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aveSubsetFonts="1">
  <p:sldMasterIdLst>
    <p:sldMasterId id="2147483648" r:id="rId1"/>
  </p:sldMasterIdLst>
  <p:notesMasterIdLst>
    <p:notesMasterId r:id="rId228"/>
  </p:notesMasterIdLst>
  <p:sldIdLst>
    <p:sldId id="260" r:id="rId2"/>
    <p:sldId id="261" r:id="rId3"/>
    <p:sldId id="1450" r:id="rId4"/>
    <p:sldId id="1453" r:id="rId5"/>
    <p:sldId id="1451" r:id="rId6"/>
    <p:sldId id="1452" r:id="rId7"/>
    <p:sldId id="1458" r:id="rId8"/>
    <p:sldId id="1554" r:id="rId9"/>
    <p:sldId id="1555" r:id="rId10"/>
    <p:sldId id="1459" r:id="rId11"/>
    <p:sldId id="1556" r:id="rId12"/>
    <p:sldId id="1460" r:id="rId13"/>
    <p:sldId id="1557" r:id="rId14"/>
    <p:sldId id="1461" r:id="rId15"/>
    <p:sldId id="1558" r:id="rId16"/>
    <p:sldId id="1462" r:id="rId17"/>
    <p:sldId id="1559" r:id="rId18"/>
    <p:sldId id="1463" r:id="rId19"/>
    <p:sldId id="1560" r:id="rId20"/>
    <p:sldId id="1464" r:id="rId21"/>
    <p:sldId id="1561" r:id="rId22"/>
    <p:sldId id="1465" r:id="rId23"/>
    <p:sldId id="1562" r:id="rId24"/>
    <p:sldId id="1466" r:id="rId25"/>
    <p:sldId id="1563" r:id="rId26"/>
    <p:sldId id="1467" r:id="rId27"/>
    <p:sldId id="1564" r:id="rId28"/>
    <p:sldId id="1468" r:id="rId29"/>
    <p:sldId id="1565" r:id="rId30"/>
    <p:sldId id="1469" r:id="rId31"/>
    <p:sldId id="1566" r:id="rId32"/>
    <p:sldId id="1470" r:id="rId33"/>
    <p:sldId id="1567" r:id="rId34"/>
    <p:sldId id="1471" r:id="rId35"/>
    <p:sldId id="1568" r:id="rId36"/>
    <p:sldId id="1472" r:id="rId37"/>
    <p:sldId id="1569" r:id="rId38"/>
    <p:sldId id="1473" r:id="rId39"/>
    <p:sldId id="1570" r:id="rId40"/>
    <p:sldId id="1474" r:id="rId41"/>
    <p:sldId id="1571" r:id="rId42"/>
    <p:sldId id="1475" r:id="rId43"/>
    <p:sldId id="1572" r:id="rId44"/>
    <p:sldId id="1476" r:id="rId45"/>
    <p:sldId id="1573" r:id="rId46"/>
    <p:sldId id="1477" r:id="rId47"/>
    <p:sldId id="1574" r:id="rId48"/>
    <p:sldId id="1478" r:id="rId49"/>
    <p:sldId id="1575" r:id="rId50"/>
    <p:sldId id="1479" r:id="rId51"/>
    <p:sldId id="1576" r:id="rId52"/>
    <p:sldId id="1480" r:id="rId53"/>
    <p:sldId id="1577" r:id="rId54"/>
    <p:sldId id="1481" r:id="rId55"/>
    <p:sldId id="1578" r:id="rId56"/>
    <p:sldId id="1482" r:id="rId57"/>
    <p:sldId id="1579" r:id="rId58"/>
    <p:sldId id="1483" r:id="rId59"/>
    <p:sldId id="1580" r:id="rId60"/>
    <p:sldId id="1484" r:id="rId61"/>
    <p:sldId id="1581" r:id="rId62"/>
    <p:sldId id="1485" r:id="rId63"/>
    <p:sldId id="1582" r:id="rId64"/>
    <p:sldId id="1486" r:id="rId65"/>
    <p:sldId id="1583" r:id="rId66"/>
    <p:sldId id="1487" r:id="rId67"/>
    <p:sldId id="1584" r:id="rId68"/>
    <p:sldId id="1488" r:id="rId69"/>
    <p:sldId id="1585" r:id="rId70"/>
    <p:sldId id="1489" r:id="rId71"/>
    <p:sldId id="1586" r:id="rId72"/>
    <p:sldId id="1490" r:id="rId73"/>
    <p:sldId id="1587" r:id="rId74"/>
    <p:sldId id="1491" r:id="rId75"/>
    <p:sldId id="1588" r:id="rId76"/>
    <p:sldId id="1492" r:id="rId77"/>
    <p:sldId id="1589" r:id="rId78"/>
    <p:sldId id="1493" r:id="rId79"/>
    <p:sldId id="1590" r:id="rId80"/>
    <p:sldId id="1494" r:id="rId81"/>
    <p:sldId id="1591" r:id="rId82"/>
    <p:sldId id="1495" r:id="rId83"/>
    <p:sldId id="1592" r:id="rId84"/>
    <p:sldId id="1496" r:id="rId85"/>
    <p:sldId id="1593" r:id="rId86"/>
    <p:sldId id="1497" r:id="rId87"/>
    <p:sldId id="1594" r:id="rId88"/>
    <p:sldId id="1498" r:id="rId89"/>
    <p:sldId id="1595" r:id="rId90"/>
    <p:sldId id="1499" r:id="rId91"/>
    <p:sldId id="1596" r:id="rId92"/>
    <p:sldId id="1500" r:id="rId93"/>
    <p:sldId id="1597" r:id="rId94"/>
    <p:sldId id="1501" r:id="rId95"/>
    <p:sldId id="1598" r:id="rId96"/>
    <p:sldId id="1502" r:id="rId97"/>
    <p:sldId id="1599" r:id="rId98"/>
    <p:sldId id="1503" r:id="rId99"/>
    <p:sldId id="1600" r:id="rId100"/>
    <p:sldId id="1504" r:id="rId101"/>
    <p:sldId id="1601" r:id="rId102"/>
    <p:sldId id="1505" r:id="rId103"/>
    <p:sldId id="1602" r:id="rId104"/>
    <p:sldId id="1506" r:id="rId105"/>
    <p:sldId id="1603" r:id="rId106"/>
    <p:sldId id="1507" r:id="rId107"/>
    <p:sldId id="1604" r:id="rId108"/>
    <p:sldId id="1508" r:id="rId109"/>
    <p:sldId id="1605" r:id="rId110"/>
    <p:sldId id="1509" r:id="rId111"/>
    <p:sldId id="1606" r:id="rId112"/>
    <p:sldId id="1510" r:id="rId113"/>
    <p:sldId id="1607" r:id="rId114"/>
    <p:sldId id="1511" r:id="rId115"/>
    <p:sldId id="1608" r:id="rId116"/>
    <p:sldId id="1512" r:id="rId117"/>
    <p:sldId id="1609" r:id="rId118"/>
    <p:sldId id="1513" r:id="rId119"/>
    <p:sldId id="1610" r:id="rId120"/>
    <p:sldId id="1514" r:id="rId121"/>
    <p:sldId id="1611" r:id="rId122"/>
    <p:sldId id="1515" r:id="rId123"/>
    <p:sldId id="1612" r:id="rId124"/>
    <p:sldId id="1516" r:id="rId125"/>
    <p:sldId id="1613" r:id="rId126"/>
    <p:sldId id="1517" r:id="rId127"/>
    <p:sldId id="1614" r:id="rId128"/>
    <p:sldId id="1518" r:id="rId129"/>
    <p:sldId id="1615" r:id="rId130"/>
    <p:sldId id="1519" r:id="rId131"/>
    <p:sldId id="1616" r:id="rId132"/>
    <p:sldId id="1520" r:id="rId133"/>
    <p:sldId id="1617" r:id="rId134"/>
    <p:sldId id="1521" r:id="rId135"/>
    <p:sldId id="1618" r:id="rId136"/>
    <p:sldId id="1522" r:id="rId137"/>
    <p:sldId id="1619" r:id="rId138"/>
    <p:sldId id="1523" r:id="rId139"/>
    <p:sldId id="1620" r:id="rId140"/>
    <p:sldId id="1524" r:id="rId141"/>
    <p:sldId id="1621" r:id="rId142"/>
    <p:sldId id="1525" r:id="rId143"/>
    <p:sldId id="1622" r:id="rId144"/>
    <p:sldId id="1526" r:id="rId145"/>
    <p:sldId id="1623" r:id="rId146"/>
    <p:sldId id="1527" r:id="rId147"/>
    <p:sldId id="1624" r:id="rId148"/>
    <p:sldId id="1528" r:id="rId149"/>
    <p:sldId id="1625" r:id="rId150"/>
    <p:sldId id="1529" r:id="rId151"/>
    <p:sldId id="1626" r:id="rId152"/>
    <p:sldId id="1530" r:id="rId153"/>
    <p:sldId id="1627" r:id="rId154"/>
    <p:sldId id="1531" r:id="rId155"/>
    <p:sldId id="1628" r:id="rId156"/>
    <p:sldId id="1532" r:id="rId157"/>
    <p:sldId id="1629" r:id="rId158"/>
    <p:sldId id="1533" r:id="rId159"/>
    <p:sldId id="1630" r:id="rId160"/>
    <p:sldId id="1534" r:id="rId161"/>
    <p:sldId id="1631" r:id="rId162"/>
    <p:sldId id="1535" r:id="rId163"/>
    <p:sldId id="1632" r:id="rId164"/>
    <p:sldId id="1536" r:id="rId165"/>
    <p:sldId id="1633" r:id="rId166"/>
    <p:sldId id="1537" r:id="rId167"/>
    <p:sldId id="1634" r:id="rId168"/>
    <p:sldId id="1538" r:id="rId169"/>
    <p:sldId id="1635" r:id="rId170"/>
    <p:sldId id="1539" r:id="rId171"/>
    <p:sldId id="1636" r:id="rId172"/>
    <p:sldId id="1540" r:id="rId173"/>
    <p:sldId id="1637" r:id="rId174"/>
    <p:sldId id="1541" r:id="rId175"/>
    <p:sldId id="1638" r:id="rId176"/>
    <p:sldId id="1542" r:id="rId177"/>
    <p:sldId id="1639" r:id="rId178"/>
    <p:sldId id="1543" r:id="rId179"/>
    <p:sldId id="1640" r:id="rId180"/>
    <p:sldId id="1544" r:id="rId181"/>
    <p:sldId id="1641" r:id="rId182"/>
    <p:sldId id="1545" r:id="rId183"/>
    <p:sldId id="1642" r:id="rId184"/>
    <p:sldId id="1546" r:id="rId185"/>
    <p:sldId id="1643" r:id="rId186"/>
    <p:sldId id="1547" r:id="rId187"/>
    <p:sldId id="1644" r:id="rId188"/>
    <p:sldId id="1548" r:id="rId189"/>
    <p:sldId id="1645" r:id="rId190"/>
    <p:sldId id="1549" r:id="rId191"/>
    <p:sldId id="1646" r:id="rId192"/>
    <p:sldId id="1550" r:id="rId193"/>
    <p:sldId id="1647" r:id="rId194"/>
    <p:sldId id="1551" r:id="rId195"/>
    <p:sldId id="1648" r:id="rId196"/>
    <p:sldId id="1552" r:id="rId197"/>
    <p:sldId id="1649" r:id="rId198"/>
    <p:sldId id="1553" r:id="rId199"/>
    <p:sldId id="1650" r:id="rId200"/>
    <p:sldId id="1663" r:id="rId201"/>
    <p:sldId id="1651" r:id="rId202"/>
    <p:sldId id="1664" r:id="rId203"/>
    <p:sldId id="1652" r:id="rId204"/>
    <p:sldId id="1665" r:id="rId205"/>
    <p:sldId id="1653" r:id="rId206"/>
    <p:sldId id="1666" r:id="rId207"/>
    <p:sldId id="1654" r:id="rId208"/>
    <p:sldId id="1667" r:id="rId209"/>
    <p:sldId id="1655" r:id="rId210"/>
    <p:sldId id="1668" r:id="rId211"/>
    <p:sldId id="1656" r:id="rId212"/>
    <p:sldId id="1669" r:id="rId213"/>
    <p:sldId id="1657" r:id="rId214"/>
    <p:sldId id="1670" r:id="rId215"/>
    <p:sldId id="1658" r:id="rId216"/>
    <p:sldId id="1671" r:id="rId217"/>
    <p:sldId id="1659" r:id="rId218"/>
    <p:sldId id="1672" r:id="rId219"/>
    <p:sldId id="1660" r:id="rId220"/>
    <p:sldId id="1673" r:id="rId221"/>
    <p:sldId id="1661" r:id="rId222"/>
    <p:sldId id="1674" r:id="rId223"/>
    <p:sldId id="1454" r:id="rId224"/>
    <p:sldId id="1455" r:id="rId225"/>
    <p:sldId id="1456" r:id="rId226"/>
    <p:sldId id="1457" r:id="rId227"/>
  </p:sldIdLst>
  <p:sldSz cx="9144000" cy="6858000" type="screen4x3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364" userDrawn="1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1445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31" autoAdjust="0"/>
    <p:restoredTop sz="95274" autoAdjust="0"/>
  </p:normalViewPr>
  <p:slideViewPr>
    <p:cSldViewPr snapToGrid="0" snapToObjects="1">
      <p:cViewPr varScale="1">
        <p:scale>
          <a:sx n="75" d="100"/>
          <a:sy n="75" d="100"/>
        </p:scale>
        <p:origin x="-1776" y="-84"/>
      </p:cViewPr>
      <p:guideLst>
        <p:guide orient="horz" pos="2364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217" Type="http://schemas.openxmlformats.org/officeDocument/2006/relationships/slide" Target="slides/slide2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12" Type="http://schemas.openxmlformats.org/officeDocument/2006/relationships/slide" Target="slides/slide211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slide" Target="slides/slide201.xml"/><Relationship Id="rId207" Type="http://schemas.openxmlformats.org/officeDocument/2006/relationships/slide" Target="slides/slide206.xml"/><Relationship Id="rId223" Type="http://schemas.openxmlformats.org/officeDocument/2006/relationships/slide" Target="slides/slide222.xml"/><Relationship Id="rId228" Type="http://schemas.openxmlformats.org/officeDocument/2006/relationships/notesMaster" Target="notesMasters/notesMaster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3" Type="http://schemas.openxmlformats.org/officeDocument/2006/relationships/slide" Target="slides/slide212.xml"/><Relationship Id="rId218" Type="http://schemas.openxmlformats.org/officeDocument/2006/relationships/slide" Target="slides/slide217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208" Type="http://schemas.openxmlformats.org/officeDocument/2006/relationships/slide" Target="slides/slide207.xml"/><Relationship Id="rId229" Type="http://schemas.openxmlformats.org/officeDocument/2006/relationships/presProps" Target="presProps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slide" Target="slides/slide21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0" Type="http://schemas.openxmlformats.org/officeDocument/2006/relationships/viewProps" Target="viewProps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6" Type="http://schemas.openxmlformats.org/officeDocument/2006/relationships/slide" Target="slides/slide25.xml"/><Relationship Id="rId231" Type="http://schemas.openxmlformats.org/officeDocument/2006/relationships/theme" Target="theme/theme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6ED7EB-B418-4C1B-9A32-D180B4155785}" type="datetimeFigureOut">
              <a:rPr lang="zh-TW" altLang="en-US" smtClean="0"/>
              <a:t>2017/7/5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 smtClean="0"/>
              <a:t>按一下以編輯母片文字樣式</a:t>
            </a:r>
          </a:p>
          <a:p>
            <a:pPr lvl="1"/>
            <a:r>
              <a:rPr lang="zh-TW" altLang="en-US" smtClean="0"/>
              <a:t>第二層</a:t>
            </a:r>
          </a:p>
          <a:p>
            <a:pPr lvl="2"/>
            <a:r>
              <a:rPr lang="zh-TW" altLang="en-US" smtClean="0"/>
              <a:t>第三層</a:t>
            </a:r>
          </a:p>
          <a:p>
            <a:pPr lvl="3"/>
            <a:r>
              <a:rPr lang="zh-TW" altLang="en-US" smtClean="0"/>
              <a:t>第四層</a:t>
            </a:r>
          </a:p>
          <a:p>
            <a:pPr lvl="4"/>
            <a:r>
              <a:rPr lang="zh-TW" altLang="en-US" smtClean="0"/>
              <a:t>第五層</a:t>
            </a:r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CCE8519-D330-49AE-A5FB-CFF8568C7091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4434418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A36558-41D3-42D1-87EA-3FA229F86A22}" type="slidenum">
              <a:rPr lang="zh-TW" altLang="en-US" smtClean="0"/>
              <a:t>0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542576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CCE8519-D330-49AE-A5FB-CFF8568C7091}" type="slidenum">
              <a:rPr lang="zh-TW" altLang="en-US" smtClean="0"/>
              <a:t>14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1023178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F3D72A9-7867-4FD5-B39A-5F2A9CBD466B}" type="slidenum">
              <a:rPr lang="zh-TW" altLang="en-US" smtClean="0"/>
              <a:t>222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844145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A36558-41D3-42D1-87EA-3FA229F86A22}" type="slidenum">
              <a:rPr lang="zh-TW" altLang="en-US" smtClean="0"/>
              <a:t>223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6530328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A36558-41D3-42D1-87EA-3FA229F86A22}" type="slidenum">
              <a:rPr lang="zh-TW" altLang="en-US" smtClean="0"/>
              <a:t>224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05641023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B6C6A9-CBB5-4927-833D-62CCC6E09109}" type="slidenum">
              <a:rPr lang="zh-TW" altLang="en-US" smtClean="0">
                <a:solidFill>
                  <a:prstClr val="black"/>
                </a:solidFill>
              </a:rPr>
              <a:pPr/>
              <a:t>225</a:t>
            </a:fld>
            <a:endParaRPr lang="zh-TW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14979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 smtClean="0"/>
              <a:t>按一下以編輯母片副標題樣式</a:t>
            </a:r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E27FD744-A41C-4EAD-96D0-2F84A994B62C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722799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563500" y="1016223"/>
            <a:ext cx="6017000" cy="4789042"/>
          </a:xfrm>
          <a:custGeom>
            <a:avLst/>
            <a:gdLst>
              <a:gd name="connsiteX0" fmla="*/ 4962402 w 5073916"/>
              <a:gd name="connsiteY0" fmla="*/ 3010895 h 4038423"/>
              <a:gd name="connsiteX1" fmla="*/ 4978332 w 5073916"/>
              <a:gd name="connsiteY1" fmla="*/ 3042757 h 4038423"/>
              <a:gd name="connsiteX2" fmla="*/ 4970367 w 5073916"/>
              <a:gd name="connsiteY2" fmla="*/ 3050722 h 4038423"/>
              <a:gd name="connsiteX3" fmla="*/ 4954436 w 5073916"/>
              <a:gd name="connsiteY3" fmla="*/ 3034791 h 4038423"/>
              <a:gd name="connsiteX4" fmla="*/ 4946471 w 5073916"/>
              <a:gd name="connsiteY4" fmla="*/ 2947173 h 4038423"/>
              <a:gd name="connsiteX5" fmla="*/ 5022142 w 5073916"/>
              <a:gd name="connsiteY5" fmla="*/ 2971069 h 4038423"/>
              <a:gd name="connsiteX6" fmla="*/ 5073916 w 5073916"/>
              <a:gd name="connsiteY6" fmla="*/ 3010895 h 4038423"/>
              <a:gd name="connsiteX7" fmla="*/ 5006211 w 5073916"/>
              <a:gd name="connsiteY7" fmla="*/ 2998947 h 4038423"/>
              <a:gd name="connsiteX8" fmla="*/ 4930540 w 5073916"/>
              <a:gd name="connsiteY8" fmla="*/ 2979034 h 4038423"/>
              <a:gd name="connsiteX9" fmla="*/ 4946471 w 5073916"/>
              <a:gd name="connsiteY9" fmla="*/ 2947173 h 4038423"/>
              <a:gd name="connsiteX10" fmla="*/ 4030458 w 5073916"/>
              <a:gd name="connsiteY10" fmla="*/ 2779901 h 4038423"/>
              <a:gd name="connsiteX11" fmla="*/ 4169851 w 5073916"/>
              <a:gd name="connsiteY11" fmla="*/ 2803797 h 4038423"/>
              <a:gd name="connsiteX12" fmla="*/ 4309244 w 5073916"/>
              <a:gd name="connsiteY12" fmla="*/ 2843623 h 4038423"/>
              <a:gd name="connsiteX13" fmla="*/ 4345088 w 5073916"/>
              <a:gd name="connsiteY13" fmla="*/ 2839641 h 4038423"/>
              <a:gd name="connsiteX14" fmla="*/ 4380932 w 5073916"/>
              <a:gd name="connsiteY14" fmla="*/ 2835658 h 4038423"/>
              <a:gd name="connsiteX15" fmla="*/ 4468551 w 5073916"/>
              <a:gd name="connsiteY15" fmla="*/ 2863537 h 4038423"/>
              <a:gd name="connsiteX16" fmla="*/ 4595996 w 5073916"/>
              <a:gd name="connsiteY16" fmla="*/ 2907346 h 4038423"/>
              <a:gd name="connsiteX17" fmla="*/ 4564135 w 5073916"/>
              <a:gd name="connsiteY17" fmla="*/ 2947173 h 4038423"/>
              <a:gd name="connsiteX18" fmla="*/ 4464568 w 5073916"/>
              <a:gd name="connsiteY18" fmla="*/ 2911329 h 4038423"/>
              <a:gd name="connsiteX19" fmla="*/ 4309244 w 5073916"/>
              <a:gd name="connsiteY19" fmla="*/ 2875485 h 4038423"/>
              <a:gd name="connsiteX20" fmla="*/ 4273400 w 5073916"/>
              <a:gd name="connsiteY20" fmla="*/ 2843623 h 4038423"/>
              <a:gd name="connsiteX21" fmla="*/ 4189764 w 5073916"/>
              <a:gd name="connsiteY21" fmla="*/ 2831675 h 4038423"/>
              <a:gd name="connsiteX22" fmla="*/ 4098163 w 5073916"/>
              <a:gd name="connsiteY22" fmla="*/ 2815745 h 4038423"/>
              <a:gd name="connsiteX23" fmla="*/ 4030458 w 5073916"/>
              <a:gd name="connsiteY23" fmla="*/ 2779901 h 4038423"/>
              <a:gd name="connsiteX24" fmla="*/ 3679983 w 5073916"/>
              <a:gd name="connsiteY24" fmla="*/ 2724143 h 4038423"/>
              <a:gd name="connsiteX25" fmla="*/ 3783532 w 5073916"/>
              <a:gd name="connsiteY25" fmla="*/ 2728126 h 4038423"/>
              <a:gd name="connsiteX26" fmla="*/ 3847255 w 5073916"/>
              <a:gd name="connsiteY26" fmla="*/ 2763970 h 4038423"/>
              <a:gd name="connsiteX27" fmla="*/ 3755654 w 5073916"/>
              <a:gd name="connsiteY27" fmla="*/ 2759987 h 4038423"/>
              <a:gd name="connsiteX28" fmla="*/ 3679983 w 5073916"/>
              <a:gd name="connsiteY28" fmla="*/ 2724143 h 4038423"/>
              <a:gd name="connsiteX29" fmla="*/ 3815394 w 5073916"/>
              <a:gd name="connsiteY29" fmla="*/ 1561205 h 4038423"/>
              <a:gd name="connsiteX30" fmla="*/ 3855220 w 5073916"/>
              <a:gd name="connsiteY30" fmla="*/ 1561205 h 4038423"/>
              <a:gd name="connsiteX31" fmla="*/ 3839290 w 5073916"/>
              <a:gd name="connsiteY31" fmla="*/ 1585101 h 4038423"/>
              <a:gd name="connsiteX32" fmla="*/ 3791498 w 5073916"/>
              <a:gd name="connsiteY32" fmla="*/ 1585101 h 4038423"/>
              <a:gd name="connsiteX33" fmla="*/ 3958770 w 5073916"/>
              <a:gd name="connsiteY33" fmla="*/ 1529343 h 4038423"/>
              <a:gd name="connsiteX34" fmla="*/ 3910978 w 5073916"/>
              <a:gd name="connsiteY34" fmla="*/ 1569170 h 4038423"/>
              <a:gd name="connsiteX35" fmla="*/ 3879116 w 5073916"/>
              <a:gd name="connsiteY35" fmla="*/ 1545274 h 4038423"/>
              <a:gd name="connsiteX36" fmla="*/ 3914960 w 5073916"/>
              <a:gd name="connsiteY36" fmla="*/ 1537309 h 4038423"/>
              <a:gd name="connsiteX37" fmla="*/ 3958770 w 5073916"/>
              <a:gd name="connsiteY37" fmla="*/ 1529343 h 4038423"/>
              <a:gd name="connsiteX38" fmla="*/ 4492447 w 5073916"/>
              <a:gd name="connsiteY38" fmla="*/ 1266487 h 4038423"/>
              <a:gd name="connsiteX39" fmla="*/ 4548204 w 5073916"/>
              <a:gd name="connsiteY39" fmla="*/ 1282418 h 4038423"/>
              <a:gd name="connsiteX40" fmla="*/ 4520326 w 5073916"/>
              <a:gd name="connsiteY40" fmla="*/ 1302331 h 4038423"/>
              <a:gd name="connsiteX41" fmla="*/ 4468551 w 5073916"/>
              <a:gd name="connsiteY41" fmla="*/ 1314279 h 4038423"/>
              <a:gd name="connsiteX42" fmla="*/ 4428724 w 5073916"/>
              <a:gd name="connsiteY42" fmla="*/ 1298349 h 4038423"/>
              <a:gd name="connsiteX43" fmla="*/ 4492447 w 5073916"/>
              <a:gd name="connsiteY43" fmla="*/ 1266487 h 4038423"/>
              <a:gd name="connsiteX44" fmla="*/ 1505448 w 5073916"/>
              <a:gd name="connsiteY44" fmla="*/ 302683 h 4038423"/>
              <a:gd name="connsiteX45" fmla="*/ 1533326 w 5073916"/>
              <a:gd name="connsiteY45" fmla="*/ 338527 h 4038423"/>
              <a:gd name="connsiteX46" fmla="*/ 1561205 w 5073916"/>
              <a:gd name="connsiteY46" fmla="*/ 414197 h 4038423"/>
              <a:gd name="connsiteX47" fmla="*/ 1612980 w 5073916"/>
              <a:gd name="connsiteY47" fmla="*/ 497833 h 4038423"/>
              <a:gd name="connsiteX48" fmla="*/ 1720512 w 5073916"/>
              <a:gd name="connsiteY48" fmla="*/ 549608 h 4038423"/>
              <a:gd name="connsiteX49" fmla="*/ 1736442 w 5073916"/>
              <a:gd name="connsiteY49" fmla="*/ 533677 h 4038423"/>
              <a:gd name="connsiteX50" fmla="*/ 1752373 w 5073916"/>
              <a:gd name="connsiteY50" fmla="*/ 537660 h 4038423"/>
              <a:gd name="connsiteX51" fmla="*/ 1768304 w 5073916"/>
              <a:gd name="connsiteY51" fmla="*/ 541642 h 4038423"/>
              <a:gd name="connsiteX52" fmla="*/ 1859905 w 5073916"/>
              <a:gd name="connsiteY52" fmla="*/ 493850 h 4038423"/>
              <a:gd name="connsiteX53" fmla="*/ 1927610 w 5073916"/>
              <a:gd name="connsiteY53" fmla="*/ 477920 h 4038423"/>
              <a:gd name="connsiteX54" fmla="*/ 2007264 w 5073916"/>
              <a:gd name="connsiteY54" fmla="*/ 521729 h 4038423"/>
              <a:gd name="connsiteX55" fmla="*/ 2086917 w 5073916"/>
              <a:gd name="connsiteY55" fmla="*/ 581469 h 4038423"/>
              <a:gd name="connsiteX56" fmla="*/ 2142674 w 5073916"/>
              <a:gd name="connsiteY56" fmla="*/ 573504 h 4038423"/>
              <a:gd name="connsiteX57" fmla="*/ 2182501 w 5073916"/>
              <a:gd name="connsiteY57" fmla="*/ 577486 h 4038423"/>
              <a:gd name="connsiteX58" fmla="*/ 2230293 w 5073916"/>
              <a:gd name="connsiteY58" fmla="*/ 581469 h 4038423"/>
              <a:gd name="connsiteX59" fmla="*/ 2286050 w 5073916"/>
              <a:gd name="connsiteY59" fmla="*/ 549608 h 4038423"/>
              <a:gd name="connsiteX60" fmla="*/ 2373669 w 5073916"/>
              <a:gd name="connsiteY60" fmla="*/ 577486 h 4038423"/>
              <a:gd name="connsiteX61" fmla="*/ 2409513 w 5073916"/>
              <a:gd name="connsiteY61" fmla="*/ 637226 h 4038423"/>
              <a:gd name="connsiteX62" fmla="*/ 2441374 w 5073916"/>
              <a:gd name="connsiteY62" fmla="*/ 696966 h 4038423"/>
              <a:gd name="connsiteX63" fmla="*/ 2532975 w 5073916"/>
              <a:gd name="connsiteY63" fmla="*/ 724845 h 4038423"/>
              <a:gd name="connsiteX64" fmla="*/ 2588733 w 5073916"/>
              <a:gd name="connsiteY64" fmla="*/ 720862 h 4038423"/>
              <a:gd name="connsiteX65" fmla="*/ 2644490 w 5073916"/>
              <a:gd name="connsiteY65" fmla="*/ 716880 h 4038423"/>
              <a:gd name="connsiteX66" fmla="*/ 2736091 w 5073916"/>
              <a:gd name="connsiteY66" fmla="*/ 744758 h 4038423"/>
              <a:gd name="connsiteX67" fmla="*/ 2756005 w 5073916"/>
              <a:gd name="connsiteY67" fmla="*/ 808481 h 4038423"/>
              <a:gd name="connsiteX68" fmla="*/ 2759987 w 5073916"/>
              <a:gd name="connsiteY68" fmla="*/ 872204 h 4038423"/>
              <a:gd name="connsiteX69" fmla="*/ 2811762 w 5073916"/>
              <a:gd name="connsiteY69" fmla="*/ 900082 h 4038423"/>
              <a:gd name="connsiteX70" fmla="*/ 2855571 w 5073916"/>
              <a:gd name="connsiteY70" fmla="*/ 896100 h 4038423"/>
              <a:gd name="connsiteX71" fmla="*/ 2915311 w 5073916"/>
              <a:gd name="connsiteY71" fmla="*/ 892117 h 4038423"/>
              <a:gd name="connsiteX72" fmla="*/ 2986999 w 5073916"/>
              <a:gd name="connsiteY72" fmla="*/ 939909 h 4038423"/>
              <a:gd name="connsiteX73" fmla="*/ 2979034 w 5073916"/>
              <a:gd name="connsiteY73" fmla="*/ 971770 h 4038423"/>
              <a:gd name="connsiteX74" fmla="*/ 2971069 w 5073916"/>
              <a:gd name="connsiteY74" fmla="*/ 1051424 h 4038423"/>
              <a:gd name="connsiteX75" fmla="*/ 3010895 w 5073916"/>
              <a:gd name="connsiteY75" fmla="*/ 1099216 h 4038423"/>
              <a:gd name="connsiteX76" fmla="*/ 3066653 w 5073916"/>
              <a:gd name="connsiteY76" fmla="*/ 1075320 h 4038423"/>
              <a:gd name="connsiteX77" fmla="*/ 3130375 w 5073916"/>
              <a:gd name="connsiteY77" fmla="*/ 1035493 h 4038423"/>
              <a:gd name="connsiteX78" fmla="*/ 3118427 w 5073916"/>
              <a:gd name="connsiteY78" fmla="*/ 1071337 h 4038423"/>
              <a:gd name="connsiteX79" fmla="*/ 3098514 w 5073916"/>
              <a:gd name="connsiteY79" fmla="*/ 1099216 h 4038423"/>
              <a:gd name="connsiteX80" fmla="*/ 3154271 w 5073916"/>
              <a:gd name="connsiteY80" fmla="*/ 1127094 h 4038423"/>
              <a:gd name="connsiteX81" fmla="*/ 3233925 w 5073916"/>
              <a:gd name="connsiteY81" fmla="*/ 1198782 h 4038423"/>
              <a:gd name="connsiteX82" fmla="*/ 3305613 w 5073916"/>
              <a:gd name="connsiteY82" fmla="*/ 1286401 h 4038423"/>
              <a:gd name="connsiteX83" fmla="*/ 3337474 w 5073916"/>
              <a:gd name="connsiteY83" fmla="*/ 1354106 h 4038423"/>
              <a:gd name="connsiteX84" fmla="*/ 3317561 w 5073916"/>
              <a:gd name="connsiteY84" fmla="*/ 1405881 h 4038423"/>
              <a:gd name="connsiteX85" fmla="*/ 3297647 w 5073916"/>
              <a:gd name="connsiteY85" fmla="*/ 1433759 h 4038423"/>
              <a:gd name="connsiteX86" fmla="*/ 3349422 w 5073916"/>
              <a:gd name="connsiteY86" fmla="*/ 1553239 h 4038423"/>
              <a:gd name="connsiteX87" fmla="*/ 3417127 w 5073916"/>
              <a:gd name="connsiteY87" fmla="*/ 1744408 h 4038423"/>
              <a:gd name="connsiteX88" fmla="*/ 3464919 w 5073916"/>
              <a:gd name="connsiteY88" fmla="*/ 1728477 h 4038423"/>
              <a:gd name="connsiteX89" fmla="*/ 3472885 w 5073916"/>
              <a:gd name="connsiteY89" fmla="*/ 1736442 h 4038423"/>
              <a:gd name="connsiteX90" fmla="*/ 3464919 w 5073916"/>
              <a:gd name="connsiteY90" fmla="*/ 1744408 h 4038423"/>
              <a:gd name="connsiteX91" fmla="*/ 3433058 w 5073916"/>
              <a:gd name="connsiteY91" fmla="*/ 1760338 h 4038423"/>
              <a:gd name="connsiteX92" fmla="*/ 3456954 w 5073916"/>
              <a:gd name="connsiteY92" fmla="*/ 1812113 h 4038423"/>
              <a:gd name="connsiteX93" fmla="*/ 3480850 w 5073916"/>
              <a:gd name="connsiteY93" fmla="*/ 1871853 h 4038423"/>
              <a:gd name="connsiteX94" fmla="*/ 3456954 w 5073916"/>
              <a:gd name="connsiteY94" fmla="*/ 1923628 h 4038423"/>
              <a:gd name="connsiteX95" fmla="*/ 3417127 w 5073916"/>
              <a:gd name="connsiteY95" fmla="*/ 1999298 h 4038423"/>
              <a:gd name="connsiteX96" fmla="*/ 3452971 w 5073916"/>
              <a:gd name="connsiteY96" fmla="*/ 2027177 h 4038423"/>
              <a:gd name="connsiteX97" fmla="*/ 3504746 w 5073916"/>
              <a:gd name="connsiteY97" fmla="*/ 2055056 h 4038423"/>
              <a:gd name="connsiteX98" fmla="*/ 3564486 w 5073916"/>
              <a:gd name="connsiteY98" fmla="*/ 2067004 h 4038423"/>
              <a:gd name="connsiteX99" fmla="*/ 3600330 w 5073916"/>
              <a:gd name="connsiteY99" fmla="*/ 2126744 h 4038423"/>
              <a:gd name="connsiteX100" fmla="*/ 3572451 w 5073916"/>
              <a:gd name="connsiteY100" fmla="*/ 2158605 h 4038423"/>
              <a:gd name="connsiteX101" fmla="*/ 3508729 w 5073916"/>
              <a:gd name="connsiteY101" fmla="*/ 2194449 h 4038423"/>
              <a:gd name="connsiteX102" fmla="*/ 3441023 w 5073916"/>
              <a:gd name="connsiteY102" fmla="*/ 2238258 h 4038423"/>
              <a:gd name="connsiteX103" fmla="*/ 3401197 w 5073916"/>
              <a:gd name="connsiteY103" fmla="*/ 2294016 h 4038423"/>
              <a:gd name="connsiteX104" fmla="*/ 3429075 w 5073916"/>
              <a:gd name="connsiteY104" fmla="*/ 2341808 h 4038423"/>
              <a:gd name="connsiteX105" fmla="*/ 3456954 w 5073916"/>
              <a:gd name="connsiteY105" fmla="*/ 2389600 h 4038423"/>
              <a:gd name="connsiteX106" fmla="*/ 3480850 w 5073916"/>
              <a:gd name="connsiteY106" fmla="*/ 2381634 h 4038423"/>
              <a:gd name="connsiteX107" fmla="*/ 3472885 w 5073916"/>
              <a:gd name="connsiteY107" fmla="*/ 2389600 h 4038423"/>
              <a:gd name="connsiteX108" fmla="*/ 3512711 w 5073916"/>
              <a:gd name="connsiteY108" fmla="*/ 2409513 h 4038423"/>
              <a:gd name="connsiteX109" fmla="*/ 3560503 w 5073916"/>
              <a:gd name="connsiteY109" fmla="*/ 2477218 h 4038423"/>
              <a:gd name="connsiteX110" fmla="*/ 3460937 w 5073916"/>
              <a:gd name="connsiteY110" fmla="*/ 2525010 h 4038423"/>
              <a:gd name="connsiteX111" fmla="*/ 3409162 w 5073916"/>
              <a:gd name="connsiteY111" fmla="*/ 2612629 h 4038423"/>
              <a:gd name="connsiteX112" fmla="*/ 3468902 w 5073916"/>
              <a:gd name="connsiteY112" fmla="*/ 2652455 h 4038423"/>
              <a:gd name="connsiteX113" fmla="*/ 3560503 w 5073916"/>
              <a:gd name="connsiteY113" fmla="*/ 2724143 h 4038423"/>
              <a:gd name="connsiteX114" fmla="*/ 3500763 w 5073916"/>
              <a:gd name="connsiteY114" fmla="*/ 2736091 h 4038423"/>
              <a:gd name="connsiteX115" fmla="*/ 3441023 w 5073916"/>
              <a:gd name="connsiteY115" fmla="*/ 2748039 h 4038423"/>
              <a:gd name="connsiteX116" fmla="*/ 3361370 w 5073916"/>
              <a:gd name="connsiteY116" fmla="*/ 2732109 h 4038423"/>
              <a:gd name="connsiteX117" fmla="*/ 3297647 w 5073916"/>
              <a:gd name="connsiteY117" fmla="*/ 2939207 h 4038423"/>
              <a:gd name="connsiteX118" fmla="*/ 3353405 w 5073916"/>
              <a:gd name="connsiteY118" fmla="*/ 3018861 h 4038423"/>
              <a:gd name="connsiteX119" fmla="*/ 3409162 w 5073916"/>
              <a:gd name="connsiteY119" fmla="*/ 3090549 h 4038423"/>
              <a:gd name="connsiteX120" fmla="*/ 3377301 w 5073916"/>
              <a:gd name="connsiteY120" fmla="*/ 3130375 h 4038423"/>
              <a:gd name="connsiteX121" fmla="*/ 3329509 w 5073916"/>
              <a:gd name="connsiteY121" fmla="*/ 3146306 h 4038423"/>
              <a:gd name="connsiteX122" fmla="*/ 3265786 w 5073916"/>
              <a:gd name="connsiteY122" fmla="*/ 3134358 h 4038423"/>
              <a:gd name="connsiteX123" fmla="*/ 3202063 w 5073916"/>
              <a:gd name="connsiteY123" fmla="*/ 3106479 h 4038423"/>
              <a:gd name="connsiteX124" fmla="*/ 3166219 w 5073916"/>
              <a:gd name="connsiteY124" fmla="*/ 3162237 h 4038423"/>
              <a:gd name="connsiteX125" fmla="*/ 3082583 w 5073916"/>
              <a:gd name="connsiteY125" fmla="*/ 3245873 h 4038423"/>
              <a:gd name="connsiteX126" fmla="*/ 2998947 w 5073916"/>
              <a:gd name="connsiteY126" fmla="*/ 3341457 h 4038423"/>
              <a:gd name="connsiteX127" fmla="*/ 2963103 w 5073916"/>
              <a:gd name="connsiteY127" fmla="*/ 3433058 h 4038423"/>
              <a:gd name="connsiteX128" fmla="*/ 3022843 w 5073916"/>
              <a:gd name="connsiteY128" fmla="*/ 3512711 h 4038423"/>
              <a:gd name="connsiteX129" fmla="*/ 3082583 w 5073916"/>
              <a:gd name="connsiteY129" fmla="*/ 3576434 h 4038423"/>
              <a:gd name="connsiteX130" fmla="*/ 3034791 w 5073916"/>
              <a:gd name="connsiteY130" fmla="*/ 3612278 h 4038423"/>
              <a:gd name="connsiteX131" fmla="*/ 2963103 w 5073916"/>
              <a:gd name="connsiteY131" fmla="*/ 3624226 h 4038423"/>
              <a:gd name="connsiteX132" fmla="*/ 2859554 w 5073916"/>
              <a:gd name="connsiteY132" fmla="*/ 3584399 h 4038423"/>
              <a:gd name="connsiteX133" fmla="*/ 2795831 w 5073916"/>
              <a:gd name="connsiteY133" fmla="*/ 3612278 h 4038423"/>
              <a:gd name="connsiteX134" fmla="*/ 2740074 w 5073916"/>
              <a:gd name="connsiteY134" fmla="*/ 3656087 h 4038423"/>
              <a:gd name="connsiteX135" fmla="*/ 2748039 w 5073916"/>
              <a:gd name="connsiteY135" fmla="*/ 3672018 h 4038423"/>
              <a:gd name="connsiteX136" fmla="*/ 2600681 w 5073916"/>
              <a:gd name="connsiteY136" fmla="*/ 3703879 h 4038423"/>
              <a:gd name="connsiteX137" fmla="*/ 2517045 w 5073916"/>
              <a:gd name="connsiteY137" fmla="*/ 3779550 h 4038423"/>
              <a:gd name="connsiteX138" fmla="*/ 2465270 w 5073916"/>
              <a:gd name="connsiteY138" fmla="*/ 3855221 h 4038423"/>
              <a:gd name="connsiteX139" fmla="*/ 2413495 w 5073916"/>
              <a:gd name="connsiteY139" fmla="*/ 3887082 h 4038423"/>
              <a:gd name="connsiteX140" fmla="*/ 2349773 w 5073916"/>
              <a:gd name="connsiteY140" fmla="*/ 3871151 h 4038423"/>
              <a:gd name="connsiteX141" fmla="*/ 2294016 w 5073916"/>
              <a:gd name="connsiteY141" fmla="*/ 3926908 h 4038423"/>
              <a:gd name="connsiteX142" fmla="*/ 2214362 w 5073916"/>
              <a:gd name="connsiteY142" fmla="*/ 3974700 h 4038423"/>
              <a:gd name="connsiteX143" fmla="*/ 2150640 w 5073916"/>
              <a:gd name="connsiteY143" fmla="*/ 3930891 h 4038423"/>
              <a:gd name="connsiteX144" fmla="*/ 2070986 w 5073916"/>
              <a:gd name="connsiteY144" fmla="*/ 3887082 h 4038423"/>
              <a:gd name="connsiteX145" fmla="*/ 2011246 w 5073916"/>
              <a:gd name="connsiteY145" fmla="*/ 3922926 h 4038423"/>
              <a:gd name="connsiteX146" fmla="*/ 1927610 w 5073916"/>
              <a:gd name="connsiteY146" fmla="*/ 3958770 h 4038423"/>
              <a:gd name="connsiteX147" fmla="*/ 1891766 w 5073916"/>
              <a:gd name="connsiteY147" fmla="*/ 3950804 h 4038423"/>
              <a:gd name="connsiteX148" fmla="*/ 1847957 w 5073916"/>
              <a:gd name="connsiteY148" fmla="*/ 3942839 h 4038423"/>
              <a:gd name="connsiteX149" fmla="*/ 1764321 w 5073916"/>
              <a:gd name="connsiteY149" fmla="*/ 3974700 h 4038423"/>
              <a:gd name="connsiteX150" fmla="*/ 1664754 w 5073916"/>
              <a:gd name="connsiteY150" fmla="*/ 4006562 h 4038423"/>
              <a:gd name="connsiteX151" fmla="*/ 1632893 w 5073916"/>
              <a:gd name="connsiteY151" fmla="*/ 3950804 h 4038423"/>
              <a:gd name="connsiteX152" fmla="*/ 1569170 w 5073916"/>
              <a:gd name="connsiteY152" fmla="*/ 3918943 h 4038423"/>
              <a:gd name="connsiteX153" fmla="*/ 1489517 w 5073916"/>
              <a:gd name="connsiteY153" fmla="*/ 3946822 h 4038423"/>
              <a:gd name="connsiteX154" fmla="*/ 1401898 w 5073916"/>
              <a:gd name="connsiteY154" fmla="*/ 3974700 h 4038423"/>
              <a:gd name="connsiteX155" fmla="*/ 1330211 w 5073916"/>
              <a:gd name="connsiteY155" fmla="*/ 3918943 h 4038423"/>
              <a:gd name="connsiteX156" fmla="*/ 1290384 w 5073916"/>
              <a:gd name="connsiteY156" fmla="*/ 3879116 h 4038423"/>
              <a:gd name="connsiteX157" fmla="*/ 1274453 w 5073916"/>
              <a:gd name="connsiteY157" fmla="*/ 3883099 h 4038423"/>
              <a:gd name="connsiteX158" fmla="*/ 1258523 w 5073916"/>
              <a:gd name="connsiteY158" fmla="*/ 3887082 h 4038423"/>
              <a:gd name="connsiteX159" fmla="*/ 1139042 w 5073916"/>
              <a:gd name="connsiteY159" fmla="*/ 3815394 h 4038423"/>
              <a:gd name="connsiteX160" fmla="*/ 1035493 w 5073916"/>
              <a:gd name="connsiteY160" fmla="*/ 3743706 h 4038423"/>
              <a:gd name="connsiteX161" fmla="*/ 967788 w 5073916"/>
              <a:gd name="connsiteY161" fmla="*/ 3759637 h 4038423"/>
              <a:gd name="connsiteX162" fmla="*/ 916013 w 5073916"/>
              <a:gd name="connsiteY162" fmla="*/ 3775567 h 4038423"/>
              <a:gd name="connsiteX163" fmla="*/ 892117 w 5073916"/>
              <a:gd name="connsiteY163" fmla="*/ 3771585 h 4038423"/>
              <a:gd name="connsiteX164" fmla="*/ 868221 w 5073916"/>
              <a:gd name="connsiteY164" fmla="*/ 3767602 h 4038423"/>
              <a:gd name="connsiteX165" fmla="*/ 788568 w 5073916"/>
              <a:gd name="connsiteY165" fmla="*/ 3759637 h 4038423"/>
              <a:gd name="connsiteX166" fmla="*/ 772637 w 5073916"/>
              <a:gd name="connsiteY166" fmla="*/ 3783533 h 4038423"/>
              <a:gd name="connsiteX167" fmla="*/ 740776 w 5073916"/>
              <a:gd name="connsiteY167" fmla="*/ 3791498 h 4038423"/>
              <a:gd name="connsiteX168" fmla="*/ 653157 w 5073916"/>
              <a:gd name="connsiteY168" fmla="*/ 3883099 h 4038423"/>
              <a:gd name="connsiteX169" fmla="*/ 438093 w 5073916"/>
              <a:gd name="connsiteY169" fmla="*/ 4038423 h 4038423"/>
              <a:gd name="connsiteX170" fmla="*/ 497833 w 5073916"/>
              <a:gd name="connsiteY170" fmla="*/ 3934874 h 4038423"/>
              <a:gd name="connsiteX171" fmla="*/ 589435 w 5073916"/>
              <a:gd name="connsiteY171" fmla="*/ 3879116 h 4038423"/>
              <a:gd name="connsiteX172" fmla="*/ 629261 w 5073916"/>
              <a:gd name="connsiteY172" fmla="*/ 3851238 h 4038423"/>
              <a:gd name="connsiteX173" fmla="*/ 712897 w 5073916"/>
              <a:gd name="connsiteY173" fmla="*/ 3803446 h 4038423"/>
              <a:gd name="connsiteX174" fmla="*/ 796533 w 5073916"/>
              <a:gd name="connsiteY174" fmla="*/ 3731758 h 4038423"/>
              <a:gd name="connsiteX175" fmla="*/ 836360 w 5073916"/>
              <a:gd name="connsiteY175" fmla="*/ 3640157 h 4038423"/>
              <a:gd name="connsiteX176" fmla="*/ 800516 w 5073916"/>
              <a:gd name="connsiteY176" fmla="*/ 3604313 h 4038423"/>
              <a:gd name="connsiteX177" fmla="*/ 724845 w 5073916"/>
              <a:gd name="connsiteY177" fmla="*/ 3600330 h 4038423"/>
              <a:gd name="connsiteX178" fmla="*/ 669088 w 5073916"/>
              <a:gd name="connsiteY178" fmla="*/ 3608295 h 4038423"/>
              <a:gd name="connsiteX179" fmla="*/ 621296 w 5073916"/>
              <a:gd name="connsiteY179" fmla="*/ 3640157 h 4038423"/>
              <a:gd name="connsiteX180" fmla="*/ 569521 w 5073916"/>
              <a:gd name="connsiteY180" fmla="*/ 3552538 h 4038423"/>
              <a:gd name="connsiteX181" fmla="*/ 541643 w 5073916"/>
              <a:gd name="connsiteY181" fmla="*/ 3425093 h 4038423"/>
              <a:gd name="connsiteX182" fmla="*/ 481903 w 5073916"/>
              <a:gd name="connsiteY182" fmla="*/ 3373318 h 4038423"/>
              <a:gd name="connsiteX183" fmla="*/ 414197 w 5073916"/>
              <a:gd name="connsiteY183" fmla="*/ 3277734 h 4038423"/>
              <a:gd name="connsiteX184" fmla="*/ 358440 w 5073916"/>
              <a:gd name="connsiteY184" fmla="*/ 3182150 h 4038423"/>
              <a:gd name="connsiteX185" fmla="*/ 334544 w 5073916"/>
              <a:gd name="connsiteY185" fmla="*/ 3130375 h 4038423"/>
              <a:gd name="connsiteX186" fmla="*/ 254891 w 5073916"/>
              <a:gd name="connsiteY186" fmla="*/ 3146306 h 4038423"/>
              <a:gd name="connsiteX187" fmla="*/ 242943 w 5073916"/>
              <a:gd name="connsiteY187" fmla="*/ 3102497 h 4038423"/>
              <a:gd name="connsiteX188" fmla="*/ 230995 w 5073916"/>
              <a:gd name="connsiteY188" fmla="*/ 3058687 h 4038423"/>
              <a:gd name="connsiteX189" fmla="*/ 246925 w 5073916"/>
              <a:gd name="connsiteY189" fmla="*/ 2998947 h 4038423"/>
              <a:gd name="connsiteX190" fmla="*/ 262856 w 5073916"/>
              <a:gd name="connsiteY190" fmla="*/ 2939207 h 4038423"/>
              <a:gd name="connsiteX191" fmla="*/ 223029 w 5073916"/>
              <a:gd name="connsiteY191" fmla="*/ 2847606 h 4038423"/>
              <a:gd name="connsiteX192" fmla="*/ 119480 w 5073916"/>
              <a:gd name="connsiteY192" fmla="*/ 2756005 h 4038423"/>
              <a:gd name="connsiteX193" fmla="*/ 79653 w 5073916"/>
              <a:gd name="connsiteY193" fmla="*/ 2763970 h 4038423"/>
              <a:gd name="connsiteX194" fmla="*/ 39827 w 5073916"/>
              <a:gd name="connsiteY194" fmla="*/ 2771935 h 4038423"/>
              <a:gd name="connsiteX195" fmla="*/ 0 w 5073916"/>
              <a:gd name="connsiteY195" fmla="*/ 2724143 h 4038423"/>
              <a:gd name="connsiteX196" fmla="*/ 15931 w 5073916"/>
              <a:gd name="connsiteY196" fmla="*/ 2688299 h 4038423"/>
              <a:gd name="connsiteX197" fmla="*/ 31861 w 5073916"/>
              <a:gd name="connsiteY197" fmla="*/ 2628559 h 4038423"/>
              <a:gd name="connsiteX198" fmla="*/ 15931 w 5073916"/>
              <a:gd name="connsiteY198" fmla="*/ 2544923 h 4038423"/>
              <a:gd name="connsiteX199" fmla="*/ 0 w 5073916"/>
              <a:gd name="connsiteY199" fmla="*/ 2477218 h 4038423"/>
              <a:gd name="connsiteX200" fmla="*/ 43809 w 5073916"/>
              <a:gd name="connsiteY200" fmla="*/ 2409513 h 4038423"/>
              <a:gd name="connsiteX201" fmla="*/ 87619 w 5073916"/>
              <a:gd name="connsiteY201" fmla="*/ 2365704 h 4038423"/>
              <a:gd name="connsiteX202" fmla="*/ 71688 w 5073916"/>
              <a:gd name="connsiteY202" fmla="*/ 2349773 h 4038423"/>
              <a:gd name="connsiteX203" fmla="*/ 63723 w 5073916"/>
              <a:gd name="connsiteY203" fmla="*/ 2317912 h 4038423"/>
              <a:gd name="connsiteX204" fmla="*/ 87619 w 5073916"/>
              <a:gd name="connsiteY204" fmla="*/ 2309946 h 4038423"/>
              <a:gd name="connsiteX205" fmla="*/ 87619 w 5073916"/>
              <a:gd name="connsiteY205" fmla="*/ 2238258 h 4038423"/>
              <a:gd name="connsiteX206" fmla="*/ 75671 w 5073916"/>
              <a:gd name="connsiteY206" fmla="*/ 2150640 h 4038423"/>
              <a:gd name="connsiteX207" fmla="*/ 39827 w 5073916"/>
              <a:gd name="connsiteY207" fmla="*/ 2094882 h 4038423"/>
              <a:gd name="connsiteX208" fmla="*/ 47792 w 5073916"/>
              <a:gd name="connsiteY208" fmla="*/ 2019212 h 4038423"/>
              <a:gd name="connsiteX209" fmla="*/ 55757 w 5073916"/>
              <a:gd name="connsiteY209" fmla="*/ 1943541 h 4038423"/>
              <a:gd name="connsiteX210" fmla="*/ 39827 w 5073916"/>
              <a:gd name="connsiteY210" fmla="*/ 1927610 h 4038423"/>
              <a:gd name="connsiteX211" fmla="*/ 47792 w 5073916"/>
              <a:gd name="connsiteY211" fmla="*/ 1899732 h 4038423"/>
              <a:gd name="connsiteX212" fmla="*/ 55757 w 5073916"/>
              <a:gd name="connsiteY212" fmla="*/ 1879818 h 4038423"/>
              <a:gd name="connsiteX213" fmla="*/ 31861 w 5073916"/>
              <a:gd name="connsiteY213" fmla="*/ 1839992 h 4038423"/>
              <a:gd name="connsiteX214" fmla="*/ 55757 w 5073916"/>
              <a:gd name="connsiteY214" fmla="*/ 1768304 h 4038423"/>
              <a:gd name="connsiteX215" fmla="*/ 103549 w 5073916"/>
              <a:gd name="connsiteY215" fmla="*/ 1724494 h 4038423"/>
              <a:gd name="connsiteX216" fmla="*/ 151341 w 5073916"/>
              <a:gd name="connsiteY216" fmla="*/ 1680685 h 4038423"/>
              <a:gd name="connsiteX217" fmla="*/ 175237 w 5073916"/>
              <a:gd name="connsiteY217" fmla="*/ 1616962 h 4038423"/>
              <a:gd name="connsiteX218" fmla="*/ 151341 w 5073916"/>
              <a:gd name="connsiteY218" fmla="*/ 1601032 h 4038423"/>
              <a:gd name="connsiteX219" fmla="*/ 175237 w 5073916"/>
              <a:gd name="connsiteY219" fmla="*/ 1561205 h 4038423"/>
              <a:gd name="connsiteX220" fmla="*/ 95584 w 5073916"/>
              <a:gd name="connsiteY220" fmla="*/ 1481551 h 4038423"/>
              <a:gd name="connsiteX221" fmla="*/ 111515 w 5073916"/>
              <a:gd name="connsiteY221" fmla="*/ 1449690 h 4038423"/>
              <a:gd name="connsiteX222" fmla="*/ 143376 w 5073916"/>
              <a:gd name="connsiteY222" fmla="*/ 1433759 h 4038423"/>
              <a:gd name="connsiteX223" fmla="*/ 187185 w 5073916"/>
              <a:gd name="connsiteY223" fmla="*/ 1469603 h 4038423"/>
              <a:gd name="connsiteX224" fmla="*/ 207099 w 5073916"/>
              <a:gd name="connsiteY224" fmla="*/ 1513413 h 4038423"/>
              <a:gd name="connsiteX225" fmla="*/ 238960 w 5073916"/>
              <a:gd name="connsiteY225" fmla="*/ 1457655 h 4038423"/>
              <a:gd name="connsiteX226" fmla="*/ 215064 w 5073916"/>
              <a:gd name="connsiteY226" fmla="*/ 1397915 h 4038423"/>
              <a:gd name="connsiteX227" fmla="*/ 191168 w 5073916"/>
              <a:gd name="connsiteY227" fmla="*/ 1306314 h 4038423"/>
              <a:gd name="connsiteX228" fmla="*/ 294717 w 5073916"/>
              <a:gd name="connsiteY228" fmla="*/ 1250557 h 4038423"/>
              <a:gd name="connsiteX229" fmla="*/ 318613 w 5073916"/>
              <a:gd name="connsiteY229" fmla="*/ 1258522 h 4038423"/>
              <a:gd name="connsiteX230" fmla="*/ 342509 w 5073916"/>
              <a:gd name="connsiteY230" fmla="*/ 1266487 h 4038423"/>
              <a:gd name="connsiteX231" fmla="*/ 366405 w 5073916"/>
              <a:gd name="connsiteY231" fmla="*/ 1258522 h 4038423"/>
              <a:gd name="connsiteX232" fmla="*/ 390301 w 5073916"/>
              <a:gd name="connsiteY232" fmla="*/ 1250557 h 4038423"/>
              <a:gd name="connsiteX233" fmla="*/ 493851 w 5073916"/>
              <a:gd name="connsiteY233" fmla="*/ 1158956 h 4038423"/>
              <a:gd name="connsiteX234" fmla="*/ 533677 w 5073916"/>
              <a:gd name="connsiteY234" fmla="*/ 1115146 h 4038423"/>
              <a:gd name="connsiteX235" fmla="*/ 525712 w 5073916"/>
              <a:gd name="connsiteY235" fmla="*/ 1099216 h 4038423"/>
              <a:gd name="connsiteX236" fmla="*/ 573504 w 5073916"/>
              <a:gd name="connsiteY236" fmla="*/ 1055406 h 4038423"/>
              <a:gd name="connsiteX237" fmla="*/ 605365 w 5073916"/>
              <a:gd name="connsiteY237" fmla="*/ 995666 h 4038423"/>
              <a:gd name="connsiteX238" fmla="*/ 565539 w 5073916"/>
              <a:gd name="connsiteY238" fmla="*/ 939909 h 4038423"/>
              <a:gd name="connsiteX239" fmla="*/ 549608 w 5073916"/>
              <a:gd name="connsiteY239" fmla="*/ 876186 h 4038423"/>
              <a:gd name="connsiteX240" fmla="*/ 621296 w 5073916"/>
              <a:gd name="connsiteY240" fmla="*/ 820429 h 4038423"/>
              <a:gd name="connsiteX241" fmla="*/ 677053 w 5073916"/>
              <a:gd name="connsiteY241" fmla="*/ 852290 h 4038423"/>
              <a:gd name="connsiteX242" fmla="*/ 740776 w 5073916"/>
              <a:gd name="connsiteY242" fmla="*/ 860256 h 4038423"/>
              <a:gd name="connsiteX243" fmla="*/ 776620 w 5073916"/>
              <a:gd name="connsiteY243" fmla="*/ 824412 h 4038423"/>
              <a:gd name="connsiteX244" fmla="*/ 840343 w 5073916"/>
              <a:gd name="connsiteY244" fmla="*/ 740776 h 4038423"/>
              <a:gd name="connsiteX245" fmla="*/ 923979 w 5073916"/>
              <a:gd name="connsiteY245" fmla="*/ 649174 h 4038423"/>
              <a:gd name="connsiteX246" fmla="*/ 1019562 w 5073916"/>
              <a:gd name="connsiteY246" fmla="*/ 597400 h 4038423"/>
              <a:gd name="connsiteX247" fmla="*/ 1127094 w 5073916"/>
              <a:gd name="connsiteY247" fmla="*/ 625278 h 4038423"/>
              <a:gd name="connsiteX248" fmla="*/ 1234626 w 5073916"/>
              <a:gd name="connsiteY248" fmla="*/ 653157 h 4038423"/>
              <a:gd name="connsiteX249" fmla="*/ 1266488 w 5073916"/>
              <a:gd name="connsiteY249" fmla="*/ 629261 h 4038423"/>
              <a:gd name="connsiteX250" fmla="*/ 1338176 w 5073916"/>
              <a:gd name="connsiteY250" fmla="*/ 609348 h 4038423"/>
              <a:gd name="connsiteX251" fmla="*/ 1409864 w 5073916"/>
              <a:gd name="connsiteY251" fmla="*/ 569521 h 4038423"/>
              <a:gd name="connsiteX252" fmla="*/ 1441725 w 5073916"/>
              <a:gd name="connsiteY252" fmla="*/ 493850 h 4038423"/>
              <a:gd name="connsiteX253" fmla="*/ 1437742 w 5073916"/>
              <a:gd name="connsiteY253" fmla="*/ 446058 h 4038423"/>
              <a:gd name="connsiteX254" fmla="*/ 1433760 w 5073916"/>
              <a:gd name="connsiteY254" fmla="*/ 406232 h 4038423"/>
              <a:gd name="connsiteX255" fmla="*/ 1505448 w 5073916"/>
              <a:gd name="connsiteY255" fmla="*/ 302683 h 4038423"/>
              <a:gd name="connsiteX256" fmla="*/ 2947173 w 5073916"/>
              <a:gd name="connsiteY256" fmla="*/ 0 h 4038423"/>
              <a:gd name="connsiteX257" fmla="*/ 3074618 w 5073916"/>
              <a:gd name="connsiteY257" fmla="*/ 31861 h 4038423"/>
              <a:gd name="connsiteX258" fmla="*/ 3138341 w 5073916"/>
              <a:gd name="connsiteY258" fmla="*/ 103549 h 4038423"/>
              <a:gd name="connsiteX259" fmla="*/ 3082583 w 5073916"/>
              <a:gd name="connsiteY259" fmla="*/ 135411 h 4038423"/>
              <a:gd name="connsiteX260" fmla="*/ 3034791 w 5073916"/>
              <a:gd name="connsiteY260" fmla="*/ 111515 h 4038423"/>
              <a:gd name="connsiteX261" fmla="*/ 2979034 w 5073916"/>
              <a:gd name="connsiteY261" fmla="*/ 111515 h 4038423"/>
              <a:gd name="connsiteX262" fmla="*/ 2931242 w 5073916"/>
              <a:gd name="connsiteY262" fmla="*/ 55757 h 4038423"/>
              <a:gd name="connsiteX263" fmla="*/ 2947173 w 5073916"/>
              <a:gd name="connsiteY263" fmla="*/ 0 h 4038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</a:cxnLst>
            <a:rect l="l" t="t" r="r" b="b"/>
            <a:pathLst>
              <a:path w="5073916" h="4038423">
                <a:moveTo>
                  <a:pt x="4962402" y="3010895"/>
                </a:moveTo>
                <a:cubicBezTo>
                  <a:pt x="4973022" y="3032136"/>
                  <a:pt x="4978332" y="3042757"/>
                  <a:pt x="4978332" y="3042757"/>
                </a:cubicBezTo>
                <a:cubicBezTo>
                  <a:pt x="4978332" y="3048067"/>
                  <a:pt x="4975677" y="3050722"/>
                  <a:pt x="4970367" y="3050722"/>
                </a:cubicBezTo>
                <a:lnTo>
                  <a:pt x="4954436" y="3034791"/>
                </a:lnTo>
                <a:close/>
                <a:moveTo>
                  <a:pt x="4946471" y="2947173"/>
                </a:moveTo>
                <a:cubicBezTo>
                  <a:pt x="4962402" y="2952483"/>
                  <a:pt x="4987625" y="2960448"/>
                  <a:pt x="5022142" y="2971069"/>
                </a:cubicBezTo>
                <a:cubicBezTo>
                  <a:pt x="5056658" y="2981689"/>
                  <a:pt x="5073916" y="2994965"/>
                  <a:pt x="5073916" y="3010895"/>
                </a:cubicBezTo>
                <a:cubicBezTo>
                  <a:pt x="5047365" y="3010895"/>
                  <a:pt x="5024797" y="3006913"/>
                  <a:pt x="5006211" y="2998947"/>
                </a:cubicBezTo>
                <a:cubicBezTo>
                  <a:pt x="4987625" y="2990982"/>
                  <a:pt x="4962402" y="2984344"/>
                  <a:pt x="4930540" y="2979034"/>
                </a:cubicBezTo>
                <a:cubicBezTo>
                  <a:pt x="4941161" y="2968414"/>
                  <a:pt x="4946471" y="2957793"/>
                  <a:pt x="4946471" y="2947173"/>
                </a:cubicBezTo>
                <a:close/>
                <a:moveTo>
                  <a:pt x="4030458" y="2779901"/>
                </a:moveTo>
                <a:cubicBezTo>
                  <a:pt x="4078250" y="2785211"/>
                  <a:pt x="4124714" y="2793176"/>
                  <a:pt x="4169851" y="2803797"/>
                </a:cubicBezTo>
                <a:cubicBezTo>
                  <a:pt x="4214988" y="2814417"/>
                  <a:pt x="4261452" y="2827693"/>
                  <a:pt x="4309244" y="2843623"/>
                </a:cubicBezTo>
                <a:cubicBezTo>
                  <a:pt x="4319865" y="2843623"/>
                  <a:pt x="4331813" y="2842296"/>
                  <a:pt x="4345088" y="2839641"/>
                </a:cubicBezTo>
                <a:cubicBezTo>
                  <a:pt x="4358364" y="2836986"/>
                  <a:pt x="4370312" y="2835658"/>
                  <a:pt x="4380932" y="2835658"/>
                </a:cubicBezTo>
                <a:cubicBezTo>
                  <a:pt x="4391553" y="2835658"/>
                  <a:pt x="4420759" y="2844951"/>
                  <a:pt x="4468551" y="2863537"/>
                </a:cubicBezTo>
                <a:cubicBezTo>
                  <a:pt x="4516343" y="2882123"/>
                  <a:pt x="4558825" y="2896726"/>
                  <a:pt x="4595996" y="2907346"/>
                </a:cubicBezTo>
                <a:cubicBezTo>
                  <a:pt x="4590686" y="2933897"/>
                  <a:pt x="4580066" y="2947173"/>
                  <a:pt x="4564135" y="2947173"/>
                </a:cubicBezTo>
                <a:cubicBezTo>
                  <a:pt x="4542894" y="2947173"/>
                  <a:pt x="4509705" y="2935225"/>
                  <a:pt x="4464568" y="2911329"/>
                </a:cubicBezTo>
                <a:cubicBezTo>
                  <a:pt x="4419432" y="2887433"/>
                  <a:pt x="4367657" y="2875485"/>
                  <a:pt x="4309244" y="2875485"/>
                </a:cubicBezTo>
                <a:cubicBezTo>
                  <a:pt x="4309244" y="2859554"/>
                  <a:pt x="4297296" y="2848934"/>
                  <a:pt x="4273400" y="2843623"/>
                </a:cubicBezTo>
                <a:cubicBezTo>
                  <a:pt x="4249504" y="2838313"/>
                  <a:pt x="4221626" y="2834331"/>
                  <a:pt x="4189764" y="2831675"/>
                </a:cubicBezTo>
                <a:cubicBezTo>
                  <a:pt x="4157903" y="2829020"/>
                  <a:pt x="4127369" y="2823710"/>
                  <a:pt x="4098163" y="2815745"/>
                </a:cubicBezTo>
                <a:cubicBezTo>
                  <a:pt x="4068957" y="2807779"/>
                  <a:pt x="4046388" y="2795831"/>
                  <a:pt x="4030458" y="2779901"/>
                </a:cubicBezTo>
                <a:close/>
                <a:moveTo>
                  <a:pt x="3679983" y="2724143"/>
                </a:moveTo>
                <a:cubicBezTo>
                  <a:pt x="3706534" y="2724143"/>
                  <a:pt x="3741051" y="2725471"/>
                  <a:pt x="3783532" y="2728126"/>
                </a:cubicBezTo>
                <a:cubicBezTo>
                  <a:pt x="3826014" y="2730781"/>
                  <a:pt x="3847255" y="2742729"/>
                  <a:pt x="3847255" y="2763970"/>
                </a:cubicBezTo>
                <a:cubicBezTo>
                  <a:pt x="3820704" y="2763970"/>
                  <a:pt x="3790170" y="2762643"/>
                  <a:pt x="3755654" y="2759987"/>
                </a:cubicBezTo>
                <a:cubicBezTo>
                  <a:pt x="3721137" y="2757332"/>
                  <a:pt x="3695914" y="2745384"/>
                  <a:pt x="3679983" y="2724143"/>
                </a:cubicBezTo>
                <a:close/>
                <a:moveTo>
                  <a:pt x="3815394" y="1561205"/>
                </a:moveTo>
                <a:lnTo>
                  <a:pt x="3855220" y="1561205"/>
                </a:lnTo>
                <a:cubicBezTo>
                  <a:pt x="3855220" y="1577135"/>
                  <a:pt x="3849910" y="1585101"/>
                  <a:pt x="3839290" y="1585101"/>
                </a:cubicBezTo>
                <a:cubicBezTo>
                  <a:pt x="3828669" y="1585101"/>
                  <a:pt x="3812739" y="1585101"/>
                  <a:pt x="3791498" y="1585101"/>
                </a:cubicBezTo>
                <a:close/>
                <a:moveTo>
                  <a:pt x="3958770" y="1529343"/>
                </a:moveTo>
                <a:cubicBezTo>
                  <a:pt x="3958770" y="1555895"/>
                  <a:pt x="3942839" y="1569170"/>
                  <a:pt x="3910978" y="1569170"/>
                </a:cubicBezTo>
                <a:cubicBezTo>
                  <a:pt x="3889737" y="1569170"/>
                  <a:pt x="3879116" y="1561205"/>
                  <a:pt x="3879116" y="1545274"/>
                </a:cubicBezTo>
                <a:cubicBezTo>
                  <a:pt x="3900357" y="1545274"/>
                  <a:pt x="3912305" y="1542619"/>
                  <a:pt x="3914960" y="1537309"/>
                </a:cubicBezTo>
                <a:cubicBezTo>
                  <a:pt x="3917616" y="1531999"/>
                  <a:pt x="3932219" y="1529343"/>
                  <a:pt x="3958770" y="1529343"/>
                </a:cubicBezTo>
                <a:close/>
                <a:moveTo>
                  <a:pt x="4492447" y="1266487"/>
                </a:moveTo>
                <a:cubicBezTo>
                  <a:pt x="4529619" y="1266487"/>
                  <a:pt x="4548204" y="1271798"/>
                  <a:pt x="4548204" y="1282418"/>
                </a:cubicBezTo>
                <a:cubicBezTo>
                  <a:pt x="4548204" y="1287728"/>
                  <a:pt x="4538912" y="1294366"/>
                  <a:pt x="4520326" y="1302331"/>
                </a:cubicBezTo>
                <a:cubicBezTo>
                  <a:pt x="4501740" y="1310297"/>
                  <a:pt x="4484482" y="1314279"/>
                  <a:pt x="4468551" y="1314279"/>
                </a:cubicBezTo>
                <a:cubicBezTo>
                  <a:pt x="4452620" y="1314279"/>
                  <a:pt x="4439345" y="1308969"/>
                  <a:pt x="4428724" y="1298349"/>
                </a:cubicBezTo>
                <a:cubicBezTo>
                  <a:pt x="4449965" y="1298349"/>
                  <a:pt x="4471206" y="1287728"/>
                  <a:pt x="4492447" y="1266487"/>
                </a:cubicBezTo>
                <a:close/>
                <a:moveTo>
                  <a:pt x="1505448" y="302683"/>
                </a:moveTo>
                <a:cubicBezTo>
                  <a:pt x="1516068" y="302683"/>
                  <a:pt x="1525361" y="314631"/>
                  <a:pt x="1533326" y="338527"/>
                </a:cubicBezTo>
                <a:cubicBezTo>
                  <a:pt x="1541292" y="362423"/>
                  <a:pt x="1550585" y="387646"/>
                  <a:pt x="1561205" y="414197"/>
                </a:cubicBezTo>
                <a:cubicBezTo>
                  <a:pt x="1571826" y="440748"/>
                  <a:pt x="1589084" y="468627"/>
                  <a:pt x="1612980" y="497833"/>
                </a:cubicBezTo>
                <a:cubicBezTo>
                  <a:pt x="1636876" y="527040"/>
                  <a:pt x="1672720" y="544298"/>
                  <a:pt x="1720512" y="549608"/>
                </a:cubicBezTo>
                <a:cubicBezTo>
                  <a:pt x="1720512" y="538988"/>
                  <a:pt x="1725822" y="533677"/>
                  <a:pt x="1736442" y="533677"/>
                </a:cubicBezTo>
                <a:cubicBezTo>
                  <a:pt x="1741753" y="533677"/>
                  <a:pt x="1747063" y="535005"/>
                  <a:pt x="1752373" y="537660"/>
                </a:cubicBezTo>
                <a:cubicBezTo>
                  <a:pt x="1757683" y="540315"/>
                  <a:pt x="1762994" y="541642"/>
                  <a:pt x="1768304" y="541642"/>
                </a:cubicBezTo>
                <a:cubicBezTo>
                  <a:pt x="1789545" y="520402"/>
                  <a:pt x="1820078" y="504471"/>
                  <a:pt x="1859905" y="493850"/>
                </a:cubicBezTo>
                <a:cubicBezTo>
                  <a:pt x="1899732" y="483230"/>
                  <a:pt x="1922300" y="477920"/>
                  <a:pt x="1927610" y="477920"/>
                </a:cubicBezTo>
                <a:cubicBezTo>
                  <a:pt x="1927610" y="483230"/>
                  <a:pt x="1954161" y="497833"/>
                  <a:pt x="2007264" y="521729"/>
                </a:cubicBezTo>
                <a:cubicBezTo>
                  <a:pt x="2060366" y="545625"/>
                  <a:pt x="2086917" y="565538"/>
                  <a:pt x="2086917" y="581469"/>
                </a:cubicBezTo>
                <a:cubicBezTo>
                  <a:pt x="2097537" y="576159"/>
                  <a:pt x="2116123" y="573504"/>
                  <a:pt x="2142674" y="573504"/>
                </a:cubicBezTo>
                <a:cubicBezTo>
                  <a:pt x="2153295" y="573504"/>
                  <a:pt x="2166570" y="574832"/>
                  <a:pt x="2182501" y="577486"/>
                </a:cubicBezTo>
                <a:cubicBezTo>
                  <a:pt x="2198432" y="580142"/>
                  <a:pt x="2214362" y="581469"/>
                  <a:pt x="2230293" y="581469"/>
                </a:cubicBezTo>
                <a:cubicBezTo>
                  <a:pt x="2230293" y="560228"/>
                  <a:pt x="2248879" y="549608"/>
                  <a:pt x="2286050" y="549608"/>
                </a:cubicBezTo>
                <a:cubicBezTo>
                  <a:pt x="2328532" y="549608"/>
                  <a:pt x="2357738" y="558901"/>
                  <a:pt x="2373669" y="577486"/>
                </a:cubicBezTo>
                <a:cubicBezTo>
                  <a:pt x="2389599" y="596072"/>
                  <a:pt x="2401547" y="615986"/>
                  <a:pt x="2409513" y="637226"/>
                </a:cubicBezTo>
                <a:cubicBezTo>
                  <a:pt x="2417478" y="658467"/>
                  <a:pt x="2428099" y="678381"/>
                  <a:pt x="2441374" y="696966"/>
                </a:cubicBezTo>
                <a:cubicBezTo>
                  <a:pt x="2454650" y="715552"/>
                  <a:pt x="2485183" y="724845"/>
                  <a:pt x="2532975" y="724845"/>
                </a:cubicBezTo>
                <a:cubicBezTo>
                  <a:pt x="2554216" y="724845"/>
                  <a:pt x="2572802" y="723517"/>
                  <a:pt x="2588733" y="720862"/>
                </a:cubicBezTo>
                <a:cubicBezTo>
                  <a:pt x="2604663" y="718207"/>
                  <a:pt x="2623249" y="716880"/>
                  <a:pt x="2644490" y="716880"/>
                </a:cubicBezTo>
                <a:cubicBezTo>
                  <a:pt x="2692282" y="716880"/>
                  <a:pt x="2722816" y="726173"/>
                  <a:pt x="2736091" y="744758"/>
                </a:cubicBezTo>
                <a:cubicBezTo>
                  <a:pt x="2749367" y="763344"/>
                  <a:pt x="2756005" y="784585"/>
                  <a:pt x="2756005" y="808481"/>
                </a:cubicBezTo>
                <a:cubicBezTo>
                  <a:pt x="2756005" y="832377"/>
                  <a:pt x="2757332" y="853618"/>
                  <a:pt x="2759987" y="872204"/>
                </a:cubicBezTo>
                <a:cubicBezTo>
                  <a:pt x="2762643" y="890789"/>
                  <a:pt x="2779901" y="900082"/>
                  <a:pt x="2811762" y="900082"/>
                </a:cubicBezTo>
                <a:cubicBezTo>
                  <a:pt x="2822382" y="900082"/>
                  <a:pt x="2836986" y="898755"/>
                  <a:pt x="2855571" y="896100"/>
                </a:cubicBezTo>
                <a:cubicBezTo>
                  <a:pt x="2874157" y="893445"/>
                  <a:pt x="2894070" y="892117"/>
                  <a:pt x="2915311" y="892117"/>
                </a:cubicBezTo>
                <a:cubicBezTo>
                  <a:pt x="2963103" y="892117"/>
                  <a:pt x="2986999" y="908048"/>
                  <a:pt x="2986999" y="939909"/>
                </a:cubicBezTo>
                <a:cubicBezTo>
                  <a:pt x="2981689" y="945219"/>
                  <a:pt x="2979034" y="955840"/>
                  <a:pt x="2979034" y="971770"/>
                </a:cubicBezTo>
                <a:cubicBezTo>
                  <a:pt x="2973724" y="987701"/>
                  <a:pt x="2971069" y="1014252"/>
                  <a:pt x="2971069" y="1051424"/>
                </a:cubicBezTo>
                <a:cubicBezTo>
                  <a:pt x="2971069" y="1083285"/>
                  <a:pt x="2984344" y="1099216"/>
                  <a:pt x="3010895" y="1099216"/>
                </a:cubicBezTo>
                <a:cubicBezTo>
                  <a:pt x="3032136" y="1099216"/>
                  <a:pt x="3050722" y="1091250"/>
                  <a:pt x="3066653" y="1075320"/>
                </a:cubicBezTo>
                <a:cubicBezTo>
                  <a:pt x="3082583" y="1059389"/>
                  <a:pt x="3103824" y="1046113"/>
                  <a:pt x="3130375" y="1035493"/>
                </a:cubicBezTo>
                <a:cubicBezTo>
                  <a:pt x="3125065" y="1051424"/>
                  <a:pt x="3121082" y="1063372"/>
                  <a:pt x="3118427" y="1071337"/>
                </a:cubicBezTo>
                <a:cubicBezTo>
                  <a:pt x="3115772" y="1079302"/>
                  <a:pt x="3109134" y="1088595"/>
                  <a:pt x="3098514" y="1099216"/>
                </a:cubicBezTo>
                <a:cubicBezTo>
                  <a:pt x="3109134" y="1099216"/>
                  <a:pt x="3127720" y="1108508"/>
                  <a:pt x="3154271" y="1127094"/>
                </a:cubicBezTo>
                <a:cubicBezTo>
                  <a:pt x="3180822" y="1145680"/>
                  <a:pt x="3207374" y="1169576"/>
                  <a:pt x="3233925" y="1198782"/>
                </a:cubicBezTo>
                <a:cubicBezTo>
                  <a:pt x="3260476" y="1227988"/>
                  <a:pt x="3284372" y="1257195"/>
                  <a:pt x="3305613" y="1286401"/>
                </a:cubicBezTo>
                <a:cubicBezTo>
                  <a:pt x="3326853" y="1315607"/>
                  <a:pt x="3337474" y="1338175"/>
                  <a:pt x="3337474" y="1354106"/>
                </a:cubicBezTo>
                <a:cubicBezTo>
                  <a:pt x="3337474" y="1380657"/>
                  <a:pt x="3330836" y="1397915"/>
                  <a:pt x="3317561" y="1405881"/>
                </a:cubicBezTo>
                <a:cubicBezTo>
                  <a:pt x="3304285" y="1413846"/>
                  <a:pt x="3297647" y="1423139"/>
                  <a:pt x="3297647" y="1433759"/>
                </a:cubicBezTo>
                <a:cubicBezTo>
                  <a:pt x="3297647" y="1460311"/>
                  <a:pt x="3314905" y="1500137"/>
                  <a:pt x="3349422" y="1553239"/>
                </a:cubicBezTo>
                <a:cubicBezTo>
                  <a:pt x="3383938" y="1606342"/>
                  <a:pt x="3406507" y="1670065"/>
                  <a:pt x="3417127" y="1744408"/>
                </a:cubicBezTo>
                <a:cubicBezTo>
                  <a:pt x="3448989" y="1733787"/>
                  <a:pt x="3464919" y="1728477"/>
                  <a:pt x="3464919" y="1728477"/>
                </a:cubicBezTo>
                <a:cubicBezTo>
                  <a:pt x="3470229" y="1728477"/>
                  <a:pt x="3472885" y="1731132"/>
                  <a:pt x="3472885" y="1736442"/>
                </a:cubicBezTo>
                <a:cubicBezTo>
                  <a:pt x="3472885" y="1741753"/>
                  <a:pt x="3470229" y="1744408"/>
                  <a:pt x="3464919" y="1744408"/>
                </a:cubicBezTo>
                <a:cubicBezTo>
                  <a:pt x="3464919" y="1744408"/>
                  <a:pt x="3454299" y="1749718"/>
                  <a:pt x="3433058" y="1760338"/>
                </a:cubicBezTo>
                <a:cubicBezTo>
                  <a:pt x="3433058" y="1776269"/>
                  <a:pt x="3441023" y="1793527"/>
                  <a:pt x="3456954" y="1812113"/>
                </a:cubicBezTo>
                <a:cubicBezTo>
                  <a:pt x="3472885" y="1830699"/>
                  <a:pt x="3480850" y="1850612"/>
                  <a:pt x="3480850" y="1871853"/>
                </a:cubicBezTo>
                <a:cubicBezTo>
                  <a:pt x="3480850" y="1866543"/>
                  <a:pt x="3472885" y="1883801"/>
                  <a:pt x="3456954" y="1923628"/>
                </a:cubicBezTo>
                <a:cubicBezTo>
                  <a:pt x="3441023" y="1963454"/>
                  <a:pt x="3427748" y="1988678"/>
                  <a:pt x="3417127" y="1999298"/>
                </a:cubicBezTo>
                <a:cubicBezTo>
                  <a:pt x="3433058" y="1999298"/>
                  <a:pt x="3445006" y="2008591"/>
                  <a:pt x="3452971" y="2027177"/>
                </a:cubicBezTo>
                <a:cubicBezTo>
                  <a:pt x="3460937" y="2045763"/>
                  <a:pt x="3478195" y="2055056"/>
                  <a:pt x="3504746" y="2055056"/>
                </a:cubicBezTo>
                <a:cubicBezTo>
                  <a:pt x="3520677" y="2060366"/>
                  <a:pt x="3540590" y="2064349"/>
                  <a:pt x="3564486" y="2067004"/>
                </a:cubicBezTo>
                <a:cubicBezTo>
                  <a:pt x="3588382" y="2069659"/>
                  <a:pt x="3600330" y="2089572"/>
                  <a:pt x="3600330" y="2126744"/>
                </a:cubicBezTo>
                <a:cubicBezTo>
                  <a:pt x="3600330" y="2137364"/>
                  <a:pt x="3591037" y="2147984"/>
                  <a:pt x="3572451" y="2158605"/>
                </a:cubicBezTo>
                <a:cubicBezTo>
                  <a:pt x="3553865" y="2169225"/>
                  <a:pt x="3532625" y="2181173"/>
                  <a:pt x="3508729" y="2194449"/>
                </a:cubicBezTo>
                <a:cubicBezTo>
                  <a:pt x="3484833" y="2207724"/>
                  <a:pt x="3462264" y="2222328"/>
                  <a:pt x="3441023" y="2238258"/>
                </a:cubicBezTo>
                <a:cubicBezTo>
                  <a:pt x="3419782" y="2254189"/>
                  <a:pt x="3406507" y="2272775"/>
                  <a:pt x="3401197" y="2294016"/>
                </a:cubicBezTo>
                <a:cubicBezTo>
                  <a:pt x="3417127" y="2294016"/>
                  <a:pt x="3426420" y="2309946"/>
                  <a:pt x="3429075" y="2341808"/>
                </a:cubicBezTo>
                <a:cubicBezTo>
                  <a:pt x="3431730" y="2373669"/>
                  <a:pt x="3441023" y="2389600"/>
                  <a:pt x="3456954" y="2389600"/>
                </a:cubicBezTo>
                <a:cubicBezTo>
                  <a:pt x="3467574" y="2389600"/>
                  <a:pt x="3475540" y="2386944"/>
                  <a:pt x="3480850" y="2381634"/>
                </a:cubicBezTo>
                <a:cubicBezTo>
                  <a:pt x="3480850" y="2386944"/>
                  <a:pt x="3478195" y="2389600"/>
                  <a:pt x="3472885" y="2389600"/>
                </a:cubicBezTo>
                <a:cubicBezTo>
                  <a:pt x="3472885" y="2405530"/>
                  <a:pt x="3486160" y="2412168"/>
                  <a:pt x="3512711" y="2409513"/>
                </a:cubicBezTo>
                <a:cubicBezTo>
                  <a:pt x="3539262" y="2406858"/>
                  <a:pt x="3555193" y="2429426"/>
                  <a:pt x="3560503" y="2477218"/>
                </a:cubicBezTo>
                <a:cubicBezTo>
                  <a:pt x="3528642" y="2493149"/>
                  <a:pt x="3495453" y="2509080"/>
                  <a:pt x="3460937" y="2525010"/>
                </a:cubicBezTo>
                <a:cubicBezTo>
                  <a:pt x="3426420" y="2540941"/>
                  <a:pt x="3409162" y="2570147"/>
                  <a:pt x="3409162" y="2612629"/>
                </a:cubicBezTo>
                <a:cubicBezTo>
                  <a:pt x="3409162" y="2633870"/>
                  <a:pt x="3429075" y="2647145"/>
                  <a:pt x="3468902" y="2652455"/>
                </a:cubicBezTo>
                <a:cubicBezTo>
                  <a:pt x="3508729" y="2657766"/>
                  <a:pt x="3539262" y="2681662"/>
                  <a:pt x="3560503" y="2724143"/>
                </a:cubicBezTo>
                <a:cubicBezTo>
                  <a:pt x="3539262" y="2724143"/>
                  <a:pt x="3519349" y="2728126"/>
                  <a:pt x="3500763" y="2736091"/>
                </a:cubicBezTo>
                <a:cubicBezTo>
                  <a:pt x="3482177" y="2744057"/>
                  <a:pt x="3462264" y="2748039"/>
                  <a:pt x="3441023" y="2748039"/>
                </a:cubicBezTo>
                <a:cubicBezTo>
                  <a:pt x="3419782" y="2748039"/>
                  <a:pt x="3393231" y="2742729"/>
                  <a:pt x="3361370" y="2732109"/>
                </a:cubicBezTo>
                <a:cubicBezTo>
                  <a:pt x="3318888" y="2801142"/>
                  <a:pt x="3297647" y="2870175"/>
                  <a:pt x="3297647" y="2939207"/>
                </a:cubicBezTo>
                <a:cubicBezTo>
                  <a:pt x="3297647" y="2965759"/>
                  <a:pt x="3316233" y="2992310"/>
                  <a:pt x="3353405" y="3018861"/>
                </a:cubicBezTo>
                <a:cubicBezTo>
                  <a:pt x="3390576" y="3045412"/>
                  <a:pt x="3409162" y="3069308"/>
                  <a:pt x="3409162" y="3090549"/>
                </a:cubicBezTo>
                <a:cubicBezTo>
                  <a:pt x="3409162" y="3106479"/>
                  <a:pt x="3398541" y="3119755"/>
                  <a:pt x="3377301" y="3130375"/>
                </a:cubicBezTo>
                <a:cubicBezTo>
                  <a:pt x="3356060" y="3140996"/>
                  <a:pt x="3340129" y="3146306"/>
                  <a:pt x="3329509" y="3146306"/>
                </a:cubicBezTo>
                <a:cubicBezTo>
                  <a:pt x="3308268" y="3146306"/>
                  <a:pt x="3287027" y="3142323"/>
                  <a:pt x="3265786" y="3134358"/>
                </a:cubicBezTo>
                <a:cubicBezTo>
                  <a:pt x="3244545" y="3126393"/>
                  <a:pt x="3223304" y="3117100"/>
                  <a:pt x="3202063" y="3106479"/>
                </a:cubicBezTo>
                <a:cubicBezTo>
                  <a:pt x="3202063" y="3117100"/>
                  <a:pt x="3190115" y="3135686"/>
                  <a:pt x="3166219" y="3162237"/>
                </a:cubicBezTo>
                <a:cubicBezTo>
                  <a:pt x="3142323" y="3188788"/>
                  <a:pt x="3114445" y="3216666"/>
                  <a:pt x="3082583" y="3245873"/>
                </a:cubicBezTo>
                <a:cubicBezTo>
                  <a:pt x="3050722" y="3275079"/>
                  <a:pt x="3022843" y="3306940"/>
                  <a:pt x="2998947" y="3341457"/>
                </a:cubicBezTo>
                <a:cubicBezTo>
                  <a:pt x="2975051" y="3375973"/>
                  <a:pt x="2963103" y="3406507"/>
                  <a:pt x="2963103" y="3433058"/>
                </a:cubicBezTo>
                <a:cubicBezTo>
                  <a:pt x="2963103" y="3464919"/>
                  <a:pt x="2983017" y="3491470"/>
                  <a:pt x="3022843" y="3512711"/>
                </a:cubicBezTo>
                <a:cubicBezTo>
                  <a:pt x="3062670" y="3533952"/>
                  <a:pt x="3082583" y="3555193"/>
                  <a:pt x="3082583" y="3576434"/>
                </a:cubicBezTo>
                <a:cubicBezTo>
                  <a:pt x="3082583" y="3592365"/>
                  <a:pt x="3066653" y="3604313"/>
                  <a:pt x="3034791" y="3612278"/>
                </a:cubicBezTo>
                <a:cubicBezTo>
                  <a:pt x="3002930" y="3620243"/>
                  <a:pt x="2979034" y="3624226"/>
                  <a:pt x="2963103" y="3624226"/>
                </a:cubicBezTo>
                <a:cubicBezTo>
                  <a:pt x="2936552" y="3597675"/>
                  <a:pt x="2902036" y="3584399"/>
                  <a:pt x="2859554" y="3584399"/>
                </a:cubicBezTo>
                <a:cubicBezTo>
                  <a:pt x="2854244" y="3584399"/>
                  <a:pt x="2833003" y="3593692"/>
                  <a:pt x="2795831" y="3612278"/>
                </a:cubicBezTo>
                <a:cubicBezTo>
                  <a:pt x="2758660" y="3630864"/>
                  <a:pt x="2740074" y="3645467"/>
                  <a:pt x="2740074" y="3656087"/>
                </a:cubicBezTo>
                <a:cubicBezTo>
                  <a:pt x="2740074" y="3656087"/>
                  <a:pt x="2742729" y="3661397"/>
                  <a:pt x="2748039" y="3672018"/>
                </a:cubicBezTo>
                <a:cubicBezTo>
                  <a:pt x="2684317" y="3672018"/>
                  <a:pt x="2635197" y="3682638"/>
                  <a:pt x="2600681" y="3703879"/>
                </a:cubicBezTo>
                <a:cubicBezTo>
                  <a:pt x="2566164" y="3725120"/>
                  <a:pt x="2538286" y="3750344"/>
                  <a:pt x="2517045" y="3779550"/>
                </a:cubicBezTo>
                <a:cubicBezTo>
                  <a:pt x="2495804" y="3808756"/>
                  <a:pt x="2478546" y="3833980"/>
                  <a:pt x="2465270" y="3855221"/>
                </a:cubicBezTo>
                <a:cubicBezTo>
                  <a:pt x="2451995" y="3876461"/>
                  <a:pt x="2434736" y="3887082"/>
                  <a:pt x="2413495" y="3887082"/>
                </a:cubicBezTo>
                <a:cubicBezTo>
                  <a:pt x="2402875" y="3887082"/>
                  <a:pt x="2381634" y="3881772"/>
                  <a:pt x="2349773" y="3871151"/>
                </a:cubicBezTo>
                <a:cubicBezTo>
                  <a:pt x="2333842" y="3892392"/>
                  <a:pt x="2315256" y="3910978"/>
                  <a:pt x="2294016" y="3926908"/>
                </a:cubicBezTo>
                <a:cubicBezTo>
                  <a:pt x="2251534" y="3958770"/>
                  <a:pt x="2224983" y="3974700"/>
                  <a:pt x="2214362" y="3974700"/>
                </a:cubicBezTo>
                <a:cubicBezTo>
                  <a:pt x="2182501" y="3974700"/>
                  <a:pt x="2161260" y="3960097"/>
                  <a:pt x="2150640" y="3930891"/>
                </a:cubicBezTo>
                <a:cubicBezTo>
                  <a:pt x="2140019" y="3901685"/>
                  <a:pt x="2113468" y="3887082"/>
                  <a:pt x="2070986" y="3887082"/>
                </a:cubicBezTo>
                <a:cubicBezTo>
                  <a:pt x="2044435" y="3887082"/>
                  <a:pt x="2024522" y="3899030"/>
                  <a:pt x="2011246" y="3922926"/>
                </a:cubicBezTo>
                <a:cubicBezTo>
                  <a:pt x="1997971" y="3946822"/>
                  <a:pt x="1970092" y="3958770"/>
                  <a:pt x="1927610" y="3958770"/>
                </a:cubicBezTo>
                <a:cubicBezTo>
                  <a:pt x="1916990" y="3958770"/>
                  <a:pt x="1905042" y="3956115"/>
                  <a:pt x="1891766" y="3950804"/>
                </a:cubicBezTo>
                <a:cubicBezTo>
                  <a:pt x="1878491" y="3945494"/>
                  <a:pt x="1863888" y="3942839"/>
                  <a:pt x="1847957" y="3942839"/>
                </a:cubicBezTo>
                <a:cubicBezTo>
                  <a:pt x="1821406" y="3942839"/>
                  <a:pt x="1793527" y="3953460"/>
                  <a:pt x="1764321" y="3974700"/>
                </a:cubicBezTo>
                <a:cubicBezTo>
                  <a:pt x="1735115" y="3995941"/>
                  <a:pt x="1701926" y="4006562"/>
                  <a:pt x="1664754" y="4006562"/>
                </a:cubicBezTo>
                <a:cubicBezTo>
                  <a:pt x="1664754" y="3990631"/>
                  <a:pt x="1654134" y="3972045"/>
                  <a:pt x="1632893" y="3950804"/>
                </a:cubicBezTo>
                <a:cubicBezTo>
                  <a:pt x="1611652" y="3929564"/>
                  <a:pt x="1590411" y="3918943"/>
                  <a:pt x="1569170" y="3918943"/>
                </a:cubicBezTo>
                <a:cubicBezTo>
                  <a:pt x="1526689" y="3918943"/>
                  <a:pt x="1500137" y="3928236"/>
                  <a:pt x="1489517" y="3946822"/>
                </a:cubicBezTo>
                <a:cubicBezTo>
                  <a:pt x="1478897" y="3965408"/>
                  <a:pt x="1449690" y="3974700"/>
                  <a:pt x="1401898" y="3974700"/>
                </a:cubicBezTo>
                <a:cubicBezTo>
                  <a:pt x="1380657" y="3964080"/>
                  <a:pt x="1356762" y="3945494"/>
                  <a:pt x="1330211" y="3918943"/>
                </a:cubicBezTo>
                <a:lnTo>
                  <a:pt x="1290384" y="3879116"/>
                </a:lnTo>
                <a:cubicBezTo>
                  <a:pt x="1285074" y="3879116"/>
                  <a:pt x="1279763" y="3880444"/>
                  <a:pt x="1274453" y="3883099"/>
                </a:cubicBezTo>
                <a:cubicBezTo>
                  <a:pt x="1269143" y="3885754"/>
                  <a:pt x="1263833" y="3887082"/>
                  <a:pt x="1258523" y="3887082"/>
                </a:cubicBezTo>
                <a:cubicBezTo>
                  <a:pt x="1216041" y="3887082"/>
                  <a:pt x="1176214" y="3863186"/>
                  <a:pt x="1139042" y="3815394"/>
                </a:cubicBezTo>
                <a:cubicBezTo>
                  <a:pt x="1101871" y="3767602"/>
                  <a:pt x="1067354" y="3743706"/>
                  <a:pt x="1035493" y="3743706"/>
                </a:cubicBezTo>
                <a:cubicBezTo>
                  <a:pt x="1008942" y="3743706"/>
                  <a:pt x="986374" y="3749016"/>
                  <a:pt x="967788" y="3759637"/>
                </a:cubicBezTo>
                <a:cubicBezTo>
                  <a:pt x="949202" y="3770257"/>
                  <a:pt x="931944" y="3775567"/>
                  <a:pt x="916013" y="3775567"/>
                </a:cubicBezTo>
                <a:cubicBezTo>
                  <a:pt x="905393" y="3775567"/>
                  <a:pt x="897427" y="3774240"/>
                  <a:pt x="892117" y="3771585"/>
                </a:cubicBezTo>
                <a:cubicBezTo>
                  <a:pt x="886807" y="3768929"/>
                  <a:pt x="878842" y="3767602"/>
                  <a:pt x="868221" y="3767602"/>
                </a:cubicBezTo>
                <a:lnTo>
                  <a:pt x="788568" y="3759637"/>
                </a:lnTo>
                <a:cubicBezTo>
                  <a:pt x="788568" y="3770257"/>
                  <a:pt x="783257" y="3778222"/>
                  <a:pt x="772637" y="3783533"/>
                </a:cubicBezTo>
                <a:cubicBezTo>
                  <a:pt x="762017" y="3788843"/>
                  <a:pt x="751396" y="3791498"/>
                  <a:pt x="740776" y="3791498"/>
                </a:cubicBezTo>
                <a:cubicBezTo>
                  <a:pt x="730155" y="3791498"/>
                  <a:pt x="700949" y="3822032"/>
                  <a:pt x="653157" y="3883099"/>
                </a:cubicBezTo>
                <a:cubicBezTo>
                  <a:pt x="605365" y="3944167"/>
                  <a:pt x="533677" y="3995941"/>
                  <a:pt x="438093" y="4038423"/>
                </a:cubicBezTo>
                <a:cubicBezTo>
                  <a:pt x="438093" y="4006562"/>
                  <a:pt x="458007" y="3972045"/>
                  <a:pt x="497833" y="3934874"/>
                </a:cubicBezTo>
                <a:cubicBezTo>
                  <a:pt x="537660" y="3897702"/>
                  <a:pt x="568194" y="3879116"/>
                  <a:pt x="589435" y="3879116"/>
                </a:cubicBezTo>
                <a:cubicBezTo>
                  <a:pt x="589435" y="3873806"/>
                  <a:pt x="602710" y="3864513"/>
                  <a:pt x="629261" y="3851238"/>
                </a:cubicBezTo>
                <a:cubicBezTo>
                  <a:pt x="655812" y="3837962"/>
                  <a:pt x="683691" y="3822032"/>
                  <a:pt x="712897" y="3803446"/>
                </a:cubicBezTo>
                <a:cubicBezTo>
                  <a:pt x="742103" y="3784860"/>
                  <a:pt x="769982" y="3760964"/>
                  <a:pt x="796533" y="3731758"/>
                </a:cubicBezTo>
                <a:cubicBezTo>
                  <a:pt x="823084" y="3702552"/>
                  <a:pt x="836360" y="3672018"/>
                  <a:pt x="836360" y="3640157"/>
                </a:cubicBezTo>
                <a:cubicBezTo>
                  <a:pt x="836360" y="3618916"/>
                  <a:pt x="824412" y="3606968"/>
                  <a:pt x="800516" y="3604313"/>
                </a:cubicBezTo>
                <a:cubicBezTo>
                  <a:pt x="776620" y="3601657"/>
                  <a:pt x="751396" y="3600330"/>
                  <a:pt x="724845" y="3600330"/>
                </a:cubicBezTo>
                <a:cubicBezTo>
                  <a:pt x="719535" y="3600330"/>
                  <a:pt x="700949" y="3602985"/>
                  <a:pt x="669088" y="3608295"/>
                </a:cubicBezTo>
                <a:cubicBezTo>
                  <a:pt x="637227" y="3613605"/>
                  <a:pt x="621296" y="3624226"/>
                  <a:pt x="621296" y="3640157"/>
                </a:cubicBezTo>
                <a:cubicBezTo>
                  <a:pt x="594745" y="3640157"/>
                  <a:pt x="577487" y="3610950"/>
                  <a:pt x="569521" y="3552538"/>
                </a:cubicBezTo>
                <a:cubicBezTo>
                  <a:pt x="561556" y="3494125"/>
                  <a:pt x="552263" y="3451644"/>
                  <a:pt x="541643" y="3425093"/>
                </a:cubicBezTo>
                <a:cubicBezTo>
                  <a:pt x="525712" y="3419782"/>
                  <a:pt x="505799" y="3402524"/>
                  <a:pt x="481903" y="3373318"/>
                </a:cubicBezTo>
                <a:cubicBezTo>
                  <a:pt x="458007" y="3344112"/>
                  <a:pt x="435438" y="3312250"/>
                  <a:pt x="414197" y="3277734"/>
                </a:cubicBezTo>
                <a:cubicBezTo>
                  <a:pt x="392956" y="3243218"/>
                  <a:pt x="374371" y="3211356"/>
                  <a:pt x="358440" y="3182150"/>
                </a:cubicBezTo>
                <a:cubicBezTo>
                  <a:pt x="342509" y="3152944"/>
                  <a:pt x="334544" y="3135686"/>
                  <a:pt x="334544" y="3130375"/>
                </a:cubicBezTo>
                <a:cubicBezTo>
                  <a:pt x="292062" y="3140996"/>
                  <a:pt x="265511" y="3146306"/>
                  <a:pt x="254891" y="3146306"/>
                </a:cubicBezTo>
                <a:cubicBezTo>
                  <a:pt x="254891" y="3130375"/>
                  <a:pt x="250908" y="3115772"/>
                  <a:pt x="242943" y="3102497"/>
                </a:cubicBezTo>
                <a:cubicBezTo>
                  <a:pt x="234977" y="3089221"/>
                  <a:pt x="230995" y="3074618"/>
                  <a:pt x="230995" y="3058687"/>
                </a:cubicBezTo>
                <a:cubicBezTo>
                  <a:pt x="230995" y="3037446"/>
                  <a:pt x="236305" y="3017533"/>
                  <a:pt x="246925" y="2998947"/>
                </a:cubicBezTo>
                <a:cubicBezTo>
                  <a:pt x="257546" y="2980362"/>
                  <a:pt x="262856" y="2960448"/>
                  <a:pt x="262856" y="2939207"/>
                </a:cubicBezTo>
                <a:cubicBezTo>
                  <a:pt x="262856" y="2928587"/>
                  <a:pt x="249580" y="2898053"/>
                  <a:pt x="223029" y="2847606"/>
                </a:cubicBezTo>
                <a:cubicBezTo>
                  <a:pt x="196478" y="2797159"/>
                  <a:pt x="161962" y="2766625"/>
                  <a:pt x="119480" y="2756005"/>
                </a:cubicBezTo>
                <a:cubicBezTo>
                  <a:pt x="108860" y="2756005"/>
                  <a:pt x="95584" y="2758660"/>
                  <a:pt x="79653" y="2763970"/>
                </a:cubicBezTo>
                <a:cubicBezTo>
                  <a:pt x="63723" y="2769280"/>
                  <a:pt x="50447" y="2771935"/>
                  <a:pt x="39827" y="2771935"/>
                </a:cubicBezTo>
                <a:cubicBezTo>
                  <a:pt x="13276" y="2771935"/>
                  <a:pt x="0" y="2756005"/>
                  <a:pt x="0" y="2724143"/>
                </a:cubicBezTo>
                <a:cubicBezTo>
                  <a:pt x="0" y="2713523"/>
                  <a:pt x="5310" y="2701575"/>
                  <a:pt x="15931" y="2688299"/>
                </a:cubicBezTo>
                <a:cubicBezTo>
                  <a:pt x="26551" y="2675024"/>
                  <a:pt x="31861" y="2655111"/>
                  <a:pt x="31861" y="2628559"/>
                </a:cubicBezTo>
                <a:cubicBezTo>
                  <a:pt x="31861" y="2596698"/>
                  <a:pt x="26551" y="2568819"/>
                  <a:pt x="15931" y="2544923"/>
                </a:cubicBezTo>
                <a:cubicBezTo>
                  <a:pt x="5310" y="2521028"/>
                  <a:pt x="0" y="2498459"/>
                  <a:pt x="0" y="2477218"/>
                </a:cubicBezTo>
                <a:cubicBezTo>
                  <a:pt x="0" y="2450667"/>
                  <a:pt x="14603" y="2428099"/>
                  <a:pt x="43809" y="2409513"/>
                </a:cubicBezTo>
                <a:cubicBezTo>
                  <a:pt x="73016" y="2390927"/>
                  <a:pt x="87619" y="2376324"/>
                  <a:pt x="87619" y="2365704"/>
                </a:cubicBezTo>
                <a:lnTo>
                  <a:pt x="71688" y="2349773"/>
                </a:lnTo>
                <a:cubicBezTo>
                  <a:pt x="66378" y="2344463"/>
                  <a:pt x="63723" y="2333842"/>
                  <a:pt x="63723" y="2317912"/>
                </a:cubicBezTo>
                <a:cubicBezTo>
                  <a:pt x="63723" y="2312601"/>
                  <a:pt x="71688" y="2309946"/>
                  <a:pt x="87619" y="2309946"/>
                </a:cubicBezTo>
                <a:lnTo>
                  <a:pt x="87619" y="2238258"/>
                </a:lnTo>
                <a:cubicBezTo>
                  <a:pt x="87619" y="2217017"/>
                  <a:pt x="83636" y="2187811"/>
                  <a:pt x="75671" y="2150640"/>
                </a:cubicBezTo>
                <a:cubicBezTo>
                  <a:pt x="67705" y="2113468"/>
                  <a:pt x="55757" y="2094882"/>
                  <a:pt x="39827" y="2094882"/>
                </a:cubicBezTo>
                <a:cubicBezTo>
                  <a:pt x="45137" y="2068331"/>
                  <a:pt x="47792" y="2043108"/>
                  <a:pt x="47792" y="2019212"/>
                </a:cubicBezTo>
                <a:cubicBezTo>
                  <a:pt x="47792" y="1995316"/>
                  <a:pt x="50447" y="1970092"/>
                  <a:pt x="55757" y="1943541"/>
                </a:cubicBezTo>
                <a:cubicBezTo>
                  <a:pt x="45137" y="1943541"/>
                  <a:pt x="39827" y="1938231"/>
                  <a:pt x="39827" y="1927610"/>
                </a:cubicBezTo>
                <a:cubicBezTo>
                  <a:pt x="39827" y="1916990"/>
                  <a:pt x="42482" y="1907697"/>
                  <a:pt x="47792" y="1899732"/>
                </a:cubicBezTo>
                <a:cubicBezTo>
                  <a:pt x="53102" y="1891766"/>
                  <a:pt x="55757" y="1885129"/>
                  <a:pt x="55757" y="1879818"/>
                </a:cubicBezTo>
                <a:cubicBezTo>
                  <a:pt x="39827" y="1879818"/>
                  <a:pt x="31861" y="1866543"/>
                  <a:pt x="31861" y="1839992"/>
                </a:cubicBezTo>
                <a:cubicBezTo>
                  <a:pt x="31861" y="1808130"/>
                  <a:pt x="39827" y="1784234"/>
                  <a:pt x="55757" y="1768304"/>
                </a:cubicBezTo>
                <a:cubicBezTo>
                  <a:pt x="71688" y="1752373"/>
                  <a:pt x="87619" y="1737770"/>
                  <a:pt x="103549" y="1724494"/>
                </a:cubicBezTo>
                <a:cubicBezTo>
                  <a:pt x="119480" y="1711219"/>
                  <a:pt x="135411" y="1696616"/>
                  <a:pt x="151341" y="1680685"/>
                </a:cubicBezTo>
                <a:cubicBezTo>
                  <a:pt x="167272" y="1664754"/>
                  <a:pt x="175237" y="1643514"/>
                  <a:pt x="175237" y="1616962"/>
                </a:cubicBezTo>
                <a:cubicBezTo>
                  <a:pt x="159307" y="1616962"/>
                  <a:pt x="151341" y="1611652"/>
                  <a:pt x="151341" y="1601032"/>
                </a:cubicBezTo>
                <a:cubicBezTo>
                  <a:pt x="151341" y="1590411"/>
                  <a:pt x="159307" y="1577135"/>
                  <a:pt x="175237" y="1561205"/>
                </a:cubicBezTo>
                <a:cubicBezTo>
                  <a:pt x="122135" y="1539964"/>
                  <a:pt x="95584" y="1513413"/>
                  <a:pt x="95584" y="1481551"/>
                </a:cubicBezTo>
                <a:cubicBezTo>
                  <a:pt x="95584" y="1470931"/>
                  <a:pt x="100894" y="1460311"/>
                  <a:pt x="111515" y="1449690"/>
                </a:cubicBezTo>
                <a:cubicBezTo>
                  <a:pt x="122135" y="1439070"/>
                  <a:pt x="132756" y="1433759"/>
                  <a:pt x="143376" y="1433759"/>
                </a:cubicBezTo>
                <a:cubicBezTo>
                  <a:pt x="159307" y="1455000"/>
                  <a:pt x="173910" y="1466948"/>
                  <a:pt x="187185" y="1469603"/>
                </a:cubicBezTo>
                <a:cubicBezTo>
                  <a:pt x="200461" y="1472259"/>
                  <a:pt x="207099" y="1486862"/>
                  <a:pt x="207099" y="1513413"/>
                </a:cubicBezTo>
                <a:cubicBezTo>
                  <a:pt x="228340" y="1492172"/>
                  <a:pt x="238960" y="1473586"/>
                  <a:pt x="238960" y="1457655"/>
                </a:cubicBezTo>
                <a:cubicBezTo>
                  <a:pt x="238960" y="1441725"/>
                  <a:pt x="230995" y="1421811"/>
                  <a:pt x="215064" y="1397915"/>
                </a:cubicBezTo>
                <a:cubicBezTo>
                  <a:pt x="199133" y="1374019"/>
                  <a:pt x="191168" y="1343486"/>
                  <a:pt x="191168" y="1306314"/>
                </a:cubicBezTo>
                <a:cubicBezTo>
                  <a:pt x="191168" y="1269143"/>
                  <a:pt x="225684" y="1250557"/>
                  <a:pt x="294717" y="1250557"/>
                </a:cubicBezTo>
                <a:cubicBezTo>
                  <a:pt x="305338" y="1250557"/>
                  <a:pt x="313303" y="1253212"/>
                  <a:pt x="318613" y="1258522"/>
                </a:cubicBezTo>
                <a:cubicBezTo>
                  <a:pt x="323924" y="1263832"/>
                  <a:pt x="331889" y="1266487"/>
                  <a:pt x="342509" y="1266487"/>
                </a:cubicBezTo>
                <a:cubicBezTo>
                  <a:pt x="353130" y="1266487"/>
                  <a:pt x="361095" y="1263832"/>
                  <a:pt x="366405" y="1258522"/>
                </a:cubicBezTo>
                <a:cubicBezTo>
                  <a:pt x="371716" y="1253212"/>
                  <a:pt x="379681" y="1250557"/>
                  <a:pt x="390301" y="1250557"/>
                </a:cubicBezTo>
                <a:cubicBezTo>
                  <a:pt x="432783" y="1208075"/>
                  <a:pt x="467299" y="1177541"/>
                  <a:pt x="493851" y="1158956"/>
                </a:cubicBezTo>
                <a:cubicBezTo>
                  <a:pt x="520402" y="1140370"/>
                  <a:pt x="533677" y="1125767"/>
                  <a:pt x="533677" y="1115146"/>
                </a:cubicBezTo>
                <a:cubicBezTo>
                  <a:pt x="533677" y="1115146"/>
                  <a:pt x="531022" y="1109836"/>
                  <a:pt x="525712" y="1099216"/>
                </a:cubicBezTo>
                <a:cubicBezTo>
                  <a:pt x="552263" y="1088595"/>
                  <a:pt x="568194" y="1073992"/>
                  <a:pt x="573504" y="1055406"/>
                </a:cubicBezTo>
                <a:cubicBezTo>
                  <a:pt x="578814" y="1036820"/>
                  <a:pt x="589435" y="1016907"/>
                  <a:pt x="605365" y="995666"/>
                </a:cubicBezTo>
                <a:cubicBezTo>
                  <a:pt x="589435" y="995666"/>
                  <a:pt x="576159" y="977080"/>
                  <a:pt x="565539" y="939909"/>
                </a:cubicBezTo>
                <a:lnTo>
                  <a:pt x="549608" y="876186"/>
                </a:lnTo>
                <a:cubicBezTo>
                  <a:pt x="549608" y="849635"/>
                  <a:pt x="573504" y="831049"/>
                  <a:pt x="621296" y="820429"/>
                </a:cubicBezTo>
                <a:cubicBezTo>
                  <a:pt x="621296" y="831049"/>
                  <a:pt x="639882" y="841670"/>
                  <a:pt x="677053" y="852290"/>
                </a:cubicBezTo>
                <a:cubicBezTo>
                  <a:pt x="698294" y="857601"/>
                  <a:pt x="719535" y="860256"/>
                  <a:pt x="740776" y="860256"/>
                </a:cubicBezTo>
                <a:cubicBezTo>
                  <a:pt x="746086" y="860256"/>
                  <a:pt x="758034" y="848308"/>
                  <a:pt x="776620" y="824412"/>
                </a:cubicBezTo>
                <a:cubicBezTo>
                  <a:pt x="795206" y="800516"/>
                  <a:pt x="816446" y="772637"/>
                  <a:pt x="840343" y="740776"/>
                </a:cubicBezTo>
                <a:cubicBezTo>
                  <a:pt x="864239" y="708914"/>
                  <a:pt x="892117" y="678381"/>
                  <a:pt x="923979" y="649174"/>
                </a:cubicBezTo>
                <a:cubicBezTo>
                  <a:pt x="955840" y="619968"/>
                  <a:pt x="987701" y="602710"/>
                  <a:pt x="1019562" y="597400"/>
                </a:cubicBezTo>
                <a:cubicBezTo>
                  <a:pt x="1062044" y="597400"/>
                  <a:pt x="1097888" y="606693"/>
                  <a:pt x="1127094" y="625278"/>
                </a:cubicBezTo>
                <a:cubicBezTo>
                  <a:pt x="1156301" y="643864"/>
                  <a:pt x="1192145" y="653157"/>
                  <a:pt x="1234626" y="653157"/>
                </a:cubicBezTo>
                <a:cubicBezTo>
                  <a:pt x="1234626" y="642537"/>
                  <a:pt x="1245247" y="634571"/>
                  <a:pt x="1266488" y="629261"/>
                </a:cubicBezTo>
                <a:cubicBezTo>
                  <a:pt x="1287729" y="623951"/>
                  <a:pt x="1311625" y="617313"/>
                  <a:pt x="1338176" y="609348"/>
                </a:cubicBezTo>
                <a:cubicBezTo>
                  <a:pt x="1364727" y="601382"/>
                  <a:pt x="1388623" y="588107"/>
                  <a:pt x="1409864" y="569521"/>
                </a:cubicBezTo>
                <a:cubicBezTo>
                  <a:pt x="1431105" y="550936"/>
                  <a:pt x="1441725" y="525712"/>
                  <a:pt x="1441725" y="493850"/>
                </a:cubicBezTo>
                <a:cubicBezTo>
                  <a:pt x="1441725" y="477920"/>
                  <a:pt x="1440397" y="461989"/>
                  <a:pt x="1437742" y="446058"/>
                </a:cubicBezTo>
                <a:cubicBezTo>
                  <a:pt x="1435087" y="430128"/>
                  <a:pt x="1433760" y="416852"/>
                  <a:pt x="1433760" y="406232"/>
                </a:cubicBezTo>
                <a:cubicBezTo>
                  <a:pt x="1433760" y="337199"/>
                  <a:pt x="1457656" y="302683"/>
                  <a:pt x="1505448" y="302683"/>
                </a:cubicBezTo>
                <a:close/>
                <a:moveTo>
                  <a:pt x="2947173" y="0"/>
                </a:moveTo>
                <a:cubicBezTo>
                  <a:pt x="2989654" y="0"/>
                  <a:pt x="3032136" y="10621"/>
                  <a:pt x="3074618" y="31861"/>
                </a:cubicBezTo>
                <a:cubicBezTo>
                  <a:pt x="3117100" y="53102"/>
                  <a:pt x="3138341" y="76998"/>
                  <a:pt x="3138341" y="103549"/>
                </a:cubicBezTo>
                <a:cubicBezTo>
                  <a:pt x="3138341" y="124790"/>
                  <a:pt x="3119755" y="135411"/>
                  <a:pt x="3082583" y="135411"/>
                </a:cubicBezTo>
                <a:cubicBezTo>
                  <a:pt x="3082583" y="119480"/>
                  <a:pt x="3066653" y="111515"/>
                  <a:pt x="3034791" y="111515"/>
                </a:cubicBezTo>
                <a:cubicBezTo>
                  <a:pt x="3002930" y="111515"/>
                  <a:pt x="2984344" y="111515"/>
                  <a:pt x="2979034" y="111515"/>
                </a:cubicBezTo>
                <a:cubicBezTo>
                  <a:pt x="2947173" y="106204"/>
                  <a:pt x="2931242" y="87619"/>
                  <a:pt x="2931242" y="55757"/>
                </a:cubicBezTo>
                <a:cubicBezTo>
                  <a:pt x="2931242" y="39827"/>
                  <a:pt x="2936552" y="21241"/>
                  <a:pt x="29471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4543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9" name="圖片版面配置區 18"/>
          <p:cNvSpPr>
            <a:spLocks noGrp="1"/>
          </p:cNvSpPr>
          <p:nvPr>
            <p:ph type="pic" sz="quarter" idx="13"/>
          </p:nvPr>
        </p:nvSpPr>
        <p:spPr>
          <a:xfrm>
            <a:off x="2178010" y="806814"/>
            <a:ext cx="4787981" cy="5235752"/>
          </a:xfrm>
          <a:custGeom>
            <a:avLst/>
            <a:gdLst>
              <a:gd name="connsiteX0" fmla="*/ 417018 w 4787981"/>
              <a:gd name="connsiteY0" fmla="*/ 3747614 h 5235752"/>
              <a:gd name="connsiteX1" fmla="*/ 457885 w 4787981"/>
              <a:gd name="connsiteY1" fmla="*/ 3775943 h 5235752"/>
              <a:gd name="connsiteX2" fmla="*/ 406204 w 4787981"/>
              <a:gd name="connsiteY2" fmla="*/ 3788698 h 5235752"/>
              <a:gd name="connsiteX3" fmla="*/ 365337 w 4787981"/>
              <a:gd name="connsiteY3" fmla="*/ 3760369 h 5235752"/>
              <a:gd name="connsiteX4" fmla="*/ 417018 w 4787981"/>
              <a:gd name="connsiteY4" fmla="*/ 3747614 h 5235752"/>
              <a:gd name="connsiteX5" fmla="*/ 3678941 w 4787981"/>
              <a:gd name="connsiteY5" fmla="*/ 3705643 h 5235752"/>
              <a:gd name="connsiteX6" fmla="*/ 3687157 w 4787981"/>
              <a:gd name="connsiteY6" fmla="*/ 3707806 h 5235752"/>
              <a:gd name="connsiteX7" fmla="*/ 3713970 w 4787981"/>
              <a:gd name="connsiteY7" fmla="*/ 3706078 h 5235752"/>
              <a:gd name="connsiteX8" fmla="*/ 3729105 w 4787981"/>
              <a:gd name="connsiteY8" fmla="*/ 3732026 h 5235752"/>
              <a:gd name="connsiteX9" fmla="*/ 3755055 w 4787981"/>
              <a:gd name="connsiteY9" fmla="*/ 3716891 h 5235752"/>
              <a:gd name="connsiteX10" fmla="*/ 3770190 w 4787981"/>
              <a:gd name="connsiteY10" fmla="*/ 3742841 h 5235752"/>
              <a:gd name="connsiteX11" fmla="*/ 3876362 w 4787981"/>
              <a:gd name="connsiteY11" fmla="*/ 3740037 h 5235752"/>
              <a:gd name="connsiteX12" fmla="*/ 3958313 w 4787981"/>
              <a:gd name="connsiteY12" fmla="*/ 3779180 h 5235752"/>
              <a:gd name="connsiteX13" fmla="*/ 3973448 w 4787981"/>
              <a:gd name="connsiteY13" fmla="*/ 3805129 h 5235752"/>
              <a:gd name="connsiteX14" fmla="*/ 4043506 w 4787981"/>
              <a:gd name="connsiteY14" fmla="*/ 3847731 h 5235752"/>
              <a:gd name="connsiteX15" fmla="*/ 4101886 w 4787981"/>
              <a:gd name="connsiteY15" fmla="*/ 3918012 h 5235752"/>
              <a:gd name="connsiteX16" fmla="*/ 4106641 w 4787981"/>
              <a:gd name="connsiteY16" fmla="*/ 3950015 h 5235752"/>
              <a:gd name="connsiteX17" fmla="*/ 4117020 w 4787981"/>
              <a:gd name="connsiteY17" fmla="*/ 3943961 h 5235752"/>
              <a:gd name="connsiteX18" fmla="*/ 4153561 w 4787981"/>
              <a:gd name="connsiteY18" fmla="*/ 3988724 h 5235752"/>
              <a:gd name="connsiteX19" fmla="*/ 4190103 w 4787981"/>
              <a:gd name="connsiteY19" fmla="*/ 4033487 h 5235752"/>
              <a:gd name="connsiteX20" fmla="*/ 4174533 w 4787981"/>
              <a:gd name="connsiteY20" fmla="*/ 4042568 h 5235752"/>
              <a:gd name="connsiteX21" fmla="*/ 4253235 w 4787981"/>
              <a:gd name="connsiteY21" fmla="*/ 4177504 h 5235752"/>
              <a:gd name="connsiteX22" fmla="*/ 4242855 w 4787981"/>
              <a:gd name="connsiteY22" fmla="*/ 4183558 h 5235752"/>
              <a:gd name="connsiteX23" fmla="*/ 4257991 w 4787981"/>
              <a:gd name="connsiteY23" fmla="*/ 4209507 h 5235752"/>
              <a:gd name="connsiteX24" fmla="*/ 4249556 w 4787981"/>
              <a:gd name="connsiteY24" fmla="*/ 4224860 h 5235752"/>
              <a:gd name="connsiteX25" fmla="*/ 4241122 w 4787981"/>
              <a:gd name="connsiteY25" fmla="*/ 4240212 h 5235752"/>
              <a:gd name="connsiteX26" fmla="*/ 4256257 w 4787981"/>
              <a:gd name="connsiteY26" fmla="*/ 4266161 h 5235752"/>
              <a:gd name="connsiteX27" fmla="*/ 4236362 w 4787981"/>
              <a:gd name="connsiteY27" fmla="*/ 4291676 h 5235752"/>
              <a:gd name="connsiteX28" fmla="*/ 4257551 w 4787981"/>
              <a:gd name="connsiteY28" fmla="*/ 4328004 h 5235752"/>
              <a:gd name="connsiteX29" fmla="*/ 4247171 w 4787981"/>
              <a:gd name="connsiteY29" fmla="*/ 4334058 h 5235752"/>
              <a:gd name="connsiteX30" fmla="*/ 4246954 w 4787981"/>
              <a:gd name="connsiteY30" fmla="*/ 4351574 h 5235752"/>
              <a:gd name="connsiteX31" fmla="*/ 4246736 w 4787981"/>
              <a:gd name="connsiteY31" fmla="*/ 4369089 h 5235752"/>
              <a:gd name="connsiteX32" fmla="*/ 4225977 w 4787981"/>
              <a:gd name="connsiteY32" fmla="*/ 4381197 h 5235752"/>
              <a:gd name="connsiteX33" fmla="*/ 4209104 w 4787981"/>
              <a:gd name="connsiteY33" fmla="*/ 4495368 h 5235752"/>
              <a:gd name="connsiteX34" fmla="*/ 4184883 w 4787981"/>
              <a:gd name="connsiteY34" fmla="*/ 4537317 h 5235752"/>
              <a:gd name="connsiteX35" fmla="*/ 4163907 w 4787981"/>
              <a:gd name="connsiteY35" fmla="*/ 4566940 h 5235752"/>
              <a:gd name="connsiteX36" fmla="*/ 4157849 w 4787981"/>
              <a:gd name="connsiteY36" fmla="*/ 4598293 h 5235752"/>
              <a:gd name="connsiteX37" fmla="*/ 4184443 w 4787981"/>
              <a:gd name="connsiteY37" fmla="*/ 4655814 h 5235752"/>
              <a:gd name="connsiteX38" fmla="*/ 4272231 w 4787981"/>
              <a:gd name="connsiteY38" fmla="*/ 4722852 h 5235752"/>
              <a:gd name="connsiteX39" fmla="*/ 4299257 w 4787981"/>
              <a:gd name="connsiteY39" fmla="*/ 4787076 h 5235752"/>
              <a:gd name="connsiteX40" fmla="*/ 4312876 w 4787981"/>
              <a:gd name="connsiteY40" fmla="*/ 4852164 h 5235752"/>
              <a:gd name="connsiteX41" fmla="*/ 4334064 w 4787981"/>
              <a:gd name="connsiteY41" fmla="*/ 4888493 h 5235752"/>
              <a:gd name="connsiteX42" fmla="*/ 4325631 w 4787981"/>
              <a:gd name="connsiteY42" fmla="*/ 4903845 h 5235752"/>
              <a:gd name="connsiteX43" fmla="*/ 4317197 w 4787981"/>
              <a:gd name="connsiteY43" fmla="*/ 4919197 h 5235752"/>
              <a:gd name="connsiteX44" fmla="*/ 4329305 w 4787981"/>
              <a:gd name="connsiteY44" fmla="*/ 4939957 h 5235752"/>
              <a:gd name="connsiteX45" fmla="*/ 4318925 w 4787981"/>
              <a:gd name="connsiteY45" fmla="*/ 4946010 h 5235752"/>
              <a:gd name="connsiteX46" fmla="*/ 4323248 w 4787981"/>
              <a:gd name="connsiteY46" fmla="*/ 4971310 h 5235752"/>
              <a:gd name="connsiteX47" fmla="*/ 4327572 w 4787981"/>
              <a:gd name="connsiteY47" fmla="*/ 4996610 h 5235752"/>
              <a:gd name="connsiteX48" fmla="*/ 4306812 w 4787981"/>
              <a:gd name="connsiteY48" fmla="*/ 5008719 h 5235752"/>
              <a:gd name="connsiteX49" fmla="*/ 4318920 w 4787981"/>
              <a:gd name="connsiteY49" fmla="*/ 5029478 h 5235752"/>
              <a:gd name="connsiteX50" fmla="*/ 4258153 w 4787981"/>
              <a:gd name="connsiteY50" fmla="*/ 5110130 h 5235752"/>
              <a:gd name="connsiteX51" fmla="*/ 4175762 w 4787981"/>
              <a:gd name="connsiteY51" fmla="*/ 5189484 h 5235752"/>
              <a:gd name="connsiteX52" fmla="*/ 4120837 w 4787981"/>
              <a:gd name="connsiteY52" fmla="*/ 5214564 h 5235752"/>
              <a:gd name="connsiteX53" fmla="*/ 4114787 w 4787981"/>
              <a:gd name="connsiteY53" fmla="*/ 5204191 h 5235752"/>
              <a:gd name="connsiteX54" fmla="*/ 4099645 w 4787981"/>
              <a:gd name="connsiteY54" fmla="*/ 5219968 h 5235752"/>
              <a:gd name="connsiteX55" fmla="*/ 4084508 w 4787981"/>
              <a:gd name="connsiteY55" fmla="*/ 5235752 h 5235752"/>
              <a:gd name="connsiteX56" fmla="*/ 4078458 w 4787981"/>
              <a:gd name="connsiteY56" fmla="*/ 5225380 h 5235752"/>
              <a:gd name="connsiteX57" fmla="*/ 3984607 w 4787981"/>
              <a:gd name="connsiteY57" fmla="*/ 5231422 h 5235752"/>
              <a:gd name="connsiteX58" fmla="*/ 3902438 w 4787981"/>
              <a:gd name="connsiteY58" fmla="*/ 5209793 h 5235752"/>
              <a:gd name="connsiteX59" fmla="*/ 3886869 w 4787981"/>
              <a:gd name="connsiteY59" fmla="*/ 5218874 h 5235752"/>
              <a:gd name="connsiteX60" fmla="*/ 3871734 w 4787981"/>
              <a:gd name="connsiteY60" fmla="*/ 5192925 h 5235752"/>
              <a:gd name="connsiteX61" fmla="*/ 3861355 w 4787981"/>
              <a:gd name="connsiteY61" fmla="*/ 5198979 h 5235752"/>
              <a:gd name="connsiteX62" fmla="*/ 3846219 w 4787981"/>
              <a:gd name="connsiteY62" fmla="*/ 5173030 h 5235752"/>
              <a:gd name="connsiteX63" fmla="*/ 3830218 w 4787981"/>
              <a:gd name="connsiteY63" fmla="*/ 5175407 h 5235752"/>
              <a:gd name="connsiteX64" fmla="*/ 3814216 w 4787981"/>
              <a:gd name="connsiteY64" fmla="*/ 5177785 h 5235752"/>
              <a:gd name="connsiteX65" fmla="*/ 3799081 w 4787981"/>
              <a:gd name="connsiteY65" fmla="*/ 5151837 h 5235752"/>
              <a:gd name="connsiteX66" fmla="*/ 3788701 w 4787981"/>
              <a:gd name="connsiteY66" fmla="*/ 5157890 h 5235752"/>
              <a:gd name="connsiteX67" fmla="*/ 3685349 w 4787981"/>
              <a:gd name="connsiteY67" fmla="*/ 5016465 h 5235752"/>
              <a:gd name="connsiteX68" fmla="*/ 3700918 w 4787981"/>
              <a:gd name="connsiteY68" fmla="*/ 5007385 h 5235752"/>
              <a:gd name="connsiteX69" fmla="*/ 3679729 w 4787981"/>
              <a:gd name="connsiteY69" fmla="*/ 4971055 h 5235752"/>
              <a:gd name="connsiteX70" fmla="*/ 3690109 w 4787981"/>
              <a:gd name="connsiteY70" fmla="*/ 4965002 h 5235752"/>
              <a:gd name="connsiteX71" fmla="*/ 3664165 w 4787981"/>
              <a:gd name="connsiteY71" fmla="*/ 4896669 h 5235752"/>
              <a:gd name="connsiteX72" fmla="*/ 3679735 w 4787981"/>
              <a:gd name="connsiteY72" fmla="*/ 4887588 h 5235752"/>
              <a:gd name="connsiteX73" fmla="*/ 3672817 w 4787981"/>
              <a:gd name="connsiteY73" fmla="*/ 4863802 h 5235752"/>
              <a:gd name="connsiteX74" fmla="*/ 3665899 w 4787981"/>
              <a:gd name="connsiteY74" fmla="*/ 4840016 h 5235752"/>
              <a:gd name="connsiteX75" fmla="*/ 3691847 w 4787981"/>
              <a:gd name="connsiteY75" fmla="*/ 4824882 h 5235752"/>
              <a:gd name="connsiteX76" fmla="*/ 3674985 w 4787981"/>
              <a:gd name="connsiteY76" fmla="*/ 4772118 h 5235752"/>
              <a:gd name="connsiteX77" fmla="*/ 3664604 w 4787981"/>
              <a:gd name="connsiteY77" fmla="*/ 4778173 h 5235752"/>
              <a:gd name="connsiteX78" fmla="*/ 3630009 w 4787981"/>
              <a:gd name="connsiteY78" fmla="*/ 4742708 h 5235752"/>
              <a:gd name="connsiteX79" fmla="*/ 3614440 w 4787981"/>
              <a:gd name="connsiteY79" fmla="*/ 4751789 h 5235752"/>
              <a:gd name="connsiteX80" fmla="*/ 3602332 w 4787981"/>
              <a:gd name="connsiteY80" fmla="*/ 4731029 h 5235752"/>
              <a:gd name="connsiteX81" fmla="*/ 3514326 w 4787981"/>
              <a:gd name="connsiteY81" fmla="*/ 4681506 h 5235752"/>
              <a:gd name="connsiteX82" fmla="*/ 3432810 w 4787981"/>
              <a:gd name="connsiteY82" fmla="*/ 4607332 h 5235752"/>
              <a:gd name="connsiteX83" fmla="*/ 3338973 w 4787981"/>
              <a:gd name="connsiteY83" fmla="*/ 4446447 h 5235752"/>
              <a:gd name="connsiteX84" fmla="*/ 3349353 w 4787981"/>
              <a:gd name="connsiteY84" fmla="*/ 4440393 h 5235752"/>
              <a:gd name="connsiteX85" fmla="*/ 3328164 w 4787981"/>
              <a:gd name="connsiteY85" fmla="*/ 4404064 h 5235752"/>
              <a:gd name="connsiteX86" fmla="*/ 3343733 w 4787981"/>
              <a:gd name="connsiteY86" fmla="*/ 4394983 h 5235752"/>
              <a:gd name="connsiteX87" fmla="*/ 3311086 w 4787981"/>
              <a:gd name="connsiteY87" fmla="*/ 4327083 h 5235752"/>
              <a:gd name="connsiteX88" fmla="*/ 3319522 w 4787981"/>
              <a:gd name="connsiteY88" fmla="*/ 4269997 h 5235752"/>
              <a:gd name="connsiteX89" fmla="*/ 3304388 w 4787981"/>
              <a:gd name="connsiteY89" fmla="*/ 4244048 h 5235752"/>
              <a:gd name="connsiteX90" fmla="*/ 3324283 w 4787981"/>
              <a:gd name="connsiteY90" fmla="*/ 4218534 h 5235752"/>
              <a:gd name="connsiteX91" fmla="*/ 3309147 w 4787981"/>
              <a:gd name="connsiteY91" fmla="*/ 4192584 h 5235752"/>
              <a:gd name="connsiteX92" fmla="*/ 3319527 w 4787981"/>
              <a:gd name="connsiteY92" fmla="*/ 4186530 h 5235752"/>
              <a:gd name="connsiteX93" fmla="*/ 3304392 w 4787981"/>
              <a:gd name="connsiteY93" fmla="*/ 4160581 h 5235752"/>
              <a:gd name="connsiteX94" fmla="*/ 3324288 w 4787981"/>
              <a:gd name="connsiteY94" fmla="*/ 4135067 h 5235752"/>
              <a:gd name="connsiteX95" fmla="*/ 3309153 w 4787981"/>
              <a:gd name="connsiteY95" fmla="*/ 4109117 h 5235752"/>
              <a:gd name="connsiteX96" fmla="*/ 3321912 w 4787981"/>
              <a:gd name="connsiteY96" fmla="*/ 4077331 h 5235752"/>
              <a:gd name="connsiteX97" fmla="*/ 3339863 w 4787981"/>
              <a:gd name="connsiteY97" fmla="*/ 4042519 h 5235752"/>
              <a:gd name="connsiteX98" fmla="*/ 3330781 w 4787981"/>
              <a:gd name="connsiteY98" fmla="*/ 4026948 h 5235752"/>
              <a:gd name="connsiteX99" fmla="*/ 3351540 w 4787981"/>
              <a:gd name="connsiteY99" fmla="*/ 4014841 h 5235752"/>
              <a:gd name="connsiteX100" fmla="*/ 3353271 w 4787981"/>
              <a:gd name="connsiteY100" fmla="*/ 3999921 h 5235752"/>
              <a:gd name="connsiteX101" fmla="*/ 3355003 w 4787981"/>
              <a:gd name="connsiteY101" fmla="*/ 3985000 h 5235752"/>
              <a:gd name="connsiteX102" fmla="*/ 3380952 w 4787981"/>
              <a:gd name="connsiteY102" fmla="*/ 3969865 h 5235752"/>
              <a:gd name="connsiteX103" fmla="*/ 3376196 w 4787981"/>
              <a:gd name="connsiteY103" fmla="*/ 3937862 h 5235752"/>
              <a:gd name="connsiteX104" fmla="*/ 3402145 w 4787981"/>
              <a:gd name="connsiteY104" fmla="*/ 3922727 h 5235752"/>
              <a:gd name="connsiteX105" fmla="*/ 3393065 w 4787981"/>
              <a:gd name="connsiteY105" fmla="*/ 3907157 h 5235752"/>
              <a:gd name="connsiteX106" fmla="*/ 3444963 w 4787981"/>
              <a:gd name="connsiteY106" fmla="*/ 3876887 h 5235752"/>
              <a:gd name="connsiteX107" fmla="*/ 3471347 w 4787981"/>
              <a:gd name="connsiteY107" fmla="*/ 3826723 h 5235752"/>
              <a:gd name="connsiteX108" fmla="*/ 3519353 w 4787981"/>
              <a:gd name="connsiteY108" fmla="*/ 3777856 h 5235752"/>
              <a:gd name="connsiteX109" fmla="*/ 3548330 w 4787981"/>
              <a:gd name="connsiteY109" fmla="*/ 3767910 h 5235752"/>
              <a:gd name="connsiteX110" fmla="*/ 3554384 w 4787981"/>
              <a:gd name="connsiteY110" fmla="*/ 3778291 h 5235752"/>
              <a:gd name="connsiteX111" fmla="*/ 3595039 w 4787981"/>
              <a:gd name="connsiteY111" fmla="*/ 3740667 h 5235752"/>
              <a:gd name="connsiteX112" fmla="*/ 3601093 w 4787981"/>
              <a:gd name="connsiteY112" fmla="*/ 3751048 h 5235752"/>
              <a:gd name="connsiteX113" fmla="*/ 4785735 w 4787981"/>
              <a:gd name="connsiteY113" fmla="*/ 2037665 h 5235752"/>
              <a:gd name="connsiteX114" fmla="*/ 4782920 w 4787981"/>
              <a:gd name="connsiteY114" fmla="*/ 2098427 h 5235752"/>
              <a:gd name="connsiteX115" fmla="*/ 4768861 w 4787981"/>
              <a:gd name="connsiteY115" fmla="*/ 2151836 h 5235752"/>
              <a:gd name="connsiteX116" fmla="*/ 4652739 w 4787981"/>
              <a:gd name="connsiteY116" fmla="*/ 2209132 h 5235752"/>
              <a:gd name="connsiteX117" fmla="*/ 4552192 w 4787981"/>
              <a:gd name="connsiteY117" fmla="*/ 2173880 h 5235752"/>
              <a:gd name="connsiteX118" fmla="*/ 4567330 w 4787981"/>
              <a:gd name="connsiteY118" fmla="*/ 2158095 h 5235752"/>
              <a:gd name="connsiteX119" fmla="*/ 4582467 w 4787981"/>
              <a:gd name="connsiteY119" fmla="*/ 2142311 h 5235752"/>
              <a:gd name="connsiteX120" fmla="*/ 4629610 w 4787981"/>
              <a:gd name="connsiteY120" fmla="*/ 2080038 h 5235752"/>
              <a:gd name="connsiteX121" fmla="*/ 4715026 w 4787981"/>
              <a:gd name="connsiteY121" fmla="*/ 2047608 h 5235752"/>
              <a:gd name="connsiteX122" fmla="*/ 4785735 w 4787981"/>
              <a:gd name="connsiteY122" fmla="*/ 2037665 h 5235752"/>
              <a:gd name="connsiteX123" fmla="*/ 4150505 w 4787981"/>
              <a:gd name="connsiteY123" fmla="*/ 829300 h 5235752"/>
              <a:gd name="connsiteX124" fmla="*/ 4174075 w 4787981"/>
              <a:gd name="connsiteY124" fmla="*/ 839897 h 5235752"/>
              <a:gd name="connsiteX125" fmla="*/ 4197644 w 4787981"/>
              <a:gd name="connsiteY125" fmla="*/ 850494 h 5235752"/>
              <a:gd name="connsiteX126" fmla="*/ 4223593 w 4787981"/>
              <a:gd name="connsiteY126" fmla="*/ 835360 h 5235752"/>
              <a:gd name="connsiteX127" fmla="*/ 4237864 w 4787981"/>
              <a:gd name="connsiteY127" fmla="*/ 847902 h 5235752"/>
              <a:gd name="connsiteX128" fmla="*/ 4249108 w 4787981"/>
              <a:gd name="connsiteY128" fmla="*/ 855254 h 5235752"/>
              <a:gd name="connsiteX129" fmla="*/ 4264677 w 4787981"/>
              <a:gd name="connsiteY129" fmla="*/ 846173 h 5235752"/>
              <a:gd name="connsiteX130" fmla="*/ 4290192 w 4787981"/>
              <a:gd name="connsiteY130" fmla="*/ 866069 h 5235752"/>
              <a:gd name="connsiteX131" fmla="*/ 4316142 w 4787981"/>
              <a:gd name="connsiteY131" fmla="*/ 850934 h 5235752"/>
              <a:gd name="connsiteX132" fmla="*/ 4322196 w 4787981"/>
              <a:gd name="connsiteY132" fmla="*/ 861313 h 5235752"/>
              <a:gd name="connsiteX133" fmla="*/ 4390524 w 4787981"/>
              <a:gd name="connsiteY133" fmla="*/ 877102 h 5235752"/>
              <a:gd name="connsiteX134" fmla="*/ 4455393 w 4787981"/>
              <a:gd name="connsiteY134" fmla="*/ 922733 h 5235752"/>
              <a:gd name="connsiteX135" fmla="*/ 4470962 w 4787981"/>
              <a:gd name="connsiteY135" fmla="*/ 913652 h 5235752"/>
              <a:gd name="connsiteX136" fmla="*/ 4507286 w 4787981"/>
              <a:gd name="connsiteY136" fmla="*/ 975930 h 5235752"/>
              <a:gd name="connsiteX137" fmla="*/ 4539290 w 4787981"/>
              <a:gd name="connsiteY137" fmla="*/ 971174 h 5235752"/>
              <a:gd name="connsiteX138" fmla="*/ 4560479 w 4787981"/>
              <a:gd name="connsiteY138" fmla="*/ 1007502 h 5235752"/>
              <a:gd name="connsiteX139" fmla="*/ 4570858 w 4787981"/>
              <a:gd name="connsiteY139" fmla="*/ 1001449 h 5235752"/>
              <a:gd name="connsiteX140" fmla="*/ 4585993 w 4787981"/>
              <a:gd name="connsiteY140" fmla="*/ 1027398 h 5235752"/>
              <a:gd name="connsiteX141" fmla="*/ 4596373 w 4787981"/>
              <a:gd name="connsiteY141" fmla="*/ 1021344 h 5235752"/>
              <a:gd name="connsiteX142" fmla="*/ 4669021 w 4787981"/>
              <a:gd name="connsiteY142" fmla="*/ 1145900 h 5235752"/>
              <a:gd name="connsiteX143" fmla="*/ 4663182 w 4787981"/>
              <a:gd name="connsiteY143" fmla="*/ 1159739 h 5235752"/>
              <a:gd name="connsiteX144" fmla="*/ 4657342 w 4787981"/>
              <a:gd name="connsiteY144" fmla="*/ 1173577 h 5235752"/>
              <a:gd name="connsiteX145" fmla="*/ 4687612 w 4787981"/>
              <a:gd name="connsiteY145" fmla="*/ 1225476 h 5235752"/>
              <a:gd name="connsiteX146" fmla="*/ 4672042 w 4787981"/>
              <a:gd name="connsiteY146" fmla="*/ 1234557 h 5235752"/>
              <a:gd name="connsiteX147" fmla="*/ 4688908 w 4787981"/>
              <a:gd name="connsiteY147" fmla="*/ 1245587 h 5235752"/>
              <a:gd name="connsiteX148" fmla="*/ 4714855 w 4787981"/>
              <a:gd name="connsiteY148" fmla="*/ 1272185 h 5235752"/>
              <a:gd name="connsiteX149" fmla="*/ 4699285 w 4787981"/>
              <a:gd name="connsiteY149" fmla="*/ 1281266 h 5235752"/>
              <a:gd name="connsiteX150" fmla="*/ 4714420 w 4787981"/>
              <a:gd name="connsiteY150" fmla="*/ 1307216 h 5235752"/>
              <a:gd name="connsiteX151" fmla="*/ 4703824 w 4787981"/>
              <a:gd name="connsiteY151" fmla="*/ 1330784 h 5235752"/>
              <a:gd name="connsiteX152" fmla="*/ 4693227 w 4787981"/>
              <a:gd name="connsiteY152" fmla="*/ 1354353 h 5235752"/>
              <a:gd name="connsiteX153" fmla="*/ 4699281 w 4787981"/>
              <a:gd name="connsiteY153" fmla="*/ 1364733 h 5235752"/>
              <a:gd name="connsiteX154" fmla="*/ 4671381 w 4787981"/>
              <a:gd name="connsiteY154" fmla="*/ 1454037 h 5235752"/>
              <a:gd name="connsiteX155" fmla="*/ 4667267 w 4787981"/>
              <a:gd name="connsiteY155" fmla="*/ 1536422 h 5235752"/>
              <a:gd name="connsiteX156" fmla="*/ 4585741 w 4787981"/>
              <a:gd name="connsiteY156" fmla="*/ 1629183 h 5235752"/>
              <a:gd name="connsiteX157" fmla="*/ 4491672 w 4787981"/>
              <a:gd name="connsiteY157" fmla="*/ 1736215 h 5235752"/>
              <a:gd name="connsiteX158" fmla="*/ 4376631 w 4787981"/>
              <a:gd name="connsiteY158" fmla="*/ 1789401 h 5235752"/>
              <a:gd name="connsiteX159" fmla="*/ 4370577 w 4787981"/>
              <a:gd name="connsiteY159" fmla="*/ 1779022 h 5235752"/>
              <a:gd name="connsiteX160" fmla="*/ 4340088 w 4787981"/>
              <a:gd name="connsiteY160" fmla="*/ 1786372 h 5235752"/>
              <a:gd name="connsiteX161" fmla="*/ 4309598 w 4787981"/>
              <a:gd name="connsiteY161" fmla="*/ 1793722 h 5235752"/>
              <a:gd name="connsiteX162" fmla="*/ 4303544 w 4787981"/>
              <a:gd name="connsiteY162" fmla="*/ 1783343 h 5235752"/>
              <a:gd name="connsiteX163" fmla="*/ 4204937 w 4787981"/>
              <a:gd name="connsiteY163" fmla="*/ 1840856 h 5235752"/>
              <a:gd name="connsiteX164" fmla="*/ 4050548 w 4787981"/>
              <a:gd name="connsiteY164" fmla="*/ 1784841 h 5235752"/>
              <a:gd name="connsiteX165" fmla="*/ 3945459 w 4787981"/>
              <a:gd name="connsiteY165" fmla="*/ 1741803 h 5235752"/>
              <a:gd name="connsiteX166" fmla="*/ 3938974 w 4787981"/>
              <a:gd name="connsiteY166" fmla="*/ 1724720 h 5235752"/>
              <a:gd name="connsiteX167" fmla="*/ 3932488 w 4787981"/>
              <a:gd name="connsiteY167" fmla="*/ 1707638 h 5235752"/>
              <a:gd name="connsiteX168" fmla="*/ 3920812 w 4787981"/>
              <a:gd name="connsiteY168" fmla="*/ 1693582 h 5235752"/>
              <a:gd name="connsiteX169" fmla="*/ 3909136 w 4787981"/>
              <a:gd name="connsiteY169" fmla="*/ 1679525 h 5235752"/>
              <a:gd name="connsiteX170" fmla="*/ 3893565 w 4787981"/>
              <a:gd name="connsiteY170" fmla="*/ 1688607 h 5235752"/>
              <a:gd name="connsiteX171" fmla="*/ 3852916 w 4787981"/>
              <a:gd name="connsiteY171" fmla="*/ 1642762 h 5235752"/>
              <a:gd name="connsiteX172" fmla="*/ 3842536 w 4787981"/>
              <a:gd name="connsiteY172" fmla="*/ 1648816 h 5235752"/>
              <a:gd name="connsiteX173" fmla="*/ 3821348 w 4787981"/>
              <a:gd name="connsiteY173" fmla="*/ 1612487 h 5235752"/>
              <a:gd name="connsiteX174" fmla="*/ 3805778 w 4787981"/>
              <a:gd name="connsiteY174" fmla="*/ 1621568 h 5235752"/>
              <a:gd name="connsiteX175" fmla="*/ 3779617 w 4787981"/>
              <a:gd name="connsiteY175" fmla="*/ 1570751 h 5235752"/>
              <a:gd name="connsiteX176" fmla="*/ 3769889 w 4787981"/>
              <a:gd name="connsiteY176" fmla="*/ 1524260 h 5235752"/>
              <a:gd name="connsiteX177" fmla="*/ 3780268 w 4787981"/>
              <a:gd name="connsiteY177" fmla="*/ 1518206 h 5235752"/>
              <a:gd name="connsiteX178" fmla="*/ 3739407 w 4787981"/>
              <a:gd name="connsiteY178" fmla="*/ 1406409 h 5235752"/>
              <a:gd name="connsiteX179" fmla="*/ 3724494 w 4787981"/>
              <a:gd name="connsiteY179" fmla="*/ 1279479 h 5235752"/>
              <a:gd name="connsiteX180" fmla="*/ 3763208 w 4787981"/>
              <a:gd name="connsiteY180" fmla="*/ 1149090 h 5235752"/>
              <a:gd name="connsiteX181" fmla="*/ 3880199 w 4787981"/>
              <a:gd name="connsiteY181" fmla="*/ 1021734 h 5235752"/>
              <a:gd name="connsiteX182" fmla="*/ 3865064 w 4787981"/>
              <a:gd name="connsiteY182" fmla="*/ 995785 h 5235752"/>
              <a:gd name="connsiteX183" fmla="*/ 3905719 w 4787981"/>
              <a:gd name="connsiteY183" fmla="*/ 958163 h 5235752"/>
              <a:gd name="connsiteX184" fmla="*/ 3896637 w 4787981"/>
              <a:gd name="connsiteY184" fmla="*/ 942592 h 5235752"/>
              <a:gd name="connsiteX185" fmla="*/ 3961294 w 4787981"/>
              <a:gd name="connsiteY185" fmla="*/ 922271 h 5235752"/>
              <a:gd name="connsiteX186" fmla="*/ 4025949 w 4787981"/>
              <a:gd name="connsiteY186" fmla="*/ 901948 h 5235752"/>
              <a:gd name="connsiteX187" fmla="*/ 1913487 w 4787981"/>
              <a:gd name="connsiteY187" fmla="*/ 495 h 5235752"/>
              <a:gd name="connsiteX188" fmla="*/ 1948841 w 4787981"/>
              <a:gd name="connsiteY188" fmla="*/ 5958 h 5235752"/>
              <a:gd name="connsiteX189" fmla="*/ 2016736 w 4787981"/>
              <a:gd name="connsiteY189" fmla="*/ 56777 h 5235752"/>
              <a:gd name="connsiteX190" fmla="*/ 2047006 w 4787981"/>
              <a:gd name="connsiteY190" fmla="*/ 108676 h 5235752"/>
              <a:gd name="connsiteX191" fmla="*/ 2087658 w 4787981"/>
              <a:gd name="connsiteY191" fmla="*/ 112786 h 5235752"/>
              <a:gd name="connsiteX192" fmla="*/ 2115768 w 4787981"/>
              <a:gd name="connsiteY192" fmla="*/ 131168 h 5235752"/>
              <a:gd name="connsiteX193" fmla="*/ 2126147 w 4787981"/>
              <a:gd name="connsiteY193" fmla="*/ 125115 h 5235752"/>
              <a:gd name="connsiteX194" fmla="*/ 2150363 w 4787981"/>
              <a:gd name="connsiteY194" fmla="*/ 166634 h 5235752"/>
              <a:gd name="connsiteX195" fmla="*/ 2165933 w 4787981"/>
              <a:gd name="connsiteY195" fmla="*/ 157553 h 5235752"/>
              <a:gd name="connsiteX196" fmla="*/ 2207664 w 4787981"/>
              <a:gd name="connsiteY196" fmla="*/ 199288 h 5235752"/>
              <a:gd name="connsiteX197" fmla="*/ 2253720 w 4787981"/>
              <a:gd name="connsiteY197" fmla="*/ 224590 h 5235752"/>
              <a:gd name="connsiteX198" fmla="*/ 2300429 w 4787981"/>
              <a:gd name="connsiteY198" fmla="*/ 197347 h 5235752"/>
              <a:gd name="connsiteX199" fmla="*/ 2337622 w 4787981"/>
              <a:gd name="connsiteY199" fmla="*/ 189565 h 5235752"/>
              <a:gd name="connsiteX200" fmla="*/ 2368329 w 4787981"/>
              <a:gd name="connsiteY200" fmla="*/ 164700 h 5235752"/>
              <a:gd name="connsiteX201" fmla="*/ 2404226 w 4787981"/>
              <a:gd name="connsiteY201" fmla="*/ 136807 h 5235752"/>
              <a:gd name="connsiteX202" fmla="*/ 2470827 w 4787981"/>
              <a:gd name="connsiteY202" fmla="*/ 125783 h 5235752"/>
              <a:gd name="connsiteX203" fmla="*/ 2535695 w 4787981"/>
              <a:gd name="connsiteY203" fmla="*/ 171414 h 5235752"/>
              <a:gd name="connsiteX204" fmla="*/ 2554072 w 4787981"/>
              <a:gd name="connsiteY204" fmla="*/ 226770 h 5235752"/>
              <a:gd name="connsiteX205" fmla="*/ 2572449 w 4787981"/>
              <a:gd name="connsiteY205" fmla="*/ 282128 h 5235752"/>
              <a:gd name="connsiteX206" fmla="*/ 2602504 w 4787981"/>
              <a:gd name="connsiteY206" fmla="*/ 309808 h 5235752"/>
              <a:gd name="connsiteX207" fmla="*/ 2642074 w 4787981"/>
              <a:gd name="connsiteY207" fmla="*/ 318028 h 5235752"/>
              <a:gd name="connsiteX208" fmla="*/ 2663263 w 4787981"/>
              <a:gd name="connsiteY208" fmla="*/ 354357 h 5235752"/>
              <a:gd name="connsiteX209" fmla="*/ 2678833 w 4787981"/>
              <a:gd name="connsiteY209" fmla="*/ 345275 h 5235752"/>
              <a:gd name="connsiteX210" fmla="*/ 2715157 w 4787981"/>
              <a:gd name="connsiteY210" fmla="*/ 407553 h 5235752"/>
              <a:gd name="connsiteX211" fmla="*/ 2790190 w 4787981"/>
              <a:gd name="connsiteY211" fmla="*/ 422911 h 5235752"/>
              <a:gd name="connsiteX212" fmla="*/ 2865223 w 4787981"/>
              <a:gd name="connsiteY212" fmla="*/ 438269 h 5235752"/>
              <a:gd name="connsiteX213" fmla="*/ 2901552 w 4787981"/>
              <a:gd name="connsiteY213" fmla="*/ 417079 h 5235752"/>
              <a:gd name="connsiteX214" fmla="*/ 2907606 w 4787981"/>
              <a:gd name="connsiteY214" fmla="*/ 427459 h 5235752"/>
              <a:gd name="connsiteX215" fmla="*/ 2943935 w 4787981"/>
              <a:gd name="connsiteY215" fmla="*/ 406270 h 5235752"/>
              <a:gd name="connsiteX216" fmla="*/ 2970099 w 4787981"/>
              <a:gd name="connsiteY216" fmla="*/ 415353 h 5235752"/>
              <a:gd name="connsiteX217" fmla="*/ 2991073 w 4787981"/>
              <a:gd name="connsiteY217" fmla="*/ 427464 h 5235752"/>
              <a:gd name="connsiteX218" fmla="*/ 3006643 w 4787981"/>
              <a:gd name="connsiteY218" fmla="*/ 418383 h 5235752"/>
              <a:gd name="connsiteX219" fmla="*/ 3058102 w 4787981"/>
              <a:gd name="connsiteY219" fmla="*/ 506610 h 5235752"/>
              <a:gd name="connsiteX220" fmla="*/ 3081878 w 4787981"/>
              <a:gd name="connsiteY220" fmla="*/ 666626 h 5235752"/>
              <a:gd name="connsiteX221" fmla="*/ 3105447 w 4787981"/>
              <a:gd name="connsiteY221" fmla="*/ 677223 h 5235752"/>
              <a:gd name="connsiteX222" fmla="*/ 3129016 w 4787981"/>
              <a:gd name="connsiteY222" fmla="*/ 687820 h 5235752"/>
              <a:gd name="connsiteX223" fmla="*/ 3139396 w 4787981"/>
              <a:gd name="connsiteY223" fmla="*/ 681766 h 5235752"/>
              <a:gd name="connsiteX224" fmla="*/ 3154531 w 4787981"/>
              <a:gd name="connsiteY224" fmla="*/ 707716 h 5235752"/>
              <a:gd name="connsiteX225" fmla="*/ 3178750 w 4787981"/>
              <a:gd name="connsiteY225" fmla="*/ 707501 h 5235752"/>
              <a:gd name="connsiteX226" fmla="*/ 3202968 w 4787981"/>
              <a:gd name="connsiteY226" fmla="*/ 707286 h 5235752"/>
              <a:gd name="connsiteX227" fmla="*/ 3218103 w 4787981"/>
              <a:gd name="connsiteY227" fmla="*/ 733235 h 5235752"/>
              <a:gd name="connsiteX228" fmla="*/ 3233672 w 4787981"/>
              <a:gd name="connsiteY228" fmla="*/ 724154 h 5235752"/>
              <a:gd name="connsiteX229" fmla="*/ 3300266 w 4787981"/>
              <a:gd name="connsiteY229" fmla="*/ 838330 h 5235752"/>
              <a:gd name="connsiteX230" fmla="*/ 3396705 w 4787981"/>
              <a:gd name="connsiteY230" fmla="*/ 872502 h 5235752"/>
              <a:gd name="connsiteX231" fmla="*/ 3466760 w 4787981"/>
              <a:gd name="connsiteY231" fmla="*/ 956838 h 5235752"/>
              <a:gd name="connsiteX232" fmla="*/ 3456381 w 4787981"/>
              <a:gd name="connsiteY232" fmla="*/ 962892 h 5235752"/>
              <a:gd name="connsiteX233" fmla="*/ 3470432 w 4787981"/>
              <a:gd name="connsiteY233" fmla="*/ 1034683 h 5235752"/>
              <a:gd name="connsiteX234" fmla="*/ 3469780 w 4787981"/>
              <a:gd name="connsiteY234" fmla="*/ 1087229 h 5235752"/>
              <a:gd name="connsiteX235" fmla="*/ 3468696 w 4787981"/>
              <a:gd name="connsiteY235" fmla="*/ 1133071 h 5235752"/>
              <a:gd name="connsiteX236" fmla="*/ 3481451 w 4787981"/>
              <a:gd name="connsiteY236" fmla="*/ 1184751 h 5235752"/>
              <a:gd name="connsiteX237" fmla="*/ 3460692 w 4787981"/>
              <a:gd name="connsiteY237" fmla="*/ 1196859 h 5235752"/>
              <a:gd name="connsiteX238" fmla="*/ 3481231 w 4787981"/>
              <a:gd name="connsiteY238" fmla="*/ 1244000 h 5235752"/>
              <a:gd name="connsiteX239" fmla="*/ 3503933 w 4787981"/>
              <a:gd name="connsiteY239" fmla="*/ 1282924 h 5235752"/>
              <a:gd name="connsiteX240" fmla="*/ 3550206 w 4787981"/>
              <a:gd name="connsiteY240" fmla="*/ 1332445 h 5235752"/>
              <a:gd name="connsiteX241" fmla="*/ 3604047 w 4787981"/>
              <a:gd name="connsiteY241" fmla="*/ 1353207 h 5235752"/>
              <a:gd name="connsiteX242" fmla="*/ 3656375 w 4787981"/>
              <a:gd name="connsiteY242" fmla="*/ 1371373 h 5235752"/>
              <a:gd name="connsiteX243" fmla="*/ 3698106 w 4787981"/>
              <a:gd name="connsiteY243" fmla="*/ 1413109 h 5235752"/>
              <a:gd name="connsiteX244" fmla="*/ 3708915 w 4787981"/>
              <a:gd name="connsiteY244" fmla="*/ 1455493 h 5235752"/>
              <a:gd name="connsiteX245" fmla="*/ 3698536 w 4787981"/>
              <a:gd name="connsiteY245" fmla="*/ 1461547 h 5235752"/>
              <a:gd name="connsiteX246" fmla="*/ 3695072 w 4787981"/>
              <a:gd name="connsiteY246" fmla="*/ 1533121 h 5235752"/>
              <a:gd name="connsiteX247" fmla="*/ 3666524 w 4787981"/>
              <a:gd name="connsiteY247" fmla="*/ 1591502 h 5235752"/>
              <a:gd name="connsiteX248" fmla="*/ 3639491 w 4787981"/>
              <a:gd name="connsiteY248" fmla="*/ 1652480 h 5235752"/>
              <a:gd name="connsiteX249" fmla="*/ 3635379 w 4787981"/>
              <a:gd name="connsiteY249" fmla="*/ 1734865 h 5235752"/>
              <a:gd name="connsiteX250" fmla="*/ 3674947 w 4787981"/>
              <a:gd name="connsiteY250" fmla="*/ 1784818 h 5235752"/>
              <a:gd name="connsiteX251" fmla="*/ 3723596 w 4787981"/>
              <a:gd name="connsiteY251" fmla="*/ 1850340 h 5235752"/>
              <a:gd name="connsiteX252" fmla="*/ 3708026 w 4787981"/>
              <a:gd name="connsiteY252" fmla="*/ 1859421 h 5235752"/>
              <a:gd name="connsiteX253" fmla="*/ 3717972 w 4787981"/>
              <a:gd name="connsiteY253" fmla="*/ 1888398 h 5235752"/>
              <a:gd name="connsiteX254" fmla="*/ 3727916 w 4787981"/>
              <a:gd name="connsiteY254" fmla="*/ 1917374 h 5235752"/>
              <a:gd name="connsiteX255" fmla="*/ 3712347 w 4787981"/>
              <a:gd name="connsiteY255" fmla="*/ 1926455 h 5235752"/>
              <a:gd name="connsiteX256" fmla="*/ 3733536 w 4787981"/>
              <a:gd name="connsiteY256" fmla="*/ 1962784 h 5235752"/>
              <a:gd name="connsiteX257" fmla="*/ 3723156 w 4787981"/>
              <a:gd name="connsiteY257" fmla="*/ 1968838 h 5235752"/>
              <a:gd name="connsiteX258" fmla="*/ 3753643 w 4787981"/>
              <a:gd name="connsiteY258" fmla="*/ 2003221 h 5235752"/>
              <a:gd name="connsiteX259" fmla="*/ 3791049 w 4787981"/>
              <a:gd name="connsiteY259" fmla="*/ 2061391 h 5235752"/>
              <a:gd name="connsiteX260" fmla="*/ 3780669 w 4787981"/>
              <a:gd name="connsiteY260" fmla="*/ 2067445 h 5235752"/>
              <a:gd name="connsiteX261" fmla="*/ 3773094 w 4787981"/>
              <a:gd name="connsiteY261" fmla="*/ 2179671 h 5235752"/>
              <a:gd name="connsiteX262" fmla="*/ 3716218 w 4787981"/>
              <a:gd name="connsiteY262" fmla="*/ 2278920 h 5235752"/>
              <a:gd name="connsiteX263" fmla="*/ 3669510 w 4787981"/>
              <a:gd name="connsiteY263" fmla="*/ 2306163 h 5235752"/>
              <a:gd name="connsiteX264" fmla="*/ 3624747 w 4787981"/>
              <a:gd name="connsiteY264" fmla="*/ 2342704 h 5235752"/>
              <a:gd name="connsiteX265" fmla="*/ 3608525 w 4787981"/>
              <a:gd name="connsiteY265" fmla="*/ 2404331 h 5235752"/>
              <a:gd name="connsiteX266" fmla="*/ 3592956 w 4787981"/>
              <a:gd name="connsiteY266" fmla="*/ 2413411 h 5235752"/>
              <a:gd name="connsiteX267" fmla="*/ 3614144 w 4787981"/>
              <a:gd name="connsiteY267" fmla="*/ 2449740 h 5235752"/>
              <a:gd name="connsiteX268" fmla="*/ 3637923 w 4787981"/>
              <a:gd name="connsiteY268" fmla="*/ 2568023 h 5235752"/>
              <a:gd name="connsiteX269" fmla="*/ 3577371 w 4787981"/>
              <a:gd name="connsiteY269" fmla="*/ 2672893 h 5235752"/>
              <a:gd name="connsiteX270" fmla="*/ 3592506 w 4787981"/>
              <a:gd name="connsiteY270" fmla="*/ 2698842 h 5235752"/>
              <a:gd name="connsiteX271" fmla="*/ 3566556 w 4787981"/>
              <a:gd name="connsiteY271" fmla="*/ 2713977 h 5235752"/>
              <a:gd name="connsiteX272" fmla="*/ 3565253 w 4787981"/>
              <a:gd name="connsiteY272" fmla="*/ 2819069 h 5235752"/>
              <a:gd name="connsiteX273" fmla="*/ 3539304 w 4787981"/>
              <a:gd name="connsiteY273" fmla="*/ 2834203 h 5235752"/>
              <a:gd name="connsiteX274" fmla="*/ 3505567 w 4787981"/>
              <a:gd name="connsiteY274" fmla="*/ 2895612 h 5235752"/>
              <a:gd name="connsiteX275" fmla="*/ 3483075 w 4787981"/>
              <a:gd name="connsiteY275" fmla="*/ 2964374 h 5235752"/>
              <a:gd name="connsiteX276" fmla="*/ 3457126 w 4787981"/>
              <a:gd name="connsiteY276" fmla="*/ 2979509 h 5235752"/>
              <a:gd name="connsiteX277" fmla="*/ 3446311 w 4787981"/>
              <a:gd name="connsiteY277" fmla="*/ 3020593 h 5235752"/>
              <a:gd name="connsiteX278" fmla="*/ 3461446 w 4787981"/>
              <a:gd name="connsiteY278" fmla="*/ 3046542 h 5235752"/>
              <a:gd name="connsiteX279" fmla="*/ 3450849 w 4787981"/>
              <a:gd name="connsiteY279" fmla="*/ 3070111 h 5235752"/>
              <a:gd name="connsiteX280" fmla="*/ 3440252 w 4787981"/>
              <a:gd name="connsiteY280" fmla="*/ 3093681 h 5235752"/>
              <a:gd name="connsiteX281" fmla="*/ 3461441 w 4787981"/>
              <a:gd name="connsiteY281" fmla="*/ 3130009 h 5235752"/>
              <a:gd name="connsiteX282" fmla="*/ 3445871 w 4787981"/>
              <a:gd name="connsiteY282" fmla="*/ 3139090 h 5235752"/>
              <a:gd name="connsiteX283" fmla="*/ 3451926 w 4787981"/>
              <a:gd name="connsiteY283" fmla="*/ 3149471 h 5235752"/>
              <a:gd name="connsiteX284" fmla="*/ 3415814 w 4787981"/>
              <a:gd name="connsiteY284" fmla="*/ 3153144 h 5235752"/>
              <a:gd name="connsiteX285" fmla="*/ 3403489 w 4787981"/>
              <a:gd name="connsiteY285" fmla="*/ 3149899 h 5235752"/>
              <a:gd name="connsiteX286" fmla="*/ 3243903 w 4787981"/>
              <a:gd name="connsiteY286" fmla="*/ 3222113 h 5235752"/>
              <a:gd name="connsiteX287" fmla="*/ 3242169 w 4787981"/>
              <a:gd name="connsiteY287" fmla="*/ 3278767 h 5235752"/>
              <a:gd name="connsiteX288" fmla="*/ 3216650 w 4787981"/>
              <a:gd name="connsiteY288" fmla="*/ 3342338 h 5235752"/>
              <a:gd name="connsiteX289" fmla="*/ 3222704 w 4787981"/>
              <a:gd name="connsiteY289" fmla="*/ 3352718 h 5235752"/>
              <a:gd name="connsiteX290" fmla="*/ 3196754 w 4787981"/>
              <a:gd name="connsiteY290" fmla="*/ 3367853 h 5235752"/>
              <a:gd name="connsiteX291" fmla="*/ 3205835 w 4787981"/>
              <a:gd name="connsiteY291" fmla="*/ 3383423 h 5235752"/>
              <a:gd name="connsiteX292" fmla="*/ 3130800 w 4787981"/>
              <a:gd name="connsiteY292" fmla="*/ 3409799 h 5235752"/>
              <a:gd name="connsiteX293" fmla="*/ 3066144 w 4787981"/>
              <a:gd name="connsiteY293" fmla="*/ 3430121 h 5235752"/>
              <a:gd name="connsiteX294" fmla="*/ 3009920 w 4787981"/>
              <a:gd name="connsiteY294" fmla="*/ 3476825 h 5235752"/>
              <a:gd name="connsiteX295" fmla="*/ 3019001 w 4787981"/>
              <a:gd name="connsiteY295" fmla="*/ 3492395 h 5235752"/>
              <a:gd name="connsiteX296" fmla="*/ 3039760 w 4787981"/>
              <a:gd name="connsiteY296" fmla="*/ 3480287 h 5235752"/>
              <a:gd name="connsiteX297" fmla="*/ 3051868 w 4787981"/>
              <a:gd name="connsiteY297" fmla="*/ 3501046 h 5235752"/>
              <a:gd name="connsiteX298" fmla="*/ 3166904 w 4787981"/>
              <a:gd name="connsiteY298" fmla="*/ 3531325 h 5235752"/>
              <a:gd name="connsiteX299" fmla="*/ 3307449 w 4787981"/>
              <a:gd name="connsiteY299" fmla="*/ 3664968 h 5235752"/>
              <a:gd name="connsiteX300" fmla="*/ 3329502 w 4787981"/>
              <a:gd name="connsiteY300" fmla="*/ 3714704 h 5235752"/>
              <a:gd name="connsiteX301" fmla="*/ 3319123 w 4787981"/>
              <a:gd name="connsiteY301" fmla="*/ 3720758 h 5235752"/>
              <a:gd name="connsiteX302" fmla="*/ 3346366 w 4787981"/>
              <a:gd name="connsiteY302" fmla="*/ 3767467 h 5235752"/>
              <a:gd name="connsiteX303" fmla="*/ 3330796 w 4787981"/>
              <a:gd name="connsiteY303" fmla="*/ 3776547 h 5235752"/>
              <a:gd name="connsiteX304" fmla="*/ 3336201 w 4787981"/>
              <a:gd name="connsiteY304" fmla="*/ 3797738 h 5235752"/>
              <a:gd name="connsiteX305" fmla="*/ 3341606 w 4787981"/>
              <a:gd name="connsiteY305" fmla="*/ 3818930 h 5235752"/>
              <a:gd name="connsiteX306" fmla="*/ 3326036 w 4787981"/>
              <a:gd name="connsiteY306" fmla="*/ 3828012 h 5235752"/>
              <a:gd name="connsiteX307" fmla="*/ 3333601 w 4787981"/>
              <a:gd name="connsiteY307" fmla="*/ 3882719 h 5235752"/>
              <a:gd name="connsiteX308" fmla="*/ 3338356 w 4787981"/>
              <a:gd name="connsiteY308" fmla="*/ 3914723 h 5235752"/>
              <a:gd name="connsiteX309" fmla="*/ 3320838 w 4787981"/>
              <a:gd name="connsiteY309" fmla="*/ 3956239 h 5235752"/>
              <a:gd name="connsiteX310" fmla="*/ 3266775 w 4787981"/>
              <a:gd name="connsiteY310" fmla="*/ 4036459 h 5235752"/>
              <a:gd name="connsiteX311" fmla="*/ 3272829 w 4787981"/>
              <a:gd name="connsiteY311" fmla="*/ 4046839 h 5235752"/>
              <a:gd name="connsiteX312" fmla="*/ 3210551 w 4787981"/>
              <a:gd name="connsiteY312" fmla="*/ 4083163 h 5235752"/>
              <a:gd name="connsiteX313" fmla="*/ 3216605 w 4787981"/>
              <a:gd name="connsiteY313" fmla="*/ 4093542 h 5235752"/>
              <a:gd name="connsiteX314" fmla="*/ 3190655 w 4787981"/>
              <a:gd name="connsiteY314" fmla="*/ 4108677 h 5235752"/>
              <a:gd name="connsiteX315" fmla="*/ 3199736 w 4787981"/>
              <a:gd name="connsiteY315" fmla="*/ 4124248 h 5235752"/>
              <a:gd name="connsiteX316" fmla="*/ 3101130 w 4787981"/>
              <a:gd name="connsiteY316" fmla="*/ 4181760 h 5235752"/>
              <a:gd name="connsiteX317" fmla="*/ 3046207 w 4787981"/>
              <a:gd name="connsiteY317" fmla="*/ 4165107 h 5235752"/>
              <a:gd name="connsiteX318" fmla="*/ 2972687 w 4787981"/>
              <a:gd name="connsiteY318" fmla="*/ 4152344 h 5235752"/>
              <a:gd name="connsiteX319" fmla="*/ 2877976 w 4787981"/>
              <a:gd name="connsiteY319" fmla="*/ 4144986 h 5235752"/>
              <a:gd name="connsiteX320" fmla="*/ 2870623 w 4787981"/>
              <a:gd name="connsiteY320" fmla="*/ 4156230 h 5235752"/>
              <a:gd name="connsiteX321" fmla="*/ 2843378 w 4787981"/>
              <a:gd name="connsiteY321" fmla="*/ 4151255 h 5235752"/>
              <a:gd name="connsiteX322" fmla="*/ 2812026 w 4787981"/>
              <a:gd name="connsiteY322" fmla="*/ 4103465 h 5235752"/>
              <a:gd name="connsiteX323" fmla="*/ 2774621 w 4787981"/>
              <a:gd name="connsiteY323" fmla="*/ 4045296 h 5235752"/>
              <a:gd name="connsiteX324" fmla="*/ 2739593 w 4787981"/>
              <a:gd name="connsiteY324" fmla="*/ 4003127 h 5235752"/>
              <a:gd name="connsiteX325" fmla="*/ 2729214 w 4787981"/>
              <a:gd name="connsiteY325" fmla="*/ 4009181 h 5235752"/>
              <a:gd name="connsiteX326" fmla="*/ 2718405 w 4787981"/>
              <a:gd name="connsiteY326" fmla="*/ 3966799 h 5235752"/>
              <a:gd name="connsiteX327" fmla="*/ 2708025 w 4787981"/>
              <a:gd name="connsiteY327" fmla="*/ 3972853 h 5235752"/>
              <a:gd name="connsiteX328" fmla="*/ 2671701 w 4787981"/>
              <a:gd name="connsiteY328" fmla="*/ 3910575 h 5235752"/>
              <a:gd name="connsiteX329" fmla="*/ 2682081 w 4787981"/>
              <a:gd name="connsiteY329" fmla="*/ 3904521 h 5235752"/>
              <a:gd name="connsiteX330" fmla="*/ 2666945 w 4787981"/>
              <a:gd name="connsiteY330" fmla="*/ 3878571 h 5235752"/>
              <a:gd name="connsiteX331" fmla="*/ 2686841 w 4787981"/>
              <a:gd name="connsiteY331" fmla="*/ 3853056 h 5235752"/>
              <a:gd name="connsiteX332" fmla="*/ 2579160 w 4787981"/>
              <a:gd name="connsiteY332" fmla="*/ 3769799 h 5235752"/>
              <a:gd name="connsiteX333" fmla="*/ 2397089 w 4787981"/>
              <a:gd name="connsiteY333" fmla="*/ 3785574 h 5235752"/>
              <a:gd name="connsiteX334" fmla="*/ 2403142 w 4787981"/>
              <a:gd name="connsiteY334" fmla="*/ 3795953 h 5235752"/>
              <a:gd name="connsiteX335" fmla="*/ 2340864 w 4787981"/>
              <a:gd name="connsiteY335" fmla="*/ 3832277 h 5235752"/>
              <a:gd name="connsiteX336" fmla="*/ 2377188 w 4787981"/>
              <a:gd name="connsiteY336" fmla="*/ 3894555 h 5235752"/>
              <a:gd name="connsiteX337" fmla="*/ 2428653 w 4787981"/>
              <a:gd name="connsiteY337" fmla="*/ 3899316 h 5235752"/>
              <a:gd name="connsiteX338" fmla="*/ 2437734 w 4787981"/>
              <a:gd name="connsiteY338" fmla="*/ 3914885 h 5235752"/>
              <a:gd name="connsiteX339" fmla="*/ 2461520 w 4787981"/>
              <a:gd name="connsiteY339" fmla="*/ 3907967 h 5235752"/>
              <a:gd name="connsiteX340" fmla="*/ 2467791 w 4787981"/>
              <a:gd name="connsiteY340" fmla="*/ 3900832 h 5235752"/>
              <a:gd name="connsiteX341" fmla="*/ 2474063 w 4787981"/>
              <a:gd name="connsiteY341" fmla="*/ 3893696 h 5235752"/>
              <a:gd name="connsiteX342" fmla="*/ 2482279 w 4787981"/>
              <a:gd name="connsiteY342" fmla="*/ 3895859 h 5235752"/>
              <a:gd name="connsiteX343" fmla="*/ 2510821 w 4787981"/>
              <a:gd name="connsiteY343" fmla="*/ 3920944 h 5235752"/>
              <a:gd name="connsiteX344" fmla="*/ 2521200 w 4787981"/>
              <a:gd name="connsiteY344" fmla="*/ 3914890 h 5235752"/>
              <a:gd name="connsiteX345" fmla="*/ 2527255 w 4787981"/>
              <a:gd name="connsiteY345" fmla="*/ 3925270 h 5235752"/>
              <a:gd name="connsiteX346" fmla="*/ 2516875 w 4787981"/>
              <a:gd name="connsiteY346" fmla="*/ 3931324 h 5235752"/>
              <a:gd name="connsiteX347" fmla="*/ 2509736 w 4787981"/>
              <a:gd name="connsiteY347" fmla="*/ 3966786 h 5235752"/>
              <a:gd name="connsiteX348" fmla="*/ 2469732 w 4787981"/>
              <a:gd name="connsiteY348" fmla="*/ 3993597 h 5235752"/>
              <a:gd name="connsiteX349" fmla="*/ 2337398 w 4787981"/>
              <a:gd name="connsiteY349" fmla="*/ 3945584 h 5235752"/>
              <a:gd name="connsiteX350" fmla="*/ 2188626 w 4787981"/>
              <a:gd name="connsiteY350" fmla="*/ 3976714 h 5235752"/>
              <a:gd name="connsiteX351" fmla="*/ 2186244 w 4787981"/>
              <a:gd name="connsiteY351" fmla="*/ 4044179 h 5235752"/>
              <a:gd name="connsiteX352" fmla="*/ 2183860 w 4787981"/>
              <a:gd name="connsiteY352" fmla="*/ 4111644 h 5235752"/>
              <a:gd name="connsiteX353" fmla="*/ 2157912 w 4787981"/>
              <a:gd name="connsiteY353" fmla="*/ 4126779 h 5235752"/>
              <a:gd name="connsiteX354" fmla="*/ 2162666 w 4787981"/>
              <a:gd name="connsiteY354" fmla="*/ 4158783 h 5235752"/>
              <a:gd name="connsiteX355" fmla="*/ 2122879 w 4787981"/>
              <a:gd name="connsiteY355" fmla="*/ 4168079 h 5235752"/>
              <a:gd name="connsiteX356" fmla="*/ 2067522 w 4787981"/>
              <a:gd name="connsiteY356" fmla="*/ 4186456 h 5235752"/>
              <a:gd name="connsiteX357" fmla="*/ 2053248 w 4787981"/>
              <a:gd name="connsiteY357" fmla="*/ 4215647 h 5235752"/>
              <a:gd name="connsiteX358" fmla="*/ 2019943 w 4787981"/>
              <a:gd name="connsiteY358" fmla="*/ 4283759 h 5235752"/>
              <a:gd name="connsiteX359" fmla="*/ 1984476 w 4787981"/>
              <a:gd name="connsiteY359" fmla="*/ 4360088 h 5235752"/>
              <a:gd name="connsiteX360" fmla="*/ 1961552 w 4787981"/>
              <a:gd name="connsiteY360" fmla="*/ 4422146 h 5235752"/>
              <a:gd name="connsiteX361" fmla="*/ 1935602 w 4787981"/>
              <a:gd name="connsiteY361" fmla="*/ 4437281 h 5235752"/>
              <a:gd name="connsiteX362" fmla="*/ 1944683 w 4787981"/>
              <a:gd name="connsiteY362" fmla="*/ 4452851 h 5235752"/>
              <a:gd name="connsiteX363" fmla="*/ 1911382 w 4787981"/>
              <a:gd name="connsiteY363" fmla="*/ 4479229 h 5235752"/>
              <a:gd name="connsiteX364" fmla="*/ 1844562 w 4787981"/>
              <a:gd name="connsiteY364" fmla="*/ 4507769 h 5235752"/>
              <a:gd name="connsiteX365" fmla="*/ 1762175 w 4787981"/>
              <a:gd name="connsiteY365" fmla="*/ 4545389 h 5235752"/>
              <a:gd name="connsiteX366" fmla="*/ 1705950 w 4787981"/>
              <a:gd name="connsiteY366" fmla="*/ 4592092 h 5235752"/>
              <a:gd name="connsiteX367" fmla="*/ 1712004 w 4787981"/>
              <a:gd name="connsiteY367" fmla="*/ 4602472 h 5235752"/>
              <a:gd name="connsiteX368" fmla="*/ 1639347 w 4787981"/>
              <a:gd name="connsiteY368" fmla="*/ 4644850 h 5235752"/>
              <a:gd name="connsiteX369" fmla="*/ 1594154 w 4787981"/>
              <a:gd name="connsiteY369" fmla="*/ 4632955 h 5235752"/>
              <a:gd name="connsiteX370" fmla="*/ 1519121 w 4787981"/>
              <a:gd name="connsiteY370" fmla="*/ 4617597 h 5235752"/>
              <a:gd name="connsiteX371" fmla="*/ 1482792 w 4787981"/>
              <a:gd name="connsiteY371" fmla="*/ 4638786 h 5235752"/>
              <a:gd name="connsiteX372" fmla="*/ 1473712 w 4787981"/>
              <a:gd name="connsiteY372" fmla="*/ 4623217 h 5235752"/>
              <a:gd name="connsiteX373" fmla="*/ 1411433 w 4787981"/>
              <a:gd name="connsiteY373" fmla="*/ 4659541 h 5235752"/>
              <a:gd name="connsiteX374" fmla="*/ 1405379 w 4787981"/>
              <a:gd name="connsiteY374" fmla="*/ 4649161 h 5235752"/>
              <a:gd name="connsiteX375" fmla="*/ 1358888 w 4787981"/>
              <a:gd name="connsiteY375" fmla="*/ 4658888 h 5235752"/>
              <a:gd name="connsiteX376" fmla="*/ 1317586 w 4787981"/>
              <a:gd name="connsiteY376" fmla="*/ 4665590 h 5235752"/>
              <a:gd name="connsiteX377" fmla="*/ 1302451 w 4787981"/>
              <a:gd name="connsiteY377" fmla="*/ 4639641 h 5235752"/>
              <a:gd name="connsiteX378" fmla="*/ 1233689 w 4787981"/>
              <a:gd name="connsiteY378" fmla="*/ 4617148 h 5235752"/>
              <a:gd name="connsiteX379" fmla="*/ 1156711 w 4787981"/>
              <a:gd name="connsiteY379" fmla="*/ 4592492 h 5235752"/>
              <a:gd name="connsiteX380" fmla="*/ 1150657 w 4787981"/>
              <a:gd name="connsiteY380" fmla="*/ 4582113 h 5235752"/>
              <a:gd name="connsiteX381" fmla="*/ 1103084 w 4787981"/>
              <a:gd name="connsiteY381" fmla="*/ 4595949 h 5235752"/>
              <a:gd name="connsiteX382" fmla="*/ 1060051 w 4787981"/>
              <a:gd name="connsiteY382" fmla="*/ 4617569 h 5235752"/>
              <a:gd name="connsiteX383" fmla="*/ 1039942 w 4787981"/>
              <a:gd name="connsiteY383" fmla="*/ 4618866 h 5235752"/>
              <a:gd name="connsiteX384" fmla="*/ 1023508 w 4787981"/>
              <a:gd name="connsiteY384" fmla="*/ 4614540 h 5235752"/>
              <a:gd name="connsiteX385" fmla="*/ 986315 w 4787981"/>
              <a:gd name="connsiteY385" fmla="*/ 4622323 h 5235752"/>
              <a:gd name="connsiteX386" fmla="*/ 968805 w 4787981"/>
              <a:gd name="connsiteY386" fmla="*/ 4538639 h 5235752"/>
              <a:gd name="connsiteX387" fmla="*/ 934861 w 4787981"/>
              <a:gd name="connsiteY387" fmla="*/ 4450628 h 5235752"/>
              <a:gd name="connsiteX388" fmla="*/ 903075 w 4787981"/>
              <a:gd name="connsiteY388" fmla="*/ 4437869 h 5235752"/>
              <a:gd name="connsiteX389" fmla="*/ 881668 w 4787981"/>
              <a:gd name="connsiteY389" fmla="*/ 4419054 h 5235752"/>
              <a:gd name="connsiteX390" fmla="*/ 871289 w 4787981"/>
              <a:gd name="connsiteY390" fmla="*/ 4425108 h 5235752"/>
              <a:gd name="connsiteX391" fmla="*/ 787607 w 4787981"/>
              <a:gd name="connsiteY391" fmla="*/ 4400885 h 5235752"/>
              <a:gd name="connsiteX392" fmla="*/ 707387 w 4787981"/>
              <a:gd name="connsiteY392" fmla="*/ 4346821 h 5235752"/>
              <a:gd name="connsiteX393" fmla="*/ 722957 w 4787981"/>
              <a:gd name="connsiteY393" fmla="*/ 4337740 h 5235752"/>
              <a:gd name="connsiteX394" fmla="*/ 710849 w 4787981"/>
              <a:gd name="connsiteY394" fmla="*/ 4316981 h 5235752"/>
              <a:gd name="connsiteX395" fmla="*/ 700691 w 4787981"/>
              <a:gd name="connsiteY395" fmla="*/ 4222053 h 5235752"/>
              <a:gd name="connsiteX396" fmla="*/ 660694 w 4787981"/>
              <a:gd name="connsiteY396" fmla="*/ 4123663 h 5235752"/>
              <a:gd name="connsiteX397" fmla="*/ 650314 w 4787981"/>
              <a:gd name="connsiteY397" fmla="*/ 4129717 h 5235752"/>
              <a:gd name="connsiteX398" fmla="*/ 594529 w 4787981"/>
              <a:gd name="connsiteY398" fmla="*/ 4057923 h 5235752"/>
              <a:gd name="connsiteX399" fmla="*/ 570965 w 4787981"/>
              <a:gd name="connsiteY399" fmla="*/ 3963859 h 5235752"/>
              <a:gd name="connsiteX400" fmla="*/ 568590 w 4787981"/>
              <a:gd name="connsiteY400" fmla="*/ 3906124 h 5235752"/>
              <a:gd name="connsiteX401" fmla="*/ 520156 w 4787981"/>
              <a:gd name="connsiteY401" fmla="*/ 3864820 h 5235752"/>
              <a:gd name="connsiteX402" fmla="*/ 459613 w 4787981"/>
              <a:gd name="connsiteY402" fmla="*/ 3802757 h 5235752"/>
              <a:gd name="connsiteX403" fmla="*/ 489888 w 4787981"/>
              <a:gd name="connsiteY403" fmla="*/ 3771188 h 5235752"/>
              <a:gd name="connsiteX404" fmla="*/ 495942 w 4787981"/>
              <a:gd name="connsiteY404" fmla="*/ 3781568 h 5235752"/>
              <a:gd name="connsiteX405" fmla="*/ 544596 w 4787981"/>
              <a:gd name="connsiteY405" fmla="*/ 3763623 h 5235752"/>
              <a:gd name="connsiteX406" fmla="*/ 593251 w 4787981"/>
              <a:gd name="connsiteY406" fmla="*/ 3745678 h 5235752"/>
              <a:gd name="connsiteX407" fmla="*/ 596280 w 4787981"/>
              <a:gd name="connsiteY407" fmla="*/ 3709135 h 5235752"/>
              <a:gd name="connsiteX408" fmla="*/ 599309 w 4787981"/>
              <a:gd name="connsiteY408" fmla="*/ 3672591 h 5235752"/>
              <a:gd name="connsiteX409" fmla="*/ 614879 w 4787981"/>
              <a:gd name="connsiteY409" fmla="*/ 3663510 h 5235752"/>
              <a:gd name="connsiteX410" fmla="*/ 588935 w 4787981"/>
              <a:gd name="connsiteY410" fmla="*/ 3595178 h 5235752"/>
              <a:gd name="connsiteX411" fmla="*/ 599314 w 4787981"/>
              <a:gd name="connsiteY411" fmla="*/ 3589124 h 5235752"/>
              <a:gd name="connsiteX412" fmla="*/ 584180 w 4787981"/>
              <a:gd name="connsiteY412" fmla="*/ 3563175 h 5235752"/>
              <a:gd name="connsiteX413" fmla="*/ 587426 w 4787981"/>
              <a:gd name="connsiteY413" fmla="*/ 3509116 h 5235752"/>
              <a:gd name="connsiteX414" fmla="*/ 568186 w 4787981"/>
              <a:gd name="connsiteY414" fmla="*/ 3440352 h 5235752"/>
              <a:gd name="connsiteX415" fmla="*/ 542236 w 4787981"/>
              <a:gd name="connsiteY415" fmla="*/ 3455487 h 5235752"/>
              <a:gd name="connsiteX416" fmla="*/ 527101 w 4787981"/>
              <a:gd name="connsiteY416" fmla="*/ 3429537 h 5235752"/>
              <a:gd name="connsiteX417" fmla="*/ 503964 w 4787981"/>
              <a:gd name="connsiteY417" fmla="*/ 3425644 h 5235752"/>
              <a:gd name="connsiteX418" fmla="*/ 486017 w 4787981"/>
              <a:gd name="connsiteY418" fmla="*/ 3418723 h 5235752"/>
              <a:gd name="connsiteX419" fmla="*/ 460067 w 4787981"/>
              <a:gd name="connsiteY419" fmla="*/ 3433858 h 5235752"/>
              <a:gd name="connsiteX420" fmla="*/ 454014 w 4787981"/>
              <a:gd name="connsiteY420" fmla="*/ 3423479 h 5235752"/>
              <a:gd name="connsiteX421" fmla="*/ 382654 w 4787981"/>
              <a:gd name="connsiteY421" fmla="*/ 3444232 h 5235752"/>
              <a:gd name="connsiteX422" fmla="*/ 376600 w 4787981"/>
              <a:gd name="connsiteY422" fmla="*/ 3433853 h 5235752"/>
              <a:gd name="connsiteX423" fmla="*/ 350869 w 4787981"/>
              <a:gd name="connsiteY423" fmla="*/ 3431473 h 5235752"/>
              <a:gd name="connsiteX424" fmla="*/ 325137 w 4787981"/>
              <a:gd name="connsiteY424" fmla="*/ 3429093 h 5235752"/>
              <a:gd name="connsiteX425" fmla="*/ 315844 w 4787981"/>
              <a:gd name="connsiteY425" fmla="*/ 3347572 h 5235752"/>
              <a:gd name="connsiteX426" fmla="*/ 381366 w 4787981"/>
              <a:gd name="connsiteY426" fmla="*/ 3298923 h 5235752"/>
              <a:gd name="connsiteX427" fmla="*/ 505917 w 4787981"/>
              <a:gd name="connsiteY427" fmla="*/ 3309741 h 5235752"/>
              <a:gd name="connsiteX428" fmla="*/ 511971 w 4787981"/>
              <a:gd name="connsiteY428" fmla="*/ 3320121 h 5235752"/>
              <a:gd name="connsiteX429" fmla="*/ 527541 w 4787981"/>
              <a:gd name="connsiteY429" fmla="*/ 3311040 h 5235752"/>
              <a:gd name="connsiteX430" fmla="*/ 521487 w 4787981"/>
              <a:gd name="connsiteY430" fmla="*/ 3300661 h 5235752"/>
              <a:gd name="connsiteX431" fmla="*/ 524298 w 4787981"/>
              <a:gd name="connsiteY431" fmla="*/ 3281631 h 5235752"/>
              <a:gd name="connsiteX432" fmla="*/ 527110 w 4787981"/>
              <a:gd name="connsiteY432" fmla="*/ 3262603 h 5235752"/>
              <a:gd name="connsiteX433" fmla="*/ 461594 w 4787981"/>
              <a:gd name="connsiteY433" fmla="*/ 3227785 h 5235752"/>
              <a:gd name="connsiteX434" fmla="*/ 389588 w 4787981"/>
              <a:gd name="connsiteY434" fmla="*/ 3217618 h 5235752"/>
              <a:gd name="connsiteX435" fmla="*/ 314123 w 4787981"/>
              <a:gd name="connsiteY435" fmla="*/ 3195558 h 5235752"/>
              <a:gd name="connsiteX436" fmla="*/ 243418 w 4787981"/>
              <a:gd name="connsiteY436" fmla="*/ 3122033 h 5235752"/>
              <a:gd name="connsiteX437" fmla="*/ 258123 w 4787981"/>
              <a:gd name="connsiteY437" fmla="*/ 3099545 h 5235752"/>
              <a:gd name="connsiteX438" fmla="*/ 272829 w 4787981"/>
              <a:gd name="connsiteY438" fmla="*/ 3077057 h 5235752"/>
              <a:gd name="connsiteX439" fmla="*/ 263748 w 4787981"/>
              <a:gd name="connsiteY439" fmla="*/ 3061487 h 5235752"/>
              <a:gd name="connsiteX440" fmla="*/ 300076 w 4787981"/>
              <a:gd name="connsiteY440" fmla="*/ 3040299 h 5235752"/>
              <a:gd name="connsiteX441" fmla="*/ 294022 w 4787981"/>
              <a:gd name="connsiteY441" fmla="*/ 3029919 h 5235752"/>
              <a:gd name="connsiteX442" fmla="*/ 330351 w 4787981"/>
              <a:gd name="connsiteY442" fmla="*/ 3008730 h 5235752"/>
              <a:gd name="connsiteX443" fmla="*/ 321271 w 4787981"/>
              <a:gd name="connsiteY443" fmla="*/ 2993161 h 5235752"/>
              <a:gd name="connsiteX444" fmla="*/ 340304 w 4787981"/>
              <a:gd name="connsiteY444" fmla="*/ 2912506 h 5235752"/>
              <a:gd name="connsiteX445" fmla="*/ 295766 w 4787981"/>
              <a:gd name="connsiteY445" fmla="*/ 2806331 h 5235752"/>
              <a:gd name="connsiteX446" fmla="*/ 201055 w 4787981"/>
              <a:gd name="connsiteY446" fmla="*/ 2798973 h 5235752"/>
              <a:gd name="connsiteX447" fmla="*/ 119321 w 4787981"/>
              <a:gd name="connsiteY447" fmla="*/ 2742315 h 5235752"/>
              <a:gd name="connsiteX448" fmla="*/ 109376 w 4787981"/>
              <a:gd name="connsiteY448" fmla="*/ 2713339 h 5235752"/>
              <a:gd name="connsiteX449" fmla="*/ 119755 w 4787981"/>
              <a:gd name="connsiteY449" fmla="*/ 2707285 h 5235752"/>
              <a:gd name="connsiteX450" fmla="*/ 120625 w 4787981"/>
              <a:gd name="connsiteY450" fmla="*/ 2637225 h 5235752"/>
              <a:gd name="connsiteX451" fmla="*/ 139655 w 4787981"/>
              <a:gd name="connsiteY451" fmla="*/ 2598303 h 5235752"/>
              <a:gd name="connsiteX452" fmla="*/ 130574 w 4787981"/>
              <a:gd name="connsiteY452" fmla="*/ 2582734 h 5235752"/>
              <a:gd name="connsiteX453" fmla="*/ 176419 w 4787981"/>
              <a:gd name="connsiteY453" fmla="*/ 2542084 h 5235752"/>
              <a:gd name="connsiteX454" fmla="*/ 170365 w 4787981"/>
              <a:gd name="connsiteY454" fmla="*/ 2531705 h 5235752"/>
              <a:gd name="connsiteX455" fmla="*/ 183342 w 4787981"/>
              <a:gd name="connsiteY455" fmla="*/ 2482403 h 5235752"/>
              <a:gd name="connsiteX456" fmla="*/ 194156 w 4787981"/>
              <a:gd name="connsiteY456" fmla="*/ 2441319 h 5235752"/>
              <a:gd name="connsiteX457" fmla="*/ 182484 w 4787981"/>
              <a:gd name="connsiteY457" fmla="*/ 2385529 h 5235752"/>
              <a:gd name="connsiteX458" fmla="*/ 136214 w 4787981"/>
              <a:gd name="connsiteY458" fmla="*/ 2294275 h 5235752"/>
              <a:gd name="connsiteX459" fmla="*/ 120645 w 4787981"/>
              <a:gd name="connsiteY459" fmla="*/ 2303356 h 5235752"/>
              <a:gd name="connsiteX460" fmla="*/ 62914 w 4787981"/>
              <a:gd name="connsiteY460" fmla="*/ 2222264 h 5235752"/>
              <a:gd name="connsiteX461" fmla="*/ 10374 w 4787981"/>
              <a:gd name="connsiteY461" fmla="*/ 2138145 h 5235752"/>
              <a:gd name="connsiteX462" fmla="*/ 20754 w 4787981"/>
              <a:gd name="connsiteY462" fmla="*/ 2132091 h 5235752"/>
              <a:gd name="connsiteX463" fmla="*/ 0 w 4787981"/>
              <a:gd name="connsiteY463" fmla="*/ 2060732 h 5235752"/>
              <a:gd name="connsiteX464" fmla="*/ 10379 w 4787981"/>
              <a:gd name="connsiteY464" fmla="*/ 2054678 h 5235752"/>
              <a:gd name="connsiteX465" fmla="*/ 19897 w 4787981"/>
              <a:gd name="connsiteY465" fmla="*/ 1993483 h 5235752"/>
              <a:gd name="connsiteX466" fmla="*/ 21198 w 4787981"/>
              <a:gd name="connsiteY466" fmla="*/ 1930126 h 5235752"/>
              <a:gd name="connsiteX467" fmla="*/ 47148 w 4787981"/>
              <a:gd name="connsiteY467" fmla="*/ 1914991 h 5235752"/>
              <a:gd name="connsiteX468" fmla="*/ 47150 w 4787981"/>
              <a:gd name="connsiteY468" fmla="*/ 1873258 h 5235752"/>
              <a:gd name="connsiteX469" fmla="*/ 47152 w 4787981"/>
              <a:gd name="connsiteY469" fmla="*/ 1831524 h 5235752"/>
              <a:gd name="connsiteX470" fmla="*/ 57532 w 4787981"/>
              <a:gd name="connsiteY470" fmla="*/ 1825471 h 5235752"/>
              <a:gd name="connsiteX471" fmla="*/ 18181 w 4787981"/>
              <a:gd name="connsiteY471" fmla="*/ 1758003 h 5235752"/>
              <a:gd name="connsiteX472" fmla="*/ 53646 w 4787981"/>
              <a:gd name="connsiteY472" fmla="*/ 1723407 h 5235752"/>
              <a:gd name="connsiteX473" fmla="*/ 47592 w 4787981"/>
              <a:gd name="connsiteY473" fmla="*/ 1713028 h 5235752"/>
              <a:gd name="connsiteX474" fmla="*/ 83921 w 4787981"/>
              <a:gd name="connsiteY474" fmla="*/ 1691838 h 5235752"/>
              <a:gd name="connsiteX475" fmla="*/ 74840 w 4787981"/>
              <a:gd name="connsiteY475" fmla="*/ 1676269 h 5235752"/>
              <a:gd name="connsiteX476" fmla="*/ 163067 w 4787981"/>
              <a:gd name="connsiteY476" fmla="*/ 1624811 h 5235752"/>
              <a:gd name="connsiteX477" fmla="*/ 179938 w 4787981"/>
              <a:gd name="connsiteY477" fmla="*/ 1552372 h 5235752"/>
              <a:gd name="connsiteX478" fmla="*/ 184701 w 4787981"/>
              <a:gd name="connsiteY478" fmla="*/ 1459174 h 5235752"/>
              <a:gd name="connsiteX479" fmla="*/ 195080 w 4787981"/>
              <a:gd name="connsiteY479" fmla="*/ 1453120 h 5235752"/>
              <a:gd name="connsiteX480" fmla="*/ 168272 w 4787981"/>
              <a:gd name="connsiteY480" fmla="*/ 1371382 h 5235752"/>
              <a:gd name="connsiteX481" fmla="*/ 220176 w 4787981"/>
              <a:gd name="connsiteY481" fmla="*/ 1257645 h 5235752"/>
              <a:gd name="connsiteX482" fmla="*/ 266884 w 4787981"/>
              <a:gd name="connsiteY482" fmla="*/ 1230402 h 5235752"/>
              <a:gd name="connsiteX483" fmla="*/ 257804 w 4787981"/>
              <a:gd name="connsiteY483" fmla="*/ 1214832 h 5235752"/>
              <a:gd name="connsiteX484" fmla="*/ 283752 w 4787981"/>
              <a:gd name="connsiteY484" fmla="*/ 1199697 h 5235752"/>
              <a:gd name="connsiteX485" fmla="*/ 277698 w 4787981"/>
              <a:gd name="connsiteY485" fmla="*/ 1189318 h 5235752"/>
              <a:gd name="connsiteX486" fmla="*/ 303648 w 4787981"/>
              <a:gd name="connsiteY486" fmla="*/ 1174183 h 5235752"/>
              <a:gd name="connsiteX487" fmla="*/ 370257 w 4787981"/>
              <a:gd name="connsiteY487" fmla="*/ 1037957 h 5235752"/>
              <a:gd name="connsiteX488" fmla="*/ 428649 w 4787981"/>
              <a:gd name="connsiteY488" fmla="*/ 899570 h 5235752"/>
              <a:gd name="connsiteX489" fmla="*/ 422595 w 4787981"/>
              <a:gd name="connsiteY489" fmla="*/ 889191 h 5235752"/>
              <a:gd name="connsiteX490" fmla="*/ 448544 w 4787981"/>
              <a:gd name="connsiteY490" fmla="*/ 874056 h 5235752"/>
              <a:gd name="connsiteX491" fmla="*/ 439462 w 4787981"/>
              <a:gd name="connsiteY491" fmla="*/ 858486 h 5235752"/>
              <a:gd name="connsiteX492" fmla="*/ 465411 w 4787981"/>
              <a:gd name="connsiteY492" fmla="*/ 843351 h 5235752"/>
              <a:gd name="connsiteX493" fmla="*/ 459357 w 4787981"/>
              <a:gd name="connsiteY493" fmla="*/ 832971 h 5235752"/>
              <a:gd name="connsiteX494" fmla="*/ 547585 w 4787981"/>
              <a:gd name="connsiteY494" fmla="*/ 781512 h 5235752"/>
              <a:gd name="connsiteX495" fmla="*/ 553639 w 4787981"/>
              <a:gd name="connsiteY495" fmla="*/ 791892 h 5235752"/>
              <a:gd name="connsiteX496" fmla="*/ 568127 w 4787981"/>
              <a:gd name="connsiteY496" fmla="*/ 786919 h 5235752"/>
              <a:gd name="connsiteX497" fmla="*/ 582616 w 4787981"/>
              <a:gd name="connsiteY497" fmla="*/ 781947 h 5235752"/>
              <a:gd name="connsiteX498" fmla="*/ 628891 w 4787981"/>
              <a:gd name="connsiteY498" fmla="*/ 748000 h 5235752"/>
              <a:gd name="connsiteX499" fmla="*/ 656572 w 4787981"/>
              <a:gd name="connsiteY499" fmla="*/ 717945 h 5235752"/>
              <a:gd name="connsiteX500" fmla="*/ 734419 w 4787981"/>
              <a:gd name="connsiteY500" fmla="*/ 672541 h 5235752"/>
              <a:gd name="connsiteX501" fmla="*/ 725338 w 4787981"/>
              <a:gd name="connsiteY501" fmla="*/ 656971 h 5235752"/>
              <a:gd name="connsiteX502" fmla="*/ 761885 w 4787981"/>
              <a:gd name="connsiteY502" fmla="*/ 618267 h 5235752"/>
              <a:gd name="connsiteX503" fmla="*/ 761673 w 4787981"/>
              <a:gd name="connsiteY503" fmla="*/ 552315 h 5235752"/>
              <a:gd name="connsiteX504" fmla="*/ 843846 w 4787981"/>
              <a:gd name="connsiteY504" fmla="*/ 490477 h 5235752"/>
              <a:gd name="connsiteX505" fmla="*/ 857252 w 4787981"/>
              <a:gd name="connsiteY505" fmla="*/ 489613 h 5235752"/>
              <a:gd name="connsiteX506" fmla="*/ 869146 w 4787981"/>
              <a:gd name="connsiteY506" fmla="*/ 486153 h 5235752"/>
              <a:gd name="connsiteX507" fmla="*/ 886229 w 4787981"/>
              <a:gd name="connsiteY507" fmla="*/ 479667 h 5235752"/>
              <a:gd name="connsiteX508" fmla="*/ 880175 w 4787981"/>
              <a:gd name="connsiteY508" fmla="*/ 469288 h 5235752"/>
              <a:gd name="connsiteX509" fmla="*/ 906124 w 4787981"/>
              <a:gd name="connsiteY509" fmla="*/ 454153 h 5235752"/>
              <a:gd name="connsiteX510" fmla="*/ 900070 w 4787981"/>
              <a:gd name="connsiteY510" fmla="*/ 443774 h 5235752"/>
              <a:gd name="connsiteX511" fmla="*/ 977918 w 4787981"/>
              <a:gd name="connsiteY511" fmla="*/ 398368 h 5235752"/>
              <a:gd name="connsiteX512" fmla="*/ 968837 w 4787981"/>
              <a:gd name="connsiteY512" fmla="*/ 382798 h 5235752"/>
              <a:gd name="connsiteX513" fmla="*/ 994786 w 4787981"/>
              <a:gd name="connsiteY513" fmla="*/ 367663 h 5235752"/>
              <a:gd name="connsiteX514" fmla="*/ 988732 w 4787981"/>
              <a:gd name="connsiteY514" fmla="*/ 357284 h 5235752"/>
              <a:gd name="connsiteX515" fmla="*/ 1061389 w 4787981"/>
              <a:gd name="connsiteY515" fmla="*/ 314906 h 5235752"/>
              <a:gd name="connsiteX516" fmla="*/ 1175561 w 4787981"/>
              <a:gd name="connsiteY516" fmla="*/ 331779 h 5235752"/>
              <a:gd name="connsiteX517" fmla="*/ 1181615 w 4787981"/>
              <a:gd name="connsiteY517" fmla="*/ 342158 h 5235752"/>
              <a:gd name="connsiteX518" fmla="*/ 1202374 w 4787981"/>
              <a:gd name="connsiteY518" fmla="*/ 330051 h 5235752"/>
              <a:gd name="connsiteX519" fmla="*/ 1211456 w 4787981"/>
              <a:gd name="connsiteY519" fmla="*/ 345621 h 5235752"/>
              <a:gd name="connsiteX520" fmla="*/ 1227026 w 4787981"/>
              <a:gd name="connsiteY520" fmla="*/ 336540 h 5235752"/>
              <a:gd name="connsiteX521" fmla="*/ 1217944 w 4787981"/>
              <a:gd name="connsiteY521" fmla="*/ 320969 h 5235752"/>
              <a:gd name="connsiteX522" fmla="*/ 1245407 w 4787981"/>
              <a:gd name="connsiteY522" fmla="*/ 308429 h 5235752"/>
              <a:gd name="connsiteX523" fmla="*/ 1263354 w 4787981"/>
              <a:gd name="connsiteY523" fmla="*/ 315351 h 5235752"/>
              <a:gd name="connsiteX524" fmla="*/ 1273734 w 4787981"/>
              <a:gd name="connsiteY524" fmla="*/ 309297 h 5235752"/>
              <a:gd name="connsiteX525" fmla="*/ 1264653 w 4787981"/>
              <a:gd name="connsiteY525" fmla="*/ 293727 h 5235752"/>
              <a:gd name="connsiteX526" fmla="*/ 1306172 w 4787981"/>
              <a:gd name="connsiteY526" fmla="*/ 269511 h 5235752"/>
              <a:gd name="connsiteX527" fmla="*/ 1300118 w 4787981"/>
              <a:gd name="connsiteY527" fmla="*/ 259131 h 5235752"/>
              <a:gd name="connsiteX528" fmla="*/ 1336447 w 4787981"/>
              <a:gd name="connsiteY528" fmla="*/ 237942 h 5235752"/>
              <a:gd name="connsiteX529" fmla="*/ 1327366 w 4787981"/>
              <a:gd name="connsiteY529" fmla="*/ 222373 h 5235752"/>
              <a:gd name="connsiteX530" fmla="*/ 1350288 w 4787981"/>
              <a:gd name="connsiteY530" fmla="*/ 202048 h 5235752"/>
              <a:gd name="connsiteX531" fmla="*/ 1470084 w 4787981"/>
              <a:gd name="connsiteY531" fmla="*/ 180864 h 5235752"/>
              <a:gd name="connsiteX532" fmla="*/ 1533656 w 4787981"/>
              <a:gd name="connsiteY532" fmla="*/ 206383 h 5235752"/>
              <a:gd name="connsiteX533" fmla="*/ 1569980 w 4787981"/>
              <a:gd name="connsiteY533" fmla="*/ 268661 h 5235752"/>
              <a:gd name="connsiteX534" fmla="*/ 1644580 w 4787981"/>
              <a:gd name="connsiteY534" fmla="*/ 277316 h 5235752"/>
              <a:gd name="connsiteX535" fmla="*/ 1716154 w 4787981"/>
              <a:gd name="connsiteY535" fmla="*/ 280780 h 5235752"/>
              <a:gd name="connsiteX536" fmla="*/ 1778432 w 4787981"/>
              <a:gd name="connsiteY536" fmla="*/ 244456 h 5235752"/>
              <a:gd name="connsiteX537" fmla="*/ 1797463 w 4787981"/>
              <a:gd name="connsiteY537" fmla="*/ 205534 h 5235752"/>
              <a:gd name="connsiteX538" fmla="*/ 1819522 w 4787981"/>
              <a:gd name="connsiteY538" fmla="*/ 171803 h 5235752"/>
              <a:gd name="connsiteX539" fmla="*/ 1826879 w 4787981"/>
              <a:gd name="connsiteY539" fmla="*/ 77092 h 5235752"/>
              <a:gd name="connsiteX540" fmla="*/ 1874023 w 4787981"/>
              <a:gd name="connsiteY540" fmla="*/ 14818 h 5235752"/>
              <a:gd name="connsiteX541" fmla="*/ 1913487 w 4787981"/>
              <a:gd name="connsiteY541" fmla="*/ 495 h 523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</a:cxnLst>
            <a:rect l="l" t="t" r="r" b="b"/>
            <a:pathLst>
              <a:path w="4787981" h="5235752">
                <a:moveTo>
                  <a:pt x="417018" y="3747614"/>
                </a:moveTo>
                <a:cubicBezTo>
                  <a:pt x="425235" y="3749777"/>
                  <a:pt x="438857" y="3759220"/>
                  <a:pt x="457885" y="3775943"/>
                </a:cubicBezTo>
                <a:cubicBezTo>
                  <a:pt x="431648" y="3786609"/>
                  <a:pt x="414420" y="3790861"/>
                  <a:pt x="406204" y="3788698"/>
                </a:cubicBezTo>
                <a:cubicBezTo>
                  <a:pt x="397987" y="3786535"/>
                  <a:pt x="384364" y="3777092"/>
                  <a:pt x="365337" y="3760369"/>
                </a:cubicBezTo>
                <a:cubicBezTo>
                  <a:pt x="391574" y="3749703"/>
                  <a:pt x="408801" y="3745451"/>
                  <a:pt x="417018" y="3747614"/>
                </a:cubicBezTo>
                <a:close/>
                <a:moveTo>
                  <a:pt x="3678941" y="3705643"/>
                </a:moveTo>
                <a:lnTo>
                  <a:pt x="3687157" y="3707806"/>
                </a:lnTo>
                <a:cubicBezTo>
                  <a:pt x="3692635" y="3709248"/>
                  <a:pt x="3701573" y="3708672"/>
                  <a:pt x="3713970" y="3706078"/>
                </a:cubicBezTo>
                <a:lnTo>
                  <a:pt x="3729105" y="3732026"/>
                </a:lnTo>
                <a:lnTo>
                  <a:pt x="3755055" y="3716891"/>
                </a:lnTo>
                <a:lnTo>
                  <a:pt x="3770190" y="3742841"/>
                </a:lnTo>
                <a:cubicBezTo>
                  <a:pt x="3817763" y="3729004"/>
                  <a:pt x="3853153" y="3728070"/>
                  <a:pt x="3876362" y="3740037"/>
                </a:cubicBezTo>
                <a:cubicBezTo>
                  <a:pt x="3899570" y="3752002"/>
                  <a:pt x="3926887" y="3765050"/>
                  <a:pt x="3958313" y="3779180"/>
                </a:cubicBezTo>
                <a:lnTo>
                  <a:pt x="3973448" y="3805129"/>
                </a:lnTo>
                <a:cubicBezTo>
                  <a:pt x="4000837" y="3812338"/>
                  <a:pt x="4024191" y="3826539"/>
                  <a:pt x="4043506" y="3847731"/>
                </a:cubicBezTo>
                <a:cubicBezTo>
                  <a:pt x="4062822" y="3868924"/>
                  <a:pt x="4082281" y="3892351"/>
                  <a:pt x="4101886" y="3918012"/>
                </a:cubicBezTo>
                <a:cubicBezTo>
                  <a:pt x="4094966" y="3922048"/>
                  <a:pt x="4096551" y="3932715"/>
                  <a:pt x="4106641" y="3950015"/>
                </a:cubicBezTo>
                <a:lnTo>
                  <a:pt x="4117020" y="3943961"/>
                </a:lnTo>
                <a:cubicBezTo>
                  <a:pt x="4130570" y="3959242"/>
                  <a:pt x="4142750" y="3974164"/>
                  <a:pt x="4153561" y="3988724"/>
                </a:cubicBezTo>
                <a:cubicBezTo>
                  <a:pt x="4164372" y="4003284"/>
                  <a:pt x="4176553" y="4018205"/>
                  <a:pt x="4190103" y="4033487"/>
                </a:cubicBezTo>
                <a:lnTo>
                  <a:pt x="4174533" y="4042568"/>
                </a:lnTo>
                <a:lnTo>
                  <a:pt x="4253235" y="4177504"/>
                </a:lnTo>
                <a:lnTo>
                  <a:pt x="4242855" y="4183558"/>
                </a:lnTo>
                <a:lnTo>
                  <a:pt x="4257991" y="4209507"/>
                </a:lnTo>
                <a:cubicBezTo>
                  <a:pt x="4253088" y="4217003"/>
                  <a:pt x="4250277" y="4222120"/>
                  <a:pt x="4249556" y="4224860"/>
                </a:cubicBezTo>
                <a:cubicBezTo>
                  <a:pt x="4248836" y="4227599"/>
                  <a:pt x="4246024" y="4232716"/>
                  <a:pt x="4241122" y="4240212"/>
                </a:cubicBezTo>
                <a:lnTo>
                  <a:pt x="4256257" y="4266161"/>
                </a:lnTo>
                <a:cubicBezTo>
                  <a:pt x="4252797" y="4268179"/>
                  <a:pt x="4246165" y="4276684"/>
                  <a:pt x="4236362" y="4291676"/>
                </a:cubicBezTo>
                <a:lnTo>
                  <a:pt x="4257551" y="4328004"/>
                </a:lnTo>
                <a:lnTo>
                  <a:pt x="4247171" y="4334058"/>
                </a:lnTo>
                <a:cubicBezTo>
                  <a:pt x="4247747" y="4342996"/>
                  <a:pt x="4247675" y="4348835"/>
                  <a:pt x="4246954" y="4351574"/>
                </a:cubicBezTo>
                <a:cubicBezTo>
                  <a:pt x="4246233" y="4354312"/>
                  <a:pt x="4246161" y="4360151"/>
                  <a:pt x="4246736" y="4369089"/>
                </a:cubicBezTo>
                <a:lnTo>
                  <a:pt x="4225977" y="4381197"/>
                </a:lnTo>
                <a:lnTo>
                  <a:pt x="4209104" y="4495368"/>
                </a:lnTo>
                <a:cubicBezTo>
                  <a:pt x="4201318" y="4513820"/>
                  <a:pt x="4193244" y="4527803"/>
                  <a:pt x="4184883" y="4537317"/>
                </a:cubicBezTo>
                <a:cubicBezTo>
                  <a:pt x="4176521" y="4546830"/>
                  <a:pt x="4169529" y="4556705"/>
                  <a:pt x="4163907" y="4566940"/>
                </a:cubicBezTo>
                <a:cubicBezTo>
                  <a:pt x="4158283" y="4577175"/>
                  <a:pt x="4156265" y="4587626"/>
                  <a:pt x="4157849" y="4598293"/>
                </a:cubicBezTo>
                <a:cubicBezTo>
                  <a:pt x="4159435" y="4608961"/>
                  <a:pt x="4168299" y="4628135"/>
                  <a:pt x="4184443" y="4655814"/>
                </a:cubicBezTo>
                <a:cubicBezTo>
                  <a:pt x="4222789" y="4665907"/>
                  <a:pt x="4252051" y="4688253"/>
                  <a:pt x="4272231" y="4722852"/>
                </a:cubicBezTo>
                <a:cubicBezTo>
                  <a:pt x="4284339" y="4743611"/>
                  <a:pt x="4293348" y="4765019"/>
                  <a:pt x="4299257" y="4787076"/>
                </a:cubicBezTo>
                <a:cubicBezTo>
                  <a:pt x="4305167" y="4809133"/>
                  <a:pt x="4309706" y="4830829"/>
                  <a:pt x="4312876" y="4852164"/>
                </a:cubicBezTo>
                <a:lnTo>
                  <a:pt x="4334064" y="4888493"/>
                </a:lnTo>
                <a:cubicBezTo>
                  <a:pt x="4329163" y="4895989"/>
                  <a:pt x="4326352" y="4901106"/>
                  <a:pt x="4325631" y="4903845"/>
                </a:cubicBezTo>
                <a:cubicBezTo>
                  <a:pt x="4324910" y="4906583"/>
                  <a:pt x="4322098" y="4911701"/>
                  <a:pt x="4317197" y="4919197"/>
                </a:cubicBezTo>
                <a:lnTo>
                  <a:pt x="4329305" y="4939957"/>
                </a:lnTo>
                <a:lnTo>
                  <a:pt x="4318925" y="4946010"/>
                </a:lnTo>
                <a:cubicBezTo>
                  <a:pt x="4319501" y="4954949"/>
                  <a:pt x="4320942" y="4963382"/>
                  <a:pt x="4323248" y="4971310"/>
                </a:cubicBezTo>
                <a:cubicBezTo>
                  <a:pt x="4325554" y="4979239"/>
                  <a:pt x="4326995" y="4987672"/>
                  <a:pt x="4327572" y="4996610"/>
                </a:cubicBezTo>
                <a:lnTo>
                  <a:pt x="4306812" y="5008719"/>
                </a:lnTo>
                <a:lnTo>
                  <a:pt x="4318920" y="5029478"/>
                </a:lnTo>
                <a:cubicBezTo>
                  <a:pt x="4295277" y="5052541"/>
                  <a:pt x="4275021" y="5079426"/>
                  <a:pt x="4258153" y="5110130"/>
                </a:cubicBezTo>
                <a:cubicBezTo>
                  <a:pt x="4241284" y="5140835"/>
                  <a:pt x="4213821" y="5167286"/>
                  <a:pt x="4175762" y="5189484"/>
                </a:cubicBezTo>
                <a:cubicBezTo>
                  <a:pt x="4151543" y="5203610"/>
                  <a:pt x="4133234" y="5211970"/>
                  <a:pt x="4120837" y="5214564"/>
                </a:cubicBezTo>
                <a:lnTo>
                  <a:pt x="4114787" y="5204191"/>
                </a:lnTo>
                <a:cubicBezTo>
                  <a:pt x="4109880" y="5211680"/>
                  <a:pt x="4104835" y="5216941"/>
                  <a:pt x="4099645" y="5219968"/>
                </a:cubicBezTo>
                <a:cubicBezTo>
                  <a:pt x="4094456" y="5222995"/>
                  <a:pt x="4089410" y="5228257"/>
                  <a:pt x="4084508" y="5235752"/>
                </a:cubicBezTo>
                <a:lnTo>
                  <a:pt x="4078458" y="5225380"/>
                </a:lnTo>
                <a:cubicBezTo>
                  <a:pt x="4043279" y="5236615"/>
                  <a:pt x="4012000" y="5238638"/>
                  <a:pt x="3984607" y="5231422"/>
                </a:cubicBezTo>
                <a:cubicBezTo>
                  <a:pt x="3957217" y="5224212"/>
                  <a:pt x="3929828" y="5217003"/>
                  <a:pt x="3902438" y="5209793"/>
                </a:cubicBezTo>
                <a:lnTo>
                  <a:pt x="3886869" y="5218874"/>
                </a:lnTo>
                <a:lnTo>
                  <a:pt x="3871734" y="5192925"/>
                </a:lnTo>
                <a:lnTo>
                  <a:pt x="3861355" y="5198979"/>
                </a:lnTo>
                <a:lnTo>
                  <a:pt x="3846219" y="5173030"/>
                </a:lnTo>
                <a:cubicBezTo>
                  <a:pt x="3837282" y="5173606"/>
                  <a:pt x="3831947" y="5174399"/>
                  <a:pt x="3830218" y="5175407"/>
                </a:cubicBezTo>
                <a:cubicBezTo>
                  <a:pt x="3828488" y="5176416"/>
                  <a:pt x="3823154" y="5177210"/>
                  <a:pt x="3814216" y="5177785"/>
                </a:cubicBezTo>
                <a:lnTo>
                  <a:pt x="3799081" y="5151837"/>
                </a:lnTo>
                <a:lnTo>
                  <a:pt x="3788701" y="5157890"/>
                </a:lnTo>
                <a:lnTo>
                  <a:pt x="3685349" y="5016465"/>
                </a:lnTo>
                <a:lnTo>
                  <a:pt x="3700918" y="5007385"/>
                </a:lnTo>
                <a:lnTo>
                  <a:pt x="3679729" y="4971055"/>
                </a:lnTo>
                <a:lnTo>
                  <a:pt x="3690109" y="4965002"/>
                </a:lnTo>
                <a:lnTo>
                  <a:pt x="3664165" y="4896669"/>
                </a:lnTo>
                <a:lnTo>
                  <a:pt x="3679735" y="4887588"/>
                </a:lnTo>
                <a:cubicBezTo>
                  <a:pt x="3679159" y="4878651"/>
                  <a:pt x="3676853" y="4870722"/>
                  <a:pt x="3672817" y="4863802"/>
                </a:cubicBezTo>
                <a:cubicBezTo>
                  <a:pt x="3668781" y="4856882"/>
                  <a:pt x="3666475" y="4848953"/>
                  <a:pt x="3665899" y="4840016"/>
                </a:cubicBezTo>
                <a:lnTo>
                  <a:pt x="3691847" y="4824882"/>
                </a:lnTo>
                <a:cubicBezTo>
                  <a:pt x="3686659" y="4800086"/>
                  <a:pt x="3681039" y="4782498"/>
                  <a:pt x="3674985" y="4772118"/>
                </a:cubicBezTo>
                <a:lnTo>
                  <a:pt x="3664604" y="4778173"/>
                </a:lnTo>
                <a:cubicBezTo>
                  <a:pt x="3645577" y="4761448"/>
                  <a:pt x="3634045" y="4749628"/>
                  <a:pt x="3630009" y="4742708"/>
                </a:cubicBezTo>
                <a:lnTo>
                  <a:pt x="3614440" y="4751789"/>
                </a:lnTo>
                <a:lnTo>
                  <a:pt x="3602332" y="4731029"/>
                </a:lnTo>
                <a:cubicBezTo>
                  <a:pt x="3569464" y="4722377"/>
                  <a:pt x="3540129" y="4705870"/>
                  <a:pt x="3514326" y="4681506"/>
                </a:cubicBezTo>
                <a:cubicBezTo>
                  <a:pt x="3488524" y="4657142"/>
                  <a:pt x="3461352" y="4632417"/>
                  <a:pt x="3432810" y="4607332"/>
                </a:cubicBezTo>
                <a:lnTo>
                  <a:pt x="3338973" y="4446447"/>
                </a:lnTo>
                <a:lnTo>
                  <a:pt x="3349353" y="4440393"/>
                </a:lnTo>
                <a:lnTo>
                  <a:pt x="3328164" y="4404064"/>
                </a:lnTo>
                <a:lnTo>
                  <a:pt x="3343733" y="4394983"/>
                </a:lnTo>
                <a:cubicBezTo>
                  <a:pt x="3329607" y="4370763"/>
                  <a:pt x="3318725" y="4348131"/>
                  <a:pt x="3311086" y="4327083"/>
                </a:cubicBezTo>
                <a:cubicBezTo>
                  <a:pt x="3303447" y="4306035"/>
                  <a:pt x="3306259" y="4287007"/>
                  <a:pt x="3319522" y="4269997"/>
                </a:cubicBezTo>
                <a:lnTo>
                  <a:pt x="3304388" y="4244048"/>
                </a:lnTo>
                <a:cubicBezTo>
                  <a:pt x="3307847" y="4242030"/>
                  <a:pt x="3314480" y="4233525"/>
                  <a:pt x="3324283" y="4218534"/>
                </a:cubicBezTo>
                <a:lnTo>
                  <a:pt x="3309147" y="4192584"/>
                </a:lnTo>
                <a:lnTo>
                  <a:pt x="3319527" y="4186530"/>
                </a:lnTo>
                <a:lnTo>
                  <a:pt x="3304392" y="4160581"/>
                </a:lnTo>
                <a:cubicBezTo>
                  <a:pt x="3307853" y="4158563"/>
                  <a:pt x="3314484" y="4150058"/>
                  <a:pt x="3324288" y="4135067"/>
                </a:cubicBezTo>
                <a:lnTo>
                  <a:pt x="3309153" y="4109117"/>
                </a:lnTo>
                <a:cubicBezTo>
                  <a:pt x="3312037" y="4098161"/>
                  <a:pt x="3316290" y="4087566"/>
                  <a:pt x="3321912" y="4077331"/>
                </a:cubicBezTo>
                <a:cubicBezTo>
                  <a:pt x="3327536" y="4067096"/>
                  <a:pt x="3333519" y="4055492"/>
                  <a:pt x="3339863" y="4042519"/>
                </a:cubicBezTo>
                <a:lnTo>
                  <a:pt x="3330781" y="4026948"/>
                </a:lnTo>
                <a:lnTo>
                  <a:pt x="3351540" y="4014841"/>
                </a:lnTo>
                <a:cubicBezTo>
                  <a:pt x="3352983" y="4009363"/>
                  <a:pt x="3353560" y="4004389"/>
                  <a:pt x="3353271" y="3999921"/>
                </a:cubicBezTo>
                <a:cubicBezTo>
                  <a:pt x="3352983" y="3995452"/>
                  <a:pt x="3353560" y="3990478"/>
                  <a:pt x="3355003" y="3985000"/>
                </a:cubicBezTo>
                <a:lnTo>
                  <a:pt x="3380952" y="3969865"/>
                </a:lnTo>
                <a:cubicBezTo>
                  <a:pt x="3374898" y="3959486"/>
                  <a:pt x="3373312" y="3948818"/>
                  <a:pt x="3376196" y="3937862"/>
                </a:cubicBezTo>
                <a:lnTo>
                  <a:pt x="3402145" y="3922727"/>
                </a:lnTo>
                <a:lnTo>
                  <a:pt x="3393065" y="3907157"/>
                </a:lnTo>
                <a:lnTo>
                  <a:pt x="3444963" y="3876887"/>
                </a:lnTo>
                <a:cubicBezTo>
                  <a:pt x="3454766" y="3861896"/>
                  <a:pt x="3463561" y="3845174"/>
                  <a:pt x="3471347" y="3826723"/>
                </a:cubicBezTo>
                <a:cubicBezTo>
                  <a:pt x="3479132" y="3808270"/>
                  <a:pt x="3495135" y="3791981"/>
                  <a:pt x="3519353" y="3777856"/>
                </a:cubicBezTo>
                <a:cubicBezTo>
                  <a:pt x="3529733" y="3771802"/>
                  <a:pt x="3539392" y="3768487"/>
                  <a:pt x="3548330" y="3767910"/>
                </a:cubicBezTo>
                <a:lnTo>
                  <a:pt x="3554384" y="3778291"/>
                </a:lnTo>
                <a:cubicBezTo>
                  <a:pt x="3564764" y="3772237"/>
                  <a:pt x="3578315" y="3759696"/>
                  <a:pt x="3595039" y="3740667"/>
                </a:cubicBezTo>
                <a:lnTo>
                  <a:pt x="3601093" y="3751048"/>
                </a:lnTo>
                <a:close/>
                <a:moveTo>
                  <a:pt x="4785735" y="2037665"/>
                </a:moveTo>
                <a:cubicBezTo>
                  <a:pt x="4789481" y="2067939"/>
                  <a:pt x="4788543" y="2088192"/>
                  <a:pt x="4782920" y="2098427"/>
                </a:cubicBezTo>
                <a:cubicBezTo>
                  <a:pt x="4777298" y="2108662"/>
                  <a:pt x="4772611" y="2126465"/>
                  <a:pt x="4768861" y="2151836"/>
                </a:cubicBezTo>
                <a:cubicBezTo>
                  <a:pt x="4732245" y="2168556"/>
                  <a:pt x="4693538" y="2187655"/>
                  <a:pt x="4652739" y="2209132"/>
                </a:cubicBezTo>
                <a:cubicBezTo>
                  <a:pt x="4611941" y="2230609"/>
                  <a:pt x="4578425" y="2218858"/>
                  <a:pt x="4552192" y="2173880"/>
                </a:cubicBezTo>
                <a:cubicBezTo>
                  <a:pt x="4557094" y="2166384"/>
                  <a:pt x="4562140" y="2161122"/>
                  <a:pt x="4567330" y="2158095"/>
                </a:cubicBezTo>
                <a:cubicBezTo>
                  <a:pt x="4572519" y="2155068"/>
                  <a:pt x="4577565" y="2149807"/>
                  <a:pt x="4582467" y="2142311"/>
                </a:cubicBezTo>
                <a:cubicBezTo>
                  <a:pt x="4586217" y="2116939"/>
                  <a:pt x="4601931" y="2096181"/>
                  <a:pt x="4629610" y="2080038"/>
                </a:cubicBezTo>
                <a:cubicBezTo>
                  <a:pt x="4657289" y="2063894"/>
                  <a:pt x="4685761" y="2053084"/>
                  <a:pt x="4715026" y="2047608"/>
                </a:cubicBezTo>
                <a:cubicBezTo>
                  <a:pt x="4744289" y="2042131"/>
                  <a:pt x="4767859" y="2038817"/>
                  <a:pt x="4785735" y="2037665"/>
                </a:cubicBezTo>
                <a:close/>
                <a:moveTo>
                  <a:pt x="4150505" y="829300"/>
                </a:moveTo>
                <a:cubicBezTo>
                  <a:pt x="4161461" y="832184"/>
                  <a:pt x="4169318" y="835716"/>
                  <a:pt x="4174075" y="839897"/>
                </a:cubicBezTo>
                <a:cubicBezTo>
                  <a:pt x="4178831" y="844078"/>
                  <a:pt x="4186688" y="847611"/>
                  <a:pt x="4197644" y="850494"/>
                </a:cubicBezTo>
                <a:lnTo>
                  <a:pt x="4223593" y="835360"/>
                </a:lnTo>
                <a:cubicBezTo>
                  <a:pt x="4231089" y="840260"/>
                  <a:pt x="4235846" y="844441"/>
                  <a:pt x="4237864" y="847902"/>
                </a:cubicBezTo>
                <a:cubicBezTo>
                  <a:pt x="4239882" y="851361"/>
                  <a:pt x="4243630" y="853813"/>
                  <a:pt x="4249108" y="855254"/>
                </a:cubicBezTo>
                <a:lnTo>
                  <a:pt x="4264677" y="846173"/>
                </a:lnTo>
                <a:cubicBezTo>
                  <a:pt x="4266695" y="849633"/>
                  <a:pt x="4275200" y="856265"/>
                  <a:pt x="4290192" y="866069"/>
                </a:cubicBezTo>
                <a:lnTo>
                  <a:pt x="4316142" y="850934"/>
                </a:lnTo>
                <a:lnTo>
                  <a:pt x="4322196" y="861313"/>
                </a:lnTo>
                <a:cubicBezTo>
                  <a:pt x="4349585" y="868523"/>
                  <a:pt x="4372361" y="873786"/>
                  <a:pt x="4390524" y="877102"/>
                </a:cubicBezTo>
                <a:cubicBezTo>
                  <a:pt x="4408688" y="880420"/>
                  <a:pt x="4430311" y="895629"/>
                  <a:pt x="4455393" y="922733"/>
                </a:cubicBezTo>
                <a:lnTo>
                  <a:pt x="4470962" y="913652"/>
                </a:lnTo>
                <a:lnTo>
                  <a:pt x="4507286" y="975930"/>
                </a:lnTo>
                <a:lnTo>
                  <a:pt x="4539290" y="971174"/>
                </a:lnTo>
                <a:lnTo>
                  <a:pt x="4560479" y="1007502"/>
                </a:lnTo>
                <a:lnTo>
                  <a:pt x="4570858" y="1001449"/>
                </a:lnTo>
                <a:lnTo>
                  <a:pt x="4585993" y="1027398"/>
                </a:lnTo>
                <a:lnTo>
                  <a:pt x="4596373" y="1021344"/>
                </a:lnTo>
                <a:lnTo>
                  <a:pt x="4669021" y="1145900"/>
                </a:lnTo>
                <a:cubicBezTo>
                  <a:pt x="4667579" y="1151378"/>
                  <a:pt x="4665632" y="1155992"/>
                  <a:pt x="4663182" y="1159739"/>
                </a:cubicBezTo>
                <a:cubicBezTo>
                  <a:pt x="4660730" y="1163487"/>
                  <a:pt x="4658784" y="1168100"/>
                  <a:pt x="4657342" y="1173577"/>
                </a:cubicBezTo>
                <a:lnTo>
                  <a:pt x="4687612" y="1225476"/>
                </a:lnTo>
                <a:lnTo>
                  <a:pt x="4672042" y="1234557"/>
                </a:lnTo>
                <a:cubicBezTo>
                  <a:pt x="4676078" y="1241477"/>
                  <a:pt x="4681700" y="1245153"/>
                  <a:pt x="4688908" y="1245587"/>
                </a:cubicBezTo>
                <a:cubicBezTo>
                  <a:pt x="4696117" y="1246019"/>
                  <a:pt x="4704765" y="1254885"/>
                  <a:pt x="4714855" y="1272185"/>
                </a:cubicBezTo>
                <a:lnTo>
                  <a:pt x="4699285" y="1281266"/>
                </a:lnTo>
                <a:lnTo>
                  <a:pt x="4714420" y="1307216"/>
                </a:lnTo>
                <a:cubicBezTo>
                  <a:pt x="4711537" y="1318170"/>
                  <a:pt x="4708004" y="1326027"/>
                  <a:pt x="4703824" y="1330784"/>
                </a:cubicBezTo>
                <a:cubicBezTo>
                  <a:pt x="4699643" y="1335541"/>
                  <a:pt x="4696110" y="1343397"/>
                  <a:pt x="4693227" y="1354353"/>
                </a:cubicBezTo>
                <a:lnTo>
                  <a:pt x="4699281" y="1364733"/>
                </a:lnTo>
                <a:cubicBezTo>
                  <a:pt x="4667276" y="1397311"/>
                  <a:pt x="4657976" y="1427079"/>
                  <a:pt x="4671381" y="1454037"/>
                </a:cubicBezTo>
                <a:cubicBezTo>
                  <a:pt x="4684786" y="1480995"/>
                  <a:pt x="4683415" y="1508457"/>
                  <a:pt x="4667267" y="1536422"/>
                </a:cubicBezTo>
                <a:cubicBezTo>
                  <a:pt x="4633245" y="1565540"/>
                  <a:pt x="4606069" y="1596461"/>
                  <a:pt x="4585741" y="1629183"/>
                </a:cubicBezTo>
                <a:cubicBezTo>
                  <a:pt x="4565412" y="1661905"/>
                  <a:pt x="4534057" y="1697582"/>
                  <a:pt x="4491672" y="1736215"/>
                </a:cubicBezTo>
                <a:lnTo>
                  <a:pt x="4376631" y="1789401"/>
                </a:lnTo>
                <a:lnTo>
                  <a:pt x="4370577" y="1779022"/>
                </a:lnTo>
                <a:cubicBezTo>
                  <a:pt x="4361639" y="1779598"/>
                  <a:pt x="4351476" y="1782048"/>
                  <a:pt x="4340088" y="1786372"/>
                </a:cubicBezTo>
                <a:cubicBezTo>
                  <a:pt x="4328698" y="1790696"/>
                  <a:pt x="4318535" y="1793146"/>
                  <a:pt x="4309598" y="1793722"/>
                </a:cubicBezTo>
                <a:lnTo>
                  <a:pt x="4303544" y="1783343"/>
                </a:lnTo>
                <a:lnTo>
                  <a:pt x="4204937" y="1840856"/>
                </a:lnTo>
                <a:cubicBezTo>
                  <a:pt x="4163997" y="1818365"/>
                  <a:pt x="4112534" y="1799693"/>
                  <a:pt x="4050548" y="1784841"/>
                </a:cubicBezTo>
                <a:cubicBezTo>
                  <a:pt x="3988561" y="1769989"/>
                  <a:pt x="3953532" y="1755643"/>
                  <a:pt x="3945459" y="1741803"/>
                </a:cubicBezTo>
                <a:cubicBezTo>
                  <a:pt x="3941424" y="1734884"/>
                  <a:pt x="3939262" y="1729190"/>
                  <a:pt x="3938974" y="1724720"/>
                </a:cubicBezTo>
                <a:cubicBezTo>
                  <a:pt x="3938685" y="1720252"/>
                  <a:pt x="3936524" y="1714558"/>
                  <a:pt x="3932488" y="1707638"/>
                </a:cubicBezTo>
                <a:cubicBezTo>
                  <a:pt x="3928451" y="1700718"/>
                  <a:pt x="3924559" y="1696033"/>
                  <a:pt x="3920812" y="1693582"/>
                </a:cubicBezTo>
                <a:cubicBezTo>
                  <a:pt x="3917063" y="1691131"/>
                  <a:pt x="3913172" y="1686445"/>
                  <a:pt x="3909136" y="1679525"/>
                </a:cubicBezTo>
                <a:lnTo>
                  <a:pt x="3893565" y="1688607"/>
                </a:lnTo>
                <a:cubicBezTo>
                  <a:pt x="3885494" y="1674767"/>
                  <a:pt x="3871944" y="1659486"/>
                  <a:pt x="3852916" y="1642762"/>
                </a:cubicBezTo>
                <a:lnTo>
                  <a:pt x="3842536" y="1648816"/>
                </a:lnTo>
                <a:lnTo>
                  <a:pt x="3821348" y="1612487"/>
                </a:lnTo>
                <a:lnTo>
                  <a:pt x="3805778" y="1621568"/>
                </a:lnTo>
                <a:cubicBezTo>
                  <a:pt x="3797706" y="1607728"/>
                  <a:pt x="3788986" y="1590790"/>
                  <a:pt x="3779617" y="1570751"/>
                </a:cubicBezTo>
                <a:cubicBezTo>
                  <a:pt x="3770248" y="1550712"/>
                  <a:pt x="3767005" y="1535216"/>
                  <a:pt x="3769889" y="1524260"/>
                </a:cubicBezTo>
                <a:lnTo>
                  <a:pt x="3780268" y="1518206"/>
                </a:lnTo>
                <a:cubicBezTo>
                  <a:pt x="3765567" y="1485049"/>
                  <a:pt x="3751946" y="1447783"/>
                  <a:pt x="3739407" y="1406409"/>
                </a:cubicBezTo>
                <a:cubicBezTo>
                  <a:pt x="3726867" y="1365036"/>
                  <a:pt x="3721896" y="1322725"/>
                  <a:pt x="3724494" y="1279479"/>
                </a:cubicBezTo>
                <a:cubicBezTo>
                  <a:pt x="3727091" y="1236231"/>
                  <a:pt x="3739996" y="1192768"/>
                  <a:pt x="3763208" y="1149090"/>
                </a:cubicBezTo>
                <a:cubicBezTo>
                  <a:pt x="3786420" y="1105411"/>
                  <a:pt x="3825417" y="1062959"/>
                  <a:pt x="3880199" y="1021734"/>
                </a:cubicBezTo>
                <a:lnTo>
                  <a:pt x="3865064" y="995785"/>
                </a:lnTo>
                <a:cubicBezTo>
                  <a:pt x="3881788" y="976757"/>
                  <a:pt x="3895339" y="964216"/>
                  <a:pt x="3905719" y="958163"/>
                </a:cubicBezTo>
                <a:lnTo>
                  <a:pt x="3896637" y="942592"/>
                </a:lnTo>
                <a:cubicBezTo>
                  <a:pt x="3917973" y="939422"/>
                  <a:pt x="3939525" y="932648"/>
                  <a:pt x="3961294" y="922271"/>
                </a:cubicBezTo>
                <a:cubicBezTo>
                  <a:pt x="3983062" y="911892"/>
                  <a:pt x="4004614" y="905118"/>
                  <a:pt x="4025949" y="901948"/>
                </a:cubicBezTo>
                <a:close/>
                <a:moveTo>
                  <a:pt x="1913487" y="495"/>
                </a:moveTo>
                <a:cubicBezTo>
                  <a:pt x="1925957" y="-981"/>
                  <a:pt x="1937741" y="839"/>
                  <a:pt x="1948841" y="5958"/>
                </a:cubicBezTo>
                <a:cubicBezTo>
                  <a:pt x="1971040" y="16195"/>
                  <a:pt x="1993672" y="33134"/>
                  <a:pt x="2016736" y="56777"/>
                </a:cubicBezTo>
                <a:lnTo>
                  <a:pt x="2047006" y="108676"/>
                </a:lnTo>
                <a:cubicBezTo>
                  <a:pt x="2068341" y="105506"/>
                  <a:pt x="2081892" y="106876"/>
                  <a:pt x="2087658" y="112786"/>
                </a:cubicBezTo>
                <a:cubicBezTo>
                  <a:pt x="2093423" y="118697"/>
                  <a:pt x="2102794" y="124825"/>
                  <a:pt x="2115768" y="131168"/>
                </a:cubicBezTo>
                <a:lnTo>
                  <a:pt x="2126147" y="125115"/>
                </a:lnTo>
                <a:lnTo>
                  <a:pt x="2150363" y="166634"/>
                </a:lnTo>
                <a:lnTo>
                  <a:pt x="2165933" y="157553"/>
                </a:lnTo>
                <a:cubicBezTo>
                  <a:pt x="2180924" y="167356"/>
                  <a:pt x="2194835" y="181268"/>
                  <a:pt x="2207664" y="199288"/>
                </a:cubicBezTo>
                <a:cubicBezTo>
                  <a:pt x="2220492" y="217309"/>
                  <a:pt x="2235844" y="225743"/>
                  <a:pt x="2253720" y="224590"/>
                </a:cubicBezTo>
                <a:lnTo>
                  <a:pt x="2300429" y="197347"/>
                </a:lnTo>
                <a:cubicBezTo>
                  <a:pt x="2318304" y="196196"/>
                  <a:pt x="2330703" y="193601"/>
                  <a:pt x="2337622" y="189565"/>
                </a:cubicBezTo>
                <a:cubicBezTo>
                  <a:pt x="2348001" y="183511"/>
                  <a:pt x="2358238" y="175223"/>
                  <a:pt x="2368329" y="164700"/>
                </a:cubicBezTo>
                <a:cubicBezTo>
                  <a:pt x="2378421" y="154177"/>
                  <a:pt x="2390386" y="144880"/>
                  <a:pt x="2404226" y="136807"/>
                </a:cubicBezTo>
                <a:cubicBezTo>
                  <a:pt x="2421526" y="126717"/>
                  <a:pt x="2443726" y="123043"/>
                  <a:pt x="2470827" y="125783"/>
                </a:cubicBezTo>
                <a:cubicBezTo>
                  <a:pt x="2497928" y="128524"/>
                  <a:pt x="2519551" y="143734"/>
                  <a:pt x="2535695" y="171414"/>
                </a:cubicBezTo>
                <a:cubicBezTo>
                  <a:pt x="2545785" y="188713"/>
                  <a:pt x="2551911" y="207165"/>
                  <a:pt x="2554072" y="226770"/>
                </a:cubicBezTo>
                <a:cubicBezTo>
                  <a:pt x="2556233" y="246377"/>
                  <a:pt x="2562359" y="264828"/>
                  <a:pt x="2572449" y="282128"/>
                </a:cubicBezTo>
                <a:cubicBezTo>
                  <a:pt x="2582539" y="299427"/>
                  <a:pt x="2592557" y="308655"/>
                  <a:pt x="2602504" y="309808"/>
                </a:cubicBezTo>
                <a:cubicBezTo>
                  <a:pt x="2612451" y="310962"/>
                  <a:pt x="2625641" y="313702"/>
                  <a:pt x="2642074" y="318028"/>
                </a:cubicBezTo>
                <a:lnTo>
                  <a:pt x="2663263" y="354357"/>
                </a:lnTo>
                <a:lnTo>
                  <a:pt x="2678833" y="345275"/>
                </a:lnTo>
                <a:lnTo>
                  <a:pt x="2715157" y="407553"/>
                </a:lnTo>
                <a:cubicBezTo>
                  <a:pt x="2742547" y="414763"/>
                  <a:pt x="2767557" y="419882"/>
                  <a:pt x="2790190" y="422911"/>
                </a:cubicBezTo>
                <a:cubicBezTo>
                  <a:pt x="2812823" y="425940"/>
                  <a:pt x="2837834" y="431059"/>
                  <a:pt x="2865223" y="438269"/>
                </a:cubicBezTo>
                <a:lnTo>
                  <a:pt x="2901552" y="417079"/>
                </a:lnTo>
                <a:lnTo>
                  <a:pt x="2907606" y="427459"/>
                </a:lnTo>
                <a:lnTo>
                  <a:pt x="2943935" y="406270"/>
                </a:lnTo>
                <a:cubicBezTo>
                  <a:pt x="2954891" y="409154"/>
                  <a:pt x="2963612" y="412181"/>
                  <a:pt x="2970099" y="415353"/>
                </a:cubicBezTo>
                <a:cubicBezTo>
                  <a:pt x="2976585" y="418525"/>
                  <a:pt x="2983577" y="422562"/>
                  <a:pt x="2991073" y="427464"/>
                </a:cubicBezTo>
                <a:lnTo>
                  <a:pt x="3006643" y="418383"/>
                </a:lnTo>
                <a:lnTo>
                  <a:pt x="3058102" y="506610"/>
                </a:lnTo>
                <a:cubicBezTo>
                  <a:pt x="3035611" y="547549"/>
                  <a:pt x="3043536" y="600888"/>
                  <a:pt x="3081878" y="666626"/>
                </a:cubicBezTo>
                <a:cubicBezTo>
                  <a:pt x="3092833" y="669510"/>
                  <a:pt x="3100690" y="673043"/>
                  <a:pt x="3105447" y="677223"/>
                </a:cubicBezTo>
                <a:cubicBezTo>
                  <a:pt x="3110204" y="681404"/>
                  <a:pt x="3118060" y="684936"/>
                  <a:pt x="3129016" y="687820"/>
                </a:cubicBezTo>
                <a:lnTo>
                  <a:pt x="3139396" y="681766"/>
                </a:lnTo>
                <a:lnTo>
                  <a:pt x="3154531" y="707716"/>
                </a:lnTo>
                <a:cubicBezTo>
                  <a:pt x="3163469" y="707139"/>
                  <a:pt x="3171541" y="707068"/>
                  <a:pt x="3178750" y="707501"/>
                </a:cubicBezTo>
                <a:cubicBezTo>
                  <a:pt x="3185957" y="707933"/>
                  <a:pt x="3194030" y="707862"/>
                  <a:pt x="3202968" y="707286"/>
                </a:cubicBezTo>
                <a:lnTo>
                  <a:pt x="3218103" y="733235"/>
                </a:lnTo>
                <a:lnTo>
                  <a:pt x="3233672" y="724154"/>
                </a:lnTo>
                <a:lnTo>
                  <a:pt x="3300266" y="838330"/>
                </a:lnTo>
                <a:cubicBezTo>
                  <a:pt x="3344089" y="849866"/>
                  <a:pt x="3376236" y="861257"/>
                  <a:pt x="3396705" y="872502"/>
                </a:cubicBezTo>
                <a:cubicBezTo>
                  <a:pt x="3417175" y="883748"/>
                  <a:pt x="3440526" y="911859"/>
                  <a:pt x="3466760" y="956838"/>
                </a:cubicBezTo>
                <a:lnTo>
                  <a:pt x="3456381" y="962892"/>
                </a:lnTo>
                <a:cubicBezTo>
                  <a:pt x="3463587" y="991147"/>
                  <a:pt x="3468271" y="1015077"/>
                  <a:pt x="3470432" y="1034683"/>
                </a:cubicBezTo>
                <a:cubicBezTo>
                  <a:pt x="3472593" y="1054289"/>
                  <a:pt x="3472376" y="1071804"/>
                  <a:pt x="3469780" y="1087229"/>
                </a:cubicBezTo>
                <a:cubicBezTo>
                  <a:pt x="3467184" y="1102653"/>
                  <a:pt x="3466823" y="1117934"/>
                  <a:pt x="3468696" y="1133071"/>
                </a:cubicBezTo>
                <a:cubicBezTo>
                  <a:pt x="3470570" y="1148207"/>
                  <a:pt x="3474821" y="1165435"/>
                  <a:pt x="3481451" y="1184751"/>
                </a:cubicBezTo>
                <a:lnTo>
                  <a:pt x="3460692" y="1196859"/>
                </a:lnTo>
                <a:cubicBezTo>
                  <a:pt x="3467321" y="1216177"/>
                  <a:pt x="3474168" y="1231891"/>
                  <a:pt x="3481231" y="1244000"/>
                </a:cubicBezTo>
                <a:cubicBezTo>
                  <a:pt x="3488294" y="1256110"/>
                  <a:pt x="3495861" y="1269084"/>
                  <a:pt x="3503933" y="1282924"/>
                </a:cubicBezTo>
                <a:cubicBezTo>
                  <a:pt x="3518060" y="1307144"/>
                  <a:pt x="3533483" y="1323650"/>
                  <a:pt x="3550206" y="1332445"/>
                </a:cubicBezTo>
                <a:cubicBezTo>
                  <a:pt x="3566927" y="1341240"/>
                  <a:pt x="3584874" y="1348160"/>
                  <a:pt x="3604047" y="1353207"/>
                </a:cubicBezTo>
                <a:cubicBezTo>
                  <a:pt x="3623220" y="1358254"/>
                  <a:pt x="3640662" y="1364309"/>
                  <a:pt x="3656375" y="1371373"/>
                </a:cubicBezTo>
                <a:cubicBezTo>
                  <a:pt x="3672087" y="1378438"/>
                  <a:pt x="3685998" y="1392350"/>
                  <a:pt x="3698106" y="1413109"/>
                </a:cubicBezTo>
                <a:cubicBezTo>
                  <a:pt x="3700124" y="1416570"/>
                  <a:pt x="3703727" y="1430696"/>
                  <a:pt x="3708915" y="1455493"/>
                </a:cubicBezTo>
                <a:lnTo>
                  <a:pt x="3698536" y="1461547"/>
                </a:lnTo>
                <a:cubicBezTo>
                  <a:pt x="3705742" y="1489802"/>
                  <a:pt x="3704587" y="1513660"/>
                  <a:pt x="3695072" y="1533121"/>
                </a:cubicBezTo>
                <a:cubicBezTo>
                  <a:pt x="3685556" y="1552581"/>
                  <a:pt x="3676040" y="1572042"/>
                  <a:pt x="3666524" y="1591502"/>
                </a:cubicBezTo>
                <a:cubicBezTo>
                  <a:pt x="3657010" y="1610964"/>
                  <a:pt x="3647999" y="1631289"/>
                  <a:pt x="3639491" y="1652480"/>
                </a:cubicBezTo>
                <a:cubicBezTo>
                  <a:pt x="3630985" y="1673670"/>
                  <a:pt x="3629614" y="1701132"/>
                  <a:pt x="3635379" y="1734865"/>
                </a:cubicBezTo>
                <a:cubicBezTo>
                  <a:pt x="3639415" y="1741785"/>
                  <a:pt x="3652604" y="1758436"/>
                  <a:pt x="3674947" y="1784818"/>
                </a:cubicBezTo>
                <a:cubicBezTo>
                  <a:pt x="3697289" y="1811200"/>
                  <a:pt x="3713506" y="1833041"/>
                  <a:pt x="3723596" y="1850340"/>
                </a:cubicBezTo>
                <a:lnTo>
                  <a:pt x="3708026" y="1859421"/>
                </a:lnTo>
                <a:cubicBezTo>
                  <a:pt x="3708602" y="1868359"/>
                  <a:pt x="3711917" y="1878017"/>
                  <a:pt x="3717972" y="1888398"/>
                </a:cubicBezTo>
                <a:cubicBezTo>
                  <a:pt x="3724026" y="1898777"/>
                  <a:pt x="3727340" y="1908436"/>
                  <a:pt x="3727916" y="1917374"/>
                </a:cubicBezTo>
                <a:lnTo>
                  <a:pt x="3712347" y="1926455"/>
                </a:lnTo>
                <a:lnTo>
                  <a:pt x="3733536" y="1962784"/>
                </a:lnTo>
                <a:lnTo>
                  <a:pt x="3723156" y="1968838"/>
                </a:lnTo>
                <a:cubicBezTo>
                  <a:pt x="3726616" y="1966820"/>
                  <a:pt x="3736778" y="1978281"/>
                  <a:pt x="3753643" y="2003221"/>
                </a:cubicBezTo>
                <a:cubicBezTo>
                  <a:pt x="3770508" y="2028161"/>
                  <a:pt x="3782977" y="2047551"/>
                  <a:pt x="3791049" y="2061391"/>
                </a:cubicBezTo>
                <a:lnTo>
                  <a:pt x="3780669" y="2067445"/>
                </a:lnTo>
                <a:cubicBezTo>
                  <a:pt x="3792487" y="2111558"/>
                  <a:pt x="3789963" y="2148966"/>
                  <a:pt x="3773094" y="2179671"/>
                </a:cubicBezTo>
                <a:cubicBezTo>
                  <a:pt x="3756225" y="2210375"/>
                  <a:pt x="3737267" y="2243458"/>
                  <a:pt x="3716218" y="2278920"/>
                </a:cubicBezTo>
                <a:lnTo>
                  <a:pt x="3669510" y="2306163"/>
                </a:lnTo>
                <a:cubicBezTo>
                  <a:pt x="3652210" y="2316253"/>
                  <a:pt x="3637289" y="2328433"/>
                  <a:pt x="3624747" y="2342704"/>
                </a:cubicBezTo>
                <a:cubicBezTo>
                  <a:pt x="3612203" y="2356975"/>
                  <a:pt x="3606796" y="2377517"/>
                  <a:pt x="3608525" y="2404331"/>
                </a:cubicBezTo>
                <a:lnTo>
                  <a:pt x="3592956" y="2413411"/>
                </a:lnTo>
                <a:lnTo>
                  <a:pt x="3614144" y="2449740"/>
                </a:lnTo>
                <a:cubicBezTo>
                  <a:pt x="3625963" y="2493853"/>
                  <a:pt x="3633889" y="2533281"/>
                  <a:pt x="3637923" y="2568023"/>
                </a:cubicBezTo>
                <a:cubicBezTo>
                  <a:pt x="3641957" y="2602765"/>
                  <a:pt x="3621773" y="2637722"/>
                  <a:pt x="3577371" y="2672893"/>
                </a:cubicBezTo>
                <a:lnTo>
                  <a:pt x="3592506" y="2698842"/>
                </a:lnTo>
                <a:lnTo>
                  <a:pt x="3566556" y="2713977"/>
                </a:lnTo>
                <a:lnTo>
                  <a:pt x="3565253" y="2819069"/>
                </a:lnTo>
                <a:lnTo>
                  <a:pt x="3539304" y="2834203"/>
                </a:lnTo>
                <a:cubicBezTo>
                  <a:pt x="3532095" y="2861593"/>
                  <a:pt x="3520849" y="2882062"/>
                  <a:pt x="3505567" y="2895612"/>
                </a:cubicBezTo>
                <a:cubicBezTo>
                  <a:pt x="3490286" y="2909162"/>
                  <a:pt x="3482789" y="2932083"/>
                  <a:pt x="3483075" y="2964374"/>
                </a:cubicBezTo>
                <a:lnTo>
                  <a:pt x="3457126" y="2979509"/>
                </a:lnTo>
                <a:lnTo>
                  <a:pt x="3446311" y="3020593"/>
                </a:lnTo>
                <a:lnTo>
                  <a:pt x="3461446" y="3046542"/>
                </a:lnTo>
                <a:cubicBezTo>
                  <a:pt x="3458562" y="3057498"/>
                  <a:pt x="3455030" y="3065355"/>
                  <a:pt x="3450849" y="3070111"/>
                </a:cubicBezTo>
                <a:cubicBezTo>
                  <a:pt x="3446669" y="3074868"/>
                  <a:pt x="3443136" y="3082725"/>
                  <a:pt x="3440252" y="3093681"/>
                </a:cubicBezTo>
                <a:lnTo>
                  <a:pt x="3461441" y="3130009"/>
                </a:lnTo>
                <a:lnTo>
                  <a:pt x="3445871" y="3139090"/>
                </a:lnTo>
                <a:lnTo>
                  <a:pt x="3451926" y="3149471"/>
                </a:lnTo>
                <a:cubicBezTo>
                  <a:pt x="3432608" y="3156100"/>
                  <a:pt x="3420571" y="3157325"/>
                  <a:pt x="3415814" y="3153144"/>
                </a:cubicBezTo>
                <a:cubicBezTo>
                  <a:pt x="3411057" y="3148963"/>
                  <a:pt x="3406949" y="3147882"/>
                  <a:pt x="3403489" y="3149899"/>
                </a:cubicBezTo>
                <a:lnTo>
                  <a:pt x="3243903" y="3222113"/>
                </a:lnTo>
                <a:cubicBezTo>
                  <a:pt x="3245054" y="3239988"/>
                  <a:pt x="3244477" y="3258873"/>
                  <a:pt x="3242169" y="3278767"/>
                </a:cubicBezTo>
                <a:cubicBezTo>
                  <a:pt x="3239861" y="3298660"/>
                  <a:pt x="3231355" y="3319851"/>
                  <a:pt x="3216650" y="3342338"/>
                </a:cubicBezTo>
                <a:lnTo>
                  <a:pt x="3222704" y="3352718"/>
                </a:lnTo>
                <a:lnTo>
                  <a:pt x="3196754" y="3367853"/>
                </a:lnTo>
                <a:lnTo>
                  <a:pt x="3205835" y="3383423"/>
                </a:lnTo>
                <a:cubicBezTo>
                  <a:pt x="3191996" y="3391495"/>
                  <a:pt x="3166984" y="3400287"/>
                  <a:pt x="3130800" y="3409799"/>
                </a:cubicBezTo>
                <a:cubicBezTo>
                  <a:pt x="3094615" y="3419312"/>
                  <a:pt x="3073064" y="3426085"/>
                  <a:pt x="3066144" y="3430121"/>
                </a:cubicBezTo>
                <a:cubicBezTo>
                  <a:pt x="3052304" y="3438194"/>
                  <a:pt x="3033563" y="3453762"/>
                  <a:pt x="3009920" y="3476825"/>
                </a:cubicBezTo>
                <a:lnTo>
                  <a:pt x="3019001" y="3492395"/>
                </a:lnTo>
                <a:lnTo>
                  <a:pt x="3039760" y="3480287"/>
                </a:lnTo>
                <a:lnTo>
                  <a:pt x="3051868" y="3501046"/>
                </a:lnTo>
                <a:cubicBezTo>
                  <a:pt x="3073204" y="3497876"/>
                  <a:pt x="3111549" y="3507970"/>
                  <a:pt x="3166904" y="3531325"/>
                </a:cubicBezTo>
                <a:cubicBezTo>
                  <a:pt x="3222259" y="3554683"/>
                  <a:pt x="3269107" y="3599231"/>
                  <a:pt x="3307449" y="3664968"/>
                </a:cubicBezTo>
                <a:cubicBezTo>
                  <a:pt x="3319557" y="3685728"/>
                  <a:pt x="3326909" y="3702306"/>
                  <a:pt x="3329502" y="3714704"/>
                </a:cubicBezTo>
                <a:lnTo>
                  <a:pt x="3319123" y="3720758"/>
                </a:lnTo>
                <a:lnTo>
                  <a:pt x="3346366" y="3767467"/>
                </a:lnTo>
                <a:lnTo>
                  <a:pt x="3330796" y="3776547"/>
                </a:lnTo>
                <a:cubicBezTo>
                  <a:pt x="3331372" y="3785486"/>
                  <a:pt x="3333174" y="3792549"/>
                  <a:pt x="3336201" y="3797738"/>
                </a:cubicBezTo>
                <a:cubicBezTo>
                  <a:pt x="3339228" y="3802928"/>
                  <a:pt x="3341029" y="3809993"/>
                  <a:pt x="3341606" y="3818930"/>
                </a:cubicBezTo>
                <a:lnTo>
                  <a:pt x="3326036" y="3828012"/>
                </a:lnTo>
                <a:cubicBezTo>
                  <a:pt x="3327764" y="3854825"/>
                  <a:pt x="3330286" y="3873061"/>
                  <a:pt x="3333601" y="3882719"/>
                </a:cubicBezTo>
                <a:cubicBezTo>
                  <a:pt x="3336916" y="3892378"/>
                  <a:pt x="3338501" y="3903046"/>
                  <a:pt x="3338356" y="3914723"/>
                </a:cubicBezTo>
                <a:cubicBezTo>
                  <a:pt x="3338211" y="3926399"/>
                  <a:pt x="3332372" y="3940238"/>
                  <a:pt x="3320838" y="3956239"/>
                </a:cubicBezTo>
                <a:cubicBezTo>
                  <a:pt x="3309305" y="3972240"/>
                  <a:pt x="3291284" y="3998980"/>
                  <a:pt x="3266775" y="4036459"/>
                </a:cubicBezTo>
                <a:lnTo>
                  <a:pt x="3272829" y="4046839"/>
                </a:lnTo>
                <a:lnTo>
                  <a:pt x="3210551" y="4083163"/>
                </a:lnTo>
                <a:lnTo>
                  <a:pt x="3216605" y="4093542"/>
                </a:lnTo>
                <a:lnTo>
                  <a:pt x="3190655" y="4108677"/>
                </a:lnTo>
                <a:lnTo>
                  <a:pt x="3199736" y="4124248"/>
                </a:lnTo>
                <a:lnTo>
                  <a:pt x="3101130" y="4181760"/>
                </a:lnTo>
                <a:cubicBezTo>
                  <a:pt x="3088156" y="4175416"/>
                  <a:pt x="3069848" y="4169865"/>
                  <a:pt x="3046207" y="4165107"/>
                </a:cubicBezTo>
                <a:cubicBezTo>
                  <a:pt x="3022565" y="4160347"/>
                  <a:pt x="2998059" y="4156094"/>
                  <a:pt x="2972687" y="4152344"/>
                </a:cubicBezTo>
                <a:cubicBezTo>
                  <a:pt x="2943856" y="4150613"/>
                  <a:pt x="2912285" y="4148160"/>
                  <a:pt x="2877976" y="4144986"/>
                </a:cubicBezTo>
                <a:cubicBezTo>
                  <a:pt x="2874516" y="4147004"/>
                  <a:pt x="2872065" y="4150752"/>
                  <a:pt x="2870623" y="4156230"/>
                </a:cubicBezTo>
                <a:cubicBezTo>
                  <a:pt x="2862262" y="4165744"/>
                  <a:pt x="2853180" y="4164086"/>
                  <a:pt x="2843378" y="4151255"/>
                </a:cubicBezTo>
                <a:cubicBezTo>
                  <a:pt x="2833576" y="4138425"/>
                  <a:pt x="2823125" y="4122495"/>
                  <a:pt x="2812026" y="4103465"/>
                </a:cubicBezTo>
                <a:cubicBezTo>
                  <a:pt x="2800927" y="4084436"/>
                  <a:pt x="2788459" y="4065046"/>
                  <a:pt x="2774621" y="4045296"/>
                </a:cubicBezTo>
                <a:cubicBezTo>
                  <a:pt x="2760784" y="4025545"/>
                  <a:pt x="2749108" y="4011489"/>
                  <a:pt x="2739593" y="4003127"/>
                </a:cubicBezTo>
                <a:lnTo>
                  <a:pt x="2729214" y="4009181"/>
                </a:lnTo>
                <a:cubicBezTo>
                  <a:pt x="2728062" y="3991306"/>
                  <a:pt x="2724458" y="3977178"/>
                  <a:pt x="2718405" y="3966799"/>
                </a:cubicBezTo>
                <a:lnTo>
                  <a:pt x="2708025" y="3972853"/>
                </a:lnTo>
                <a:lnTo>
                  <a:pt x="2671701" y="3910575"/>
                </a:lnTo>
                <a:lnTo>
                  <a:pt x="2682081" y="3904521"/>
                </a:lnTo>
                <a:lnTo>
                  <a:pt x="2666945" y="3878571"/>
                </a:lnTo>
                <a:cubicBezTo>
                  <a:pt x="2676749" y="3863579"/>
                  <a:pt x="2683381" y="3855075"/>
                  <a:pt x="2686841" y="3853056"/>
                </a:cubicBezTo>
                <a:cubicBezTo>
                  <a:pt x="2670697" y="3825377"/>
                  <a:pt x="2634804" y="3797625"/>
                  <a:pt x="2579160" y="3769799"/>
                </a:cubicBezTo>
                <a:cubicBezTo>
                  <a:pt x="2523517" y="3741974"/>
                  <a:pt x="2462827" y="3747232"/>
                  <a:pt x="2397089" y="3785574"/>
                </a:cubicBezTo>
                <a:lnTo>
                  <a:pt x="2403142" y="3795953"/>
                </a:lnTo>
                <a:lnTo>
                  <a:pt x="2340864" y="3832277"/>
                </a:lnTo>
                <a:lnTo>
                  <a:pt x="2377188" y="3894555"/>
                </a:lnTo>
                <a:cubicBezTo>
                  <a:pt x="2393622" y="3898881"/>
                  <a:pt x="2410777" y="3900468"/>
                  <a:pt x="2428653" y="3899316"/>
                </a:cubicBezTo>
                <a:lnTo>
                  <a:pt x="2437734" y="3914885"/>
                </a:lnTo>
                <a:cubicBezTo>
                  <a:pt x="2446671" y="3914309"/>
                  <a:pt x="2454600" y="3912003"/>
                  <a:pt x="2461520" y="3907967"/>
                </a:cubicBezTo>
                <a:cubicBezTo>
                  <a:pt x="2464980" y="3905949"/>
                  <a:pt x="2467071" y="3903571"/>
                  <a:pt x="2467791" y="3900832"/>
                </a:cubicBezTo>
                <a:cubicBezTo>
                  <a:pt x="2468512" y="3898093"/>
                  <a:pt x="2470602" y="3895714"/>
                  <a:pt x="2474063" y="3893696"/>
                </a:cubicBezTo>
                <a:lnTo>
                  <a:pt x="2482279" y="3895859"/>
                </a:lnTo>
                <a:cubicBezTo>
                  <a:pt x="2482279" y="3895859"/>
                  <a:pt x="2491793" y="3904221"/>
                  <a:pt x="2510821" y="3920944"/>
                </a:cubicBezTo>
                <a:lnTo>
                  <a:pt x="2521200" y="3914890"/>
                </a:lnTo>
                <a:lnTo>
                  <a:pt x="2527255" y="3925270"/>
                </a:lnTo>
                <a:lnTo>
                  <a:pt x="2516875" y="3931324"/>
                </a:lnTo>
                <a:cubicBezTo>
                  <a:pt x="2518027" y="3949199"/>
                  <a:pt x="2515647" y="3961020"/>
                  <a:pt x="2509736" y="3966786"/>
                </a:cubicBezTo>
                <a:cubicBezTo>
                  <a:pt x="2503826" y="3972552"/>
                  <a:pt x="2490491" y="3981489"/>
                  <a:pt x="2469732" y="3993597"/>
                </a:cubicBezTo>
                <a:cubicBezTo>
                  <a:pt x="2430235" y="3965628"/>
                  <a:pt x="2386123" y="3949624"/>
                  <a:pt x="2337398" y="3945584"/>
                </a:cubicBezTo>
                <a:cubicBezTo>
                  <a:pt x="2288673" y="3941546"/>
                  <a:pt x="2239083" y="3951921"/>
                  <a:pt x="2188626" y="3976714"/>
                </a:cubicBezTo>
                <a:cubicBezTo>
                  <a:pt x="2188336" y="4000067"/>
                  <a:pt x="2187542" y="4022555"/>
                  <a:pt x="2186244" y="4044179"/>
                </a:cubicBezTo>
                <a:cubicBezTo>
                  <a:pt x="2184944" y="4065803"/>
                  <a:pt x="2184150" y="4088291"/>
                  <a:pt x="2183860" y="4111644"/>
                </a:cubicBezTo>
                <a:lnTo>
                  <a:pt x="2157912" y="4126779"/>
                </a:lnTo>
                <a:lnTo>
                  <a:pt x="2162666" y="4158783"/>
                </a:lnTo>
                <a:cubicBezTo>
                  <a:pt x="2155747" y="4162819"/>
                  <a:pt x="2142484" y="4165918"/>
                  <a:pt x="2122879" y="4168079"/>
                </a:cubicBezTo>
                <a:cubicBezTo>
                  <a:pt x="2103273" y="4170240"/>
                  <a:pt x="2084821" y="4176366"/>
                  <a:pt x="2067522" y="4186456"/>
                </a:cubicBezTo>
                <a:cubicBezTo>
                  <a:pt x="2067522" y="4186456"/>
                  <a:pt x="2062764" y="4196186"/>
                  <a:pt x="2053248" y="4215647"/>
                </a:cubicBezTo>
                <a:cubicBezTo>
                  <a:pt x="2043732" y="4235107"/>
                  <a:pt x="2032631" y="4257811"/>
                  <a:pt x="2019943" y="4283759"/>
                </a:cubicBezTo>
                <a:cubicBezTo>
                  <a:pt x="2007256" y="4309706"/>
                  <a:pt x="1995434" y="4335150"/>
                  <a:pt x="1984476" y="4360088"/>
                </a:cubicBezTo>
                <a:cubicBezTo>
                  <a:pt x="1973519" y="4385027"/>
                  <a:pt x="1965877" y="4405713"/>
                  <a:pt x="1961552" y="4422146"/>
                </a:cubicBezTo>
                <a:lnTo>
                  <a:pt x="1935602" y="4437281"/>
                </a:lnTo>
                <a:lnTo>
                  <a:pt x="1944683" y="4452851"/>
                </a:lnTo>
                <a:cubicBezTo>
                  <a:pt x="1939781" y="4460347"/>
                  <a:pt x="1928681" y="4469139"/>
                  <a:pt x="1911382" y="4479229"/>
                </a:cubicBezTo>
                <a:cubicBezTo>
                  <a:pt x="1894082" y="4489319"/>
                  <a:pt x="1871809" y="4498833"/>
                  <a:pt x="1844562" y="4507769"/>
                </a:cubicBezTo>
                <a:cubicBezTo>
                  <a:pt x="1817317" y="4516705"/>
                  <a:pt x="1789854" y="4529245"/>
                  <a:pt x="1762175" y="4545389"/>
                </a:cubicBezTo>
                <a:cubicBezTo>
                  <a:pt x="1748335" y="4553461"/>
                  <a:pt x="1729593" y="4569028"/>
                  <a:pt x="1705950" y="4592092"/>
                </a:cubicBezTo>
                <a:lnTo>
                  <a:pt x="1712004" y="4602472"/>
                </a:lnTo>
                <a:lnTo>
                  <a:pt x="1639347" y="4644850"/>
                </a:lnTo>
                <a:cubicBezTo>
                  <a:pt x="1626373" y="4638506"/>
                  <a:pt x="1611308" y="4634541"/>
                  <a:pt x="1594154" y="4632955"/>
                </a:cubicBezTo>
                <a:cubicBezTo>
                  <a:pt x="1576999" y="4631367"/>
                  <a:pt x="1551989" y="4626248"/>
                  <a:pt x="1519121" y="4617597"/>
                </a:cubicBezTo>
                <a:lnTo>
                  <a:pt x="1482792" y="4638786"/>
                </a:lnTo>
                <a:lnTo>
                  <a:pt x="1473712" y="4623217"/>
                </a:lnTo>
                <a:lnTo>
                  <a:pt x="1411433" y="4659541"/>
                </a:lnTo>
                <a:lnTo>
                  <a:pt x="1405379" y="4649161"/>
                </a:lnTo>
                <a:cubicBezTo>
                  <a:pt x="1387504" y="4650313"/>
                  <a:pt x="1372007" y="4653555"/>
                  <a:pt x="1358888" y="4658888"/>
                </a:cubicBezTo>
                <a:cubicBezTo>
                  <a:pt x="1345769" y="4664222"/>
                  <a:pt x="1332002" y="4666456"/>
                  <a:pt x="1317586" y="4665590"/>
                </a:cubicBezTo>
                <a:lnTo>
                  <a:pt x="1302451" y="4639641"/>
                </a:lnTo>
                <a:cubicBezTo>
                  <a:pt x="1277080" y="4635891"/>
                  <a:pt x="1254160" y="4628393"/>
                  <a:pt x="1233689" y="4617148"/>
                </a:cubicBezTo>
                <a:cubicBezTo>
                  <a:pt x="1213220" y="4605902"/>
                  <a:pt x="1187560" y="4597684"/>
                  <a:pt x="1156711" y="4592492"/>
                </a:cubicBezTo>
                <a:lnTo>
                  <a:pt x="1150657" y="4582113"/>
                </a:lnTo>
                <a:cubicBezTo>
                  <a:pt x="1136241" y="4581247"/>
                  <a:pt x="1120384" y="4585859"/>
                  <a:pt x="1103084" y="4595949"/>
                </a:cubicBezTo>
                <a:cubicBezTo>
                  <a:pt x="1082325" y="4608057"/>
                  <a:pt x="1067981" y="4615264"/>
                  <a:pt x="1060051" y="4617569"/>
                </a:cubicBezTo>
                <a:cubicBezTo>
                  <a:pt x="1052123" y="4619876"/>
                  <a:pt x="1045420" y="4620308"/>
                  <a:pt x="1039942" y="4618866"/>
                </a:cubicBezTo>
                <a:cubicBezTo>
                  <a:pt x="1034464" y="4617424"/>
                  <a:pt x="1028986" y="4615983"/>
                  <a:pt x="1023508" y="4614540"/>
                </a:cubicBezTo>
                <a:cubicBezTo>
                  <a:pt x="1018030" y="4613099"/>
                  <a:pt x="1005632" y="4615692"/>
                  <a:pt x="986315" y="4622323"/>
                </a:cubicBezTo>
                <a:cubicBezTo>
                  <a:pt x="977091" y="4590608"/>
                  <a:pt x="971254" y="4562712"/>
                  <a:pt x="968805" y="4538639"/>
                </a:cubicBezTo>
                <a:cubicBezTo>
                  <a:pt x="966356" y="4514564"/>
                  <a:pt x="955041" y="4485227"/>
                  <a:pt x="934861" y="4450628"/>
                </a:cubicBezTo>
                <a:cubicBezTo>
                  <a:pt x="914967" y="4448320"/>
                  <a:pt x="904373" y="4444067"/>
                  <a:pt x="903075" y="4437869"/>
                </a:cubicBezTo>
                <a:cubicBezTo>
                  <a:pt x="901778" y="4431670"/>
                  <a:pt x="894643" y="4425399"/>
                  <a:pt x="881668" y="4419054"/>
                </a:cubicBezTo>
                <a:lnTo>
                  <a:pt x="871289" y="4425108"/>
                </a:lnTo>
                <a:cubicBezTo>
                  <a:pt x="839864" y="4410980"/>
                  <a:pt x="811970" y="4402904"/>
                  <a:pt x="787607" y="4400885"/>
                </a:cubicBezTo>
                <a:cubicBezTo>
                  <a:pt x="763245" y="4398865"/>
                  <a:pt x="736504" y="4380844"/>
                  <a:pt x="707387" y="4346821"/>
                </a:cubicBezTo>
                <a:lnTo>
                  <a:pt x="722957" y="4337740"/>
                </a:lnTo>
                <a:lnTo>
                  <a:pt x="710849" y="4316981"/>
                </a:lnTo>
                <a:cubicBezTo>
                  <a:pt x="718058" y="4289592"/>
                  <a:pt x="714672" y="4257949"/>
                  <a:pt x="700691" y="4222053"/>
                </a:cubicBezTo>
                <a:cubicBezTo>
                  <a:pt x="686710" y="4186157"/>
                  <a:pt x="673377" y="4153360"/>
                  <a:pt x="660694" y="4123663"/>
                </a:cubicBezTo>
                <a:lnTo>
                  <a:pt x="650314" y="4129717"/>
                </a:lnTo>
                <a:cubicBezTo>
                  <a:pt x="623214" y="4099154"/>
                  <a:pt x="604619" y="4075223"/>
                  <a:pt x="594529" y="4057923"/>
                </a:cubicBezTo>
                <a:cubicBezTo>
                  <a:pt x="570313" y="4016405"/>
                  <a:pt x="562458" y="3985050"/>
                  <a:pt x="570965" y="3963859"/>
                </a:cubicBezTo>
                <a:cubicBezTo>
                  <a:pt x="579472" y="3942668"/>
                  <a:pt x="578680" y="3923423"/>
                  <a:pt x="568590" y="3906124"/>
                </a:cubicBezTo>
                <a:cubicBezTo>
                  <a:pt x="558500" y="3888824"/>
                  <a:pt x="542355" y="3875056"/>
                  <a:pt x="520156" y="3864820"/>
                </a:cubicBezTo>
                <a:cubicBezTo>
                  <a:pt x="497956" y="3854583"/>
                  <a:pt x="477775" y="3833896"/>
                  <a:pt x="459613" y="3802757"/>
                </a:cubicBezTo>
                <a:cubicBezTo>
                  <a:pt x="469993" y="3796703"/>
                  <a:pt x="480084" y="3786180"/>
                  <a:pt x="489888" y="3771188"/>
                </a:cubicBezTo>
                <a:lnTo>
                  <a:pt x="495942" y="3781568"/>
                </a:lnTo>
                <a:cubicBezTo>
                  <a:pt x="515259" y="3774937"/>
                  <a:pt x="531477" y="3768956"/>
                  <a:pt x="544596" y="3763623"/>
                </a:cubicBezTo>
                <a:cubicBezTo>
                  <a:pt x="557715" y="3758290"/>
                  <a:pt x="573933" y="3752308"/>
                  <a:pt x="593251" y="3745678"/>
                </a:cubicBezTo>
                <a:cubicBezTo>
                  <a:pt x="596134" y="3734722"/>
                  <a:pt x="597144" y="3722541"/>
                  <a:pt x="596280" y="3709135"/>
                </a:cubicBezTo>
                <a:cubicBezTo>
                  <a:pt x="595415" y="3695728"/>
                  <a:pt x="596425" y="3683547"/>
                  <a:pt x="599309" y="3672591"/>
                </a:cubicBezTo>
                <a:lnTo>
                  <a:pt x="614879" y="3663510"/>
                </a:lnTo>
                <a:cubicBezTo>
                  <a:pt x="606808" y="3649670"/>
                  <a:pt x="598159" y="3626893"/>
                  <a:pt x="588935" y="3595178"/>
                </a:cubicBezTo>
                <a:lnTo>
                  <a:pt x="599314" y="3589124"/>
                </a:lnTo>
                <a:lnTo>
                  <a:pt x="584180" y="3563175"/>
                </a:lnTo>
                <a:cubicBezTo>
                  <a:pt x="584469" y="3539822"/>
                  <a:pt x="585551" y="3521801"/>
                  <a:pt x="587426" y="3509116"/>
                </a:cubicBezTo>
                <a:cubicBezTo>
                  <a:pt x="589301" y="3496430"/>
                  <a:pt x="582887" y="3473508"/>
                  <a:pt x="568186" y="3440352"/>
                </a:cubicBezTo>
                <a:lnTo>
                  <a:pt x="542236" y="3455487"/>
                </a:lnTo>
                <a:lnTo>
                  <a:pt x="527101" y="3429537"/>
                </a:lnTo>
                <a:cubicBezTo>
                  <a:pt x="518163" y="3430114"/>
                  <a:pt x="510451" y="3428816"/>
                  <a:pt x="503964" y="3425644"/>
                </a:cubicBezTo>
                <a:cubicBezTo>
                  <a:pt x="497477" y="3422472"/>
                  <a:pt x="491494" y="3420165"/>
                  <a:pt x="486017" y="3418723"/>
                </a:cubicBezTo>
                <a:lnTo>
                  <a:pt x="460067" y="3433858"/>
                </a:lnTo>
                <a:lnTo>
                  <a:pt x="454014" y="3423479"/>
                </a:lnTo>
                <a:lnTo>
                  <a:pt x="382654" y="3444232"/>
                </a:lnTo>
                <a:lnTo>
                  <a:pt x="376600" y="3433853"/>
                </a:lnTo>
                <a:cubicBezTo>
                  <a:pt x="365645" y="3430970"/>
                  <a:pt x="357068" y="3430176"/>
                  <a:pt x="350869" y="3431473"/>
                </a:cubicBezTo>
                <a:cubicBezTo>
                  <a:pt x="344670" y="3432770"/>
                  <a:pt x="336092" y="3431977"/>
                  <a:pt x="325137" y="3429093"/>
                </a:cubicBezTo>
                <a:cubicBezTo>
                  <a:pt x="309858" y="3386998"/>
                  <a:pt x="306761" y="3359824"/>
                  <a:pt x="315844" y="3347572"/>
                </a:cubicBezTo>
                <a:cubicBezTo>
                  <a:pt x="324926" y="3335319"/>
                  <a:pt x="346767" y="3319103"/>
                  <a:pt x="381366" y="3298923"/>
                </a:cubicBezTo>
                <a:cubicBezTo>
                  <a:pt x="420287" y="3317953"/>
                  <a:pt x="461804" y="3321559"/>
                  <a:pt x="505917" y="3309741"/>
                </a:cubicBezTo>
                <a:lnTo>
                  <a:pt x="511971" y="3320121"/>
                </a:lnTo>
                <a:lnTo>
                  <a:pt x="527541" y="3311040"/>
                </a:lnTo>
                <a:lnTo>
                  <a:pt x="521487" y="3300661"/>
                </a:lnTo>
                <a:cubicBezTo>
                  <a:pt x="524371" y="3289705"/>
                  <a:pt x="525307" y="3283362"/>
                  <a:pt x="524298" y="3281631"/>
                </a:cubicBezTo>
                <a:cubicBezTo>
                  <a:pt x="523290" y="3279902"/>
                  <a:pt x="524228" y="3273559"/>
                  <a:pt x="527110" y="3262603"/>
                </a:cubicBezTo>
                <a:cubicBezTo>
                  <a:pt x="506065" y="3242419"/>
                  <a:pt x="484226" y="3230814"/>
                  <a:pt x="461594" y="3227785"/>
                </a:cubicBezTo>
                <a:cubicBezTo>
                  <a:pt x="438961" y="3224756"/>
                  <a:pt x="414959" y="3221367"/>
                  <a:pt x="389588" y="3217618"/>
                </a:cubicBezTo>
                <a:cubicBezTo>
                  <a:pt x="364216" y="3213868"/>
                  <a:pt x="339061" y="3206514"/>
                  <a:pt x="314123" y="3195558"/>
                </a:cubicBezTo>
                <a:cubicBezTo>
                  <a:pt x="289184" y="3184600"/>
                  <a:pt x="265616" y="3160091"/>
                  <a:pt x="243418" y="3122033"/>
                </a:cubicBezTo>
                <a:cubicBezTo>
                  <a:pt x="248320" y="3114537"/>
                  <a:pt x="253221" y="3107041"/>
                  <a:pt x="258123" y="3099545"/>
                </a:cubicBezTo>
                <a:cubicBezTo>
                  <a:pt x="263025" y="3092050"/>
                  <a:pt x="267927" y="3084553"/>
                  <a:pt x="272829" y="3077057"/>
                </a:cubicBezTo>
                <a:lnTo>
                  <a:pt x="263748" y="3061487"/>
                </a:lnTo>
                <a:lnTo>
                  <a:pt x="300076" y="3040299"/>
                </a:lnTo>
                <a:lnTo>
                  <a:pt x="294022" y="3029919"/>
                </a:lnTo>
                <a:lnTo>
                  <a:pt x="330351" y="3008730"/>
                </a:lnTo>
                <a:lnTo>
                  <a:pt x="321271" y="2993161"/>
                </a:lnTo>
                <a:cubicBezTo>
                  <a:pt x="345490" y="2979035"/>
                  <a:pt x="351834" y="2952150"/>
                  <a:pt x="340304" y="2912506"/>
                </a:cubicBezTo>
                <a:cubicBezTo>
                  <a:pt x="328774" y="2872862"/>
                  <a:pt x="313928" y="2837471"/>
                  <a:pt x="295766" y="2806331"/>
                </a:cubicBezTo>
                <a:cubicBezTo>
                  <a:pt x="268953" y="2808059"/>
                  <a:pt x="237383" y="2805607"/>
                  <a:pt x="201055" y="2798973"/>
                </a:cubicBezTo>
                <a:cubicBezTo>
                  <a:pt x="164728" y="2792340"/>
                  <a:pt x="137483" y="2773454"/>
                  <a:pt x="119321" y="2742315"/>
                </a:cubicBezTo>
                <a:cubicBezTo>
                  <a:pt x="113267" y="2731935"/>
                  <a:pt x="109952" y="2722276"/>
                  <a:pt x="109376" y="2713339"/>
                </a:cubicBezTo>
                <a:lnTo>
                  <a:pt x="119755" y="2707285"/>
                </a:lnTo>
                <a:cubicBezTo>
                  <a:pt x="111974" y="2670091"/>
                  <a:pt x="112263" y="2646738"/>
                  <a:pt x="120625" y="2637225"/>
                </a:cubicBezTo>
                <a:cubicBezTo>
                  <a:pt x="128986" y="2627710"/>
                  <a:pt x="135330" y="2614737"/>
                  <a:pt x="139655" y="2598303"/>
                </a:cubicBezTo>
                <a:lnTo>
                  <a:pt x="130574" y="2582734"/>
                </a:lnTo>
                <a:cubicBezTo>
                  <a:pt x="144414" y="2574661"/>
                  <a:pt x="159696" y="2561112"/>
                  <a:pt x="176419" y="2542084"/>
                </a:cubicBezTo>
                <a:lnTo>
                  <a:pt x="170365" y="2531705"/>
                </a:lnTo>
                <a:cubicBezTo>
                  <a:pt x="172673" y="2511810"/>
                  <a:pt x="176999" y="2495377"/>
                  <a:pt x="183342" y="2482403"/>
                </a:cubicBezTo>
                <a:cubicBezTo>
                  <a:pt x="189686" y="2469429"/>
                  <a:pt x="193291" y="2455735"/>
                  <a:pt x="194156" y="2441319"/>
                </a:cubicBezTo>
                <a:cubicBezTo>
                  <a:pt x="195022" y="2426904"/>
                  <a:pt x="191131" y="2408307"/>
                  <a:pt x="182484" y="2385529"/>
                </a:cubicBezTo>
                <a:cubicBezTo>
                  <a:pt x="173835" y="2362752"/>
                  <a:pt x="158413" y="2332334"/>
                  <a:pt x="136214" y="2294275"/>
                </a:cubicBezTo>
                <a:lnTo>
                  <a:pt x="120645" y="2303356"/>
                </a:lnTo>
                <a:cubicBezTo>
                  <a:pt x="101041" y="2277695"/>
                  <a:pt x="81798" y="2250665"/>
                  <a:pt x="62914" y="2222264"/>
                </a:cubicBezTo>
                <a:cubicBezTo>
                  <a:pt x="44032" y="2193864"/>
                  <a:pt x="26518" y="2165824"/>
                  <a:pt x="10374" y="2138145"/>
                </a:cubicBezTo>
                <a:lnTo>
                  <a:pt x="20754" y="2132091"/>
                </a:lnTo>
                <a:lnTo>
                  <a:pt x="0" y="2060732"/>
                </a:lnTo>
                <a:lnTo>
                  <a:pt x="10379" y="2054678"/>
                </a:lnTo>
                <a:cubicBezTo>
                  <a:pt x="10669" y="2031325"/>
                  <a:pt x="13842" y="2010927"/>
                  <a:pt x="19897" y="1993483"/>
                </a:cubicBezTo>
                <a:cubicBezTo>
                  <a:pt x="25952" y="1976041"/>
                  <a:pt x="26386" y="1954922"/>
                  <a:pt x="21198" y="1930126"/>
                </a:cubicBezTo>
                <a:lnTo>
                  <a:pt x="47148" y="1914991"/>
                </a:lnTo>
                <a:cubicBezTo>
                  <a:pt x="43977" y="1893657"/>
                  <a:pt x="43978" y="1879745"/>
                  <a:pt x="47150" y="1873258"/>
                </a:cubicBezTo>
                <a:cubicBezTo>
                  <a:pt x="50322" y="1866772"/>
                  <a:pt x="50322" y="1852860"/>
                  <a:pt x="47152" y="1831524"/>
                </a:cubicBezTo>
                <a:lnTo>
                  <a:pt x="57532" y="1825471"/>
                </a:lnTo>
                <a:lnTo>
                  <a:pt x="18181" y="1758003"/>
                </a:lnTo>
                <a:cubicBezTo>
                  <a:pt x="25101" y="1753967"/>
                  <a:pt x="36923" y="1742435"/>
                  <a:pt x="53646" y="1723407"/>
                </a:cubicBezTo>
                <a:lnTo>
                  <a:pt x="47592" y="1713028"/>
                </a:lnTo>
                <a:lnTo>
                  <a:pt x="83921" y="1691838"/>
                </a:lnTo>
                <a:lnTo>
                  <a:pt x="74840" y="1676269"/>
                </a:lnTo>
                <a:lnTo>
                  <a:pt x="163067" y="1624811"/>
                </a:lnTo>
                <a:cubicBezTo>
                  <a:pt x="169412" y="1611836"/>
                  <a:pt x="175035" y="1587690"/>
                  <a:pt x="179938" y="1552372"/>
                </a:cubicBezTo>
                <a:cubicBezTo>
                  <a:pt x="184842" y="1517054"/>
                  <a:pt x="186429" y="1485988"/>
                  <a:pt x="184701" y="1459174"/>
                </a:cubicBezTo>
                <a:lnTo>
                  <a:pt x="195080" y="1453120"/>
                </a:lnTo>
                <a:cubicBezTo>
                  <a:pt x="190469" y="1437263"/>
                  <a:pt x="181533" y="1410016"/>
                  <a:pt x="168272" y="1371382"/>
                </a:cubicBezTo>
                <a:lnTo>
                  <a:pt x="220176" y="1257645"/>
                </a:lnTo>
                <a:lnTo>
                  <a:pt x="266884" y="1230402"/>
                </a:lnTo>
                <a:lnTo>
                  <a:pt x="257804" y="1214832"/>
                </a:lnTo>
                <a:lnTo>
                  <a:pt x="283752" y="1199697"/>
                </a:lnTo>
                <a:lnTo>
                  <a:pt x="277698" y="1189318"/>
                </a:lnTo>
                <a:lnTo>
                  <a:pt x="303648" y="1174183"/>
                </a:lnTo>
                <a:cubicBezTo>
                  <a:pt x="333059" y="1129207"/>
                  <a:pt x="355261" y="1083799"/>
                  <a:pt x="370257" y="1037957"/>
                </a:cubicBezTo>
                <a:cubicBezTo>
                  <a:pt x="385251" y="992117"/>
                  <a:pt x="404716" y="945988"/>
                  <a:pt x="428649" y="899570"/>
                </a:cubicBezTo>
                <a:lnTo>
                  <a:pt x="422595" y="889191"/>
                </a:lnTo>
                <a:lnTo>
                  <a:pt x="448544" y="874056"/>
                </a:lnTo>
                <a:lnTo>
                  <a:pt x="439462" y="858486"/>
                </a:lnTo>
                <a:lnTo>
                  <a:pt x="465411" y="843351"/>
                </a:lnTo>
                <a:lnTo>
                  <a:pt x="459357" y="832971"/>
                </a:lnTo>
                <a:lnTo>
                  <a:pt x="547585" y="781512"/>
                </a:lnTo>
                <a:lnTo>
                  <a:pt x="553639" y="791892"/>
                </a:lnTo>
                <a:cubicBezTo>
                  <a:pt x="560559" y="787856"/>
                  <a:pt x="565389" y="786199"/>
                  <a:pt x="568127" y="786919"/>
                </a:cubicBezTo>
                <a:cubicBezTo>
                  <a:pt x="570866" y="787640"/>
                  <a:pt x="575696" y="785983"/>
                  <a:pt x="582616" y="781947"/>
                </a:cubicBezTo>
                <a:cubicBezTo>
                  <a:pt x="599915" y="771858"/>
                  <a:pt x="615340" y="760542"/>
                  <a:pt x="628891" y="748000"/>
                </a:cubicBezTo>
                <a:cubicBezTo>
                  <a:pt x="642444" y="735460"/>
                  <a:pt x="651670" y="725442"/>
                  <a:pt x="656572" y="717945"/>
                </a:cubicBezTo>
                <a:lnTo>
                  <a:pt x="734419" y="672541"/>
                </a:lnTo>
                <a:lnTo>
                  <a:pt x="725338" y="656971"/>
                </a:lnTo>
                <a:cubicBezTo>
                  <a:pt x="738602" y="639961"/>
                  <a:pt x="750784" y="627060"/>
                  <a:pt x="761885" y="618267"/>
                </a:cubicBezTo>
                <a:cubicBezTo>
                  <a:pt x="772985" y="609474"/>
                  <a:pt x="772915" y="587490"/>
                  <a:pt x="761673" y="552315"/>
                </a:cubicBezTo>
                <a:lnTo>
                  <a:pt x="843846" y="490477"/>
                </a:lnTo>
                <a:cubicBezTo>
                  <a:pt x="847306" y="488459"/>
                  <a:pt x="851775" y="488170"/>
                  <a:pt x="857252" y="489613"/>
                </a:cubicBezTo>
                <a:cubicBezTo>
                  <a:pt x="860713" y="487595"/>
                  <a:pt x="864677" y="486441"/>
                  <a:pt x="869146" y="486153"/>
                </a:cubicBezTo>
                <a:cubicBezTo>
                  <a:pt x="873615" y="485866"/>
                  <a:pt x="879309" y="483703"/>
                  <a:pt x="886229" y="479667"/>
                </a:cubicBezTo>
                <a:lnTo>
                  <a:pt x="880175" y="469288"/>
                </a:lnTo>
                <a:lnTo>
                  <a:pt x="906124" y="454153"/>
                </a:lnTo>
                <a:lnTo>
                  <a:pt x="900070" y="443774"/>
                </a:lnTo>
                <a:lnTo>
                  <a:pt x="977918" y="398368"/>
                </a:lnTo>
                <a:lnTo>
                  <a:pt x="968837" y="382798"/>
                </a:lnTo>
                <a:lnTo>
                  <a:pt x="994786" y="367663"/>
                </a:lnTo>
                <a:lnTo>
                  <a:pt x="988732" y="357284"/>
                </a:lnTo>
                <a:lnTo>
                  <a:pt x="1061389" y="314906"/>
                </a:lnTo>
                <a:lnTo>
                  <a:pt x="1175561" y="331779"/>
                </a:lnTo>
                <a:lnTo>
                  <a:pt x="1181615" y="342158"/>
                </a:lnTo>
                <a:lnTo>
                  <a:pt x="1202374" y="330051"/>
                </a:lnTo>
                <a:lnTo>
                  <a:pt x="1211456" y="345621"/>
                </a:lnTo>
                <a:lnTo>
                  <a:pt x="1227026" y="336540"/>
                </a:lnTo>
                <a:lnTo>
                  <a:pt x="1217944" y="320969"/>
                </a:lnTo>
                <a:cubicBezTo>
                  <a:pt x="1235243" y="310880"/>
                  <a:pt x="1244398" y="306700"/>
                  <a:pt x="1245407" y="308429"/>
                </a:cubicBezTo>
                <a:cubicBezTo>
                  <a:pt x="1246416" y="310160"/>
                  <a:pt x="1252398" y="312467"/>
                  <a:pt x="1263354" y="315351"/>
                </a:cubicBezTo>
                <a:lnTo>
                  <a:pt x="1273734" y="309297"/>
                </a:lnTo>
                <a:lnTo>
                  <a:pt x="1264653" y="293727"/>
                </a:lnTo>
                <a:lnTo>
                  <a:pt x="1306172" y="269511"/>
                </a:lnTo>
                <a:lnTo>
                  <a:pt x="1300118" y="259131"/>
                </a:lnTo>
                <a:lnTo>
                  <a:pt x="1336447" y="237942"/>
                </a:lnTo>
                <a:lnTo>
                  <a:pt x="1327366" y="222373"/>
                </a:lnTo>
                <a:cubicBezTo>
                  <a:pt x="1328807" y="216895"/>
                  <a:pt x="1336449" y="210120"/>
                  <a:pt x="1350288" y="202048"/>
                </a:cubicBezTo>
                <a:cubicBezTo>
                  <a:pt x="1398727" y="173796"/>
                  <a:pt x="1438659" y="166735"/>
                  <a:pt x="1470084" y="180864"/>
                </a:cubicBezTo>
                <a:cubicBezTo>
                  <a:pt x="1501509" y="194993"/>
                  <a:pt x="1522700" y="203499"/>
                  <a:pt x="1533656" y="206383"/>
                </a:cubicBezTo>
                <a:lnTo>
                  <a:pt x="1569980" y="268661"/>
                </a:lnTo>
                <a:cubicBezTo>
                  <a:pt x="1595352" y="272411"/>
                  <a:pt x="1620218" y="275296"/>
                  <a:pt x="1644580" y="277316"/>
                </a:cubicBezTo>
                <a:cubicBezTo>
                  <a:pt x="1668943" y="279336"/>
                  <a:pt x="1692800" y="280490"/>
                  <a:pt x="1716154" y="280780"/>
                </a:cubicBezTo>
                <a:lnTo>
                  <a:pt x="1778432" y="244456"/>
                </a:lnTo>
                <a:cubicBezTo>
                  <a:pt x="1779298" y="230040"/>
                  <a:pt x="1785642" y="217067"/>
                  <a:pt x="1797463" y="205534"/>
                </a:cubicBezTo>
                <a:cubicBezTo>
                  <a:pt x="1809286" y="194003"/>
                  <a:pt x="1816638" y="182759"/>
                  <a:pt x="1819522" y="171803"/>
                </a:cubicBezTo>
                <a:cubicBezTo>
                  <a:pt x="1827597" y="129998"/>
                  <a:pt x="1830050" y="98428"/>
                  <a:pt x="1826879" y="77092"/>
                </a:cubicBezTo>
                <a:cubicBezTo>
                  <a:pt x="1823709" y="55757"/>
                  <a:pt x="1839424" y="34998"/>
                  <a:pt x="1874023" y="14818"/>
                </a:cubicBezTo>
                <a:cubicBezTo>
                  <a:pt x="1887862" y="6746"/>
                  <a:pt x="1901017" y="1972"/>
                  <a:pt x="1913487" y="49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228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10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07287" y="366959"/>
            <a:ext cx="5129427" cy="6110092"/>
          </a:xfrm>
          <a:custGeom>
            <a:avLst/>
            <a:gdLst>
              <a:gd name="connsiteX0" fmla="*/ 2697186 w 5129427"/>
              <a:gd name="connsiteY0" fmla="*/ 5304012 h 6110092"/>
              <a:gd name="connsiteX1" fmla="*/ 2702716 w 5129427"/>
              <a:gd name="connsiteY1" fmla="*/ 5308952 h 6110092"/>
              <a:gd name="connsiteX2" fmla="*/ 2692246 w 5129427"/>
              <a:gd name="connsiteY2" fmla="*/ 5309542 h 6110092"/>
              <a:gd name="connsiteX3" fmla="*/ 1476397 w 5129427"/>
              <a:gd name="connsiteY3" fmla="*/ 5042566 h 6110092"/>
              <a:gd name="connsiteX4" fmla="*/ 1477164 w 5129427"/>
              <a:gd name="connsiteY4" fmla="*/ 5044497 h 6110092"/>
              <a:gd name="connsiteX5" fmla="*/ 1477161 w 5129427"/>
              <a:gd name="connsiteY5" fmla="*/ 5044496 h 6110092"/>
              <a:gd name="connsiteX6" fmla="*/ 1476397 w 5129427"/>
              <a:gd name="connsiteY6" fmla="*/ 5042566 h 6110092"/>
              <a:gd name="connsiteX7" fmla="*/ 4076202 w 5129427"/>
              <a:gd name="connsiteY7" fmla="*/ 3771412 h 6110092"/>
              <a:gd name="connsiteX8" fmla="*/ 4092796 w 5129427"/>
              <a:gd name="connsiteY8" fmla="*/ 3786235 h 6110092"/>
              <a:gd name="connsiteX9" fmla="*/ 4082916 w 5129427"/>
              <a:gd name="connsiteY9" fmla="*/ 3797295 h 6110092"/>
              <a:gd name="connsiteX10" fmla="*/ 4030850 w 5129427"/>
              <a:gd name="connsiteY10" fmla="*/ 3805481 h 6110092"/>
              <a:gd name="connsiteX11" fmla="*/ 3972669 w 5129427"/>
              <a:gd name="connsiteY11" fmla="*/ 3798252 h 6110092"/>
              <a:gd name="connsiteX12" fmla="*/ 4024145 w 5129427"/>
              <a:gd name="connsiteY12" fmla="*/ 3779597 h 6110092"/>
              <a:gd name="connsiteX13" fmla="*/ 4076202 w 5129427"/>
              <a:gd name="connsiteY13" fmla="*/ 3771412 h 6110092"/>
              <a:gd name="connsiteX14" fmla="*/ 4394696 w 5129427"/>
              <a:gd name="connsiteY14" fmla="*/ 3737705 h 6110092"/>
              <a:gd name="connsiteX15" fmla="*/ 4400812 w 5129427"/>
              <a:gd name="connsiteY15" fmla="*/ 3753119 h 6110092"/>
              <a:gd name="connsiteX16" fmla="*/ 4412466 w 5129427"/>
              <a:gd name="connsiteY16" fmla="*/ 3773472 h 6110092"/>
              <a:gd name="connsiteX17" fmla="*/ 4376109 w 5129427"/>
              <a:gd name="connsiteY17" fmla="*/ 3780773 h 6110092"/>
              <a:gd name="connsiteX18" fmla="*/ 4336993 w 5129427"/>
              <a:gd name="connsiteY18" fmla="*/ 3785600 h 6110092"/>
              <a:gd name="connsiteX19" fmla="*/ 4302813 w 5129427"/>
              <a:gd name="connsiteY19" fmla="*/ 3784903 h 6110092"/>
              <a:gd name="connsiteX20" fmla="*/ 4291749 w 5129427"/>
              <a:gd name="connsiteY20" fmla="*/ 3775019 h 6110092"/>
              <a:gd name="connsiteX21" fmla="*/ 4271396 w 5129427"/>
              <a:gd name="connsiteY21" fmla="*/ 3786674 h 6110092"/>
              <a:gd name="connsiteX22" fmla="*/ 4155622 w 5129427"/>
              <a:gd name="connsiteY22" fmla="*/ 3782695 h 6110092"/>
              <a:gd name="connsiteX23" fmla="*/ 4253920 w 5129427"/>
              <a:gd name="connsiteY23" fmla="*/ 3756145 h 6110092"/>
              <a:gd name="connsiteX24" fmla="*/ 4338576 w 5129427"/>
              <a:gd name="connsiteY24" fmla="*/ 3767129 h 6110092"/>
              <a:gd name="connsiteX25" fmla="*/ 4353399 w 5129427"/>
              <a:gd name="connsiteY25" fmla="*/ 3750535 h 6110092"/>
              <a:gd name="connsiteX26" fmla="*/ 4358929 w 5129427"/>
              <a:gd name="connsiteY26" fmla="*/ 3755475 h 6110092"/>
              <a:gd name="connsiteX27" fmla="*/ 4376815 w 5129427"/>
              <a:gd name="connsiteY27" fmla="*/ 3746592 h 6110092"/>
              <a:gd name="connsiteX28" fmla="*/ 4394696 w 5129427"/>
              <a:gd name="connsiteY28" fmla="*/ 3737705 h 6110092"/>
              <a:gd name="connsiteX29" fmla="*/ 3935807 w 5129427"/>
              <a:gd name="connsiteY29" fmla="*/ 2608061 h 6110092"/>
              <a:gd name="connsiteX30" fmla="*/ 4061078 w 5129427"/>
              <a:gd name="connsiteY30" fmla="*/ 2664031 h 6110092"/>
              <a:gd name="connsiteX31" fmla="*/ 4078553 w 5129427"/>
              <a:gd name="connsiteY31" fmla="*/ 2694559 h 6110092"/>
              <a:gd name="connsiteX32" fmla="*/ 4101562 w 5129427"/>
              <a:gd name="connsiteY32" fmla="*/ 2730031 h 6110092"/>
              <a:gd name="connsiteX33" fmla="*/ 4091682 w 5129427"/>
              <a:gd name="connsiteY33" fmla="*/ 2741091 h 6110092"/>
              <a:gd name="connsiteX34" fmla="*/ 4108271 w 5129427"/>
              <a:gd name="connsiteY34" fmla="*/ 2755910 h 6110092"/>
              <a:gd name="connsiteX35" fmla="*/ 4098392 w 5129427"/>
              <a:gd name="connsiteY35" fmla="*/ 2766969 h 6110092"/>
              <a:gd name="connsiteX36" fmla="*/ 4099572 w 5129427"/>
              <a:gd name="connsiteY36" fmla="*/ 2787917 h 6110092"/>
              <a:gd name="connsiteX37" fmla="*/ 4090283 w 5129427"/>
              <a:gd name="connsiteY37" fmla="*/ 2809447 h 6110092"/>
              <a:gd name="connsiteX38" fmla="*/ 4101342 w 5129427"/>
              <a:gd name="connsiteY38" fmla="*/ 2819326 h 6110092"/>
              <a:gd name="connsiteX39" fmla="*/ 4071699 w 5129427"/>
              <a:gd name="connsiteY39" fmla="*/ 2852510 h 6110092"/>
              <a:gd name="connsiteX40" fmla="*/ 4042647 w 5129427"/>
              <a:gd name="connsiteY40" fmla="*/ 2896171 h 6110092"/>
              <a:gd name="connsiteX41" fmla="*/ 3816036 w 5129427"/>
              <a:gd name="connsiteY41" fmla="*/ 2882680 h 6110092"/>
              <a:gd name="connsiteX42" fmla="*/ 3825920 w 5129427"/>
              <a:gd name="connsiteY42" fmla="*/ 2871616 h 6110092"/>
              <a:gd name="connsiteX43" fmla="*/ 3806263 w 5129427"/>
              <a:gd name="connsiteY43" fmla="*/ 2849090 h 6110092"/>
              <a:gd name="connsiteX44" fmla="*/ 3786612 w 5129427"/>
              <a:gd name="connsiteY44" fmla="*/ 2826560 h 6110092"/>
              <a:gd name="connsiteX45" fmla="*/ 3796491 w 5129427"/>
              <a:gd name="connsiteY45" fmla="*/ 2815500 h 6110092"/>
              <a:gd name="connsiteX46" fmla="*/ 3784846 w 5129427"/>
              <a:gd name="connsiteY46" fmla="*/ 2795146 h 6110092"/>
              <a:gd name="connsiteX47" fmla="*/ 3776952 w 5129427"/>
              <a:gd name="connsiteY47" fmla="*/ 2748324 h 6110092"/>
              <a:gd name="connsiteX48" fmla="*/ 3781891 w 5129427"/>
              <a:gd name="connsiteY48" fmla="*/ 2742794 h 6110092"/>
              <a:gd name="connsiteX49" fmla="*/ 3780711 w 5129427"/>
              <a:gd name="connsiteY49" fmla="*/ 2721846 h 6110092"/>
              <a:gd name="connsiteX50" fmla="*/ 3901057 w 5129427"/>
              <a:gd name="connsiteY50" fmla="*/ 2620525 h 6110092"/>
              <a:gd name="connsiteX51" fmla="*/ 3935807 w 5129427"/>
              <a:gd name="connsiteY51" fmla="*/ 2608061 h 6110092"/>
              <a:gd name="connsiteX52" fmla="*/ 4524451 w 5129427"/>
              <a:gd name="connsiteY52" fmla="*/ 1566449 h 6110092"/>
              <a:gd name="connsiteX53" fmla="*/ 4621641 w 5129427"/>
              <a:gd name="connsiteY53" fmla="*/ 1613499 h 6110092"/>
              <a:gd name="connsiteX54" fmla="*/ 4657891 w 5129427"/>
              <a:gd name="connsiteY54" fmla="*/ 1650848 h 6110092"/>
              <a:gd name="connsiteX55" fmla="*/ 4683073 w 5129427"/>
              <a:gd name="connsiteY55" fmla="*/ 1678319 h 6110092"/>
              <a:gd name="connsiteX56" fmla="*/ 4728898 w 5129427"/>
              <a:gd name="connsiteY56" fmla="*/ 1699370 h 6110092"/>
              <a:gd name="connsiteX57" fmla="*/ 4781443 w 5129427"/>
              <a:gd name="connsiteY57" fmla="*/ 1746309 h 6110092"/>
              <a:gd name="connsiteX58" fmla="*/ 4766033 w 5129427"/>
              <a:gd name="connsiteY58" fmla="*/ 1752428 h 6110092"/>
              <a:gd name="connsiteX59" fmla="*/ 4679013 w 5129427"/>
              <a:gd name="connsiteY59" fmla="*/ 1699553 h 6110092"/>
              <a:gd name="connsiteX60" fmla="*/ 4558229 w 5129427"/>
              <a:gd name="connsiteY60" fmla="*/ 1606565 h 6110092"/>
              <a:gd name="connsiteX61" fmla="*/ 4524451 w 5129427"/>
              <a:gd name="connsiteY61" fmla="*/ 1566449 h 6110092"/>
              <a:gd name="connsiteX62" fmla="*/ 4748991 w 5129427"/>
              <a:gd name="connsiteY62" fmla="*/ 1170372 h 6110092"/>
              <a:gd name="connsiteX63" fmla="*/ 4889141 w 5129427"/>
              <a:gd name="connsiteY63" fmla="*/ 1280651 h 6110092"/>
              <a:gd name="connsiteX64" fmla="*/ 5023752 w 5129427"/>
              <a:gd name="connsiteY64" fmla="*/ 1385990 h 6110092"/>
              <a:gd name="connsiteX65" fmla="*/ 5070472 w 5129427"/>
              <a:gd name="connsiteY65" fmla="*/ 1422749 h 6110092"/>
              <a:gd name="connsiteX66" fmla="*/ 5106123 w 5129427"/>
              <a:gd name="connsiteY66" fmla="*/ 1449630 h 6110092"/>
              <a:gd name="connsiteX67" fmla="*/ 5129427 w 5129427"/>
              <a:gd name="connsiteY67" fmla="*/ 1490332 h 6110092"/>
              <a:gd name="connsiteX68" fmla="*/ 4932387 w 5129427"/>
              <a:gd name="connsiteY68" fmla="*/ 1349118 h 6110092"/>
              <a:gd name="connsiteX69" fmla="*/ 4735344 w 5129427"/>
              <a:gd name="connsiteY69" fmla="*/ 1207909 h 6110092"/>
              <a:gd name="connsiteX70" fmla="*/ 4744637 w 5129427"/>
              <a:gd name="connsiteY70" fmla="*/ 1186376 h 6110092"/>
              <a:gd name="connsiteX71" fmla="*/ 4748991 w 5129427"/>
              <a:gd name="connsiteY71" fmla="*/ 1170372 h 6110092"/>
              <a:gd name="connsiteX72" fmla="*/ 3291771 w 5129427"/>
              <a:gd name="connsiteY72" fmla="*/ 942613 h 6110092"/>
              <a:gd name="connsiteX73" fmla="*/ 3365254 w 5129427"/>
              <a:gd name="connsiteY73" fmla="*/ 988371 h 6110092"/>
              <a:gd name="connsiteX74" fmla="*/ 3438742 w 5129427"/>
              <a:gd name="connsiteY74" fmla="*/ 1034125 h 6110092"/>
              <a:gd name="connsiteX75" fmla="*/ 3446337 w 5129427"/>
              <a:gd name="connsiteY75" fmla="*/ 1075713 h 6110092"/>
              <a:gd name="connsiteX76" fmla="*/ 3462820 w 5129427"/>
              <a:gd name="connsiteY76" fmla="*/ 1135190 h 6110092"/>
              <a:gd name="connsiteX77" fmla="*/ 3479007 w 5129427"/>
              <a:gd name="connsiteY77" fmla="*/ 1189429 h 6110092"/>
              <a:gd name="connsiteX78" fmla="*/ 3485717 w 5129427"/>
              <a:gd name="connsiteY78" fmla="*/ 1215308 h 6110092"/>
              <a:gd name="connsiteX79" fmla="*/ 3426427 w 5129427"/>
              <a:gd name="connsiteY79" fmla="*/ 1281680 h 6110092"/>
              <a:gd name="connsiteX80" fmla="*/ 3409028 w 5129427"/>
              <a:gd name="connsiteY80" fmla="*/ 1345686 h 6110092"/>
              <a:gd name="connsiteX81" fmla="*/ 3358446 w 5129427"/>
              <a:gd name="connsiteY81" fmla="*/ 1380049 h 6110092"/>
              <a:gd name="connsiteX82" fmla="*/ 3347382 w 5129427"/>
              <a:gd name="connsiteY82" fmla="*/ 1370165 h 6110092"/>
              <a:gd name="connsiteX83" fmla="*/ 3286322 w 5129427"/>
              <a:gd name="connsiteY83" fmla="*/ 1405128 h 6110092"/>
              <a:gd name="connsiteX84" fmla="*/ 3245029 w 5129427"/>
              <a:gd name="connsiteY84" fmla="*/ 1417954 h 6110092"/>
              <a:gd name="connsiteX85" fmla="*/ 3222905 w 5129427"/>
              <a:gd name="connsiteY85" fmla="*/ 1398190 h 6110092"/>
              <a:gd name="connsiteX86" fmla="*/ 3181608 w 5129427"/>
              <a:gd name="connsiteY86" fmla="*/ 1411029 h 6110092"/>
              <a:gd name="connsiteX87" fmla="*/ 3148420 w 5129427"/>
              <a:gd name="connsiteY87" fmla="*/ 1381382 h 6110092"/>
              <a:gd name="connsiteX88" fmla="*/ 3138541 w 5129427"/>
              <a:gd name="connsiteY88" fmla="*/ 1392441 h 6110092"/>
              <a:gd name="connsiteX89" fmla="*/ 3126891 w 5129427"/>
              <a:gd name="connsiteY89" fmla="*/ 1372092 h 6110092"/>
              <a:gd name="connsiteX90" fmla="*/ 3120767 w 5129427"/>
              <a:gd name="connsiteY90" fmla="*/ 1356679 h 6110092"/>
              <a:gd name="connsiteX91" fmla="*/ 3110887 w 5129427"/>
              <a:gd name="connsiteY91" fmla="*/ 1367738 h 6110092"/>
              <a:gd name="connsiteX92" fmla="*/ 3022397 w 5129427"/>
              <a:gd name="connsiteY92" fmla="*/ 1288689 h 6110092"/>
              <a:gd name="connsiteX93" fmla="*/ 3026161 w 5129427"/>
              <a:gd name="connsiteY93" fmla="*/ 1262216 h 6110092"/>
              <a:gd name="connsiteX94" fmla="*/ 3009567 w 5129427"/>
              <a:gd name="connsiteY94" fmla="*/ 1247392 h 6110092"/>
              <a:gd name="connsiteX95" fmla="*/ 3029330 w 5129427"/>
              <a:gd name="connsiteY95" fmla="*/ 1225269 h 6110092"/>
              <a:gd name="connsiteX96" fmla="*/ 3066126 w 5129427"/>
              <a:gd name="connsiteY96" fmla="*/ 1039369 h 6110092"/>
              <a:gd name="connsiteX97" fmla="*/ 3055061 w 5129427"/>
              <a:gd name="connsiteY97" fmla="*/ 1029485 h 6110092"/>
              <a:gd name="connsiteX98" fmla="*/ 3064941 w 5129427"/>
              <a:gd name="connsiteY98" fmla="*/ 1018426 h 6110092"/>
              <a:gd name="connsiteX99" fmla="*/ 3076005 w 5129427"/>
              <a:gd name="connsiteY99" fmla="*/ 1028309 h 6110092"/>
              <a:gd name="connsiteX100" fmla="*/ 3140235 w 5129427"/>
              <a:gd name="connsiteY100" fmla="*/ 956408 h 6110092"/>
              <a:gd name="connsiteX101" fmla="*/ 3195354 w 5129427"/>
              <a:gd name="connsiteY101" fmla="*/ 955926 h 6110092"/>
              <a:gd name="connsiteX102" fmla="*/ 3281887 w 5129427"/>
              <a:gd name="connsiteY102" fmla="*/ 953677 h 6110092"/>
              <a:gd name="connsiteX103" fmla="*/ 847966 w 5129427"/>
              <a:gd name="connsiteY103" fmla="*/ 636507 h 6110092"/>
              <a:gd name="connsiteX104" fmla="*/ 928714 w 5129427"/>
              <a:gd name="connsiteY104" fmla="*/ 671349 h 6110092"/>
              <a:gd name="connsiteX105" fmla="*/ 943130 w 5129427"/>
              <a:gd name="connsiteY105" fmla="*/ 694170 h 6110092"/>
              <a:gd name="connsiteX106" fmla="*/ 963082 w 5129427"/>
              <a:gd name="connsiteY106" fmla="*/ 721935 h 6110092"/>
              <a:gd name="connsiteX107" fmla="*/ 972961 w 5129427"/>
              <a:gd name="connsiteY107" fmla="*/ 710876 h 6110092"/>
              <a:gd name="connsiteX108" fmla="*/ 1058202 w 5129427"/>
              <a:gd name="connsiteY108" fmla="*/ 732333 h 6110092"/>
              <a:gd name="connsiteX109" fmla="*/ 1132794 w 5129427"/>
              <a:gd name="connsiteY109" fmla="*/ 704492 h 6110092"/>
              <a:gd name="connsiteX110" fmla="*/ 1217852 w 5129427"/>
              <a:gd name="connsiteY110" fmla="*/ 676065 h 6110092"/>
              <a:gd name="connsiteX111" fmla="*/ 1333924 w 5129427"/>
              <a:gd name="connsiteY111" fmla="*/ 685279 h 6110092"/>
              <a:gd name="connsiteX112" fmla="*/ 1406415 w 5129427"/>
              <a:gd name="connsiteY112" fmla="*/ 759978 h 6110092"/>
              <a:gd name="connsiteX113" fmla="*/ 1471311 w 5129427"/>
              <a:gd name="connsiteY113" fmla="*/ 793089 h 6110092"/>
              <a:gd name="connsiteX114" fmla="*/ 1519019 w 5129427"/>
              <a:gd name="connsiteY114" fmla="*/ 800904 h 6110092"/>
              <a:gd name="connsiteX115" fmla="*/ 1533842 w 5129427"/>
              <a:gd name="connsiteY115" fmla="*/ 784310 h 6110092"/>
              <a:gd name="connsiteX116" fmla="*/ 1544906 w 5129427"/>
              <a:gd name="connsiteY116" fmla="*/ 794194 h 6110092"/>
              <a:gd name="connsiteX117" fmla="*/ 1569605 w 5129427"/>
              <a:gd name="connsiteY117" fmla="*/ 766545 h 6110092"/>
              <a:gd name="connsiteX118" fmla="*/ 1631251 w 5129427"/>
              <a:gd name="connsiteY118" fmla="*/ 742056 h 6110092"/>
              <a:gd name="connsiteX119" fmla="*/ 1698212 w 5129427"/>
              <a:gd name="connsiteY119" fmla="*/ 811816 h 6110092"/>
              <a:gd name="connsiteX120" fmla="*/ 1688333 w 5129427"/>
              <a:gd name="connsiteY120" fmla="*/ 822875 h 6110092"/>
              <a:gd name="connsiteX121" fmla="*/ 1710747 w 5129427"/>
              <a:gd name="connsiteY121" fmla="*/ 847874 h 6110092"/>
              <a:gd name="connsiteX122" fmla="*/ 1733166 w 5129427"/>
              <a:gd name="connsiteY122" fmla="*/ 872876 h 6110092"/>
              <a:gd name="connsiteX123" fmla="*/ 1723287 w 5129427"/>
              <a:gd name="connsiteY123" fmla="*/ 883936 h 6110092"/>
              <a:gd name="connsiteX124" fmla="*/ 1774240 w 5129427"/>
              <a:gd name="connsiteY124" fmla="*/ 949346 h 6110092"/>
              <a:gd name="connsiteX125" fmla="*/ 1784123 w 5129427"/>
              <a:gd name="connsiteY125" fmla="*/ 938282 h 6110092"/>
              <a:gd name="connsiteX126" fmla="*/ 1874603 w 5129427"/>
              <a:gd name="connsiteY126" fmla="*/ 959444 h 6110092"/>
              <a:gd name="connsiteX127" fmla="*/ 1891197 w 5129427"/>
              <a:gd name="connsiteY127" fmla="*/ 974268 h 6110092"/>
              <a:gd name="connsiteX128" fmla="*/ 1922020 w 5129427"/>
              <a:gd name="connsiteY128" fmla="*/ 962024 h 6110092"/>
              <a:gd name="connsiteX129" fmla="*/ 1987797 w 5129427"/>
              <a:gd name="connsiteY129" fmla="*/ 1010840 h 6110092"/>
              <a:gd name="connsiteX130" fmla="*/ 1997681 w 5129427"/>
              <a:gd name="connsiteY130" fmla="*/ 999776 h 6110092"/>
              <a:gd name="connsiteX131" fmla="*/ 2073708 w 5129427"/>
              <a:gd name="connsiteY131" fmla="*/ 1137306 h 6110092"/>
              <a:gd name="connsiteX132" fmla="*/ 2085362 w 5129427"/>
              <a:gd name="connsiteY132" fmla="*/ 1157659 h 6110092"/>
              <a:gd name="connsiteX133" fmla="*/ 2116373 w 5129427"/>
              <a:gd name="connsiteY133" fmla="*/ 1195304 h 6110092"/>
              <a:gd name="connsiteX134" fmla="*/ 2147384 w 5129427"/>
              <a:gd name="connsiteY134" fmla="*/ 1232949 h 6110092"/>
              <a:gd name="connsiteX135" fmla="*/ 2142440 w 5129427"/>
              <a:gd name="connsiteY135" fmla="*/ 1238483 h 6110092"/>
              <a:gd name="connsiteX136" fmla="*/ 2202691 w 5129427"/>
              <a:gd name="connsiteY136" fmla="*/ 1282355 h 6110092"/>
              <a:gd name="connsiteX137" fmla="*/ 2276577 w 5129427"/>
              <a:gd name="connsiteY137" fmla="*/ 1288694 h 6110092"/>
              <a:gd name="connsiteX138" fmla="*/ 2354223 w 5129427"/>
              <a:gd name="connsiteY138" fmla="*/ 1268564 h 6110092"/>
              <a:gd name="connsiteX139" fmla="*/ 2375278 w 5129427"/>
              <a:gd name="connsiteY139" fmla="*/ 1222734 h 6110092"/>
              <a:gd name="connsiteX140" fmla="*/ 2406803 w 5129427"/>
              <a:gd name="connsiteY140" fmla="*/ 1176314 h 6110092"/>
              <a:gd name="connsiteX141" fmla="*/ 2445516 w 5129427"/>
              <a:gd name="connsiteY141" fmla="*/ 1210897 h 6110092"/>
              <a:gd name="connsiteX142" fmla="*/ 2429110 w 5129427"/>
              <a:gd name="connsiteY142" fmla="*/ 1245962 h 6110092"/>
              <a:gd name="connsiteX143" fmla="*/ 2424353 w 5129427"/>
              <a:gd name="connsiteY143" fmla="*/ 1301377 h 6110092"/>
              <a:gd name="connsiteX144" fmla="*/ 2434237 w 5129427"/>
              <a:gd name="connsiteY144" fmla="*/ 1290312 h 6110092"/>
              <a:gd name="connsiteX145" fmla="*/ 2503184 w 5129427"/>
              <a:gd name="connsiteY145" fmla="*/ 1302190 h 6110092"/>
              <a:gd name="connsiteX146" fmla="*/ 2508128 w 5129427"/>
              <a:gd name="connsiteY146" fmla="*/ 1296656 h 6110092"/>
              <a:gd name="connsiteX147" fmla="*/ 2546251 w 5129427"/>
              <a:gd name="connsiteY147" fmla="*/ 1320769 h 6110092"/>
              <a:gd name="connsiteX148" fmla="*/ 2584374 w 5129427"/>
              <a:gd name="connsiteY148" fmla="*/ 1344882 h 6110092"/>
              <a:gd name="connsiteX149" fmla="*/ 2616967 w 5129427"/>
              <a:gd name="connsiteY149" fmla="*/ 1364055 h 6110092"/>
              <a:gd name="connsiteX150" fmla="*/ 2626851 w 5129427"/>
              <a:gd name="connsiteY150" fmla="*/ 1352991 h 6110092"/>
              <a:gd name="connsiteX151" fmla="*/ 2643445 w 5129427"/>
              <a:gd name="connsiteY151" fmla="*/ 1367814 h 6110092"/>
              <a:gd name="connsiteX152" fmla="*/ 2653325 w 5129427"/>
              <a:gd name="connsiteY152" fmla="*/ 1356755 h 6110092"/>
              <a:gd name="connsiteX153" fmla="*/ 2687098 w 5129427"/>
              <a:gd name="connsiteY153" fmla="*/ 1396867 h 6110092"/>
              <a:gd name="connsiteX154" fmla="*/ 2720876 w 5129427"/>
              <a:gd name="connsiteY154" fmla="*/ 1436984 h 6110092"/>
              <a:gd name="connsiteX155" fmla="*/ 2733818 w 5129427"/>
              <a:gd name="connsiteY155" fmla="*/ 1433627 h 6110092"/>
              <a:gd name="connsiteX156" fmla="*/ 2746755 w 5129427"/>
              <a:gd name="connsiteY156" fmla="*/ 1430274 h 6110092"/>
              <a:gd name="connsiteX157" fmla="*/ 2785768 w 5129427"/>
              <a:gd name="connsiteY157" fmla="*/ 1470091 h 6110092"/>
              <a:gd name="connsiteX158" fmla="*/ 2824776 w 5129427"/>
              <a:gd name="connsiteY158" fmla="*/ 1509913 h 6110092"/>
              <a:gd name="connsiteX159" fmla="*/ 2851656 w 5129427"/>
              <a:gd name="connsiteY159" fmla="*/ 1474262 h 6110092"/>
              <a:gd name="connsiteX160" fmla="*/ 2868652 w 5129427"/>
              <a:gd name="connsiteY160" fmla="*/ 1449666 h 6110092"/>
              <a:gd name="connsiteX161" fmla="*/ 2904125 w 5129427"/>
              <a:gd name="connsiteY161" fmla="*/ 1426657 h 6110092"/>
              <a:gd name="connsiteX162" fmla="*/ 2940772 w 5129427"/>
              <a:gd name="connsiteY162" fmla="*/ 1424592 h 6110092"/>
              <a:gd name="connsiteX163" fmla="*/ 2955592 w 5129427"/>
              <a:gd name="connsiteY163" fmla="*/ 1408003 h 6110092"/>
              <a:gd name="connsiteX164" fmla="*/ 2966651 w 5129427"/>
              <a:gd name="connsiteY164" fmla="*/ 1417882 h 6110092"/>
              <a:gd name="connsiteX165" fmla="*/ 3001238 w 5129427"/>
              <a:gd name="connsiteY165" fmla="*/ 1379165 h 6110092"/>
              <a:gd name="connsiteX166" fmla="*/ 3012302 w 5129427"/>
              <a:gd name="connsiteY166" fmla="*/ 1389048 h 6110092"/>
              <a:gd name="connsiteX167" fmla="*/ 3033832 w 5129427"/>
              <a:gd name="connsiteY167" fmla="*/ 1398338 h 6110092"/>
              <a:gd name="connsiteX168" fmla="*/ 3053595 w 5129427"/>
              <a:gd name="connsiteY168" fmla="*/ 1376214 h 6110092"/>
              <a:gd name="connsiteX169" fmla="*/ 3080954 w 5129427"/>
              <a:gd name="connsiteY169" fmla="*/ 1395687 h 6110092"/>
              <a:gd name="connsiteX170" fmla="*/ 3113842 w 5129427"/>
              <a:gd name="connsiteY170" fmla="*/ 1420090 h 6110092"/>
              <a:gd name="connsiteX171" fmla="*/ 3123725 w 5129427"/>
              <a:gd name="connsiteY171" fmla="*/ 1409026 h 6110092"/>
              <a:gd name="connsiteX172" fmla="*/ 3166793 w 5129427"/>
              <a:gd name="connsiteY172" fmla="*/ 1427614 h 6110092"/>
              <a:gd name="connsiteX173" fmla="*/ 3171733 w 5129427"/>
              <a:gd name="connsiteY173" fmla="*/ 1422084 h 6110092"/>
              <a:gd name="connsiteX174" fmla="*/ 3276410 w 5129427"/>
              <a:gd name="connsiteY174" fmla="*/ 1555372 h 6110092"/>
              <a:gd name="connsiteX175" fmla="*/ 3295253 w 5129427"/>
              <a:gd name="connsiteY175" fmla="*/ 1656728 h 6110092"/>
              <a:gd name="connsiteX176" fmla="*/ 3280617 w 5129427"/>
              <a:gd name="connsiteY176" fmla="*/ 1723202 h 6110092"/>
              <a:gd name="connsiteX177" fmla="*/ 3285445 w 5129427"/>
              <a:gd name="connsiteY177" fmla="*/ 1762327 h 6110092"/>
              <a:gd name="connsiteX178" fmla="*/ 3270626 w 5129427"/>
              <a:gd name="connsiteY178" fmla="*/ 1778916 h 6110092"/>
              <a:gd name="connsiteX179" fmla="*/ 3281686 w 5129427"/>
              <a:gd name="connsiteY179" fmla="*/ 1788796 h 6110092"/>
              <a:gd name="connsiteX180" fmla="*/ 3244631 w 5129427"/>
              <a:gd name="connsiteY180" fmla="*/ 1830276 h 6110092"/>
              <a:gd name="connsiteX181" fmla="*/ 3206396 w 5129427"/>
              <a:gd name="connsiteY181" fmla="*/ 1850817 h 6110092"/>
              <a:gd name="connsiteX182" fmla="*/ 3200866 w 5129427"/>
              <a:gd name="connsiteY182" fmla="*/ 1845877 h 6110092"/>
              <a:gd name="connsiteX183" fmla="*/ 3191577 w 5129427"/>
              <a:gd name="connsiteY183" fmla="*/ 1867407 h 6110092"/>
              <a:gd name="connsiteX184" fmla="*/ 3182283 w 5129427"/>
              <a:gd name="connsiteY184" fmla="*/ 1888940 h 6110092"/>
              <a:gd name="connsiteX185" fmla="*/ 3166870 w 5129427"/>
              <a:gd name="connsiteY185" fmla="*/ 1895065 h 6110092"/>
              <a:gd name="connsiteX186" fmla="*/ 3141580 w 5129427"/>
              <a:gd name="connsiteY186" fmla="*/ 1912244 h 6110092"/>
              <a:gd name="connsiteX187" fmla="*/ 3099103 w 5129427"/>
              <a:gd name="connsiteY187" fmla="*/ 1904135 h 6110092"/>
              <a:gd name="connsiteX188" fmla="*/ 3084280 w 5129427"/>
              <a:gd name="connsiteY188" fmla="*/ 1920729 h 6110092"/>
              <a:gd name="connsiteX189" fmla="*/ 3071043 w 5129427"/>
              <a:gd name="connsiteY189" fmla="*/ 1918847 h 6110092"/>
              <a:gd name="connsiteX190" fmla="*/ 3057806 w 5129427"/>
              <a:gd name="connsiteY190" fmla="*/ 1916965 h 6110092"/>
              <a:gd name="connsiteX191" fmla="*/ 3042987 w 5129427"/>
              <a:gd name="connsiteY191" fmla="*/ 1933554 h 6110092"/>
              <a:gd name="connsiteX192" fmla="*/ 3031927 w 5129427"/>
              <a:gd name="connsiteY192" fmla="*/ 1923675 h 6110092"/>
              <a:gd name="connsiteX193" fmla="*/ 3011279 w 5129427"/>
              <a:gd name="connsiteY193" fmla="*/ 1930090 h 6110092"/>
              <a:gd name="connsiteX194" fmla="*/ 2990626 w 5129427"/>
              <a:gd name="connsiteY194" fmla="*/ 1936509 h 6110092"/>
              <a:gd name="connsiteX195" fmla="*/ 2962973 w 5129427"/>
              <a:gd name="connsiteY195" fmla="*/ 1911806 h 6110092"/>
              <a:gd name="connsiteX196" fmla="*/ 2920500 w 5129427"/>
              <a:gd name="connsiteY196" fmla="*/ 1903693 h 6110092"/>
              <a:gd name="connsiteX197" fmla="*/ 2871907 w 5129427"/>
              <a:gd name="connsiteY197" fmla="*/ 1880169 h 6110092"/>
              <a:gd name="connsiteX198" fmla="*/ 2813502 w 5129427"/>
              <a:gd name="connsiteY198" fmla="*/ 1962249 h 6110092"/>
              <a:gd name="connsiteX199" fmla="*/ 2749567 w 5129427"/>
              <a:gd name="connsiteY199" fmla="*/ 2039381 h 6110092"/>
              <a:gd name="connsiteX200" fmla="*/ 2644049 w 5129427"/>
              <a:gd name="connsiteY200" fmla="*/ 2124112 h 6110092"/>
              <a:gd name="connsiteX201" fmla="*/ 2632985 w 5129427"/>
              <a:gd name="connsiteY201" fmla="*/ 2114228 h 6110092"/>
              <a:gd name="connsiteX202" fmla="*/ 2612927 w 5129427"/>
              <a:gd name="connsiteY202" fmla="*/ 2131121 h 6110092"/>
              <a:gd name="connsiteX203" fmla="*/ 2592868 w 5129427"/>
              <a:gd name="connsiteY203" fmla="*/ 2148006 h 6110092"/>
              <a:gd name="connsiteX204" fmla="*/ 2581809 w 5129427"/>
              <a:gd name="connsiteY204" fmla="*/ 2138126 h 6110092"/>
              <a:gd name="connsiteX205" fmla="*/ 2557105 w 5129427"/>
              <a:gd name="connsiteY205" fmla="*/ 2165780 h 6110092"/>
              <a:gd name="connsiteX206" fmla="*/ 2546337 w 5129427"/>
              <a:gd name="connsiteY206" fmla="*/ 2161135 h 6110092"/>
              <a:gd name="connsiteX207" fmla="*/ 2535572 w 5129427"/>
              <a:gd name="connsiteY207" fmla="*/ 2156486 h 6110092"/>
              <a:gd name="connsiteX208" fmla="*/ 2436759 w 5129427"/>
              <a:gd name="connsiteY208" fmla="*/ 2267100 h 6110092"/>
              <a:gd name="connsiteX209" fmla="*/ 2425700 w 5129427"/>
              <a:gd name="connsiteY209" fmla="*/ 2257221 h 6110092"/>
              <a:gd name="connsiteX210" fmla="*/ 2375109 w 5129427"/>
              <a:gd name="connsiteY210" fmla="*/ 2291585 h 6110092"/>
              <a:gd name="connsiteX211" fmla="*/ 2436540 w 5129427"/>
              <a:gd name="connsiteY211" fmla="*/ 2356405 h 6110092"/>
              <a:gd name="connsiteX212" fmla="*/ 2487498 w 5129427"/>
              <a:gd name="connsiteY212" fmla="*/ 2421810 h 6110092"/>
              <a:gd name="connsiteX213" fmla="*/ 2497377 w 5129427"/>
              <a:gd name="connsiteY213" fmla="*/ 2410751 h 6110092"/>
              <a:gd name="connsiteX214" fmla="*/ 2619382 w 5129427"/>
              <a:gd name="connsiteY214" fmla="*/ 2385493 h 6110092"/>
              <a:gd name="connsiteX215" fmla="*/ 2689034 w 5129427"/>
              <a:gd name="connsiteY215" fmla="*/ 2363182 h 6110092"/>
              <a:gd name="connsiteX216" fmla="*/ 2708793 w 5129427"/>
              <a:gd name="connsiteY216" fmla="*/ 2341062 h 6110092"/>
              <a:gd name="connsiteX217" fmla="*/ 2740801 w 5129427"/>
              <a:gd name="connsiteY217" fmla="*/ 2349762 h 6110092"/>
              <a:gd name="connsiteX218" fmla="*/ 2771624 w 5129427"/>
              <a:gd name="connsiteY218" fmla="*/ 2337517 h 6110092"/>
              <a:gd name="connsiteX219" fmla="*/ 2837991 w 5129427"/>
              <a:gd name="connsiteY219" fmla="*/ 2396803 h 6110092"/>
              <a:gd name="connsiteX220" fmla="*/ 2828107 w 5129427"/>
              <a:gd name="connsiteY220" fmla="*/ 2407867 h 6110092"/>
              <a:gd name="connsiteX221" fmla="*/ 2867415 w 5129427"/>
              <a:gd name="connsiteY221" fmla="*/ 2452924 h 6110092"/>
              <a:gd name="connsiteX222" fmla="*/ 2857535 w 5129427"/>
              <a:gd name="connsiteY222" fmla="*/ 2463984 h 6110092"/>
              <a:gd name="connsiteX223" fmla="*/ 2934966 w 5129427"/>
              <a:gd name="connsiteY223" fmla="*/ 2533153 h 6110092"/>
              <a:gd name="connsiteX224" fmla="*/ 3020613 w 5129427"/>
              <a:gd name="connsiteY224" fmla="*/ 2515196 h 6110092"/>
              <a:gd name="connsiteX225" fmla="*/ 3108625 w 5129427"/>
              <a:gd name="connsiteY225" fmla="*/ 2539121 h 6110092"/>
              <a:gd name="connsiteX226" fmla="*/ 3113565 w 5129427"/>
              <a:gd name="connsiteY226" fmla="*/ 2533591 h 6110092"/>
              <a:gd name="connsiteX227" fmla="*/ 3125219 w 5129427"/>
              <a:gd name="connsiteY227" fmla="*/ 2553945 h 6110092"/>
              <a:gd name="connsiteX228" fmla="*/ 3160871 w 5129427"/>
              <a:gd name="connsiteY228" fmla="*/ 2580825 h 6110092"/>
              <a:gd name="connsiteX229" fmla="*/ 3196526 w 5129427"/>
              <a:gd name="connsiteY229" fmla="*/ 2607700 h 6110092"/>
              <a:gd name="connsiteX230" fmla="*/ 3206406 w 5129427"/>
              <a:gd name="connsiteY230" fmla="*/ 2596641 h 6110092"/>
              <a:gd name="connsiteX231" fmla="*/ 3276241 w 5129427"/>
              <a:gd name="connsiteY231" fmla="*/ 2624223 h 6110092"/>
              <a:gd name="connsiteX232" fmla="*/ 3310717 w 5129427"/>
              <a:gd name="connsiteY232" fmla="*/ 2630159 h 6110092"/>
              <a:gd name="connsiteX233" fmla="*/ 3334718 w 5129427"/>
              <a:gd name="connsiteY233" fmla="*/ 2636682 h 6110092"/>
              <a:gd name="connsiteX234" fmla="*/ 3367611 w 5129427"/>
              <a:gd name="connsiteY234" fmla="*/ 2661090 h 6110092"/>
              <a:gd name="connsiteX235" fmla="*/ 3344566 w 5129427"/>
              <a:gd name="connsiteY235" fmla="*/ 2764806 h 6110092"/>
              <a:gd name="connsiteX236" fmla="*/ 3336936 w 5129427"/>
              <a:gd name="connsiteY236" fmla="*/ 2862407 h 6110092"/>
              <a:gd name="connsiteX237" fmla="*/ 3356699 w 5129427"/>
              <a:gd name="connsiteY237" fmla="*/ 2840283 h 6110092"/>
              <a:gd name="connsiteX238" fmla="*/ 3373288 w 5129427"/>
              <a:gd name="connsiteY238" fmla="*/ 2855103 h 6110092"/>
              <a:gd name="connsiteX239" fmla="*/ 3397991 w 5129427"/>
              <a:gd name="connsiteY239" fmla="*/ 2827449 h 6110092"/>
              <a:gd name="connsiteX240" fmla="*/ 3458645 w 5129427"/>
              <a:gd name="connsiteY240" fmla="*/ 2831911 h 6110092"/>
              <a:gd name="connsiteX241" fmla="*/ 3528592 w 5129427"/>
              <a:gd name="connsiteY241" fmla="*/ 2814838 h 6110092"/>
              <a:gd name="connsiteX242" fmla="*/ 3550122 w 5129427"/>
              <a:gd name="connsiteY242" fmla="*/ 2824128 h 6110092"/>
              <a:gd name="connsiteX243" fmla="*/ 3560001 w 5129427"/>
              <a:gd name="connsiteY243" fmla="*/ 2813068 h 6110092"/>
              <a:gd name="connsiteX244" fmla="*/ 3576595 w 5129427"/>
              <a:gd name="connsiteY244" fmla="*/ 2827891 h 6110092"/>
              <a:gd name="connsiteX245" fmla="*/ 3589537 w 5129427"/>
              <a:gd name="connsiteY245" fmla="*/ 2824534 h 6110092"/>
              <a:gd name="connsiteX246" fmla="*/ 3602478 w 5129427"/>
              <a:gd name="connsiteY246" fmla="*/ 2821177 h 6110092"/>
              <a:gd name="connsiteX247" fmla="*/ 3646726 w 5129427"/>
              <a:gd name="connsiteY247" fmla="*/ 2860704 h 6110092"/>
              <a:gd name="connsiteX248" fmla="*/ 3656605 w 5129427"/>
              <a:gd name="connsiteY248" fmla="*/ 2849644 h 6110092"/>
              <a:gd name="connsiteX249" fmla="*/ 3716852 w 5129427"/>
              <a:gd name="connsiteY249" fmla="*/ 2893521 h 6110092"/>
              <a:gd name="connsiteX250" fmla="*/ 3726736 w 5129427"/>
              <a:gd name="connsiteY250" fmla="*/ 2882456 h 6110092"/>
              <a:gd name="connsiteX251" fmla="*/ 3768806 w 5129427"/>
              <a:gd name="connsiteY251" fmla="*/ 2929981 h 6110092"/>
              <a:gd name="connsiteX252" fmla="*/ 3810873 w 5129427"/>
              <a:gd name="connsiteY252" fmla="*/ 2977510 h 6110092"/>
              <a:gd name="connsiteX253" fmla="*/ 3828057 w 5129427"/>
              <a:gd name="connsiteY253" fmla="*/ 3002803 h 6110092"/>
              <a:gd name="connsiteX254" fmla="*/ 3818177 w 5129427"/>
              <a:gd name="connsiteY254" fmla="*/ 3013862 h 6110092"/>
              <a:gd name="connsiteX255" fmla="*/ 3771060 w 5129427"/>
              <a:gd name="connsiteY255" fmla="*/ 3389434 h 6110092"/>
              <a:gd name="connsiteX256" fmla="*/ 3798714 w 5129427"/>
              <a:gd name="connsiteY256" fmla="*/ 3414137 h 6110092"/>
              <a:gd name="connsiteX257" fmla="*/ 3788834 w 5129427"/>
              <a:gd name="connsiteY257" fmla="*/ 3425197 h 6110092"/>
              <a:gd name="connsiteX258" fmla="*/ 3816269 w 5129427"/>
              <a:gd name="connsiteY258" fmla="*/ 3539204 h 6110092"/>
              <a:gd name="connsiteX259" fmla="*/ 3797095 w 5129427"/>
              <a:gd name="connsiteY259" fmla="*/ 3571797 h 6110092"/>
              <a:gd name="connsiteX260" fmla="*/ 3819219 w 5129427"/>
              <a:gd name="connsiteY260" fmla="*/ 3591560 h 6110092"/>
              <a:gd name="connsiteX261" fmla="*/ 3799456 w 5129427"/>
              <a:gd name="connsiteY261" fmla="*/ 3613684 h 6110092"/>
              <a:gd name="connsiteX262" fmla="*/ 3809523 w 5129427"/>
              <a:gd name="connsiteY262" fmla="*/ 3652505 h 6110092"/>
              <a:gd name="connsiteX263" fmla="*/ 3819586 w 5129427"/>
              <a:gd name="connsiteY263" fmla="*/ 3691330 h 6110092"/>
              <a:gd name="connsiteX264" fmla="*/ 3858303 w 5129427"/>
              <a:gd name="connsiteY264" fmla="*/ 3725917 h 6110092"/>
              <a:gd name="connsiteX265" fmla="*/ 3848424 w 5129427"/>
              <a:gd name="connsiteY265" fmla="*/ 3736976 h 6110092"/>
              <a:gd name="connsiteX266" fmla="*/ 3875487 w 5129427"/>
              <a:gd name="connsiteY266" fmla="*/ 3751210 h 6110092"/>
              <a:gd name="connsiteX267" fmla="*/ 3902546 w 5129427"/>
              <a:gd name="connsiteY267" fmla="*/ 3765439 h 6110092"/>
              <a:gd name="connsiteX268" fmla="*/ 3892667 w 5129427"/>
              <a:gd name="connsiteY268" fmla="*/ 3776499 h 6110092"/>
              <a:gd name="connsiteX269" fmla="*/ 3904317 w 5129427"/>
              <a:gd name="connsiteY269" fmla="*/ 3796857 h 6110092"/>
              <a:gd name="connsiteX270" fmla="*/ 3902328 w 5129427"/>
              <a:gd name="connsiteY270" fmla="*/ 3854743 h 6110092"/>
              <a:gd name="connsiteX271" fmla="*/ 3878804 w 5129427"/>
              <a:gd name="connsiteY271" fmla="*/ 3903336 h 6110092"/>
              <a:gd name="connsiteX272" fmla="*/ 3867745 w 5129427"/>
              <a:gd name="connsiteY272" fmla="*/ 3893457 h 6110092"/>
              <a:gd name="connsiteX273" fmla="*/ 3847392 w 5129427"/>
              <a:gd name="connsiteY273" fmla="*/ 3905111 h 6110092"/>
              <a:gd name="connsiteX274" fmla="*/ 3831982 w 5129427"/>
              <a:gd name="connsiteY274" fmla="*/ 3911230 h 6110092"/>
              <a:gd name="connsiteX275" fmla="*/ 3843042 w 5129427"/>
              <a:gd name="connsiteY275" fmla="*/ 3921110 h 6110092"/>
              <a:gd name="connsiteX276" fmla="*/ 3826636 w 5129427"/>
              <a:gd name="connsiteY276" fmla="*/ 3956176 h 6110092"/>
              <a:gd name="connsiteX277" fmla="*/ 3810229 w 5129427"/>
              <a:gd name="connsiteY277" fmla="*/ 3991241 h 6110092"/>
              <a:gd name="connsiteX278" fmla="*/ 3826819 w 5129427"/>
              <a:gd name="connsiteY278" fmla="*/ 4006060 h 6110092"/>
              <a:gd name="connsiteX279" fmla="*/ 3837767 w 5129427"/>
              <a:gd name="connsiteY279" fmla="*/ 4060594 h 6110092"/>
              <a:gd name="connsiteX280" fmla="*/ 3832720 w 5129427"/>
              <a:gd name="connsiteY280" fmla="*/ 4110774 h 6110092"/>
              <a:gd name="connsiteX281" fmla="*/ 3866498 w 5129427"/>
              <a:gd name="connsiteY281" fmla="*/ 4150890 h 6110092"/>
              <a:gd name="connsiteX282" fmla="*/ 3868264 w 5129427"/>
              <a:gd name="connsiteY282" fmla="*/ 4182304 h 6110092"/>
              <a:gd name="connsiteX283" fmla="*/ 3848501 w 5129427"/>
              <a:gd name="connsiteY283" fmla="*/ 4204427 h 6110092"/>
              <a:gd name="connsiteX284" fmla="*/ 3825572 w 5129427"/>
              <a:gd name="connsiteY284" fmla="*/ 4263494 h 6110092"/>
              <a:gd name="connsiteX285" fmla="*/ 3787927 w 5129427"/>
              <a:gd name="connsiteY285" fmla="*/ 4294505 h 6110092"/>
              <a:gd name="connsiteX286" fmla="*/ 3745338 w 5129427"/>
              <a:gd name="connsiteY286" fmla="*/ 4331041 h 6110092"/>
              <a:gd name="connsiteX287" fmla="*/ 3731109 w 5129427"/>
              <a:gd name="connsiteY287" fmla="*/ 4358109 h 6110092"/>
              <a:gd name="connsiteX288" fmla="*/ 3736639 w 5129427"/>
              <a:gd name="connsiteY288" fmla="*/ 4363048 h 6110092"/>
              <a:gd name="connsiteX289" fmla="*/ 3727349 w 5129427"/>
              <a:gd name="connsiteY289" fmla="*/ 4384578 h 6110092"/>
              <a:gd name="connsiteX290" fmla="*/ 3718056 w 5129427"/>
              <a:gd name="connsiteY290" fmla="*/ 4406112 h 6110092"/>
              <a:gd name="connsiteX291" fmla="*/ 3708762 w 5129427"/>
              <a:gd name="connsiteY291" fmla="*/ 4427645 h 6110092"/>
              <a:gd name="connsiteX292" fmla="*/ 3714886 w 5129427"/>
              <a:gd name="connsiteY292" fmla="*/ 4443059 h 6110092"/>
              <a:gd name="connsiteX293" fmla="*/ 3721006 w 5129427"/>
              <a:gd name="connsiteY293" fmla="*/ 4458468 h 6110092"/>
              <a:gd name="connsiteX294" fmla="*/ 3706183 w 5129427"/>
              <a:gd name="connsiteY294" fmla="*/ 4475062 h 6110092"/>
              <a:gd name="connsiteX295" fmla="*/ 3709540 w 5129427"/>
              <a:gd name="connsiteY295" fmla="*/ 4488004 h 6110092"/>
              <a:gd name="connsiteX296" fmla="*/ 3712897 w 5129427"/>
              <a:gd name="connsiteY296" fmla="*/ 4500945 h 6110092"/>
              <a:gd name="connsiteX297" fmla="*/ 3673370 w 5129427"/>
              <a:gd name="connsiteY297" fmla="*/ 4545193 h 6110092"/>
              <a:gd name="connsiteX298" fmla="*/ 3672378 w 5129427"/>
              <a:gd name="connsiteY298" fmla="*/ 4574134 h 6110092"/>
              <a:gd name="connsiteX299" fmla="*/ 3671381 w 5129427"/>
              <a:gd name="connsiteY299" fmla="*/ 4603079 h 6110092"/>
              <a:gd name="connsiteX300" fmla="*/ 3642328 w 5129427"/>
              <a:gd name="connsiteY300" fmla="*/ 4646732 h 6110092"/>
              <a:gd name="connsiteX301" fmla="*/ 3635395 w 5129427"/>
              <a:gd name="connsiteY301" fmla="*/ 4710153 h 6110092"/>
              <a:gd name="connsiteX302" fmla="*/ 3556162 w 5129427"/>
              <a:gd name="connsiteY302" fmla="*/ 4748759 h 6110092"/>
              <a:gd name="connsiteX303" fmla="*/ 3467046 w 5129427"/>
              <a:gd name="connsiteY303" fmla="*/ 4798420 h 6110092"/>
              <a:gd name="connsiteX304" fmla="*/ 3442929 w 5129427"/>
              <a:gd name="connsiteY304" fmla="*/ 4836548 h 6110092"/>
              <a:gd name="connsiteX305" fmla="*/ 3453993 w 5129427"/>
              <a:gd name="connsiteY305" fmla="*/ 4846432 h 6110092"/>
              <a:gd name="connsiteX306" fmla="*/ 3429290 w 5129427"/>
              <a:gd name="connsiteY306" fmla="*/ 4874085 h 6110092"/>
              <a:gd name="connsiteX307" fmla="*/ 3432647 w 5129427"/>
              <a:gd name="connsiteY307" fmla="*/ 4887027 h 6110092"/>
              <a:gd name="connsiteX308" fmla="*/ 3436000 w 5129427"/>
              <a:gd name="connsiteY308" fmla="*/ 4899964 h 6110092"/>
              <a:gd name="connsiteX309" fmla="*/ 3421176 w 5129427"/>
              <a:gd name="connsiteY309" fmla="*/ 4916558 h 6110092"/>
              <a:gd name="connsiteX310" fmla="*/ 3432240 w 5129427"/>
              <a:gd name="connsiteY310" fmla="*/ 4926442 h 6110092"/>
              <a:gd name="connsiteX311" fmla="*/ 3413067 w 5129427"/>
              <a:gd name="connsiteY311" fmla="*/ 4959035 h 6110092"/>
              <a:gd name="connsiteX312" fmla="*/ 3382834 w 5129427"/>
              <a:gd name="connsiteY312" fmla="*/ 4981749 h 6110092"/>
              <a:gd name="connsiteX313" fmla="*/ 3318608 w 5129427"/>
              <a:gd name="connsiteY313" fmla="*/ 5053646 h 6110092"/>
              <a:gd name="connsiteX314" fmla="*/ 3307544 w 5129427"/>
              <a:gd name="connsiteY314" fmla="*/ 5043762 h 6110092"/>
              <a:gd name="connsiteX315" fmla="*/ 3282841 w 5129427"/>
              <a:gd name="connsiteY315" fmla="*/ 5071416 h 6110092"/>
              <a:gd name="connsiteX316" fmla="*/ 3271781 w 5129427"/>
              <a:gd name="connsiteY316" fmla="*/ 5061536 h 6110092"/>
              <a:gd name="connsiteX317" fmla="*/ 3251428 w 5129427"/>
              <a:gd name="connsiteY317" fmla="*/ 5073190 h 6110092"/>
              <a:gd name="connsiteX318" fmla="*/ 3184838 w 5129427"/>
              <a:gd name="connsiteY318" fmla="*/ 5103204 h 6110092"/>
              <a:gd name="connsiteX319" fmla="*/ 3040973 w 5129427"/>
              <a:gd name="connsiteY319" fmla="*/ 5253122 h 6110092"/>
              <a:gd name="connsiteX320" fmla="*/ 3029909 w 5129427"/>
              <a:gd name="connsiteY320" fmla="*/ 5243238 h 6110092"/>
              <a:gd name="connsiteX321" fmla="*/ 2984263 w 5129427"/>
              <a:gd name="connsiteY321" fmla="*/ 5272076 h 6110092"/>
              <a:gd name="connsiteX322" fmla="*/ 2952849 w 5129427"/>
              <a:gd name="connsiteY322" fmla="*/ 5273842 h 6110092"/>
              <a:gd name="connsiteX323" fmla="*/ 2931320 w 5129427"/>
              <a:gd name="connsiteY323" fmla="*/ 5264552 h 6110092"/>
              <a:gd name="connsiteX324" fmla="*/ 2767536 w 5129427"/>
              <a:gd name="connsiteY324" fmla="*/ 5247521 h 6110092"/>
              <a:gd name="connsiteX325" fmla="*/ 2727423 w 5129427"/>
              <a:gd name="connsiteY325" fmla="*/ 5281294 h 6110092"/>
              <a:gd name="connsiteX326" fmla="*/ 2716363 w 5129427"/>
              <a:gd name="connsiteY326" fmla="*/ 5271414 h 6110092"/>
              <a:gd name="connsiteX327" fmla="*/ 2712600 w 5129427"/>
              <a:gd name="connsiteY327" fmla="*/ 5297888 h 6110092"/>
              <a:gd name="connsiteX328" fmla="*/ 2701540 w 5129427"/>
              <a:gd name="connsiteY328" fmla="*/ 5288008 h 6110092"/>
              <a:gd name="connsiteX329" fmla="*/ 2691656 w 5129427"/>
              <a:gd name="connsiteY329" fmla="*/ 5299072 h 6110092"/>
              <a:gd name="connsiteX330" fmla="*/ 2697186 w 5129427"/>
              <a:gd name="connsiteY330" fmla="*/ 5304012 h 6110092"/>
              <a:gd name="connsiteX331" fmla="*/ 2686716 w 5129427"/>
              <a:gd name="connsiteY331" fmla="*/ 5304602 h 6110092"/>
              <a:gd name="connsiteX332" fmla="*/ 2662013 w 5129427"/>
              <a:gd name="connsiteY332" fmla="*/ 5332256 h 6110092"/>
              <a:gd name="connsiteX333" fmla="*/ 2650949 w 5129427"/>
              <a:gd name="connsiteY333" fmla="*/ 5322372 h 6110092"/>
              <a:gd name="connsiteX334" fmla="*/ 2631186 w 5129427"/>
              <a:gd name="connsiteY334" fmla="*/ 5344496 h 6110092"/>
              <a:gd name="connsiteX335" fmla="*/ 2610837 w 5129427"/>
              <a:gd name="connsiteY335" fmla="*/ 5356146 h 6110092"/>
              <a:gd name="connsiteX336" fmla="*/ 2622491 w 5129427"/>
              <a:gd name="connsiteY336" fmla="*/ 5376499 h 6110092"/>
              <a:gd name="connsiteX337" fmla="*/ 2597787 w 5129427"/>
              <a:gd name="connsiteY337" fmla="*/ 5404152 h 6110092"/>
              <a:gd name="connsiteX338" fmla="*/ 2568842 w 5129427"/>
              <a:gd name="connsiteY338" fmla="*/ 5403156 h 6110092"/>
              <a:gd name="connsiteX339" fmla="*/ 2539896 w 5129427"/>
              <a:gd name="connsiteY339" fmla="*/ 5402159 h 6110092"/>
              <a:gd name="connsiteX340" fmla="*/ 2530017 w 5129427"/>
              <a:gd name="connsiteY340" fmla="*/ 5413219 h 6110092"/>
              <a:gd name="connsiteX341" fmla="*/ 2508484 w 5129427"/>
              <a:gd name="connsiteY341" fmla="*/ 5403934 h 6110092"/>
              <a:gd name="connsiteX342" fmla="*/ 2497419 w 5129427"/>
              <a:gd name="connsiteY342" fmla="*/ 5394050 h 6110092"/>
              <a:gd name="connsiteX343" fmla="*/ 2496834 w 5129427"/>
              <a:gd name="connsiteY343" fmla="*/ 5383576 h 6110092"/>
              <a:gd name="connsiteX344" fmla="*/ 2478653 w 5129427"/>
              <a:gd name="connsiteY344" fmla="*/ 5387228 h 6110092"/>
              <a:gd name="connsiteX345" fmla="*/ 2424124 w 5129427"/>
              <a:gd name="connsiteY345" fmla="*/ 5398180 h 6110092"/>
              <a:gd name="connsiteX346" fmla="*/ 2442890 w 5129427"/>
              <a:gd name="connsiteY346" fmla="*/ 5405002 h 6110092"/>
              <a:gd name="connsiteX347" fmla="*/ 2461657 w 5129427"/>
              <a:gd name="connsiteY347" fmla="*/ 5411824 h 6110092"/>
              <a:gd name="connsiteX348" fmla="*/ 2422134 w 5129427"/>
              <a:gd name="connsiteY348" fmla="*/ 5456067 h 6110092"/>
              <a:gd name="connsiteX349" fmla="*/ 2433382 w 5129427"/>
              <a:gd name="connsiteY349" fmla="*/ 5515835 h 6110092"/>
              <a:gd name="connsiteX350" fmla="*/ 2416975 w 5129427"/>
              <a:gd name="connsiteY350" fmla="*/ 5550901 h 6110092"/>
              <a:gd name="connsiteX351" fmla="*/ 2428035 w 5129427"/>
              <a:gd name="connsiteY351" fmla="*/ 5560780 h 6110092"/>
              <a:gd name="connsiteX352" fmla="*/ 2423977 w 5129427"/>
              <a:gd name="connsiteY352" fmla="*/ 5582023 h 6110092"/>
              <a:gd name="connsiteX353" fmla="*/ 2419926 w 5129427"/>
              <a:gd name="connsiteY353" fmla="*/ 5603257 h 6110092"/>
              <a:gd name="connsiteX354" fmla="*/ 2430986 w 5129427"/>
              <a:gd name="connsiteY354" fmla="*/ 5613137 h 6110092"/>
              <a:gd name="connsiteX355" fmla="*/ 2406283 w 5129427"/>
              <a:gd name="connsiteY355" fmla="*/ 5640791 h 6110092"/>
              <a:gd name="connsiteX356" fmla="*/ 2373761 w 5129427"/>
              <a:gd name="connsiteY356" fmla="*/ 5716156 h 6110092"/>
              <a:gd name="connsiteX357" fmla="*/ 2327600 w 5129427"/>
              <a:gd name="connsiteY357" fmla="*/ 5829059 h 6110092"/>
              <a:gd name="connsiteX358" fmla="*/ 2302897 w 5129427"/>
              <a:gd name="connsiteY358" fmla="*/ 5856713 h 6110092"/>
              <a:gd name="connsiteX359" fmla="*/ 2313957 w 5129427"/>
              <a:gd name="connsiteY359" fmla="*/ 5866592 h 6110092"/>
              <a:gd name="connsiteX360" fmla="*/ 2309607 w 5129427"/>
              <a:gd name="connsiteY360" fmla="*/ 5882592 h 6110092"/>
              <a:gd name="connsiteX361" fmla="*/ 2256254 w 5129427"/>
              <a:gd name="connsiteY361" fmla="*/ 5914488 h 6110092"/>
              <a:gd name="connsiteX362" fmla="*/ 2207254 w 5129427"/>
              <a:gd name="connsiteY362" fmla="*/ 5930380 h 6110092"/>
              <a:gd name="connsiteX363" fmla="*/ 2178201 w 5129427"/>
              <a:gd name="connsiteY363" fmla="*/ 5974033 h 6110092"/>
              <a:gd name="connsiteX364" fmla="*/ 2149149 w 5129427"/>
              <a:gd name="connsiteY364" fmla="*/ 6017694 h 6110092"/>
              <a:gd name="connsiteX365" fmla="*/ 2138085 w 5129427"/>
              <a:gd name="connsiteY365" fmla="*/ 6007811 h 6110092"/>
              <a:gd name="connsiteX366" fmla="*/ 2103502 w 5129427"/>
              <a:gd name="connsiteY366" fmla="*/ 6046524 h 6110092"/>
              <a:gd name="connsiteX367" fmla="*/ 2069621 w 5129427"/>
              <a:gd name="connsiteY367" fmla="*/ 6051061 h 6110092"/>
              <a:gd name="connsiteX368" fmla="*/ 2019732 w 5129427"/>
              <a:gd name="connsiteY368" fmla="*/ 6051249 h 6110092"/>
              <a:gd name="connsiteX369" fmla="*/ 2008668 w 5129427"/>
              <a:gd name="connsiteY369" fmla="*/ 6041365 h 6110092"/>
              <a:gd name="connsiteX370" fmla="*/ 1993849 w 5129427"/>
              <a:gd name="connsiteY370" fmla="*/ 6057955 h 6110092"/>
              <a:gd name="connsiteX371" fmla="*/ 1967375 w 5129427"/>
              <a:gd name="connsiteY371" fmla="*/ 6054199 h 6110092"/>
              <a:gd name="connsiteX372" fmla="*/ 1907495 w 5129427"/>
              <a:gd name="connsiteY372" fmla="*/ 6110092 h 6110092"/>
              <a:gd name="connsiteX373" fmla="*/ 1896436 w 5129427"/>
              <a:gd name="connsiteY373" fmla="*/ 6100213 h 6110092"/>
              <a:gd name="connsiteX374" fmla="*/ 1794490 w 5129427"/>
              <a:gd name="connsiteY374" fmla="*/ 6108586 h 6110092"/>
              <a:gd name="connsiteX375" fmla="*/ 1673589 w 5129427"/>
              <a:gd name="connsiteY375" fmla="*/ 6060248 h 6110092"/>
              <a:gd name="connsiteX376" fmla="*/ 1663709 w 5129427"/>
              <a:gd name="connsiteY376" fmla="*/ 6071308 h 6110092"/>
              <a:gd name="connsiteX377" fmla="*/ 1634174 w 5129427"/>
              <a:gd name="connsiteY377" fmla="*/ 6059841 h 6110092"/>
              <a:gd name="connsiteX378" fmla="*/ 1605819 w 5129427"/>
              <a:gd name="connsiteY378" fmla="*/ 6069323 h 6110092"/>
              <a:gd name="connsiteX379" fmla="*/ 1528978 w 5129427"/>
              <a:gd name="connsiteY379" fmla="*/ 6010623 h 6110092"/>
              <a:gd name="connsiteX380" fmla="*/ 1519098 w 5129427"/>
              <a:gd name="connsiteY380" fmla="*/ 6021683 h 6110092"/>
              <a:gd name="connsiteX381" fmla="*/ 1460729 w 5129427"/>
              <a:gd name="connsiteY381" fmla="*/ 5964574 h 6110092"/>
              <a:gd name="connsiteX382" fmla="*/ 1407304 w 5129427"/>
              <a:gd name="connsiteY382" fmla="*/ 5901931 h 6110092"/>
              <a:gd name="connsiteX383" fmla="*/ 1353177 w 5129427"/>
              <a:gd name="connsiteY383" fmla="*/ 5873464 h 6110092"/>
              <a:gd name="connsiteX384" fmla="*/ 1363056 w 5129427"/>
              <a:gd name="connsiteY384" fmla="*/ 5862404 h 6110092"/>
              <a:gd name="connsiteX385" fmla="*/ 1340932 w 5129427"/>
              <a:gd name="connsiteY385" fmla="*/ 5842641 h 6110092"/>
              <a:gd name="connsiteX386" fmla="*/ 1318925 w 5129427"/>
              <a:gd name="connsiteY386" fmla="*/ 5778227 h 6110092"/>
              <a:gd name="connsiteX387" fmla="*/ 1276559 w 5129427"/>
              <a:gd name="connsiteY387" fmla="*/ 5725464 h 6110092"/>
              <a:gd name="connsiteX388" fmla="*/ 1286439 w 5129427"/>
              <a:gd name="connsiteY388" fmla="*/ 5714404 h 6110092"/>
              <a:gd name="connsiteX389" fmla="*/ 1274784 w 5129427"/>
              <a:gd name="connsiteY389" fmla="*/ 5694051 h 6110092"/>
              <a:gd name="connsiteX390" fmla="*/ 1265898 w 5129427"/>
              <a:gd name="connsiteY390" fmla="*/ 5676170 h 6110092"/>
              <a:gd name="connsiteX391" fmla="*/ 1257010 w 5129427"/>
              <a:gd name="connsiteY391" fmla="*/ 5658288 h 6110092"/>
              <a:gd name="connsiteX392" fmla="*/ 1271834 w 5129427"/>
              <a:gd name="connsiteY392" fmla="*/ 5641694 h 6110092"/>
              <a:gd name="connsiteX393" fmla="*/ 1256831 w 5129427"/>
              <a:gd name="connsiteY393" fmla="*/ 5608399 h 6110092"/>
              <a:gd name="connsiteX394" fmla="*/ 1252294 w 5129427"/>
              <a:gd name="connsiteY394" fmla="*/ 5574518 h 6110092"/>
              <a:gd name="connsiteX395" fmla="*/ 1262174 w 5129427"/>
              <a:gd name="connsiteY395" fmla="*/ 5563459 h 6110092"/>
              <a:gd name="connsiteX396" fmla="*/ 1234520 w 5129427"/>
              <a:gd name="connsiteY396" fmla="*/ 5538756 h 6110092"/>
              <a:gd name="connsiteX397" fmla="*/ 1239276 w 5129427"/>
              <a:gd name="connsiteY397" fmla="*/ 5483332 h 6110092"/>
              <a:gd name="connsiteX398" fmla="*/ 1243443 w 5129427"/>
              <a:gd name="connsiteY398" fmla="*/ 5417448 h 6110092"/>
              <a:gd name="connsiteX399" fmla="*/ 1252732 w 5129427"/>
              <a:gd name="connsiteY399" fmla="*/ 5395910 h 6110092"/>
              <a:gd name="connsiteX400" fmla="*/ 1266961 w 5129427"/>
              <a:gd name="connsiteY400" fmla="*/ 5368851 h 6110092"/>
              <a:gd name="connsiteX401" fmla="*/ 1281195 w 5129427"/>
              <a:gd name="connsiteY401" fmla="*/ 5341788 h 6110092"/>
              <a:gd name="connsiteX402" fmla="*/ 1275665 w 5129427"/>
              <a:gd name="connsiteY402" fmla="*/ 5336848 h 6110092"/>
              <a:gd name="connsiteX403" fmla="*/ 1284959 w 5129427"/>
              <a:gd name="connsiteY403" fmla="*/ 5315314 h 6110092"/>
              <a:gd name="connsiteX404" fmla="*/ 1294244 w 5129427"/>
              <a:gd name="connsiteY404" fmla="*/ 5293781 h 6110092"/>
              <a:gd name="connsiteX405" fmla="*/ 1283184 w 5129427"/>
              <a:gd name="connsiteY405" fmla="*/ 5283901 h 6110092"/>
              <a:gd name="connsiteX406" fmla="*/ 1322121 w 5129427"/>
              <a:gd name="connsiteY406" fmla="*/ 5229184 h 6110092"/>
              <a:gd name="connsiteX407" fmla="*/ 1311057 w 5129427"/>
              <a:gd name="connsiteY407" fmla="*/ 5219300 h 6110092"/>
              <a:gd name="connsiteX408" fmla="*/ 1369757 w 5129427"/>
              <a:gd name="connsiteY408" fmla="*/ 5142459 h 6110092"/>
              <a:gd name="connsiteX409" fmla="*/ 1358697 w 5129427"/>
              <a:gd name="connsiteY409" fmla="*/ 5132580 h 6110092"/>
              <a:gd name="connsiteX410" fmla="*/ 1401871 w 5129427"/>
              <a:gd name="connsiteY410" fmla="*/ 5106509 h 6110092"/>
              <a:gd name="connsiteX411" fmla="*/ 1440696 w 5129427"/>
              <a:gd name="connsiteY411" fmla="*/ 5096446 h 6110092"/>
              <a:gd name="connsiteX412" fmla="*/ 1480223 w 5129427"/>
              <a:gd name="connsiteY412" fmla="*/ 5052198 h 6110092"/>
              <a:gd name="connsiteX413" fmla="*/ 1477164 w 5129427"/>
              <a:gd name="connsiteY413" fmla="*/ 5044497 h 6110092"/>
              <a:gd name="connsiteX414" fmla="*/ 1479161 w 5129427"/>
              <a:gd name="connsiteY414" fmla="*/ 5045035 h 6110092"/>
              <a:gd name="connsiteX415" fmla="*/ 1479039 w 5129427"/>
              <a:gd name="connsiteY415" fmla="*/ 5031255 h 6110092"/>
              <a:gd name="connsiteX416" fmla="*/ 1406552 w 5129427"/>
              <a:gd name="connsiteY416" fmla="*/ 4956560 h 6110092"/>
              <a:gd name="connsiteX417" fmla="*/ 1393426 w 5129427"/>
              <a:gd name="connsiteY417" fmla="*/ 4910024 h 6110092"/>
              <a:gd name="connsiteX418" fmla="*/ 1390771 w 5129427"/>
              <a:gd name="connsiteY418" fmla="*/ 4862906 h 6110092"/>
              <a:gd name="connsiteX419" fmla="*/ 1374177 w 5129427"/>
              <a:gd name="connsiteY419" fmla="*/ 4848083 h 6110092"/>
              <a:gd name="connsiteX420" fmla="*/ 1384057 w 5129427"/>
              <a:gd name="connsiteY420" fmla="*/ 4837023 h 6110092"/>
              <a:gd name="connsiteX421" fmla="*/ 1361933 w 5129427"/>
              <a:gd name="connsiteY421" fmla="*/ 4817260 h 6110092"/>
              <a:gd name="connsiteX422" fmla="*/ 1371817 w 5129427"/>
              <a:gd name="connsiteY422" fmla="*/ 4806196 h 6110092"/>
              <a:gd name="connsiteX423" fmla="*/ 1356403 w 5129427"/>
              <a:gd name="connsiteY423" fmla="*/ 4812320 h 6110092"/>
              <a:gd name="connsiteX424" fmla="*/ 1322040 w 5129427"/>
              <a:gd name="connsiteY424" fmla="*/ 4761729 h 6110092"/>
              <a:gd name="connsiteX425" fmla="*/ 1312156 w 5129427"/>
              <a:gd name="connsiteY425" fmla="*/ 4772793 h 6110092"/>
              <a:gd name="connsiteX426" fmla="*/ 1282625 w 5129427"/>
              <a:gd name="connsiteY426" fmla="*/ 4761331 h 6110092"/>
              <a:gd name="connsiteX427" fmla="*/ 1258623 w 5129427"/>
              <a:gd name="connsiteY427" fmla="*/ 4754800 h 6110092"/>
              <a:gd name="connsiteX428" fmla="*/ 1248740 w 5129427"/>
              <a:gd name="connsiteY428" fmla="*/ 4765864 h 6110092"/>
              <a:gd name="connsiteX429" fmla="*/ 1187903 w 5129427"/>
              <a:gd name="connsiteY429" fmla="*/ 4711518 h 6110092"/>
              <a:gd name="connsiteX430" fmla="*/ 1187129 w 5129427"/>
              <a:gd name="connsiteY430" fmla="*/ 4651155 h 6110092"/>
              <a:gd name="connsiteX431" fmla="*/ 1159292 w 5129427"/>
              <a:gd name="connsiteY431" fmla="*/ 4576567 h 6110092"/>
              <a:gd name="connsiteX432" fmla="*/ 1169172 w 5129427"/>
              <a:gd name="connsiteY432" fmla="*/ 4565508 h 6110092"/>
              <a:gd name="connsiteX433" fmla="*/ 1141518 w 5129427"/>
              <a:gd name="connsiteY433" fmla="*/ 4540804 h 6110092"/>
              <a:gd name="connsiteX434" fmla="*/ 1151398 w 5129427"/>
              <a:gd name="connsiteY434" fmla="*/ 4529745 h 6110092"/>
              <a:gd name="connsiteX435" fmla="*/ 1139748 w 5129427"/>
              <a:gd name="connsiteY435" fmla="*/ 4509387 h 6110092"/>
              <a:gd name="connsiteX436" fmla="*/ 1101325 w 5129427"/>
              <a:gd name="connsiteY436" fmla="*/ 4480039 h 6110092"/>
              <a:gd name="connsiteX437" fmla="*/ 1062907 w 5129427"/>
              <a:gd name="connsiteY437" fmla="*/ 4450696 h 6110092"/>
              <a:gd name="connsiteX438" fmla="*/ 1067851 w 5129427"/>
              <a:gd name="connsiteY438" fmla="*/ 4445161 h 6110092"/>
              <a:gd name="connsiteX439" fmla="*/ 1089233 w 5129427"/>
              <a:gd name="connsiteY439" fmla="*/ 4265378 h 6110092"/>
              <a:gd name="connsiteX440" fmla="*/ 1000849 w 5129427"/>
              <a:gd name="connsiteY440" fmla="*/ 4141679 h 6110092"/>
              <a:gd name="connsiteX441" fmla="*/ 957304 w 5129427"/>
              <a:gd name="connsiteY441" fmla="*/ 4067976 h 6110092"/>
              <a:gd name="connsiteX442" fmla="*/ 950701 w 5129427"/>
              <a:gd name="connsiteY442" fmla="*/ 3997439 h 6110092"/>
              <a:gd name="connsiteX443" fmla="*/ 968216 w 5129427"/>
              <a:gd name="connsiteY443" fmla="*/ 3888782 h 6110092"/>
              <a:gd name="connsiteX444" fmla="*/ 899963 w 5129427"/>
              <a:gd name="connsiteY444" fmla="*/ 3842729 h 6110092"/>
              <a:gd name="connsiteX445" fmla="*/ 826188 w 5129427"/>
              <a:gd name="connsiteY445" fmla="*/ 3791736 h 6110092"/>
              <a:gd name="connsiteX446" fmla="*/ 918067 w 5129427"/>
              <a:gd name="connsiteY446" fmla="*/ 3744542 h 6110092"/>
              <a:gd name="connsiteX447" fmla="*/ 1009361 w 5129427"/>
              <a:gd name="connsiteY447" fmla="*/ 3686875 h 6110092"/>
              <a:gd name="connsiteX448" fmla="*/ 1003236 w 5129427"/>
              <a:gd name="connsiteY448" fmla="*/ 3671461 h 6110092"/>
              <a:gd name="connsiteX449" fmla="*/ 997116 w 5129427"/>
              <a:gd name="connsiteY449" fmla="*/ 3656052 h 6110092"/>
              <a:gd name="connsiteX450" fmla="*/ 1011940 w 5129427"/>
              <a:gd name="connsiteY450" fmla="*/ 3639458 h 6110092"/>
              <a:gd name="connsiteX451" fmla="*/ 995346 w 5129427"/>
              <a:gd name="connsiteY451" fmla="*/ 3624634 h 6110092"/>
              <a:gd name="connsiteX452" fmla="*/ 1005226 w 5129427"/>
              <a:gd name="connsiteY452" fmla="*/ 3613574 h 6110092"/>
              <a:gd name="connsiteX453" fmla="*/ 972042 w 5129427"/>
              <a:gd name="connsiteY453" fmla="*/ 3583932 h 6110092"/>
              <a:gd name="connsiteX454" fmla="*/ 962163 w 5129427"/>
              <a:gd name="connsiteY454" fmla="*/ 3594991 h 6110092"/>
              <a:gd name="connsiteX455" fmla="*/ 953897 w 5129427"/>
              <a:gd name="connsiteY455" fmla="*/ 3448395 h 6110092"/>
              <a:gd name="connsiteX456" fmla="*/ 1003898 w 5129427"/>
              <a:gd name="connsiteY456" fmla="*/ 3403562 h 6110092"/>
              <a:gd name="connsiteX457" fmla="*/ 1068718 w 5129427"/>
              <a:gd name="connsiteY457" fmla="*/ 3342130 h 6110092"/>
              <a:gd name="connsiteX458" fmla="*/ 1062889 w 5129427"/>
              <a:gd name="connsiteY458" fmla="*/ 3331956 h 6110092"/>
              <a:gd name="connsiteX459" fmla="*/ 1057063 w 5129427"/>
              <a:gd name="connsiteY459" fmla="*/ 3321777 h 6110092"/>
              <a:gd name="connsiteX460" fmla="*/ 1071887 w 5129427"/>
              <a:gd name="connsiteY460" fmla="*/ 3305183 h 6110092"/>
              <a:gd name="connsiteX461" fmla="*/ 1060827 w 5129427"/>
              <a:gd name="connsiteY461" fmla="*/ 3295303 h 6110092"/>
              <a:gd name="connsiteX462" fmla="*/ 1075942 w 5129427"/>
              <a:gd name="connsiteY462" fmla="*/ 3283944 h 6110092"/>
              <a:gd name="connsiteX463" fmla="*/ 1078816 w 5129427"/>
              <a:gd name="connsiteY463" fmla="*/ 3241767 h 6110092"/>
              <a:gd name="connsiteX464" fmla="*/ 1088696 w 5129427"/>
              <a:gd name="connsiteY464" fmla="*/ 3230707 h 6110092"/>
              <a:gd name="connsiteX465" fmla="*/ 1060456 w 5129427"/>
              <a:gd name="connsiteY465" fmla="*/ 3195530 h 6110092"/>
              <a:gd name="connsiteX466" fmla="*/ 1070336 w 5129427"/>
              <a:gd name="connsiteY466" fmla="*/ 3184470 h 6110092"/>
              <a:gd name="connsiteX467" fmla="*/ 1056916 w 5129427"/>
              <a:gd name="connsiteY467" fmla="*/ 3132703 h 6110092"/>
              <a:gd name="connsiteX468" fmla="*/ 1068677 w 5129427"/>
              <a:gd name="connsiteY468" fmla="*/ 3108407 h 6110092"/>
              <a:gd name="connsiteX469" fmla="*/ 1078262 w 5129427"/>
              <a:gd name="connsiteY469" fmla="*/ 3092108 h 6110092"/>
              <a:gd name="connsiteX470" fmla="*/ 1068199 w 5129427"/>
              <a:gd name="connsiteY470" fmla="*/ 3053283 h 6110092"/>
              <a:gd name="connsiteX471" fmla="*/ 913118 w 5129427"/>
              <a:gd name="connsiteY471" fmla="*/ 3004248 h 6110092"/>
              <a:gd name="connsiteX472" fmla="*/ 868281 w 5129427"/>
              <a:gd name="connsiteY472" fmla="*/ 2954252 h 6110092"/>
              <a:gd name="connsiteX473" fmla="*/ 873220 w 5129427"/>
              <a:gd name="connsiteY473" fmla="*/ 2948722 h 6110092"/>
              <a:gd name="connsiteX474" fmla="*/ 848625 w 5129427"/>
              <a:gd name="connsiteY474" fmla="*/ 2931726 h 6110092"/>
              <a:gd name="connsiteX475" fmla="*/ 824033 w 5129427"/>
              <a:gd name="connsiteY475" fmla="*/ 2914726 h 6110092"/>
              <a:gd name="connsiteX476" fmla="*/ 814153 w 5129427"/>
              <a:gd name="connsiteY476" fmla="*/ 2925785 h 6110092"/>
              <a:gd name="connsiteX477" fmla="*/ 792915 w 5129427"/>
              <a:gd name="connsiteY477" fmla="*/ 2921730 h 6110092"/>
              <a:gd name="connsiteX478" fmla="*/ 771676 w 5129427"/>
              <a:gd name="connsiteY478" fmla="*/ 2917676 h 6110092"/>
              <a:gd name="connsiteX479" fmla="*/ 756853 w 5129427"/>
              <a:gd name="connsiteY479" fmla="*/ 2934270 h 6110092"/>
              <a:gd name="connsiteX480" fmla="*/ 704205 w 5129427"/>
              <a:gd name="connsiteY480" fmla="*/ 2931985 h 6110092"/>
              <a:gd name="connsiteX481" fmla="*/ 651553 w 5129427"/>
              <a:gd name="connsiteY481" fmla="*/ 2929696 h 6110092"/>
              <a:gd name="connsiteX482" fmla="*/ 591302 w 5129427"/>
              <a:gd name="connsiteY482" fmla="*/ 2885825 h 6110092"/>
              <a:gd name="connsiteX483" fmla="*/ 574709 w 5129427"/>
              <a:gd name="connsiteY483" fmla="*/ 2871001 h 6110092"/>
              <a:gd name="connsiteX484" fmla="*/ 568593 w 5129427"/>
              <a:gd name="connsiteY484" fmla="*/ 2855587 h 6110092"/>
              <a:gd name="connsiteX485" fmla="*/ 555061 w 5129427"/>
              <a:gd name="connsiteY485" fmla="*/ 2848475 h 6110092"/>
              <a:gd name="connsiteX486" fmla="*/ 535995 w 5129427"/>
              <a:gd name="connsiteY486" fmla="*/ 2836418 h 6110092"/>
              <a:gd name="connsiteX487" fmla="*/ 513286 w 5129427"/>
              <a:gd name="connsiteY487" fmla="*/ 2806181 h 6110092"/>
              <a:gd name="connsiteX488" fmla="*/ 523165 w 5129427"/>
              <a:gd name="connsiteY488" fmla="*/ 2795121 h 6110092"/>
              <a:gd name="connsiteX489" fmla="*/ 451264 w 5129427"/>
              <a:gd name="connsiteY489" fmla="*/ 2730892 h 6110092"/>
              <a:gd name="connsiteX490" fmla="*/ 461144 w 5129427"/>
              <a:gd name="connsiteY490" fmla="*/ 2719832 h 6110092"/>
              <a:gd name="connsiteX491" fmla="*/ 439319 w 5129427"/>
              <a:gd name="connsiteY491" fmla="*/ 2705303 h 6110092"/>
              <a:gd name="connsiteX492" fmla="*/ 411961 w 5129427"/>
              <a:gd name="connsiteY492" fmla="*/ 2685839 h 6110092"/>
              <a:gd name="connsiteX493" fmla="*/ 396069 w 5129427"/>
              <a:gd name="connsiteY493" fmla="*/ 2636840 h 6110092"/>
              <a:gd name="connsiteX494" fmla="*/ 369117 w 5129427"/>
              <a:gd name="connsiteY494" fmla="*/ 2577952 h 6110092"/>
              <a:gd name="connsiteX495" fmla="*/ 378996 w 5129427"/>
              <a:gd name="connsiteY495" fmla="*/ 2566892 h 6110092"/>
              <a:gd name="connsiteX496" fmla="*/ 370409 w 5129427"/>
              <a:gd name="connsiteY496" fmla="*/ 2554246 h 6110092"/>
              <a:gd name="connsiteX497" fmla="*/ 356283 w 5129427"/>
              <a:gd name="connsiteY497" fmla="*/ 2536659 h 6110092"/>
              <a:gd name="connsiteX498" fmla="*/ 285857 w 5129427"/>
              <a:gd name="connsiteY498" fmla="*/ 2498608 h 6110092"/>
              <a:gd name="connsiteX499" fmla="*/ 215435 w 5129427"/>
              <a:gd name="connsiteY499" fmla="*/ 2460561 h 6110092"/>
              <a:gd name="connsiteX500" fmla="*/ 198252 w 5129427"/>
              <a:gd name="connsiteY500" fmla="*/ 2435268 h 6110092"/>
              <a:gd name="connsiteX501" fmla="*/ 196481 w 5129427"/>
              <a:gd name="connsiteY501" fmla="*/ 2403850 h 6110092"/>
              <a:gd name="connsiteX502" fmla="*/ 168237 w 5129427"/>
              <a:gd name="connsiteY502" fmla="*/ 2368677 h 6110092"/>
              <a:gd name="connsiteX503" fmla="*/ 178121 w 5129427"/>
              <a:gd name="connsiteY503" fmla="*/ 2357613 h 6110092"/>
              <a:gd name="connsiteX504" fmla="*/ 150468 w 5129427"/>
              <a:gd name="connsiteY504" fmla="*/ 2332910 h 6110092"/>
              <a:gd name="connsiteX505" fmla="*/ 160347 w 5129427"/>
              <a:gd name="connsiteY505" fmla="*/ 2321850 h 6110092"/>
              <a:gd name="connsiteX506" fmla="*/ 132694 w 5129427"/>
              <a:gd name="connsiteY506" fmla="*/ 2297147 h 6110092"/>
              <a:gd name="connsiteX507" fmla="*/ 116913 w 5129427"/>
              <a:gd name="connsiteY507" fmla="*/ 2203494 h 6110092"/>
              <a:gd name="connsiteX508" fmla="*/ 88670 w 5129427"/>
              <a:gd name="connsiteY508" fmla="*/ 2168321 h 6110092"/>
              <a:gd name="connsiteX509" fmla="*/ 98549 w 5129427"/>
              <a:gd name="connsiteY509" fmla="*/ 2157261 h 6110092"/>
              <a:gd name="connsiteX510" fmla="*/ 81955 w 5129427"/>
              <a:gd name="connsiteY510" fmla="*/ 2142438 h 6110092"/>
              <a:gd name="connsiteX511" fmla="*/ 91839 w 5129427"/>
              <a:gd name="connsiteY511" fmla="*/ 2131373 h 6110092"/>
              <a:gd name="connsiteX512" fmla="*/ 69720 w 5129427"/>
              <a:gd name="connsiteY512" fmla="*/ 2111614 h 6110092"/>
              <a:gd name="connsiteX513" fmla="*/ 67945 w 5129427"/>
              <a:gd name="connsiteY513" fmla="*/ 2080201 h 6110092"/>
              <a:gd name="connsiteX514" fmla="*/ 51351 w 5129427"/>
              <a:gd name="connsiteY514" fmla="*/ 2065378 h 6110092"/>
              <a:gd name="connsiteX515" fmla="*/ 53233 w 5129427"/>
              <a:gd name="connsiteY515" fmla="*/ 2052141 h 6110092"/>
              <a:gd name="connsiteX516" fmla="*/ 55115 w 5129427"/>
              <a:gd name="connsiteY516" fmla="*/ 2038904 h 6110092"/>
              <a:gd name="connsiteX517" fmla="*/ 38521 w 5129427"/>
              <a:gd name="connsiteY517" fmla="*/ 2024081 h 6110092"/>
              <a:gd name="connsiteX518" fmla="*/ 36751 w 5129427"/>
              <a:gd name="connsiteY518" fmla="*/ 1992672 h 6110092"/>
              <a:gd name="connsiteX519" fmla="*/ 56514 w 5129427"/>
              <a:gd name="connsiteY519" fmla="*/ 1970548 h 6110092"/>
              <a:gd name="connsiteX520" fmla="*/ 45450 w 5129427"/>
              <a:gd name="connsiteY520" fmla="*/ 1960664 h 6110092"/>
              <a:gd name="connsiteX521" fmla="*/ 58504 w 5129427"/>
              <a:gd name="connsiteY521" fmla="*/ 1912662 h 6110092"/>
              <a:gd name="connsiteX522" fmla="*/ 41910 w 5129427"/>
              <a:gd name="connsiteY522" fmla="*/ 1897838 h 6110092"/>
              <a:gd name="connsiteX523" fmla="*/ 56733 w 5129427"/>
              <a:gd name="connsiteY523" fmla="*/ 1881244 h 6110092"/>
              <a:gd name="connsiteX524" fmla="*/ 42316 w 5129427"/>
              <a:gd name="connsiteY524" fmla="*/ 1858423 h 6110092"/>
              <a:gd name="connsiteX525" fmla="*/ 27900 w 5129427"/>
              <a:gd name="connsiteY525" fmla="*/ 1835602 h 6110092"/>
              <a:gd name="connsiteX526" fmla="*/ 37783 w 5129427"/>
              <a:gd name="connsiteY526" fmla="*/ 1824538 h 6110092"/>
              <a:gd name="connsiteX527" fmla="*/ 10130 w 5129427"/>
              <a:gd name="connsiteY527" fmla="*/ 1799835 h 6110092"/>
              <a:gd name="connsiteX528" fmla="*/ 12709 w 5129427"/>
              <a:gd name="connsiteY528" fmla="*/ 1752418 h 6110092"/>
              <a:gd name="connsiteX529" fmla="*/ 5405 w 5129427"/>
              <a:gd name="connsiteY529" fmla="*/ 1716065 h 6110092"/>
              <a:gd name="connsiteX530" fmla="*/ 20228 w 5129427"/>
              <a:gd name="connsiteY530" fmla="*/ 1699471 h 6110092"/>
              <a:gd name="connsiteX531" fmla="*/ 14403 w 5129427"/>
              <a:gd name="connsiteY531" fmla="*/ 1689292 h 6110092"/>
              <a:gd name="connsiteX532" fmla="*/ 8579 w 5129427"/>
              <a:gd name="connsiteY532" fmla="*/ 1679122 h 6110092"/>
              <a:gd name="connsiteX533" fmla="*/ 33282 w 5129427"/>
              <a:gd name="connsiteY533" fmla="*/ 1651468 h 6110092"/>
              <a:gd name="connsiteX534" fmla="*/ 29925 w 5129427"/>
              <a:gd name="connsiteY534" fmla="*/ 1638527 h 6110092"/>
              <a:gd name="connsiteX535" fmla="*/ 26572 w 5129427"/>
              <a:gd name="connsiteY535" fmla="*/ 1625581 h 6110092"/>
              <a:gd name="connsiteX536" fmla="*/ 41391 w 5129427"/>
              <a:gd name="connsiteY536" fmla="*/ 1608991 h 6110092"/>
              <a:gd name="connsiteX537" fmla="*/ 30331 w 5129427"/>
              <a:gd name="connsiteY537" fmla="*/ 1599112 h 6110092"/>
              <a:gd name="connsiteX538" fmla="*/ 138433 w 5129427"/>
              <a:gd name="connsiteY538" fmla="*/ 1466959 h 6110092"/>
              <a:gd name="connsiteX539" fmla="*/ 98942 w 5129427"/>
              <a:gd name="connsiteY539" fmla="*/ 1372018 h 6110092"/>
              <a:gd name="connsiteX540" fmla="*/ 75455 w 5129427"/>
              <a:gd name="connsiteY540" fmla="*/ 1281431 h 6110092"/>
              <a:gd name="connsiteX541" fmla="*/ 90278 w 5129427"/>
              <a:gd name="connsiteY541" fmla="*/ 1264837 h 6110092"/>
              <a:gd name="connsiteX542" fmla="*/ 79214 w 5129427"/>
              <a:gd name="connsiteY542" fmla="*/ 1254953 h 6110092"/>
              <a:gd name="connsiteX543" fmla="*/ 96215 w 5129427"/>
              <a:gd name="connsiteY543" fmla="*/ 1230362 h 6110092"/>
              <a:gd name="connsiteX544" fmla="*/ 113211 w 5129427"/>
              <a:gd name="connsiteY544" fmla="*/ 1205766 h 6110092"/>
              <a:gd name="connsiteX545" fmla="*/ 102151 w 5129427"/>
              <a:gd name="connsiteY545" fmla="*/ 1195886 h 6110092"/>
              <a:gd name="connsiteX546" fmla="*/ 126854 w 5129427"/>
              <a:gd name="connsiteY546" fmla="*/ 1168233 h 6110092"/>
              <a:gd name="connsiteX547" fmla="*/ 115790 w 5129427"/>
              <a:gd name="connsiteY547" fmla="*/ 1158349 h 6110092"/>
              <a:gd name="connsiteX548" fmla="*/ 144843 w 5129427"/>
              <a:gd name="connsiteY548" fmla="*/ 1114696 h 6110092"/>
              <a:gd name="connsiteX549" fmla="*/ 155022 w 5129427"/>
              <a:gd name="connsiteY549" fmla="*/ 1108871 h 6110092"/>
              <a:gd name="connsiteX550" fmla="*/ 165197 w 5129427"/>
              <a:gd name="connsiteY550" fmla="*/ 1103042 h 6110092"/>
              <a:gd name="connsiteX551" fmla="*/ 170136 w 5129427"/>
              <a:gd name="connsiteY551" fmla="*/ 1097512 h 6110092"/>
              <a:gd name="connsiteX552" fmla="*/ 333175 w 5129427"/>
              <a:gd name="connsiteY552" fmla="*/ 915001 h 6110092"/>
              <a:gd name="connsiteX553" fmla="*/ 340296 w 5129427"/>
              <a:gd name="connsiteY553" fmla="*/ 901469 h 6110092"/>
              <a:gd name="connsiteX554" fmla="*/ 352348 w 5129427"/>
              <a:gd name="connsiteY554" fmla="*/ 882408 h 6110092"/>
              <a:gd name="connsiteX555" fmla="*/ 341288 w 5129427"/>
              <a:gd name="connsiteY555" fmla="*/ 872528 h 6110092"/>
              <a:gd name="connsiteX556" fmla="*/ 414106 w 5129427"/>
              <a:gd name="connsiteY556" fmla="*/ 813274 h 6110092"/>
              <a:gd name="connsiteX557" fmla="*/ 500352 w 5129427"/>
              <a:gd name="connsiteY557" fmla="*/ 805786 h 6110092"/>
              <a:gd name="connsiteX558" fmla="*/ 505291 w 5129427"/>
              <a:gd name="connsiteY558" fmla="*/ 800256 h 6110092"/>
              <a:gd name="connsiteX559" fmla="*/ 572360 w 5129427"/>
              <a:gd name="connsiteY559" fmla="*/ 825366 h 6110092"/>
              <a:gd name="connsiteX560" fmla="*/ 641414 w 5129427"/>
              <a:gd name="connsiteY560" fmla="*/ 792585 h 6110092"/>
              <a:gd name="connsiteX561" fmla="*/ 658008 w 5129427"/>
              <a:gd name="connsiteY561" fmla="*/ 807409 h 6110092"/>
              <a:gd name="connsiteX562" fmla="*/ 706421 w 5129427"/>
              <a:gd name="connsiteY562" fmla="*/ 781043 h 6110092"/>
              <a:gd name="connsiteX563" fmla="*/ 758595 w 5129427"/>
              <a:gd name="connsiteY563" fmla="*/ 728207 h 6110092"/>
              <a:gd name="connsiteX564" fmla="*/ 771644 w 5129427"/>
              <a:gd name="connsiteY564" fmla="*/ 680200 h 6110092"/>
              <a:gd name="connsiteX565" fmla="*/ 847966 w 5129427"/>
              <a:gd name="connsiteY565" fmla="*/ 636507 h 6110092"/>
              <a:gd name="connsiteX566" fmla="*/ 57519 w 5129427"/>
              <a:gd name="connsiteY566" fmla="*/ 310767 h 6110092"/>
              <a:gd name="connsiteX567" fmla="*/ 87641 w 5129427"/>
              <a:gd name="connsiteY567" fmla="*/ 332708 h 6110092"/>
              <a:gd name="connsiteX568" fmla="*/ 123296 w 5129427"/>
              <a:gd name="connsiteY568" fmla="*/ 359583 h 6110092"/>
              <a:gd name="connsiteX569" fmla="*/ 121303 w 5129427"/>
              <a:gd name="connsiteY569" fmla="*/ 417474 h 6110092"/>
              <a:gd name="connsiteX570" fmla="*/ 106192 w 5129427"/>
              <a:gd name="connsiteY570" fmla="*/ 428829 h 6110092"/>
              <a:gd name="connsiteX571" fmla="*/ 90484 w 5129427"/>
              <a:gd name="connsiteY571" fmla="*/ 429714 h 6110092"/>
              <a:gd name="connsiteX572" fmla="*/ 46715 w 5129427"/>
              <a:gd name="connsiteY572" fmla="*/ 445311 h 6110092"/>
              <a:gd name="connsiteX573" fmla="*/ 0 w 5129427"/>
              <a:gd name="connsiteY573" fmla="*/ 408556 h 6110092"/>
              <a:gd name="connsiteX574" fmla="*/ 15820 w 5129427"/>
              <a:gd name="connsiteY574" fmla="*/ 363016 h 6110092"/>
              <a:gd name="connsiteX575" fmla="*/ 57519 w 5129427"/>
              <a:gd name="connsiteY575" fmla="*/ 310767 h 6110092"/>
              <a:gd name="connsiteX576" fmla="*/ 3444098 w 5129427"/>
              <a:gd name="connsiteY576" fmla="*/ 266986 h 6110092"/>
              <a:gd name="connsiteX577" fmla="*/ 3496914 w 5129427"/>
              <a:gd name="connsiteY577" fmla="*/ 295521 h 6110092"/>
              <a:gd name="connsiteX578" fmla="*/ 3639536 w 5129427"/>
              <a:gd name="connsiteY578" fmla="*/ 403033 h 6110092"/>
              <a:gd name="connsiteX579" fmla="*/ 3793808 w 5129427"/>
              <a:gd name="connsiteY579" fmla="*/ 530902 h 6110092"/>
              <a:gd name="connsiteX580" fmla="*/ 3904127 w 5129427"/>
              <a:gd name="connsiteY580" fmla="*/ 624476 h 6110092"/>
              <a:gd name="connsiteX581" fmla="*/ 3894243 w 5129427"/>
              <a:gd name="connsiteY581" fmla="*/ 635540 h 6110092"/>
              <a:gd name="connsiteX582" fmla="*/ 3806342 w 5129427"/>
              <a:gd name="connsiteY582" fmla="*/ 566960 h 6110092"/>
              <a:gd name="connsiteX583" fmla="*/ 3796459 w 5129427"/>
              <a:gd name="connsiteY583" fmla="*/ 578024 h 6110092"/>
              <a:gd name="connsiteX584" fmla="*/ 3691673 w 5129427"/>
              <a:gd name="connsiteY584" fmla="*/ 489386 h 6110092"/>
              <a:gd name="connsiteX585" fmla="*/ 3586884 w 5129427"/>
              <a:gd name="connsiteY585" fmla="*/ 400753 h 6110092"/>
              <a:gd name="connsiteX586" fmla="*/ 3577000 w 5129427"/>
              <a:gd name="connsiteY586" fmla="*/ 411817 h 6110092"/>
              <a:gd name="connsiteX587" fmla="*/ 3548756 w 5129427"/>
              <a:gd name="connsiteY587" fmla="*/ 376636 h 6110092"/>
              <a:gd name="connsiteX588" fmla="*/ 3526043 w 5129427"/>
              <a:gd name="connsiteY588" fmla="*/ 346403 h 6110092"/>
              <a:gd name="connsiteX589" fmla="*/ 3516159 w 5129427"/>
              <a:gd name="connsiteY589" fmla="*/ 357467 h 6110092"/>
              <a:gd name="connsiteX590" fmla="*/ 3450972 w 5129427"/>
              <a:gd name="connsiteY590" fmla="*/ 319120 h 6110092"/>
              <a:gd name="connsiteX591" fmla="*/ 3416609 w 5129427"/>
              <a:gd name="connsiteY591" fmla="*/ 268538 h 6110092"/>
              <a:gd name="connsiteX592" fmla="*/ 3444098 w 5129427"/>
              <a:gd name="connsiteY592" fmla="*/ 266986 h 6110092"/>
              <a:gd name="connsiteX593" fmla="*/ 2892003 w 5129427"/>
              <a:gd name="connsiteY593" fmla="*/ 26 h 6110092"/>
              <a:gd name="connsiteX594" fmla="*/ 2918697 w 5129427"/>
              <a:gd name="connsiteY594" fmla="*/ 7716 h 6110092"/>
              <a:gd name="connsiteX595" fmla="*/ 2983593 w 5129427"/>
              <a:gd name="connsiteY595" fmla="*/ 40819 h 6110092"/>
              <a:gd name="connsiteX596" fmla="*/ 3038900 w 5129427"/>
              <a:gd name="connsiteY596" fmla="*/ 90225 h 6110092"/>
              <a:gd name="connsiteX597" fmla="*/ 3027912 w 5129427"/>
              <a:gd name="connsiteY597" fmla="*/ 174885 h 6110092"/>
              <a:gd name="connsiteX598" fmla="*/ 2980571 w 5129427"/>
              <a:gd name="connsiteY598" fmla="*/ 266840 h 6110092"/>
              <a:gd name="connsiteX599" fmla="*/ 2929099 w 5129427"/>
              <a:gd name="connsiteY599" fmla="*/ 285499 h 6110092"/>
              <a:gd name="connsiteX600" fmla="*/ 2887512 w 5129427"/>
              <a:gd name="connsiteY600" fmla="*/ 293094 h 6110092"/>
              <a:gd name="connsiteX601" fmla="*/ 2870918 w 5129427"/>
              <a:gd name="connsiteY601" fmla="*/ 278271 h 6110092"/>
              <a:gd name="connsiteX602" fmla="*/ 2817381 w 5129427"/>
              <a:gd name="connsiteY602" fmla="*/ 260282 h 6110092"/>
              <a:gd name="connsiteX603" fmla="*/ 2777778 w 5129427"/>
              <a:gd name="connsiteY603" fmla="*/ 209986 h 6110092"/>
              <a:gd name="connsiteX604" fmla="*/ 2767822 w 5129427"/>
              <a:gd name="connsiteY604" fmla="*/ 126512 h 6110092"/>
              <a:gd name="connsiteX605" fmla="*/ 2756763 w 5129427"/>
              <a:gd name="connsiteY605" fmla="*/ 116632 h 6110092"/>
              <a:gd name="connsiteX606" fmla="*/ 2830872 w 5129427"/>
              <a:gd name="connsiteY606" fmla="*/ 33671 h 6110092"/>
              <a:gd name="connsiteX607" fmla="*/ 2837985 w 5129427"/>
              <a:gd name="connsiteY607" fmla="*/ 20140 h 6110092"/>
              <a:gd name="connsiteX608" fmla="*/ 2850046 w 5129427"/>
              <a:gd name="connsiteY608" fmla="*/ 1078 h 6110092"/>
              <a:gd name="connsiteX609" fmla="*/ 2855575 w 5129427"/>
              <a:gd name="connsiteY609" fmla="*/ 6018 h 6110092"/>
              <a:gd name="connsiteX610" fmla="*/ 2892003 w 5129427"/>
              <a:gd name="connsiteY610" fmla="*/ 26 h 611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</a:cxnLst>
            <a:rect l="l" t="t" r="r" b="b"/>
            <a:pathLst>
              <a:path w="5129427" h="6110092">
                <a:moveTo>
                  <a:pt x="2697186" y="5304012"/>
                </a:moveTo>
                <a:lnTo>
                  <a:pt x="2702716" y="5308952"/>
                </a:lnTo>
                <a:cubicBezTo>
                  <a:pt x="2699425" y="5312636"/>
                  <a:pt x="2695934" y="5312837"/>
                  <a:pt x="2692246" y="5309542"/>
                </a:cubicBezTo>
                <a:close/>
                <a:moveTo>
                  <a:pt x="1476397" y="5042566"/>
                </a:moveTo>
                <a:lnTo>
                  <a:pt x="1477164" y="5044497"/>
                </a:lnTo>
                <a:lnTo>
                  <a:pt x="1477161" y="5044496"/>
                </a:lnTo>
                <a:cubicBezTo>
                  <a:pt x="1476142" y="5041926"/>
                  <a:pt x="1475887" y="5041282"/>
                  <a:pt x="1476397" y="5042566"/>
                </a:cubicBezTo>
                <a:close/>
                <a:moveTo>
                  <a:pt x="4076202" y="3771412"/>
                </a:moveTo>
                <a:lnTo>
                  <a:pt x="4092796" y="3786235"/>
                </a:lnTo>
                <a:lnTo>
                  <a:pt x="4082916" y="3797295"/>
                </a:lnTo>
                <a:cubicBezTo>
                  <a:pt x="4061968" y="3798475"/>
                  <a:pt x="4044615" y="3801203"/>
                  <a:pt x="4030850" y="3805481"/>
                </a:cubicBezTo>
                <a:cubicBezTo>
                  <a:pt x="4017086" y="3809759"/>
                  <a:pt x="3997689" y="3807349"/>
                  <a:pt x="3972669" y="3798252"/>
                </a:cubicBezTo>
                <a:cubicBezTo>
                  <a:pt x="3992825" y="3783111"/>
                  <a:pt x="4009983" y="3776897"/>
                  <a:pt x="4024145" y="3779597"/>
                </a:cubicBezTo>
                <a:cubicBezTo>
                  <a:pt x="4038302" y="3782302"/>
                  <a:pt x="4055652" y="3779571"/>
                  <a:pt x="4076202" y="3771412"/>
                </a:cubicBezTo>
                <a:close/>
                <a:moveTo>
                  <a:pt x="4394696" y="3737705"/>
                </a:moveTo>
                <a:cubicBezTo>
                  <a:pt x="4395090" y="3744688"/>
                  <a:pt x="4397124" y="3749825"/>
                  <a:pt x="4400812" y="3753119"/>
                </a:cubicBezTo>
                <a:cubicBezTo>
                  <a:pt x="4404500" y="3756414"/>
                  <a:pt x="4408384" y="3763195"/>
                  <a:pt x="4412466" y="3773472"/>
                </a:cubicBezTo>
                <a:cubicBezTo>
                  <a:pt x="4402189" y="3777554"/>
                  <a:pt x="4390074" y="3779986"/>
                  <a:pt x="4376109" y="3780773"/>
                </a:cubicBezTo>
                <a:cubicBezTo>
                  <a:pt x="4362152" y="3781559"/>
                  <a:pt x="4349108" y="3783169"/>
                  <a:pt x="4336993" y="3785600"/>
                </a:cubicBezTo>
                <a:cubicBezTo>
                  <a:pt x="4324874" y="3788037"/>
                  <a:pt x="4313479" y="3787800"/>
                  <a:pt x="4302813" y="3784903"/>
                </a:cubicBezTo>
                <a:lnTo>
                  <a:pt x="4291749" y="3775019"/>
                </a:lnTo>
                <a:lnTo>
                  <a:pt x="4271396" y="3786674"/>
                </a:lnTo>
                <a:cubicBezTo>
                  <a:pt x="4229906" y="3796012"/>
                  <a:pt x="4191313" y="3794685"/>
                  <a:pt x="4155622" y="3782695"/>
                </a:cubicBezTo>
                <a:cubicBezTo>
                  <a:pt x="4186052" y="3763468"/>
                  <a:pt x="4218815" y="3754621"/>
                  <a:pt x="4253920" y="3756145"/>
                </a:cubicBezTo>
                <a:cubicBezTo>
                  <a:pt x="4289022" y="3757665"/>
                  <a:pt x="4317239" y="3761331"/>
                  <a:pt x="4338576" y="3767129"/>
                </a:cubicBezTo>
                <a:lnTo>
                  <a:pt x="4353399" y="3750535"/>
                </a:lnTo>
                <a:lnTo>
                  <a:pt x="4358929" y="3755475"/>
                </a:lnTo>
                <a:cubicBezTo>
                  <a:pt x="4369202" y="3751398"/>
                  <a:pt x="4375165" y="3748438"/>
                  <a:pt x="4376815" y="3746592"/>
                </a:cubicBezTo>
                <a:cubicBezTo>
                  <a:pt x="4378460" y="3744750"/>
                  <a:pt x="4384419" y="3741787"/>
                  <a:pt x="4394696" y="3737705"/>
                </a:cubicBezTo>
                <a:close/>
                <a:moveTo>
                  <a:pt x="3935807" y="2608061"/>
                </a:moveTo>
                <a:cubicBezTo>
                  <a:pt x="3972308" y="2603378"/>
                  <a:pt x="4014065" y="2622034"/>
                  <a:pt x="4061078" y="2664031"/>
                </a:cubicBezTo>
                <a:cubicBezTo>
                  <a:pt x="4068450" y="2670616"/>
                  <a:pt x="4074278" y="2680790"/>
                  <a:pt x="4078553" y="2694559"/>
                </a:cubicBezTo>
                <a:cubicBezTo>
                  <a:pt x="4082830" y="2708323"/>
                  <a:pt x="4090497" y="2720147"/>
                  <a:pt x="4101562" y="2730031"/>
                </a:cubicBezTo>
                <a:lnTo>
                  <a:pt x="4091682" y="2741091"/>
                </a:lnTo>
                <a:lnTo>
                  <a:pt x="4108271" y="2755910"/>
                </a:lnTo>
                <a:lnTo>
                  <a:pt x="4098392" y="2766969"/>
                </a:lnTo>
                <a:cubicBezTo>
                  <a:pt x="4099179" y="2780935"/>
                  <a:pt x="4099572" y="2787917"/>
                  <a:pt x="4099572" y="2787917"/>
                </a:cubicBezTo>
                <a:cubicBezTo>
                  <a:pt x="4099572" y="2787917"/>
                  <a:pt x="4096474" y="2795092"/>
                  <a:pt x="4090283" y="2809447"/>
                </a:cubicBezTo>
                <a:lnTo>
                  <a:pt x="4101342" y="2819326"/>
                </a:lnTo>
                <a:lnTo>
                  <a:pt x="4071699" y="2852510"/>
                </a:lnTo>
                <a:cubicBezTo>
                  <a:pt x="4065504" y="2866868"/>
                  <a:pt x="4055821" y="2881424"/>
                  <a:pt x="4042647" y="2896171"/>
                </a:cubicBezTo>
                <a:cubicBezTo>
                  <a:pt x="3986651" y="2958854"/>
                  <a:pt x="3911115" y="2954353"/>
                  <a:pt x="3816036" y="2882680"/>
                </a:cubicBezTo>
                <a:lnTo>
                  <a:pt x="3825920" y="2871616"/>
                </a:lnTo>
                <a:cubicBezTo>
                  <a:pt x="3818544" y="2865027"/>
                  <a:pt x="3811995" y="2857521"/>
                  <a:pt x="3806263" y="2849090"/>
                </a:cubicBezTo>
                <a:cubicBezTo>
                  <a:pt x="3800537" y="2840654"/>
                  <a:pt x="3793988" y="2833148"/>
                  <a:pt x="3786612" y="2826560"/>
                </a:cubicBezTo>
                <a:lnTo>
                  <a:pt x="3796491" y="2815500"/>
                </a:lnTo>
                <a:lnTo>
                  <a:pt x="3784846" y="2795146"/>
                </a:lnTo>
                <a:cubicBezTo>
                  <a:pt x="3783661" y="2774203"/>
                  <a:pt x="3781033" y="2758592"/>
                  <a:pt x="3776952" y="2748324"/>
                </a:cubicBezTo>
                <a:lnTo>
                  <a:pt x="3781891" y="2742794"/>
                </a:lnTo>
                <a:cubicBezTo>
                  <a:pt x="3781498" y="2735811"/>
                  <a:pt x="3781105" y="2728829"/>
                  <a:pt x="3780711" y="2721846"/>
                </a:cubicBezTo>
                <a:cubicBezTo>
                  <a:pt x="3816943" y="2681286"/>
                  <a:pt x="3857056" y="2647513"/>
                  <a:pt x="3901057" y="2620525"/>
                </a:cubicBezTo>
                <a:cubicBezTo>
                  <a:pt x="3912057" y="2613777"/>
                  <a:pt x="3923640" y="2609623"/>
                  <a:pt x="3935807" y="2608061"/>
                </a:cubicBezTo>
                <a:close/>
                <a:moveTo>
                  <a:pt x="4524451" y="1566449"/>
                </a:moveTo>
                <a:cubicBezTo>
                  <a:pt x="4548689" y="1561585"/>
                  <a:pt x="4581082" y="1577267"/>
                  <a:pt x="4621641" y="1613499"/>
                </a:cubicBezTo>
                <a:cubicBezTo>
                  <a:pt x="4636389" y="1626673"/>
                  <a:pt x="4648472" y="1639123"/>
                  <a:pt x="4657891" y="1650848"/>
                </a:cubicBezTo>
                <a:cubicBezTo>
                  <a:pt x="4667305" y="1662570"/>
                  <a:pt x="4675697" y="1671730"/>
                  <a:pt x="4683073" y="1678319"/>
                </a:cubicBezTo>
                <a:cubicBezTo>
                  <a:pt x="4697033" y="1677528"/>
                  <a:pt x="4712309" y="1684551"/>
                  <a:pt x="4728898" y="1699370"/>
                </a:cubicBezTo>
                <a:cubicBezTo>
                  <a:pt x="4745492" y="1714194"/>
                  <a:pt x="4763007" y="1729840"/>
                  <a:pt x="4781443" y="1746309"/>
                </a:cubicBezTo>
                <a:lnTo>
                  <a:pt x="4766033" y="1752428"/>
                </a:lnTo>
                <a:cubicBezTo>
                  <a:pt x="4759051" y="1752822"/>
                  <a:pt x="4730043" y="1735195"/>
                  <a:pt x="4679013" y="1699553"/>
                </a:cubicBezTo>
                <a:cubicBezTo>
                  <a:pt x="4627985" y="1663911"/>
                  <a:pt x="4587724" y="1632914"/>
                  <a:pt x="4558229" y="1606565"/>
                </a:cubicBezTo>
                <a:cubicBezTo>
                  <a:pt x="4543481" y="1593391"/>
                  <a:pt x="4532221" y="1580021"/>
                  <a:pt x="4524451" y="1566449"/>
                </a:cubicBezTo>
                <a:close/>
                <a:moveTo>
                  <a:pt x="4748991" y="1170372"/>
                </a:moveTo>
                <a:cubicBezTo>
                  <a:pt x="4796525" y="1206211"/>
                  <a:pt x="4843244" y="1242970"/>
                  <a:pt x="4889141" y="1280651"/>
                </a:cubicBezTo>
                <a:cubicBezTo>
                  <a:pt x="4935029" y="1318331"/>
                  <a:pt x="4979899" y="1353446"/>
                  <a:pt x="5023752" y="1385990"/>
                </a:cubicBezTo>
                <a:cubicBezTo>
                  <a:pt x="5042188" y="1402459"/>
                  <a:pt x="5057759" y="1414712"/>
                  <a:pt x="5070472" y="1422749"/>
                </a:cubicBezTo>
                <a:cubicBezTo>
                  <a:pt x="5083177" y="1430787"/>
                  <a:pt x="5095064" y="1439750"/>
                  <a:pt x="5106123" y="1449630"/>
                </a:cubicBezTo>
                <a:cubicBezTo>
                  <a:pt x="5113499" y="1456219"/>
                  <a:pt x="5121264" y="1469787"/>
                  <a:pt x="5129427" y="1490332"/>
                </a:cubicBezTo>
                <a:cubicBezTo>
                  <a:pt x="5060159" y="1441717"/>
                  <a:pt x="4994481" y="1394644"/>
                  <a:pt x="4932387" y="1349118"/>
                </a:cubicBezTo>
                <a:cubicBezTo>
                  <a:pt x="4870298" y="1303597"/>
                  <a:pt x="4804616" y="1256529"/>
                  <a:pt x="4735344" y="1207909"/>
                </a:cubicBezTo>
                <a:cubicBezTo>
                  <a:pt x="4738245" y="1197239"/>
                  <a:pt x="4741343" y="1190064"/>
                  <a:pt x="4744637" y="1186376"/>
                </a:cubicBezTo>
                <a:cubicBezTo>
                  <a:pt x="4747932" y="1182688"/>
                  <a:pt x="4749385" y="1177355"/>
                  <a:pt x="4748991" y="1170372"/>
                </a:cubicBezTo>
                <a:close/>
                <a:moveTo>
                  <a:pt x="3291771" y="942613"/>
                </a:moveTo>
                <a:cubicBezTo>
                  <a:pt x="3317189" y="958688"/>
                  <a:pt x="3341686" y="973941"/>
                  <a:pt x="3365254" y="988371"/>
                </a:cubicBezTo>
                <a:cubicBezTo>
                  <a:pt x="3388826" y="1002797"/>
                  <a:pt x="3413324" y="1018050"/>
                  <a:pt x="3438742" y="1034125"/>
                </a:cubicBezTo>
                <a:cubicBezTo>
                  <a:pt x="3439136" y="1041107"/>
                  <a:pt x="3441666" y="1054975"/>
                  <a:pt x="3446337" y="1075713"/>
                </a:cubicBezTo>
                <a:cubicBezTo>
                  <a:pt x="3451009" y="1096459"/>
                  <a:pt x="3456503" y="1116285"/>
                  <a:pt x="3462820" y="1135190"/>
                </a:cubicBezTo>
                <a:cubicBezTo>
                  <a:pt x="3469141" y="1154091"/>
                  <a:pt x="3474532" y="1172169"/>
                  <a:pt x="3479007" y="1189429"/>
                </a:cubicBezTo>
                <a:cubicBezTo>
                  <a:pt x="3483481" y="1206680"/>
                  <a:pt x="3485717" y="1215308"/>
                  <a:pt x="3485717" y="1215308"/>
                </a:cubicBezTo>
                <a:lnTo>
                  <a:pt x="3426427" y="1281680"/>
                </a:lnTo>
                <a:cubicBezTo>
                  <a:pt x="3431295" y="1305913"/>
                  <a:pt x="3425497" y="1327250"/>
                  <a:pt x="3409028" y="1345686"/>
                </a:cubicBezTo>
                <a:cubicBezTo>
                  <a:pt x="3395850" y="1360438"/>
                  <a:pt x="3378992" y="1371886"/>
                  <a:pt x="3358446" y="1380049"/>
                </a:cubicBezTo>
                <a:lnTo>
                  <a:pt x="3347382" y="1370165"/>
                </a:lnTo>
                <a:lnTo>
                  <a:pt x="3286322" y="1405128"/>
                </a:lnTo>
                <a:cubicBezTo>
                  <a:pt x="3265772" y="1413287"/>
                  <a:pt x="3252011" y="1417560"/>
                  <a:pt x="3245029" y="1417954"/>
                </a:cubicBezTo>
                <a:lnTo>
                  <a:pt x="3222905" y="1398190"/>
                </a:lnTo>
                <a:cubicBezTo>
                  <a:pt x="3202355" y="1406357"/>
                  <a:pt x="3188587" y="1410631"/>
                  <a:pt x="3181608" y="1411029"/>
                </a:cubicBezTo>
                <a:lnTo>
                  <a:pt x="3148420" y="1381382"/>
                </a:lnTo>
                <a:lnTo>
                  <a:pt x="3138541" y="1392441"/>
                </a:lnTo>
                <a:cubicBezTo>
                  <a:pt x="3134464" y="1382168"/>
                  <a:pt x="3130579" y="1375387"/>
                  <a:pt x="3126891" y="1372092"/>
                </a:cubicBezTo>
                <a:cubicBezTo>
                  <a:pt x="3123203" y="1368798"/>
                  <a:pt x="3121164" y="1363657"/>
                  <a:pt x="3120767" y="1356679"/>
                </a:cubicBezTo>
                <a:lnTo>
                  <a:pt x="3110887" y="1367738"/>
                </a:lnTo>
                <a:lnTo>
                  <a:pt x="3022397" y="1288689"/>
                </a:lnTo>
                <a:cubicBezTo>
                  <a:pt x="3021614" y="1274728"/>
                  <a:pt x="3022866" y="1265904"/>
                  <a:pt x="3026161" y="1262216"/>
                </a:cubicBezTo>
                <a:lnTo>
                  <a:pt x="3009567" y="1247392"/>
                </a:lnTo>
                <a:lnTo>
                  <a:pt x="3029330" y="1225269"/>
                </a:lnTo>
                <a:cubicBezTo>
                  <a:pt x="2997868" y="1164016"/>
                  <a:pt x="3010130" y="1102052"/>
                  <a:pt x="3066126" y="1039369"/>
                </a:cubicBezTo>
                <a:lnTo>
                  <a:pt x="3055061" y="1029485"/>
                </a:lnTo>
                <a:lnTo>
                  <a:pt x="3064941" y="1018426"/>
                </a:lnTo>
                <a:lnTo>
                  <a:pt x="3076005" y="1028309"/>
                </a:lnTo>
                <a:lnTo>
                  <a:pt x="3140235" y="956408"/>
                </a:lnTo>
                <a:cubicBezTo>
                  <a:pt x="3151294" y="966288"/>
                  <a:pt x="3169667" y="966127"/>
                  <a:pt x="3195354" y="955926"/>
                </a:cubicBezTo>
                <a:cubicBezTo>
                  <a:pt x="3221041" y="945724"/>
                  <a:pt x="3249888" y="944977"/>
                  <a:pt x="3281887" y="953677"/>
                </a:cubicBezTo>
                <a:close/>
                <a:moveTo>
                  <a:pt x="847966" y="636507"/>
                </a:moveTo>
                <a:cubicBezTo>
                  <a:pt x="874144" y="635032"/>
                  <a:pt x="901060" y="646646"/>
                  <a:pt x="928714" y="671349"/>
                </a:cubicBezTo>
                <a:cubicBezTo>
                  <a:pt x="939773" y="681229"/>
                  <a:pt x="944579" y="688841"/>
                  <a:pt x="943130" y="694170"/>
                </a:cubicBezTo>
                <a:cubicBezTo>
                  <a:pt x="941682" y="699508"/>
                  <a:pt x="948329" y="708757"/>
                  <a:pt x="963082" y="721935"/>
                </a:cubicBezTo>
                <a:lnTo>
                  <a:pt x="972961" y="710876"/>
                </a:lnTo>
                <a:cubicBezTo>
                  <a:pt x="1005751" y="733536"/>
                  <a:pt x="1034165" y="740688"/>
                  <a:pt x="1058202" y="732333"/>
                </a:cubicBezTo>
                <a:cubicBezTo>
                  <a:pt x="1082243" y="723974"/>
                  <a:pt x="1107107" y="714693"/>
                  <a:pt x="1132794" y="704492"/>
                </a:cubicBezTo>
                <a:cubicBezTo>
                  <a:pt x="1158481" y="694291"/>
                  <a:pt x="1186836" y="684818"/>
                  <a:pt x="1217852" y="676065"/>
                </a:cubicBezTo>
                <a:cubicBezTo>
                  <a:pt x="1248875" y="667312"/>
                  <a:pt x="1287566" y="670383"/>
                  <a:pt x="1333924" y="685279"/>
                </a:cubicBezTo>
                <a:lnTo>
                  <a:pt x="1406415" y="759978"/>
                </a:lnTo>
                <a:cubicBezTo>
                  <a:pt x="1424453" y="769468"/>
                  <a:pt x="1446085" y="780506"/>
                  <a:pt x="1471311" y="793089"/>
                </a:cubicBezTo>
                <a:cubicBezTo>
                  <a:pt x="1496528" y="805674"/>
                  <a:pt x="1512429" y="808280"/>
                  <a:pt x="1519019" y="800904"/>
                </a:cubicBezTo>
                <a:lnTo>
                  <a:pt x="1533842" y="784310"/>
                </a:lnTo>
                <a:lnTo>
                  <a:pt x="1544906" y="794194"/>
                </a:lnTo>
                <a:lnTo>
                  <a:pt x="1569605" y="766545"/>
                </a:lnTo>
                <a:cubicBezTo>
                  <a:pt x="1594236" y="768655"/>
                  <a:pt x="1614782" y="760492"/>
                  <a:pt x="1631251" y="742056"/>
                </a:cubicBezTo>
                <a:lnTo>
                  <a:pt x="1698212" y="811816"/>
                </a:lnTo>
                <a:lnTo>
                  <a:pt x="1688333" y="822875"/>
                </a:lnTo>
                <a:cubicBezTo>
                  <a:pt x="1695709" y="829465"/>
                  <a:pt x="1703175" y="837798"/>
                  <a:pt x="1710747" y="847874"/>
                </a:cubicBezTo>
                <a:cubicBezTo>
                  <a:pt x="1718316" y="857954"/>
                  <a:pt x="1725790" y="866287"/>
                  <a:pt x="1733166" y="872876"/>
                </a:cubicBezTo>
                <a:lnTo>
                  <a:pt x="1723287" y="883936"/>
                </a:lnTo>
                <a:cubicBezTo>
                  <a:pt x="1738821" y="911075"/>
                  <a:pt x="1755804" y="932877"/>
                  <a:pt x="1774240" y="949346"/>
                </a:cubicBezTo>
                <a:lnTo>
                  <a:pt x="1784123" y="938282"/>
                </a:lnTo>
                <a:cubicBezTo>
                  <a:pt x="1802559" y="954751"/>
                  <a:pt x="1832716" y="961805"/>
                  <a:pt x="1874603" y="959444"/>
                </a:cubicBezTo>
                <a:lnTo>
                  <a:pt x="1891197" y="974268"/>
                </a:lnTo>
                <a:cubicBezTo>
                  <a:pt x="1911743" y="966105"/>
                  <a:pt x="1922020" y="962024"/>
                  <a:pt x="1922020" y="962024"/>
                </a:cubicBezTo>
                <a:lnTo>
                  <a:pt x="1987797" y="1010840"/>
                </a:lnTo>
                <a:lnTo>
                  <a:pt x="1997681" y="999776"/>
                </a:lnTo>
                <a:cubicBezTo>
                  <a:pt x="2060364" y="1055771"/>
                  <a:pt x="2085707" y="1101615"/>
                  <a:pt x="2073708" y="1137306"/>
                </a:cubicBezTo>
                <a:lnTo>
                  <a:pt x="2085362" y="1157659"/>
                </a:lnTo>
                <a:cubicBezTo>
                  <a:pt x="2093128" y="1171227"/>
                  <a:pt x="2103467" y="1183775"/>
                  <a:pt x="2116373" y="1195304"/>
                </a:cubicBezTo>
                <a:cubicBezTo>
                  <a:pt x="2129279" y="1206833"/>
                  <a:pt x="2139610" y="1219382"/>
                  <a:pt x="2147384" y="1232949"/>
                </a:cubicBezTo>
                <a:lnTo>
                  <a:pt x="2142440" y="1238483"/>
                </a:lnTo>
                <a:lnTo>
                  <a:pt x="2202691" y="1282355"/>
                </a:lnTo>
                <a:cubicBezTo>
                  <a:pt x="2245361" y="1293956"/>
                  <a:pt x="2269988" y="1296070"/>
                  <a:pt x="2276577" y="1288694"/>
                </a:cubicBezTo>
                <a:cubicBezTo>
                  <a:pt x="2283162" y="1281323"/>
                  <a:pt x="2309050" y="1274612"/>
                  <a:pt x="2354223" y="1268564"/>
                </a:cubicBezTo>
                <a:cubicBezTo>
                  <a:pt x="2363718" y="1250521"/>
                  <a:pt x="2370732" y="1235247"/>
                  <a:pt x="2375278" y="1222734"/>
                </a:cubicBezTo>
                <a:cubicBezTo>
                  <a:pt x="2379824" y="1210222"/>
                  <a:pt x="2390334" y="1194750"/>
                  <a:pt x="2406803" y="1176314"/>
                </a:cubicBezTo>
                <a:lnTo>
                  <a:pt x="2445516" y="1210897"/>
                </a:lnTo>
                <a:cubicBezTo>
                  <a:pt x="2439718" y="1232233"/>
                  <a:pt x="2434246" y="1243919"/>
                  <a:pt x="2429110" y="1245962"/>
                </a:cubicBezTo>
                <a:cubicBezTo>
                  <a:pt x="2423978" y="1248000"/>
                  <a:pt x="2422386" y="1266472"/>
                  <a:pt x="2424353" y="1301377"/>
                </a:cubicBezTo>
                <a:lnTo>
                  <a:pt x="2434237" y="1290312"/>
                </a:lnTo>
                <a:cubicBezTo>
                  <a:pt x="2448198" y="1289530"/>
                  <a:pt x="2471180" y="1293486"/>
                  <a:pt x="2503184" y="1302190"/>
                </a:cubicBezTo>
                <a:lnTo>
                  <a:pt x="2508128" y="1296656"/>
                </a:lnTo>
                <a:cubicBezTo>
                  <a:pt x="2522482" y="1302847"/>
                  <a:pt x="2535191" y="1310889"/>
                  <a:pt x="2546251" y="1320769"/>
                </a:cubicBezTo>
                <a:cubicBezTo>
                  <a:pt x="2557315" y="1330652"/>
                  <a:pt x="2570020" y="1338690"/>
                  <a:pt x="2584374" y="1344882"/>
                </a:cubicBezTo>
                <a:lnTo>
                  <a:pt x="2616967" y="1364055"/>
                </a:lnTo>
                <a:lnTo>
                  <a:pt x="2626851" y="1352991"/>
                </a:lnTo>
                <a:lnTo>
                  <a:pt x="2643445" y="1367814"/>
                </a:lnTo>
                <a:lnTo>
                  <a:pt x="2653325" y="1356755"/>
                </a:lnTo>
                <a:cubicBezTo>
                  <a:pt x="2664778" y="1373617"/>
                  <a:pt x="2676038" y="1386988"/>
                  <a:pt x="2687098" y="1396867"/>
                </a:cubicBezTo>
                <a:cubicBezTo>
                  <a:pt x="2698162" y="1406751"/>
                  <a:pt x="2709419" y="1420126"/>
                  <a:pt x="2720876" y="1436984"/>
                </a:cubicBezTo>
                <a:cubicBezTo>
                  <a:pt x="2727854" y="1436595"/>
                  <a:pt x="2732168" y="1435473"/>
                  <a:pt x="2733818" y="1433627"/>
                </a:cubicBezTo>
                <a:cubicBezTo>
                  <a:pt x="2735463" y="1431785"/>
                  <a:pt x="2739776" y="1430663"/>
                  <a:pt x="2746755" y="1430274"/>
                </a:cubicBezTo>
                <a:cubicBezTo>
                  <a:pt x="2761503" y="1443449"/>
                  <a:pt x="2774507" y="1456721"/>
                  <a:pt x="2785768" y="1470091"/>
                </a:cubicBezTo>
                <a:cubicBezTo>
                  <a:pt x="2797024" y="1483467"/>
                  <a:pt x="2810028" y="1496739"/>
                  <a:pt x="2824776" y="1509913"/>
                </a:cubicBezTo>
                <a:cubicBezTo>
                  <a:pt x="2837950" y="1495166"/>
                  <a:pt x="2846913" y="1483279"/>
                  <a:pt x="2851656" y="1474262"/>
                </a:cubicBezTo>
                <a:cubicBezTo>
                  <a:pt x="2856399" y="1465237"/>
                  <a:pt x="2862063" y="1457043"/>
                  <a:pt x="2868652" y="1449666"/>
                </a:cubicBezTo>
                <a:cubicBezTo>
                  <a:pt x="2875242" y="1442290"/>
                  <a:pt x="2887066" y="1434623"/>
                  <a:pt x="2904125" y="1426657"/>
                </a:cubicBezTo>
                <a:cubicBezTo>
                  <a:pt x="2921179" y="1418696"/>
                  <a:pt x="2933396" y="1418003"/>
                  <a:pt x="2940772" y="1424592"/>
                </a:cubicBezTo>
                <a:lnTo>
                  <a:pt x="2955592" y="1408003"/>
                </a:lnTo>
                <a:lnTo>
                  <a:pt x="2966651" y="1417882"/>
                </a:lnTo>
                <a:lnTo>
                  <a:pt x="3001238" y="1379165"/>
                </a:lnTo>
                <a:lnTo>
                  <a:pt x="3012302" y="1389048"/>
                </a:lnTo>
                <a:cubicBezTo>
                  <a:pt x="3022968" y="1391946"/>
                  <a:pt x="3030148" y="1395047"/>
                  <a:pt x="3033832" y="1398338"/>
                </a:cubicBezTo>
                <a:lnTo>
                  <a:pt x="3053595" y="1376214"/>
                </a:lnTo>
                <a:cubicBezTo>
                  <a:pt x="3060971" y="1382803"/>
                  <a:pt x="3070091" y="1389294"/>
                  <a:pt x="3080954" y="1395687"/>
                </a:cubicBezTo>
                <a:cubicBezTo>
                  <a:pt x="3091821" y="1402075"/>
                  <a:pt x="3102782" y="1410211"/>
                  <a:pt x="3113842" y="1420090"/>
                </a:cubicBezTo>
                <a:lnTo>
                  <a:pt x="3123725" y="1409026"/>
                </a:lnTo>
                <a:cubicBezTo>
                  <a:pt x="3131102" y="1415616"/>
                  <a:pt x="3145452" y="1421812"/>
                  <a:pt x="3166793" y="1427614"/>
                </a:cubicBezTo>
                <a:lnTo>
                  <a:pt x="3171733" y="1422084"/>
                </a:lnTo>
                <a:cubicBezTo>
                  <a:pt x="3227040" y="1471490"/>
                  <a:pt x="3261935" y="1515916"/>
                  <a:pt x="3276410" y="1555372"/>
                </a:cubicBezTo>
                <a:cubicBezTo>
                  <a:pt x="3290890" y="1594823"/>
                  <a:pt x="3297171" y="1628605"/>
                  <a:pt x="3295253" y="1656728"/>
                </a:cubicBezTo>
                <a:cubicBezTo>
                  <a:pt x="3293336" y="1684851"/>
                  <a:pt x="3288454" y="1707006"/>
                  <a:pt x="3280617" y="1723202"/>
                </a:cubicBezTo>
                <a:cubicBezTo>
                  <a:pt x="3272776" y="1739402"/>
                  <a:pt x="3274386" y="1752447"/>
                  <a:pt x="3285445" y="1762327"/>
                </a:cubicBezTo>
                <a:lnTo>
                  <a:pt x="3270626" y="1778916"/>
                </a:lnTo>
                <a:lnTo>
                  <a:pt x="3281686" y="1788796"/>
                </a:lnTo>
                <a:cubicBezTo>
                  <a:pt x="3271802" y="1799860"/>
                  <a:pt x="3259450" y="1813686"/>
                  <a:pt x="3244631" y="1830276"/>
                </a:cubicBezTo>
                <a:cubicBezTo>
                  <a:pt x="3229807" y="1846870"/>
                  <a:pt x="3217067" y="1853718"/>
                  <a:pt x="3206396" y="1850817"/>
                </a:cubicBezTo>
                <a:lnTo>
                  <a:pt x="3200866" y="1845877"/>
                </a:lnTo>
                <a:cubicBezTo>
                  <a:pt x="3194277" y="1853253"/>
                  <a:pt x="3191179" y="1860428"/>
                  <a:pt x="3191577" y="1867407"/>
                </a:cubicBezTo>
                <a:cubicBezTo>
                  <a:pt x="3191970" y="1874389"/>
                  <a:pt x="3188868" y="1881568"/>
                  <a:pt x="3182283" y="1888940"/>
                </a:cubicBezTo>
                <a:cubicBezTo>
                  <a:pt x="3178988" y="1892628"/>
                  <a:pt x="3173852" y="1894671"/>
                  <a:pt x="3166870" y="1895065"/>
                </a:cubicBezTo>
                <a:lnTo>
                  <a:pt x="3141580" y="1912244"/>
                </a:lnTo>
                <a:cubicBezTo>
                  <a:pt x="3120244" y="1906446"/>
                  <a:pt x="3106086" y="1903741"/>
                  <a:pt x="3099103" y="1904135"/>
                </a:cubicBezTo>
                <a:lnTo>
                  <a:pt x="3084280" y="1920729"/>
                </a:lnTo>
                <a:cubicBezTo>
                  <a:pt x="3077301" y="1921118"/>
                  <a:pt x="3072885" y="1920492"/>
                  <a:pt x="3071043" y="1918847"/>
                </a:cubicBezTo>
                <a:cubicBezTo>
                  <a:pt x="3069201" y="1917201"/>
                  <a:pt x="3064789" y="1916571"/>
                  <a:pt x="3057806" y="1916965"/>
                </a:cubicBezTo>
                <a:lnTo>
                  <a:pt x="3042987" y="1933554"/>
                </a:lnTo>
                <a:lnTo>
                  <a:pt x="3031927" y="1923675"/>
                </a:lnTo>
                <a:cubicBezTo>
                  <a:pt x="3021650" y="1927756"/>
                  <a:pt x="3014766" y="1929893"/>
                  <a:pt x="3011279" y="1930090"/>
                </a:cubicBezTo>
                <a:cubicBezTo>
                  <a:pt x="3007788" y="1930291"/>
                  <a:pt x="3000903" y="1932428"/>
                  <a:pt x="2990626" y="1936509"/>
                </a:cubicBezTo>
                <a:lnTo>
                  <a:pt x="2962973" y="1911806"/>
                </a:lnTo>
                <a:cubicBezTo>
                  <a:pt x="2945328" y="1909298"/>
                  <a:pt x="2931170" y="1906593"/>
                  <a:pt x="2920500" y="1903693"/>
                </a:cubicBezTo>
                <a:cubicBezTo>
                  <a:pt x="2909833" y="1900795"/>
                  <a:pt x="2893633" y="1892955"/>
                  <a:pt x="2871907" y="1880169"/>
                </a:cubicBezTo>
                <a:cubicBezTo>
                  <a:pt x="2852537" y="1909276"/>
                  <a:pt x="2833069" y="1936630"/>
                  <a:pt x="2813502" y="1962249"/>
                </a:cubicBezTo>
                <a:cubicBezTo>
                  <a:pt x="2793935" y="1987860"/>
                  <a:pt x="2772625" y="2013569"/>
                  <a:pt x="2749567" y="2039381"/>
                </a:cubicBezTo>
                <a:cubicBezTo>
                  <a:pt x="2713335" y="2079940"/>
                  <a:pt x="2678162" y="2108184"/>
                  <a:pt x="2644049" y="2124112"/>
                </a:cubicBezTo>
                <a:lnTo>
                  <a:pt x="2632985" y="2114228"/>
                </a:lnTo>
                <a:cubicBezTo>
                  <a:pt x="2626396" y="2121604"/>
                  <a:pt x="2619708" y="2127237"/>
                  <a:pt x="2612927" y="2131121"/>
                </a:cubicBezTo>
                <a:cubicBezTo>
                  <a:pt x="2606141" y="2135002"/>
                  <a:pt x="2599457" y="2140630"/>
                  <a:pt x="2592868" y="2148006"/>
                </a:cubicBezTo>
                <a:lnTo>
                  <a:pt x="2581809" y="2138126"/>
                </a:lnTo>
                <a:lnTo>
                  <a:pt x="2557105" y="2165780"/>
                </a:lnTo>
                <a:cubicBezTo>
                  <a:pt x="2553417" y="2162485"/>
                  <a:pt x="2549828" y="2160934"/>
                  <a:pt x="2546337" y="2161135"/>
                </a:cubicBezTo>
                <a:cubicBezTo>
                  <a:pt x="2542845" y="2161328"/>
                  <a:pt x="2539260" y="2159781"/>
                  <a:pt x="2535572" y="2156486"/>
                </a:cubicBezTo>
                <a:lnTo>
                  <a:pt x="2436759" y="2267100"/>
                </a:lnTo>
                <a:lnTo>
                  <a:pt x="2425700" y="2257221"/>
                </a:lnTo>
                <a:cubicBezTo>
                  <a:pt x="2419111" y="2264597"/>
                  <a:pt x="2402248" y="2276050"/>
                  <a:pt x="2375109" y="2291585"/>
                </a:cubicBezTo>
                <a:cubicBezTo>
                  <a:pt x="2390250" y="2311741"/>
                  <a:pt x="2410729" y="2333347"/>
                  <a:pt x="2436540" y="2356405"/>
                </a:cubicBezTo>
                <a:cubicBezTo>
                  <a:pt x="2462348" y="2379459"/>
                  <a:pt x="2479335" y="2401265"/>
                  <a:pt x="2487498" y="2421810"/>
                </a:cubicBezTo>
                <a:lnTo>
                  <a:pt x="2497377" y="2410751"/>
                </a:lnTo>
                <a:cubicBezTo>
                  <a:pt x="2547029" y="2421958"/>
                  <a:pt x="2587700" y="2413536"/>
                  <a:pt x="2619382" y="2385493"/>
                </a:cubicBezTo>
                <a:cubicBezTo>
                  <a:pt x="2651068" y="2357446"/>
                  <a:pt x="2674287" y="2350007"/>
                  <a:pt x="2689034" y="2363182"/>
                </a:cubicBezTo>
                <a:lnTo>
                  <a:pt x="2708793" y="2341062"/>
                </a:lnTo>
                <a:cubicBezTo>
                  <a:pt x="2719460" y="2343959"/>
                  <a:pt x="2730130" y="2346860"/>
                  <a:pt x="2740801" y="2349762"/>
                </a:cubicBezTo>
                <a:cubicBezTo>
                  <a:pt x="2751467" y="2352658"/>
                  <a:pt x="2761740" y="2348582"/>
                  <a:pt x="2771624" y="2337517"/>
                </a:cubicBezTo>
                <a:lnTo>
                  <a:pt x="2837991" y="2396803"/>
                </a:lnTo>
                <a:lnTo>
                  <a:pt x="2828107" y="2407867"/>
                </a:lnTo>
                <a:lnTo>
                  <a:pt x="2867415" y="2452924"/>
                </a:lnTo>
                <a:lnTo>
                  <a:pt x="2857535" y="2463984"/>
                </a:lnTo>
                <a:lnTo>
                  <a:pt x="2934966" y="2533153"/>
                </a:lnTo>
                <a:cubicBezTo>
                  <a:pt x="2969473" y="2524208"/>
                  <a:pt x="2998025" y="2518222"/>
                  <a:pt x="3020613" y="2515196"/>
                </a:cubicBezTo>
                <a:cubicBezTo>
                  <a:pt x="3043207" y="2512173"/>
                  <a:pt x="3072541" y="2520149"/>
                  <a:pt x="3108625" y="2539121"/>
                </a:cubicBezTo>
                <a:lnTo>
                  <a:pt x="3113565" y="2533591"/>
                </a:lnTo>
                <a:cubicBezTo>
                  <a:pt x="3124630" y="2543475"/>
                  <a:pt x="3128510" y="2550261"/>
                  <a:pt x="3125219" y="2553945"/>
                </a:cubicBezTo>
                <a:cubicBezTo>
                  <a:pt x="3136279" y="2563824"/>
                  <a:pt x="3148166" y="2572787"/>
                  <a:pt x="3160871" y="2580825"/>
                </a:cubicBezTo>
                <a:cubicBezTo>
                  <a:pt x="3173580" y="2588867"/>
                  <a:pt x="3185466" y="2597821"/>
                  <a:pt x="3196526" y="2607700"/>
                </a:cubicBezTo>
                <a:lnTo>
                  <a:pt x="3206406" y="2596641"/>
                </a:lnTo>
                <a:cubicBezTo>
                  <a:pt x="3238807" y="2612323"/>
                  <a:pt x="3262084" y="2621518"/>
                  <a:pt x="3276241" y="2624223"/>
                </a:cubicBezTo>
                <a:cubicBezTo>
                  <a:pt x="3290399" y="2626927"/>
                  <a:pt x="3301892" y="2628899"/>
                  <a:pt x="3310717" y="2630159"/>
                </a:cubicBezTo>
                <a:cubicBezTo>
                  <a:pt x="3319541" y="2631411"/>
                  <a:pt x="3327543" y="2633584"/>
                  <a:pt x="3334718" y="2636682"/>
                </a:cubicBezTo>
                <a:cubicBezTo>
                  <a:pt x="3341893" y="2639780"/>
                  <a:pt x="3352863" y="2647915"/>
                  <a:pt x="3367611" y="2661090"/>
                </a:cubicBezTo>
                <a:cubicBezTo>
                  <a:pt x="3369578" y="2695994"/>
                  <a:pt x="3361898" y="2730568"/>
                  <a:pt x="3344566" y="2764806"/>
                </a:cubicBezTo>
                <a:cubicBezTo>
                  <a:pt x="3327239" y="2799049"/>
                  <a:pt x="3324695" y="2831580"/>
                  <a:pt x="3336936" y="2862407"/>
                </a:cubicBezTo>
                <a:lnTo>
                  <a:pt x="3356699" y="2840283"/>
                </a:lnTo>
                <a:lnTo>
                  <a:pt x="3373288" y="2855103"/>
                </a:lnTo>
                <a:lnTo>
                  <a:pt x="3397991" y="2827449"/>
                </a:lnTo>
                <a:cubicBezTo>
                  <a:pt x="3423016" y="2836542"/>
                  <a:pt x="3443236" y="2838030"/>
                  <a:pt x="3458645" y="2831911"/>
                </a:cubicBezTo>
                <a:cubicBezTo>
                  <a:pt x="3474054" y="2825791"/>
                  <a:pt x="3497376" y="2820100"/>
                  <a:pt x="3528592" y="2814838"/>
                </a:cubicBezTo>
                <a:lnTo>
                  <a:pt x="3550122" y="2824128"/>
                </a:lnTo>
                <a:lnTo>
                  <a:pt x="3560001" y="2813068"/>
                </a:lnTo>
                <a:lnTo>
                  <a:pt x="3576595" y="2827891"/>
                </a:lnTo>
                <a:cubicBezTo>
                  <a:pt x="3583578" y="2827498"/>
                  <a:pt x="3587887" y="2826381"/>
                  <a:pt x="3589537" y="2824534"/>
                </a:cubicBezTo>
                <a:cubicBezTo>
                  <a:pt x="3591182" y="2822693"/>
                  <a:pt x="3595500" y="2821575"/>
                  <a:pt x="3602478" y="2821177"/>
                </a:cubicBezTo>
                <a:lnTo>
                  <a:pt x="3646726" y="2860704"/>
                </a:lnTo>
                <a:lnTo>
                  <a:pt x="3656605" y="2849644"/>
                </a:lnTo>
                <a:lnTo>
                  <a:pt x="3716852" y="2893521"/>
                </a:lnTo>
                <a:lnTo>
                  <a:pt x="3726736" y="2882456"/>
                </a:lnTo>
                <a:cubicBezTo>
                  <a:pt x="3741877" y="2902613"/>
                  <a:pt x="3755901" y="2918452"/>
                  <a:pt x="3768806" y="2929981"/>
                </a:cubicBezTo>
                <a:cubicBezTo>
                  <a:pt x="3781712" y="2941510"/>
                  <a:pt x="3795731" y="2957353"/>
                  <a:pt x="3810873" y="2977510"/>
                </a:cubicBezTo>
                <a:lnTo>
                  <a:pt x="3828057" y="3002803"/>
                </a:lnTo>
                <a:lnTo>
                  <a:pt x="3818177" y="3013862"/>
                </a:lnTo>
                <a:cubicBezTo>
                  <a:pt x="3881106" y="3136372"/>
                  <a:pt x="3865402" y="3261564"/>
                  <a:pt x="3771060" y="3389434"/>
                </a:cubicBezTo>
                <a:lnTo>
                  <a:pt x="3798714" y="3414137"/>
                </a:lnTo>
                <a:lnTo>
                  <a:pt x="3788834" y="3425197"/>
                </a:lnTo>
                <a:cubicBezTo>
                  <a:pt x="3811351" y="3451942"/>
                  <a:pt x="3820493" y="3489945"/>
                  <a:pt x="3816269" y="3539204"/>
                </a:cubicBezTo>
                <a:lnTo>
                  <a:pt x="3797095" y="3571797"/>
                </a:lnTo>
                <a:lnTo>
                  <a:pt x="3819219" y="3591560"/>
                </a:lnTo>
                <a:lnTo>
                  <a:pt x="3799456" y="3613684"/>
                </a:lnTo>
                <a:cubicBezTo>
                  <a:pt x="3803537" y="3623953"/>
                  <a:pt x="3806890" y="3636899"/>
                  <a:pt x="3809523" y="3652505"/>
                </a:cubicBezTo>
                <a:cubicBezTo>
                  <a:pt x="3812152" y="3668115"/>
                  <a:pt x="3815509" y="3681057"/>
                  <a:pt x="3819586" y="3691330"/>
                </a:cubicBezTo>
                <a:lnTo>
                  <a:pt x="3858303" y="3725917"/>
                </a:lnTo>
                <a:lnTo>
                  <a:pt x="3848424" y="3736976"/>
                </a:lnTo>
                <a:cubicBezTo>
                  <a:pt x="3859090" y="3739873"/>
                  <a:pt x="3868111" y="3744621"/>
                  <a:pt x="3875487" y="3751210"/>
                </a:cubicBezTo>
                <a:cubicBezTo>
                  <a:pt x="3882859" y="3757795"/>
                  <a:pt x="3891880" y="3762542"/>
                  <a:pt x="3902546" y="3765439"/>
                </a:cubicBezTo>
                <a:lnTo>
                  <a:pt x="3892667" y="3776499"/>
                </a:lnTo>
                <a:lnTo>
                  <a:pt x="3904317" y="3796857"/>
                </a:lnTo>
                <a:cubicBezTo>
                  <a:pt x="3912873" y="3824385"/>
                  <a:pt x="3912211" y="3843679"/>
                  <a:pt x="3902328" y="3854743"/>
                </a:cubicBezTo>
                <a:cubicBezTo>
                  <a:pt x="3892448" y="3865803"/>
                  <a:pt x="3884607" y="3882003"/>
                  <a:pt x="3878804" y="3903336"/>
                </a:cubicBezTo>
                <a:lnTo>
                  <a:pt x="3867745" y="3893457"/>
                </a:lnTo>
                <a:cubicBezTo>
                  <a:pt x="3857468" y="3897538"/>
                  <a:pt x="3850686" y="3901423"/>
                  <a:pt x="3847392" y="3905111"/>
                </a:cubicBezTo>
                <a:cubicBezTo>
                  <a:pt x="3844097" y="3908799"/>
                  <a:pt x="3838960" y="3910833"/>
                  <a:pt x="3831982" y="3911230"/>
                </a:cubicBezTo>
                <a:lnTo>
                  <a:pt x="3843042" y="3921110"/>
                </a:lnTo>
                <a:cubicBezTo>
                  <a:pt x="3840141" y="3931781"/>
                  <a:pt x="3834669" y="3943466"/>
                  <a:pt x="3826636" y="3956176"/>
                </a:cubicBezTo>
                <a:cubicBezTo>
                  <a:pt x="3818598" y="3968880"/>
                  <a:pt x="3813127" y="3980575"/>
                  <a:pt x="3810229" y="3991241"/>
                </a:cubicBezTo>
                <a:lnTo>
                  <a:pt x="3826819" y="4006060"/>
                </a:lnTo>
                <a:cubicBezTo>
                  <a:pt x="3828392" y="4033982"/>
                  <a:pt x="3832045" y="4052163"/>
                  <a:pt x="3837767" y="4060594"/>
                </a:cubicBezTo>
                <a:cubicBezTo>
                  <a:pt x="3843498" y="4069025"/>
                  <a:pt x="3841817" y="4085753"/>
                  <a:pt x="3832720" y="4110774"/>
                </a:cubicBezTo>
                <a:lnTo>
                  <a:pt x="3866498" y="4150890"/>
                </a:lnTo>
                <a:lnTo>
                  <a:pt x="3868264" y="4182304"/>
                </a:lnTo>
                <a:lnTo>
                  <a:pt x="3848501" y="4204427"/>
                </a:lnTo>
                <a:cubicBezTo>
                  <a:pt x="3849685" y="4225371"/>
                  <a:pt x="3842040" y="4245058"/>
                  <a:pt x="3825572" y="4263494"/>
                </a:cubicBezTo>
                <a:cubicBezTo>
                  <a:pt x="3815688" y="4274558"/>
                  <a:pt x="3803140" y="4284889"/>
                  <a:pt x="3787927" y="4294505"/>
                </a:cubicBezTo>
                <a:cubicBezTo>
                  <a:pt x="3772710" y="4304116"/>
                  <a:pt x="3758512" y="4316293"/>
                  <a:pt x="3745338" y="4331041"/>
                </a:cubicBezTo>
                <a:cubicBezTo>
                  <a:pt x="3735458" y="4342101"/>
                  <a:pt x="3730716" y="4351126"/>
                  <a:pt x="3731109" y="4358109"/>
                </a:cubicBezTo>
                <a:lnTo>
                  <a:pt x="3736639" y="4363048"/>
                </a:lnTo>
                <a:cubicBezTo>
                  <a:pt x="3733742" y="4373715"/>
                  <a:pt x="3730640" y="4380894"/>
                  <a:pt x="3727349" y="4384578"/>
                </a:cubicBezTo>
                <a:cubicBezTo>
                  <a:pt x="3724055" y="4388266"/>
                  <a:pt x="3720957" y="4395441"/>
                  <a:pt x="3718056" y="4406112"/>
                </a:cubicBezTo>
                <a:lnTo>
                  <a:pt x="3708762" y="4427645"/>
                </a:lnTo>
                <a:cubicBezTo>
                  <a:pt x="3709160" y="4434623"/>
                  <a:pt x="3711198" y="4439764"/>
                  <a:pt x="3714886" y="4443059"/>
                </a:cubicBezTo>
                <a:cubicBezTo>
                  <a:pt x="3718575" y="4446353"/>
                  <a:pt x="3720613" y="4451486"/>
                  <a:pt x="3721006" y="4458468"/>
                </a:cubicBezTo>
                <a:lnTo>
                  <a:pt x="3706183" y="4475062"/>
                </a:lnTo>
                <a:cubicBezTo>
                  <a:pt x="3706580" y="4482040"/>
                  <a:pt x="3707698" y="4486358"/>
                  <a:pt x="3709540" y="4488004"/>
                </a:cubicBezTo>
                <a:cubicBezTo>
                  <a:pt x="3711382" y="4489649"/>
                  <a:pt x="3712504" y="4493963"/>
                  <a:pt x="3712897" y="4500945"/>
                </a:cubicBezTo>
                <a:lnTo>
                  <a:pt x="3673370" y="4545193"/>
                </a:lnTo>
                <a:cubicBezTo>
                  <a:pt x="3674157" y="4559149"/>
                  <a:pt x="3673822" y="4568801"/>
                  <a:pt x="3672378" y="4574134"/>
                </a:cubicBezTo>
                <a:cubicBezTo>
                  <a:pt x="3670925" y="4579467"/>
                  <a:pt x="3670594" y="4589114"/>
                  <a:pt x="3671381" y="4603079"/>
                </a:cubicBezTo>
                <a:lnTo>
                  <a:pt x="3642328" y="4646732"/>
                </a:lnTo>
                <a:cubicBezTo>
                  <a:pt x="3660764" y="4663201"/>
                  <a:pt x="3658453" y="4684341"/>
                  <a:pt x="3635395" y="4710153"/>
                </a:cubicBezTo>
                <a:cubicBezTo>
                  <a:pt x="3615636" y="4732272"/>
                  <a:pt x="3589221" y="4745143"/>
                  <a:pt x="3556162" y="4748759"/>
                </a:cubicBezTo>
                <a:cubicBezTo>
                  <a:pt x="3523100" y="4752371"/>
                  <a:pt x="3493394" y="4768925"/>
                  <a:pt x="3467046" y="4798420"/>
                </a:cubicBezTo>
                <a:cubicBezTo>
                  <a:pt x="3453868" y="4813173"/>
                  <a:pt x="3445834" y="4825881"/>
                  <a:pt x="3442929" y="4836548"/>
                </a:cubicBezTo>
                <a:lnTo>
                  <a:pt x="3453993" y="4846432"/>
                </a:lnTo>
                <a:lnTo>
                  <a:pt x="3429290" y="4874085"/>
                </a:lnTo>
                <a:cubicBezTo>
                  <a:pt x="3429683" y="4881068"/>
                  <a:pt x="3430801" y="4885378"/>
                  <a:pt x="3432647" y="4887027"/>
                </a:cubicBezTo>
                <a:cubicBezTo>
                  <a:pt x="3434489" y="4888672"/>
                  <a:pt x="3435611" y="4892986"/>
                  <a:pt x="3436000" y="4899964"/>
                </a:cubicBezTo>
                <a:lnTo>
                  <a:pt x="3421176" y="4916558"/>
                </a:lnTo>
                <a:lnTo>
                  <a:pt x="3432240" y="4926442"/>
                </a:lnTo>
                <a:lnTo>
                  <a:pt x="3413067" y="4959035"/>
                </a:lnTo>
                <a:cubicBezTo>
                  <a:pt x="3396598" y="4977471"/>
                  <a:pt x="3386522" y="4985044"/>
                  <a:pt x="3382834" y="4981749"/>
                </a:cubicBezTo>
                <a:lnTo>
                  <a:pt x="3318608" y="5053646"/>
                </a:lnTo>
                <a:lnTo>
                  <a:pt x="3307544" y="5043762"/>
                </a:lnTo>
                <a:lnTo>
                  <a:pt x="3282841" y="5071416"/>
                </a:lnTo>
                <a:lnTo>
                  <a:pt x="3271781" y="5061536"/>
                </a:lnTo>
                <a:lnTo>
                  <a:pt x="3251428" y="5073190"/>
                </a:lnTo>
                <a:cubicBezTo>
                  <a:pt x="3224289" y="5088725"/>
                  <a:pt x="3202098" y="5098729"/>
                  <a:pt x="3184838" y="5103204"/>
                </a:cubicBezTo>
                <a:lnTo>
                  <a:pt x="3040973" y="5253122"/>
                </a:lnTo>
                <a:lnTo>
                  <a:pt x="3029909" y="5243238"/>
                </a:lnTo>
                <a:cubicBezTo>
                  <a:pt x="3002774" y="5258777"/>
                  <a:pt x="2987557" y="5268388"/>
                  <a:pt x="2984263" y="5272076"/>
                </a:cubicBezTo>
                <a:cubicBezTo>
                  <a:pt x="2980972" y="5275760"/>
                  <a:pt x="2970498" y="5276354"/>
                  <a:pt x="2952849" y="5273842"/>
                </a:cubicBezTo>
                <a:lnTo>
                  <a:pt x="2931320" y="5264552"/>
                </a:lnTo>
                <a:cubicBezTo>
                  <a:pt x="2863232" y="5236877"/>
                  <a:pt x="2808632" y="5231200"/>
                  <a:pt x="2767536" y="5247521"/>
                </a:cubicBezTo>
                <a:lnTo>
                  <a:pt x="2727423" y="5281294"/>
                </a:lnTo>
                <a:lnTo>
                  <a:pt x="2716363" y="5271414"/>
                </a:lnTo>
                <a:lnTo>
                  <a:pt x="2712600" y="5297888"/>
                </a:lnTo>
                <a:lnTo>
                  <a:pt x="2701540" y="5288008"/>
                </a:lnTo>
                <a:lnTo>
                  <a:pt x="2691656" y="5299072"/>
                </a:lnTo>
                <a:lnTo>
                  <a:pt x="2697186" y="5304012"/>
                </a:lnTo>
                <a:lnTo>
                  <a:pt x="2686716" y="5304602"/>
                </a:lnTo>
                <a:lnTo>
                  <a:pt x="2662013" y="5332256"/>
                </a:lnTo>
                <a:lnTo>
                  <a:pt x="2650949" y="5322372"/>
                </a:lnTo>
                <a:lnTo>
                  <a:pt x="2631186" y="5344496"/>
                </a:lnTo>
                <a:cubicBezTo>
                  <a:pt x="2621306" y="5355556"/>
                  <a:pt x="2614524" y="5359440"/>
                  <a:pt x="2610837" y="5356146"/>
                </a:cubicBezTo>
                <a:lnTo>
                  <a:pt x="2622491" y="5376499"/>
                </a:lnTo>
                <a:lnTo>
                  <a:pt x="2597787" y="5404152"/>
                </a:lnTo>
                <a:cubicBezTo>
                  <a:pt x="2583822" y="5404939"/>
                  <a:pt x="2574175" y="5404608"/>
                  <a:pt x="2568842" y="5403156"/>
                </a:cubicBezTo>
                <a:cubicBezTo>
                  <a:pt x="2563505" y="5401707"/>
                  <a:pt x="2553862" y="5401372"/>
                  <a:pt x="2539896" y="5402159"/>
                </a:cubicBezTo>
                <a:lnTo>
                  <a:pt x="2530017" y="5413219"/>
                </a:lnTo>
                <a:cubicBezTo>
                  <a:pt x="2523035" y="5413621"/>
                  <a:pt x="2515855" y="5410519"/>
                  <a:pt x="2508484" y="5403934"/>
                </a:cubicBezTo>
                <a:lnTo>
                  <a:pt x="2497419" y="5394050"/>
                </a:lnTo>
                <a:cubicBezTo>
                  <a:pt x="2493736" y="5390759"/>
                  <a:pt x="2493535" y="5387268"/>
                  <a:pt x="2496834" y="5383576"/>
                </a:cubicBezTo>
                <a:cubicBezTo>
                  <a:pt x="2489462" y="5376991"/>
                  <a:pt x="2483396" y="5378211"/>
                  <a:pt x="2478653" y="5387228"/>
                </a:cubicBezTo>
                <a:cubicBezTo>
                  <a:pt x="2473910" y="5396254"/>
                  <a:pt x="2455733" y="5399901"/>
                  <a:pt x="2424124" y="5398180"/>
                </a:cubicBezTo>
                <a:cubicBezTo>
                  <a:pt x="2434790" y="5401086"/>
                  <a:pt x="2441048" y="5403357"/>
                  <a:pt x="2442890" y="5405002"/>
                </a:cubicBezTo>
                <a:cubicBezTo>
                  <a:pt x="2444732" y="5406647"/>
                  <a:pt x="2450986" y="5408923"/>
                  <a:pt x="2461657" y="5411824"/>
                </a:cubicBezTo>
                <a:lnTo>
                  <a:pt x="2422134" y="5456067"/>
                </a:lnTo>
                <a:cubicBezTo>
                  <a:pt x="2438063" y="5490189"/>
                  <a:pt x="2441809" y="5510109"/>
                  <a:pt x="2433382" y="5515835"/>
                </a:cubicBezTo>
                <a:cubicBezTo>
                  <a:pt x="2424946" y="5521562"/>
                  <a:pt x="2419479" y="5533252"/>
                  <a:pt x="2416975" y="5550901"/>
                </a:cubicBezTo>
                <a:lnTo>
                  <a:pt x="2428035" y="5560780"/>
                </a:lnTo>
                <a:cubicBezTo>
                  <a:pt x="2425134" y="5571451"/>
                  <a:pt x="2423779" y="5578528"/>
                  <a:pt x="2423977" y="5582023"/>
                </a:cubicBezTo>
                <a:cubicBezTo>
                  <a:pt x="2424173" y="5585510"/>
                  <a:pt x="2422823" y="5592591"/>
                  <a:pt x="2419926" y="5603257"/>
                </a:cubicBezTo>
                <a:lnTo>
                  <a:pt x="2430986" y="5613137"/>
                </a:lnTo>
                <a:lnTo>
                  <a:pt x="2406283" y="5640791"/>
                </a:lnTo>
                <a:cubicBezTo>
                  <a:pt x="2417342" y="5650670"/>
                  <a:pt x="2406502" y="5675798"/>
                  <a:pt x="2373761" y="5716156"/>
                </a:cubicBezTo>
                <a:cubicBezTo>
                  <a:pt x="2341024" y="5756519"/>
                  <a:pt x="2325633" y="5794155"/>
                  <a:pt x="2327600" y="5829059"/>
                </a:cubicBezTo>
                <a:lnTo>
                  <a:pt x="2302897" y="5856713"/>
                </a:lnTo>
                <a:lnTo>
                  <a:pt x="2313957" y="5866592"/>
                </a:lnTo>
                <a:cubicBezTo>
                  <a:pt x="2310667" y="5870276"/>
                  <a:pt x="2309218" y="5875613"/>
                  <a:pt x="2309607" y="5882592"/>
                </a:cubicBezTo>
                <a:cubicBezTo>
                  <a:pt x="2296433" y="5897339"/>
                  <a:pt x="2278646" y="5907974"/>
                  <a:pt x="2256254" y="5914488"/>
                </a:cubicBezTo>
                <a:cubicBezTo>
                  <a:pt x="2233862" y="5921001"/>
                  <a:pt x="2217531" y="5926298"/>
                  <a:pt x="2207254" y="5930380"/>
                </a:cubicBezTo>
                <a:cubicBezTo>
                  <a:pt x="2197768" y="5948422"/>
                  <a:pt x="2188081" y="5962973"/>
                  <a:pt x="2178201" y="5974033"/>
                </a:cubicBezTo>
                <a:cubicBezTo>
                  <a:pt x="2168317" y="5985097"/>
                  <a:pt x="2158635" y="5999652"/>
                  <a:pt x="2149149" y="6017694"/>
                </a:cubicBezTo>
                <a:lnTo>
                  <a:pt x="2138085" y="6007811"/>
                </a:lnTo>
                <a:lnTo>
                  <a:pt x="2103502" y="6046524"/>
                </a:lnTo>
                <a:cubicBezTo>
                  <a:pt x="2100207" y="6050212"/>
                  <a:pt x="2088915" y="6051723"/>
                  <a:pt x="2069621" y="6051061"/>
                </a:cubicBezTo>
                <a:cubicBezTo>
                  <a:pt x="2050323" y="6050395"/>
                  <a:pt x="2033693" y="6050458"/>
                  <a:pt x="2019732" y="6051249"/>
                </a:cubicBezTo>
                <a:lnTo>
                  <a:pt x="2008668" y="6041365"/>
                </a:lnTo>
                <a:lnTo>
                  <a:pt x="1993849" y="6057955"/>
                </a:lnTo>
                <a:lnTo>
                  <a:pt x="1967375" y="6054199"/>
                </a:lnTo>
                <a:lnTo>
                  <a:pt x="1907495" y="6110092"/>
                </a:lnTo>
                <a:lnTo>
                  <a:pt x="1896436" y="6100213"/>
                </a:lnTo>
                <a:cubicBezTo>
                  <a:pt x="1875886" y="6108371"/>
                  <a:pt x="1841906" y="6111165"/>
                  <a:pt x="1794490" y="6108586"/>
                </a:cubicBezTo>
                <a:cubicBezTo>
                  <a:pt x="1747073" y="6106006"/>
                  <a:pt x="1706772" y="6089891"/>
                  <a:pt x="1673589" y="6060248"/>
                </a:cubicBezTo>
                <a:lnTo>
                  <a:pt x="1663709" y="6071308"/>
                </a:lnTo>
                <a:cubicBezTo>
                  <a:pt x="1653039" y="6068407"/>
                  <a:pt x="1643195" y="6064589"/>
                  <a:pt x="1634174" y="6059841"/>
                </a:cubicBezTo>
                <a:cubicBezTo>
                  <a:pt x="1625148" y="6055099"/>
                  <a:pt x="1615702" y="6058259"/>
                  <a:pt x="1605819" y="6069323"/>
                </a:cubicBezTo>
                <a:lnTo>
                  <a:pt x="1528978" y="6010623"/>
                </a:lnTo>
                <a:lnTo>
                  <a:pt x="1519098" y="6021683"/>
                </a:lnTo>
                <a:cubicBezTo>
                  <a:pt x="1500662" y="6005214"/>
                  <a:pt x="1481207" y="5986179"/>
                  <a:pt x="1460729" y="5964574"/>
                </a:cubicBezTo>
                <a:cubicBezTo>
                  <a:pt x="1440255" y="5942964"/>
                  <a:pt x="1422449" y="5922083"/>
                  <a:pt x="1407304" y="5901931"/>
                </a:cubicBezTo>
                <a:cubicBezTo>
                  <a:pt x="1397030" y="5906008"/>
                  <a:pt x="1378988" y="5896522"/>
                  <a:pt x="1353177" y="5873464"/>
                </a:cubicBezTo>
                <a:lnTo>
                  <a:pt x="1363056" y="5862404"/>
                </a:lnTo>
                <a:lnTo>
                  <a:pt x="1340932" y="5842641"/>
                </a:lnTo>
                <a:cubicBezTo>
                  <a:pt x="1339363" y="5814714"/>
                  <a:pt x="1332023" y="5793248"/>
                  <a:pt x="1318925" y="5778227"/>
                </a:cubicBezTo>
                <a:cubicBezTo>
                  <a:pt x="1305818" y="5763207"/>
                  <a:pt x="1291700" y="5745621"/>
                  <a:pt x="1276559" y="5725464"/>
                </a:cubicBezTo>
                <a:lnTo>
                  <a:pt x="1286439" y="5714404"/>
                </a:lnTo>
                <a:lnTo>
                  <a:pt x="1274784" y="5694051"/>
                </a:lnTo>
                <a:cubicBezTo>
                  <a:pt x="1270707" y="5683778"/>
                  <a:pt x="1267744" y="5677819"/>
                  <a:pt x="1265898" y="5676170"/>
                </a:cubicBezTo>
                <a:cubicBezTo>
                  <a:pt x="1264056" y="5674524"/>
                  <a:pt x="1261096" y="5668561"/>
                  <a:pt x="1257010" y="5658288"/>
                </a:cubicBezTo>
                <a:lnTo>
                  <a:pt x="1271834" y="5641694"/>
                </a:lnTo>
                <a:cubicBezTo>
                  <a:pt x="1264069" y="5628127"/>
                  <a:pt x="1259066" y="5617027"/>
                  <a:pt x="1256831" y="5608399"/>
                </a:cubicBezTo>
                <a:cubicBezTo>
                  <a:pt x="1254592" y="5599776"/>
                  <a:pt x="1253077" y="5588479"/>
                  <a:pt x="1252294" y="5574518"/>
                </a:cubicBezTo>
                <a:lnTo>
                  <a:pt x="1262174" y="5563459"/>
                </a:lnTo>
                <a:lnTo>
                  <a:pt x="1234520" y="5538756"/>
                </a:lnTo>
                <a:cubicBezTo>
                  <a:pt x="1237028" y="5521102"/>
                  <a:pt x="1238610" y="5502631"/>
                  <a:pt x="1239276" y="5483332"/>
                </a:cubicBezTo>
                <a:cubicBezTo>
                  <a:pt x="1239938" y="5464038"/>
                  <a:pt x="1241328" y="5442075"/>
                  <a:pt x="1243443" y="5417448"/>
                </a:cubicBezTo>
                <a:lnTo>
                  <a:pt x="1252732" y="5395910"/>
                </a:lnTo>
                <a:cubicBezTo>
                  <a:pt x="1255633" y="5385248"/>
                  <a:pt x="1260376" y="5376223"/>
                  <a:pt x="1266961" y="5368851"/>
                </a:cubicBezTo>
                <a:cubicBezTo>
                  <a:pt x="1273550" y="5361475"/>
                  <a:pt x="1278298" y="5352454"/>
                  <a:pt x="1281195" y="5341788"/>
                </a:cubicBezTo>
                <a:lnTo>
                  <a:pt x="1275665" y="5336848"/>
                </a:lnTo>
                <a:cubicBezTo>
                  <a:pt x="1278566" y="5326177"/>
                  <a:pt x="1281664" y="5319002"/>
                  <a:pt x="1284959" y="5315314"/>
                </a:cubicBezTo>
                <a:cubicBezTo>
                  <a:pt x="1288253" y="5311626"/>
                  <a:pt x="1291347" y="5304447"/>
                  <a:pt x="1294244" y="5293781"/>
                </a:cubicBezTo>
                <a:lnTo>
                  <a:pt x="1283184" y="5283901"/>
                </a:lnTo>
                <a:lnTo>
                  <a:pt x="1322121" y="5229184"/>
                </a:lnTo>
                <a:lnTo>
                  <a:pt x="1311057" y="5219300"/>
                </a:lnTo>
                <a:lnTo>
                  <a:pt x="1369757" y="5142459"/>
                </a:lnTo>
                <a:lnTo>
                  <a:pt x="1358697" y="5132580"/>
                </a:lnTo>
                <a:cubicBezTo>
                  <a:pt x="1375166" y="5114144"/>
                  <a:pt x="1389560" y="5105454"/>
                  <a:pt x="1401871" y="5106509"/>
                </a:cubicBezTo>
                <a:cubicBezTo>
                  <a:pt x="1414187" y="5107568"/>
                  <a:pt x="1427129" y="5104211"/>
                  <a:pt x="1440696" y="5096446"/>
                </a:cubicBezTo>
                <a:lnTo>
                  <a:pt x="1480223" y="5052198"/>
                </a:lnTo>
                <a:lnTo>
                  <a:pt x="1477164" y="5044497"/>
                </a:lnTo>
                <a:lnTo>
                  <a:pt x="1479161" y="5045035"/>
                </a:lnTo>
                <a:cubicBezTo>
                  <a:pt x="1479474" y="5042829"/>
                  <a:pt x="1479434" y="5038235"/>
                  <a:pt x="1479039" y="5031255"/>
                </a:cubicBezTo>
                <a:lnTo>
                  <a:pt x="1406552" y="4956560"/>
                </a:lnTo>
                <a:cubicBezTo>
                  <a:pt x="1406158" y="4949577"/>
                  <a:pt x="1401782" y="4934070"/>
                  <a:pt x="1393426" y="4910024"/>
                </a:cubicBezTo>
                <a:cubicBezTo>
                  <a:pt x="1385063" y="4885987"/>
                  <a:pt x="1384182" y="4870282"/>
                  <a:pt x="1390771" y="4862906"/>
                </a:cubicBezTo>
                <a:lnTo>
                  <a:pt x="1374177" y="4848083"/>
                </a:lnTo>
                <a:lnTo>
                  <a:pt x="1384057" y="4837023"/>
                </a:lnTo>
                <a:lnTo>
                  <a:pt x="1361933" y="4817260"/>
                </a:lnTo>
                <a:lnTo>
                  <a:pt x="1371817" y="4806196"/>
                </a:lnTo>
                <a:lnTo>
                  <a:pt x="1356403" y="4812320"/>
                </a:lnTo>
                <a:cubicBezTo>
                  <a:pt x="1341656" y="4799146"/>
                  <a:pt x="1330203" y="4782283"/>
                  <a:pt x="1322040" y="4761729"/>
                </a:cubicBezTo>
                <a:lnTo>
                  <a:pt x="1312156" y="4772793"/>
                </a:lnTo>
                <a:cubicBezTo>
                  <a:pt x="1297806" y="4766597"/>
                  <a:pt x="1287958" y="4762775"/>
                  <a:pt x="1282625" y="4761331"/>
                </a:cubicBezTo>
                <a:cubicBezTo>
                  <a:pt x="1277292" y="4759878"/>
                  <a:pt x="1269294" y="4757701"/>
                  <a:pt x="1258623" y="4754800"/>
                </a:cubicBezTo>
                <a:lnTo>
                  <a:pt x="1248740" y="4765864"/>
                </a:lnTo>
                <a:lnTo>
                  <a:pt x="1187903" y="4711518"/>
                </a:lnTo>
                <a:cubicBezTo>
                  <a:pt x="1187509" y="4704535"/>
                  <a:pt x="1187254" y="4684414"/>
                  <a:pt x="1187129" y="4651155"/>
                </a:cubicBezTo>
                <a:cubicBezTo>
                  <a:pt x="1187008" y="4617900"/>
                  <a:pt x="1177728" y="4593036"/>
                  <a:pt x="1159292" y="4576567"/>
                </a:cubicBezTo>
                <a:lnTo>
                  <a:pt x="1169172" y="4565508"/>
                </a:lnTo>
                <a:lnTo>
                  <a:pt x="1141518" y="4540804"/>
                </a:lnTo>
                <a:lnTo>
                  <a:pt x="1151398" y="4529745"/>
                </a:lnTo>
                <a:lnTo>
                  <a:pt x="1139748" y="4509387"/>
                </a:lnTo>
                <a:cubicBezTo>
                  <a:pt x="1128688" y="4499507"/>
                  <a:pt x="1115876" y="4489727"/>
                  <a:pt x="1101325" y="4480039"/>
                </a:cubicBezTo>
                <a:cubicBezTo>
                  <a:pt x="1086778" y="4470356"/>
                  <a:pt x="1073967" y="4460575"/>
                  <a:pt x="1062907" y="4450696"/>
                </a:cubicBezTo>
                <a:lnTo>
                  <a:pt x="1067851" y="4445161"/>
                </a:lnTo>
                <a:cubicBezTo>
                  <a:pt x="1033090" y="4387593"/>
                  <a:pt x="1040220" y="4327667"/>
                  <a:pt x="1089233" y="4265378"/>
                </a:cubicBezTo>
                <a:cubicBezTo>
                  <a:pt x="1051177" y="4211497"/>
                  <a:pt x="1021717" y="4170262"/>
                  <a:pt x="1000849" y="4141679"/>
                </a:cubicBezTo>
                <a:cubicBezTo>
                  <a:pt x="979977" y="4113091"/>
                  <a:pt x="965462" y="4088526"/>
                  <a:pt x="957304" y="4067976"/>
                </a:cubicBezTo>
                <a:cubicBezTo>
                  <a:pt x="949141" y="4047422"/>
                  <a:pt x="946942" y="4023916"/>
                  <a:pt x="950701" y="3997439"/>
                </a:cubicBezTo>
                <a:cubicBezTo>
                  <a:pt x="954465" y="3970965"/>
                  <a:pt x="960303" y="3934746"/>
                  <a:pt x="968216" y="3888782"/>
                </a:cubicBezTo>
                <a:cubicBezTo>
                  <a:pt x="946485" y="3876002"/>
                  <a:pt x="923736" y="3860646"/>
                  <a:pt x="899963" y="3842729"/>
                </a:cubicBezTo>
                <a:cubicBezTo>
                  <a:pt x="876198" y="3824811"/>
                  <a:pt x="851602" y="3807815"/>
                  <a:pt x="826188" y="3791736"/>
                </a:cubicBezTo>
                <a:cubicBezTo>
                  <a:pt x="839756" y="3783970"/>
                  <a:pt x="870382" y="3768239"/>
                  <a:pt x="918067" y="3744542"/>
                </a:cubicBezTo>
                <a:cubicBezTo>
                  <a:pt x="965752" y="3720845"/>
                  <a:pt x="996187" y="3701622"/>
                  <a:pt x="1009361" y="3686875"/>
                </a:cubicBezTo>
                <a:cubicBezTo>
                  <a:pt x="1009361" y="3686875"/>
                  <a:pt x="1007318" y="3681738"/>
                  <a:pt x="1003236" y="3671461"/>
                </a:cubicBezTo>
                <a:cubicBezTo>
                  <a:pt x="999553" y="3668170"/>
                  <a:pt x="997510" y="3663034"/>
                  <a:pt x="997116" y="3656052"/>
                </a:cubicBezTo>
                <a:lnTo>
                  <a:pt x="1011940" y="3639458"/>
                </a:lnTo>
                <a:lnTo>
                  <a:pt x="995346" y="3624634"/>
                </a:lnTo>
                <a:lnTo>
                  <a:pt x="1005226" y="3613574"/>
                </a:lnTo>
                <a:lnTo>
                  <a:pt x="972042" y="3583932"/>
                </a:lnTo>
                <a:lnTo>
                  <a:pt x="962163" y="3594991"/>
                </a:lnTo>
                <a:cubicBezTo>
                  <a:pt x="910544" y="3548880"/>
                  <a:pt x="907786" y="3500014"/>
                  <a:pt x="953897" y="3448395"/>
                </a:cubicBezTo>
                <a:cubicBezTo>
                  <a:pt x="973661" y="3426271"/>
                  <a:pt x="990330" y="3411327"/>
                  <a:pt x="1003898" y="3403562"/>
                </a:cubicBezTo>
                <a:lnTo>
                  <a:pt x="1068718" y="3342130"/>
                </a:lnTo>
                <a:cubicBezTo>
                  <a:pt x="1065030" y="3338836"/>
                  <a:pt x="1063085" y="3335443"/>
                  <a:pt x="1062889" y="3331956"/>
                </a:cubicBezTo>
                <a:cubicBezTo>
                  <a:pt x="1062696" y="3328464"/>
                  <a:pt x="1060752" y="3325072"/>
                  <a:pt x="1057063" y="3321777"/>
                </a:cubicBezTo>
                <a:lnTo>
                  <a:pt x="1071887" y="3305183"/>
                </a:lnTo>
                <a:lnTo>
                  <a:pt x="1060827" y="3295303"/>
                </a:lnTo>
                <a:cubicBezTo>
                  <a:pt x="1067412" y="3287932"/>
                  <a:pt x="1072450" y="3284146"/>
                  <a:pt x="1075942" y="3283944"/>
                </a:cubicBezTo>
                <a:cubicBezTo>
                  <a:pt x="1079433" y="3283752"/>
                  <a:pt x="1080390" y="3269689"/>
                  <a:pt x="1078816" y="3241767"/>
                </a:cubicBezTo>
                <a:lnTo>
                  <a:pt x="1088696" y="3230707"/>
                </a:lnTo>
                <a:lnTo>
                  <a:pt x="1060456" y="3195530"/>
                </a:lnTo>
                <a:lnTo>
                  <a:pt x="1070336" y="3184470"/>
                </a:lnTo>
                <a:cubicBezTo>
                  <a:pt x="1058489" y="3160625"/>
                  <a:pt x="1054015" y="3143374"/>
                  <a:pt x="1056916" y="3132703"/>
                </a:cubicBezTo>
                <a:cubicBezTo>
                  <a:pt x="1059813" y="3122037"/>
                  <a:pt x="1063738" y="3113937"/>
                  <a:pt x="1068677" y="3108407"/>
                </a:cubicBezTo>
                <a:cubicBezTo>
                  <a:pt x="1073617" y="3102877"/>
                  <a:pt x="1076809" y="3097442"/>
                  <a:pt x="1078262" y="3092108"/>
                </a:cubicBezTo>
                <a:cubicBezTo>
                  <a:pt x="1079714" y="3086775"/>
                  <a:pt x="1076357" y="3073834"/>
                  <a:pt x="1068199" y="3053283"/>
                </a:cubicBezTo>
                <a:cubicBezTo>
                  <a:pt x="1023800" y="3073293"/>
                  <a:pt x="972109" y="3056945"/>
                  <a:pt x="913118" y="3004248"/>
                </a:cubicBezTo>
                <a:cubicBezTo>
                  <a:pt x="890994" y="2984485"/>
                  <a:pt x="876046" y="2967820"/>
                  <a:pt x="868281" y="2954252"/>
                </a:cubicBezTo>
                <a:lnTo>
                  <a:pt x="873220" y="2948722"/>
                </a:lnTo>
                <a:cubicBezTo>
                  <a:pt x="865844" y="2942133"/>
                  <a:pt x="857650" y="2936469"/>
                  <a:pt x="848625" y="2931726"/>
                </a:cubicBezTo>
                <a:cubicBezTo>
                  <a:pt x="839603" y="2926979"/>
                  <a:pt x="831409" y="2921314"/>
                  <a:pt x="824033" y="2914726"/>
                </a:cubicBezTo>
                <a:lnTo>
                  <a:pt x="814153" y="2925785"/>
                </a:lnTo>
                <a:cubicBezTo>
                  <a:pt x="803487" y="2922888"/>
                  <a:pt x="796407" y="2921538"/>
                  <a:pt x="792915" y="2921730"/>
                </a:cubicBezTo>
                <a:cubicBezTo>
                  <a:pt x="789424" y="2921931"/>
                  <a:pt x="782347" y="2920577"/>
                  <a:pt x="771676" y="2917676"/>
                </a:cubicBezTo>
                <a:lnTo>
                  <a:pt x="756853" y="2934270"/>
                </a:lnTo>
                <a:cubicBezTo>
                  <a:pt x="739208" y="2931762"/>
                  <a:pt x="721658" y="2931002"/>
                  <a:pt x="704205" y="2931985"/>
                </a:cubicBezTo>
                <a:cubicBezTo>
                  <a:pt x="686753" y="2932969"/>
                  <a:pt x="669198" y="2932204"/>
                  <a:pt x="651553" y="2929696"/>
                </a:cubicBezTo>
                <a:lnTo>
                  <a:pt x="591302" y="2885825"/>
                </a:lnTo>
                <a:lnTo>
                  <a:pt x="574709" y="2871001"/>
                </a:lnTo>
                <a:cubicBezTo>
                  <a:pt x="567337" y="2864416"/>
                  <a:pt x="565298" y="2859275"/>
                  <a:pt x="568593" y="2855587"/>
                </a:cubicBezTo>
                <a:cubicBezTo>
                  <a:pt x="564905" y="2852293"/>
                  <a:pt x="560390" y="2849923"/>
                  <a:pt x="555061" y="2848475"/>
                </a:cubicBezTo>
                <a:cubicBezTo>
                  <a:pt x="549728" y="2847022"/>
                  <a:pt x="543371" y="2843008"/>
                  <a:pt x="535995" y="2836418"/>
                </a:cubicBezTo>
                <a:lnTo>
                  <a:pt x="513286" y="2806181"/>
                </a:lnTo>
                <a:lnTo>
                  <a:pt x="523165" y="2795121"/>
                </a:lnTo>
                <a:lnTo>
                  <a:pt x="451264" y="2730892"/>
                </a:lnTo>
                <a:lnTo>
                  <a:pt x="461144" y="2719832"/>
                </a:lnTo>
                <a:cubicBezTo>
                  <a:pt x="453772" y="2713247"/>
                  <a:pt x="446494" y="2708401"/>
                  <a:pt x="439319" y="2705303"/>
                </a:cubicBezTo>
                <a:cubicBezTo>
                  <a:pt x="432140" y="2702210"/>
                  <a:pt x="423021" y="2695719"/>
                  <a:pt x="411961" y="2685839"/>
                </a:cubicBezTo>
                <a:cubicBezTo>
                  <a:pt x="389837" y="2666076"/>
                  <a:pt x="384540" y="2649746"/>
                  <a:pt x="396069" y="2636840"/>
                </a:cubicBezTo>
                <a:cubicBezTo>
                  <a:pt x="407598" y="2623934"/>
                  <a:pt x="398612" y="2604301"/>
                  <a:pt x="369117" y="2577952"/>
                </a:cubicBezTo>
                <a:lnTo>
                  <a:pt x="378996" y="2566892"/>
                </a:lnTo>
                <a:cubicBezTo>
                  <a:pt x="375308" y="2563598"/>
                  <a:pt x="372443" y="2559383"/>
                  <a:pt x="370409" y="2554246"/>
                </a:cubicBezTo>
                <a:cubicBezTo>
                  <a:pt x="368366" y="2549109"/>
                  <a:pt x="363659" y="2543249"/>
                  <a:pt x="356283" y="2536659"/>
                </a:cubicBezTo>
                <a:cubicBezTo>
                  <a:pt x="337847" y="2520191"/>
                  <a:pt x="314373" y="2507508"/>
                  <a:pt x="285857" y="2498608"/>
                </a:cubicBezTo>
                <a:cubicBezTo>
                  <a:pt x="257345" y="2489712"/>
                  <a:pt x="233871" y="2477029"/>
                  <a:pt x="215435" y="2460561"/>
                </a:cubicBezTo>
                <a:cubicBezTo>
                  <a:pt x="204371" y="2450677"/>
                  <a:pt x="198649" y="2442246"/>
                  <a:pt x="198252" y="2435268"/>
                </a:cubicBezTo>
                <a:cubicBezTo>
                  <a:pt x="197858" y="2428285"/>
                  <a:pt x="197268" y="2417815"/>
                  <a:pt x="196481" y="2403850"/>
                </a:cubicBezTo>
                <a:lnTo>
                  <a:pt x="168237" y="2368677"/>
                </a:lnTo>
                <a:lnTo>
                  <a:pt x="178121" y="2357613"/>
                </a:lnTo>
                <a:lnTo>
                  <a:pt x="150468" y="2332910"/>
                </a:lnTo>
                <a:lnTo>
                  <a:pt x="160347" y="2321850"/>
                </a:lnTo>
                <a:lnTo>
                  <a:pt x="132694" y="2297147"/>
                </a:lnTo>
                <a:lnTo>
                  <a:pt x="116913" y="2203494"/>
                </a:lnTo>
                <a:lnTo>
                  <a:pt x="88670" y="2168321"/>
                </a:lnTo>
                <a:lnTo>
                  <a:pt x="98549" y="2157261"/>
                </a:lnTo>
                <a:lnTo>
                  <a:pt x="81955" y="2142438"/>
                </a:lnTo>
                <a:lnTo>
                  <a:pt x="91839" y="2131373"/>
                </a:lnTo>
                <a:lnTo>
                  <a:pt x="69720" y="2111614"/>
                </a:lnTo>
                <a:lnTo>
                  <a:pt x="67945" y="2080201"/>
                </a:lnTo>
                <a:lnTo>
                  <a:pt x="51351" y="2065378"/>
                </a:lnTo>
                <a:cubicBezTo>
                  <a:pt x="50962" y="2058399"/>
                  <a:pt x="51584" y="2053987"/>
                  <a:pt x="53233" y="2052141"/>
                </a:cubicBezTo>
                <a:cubicBezTo>
                  <a:pt x="54878" y="2050299"/>
                  <a:pt x="55509" y="2045887"/>
                  <a:pt x="55115" y="2038904"/>
                </a:cubicBezTo>
                <a:lnTo>
                  <a:pt x="38521" y="2024081"/>
                </a:lnTo>
                <a:lnTo>
                  <a:pt x="36751" y="1992672"/>
                </a:lnTo>
                <a:lnTo>
                  <a:pt x="56514" y="1970548"/>
                </a:lnTo>
                <a:lnTo>
                  <a:pt x="45450" y="1960664"/>
                </a:lnTo>
                <a:cubicBezTo>
                  <a:pt x="44668" y="1946703"/>
                  <a:pt x="49018" y="1930704"/>
                  <a:pt x="58504" y="1912662"/>
                </a:cubicBezTo>
                <a:lnTo>
                  <a:pt x="41910" y="1897838"/>
                </a:lnTo>
                <a:lnTo>
                  <a:pt x="56733" y="1881244"/>
                </a:lnTo>
                <a:cubicBezTo>
                  <a:pt x="52656" y="1870971"/>
                  <a:pt x="47846" y="1863363"/>
                  <a:pt x="42316" y="1858423"/>
                </a:cubicBezTo>
                <a:cubicBezTo>
                  <a:pt x="36787" y="1853483"/>
                  <a:pt x="31977" y="1845875"/>
                  <a:pt x="27900" y="1835602"/>
                </a:cubicBezTo>
                <a:lnTo>
                  <a:pt x="37783" y="1824538"/>
                </a:lnTo>
                <a:lnTo>
                  <a:pt x="10130" y="1799835"/>
                </a:lnTo>
                <a:cubicBezTo>
                  <a:pt x="15928" y="1778498"/>
                  <a:pt x="16791" y="1762695"/>
                  <a:pt x="12709" y="1752418"/>
                </a:cubicBezTo>
                <a:cubicBezTo>
                  <a:pt x="8628" y="1742141"/>
                  <a:pt x="6196" y="1730026"/>
                  <a:pt x="5405" y="1716065"/>
                </a:cubicBezTo>
                <a:lnTo>
                  <a:pt x="20228" y="1699471"/>
                </a:lnTo>
                <a:cubicBezTo>
                  <a:pt x="16540" y="1696176"/>
                  <a:pt x="14600" y="1692788"/>
                  <a:pt x="14403" y="1689292"/>
                </a:cubicBezTo>
                <a:cubicBezTo>
                  <a:pt x="14207" y="1685805"/>
                  <a:pt x="12262" y="1682412"/>
                  <a:pt x="8579" y="1679122"/>
                </a:cubicBezTo>
                <a:lnTo>
                  <a:pt x="33282" y="1651468"/>
                </a:lnTo>
                <a:cubicBezTo>
                  <a:pt x="32888" y="1644486"/>
                  <a:pt x="31766" y="1640172"/>
                  <a:pt x="29925" y="1638527"/>
                </a:cubicBezTo>
                <a:cubicBezTo>
                  <a:pt x="28078" y="1636877"/>
                  <a:pt x="26965" y="1632563"/>
                  <a:pt x="26572" y="1625581"/>
                </a:cubicBezTo>
                <a:lnTo>
                  <a:pt x="41391" y="1608991"/>
                </a:lnTo>
                <a:lnTo>
                  <a:pt x="30331" y="1599112"/>
                </a:lnTo>
                <a:lnTo>
                  <a:pt x="138433" y="1466959"/>
                </a:lnTo>
                <a:cubicBezTo>
                  <a:pt x="130668" y="1453392"/>
                  <a:pt x="117503" y="1421746"/>
                  <a:pt x="98942" y="1372018"/>
                </a:cubicBezTo>
                <a:cubicBezTo>
                  <a:pt x="80385" y="1322294"/>
                  <a:pt x="72558" y="1292097"/>
                  <a:pt x="75455" y="1281431"/>
                </a:cubicBezTo>
                <a:lnTo>
                  <a:pt x="90278" y="1264837"/>
                </a:lnTo>
                <a:lnTo>
                  <a:pt x="79214" y="1254953"/>
                </a:lnTo>
                <a:cubicBezTo>
                  <a:pt x="85803" y="1247577"/>
                  <a:pt x="91467" y="1239383"/>
                  <a:pt x="96215" y="1230362"/>
                </a:cubicBezTo>
                <a:cubicBezTo>
                  <a:pt x="100954" y="1221341"/>
                  <a:pt x="106622" y="1213142"/>
                  <a:pt x="113211" y="1205766"/>
                </a:cubicBezTo>
                <a:lnTo>
                  <a:pt x="102151" y="1195886"/>
                </a:lnTo>
                <a:lnTo>
                  <a:pt x="126854" y="1168233"/>
                </a:lnTo>
                <a:lnTo>
                  <a:pt x="115790" y="1158349"/>
                </a:lnTo>
                <a:lnTo>
                  <a:pt x="144843" y="1114696"/>
                </a:lnTo>
                <a:cubicBezTo>
                  <a:pt x="148138" y="1111008"/>
                  <a:pt x="151527" y="1109068"/>
                  <a:pt x="155022" y="1108871"/>
                </a:cubicBezTo>
                <a:cubicBezTo>
                  <a:pt x="158509" y="1108675"/>
                  <a:pt x="161902" y="1106730"/>
                  <a:pt x="165197" y="1103042"/>
                </a:cubicBezTo>
                <a:lnTo>
                  <a:pt x="170136" y="1097512"/>
                </a:lnTo>
                <a:lnTo>
                  <a:pt x="333175" y="915001"/>
                </a:lnTo>
                <a:cubicBezTo>
                  <a:pt x="336469" y="911313"/>
                  <a:pt x="338843" y="906803"/>
                  <a:pt x="340296" y="901469"/>
                </a:cubicBezTo>
                <a:cubicBezTo>
                  <a:pt x="341744" y="896132"/>
                  <a:pt x="345763" y="889779"/>
                  <a:pt x="352348" y="882408"/>
                </a:cubicBezTo>
                <a:lnTo>
                  <a:pt x="341288" y="872528"/>
                </a:lnTo>
                <a:cubicBezTo>
                  <a:pt x="368423" y="856990"/>
                  <a:pt x="392697" y="837239"/>
                  <a:pt x="414106" y="813274"/>
                </a:cubicBezTo>
                <a:cubicBezTo>
                  <a:pt x="435518" y="789304"/>
                  <a:pt x="464263" y="786810"/>
                  <a:pt x="500352" y="805786"/>
                </a:cubicBezTo>
                <a:lnTo>
                  <a:pt x="505291" y="800256"/>
                </a:lnTo>
                <a:cubicBezTo>
                  <a:pt x="537684" y="815938"/>
                  <a:pt x="560044" y="824307"/>
                  <a:pt x="572360" y="825366"/>
                </a:cubicBezTo>
                <a:cubicBezTo>
                  <a:pt x="584672" y="826421"/>
                  <a:pt x="607694" y="815496"/>
                  <a:pt x="641414" y="792585"/>
                </a:cubicBezTo>
                <a:lnTo>
                  <a:pt x="658008" y="807409"/>
                </a:lnTo>
                <a:cubicBezTo>
                  <a:pt x="681852" y="795562"/>
                  <a:pt x="697990" y="786773"/>
                  <a:pt x="706421" y="781043"/>
                </a:cubicBezTo>
                <a:cubicBezTo>
                  <a:pt x="714848" y="775316"/>
                  <a:pt x="732242" y="757707"/>
                  <a:pt x="758595" y="728207"/>
                </a:cubicBezTo>
                <a:cubicBezTo>
                  <a:pt x="757410" y="707264"/>
                  <a:pt x="761760" y="691264"/>
                  <a:pt x="771644" y="680200"/>
                </a:cubicBezTo>
                <a:cubicBezTo>
                  <a:pt x="796347" y="652547"/>
                  <a:pt x="821787" y="637982"/>
                  <a:pt x="847966" y="636507"/>
                </a:cubicBezTo>
                <a:close/>
                <a:moveTo>
                  <a:pt x="57519" y="310767"/>
                </a:moveTo>
                <a:cubicBezTo>
                  <a:pt x="68579" y="320647"/>
                  <a:pt x="78619" y="327960"/>
                  <a:pt x="87641" y="332708"/>
                </a:cubicBezTo>
                <a:cubicBezTo>
                  <a:pt x="96666" y="337450"/>
                  <a:pt x="108548" y="346409"/>
                  <a:pt x="123296" y="359583"/>
                </a:cubicBezTo>
                <a:cubicBezTo>
                  <a:pt x="114203" y="384608"/>
                  <a:pt x="113538" y="403907"/>
                  <a:pt x="121303" y="417474"/>
                </a:cubicBezTo>
                <a:cubicBezTo>
                  <a:pt x="107735" y="425239"/>
                  <a:pt x="102697" y="429026"/>
                  <a:pt x="106192" y="428829"/>
                </a:cubicBezTo>
                <a:cubicBezTo>
                  <a:pt x="109680" y="428632"/>
                  <a:pt x="104440" y="428927"/>
                  <a:pt x="90484" y="429714"/>
                </a:cubicBezTo>
                <a:cubicBezTo>
                  <a:pt x="70327" y="444855"/>
                  <a:pt x="55740" y="450054"/>
                  <a:pt x="46715" y="445311"/>
                </a:cubicBezTo>
                <a:cubicBezTo>
                  <a:pt x="37698" y="440568"/>
                  <a:pt x="22119" y="428315"/>
                  <a:pt x="0" y="408556"/>
                </a:cubicBezTo>
                <a:cubicBezTo>
                  <a:pt x="2507" y="390903"/>
                  <a:pt x="7778" y="375726"/>
                  <a:pt x="15820" y="363016"/>
                </a:cubicBezTo>
                <a:cubicBezTo>
                  <a:pt x="23853" y="350307"/>
                  <a:pt x="37756" y="332891"/>
                  <a:pt x="57519" y="310767"/>
                </a:cubicBezTo>
                <a:close/>
                <a:moveTo>
                  <a:pt x="3444098" y="266986"/>
                </a:moveTo>
                <a:cubicBezTo>
                  <a:pt x="3457482" y="271483"/>
                  <a:pt x="3475088" y="280995"/>
                  <a:pt x="3496914" y="295521"/>
                </a:cubicBezTo>
                <a:cubicBezTo>
                  <a:pt x="3540571" y="324578"/>
                  <a:pt x="3588109" y="360413"/>
                  <a:pt x="3639536" y="403033"/>
                </a:cubicBezTo>
                <a:cubicBezTo>
                  <a:pt x="3690958" y="445657"/>
                  <a:pt x="3742381" y="488282"/>
                  <a:pt x="3793808" y="530902"/>
                </a:cubicBezTo>
                <a:cubicBezTo>
                  <a:pt x="3845225" y="573523"/>
                  <a:pt x="3882003" y="604712"/>
                  <a:pt x="3904127" y="624476"/>
                </a:cubicBezTo>
                <a:lnTo>
                  <a:pt x="3894243" y="635540"/>
                </a:lnTo>
                <a:lnTo>
                  <a:pt x="3806342" y="566960"/>
                </a:lnTo>
                <a:lnTo>
                  <a:pt x="3796459" y="578024"/>
                </a:lnTo>
                <a:cubicBezTo>
                  <a:pt x="3763275" y="548381"/>
                  <a:pt x="3728344" y="518833"/>
                  <a:pt x="3691673" y="489386"/>
                </a:cubicBezTo>
                <a:cubicBezTo>
                  <a:pt x="3654995" y="459940"/>
                  <a:pt x="3620068" y="430396"/>
                  <a:pt x="3586884" y="400753"/>
                </a:cubicBezTo>
                <a:lnTo>
                  <a:pt x="3577000" y="411817"/>
                </a:lnTo>
                <a:cubicBezTo>
                  <a:pt x="3562248" y="398639"/>
                  <a:pt x="3552838" y="386913"/>
                  <a:pt x="3548756" y="376636"/>
                </a:cubicBezTo>
                <a:cubicBezTo>
                  <a:pt x="3544680" y="366362"/>
                  <a:pt x="3537107" y="356286"/>
                  <a:pt x="3526043" y="346403"/>
                </a:cubicBezTo>
                <a:lnTo>
                  <a:pt x="3516159" y="357467"/>
                </a:lnTo>
                <a:cubicBezTo>
                  <a:pt x="3487455" y="345079"/>
                  <a:pt x="3465724" y="332298"/>
                  <a:pt x="3450972" y="319120"/>
                </a:cubicBezTo>
                <a:cubicBezTo>
                  <a:pt x="3443601" y="312535"/>
                  <a:pt x="3432148" y="295673"/>
                  <a:pt x="3416609" y="268538"/>
                </a:cubicBezTo>
                <a:cubicBezTo>
                  <a:pt x="3421551" y="263006"/>
                  <a:pt x="3430714" y="262489"/>
                  <a:pt x="3444098" y="266986"/>
                </a:cubicBezTo>
                <a:close/>
                <a:moveTo>
                  <a:pt x="2892003" y="26"/>
                </a:moveTo>
                <a:cubicBezTo>
                  <a:pt x="2902523" y="309"/>
                  <a:pt x="2911421" y="2873"/>
                  <a:pt x="2918697" y="7716"/>
                </a:cubicBezTo>
                <a:cubicBezTo>
                  <a:pt x="2933247" y="17395"/>
                  <a:pt x="2954880" y="28432"/>
                  <a:pt x="2983593" y="40819"/>
                </a:cubicBezTo>
                <a:lnTo>
                  <a:pt x="3038900" y="90225"/>
                </a:lnTo>
                <a:cubicBezTo>
                  <a:pt x="3030196" y="122229"/>
                  <a:pt x="3026535" y="150450"/>
                  <a:pt x="3027912" y="174885"/>
                </a:cubicBezTo>
                <a:cubicBezTo>
                  <a:pt x="3029293" y="199315"/>
                  <a:pt x="3013509" y="229968"/>
                  <a:pt x="2980571" y="266840"/>
                </a:cubicBezTo>
                <a:cubicBezTo>
                  <a:pt x="2966606" y="267627"/>
                  <a:pt x="2949449" y="273849"/>
                  <a:pt x="2929099" y="285499"/>
                </a:cubicBezTo>
                <a:cubicBezTo>
                  <a:pt x="2908750" y="297149"/>
                  <a:pt x="2894883" y="299679"/>
                  <a:pt x="2887512" y="293094"/>
                </a:cubicBezTo>
                <a:lnTo>
                  <a:pt x="2870918" y="278271"/>
                </a:lnTo>
                <a:cubicBezTo>
                  <a:pt x="2849979" y="279451"/>
                  <a:pt x="2832129" y="273456"/>
                  <a:pt x="2817381" y="260282"/>
                </a:cubicBezTo>
                <a:cubicBezTo>
                  <a:pt x="2798945" y="243813"/>
                  <a:pt x="2785744" y="227045"/>
                  <a:pt x="2777778" y="209986"/>
                </a:cubicBezTo>
                <a:cubicBezTo>
                  <a:pt x="2769816" y="192932"/>
                  <a:pt x="2766495" y="165104"/>
                  <a:pt x="2767822" y="126512"/>
                </a:cubicBezTo>
                <a:lnTo>
                  <a:pt x="2756763" y="116632"/>
                </a:lnTo>
                <a:lnTo>
                  <a:pt x="2830872" y="33671"/>
                </a:lnTo>
                <a:cubicBezTo>
                  <a:pt x="2834167" y="29983"/>
                  <a:pt x="2836536" y="25477"/>
                  <a:pt x="2837985" y="20140"/>
                </a:cubicBezTo>
                <a:cubicBezTo>
                  <a:pt x="2839438" y="14807"/>
                  <a:pt x="2843460" y="8449"/>
                  <a:pt x="2850046" y="1078"/>
                </a:cubicBezTo>
                <a:lnTo>
                  <a:pt x="2855575" y="6018"/>
                </a:lnTo>
                <a:cubicBezTo>
                  <a:pt x="2869340" y="1740"/>
                  <a:pt x="2881482" y="-258"/>
                  <a:pt x="2892003" y="2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409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1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331874" y="857710"/>
            <a:ext cx="6480254" cy="5163578"/>
          </a:xfrm>
          <a:custGeom>
            <a:avLst/>
            <a:gdLst>
              <a:gd name="connsiteX0" fmla="*/ 4119116 w 5457605"/>
              <a:gd name="connsiteY0" fmla="*/ 3691099 h 4348714"/>
              <a:gd name="connsiteX1" fmla="*/ 4127521 w 5457605"/>
              <a:gd name="connsiteY1" fmla="*/ 3719423 h 4348714"/>
              <a:gd name="connsiteX2" fmla="*/ 4134600 w 5457605"/>
              <a:gd name="connsiteY2" fmla="*/ 3717323 h 4348714"/>
              <a:gd name="connsiteX3" fmla="*/ 4117560 w 5457605"/>
              <a:gd name="connsiteY3" fmla="*/ 3737783 h 4348714"/>
              <a:gd name="connsiteX4" fmla="*/ 4107715 w 5457605"/>
              <a:gd name="connsiteY4" fmla="*/ 3717593 h 4348714"/>
              <a:gd name="connsiteX5" fmla="*/ 4099977 w 5457605"/>
              <a:gd name="connsiteY5" fmla="*/ 3704485 h 4348714"/>
              <a:gd name="connsiteX6" fmla="*/ 4082389 w 5457605"/>
              <a:gd name="connsiteY6" fmla="*/ 3671189 h 4348714"/>
              <a:gd name="connsiteX7" fmla="*/ 4090793 w 5457605"/>
              <a:gd name="connsiteY7" fmla="*/ 3699509 h 4348714"/>
              <a:gd name="connsiteX8" fmla="*/ 4076631 w 5457605"/>
              <a:gd name="connsiteY8" fmla="*/ 3703711 h 4348714"/>
              <a:gd name="connsiteX9" fmla="*/ 4072430 w 5457605"/>
              <a:gd name="connsiteY9" fmla="*/ 3689554 h 4348714"/>
              <a:gd name="connsiteX10" fmla="*/ 4058272 w 5457605"/>
              <a:gd name="connsiteY10" fmla="*/ 3693755 h 4348714"/>
              <a:gd name="connsiteX11" fmla="*/ 4054070 w 5457605"/>
              <a:gd name="connsiteY11" fmla="*/ 3679593 h 4348714"/>
              <a:gd name="connsiteX12" fmla="*/ 223862 w 5457605"/>
              <a:gd name="connsiteY12" fmla="*/ 3564318 h 4348714"/>
              <a:gd name="connsiteX13" fmla="*/ 253565 w 5457605"/>
              <a:gd name="connsiteY13" fmla="*/ 3567060 h 4348714"/>
              <a:gd name="connsiteX14" fmla="*/ 133473 w 5457605"/>
              <a:gd name="connsiteY14" fmla="*/ 3629656 h 4348714"/>
              <a:gd name="connsiteX15" fmla="*/ 20460 w 5457605"/>
              <a:gd name="connsiteY15" fmla="*/ 3690156 h 4348714"/>
              <a:gd name="connsiteX16" fmla="*/ 0 w 5457605"/>
              <a:gd name="connsiteY16" fmla="*/ 3673116 h 4348714"/>
              <a:gd name="connsiteX17" fmla="*/ 14157 w 5457605"/>
              <a:gd name="connsiteY17" fmla="*/ 3668915 h 4348714"/>
              <a:gd name="connsiteX18" fmla="*/ 9955 w 5457605"/>
              <a:gd name="connsiteY18" fmla="*/ 3654753 h 4348714"/>
              <a:gd name="connsiteX19" fmla="*/ 90717 w 5457605"/>
              <a:gd name="connsiteY19" fmla="*/ 3615384 h 4348714"/>
              <a:gd name="connsiteX20" fmla="*/ 86514 w 5457605"/>
              <a:gd name="connsiteY20" fmla="*/ 3601221 h 4348714"/>
              <a:gd name="connsiteX21" fmla="*/ 171478 w 5457605"/>
              <a:gd name="connsiteY21" fmla="*/ 3576009 h 4348714"/>
              <a:gd name="connsiteX22" fmla="*/ 223862 w 5457605"/>
              <a:gd name="connsiteY22" fmla="*/ 3564318 h 4348714"/>
              <a:gd name="connsiteX23" fmla="*/ 5090263 w 5457605"/>
              <a:gd name="connsiteY23" fmla="*/ 3017741 h 4348714"/>
              <a:gd name="connsiteX24" fmla="*/ 5137608 w 5457605"/>
              <a:gd name="connsiteY24" fmla="*/ 3034510 h 4348714"/>
              <a:gd name="connsiteX25" fmla="*/ 5194912 w 5457605"/>
              <a:gd name="connsiteY25" fmla="*/ 3032910 h 4348714"/>
              <a:gd name="connsiteX26" fmla="*/ 5199114 w 5457605"/>
              <a:gd name="connsiteY26" fmla="*/ 3047072 h 4348714"/>
              <a:gd name="connsiteX27" fmla="*/ 5241596 w 5457605"/>
              <a:gd name="connsiteY27" fmla="*/ 3034466 h 4348714"/>
              <a:gd name="connsiteX28" fmla="*/ 5245797 w 5457605"/>
              <a:gd name="connsiteY28" fmla="*/ 3048623 h 4348714"/>
              <a:gd name="connsiteX29" fmla="*/ 5256032 w 5457605"/>
              <a:gd name="connsiteY29" fmla="*/ 3057142 h 4348714"/>
              <a:gd name="connsiteX30" fmla="*/ 5266262 w 5457605"/>
              <a:gd name="connsiteY30" fmla="*/ 3065662 h 4348714"/>
              <a:gd name="connsiteX31" fmla="*/ 5209618 w 5457605"/>
              <a:gd name="connsiteY31" fmla="*/ 3082470 h 4348714"/>
              <a:gd name="connsiteX32" fmla="*/ 5205417 w 5457605"/>
              <a:gd name="connsiteY32" fmla="*/ 3068313 h 4348714"/>
              <a:gd name="connsiteX33" fmla="*/ 5128698 w 5457605"/>
              <a:gd name="connsiteY33" fmla="*/ 3056412 h 4348714"/>
              <a:gd name="connsiteX34" fmla="*/ 5061944 w 5457605"/>
              <a:gd name="connsiteY34" fmla="*/ 3026144 h 4348714"/>
              <a:gd name="connsiteX35" fmla="*/ 4868632 w 5457605"/>
              <a:gd name="connsiteY35" fmla="*/ 2971805 h 4348714"/>
              <a:gd name="connsiteX36" fmla="*/ 4946011 w 5457605"/>
              <a:gd name="connsiteY36" fmla="*/ 2998920 h 4348714"/>
              <a:gd name="connsiteX37" fmla="*/ 4988493 w 5457605"/>
              <a:gd name="connsiteY37" fmla="*/ 2986314 h 4348714"/>
              <a:gd name="connsiteX38" fmla="*/ 5008958 w 5457605"/>
              <a:gd name="connsiteY38" fmla="*/ 3003352 h 4348714"/>
              <a:gd name="connsiteX39" fmla="*/ 5029423 w 5457605"/>
              <a:gd name="connsiteY39" fmla="*/ 3020390 h 4348714"/>
              <a:gd name="connsiteX40" fmla="*/ 5043580 w 5457605"/>
              <a:gd name="connsiteY40" fmla="*/ 3016189 h 4348714"/>
              <a:gd name="connsiteX41" fmla="*/ 5047782 w 5457605"/>
              <a:gd name="connsiteY41" fmla="*/ 3030347 h 4348714"/>
              <a:gd name="connsiteX42" fmla="*/ 5019462 w 5457605"/>
              <a:gd name="connsiteY42" fmla="*/ 3038750 h 4348714"/>
              <a:gd name="connsiteX43" fmla="*/ 5015261 w 5457605"/>
              <a:gd name="connsiteY43" fmla="*/ 3024593 h 4348714"/>
              <a:gd name="connsiteX44" fmla="*/ 4972779 w 5457605"/>
              <a:gd name="connsiteY44" fmla="*/ 3037199 h 4348714"/>
              <a:gd name="connsiteX45" fmla="*/ 4968577 w 5457605"/>
              <a:gd name="connsiteY45" fmla="*/ 3023037 h 4348714"/>
              <a:gd name="connsiteX46" fmla="*/ 4940257 w 5457605"/>
              <a:gd name="connsiteY46" fmla="*/ 3031440 h 4348714"/>
              <a:gd name="connsiteX47" fmla="*/ 4936055 w 5457605"/>
              <a:gd name="connsiteY47" fmla="*/ 3017278 h 4348714"/>
              <a:gd name="connsiteX48" fmla="*/ 4837045 w 5457605"/>
              <a:gd name="connsiteY48" fmla="*/ 3008143 h 4348714"/>
              <a:gd name="connsiteX49" fmla="*/ 4745894 w 5457605"/>
              <a:gd name="connsiteY49" fmla="*/ 2973560 h 4348714"/>
              <a:gd name="connsiteX50" fmla="*/ 4868632 w 5457605"/>
              <a:gd name="connsiteY50" fmla="*/ 2971805 h 4348714"/>
              <a:gd name="connsiteX51" fmla="*/ 4702086 w 5457605"/>
              <a:gd name="connsiteY51" fmla="*/ 2955741 h 4348714"/>
              <a:gd name="connsiteX52" fmla="*/ 4706287 w 5457605"/>
              <a:gd name="connsiteY52" fmla="*/ 2969898 h 4348714"/>
              <a:gd name="connsiteX53" fmla="*/ 4687538 w 5457605"/>
              <a:gd name="connsiteY53" fmla="*/ 2971614 h 4348714"/>
              <a:gd name="connsiteX54" fmla="*/ 4673766 w 5457605"/>
              <a:gd name="connsiteY54" fmla="*/ 2964145 h 4348714"/>
              <a:gd name="connsiteX55" fmla="*/ 4669560 w 5457605"/>
              <a:gd name="connsiteY55" fmla="*/ 2949989 h 4348714"/>
              <a:gd name="connsiteX56" fmla="*/ 4673763 w 5457605"/>
              <a:gd name="connsiteY56" fmla="*/ 2964151 h 4348714"/>
              <a:gd name="connsiteX57" fmla="*/ 4655013 w 5457605"/>
              <a:gd name="connsiteY57" fmla="*/ 2965861 h 4348714"/>
              <a:gd name="connsiteX58" fmla="*/ 4641236 w 5457605"/>
              <a:gd name="connsiteY58" fmla="*/ 2958394 h 4348714"/>
              <a:gd name="connsiteX59" fmla="*/ 4641240 w 5457605"/>
              <a:gd name="connsiteY59" fmla="*/ 2958392 h 4348714"/>
              <a:gd name="connsiteX60" fmla="*/ 4637038 w 5457605"/>
              <a:gd name="connsiteY60" fmla="*/ 2944230 h 4348714"/>
              <a:gd name="connsiteX61" fmla="*/ 4641240 w 5457605"/>
              <a:gd name="connsiteY61" fmla="*/ 2958392 h 4348714"/>
              <a:gd name="connsiteX62" fmla="*/ 4622495 w 5457605"/>
              <a:gd name="connsiteY62" fmla="*/ 2960101 h 4348714"/>
              <a:gd name="connsiteX63" fmla="*/ 4608718 w 5457605"/>
              <a:gd name="connsiteY63" fmla="*/ 2952634 h 4348714"/>
              <a:gd name="connsiteX64" fmla="*/ 4472411 w 5457605"/>
              <a:gd name="connsiteY64" fmla="*/ 2879447 h 4348714"/>
              <a:gd name="connsiteX65" fmla="*/ 4490804 w 5457605"/>
              <a:gd name="connsiteY65" fmla="*/ 2879770 h 4348714"/>
              <a:gd name="connsiteX66" fmla="*/ 4543125 w 5457605"/>
              <a:gd name="connsiteY66" fmla="*/ 2887355 h 4348714"/>
              <a:gd name="connsiteX67" fmla="*/ 4539472 w 5457605"/>
              <a:gd name="connsiteY67" fmla="*/ 2926954 h 4348714"/>
              <a:gd name="connsiteX68" fmla="*/ 4553629 w 5457605"/>
              <a:gd name="connsiteY68" fmla="*/ 2922753 h 4348714"/>
              <a:gd name="connsiteX69" fmla="*/ 4604516 w 5457605"/>
              <a:gd name="connsiteY69" fmla="*/ 2938471 h 4348714"/>
              <a:gd name="connsiteX70" fmla="*/ 4608717 w 5457605"/>
              <a:gd name="connsiteY70" fmla="*/ 2952629 h 4348714"/>
              <a:gd name="connsiteX71" fmla="*/ 4566235 w 5457605"/>
              <a:gd name="connsiteY71" fmla="*/ 2965235 h 4348714"/>
              <a:gd name="connsiteX72" fmla="*/ 4527026 w 5457605"/>
              <a:gd name="connsiteY72" fmla="*/ 2949910 h 4348714"/>
              <a:gd name="connsiteX73" fmla="*/ 4501968 w 5457605"/>
              <a:gd name="connsiteY73" fmla="*/ 2930381 h 4348714"/>
              <a:gd name="connsiteX74" fmla="*/ 4502744 w 5457605"/>
              <a:gd name="connsiteY74" fmla="*/ 2907040 h 4348714"/>
              <a:gd name="connsiteX75" fmla="*/ 4439026 w 5457605"/>
              <a:gd name="connsiteY75" fmla="*/ 2925947 h 4348714"/>
              <a:gd name="connsiteX76" fmla="*/ 4428521 w 5457605"/>
              <a:gd name="connsiteY76" fmla="*/ 2890544 h 4348714"/>
              <a:gd name="connsiteX77" fmla="*/ 4472411 w 5457605"/>
              <a:gd name="connsiteY77" fmla="*/ 2879447 h 4348714"/>
              <a:gd name="connsiteX78" fmla="*/ 4128184 w 5457605"/>
              <a:gd name="connsiteY78" fmla="*/ 2787075 h 4348714"/>
              <a:gd name="connsiteX79" fmla="*/ 4153627 w 5457605"/>
              <a:gd name="connsiteY79" fmla="*/ 2794934 h 4348714"/>
              <a:gd name="connsiteX80" fmla="*/ 4185374 w 5457605"/>
              <a:gd name="connsiteY80" fmla="*/ 2824034 h 4348714"/>
              <a:gd name="connsiteX81" fmla="*/ 4119549 w 5457605"/>
              <a:gd name="connsiteY81" fmla="*/ 2835859 h 4348714"/>
              <a:gd name="connsiteX82" fmla="*/ 4078624 w 5457605"/>
              <a:gd name="connsiteY82" fmla="*/ 2801781 h 4348714"/>
              <a:gd name="connsiteX83" fmla="*/ 4056059 w 5457605"/>
              <a:gd name="connsiteY83" fmla="*/ 2777669 h 4348714"/>
              <a:gd name="connsiteX84" fmla="*/ 4060262 w 5457605"/>
              <a:gd name="connsiteY84" fmla="*/ 2791831 h 4348714"/>
              <a:gd name="connsiteX85" fmla="*/ 4041507 w 5457605"/>
              <a:gd name="connsiteY85" fmla="*/ 2793543 h 4348714"/>
              <a:gd name="connsiteX86" fmla="*/ 4027735 w 5457605"/>
              <a:gd name="connsiteY86" fmla="*/ 2786074 h 4348714"/>
              <a:gd name="connsiteX87" fmla="*/ 4423743 w 5457605"/>
              <a:gd name="connsiteY87" fmla="*/ 2121599 h 4348714"/>
              <a:gd name="connsiteX88" fmla="*/ 4427946 w 5457605"/>
              <a:gd name="connsiteY88" fmla="*/ 2135762 h 4348714"/>
              <a:gd name="connsiteX89" fmla="*/ 4342982 w 5457605"/>
              <a:gd name="connsiteY89" fmla="*/ 2160974 h 4348714"/>
              <a:gd name="connsiteX90" fmla="*/ 4338779 w 5457605"/>
              <a:gd name="connsiteY90" fmla="*/ 2146812 h 4348714"/>
              <a:gd name="connsiteX91" fmla="*/ 4610712 w 5457605"/>
              <a:gd name="connsiteY91" fmla="*/ 2050704 h 4348714"/>
              <a:gd name="connsiteX92" fmla="*/ 4619117 w 5457605"/>
              <a:gd name="connsiteY92" fmla="*/ 2079028 h 4348714"/>
              <a:gd name="connsiteX93" fmla="*/ 4553292 w 5457605"/>
              <a:gd name="connsiteY93" fmla="*/ 2090854 h 4348714"/>
              <a:gd name="connsiteX94" fmla="*/ 4497429 w 5457605"/>
              <a:gd name="connsiteY94" fmla="*/ 2084320 h 4348714"/>
              <a:gd name="connsiteX95" fmla="*/ 4861396 w 5457605"/>
              <a:gd name="connsiteY95" fmla="*/ 1960911 h 4348714"/>
              <a:gd name="connsiteX96" fmla="*/ 4865597 w 5457605"/>
              <a:gd name="connsiteY96" fmla="*/ 1975069 h 4348714"/>
              <a:gd name="connsiteX97" fmla="*/ 4879754 w 5457605"/>
              <a:gd name="connsiteY97" fmla="*/ 1970867 h 4348714"/>
              <a:gd name="connsiteX98" fmla="*/ 4881467 w 5457605"/>
              <a:gd name="connsiteY98" fmla="*/ 1989622 h 4348714"/>
              <a:gd name="connsiteX99" fmla="*/ 4874002 w 5457605"/>
              <a:gd name="connsiteY99" fmla="*/ 2003393 h 4348714"/>
              <a:gd name="connsiteX100" fmla="*/ 4878203 w 5457605"/>
              <a:gd name="connsiteY100" fmla="*/ 2017550 h 4348714"/>
              <a:gd name="connsiteX101" fmla="*/ 4739478 w 5457605"/>
              <a:gd name="connsiteY101" fmla="*/ 2043312 h 4348714"/>
              <a:gd name="connsiteX102" fmla="*/ 4743679 w 5457605"/>
              <a:gd name="connsiteY102" fmla="*/ 2057469 h 4348714"/>
              <a:gd name="connsiteX103" fmla="*/ 4729517 w 5457605"/>
              <a:gd name="connsiteY103" fmla="*/ 2061672 h 4348714"/>
              <a:gd name="connsiteX104" fmla="*/ 4725316 w 5457605"/>
              <a:gd name="connsiteY104" fmla="*/ 2047514 h 4348714"/>
              <a:gd name="connsiteX105" fmla="*/ 4654515 w 5457605"/>
              <a:gd name="connsiteY105" fmla="*/ 2068524 h 4348714"/>
              <a:gd name="connsiteX106" fmla="*/ 4631948 w 5457605"/>
              <a:gd name="connsiteY106" fmla="*/ 2044402 h 4348714"/>
              <a:gd name="connsiteX107" fmla="*/ 4674429 w 5457605"/>
              <a:gd name="connsiteY107" fmla="*/ 2031796 h 4348714"/>
              <a:gd name="connsiteX108" fmla="*/ 4670228 w 5457605"/>
              <a:gd name="connsiteY108" fmla="*/ 2017639 h 4348714"/>
              <a:gd name="connsiteX109" fmla="*/ 4741030 w 5457605"/>
              <a:gd name="connsiteY109" fmla="*/ 1996629 h 4348714"/>
              <a:gd name="connsiteX110" fmla="*/ 4745231 w 5457605"/>
              <a:gd name="connsiteY110" fmla="*/ 2010786 h 4348714"/>
              <a:gd name="connsiteX111" fmla="*/ 4759393 w 5457605"/>
              <a:gd name="connsiteY111" fmla="*/ 2006584 h 4348714"/>
              <a:gd name="connsiteX112" fmla="*/ 4755192 w 5457605"/>
              <a:gd name="connsiteY112" fmla="*/ 1992426 h 4348714"/>
              <a:gd name="connsiteX113" fmla="*/ 4766862 w 5457605"/>
              <a:gd name="connsiteY113" fmla="*/ 1992812 h 4348714"/>
              <a:gd name="connsiteX114" fmla="*/ 4778533 w 5457605"/>
              <a:gd name="connsiteY114" fmla="*/ 1993202 h 4348714"/>
              <a:gd name="connsiteX115" fmla="*/ 4787712 w 5457605"/>
              <a:gd name="connsiteY115" fmla="*/ 1998180 h 4348714"/>
              <a:gd name="connsiteX116" fmla="*/ 4821010 w 5457605"/>
              <a:gd name="connsiteY116" fmla="*/ 1980597 h 4348714"/>
              <a:gd name="connsiteX117" fmla="*/ 4861396 w 5457605"/>
              <a:gd name="connsiteY117" fmla="*/ 1960911 h 4348714"/>
              <a:gd name="connsiteX118" fmla="*/ 4271297 w 5457605"/>
              <a:gd name="connsiteY118" fmla="*/ 1815543 h 4348714"/>
              <a:gd name="connsiteX119" fmla="*/ 4274659 w 5457605"/>
              <a:gd name="connsiteY119" fmla="*/ 1826872 h 4348714"/>
              <a:gd name="connsiteX120" fmla="*/ 4267580 w 5457605"/>
              <a:gd name="connsiteY120" fmla="*/ 1828973 h 4348714"/>
              <a:gd name="connsiteX121" fmla="*/ 4265478 w 5457605"/>
              <a:gd name="connsiteY121" fmla="*/ 1821889 h 4348714"/>
              <a:gd name="connsiteX122" fmla="*/ 4298776 w 5457605"/>
              <a:gd name="connsiteY122" fmla="*/ 1804307 h 4348714"/>
              <a:gd name="connsiteX123" fmla="*/ 4298724 w 5457605"/>
              <a:gd name="connsiteY123" fmla="*/ 1804327 h 4348714"/>
              <a:gd name="connsiteX124" fmla="*/ 4298777 w 5457605"/>
              <a:gd name="connsiteY124" fmla="*/ 1804311 h 4348714"/>
              <a:gd name="connsiteX125" fmla="*/ 4298544 w 5457605"/>
              <a:gd name="connsiteY125" fmla="*/ 1804397 h 4348714"/>
              <a:gd name="connsiteX126" fmla="*/ 4271897 w 5457605"/>
              <a:gd name="connsiteY126" fmla="*/ 1814894 h 4348714"/>
              <a:gd name="connsiteX127" fmla="*/ 4271889 w 5457605"/>
              <a:gd name="connsiteY127" fmla="*/ 1814902 h 4348714"/>
              <a:gd name="connsiteX128" fmla="*/ 4271188 w 5457605"/>
              <a:gd name="connsiteY128" fmla="*/ 1815178 h 4348714"/>
              <a:gd name="connsiteX129" fmla="*/ 4270458 w 5457605"/>
              <a:gd name="connsiteY129" fmla="*/ 1812715 h 4348714"/>
              <a:gd name="connsiteX130" fmla="*/ 4298704 w 5457605"/>
              <a:gd name="connsiteY130" fmla="*/ 1804333 h 4348714"/>
              <a:gd name="connsiteX131" fmla="*/ 4290367 w 5457605"/>
              <a:gd name="connsiteY131" fmla="*/ 1775988 h 4348714"/>
              <a:gd name="connsiteX132" fmla="*/ 4298771 w 5457605"/>
              <a:gd name="connsiteY132" fmla="*/ 1804308 h 4348714"/>
              <a:gd name="connsiteX133" fmla="*/ 4270451 w 5457605"/>
              <a:gd name="connsiteY133" fmla="*/ 1812712 h 4348714"/>
              <a:gd name="connsiteX134" fmla="*/ 4271182 w 5457605"/>
              <a:gd name="connsiteY134" fmla="*/ 1815175 h 4348714"/>
              <a:gd name="connsiteX135" fmla="*/ 4140130 w 5457605"/>
              <a:gd name="connsiteY135" fmla="*/ 1866792 h 4348714"/>
              <a:gd name="connsiteX136" fmla="*/ 4144331 w 5457605"/>
              <a:gd name="connsiteY136" fmla="*/ 1880950 h 4348714"/>
              <a:gd name="connsiteX137" fmla="*/ 4063570 w 5457605"/>
              <a:gd name="connsiteY137" fmla="*/ 1920324 h 4348714"/>
              <a:gd name="connsiteX138" fmla="*/ 4069873 w 5457605"/>
              <a:gd name="connsiteY138" fmla="*/ 1941565 h 4348714"/>
              <a:gd name="connsiteX139" fmla="*/ 4041554 w 5457605"/>
              <a:gd name="connsiteY139" fmla="*/ 1949968 h 4348714"/>
              <a:gd name="connsiteX140" fmla="*/ 4035251 w 5457605"/>
              <a:gd name="connsiteY140" fmla="*/ 1928728 h 4348714"/>
              <a:gd name="connsiteX141" fmla="*/ 3999847 w 5457605"/>
              <a:gd name="connsiteY141" fmla="*/ 1939233 h 4348714"/>
              <a:gd name="connsiteX142" fmla="*/ 3995645 w 5457605"/>
              <a:gd name="connsiteY142" fmla="*/ 1925071 h 4348714"/>
              <a:gd name="connsiteX143" fmla="*/ 3981488 w 5457605"/>
              <a:gd name="connsiteY143" fmla="*/ 1929272 h 4348714"/>
              <a:gd name="connsiteX144" fmla="*/ 3977287 w 5457605"/>
              <a:gd name="connsiteY144" fmla="*/ 1915115 h 4348714"/>
              <a:gd name="connsiteX145" fmla="*/ 4043886 w 5457605"/>
              <a:gd name="connsiteY145" fmla="*/ 1879943 h 4348714"/>
              <a:gd name="connsiteX146" fmla="*/ 4103406 w 5457605"/>
              <a:gd name="connsiteY146" fmla="*/ 1846872 h 4348714"/>
              <a:gd name="connsiteX147" fmla="*/ 4195448 w 5457605"/>
              <a:gd name="connsiteY147" fmla="*/ 1819559 h 4348714"/>
              <a:gd name="connsiteX148" fmla="*/ 4201206 w 5457605"/>
              <a:gd name="connsiteY148" fmla="*/ 1787037 h 4348714"/>
              <a:gd name="connsiteX149" fmla="*/ 4215364 w 5457605"/>
              <a:gd name="connsiteY149" fmla="*/ 1782836 h 4348714"/>
              <a:gd name="connsiteX150" fmla="*/ 4219566 w 5457605"/>
              <a:gd name="connsiteY150" fmla="*/ 1796998 h 4348714"/>
              <a:gd name="connsiteX151" fmla="*/ 5424534 w 5457605"/>
              <a:gd name="connsiteY151" fmla="*/ 1470253 h 4348714"/>
              <a:gd name="connsiteX152" fmla="*/ 5442508 w 5457605"/>
              <a:gd name="connsiteY152" fmla="*/ 1491884 h 4348714"/>
              <a:gd name="connsiteX153" fmla="*/ 5457605 w 5457605"/>
              <a:gd name="connsiteY153" fmla="*/ 1529773 h 4348714"/>
              <a:gd name="connsiteX154" fmla="*/ 5383923 w 5457605"/>
              <a:gd name="connsiteY154" fmla="*/ 1567047 h 4348714"/>
              <a:gd name="connsiteX155" fmla="*/ 5353227 w 5457605"/>
              <a:gd name="connsiteY155" fmla="*/ 1541489 h 4348714"/>
              <a:gd name="connsiteX156" fmla="*/ 5332491 w 5457605"/>
              <a:gd name="connsiteY156" fmla="*/ 1497566 h 4348714"/>
              <a:gd name="connsiteX157" fmla="*/ 4828391 w 5457605"/>
              <a:gd name="connsiteY157" fmla="*/ 1408339 h 4348714"/>
              <a:gd name="connsiteX158" fmla="*/ 4832593 w 5457605"/>
              <a:gd name="connsiteY158" fmla="*/ 1422501 h 4348714"/>
              <a:gd name="connsiteX159" fmla="*/ 4813843 w 5457605"/>
              <a:gd name="connsiteY159" fmla="*/ 1424211 h 4348714"/>
              <a:gd name="connsiteX160" fmla="*/ 4800071 w 5457605"/>
              <a:gd name="connsiteY160" fmla="*/ 1416742 h 4348714"/>
              <a:gd name="connsiteX161" fmla="*/ 3420165 w 5457605"/>
              <a:gd name="connsiteY161" fmla="*/ 1102062 h 4348714"/>
              <a:gd name="connsiteX162" fmla="*/ 3417288 w 5457605"/>
              <a:gd name="connsiteY162" fmla="*/ 1118325 h 4348714"/>
              <a:gd name="connsiteX163" fmla="*/ 3409819 w 5457605"/>
              <a:gd name="connsiteY163" fmla="*/ 1132097 h 4348714"/>
              <a:gd name="connsiteX164" fmla="*/ 3407334 w 5457605"/>
              <a:gd name="connsiteY164" fmla="*/ 1136688 h 4348714"/>
              <a:gd name="connsiteX165" fmla="*/ 3393172 w 5457605"/>
              <a:gd name="connsiteY165" fmla="*/ 1140890 h 4348714"/>
              <a:gd name="connsiteX166" fmla="*/ 3398929 w 5457605"/>
              <a:gd name="connsiteY166" fmla="*/ 1108363 h 4348714"/>
              <a:gd name="connsiteX167" fmla="*/ 3207444 w 5457605"/>
              <a:gd name="connsiteY167" fmla="*/ 1034230 h 4348714"/>
              <a:gd name="connsiteX168" fmla="*/ 3192121 w 5457605"/>
              <a:gd name="connsiteY168" fmla="*/ 1073444 h 4348714"/>
              <a:gd name="connsiteX169" fmla="*/ 3158428 w 5457605"/>
              <a:gd name="connsiteY169" fmla="*/ 1102699 h 4348714"/>
              <a:gd name="connsiteX170" fmla="*/ 3172316 w 5457605"/>
              <a:gd name="connsiteY170" fmla="*/ 1071619 h 4348714"/>
              <a:gd name="connsiteX171" fmla="*/ 3186203 w 5457605"/>
              <a:gd name="connsiteY171" fmla="*/ 1040533 h 4348714"/>
              <a:gd name="connsiteX172" fmla="*/ 2491940 w 5457605"/>
              <a:gd name="connsiteY172" fmla="*/ 907583 h 4348714"/>
              <a:gd name="connsiteX173" fmla="*/ 2498628 w 5457605"/>
              <a:gd name="connsiteY173" fmla="*/ 917154 h 4348714"/>
              <a:gd name="connsiteX174" fmla="*/ 2505322 w 5457605"/>
              <a:gd name="connsiteY174" fmla="*/ 926723 h 4348714"/>
              <a:gd name="connsiteX175" fmla="*/ 2498512 w 5457605"/>
              <a:gd name="connsiteY175" fmla="*/ 955703 h 4348714"/>
              <a:gd name="connsiteX176" fmla="*/ 2482525 w 5457605"/>
              <a:gd name="connsiteY176" fmla="*/ 979711 h 4348714"/>
              <a:gd name="connsiteX177" fmla="*/ 2485175 w 5457605"/>
              <a:gd name="connsiteY177" fmla="*/ 1040551 h 4348714"/>
              <a:gd name="connsiteX178" fmla="*/ 2471012 w 5457605"/>
              <a:gd name="connsiteY178" fmla="*/ 1044753 h 4348714"/>
              <a:gd name="connsiteX179" fmla="*/ 2458406 w 5457605"/>
              <a:gd name="connsiteY179" fmla="*/ 1002271 h 4348714"/>
              <a:gd name="connsiteX180" fmla="*/ 2472568 w 5457605"/>
              <a:gd name="connsiteY180" fmla="*/ 998069 h 4348714"/>
              <a:gd name="connsiteX181" fmla="*/ 2459962 w 5457605"/>
              <a:gd name="connsiteY181" fmla="*/ 955587 h 4348714"/>
              <a:gd name="connsiteX182" fmla="*/ 2474120 w 5457605"/>
              <a:gd name="connsiteY182" fmla="*/ 951386 h 4348714"/>
              <a:gd name="connsiteX183" fmla="*/ 2477778 w 5457605"/>
              <a:gd name="connsiteY183" fmla="*/ 911785 h 4348714"/>
              <a:gd name="connsiteX184" fmla="*/ 3277154 w 5457605"/>
              <a:gd name="connsiteY184" fmla="*/ 905685 h 4348714"/>
              <a:gd name="connsiteX185" fmla="*/ 3276378 w 5457605"/>
              <a:gd name="connsiteY185" fmla="*/ 929026 h 4348714"/>
              <a:gd name="connsiteX186" fmla="*/ 3275598 w 5457605"/>
              <a:gd name="connsiteY186" fmla="*/ 952369 h 4348714"/>
              <a:gd name="connsiteX187" fmla="*/ 3247278 w 5457605"/>
              <a:gd name="connsiteY187" fmla="*/ 960772 h 4348714"/>
              <a:gd name="connsiteX188" fmla="*/ 3243077 w 5457605"/>
              <a:gd name="connsiteY188" fmla="*/ 946615 h 4348714"/>
              <a:gd name="connsiteX189" fmla="*/ 3250546 w 5457605"/>
              <a:gd name="connsiteY189" fmla="*/ 932843 h 4348714"/>
              <a:gd name="connsiteX190" fmla="*/ 3248829 w 5457605"/>
              <a:gd name="connsiteY190" fmla="*/ 914090 h 4348714"/>
              <a:gd name="connsiteX191" fmla="*/ 3538894 w 5457605"/>
              <a:gd name="connsiteY191" fmla="*/ 905062 h 4348714"/>
              <a:gd name="connsiteX192" fmla="*/ 3553716 w 5457605"/>
              <a:gd name="connsiteY192" fmla="*/ 916067 h 4348714"/>
              <a:gd name="connsiteX193" fmla="*/ 3561460 w 5457605"/>
              <a:gd name="connsiteY193" fmla="*/ 929179 h 4348714"/>
              <a:gd name="connsiteX194" fmla="*/ 3540219 w 5457605"/>
              <a:gd name="connsiteY194" fmla="*/ 935482 h 4348714"/>
              <a:gd name="connsiteX195" fmla="*/ 3536017 w 5457605"/>
              <a:gd name="connsiteY195" fmla="*/ 921320 h 4348714"/>
              <a:gd name="connsiteX196" fmla="*/ 3598651 w 5457605"/>
              <a:gd name="connsiteY196" fmla="*/ 794885 h 4348714"/>
              <a:gd name="connsiteX197" fmla="*/ 3612422 w 5457605"/>
              <a:gd name="connsiteY197" fmla="*/ 802354 h 4348714"/>
              <a:gd name="connsiteX198" fmla="*/ 3621216 w 5457605"/>
              <a:gd name="connsiteY198" fmla="*/ 819002 h 4348714"/>
              <a:gd name="connsiteX199" fmla="*/ 3607054 w 5457605"/>
              <a:gd name="connsiteY199" fmla="*/ 823204 h 4348714"/>
              <a:gd name="connsiteX200" fmla="*/ 600939 w 5457605"/>
              <a:gd name="connsiteY200" fmla="*/ 713757 h 4348714"/>
              <a:gd name="connsiteX201" fmla="*/ 661009 w 5457605"/>
              <a:gd name="connsiteY201" fmla="*/ 734448 h 4348714"/>
              <a:gd name="connsiteX202" fmla="*/ 721850 w 5457605"/>
              <a:gd name="connsiteY202" fmla="*/ 731803 h 4348714"/>
              <a:gd name="connsiteX203" fmla="*/ 726053 w 5457605"/>
              <a:gd name="connsiteY203" fmla="*/ 745965 h 4348714"/>
              <a:gd name="connsiteX204" fmla="*/ 758578 w 5457605"/>
              <a:gd name="connsiteY204" fmla="*/ 751717 h 4348714"/>
              <a:gd name="connsiteX205" fmla="*/ 766983 w 5457605"/>
              <a:gd name="connsiteY205" fmla="*/ 780041 h 4348714"/>
              <a:gd name="connsiteX206" fmla="*/ 855643 w 5457605"/>
              <a:gd name="connsiteY206" fmla="*/ 819213 h 4348714"/>
              <a:gd name="connsiteX207" fmla="*/ 900264 w 5457605"/>
              <a:gd name="connsiteY207" fmla="*/ 917674 h 4348714"/>
              <a:gd name="connsiteX208" fmla="*/ 886107 w 5457605"/>
              <a:gd name="connsiteY208" fmla="*/ 921875 h 4348714"/>
              <a:gd name="connsiteX209" fmla="*/ 890309 w 5457605"/>
              <a:gd name="connsiteY209" fmla="*/ 936037 h 4348714"/>
              <a:gd name="connsiteX210" fmla="*/ 920224 w 5457605"/>
              <a:gd name="connsiteY210" fmla="*/ 984938 h 4348714"/>
              <a:gd name="connsiteX211" fmla="*/ 940183 w 5457605"/>
              <a:gd name="connsiteY211" fmla="*/ 1052198 h 4348714"/>
              <a:gd name="connsiteX212" fmla="*/ 911863 w 5457605"/>
              <a:gd name="connsiteY212" fmla="*/ 1060602 h 4348714"/>
              <a:gd name="connsiteX213" fmla="*/ 937075 w 5457605"/>
              <a:gd name="connsiteY213" fmla="*/ 1145565 h 4348714"/>
              <a:gd name="connsiteX214" fmla="*/ 923579 w 5457605"/>
              <a:gd name="connsiteY214" fmla="*/ 1164979 h 4348714"/>
              <a:gd name="connsiteX215" fmla="*/ 917160 w 5457605"/>
              <a:gd name="connsiteY215" fmla="*/ 1182288 h 4348714"/>
              <a:gd name="connsiteX216" fmla="*/ 890942 w 5457605"/>
              <a:gd name="connsiteY216" fmla="*/ 1197775 h 4348714"/>
              <a:gd name="connsiteX217" fmla="*/ 873512 w 5457605"/>
              <a:gd name="connsiteY217" fmla="*/ 1229907 h 4348714"/>
              <a:gd name="connsiteX218" fmla="*/ 839826 w 5457605"/>
              <a:gd name="connsiteY218" fmla="*/ 1259166 h 4348714"/>
              <a:gd name="connsiteX219" fmla="*/ 848229 w 5457605"/>
              <a:gd name="connsiteY219" fmla="*/ 1287486 h 4348714"/>
              <a:gd name="connsiteX220" fmla="*/ 748328 w 5457605"/>
              <a:gd name="connsiteY220" fmla="*/ 1340242 h 4348714"/>
              <a:gd name="connsiteX221" fmla="*/ 655505 w 5457605"/>
              <a:gd name="connsiteY221" fmla="*/ 1390897 h 4348714"/>
              <a:gd name="connsiteX222" fmla="*/ 651303 w 5457605"/>
              <a:gd name="connsiteY222" fmla="*/ 1376735 h 4348714"/>
              <a:gd name="connsiteX223" fmla="*/ 608821 w 5457605"/>
              <a:gd name="connsiteY223" fmla="*/ 1389341 h 4348714"/>
              <a:gd name="connsiteX224" fmla="*/ 430722 w 5457605"/>
              <a:gd name="connsiteY224" fmla="*/ 1334342 h 4348714"/>
              <a:gd name="connsiteX225" fmla="*/ 300861 w 5457605"/>
              <a:gd name="connsiteY225" fmla="*/ 1234209 h 4348714"/>
              <a:gd name="connsiteX226" fmla="*/ 298876 w 5457605"/>
              <a:gd name="connsiteY226" fmla="*/ 1188576 h 4348714"/>
              <a:gd name="connsiteX227" fmla="*/ 301092 w 5457605"/>
              <a:gd name="connsiteY227" fmla="*/ 1157105 h 4348714"/>
              <a:gd name="connsiteX228" fmla="*/ 286935 w 5457605"/>
              <a:gd name="connsiteY228" fmla="*/ 1161306 h 4348714"/>
              <a:gd name="connsiteX229" fmla="*/ 274329 w 5457605"/>
              <a:gd name="connsiteY229" fmla="*/ 1118824 h 4348714"/>
              <a:gd name="connsiteX230" fmla="*/ 264094 w 5457605"/>
              <a:gd name="connsiteY230" fmla="*/ 1110306 h 4348714"/>
              <a:gd name="connsiteX231" fmla="*/ 240477 w 5457605"/>
              <a:gd name="connsiteY231" fmla="*/ 1082647 h 4348714"/>
              <a:gd name="connsiteX232" fmla="*/ 264325 w 5457605"/>
              <a:gd name="connsiteY232" fmla="*/ 1033201 h 4348714"/>
              <a:gd name="connsiteX233" fmla="*/ 281088 w 5457605"/>
              <a:gd name="connsiteY233" fmla="*/ 985853 h 4348714"/>
              <a:gd name="connsiteX234" fmla="*/ 264281 w 5457605"/>
              <a:gd name="connsiteY234" fmla="*/ 929214 h 4348714"/>
              <a:gd name="connsiteX235" fmla="*/ 278443 w 5457605"/>
              <a:gd name="connsiteY235" fmla="*/ 925011 h 4348714"/>
              <a:gd name="connsiteX236" fmla="*/ 274241 w 5457605"/>
              <a:gd name="connsiteY236" fmla="*/ 910849 h 4348714"/>
              <a:gd name="connsiteX237" fmla="*/ 288403 w 5457605"/>
              <a:gd name="connsiteY237" fmla="*/ 906647 h 4348714"/>
              <a:gd name="connsiteX238" fmla="*/ 284200 w 5457605"/>
              <a:gd name="connsiteY238" fmla="*/ 892485 h 4348714"/>
              <a:gd name="connsiteX239" fmla="*/ 312520 w 5457605"/>
              <a:gd name="connsiteY239" fmla="*/ 884081 h 4348714"/>
              <a:gd name="connsiteX240" fmla="*/ 308319 w 5457605"/>
              <a:gd name="connsiteY240" fmla="*/ 869924 h 4348714"/>
              <a:gd name="connsiteX241" fmla="*/ 336638 w 5457605"/>
              <a:gd name="connsiteY241" fmla="*/ 861520 h 4348714"/>
              <a:gd name="connsiteX242" fmla="*/ 352357 w 5457605"/>
              <a:gd name="connsiteY242" fmla="*/ 810633 h 4348714"/>
              <a:gd name="connsiteX243" fmla="*/ 387755 w 5457605"/>
              <a:gd name="connsiteY243" fmla="*/ 800129 h 4348714"/>
              <a:gd name="connsiteX244" fmla="*/ 405574 w 5457605"/>
              <a:gd name="connsiteY244" fmla="*/ 756321 h 4348714"/>
              <a:gd name="connsiteX245" fmla="*/ 504694 w 5457605"/>
              <a:gd name="connsiteY245" fmla="*/ 726908 h 4348714"/>
              <a:gd name="connsiteX246" fmla="*/ 508897 w 5457605"/>
              <a:gd name="connsiteY246" fmla="*/ 741070 h 4348714"/>
              <a:gd name="connsiteX247" fmla="*/ 2540637 w 5457605"/>
              <a:gd name="connsiteY247" fmla="*/ 708243 h 4348714"/>
              <a:gd name="connsiteX248" fmla="*/ 2556124 w 5457605"/>
              <a:gd name="connsiteY248" fmla="*/ 734460 h 4348714"/>
              <a:gd name="connsiteX249" fmla="*/ 2555618 w 5457605"/>
              <a:gd name="connsiteY249" fmla="*/ 784686 h 4348714"/>
              <a:gd name="connsiteX250" fmla="*/ 2550135 w 5457605"/>
              <a:gd name="connsiteY250" fmla="*/ 844091 h 4348714"/>
              <a:gd name="connsiteX251" fmla="*/ 2536363 w 5457605"/>
              <a:gd name="connsiteY251" fmla="*/ 836623 h 4348714"/>
              <a:gd name="connsiteX252" fmla="*/ 2527568 w 5457605"/>
              <a:gd name="connsiteY252" fmla="*/ 819970 h 4348714"/>
              <a:gd name="connsiteX253" fmla="*/ 2513411 w 5457605"/>
              <a:gd name="connsiteY253" fmla="*/ 824171 h 4348714"/>
              <a:gd name="connsiteX254" fmla="*/ 2528075 w 5457605"/>
              <a:gd name="connsiteY254" fmla="*/ 769749 h 4348714"/>
              <a:gd name="connsiteX255" fmla="*/ 2540637 w 5457605"/>
              <a:gd name="connsiteY255" fmla="*/ 708243 h 4348714"/>
              <a:gd name="connsiteX256" fmla="*/ 2336318 w 5457605"/>
              <a:gd name="connsiteY256" fmla="*/ 668726 h 4348714"/>
              <a:gd name="connsiteX257" fmla="*/ 2349198 w 5457605"/>
              <a:gd name="connsiteY257" fmla="*/ 738086 h 4348714"/>
              <a:gd name="connsiteX258" fmla="*/ 2343715 w 5457605"/>
              <a:gd name="connsiteY258" fmla="*/ 797491 h 4348714"/>
              <a:gd name="connsiteX259" fmla="*/ 2329553 w 5457605"/>
              <a:gd name="connsiteY259" fmla="*/ 801693 h 4348714"/>
              <a:gd name="connsiteX260" fmla="*/ 2346361 w 5457605"/>
              <a:gd name="connsiteY260" fmla="*/ 858337 h 4348714"/>
              <a:gd name="connsiteX261" fmla="*/ 2332199 w 5457605"/>
              <a:gd name="connsiteY261" fmla="*/ 862540 h 4348714"/>
              <a:gd name="connsiteX262" fmla="*/ 2427206 w 5457605"/>
              <a:gd name="connsiteY262" fmla="*/ 1026939 h 4348714"/>
              <a:gd name="connsiteX263" fmla="*/ 2441368 w 5457605"/>
              <a:gd name="connsiteY263" fmla="*/ 1022737 h 4348714"/>
              <a:gd name="connsiteX264" fmla="*/ 2453974 w 5457605"/>
              <a:gd name="connsiteY264" fmla="*/ 1065218 h 4348714"/>
              <a:gd name="connsiteX265" fmla="*/ 2471012 w 5457605"/>
              <a:gd name="connsiteY265" fmla="*/ 1044753 h 4348714"/>
              <a:gd name="connsiteX266" fmla="*/ 2483619 w 5457605"/>
              <a:gd name="connsiteY266" fmla="*/ 1087235 h 4348714"/>
              <a:gd name="connsiteX267" fmla="*/ 2532403 w 5457605"/>
              <a:gd name="connsiteY267" fmla="*/ 1095870 h 4348714"/>
              <a:gd name="connsiteX268" fmla="*/ 2554969 w 5457605"/>
              <a:gd name="connsiteY268" fmla="*/ 1119987 h 4348714"/>
              <a:gd name="connsiteX269" fmla="*/ 2662495 w 5457605"/>
              <a:gd name="connsiteY269" fmla="*/ 1118898 h 4348714"/>
              <a:gd name="connsiteX270" fmla="*/ 2671013 w 5457605"/>
              <a:gd name="connsiteY270" fmla="*/ 1108663 h 4348714"/>
              <a:gd name="connsiteX271" fmla="*/ 2679533 w 5457605"/>
              <a:gd name="connsiteY271" fmla="*/ 1098433 h 4348714"/>
              <a:gd name="connsiteX272" fmla="*/ 2688717 w 5457605"/>
              <a:gd name="connsiteY272" fmla="*/ 1103409 h 4348714"/>
              <a:gd name="connsiteX273" fmla="*/ 2712060 w 5457605"/>
              <a:gd name="connsiteY273" fmla="*/ 1104190 h 4348714"/>
              <a:gd name="connsiteX274" fmla="*/ 2782861 w 5457605"/>
              <a:gd name="connsiteY274" fmla="*/ 1083180 h 4348714"/>
              <a:gd name="connsiteX275" fmla="*/ 2787063 w 5457605"/>
              <a:gd name="connsiteY275" fmla="*/ 1097337 h 4348714"/>
              <a:gd name="connsiteX276" fmla="*/ 2815382 w 5457605"/>
              <a:gd name="connsiteY276" fmla="*/ 1088934 h 4348714"/>
              <a:gd name="connsiteX277" fmla="*/ 2920581 w 5457605"/>
              <a:gd name="connsiteY277" fmla="*/ 1157869 h 4348714"/>
              <a:gd name="connsiteX278" fmla="*/ 2948901 w 5457605"/>
              <a:gd name="connsiteY278" fmla="*/ 1149466 h 4348714"/>
              <a:gd name="connsiteX279" fmla="*/ 2969366 w 5457605"/>
              <a:gd name="connsiteY279" fmla="*/ 1166504 h 4348714"/>
              <a:gd name="connsiteX280" fmla="*/ 2989825 w 5457605"/>
              <a:gd name="connsiteY280" fmla="*/ 1183539 h 4348714"/>
              <a:gd name="connsiteX281" fmla="*/ 3032307 w 5457605"/>
              <a:gd name="connsiteY281" fmla="*/ 1170933 h 4348714"/>
              <a:gd name="connsiteX282" fmla="*/ 3085569 w 5457605"/>
              <a:gd name="connsiteY282" fmla="*/ 1220613 h 4348714"/>
              <a:gd name="connsiteX283" fmla="*/ 3135949 w 5457605"/>
              <a:gd name="connsiteY283" fmla="*/ 1286552 h 4348714"/>
              <a:gd name="connsiteX284" fmla="*/ 3223789 w 5457605"/>
              <a:gd name="connsiteY284" fmla="*/ 1245078 h 4348714"/>
              <a:gd name="connsiteX285" fmla="*/ 3320814 w 5457605"/>
              <a:gd name="connsiteY285" fmla="*/ 1208584 h 4348714"/>
              <a:gd name="connsiteX286" fmla="*/ 3338787 w 5457605"/>
              <a:gd name="connsiteY286" fmla="*/ 1230211 h 4348714"/>
              <a:gd name="connsiteX287" fmla="*/ 3353880 w 5457605"/>
              <a:gd name="connsiteY287" fmla="*/ 1268106 h 4348714"/>
              <a:gd name="connsiteX288" fmla="*/ 3297555 w 5457605"/>
              <a:gd name="connsiteY288" fmla="*/ 1415780 h 4348714"/>
              <a:gd name="connsiteX289" fmla="*/ 3384933 w 5457605"/>
              <a:gd name="connsiteY289" fmla="*/ 1528519 h 4348714"/>
              <a:gd name="connsiteX290" fmla="*/ 3490752 w 5457605"/>
              <a:gd name="connsiteY290" fmla="*/ 1508673 h 4348714"/>
              <a:gd name="connsiteX291" fmla="*/ 3586607 w 5457605"/>
              <a:gd name="connsiteY291" fmla="*/ 1507194 h 4348714"/>
              <a:gd name="connsiteX292" fmla="*/ 3603414 w 5457605"/>
              <a:gd name="connsiteY292" fmla="*/ 1563833 h 4348714"/>
              <a:gd name="connsiteX293" fmla="*/ 3532381 w 5457605"/>
              <a:gd name="connsiteY293" fmla="*/ 1661947 h 4348714"/>
              <a:gd name="connsiteX294" fmla="*/ 3524527 w 5457605"/>
              <a:gd name="connsiteY294" fmla="*/ 1687389 h 4348714"/>
              <a:gd name="connsiteX295" fmla="*/ 3516668 w 5457605"/>
              <a:gd name="connsiteY295" fmla="*/ 1712833 h 4348714"/>
              <a:gd name="connsiteX296" fmla="*/ 3550125 w 5457605"/>
              <a:gd name="connsiteY296" fmla="*/ 1760683 h 4348714"/>
              <a:gd name="connsiteX297" fmla="*/ 3590665 w 5457605"/>
              <a:gd name="connsiteY297" fmla="*/ 1806431 h 4348714"/>
              <a:gd name="connsiteX298" fmla="*/ 3618984 w 5457605"/>
              <a:gd name="connsiteY298" fmla="*/ 1798027 h 4348714"/>
              <a:gd name="connsiteX299" fmla="*/ 3683802 w 5457605"/>
              <a:gd name="connsiteY299" fmla="*/ 1886648 h 4348714"/>
              <a:gd name="connsiteX300" fmla="*/ 3773513 w 5457605"/>
              <a:gd name="connsiteY300" fmla="*/ 1929360 h 4348714"/>
              <a:gd name="connsiteX301" fmla="*/ 3855598 w 5457605"/>
              <a:gd name="connsiteY301" fmla="*/ 1920406 h 4348714"/>
              <a:gd name="connsiteX302" fmla="*/ 3896524 w 5457605"/>
              <a:gd name="connsiteY302" fmla="*/ 1954484 h 4348714"/>
              <a:gd name="connsiteX303" fmla="*/ 3981488 w 5457605"/>
              <a:gd name="connsiteY303" fmla="*/ 1929272 h 4348714"/>
              <a:gd name="connsiteX304" fmla="*/ 3985690 w 5457605"/>
              <a:gd name="connsiteY304" fmla="*/ 1943434 h 4348714"/>
              <a:gd name="connsiteX305" fmla="*/ 3900727 w 5457605"/>
              <a:gd name="connsiteY305" fmla="*/ 1968646 h 4348714"/>
              <a:gd name="connsiteX306" fmla="*/ 3890651 w 5457605"/>
              <a:gd name="connsiteY306" fmla="*/ 2025561 h 4348714"/>
              <a:gd name="connsiteX307" fmla="*/ 3848059 w 5457605"/>
              <a:gd name="connsiteY307" fmla="*/ 2076720 h 4348714"/>
              <a:gd name="connsiteX308" fmla="*/ 3812810 w 5457605"/>
              <a:gd name="connsiteY308" fmla="*/ 2152660 h 4348714"/>
              <a:gd name="connsiteX309" fmla="*/ 3813515 w 5457605"/>
              <a:gd name="connsiteY309" fmla="*/ 2271861 h 4348714"/>
              <a:gd name="connsiteX310" fmla="*/ 3905836 w 5457605"/>
              <a:gd name="connsiteY310" fmla="*/ 2271425 h 4348714"/>
              <a:gd name="connsiteX311" fmla="*/ 4013086 w 5457605"/>
              <a:gd name="connsiteY311" fmla="*/ 2243453 h 4348714"/>
              <a:gd name="connsiteX312" fmla="*/ 4017289 w 5457605"/>
              <a:gd name="connsiteY312" fmla="*/ 2257615 h 4348714"/>
              <a:gd name="connsiteX313" fmla="*/ 4031451 w 5457605"/>
              <a:gd name="connsiteY313" fmla="*/ 2253413 h 4348714"/>
              <a:gd name="connsiteX314" fmla="*/ 4035652 w 5457605"/>
              <a:gd name="connsiteY314" fmla="*/ 2267570 h 4348714"/>
              <a:gd name="connsiteX315" fmla="*/ 4021490 w 5457605"/>
              <a:gd name="connsiteY315" fmla="*/ 2271773 h 4348714"/>
              <a:gd name="connsiteX316" fmla="*/ 4016513 w 5457605"/>
              <a:gd name="connsiteY316" fmla="*/ 2280957 h 4348714"/>
              <a:gd name="connsiteX317" fmla="*/ 4004452 w 5457605"/>
              <a:gd name="connsiteY317" fmla="*/ 2292238 h 4348714"/>
              <a:gd name="connsiteX318" fmla="*/ 3997373 w 5457605"/>
              <a:gd name="connsiteY318" fmla="*/ 2294338 h 4348714"/>
              <a:gd name="connsiteX319" fmla="*/ 3993171 w 5457605"/>
              <a:gd name="connsiteY319" fmla="*/ 2280176 h 4348714"/>
              <a:gd name="connsiteX320" fmla="*/ 3939409 w 5457605"/>
              <a:gd name="connsiteY320" fmla="*/ 2280725 h 4348714"/>
              <a:gd name="connsiteX321" fmla="*/ 3966722 w 5457605"/>
              <a:gd name="connsiteY321" fmla="*/ 2372768 h 4348714"/>
              <a:gd name="connsiteX322" fmla="*/ 3942605 w 5457605"/>
              <a:gd name="connsiteY322" fmla="*/ 2395333 h 4348714"/>
              <a:gd name="connsiteX323" fmla="*/ 3946806 w 5457605"/>
              <a:gd name="connsiteY323" fmla="*/ 2409491 h 4348714"/>
              <a:gd name="connsiteX324" fmla="*/ 3890162 w 5457605"/>
              <a:gd name="connsiteY324" fmla="*/ 2426299 h 4348714"/>
              <a:gd name="connsiteX325" fmla="*/ 3894364 w 5457605"/>
              <a:gd name="connsiteY325" fmla="*/ 2440462 h 4348714"/>
              <a:gd name="connsiteX326" fmla="*/ 3844684 w 5457605"/>
              <a:gd name="connsiteY326" fmla="*/ 2493724 h 4348714"/>
              <a:gd name="connsiteX327" fmla="*/ 3856398 w 5457605"/>
              <a:gd name="connsiteY327" fmla="*/ 2598097 h 4348714"/>
              <a:gd name="connsiteX328" fmla="*/ 3871880 w 5457605"/>
              <a:gd name="connsiteY328" fmla="*/ 2624316 h 4348714"/>
              <a:gd name="connsiteX329" fmla="*/ 3886043 w 5457605"/>
              <a:gd name="connsiteY329" fmla="*/ 2620114 h 4348714"/>
              <a:gd name="connsiteX330" fmla="*/ 3917014 w 5457605"/>
              <a:gd name="connsiteY330" fmla="*/ 2672555 h 4348714"/>
              <a:gd name="connsiteX331" fmla="*/ 3931171 w 5457605"/>
              <a:gd name="connsiteY331" fmla="*/ 2668354 h 4348714"/>
              <a:gd name="connsiteX332" fmla="*/ 3939574 w 5457605"/>
              <a:gd name="connsiteY332" fmla="*/ 2696674 h 4348714"/>
              <a:gd name="connsiteX333" fmla="*/ 3954788 w 5457605"/>
              <a:gd name="connsiteY333" fmla="*/ 2696013 h 4348714"/>
              <a:gd name="connsiteX334" fmla="*/ 3970001 w 5457605"/>
              <a:gd name="connsiteY334" fmla="*/ 2695352 h 4348714"/>
              <a:gd name="connsiteX335" fmla="*/ 3995211 w 5457605"/>
              <a:gd name="connsiteY335" fmla="*/ 2780311 h 4348714"/>
              <a:gd name="connsiteX336" fmla="*/ 3981049 w 5457605"/>
              <a:gd name="connsiteY336" fmla="*/ 2784513 h 4348714"/>
              <a:gd name="connsiteX337" fmla="*/ 3950629 w 5457605"/>
              <a:gd name="connsiteY337" fmla="*/ 2785838 h 4348714"/>
              <a:gd name="connsiteX338" fmla="*/ 3913790 w 5457605"/>
              <a:gd name="connsiteY338" fmla="*/ 2804472 h 4348714"/>
              <a:gd name="connsiteX339" fmla="*/ 3879047 w 5457605"/>
              <a:gd name="connsiteY339" fmla="*/ 2830191 h 4348714"/>
              <a:gd name="connsiteX340" fmla="*/ 3887451 w 5457605"/>
              <a:gd name="connsiteY340" fmla="*/ 2858510 h 4348714"/>
              <a:gd name="connsiteX341" fmla="*/ 3941214 w 5457605"/>
              <a:gd name="connsiteY341" fmla="*/ 2857966 h 4348714"/>
              <a:gd name="connsiteX342" fmla="*/ 3945416 w 5457605"/>
              <a:gd name="connsiteY342" fmla="*/ 2872128 h 4348714"/>
              <a:gd name="connsiteX343" fmla="*/ 3910018 w 5457605"/>
              <a:gd name="connsiteY343" fmla="*/ 2882632 h 4348714"/>
              <a:gd name="connsiteX344" fmla="*/ 3905816 w 5457605"/>
              <a:gd name="connsiteY344" fmla="*/ 2868470 h 4348714"/>
              <a:gd name="connsiteX345" fmla="*/ 3863334 w 5457605"/>
              <a:gd name="connsiteY345" fmla="*/ 2881076 h 4348714"/>
              <a:gd name="connsiteX346" fmla="*/ 3924335 w 5457605"/>
              <a:gd name="connsiteY346" fmla="*/ 2943864 h 4348714"/>
              <a:gd name="connsiteX347" fmla="*/ 4015211 w 5457605"/>
              <a:gd name="connsiteY347" fmla="*/ 2951564 h 4348714"/>
              <a:gd name="connsiteX348" fmla="*/ 4037777 w 5457605"/>
              <a:gd name="connsiteY348" fmla="*/ 2975681 h 4348714"/>
              <a:gd name="connsiteX349" fmla="*/ 4080259 w 5457605"/>
              <a:gd name="connsiteY349" fmla="*/ 2963075 h 4348714"/>
              <a:gd name="connsiteX350" fmla="*/ 4155537 w 5457605"/>
              <a:gd name="connsiteY350" fmla="*/ 2983111 h 4348714"/>
              <a:gd name="connsiteX351" fmla="*/ 4231591 w 5457605"/>
              <a:gd name="connsiteY351" fmla="*/ 2979800 h 4348714"/>
              <a:gd name="connsiteX352" fmla="*/ 4246298 w 5457605"/>
              <a:gd name="connsiteY352" fmla="*/ 3029360 h 4348714"/>
              <a:gd name="connsiteX353" fmla="*/ 4145852 w 5457605"/>
              <a:gd name="connsiteY353" fmla="*/ 3028354 h 4348714"/>
              <a:gd name="connsiteX354" fmla="*/ 4050383 w 5457605"/>
              <a:gd name="connsiteY354" fmla="*/ 3018163 h 4348714"/>
              <a:gd name="connsiteX355" fmla="*/ 3944178 w 5457605"/>
              <a:gd name="connsiteY355" fmla="*/ 3049678 h 4348714"/>
              <a:gd name="connsiteX356" fmla="*/ 3925974 w 5457605"/>
              <a:gd name="connsiteY356" fmla="*/ 3105156 h 4348714"/>
              <a:gd name="connsiteX357" fmla="*/ 3919050 w 5457605"/>
              <a:gd name="connsiteY357" fmla="*/ 3172691 h 4348714"/>
              <a:gd name="connsiteX358" fmla="*/ 3977409 w 5457605"/>
              <a:gd name="connsiteY358" fmla="*/ 3174631 h 4348714"/>
              <a:gd name="connsiteX359" fmla="*/ 4030781 w 5457605"/>
              <a:gd name="connsiteY359" fmla="*/ 3185758 h 4348714"/>
              <a:gd name="connsiteX360" fmla="*/ 4034984 w 5457605"/>
              <a:gd name="connsiteY360" fmla="*/ 3199920 h 4348714"/>
              <a:gd name="connsiteX361" fmla="*/ 3978345 w 5457605"/>
              <a:gd name="connsiteY361" fmla="*/ 3216727 h 4348714"/>
              <a:gd name="connsiteX362" fmla="*/ 3946208 w 5457605"/>
              <a:gd name="connsiteY362" fmla="*/ 3199299 h 4348714"/>
              <a:gd name="connsiteX363" fmla="*/ 3899134 w 5457605"/>
              <a:gd name="connsiteY363" fmla="*/ 3209414 h 4348714"/>
              <a:gd name="connsiteX364" fmla="*/ 3911740 w 5457605"/>
              <a:gd name="connsiteY364" fmla="*/ 3251896 h 4348714"/>
              <a:gd name="connsiteX365" fmla="*/ 3925902 w 5457605"/>
              <a:gd name="connsiteY365" fmla="*/ 3247693 h 4348714"/>
              <a:gd name="connsiteX366" fmla="*/ 3935083 w 5457605"/>
              <a:gd name="connsiteY366" fmla="*/ 3252676 h 4348714"/>
              <a:gd name="connsiteX367" fmla="*/ 3942161 w 5457605"/>
              <a:gd name="connsiteY367" fmla="*/ 3250576 h 4348714"/>
              <a:gd name="connsiteX368" fmla="*/ 3956324 w 5457605"/>
              <a:gd name="connsiteY368" fmla="*/ 3246373 h 4348714"/>
              <a:gd name="connsiteX369" fmla="*/ 3960525 w 5457605"/>
              <a:gd name="connsiteY369" fmla="*/ 3260531 h 4348714"/>
              <a:gd name="connsiteX370" fmla="*/ 4003006 w 5457605"/>
              <a:gd name="connsiteY370" fmla="*/ 3247924 h 4348714"/>
              <a:gd name="connsiteX371" fmla="*/ 4033977 w 5457605"/>
              <a:gd name="connsiteY371" fmla="*/ 3300366 h 4348714"/>
              <a:gd name="connsiteX372" fmla="*/ 4019815 w 5457605"/>
              <a:gd name="connsiteY372" fmla="*/ 3304568 h 4348714"/>
              <a:gd name="connsiteX373" fmla="*/ 3927614 w 5457605"/>
              <a:gd name="connsiteY373" fmla="*/ 3266448 h 4348714"/>
              <a:gd name="connsiteX374" fmla="*/ 3815497 w 5457605"/>
              <a:gd name="connsiteY374" fmla="*/ 3265051 h 4348714"/>
              <a:gd name="connsiteX375" fmla="*/ 3819698 w 5457605"/>
              <a:gd name="connsiteY375" fmla="*/ 3279209 h 4348714"/>
              <a:gd name="connsiteX376" fmla="*/ 3734734 w 5457605"/>
              <a:gd name="connsiteY376" fmla="*/ 3304421 h 4348714"/>
              <a:gd name="connsiteX377" fmla="*/ 3687550 w 5457605"/>
              <a:gd name="connsiteY377" fmla="*/ 3353089 h 4348714"/>
              <a:gd name="connsiteX378" fmla="*/ 3633282 w 5457605"/>
              <a:gd name="connsiteY378" fmla="*/ 3403860 h 4348714"/>
              <a:gd name="connsiteX379" fmla="*/ 3654293 w 5457605"/>
              <a:gd name="connsiteY379" fmla="*/ 3474666 h 4348714"/>
              <a:gd name="connsiteX380" fmla="*/ 3640131 w 5457605"/>
              <a:gd name="connsiteY380" fmla="*/ 3478868 h 4348714"/>
              <a:gd name="connsiteX381" fmla="*/ 3659038 w 5457605"/>
              <a:gd name="connsiteY381" fmla="*/ 3542586 h 4348714"/>
              <a:gd name="connsiteX382" fmla="*/ 3673200 w 5457605"/>
              <a:gd name="connsiteY382" fmla="*/ 3538383 h 4348714"/>
              <a:gd name="connsiteX383" fmla="*/ 3677403 w 5457605"/>
              <a:gd name="connsiteY383" fmla="*/ 3552546 h 4348714"/>
              <a:gd name="connsiteX384" fmla="*/ 3666546 w 5457605"/>
              <a:gd name="connsiteY384" fmla="*/ 3632803 h 4348714"/>
              <a:gd name="connsiteX385" fmla="*/ 3614771 w 5457605"/>
              <a:gd name="connsiteY385" fmla="*/ 3678985 h 4348714"/>
              <a:gd name="connsiteX386" fmla="*/ 3544745 w 5457605"/>
              <a:gd name="connsiteY386" fmla="*/ 3676654 h 4348714"/>
              <a:gd name="connsiteX387" fmla="*/ 3457955 w 5457605"/>
              <a:gd name="connsiteY387" fmla="*/ 3721666 h 4348714"/>
              <a:gd name="connsiteX388" fmla="*/ 3403687 w 5457605"/>
              <a:gd name="connsiteY388" fmla="*/ 3772436 h 4348714"/>
              <a:gd name="connsiteX389" fmla="*/ 3349148 w 5457605"/>
              <a:gd name="connsiteY389" fmla="*/ 3796322 h 4348714"/>
              <a:gd name="connsiteX390" fmla="*/ 3353351 w 5457605"/>
              <a:gd name="connsiteY390" fmla="*/ 3810484 h 4348714"/>
              <a:gd name="connsiteX391" fmla="*/ 3359423 w 5457605"/>
              <a:gd name="connsiteY391" fmla="*/ 3908829 h 4348714"/>
              <a:gd name="connsiteX392" fmla="*/ 3379768 w 5457605"/>
              <a:gd name="connsiteY392" fmla="*/ 3964424 h 4348714"/>
              <a:gd name="connsiteX393" fmla="*/ 3395916 w 5457605"/>
              <a:gd name="connsiteY393" fmla="*/ 4005854 h 4348714"/>
              <a:gd name="connsiteX394" fmla="*/ 3312778 w 5457605"/>
              <a:gd name="connsiteY394" fmla="*/ 4011262 h 4348714"/>
              <a:gd name="connsiteX395" fmla="*/ 3250611 w 5457605"/>
              <a:gd name="connsiteY395" fmla="*/ 3983487 h 4348714"/>
              <a:gd name="connsiteX396" fmla="*/ 3194474 w 5457605"/>
              <a:gd name="connsiteY396" fmla="*/ 3950074 h 4348714"/>
              <a:gd name="connsiteX397" fmla="*/ 3129430 w 5457605"/>
              <a:gd name="connsiteY397" fmla="*/ 3938557 h 4348714"/>
              <a:gd name="connsiteX398" fmla="*/ 3085392 w 5457605"/>
              <a:gd name="connsiteY398" fmla="*/ 3997847 h 4348714"/>
              <a:gd name="connsiteX399" fmla="*/ 3064697 w 5457605"/>
              <a:gd name="connsiteY399" fmla="*/ 4057918 h 4348714"/>
              <a:gd name="connsiteX400" fmla="*/ 3068898 w 5457605"/>
              <a:gd name="connsiteY400" fmla="*/ 4072076 h 4348714"/>
              <a:gd name="connsiteX401" fmla="*/ 3066022 w 5457605"/>
              <a:gd name="connsiteY401" fmla="*/ 4088338 h 4348714"/>
              <a:gd name="connsiteX402" fmla="*/ 3037702 w 5457605"/>
              <a:gd name="connsiteY402" fmla="*/ 4096742 h 4348714"/>
              <a:gd name="connsiteX403" fmla="*/ 3041905 w 5457605"/>
              <a:gd name="connsiteY403" fmla="*/ 4110904 h 4348714"/>
              <a:gd name="connsiteX404" fmla="*/ 3015686 w 5457605"/>
              <a:gd name="connsiteY404" fmla="*/ 4126386 h 4348714"/>
              <a:gd name="connsiteX405" fmla="*/ 2919167 w 5457605"/>
              <a:gd name="connsiteY405" fmla="*/ 4112659 h 4348714"/>
              <a:gd name="connsiteX406" fmla="*/ 2822647 w 5457605"/>
              <a:gd name="connsiteY406" fmla="*/ 4098926 h 4348714"/>
              <a:gd name="connsiteX407" fmla="*/ 2789346 w 5457605"/>
              <a:gd name="connsiteY407" fmla="*/ 4116515 h 4348714"/>
              <a:gd name="connsiteX408" fmla="*/ 2776509 w 5457605"/>
              <a:gd name="connsiteY408" fmla="*/ 4151137 h 4348714"/>
              <a:gd name="connsiteX409" fmla="*/ 2748189 w 5457605"/>
              <a:gd name="connsiteY409" fmla="*/ 4159541 h 4348714"/>
              <a:gd name="connsiteX410" fmla="*/ 2717648 w 5457605"/>
              <a:gd name="connsiteY410" fmla="*/ 4199417 h 4348714"/>
              <a:gd name="connsiteX411" fmla="*/ 2661670 w 5457605"/>
              <a:gd name="connsiteY411" fmla="*/ 4231438 h 4348714"/>
              <a:gd name="connsiteX412" fmla="*/ 2624171 w 5457605"/>
              <a:gd name="connsiteY412" fmla="*/ 4234863 h 4348714"/>
              <a:gd name="connsiteX413" fmla="*/ 2619968 w 5457605"/>
              <a:gd name="connsiteY413" fmla="*/ 4220701 h 4348714"/>
              <a:gd name="connsiteX414" fmla="*/ 2591644 w 5457605"/>
              <a:gd name="connsiteY414" fmla="*/ 4229106 h 4348714"/>
              <a:gd name="connsiteX415" fmla="*/ 2587441 w 5457605"/>
              <a:gd name="connsiteY415" fmla="*/ 4214944 h 4348714"/>
              <a:gd name="connsiteX416" fmla="*/ 2573284 w 5457605"/>
              <a:gd name="connsiteY416" fmla="*/ 4219145 h 4348714"/>
              <a:gd name="connsiteX417" fmla="*/ 2519016 w 5457605"/>
              <a:gd name="connsiteY417" fmla="*/ 4269915 h 4348714"/>
              <a:gd name="connsiteX418" fmla="*/ 2450586 w 5457605"/>
              <a:gd name="connsiteY418" fmla="*/ 4324888 h 4348714"/>
              <a:gd name="connsiteX419" fmla="*/ 2413082 w 5457605"/>
              <a:gd name="connsiteY419" fmla="*/ 4328315 h 4348714"/>
              <a:gd name="connsiteX420" fmla="*/ 2370601 w 5457605"/>
              <a:gd name="connsiteY420" fmla="*/ 4340921 h 4348714"/>
              <a:gd name="connsiteX421" fmla="*/ 2366398 w 5457605"/>
              <a:gd name="connsiteY421" fmla="*/ 4326759 h 4348714"/>
              <a:gd name="connsiteX422" fmla="*/ 2322711 w 5457605"/>
              <a:gd name="connsiteY422" fmla="*/ 4270389 h 4348714"/>
              <a:gd name="connsiteX423" fmla="*/ 2281121 w 5457605"/>
              <a:gd name="connsiteY423" fmla="*/ 4221104 h 4348714"/>
              <a:gd name="connsiteX424" fmla="*/ 2252802 w 5457605"/>
              <a:gd name="connsiteY424" fmla="*/ 4229507 h 4348714"/>
              <a:gd name="connsiteX425" fmla="*/ 2199039 w 5457605"/>
              <a:gd name="connsiteY425" fmla="*/ 4230052 h 4348714"/>
              <a:gd name="connsiteX426" fmla="*/ 2168229 w 5457605"/>
              <a:gd name="connsiteY426" fmla="*/ 4243048 h 4348714"/>
              <a:gd name="connsiteX427" fmla="*/ 2137417 w 5457605"/>
              <a:gd name="connsiteY427" fmla="*/ 4256040 h 4348714"/>
              <a:gd name="connsiteX428" fmla="*/ 2099913 w 5457605"/>
              <a:gd name="connsiteY428" fmla="*/ 4259466 h 4348714"/>
              <a:gd name="connsiteX429" fmla="*/ 2095710 w 5457605"/>
              <a:gd name="connsiteY429" fmla="*/ 4245304 h 4348714"/>
              <a:gd name="connsiteX430" fmla="*/ 2074470 w 5457605"/>
              <a:gd name="connsiteY430" fmla="*/ 4251607 h 4348714"/>
              <a:gd name="connsiteX431" fmla="*/ 2017442 w 5457605"/>
              <a:gd name="connsiteY431" fmla="*/ 4280091 h 4348714"/>
              <a:gd name="connsiteX432" fmla="*/ 1995033 w 5457605"/>
              <a:gd name="connsiteY432" fmla="*/ 4321402 h 4348714"/>
              <a:gd name="connsiteX433" fmla="*/ 1902991 w 5457605"/>
              <a:gd name="connsiteY433" fmla="*/ 4348714 h 4348714"/>
              <a:gd name="connsiteX434" fmla="*/ 1898790 w 5457605"/>
              <a:gd name="connsiteY434" fmla="*/ 4334557 h 4348714"/>
              <a:gd name="connsiteX435" fmla="*/ 1884628 w 5457605"/>
              <a:gd name="connsiteY435" fmla="*/ 4338760 h 4348714"/>
              <a:gd name="connsiteX436" fmla="*/ 1868095 w 5457605"/>
              <a:gd name="connsiteY436" fmla="*/ 4308999 h 4348714"/>
              <a:gd name="connsiteX437" fmla="*/ 1849461 w 5457605"/>
              <a:gd name="connsiteY437" fmla="*/ 4272159 h 4348714"/>
              <a:gd name="connsiteX438" fmla="*/ 1863618 w 5457605"/>
              <a:gd name="connsiteY438" fmla="*/ 4267958 h 4348714"/>
              <a:gd name="connsiteX439" fmla="*/ 1844709 w 5457605"/>
              <a:gd name="connsiteY439" fmla="*/ 4204236 h 4348714"/>
              <a:gd name="connsiteX440" fmla="*/ 1812187 w 5457605"/>
              <a:gd name="connsiteY440" fmla="*/ 4198477 h 4348714"/>
              <a:gd name="connsiteX441" fmla="*/ 1803784 w 5457605"/>
              <a:gd name="connsiteY441" fmla="*/ 4170158 h 4348714"/>
              <a:gd name="connsiteX442" fmla="*/ 1772313 w 5457605"/>
              <a:gd name="connsiteY442" fmla="*/ 4167941 h 4348714"/>
              <a:gd name="connsiteX443" fmla="*/ 1738735 w 5457605"/>
              <a:gd name="connsiteY443" fmla="*/ 4158642 h 4348714"/>
              <a:gd name="connsiteX444" fmla="*/ 1734534 w 5457605"/>
              <a:gd name="connsiteY444" fmla="*/ 4144484 h 4348714"/>
              <a:gd name="connsiteX445" fmla="*/ 1670811 w 5457605"/>
              <a:gd name="connsiteY445" fmla="*/ 4163394 h 4348714"/>
              <a:gd name="connsiteX446" fmla="*/ 1666609 w 5457605"/>
              <a:gd name="connsiteY446" fmla="*/ 4149231 h 4348714"/>
              <a:gd name="connsiteX447" fmla="*/ 1652451 w 5457605"/>
              <a:gd name="connsiteY447" fmla="*/ 4153432 h 4348714"/>
              <a:gd name="connsiteX448" fmla="*/ 1656654 w 5457605"/>
              <a:gd name="connsiteY448" fmla="*/ 4167595 h 4348714"/>
              <a:gd name="connsiteX449" fmla="*/ 1628330 w 5457605"/>
              <a:gd name="connsiteY449" fmla="*/ 4176000 h 4348714"/>
              <a:gd name="connsiteX450" fmla="*/ 1632531 w 5457605"/>
              <a:gd name="connsiteY450" fmla="*/ 4190157 h 4348714"/>
              <a:gd name="connsiteX451" fmla="*/ 1602110 w 5457605"/>
              <a:gd name="connsiteY451" fmla="*/ 4191482 h 4348714"/>
              <a:gd name="connsiteX452" fmla="*/ 1571690 w 5457605"/>
              <a:gd name="connsiteY452" fmla="*/ 4192807 h 4348714"/>
              <a:gd name="connsiteX453" fmla="*/ 1556982 w 5457605"/>
              <a:gd name="connsiteY453" fmla="*/ 4143242 h 4348714"/>
              <a:gd name="connsiteX454" fmla="*/ 1542820 w 5457605"/>
              <a:gd name="connsiteY454" fmla="*/ 4147444 h 4348714"/>
              <a:gd name="connsiteX455" fmla="*/ 1538619 w 5457605"/>
              <a:gd name="connsiteY455" fmla="*/ 4133287 h 4348714"/>
              <a:gd name="connsiteX456" fmla="*/ 1539785 w 5457605"/>
              <a:gd name="connsiteY456" fmla="*/ 4098274 h 4348714"/>
              <a:gd name="connsiteX457" fmla="*/ 1538850 w 5457605"/>
              <a:gd name="connsiteY457" fmla="*/ 4056182 h 4348714"/>
              <a:gd name="connsiteX458" fmla="*/ 1459215 w 5457605"/>
              <a:gd name="connsiteY458" fmla="*/ 3956550 h 4348714"/>
              <a:gd name="connsiteX459" fmla="*/ 1329003 w 5457605"/>
              <a:gd name="connsiteY459" fmla="*/ 3972078 h 4348714"/>
              <a:gd name="connsiteX460" fmla="*/ 1293605 w 5457605"/>
              <a:gd name="connsiteY460" fmla="*/ 3982582 h 4348714"/>
              <a:gd name="connsiteX461" fmla="*/ 1252674 w 5457605"/>
              <a:gd name="connsiteY461" fmla="*/ 3948505 h 4348714"/>
              <a:gd name="connsiteX462" fmla="*/ 1210193 w 5457605"/>
              <a:gd name="connsiteY462" fmla="*/ 3961111 h 4348714"/>
              <a:gd name="connsiteX463" fmla="*/ 1205992 w 5457605"/>
              <a:gd name="connsiteY463" fmla="*/ 3946954 h 4348714"/>
              <a:gd name="connsiteX464" fmla="*/ 1161408 w 5457605"/>
              <a:gd name="connsiteY464" fmla="*/ 3952477 h 4348714"/>
              <a:gd name="connsiteX465" fmla="*/ 1141218 w 5457605"/>
              <a:gd name="connsiteY465" fmla="*/ 3962322 h 4348714"/>
              <a:gd name="connsiteX466" fmla="*/ 1128112 w 5457605"/>
              <a:gd name="connsiteY466" fmla="*/ 3970064 h 4348714"/>
              <a:gd name="connsiteX467" fmla="*/ 1068821 w 5457605"/>
              <a:gd name="connsiteY467" fmla="*/ 3926027 h 4348714"/>
              <a:gd name="connsiteX468" fmla="*/ 1054659 w 5457605"/>
              <a:gd name="connsiteY468" fmla="*/ 3930229 h 4348714"/>
              <a:gd name="connsiteX469" fmla="*/ 1035750 w 5457605"/>
              <a:gd name="connsiteY469" fmla="*/ 3866506 h 4348714"/>
              <a:gd name="connsiteX470" fmla="*/ 1046101 w 5457605"/>
              <a:gd name="connsiteY470" fmla="*/ 3836475 h 4348714"/>
              <a:gd name="connsiteX471" fmla="*/ 1064306 w 5457605"/>
              <a:gd name="connsiteY471" fmla="*/ 3780997 h 4348714"/>
              <a:gd name="connsiteX472" fmla="*/ 1055902 w 5457605"/>
              <a:gd name="connsiteY472" fmla="*/ 3752677 h 4348714"/>
              <a:gd name="connsiteX473" fmla="*/ 1070059 w 5457605"/>
              <a:gd name="connsiteY473" fmla="*/ 3748476 h 4348714"/>
              <a:gd name="connsiteX474" fmla="*/ 1069513 w 5457605"/>
              <a:gd name="connsiteY474" fmla="*/ 3694709 h 4348714"/>
              <a:gd name="connsiteX475" fmla="*/ 1002211 w 5457605"/>
              <a:gd name="connsiteY475" fmla="*/ 3610685 h 4348714"/>
              <a:gd name="connsiteX476" fmla="*/ 920741 w 5457605"/>
              <a:gd name="connsiteY476" fmla="*/ 3530860 h 4348714"/>
              <a:gd name="connsiteX477" fmla="*/ 916538 w 5457605"/>
              <a:gd name="connsiteY477" fmla="*/ 3516698 h 4348714"/>
              <a:gd name="connsiteX478" fmla="*/ 874061 w 5457605"/>
              <a:gd name="connsiteY478" fmla="*/ 3529302 h 4348714"/>
              <a:gd name="connsiteX479" fmla="*/ 804580 w 5457605"/>
              <a:gd name="connsiteY479" fmla="*/ 3580734 h 4348714"/>
              <a:gd name="connsiteX480" fmla="*/ 800379 w 5457605"/>
              <a:gd name="connsiteY480" fmla="*/ 3566576 h 4348714"/>
              <a:gd name="connsiteX481" fmla="*/ 821344 w 5457605"/>
              <a:gd name="connsiteY481" fmla="*/ 3533390 h 4348714"/>
              <a:gd name="connsiteX482" fmla="*/ 814771 w 5457605"/>
              <a:gd name="connsiteY482" fmla="*/ 3485265 h 4348714"/>
              <a:gd name="connsiteX483" fmla="*/ 746847 w 5457605"/>
              <a:gd name="connsiteY483" fmla="*/ 3490016 h 4348714"/>
              <a:gd name="connsiteX484" fmla="*/ 742645 w 5457605"/>
              <a:gd name="connsiteY484" fmla="*/ 3475854 h 4348714"/>
              <a:gd name="connsiteX485" fmla="*/ 701989 w 5457605"/>
              <a:gd name="connsiteY485" fmla="*/ 3468661 h 4348714"/>
              <a:gd name="connsiteX486" fmla="*/ 689657 w 5457605"/>
              <a:gd name="connsiteY486" fmla="*/ 3453057 h 4348714"/>
              <a:gd name="connsiteX487" fmla="*/ 709805 w 5457605"/>
              <a:gd name="connsiteY487" fmla="*/ 3339230 h 4348714"/>
              <a:gd name="connsiteX488" fmla="*/ 785819 w 5457605"/>
              <a:gd name="connsiteY488" fmla="*/ 3231930 h 4348714"/>
              <a:gd name="connsiteX489" fmla="*/ 769011 w 5457605"/>
              <a:gd name="connsiteY489" fmla="*/ 3175291 h 4348714"/>
              <a:gd name="connsiteX490" fmla="*/ 769243 w 5457605"/>
              <a:gd name="connsiteY490" fmla="*/ 3098187 h 4348714"/>
              <a:gd name="connsiteX491" fmla="*/ 742704 w 5457605"/>
              <a:gd name="connsiteY491" fmla="*/ 2982798 h 4348714"/>
              <a:gd name="connsiteX492" fmla="*/ 712240 w 5457605"/>
              <a:gd name="connsiteY492" fmla="*/ 2880136 h 4348714"/>
              <a:gd name="connsiteX493" fmla="*/ 635636 w 5457605"/>
              <a:gd name="connsiteY493" fmla="*/ 2829680 h 4348714"/>
              <a:gd name="connsiteX494" fmla="*/ 631435 w 5457605"/>
              <a:gd name="connsiteY494" fmla="*/ 2815523 h 4348714"/>
              <a:gd name="connsiteX495" fmla="*/ 542659 w 5457605"/>
              <a:gd name="connsiteY495" fmla="*/ 2814901 h 4348714"/>
              <a:gd name="connsiteX496" fmla="*/ 478777 w 5457605"/>
              <a:gd name="connsiteY496" fmla="*/ 2768377 h 4348714"/>
              <a:gd name="connsiteX497" fmla="*/ 510094 w 5457605"/>
              <a:gd name="connsiteY497" fmla="*/ 2705160 h 4348714"/>
              <a:gd name="connsiteX498" fmla="*/ 611045 w 5457605"/>
              <a:gd name="connsiteY498" fmla="*/ 2655941 h 4348714"/>
              <a:gd name="connsiteX499" fmla="*/ 703594 w 5457605"/>
              <a:gd name="connsiteY499" fmla="*/ 2578407 h 4348714"/>
              <a:gd name="connsiteX500" fmla="*/ 707592 w 5457605"/>
              <a:gd name="connsiteY500" fmla="*/ 2423144 h 4348714"/>
              <a:gd name="connsiteX501" fmla="*/ 643600 w 5457605"/>
              <a:gd name="connsiteY501" fmla="*/ 2415173 h 4348714"/>
              <a:gd name="connsiteX502" fmla="*/ 578277 w 5457605"/>
              <a:gd name="connsiteY502" fmla="*/ 2376779 h 4348714"/>
              <a:gd name="connsiteX503" fmla="*/ 507476 w 5457605"/>
              <a:gd name="connsiteY503" fmla="*/ 2397789 h 4348714"/>
              <a:gd name="connsiteX504" fmla="*/ 503273 w 5457605"/>
              <a:gd name="connsiteY504" fmla="*/ 2383627 h 4348714"/>
              <a:gd name="connsiteX505" fmla="*/ 464724 w 5457605"/>
              <a:gd name="connsiteY505" fmla="*/ 2383510 h 4348714"/>
              <a:gd name="connsiteX506" fmla="*/ 435348 w 5457605"/>
              <a:gd name="connsiteY506" fmla="*/ 2388373 h 4348714"/>
              <a:gd name="connsiteX507" fmla="*/ 431147 w 5457605"/>
              <a:gd name="connsiteY507" fmla="*/ 2374216 h 4348714"/>
              <a:gd name="connsiteX508" fmla="*/ 452778 w 5457605"/>
              <a:gd name="connsiteY508" fmla="*/ 2356242 h 4348714"/>
              <a:gd name="connsiteX509" fmla="*/ 490667 w 5457605"/>
              <a:gd name="connsiteY509" fmla="*/ 2341145 h 4348714"/>
              <a:gd name="connsiteX510" fmla="*/ 514674 w 5457605"/>
              <a:gd name="connsiteY510" fmla="*/ 2357132 h 4348714"/>
              <a:gd name="connsiteX511" fmla="*/ 555715 w 5457605"/>
              <a:gd name="connsiteY511" fmla="*/ 2352656 h 4348714"/>
              <a:gd name="connsiteX512" fmla="*/ 561469 w 5457605"/>
              <a:gd name="connsiteY512" fmla="*/ 2320135 h 4348714"/>
              <a:gd name="connsiteX513" fmla="*/ 567227 w 5457605"/>
              <a:gd name="connsiteY513" fmla="*/ 2287613 h 4348714"/>
              <a:gd name="connsiteX514" fmla="*/ 609709 w 5457605"/>
              <a:gd name="connsiteY514" fmla="*/ 2275007 h 4348714"/>
              <a:gd name="connsiteX515" fmla="*/ 605506 w 5457605"/>
              <a:gd name="connsiteY515" fmla="*/ 2260845 h 4348714"/>
              <a:gd name="connsiteX516" fmla="*/ 626747 w 5457605"/>
              <a:gd name="connsiteY516" fmla="*/ 2254542 h 4348714"/>
              <a:gd name="connsiteX517" fmla="*/ 622546 w 5457605"/>
              <a:gd name="connsiteY517" fmla="*/ 2240384 h 4348714"/>
              <a:gd name="connsiteX518" fmla="*/ 693347 w 5457605"/>
              <a:gd name="connsiteY518" fmla="*/ 2219375 h 4348714"/>
              <a:gd name="connsiteX519" fmla="*/ 689145 w 5457605"/>
              <a:gd name="connsiteY519" fmla="*/ 2205213 h 4348714"/>
              <a:gd name="connsiteX520" fmla="*/ 741586 w 5457605"/>
              <a:gd name="connsiteY520" fmla="*/ 2174242 h 4348714"/>
              <a:gd name="connsiteX521" fmla="*/ 735283 w 5457605"/>
              <a:gd name="connsiteY521" fmla="*/ 2153001 h 4348714"/>
              <a:gd name="connsiteX522" fmla="*/ 766485 w 5457605"/>
              <a:gd name="connsiteY522" fmla="*/ 2128338 h 4348714"/>
              <a:gd name="connsiteX523" fmla="*/ 762283 w 5457605"/>
              <a:gd name="connsiteY523" fmla="*/ 2114176 h 4348714"/>
              <a:gd name="connsiteX524" fmla="*/ 790602 w 5457605"/>
              <a:gd name="connsiteY524" fmla="*/ 2105772 h 4348714"/>
              <a:gd name="connsiteX525" fmla="*/ 786400 w 5457605"/>
              <a:gd name="connsiteY525" fmla="*/ 2091610 h 4348714"/>
              <a:gd name="connsiteX526" fmla="*/ 828881 w 5457605"/>
              <a:gd name="connsiteY526" fmla="*/ 2079004 h 4348714"/>
              <a:gd name="connsiteX527" fmla="*/ 824680 w 5457605"/>
              <a:gd name="connsiteY527" fmla="*/ 2064847 h 4348714"/>
              <a:gd name="connsiteX528" fmla="*/ 872919 w 5457605"/>
              <a:gd name="connsiteY528" fmla="*/ 2019714 h 4348714"/>
              <a:gd name="connsiteX529" fmla="*/ 919830 w 5457605"/>
              <a:gd name="connsiteY529" fmla="*/ 1944167 h 4348714"/>
              <a:gd name="connsiteX530" fmla="*/ 909324 w 5457605"/>
              <a:gd name="connsiteY530" fmla="*/ 1908764 h 4348714"/>
              <a:gd name="connsiteX531" fmla="*/ 923487 w 5457605"/>
              <a:gd name="connsiteY531" fmla="*/ 1904561 h 4348714"/>
              <a:gd name="connsiteX532" fmla="*/ 916639 w 5457605"/>
              <a:gd name="connsiteY532" fmla="*/ 1829557 h 4348714"/>
              <a:gd name="connsiteX533" fmla="*/ 902477 w 5457605"/>
              <a:gd name="connsiteY533" fmla="*/ 1833760 h 4348714"/>
              <a:gd name="connsiteX534" fmla="*/ 885668 w 5457605"/>
              <a:gd name="connsiteY534" fmla="*/ 1777116 h 4348714"/>
              <a:gd name="connsiteX535" fmla="*/ 853148 w 5457605"/>
              <a:gd name="connsiteY535" fmla="*/ 1771362 h 4348714"/>
              <a:gd name="connsiteX536" fmla="*/ 846845 w 5457605"/>
              <a:gd name="connsiteY536" fmla="*/ 1750121 h 4348714"/>
              <a:gd name="connsiteX537" fmla="*/ 832683 w 5457605"/>
              <a:gd name="connsiteY537" fmla="*/ 1754324 h 4348714"/>
              <a:gd name="connsiteX538" fmla="*/ 791987 w 5457605"/>
              <a:gd name="connsiteY538" fmla="*/ 1643136 h 4348714"/>
              <a:gd name="connsiteX539" fmla="*/ 748961 w 5457605"/>
              <a:gd name="connsiteY539" fmla="*/ 1601980 h 4348714"/>
              <a:gd name="connsiteX540" fmla="*/ 784359 w 5457605"/>
              <a:gd name="connsiteY540" fmla="*/ 1591475 h 4348714"/>
              <a:gd name="connsiteX541" fmla="*/ 790662 w 5457605"/>
              <a:gd name="connsiteY541" fmla="*/ 1612716 h 4348714"/>
              <a:gd name="connsiteX542" fmla="*/ 904765 w 5457605"/>
              <a:gd name="connsiteY542" fmla="*/ 1659747 h 4348714"/>
              <a:gd name="connsiteX543" fmla="*/ 1043765 w 5457605"/>
              <a:gd name="connsiteY543" fmla="*/ 1660868 h 4348714"/>
              <a:gd name="connsiteX544" fmla="*/ 1082821 w 5457605"/>
              <a:gd name="connsiteY544" fmla="*/ 1610764 h 4348714"/>
              <a:gd name="connsiteX545" fmla="*/ 1136038 w 5457605"/>
              <a:gd name="connsiteY545" fmla="*/ 1556451 h 4348714"/>
              <a:gd name="connsiteX546" fmla="*/ 1157279 w 5457605"/>
              <a:gd name="connsiteY546" fmla="*/ 1550148 h 4348714"/>
              <a:gd name="connsiteX547" fmla="*/ 1168014 w 5457605"/>
              <a:gd name="connsiteY547" fmla="*/ 1508442 h 4348714"/>
              <a:gd name="connsiteX548" fmla="*/ 1182952 w 5457605"/>
              <a:gd name="connsiteY548" fmla="*/ 1480898 h 4348714"/>
              <a:gd name="connsiteX549" fmla="*/ 1168246 w 5457605"/>
              <a:gd name="connsiteY549" fmla="*/ 1431338 h 4348714"/>
              <a:gd name="connsiteX550" fmla="*/ 1204541 w 5457605"/>
              <a:gd name="connsiteY550" fmla="*/ 1358941 h 4348714"/>
              <a:gd name="connsiteX551" fmla="*/ 1267603 w 5457605"/>
              <a:gd name="connsiteY551" fmla="*/ 1324819 h 4348714"/>
              <a:gd name="connsiteX552" fmla="*/ 1330820 w 5457605"/>
              <a:gd name="connsiteY552" fmla="*/ 1356136 h 4348714"/>
              <a:gd name="connsiteX553" fmla="*/ 1434417 w 5457605"/>
              <a:gd name="connsiteY553" fmla="*/ 1367763 h 4348714"/>
              <a:gd name="connsiteX554" fmla="*/ 1477675 w 5457605"/>
              <a:gd name="connsiteY554" fmla="*/ 1331816 h 4348714"/>
              <a:gd name="connsiteX555" fmla="*/ 1520156 w 5457605"/>
              <a:gd name="connsiteY555" fmla="*/ 1319210 h 4348714"/>
              <a:gd name="connsiteX556" fmla="*/ 1560537 w 5457605"/>
              <a:gd name="connsiteY556" fmla="*/ 1299525 h 4348714"/>
              <a:gd name="connsiteX557" fmla="*/ 1556335 w 5457605"/>
              <a:gd name="connsiteY557" fmla="*/ 1285362 h 4348714"/>
              <a:gd name="connsiteX558" fmla="*/ 1598821 w 5457605"/>
              <a:gd name="connsiteY558" fmla="*/ 1272755 h 4348714"/>
              <a:gd name="connsiteX559" fmla="*/ 1604575 w 5457605"/>
              <a:gd name="connsiteY559" fmla="*/ 1240234 h 4348714"/>
              <a:gd name="connsiteX560" fmla="*/ 1603249 w 5457605"/>
              <a:gd name="connsiteY560" fmla="*/ 1209809 h 4348714"/>
              <a:gd name="connsiteX561" fmla="*/ 1635501 w 5457605"/>
              <a:gd name="connsiteY561" fmla="*/ 1188683 h 4348714"/>
              <a:gd name="connsiteX562" fmla="*/ 1643360 w 5457605"/>
              <a:gd name="connsiteY562" fmla="*/ 1163240 h 4348714"/>
              <a:gd name="connsiteX563" fmla="*/ 1661835 w 5457605"/>
              <a:gd name="connsiteY563" fmla="*/ 1134647 h 4348714"/>
              <a:gd name="connsiteX564" fmla="*/ 1725947 w 5457605"/>
              <a:gd name="connsiteY564" fmla="*/ 1104066 h 4348714"/>
              <a:gd name="connsiteX565" fmla="*/ 1730150 w 5457605"/>
              <a:gd name="connsiteY565" fmla="*/ 1118228 h 4348714"/>
              <a:gd name="connsiteX566" fmla="*/ 1800175 w 5457605"/>
              <a:gd name="connsiteY566" fmla="*/ 1120560 h 4348714"/>
              <a:gd name="connsiteX567" fmla="*/ 1896420 w 5457605"/>
              <a:gd name="connsiteY567" fmla="*/ 1107410 h 4348714"/>
              <a:gd name="connsiteX568" fmla="*/ 1907431 w 5457605"/>
              <a:gd name="connsiteY568" fmla="*/ 1092587 h 4348714"/>
              <a:gd name="connsiteX569" fmla="*/ 1921317 w 5457605"/>
              <a:gd name="connsiteY569" fmla="*/ 1061501 h 4348714"/>
              <a:gd name="connsiteX570" fmla="*/ 2027517 w 5457605"/>
              <a:gd name="connsiteY570" fmla="*/ 1029987 h 4348714"/>
              <a:gd name="connsiteX571" fmla="*/ 2130614 w 5457605"/>
              <a:gd name="connsiteY571" fmla="*/ 1091839 h 4348714"/>
              <a:gd name="connsiteX572" fmla="*/ 2268565 w 5457605"/>
              <a:gd name="connsiteY572" fmla="*/ 1089424 h 4348714"/>
              <a:gd name="connsiteX573" fmla="*/ 2270121 w 5457605"/>
              <a:gd name="connsiteY573" fmla="*/ 1042739 h 4348714"/>
              <a:gd name="connsiteX574" fmla="*/ 2284278 w 5457605"/>
              <a:gd name="connsiteY574" fmla="*/ 1038538 h 4348714"/>
              <a:gd name="connsiteX575" fmla="*/ 2282952 w 5457605"/>
              <a:gd name="connsiteY575" fmla="*/ 1008113 h 4348714"/>
              <a:gd name="connsiteX576" fmla="*/ 2283849 w 5457605"/>
              <a:gd name="connsiteY576" fmla="*/ 946221 h 4348714"/>
              <a:gd name="connsiteX577" fmla="*/ 2312283 w 5457605"/>
              <a:gd name="connsiteY577" fmla="*/ 899263 h 4348714"/>
              <a:gd name="connsiteX578" fmla="*/ 2299677 w 5457605"/>
              <a:gd name="connsiteY578" fmla="*/ 856781 h 4348714"/>
              <a:gd name="connsiteX579" fmla="*/ 2313839 w 5457605"/>
              <a:gd name="connsiteY579" fmla="*/ 852578 h 4348714"/>
              <a:gd name="connsiteX580" fmla="*/ 2301233 w 5457605"/>
              <a:gd name="connsiteY580" fmla="*/ 810097 h 4348714"/>
              <a:gd name="connsiteX581" fmla="*/ 2315391 w 5457605"/>
              <a:gd name="connsiteY581" fmla="*/ 805896 h 4348714"/>
              <a:gd name="connsiteX582" fmla="*/ 2292280 w 5457605"/>
              <a:gd name="connsiteY582" fmla="*/ 728016 h 4348714"/>
              <a:gd name="connsiteX583" fmla="*/ 2304341 w 5457605"/>
              <a:gd name="connsiteY583" fmla="*/ 716730 h 4348714"/>
              <a:gd name="connsiteX584" fmla="*/ 2316402 w 5457605"/>
              <a:gd name="connsiteY584" fmla="*/ 705449 h 4348714"/>
              <a:gd name="connsiteX585" fmla="*/ 2307999 w 5457605"/>
              <a:gd name="connsiteY585" fmla="*/ 677129 h 4348714"/>
              <a:gd name="connsiteX586" fmla="*/ 3715820 w 5457605"/>
              <a:gd name="connsiteY586" fmla="*/ 644554 h 4348714"/>
              <a:gd name="connsiteX587" fmla="*/ 3698391 w 5457605"/>
              <a:gd name="connsiteY587" fmla="*/ 676691 h 4348714"/>
              <a:gd name="connsiteX588" fmla="*/ 3671782 w 5457605"/>
              <a:gd name="connsiteY588" fmla="*/ 703845 h 4348714"/>
              <a:gd name="connsiteX589" fmla="*/ 3687496 w 5457605"/>
              <a:gd name="connsiteY589" fmla="*/ 652959 h 4348714"/>
              <a:gd name="connsiteX590" fmla="*/ 3796804 w 5457605"/>
              <a:gd name="connsiteY590" fmla="*/ 528083 h 4348714"/>
              <a:gd name="connsiteX591" fmla="*/ 3801007 w 5457605"/>
              <a:gd name="connsiteY591" fmla="*/ 542245 h 4348714"/>
              <a:gd name="connsiteX592" fmla="*/ 3776503 w 5457605"/>
              <a:gd name="connsiteY592" fmla="*/ 576476 h 4348714"/>
              <a:gd name="connsiteX593" fmla="*/ 3735733 w 5457605"/>
              <a:gd name="connsiteY593" fmla="*/ 607837 h 4348714"/>
              <a:gd name="connsiteX594" fmla="*/ 3727328 w 5457605"/>
              <a:gd name="connsiteY594" fmla="*/ 579513 h 4348714"/>
              <a:gd name="connsiteX595" fmla="*/ 3796804 w 5457605"/>
              <a:gd name="connsiteY595" fmla="*/ 528083 h 4348714"/>
              <a:gd name="connsiteX596" fmla="*/ 4025622 w 5457605"/>
              <a:gd name="connsiteY596" fmla="*/ 182843 h 4348714"/>
              <a:gd name="connsiteX597" fmla="*/ 4034027 w 5457605"/>
              <a:gd name="connsiteY597" fmla="*/ 211168 h 4348714"/>
              <a:gd name="connsiteX598" fmla="*/ 4012005 w 5457605"/>
              <a:gd name="connsiteY598" fmla="*/ 240814 h 4348714"/>
              <a:gd name="connsiteX599" fmla="*/ 3989988 w 5457605"/>
              <a:gd name="connsiteY599" fmla="*/ 270453 h 4348714"/>
              <a:gd name="connsiteX600" fmla="*/ 3992090 w 5457605"/>
              <a:gd name="connsiteY600" fmla="*/ 277537 h 4348714"/>
              <a:gd name="connsiteX601" fmla="*/ 3939646 w 5457605"/>
              <a:gd name="connsiteY601" fmla="*/ 308503 h 4348714"/>
              <a:gd name="connsiteX602" fmla="*/ 3943849 w 5457605"/>
              <a:gd name="connsiteY602" fmla="*/ 322665 h 4348714"/>
              <a:gd name="connsiteX603" fmla="*/ 3926425 w 5457605"/>
              <a:gd name="connsiteY603" fmla="*/ 354800 h 4348714"/>
              <a:gd name="connsiteX604" fmla="*/ 3892732 w 5457605"/>
              <a:gd name="connsiteY604" fmla="*/ 384056 h 4348714"/>
              <a:gd name="connsiteX605" fmla="*/ 3888530 w 5457605"/>
              <a:gd name="connsiteY605" fmla="*/ 369894 h 4348714"/>
              <a:gd name="connsiteX606" fmla="*/ 3935445 w 5457605"/>
              <a:gd name="connsiteY606" fmla="*/ 294345 h 4348714"/>
              <a:gd name="connsiteX607" fmla="*/ 4025622 w 5457605"/>
              <a:gd name="connsiteY607" fmla="*/ 182843 h 4348714"/>
              <a:gd name="connsiteX608" fmla="*/ 2548011 w 5457605"/>
              <a:gd name="connsiteY608" fmla="*/ 135981 h 4348714"/>
              <a:gd name="connsiteX609" fmla="*/ 2583958 w 5457605"/>
              <a:gd name="connsiteY609" fmla="*/ 179238 h 4348714"/>
              <a:gd name="connsiteX610" fmla="*/ 2573492 w 5457605"/>
              <a:gd name="connsiteY610" fmla="*/ 247824 h 4348714"/>
              <a:gd name="connsiteX611" fmla="*/ 2586373 w 5457605"/>
              <a:gd name="connsiteY611" fmla="*/ 317189 h 4348714"/>
              <a:gd name="connsiteX612" fmla="*/ 2572216 w 5457605"/>
              <a:gd name="connsiteY612" fmla="*/ 321390 h 4348714"/>
              <a:gd name="connsiteX613" fmla="*/ 2582722 w 5457605"/>
              <a:gd name="connsiteY613" fmla="*/ 356793 h 4348714"/>
              <a:gd name="connsiteX614" fmla="*/ 2568559 w 5457605"/>
              <a:gd name="connsiteY614" fmla="*/ 360996 h 4348714"/>
              <a:gd name="connsiteX615" fmla="*/ 2581165 w 5457605"/>
              <a:gd name="connsiteY615" fmla="*/ 403477 h 4348714"/>
              <a:gd name="connsiteX616" fmla="*/ 2567003 w 5457605"/>
              <a:gd name="connsiteY616" fmla="*/ 407680 h 4348714"/>
              <a:gd name="connsiteX617" fmla="*/ 2579608 w 5457605"/>
              <a:gd name="connsiteY617" fmla="*/ 450157 h 4348714"/>
              <a:gd name="connsiteX618" fmla="*/ 2565451 w 5457605"/>
              <a:gd name="connsiteY618" fmla="*/ 454358 h 4348714"/>
              <a:gd name="connsiteX619" fmla="*/ 2578057 w 5457605"/>
              <a:gd name="connsiteY619" fmla="*/ 496839 h 4348714"/>
              <a:gd name="connsiteX620" fmla="*/ 2563894 w 5457605"/>
              <a:gd name="connsiteY620" fmla="*/ 501042 h 4348714"/>
              <a:gd name="connsiteX621" fmla="*/ 2582804 w 5457605"/>
              <a:gd name="connsiteY621" fmla="*/ 564765 h 4348714"/>
              <a:gd name="connsiteX622" fmla="*/ 2568641 w 5457605"/>
              <a:gd name="connsiteY622" fmla="*/ 568967 h 4348714"/>
              <a:gd name="connsiteX623" fmla="*/ 2577046 w 5457605"/>
              <a:gd name="connsiteY623" fmla="*/ 597291 h 4348714"/>
              <a:gd name="connsiteX624" fmla="*/ 2562889 w 5457605"/>
              <a:gd name="connsiteY624" fmla="*/ 601493 h 4348714"/>
              <a:gd name="connsiteX625" fmla="*/ 2559775 w 5457605"/>
              <a:gd name="connsiteY625" fmla="*/ 694856 h 4348714"/>
              <a:gd name="connsiteX626" fmla="*/ 2544293 w 5457605"/>
              <a:gd name="connsiteY626" fmla="*/ 668637 h 4348714"/>
              <a:gd name="connsiteX627" fmla="*/ 2550552 w 5457605"/>
              <a:gd name="connsiteY627" fmla="*/ 585891 h 4348714"/>
              <a:gd name="connsiteX628" fmla="*/ 2556035 w 5457605"/>
              <a:gd name="connsiteY628" fmla="*/ 526485 h 4348714"/>
              <a:gd name="connsiteX629" fmla="*/ 2545531 w 5457605"/>
              <a:gd name="connsiteY629" fmla="*/ 491087 h 4348714"/>
              <a:gd name="connsiteX630" fmla="*/ 2559693 w 5457605"/>
              <a:gd name="connsiteY630" fmla="*/ 486885 h 4348714"/>
              <a:gd name="connsiteX631" fmla="*/ 2547087 w 5457605"/>
              <a:gd name="connsiteY631" fmla="*/ 444403 h 4348714"/>
              <a:gd name="connsiteX632" fmla="*/ 2561250 w 5457605"/>
              <a:gd name="connsiteY632" fmla="*/ 440200 h 4348714"/>
              <a:gd name="connsiteX633" fmla="*/ 2540240 w 5457605"/>
              <a:gd name="connsiteY633" fmla="*/ 369399 h 4348714"/>
              <a:gd name="connsiteX634" fmla="*/ 2554397 w 5457605"/>
              <a:gd name="connsiteY634" fmla="*/ 365198 h 4348714"/>
              <a:gd name="connsiteX635" fmla="*/ 2543892 w 5457605"/>
              <a:gd name="connsiteY635" fmla="*/ 329795 h 4348714"/>
              <a:gd name="connsiteX636" fmla="*/ 2558054 w 5457605"/>
              <a:gd name="connsiteY636" fmla="*/ 325593 h 4348714"/>
              <a:gd name="connsiteX637" fmla="*/ 2545448 w 5457605"/>
              <a:gd name="connsiteY637" fmla="*/ 283111 h 4348714"/>
              <a:gd name="connsiteX638" fmla="*/ 2559610 w 5457605"/>
              <a:gd name="connsiteY638" fmla="*/ 278908 h 4348714"/>
              <a:gd name="connsiteX639" fmla="*/ 2525994 w 5457605"/>
              <a:gd name="connsiteY639" fmla="*/ 165625 h 4348714"/>
              <a:gd name="connsiteX640" fmla="*/ 2538049 w 5457605"/>
              <a:gd name="connsiteY640" fmla="*/ 154341 h 4348714"/>
              <a:gd name="connsiteX641" fmla="*/ 4062581 w 5457605"/>
              <a:gd name="connsiteY641" fmla="*/ 125654 h 4348714"/>
              <a:gd name="connsiteX642" fmla="*/ 4056824 w 5457605"/>
              <a:gd name="connsiteY642" fmla="*/ 158180 h 4348714"/>
              <a:gd name="connsiteX643" fmla="*/ 4025626 w 5457605"/>
              <a:gd name="connsiteY643" fmla="*/ 182842 h 4348714"/>
              <a:gd name="connsiteX644" fmla="*/ 4041340 w 5457605"/>
              <a:gd name="connsiteY644" fmla="*/ 131957 h 4348714"/>
              <a:gd name="connsiteX645" fmla="*/ 4148553 w 5457605"/>
              <a:gd name="connsiteY645" fmla="*/ 0 h 4348714"/>
              <a:gd name="connsiteX646" fmla="*/ 4146336 w 5457605"/>
              <a:gd name="connsiteY646" fmla="*/ 31472 h 4348714"/>
              <a:gd name="connsiteX647" fmla="*/ 4132839 w 5457605"/>
              <a:gd name="connsiteY647" fmla="*/ 50886 h 4348714"/>
              <a:gd name="connsiteX648" fmla="*/ 4106616 w 5457605"/>
              <a:gd name="connsiteY648" fmla="*/ 66369 h 4348714"/>
              <a:gd name="connsiteX649" fmla="*/ 4110818 w 5457605"/>
              <a:gd name="connsiteY649" fmla="*/ 80532 h 4348714"/>
              <a:gd name="connsiteX650" fmla="*/ 4062582 w 5457605"/>
              <a:gd name="connsiteY650" fmla="*/ 125658 h 4348714"/>
              <a:gd name="connsiteX651" fmla="*/ 4062581 w 5457605"/>
              <a:gd name="connsiteY651" fmla="*/ 125654 h 4348714"/>
              <a:gd name="connsiteX652" fmla="*/ 4054179 w 5457605"/>
              <a:gd name="connsiteY652" fmla="*/ 97339 h 4348714"/>
              <a:gd name="connsiteX653" fmla="*/ 4092843 w 5457605"/>
              <a:gd name="connsiteY653" fmla="*/ 58901 h 4348714"/>
              <a:gd name="connsiteX654" fmla="*/ 4110274 w 5457605"/>
              <a:gd name="connsiteY654" fmla="*/ 26769 h 4348714"/>
              <a:gd name="connsiteX655" fmla="*/ 4106071 w 5457605"/>
              <a:gd name="connsiteY655" fmla="*/ 12607 h 434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</a:cxnLst>
            <a:rect l="l" t="t" r="r" b="b"/>
            <a:pathLst>
              <a:path w="5457605" h="4348714">
                <a:moveTo>
                  <a:pt x="4119116" y="3691099"/>
                </a:moveTo>
                <a:lnTo>
                  <a:pt x="4127521" y="3719423"/>
                </a:lnTo>
                <a:cubicBezTo>
                  <a:pt x="4128921" y="3724141"/>
                  <a:pt x="4131277" y="3723441"/>
                  <a:pt x="4134600" y="3717323"/>
                </a:cubicBezTo>
                <a:cubicBezTo>
                  <a:pt x="4135999" y="3722040"/>
                  <a:pt x="4130322" y="3728863"/>
                  <a:pt x="4117560" y="3737783"/>
                </a:cubicBezTo>
                <a:cubicBezTo>
                  <a:pt x="4114758" y="3728343"/>
                  <a:pt x="4111477" y="3721615"/>
                  <a:pt x="4107715" y="3717593"/>
                </a:cubicBezTo>
                <a:cubicBezTo>
                  <a:pt x="4103959" y="3713575"/>
                  <a:pt x="4101377" y="3709203"/>
                  <a:pt x="4099977" y="3704485"/>
                </a:cubicBezTo>
                <a:close/>
                <a:moveTo>
                  <a:pt x="4082389" y="3671189"/>
                </a:moveTo>
                <a:lnTo>
                  <a:pt x="4090793" y="3699509"/>
                </a:lnTo>
                <a:lnTo>
                  <a:pt x="4076631" y="3703711"/>
                </a:lnTo>
                <a:lnTo>
                  <a:pt x="4072430" y="3689554"/>
                </a:lnTo>
                <a:lnTo>
                  <a:pt x="4058272" y="3693755"/>
                </a:lnTo>
                <a:lnTo>
                  <a:pt x="4054070" y="3679593"/>
                </a:lnTo>
                <a:close/>
                <a:moveTo>
                  <a:pt x="223862" y="3564318"/>
                </a:moveTo>
                <a:cubicBezTo>
                  <a:pt x="237543" y="3562826"/>
                  <a:pt x="247445" y="3563741"/>
                  <a:pt x="253565" y="3567060"/>
                </a:cubicBezTo>
                <a:cubicBezTo>
                  <a:pt x="196921" y="3583868"/>
                  <a:pt x="156890" y="3604734"/>
                  <a:pt x="133473" y="3629656"/>
                </a:cubicBezTo>
                <a:cubicBezTo>
                  <a:pt x="110056" y="3654583"/>
                  <a:pt x="72387" y="3674748"/>
                  <a:pt x="20460" y="3690156"/>
                </a:cubicBezTo>
                <a:lnTo>
                  <a:pt x="0" y="3673116"/>
                </a:lnTo>
                <a:lnTo>
                  <a:pt x="14157" y="3668915"/>
                </a:lnTo>
                <a:lnTo>
                  <a:pt x="9955" y="3654753"/>
                </a:lnTo>
                <a:cubicBezTo>
                  <a:pt x="44918" y="3634107"/>
                  <a:pt x="71837" y="3620986"/>
                  <a:pt x="90717" y="3615384"/>
                </a:cubicBezTo>
                <a:lnTo>
                  <a:pt x="86514" y="3601221"/>
                </a:lnTo>
                <a:lnTo>
                  <a:pt x="171478" y="3576009"/>
                </a:lnTo>
                <a:cubicBezTo>
                  <a:pt x="192719" y="3569706"/>
                  <a:pt x="210180" y="3565809"/>
                  <a:pt x="223862" y="3564318"/>
                </a:cubicBezTo>
                <a:close/>
                <a:moveTo>
                  <a:pt x="5090263" y="3017741"/>
                </a:moveTo>
                <a:cubicBezTo>
                  <a:pt x="5110028" y="3032418"/>
                  <a:pt x="5125808" y="3038012"/>
                  <a:pt x="5137608" y="3034510"/>
                </a:cubicBezTo>
                <a:cubicBezTo>
                  <a:pt x="5149409" y="3031008"/>
                  <a:pt x="5168513" y="3030472"/>
                  <a:pt x="5194912" y="3032910"/>
                </a:cubicBezTo>
                <a:lnTo>
                  <a:pt x="5199114" y="3047072"/>
                </a:lnTo>
                <a:lnTo>
                  <a:pt x="5241596" y="3034466"/>
                </a:lnTo>
                <a:lnTo>
                  <a:pt x="5245797" y="3048623"/>
                </a:lnTo>
                <a:cubicBezTo>
                  <a:pt x="5258039" y="3055267"/>
                  <a:pt x="5261450" y="3058103"/>
                  <a:pt x="5256032" y="3057142"/>
                </a:cubicBezTo>
                <a:cubicBezTo>
                  <a:pt x="5250611" y="3056187"/>
                  <a:pt x="5254021" y="3059023"/>
                  <a:pt x="5266262" y="3065662"/>
                </a:cubicBezTo>
                <a:lnTo>
                  <a:pt x="5209618" y="3082470"/>
                </a:lnTo>
                <a:lnTo>
                  <a:pt x="5205417" y="3068313"/>
                </a:lnTo>
                <a:cubicBezTo>
                  <a:pt x="5185136" y="3069193"/>
                  <a:pt x="5159563" y="3065226"/>
                  <a:pt x="5128698" y="3056412"/>
                </a:cubicBezTo>
                <a:cubicBezTo>
                  <a:pt x="5097836" y="3047591"/>
                  <a:pt x="5075586" y="3037505"/>
                  <a:pt x="5061944" y="3026144"/>
                </a:cubicBezTo>
                <a:close/>
                <a:moveTo>
                  <a:pt x="4868632" y="2971805"/>
                </a:moveTo>
                <a:cubicBezTo>
                  <a:pt x="4914615" y="2971000"/>
                  <a:pt x="4940407" y="2980035"/>
                  <a:pt x="4946011" y="2998920"/>
                </a:cubicBezTo>
                <a:lnTo>
                  <a:pt x="4988493" y="2986314"/>
                </a:lnTo>
                <a:cubicBezTo>
                  <a:pt x="4996017" y="2994352"/>
                  <a:pt x="5002834" y="3000031"/>
                  <a:pt x="5008958" y="3003352"/>
                </a:cubicBezTo>
                <a:cubicBezTo>
                  <a:pt x="5015076" y="3006670"/>
                  <a:pt x="5021898" y="3012347"/>
                  <a:pt x="5029423" y="3020390"/>
                </a:cubicBezTo>
                <a:lnTo>
                  <a:pt x="5043580" y="3016189"/>
                </a:lnTo>
                <a:lnTo>
                  <a:pt x="5047782" y="3030347"/>
                </a:lnTo>
                <a:lnTo>
                  <a:pt x="5019462" y="3038750"/>
                </a:lnTo>
                <a:lnTo>
                  <a:pt x="5015261" y="3024593"/>
                </a:lnTo>
                <a:lnTo>
                  <a:pt x="4972779" y="3037199"/>
                </a:lnTo>
                <a:lnTo>
                  <a:pt x="4968577" y="3023037"/>
                </a:lnTo>
                <a:lnTo>
                  <a:pt x="4940257" y="3031440"/>
                </a:lnTo>
                <a:lnTo>
                  <a:pt x="4936055" y="3017278"/>
                </a:lnTo>
                <a:cubicBezTo>
                  <a:pt x="4903529" y="3011526"/>
                  <a:pt x="4870527" y="3008479"/>
                  <a:pt x="4837045" y="3008143"/>
                </a:cubicBezTo>
                <a:cubicBezTo>
                  <a:pt x="4803562" y="3007803"/>
                  <a:pt x="4773177" y="2996277"/>
                  <a:pt x="4745894" y="2973560"/>
                </a:cubicBezTo>
                <a:cubicBezTo>
                  <a:pt x="4781737" y="2973195"/>
                  <a:pt x="4822648" y="2972611"/>
                  <a:pt x="4868632" y="2971805"/>
                </a:cubicBezTo>
                <a:close/>
                <a:moveTo>
                  <a:pt x="4702086" y="2955741"/>
                </a:moveTo>
                <a:lnTo>
                  <a:pt x="4706287" y="2969898"/>
                </a:lnTo>
                <a:cubicBezTo>
                  <a:pt x="4690730" y="2969382"/>
                  <a:pt x="4684476" y="2969953"/>
                  <a:pt x="4687538" y="2971614"/>
                </a:cubicBezTo>
                <a:cubicBezTo>
                  <a:pt x="4690598" y="2973269"/>
                  <a:pt x="4686007" y="2970783"/>
                  <a:pt x="4673766" y="2964145"/>
                </a:cubicBezTo>
                <a:close/>
                <a:moveTo>
                  <a:pt x="4669560" y="2949989"/>
                </a:moveTo>
                <a:lnTo>
                  <a:pt x="4673763" y="2964151"/>
                </a:lnTo>
                <a:cubicBezTo>
                  <a:pt x="4658199" y="2963631"/>
                  <a:pt x="4651951" y="2964201"/>
                  <a:pt x="4655013" y="2965861"/>
                </a:cubicBezTo>
                <a:cubicBezTo>
                  <a:pt x="4658070" y="2967523"/>
                  <a:pt x="4653482" y="2965031"/>
                  <a:pt x="4641236" y="2958394"/>
                </a:cubicBezTo>
                <a:lnTo>
                  <a:pt x="4641240" y="2958392"/>
                </a:lnTo>
                <a:close/>
                <a:moveTo>
                  <a:pt x="4637038" y="2944230"/>
                </a:moveTo>
                <a:lnTo>
                  <a:pt x="4641240" y="2958392"/>
                </a:lnTo>
                <a:cubicBezTo>
                  <a:pt x="4625683" y="2957876"/>
                  <a:pt x="4619435" y="2958445"/>
                  <a:pt x="4622495" y="2960101"/>
                </a:cubicBezTo>
                <a:cubicBezTo>
                  <a:pt x="4625553" y="2961763"/>
                  <a:pt x="4620966" y="2959276"/>
                  <a:pt x="4608718" y="2952634"/>
                </a:cubicBezTo>
                <a:close/>
                <a:moveTo>
                  <a:pt x="4472411" y="2879447"/>
                </a:moveTo>
                <a:cubicBezTo>
                  <a:pt x="4482791" y="2877651"/>
                  <a:pt x="4488922" y="2877759"/>
                  <a:pt x="4490804" y="2879770"/>
                </a:cubicBezTo>
                <a:cubicBezTo>
                  <a:pt x="4494565" y="2883786"/>
                  <a:pt x="4512005" y="2886319"/>
                  <a:pt x="4543125" y="2887355"/>
                </a:cubicBezTo>
                <a:cubicBezTo>
                  <a:pt x="4544525" y="2892072"/>
                  <a:pt x="4543309" y="2905273"/>
                  <a:pt x="4539472" y="2926954"/>
                </a:cubicBezTo>
                <a:lnTo>
                  <a:pt x="4553629" y="2922753"/>
                </a:lnTo>
                <a:cubicBezTo>
                  <a:pt x="4565872" y="2929397"/>
                  <a:pt x="4582835" y="2934634"/>
                  <a:pt x="4604516" y="2938471"/>
                </a:cubicBezTo>
                <a:lnTo>
                  <a:pt x="4608717" y="2952629"/>
                </a:lnTo>
                <a:lnTo>
                  <a:pt x="4566235" y="2965235"/>
                </a:lnTo>
                <a:cubicBezTo>
                  <a:pt x="4553999" y="2958595"/>
                  <a:pt x="4540928" y="2953487"/>
                  <a:pt x="4527026" y="2949910"/>
                </a:cubicBezTo>
                <a:cubicBezTo>
                  <a:pt x="4513123" y="2946329"/>
                  <a:pt x="4504770" y="2939821"/>
                  <a:pt x="4501968" y="2930381"/>
                </a:cubicBezTo>
                <a:cubicBezTo>
                  <a:pt x="4499167" y="2920941"/>
                  <a:pt x="4499428" y="2913162"/>
                  <a:pt x="4502744" y="2907040"/>
                </a:cubicBezTo>
                <a:lnTo>
                  <a:pt x="4439026" y="2925947"/>
                </a:lnTo>
                <a:lnTo>
                  <a:pt x="4428521" y="2890544"/>
                </a:lnTo>
                <a:cubicBezTo>
                  <a:pt x="4447400" y="2884942"/>
                  <a:pt x="4462030" y="2881243"/>
                  <a:pt x="4472411" y="2879447"/>
                </a:cubicBezTo>
                <a:close/>
                <a:moveTo>
                  <a:pt x="4128184" y="2787075"/>
                </a:moveTo>
                <a:cubicBezTo>
                  <a:pt x="4140430" y="2793712"/>
                  <a:pt x="4148905" y="2796335"/>
                  <a:pt x="4153627" y="2794934"/>
                </a:cubicBezTo>
                <a:cubicBezTo>
                  <a:pt x="4158350" y="2793532"/>
                  <a:pt x="4168930" y="2803233"/>
                  <a:pt x="4185374" y="2824034"/>
                </a:cubicBezTo>
                <a:cubicBezTo>
                  <a:pt x="4161772" y="2831037"/>
                  <a:pt x="4139835" y="2834978"/>
                  <a:pt x="4119549" y="2835859"/>
                </a:cubicBezTo>
                <a:cubicBezTo>
                  <a:pt x="4099270" y="2836744"/>
                  <a:pt x="4085627" y="2825383"/>
                  <a:pt x="4078624" y="2801781"/>
                </a:cubicBezTo>
                <a:close/>
                <a:moveTo>
                  <a:pt x="4056059" y="2777669"/>
                </a:moveTo>
                <a:lnTo>
                  <a:pt x="4060262" y="2791831"/>
                </a:lnTo>
                <a:cubicBezTo>
                  <a:pt x="4044698" y="2791311"/>
                  <a:pt x="4038445" y="2791882"/>
                  <a:pt x="4041507" y="2793543"/>
                </a:cubicBezTo>
                <a:cubicBezTo>
                  <a:pt x="4044569" y="2795204"/>
                  <a:pt x="4039976" y="2792713"/>
                  <a:pt x="4027735" y="2786074"/>
                </a:cubicBezTo>
                <a:close/>
                <a:moveTo>
                  <a:pt x="4423743" y="2121599"/>
                </a:moveTo>
                <a:lnTo>
                  <a:pt x="4427946" y="2135762"/>
                </a:lnTo>
                <a:lnTo>
                  <a:pt x="4342982" y="2160974"/>
                </a:lnTo>
                <a:lnTo>
                  <a:pt x="4338779" y="2146812"/>
                </a:lnTo>
                <a:close/>
                <a:moveTo>
                  <a:pt x="4610712" y="2050704"/>
                </a:moveTo>
                <a:lnTo>
                  <a:pt x="4619117" y="2079028"/>
                </a:lnTo>
                <a:cubicBezTo>
                  <a:pt x="4600237" y="2084630"/>
                  <a:pt x="4578295" y="2088573"/>
                  <a:pt x="4553292" y="2090854"/>
                </a:cubicBezTo>
                <a:cubicBezTo>
                  <a:pt x="4528290" y="2093140"/>
                  <a:pt x="4509670" y="2090958"/>
                  <a:pt x="4497429" y="2084320"/>
                </a:cubicBezTo>
                <a:close/>
                <a:moveTo>
                  <a:pt x="4861396" y="1960911"/>
                </a:moveTo>
                <a:lnTo>
                  <a:pt x="4865597" y="1975069"/>
                </a:lnTo>
                <a:lnTo>
                  <a:pt x="4879754" y="1970867"/>
                </a:lnTo>
                <a:cubicBezTo>
                  <a:pt x="4879235" y="1986431"/>
                  <a:pt x="4879804" y="1992679"/>
                  <a:pt x="4881467" y="1989622"/>
                </a:cubicBezTo>
                <a:cubicBezTo>
                  <a:pt x="4883127" y="1986561"/>
                  <a:pt x="4880636" y="1991153"/>
                  <a:pt x="4874002" y="2003393"/>
                </a:cubicBezTo>
                <a:lnTo>
                  <a:pt x="4878203" y="2017550"/>
                </a:lnTo>
                <a:lnTo>
                  <a:pt x="4739478" y="2043312"/>
                </a:lnTo>
                <a:lnTo>
                  <a:pt x="4743679" y="2057469"/>
                </a:lnTo>
                <a:lnTo>
                  <a:pt x="4729517" y="2061672"/>
                </a:lnTo>
                <a:lnTo>
                  <a:pt x="4725316" y="2047514"/>
                </a:lnTo>
                <a:lnTo>
                  <a:pt x="4654515" y="2068524"/>
                </a:lnTo>
                <a:cubicBezTo>
                  <a:pt x="4651714" y="2059084"/>
                  <a:pt x="4644189" y="2051041"/>
                  <a:pt x="4631948" y="2044402"/>
                </a:cubicBezTo>
                <a:lnTo>
                  <a:pt x="4674429" y="2031796"/>
                </a:lnTo>
                <a:lnTo>
                  <a:pt x="4670228" y="2017639"/>
                </a:lnTo>
                <a:lnTo>
                  <a:pt x="4741030" y="1996629"/>
                </a:lnTo>
                <a:lnTo>
                  <a:pt x="4745231" y="2010786"/>
                </a:lnTo>
                <a:lnTo>
                  <a:pt x="4759393" y="2006584"/>
                </a:lnTo>
                <a:lnTo>
                  <a:pt x="4755192" y="1992426"/>
                </a:lnTo>
                <a:cubicBezTo>
                  <a:pt x="4759909" y="1991026"/>
                  <a:pt x="4763802" y="1991156"/>
                  <a:pt x="4766862" y="1992812"/>
                </a:cubicBezTo>
                <a:cubicBezTo>
                  <a:pt x="4769919" y="1994474"/>
                  <a:pt x="4773811" y="1994603"/>
                  <a:pt x="4778533" y="1993202"/>
                </a:cubicBezTo>
                <a:lnTo>
                  <a:pt x="4787712" y="1998180"/>
                </a:lnTo>
                <a:cubicBezTo>
                  <a:pt x="4795753" y="1990661"/>
                  <a:pt x="4806853" y="1984798"/>
                  <a:pt x="4821010" y="1980597"/>
                </a:cubicBezTo>
                <a:cubicBezTo>
                  <a:pt x="4835172" y="1976395"/>
                  <a:pt x="4848634" y="1969831"/>
                  <a:pt x="4861396" y="1960911"/>
                </a:cubicBezTo>
                <a:close/>
                <a:moveTo>
                  <a:pt x="4271297" y="1815543"/>
                </a:moveTo>
                <a:lnTo>
                  <a:pt x="4274659" y="1826872"/>
                </a:lnTo>
                <a:lnTo>
                  <a:pt x="4267580" y="1828973"/>
                </a:lnTo>
                <a:lnTo>
                  <a:pt x="4265478" y="1821889"/>
                </a:lnTo>
                <a:close/>
                <a:moveTo>
                  <a:pt x="4298776" y="1804307"/>
                </a:moveTo>
                <a:lnTo>
                  <a:pt x="4298724" y="1804327"/>
                </a:lnTo>
                <a:lnTo>
                  <a:pt x="4298777" y="1804311"/>
                </a:lnTo>
                <a:lnTo>
                  <a:pt x="4298544" y="1804397"/>
                </a:lnTo>
                <a:lnTo>
                  <a:pt x="4271897" y="1814894"/>
                </a:lnTo>
                <a:lnTo>
                  <a:pt x="4271889" y="1814902"/>
                </a:lnTo>
                <a:lnTo>
                  <a:pt x="4271188" y="1815178"/>
                </a:lnTo>
                <a:lnTo>
                  <a:pt x="4270458" y="1812715"/>
                </a:lnTo>
                <a:lnTo>
                  <a:pt x="4298704" y="1804333"/>
                </a:lnTo>
                <a:close/>
                <a:moveTo>
                  <a:pt x="4290367" y="1775988"/>
                </a:moveTo>
                <a:lnTo>
                  <a:pt x="4298771" y="1804308"/>
                </a:lnTo>
                <a:lnTo>
                  <a:pt x="4270451" y="1812712"/>
                </a:lnTo>
                <a:lnTo>
                  <a:pt x="4271182" y="1815175"/>
                </a:lnTo>
                <a:lnTo>
                  <a:pt x="4140130" y="1866792"/>
                </a:lnTo>
                <a:lnTo>
                  <a:pt x="4144331" y="1880950"/>
                </a:lnTo>
                <a:cubicBezTo>
                  <a:pt x="4125451" y="1886552"/>
                  <a:pt x="4098528" y="1899679"/>
                  <a:pt x="4063570" y="1920324"/>
                </a:cubicBezTo>
                <a:lnTo>
                  <a:pt x="4069873" y="1941565"/>
                </a:lnTo>
                <a:lnTo>
                  <a:pt x="4041554" y="1949968"/>
                </a:lnTo>
                <a:lnTo>
                  <a:pt x="4035251" y="1928728"/>
                </a:lnTo>
                <a:lnTo>
                  <a:pt x="3999847" y="1939233"/>
                </a:lnTo>
                <a:lnTo>
                  <a:pt x="3995645" y="1925071"/>
                </a:lnTo>
                <a:lnTo>
                  <a:pt x="3981488" y="1929272"/>
                </a:lnTo>
                <a:lnTo>
                  <a:pt x="3977287" y="1915115"/>
                </a:lnTo>
                <a:cubicBezTo>
                  <a:pt x="3999487" y="1903389"/>
                  <a:pt x="4021689" y="1891668"/>
                  <a:pt x="4043886" y="1879943"/>
                </a:cubicBezTo>
                <a:cubicBezTo>
                  <a:pt x="4066087" y="1868222"/>
                  <a:pt x="4085922" y="1857198"/>
                  <a:pt x="4103406" y="1846872"/>
                </a:cubicBezTo>
                <a:lnTo>
                  <a:pt x="4195448" y="1819559"/>
                </a:lnTo>
                <a:cubicBezTo>
                  <a:pt x="4202086" y="1807318"/>
                  <a:pt x="4204007" y="1796477"/>
                  <a:pt x="4201206" y="1787037"/>
                </a:cubicBezTo>
                <a:lnTo>
                  <a:pt x="4215364" y="1782836"/>
                </a:lnTo>
                <a:lnTo>
                  <a:pt x="4219566" y="1796998"/>
                </a:lnTo>
                <a:close/>
                <a:moveTo>
                  <a:pt x="5424534" y="1470253"/>
                </a:moveTo>
                <a:cubicBezTo>
                  <a:pt x="5432057" y="1478291"/>
                  <a:pt x="5438049" y="1485500"/>
                  <a:pt x="5442508" y="1491884"/>
                </a:cubicBezTo>
                <a:cubicBezTo>
                  <a:pt x="5446970" y="1498262"/>
                  <a:pt x="5452002" y="1510893"/>
                  <a:pt x="5457605" y="1529773"/>
                </a:cubicBezTo>
                <a:cubicBezTo>
                  <a:pt x="5422646" y="1550418"/>
                  <a:pt x="5398085" y="1562844"/>
                  <a:pt x="5383923" y="1567047"/>
                </a:cubicBezTo>
                <a:cubicBezTo>
                  <a:pt x="5368880" y="1550968"/>
                  <a:pt x="5358649" y="1542444"/>
                  <a:pt x="5353227" y="1541489"/>
                </a:cubicBezTo>
                <a:cubicBezTo>
                  <a:pt x="5347809" y="1540527"/>
                  <a:pt x="5340895" y="1525885"/>
                  <a:pt x="5332491" y="1497566"/>
                </a:cubicBezTo>
                <a:close/>
                <a:moveTo>
                  <a:pt x="4828391" y="1408339"/>
                </a:moveTo>
                <a:lnTo>
                  <a:pt x="4832593" y="1422501"/>
                </a:lnTo>
                <a:cubicBezTo>
                  <a:pt x="4817030" y="1421981"/>
                  <a:pt x="4810781" y="1422551"/>
                  <a:pt x="4813843" y="1424211"/>
                </a:cubicBezTo>
                <a:cubicBezTo>
                  <a:pt x="4816900" y="1425873"/>
                  <a:pt x="4812312" y="1423381"/>
                  <a:pt x="4800071" y="1416742"/>
                </a:cubicBezTo>
                <a:close/>
                <a:moveTo>
                  <a:pt x="3420165" y="1102062"/>
                </a:moveTo>
                <a:lnTo>
                  <a:pt x="3417288" y="1118325"/>
                </a:lnTo>
                <a:cubicBezTo>
                  <a:pt x="3409250" y="1125848"/>
                  <a:pt x="3406758" y="1130436"/>
                  <a:pt x="3409819" y="1132097"/>
                </a:cubicBezTo>
                <a:cubicBezTo>
                  <a:pt x="3412881" y="1133757"/>
                  <a:pt x="3412051" y="1135288"/>
                  <a:pt x="3407334" y="1136688"/>
                </a:cubicBezTo>
                <a:lnTo>
                  <a:pt x="3393172" y="1140890"/>
                </a:lnTo>
                <a:lnTo>
                  <a:pt x="3398929" y="1108363"/>
                </a:lnTo>
                <a:close/>
                <a:moveTo>
                  <a:pt x="3207444" y="1034230"/>
                </a:moveTo>
                <a:cubicBezTo>
                  <a:pt x="3200806" y="1046471"/>
                  <a:pt x="3195698" y="1059542"/>
                  <a:pt x="3192121" y="1073444"/>
                </a:cubicBezTo>
                <a:cubicBezTo>
                  <a:pt x="3188539" y="1087347"/>
                  <a:pt x="3177313" y="1097096"/>
                  <a:pt x="3158428" y="1102699"/>
                </a:cubicBezTo>
                <a:cubicBezTo>
                  <a:pt x="3165072" y="1090457"/>
                  <a:pt x="3169700" y="1080097"/>
                  <a:pt x="3172316" y="1071619"/>
                </a:cubicBezTo>
                <a:cubicBezTo>
                  <a:pt x="3174937" y="1063134"/>
                  <a:pt x="3179565" y="1052774"/>
                  <a:pt x="3186203" y="1040533"/>
                </a:cubicBezTo>
                <a:close/>
                <a:moveTo>
                  <a:pt x="2491940" y="907583"/>
                </a:moveTo>
                <a:cubicBezTo>
                  <a:pt x="2493340" y="912300"/>
                  <a:pt x="2495572" y="915492"/>
                  <a:pt x="2498628" y="917154"/>
                </a:cubicBezTo>
                <a:cubicBezTo>
                  <a:pt x="2501689" y="918809"/>
                  <a:pt x="2503921" y="922001"/>
                  <a:pt x="2505322" y="926723"/>
                </a:cubicBezTo>
                <a:cubicBezTo>
                  <a:pt x="2508123" y="936163"/>
                  <a:pt x="2505851" y="945824"/>
                  <a:pt x="2498512" y="955703"/>
                </a:cubicBezTo>
                <a:cubicBezTo>
                  <a:pt x="2491174" y="965588"/>
                  <a:pt x="2485846" y="973587"/>
                  <a:pt x="2482525" y="979711"/>
                </a:cubicBezTo>
                <a:cubicBezTo>
                  <a:pt x="2485326" y="989150"/>
                  <a:pt x="2486211" y="1009430"/>
                  <a:pt x="2485175" y="1040551"/>
                </a:cubicBezTo>
                <a:lnTo>
                  <a:pt x="2471012" y="1044753"/>
                </a:lnTo>
                <a:lnTo>
                  <a:pt x="2458406" y="1002271"/>
                </a:lnTo>
                <a:lnTo>
                  <a:pt x="2472568" y="998069"/>
                </a:lnTo>
                <a:lnTo>
                  <a:pt x="2459962" y="955587"/>
                </a:lnTo>
                <a:lnTo>
                  <a:pt x="2474120" y="951386"/>
                </a:lnTo>
                <a:cubicBezTo>
                  <a:pt x="2477962" y="929704"/>
                  <a:pt x="2479178" y="916503"/>
                  <a:pt x="2477778" y="911785"/>
                </a:cubicBezTo>
                <a:close/>
                <a:moveTo>
                  <a:pt x="3277154" y="905685"/>
                </a:moveTo>
                <a:cubicBezTo>
                  <a:pt x="3275233" y="916526"/>
                  <a:pt x="3274978" y="924309"/>
                  <a:pt x="3276378" y="929026"/>
                </a:cubicBezTo>
                <a:cubicBezTo>
                  <a:pt x="3277779" y="933748"/>
                  <a:pt x="3277519" y="941528"/>
                  <a:pt x="3275598" y="952369"/>
                </a:cubicBezTo>
                <a:lnTo>
                  <a:pt x="3247278" y="960772"/>
                </a:lnTo>
                <a:lnTo>
                  <a:pt x="3243077" y="946615"/>
                </a:lnTo>
                <a:cubicBezTo>
                  <a:pt x="3249716" y="934374"/>
                  <a:pt x="3252206" y="929781"/>
                  <a:pt x="3250546" y="932843"/>
                </a:cubicBezTo>
                <a:cubicBezTo>
                  <a:pt x="3248884" y="935900"/>
                  <a:pt x="3248314" y="929652"/>
                  <a:pt x="3248829" y="914090"/>
                </a:cubicBezTo>
                <a:close/>
                <a:moveTo>
                  <a:pt x="3538894" y="905062"/>
                </a:moveTo>
                <a:cubicBezTo>
                  <a:pt x="3551135" y="911700"/>
                  <a:pt x="3556077" y="915367"/>
                  <a:pt x="3553716" y="916067"/>
                </a:cubicBezTo>
                <a:cubicBezTo>
                  <a:pt x="3551355" y="916768"/>
                  <a:pt x="3553937" y="921140"/>
                  <a:pt x="3561460" y="929179"/>
                </a:cubicBezTo>
                <a:lnTo>
                  <a:pt x="3540219" y="935482"/>
                </a:lnTo>
                <a:lnTo>
                  <a:pt x="3536017" y="921320"/>
                </a:lnTo>
                <a:close/>
                <a:moveTo>
                  <a:pt x="3598651" y="794885"/>
                </a:moveTo>
                <a:cubicBezTo>
                  <a:pt x="3610891" y="801523"/>
                  <a:pt x="3615484" y="804014"/>
                  <a:pt x="3612422" y="802354"/>
                </a:cubicBezTo>
                <a:cubicBezTo>
                  <a:pt x="3609361" y="800693"/>
                  <a:pt x="3612291" y="806241"/>
                  <a:pt x="3621216" y="819002"/>
                </a:cubicBezTo>
                <a:lnTo>
                  <a:pt x="3607054" y="823204"/>
                </a:lnTo>
                <a:close/>
                <a:moveTo>
                  <a:pt x="600939" y="713757"/>
                </a:moveTo>
                <a:cubicBezTo>
                  <a:pt x="625426" y="727033"/>
                  <a:pt x="645447" y="733933"/>
                  <a:pt x="661009" y="734448"/>
                </a:cubicBezTo>
                <a:cubicBezTo>
                  <a:pt x="676567" y="734969"/>
                  <a:pt x="696847" y="734084"/>
                  <a:pt x="721850" y="731803"/>
                </a:cubicBezTo>
                <a:lnTo>
                  <a:pt x="726053" y="745965"/>
                </a:lnTo>
                <a:cubicBezTo>
                  <a:pt x="747734" y="749802"/>
                  <a:pt x="758578" y="751717"/>
                  <a:pt x="758578" y="751717"/>
                </a:cubicBezTo>
                <a:lnTo>
                  <a:pt x="766983" y="780041"/>
                </a:lnTo>
                <a:cubicBezTo>
                  <a:pt x="810345" y="787717"/>
                  <a:pt x="839900" y="800773"/>
                  <a:pt x="855643" y="819213"/>
                </a:cubicBezTo>
                <a:cubicBezTo>
                  <a:pt x="871385" y="837652"/>
                  <a:pt x="886258" y="870475"/>
                  <a:pt x="900264" y="917674"/>
                </a:cubicBezTo>
                <a:lnTo>
                  <a:pt x="886107" y="921875"/>
                </a:lnTo>
                <a:lnTo>
                  <a:pt x="890309" y="936037"/>
                </a:lnTo>
                <a:cubicBezTo>
                  <a:pt x="903950" y="947394"/>
                  <a:pt x="913921" y="963698"/>
                  <a:pt x="920224" y="984938"/>
                </a:cubicBezTo>
                <a:cubicBezTo>
                  <a:pt x="926527" y="1006179"/>
                  <a:pt x="933181" y="1028601"/>
                  <a:pt x="940183" y="1052198"/>
                </a:cubicBezTo>
                <a:lnTo>
                  <a:pt x="911863" y="1060602"/>
                </a:lnTo>
                <a:lnTo>
                  <a:pt x="937075" y="1145565"/>
                </a:lnTo>
                <a:cubicBezTo>
                  <a:pt x="929037" y="1153089"/>
                  <a:pt x="924539" y="1159556"/>
                  <a:pt x="923579" y="1164979"/>
                </a:cubicBezTo>
                <a:cubicBezTo>
                  <a:pt x="922618" y="1170397"/>
                  <a:pt x="920477" y="1176171"/>
                  <a:pt x="917160" y="1182288"/>
                </a:cubicBezTo>
                <a:lnTo>
                  <a:pt x="890942" y="1197775"/>
                </a:lnTo>
                <a:cubicBezTo>
                  <a:pt x="884299" y="1210018"/>
                  <a:pt x="878490" y="1220728"/>
                  <a:pt x="873512" y="1229907"/>
                </a:cubicBezTo>
                <a:cubicBezTo>
                  <a:pt x="868535" y="1239091"/>
                  <a:pt x="857304" y="1248841"/>
                  <a:pt x="839826" y="1259166"/>
                </a:cubicBezTo>
                <a:lnTo>
                  <a:pt x="848229" y="1287486"/>
                </a:lnTo>
                <a:cubicBezTo>
                  <a:pt x="813266" y="1308132"/>
                  <a:pt x="779970" y="1325719"/>
                  <a:pt x="748328" y="1340242"/>
                </a:cubicBezTo>
                <a:cubicBezTo>
                  <a:pt x="716687" y="1354769"/>
                  <a:pt x="685746" y="1371653"/>
                  <a:pt x="655505" y="1390897"/>
                </a:cubicBezTo>
                <a:lnTo>
                  <a:pt x="651303" y="1376735"/>
                </a:lnTo>
                <a:lnTo>
                  <a:pt x="608821" y="1389341"/>
                </a:lnTo>
                <a:cubicBezTo>
                  <a:pt x="559857" y="1362787"/>
                  <a:pt x="500487" y="1344453"/>
                  <a:pt x="430722" y="1334342"/>
                </a:cubicBezTo>
                <a:cubicBezTo>
                  <a:pt x="360957" y="1324231"/>
                  <a:pt x="317670" y="1290853"/>
                  <a:pt x="300861" y="1234209"/>
                </a:cubicBezTo>
                <a:cubicBezTo>
                  <a:pt x="296659" y="1220047"/>
                  <a:pt x="295999" y="1204839"/>
                  <a:pt x="298876" y="1188576"/>
                </a:cubicBezTo>
                <a:cubicBezTo>
                  <a:pt x="301752" y="1172313"/>
                  <a:pt x="302492" y="1161822"/>
                  <a:pt x="301092" y="1157105"/>
                </a:cubicBezTo>
                <a:lnTo>
                  <a:pt x="286935" y="1161306"/>
                </a:lnTo>
                <a:lnTo>
                  <a:pt x="274329" y="1118824"/>
                </a:lnTo>
                <a:cubicBezTo>
                  <a:pt x="271528" y="1109384"/>
                  <a:pt x="268116" y="1106543"/>
                  <a:pt x="264094" y="1110306"/>
                </a:cubicBezTo>
                <a:cubicBezTo>
                  <a:pt x="260077" y="1114067"/>
                  <a:pt x="252203" y="1104848"/>
                  <a:pt x="240477" y="1082647"/>
                </a:cubicBezTo>
                <a:cubicBezTo>
                  <a:pt x="247121" y="1070404"/>
                  <a:pt x="255070" y="1053921"/>
                  <a:pt x="264325" y="1033201"/>
                </a:cubicBezTo>
                <a:cubicBezTo>
                  <a:pt x="273584" y="1012476"/>
                  <a:pt x="279172" y="996693"/>
                  <a:pt x="281088" y="985853"/>
                </a:cubicBezTo>
                <a:lnTo>
                  <a:pt x="264281" y="929214"/>
                </a:lnTo>
                <a:lnTo>
                  <a:pt x="278443" y="925011"/>
                </a:lnTo>
                <a:lnTo>
                  <a:pt x="274241" y="910849"/>
                </a:lnTo>
                <a:lnTo>
                  <a:pt x="288403" y="906647"/>
                </a:lnTo>
                <a:lnTo>
                  <a:pt x="284200" y="892485"/>
                </a:lnTo>
                <a:lnTo>
                  <a:pt x="312520" y="884081"/>
                </a:lnTo>
                <a:lnTo>
                  <a:pt x="308319" y="869924"/>
                </a:lnTo>
                <a:lnTo>
                  <a:pt x="336638" y="861520"/>
                </a:lnTo>
                <a:cubicBezTo>
                  <a:pt x="340479" y="839833"/>
                  <a:pt x="345713" y="822876"/>
                  <a:pt x="352357" y="810633"/>
                </a:cubicBezTo>
                <a:lnTo>
                  <a:pt x="387755" y="800129"/>
                </a:lnTo>
                <a:cubicBezTo>
                  <a:pt x="395793" y="792606"/>
                  <a:pt x="401736" y="778002"/>
                  <a:pt x="405574" y="756321"/>
                </a:cubicBezTo>
                <a:lnTo>
                  <a:pt x="504694" y="726908"/>
                </a:lnTo>
                <a:lnTo>
                  <a:pt x="508897" y="741070"/>
                </a:lnTo>
                <a:close/>
                <a:moveTo>
                  <a:pt x="2540637" y="708243"/>
                </a:moveTo>
                <a:cubicBezTo>
                  <a:pt x="2546759" y="711559"/>
                  <a:pt x="2551921" y="720298"/>
                  <a:pt x="2556124" y="734460"/>
                </a:cubicBezTo>
                <a:cubicBezTo>
                  <a:pt x="2560326" y="748623"/>
                  <a:pt x="2560155" y="765362"/>
                  <a:pt x="2555618" y="784686"/>
                </a:cubicBezTo>
                <a:cubicBezTo>
                  <a:pt x="2551080" y="804006"/>
                  <a:pt x="2549250" y="823812"/>
                  <a:pt x="2550135" y="844091"/>
                </a:cubicBezTo>
                <a:cubicBezTo>
                  <a:pt x="2537894" y="837453"/>
                  <a:pt x="2533301" y="834962"/>
                  <a:pt x="2536363" y="836623"/>
                </a:cubicBezTo>
                <a:cubicBezTo>
                  <a:pt x="2539425" y="838283"/>
                  <a:pt x="2536493" y="832730"/>
                  <a:pt x="2527568" y="819970"/>
                </a:cubicBezTo>
                <a:lnTo>
                  <a:pt x="2513411" y="824171"/>
                </a:lnTo>
                <a:cubicBezTo>
                  <a:pt x="2515848" y="797772"/>
                  <a:pt x="2520735" y="779629"/>
                  <a:pt x="2528075" y="769749"/>
                </a:cubicBezTo>
                <a:cubicBezTo>
                  <a:pt x="2535413" y="759864"/>
                  <a:pt x="2539600" y="739364"/>
                  <a:pt x="2540637" y="708243"/>
                </a:cubicBezTo>
                <a:close/>
                <a:moveTo>
                  <a:pt x="2336318" y="668726"/>
                </a:moveTo>
                <a:cubicBezTo>
                  <a:pt x="2346122" y="701763"/>
                  <a:pt x="2350414" y="724885"/>
                  <a:pt x="2349198" y="738086"/>
                </a:cubicBezTo>
                <a:cubicBezTo>
                  <a:pt x="2347978" y="751288"/>
                  <a:pt x="2346151" y="771088"/>
                  <a:pt x="2343715" y="797491"/>
                </a:cubicBezTo>
                <a:lnTo>
                  <a:pt x="2329553" y="801693"/>
                </a:lnTo>
                <a:lnTo>
                  <a:pt x="2346361" y="858337"/>
                </a:lnTo>
                <a:lnTo>
                  <a:pt x="2332199" y="862540"/>
                </a:lnTo>
                <a:lnTo>
                  <a:pt x="2427206" y="1026939"/>
                </a:lnTo>
                <a:lnTo>
                  <a:pt x="2441368" y="1022737"/>
                </a:lnTo>
                <a:lnTo>
                  <a:pt x="2453974" y="1065218"/>
                </a:lnTo>
                <a:cubicBezTo>
                  <a:pt x="2460613" y="1052977"/>
                  <a:pt x="2466295" y="1046153"/>
                  <a:pt x="2471012" y="1044753"/>
                </a:cubicBezTo>
                <a:lnTo>
                  <a:pt x="2483619" y="1087235"/>
                </a:lnTo>
                <a:lnTo>
                  <a:pt x="2532403" y="1095870"/>
                </a:lnTo>
                <a:lnTo>
                  <a:pt x="2554969" y="1119987"/>
                </a:lnTo>
                <a:cubicBezTo>
                  <a:pt x="2586090" y="1121023"/>
                  <a:pt x="2621934" y="1120663"/>
                  <a:pt x="2662495" y="1118898"/>
                </a:cubicBezTo>
                <a:cubicBezTo>
                  <a:pt x="2665816" y="1112774"/>
                  <a:pt x="2668652" y="1109363"/>
                  <a:pt x="2671013" y="1108663"/>
                </a:cubicBezTo>
                <a:cubicBezTo>
                  <a:pt x="2673375" y="1107962"/>
                  <a:pt x="2676217" y="1104555"/>
                  <a:pt x="2679533" y="1098433"/>
                </a:cubicBezTo>
                <a:cubicBezTo>
                  <a:pt x="2680934" y="1103155"/>
                  <a:pt x="2683995" y="1104811"/>
                  <a:pt x="2688717" y="1103409"/>
                </a:cubicBezTo>
                <a:cubicBezTo>
                  <a:pt x="2694836" y="1106732"/>
                  <a:pt x="2702615" y="1106992"/>
                  <a:pt x="2712060" y="1104190"/>
                </a:cubicBezTo>
                <a:lnTo>
                  <a:pt x="2782861" y="1083180"/>
                </a:lnTo>
                <a:lnTo>
                  <a:pt x="2787063" y="1097337"/>
                </a:lnTo>
                <a:lnTo>
                  <a:pt x="2815382" y="1088934"/>
                </a:lnTo>
                <a:lnTo>
                  <a:pt x="2920581" y="1157869"/>
                </a:lnTo>
                <a:lnTo>
                  <a:pt x="2948901" y="1149466"/>
                </a:lnTo>
                <a:cubicBezTo>
                  <a:pt x="2956424" y="1157504"/>
                  <a:pt x="2963242" y="1163183"/>
                  <a:pt x="2969366" y="1166504"/>
                </a:cubicBezTo>
                <a:cubicBezTo>
                  <a:pt x="2975483" y="1169822"/>
                  <a:pt x="2982306" y="1175499"/>
                  <a:pt x="2989825" y="1183539"/>
                </a:cubicBezTo>
                <a:lnTo>
                  <a:pt x="3032307" y="1170933"/>
                </a:lnTo>
                <a:cubicBezTo>
                  <a:pt x="3049271" y="1176175"/>
                  <a:pt x="3067025" y="1192734"/>
                  <a:pt x="3085569" y="1220613"/>
                </a:cubicBezTo>
                <a:cubicBezTo>
                  <a:pt x="3104113" y="1248493"/>
                  <a:pt x="3120907" y="1270474"/>
                  <a:pt x="3135949" y="1286552"/>
                </a:cubicBezTo>
                <a:cubicBezTo>
                  <a:pt x="3167590" y="1272025"/>
                  <a:pt x="3196871" y="1258203"/>
                  <a:pt x="3223789" y="1245078"/>
                </a:cubicBezTo>
                <a:cubicBezTo>
                  <a:pt x="3250714" y="1231955"/>
                  <a:pt x="3283055" y="1219789"/>
                  <a:pt x="3320814" y="1208584"/>
                </a:cubicBezTo>
                <a:cubicBezTo>
                  <a:pt x="3328338" y="1216623"/>
                  <a:pt x="3334325" y="1223833"/>
                  <a:pt x="3338787" y="1230211"/>
                </a:cubicBezTo>
                <a:cubicBezTo>
                  <a:pt x="3343250" y="1236593"/>
                  <a:pt x="3348277" y="1249221"/>
                  <a:pt x="3353880" y="1268106"/>
                </a:cubicBezTo>
                <a:cubicBezTo>
                  <a:pt x="3308966" y="1307109"/>
                  <a:pt x="3290191" y="1356334"/>
                  <a:pt x="3297555" y="1415780"/>
                </a:cubicBezTo>
                <a:cubicBezTo>
                  <a:pt x="3328160" y="1432378"/>
                  <a:pt x="3357290" y="1469957"/>
                  <a:pt x="3384933" y="1528519"/>
                </a:cubicBezTo>
                <a:cubicBezTo>
                  <a:pt x="3403818" y="1522915"/>
                  <a:pt x="3439091" y="1516301"/>
                  <a:pt x="3490752" y="1508673"/>
                </a:cubicBezTo>
                <a:cubicBezTo>
                  <a:pt x="3542413" y="1501045"/>
                  <a:pt x="3574364" y="1500551"/>
                  <a:pt x="3586607" y="1507194"/>
                </a:cubicBezTo>
                <a:lnTo>
                  <a:pt x="3603414" y="1563833"/>
                </a:lnTo>
                <a:lnTo>
                  <a:pt x="3532381" y="1661947"/>
                </a:lnTo>
                <a:cubicBezTo>
                  <a:pt x="3525744" y="1674193"/>
                  <a:pt x="3523127" y="1682672"/>
                  <a:pt x="3524527" y="1687389"/>
                </a:cubicBezTo>
                <a:cubicBezTo>
                  <a:pt x="3525928" y="1692112"/>
                  <a:pt x="3523307" y="1700592"/>
                  <a:pt x="3516668" y="1712833"/>
                </a:cubicBezTo>
                <a:cubicBezTo>
                  <a:pt x="3528389" y="1735035"/>
                  <a:pt x="3539546" y="1750987"/>
                  <a:pt x="3550125" y="1760683"/>
                </a:cubicBezTo>
                <a:cubicBezTo>
                  <a:pt x="3560710" y="1770382"/>
                  <a:pt x="3574223" y="1785635"/>
                  <a:pt x="3590665" y="1806431"/>
                </a:cubicBezTo>
                <a:lnTo>
                  <a:pt x="3618984" y="1798027"/>
                </a:lnTo>
                <a:cubicBezTo>
                  <a:pt x="3633512" y="1829668"/>
                  <a:pt x="3655118" y="1859208"/>
                  <a:pt x="3683802" y="1886648"/>
                </a:cubicBezTo>
                <a:cubicBezTo>
                  <a:pt x="3712487" y="1914087"/>
                  <a:pt x="3742392" y="1928324"/>
                  <a:pt x="3773513" y="1929360"/>
                </a:cubicBezTo>
                <a:lnTo>
                  <a:pt x="3855598" y="1920406"/>
                </a:lnTo>
                <a:cubicBezTo>
                  <a:pt x="3867841" y="1927050"/>
                  <a:pt x="3881477" y="1938407"/>
                  <a:pt x="3896524" y="1954484"/>
                </a:cubicBezTo>
                <a:lnTo>
                  <a:pt x="3981488" y="1929272"/>
                </a:lnTo>
                <a:lnTo>
                  <a:pt x="3985690" y="1943434"/>
                </a:lnTo>
                <a:lnTo>
                  <a:pt x="3900727" y="1968646"/>
                </a:lnTo>
                <a:cubicBezTo>
                  <a:pt x="3907731" y="1992248"/>
                  <a:pt x="3904368" y="2011220"/>
                  <a:pt x="3890651" y="2025561"/>
                </a:cubicBezTo>
                <a:cubicBezTo>
                  <a:pt x="3876933" y="2039903"/>
                  <a:pt x="3862731" y="2056957"/>
                  <a:pt x="3848059" y="2076720"/>
                </a:cubicBezTo>
                <a:cubicBezTo>
                  <a:pt x="3833377" y="2096487"/>
                  <a:pt x="3821631" y="2121799"/>
                  <a:pt x="3812810" y="2152660"/>
                </a:cubicBezTo>
                <a:cubicBezTo>
                  <a:pt x="3803996" y="2183525"/>
                  <a:pt x="3804230" y="2223256"/>
                  <a:pt x="3813515" y="2271861"/>
                </a:cubicBezTo>
                <a:cubicBezTo>
                  <a:pt x="3850758" y="2276214"/>
                  <a:pt x="3881535" y="2276073"/>
                  <a:pt x="3905836" y="2271425"/>
                </a:cubicBezTo>
                <a:cubicBezTo>
                  <a:pt x="3930134" y="2266784"/>
                  <a:pt x="3965887" y="2257459"/>
                  <a:pt x="4013086" y="2243453"/>
                </a:cubicBezTo>
                <a:lnTo>
                  <a:pt x="4017289" y="2257615"/>
                </a:lnTo>
                <a:lnTo>
                  <a:pt x="4031451" y="2253413"/>
                </a:lnTo>
                <a:lnTo>
                  <a:pt x="4035652" y="2267570"/>
                </a:lnTo>
                <a:lnTo>
                  <a:pt x="4021490" y="2271773"/>
                </a:lnTo>
                <a:cubicBezTo>
                  <a:pt x="4016772" y="2273172"/>
                  <a:pt x="4015112" y="2276234"/>
                  <a:pt x="4016513" y="2280957"/>
                </a:cubicBezTo>
                <a:cubicBezTo>
                  <a:pt x="4017913" y="2285674"/>
                  <a:pt x="4013891" y="2289437"/>
                  <a:pt x="4004452" y="2292238"/>
                </a:cubicBezTo>
                <a:lnTo>
                  <a:pt x="3997373" y="2294338"/>
                </a:lnTo>
                <a:lnTo>
                  <a:pt x="3993171" y="2280176"/>
                </a:lnTo>
                <a:cubicBezTo>
                  <a:pt x="3971490" y="2276339"/>
                  <a:pt x="3953566" y="2276524"/>
                  <a:pt x="3939409" y="2280725"/>
                </a:cubicBezTo>
                <a:lnTo>
                  <a:pt x="3966722" y="2372768"/>
                </a:lnTo>
                <a:cubicBezTo>
                  <a:pt x="3950638" y="2387811"/>
                  <a:pt x="3942605" y="2395333"/>
                  <a:pt x="3942605" y="2395333"/>
                </a:cubicBezTo>
                <a:lnTo>
                  <a:pt x="3946806" y="2409491"/>
                </a:lnTo>
                <a:lnTo>
                  <a:pt x="3890162" y="2426299"/>
                </a:lnTo>
                <a:lnTo>
                  <a:pt x="3894364" y="2440462"/>
                </a:lnTo>
                <a:cubicBezTo>
                  <a:pt x="3868841" y="2458306"/>
                  <a:pt x="3852283" y="2476060"/>
                  <a:pt x="3844684" y="2493724"/>
                </a:cubicBezTo>
                <a:cubicBezTo>
                  <a:pt x="3837089" y="2511382"/>
                  <a:pt x="3840991" y="2546176"/>
                  <a:pt x="3856398" y="2598097"/>
                </a:cubicBezTo>
                <a:cubicBezTo>
                  <a:pt x="3860601" y="2612259"/>
                  <a:pt x="3865763" y="2620998"/>
                  <a:pt x="3871880" y="2624316"/>
                </a:cubicBezTo>
                <a:lnTo>
                  <a:pt x="3886043" y="2620114"/>
                </a:lnTo>
                <a:cubicBezTo>
                  <a:pt x="3903888" y="2645637"/>
                  <a:pt x="3914212" y="2663115"/>
                  <a:pt x="3917014" y="2672555"/>
                </a:cubicBezTo>
                <a:lnTo>
                  <a:pt x="3931171" y="2668354"/>
                </a:lnTo>
                <a:lnTo>
                  <a:pt x="3939574" y="2696674"/>
                </a:lnTo>
                <a:cubicBezTo>
                  <a:pt x="3944297" y="2695272"/>
                  <a:pt x="3949370" y="2695052"/>
                  <a:pt x="3954788" y="2696013"/>
                </a:cubicBezTo>
                <a:cubicBezTo>
                  <a:pt x="3960206" y="2696974"/>
                  <a:pt x="3965278" y="2696753"/>
                  <a:pt x="3970001" y="2695352"/>
                </a:cubicBezTo>
                <a:lnTo>
                  <a:pt x="3995211" y="2780311"/>
                </a:lnTo>
                <a:lnTo>
                  <a:pt x="3981049" y="2784513"/>
                </a:lnTo>
                <a:cubicBezTo>
                  <a:pt x="3974932" y="2781196"/>
                  <a:pt x="3964787" y="2781637"/>
                  <a:pt x="3950629" y="2785838"/>
                </a:cubicBezTo>
                <a:cubicBezTo>
                  <a:pt x="3941189" y="2788639"/>
                  <a:pt x="3928908" y="2794853"/>
                  <a:pt x="3913790" y="2804472"/>
                </a:cubicBezTo>
                <a:cubicBezTo>
                  <a:pt x="3898668" y="2814097"/>
                  <a:pt x="3887086" y="2822667"/>
                  <a:pt x="3879047" y="2830191"/>
                </a:cubicBezTo>
                <a:lnTo>
                  <a:pt x="3887451" y="2858510"/>
                </a:lnTo>
                <a:lnTo>
                  <a:pt x="3941214" y="2857966"/>
                </a:lnTo>
                <a:lnTo>
                  <a:pt x="3945416" y="2872128"/>
                </a:lnTo>
                <a:lnTo>
                  <a:pt x="3910018" y="2882632"/>
                </a:lnTo>
                <a:lnTo>
                  <a:pt x="3905816" y="2868470"/>
                </a:lnTo>
                <a:lnTo>
                  <a:pt x="3863334" y="2881076"/>
                </a:lnTo>
                <a:cubicBezTo>
                  <a:pt x="3883980" y="2916039"/>
                  <a:pt x="3904314" y="2936965"/>
                  <a:pt x="3924335" y="2943864"/>
                </a:cubicBezTo>
                <a:cubicBezTo>
                  <a:pt x="3944360" y="2950762"/>
                  <a:pt x="3974650" y="2953329"/>
                  <a:pt x="4015211" y="2951564"/>
                </a:cubicBezTo>
                <a:lnTo>
                  <a:pt x="4037777" y="2975681"/>
                </a:lnTo>
                <a:lnTo>
                  <a:pt x="4080259" y="2963075"/>
                </a:lnTo>
                <a:cubicBezTo>
                  <a:pt x="4110864" y="2979673"/>
                  <a:pt x="4135957" y="2986352"/>
                  <a:pt x="4155537" y="2983111"/>
                </a:cubicBezTo>
                <a:cubicBezTo>
                  <a:pt x="4175116" y="2979864"/>
                  <a:pt x="4200470" y="2978764"/>
                  <a:pt x="4231591" y="2979800"/>
                </a:cubicBezTo>
                <a:lnTo>
                  <a:pt x="4246298" y="3029360"/>
                </a:lnTo>
                <a:cubicBezTo>
                  <a:pt x="4207133" y="3035849"/>
                  <a:pt x="4173655" y="3035507"/>
                  <a:pt x="4145852" y="3028354"/>
                </a:cubicBezTo>
                <a:cubicBezTo>
                  <a:pt x="4118047" y="3021195"/>
                  <a:pt x="4086226" y="3017798"/>
                  <a:pt x="4050383" y="3018163"/>
                </a:cubicBezTo>
                <a:lnTo>
                  <a:pt x="3944178" y="3049678"/>
                </a:lnTo>
                <a:cubicBezTo>
                  <a:pt x="3940341" y="3071359"/>
                  <a:pt x="3934273" y="3089853"/>
                  <a:pt x="3925974" y="3105156"/>
                </a:cubicBezTo>
                <a:cubicBezTo>
                  <a:pt x="3917675" y="3120459"/>
                  <a:pt x="3915368" y="3142970"/>
                  <a:pt x="3919050" y="3172691"/>
                </a:cubicBezTo>
                <a:cubicBezTo>
                  <a:pt x="3944053" y="3170409"/>
                  <a:pt x="3963507" y="3171054"/>
                  <a:pt x="3977409" y="3174631"/>
                </a:cubicBezTo>
                <a:cubicBezTo>
                  <a:pt x="3991307" y="3178214"/>
                  <a:pt x="4009100" y="3181921"/>
                  <a:pt x="4030781" y="3185758"/>
                </a:cubicBezTo>
                <a:lnTo>
                  <a:pt x="4034984" y="3199920"/>
                </a:lnTo>
                <a:lnTo>
                  <a:pt x="3978345" y="3216727"/>
                </a:lnTo>
                <a:cubicBezTo>
                  <a:pt x="3964698" y="3205368"/>
                  <a:pt x="3953987" y="3199560"/>
                  <a:pt x="3946208" y="3199299"/>
                </a:cubicBezTo>
                <a:cubicBezTo>
                  <a:pt x="3938429" y="3199038"/>
                  <a:pt x="3922736" y="3202410"/>
                  <a:pt x="3899134" y="3209414"/>
                </a:cubicBezTo>
                <a:lnTo>
                  <a:pt x="3911740" y="3251896"/>
                </a:lnTo>
                <a:lnTo>
                  <a:pt x="3925902" y="3247693"/>
                </a:lnTo>
                <a:lnTo>
                  <a:pt x="3935083" y="3252676"/>
                </a:lnTo>
                <a:lnTo>
                  <a:pt x="3942161" y="3250576"/>
                </a:lnTo>
                <a:lnTo>
                  <a:pt x="3956324" y="3246373"/>
                </a:lnTo>
                <a:lnTo>
                  <a:pt x="3960525" y="3260531"/>
                </a:lnTo>
                <a:lnTo>
                  <a:pt x="4003006" y="3247924"/>
                </a:lnTo>
                <a:cubicBezTo>
                  <a:pt x="4008609" y="3266804"/>
                  <a:pt x="4018935" y="3284287"/>
                  <a:pt x="4033977" y="3300366"/>
                </a:cubicBezTo>
                <a:lnTo>
                  <a:pt x="4019815" y="3304568"/>
                </a:lnTo>
                <a:cubicBezTo>
                  <a:pt x="3995333" y="3291291"/>
                  <a:pt x="3964598" y="3278585"/>
                  <a:pt x="3927614" y="3266448"/>
                </a:cubicBezTo>
                <a:cubicBezTo>
                  <a:pt x="3890630" y="3254311"/>
                  <a:pt x="3853261" y="3253845"/>
                  <a:pt x="3815497" y="3265051"/>
                </a:cubicBezTo>
                <a:lnTo>
                  <a:pt x="3819698" y="3279209"/>
                </a:lnTo>
                <a:lnTo>
                  <a:pt x="3734734" y="3304421"/>
                </a:lnTo>
                <a:cubicBezTo>
                  <a:pt x="3718656" y="3319463"/>
                  <a:pt x="3702928" y="3335686"/>
                  <a:pt x="3687550" y="3353089"/>
                </a:cubicBezTo>
                <a:cubicBezTo>
                  <a:pt x="3672167" y="3370494"/>
                  <a:pt x="3654078" y="3387417"/>
                  <a:pt x="3633282" y="3403860"/>
                </a:cubicBezTo>
                <a:lnTo>
                  <a:pt x="3654293" y="3474666"/>
                </a:lnTo>
                <a:lnTo>
                  <a:pt x="3640131" y="3478868"/>
                </a:lnTo>
                <a:lnTo>
                  <a:pt x="3659038" y="3542586"/>
                </a:lnTo>
                <a:lnTo>
                  <a:pt x="3673200" y="3538383"/>
                </a:lnTo>
                <a:lnTo>
                  <a:pt x="3677403" y="3552546"/>
                </a:lnTo>
                <a:cubicBezTo>
                  <a:pt x="3685806" y="3580865"/>
                  <a:pt x="3682190" y="3607619"/>
                  <a:pt x="3666546" y="3632803"/>
                </a:cubicBezTo>
                <a:cubicBezTo>
                  <a:pt x="3650914" y="3657989"/>
                  <a:pt x="3633655" y="3673382"/>
                  <a:pt x="3614771" y="3678985"/>
                </a:cubicBezTo>
                <a:cubicBezTo>
                  <a:pt x="3596411" y="3669024"/>
                  <a:pt x="3573069" y="3668249"/>
                  <a:pt x="3544745" y="3676654"/>
                </a:cubicBezTo>
                <a:cubicBezTo>
                  <a:pt x="3516425" y="3685057"/>
                  <a:pt x="3487495" y="3700060"/>
                  <a:pt x="3457955" y="3721666"/>
                </a:cubicBezTo>
                <a:cubicBezTo>
                  <a:pt x="3428415" y="3743271"/>
                  <a:pt x="3410325" y="3760195"/>
                  <a:pt x="3403687" y="3772436"/>
                </a:cubicBezTo>
                <a:lnTo>
                  <a:pt x="3349148" y="3796322"/>
                </a:lnTo>
                <a:lnTo>
                  <a:pt x="3353351" y="3810484"/>
                </a:lnTo>
                <a:cubicBezTo>
                  <a:pt x="3346192" y="3838288"/>
                  <a:pt x="3348218" y="3871070"/>
                  <a:pt x="3359423" y="3908829"/>
                </a:cubicBezTo>
                <a:cubicBezTo>
                  <a:pt x="3365025" y="3927709"/>
                  <a:pt x="3371808" y="3946238"/>
                  <a:pt x="3379768" y="3964424"/>
                </a:cubicBezTo>
                <a:cubicBezTo>
                  <a:pt x="3387732" y="3982603"/>
                  <a:pt x="3393115" y="3996414"/>
                  <a:pt x="3395916" y="4005854"/>
                </a:cubicBezTo>
                <a:cubicBezTo>
                  <a:pt x="3362874" y="4015659"/>
                  <a:pt x="3335164" y="4017459"/>
                  <a:pt x="3312778" y="4011262"/>
                </a:cubicBezTo>
                <a:cubicBezTo>
                  <a:pt x="3290396" y="4005063"/>
                  <a:pt x="3269676" y="3995808"/>
                  <a:pt x="3250611" y="3983487"/>
                </a:cubicBezTo>
                <a:cubicBezTo>
                  <a:pt x="3231552" y="3971169"/>
                  <a:pt x="3212837" y="3960029"/>
                  <a:pt x="3194474" y="3950074"/>
                </a:cubicBezTo>
                <a:cubicBezTo>
                  <a:pt x="3176114" y="3940113"/>
                  <a:pt x="3154433" y="3936276"/>
                  <a:pt x="3129430" y="3938557"/>
                </a:cubicBezTo>
                <a:cubicBezTo>
                  <a:pt x="3118070" y="3952204"/>
                  <a:pt x="3103392" y="3971964"/>
                  <a:pt x="3085392" y="3997847"/>
                </a:cubicBezTo>
                <a:cubicBezTo>
                  <a:pt x="3067394" y="4023736"/>
                  <a:pt x="3060494" y="4043756"/>
                  <a:pt x="3064697" y="4057918"/>
                </a:cubicBezTo>
                <a:lnTo>
                  <a:pt x="3068898" y="4072076"/>
                </a:lnTo>
                <a:cubicBezTo>
                  <a:pt x="3068898" y="4072076"/>
                  <a:pt x="3067943" y="4077497"/>
                  <a:pt x="3066022" y="4088338"/>
                </a:cubicBezTo>
                <a:lnTo>
                  <a:pt x="3037702" y="4096742"/>
                </a:lnTo>
                <a:lnTo>
                  <a:pt x="3041905" y="4110904"/>
                </a:lnTo>
                <a:cubicBezTo>
                  <a:pt x="3033865" y="4118423"/>
                  <a:pt x="3025126" y="4123585"/>
                  <a:pt x="3015686" y="4126386"/>
                </a:cubicBezTo>
                <a:cubicBezTo>
                  <a:pt x="2982644" y="4136191"/>
                  <a:pt x="2950467" y="4131615"/>
                  <a:pt x="2919167" y="4112659"/>
                </a:cubicBezTo>
                <a:cubicBezTo>
                  <a:pt x="2887861" y="4093699"/>
                  <a:pt x="2855689" y="4089121"/>
                  <a:pt x="2822647" y="4098926"/>
                </a:cubicBezTo>
                <a:cubicBezTo>
                  <a:pt x="2813207" y="4101727"/>
                  <a:pt x="2802107" y="4107590"/>
                  <a:pt x="2789346" y="4116515"/>
                </a:cubicBezTo>
                <a:cubicBezTo>
                  <a:pt x="2776584" y="4125435"/>
                  <a:pt x="2772306" y="4136975"/>
                  <a:pt x="2776509" y="4151137"/>
                </a:cubicBezTo>
                <a:lnTo>
                  <a:pt x="2748189" y="4159541"/>
                </a:lnTo>
                <a:cubicBezTo>
                  <a:pt x="2741551" y="4171782"/>
                  <a:pt x="2731370" y="4185074"/>
                  <a:pt x="2717648" y="4199417"/>
                </a:cubicBezTo>
                <a:cubicBezTo>
                  <a:pt x="2703931" y="4213759"/>
                  <a:pt x="2685272" y="4224434"/>
                  <a:pt x="2661670" y="4231438"/>
                </a:cubicBezTo>
                <a:cubicBezTo>
                  <a:pt x="2647512" y="4235639"/>
                  <a:pt x="2635011" y="4236779"/>
                  <a:pt x="2624171" y="4234863"/>
                </a:cubicBezTo>
                <a:lnTo>
                  <a:pt x="2619968" y="4220701"/>
                </a:lnTo>
                <a:lnTo>
                  <a:pt x="2591644" y="4229106"/>
                </a:lnTo>
                <a:lnTo>
                  <a:pt x="2587441" y="4214944"/>
                </a:lnTo>
                <a:lnTo>
                  <a:pt x="2573284" y="4219145"/>
                </a:lnTo>
                <a:cubicBezTo>
                  <a:pt x="2549682" y="4226148"/>
                  <a:pt x="2531593" y="4243072"/>
                  <a:pt x="2519016" y="4269915"/>
                </a:cubicBezTo>
                <a:cubicBezTo>
                  <a:pt x="2506434" y="4296760"/>
                  <a:pt x="2483628" y="4315083"/>
                  <a:pt x="2450586" y="4324888"/>
                </a:cubicBezTo>
                <a:cubicBezTo>
                  <a:pt x="2436429" y="4329089"/>
                  <a:pt x="2423928" y="4330235"/>
                  <a:pt x="2413082" y="4328315"/>
                </a:cubicBezTo>
                <a:lnTo>
                  <a:pt x="2370601" y="4340921"/>
                </a:lnTo>
                <a:lnTo>
                  <a:pt x="2366398" y="4326759"/>
                </a:lnTo>
                <a:cubicBezTo>
                  <a:pt x="2354162" y="4320119"/>
                  <a:pt x="2339595" y="4301330"/>
                  <a:pt x="2322711" y="4270389"/>
                </a:cubicBezTo>
                <a:cubicBezTo>
                  <a:pt x="2305828" y="4239447"/>
                  <a:pt x="2291966" y="4223019"/>
                  <a:pt x="2281121" y="4221104"/>
                </a:cubicBezTo>
                <a:lnTo>
                  <a:pt x="2252802" y="4229507"/>
                </a:lnTo>
                <a:cubicBezTo>
                  <a:pt x="2231121" y="4225670"/>
                  <a:pt x="2213196" y="4225851"/>
                  <a:pt x="2199039" y="4230052"/>
                </a:cubicBezTo>
                <a:cubicBezTo>
                  <a:pt x="2189599" y="4232853"/>
                  <a:pt x="2179329" y="4237185"/>
                  <a:pt x="2168229" y="4243048"/>
                </a:cubicBezTo>
                <a:cubicBezTo>
                  <a:pt x="2157128" y="4248911"/>
                  <a:pt x="2146857" y="4253238"/>
                  <a:pt x="2137417" y="4256040"/>
                </a:cubicBezTo>
                <a:cubicBezTo>
                  <a:pt x="2118537" y="4261642"/>
                  <a:pt x="2106037" y="4262787"/>
                  <a:pt x="2099913" y="4259466"/>
                </a:cubicBezTo>
                <a:lnTo>
                  <a:pt x="2095710" y="4245304"/>
                </a:lnTo>
                <a:lnTo>
                  <a:pt x="2074470" y="4251607"/>
                </a:lnTo>
                <a:cubicBezTo>
                  <a:pt x="2041433" y="4261411"/>
                  <a:pt x="2022418" y="4270907"/>
                  <a:pt x="2017442" y="4280091"/>
                </a:cubicBezTo>
                <a:cubicBezTo>
                  <a:pt x="2012463" y="4289270"/>
                  <a:pt x="2004995" y="4303042"/>
                  <a:pt x="1995033" y="4321402"/>
                </a:cubicBezTo>
                <a:lnTo>
                  <a:pt x="1902991" y="4348714"/>
                </a:lnTo>
                <a:lnTo>
                  <a:pt x="1898790" y="4334557"/>
                </a:lnTo>
                <a:lnTo>
                  <a:pt x="1884628" y="4338760"/>
                </a:lnTo>
                <a:cubicBezTo>
                  <a:pt x="1877105" y="4330721"/>
                  <a:pt x="1871597" y="4320800"/>
                  <a:pt x="1868095" y="4308999"/>
                </a:cubicBezTo>
                <a:cubicBezTo>
                  <a:pt x="1864593" y="4297198"/>
                  <a:pt x="1858380" y="4284917"/>
                  <a:pt x="1849461" y="4272159"/>
                </a:cubicBezTo>
                <a:lnTo>
                  <a:pt x="1863618" y="4267958"/>
                </a:lnTo>
                <a:lnTo>
                  <a:pt x="1844709" y="4204236"/>
                </a:lnTo>
                <a:cubicBezTo>
                  <a:pt x="1832468" y="4197597"/>
                  <a:pt x="1821627" y="4195676"/>
                  <a:pt x="1812187" y="4198477"/>
                </a:cubicBezTo>
                <a:lnTo>
                  <a:pt x="1803784" y="4170158"/>
                </a:lnTo>
                <a:cubicBezTo>
                  <a:pt x="1788220" y="4169638"/>
                  <a:pt x="1777729" y="4168897"/>
                  <a:pt x="1772313" y="4167941"/>
                </a:cubicBezTo>
                <a:cubicBezTo>
                  <a:pt x="1766890" y="4166981"/>
                  <a:pt x="1755698" y="4163879"/>
                  <a:pt x="1738735" y="4158642"/>
                </a:cubicBezTo>
                <a:lnTo>
                  <a:pt x="1734534" y="4144484"/>
                </a:lnTo>
                <a:lnTo>
                  <a:pt x="1670811" y="4163394"/>
                </a:lnTo>
                <a:lnTo>
                  <a:pt x="1666609" y="4149231"/>
                </a:lnTo>
                <a:lnTo>
                  <a:pt x="1652451" y="4153432"/>
                </a:lnTo>
                <a:lnTo>
                  <a:pt x="1656654" y="4167595"/>
                </a:lnTo>
                <a:lnTo>
                  <a:pt x="1628330" y="4176000"/>
                </a:lnTo>
                <a:lnTo>
                  <a:pt x="1632531" y="4190157"/>
                </a:lnTo>
                <a:cubicBezTo>
                  <a:pt x="1621691" y="4188241"/>
                  <a:pt x="1611550" y="4188681"/>
                  <a:pt x="1602110" y="4191482"/>
                </a:cubicBezTo>
                <a:cubicBezTo>
                  <a:pt x="1592671" y="4194283"/>
                  <a:pt x="1582530" y="4194723"/>
                  <a:pt x="1571690" y="4192807"/>
                </a:cubicBezTo>
                <a:lnTo>
                  <a:pt x="1556982" y="4143242"/>
                </a:lnTo>
                <a:lnTo>
                  <a:pt x="1542820" y="4147444"/>
                </a:lnTo>
                <a:lnTo>
                  <a:pt x="1538619" y="4133287"/>
                </a:lnTo>
                <a:cubicBezTo>
                  <a:pt x="1533017" y="4114407"/>
                  <a:pt x="1533407" y="4102736"/>
                  <a:pt x="1539785" y="4098274"/>
                </a:cubicBezTo>
                <a:cubicBezTo>
                  <a:pt x="1546163" y="4093812"/>
                  <a:pt x="1545853" y="4079780"/>
                  <a:pt x="1538850" y="4056182"/>
                </a:cubicBezTo>
                <a:cubicBezTo>
                  <a:pt x="1519241" y="3990099"/>
                  <a:pt x="1492696" y="3956886"/>
                  <a:pt x="1459215" y="3956550"/>
                </a:cubicBezTo>
                <a:cubicBezTo>
                  <a:pt x="1425728" y="3956216"/>
                  <a:pt x="1382326" y="3961393"/>
                  <a:pt x="1329003" y="3972078"/>
                </a:cubicBezTo>
                <a:lnTo>
                  <a:pt x="1293605" y="3982582"/>
                </a:lnTo>
                <a:cubicBezTo>
                  <a:pt x="1281359" y="3975945"/>
                  <a:pt x="1267723" y="3964587"/>
                  <a:pt x="1252674" y="3948505"/>
                </a:cubicBezTo>
                <a:lnTo>
                  <a:pt x="1210193" y="3961111"/>
                </a:lnTo>
                <a:lnTo>
                  <a:pt x="1205992" y="3946954"/>
                </a:lnTo>
                <a:cubicBezTo>
                  <a:pt x="1195150" y="3945033"/>
                  <a:pt x="1180292" y="3946873"/>
                  <a:pt x="1161408" y="3952477"/>
                </a:cubicBezTo>
                <a:cubicBezTo>
                  <a:pt x="1151968" y="3955278"/>
                  <a:pt x="1145240" y="3958559"/>
                  <a:pt x="1141218" y="3962322"/>
                </a:cubicBezTo>
                <a:cubicBezTo>
                  <a:pt x="1137201" y="3966083"/>
                  <a:pt x="1132829" y="3968664"/>
                  <a:pt x="1128112" y="3970064"/>
                </a:cubicBezTo>
                <a:cubicBezTo>
                  <a:pt x="1104510" y="3977068"/>
                  <a:pt x="1084750" y="3962389"/>
                  <a:pt x="1068821" y="3926027"/>
                </a:cubicBezTo>
                <a:lnTo>
                  <a:pt x="1054659" y="3930229"/>
                </a:lnTo>
                <a:lnTo>
                  <a:pt x="1035750" y="3866506"/>
                </a:lnTo>
                <a:cubicBezTo>
                  <a:pt x="1047111" y="3852864"/>
                  <a:pt x="1050558" y="3842855"/>
                  <a:pt x="1046101" y="3836475"/>
                </a:cubicBezTo>
                <a:cubicBezTo>
                  <a:pt x="1041638" y="3830092"/>
                  <a:pt x="1047707" y="3811603"/>
                  <a:pt x="1064306" y="3780997"/>
                </a:cubicBezTo>
                <a:lnTo>
                  <a:pt x="1055902" y="3752677"/>
                </a:lnTo>
                <a:lnTo>
                  <a:pt x="1070059" y="3748476"/>
                </a:lnTo>
                <a:cubicBezTo>
                  <a:pt x="1076698" y="3736236"/>
                  <a:pt x="1076517" y="3718311"/>
                  <a:pt x="1069513" y="3694709"/>
                </a:cubicBezTo>
                <a:cubicBezTo>
                  <a:pt x="1038909" y="3678115"/>
                  <a:pt x="1016473" y="3650106"/>
                  <a:pt x="1002211" y="3610685"/>
                </a:cubicBezTo>
                <a:cubicBezTo>
                  <a:pt x="987943" y="3571260"/>
                  <a:pt x="960790" y="3544651"/>
                  <a:pt x="920741" y="3530860"/>
                </a:cubicBezTo>
                <a:lnTo>
                  <a:pt x="916538" y="3516698"/>
                </a:lnTo>
                <a:lnTo>
                  <a:pt x="874061" y="3529302"/>
                </a:lnTo>
                <a:cubicBezTo>
                  <a:pt x="865501" y="3552384"/>
                  <a:pt x="842344" y="3569527"/>
                  <a:pt x="804580" y="3580734"/>
                </a:cubicBezTo>
                <a:lnTo>
                  <a:pt x="800379" y="3566576"/>
                </a:lnTo>
                <a:cubicBezTo>
                  <a:pt x="811740" y="3552934"/>
                  <a:pt x="818727" y="3541869"/>
                  <a:pt x="821344" y="3533390"/>
                </a:cubicBezTo>
                <a:cubicBezTo>
                  <a:pt x="823966" y="3524910"/>
                  <a:pt x="821775" y="3508867"/>
                  <a:pt x="814771" y="3485265"/>
                </a:cubicBezTo>
                <a:cubicBezTo>
                  <a:pt x="800609" y="3489467"/>
                  <a:pt x="777968" y="3491053"/>
                  <a:pt x="746847" y="3490016"/>
                </a:cubicBezTo>
                <a:lnTo>
                  <a:pt x="742645" y="3475854"/>
                </a:lnTo>
                <a:cubicBezTo>
                  <a:pt x="720959" y="3472018"/>
                  <a:pt x="707413" y="3469620"/>
                  <a:pt x="701989" y="3468661"/>
                </a:cubicBezTo>
                <a:cubicBezTo>
                  <a:pt x="696571" y="3467699"/>
                  <a:pt x="692460" y="3462502"/>
                  <a:pt x="689657" y="3453057"/>
                </a:cubicBezTo>
                <a:cubicBezTo>
                  <a:pt x="678453" y="3415298"/>
                  <a:pt x="685166" y="3377354"/>
                  <a:pt x="709805" y="3339230"/>
                </a:cubicBezTo>
                <a:cubicBezTo>
                  <a:pt x="734443" y="3301105"/>
                  <a:pt x="759780" y="3265337"/>
                  <a:pt x="785819" y="3231930"/>
                </a:cubicBezTo>
                <a:lnTo>
                  <a:pt x="769011" y="3175291"/>
                </a:lnTo>
                <a:cubicBezTo>
                  <a:pt x="775650" y="3163050"/>
                  <a:pt x="775725" y="3137348"/>
                  <a:pt x="769243" y="3098187"/>
                </a:cubicBezTo>
                <a:cubicBezTo>
                  <a:pt x="762754" y="3059023"/>
                  <a:pt x="753910" y="3020563"/>
                  <a:pt x="742704" y="2982798"/>
                </a:cubicBezTo>
                <a:cubicBezTo>
                  <a:pt x="728698" y="2935599"/>
                  <a:pt x="718543" y="2901376"/>
                  <a:pt x="712240" y="2880136"/>
                </a:cubicBezTo>
                <a:cubicBezTo>
                  <a:pt x="705937" y="2858895"/>
                  <a:pt x="680404" y="2842076"/>
                  <a:pt x="635636" y="2829680"/>
                </a:cubicBezTo>
                <a:lnTo>
                  <a:pt x="631435" y="2815523"/>
                </a:lnTo>
                <a:cubicBezTo>
                  <a:pt x="605036" y="2813085"/>
                  <a:pt x="575442" y="2812880"/>
                  <a:pt x="542659" y="2814901"/>
                </a:cubicBezTo>
                <a:cubicBezTo>
                  <a:pt x="509878" y="2816927"/>
                  <a:pt x="488582" y="2801419"/>
                  <a:pt x="478777" y="2768377"/>
                </a:cubicBezTo>
                <a:cubicBezTo>
                  <a:pt x="470374" y="2740058"/>
                  <a:pt x="480813" y="2718982"/>
                  <a:pt x="510094" y="2705160"/>
                </a:cubicBezTo>
                <a:cubicBezTo>
                  <a:pt x="539374" y="2691333"/>
                  <a:pt x="573027" y="2674930"/>
                  <a:pt x="611045" y="2655941"/>
                </a:cubicBezTo>
                <a:cubicBezTo>
                  <a:pt x="649065" y="2636957"/>
                  <a:pt x="679915" y="2611108"/>
                  <a:pt x="703594" y="2578407"/>
                </a:cubicBezTo>
                <a:cubicBezTo>
                  <a:pt x="727271" y="2545701"/>
                  <a:pt x="728601" y="2493945"/>
                  <a:pt x="707592" y="2423144"/>
                </a:cubicBezTo>
                <a:cubicBezTo>
                  <a:pt x="677872" y="2426830"/>
                  <a:pt x="656540" y="2424168"/>
                  <a:pt x="643600" y="2415173"/>
                </a:cubicBezTo>
                <a:cubicBezTo>
                  <a:pt x="630658" y="2406173"/>
                  <a:pt x="608882" y="2393373"/>
                  <a:pt x="578277" y="2376779"/>
                </a:cubicBezTo>
                <a:lnTo>
                  <a:pt x="507476" y="2397789"/>
                </a:lnTo>
                <a:lnTo>
                  <a:pt x="503273" y="2383627"/>
                </a:lnTo>
                <a:cubicBezTo>
                  <a:pt x="486315" y="2378388"/>
                  <a:pt x="473463" y="2378348"/>
                  <a:pt x="464724" y="2383510"/>
                </a:cubicBezTo>
                <a:cubicBezTo>
                  <a:pt x="455984" y="2388673"/>
                  <a:pt x="446194" y="2390293"/>
                  <a:pt x="435348" y="2388373"/>
                </a:cubicBezTo>
                <a:lnTo>
                  <a:pt x="431147" y="2374216"/>
                </a:lnTo>
                <a:cubicBezTo>
                  <a:pt x="439191" y="2366691"/>
                  <a:pt x="446400" y="2360703"/>
                  <a:pt x="452778" y="2356242"/>
                </a:cubicBezTo>
                <a:cubicBezTo>
                  <a:pt x="459156" y="2351780"/>
                  <a:pt x="471788" y="2346747"/>
                  <a:pt x="490667" y="2341145"/>
                </a:cubicBezTo>
                <a:cubicBezTo>
                  <a:pt x="504310" y="2352506"/>
                  <a:pt x="512313" y="2357833"/>
                  <a:pt x="514674" y="2357132"/>
                </a:cubicBezTo>
                <a:cubicBezTo>
                  <a:pt x="517031" y="2356433"/>
                  <a:pt x="530713" y="2354942"/>
                  <a:pt x="555715" y="2352656"/>
                </a:cubicBezTo>
                <a:cubicBezTo>
                  <a:pt x="557636" y="2341815"/>
                  <a:pt x="559552" y="2330975"/>
                  <a:pt x="561469" y="2320135"/>
                </a:cubicBezTo>
                <a:cubicBezTo>
                  <a:pt x="563390" y="2309294"/>
                  <a:pt x="565311" y="2298453"/>
                  <a:pt x="567227" y="2287613"/>
                </a:cubicBezTo>
                <a:lnTo>
                  <a:pt x="609709" y="2275007"/>
                </a:lnTo>
                <a:lnTo>
                  <a:pt x="605506" y="2260845"/>
                </a:lnTo>
                <a:lnTo>
                  <a:pt x="626747" y="2254542"/>
                </a:lnTo>
                <a:lnTo>
                  <a:pt x="622546" y="2240384"/>
                </a:lnTo>
                <a:lnTo>
                  <a:pt x="693347" y="2219375"/>
                </a:lnTo>
                <a:lnTo>
                  <a:pt x="689145" y="2205213"/>
                </a:lnTo>
                <a:cubicBezTo>
                  <a:pt x="698590" y="2202410"/>
                  <a:pt x="716068" y="2192085"/>
                  <a:pt x="741586" y="2174242"/>
                </a:cubicBezTo>
                <a:lnTo>
                  <a:pt x="735283" y="2153001"/>
                </a:lnTo>
                <a:cubicBezTo>
                  <a:pt x="751362" y="2137959"/>
                  <a:pt x="761763" y="2129739"/>
                  <a:pt x="766485" y="2128338"/>
                </a:cubicBezTo>
                <a:lnTo>
                  <a:pt x="762283" y="2114176"/>
                </a:lnTo>
                <a:lnTo>
                  <a:pt x="790602" y="2105772"/>
                </a:lnTo>
                <a:lnTo>
                  <a:pt x="786400" y="2091610"/>
                </a:lnTo>
                <a:lnTo>
                  <a:pt x="828881" y="2079004"/>
                </a:lnTo>
                <a:lnTo>
                  <a:pt x="824680" y="2064847"/>
                </a:lnTo>
                <a:cubicBezTo>
                  <a:pt x="845480" y="2048398"/>
                  <a:pt x="861558" y="2033356"/>
                  <a:pt x="872919" y="2019714"/>
                </a:cubicBezTo>
                <a:cubicBezTo>
                  <a:pt x="884276" y="2006073"/>
                  <a:pt x="899914" y="1980890"/>
                  <a:pt x="919830" y="1944167"/>
                </a:cubicBezTo>
                <a:lnTo>
                  <a:pt x="909324" y="1908764"/>
                </a:lnTo>
                <a:lnTo>
                  <a:pt x="923487" y="1904561"/>
                </a:lnTo>
                <a:cubicBezTo>
                  <a:pt x="928724" y="1887598"/>
                  <a:pt x="926444" y="1862599"/>
                  <a:pt x="916639" y="1829557"/>
                </a:cubicBezTo>
                <a:lnTo>
                  <a:pt x="902477" y="1833760"/>
                </a:lnTo>
                <a:lnTo>
                  <a:pt x="885668" y="1777116"/>
                </a:lnTo>
                <a:cubicBezTo>
                  <a:pt x="885668" y="1777116"/>
                  <a:pt x="874829" y="1775200"/>
                  <a:pt x="853148" y="1771362"/>
                </a:cubicBezTo>
                <a:lnTo>
                  <a:pt x="846845" y="1750121"/>
                </a:lnTo>
                <a:lnTo>
                  <a:pt x="832683" y="1754324"/>
                </a:lnTo>
                <a:lnTo>
                  <a:pt x="791987" y="1643136"/>
                </a:lnTo>
                <a:cubicBezTo>
                  <a:pt x="773623" y="1633182"/>
                  <a:pt x="759280" y="1619459"/>
                  <a:pt x="748961" y="1601980"/>
                </a:cubicBezTo>
                <a:lnTo>
                  <a:pt x="784359" y="1591475"/>
                </a:lnTo>
                <a:lnTo>
                  <a:pt x="790662" y="1612716"/>
                </a:lnTo>
                <a:cubicBezTo>
                  <a:pt x="835430" y="1625112"/>
                  <a:pt x="873463" y="1640786"/>
                  <a:pt x="904765" y="1659747"/>
                </a:cubicBezTo>
                <a:cubicBezTo>
                  <a:pt x="936069" y="1678701"/>
                  <a:pt x="982403" y="1679077"/>
                  <a:pt x="1043765" y="1660868"/>
                </a:cubicBezTo>
                <a:cubicBezTo>
                  <a:pt x="1050923" y="1633064"/>
                  <a:pt x="1063941" y="1616366"/>
                  <a:pt x="1082821" y="1610764"/>
                </a:cubicBezTo>
                <a:cubicBezTo>
                  <a:pt x="1101706" y="1605160"/>
                  <a:pt x="1119445" y="1587056"/>
                  <a:pt x="1136038" y="1556451"/>
                </a:cubicBezTo>
                <a:lnTo>
                  <a:pt x="1157279" y="1550148"/>
                </a:lnTo>
                <a:cubicBezTo>
                  <a:pt x="1161117" y="1528467"/>
                  <a:pt x="1164698" y="1514564"/>
                  <a:pt x="1168014" y="1508442"/>
                </a:cubicBezTo>
                <a:cubicBezTo>
                  <a:pt x="1171337" y="1502323"/>
                  <a:pt x="1176315" y="1493144"/>
                  <a:pt x="1182952" y="1480898"/>
                </a:cubicBezTo>
                <a:lnTo>
                  <a:pt x="1168246" y="1431338"/>
                </a:lnTo>
                <a:cubicBezTo>
                  <a:pt x="1191483" y="1388491"/>
                  <a:pt x="1203579" y="1364359"/>
                  <a:pt x="1204541" y="1358941"/>
                </a:cubicBezTo>
                <a:cubicBezTo>
                  <a:pt x="1205500" y="1353518"/>
                  <a:pt x="1226520" y="1342143"/>
                  <a:pt x="1267603" y="1324819"/>
                </a:cubicBezTo>
                <a:cubicBezTo>
                  <a:pt x="1290685" y="1333379"/>
                  <a:pt x="1311754" y="1343815"/>
                  <a:pt x="1330820" y="1356136"/>
                </a:cubicBezTo>
                <a:cubicBezTo>
                  <a:pt x="1349884" y="1368452"/>
                  <a:pt x="1384417" y="1372329"/>
                  <a:pt x="1434417" y="1367763"/>
                </a:cubicBezTo>
                <a:cubicBezTo>
                  <a:pt x="1439659" y="1350798"/>
                  <a:pt x="1454077" y="1338818"/>
                  <a:pt x="1477675" y="1331816"/>
                </a:cubicBezTo>
                <a:lnTo>
                  <a:pt x="1520156" y="1319210"/>
                </a:lnTo>
                <a:cubicBezTo>
                  <a:pt x="1539041" y="1313606"/>
                  <a:pt x="1552497" y="1307043"/>
                  <a:pt x="1560537" y="1299525"/>
                </a:cubicBezTo>
                <a:lnTo>
                  <a:pt x="1556335" y="1285362"/>
                </a:lnTo>
                <a:lnTo>
                  <a:pt x="1598821" y="1272755"/>
                </a:lnTo>
                <a:lnTo>
                  <a:pt x="1604575" y="1240234"/>
                </a:lnTo>
                <a:lnTo>
                  <a:pt x="1603249" y="1209809"/>
                </a:lnTo>
                <a:cubicBezTo>
                  <a:pt x="1622134" y="1204206"/>
                  <a:pt x="1632880" y="1197168"/>
                  <a:pt x="1635501" y="1188683"/>
                </a:cubicBezTo>
                <a:cubicBezTo>
                  <a:pt x="1638122" y="1180203"/>
                  <a:pt x="1640739" y="1171725"/>
                  <a:pt x="1643360" y="1163240"/>
                </a:cubicBezTo>
                <a:cubicBezTo>
                  <a:pt x="1645977" y="1154762"/>
                  <a:pt x="1652135" y="1145232"/>
                  <a:pt x="1661835" y="1134647"/>
                </a:cubicBezTo>
                <a:cubicBezTo>
                  <a:pt x="1671535" y="1124066"/>
                  <a:pt x="1692905" y="1113871"/>
                  <a:pt x="1725947" y="1104066"/>
                </a:cubicBezTo>
                <a:lnTo>
                  <a:pt x="1730150" y="1118228"/>
                </a:lnTo>
                <a:cubicBezTo>
                  <a:pt x="1756553" y="1120664"/>
                  <a:pt x="1779894" y="1121440"/>
                  <a:pt x="1800175" y="1120560"/>
                </a:cubicBezTo>
                <a:cubicBezTo>
                  <a:pt x="1850176" y="1115994"/>
                  <a:pt x="1882258" y="1111612"/>
                  <a:pt x="1896420" y="1107410"/>
                </a:cubicBezTo>
                <a:cubicBezTo>
                  <a:pt x="1901138" y="1106010"/>
                  <a:pt x="1904809" y="1101067"/>
                  <a:pt x="1907431" y="1092587"/>
                </a:cubicBezTo>
                <a:cubicBezTo>
                  <a:pt x="1910046" y="1084103"/>
                  <a:pt x="1914679" y="1073742"/>
                  <a:pt x="1921317" y="1061501"/>
                </a:cubicBezTo>
                <a:lnTo>
                  <a:pt x="2027517" y="1029987"/>
                </a:lnTo>
                <a:cubicBezTo>
                  <a:pt x="2060924" y="1056025"/>
                  <a:pt x="2095291" y="1076640"/>
                  <a:pt x="2130614" y="1091839"/>
                </a:cubicBezTo>
                <a:cubicBezTo>
                  <a:pt x="2165937" y="1107037"/>
                  <a:pt x="2211921" y="1106232"/>
                  <a:pt x="2268565" y="1089424"/>
                </a:cubicBezTo>
                <a:cubicBezTo>
                  <a:pt x="2265762" y="1079979"/>
                  <a:pt x="2266279" y="1064422"/>
                  <a:pt x="2270121" y="1042739"/>
                </a:cubicBezTo>
                <a:lnTo>
                  <a:pt x="2284278" y="1038538"/>
                </a:lnTo>
                <a:lnTo>
                  <a:pt x="2282952" y="1008113"/>
                </a:lnTo>
                <a:cubicBezTo>
                  <a:pt x="2285395" y="981714"/>
                  <a:pt x="2285689" y="961079"/>
                  <a:pt x="2283849" y="946221"/>
                </a:cubicBezTo>
                <a:cubicBezTo>
                  <a:pt x="2282007" y="931358"/>
                  <a:pt x="2291487" y="915705"/>
                  <a:pt x="2312283" y="899263"/>
                </a:cubicBezTo>
                <a:lnTo>
                  <a:pt x="2299677" y="856781"/>
                </a:lnTo>
                <a:lnTo>
                  <a:pt x="2313839" y="852578"/>
                </a:lnTo>
                <a:lnTo>
                  <a:pt x="2301233" y="810097"/>
                </a:lnTo>
                <a:lnTo>
                  <a:pt x="2315391" y="805896"/>
                </a:lnTo>
                <a:lnTo>
                  <a:pt x="2292280" y="728016"/>
                </a:lnTo>
                <a:cubicBezTo>
                  <a:pt x="2295601" y="721892"/>
                  <a:pt x="2299623" y="718130"/>
                  <a:pt x="2304341" y="716730"/>
                </a:cubicBezTo>
                <a:cubicBezTo>
                  <a:pt x="2309063" y="715328"/>
                  <a:pt x="2313080" y="711568"/>
                  <a:pt x="2316402" y="705449"/>
                </a:cubicBezTo>
                <a:lnTo>
                  <a:pt x="2307999" y="677129"/>
                </a:lnTo>
                <a:close/>
                <a:moveTo>
                  <a:pt x="3715820" y="644554"/>
                </a:moveTo>
                <a:cubicBezTo>
                  <a:pt x="3705860" y="662919"/>
                  <a:pt x="3700052" y="673629"/>
                  <a:pt x="3698391" y="676691"/>
                </a:cubicBezTo>
                <a:cubicBezTo>
                  <a:pt x="3696729" y="679748"/>
                  <a:pt x="3687861" y="688802"/>
                  <a:pt x="3671782" y="703845"/>
                </a:cubicBezTo>
                <a:cubicBezTo>
                  <a:pt x="3678421" y="691604"/>
                  <a:pt x="3683658" y="674640"/>
                  <a:pt x="3687496" y="652959"/>
                </a:cubicBezTo>
                <a:close/>
                <a:moveTo>
                  <a:pt x="3796804" y="528083"/>
                </a:moveTo>
                <a:lnTo>
                  <a:pt x="3801007" y="542245"/>
                </a:lnTo>
                <a:cubicBezTo>
                  <a:pt x="3784928" y="557288"/>
                  <a:pt x="3776764" y="568697"/>
                  <a:pt x="3776503" y="576476"/>
                </a:cubicBezTo>
                <a:cubicBezTo>
                  <a:pt x="3776244" y="584261"/>
                  <a:pt x="3762651" y="594711"/>
                  <a:pt x="3735733" y="607837"/>
                </a:cubicBezTo>
                <a:lnTo>
                  <a:pt x="3727328" y="579513"/>
                </a:lnTo>
                <a:cubicBezTo>
                  <a:pt x="3762286" y="558868"/>
                  <a:pt x="3785448" y="541724"/>
                  <a:pt x="3796804" y="528083"/>
                </a:cubicBezTo>
                <a:close/>
                <a:moveTo>
                  <a:pt x="4025622" y="182843"/>
                </a:moveTo>
                <a:lnTo>
                  <a:pt x="4034027" y="211168"/>
                </a:lnTo>
                <a:cubicBezTo>
                  <a:pt x="4027383" y="223410"/>
                  <a:pt x="4020044" y="233290"/>
                  <a:pt x="4012005" y="240814"/>
                </a:cubicBezTo>
                <a:cubicBezTo>
                  <a:pt x="4003966" y="248332"/>
                  <a:pt x="3996626" y="258212"/>
                  <a:pt x="3989988" y="270453"/>
                </a:cubicBezTo>
                <a:lnTo>
                  <a:pt x="3992090" y="277537"/>
                </a:lnTo>
                <a:cubicBezTo>
                  <a:pt x="3966571" y="295380"/>
                  <a:pt x="3949087" y="305702"/>
                  <a:pt x="3939646" y="308503"/>
                </a:cubicBezTo>
                <a:lnTo>
                  <a:pt x="3943849" y="322665"/>
                </a:lnTo>
                <a:cubicBezTo>
                  <a:pt x="3937210" y="334906"/>
                  <a:pt x="3931402" y="345616"/>
                  <a:pt x="3926425" y="354800"/>
                </a:cubicBezTo>
                <a:cubicBezTo>
                  <a:pt x="3921442" y="363981"/>
                  <a:pt x="3910217" y="373735"/>
                  <a:pt x="3892732" y="384056"/>
                </a:cubicBezTo>
                <a:lnTo>
                  <a:pt x="3888530" y="369894"/>
                </a:lnTo>
                <a:cubicBezTo>
                  <a:pt x="3899891" y="356251"/>
                  <a:pt x="3915529" y="331069"/>
                  <a:pt x="3935445" y="294345"/>
                </a:cubicBezTo>
                <a:cubicBezTo>
                  <a:pt x="3955366" y="257621"/>
                  <a:pt x="3985421" y="220453"/>
                  <a:pt x="4025622" y="182843"/>
                </a:cubicBezTo>
                <a:close/>
                <a:moveTo>
                  <a:pt x="2548011" y="135981"/>
                </a:moveTo>
                <a:cubicBezTo>
                  <a:pt x="2564969" y="141220"/>
                  <a:pt x="2576955" y="155636"/>
                  <a:pt x="2583958" y="179238"/>
                </a:cubicBezTo>
                <a:cubicBezTo>
                  <a:pt x="2567360" y="209844"/>
                  <a:pt x="2563873" y="232705"/>
                  <a:pt x="2573492" y="247824"/>
                </a:cubicBezTo>
                <a:cubicBezTo>
                  <a:pt x="2583117" y="262946"/>
                  <a:pt x="2587410" y="286068"/>
                  <a:pt x="2586373" y="317189"/>
                </a:cubicBezTo>
                <a:lnTo>
                  <a:pt x="2572216" y="321390"/>
                </a:lnTo>
                <a:lnTo>
                  <a:pt x="2582722" y="356793"/>
                </a:lnTo>
                <a:lnTo>
                  <a:pt x="2568559" y="360996"/>
                </a:lnTo>
                <a:lnTo>
                  <a:pt x="2581165" y="403477"/>
                </a:lnTo>
                <a:lnTo>
                  <a:pt x="2567003" y="407680"/>
                </a:lnTo>
                <a:lnTo>
                  <a:pt x="2579608" y="450157"/>
                </a:lnTo>
                <a:lnTo>
                  <a:pt x="2565451" y="454358"/>
                </a:lnTo>
                <a:lnTo>
                  <a:pt x="2578057" y="496839"/>
                </a:lnTo>
                <a:lnTo>
                  <a:pt x="2563894" y="501042"/>
                </a:lnTo>
                <a:lnTo>
                  <a:pt x="2582804" y="564765"/>
                </a:lnTo>
                <a:lnTo>
                  <a:pt x="2568641" y="568967"/>
                </a:lnTo>
                <a:lnTo>
                  <a:pt x="2577046" y="597291"/>
                </a:lnTo>
                <a:lnTo>
                  <a:pt x="2562889" y="601493"/>
                </a:lnTo>
                <a:lnTo>
                  <a:pt x="2559775" y="694856"/>
                </a:lnTo>
                <a:lnTo>
                  <a:pt x="2544293" y="668637"/>
                </a:lnTo>
                <a:cubicBezTo>
                  <a:pt x="2558090" y="628592"/>
                  <a:pt x="2560178" y="601013"/>
                  <a:pt x="2550552" y="585891"/>
                </a:cubicBezTo>
                <a:cubicBezTo>
                  <a:pt x="2540933" y="570772"/>
                  <a:pt x="2542760" y="550972"/>
                  <a:pt x="2556035" y="526485"/>
                </a:cubicBezTo>
                <a:lnTo>
                  <a:pt x="2545531" y="491087"/>
                </a:lnTo>
                <a:lnTo>
                  <a:pt x="2559693" y="486885"/>
                </a:lnTo>
                <a:lnTo>
                  <a:pt x="2547087" y="444403"/>
                </a:lnTo>
                <a:lnTo>
                  <a:pt x="2561250" y="440200"/>
                </a:lnTo>
                <a:lnTo>
                  <a:pt x="2540240" y="369399"/>
                </a:lnTo>
                <a:lnTo>
                  <a:pt x="2554397" y="365198"/>
                </a:lnTo>
                <a:lnTo>
                  <a:pt x="2543892" y="329795"/>
                </a:lnTo>
                <a:lnTo>
                  <a:pt x="2558054" y="325593"/>
                </a:lnTo>
                <a:lnTo>
                  <a:pt x="2545448" y="283111"/>
                </a:lnTo>
                <a:lnTo>
                  <a:pt x="2559610" y="278908"/>
                </a:lnTo>
                <a:lnTo>
                  <a:pt x="2525994" y="165625"/>
                </a:lnTo>
                <a:cubicBezTo>
                  <a:pt x="2530712" y="164225"/>
                  <a:pt x="2534729" y="160464"/>
                  <a:pt x="2538049" y="154341"/>
                </a:cubicBezTo>
                <a:close/>
                <a:moveTo>
                  <a:pt x="4062581" y="125654"/>
                </a:moveTo>
                <a:cubicBezTo>
                  <a:pt x="4065382" y="135093"/>
                  <a:pt x="4063461" y="145934"/>
                  <a:pt x="4056824" y="158180"/>
                </a:cubicBezTo>
                <a:lnTo>
                  <a:pt x="4025626" y="182842"/>
                </a:lnTo>
                <a:cubicBezTo>
                  <a:pt x="4029464" y="161161"/>
                  <a:pt x="4034697" y="144199"/>
                  <a:pt x="4041340" y="131957"/>
                </a:cubicBezTo>
                <a:close/>
                <a:moveTo>
                  <a:pt x="4148553" y="0"/>
                </a:moveTo>
                <a:cubicBezTo>
                  <a:pt x="4149433" y="20282"/>
                  <a:pt x="4148692" y="30772"/>
                  <a:pt x="4146336" y="31472"/>
                </a:cubicBezTo>
                <a:cubicBezTo>
                  <a:pt x="4143975" y="32172"/>
                  <a:pt x="4139478" y="38645"/>
                  <a:pt x="4132839" y="50886"/>
                </a:cubicBezTo>
                <a:lnTo>
                  <a:pt x="4106616" y="66369"/>
                </a:lnTo>
                <a:lnTo>
                  <a:pt x="4110818" y="80532"/>
                </a:lnTo>
                <a:cubicBezTo>
                  <a:pt x="4100863" y="98895"/>
                  <a:pt x="4084785" y="113937"/>
                  <a:pt x="4062582" y="125658"/>
                </a:cubicBezTo>
                <a:lnTo>
                  <a:pt x="4062581" y="125654"/>
                </a:lnTo>
                <a:lnTo>
                  <a:pt x="4054179" y="97339"/>
                </a:lnTo>
                <a:cubicBezTo>
                  <a:pt x="4079697" y="79495"/>
                  <a:pt x="4092584" y="66685"/>
                  <a:pt x="4092843" y="58901"/>
                </a:cubicBezTo>
                <a:cubicBezTo>
                  <a:pt x="4093104" y="51121"/>
                  <a:pt x="4098913" y="40411"/>
                  <a:pt x="4110274" y="26769"/>
                </a:cubicBezTo>
                <a:lnTo>
                  <a:pt x="4106071" y="1260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65009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1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235235" y="375689"/>
            <a:ext cx="4673530" cy="6393673"/>
          </a:xfrm>
          <a:custGeom>
            <a:avLst/>
            <a:gdLst>
              <a:gd name="connsiteX0" fmla="*/ 2365314 w 4673530"/>
              <a:gd name="connsiteY0" fmla="*/ 6358211 h 6393673"/>
              <a:gd name="connsiteX1" fmla="*/ 2412252 w 4673530"/>
              <a:gd name="connsiteY1" fmla="*/ 6360471 h 6393673"/>
              <a:gd name="connsiteX2" fmla="*/ 2408252 w 4673530"/>
              <a:gd name="connsiteY2" fmla="*/ 6373721 h 6393673"/>
              <a:gd name="connsiteX3" fmla="*/ 2403933 w 4673530"/>
              <a:gd name="connsiteY3" fmla="*/ 6393673 h 6393673"/>
              <a:gd name="connsiteX4" fmla="*/ 2365314 w 4673530"/>
              <a:gd name="connsiteY4" fmla="*/ 6358211 h 6393673"/>
              <a:gd name="connsiteX5" fmla="*/ 1989970 w 4673530"/>
              <a:gd name="connsiteY5" fmla="*/ 6057864 h 6393673"/>
              <a:gd name="connsiteX6" fmla="*/ 2021234 w 4673530"/>
              <a:gd name="connsiteY6" fmla="*/ 6106416 h 6393673"/>
              <a:gd name="connsiteX7" fmla="*/ 2014331 w 4673530"/>
              <a:gd name="connsiteY7" fmla="*/ 6180012 h 6393673"/>
              <a:gd name="connsiteX8" fmla="*/ 1988281 w 4673530"/>
              <a:gd name="connsiteY8" fmla="*/ 6232527 h 6393673"/>
              <a:gd name="connsiteX9" fmla="*/ 1987636 w 4673530"/>
              <a:gd name="connsiteY9" fmla="*/ 6245933 h 6393673"/>
              <a:gd name="connsiteX10" fmla="*/ 1954112 w 4673530"/>
              <a:gd name="connsiteY10" fmla="*/ 6244319 h 6393673"/>
              <a:gd name="connsiteX11" fmla="*/ 1922840 w 4673530"/>
              <a:gd name="connsiteY11" fmla="*/ 6195767 h 6393673"/>
              <a:gd name="connsiteX12" fmla="*/ 1930719 w 4673530"/>
              <a:gd name="connsiteY12" fmla="*/ 6102057 h 6393673"/>
              <a:gd name="connsiteX13" fmla="*/ 1989970 w 4673530"/>
              <a:gd name="connsiteY13" fmla="*/ 6057864 h 6393673"/>
              <a:gd name="connsiteX14" fmla="*/ 890718 w 4673530"/>
              <a:gd name="connsiteY14" fmla="*/ 5857079 h 6393673"/>
              <a:gd name="connsiteX15" fmla="*/ 930951 w 4673530"/>
              <a:gd name="connsiteY15" fmla="*/ 5859016 h 6393673"/>
              <a:gd name="connsiteX16" fmla="*/ 933013 w 4673530"/>
              <a:gd name="connsiteY16" fmla="*/ 5886000 h 6393673"/>
              <a:gd name="connsiteX17" fmla="*/ 935395 w 4673530"/>
              <a:gd name="connsiteY17" fmla="*/ 5906274 h 6393673"/>
              <a:gd name="connsiteX18" fmla="*/ 928368 w 4673530"/>
              <a:gd name="connsiteY18" fmla="*/ 5912653 h 6393673"/>
              <a:gd name="connsiteX19" fmla="*/ 934427 w 4673530"/>
              <a:gd name="connsiteY19" fmla="*/ 5926387 h 6393673"/>
              <a:gd name="connsiteX20" fmla="*/ 897187 w 4673530"/>
              <a:gd name="connsiteY20" fmla="*/ 6001884 h 6393673"/>
              <a:gd name="connsiteX21" fmla="*/ 859950 w 4673530"/>
              <a:gd name="connsiteY21" fmla="*/ 6077381 h 6393673"/>
              <a:gd name="connsiteX22" fmla="*/ 839837 w 4673530"/>
              <a:gd name="connsiteY22" fmla="*/ 6076412 h 6393673"/>
              <a:gd name="connsiteX23" fmla="*/ 818787 w 4673530"/>
              <a:gd name="connsiteY23" fmla="*/ 6024993 h 6393673"/>
              <a:gd name="connsiteX24" fmla="*/ 818826 w 4673530"/>
              <a:gd name="connsiteY24" fmla="*/ 5954425 h 6393673"/>
              <a:gd name="connsiteX25" fmla="*/ 847424 w 4673530"/>
              <a:gd name="connsiteY25" fmla="*/ 5918839 h 6393673"/>
              <a:gd name="connsiteX26" fmla="*/ 869636 w 4673530"/>
              <a:gd name="connsiteY26" fmla="*/ 5876223 h 6393673"/>
              <a:gd name="connsiteX27" fmla="*/ 889749 w 4673530"/>
              <a:gd name="connsiteY27" fmla="*/ 5877191 h 6393673"/>
              <a:gd name="connsiteX28" fmla="*/ 3198026 w 4673530"/>
              <a:gd name="connsiteY28" fmla="*/ 5813605 h 6393673"/>
              <a:gd name="connsiteX29" fmla="*/ 3207602 w 4673530"/>
              <a:gd name="connsiteY29" fmla="*/ 5824150 h 6393673"/>
              <a:gd name="connsiteX30" fmla="*/ 3217493 w 4673530"/>
              <a:gd name="connsiteY30" fmla="*/ 5827985 h 6393673"/>
              <a:gd name="connsiteX31" fmla="*/ 3169589 w 4673530"/>
              <a:gd name="connsiteY31" fmla="*/ 5845840 h 6393673"/>
              <a:gd name="connsiteX32" fmla="*/ 3136062 w 4673530"/>
              <a:gd name="connsiteY32" fmla="*/ 5844226 h 6393673"/>
              <a:gd name="connsiteX33" fmla="*/ 3089450 w 4673530"/>
              <a:gd name="connsiteY33" fmla="*/ 5835262 h 6393673"/>
              <a:gd name="connsiteX34" fmla="*/ 3090096 w 4673530"/>
              <a:gd name="connsiteY34" fmla="*/ 5821851 h 6393673"/>
              <a:gd name="connsiteX35" fmla="*/ 3140705 w 4673530"/>
              <a:gd name="connsiteY35" fmla="*/ 5817570 h 6393673"/>
              <a:gd name="connsiteX36" fmla="*/ 3198026 w 4673530"/>
              <a:gd name="connsiteY36" fmla="*/ 5813605 h 6393673"/>
              <a:gd name="connsiteX37" fmla="*/ 1321216 w 4673530"/>
              <a:gd name="connsiteY37" fmla="*/ 5709789 h 6393673"/>
              <a:gd name="connsiteX38" fmla="*/ 1367508 w 4673530"/>
              <a:gd name="connsiteY38" fmla="*/ 5725460 h 6393673"/>
              <a:gd name="connsiteX39" fmla="*/ 1364602 w 4673530"/>
              <a:gd name="connsiteY39" fmla="*/ 5785809 h 6393673"/>
              <a:gd name="connsiteX40" fmla="*/ 1333619 w 4673530"/>
              <a:gd name="connsiteY40" fmla="*/ 5801118 h 6393673"/>
              <a:gd name="connsiteX41" fmla="*/ 1289873 w 4673530"/>
              <a:gd name="connsiteY41" fmla="*/ 5802370 h 6393673"/>
              <a:gd name="connsiteX42" fmla="*/ 1274080 w 4673530"/>
              <a:gd name="connsiteY42" fmla="*/ 5781450 h 6393673"/>
              <a:gd name="connsiteX43" fmla="*/ 1272343 w 4673530"/>
              <a:gd name="connsiteY43" fmla="*/ 5747762 h 6393673"/>
              <a:gd name="connsiteX44" fmla="*/ 1279368 w 4673530"/>
              <a:gd name="connsiteY44" fmla="*/ 5741378 h 6393673"/>
              <a:gd name="connsiteX45" fmla="*/ 1279691 w 4673530"/>
              <a:gd name="connsiteY45" fmla="*/ 5734674 h 6393673"/>
              <a:gd name="connsiteX46" fmla="*/ 1297429 w 4673530"/>
              <a:gd name="connsiteY46" fmla="*/ 5715368 h 6393673"/>
              <a:gd name="connsiteX47" fmla="*/ 1321216 w 4673530"/>
              <a:gd name="connsiteY47" fmla="*/ 5709789 h 6393673"/>
              <a:gd name="connsiteX48" fmla="*/ 1781125 w 4673530"/>
              <a:gd name="connsiteY48" fmla="*/ 5510151 h 6393673"/>
              <a:gd name="connsiteX49" fmla="*/ 1824059 w 4673530"/>
              <a:gd name="connsiteY49" fmla="*/ 5525660 h 6393673"/>
              <a:gd name="connsiteX50" fmla="*/ 1859650 w 4673530"/>
              <a:gd name="connsiteY50" fmla="*/ 5554258 h 6393673"/>
              <a:gd name="connsiteX51" fmla="*/ 1855775 w 4673530"/>
              <a:gd name="connsiteY51" fmla="*/ 5634721 h 6393673"/>
              <a:gd name="connsiteX52" fmla="*/ 1814412 w 4673530"/>
              <a:gd name="connsiteY52" fmla="*/ 5656250 h 6393673"/>
              <a:gd name="connsiteX53" fmla="*/ 1760287 w 4673530"/>
              <a:gd name="connsiteY53" fmla="*/ 5663725 h 6393673"/>
              <a:gd name="connsiteX54" fmla="*/ 1735241 w 4673530"/>
              <a:gd name="connsiteY54" fmla="*/ 5625558 h 6393673"/>
              <a:gd name="connsiteX55" fmla="*/ 1717872 w 4673530"/>
              <a:gd name="connsiteY55" fmla="*/ 5567594 h 6393673"/>
              <a:gd name="connsiteX56" fmla="*/ 1718195 w 4673530"/>
              <a:gd name="connsiteY56" fmla="*/ 5560890 h 6393673"/>
              <a:gd name="connsiteX57" fmla="*/ 1731606 w 4673530"/>
              <a:gd name="connsiteY57" fmla="*/ 5561535 h 6393673"/>
              <a:gd name="connsiteX58" fmla="*/ 1781125 w 4673530"/>
              <a:gd name="connsiteY58" fmla="*/ 5510151 h 6393673"/>
              <a:gd name="connsiteX59" fmla="*/ 1213761 w 4673530"/>
              <a:gd name="connsiteY59" fmla="*/ 5429066 h 6393673"/>
              <a:gd name="connsiteX60" fmla="*/ 1220470 w 4673530"/>
              <a:gd name="connsiteY60" fmla="*/ 5429389 h 6393673"/>
              <a:gd name="connsiteX61" fmla="*/ 1240098 w 4673530"/>
              <a:gd name="connsiteY61" fmla="*/ 5440418 h 6393673"/>
              <a:gd name="connsiteX62" fmla="*/ 1259407 w 4673530"/>
              <a:gd name="connsiteY62" fmla="*/ 5458144 h 6393673"/>
              <a:gd name="connsiteX63" fmla="*/ 1255411 w 4673530"/>
              <a:gd name="connsiteY63" fmla="*/ 5471393 h 6393673"/>
              <a:gd name="connsiteX64" fmla="*/ 1251088 w 4673530"/>
              <a:gd name="connsiteY64" fmla="*/ 5491352 h 6393673"/>
              <a:gd name="connsiteX65" fmla="*/ 1228263 w 4673530"/>
              <a:gd name="connsiteY65" fmla="*/ 5476811 h 6393673"/>
              <a:gd name="connsiteX66" fmla="*/ 1205444 w 4673530"/>
              <a:gd name="connsiteY66" fmla="*/ 5462270 h 6393673"/>
              <a:gd name="connsiteX67" fmla="*/ 1205767 w 4673530"/>
              <a:gd name="connsiteY67" fmla="*/ 5455561 h 6393673"/>
              <a:gd name="connsiteX68" fmla="*/ 1206090 w 4673530"/>
              <a:gd name="connsiteY68" fmla="*/ 5448859 h 6393673"/>
              <a:gd name="connsiteX69" fmla="*/ 1213115 w 4673530"/>
              <a:gd name="connsiteY69" fmla="*/ 5442477 h 6393673"/>
              <a:gd name="connsiteX70" fmla="*/ 1424526 w 4673530"/>
              <a:gd name="connsiteY70" fmla="*/ 5378728 h 6393673"/>
              <a:gd name="connsiteX71" fmla="*/ 1436000 w 4673530"/>
              <a:gd name="connsiteY71" fmla="*/ 5419608 h 6393673"/>
              <a:gd name="connsiteX72" fmla="*/ 1368952 w 4673530"/>
              <a:gd name="connsiteY72" fmla="*/ 5416379 h 6393673"/>
              <a:gd name="connsiteX73" fmla="*/ 1383978 w 4673530"/>
              <a:gd name="connsiteY73" fmla="*/ 5383493 h 6393673"/>
              <a:gd name="connsiteX74" fmla="*/ 1424526 w 4673530"/>
              <a:gd name="connsiteY74" fmla="*/ 5378728 h 6393673"/>
              <a:gd name="connsiteX75" fmla="*/ 1549420 w 4673530"/>
              <a:gd name="connsiteY75" fmla="*/ 5297366 h 6393673"/>
              <a:gd name="connsiteX76" fmla="*/ 1549097 w 4673530"/>
              <a:gd name="connsiteY76" fmla="*/ 5304076 h 6393673"/>
              <a:gd name="connsiteX77" fmla="*/ 1556129 w 4673530"/>
              <a:gd name="connsiteY77" fmla="*/ 5297689 h 6393673"/>
              <a:gd name="connsiteX78" fmla="*/ 1588039 w 4673530"/>
              <a:gd name="connsiteY78" fmla="*/ 5332835 h 6393673"/>
              <a:gd name="connsiteX79" fmla="*/ 1613242 w 4673530"/>
              <a:gd name="connsiteY79" fmla="*/ 5367653 h 6393673"/>
              <a:gd name="connsiteX80" fmla="*/ 1610013 w 4673530"/>
              <a:gd name="connsiteY80" fmla="*/ 5434702 h 6393673"/>
              <a:gd name="connsiteX81" fmla="*/ 1560979 w 4673530"/>
              <a:gd name="connsiteY81" fmla="*/ 5476029 h 6393673"/>
              <a:gd name="connsiteX82" fmla="*/ 1492475 w 4673530"/>
              <a:gd name="connsiteY82" fmla="*/ 5502973 h 6393673"/>
              <a:gd name="connsiteX83" fmla="*/ 1474942 w 4673530"/>
              <a:gd name="connsiteY83" fmla="*/ 5448365 h 6393673"/>
              <a:gd name="connsiteX84" fmla="*/ 1471788 w 4673530"/>
              <a:gd name="connsiteY84" fmla="*/ 5374277 h 6393673"/>
              <a:gd name="connsiteX85" fmla="*/ 1485199 w 4673530"/>
              <a:gd name="connsiteY85" fmla="*/ 5374923 h 6393673"/>
              <a:gd name="connsiteX86" fmla="*/ 1487459 w 4673530"/>
              <a:gd name="connsiteY86" fmla="*/ 5327992 h 6393673"/>
              <a:gd name="connsiteX87" fmla="*/ 1515250 w 4673530"/>
              <a:gd name="connsiteY87" fmla="*/ 5309163 h 6393673"/>
              <a:gd name="connsiteX88" fmla="*/ 1549420 w 4673530"/>
              <a:gd name="connsiteY88" fmla="*/ 5297366 h 6393673"/>
              <a:gd name="connsiteX89" fmla="*/ 728231 w 4673530"/>
              <a:gd name="connsiteY89" fmla="*/ 5183902 h 6393673"/>
              <a:gd name="connsiteX90" fmla="*/ 714174 w 4673530"/>
              <a:gd name="connsiteY90" fmla="*/ 5196668 h 6393673"/>
              <a:gd name="connsiteX91" fmla="*/ 720076 w 4673530"/>
              <a:gd name="connsiteY91" fmla="*/ 5213755 h 6393673"/>
              <a:gd name="connsiteX92" fmla="*/ 725971 w 4673530"/>
              <a:gd name="connsiteY92" fmla="*/ 5230840 h 6393673"/>
              <a:gd name="connsiteX93" fmla="*/ 769719 w 4673530"/>
              <a:gd name="connsiteY93" fmla="*/ 5229588 h 6393673"/>
              <a:gd name="connsiteX94" fmla="*/ 793991 w 4673530"/>
              <a:gd name="connsiteY94" fmla="*/ 5213953 h 6393673"/>
              <a:gd name="connsiteX95" fmla="*/ 794636 w 4673530"/>
              <a:gd name="connsiteY95" fmla="*/ 5200542 h 6393673"/>
              <a:gd name="connsiteX96" fmla="*/ 835516 w 4673530"/>
              <a:gd name="connsiteY96" fmla="*/ 5189068 h 6393673"/>
              <a:gd name="connsiteX97" fmla="*/ 833901 w 4673530"/>
              <a:gd name="connsiteY97" fmla="*/ 5222595 h 6393673"/>
              <a:gd name="connsiteX98" fmla="*/ 820490 w 4673530"/>
              <a:gd name="connsiteY98" fmla="*/ 5221949 h 6393673"/>
              <a:gd name="connsiteX99" fmla="*/ 789187 w 4673530"/>
              <a:gd name="connsiteY99" fmla="*/ 5243968 h 6393673"/>
              <a:gd name="connsiteX100" fmla="*/ 757883 w 4673530"/>
              <a:gd name="connsiteY100" fmla="*/ 5265979 h 6393673"/>
              <a:gd name="connsiteX101" fmla="*/ 757238 w 4673530"/>
              <a:gd name="connsiteY101" fmla="*/ 5279390 h 6393673"/>
              <a:gd name="connsiteX102" fmla="*/ 703598 w 4673530"/>
              <a:gd name="connsiteY102" fmla="*/ 5276807 h 6393673"/>
              <a:gd name="connsiteX103" fmla="*/ 689218 w 4673530"/>
              <a:gd name="connsiteY103" fmla="*/ 5296277 h 6393673"/>
              <a:gd name="connsiteX104" fmla="*/ 675807 w 4673530"/>
              <a:gd name="connsiteY104" fmla="*/ 5295631 h 6393673"/>
              <a:gd name="connsiteX105" fmla="*/ 674515 w 4673530"/>
              <a:gd name="connsiteY105" fmla="*/ 5322453 h 6393673"/>
              <a:gd name="connsiteX106" fmla="*/ 653434 w 4673530"/>
              <a:gd name="connsiteY106" fmla="*/ 5341598 h 6393673"/>
              <a:gd name="connsiteX107" fmla="*/ 626611 w 4673530"/>
              <a:gd name="connsiteY107" fmla="*/ 5340306 h 6393673"/>
              <a:gd name="connsiteX108" fmla="*/ 590824 w 4673530"/>
              <a:gd name="connsiteY108" fmla="*/ 5385627 h 6393673"/>
              <a:gd name="connsiteX109" fmla="*/ 522482 w 4673530"/>
              <a:gd name="connsiteY109" fmla="*/ 5409221 h 6393673"/>
              <a:gd name="connsiteX110" fmla="*/ 523128 w 4673530"/>
              <a:gd name="connsiteY110" fmla="*/ 5395810 h 6393673"/>
              <a:gd name="connsiteX111" fmla="*/ 499979 w 4673530"/>
              <a:gd name="connsiteY111" fmla="*/ 5387978 h 6393673"/>
              <a:gd name="connsiteX112" fmla="*/ 476838 w 4673530"/>
              <a:gd name="connsiteY112" fmla="*/ 5380138 h 6393673"/>
              <a:gd name="connsiteX113" fmla="*/ 480067 w 4673530"/>
              <a:gd name="connsiteY113" fmla="*/ 5313090 h 6393673"/>
              <a:gd name="connsiteX114" fmla="*/ 535967 w 4673530"/>
              <a:gd name="connsiteY114" fmla="*/ 5268735 h 6393673"/>
              <a:gd name="connsiteX115" fmla="*/ 536936 w 4673530"/>
              <a:gd name="connsiteY115" fmla="*/ 5248614 h 6393673"/>
              <a:gd name="connsiteX116" fmla="*/ 578460 w 4673530"/>
              <a:gd name="connsiteY116" fmla="*/ 5223737 h 6393673"/>
              <a:gd name="connsiteX117" fmla="*/ 579106 w 4673530"/>
              <a:gd name="connsiteY117" fmla="*/ 5210325 h 6393673"/>
              <a:gd name="connsiteX118" fmla="*/ 632100 w 4673530"/>
              <a:gd name="connsiteY118" fmla="*/ 5226320 h 6393673"/>
              <a:gd name="connsiteX119" fmla="*/ 632746 w 4673530"/>
              <a:gd name="connsiteY119" fmla="*/ 5212908 h 6393673"/>
              <a:gd name="connsiteX120" fmla="*/ 680650 w 4673530"/>
              <a:gd name="connsiteY120" fmla="*/ 5195053 h 6393673"/>
              <a:gd name="connsiteX121" fmla="*/ 728231 w 4673530"/>
              <a:gd name="connsiteY121" fmla="*/ 5183902 h 6393673"/>
              <a:gd name="connsiteX122" fmla="*/ 3564605 w 4673530"/>
              <a:gd name="connsiteY122" fmla="*/ 5179345 h 6393673"/>
              <a:gd name="connsiteX123" fmla="*/ 3677300 w 4673530"/>
              <a:gd name="connsiteY123" fmla="*/ 5211656 h 6393673"/>
              <a:gd name="connsiteX124" fmla="*/ 3676654 w 4673530"/>
              <a:gd name="connsiteY124" fmla="*/ 5225062 h 6393673"/>
              <a:gd name="connsiteX125" fmla="*/ 3686553 w 4673530"/>
              <a:gd name="connsiteY125" fmla="*/ 5228902 h 6393673"/>
              <a:gd name="connsiteX126" fmla="*/ 3696452 w 4673530"/>
              <a:gd name="connsiteY126" fmla="*/ 5232738 h 6393673"/>
              <a:gd name="connsiteX127" fmla="*/ 3695160 w 4673530"/>
              <a:gd name="connsiteY127" fmla="*/ 5259563 h 6393673"/>
              <a:gd name="connsiteX128" fmla="*/ 3708571 w 4673530"/>
              <a:gd name="connsiteY128" fmla="*/ 5260209 h 6393673"/>
              <a:gd name="connsiteX129" fmla="*/ 3679005 w 4673530"/>
              <a:gd name="connsiteY129" fmla="*/ 5315905 h 6393673"/>
              <a:gd name="connsiteX130" fmla="*/ 3636995 w 4673530"/>
              <a:gd name="connsiteY130" fmla="*/ 5350851 h 6393673"/>
              <a:gd name="connsiteX131" fmla="*/ 3636672 w 4673530"/>
              <a:gd name="connsiteY131" fmla="*/ 5357555 h 6393673"/>
              <a:gd name="connsiteX132" fmla="*/ 3612721 w 4673530"/>
              <a:gd name="connsiteY132" fmla="*/ 5366485 h 6393673"/>
              <a:gd name="connsiteX133" fmla="*/ 3588443 w 4673530"/>
              <a:gd name="connsiteY133" fmla="*/ 5382109 h 6393673"/>
              <a:gd name="connsiteX134" fmla="*/ 3469207 w 4673530"/>
              <a:gd name="connsiteY134" fmla="*/ 5346132 h 6393673"/>
              <a:gd name="connsiteX135" fmla="*/ 3412572 w 4673530"/>
              <a:gd name="connsiteY135" fmla="*/ 5266115 h 6393673"/>
              <a:gd name="connsiteX136" fmla="*/ 3463061 w 4673530"/>
              <a:gd name="connsiteY136" fmla="*/ 5194615 h 6393673"/>
              <a:gd name="connsiteX137" fmla="*/ 3564605 w 4673530"/>
              <a:gd name="connsiteY137" fmla="*/ 5179345 h 6393673"/>
              <a:gd name="connsiteX138" fmla="*/ 886974 w 4673530"/>
              <a:gd name="connsiteY138" fmla="*/ 5097452 h 6393673"/>
              <a:gd name="connsiteX139" fmla="*/ 927200 w 4673530"/>
              <a:gd name="connsiteY139" fmla="*/ 5099390 h 6393673"/>
              <a:gd name="connsiteX140" fmla="*/ 952085 w 4673530"/>
              <a:gd name="connsiteY140" fmla="*/ 5140917 h 6393673"/>
              <a:gd name="connsiteX141" fmla="*/ 935445 w 4673530"/>
              <a:gd name="connsiteY141" fmla="*/ 5207320 h 6393673"/>
              <a:gd name="connsiteX142" fmla="*/ 904465 w 4673530"/>
              <a:gd name="connsiteY142" fmla="*/ 5222632 h 6393673"/>
              <a:gd name="connsiteX143" fmla="*/ 867428 w 4673530"/>
              <a:gd name="connsiteY143" fmla="*/ 5224207 h 6393673"/>
              <a:gd name="connsiteX144" fmla="*/ 852117 w 4673530"/>
              <a:gd name="connsiteY144" fmla="*/ 5193224 h 6393673"/>
              <a:gd name="connsiteX145" fmla="*/ 843512 w 4673530"/>
              <a:gd name="connsiteY145" fmla="*/ 5162566 h 6393673"/>
              <a:gd name="connsiteX146" fmla="*/ 886328 w 4673530"/>
              <a:gd name="connsiteY146" fmla="*/ 5110866 h 6393673"/>
              <a:gd name="connsiteX147" fmla="*/ 143069 w 4673530"/>
              <a:gd name="connsiteY147" fmla="*/ 4355954 h 6393673"/>
              <a:gd name="connsiteX148" fmla="*/ 174341 w 4673530"/>
              <a:gd name="connsiteY148" fmla="*/ 4404507 h 6393673"/>
              <a:gd name="connsiteX149" fmla="*/ 172081 w 4673530"/>
              <a:gd name="connsiteY149" fmla="*/ 4451442 h 6393673"/>
              <a:gd name="connsiteX150" fmla="*/ 144128 w 4673530"/>
              <a:gd name="connsiteY150" fmla="*/ 4473622 h 6393673"/>
              <a:gd name="connsiteX151" fmla="*/ 129910 w 4673530"/>
              <a:gd name="connsiteY151" fmla="*/ 4489739 h 6393673"/>
              <a:gd name="connsiteX152" fmla="*/ 109310 w 4673530"/>
              <a:gd name="connsiteY152" fmla="*/ 4498825 h 6393673"/>
              <a:gd name="connsiteX153" fmla="*/ 55503 w 4673530"/>
              <a:gd name="connsiteY153" fmla="*/ 4499598 h 6393673"/>
              <a:gd name="connsiteX154" fmla="*/ 36197 w 4673530"/>
              <a:gd name="connsiteY154" fmla="*/ 4481867 h 6393673"/>
              <a:gd name="connsiteX155" fmla="*/ 16889 w 4673530"/>
              <a:gd name="connsiteY155" fmla="*/ 4464137 h 6393673"/>
              <a:gd name="connsiteX156" fmla="*/ 10182 w 4673530"/>
              <a:gd name="connsiteY156" fmla="*/ 4463814 h 6393673"/>
              <a:gd name="connsiteX157" fmla="*/ 5092 w 4673530"/>
              <a:gd name="connsiteY157" fmla="*/ 4429964 h 6393673"/>
              <a:gd name="connsiteX158" fmla="*/ 0 w 4673530"/>
              <a:gd name="connsiteY158" fmla="*/ 4396112 h 6393673"/>
              <a:gd name="connsiteX159" fmla="*/ 68347 w 4673530"/>
              <a:gd name="connsiteY159" fmla="*/ 4372523 h 6393673"/>
              <a:gd name="connsiteX160" fmla="*/ 143069 w 4673530"/>
              <a:gd name="connsiteY160" fmla="*/ 4355954 h 6393673"/>
              <a:gd name="connsiteX161" fmla="*/ 3867186 w 4673530"/>
              <a:gd name="connsiteY161" fmla="*/ 4199248 h 6393673"/>
              <a:gd name="connsiteX162" fmla="*/ 3920833 w 4673530"/>
              <a:gd name="connsiteY162" fmla="*/ 4201831 h 6393673"/>
              <a:gd name="connsiteX163" fmla="*/ 3992326 w 4673530"/>
              <a:gd name="connsiteY163" fmla="*/ 4252318 h 6393673"/>
              <a:gd name="connsiteX164" fmla="*/ 4083614 w 4673530"/>
              <a:gd name="connsiteY164" fmla="*/ 4310478 h 6393673"/>
              <a:gd name="connsiteX165" fmla="*/ 4013860 w 4673530"/>
              <a:gd name="connsiteY165" fmla="*/ 4293682 h 6393673"/>
              <a:gd name="connsiteX166" fmla="*/ 3978274 w 4673530"/>
              <a:gd name="connsiteY166" fmla="*/ 4265084 h 6393673"/>
              <a:gd name="connsiteX167" fmla="*/ 3958154 w 4673530"/>
              <a:gd name="connsiteY167" fmla="*/ 4264115 h 6393673"/>
              <a:gd name="connsiteX168" fmla="*/ 3958799 w 4673530"/>
              <a:gd name="connsiteY168" fmla="*/ 4250703 h 6393673"/>
              <a:gd name="connsiteX169" fmla="*/ 3928949 w 4673530"/>
              <a:gd name="connsiteY169" fmla="*/ 4242549 h 6393673"/>
              <a:gd name="connsiteX170" fmla="*/ 3899099 w 4673530"/>
              <a:gd name="connsiteY170" fmla="*/ 4234386 h 6393673"/>
              <a:gd name="connsiteX171" fmla="*/ 3899744 w 4673530"/>
              <a:gd name="connsiteY171" fmla="*/ 4220975 h 6393673"/>
              <a:gd name="connsiteX172" fmla="*/ 3879790 w 4673530"/>
              <a:gd name="connsiteY172" fmla="*/ 4216656 h 6393673"/>
              <a:gd name="connsiteX173" fmla="*/ 3866540 w 4673530"/>
              <a:gd name="connsiteY173" fmla="*/ 4212659 h 6393673"/>
              <a:gd name="connsiteX174" fmla="*/ 159788 w 4673530"/>
              <a:gd name="connsiteY174" fmla="*/ 4148417 h 6393673"/>
              <a:gd name="connsiteX175" fmla="*/ 173199 w 4673530"/>
              <a:gd name="connsiteY175" fmla="*/ 4149063 h 6393673"/>
              <a:gd name="connsiteX176" fmla="*/ 172231 w 4673530"/>
              <a:gd name="connsiteY176" fmla="*/ 4169176 h 6393673"/>
              <a:gd name="connsiteX177" fmla="*/ 186894 w 4673530"/>
              <a:gd name="connsiteY177" fmla="*/ 4213570 h 6393673"/>
              <a:gd name="connsiteX178" fmla="*/ 194525 w 4673530"/>
              <a:gd name="connsiteY178" fmla="*/ 4264341 h 6393673"/>
              <a:gd name="connsiteX179" fmla="*/ 199620 w 4673530"/>
              <a:gd name="connsiteY179" fmla="*/ 4298196 h 6393673"/>
              <a:gd name="connsiteX180" fmla="*/ 213031 w 4673530"/>
              <a:gd name="connsiteY180" fmla="*/ 4298842 h 6393673"/>
              <a:gd name="connsiteX181" fmla="*/ 211094 w 4673530"/>
              <a:gd name="connsiteY181" fmla="*/ 4339070 h 6393673"/>
              <a:gd name="connsiteX182" fmla="*/ 224500 w 4673530"/>
              <a:gd name="connsiteY182" fmla="*/ 4339716 h 6393673"/>
              <a:gd name="connsiteX183" fmla="*/ 222886 w 4673530"/>
              <a:gd name="connsiteY183" fmla="*/ 4373240 h 6393673"/>
              <a:gd name="connsiteX184" fmla="*/ 236297 w 4673530"/>
              <a:gd name="connsiteY184" fmla="*/ 4373886 h 6393673"/>
              <a:gd name="connsiteX185" fmla="*/ 240744 w 4673530"/>
              <a:gd name="connsiteY185" fmla="*/ 4421147 h 6393673"/>
              <a:gd name="connsiteX186" fmla="*/ 245349 w 4673530"/>
              <a:gd name="connsiteY186" fmla="*/ 4465054 h 6393673"/>
              <a:gd name="connsiteX187" fmla="*/ 249957 w 4673530"/>
              <a:gd name="connsiteY187" fmla="*/ 4508961 h 6393673"/>
              <a:gd name="connsiteX188" fmla="*/ 263364 w 4673530"/>
              <a:gd name="connsiteY188" fmla="*/ 4509607 h 6393673"/>
              <a:gd name="connsiteX189" fmla="*/ 268136 w 4673530"/>
              <a:gd name="connsiteY189" fmla="*/ 4550158 h 6393673"/>
              <a:gd name="connsiteX190" fmla="*/ 282315 w 4673530"/>
              <a:gd name="connsiteY190" fmla="*/ 4604610 h 6393673"/>
              <a:gd name="connsiteX191" fmla="*/ 289469 w 4673530"/>
              <a:gd name="connsiteY191" fmla="*/ 4665441 h 6393673"/>
              <a:gd name="connsiteX192" fmla="*/ 302873 w 4673530"/>
              <a:gd name="connsiteY192" fmla="*/ 4666087 h 6393673"/>
              <a:gd name="connsiteX193" fmla="*/ 299967 w 4673530"/>
              <a:gd name="connsiteY193" fmla="*/ 4726429 h 6393673"/>
              <a:gd name="connsiteX194" fmla="*/ 286563 w 4673530"/>
              <a:gd name="connsiteY194" fmla="*/ 4725784 h 6393673"/>
              <a:gd name="connsiteX195" fmla="*/ 287209 w 4673530"/>
              <a:gd name="connsiteY195" fmla="*/ 4712372 h 6393673"/>
              <a:gd name="connsiteX196" fmla="*/ 256583 w 4673530"/>
              <a:gd name="connsiteY196" fmla="*/ 4650416 h 6393673"/>
              <a:gd name="connsiteX197" fmla="*/ 260748 w 4673530"/>
              <a:gd name="connsiteY197" fmla="*/ 4633815 h 6393673"/>
              <a:gd name="connsiteX198" fmla="*/ 265230 w 4673530"/>
              <a:gd name="connsiteY198" fmla="*/ 4610506 h 6393673"/>
              <a:gd name="connsiteX199" fmla="*/ 260458 w 4673530"/>
              <a:gd name="connsiteY199" fmla="*/ 4569956 h 6393673"/>
              <a:gd name="connsiteX200" fmla="*/ 247051 w 4673530"/>
              <a:gd name="connsiteY200" fmla="*/ 4569311 h 6393673"/>
              <a:gd name="connsiteX201" fmla="*/ 248020 w 4673530"/>
              <a:gd name="connsiteY201" fmla="*/ 4549190 h 6393673"/>
              <a:gd name="connsiteX202" fmla="*/ 234609 w 4673530"/>
              <a:gd name="connsiteY202" fmla="*/ 4548544 h 6393673"/>
              <a:gd name="connsiteX203" fmla="*/ 236546 w 4673530"/>
              <a:gd name="connsiteY203" fmla="*/ 4508316 h 6393673"/>
              <a:gd name="connsiteX204" fmla="*/ 230807 w 4673530"/>
              <a:gd name="connsiteY204" fmla="*/ 4487879 h 6393673"/>
              <a:gd name="connsiteX205" fmla="*/ 217396 w 4673530"/>
              <a:gd name="connsiteY205" fmla="*/ 4487234 h 6393673"/>
              <a:gd name="connsiteX206" fmla="*/ 219657 w 4673530"/>
              <a:gd name="connsiteY206" fmla="*/ 4440296 h 6393673"/>
              <a:gd name="connsiteX207" fmla="*/ 206250 w 4673530"/>
              <a:gd name="connsiteY207" fmla="*/ 4439651 h 6393673"/>
              <a:gd name="connsiteX208" fmla="*/ 208510 w 4673530"/>
              <a:gd name="connsiteY208" fmla="*/ 4392715 h 6393673"/>
              <a:gd name="connsiteX209" fmla="*/ 195099 w 4673530"/>
              <a:gd name="connsiteY209" fmla="*/ 4392069 h 6393673"/>
              <a:gd name="connsiteX210" fmla="*/ 194493 w 4673530"/>
              <a:gd name="connsiteY210" fmla="*/ 4334912 h 6393673"/>
              <a:gd name="connsiteX211" fmla="*/ 193879 w 4673530"/>
              <a:gd name="connsiteY211" fmla="*/ 4277752 h 6393673"/>
              <a:gd name="connsiteX212" fmla="*/ 180475 w 4673530"/>
              <a:gd name="connsiteY212" fmla="*/ 4277107 h 6393673"/>
              <a:gd name="connsiteX213" fmla="*/ 173482 w 4673530"/>
              <a:gd name="connsiteY213" fmla="*/ 4212925 h 6393673"/>
              <a:gd name="connsiteX214" fmla="*/ 159788 w 4673530"/>
              <a:gd name="connsiteY214" fmla="*/ 4148417 h 6393673"/>
              <a:gd name="connsiteX215" fmla="*/ 155339 w 4673530"/>
              <a:gd name="connsiteY215" fmla="*/ 4101157 h 6393673"/>
              <a:gd name="connsiteX216" fmla="*/ 160433 w 4673530"/>
              <a:gd name="connsiteY216" fmla="*/ 4135004 h 6393673"/>
              <a:gd name="connsiteX217" fmla="*/ 153724 w 4673530"/>
              <a:gd name="connsiteY217" fmla="*/ 4134681 h 6393673"/>
              <a:gd name="connsiteX218" fmla="*/ 825441 w 4673530"/>
              <a:gd name="connsiteY218" fmla="*/ 3723460 h 6393673"/>
              <a:gd name="connsiteX219" fmla="*/ 823181 w 4673530"/>
              <a:gd name="connsiteY219" fmla="*/ 3770396 h 6393673"/>
              <a:gd name="connsiteX220" fmla="*/ 788365 w 4673530"/>
              <a:gd name="connsiteY220" fmla="*/ 3795604 h 6393673"/>
              <a:gd name="connsiteX221" fmla="*/ 747163 w 4673530"/>
              <a:gd name="connsiteY221" fmla="*/ 3813782 h 6393673"/>
              <a:gd name="connsiteX222" fmla="*/ 748777 w 4673530"/>
              <a:gd name="connsiteY222" fmla="*/ 3780255 h 6393673"/>
              <a:gd name="connsiteX223" fmla="*/ 783754 w 4673530"/>
              <a:gd name="connsiteY223" fmla="*/ 3751696 h 6393673"/>
              <a:gd name="connsiteX224" fmla="*/ 825441 w 4673530"/>
              <a:gd name="connsiteY224" fmla="*/ 3723460 h 6393673"/>
              <a:gd name="connsiteX225" fmla="*/ 676363 w 4673530"/>
              <a:gd name="connsiteY225" fmla="*/ 3050927 h 6393673"/>
              <a:gd name="connsiteX226" fmla="*/ 722330 w 4673530"/>
              <a:gd name="connsiteY226" fmla="*/ 3073305 h 6393673"/>
              <a:gd name="connsiteX227" fmla="*/ 722007 w 4673530"/>
              <a:gd name="connsiteY227" fmla="*/ 3080009 h 6393673"/>
              <a:gd name="connsiteX228" fmla="*/ 748186 w 4673530"/>
              <a:gd name="connsiteY228" fmla="*/ 3094712 h 6393673"/>
              <a:gd name="connsiteX229" fmla="*/ 746572 w 4673530"/>
              <a:gd name="connsiteY229" fmla="*/ 3128236 h 6393673"/>
              <a:gd name="connsiteX230" fmla="*/ 759983 w 4673530"/>
              <a:gd name="connsiteY230" fmla="*/ 3128882 h 6393673"/>
              <a:gd name="connsiteX231" fmla="*/ 739667 w 4673530"/>
              <a:gd name="connsiteY231" fmla="*/ 3201835 h 6393673"/>
              <a:gd name="connsiteX232" fmla="*/ 712967 w 4673530"/>
              <a:gd name="connsiteY232" fmla="*/ 3267753 h 6393673"/>
              <a:gd name="connsiteX233" fmla="*/ 643012 w 4673530"/>
              <a:gd name="connsiteY233" fmla="*/ 3324874 h 6393673"/>
              <a:gd name="connsiteX234" fmla="*/ 580604 w 4673530"/>
              <a:gd name="connsiteY234" fmla="*/ 3294984 h 6393673"/>
              <a:gd name="connsiteX235" fmla="*/ 527805 w 4673530"/>
              <a:gd name="connsiteY235" fmla="*/ 3205076 h 6393673"/>
              <a:gd name="connsiteX236" fmla="*/ 562983 w 4673530"/>
              <a:gd name="connsiteY236" fmla="*/ 3102595 h 6393673"/>
              <a:gd name="connsiteX237" fmla="*/ 676363 w 4673530"/>
              <a:gd name="connsiteY237" fmla="*/ 3050927 h 6393673"/>
              <a:gd name="connsiteX238" fmla="*/ 4542013 w 4673530"/>
              <a:gd name="connsiteY238" fmla="*/ 2746458 h 6393673"/>
              <a:gd name="connsiteX239" fmla="*/ 4595328 w 4673530"/>
              <a:gd name="connsiteY239" fmla="*/ 2755750 h 6393673"/>
              <a:gd name="connsiteX240" fmla="*/ 4594682 w 4673530"/>
              <a:gd name="connsiteY240" fmla="*/ 2769154 h 6393673"/>
              <a:gd name="connsiteX241" fmla="*/ 4637462 w 4673530"/>
              <a:gd name="connsiteY241" fmla="*/ 2788022 h 6393673"/>
              <a:gd name="connsiteX242" fmla="*/ 4673530 w 4673530"/>
              <a:gd name="connsiteY242" fmla="*/ 2806560 h 6393673"/>
              <a:gd name="connsiteX243" fmla="*/ 4607372 w 4673530"/>
              <a:gd name="connsiteY243" fmla="*/ 2924345 h 6393673"/>
              <a:gd name="connsiteX244" fmla="*/ 4492091 w 4673530"/>
              <a:gd name="connsiteY244" fmla="*/ 2945678 h 6393673"/>
              <a:gd name="connsiteX245" fmla="*/ 4402701 w 4673530"/>
              <a:gd name="connsiteY245" fmla="*/ 2917853 h 6393673"/>
              <a:gd name="connsiteX246" fmla="*/ 4383916 w 4673530"/>
              <a:gd name="connsiteY246" fmla="*/ 2819494 h 6393673"/>
              <a:gd name="connsiteX247" fmla="*/ 4456740 w 4673530"/>
              <a:gd name="connsiteY247" fmla="*/ 2772595 h 6393673"/>
              <a:gd name="connsiteX248" fmla="*/ 4542013 w 4673530"/>
              <a:gd name="connsiteY248" fmla="*/ 2746458 h 6393673"/>
              <a:gd name="connsiteX249" fmla="*/ 397799 w 4673530"/>
              <a:gd name="connsiteY249" fmla="*/ 2694753 h 6393673"/>
              <a:gd name="connsiteX250" fmla="*/ 450316 w 4673530"/>
              <a:gd name="connsiteY250" fmla="*/ 2720808 h 6393673"/>
              <a:gd name="connsiteX251" fmla="*/ 492569 w 4673530"/>
              <a:gd name="connsiteY251" fmla="*/ 2820292 h 6393673"/>
              <a:gd name="connsiteX252" fmla="*/ 492247 w 4673530"/>
              <a:gd name="connsiteY252" fmla="*/ 2826999 h 6393673"/>
              <a:gd name="connsiteX253" fmla="*/ 478836 w 4673530"/>
              <a:gd name="connsiteY253" fmla="*/ 2826353 h 6393673"/>
              <a:gd name="connsiteX254" fmla="*/ 453427 w 4673530"/>
              <a:gd name="connsiteY254" fmla="*/ 2865452 h 6393673"/>
              <a:gd name="connsiteX255" fmla="*/ 421639 w 4673530"/>
              <a:gd name="connsiteY255" fmla="*/ 2897523 h 6393673"/>
              <a:gd name="connsiteX256" fmla="*/ 313787 w 4673530"/>
              <a:gd name="connsiteY256" fmla="*/ 2764637 h 6393673"/>
              <a:gd name="connsiteX257" fmla="*/ 328490 w 4673530"/>
              <a:gd name="connsiteY257" fmla="*/ 2738460 h 6393673"/>
              <a:gd name="connsiteX258" fmla="*/ 350218 w 4673530"/>
              <a:gd name="connsiteY258" fmla="*/ 2705904 h 6393673"/>
              <a:gd name="connsiteX259" fmla="*/ 397153 w 4673530"/>
              <a:gd name="connsiteY259" fmla="*/ 2708164 h 6393673"/>
              <a:gd name="connsiteX260" fmla="*/ 3619105 w 4673530"/>
              <a:gd name="connsiteY260" fmla="*/ 2372704 h 6393673"/>
              <a:gd name="connsiteX261" fmla="*/ 3692543 w 4673530"/>
              <a:gd name="connsiteY261" fmla="*/ 2382958 h 6393673"/>
              <a:gd name="connsiteX262" fmla="*/ 3751921 w 4673530"/>
              <a:gd name="connsiteY262" fmla="*/ 2405977 h 6393673"/>
              <a:gd name="connsiteX263" fmla="*/ 3822646 w 4673530"/>
              <a:gd name="connsiteY263" fmla="*/ 2402665 h 6393673"/>
              <a:gd name="connsiteX264" fmla="*/ 3893376 w 4673530"/>
              <a:gd name="connsiteY264" fmla="*/ 2399346 h 6393673"/>
              <a:gd name="connsiteX265" fmla="*/ 3892730 w 4673530"/>
              <a:gd name="connsiteY265" fmla="*/ 2412757 h 6393673"/>
              <a:gd name="connsiteX266" fmla="*/ 3939345 w 4673530"/>
              <a:gd name="connsiteY266" fmla="*/ 2421727 h 6393673"/>
              <a:gd name="connsiteX267" fmla="*/ 3948913 w 4673530"/>
              <a:gd name="connsiteY267" fmla="*/ 2432264 h 6393673"/>
              <a:gd name="connsiteX268" fmla="*/ 3951457 w 4673530"/>
              <a:gd name="connsiteY268" fmla="*/ 2449190 h 6393673"/>
              <a:gd name="connsiteX269" fmla="*/ 3737864 w 4673530"/>
              <a:gd name="connsiteY269" fmla="*/ 2418743 h 6393673"/>
              <a:gd name="connsiteX270" fmla="*/ 3619105 w 4673530"/>
              <a:gd name="connsiteY270" fmla="*/ 2372704 h 6393673"/>
              <a:gd name="connsiteX271" fmla="*/ 3926800 w 4673530"/>
              <a:gd name="connsiteY271" fmla="*/ 1984274 h 6393673"/>
              <a:gd name="connsiteX272" fmla="*/ 3960615 w 4673530"/>
              <a:gd name="connsiteY272" fmla="*/ 2049751 h 6393673"/>
              <a:gd name="connsiteX273" fmla="*/ 3965986 w 4673530"/>
              <a:gd name="connsiteY273" fmla="*/ 2147459 h 6393673"/>
              <a:gd name="connsiteX274" fmla="*/ 3929556 w 4673530"/>
              <a:gd name="connsiteY274" fmla="*/ 2206191 h 6393673"/>
              <a:gd name="connsiteX275" fmla="*/ 3889328 w 4673530"/>
              <a:gd name="connsiteY275" fmla="*/ 2204254 h 6393673"/>
              <a:gd name="connsiteX276" fmla="*/ 3888359 w 4673530"/>
              <a:gd name="connsiteY276" fmla="*/ 2224367 h 6393673"/>
              <a:gd name="connsiteX277" fmla="*/ 3801190 w 4673530"/>
              <a:gd name="connsiteY277" fmla="*/ 2220170 h 6393673"/>
              <a:gd name="connsiteX278" fmla="*/ 3756674 w 4673530"/>
              <a:gd name="connsiteY278" fmla="*/ 2167623 h 6393673"/>
              <a:gd name="connsiteX279" fmla="*/ 3747621 w 4673530"/>
              <a:gd name="connsiteY279" fmla="*/ 2076455 h 6393673"/>
              <a:gd name="connsiteX280" fmla="*/ 3776058 w 4673530"/>
              <a:gd name="connsiteY280" fmla="*/ 2044222 h 6393673"/>
              <a:gd name="connsiteX281" fmla="*/ 3801144 w 4673530"/>
              <a:gd name="connsiteY281" fmla="*/ 2011826 h 6393673"/>
              <a:gd name="connsiteX282" fmla="*/ 3845853 w 4673530"/>
              <a:gd name="connsiteY282" fmla="*/ 1990460 h 6393673"/>
              <a:gd name="connsiteX283" fmla="*/ 3926800 w 4673530"/>
              <a:gd name="connsiteY283" fmla="*/ 1984274 h 6393673"/>
              <a:gd name="connsiteX284" fmla="*/ 3842442 w 4673530"/>
              <a:gd name="connsiteY284" fmla="*/ 1503037 h 6393673"/>
              <a:gd name="connsiteX285" fmla="*/ 3916198 w 4673530"/>
              <a:gd name="connsiteY285" fmla="*/ 1506589 h 6393673"/>
              <a:gd name="connsiteX286" fmla="*/ 3925287 w 4673530"/>
              <a:gd name="connsiteY286" fmla="*/ 1527189 h 6393673"/>
              <a:gd name="connsiteX287" fmla="*/ 3934056 w 4673530"/>
              <a:gd name="connsiteY287" fmla="*/ 1554496 h 6393673"/>
              <a:gd name="connsiteX288" fmla="*/ 3873709 w 4673530"/>
              <a:gd name="connsiteY288" fmla="*/ 1551590 h 6393673"/>
              <a:gd name="connsiteX289" fmla="*/ 3842442 w 4673530"/>
              <a:gd name="connsiteY289" fmla="*/ 1503037 h 6393673"/>
              <a:gd name="connsiteX290" fmla="*/ 3750188 w 4673530"/>
              <a:gd name="connsiteY290" fmla="*/ 1464993 h 6393673"/>
              <a:gd name="connsiteX291" fmla="*/ 3797124 w 4673530"/>
              <a:gd name="connsiteY291" fmla="*/ 1467253 h 6393673"/>
              <a:gd name="connsiteX292" fmla="*/ 3843091 w 4673530"/>
              <a:gd name="connsiteY292" fmla="*/ 1489626 h 6393673"/>
              <a:gd name="connsiteX293" fmla="*/ 3815622 w 4673530"/>
              <a:gd name="connsiteY293" fmla="*/ 1501746 h 6393673"/>
              <a:gd name="connsiteX294" fmla="*/ 3779070 w 4673530"/>
              <a:gd name="connsiteY294" fmla="*/ 1493263 h 6393673"/>
              <a:gd name="connsiteX295" fmla="*/ 3749543 w 4673530"/>
              <a:gd name="connsiteY295" fmla="*/ 1478399 h 6393673"/>
              <a:gd name="connsiteX296" fmla="*/ 3624400 w 4673530"/>
              <a:gd name="connsiteY296" fmla="*/ 1425329 h 6393673"/>
              <a:gd name="connsiteX297" fmla="*/ 3664305 w 4673530"/>
              <a:gd name="connsiteY297" fmla="*/ 1433976 h 6393673"/>
              <a:gd name="connsiteX298" fmla="*/ 3624077 w 4673530"/>
              <a:gd name="connsiteY298" fmla="*/ 1432038 h 6393673"/>
              <a:gd name="connsiteX299" fmla="*/ 2496743 w 4673530"/>
              <a:gd name="connsiteY299" fmla="*/ 0 h 6393673"/>
              <a:gd name="connsiteX300" fmla="*/ 2495128 w 4673530"/>
              <a:gd name="connsiteY300" fmla="*/ 33524 h 6393673"/>
              <a:gd name="connsiteX301" fmla="*/ 2508542 w 4673530"/>
              <a:gd name="connsiteY301" fmla="*/ 34170 h 6393673"/>
              <a:gd name="connsiteX302" fmla="*/ 2514436 w 4673530"/>
              <a:gd name="connsiteY302" fmla="*/ 51257 h 6393673"/>
              <a:gd name="connsiteX303" fmla="*/ 2520339 w 4673530"/>
              <a:gd name="connsiteY303" fmla="*/ 68342 h 6393673"/>
              <a:gd name="connsiteX304" fmla="*/ 2533750 w 4673530"/>
              <a:gd name="connsiteY304" fmla="*/ 68988 h 6393673"/>
              <a:gd name="connsiteX305" fmla="*/ 2539160 w 4673530"/>
              <a:gd name="connsiteY305" fmla="*/ 96133 h 6393673"/>
              <a:gd name="connsiteX306" fmla="*/ 2551926 w 4673530"/>
              <a:gd name="connsiteY306" fmla="*/ 110185 h 6393673"/>
              <a:gd name="connsiteX307" fmla="*/ 2578425 w 4673530"/>
              <a:gd name="connsiteY307" fmla="*/ 118184 h 6393673"/>
              <a:gd name="connsiteX308" fmla="*/ 2577779 w 4673530"/>
              <a:gd name="connsiteY308" fmla="*/ 131595 h 6393673"/>
              <a:gd name="connsiteX309" fmla="*/ 2658242 w 4673530"/>
              <a:gd name="connsiteY309" fmla="*/ 135469 h 6393673"/>
              <a:gd name="connsiteX310" fmla="*/ 2665589 w 4673530"/>
              <a:gd name="connsiteY310" fmla="*/ 122381 h 6393673"/>
              <a:gd name="connsiteX311" fmla="*/ 2672291 w 4673530"/>
              <a:gd name="connsiteY311" fmla="*/ 122704 h 6393673"/>
              <a:gd name="connsiteX312" fmla="*/ 2671968 w 4673530"/>
              <a:gd name="connsiteY312" fmla="*/ 129408 h 6393673"/>
              <a:gd name="connsiteX313" fmla="*/ 2678355 w 4673530"/>
              <a:gd name="connsiteY313" fmla="*/ 136438 h 6393673"/>
              <a:gd name="connsiteX314" fmla="*/ 2749402 w 4673530"/>
              <a:gd name="connsiteY314" fmla="*/ 126417 h 6393673"/>
              <a:gd name="connsiteX315" fmla="*/ 2820455 w 4673530"/>
              <a:gd name="connsiteY315" fmla="*/ 116396 h 6393673"/>
              <a:gd name="connsiteX316" fmla="*/ 2917557 w 4673530"/>
              <a:gd name="connsiteY316" fmla="*/ 53865 h 6393673"/>
              <a:gd name="connsiteX317" fmla="*/ 2947532 w 4673530"/>
              <a:gd name="connsiteY317" fmla="*/ 129235 h 6393673"/>
              <a:gd name="connsiteX318" fmla="*/ 2999232 w 4673530"/>
              <a:gd name="connsiteY318" fmla="*/ 172051 h 6393673"/>
              <a:gd name="connsiteX319" fmla="*/ 2998587 w 4673530"/>
              <a:gd name="connsiteY319" fmla="*/ 185463 h 6393673"/>
              <a:gd name="connsiteX320" fmla="*/ 3045525 w 4673530"/>
              <a:gd name="connsiteY320" fmla="*/ 187723 h 6393673"/>
              <a:gd name="connsiteX321" fmla="*/ 3044879 w 4673530"/>
              <a:gd name="connsiteY321" fmla="*/ 201134 h 6393673"/>
              <a:gd name="connsiteX322" fmla="*/ 3068189 w 4673530"/>
              <a:gd name="connsiteY322" fmla="*/ 205615 h 6393673"/>
              <a:gd name="connsiteX323" fmla="*/ 3091492 w 4673530"/>
              <a:gd name="connsiteY323" fmla="*/ 210096 h 6393673"/>
              <a:gd name="connsiteX324" fmla="*/ 3090846 w 4673530"/>
              <a:gd name="connsiteY324" fmla="*/ 223507 h 6393673"/>
              <a:gd name="connsiteX325" fmla="*/ 3130757 w 4673530"/>
              <a:gd name="connsiteY325" fmla="*/ 232146 h 6393673"/>
              <a:gd name="connsiteX326" fmla="*/ 3194941 w 4673530"/>
              <a:gd name="connsiteY326" fmla="*/ 225161 h 6393673"/>
              <a:gd name="connsiteX327" fmla="*/ 3252416 w 4673530"/>
              <a:gd name="connsiteY327" fmla="*/ 217845 h 6393673"/>
              <a:gd name="connsiteX328" fmla="*/ 3298383 w 4673530"/>
              <a:gd name="connsiteY328" fmla="*/ 240218 h 6393673"/>
              <a:gd name="connsiteX329" fmla="*/ 3309856 w 4673530"/>
              <a:gd name="connsiteY329" fmla="*/ 281100 h 6393673"/>
              <a:gd name="connsiteX330" fmla="*/ 3323268 w 4673530"/>
              <a:gd name="connsiteY330" fmla="*/ 281746 h 6393673"/>
              <a:gd name="connsiteX331" fmla="*/ 3321653 w 4673530"/>
              <a:gd name="connsiteY331" fmla="*/ 315270 h 6393673"/>
              <a:gd name="connsiteX332" fmla="*/ 3335065 w 4673530"/>
              <a:gd name="connsiteY332" fmla="*/ 315916 h 6393673"/>
              <a:gd name="connsiteX333" fmla="*/ 3337249 w 4673530"/>
              <a:gd name="connsiteY333" fmla="*/ 410112 h 6393673"/>
              <a:gd name="connsiteX334" fmla="*/ 3359590 w 4673530"/>
              <a:gd name="connsiteY334" fmla="*/ 434714 h 6393673"/>
              <a:gd name="connsiteX335" fmla="*/ 3381924 w 4673530"/>
              <a:gd name="connsiteY335" fmla="*/ 459308 h 6393673"/>
              <a:gd name="connsiteX336" fmla="*/ 3426477 w 4673530"/>
              <a:gd name="connsiteY336" fmla="*/ 441293 h 6393673"/>
              <a:gd name="connsiteX337" fmla="*/ 3464000 w 4673530"/>
              <a:gd name="connsiteY337" fmla="*/ 429658 h 6393673"/>
              <a:gd name="connsiteX338" fmla="*/ 3483960 w 4673530"/>
              <a:gd name="connsiteY338" fmla="*/ 433978 h 6393673"/>
              <a:gd name="connsiteX339" fmla="*/ 3497210 w 4673530"/>
              <a:gd name="connsiteY339" fmla="*/ 437974 h 6393673"/>
              <a:gd name="connsiteX340" fmla="*/ 3486948 w 4673530"/>
              <a:gd name="connsiteY340" fmla="*/ 511412 h 6393673"/>
              <a:gd name="connsiteX341" fmla="*/ 3451164 w 4673530"/>
              <a:gd name="connsiteY341" fmla="*/ 556733 h 6393673"/>
              <a:gd name="connsiteX342" fmla="*/ 3456897 w 4673530"/>
              <a:gd name="connsiteY342" fmla="*/ 577169 h 6393673"/>
              <a:gd name="connsiteX343" fmla="*/ 3470309 w 4673530"/>
              <a:gd name="connsiteY343" fmla="*/ 577814 h 6393673"/>
              <a:gd name="connsiteX344" fmla="*/ 3469017 w 4673530"/>
              <a:gd name="connsiteY344" fmla="*/ 604637 h 6393673"/>
              <a:gd name="connsiteX345" fmla="*/ 3485295 w 4673530"/>
              <a:gd name="connsiteY345" fmla="*/ 615504 h 6393673"/>
              <a:gd name="connsiteX346" fmla="*/ 3501573 w 4673530"/>
              <a:gd name="connsiteY346" fmla="*/ 626367 h 6393673"/>
              <a:gd name="connsiteX347" fmla="*/ 3500281 w 4673530"/>
              <a:gd name="connsiteY347" fmla="*/ 653189 h 6393673"/>
              <a:gd name="connsiteX348" fmla="*/ 3526781 w 4673530"/>
              <a:gd name="connsiteY348" fmla="*/ 661182 h 6393673"/>
              <a:gd name="connsiteX349" fmla="*/ 3580912 w 4673530"/>
              <a:gd name="connsiteY349" fmla="*/ 653713 h 6393673"/>
              <a:gd name="connsiteX350" fmla="*/ 3675262 w 4673530"/>
              <a:gd name="connsiteY350" fmla="*/ 648173 h 6393673"/>
              <a:gd name="connsiteX351" fmla="*/ 3674617 w 4673530"/>
              <a:gd name="connsiteY351" fmla="*/ 661584 h 6393673"/>
              <a:gd name="connsiteX352" fmla="*/ 3688028 w 4673530"/>
              <a:gd name="connsiteY352" fmla="*/ 662230 h 6393673"/>
              <a:gd name="connsiteX353" fmla="*/ 3687059 w 4673530"/>
              <a:gd name="connsiteY353" fmla="*/ 682343 h 6393673"/>
              <a:gd name="connsiteX354" fmla="*/ 3638187 w 4673530"/>
              <a:gd name="connsiteY354" fmla="*/ 720316 h 6393673"/>
              <a:gd name="connsiteX355" fmla="*/ 3589311 w 4673530"/>
              <a:gd name="connsiteY355" fmla="*/ 758285 h 6393673"/>
              <a:gd name="connsiteX356" fmla="*/ 3575908 w 4673530"/>
              <a:gd name="connsiteY356" fmla="*/ 757639 h 6393673"/>
              <a:gd name="connsiteX357" fmla="*/ 3573648 w 4673530"/>
              <a:gd name="connsiteY357" fmla="*/ 804575 h 6393673"/>
              <a:gd name="connsiteX358" fmla="*/ 3602974 w 4673530"/>
              <a:gd name="connsiteY358" fmla="*/ 893360 h 6393673"/>
              <a:gd name="connsiteX359" fmla="*/ 3598324 w 4673530"/>
              <a:gd name="connsiteY359" fmla="*/ 920021 h 6393673"/>
              <a:gd name="connsiteX360" fmla="*/ 3593682 w 4673530"/>
              <a:gd name="connsiteY360" fmla="*/ 946677 h 6393673"/>
              <a:gd name="connsiteX361" fmla="*/ 3615539 w 4673530"/>
              <a:gd name="connsiteY361" fmla="*/ 981331 h 6393673"/>
              <a:gd name="connsiteX362" fmla="*/ 3658473 w 4673530"/>
              <a:gd name="connsiteY362" fmla="*/ 996841 h 6393673"/>
              <a:gd name="connsiteX363" fmla="*/ 3718496 w 4673530"/>
              <a:gd name="connsiteY363" fmla="*/ 1006457 h 6393673"/>
              <a:gd name="connsiteX364" fmla="*/ 3724560 w 4673530"/>
              <a:gd name="connsiteY364" fmla="*/ 1020191 h 6393673"/>
              <a:gd name="connsiteX365" fmla="*/ 3737326 w 4673530"/>
              <a:gd name="connsiteY365" fmla="*/ 1034243 h 6393673"/>
              <a:gd name="connsiteX366" fmla="*/ 3722300 w 4673530"/>
              <a:gd name="connsiteY366" fmla="*/ 1067126 h 6393673"/>
              <a:gd name="connsiteX367" fmla="*/ 3614653 w 4673530"/>
              <a:gd name="connsiteY367" fmla="*/ 1139228 h 6393673"/>
              <a:gd name="connsiteX368" fmla="*/ 3580444 w 4673530"/>
              <a:gd name="connsiteY368" fmla="*/ 1221593 h 6393673"/>
              <a:gd name="connsiteX369" fmla="*/ 3567033 w 4673530"/>
              <a:gd name="connsiteY369" fmla="*/ 1220947 h 6393673"/>
              <a:gd name="connsiteX370" fmla="*/ 3548495 w 4673530"/>
              <a:gd name="connsiteY370" fmla="*/ 1257018 h 6393673"/>
              <a:gd name="connsiteX371" fmla="*/ 3543045 w 4673530"/>
              <a:gd name="connsiteY371" fmla="*/ 1300441 h 6393673"/>
              <a:gd name="connsiteX372" fmla="*/ 3567285 w 4673530"/>
              <a:gd name="connsiteY372" fmla="*/ 1355372 h 6393673"/>
              <a:gd name="connsiteX373" fmla="*/ 3548424 w 4673530"/>
              <a:gd name="connsiteY373" fmla="*/ 1398150 h 6393673"/>
              <a:gd name="connsiteX374" fmla="*/ 3510411 w 4673530"/>
              <a:gd name="connsiteY374" fmla="*/ 1419838 h 6393673"/>
              <a:gd name="connsiteX375" fmla="*/ 3495836 w 4673530"/>
              <a:gd name="connsiteY375" fmla="*/ 1513227 h 6393673"/>
              <a:gd name="connsiteX376" fmla="*/ 3442320 w 4673530"/>
              <a:gd name="connsiteY376" fmla="*/ 1577861 h 6393673"/>
              <a:gd name="connsiteX377" fmla="*/ 3441675 w 4673530"/>
              <a:gd name="connsiteY377" fmla="*/ 1591268 h 6393673"/>
              <a:gd name="connsiteX378" fmla="*/ 3366945 w 4673530"/>
              <a:gd name="connsiteY378" fmla="*/ 1607836 h 6393673"/>
              <a:gd name="connsiteX379" fmla="*/ 3345541 w 4673530"/>
              <a:gd name="connsiteY379" fmla="*/ 1633683 h 6393673"/>
              <a:gd name="connsiteX380" fmla="*/ 3351920 w 4673530"/>
              <a:gd name="connsiteY380" fmla="*/ 1640715 h 6393673"/>
              <a:gd name="connsiteX381" fmla="*/ 3354948 w 4673530"/>
              <a:gd name="connsiteY381" fmla="*/ 1647578 h 6393673"/>
              <a:gd name="connsiteX382" fmla="*/ 3357978 w 4673530"/>
              <a:gd name="connsiteY382" fmla="*/ 1654449 h 6393673"/>
              <a:gd name="connsiteX383" fmla="*/ 3350629 w 4673530"/>
              <a:gd name="connsiteY383" fmla="*/ 1667532 h 6393673"/>
              <a:gd name="connsiteX384" fmla="*/ 3357010 w 4673530"/>
              <a:gd name="connsiteY384" fmla="*/ 1674562 h 6393673"/>
              <a:gd name="connsiteX385" fmla="*/ 3356364 w 4673530"/>
              <a:gd name="connsiteY385" fmla="*/ 1687976 h 6393673"/>
              <a:gd name="connsiteX386" fmla="*/ 3330961 w 4673530"/>
              <a:gd name="connsiteY386" fmla="*/ 1727071 h 6393673"/>
              <a:gd name="connsiteX387" fmla="*/ 3286407 w 4673530"/>
              <a:gd name="connsiteY387" fmla="*/ 1745093 h 6393673"/>
              <a:gd name="connsiteX388" fmla="*/ 3287053 w 4673530"/>
              <a:gd name="connsiteY388" fmla="*/ 1731682 h 6393673"/>
              <a:gd name="connsiteX389" fmla="*/ 3226704 w 4673530"/>
              <a:gd name="connsiteY389" fmla="*/ 1728776 h 6393673"/>
              <a:gd name="connsiteX390" fmla="*/ 3215844 w 4673530"/>
              <a:gd name="connsiteY390" fmla="*/ 1745054 h 6393673"/>
              <a:gd name="connsiteX391" fmla="*/ 3204976 w 4673530"/>
              <a:gd name="connsiteY391" fmla="*/ 1761332 h 6393673"/>
              <a:gd name="connsiteX392" fmla="*/ 3191565 w 4673530"/>
              <a:gd name="connsiteY392" fmla="*/ 1760686 h 6393673"/>
              <a:gd name="connsiteX393" fmla="*/ 3190274 w 4673530"/>
              <a:gd name="connsiteY393" fmla="*/ 1787508 h 6393673"/>
              <a:gd name="connsiteX394" fmla="*/ 3176863 w 4673530"/>
              <a:gd name="connsiteY394" fmla="*/ 1786863 h 6393673"/>
              <a:gd name="connsiteX395" fmla="*/ 3173634 w 4673530"/>
              <a:gd name="connsiteY395" fmla="*/ 1853914 h 6393673"/>
              <a:gd name="connsiteX396" fmla="*/ 3155096 w 4673530"/>
              <a:gd name="connsiteY396" fmla="*/ 1889984 h 6393673"/>
              <a:gd name="connsiteX397" fmla="*/ 3136233 w 4673530"/>
              <a:gd name="connsiteY397" fmla="*/ 1932762 h 6393673"/>
              <a:gd name="connsiteX398" fmla="*/ 3192061 w 4673530"/>
              <a:gd name="connsiteY398" fmla="*/ 2029541 h 6393673"/>
              <a:gd name="connsiteX399" fmla="*/ 3158537 w 4673530"/>
              <a:gd name="connsiteY399" fmla="*/ 2027926 h 6393673"/>
              <a:gd name="connsiteX400" fmla="*/ 3159183 w 4673530"/>
              <a:gd name="connsiteY400" fmla="*/ 2014515 h 6393673"/>
              <a:gd name="connsiteX401" fmla="*/ 3145772 w 4673530"/>
              <a:gd name="connsiteY401" fmla="*/ 2013869 h 6393673"/>
              <a:gd name="connsiteX402" fmla="*/ 3140682 w 4673530"/>
              <a:gd name="connsiteY402" fmla="*/ 1980020 h 6393673"/>
              <a:gd name="connsiteX403" fmla="*/ 3135587 w 4673530"/>
              <a:gd name="connsiteY403" fmla="*/ 1946173 h 6393673"/>
              <a:gd name="connsiteX404" fmla="*/ 3130176 w 4673530"/>
              <a:gd name="connsiteY404" fmla="*/ 1919028 h 6393673"/>
              <a:gd name="connsiteX405" fmla="*/ 3073059 w 4673530"/>
              <a:gd name="connsiteY405" fmla="*/ 1849070 h 6393673"/>
              <a:gd name="connsiteX406" fmla="*/ 3039532 w 4673530"/>
              <a:gd name="connsiteY406" fmla="*/ 1847456 h 6393673"/>
              <a:gd name="connsiteX407" fmla="*/ 3038886 w 4673530"/>
              <a:gd name="connsiteY407" fmla="*/ 1860867 h 6393673"/>
              <a:gd name="connsiteX408" fmla="*/ 3005362 w 4673530"/>
              <a:gd name="connsiteY408" fmla="*/ 1859253 h 6393673"/>
              <a:gd name="connsiteX409" fmla="*/ 2990982 w 4673530"/>
              <a:gd name="connsiteY409" fmla="*/ 1878723 h 6393673"/>
              <a:gd name="connsiteX410" fmla="*/ 2977571 w 4673530"/>
              <a:gd name="connsiteY410" fmla="*/ 1878077 h 6393673"/>
              <a:gd name="connsiteX411" fmla="*/ 2975956 w 4673530"/>
              <a:gd name="connsiteY411" fmla="*/ 1911601 h 6393673"/>
              <a:gd name="connsiteX412" fmla="*/ 2947771 w 4673530"/>
              <a:gd name="connsiteY412" fmla="*/ 2078264 h 6393673"/>
              <a:gd name="connsiteX413" fmla="*/ 2948701 w 4673530"/>
              <a:gd name="connsiteY413" fmla="*/ 2128714 h 6393673"/>
              <a:gd name="connsiteX414" fmla="*/ 2950276 w 4673530"/>
              <a:gd name="connsiteY414" fmla="*/ 2165751 h 6393673"/>
              <a:gd name="connsiteX415" fmla="*/ 2963687 w 4673530"/>
              <a:gd name="connsiteY415" fmla="*/ 2166397 h 6393673"/>
              <a:gd name="connsiteX416" fmla="*/ 2963041 w 4673530"/>
              <a:gd name="connsiteY416" fmla="*/ 2179808 h 6393673"/>
              <a:gd name="connsiteX417" fmla="*/ 2999593 w 4673530"/>
              <a:gd name="connsiteY417" fmla="*/ 2188293 h 6393673"/>
              <a:gd name="connsiteX418" fmla="*/ 3029446 w 4673530"/>
              <a:gd name="connsiteY418" fmla="*/ 2196450 h 6393673"/>
              <a:gd name="connsiteX419" fmla="*/ 3028801 w 4673530"/>
              <a:gd name="connsiteY419" fmla="*/ 2209861 h 6393673"/>
              <a:gd name="connsiteX420" fmla="*/ 3102559 w 4673530"/>
              <a:gd name="connsiteY420" fmla="*/ 2213413 h 6393673"/>
              <a:gd name="connsiteX421" fmla="*/ 3115647 w 4673530"/>
              <a:gd name="connsiteY421" fmla="*/ 2220761 h 6393673"/>
              <a:gd name="connsiteX422" fmla="*/ 3149497 w 4673530"/>
              <a:gd name="connsiteY422" fmla="*/ 2215673 h 6393673"/>
              <a:gd name="connsiteX423" fmla="*/ 3150142 w 4673530"/>
              <a:gd name="connsiteY423" fmla="*/ 2202262 h 6393673"/>
              <a:gd name="connsiteX424" fmla="*/ 3170255 w 4673530"/>
              <a:gd name="connsiteY424" fmla="*/ 2203230 h 6393673"/>
              <a:gd name="connsiteX425" fmla="*/ 3170901 w 4673530"/>
              <a:gd name="connsiteY425" fmla="*/ 2189817 h 6393673"/>
              <a:gd name="connsiteX426" fmla="*/ 3217998 w 4673530"/>
              <a:gd name="connsiteY426" fmla="*/ 2188726 h 6393673"/>
              <a:gd name="connsiteX427" fmla="*/ 3265420 w 4673530"/>
              <a:gd name="connsiteY427" fmla="*/ 2180926 h 6393673"/>
              <a:gd name="connsiteX428" fmla="*/ 3264775 w 4673530"/>
              <a:gd name="connsiteY428" fmla="*/ 2194337 h 6393673"/>
              <a:gd name="connsiteX429" fmla="*/ 3311710 w 4673530"/>
              <a:gd name="connsiteY429" fmla="*/ 2196597 h 6393673"/>
              <a:gd name="connsiteX430" fmla="*/ 3312356 w 4673530"/>
              <a:gd name="connsiteY430" fmla="*/ 2183186 h 6393673"/>
              <a:gd name="connsiteX431" fmla="*/ 3352751 w 4673530"/>
              <a:gd name="connsiteY431" fmla="*/ 2181772 h 6393673"/>
              <a:gd name="connsiteX432" fmla="*/ 3393141 w 4673530"/>
              <a:gd name="connsiteY432" fmla="*/ 2180359 h 6393673"/>
              <a:gd name="connsiteX433" fmla="*/ 3416128 w 4673530"/>
              <a:gd name="connsiteY433" fmla="*/ 2191544 h 6393673"/>
              <a:gd name="connsiteX434" fmla="*/ 3439108 w 4673530"/>
              <a:gd name="connsiteY434" fmla="*/ 2202732 h 6393673"/>
              <a:gd name="connsiteX435" fmla="*/ 3438462 w 4673530"/>
              <a:gd name="connsiteY435" fmla="*/ 2216145 h 6393673"/>
              <a:gd name="connsiteX436" fmla="*/ 3461126 w 4673530"/>
              <a:gd name="connsiteY436" fmla="*/ 2234038 h 6393673"/>
              <a:gd name="connsiteX437" fmla="*/ 3483785 w 4673530"/>
              <a:gd name="connsiteY437" fmla="*/ 2251930 h 6393673"/>
              <a:gd name="connsiteX438" fmla="*/ 3457413 w 4673530"/>
              <a:gd name="connsiteY438" fmla="*/ 2311147 h 6393673"/>
              <a:gd name="connsiteX439" fmla="*/ 3445093 w 4673530"/>
              <a:gd name="connsiteY439" fmla="*/ 2357600 h 6393673"/>
              <a:gd name="connsiteX440" fmla="*/ 3516231 w 4673530"/>
              <a:gd name="connsiteY440" fmla="*/ 2485360 h 6393673"/>
              <a:gd name="connsiteX441" fmla="*/ 3617743 w 4673530"/>
              <a:gd name="connsiteY441" fmla="*/ 2540651 h 6393673"/>
              <a:gd name="connsiteX442" fmla="*/ 3664194 w 4673530"/>
              <a:gd name="connsiteY442" fmla="*/ 2552971 h 6393673"/>
              <a:gd name="connsiteX443" fmla="*/ 3689881 w 4673530"/>
              <a:gd name="connsiteY443" fmla="*/ 2577729 h 6393673"/>
              <a:gd name="connsiteX444" fmla="*/ 3718924 w 4673530"/>
              <a:gd name="connsiteY444" fmla="*/ 2602654 h 6393673"/>
              <a:gd name="connsiteX445" fmla="*/ 3768729 w 4673530"/>
              <a:gd name="connsiteY445" fmla="*/ 2615128 h 6393673"/>
              <a:gd name="connsiteX446" fmla="*/ 3850806 w 4673530"/>
              <a:gd name="connsiteY446" fmla="*/ 2585478 h 6393673"/>
              <a:gd name="connsiteX447" fmla="*/ 3910184 w 4673530"/>
              <a:gd name="connsiteY447" fmla="*/ 2608497 h 6393673"/>
              <a:gd name="connsiteX448" fmla="*/ 3913987 w 4673530"/>
              <a:gd name="connsiteY448" fmla="*/ 2669170 h 6393673"/>
              <a:gd name="connsiteX449" fmla="*/ 3893867 w 4673530"/>
              <a:gd name="connsiteY449" fmla="*/ 2668201 h 6393673"/>
              <a:gd name="connsiteX450" fmla="*/ 3861595 w 4673530"/>
              <a:gd name="connsiteY450" fmla="*/ 2710332 h 6393673"/>
              <a:gd name="connsiteX451" fmla="*/ 3808561 w 4673530"/>
              <a:gd name="connsiteY451" fmla="*/ 2764906 h 6393673"/>
              <a:gd name="connsiteX452" fmla="*/ 3804687 w 4673530"/>
              <a:gd name="connsiteY452" fmla="*/ 2845369 h 6393673"/>
              <a:gd name="connsiteX453" fmla="*/ 3824162 w 4673530"/>
              <a:gd name="connsiteY453" fmla="*/ 2859744 h 6393673"/>
              <a:gd name="connsiteX454" fmla="*/ 3821902 w 4673530"/>
              <a:gd name="connsiteY454" fmla="*/ 2906679 h 6393673"/>
              <a:gd name="connsiteX455" fmla="*/ 3854134 w 4673530"/>
              <a:gd name="connsiteY455" fmla="*/ 2935116 h 6393673"/>
              <a:gd name="connsiteX456" fmla="*/ 3853166 w 4673530"/>
              <a:gd name="connsiteY456" fmla="*/ 2955231 h 6393673"/>
              <a:gd name="connsiteX457" fmla="*/ 3898489 w 4673530"/>
              <a:gd name="connsiteY457" fmla="*/ 2991021 h 6393673"/>
              <a:gd name="connsiteX458" fmla="*/ 3894323 w 4673530"/>
              <a:gd name="connsiteY458" fmla="*/ 3007624 h 6393673"/>
              <a:gd name="connsiteX459" fmla="*/ 3907703 w 4673530"/>
              <a:gd name="connsiteY459" fmla="*/ 3078831 h 6393673"/>
              <a:gd name="connsiteX460" fmla="*/ 3937353 w 4673530"/>
              <a:gd name="connsiteY460" fmla="*/ 3160907 h 6393673"/>
              <a:gd name="connsiteX461" fmla="*/ 3981708 w 4673530"/>
              <a:gd name="connsiteY461" fmla="*/ 3216812 h 6393673"/>
              <a:gd name="connsiteX462" fmla="*/ 3981062 w 4673530"/>
              <a:gd name="connsiteY462" fmla="*/ 3230223 h 6393673"/>
              <a:gd name="connsiteX463" fmla="*/ 4007877 w 4673530"/>
              <a:gd name="connsiteY463" fmla="*/ 3231515 h 6393673"/>
              <a:gd name="connsiteX464" fmla="*/ 4094725 w 4673530"/>
              <a:gd name="connsiteY464" fmla="*/ 3242417 h 6393673"/>
              <a:gd name="connsiteX465" fmla="*/ 4094080 w 4673530"/>
              <a:gd name="connsiteY465" fmla="*/ 3255828 h 6393673"/>
              <a:gd name="connsiteX466" fmla="*/ 4141015 w 4673530"/>
              <a:gd name="connsiteY466" fmla="*/ 3258088 h 6393673"/>
              <a:gd name="connsiteX467" fmla="*/ 4140369 w 4673530"/>
              <a:gd name="connsiteY467" fmla="*/ 3271499 h 6393673"/>
              <a:gd name="connsiteX468" fmla="*/ 4167192 w 4673530"/>
              <a:gd name="connsiteY468" fmla="*/ 3272790 h 6393673"/>
              <a:gd name="connsiteX469" fmla="*/ 4166546 w 4673530"/>
              <a:gd name="connsiteY469" fmla="*/ 3286202 h 6393673"/>
              <a:gd name="connsiteX470" fmla="*/ 4173896 w 4673530"/>
              <a:gd name="connsiteY470" fmla="*/ 3273113 h 6393673"/>
              <a:gd name="connsiteX471" fmla="*/ 4220831 w 4673530"/>
              <a:gd name="connsiteY471" fmla="*/ 3275373 h 6393673"/>
              <a:gd name="connsiteX472" fmla="*/ 4220186 w 4673530"/>
              <a:gd name="connsiteY472" fmla="*/ 3288785 h 6393673"/>
              <a:gd name="connsiteX473" fmla="*/ 4237271 w 4673530"/>
              <a:gd name="connsiteY473" fmla="*/ 3282883 h 6393673"/>
              <a:gd name="connsiteX474" fmla="*/ 4247654 w 4673530"/>
              <a:gd name="connsiteY474" fmla="*/ 3276665 h 6393673"/>
              <a:gd name="connsiteX475" fmla="*/ 4301294 w 4673530"/>
              <a:gd name="connsiteY475" fmla="*/ 3279248 h 6393673"/>
              <a:gd name="connsiteX476" fmla="*/ 4387812 w 4673530"/>
              <a:gd name="connsiteY476" fmla="*/ 3296856 h 6393673"/>
              <a:gd name="connsiteX477" fmla="*/ 4388458 w 4673530"/>
              <a:gd name="connsiteY477" fmla="*/ 3283445 h 6393673"/>
              <a:gd name="connsiteX478" fmla="*/ 4429014 w 4673530"/>
              <a:gd name="connsiteY478" fmla="*/ 3278673 h 6393673"/>
              <a:gd name="connsiteX479" fmla="*/ 4501806 w 4673530"/>
              <a:gd name="connsiteY479" fmla="*/ 3302346 h 6393673"/>
              <a:gd name="connsiteX480" fmla="*/ 4488069 w 4673530"/>
              <a:gd name="connsiteY480" fmla="*/ 3308402 h 6393673"/>
              <a:gd name="connsiteX481" fmla="*/ 4399932 w 4673530"/>
              <a:gd name="connsiteY481" fmla="*/ 3324320 h 6393673"/>
              <a:gd name="connsiteX482" fmla="*/ 4333042 w 4673530"/>
              <a:gd name="connsiteY482" fmla="*/ 3317738 h 6393673"/>
              <a:gd name="connsiteX483" fmla="*/ 4279564 w 4673530"/>
              <a:gd name="connsiteY483" fmla="*/ 3311804 h 6393673"/>
              <a:gd name="connsiteX484" fmla="*/ 4212515 w 4673530"/>
              <a:gd name="connsiteY484" fmla="*/ 3308575 h 6393673"/>
              <a:gd name="connsiteX485" fmla="*/ 4211869 w 4673530"/>
              <a:gd name="connsiteY485" fmla="*/ 3321987 h 6393673"/>
              <a:gd name="connsiteX486" fmla="*/ 4198458 w 4673530"/>
              <a:gd name="connsiteY486" fmla="*/ 3321341 h 6393673"/>
              <a:gd name="connsiteX487" fmla="*/ 4192072 w 4673530"/>
              <a:gd name="connsiteY487" fmla="*/ 3314311 h 6393673"/>
              <a:gd name="connsiteX488" fmla="*/ 4178984 w 4673530"/>
              <a:gd name="connsiteY488" fmla="*/ 3306960 h 6393673"/>
              <a:gd name="connsiteX489" fmla="*/ 4172282 w 4673530"/>
              <a:gd name="connsiteY489" fmla="*/ 3306638 h 6393673"/>
              <a:gd name="connsiteX490" fmla="*/ 4171636 w 4673530"/>
              <a:gd name="connsiteY490" fmla="*/ 3320049 h 6393673"/>
              <a:gd name="connsiteX491" fmla="*/ 4151520 w 4673530"/>
              <a:gd name="connsiteY491" fmla="*/ 3319081 h 6393673"/>
              <a:gd name="connsiteX492" fmla="*/ 4150875 w 4673530"/>
              <a:gd name="connsiteY492" fmla="*/ 3332492 h 6393673"/>
              <a:gd name="connsiteX493" fmla="*/ 4090528 w 4673530"/>
              <a:gd name="connsiteY493" fmla="*/ 3329586 h 6393673"/>
              <a:gd name="connsiteX494" fmla="*/ 4070089 w 4673530"/>
              <a:gd name="connsiteY494" fmla="*/ 3335321 h 6393673"/>
              <a:gd name="connsiteX495" fmla="*/ 4069444 w 4673530"/>
              <a:gd name="connsiteY495" fmla="*/ 3348733 h 6393673"/>
              <a:gd name="connsiteX496" fmla="*/ 4038948 w 4673530"/>
              <a:gd name="connsiteY496" fmla="*/ 3353982 h 6393673"/>
              <a:gd name="connsiteX497" fmla="*/ 4008451 w 4673530"/>
              <a:gd name="connsiteY497" fmla="*/ 3359238 h 6393673"/>
              <a:gd name="connsiteX498" fmla="*/ 4001419 w 4673530"/>
              <a:gd name="connsiteY498" fmla="*/ 3365617 h 6393673"/>
              <a:gd name="connsiteX499" fmla="*/ 3981913 w 4673530"/>
              <a:gd name="connsiteY499" fmla="*/ 3421800 h 6393673"/>
              <a:gd name="connsiteX500" fmla="*/ 3969438 w 4673530"/>
              <a:gd name="connsiteY500" fmla="*/ 3471610 h 6393673"/>
              <a:gd name="connsiteX501" fmla="*/ 3981873 w 4673530"/>
              <a:gd name="connsiteY501" fmla="*/ 3492369 h 6393673"/>
              <a:gd name="connsiteX502" fmla="*/ 3994639 w 4673530"/>
              <a:gd name="connsiteY502" fmla="*/ 3506426 h 6393673"/>
              <a:gd name="connsiteX503" fmla="*/ 4014759 w 4673530"/>
              <a:gd name="connsiteY503" fmla="*/ 3507395 h 6393673"/>
              <a:gd name="connsiteX504" fmla="*/ 4014114 w 4673530"/>
              <a:gd name="connsiteY504" fmla="*/ 3520806 h 6393673"/>
              <a:gd name="connsiteX505" fmla="*/ 4043157 w 4673530"/>
              <a:gd name="connsiteY505" fmla="*/ 3545725 h 6393673"/>
              <a:gd name="connsiteX506" fmla="*/ 4072195 w 4673530"/>
              <a:gd name="connsiteY506" fmla="*/ 3570649 h 6393673"/>
              <a:gd name="connsiteX507" fmla="*/ 4069935 w 4673530"/>
              <a:gd name="connsiteY507" fmla="*/ 3617585 h 6393673"/>
              <a:gd name="connsiteX508" fmla="*/ 3997273 w 4673530"/>
              <a:gd name="connsiteY508" fmla="*/ 3661132 h 6393673"/>
              <a:gd name="connsiteX509" fmla="*/ 3944726 w 4673530"/>
              <a:gd name="connsiteY509" fmla="*/ 3705647 h 6393673"/>
              <a:gd name="connsiteX510" fmla="*/ 3938017 w 4673530"/>
              <a:gd name="connsiteY510" fmla="*/ 3705324 h 6393673"/>
              <a:gd name="connsiteX511" fmla="*/ 3919763 w 4673530"/>
              <a:gd name="connsiteY511" fmla="*/ 3805253 h 6393673"/>
              <a:gd name="connsiteX512" fmla="*/ 3932528 w 4673530"/>
              <a:gd name="connsiteY512" fmla="*/ 3819310 h 6393673"/>
              <a:gd name="connsiteX513" fmla="*/ 3938592 w 4673530"/>
              <a:gd name="connsiteY513" fmla="*/ 3833044 h 6393673"/>
              <a:gd name="connsiteX514" fmla="*/ 3965407 w 4673530"/>
              <a:gd name="connsiteY514" fmla="*/ 3834336 h 6393673"/>
              <a:gd name="connsiteX515" fmla="*/ 4032140 w 4673530"/>
              <a:gd name="connsiteY515" fmla="*/ 3844269 h 6393673"/>
              <a:gd name="connsiteX516" fmla="*/ 4073912 w 4673530"/>
              <a:gd name="connsiteY516" fmla="*/ 3953811 h 6393673"/>
              <a:gd name="connsiteX517" fmla="*/ 4060500 w 4673530"/>
              <a:gd name="connsiteY517" fmla="*/ 3953165 h 6393673"/>
              <a:gd name="connsiteX518" fmla="*/ 4059855 w 4673530"/>
              <a:gd name="connsiteY518" fmla="*/ 3966577 h 6393673"/>
              <a:gd name="connsiteX519" fmla="*/ 4019621 w 4673530"/>
              <a:gd name="connsiteY519" fmla="*/ 3964639 h 6393673"/>
              <a:gd name="connsiteX520" fmla="*/ 3928458 w 4673530"/>
              <a:gd name="connsiteY520" fmla="*/ 3973692 h 6393673"/>
              <a:gd name="connsiteX521" fmla="*/ 3883420 w 4673530"/>
              <a:gd name="connsiteY521" fmla="*/ 4001769 h 6393673"/>
              <a:gd name="connsiteX522" fmla="*/ 3861855 w 4673530"/>
              <a:gd name="connsiteY522" fmla="*/ 4030966 h 6393673"/>
              <a:gd name="connsiteX523" fmla="*/ 3841088 w 4673530"/>
              <a:gd name="connsiteY523" fmla="*/ 4043411 h 6393673"/>
              <a:gd name="connsiteX524" fmla="*/ 3835276 w 4673530"/>
              <a:gd name="connsiteY524" fmla="*/ 4164104 h 6393673"/>
              <a:gd name="connsiteX525" fmla="*/ 3841017 w 4673530"/>
              <a:gd name="connsiteY525" fmla="*/ 4184543 h 6393673"/>
              <a:gd name="connsiteX526" fmla="*/ 3854428 w 4673530"/>
              <a:gd name="connsiteY526" fmla="*/ 4185189 h 6393673"/>
              <a:gd name="connsiteX527" fmla="*/ 3839726 w 4673530"/>
              <a:gd name="connsiteY527" fmla="*/ 4211365 h 6393673"/>
              <a:gd name="connsiteX528" fmla="*/ 3853137 w 4673530"/>
              <a:gd name="connsiteY528" fmla="*/ 4212011 h 6393673"/>
              <a:gd name="connsiteX529" fmla="*/ 3850877 w 4673530"/>
              <a:gd name="connsiteY529" fmla="*/ 4258946 h 6393673"/>
              <a:gd name="connsiteX530" fmla="*/ 3787783 w 4673530"/>
              <a:gd name="connsiteY530" fmla="*/ 4313039 h 6393673"/>
              <a:gd name="connsiteX531" fmla="*/ 3776717 w 4673530"/>
              <a:gd name="connsiteY531" fmla="*/ 4403231 h 6393673"/>
              <a:gd name="connsiteX532" fmla="*/ 3776394 w 4673530"/>
              <a:gd name="connsiteY532" fmla="*/ 4409940 h 6393673"/>
              <a:gd name="connsiteX533" fmla="*/ 3782455 w 4673530"/>
              <a:gd name="connsiteY533" fmla="*/ 4423674 h 6393673"/>
              <a:gd name="connsiteX534" fmla="*/ 3781810 w 4673530"/>
              <a:gd name="connsiteY534" fmla="*/ 4437078 h 6393673"/>
              <a:gd name="connsiteX535" fmla="*/ 3775103 w 4673530"/>
              <a:gd name="connsiteY535" fmla="*/ 4436755 h 6393673"/>
              <a:gd name="connsiteX536" fmla="*/ 3781164 w 4673530"/>
              <a:gd name="connsiteY536" fmla="*/ 4450489 h 6393673"/>
              <a:gd name="connsiteX537" fmla="*/ 3786900 w 4673530"/>
              <a:gd name="connsiteY537" fmla="*/ 4470933 h 6393673"/>
              <a:gd name="connsiteX538" fmla="*/ 3783223 w 4673530"/>
              <a:gd name="connsiteY538" fmla="*/ 4477473 h 6393673"/>
              <a:gd name="connsiteX539" fmla="*/ 3779550 w 4673530"/>
              <a:gd name="connsiteY539" fmla="*/ 4484016 h 6393673"/>
              <a:gd name="connsiteX540" fmla="*/ 3745380 w 4673530"/>
              <a:gd name="connsiteY540" fmla="*/ 4495813 h 6393673"/>
              <a:gd name="connsiteX541" fmla="*/ 3718234 w 4673530"/>
              <a:gd name="connsiteY541" fmla="*/ 4501228 h 6393673"/>
              <a:gd name="connsiteX542" fmla="*/ 3691735 w 4673530"/>
              <a:gd name="connsiteY542" fmla="*/ 4493230 h 6393673"/>
              <a:gd name="connsiteX543" fmla="*/ 3665558 w 4673530"/>
              <a:gd name="connsiteY543" fmla="*/ 4478527 h 6393673"/>
              <a:gd name="connsiteX544" fmla="*/ 3666204 w 4673530"/>
              <a:gd name="connsiteY544" fmla="*/ 4465121 h 6393673"/>
              <a:gd name="connsiteX545" fmla="*/ 3619273 w 4673530"/>
              <a:gd name="connsiteY545" fmla="*/ 4462861 h 6393673"/>
              <a:gd name="connsiteX546" fmla="*/ 3593542 w 4673530"/>
              <a:gd name="connsiteY546" fmla="*/ 4508668 h 6393673"/>
              <a:gd name="connsiteX547" fmla="*/ 3574197 w 4673530"/>
              <a:gd name="connsiteY547" fmla="*/ 4561498 h 6393673"/>
              <a:gd name="connsiteX548" fmla="*/ 3630023 w 4673530"/>
              <a:gd name="connsiteY548" fmla="*/ 4658278 h 6393673"/>
              <a:gd name="connsiteX549" fmla="*/ 3685527 w 4673530"/>
              <a:gd name="connsiteY549" fmla="*/ 4761759 h 6393673"/>
              <a:gd name="connsiteX550" fmla="*/ 3684558 w 4673530"/>
              <a:gd name="connsiteY550" fmla="*/ 4781880 h 6393673"/>
              <a:gd name="connsiteX551" fmla="*/ 3677851 w 4673530"/>
              <a:gd name="connsiteY551" fmla="*/ 4781557 h 6393673"/>
              <a:gd name="connsiteX552" fmla="*/ 3662987 w 4673530"/>
              <a:gd name="connsiteY552" fmla="*/ 4811079 h 6393673"/>
              <a:gd name="connsiteX553" fmla="*/ 3634717 w 4673530"/>
              <a:gd name="connsiteY553" fmla="*/ 4839961 h 6393673"/>
              <a:gd name="connsiteX554" fmla="*/ 3633748 w 4673530"/>
              <a:gd name="connsiteY554" fmla="*/ 4860082 h 6393673"/>
              <a:gd name="connsiteX555" fmla="*/ 3623365 w 4673530"/>
              <a:gd name="connsiteY555" fmla="*/ 4866299 h 6393673"/>
              <a:gd name="connsiteX556" fmla="*/ 3612982 w 4673530"/>
              <a:gd name="connsiteY556" fmla="*/ 4872516 h 6393673"/>
              <a:gd name="connsiteX557" fmla="*/ 3623810 w 4673530"/>
              <a:gd name="connsiteY557" fmla="*/ 4926810 h 6393673"/>
              <a:gd name="connsiteX558" fmla="*/ 3574331 w 4673530"/>
              <a:gd name="connsiteY558" fmla="*/ 4907624 h 6393673"/>
              <a:gd name="connsiteX559" fmla="*/ 3524849 w 4673530"/>
              <a:gd name="connsiteY559" fmla="*/ 4888440 h 6393673"/>
              <a:gd name="connsiteX560" fmla="*/ 3504736 w 4673530"/>
              <a:gd name="connsiteY560" fmla="*/ 4887471 h 6393673"/>
              <a:gd name="connsiteX561" fmla="*/ 3504090 w 4673530"/>
              <a:gd name="connsiteY561" fmla="*/ 4900882 h 6393673"/>
              <a:gd name="connsiteX562" fmla="*/ 3470558 w 4673530"/>
              <a:gd name="connsiteY562" fmla="*/ 4899268 h 6393673"/>
              <a:gd name="connsiteX563" fmla="*/ 3469913 w 4673530"/>
              <a:gd name="connsiteY563" fmla="*/ 4912674 h 6393673"/>
              <a:gd name="connsiteX564" fmla="*/ 3449477 w 4673530"/>
              <a:gd name="connsiteY564" fmla="*/ 4918415 h 6393673"/>
              <a:gd name="connsiteX565" fmla="*/ 3436227 w 4673530"/>
              <a:gd name="connsiteY565" fmla="*/ 4914415 h 6393673"/>
              <a:gd name="connsiteX566" fmla="*/ 3422982 w 4673530"/>
              <a:gd name="connsiteY566" fmla="*/ 4910414 h 6393673"/>
              <a:gd name="connsiteX567" fmla="*/ 3368692 w 4673530"/>
              <a:gd name="connsiteY567" fmla="*/ 4921242 h 6393673"/>
              <a:gd name="connsiteX568" fmla="*/ 3294608 w 4673530"/>
              <a:gd name="connsiteY568" fmla="*/ 4924400 h 6393673"/>
              <a:gd name="connsiteX569" fmla="*/ 3281205 w 4673530"/>
              <a:gd name="connsiteY569" fmla="*/ 4923755 h 6393673"/>
              <a:gd name="connsiteX570" fmla="*/ 3281850 w 4673530"/>
              <a:gd name="connsiteY570" fmla="*/ 4910343 h 6393673"/>
              <a:gd name="connsiteX571" fmla="*/ 3261730 w 4673530"/>
              <a:gd name="connsiteY571" fmla="*/ 4909374 h 6393673"/>
              <a:gd name="connsiteX572" fmla="*/ 3221340 w 4673530"/>
              <a:gd name="connsiteY572" fmla="*/ 4910788 h 6393673"/>
              <a:gd name="connsiteX573" fmla="*/ 3194356 w 4673530"/>
              <a:gd name="connsiteY573" fmla="*/ 4912847 h 6393673"/>
              <a:gd name="connsiteX574" fmla="*/ 3132434 w 4673530"/>
              <a:gd name="connsiteY574" fmla="*/ 4872903 h 6393673"/>
              <a:gd name="connsiteX575" fmla="*/ 3072124 w 4673530"/>
              <a:gd name="connsiteY575" fmla="*/ 4799433 h 6393673"/>
              <a:gd name="connsiteX576" fmla="*/ 3020705 w 4673530"/>
              <a:gd name="connsiteY576" fmla="*/ 4820478 h 6393673"/>
              <a:gd name="connsiteX577" fmla="*/ 2975991 w 4673530"/>
              <a:gd name="connsiteY577" fmla="*/ 4841843 h 6393673"/>
              <a:gd name="connsiteX578" fmla="*/ 2982984 w 4673530"/>
              <a:gd name="connsiteY578" fmla="*/ 4906033 h 6393673"/>
              <a:gd name="connsiteX579" fmla="*/ 3004029 w 4673530"/>
              <a:gd name="connsiteY579" fmla="*/ 4957452 h 6393673"/>
              <a:gd name="connsiteX580" fmla="*/ 3017440 w 4673530"/>
              <a:gd name="connsiteY580" fmla="*/ 4958097 h 6393673"/>
              <a:gd name="connsiteX581" fmla="*/ 3017723 w 4673530"/>
              <a:gd name="connsiteY581" fmla="*/ 5021959 h 6393673"/>
              <a:gd name="connsiteX582" fmla="*/ 3018007 w 4673530"/>
              <a:gd name="connsiteY582" fmla="*/ 5085818 h 6393673"/>
              <a:gd name="connsiteX583" fmla="*/ 3031418 w 4673530"/>
              <a:gd name="connsiteY583" fmla="*/ 5086464 h 6393673"/>
              <a:gd name="connsiteX584" fmla="*/ 3030127 w 4673530"/>
              <a:gd name="connsiteY584" fmla="*/ 5113281 h 6393673"/>
              <a:gd name="connsiteX585" fmla="*/ 3043538 w 4673530"/>
              <a:gd name="connsiteY585" fmla="*/ 5113927 h 6393673"/>
              <a:gd name="connsiteX586" fmla="*/ 3042569 w 4673530"/>
              <a:gd name="connsiteY586" fmla="*/ 5134047 h 6393673"/>
              <a:gd name="connsiteX587" fmla="*/ 3055980 w 4673530"/>
              <a:gd name="connsiteY587" fmla="*/ 5134693 h 6393673"/>
              <a:gd name="connsiteX588" fmla="*/ 3061714 w 4673530"/>
              <a:gd name="connsiteY588" fmla="*/ 5155129 h 6393673"/>
              <a:gd name="connsiteX589" fmla="*/ 3081795 w 4673530"/>
              <a:gd name="connsiteY589" fmla="*/ 5226661 h 6393673"/>
              <a:gd name="connsiteX590" fmla="*/ 3101871 w 4673530"/>
              <a:gd name="connsiteY590" fmla="*/ 5298198 h 6393673"/>
              <a:gd name="connsiteX591" fmla="*/ 3042530 w 4673530"/>
              <a:gd name="connsiteY591" fmla="*/ 5204610 h 6393673"/>
              <a:gd name="connsiteX592" fmla="*/ 2998540 w 4673530"/>
              <a:gd name="connsiteY592" fmla="*/ 5071438 h 6393673"/>
              <a:gd name="connsiteX593" fmla="*/ 2930843 w 4673530"/>
              <a:gd name="connsiteY593" fmla="*/ 5081621 h 6393673"/>
              <a:gd name="connsiteX594" fmla="*/ 2841490 w 4673530"/>
              <a:gd name="connsiteY594" fmla="*/ 4983227 h 6393673"/>
              <a:gd name="connsiteX595" fmla="*/ 2702941 w 4673530"/>
              <a:gd name="connsiteY595" fmla="*/ 4929511 h 6393673"/>
              <a:gd name="connsiteX596" fmla="*/ 2659963 w 4673530"/>
              <a:gd name="connsiteY596" fmla="*/ 4984569 h 6393673"/>
              <a:gd name="connsiteX597" fmla="*/ 2598489 w 4673530"/>
              <a:gd name="connsiteY597" fmla="*/ 5005130 h 6393673"/>
              <a:gd name="connsiteX598" fmla="*/ 2571667 w 4673530"/>
              <a:gd name="connsiteY598" fmla="*/ 5003839 h 6393673"/>
              <a:gd name="connsiteX599" fmla="*/ 2535398 w 4673530"/>
              <a:gd name="connsiteY599" fmla="*/ 5059220 h 6393673"/>
              <a:gd name="connsiteX600" fmla="*/ 2518596 w 4673530"/>
              <a:gd name="connsiteY600" fmla="*/ 5128976 h 6393673"/>
              <a:gd name="connsiteX601" fmla="*/ 2498483 w 4673530"/>
              <a:gd name="connsiteY601" fmla="*/ 5128007 h 6393673"/>
              <a:gd name="connsiteX602" fmla="*/ 2472913 w 4673530"/>
              <a:gd name="connsiteY602" fmla="*/ 5170462 h 6393673"/>
              <a:gd name="connsiteX603" fmla="*/ 2459790 w 4673530"/>
              <a:gd name="connsiteY603" fmla="*/ 5233678 h 6393673"/>
              <a:gd name="connsiteX604" fmla="*/ 2466495 w 4673530"/>
              <a:gd name="connsiteY604" fmla="*/ 5234001 h 6393673"/>
              <a:gd name="connsiteX605" fmla="*/ 2470291 w 4673530"/>
              <a:gd name="connsiteY605" fmla="*/ 5294670 h 6393673"/>
              <a:gd name="connsiteX606" fmla="*/ 2461006 w 4673530"/>
              <a:gd name="connsiteY606" fmla="*/ 5347987 h 6393673"/>
              <a:gd name="connsiteX607" fmla="*/ 2454302 w 4673530"/>
              <a:gd name="connsiteY607" fmla="*/ 5347664 h 6393673"/>
              <a:gd name="connsiteX608" fmla="*/ 2443757 w 4673530"/>
              <a:gd name="connsiteY608" fmla="*/ 5357240 h 6393673"/>
              <a:gd name="connsiteX609" fmla="*/ 2426833 w 4673530"/>
              <a:gd name="connsiteY609" fmla="*/ 5359784 h 6393673"/>
              <a:gd name="connsiteX610" fmla="*/ 2422384 w 4673530"/>
              <a:gd name="connsiteY610" fmla="*/ 5312525 h 6393673"/>
              <a:gd name="connsiteX611" fmla="*/ 2417943 w 4673530"/>
              <a:gd name="connsiteY611" fmla="*/ 5265265 h 6393673"/>
              <a:gd name="connsiteX612" fmla="*/ 2431354 w 4673530"/>
              <a:gd name="connsiteY612" fmla="*/ 5265910 h 6393673"/>
              <a:gd name="connsiteX613" fmla="*/ 2439103 w 4673530"/>
              <a:gd name="connsiteY613" fmla="*/ 5104988 h 6393673"/>
              <a:gd name="connsiteX614" fmla="*/ 2425691 w 4673530"/>
              <a:gd name="connsiteY614" fmla="*/ 5104342 h 6393673"/>
              <a:gd name="connsiteX615" fmla="*/ 2419959 w 4673530"/>
              <a:gd name="connsiteY615" fmla="*/ 5083900 h 6393673"/>
              <a:gd name="connsiteX616" fmla="*/ 2410745 w 4673530"/>
              <a:gd name="connsiteY616" fmla="*/ 4996090 h 6393673"/>
              <a:gd name="connsiteX617" fmla="*/ 2346277 w 4673530"/>
              <a:gd name="connsiteY617" fmla="*/ 4939216 h 6393673"/>
              <a:gd name="connsiteX618" fmla="*/ 2345631 w 4673530"/>
              <a:gd name="connsiteY618" fmla="*/ 4952627 h 6393673"/>
              <a:gd name="connsiteX619" fmla="*/ 2338922 w 4673530"/>
              <a:gd name="connsiteY619" fmla="*/ 4952304 h 6393673"/>
              <a:gd name="connsiteX620" fmla="*/ 2331897 w 4673530"/>
              <a:gd name="connsiteY620" fmla="*/ 4958688 h 6393673"/>
              <a:gd name="connsiteX621" fmla="*/ 2298373 w 4673530"/>
              <a:gd name="connsiteY621" fmla="*/ 4957074 h 6393673"/>
              <a:gd name="connsiteX622" fmla="*/ 2283670 w 4673530"/>
              <a:gd name="connsiteY622" fmla="*/ 4983245 h 6393673"/>
              <a:gd name="connsiteX623" fmla="*/ 2256845 w 4673530"/>
              <a:gd name="connsiteY623" fmla="*/ 4981954 h 6393673"/>
              <a:gd name="connsiteX624" fmla="*/ 2236409 w 4673530"/>
              <a:gd name="connsiteY624" fmla="*/ 4987695 h 6393673"/>
              <a:gd name="connsiteX625" fmla="*/ 2221706 w 4673530"/>
              <a:gd name="connsiteY625" fmla="*/ 5013872 h 6393673"/>
              <a:gd name="connsiteX626" fmla="*/ 2201593 w 4673530"/>
              <a:gd name="connsiteY626" fmla="*/ 5012903 h 6393673"/>
              <a:gd name="connsiteX627" fmla="*/ 2200947 w 4673530"/>
              <a:gd name="connsiteY627" fmla="*/ 5026314 h 6393673"/>
              <a:gd name="connsiteX628" fmla="*/ 2167416 w 4673530"/>
              <a:gd name="connsiteY628" fmla="*/ 5024699 h 6393673"/>
              <a:gd name="connsiteX629" fmla="*/ 2153041 w 4673530"/>
              <a:gd name="connsiteY629" fmla="*/ 5044167 h 6393673"/>
              <a:gd name="connsiteX630" fmla="*/ 2126218 w 4673530"/>
              <a:gd name="connsiteY630" fmla="*/ 5042875 h 6393673"/>
              <a:gd name="connsiteX631" fmla="*/ 2122383 w 4673530"/>
              <a:gd name="connsiteY631" fmla="*/ 5052774 h 6393673"/>
              <a:gd name="connsiteX632" fmla="*/ 2118220 w 4673530"/>
              <a:gd name="connsiteY632" fmla="*/ 5069370 h 6393673"/>
              <a:gd name="connsiteX633" fmla="*/ 2104814 w 4673530"/>
              <a:gd name="connsiteY633" fmla="*/ 5068724 h 6393673"/>
              <a:gd name="connsiteX634" fmla="*/ 2102231 w 4673530"/>
              <a:gd name="connsiteY634" fmla="*/ 5122369 h 6393673"/>
              <a:gd name="connsiteX635" fmla="*/ 2115637 w 4673530"/>
              <a:gd name="connsiteY635" fmla="*/ 5123015 h 6393673"/>
              <a:gd name="connsiteX636" fmla="*/ 2096451 w 4673530"/>
              <a:gd name="connsiteY636" fmla="*/ 5172496 h 6393673"/>
              <a:gd name="connsiteX637" fmla="*/ 2070888 w 4673530"/>
              <a:gd name="connsiteY637" fmla="*/ 5214951 h 6393673"/>
              <a:gd name="connsiteX638" fmla="*/ 2070243 w 4673530"/>
              <a:gd name="connsiteY638" fmla="*/ 5228357 h 6393673"/>
              <a:gd name="connsiteX639" fmla="*/ 2003191 w 4673530"/>
              <a:gd name="connsiteY639" fmla="*/ 5225128 h 6393673"/>
              <a:gd name="connsiteX640" fmla="*/ 1987520 w 4673530"/>
              <a:gd name="connsiteY640" fmla="*/ 5271423 h 6393673"/>
              <a:gd name="connsiteX641" fmla="*/ 1967399 w 4673530"/>
              <a:gd name="connsiteY641" fmla="*/ 5270454 h 6393673"/>
              <a:gd name="connsiteX642" fmla="*/ 1941959 w 4673530"/>
              <a:gd name="connsiteY642" fmla="*/ 5380121 h 6393673"/>
              <a:gd name="connsiteX643" fmla="*/ 1865139 w 4673530"/>
              <a:gd name="connsiteY643" fmla="*/ 5440270 h 6393673"/>
              <a:gd name="connsiteX644" fmla="*/ 1840254 w 4673530"/>
              <a:gd name="connsiteY644" fmla="*/ 5398745 h 6393673"/>
              <a:gd name="connsiteX645" fmla="*/ 1828457 w 4673530"/>
              <a:gd name="connsiteY645" fmla="*/ 5364575 h 6393673"/>
              <a:gd name="connsiteX646" fmla="*/ 1836773 w 4673530"/>
              <a:gd name="connsiteY646" fmla="*/ 5331370 h 6393673"/>
              <a:gd name="connsiteX647" fmla="*/ 1837742 w 4673530"/>
              <a:gd name="connsiteY647" fmla="*/ 5311250 h 6393673"/>
              <a:gd name="connsiteX648" fmla="*/ 1851153 w 4673530"/>
              <a:gd name="connsiteY648" fmla="*/ 5311896 h 6393673"/>
              <a:gd name="connsiteX649" fmla="*/ 1858508 w 4673530"/>
              <a:gd name="connsiteY649" fmla="*/ 5298807 h 6393673"/>
              <a:gd name="connsiteX650" fmla="*/ 1859154 w 4673530"/>
              <a:gd name="connsiteY650" fmla="*/ 5285404 h 6393673"/>
              <a:gd name="connsiteX651" fmla="*/ 1896190 w 4673530"/>
              <a:gd name="connsiteY651" fmla="*/ 5283829 h 6393673"/>
              <a:gd name="connsiteX652" fmla="*/ 1933552 w 4673530"/>
              <a:gd name="connsiteY652" fmla="*/ 5275544 h 6393673"/>
              <a:gd name="connsiteX653" fmla="*/ 1933875 w 4673530"/>
              <a:gd name="connsiteY653" fmla="*/ 5268840 h 6393673"/>
              <a:gd name="connsiteX654" fmla="*/ 1940907 w 4673530"/>
              <a:gd name="connsiteY654" fmla="*/ 5262456 h 6393673"/>
              <a:gd name="connsiteX655" fmla="*/ 1941230 w 4673530"/>
              <a:gd name="connsiteY655" fmla="*/ 5255752 h 6393673"/>
              <a:gd name="connsiteX656" fmla="*/ 1958961 w 4673530"/>
              <a:gd name="connsiteY656" fmla="*/ 5236441 h 6393673"/>
              <a:gd name="connsiteX657" fmla="*/ 1983071 w 4673530"/>
              <a:gd name="connsiteY657" fmla="*/ 5224159 h 6393673"/>
              <a:gd name="connsiteX658" fmla="*/ 1991072 w 4673530"/>
              <a:gd name="connsiteY658" fmla="*/ 5197665 h 6393673"/>
              <a:gd name="connsiteX659" fmla="*/ 2004483 w 4673530"/>
              <a:gd name="connsiteY659" fmla="*/ 5198311 h 6393673"/>
              <a:gd name="connsiteX660" fmla="*/ 2006097 w 4673530"/>
              <a:gd name="connsiteY660" fmla="*/ 5164786 h 6393673"/>
              <a:gd name="connsiteX661" fmla="*/ 2040590 w 4673530"/>
              <a:gd name="connsiteY661" fmla="*/ 5146281 h 6393673"/>
              <a:gd name="connsiteX662" fmla="*/ 2042527 w 4673530"/>
              <a:gd name="connsiteY662" fmla="*/ 5106052 h 6393673"/>
              <a:gd name="connsiteX663" fmla="*/ 2055939 w 4673530"/>
              <a:gd name="connsiteY663" fmla="*/ 5106698 h 6393673"/>
              <a:gd name="connsiteX664" fmla="*/ 2063289 w 4673530"/>
              <a:gd name="connsiteY664" fmla="*/ 5093609 h 6393673"/>
              <a:gd name="connsiteX665" fmla="*/ 2070959 w 4673530"/>
              <a:gd name="connsiteY665" fmla="*/ 5073819 h 6393673"/>
              <a:gd name="connsiteX666" fmla="*/ 2044465 w 4673530"/>
              <a:gd name="connsiteY666" fmla="*/ 5065818 h 6393673"/>
              <a:gd name="connsiteX667" fmla="*/ 1996560 w 4673530"/>
              <a:gd name="connsiteY667" fmla="*/ 5083678 h 6393673"/>
              <a:gd name="connsiteX668" fmla="*/ 1995915 w 4673530"/>
              <a:gd name="connsiteY668" fmla="*/ 5097090 h 6393673"/>
              <a:gd name="connsiteX669" fmla="*/ 1975794 w 4673530"/>
              <a:gd name="connsiteY669" fmla="*/ 5096121 h 6393673"/>
              <a:gd name="connsiteX670" fmla="*/ 1928541 w 4673530"/>
              <a:gd name="connsiteY670" fmla="*/ 5100563 h 6393673"/>
              <a:gd name="connsiteX671" fmla="*/ 1927895 w 4673530"/>
              <a:gd name="connsiteY671" fmla="*/ 5113974 h 6393673"/>
              <a:gd name="connsiteX672" fmla="*/ 1847428 w 4673530"/>
              <a:gd name="connsiteY672" fmla="*/ 5110100 h 6393673"/>
              <a:gd name="connsiteX673" fmla="*/ 1846782 w 4673530"/>
              <a:gd name="connsiteY673" fmla="*/ 5123511 h 6393673"/>
              <a:gd name="connsiteX674" fmla="*/ 1776703 w 4673530"/>
              <a:gd name="connsiteY674" fmla="*/ 5113411 h 6393673"/>
              <a:gd name="connsiteX675" fmla="*/ 1706624 w 4673530"/>
              <a:gd name="connsiteY675" fmla="*/ 5103319 h 6393673"/>
              <a:gd name="connsiteX676" fmla="*/ 1705333 w 4673530"/>
              <a:gd name="connsiteY676" fmla="*/ 5130137 h 6393673"/>
              <a:gd name="connsiteX677" fmla="*/ 1730858 w 4673530"/>
              <a:gd name="connsiteY677" fmla="*/ 5158251 h 6393673"/>
              <a:gd name="connsiteX678" fmla="*/ 1687401 w 4673530"/>
              <a:gd name="connsiteY678" fmla="*/ 5223364 h 6393673"/>
              <a:gd name="connsiteX679" fmla="*/ 1612029 w 4673530"/>
              <a:gd name="connsiteY679" fmla="*/ 5253342 h 6393673"/>
              <a:gd name="connsiteX680" fmla="*/ 1599909 w 4673530"/>
              <a:gd name="connsiteY680" fmla="*/ 5225874 h 6393673"/>
              <a:gd name="connsiteX681" fmla="*/ 1573087 w 4673530"/>
              <a:gd name="connsiteY681" fmla="*/ 5224582 h 6393673"/>
              <a:gd name="connsiteX682" fmla="*/ 1559390 w 4673530"/>
              <a:gd name="connsiteY682" fmla="*/ 5160077 h 6393673"/>
              <a:gd name="connsiteX683" fmla="*/ 1545695 w 4673530"/>
              <a:gd name="connsiteY683" fmla="*/ 5095570 h 6393673"/>
              <a:gd name="connsiteX684" fmla="*/ 1420235 w 4673530"/>
              <a:gd name="connsiteY684" fmla="*/ 5049202 h 6393673"/>
              <a:gd name="connsiteX685" fmla="*/ 1281363 w 4673530"/>
              <a:gd name="connsiteY685" fmla="*/ 5002193 h 6393673"/>
              <a:gd name="connsiteX686" fmla="*/ 1211890 w 4673530"/>
              <a:gd name="connsiteY686" fmla="*/ 5049253 h 6393673"/>
              <a:gd name="connsiteX687" fmla="*/ 1103798 w 4673530"/>
              <a:gd name="connsiteY687" fmla="*/ 5060849 h 6393673"/>
              <a:gd name="connsiteX688" fmla="*/ 1094553 w 4673530"/>
              <a:gd name="connsiteY688" fmla="*/ 5043603 h 6393673"/>
              <a:gd name="connsiteX689" fmla="*/ 1085623 w 4673530"/>
              <a:gd name="connsiteY689" fmla="*/ 5019647 h 6393673"/>
              <a:gd name="connsiteX690" fmla="*/ 1124596 w 4673530"/>
              <a:gd name="connsiteY690" fmla="*/ 4977843 h 6393673"/>
              <a:gd name="connsiteX691" fmla="*/ 1157192 w 4673530"/>
              <a:gd name="connsiteY691" fmla="*/ 4929002 h 6393673"/>
              <a:gd name="connsiteX692" fmla="*/ 1150490 w 4673530"/>
              <a:gd name="connsiteY692" fmla="*/ 4928679 h 6393673"/>
              <a:gd name="connsiteX693" fmla="*/ 1071035 w 4673530"/>
              <a:gd name="connsiteY693" fmla="*/ 4834129 h 6393673"/>
              <a:gd name="connsiteX694" fmla="*/ 971138 w 4673530"/>
              <a:gd name="connsiteY694" fmla="*/ 4745303 h 6393673"/>
              <a:gd name="connsiteX695" fmla="*/ 972429 w 4673530"/>
              <a:gd name="connsiteY695" fmla="*/ 4718488 h 6393673"/>
              <a:gd name="connsiteX696" fmla="*/ 962533 w 4673530"/>
              <a:gd name="connsiteY696" fmla="*/ 4714653 h 6393673"/>
              <a:gd name="connsiteX697" fmla="*/ 945930 w 4673530"/>
              <a:gd name="connsiteY697" fmla="*/ 4710487 h 6393673"/>
              <a:gd name="connsiteX698" fmla="*/ 947221 w 4673530"/>
              <a:gd name="connsiteY698" fmla="*/ 4683670 h 6393673"/>
              <a:gd name="connsiteX699" fmla="*/ 914666 w 4673530"/>
              <a:gd name="connsiteY699" fmla="*/ 4661937 h 6393673"/>
              <a:gd name="connsiteX700" fmla="*/ 915957 w 4673530"/>
              <a:gd name="connsiteY700" fmla="*/ 4635120 h 6393673"/>
              <a:gd name="connsiteX701" fmla="*/ 906058 w 4673530"/>
              <a:gd name="connsiteY701" fmla="*/ 4631277 h 6393673"/>
              <a:gd name="connsiteX702" fmla="*/ 896167 w 4673530"/>
              <a:gd name="connsiteY702" fmla="*/ 4627442 h 6393673"/>
              <a:gd name="connsiteX703" fmla="*/ 897458 w 4673530"/>
              <a:gd name="connsiteY703" fmla="*/ 4600627 h 6393673"/>
              <a:gd name="connsiteX704" fmla="*/ 868897 w 4673530"/>
              <a:gd name="connsiteY704" fmla="*/ 4565648 h 6393673"/>
              <a:gd name="connsiteX705" fmla="*/ 840338 w 4673530"/>
              <a:gd name="connsiteY705" fmla="*/ 4530663 h 6393673"/>
              <a:gd name="connsiteX706" fmla="*/ 841952 w 4673530"/>
              <a:gd name="connsiteY706" fmla="*/ 4497139 h 6393673"/>
              <a:gd name="connsiteX707" fmla="*/ 828541 w 4673530"/>
              <a:gd name="connsiteY707" fmla="*/ 4496493 h 6393673"/>
              <a:gd name="connsiteX708" fmla="*/ 827612 w 4673530"/>
              <a:gd name="connsiteY708" fmla="*/ 4446042 h 6393673"/>
              <a:gd name="connsiteX709" fmla="*/ 826360 w 4673530"/>
              <a:gd name="connsiteY709" fmla="*/ 4402297 h 6393673"/>
              <a:gd name="connsiteX710" fmla="*/ 812948 w 4673530"/>
              <a:gd name="connsiteY710" fmla="*/ 4401651 h 6393673"/>
              <a:gd name="connsiteX711" fmla="*/ 814240 w 4673530"/>
              <a:gd name="connsiteY711" fmla="*/ 4374836 h 6393673"/>
              <a:gd name="connsiteX712" fmla="*/ 800829 w 4673530"/>
              <a:gd name="connsiteY712" fmla="*/ 4374190 h 6393673"/>
              <a:gd name="connsiteX713" fmla="*/ 799576 w 4673530"/>
              <a:gd name="connsiteY713" fmla="*/ 4330442 h 6393673"/>
              <a:gd name="connsiteX714" fmla="*/ 798644 w 4673530"/>
              <a:gd name="connsiteY714" fmla="*/ 4279994 h 6393673"/>
              <a:gd name="connsiteX715" fmla="*/ 785233 w 4673530"/>
              <a:gd name="connsiteY715" fmla="*/ 4279348 h 6393673"/>
              <a:gd name="connsiteX716" fmla="*/ 786848 w 4673530"/>
              <a:gd name="connsiteY716" fmla="*/ 4245817 h 6393673"/>
              <a:gd name="connsiteX717" fmla="*/ 773437 w 4673530"/>
              <a:gd name="connsiteY717" fmla="*/ 4245171 h 6393673"/>
              <a:gd name="connsiteX718" fmla="*/ 774405 w 4673530"/>
              <a:gd name="connsiteY718" fmla="*/ 4225055 h 6393673"/>
              <a:gd name="connsiteX719" fmla="*/ 760994 w 4673530"/>
              <a:gd name="connsiteY719" fmla="*/ 4224409 h 6393673"/>
              <a:gd name="connsiteX720" fmla="*/ 760226 w 4673530"/>
              <a:gd name="connsiteY720" fmla="*/ 4170611 h 6393673"/>
              <a:gd name="connsiteX721" fmla="*/ 759458 w 4673530"/>
              <a:gd name="connsiteY721" fmla="*/ 4116804 h 6393673"/>
              <a:gd name="connsiteX722" fmla="*/ 746047 w 4673530"/>
              <a:gd name="connsiteY722" fmla="*/ 4116159 h 6393673"/>
              <a:gd name="connsiteX723" fmla="*/ 746370 w 4673530"/>
              <a:gd name="connsiteY723" fmla="*/ 4109454 h 6393673"/>
              <a:gd name="connsiteX724" fmla="*/ 754363 w 4673530"/>
              <a:gd name="connsiteY724" fmla="*/ 4082955 h 6393673"/>
              <a:gd name="connsiteX725" fmla="*/ 762687 w 4673530"/>
              <a:gd name="connsiteY725" fmla="*/ 4049754 h 6393673"/>
              <a:gd name="connsiteX726" fmla="*/ 763333 w 4673530"/>
              <a:gd name="connsiteY726" fmla="*/ 4036342 h 6393673"/>
              <a:gd name="connsiteX727" fmla="*/ 749922 w 4673530"/>
              <a:gd name="connsiteY727" fmla="*/ 4035697 h 6393673"/>
              <a:gd name="connsiteX728" fmla="*/ 752182 w 4673530"/>
              <a:gd name="connsiteY728" fmla="*/ 3988759 h 6393673"/>
              <a:gd name="connsiteX729" fmla="*/ 742283 w 4673530"/>
              <a:gd name="connsiteY729" fmla="*/ 3984923 h 6393673"/>
              <a:gd name="connsiteX730" fmla="*/ 725682 w 4673530"/>
              <a:gd name="connsiteY730" fmla="*/ 3980765 h 6393673"/>
              <a:gd name="connsiteX731" fmla="*/ 726328 w 4673530"/>
              <a:gd name="connsiteY731" fmla="*/ 3967354 h 6393673"/>
              <a:gd name="connsiteX732" fmla="*/ 713239 w 4673530"/>
              <a:gd name="connsiteY732" fmla="*/ 3960006 h 6393673"/>
              <a:gd name="connsiteX733" fmla="*/ 693449 w 4673530"/>
              <a:gd name="connsiteY733" fmla="*/ 3952328 h 6393673"/>
              <a:gd name="connsiteX734" fmla="*/ 695709 w 4673530"/>
              <a:gd name="connsiteY734" fmla="*/ 3905393 h 6393673"/>
              <a:gd name="connsiteX735" fmla="*/ 727175 w 4673530"/>
              <a:gd name="connsiteY735" fmla="*/ 3880021 h 6393673"/>
              <a:gd name="connsiteX736" fmla="*/ 758317 w 4673530"/>
              <a:gd name="connsiteY736" fmla="*/ 3861361 h 6393673"/>
              <a:gd name="connsiteX737" fmla="*/ 758962 w 4673530"/>
              <a:gd name="connsiteY737" fmla="*/ 3847950 h 6393673"/>
              <a:gd name="connsiteX738" fmla="*/ 779398 w 4673530"/>
              <a:gd name="connsiteY738" fmla="*/ 3842216 h 6393673"/>
              <a:gd name="connsiteX739" fmla="*/ 789620 w 4673530"/>
              <a:gd name="connsiteY739" fmla="*/ 3839350 h 6393673"/>
              <a:gd name="connsiteX740" fmla="*/ 799837 w 4673530"/>
              <a:gd name="connsiteY740" fmla="*/ 3836476 h 6393673"/>
              <a:gd name="connsiteX741" fmla="*/ 829364 w 4673530"/>
              <a:gd name="connsiteY741" fmla="*/ 3851340 h 6393673"/>
              <a:gd name="connsiteX742" fmla="*/ 852190 w 4673530"/>
              <a:gd name="connsiteY742" fmla="*/ 3865881 h 6393673"/>
              <a:gd name="connsiteX743" fmla="*/ 859537 w 4673530"/>
              <a:gd name="connsiteY743" fmla="*/ 3852793 h 6393673"/>
              <a:gd name="connsiteX744" fmla="*/ 876177 w 4673530"/>
              <a:gd name="connsiteY744" fmla="*/ 3786387 h 6393673"/>
              <a:gd name="connsiteX745" fmla="*/ 889589 w 4673530"/>
              <a:gd name="connsiteY745" fmla="*/ 3787033 h 6393673"/>
              <a:gd name="connsiteX746" fmla="*/ 890557 w 4673530"/>
              <a:gd name="connsiteY746" fmla="*/ 3766920 h 6393673"/>
              <a:gd name="connsiteX747" fmla="*/ 903968 w 4673530"/>
              <a:gd name="connsiteY747" fmla="*/ 3767566 h 6393673"/>
              <a:gd name="connsiteX748" fmla="*/ 912610 w 4673530"/>
              <a:gd name="connsiteY748" fmla="*/ 3727655 h 6393673"/>
              <a:gd name="connsiteX749" fmla="*/ 920285 w 4673530"/>
              <a:gd name="connsiteY749" fmla="*/ 3707865 h 6393673"/>
              <a:gd name="connsiteX750" fmla="*/ 927958 w 4673530"/>
              <a:gd name="connsiteY750" fmla="*/ 3688072 h 6393673"/>
              <a:gd name="connsiteX751" fmla="*/ 941370 w 4673530"/>
              <a:gd name="connsiteY751" fmla="*/ 3688718 h 6393673"/>
              <a:gd name="connsiteX752" fmla="*/ 943630 w 4673530"/>
              <a:gd name="connsiteY752" fmla="*/ 3641783 h 6393673"/>
              <a:gd name="connsiteX753" fmla="*/ 957041 w 4673530"/>
              <a:gd name="connsiteY753" fmla="*/ 3642428 h 6393673"/>
              <a:gd name="connsiteX754" fmla="*/ 968870 w 4673530"/>
              <a:gd name="connsiteY754" fmla="*/ 3606030 h 6393673"/>
              <a:gd name="connsiteX755" fmla="*/ 980706 w 4673530"/>
              <a:gd name="connsiteY755" fmla="*/ 3569637 h 6393673"/>
              <a:gd name="connsiteX756" fmla="*/ 994117 w 4673530"/>
              <a:gd name="connsiteY756" fmla="*/ 3570282 h 6393673"/>
              <a:gd name="connsiteX757" fmla="*/ 1030708 w 4673530"/>
              <a:gd name="connsiteY757" fmla="*/ 3508199 h 6393673"/>
              <a:gd name="connsiteX758" fmla="*/ 1068917 w 4673530"/>
              <a:gd name="connsiteY758" fmla="*/ 3412589 h 6393673"/>
              <a:gd name="connsiteX759" fmla="*/ 1055505 w 4673530"/>
              <a:gd name="connsiteY759" fmla="*/ 3411944 h 6393673"/>
              <a:gd name="connsiteX760" fmla="*/ 1050416 w 4673530"/>
              <a:gd name="connsiteY760" fmla="*/ 3378094 h 6393673"/>
              <a:gd name="connsiteX761" fmla="*/ 1039910 w 4673530"/>
              <a:gd name="connsiteY761" fmla="*/ 3317101 h 6393673"/>
              <a:gd name="connsiteX762" fmla="*/ 1075374 w 4673530"/>
              <a:gd name="connsiteY762" fmla="*/ 3278482 h 6393673"/>
              <a:gd name="connsiteX763" fmla="*/ 1110190 w 4673530"/>
              <a:gd name="connsiteY763" fmla="*/ 3253279 h 6393673"/>
              <a:gd name="connsiteX764" fmla="*/ 1111482 w 4673530"/>
              <a:gd name="connsiteY764" fmla="*/ 3226457 h 6393673"/>
              <a:gd name="connsiteX765" fmla="*/ 1125054 w 4673530"/>
              <a:gd name="connsiteY765" fmla="*/ 3223751 h 6393673"/>
              <a:gd name="connsiteX766" fmla="*/ 1138627 w 4673530"/>
              <a:gd name="connsiteY766" fmla="*/ 3221046 h 6393673"/>
              <a:gd name="connsiteX767" fmla="*/ 1139918 w 4673530"/>
              <a:gd name="connsiteY767" fmla="*/ 3194224 h 6393673"/>
              <a:gd name="connsiteX768" fmla="*/ 1150140 w 4673530"/>
              <a:gd name="connsiteY768" fmla="*/ 3191355 h 6393673"/>
              <a:gd name="connsiteX769" fmla="*/ 1160357 w 4673530"/>
              <a:gd name="connsiteY769" fmla="*/ 3188489 h 6393673"/>
              <a:gd name="connsiteX770" fmla="*/ 1162294 w 4673530"/>
              <a:gd name="connsiteY770" fmla="*/ 3148255 h 6393673"/>
              <a:gd name="connsiteX771" fmla="*/ 1149529 w 4673530"/>
              <a:gd name="connsiteY771" fmla="*/ 3134198 h 6393673"/>
              <a:gd name="connsiteX772" fmla="*/ 1143793 w 4673530"/>
              <a:gd name="connsiteY772" fmla="*/ 3113762 h 6393673"/>
              <a:gd name="connsiteX773" fmla="*/ 1110914 w 4673530"/>
              <a:gd name="connsiteY773" fmla="*/ 3098736 h 6393673"/>
              <a:gd name="connsiteX774" fmla="*/ 1110269 w 4673530"/>
              <a:gd name="connsiteY774" fmla="*/ 3112148 h 6393673"/>
              <a:gd name="connsiteX775" fmla="*/ 1052304 w 4673530"/>
              <a:gd name="connsiteY775" fmla="*/ 3129516 h 6393673"/>
              <a:gd name="connsiteX776" fmla="*/ 1001370 w 4673530"/>
              <a:gd name="connsiteY776" fmla="*/ 3140506 h 6393673"/>
              <a:gd name="connsiteX777" fmla="*/ 915167 w 4673530"/>
              <a:gd name="connsiteY777" fmla="*/ 3116195 h 6393673"/>
              <a:gd name="connsiteX778" fmla="*/ 879461 w 4673530"/>
              <a:gd name="connsiteY778" fmla="*/ 3020385 h 6393673"/>
              <a:gd name="connsiteX779" fmla="*/ 961251 w 4673530"/>
              <a:gd name="connsiteY779" fmla="*/ 2926873 h 6393673"/>
              <a:gd name="connsiteX780" fmla="*/ 1081013 w 4673530"/>
              <a:gd name="connsiteY780" fmla="*/ 2882230 h 6393673"/>
              <a:gd name="connsiteX781" fmla="*/ 1160506 w 4673530"/>
              <a:gd name="connsiteY781" fmla="*/ 2906225 h 6393673"/>
              <a:gd name="connsiteX782" fmla="*/ 1196452 w 4673530"/>
              <a:gd name="connsiteY782" fmla="*/ 2857550 h 6393673"/>
              <a:gd name="connsiteX783" fmla="*/ 1226342 w 4673530"/>
              <a:gd name="connsiteY783" fmla="*/ 2795137 h 6393673"/>
              <a:gd name="connsiteX784" fmla="*/ 1360158 w 4673530"/>
              <a:gd name="connsiteY784" fmla="*/ 2737740 h 6393673"/>
              <a:gd name="connsiteX785" fmla="*/ 1423775 w 4673530"/>
              <a:gd name="connsiteY785" fmla="*/ 2603027 h 6393673"/>
              <a:gd name="connsiteX786" fmla="*/ 1430477 w 4673530"/>
              <a:gd name="connsiteY786" fmla="*/ 2603349 h 6393673"/>
              <a:gd name="connsiteX787" fmla="*/ 1434351 w 4673530"/>
              <a:gd name="connsiteY787" fmla="*/ 2522888 h 6393673"/>
              <a:gd name="connsiteX788" fmla="*/ 1404056 w 4673530"/>
              <a:gd name="connsiteY788" fmla="*/ 2454217 h 6393673"/>
              <a:gd name="connsiteX789" fmla="*/ 1337005 w 4673530"/>
              <a:gd name="connsiteY789" fmla="*/ 2450988 h 6393673"/>
              <a:gd name="connsiteX790" fmla="*/ 1337651 w 4673530"/>
              <a:gd name="connsiteY790" fmla="*/ 2437577 h 6393673"/>
              <a:gd name="connsiteX791" fmla="*/ 1310829 w 4673530"/>
              <a:gd name="connsiteY791" fmla="*/ 2436286 h 6393673"/>
              <a:gd name="connsiteX792" fmla="*/ 1311474 w 4673530"/>
              <a:gd name="connsiteY792" fmla="*/ 2422879 h 6393673"/>
              <a:gd name="connsiteX793" fmla="*/ 1291359 w 4673530"/>
              <a:gd name="connsiteY793" fmla="*/ 2421911 h 6393673"/>
              <a:gd name="connsiteX794" fmla="*/ 1237599 w 4673530"/>
              <a:gd name="connsiteY794" fmla="*/ 2352110 h 6393673"/>
              <a:gd name="connsiteX795" fmla="*/ 1202977 w 4673530"/>
              <a:gd name="connsiteY795" fmla="*/ 2303399 h 6393673"/>
              <a:gd name="connsiteX796" fmla="*/ 1300277 w 4673530"/>
              <a:gd name="connsiteY796" fmla="*/ 2166954 h 6393673"/>
              <a:gd name="connsiteX797" fmla="*/ 1434903 w 4673530"/>
              <a:gd name="connsiteY797" fmla="*/ 2092781 h 6393673"/>
              <a:gd name="connsiteX798" fmla="*/ 1434257 w 4673530"/>
              <a:gd name="connsiteY798" fmla="*/ 2106192 h 6393673"/>
              <a:gd name="connsiteX799" fmla="*/ 1489154 w 4673530"/>
              <a:gd name="connsiteY799" fmla="*/ 2152523 h 6393673"/>
              <a:gd name="connsiteX800" fmla="*/ 1509230 w 4673530"/>
              <a:gd name="connsiteY800" fmla="*/ 2224060 h 6393673"/>
              <a:gd name="connsiteX801" fmla="*/ 1522641 w 4673530"/>
              <a:gd name="connsiteY801" fmla="*/ 2224706 h 6393673"/>
              <a:gd name="connsiteX802" fmla="*/ 1521350 w 4673530"/>
              <a:gd name="connsiteY802" fmla="*/ 2251523 h 6393673"/>
              <a:gd name="connsiteX803" fmla="*/ 1534761 w 4673530"/>
              <a:gd name="connsiteY803" fmla="*/ 2252169 h 6393673"/>
              <a:gd name="connsiteX804" fmla="*/ 1535974 w 4673530"/>
              <a:gd name="connsiteY804" fmla="*/ 2366478 h 6393673"/>
              <a:gd name="connsiteX805" fmla="*/ 1566592 w 4673530"/>
              <a:gd name="connsiteY805" fmla="*/ 2428440 h 6393673"/>
              <a:gd name="connsiteX806" fmla="*/ 1613208 w 4673530"/>
              <a:gd name="connsiteY806" fmla="*/ 2437409 h 6393673"/>
              <a:gd name="connsiteX807" fmla="*/ 1674200 w 4673530"/>
              <a:gd name="connsiteY807" fmla="*/ 2426903 h 6393673"/>
              <a:gd name="connsiteX808" fmla="*/ 1690840 w 4673530"/>
              <a:gd name="connsiteY808" fmla="*/ 2360498 h 6393673"/>
              <a:gd name="connsiteX809" fmla="*/ 1668215 w 4673530"/>
              <a:gd name="connsiteY809" fmla="*/ 2272038 h 6393673"/>
              <a:gd name="connsiteX810" fmla="*/ 1688658 w 4673530"/>
              <a:gd name="connsiteY810" fmla="*/ 2266302 h 6393673"/>
              <a:gd name="connsiteX811" fmla="*/ 1695683 w 4673530"/>
              <a:gd name="connsiteY811" fmla="*/ 2259918 h 6393673"/>
              <a:gd name="connsiteX812" fmla="*/ 1796266 w 4673530"/>
              <a:gd name="connsiteY812" fmla="*/ 2264761 h 6393673"/>
              <a:gd name="connsiteX813" fmla="*/ 1810961 w 4673530"/>
              <a:gd name="connsiteY813" fmla="*/ 2238589 h 6393673"/>
              <a:gd name="connsiteX814" fmla="*/ 1831404 w 4673530"/>
              <a:gd name="connsiteY814" fmla="*/ 2232849 h 6393673"/>
              <a:gd name="connsiteX815" fmla="*/ 1879473 w 4673530"/>
              <a:gd name="connsiteY815" fmla="*/ 2211638 h 6393673"/>
              <a:gd name="connsiteX816" fmla="*/ 1895305 w 4673530"/>
              <a:gd name="connsiteY816" fmla="*/ 2161997 h 6393673"/>
              <a:gd name="connsiteX817" fmla="*/ 1881894 w 4673530"/>
              <a:gd name="connsiteY817" fmla="*/ 2161351 h 6393673"/>
              <a:gd name="connsiteX818" fmla="*/ 1877122 w 4673530"/>
              <a:gd name="connsiteY818" fmla="*/ 2120800 h 6393673"/>
              <a:gd name="connsiteX819" fmla="*/ 1967197 w 4673530"/>
              <a:gd name="connsiteY819" fmla="*/ 2064651 h 6393673"/>
              <a:gd name="connsiteX820" fmla="*/ 1983316 w 4673530"/>
              <a:gd name="connsiteY820" fmla="*/ 2078869 h 6393673"/>
              <a:gd name="connsiteX821" fmla="*/ 1993045 w 4673530"/>
              <a:gd name="connsiteY821" fmla="*/ 2086055 h 6393673"/>
              <a:gd name="connsiteX822" fmla="*/ 1991754 w 4673530"/>
              <a:gd name="connsiteY822" fmla="*/ 2112877 h 6393673"/>
              <a:gd name="connsiteX823" fmla="*/ 2005165 w 4673530"/>
              <a:gd name="connsiteY823" fmla="*/ 2113523 h 6393673"/>
              <a:gd name="connsiteX824" fmla="*/ 2010260 w 4673530"/>
              <a:gd name="connsiteY824" fmla="*/ 2147373 h 6393673"/>
              <a:gd name="connsiteX825" fmla="*/ 2032594 w 4673530"/>
              <a:gd name="connsiteY825" fmla="*/ 2171967 h 6393673"/>
              <a:gd name="connsiteX826" fmla="*/ 2054935 w 4673530"/>
              <a:gd name="connsiteY826" fmla="*/ 2196569 h 6393673"/>
              <a:gd name="connsiteX827" fmla="*/ 2130302 w 4673530"/>
              <a:gd name="connsiteY827" fmla="*/ 2166596 h 6393673"/>
              <a:gd name="connsiteX828" fmla="*/ 2163385 w 4673530"/>
              <a:gd name="connsiteY828" fmla="*/ 2107700 h 6393673"/>
              <a:gd name="connsiteX829" fmla="*/ 2177156 w 4673530"/>
              <a:gd name="connsiteY829" fmla="*/ 2031073 h 6393673"/>
              <a:gd name="connsiteX830" fmla="*/ 2194603 w 4673530"/>
              <a:gd name="connsiteY830" fmla="*/ 1947905 h 6393673"/>
              <a:gd name="connsiteX831" fmla="*/ 2228130 w 4673530"/>
              <a:gd name="connsiteY831" fmla="*/ 1949520 h 6393673"/>
              <a:gd name="connsiteX832" fmla="*/ 2228775 w 4673530"/>
              <a:gd name="connsiteY832" fmla="*/ 1936109 h 6393673"/>
              <a:gd name="connsiteX833" fmla="*/ 2248565 w 4673530"/>
              <a:gd name="connsiteY833" fmla="*/ 1943781 h 6393673"/>
              <a:gd name="connsiteX834" fmla="*/ 2275065 w 4673530"/>
              <a:gd name="connsiteY834" fmla="*/ 1951780 h 6393673"/>
              <a:gd name="connsiteX835" fmla="*/ 2288476 w 4673530"/>
              <a:gd name="connsiteY835" fmla="*/ 1952426 h 6393673"/>
              <a:gd name="connsiteX836" fmla="*/ 2289122 w 4673530"/>
              <a:gd name="connsiteY836" fmla="*/ 1939014 h 6393673"/>
              <a:gd name="connsiteX837" fmla="*/ 2327452 w 4673530"/>
              <a:gd name="connsiteY837" fmla="*/ 1910617 h 6393673"/>
              <a:gd name="connsiteX838" fmla="*/ 2338966 w 4673530"/>
              <a:gd name="connsiteY838" fmla="*/ 1880928 h 6393673"/>
              <a:gd name="connsiteX839" fmla="*/ 2352377 w 4673530"/>
              <a:gd name="connsiteY839" fmla="*/ 1881574 h 6393673"/>
              <a:gd name="connsiteX840" fmla="*/ 2347282 w 4673530"/>
              <a:gd name="connsiteY840" fmla="*/ 1847727 h 6393673"/>
              <a:gd name="connsiteX841" fmla="*/ 2342194 w 4673530"/>
              <a:gd name="connsiteY841" fmla="*/ 1813877 h 6393673"/>
              <a:gd name="connsiteX842" fmla="*/ 2309314 w 4673530"/>
              <a:gd name="connsiteY842" fmla="*/ 1798851 h 6393673"/>
              <a:gd name="connsiteX843" fmla="*/ 2282814 w 4673530"/>
              <a:gd name="connsiteY843" fmla="*/ 1790858 h 6393673"/>
              <a:gd name="connsiteX844" fmla="*/ 2283460 w 4673530"/>
              <a:gd name="connsiteY844" fmla="*/ 1777447 h 6393673"/>
              <a:gd name="connsiteX845" fmla="*/ 2273561 w 4673530"/>
              <a:gd name="connsiteY845" fmla="*/ 1773611 h 6393673"/>
              <a:gd name="connsiteX846" fmla="*/ 2263669 w 4673530"/>
              <a:gd name="connsiteY846" fmla="*/ 1769769 h 6393673"/>
              <a:gd name="connsiteX847" fmla="*/ 2171371 w 4673530"/>
              <a:gd name="connsiteY847" fmla="*/ 1802293 h 6393673"/>
              <a:gd name="connsiteX848" fmla="*/ 2085136 w 4673530"/>
              <a:gd name="connsiteY848" fmla="*/ 1848546 h 6393673"/>
              <a:gd name="connsiteX849" fmla="*/ 2084490 w 4673530"/>
              <a:gd name="connsiteY849" fmla="*/ 1861957 h 6393673"/>
              <a:gd name="connsiteX850" fmla="*/ 2038362 w 4673530"/>
              <a:gd name="connsiteY850" fmla="*/ 1842932 h 6393673"/>
              <a:gd name="connsiteX851" fmla="*/ 2020018 w 4673530"/>
              <a:gd name="connsiteY851" fmla="*/ 1805081 h 6393673"/>
              <a:gd name="connsiteX852" fmla="*/ 2071153 w 4673530"/>
              <a:gd name="connsiteY852" fmla="*/ 1720177 h 6393673"/>
              <a:gd name="connsiteX853" fmla="*/ 1981154 w 4673530"/>
              <a:gd name="connsiteY853" fmla="*/ 1635197 h 6393673"/>
              <a:gd name="connsiteX854" fmla="*/ 1920812 w 4673530"/>
              <a:gd name="connsiteY854" fmla="*/ 1632291 h 6393673"/>
              <a:gd name="connsiteX855" fmla="*/ 1921458 w 4673530"/>
              <a:gd name="connsiteY855" fmla="*/ 1618880 h 6393673"/>
              <a:gd name="connsiteX856" fmla="*/ 1901337 w 4673530"/>
              <a:gd name="connsiteY856" fmla="*/ 1617911 h 6393673"/>
              <a:gd name="connsiteX857" fmla="*/ 1891605 w 4673530"/>
              <a:gd name="connsiteY857" fmla="*/ 1610718 h 6393673"/>
              <a:gd name="connsiteX858" fmla="*/ 1875489 w 4673530"/>
              <a:gd name="connsiteY858" fmla="*/ 1596499 h 6393673"/>
              <a:gd name="connsiteX859" fmla="*/ 1894027 w 4673530"/>
              <a:gd name="connsiteY859" fmla="*/ 1560429 h 6393673"/>
              <a:gd name="connsiteX860" fmla="*/ 1906181 w 4673530"/>
              <a:gd name="connsiteY860" fmla="*/ 1517329 h 6393673"/>
              <a:gd name="connsiteX861" fmla="*/ 1846477 w 4673530"/>
              <a:gd name="connsiteY861" fmla="*/ 1501016 h 6393673"/>
              <a:gd name="connsiteX862" fmla="*/ 1828747 w 4673530"/>
              <a:gd name="connsiteY862" fmla="*/ 1520325 h 6393673"/>
              <a:gd name="connsiteX863" fmla="*/ 1797927 w 4673530"/>
              <a:gd name="connsiteY863" fmla="*/ 1532283 h 6393673"/>
              <a:gd name="connsiteX864" fmla="*/ 1782618 w 4673530"/>
              <a:gd name="connsiteY864" fmla="*/ 1501300 h 6393673"/>
              <a:gd name="connsiteX865" fmla="*/ 1781043 w 4673530"/>
              <a:gd name="connsiteY865" fmla="*/ 1464258 h 6393673"/>
              <a:gd name="connsiteX866" fmla="*/ 1853258 w 4673530"/>
              <a:gd name="connsiteY866" fmla="*/ 1360207 h 6393673"/>
              <a:gd name="connsiteX867" fmla="*/ 1840823 w 4673530"/>
              <a:gd name="connsiteY867" fmla="*/ 1339441 h 6393673"/>
              <a:gd name="connsiteX868" fmla="*/ 1835405 w 4673530"/>
              <a:gd name="connsiteY868" fmla="*/ 1312303 h 6393673"/>
              <a:gd name="connsiteX869" fmla="*/ 1821994 w 4673530"/>
              <a:gd name="connsiteY869" fmla="*/ 1311658 h 6393673"/>
              <a:gd name="connsiteX870" fmla="*/ 1823608 w 4673530"/>
              <a:gd name="connsiteY870" fmla="*/ 1278131 h 6393673"/>
              <a:gd name="connsiteX871" fmla="*/ 1810197 w 4673530"/>
              <a:gd name="connsiteY871" fmla="*/ 1277485 h 6393673"/>
              <a:gd name="connsiteX872" fmla="*/ 1810843 w 4673530"/>
              <a:gd name="connsiteY872" fmla="*/ 1264074 h 6393673"/>
              <a:gd name="connsiteX873" fmla="*/ 1750501 w 4673530"/>
              <a:gd name="connsiteY873" fmla="*/ 1261168 h 6393673"/>
              <a:gd name="connsiteX874" fmla="*/ 1727837 w 4673530"/>
              <a:gd name="connsiteY874" fmla="*/ 1243276 h 6393673"/>
              <a:gd name="connsiteX875" fmla="*/ 1713496 w 4673530"/>
              <a:gd name="connsiteY875" fmla="*/ 1192180 h 6393673"/>
              <a:gd name="connsiteX876" fmla="*/ 1723879 w 4673530"/>
              <a:gd name="connsiteY876" fmla="*/ 1185958 h 6393673"/>
              <a:gd name="connsiteX877" fmla="*/ 1734255 w 4673530"/>
              <a:gd name="connsiteY877" fmla="*/ 1179737 h 6393673"/>
              <a:gd name="connsiteX878" fmla="*/ 1735223 w 4673530"/>
              <a:gd name="connsiteY878" fmla="*/ 1159624 h 6393673"/>
              <a:gd name="connsiteX879" fmla="*/ 1782807 w 4673530"/>
              <a:gd name="connsiteY879" fmla="*/ 1148473 h 6393673"/>
              <a:gd name="connsiteX880" fmla="*/ 1799447 w 4673530"/>
              <a:gd name="connsiteY880" fmla="*/ 1082063 h 6393673"/>
              <a:gd name="connsiteX881" fmla="*/ 1748068 w 4673530"/>
              <a:gd name="connsiteY881" fmla="*/ 1032542 h 6393673"/>
              <a:gd name="connsiteX882" fmla="*/ 1682303 w 4673530"/>
              <a:gd name="connsiteY882" fmla="*/ 1002498 h 6393673"/>
              <a:gd name="connsiteX883" fmla="*/ 1722576 w 4673530"/>
              <a:gd name="connsiteY883" fmla="*/ 933865 h 6393673"/>
              <a:gd name="connsiteX884" fmla="*/ 1766645 w 4673530"/>
              <a:gd name="connsiteY884" fmla="*/ 925911 h 6393673"/>
              <a:gd name="connsiteX885" fmla="*/ 1767290 w 4673530"/>
              <a:gd name="connsiteY885" fmla="*/ 912499 h 6393673"/>
              <a:gd name="connsiteX886" fmla="*/ 1808488 w 4673530"/>
              <a:gd name="connsiteY886" fmla="*/ 894316 h 6393673"/>
              <a:gd name="connsiteX887" fmla="*/ 1817455 w 4673530"/>
              <a:gd name="connsiteY887" fmla="*/ 847704 h 6393673"/>
              <a:gd name="connsiteX888" fmla="*/ 1811071 w 4673530"/>
              <a:gd name="connsiteY888" fmla="*/ 840676 h 6393673"/>
              <a:gd name="connsiteX889" fmla="*/ 1811393 w 4673530"/>
              <a:gd name="connsiteY889" fmla="*/ 833975 h 6393673"/>
              <a:gd name="connsiteX890" fmla="*/ 1748985 w 4673530"/>
              <a:gd name="connsiteY890" fmla="*/ 804085 h 6393673"/>
              <a:gd name="connsiteX891" fmla="*/ 1659431 w 4673530"/>
              <a:gd name="connsiteY891" fmla="*/ 779613 h 6393673"/>
              <a:gd name="connsiteX892" fmla="*/ 1659754 w 4673530"/>
              <a:gd name="connsiteY892" fmla="*/ 772903 h 6393673"/>
              <a:gd name="connsiteX893" fmla="*/ 1695218 w 4673530"/>
              <a:gd name="connsiteY893" fmla="*/ 734289 h 6393673"/>
              <a:gd name="connsiteX894" fmla="*/ 1743122 w 4673530"/>
              <a:gd name="connsiteY894" fmla="*/ 716429 h 6393673"/>
              <a:gd name="connsiteX895" fmla="*/ 1773134 w 4673530"/>
              <a:gd name="connsiteY895" fmla="*/ 721235 h 6393673"/>
              <a:gd name="connsiteX896" fmla="*/ 1816237 w 4673530"/>
              <a:gd name="connsiteY896" fmla="*/ 733394 h 6393673"/>
              <a:gd name="connsiteX897" fmla="*/ 1817528 w 4673530"/>
              <a:gd name="connsiteY897" fmla="*/ 706569 h 6393673"/>
              <a:gd name="connsiteX898" fmla="*/ 1837642 w 4673530"/>
              <a:gd name="connsiteY898" fmla="*/ 707538 h 6393673"/>
              <a:gd name="connsiteX899" fmla="*/ 1863211 w 4673530"/>
              <a:gd name="connsiteY899" fmla="*/ 665091 h 6393673"/>
              <a:gd name="connsiteX900" fmla="*/ 1876016 w 4673530"/>
              <a:gd name="connsiteY900" fmla="*/ 608577 h 6393673"/>
              <a:gd name="connsiteX901" fmla="*/ 1814092 w 4673530"/>
              <a:gd name="connsiteY901" fmla="*/ 568635 h 6393673"/>
              <a:gd name="connsiteX902" fmla="*/ 1745461 w 4673530"/>
              <a:gd name="connsiteY902" fmla="*/ 528362 h 6393673"/>
              <a:gd name="connsiteX903" fmla="*/ 1747075 w 4673530"/>
              <a:gd name="connsiteY903" fmla="*/ 494835 h 6393673"/>
              <a:gd name="connsiteX904" fmla="*/ 1754423 w 4673530"/>
              <a:gd name="connsiteY904" fmla="*/ 481747 h 6393673"/>
              <a:gd name="connsiteX905" fmla="*/ 1848297 w 4673530"/>
              <a:gd name="connsiteY905" fmla="*/ 486267 h 6393673"/>
              <a:gd name="connsiteX906" fmla="*/ 1847651 w 4673530"/>
              <a:gd name="connsiteY906" fmla="*/ 499678 h 6393673"/>
              <a:gd name="connsiteX907" fmla="*/ 1914061 w 4673530"/>
              <a:gd name="connsiteY907" fmla="*/ 516318 h 6393673"/>
              <a:gd name="connsiteX908" fmla="*/ 1914707 w 4673530"/>
              <a:gd name="connsiteY908" fmla="*/ 502907 h 6393673"/>
              <a:gd name="connsiteX909" fmla="*/ 1973150 w 4673530"/>
              <a:gd name="connsiteY909" fmla="*/ 475478 h 6393673"/>
              <a:gd name="connsiteX910" fmla="*/ 2011809 w 4673530"/>
              <a:gd name="connsiteY910" fmla="*/ 440379 h 6393673"/>
              <a:gd name="connsiteX911" fmla="*/ 1991404 w 4673530"/>
              <a:gd name="connsiteY911" fmla="*/ 375549 h 6393673"/>
              <a:gd name="connsiteX912" fmla="*/ 1971008 w 4673530"/>
              <a:gd name="connsiteY912" fmla="*/ 310719 h 6393673"/>
              <a:gd name="connsiteX913" fmla="*/ 2008206 w 4673530"/>
              <a:gd name="connsiteY913" fmla="*/ 305788 h 6393673"/>
              <a:gd name="connsiteX914" fmla="*/ 2045407 w 4673530"/>
              <a:gd name="connsiteY914" fmla="*/ 300859 h 6393673"/>
              <a:gd name="connsiteX915" fmla="*/ 2073643 w 4673530"/>
              <a:gd name="connsiteY915" fmla="*/ 342545 h 6393673"/>
              <a:gd name="connsiteX916" fmla="*/ 2137020 w 4673530"/>
              <a:gd name="connsiteY916" fmla="*/ 352317 h 6393673"/>
              <a:gd name="connsiteX917" fmla="*/ 2166102 w 4673530"/>
              <a:gd name="connsiteY917" fmla="*/ 306671 h 6393673"/>
              <a:gd name="connsiteX918" fmla="*/ 2182742 w 4673530"/>
              <a:gd name="connsiteY918" fmla="*/ 240268 h 6393673"/>
              <a:gd name="connsiteX919" fmla="*/ 2144123 w 4673530"/>
              <a:gd name="connsiteY919" fmla="*/ 204804 h 6393673"/>
              <a:gd name="connsiteX920" fmla="*/ 2134261 w 4673530"/>
              <a:gd name="connsiteY920" fmla="*/ 130400 h 6393673"/>
              <a:gd name="connsiteX921" fmla="*/ 2216629 w 4673530"/>
              <a:gd name="connsiteY921" fmla="*/ 164610 h 6393673"/>
              <a:gd name="connsiteX922" fmla="*/ 2271521 w 4673530"/>
              <a:gd name="connsiteY922" fmla="*/ 210939 h 6393673"/>
              <a:gd name="connsiteX923" fmla="*/ 2311432 w 4673530"/>
              <a:gd name="connsiteY923" fmla="*/ 219580 h 6393673"/>
              <a:gd name="connsiteX924" fmla="*/ 2356469 w 4673530"/>
              <a:gd name="connsiteY924" fmla="*/ 191503 h 6393673"/>
              <a:gd name="connsiteX925" fmla="*/ 2401017 w 4673530"/>
              <a:gd name="connsiteY925" fmla="*/ 173489 h 6393673"/>
              <a:gd name="connsiteX926" fmla="*/ 2436002 w 4673530"/>
              <a:gd name="connsiteY926" fmla="*/ 144930 h 6393673"/>
              <a:gd name="connsiteX927" fmla="*/ 2452634 w 4673530"/>
              <a:gd name="connsiteY927" fmla="*/ 78524 h 6393673"/>
              <a:gd name="connsiteX928" fmla="*/ 2439231 w 4673530"/>
              <a:gd name="connsiteY928" fmla="*/ 77879 h 6393673"/>
              <a:gd name="connsiteX929" fmla="*/ 2442782 w 4673530"/>
              <a:gd name="connsiteY929" fmla="*/ 4119 h 6393673"/>
              <a:gd name="connsiteX930" fmla="*/ 2456186 w 4673530"/>
              <a:gd name="connsiteY930" fmla="*/ 4764 h 639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</a:cxnLst>
            <a:rect l="l" t="t" r="r" b="b"/>
            <a:pathLst>
              <a:path w="4673530" h="6393673">
                <a:moveTo>
                  <a:pt x="2365314" y="6358211"/>
                </a:moveTo>
                <a:lnTo>
                  <a:pt x="2412252" y="6360471"/>
                </a:lnTo>
                <a:cubicBezTo>
                  <a:pt x="2412036" y="6364940"/>
                  <a:pt x="2410701" y="6369357"/>
                  <a:pt x="2408252" y="6373721"/>
                </a:cubicBezTo>
                <a:cubicBezTo>
                  <a:pt x="2405799" y="6378082"/>
                  <a:pt x="2404363" y="6384733"/>
                  <a:pt x="2403933" y="6393673"/>
                </a:cubicBezTo>
                <a:cubicBezTo>
                  <a:pt x="2381797" y="6388125"/>
                  <a:pt x="2368924" y="6376306"/>
                  <a:pt x="2365314" y="6358211"/>
                </a:cubicBezTo>
                <a:close/>
                <a:moveTo>
                  <a:pt x="1989970" y="6057864"/>
                </a:moveTo>
                <a:cubicBezTo>
                  <a:pt x="1993792" y="6071490"/>
                  <a:pt x="2004220" y="6087673"/>
                  <a:pt x="2021234" y="6106416"/>
                </a:cubicBezTo>
                <a:cubicBezTo>
                  <a:pt x="2019942" y="6133238"/>
                  <a:pt x="2017645" y="6157769"/>
                  <a:pt x="2014331" y="6180012"/>
                </a:cubicBezTo>
                <a:cubicBezTo>
                  <a:pt x="2011021" y="6202259"/>
                  <a:pt x="2002338" y="6219762"/>
                  <a:pt x="1988281" y="6232527"/>
                </a:cubicBezTo>
                <a:lnTo>
                  <a:pt x="1987636" y="6245933"/>
                </a:lnTo>
                <a:lnTo>
                  <a:pt x="1954112" y="6244319"/>
                </a:lnTo>
                <a:cubicBezTo>
                  <a:pt x="1950286" y="6230698"/>
                  <a:pt x="1939861" y="6214510"/>
                  <a:pt x="1922840" y="6195767"/>
                </a:cubicBezTo>
                <a:cubicBezTo>
                  <a:pt x="1924777" y="6155540"/>
                  <a:pt x="1927404" y="6124301"/>
                  <a:pt x="1930719" y="6102057"/>
                </a:cubicBezTo>
                <a:cubicBezTo>
                  <a:pt x="1934028" y="6079811"/>
                  <a:pt x="1953781" y="6065084"/>
                  <a:pt x="1989970" y="6057864"/>
                </a:cubicBezTo>
                <a:close/>
                <a:moveTo>
                  <a:pt x="890718" y="5857079"/>
                </a:moveTo>
                <a:lnTo>
                  <a:pt x="930951" y="5859016"/>
                </a:lnTo>
                <a:cubicBezTo>
                  <a:pt x="930305" y="5872427"/>
                  <a:pt x="930990" y="5881421"/>
                  <a:pt x="933013" y="5886000"/>
                </a:cubicBezTo>
                <a:cubicBezTo>
                  <a:pt x="935028" y="5890576"/>
                  <a:pt x="935826" y="5897334"/>
                  <a:pt x="935395" y="5906274"/>
                </a:cubicBezTo>
                <a:lnTo>
                  <a:pt x="928368" y="5912653"/>
                </a:lnTo>
                <a:lnTo>
                  <a:pt x="934427" y="5926387"/>
                </a:lnTo>
                <a:cubicBezTo>
                  <a:pt x="924193" y="5952779"/>
                  <a:pt x="911782" y="5977946"/>
                  <a:pt x="897187" y="6001884"/>
                </a:cubicBezTo>
                <a:cubicBezTo>
                  <a:pt x="882592" y="6025828"/>
                  <a:pt x="870181" y="6050989"/>
                  <a:pt x="859950" y="6077381"/>
                </a:cubicBezTo>
                <a:lnTo>
                  <a:pt x="839837" y="6076412"/>
                </a:lnTo>
                <a:cubicBezTo>
                  <a:pt x="827502" y="6053413"/>
                  <a:pt x="820487" y="6036274"/>
                  <a:pt x="818787" y="6024993"/>
                </a:cubicBezTo>
                <a:cubicBezTo>
                  <a:pt x="817092" y="6013713"/>
                  <a:pt x="817104" y="5990188"/>
                  <a:pt x="818826" y="5954425"/>
                </a:cubicBezTo>
                <a:cubicBezTo>
                  <a:pt x="828197" y="5945913"/>
                  <a:pt x="837728" y="5934058"/>
                  <a:pt x="847424" y="5918839"/>
                </a:cubicBezTo>
                <a:cubicBezTo>
                  <a:pt x="857117" y="5903627"/>
                  <a:pt x="864519" y="5889419"/>
                  <a:pt x="869636" y="5876223"/>
                </a:cubicBezTo>
                <a:lnTo>
                  <a:pt x="889749" y="5877191"/>
                </a:lnTo>
                <a:close/>
                <a:moveTo>
                  <a:pt x="3198026" y="5813605"/>
                </a:moveTo>
                <a:cubicBezTo>
                  <a:pt x="3206535" y="5822978"/>
                  <a:pt x="3209725" y="5826490"/>
                  <a:pt x="3207602" y="5824150"/>
                </a:cubicBezTo>
                <a:cubicBezTo>
                  <a:pt x="3205469" y="5821804"/>
                  <a:pt x="3208768" y="5823086"/>
                  <a:pt x="3217493" y="5827985"/>
                </a:cubicBezTo>
                <a:cubicBezTo>
                  <a:pt x="3207907" y="5840966"/>
                  <a:pt x="3191940" y="5846917"/>
                  <a:pt x="3169589" y="5845840"/>
                </a:cubicBezTo>
                <a:lnTo>
                  <a:pt x="3136062" y="5844226"/>
                </a:lnTo>
                <a:lnTo>
                  <a:pt x="3089450" y="5835262"/>
                </a:lnTo>
                <a:lnTo>
                  <a:pt x="3090096" y="5821851"/>
                </a:lnTo>
                <a:cubicBezTo>
                  <a:pt x="3108191" y="5818243"/>
                  <a:pt x="3125063" y="5816817"/>
                  <a:pt x="3140705" y="5817570"/>
                </a:cubicBezTo>
                <a:cubicBezTo>
                  <a:pt x="3156354" y="5818323"/>
                  <a:pt x="3175457" y="5817000"/>
                  <a:pt x="3198026" y="5813605"/>
                </a:cubicBezTo>
                <a:close/>
                <a:moveTo>
                  <a:pt x="1321216" y="5709789"/>
                </a:moveTo>
                <a:cubicBezTo>
                  <a:pt x="1325687" y="5710004"/>
                  <a:pt x="1341117" y="5715228"/>
                  <a:pt x="1367508" y="5725460"/>
                </a:cubicBezTo>
                <a:lnTo>
                  <a:pt x="1364602" y="5785809"/>
                </a:lnTo>
                <a:cubicBezTo>
                  <a:pt x="1346289" y="5793888"/>
                  <a:pt x="1335965" y="5798988"/>
                  <a:pt x="1333619" y="5801118"/>
                </a:cubicBezTo>
                <a:cubicBezTo>
                  <a:pt x="1331281" y="5803244"/>
                  <a:pt x="1316696" y="5803662"/>
                  <a:pt x="1289873" y="5802370"/>
                </a:cubicBezTo>
                <a:cubicBezTo>
                  <a:pt x="1281364" y="5793000"/>
                  <a:pt x="1276103" y="5786027"/>
                  <a:pt x="1274080" y="5781450"/>
                </a:cubicBezTo>
                <a:cubicBezTo>
                  <a:pt x="1272062" y="5776871"/>
                  <a:pt x="1271482" y="5765644"/>
                  <a:pt x="1272343" y="5747762"/>
                </a:cubicBezTo>
                <a:lnTo>
                  <a:pt x="1279368" y="5741378"/>
                </a:lnTo>
                <a:lnTo>
                  <a:pt x="1279691" y="5734674"/>
                </a:lnTo>
                <a:cubicBezTo>
                  <a:pt x="1280121" y="5725734"/>
                  <a:pt x="1286033" y="5719301"/>
                  <a:pt x="1297429" y="5715368"/>
                </a:cubicBezTo>
                <a:cubicBezTo>
                  <a:pt x="1308818" y="5711435"/>
                  <a:pt x="1316747" y="5709573"/>
                  <a:pt x="1321216" y="5709789"/>
                </a:cubicBezTo>
                <a:close/>
                <a:moveTo>
                  <a:pt x="1781125" y="5510151"/>
                </a:moveTo>
                <a:cubicBezTo>
                  <a:pt x="1794531" y="5510796"/>
                  <a:pt x="1808845" y="5515967"/>
                  <a:pt x="1824059" y="5525660"/>
                </a:cubicBezTo>
                <a:cubicBezTo>
                  <a:pt x="1839277" y="5535356"/>
                  <a:pt x="1851140" y="5544888"/>
                  <a:pt x="1859650" y="5554258"/>
                </a:cubicBezTo>
                <a:lnTo>
                  <a:pt x="1855775" y="5634721"/>
                </a:lnTo>
                <a:cubicBezTo>
                  <a:pt x="1837462" y="5642800"/>
                  <a:pt x="1823674" y="5649976"/>
                  <a:pt x="1814412" y="5656250"/>
                </a:cubicBezTo>
                <a:cubicBezTo>
                  <a:pt x="1805146" y="5662526"/>
                  <a:pt x="1787105" y="5665016"/>
                  <a:pt x="1760287" y="5663725"/>
                </a:cubicBezTo>
                <a:cubicBezTo>
                  <a:pt x="1756247" y="5654570"/>
                  <a:pt x="1747899" y="5641848"/>
                  <a:pt x="1735241" y="5625558"/>
                </a:cubicBezTo>
                <a:cubicBezTo>
                  <a:pt x="1722583" y="5609268"/>
                  <a:pt x="1716796" y="5589945"/>
                  <a:pt x="1717872" y="5567594"/>
                </a:cubicBezTo>
                <a:lnTo>
                  <a:pt x="1718195" y="5560890"/>
                </a:lnTo>
                <a:lnTo>
                  <a:pt x="1731606" y="5561535"/>
                </a:lnTo>
                <a:cubicBezTo>
                  <a:pt x="1737797" y="5525988"/>
                  <a:pt x="1754302" y="5508859"/>
                  <a:pt x="1781125" y="5510151"/>
                </a:cubicBezTo>
                <a:close/>
                <a:moveTo>
                  <a:pt x="1213761" y="5429066"/>
                </a:moveTo>
                <a:lnTo>
                  <a:pt x="1220470" y="5429389"/>
                </a:lnTo>
                <a:cubicBezTo>
                  <a:pt x="1229410" y="5429819"/>
                  <a:pt x="1235953" y="5433496"/>
                  <a:pt x="1240098" y="5440418"/>
                </a:cubicBezTo>
                <a:cubicBezTo>
                  <a:pt x="1244247" y="5447337"/>
                  <a:pt x="1250680" y="5453242"/>
                  <a:pt x="1259407" y="5458144"/>
                </a:cubicBezTo>
                <a:cubicBezTo>
                  <a:pt x="1259192" y="5462615"/>
                  <a:pt x="1257864" y="5467030"/>
                  <a:pt x="1255411" y="5471393"/>
                </a:cubicBezTo>
                <a:cubicBezTo>
                  <a:pt x="1252962" y="5475757"/>
                  <a:pt x="1251519" y="5482412"/>
                  <a:pt x="1251088" y="5491352"/>
                </a:cubicBezTo>
                <a:cubicBezTo>
                  <a:pt x="1242364" y="5486451"/>
                  <a:pt x="1234757" y="5481605"/>
                  <a:pt x="1228263" y="5476811"/>
                </a:cubicBezTo>
                <a:cubicBezTo>
                  <a:pt x="1221776" y="5472017"/>
                  <a:pt x="1214169" y="5467169"/>
                  <a:pt x="1205444" y="5462270"/>
                </a:cubicBezTo>
                <a:lnTo>
                  <a:pt x="1205767" y="5455561"/>
                </a:lnTo>
                <a:lnTo>
                  <a:pt x="1206090" y="5448859"/>
                </a:lnTo>
                <a:lnTo>
                  <a:pt x="1213115" y="5442477"/>
                </a:lnTo>
                <a:close/>
                <a:moveTo>
                  <a:pt x="1424526" y="5378728"/>
                </a:moveTo>
                <a:cubicBezTo>
                  <a:pt x="1432608" y="5397041"/>
                  <a:pt x="1436431" y="5410667"/>
                  <a:pt x="1436000" y="5419608"/>
                </a:cubicBezTo>
                <a:lnTo>
                  <a:pt x="1368952" y="5416379"/>
                </a:lnTo>
                <a:cubicBezTo>
                  <a:pt x="1374497" y="5394243"/>
                  <a:pt x="1379506" y="5383278"/>
                  <a:pt x="1383978" y="5383493"/>
                </a:cubicBezTo>
                <a:cubicBezTo>
                  <a:pt x="1388446" y="5383708"/>
                  <a:pt x="1401965" y="5382124"/>
                  <a:pt x="1424526" y="5378728"/>
                </a:cubicBezTo>
                <a:close/>
                <a:moveTo>
                  <a:pt x="1549420" y="5297366"/>
                </a:moveTo>
                <a:lnTo>
                  <a:pt x="1549097" y="5304076"/>
                </a:lnTo>
                <a:lnTo>
                  <a:pt x="1556129" y="5297689"/>
                </a:lnTo>
                <a:cubicBezTo>
                  <a:pt x="1569105" y="5307277"/>
                  <a:pt x="1579745" y="5318993"/>
                  <a:pt x="1588039" y="5332835"/>
                </a:cubicBezTo>
                <a:cubicBezTo>
                  <a:pt x="1596336" y="5346677"/>
                  <a:pt x="1604737" y="5358281"/>
                  <a:pt x="1613242" y="5367653"/>
                </a:cubicBezTo>
                <a:lnTo>
                  <a:pt x="1610013" y="5434702"/>
                </a:lnTo>
                <a:cubicBezTo>
                  <a:pt x="1587021" y="5447037"/>
                  <a:pt x="1570673" y="5460810"/>
                  <a:pt x="1560979" y="5476029"/>
                </a:cubicBezTo>
                <a:cubicBezTo>
                  <a:pt x="1551291" y="5491240"/>
                  <a:pt x="1528453" y="5500224"/>
                  <a:pt x="1492475" y="5502973"/>
                </a:cubicBezTo>
                <a:cubicBezTo>
                  <a:pt x="1484609" y="5480189"/>
                  <a:pt x="1478768" y="5461987"/>
                  <a:pt x="1474942" y="5448365"/>
                </a:cubicBezTo>
                <a:cubicBezTo>
                  <a:pt x="1471119" y="5434739"/>
                  <a:pt x="1470066" y="5410042"/>
                  <a:pt x="1471788" y="5374277"/>
                </a:cubicBezTo>
                <a:lnTo>
                  <a:pt x="1485199" y="5374923"/>
                </a:lnTo>
                <a:lnTo>
                  <a:pt x="1487459" y="5327992"/>
                </a:lnTo>
                <a:cubicBezTo>
                  <a:pt x="1501300" y="5319698"/>
                  <a:pt x="1510563" y="5313419"/>
                  <a:pt x="1515250" y="5309163"/>
                </a:cubicBezTo>
                <a:cubicBezTo>
                  <a:pt x="1519936" y="5304910"/>
                  <a:pt x="1531325" y="5300977"/>
                  <a:pt x="1549420" y="5297366"/>
                </a:cubicBezTo>
                <a:close/>
                <a:moveTo>
                  <a:pt x="728231" y="5183902"/>
                </a:moveTo>
                <a:lnTo>
                  <a:pt x="714174" y="5196668"/>
                </a:lnTo>
                <a:cubicBezTo>
                  <a:pt x="718215" y="5205825"/>
                  <a:pt x="720184" y="5211517"/>
                  <a:pt x="720076" y="5213755"/>
                </a:cubicBezTo>
                <a:cubicBezTo>
                  <a:pt x="719969" y="5215986"/>
                  <a:pt x="721933" y="5221682"/>
                  <a:pt x="725971" y="5230840"/>
                </a:cubicBezTo>
                <a:cubicBezTo>
                  <a:pt x="748324" y="5231916"/>
                  <a:pt x="762903" y="5231496"/>
                  <a:pt x="769719" y="5229588"/>
                </a:cubicBezTo>
                <a:cubicBezTo>
                  <a:pt x="776529" y="5227673"/>
                  <a:pt x="784620" y="5222465"/>
                  <a:pt x="793991" y="5213953"/>
                </a:cubicBezTo>
                <a:lnTo>
                  <a:pt x="794636" y="5200542"/>
                </a:lnTo>
                <a:lnTo>
                  <a:pt x="835516" y="5189068"/>
                </a:lnTo>
                <a:lnTo>
                  <a:pt x="833901" y="5222595"/>
                </a:lnTo>
                <a:lnTo>
                  <a:pt x="820490" y="5221949"/>
                </a:lnTo>
                <a:cubicBezTo>
                  <a:pt x="811120" y="5230459"/>
                  <a:pt x="800683" y="5237796"/>
                  <a:pt x="789187" y="5243968"/>
                </a:cubicBezTo>
                <a:cubicBezTo>
                  <a:pt x="777691" y="5250131"/>
                  <a:pt x="767254" y="5257469"/>
                  <a:pt x="757883" y="5265979"/>
                </a:cubicBezTo>
                <a:lnTo>
                  <a:pt x="757238" y="5279390"/>
                </a:lnTo>
                <a:lnTo>
                  <a:pt x="703598" y="5276807"/>
                </a:lnTo>
                <a:lnTo>
                  <a:pt x="689218" y="5296277"/>
                </a:lnTo>
                <a:lnTo>
                  <a:pt x="675807" y="5295631"/>
                </a:lnTo>
                <a:lnTo>
                  <a:pt x="674515" y="5322453"/>
                </a:lnTo>
                <a:lnTo>
                  <a:pt x="653434" y="5341598"/>
                </a:lnTo>
                <a:lnTo>
                  <a:pt x="626611" y="5340306"/>
                </a:lnTo>
                <a:cubicBezTo>
                  <a:pt x="625535" y="5362657"/>
                  <a:pt x="613609" y="5377764"/>
                  <a:pt x="590824" y="5385627"/>
                </a:cubicBezTo>
                <a:cubicBezTo>
                  <a:pt x="568043" y="5393493"/>
                  <a:pt x="545259" y="5401357"/>
                  <a:pt x="522482" y="5409221"/>
                </a:cubicBezTo>
                <a:lnTo>
                  <a:pt x="523128" y="5395810"/>
                </a:lnTo>
                <a:cubicBezTo>
                  <a:pt x="514403" y="5390910"/>
                  <a:pt x="506688" y="5388301"/>
                  <a:pt x="499979" y="5387978"/>
                </a:cubicBezTo>
                <a:cubicBezTo>
                  <a:pt x="493277" y="5387655"/>
                  <a:pt x="485563" y="5385040"/>
                  <a:pt x="476838" y="5380138"/>
                </a:cubicBezTo>
                <a:lnTo>
                  <a:pt x="480067" y="5313090"/>
                </a:lnTo>
                <a:cubicBezTo>
                  <a:pt x="493903" y="5304793"/>
                  <a:pt x="512537" y="5290012"/>
                  <a:pt x="535967" y="5268735"/>
                </a:cubicBezTo>
                <a:lnTo>
                  <a:pt x="536936" y="5248614"/>
                </a:lnTo>
                <a:cubicBezTo>
                  <a:pt x="546306" y="5240105"/>
                  <a:pt x="560148" y="5231810"/>
                  <a:pt x="578460" y="5223737"/>
                </a:cubicBezTo>
                <a:lnTo>
                  <a:pt x="579106" y="5210325"/>
                </a:lnTo>
                <a:cubicBezTo>
                  <a:pt x="596550" y="5220126"/>
                  <a:pt x="614218" y="5225459"/>
                  <a:pt x="632100" y="5226320"/>
                </a:cubicBezTo>
                <a:lnTo>
                  <a:pt x="632746" y="5212908"/>
                </a:lnTo>
                <a:cubicBezTo>
                  <a:pt x="655528" y="5205042"/>
                  <a:pt x="671495" y="5199094"/>
                  <a:pt x="680650" y="5195053"/>
                </a:cubicBezTo>
                <a:cubicBezTo>
                  <a:pt x="689805" y="5191015"/>
                  <a:pt x="705665" y="5187297"/>
                  <a:pt x="728231" y="5183902"/>
                </a:cubicBezTo>
                <a:close/>
                <a:moveTo>
                  <a:pt x="3564605" y="5179345"/>
                </a:moveTo>
                <a:cubicBezTo>
                  <a:pt x="3618250" y="5181928"/>
                  <a:pt x="3655815" y="5192698"/>
                  <a:pt x="3677300" y="5211656"/>
                </a:cubicBezTo>
                <a:lnTo>
                  <a:pt x="3676654" y="5225062"/>
                </a:lnTo>
                <a:cubicBezTo>
                  <a:pt x="3681126" y="5225278"/>
                  <a:pt x="3684428" y="5226557"/>
                  <a:pt x="3686553" y="5228902"/>
                </a:cubicBezTo>
                <a:cubicBezTo>
                  <a:pt x="3688684" y="5231244"/>
                  <a:pt x="3691981" y="5232523"/>
                  <a:pt x="3696452" y="5232738"/>
                </a:cubicBezTo>
                <a:lnTo>
                  <a:pt x="3695160" y="5259563"/>
                </a:lnTo>
                <a:lnTo>
                  <a:pt x="3708571" y="5260209"/>
                </a:lnTo>
                <a:cubicBezTo>
                  <a:pt x="3698125" y="5291069"/>
                  <a:pt x="3688268" y="5309634"/>
                  <a:pt x="3679005" y="5315905"/>
                </a:cubicBezTo>
                <a:cubicBezTo>
                  <a:pt x="3669739" y="5322184"/>
                  <a:pt x="3655736" y="5333832"/>
                  <a:pt x="3636995" y="5350851"/>
                </a:cubicBezTo>
                <a:lnTo>
                  <a:pt x="3636672" y="5357555"/>
                </a:lnTo>
                <a:cubicBezTo>
                  <a:pt x="3627299" y="5366064"/>
                  <a:pt x="3619318" y="5369039"/>
                  <a:pt x="3612721" y="5366485"/>
                </a:cubicBezTo>
                <a:cubicBezTo>
                  <a:pt x="3606120" y="5363924"/>
                  <a:pt x="3598031" y="5369137"/>
                  <a:pt x="3588443" y="5382109"/>
                </a:cubicBezTo>
                <a:cubicBezTo>
                  <a:pt x="3548647" y="5371238"/>
                  <a:pt x="3508896" y="5359242"/>
                  <a:pt x="3469207" y="5346132"/>
                </a:cubicBezTo>
                <a:cubicBezTo>
                  <a:pt x="3429512" y="5333014"/>
                  <a:pt x="3410634" y="5306344"/>
                  <a:pt x="3412572" y="5266115"/>
                </a:cubicBezTo>
                <a:cubicBezTo>
                  <a:pt x="3414294" y="5230350"/>
                  <a:pt x="3431122" y="5206519"/>
                  <a:pt x="3463061" y="5194615"/>
                </a:cubicBezTo>
                <a:cubicBezTo>
                  <a:pt x="3494998" y="5182718"/>
                  <a:pt x="3528848" y="5177623"/>
                  <a:pt x="3564605" y="5179345"/>
                </a:cubicBezTo>
                <a:close/>
                <a:moveTo>
                  <a:pt x="886974" y="5097452"/>
                </a:moveTo>
                <a:lnTo>
                  <a:pt x="927200" y="5099390"/>
                </a:lnTo>
                <a:cubicBezTo>
                  <a:pt x="931026" y="5113018"/>
                  <a:pt x="939320" y="5126860"/>
                  <a:pt x="952085" y="5140917"/>
                </a:cubicBezTo>
                <a:lnTo>
                  <a:pt x="935445" y="5207320"/>
                </a:lnTo>
                <a:cubicBezTo>
                  <a:pt x="921604" y="5215616"/>
                  <a:pt x="911282" y="5220716"/>
                  <a:pt x="904465" y="5222632"/>
                </a:cubicBezTo>
                <a:cubicBezTo>
                  <a:pt x="897655" y="5224539"/>
                  <a:pt x="885308" y="5225068"/>
                  <a:pt x="867428" y="5224207"/>
                </a:cubicBezTo>
                <a:cubicBezTo>
                  <a:pt x="863172" y="5219520"/>
                  <a:pt x="858068" y="5209191"/>
                  <a:pt x="852117" y="5193224"/>
                </a:cubicBezTo>
                <a:cubicBezTo>
                  <a:pt x="846163" y="5177259"/>
                  <a:pt x="843297" y="5167037"/>
                  <a:pt x="843512" y="5162566"/>
                </a:cubicBezTo>
                <a:cubicBezTo>
                  <a:pt x="844373" y="5144691"/>
                  <a:pt x="858645" y="5127455"/>
                  <a:pt x="886328" y="5110866"/>
                </a:cubicBezTo>
                <a:close/>
                <a:moveTo>
                  <a:pt x="143069" y="4355954"/>
                </a:moveTo>
                <a:cubicBezTo>
                  <a:pt x="151148" y="4374267"/>
                  <a:pt x="161575" y="4390455"/>
                  <a:pt x="174341" y="4404507"/>
                </a:cubicBezTo>
                <a:lnTo>
                  <a:pt x="172081" y="4451442"/>
                </a:lnTo>
                <a:cubicBezTo>
                  <a:pt x="158239" y="4459737"/>
                  <a:pt x="148920" y="4467128"/>
                  <a:pt x="144128" y="4473622"/>
                </a:cubicBezTo>
                <a:cubicBezTo>
                  <a:pt x="139334" y="4480109"/>
                  <a:pt x="134594" y="4485483"/>
                  <a:pt x="129910" y="4489739"/>
                </a:cubicBezTo>
                <a:cubicBezTo>
                  <a:pt x="125223" y="4493994"/>
                  <a:pt x="118360" y="4497023"/>
                  <a:pt x="109310" y="4498825"/>
                </a:cubicBezTo>
                <a:cubicBezTo>
                  <a:pt x="100262" y="4500633"/>
                  <a:pt x="82326" y="4500889"/>
                  <a:pt x="55503" y="4499598"/>
                </a:cubicBezTo>
                <a:cubicBezTo>
                  <a:pt x="46994" y="4490227"/>
                  <a:pt x="40559" y="4484315"/>
                  <a:pt x="36197" y="4481867"/>
                </a:cubicBezTo>
                <a:cubicBezTo>
                  <a:pt x="31834" y="4479414"/>
                  <a:pt x="25401" y="4473507"/>
                  <a:pt x="16889" y="4464137"/>
                </a:cubicBezTo>
                <a:lnTo>
                  <a:pt x="10182" y="4463814"/>
                </a:lnTo>
                <a:cubicBezTo>
                  <a:pt x="6142" y="4454656"/>
                  <a:pt x="4447" y="4443370"/>
                  <a:pt x="5092" y="4429964"/>
                </a:cubicBezTo>
                <a:cubicBezTo>
                  <a:pt x="5738" y="4416553"/>
                  <a:pt x="4038" y="4405267"/>
                  <a:pt x="0" y="4396112"/>
                </a:cubicBezTo>
                <a:cubicBezTo>
                  <a:pt x="22781" y="4388253"/>
                  <a:pt x="45563" y="4380387"/>
                  <a:pt x="68347" y="4372523"/>
                </a:cubicBezTo>
                <a:cubicBezTo>
                  <a:pt x="91129" y="4364660"/>
                  <a:pt x="116036" y="4359134"/>
                  <a:pt x="143069" y="4355954"/>
                </a:cubicBezTo>
                <a:close/>
                <a:moveTo>
                  <a:pt x="3867186" y="4199248"/>
                </a:moveTo>
                <a:lnTo>
                  <a:pt x="3920833" y="4201831"/>
                </a:lnTo>
                <a:cubicBezTo>
                  <a:pt x="3941678" y="4234201"/>
                  <a:pt x="3965509" y="4251027"/>
                  <a:pt x="3992326" y="4252318"/>
                </a:cubicBezTo>
                <a:cubicBezTo>
                  <a:pt x="4019149" y="4253609"/>
                  <a:pt x="4049579" y="4272999"/>
                  <a:pt x="4083614" y="4310478"/>
                </a:cubicBezTo>
                <a:cubicBezTo>
                  <a:pt x="4038917" y="4308326"/>
                  <a:pt x="4015668" y="4302725"/>
                  <a:pt x="4013860" y="4293682"/>
                </a:cubicBezTo>
                <a:cubicBezTo>
                  <a:pt x="4012050" y="4284634"/>
                  <a:pt x="4000190" y="4275102"/>
                  <a:pt x="3978274" y="4265084"/>
                </a:cubicBezTo>
                <a:lnTo>
                  <a:pt x="3958154" y="4264115"/>
                </a:lnTo>
                <a:lnTo>
                  <a:pt x="3958799" y="4250703"/>
                </a:lnTo>
                <a:cubicBezTo>
                  <a:pt x="3950075" y="4245804"/>
                  <a:pt x="3940127" y="4243087"/>
                  <a:pt x="3928949" y="4242549"/>
                </a:cubicBezTo>
                <a:cubicBezTo>
                  <a:pt x="3917776" y="4242011"/>
                  <a:pt x="3907823" y="4239288"/>
                  <a:pt x="3899099" y="4234386"/>
                </a:cubicBezTo>
                <a:lnTo>
                  <a:pt x="3899744" y="4220975"/>
                </a:lnTo>
                <a:cubicBezTo>
                  <a:pt x="3890809" y="4220545"/>
                  <a:pt x="3884154" y="4219109"/>
                  <a:pt x="3879790" y="4216656"/>
                </a:cubicBezTo>
                <a:cubicBezTo>
                  <a:pt x="3875429" y="4214207"/>
                  <a:pt x="3871012" y="4212874"/>
                  <a:pt x="3866540" y="4212659"/>
                </a:cubicBezTo>
                <a:close/>
                <a:moveTo>
                  <a:pt x="159788" y="4148417"/>
                </a:moveTo>
                <a:lnTo>
                  <a:pt x="173199" y="4149063"/>
                </a:lnTo>
                <a:lnTo>
                  <a:pt x="172231" y="4169176"/>
                </a:lnTo>
                <a:cubicBezTo>
                  <a:pt x="184780" y="4187704"/>
                  <a:pt x="189662" y="4202505"/>
                  <a:pt x="186894" y="4213570"/>
                </a:cubicBezTo>
                <a:cubicBezTo>
                  <a:pt x="184117" y="4224641"/>
                  <a:pt x="186661" y="4241564"/>
                  <a:pt x="194525" y="4264341"/>
                </a:cubicBezTo>
                <a:lnTo>
                  <a:pt x="199620" y="4298196"/>
                </a:lnTo>
                <a:lnTo>
                  <a:pt x="213031" y="4298842"/>
                </a:lnTo>
                <a:lnTo>
                  <a:pt x="211094" y="4339070"/>
                </a:lnTo>
                <a:lnTo>
                  <a:pt x="224500" y="4339716"/>
                </a:lnTo>
                <a:lnTo>
                  <a:pt x="222886" y="4373240"/>
                </a:lnTo>
                <a:lnTo>
                  <a:pt x="236297" y="4373886"/>
                </a:lnTo>
                <a:lnTo>
                  <a:pt x="240744" y="4421147"/>
                </a:lnTo>
                <a:cubicBezTo>
                  <a:pt x="244569" y="4434773"/>
                  <a:pt x="246102" y="4449410"/>
                  <a:pt x="245349" y="4465054"/>
                </a:cubicBezTo>
                <a:cubicBezTo>
                  <a:pt x="244596" y="4480698"/>
                  <a:pt x="246134" y="4495335"/>
                  <a:pt x="249957" y="4508961"/>
                </a:cubicBezTo>
                <a:lnTo>
                  <a:pt x="263364" y="4509607"/>
                </a:lnTo>
                <a:lnTo>
                  <a:pt x="268136" y="4550158"/>
                </a:lnTo>
                <a:cubicBezTo>
                  <a:pt x="276214" y="4568472"/>
                  <a:pt x="280937" y="4586620"/>
                  <a:pt x="282315" y="4604610"/>
                </a:cubicBezTo>
                <a:cubicBezTo>
                  <a:pt x="283686" y="4622601"/>
                  <a:pt x="286074" y="4642875"/>
                  <a:pt x="289469" y="4665441"/>
                </a:cubicBezTo>
                <a:lnTo>
                  <a:pt x="302873" y="4666087"/>
                </a:lnTo>
                <a:lnTo>
                  <a:pt x="299967" y="4726429"/>
                </a:lnTo>
                <a:lnTo>
                  <a:pt x="286563" y="4725784"/>
                </a:lnTo>
                <a:lnTo>
                  <a:pt x="287209" y="4712372"/>
                </a:lnTo>
                <a:cubicBezTo>
                  <a:pt x="265716" y="4693421"/>
                  <a:pt x="255507" y="4672762"/>
                  <a:pt x="256583" y="4650416"/>
                </a:cubicBezTo>
                <a:cubicBezTo>
                  <a:pt x="256798" y="4645947"/>
                  <a:pt x="258188" y="4640412"/>
                  <a:pt x="260748" y="4633815"/>
                </a:cubicBezTo>
                <a:cubicBezTo>
                  <a:pt x="263302" y="4627214"/>
                  <a:pt x="264799" y="4619448"/>
                  <a:pt x="265230" y="4610506"/>
                </a:cubicBezTo>
                <a:cubicBezTo>
                  <a:pt x="266091" y="4592625"/>
                  <a:pt x="264498" y="4579111"/>
                  <a:pt x="260458" y="4569956"/>
                </a:cubicBezTo>
                <a:lnTo>
                  <a:pt x="247051" y="4569311"/>
                </a:lnTo>
                <a:lnTo>
                  <a:pt x="248020" y="4549190"/>
                </a:lnTo>
                <a:lnTo>
                  <a:pt x="234609" y="4548544"/>
                </a:lnTo>
                <a:lnTo>
                  <a:pt x="236546" y="4508316"/>
                </a:lnTo>
                <a:lnTo>
                  <a:pt x="230807" y="4487879"/>
                </a:lnTo>
                <a:lnTo>
                  <a:pt x="217396" y="4487234"/>
                </a:lnTo>
                <a:lnTo>
                  <a:pt x="219657" y="4440296"/>
                </a:lnTo>
                <a:lnTo>
                  <a:pt x="206250" y="4439651"/>
                </a:lnTo>
                <a:lnTo>
                  <a:pt x="208510" y="4392715"/>
                </a:lnTo>
                <a:lnTo>
                  <a:pt x="195099" y="4392069"/>
                </a:lnTo>
                <a:cubicBezTo>
                  <a:pt x="196176" y="4369718"/>
                  <a:pt x="195971" y="4350661"/>
                  <a:pt x="194493" y="4334912"/>
                </a:cubicBezTo>
                <a:cubicBezTo>
                  <a:pt x="193008" y="4319155"/>
                  <a:pt x="192803" y="4300106"/>
                  <a:pt x="193879" y="4277752"/>
                </a:cubicBezTo>
                <a:lnTo>
                  <a:pt x="180475" y="4277107"/>
                </a:lnTo>
                <a:cubicBezTo>
                  <a:pt x="177080" y="4254545"/>
                  <a:pt x="174745" y="4233145"/>
                  <a:pt x="173482" y="4212925"/>
                </a:cubicBezTo>
                <a:cubicBezTo>
                  <a:pt x="172213" y="4192702"/>
                  <a:pt x="167651" y="4171199"/>
                  <a:pt x="159788" y="4148417"/>
                </a:cubicBezTo>
                <a:close/>
                <a:moveTo>
                  <a:pt x="155339" y="4101157"/>
                </a:moveTo>
                <a:lnTo>
                  <a:pt x="160433" y="4135004"/>
                </a:lnTo>
                <a:lnTo>
                  <a:pt x="153724" y="4134681"/>
                </a:lnTo>
                <a:close/>
                <a:moveTo>
                  <a:pt x="825441" y="3723460"/>
                </a:moveTo>
                <a:lnTo>
                  <a:pt x="823181" y="3770396"/>
                </a:lnTo>
                <a:cubicBezTo>
                  <a:pt x="804870" y="3778477"/>
                  <a:pt x="793259" y="3786879"/>
                  <a:pt x="788365" y="3795604"/>
                </a:cubicBezTo>
                <a:cubicBezTo>
                  <a:pt x="783463" y="3804331"/>
                  <a:pt x="769729" y="3810387"/>
                  <a:pt x="747163" y="3813782"/>
                </a:cubicBezTo>
                <a:lnTo>
                  <a:pt x="748777" y="3780255"/>
                </a:lnTo>
                <a:cubicBezTo>
                  <a:pt x="767090" y="3772176"/>
                  <a:pt x="778747" y="3762662"/>
                  <a:pt x="783754" y="3751696"/>
                </a:cubicBezTo>
                <a:cubicBezTo>
                  <a:pt x="788764" y="3740738"/>
                  <a:pt x="802659" y="3731324"/>
                  <a:pt x="825441" y="3723460"/>
                </a:cubicBezTo>
                <a:close/>
                <a:moveTo>
                  <a:pt x="676363" y="3050927"/>
                </a:moveTo>
                <a:cubicBezTo>
                  <a:pt x="685303" y="3051357"/>
                  <a:pt x="700624" y="3058817"/>
                  <a:pt x="722330" y="3073305"/>
                </a:cubicBezTo>
                <a:lnTo>
                  <a:pt x="722007" y="3080009"/>
                </a:lnTo>
                <a:cubicBezTo>
                  <a:pt x="739459" y="3089810"/>
                  <a:pt x="748186" y="3094712"/>
                  <a:pt x="748186" y="3094712"/>
                </a:cubicBezTo>
                <a:lnTo>
                  <a:pt x="746572" y="3128236"/>
                </a:lnTo>
                <a:lnTo>
                  <a:pt x="759983" y="3128882"/>
                </a:lnTo>
                <a:cubicBezTo>
                  <a:pt x="749964" y="3150805"/>
                  <a:pt x="743191" y="3175120"/>
                  <a:pt x="739667" y="3201835"/>
                </a:cubicBezTo>
                <a:cubicBezTo>
                  <a:pt x="736138" y="3228542"/>
                  <a:pt x="727242" y="3250519"/>
                  <a:pt x="712967" y="3267753"/>
                </a:cubicBezTo>
                <a:cubicBezTo>
                  <a:pt x="684853" y="3293287"/>
                  <a:pt x="661538" y="3312324"/>
                  <a:pt x="643012" y="3324874"/>
                </a:cubicBezTo>
                <a:cubicBezTo>
                  <a:pt x="638541" y="3324659"/>
                  <a:pt x="617738" y="3314696"/>
                  <a:pt x="580604" y="3294984"/>
                </a:cubicBezTo>
                <a:cubicBezTo>
                  <a:pt x="543469" y="3275272"/>
                  <a:pt x="525868" y="3245302"/>
                  <a:pt x="527805" y="3205076"/>
                </a:cubicBezTo>
                <a:cubicBezTo>
                  <a:pt x="529312" y="3173782"/>
                  <a:pt x="541041" y="3139622"/>
                  <a:pt x="562983" y="3102595"/>
                </a:cubicBezTo>
                <a:cubicBezTo>
                  <a:pt x="584926" y="3065568"/>
                  <a:pt x="622723" y="3048344"/>
                  <a:pt x="676363" y="3050927"/>
                </a:cubicBezTo>
                <a:close/>
                <a:moveTo>
                  <a:pt x="4542013" y="2746458"/>
                </a:moveTo>
                <a:lnTo>
                  <a:pt x="4595328" y="2755750"/>
                </a:lnTo>
                <a:lnTo>
                  <a:pt x="4594682" y="2769154"/>
                </a:lnTo>
                <a:cubicBezTo>
                  <a:pt x="4612134" y="2778957"/>
                  <a:pt x="4626396" y="2785246"/>
                  <a:pt x="4637462" y="2788022"/>
                </a:cubicBezTo>
                <a:cubicBezTo>
                  <a:pt x="4648527" y="2790793"/>
                  <a:pt x="4660549" y="2796974"/>
                  <a:pt x="4673530" y="2806560"/>
                </a:cubicBezTo>
                <a:cubicBezTo>
                  <a:pt x="4670516" y="2869140"/>
                  <a:pt x="4648466" y="2908400"/>
                  <a:pt x="4607372" y="2924345"/>
                </a:cubicBezTo>
                <a:cubicBezTo>
                  <a:pt x="4566282" y="2940288"/>
                  <a:pt x="4527856" y="2947400"/>
                  <a:pt x="4492091" y="2945678"/>
                </a:cubicBezTo>
                <a:cubicBezTo>
                  <a:pt x="4447394" y="2943526"/>
                  <a:pt x="4417597" y="2934251"/>
                  <a:pt x="4402701" y="2917853"/>
                </a:cubicBezTo>
                <a:cubicBezTo>
                  <a:pt x="4387810" y="2901451"/>
                  <a:pt x="4381549" y="2868667"/>
                  <a:pt x="4383916" y="2819494"/>
                </a:cubicBezTo>
                <a:cubicBezTo>
                  <a:pt x="4411595" y="2802903"/>
                  <a:pt x="4435873" y="2787276"/>
                  <a:pt x="4456740" y="2772595"/>
                </a:cubicBezTo>
                <a:cubicBezTo>
                  <a:pt x="4477614" y="2757922"/>
                  <a:pt x="4506033" y="2749207"/>
                  <a:pt x="4542013" y="2746458"/>
                </a:cubicBezTo>
                <a:close/>
                <a:moveTo>
                  <a:pt x="397799" y="2694753"/>
                </a:moveTo>
                <a:cubicBezTo>
                  <a:pt x="402055" y="2699437"/>
                  <a:pt x="419560" y="2708128"/>
                  <a:pt x="450316" y="2720808"/>
                </a:cubicBezTo>
                <a:cubicBezTo>
                  <a:pt x="481064" y="2733492"/>
                  <a:pt x="495152" y="2766652"/>
                  <a:pt x="492569" y="2820292"/>
                </a:cubicBezTo>
                <a:lnTo>
                  <a:pt x="492247" y="2826999"/>
                </a:lnTo>
                <a:lnTo>
                  <a:pt x="478836" y="2826353"/>
                </a:lnTo>
                <a:cubicBezTo>
                  <a:pt x="473288" y="2848484"/>
                  <a:pt x="464823" y="2861519"/>
                  <a:pt x="453427" y="2865452"/>
                </a:cubicBezTo>
                <a:cubicBezTo>
                  <a:pt x="442039" y="2869385"/>
                  <a:pt x="431440" y="2880078"/>
                  <a:pt x="421639" y="2897523"/>
                </a:cubicBezTo>
                <a:cubicBezTo>
                  <a:pt x="346294" y="2880453"/>
                  <a:pt x="310343" y="2836159"/>
                  <a:pt x="313787" y="2764637"/>
                </a:cubicBezTo>
                <a:cubicBezTo>
                  <a:pt x="314433" y="2751225"/>
                  <a:pt x="319332" y="2742501"/>
                  <a:pt x="328490" y="2738460"/>
                </a:cubicBezTo>
                <a:cubicBezTo>
                  <a:pt x="337645" y="2734427"/>
                  <a:pt x="344885" y="2723569"/>
                  <a:pt x="350218" y="2705904"/>
                </a:cubicBezTo>
                <a:lnTo>
                  <a:pt x="397153" y="2708164"/>
                </a:lnTo>
                <a:close/>
                <a:moveTo>
                  <a:pt x="3619105" y="2372704"/>
                </a:moveTo>
                <a:cubicBezTo>
                  <a:pt x="3650399" y="2374211"/>
                  <a:pt x="3674876" y="2377626"/>
                  <a:pt x="3692543" y="2382958"/>
                </a:cubicBezTo>
                <a:cubicBezTo>
                  <a:pt x="3710207" y="2388290"/>
                  <a:pt x="3730000" y="2395961"/>
                  <a:pt x="3751921" y="2405977"/>
                </a:cubicBezTo>
                <a:cubicBezTo>
                  <a:pt x="3774482" y="2402582"/>
                  <a:pt x="3798061" y="2401481"/>
                  <a:pt x="3822646" y="2402665"/>
                </a:cubicBezTo>
                <a:cubicBezTo>
                  <a:pt x="3847230" y="2403849"/>
                  <a:pt x="3870809" y="2402741"/>
                  <a:pt x="3893376" y="2399346"/>
                </a:cubicBezTo>
                <a:lnTo>
                  <a:pt x="3892730" y="2412757"/>
                </a:lnTo>
                <a:lnTo>
                  <a:pt x="3939345" y="2421727"/>
                </a:lnTo>
                <a:cubicBezTo>
                  <a:pt x="3947849" y="2431097"/>
                  <a:pt x="3951044" y="2434610"/>
                  <a:pt x="3948913" y="2432264"/>
                </a:cubicBezTo>
                <a:cubicBezTo>
                  <a:pt x="3946790" y="2429926"/>
                  <a:pt x="3947634" y="2435563"/>
                  <a:pt x="3951457" y="2449190"/>
                </a:cubicBezTo>
                <a:cubicBezTo>
                  <a:pt x="3879937" y="2445746"/>
                  <a:pt x="3808738" y="2435598"/>
                  <a:pt x="3737864" y="2418743"/>
                </a:cubicBezTo>
                <a:cubicBezTo>
                  <a:pt x="3666990" y="2401887"/>
                  <a:pt x="3627400" y="2386539"/>
                  <a:pt x="3619105" y="2372704"/>
                </a:cubicBezTo>
                <a:close/>
                <a:moveTo>
                  <a:pt x="3926800" y="1984274"/>
                </a:moveTo>
                <a:cubicBezTo>
                  <a:pt x="3943176" y="2016429"/>
                  <a:pt x="3954444" y="2038255"/>
                  <a:pt x="3960615" y="2049751"/>
                </a:cubicBezTo>
                <a:cubicBezTo>
                  <a:pt x="3966779" y="2061246"/>
                  <a:pt x="3968569" y="2093819"/>
                  <a:pt x="3965986" y="2147459"/>
                </a:cubicBezTo>
                <a:cubicBezTo>
                  <a:pt x="3952152" y="2155754"/>
                  <a:pt x="3940003" y="2175328"/>
                  <a:pt x="3929556" y="2206191"/>
                </a:cubicBezTo>
                <a:lnTo>
                  <a:pt x="3889328" y="2204254"/>
                </a:lnTo>
                <a:lnTo>
                  <a:pt x="3888359" y="2224367"/>
                </a:lnTo>
                <a:lnTo>
                  <a:pt x="3801190" y="2220170"/>
                </a:lnTo>
                <a:cubicBezTo>
                  <a:pt x="3780128" y="2192278"/>
                  <a:pt x="3765293" y="2174756"/>
                  <a:pt x="3756674" y="2167623"/>
                </a:cubicBezTo>
                <a:cubicBezTo>
                  <a:pt x="3748057" y="2160483"/>
                  <a:pt x="3745038" y="2130100"/>
                  <a:pt x="3747621" y="2076455"/>
                </a:cubicBezTo>
                <a:cubicBezTo>
                  <a:pt x="3761463" y="2068161"/>
                  <a:pt x="3770943" y="2057418"/>
                  <a:pt x="3776058" y="2044222"/>
                </a:cubicBezTo>
                <a:cubicBezTo>
                  <a:pt x="3781175" y="2031026"/>
                  <a:pt x="3789535" y="2020230"/>
                  <a:pt x="3801144" y="2011826"/>
                </a:cubicBezTo>
                <a:cubicBezTo>
                  <a:pt x="3812747" y="2003424"/>
                  <a:pt x="3827648" y="1996301"/>
                  <a:pt x="3845853" y="1990460"/>
                </a:cubicBezTo>
                <a:cubicBezTo>
                  <a:pt x="3864059" y="1984612"/>
                  <a:pt x="3891043" y="1982553"/>
                  <a:pt x="3926800" y="1984274"/>
                </a:cubicBezTo>
                <a:close/>
                <a:moveTo>
                  <a:pt x="3842442" y="1503037"/>
                </a:moveTo>
                <a:lnTo>
                  <a:pt x="3916198" y="1506589"/>
                </a:lnTo>
                <a:cubicBezTo>
                  <a:pt x="3920236" y="1515747"/>
                  <a:pt x="3923264" y="1522610"/>
                  <a:pt x="3925287" y="1527189"/>
                </a:cubicBezTo>
                <a:cubicBezTo>
                  <a:pt x="3927305" y="1531768"/>
                  <a:pt x="3930233" y="1540869"/>
                  <a:pt x="3934056" y="1554496"/>
                </a:cubicBezTo>
                <a:lnTo>
                  <a:pt x="3873709" y="1551590"/>
                </a:lnTo>
                <a:cubicBezTo>
                  <a:pt x="3865628" y="1533277"/>
                  <a:pt x="3855203" y="1517097"/>
                  <a:pt x="3842442" y="1503037"/>
                </a:cubicBezTo>
                <a:close/>
                <a:moveTo>
                  <a:pt x="3750188" y="1464993"/>
                </a:moveTo>
                <a:lnTo>
                  <a:pt x="3797124" y="1467253"/>
                </a:lnTo>
                <a:cubicBezTo>
                  <a:pt x="3805633" y="1476619"/>
                  <a:pt x="3820955" y="1484081"/>
                  <a:pt x="3843091" y="1489626"/>
                </a:cubicBezTo>
                <a:cubicBezTo>
                  <a:pt x="3833720" y="1498138"/>
                  <a:pt x="3824565" y="1502177"/>
                  <a:pt x="3815622" y="1501746"/>
                </a:cubicBezTo>
                <a:cubicBezTo>
                  <a:pt x="3802211" y="1501100"/>
                  <a:pt x="3790028" y="1498270"/>
                  <a:pt x="3779070" y="1493263"/>
                </a:cubicBezTo>
                <a:cubicBezTo>
                  <a:pt x="3768105" y="1488254"/>
                  <a:pt x="3758267" y="1483299"/>
                  <a:pt x="3749543" y="1478399"/>
                </a:cubicBezTo>
                <a:close/>
                <a:moveTo>
                  <a:pt x="3624400" y="1425329"/>
                </a:moveTo>
                <a:lnTo>
                  <a:pt x="3664305" y="1433976"/>
                </a:lnTo>
                <a:lnTo>
                  <a:pt x="3624077" y="1432038"/>
                </a:lnTo>
                <a:close/>
                <a:moveTo>
                  <a:pt x="2496743" y="0"/>
                </a:moveTo>
                <a:lnTo>
                  <a:pt x="2495128" y="33524"/>
                </a:lnTo>
                <a:lnTo>
                  <a:pt x="2508542" y="34170"/>
                </a:lnTo>
                <a:cubicBezTo>
                  <a:pt x="2512580" y="43327"/>
                  <a:pt x="2514544" y="49019"/>
                  <a:pt x="2514436" y="51257"/>
                </a:cubicBezTo>
                <a:cubicBezTo>
                  <a:pt x="2514329" y="53488"/>
                  <a:pt x="2516298" y="59185"/>
                  <a:pt x="2520339" y="68342"/>
                </a:cubicBezTo>
                <a:lnTo>
                  <a:pt x="2533750" y="68988"/>
                </a:lnTo>
                <a:lnTo>
                  <a:pt x="2539160" y="96133"/>
                </a:lnTo>
                <a:cubicBezTo>
                  <a:pt x="2547670" y="105499"/>
                  <a:pt x="2551926" y="110185"/>
                  <a:pt x="2551926" y="110185"/>
                </a:cubicBezTo>
                <a:cubicBezTo>
                  <a:pt x="2551926" y="110185"/>
                  <a:pt x="2560758" y="112854"/>
                  <a:pt x="2578425" y="118184"/>
                </a:cubicBezTo>
                <a:lnTo>
                  <a:pt x="2577779" y="131595"/>
                </a:lnTo>
                <a:lnTo>
                  <a:pt x="2658242" y="135469"/>
                </a:lnTo>
                <a:lnTo>
                  <a:pt x="2665589" y="122381"/>
                </a:lnTo>
                <a:lnTo>
                  <a:pt x="2672291" y="122704"/>
                </a:lnTo>
                <a:lnTo>
                  <a:pt x="2671968" y="129408"/>
                </a:lnTo>
                <a:cubicBezTo>
                  <a:pt x="2671968" y="129408"/>
                  <a:pt x="2674099" y="131754"/>
                  <a:pt x="2678355" y="136438"/>
                </a:cubicBezTo>
                <a:cubicBezTo>
                  <a:pt x="2700923" y="133046"/>
                  <a:pt x="2724603" y="129704"/>
                  <a:pt x="2749402" y="126417"/>
                </a:cubicBezTo>
                <a:cubicBezTo>
                  <a:pt x="2774202" y="123132"/>
                  <a:pt x="2797889" y="119791"/>
                  <a:pt x="2820455" y="116396"/>
                </a:cubicBezTo>
                <a:cubicBezTo>
                  <a:pt x="2822393" y="76162"/>
                  <a:pt x="2854757" y="55323"/>
                  <a:pt x="2917557" y="53865"/>
                </a:cubicBezTo>
                <a:cubicBezTo>
                  <a:pt x="2925424" y="76642"/>
                  <a:pt x="2935413" y="101772"/>
                  <a:pt x="2947532" y="129235"/>
                </a:cubicBezTo>
                <a:cubicBezTo>
                  <a:pt x="2959652" y="156703"/>
                  <a:pt x="2976886" y="170975"/>
                  <a:pt x="2999232" y="172051"/>
                </a:cubicBezTo>
                <a:lnTo>
                  <a:pt x="2998587" y="185463"/>
                </a:lnTo>
                <a:lnTo>
                  <a:pt x="3045525" y="187723"/>
                </a:lnTo>
                <a:lnTo>
                  <a:pt x="3044879" y="201134"/>
                </a:lnTo>
                <a:cubicBezTo>
                  <a:pt x="3053819" y="201565"/>
                  <a:pt x="3061587" y="203059"/>
                  <a:pt x="3068189" y="205615"/>
                </a:cubicBezTo>
                <a:cubicBezTo>
                  <a:pt x="3074783" y="208169"/>
                  <a:pt x="3082551" y="209665"/>
                  <a:pt x="3091492" y="210096"/>
                </a:cubicBezTo>
                <a:lnTo>
                  <a:pt x="3090846" y="223507"/>
                </a:lnTo>
                <a:cubicBezTo>
                  <a:pt x="3099573" y="228409"/>
                  <a:pt x="3112877" y="231285"/>
                  <a:pt x="3130757" y="232146"/>
                </a:cubicBezTo>
                <a:cubicBezTo>
                  <a:pt x="3153110" y="233223"/>
                  <a:pt x="3174505" y="230894"/>
                  <a:pt x="3194941" y="225161"/>
                </a:cubicBezTo>
                <a:cubicBezTo>
                  <a:pt x="3215377" y="219420"/>
                  <a:pt x="3234541" y="216984"/>
                  <a:pt x="3252416" y="217845"/>
                </a:cubicBezTo>
                <a:cubicBezTo>
                  <a:pt x="3283710" y="219352"/>
                  <a:pt x="3299029" y="226807"/>
                  <a:pt x="3298383" y="240218"/>
                </a:cubicBezTo>
                <a:cubicBezTo>
                  <a:pt x="3297737" y="253629"/>
                  <a:pt x="3301562" y="267258"/>
                  <a:pt x="3309856" y="281100"/>
                </a:cubicBezTo>
                <a:lnTo>
                  <a:pt x="3323268" y="281746"/>
                </a:lnTo>
                <a:lnTo>
                  <a:pt x="3321653" y="315270"/>
                </a:lnTo>
                <a:lnTo>
                  <a:pt x="3335065" y="315916"/>
                </a:lnTo>
                <a:lnTo>
                  <a:pt x="3337249" y="410112"/>
                </a:lnTo>
                <a:cubicBezTo>
                  <a:pt x="3345758" y="419483"/>
                  <a:pt x="3353204" y="427681"/>
                  <a:pt x="3359590" y="434714"/>
                </a:cubicBezTo>
                <a:cubicBezTo>
                  <a:pt x="3365969" y="441738"/>
                  <a:pt x="3373415" y="449937"/>
                  <a:pt x="3381924" y="459308"/>
                </a:cubicBezTo>
                <a:cubicBezTo>
                  <a:pt x="3395550" y="455485"/>
                  <a:pt x="3410405" y="449480"/>
                  <a:pt x="3426477" y="441293"/>
                </a:cubicBezTo>
                <a:cubicBezTo>
                  <a:pt x="3442552" y="433107"/>
                  <a:pt x="3455061" y="429227"/>
                  <a:pt x="3464000" y="429658"/>
                </a:cubicBezTo>
                <a:cubicBezTo>
                  <a:pt x="3472941" y="430088"/>
                  <a:pt x="3479596" y="431529"/>
                  <a:pt x="3483960" y="433978"/>
                </a:cubicBezTo>
                <a:cubicBezTo>
                  <a:pt x="3488321" y="436431"/>
                  <a:pt x="3492738" y="437759"/>
                  <a:pt x="3497210" y="437974"/>
                </a:cubicBezTo>
                <a:lnTo>
                  <a:pt x="3486948" y="511412"/>
                </a:lnTo>
                <a:cubicBezTo>
                  <a:pt x="3464167" y="519275"/>
                  <a:pt x="3452240" y="534382"/>
                  <a:pt x="3451164" y="556733"/>
                </a:cubicBezTo>
                <a:cubicBezTo>
                  <a:pt x="3450734" y="565673"/>
                  <a:pt x="3452641" y="572485"/>
                  <a:pt x="3456897" y="577169"/>
                </a:cubicBezTo>
                <a:lnTo>
                  <a:pt x="3470309" y="577814"/>
                </a:lnTo>
                <a:lnTo>
                  <a:pt x="3469017" y="604637"/>
                </a:lnTo>
                <a:cubicBezTo>
                  <a:pt x="3477742" y="609539"/>
                  <a:pt x="3483172" y="613159"/>
                  <a:pt x="3485295" y="615504"/>
                </a:cubicBezTo>
                <a:cubicBezTo>
                  <a:pt x="3487425" y="617845"/>
                  <a:pt x="3492848" y="621465"/>
                  <a:pt x="3501573" y="626367"/>
                </a:cubicBezTo>
                <a:lnTo>
                  <a:pt x="3500281" y="653189"/>
                </a:lnTo>
                <a:cubicBezTo>
                  <a:pt x="3504537" y="657875"/>
                  <a:pt x="3513370" y="660537"/>
                  <a:pt x="3526781" y="661182"/>
                </a:cubicBezTo>
                <a:cubicBezTo>
                  <a:pt x="3535723" y="661613"/>
                  <a:pt x="3553767" y="659123"/>
                  <a:pt x="3580912" y="653713"/>
                </a:cubicBezTo>
                <a:cubicBezTo>
                  <a:pt x="3608050" y="648295"/>
                  <a:pt x="3639505" y="646451"/>
                  <a:pt x="3675262" y="648173"/>
                </a:cubicBezTo>
                <a:lnTo>
                  <a:pt x="3674617" y="661584"/>
                </a:lnTo>
                <a:lnTo>
                  <a:pt x="3688028" y="662230"/>
                </a:lnTo>
                <a:lnTo>
                  <a:pt x="3687059" y="682343"/>
                </a:lnTo>
                <a:cubicBezTo>
                  <a:pt x="3677689" y="690855"/>
                  <a:pt x="3661399" y="703513"/>
                  <a:pt x="3638187" y="720316"/>
                </a:cubicBezTo>
                <a:cubicBezTo>
                  <a:pt x="3614979" y="737122"/>
                  <a:pt x="3598684" y="749775"/>
                  <a:pt x="3589311" y="758285"/>
                </a:cubicBezTo>
                <a:lnTo>
                  <a:pt x="3575908" y="757639"/>
                </a:lnTo>
                <a:lnTo>
                  <a:pt x="3573648" y="804575"/>
                </a:lnTo>
                <a:cubicBezTo>
                  <a:pt x="3595133" y="823533"/>
                  <a:pt x="3604912" y="853127"/>
                  <a:pt x="3602974" y="893360"/>
                </a:cubicBezTo>
                <a:cubicBezTo>
                  <a:pt x="3602544" y="902300"/>
                  <a:pt x="3600993" y="911189"/>
                  <a:pt x="3598324" y="920021"/>
                </a:cubicBezTo>
                <a:cubicBezTo>
                  <a:pt x="3595663" y="928854"/>
                  <a:pt x="3594113" y="937735"/>
                  <a:pt x="3593682" y="946677"/>
                </a:cubicBezTo>
                <a:cubicBezTo>
                  <a:pt x="3592606" y="969028"/>
                  <a:pt x="3599890" y="980578"/>
                  <a:pt x="3615539" y="981331"/>
                </a:cubicBezTo>
                <a:cubicBezTo>
                  <a:pt x="3631183" y="982085"/>
                  <a:pt x="3645497" y="987256"/>
                  <a:pt x="3658473" y="996841"/>
                </a:cubicBezTo>
                <a:lnTo>
                  <a:pt x="3718496" y="1006457"/>
                </a:lnTo>
                <a:cubicBezTo>
                  <a:pt x="3718281" y="1010928"/>
                  <a:pt x="3720307" y="1015504"/>
                  <a:pt x="3724560" y="1020191"/>
                </a:cubicBezTo>
                <a:lnTo>
                  <a:pt x="3737326" y="1034243"/>
                </a:lnTo>
                <a:cubicBezTo>
                  <a:pt x="3737110" y="1038712"/>
                  <a:pt x="3732103" y="1049677"/>
                  <a:pt x="3722300" y="1067126"/>
                </a:cubicBezTo>
                <a:cubicBezTo>
                  <a:pt x="3658209" y="1095401"/>
                  <a:pt x="3622331" y="1119435"/>
                  <a:pt x="3614653" y="1139228"/>
                </a:cubicBezTo>
                <a:cubicBezTo>
                  <a:pt x="3606983" y="1159023"/>
                  <a:pt x="3595577" y="1186476"/>
                  <a:pt x="3580444" y="1221593"/>
                </a:cubicBezTo>
                <a:lnTo>
                  <a:pt x="3567033" y="1220947"/>
                </a:lnTo>
                <a:cubicBezTo>
                  <a:pt x="3557237" y="1238399"/>
                  <a:pt x="3551056" y="1250421"/>
                  <a:pt x="3548495" y="1257018"/>
                </a:cubicBezTo>
                <a:cubicBezTo>
                  <a:pt x="3545939" y="1263612"/>
                  <a:pt x="3544121" y="1278087"/>
                  <a:pt x="3543045" y="1300441"/>
                </a:cubicBezTo>
                <a:cubicBezTo>
                  <a:pt x="3560066" y="1319184"/>
                  <a:pt x="3568146" y="1337490"/>
                  <a:pt x="3567285" y="1355372"/>
                </a:cubicBezTo>
                <a:cubicBezTo>
                  <a:pt x="3566208" y="1377723"/>
                  <a:pt x="3559920" y="1391983"/>
                  <a:pt x="3548424" y="1398150"/>
                </a:cubicBezTo>
                <a:cubicBezTo>
                  <a:pt x="3536920" y="1404313"/>
                  <a:pt x="3524253" y="1411548"/>
                  <a:pt x="3510411" y="1419838"/>
                </a:cubicBezTo>
                <a:cubicBezTo>
                  <a:pt x="3504433" y="1450916"/>
                  <a:pt x="3499575" y="1482048"/>
                  <a:pt x="3495836" y="1513227"/>
                </a:cubicBezTo>
                <a:cubicBezTo>
                  <a:pt x="3492091" y="1544412"/>
                  <a:pt x="3474252" y="1565957"/>
                  <a:pt x="3442320" y="1577861"/>
                </a:cubicBezTo>
                <a:lnTo>
                  <a:pt x="3441675" y="1591268"/>
                </a:lnTo>
                <a:cubicBezTo>
                  <a:pt x="3405910" y="1589545"/>
                  <a:pt x="3381002" y="1595071"/>
                  <a:pt x="3366945" y="1607836"/>
                </a:cubicBezTo>
                <a:cubicBezTo>
                  <a:pt x="3352888" y="1620602"/>
                  <a:pt x="3345756" y="1629214"/>
                  <a:pt x="3345541" y="1633683"/>
                </a:cubicBezTo>
                <a:lnTo>
                  <a:pt x="3351920" y="1640715"/>
                </a:lnTo>
                <a:cubicBezTo>
                  <a:pt x="3351705" y="1645186"/>
                  <a:pt x="3352718" y="1647471"/>
                  <a:pt x="3354948" y="1647578"/>
                </a:cubicBezTo>
                <a:cubicBezTo>
                  <a:pt x="3357186" y="1647686"/>
                  <a:pt x="3358194" y="1649978"/>
                  <a:pt x="3357978" y="1654449"/>
                </a:cubicBezTo>
                <a:cubicBezTo>
                  <a:pt x="3357763" y="1658920"/>
                  <a:pt x="3355315" y="1663284"/>
                  <a:pt x="3350629" y="1667532"/>
                </a:cubicBezTo>
                <a:lnTo>
                  <a:pt x="3357010" y="1674562"/>
                </a:lnTo>
                <a:lnTo>
                  <a:pt x="3356364" y="1687976"/>
                </a:lnTo>
                <a:cubicBezTo>
                  <a:pt x="3355503" y="1705855"/>
                  <a:pt x="3347035" y="1718885"/>
                  <a:pt x="3330961" y="1727071"/>
                </a:cubicBezTo>
                <a:cubicBezTo>
                  <a:pt x="3314886" y="1735261"/>
                  <a:pt x="3300034" y="1741268"/>
                  <a:pt x="3286407" y="1745093"/>
                </a:cubicBezTo>
                <a:lnTo>
                  <a:pt x="3287053" y="1731682"/>
                </a:lnTo>
                <a:lnTo>
                  <a:pt x="3226704" y="1728776"/>
                </a:lnTo>
                <a:cubicBezTo>
                  <a:pt x="3221805" y="1737501"/>
                  <a:pt x="3218182" y="1742931"/>
                  <a:pt x="3215844" y="1745054"/>
                </a:cubicBezTo>
                <a:cubicBezTo>
                  <a:pt x="3213498" y="1747184"/>
                  <a:pt x="3209878" y="1752607"/>
                  <a:pt x="3204976" y="1761332"/>
                </a:cubicBezTo>
                <a:lnTo>
                  <a:pt x="3191565" y="1760686"/>
                </a:lnTo>
                <a:lnTo>
                  <a:pt x="3190274" y="1787508"/>
                </a:lnTo>
                <a:lnTo>
                  <a:pt x="3176863" y="1786863"/>
                </a:lnTo>
                <a:lnTo>
                  <a:pt x="3173634" y="1853914"/>
                </a:lnTo>
                <a:cubicBezTo>
                  <a:pt x="3168517" y="1867109"/>
                  <a:pt x="3162341" y="1879134"/>
                  <a:pt x="3155096" y="1889984"/>
                </a:cubicBezTo>
                <a:cubicBezTo>
                  <a:pt x="3147853" y="1900839"/>
                  <a:pt x="3141565" y="1915094"/>
                  <a:pt x="3136233" y="1932762"/>
                </a:cubicBezTo>
                <a:cubicBezTo>
                  <a:pt x="3167311" y="1938739"/>
                  <a:pt x="3185920" y="1970999"/>
                  <a:pt x="3192061" y="2029541"/>
                </a:cubicBezTo>
                <a:lnTo>
                  <a:pt x="3158537" y="2027926"/>
                </a:lnTo>
                <a:lnTo>
                  <a:pt x="3159183" y="2014515"/>
                </a:lnTo>
                <a:lnTo>
                  <a:pt x="3145772" y="2013869"/>
                </a:lnTo>
                <a:cubicBezTo>
                  <a:pt x="3141731" y="2004712"/>
                  <a:pt x="3140036" y="1993431"/>
                  <a:pt x="3140682" y="1980020"/>
                </a:cubicBezTo>
                <a:cubicBezTo>
                  <a:pt x="3141328" y="1966609"/>
                  <a:pt x="3139627" y="1955328"/>
                  <a:pt x="3135587" y="1946173"/>
                </a:cubicBezTo>
                <a:lnTo>
                  <a:pt x="3130176" y="1919028"/>
                </a:lnTo>
                <a:cubicBezTo>
                  <a:pt x="3090804" y="1899208"/>
                  <a:pt x="3071767" y="1875893"/>
                  <a:pt x="3073059" y="1849070"/>
                </a:cubicBezTo>
                <a:lnTo>
                  <a:pt x="3039532" y="1847456"/>
                </a:lnTo>
                <a:lnTo>
                  <a:pt x="3038886" y="1860867"/>
                </a:lnTo>
                <a:lnTo>
                  <a:pt x="3005362" y="1859253"/>
                </a:lnTo>
                <a:cubicBezTo>
                  <a:pt x="2995991" y="1867765"/>
                  <a:pt x="2991197" y="1874252"/>
                  <a:pt x="2990982" y="1878723"/>
                </a:cubicBezTo>
                <a:lnTo>
                  <a:pt x="2977571" y="1878077"/>
                </a:lnTo>
                <a:lnTo>
                  <a:pt x="2975956" y="1911601"/>
                </a:lnTo>
                <a:cubicBezTo>
                  <a:pt x="2960608" y="1951189"/>
                  <a:pt x="2951215" y="2006744"/>
                  <a:pt x="2947771" y="2078264"/>
                </a:cubicBezTo>
                <a:cubicBezTo>
                  <a:pt x="2946910" y="2096146"/>
                  <a:pt x="2947221" y="2112962"/>
                  <a:pt x="2948701" y="2128714"/>
                </a:cubicBezTo>
                <a:cubicBezTo>
                  <a:pt x="2950185" y="2144466"/>
                  <a:pt x="2950706" y="2156818"/>
                  <a:pt x="2950276" y="2165751"/>
                </a:cubicBezTo>
                <a:lnTo>
                  <a:pt x="2963687" y="2166397"/>
                </a:lnTo>
                <a:lnTo>
                  <a:pt x="2963041" y="2179808"/>
                </a:lnTo>
                <a:cubicBezTo>
                  <a:pt x="2976237" y="2184925"/>
                  <a:pt x="2988420" y="2187755"/>
                  <a:pt x="2999593" y="2188293"/>
                </a:cubicBezTo>
                <a:cubicBezTo>
                  <a:pt x="3010774" y="2188831"/>
                  <a:pt x="3020719" y="2191548"/>
                  <a:pt x="3029446" y="2196450"/>
                </a:cubicBezTo>
                <a:lnTo>
                  <a:pt x="3028801" y="2209861"/>
                </a:lnTo>
                <a:lnTo>
                  <a:pt x="3102559" y="2213413"/>
                </a:lnTo>
                <a:lnTo>
                  <a:pt x="3115647" y="2220761"/>
                </a:lnTo>
                <a:lnTo>
                  <a:pt x="3149497" y="2215673"/>
                </a:lnTo>
                <a:lnTo>
                  <a:pt x="3150142" y="2202262"/>
                </a:lnTo>
                <a:lnTo>
                  <a:pt x="3170255" y="2203230"/>
                </a:lnTo>
                <a:lnTo>
                  <a:pt x="3170901" y="2189817"/>
                </a:lnTo>
                <a:cubicBezTo>
                  <a:pt x="3188784" y="2190678"/>
                  <a:pt x="3204479" y="2190314"/>
                  <a:pt x="3217998" y="2188726"/>
                </a:cubicBezTo>
                <a:cubicBezTo>
                  <a:pt x="3231517" y="2187134"/>
                  <a:pt x="3247323" y="2184536"/>
                  <a:pt x="3265420" y="2180926"/>
                </a:cubicBezTo>
                <a:lnTo>
                  <a:pt x="3264775" y="2194337"/>
                </a:lnTo>
                <a:lnTo>
                  <a:pt x="3311710" y="2196597"/>
                </a:lnTo>
                <a:lnTo>
                  <a:pt x="3312356" y="2183186"/>
                </a:lnTo>
                <a:cubicBezTo>
                  <a:pt x="3325767" y="2183832"/>
                  <a:pt x="3339232" y="2183360"/>
                  <a:pt x="3352751" y="2181772"/>
                </a:cubicBezTo>
                <a:cubicBezTo>
                  <a:pt x="3366269" y="2180188"/>
                  <a:pt x="3379730" y="2179713"/>
                  <a:pt x="3393141" y="2180359"/>
                </a:cubicBezTo>
                <a:cubicBezTo>
                  <a:pt x="3401650" y="2189729"/>
                  <a:pt x="3409311" y="2193459"/>
                  <a:pt x="3416128" y="2191544"/>
                </a:cubicBezTo>
                <a:cubicBezTo>
                  <a:pt x="3422937" y="2189634"/>
                  <a:pt x="3430598" y="2193361"/>
                  <a:pt x="3439108" y="2202732"/>
                </a:cubicBezTo>
                <a:lnTo>
                  <a:pt x="3438462" y="2216145"/>
                </a:lnTo>
                <a:cubicBezTo>
                  <a:pt x="3446974" y="2225516"/>
                  <a:pt x="3454527" y="2231482"/>
                  <a:pt x="3461126" y="2234038"/>
                </a:cubicBezTo>
                <a:cubicBezTo>
                  <a:pt x="3467723" y="2236591"/>
                  <a:pt x="3475274" y="2242559"/>
                  <a:pt x="3483785" y="2251930"/>
                </a:cubicBezTo>
                <a:cubicBezTo>
                  <a:pt x="3473767" y="2273851"/>
                  <a:pt x="3464978" y="2293590"/>
                  <a:pt x="3457413" y="2311147"/>
                </a:cubicBezTo>
                <a:cubicBezTo>
                  <a:pt x="3449845" y="2328706"/>
                  <a:pt x="3445738" y="2344189"/>
                  <a:pt x="3445093" y="2357600"/>
                </a:cubicBezTo>
                <a:cubicBezTo>
                  <a:pt x="3442725" y="2406774"/>
                  <a:pt x="3466438" y="2449358"/>
                  <a:pt x="3516231" y="2485360"/>
                </a:cubicBezTo>
                <a:cubicBezTo>
                  <a:pt x="3566023" y="2521360"/>
                  <a:pt x="3599860" y="2539790"/>
                  <a:pt x="3617743" y="2540651"/>
                </a:cubicBezTo>
                <a:cubicBezTo>
                  <a:pt x="3640089" y="2541727"/>
                  <a:pt x="3655577" y="2545834"/>
                  <a:pt x="3664194" y="2552971"/>
                </a:cubicBezTo>
                <a:cubicBezTo>
                  <a:pt x="3672806" y="2560106"/>
                  <a:pt x="3681372" y="2568356"/>
                  <a:pt x="3689881" y="2577729"/>
                </a:cubicBezTo>
                <a:cubicBezTo>
                  <a:pt x="3698391" y="2587100"/>
                  <a:pt x="3708074" y="2595406"/>
                  <a:pt x="3718924" y="2602654"/>
                </a:cubicBezTo>
                <a:cubicBezTo>
                  <a:pt x="3729782" y="2609894"/>
                  <a:pt x="3746383" y="2614052"/>
                  <a:pt x="3768729" y="2615128"/>
                </a:cubicBezTo>
                <a:cubicBezTo>
                  <a:pt x="3783216" y="2593428"/>
                  <a:pt x="3810577" y="2583541"/>
                  <a:pt x="3850806" y="2585478"/>
                </a:cubicBezTo>
                <a:cubicBezTo>
                  <a:pt x="3868686" y="2586340"/>
                  <a:pt x="3888478" y="2594017"/>
                  <a:pt x="3910184" y="2608497"/>
                </a:cubicBezTo>
                <a:lnTo>
                  <a:pt x="3913987" y="2669170"/>
                </a:lnTo>
                <a:lnTo>
                  <a:pt x="3893867" y="2668201"/>
                </a:lnTo>
                <a:cubicBezTo>
                  <a:pt x="3884496" y="2676710"/>
                  <a:pt x="3873741" y="2690757"/>
                  <a:pt x="3861595" y="2710332"/>
                </a:cubicBezTo>
                <a:cubicBezTo>
                  <a:pt x="3849453" y="2729907"/>
                  <a:pt x="3831776" y="2748103"/>
                  <a:pt x="3808561" y="2764906"/>
                </a:cubicBezTo>
                <a:lnTo>
                  <a:pt x="3804687" y="2845369"/>
                </a:lnTo>
                <a:cubicBezTo>
                  <a:pt x="3813196" y="2854739"/>
                  <a:pt x="3819690" y="2859529"/>
                  <a:pt x="3824162" y="2859744"/>
                </a:cubicBezTo>
                <a:lnTo>
                  <a:pt x="3821902" y="2906679"/>
                </a:lnTo>
                <a:lnTo>
                  <a:pt x="3854134" y="2935116"/>
                </a:lnTo>
                <a:lnTo>
                  <a:pt x="3853166" y="2955231"/>
                </a:lnTo>
                <a:cubicBezTo>
                  <a:pt x="3879122" y="2974403"/>
                  <a:pt x="3894233" y="2986337"/>
                  <a:pt x="3898489" y="2991021"/>
                </a:cubicBezTo>
                <a:cubicBezTo>
                  <a:pt x="3894448" y="2981865"/>
                  <a:pt x="3893059" y="2987401"/>
                  <a:pt x="3894323" y="3007624"/>
                </a:cubicBezTo>
                <a:cubicBezTo>
                  <a:pt x="3895593" y="3027845"/>
                  <a:pt x="3900052" y="3051578"/>
                  <a:pt x="3907703" y="3078831"/>
                </a:cubicBezTo>
                <a:cubicBezTo>
                  <a:pt x="3915346" y="3106086"/>
                  <a:pt x="3925233" y="3133446"/>
                  <a:pt x="3937353" y="3160907"/>
                </a:cubicBezTo>
                <a:cubicBezTo>
                  <a:pt x="3949467" y="3188375"/>
                  <a:pt x="3964256" y="3207011"/>
                  <a:pt x="3981708" y="3216812"/>
                </a:cubicBezTo>
                <a:lnTo>
                  <a:pt x="3981062" y="3230223"/>
                </a:lnTo>
                <a:lnTo>
                  <a:pt x="4007877" y="3231515"/>
                </a:lnTo>
                <a:lnTo>
                  <a:pt x="4094725" y="3242417"/>
                </a:lnTo>
                <a:lnTo>
                  <a:pt x="4094080" y="3255828"/>
                </a:lnTo>
                <a:lnTo>
                  <a:pt x="4141015" y="3258088"/>
                </a:lnTo>
                <a:lnTo>
                  <a:pt x="4140369" y="3271499"/>
                </a:lnTo>
                <a:lnTo>
                  <a:pt x="4167192" y="3272790"/>
                </a:lnTo>
                <a:lnTo>
                  <a:pt x="4166546" y="3286202"/>
                </a:lnTo>
                <a:lnTo>
                  <a:pt x="4173896" y="3273113"/>
                </a:lnTo>
                <a:lnTo>
                  <a:pt x="4220831" y="3275373"/>
                </a:lnTo>
                <a:lnTo>
                  <a:pt x="4220186" y="3288785"/>
                </a:lnTo>
                <a:cubicBezTo>
                  <a:pt x="4229126" y="3289215"/>
                  <a:pt x="4234825" y="3287246"/>
                  <a:pt x="4237271" y="3282883"/>
                </a:cubicBezTo>
                <a:cubicBezTo>
                  <a:pt x="4239719" y="3278519"/>
                  <a:pt x="4243183" y="3276450"/>
                  <a:pt x="4247654" y="3276665"/>
                </a:cubicBezTo>
                <a:lnTo>
                  <a:pt x="4301294" y="3279248"/>
                </a:lnTo>
                <a:cubicBezTo>
                  <a:pt x="4323645" y="3280324"/>
                  <a:pt x="4352485" y="3286195"/>
                  <a:pt x="4387812" y="3296856"/>
                </a:cubicBezTo>
                <a:lnTo>
                  <a:pt x="4388458" y="3283445"/>
                </a:lnTo>
                <a:cubicBezTo>
                  <a:pt x="4397613" y="3279405"/>
                  <a:pt x="4411132" y="3277812"/>
                  <a:pt x="4429014" y="3278673"/>
                </a:cubicBezTo>
                <a:cubicBezTo>
                  <a:pt x="4451366" y="3279750"/>
                  <a:pt x="4475627" y="3287643"/>
                  <a:pt x="4501806" y="3302346"/>
                </a:cubicBezTo>
                <a:lnTo>
                  <a:pt x="4488069" y="3308402"/>
                </a:lnTo>
                <a:cubicBezTo>
                  <a:pt x="4474012" y="3321167"/>
                  <a:pt x="4444637" y="3326473"/>
                  <a:pt x="4399932" y="3324320"/>
                </a:cubicBezTo>
                <a:cubicBezTo>
                  <a:pt x="4377586" y="3323244"/>
                  <a:pt x="4355288" y="3321047"/>
                  <a:pt x="4333042" y="3317738"/>
                </a:cubicBezTo>
                <a:cubicBezTo>
                  <a:pt x="4310799" y="3314423"/>
                  <a:pt x="4292975" y="3312450"/>
                  <a:pt x="4279564" y="3311804"/>
                </a:cubicBezTo>
                <a:lnTo>
                  <a:pt x="4212515" y="3308575"/>
                </a:lnTo>
                <a:lnTo>
                  <a:pt x="4211869" y="3321987"/>
                </a:lnTo>
                <a:lnTo>
                  <a:pt x="4198458" y="3321341"/>
                </a:lnTo>
                <a:lnTo>
                  <a:pt x="4192072" y="3314311"/>
                </a:lnTo>
                <a:cubicBezTo>
                  <a:pt x="4187816" y="3309624"/>
                  <a:pt x="4183455" y="3307176"/>
                  <a:pt x="4178984" y="3306960"/>
                </a:cubicBezTo>
                <a:lnTo>
                  <a:pt x="4172282" y="3306638"/>
                </a:lnTo>
                <a:lnTo>
                  <a:pt x="4171636" y="3320049"/>
                </a:lnTo>
                <a:lnTo>
                  <a:pt x="4151520" y="3319081"/>
                </a:lnTo>
                <a:lnTo>
                  <a:pt x="4150875" y="3332492"/>
                </a:lnTo>
                <a:lnTo>
                  <a:pt x="4090528" y="3329586"/>
                </a:lnTo>
                <a:lnTo>
                  <a:pt x="4070089" y="3335321"/>
                </a:lnTo>
                <a:lnTo>
                  <a:pt x="4069444" y="3348733"/>
                </a:lnTo>
                <a:cubicBezTo>
                  <a:pt x="4060289" y="3352771"/>
                  <a:pt x="4050121" y="3354520"/>
                  <a:pt x="4038948" y="3353982"/>
                </a:cubicBezTo>
                <a:cubicBezTo>
                  <a:pt x="4027770" y="3353443"/>
                  <a:pt x="4017607" y="3355197"/>
                  <a:pt x="4008451" y="3359238"/>
                </a:cubicBezTo>
                <a:lnTo>
                  <a:pt x="4001419" y="3365617"/>
                </a:lnTo>
                <a:cubicBezTo>
                  <a:pt x="3991403" y="3387538"/>
                  <a:pt x="3984904" y="3406264"/>
                  <a:pt x="3981913" y="3421800"/>
                </a:cubicBezTo>
                <a:cubicBezTo>
                  <a:pt x="3978926" y="3437342"/>
                  <a:pt x="3974768" y="3453943"/>
                  <a:pt x="3969438" y="3471610"/>
                </a:cubicBezTo>
                <a:cubicBezTo>
                  <a:pt x="3977948" y="3480981"/>
                  <a:pt x="3982089" y="3487900"/>
                  <a:pt x="3981873" y="3492369"/>
                </a:cubicBezTo>
                <a:cubicBezTo>
                  <a:pt x="3981658" y="3496840"/>
                  <a:pt x="3985914" y="3501526"/>
                  <a:pt x="3994639" y="3506426"/>
                </a:cubicBezTo>
                <a:lnTo>
                  <a:pt x="4014759" y="3507395"/>
                </a:lnTo>
                <a:lnTo>
                  <a:pt x="4014114" y="3520806"/>
                </a:lnTo>
                <a:cubicBezTo>
                  <a:pt x="4022623" y="3530179"/>
                  <a:pt x="4032302" y="3538483"/>
                  <a:pt x="4043157" y="3545725"/>
                </a:cubicBezTo>
                <a:cubicBezTo>
                  <a:pt x="4054007" y="3552973"/>
                  <a:pt x="4063691" y="3561277"/>
                  <a:pt x="4072195" y="3570649"/>
                </a:cubicBezTo>
                <a:lnTo>
                  <a:pt x="4069935" y="3617585"/>
                </a:lnTo>
                <a:cubicBezTo>
                  <a:pt x="4037572" y="3638432"/>
                  <a:pt x="4013348" y="3652943"/>
                  <a:pt x="3997273" y="3661132"/>
                </a:cubicBezTo>
                <a:cubicBezTo>
                  <a:pt x="3981198" y="3669319"/>
                  <a:pt x="3963682" y="3684157"/>
                  <a:pt x="3944726" y="3705647"/>
                </a:cubicBezTo>
                <a:lnTo>
                  <a:pt x="3938017" y="3705324"/>
                </a:lnTo>
                <a:cubicBezTo>
                  <a:pt x="3926922" y="3749590"/>
                  <a:pt x="3920839" y="3782902"/>
                  <a:pt x="3919763" y="3805253"/>
                </a:cubicBezTo>
                <a:cubicBezTo>
                  <a:pt x="3928487" y="3810155"/>
                  <a:pt x="3932743" y="3814841"/>
                  <a:pt x="3932528" y="3819310"/>
                </a:cubicBezTo>
                <a:cubicBezTo>
                  <a:pt x="3932313" y="3823781"/>
                  <a:pt x="3934336" y="3828360"/>
                  <a:pt x="3938592" y="3833044"/>
                </a:cubicBezTo>
                <a:lnTo>
                  <a:pt x="3965407" y="3834336"/>
                </a:lnTo>
                <a:lnTo>
                  <a:pt x="4032140" y="3844269"/>
                </a:lnTo>
                <a:cubicBezTo>
                  <a:pt x="4062783" y="3859187"/>
                  <a:pt x="4076710" y="3895703"/>
                  <a:pt x="4073912" y="3953811"/>
                </a:cubicBezTo>
                <a:lnTo>
                  <a:pt x="4060500" y="3953165"/>
                </a:lnTo>
                <a:lnTo>
                  <a:pt x="4059855" y="3966577"/>
                </a:lnTo>
                <a:lnTo>
                  <a:pt x="4019621" y="3964639"/>
                </a:lnTo>
                <a:cubicBezTo>
                  <a:pt x="3979392" y="3962702"/>
                  <a:pt x="3949004" y="3965720"/>
                  <a:pt x="3928458" y="3973692"/>
                </a:cubicBezTo>
                <a:cubicBezTo>
                  <a:pt x="3907910" y="3981658"/>
                  <a:pt x="3892899" y="3991019"/>
                  <a:pt x="3883420" y="4001769"/>
                </a:cubicBezTo>
                <a:cubicBezTo>
                  <a:pt x="3873942" y="4012511"/>
                  <a:pt x="3866749" y="4022241"/>
                  <a:pt x="3861855" y="4030966"/>
                </a:cubicBezTo>
                <a:cubicBezTo>
                  <a:pt x="3856953" y="4039693"/>
                  <a:pt x="3850028" y="4043841"/>
                  <a:pt x="3841088" y="4043411"/>
                </a:cubicBezTo>
                <a:lnTo>
                  <a:pt x="3835276" y="4164104"/>
                </a:lnTo>
                <a:lnTo>
                  <a:pt x="3841017" y="4184543"/>
                </a:lnTo>
                <a:lnTo>
                  <a:pt x="3854428" y="4185189"/>
                </a:lnTo>
                <a:lnTo>
                  <a:pt x="3839726" y="4211365"/>
                </a:lnTo>
                <a:lnTo>
                  <a:pt x="3853137" y="4212011"/>
                </a:lnTo>
                <a:lnTo>
                  <a:pt x="3850877" y="4258946"/>
                </a:lnTo>
                <a:cubicBezTo>
                  <a:pt x="3814251" y="4275107"/>
                  <a:pt x="3793223" y="4293134"/>
                  <a:pt x="3787783" y="4313039"/>
                </a:cubicBezTo>
                <a:cubicBezTo>
                  <a:pt x="3782345" y="4332936"/>
                  <a:pt x="3778654" y="4363002"/>
                  <a:pt x="3776717" y="4403231"/>
                </a:cubicBezTo>
                <a:lnTo>
                  <a:pt x="3776394" y="4409940"/>
                </a:lnTo>
                <a:cubicBezTo>
                  <a:pt x="3776394" y="4409940"/>
                  <a:pt x="3778417" y="4414516"/>
                  <a:pt x="3782455" y="4423674"/>
                </a:cubicBezTo>
                <a:lnTo>
                  <a:pt x="3781810" y="4437078"/>
                </a:lnTo>
                <a:lnTo>
                  <a:pt x="3775103" y="4436755"/>
                </a:lnTo>
                <a:cubicBezTo>
                  <a:pt x="3774888" y="4441226"/>
                  <a:pt x="3776910" y="4445805"/>
                  <a:pt x="3781164" y="4450489"/>
                </a:cubicBezTo>
                <a:cubicBezTo>
                  <a:pt x="3785420" y="4455176"/>
                  <a:pt x="3787330" y="4461993"/>
                  <a:pt x="3786900" y="4470933"/>
                </a:cubicBezTo>
                <a:cubicBezTo>
                  <a:pt x="3786684" y="4475403"/>
                  <a:pt x="3785456" y="4477580"/>
                  <a:pt x="3783223" y="4477473"/>
                </a:cubicBezTo>
                <a:cubicBezTo>
                  <a:pt x="3780985" y="4477365"/>
                  <a:pt x="3779765" y="4479544"/>
                  <a:pt x="3779550" y="4484016"/>
                </a:cubicBezTo>
                <a:lnTo>
                  <a:pt x="3745380" y="4495813"/>
                </a:lnTo>
                <a:cubicBezTo>
                  <a:pt x="3740693" y="4500066"/>
                  <a:pt x="3731645" y="4501874"/>
                  <a:pt x="3718234" y="4501228"/>
                </a:cubicBezTo>
                <a:cubicBezTo>
                  <a:pt x="3709292" y="4500797"/>
                  <a:pt x="3700460" y="4498129"/>
                  <a:pt x="3691735" y="4493230"/>
                </a:cubicBezTo>
                <a:cubicBezTo>
                  <a:pt x="3683008" y="4488328"/>
                  <a:pt x="3674283" y="4483426"/>
                  <a:pt x="3665558" y="4478527"/>
                </a:cubicBezTo>
                <a:lnTo>
                  <a:pt x="3666204" y="4465121"/>
                </a:lnTo>
                <a:lnTo>
                  <a:pt x="3619273" y="4462861"/>
                </a:lnTo>
                <a:cubicBezTo>
                  <a:pt x="3614156" y="4476052"/>
                  <a:pt x="3605576" y="4491324"/>
                  <a:pt x="3593542" y="4508668"/>
                </a:cubicBezTo>
                <a:cubicBezTo>
                  <a:pt x="3581508" y="4526006"/>
                  <a:pt x="3575058" y="4543619"/>
                  <a:pt x="3574197" y="4561498"/>
                </a:cubicBezTo>
                <a:cubicBezTo>
                  <a:pt x="3572044" y="4606203"/>
                  <a:pt x="3590651" y="4638458"/>
                  <a:pt x="3630023" y="4658278"/>
                </a:cubicBezTo>
                <a:cubicBezTo>
                  <a:pt x="3669390" y="4678098"/>
                  <a:pt x="3687894" y="4712590"/>
                  <a:pt x="3685527" y="4761759"/>
                </a:cubicBezTo>
                <a:lnTo>
                  <a:pt x="3684558" y="4781880"/>
                </a:lnTo>
                <a:lnTo>
                  <a:pt x="3677851" y="4781557"/>
                </a:lnTo>
                <a:cubicBezTo>
                  <a:pt x="3668048" y="4799001"/>
                  <a:pt x="3663094" y="4808846"/>
                  <a:pt x="3662987" y="4811079"/>
                </a:cubicBezTo>
                <a:cubicBezTo>
                  <a:pt x="3662879" y="4813317"/>
                  <a:pt x="3653452" y="4822947"/>
                  <a:pt x="3634717" y="4839961"/>
                </a:cubicBezTo>
                <a:lnTo>
                  <a:pt x="3633748" y="4860082"/>
                </a:lnTo>
                <a:cubicBezTo>
                  <a:pt x="3629061" y="4864337"/>
                  <a:pt x="3625598" y="4866407"/>
                  <a:pt x="3623365" y="4866299"/>
                </a:cubicBezTo>
                <a:cubicBezTo>
                  <a:pt x="3621134" y="4866192"/>
                  <a:pt x="3617668" y="4868268"/>
                  <a:pt x="3612982" y="4872516"/>
                </a:cubicBezTo>
                <a:cubicBezTo>
                  <a:pt x="3612121" y="4890399"/>
                  <a:pt x="3615731" y="4908497"/>
                  <a:pt x="3623810" y="4926810"/>
                </a:cubicBezTo>
                <a:cubicBezTo>
                  <a:pt x="3601459" y="4925733"/>
                  <a:pt x="3584966" y="4919335"/>
                  <a:pt x="3574331" y="4907624"/>
                </a:cubicBezTo>
                <a:cubicBezTo>
                  <a:pt x="3563696" y="4895907"/>
                  <a:pt x="3547202" y="4889516"/>
                  <a:pt x="3524849" y="4888440"/>
                </a:cubicBezTo>
                <a:lnTo>
                  <a:pt x="3504736" y="4887471"/>
                </a:lnTo>
                <a:lnTo>
                  <a:pt x="3504090" y="4900882"/>
                </a:lnTo>
                <a:lnTo>
                  <a:pt x="3470558" y="4899268"/>
                </a:lnTo>
                <a:lnTo>
                  <a:pt x="3469913" y="4912674"/>
                </a:lnTo>
                <a:lnTo>
                  <a:pt x="3449477" y="4918415"/>
                </a:lnTo>
                <a:cubicBezTo>
                  <a:pt x="3445005" y="4918200"/>
                  <a:pt x="3440588" y="4916864"/>
                  <a:pt x="3436227" y="4914415"/>
                </a:cubicBezTo>
                <a:cubicBezTo>
                  <a:pt x="3431863" y="4911962"/>
                  <a:pt x="3427446" y="4910629"/>
                  <a:pt x="3422982" y="4910414"/>
                </a:cubicBezTo>
                <a:cubicBezTo>
                  <a:pt x="3413827" y="4914455"/>
                  <a:pt x="3395729" y="4918063"/>
                  <a:pt x="3368692" y="4921242"/>
                </a:cubicBezTo>
                <a:cubicBezTo>
                  <a:pt x="3341654" y="4924422"/>
                  <a:pt x="3316962" y="4925476"/>
                  <a:pt x="3294608" y="4924400"/>
                </a:cubicBezTo>
                <a:lnTo>
                  <a:pt x="3281205" y="4923755"/>
                </a:lnTo>
                <a:lnTo>
                  <a:pt x="3281850" y="4910343"/>
                </a:lnTo>
                <a:lnTo>
                  <a:pt x="3261730" y="4909374"/>
                </a:lnTo>
                <a:cubicBezTo>
                  <a:pt x="3243847" y="4908513"/>
                  <a:pt x="3230390" y="4908985"/>
                  <a:pt x="3221340" y="4910788"/>
                </a:cubicBezTo>
                <a:cubicBezTo>
                  <a:pt x="3212292" y="4912596"/>
                  <a:pt x="3203299" y="4913278"/>
                  <a:pt x="3194356" y="4912847"/>
                </a:cubicBezTo>
                <a:cubicBezTo>
                  <a:pt x="3180945" y="4912201"/>
                  <a:pt x="3160304" y="4898886"/>
                  <a:pt x="3132434" y="4872903"/>
                </a:cubicBezTo>
                <a:cubicBezTo>
                  <a:pt x="3104563" y="4846919"/>
                  <a:pt x="3084459" y="4822425"/>
                  <a:pt x="3072124" y="4799433"/>
                </a:cubicBezTo>
                <a:cubicBezTo>
                  <a:pt x="3053812" y="4807507"/>
                  <a:pt x="3036672" y="4814530"/>
                  <a:pt x="3020705" y="4820478"/>
                </a:cubicBezTo>
                <a:cubicBezTo>
                  <a:pt x="3004733" y="4826426"/>
                  <a:pt x="2989832" y="4833556"/>
                  <a:pt x="2975991" y="4841843"/>
                </a:cubicBezTo>
                <a:cubicBezTo>
                  <a:pt x="2974484" y="4873137"/>
                  <a:pt x="2976813" y="4894532"/>
                  <a:pt x="2982984" y="4906033"/>
                </a:cubicBezTo>
                <a:cubicBezTo>
                  <a:pt x="2989147" y="4917529"/>
                  <a:pt x="2996162" y="4934670"/>
                  <a:pt x="3004029" y="4957452"/>
                </a:cubicBezTo>
                <a:lnTo>
                  <a:pt x="3017440" y="4958097"/>
                </a:lnTo>
                <a:cubicBezTo>
                  <a:pt x="3016364" y="4980443"/>
                  <a:pt x="3016459" y="5001736"/>
                  <a:pt x="3017723" y="5021959"/>
                </a:cubicBezTo>
                <a:cubicBezTo>
                  <a:pt x="3018993" y="5042180"/>
                  <a:pt x="3019083" y="5063467"/>
                  <a:pt x="3018007" y="5085818"/>
                </a:cubicBezTo>
                <a:lnTo>
                  <a:pt x="3031418" y="5086464"/>
                </a:lnTo>
                <a:lnTo>
                  <a:pt x="3030127" y="5113281"/>
                </a:lnTo>
                <a:lnTo>
                  <a:pt x="3043538" y="5113927"/>
                </a:lnTo>
                <a:lnTo>
                  <a:pt x="3042569" y="5134047"/>
                </a:lnTo>
                <a:lnTo>
                  <a:pt x="3055980" y="5134693"/>
                </a:lnTo>
                <a:lnTo>
                  <a:pt x="3061714" y="5155129"/>
                </a:lnTo>
                <a:cubicBezTo>
                  <a:pt x="3069580" y="5177911"/>
                  <a:pt x="3076270" y="5201754"/>
                  <a:pt x="3081795" y="5226661"/>
                </a:cubicBezTo>
                <a:cubicBezTo>
                  <a:pt x="3087315" y="5251573"/>
                  <a:pt x="3094005" y="5275416"/>
                  <a:pt x="3101871" y="5298198"/>
                </a:cubicBezTo>
                <a:cubicBezTo>
                  <a:pt x="3079956" y="5288182"/>
                  <a:pt x="3060175" y="5256986"/>
                  <a:pt x="3042530" y="5204610"/>
                </a:cubicBezTo>
                <a:cubicBezTo>
                  <a:pt x="3024892" y="5152236"/>
                  <a:pt x="3010229" y="5107841"/>
                  <a:pt x="2998540" y="5071438"/>
                </a:cubicBezTo>
                <a:cubicBezTo>
                  <a:pt x="2971284" y="5079089"/>
                  <a:pt x="2948723" y="5082482"/>
                  <a:pt x="2930843" y="5081621"/>
                </a:cubicBezTo>
                <a:cubicBezTo>
                  <a:pt x="2896800" y="5044136"/>
                  <a:pt x="2867021" y="5011336"/>
                  <a:pt x="2841490" y="4983227"/>
                </a:cubicBezTo>
                <a:cubicBezTo>
                  <a:pt x="2815959" y="4955113"/>
                  <a:pt x="2769774" y="4937211"/>
                  <a:pt x="2702941" y="4929511"/>
                </a:cubicBezTo>
                <a:cubicBezTo>
                  <a:pt x="2683337" y="4964407"/>
                  <a:pt x="2669011" y="4982762"/>
                  <a:pt x="2659963" y="4984569"/>
                </a:cubicBezTo>
                <a:cubicBezTo>
                  <a:pt x="2650913" y="4986372"/>
                  <a:pt x="2630423" y="4993225"/>
                  <a:pt x="2598489" y="5005130"/>
                </a:cubicBezTo>
                <a:lnTo>
                  <a:pt x="2571667" y="5003839"/>
                </a:lnTo>
                <a:cubicBezTo>
                  <a:pt x="2553141" y="5016389"/>
                  <a:pt x="2541053" y="5034846"/>
                  <a:pt x="2535398" y="5059220"/>
                </a:cubicBezTo>
                <a:cubicBezTo>
                  <a:pt x="2529743" y="5083589"/>
                  <a:pt x="2524144" y="5106840"/>
                  <a:pt x="2518596" y="5128976"/>
                </a:cubicBezTo>
                <a:lnTo>
                  <a:pt x="2498483" y="5128007"/>
                </a:lnTo>
                <a:cubicBezTo>
                  <a:pt x="2488465" y="5149928"/>
                  <a:pt x="2479943" y="5164078"/>
                  <a:pt x="2472913" y="5170462"/>
                </a:cubicBezTo>
                <a:cubicBezTo>
                  <a:pt x="2465886" y="5176843"/>
                  <a:pt x="2461513" y="5197915"/>
                  <a:pt x="2459790" y="5233678"/>
                </a:cubicBezTo>
                <a:lnTo>
                  <a:pt x="2466495" y="5234001"/>
                </a:lnTo>
                <a:cubicBezTo>
                  <a:pt x="2470749" y="5238680"/>
                  <a:pt x="2472013" y="5258907"/>
                  <a:pt x="2470291" y="5294670"/>
                </a:cubicBezTo>
                <a:cubicBezTo>
                  <a:pt x="2468784" y="5325964"/>
                  <a:pt x="2465690" y="5343731"/>
                  <a:pt x="2461006" y="5347987"/>
                </a:cubicBezTo>
                <a:lnTo>
                  <a:pt x="2454302" y="5347664"/>
                </a:lnTo>
                <a:cubicBezTo>
                  <a:pt x="2444931" y="5356176"/>
                  <a:pt x="2441411" y="5359365"/>
                  <a:pt x="2443757" y="5357240"/>
                </a:cubicBezTo>
                <a:cubicBezTo>
                  <a:pt x="2446098" y="5355109"/>
                  <a:pt x="2440460" y="5355961"/>
                  <a:pt x="2426833" y="5359784"/>
                </a:cubicBezTo>
                <a:cubicBezTo>
                  <a:pt x="2423223" y="5341686"/>
                  <a:pt x="2421739" y="5325929"/>
                  <a:pt x="2422384" y="5312525"/>
                </a:cubicBezTo>
                <a:cubicBezTo>
                  <a:pt x="2423030" y="5299114"/>
                  <a:pt x="2421553" y="5283362"/>
                  <a:pt x="2417943" y="5265265"/>
                </a:cubicBezTo>
                <a:lnTo>
                  <a:pt x="2431354" y="5265910"/>
                </a:lnTo>
                <a:lnTo>
                  <a:pt x="2439103" y="5104988"/>
                </a:lnTo>
                <a:lnTo>
                  <a:pt x="2425691" y="5104342"/>
                </a:lnTo>
                <a:lnTo>
                  <a:pt x="2419959" y="5083900"/>
                </a:lnTo>
                <a:cubicBezTo>
                  <a:pt x="2412738" y="5047711"/>
                  <a:pt x="2409668" y="5018441"/>
                  <a:pt x="2410745" y="4996090"/>
                </a:cubicBezTo>
                <a:cubicBezTo>
                  <a:pt x="2411821" y="4973736"/>
                  <a:pt x="2390328" y="4954780"/>
                  <a:pt x="2346277" y="4939216"/>
                </a:cubicBezTo>
                <a:lnTo>
                  <a:pt x="2345631" y="4952627"/>
                </a:lnTo>
                <a:lnTo>
                  <a:pt x="2338922" y="4952304"/>
                </a:lnTo>
                <a:lnTo>
                  <a:pt x="2331897" y="4958688"/>
                </a:lnTo>
                <a:lnTo>
                  <a:pt x="2298373" y="4957074"/>
                </a:lnTo>
                <a:lnTo>
                  <a:pt x="2283670" y="4983245"/>
                </a:lnTo>
                <a:lnTo>
                  <a:pt x="2256845" y="4981954"/>
                </a:lnTo>
                <a:lnTo>
                  <a:pt x="2236409" y="4987695"/>
                </a:lnTo>
                <a:lnTo>
                  <a:pt x="2221706" y="5013872"/>
                </a:lnTo>
                <a:lnTo>
                  <a:pt x="2201593" y="5012903"/>
                </a:lnTo>
                <a:lnTo>
                  <a:pt x="2200947" y="5026314"/>
                </a:lnTo>
                <a:lnTo>
                  <a:pt x="2167416" y="5024699"/>
                </a:lnTo>
                <a:cubicBezTo>
                  <a:pt x="2158050" y="5033204"/>
                  <a:pt x="2153256" y="5039698"/>
                  <a:pt x="2153041" y="5044167"/>
                </a:cubicBezTo>
                <a:lnTo>
                  <a:pt x="2126218" y="5042875"/>
                </a:lnTo>
                <a:cubicBezTo>
                  <a:pt x="2126003" y="5047347"/>
                  <a:pt x="2124724" y="5050644"/>
                  <a:pt x="2122383" y="5052774"/>
                </a:cubicBezTo>
                <a:cubicBezTo>
                  <a:pt x="2120037" y="5054900"/>
                  <a:pt x="2118650" y="5060430"/>
                  <a:pt x="2118220" y="5069370"/>
                </a:cubicBezTo>
                <a:lnTo>
                  <a:pt x="2104814" y="5068724"/>
                </a:lnTo>
                <a:lnTo>
                  <a:pt x="2102231" y="5122369"/>
                </a:lnTo>
                <a:lnTo>
                  <a:pt x="2115637" y="5123015"/>
                </a:lnTo>
                <a:cubicBezTo>
                  <a:pt x="2115206" y="5131954"/>
                  <a:pt x="2108815" y="5148450"/>
                  <a:pt x="2096451" y="5172496"/>
                </a:cubicBezTo>
                <a:cubicBezTo>
                  <a:pt x="2084094" y="5196542"/>
                  <a:pt x="2075572" y="5210695"/>
                  <a:pt x="2070888" y="5214951"/>
                </a:cubicBezTo>
                <a:lnTo>
                  <a:pt x="2070243" y="5228357"/>
                </a:lnTo>
                <a:lnTo>
                  <a:pt x="2003191" y="5225128"/>
                </a:lnTo>
                <a:cubicBezTo>
                  <a:pt x="2002976" y="5229597"/>
                  <a:pt x="1997751" y="5245031"/>
                  <a:pt x="1987520" y="5271423"/>
                </a:cubicBezTo>
                <a:lnTo>
                  <a:pt x="1967399" y="5270454"/>
                </a:lnTo>
                <a:cubicBezTo>
                  <a:pt x="1956527" y="5310252"/>
                  <a:pt x="1948044" y="5346812"/>
                  <a:pt x="1941959" y="5380121"/>
                </a:cubicBezTo>
                <a:cubicBezTo>
                  <a:pt x="1935873" y="5413433"/>
                  <a:pt x="1910266" y="5433482"/>
                  <a:pt x="1865139" y="5440270"/>
                </a:cubicBezTo>
                <a:cubicBezTo>
                  <a:pt x="1857060" y="5421957"/>
                  <a:pt x="1848763" y="5408115"/>
                  <a:pt x="1840254" y="5398745"/>
                </a:cubicBezTo>
                <a:cubicBezTo>
                  <a:pt x="1831741" y="5389379"/>
                  <a:pt x="1827811" y="5377986"/>
                  <a:pt x="1828457" y="5364575"/>
                </a:cubicBezTo>
                <a:cubicBezTo>
                  <a:pt x="1829103" y="5351163"/>
                  <a:pt x="1831879" y="5340098"/>
                  <a:pt x="1836773" y="5331370"/>
                </a:cubicBezTo>
                <a:lnTo>
                  <a:pt x="1837742" y="5311250"/>
                </a:lnTo>
                <a:lnTo>
                  <a:pt x="1851153" y="5311896"/>
                </a:lnTo>
                <a:cubicBezTo>
                  <a:pt x="1856055" y="5303171"/>
                  <a:pt x="1858508" y="5298807"/>
                  <a:pt x="1858508" y="5298807"/>
                </a:cubicBezTo>
                <a:lnTo>
                  <a:pt x="1859154" y="5285404"/>
                </a:lnTo>
                <a:cubicBezTo>
                  <a:pt x="1872565" y="5286050"/>
                  <a:pt x="1884910" y="5285521"/>
                  <a:pt x="1896190" y="5283829"/>
                </a:cubicBezTo>
                <a:cubicBezTo>
                  <a:pt x="1907471" y="5282129"/>
                  <a:pt x="1919931" y="5279367"/>
                  <a:pt x="1933552" y="5275544"/>
                </a:cubicBezTo>
                <a:lnTo>
                  <a:pt x="1933875" y="5268840"/>
                </a:lnTo>
                <a:lnTo>
                  <a:pt x="1940907" y="5262456"/>
                </a:lnTo>
                <a:lnTo>
                  <a:pt x="1941230" y="5255752"/>
                </a:lnTo>
                <a:cubicBezTo>
                  <a:pt x="1941661" y="5246812"/>
                  <a:pt x="1947565" y="5240371"/>
                  <a:pt x="1958961" y="5236441"/>
                </a:cubicBezTo>
                <a:cubicBezTo>
                  <a:pt x="1970350" y="5232507"/>
                  <a:pt x="1978387" y="5228413"/>
                  <a:pt x="1983071" y="5224159"/>
                </a:cubicBezTo>
                <a:lnTo>
                  <a:pt x="1991072" y="5197665"/>
                </a:lnTo>
                <a:lnTo>
                  <a:pt x="2004483" y="5198311"/>
                </a:lnTo>
                <a:lnTo>
                  <a:pt x="2006097" y="5164786"/>
                </a:lnTo>
                <a:lnTo>
                  <a:pt x="2040590" y="5146281"/>
                </a:lnTo>
                <a:lnTo>
                  <a:pt x="2042527" y="5106052"/>
                </a:lnTo>
                <a:lnTo>
                  <a:pt x="2055939" y="5106698"/>
                </a:lnTo>
                <a:cubicBezTo>
                  <a:pt x="2060625" y="5102441"/>
                  <a:pt x="2063073" y="5098080"/>
                  <a:pt x="2063289" y="5093609"/>
                </a:cubicBezTo>
                <a:cubicBezTo>
                  <a:pt x="2063504" y="5089138"/>
                  <a:pt x="2066057" y="5082544"/>
                  <a:pt x="2070959" y="5073819"/>
                </a:cubicBezTo>
                <a:lnTo>
                  <a:pt x="2044465" y="5065818"/>
                </a:lnTo>
                <a:cubicBezTo>
                  <a:pt x="2026154" y="5073897"/>
                  <a:pt x="2010187" y="5079853"/>
                  <a:pt x="1996560" y="5083678"/>
                </a:cubicBezTo>
                <a:lnTo>
                  <a:pt x="1995915" y="5097090"/>
                </a:lnTo>
                <a:lnTo>
                  <a:pt x="1975794" y="5096121"/>
                </a:lnTo>
                <a:lnTo>
                  <a:pt x="1928541" y="5100563"/>
                </a:lnTo>
                <a:lnTo>
                  <a:pt x="1927895" y="5113974"/>
                </a:lnTo>
                <a:lnTo>
                  <a:pt x="1847428" y="5110100"/>
                </a:lnTo>
                <a:lnTo>
                  <a:pt x="1846782" y="5123511"/>
                </a:lnTo>
                <a:cubicBezTo>
                  <a:pt x="1824651" y="5117963"/>
                  <a:pt x="1801287" y="5114595"/>
                  <a:pt x="1776703" y="5113411"/>
                </a:cubicBezTo>
                <a:cubicBezTo>
                  <a:pt x="1752119" y="5112227"/>
                  <a:pt x="1728755" y="5108866"/>
                  <a:pt x="1706624" y="5103319"/>
                </a:cubicBezTo>
                <a:lnTo>
                  <a:pt x="1705333" y="5130137"/>
                </a:lnTo>
                <a:cubicBezTo>
                  <a:pt x="1723210" y="5130998"/>
                  <a:pt x="1731720" y="5140368"/>
                  <a:pt x="1730858" y="5158251"/>
                </a:cubicBezTo>
                <a:cubicBezTo>
                  <a:pt x="1729782" y="5180602"/>
                  <a:pt x="1715295" y="5202302"/>
                  <a:pt x="1687401" y="5223364"/>
                </a:cubicBezTo>
                <a:cubicBezTo>
                  <a:pt x="1659503" y="5244424"/>
                  <a:pt x="1634380" y="5254418"/>
                  <a:pt x="1612029" y="5253342"/>
                </a:cubicBezTo>
                <a:cubicBezTo>
                  <a:pt x="1603087" y="5252911"/>
                  <a:pt x="1599048" y="5243756"/>
                  <a:pt x="1599909" y="5225874"/>
                </a:cubicBezTo>
                <a:lnTo>
                  <a:pt x="1573087" y="5224582"/>
                </a:lnTo>
                <a:cubicBezTo>
                  <a:pt x="1565228" y="5201801"/>
                  <a:pt x="1560659" y="5180298"/>
                  <a:pt x="1559390" y="5160077"/>
                </a:cubicBezTo>
                <a:cubicBezTo>
                  <a:pt x="1558127" y="5139854"/>
                  <a:pt x="1553561" y="5118347"/>
                  <a:pt x="1545695" y="5095570"/>
                </a:cubicBezTo>
                <a:cubicBezTo>
                  <a:pt x="1492270" y="5088516"/>
                  <a:pt x="1450452" y="5073060"/>
                  <a:pt x="1420235" y="5049202"/>
                </a:cubicBezTo>
                <a:cubicBezTo>
                  <a:pt x="1390025" y="5025344"/>
                  <a:pt x="1343732" y="5009678"/>
                  <a:pt x="1281363" y="5002193"/>
                </a:cubicBezTo>
                <a:cubicBezTo>
                  <a:pt x="1271344" y="5024108"/>
                  <a:pt x="1248191" y="5039794"/>
                  <a:pt x="1211890" y="5049253"/>
                </a:cubicBezTo>
                <a:cubicBezTo>
                  <a:pt x="1175595" y="5058704"/>
                  <a:pt x="1139561" y="5062571"/>
                  <a:pt x="1103798" y="5060849"/>
                </a:cubicBezTo>
                <a:cubicBezTo>
                  <a:pt x="1099758" y="5051693"/>
                  <a:pt x="1096676" y="5045941"/>
                  <a:pt x="1094553" y="5043603"/>
                </a:cubicBezTo>
                <a:cubicBezTo>
                  <a:pt x="1092422" y="5041257"/>
                  <a:pt x="1089446" y="5033273"/>
                  <a:pt x="1085623" y="5019647"/>
                </a:cubicBezTo>
                <a:cubicBezTo>
                  <a:pt x="1099465" y="5011353"/>
                  <a:pt x="1112455" y="4997418"/>
                  <a:pt x="1124596" y="4977843"/>
                </a:cubicBezTo>
                <a:cubicBezTo>
                  <a:pt x="1136746" y="4958268"/>
                  <a:pt x="1147606" y="4941983"/>
                  <a:pt x="1157192" y="4929002"/>
                </a:cubicBezTo>
                <a:lnTo>
                  <a:pt x="1150490" y="4928679"/>
                </a:lnTo>
                <a:cubicBezTo>
                  <a:pt x="1137939" y="4910159"/>
                  <a:pt x="1111457" y="4878640"/>
                  <a:pt x="1071035" y="4834129"/>
                </a:cubicBezTo>
                <a:cubicBezTo>
                  <a:pt x="1030614" y="4789617"/>
                  <a:pt x="997317" y="4760006"/>
                  <a:pt x="971138" y="4745303"/>
                </a:cubicBezTo>
                <a:lnTo>
                  <a:pt x="972429" y="4718488"/>
                </a:lnTo>
                <a:cubicBezTo>
                  <a:pt x="967960" y="4718273"/>
                  <a:pt x="964663" y="4716991"/>
                  <a:pt x="962533" y="4714653"/>
                </a:cubicBezTo>
                <a:cubicBezTo>
                  <a:pt x="960407" y="4712307"/>
                  <a:pt x="954872" y="4710918"/>
                  <a:pt x="945930" y="4710487"/>
                </a:cubicBezTo>
                <a:lnTo>
                  <a:pt x="947221" y="4683670"/>
                </a:lnTo>
                <a:cubicBezTo>
                  <a:pt x="942967" y="4678986"/>
                  <a:pt x="932117" y="4671739"/>
                  <a:pt x="914666" y="4661937"/>
                </a:cubicBezTo>
                <a:lnTo>
                  <a:pt x="915957" y="4635120"/>
                </a:lnTo>
                <a:cubicBezTo>
                  <a:pt x="911486" y="4634905"/>
                  <a:pt x="908189" y="4633623"/>
                  <a:pt x="906058" y="4631277"/>
                </a:cubicBezTo>
                <a:cubicBezTo>
                  <a:pt x="903933" y="4628939"/>
                  <a:pt x="900636" y="4627657"/>
                  <a:pt x="896167" y="4627442"/>
                </a:cubicBezTo>
                <a:lnTo>
                  <a:pt x="897458" y="4600627"/>
                </a:lnTo>
                <a:cubicBezTo>
                  <a:pt x="875104" y="4599551"/>
                  <a:pt x="865582" y="4587886"/>
                  <a:pt x="868897" y="4565648"/>
                </a:cubicBezTo>
                <a:cubicBezTo>
                  <a:pt x="872206" y="4543404"/>
                  <a:pt x="862692" y="4531739"/>
                  <a:pt x="840338" y="4530663"/>
                </a:cubicBezTo>
                <a:lnTo>
                  <a:pt x="841952" y="4497139"/>
                </a:lnTo>
                <a:lnTo>
                  <a:pt x="828541" y="4496493"/>
                </a:lnTo>
                <a:cubicBezTo>
                  <a:pt x="829402" y="4478610"/>
                  <a:pt x="829092" y="4461794"/>
                  <a:pt x="827612" y="4446042"/>
                </a:cubicBezTo>
                <a:cubicBezTo>
                  <a:pt x="826127" y="4430293"/>
                  <a:pt x="825714" y="4415708"/>
                  <a:pt x="826360" y="4402297"/>
                </a:cubicBezTo>
                <a:lnTo>
                  <a:pt x="812948" y="4401651"/>
                </a:lnTo>
                <a:lnTo>
                  <a:pt x="814240" y="4374836"/>
                </a:lnTo>
                <a:lnTo>
                  <a:pt x="800829" y="4374190"/>
                </a:lnTo>
                <a:cubicBezTo>
                  <a:pt x="801475" y="4360777"/>
                  <a:pt x="801054" y="4346193"/>
                  <a:pt x="799576" y="4330442"/>
                </a:cubicBezTo>
                <a:cubicBezTo>
                  <a:pt x="798092" y="4314685"/>
                  <a:pt x="797784" y="4297869"/>
                  <a:pt x="798644" y="4279994"/>
                </a:cubicBezTo>
                <a:lnTo>
                  <a:pt x="785233" y="4279348"/>
                </a:lnTo>
                <a:lnTo>
                  <a:pt x="786848" y="4245817"/>
                </a:lnTo>
                <a:lnTo>
                  <a:pt x="773437" y="4245171"/>
                </a:lnTo>
                <a:lnTo>
                  <a:pt x="774405" y="4225055"/>
                </a:lnTo>
                <a:lnTo>
                  <a:pt x="760994" y="4224409"/>
                </a:lnTo>
                <a:cubicBezTo>
                  <a:pt x="761855" y="4206529"/>
                  <a:pt x="761598" y="4188598"/>
                  <a:pt x="760226" y="4170611"/>
                </a:cubicBezTo>
                <a:cubicBezTo>
                  <a:pt x="758849" y="4152620"/>
                  <a:pt x="758597" y="4134685"/>
                  <a:pt x="759458" y="4116804"/>
                </a:cubicBezTo>
                <a:lnTo>
                  <a:pt x="746047" y="4116159"/>
                </a:lnTo>
                <a:lnTo>
                  <a:pt x="746370" y="4109454"/>
                </a:lnTo>
                <a:cubicBezTo>
                  <a:pt x="746800" y="4100514"/>
                  <a:pt x="749464" y="4091682"/>
                  <a:pt x="754363" y="4082955"/>
                </a:cubicBezTo>
                <a:cubicBezTo>
                  <a:pt x="759265" y="4074230"/>
                  <a:pt x="762041" y="4063165"/>
                  <a:pt x="762687" y="4049754"/>
                </a:cubicBezTo>
                <a:lnTo>
                  <a:pt x="763333" y="4036342"/>
                </a:lnTo>
                <a:lnTo>
                  <a:pt x="749922" y="4035697"/>
                </a:lnTo>
                <a:lnTo>
                  <a:pt x="752182" y="3988759"/>
                </a:lnTo>
                <a:cubicBezTo>
                  <a:pt x="747711" y="3988543"/>
                  <a:pt x="744413" y="3987269"/>
                  <a:pt x="742283" y="3984923"/>
                </a:cubicBezTo>
                <a:cubicBezTo>
                  <a:pt x="740157" y="3982585"/>
                  <a:pt x="734622" y="3981196"/>
                  <a:pt x="725682" y="3980765"/>
                </a:cubicBezTo>
                <a:lnTo>
                  <a:pt x="726328" y="3967354"/>
                </a:lnTo>
                <a:cubicBezTo>
                  <a:pt x="722072" y="3962667"/>
                  <a:pt x="717711" y="3960222"/>
                  <a:pt x="713239" y="3960006"/>
                </a:cubicBezTo>
                <a:cubicBezTo>
                  <a:pt x="708768" y="3959791"/>
                  <a:pt x="702174" y="3957230"/>
                  <a:pt x="693449" y="3952328"/>
                </a:cubicBezTo>
                <a:lnTo>
                  <a:pt x="695709" y="3905393"/>
                </a:lnTo>
                <a:cubicBezTo>
                  <a:pt x="705295" y="3892412"/>
                  <a:pt x="715786" y="3883954"/>
                  <a:pt x="727175" y="3880021"/>
                </a:cubicBezTo>
                <a:cubicBezTo>
                  <a:pt x="738563" y="3876090"/>
                  <a:pt x="748946" y="3869870"/>
                  <a:pt x="758317" y="3861361"/>
                </a:cubicBezTo>
                <a:lnTo>
                  <a:pt x="758962" y="3847950"/>
                </a:lnTo>
                <a:lnTo>
                  <a:pt x="779398" y="3842216"/>
                </a:lnTo>
                <a:cubicBezTo>
                  <a:pt x="783869" y="3842432"/>
                  <a:pt x="787274" y="3841473"/>
                  <a:pt x="789620" y="3839350"/>
                </a:cubicBezTo>
                <a:cubicBezTo>
                  <a:pt x="791961" y="3837219"/>
                  <a:pt x="795365" y="3836260"/>
                  <a:pt x="799837" y="3836476"/>
                </a:cubicBezTo>
                <a:cubicBezTo>
                  <a:pt x="813248" y="3837122"/>
                  <a:pt x="823093" y="3842077"/>
                  <a:pt x="829364" y="3851340"/>
                </a:cubicBezTo>
                <a:cubicBezTo>
                  <a:pt x="835643" y="3860603"/>
                  <a:pt x="843247" y="3865451"/>
                  <a:pt x="852190" y="3865881"/>
                </a:cubicBezTo>
                <a:lnTo>
                  <a:pt x="859537" y="3852793"/>
                </a:lnTo>
                <a:cubicBezTo>
                  <a:pt x="869771" y="3826406"/>
                  <a:pt x="875316" y="3804270"/>
                  <a:pt x="876177" y="3786387"/>
                </a:cubicBezTo>
                <a:lnTo>
                  <a:pt x="889589" y="3787033"/>
                </a:lnTo>
                <a:lnTo>
                  <a:pt x="890557" y="3766920"/>
                </a:lnTo>
                <a:lnTo>
                  <a:pt x="903968" y="3767566"/>
                </a:lnTo>
                <a:lnTo>
                  <a:pt x="912610" y="3727655"/>
                </a:lnTo>
                <a:cubicBezTo>
                  <a:pt x="917509" y="3718930"/>
                  <a:pt x="920070" y="3712334"/>
                  <a:pt x="920285" y="3707865"/>
                </a:cubicBezTo>
                <a:cubicBezTo>
                  <a:pt x="920501" y="3703394"/>
                  <a:pt x="923057" y="3696800"/>
                  <a:pt x="927958" y="3688072"/>
                </a:cubicBezTo>
                <a:lnTo>
                  <a:pt x="941370" y="3688718"/>
                </a:lnTo>
                <a:lnTo>
                  <a:pt x="943630" y="3641783"/>
                </a:lnTo>
                <a:lnTo>
                  <a:pt x="957041" y="3642428"/>
                </a:lnTo>
                <a:cubicBezTo>
                  <a:pt x="962155" y="3629233"/>
                  <a:pt x="966101" y="3617101"/>
                  <a:pt x="968870" y="3606030"/>
                </a:cubicBezTo>
                <a:cubicBezTo>
                  <a:pt x="971646" y="3594965"/>
                  <a:pt x="975589" y="3582833"/>
                  <a:pt x="980706" y="3569637"/>
                </a:cubicBezTo>
                <a:lnTo>
                  <a:pt x="994117" y="3570282"/>
                </a:lnTo>
                <a:cubicBezTo>
                  <a:pt x="995409" y="3543460"/>
                  <a:pt x="1007604" y="3522765"/>
                  <a:pt x="1030708" y="3508199"/>
                </a:cubicBezTo>
                <a:cubicBezTo>
                  <a:pt x="1053815" y="3493631"/>
                  <a:pt x="1066549" y="3461758"/>
                  <a:pt x="1068917" y="3412589"/>
                </a:cubicBezTo>
                <a:lnTo>
                  <a:pt x="1055505" y="3411944"/>
                </a:lnTo>
                <a:lnTo>
                  <a:pt x="1050416" y="3378094"/>
                </a:lnTo>
                <a:cubicBezTo>
                  <a:pt x="1042122" y="3364252"/>
                  <a:pt x="1038619" y="3343924"/>
                  <a:pt x="1039910" y="3317101"/>
                </a:cubicBezTo>
                <a:cubicBezTo>
                  <a:pt x="1053752" y="3308805"/>
                  <a:pt x="1065571" y="3295931"/>
                  <a:pt x="1075374" y="3278482"/>
                </a:cubicBezTo>
                <a:cubicBezTo>
                  <a:pt x="1085175" y="3261035"/>
                  <a:pt x="1096779" y="3252633"/>
                  <a:pt x="1110190" y="3253279"/>
                </a:cubicBezTo>
                <a:lnTo>
                  <a:pt x="1111482" y="3226457"/>
                </a:lnTo>
                <a:cubicBezTo>
                  <a:pt x="1115953" y="3226672"/>
                  <a:pt x="1120478" y="3225767"/>
                  <a:pt x="1125054" y="3223751"/>
                </a:cubicBezTo>
                <a:cubicBezTo>
                  <a:pt x="1129633" y="3221729"/>
                  <a:pt x="1134158" y="3220831"/>
                  <a:pt x="1138627" y="3221046"/>
                </a:cubicBezTo>
                <a:lnTo>
                  <a:pt x="1139918" y="3194224"/>
                </a:lnTo>
                <a:cubicBezTo>
                  <a:pt x="1144390" y="3194439"/>
                  <a:pt x="1147795" y="3193480"/>
                  <a:pt x="1150140" y="3191355"/>
                </a:cubicBezTo>
                <a:cubicBezTo>
                  <a:pt x="1152481" y="3189224"/>
                  <a:pt x="1155885" y="3188273"/>
                  <a:pt x="1160357" y="3188489"/>
                </a:cubicBezTo>
                <a:lnTo>
                  <a:pt x="1162294" y="3148255"/>
                </a:lnTo>
                <a:cubicBezTo>
                  <a:pt x="1153782" y="3138884"/>
                  <a:pt x="1149529" y="3134198"/>
                  <a:pt x="1149529" y="3134198"/>
                </a:cubicBezTo>
                <a:cubicBezTo>
                  <a:pt x="1149529" y="3134198"/>
                  <a:pt x="1147618" y="3127388"/>
                  <a:pt x="1143793" y="3113762"/>
                </a:cubicBezTo>
                <a:lnTo>
                  <a:pt x="1110914" y="3098736"/>
                </a:lnTo>
                <a:lnTo>
                  <a:pt x="1110269" y="3112148"/>
                </a:lnTo>
                <a:cubicBezTo>
                  <a:pt x="1087487" y="3120011"/>
                  <a:pt x="1068161" y="3125798"/>
                  <a:pt x="1052304" y="3129516"/>
                </a:cubicBezTo>
                <a:cubicBezTo>
                  <a:pt x="1036445" y="3133234"/>
                  <a:pt x="1019467" y="3136895"/>
                  <a:pt x="1001370" y="3140506"/>
                </a:cubicBezTo>
                <a:cubicBezTo>
                  <a:pt x="970507" y="3130059"/>
                  <a:pt x="941776" y="3121958"/>
                  <a:pt x="915167" y="3116195"/>
                </a:cubicBezTo>
                <a:cubicBezTo>
                  <a:pt x="888567" y="3110433"/>
                  <a:pt x="876663" y="3078493"/>
                  <a:pt x="879461" y="3020385"/>
                </a:cubicBezTo>
                <a:cubicBezTo>
                  <a:pt x="907790" y="2990382"/>
                  <a:pt x="935053" y="2959214"/>
                  <a:pt x="961251" y="2926873"/>
                </a:cubicBezTo>
                <a:cubicBezTo>
                  <a:pt x="987450" y="2894525"/>
                  <a:pt x="1027373" y="2879647"/>
                  <a:pt x="1081013" y="2882230"/>
                </a:cubicBezTo>
                <a:cubicBezTo>
                  <a:pt x="1093778" y="2896287"/>
                  <a:pt x="1120278" y="2904288"/>
                  <a:pt x="1160506" y="2906225"/>
                </a:cubicBezTo>
                <a:cubicBezTo>
                  <a:pt x="1174994" y="2884517"/>
                  <a:pt x="1186979" y="2868293"/>
                  <a:pt x="1196452" y="2857550"/>
                </a:cubicBezTo>
                <a:cubicBezTo>
                  <a:pt x="1205931" y="2846803"/>
                  <a:pt x="1215895" y="2826000"/>
                  <a:pt x="1226342" y="2795137"/>
                </a:cubicBezTo>
                <a:cubicBezTo>
                  <a:pt x="1285104" y="2784524"/>
                  <a:pt x="1329706" y="2765397"/>
                  <a:pt x="1360158" y="2737740"/>
                </a:cubicBezTo>
                <a:cubicBezTo>
                  <a:pt x="1390620" y="2710079"/>
                  <a:pt x="1411819" y="2665176"/>
                  <a:pt x="1423775" y="2603027"/>
                </a:cubicBezTo>
                <a:lnTo>
                  <a:pt x="1430477" y="2603349"/>
                </a:lnTo>
                <a:cubicBezTo>
                  <a:pt x="1431553" y="2580996"/>
                  <a:pt x="1432845" y="2554173"/>
                  <a:pt x="1434351" y="2522888"/>
                </a:cubicBezTo>
                <a:cubicBezTo>
                  <a:pt x="1435858" y="2491594"/>
                  <a:pt x="1425761" y="2468705"/>
                  <a:pt x="1404056" y="2454217"/>
                </a:cubicBezTo>
                <a:lnTo>
                  <a:pt x="1337005" y="2450988"/>
                </a:lnTo>
                <a:lnTo>
                  <a:pt x="1337651" y="2437577"/>
                </a:lnTo>
                <a:lnTo>
                  <a:pt x="1310829" y="2436286"/>
                </a:lnTo>
                <a:lnTo>
                  <a:pt x="1311474" y="2422879"/>
                </a:lnTo>
                <a:lnTo>
                  <a:pt x="1291359" y="2421911"/>
                </a:lnTo>
                <a:cubicBezTo>
                  <a:pt x="1270084" y="2398483"/>
                  <a:pt x="1252165" y="2375215"/>
                  <a:pt x="1237599" y="2352110"/>
                </a:cubicBezTo>
                <a:cubicBezTo>
                  <a:pt x="1223026" y="2329011"/>
                  <a:pt x="1211486" y="2312769"/>
                  <a:pt x="1202977" y="2303399"/>
                </a:cubicBezTo>
                <a:cubicBezTo>
                  <a:pt x="1223870" y="2241678"/>
                  <a:pt x="1256306" y="2196196"/>
                  <a:pt x="1300277" y="2166954"/>
                </a:cubicBezTo>
                <a:cubicBezTo>
                  <a:pt x="1344250" y="2137705"/>
                  <a:pt x="1389126" y="2112982"/>
                  <a:pt x="1434903" y="2092781"/>
                </a:cubicBezTo>
                <a:lnTo>
                  <a:pt x="1434257" y="2106192"/>
                </a:lnTo>
                <a:cubicBezTo>
                  <a:pt x="1469589" y="2116856"/>
                  <a:pt x="1487884" y="2132300"/>
                  <a:pt x="1489154" y="2152523"/>
                </a:cubicBezTo>
                <a:cubicBezTo>
                  <a:pt x="1490419" y="2172744"/>
                  <a:pt x="1497108" y="2196592"/>
                  <a:pt x="1509230" y="2224060"/>
                </a:cubicBezTo>
                <a:lnTo>
                  <a:pt x="1522641" y="2224706"/>
                </a:lnTo>
                <a:lnTo>
                  <a:pt x="1521350" y="2251523"/>
                </a:lnTo>
                <a:lnTo>
                  <a:pt x="1534761" y="2252169"/>
                </a:lnTo>
                <a:lnTo>
                  <a:pt x="1535974" y="2366478"/>
                </a:lnTo>
                <a:cubicBezTo>
                  <a:pt x="1543192" y="2402671"/>
                  <a:pt x="1553404" y="2423325"/>
                  <a:pt x="1566592" y="2428440"/>
                </a:cubicBezTo>
                <a:cubicBezTo>
                  <a:pt x="1579788" y="2433556"/>
                  <a:pt x="1595330" y="2436548"/>
                  <a:pt x="1613208" y="2437409"/>
                </a:cubicBezTo>
                <a:cubicBezTo>
                  <a:pt x="1644498" y="2438916"/>
                  <a:pt x="1664829" y="2435413"/>
                  <a:pt x="1674200" y="2426903"/>
                </a:cubicBezTo>
                <a:cubicBezTo>
                  <a:pt x="1683573" y="2418394"/>
                  <a:pt x="1689118" y="2396256"/>
                  <a:pt x="1690840" y="2360498"/>
                </a:cubicBezTo>
                <a:cubicBezTo>
                  <a:pt x="1673606" y="2346226"/>
                  <a:pt x="1666062" y="2316743"/>
                  <a:pt x="1668215" y="2272038"/>
                </a:cubicBezTo>
                <a:cubicBezTo>
                  <a:pt x="1677373" y="2267997"/>
                  <a:pt x="1684187" y="2266087"/>
                  <a:pt x="1688658" y="2266302"/>
                </a:cubicBezTo>
                <a:lnTo>
                  <a:pt x="1695683" y="2259918"/>
                </a:lnTo>
                <a:lnTo>
                  <a:pt x="1796266" y="2264761"/>
                </a:lnTo>
                <a:lnTo>
                  <a:pt x="1810961" y="2238589"/>
                </a:lnTo>
                <a:lnTo>
                  <a:pt x="1831404" y="2232849"/>
                </a:lnTo>
                <a:cubicBezTo>
                  <a:pt x="1854396" y="2220514"/>
                  <a:pt x="1870422" y="2213445"/>
                  <a:pt x="1879473" y="2211638"/>
                </a:cubicBezTo>
                <a:cubicBezTo>
                  <a:pt x="1888520" y="2209838"/>
                  <a:pt x="1893798" y="2193291"/>
                  <a:pt x="1895305" y="2161997"/>
                </a:cubicBezTo>
                <a:lnTo>
                  <a:pt x="1881894" y="2161351"/>
                </a:lnTo>
                <a:cubicBezTo>
                  <a:pt x="1877853" y="2152201"/>
                  <a:pt x="1876261" y="2138682"/>
                  <a:pt x="1877122" y="2120800"/>
                </a:cubicBezTo>
                <a:cubicBezTo>
                  <a:pt x="1879059" y="2080566"/>
                  <a:pt x="1909083" y="2061852"/>
                  <a:pt x="1967197" y="2064651"/>
                </a:cubicBezTo>
                <a:cubicBezTo>
                  <a:pt x="1975709" y="2074021"/>
                  <a:pt x="1981077" y="2078762"/>
                  <a:pt x="1983316" y="2078869"/>
                </a:cubicBezTo>
                <a:cubicBezTo>
                  <a:pt x="1985546" y="2078977"/>
                  <a:pt x="1988797" y="2081369"/>
                  <a:pt x="1993045" y="2086055"/>
                </a:cubicBezTo>
                <a:lnTo>
                  <a:pt x="1991754" y="2112877"/>
                </a:lnTo>
                <a:lnTo>
                  <a:pt x="2005165" y="2113523"/>
                </a:lnTo>
                <a:lnTo>
                  <a:pt x="2010260" y="2147373"/>
                </a:lnTo>
                <a:cubicBezTo>
                  <a:pt x="2018770" y="2156743"/>
                  <a:pt x="2026215" y="2164942"/>
                  <a:pt x="2032594" y="2171967"/>
                </a:cubicBezTo>
                <a:cubicBezTo>
                  <a:pt x="2038980" y="2178999"/>
                  <a:pt x="2046426" y="2187198"/>
                  <a:pt x="2054935" y="2196569"/>
                </a:cubicBezTo>
                <a:cubicBezTo>
                  <a:pt x="2090908" y="2193819"/>
                  <a:pt x="2116031" y="2183830"/>
                  <a:pt x="2130302" y="2166596"/>
                </a:cubicBezTo>
                <a:cubicBezTo>
                  <a:pt x="2144575" y="2149359"/>
                  <a:pt x="2155604" y="2129728"/>
                  <a:pt x="2163385" y="2107700"/>
                </a:cubicBezTo>
                <a:cubicBezTo>
                  <a:pt x="2171168" y="2085671"/>
                  <a:pt x="2175756" y="2060128"/>
                  <a:pt x="2177156" y="2031073"/>
                </a:cubicBezTo>
                <a:cubicBezTo>
                  <a:pt x="2178555" y="2002020"/>
                  <a:pt x="2184371" y="1974300"/>
                  <a:pt x="2194603" y="1947905"/>
                </a:cubicBezTo>
                <a:lnTo>
                  <a:pt x="2228130" y="1949520"/>
                </a:lnTo>
                <a:lnTo>
                  <a:pt x="2228775" y="1936109"/>
                </a:lnTo>
                <a:cubicBezTo>
                  <a:pt x="2233244" y="1936324"/>
                  <a:pt x="2239841" y="1938880"/>
                  <a:pt x="2248565" y="1943781"/>
                </a:cubicBezTo>
                <a:cubicBezTo>
                  <a:pt x="2257293" y="1948681"/>
                  <a:pt x="2266125" y="1951349"/>
                  <a:pt x="2275065" y="1951780"/>
                </a:cubicBezTo>
                <a:lnTo>
                  <a:pt x="2288476" y="1952426"/>
                </a:lnTo>
                <a:lnTo>
                  <a:pt x="2289122" y="1939014"/>
                </a:lnTo>
                <a:cubicBezTo>
                  <a:pt x="2312544" y="1917740"/>
                  <a:pt x="2325327" y="1908279"/>
                  <a:pt x="2327452" y="1910617"/>
                </a:cubicBezTo>
                <a:cubicBezTo>
                  <a:pt x="2329583" y="1912963"/>
                  <a:pt x="2333418" y="1903064"/>
                  <a:pt x="2338966" y="1880928"/>
                </a:cubicBezTo>
                <a:lnTo>
                  <a:pt x="2352377" y="1881574"/>
                </a:lnTo>
                <a:cubicBezTo>
                  <a:pt x="2348336" y="1872419"/>
                  <a:pt x="2346636" y="1861138"/>
                  <a:pt x="2347282" y="1847727"/>
                </a:cubicBezTo>
                <a:cubicBezTo>
                  <a:pt x="2347928" y="1834315"/>
                  <a:pt x="2346233" y="1823035"/>
                  <a:pt x="2342194" y="1813877"/>
                </a:cubicBezTo>
                <a:lnTo>
                  <a:pt x="2309314" y="1798851"/>
                </a:lnTo>
                <a:lnTo>
                  <a:pt x="2282814" y="1790858"/>
                </a:lnTo>
                <a:lnTo>
                  <a:pt x="2283460" y="1777447"/>
                </a:lnTo>
                <a:cubicBezTo>
                  <a:pt x="2278991" y="1777232"/>
                  <a:pt x="2275691" y="1775950"/>
                  <a:pt x="2273561" y="1773611"/>
                </a:cubicBezTo>
                <a:cubicBezTo>
                  <a:pt x="2271438" y="1771266"/>
                  <a:pt x="2268141" y="1769984"/>
                  <a:pt x="2263669" y="1769769"/>
                </a:cubicBezTo>
                <a:cubicBezTo>
                  <a:pt x="2236847" y="1768477"/>
                  <a:pt x="2206082" y="1779323"/>
                  <a:pt x="2171371" y="1802293"/>
                </a:cubicBezTo>
                <a:cubicBezTo>
                  <a:pt x="2136663" y="1825263"/>
                  <a:pt x="2107913" y="1840679"/>
                  <a:pt x="2085136" y="1848546"/>
                </a:cubicBezTo>
                <a:lnTo>
                  <a:pt x="2084490" y="1861957"/>
                </a:lnTo>
                <a:cubicBezTo>
                  <a:pt x="2067041" y="1852153"/>
                  <a:pt x="2051658" y="1845811"/>
                  <a:pt x="2038362" y="1842932"/>
                </a:cubicBezTo>
                <a:cubicBezTo>
                  <a:pt x="2025059" y="1840048"/>
                  <a:pt x="2018941" y="1827434"/>
                  <a:pt x="2020018" y="1805081"/>
                </a:cubicBezTo>
                <a:cubicBezTo>
                  <a:pt x="2021955" y="1764855"/>
                  <a:pt x="2039003" y="1736552"/>
                  <a:pt x="2071153" y="1720177"/>
                </a:cubicBezTo>
                <a:cubicBezTo>
                  <a:pt x="2055638" y="1670142"/>
                  <a:pt x="2025641" y="1641818"/>
                  <a:pt x="1981154" y="1635197"/>
                </a:cubicBezTo>
                <a:lnTo>
                  <a:pt x="1920812" y="1632291"/>
                </a:lnTo>
                <a:lnTo>
                  <a:pt x="1921458" y="1618880"/>
                </a:lnTo>
                <a:lnTo>
                  <a:pt x="1901337" y="1617911"/>
                </a:lnTo>
                <a:cubicBezTo>
                  <a:pt x="1896866" y="1617696"/>
                  <a:pt x="1893623" y="1615294"/>
                  <a:pt x="1891605" y="1610718"/>
                </a:cubicBezTo>
                <a:cubicBezTo>
                  <a:pt x="1889582" y="1606139"/>
                  <a:pt x="1884209" y="1601398"/>
                  <a:pt x="1875489" y="1596499"/>
                </a:cubicBezTo>
                <a:cubicBezTo>
                  <a:pt x="1885285" y="1579052"/>
                  <a:pt x="1891466" y="1567030"/>
                  <a:pt x="1894027" y="1560429"/>
                </a:cubicBezTo>
                <a:cubicBezTo>
                  <a:pt x="1896583" y="1553835"/>
                  <a:pt x="1900633" y="1539464"/>
                  <a:pt x="1906181" y="1517329"/>
                </a:cubicBezTo>
                <a:cubicBezTo>
                  <a:pt x="1893200" y="1507748"/>
                  <a:pt x="1873300" y="1502308"/>
                  <a:pt x="1846477" y="1501016"/>
                </a:cubicBezTo>
                <a:cubicBezTo>
                  <a:pt x="1837112" y="1509521"/>
                  <a:pt x="1831200" y="1515961"/>
                  <a:pt x="1828747" y="1520325"/>
                </a:cubicBezTo>
                <a:cubicBezTo>
                  <a:pt x="1826301" y="1524686"/>
                  <a:pt x="1816025" y="1528673"/>
                  <a:pt x="1797927" y="1532283"/>
                </a:cubicBezTo>
                <a:cubicBezTo>
                  <a:pt x="1789853" y="1513970"/>
                  <a:pt x="1784749" y="1503641"/>
                  <a:pt x="1782618" y="1501300"/>
                </a:cubicBezTo>
                <a:cubicBezTo>
                  <a:pt x="1780493" y="1498954"/>
                  <a:pt x="1779967" y="1486610"/>
                  <a:pt x="1781043" y="1464258"/>
                </a:cubicBezTo>
                <a:cubicBezTo>
                  <a:pt x="1817882" y="1443634"/>
                  <a:pt x="1841955" y="1408946"/>
                  <a:pt x="1853258" y="1360207"/>
                </a:cubicBezTo>
                <a:cubicBezTo>
                  <a:pt x="1844753" y="1350837"/>
                  <a:pt x="1840607" y="1343913"/>
                  <a:pt x="1840823" y="1339441"/>
                </a:cubicBezTo>
                <a:cubicBezTo>
                  <a:pt x="1841038" y="1334978"/>
                  <a:pt x="1839230" y="1325930"/>
                  <a:pt x="1835405" y="1312303"/>
                </a:cubicBezTo>
                <a:lnTo>
                  <a:pt x="1821994" y="1311658"/>
                </a:lnTo>
                <a:lnTo>
                  <a:pt x="1823608" y="1278131"/>
                </a:lnTo>
                <a:lnTo>
                  <a:pt x="1810197" y="1277485"/>
                </a:lnTo>
                <a:lnTo>
                  <a:pt x="1810843" y="1264074"/>
                </a:lnTo>
                <a:lnTo>
                  <a:pt x="1750501" y="1261168"/>
                </a:lnTo>
                <a:cubicBezTo>
                  <a:pt x="1754972" y="1261383"/>
                  <a:pt x="1747412" y="1255417"/>
                  <a:pt x="1727837" y="1243276"/>
                </a:cubicBezTo>
                <a:cubicBezTo>
                  <a:pt x="1708262" y="1231129"/>
                  <a:pt x="1703478" y="1214095"/>
                  <a:pt x="1713496" y="1192180"/>
                </a:cubicBezTo>
                <a:cubicBezTo>
                  <a:pt x="1718183" y="1187926"/>
                  <a:pt x="1721641" y="1185850"/>
                  <a:pt x="1723879" y="1185958"/>
                </a:cubicBezTo>
                <a:cubicBezTo>
                  <a:pt x="1726110" y="1186065"/>
                  <a:pt x="1729571" y="1183993"/>
                  <a:pt x="1734255" y="1179737"/>
                </a:cubicBezTo>
                <a:lnTo>
                  <a:pt x="1735223" y="1159624"/>
                </a:lnTo>
                <a:lnTo>
                  <a:pt x="1782807" y="1148473"/>
                </a:lnTo>
                <a:cubicBezTo>
                  <a:pt x="1783668" y="1130591"/>
                  <a:pt x="1789213" y="1108455"/>
                  <a:pt x="1799447" y="1082063"/>
                </a:cubicBezTo>
                <a:cubicBezTo>
                  <a:pt x="1778170" y="1058640"/>
                  <a:pt x="1761048" y="1042130"/>
                  <a:pt x="1748068" y="1032542"/>
                </a:cubicBezTo>
                <a:cubicBezTo>
                  <a:pt x="1735087" y="1022961"/>
                  <a:pt x="1713164" y="1012945"/>
                  <a:pt x="1682303" y="1002498"/>
                </a:cubicBezTo>
                <a:cubicBezTo>
                  <a:pt x="1702551" y="954183"/>
                  <a:pt x="1715974" y="931311"/>
                  <a:pt x="1722576" y="933865"/>
                </a:cubicBezTo>
                <a:cubicBezTo>
                  <a:pt x="1729170" y="936426"/>
                  <a:pt x="1743863" y="933775"/>
                  <a:pt x="1766645" y="925911"/>
                </a:cubicBezTo>
                <a:lnTo>
                  <a:pt x="1767290" y="912499"/>
                </a:lnTo>
                <a:cubicBezTo>
                  <a:pt x="1789852" y="909104"/>
                  <a:pt x="1803586" y="903043"/>
                  <a:pt x="1808488" y="894316"/>
                </a:cubicBezTo>
                <a:cubicBezTo>
                  <a:pt x="1813387" y="885596"/>
                  <a:pt x="1816379" y="870055"/>
                  <a:pt x="1817455" y="847704"/>
                </a:cubicBezTo>
                <a:lnTo>
                  <a:pt x="1811071" y="840676"/>
                </a:lnTo>
                <a:lnTo>
                  <a:pt x="1811393" y="833975"/>
                </a:lnTo>
                <a:cubicBezTo>
                  <a:pt x="1811824" y="825035"/>
                  <a:pt x="1791021" y="815070"/>
                  <a:pt x="1748985" y="804085"/>
                </a:cubicBezTo>
                <a:cubicBezTo>
                  <a:pt x="1706949" y="793100"/>
                  <a:pt x="1677098" y="784943"/>
                  <a:pt x="1659431" y="779613"/>
                </a:cubicBezTo>
                <a:lnTo>
                  <a:pt x="1659754" y="772903"/>
                </a:lnTo>
                <a:cubicBezTo>
                  <a:pt x="1673811" y="760138"/>
                  <a:pt x="1685638" y="747265"/>
                  <a:pt x="1695218" y="734289"/>
                </a:cubicBezTo>
                <a:cubicBezTo>
                  <a:pt x="1704804" y="721309"/>
                  <a:pt x="1720776" y="715353"/>
                  <a:pt x="1743122" y="716429"/>
                </a:cubicBezTo>
                <a:cubicBezTo>
                  <a:pt x="1752065" y="716859"/>
                  <a:pt x="1762069" y="718464"/>
                  <a:pt x="1773134" y="721235"/>
                </a:cubicBezTo>
                <a:cubicBezTo>
                  <a:pt x="1784207" y="724012"/>
                  <a:pt x="1798570" y="728062"/>
                  <a:pt x="1816237" y="733394"/>
                </a:cubicBezTo>
                <a:lnTo>
                  <a:pt x="1817528" y="706569"/>
                </a:lnTo>
                <a:lnTo>
                  <a:pt x="1837642" y="707538"/>
                </a:lnTo>
                <a:cubicBezTo>
                  <a:pt x="1847658" y="685622"/>
                  <a:pt x="1856187" y="671470"/>
                  <a:pt x="1863211" y="665091"/>
                </a:cubicBezTo>
                <a:cubicBezTo>
                  <a:pt x="1870236" y="658705"/>
                  <a:pt x="1874509" y="639871"/>
                  <a:pt x="1876016" y="608577"/>
                </a:cubicBezTo>
                <a:cubicBezTo>
                  <a:pt x="1854093" y="598561"/>
                  <a:pt x="1833454" y="585245"/>
                  <a:pt x="1814092" y="568635"/>
                </a:cubicBezTo>
                <a:cubicBezTo>
                  <a:pt x="1794725" y="552017"/>
                  <a:pt x="1771853" y="538593"/>
                  <a:pt x="1745461" y="528362"/>
                </a:cubicBezTo>
                <a:lnTo>
                  <a:pt x="1747075" y="494835"/>
                </a:lnTo>
                <a:lnTo>
                  <a:pt x="1754423" y="481747"/>
                </a:lnTo>
                <a:lnTo>
                  <a:pt x="1848297" y="486267"/>
                </a:lnTo>
                <a:lnTo>
                  <a:pt x="1847651" y="499678"/>
                </a:lnTo>
                <a:lnTo>
                  <a:pt x="1914061" y="516318"/>
                </a:lnTo>
                <a:lnTo>
                  <a:pt x="1914707" y="502907"/>
                </a:lnTo>
                <a:cubicBezTo>
                  <a:pt x="1941954" y="495258"/>
                  <a:pt x="1961439" y="486121"/>
                  <a:pt x="1973150" y="475478"/>
                </a:cubicBezTo>
                <a:cubicBezTo>
                  <a:pt x="1984867" y="464843"/>
                  <a:pt x="1997752" y="453144"/>
                  <a:pt x="2011809" y="440379"/>
                </a:cubicBezTo>
                <a:cubicBezTo>
                  <a:pt x="2008629" y="413341"/>
                  <a:pt x="2001832" y="391731"/>
                  <a:pt x="1991404" y="375549"/>
                </a:cubicBezTo>
                <a:cubicBezTo>
                  <a:pt x="1980985" y="359366"/>
                  <a:pt x="1974185" y="337756"/>
                  <a:pt x="1971008" y="310719"/>
                </a:cubicBezTo>
                <a:cubicBezTo>
                  <a:pt x="1984634" y="306896"/>
                  <a:pt x="1997033" y="305249"/>
                  <a:pt x="2008206" y="305788"/>
                </a:cubicBezTo>
                <a:cubicBezTo>
                  <a:pt x="2019379" y="306326"/>
                  <a:pt x="2031785" y="304685"/>
                  <a:pt x="2045407" y="300859"/>
                </a:cubicBezTo>
                <a:cubicBezTo>
                  <a:pt x="2044330" y="323213"/>
                  <a:pt x="2053745" y="337108"/>
                  <a:pt x="2073643" y="342545"/>
                </a:cubicBezTo>
                <a:cubicBezTo>
                  <a:pt x="2093548" y="347981"/>
                  <a:pt x="2114673" y="351241"/>
                  <a:pt x="2137020" y="352317"/>
                </a:cubicBezTo>
                <a:cubicBezTo>
                  <a:pt x="2147036" y="330394"/>
                  <a:pt x="2156729" y="315183"/>
                  <a:pt x="2166102" y="306671"/>
                </a:cubicBezTo>
                <a:cubicBezTo>
                  <a:pt x="2175473" y="298161"/>
                  <a:pt x="2181020" y="276026"/>
                  <a:pt x="2182742" y="240268"/>
                </a:cubicBezTo>
                <a:cubicBezTo>
                  <a:pt x="2165291" y="230465"/>
                  <a:pt x="2152417" y="218641"/>
                  <a:pt x="2144123" y="204804"/>
                </a:cubicBezTo>
                <a:cubicBezTo>
                  <a:pt x="2135826" y="190962"/>
                  <a:pt x="2132539" y="166158"/>
                  <a:pt x="2134261" y="130400"/>
                </a:cubicBezTo>
                <a:cubicBezTo>
                  <a:pt x="2174497" y="132338"/>
                  <a:pt x="2201948" y="143743"/>
                  <a:pt x="2216629" y="164610"/>
                </a:cubicBezTo>
                <a:cubicBezTo>
                  <a:pt x="2231305" y="185476"/>
                  <a:pt x="2249605" y="200923"/>
                  <a:pt x="2271521" y="210939"/>
                </a:cubicBezTo>
                <a:lnTo>
                  <a:pt x="2311432" y="219580"/>
                </a:lnTo>
                <a:cubicBezTo>
                  <a:pt x="2325489" y="206812"/>
                  <a:pt x="2340497" y="197459"/>
                  <a:pt x="2356469" y="191503"/>
                </a:cubicBezTo>
                <a:cubicBezTo>
                  <a:pt x="2372436" y="185555"/>
                  <a:pt x="2387288" y="179545"/>
                  <a:pt x="2401017" y="173489"/>
                </a:cubicBezTo>
                <a:cubicBezTo>
                  <a:pt x="2414751" y="167433"/>
                  <a:pt x="2426414" y="157911"/>
                  <a:pt x="2436002" y="144930"/>
                </a:cubicBezTo>
                <a:cubicBezTo>
                  <a:pt x="2445583" y="131949"/>
                  <a:pt x="2451128" y="109811"/>
                  <a:pt x="2452634" y="78524"/>
                </a:cubicBezTo>
                <a:lnTo>
                  <a:pt x="2439231" y="77879"/>
                </a:lnTo>
                <a:lnTo>
                  <a:pt x="2442782" y="4119"/>
                </a:lnTo>
                <a:lnTo>
                  <a:pt x="2456186" y="476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8581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1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30" name="圖片版面配置區 29"/>
          <p:cNvSpPr>
            <a:spLocks noGrp="1"/>
          </p:cNvSpPr>
          <p:nvPr>
            <p:ph type="pic" sz="quarter" idx="13"/>
          </p:nvPr>
        </p:nvSpPr>
        <p:spPr>
          <a:xfrm>
            <a:off x="2290285" y="651489"/>
            <a:ext cx="4563430" cy="5887423"/>
          </a:xfrm>
          <a:custGeom>
            <a:avLst/>
            <a:gdLst>
              <a:gd name="connsiteX0" fmla="*/ 2926682 w 4192442"/>
              <a:gd name="connsiteY0" fmla="*/ 5303836 h 5408800"/>
              <a:gd name="connsiteX1" fmla="*/ 2939034 w 4192442"/>
              <a:gd name="connsiteY1" fmla="*/ 5303836 h 5408800"/>
              <a:gd name="connsiteX2" fmla="*/ 2939034 w 4192442"/>
              <a:gd name="connsiteY2" fmla="*/ 5316185 h 5408800"/>
              <a:gd name="connsiteX3" fmla="*/ 2951383 w 4192442"/>
              <a:gd name="connsiteY3" fmla="*/ 5325448 h 5408800"/>
              <a:gd name="connsiteX4" fmla="*/ 2963729 w 4192442"/>
              <a:gd name="connsiteY4" fmla="*/ 5334708 h 5408800"/>
              <a:gd name="connsiteX5" fmla="*/ 3000778 w 4192442"/>
              <a:gd name="connsiteY5" fmla="*/ 5359405 h 5408800"/>
              <a:gd name="connsiteX6" fmla="*/ 3019301 w 4192442"/>
              <a:gd name="connsiteY6" fmla="*/ 5408800 h 5408800"/>
              <a:gd name="connsiteX7" fmla="*/ 2988429 w 4192442"/>
              <a:gd name="connsiteY7" fmla="*/ 5399540 h 5408800"/>
              <a:gd name="connsiteX8" fmla="*/ 2976080 w 4192442"/>
              <a:gd name="connsiteY8" fmla="*/ 5384103 h 5408800"/>
              <a:gd name="connsiteX9" fmla="*/ 2963729 w 4192442"/>
              <a:gd name="connsiteY9" fmla="*/ 5384103 h 5408800"/>
              <a:gd name="connsiteX10" fmla="*/ 2963729 w 4192442"/>
              <a:gd name="connsiteY10" fmla="*/ 5347057 h 5408800"/>
              <a:gd name="connsiteX11" fmla="*/ 2951383 w 4192442"/>
              <a:gd name="connsiteY11" fmla="*/ 5347057 h 5408800"/>
              <a:gd name="connsiteX12" fmla="*/ 2935945 w 4192442"/>
              <a:gd name="connsiteY12" fmla="*/ 5328534 h 5408800"/>
              <a:gd name="connsiteX13" fmla="*/ 2926682 w 4192442"/>
              <a:gd name="connsiteY13" fmla="*/ 5303836 h 5408800"/>
              <a:gd name="connsiteX14" fmla="*/ 2840241 w 4192442"/>
              <a:gd name="connsiteY14" fmla="*/ 5205045 h 5408800"/>
              <a:gd name="connsiteX15" fmla="*/ 2852589 w 4192442"/>
              <a:gd name="connsiteY15" fmla="*/ 5205045 h 5408800"/>
              <a:gd name="connsiteX16" fmla="*/ 2892724 w 4192442"/>
              <a:gd name="connsiteY16" fmla="*/ 5251351 h 5408800"/>
              <a:gd name="connsiteX17" fmla="*/ 2926681 w 4192442"/>
              <a:gd name="connsiteY17" fmla="*/ 5303834 h 5408800"/>
              <a:gd name="connsiteX18" fmla="*/ 2914333 w 4192442"/>
              <a:gd name="connsiteY18" fmla="*/ 5303834 h 5408800"/>
              <a:gd name="connsiteX19" fmla="*/ 2880375 w 4192442"/>
              <a:gd name="connsiteY19" fmla="*/ 5263699 h 5408800"/>
              <a:gd name="connsiteX20" fmla="*/ 2840241 w 4192442"/>
              <a:gd name="connsiteY20" fmla="*/ 5205045 h 5408800"/>
              <a:gd name="connsiteX21" fmla="*/ 2821721 w 4192442"/>
              <a:gd name="connsiteY21" fmla="*/ 5180346 h 5408800"/>
              <a:gd name="connsiteX22" fmla="*/ 2827896 w 4192442"/>
              <a:gd name="connsiteY22" fmla="*/ 5192695 h 5408800"/>
              <a:gd name="connsiteX23" fmla="*/ 2840244 w 4192442"/>
              <a:gd name="connsiteY23" fmla="*/ 5192695 h 5408800"/>
              <a:gd name="connsiteX24" fmla="*/ 2827896 w 4192442"/>
              <a:gd name="connsiteY24" fmla="*/ 5205044 h 5408800"/>
              <a:gd name="connsiteX25" fmla="*/ 2821721 w 4192442"/>
              <a:gd name="connsiteY25" fmla="*/ 5205044 h 5408800"/>
              <a:gd name="connsiteX26" fmla="*/ 419862 w 4192442"/>
              <a:gd name="connsiteY26" fmla="*/ 3787242 h 5408800"/>
              <a:gd name="connsiteX27" fmla="*/ 518655 w 4192442"/>
              <a:gd name="connsiteY27" fmla="*/ 3799591 h 5408800"/>
              <a:gd name="connsiteX28" fmla="*/ 561876 w 4192442"/>
              <a:gd name="connsiteY28" fmla="*/ 3824289 h 5408800"/>
              <a:gd name="connsiteX29" fmla="*/ 561876 w 4192442"/>
              <a:gd name="connsiteY29" fmla="*/ 3836637 h 5408800"/>
              <a:gd name="connsiteX30" fmla="*/ 580400 w 4192442"/>
              <a:gd name="connsiteY30" fmla="*/ 3836637 h 5408800"/>
              <a:gd name="connsiteX31" fmla="*/ 592748 w 4192442"/>
              <a:gd name="connsiteY31" fmla="*/ 3855163 h 5408800"/>
              <a:gd name="connsiteX32" fmla="*/ 617445 w 4192442"/>
              <a:gd name="connsiteY32" fmla="*/ 3855163 h 5408800"/>
              <a:gd name="connsiteX33" fmla="*/ 629794 w 4192442"/>
              <a:gd name="connsiteY33" fmla="*/ 3879861 h 5408800"/>
              <a:gd name="connsiteX34" fmla="*/ 654491 w 4192442"/>
              <a:gd name="connsiteY34" fmla="*/ 3879861 h 5408800"/>
              <a:gd name="connsiteX35" fmla="*/ 676104 w 4192442"/>
              <a:gd name="connsiteY35" fmla="*/ 3923081 h 5408800"/>
              <a:gd name="connsiteX36" fmla="*/ 716234 w 4192442"/>
              <a:gd name="connsiteY36" fmla="*/ 3953953 h 5408800"/>
              <a:gd name="connsiteX37" fmla="*/ 722413 w 4192442"/>
              <a:gd name="connsiteY37" fmla="*/ 4083614 h 5408800"/>
              <a:gd name="connsiteX38" fmla="*/ 734761 w 4192442"/>
              <a:gd name="connsiteY38" fmla="*/ 4083614 h 5408800"/>
              <a:gd name="connsiteX39" fmla="*/ 734761 w 4192442"/>
              <a:gd name="connsiteY39" fmla="*/ 4108315 h 5408800"/>
              <a:gd name="connsiteX40" fmla="*/ 747109 w 4192442"/>
              <a:gd name="connsiteY40" fmla="*/ 4108315 h 5408800"/>
              <a:gd name="connsiteX41" fmla="*/ 759458 w 4192442"/>
              <a:gd name="connsiteY41" fmla="*/ 4145361 h 5408800"/>
              <a:gd name="connsiteX42" fmla="*/ 734761 w 4192442"/>
              <a:gd name="connsiteY42" fmla="*/ 4182407 h 5408800"/>
              <a:gd name="connsiteX43" fmla="*/ 737847 w 4192442"/>
              <a:gd name="connsiteY43" fmla="*/ 4207105 h 5408800"/>
              <a:gd name="connsiteX44" fmla="*/ 740936 w 4192442"/>
              <a:gd name="connsiteY44" fmla="*/ 4231802 h 5408800"/>
              <a:gd name="connsiteX45" fmla="*/ 710060 w 4192442"/>
              <a:gd name="connsiteY45" fmla="*/ 4287371 h 5408800"/>
              <a:gd name="connsiteX46" fmla="*/ 679189 w 4192442"/>
              <a:gd name="connsiteY46" fmla="*/ 4379989 h 5408800"/>
              <a:gd name="connsiteX47" fmla="*/ 602010 w 4192442"/>
              <a:gd name="connsiteY47" fmla="*/ 4395424 h 5408800"/>
              <a:gd name="connsiteX48" fmla="*/ 561876 w 4192442"/>
              <a:gd name="connsiteY48" fmla="*/ 4460256 h 5408800"/>
              <a:gd name="connsiteX49" fmla="*/ 500129 w 4192442"/>
              <a:gd name="connsiteY49" fmla="*/ 4460256 h 5408800"/>
              <a:gd name="connsiteX50" fmla="*/ 500129 w 4192442"/>
              <a:gd name="connsiteY50" fmla="*/ 4447907 h 5408800"/>
              <a:gd name="connsiteX51" fmla="*/ 475436 w 4192442"/>
              <a:gd name="connsiteY51" fmla="*/ 4441733 h 5408800"/>
              <a:gd name="connsiteX52" fmla="*/ 407514 w 4192442"/>
              <a:gd name="connsiteY52" fmla="*/ 4460256 h 5408800"/>
              <a:gd name="connsiteX53" fmla="*/ 407514 w 4192442"/>
              <a:gd name="connsiteY53" fmla="*/ 4484954 h 5408800"/>
              <a:gd name="connsiteX54" fmla="*/ 370468 w 4192442"/>
              <a:gd name="connsiteY54" fmla="*/ 4491128 h 5408800"/>
              <a:gd name="connsiteX55" fmla="*/ 345771 w 4192442"/>
              <a:gd name="connsiteY55" fmla="*/ 4484954 h 5408800"/>
              <a:gd name="connsiteX56" fmla="*/ 321073 w 4192442"/>
              <a:gd name="connsiteY56" fmla="*/ 4447907 h 5408800"/>
              <a:gd name="connsiteX57" fmla="*/ 191409 w 4192442"/>
              <a:gd name="connsiteY57" fmla="*/ 4441733 h 5408800"/>
              <a:gd name="connsiteX58" fmla="*/ 191409 w 4192442"/>
              <a:gd name="connsiteY58" fmla="*/ 4417036 h 5408800"/>
              <a:gd name="connsiteX59" fmla="*/ 123491 w 4192442"/>
              <a:gd name="connsiteY59" fmla="*/ 4352203 h 5408800"/>
              <a:gd name="connsiteX60" fmla="*/ 74097 w 4192442"/>
              <a:gd name="connsiteY60" fmla="*/ 4275022 h 5408800"/>
              <a:gd name="connsiteX61" fmla="*/ 61747 w 4192442"/>
              <a:gd name="connsiteY61" fmla="*/ 4275022 h 5408800"/>
              <a:gd name="connsiteX62" fmla="*/ 61747 w 4192442"/>
              <a:gd name="connsiteY62" fmla="*/ 4188581 h 5408800"/>
              <a:gd name="connsiteX63" fmla="*/ 30876 w 4192442"/>
              <a:gd name="connsiteY63" fmla="*/ 4151535 h 5408800"/>
              <a:gd name="connsiteX64" fmla="*/ 40136 w 4192442"/>
              <a:gd name="connsiteY64" fmla="*/ 4114489 h 5408800"/>
              <a:gd name="connsiteX65" fmla="*/ 74097 w 4192442"/>
              <a:gd name="connsiteY65" fmla="*/ 4095963 h 5408800"/>
              <a:gd name="connsiteX66" fmla="*/ 67921 w 4192442"/>
              <a:gd name="connsiteY66" fmla="*/ 4040394 h 5408800"/>
              <a:gd name="connsiteX67" fmla="*/ 61747 w 4192442"/>
              <a:gd name="connsiteY67" fmla="*/ 3990999 h 5408800"/>
              <a:gd name="connsiteX68" fmla="*/ 74097 w 4192442"/>
              <a:gd name="connsiteY68" fmla="*/ 3990999 h 5408800"/>
              <a:gd name="connsiteX69" fmla="*/ 74097 w 4192442"/>
              <a:gd name="connsiteY69" fmla="*/ 3966302 h 5408800"/>
              <a:gd name="connsiteX70" fmla="*/ 123491 w 4192442"/>
              <a:gd name="connsiteY70" fmla="*/ 3929256 h 5408800"/>
              <a:gd name="connsiteX71" fmla="*/ 123491 w 4192442"/>
              <a:gd name="connsiteY71" fmla="*/ 3904558 h 5408800"/>
              <a:gd name="connsiteX72" fmla="*/ 142014 w 4192442"/>
              <a:gd name="connsiteY72" fmla="*/ 3892209 h 5408800"/>
              <a:gd name="connsiteX73" fmla="*/ 142014 w 4192442"/>
              <a:gd name="connsiteY73" fmla="*/ 3867512 h 5408800"/>
              <a:gd name="connsiteX74" fmla="*/ 194498 w 4192442"/>
              <a:gd name="connsiteY74" fmla="*/ 3842812 h 5408800"/>
              <a:gd name="connsiteX75" fmla="*/ 253155 w 4192442"/>
              <a:gd name="connsiteY75" fmla="*/ 3824289 h 5408800"/>
              <a:gd name="connsiteX76" fmla="*/ 253155 w 4192442"/>
              <a:gd name="connsiteY76" fmla="*/ 3799591 h 5408800"/>
              <a:gd name="connsiteX77" fmla="*/ 327248 w 4192442"/>
              <a:gd name="connsiteY77" fmla="*/ 3790331 h 5408800"/>
              <a:gd name="connsiteX78" fmla="*/ 419862 w 4192442"/>
              <a:gd name="connsiteY78" fmla="*/ 3787242 h 5408800"/>
              <a:gd name="connsiteX79" fmla="*/ 1031137 w 4192442"/>
              <a:gd name="connsiteY79" fmla="*/ 3698481 h 5408800"/>
              <a:gd name="connsiteX80" fmla="*/ 1062008 w 4192442"/>
              <a:gd name="connsiteY80" fmla="*/ 3698481 h 5408800"/>
              <a:gd name="connsiteX81" fmla="*/ 1062008 w 4192442"/>
              <a:gd name="connsiteY81" fmla="*/ 3710830 h 5408800"/>
              <a:gd name="connsiteX82" fmla="*/ 997176 w 4192442"/>
              <a:gd name="connsiteY82" fmla="*/ 3781836 h 5408800"/>
              <a:gd name="connsiteX83" fmla="*/ 919995 w 4192442"/>
              <a:gd name="connsiteY83" fmla="*/ 3840494 h 5408800"/>
              <a:gd name="connsiteX84" fmla="*/ 907647 w 4192442"/>
              <a:gd name="connsiteY84" fmla="*/ 3834320 h 5408800"/>
              <a:gd name="connsiteX85" fmla="*/ 901472 w 4192442"/>
              <a:gd name="connsiteY85" fmla="*/ 3821971 h 5408800"/>
              <a:gd name="connsiteX86" fmla="*/ 919995 w 4192442"/>
              <a:gd name="connsiteY86" fmla="*/ 3821971 h 5408800"/>
              <a:gd name="connsiteX87" fmla="*/ 919995 w 4192442"/>
              <a:gd name="connsiteY87" fmla="*/ 3797273 h 5408800"/>
              <a:gd name="connsiteX88" fmla="*/ 932344 w 4192442"/>
              <a:gd name="connsiteY88" fmla="*/ 3797273 h 5408800"/>
              <a:gd name="connsiteX89" fmla="*/ 944693 w 4192442"/>
              <a:gd name="connsiteY89" fmla="*/ 3772576 h 5408800"/>
              <a:gd name="connsiteX90" fmla="*/ 969393 w 4192442"/>
              <a:gd name="connsiteY90" fmla="*/ 3772576 h 5408800"/>
              <a:gd name="connsiteX91" fmla="*/ 3568826 w 4192442"/>
              <a:gd name="connsiteY91" fmla="*/ 3087217 h 5408800"/>
              <a:gd name="connsiteX92" fmla="*/ 3599698 w 4192442"/>
              <a:gd name="connsiteY92" fmla="*/ 3087217 h 5408800"/>
              <a:gd name="connsiteX93" fmla="*/ 3599698 w 4192442"/>
              <a:gd name="connsiteY93" fmla="*/ 3105740 h 5408800"/>
              <a:gd name="connsiteX94" fmla="*/ 3568826 w 4192442"/>
              <a:gd name="connsiteY94" fmla="*/ 3105740 h 5408800"/>
              <a:gd name="connsiteX95" fmla="*/ 129671 w 4192442"/>
              <a:gd name="connsiteY95" fmla="*/ 2315412 h 5408800"/>
              <a:gd name="connsiteX96" fmla="*/ 160541 w 4192442"/>
              <a:gd name="connsiteY96" fmla="*/ 2315412 h 5408800"/>
              <a:gd name="connsiteX97" fmla="*/ 160541 w 4192442"/>
              <a:gd name="connsiteY97" fmla="*/ 2327761 h 5408800"/>
              <a:gd name="connsiteX98" fmla="*/ 142019 w 4192442"/>
              <a:gd name="connsiteY98" fmla="*/ 2327761 h 5408800"/>
              <a:gd name="connsiteX99" fmla="*/ 142019 w 4192442"/>
              <a:gd name="connsiteY99" fmla="*/ 2340110 h 5408800"/>
              <a:gd name="connsiteX100" fmla="*/ 135845 w 4192442"/>
              <a:gd name="connsiteY100" fmla="*/ 2346284 h 5408800"/>
              <a:gd name="connsiteX101" fmla="*/ 129671 w 4192442"/>
              <a:gd name="connsiteY101" fmla="*/ 2333935 h 5408800"/>
              <a:gd name="connsiteX102" fmla="*/ 197584 w 4192442"/>
              <a:gd name="connsiteY102" fmla="*/ 2290713 h 5408800"/>
              <a:gd name="connsiteX103" fmla="*/ 234631 w 4192442"/>
              <a:gd name="connsiteY103" fmla="*/ 2290713 h 5408800"/>
              <a:gd name="connsiteX104" fmla="*/ 234631 w 4192442"/>
              <a:gd name="connsiteY104" fmla="*/ 2303062 h 5408800"/>
              <a:gd name="connsiteX105" fmla="*/ 197584 w 4192442"/>
              <a:gd name="connsiteY105" fmla="*/ 2303062 h 5408800"/>
              <a:gd name="connsiteX106" fmla="*/ 234634 w 4192442"/>
              <a:gd name="connsiteY106" fmla="*/ 2278364 h 5408800"/>
              <a:gd name="connsiteX107" fmla="*/ 284032 w 4192442"/>
              <a:gd name="connsiteY107" fmla="*/ 2278364 h 5408800"/>
              <a:gd name="connsiteX108" fmla="*/ 284032 w 4192442"/>
              <a:gd name="connsiteY108" fmla="*/ 2290713 h 5408800"/>
              <a:gd name="connsiteX109" fmla="*/ 234634 w 4192442"/>
              <a:gd name="connsiteY109" fmla="*/ 2290713 h 5408800"/>
              <a:gd name="connsiteX110" fmla="*/ 493964 w 4192442"/>
              <a:gd name="connsiteY110" fmla="*/ 2185745 h 5408800"/>
              <a:gd name="connsiteX111" fmla="*/ 568055 w 4192442"/>
              <a:gd name="connsiteY111" fmla="*/ 2198094 h 5408800"/>
              <a:gd name="connsiteX112" fmla="*/ 555706 w 4192442"/>
              <a:gd name="connsiteY112" fmla="*/ 2204268 h 5408800"/>
              <a:gd name="connsiteX113" fmla="*/ 509397 w 4192442"/>
              <a:gd name="connsiteY113" fmla="*/ 2219705 h 5408800"/>
              <a:gd name="connsiteX114" fmla="*/ 456914 w 4192442"/>
              <a:gd name="connsiteY114" fmla="*/ 2228965 h 5408800"/>
              <a:gd name="connsiteX115" fmla="*/ 456914 w 4192442"/>
              <a:gd name="connsiteY115" fmla="*/ 2241317 h 5408800"/>
              <a:gd name="connsiteX116" fmla="*/ 438391 w 4192442"/>
              <a:gd name="connsiteY116" fmla="*/ 2241317 h 5408800"/>
              <a:gd name="connsiteX117" fmla="*/ 438391 w 4192442"/>
              <a:gd name="connsiteY117" fmla="*/ 2253666 h 5408800"/>
              <a:gd name="connsiteX118" fmla="*/ 358124 w 4192442"/>
              <a:gd name="connsiteY118" fmla="*/ 2266014 h 5408800"/>
              <a:gd name="connsiteX119" fmla="*/ 284033 w 4192442"/>
              <a:gd name="connsiteY119" fmla="*/ 2278363 h 5408800"/>
              <a:gd name="connsiteX120" fmla="*/ 284033 w 4192442"/>
              <a:gd name="connsiteY120" fmla="*/ 2266014 h 5408800"/>
              <a:gd name="connsiteX121" fmla="*/ 296381 w 4192442"/>
              <a:gd name="connsiteY121" fmla="*/ 2266014 h 5408800"/>
              <a:gd name="connsiteX122" fmla="*/ 296381 w 4192442"/>
              <a:gd name="connsiteY122" fmla="*/ 2253666 h 5408800"/>
              <a:gd name="connsiteX123" fmla="*/ 364298 w 4192442"/>
              <a:gd name="connsiteY123" fmla="*/ 2241317 h 5408800"/>
              <a:gd name="connsiteX124" fmla="*/ 364298 w 4192442"/>
              <a:gd name="connsiteY124" fmla="*/ 2228965 h 5408800"/>
              <a:gd name="connsiteX125" fmla="*/ 388997 w 4192442"/>
              <a:gd name="connsiteY125" fmla="*/ 2228965 h 5408800"/>
              <a:gd name="connsiteX126" fmla="*/ 388997 w 4192442"/>
              <a:gd name="connsiteY126" fmla="*/ 2216617 h 5408800"/>
              <a:gd name="connsiteX127" fmla="*/ 426043 w 4192442"/>
              <a:gd name="connsiteY127" fmla="*/ 2216617 h 5408800"/>
              <a:gd name="connsiteX128" fmla="*/ 426043 w 4192442"/>
              <a:gd name="connsiteY128" fmla="*/ 2204268 h 5408800"/>
              <a:gd name="connsiteX129" fmla="*/ 463088 w 4192442"/>
              <a:gd name="connsiteY129" fmla="*/ 2204268 h 5408800"/>
              <a:gd name="connsiteX130" fmla="*/ 493964 w 4192442"/>
              <a:gd name="connsiteY130" fmla="*/ 2185745 h 5408800"/>
              <a:gd name="connsiteX131" fmla="*/ 3883722 w 4192442"/>
              <a:gd name="connsiteY131" fmla="*/ 1463337 h 5408800"/>
              <a:gd name="connsiteX132" fmla="*/ 3883722 w 4192442"/>
              <a:gd name="connsiteY132" fmla="*/ 1506561 h 5408800"/>
              <a:gd name="connsiteX133" fmla="*/ 3815804 w 4192442"/>
              <a:gd name="connsiteY133" fmla="*/ 1518910 h 5408800"/>
              <a:gd name="connsiteX134" fmla="*/ 3883722 w 4192442"/>
              <a:gd name="connsiteY134" fmla="*/ 1463337 h 5408800"/>
              <a:gd name="connsiteX135" fmla="*/ 4161570 w 4192442"/>
              <a:gd name="connsiteY135" fmla="*/ 1308982 h 5408800"/>
              <a:gd name="connsiteX136" fmla="*/ 4192442 w 4192442"/>
              <a:gd name="connsiteY136" fmla="*/ 1308982 h 5408800"/>
              <a:gd name="connsiteX137" fmla="*/ 4180096 w 4192442"/>
              <a:gd name="connsiteY137" fmla="*/ 1315157 h 5408800"/>
              <a:gd name="connsiteX138" fmla="*/ 4167748 w 4192442"/>
              <a:gd name="connsiteY138" fmla="*/ 1327505 h 5408800"/>
              <a:gd name="connsiteX139" fmla="*/ 4161570 w 4192442"/>
              <a:gd name="connsiteY139" fmla="*/ 1327505 h 5408800"/>
              <a:gd name="connsiteX140" fmla="*/ 2685879 w 4192442"/>
              <a:gd name="connsiteY140" fmla="*/ 963211 h 5408800"/>
              <a:gd name="connsiteX141" fmla="*/ 2692053 w 4192442"/>
              <a:gd name="connsiteY141" fmla="*/ 969386 h 5408800"/>
              <a:gd name="connsiteX142" fmla="*/ 2698227 w 4192442"/>
              <a:gd name="connsiteY142" fmla="*/ 975560 h 5408800"/>
              <a:gd name="connsiteX143" fmla="*/ 2685879 w 4192442"/>
              <a:gd name="connsiteY143" fmla="*/ 1000261 h 5408800"/>
              <a:gd name="connsiteX144" fmla="*/ 2679707 w 4192442"/>
              <a:gd name="connsiteY144" fmla="*/ 1000261 h 5408800"/>
              <a:gd name="connsiteX145" fmla="*/ 2682793 w 4192442"/>
              <a:gd name="connsiteY145" fmla="*/ 981735 h 5408800"/>
              <a:gd name="connsiteX146" fmla="*/ 2685879 w 4192442"/>
              <a:gd name="connsiteY146" fmla="*/ 963211 h 5408800"/>
              <a:gd name="connsiteX147" fmla="*/ 2759975 w 4192442"/>
              <a:gd name="connsiteY147" fmla="*/ 808851 h 5408800"/>
              <a:gd name="connsiteX148" fmla="*/ 2769235 w 4192442"/>
              <a:gd name="connsiteY148" fmla="*/ 818111 h 5408800"/>
              <a:gd name="connsiteX149" fmla="*/ 2772324 w 4192442"/>
              <a:gd name="connsiteY149" fmla="*/ 833548 h 5408800"/>
              <a:gd name="connsiteX150" fmla="*/ 2759975 w 4192442"/>
              <a:gd name="connsiteY150" fmla="*/ 833548 h 5408800"/>
              <a:gd name="connsiteX151" fmla="*/ 1870855 w 4192442"/>
              <a:gd name="connsiteY151" fmla="*/ 703883 h 5408800"/>
              <a:gd name="connsiteX152" fmla="*/ 1895552 w 4192442"/>
              <a:gd name="connsiteY152" fmla="*/ 703883 h 5408800"/>
              <a:gd name="connsiteX153" fmla="*/ 1901727 w 4192442"/>
              <a:gd name="connsiteY153" fmla="*/ 722406 h 5408800"/>
              <a:gd name="connsiteX154" fmla="*/ 1907901 w 4192442"/>
              <a:gd name="connsiteY154" fmla="*/ 722406 h 5408800"/>
              <a:gd name="connsiteX155" fmla="*/ 1907901 w 4192442"/>
              <a:gd name="connsiteY155" fmla="*/ 833547 h 5408800"/>
              <a:gd name="connsiteX156" fmla="*/ 1920250 w 4192442"/>
              <a:gd name="connsiteY156" fmla="*/ 833547 h 5408800"/>
              <a:gd name="connsiteX157" fmla="*/ 1920250 w 4192442"/>
              <a:gd name="connsiteY157" fmla="*/ 963209 h 5408800"/>
              <a:gd name="connsiteX158" fmla="*/ 1929513 w 4192442"/>
              <a:gd name="connsiteY158" fmla="*/ 969383 h 5408800"/>
              <a:gd name="connsiteX159" fmla="*/ 1938773 w 4192442"/>
              <a:gd name="connsiteY159" fmla="*/ 975557 h 5408800"/>
              <a:gd name="connsiteX160" fmla="*/ 1938773 w 4192442"/>
              <a:gd name="connsiteY160" fmla="*/ 1000258 h 5408800"/>
              <a:gd name="connsiteX161" fmla="*/ 1963473 w 4192442"/>
              <a:gd name="connsiteY161" fmla="*/ 1012603 h 5408800"/>
              <a:gd name="connsiteX162" fmla="*/ 1963473 w 4192442"/>
              <a:gd name="connsiteY162" fmla="*/ 1031129 h 5408800"/>
              <a:gd name="connsiteX163" fmla="*/ 1975819 w 4192442"/>
              <a:gd name="connsiteY163" fmla="*/ 1031129 h 5408800"/>
              <a:gd name="connsiteX164" fmla="*/ 2028302 w 4192442"/>
              <a:gd name="connsiteY164" fmla="*/ 1077436 h 5408800"/>
              <a:gd name="connsiteX165" fmla="*/ 2093135 w 4192442"/>
              <a:gd name="connsiteY165" fmla="*/ 1080524 h 5408800"/>
              <a:gd name="connsiteX166" fmla="*/ 2117832 w 4192442"/>
              <a:gd name="connsiteY166" fmla="*/ 1043478 h 5408800"/>
              <a:gd name="connsiteX167" fmla="*/ 2142529 w 4192442"/>
              <a:gd name="connsiteY167" fmla="*/ 1012603 h 5408800"/>
              <a:gd name="connsiteX168" fmla="*/ 2179576 w 4192442"/>
              <a:gd name="connsiteY168" fmla="*/ 1012603 h 5408800"/>
              <a:gd name="connsiteX169" fmla="*/ 2179576 w 4192442"/>
              <a:gd name="connsiteY169" fmla="*/ 1000258 h 5408800"/>
              <a:gd name="connsiteX170" fmla="*/ 2204273 w 4192442"/>
              <a:gd name="connsiteY170" fmla="*/ 1000258 h 5408800"/>
              <a:gd name="connsiteX171" fmla="*/ 2204273 w 4192442"/>
              <a:gd name="connsiteY171" fmla="*/ 987906 h 5408800"/>
              <a:gd name="connsiteX172" fmla="*/ 2235148 w 4192442"/>
              <a:gd name="connsiteY172" fmla="*/ 987906 h 5408800"/>
              <a:gd name="connsiteX173" fmla="*/ 2259845 w 4192442"/>
              <a:gd name="connsiteY173" fmla="*/ 950860 h 5408800"/>
              <a:gd name="connsiteX174" fmla="*/ 2272194 w 4192442"/>
              <a:gd name="connsiteY174" fmla="*/ 950860 h 5408800"/>
              <a:gd name="connsiteX175" fmla="*/ 2272194 w 4192442"/>
              <a:gd name="connsiteY175" fmla="*/ 963209 h 5408800"/>
              <a:gd name="connsiteX176" fmla="*/ 2284543 w 4192442"/>
              <a:gd name="connsiteY176" fmla="*/ 963209 h 5408800"/>
              <a:gd name="connsiteX177" fmla="*/ 2278368 w 4192442"/>
              <a:gd name="connsiteY177" fmla="*/ 994080 h 5408800"/>
              <a:gd name="connsiteX178" fmla="*/ 2272194 w 4192442"/>
              <a:gd name="connsiteY178" fmla="*/ 1012603 h 5408800"/>
              <a:gd name="connsiteX179" fmla="*/ 2284543 w 4192442"/>
              <a:gd name="connsiteY179" fmla="*/ 1018781 h 5408800"/>
              <a:gd name="connsiteX180" fmla="*/ 2272194 w 4192442"/>
              <a:gd name="connsiteY180" fmla="*/ 1031129 h 5408800"/>
              <a:gd name="connsiteX181" fmla="*/ 2284543 w 4192442"/>
              <a:gd name="connsiteY181" fmla="*/ 1031129 h 5408800"/>
              <a:gd name="connsiteX182" fmla="*/ 2284543 w 4192442"/>
              <a:gd name="connsiteY182" fmla="*/ 1105222 h 5408800"/>
              <a:gd name="connsiteX183" fmla="*/ 2438901 w 4192442"/>
              <a:gd name="connsiteY183" fmla="*/ 1166965 h 5408800"/>
              <a:gd name="connsiteX184" fmla="*/ 2503734 w 4192442"/>
              <a:gd name="connsiteY184" fmla="*/ 1095959 h 5408800"/>
              <a:gd name="connsiteX185" fmla="*/ 2605612 w 4192442"/>
              <a:gd name="connsiteY185" fmla="*/ 1068176 h 5408800"/>
              <a:gd name="connsiteX186" fmla="*/ 2642658 w 4192442"/>
              <a:gd name="connsiteY186" fmla="*/ 1117570 h 5408800"/>
              <a:gd name="connsiteX187" fmla="*/ 2617961 w 4192442"/>
              <a:gd name="connsiteY187" fmla="*/ 1166965 h 5408800"/>
              <a:gd name="connsiteX188" fmla="*/ 2605612 w 4192442"/>
              <a:gd name="connsiteY188" fmla="*/ 1228710 h 5408800"/>
              <a:gd name="connsiteX189" fmla="*/ 2617961 w 4192442"/>
              <a:gd name="connsiteY189" fmla="*/ 1262669 h 5408800"/>
              <a:gd name="connsiteX190" fmla="*/ 2655007 w 4192442"/>
              <a:gd name="connsiteY190" fmla="*/ 1308978 h 5408800"/>
              <a:gd name="connsiteX191" fmla="*/ 2722928 w 4192442"/>
              <a:gd name="connsiteY191" fmla="*/ 1315153 h 5408800"/>
              <a:gd name="connsiteX192" fmla="*/ 2763060 w 4192442"/>
              <a:gd name="connsiteY192" fmla="*/ 1346025 h 5408800"/>
              <a:gd name="connsiteX193" fmla="*/ 2821717 w 4192442"/>
              <a:gd name="connsiteY193" fmla="*/ 1364547 h 5408800"/>
              <a:gd name="connsiteX194" fmla="*/ 2877287 w 4192442"/>
              <a:gd name="connsiteY194" fmla="*/ 1296630 h 5408800"/>
              <a:gd name="connsiteX195" fmla="*/ 2889635 w 4192442"/>
              <a:gd name="connsiteY195" fmla="*/ 1296630 h 5408800"/>
              <a:gd name="connsiteX196" fmla="*/ 2895810 w 4192442"/>
              <a:gd name="connsiteY196" fmla="*/ 1278108 h 5408800"/>
              <a:gd name="connsiteX197" fmla="*/ 2901984 w 4192442"/>
              <a:gd name="connsiteY197" fmla="*/ 1259583 h 5408800"/>
              <a:gd name="connsiteX198" fmla="*/ 2963728 w 4192442"/>
              <a:gd name="connsiteY198" fmla="*/ 1259583 h 5408800"/>
              <a:gd name="connsiteX199" fmla="*/ 2982254 w 4192442"/>
              <a:gd name="connsiteY199" fmla="*/ 1361461 h 5408800"/>
              <a:gd name="connsiteX200" fmla="*/ 3006951 w 4192442"/>
              <a:gd name="connsiteY200" fmla="*/ 1450988 h 5408800"/>
              <a:gd name="connsiteX201" fmla="*/ 3006951 w 4192442"/>
              <a:gd name="connsiteY201" fmla="*/ 1463336 h 5408800"/>
              <a:gd name="connsiteX202" fmla="*/ 3081043 w 4192442"/>
              <a:gd name="connsiteY202" fmla="*/ 1469511 h 5408800"/>
              <a:gd name="connsiteX203" fmla="*/ 3105741 w 4192442"/>
              <a:gd name="connsiteY203" fmla="*/ 1506560 h 5408800"/>
              <a:gd name="connsiteX204" fmla="*/ 3118089 w 4192442"/>
              <a:gd name="connsiteY204" fmla="*/ 1506560 h 5408800"/>
              <a:gd name="connsiteX205" fmla="*/ 3118089 w 4192442"/>
              <a:gd name="connsiteY205" fmla="*/ 1710314 h 5408800"/>
              <a:gd name="connsiteX206" fmla="*/ 3164399 w 4192442"/>
              <a:gd name="connsiteY206" fmla="*/ 1753537 h 5408800"/>
              <a:gd name="connsiteX207" fmla="*/ 3229231 w 4192442"/>
              <a:gd name="connsiteY207" fmla="*/ 1765886 h 5408800"/>
              <a:gd name="connsiteX208" fmla="*/ 3389764 w 4192442"/>
              <a:gd name="connsiteY208" fmla="*/ 1735011 h 5408800"/>
              <a:gd name="connsiteX209" fmla="*/ 3389764 w 4192442"/>
              <a:gd name="connsiteY209" fmla="*/ 1722662 h 5408800"/>
              <a:gd name="connsiteX210" fmla="*/ 3414462 w 4192442"/>
              <a:gd name="connsiteY210" fmla="*/ 1722662 h 5408800"/>
              <a:gd name="connsiteX211" fmla="*/ 3414462 w 4192442"/>
              <a:gd name="connsiteY211" fmla="*/ 1710314 h 5408800"/>
              <a:gd name="connsiteX212" fmla="*/ 3432985 w 4192442"/>
              <a:gd name="connsiteY212" fmla="*/ 1710314 h 5408800"/>
              <a:gd name="connsiteX213" fmla="*/ 3445336 w 4192442"/>
              <a:gd name="connsiteY213" fmla="*/ 1685616 h 5408800"/>
              <a:gd name="connsiteX214" fmla="*/ 3494731 w 4192442"/>
              <a:gd name="connsiteY214" fmla="*/ 1685616 h 5408800"/>
              <a:gd name="connsiteX215" fmla="*/ 3494731 w 4192442"/>
              <a:gd name="connsiteY215" fmla="*/ 1673267 h 5408800"/>
              <a:gd name="connsiteX216" fmla="*/ 3519429 w 4192442"/>
              <a:gd name="connsiteY216" fmla="*/ 1667093 h 5408800"/>
              <a:gd name="connsiteX217" fmla="*/ 3544126 w 4192442"/>
              <a:gd name="connsiteY217" fmla="*/ 1660919 h 5408800"/>
              <a:gd name="connsiteX218" fmla="*/ 3544126 w 4192442"/>
              <a:gd name="connsiteY218" fmla="*/ 1685616 h 5408800"/>
              <a:gd name="connsiteX219" fmla="*/ 3485468 w 4192442"/>
              <a:gd name="connsiteY219" fmla="*/ 1707228 h 5408800"/>
              <a:gd name="connsiteX220" fmla="*/ 3414462 w 4192442"/>
              <a:gd name="connsiteY220" fmla="*/ 1747363 h 5408800"/>
              <a:gd name="connsiteX221" fmla="*/ 3414462 w 4192442"/>
              <a:gd name="connsiteY221" fmla="*/ 1759711 h 5408800"/>
              <a:gd name="connsiteX222" fmla="*/ 3399027 w 4192442"/>
              <a:gd name="connsiteY222" fmla="*/ 1762797 h 5408800"/>
              <a:gd name="connsiteX223" fmla="*/ 3389764 w 4192442"/>
              <a:gd name="connsiteY223" fmla="*/ 1765886 h 5408800"/>
              <a:gd name="connsiteX224" fmla="*/ 3389764 w 4192442"/>
              <a:gd name="connsiteY224" fmla="*/ 1790583 h 5408800"/>
              <a:gd name="connsiteX225" fmla="*/ 3290975 w 4192442"/>
              <a:gd name="connsiteY225" fmla="*/ 1889373 h 5408800"/>
              <a:gd name="connsiteX226" fmla="*/ 3290975 w 4192442"/>
              <a:gd name="connsiteY226" fmla="*/ 1969640 h 5408800"/>
              <a:gd name="connsiteX227" fmla="*/ 3343455 w 4192442"/>
              <a:gd name="connsiteY227" fmla="*/ 2000514 h 5408800"/>
              <a:gd name="connsiteX228" fmla="*/ 3420636 w 4192442"/>
              <a:gd name="connsiteY228" fmla="*/ 2006689 h 5408800"/>
              <a:gd name="connsiteX229" fmla="*/ 3420636 w 4192442"/>
              <a:gd name="connsiteY229" fmla="*/ 1994337 h 5408800"/>
              <a:gd name="connsiteX230" fmla="*/ 3470031 w 4192442"/>
              <a:gd name="connsiteY230" fmla="*/ 1994337 h 5408800"/>
              <a:gd name="connsiteX231" fmla="*/ 3488557 w 4192442"/>
              <a:gd name="connsiteY231" fmla="*/ 2025212 h 5408800"/>
              <a:gd name="connsiteX232" fmla="*/ 3494731 w 4192442"/>
              <a:gd name="connsiteY232" fmla="*/ 2074607 h 5408800"/>
              <a:gd name="connsiteX233" fmla="*/ 3470031 w 4192442"/>
              <a:gd name="connsiteY233" fmla="*/ 2099304 h 5408800"/>
              <a:gd name="connsiteX234" fmla="*/ 3445336 w 4192442"/>
              <a:gd name="connsiteY234" fmla="*/ 2099304 h 5408800"/>
              <a:gd name="connsiteX235" fmla="*/ 3445336 w 4192442"/>
              <a:gd name="connsiteY235" fmla="*/ 2111653 h 5408800"/>
              <a:gd name="connsiteX236" fmla="*/ 3427585 w 4192442"/>
              <a:gd name="connsiteY236" fmla="*/ 2119370 h 5408800"/>
              <a:gd name="connsiteX237" fmla="*/ 3424153 w 4192442"/>
              <a:gd name="connsiteY237" fmla="*/ 2118000 h 5408800"/>
              <a:gd name="connsiteX238" fmla="*/ 3422953 w 4192442"/>
              <a:gd name="connsiteY238" fmla="*/ 2122458 h 5408800"/>
              <a:gd name="connsiteX239" fmla="*/ 3414462 w 4192442"/>
              <a:gd name="connsiteY239" fmla="*/ 2148699 h 5408800"/>
              <a:gd name="connsiteX240" fmla="*/ 3389764 w 4192442"/>
              <a:gd name="connsiteY240" fmla="*/ 2148699 h 5408800"/>
              <a:gd name="connsiteX241" fmla="*/ 3411376 w 4192442"/>
              <a:gd name="connsiteY241" fmla="*/ 2269100 h 5408800"/>
              <a:gd name="connsiteX242" fmla="*/ 3519429 w 4192442"/>
              <a:gd name="connsiteY242" fmla="*/ 2340107 h 5408800"/>
              <a:gd name="connsiteX243" fmla="*/ 3581172 w 4192442"/>
              <a:gd name="connsiteY243" fmla="*/ 2315409 h 5408800"/>
              <a:gd name="connsiteX244" fmla="*/ 3630567 w 4192442"/>
              <a:gd name="connsiteY244" fmla="*/ 2321584 h 5408800"/>
              <a:gd name="connsiteX245" fmla="*/ 3673790 w 4192442"/>
              <a:gd name="connsiteY245" fmla="*/ 2327758 h 5408800"/>
              <a:gd name="connsiteX246" fmla="*/ 3673790 w 4192442"/>
              <a:gd name="connsiteY246" fmla="*/ 2370978 h 5408800"/>
              <a:gd name="connsiteX247" fmla="*/ 3605870 w 4192442"/>
              <a:gd name="connsiteY247" fmla="*/ 2401850 h 5408800"/>
              <a:gd name="connsiteX248" fmla="*/ 3537952 w 4192442"/>
              <a:gd name="connsiteY248" fmla="*/ 2420373 h 5408800"/>
              <a:gd name="connsiteX249" fmla="*/ 3485468 w 4192442"/>
              <a:gd name="connsiteY249" fmla="*/ 2457419 h 5408800"/>
              <a:gd name="connsiteX250" fmla="*/ 3457682 w 4192442"/>
              <a:gd name="connsiteY250" fmla="*/ 2537689 h 5408800"/>
              <a:gd name="connsiteX251" fmla="*/ 3482382 w 4192442"/>
              <a:gd name="connsiteY251" fmla="*/ 2556212 h 5408800"/>
              <a:gd name="connsiteX252" fmla="*/ 3507080 w 4192442"/>
              <a:gd name="connsiteY252" fmla="*/ 2574735 h 5408800"/>
              <a:gd name="connsiteX253" fmla="*/ 3507080 w 4192442"/>
              <a:gd name="connsiteY253" fmla="*/ 2587084 h 5408800"/>
              <a:gd name="connsiteX254" fmla="*/ 3544126 w 4192442"/>
              <a:gd name="connsiteY254" fmla="*/ 2587084 h 5408800"/>
              <a:gd name="connsiteX255" fmla="*/ 3581172 w 4192442"/>
              <a:gd name="connsiteY255" fmla="*/ 2608696 h 5408800"/>
              <a:gd name="connsiteX256" fmla="*/ 3587347 w 4192442"/>
              <a:gd name="connsiteY256" fmla="*/ 2655002 h 5408800"/>
              <a:gd name="connsiteX257" fmla="*/ 3574998 w 4192442"/>
              <a:gd name="connsiteY257" fmla="*/ 2655002 h 5408800"/>
              <a:gd name="connsiteX258" fmla="*/ 3574998 w 4192442"/>
              <a:gd name="connsiteY258" fmla="*/ 2692048 h 5408800"/>
              <a:gd name="connsiteX259" fmla="*/ 3494731 w 4192442"/>
              <a:gd name="connsiteY259" fmla="*/ 2722923 h 5408800"/>
              <a:gd name="connsiteX260" fmla="*/ 3463856 w 4192442"/>
              <a:gd name="connsiteY260" fmla="*/ 2815538 h 5408800"/>
              <a:gd name="connsiteX261" fmla="*/ 3479294 w 4192442"/>
              <a:gd name="connsiteY261" fmla="*/ 2877282 h 5408800"/>
              <a:gd name="connsiteX262" fmla="*/ 3513254 w 4192442"/>
              <a:gd name="connsiteY262" fmla="*/ 2905068 h 5408800"/>
              <a:gd name="connsiteX263" fmla="*/ 3550300 w 4192442"/>
              <a:gd name="connsiteY263" fmla="*/ 2926676 h 5408800"/>
              <a:gd name="connsiteX264" fmla="*/ 3574998 w 4192442"/>
              <a:gd name="connsiteY264" fmla="*/ 2963723 h 5408800"/>
              <a:gd name="connsiteX265" fmla="*/ 3599695 w 4192442"/>
              <a:gd name="connsiteY265" fmla="*/ 2963723 h 5408800"/>
              <a:gd name="connsiteX266" fmla="*/ 3599695 w 4192442"/>
              <a:gd name="connsiteY266" fmla="*/ 3000772 h 5408800"/>
              <a:gd name="connsiteX267" fmla="*/ 3587347 w 4192442"/>
              <a:gd name="connsiteY267" fmla="*/ 3000772 h 5408800"/>
              <a:gd name="connsiteX268" fmla="*/ 3531777 w 4192442"/>
              <a:gd name="connsiteY268" fmla="*/ 3025469 h 5408800"/>
              <a:gd name="connsiteX269" fmla="*/ 3488557 w 4192442"/>
              <a:gd name="connsiteY269" fmla="*/ 3022380 h 5408800"/>
              <a:gd name="connsiteX270" fmla="*/ 3451511 w 4192442"/>
              <a:gd name="connsiteY270" fmla="*/ 3019295 h 5408800"/>
              <a:gd name="connsiteX271" fmla="*/ 3414462 w 4192442"/>
              <a:gd name="connsiteY271" fmla="*/ 3025469 h 5408800"/>
              <a:gd name="connsiteX272" fmla="*/ 3414462 w 4192442"/>
              <a:gd name="connsiteY272" fmla="*/ 3037818 h 5408800"/>
              <a:gd name="connsiteX273" fmla="*/ 3402116 w 4192442"/>
              <a:gd name="connsiteY273" fmla="*/ 3037818 h 5408800"/>
              <a:gd name="connsiteX274" fmla="*/ 3402116 w 4192442"/>
              <a:gd name="connsiteY274" fmla="*/ 3118084 h 5408800"/>
              <a:gd name="connsiteX275" fmla="*/ 3389764 w 4192442"/>
              <a:gd name="connsiteY275" fmla="*/ 3118084 h 5408800"/>
              <a:gd name="connsiteX276" fmla="*/ 3389764 w 4192442"/>
              <a:gd name="connsiteY276" fmla="*/ 3192177 h 5408800"/>
              <a:gd name="connsiteX277" fmla="*/ 3494731 w 4192442"/>
              <a:gd name="connsiteY277" fmla="*/ 3238486 h 5408800"/>
              <a:gd name="connsiteX278" fmla="*/ 3587347 w 4192442"/>
              <a:gd name="connsiteY278" fmla="*/ 3272446 h 5408800"/>
              <a:gd name="connsiteX279" fmla="*/ 3587347 w 4192442"/>
              <a:gd name="connsiteY279" fmla="*/ 3297144 h 5408800"/>
              <a:gd name="connsiteX280" fmla="*/ 3503991 w 4192442"/>
              <a:gd name="connsiteY280" fmla="*/ 3306404 h 5408800"/>
              <a:gd name="connsiteX281" fmla="*/ 3414462 w 4192442"/>
              <a:gd name="connsiteY281" fmla="*/ 3309492 h 5408800"/>
              <a:gd name="connsiteX282" fmla="*/ 3414462 w 4192442"/>
              <a:gd name="connsiteY282" fmla="*/ 3297144 h 5408800"/>
              <a:gd name="connsiteX283" fmla="*/ 3402116 w 4192442"/>
              <a:gd name="connsiteY283" fmla="*/ 3297144 h 5408800"/>
              <a:gd name="connsiteX284" fmla="*/ 3402116 w 4192442"/>
              <a:gd name="connsiteY284" fmla="*/ 3309492 h 5408800"/>
              <a:gd name="connsiteX285" fmla="*/ 3340369 w 4192442"/>
              <a:gd name="connsiteY285" fmla="*/ 3337276 h 5408800"/>
              <a:gd name="connsiteX286" fmla="*/ 3328021 w 4192442"/>
              <a:gd name="connsiteY286" fmla="*/ 3402108 h 5408800"/>
              <a:gd name="connsiteX287" fmla="*/ 3358892 w 4192442"/>
              <a:gd name="connsiteY287" fmla="*/ 3457680 h 5408800"/>
              <a:gd name="connsiteX288" fmla="*/ 3352718 w 4192442"/>
              <a:gd name="connsiteY288" fmla="*/ 3500900 h 5408800"/>
              <a:gd name="connsiteX289" fmla="*/ 3290975 w 4192442"/>
              <a:gd name="connsiteY289" fmla="*/ 3519424 h 5408800"/>
              <a:gd name="connsiteX290" fmla="*/ 3260103 w 4192442"/>
              <a:gd name="connsiteY290" fmla="*/ 3513249 h 5408800"/>
              <a:gd name="connsiteX291" fmla="*/ 3260103 w 4192442"/>
              <a:gd name="connsiteY291" fmla="*/ 3500900 h 5408800"/>
              <a:gd name="connsiteX292" fmla="*/ 3232317 w 4192442"/>
              <a:gd name="connsiteY292" fmla="*/ 3473114 h 5408800"/>
              <a:gd name="connsiteX293" fmla="*/ 3186007 w 4192442"/>
              <a:gd name="connsiteY293" fmla="*/ 3463854 h 5408800"/>
              <a:gd name="connsiteX294" fmla="*/ 3155136 w 4192442"/>
              <a:gd name="connsiteY294" fmla="*/ 3491637 h 5408800"/>
              <a:gd name="connsiteX295" fmla="*/ 3124264 w 4192442"/>
              <a:gd name="connsiteY295" fmla="*/ 3525598 h 5408800"/>
              <a:gd name="connsiteX296" fmla="*/ 3105741 w 4192442"/>
              <a:gd name="connsiteY296" fmla="*/ 3525598 h 5408800"/>
              <a:gd name="connsiteX297" fmla="*/ 3105741 w 4192442"/>
              <a:gd name="connsiteY297" fmla="*/ 3537947 h 5408800"/>
              <a:gd name="connsiteX298" fmla="*/ 3090306 w 4192442"/>
              <a:gd name="connsiteY298" fmla="*/ 3541032 h 5408800"/>
              <a:gd name="connsiteX299" fmla="*/ 3081043 w 4192442"/>
              <a:gd name="connsiteY299" fmla="*/ 3544121 h 5408800"/>
              <a:gd name="connsiteX300" fmla="*/ 3081043 w 4192442"/>
              <a:gd name="connsiteY300" fmla="*/ 3630562 h 5408800"/>
              <a:gd name="connsiteX301" fmla="*/ 3118089 w 4192442"/>
              <a:gd name="connsiteY301" fmla="*/ 3655259 h 5408800"/>
              <a:gd name="connsiteX302" fmla="*/ 3118089 w 4192442"/>
              <a:gd name="connsiteY302" fmla="*/ 3667608 h 5408800"/>
              <a:gd name="connsiteX303" fmla="*/ 3136615 w 4192442"/>
              <a:gd name="connsiteY303" fmla="*/ 3667608 h 5408800"/>
              <a:gd name="connsiteX304" fmla="*/ 3136615 w 4192442"/>
              <a:gd name="connsiteY304" fmla="*/ 3679957 h 5408800"/>
              <a:gd name="connsiteX305" fmla="*/ 3192182 w 4192442"/>
              <a:gd name="connsiteY305" fmla="*/ 3710829 h 5408800"/>
              <a:gd name="connsiteX306" fmla="*/ 3223056 w 4192442"/>
              <a:gd name="connsiteY306" fmla="*/ 3772575 h 5408800"/>
              <a:gd name="connsiteX307" fmla="*/ 3210708 w 4192442"/>
              <a:gd name="connsiteY307" fmla="*/ 3772575 h 5408800"/>
              <a:gd name="connsiteX308" fmla="*/ 3210708 w 4192442"/>
              <a:gd name="connsiteY308" fmla="*/ 3809621 h 5408800"/>
              <a:gd name="connsiteX309" fmla="*/ 3167484 w 4192442"/>
              <a:gd name="connsiteY309" fmla="*/ 3815796 h 5408800"/>
              <a:gd name="connsiteX310" fmla="*/ 3081043 w 4192442"/>
              <a:gd name="connsiteY310" fmla="*/ 3763312 h 5408800"/>
              <a:gd name="connsiteX311" fmla="*/ 3006951 w 4192442"/>
              <a:gd name="connsiteY311" fmla="*/ 3655259 h 5408800"/>
              <a:gd name="connsiteX312" fmla="*/ 2911247 w 4192442"/>
              <a:gd name="connsiteY312" fmla="*/ 3676871 h 5408800"/>
              <a:gd name="connsiteX313" fmla="*/ 2864938 w 4192442"/>
              <a:gd name="connsiteY313" fmla="*/ 3747878 h 5408800"/>
              <a:gd name="connsiteX314" fmla="*/ 2840241 w 4192442"/>
              <a:gd name="connsiteY314" fmla="*/ 3747878 h 5408800"/>
              <a:gd name="connsiteX315" fmla="*/ 2840241 w 4192442"/>
              <a:gd name="connsiteY315" fmla="*/ 3784924 h 5408800"/>
              <a:gd name="connsiteX316" fmla="*/ 2852589 w 4192442"/>
              <a:gd name="connsiteY316" fmla="*/ 3784924 h 5408800"/>
              <a:gd name="connsiteX317" fmla="*/ 2905073 w 4192442"/>
              <a:gd name="connsiteY317" fmla="*/ 3855930 h 5408800"/>
              <a:gd name="connsiteX318" fmla="*/ 2963728 w 4192442"/>
              <a:gd name="connsiteY318" fmla="*/ 3902237 h 5408800"/>
              <a:gd name="connsiteX319" fmla="*/ 2963728 w 4192442"/>
              <a:gd name="connsiteY319" fmla="*/ 3926934 h 5408800"/>
              <a:gd name="connsiteX320" fmla="*/ 2985339 w 4192442"/>
              <a:gd name="connsiteY320" fmla="*/ 3948546 h 5408800"/>
              <a:gd name="connsiteX321" fmla="*/ 2994602 w 4192442"/>
              <a:gd name="connsiteY321" fmla="*/ 3976332 h 5408800"/>
              <a:gd name="connsiteX322" fmla="*/ 3019300 w 4192442"/>
              <a:gd name="connsiteY322" fmla="*/ 3976332 h 5408800"/>
              <a:gd name="connsiteX323" fmla="*/ 3040909 w 4192442"/>
              <a:gd name="connsiteY323" fmla="*/ 4019552 h 5408800"/>
              <a:gd name="connsiteX324" fmla="*/ 3056346 w 4192442"/>
              <a:gd name="connsiteY324" fmla="*/ 4081296 h 5408800"/>
              <a:gd name="connsiteX325" fmla="*/ 3043997 w 4192442"/>
              <a:gd name="connsiteY325" fmla="*/ 4081296 h 5408800"/>
              <a:gd name="connsiteX326" fmla="*/ 3043997 w 4192442"/>
              <a:gd name="connsiteY326" fmla="*/ 4093645 h 5408800"/>
              <a:gd name="connsiteX327" fmla="*/ 2972991 w 4192442"/>
              <a:gd name="connsiteY327" fmla="*/ 4065858 h 5408800"/>
              <a:gd name="connsiteX328" fmla="*/ 2932856 w 4192442"/>
              <a:gd name="connsiteY328" fmla="*/ 4016464 h 5408800"/>
              <a:gd name="connsiteX329" fmla="*/ 2895810 w 4192442"/>
              <a:gd name="connsiteY329" fmla="*/ 3967069 h 5408800"/>
              <a:gd name="connsiteX330" fmla="*/ 2840241 w 4192442"/>
              <a:gd name="connsiteY330" fmla="*/ 3939283 h 5408800"/>
              <a:gd name="connsiteX331" fmla="*/ 2840241 w 4192442"/>
              <a:gd name="connsiteY331" fmla="*/ 3914585 h 5408800"/>
              <a:gd name="connsiteX332" fmla="*/ 2766148 w 4192442"/>
              <a:gd name="connsiteY332" fmla="*/ 3892976 h 5408800"/>
              <a:gd name="connsiteX333" fmla="*/ 2679707 w 4192442"/>
              <a:gd name="connsiteY333" fmla="*/ 3877539 h 5408800"/>
              <a:gd name="connsiteX334" fmla="*/ 2679707 w 4192442"/>
              <a:gd name="connsiteY334" fmla="*/ 3889888 h 5408800"/>
              <a:gd name="connsiteX335" fmla="*/ 2645747 w 4192442"/>
              <a:gd name="connsiteY335" fmla="*/ 3896062 h 5408800"/>
              <a:gd name="connsiteX336" fmla="*/ 2617961 w 4192442"/>
              <a:gd name="connsiteY336" fmla="*/ 3902237 h 5408800"/>
              <a:gd name="connsiteX337" fmla="*/ 2617961 w 4192442"/>
              <a:gd name="connsiteY337" fmla="*/ 3914585 h 5408800"/>
              <a:gd name="connsiteX338" fmla="*/ 2593263 w 4192442"/>
              <a:gd name="connsiteY338" fmla="*/ 3914585 h 5408800"/>
              <a:gd name="connsiteX339" fmla="*/ 2571652 w 4192442"/>
              <a:gd name="connsiteY339" fmla="*/ 3936197 h 5408800"/>
              <a:gd name="connsiteX340" fmla="*/ 2543868 w 4192442"/>
              <a:gd name="connsiteY340" fmla="*/ 3951631 h 5408800"/>
              <a:gd name="connsiteX341" fmla="*/ 2543868 w 4192442"/>
              <a:gd name="connsiteY341" fmla="*/ 3982506 h 5408800"/>
              <a:gd name="connsiteX342" fmla="*/ 2565480 w 4192442"/>
              <a:gd name="connsiteY342" fmla="*/ 4038075 h 5408800"/>
              <a:gd name="connsiteX343" fmla="*/ 2574740 w 4192442"/>
              <a:gd name="connsiteY343" fmla="*/ 4124516 h 5408800"/>
              <a:gd name="connsiteX344" fmla="*/ 2571652 w 4192442"/>
              <a:gd name="connsiteY344" fmla="*/ 4143039 h 5408800"/>
              <a:gd name="connsiteX345" fmla="*/ 2568566 w 4192442"/>
              <a:gd name="connsiteY345" fmla="*/ 4161562 h 5408800"/>
              <a:gd name="connsiteX346" fmla="*/ 2556217 w 4192442"/>
              <a:gd name="connsiteY346" fmla="*/ 4161562 h 5408800"/>
              <a:gd name="connsiteX347" fmla="*/ 2556217 w 4192442"/>
              <a:gd name="connsiteY347" fmla="*/ 4223309 h 5408800"/>
              <a:gd name="connsiteX348" fmla="*/ 2568566 w 4192442"/>
              <a:gd name="connsiteY348" fmla="*/ 4223309 h 5408800"/>
              <a:gd name="connsiteX349" fmla="*/ 2568566 w 4192442"/>
              <a:gd name="connsiteY349" fmla="*/ 4272704 h 5408800"/>
              <a:gd name="connsiteX350" fmla="*/ 2580915 w 4192442"/>
              <a:gd name="connsiteY350" fmla="*/ 4272704 h 5408800"/>
              <a:gd name="connsiteX351" fmla="*/ 2580915 w 4192442"/>
              <a:gd name="connsiteY351" fmla="*/ 4303576 h 5408800"/>
              <a:gd name="connsiteX352" fmla="*/ 2593263 w 4192442"/>
              <a:gd name="connsiteY352" fmla="*/ 4303576 h 5408800"/>
              <a:gd name="connsiteX353" fmla="*/ 2593263 w 4192442"/>
              <a:gd name="connsiteY353" fmla="*/ 4328273 h 5408800"/>
              <a:gd name="connsiteX354" fmla="*/ 2605612 w 4192442"/>
              <a:gd name="connsiteY354" fmla="*/ 4328273 h 5408800"/>
              <a:gd name="connsiteX355" fmla="*/ 2617961 w 4192442"/>
              <a:gd name="connsiteY355" fmla="*/ 4390017 h 5408800"/>
              <a:gd name="connsiteX356" fmla="*/ 2630309 w 4192442"/>
              <a:gd name="connsiteY356" fmla="*/ 4390017 h 5408800"/>
              <a:gd name="connsiteX357" fmla="*/ 2642658 w 4192442"/>
              <a:gd name="connsiteY357" fmla="*/ 4433240 h 5408800"/>
              <a:gd name="connsiteX358" fmla="*/ 2655007 w 4192442"/>
              <a:gd name="connsiteY358" fmla="*/ 4433240 h 5408800"/>
              <a:gd name="connsiteX359" fmla="*/ 2655007 w 4192442"/>
              <a:gd name="connsiteY359" fmla="*/ 4470286 h 5408800"/>
              <a:gd name="connsiteX360" fmla="*/ 2667356 w 4192442"/>
              <a:gd name="connsiteY360" fmla="*/ 4470286 h 5408800"/>
              <a:gd name="connsiteX361" fmla="*/ 2667356 w 4192442"/>
              <a:gd name="connsiteY361" fmla="*/ 4507332 h 5408800"/>
              <a:gd name="connsiteX362" fmla="*/ 2679707 w 4192442"/>
              <a:gd name="connsiteY362" fmla="*/ 4507332 h 5408800"/>
              <a:gd name="connsiteX363" fmla="*/ 2685879 w 4192442"/>
              <a:gd name="connsiteY363" fmla="*/ 4587599 h 5408800"/>
              <a:gd name="connsiteX364" fmla="*/ 2698227 w 4192442"/>
              <a:gd name="connsiteY364" fmla="*/ 4587599 h 5408800"/>
              <a:gd name="connsiteX365" fmla="*/ 2710579 w 4192442"/>
              <a:gd name="connsiteY365" fmla="*/ 4649343 h 5408800"/>
              <a:gd name="connsiteX366" fmla="*/ 2698227 w 4192442"/>
              <a:gd name="connsiteY366" fmla="*/ 4649343 h 5408800"/>
              <a:gd name="connsiteX367" fmla="*/ 2698227 w 4192442"/>
              <a:gd name="connsiteY367" fmla="*/ 4661691 h 5408800"/>
              <a:gd name="connsiteX368" fmla="*/ 2688967 w 4192442"/>
              <a:gd name="connsiteY368" fmla="*/ 4655517 h 5408800"/>
              <a:gd name="connsiteX369" fmla="*/ 2679707 w 4192442"/>
              <a:gd name="connsiteY369" fmla="*/ 4649343 h 5408800"/>
              <a:gd name="connsiteX370" fmla="*/ 2679707 w 4192442"/>
              <a:gd name="connsiteY370" fmla="*/ 4636994 h 5408800"/>
              <a:gd name="connsiteX371" fmla="*/ 2667356 w 4192442"/>
              <a:gd name="connsiteY371" fmla="*/ 4636994 h 5408800"/>
              <a:gd name="connsiteX372" fmla="*/ 2667356 w 4192442"/>
              <a:gd name="connsiteY372" fmla="*/ 4575250 h 5408800"/>
              <a:gd name="connsiteX373" fmla="*/ 2655007 w 4192442"/>
              <a:gd name="connsiteY373" fmla="*/ 4575250 h 5408800"/>
              <a:gd name="connsiteX374" fmla="*/ 2642658 w 4192442"/>
              <a:gd name="connsiteY374" fmla="*/ 4532030 h 5408800"/>
              <a:gd name="connsiteX375" fmla="*/ 2630309 w 4192442"/>
              <a:gd name="connsiteY375" fmla="*/ 4532030 h 5408800"/>
              <a:gd name="connsiteX376" fmla="*/ 2630309 w 4192442"/>
              <a:gd name="connsiteY376" fmla="*/ 4482635 h 5408800"/>
              <a:gd name="connsiteX377" fmla="*/ 2617961 w 4192442"/>
              <a:gd name="connsiteY377" fmla="*/ 4482635 h 5408800"/>
              <a:gd name="connsiteX378" fmla="*/ 2617961 w 4192442"/>
              <a:gd name="connsiteY378" fmla="*/ 4457935 h 5408800"/>
              <a:gd name="connsiteX379" fmla="*/ 2605612 w 4192442"/>
              <a:gd name="connsiteY379" fmla="*/ 4457935 h 5408800"/>
              <a:gd name="connsiteX380" fmla="*/ 2605612 w 4192442"/>
              <a:gd name="connsiteY380" fmla="*/ 4427063 h 5408800"/>
              <a:gd name="connsiteX381" fmla="*/ 2593263 w 4192442"/>
              <a:gd name="connsiteY381" fmla="*/ 4427063 h 5408800"/>
              <a:gd name="connsiteX382" fmla="*/ 2593263 w 4192442"/>
              <a:gd name="connsiteY382" fmla="*/ 4365319 h 5408800"/>
              <a:gd name="connsiteX383" fmla="*/ 2580915 w 4192442"/>
              <a:gd name="connsiteY383" fmla="*/ 4365319 h 5408800"/>
              <a:gd name="connsiteX384" fmla="*/ 2580915 w 4192442"/>
              <a:gd name="connsiteY384" fmla="*/ 4315924 h 5408800"/>
              <a:gd name="connsiteX385" fmla="*/ 2568566 w 4192442"/>
              <a:gd name="connsiteY385" fmla="*/ 4315924 h 5408800"/>
              <a:gd name="connsiteX386" fmla="*/ 2568566 w 4192442"/>
              <a:gd name="connsiteY386" fmla="*/ 4278878 h 5408800"/>
              <a:gd name="connsiteX387" fmla="*/ 2556217 w 4192442"/>
              <a:gd name="connsiteY387" fmla="*/ 4278878 h 5408800"/>
              <a:gd name="connsiteX388" fmla="*/ 2556217 w 4192442"/>
              <a:gd name="connsiteY388" fmla="*/ 4248007 h 5408800"/>
              <a:gd name="connsiteX389" fmla="*/ 2537694 w 4192442"/>
              <a:gd name="connsiteY389" fmla="*/ 4232569 h 5408800"/>
              <a:gd name="connsiteX390" fmla="*/ 2525345 w 4192442"/>
              <a:gd name="connsiteY390" fmla="*/ 4223309 h 5408800"/>
              <a:gd name="connsiteX391" fmla="*/ 2525345 w 4192442"/>
              <a:gd name="connsiteY391" fmla="*/ 4198609 h 5408800"/>
              <a:gd name="connsiteX392" fmla="*/ 2512997 w 4192442"/>
              <a:gd name="connsiteY392" fmla="*/ 4198609 h 5408800"/>
              <a:gd name="connsiteX393" fmla="*/ 2500648 w 4192442"/>
              <a:gd name="connsiteY393" fmla="*/ 4161562 h 5408800"/>
              <a:gd name="connsiteX394" fmla="*/ 2475951 w 4192442"/>
              <a:gd name="connsiteY394" fmla="*/ 4149214 h 5408800"/>
              <a:gd name="connsiteX395" fmla="*/ 2475951 w 4192442"/>
              <a:gd name="connsiteY395" fmla="*/ 4105993 h 5408800"/>
              <a:gd name="connsiteX396" fmla="*/ 2451253 w 4192442"/>
              <a:gd name="connsiteY396" fmla="*/ 4034987 h 5408800"/>
              <a:gd name="connsiteX397" fmla="*/ 2389507 w 4192442"/>
              <a:gd name="connsiteY397" fmla="*/ 3976332 h 5408800"/>
              <a:gd name="connsiteX398" fmla="*/ 2306151 w 4192442"/>
              <a:gd name="connsiteY398" fmla="*/ 3991766 h 5408800"/>
              <a:gd name="connsiteX399" fmla="*/ 2228973 w 4192442"/>
              <a:gd name="connsiteY399" fmla="*/ 4044250 h 5408800"/>
              <a:gd name="connsiteX400" fmla="*/ 2238233 w 4192442"/>
              <a:gd name="connsiteY400" fmla="*/ 4099819 h 5408800"/>
              <a:gd name="connsiteX401" fmla="*/ 2241319 w 4192442"/>
              <a:gd name="connsiteY401" fmla="*/ 4143039 h 5408800"/>
              <a:gd name="connsiteX402" fmla="*/ 2235148 w 4192442"/>
              <a:gd name="connsiteY402" fmla="*/ 4201697 h 5408800"/>
              <a:gd name="connsiteX403" fmla="*/ 2154878 w 4192442"/>
              <a:gd name="connsiteY403" fmla="*/ 4235658 h 5408800"/>
              <a:gd name="connsiteX404" fmla="*/ 2148704 w 4192442"/>
              <a:gd name="connsiteY404" fmla="*/ 4189349 h 5408800"/>
              <a:gd name="connsiteX405" fmla="*/ 2142529 w 4192442"/>
              <a:gd name="connsiteY405" fmla="*/ 4136865 h 5408800"/>
              <a:gd name="connsiteX406" fmla="*/ 2148704 w 4192442"/>
              <a:gd name="connsiteY406" fmla="*/ 4130691 h 5408800"/>
              <a:gd name="connsiteX407" fmla="*/ 2154878 w 4192442"/>
              <a:gd name="connsiteY407" fmla="*/ 4118342 h 5408800"/>
              <a:gd name="connsiteX408" fmla="*/ 2130181 w 4192442"/>
              <a:gd name="connsiteY408" fmla="*/ 4062773 h 5408800"/>
              <a:gd name="connsiteX409" fmla="*/ 2093135 w 4192442"/>
              <a:gd name="connsiteY409" fmla="*/ 4007204 h 5408800"/>
              <a:gd name="connsiteX410" fmla="*/ 2037565 w 4192442"/>
              <a:gd name="connsiteY410" fmla="*/ 4007204 h 5408800"/>
              <a:gd name="connsiteX411" fmla="*/ 2037565 w 4192442"/>
              <a:gd name="connsiteY411" fmla="*/ 4019552 h 5408800"/>
              <a:gd name="connsiteX412" fmla="*/ 1948036 w 4192442"/>
              <a:gd name="connsiteY412" fmla="*/ 4034987 h 5408800"/>
              <a:gd name="connsiteX413" fmla="*/ 1895552 w 4192442"/>
              <a:gd name="connsiteY413" fmla="*/ 4081296 h 5408800"/>
              <a:gd name="connsiteX414" fmla="*/ 1870855 w 4192442"/>
              <a:gd name="connsiteY414" fmla="*/ 4081296 h 5408800"/>
              <a:gd name="connsiteX415" fmla="*/ 1833809 w 4192442"/>
              <a:gd name="connsiteY415" fmla="*/ 4136865 h 5408800"/>
              <a:gd name="connsiteX416" fmla="*/ 1796763 w 4192442"/>
              <a:gd name="connsiteY416" fmla="*/ 4136865 h 5408800"/>
              <a:gd name="connsiteX417" fmla="*/ 1790588 w 4192442"/>
              <a:gd name="connsiteY417" fmla="*/ 4143039 h 5408800"/>
              <a:gd name="connsiteX418" fmla="*/ 1796763 w 4192442"/>
              <a:gd name="connsiteY418" fmla="*/ 4149214 h 5408800"/>
              <a:gd name="connsiteX419" fmla="*/ 1784414 w 4192442"/>
              <a:gd name="connsiteY419" fmla="*/ 4201697 h 5408800"/>
              <a:gd name="connsiteX420" fmla="*/ 1778239 w 4192442"/>
              <a:gd name="connsiteY420" fmla="*/ 4248007 h 5408800"/>
              <a:gd name="connsiteX421" fmla="*/ 1741190 w 4192442"/>
              <a:gd name="connsiteY421" fmla="*/ 4186260 h 5408800"/>
              <a:gd name="connsiteX422" fmla="*/ 1772065 w 4192442"/>
              <a:gd name="connsiteY422" fmla="*/ 4173911 h 5408800"/>
              <a:gd name="connsiteX423" fmla="*/ 1778239 w 4192442"/>
              <a:gd name="connsiteY423" fmla="*/ 4136865 h 5408800"/>
              <a:gd name="connsiteX424" fmla="*/ 1753542 w 4192442"/>
              <a:gd name="connsiteY424" fmla="*/ 4093645 h 5408800"/>
              <a:gd name="connsiteX425" fmla="*/ 1756628 w 4192442"/>
              <a:gd name="connsiteY425" fmla="*/ 4075121 h 5408800"/>
              <a:gd name="connsiteX426" fmla="*/ 1759716 w 4192442"/>
              <a:gd name="connsiteY426" fmla="*/ 4056598 h 5408800"/>
              <a:gd name="connsiteX427" fmla="*/ 1753542 w 4192442"/>
              <a:gd name="connsiteY427" fmla="*/ 4019552 h 5408800"/>
              <a:gd name="connsiteX428" fmla="*/ 1741190 w 4192442"/>
              <a:gd name="connsiteY428" fmla="*/ 4019552 h 5408800"/>
              <a:gd name="connsiteX429" fmla="*/ 1657838 w 4192442"/>
              <a:gd name="connsiteY429" fmla="*/ 3970157 h 5408800"/>
              <a:gd name="connsiteX430" fmla="*/ 1599180 w 4192442"/>
              <a:gd name="connsiteY430" fmla="*/ 3939283 h 5408800"/>
              <a:gd name="connsiteX431" fmla="*/ 1574483 w 4192442"/>
              <a:gd name="connsiteY431" fmla="*/ 3939283 h 5408800"/>
              <a:gd name="connsiteX432" fmla="*/ 1531262 w 4192442"/>
              <a:gd name="connsiteY432" fmla="*/ 3911500 h 5408800"/>
              <a:gd name="connsiteX433" fmla="*/ 1469516 w 4192442"/>
              <a:gd name="connsiteY433" fmla="*/ 3902237 h 5408800"/>
              <a:gd name="connsiteX434" fmla="*/ 1432470 w 4192442"/>
              <a:gd name="connsiteY434" fmla="*/ 3930023 h 5408800"/>
              <a:gd name="connsiteX435" fmla="*/ 1395424 w 4192442"/>
              <a:gd name="connsiteY435" fmla="*/ 3963983 h 5408800"/>
              <a:gd name="connsiteX436" fmla="*/ 1395424 w 4192442"/>
              <a:gd name="connsiteY436" fmla="*/ 3976332 h 5408800"/>
              <a:gd name="connsiteX437" fmla="*/ 1327506 w 4192442"/>
              <a:gd name="connsiteY437" fmla="*/ 3976332 h 5408800"/>
              <a:gd name="connsiteX438" fmla="*/ 1315157 w 4192442"/>
              <a:gd name="connsiteY438" fmla="*/ 3939283 h 5408800"/>
              <a:gd name="connsiteX439" fmla="*/ 1302808 w 4192442"/>
              <a:gd name="connsiteY439" fmla="*/ 3939283 h 5408800"/>
              <a:gd name="connsiteX440" fmla="*/ 1296634 w 4192442"/>
              <a:gd name="connsiteY440" fmla="*/ 3880628 h 5408800"/>
              <a:gd name="connsiteX441" fmla="*/ 1290459 w 4192442"/>
              <a:gd name="connsiteY441" fmla="*/ 3821970 h 5408800"/>
              <a:gd name="connsiteX442" fmla="*/ 1256499 w 4192442"/>
              <a:gd name="connsiteY442" fmla="*/ 3788009 h 5408800"/>
              <a:gd name="connsiteX443" fmla="*/ 1207104 w 4192442"/>
              <a:gd name="connsiteY443" fmla="*/ 3732440 h 5408800"/>
              <a:gd name="connsiteX444" fmla="*/ 1148446 w 4192442"/>
              <a:gd name="connsiteY444" fmla="*/ 3683045 h 5408800"/>
              <a:gd name="connsiteX445" fmla="*/ 1086703 w 4192442"/>
              <a:gd name="connsiteY445" fmla="*/ 3661434 h 5408800"/>
              <a:gd name="connsiteX446" fmla="*/ 1074354 w 4192442"/>
              <a:gd name="connsiteY446" fmla="*/ 3664522 h 5408800"/>
              <a:gd name="connsiteX447" fmla="*/ 1062005 w 4192442"/>
              <a:gd name="connsiteY447" fmla="*/ 3667608 h 5408800"/>
              <a:gd name="connsiteX448" fmla="*/ 1062005 w 4192442"/>
              <a:gd name="connsiteY448" fmla="*/ 3679957 h 5408800"/>
              <a:gd name="connsiteX449" fmla="*/ 1043482 w 4192442"/>
              <a:gd name="connsiteY449" fmla="*/ 3686131 h 5408800"/>
              <a:gd name="connsiteX450" fmla="*/ 966301 w 4192442"/>
              <a:gd name="connsiteY450" fmla="*/ 3652174 h 5408800"/>
              <a:gd name="connsiteX451" fmla="*/ 957038 w 4192442"/>
              <a:gd name="connsiteY451" fmla="*/ 3556470 h 5408800"/>
              <a:gd name="connsiteX452" fmla="*/ 969390 w 4192442"/>
              <a:gd name="connsiteY452" fmla="*/ 3556470 h 5408800"/>
              <a:gd name="connsiteX453" fmla="*/ 975562 w 4192442"/>
              <a:gd name="connsiteY453" fmla="*/ 3544121 h 5408800"/>
              <a:gd name="connsiteX454" fmla="*/ 963216 w 4192442"/>
              <a:gd name="connsiteY454" fmla="*/ 3525598 h 5408800"/>
              <a:gd name="connsiteX455" fmla="*/ 944690 w 4192442"/>
              <a:gd name="connsiteY455" fmla="*/ 3513249 h 5408800"/>
              <a:gd name="connsiteX456" fmla="*/ 944690 w 4192442"/>
              <a:gd name="connsiteY456" fmla="*/ 3488552 h 5408800"/>
              <a:gd name="connsiteX457" fmla="*/ 898384 w 4192442"/>
              <a:gd name="connsiteY457" fmla="*/ 3482377 h 5408800"/>
              <a:gd name="connsiteX458" fmla="*/ 852074 w 4192442"/>
              <a:gd name="connsiteY458" fmla="*/ 3476203 h 5408800"/>
              <a:gd name="connsiteX459" fmla="*/ 811939 w 4192442"/>
              <a:gd name="connsiteY459" fmla="*/ 3519424 h 5408800"/>
              <a:gd name="connsiteX460" fmla="*/ 753285 w 4192442"/>
              <a:gd name="connsiteY460" fmla="*/ 3537947 h 5408800"/>
              <a:gd name="connsiteX461" fmla="*/ 734763 w 4192442"/>
              <a:gd name="connsiteY461" fmla="*/ 3503986 h 5408800"/>
              <a:gd name="connsiteX462" fmla="*/ 722415 w 4192442"/>
              <a:gd name="connsiteY462" fmla="*/ 3463854 h 5408800"/>
              <a:gd name="connsiteX463" fmla="*/ 734763 w 4192442"/>
              <a:gd name="connsiteY463" fmla="*/ 3451503 h 5408800"/>
              <a:gd name="connsiteX464" fmla="*/ 731675 w 4192442"/>
              <a:gd name="connsiteY464" fmla="*/ 3445331 h 5408800"/>
              <a:gd name="connsiteX465" fmla="*/ 728585 w 4192442"/>
              <a:gd name="connsiteY465" fmla="*/ 3439154 h 5408800"/>
              <a:gd name="connsiteX466" fmla="*/ 734763 w 4192442"/>
              <a:gd name="connsiteY466" fmla="*/ 3426805 h 5408800"/>
              <a:gd name="connsiteX467" fmla="*/ 753285 w 4192442"/>
              <a:gd name="connsiteY467" fmla="*/ 3414457 h 5408800"/>
              <a:gd name="connsiteX468" fmla="*/ 753285 w 4192442"/>
              <a:gd name="connsiteY468" fmla="*/ 3389759 h 5408800"/>
              <a:gd name="connsiteX469" fmla="*/ 768719 w 4192442"/>
              <a:gd name="connsiteY469" fmla="*/ 3386673 h 5408800"/>
              <a:gd name="connsiteX470" fmla="*/ 777983 w 4192442"/>
              <a:gd name="connsiteY470" fmla="*/ 3383585 h 5408800"/>
              <a:gd name="connsiteX471" fmla="*/ 790333 w 4192442"/>
              <a:gd name="connsiteY471" fmla="*/ 3321841 h 5408800"/>
              <a:gd name="connsiteX472" fmla="*/ 777983 w 4192442"/>
              <a:gd name="connsiteY472" fmla="*/ 3321841 h 5408800"/>
              <a:gd name="connsiteX473" fmla="*/ 731675 w 4192442"/>
              <a:gd name="connsiteY473" fmla="*/ 3229226 h 5408800"/>
              <a:gd name="connsiteX474" fmla="*/ 685365 w 4192442"/>
              <a:gd name="connsiteY474" fmla="*/ 3179828 h 5408800"/>
              <a:gd name="connsiteX475" fmla="*/ 685365 w 4192442"/>
              <a:gd name="connsiteY475" fmla="*/ 3167479 h 5408800"/>
              <a:gd name="connsiteX476" fmla="*/ 592750 w 4192442"/>
              <a:gd name="connsiteY476" fmla="*/ 3167479 h 5408800"/>
              <a:gd name="connsiteX477" fmla="*/ 592750 w 4192442"/>
              <a:gd name="connsiteY477" fmla="*/ 3179828 h 5408800"/>
              <a:gd name="connsiteX478" fmla="*/ 580402 w 4192442"/>
              <a:gd name="connsiteY478" fmla="*/ 3179828 h 5408800"/>
              <a:gd name="connsiteX479" fmla="*/ 549528 w 4192442"/>
              <a:gd name="connsiteY479" fmla="*/ 3173654 h 5408800"/>
              <a:gd name="connsiteX480" fmla="*/ 523332 w 4192442"/>
              <a:gd name="connsiteY480" fmla="*/ 3168415 h 5408800"/>
              <a:gd name="connsiteX481" fmla="*/ 512482 w 4192442"/>
              <a:gd name="connsiteY481" fmla="*/ 3175199 h 5408800"/>
              <a:gd name="connsiteX482" fmla="*/ 475434 w 4192442"/>
              <a:gd name="connsiteY482" fmla="*/ 3186002 h 5408800"/>
              <a:gd name="connsiteX483" fmla="*/ 426039 w 4192442"/>
              <a:gd name="connsiteY483" fmla="*/ 3229226 h 5408800"/>
              <a:gd name="connsiteX484" fmla="*/ 327249 w 4192442"/>
              <a:gd name="connsiteY484" fmla="*/ 3241575 h 5408800"/>
              <a:gd name="connsiteX485" fmla="*/ 237719 w 4192442"/>
              <a:gd name="connsiteY485" fmla="*/ 3281706 h 5408800"/>
              <a:gd name="connsiteX486" fmla="*/ 142015 w 4192442"/>
              <a:gd name="connsiteY486" fmla="*/ 3321841 h 5408800"/>
              <a:gd name="connsiteX487" fmla="*/ 142015 w 4192442"/>
              <a:gd name="connsiteY487" fmla="*/ 3284795 h 5408800"/>
              <a:gd name="connsiteX488" fmla="*/ 191411 w 4192442"/>
              <a:gd name="connsiteY488" fmla="*/ 3266272 h 5408800"/>
              <a:gd name="connsiteX489" fmla="*/ 222282 w 4192442"/>
              <a:gd name="connsiteY489" fmla="*/ 3241575 h 5408800"/>
              <a:gd name="connsiteX490" fmla="*/ 296377 w 4192442"/>
              <a:gd name="connsiteY490" fmla="*/ 3241575 h 5408800"/>
              <a:gd name="connsiteX491" fmla="*/ 296377 w 4192442"/>
              <a:gd name="connsiteY491" fmla="*/ 3229226 h 5408800"/>
              <a:gd name="connsiteX492" fmla="*/ 327249 w 4192442"/>
              <a:gd name="connsiteY492" fmla="*/ 3229226 h 5408800"/>
              <a:gd name="connsiteX493" fmla="*/ 339598 w 4192442"/>
              <a:gd name="connsiteY493" fmla="*/ 3204525 h 5408800"/>
              <a:gd name="connsiteX494" fmla="*/ 376645 w 4192442"/>
              <a:gd name="connsiteY494" fmla="*/ 3204525 h 5408800"/>
              <a:gd name="connsiteX495" fmla="*/ 376645 w 4192442"/>
              <a:gd name="connsiteY495" fmla="*/ 3192177 h 5408800"/>
              <a:gd name="connsiteX496" fmla="*/ 401340 w 4192442"/>
              <a:gd name="connsiteY496" fmla="*/ 3192177 h 5408800"/>
              <a:gd name="connsiteX497" fmla="*/ 401340 w 4192442"/>
              <a:gd name="connsiteY497" fmla="*/ 3179828 h 5408800"/>
              <a:gd name="connsiteX498" fmla="*/ 438389 w 4192442"/>
              <a:gd name="connsiteY498" fmla="*/ 3179828 h 5408800"/>
              <a:gd name="connsiteX499" fmla="*/ 438389 w 4192442"/>
              <a:gd name="connsiteY499" fmla="*/ 3167479 h 5408800"/>
              <a:gd name="connsiteX500" fmla="*/ 506307 w 4192442"/>
              <a:gd name="connsiteY500" fmla="*/ 3155131 h 5408800"/>
              <a:gd name="connsiteX501" fmla="*/ 506307 w 4192442"/>
              <a:gd name="connsiteY501" fmla="*/ 3142782 h 5408800"/>
              <a:gd name="connsiteX502" fmla="*/ 543355 w 4192442"/>
              <a:gd name="connsiteY502" fmla="*/ 3087213 h 5408800"/>
              <a:gd name="connsiteX503" fmla="*/ 568051 w 4192442"/>
              <a:gd name="connsiteY503" fmla="*/ 3087213 h 5408800"/>
              <a:gd name="connsiteX504" fmla="*/ 580402 w 4192442"/>
              <a:gd name="connsiteY504" fmla="*/ 3050167 h 5408800"/>
              <a:gd name="connsiteX505" fmla="*/ 592750 w 4192442"/>
              <a:gd name="connsiteY505" fmla="*/ 3050167 h 5408800"/>
              <a:gd name="connsiteX506" fmla="*/ 592750 w 4192442"/>
              <a:gd name="connsiteY506" fmla="*/ 3025469 h 5408800"/>
              <a:gd name="connsiteX507" fmla="*/ 608186 w 4192442"/>
              <a:gd name="connsiteY507" fmla="*/ 3013120 h 5408800"/>
              <a:gd name="connsiteX508" fmla="*/ 611271 w 4192442"/>
              <a:gd name="connsiteY508" fmla="*/ 2994597 h 5408800"/>
              <a:gd name="connsiteX509" fmla="*/ 605097 w 4192442"/>
              <a:gd name="connsiteY509" fmla="*/ 2954463 h 5408800"/>
              <a:gd name="connsiteX510" fmla="*/ 592750 w 4192442"/>
              <a:gd name="connsiteY510" fmla="*/ 2920502 h 5408800"/>
              <a:gd name="connsiteX511" fmla="*/ 568051 w 4192442"/>
              <a:gd name="connsiteY511" fmla="*/ 2920502 h 5408800"/>
              <a:gd name="connsiteX512" fmla="*/ 568051 w 4192442"/>
              <a:gd name="connsiteY512" fmla="*/ 2895805 h 5408800"/>
              <a:gd name="connsiteX513" fmla="*/ 493961 w 4192442"/>
              <a:gd name="connsiteY513" fmla="*/ 2920502 h 5408800"/>
              <a:gd name="connsiteX514" fmla="*/ 493961 w 4192442"/>
              <a:gd name="connsiteY514" fmla="*/ 2908153 h 5408800"/>
              <a:gd name="connsiteX515" fmla="*/ 481609 w 4192442"/>
              <a:gd name="connsiteY515" fmla="*/ 2908153 h 5408800"/>
              <a:gd name="connsiteX516" fmla="*/ 481609 w 4192442"/>
              <a:gd name="connsiteY516" fmla="*/ 2858759 h 5408800"/>
              <a:gd name="connsiteX517" fmla="*/ 512482 w 4192442"/>
              <a:gd name="connsiteY517" fmla="*/ 2821712 h 5408800"/>
              <a:gd name="connsiteX518" fmla="*/ 506307 w 4192442"/>
              <a:gd name="connsiteY518" fmla="*/ 2806275 h 5408800"/>
              <a:gd name="connsiteX519" fmla="*/ 500133 w 4192442"/>
              <a:gd name="connsiteY519" fmla="*/ 2790841 h 5408800"/>
              <a:gd name="connsiteX520" fmla="*/ 531006 w 4192442"/>
              <a:gd name="connsiteY520" fmla="*/ 2753794 h 5408800"/>
              <a:gd name="connsiteX521" fmla="*/ 531006 w 4192442"/>
              <a:gd name="connsiteY521" fmla="*/ 2729097 h 5408800"/>
              <a:gd name="connsiteX522" fmla="*/ 543355 w 4192442"/>
              <a:gd name="connsiteY522" fmla="*/ 2729097 h 5408800"/>
              <a:gd name="connsiteX523" fmla="*/ 568051 w 4192442"/>
              <a:gd name="connsiteY523" fmla="*/ 2655002 h 5408800"/>
              <a:gd name="connsiteX524" fmla="*/ 543355 w 4192442"/>
              <a:gd name="connsiteY524" fmla="*/ 2655002 h 5408800"/>
              <a:gd name="connsiteX525" fmla="*/ 543355 w 4192442"/>
              <a:gd name="connsiteY525" fmla="*/ 2636479 h 5408800"/>
              <a:gd name="connsiteX526" fmla="*/ 518656 w 4192442"/>
              <a:gd name="connsiteY526" fmla="*/ 2617956 h 5408800"/>
              <a:gd name="connsiteX527" fmla="*/ 493961 w 4192442"/>
              <a:gd name="connsiteY527" fmla="*/ 2599433 h 5408800"/>
              <a:gd name="connsiteX528" fmla="*/ 493961 w 4192442"/>
              <a:gd name="connsiteY528" fmla="*/ 2587084 h 5408800"/>
              <a:gd name="connsiteX529" fmla="*/ 426039 w 4192442"/>
              <a:gd name="connsiteY529" fmla="*/ 2587084 h 5408800"/>
              <a:gd name="connsiteX530" fmla="*/ 413689 w 4192442"/>
              <a:gd name="connsiteY530" fmla="*/ 2574735 h 5408800"/>
              <a:gd name="connsiteX531" fmla="*/ 407515 w 4192442"/>
              <a:gd name="connsiteY531" fmla="*/ 2556212 h 5408800"/>
              <a:gd name="connsiteX532" fmla="*/ 401340 w 4192442"/>
              <a:gd name="connsiteY532" fmla="*/ 2537689 h 5408800"/>
              <a:gd name="connsiteX533" fmla="*/ 388994 w 4192442"/>
              <a:gd name="connsiteY533" fmla="*/ 2537689 h 5408800"/>
              <a:gd name="connsiteX534" fmla="*/ 401340 w 4192442"/>
              <a:gd name="connsiteY534" fmla="*/ 2500643 h 5408800"/>
              <a:gd name="connsiteX535" fmla="*/ 401340 w 4192442"/>
              <a:gd name="connsiteY535" fmla="*/ 2482120 h 5408800"/>
              <a:gd name="connsiteX536" fmla="*/ 444563 w 4192442"/>
              <a:gd name="connsiteY536" fmla="*/ 2466682 h 5408800"/>
              <a:gd name="connsiteX537" fmla="*/ 493961 w 4192442"/>
              <a:gd name="connsiteY537" fmla="*/ 2457419 h 5408800"/>
              <a:gd name="connsiteX538" fmla="*/ 500133 w 4192442"/>
              <a:gd name="connsiteY538" fmla="*/ 2469771 h 5408800"/>
              <a:gd name="connsiteX539" fmla="*/ 558788 w 4192442"/>
              <a:gd name="connsiteY539" fmla="*/ 2401850 h 5408800"/>
              <a:gd name="connsiteX540" fmla="*/ 580402 w 4192442"/>
              <a:gd name="connsiteY540" fmla="*/ 2352455 h 5408800"/>
              <a:gd name="connsiteX541" fmla="*/ 592750 w 4192442"/>
              <a:gd name="connsiteY541" fmla="*/ 2352455 h 5408800"/>
              <a:gd name="connsiteX542" fmla="*/ 592750 w 4192442"/>
              <a:gd name="connsiteY542" fmla="*/ 2315409 h 5408800"/>
              <a:gd name="connsiteX543" fmla="*/ 611271 w 4192442"/>
              <a:gd name="connsiteY543" fmla="*/ 2303061 h 5408800"/>
              <a:gd name="connsiteX544" fmla="*/ 611271 w 4192442"/>
              <a:gd name="connsiteY544" fmla="*/ 2198094 h 5408800"/>
              <a:gd name="connsiteX545" fmla="*/ 592750 w 4192442"/>
              <a:gd name="connsiteY545" fmla="*/ 2185745 h 5408800"/>
              <a:gd name="connsiteX546" fmla="*/ 592750 w 4192442"/>
              <a:gd name="connsiteY546" fmla="*/ 2161047 h 5408800"/>
              <a:gd name="connsiteX547" fmla="*/ 580402 w 4192442"/>
              <a:gd name="connsiteY547" fmla="*/ 2161047 h 5408800"/>
              <a:gd name="connsiteX548" fmla="*/ 580402 w 4192442"/>
              <a:gd name="connsiteY548" fmla="*/ 2136350 h 5408800"/>
              <a:gd name="connsiteX549" fmla="*/ 568051 w 4192442"/>
              <a:gd name="connsiteY549" fmla="*/ 2136350 h 5408800"/>
              <a:gd name="connsiteX550" fmla="*/ 580402 w 4192442"/>
              <a:gd name="connsiteY550" fmla="*/ 2086955 h 5408800"/>
              <a:gd name="connsiteX551" fmla="*/ 568051 w 4192442"/>
              <a:gd name="connsiteY551" fmla="*/ 2086955 h 5408800"/>
              <a:gd name="connsiteX552" fmla="*/ 543355 w 4192442"/>
              <a:gd name="connsiteY552" fmla="*/ 2037560 h 5408800"/>
              <a:gd name="connsiteX553" fmla="*/ 506307 w 4192442"/>
              <a:gd name="connsiteY553" fmla="*/ 2006689 h 5408800"/>
              <a:gd name="connsiteX554" fmla="*/ 506307 w 4192442"/>
              <a:gd name="connsiteY554" fmla="*/ 1969640 h 5408800"/>
              <a:gd name="connsiteX555" fmla="*/ 493961 w 4192442"/>
              <a:gd name="connsiteY555" fmla="*/ 1969640 h 5408800"/>
              <a:gd name="connsiteX556" fmla="*/ 493961 w 4192442"/>
              <a:gd name="connsiteY556" fmla="*/ 1957291 h 5408800"/>
              <a:gd name="connsiteX557" fmla="*/ 506307 w 4192442"/>
              <a:gd name="connsiteY557" fmla="*/ 1957291 h 5408800"/>
              <a:gd name="connsiteX558" fmla="*/ 506307 w 4192442"/>
              <a:gd name="connsiteY558" fmla="*/ 1944942 h 5408800"/>
              <a:gd name="connsiteX559" fmla="*/ 493961 w 4192442"/>
              <a:gd name="connsiteY559" fmla="*/ 1944942 h 5408800"/>
              <a:gd name="connsiteX560" fmla="*/ 493961 w 4192442"/>
              <a:gd name="connsiteY560" fmla="*/ 1920245 h 5408800"/>
              <a:gd name="connsiteX561" fmla="*/ 534092 w 4192442"/>
              <a:gd name="connsiteY561" fmla="*/ 1895547 h 5408800"/>
              <a:gd name="connsiteX562" fmla="*/ 580402 w 4192442"/>
              <a:gd name="connsiteY562" fmla="*/ 1877024 h 5408800"/>
              <a:gd name="connsiteX563" fmla="*/ 648318 w 4192442"/>
              <a:gd name="connsiteY563" fmla="*/ 1877024 h 5408800"/>
              <a:gd name="connsiteX564" fmla="*/ 648318 w 4192442"/>
              <a:gd name="connsiteY564" fmla="*/ 1889373 h 5408800"/>
              <a:gd name="connsiteX565" fmla="*/ 679191 w 4192442"/>
              <a:gd name="connsiteY565" fmla="*/ 1877024 h 5408800"/>
              <a:gd name="connsiteX566" fmla="*/ 710061 w 4192442"/>
              <a:gd name="connsiteY566" fmla="*/ 1864675 h 5408800"/>
              <a:gd name="connsiteX567" fmla="*/ 747107 w 4192442"/>
              <a:gd name="connsiteY567" fmla="*/ 1852327 h 5408800"/>
              <a:gd name="connsiteX568" fmla="*/ 753285 w 4192442"/>
              <a:gd name="connsiteY568" fmla="*/ 1778234 h 5408800"/>
              <a:gd name="connsiteX569" fmla="*/ 790333 w 4192442"/>
              <a:gd name="connsiteY569" fmla="*/ 1759711 h 5408800"/>
              <a:gd name="connsiteX570" fmla="*/ 790333 w 4192442"/>
              <a:gd name="connsiteY570" fmla="*/ 1735011 h 5408800"/>
              <a:gd name="connsiteX571" fmla="*/ 839727 w 4192442"/>
              <a:gd name="connsiteY571" fmla="*/ 1673267 h 5408800"/>
              <a:gd name="connsiteX572" fmla="*/ 852074 w 4192442"/>
              <a:gd name="connsiteY572" fmla="*/ 1611524 h 5408800"/>
              <a:gd name="connsiteX573" fmla="*/ 818114 w 4192442"/>
              <a:gd name="connsiteY573" fmla="*/ 1555955 h 5408800"/>
              <a:gd name="connsiteX574" fmla="*/ 802679 w 4192442"/>
              <a:gd name="connsiteY574" fmla="*/ 1481859 h 5408800"/>
              <a:gd name="connsiteX575" fmla="*/ 842813 w 4192442"/>
              <a:gd name="connsiteY575" fmla="*/ 1466425 h 5408800"/>
              <a:gd name="connsiteX576" fmla="*/ 901469 w 4192442"/>
              <a:gd name="connsiteY576" fmla="*/ 1463336 h 5408800"/>
              <a:gd name="connsiteX577" fmla="*/ 907644 w 4192442"/>
              <a:gd name="connsiteY577" fmla="*/ 1469511 h 5408800"/>
              <a:gd name="connsiteX578" fmla="*/ 919992 w 4192442"/>
              <a:gd name="connsiteY578" fmla="*/ 1469511 h 5408800"/>
              <a:gd name="connsiteX579" fmla="*/ 919992 w 4192442"/>
              <a:gd name="connsiteY579" fmla="*/ 1494208 h 5408800"/>
              <a:gd name="connsiteX580" fmla="*/ 944690 w 4192442"/>
              <a:gd name="connsiteY580" fmla="*/ 1494208 h 5408800"/>
              <a:gd name="connsiteX581" fmla="*/ 957038 w 4192442"/>
              <a:gd name="connsiteY581" fmla="*/ 1518909 h 5408800"/>
              <a:gd name="connsiteX582" fmla="*/ 1006436 w 4192442"/>
              <a:gd name="connsiteY582" fmla="*/ 1518909 h 5408800"/>
              <a:gd name="connsiteX583" fmla="*/ 1018785 w 4192442"/>
              <a:gd name="connsiteY583" fmla="*/ 1503471 h 5408800"/>
              <a:gd name="connsiteX584" fmla="*/ 1031134 w 4192442"/>
              <a:gd name="connsiteY584" fmla="*/ 1494208 h 5408800"/>
              <a:gd name="connsiteX585" fmla="*/ 1031134 w 4192442"/>
              <a:gd name="connsiteY585" fmla="*/ 1469511 h 5408800"/>
              <a:gd name="connsiteX586" fmla="*/ 1046568 w 4192442"/>
              <a:gd name="connsiteY586" fmla="*/ 1460251 h 5408800"/>
              <a:gd name="connsiteX587" fmla="*/ 1062005 w 4192442"/>
              <a:gd name="connsiteY587" fmla="*/ 1450988 h 5408800"/>
              <a:gd name="connsiteX588" fmla="*/ 1062005 w 4192442"/>
              <a:gd name="connsiteY588" fmla="*/ 1413942 h 5408800"/>
              <a:gd name="connsiteX589" fmla="*/ 1049657 w 4192442"/>
              <a:gd name="connsiteY589" fmla="*/ 1413942 h 5408800"/>
              <a:gd name="connsiteX590" fmla="*/ 1049657 w 4192442"/>
              <a:gd name="connsiteY590" fmla="*/ 1376895 h 5408800"/>
              <a:gd name="connsiteX591" fmla="*/ 1021871 w 4192442"/>
              <a:gd name="connsiteY591" fmla="*/ 1355284 h 5408800"/>
              <a:gd name="connsiteX592" fmla="*/ 1006436 w 4192442"/>
              <a:gd name="connsiteY592" fmla="*/ 1321327 h 5408800"/>
              <a:gd name="connsiteX593" fmla="*/ 1015696 w 4192442"/>
              <a:gd name="connsiteY593" fmla="*/ 1275019 h 5408800"/>
              <a:gd name="connsiteX594" fmla="*/ 1074354 w 4192442"/>
              <a:gd name="connsiteY594" fmla="*/ 1247232 h 5408800"/>
              <a:gd name="connsiteX595" fmla="*/ 1136098 w 4192442"/>
              <a:gd name="connsiteY595" fmla="*/ 1308978 h 5408800"/>
              <a:gd name="connsiteX596" fmla="*/ 1228713 w 4192442"/>
              <a:gd name="connsiteY596" fmla="*/ 1339851 h 5408800"/>
              <a:gd name="connsiteX597" fmla="*/ 1293545 w 4192442"/>
              <a:gd name="connsiteY597" fmla="*/ 1302804 h 5408800"/>
              <a:gd name="connsiteX598" fmla="*/ 1352203 w 4192442"/>
              <a:gd name="connsiteY598" fmla="*/ 1287368 h 5408800"/>
              <a:gd name="connsiteX599" fmla="*/ 1392338 w 4192442"/>
              <a:gd name="connsiteY599" fmla="*/ 1253409 h 5408800"/>
              <a:gd name="connsiteX600" fmla="*/ 1407772 w 4192442"/>
              <a:gd name="connsiteY600" fmla="*/ 1154616 h 5408800"/>
              <a:gd name="connsiteX601" fmla="*/ 1420121 w 4192442"/>
              <a:gd name="connsiteY601" fmla="*/ 1154616 h 5408800"/>
              <a:gd name="connsiteX602" fmla="*/ 1420121 w 4192442"/>
              <a:gd name="connsiteY602" fmla="*/ 1105222 h 5408800"/>
              <a:gd name="connsiteX603" fmla="*/ 1463344 w 4192442"/>
              <a:gd name="connsiteY603" fmla="*/ 1092873 h 5408800"/>
              <a:gd name="connsiteX604" fmla="*/ 1512739 w 4192442"/>
              <a:gd name="connsiteY604" fmla="*/ 1080524 h 5408800"/>
              <a:gd name="connsiteX605" fmla="*/ 1565220 w 4192442"/>
              <a:gd name="connsiteY605" fmla="*/ 1129920 h 5408800"/>
              <a:gd name="connsiteX606" fmla="*/ 1636226 w 4192442"/>
              <a:gd name="connsiteY606" fmla="*/ 1166965 h 5408800"/>
              <a:gd name="connsiteX607" fmla="*/ 1685621 w 4192442"/>
              <a:gd name="connsiteY607" fmla="*/ 1117570 h 5408800"/>
              <a:gd name="connsiteX608" fmla="*/ 1765891 w 4192442"/>
              <a:gd name="connsiteY608" fmla="*/ 1080524 h 5408800"/>
              <a:gd name="connsiteX609" fmla="*/ 1796763 w 4192442"/>
              <a:gd name="connsiteY609" fmla="*/ 1080524 h 5408800"/>
              <a:gd name="connsiteX610" fmla="*/ 1796763 w 4192442"/>
              <a:gd name="connsiteY610" fmla="*/ 1068176 h 5408800"/>
              <a:gd name="connsiteX611" fmla="*/ 1833809 w 4192442"/>
              <a:gd name="connsiteY611" fmla="*/ 1043478 h 5408800"/>
              <a:gd name="connsiteX612" fmla="*/ 1833809 w 4192442"/>
              <a:gd name="connsiteY612" fmla="*/ 1018781 h 5408800"/>
              <a:gd name="connsiteX613" fmla="*/ 1858506 w 4192442"/>
              <a:gd name="connsiteY613" fmla="*/ 1012603 h 5408800"/>
              <a:gd name="connsiteX614" fmla="*/ 1877029 w 4192442"/>
              <a:gd name="connsiteY614" fmla="*/ 987906 h 5408800"/>
              <a:gd name="connsiteX615" fmla="*/ 1895552 w 4192442"/>
              <a:gd name="connsiteY615" fmla="*/ 963209 h 5408800"/>
              <a:gd name="connsiteX616" fmla="*/ 1889378 w 4192442"/>
              <a:gd name="connsiteY616" fmla="*/ 907639 h 5408800"/>
              <a:gd name="connsiteX617" fmla="*/ 1883204 w 4192442"/>
              <a:gd name="connsiteY617" fmla="*/ 858244 h 5408800"/>
              <a:gd name="connsiteX618" fmla="*/ 1870855 w 4192442"/>
              <a:gd name="connsiteY618" fmla="*/ 858244 h 5408800"/>
              <a:gd name="connsiteX619" fmla="*/ 1877029 w 4192442"/>
              <a:gd name="connsiteY619" fmla="*/ 839721 h 5408800"/>
              <a:gd name="connsiteX620" fmla="*/ 1883204 w 4192442"/>
              <a:gd name="connsiteY620" fmla="*/ 821198 h 5408800"/>
              <a:gd name="connsiteX621" fmla="*/ 1883204 w 4192442"/>
              <a:gd name="connsiteY621" fmla="*/ 808850 h 5408800"/>
              <a:gd name="connsiteX622" fmla="*/ 1870855 w 4192442"/>
              <a:gd name="connsiteY622" fmla="*/ 808850 h 5408800"/>
              <a:gd name="connsiteX623" fmla="*/ 2809373 w 4192442"/>
              <a:gd name="connsiteY623" fmla="*/ 691535 h 5408800"/>
              <a:gd name="connsiteX624" fmla="*/ 2827896 w 4192442"/>
              <a:gd name="connsiteY624" fmla="*/ 691535 h 5408800"/>
              <a:gd name="connsiteX625" fmla="*/ 2818633 w 4192442"/>
              <a:gd name="connsiteY625" fmla="*/ 731670 h 5408800"/>
              <a:gd name="connsiteX626" fmla="*/ 2797024 w 4192442"/>
              <a:gd name="connsiteY626" fmla="*/ 759453 h 5408800"/>
              <a:gd name="connsiteX627" fmla="*/ 2797024 w 4192442"/>
              <a:gd name="connsiteY627" fmla="*/ 771804 h 5408800"/>
              <a:gd name="connsiteX628" fmla="*/ 2784675 w 4192442"/>
              <a:gd name="connsiteY628" fmla="*/ 771804 h 5408800"/>
              <a:gd name="connsiteX629" fmla="*/ 2784675 w 4192442"/>
              <a:gd name="connsiteY629" fmla="*/ 722407 h 5408800"/>
              <a:gd name="connsiteX630" fmla="*/ 2797024 w 4192442"/>
              <a:gd name="connsiteY630" fmla="*/ 710058 h 5408800"/>
              <a:gd name="connsiteX631" fmla="*/ 2809373 w 4192442"/>
              <a:gd name="connsiteY631" fmla="*/ 691535 h 5408800"/>
              <a:gd name="connsiteX632" fmla="*/ 339596 w 4192442"/>
              <a:gd name="connsiteY632" fmla="*/ 611547 h 5408800"/>
              <a:gd name="connsiteX633" fmla="*/ 407513 w 4192442"/>
              <a:gd name="connsiteY633" fmla="*/ 623893 h 5408800"/>
              <a:gd name="connsiteX634" fmla="*/ 407513 w 4192442"/>
              <a:gd name="connsiteY634" fmla="*/ 636244 h 5408800"/>
              <a:gd name="connsiteX635" fmla="*/ 472346 w 4192442"/>
              <a:gd name="connsiteY635" fmla="*/ 633156 h 5408800"/>
              <a:gd name="connsiteX636" fmla="*/ 537176 w 4192442"/>
              <a:gd name="connsiteY636" fmla="*/ 623893 h 5408800"/>
              <a:gd name="connsiteX637" fmla="*/ 623621 w 4192442"/>
              <a:gd name="connsiteY637" fmla="*/ 710337 h 5408800"/>
              <a:gd name="connsiteX638" fmla="*/ 648316 w 4192442"/>
              <a:gd name="connsiteY638" fmla="*/ 710337 h 5408800"/>
              <a:gd name="connsiteX639" fmla="*/ 648316 w 4192442"/>
              <a:gd name="connsiteY639" fmla="*/ 722685 h 5408800"/>
              <a:gd name="connsiteX640" fmla="*/ 679189 w 4192442"/>
              <a:gd name="connsiteY640" fmla="*/ 722685 h 5408800"/>
              <a:gd name="connsiteX641" fmla="*/ 703885 w 4192442"/>
              <a:gd name="connsiteY641" fmla="*/ 753557 h 5408800"/>
              <a:gd name="connsiteX642" fmla="*/ 716234 w 4192442"/>
              <a:gd name="connsiteY642" fmla="*/ 753557 h 5408800"/>
              <a:gd name="connsiteX643" fmla="*/ 716234 w 4192442"/>
              <a:gd name="connsiteY643" fmla="*/ 802952 h 5408800"/>
              <a:gd name="connsiteX644" fmla="*/ 728585 w 4192442"/>
              <a:gd name="connsiteY644" fmla="*/ 809126 h 5408800"/>
              <a:gd name="connsiteX645" fmla="*/ 740933 w 4192442"/>
              <a:gd name="connsiteY645" fmla="*/ 815301 h 5408800"/>
              <a:gd name="connsiteX646" fmla="*/ 740933 w 4192442"/>
              <a:gd name="connsiteY646" fmla="*/ 839998 h 5408800"/>
              <a:gd name="connsiteX647" fmla="*/ 777980 w 4192442"/>
              <a:gd name="connsiteY647" fmla="*/ 864699 h 5408800"/>
              <a:gd name="connsiteX648" fmla="*/ 777980 w 4192442"/>
              <a:gd name="connsiteY648" fmla="*/ 883222 h 5408800"/>
              <a:gd name="connsiteX649" fmla="*/ 790327 w 4192442"/>
              <a:gd name="connsiteY649" fmla="*/ 883222 h 5408800"/>
              <a:gd name="connsiteX650" fmla="*/ 790327 w 4192442"/>
              <a:gd name="connsiteY650" fmla="*/ 969663 h 5408800"/>
              <a:gd name="connsiteX651" fmla="*/ 777980 w 4192442"/>
              <a:gd name="connsiteY651" fmla="*/ 969663 h 5408800"/>
              <a:gd name="connsiteX652" fmla="*/ 790327 w 4192442"/>
              <a:gd name="connsiteY652" fmla="*/ 1031406 h 5408800"/>
              <a:gd name="connsiteX653" fmla="*/ 808852 w 4192442"/>
              <a:gd name="connsiteY653" fmla="*/ 1031406 h 5408800"/>
              <a:gd name="connsiteX654" fmla="*/ 808852 w 4192442"/>
              <a:gd name="connsiteY654" fmla="*/ 1049929 h 5408800"/>
              <a:gd name="connsiteX655" fmla="*/ 821202 w 4192442"/>
              <a:gd name="connsiteY655" fmla="*/ 1049929 h 5408800"/>
              <a:gd name="connsiteX656" fmla="*/ 808852 w 4192442"/>
              <a:gd name="connsiteY656" fmla="*/ 1086975 h 5408800"/>
              <a:gd name="connsiteX657" fmla="*/ 777980 w 4192442"/>
              <a:gd name="connsiteY657" fmla="*/ 1086975 h 5408800"/>
              <a:gd name="connsiteX658" fmla="*/ 777980 w 4192442"/>
              <a:gd name="connsiteY658" fmla="*/ 1099324 h 5408800"/>
              <a:gd name="connsiteX659" fmla="*/ 753280 w 4192442"/>
              <a:gd name="connsiteY659" fmla="*/ 1142547 h 5408800"/>
              <a:gd name="connsiteX660" fmla="*/ 765629 w 4192442"/>
              <a:gd name="connsiteY660" fmla="*/ 1204291 h 5408800"/>
              <a:gd name="connsiteX661" fmla="*/ 719323 w 4192442"/>
              <a:gd name="connsiteY661" fmla="*/ 1225903 h 5408800"/>
              <a:gd name="connsiteX662" fmla="*/ 679189 w 4192442"/>
              <a:gd name="connsiteY662" fmla="*/ 1253686 h 5408800"/>
              <a:gd name="connsiteX663" fmla="*/ 679189 w 4192442"/>
              <a:gd name="connsiteY663" fmla="*/ 1303081 h 5408800"/>
              <a:gd name="connsiteX664" fmla="*/ 666839 w 4192442"/>
              <a:gd name="connsiteY664" fmla="*/ 1303081 h 5408800"/>
              <a:gd name="connsiteX665" fmla="*/ 654490 w 4192442"/>
              <a:gd name="connsiteY665" fmla="*/ 1333953 h 5408800"/>
              <a:gd name="connsiteX666" fmla="*/ 574226 w 4192442"/>
              <a:gd name="connsiteY666" fmla="*/ 1333953 h 5408800"/>
              <a:gd name="connsiteX667" fmla="*/ 537176 w 4192442"/>
              <a:gd name="connsiteY667" fmla="*/ 1395698 h 5408800"/>
              <a:gd name="connsiteX668" fmla="*/ 395166 w 4192442"/>
              <a:gd name="connsiteY668" fmla="*/ 1395698 h 5408800"/>
              <a:gd name="connsiteX669" fmla="*/ 395166 w 4192442"/>
              <a:gd name="connsiteY669" fmla="*/ 1408047 h 5408800"/>
              <a:gd name="connsiteX670" fmla="*/ 358118 w 4192442"/>
              <a:gd name="connsiteY670" fmla="*/ 1414221 h 5408800"/>
              <a:gd name="connsiteX671" fmla="*/ 293288 w 4192442"/>
              <a:gd name="connsiteY671" fmla="*/ 1386435 h 5408800"/>
              <a:gd name="connsiteX672" fmla="*/ 240804 w 4192442"/>
              <a:gd name="connsiteY672" fmla="*/ 1346302 h 5408800"/>
              <a:gd name="connsiteX673" fmla="*/ 172886 w 4192442"/>
              <a:gd name="connsiteY673" fmla="*/ 1346302 h 5408800"/>
              <a:gd name="connsiteX674" fmla="*/ 160536 w 4192442"/>
              <a:gd name="connsiteY674" fmla="*/ 1333953 h 5408800"/>
              <a:gd name="connsiteX675" fmla="*/ 145101 w 4192442"/>
              <a:gd name="connsiteY675" fmla="*/ 1290732 h 5408800"/>
              <a:gd name="connsiteX676" fmla="*/ 132751 w 4192442"/>
              <a:gd name="connsiteY676" fmla="*/ 1253686 h 5408800"/>
              <a:gd name="connsiteX677" fmla="*/ 101878 w 4192442"/>
              <a:gd name="connsiteY677" fmla="*/ 1216640 h 5408800"/>
              <a:gd name="connsiteX678" fmla="*/ 30873 w 4192442"/>
              <a:gd name="connsiteY678" fmla="*/ 1179594 h 5408800"/>
              <a:gd name="connsiteX679" fmla="*/ 30873 w 4192442"/>
              <a:gd name="connsiteY679" fmla="*/ 1148722 h 5408800"/>
              <a:gd name="connsiteX680" fmla="*/ 43222 w 4192442"/>
              <a:gd name="connsiteY680" fmla="*/ 1148722 h 5408800"/>
              <a:gd name="connsiteX681" fmla="*/ 46310 w 4192442"/>
              <a:gd name="connsiteY681" fmla="*/ 1139459 h 5408800"/>
              <a:gd name="connsiteX682" fmla="*/ 49395 w 4192442"/>
              <a:gd name="connsiteY682" fmla="*/ 1130199 h 5408800"/>
              <a:gd name="connsiteX683" fmla="*/ 24699 w 4192442"/>
              <a:gd name="connsiteY683" fmla="*/ 1071541 h 5408800"/>
              <a:gd name="connsiteX684" fmla="*/ 0 w 4192442"/>
              <a:gd name="connsiteY684" fmla="*/ 1006709 h 5408800"/>
              <a:gd name="connsiteX685" fmla="*/ 6174 w 4192442"/>
              <a:gd name="connsiteY685" fmla="*/ 982011 h 5408800"/>
              <a:gd name="connsiteX686" fmla="*/ 18523 w 4192442"/>
              <a:gd name="connsiteY686" fmla="*/ 982011 h 5408800"/>
              <a:gd name="connsiteX687" fmla="*/ 18523 w 4192442"/>
              <a:gd name="connsiteY687" fmla="*/ 957314 h 5408800"/>
              <a:gd name="connsiteX688" fmla="*/ 30873 w 4192442"/>
              <a:gd name="connsiteY688" fmla="*/ 957314 h 5408800"/>
              <a:gd name="connsiteX689" fmla="*/ 33962 w 4192442"/>
              <a:gd name="connsiteY689" fmla="*/ 944965 h 5408800"/>
              <a:gd name="connsiteX690" fmla="*/ 37050 w 4192442"/>
              <a:gd name="connsiteY690" fmla="*/ 932616 h 5408800"/>
              <a:gd name="connsiteX691" fmla="*/ 33962 w 4192442"/>
              <a:gd name="connsiteY691" fmla="*/ 917179 h 5408800"/>
              <a:gd name="connsiteX692" fmla="*/ 30873 w 4192442"/>
              <a:gd name="connsiteY692" fmla="*/ 907919 h 5408800"/>
              <a:gd name="connsiteX693" fmla="*/ 46310 w 4192442"/>
              <a:gd name="connsiteY693" fmla="*/ 877044 h 5408800"/>
              <a:gd name="connsiteX694" fmla="*/ 74097 w 4192442"/>
              <a:gd name="connsiteY694" fmla="*/ 852347 h 5408800"/>
              <a:gd name="connsiteX695" fmla="*/ 74097 w 4192442"/>
              <a:gd name="connsiteY695" fmla="*/ 827649 h 5408800"/>
              <a:gd name="connsiteX696" fmla="*/ 98792 w 4192442"/>
              <a:gd name="connsiteY696" fmla="*/ 815301 h 5408800"/>
              <a:gd name="connsiteX697" fmla="*/ 98792 w 4192442"/>
              <a:gd name="connsiteY697" fmla="*/ 765906 h 5408800"/>
              <a:gd name="connsiteX698" fmla="*/ 145101 w 4192442"/>
              <a:gd name="connsiteY698" fmla="*/ 731945 h 5408800"/>
              <a:gd name="connsiteX699" fmla="*/ 197582 w 4192442"/>
              <a:gd name="connsiteY699" fmla="*/ 697988 h 5408800"/>
              <a:gd name="connsiteX700" fmla="*/ 197582 w 4192442"/>
              <a:gd name="connsiteY700" fmla="*/ 673291 h 5408800"/>
              <a:gd name="connsiteX701" fmla="*/ 287114 w 4192442"/>
              <a:gd name="connsiteY701" fmla="*/ 660942 h 5408800"/>
              <a:gd name="connsiteX702" fmla="*/ 339596 w 4192442"/>
              <a:gd name="connsiteY702" fmla="*/ 611547 h 5408800"/>
              <a:gd name="connsiteX703" fmla="*/ 4038081 w 4192442"/>
              <a:gd name="connsiteY703" fmla="*/ 49395 h 5408800"/>
              <a:gd name="connsiteX704" fmla="*/ 4056604 w 4192442"/>
              <a:gd name="connsiteY704" fmla="*/ 55569 h 5408800"/>
              <a:gd name="connsiteX705" fmla="*/ 4075128 w 4192442"/>
              <a:gd name="connsiteY705" fmla="*/ 61744 h 5408800"/>
              <a:gd name="connsiteX706" fmla="*/ 4075128 w 4192442"/>
              <a:gd name="connsiteY706" fmla="*/ 74092 h 5408800"/>
              <a:gd name="connsiteX707" fmla="*/ 4062779 w 4192442"/>
              <a:gd name="connsiteY707" fmla="*/ 74092 h 5408800"/>
              <a:gd name="connsiteX708" fmla="*/ 4062779 w 4192442"/>
              <a:gd name="connsiteY708" fmla="*/ 86441 h 5408800"/>
              <a:gd name="connsiteX709" fmla="*/ 4050430 w 4192442"/>
              <a:gd name="connsiteY709" fmla="*/ 86441 h 5408800"/>
              <a:gd name="connsiteX710" fmla="*/ 4050430 w 4192442"/>
              <a:gd name="connsiteY710" fmla="*/ 74092 h 5408800"/>
              <a:gd name="connsiteX711" fmla="*/ 4041167 w 4192442"/>
              <a:gd name="connsiteY711" fmla="*/ 64829 h 5408800"/>
              <a:gd name="connsiteX712" fmla="*/ 4038081 w 4192442"/>
              <a:gd name="connsiteY712" fmla="*/ 49395 h 5408800"/>
              <a:gd name="connsiteX713" fmla="*/ 1302811 w 4192442"/>
              <a:gd name="connsiteY713" fmla="*/ 24700 h 5408800"/>
              <a:gd name="connsiteX714" fmla="*/ 1352206 w 4192442"/>
              <a:gd name="connsiteY714" fmla="*/ 52484 h 5408800"/>
              <a:gd name="connsiteX715" fmla="*/ 1370729 w 4192442"/>
              <a:gd name="connsiteY715" fmla="*/ 74095 h 5408800"/>
              <a:gd name="connsiteX716" fmla="*/ 1358380 w 4192442"/>
              <a:gd name="connsiteY716" fmla="*/ 80270 h 5408800"/>
              <a:gd name="connsiteX717" fmla="*/ 1327509 w 4192442"/>
              <a:gd name="connsiteY717" fmla="*/ 58658 h 5408800"/>
              <a:gd name="connsiteX718" fmla="*/ 1302811 w 4192442"/>
              <a:gd name="connsiteY718" fmla="*/ 24700 h 5408800"/>
              <a:gd name="connsiteX719" fmla="*/ 1278112 w 4192442"/>
              <a:gd name="connsiteY719" fmla="*/ 0 h 5408800"/>
              <a:gd name="connsiteX720" fmla="*/ 1290460 w 4192442"/>
              <a:gd name="connsiteY720" fmla="*/ 0 h 5408800"/>
              <a:gd name="connsiteX721" fmla="*/ 1290460 w 4192442"/>
              <a:gd name="connsiteY721" fmla="*/ 12349 h 5408800"/>
              <a:gd name="connsiteX722" fmla="*/ 1302809 w 4192442"/>
              <a:gd name="connsiteY722" fmla="*/ 12349 h 5408800"/>
              <a:gd name="connsiteX723" fmla="*/ 1293546 w 4192442"/>
              <a:gd name="connsiteY723" fmla="*/ 21612 h 5408800"/>
              <a:gd name="connsiteX724" fmla="*/ 1278112 w 4192442"/>
              <a:gd name="connsiteY724" fmla="*/ 24700 h 540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192442" h="5408800">
                <a:moveTo>
                  <a:pt x="2926682" y="5303836"/>
                </a:moveTo>
                <a:lnTo>
                  <a:pt x="2939034" y="5303836"/>
                </a:lnTo>
                <a:lnTo>
                  <a:pt x="2939034" y="5316185"/>
                </a:lnTo>
                <a:cubicBezTo>
                  <a:pt x="2947265" y="5320300"/>
                  <a:pt x="2951383" y="5323389"/>
                  <a:pt x="2951383" y="5325448"/>
                </a:cubicBezTo>
                <a:cubicBezTo>
                  <a:pt x="2951383" y="5327504"/>
                  <a:pt x="2955498" y="5330593"/>
                  <a:pt x="2963729" y="5334708"/>
                </a:cubicBezTo>
                <a:cubicBezTo>
                  <a:pt x="2980196" y="5347057"/>
                  <a:pt x="2992544" y="5355290"/>
                  <a:pt x="3000778" y="5359405"/>
                </a:cubicBezTo>
                <a:cubicBezTo>
                  <a:pt x="3009008" y="5363524"/>
                  <a:pt x="3015183" y="5379988"/>
                  <a:pt x="3019301" y="5408800"/>
                </a:cubicBezTo>
                <a:cubicBezTo>
                  <a:pt x="2998719" y="5404685"/>
                  <a:pt x="2988429" y="5401596"/>
                  <a:pt x="2988429" y="5399540"/>
                </a:cubicBezTo>
                <a:cubicBezTo>
                  <a:pt x="2988429" y="5397481"/>
                  <a:pt x="2984311" y="5392336"/>
                  <a:pt x="2976080" y="5384103"/>
                </a:cubicBezTo>
                <a:lnTo>
                  <a:pt x="2963729" y="5384103"/>
                </a:lnTo>
                <a:lnTo>
                  <a:pt x="2963729" y="5347057"/>
                </a:lnTo>
                <a:lnTo>
                  <a:pt x="2951383" y="5347057"/>
                </a:lnTo>
                <a:cubicBezTo>
                  <a:pt x="2943149" y="5338823"/>
                  <a:pt x="2938002" y="5332649"/>
                  <a:pt x="2935945" y="5328534"/>
                </a:cubicBezTo>
                <a:cubicBezTo>
                  <a:pt x="2933889" y="5324418"/>
                  <a:pt x="2930801" y="5316185"/>
                  <a:pt x="2926682" y="5303836"/>
                </a:cubicBezTo>
                <a:close/>
                <a:moveTo>
                  <a:pt x="2840241" y="5205045"/>
                </a:moveTo>
                <a:lnTo>
                  <a:pt x="2852589" y="5205045"/>
                </a:lnTo>
                <a:cubicBezTo>
                  <a:pt x="2864938" y="5225624"/>
                  <a:pt x="2878316" y="5241061"/>
                  <a:pt x="2892724" y="5251351"/>
                </a:cubicBezTo>
                <a:cubicBezTo>
                  <a:pt x="2907129" y="5261643"/>
                  <a:pt x="2918451" y="5279137"/>
                  <a:pt x="2926681" y="5303834"/>
                </a:cubicBezTo>
                <a:lnTo>
                  <a:pt x="2914333" y="5303834"/>
                </a:lnTo>
                <a:cubicBezTo>
                  <a:pt x="2906102" y="5283252"/>
                  <a:pt x="2894780" y="5269874"/>
                  <a:pt x="2880375" y="5263699"/>
                </a:cubicBezTo>
                <a:cubicBezTo>
                  <a:pt x="2865967" y="5257525"/>
                  <a:pt x="2852589" y="5237972"/>
                  <a:pt x="2840241" y="5205045"/>
                </a:cubicBezTo>
                <a:close/>
                <a:moveTo>
                  <a:pt x="2821721" y="5180346"/>
                </a:moveTo>
                <a:lnTo>
                  <a:pt x="2827896" y="5192695"/>
                </a:lnTo>
                <a:lnTo>
                  <a:pt x="2840244" y="5192695"/>
                </a:lnTo>
                <a:cubicBezTo>
                  <a:pt x="2832011" y="5200925"/>
                  <a:pt x="2827896" y="5205044"/>
                  <a:pt x="2827896" y="5205044"/>
                </a:cubicBezTo>
                <a:cubicBezTo>
                  <a:pt x="2827896" y="5205044"/>
                  <a:pt x="2825837" y="5205044"/>
                  <a:pt x="2821721" y="5205044"/>
                </a:cubicBezTo>
                <a:close/>
                <a:moveTo>
                  <a:pt x="419862" y="3787242"/>
                </a:moveTo>
                <a:cubicBezTo>
                  <a:pt x="469260" y="3787242"/>
                  <a:pt x="502188" y="3791361"/>
                  <a:pt x="518655" y="3799591"/>
                </a:cubicBezTo>
                <a:cubicBezTo>
                  <a:pt x="535119" y="3807825"/>
                  <a:pt x="549527" y="3816058"/>
                  <a:pt x="561876" y="3824289"/>
                </a:cubicBezTo>
                <a:lnTo>
                  <a:pt x="561876" y="3836637"/>
                </a:lnTo>
                <a:lnTo>
                  <a:pt x="580400" y="3836637"/>
                </a:lnTo>
                <a:cubicBezTo>
                  <a:pt x="588632" y="3844871"/>
                  <a:pt x="592748" y="3851045"/>
                  <a:pt x="592748" y="3855163"/>
                </a:cubicBezTo>
                <a:lnTo>
                  <a:pt x="617445" y="3855163"/>
                </a:lnTo>
                <a:cubicBezTo>
                  <a:pt x="625679" y="3871627"/>
                  <a:pt x="629794" y="3879861"/>
                  <a:pt x="629794" y="3879861"/>
                </a:cubicBezTo>
                <a:lnTo>
                  <a:pt x="654491" y="3879861"/>
                </a:lnTo>
                <a:cubicBezTo>
                  <a:pt x="662725" y="3900440"/>
                  <a:pt x="669928" y="3914848"/>
                  <a:pt x="676104" y="3923081"/>
                </a:cubicBezTo>
                <a:cubicBezTo>
                  <a:pt x="682278" y="3931312"/>
                  <a:pt x="695656" y="3941604"/>
                  <a:pt x="716234" y="3953953"/>
                </a:cubicBezTo>
                <a:lnTo>
                  <a:pt x="722413" y="4083614"/>
                </a:lnTo>
                <a:lnTo>
                  <a:pt x="734761" y="4083614"/>
                </a:lnTo>
                <a:lnTo>
                  <a:pt x="734761" y="4108315"/>
                </a:lnTo>
                <a:lnTo>
                  <a:pt x="747109" y="4108315"/>
                </a:lnTo>
                <a:cubicBezTo>
                  <a:pt x="755341" y="4124779"/>
                  <a:pt x="759458" y="4137128"/>
                  <a:pt x="759458" y="4145361"/>
                </a:cubicBezTo>
                <a:cubicBezTo>
                  <a:pt x="742991" y="4157710"/>
                  <a:pt x="734761" y="4170058"/>
                  <a:pt x="734761" y="4182407"/>
                </a:cubicBezTo>
                <a:cubicBezTo>
                  <a:pt x="734761" y="4190638"/>
                  <a:pt x="735787" y="4198871"/>
                  <a:pt x="737847" y="4207105"/>
                </a:cubicBezTo>
                <a:cubicBezTo>
                  <a:pt x="739905" y="4215338"/>
                  <a:pt x="740936" y="4223569"/>
                  <a:pt x="740936" y="4231802"/>
                </a:cubicBezTo>
                <a:cubicBezTo>
                  <a:pt x="740936" y="4252384"/>
                  <a:pt x="730642" y="4270907"/>
                  <a:pt x="710060" y="4287371"/>
                </a:cubicBezTo>
                <a:cubicBezTo>
                  <a:pt x="689482" y="4303838"/>
                  <a:pt x="679189" y="4334710"/>
                  <a:pt x="679189" y="4379989"/>
                </a:cubicBezTo>
                <a:cubicBezTo>
                  <a:pt x="646261" y="4379989"/>
                  <a:pt x="620533" y="4385134"/>
                  <a:pt x="602010" y="4395424"/>
                </a:cubicBezTo>
                <a:cubicBezTo>
                  <a:pt x="583488" y="4405716"/>
                  <a:pt x="570107" y="4427325"/>
                  <a:pt x="561876" y="4460256"/>
                </a:cubicBezTo>
                <a:lnTo>
                  <a:pt x="500129" y="4460256"/>
                </a:lnTo>
                <a:lnTo>
                  <a:pt x="500129" y="4447907"/>
                </a:lnTo>
                <a:lnTo>
                  <a:pt x="475436" y="4441733"/>
                </a:lnTo>
                <a:lnTo>
                  <a:pt x="407514" y="4460256"/>
                </a:lnTo>
                <a:lnTo>
                  <a:pt x="407514" y="4484954"/>
                </a:lnTo>
                <a:cubicBezTo>
                  <a:pt x="395166" y="4489069"/>
                  <a:pt x="382817" y="4491128"/>
                  <a:pt x="370468" y="4491128"/>
                </a:cubicBezTo>
                <a:cubicBezTo>
                  <a:pt x="362238" y="4491128"/>
                  <a:pt x="354004" y="4489069"/>
                  <a:pt x="345771" y="4484954"/>
                </a:cubicBezTo>
                <a:cubicBezTo>
                  <a:pt x="337537" y="4480838"/>
                  <a:pt x="329307" y="4468490"/>
                  <a:pt x="321073" y="4447907"/>
                </a:cubicBezTo>
                <a:lnTo>
                  <a:pt x="191409" y="4441733"/>
                </a:lnTo>
                <a:lnTo>
                  <a:pt x="191409" y="4417036"/>
                </a:lnTo>
                <a:cubicBezTo>
                  <a:pt x="170829" y="4404687"/>
                  <a:pt x="148188" y="4383075"/>
                  <a:pt x="123491" y="4352203"/>
                </a:cubicBezTo>
                <a:cubicBezTo>
                  <a:pt x="98793" y="4321332"/>
                  <a:pt x="82329" y="4295605"/>
                  <a:pt x="74097" y="4275022"/>
                </a:cubicBezTo>
                <a:lnTo>
                  <a:pt x="61747" y="4275022"/>
                </a:lnTo>
                <a:lnTo>
                  <a:pt x="61747" y="4188581"/>
                </a:lnTo>
                <a:cubicBezTo>
                  <a:pt x="41166" y="4188581"/>
                  <a:pt x="30876" y="4176233"/>
                  <a:pt x="30876" y="4151535"/>
                </a:cubicBezTo>
                <a:cubicBezTo>
                  <a:pt x="30876" y="4130953"/>
                  <a:pt x="33962" y="4118604"/>
                  <a:pt x="40136" y="4114489"/>
                </a:cubicBezTo>
                <a:cubicBezTo>
                  <a:pt x="46310" y="4110371"/>
                  <a:pt x="57630" y="4104197"/>
                  <a:pt x="74097" y="4095963"/>
                </a:cubicBezTo>
                <a:cubicBezTo>
                  <a:pt x="69978" y="4075384"/>
                  <a:pt x="67921" y="4056861"/>
                  <a:pt x="67921" y="4040394"/>
                </a:cubicBezTo>
                <a:cubicBezTo>
                  <a:pt x="67921" y="4023930"/>
                  <a:pt x="65862" y="4007463"/>
                  <a:pt x="61747" y="3990999"/>
                </a:cubicBezTo>
                <a:lnTo>
                  <a:pt x="74097" y="3990999"/>
                </a:lnTo>
                <a:lnTo>
                  <a:pt x="74097" y="3966302"/>
                </a:lnTo>
                <a:cubicBezTo>
                  <a:pt x="82329" y="3958068"/>
                  <a:pt x="98793" y="3945720"/>
                  <a:pt x="123491" y="3929256"/>
                </a:cubicBezTo>
                <a:lnTo>
                  <a:pt x="123491" y="3904558"/>
                </a:lnTo>
                <a:cubicBezTo>
                  <a:pt x="127606" y="3904558"/>
                  <a:pt x="133783" y="3900440"/>
                  <a:pt x="142014" y="3892209"/>
                </a:cubicBezTo>
                <a:lnTo>
                  <a:pt x="142014" y="3867512"/>
                </a:lnTo>
                <a:cubicBezTo>
                  <a:pt x="150247" y="3859279"/>
                  <a:pt x="167740" y="3851045"/>
                  <a:pt x="194498" y="3842812"/>
                </a:cubicBezTo>
                <a:cubicBezTo>
                  <a:pt x="221254" y="3834581"/>
                  <a:pt x="240807" y="3828407"/>
                  <a:pt x="253155" y="3824289"/>
                </a:cubicBezTo>
                <a:lnTo>
                  <a:pt x="253155" y="3799591"/>
                </a:lnTo>
                <a:cubicBezTo>
                  <a:pt x="273735" y="3795476"/>
                  <a:pt x="298431" y="3792387"/>
                  <a:pt x="327248" y="3790331"/>
                </a:cubicBezTo>
                <a:cubicBezTo>
                  <a:pt x="356061" y="3788272"/>
                  <a:pt x="386932" y="3787242"/>
                  <a:pt x="419862" y="3787242"/>
                </a:cubicBezTo>
                <a:close/>
                <a:moveTo>
                  <a:pt x="1031137" y="3698481"/>
                </a:moveTo>
                <a:lnTo>
                  <a:pt x="1062008" y="3698481"/>
                </a:lnTo>
                <a:lnTo>
                  <a:pt x="1062008" y="3710830"/>
                </a:lnTo>
                <a:cubicBezTo>
                  <a:pt x="1053775" y="3719063"/>
                  <a:pt x="1032166" y="3742731"/>
                  <a:pt x="997176" y="3781836"/>
                </a:cubicBezTo>
                <a:cubicBezTo>
                  <a:pt x="962189" y="3820941"/>
                  <a:pt x="936462" y="3840494"/>
                  <a:pt x="919995" y="3840494"/>
                </a:cubicBezTo>
                <a:cubicBezTo>
                  <a:pt x="915880" y="3840494"/>
                  <a:pt x="911765" y="3838435"/>
                  <a:pt x="907647" y="3834320"/>
                </a:cubicBezTo>
                <a:lnTo>
                  <a:pt x="901472" y="3821971"/>
                </a:lnTo>
                <a:lnTo>
                  <a:pt x="919995" y="3821971"/>
                </a:lnTo>
                <a:lnTo>
                  <a:pt x="919995" y="3797273"/>
                </a:lnTo>
                <a:lnTo>
                  <a:pt x="932344" y="3797273"/>
                </a:lnTo>
                <a:cubicBezTo>
                  <a:pt x="940577" y="3780807"/>
                  <a:pt x="944693" y="3772576"/>
                  <a:pt x="944693" y="3772576"/>
                </a:cubicBezTo>
                <a:lnTo>
                  <a:pt x="969393" y="3772576"/>
                </a:lnTo>
                <a:close/>
                <a:moveTo>
                  <a:pt x="3568826" y="3087217"/>
                </a:moveTo>
                <a:lnTo>
                  <a:pt x="3599698" y="3087217"/>
                </a:lnTo>
                <a:lnTo>
                  <a:pt x="3599698" y="3105740"/>
                </a:lnTo>
                <a:lnTo>
                  <a:pt x="3568826" y="3105740"/>
                </a:lnTo>
                <a:close/>
                <a:moveTo>
                  <a:pt x="129671" y="2315412"/>
                </a:moveTo>
                <a:lnTo>
                  <a:pt x="160541" y="2315412"/>
                </a:lnTo>
                <a:lnTo>
                  <a:pt x="160541" y="2327761"/>
                </a:lnTo>
                <a:lnTo>
                  <a:pt x="142019" y="2327761"/>
                </a:lnTo>
                <a:lnTo>
                  <a:pt x="142019" y="2340110"/>
                </a:lnTo>
                <a:cubicBezTo>
                  <a:pt x="142019" y="2344225"/>
                  <a:pt x="139959" y="2346284"/>
                  <a:pt x="135845" y="2346284"/>
                </a:cubicBezTo>
                <a:cubicBezTo>
                  <a:pt x="131730" y="2346284"/>
                  <a:pt x="129671" y="2342169"/>
                  <a:pt x="129671" y="2333935"/>
                </a:cubicBezTo>
                <a:close/>
                <a:moveTo>
                  <a:pt x="197584" y="2290713"/>
                </a:moveTo>
                <a:lnTo>
                  <a:pt x="234631" y="2290713"/>
                </a:lnTo>
                <a:lnTo>
                  <a:pt x="234631" y="2303062"/>
                </a:lnTo>
                <a:lnTo>
                  <a:pt x="197584" y="2303062"/>
                </a:lnTo>
                <a:close/>
                <a:moveTo>
                  <a:pt x="234634" y="2278364"/>
                </a:moveTo>
                <a:lnTo>
                  <a:pt x="284032" y="2278364"/>
                </a:lnTo>
                <a:lnTo>
                  <a:pt x="284032" y="2290713"/>
                </a:lnTo>
                <a:lnTo>
                  <a:pt x="234634" y="2290713"/>
                </a:lnTo>
                <a:close/>
                <a:moveTo>
                  <a:pt x="493964" y="2185745"/>
                </a:moveTo>
                <a:cubicBezTo>
                  <a:pt x="526892" y="2185745"/>
                  <a:pt x="551588" y="2189863"/>
                  <a:pt x="568055" y="2198094"/>
                </a:cubicBezTo>
                <a:lnTo>
                  <a:pt x="555706" y="2204268"/>
                </a:lnTo>
                <a:cubicBezTo>
                  <a:pt x="539242" y="2216617"/>
                  <a:pt x="523806" y="2221764"/>
                  <a:pt x="509397" y="2219705"/>
                </a:cubicBezTo>
                <a:cubicBezTo>
                  <a:pt x="494990" y="2217646"/>
                  <a:pt x="477497" y="2220735"/>
                  <a:pt x="456914" y="2228965"/>
                </a:cubicBezTo>
                <a:lnTo>
                  <a:pt x="456914" y="2241317"/>
                </a:lnTo>
                <a:lnTo>
                  <a:pt x="438391" y="2241317"/>
                </a:lnTo>
                <a:lnTo>
                  <a:pt x="438391" y="2253666"/>
                </a:lnTo>
                <a:cubicBezTo>
                  <a:pt x="409579" y="2257781"/>
                  <a:pt x="382822" y="2261896"/>
                  <a:pt x="358124" y="2266014"/>
                </a:cubicBezTo>
                <a:cubicBezTo>
                  <a:pt x="333427" y="2270130"/>
                  <a:pt x="308729" y="2274245"/>
                  <a:pt x="284033" y="2278363"/>
                </a:cubicBezTo>
                <a:lnTo>
                  <a:pt x="284033" y="2266014"/>
                </a:lnTo>
                <a:lnTo>
                  <a:pt x="296381" y="2266014"/>
                </a:lnTo>
                <a:lnTo>
                  <a:pt x="296381" y="2253666"/>
                </a:lnTo>
                <a:lnTo>
                  <a:pt x="364298" y="2241317"/>
                </a:lnTo>
                <a:lnTo>
                  <a:pt x="364298" y="2228965"/>
                </a:lnTo>
                <a:lnTo>
                  <a:pt x="388997" y="2228965"/>
                </a:lnTo>
                <a:lnTo>
                  <a:pt x="388997" y="2216617"/>
                </a:lnTo>
                <a:lnTo>
                  <a:pt x="426043" y="2216617"/>
                </a:lnTo>
                <a:lnTo>
                  <a:pt x="426043" y="2204268"/>
                </a:lnTo>
                <a:cubicBezTo>
                  <a:pt x="442510" y="2204268"/>
                  <a:pt x="454858" y="2204268"/>
                  <a:pt x="463088" y="2204268"/>
                </a:cubicBezTo>
                <a:cubicBezTo>
                  <a:pt x="471322" y="2204268"/>
                  <a:pt x="481612" y="2198094"/>
                  <a:pt x="493964" y="2185745"/>
                </a:cubicBezTo>
                <a:close/>
                <a:moveTo>
                  <a:pt x="3883722" y="1463337"/>
                </a:moveTo>
                <a:lnTo>
                  <a:pt x="3883722" y="1506561"/>
                </a:lnTo>
                <a:cubicBezTo>
                  <a:pt x="3859024" y="1514791"/>
                  <a:pt x="3836386" y="1518910"/>
                  <a:pt x="3815804" y="1518910"/>
                </a:cubicBezTo>
                <a:cubicBezTo>
                  <a:pt x="3819922" y="1481860"/>
                  <a:pt x="3842560" y="1463337"/>
                  <a:pt x="3883722" y="1463337"/>
                </a:cubicBezTo>
                <a:close/>
                <a:moveTo>
                  <a:pt x="4161570" y="1308982"/>
                </a:moveTo>
                <a:lnTo>
                  <a:pt x="4192442" y="1308982"/>
                </a:lnTo>
                <a:lnTo>
                  <a:pt x="4180096" y="1315157"/>
                </a:lnTo>
                <a:cubicBezTo>
                  <a:pt x="4171863" y="1323387"/>
                  <a:pt x="4167748" y="1327505"/>
                  <a:pt x="4167748" y="1327505"/>
                </a:cubicBezTo>
                <a:cubicBezTo>
                  <a:pt x="4167748" y="1327505"/>
                  <a:pt x="4165689" y="1327505"/>
                  <a:pt x="4161570" y="1327505"/>
                </a:cubicBezTo>
                <a:close/>
                <a:moveTo>
                  <a:pt x="2685879" y="963211"/>
                </a:moveTo>
                <a:cubicBezTo>
                  <a:pt x="2685879" y="971445"/>
                  <a:pt x="2687938" y="973504"/>
                  <a:pt x="2692053" y="969386"/>
                </a:cubicBezTo>
                <a:cubicBezTo>
                  <a:pt x="2696171" y="965271"/>
                  <a:pt x="2698227" y="967330"/>
                  <a:pt x="2698227" y="975560"/>
                </a:cubicBezTo>
                <a:cubicBezTo>
                  <a:pt x="2698227" y="975560"/>
                  <a:pt x="2694112" y="983794"/>
                  <a:pt x="2685879" y="1000261"/>
                </a:cubicBezTo>
                <a:lnTo>
                  <a:pt x="2679707" y="1000261"/>
                </a:lnTo>
                <a:cubicBezTo>
                  <a:pt x="2679707" y="992027"/>
                  <a:pt x="2680734" y="985853"/>
                  <a:pt x="2682793" y="981735"/>
                </a:cubicBezTo>
                <a:cubicBezTo>
                  <a:pt x="2684852" y="977619"/>
                  <a:pt x="2685879" y="971445"/>
                  <a:pt x="2685879" y="963211"/>
                </a:cubicBezTo>
                <a:close/>
                <a:moveTo>
                  <a:pt x="2759975" y="808851"/>
                </a:moveTo>
                <a:cubicBezTo>
                  <a:pt x="2768208" y="817081"/>
                  <a:pt x="2771294" y="820170"/>
                  <a:pt x="2769235" y="818111"/>
                </a:cubicBezTo>
                <a:cubicBezTo>
                  <a:pt x="2767176" y="816055"/>
                  <a:pt x="2768208" y="821199"/>
                  <a:pt x="2772324" y="833548"/>
                </a:cubicBezTo>
                <a:lnTo>
                  <a:pt x="2759975" y="833548"/>
                </a:lnTo>
                <a:close/>
                <a:moveTo>
                  <a:pt x="1870855" y="703883"/>
                </a:moveTo>
                <a:lnTo>
                  <a:pt x="1895552" y="703883"/>
                </a:lnTo>
                <a:cubicBezTo>
                  <a:pt x="1895552" y="716231"/>
                  <a:pt x="1897611" y="722406"/>
                  <a:pt x="1901727" y="722406"/>
                </a:cubicBezTo>
                <a:lnTo>
                  <a:pt x="1907901" y="722406"/>
                </a:lnTo>
                <a:lnTo>
                  <a:pt x="1907901" y="833547"/>
                </a:lnTo>
                <a:lnTo>
                  <a:pt x="1920250" y="833547"/>
                </a:lnTo>
                <a:lnTo>
                  <a:pt x="1920250" y="963209"/>
                </a:lnTo>
                <a:cubicBezTo>
                  <a:pt x="1924368" y="967327"/>
                  <a:pt x="1927454" y="969383"/>
                  <a:pt x="1929513" y="969383"/>
                </a:cubicBezTo>
                <a:cubicBezTo>
                  <a:pt x="1931569" y="969383"/>
                  <a:pt x="1934657" y="971442"/>
                  <a:pt x="1938773" y="975557"/>
                </a:cubicBezTo>
                <a:lnTo>
                  <a:pt x="1938773" y="1000258"/>
                </a:lnTo>
                <a:cubicBezTo>
                  <a:pt x="1947006" y="1000258"/>
                  <a:pt x="1955240" y="1004373"/>
                  <a:pt x="1963473" y="1012603"/>
                </a:cubicBezTo>
                <a:lnTo>
                  <a:pt x="1963473" y="1031129"/>
                </a:lnTo>
                <a:lnTo>
                  <a:pt x="1975819" y="1031129"/>
                </a:lnTo>
                <a:cubicBezTo>
                  <a:pt x="1992286" y="1064057"/>
                  <a:pt x="2009779" y="1079495"/>
                  <a:pt x="2028302" y="1077436"/>
                </a:cubicBezTo>
                <a:cubicBezTo>
                  <a:pt x="2046825" y="1075379"/>
                  <a:pt x="2068437" y="1076406"/>
                  <a:pt x="2093135" y="1080524"/>
                </a:cubicBezTo>
                <a:lnTo>
                  <a:pt x="2117832" y="1043478"/>
                </a:lnTo>
                <a:cubicBezTo>
                  <a:pt x="2126065" y="1031129"/>
                  <a:pt x="2134296" y="1020837"/>
                  <a:pt x="2142529" y="1012603"/>
                </a:cubicBezTo>
                <a:lnTo>
                  <a:pt x="2179576" y="1012603"/>
                </a:lnTo>
                <a:lnTo>
                  <a:pt x="2179576" y="1000258"/>
                </a:lnTo>
                <a:lnTo>
                  <a:pt x="2204273" y="1000258"/>
                </a:lnTo>
                <a:lnTo>
                  <a:pt x="2204273" y="987906"/>
                </a:lnTo>
                <a:lnTo>
                  <a:pt x="2235148" y="987906"/>
                </a:lnTo>
                <a:cubicBezTo>
                  <a:pt x="2243378" y="979675"/>
                  <a:pt x="2251612" y="967327"/>
                  <a:pt x="2259845" y="950860"/>
                </a:cubicBezTo>
                <a:lnTo>
                  <a:pt x="2272194" y="950860"/>
                </a:lnTo>
                <a:lnTo>
                  <a:pt x="2272194" y="963209"/>
                </a:lnTo>
                <a:lnTo>
                  <a:pt x="2284543" y="963209"/>
                </a:lnTo>
                <a:cubicBezTo>
                  <a:pt x="2284543" y="979675"/>
                  <a:pt x="2282483" y="989965"/>
                  <a:pt x="2278368" y="994080"/>
                </a:cubicBezTo>
                <a:cubicBezTo>
                  <a:pt x="2274250" y="998199"/>
                  <a:pt x="2272194" y="1004373"/>
                  <a:pt x="2272194" y="1012603"/>
                </a:cubicBezTo>
                <a:lnTo>
                  <a:pt x="2284543" y="1018781"/>
                </a:lnTo>
                <a:lnTo>
                  <a:pt x="2272194" y="1031129"/>
                </a:lnTo>
                <a:lnTo>
                  <a:pt x="2284543" y="1031129"/>
                </a:lnTo>
                <a:lnTo>
                  <a:pt x="2284543" y="1105222"/>
                </a:lnTo>
                <a:cubicBezTo>
                  <a:pt x="2313355" y="1138153"/>
                  <a:pt x="2364809" y="1158733"/>
                  <a:pt x="2438901" y="1166965"/>
                </a:cubicBezTo>
                <a:cubicBezTo>
                  <a:pt x="2455368" y="1138153"/>
                  <a:pt x="2476980" y="1114482"/>
                  <a:pt x="2503734" y="1095959"/>
                </a:cubicBezTo>
                <a:cubicBezTo>
                  <a:pt x="2530490" y="1077436"/>
                  <a:pt x="2564451" y="1068176"/>
                  <a:pt x="2605612" y="1068176"/>
                </a:cubicBezTo>
                <a:cubicBezTo>
                  <a:pt x="2613845" y="1088758"/>
                  <a:pt x="2626194" y="1105222"/>
                  <a:pt x="2642658" y="1117570"/>
                </a:cubicBezTo>
                <a:cubicBezTo>
                  <a:pt x="2634428" y="1129920"/>
                  <a:pt x="2626194" y="1146383"/>
                  <a:pt x="2617961" y="1166965"/>
                </a:cubicBezTo>
                <a:cubicBezTo>
                  <a:pt x="2609727" y="1187547"/>
                  <a:pt x="2605612" y="1208131"/>
                  <a:pt x="2605612" y="1228710"/>
                </a:cubicBezTo>
                <a:cubicBezTo>
                  <a:pt x="2605612" y="1253409"/>
                  <a:pt x="2609727" y="1264729"/>
                  <a:pt x="2617961" y="1262669"/>
                </a:cubicBezTo>
                <a:cubicBezTo>
                  <a:pt x="2626194" y="1260610"/>
                  <a:pt x="2638543" y="1276048"/>
                  <a:pt x="2655007" y="1308978"/>
                </a:cubicBezTo>
                <a:lnTo>
                  <a:pt x="2722928" y="1315153"/>
                </a:lnTo>
                <a:cubicBezTo>
                  <a:pt x="2743507" y="1327501"/>
                  <a:pt x="2756885" y="1337792"/>
                  <a:pt x="2763060" y="1346025"/>
                </a:cubicBezTo>
                <a:cubicBezTo>
                  <a:pt x="2769234" y="1354257"/>
                  <a:pt x="2788787" y="1360431"/>
                  <a:pt x="2821717" y="1364547"/>
                </a:cubicBezTo>
                <a:lnTo>
                  <a:pt x="2877287" y="1296630"/>
                </a:lnTo>
                <a:lnTo>
                  <a:pt x="2889635" y="1296630"/>
                </a:lnTo>
                <a:cubicBezTo>
                  <a:pt x="2893754" y="1288396"/>
                  <a:pt x="2895810" y="1282222"/>
                  <a:pt x="2895810" y="1278108"/>
                </a:cubicBezTo>
                <a:cubicBezTo>
                  <a:pt x="2895810" y="1273989"/>
                  <a:pt x="2897869" y="1267814"/>
                  <a:pt x="2901984" y="1259583"/>
                </a:cubicBezTo>
                <a:lnTo>
                  <a:pt x="2963728" y="1259583"/>
                </a:lnTo>
                <a:cubicBezTo>
                  <a:pt x="2967846" y="1280163"/>
                  <a:pt x="2974020" y="1314124"/>
                  <a:pt x="2982254" y="1361461"/>
                </a:cubicBezTo>
                <a:cubicBezTo>
                  <a:pt x="2990484" y="1408797"/>
                  <a:pt x="2998718" y="1438639"/>
                  <a:pt x="3006951" y="1450988"/>
                </a:cubicBezTo>
                <a:lnTo>
                  <a:pt x="3006951" y="1463336"/>
                </a:lnTo>
                <a:lnTo>
                  <a:pt x="3081043" y="1469511"/>
                </a:lnTo>
                <a:cubicBezTo>
                  <a:pt x="3089277" y="1485978"/>
                  <a:pt x="3097507" y="1498326"/>
                  <a:pt x="3105741" y="1506560"/>
                </a:cubicBezTo>
                <a:lnTo>
                  <a:pt x="3118089" y="1506560"/>
                </a:lnTo>
                <a:lnTo>
                  <a:pt x="3118089" y="1710314"/>
                </a:lnTo>
                <a:cubicBezTo>
                  <a:pt x="3142787" y="1730896"/>
                  <a:pt x="3158224" y="1745304"/>
                  <a:pt x="3164399" y="1753537"/>
                </a:cubicBezTo>
                <a:cubicBezTo>
                  <a:pt x="3170573" y="1761768"/>
                  <a:pt x="3192182" y="1765886"/>
                  <a:pt x="3229231" y="1765886"/>
                </a:cubicBezTo>
                <a:cubicBezTo>
                  <a:pt x="3282741" y="1765886"/>
                  <a:pt x="3336254" y="1755593"/>
                  <a:pt x="3389764" y="1735011"/>
                </a:cubicBezTo>
                <a:lnTo>
                  <a:pt x="3389764" y="1722662"/>
                </a:lnTo>
                <a:lnTo>
                  <a:pt x="3414462" y="1722662"/>
                </a:lnTo>
                <a:lnTo>
                  <a:pt x="3414462" y="1710314"/>
                </a:lnTo>
                <a:lnTo>
                  <a:pt x="3432985" y="1710314"/>
                </a:lnTo>
                <a:cubicBezTo>
                  <a:pt x="3441218" y="1702083"/>
                  <a:pt x="3445336" y="1693850"/>
                  <a:pt x="3445336" y="1685616"/>
                </a:cubicBezTo>
                <a:lnTo>
                  <a:pt x="3494731" y="1685616"/>
                </a:lnTo>
                <a:lnTo>
                  <a:pt x="3494731" y="1673267"/>
                </a:lnTo>
                <a:cubicBezTo>
                  <a:pt x="3502962" y="1669152"/>
                  <a:pt x="3511195" y="1667093"/>
                  <a:pt x="3519429" y="1667093"/>
                </a:cubicBezTo>
                <a:cubicBezTo>
                  <a:pt x="3527662" y="1667093"/>
                  <a:pt x="3535893" y="1665037"/>
                  <a:pt x="3544126" y="1660919"/>
                </a:cubicBezTo>
                <a:lnTo>
                  <a:pt x="3544126" y="1685616"/>
                </a:lnTo>
                <a:cubicBezTo>
                  <a:pt x="3507080" y="1689734"/>
                  <a:pt x="3487527" y="1696935"/>
                  <a:pt x="3485468" y="1707228"/>
                </a:cubicBezTo>
                <a:cubicBezTo>
                  <a:pt x="3483409" y="1717517"/>
                  <a:pt x="3459741" y="1730896"/>
                  <a:pt x="3414462" y="1747363"/>
                </a:cubicBezTo>
                <a:lnTo>
                  <a:pt x="3414462" y="1759711"/>
                </a:lnTo>
                <a:cubicBezTo>
                  <a:pt x="3406231" y="1759711"/>
                  <a:pt x="3401083" y="1760738"/>
                  <a:pt x="3399027" y="1762797"/>
                </a:cubicBezTo>
                <a:cubicBezTo>
                  <a:pt x="3396968" y="1764856"/>
                  <a:pt x="3393882" y="1765886"/>
                  <a:pt x="3389764" y="1765886"/>
                </a:cubicBezTo>
                <a:lnTo>
                  <a:pt x="3389764" y="1790583"/>
                </a:lnTo>
                <a:lnTo>
                  <a:pt x="3290975" y="1889373"/>
                </a:lnTo>
                <a:lnTo>
                  <a:pt x="3290975" y="1969640"/>
                </a:lnTo>
                <a:cubicBezTo>
                  <a:pt x="3315672" y="1986106"/>
                  <a:pt x="3333165" y="1996396"/>
                  <a:pt x="3343455" y="2000514"/>
                </a:cubicBezTo>
                <a:cubicBezTo>
                  <a:pt x="3353748" y="2004629"/>
                  <a:pt x="3379475" y="2006689"/>
                  <a:pt x="3420636" y="2006689"/>
                </a:cubicBezTo>
                <a:lnTo>
                  <a:pt x="3420636" y="1994337"/>
                </a:lnTo>
                <a:lnTo>
                  <a:pt x="3470031" y="1994337"/>
                </a:lnTo>
                <a:cubicBezTo>
                  <a:pt x="3478264" y="2014919"/>
                  <a:pt x="3484439" y="2025212"/>
                  <a:pt x="3488557" y="2025212"/>
                </a:cubicBezTo>
                <a:cubicBezTo>
                  <a:pt x="3492672" y="2025212"/>
                  <a:pt x="3494731" y="2041676"/>
                  <a:pt x="3494731" y="2074607"/>
                </a:cubicBezTo>
                <a:lnTo>
                  <a:pt x="3470031" y="2099304"/>
                </a:lnTo>
                <a:lnTo>
                  <a:pt x="3445336" y="2099304"/>
                </a:lnTo>
                <a:lnTo>
                  <a:pt x="3445336" y="2111653"/>
                </a:lnTo>
                <a:cubicBezTo>
                  <a:pt x="3437103" y="2115768"/>
                  <a:pt x="3431187" y="2118340"/>
                  <a:pt x="3427585" y="2119370"/>
                </a:cubicBezTo>
                <a:lnTo>
                  <a:pt x="3424153" y="2118000"/>
                </a:lnTo>
                <a:lnTo>
                  <a:pt x="3422953" y="2122458"/>
                </a:lnTo>
                <a:cubicBezTo>
                  <a:pt x="3421410" y="2127603"/>
                  <a:pt x="3418580" y="2136350"/>
                  <a:pt x="3414462" y="2148699"/>
                </a:cubicBezTo>
                <a:lnTo>
                  <a:pt x="3389764" y="2148699"/>
                </a:lnTo>
                <a:cubicBezTo>
                  <a:pt x="3397998" y="2189863"/>
                  <a:pt x="3405202" y="2229995"/>
                  <a:pt x="3411376" y="2269100"/>
                </a:cubicBezTo>
                <a:cubicBezTo>
                  <a:pt x="3417550" y="2308205"/>
                  <a:pt x="3453567" y="2331873"/>
                  <a:pt x="3519429" y="2340107"/>
                </a:cubicBezTo>
                <a:cubicBezTo>
                  <a:pt x="3531777" y="2323643"/>
                  <a:pt x="3552357" y="2315409"/>
                  <a:pt x="3581172" y="2315409"/>
                </a:cubicBezTo>
                <a:cubicBezTo>
                  <a:pt x="3597636" y="2315409"/>
                  <a:pt x="3614103" y="2317468"/>
                  <a:pt x="3630567" y="2321584"/>
                </a:cubicBezTo>
                <a:cubicBezTo>
                  <a:pt x="3647031" y="2325699"/>
                  <a:pt x="3661439" y="2327758"/>
                  <a:pt x="3673790" y="2327758"/>
                </a:cubicBezTo>
                <a:lnTo>
                  <a:pt x="3673790" y="2370978"/>
                </a:lnTo>
                <a:cubicBezTo>
                  <a:pt x="3653208" y="2387442"/>
                  <a:pt x="3630567" y="2397735"/>
                  <a:pt x="3605870" y="2401850"/>
                </a:cubicBezTo>
                <a:cubicBezTo>
                  <a:pt x="3581172" y="2405968"/>
                  <a:pt x="3558531" y="2412143"/>
                  <a:pt x="3537952" y="2420373"/>
                </a:cubicBezTo>
                <a:cubicBezTo>
                  <a:pt x="3517370" y="2428607"/>
                  <a:pt x="3499876" y="2440956"/>
                  <a:pt x="3485468" y="2457419"/>
                </a:cubicBezTo>
                <a:cubicBezTo>
                  <a:pt x="3471063" y="2473886"/>
                  <a:pt x="3461800" y="2500643"/>
                  <a:pt x="3457682" y="2537689"/>
                </a:cubicBezTo>
                <a:cubicBezTo>
                  <a:pt x="3465916" y="2545920"/>
                  <a:pt x="3474149" y="2552094"/>
                  <a:pt x="3482382" y="2556212"/>
                </a:cubicBezTo>
                <a:cubicBezTo>
                  <a:pt x="3490616" y="2560327"/>
                  <a:pt x="3498846" y="2566502"/>
                  <a:pt x="3507080" y="2574735"/>
                </a:cubicBezTo>
                <a:lnTo>
                  <a:pt x="3507080" y="2587084"/>
                </a:lnTo>
                <a:lnTo>
                  <a:pt x="3544126" y="2587084"/>
                </a:lnTo>
                <a:cubicBezTo>
                  <a:pt x="3564708" y="2595317"/>
                  <a:pt x="3577057" y="2602521"/>
                  <a:pt x="3581172" y="2608696"/>
                </a:cubicBezTo>
                <a:cubicBezTo>
                  <a:pt x="3585290" y="2614870"/>
                  <a:pt x="3587347" y="2630304"/>
                  <a:pt x="3587347" y="2655002"/>
                </a:cubicBezTo>
                <a:lnTo>
                  <a:pt x="3574998" y="2655002"/>
                </a:lnTo>
                <a:lnTo>
                  <a:pt x="3574998" y="2692048"/>
                </a:lnTo>
                <a:cubicBezTo>
                  <a:pt x="3542067" y="2704397"/>
                  <a:pt x="3515310" y="2714689"/>
                  <a:pt x="3494731" y="2722923"/>
                </a:cubicBezTo>
                <a:cubicBezTo>
                  <a:pt x="3474149" y="2731153"/>
                  <a:pt x="3463856" y="2762025"/>
                  <a:pt x="3463856" y="2815538"/>
                </a:cubicBezTo>
                <a:cubicBezTo>
                  <a:pt x="3463856" y="2844351"/>
                  <a:pt x="3469004" y="2864933"/>
                  <a:pt x="3479294" y="2877282"/>
                </a:cubicBezTo>
                <a:cubicBezTo>
                  <a:pt x="3489583" y="2889630"/>
                  <a:pt x="3500906" y="2898893"/>
                  <a:pt x="3513254" y="2905068"/>
                </a:cubicBezTo>
                <a:cubicBezTo>
                  <a:pt x="3525603" y="2911242"/>
                  <a:pt x="3537952" y="2918446"/>
                  <a:pt x="3550300" y="2926676"/>
                </a:cubicBezTo>
                <a:cubicBezTo>
                  <a:pt x="3562649" y="2934910"/>
                  <a:pt x="3570883" y="2947259"/>
                  <a:pt x="3574998" y="2963723"/>
                </a:cubicBezTo>
                <a:lnTo>
                  <a:pt x="3599695" y="2963723"/>
                </a:lnTo>
                <a:lnTo>
                  <a:pt x="3599695" y="3000772"/>
                </a:lnTo>
                <a:lnTo>
                  <a:pt x="3587347" y="3000772"/>
                </a:lnTo>
                <a:cubicBezTo>
                  <a:pt x="3570883" y="3017236"/>
                  <a:pt x="3552357" y="3025469"/>
                  <a:pt x="3531777" y="3025469"/>
                </a:cubicBezTo>
                <a:cubicBezTo>
                  <a:pt x="3515310" y="3025469"/>
                  <a:pt x="3500906" y="3024440"/>
                  <a:pt x="3488557" y="3022380"/>
                </a:cubicBezTo>
                <a:cubicBezTo>
                  <a:pt x="3476208" y="3020324"/>
                  <a:pt x="3463856" y="3019295"/>
                  <a:pt x="3451511" y="3019295"/>
                </a:cubicBezTo>
                <a:cubicBezTo>
                  <a:pt x="3435044" y="3019295"/>
                  <a:pt x="3422695" y="3021351"/>
                  <a:pt x="3414462" y="3025469"/>
                </a:cubicBezTo>
                <a:lnTo>
                  <a:pt x="3414462" y="3037818"/>
                </a:lnTo>
                <a:lnTo>
                  <a:pt x="3402116" y="3037818"/>
                </a:lnTo>
                <a:lnTo>
                  <a:pt x="3402116" y="3118084"/>
                </a:lnTo>
                <a:lnTo>
                  <a:pt x="3389764" y="3118084"/>
                </a:lnTo>
                <a:lnTo>
                  <a:pt x="3389764" y="3192177"/>
                </a:lnTo>
                <a:cubicBezTo>
                  <a:pt x="3418580" y="3200410"/>
                  <a:pt x="3453567" y="3215848"/>
                  <a:pt x="3494731" y="3238486"/>
                </a:cubicBezTo>
                <a:cubicBezTo>
                  <a:pt x="3535893" y="3261127"/>
                  <a:pt x="3566764" y="3272446"/>
                  <a:pt x="3587347" y="3272446"/>
                </a:cubicBezTo>
                <a:lnTo>
                  <a:pt x="3587347" y="3297144"/>
                </a:lnTo>
                <a:cubicBezTo>
                  <a:pt x="3558531" y="3301259"/>
                  <a:pt x="3530748" y="3304348"/>
                  <a:pt x="3503991" y="3306404"/>
                </a:cubicBezTo>
                <a:cubicBezTo>
                  <a:pt x="3477238" y="3308463"/>
                  <a:pt x="3447393" y="3309492"/>
                  <a:pt x="3414462" y="3309492"/>
                </a:cubicBezTo>
                <a:lnTo>
                  <a:pt x="3414462" y="3297144"/>
                </a:lnTo>
                <a:lnTo>
                  <a:pt x="3402116" y="3297144"/>
                </a:lnTo>
                <a:lnTo>
                  <a:pt x="3402116" y="3309492"/>
                </a:lnTo>
                <a:cubicBezTo>
                  <a:pt x="3369185" y="3317726"/>
                  <a:pt x="3348603" y="3326986"/>
                  <a:pt x="3340369" y="3337276"/>
                </a:cubicBezTo>
                <a:cubicBezTo>
                  <a:pt x="3332136" y="3347568"/>
                  <a:pt x="3328021" y="3369177"/>
                  <a:pt x="3328021" y="3402108"/>
                </a:cubicBezTo>
                <a:cubicBezTo>
                  <a:pt x="3348603" y="3418575"/>
                  <a:pt x="3358892" y="3437098"/>
                  <a:pt x="3358892" y="3457680"/>
                </a:cubicBezTo>
                <a:cubicBezTo>
                  <a:pt x="3358892" y="3474144"/>
                  <a:pt x="3356836" y="3488552"/>
                  <a:pt x="3352718" y="3500900"/>
                </a:cubicBezTo>
                <a:cubicBezTo>
                  <a:pt x="3348603" y="3513249"/>
                  <a:pt x="3328021" y="3519424"/>
                  <a:pt x="3290975" y="3519424"/>
                </a:cubicBezTo>
                <a:cubicBezTo>
                  <a:pt x="3274508" y="3519424"/>
                  <a:pt x="3264218" y="3517364"/>
                  <a:pt x="3260103" y="3513249"/>
                </a:cubicBezTo>
                <a:lnTo>
                  <a:pt x="3260103" y="3500900"/>
                </a:lnTo>
                <a:cubicBezTo>
                  <a:pt x="3239520" y="3484434"/>
                  <a:pt x="3230257" y="3475173"/>
                  <a:pt x="3232317" y="3473114"/>
                </a:cubicBezTo>
                <a:cubicBezTo>
                  <a:pt x="3234376" y="3471055"/>
                  <a:pt x="3218938" y="3467970"/>
                  <a:pt x="3186007" y="3463854"/>
                </a:cubicBezTo>
                <a:cubicBezTo>
                  <a:pt x="3177777" y="3480318"/>
                  <a:pt x="3167484" y="3489581"/>
                  <a:pt x="3155136" y="3491637"/>
                </a:cubicBezTo>
                <a:cubicBezTo>
                  <a:pt x="3142787" y="3493697"/>
                  <a:pt x="3132497" y="3505016"/>
                  <a:pt x="3124264" y="3525598"/>
                </a:cubicBezTo>
                <a:lnTo>
                  <a:pt x="3105741" y="3525598"/>
                </a:lnTo>
                <a:lnTo>
                  <a:pt x="3105741" y="3537947"/>
                </a:lnTo>
                <a:cubicBezTo>
                  <a:pt x="3097507" y="3537947"/>
                  <a:pt x="3092362" y="3538976"/>
                  <a:pt x="3090306" y="3541032"/>
                </a:cubicBezTo>
                <a:cubicBezTo>
                  <a:pt x="3088247" y="3543091"/>
                  <a:pt x="3085162" y="3544121"/>
                  <a:pt x="3081043" y="3544121"/>
                </a:cubicBezTo>
                <a:lnTo>
                  <a:pt x="3081043" y="3630562"/>
                </a:lnTo>
                <a:cubicBezTo>
                  <a:pt x="3097507" y="3638795"/>
                  <a:pt x="3109856" y="3647029"/>
                  <a:pt x="3118089" y="3655259"/>
                </a:cubicBezTo>
                <a:lnTo>
                  <a:pt x="3118089" y="3667608"/>
                </a:lnTo>
                <a:lnTo>
                  <a:pt x="3136615" y="3667608"/>
                </a:lnTo>
                <a:lnTo>
                  <a:pt x="3136615" y="3679957"/>
                </a:lnTo>
                <a:cubicBezTo>
                  <a:pt x="3157195" y="3692305"/>
                  <a:pt x="3175718" y="3702598"/>
                  <a:pt x="3192182" y="3710829"/>
                </a:cubicBezTo>
                <a:cubicBezTo>
                  <a:pt x="3208649" y="3719062"/>
                  <a:pt x="3218938" y="3739644"/>
                  <a:pt x="3223056" y="3772575"/>
                </a:cubicBezTo>
                <a:lnTo>
                  <a:pt x="3210708" y="3772575"/>
                </a:lnTo>
                <a:lnTo>
                  <a:pt x="3210708" y="3809621"/>
                </a:lnTo>
                <a:cubicBezTo>
                  <a:pt x="3198356" y="3813736"/>
                  <a:pt x="3183951" y="3815796"/>
                  <a:pt x="3167484" y="3815796"/>
                </a:cubicBezTo>
                <a:cubicBezTo>
                  <a:pt x="3146902" y="3815796"/>
                  <a:pt x="3118089" y="3798302"/>
                  <a:pt x="3081043" y="3763312"/>
                </a:cubicBezTo>
                <a:cubicBezTo>
                  <a:pt x="3043997" y="3728325"/>
                  <a:pt x="3019300" y="3692305"/>
                  <a:pt x="3006951" y="3655259"/>
                </a:cubicBezTo>
                <a:cubicBezTo>
                  <a:pt x="2961671" y="3655259"/>
                  <a:pt x="2929770" y="3662463"/>
                  <a:pt x="2911247" y="3676871"/>
                </a:cubicBezTo>
                <a:cubicBezTo>
                  <a:pt x="2892724" y="3691279"/>
                  <a:pt x="2877287" y="3714947"/>
                  <a:pt x="2864938" y="3747878"/>
                </a:cubicBezTo>
                <a:lnTo>
                  <a:pt x="2840241" y="3747878"/>
                </a:lnTo>
                <a:lnTo>
                  <a:pt x="2840241" y="3784924"/>
                </a:lnTo>
                <a:lnTo>
                  <a:pt x="2852589" y="3784924"/>
                </a:lnTo>
                <a:cubicBezTo>
                  <a:pt x="2860820" y="3809621"/>
                  <a:pt x="2878316" y="3833289"/>
                  <a:pt x="2905073" y="3855930"/>
                </a:cubicBezTo>
                <a:cubicBezTo>
                  <a:pt x="2931826" y="3878569"/>
                  <a:pt x="2951382" y="3894006"/>
                  <a:pt x="2963728" y="3902237"/>
                </a:cubicBezTo>
                <a:lnTo>
                  <a:pt x="2963728" y="3926934"/>
                </a:lnTo>
                <a:cubicBezTo>
                  <a:pt x="2971961" y="3935167"/>
                  <a:pt x="2979165" y="3942371"/>
                  <a:pt x="2985339" y="3948546"/>
                </a:cubicBezTo>
                <a:cubicBezTo>
                  <a:pt x="2991514" y="3954720"/>
                  <a:pt x="2994602" y="3963983"/>
                  <a:pt x="2994602" y="3976332"/>
                </a:cubicBezTo>
                <a:lnTo>
                  <a:pt x="3019300" y="3976332"/>
                </a:lnTo>
                <a:cubicBezTo>
                  <a:pt x="3027533" y="3996911"/>
                  <a:pt x="3034734" y="4011319"/>
                  <a:pt x="3040909" y="4019552"/>
                </a:cubicBezTo>
                <a:cubicBezTo>
                  <a:pt x="3047083" y="4027783"/>
                  <a:pt x="3052228" y="4048365"/>
                  <a:pt x="3056346" y="4081296"/>
                </a:cubicBezTo>
                <a:lnTo>
                  <a:pt x="3043997" y="4081296"/>
                </a:lnTo>
                <a:lnTo>
                  <a:pt x="3043997" y="4093645"/>
                </a:lnTo>
                <a:cubicBezTo>
                  <a:pt x="3011066" y="4089529"/>
                  <a:pt x="2987398" y="4080266"/>
                  <a:pt x="2972991" y="4065858"/>
                </a:cubicBezTo>
                <a:cubicBezTo>
                  <a:pt x="2958583" y="4051454"/>
                  <a:pt x="2945207" y="4034987"/>
                  <a:pt x="2932856" y="4016464"/>
                </a:cubicBezTo>
                <a:cubicBezTo>
                  <a:pt x="2920507" y="3997941"/>
                  <a:pt x="2908161" y="3981477"/>
                  <a:pt x="2895810" y="3967069"/>
                </a:cubicBezTo>
                <a:cubicBezTo>
                  <a:pt x="2883461" y="3952661"/>
                  <a:pt x="2864938" y="3943401"/>
                  <a:pt x="2840241" y="3939283"/>
                </a:cubicBezTo>
                <a:lnTo>
                  <a:pt x="2840241" y="3914585"/>
                </a:lnTo>
                <a:cubicBezTo>
                  <a:pt x="2815543" y="3906355"/>
                  <a:pt x="2790846" y="3899151"/>
                  <a:pt x="2766148" y="3892976"/>
                </a:cubicBezTo>
                <a:cubicBezTo>
                  <a:pt x="2741451" y="3886802"/>
                  <a:pt x="2712635" y="3881657"/>
                  <a:pt x="2679707" y="3877539"/>
                </a:cubicBezTo>
                <a:lnTo>
                  <a:pt x="2679707" y="3889888"/>
                </a:lnTo>
                <a:cubicBezTo>
                  <a:pt x="2667356" y="3894006"/>
                  <a:pt x="2656036" y="3896062"/>
                  <a:pt x="2645747" y="3896062"/>
                </a:cubicBezTo>
                <a:cubicBezTo>
                  <a:pt x="2635454" y="3896062"/>
                  <a:pt x="2626194" y="3898121"/>
                  <a:pt x="2617961" y="3902237"/>
                </a:cubicBezTo>
                <a:lnTo>
                  <a:pt x="2617961" y="3914585"/>
                </a:lnTo>
                <a:lnTo>
                  <a:pt x="2593263" y="3914585"/>
                </a:lnTo>
                <a:cubicBezTo>
                  <a:pt x="2580915" y="3926934"/>
                  <a:pt x="2573711" y="3934138"/>
                  <a:pt x="2571652" y="3936197"/>
                </a:cubicBezTo>
                <a:cubicBezTo>
                  <a:pt x="2569595" y="3938256"/>
                  <a:pt x="2560332" y="3943401"/>
                  <a:pt x="2543868" y="3951631"/>
                </a:cubicBezTo>
                <a:lnTo>
                  <a:pt x="2543868" y="3982506"/>
                </a:lnTo>
                <a:cubicBezTo>
                  <a:pt x="2552099" y="3990737"/>
                  <a:pt x="2559306" y="4009260"/>
                  <a:pt x="2565480" y="4038075"/>
                </a:cubicBezTo>
                <a:cubicBezTo>
                  <a:pt x="2571652" y="4066888"/>
                  <a:pt x="2574740" y="4095704"/>
                  <a:pt x="2574740" y="4124516"/>
                </a:cubicBezTo>
                <a:cubicBezTo>
                  <a:pt x="2574740" y="4132750"/>
                  <a:pt x="2573711" y="4138924"/>
                  <a:pt x="2571652" y="4143039"/>
                </a:cubicBezTo>
                <a:cubicBezTo>
                  <a:pt x="2569595" y="4147158"/>
                  <a:pt x="2568566" y="4153332"/>
                  <a:pt x="2568566" y="4161562"/>
                </a:cubicBezTo>
                <a:lnTo>
                  <a:pt x="2556217" y="4161562"/>
                </a:lnTo>
                <a:lnTo>
                  <a:pt x="2556217" y="4223309"/>
                </a:lnTo>
                <a:lnTo>
                  <a:pt x="2568566" y="4223309"/>
                </a:lnTo>
                <a:lnTo>
                  <a:pt x="2568566" y="4272704"/>
                </a:lnTo>
                <a:lnTo>
                  <a:pt x="2580915" y="4272704"/>
                </a:lnTo>
                <a:lnTo>
                  <a:pt x="2580915" y="4303576"/>
                </a:lnTo>
                <a:lnTo>
                  <a:pt x="2593263" y="4303576"/>
                </a:lnTo>
                <a:lnTo>
                  <a:pt x="2593263" y="4328273"/>
                </a:lnTo>
                <a:lnTo>
                  <a:pt x="2605612" y="4328273"/>
                </a:lnTo>
                <a:lnTo>
                  <a:pt x="2617961" y="4390017"/>
                </a:lnTo>
                <a:lnTo>
                  <a:pt x="2630309" y="4390017"/>
                </a:lnTo>
                <a:cubicBezTo>
                  <a:pt x="2630309" y="4402365"/>
                  <a:pt x="2634428" y="4416773"/>
                  <a:pt x="2642658" y="4433240"/>
                </a:cubicBezTo>
                <a:lnTo>
                  <a:pt x="2655007" y="4433240"/>
                </a:lnTo>
                <a:lnTo>
                  <a:pt x="2655007" y="4470286"/>
                </a:lnTo>
                <a:lnTo>
                  <a:pt x="2667356" y="4470286"/>
                </a:lnTo>
                <a:lnTo>
                  <a:pt x="2667356" y="4507332"/>
                </a:lnTo>
                <a:lnTo>
                  <a:pt x="2679707" y="4507332"/>
                </a:lnTo>
                <a:lnTo>
                  <a:pt x="2685879" y="4587599"/>
                </a:lnTo>
                <a:lnTo>
                  <a:pt x="2698227" y="4587599"/>
                </a:lnTo>
                <a:cubicBezTo>
                  <a:pt x="2706461" y="4620530"/>
                  <a:pt x="2710579" y="4641112"/>
                  <a:pt x="2710579" y="4649343"/>
                </a:cubicBezTo>
                <a:lnTo>
                  <a:pt x="2698227" y="4649343"/>
                </a:lnTo>
                <a:lnTo>
                  <a:pt x="2698227" y="4661691"/>
                </a:lnTo>
                <a:cubicBezTo>
                  <a:pt x="2694112" y="4657576"/>
                  <a:pt x="2691026" y="4655517"/>
                  <a:pt x="2688967" y="4655517"/>
                </a:cubicBezTo>
                <a:cubicBezTo>
                  <a:pt x="2686908" y="4655517"/>
                  <a:pt x="2683823" y="4653461"/>
                  <a:pt x="2679707" y="4649343"/>
                </a:cubicBezTo>
                <a:lnTo>
                  <a:pt x="2679707" y="4636994"/>
                </a:lnTo>
                <a:lnTo>
                  <a:pt x="2667356" y="4636994"/>
                </a:lnTo>
                <a:lnTo>
                  <a:pt x="2667356" y="4575250"/>
                </a:lnTo>
                <a:lnTo>
                  <a:pt x="2655007" y="4575250"/>
                </a:lnTo>
                <a:cubicBezTo>
                  <a:pt x="2646773" y="4558786"/>
                  <a:pt x="2642658" y="4544379"/>
                  <a:pt x="2642658" y="4532030"/>
                </a:cubicBezTo>
                <a:lnTo>
                  <a:pt x="2630309" y="4532030"/>
                </a:lnTo>
                <a:lnTo>
                  <a:pt x="2630309" y="4482635"/>
                </a:lnTo>
                <a:lnTo>
                  <a:pt x="2617961" y="4482635"/>
                </a:lnTo>
                <a:lnTo>
                  <a:pt x="2617961" y="4457935"/>
                </a:lnTo>
                <a:lnTo>
                  <a:pt x="2605612" y="4457935"/>
                </a:lnTo>
                <a:lnTo>
                  <a:pt x="2605612" y="4427063"/>
                </a:lnTo>
                <a:lnTo>
                  <a:pt x="2593263" y="4427063"/>
                </a:lnTo>
                <a:lnTo>
                  <a:pt x="2593263" y="4365319"/>
                </a:lnTo>
                <a:lnTo>
                  <a:pt x="2580915" y="4365319"/>
                </a:lnTo>
                <a:lnTo>
                  <a:pt x="2580915" y="4315924"/>
                </a:lnTo>
                <a:lnTo>
                  <a:pt x="2568566" y="4315924"/>
                </a:lnTo>
                <a:lnTo>
                  <a:pt x="2568566" y="4278878"/>
                </a:lnTo>
                <a:lnTo>
                  <a:pt x="2556217" y="4278878"/>
                </a:lnTo>
                <a:lnTo>
                  <a:pt x="2556217" y="4248007"/>
                </a:lnTo>
                <a:cubicBezTo>
                  <a:pt x="2547984" y="4239773"/>
                  <a:pt x="2541809" y="4234628"/>
                  <a:pt x="2537694" y="4232569"/>
                </a:cubicBezTo>
                <a:cubicBezTo>
                  <a:pt x="2533579" y="4230510"/>
                  <a:pt x="2529461" y="4227424"/>
                  <a:pt x="2525345" y="4223309"/>
                </a:cubicBezTo>
                <a:lnTo>
                  <a:pt x="2525345" y="4198609"/>
                </a:lnTo>
                <a:lnTo>
                  <a:pt x="2512997" y="4198609"/>
                </a:lnTo>
                <a:cubicBezTo>
                  <a:pt x="2504763" y="4182145"/>
                  <a:pt x="2500648" y="4169796"/>
                  <a:pt x="2500648" y="4161562"/>
                </a:cubicBezTo>
                <a:lnTo>
                  <a:pt x="2475951" y="4149214"/>
                </a:lnTo>
                <a:lnTo>
                  <a:pt x="2475951" y="4105993"/>
                </a:lnTo>
                <a:cubicBezTo>
                  <a:pt x="2467717" y="4077181"/>
                  <a:pt x="2459484" y="4053510"/>
                  <a:pt x="2451253" y="4034987"/>
                </a:cubicBezTo>
                <a:cubicBezTo>
                  <a:pt x="2443020" y="4016464"/>
                  <a:pt x="2422438" y="3996911"/>
                  <a:pt x="2389507" y="3976332"/>
                </a:cubicBezTo>
                <a:cubicBezTo>
                  <a:pt x="2352460" y="3984562"/>
                  <a:pt x="2324677" y="3989710"/>
                  <a:pt x="2306151" y="3991766"/>
                </a:cubicBezTo>
                <a:cubicBezTo>
                  <a:pt x="2287628" y="3993825"/>
                  <a:pt x="2261901" y="4011319"/>
                  <a:pt x="2228973" y="4044250"/>
                </a:cubicBezTo>
                <a:cubicBezTo>
                  <a:pt x="2233089" y="4068947"/>
                  <a:pt x="2236177" y="4087470"/>
                  <a:pt x="2238233" y="4099819"/>
                </a:cubicBezTo>
                <a:cubicBezTo>
                  <a:pt x="2240293" y="4112168"/>
                  <a:pt x="2241319" y="4126575"/>
                  <a:pt x="2241319" y="4143039"/>
                </a:cubicBezTo>
                <a:cubicBezTo>
                  <a:pt x="2241319" y="4159506"/>
                  <a:pt x="2239263" y="4179059"/>
                  <a:pt x="2235148" y="4201697"/>
                </a:cubicBezTo>
                <a:cubicBezTo>
                  <a:pt x="2231030" y="4224336"/>
                  <a:pt x="2204273" y="4235658"/>
                  <a:pt x="2154878" y="4235658"/>
                </a:cubicBezTo>
                <a:cubicBezTo>
                  <a:pt x="2150763" y="4219191"/>
                  <a:pt x="2148704" y="4203756"/>
                  <a:pt x="2148704" y="4189349"/>
                </a:cubicBezTo>
                <a:cubicBezTo>
                  <a:pt x="2148704" y="4174941"/>
                  <a:pt x="2146648" y="4157447"/>
                  <a:pt x="2142529" y="4136865"/>
                </a:cubicBezTo>
                <a:lnTo>
                  <a:pt x="2148704" y="4130691"/>
                </a:lnTo>
                <a:cubicBezTo>
                  <a:pt x="2148704" y="4130691"/>
                  <a:pt x="2150763" y="4126575"/>
                  <a:pt x="2154878" y="4118342"/>
                </a:cubicBezTo>
                <a:cubicBezTo>
                  <a:pt x="2154878" y="4105993"/>
                  <a:pt x="2146648" y="4087470"/>
                  <a:pt x="2130181" y="4062773"/>
                </a:cubicBezTo>
                <a:cubicBezTo>
                  <a:pt x="2113717" y="4038075"/>
                  <a:pt x="2101368" y="4019552"/>
                  <a:pt x="2093135" y="4007204"/>
                </a:cubicBezTo>
                <a:lnTo>
                  <a:pt x="2037565" y="4007204"/>
                </a:lnTo>
                <a:lnTo>
                  <a:pt x="2037565" y="4019552"/>
                </a:lnTo>
                <a:cubicBezTo>
                  <a:pt x="2012868" y="4027783"/>
                  <a:pt x="1983023" y="4032931"/>
                  <a:pt x="1948036" y="4034987"/>
                </a:cubicBezTo>
                <a:cubicBezTo>
                  <a:pt x="1913046" y="4037046"/>
                  <a:pt x="1895552" y="4052483"/>
                  <a:pt x="1895552" y="4081296"/>
                </a:cubicBezTo>
                <a:lnTo>
                  <a:pt x="1870855" y="4081296"/>
                </a:lnTo>
                <a:lnTo>
                  <a:pt x="1833809" y="4136865"/>
                </a:lnTo>
                <a:lnTo>
                  <a:pt x="1796763" y="4136865"/>
                </a:lnTo>
                <a:lnTo>
                  <a:pt x="1790588" y="4143039"/>
                </a:lnTo>
                <a:lnTo>
                  <a:pt x="1796763" y="4149214"/>
                </a:lnTo>
                <a:cubicBezTo>
                  <a:pt x="1788529" y="4169796"/>
                  <a:pt x="1784414" y="4187289"/>
                  <a:pt x="1784414" y="4201697"/>
                </a:cubicBezTo>
                <a:cubicBezTo>
                  <a:pt x="1784414" y="4216105"/>
                  <a:pt x="1782355" y="4231540"/>
                  <a:pt x="1778239" y="4248007"/>
                </a:cubicBezTo>
                <a:cubicBezTo>
                  <a:pt x="1753542" y="4239773"/>
                  <a:pt x="1741190" y="4219191"/>
                  <a:pt x="1741190" y="4186260"/>
                </a:cubicBezTo>
                <a:cubicBezTo>
                  <a:pt x="1761773" y="4182145"/>
                  <a:pt x="1772065" y="4178029"/>
                  <a:pt x="1772065" y="4173911"/>
                </a:cubicBezTo>
                <a:cubicBezTo>
                  <a:pt x="1772065" y="4169796"/>
                  <a:pt x="1774121" y="4157447"/>
                  <a:pt x="1778239" y="4136865"/>
                </a:cubicBezTo>
                <a:cubicBezTo>
                  <a:pt x="1761773" y="4124516"/>
                  <a:pt x="1753542" y="4110109"/>
                  <a:pt x="1753542" y="4093645"/>
                </a:cubicBezTo>
                <a:cubicBezTo>
                  <a:pt x="1753542" y="4085411"/>
                  <a:pt x="1754572" y="4079237"/>
                  <a:pt x="1756628" y="4075121"/>
                </a:cubicBezTo>
                <a:cubicBezTo>
                  <a:pt x="1758687" y="4071006"/>
                  <a:pt x="1759716" y="4064832"/>
                  <a:pt x="1759716" y="4056598"/>
                </a:cubicBezTo>
                <a:cubicBezTo>
                  <a:pt x="1759716" y="4040132"/>
                  <a:pt x="1757657" y="4027783"/>
                  <a:pt x="1753542" y="4019552"/>
                </a:cubicBezTo>
                <a:lnTo>
                  <a:pt x="1741190" y="4019552"/>
                </a:lnTo>
                <a:cubicBezTo>
                  <a:pt x="1724726" y="3990737"/>
                  <a:pt x="1696940" y="3974273"/>
                  <a:pt x="1657838" y="3970157"/>
                </a:cubicBezTo>
                <a:cubicBezTo>
                  <a:pt x="1618733" y="3966039"/>
                  <a:pt x="1599180" y="3955750"/>
                  <a:pt x="1599180" y="3939283"/>
                </a:cubicBezTo>
                <a:lnTo>
                  <a:pt x="1574483" y="3939283"/>
                </a:lnTo>
                <a:cubicBezTo>
                  <a:pt x="1553901" y="3926934"/>
                  <a:pt x="1539493" y="3917674"/>
                  <a:pt x="1531262" y="3911500"/>
                </a:cubicBezTo>
                <a:cubicBezTo>
                  <a:pt x="1523029" y="3905325"/>
                  <a:pt x="1502447" y="3902237"/>
                  <a:pt x="1469516" y="3902237"/>
                </a:cubicBezTo>
                <a:cubicBezTo>
                  <a:pt x="1457167" y="3910470"/>
                  <a:pt x="1444821" y="3919733"/>
                  <a:pt x="1432470" y="3930023"/>
                </a:cubicBezTo>
                <a:cubicBezTo>
                  <a:pt x="1420121" y="3940312"/>
                  <a:pt x="1407772" y="3951631"/>
                  <a:pt x="1395424" y="3963983"/>
                </a:cubicBezTo>
                <a:lnTo>
                  <a:pt x="1395424" y="3976332"/>
                </a:lnTo>
                <a:lnTo>
                  <a:pt x="1327506" y="3976332"/>
                </a:lnTo>
                <a:cubicBezTo>
                  <a:pt x="1319272" y="3959865"/>
                  <a:pt x="1315157" y="3947516"/>
                  <a:pt x="1315157" y="3939283"/>
                </a:cubicBezTo>
                <a:lnTo>
                  <a:pt x="1302808" y="3939283"/>
                </a:lnTo>
                <a:cubicBezTo>
                  <a:pt x="1298690" y="3918703"/>
                  <a:pt x="1296634" y="3899151"/>
                  <a:pt x="1296634" y="3880628"/>
                </a:cubicBezTo>
                <a:cubicBezTo>
                  <a:pt x="1296634" y="3862105"/>
                  <a:pt x="1294575" y="3842552"/>
                  <a:pt x="1290459" y="3821970"/>
                </a:cubicBezTo>
                <a:cubicBezTo>
                  <a:pt x="1282226" y="3817855"/>
                  <a:pt x="1270907" y="3806533"/>
                  <a:pt x="1256499" y="3788009"/>
                </a:cubicBezTo>
                <a:cubicBezTo>
                  <a:pt x="1242091" y="3769486"/>
                  <a:pt x="1225627" y="3750963"/>
                  <a:pt x="1207104" y="3732440"/>
                </a:cubicBezTo>
                <a:cubicBezTo>
                  <a:pt x="1188581" y="3713917"/>
                  <a:pt x="1169029" y="3697453"/>
                  <a:pt x="1148446" y="3683045"/>
                </a:cubicBezTo>
                <a:cubicBezTo>
                  <a:pt x="1127864" y="3668638"/>
                  <a:pt x="1107285" y="3661434"/>
                  <a:pt x="1086703" y="3661434"/>
                </a:cubicBezTo>
                <a:cubicBezTo>
                  <a:pt x="1082588" y="3661434"/>
                  <a:pt x="1078469" y="3662463"/>
                  <a:pt x="1074354" y="3664522"/>
                </a:cubicBezTo>
                <a:cubicBezTo>
                  <a:pt x="1070239" y="3666579"/>
                  <a:pt x="1066121" y="3667608"/>
                  <a:pt x="1062005" y="3667608"/>
                </a:cubicBezTo>
                <a:lnTo>
                  <a:pt x="1062005" y="3679957"/>
                </a:lnTo>
                <a:lnTo>
                  <a:pt x="1043482" y="3686131"/>
                </a:lnTo>
                <a:cubicBezTo>
                  <a:pt x="998203" y="3686131"/>
                  <a:pt x="972476" y="3674812"/>
                  <a:pt x="966301" y="3652174"/>
                </a:cubicBezTo>
                <a:cubicBezTo>
                  <a:pt x="960127" y="3629532"/>
                  <a:pt x="957038" y="3597631"/>
                  <a:pt x="957038" y="3556470"/>
                </a:cubicBezTo>
                <a:lnTo>
                  <a:pt x="969390" y="3556470"/>
                </a:lnTo>
                <a:cubicBezTo>
                  <a:pt x="969390" y="3552354"/>
                  <a:pt x="971446" y="3548236"/>
                  <a:pt x="975562" y="3544121"/>
                </a:cubicBezTo>
                <a:cubicBezTo>
                  <a:pt x="975562" y="3535887"/>
                  <a:pt x="971446" y="3529713"/>
                  <a:pt x="963216" y="3525598"/>
                </a:cubicBezTo>
                <a:cubicBezTo>
                  <a:pt x="954982" y="3521480"/>
                  <a:pt x="948808" y="3517364"/>
                  <a:pt x="944690" y="3513249"/>
                </a:cubicBezTo>
                <a:lnTo>
                  <a:pt x="944690" y="3488552"/>
                </a:lnTo>
                <a:cubicBezTo>
                  <a:pt x="928226" y="3484434"/>
                  <a:pt x="912788" y="3482377"/>
                  <a:pt x="898384" y="3482377"/>
                </a:cubicBezTo>
                <a:cubicBezTo>
                  <a:pt x="883976" y="3482377"/>
                  <a:pt x="868538" y="3480318"/>
                  <a:pt x="852074" y="3476203"/>
                </a:cubicBezTo>
                <a:cubicBezTo>
                  <a:pt x="831492" y="3496782"/>
                  <a:pt x="818114" y="3511190"/>
                  <a:pt x="811939" y="3519424"/>
                </a:cubicBezTo>
                <a:cubicBezTo>
                  <a:pt x="805765" y="3527654"/>
                  <a:pt x="786215" y="3533828"/>
                  <a:pt x="753285" y="3537947"/>
                </a:cubicBezTo>
                <a:cubicBezTo>
                  <a:pt x="745053" y="3517364"/>
                  <a:pt x="738879" y="3506045"/>
                  <a:pt x="734763" y="3503986"/>
                </a:cubicBezTo>
                <a:cubicBezTo>
                  <a:pt x="730643" y="3501930"/>
                  <a:pt x="726528" y="3488552"/>
                  <a:pt x="722415" y="3463854"/>
                </a:cubicBezTo>
                <a:lnTo>
                  <a:pt x="734763" y="3451503"/>
                </a:lnTo>
                <a:cubicBezTo>
                  <a:pt x="734763" y="3447387"/>
                  <a:pt x="733732" y="3445331"/>
                  <a:pt x="731675" y="3445331"/>
                </a:cubicBezTo>
                <a:cubicBezTo>
                  <a:pt x="729614" y="3445331"/>
                  <a:pt x="728585" y="3443272"/>
                  <a:pt x="728585" y="3439154"/>
                </a:cubicBezTo>
                <a:cubicBezTo>
                  <a:pt x="728585" y="3430923"/>
                  <a:pt x="730643" y="3426805"/>
                  <a:pt x="734763" y="3426805"/>
                </a:cubicBezTo>
                <a:cubicBezTo>
                  <a:pt x="738879" y="3426805"/>
                  <a:pt x="745053" y="3422690"/>
                  <a:pt x="753285" y="3414457"/>
                </a:cubicBezTo>
                <a:lnTo>
                  <a:pt x="753285" y="3389759"/>
                </a:lnTo>
                <a:cubicBezTo>
                  <a:pt x="761516" y="3389759"/>
                  <a:pt x="766663" y="3388730"/>
                  <a:pt x="768719" y="3386673"/>
                </a:cubicBezTo>
                <a:cubicBezTo>
                  <a:pt x="770780" y="3384614"/>
                  <a:pt x="773866" y="3383585"/>
                  <a:pt x="777983" y="3383585"/>
                </a:cubicBezTo>
                <a:lnTo>
                  <a:pt x="790333" y="3321841"/>
                </a:lnTo>
                <a:lnTo>
                  <a:pt x="777983" y="3321841"/>
                </a:lnTo>
                <a:cubicBezTo>
                  <a:pt x="769749" y="3284795"/>
                  <a:pt x="754312" y="3253923"/>
                  <a:pt x="731675" y="3229226"/>
                </a:cubicBezTo>
                <a:cubicBezTo>
                  <a:pt x="709036" y="3204525"/>
                  <a:pt x="693597" y="3188061"/>
                  <a:pt x="685365" y="3179828"/>
                </a:cubicBezTo>
                <a:lnTo>
                  <a:pt x="685365" y="3167479"/>
                </a:lnTo>
                <a:lnTo>
                  <a:pt x="592750" y="3167479"/>
                </a:lnTo>
                <a:lnTo>
                  <a:pt x="592750" y="3179828"/>
                </a:lnTo>
                <a:lnTo>
                  <a:pt x="580402" y="3179828"/>
                </a:lnTo>
                <a:cubicBezTo>
                  <a:pt x="572166" y="3179828"/>
                  <a:pt x="561877" y="3177772"/>
                  <a:pt x="549528" y="3173654"/>
                </a:cubicBezTo>
                <a:lnTo>
                  <a:pt x="523332" y="3168415"/>
                </a:lnTo>
                <a:lnTo>
                  <a:pt x="512482" y="3175199"/>
                </a:lnTo>
                <a:cubicBezTo>
                  <a:pt x="504249" y="3178285"/>
                  <a:pt x="491901" y="3181887"/>
                  <a:pt x="475434" y="3186002"/>
                </a:cubicBezTo>
                <a:cubicBezTo>
                  <a:pt x="442506" y="3194236"/>
                  <a:pt x="426039" y="3208644"/>
                  <a:pt x="426039" y="3229226"/>
                </a:cubicBezTo>
                <a:lnTo>
                  <a:pt x="327249" y="3241575"/>
                </a:lnTo>
                <a:cubicBezTo>
                  <a:pt x="298432" y="3249805"/>
                  <a:pt x="268590" y="3263183"/>
                  <a:pt x="237719" y="3281706"/>
                </a:cubicBezTo>
                <a:cubicBezTo>
                  <a:pt x="206847" y="3300229"/>
                  <a:pt x="174946" y="3313608"/>
                  <a:pt x="142015" y="3321841"/>
                </a:cubicBezTo>
                <a:lnTo>
                  <a:pt x="142015" y="3284795"/>
                </a:lnTo>
                <a:cubicBezTo>
                  <a:pt x="174946" y="3280677"/>
                  <a:pt x="191411" y="3274502"/>
                  <a:pt x="191411" y="3266272"/>
                </a:cubicBezTo>
                <a:cubicBezTo>
                  <a:pt x="191411" y="3258038"/>
                  <a:pt x="201703" y="3249805"/>
                  <a:pt x="222282" y="3241575"/>
                </a:cubicBezTo>
                <a:lnTo>
                  <a:pt x="296377" y="3241575"/>
                </a:lnTo>
                <a:lnTo>
                  <a:pt x="296377" y="3229226"/>
                </a:lnTo>
                <a:lnTo>
                  <a:pt x="327249" y="3229226"/>
                </a:lnTo>
                <a:cubicBezTo>
                  <a:pt x="335482" y="3212759"/>
                  <a:pt x="339598" y="3204525"/>
                  <a:pt x="339598" y="3204525"/>
                </a:cubicBezTo>
                <a:lnTo>
                  <a:pt x="376645" y="3204525"/>
                </a:lnTo>
                <a:lnTo>
                  <a:pt x="376645" y="3192177"/>
                </a:lnTo>
                <a:lnTo>
                  <a:pt x="401340" y="3192177"/>
                </a:lnTo>
                <a:lnTo>
                  <a:pt x="401340" y="3179828"/>
                </a:lnTo>
                <a:lnTo>
                  <a:pt x="438389" y="3179828"/>
                </a:lnTo>
                <a:lnTo>
                  <a:pt x="438389" y="3167479"/>
                </a:lnTo>
                <a:lnTo>
                  <a:pt x="506307" y="3155131"/>
                </a:lnTo>
                <a:lnTo>
                  <a:pt x="506307" y="3142782"/>
                </a:lnTo>
                <a:cubicBezTo>
                  <a:pt x="522771" y="3130433"/>
                  <a:pt x="535120" y="3111910"/>
                  <a:pt x="543355" y="3087213"/>
                </a:cubicBezTo>
                <a:lnTo>
                  <a:pt x="568051" y="3087213"/>
                </a:lnTo>
                <a:cubicBezTo>
                  <a:pt x="568051" y="3078979"/>
                  <a:pt x="572166" y="3066631"/>
                  <a:pt x="580402" y="3050167"/>
                </a:cubicBezTo>
                <a:lnTo>
                  <a:pt x="592750" y="3050167"/>
                </a:lnTo>
                <a:lnTo>
                  <a:pt x="592750" y="3025469"/>
                </a:lnTo>
                <a:cubicBezTo>
                  <a:pt x="600982" y="3017236"/>
                  <a:pt x="606129" y="3013120"/>
                  <a:pt x="608186" y="3013120"/>
                </a:cubicBezTo>
                <a:cubicBezTo>
                  <a:pt x="610243" y="3013120"/>
                  <a:pt x="611271" y="3006946"/>
                  <a:pt x="611271" y="2994597"/>
                </a:cubicBezTo>
                <a:cubicBezTo>
                  <a:pt x="611271" y="2982249"/>
                  <a:pt x="609217" y="2968870"/>
                  <a:pt x="605097" y="2954463"/>
                </a:cubicBezTo>
                <a:cubicBezTo>
                  <a:pt x="600982" y="2940055"/>
                  <a:pt x="596865" y="2928736"/>
                  <a:pt x="592750" y="2920502"/>
                </a:cubicBezTo>
                <a:lnTo>
                  <a:pt x="568051" y="2920502"/>
                </a:lnTo>
                <a:lnTo>
                  <a:pt x="568051" y="2895805"/>
                </a:lnTo>
                <a:cubicBezTo>
                  <a:pt x="535120" y="2904038"/>
                  <a:pt x="510424" y="2912272"/>
                  <a:pt x="493961" y="2920502"/>
                </a:cubicBezTo>
                <a:lnTo>
                  <a:pt x="493961" y="2908153"/>
                </a:lnTo>
                <a:lnTo>
                  <a:pt x="481609" y="2908153"/>
                </a:lnTo>
                <a:lnTo>
                  <a:pt x="481609" y="2858759"/>
                </a:lnTo>
                <a:cubicBezTo>
                  <a:pt x="502189" y="2842295"/>
                  <a:pt x="512482" y="2829946"/>
                  <a:pt x="512482" y="2821712"/>
                </a:cubicBezTo>
                <a:cubicBezTo>
                  <a:pt x="512482" y="2813479"/>
                  <a:pt x="510424" y="2808334"/>
                  <a:pt x="506307" y="2806275"/>
                </a:cubicBezTo>
                <a:cubicBezTo>
                  <a:pt x="502189" y="2804219"/>
                  <a:pt x="500133" y="2799071"/>
                  <a:pt x="500133" y="2790841"/>
                </a:cubicBezTo>
                <a:cubicBezTo>
                  <a:pt x="500133" y="2766143"/>
                  <a:pt x="510424" y="2753794"/>
                  <a:pt x="531006" y="2753794"/>
                </a:cubicBezTo>
                <a:lnTo>
                  <a:pt x="531006" y="2729097"/>
                </a:lnTo>
                <a:lnTo>
                  <a:pt x="543355" y="2729097"/>
                </a:lnTo>
                <a:cubicBezTo>
                  <a:pt x="551584" y="2696166"/>
                  <a:pt x="559819" y="2671469"/>
                  <a:pt x="568051" y="2655002"/>
                </a:cubicBezTo>
                <a:lnTo>
                  <a:pt x="543355" y="2655002"/>
                </a:lnTo>
                <a:lnTo>
                  <a:pt x="543355" y="2636479"/>
                </a:lnTo>
                <a:cubicBezTo>
                  <a:pt x="535120" y="2628248"/>
                  <a:pt x="526888" y="2622071"/>
                  <a:pt x="518656" y="2617956"/>
                </a:cubicBezTo>
                <a:cubicBezTo>
                  <a:pt x="510424" y="2613840"/>
                  <a:pt x="502189" y="2607666"/>
                  <a:pt x="493961" y="2599433"/>
                </a:cubicBezTo>
                <a:lnTo>
                  <a:pt x="493961" y="2587084"/>
                </a:lnTo>
                <a:lnTo>
                  <a:pt x="426039" y="2587084"/>
                </a:lnTo>
                <a:lnTo>
                  <a:pt x="413689" y="2574735"/>
                </a:lnTo>
                <a:cubicBezTo>
                  <a:pt x="409576" y="2566502"/>
                  <a:pt x="407515" y="2560327"/>
                  <a:pt x="407515" y="2556212"/>
                </a:cubicBezTo>
                <a:cubicBezTo>
                  <a:pt x="407515" y="2552094"/>
                  <a:pt x="405460" y="2545920"/>
                  <a:pt x="401340" y="2537689"/>
                </a:cubicBezTo>
                <a:lnTo>
                  <a:pt x="388994" y="2537689"/>
                </a:lnTo>
                <a:cubicBezTo>
                  <a:pt x="388994" y="2521222"/>
                  <a:pt x="393108" y="2508873"/>
                  <a:pt x="401340" y="2500643"/>
                </a:cubicBezTo>
                <a:lnTo>
                  <a:pt x="401340" y="2482120"/>
                </a:lnTo>
                <a:cubicBezTo>
                  <a:pt x="401340" y="2478002"/>
                  <a:pt x="415749" y="2472857"/>
                  <a:pt x="444563" y="2466682"/>
                </a:cubicBezTo>
                <a:cubicBezTo>
                  <a:pt x="473377" y="2460508"/>
                  <a:pt x="489840" y="2457419"/>
                  <a:pt x="493961" y="2457419"/>
                </a:cubicBezTo>
                <a:cubicBezTo>
                  <a:pt x="498075" y="2457419"/>
                  <a:pt x="500133" y="2461538"/>
                  <a:pt x="500133" y="2469771"/>
                </a:cubicBezTo>
                <a:cubicBezTo>
                  <a:pt x="533061" y="2436840"/>
                  <a:pt x="552614" y="2414199"/>
                  <a:pt x="558788" y="2401850"/>
                </a:cubicBezTo>
                <a:cubicBezTo>
                  <a:pt x="564962" y="2389502"/>
                  <a:pt x="572166" y="2373038"/>
                  <a:pt x="580402" y="2352455"/>
                </a:cubicBezTo>
                <a:lnTo>
                  <a:pt x="592750" y="2352455"/>
                </a:lnTo>
                <a:lnTo>
                  <a:pt x="592750" y="2315409"/>
                </a:lnTo>
                <a:cubicBezTo>
                  <a:pt x="600982" y="2307176"/>
                  <a:pt x="607157" y="2303061"/>
                  <a:pt x="611271" y="2303061"/>
                </a:cubicBezTo>
                <a:lnTo>
                  <a:pt x="611271" y="2198094"/>
                </a:lnTo>
                <a:cubicBezTo>
                  <a:pt x="603039" y="2189863"/>
                  <a:pt x="596865" y="2185745"/>
                  <a:pt x="592750" y="2185745"/>
                </a:cubicBezTo>
                <a:lnTo>
                  <a:pt x="592750" y="2161047"/>
                </a:lnTo>
                <a:lnTo>
                  <a:pt x="580402" y="2161047"/>
                </a:lnTo>
                <a:lnTo>
                  <a:pt x="580402" y="2136350"/>
                </a:lnTo>
                <a:lnTo>
                  <a:pt x="568051" y="2136350"/>
                </a:lnTo>
                <a:cubicBezTo>
                  <a:pt x="568051" y="2128117"/>
                  <a:pt x="572166" y="2111653"/>
                  <a:pt x="580402" y="2086955"/>
                </a:cubicBezTo>
                <a:lnTo>
                  <a:pt x="568051" y="2086955"/>
                </a:lnTo>
                <a:cubicBezTo>
                  <a:pt x="555702" y="2062258"/>
                  <a:pt x="547471" y="2045794"/>
                  <a:pt x="543355" y="2037560"/>
                </a:cubicBezTo>
                <a:cubicBezTo>
                  <a:pt x="539238" y="2029327"/>
                  <a:pt x="526888" y="2019037"/>
                  <a:pt x="506307" y="2006689"/>
                </a:cubicBezTo>
                <a:lnTo>
                  <a:pt x="506307" y="1969640"/>
                </a:lnTo>
                <a:lnTo>
                  <a:pt x="493961" y="1969640"/>
                </a:lnTo>
                <a:lnTo>
                  <a:pt x="493961" y="1957291"/>
                </a:lnTo>
                <a:lnTo>
                  <a:pt x="506307" y="1957291"/>
                </a:lnTo>
                <a:lnTo>
                  <a:pt x="506307" y="1944942"/>
                </a:lnTo>
                <a:lnTo>
                  <a:pt x="493961" y="1944942"/>
                </a:lnTo>
                <a:lnTo>
                  <a:pt x="493961" y="1920245"/>
                </a:lnTo>
                <a:cubicBezTo>
                  <a:pt x="506307" y="1912011"/>
                  <a:pt x="519683" y="1903781"/>
                  <a:pt x="534092" y="1895547"/>
                </a:cubicBezTo>
                <a:cubicBezTo>
                  <a:pt x="548498" y="1887314"/>
                  <a:pt x="563935" y="1881139"/>
                  <a:pt x="580402" y="1877024"/>
                </a:cubicBezTo>
                <a:lnTo>
                  <a:pt x="648318" y="1877024"/>
                </a:lnTo>
                <a:lnTo>
                  <a:pt x="648318" y="1889373"/>
                </a:lnTo>
                <a:cubicBezTo>
                  <a:pt x="656552" y="1885258"/>
                  <a:pt x="666841" y="1881139"/>
                  <a:pt x="679191" y="1877024"/>
                </a:cubicBezTo>
                <a:cubicBezTo>
                  <a:pt x="691540" y="1872909"/>
                  <a:pt x="701832" y="1868791"/>
                  <a:pt x="710061" y="1864675"/>
                </a:cubicBezTo>
                <a:lnTo>
                  <a:pt x="747107" y="1852327"/>
                </a:lnTo>
                <a:lnTo>
                  <a:pt x="753285" y="1778234"/>
                </a:lnTo>
                <a:lnTo>
                  <a:pt x="790333" y="1759711"/>
                </a:lnTo>
                <a:lnTo>
                  <a:pt x="790333" y="1735011"/>
                </a:lnTo>
                <a:cubicBezTo>
                  <a:pt x="823264" y="1702083"/>
                  <a:pt x="839727" y="1681501"/>
                  <a:pt x="839727" y="1673267"/>
                </a:cubicBezTo>
                <a:cubicBezTo>
                  <a:pt x="839727" y="1665037"/>
                  <a:pt x="843843" y="1644455"/>
                  <a:pt x="852074" y="1611524"/>
                </a:cubicBezTo>
                <a:cubicBezTo>
                  <a:pt x="835610" y="1599175"/>
                  <a:pt x="824290" y="1580652"/>
                  <a:pt x="818114" y="1555955"/>
                </a:cubicBezTo>
                <a:cubicBezTo>
                  <a:pt x="811939" y="1531257"/>
                  <a:pt x="806796" y="1506560"/>
                  <a:pt x="802679" y="1481859"/>
                </a:cubicBezTo>
                <a:cubicBezTo>
                  <a:pt x="819143" y="1473629"/>
                  <a:pt x="832522" y="1468484"/>
                  <a:pt x="842813" y="1466425"/>
                </a:cubicBezTo>
                <a:cubicBezTo>
                  <a:pt x="853105" y="1464366"/>
                  <a:pt x="872658" y="1463336"/>
                  <a:pt x="901469" y="1463336"/>
                </a:cubicBezTo>
                <a:cubicBezTo>
                  <a:pt x="901469" y="1467455"/>
                  <a:pt x="903528" y="1469511"/>
                  <a:pt x="907644" y="1469511"/>
                </a:cubicBezTo>
                <a:lnTo>
                  <a:pt x="919992" y="1469511"/>
                </a:lnTo>
                <a:lnTo>
                  <a:pt x="919992" y="1494208"/>
                </a:lnTo>
                <a:lnTo>
                  <a:pt x="944690" y="1494208"/>
                </a:lnTo>
                <a:cubicBezTo>
                  <a:pt x="952923" y="1510675"/>
                  <a:pt x="957038" y="1518909"/>
                  <a:pt x="957038" y="1518909"/>
                </a:cubicBezTo>
                <a:lnTo>
                  <a:pt x="1006436" y="1518909"/>
                </a:lnTo>
                <a:cubicBezTo>
                  <a:pt x="1010551" y="1510675"/>
                  <a:pt x="1014667" y="1505530"/>
                  <a:pt x="1018785" y="1503471"/>
                </a:cubicBezTo>
                <a:cubicBezTo>
                  <a:pt x="1022900" y="1501412"/>
                  <a:pt x="1027015" y="1498326"/>
                  <a:pt x="1031134" y="1494208"/>
                </a:cubicBezTo>
                <a:lnTo>
                  <a:pt x="1031134" y="1469511"/>
                </a:lnTo>
                <a:cubicBezTo>
                  <a:pt x="1039367" y="1465395"/>
                  <a:pt x="1044512" y="1462310"/>
                  <a:pt x="1046568" y="1460251"/>
                </a:cubicBezTo>
                <a:cubicBezTo>
                  <a:pt x="1048627" y="1458192"/>
                  <a:pt x="1053772" y="1455106"/>
                  <a:pt x="1062005" y="1450988"/>
                </a:cubicBezTo>
                <a:lnTo>
                  <a:pt x="1062005" y="1413942"/>
                </a:lnTo>
                <a:lnTo>
                  <a:pt x="1049657" y="1413942"/>
                </a:lnTo>
                <a:lnTo>
                  <a:pt x="1049657" y="1376895"/>
                </a:lnTo>
                <a:cubicBezTo>
                  <a:pt x="1041423" y="1368662"/>
                  <a:pt x="1032163" y="1361461"/>
                  <a:pt x="1021871" y="1355284"/>
                </a:cubicBezTo>
                <a:cubicBezTo>
                  <a:pt x="1011581" y="1349111"/>
                  <a:pt x="1006436" y="1337792"/>
                  <a:pt x="1006436" y="1321327"/>
                </a:cubicBezTo>
                <a:cubicBezTo>
                  <a:pt x="1006436" y="1308978"/>
                  <a:pt x="1009522" y="1293542"/>
                  <a:pt x="1015696" y="1275019"/>
                </a:cubicBezTo>
                <a:cubicBezTo>
                  <a:pt x="1021871" y="1256495"/>
                  <a:pt x="1041423" y="1247232"/>
                  <a:pt x="1074354" y="1247232"/>
                </a:cubicBezTo>
                <a:cubicBezTo>
                  <a:pt x="1099052" y="1267814"/>
                  <a:pt x="1119634" y="1288396"/>
                  <a:pt x="1136098" y="1308978"/>
                </a:cubicBezTo>
                <a:cubicBezTo>
                  <a:pt x="1152562" y="1329562"/>
                  <a:pt x="1183436" y="1339851"/>
                  <a:pt x="1228713" y="1339851"/>
                </a:cubicBezTo>
                <a:cubicBezTo>
                  <a:pt x="1249295" y="1319269"/>
                  <a:pt x="1270907" y="1306919"/>
                  <a:pt x="1293545" y="1302804"/>
                </a:cubicBezTo>
                <a:cubicBezTo>
                  <a:pt x="1316186" y="1298687"/>
                  <a:pt x="1335739" y="1293542"/>
                  <a:pt x="1352203" y="1287368"/>
                </a:cubicBezTo>
                <a:cubicBezTo>
                  <a:pt x="1368667" y="1281192"/>
                  <a:pt x="1382045" y="1269874"/>
                  <a:pt x="1392338" y="1253409"/>
                </a:cubicBezTo>
                <a:cubicBezTo>
                  <a:pt x="1402627" y="1236942"/>
                  <a:pt x="1407772" y="1204011"/>
                  <a:pt x="1407772" y="1154616"/>
                </a:cubicBezTo>
                <a:lnTo>
                  <a:pt x="1420121" y="1154616"/>
                </a:lnTo>
                <a:lnTo>
                  <a:pt x="1420121" y="1105222"/>
                </a:lnTo>
                <a:cubicBezTo>
                  <a:pt x="1440703" y="1101106"/>
                  <a:pt x="1455111" y="1096988"/>
                  <a:pt x="1463344" y="1092873"/>
                </a:cubicBezTo>
                <a:cubicBezTo>
                  <a:pt x="1471575" y="1088758"/>
                  <a:pt x="1488042" y="1084639"/>
                  <a:pt x="1512739" y="1080524"/>
                </a:cubicBezTo>
                <a:cubicBezTo>
                  <a:pt x="1520970" y="1096988"/>
                  <a:pt x="1538463" y="1113455"/>
                  <a:pt x="1565220" y="1129920"/>
                </a:cubicBezTo>
                <a:cubicBezTo>
                  <a:pt x="1591976" y="1146383"/>
                  <a:pt x="1615644" y="1158733"/>
                  <a:pt x="1636226" y="1166965"/>
                </a:cubicBezTo>
                <a:cubicBezTo>
                  <a:pt x="1644460" y="1154616"/>
                  <a:pt x="1660924" y="1138153"/>
                  <a:pt x="1685621" y="1117570"/>
                </a:cubicBezTo>
                <a:cubicBezTo>
                  <a:pt x="1710322" y="1096988"/>
                  <a:pt x="1737075" y="1084639"/>
                  <a:pt x="1765891" y="1080524"/>
                </a:cubicBezTo>
                <a:lnTo>
                  <a:pt x="1796763" y="1080524"/>
                </a:lnTo>
                <a:lnTo>
                  <a:pt x="1796763" y="1068176"/>
                </a:lnTo>
                <a:cubicBezTo>
                  <a:pt x="1813227" y="1059942"/>
                  <a:pt x="1825575" y="1051709"/>
                  <a:pt x="1833809" y="1043478"/>
                </a:cubicBezTo>
                <a:lnTo>
                  <a:pt x="1833809" y="1018781"/>
                </a:lnTo>
                <a:lnTo>
                  <a:pt x="1858506" y="1012603"/>
                </a:lnTo>
                <a:cubicBezTo>
                  <a:pt x="1866740" y="1004373"/>
                  <a:pt x="1872914" y="996139"/>
                  <a:pt x="1877029" y="987906"/>
                </a:cubicBezTo>
                <a:cubicBezTo>
                  <a:pt x="1881144" y="979675"/>
                  <a:pt x="1887319" y="971442"/>
                  <a:pt x="1895552" y="963209"/>
                </a:cubicBezTo>
                <a:cubicBezTo>
                  <a:pt x="1891437" y="942629"/>
                  <a:pt x="1889378" y="924106"/>
                  <a:pt x="1889378" y="907639"/>
                </a:cubicBezTo>
                <a:cubicBezTo>
                  <a:pt x="1889378" y="891175"/>
                  <a:pt x="1887319" y="874708"/>
                  <a:pt x="1883204" y="858244"/>
                </a:cubicBezTo>
                <a:lnTo>
                  <a:pt x="1870855" y="858244"/>
                </a:lnTo>
                <a:cubicBezTo>
                  <a:pt x="1874970" y="850011"/>
                  <a:pt x="1877029" y="843837"/>
                  <a:pt x="1877029" y="839721"/>
                </a:cubicBezTo>
                <a:cubicBezTo>
                  <a:pt x="1877029" y="835603"/>
                  <a:pt x="1879088" y="829429"/>
                  <a:pt x="1883204" y="821198"/>
                </a:cubicBezTo>
                <a:lnTo>
                  <a:pt x="1883204" y="808850"/>
                </a:lnTo>
                <a:lnTo>
                  <a:pt x="1870855" y="808850"/>
                </a:lnTo>
                <a:close/>
                <a:moveTo>
                  <a:pt x="2809373" y="691535"/>
                </a:moveTo>
                <a:lnTo>
                  <a:pt x="2827896" y="691535"/>
                </a:lnTo>
                <a:cubicBezTo>
                  <a:pt x="2823778" y="708002"/>
                  <a:pt x="2820692" y="721377"/>
                  <a:pt x="2818633" y="731670"/>
                </a:cubicBezTo>
                <a:cubicBezTo>
                  <a:pt x="2816577" y="741959"/>
                  <a:pt x="2809373" y="751222"/>
                  <a:pt x="2797024" y="759453"/>
                </a:cubicBezTo>
                <a:lnTo>
                  <a:pt x="2797024" y="771804"/>
                </a:lnTo>
                <a:lnTo>
                  <a:pt x="2784675" y="771804"/>
                </a:lnTo>
                <a:lnTo>
                  <a:pt x="2784675" y="722407"/>
                </a:lnTo>
                <a:cubicBezTo>
                  <a:pt x="2792906" y="718291"/>
                  <a:pt x="2797024" y="714176"/>
                  <a:pt x="2797024" y="710058"/>
                </a:cubicBezTo>
                <a:cubicBezTo>
                  <a:pt x="2797024" y="705943"/>
                  <a:pt x="2801139" y="699768"/>
                  <a:pt x="2809373" y="691535"/>
                </a:cubicBezTo>
                <a:close/>
                <a:moveTo>
                  <a:pt x="339596" y="611547"/>
                </a:moveTo>
                <a:cubicBezTo>
                  <a:pt x="364293" y="619778"/>
                  <a:pt x="386931" y="623893"/>
                  <a:pt x="407513" y="623893"/>
                </a:cubicBezTo>
                <a:lnTo>
                  <a:pt x="407513" y="636244"/>
                </a:lnTo>
                <a:cubicBezTo>
                  <a:pt x="428097" y="636244"/>
                  <a:pt x="449704" y="635215"/>
                  <a:pt x="472346" y="633156"/>
                </a:cubicBezTo>
                <a:cubicBezTo>
                  <a:pt x="494985" y="631097"/>
                  <a:pt x="516595" y="628011"/>
                  <a:pt x="537176" y="623893"/>
                </a:cubicBezTo>
                <a:cubicBezTo>
                  <a:pt x="557759" y="660942"/>
                  <a:pt x="586574" y="689755"/>
                  <a:pt x="623621" y="710337"/>
                </a:cubicBezTo>
                <a:lnTo>
                  <a:pt x="648316" y="710337"/>
                </a:lnTo>
                <a:lnTo>
                  <a:pt x="648316" y="722685"/>
                </a:lnTo>
                <a:lnTo>
                  <a:pt x="679189" y="722685"/>
                </a:lnTo>
                <a:cubicBezTo>
                  <a:pt x="691538" y="735034"/>
                  <a:pt x="699770" y="745324"/>
                  <a:pt x="703885" y="753557"/>
                </a:cubicBezTo>
                <a:lnTo>
                  <a:pt x="716234" y="753557"/>
                </a:lnTo>
                <a:lnTo>
                  <a:pt x="716234" y="802952"/>
                </a:lnTo>
                <a:cubicBezTo>
                  <a:pt x="720349" y="807070"/>
                  <a:pt x="724469" y="809126"/>
                  <a:pt x="728585" y="809126"/>
                </a:cubicBezTo>
                <a:cubicBezTo>
                  <a:pt x="732701" y="809126"/>
                  <a:pt x="736816" y="811185"/>
                  <a:pt x="740933" y="815301"/>
                </a:cubicBezTo>
                <a:lnTo>
                  <a:pt x="740933" y="839998"/>
                </a:lnTo>
                <a:cubicBezTo>
                  <a:pt x="757400" y="848232"/>
                  <a:pt x="769747" y="856465"/>
                  <a:pt x="777980" y="864699"/>
                </a:cubicBezTo>
                <a:lnTo>
                  <a:pt x="777980" y="883222"/>
                </a:lnTo>
                <a:lnTo>
                  <a:pt x="790327" y="883222"/>
                </a:lnTo>
                <a:lnTo>
                  <a:pt x="790327" y="969663"/>
                </a:lnTo>
                <a:lnTo>
                  <a:pt x="777980" y="969663"/>
                </a:lnTo>
                <a:cubicBezTo>
                  <a:pt x="777980" y="977896"/>
                  <a:pt x="782096" y="998475"/>
                  <a:pt x="790327" y="1031406"/>
                </a:cubicBezTo>
                <a:lnTo>
                  <a:pt x="808852" y="1031406"/>
                </a:lnTo>
                <a:lnTo>
                  <a:pt x="808852" y="1049929"/>
                </a:lnTo>
                <a:lnTo>
                  <a:pt x="821202" y="1049929"/>
                </a:lnTo>
                <a:cubicBezTo>
                  <a:pt x="821202" y="1058163"/>
                  <a:pt x="817084" y="1070511"/>
                  <a:pt x="808852" y="1086975"/>
                </a:cubicBezTo>
                <a:lnTo>
                  <a:pt x="777980" y="1086975"/>
                </a:lnTo>
                <a:lnTo>
                  <a:pt x="777980" y="1099324"/>
                </a:lnTo>
                <a:cubicBezTo>
                  <a:pt x="761516" y="1111673"/>
                  <a:pt x="753280" y="1126081"/>
                  <a:pt x="753280" y="1142547"/>
                </a:cubicBezTo>
                <a:cubicBezTo>
                  <a:pt x="753280" y="1150778"/>
                  <a:pt x="757400" y="1171360"/>
                  <a:pt x="765629" y="1204291"/>
                </a:cubicBezTo>
                <a:cubicBezTo>
                  <a:pt x="757400" y="1208406"/>
                  <a:pt x="741963" y="1215610"/>
                  <a:pt x="719323" y="1225903"/>
                </a:cubicBezTo>
                <a:cubicBezTo>
                  <a:pt x="696681" y="1236193"/>
                  <a:pt x="683303" y="1245453"/>
                  <a:pt x="679189" y="1253686"/>
                </a:cubicBezTo>
                <a:lnTo>
                  <a:pt x="679189" y="1303081"/>
                </a:lnTo>
                <a:lnTo>
                  <a:pt x="666839" y="1303081"/>
                </a:lnTo>
                <a:cubicBezTo>
                  <a:pt x="666839" y="1315430"/>
                  <a:pt x="662725" y="1325722"/>
                  <a:pt x="654490" y="1333953"/>
                </a:cubicBezTo>
                <a:lnTo>
                  <a:pt x="574226" y="1333953"/>
                </a:lnTo>
                <a:cubicBezTo>
                  <a:pt x="565990" y="1350420"/>
                  <a:pt x="553643" y="1371001"/>
                  <a:pt x="537176" y="1395698"/>
                </a:cubicBezTo>
                <a:lnTo>
                  <a:pt x="395166" y="1395698"/>
                </a:lnTo>
                <a:lnTo>
                  <a:pt x="395166" y="1408047"/>
                </a:lnTo>
                <a:cubicBezTo>
                  <a:pt x="386931" y="1412162"/>
                  <a:pt x="374582" y="1414221"/>
                  <a:pt x="358118" y="1414221"/>
                </a:cubicBezTo>
                <a:cubicBezTo>
                  <a:pt x="329303" y="1414221"/>
                  <a:pt x="307695" y="1404958"/>
                  <a:pt x="293288" y="1386435"/>
                </a:cubicBezTo>
                <a:cubicBezTo>
                  <a:pt x="278878" y="1367912"/>
                  <a:pt x="261387" y="1354534"/>
                  <a:pt x="240804" y="1346302"/>
                </a:cubicBezTo>
                <a:lnTo>
                  <a:pt x="172886" y="1346302"/>
                </a:lnTo>
                <a:lnTo>
                  <a:pt x="160536" y="1333953"/>
                </a:lnTo>
                <a:cubicBezTo>
                  <a:pt x="152304" y="1317489"/>
                  <a:pt x="147158" y="1303081"/>
                  <a:pt x="145101" y="1290732"/>
                </a:cubicBezTo>
                <a:cubicBezTo>
                  <a:pt x="143045" y="1278383"/>
                  <a:pt x="138925" y="1266035"/>
                  <a:pt x="132751" y="1253686"/>
                </a:cubicBezTo>
                <a:cubicBezTo>
                  <a:pt x="126577" y="1241337"/>
                  <a:pt x="116288" y="1228989"/>
                  <a:pt x="101878" y="1216640"/>
                </a:cubicBezTo>
                <a:cubicBezTo>
                  <a:pt x="87470" y="1204291"/>
                  <a:pt x="63805" y="1191942"/>
                  <a:pt x="30873" y="1179594"/>
                </a:cubicBezTo>
                <a:lnTo>
                  <a:pt x="30873" y="1148722"/>
                </a:lnTo>
                <a:lnTo>
                  <a:pt x="43222" y="1148722"/>
                </a:lnTo>
                <a:cubicBezTo>
                  <a:pt x="43222" y="1144604"/>
                  <a:pt x="44252" y="1141518"/>
                  <a:pt x="46310" y="1139459"/>
                </a:cubicBezTo>
                <a:cubicBezTo>
                  <a:pt x="48368" y="1137400"/>
                  <a:pt x="49395" y="1134314"/>
                  <a:pt x="49395" y="1130199"/>
                </a:cubicBezTo>
                <a:cubicBezTo>
                  <a:pt x="49395" y="1109617"/>
                  <a:pt x="41166" y="1090064"/>
                  <a:pt x="24699" y="1071541"/>
                </a:cubicBezTo>
                <a:cubicBezTo>
                  <a:pt x="8235" y="1053018"/>
                  <a:pt x="0" y="1031406"/>
                  <a:pt x="0" y="1006709"/>
                </a:cubicBezTo>
                <a:cubicBezTo>
                  <a:pt x="0" y="998475"/>
                  <a:pt x="2059" y="990245"/>
                  <a:pt x="6174" y="982011"/>
                </a:cubicBezTo>
                <a:lnTo>
                  <a:pt x="18523" y="982011"/>
                </a:lnTo>
                <a:lnTo>
                  <a:pt x="18523" y="957314"/>
                </a:lnTo>
                <a:lnTo>
                  <a:pt x="30873" y="957314"/>
                </a:lnTo>
                <a:cubicBezTo>
                  <a:pt x="30873" y="953199"/>
                  <a:pt x="31901" y="949080"/>
                  <a:pt x="33962" y="944965"/>
                </a:cubicBezTo>
                <a:cubicBezTo>
                  <a:pt x="36019" y="940847"/>
                  <a:pt x="37050" y="936732"/>
                  <a:pt x="37050" y="932616"/>
                </a:cubicBezTo>
                <a:cubicBezTo>
                  <a:pt x="37050" y="924383"/>
                  <a:pt x="36019" y="919238"/>
                  <a:pt x="33962" y="917179"/>
                </a:cubicBezTo>
                <a:cubicBezTo>
                  <a:pt x="31901" y="915120"/>
                  <a:pt x="30873" y="912034"/>
                  <a:pt x="30873" y="907919"/>
                </a:cubicBezTo>
                <a:cubicBezTo>
                  <a:pt x="30873" y="895570"/>
                  <a:pt x="36019" y="885278"/>
                  <a:pt x="46310" y="877044"/>
                </a:cubicBezTo>
                <a:cubicBezTo>
                  <a:pt x="56600" y="868814"/>
                  <a:pt x="65862" y="860580"/>
                  <a:pt x="74097" y="852347"/>
                </a:cubicBezTo>
                <a:lnTo>
                  <a:pt x="74097" y="827649"/>
                </a:lnTo>
                <a:cubicBezTo>
                  <a:pt x="90560" y="819419"/>
                  <a:pt x="98792" y="815301"/>
                  <a:pt x="98792" y="815301"/>
                </a:cubicBezTo>
                <a:lnTo>
                  <a:pt x="98792" y="765906"/>
                </a:lnTo>
                <a:cubicBezTo>
                  <a:pt x="119373" y="765906"/>
                  <a:pt x="134809" y="754587"/>
                  <a:pt x="145101" y="731945"/>
                </a:cubicBezTo>
                <a:cubicBezTo>
                  <a:pt x="155392" y="709307"/>
                  <a:pt x="172886" y="697988"/>
                  <a:pt x="197582" y="697988"/>
                </a:cubicBezTo>
                <a:lnTo>
                  <a:pt x="197582" y="673291"/>
                </a:lnTo>
                <a:cubicBezTo>
                  <a:pt x="242862" y="673291"/>
                  <a:pt x="272704" y="669172"/>
                  <a:pt x="287114" y="660942"/>
                </a:cubicBezTo>
                <a:cubicBezTo>
                  <a:pt x="301520" y="652708"/>
                  <a:pt x="319013" y="636244"/>
                  <a:pt x="339596" y="611547"/>
                </a:cubicBezTo>
                <a:close/>
                <a:moveTo>
                  <a:pt x="4038081" y="49395"/>
                </a:moveTo>
                <a:cubicBezTo>
                  <a:pt x="4046312" y="53510"/>
                  <a:pt x="4052486" y="55569"/>
                  <a:pt x="4056604" y="55569"/>
                </a:cubicBezTo>
                <a:cubicBezTo>
                  <a:pt x="4060720" y="55569"/>
                  <a:pt x="4066894" y="57625"/>
                  <a:pt x="4075128" y="61744"/>
                </a:cubicBezTo>
                <a:lnTo>
                  <a:pt x="4075128" y="74092"/>
                </a:lnTo>
                <a:lnTo>
                  <a:pt x="4062779" y="74092"/>
                </a:lnTo>
                <a:lnTo>
                  <a:pt x="4062779" y="86441"/>
                </a:lnTo>
                <a:lnTo>
                  <a:pt x="4050430" y="86441"/>
                </a:lnTo>
                <a:lnTo>
                  <a:pt x="4050430" y="74092"/>
                </a:lnTo>
                <a:cubicBezTo>
                  <a:pt x="4042197" y="65859"/>
                  <a:pt x="4039111" y="62773"/>
                  <a:pt x="4041167" y="64829"/>
                </a:cubicBezTo>
                <a:cubicBezTo>
                  <a:pt x="4043226" y="66888"/>
                  <a:pt x="4042197" y="61744"/>
                  <a:pt x="4038081" y="49395"/>
                </a:cubicBezTo>
                <a:close/>
                <a:moveTo>
                  <a:pt x="1302811" y="24700"/>
                </a:moveTo>
                <a:cubicBezTo>
                  <a:pt x="1331624" y="28816"/>
                  <a:pt x="1348091" y="38076"/>
                  <a:pt x="1352206" y="52484"/>
                </a:cubicBezTo>
                <a:cubicBezTo>
                  <a:pt x="1356321" y="66891"/>
                  <a:pt x="1362496" y="74095"/>
                  <a:pt x="1370729" y="74095"/>
                </a:cubicBezTo>
                <a:cubicBezTo>
                  <a:pt x="1366614" y="78211"/>
                  <a:pt x="1362496" y="80270"/>
                  <a:pt x="1358380" y="80270"/>
                </a:cubicBezTo>
                <a:cubicBezTo>
                  <a:pt x="1346032" y="80270"/>
                  <a:pt x="1335742" y="73066"/>
                  <a:pt x="1327509" y="58658"/>
                </a:cubicBezTo>
                <a:cubicBezTo>
                  <a:pt x="1319275" y="44250"/>
                  <a:pt x="1311042" y="32931"/>
                  <a:pt x="1302811" y="24700"/>
                </a:cubicBezTo>
                <a:close/>
                <a:moveTo>
                  <a:pt x="1278112" y="0"/>
                </a:moveTo>
                <a:lnTo>
                  <a:pt x="1290460" y="0"/>
                </a:lnTo>
                <a:lnTo>
                  <a:pt x="1290460" y="12349"/>
                </a:lnTo>
                <a:lnTo>
                  <a:pt x="1302809" y="12349"/>
                </a:lnTo>
                <a:cubicBezTo>
                  <a:pt x="1294576" y="20582"/>
                  <a:pt x="1291490" y="23671"/>
                  <a:pt x="1293546" y="21612"/>
                </a:cubicBezTo>
                <a:cubicBezTo>
                  <a:pt x="1295605" y="19553"/>
                  <a:pt x="1290460" y="20582"/>
                  <a:pt x="1278112" y="2470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0465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1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12997" y="827403"/>
            <a:ext cx="5718006" cy="5711508"/>
          </a:xfrm>
          <a:custGeom>
            <a:avLst/>
            <a:gdLst>
              <a:gd name="connsiteX0" fmla="*/ 4191042 w 5718006"/>
              <a:gd name="connsiteY0" fmla="*/ 5679020 h 5711508"/>
              <a:gd name="connsiteX1" fmla="*/ 4269014 w 5718006"/>
              <a:gd name="connsiteY1" fmla="*/ 5698513 h 5711508"/>
              <a:gd name="connsiteX2" fmla="*/ 4269014 w 5718006"/>
              <a:gd name="connsiteY2" fmla="*/ 5705011 h 5711508"/>
              <a:gd name="connsiteX3" fmla="*/ 4223527 w 5718006"/>
              <a:gd name="connsiteY3" fmla="*/ 5698513 h 5711508"/>
              <a:gd name="connsiteX4" fmla="*/ 4213783 w 5718006"/>
              <a:gd name="connsiteY4" fmla="*/ 5705011 h 5711508"/>
              <a:gd name="connsiteX5" fmla="*/ 4197537 w 5718006"/>
              <a:gd name="connsiteY5" fmla="*/ 5711508 h 5711508"/>
              <a:gd name="connsiteX6" fmla="*/ 4178044 w 5718006"/>
              <a:gd name="connsiteY6" fmla="*/ 5685518 h 5711508"/>
              <a:gd name="connsiteX7" fmla="*/ 4191042 w 5718006"/>
              <a:gd name="connsiteY7" fmla="*/ 5685518 h 5711508"/>
              <a:gd name="connsiteX8" fmla="*/ 4145552 w 5718006"/>
              <a:gd name="connsiteY8" fmla="*/ 5568557 h 5711508"/>
              <a:gd name="connsiteX9" fmla="*/ 4171543 w 5718006"/>
              <a:gd name="connsiteY9" fmla="*/ 5568557 h 5711508"/>
              <a:gd name="connsiteX10" fmla="*/ 4171543 w 5718006"/>
              <a:gd name="connsiteY10" fmla="*/ 5581552 h 5711508"/>
              <a:gd name="connsiteX11" fmla="*/ 4145552 w 5718006"/>
              <a:gd name="connsiteY11" fmla="*/ 5581552 h 5711508"/>
              <a:gd name="connsiteX12" fmla="*/ 4048088 w 5718006"/>
              <a:gd name="connsiteY12" fmla="*/ 5542566 h 5711508"/>
              <a:gd name="connsiteX13" fmla="*/ 4090321 w 5718006"/>
              <a:gd name="connsiteY13" fmla="*/ 5555561 h 5711508"/>
              <a:gd name="connsiteX14" fmla="*/ 4132557 w 5718006"/>
              <a:gd name="connsiteY14" fmla="*/ 5562062 h 5711508"/>
              <a:gd name="connsiteX15" fmla="*/ 4009099 w 5718006"/>
              <a:gd name="connsiteY15" fmla="*/ 5568560 h 5711508"/>
              <a:gd name="connsiteX16" fmla="*/ 4018847 w 5718006"/>
              <a:gd name="connsiteY16" fmla="*/ 5549067 h 5711508"/>
              <a:gd name="connsiteX17" fmla="*/ 4048088 w 5718006"/>
              <a:gd name="connsiteY17" fmla="*/ 5542566 h 5711508"/>
              <a:gd name="connsiteX18" fmla="*/ 2638078 w 5718006"/>
              <a:gd name="connsiteY18" fmla="*/ 5347634 h 5711508"/>
              <a:gd name="connsiteX19" fmla="*/ 2667319 w 5718006"/>
              <a:gd name="connsiteY19" fmla="*/ 5360629 h 5711508"/>
              <a:gd name="connsiteX20" fmla="*/ 2696560 w 5718006"/>
              <a:gd name="connsiteY20" fmla="*/ 5393117 h 5711508"/>
              <a:gd name="connsiteX21" fmla="*/ 2735546 w 5718006"/>
              <a:gd name="connsiteY21" fmla="*/ 5490582 h 5711508"/>
              <a:gd name="connsiteX22" fmla="*/ 2732296 w 5718006"/>
              <a:gd name="connsiteY22" fmla="*/ 5532818 h 5711508"/>
              <a:gd name="connsiteX23" fmla="*/ 2716053 w 5718006"/>
              <a:gd name="connsiteY23" fmla="*/ 5562059 h 5711508"/>
              <a:gd name="connsiteX24" fmla="*/ 2651073 w 5718006"/>
              <a:gd name="connsiteY24" fmla="*/ 5510075 h 5711508"/>
              <a:gd name="connsiteX25" fmla="*/ 2599092 w 5718006"/>
              <a:gd name="connsiteY25" fmla="*/ 5445098 h 5711508"/>
              <a:gd name="connsiteX26" fmla="*/ 2599092 w 5718006"/>
              <a:gd name="connsiteY26" fmla="*/ 5373624 h 5711508"/>
              <a:gd name="connsiteX27" fmla="*/ 2618585 w 5718006"/>
              <a:gd name="connsiteY27" fmla="*/ 5360629 h 5711508"/>
              <a:gd name="connsiteX28" fmla="*/ 2638078 w 5718006"/>
              <a:gd name="connsiteY28" fmla="*/ 5347634 h 5711508"/>
              <a:gd name="connsiteX29" fmla="*/ 5529574 w 5718006"/>
              <a:gd name="connsiteY29" fmla="*/ 5321646 h 5711508"/>
              <a:gd name="connsiteX30" fmla="*/ 5555565 w 5718006"/>
              <a:gd name="connsiteY30" fmla="*/ 5321646 h 5711508"/>
              <a:gd name="connsiteX31" fmla="*/ 5565310 w 5718006"/>
              <a:gd name="connsiteY31" fmla="*/ 5328144 h 5711508"/>
              <a:gd name="connsiteX32" fmla="*/ 5575058 w 5718006"/>
              <a:gd name="connsiteY32" fmla="*/ 5334641 h 5711508"/>
              <a:gd name="connsiteX33" fmla="*/ 5575058 w 5718006"/>
              <a:gd name="connsiteY33" fmla="*/ 5354134 h 5711508"/>
              <a:gd name="connsiteX34" fmla="*/ 5588050 w 5718006"/>
              <a:gd name="connsiteY34" fmla="*/ 5360632 h 5711508"/>
              <a:gd name="connsiteX35" fmla="*/ 5588050 w 5718006"/>
              <a:gd name="connsiteY35" fmla="*/ 5380125 h 5711508"/>
              <a:gd name="connsiteX36" fmla="*/ 5597798 w 5718006"/>
              <a:gd name="connsiteY36" fmla="*/ 5386623 h 5711508"/>
              <a:gd name="connsiteX37" fmla="*/ 5607546 w 5718006"/>
              <a:gd name="connsiteY37" fmla="*/ 5393120 h 5711508"/>
              <a:gd name="connsiteX38" fmla="*/ 5607546 w 5718006"/>
              <a:gd name="connsiteY38" fmla="*/ 5406115 h 5711508"/>
              <a:gd name="connsiteX39" fmla="*/ 5640034 w 5718006"/>
              <a:gd name="connsiteY39" fmla="*/ 5432106 h 5711508"/>
              <a:gd name="connsiteX40" fmla="*/ 5659527 w 5718006"/>
              <a:gd name="connsiteY40" fmla="*/ 5471092 h 5711508"/>
              <a:gd name="connsiteX41" fmla="*/ 5679020 w 5718006"/>
              <a:gd name="connsiteY41" fmla="*/ 5471092 h 5711508"/>
              <a:gd name="connsiteX42" fmla="*/ 5698513 w 5718006"/>
              <a:gd name="connsiteY42" fmla="*/ 5500333 h 5711508"/>
              <a:gd name="connsiteX43" fmla="*/ 5718006 w 5718006"/>
              <a:gd name="connsiteY43" fmla="*/ 5536069 h 5711508"/>
              <a:gd name="connsiteX44" fmla="*/ 5698513 w 5718006"/>
              <a:gd name="connsiteY44" fmla="*/ 5536069 h 5711508"/>
              <a:gd name="connsiteX45" fmla="*/ 5659527 w 5718006"/>
              <a:gd name="connsiteY45" fmla="*/ 5497083 h 5711508"/>
              <a:gd name="connsiteX46" fmla="*/ 5659527 w 5718006"/>
              <a:gd name="connsiteY46" fmla="*/ 5477590 h 5711508"/>
              <a:gd name="connsiteX47" fmla="*/ 5646532 w 5718006"/>
              <a:gd name="connsiteY47" fmla="*/ 5477590 h 5711508"/>
              <a:gd name="connsiteX48" fmla="*/ 5646532 w 5718006"/>
              <a:gd name="connsiteY48" fmla="*/ 5464594 h 5711508"/>
              <a:gd name="connsiteX49" fmla="*/ 5623789 w 5718006"/>
              <a:gd name="connsiteY49" fmla="*/ 5445101 h 5711508"/>
              <a:gd name="connsiteX50" fmla="*/ 5601048 w 5718006"/>
              <a:gd name="connsiteY50" fmla="*/ 5425608 h 5711508"/>
              <a:gd name="connsiteX51" fmla="*/ 5601048 w 5718006"/>
              <a:gd name="connsiteY51" fmla="*/ 5406115 h 5711508"/>
              <a:gd name="connsiteX52" fmla="*/ 5555565 w 5718006"/>
              <a:gd name="connsiteY52" fmla="*/ 5373627 h 5711508"/>
              <a:gd name="connsiteX53" fmla="*/ 5529574 w 5718006"/>
              <a:gd name="connsiteY53" fmla="*/ 5354134 h 5711508"/>
              <a:gd name="connsiteX54" fmla="*/ 5321646 w 5718006"/>
              <a:gd name="connsiteY54" fmla="*/ 5146203 h 5711508"/>
              <a:gd name="connsiteX55" fmla="*/ 5341136 w 5718006"/>
              <a:gd name="connsiteY55" fmla="*/ 5146203 h 5711508"/>
              <a:gd name="connsiteX56" fmla="*/ 5321646 w 5718006"/>
              <a:gd name="connsiteY56" fmla="*/ 5165696 h 5711508"/>
              <a:gd name="connsiteX57" fmla="*/ 5308648 w 5718006"/>
              <a:gd name="connsiteY57" fmla="*/ 5172194 h 5711508"/>
              <a:gd name="connsiteX58" fmla="*/ 5321646 w 5718006"/>
              <a:gd name="connsiteY58" fmla="*/ 5146203 h 5711508"/>
              <a:gd name="connsiteX59" fmla="*/ 3378823 w 5718006"/>
              <a:gd name="connsiteY59" fmla="*/ 5074729 h 5711508"/>
              <a:gd name="connsiteX60" fmla="*/ 3391818 w 5718006"/>
              <a:gd name="connsiteY60" fmla="*/ 5074729 h 5711508"/>
              <a:gd name="connsiteX61" fmla="*/ 3391818 w 5718006"/>
              <a:gd name="connsiteY61" fmla="*/ 5087724 h 5711508"/>
              <a:gd name="connsiteX62" fmla="*/ 3395069 w 5718006"/>
              <a:gd name="connsiteY62" fmla="*/ 5094222 h 5711508"/>
              <a:gd name="connsiteX63" fmla="*/ 3398316 w 5718006"/>
              <a:gd name="connsiteY63" fmla="*/ 5100720 h 5711508"/>
              <a:gd name="connsiteX64" fmla="*/ 3378823 w 5718006"/>
              <a:gd name="connsiteY64" fmla="*/ 5100720 h 5711508"/>
              <a:gd name="connsiteX65" fmla="*/ 5464592 w 5718006"/>
              <a:gd name="connsiteY65" fmla="*/ 5048738 h 5711508"/>
              <a:gd name="connsiteX66" fmla="*/ 5419108 w 5718006"/>
              <a:gd name="connsiteY66" fmla="*/ 5100720 h 5711508"/>
              <a:gd name="connsiteX67" fmla="*/ 5393117 w 5718006"/>
              <a:gd name="connsiteY67" fmla="*/ 5100720 h 5711508"/>
              <a:gd name="connsiteX68" fmla="*/ 5393117 w 5718006"/>
              <a:gd name="connsiteY68" fmla="*/ 5113715 h 5711508"/>
              <a:gd name="connsiteX69" fmla="*/ 5373624 w 5718006"/>
              <a:gd name="connsiteY69" fmla="*/ 5129958 h 5711508"/>
              <a:gd name="connsiteX70" fmla="*/ 5347634 w 5718006"/>
              <a:gd name="connsiteY70" fmla="*/ 5139706 h 5711508"/>
              <a:gd name="connsiteX71" fmla="*/ 5354131 w 5718006"/>
              <a:gd name="connsiteY71" fmla="*/ 5126710 h 5711508"/>
              <a:gd name="connsiteX72" fmla="*/ 5399615 w 5718006"/>
              <a:gd name="connsiteY72" fmla="*/ 5077976 h 5711508"/>
              <a:gd name="connsiteX73" fmla="*/ 5464592 w 5718006"/>
              <a:gd name="connsiteY73" fmla="*/ 5048738 h 5711508"/>
              <a:gd name="connsiteX74" fmla="*/ 1033139 w 5718006"/>
              <a:gd name="connsiteY74" fmla="*/ 5029242 h 5711508"/>
              <a:gd name="connsiteX75" fmla="*/ 1065628 w 5718006"/>
              <a:gd name="connsiteY75" fmla="*/ 5029242 h 5711508"/>
              <a:gd name="connsiteX76" fmla="*/ 1065628 w 5718006"/>
              <a:gd name="connsiteY76" fmla="*/ 5042238 h 5711508"/>
              <a:gd name="connsiteX77" fmla="*/ 1098116 w 5718006"/>
              <a:gd name="connsiteY77" fmla="*/ 5087724 h 5711508"/>
              <a:gd name="connsiteX78" fmla="*/ 1078623 w 5718006"/>
              <a:gd name="connsiteY78" fmla="*/ 5087724 h 5711508"/>
              <a:gd name="connsiteX79" fmla="*/ 1055883 w 5718006"/>
              <a:gd name="connsiteY79" fmla="*/ 5061734 h 5711508"/>
              <a:gd name="connsiteX80" fmla="*/ 1033139 w 5718006"/>
              <a:gd name="connsiteY80" fmla="*/ 5029242 h 5711508"/>
              <a:gd name="connsiteX81" fmla="*/ 2807020 w 5718006"/>
              <a:gd name="connsiteY81" fmla="*/ 4957771 h 5711508"/>
              <a:gd name="connsiteX82" fmla="*/ 2826513 w 5718006"/>
              <a:gd name="connsiteY82" fmla="*/ 4987012 h 5711508"/>
              <a:gd name="connsiteX83" fmla="*/ 2833011 w 5718006"/>
              <a:gd name="connsiteY83" fmla="*/ 5042241 h 5711508"/>
              <a:gd name="connsiteX84" fmla="*/ 2829763 w 5718006"/>
              <a:gd name="connsiteY84" fmla="*/ 5061737 h 5711508"/>
              <a:gd name="connsiteX85" fmla="*/ 2826513 w 5718006"/>
              <a:gd name="connsiteY85" fmla="*/ 5081230 h 5711508"/>
              <a:gd name="connsiteX86" fmla="*/ 2833011 w 5718006"/>
              <a:gd name="connsiteY86" fmla="*/ 5100723 h 5711508"/>
              <a:gd name="connsiteX87" fmla="*/ 2839508 w 5718006"/>
              <a:gd name="connsiteY87" fmla="*/ 5100723 h 5711508"/>
              <a:gd name="connsiteX88" fmla="*/ 2846006 w 5718006"/>
              <a:gd name="connsiteY88" fmla="*/ 5129961 h 5711508"/>
              <a:gd name="connsiteX89" fmla="*/ 2852504 w 5718006"/>
              <a:gd name="connsiteY89" fmla="*/ 5159202 h 5711508"/>
              <a:gd name="connsiteX90" fmla="*/ 2839508 w 5718006"/>
              <a:gd name="connsiteY90" fmla="*/ 5165699 h 5711508"/>
              <a:gd name="connsiteX91" fmla="*/ 2826513 w 5718006"/>
              <a:gd name="connsiteY91" fmla="*/ 5159202 h 5711508"/>
              <a:gd name="connsiteX92" fmla="*/ 2813518 w 5718006"/>
              <a:gd name="connsiteY92" fmla="*/ 5159202 h 5711508"/>
              <a:gd name="connsiteX93" fmla="*/ 2820015 w 5718006"/>
              <a:gd name="connsiteY93" fmla="*/ 5123463 h 5711508"/>
              <a:gd name="connsiteX94" fmla="*/ 2826513 w 5718006"/>
              <a:gd name="connsiteY94" fmla="*/ 5094225 h 5711508"/>
              <a:gd name="connsiteX95" fmla="*/ 2813518 w 5718006"/>
              <a:gd name="connsiteY95" fmla="*/ 5094225 h 5711508"/>
              <a:gd name="connsiteX96" fmla="*/ 2813518 w 5718006"/>
              <a:gd name="connsiteY96" fmla="*/ 5055239 h 5711508"/>
              <a:gd name="connsiteX97" fmla="*/ 2800522 w 5718006"/>
              <a:gd name="connsiteY97" fmla="*/ 5003255 h 5711508"/>
              <a:gd name="connsiteX98" fmla="*/ 2807020 w 5718006"/>
              <a:gd name="connsiteY98" fmla="*/ 4957771 h 5711508"/>
              <a:gd name="connsiteX99" fmla="*/ 2794028 w 5718006"/>
              <a:gd name="connsiteY99" fmla="*/ 4912285 h 5711508"/>
              <a:gd name="connsiteX100" fmla="*/ 2803773 w 5718006"/>
              <a:gd name="connsiteY100" fmla="*/ 4918782 h 5711508"/>
              <a:gd name="connsiteX101" fmla="*/ 2813521 w 5718006"/>
              <a:gd name="connsiteY101" fmla="*/ 4925280 h 5711508"/>
              <a:gd name="connsiteX102" fmla="*/ 2807023 w 5718006"/>
              <a:gd name="connsiteY102" fmla="*/ 4931778 h 5711508"/>
              <a:gd name="connsiteX103" fmla="*/ 2807023 w 5718006"/>
              <a:gd name="connsiteY103" fmla="*/ 4938275 h 5711508"/>
              <a:gd name="connsiteX104" fmla="*/ 2794028 w 5718006"/>
              <a:gd name="connsiteY104" fmla="*/ 4938275 h 5711508"/>
              <a:gd name="connsiteX105" fmla="*/ 2794028 w 5718006"/>
              <a:gd name="connsiteY105" fmla="*/ 4853806 h 5711508"/>
              <a:gd name="connsiteX106" fmla="*/ 2800526 w 5718006"/>
              <a:gd name="connsiteY106" fmla="*/ 4873299 h 5711508"/>
              <a:gd name="connsiteX107" fmla="*/ 2807023 w 5718006"/>
              <a:gd name="connsiteY107" fmla="*/ 4899289 h 5711508"/>
              <a:gd name="connsiteX108" fmla="*/ 2794028 w 5718006"/>
              <a:gd name="connsiteY108" fmla="*/ 4905787 h 5711508"/>
              <a:gd name="connsiteX109" fmla="*/ 2787530 w 5718006"/>
              <a:gd name="connsiteY109" fmla="*/ 4905787 h 5711508"/>
              <a:gd name="connsiteX110" fmla="*/ 2781033 w 5718006"/>
              <a:gd name="connsiteY110" fmla="*/ 4821321 h 5711508"/>
              <a:gd name="connsiteX111" fmla="*/ 2787530 w 5718006"/>
              <a:gd name="connsiteY111" fmla="*/ 4821321 h 5711508"/>
              <a:gd name="connsiteX112" fmla="*/ 2787530 w 5718006"/>
              <a:gd name="connsiteY112" fmla="*/ 4853809 h 5711508"/>
              <a:gd name="connsiteX113" fmla="*/ 2768037 w 5718006"/>
              <a:gd name="connsiteY113" fmla="*/ 4743343 h 5711508"/>
              <a:gd name="connsiteX114" fmla="*/ 2781033 w 5718006"/>
              <a:gd name="connsiteY114" fmla="*/ 4775831 h 5711508"/>
              <a:gd name="connsiteX115" fmla="*/ 2787530 w 5718006"/>
              <a:gd name="connsiteY115" fmla="*/ 4814820 h 5711508"/>
              <a:gd name="connsiteX116" fmla="*/ 2781033 w 5718006"/>
              <a:gd name="connsiteY116" fmla="*/ 4814820 h 5711508"/>
              <a:gd name="connsiteX117" fmla="*/ 2774535 w 5718006"/>
              <a:gd name="connsiteY117" fmla="*/ 4779081 h 5711508"/>
              <a:gd name="connsiteX118" fmla="*/ 2768037 w 5718006"/>
              <a:gd name="connsiteY118" fmla="*/ 4743343 h 5711508"/>
              <a:gd name="connsiteX119" fmla="*/ 2833014 w 5718006"/>
              <a:gd name="connsiteY119" fmla="*/ 4736845 h 5711508"/>
              <a:gd name="connsiteX120" fmla="*/ 2865502 w 5718006"/>
              <a:gd name="connsiteY120" fmla="*/ 4762839 h 5711508"/>
              <a:gd name="connsiteX121" fmla="*/ 2859004 w 5718006"/>
              <a:gd name="connsiteY121" fmla="*/ 4769333 h 5711508"/>
              <a:gd name="connsiteX122" fmla="*/ 2859004 w 5718006"/>
              <a:gd name="connsiteY122" fmla="*/ 4782332 h 5711508"/>
              <a:gd name="connsiteX123" fmla="*/ 2849259 w 5718006"/>
              <a:gd name="connsiteY123" fmla="*/ 4779081 h 5711508"/>
              <a:gd name="connsiteX124" fmla="*/ 2839511 w 5718006"/>
              <a:gd name="connsiteY124" fmla="*/ 4769333 h 5711508"/>
              <a:gd name="connsiteX125" fmla="*/ 2833014 w 5718006"/>
              <a:gd name="connsiteY125" fmla="*/ 4769333 h 5711508"/>
              <a:gd name="connsiteX126" fmla="*/ 3112416 w 5718006"/>
              <a:gd name="connsiteY126" fmla="*/ 4710854 h 5711508"/>
              <a:gd name="connsiteX127" fmla="*/ 3118914 w 5718006"/>
              <a:gd name="connsiteY127" fmla="*/ 4723850 h 5711508"/>
              <a:gd name="connsiteX128" fmla="*/ 3151402 w 5718006"/>
              <a:gd name="connsiteY128" fmla="*/ 4759588 h 5711508"/>
              <a:gd name="connsiteX129" fmla="*/ 3183890 w 5718006"/>
              <a:gd name="connsiteY129" fmla="*/ 4795327 h 5711508"/>
              <a:gd name="connsiteX130" fmla="*/ 3183890 w 5718006"/>
              <a:gd name="connsiteY130" fmla="*/ 4834313 h 5711508"/>
              <a:gd name="connsiteX131" fmla="*/ 3161150 w 5718006"/>
              <a:gd name="connsiteY131" fmla="*/ 4824565 h 5711508"/>
              <a:gd name="connsiteX132" fmla="*/ 3144905 w 5718006"/>
              <a:gd name="connsiteY132" fmla="*/ 4808322 h 5711508"/>
              <a:gd name="connsiteX133" fmla="*/ 3138407 w 5718006"/>
              <a:gd name="connsiteY133" fmla="*/ 4769333 h 5711508"/>
              <a:gd name="connsiteX134" fmla="*/ 3118914 w 5718006"/>
              <a:gd name="connsiteY134" fmla="*/ 4746593 h 5711508"/>
              <a:gd name="connsiteX135" fmla="*/ 3112416 w 5718006"/>
              <a:gd name="connsiteY135" fmla="*/ 4710854 h 5711508"/>
              <a:gd name="connsiteX136" fmla="*/ 3092923 w 5718006"/>
              <a:gd name="connsiteY136" fmla="*/ 4678369 h 5711508"/>
              <a:gd name="connsiteX137" fmla="*/ 3112416 w 5718006"/>
              <a:gd name="connsiteY137" fmla="*/ 4678369 h 5711508"/>
              <a:gd name="connsiteX138" fmla="*/ 3112416 w 5718006"/>
              <a:gd name="connsiteY138" fmla="*/ 4710854 h 5711508"/>
              <a:gd name="connsiteX139" fmla="*/ 3112416 w 5718006"/>
              <a:gd name="connsiteY139" fmla="*/ 4710857 h 5711508"/>
              <a:gd name="connsiteX140" fmla="*/ 3099421 w 5718006"/>
              <a:gd name="connsiteY140" fmla="*/ 4710857 h 5711508"/>
              <a:gd name="connsiteX141" fmla="*/ 3099421 w 5718006"/>
              <a:gd name="connsiteY141" fmla="*/ 4697862 h 5711508"/>
              <a:gd name="connsiteX142" fmla="*/ 3096174 w 5718006"/>
              <a:gd name="connsiteY142" fmla="*/ 4691364 h 5711508"/>
              <a:gd name="connsiteX143" fmla="*/ 3092923 w 5718006"/>
              <a:gd name="connsiteY143" fmla="*/ 4678369 h 5711508"/>
              <a:gd name="connsiteX144" fmla="*/ 279405 w 5718006"/>
              <a:gd name="connsiteY144" fmla="*/ 4632882 h 5711508"/>
              <a:gd name="connsiteX145" fmla="*/ 497081 w 5718006"/>
              <a:gd name="connsiteY145" fmla="*/ 4658873 h 5711508"/>
              <a:gd name="connsiteX146" fmla="*/ 688764 w 5718006"/>
              <a:gd name="connsiteY146" fmla="*/ 4710854 h 5711508"/>
              <a:gd name="connsiteX147" fmla="*/ 597793 w 5718006"/>
              <a:gd name="connsiteY147" fmla="*/ 4710854 h 5711508"/>
              <a:gd name="connsiteX148" fmla="*/ 597793 w 5718006"/>
              <a:gd name="connsiteY148" fmla="*/ 4697859 h 5711508"/>
              <a:gd name="connsiteX149" fmla="*/ 588048 w 5718006"/>
              <a:gd name="connsiteY149" fmla="*/ 4701109 h 5711508"/>
              <a:gd name="connsiteX150" fmla="*/ 578301 w 5718006"/>
              <a:gd name="connsiteY150" fmla="*/ 4704357 h 5711508"/>
              <a:gd name="connsiteX151" fmla="*/ 558808 w 5718006"/>
              <a:gd name="connsiteY151" fmla="*/ 4697859 h 5711508"/>
              <a:gd name="connsiteX152" fmla="*/ 480836 w 5718006"/>
              <a:gd name="connsiteY152" fmla="*/ 4691361 h 5711508"/>
              <a:gd name="connsiteX153" fmla="*/ 480836 w 5718006"/>
              <a:gd name="connsiteY153" fmla="*/ 4678366 h 5711508"/>
              <a:gd name="connsiteX154" fmla="*/ 451595 w 5718006"/>
              <a:gd name="connsiteY154" fmla="*/ 4684864 h 5711508"/>
              <a:gd name="connsiteX155" fmla="*/ 422357 w 5718006"/>
              <a:gd name="connsiteY155" fmla="*/ 4691361 h 5711508"/>
              <a:gd name="connsiteX156" fmla="*/ 422357 w 5718006"/>
              <a:gd name="connsiteY156" fmla="*/ 4678366 h 5711508"/>
              <a:gd name="connsiteX157" fmla="*/ 383368 w 5718006"/>
              <a:gd name="connsiteY157" fmla="*/ 4665371 h 5711508"/>
              <a:gd name="connsiteX158" fmla="*/ 367125 w 5718006"/>
              <a:gd name="connsiteY158" fmla="*/ 4662123 h 5711508"/>
              <a:gd name="connsiteX159" fmla="*/ 350880 w 5718006"/>
              <a:gd name="connsiteY159" fmla="*/ 4658873 h 5711508"/>
              <a:gd name="connsiteX160" fmla="*/ 337884 w 5718006"/>
              <a:gd name="connsiteY160" fmla="*/ 4662123 h 5711508"/>
              <a:gd name="connsiteX161" fmla="*/ 318391 w 5718006"/>
              <a:gd name="connsiteY161" fmla="*/ 4665371 h 5711508"/>
              <a:gd name="connsiteX162" fmla="*/ 292401 w 5718006"/>
              <a:gd name="connsiteY162" fmla="*/ 4652375 h 5711508"/>
              <a:gd name="connsiteX163" fmla="*/ 279405 w 5718006"/>
              <a:gd name="connsiteY163" fmla="*/ 4632882 h 5711508"/>
              <a:gd name="connsiteX164" fmla="*/ 2787527 w 5718006"/>
              <a:gd name="connsiteY164" fmla="*/ 4593900 h 5711508"/>
              <a:gd name="connsiteX165" fmla="*/ 2807020 w 5718006"/>
              <a:gd name="connsiteY165" fmla="*/ 4593900 h 5711508"/>
              <a:gd name="connsiteX166" fmla="*/ 2807020 w 5718006"/>
              <a:gd name="connsiteY166" fmla="*/ 4606895 h 5711508"/>
              <a:gd name="connsiteX167" fmla="*/ 2833011 w 5718006"/>
              <a:gd name="connsiteY167" fmla="*/ 4623137 h 5711508"/>
              <a:gd name="connsiteX168" fmla="*/ 2839508 w 5718006"/>
              <a:gd name="connsiteY168" fmla="*/ 4652378 h 5711508"/>
              <a:gd name="connsiteX169" fmla="*/ 2807020 w 5718006"/>
              <a:gd name="connsiteY169" fmla="*/ 4665374 h 5711508"/>
              <a:gd name="connsiteX170" fmla="*/ 2790774 w 5718006"/>
              <a:gd name="connsiteY170" fmla="*/ 4636133 h 5711508"/>
              <a:gd name="connsiteX171" fmla="*/ 2787527 w 5718006"/>
              <a:gd name="connsiteY171" fmla="*/ 4593900 h 5711508"/>
              <a:gd name="connsiteX172" fmla="*/ 4944776 w 5718006"/>
              <a:gd name="connsiteY172" fmla="*/ 4580901 h 5711508"/>
              <a:gd name="connsiteX173" fmla="*/ 4990260 w 5718006"/>
              <a:gd name="connsiteY173" fmla="*/ 4580901 h 5711508"/>
              <a:gd name="connsiteX174" fmla="*/ 5035746 w 5718006"/>
              <a:gd name="connsiteY174" fmla="*/ 4603641 h 5711508"/>
              <a:gd name="connsiteX175" fmla="*/ 5087728 w 5718006"/>
              <a:gd name="connsiteY175" fmla="*/ 4619887 h 5711508"/>
              <a:gd name="connsiteX176" fmla="*/ 5087728 w 5718006"/>
              <a:gd name="connsiteY176" fmla="*/ 4632882 h 5711508"/>
              <a:gd name="connsiteX177" fmla="*/ 5003258 w 5718006"/>
              <a:gd name="connsiteY177" fmla="*/ 4626385 h 5711508"/>
              <a:gd name="connsiteX178" fmla="*/ 4944776 w 5718006"/>
              <a:gd name="connsiteY178" fmla="*/ 4580901 h 5711508"/>
              <a:gd name="connsiteX179" fmla="*/ 3060432 w 5718006"/>
              <a:gd name="connsiteY179" fmla="*/ 4574407 h 5711508"/>
              <a:gd name="connsiteX180" fmla="*/ 3066930 w 5718006"/>
              <a:gd name="connsiteY180" fmla="*/ 4574407 h 5711508"/>
              <a:gd name="connsiteX181" fmla="*/ 3086423 w 5718006"/>
              <a:gd name="connsiteY181" fmla="*/ 4619890 h 5711508"/>
              <a:gd name="connsiteX182" fmla="*/ 3060432 w 5718006"/>
              <a:gd name="connsiteY182" fmla="*/ 4619890 h 5711508"/>
              <a:gd name="connsiteX183" fmla="*/ 3040942 w 5718006"/>
              <a:gd name="connsiteY183" fmla="*/ 4509427 h 5711508"/>
              <a:gd name="connsiteX184" fmla="*/ 3047440 w 5718006"/>
              <a:gd name="connsiteY184" fmla="*/ 4509427 h 5711508"/>
              <a:gd name="connsiteX185" fmla="*/ 3060435 w 5718006"/>
              <a:gd name="connsiteY185" fmla="*/ 4515922 h 5711508"/>
              <a:gd name="connsiteX186" fmla="*/ 3060435 w 5718006"/>
              <a:gd name="connsiteY186" fmla="*/ 4548413 h 5711508"/>
              <a:gd name="connsiteX187" fmla="*/ 3040942 w 5718006"/>
              <a:gd name="connsiteY187" fmla="*/ 4548413 h 5711508"/>
              <a:gd name="connsiteX188" fmla="*/ 3027944 w 5718006"/>
              <a:gd name="connsiteY188" fmla="*/ 4483436 h 5711508"/>
              <a:gd name="connsiteX189" fmla="*/ 3037689 w 5718006"/>
              <a:gd name="connsiteY189" fmla="*/ 4493184 h 5711508"/>
              <a:gd name="connsiteX190" fmla="*/ 3040939 w 5718006"/>
              <a:gd name="connsiteY190" fmla="*/ 4502929 h 5711508"/>
              <a:gd name="connsiteX191" fmla="*/ 3027944 w 5718006"/>
              <a:gd name="connsiteY191" fmla="*/ 4502929 h 5711508"/>
              <a:gd name="connsiteX192" fmla="*/ 3026814 w 5718006"/>
              <a:gd name="connsiteY192" fmla="*/ 4471852 h 5711508"/>
              <a:gd name="connsiteX193" fmla="*/ 3027944 w 5718006"/>
              <a:gd name="connsiteY193" fmla="*/ 4476936 h 5711508"/>
              <a:gd name="connsiteX194" fmla="*/ 3027132 w 5718006"/>
              <a:gd name="connsiteY194" fmla="*/ 4474500 h 5711508"/>
              <a:gd name="connsiteX195" fmla="*/ 4918783 w 5718006"/>
              <a:gd name="connsiteY195" fmla="*/ 4256012 h 5711508"/>
              <a:gd name="connsiteX196" fmla="*/ 4931778 w 5718006"/>
              <a:gd name="connsiteY196" fmla="*/ 4256012 h 5711508"/>
              <a:gd name="connsiteX197" fmla="*/ 4931778 w 5718006"/>
              <a:gd name="connsiteY197" fmla="*/ 4275508 h 5711508"/>
              <a:gd name="connsiteX198" fmla="*/ 4918783 w 5718006"/>
              <a:gd name="connsiteY198" fmla="*/ 4256012 h 5711508"/>
              <a:gd name="connsiteX199" fmla="*/ 5354135 w 5718006"/>
              <a:gd name="connsiteY199" fmla="*/ 4171546 h 5711508"/>
              <a:gd name="connsiteX200" fmla="*/ 5396371 w 5718006"/>
              <a:gd name="connsiteY200" fmla="*/ 4184541 h 5711508"/>
              <a:gd name="connsiteX201" fmla="*/ 5412613 w 5718006"/>
              <a:gd name="connsiteY201" fmla="*/ 4223527 h 5711508"/>
              <a:gd name="connsiteX202" fmla="*/ 5419111 w 5718006"/>
              <a:gd name="connsiteY202" fmla="*/ 4223527 h 5711508"/>
              <a:gd name="connsiteX203" fmla="*/ 5425609 w 5718006"/>
              <a:gd name="connsiteY203" fmla="*/ 4249521 h 5711508"/>
              <a:gd name="connsiteX204" fmla="*/ 5419111 w 5718006"/>
              <a:gd name="connsiteY204" fmla="*/ 4243020 h 5711508"/>
              <a:gd name="connsiteX205" fmla="*/ 5354135 w 5718006"/>
              <a:gd name="connsiteY205" fmla="*/ 4171546 h 5711508"/>
              <a:gd name="connsiteX206" fmla="*/ 383365 w 5718006"/>
              <a:gd name="connsiteY206" fmla="*/ 4132560 h 5711508"/>
              <a:gd name="connsiteX207" fmla="*/ 396363 w 5718006"/>
              <a:gd name="connsiteY207" fmla="*/ 4152053 h 5711508"/>
              <a:gd name="connsiteX208" fmla="*/ 415856 w 5718006"/>
              <a:gd name="connsiteY208" fmla="*/ 4158551 h 5711508"/>
              <a:gd name="connsiteX209" fmla="*/ 438596 w 5718006"/>
              <a:gd name="connsiteY209" fmla="*/ 4155303 h 5711508"/>
              <a:gd name="connsiteX210" fmla="*/ 454842 w 5718006"/>
              <a:gd name="connsiteY210" fmla="*/ 4152053 h 5711508"/>
              <a:gd name="connsiteX211" fmla="*/ 490578 w 5718006"/>
              <a:gd name="connsiteY211" fmla="*/ 4161801 h 5711508"/>
              <a:gd name="connsiteX212" fmla="*/ 513321 w 5718006"/>
              <a:gd name="connsiteY212" fmla="*/ 4178043 h 5711508"/>
              <a:gd name="connsiteX213" fmla="*/ 539312 w 5718006"/>
              <a:gd name="connsiteY213" fmla="*/ 4184541 h 5711508"/>
              <a:gd name="connsiteX214" fmla="*/ 539312 w 5718006"/>
              <a:gd name="connsiteY214" fmla="*/ 4197537 h 5711508"/>
              <a:gd name="connsiteX215" fmla="*/ 584795 w 5718006"/>
              <a:gd name="connsiteY215" fmla="*/ 4230025 h 5711508"/>
              <a:gd name="connsiteX216" fmla="*/ 584795 w 5718006"/>
              <a:gd name="connsiteY216" fmla="*/ 4256015 h 5711508"/>
              <a:gd name="connsiteX217" fmla="*/ 614036 w 5718006"/>
              <a:gd name="connsiteY217" fmla="*/ 4301502 h 5711508"/>
              <a:gd name="connsiteX218" fmla="*/ 643277 w 5718006"/>
              <a:gd name="connsiteY218" fmla="*/ 4340488 h 5711508"/>
              <a:gd name="connsiteX219" fmla="*/ 620534 w 5718006"/>
              <a:gd name="connsiteY219" fmla="*/ 4398967 h 5711508"/>
              <a:gd name="connsiteX220" fmla="*/ 617283 w 5718006"/>
              <a:gd name="connsiteY220" fmla="*/ 4476939 h 5711508"/>
              <a:gd name="connsiteX221" fmla="*/ 597790 w 5718006"/>
              <a:gd name="connsiteY221" fmla="*/ 4476939 h 5711508"/>
              <a:gd name="connsiteX222" fmla="*/ 571800 w 5718006"/>
              <a:gd name="connsiteY222" fmla="*/ 4489934 h 5711508"/>
              <a:gd name="connsiteX223" fmla="*/ 571800 w 5718006"/>
              <a:gd name="connsiteY223" fmla="*/ 4509430 h 5711508"/>
              <a:gd name="connsiteX224" fmla="*/ 558804 w 5718006"/>
              <a:gd name="connsiteY224" fmla="*/ 4509430 h 5711508"/>
              <a:gd name="connsiteX225" fmla="*/ 558804 w 5718006"/>
              <a:gd name="connsiteY225" fmla="*/ 4528923 h 5711508"/>
              <a:gd name="connsiteX226" fmla="*/ 549059 w 5718006"/>
              <a:gd name="connsiteY226" fmla="*/ 4532170 h 5711508"/>
              <a:gd name="connsiteX227" fmla="*/ 539312 w 5718006"/>
              <a:gd name="connsiteY227" fmla="*/ 4535421 h 5711508"/>
              <a:gd name="connsiteX228" fmla="*/ 539312 w 5718006"/>
              <a:gd name="connsiteY228" fmla="*/ 4548416 h 5711508"/>
              <a:gd name="connsiteX229" fmla="*/ 510070 w 5718006"/>
              <a:gd name="connsiteY229" fmla="*/ 4558161 h 5711508"/>
              <a:gd name="connsiteX230" fmla="*/ 487330 w 5718006"/>
              <a:gd name="connsiteY230" fmla="*/ 4580904 h 5711508"/>
              <a:gd name="connsiteX231" fmla="*/ 415856 w 5718006"/>
              <a:gd name="connsiteY231" fmla="*/ 4580904 h 5711508"/>
              <a:gd name="connsiteX232" fmla="*/ 415856 w 5718006"/>
              <a:gd name="connsiteY232" fmla="*/ 4593900 h 5711508"/>
              <a:gd name="connsiteX233" fmla="*/ 344379 w 5718006"/>
              <a:gd name="connsiteY233" fmla="*/ 4593900 h 5711508"/>
              <a:gd name="connsiteX234" fmla="*/ 324886 w 5718006"/>
              <a:gd name="connsiteY234" fmla="*/ 4584152 h 5711508"/>
              <a:gd name="connsiteX235" fmla="*/ 298895 w 5718006"/>
              <a:gd name="connsiteY235" fmla="*/ 4561411 h 5711508"/>
              <a:gd name="connsiteX236" fmla="*/ 279402 w 5718006"/>
              <a:gd name="connsiteY236" fmla="*/ 4561411 h 5711508"/>
              <a:gd name="connsiteX237" fmla="*/ 263160 w 5718006"/>
              <a:gd name="connsiteY237" fmla="*/ 4545166 h 5711508"/>
              <a:gd name="connsiteX238" fmla="*/ 233919 w 5718006"/>
              <a:gd name="connsiteY238" fmla="*/ 4535421 h 5711508"/>
              <a:gd name="connsiteX239" fmla="*/ 233919 w 5718006"/>
              <a:gd name="connsiteY239" fmla="*/ 4528923 h 5711508"/>
              <a:gd name="connsiteX240" fmla="*/ 211175 w 5718006"/>
              <a:gd name="connsiteY240" fmla="*/ 4502929 h 5711508"/>
              <a:gd name="connsiteX241" fmla="*/ 194933 w 5718006"/>
              <a:gd name="connsiteY241" fmla="*/ 4476939 h 5711508"/>
              <a:gd name="connsiteX242" fmla="*/ 194933 w 5718006"/>
              <a:gd name="connsiteY242" fmla="*/ 4457446 h 5711508"/>
              <a:gd name="connsiteX243" fmla="*/ 181937 w 5718006"/>
              <a:gd name="connsiteY243" fmla="*/ 4457446 h 5711508"/>
              <a:gd name="connsiteX244" fmla="*/ 175440 w 5718006"/>
              <a:gd name="connsiteY244" fmla="*/ 4405465 h 5711508"/>
              <a:gd name="connsiteX245" fmla="*/ 162444 w 5718006"/>
              <a:gd name="connsiteY245" fmla="*/ 4405465 h 5711508"/>
              <a:gd name="connsiteX246" fmla="*/ 162444 w 5718006"/>
              <a:gd name="connsiteY246" fmla="*/ 4340488 h 5711508"/>
              <a:gd name="connsiteX247" fmla="*/ 175440 w 5718006"/>
              <a:gd name="connsiteY247" fmla="*/ 4340488 h 5711508"/>
              <a:gd name="connsiteX248" fmla="*/ 194933 w 5718006"/>
              <a:gd name="connsiteY248" fmla="*/ 4288507 h 5711508"/>
              <a:gd name="connsiteX249" fmla="*/ 201430 w 5718006"/>
              <a:gd name="connsiteY249" fmla="*/ 4288507 h 5711508"/>
              <a:gd name="connsiteX250" fmla="*/ 194933 w 5718006"/>
              <a:gd name="connsiteY250" fmla="*/ 4230025 h 5711508"/>
              <a:gd name="connsiteX251" fmla="*/ 201430 w 5718006"/>
              <a:gd name="connsiteY251" fmla="*/ 4230025 h 5711508"/>
              <a:gd name="connsiteX252" fmla="*/ 233919 w 5718006"/>
              <a:gd name="connsiteY252" fmla="*/ 4207285 h 5711508"/>
              <a:gd name="connsiteX253" fmla="*/ 272905 w 5718006"/>
              <a:gd name="connsiteY253" fmla="*/ 4178043 h 5711508"/>
              <a:gd name="connsiteX254" fmla="*/ 272905 w 5718006"/>
              <a:gd name="connsiteY254" fmla="*/ 4171546 h 5711508"/>
              <a:gd name="connsiteX255" fmla="*/ 302146 w 5718006"/>
              <a:gd name="connsiteY255" fmla="*/ 4165048 h 5711508"/>
              <a:gd name="connsiteX256" fmla="*/ 337881 w 5718006"/>
              <a:gd name="connsiteY256" fmla="*/ 4158551 h 5711508"/>
              <a:gd name="connsiteX257" fmla="*/ 337881 w 5718006"/>
              <a:gd name="connsiteY257" fmla="*/ 4152053 h 5711508"/>
              <a:gd name="connsiteX258" fmla="*/ 383365 w 5718006"/>
              <a:gd name="connsiteY258" fmla="*/ 4132560 h 5711508"/>
              <a:gd name="connsiteX259" fmla="*/ 5211183 w 5718006"/>
              <a:gd name="connsiteY259" fmla="*/ 3983111 h 5711508"/>
              <a:gd name="connsiteX260" fmla="*/ 5250169 w 5718006"/>
              <a:gd name="connsiteY260" fmla="*/ 3983111 h 5711508"/>
              <a:gd name="connsiteX261" fmla="*/ 5250169 w 5718006"/>
              <a:gd name="connsiteY261" fmla="*/ 4015602 h 5711508"/>
              <a:gd name="connsiteX262" fmla="*/ 5214433 w 5718006"/>
              <a:gd name="connsiteY262" fmla="*/ 4031845 h 5711508"/>
              <a:gd name="connsiteX263" fmla="*/ 5165700 w 5718006"/>
              <a:gd name="connsiteY263" fmla="*/ 4035095 h 5711508"/>
              <a:gd name="connsiteX264" fmla="*/ 5152704 w 5718006"/>
              <a:gd name="connsiteY264" fmla="*/ 4022100 h 5711508"/>
              <a:gd name="connsiteX265" fmla="*/ 5172197 w 5718006"/>
              <a:gd name="connsiteY265" fmla="*/ 3989608 h 5711508"/>
              <a:gd name="connsiteX266" fmla="*/ 5211183 w 5718006"/>
              <a:gd name="connsiteY266" fmla="*/ 3983111 h 5711508"/>
              <a:gd name="connsiteX267" fmla="*/ 4658876 w 5718006"/>
              <a:gd name="connsiteY267" fmla="*/ 3235871 h 5711508"/>
              <a:gd name="connsiteX268" fmla="*/ 4665374 w 5718006"/>
              <a:gd name="connsiteY268" fmla="*/ 3242369 h 5711508"/>
              <a:gd name="connsiteX269" fmla="*/ 4662124 w 5718006"/>
              <a:gd name="connsiteY269" fmla="*/ 3252114 h 5711508"/>
              <a:gd name="connsiteX270" fmla="*/ 4658876 w 5718006"/>
              <a:gd name="connsiteY270" fmla="*/ 3261862 h 5711508"/>
              <a:gd name="connsiteX271" fmla="*/ 4645881 w 5718006"/>
              <a:gd name="connsiteY271" fmla="*/ 3261862 h 5711508"/>
              <a:gd name="connsiteX272" fmla="*/ 4652379 w 5718006"/>
              <a:gd name="connsiteY272" fmla="*/ 3248867 h 5711508"/>
              <a:gd name="connsiteX273" fmla="*/ 4658876 w 5718006"/>
              <a:gd name="connsiteY273" fmla="*/ 3235871 h 5711508"/>
              <a:gd name="connsiteX274" fmla="*/ 4684864 w 5718006"/>
              <a:gd name="connsiteY274" fmla="*/ 3183890 h 5711508"/>
              <a:gd name="connsiteX275" fmla="*/ 4691362 w 5718006"/>
              <a:gd name="connsiteY275" fmla="*/ 3183890 h 5711508"/>
              <a:gd name="connsiteX276" fmla="*/ 4684864 w 5718006"/>
              <a:gd name="connsiteY276" fmla="*/ 3209881 h 5711508"/>
              <a:gd name="connsiteX277" fmla="*/ 4671869 w 5718006"/>
              <a:gd name="connsiteY277" fmla="*/ 3235875 h 5711508"/>
              <a:gd name="connsiteX278" fmla="*/ 4665371 w 5718006"/>
              <a:gd name="connsiteY278" fmla="*/ 3216378 h 5711508"/>
              <a:gd name="connsiteX279" fmla="*/ 4684864 w 5718006"/>
              <a:gd name="connsiteY279" fmla="*/ 3183890 h 5711508"/>
              <a:gd name="connsiteX280" fmla="*/ 4743343 w 5718006"/>
              <a:gd name="connsiteY280" fmla="*/ 3092920 h 5711508"/>
              <a:gd name="connsiteX281" fmla="*/ 4743343 w 5718006"/>
              <a:gd name="connsiteY281" fmla="*/ 3118911 h 5711508"/>
              <a:gd name="connsiteX282" fmla="*/ 4736845 w 5718006"/>
              <a:gd name="connsiteY282" fmla="*/ 3122161 h 5711508"/>
              <a:gd name="connsiteX283" fmla="*/ 4730347 w 5718006"/>
              <a:gd name="connsiteY283" fmla="*/ 3125408 h 5711508"/>
              <a:gd name="connsiteX284" fmla="*/ 4730347 w 5718006"/>
              <a:gd name="connsiteY284" fmla="*/ 3144901 h 5711508"/>
              <a:gd name="connsiteX285" fmla="*/ 4717355 w 5718006"/>
              <a:gd name="connsiteY285" fmla="*/ 3144901 h 5711508"/>
              <a:gd name="connsiteX286" fmla="*/ 4710855 w 5718006"/>
              <a:gd name="connsiteY286" fmla="*/ 3157897 h 5711508"/>
              <a:gd name="connsiteX287" fmla="*/ 4697859 w 5718006"/>
              <a:gd name="connsiteY287" fmla="*/ 3170892 h 5711508"/>
              <a:gd name="connsiteX288" fmla="*/ 4691362 w 5718006"/>
              <a:gd name="connsiteY288" fmla="*/ 3183887 h 5711508"/>
              <a:gd name="connsiteX289" fmla="*/ 4691362 w 5718006"/>
              <a:gd name="connsiteY289" fmla="*/ 3164394 h 5711508"/>
              <a:gd name="connsiteX290" fmla="*/ 4714105 w 5718006"/>
              <a:gd name="connsiteY290" fmla="*/ 3122161 h 5711508"/>
              <a:gd name="connsiteX291" fmla="*/ 5445099 w 5718006"/>
              <a:gd name="connsiteY291" fmla="*/ 3079925 h 5711508"/>
              <a:gd name="connsiteX292" fmla="*/ 5464592 w 5718006"/>
              <a:gd name="connsiteY292" fmla="*/ 3089670 h 5711508"/>
              <a:gd name="connsiteX293" fmla="*/ 5471089 w 5718006"/>
              <a:gd name="connsiteY293" fmla="*/ 3105915 h 5711508"/>
              <a:gd name="connsiteX294" fmla="*/ 5484085 w 5718006"/>
              <a:gd name="connsiteY294" fmla="*/ 3105915 h 5711508"/>
              <a:gd name="connsiteX295" fmla="*/ 5484085 w 5718006"/>
              <a:gd name="connsiteY295" fmla="*/ 3118911 h 5711508"/>
              <a:gd name="connsiteX296" fmla="*/ 5464592 w 5718006"/>
              <a:gd name="connsiteY296" fmla="*/ 3118911 h 5711508"/>
              <a:gd name="connsiteX297" fmla="*/ 5464592 w 5718006"/>
              <a:gd name="connsiteY297" fmla="*/ 3105915 h 5711508"/>
              <a:gd name="connsiteX298" fmla="*/ 5451596 w 5718006"/>
              <a:gd name="connsiteY298" fmla="*/ 3099418 h 5711508"/>
              <a:gd name="connsiteX299" fmla="*/ 5445099 w 5718006"/>
              <a:gd name="connsiteY299" fmla="*/ 3079925 h 5711508"/>
              <a:gd name="connsiteX300" fmla="*/ 4756344 w 5718006"/>
              <a:gd name="connsiteY300" fmla="*/ 3079925 h 5711508"/>
              <a:gd name="connsiteX301" fmla="*/ 4756344 w 5718006"/>
              <a:gd name="connsiteY301" fmla="*/ 3092920 h 5711508"/>
              <a:gd name="connsiteX302" fmla="*/ 4743346 w 5718006"/>
              <a:gd name="connsiteY302" fmla="*/ 3092920 h 5711508"/>
              <a:gd name="connsiteX303" fmla="*/ 4834316 w 5718006"/>
              <a:gd name="connsiteY303" fmla="*/ 3066929 h 5711508"/>
              <a:gd name="connsiteX304" fmla="*/ 4847311 w 5718006"/>
              <a:gd name="connsiteY304" fmla="*/ 3066929 h 5711508"/>
              <a:gd name="connsiteX305" fmla="*/ 4866804 w 5718006"/>
              <a:gd name="connsiteY305" fmla="*/ 3086422 h 5711508"/>
              <a:gd name="connsiteX306" fmla="*/ 4879800 w 5718006"/>
              <a:gd name="connsiteY306" fmla="*/ 3118911 h 5711508"/>
              <a:gd name="connsiteX307" fmla="*/ 4853809 w 5718006"/>
              <a:gd name="connsiteY307" fmla="*/ 3118911 h 5711508"/>
              <a:gd name="connsiteX308" fmla="*/ 4840814 w 5718006"/>
              <a:gd name="connsiteY308" fmla="*/ 3096170 h 5711508"/>
              <a:gd name="connsiteX309" fmla="*/ 4834316 w 5718006"/>
              <a:gd name="connsiteY309" fmla="*/ 3066929 h 5711508"/>
              <a:gd name="connsiteX310" fmla="*/ 3352829 w 5718006"/>
              <a:gd name="connsiteY310" fmla="*/ 3034444 h 5711508"/>
              <a:gd name="connsiteX311" fmla="*/ 3372322 w 5718006"/>
              <a:gd name="connsiteY311" fmla="*/ 3034444 h 5711508"/>
              <a:gd name="connsiteX312" fmla="*/ 3346332 w 5718006"/>
              <a:gd name="connsiteY312" fmla="*/ 3053937 h 5711508"/>
              <a:gd name="connsiteX313" fmla="*/ 3349579 w 5718006"/>
              <a:gd name="connsiteY313" fmla="*/ 3044189 h 5711508"/>
              <a:gd name="connsiteX314" fmla="*/ 3352829 w 5718006"/>
              <a:gd name="connsiteY314" fmla="*/ 3034444 h 5711508"/>
              <a:gd name="connsiteX315" fmla="*/ 3424310 w 5718006"/>
              <a:gd name="connsiteY315" fmla="*/ 2982460 h 5711508"/>
              <a:gd name="connsiteX316" fmla="*/ 3411311 w 5718006"/>
              <a:gd name="connsiteY316" fmla="*/ 3021446 h 5711508"/>
              <a:gd name="connsiteX317" fmla="*/ 3372325 w 5718006"/>
              <a:gd name="connsiteY317" fmla="*/ 3034441 h 5711508"/>
              <a:gd name="connsiteX318" fmla="*/ 3372325 w 5718006"/>
              <a:gd name="connsiteY318" fmla="*/ 3027943 h 5711508"/>
              <a:gd name="connsiteX319" fmla="*/ 3385321 w 5718006"/>
              <a:gd name="connsiteY319" fmla="*/ 3008451 h 5711508"/>
              <a:gd name="connsiteX320" fmla="*/ 3424310 w 5718006"/>
              <a:gd name="connsiteY320" fmla="*/ 2982460 h 5711508"/>
              <a:gd name="connsiteX321" fmla="*/ 4191039 w 5718006"/>
              <a:gd name="connsiteY321" fmla="*/ 2865502 h 5711508"/>
              <a:gd name="connsiteX322" fmla="*/ 4194286 w 5718006"/>
              <a:gd name="connsiteY322" fmla="*/ 2888245 h 5711508"/>
              <a:gd name="connsiteX323" fmla="*/ 4197534 w 5718006"/>
              <a:gd name="connsiteY323" fmla="*/ 2910986 h 5711508"/>
              <a:gd name="connsiteX324" fmla="*/ 4191039 w 5718006"/>
              <a:gd name="connsiteY324" fmla="*/ 2910986 h 5711508"/>
              <a:gd name="connsiteX325" fmla="*/ 4184538 w 5718006"/>
              <a:gd name="connsiteY325" fmla="*/ 2930479 h 5711508"/>
              <a:gd name="connsiteX326" fmla="*/ 4178041 w 5718006"/>
              <a:gd name="connsiteY326" fmla="*/ 2949972 h 5711508"/>
              <a:gd name="connsiteX327" fmla="*/ 4171543 w 5718006"/>
              <a:gd name="connsiteY327" fmla="*/ 2982463 h 5711508"/>
              <a:gd name="connsiteX328" fmla="*/ 4165045 w 5718006"/>
              <a:gd name="connsiteY328" fmla="*/ 2982463 h 5711508"/>
              <a:gd name="connsiteX329" fmla="*/ 4158548 w 5718006"/>
              <a:gd name="connsiteY329" fmla="*/ 3014951 h 5711508"/>
              <a:gd name="connsiteX330" fmla="*/ 4165045 w 5718006"/>
              <a:gd name="connsiteY330" fmla="*/ 3047440 h 5711508"/>
              <a:gd name="connsiteX331" fmla="*/ 4139055 w 5718006"/>
              <a:gd name="connsiteY331" fmla="*/ 3037691 h 5711508"/>
              <a:gd name="connsiteX332" fmla="*/ 4132557 w 5718006"/>
              <a:gd name="connsiteY332" fmla="*/ 3008454 h 5711508"/>
              <a:gd name="connsiteX333" fmla="*/ 4145552 w 5718006"/>
              <a:gd name="connsiteY333" fmla="*/ 2969468 h 5711508"/>
              <a:gd name="connsiteX334" fmla="*/ 4142305 w 5718006"/>
              <a:gd name="connsiteY334" fmla="*/ 2946724 h 5711508"/>
              <a:gd name="connsiteX335" fmla="*/ 4139055 w 5718006"/>
              <a:gd name="connsiteY335" fmla="*/ 2923981 h 5711508"/>
              <a:gd name="connsiteX336" fmla="*/ 4191039 w 5718006"/>
              <a:gd name="connsiteY336" fmla="*/ 2865502 h 5711508"/>
              <a:gd name="connsiteX337" fmla="*/ 4684864 w 5718006"/>
              <a:gd name="connsiteY337" fmla="*/ 2865499 h 5711508"/>
              <a:gd name="connsiteX338" fmla="*/ 4714105 w 5718006"/>
              <a:gd name="connsiteY338" fmla="*/ 2894740 h 5711508"/>
              <a:gd name="connsiteX339" fmla="*/ 4743343 w 5718006"/>
              <a:gd name="connsiteY339" fmla="*/ 2930476 h 5711508"/>
              <a:gd name="connsiteX340" fmla="*/ 4743343 w 5718006"/>
              <a:gd name="connsiteY340" fmla="*/ 2949969 h 5711508"/>
              <a:gd name="connsiteX341" fmla="*/ 4775831 w 5718006"/>
              <a:gd name="connsiteY341" fmla="*/ 2962964 h 5711508"/>
              <a:gd name="connsiteX342" fmla="*/ 4775831 w 5718006"/>
              <a:gd name="connsiteY342" fmla="*/ 2975962 h 5711508"/>
              <a:gd name="connsiteX343" fmla="*/ 4788829 w 5718006"/>
              <a:gd name="connsiteY343" fmla="*/ 2982460 h 5711508"/>
              <a:gd name="connsiteX344" fmla="*/ 4788829 w 5718006"/>
              <a:gd name="connsiteY344" fmla="*/ 3001953 h 5711508"/>
              <a:gd name="connsiteX345" fmla="*/ 4811570 w 5718006"/>
              <a:gd name="connsiteY345" fmla="*/ 3014948 h 5711508"/>
              <a:gd name="connsiteX346" fmla="*/ 4814817 w 5718006"/>
              <a:gd name="connsiteY346" fmla="*/ 3034441 h 5711508"/>
              <a:gd name="connsiteX347" fmla="*/ 4827815 w 5718006"/>
              <a:gd name="connsiteY347" fmla="*/ 3034441 h 5711508"/>
              <a:gd name="connsiteX348" fmla="*/ 4831063 w 5718006"/>
              <a:gd name="connsiteY348" fmla="*/ 3050684 h 5711508"/>
              <a:gd name="connsiteX349" fmla="*/ 4834313 w 5718006"/>
              <a:gd name="connsiteY349" fmla="*/ 3066929 h 5711508"/>
              <a:gd name="connsiteX350" fmla="*/ 4827815 w 5718006"/>
              <a:gd name="connsiteY350" fmla="*/ 3066929 h 5711508"/>
              <a:gd name="connsiteX351" fmla="*/ 4788829 w 5718006"/>
              <a:gd name="connsiteY351" fmla="*/ 3014948 h 5711508"/>
              <a:gd name="connsiteX352" fmla="*/ 4743343 w 5718006"/>
              <a:gd name="connsiteY352" fmla="*/ 2975962 h 5711508"/>
              <a:gd name="connsiteX353" fmla="*/ 4743343 w 5718006"/>
              <a:gd name="connsiteY353" fmla="*/ 2956469 h 5711508"/>
              <a:gd name="connsiteX354" fmla="*/ 4730347 w 5718006"/>
              <a:gd name="connsiteY354" fmla="*/ 2949969 h 5711508"/>
              <a:gd name="connsiteX355" fmla="*/ 4710855 w 5718006"/>
              <a:gd name="connsiteY355" fmla="*/ 2904485 h 5711508"/>
              <a:gd name="connsiteX356" fmla="*/ 4697859 w 5718006"/>
              <a:gd name="connsiteY356" fmla="*/ 2904485 h 5711508"/>
              <a:gd name="connsiteX357" fmla="*/ 4691362 w 5718006"/>
              <a:gd name="connsiteY357" fmla="*/ 2884992 h 5711508"/>
              <a:gd name="connsiteX358" fmla="*/ 4684864 w 5718006"/>
              <a:gd name="connsiteY358" fmla="*/ 2865499 h 5711508"/>
              <a:gd name="connsiteX359" fmla="*/ 3651725 w 5718006"/>
              <a:gd name="connsiteY359" fmla="*/ 2579599 h 5711508"/>
              <a:gd name="connsiteX360" fmla="*/ 3664723 w 5718006"/>
              <a:gd name="connsiteY360" fmla="*/ 2582847 h 5711508"/>
              <a:gd name="connsiteX361" fmla="*/ 3677715 w 5718006"/>
              <a:gd name="connsiteY361" fmla="*/ 2586097 h 5711508"/>
              <a:gd name="connsiteX362" fmla="*/ 3677715 w 5718006"/>
              <a:gd name="connsiteY362" fmla="*/ 2605590 h 5711508"/>
              <a:gd name="connsiteX363" fmla="*/ 3651725 w 5718006"/>
              <a:gd name="connsiteY363" fmla="*/ 2579599 h 5711508"/>
              <a:gd name="connsiteX364" fmla="*/ 3638729 w 5718006"/>
              <a:gd name="connsiteY364" fmla="*/ 2560109 h 5711508"/>
              <a:gd name="connsiteX365" fmla="*/ 3648474 w 5718006"/>
              <a:gd name="connsiteY365" fmla="*/ 2569854 h 5711508"/>
              <a:gd name="connsiteX366" fmla="*/ 3651725 w 5718006"/>
              <a:gd name="connsiteY366" fmla="*/ 2579602 h 5711508"/>
              <a:gd name="connsiteX367" fmla="*/ 3638729 w 5718006"/>
              <a:gd name="connsiteY367" fmla="*/ 2579602 h 5711508"/>
              <a:gd name="connsiteX368" fmla="*/ 3632235 w 5718006"/>
              <a:gd name="connsiteY368" fmla="*/ 2534119 h 5711508"/>
              <a:gd name="connsiteX369" fmla="*/ 3638732 w 5718006"/>
              <a:gd name="connsiteY369" fmla="*/ 2553612 h 5711508"/>
              <a:gd name="connsiteX370" fmla="*/ 3632235 w 5718006"/>
              <a:gd name="connsiteY370" fmla="*/ 2553612 h 5711508"/>
              <a:gd name="connsiteX371" fmla="*/ 1325537 w 5718006"/>
              <a:gd name="connsiteY371" fmla="*/ 2514626 h 5711508"/>
              <a:gd name="connsiteX372" fmla="*/ 1338532 w 5718006"/>
              <a:gd name="connsiteY372" fmla="*/ 2514626 h 5711508"/>
              <a:gd name="connsiteX373" fmla="*/ 1358025 w 5718006"/>
              <a:gd name="connsiteY373" fmla="*/ 2534119 h 5711508"/>
              <a:gd name="connsiteX374" fmla="*/ 1377518 w 5718006"/>
              <a:gd name="connsiteY374" fmla="*/ 2560109 h 5711508"/>
              <a:gd name="connsiteX375" fmla="*/ 1312541 w 5718006"/>
              <a:gd name="connsiteY375" fmla="*/ 2540616 h 5711508"/>
              <a:gd name="connsiteX376" fmla="*/ 1325537 w 5718006"/>
              <a:gd name="connsiteY376" fmla="*/ 2514626 h 5711508"/>
              <a:gd name="connsiteX377" fmla="*/ 4132557 w 5718006"/>
              <a:gd name="connsiteY377" fmla="*/ 2391167 h 5711508"/>
              <a:gd name="connsiteX378" fmla="*/ 4145552 w 5718006"/>
              <a:gd name="connsiteY378" fmla="*/ 2391167 h 5711508"/>
              <a:gd name="connsiteX379" fmla="*/ 4152050 w 5718006"/>
              <a:gd name="connsiteY379" fmla="*/ 2417158 h 5711508"/>
              <a:gd name="connsiteX380" fmla="*/ 4165045 w 5718006"/>
              <a:gd name="connsiteY380" fmla="*/ 2417158 h 5711508"/>
              <a:gd name="connsiteX381" fmla="*/ 4171543 w 5718006"/>
              <a:gd name="connsiteY381" fmla="*/ 2456147 h 5711508"/>
              <a:gd name="connsiteX382" fmla="*/ 4132557 w 5718006"/>
              <a:gd name="connsiteY382" fmla="*/ 2391167 h 5711508"/>
              <a:gd name="connsiteX383" fmla="*/ 3997733 w 5718006"/>
              <a:gd name="connsiteY383" fmla="*/ 2387104 h 5711508"/>
              <a:gd name="connsiteX384" fmla="*/ 3996109 w 5718006"/>
              <a:gd name="connsiteY384" fmla="*/ 2387917 h 5711508"/>
              <a:gd name="connsiteX385" fmla="*/ 3996108 w 5718006"/>
              <a:gd name="connsiteY385" fmla="*/ 2387916 h 5711508"/>
              <a:gd name="connsiteX386" fmla="*/ 3957120 w 5718006"/>
              <a:gd name="connsiteY386" fmla="*/ 2371671 h 5711508"/>
              <a:gd name="connsiteX387" fmla="*/ 3979864 w 5718006"/>
              <a:gd name="connsiteY387" fmla="*/ 2374922 h 5711508"/>
              <a:gd name="connsiteX388" fmla="*/ 4002604 w 5718006"/>
              <a:gd name="connsiteY388" fmla="*/ 2378169 h 5711508"/>
              <a:gd name="connsiteX389" fmla="*/ 3994483 w 5718006"/>
              <a:gd name="connsiteY389" fmla="*/ 2387104 h 5711508"/>
              <a:gd name="connsiteX390" fmla="*/ 3996108 w 5718006"/>
              <a:gd name="connsiteY390" fmla="*/ 2387916 h 5711508"/>
              <a:gd name="connsiteX391" fmla="*/ 3989612 w 5718006"/>
              <a:gd name="connsiteY391" fmla="*/ 2391164 h 5711508"/>
              <a:gd name="connsiteX392" fmla="*/ 3963618 w 5718006"/>
              <a:gd name="connsiteY392" fmla="*/ 2397662 h 5711508"/>
              <a:gd name="connsiteX393" fmla="*/ 3960371 w 5718006"/>
              <a:gd name="connsiteY393" fmla="*/ 2384667 h 5711508"/>
              <a:gd name="connsiteX394" fmla="*/ 3957120 w 5718006"/>
              <a:gd name="connsiteY394" fmla="*/ 2371671 h 5711508"/>
              <a:gd name="connsiteX395" fmla="*/ 4074078 w 5718006"/>
              <a:gd name="connsiteY395" fmla="*/ 2365177 h 5711508"/>
              <a:gd name="connsiteX396" fmla="*/ 4093571 w 5718006"/>
              <a:gd name="connsiteY396" fmla="*/ 2371674 h 5711508"/>
              <a:gd name="connsiteX397" fmla="*/ 4100069 w 5718006"/>
              <a:gd name="connsiteY397" fmla="*/ 2391167 h 5711508"/>
              <a:gd name="connsiteX398" fmla="*/ 4106566 w 5718006"/>
              <a:gd name="connsiteY398" fmla="*/ 2410660 h 5711508"/>
              <a:gd name="connsiteX399" fmla="*/ 4119562 w 5718006"/>
              <a:gd name="connsiteY399" fmla="*/ 2410660 h 5711508"/>
              <a:gd name="connsiteX400" fmla="*/ 4119562 w 5718006"/>
              <a:gd name="connsiteY400" fmla="*/ 2423656 h 5711508"/>
              <a:gd name="connsiteX401" fmla="*/ 4132557 w 5718006"/>
              <a:gd name="connsiteY401" fmla="*/ 2436651 h 5711508"/>
              <a:gd name="connsiteX402" fmla="*/ 4132557 w 5718006"/>
              <a:gd name="connsiteY402" fmla="*/ 2456147 h 5711508"/>
              <a:gd name="connsiteX403" fmla="*/ 4152050 w 5718006"/>
              <a:gd name="connsiteY403" fmla="*/ 2462645 h 5711508"/>
              <a:gd name="connsiteX404" fmla="*/ 4152050 w 5718006"/>
              <a:gd name="connsiteY404" fmla="*/ 2482138 h 5711508"/>
              <a:gd name="connsiteX405" fmla="*/ 4178041 w 5718006"/>
              <a:gd name="connsiteY405" fmla="*/ 2495133 h 5711508"/>
              <a:gd name="connsiteX406" fmla="*/ 4178041 w 5718006"/>
              <a:gd name="connsiteY406" fmla="*/ 2514626 h 5711508"/>
              <a:gd name="connsiteX407" fmla="*/ 4191039 w 5718006"/>
              <a:gd name="connsiteY407" fmla="*/ 2514626 h 5711508"/>
              <a:gd name="connsiteX408" fmla="*/ 4217027 w 5718006"/>
              <a:gd name="connsiteY408" fmla="*/ 2573105 h 5711508"/>
              <a:gd name="connsiteX409" fmla="*/ 4158548 w 5718006"/>
              <a:gd name="connsiteY409" fmla="*/ 2521123 h 5711508"/>
              <a:gd name="connsiteX410" fmla="*/ 4119562 w 5718006"/>
              <a:gd name="connsiteY410" fmla="*/ 2462645 h 5711508"/>
              <a:gd name="connsiteX411" fmla="*/ 4119562 w 5718006"/>
              <a:gd name="connsiteY411" fmla="*/ 2436651 h 5711508"/>
              <a:gd name="connsiteX412" fmla="*/ 4109817 w 5718006"/>
              <a:gd name="connsiteY412" fmla="*/ 2430153 h 5711508"/>
              <a:gd name="connsiteX413" fmla="*/ 4100069 w 5718006"/>
              <a:gd name="connsiteY413" fmla="*/ 2423656 h 5711508"/>
              <a:gd name="connsiteX414" fmla="*/ 4100069 w 5718006"/>
              <a:gd name="connsiteY414" fmla="*/ 2410660 h 5711508"/>
              <a:gd name="connsiteX415" fmla="*/ 4087074 w 5718006"/>
              <a:gd name="connsiteY415" fmla="*/ 2410660 h 5711508"/>
              <a:gd name="connsiteX416" fmla="*/ 4080576 w 5718006"/>
              <a:gd name="connsiteY416" fmla="*/ 2391167 h 5711508"/>
              <a:gd name="connsiteX417" fmla="*/ 4077325 w 5718006"/>
              <a:gd name="connsiteY417" fmla="*/ 2374925 h 5711508"/>
              <a:gd name="connsiteX418" fmla="*/ 4074078 w 5718006"/>
              <a:gd name="connsiteY418" fmla="*/ 2365177 h 5711508"/>
              <a:gd name="connsiteX419" fmla="*/ 675768 w 5718006"/>
              <a:gd name="connsiteY419" fmla="*/ 2326188 h 5711508"/>
              <a:gd name="connsiteX420" fmla="*/ 695261 w 5718006"/>
              <a:gd name="connsiteY420" fmla="*/ 2326188 h 5711508"/>
              <a:gd name="connsiteX421" fmla="*/ 695261 w 5718006"/>
              <a:gd name="connsiteY421" fmla="*/ 2339183 h 5711508"/>
              <a:gd name="connsiteX422" fmla="*/ 685513 w 5718006"/>
              <a:gd name="connsiteY422" fmla="*/ 2335936 h 5711508"/>
              <a:gd name="connsiteX423" fmla="*/ 675768 w 5718006"/>
              <a:gd name="connsiteY423" fmla="*/ 2326188 h 5711508"/>
              <a:gd name="connsiteX424" fmla="*/ 4191042 w 5718006"/>
              <a:gd name="connsiteY424" fmla="*/ 2319693 h 5711508"/>
              <a:gd name="connsiteX425" fmla="*/ 4197537 w 5718006"/>
              <a:gd name="connsiteY425" fmla="*/ 2319693 h 5711508"/>
              <a:gd name="connsiteX426" fmla="*/ 4230028 w 5718006"/>
              <a:gd name="connsiteY426" fmla="*/ 2342436 h 5711508"/>
              <a:gd name="connsiteX427" fmla="*/ 4249518 w 5718006"/>
              <a:gd name="connsiteY427" fmla="*/ 2371674 h 5711508"/>
              <a:gd name="connsiteX428" fmla="*/ 4269014 w 5718006"/>
              <a:gd name="connsiteY428" fmla="*/ 2371674 h 5711508"/>
              <a:gd name="connsiteX429" fmla="*/ 4295002 w 5718006"/>
              <a:gd name="connsiteY429" fmla="*/ 2410660 h 5711508"/>
              <a:gd name="connsiteX430" fmla="*/ 4288507 w 5718006"/>
              <a:gd name="connsiteY430" fmla="*/ 2410660 h 5711508"/>
              <a:gd name="connsiteX431" fmla="*/ 4327493 w 5718006"/>
              <a:gd name="connsiteY431" fmla="*/ 2430153 h 5711508"/>
              <a:gd name="connsiteX432" fmla="*/ 4356734 w 5718006"/>
              <a:gd name="connsiteY432" fmla="*/ 2459394 h 5711508"/>
              <a:gd name="connsiteX433" fmla="*/ 4379474 w 5718006"/>
              <a:gd name="connsiteY433" fmla="*/ 2508128 h 5711508"/>
              <a:gd name="connsiteX434" fmla="*/ 4366479 w 5718006"/>
              <a:gd name="connsiteY434" fmla="*/ 2514626 h 5711508"/>
              <a:gd name="connsiteX435" fmla="*/ 4340488 w 5718006"/>
              <a:gd name="connsiteY435" fmla="*/ 2485385 h 5711508"/>
              <a:gd name="connsiteX436" fmla="*/ 4320995 w 5718006"/>
              <a:gd name="connsiteY436" fmla="*/ 2456147 h 5711508"/>
              <a:gd name="connsiteX437" fmla="*/ 4308000 w 5718006"/>
              <a:gd name="connsiteY437" fmla="*/ 2436651 h 5711508"/>
              <a:gd name="connsiteX438" fmla="*/ 4288507 w 5718006"/>
              <a:gd name="connsiteY438" fmla="*/ 2436651 h 5711508"/>
              <a:gd name="connsiteX439" fmla="*/ 4275512 w 5718006"/>
              <a:gd name="connsiteY439" fmla="*/ 2413911 h 5711508"/>
              <a:gd name="connsiteX440" fmla="*/ 4262516 w 5718006"/>
              <a:gd name="connsiteY440" fmla="*/ 2397665 h 5711508"/>
              <a:gd name="connsiteX441" fmla="*/ 4262516 w 5718006"/>
              <a:gd name="connsiteY441" fmla="*/ 2378172 h 5711508"/>
              <a:gd name="connsiteX442" fmla="*/ 4223527 w 5718006"/>
              <a:gd name="connsiteY442" fmla="*/ 2365177 h 5711508"/>
              <a:gd name="connsiteX443" fmla="*/ 4223527 w 5718006"/>
              <a:gd name="connsiteY443" fmla="*/ 2352181 h 5711508"/>
              <a:gd name="connsiteX444" fmla="*/ 4204034 w 5718006"/>
              <a:gd name="connsiteY444" fmla="*/ 2345684 h 5711508"/>
              <a:gd name="connsiteX445" fmla="*/ 4191042 w 5718006"/>
              <a:gd name="connsiteY445" fmla="*/ 2319693 h 5711508"/>
              <a:gd name="connsiteX446" fmla="*/ 539312 w 5718006"/>
              <a:gd name="connsiteY446" fmla="*/ 2235221 h 5711508"/>
              <a:gd name="connsiteX447" fmla="*/ 571800 w 5718006"/>
              <a:gd name="connsiteY447" fmla="*/ 2244965 h 5711508"/>
              <a:gd name="connsiteX448" fmla="*/ 597790 w 5718006"/>
              <a:gd name="connsiteY448" fmla="*/ 2254714 h 5711508"/>
              <a:gd name="connsiteX449" fmla="*/ 597790 w 5718006"/>
              <a:gd name="connsiteY449" fmla="*/ 2274206 h 5711508"/>
              <a:gd name="connsiteX450" fmla="*/ 636779 w 5718006"/>
              <a:gd name="connsiteY450" fmla="*/ 2296947 h 5711508"/>
              <a:gd name="connsiteX451" fmla="*/ 669265 w 5718006"/>
              <a:gd name="connsiteY451" fmla="*/ 2326188 h 5711508"/>
              <a:gd name="connsiteX452" fmla="*/ 649772 w 5718006"/>
              <a:gd name="connsiteY452" fmla="*/ 2326188 h 5711508"/>
              <a:gd name="connsiteX453" fmla="*/ 620534 w 5718006"/>
              <a:gd name="connsiteY453" fmla="*/ 2306695 h 5711508"/>
              <a:gd name="connsiteX454" fmla="*/ 584795 w 5718006"/>
              <a:gd name="connsiteY454" fmla="*/ 2293699 h 5711508"/>
              <a:gd name="connsiteX455" fmla="*/ 568552 w 5718006"/>
              <a:gd name="connsiteY455" fmla="*/ 2270956 h 5711508"/>
              <a:gd name="connsiteX456" fmla="*/ 539312 w 5718006"/>
              <a:gd name="connsiteY456" fmla="*/ 2267709 h 5711508"/>
              <a:gd name="connsiteX457" fmla="*/ 4191042 w 5718006"/>
              <a:gd name="connsiteY457" fmla="*/ 2105264 h 5711508"/>
              <a:gd name="connsiteX458" fmla="*/ 4217030 w 5718006"/>
              <a:gd name="connsiteY458" fmla="*/ 2105264 h 5711508"/>
              <a:gd name="connsiteX459" fmla="*/ 4243020 w 5718006"/>
              <a:gd name="connsiteY459" fmla="*/ 2137753 h 5711508"/>
              <a:gd name="connsiteX460" fmla="*/ 4262516 w 5718006"/>
              <a:gd name="connsiteY460" fmla="*/ 2137753 h 5711508"/>
              <a:gd name="connsiteX461" fmla="*/ 4308000 w 5718006"/>
              <a:gd name="connsiteY461" fmla="*/ 2189734 h 5711508"/>
              <a:gd name="connsiteX462" fmla="*/ 4320995 w 5718006"/>
              <a:gd name="connsiteY462" fmla="*/ 2189734 h 5711508"/>
              <a:gd name="connsiteX463" fmla="*/ 4330740 w 5718006"/>
              <a:gd name="connsiteY463" fmla="*/ 2205980 h 5711508"/>
              <a:gd name="connsiteX464" fmla="*/ 4340488 w 5718006"/>
              <a:gd name="connsiteY464" fmla="*/ 2222225 h 5711508"/>
              <a:gd name="connsiteX465" fmla="*/ 4359981 w 5718006"/>
              <a:gd name="connsiteY465" fmla="*/ 2222225 h 5711508"/>
              <a:gd name="connsiteX466" fmla="*/ 4363229 w 5718006"/>
              <a:gd name="connsiteY466" fmla="*/ 2228723 h 5711508"/>
              <a:gd name="connsiteX467" fmla="*/ 4366479 w 5718006"/>
              <a:gd name="connsiteY467" fmla="*/ 2235221 h 5711508"/>
              <a:gd name="connsiteX468" fmla="*/ 4385972 w 5718006"/>
              <a:gd name="connsiteY468" fmla="*/ 2235221 h 5711508"/>
              <a:gd name="connsiteX469" fmla="*/ 4408712 w 5718006"/>
              <a:gd name="connsiteY469" fmla="*/ 2264458 h 5711508"/>
              <a:gd name="connsiteX470" fmla="*/ 4431455 w 5718006"/>
              <a:gd name="connsiteY470" fmla="*/ 2274206 h 5711508"/>
              <a:gd name="connsiteX471" fmla="*/ 4431455 w 5718006"/>
              <a:gd name="connsiteY471" fmla="*/ 2293699 h 5711508"/>
              <a:gd name="connsiteX472" fmla="*/ 4398967 w 5718006"/>
              <a:gd name="connsiteY472" fmla="*/ 2280704 h 5711508"/>
              <a:gd name="connsiteX473" fmla="*/ 4366479 w 5718006"/>
              <a:gd name="connsiteY473" fmla="*/ 2267709 h 5711508"/>
              <a:gd name="connsiteX474" fmla="*/ 4366479 w 5718006"/>
              <a:gd name="connsiteY474" fmla="*/ 2248216 h 5711508"/>
              <a:gd name="connsiteX475" fmla="*/ 4320995 w 5718006"/>
              <a:gd name="connsiteY475" fmla="*/ 2222225 h 5711508"/>
              <a:gd name="connsiteX476" fmla="*/ 4320995 w 5718006"/>
              <a:gd name="connsiteY476" fmla="*/ 2209230 h 5711508"/>
              <a:gd name="connsiteX477" fmla="*/ 4301502 w 5718006"/>
              <a:gd name="connsiteY477" fmla="*/ 2202732 h 5711508"/>
              <a:gd name="connsiteX478" fmla="*/ 4288507 w 5718006"/>
              <a:gd name="connsiteY478" fmla="*/ 2183236 h 5711508"/>
              <a:gd name="connsiteX479" fmla="*/ 4249518 w 5718006"/>
              <a:gd name="connsiteY479" fmla="*/ 2176739 h 5711508"/>
              <a:gd name="connsiteX480" fmla="*/ 4246271 w 5718006"/>
              <a:gd name="connsiteY480" fmla="*/ 2166994 h 5711508"/>
              <a:gd name="connsiteX481" fmla="*/ 4243020 w 5718006"/>
              <a:gd name="connsiteY481" fmla="*/ 2157246 h 5711508"/>
              <a:gd name="connsiteX482" fmla="*/ 4223527 w 5718006"/>
              <a:gd name="connsiteY482" fmla="*/ 2157246 h 5711508"/>
              <a:gd name="connsiteX483" fmla="*/ 4207285 w 5718006"/>
              <a:gd name="connsiteY483" fmla="*/ 2131255 h 5711508"/>
              <a:gd name="connsiteX484" fmla="*/ 4191042 w 5718006"/>
              <a:gd name="connsiteY484" fmla="*/ 2105264 h 5711508"/>
              <a:gd name="connsiteX485" fmla="*/ 4119562 w 5718006"/>
              <a:gd name="connsiteY485" fmla="*/ 2046789 h 5711508"/>
              <a:gd name="connsiteX486" fmla="*/ 4132557 w 5718006"/>
              <a:gd name="connsiteY486" fmla="*/ 2046789 h 5711508"/>
              <a:gd name="connsiteX487" fmla="*/ 4132557 w 5718006"/>
              <a:gd name="connsiteY487" fmla="*/ 2066282 h 5711508"/>
              <a:gd name="connsiteX488" fmla="*/ 4126059 w 5718006"/>
              <a:gd name="connsiteY488" fmla="*/ 2059784 h 5711508"/>
              <a:gd name="connsiteX489" fmla="*/ 4119562 w 5718006"/>
              <a:gd name="connsiteY489" fmla="*/ 2046789 h 5711508"/>
              <a:gd name="connsiteX490" fmla="*/ 1494482 w 5718006"/>
              <a:gd name="connsiteY490" fmla="*/ 1903834 h 5711508"/>
              <a:gd name="connsiteX491" fmla="*/ 1487984 w 5718006"/>
              <a:gd name="connsiteY491" fmla="*/ 1916829 h 5711508"/>
              <a:gd name="connsiteX492" fmla="*/ 1455496 w 5718006"/>
              <a:gd name="connsiteY492" fmla="*/ 1929825 h 5711508"/>
              <a:gd name="connsiteX493" fmla="*/ 1423008 w 5718006"/>
              <a:gd name="connsiteY493" fmla="*/ 1942823 h 5711508"/>
              <a:gd name="connsiteX494" fmla="*/ 1403515 w 5718006"/>
              <a:gd name="connsiteY494" fmla="*/ 1949321 h 5711508"/>
              <a:gd name="connsiteX495" fmla="*/ 1403515 w 5718006"/>
              <a:gd name="connsiteY495" fmla="*/ 1962316 h 5711508"/>
              <a:gd name="connsiteX496" fmla="*/ 1338535 w 5718006"/>
              <a:gd name="connsiteY496" fmla="*/ 1968814 h 5711508"/>
              <a:gd name="connsiteX497" fmla="*/ 1309297 w 5718006"/>
              <a:gd name="connsiteY497" fmla="*/ 1994804 h 5711508"/>
              <a:gd name="connsiteX498" fmla="*/ 1260563 w 5718006"/>
              <a:gd name="connsiteY498" fmla="*/ 2001302 h 5711508"/>
              <a:gd name="connsiteX499" fmla="*/ 1260563 w 5718006"/>
              <a:gd name="connsiteY499" fmla="*/ 1975311 h 5711508"/>
              <a:gd name="connsiteX500" fmla="*/ 1309297 w 5718006"/>
              <a:gd name="connsiteY500" fmla="*/ 1968814 h 5711508"/>
              <a:gd name="connsiteX501" fmla="*/ 1338535 w 5718006"/>
              <a:gd name="connsiteY501" fmla="*/ 1949321 h 5711508"/>
              <a:gd name="connsiteX502" fmla="*/ 1358028 w 5718006"/>
              <a:gd name="connsiteY502" fmla="*/ 1949321 h 5711508"/>
              <a:gd name="connsiteX503" fmla="*/ 1423008 w 5718006"/>
              <a:gd name="connsiteY503" fmla="*/ 1920080 h 5711508"/>
              <a:gd name="connsiteX504" fmla="*/ 1494482 w 5718006"/>
              <a:gd name="connsiteY504" fmla="*/ 1903834 h 5711508"/>
              <a:gd name="connsiteX505" fmla="*/ 1505042 w 5718006"/>
              <a:gd name="connsiteY505" fmla="*/ 1899778 h 5711508"/>
              <a:gd name="connsiteX506" fmla="*/ 1513975 w 5718006"/>
              <a:gd name="connsiteY506" fmla="*/ 1903837 h 5711508"/>
              <a:gd name="connsiteX507" fmla="*/ 1504230 w 5718006"/>
              <a:gd name="connsiteY507" fmla="*/ 1900590 h 5711508"/>
              <a:gd name="connsiteX508" fmla="*/ 1572454 w 5718006"/>
              <a:gd name="connsiteY508" fmla="*/ 1871349 h 5711508"/>
              <a:gd name="connsiteX509" fmla="*/ 1604942 w 5718006"/>
              <a:gd name="connsiteY509" fmla="*/ 1871349 h 5711508"/>
              <a:gd name="connsiteX510" fmla="*/ 1585449 w 5718006"/>
              <a:gd name="connsiteY510" fmla="*/ 1877847 h 5711508"/>
              <a:gd name="connsiteX511" fmla="*/ 1565956 w 5718006"/>
              <a:gd name="connsiteY511" fmla="*/ 1890842 h 5711508"/>
              <a:gd name="connsiteX512" fmla="*/ 1559458 w 5718006"/>
              <a:gd name="connsiteY512" fmla="*/ 1884344 h 5711508"/>
              <a:gd name="connsiteX513" fmla="*/ 1559458 w 5718006"/>
              <a:gd name="connsiteY513" fmla="*/ 1877847 h 5711508"/>
              <a:gd name="connsiteX514" fmla="*/ 1565956 w 5718006"/>
              <a:gd name="connsiteY514" fmla="*/ 1874599 h 5711508"/>
              <a:gd name="connsiteX515" fmla="*/ 1572454 w 5718006"/>
              <a:gd name="connsiteY515" fmla="*/ 1871349 h 5711508"/>
              <a:gd name="connsiteX516" fmla="*/ 1611440 w 5718006"/>
              <a:gd name="connsiteY516" fmla="*/ 1858351 h 5711508"/>
              <a:gd name="connsiteX517" fmla="*/ 1630933 w 5718006"/>
              <a:gd name="connsiteY517" fmla="*/ 1858351 h 5711508"/>
              <a:gd name="connsiteX518" fmla="*/ 1630933 w 5718006"/>
              <a:gd name="connsiteY518" fmla="*/ 1871346 h 5711508"/>
              <a:gd name="connsiteX519" fmla="*/ 1621188 w 5718006"/>
              <a:gd name="connsiteY519" fmla="*/ 1868099 h 5711508"/>
              <a:gd name="connsiteX520" fmla="*/ 1611440 w 5718006"/>
              <a:gd name="connsiteY520" fmla="*/ 1858351 h 5711508"/>
              <a:gd name="connsiteX521" fmla="*/ 1793377 w 5718006"/>
              <a:gd name="connsiteY521" fmla="*/ 1832360 h 5711508"/>
              <a:gd name="connsiteX522" fmla="*/ 1848609 w 5718006"/>
              <a:gd name="connsiteY522" fmla="*/ 1832360 h 5711508"/>
              <a:gd name="connsiteX523" fmla="*/ 1890842 w 5718006"/>
              <a:gd name="connsiteY523" fmla="*/ 1845355 h 5711508"/>
              <a:gd name="connsiteX524" fmla="*/ 1838861 w 5718006"/>
              <a:gd name="connsiteY524" fmla="*/ 1851853 h 5711508"/>
              <a:gd name="connsiteX525" fmla="*/ 1838861 w 5718006"/>
              <a:gd name="connsiteY525" fmla="*/ 1871346 h 5711508"/>
              <a:gd name="connsiteX526" fmla="*/ 1799875 w 5718006"/>
              <a:gd name="connsiteY526" fmla="*/ 1871346 h 5711508"/>
              <a:gd name="connsiteX527" fmla="*/ 1796624 w 5718006"/>
              <a:gd name="connsiteY527" fmla="*/ 1864848 h 5711508"/>
              <a:gd name="connsiteX528" fmla="*/ 1793377 w 5718006"/>
              <a:gd name="connsiteY528" fmla="*/ 1858351 h 5711508"/>
              <a:gd name="connsiteX529" fmla="*/ 4925283 w 5718006"/>
              <a:gd name="connsiteY529" fmla="*/ 1546460 h 5711508"/>
              <a:gd name="connsiteX530" fmla="*/ 4951274 w 5718006"/>
              <a:gd name="connsiteY530" fmla="*/ 1578948 h 5711508"/>
              <a:gd name="connsiteX531" fmla="*/ 4935028 w 5718006"/>
              <a:gd name="connsiteY531" fmla="*/ 1637427 h 5711508"/>
              <a:gd name="connsiteX532" fmla="*/ 4905790 w 5718006"/>
              <a:gd name="connsiteY532" fmla="*/ 1708905 h 5711508"/>
              <a:gd name="connsiteX533" fmla="*/ 4873302 w 5718006"/>
              <a:gd name="connsiteY533" fmla="*/ 1760886 h 5711508"/>
              <a:gd name="connsiteX534" fmla="*/ 4866804 w 5718006"/>
              <a:gd name="connsiteY534" fmla="*/ 1773881 h 5711508"/>
              <a:gd name="connsiteX535" fmla="*/ 4860307 w 5718006"/>
              <a:gd name="connsiteY535" fmla="*/ 1786876 h 5711508"/>
              <a:gd name="connsiteX536" fmla="*/ 4853809 w 5718006"/>
              <a:gd name="connsiteY536" fmla="*/ 1754388 h 5711508"/>
              <a:gd name="connsiteX537" fmla="*/ 4863554 w 5718006"/>
              <a:gd name="connsiteY537" fmla="*/ 1721900 h 5711508"/>
              <a:gd name="connsiteX538" fmla="*/ 4873302 w 5718006"/>
              <a:gd name="connsiteY538" fmla="*/ 1682914 h 5711508"/>
              <a:gd name="connsiteX539" fmla="*/ 4879800 w 5718006"/>
              <a:gd name="connsiteY539" fmla="*/ 1617934 h 5711508"/>
              <a:gd name="connsiteX540" fmla="*/ 4892795 w 5718006"/>
              <a:gd name="connsiteY540" fmla="*/ 1617934 h 5711508"/>
              <a:gd name="connsiteX541" fmla="*/ 4905790 w 5718006"/>
              <a:gd name="connsiteY541" fmla="*/ 1572451 h 5711508"/>
              <a:gd name="connsiteX542" fmla="*/ 4915538 w 5718006"/>
              <a:gd name="connsiteY542" fmla="*/ 1559455 h 5711508"/>
              <a:gd name="connsiteX543" fmla="*/ 4925283 w 5718006"/>
              <a:gd name="connsiteY543" fmla="*/ 1546460 h 5711508"/>
              <a:gd name="connsiteX544" fmla="*/ 0 w 5718006"/>
              <a:gd name="connsiteY544" fmla="*/ 1364526 h 5711508"/>
              <a:gd name="connsiteX545" fmla="*/ 9748 w 5718006"/>
              <a:gd name="connsiteY545" fmla="*/ 1374274 h 5711508"/>
              <a:gd name="connsiteX546" fmla="*/ 12995 w 5718006"/>
              <a:gd name="connsiteY546" fmla="*/ 1384019 h 5711508"/>
              <a:gd name="connsiteX547" fmla="*/ 0 w 5718006"/>
              <a:gd name="connsiteY547" fmla="*/ 1384019 h 5711508"/>
              <a:gd name="connsiteX548" fmla="*/ 1448998 w 5718006"/>
              <a:gd name="connsiteY548" fmla="*/ 1293049 h 5711508"/>
              <a:gd name="connsiteX549" fmla="*/ 1507477 w 5718006"/>
              <a:gd name="connsiteY549" fmla="*/ 1299546 h 5711508"/>
              <a:gd name="connsiteX550" fmla="*/ 1559458 w 5718006"/>
              <a:gd name="connsiteY550" fmla="*/ 1319039 h 5711508"/>
              <a:gd name="connsiteX551" fmla="*/ 1539965 w 5718006"/>
              <a:gd name="connsiteY551" fmla="*/ 1319039 h 5711508"/>
              <a:gd name="connsiteX552" fmla="*/ 1539965 w 5718006"/>
              <a:gd name="connsiteY552" fmla="*/ 1332034 h 5711508"/>
              <a:gd name="connsiteX553" fmla="*/ 1494482 w 5718006"/>
              <a:gd name="connsiteY553" fmla="*/ 1322290 h 5711508"/>
              <a:gd name="connsiteX554" fmla="*/ 1448998 w 5718006"/>
              <a:gd name="connsiteY554" fmla="*/ 1312542 h 5711508"/>
              <a:gd name="connsiteX555" fmla="*/ 58482 w 5718006"/>
              <a:gd name="connsiteY555" fmla="*/ 1286551 h 5711508"/>
              <a:gd name="connsiteX556" fmla="*/ 42239 w 5718006"/>
              <a:gd name="connsiteY556" fmla="*/ 1328787 h 5711508"/>
              <a:gd name="connsiteX557" fmla="*/ 19496 w 5718006"/>
              <a:gd name="connsiteY557" fmla="*/ 1364523 h 5711508"/>
              <a:gd name="connsiteX558" fmla="*/ 12998 w 5718006"/>
              <a:gd name="connsiteY558" fmla="*/ 1364523 h 5711508"/>
              <a:gd name="connsiteX559" fmla="*/ 19496 w 5718006"/>
              <a:gd name="connsiteY559" fmla="*/ 1351527 h 5711508"/>
              <a:gd name="connsiteX560" fmla="*/ 25994 w 5718006"/>
              <a:gd name="connsiteY560" fmla="*/ 1322290 h 5711508"/>
              <a:gd name="connsiteX561" fmla="*/ 32491 w 5718006"/>
              <a:gd name="connsiteY561" fmla="*/ 1293049 h 5711508"/>
              <a:gd name="connsiteX562" fmla="*/ 38989 w 5718006"/>
              <a:gd name="connsiteY562" fmla="*/ 1293049 h 5711508"/>
              <a:gd name="connsiteX563" fmla="*/ 48737 w 5718006"/>
              <a:gd name="connsiteY563" fmla="*/ 1289801 h 5711508"/>
              <a:gd name="connsiteX564" fmla="*/ 58482 w 5718006"/>
              <a:gd name="connsiteY564" fmla="*/ 1286551 h 5711508"/>
              <a:gd name="connsiteX565" fmla="*/ 1676419 w 5718006"/>
              <a:gd name="connsiteY565" fmla="*/ 961665 h 5711508"/>
              <a:gd name="connsiteX566" fmla="*/ 1757638 w 5718006"/>
              <a:gd name="connsiteY566" fmla="*/ 981158 h 5711508"/>
              <a:gd name="connsiteX567" fmla="*/ 1838861 w 5718006"/>
              <a:gd name="connsiteY567" fmla="*/ 1013646 h 5711508"/>
              <a:gd name="connsiteX568" fmla="*/ 1838861 w 5718006"/>
              <a:gd name="connsiteY568" fmla="*/ 1026642 h 5711508"/>
              <a:gd name="connsiteX569" fmla="*/ 1838858 w 5718006"/>
              <a:gd name="connsiteY569" fmla="*/ 1026642 h 5711508"/>
              <a:gd name="connsiteX570" fmla="*/ 1793377 w 5718006"/>
              <a:gd name="connsiteY570" fmla="*/ 1026642 h 5711508"/>
              <a:gd name="connsiteX571" fmla="*/ 1731648 w 5718006"/>
              <a:gd name="connsiteY571" fmla="*/ 994153 h 5711508"/>
              <a:gd name="connsiteX572" fmla="*/ 1676419 w 5718006"/>
              <a:gd name="connsiteY572" fmla="*/ 961665 h 5711508"/>
              <a:gd name="connsiteX573" fmla="*/ 2406944 w 5718006"/>
              <a:gd name="connsiteY573" fmla="*/ 424212 h 5711508"/>
              <a:gd name="connsiteX574" fmla="*/ 2410660 w 5718006"/>
              <a:gd name="connsiteY574" fmla="*/ 435352 h 5711508"/>
              <a:gd name="connsiteX575" fmla="*/ 2406598 w 5718006"/>
              <a:gd name="connsiteY575" fmla="*/ 425604 h 5711508"/>
              <a:gd name="connsiteX576" fmla="*/ 2404159 w 5718006"/>
              <a:gd name="connsiteY576" fmla="*/ 415856 h 5711508"/>
              <a:gd name="connsiteX577" fmla="*/ 2407410 w 5718006"/>
              <a:gd name="connsiteY577" fmla="*/ 422354 h 5711508"/>
              <a:gd name="connsiteX578" fmla="*/ 2406944 w 5718006"/>
              <a:gd name="connsiteY578" fmla="*/ 424209 h 5711508"/>
              <a:gd name="connsiteX579" fmla="*/ 2391164 w 5718006"/>
              <a:gd name="connsiteY579" fmla="*/ 396366 h 5711508"/>
              <a:gd name="connsiteX580" fmla="*/ 2400912 w 5718006"/>
              <a:gd name="connsiteY580" fmla="*/ 406111 h 5711508"/>
              <a:gd name="connsiteX581" fmla="*/ 2404159 w 5718006"/>
              <a:gd name="connsiteY581" fmla="*/ 415859 h 5711508"/>
              <a:gd name="connsiteX582" fmla="*/ 2391164 w 5718006"/>
              <a:gd name="connsiteY582" fmla="*/ 415859 h 5711508"/>
              <a:gd name="connsiteX583" fmla="*/ 2384666 w 5718006"/>
              <a:gd name="connsiteY583" fmla="*/ 376870 h 5711508"/>
              <a:gd name="connsiteX584" fmla="*/ 2388729 w 5718006"/>
              <a:gd name="connsiteY584" fmla="*/ 385803 h 5711508"/>
              <a:gd name="connsiteX585" fmla="*/ 2387917 w 5718006"/>
              <a:gd name="connsiteY585" fmla="*/ 386615 h 5711508"/>
              <a:gd name="connsiteX586" fmla="*/ 2365177 w 5718006"/>
              <a:gd name="connsiteY586" fmla="*/ 344382 h 5711508"/>
              <a:gd name="connsiteX587" fmla="*/ 2384670 w 5718006"/>
              <a:gd name="connsiteY587" fmla="*/ 376870 h 5711508"/>
              <a:gd name="connsiteX588" fmla="*/ 2384666 w 5718006"/>
              <a:gd name="connsiteY588" fmla="*/ 376870 h 5711508"/>
              <a:gd name="connsiteX589" fmla="*/ 2371674 w 5718006"/>
              <a:gd name="connsiteY589" fmla="*/ 376870 h 5711508"/>
              <a:gd name="connsiteX590" fmla="*/ 2371674 w 5718006"/>
              <a:gd name="connsiteY590" fmla="*/ 357377 h 5711508"/>
              <a:gd name="connsiteX591" fmla="*/ 2365177 w 5718006"/>
              <a:gd name="connsiteY591" fmla="*/ 344382 h 5711508"/>
              <a:gd name="connsiteX592" fmla="*/ 1007149 w 5718006"/>
              <a:gd name="connsiteY592" fmla="*/ 97468 h 5711508"/>
              <a:gd name="connsiteX593" fmla="*/ 1020144 w 5718006"/>
              <a:gd name="connsiteY593" fmla="*/ 103963 h 5711508"/>
              <a:gd name="connsiteX594" fmla="*/ 1026641 w 5718006"/>
              <a:gd name="connsiteY594" fmla="*/ 103963 h 5711508"/>
              <a:gd name="connsiteX595" fmla="*/ 1026641 w 5718006"/>
              <a:gd name="connsiteY595" fmla="*/ 110460 h 5711508"/>
              <a:gd name="connsiteX596" fmla="*/ 1078623 w 5718006"/>
              <a:gd name="connsiteY596" fmla="*/ 110460 h 5711508"/>
              <a:gd name="connsiteX597" fmla="*/ 1117609 w 5718006"/>
              <a:gd name="connsiteY597" fmla="*/ 139701 h 5711508"/>
              <a:gd name="connsiteX598" fmla="*/ 1143602 w 5718006"/>
              <a:gd name="connsiteY598" fmla="*/ 207928 h 5711508"/>
              <a:gd name="connsiteX599" fmla="*/ 1007149 w 5718006"/>
              <a:gd name="connsiteY599" fmla="*/ 331383 h 5711508"/>
              <a:gd name="connsiteX600" fmla="*/ 1007149 w 5718006"/>
              <a:gd name="connsiteY600" fmla="*/ 324886 h 5711508"/>
              <a:gd name="connsiteX601" fmla="*/ 961665 w 5718006"/>
              <a:gd name="connsiteY601" fmla="*/ 318388 h 5711508"/>
              <a:gd name="connsiteX602" fmla="*/ 935674 w 5718006"/>
              <a:gd name="connsiteY602" fmla="*/ 279402 h 5711508"/>
              <a:gd name="connsiteX603" fmla="*/ 929177 w 5718006"/>
              <a:gd name="connsiteY603" fmla="*/ 279402 h 5711508"/>
              <a:gd name="connsiteX604" fmla="*/ 916181 w 5718006"/>
              <a:gd name="connsiteY604" fmla="*/ 227421 h 5711508"/>
              <a:gd name="connsiteX605" fmla="*/ 955167 w 5718006"/>
              <a:gd name="connsiteY605" fmla="*/ 152696 h 5711508"/>
              <a:gd name="connsiteX606" fmla="*/ 1007149 w 5718006"/>
              <a:gd name="connsiteY606" fmla="*/ 97468 h 5711508"/>
              <a:gd name="connsiteX607" fmla="*/ 2839508 w 5718006"/>
              <a:gd name="connsiteY607" fmla="*/ 71474 h 5711508"/>
              <a:gd name="connsiteX608" fmla="*/ 2839508 w 5718006"/>
              <a:gd name="connsiteY608" fmla="*/ 84470 h 5711508"/>
              <a:gd name="connsiteX609" fmla="*/ 2897988 w 5718006"/>
              <a:gd name="connsiteY609" fmla="*/ 129956 h 5711508"/>
              <a:gd name="connsiteX610" fmla="*/ 2910983 w 5718006"/>
              <a:gd name="connsiteY610" fmla="*/ 207928 h 5711508"/>
              <a:gd name="connsiteX611" fmla="*/ 2923978 w 5718006"/>
              <a:gd name="connsiteY611" fmla="*/ 207928 h 5711508"/>
              <a:gd name="connsiteX612" fmla="*/ 2920731 w 5718006"/>
              <a:gd name="connsiteY612" fmla="*/ 224171 h 5711508"/>
              <a:gd name="connsiteX613" fmla="*/ 2917480 w 5718006"/>
              <a:gd name="connsiteY613" fmla="*/ 233919 h 5711508"/>
              <a:gd name="connsiteX614" fmla="*/ 2949969 w 5718006"/>
              <a:gd name="connsiteY614" fmla="*/ 259909 h 5711508"/>
              <a:gd name="connsiteX615" fmla="*/ 2949969 w 5718006"/>
              <a:gd name="connsiteY615" fmla="*/ 272905 h 5711508"/>
              <a:gd name="connsiteX616" fmla="*/ 2956469 w 5718006"/>
              <a:gd name="connsiteY616" fmla="*/ 276155 h 5711508"/>
              <a:gd name="connsiteX617" fmla="*/ 2962964 w 5718006"/>
              <a:gd name="connsiteY617" fmla="*/ 279402 h 5711508"/>
              <a:gd name="connsiteX618" fmla="*/ 3021446 w 5718006"/>
              <a:gd name="connsiteY618" fmla="*/ 266407 h 5711508"/>
              <a:gd name="connsiteX619" fmla="*/ 3066930 w 5718006"/>
              <a:gd name="connsiteY619" fmla="*/ 253412 h 5711508"/>
              <a:gd name="connsiteX620" fmla="*/ 3066930 w 5718006"/>
              <a:gd name="connsiteY620" fmla="*/ 233919 h 5711508"/>
              <a:gd name="connsiteX621" fmla="*/ 3073427 w 5718006"/>
              <a:gd name="connsiteY621" fmla="*/ 233919 h 5711508"/>
              <a:gd name="connsiteX622" fmla="*/ 3073427 w 5718006"/>
              <a:gd name="connsiteY622" fmla="*/ 110460 h 5711508"/>
              <a:gd name="connsiteX623" fmla="*/ 3086423 w 5718006"/>
              <a:gd name="connsiteY623" fmla="*/ 110460 h 5711508"/>
              <a:gd name="connsiteX624" fmla="*/ 3089670 w 5718006"/>
              <a:gd name="connsiteY624" fmla="*/ 100715 h 5711508"/>
              <a:gd name="connsiteX625" fmla="*/ 3092920 w 5718006"/>
              <a:gd name="connsiteY625" fmla="*/ 90967 h 5711508"/>
              <a:gd name="connsiteX626" fmla="*/ 3112413 w 5718006"/>
              <a:gd name="connsiteY626" fmla="*/ 84470 h 5711508"/>
              <a:gd name="connsiteX627" fmla="*/ 3157897 w 5718006"/>
              <a:gd name="connsiteY627" fmla="*/ 107213 h 5711508"/>
              <a:gd name="connsiteX628" fmla="*/ 3177390 w 5718006"/>
              <a:gd name="connsiteY628" fmla="*/ 201430 h 5711508"/>
              <a:gd name="connsiteX629" fmla="*/ 3174142 w 5718006"/>
              <a:gd name="connsiteY629" fmla="*/ 220923 h 5711508"/>
              <a:gd name="connsiteX630" fmla="*/ 3170892 w 5718006"/>
              <a:gd name="connsiteY630" fmla="*/ 240416 h 5711508"/>
              <a:gd name="connsiteX631" fmla="*/ 3190385 w 5718006"/>
              <a:gd name="connsiteY631" fmla="*/ 259909 h 5711508"/>
              <a:gd name="connsiteX632" fmla="*/ 3216379 w 5718006"/>
              <a:gd name="connsiteY632" fmla="*/ 272905 h 5711508"/>
              <a:gd name="connsiteX633" fmla="*/ 3216379 w 5718006"/>
              <a:gd name="connsiteY633" fmla="*/ 285900 h 5711508"/>
              <a:gd name="connsiteX634" fmla="*/ 3248867 w 5718006"/>
              <a:gd name="connsiteY634" fmla="*/ 285900 h 5711508"/>
              <a:gd name="connsiteX635" fmla="*/ 3248867 w 5718006"/>
              <a:gd name="connsiteY635" fmla="*/ 298895 h 5711508"/>
              <a:gd name="connsiteX636" fmla="*/ 3258612 w 5718006"/>
              <a:gd name="connsiteY636" fmla="*/ 302146 h 5711508"/>
              <a:gd name="connsiteX637" fmla="*/ 3274858 w 5718006"/>
              <a:gd name="connsiteY637" fmla="*/ 305393 h 5711508"/>
              <a:gd name="connsiteX638" fmla="*/ 3274858 w 5718006"/>
              <a:gd name="connsiteY638" fmla="*/ 298895 h 5711508"/>
              <a:gd name="connsiteX639" fmla="*/ 3323588 w 5718006"/>
              <a:gd name="connsiteY639" fmla="*/ 240416 h 5711508"/>
              <a:gd name="connsiteX640" fmla="*/ 3378820 w 5718006"/>
              <a:gd name="connsiteY640" fmla="*/ 181937 h 5711508"/>
              <a:gd name="connsiteX641" fmla="*/ 3378820 w 5718006"/>
              <a:gd name="connsiteY641" fmla="*/ 168942 h 5711508"/>
              <a:gd name="connsiteX642" fmla="*/ 3417806 w 5718006"/>
              <a:gd name="connsiteY642" fmla="*/ 168942 h 5711508"/>
              <a:gd name="connsiteX643" fmla="*/ 3430801 w 5718006"/>
              <a:gd name="connsiteY643" fmla="*/ 227421 h 5711508"/>
              <a:gd name="connsiteX644" fmla="*/ 3440549 w 5718006"/>
              <a:gd name="connsiteY644" fmla="*/ 289150 h 5711508"/>
              <a:gd name="connsiteX645" fmla="*/ 3473038 w 5718006"/>
              <a:gd name="connsiteY645" fmla="*/ 337881 h 5711508"/>
              <a:gd name="connsiteX646" fmla="*/ 3547762 w 5718006"/>
              <a:gd name="connsiteY646" fmla="*/ 357374 h 5711508"/>
              <a:gd name="connsiteX647" fmla="*/ 3606241 w 5718006"/>
              <a:gd name="connsiteY647" fmla="*/ 344379 h 5711508"/>
              <a:gd name="connsiteX648" fmla="*/ 3606241 w 5718006"/>
              <a:gd name="connsiteY648" fmla="*/ 324886 h 5711508"/>
              <a:gd name="connsiteX649" fmla="*/ 3638729 w 5718006"/>
              <a:gd name="connsiteY649" fmla="*/ 298895 h 5711508"/>
              <a:gd name="connsiteX650" fmla="*/ 3671218 w 5718006"/>
              <a:gd name="connsiteY650" fmla="*/ 272905 h 5711508"/>
              <a:gd name="connsiteX651" fmla="*/ 3710207 w 5718006"/>
              <a:gd name="connsiteY651" fmla="*/ 272905 h 5711508"/>
              <a:gd name="connsiteX652" fmla="*/ 3726449 w 5718006"/>
              <a:gd name="connsiteY652" fmla="*/ 298895 h 5711508"/>
              <a:gd name="connsiteX653" fmla="*/ 3736194 w 5718006"/>
              <a:gd name="connsiteY653" fmla="*/ 337881 h 5711508"/>
              <a:gd name="connsiteX654" fmla="*/ 3729696 w 5718006"/>
              <a:gd name="connsiteY654" fmla="*/ 370369 h 5711508"/>
              <a:gd name="connsiteX655" fmla="*/ 3723199 w 5718006"/>
              <a:gd name="connsiteY655" fmla="*/ 396363 h 5711508"/>
              <a:gd name="connsiteX656" fmla="*/ 3716701 w 5718006"/>
              <a:gd name="connsiteY656" fmla="*/ 402861 h 5711508"/>
              <a:gd name="connsiteX657" fmla="*/ 3710207 w 5718006"/>
              <a:gd name="connsiteY657" fmla="*/ 422354 h 5711508"/>
              <a:gd name="connsiteX658" fmla="*/ 3723199 w 5718006"/>
              <a:gd name="connsiteY658" fmla="*/ 422354 h 5711508"/>
              <a:gd name="connsiteX659" fmla="*/ 3729696 w 5718006"/>
              <a:gd name="connsiteY659" fmla="*/ 467837 h 5711508"/>
              <a:gd name="connsiteX660" fmla="*/ 3768682 w 5718006"/>
              <a:gd name="connsiteY660" fmla="*/ 474335 h 5711508"/>
              <a:gd name="connsiteX661" fmla="*/ 3797923 w 5718006"/>
              <a:gd name="connsiteY661" fmla="*/ 513321 h 5711508"/>
              <a:gd name="connsiteX662" fmla="*/ 3840160 w 5718006"/>
              <a:gd name="connsiteY662" fmla="*/ 545809 h 5711508"/>
              <a:gd name="connsiteX663" fmla="*/ 3859653 w 5718006"/>
              <a:gd name="connsiteY663" fmla="*/ 545809 h 5711508"/>
              <a:gd name="connsiteX664" fmla="*/ 3859653 w 5718006"/>
              <a:gd name="connsiteY664" fmla="*/ 547581 h 5711508"/>
              <a:gd name="connsiteX665" fmla="*/ 3866150 w 5718006"/>
              <a:gd name="connsiteY665" fmla="*/ 545809 h 5711508"/>
              <a:gd name="connsiteX666" fmla="*/ 3911634 w 5718006"/>
              <a:gd name="connsiteY666" fmla="*/ 545809 h 5711508"/>
              <a:gd name="connsiteX667" fmla="*/ 3957117 w 5718006"/>
              <a:gd name="connsiteY667" fmla="*/ 493828 h 5711508"/>
              <a:gd name="connsiteX668" fmla="*/ 3957117 w 5718006"/>
              <a:gd name="connsiteY668" fmla="*/ 487330 h 5711508"/>
              <a:gd name="connsiteX669" fmla="*/ 3983111 w 5718006"/>
              <a:gd name="connsiteY669" fmla="*/ 480833 h 5711508"/>
              <a:gd name="connsiteX670" fmla="*/ 4009099 w 5718006"/>
              <a:gd name="connsiteY670" fmla="*/ 474335 h 5711508"/>
              <a:gd name="connsiteX671" fmla="*/ 4012349 w 5718006"/>
              <a:gd name="connsiteY671" fmla="*/ 497075 h 5711508"/>
              <a:gd name="connsiteX672" fmla="*/ 4015596 w 5718006"/>
              <a:gd name="connsiteY672" fmla="*/ 519818 h 5711508"/>
              <a:gd name="connsiteX673" fmla="*/ 4009099 w 5718006"/>
              <a:gd name="connsiteY673" fmla="*/ 545809 h 5711508"/>
              <a:gd name="connsiteX674" fmla="*/ 4002601 w 5718006"/>
              <a:gd name="connsiteY674" fmla="*/ 565302 h 5711508"/>
              <a:gd name="connsiteX675" fmla="*/ 3989609 w 5718006"/>
              <a:gd name="connsiteY675" fmla="*/ 565302 h 5711508"/>
              <a:gd name="connsiteX676" fmla="*/ 3989609 w 5718006"/>
              <a:gd name="connsiteY676" fmla="*/ 584795 h 5711508"/>
              <a:gd name="connsiteX677" fmla="*/ 3976610 w 5718006"/>
              <a:gd name="connsiteY677" fmla="*/ 591293 h 5711508"/>
              <a:gd name="connsiteX678" fmla="*/ 3976610 w 5718006"/>
              <a:gd name="connsiteY678" fmla="*/ 630279 h 5711508"/>
              <a:gd name="connsiteX679" fmla="*/ 3963615 w 5718006"/>
              <a:gd name="connsiteY679" fmla="*/ 630279 h 5711508"/>
              <a:gd name="connsiteX680" fmla="*/ 4005851 w 5718006"/>
              <a:gd name="connsiteY680" fmla="*/ 698506 h 5711508"/>
              <a:gd name="connsiteX681" fmla="*/ 4080576 w 5718006"/>
              <a:gd name="connsiteY681" fmla="*/ 753737 h 5711508"/>
              <a:gd name="connsiteX682" fmla="*/ 4126059 w 5718006"/>
              <a:gd name="connsiteY682" fmla="*/ 753737 h 5711508"/>
              <a:gd name="connsiteX683" fmla="*/ 4194286 w 5718006"/>
              <a:gd name="connsiteY683" fmla="*/ 773230 h 5711508"/>
              <a:gd name="connsiteX684" fmla="*/ 4217027 w 5718006"/>
              <a:gd name="connsiteY684" fmla="*/ 838207 h 5711508"/>
              <a:gd name="connsiteX685" fmla="*/ 4171543 w 5718006"/>
              <a:gd name="connsiteY685" fmla="*/ 857699 h 5711508"/>
              <a:gd name="connsiteX686" fmla="*/ 4165045 w 5718006"/>
              <a:gd name="connsiteY686" fmla="*/ 890188 h 5711508"/>
              <a:gd name="connsiteX687" fmla="*/ 4152050 w 5718006"/>
              <a:gd name="connsiteY687" fmla="*/ 890188 h 5711508"/>
              <a:gd name="connsiteX688" fmla="*/ 4165045 w 5718006"/>
              <a:gd name="connsiteY688" fmla="*/ 896685 h 5711508"/>
              <a:gd name="connsiteX689" fmla="*/ 4155300 w 5718006"/>
              <a:gd name="connsiteY689" fmla="*/ 919429 h 5711508"/>
              <a:gd name="connsiteX690" fmla="*/ 4152050 w 5718006"/>
              <a:gd name="connsiteY690" fmla="*/ 942172 h 5711508"/>
              <a:gd name="connsiteX691" fmla="*/ 4165045 w 5718006"/>
              <a:gd name="connsiteY691" fmla="*/ 942172 h 5711508"/>
              <a:gd name="connsiteX692" fmla="*/ 4171543 w 5718006"/>
              <a:gd name="connsiteY692" fmla="*/ 968163 h 5711508"/>
              <a:gd name="connsiteX693" fmla="*/ 4187789 w 5718006"/>
              <a:gd name="connsiteY693" fmla="*/ 1081873 h 5711508"/>
              <a:gd name="connsiteX694" fmla="*/ 4243017 w 5718006"/>
              <a:gd name="connsiteY694" fmla="*/ 1150097 h 5711508"/>
              <a:gd name="connsiteX695" fmla="*/ 4243017 w 5718006"/>
              <a:gd name="connsiteY695" fmla="*/ 1156598 h 5711508"/>
              <a:gd name="connsiteX696" fmla="*/ 4256013 w 5718006"/>
              <a:gd name="connsiteY696" fmla="*/ 1150097 h 5711508"/>
              <a:gd name="connsiteX697" fmla="*/ 4324240 w 5718006"/>
              <a:gd name="connsiteY697" fmla="*/ 1166343 h 5711508"/>
              <a:gd name="connsiteX698" fmla="*/ 4359978 w 5718006"/>
              <a:gd name="connsiteY698" fmla="*/ 1234570 h 5711508"/>
              <a:gd name="connsiteX699" fmla="*/ 4346983 w 5718006"/>
              <a:gd name="connsiteY699" fmla="*/ 1247565 h 5711508"/>
              <a:gd name="connsiteX700" fmla="*/ 4333988 w 5718006"/>
              <a:gd name="connsiteY700" fmla="*/ 1260560 h 5711508"/>
              <a:gd name="connsiteX701" fmla="*/ 4249515 w 5718006"/>
              <a:gd name="connsiteY701" fmla="*/ 1260560 h 5711508"/>
              <a:gd name="connsiteX702" fmla="*/ 4223524 w 5718006"/>
              <a:gd name="connsiteY702" fmla="*/ 1325537 h 5711508"/>
              <a:gd name="connsiteX703" fmla="*/ 4246268 w 5718006"/>
              <a:gd name="connsiteY703" fmla="*/ 1387266 h 5711508"/>
              <a:gd name="connsiteX704" fmla="*/ 4269011 w 5718006"/>
              <a:gd name="connsiteY704" fmla="*/ 1423005 h 5711508"/>
              <a:gd name="connsiteX705" fmla="*/ 4314495 w 5718006"/>
              <a:gd name="connsiteY705" fmla="*/ 1429502 h 5711508"/>
              <a:gd name="connsiteX706" fmla="*/ 4320992 w 5718006"/>
              <a:gd name="connsiteY706" fmla="*/ 1448995 h 5711508"/>
              <a:gd name="connsiteX707" fmla="*/ 4350233 w 5718006"/>
              <a:gd name="connsiteY707" fmla="*/ 1442498 h 5711508"/>
              <a:gd name="connsiteX708" fmla="*/ 4379471 w 5718006"/>
              <a:gd name="connsiteY708" fmla="*/ 1436000 h 5711508"/>
              <a:gd name="connsiteX709" fmla="*/ 4441200 w 5718006"/>
              <a:gd name="connsiteY709" fmla="*/ 1442498 h 5711508"/>
              <a:gd name="connsiteX710" fmla="*/ 4502927 w 5718006"/>
              <a:gd name="connsiteY710" fmla="*/ 1494479 h 5711508"/>
              <a:gd name="connsiteX711" fmla="*/ 4600394 w 5718006"/>
              <a:gd name="connsiteY711" fmla="*/ 1500977 h 5711508"/>
              <a:gd name="connsiteX712" fmla="*/ 4616637 w 5718006"/>
              <a:gd name="connsiteY712" fmla="*/ 1504224 h 5711508"/>
              <a:gd name="connsiteX713" fmla="*/ 4626385 w 5718006"/>
              <a:gd name="connsiteY713" fmla="*/ 1507474 h 5711508"/>
              <a:gd name="connsiteX714" fmla="*/ 4619887 w 5718006"/>
              <a:gd name="connsiteY714" fmla="*/ 1520470 h 5711508"/>
              <a:gd name="connsiteX715" fmla="*/ 4554911 w 5718006"/>
              <a:gd name="connsiteY715" fmla="*/ 1526967 h 5711508"/>
              <a:gd name="connsiteX716" fmla="*/ 4515925 w 5718006"/>
              <a:gd name="connsiteY716" fmla="*/ 1507474 h 5711508"/>
              <a:gd name="connsiteX717" fmla="*/ 4480186 w 5718006"/>
              <a:gd name="connsiteY717" fmla="*/ 1513972 h 5711508"/>
              <a:gd name="connsiteX718" fmla="*/ 4450945 w 5718006"/>
              <a:gd name="connsiteY718" fmla="*/ 1520470 h 5711508"/>
              <a:gd name="connsiteX719" fmla="*/ 4408709 w 5718006"/>
              <a:gd name="connsiteY719" fmla="*/ 1513972 h 5711508"/>
              <a:gd name="connsiteX720" fmla="*/ 4359978 w 5718006"/>
              <a:gd name="connsiteY720" fmla="*/ 1507474 h 5711508"/>
              <a:gd name="connsiteX721" fmla="*/ 4359978 w 5718006"/>
              <a:gd name="connsiteY721" fmla="*/ 1500977 h 5711508"/>
              <a:gd name="connsiteX722" fmla="*/ 4320992 w 5718006"/>
              <a:gd name="connsiteY722" fmla="*/ 1494479 h 5711508"/>
              <a:gd name="connsiteX723" fmla="*/ 4327490 w 5718006"/>
              <a:gd name="connsiteY723" fmla="*/ 1507474 h 5711508"/>
              <a:gd name="connsiteX724" fmla="*/ 4333988 w 5718006"/>
              <a:gd name="connsiteY724" fmla="*/ 1513972 h 5711508"/>
              <a:gd name="connsiteX725" fmla="*/ 4314495 w 5718006"/>
              <a:gd name="connsiteY725" fmla="*/ 1526967 h 5711508"/>
              <a:gd name="connsiteX726" fmla="*/ 4314495 w 5718006"/>
              <a:gd name="connsiteY726" fmla="*/ 1539962 h 5711508"/>
              <a:gd name="connsiteX727" fmla="*/ 4262513 w 5718006"/>
              <a:gd name="connsiteY727" fmla="*/ 1546460 h 5711508"/>
              <a:gd name="connsiteX728" fmla="*/ 4265761 w 5718006"/>
              <a:gd name="connsiteY728" fmla="*/ 1517219 h 5711508"/>
              <a:gd name="connsiteX729" fmla="*/ 4282006 w 5718006"/>
              <a:gd name="connsiteY729" fmla="*/ 1500977 h 5711508"/>
              <a:gd name="connsiteX730" fmla="*/ 4243017 w 5718006"/>
              <a:gd name="connsiteY730" fmla="*/ 1500977 h 5711508"/>
              <a:gd name="connsiteX731" fmla="*/ 4223524 w 5718006"/>
              <a:gd name="connsiteY731" fmla="*/ 1533465 h 5711508"/>
              <a:gd name="connsiteX732" fmla="*/ 4217027 w 5718006"/>
              <a:gd name="connsiteY732" fmla="*/ 1565953 h 5711508"/>
              <a:gd name="connsiteX733" fmla="*/ 4252765 w 5718006"/>
              <a:gd name="connsiteY733" fmla="*/ 1614687 h 5711508"/>
              <a:gd name="connsiteX734" fmla="*/ 4307997 w 5718006"/>
              <a:gd name="connsiteY734" fmla="*/ 1617934 h 5711508"/>
              <a:gd name="connsiteX735" fmla="*/ 4307997 w 5718006"/>
              <a:gd name="connsiteY735" fmla="*/ 1624432 h 5711508"/>
              <a:gd name="connsiteX736" fmla="*/ 4350233 w 5718006"/>
              <a:gd name="connsiteY736" fmla="*/ 1640678 h 5711508"/>
              <a:gd name="connsiteX737" fmla="*/ 4379471 w 5718006"/>
              <a:gd name="connsiteY737" fmla="*/ 1682914 h 5711508"/>
              <a:gd name="connsiteX738" fmla="*/ 4366476 w 5718006"/>
              <a:gd name="connsiteY738" fmla="*/ 1682914 h 5711508"/>
              <a:gd name="connsiteX739" fmla="*/ 4359978 w 5718006"/>
              <a:gd name="connsiteY739" fmla="*/ 1689412 h 5711508"/>
              <a:gd name="connsiteX740" fmla="*/ 4333988 w 5718006"/>
              <a:gd name="connsiteY740" fmla="*/ 1695909 h 5711508"/>
              <a:gd name="connsiteX741" fmla="*/ 4333988 w 5718006"/>
              <a:gd name="connsiteY741" fmla="*/ 1708905 h 5711508"/>
              <a:gd name="connsiteX742" fmla="*/ 4320992 w 5718006"/>
              <a:gd name="connsiteY742" fmla="*/ 1708905 h 5711508"/>
              <a:gd name="connsiteX743" fmla="*/ 4320992 w 5718006"/>
              <a:gd name="connsiteY743" fmla="*/ 1695909 h 5711508"/>
              <a:gd name="connsiteX744" fmla="*/ 4243017 w 5718006"/>
              <a:gd name="connsiteY744" fmla="*/ 1705654 h 5711508"/>
              <a:gd name="connsiteX745" fmla="*/ 4197534 w 5718006"/>
              <a:gd name="connsiteY745" fmla="*/ 1728397 h 5711508"/>
              <a:gd name="connsiteX746" fmla="*/ 4191039 w 5718006"/>
              <a:gd name="connsiteY746" fmla="*/ 1741393 h 5711508"/>
              <a:gd name="connsiteX747" fmla="*/ 4184538 w 5718006"/>
              <a:gd name="connsiteY747" fmla="*/ 1780379 h 5711508"/>
              <a:gd name="connsiteX748" fmla="*/ 4197534 w 5718006"/>
              <a:gd name="connsiteY748" fmla="*/ 1871346 h 5711508"/>
              <a:gd name="connsiteX749" fmla="*/ 4217027 w 5718006"/>
              <a:gd name="connsiteY749" fmla="*/ 1884341 h 5711508"/>
              <a:gd name="connsiteX750" fmla="*/ 4207282 w 5718006"/>
              <a:gd name="connsiteY750" fmla="*/ 1933075 h 5711508"/>
              <a:gd name="connsiteX751" fmla="*/ 4171543 w 5718006"/>
              <a:gd name="connsiteY751" fmla="*/ 1988307 h 5711508"/>
              <a:gd name="connsiteX752" fmla="*/ 4171543 w 5718006"/>
              <a:gd name="connsiteY752" fmla="*/ 1994804 h 5711508"/>
              <a:gd name="connsiteX753" fmla="*/ 4135804 w 5718006"/>
              <a:gd name="connsiteY753" fmla="*/ 2007800 h 5711508"/>
              <a:gd name="connsiteX754" fmla="*/ 4119562 w 5718006"/>
              <a:gd name="connsiteY754" fmla="*/ 2046786 h 5711508"/>
              <a:gd name="connsiteX755" fmla="*/ 4080576 w 5718006"/>
              <a:gd name="connsiteY755" fmla="*/ 2046786 h 5711508"/>
              <a:gd name="connsiteX756" fmla="*/ 4044837 w 5718006"/>
              <a:gd name="connsiteY756" fmla="*/ 2082524 h 5711508"/>
              <a:gd name="connsiteX757" fmla="*/ 4028595 w 5718006"/>
              <a:gd name="connsiteY757" fmla="*/ 2150748 h 5711508"/>
              <a:gd name="connsiteX758" fmla="*/ 4054585 w 5718006"/>
              <a:gd name="connsiteY758" fmla="*/ 2173491 h 5711508"/>
              <a:gd name="connsiteX759" fmla="*/ 4080576 w 5718006"/>
              <a:gd name="connsiteY759" fmla="*/ 2202732 h 5711508"/>
              <a:gd name="connsiteX760" fmla="*/ 4087074 w 5718006"/>
              <a:gd name="connsiteY760" fmla="*/ 2222225 h 5711508"/>
              <a:gd name="connsiteX761" fmla="*/ 4100069 w 5718006"/>
              <a:gd name="connsiteY761" fmla="*/ 2235221 h 5711508"/>
              <a:gd name="connsiteX762" fmla="*/ 4119562 w 5718006"/>
              <a:gd name="connsiteY762" fmla="*/ 2235221 h 5711508"/>
              <a:gd name="connsiteX763" fmla="*/ 4148803 w 5718006"/>
              <a:gd name="connsiteY763" fmla="*/ 2280704 h 5711508"/>
              <a:gd name="connsiteX764" fmla="*/ 4191039 w 5718006"/>
              <a:gd name="connsiteY764" fmla="*/ 2319690 h 5711508"/>
              <a:gd name="connsiteX765" fmla="*/ 4171543 w 5718006"/>
              <a:gd name="connsiteY765" fmla="*/ 2319690 h 5711508"/>
              <a:gd name="connsiteX766" fmla="*/ 4139055 w 5718006"/>
              <a:gd name="connsiteY766" fmla="*/ 2280704 h 5711508"/>
              <a:gd name="connsiteX767" fmla="*/ 4087074 w 5718006"/>
              <a:gd name="connsiteY767" fmla="*/ 2254714 h 5711508"/>
              <a:gd name="connsiteX768" fmla="*/ 4087074 w 5718006"/>
              <a:gd name="connsiteY768" fmla="*/ 2248216 h 5711508"/>
              <a:gd name="connsiteX769" fmla="*/ 4074078 w 5718006"/>
              <a:gd name="connsiteY769" fmla="*/ 2251463 h 5711508"/>
              <a:gd name="connsiteX770" fmla="*/ 4067581 w 5718006"/>
              <a:gd name="connsiteY770" fmla="*/ 2254714 h 5711508"/>
              <a:gd name="connsiteX771" fmla="*/ 4061083 w 5718006"/>
              <a:gd name="connsiteY771" fmla="*/ 2254714 h 5711508"/>
              <a:gd name="connsiteX772" fmla="*/ 4028595 w 5718006"/>
              <a:gd name="connsiteY772" fmla="*/ 2251463 h 5711508"/>
              <a:gd name="connsiteX773" fmla="*/ 3989609 w 5718006"/>
              <a:gd name="connsiteY773" fmla="*/ 2248216 h 5711508"/>
              <a:gd name="connsiteX774" fmla="*/ 4015596 w 5718006"/>
              <a:gd name="connsiteY774" fmla="*/ 2296947 h 5711508"/>
              <a:gd name="connsiteX775" fmla="*/ 4048088 w 5718006"/>
              <a:gd name="connsiteY775" fmla="*/ 2352178 h 5711508"/>
              <a:gd name="connsiteX776" fmla="*/ 4009099 w 5718006"/>
              <a:gd name="connsiteY776" fmla="*/ 2352178 h 5711508"/>
              <a:gd name="connsiteX777" fmla="*/ 4005851 w 5718006"/>
              <a:gd name="connsiteY777" fmla="*/ 2335936 h 5711508"/>
              <a:gd name="connsiteX778" fmla="*/ 4002601 w 5718006"/>
              <a:gd name="connsiteY778" fmla="*/ 2319690 h 5711508"/>
              <a:gd name="connsiteX779" fmla="*/ 3989609 w 5718006"/>
              <a:gd name="connsiteY779" fmla="*/ 2319690 h 5711508"/>
              <a:gd name="connsiteX780" fmla="*/ 3983111 w 5718006"/>
              <a:gd name="connsiteY780" fmla="*/ 2280704 h 5711508"/>
              <a:gd name="connsiteX781" fmla="*/ 3976610 w 5718006"/>
              <a:gd name="connsiteY781" fmla="*/ 2235221 h 5711508"/>
              <a:gd name="connsiteX782" fmla="*/ 3911634 w 5718006"/>
              <a:gd name="connsiteY782" fmla="*/ 2228723 h 5711508"/>
              <a:gd name="connsiteX783" fmla="*/ 3856402 w 5718006"/>
              <a:gd name="connsiteY783" fmla="*/ 2300197 h 5711508"/>
              <a:gd name="connsiteX784" fmla="*/ 3801174 w 5718006"/>
              <a:gd name="connsiteY784" fmla="*/ 2371671 h 5711508"/>
              <a:gd name="connsiteX785" fmla="*/ 3781681 w 5718006"/>
              <a:gd name="connsiteY785" fmla="*/ 2371671 h 5711508"/>
              <a:gd name="connsiteX786" fmla="*/ 3758937 w 5718006"/>
              <a:gd name="connsiteY786" fmla="*/ 2400912 h 5711508"/>
              <a:gd name="connsiteX787" fmla="*/ 3742695 w 5718006"/>
              <a:gd name="connsiteY787" fmla="*/ 2449643 h 5711508"/>
              <a:gd name="connsiteX788" fmla="*/ 3745942 w 5718006"/>
              <a:gd name="connsiteY788" fmla="*/ 2456144 h 5711508"/>
              <a:gd name="connsiteX789" fmla="*/ 3749192 w 5718006"/>
              <a:gd name="connsiteY789" fmla="*/ 2462641 h 5711508"/>
              <a:gd name="connsiteX790" fmla="*/ 3755690 w 5718006"/>
              <a:gd name="connsiteY790" fmla="*/ 2482134 h 5711508"/>
              <a:gd name="connsiteX791" fmla="*/ 3765435 w 5718006"/>
              <a:gd name="connsiteY791" fmla="*/ 2485382 h 5711508"/>
              <a:gd name="connsiteX792" fmla="*/ 3775183 w 5718006"/>
              <a:gd name="connsiteY792" fmla="*/ 2488632 h 5711508"/>
              <a:gd name="connsiteX793" fmla="*/ 3781681 w 5718006"/>
              <a:gd name="connsiteY793" fmla="*/ 2508125 h 5711508"/>
              <a:gd name="connsiteX794" fmla="*/ 3791426 w 5718006"/>
              <a:gd name="connsiteY794" fmla="*/ 2534116 h 5711508"/>
              <a:gd name="connsiteX795" fmla="*/ 3820667 w 5718006"/>
              <a:gd name="connsiteY795" fmla="*/ 2573102 h 5711508"/>
              <a:gd name="connsiteX796" fmla="*/ 3827164 w 5718006"/>
              <a:gd name="connsiteY796" fmla="*/ 2586097 h 5711508"/>
              <a:gd name="connsiteX797" fmla="*/ 3833662 w 5718006"/>
              <a:gd name="connsiteY797" fmla="*/ 2608840 h 5711508"/>
              <a:gd name="connsiteX798" fmla="*/ 3846657 w 5718006"/>
              <a:gd name="connsiteY798" fmla="*/ 2625083 h 5711508"/>
              <a:gd name="connsiteX799" fmla="*/ 3846657 w 5718006"/>
              <a:gd name="connsiteY799" fmla="*/ 2631580 h 5711508"/>
              <a:gd name="connsiteX800" fmla="*/ 3898638 w 5718006"/>
              <a:gd name="connsiteY800" fmla="*/ 2612088 h 5711508"/>
              <a:gd name="connsiteX801" fmla="*/ 3898638 w 5718006"/>
              <a:gd name="connsiteY801" fmla="*/ 2625083 h 5711508"/>
              <a:gd name="connsiteX802" fmla="*/ 3976610 w 5718006"/>
              <a:gd name="connsiteY802" fmla="*/ 2631580 h 5711508"/>
              <a:gd name="connsiteX803" fmla="*/ 3989609 w 5718006"/>
              <a:gd name="connsiteY803" fmla="*/ 2651073 h 5711508"/>
              <a:gd name="connsiteX804" fmla="*/ 4025344 w 5718006"/>
              <a:gd name="connsiteY804" fmla="*/ 2664069 h 5711508"/>
              <a:gd name="connsiteX805" fmla="*/ 4048088 w 5718006"/>
              <a:gd name="connsiteY805" fmla="*/ 2696557 h 5711508"/>
              <a:gd name="connsiteX806" fmla="*/ 4074078 w 5718006"/>
              <a:gd name="connsiteY806" fmla="*/ 2696557 h 5711508"/>
              <a:gd name="connsiteX807" fmla="*/ 4096818 w 5718006"/>
              <a:gd name="connsiteY807" fmla="*/ 2790775 h 5711508"/>
              <a:gd name="connsiteX808" fmla="*/ 4100069 w 5718006"/>
              <a:gd name="connsiteY808" fmla="*/ 2891490 h 5711508"/>
              <a:gd name="connsiteX809" fmla="*/ 4119562 w 5718006"/>
              <a:gd name="connsiteY809" fmla="*/ 2891490 h 5711508"/>
              <a:gd name="connsiteX810" fmla="*/ 4113064 w 5718006"/>
              <a:gd name="connsiteY810" fmla="*/ 2910983 h 5711508"/>
              <a:gd name="connsiteX811" fmla="*/ 4100069 w 5718006"/>
              <a:gd name="connsiteY811" fmla="*/ 2917480 h 5711508"/>
              <a:gd name="connsiteX812" fmla="*/ 4100069 w 5718006"/>
              <a:gd name="connsiteY812" fmla="*/ 2930476 h 5711508"/>
              <a:gd name="connsiteX813" fmla="*/ 4080576 w 5718006"/>
              <a:gd name="connsiteY813" fmla="*/ 2930476 h 5711508"/>
              <a:gd name="connsiteX814" fmla="*/ 4061083 w 5718006"/>
              <a:gd name="connsiteY814" fmla="*/ 2962964 h 5711508"/>
              <a:gd name="connsiteX815" fmla="*/ 4048088 w 5718006"/>
              <a:gd name="connsiteY815" fmla="*/ 2975962 h 5711508"/>
              <a:gd name="connsiteX816" fmla="*/ 4048088 w 5718006"/>
              <a:gd name="connsiteY816" fmla="*/ 3021446 h 5711508"/>
              <a:gd name="connsiteX817" fmla="*/ 4096818 w 5718006"/>
              <a:gd name="connsiteY817" fmla="*/ 3047436 h 5711508"/>
              <a:gd name="connsiteX818" fmla="*/ 4152050 w 5718006"/>
              <a:gd name="connsiteY818" fmla="*/ 3073427 h 5711508"/>
              <a:gd name="connsiteX819" fmla="*/ 4152050 w 5718006"/>
              <a:gd name="connsiteY819" fmla="*/ 3092920 h 5711508"/>
              <a:gd name="connsiteX820" fmla="*/ 4204031 w 5718006"/>
              <a:gd name="connsiteY820" fmla="*/ 3105915 h 5711508"/>
              <a:gd name="connsiteX821" fmla="*/ 4204031 w 5718006"/>
              <a:gd name="connsiteY821" fmla="*/ 3125408 h 5711508"/>
              <a:gd name="connsiteX822" fmla="*/ 4252765 w 5718006"/>
              <a:gd name="connsiteY822" fmla="*/ 3144901 h 5711508"/>
              <a:gd name="connsiteX823" fmla="*/ 4294999 w 5718006"/>
              <a:gd name="connsiteY823" fmla="*/ 3170892 h 5711508"/>
              <a:gd name="connsiteX824" fmla="*/ 4288504 w 5718006"/>
              <a:gd name="connsiteY824" fmla="*/ 3190385 h 5711508"/>
              <a:gd name="connsiteX825" fmla="*/ 4213779 w 5718006"/>
              <a:gd name="connsiteY825" fmla="*/ 3151399 h 5711508"/>
              <a:gd name="connsiteX826" fmla="*/ 4165045 w 5718006"/>
              <a:gd name="connsiteY826" fmla="*/ 3105915 h 5711508"/>
              <a:gd name="connsiteX827" fmla="*/ 4145552 w 5718006"/>
              <a:gd name="connsiteY827" fmla="*/ 3105915 h 5711508"/>
              <a:gd name="connsiteX828" fmla="*/ 4132557 w 5718006"/>
              <a:gd name="connsiteY828" fmla="*/ 3092920 h 5711508"/>
              <a:gd name="connsiteX829" fmla="*/ 4119562 w 5718006"/>
              <a:gd name="connsiteY829" fmla="*/ 3092920 h 5711508"/>
              <a:gd name="connsiteX830" fmla="*/ 4077325 w 5718006"/>
              <a:gd name="connsiteY830" fmla="*/ 3070177 h 5711508"/>
              <a:gd name="connsiteX831" fmla="*/ 4028595 w 5718006"/>
              <a:gd name="connsiteY831" fmla="*/ 3053934 h 5711508"/>
              <a:gd name="connsiteX832" fmla="*/ 4028595 w 5718006"/>
              <a:gd name="connsiteY832" fmla="*/ 3034441 h 5711508"/>
              <a:gd name="connsiteX833" fmla="*/ 4018847 w 5718006"/>
              <a:gd name="connsiteY833" fmla="*/ 3037688 h 5711508"/>
              <a:gd name="connsiteX834" fmla="*/ 4009099 w 5718006"/>
              <a:gd name="connsiteY834" fmla="*/ 3027943 h 5711508"/>
              <a:gd name="connsiteX835" fmla="*/ 3940875 w 5718006"/>
              <a:gd name="connsiteY835" fmla="*/ 3050684 h 5711508"/>
              <a:gd name="connsiteX836" fmla="*/ 3866150 w 5718006"/>
              <a:gd name="connsiteY836" fmla="*/ 3066929 h 5711508"/>
              <a:gd name="connsiteX837" fmla="*/ 3866150 w 5718006"/>
              <a:gd name="connsiteY837" fmla="*/ 3053934 h 5711508"/>
              <a:gd name="connsiteX838" fmla="*/ 3794676 w 5718006"/>
              <a:gd name="connsiteY838" fmla="*/ 3047436 h 5711508"/>
              <a:gd name="connsiteX839" fmla="*/ 3736194 w 5718006"/>
              <a:gd name="connsiteY839" fmla="*/ 3008451 h 5711508"/>
              <a:gd name="connsiteX840" fmla="*/ 3697208 w 5718006"/>
              <a:gd name="connsiteY840" fmla="*/ 2956469 h 5711508"/>
              <a:gd name="connsiteX841" fmla="*/ 3684213 w 5718006"/>
              <a:gd name="connsiteY841" fmla="*/ 2956469 h 5711508"/>
              <a:gd name="connsiteX842" fmla="*/ 3671218 w 5718006"/>
              <a:gd name="connsiteY842" fmla="*/ 2878494 h 5711508"/>
              <a:gd name="connsiteX843" fmla="*/ 3658222 w 5718006"/>
              <a:gd name="connsiteY843" fmla="*/ 2813518 h 5711508"/>
              <a:gd name="connsiteX844" fmla="*/ 3664723 w 5718006"/>
              <a:gd name="connsiteY844" fmla="*/ 2758286 h 5711508"/>
              <a:gd name="connsiteX845" fmla="*/ 3697208 w 5718006"/>
              <a:gd name="connsiteY845" fmla="*/ 2729048 h 5711508"/>
              <a:gd name="connsiteX846" fmla="*/ 3703709 w 5718006"/>
              <a:gd name="connsiteY846" fmla="*/ 2703055 h 5711508"/>
              <a:gd name="connsiteX847" fmla="*/ 3697208 w 5718006"/>
              <a:gd name="connsiteY847" fmla="*/ 2677064 h 5711508"/>
              <a:gd name="connsiteX848" fmla="*/ 3684213 w 5718006"/>
              <a:gd name="connsiteY848" fmla="*/ 2670566 h 5711508"/>
              <a:gd name="connsiteX849" fmla="*/ 3677715 w 5718006"/>
              <a:gd name="connsiteY849" fmla="*/ 2605590 h 5711508"/>
              <a:gd name="connsiteX850" fmla="*/ 3697208 w 5718006"/>
              <a:gd name="connsiteY850" fmla="*/ 2605590 h 5711508"/>
              <a:gd name="connsiteX851" fmla="*/ 3710207 w 5718006"/>
              <a:gd name="connsiteY851" fmla="*/ 2641328 h 5711508"/>
              <a:gd name="connsiteX852" fmla="*/ 3723199 w 5718006"/>
              <a:gd name="connsiteY852" fmla="*/ 2677064 h 5711508"/>
              <a:gd name="connsiteX853" fmla="*/ 3749192 w 5718006"/>
              <a:gd name="connsiteY853" fmla="*/ 2670566 h 5711508"/>
              <a:gd name="connsiteX854" fmla="*/ 3755690 w 5718006"/>
              <a:gd name="connsiteY854" fmla="*/ 2631580 h 5711508"/>
              <a:gd name="connsiteX855" fmla="*/ 3752440 w 5718006"/>
              <a:gd name="connsiteY855" fmla="*/ 2625083 h 5711508"/>
              <a:gd name="connsiteX856" fmla="*/ 3749192 w 5718006"/>
              <a:gd name="connsiteY856" fmla="*/ 2612088 h 5711508"/>
              <a:gd name="connsiteX857" fmla="*/ 3775183 w 5718006"/>
              <a:gd name="connsiteY857" fmla="*/ 2573102 h 5711508"/>
              <a:gd name="connsiteX858" fmla="*/ 3768682 w 5718006"/>
              <a:gd name="connsiteY858" fmla="*/ 2540613 h 5711508"/>
              <a:gd name="connsiteX859" fmla="*/ 3739444 w 5718006"/>
              <a:gd name="connsiteY859" fmla="*/ 2511372 h 5711508"/>
              <a:gd name="connsiteX860" fmla="*/ 3684213 w 5718006"/>
              <a:gd name="connsiteY860" fmla="*/ 2508125 h 5711508"/>
              <a:gd name="connsiteX861" fmla="*/ 3684213 w 5718006"/>
              <a:gd name="connsiteY861" fmla="*/ 2495130 h 5711508"/>
              <a:gd name="connsiteX862" fmla="*/ 3651725 w 5718006"/>
              <a:gd name="connsiteY862" fmla="*/ 2495130 h 5711508"/>
              <a:gd name="connsiteX863" fmla="*/ 3632232 w 5718006"/>
              <a:gd name="connsiteY863" fmla="*/ 2534116 h 5711508"/>
              <a:gd name="connsiteX864" fmla="*/ 3625734 w 5718006"/>
              <a:gd name="connsiteY864" fmla="*/ 2514623 h 5711508"/>
              <a:gd name="connsiteX865" fmla="*/ 3606241 w 5718006"/>
              <a:gd name="connsiteY865" fmla="*/ 2508125 h 5711508"/>
              <a:gd name="connsiteX866" fmla="*/ 3606241 w 5718006"/>
              <a:gd name="connsiteY866" fmla="*/ 2495130 h 5711508"/>
              <a:gd name="connsiteX867" fmla="*/ 3554260 w 5718006"/>
              <a:gd name="connsiteY867" fmla="*/ 2482134 h 5711508"/>
              <a:gd name="connsiteX868" fmla="*/ 3515274 w 5718006"/>
              <a:gd name="connsiteY868" fmla="*/ 2475637 h 5711508"/>
              <a:gd name="connsiteX869" fmla="*/ 3346332 w 5718006"/>
              <a:gd name="connsiteY869" fmla="*/ 2560106 h 5711508"/>
              <a:gd name="connsiteX870" fmla="*/ 3281355 w 5718006"/>
              <a:gd name="connsiteY870" fmla="*/ 2690059 h 5711508"/>
              <a:gd name="connsiteX871" fmla="*/ 3287853 w 5718006"/>
              <a:gd name="connsiteY871" fmla="*/ 2716053 h 5711508"/>
              <a:gd name="connsiteX872" fmla="*/ 3281355 w 5718006"/>
              <a:gd name="connsiteY872" fmla="*/ 2729048 h 5711508"/>
              <a:gd name="connsiteX873" fmla="*/ 3274858 w 5718006"/>
              <a:gd name="connsiteY873" fmla="*/ 2722551 h 5711508"/>
              <a:gd name="connsiteX874" fmla="*/ 3261862 w 5718006"/>
              <a:gd name="connsiteY874" fmla="*/ 2722551 h 5711508"/>
              <a:gd name="connsiteX875" fmla="*/ 3261862 w 5718006"/>
              <a:gd name="connsiteY875" fmla="*/ 2625083 h 5711508"/>
              <a:gd name="connsiteX876" fmla="*/ 3239119 w 5718006"/>
              <a:gd name="connsiteY876" fmla="*/ 2605590 h 5711508"/>
              <a:gd name="connsiteX877" fmla="*/ 3190385 w 5718006"/>
              <a:gd name="connsiteY877" fmla="*/ 2599092 h 5711508"/>
              <a:gd name="connsiteX878" fmla="*/ 3164394 w 5718006"/>
              <a:gd name="connsiteY878" fmla="*/ 2657571 h 5711508"/>
              <a:gd name="connsiteX879" fmla="*/ 3157897 w 5718006"/>
              <a:gd name="connsiteY879" fmla="*/ 2657571 h 5711508"/>
              <a:gd name="connsiteX880" fmla="*/ 3161147 w 5718006"/>
              <a:gd name="connsiteY880" fmla="*/ 2742044 h 5711508"/>
              <a:gd name="connsiteX881" fmla="*/ 3164394 w 5718006"/>
              <a:gd name="connsiteY881" fmla="*/ 2820015 h 5711508"/>
              <a:gd name="connsiteX882" fmla="*/ 3144901 w 5718006"/>
              <a:gd name="connsiteY882" fmla="*/ 2820015 h 5711508"/>
              <a:gd name="connsiteX883" fmla="*/ 3141654 w 5718006"/>
              <a:gd name="connsiteY883" fmla="*/ 2803770 h 5711508"/>
              <a:gd name="connsiteX884" fmla="*/ 3138404 w 5718006"/>
              <a:gd name="connsiteY884" fmla="*/ 2787527 h 5711508"/>
              <a:gd name="connsiteX885" fmla="*/ 3131906 w 5718006"/>
              <a:gd name="connsiteY885" fmla="*/ 2787527 h 5711508"/>
              <a:gd name="connsiteX886" fmla="*/ 3131906 w 5718006"/>
              <a:gd name="connsiteY886" fmla="*/ 2732296 h 5711508"/>
              <a:gd name="connsiteX887" fmla="*/ 3138404 w 5718006"/>
              <a:gd name="connsiteY887" fmla="*/ 2677064 h 5711508"/>
              <a:gd name="connsiteX888" fmla="*/ 3131906 w 5718006"/>
              <a:gd name="connsiteY888" fmla="*/ 2651073 h 5711508"/>
              <a:gd name="connsiteX889" fmla="*/ 3118911 w 5718006"/>
              <a:gd name="connsiteY889" fmla="*/ 2651073 h 5711508"/>
              <a:gd name="connsiteX890" fmla="*/ 3112413 w 5718006"/>
              <a:gd name="connsiteY890" fmla="*/ 2579599 h 5711508"/>
              <a:gd name="connsiteX891" fmla="*/ 3092920 w 5718006"/>
              <a:gd name="connsiteY891" fmla="*/ 2573102 h 5711508"/>
              <a:gd name="connsiteX892" fmla="*/ 3047437 w 5718006"/>
              <a:gd name="connsiteY892" fmla="*/ 2644576 h 5711508"/>
              <a:gd name="connsiteX893" fmla="*/ 3086423 w 5718006"/>
              <a:gd name="connsiteY893" fmla="*/ 2553609 h 5711508"/>
              <a:gd name="connsiteX894" fmla="*/ 3063679 w 5718006"/>
              <a:gd name="connsiteY894" fmla="*/ 2537363 h 5711508"/>
              <a:gd name="connsiteX895" fmla="*/ 3027944 w 5718006"/>
              <a:gd name="connsiteY895" fmla="*/ 2534116 h 5711508"/>
              <a:gd name="connsiteX896" fmla="*/ 2995455 w 5718006"/>
              <a:gd name="connsiteY896" fmla="*/ 2540613 h 5711508"/>
              <a:gd name="connsiteX897" fmla="*/ 2995455 w 5718006"/>
              <a:gd name="connsiteY897" fmla="*/ 2553609 h 5711508"/>
              <a:gd name="connsiteX898" fmla="*/ 2969465 w 5718006"/>
              <a:gd name="connsiteY898" fmla="*/ 2560106 h 5711508"/>
              <a:gd name="connsiteX899" fmla="*/ 2943471 w 5718006"/>
              <a:gd name="connsiteY899" fmla="*/ 2566604 h 5711508"/>
              <a:gd name="connsiteX900" fmla="*/ 2894740 w 5718006"/>
              <a:gd name="connsiteY900" fmla="*/ 2550358 h 5711508"/>
              <a:gd name="connsiteX901" fmla="*/ 2852504 w 5718006"/>
              <a:gd name="connsiteY901" fmla="*/ 2527618 h 5711508"/>
              <a:gd name="connsiteX902" fmla="*/ 2833011 w 5718006"/>
              <a:gd name="connsiteY902" fmla="*/ 2605590 h 5711508"/>
              <a:gd name="connsiteX903" fmla="*/ 2826513 w 5718006"/>
              <a:gd name="connsiteY903" fmla="*/ 2703055 h 5711508"/>
              <a:gd name="connsiteX904" fmla="*/ 2839508 w 5718006"/>
              <a:gd name="connsiteY904" fmla="*/ 2712803 h 5711508"/>
              <a:gd name="connsiteX905" fmla="*/ 2852504 w 5718006"/>
              <a:gd name="connsiteY905" fmla="*/ 2722551 h 5711508"/>
              <a:gd name="connsiteX906" fmla="*/ 2875247 w 5718006"/>
              <a:gd name="connsiteY906" fmla="*/ 2719301 h 5711508"/>
              <a:gd name="connsiteX907" fmla="*/ 2897988 w 5718006"/>
              <a:gd name="connsiteY907" fmla="*/ 2716053 h 5711508"/>
              <a:gd name="connsiteX908" fmla="*/ 2897988 w 5718006"/>
              <a:gd name="connsiteY908" fmla="*/ 2703055 h 5711508"/>
              <a:gd name="connsiteX909" fmla="*/ 2910983 w 5718006"/>
              <a:gd name="connsiteY909" fmla="*/ 2677064 h 5711508"/>
              <a:gd name="connsiteX910" fmla="*/ 2907736 w 5718006"/>
              <a:gd name="connsiteY910" fmla="*/ 2670566 h 5711508"/>
              <a:gd name="connsiteX911" fmla="*/ 2904485 w 5718006"/>
              <a:gd name="connsiteY911" fmla="*/ 2664069 h 5711508"/>
              <a:gd name="connsiteX912" fmla="*/ 2943471 w 5718006"/>
              <a:gd name="connsiteY912" fmla="*/ 2651073 h 5711508"/>
              <a:gd name="connsiteX913" fmla="*/ 2949969 w 5718006"/>
              <a:gd name="connsiteY913" fmla="*/ 2677064 h 5711508"/>
              <a:gd name="connsiteX914" fmla="*/ 2975962 w 5718006"/>
              <a:gd name="connsiteY914" fmla="*/ 2683562 h 5711508"/>
              <a:gd name="connsiteX915" fmla="*/ 2998703 w 5718006"/>
              <a:gd name="connsiteY915" fmla="*/ 2719301 h 5711508"/>
              <a:gd name="connsiteX916" fmla="*/ 3001953 w 5718006"/>
              <a:gd name="connsiteY916" fmla="*/ 2761537 h 5711508"/>
              <a:gd name="connsiteX917" fmla="*/ 3014948 w 5718006"/>
              <a:gd name="connsiteY917" fmla="*/ 2761537 h 5711508"/>
              <a:gd name="connsiteX918" fmla="*/ 3024693 w 5718006"/>
              <a:gd name="connsiteY918" fmla="*/ 2794025 h 5711508"/>
              <a:gd name="connsiteX919" fmla="*/ 3040939 w 5718006"/>
              <a:gd name="connsiteY919" fmla="*/ 2820015 h 5711508"/>
              <a:gd name="connsiteX920" fmla="*/ 3060432 w 5718006"/>
              <a:gd name="connsiteY920" fmla="*/ 2820015 h 5711508"/>
              <a:gd name="connsiteX921" fmla="*/ 3060432 w 5718006"/>
              <a:gd name="connsiteY921" fmla="*/ 2839508 h 5711508"/>
              <a:gd name="connsiteX922" fmla="*/ 3083172 w 5718006"/>
              <a:gd name="connsiteY922" fmla="*/ 2855754 h 5711508"/>
              <a:gd name="connsiteX923" fmla="*/ 3099418 w 5718006"/>
              <a:gd name="connsiteY923" fmla="*/ 2878494 h 5711508"/>
              <a:gd name="connsiteX924" fmla="*/ 3112413 w 5718006"/>
              <a:gd name="connsiteY924" fmla="*/ 2878494 h 5711508"/>
              <a:gd name="connsiteX925" fmla="*/ 3122161 w 5718006"/>
              <a:gd name="connsiteY925" fmla="*/ 2907735 h 5711508"/>
              <a:gd name="connsiteX926" fmla="*/ 3144901 w 5718006"/>
              <a:gd name="connsiteY926" fmla="*/ 2923978 h 5711508"/>
              <a:gd name="connsiteX927" fmla="*/ 3164394 w 5718006"/>
              <a:gd name="connsiteY927" fmla="*/ 2910983 h 5711508"/>
              <a:gd name="connsiteX928" fmla="*/ 3170892 w 5718006"/>
              <a:gd name="connsiteY928" fmla="*/ 2936973 h 5711508"/>
              <a:gd name="connsiteX929" fmla="*/ 3200133 w 5718006"/>
              <a:gd name="connsiteY929" fmla="*/ 2933726 h 5711508"/>
              <a:gd name="connsiteX930" fmla="*/ 3229371 w 5718006"/>
              <a:gd name="connsiteY930" fmla="*/ 2930476 h 5711508"/>
              <a:gd name="connsiteX931" fmla="*/ 3229371 w 5718006"/>
              <a:gd name="connsiteY931" fmla="*/ 2936973 h 5711508"/>
              <a:gd name="connsiteX932" fmla="*/ 3245617 w 5718006"/>
              <a:gd name="connsiteY932" fmla="*/ 2943471 h 5711508"/>
              <a:gd name="connsiteX933" fmla="*/ 3261862 w 5718006"/>
              <a:gd name="connsiteY933" fmla="*/ 2949969 h 5711508"/>
              <a:gd name="connsiteX934" fmla="*/ 3261862 w 5718006"/>
              <a:gd name="connsiteY934" fmla="*/ 2917480 h 5711508"/>
              <a:gd name="connsiteX935" fmla="*/ 3307346 w 5718006"/>
              <a:gd name="connsiteY935" fmla="*/ 2910983 h 5711508"/>
              <a:gd name="connsiteX936" fmla="*/ 3304095 w 5718006"/>
              <a:gd name="connsiteY936" fmla="*/ 2946721 h 5711508"/>
              <a:gd name="connsiteX937" fmla="*/ 3287853 w 5718006"/>
              <a:gd name="connsiteY937" fmla="*/ 2962964 h 5711508"/>
              <a:gd name="connsiteX938" fmla="*/ 3281355 w 5718006"/>
              <a:gd name="connsiteY938" fmla="*/ 2962964 h 5711508"/>
              <a:gd name="connsiteX939" fmla="*/ 3300848 w 5718006"/>
              <a:gd name="connsiteY939" fmla="*/ 3008451 h 5711508"/>
              <a:gd name="connsiteX940" fmla="*/ 3287853 w 5718006"/>
              <a:gd name="connsiteY940" fmla="*/ 3008451 h 5711508"/>
              <a:gd name="connsiteX941" fmla="*/ 3287853 w 5718006"/>
              <a:gd name="connsiteY941" fmla="*/ 3053934 h 5711508"/>
              <a:gd name="connsiteX942" fmla="*/ 3300848 w 5718006"/>
              <a:gd name="connsiteY942" fmla="*/ 3053934 h 5711508"/>
              <a:gd name="connsiteX943" fmla="*/ 3300848 w 5718006"/>
              <a:gd name="connsiteY943" fmla="*/ 3073427 h 5711508"/>
              <a:gd name="connsiteX944" fmla="*/ 3310593 w 5718006"/>
              <a:gd name="connsiteY944" fmla="*/ 3076674 h 5711508"/>
              <a:gd name="connsiteX945" fmla="*/ 3320341 w 5718006"/>
              <a:gd name="connsiteY945" fmla="*/ 3079925 h 5711508"/>
              <a:gd name="connsiteX946" fmla="*/ 3326839 w 5718006"/>
              <a:gd name="connsiteY946" fmla="*/ 3144901 h 5711508"/>
              <a:gd name="connsiteX947" fmla="*/ 3339834 w 5718006"/>
              <a:gd name="connsiteY947" fmla="*/ 3187138 h 5711508"/>
              <a:gd name="connsiteX948" fmla="*/ 3352829 w 5718006"/>
              <a:gd name="connsiteY948" fmla="*/ 3235871 h 5711508"/>
              <a:gd name="connsiteX949" fmla="*/ 3372322 w 5718006"/>
              <a:gd name="connsiteY949" fmla="*/ 3235871 h 5711508"/>
              <a:gd name="connsiteX950" fmla="*/ 3375573 w 5718006"/>
              <a:gd name="connsiteY950" fmla="*/ 3245616 h 5711508"/>
              <a:gd name="connsiteX951" fmla="*/ 3378820 w 5718006"/>
              <a:gd name="connsiteY951" fmla="*/ 3255364 h 5711508"/>
              <a:gd name="connsiteX952" fmla="*/ 3437299 w 5718006"/>
              <a:gd name="connsiteY952" fmla="*/ 3248867 h 5711508"/>
              <a:gd name="connsiteX953" fmla="*/ 3495781 w 5718006"/>
              <a:gd name="connsiteY953" fmla="*/ 3242369 h 5711508"/>
              <a:gd name="connsiteX954" fmla="*/ 3512023 w 5718006"/>
              <a:gd name="connsiteY954" fmla="*/ 3265109 h 5711508"/>
              <a:gd name="connsiteX955" fmla="*/ 3515274 w 5718006"/>
              <a:gd name="connsiteY955" fmla="*/ 3294350 h 5711508"/>
              <a:gd name="connsiteX956" fmla="*/ 3466540 w 5718006"/>
              <a:gd name="connsiteY956" fmla="*/ 3317091 h 5711508"/>
              <a:gd name="connsiteX957" fmla="*/ 3417806 w 5718006"/>
              <a:gd name="connsiteY957" fmla="*/ 3339834 h 5711508"/>
              <a:gd name="connsiteX958" fmla="*/ 3424307 w 5718006"/>
              <a:gd name="connsiteY958" fmla="*/ 3411308 h 5711508"/>
              <a:gd name="connsiteX959" fmla="*/ 3430801 w 5718006"/>
              <a:gd name="connsiteY959" fmla="*/ 3440549 h 5711508"/>
              <a:gd name="connsiteX960" fmla="*/ 3437299 w 5718006"/>
              <a:gd name="connsiteY960" fmla="*/ 3469787 h 5711508"/>
              <a:gd name="connsiteX961" fmla="*/ 3469790 w 5718006"/>
              <a:gd name="connsiteY961" fmla="*/ 3476285 h 5711508"/>
              <a:gd name="connsiteX962" fmla="*/ 3492531 w 5718006"/>
              <a:gd name="connsiteY962" fmla="*/ 3460042 h 5711508"/>
              <a:gd name="connsiteX963" fmla="*/ 3515274 w 5718006"/>
              <a:gd name="connsiteY963" fmla="*/ 3443796 h 5711508"/>
              <a:gd name="connsiteX964" fmla="*/ 3515274 w 5718006"/>
              <a:gd name="connsiteY964" fmla="*/ 3430801 h 5711508"/>
              <a:gd name="connsiteX965" fmla="*/ 3525019 w 5718006"/>
              <a:gd name="connsiteY965" fmla="*/ 3427554 h 5711508"/>
              <a:gd name="connsiteX966" fmla="*/ 3534767 w 5718006"/>
              <a:gd name="connsiteY966" fmla="*/ 3424303 h 5711508"/>
              <a:gd name="connsiteX967" fmla="*/ 3534767 w 5718006"/>
              <a:gd name="connsiteY967" fmla="*/ 3404810 h 5711508"/>
              <a:gd name="connsiteX968" fmla="*/ 3606241 w 5718006"/>
              <a:gd name="connsiteY968" fmla="*/ 3362577 h 5711508"/>
              <a:gd name="connsiteX969" fmla="*/ 3658222 w 5718006"/>
              <a:gd name="connsiteY969" fmla="*/ 3281355 h 5711508"/>
              <a:gd name="connsiteX970" fmla="*/ 3651725 w 5718006"/>
              <a:gd name="connsiteY970" fmla="*/ 3222876 h 5711508"/>
              <a:gd name="connsiteX971" fmla="*/ 3632232 w 5718006"/>
              <a:gd name="connsiteY971" fmla="*/ 3216375 h 5711508"/>
              <a:gd name="connsiteX972" fmla="*/ 3625734 w 5718006"/>
              <a:gd name="connsiteY972" fmla="*/ 3183887 h 5711508"/>
              <a:gd name="connsiteX973" fmla="*/ 3619236 w 5718006"/>
              <a:gd name="connsiteY973" fmla="*/ 3154649 h 5711508"/>
              <a:gd name="connsiteX974" fmla="*/ 3612739 w 5718006"/>
              <a:gd name="connsiteY974" fmla="*/ 3125408 h 5711508"/>
              <a:gd name="connsiteX975" fmla="*/ 3606241 w 5718006"/>
              <a:gd name="connsiteY975" fmla="*/ 3105915 h 5711508"/>
              <a:gd name="connsiteX976" fmla="*/ 3593246 w 5718006"/>
              <a:gd name="connsiteY976" fmla="*/ 3105915 h 5711508"/>
              <a:gd name="connsiteX977" fmla="*/ 3586748 w 5718006"/>
              <a:gd name="connsiteY977" fmla="*/ 3079925 h 5711508"/>
              <a:gd name="connsiteX978" fmla="*/ 3583501 w 5718006"/>
              <a:gd name="connsiteY978" fmla="*/ 3031191 h 5711508"/>
              <a:gd name="connsiteX979" fmla="*/ 3580250 w 5718006"/>
              <a:gd name="connsiteY979" fmla="*/ 2982460 h 5711508"/>
              <a:gd name="connsiteX980" fmla="*/ 3567255 w 5718006"/>
              <a:gd name="connsiteY980" fmla="*/ 2982460 h 5711508"/>
              <a:gd name="connsiteX981" fmla="*/ 3560757 w 5718006"/>
              <a:gd name="connsiteY981" fmla="*/ 2949969 h 5711508"/>
              <a:gd name="connsiteX982" fmla="*/ 3541264 w 5718006"/>
              <a:gd name="connsiteY982" fmla="*/ 2859001 h 5711508"/>
              <a:gd name="connsiteX983" fmla="*/ 3554260 w 5718006"/>
              <a:gd name="connsiteY983" fmla="*/ 2859001 h 5711508"/>
              <a:gd name="connsiteX984" fmla="*/ 3554260 w 5718006"/>
              <a:gd name="connsiteY984" fmla="*/ 2839508 h 5711508"/>
              <a:gd name="connsiteX985" fmla="*/ 3580250 w 5718006"/>
              <a:gd name="connsiteY985" fmla="*/ 2839508 h 5711508"/>
              <a:gd name="connsiteX986" fmla="*/ 3593246 w 5718006"/>
              <a:gd name="connsiteY986" fmla="*/ 3008451 h 5711508"/>
              <a:gd name="connsiteX987" fmla="*/ 3606241 w 5718006"/>
              <a:gd name="connsiteY987" fmla="*/ 3008451 h 5711508"/>
              <a:gd name="connsiteX988" fmla="*/ 3609488 w 5718006"/>
              <a:gd name="connsiteY988" fmla="*/ 3027943 h 5711508"/>
              <a:gd name="connsiteX989" fmla="*/ 3612739 w 5718006"/>
              <a:gd name="connsiteY989" fmla="*/ 3047436 h 5711508"/>
              <a:gd name="connsiteX990" fmla="*/ 3625734 w 5718006"/>
              <a:gd name="connsiteY990" fmla="*/ 3047436 h 5711508"/>
              <a:gd name="connsiteX991" fmla="*/ 3628984 w 5718006"/>
              <a:gd name="connsiteY991" fmla="*/ 3089670 h 5711508"/>
              <a:gd name="connsiteX992" fmla="*/ 3632232 w 5718006"/>
              <a:gd name="connsiteY992" fmla="*/ 3138404 h 5711508"/>
              <a:gd name="connsiteX993" fmla="*/ 3638729 w 5718006"/>
              <a:gd name="connsiteY993" fmla="*/ 3164394 h 5711508"/>
              <a:gd name="connsiteX994" fmla="*/ 3651725 w 5718006"/>
              <a:gd name="connsiteY994" fmla="*/ 3164394 h 5711508"/>
              <a:gd name="connsiteX995" fmla="*/ 3658222 w 5718006"/>
              <a:gd name="connsiteY995" fmla="*/ 3216375 h 5711508"/>
              <a:gd name="connsiteX996" fmla="*/ 3703709 w 5718006"/>
              <a:gd name="connsiteY996" fmla="*/ 3281355 h 5711508"/>
              <a:gd name="connsiteX997" fmla="*/ 3729696 w 5718006"/>
              <a:gd name="connsiteY997" fmla="*/ 3294350 h 5711508"/>
              <a:gd name="connsiteX998" fmla="*/ 3736194 w 5718006"/>
              <a:gd name="connsiteY998" fmla="*/ 3297598 h 5711508"/>
              <a:gd name="connsiteX999" fmla="*/ 3742695 w 5718006"/>
              <a:gd name="connsiteY999" fmla="*/ 3300848 h 5711508"/>
              <a:gd name="connsiteX1000" fmla="*/ 3768682 w 5718006"/>
              <a:gd name="connsiteY1000" fmla="*/ 3284602 h 5711508"/>
              <a:gd name="connsiteX1001" fmla="*/ 3794676 w 5718006"/>
              <a:gd name="connsiteY1001" fmla="*/ 3268360 h 5711508"/>
              <a:gd name="connsiteX1002" fmla="*/ 3797923 w 5718006"/>
              <a:gd name="connsiteY1002" fmla="*/ 3278105 h 5711508"/>
              <a:gd name="connsiteX1003" fmla="*/ 3801174 w 5718006"/>
              <a:gd name="connsiteY1003" fmla="*/ 3287853 h 5711508"/>
              <a:gd name="connsiteX1004" fmla="*/ 3827164 w 5718006"/>
              <a:gd name="connsiteY1004" fmla="*/ 3287853 h 5711508"/>
              <a:gd name="connsiteX1005" fmla="*/ 3833662 w 5718006"/>
              <a:gd name="connsiteY1005" fmla="*/ 3297598 h 5711508"/>
              <a:gd name="connsiteX1006" fmla="*/ 3840160 w 5718006"/>
              <a:gd name="connsiteY1006" fmla="*/ 3307346 h 5711508"/>
              <a:gd name="connsiteX1007" fmla="*/ 3872648 w 5718006"/>
              <a:gd name="connsiteY1007" fmla="*/ 3307346 h 5711508"/>
              <a:gd name="connsiteX1008" fmla="*/ 3879146 w 5718006"/>
              <a:gd name="connsiteY1008" fmla="*/ 3317091 h 5711508"/>
              <a:gd name="connsiteX1009" fmla="*/ 3885643 w 5718006"/>
              <a:gd name="connsiteY1009" fmla="*/ 3326839 h 5711508"/>
              <a:gd name="connsiteX1010" fmla="*/ 4015596 w 5718006"/>
              <a:gd name="connsiteY1010" fmla="*/ 3326839 h 5711508"/>
              <a:gd name="connsiteX1011" fmla="*/ 4044837 w 5718006"/>
              <a:gd name="connsiteY1011" fmla="*/ 3278105 h 5711508"/>
              <a:gd name="connsiteX1012" fmla="*/ 4100069 w 5718006"/>
              <a:gd name="connsiteY1012" fmla="*/ 3261862 h 5711508"/>
              <a:gd name="connsiteX1013" fmla="*/ 4132557 w 5718006"/>
              <a:gd name="connsiteY1013" fmla="*/ 3268360 h 5711508"/>
              <a:gd name="connsiteX1014" fmla="*/ 4096818 w 5718006"/>
              <a:gd name="connsiteY1014" fmla="*/ 3206630 h 5711508"/>
              <a:gd name="connsiteX1015" fmla="*/ 4061083 w 5718006"/>
              <a:gd name="connsiteY1015" fmla="*/ 3138404 h 5711508"/>
              <a:gd name="connsiteX1016" fmla="*/ 4100069 w 5718006"/>
              <a:gd name="connsiteY1016" fmla="*/ 3144901 h 5711508"/>
              <a:gd name="connsiteX1017" fmla="*/ 4103319 w 5718006"/>
              <a:gd name="connsiteY1017" fmla="*/ 3177389 h 5711508"/>
              <a:gd name="connsiteX1018" fmla="*/ 4126059 w 5718006"/>
              <a:gd name="connsiteY1018" fmla="*/ 3196882 h 5711508"/>
              <a:gd name="connsiteX1019" fmla="*/ 4126059 w 5718006"/>
              <a:gd name="connsiteY1019" fmla="*/ 3216375 h 5711508"/>
              <a:gd name="connsiteX1020" fmla="*/ 4145552 w 5718006"/>
              <a:gd name="connsiteY1020" fmla="*/ 3235871 h 5711508"/>
              <a:gd name="connsiteX1021" fmla="*/ 4145552 w 5718006"/>
              <a:gd name="connsiteY1021" fmla="*/ 3255364 h 5711508"/>
              <a:gd name="connsiteX1022" fmla="*/ 4184538 w 5718006"/>
              <a:gd name="connsiteY1022" fmla="*/ 3274857 h 5711508"/>
              <a:gd name="connsiteX1023" fmla="*/ 4223524 w 5718006"/>
              <a:gd name="connsiteY1023" fmla="*/ 3307346 h 5711508"/>
              <a:gd name="connsiteX1024" fmla="*/ 4249515 w 5718006"/>
              <a:gd name="connsiteY1024" fmla="*/ 3307346 h 5711508"/>
              <a:gd name="connsiteX1025" fmla="*/ 4256013 w 5718006"/>
              <a:gd name="connsiteY1025" fmla="*/ 3310593 h 5711508"/>
              <a:gd name="connsiteX1026" fmla="*/ 4269011 w 5718006"/>
              <a:gd name="connsiteY1026" fmla="*/ 3313843 h 5711508"/>
              <a:gd name="connsiteX1027" fmla="*/ 4269011 w 5718006"/>
              <a:gd name="connsiteY1027" fmla="*/ 3307346 h 5711508"/>
              <a:gd name="connsiteX1028" fmla="*/ 4327490 w 5718006"/>
              <a:gd name="connsiteY1028" fmla="*/ 3265109 h 5711508"/>
              <a:gd name="connsiteX1029" fmla="*/ 4350233 w 5718006"/>
              <a:gd name="connsiteY1029" fmla="*/ 3219626 h 5711508"/>
              <a:gd name="connsiteX1030" fmla="*/ 4372973 w 5718006"/>
              <a:gd name="connsiteY1030" fmla="*/ 3180640 h 5711508"/>
              <a:gd name="connsiteX1031" fmla="*/ 4424955 w 5718006"/>
              <a:gd name="connsiteY1031" fmla="*/ 3151399 h 5711508"/>
              <a:gd name="connsiteX1032" fmla="*/ 4385969 w 5718006"/>
              <a:gd name="connsiteY1032" fmla="*/ 3274857 h 5711508"/>
              <a:gd name="connsiteX1033" fmla="*/ 4340485 w 5718006"/>
              <a:gd name="connsiteY1033" fmla="*/ 3385317 h 5711508"/>
              <a:gd name="connsiteX1034" fmla="*/ 4366476 w 5718006"/>
              <a:gd name="connsiteY1034" fmla="*/ 3398313 h 5711508"/>
              <a:gd name="connsiteX1035" fmla="*/ 4424955 w 5718006"/>
              <a:gd name="connsiteY1035" fmla="*/ 3411308 h 5711508"/>
              <a:gd name="connsiteX1036" fmla="*/ 4450945 w 5718006"/>
              <a:gd name="connsiteY1036" fmla="*/ 3447047 h 5711508"/>
              <a:gd name="connsiteX1037" fmla="*/ 4509427 w 5718006"/>
              <a:gd name="connsiteY1037" fmla="*/ 3450294 h 5711508"/>
              <a:gd name="connsiteX1038" fmla="*/ 4532168 w 5718006"/>
              <a:gd name="connsiteY1038" fmla="*/ 3430801 h 5711508"/>
              <a:gd name="connsiteX1039" fmla="*/ 4554911 w 5718006"/>
              <a:gd name="connsiteY1039" fmla="*/ 3411308 h 5711508"/>
              <a:gd name="connsiteX1040" fmla="*/ 4567906 w 5718006"/>
              <a:gd name="connsiteY1040" fmla="*/ 3440549 h 5711508"/>
              <a:gd name="connsiteX1041" fmla="*/ 4593897 w 5718006"/>
              <a:gd name="connsiteY1041" fmla="*/ 3489283 h 5711508"/>
              <a:gd name="connsiteX1042" fmla="*/ 4600394 w 5718006"/>
              <a:gd name="connsiteY1042" fmla="*/ 3489283 h 5711508"/>
              <a:gd name="connsiteX1043" fmla="*/ 4603642 w 5718006"/>
              <a:gd name="connsiteY1043" fmla="*/ 3528269 h 5711508"/>
              <a:gd name="connsiteX1044" fmla="*/ 4626385 w 5718006"/>
              <a:gd name="connsiteY1044" fmla="*/ 3560757 h 5711508"/>
              <a:gd name="connsiteX1045" fmla="*/ 4645878 w 5718006"/>
              <a:gd name="connsiteY1045" fmla="*/ 3573753 h 5711508"/>
              <a:gd name="connsiteX1046" fmla="*/ 4658873 w 5718006"/>
              <a:gd name="connsiteY1046" fmla="*/ 3583497 h 5711508"/>
              <a:gd name="connsiteX1047" fmla="*/ 4671869 w 5718006"/>
              <a:gd name="connsiteY1047" fmla="*/ 3593245 h 5711508"/>
              <a:gd name="connsiteX1048" fmla="*/ 4684864 w 5718006"/>
              <a:gd name="connsiteY1048" fmla="*/ 3593245 h 5711508"/>
              <a:gd name="connsiteX1049" fmla="*/ 4691362 w 5718006"/>
              <a:gd name="connsiteY1049" fmla="*/ 3632231 h 5711508"/>
              <a:gd name="connsiteX1050" fmla="*/ 4691362 w 5718006"/>
              <a:gd name="connsiteY1050" fmla="*/ 3664720 h 5711508"/>
              <a:gd name="connsiteX1051" fmla="*/ 4697859 w 5718006"/>
              <a:gd name="connsiteY1051" fmla="*/ 3684213 h 5711508"/>
              <a:gd name="connsiteX1052" fmla="*/ 4710855 w 5718006"/>
              <a:gd name="connsiteY1052" fmla="*/ 3684213 h 5711508"/>
              <a:gd name="connsiteX1053" fmla="*/ 4717355 w 5718006"/>
              <a:gd name="connsiteY1053" fmla="*/ 3729696 h 5711508"/>
              <a:gd name="connsiteX1054" fmla="*/ 4730347 w 5718006"/>
              <a:gd name="connsiteY1054" fmla="*/ 3729696 h 5711508"/>
              <a:gd name="connsiteX1055" fmla="*/ 4730347 w 5718006"/>
              <a:gd name="connsiteY1055" fmla="*/ 3749189 h 5711508"/>
              <a:gd name="connsiteX1056" fmla="*/ 4749844 w 5718006"/>
              <a:gd name="connsiteY1056" fmla="*/ 3771932 h 5711508"/>
              <a:gd name="connsiteX1057" fmla="*/ 4775831 w 5718006"/>
              <a:gd name="connsiteY1057" fmla="*/ 3801173 h 5711508"/>
              <a:gd name="connsiteX1058" fmla="*/ 4899290 w 5718006"/>
              <a:gd name="connsiteY1058" fmla="*/ 3807671 h 5711508"/>
              <a:gd name="connsiteX1059" fmla="*/ 4918783 w 5718006"/>
              <a:gd name="connsiteY1059" fmla="*/ 3827164 h 5711508"/>
              <a:gd name="connsiteX1060" fmla="*/ 4899290 w 5718006"/>
              <a:gd name="connsiteY1060" fmla="*/ 3856405 h 5711508"/>
              <a:gd name="connsiteX1061" fmla="*/ 4879797 w 5718006"/>
              <a:gd name="connsiteY1061" fmla="*/ 3879145 h 5711508"/>
              <a:gd name="connsiteX1062" fmla="*/ 4860304 w 5718006"/>
              <a:gd name="connsiteY1062" fmla="*/ 3879145 h 5711508"/>
              <a:gd name="connsiteX1063" fmla="*/ 4834313 w 5718006"/>
              <a:gd name="connsiteY1063" fmla="*/ 3918131 h 5711508"/>
              <a:gd name="connsiteX1064" fmla="*/ 4827815 w 5718006"/>
              <a:gd name="connsiteY1064" fmla="*/ 3963615 h 5711508"/>
              <a:gd name="connsiteX1065" fmla="*/ 4840811 w 5718006"/>
              <a:gd name="connsiteY1065" fmla="*/ 4002601 h 5711508"/>
              <a:gd name="connsiteX1066" fmla="*/ 4837563 w 5718006"/>
              <a:gd name="connsiteY1066" fmla="*/ 4022097 h 5711508"/>
              <a:gd name="connsiteX1067" fmla="*/ 4834313 w 5718006"/>
              <a:gd name="connsiteY1067" fmla="*/ 4035092 h 5711508"/>
              <a:gd name="connsiteX1068" fmla="*/ 4847308 w 5718006"/>
              <a:gd name="connsiteY1068" fmla="*/ 4035092 h 5711508"/>
              <a:gd name="connsiteX1069" fmla="*/ 4870049 w 5718006"/>
              <a:gd name="connsiteY1069" fmla="*/ 4061083 h 5711508"/>
              <a:gd name="connsiteX1070" fmla="*/ 4899290 w 5718006"/>
              <a:gd name="connsiteY1070" fmla="*/ 4087073 h 5711508"/>
              <a:gd name="connsiteX1071" fmla="*/ 4918783 w 5718006"/>
              <a:gd name="connsiteY1071" fmla="*/ 4087073 h 5711508"/>
              <a:gd name="connsiteX1072" fmla="*/ 4918783 w 5718006"/>
              <a:gd name="connsiteY1072" fmla="*/ 4100069 h 5711508"/>
              <a:gd name="connsiteX1073" fmla="*/ 4951271 w 5718006"/>
              <a:gd name="connsiteY1073" fmla="*/ 4100069 h 5711508"/>
              <a:gd name="connsiteX1074" fmla="*/ 4990257 w 5718006"/>
              <a:gd name="connsiteY1074" fmla="*/ 4152050 h 5711508"/>
              <a:gd name="connsiteX1075" fmla="*/ 4931778 w 5718006"/>
              <a:gd name="connsiteY1075" fmla="*/ 4165045 h 5711508"/>
              <a:gd name="connsiteX1076" fmla="*/ 4883047 w 5718006"/>
              <a:gd name="connsiteY1076" fmla="*/ 4168295 h 5711508"/>
              <a:gd name="connsiteX1077" fmla="*/ 4844058 w 5718006"/>
              <a:gd name="connsiteY1077" fmla="*/ 4181291 h 5711508"/>
              <a:gd name="connsiteX1078" fmla="*/ 4814817 w 5718006"/>
              <a:gd name="connsiteY1078" fmla="*/ 4223524 h 5711508"/>
              <a:gd name="connsiteX1079" fmla="*/ 4827815 w 5718006"/>
              <a:gd name="connsiteY1079" fmla="*/ 4223524 h 5711508"/>
              <a:gd name="connsiteX1080" fmla="*/ 4853806 w 5718006"/>
              <a:gd name="connsiteY1080" fmla="*/ 4282006 h 5711508"/>
              <a:gd name="connsiteX1081" fmla="*/ 4892792 w 5718006"/>
              <a:gd name="connsiteY1081" fmla="*/ 4314494 h 5711508"/>
              <a:gd name="connsiteX1082" fmla="*/ 4899290 w 5718006"/>
              <a:gd name="connsiteY1082" fmla="*/ 4346983 h 5711508"/>
              <a:gd name="connsiteX1083" fmla="*/ 4886294 w 5718006"/>
              <a:gd name="connsiteY1083" fmla="*/ 4356728 h 5711508"/>
              <a:gd name="connsiteX1084" fmla="*/ 4873299 w 5718006"/>
              <a:gd name="connsiteY1084" fmla="*/ 4366476 h 5711508"/>
              <a:gd name="connsiteX1085" fmla="*/ 4873299 w 5718006"/>
              <a:gd name="connsiteY1085" fmla="*/ 4372973 h 5711508"/>
              <a:gd name="connsiteX1086" fmla="*/ 4834313 w 5718006"/>
              <a:gd name="connsiteY1086" fmla="*/ 4389219 h 5711508"/>
              <a:gd name="connsiteX1087" fmla="*/ 4814817 w 5718006"/>
              <a:gd name="connsiteY1087" fmla="*/ 4431452 h 5711508"/>
              <a:gd name="connsiteX1088" fmla="*/ 4834313 w 5718006"/>
              <a:gd name="connsiteY1088" fmla="*/ 4457443 h 5711508"/>
              <a:gd name="connsiteX1089" fmla="*/ 4847308 w 5718006"/>
              <a:gd name="connsiteY1089" fmla="*/ 4457443 h 5711508"/>
              <a:gd name="connsiteX1090" fmla="*/ 4847308 w 5718006"/>
              <a:gd name="connsiteY1090" fmla="*/ 4476936 h 5711508"/>
              <a:gd name="connsiteX1091" fmla="*/ 4896039 w 5718006"/>
              <a:gd name="connsiteY1091" fmla="*/ 4528920 h 5711508"/>
              <a:gd name="connsiteX1092" fmla="*/ 4944773 w 5718006"/>
              <a:gd name="connsiteY1092" fmla="*/ 4580901 h 5711508"/>
              <a:gd name="connsiteX1093" fmla="*/ 4879797 w 5718006"/>
              <a:gd name="connsiteY1093" fmla="*/ 4580901 h 5711508"/>
              <a:gd name="connsiteX1094" fmla="*/ 4827815 w 5718006"/>
              <a:gd name="connsiteY1094" fmla="*/ 4548413 h 5711508"/>
              <a:gd name="connsiteX1095" fmla="*/ 4808322 w 5718006"/>
              <a:gd name="connsiteY1095" fmla="*/ 4548413 h 5711508"/>
              <a:gd name="connsiteX1096" fmla="*/ 4808322 w 5718006"/>
              <a:gd name="connsiteY1096" fmla="*/ 4535418 h 5711508"/>
              <a:gd name="connsiteX1097" fmla="*/ 4733598 w 5718006"/>
              <a:gd name="connsiteY1097" fmla="*/ 4558158 h 5711508"/>
              <a:gd name="connsiteX1098" fmla="*/ 4697859 w 5718006"/>
              <a:gd name="connsiteY1098" fmla="*/ 4652375 h 5711508"/>
              <a:gd name="connsiteX1099" fmla="*/ 4710855 w 5718006"/>
              <a:gd name="connsiteY1099" fmla="*/ 4652375 h 5711508"/>
              <a:gd name="connsiteX1100" fmla="*/ 4717355 w 5718006"/>
              <a:gd name="connsiteY1100" fmla="*/ 4678366 h 5711508"/>
              <a:gd name="connsiteX1101" fmla="*/ 4723850 w 5718006"/>
              <a:gd name="connsiteY1101" fmla="*/ 4717352 h 5711508"/>
              <a:gd name="connsiteX1102" fmla="*/ 4730347 w 5718006"/>
              <a:gd name="connsiteY1102" fmla="*/ 4749840 h 5711508"/>
              <a:gd name="connsiteX1103" fmla="*/ 4694612 w 5718006"/>
              <a:gd name="connsiteY1103" fmla="*/ 4766086 h 5711508"/>
              <a:gd name="connsiteX1104" fmla="*/ 4645878 w 5718006"/>
              <a:gd name="connsiteY1104" fmla="*/ 4769333 h 5711508"/>
              <a:gd name="connsiteX1105" fmla="*/ 4606892 w 5718006"/>
              <a:gd name="connsiteY1105" fmla="*/ 4756338 h 5711508"/>
              <a:gd name="connsiteX1106" fmla="*/ 4567906 w 5718006"/>
              <a:gd name="connsiteY1106" fmla="*/ 4743343 h 5711508"/>
              <a:gd name="connsiteX1107" fmla="*/ 4567906 w 5718006"/>
              <a:gd name="connsiteY1107" fmla="*/ 4749840 h 5711508"/>
              <a:gd name="connsiteX1108" fmla="*/ 4496429 w 5718006"/>
              <a:gd name="connsiteY1108" fmla="*/ 4866801 h 5711508"/>
              <a:gd name="connsiteX1109" fmla="*/ 4502927 w 5718006"/>
              <a:gd name="connsiteY1109" fmla="*/ 4892792 h 5711508"/>
              <a:gd name="connsiteX1110" fmla="*/ 4496429 w 5718006"/>
              <a:gd name="connsiteY1110" fmla="*/ 4912285 h 5711508"/>
              <a:gd name="connsiteX1111" fmla="*/ 4483434 w 5718006"/>
              <a:gd name="connsiteY1111" fmla="*/ 4931778 h 5711508"/>
              <a:gd name="connsiteX1112" fmla="*/ 4476939 w 5718006"/>
              <a:gd name="connsiteY1112" fmla="*/ 4931778 h 5711508"/>
              <a:gd name="connsiteX1113" fmla="*/ 4496429 w 5718006"/>
              <a:gd name="connsiteY1113" fmla="*/ 4983759 h 5711508"/>
              <a:gd name="connsiteX1114" fmla="*/ 4483434 w 5718006"/>
              <a:gd name="connsiteY1114" fmla="*/ 4983759 h 5711508"/>
              <a:gd name="connsiteX1115" fmla="*/ 4450945 w 5718006"/>
              <a:gd name="connsiteY1115" fmla="*/ 5003252 h 5711508"/>
              <a:gd name="connsiteX1116" fmla="*/ 4408709 w 5718006"/>
              <a:gd name="connsiteY1116" fmla="*/ 4970763 h 5711508"/>
              <a:gd name="connsiteX1117" fmla="*/ 4353481 w 5718006"/>
              <a:gd name="connsiteY1117" fmla="*/ 4951270 h 5711508"/>
              <a:gd name="connsiteX1118" fmla="*/ 4343732 w 5718006"/>
              <a:gd name="connsiteY1118" fmla="*/ 5006502 h 5711508"/>
              <a:gd name="connsiteX1119" fmla="*/ 4294999 w 5718006"/>
              <a:gd name="connsiteY1119" fmla="*/ 5022745 h 5711508"/>
              <a:gd name="connsiteX1120" fmla="*/ 4291751 w 5718006"/>
              <a:gd name="connsiteY1120" fmla="*/ 5009749 h 5711508"/>
              <a:gd name="connsiteX1121" fmla="*/ 4288504 w 5718006"/>
              <a:gd name="connsiteY1121" fmla="*/ 4996754 h 5711508"/>
              <a:gd name="connsiteX1122" fmla="*/ 4282006 w 5718006"/>
              <a:gd name="connsiteY1122" fmla="*/ 4996754 h 5711508"/>
              <a:gd name="connsiteX1123" fmla="*/ 4269011 w 5718006"/>
              <a:gd name="connsiteY1123" fmla="*/ 4974014 h 5711508"/>
              <a:gd name="connsiteX1124" fmla="*/ 4230025 w 5718006"/>
              <a:gd name="connsiteY1124" fmla="*/ 4964266 h 5711508"/>
              <a:gd name="connsiteX1125" fmla="*/ 4168296 w 5718006"/>
              <a:gd name="connsiteY1125" fmla="*/ 5000004 h 5711508"/>
              <a:gd name="connsiteX1126" fmla="*/ 4015596 w 5718006"/>
              <a:gd name="connsiteY1126" fmla="*/ 5068231 h 5711508"/>
              <a:gd name="connsiteX1127" fmla="*/ 4015596 w 5718006"/>
              <a:gd name="connsiteY1127" fmla="*/ 5074729 h 5711508"/>
              <a:gd name="connsiteX1128" fmla="*/ 3989609 w 5718006"/>
              <a:gd name="connsiteY1128" fmla="*/ 5084474 h 5711508"/>
              <a:gd name="connsiteX1129" fmla="*/ 3957117 w 5718006"/>
              <a:gd name="connsiteY1129" fmla="*/ 5087724 h 5711508"/>
              <a:gd name="connsiteX1130" fmla="*/ 3950623 w 5718006"/>
              <a:gd name="connsiteY1130" fmla="*/ 5071479 h 5711508"/>
              <a:gd name="connsiteX1131" fmla="*/ 3944125 w 5718006"/>
              <a:gd name="connsiteY1131" fmla="*/ 5055236 h 5711508"/>
              <a:gd name="connsiteX1132" fmla="*/ 3937624 w 5718006"/>
              <a:gd name="connsiteY1132" fmla="*/ 5029242 h 5711508"/>
              <a:gd name="connsiteX1133" fmla="*/ 3918131 w 5718006"/>
              <a:gd name="connsiteY1133" fmla="*/ 5019497 h 5711508"/>
              <a:gd name="connsiteX1134" fmla="*/ 3911634 w 5718006"/>
              <a:gd name="connsiteY1134" fmla="*/ 5016247 h 5711508"/>
              <a:gd name="connsiteX1135" fmla="*/ 3866150 w 5718006"/>
              <a:gd name="connsiteY1135" fmla="*/ 5016247 h 5711508"/>
              <a:gd name="connsiteX1136" fmla="*/ 3794676 w 5718006"/>
              <a:gd name="connsiteY1136" fmla="*/ 4990256 h 5711508"/>
              <a:gd name="connsiteX1137" fmla="*/ 3703709 w 5718006"/>
              <a:gd name="connsiteY1137" fmla="*/ 4977261 h 5711508"/>
              <a:gd name="connsiteX1138" fmla="*/ 3680966 w 5718006"/>
              <a:gd name="connsiteY1138" fmla="*/ 5019497 h 5711508"/>
              <a:gd name="connsiteX1139" fmla="*/ 3612739 w 5718006"/>
              <a:gd name="connsiteY1139" fmla="*/ 5048738 h 5711508"/>
              <a:gd name="connsiteX1140" fmla="*/ 3606241 w 5718006"/>
              <a:gd name="connsiteY1140" fmla="*/ 4996754 h 5711508"/>
              <a:gd name="connsiteX1141" fmla="*/ 3612739 w 5718006"/>
              <a:gd name="connsiteY1141" fmla="*/ 4996754 h 5711508"/>
              <a:gd name="connsiteX1142" fmla="*/ 3593246 w 5718006"/>
              <a:gd name="connsiteY1142" fmla="*/ 4909034 h 5711508"/>
              <a:gd name="connsiteX1143" fmla="*/ 3560757 w 5718006"/>
              <a:gd name="connsiteY1143" fmla="*/ 4892792 h 5711508"/>
              <a:gd name="connsiteX1144" fmla="*/ 3534767 w 5718006"/>
              <a:gd name="connsiteY1144" fmla="*/ 4899289 h 5711508"/>
              <a:gd name="connsiteX1145" fmla="*/ 3502279 w 5718006"/>
              <a:gd name="connsiteY1145" fmla="*/ 4905787 h 5711508"/>
              <a:gd name="connsiteX1146" fmla="*/ 3473038 w 5718006"/>
              <a:gd name="connsiteY1146" fmla="*/ 4883044 h 5711508"/>
              <a:gd name="connsiteX1147" fmla="*/ 3453545 w 5718006"/>
              <a:gd name="connsiteY1147" fmla="*/ 4834313 h 5711508"/>
              <a:gd name="connsiteX1148" fmla="*/ 3427554 w 5718006"/>
              <a:gd name="connsiteY1148" fmla="*/ 4782332 h 5711508"/>
              <a:gd name="connsiteX1149" fmla="*/ 3372322 w 5718006"/>
              <a:gd name="connsiteY1149" fmla="*/ 4749840 h 5711508"/>
              <a:gd name="connsiteX1150" fmla="*/ 3372322 w 5718006"/>
              <a:gd name="connsiteY1150" fmla="*/ 4762839 h 5711508"/>
              <a:gd name="connsiteX1151" fmla="*/ 3300848 w 5718006"/>
              <a:gd name="connsiteY1151" fmla="*/ 4762839 h 5711508"/>
              <a:gd name="connsiteX1152" fmla="*/ 3294351 w 5718006"/>
              <a:gd name="connsiteY1152" fmla="*/ 4740095 h 5711508"/>
              <a:gd name="connsiteX1153" fmla="*/ 3281355 w 5718006"/>
              <a:gd name="connsiteY1153" fmla="*/ 4697859 h 5711508"/>
              <a:gd name="connsiteX1154" fmla="*/ 3287853 w 5718006"/>
              <a:gd name="connsiteY1154" fmla="*/ 4665371 h 5711508"/>
              <a:gd name="connsiteX1155" fmla="*/ 3300848 w 5718006"/>
              <a:gd name="connsiteY1155" fmla="*/ 4665371 h 5711508"/>
              <a:gd name="connsiteX1156" fmla="*/ 3248867 w 5718006"/>
              <a:gd name="connsiteY1156" fmla="*/ 4619887 h 5711508"/>
              <a:gd name="connsiteX1157" fmla="*/ 3235872 w 5718006"/>
              <a:gd name="connsiteY1157" fmla="*/ 4626385 h 5711508"/>
              <a:gd name="connsiteX1158" fmla="*/ 3222876 w 5718006"/>
              <a:gd name="connsiteY1158" fmla="*/ 4619887 h 5711508"/>
              <a:gd name="connsiteX1159" fmla="*/ 3216379 w 5718006"/>
              <a:gd name="connsiteY1159" fmla="*/ 4606892 h 5711508"/>
              <a:gd name="connsiteX1160" fmla="*/ 3190385 w 5718006"/>
              <a:gd name="connsiteY1160" fmla="*/ 4606892 h 5711508"/>
              <a:gd name="connsiteX1161" fmla="*/ 3177390 w 5718006"/>
              <a:gd name="connsiteY1161" fmla="*/ 4619887 h 5711508"/>
              <a:gd name="connsiteX1162" fmla="*/ 3164394 w 5718006"/>
              <a:gd name="connsiteY1162" fmla="*/ 4626385 h 5711508"/>
              <a:gd name="connsiteX1163" fmla="*/ 3144901 w 5718006"/>
              <a:gd name="connsiteY1163" fmla="*/ 4632882 h 5711508"/>
              <a:gd name="connsiteX1164" fmla="*/ 3144901 w 5718006"/>
              <a:gd name="connsiteY1164" fmla="*/ 4645878 h 5711508"/>
              <a:gd name="connsiteX1165" fmla="*/ 3118911 w 5718006"/>
              <a:gd name="connsiteY1165" fmla="*/ 4645878 h 5711508"/>
              <a:gd name="connsiteX1166" fmla="*/ 3070177 w 5718006"/>
              <a:gd name="connsiteY1166" fmla="*/ 4684864 h 5711508"/>
              <a:gd name="connsiteX1167" fmla="*/ 3001953 w 5718006"/>
              <a:gd name="connsiteY1167" fmla="*/ 4717352 h 5711508"/>
              <a:gd name="connsiteX1168" fmla="*/ 3001953 w 5718006"/>
              <a:gd name="connsiteY1168" fmla="*/ 4697859 h 5711508"/>
              <a:gd name="connsiteX1169" fmla="*/ 3027944 w 5718006"/>
              <a:gd name="connsiteY1169" fmla="*/ 4691361 h 5711508"/>
              <a:gd name="connsiteX1170" fmla="*/ 3040939 w 5718006"/>
              <a:gd name="connsiteY1170" fmla="*/ 4671868 h 5711508"/>
              <a:gd name="connsiteX1171" fmla="*/ 3060432 w 5718006"/>
              <a:gd name="connsiteY1171" fmla="*/ 4671868 h 5711508"/>
              <a:gd name="connsiteX1172" fmla="*/ 3073427 w 5718006"/>
              <a:gd name="connsiteY1172" fmla="*/ 4652375 h 5711508"/>
              <a:gd name="connsiteX1173" fmla="*/ 3099418 w 5718006"/>
              <a:gd name="connsiteY1173" fmla="*/ 4652375 h 5711508"/>
              <a:gd name="connsiteX1174" fmla="*/ 3105915 w 5718006"/>
              <a:gd name="connsiteY1174" fmla="*/ 4642630 h 5711508"/>
              <a:gd name="connsiteX1175" fmla="*/ 3112413 w 5718006"/>
              <a:gd name="connsiteY1175" fmla="*/ 4632882 h 5711508"/>
              <a:gd name="connsiteX1176" fmla="*/ 3144901 w 5718006"/>
              <a:gd name="connsiteY1176" fmla="*/ 4619887 h 5711508"/>
              <a:gd name="connsiteX1177" fmla="*/ 3170892 w 5718006"/>
              <a:gd name="connsiteY1177" fmla="*/ 4606892 h 5711508"/>
              <a:gd name="connsiteX1178" fmla="*/ 3170892 w 5718006"/>
              <a:gd name="connsiteY1178" fmla="*/ 4593896 h 5711508"/>
              <a:gd name="connsiteX1179" fmla="*/ 3164394 w 5718006"/>
              <a:gd name="connsiteY1179" fmla="*/ 4561408 h 5711508"/>
              <a:gd name="connsiteX1180" fmla="*/ 3167645 w 5718006"/>
              <a:gd name="connsiteY1180" fmla="*/ 4532167 h 5711508"/>
              <a:gd name="connsiteX1181" fmla="*/ 3170892 w 5718006"/>
              <a:gd name="connsiteY1181" fmla="*/ 4502926 h 5711508"/>
              <a:gd name="connsiteX1182" fmla="*/ 3170892 w 5718006"/>
              <a:gd name="connsiteY1182" fmla="*/ 4447698 h 5711508"/>
              <a:gd name="connsiteX1183" fmla="*/ 3164394 w 5718006"/>
              <a:gd name="connsiteY1183" fmla="*/ 4392466 h 5711508"/>
              <a:gd name="connsiteX1184" fmla="*/ 3170892 w 5718006"/>
              <a:gd name="connsiteY1184" fmla="*/ 4392466 h 5711508"/>
              <a:gd name="connsiteX1185" fmla="*/ 3164394 w 5718006"/>
              <a:gd name="connsiteY1185" fmla="*/ 4385969 h 5711508"/>
              <a:gd name="connsiteX1186" fmla="*/ 3161147 w 5718006"/>
              <a:gd name="connsiteY1186" fmla="*/ 4366476 h 5711508"/>
              <a:gd name="connsiteX1187" fmla="*/ 3157897 w 5718006"/>
              <a:gd name="connsiteY1187" fmla="*/ 4346983 h 5711508"/>
              <a:gd name="connsiteX1188" fmla="*/ 3144901 w 5718006"/>
              <a:gd name="connsiteY1188" fmla="*/ 4346983 h 5711508"/>
              <a:gd name="connsiteX1189" fmla="*/ 3138404 w 5718006"/>
              <a:gd name="connsiteY1189" fmla="*/ 4324239 h 5711508"/>
              <a:gd name="connsiteX1190" fmla="*/ 3131906 w 5718006"/>
              <a:gd name="connsiteY1190" fmla="*/ 4301499 h 5711508"/>
              <a:gd name="connsiteX1191" fmla="*/ 3092920 w 5718006"/>
              <a:gd name="connsiteY1191" fmla="*/ 4301499 h 5711508"/>
              <a:gd name="connsiteX1192" fmla="*/ 3079925 w 5718006"/>
              <a:gd name="connsiteY1192" fmla="*/ 4314494 h 5711508"/>
              <a:gd name="connsiteX1193" fmla="*/ 3073427 w 5718006"/>
              <a:gd name="connsiteY1193" fmla="*/ 4320992 h 5711508"/>
              <a:gd name="connsiteX1194" fmla="*/ 3066930 w 5718006"/>
              <a:gd name="connsiteY1194" fmla="*/ 4372973 h 5711508"/>
              <a:gd name="connsiteX1195" fmla="*/ 3044186 w 5718006"/>
              <a:gd name="connsiteY1195" fmla="*/ 4398964 h 5711508"/>
              <a:gd name="connsiteX1196" fmla="*/ 3027944 w 5718006"/>
              <a:gd name="connsiteY1196" fmla="*/ 4418457 h 5711508"/>
              <a:gd name="connsiteX1197" fmla="*/ 3021446 w 5718006"/>
              <a:gd name="connsiteY1197" fmla="*/ 4418457 h 5711508"/>
              <a:gd name="connsiteX1198" fmla="*/ 3024693 w 5718006"/>
              <a:gd name="connsiteY1198" fmla="*/ 4454195 h 5711508"/>
              <a:gd name="connsiteX1199" fmla="*/ 3026814 w 5718006"/>
              <a:gd name="connsiteY1199" fmla="*/ 4471852 h 5711508"/>
              <a:gd name="connsiteX1200" fmla="*/ 3014948 w 5718006"/>
              <a:gd name="connsiteY1200" fmla="*/ 4418457 h 5711508"/>
              <a:gd name="connsiteX1201" fmla="*/ 3001953 w 5718006"/>
              <a:gd name="connsiteY1201" fmla="*/ 4418457 h 5711508"/>
              <a:gd name="connsiteX1202" fmla="*/ 2995455 w 5718006"/>
              <a:gd name="connsiteY1202" fmla="*/ 4405461 h 5711508"/>
              <a:gd name="connsiteX1203" fmla="*/ 2975962 w 5718006"/>
              <a:gd name="connsiteY1203" fmla="*/ 4405461 h 5711508"/>
              <a:gd name="connsiteX1204" fmla="*/ 2975962 w 5718006"/>
              <a:gd name="connsiteY1204" fmla="*/ 4392466 h 5711508"/>
              <a:gd name="connsiteX1205" fmla="*/ 2953219 w 5718006"/>
              <a:gd name="connsiteY1205" fmla="*/ 4398964 h 5711508"/>
              <a:gd name="connsiteX1206" fmla="*/ 2930476 w 5718006"/>
              <a:gd name="connsiteY1206" fmla="*/ 4405461 h 5711508"/>
              <a:gd name="connsiteX1207" fmla="*/ 2930476 w 5718006"/>
              <a:gd name="connsiteY1207" fmla="*/ 4411959 h 5711508"/>
              <a:gd name="connsiteX1208" fmla="*/ 2927228 w 5718006"/>
              <a:gd name="connsiteY1208" fmla="*/ 4418457 h 5711508"/>
              <a:gd name="connsiteX1209" fmla="*/ 2923978 w 5718006"/>
              <a:gd name="connsiteY1209" fmla="*/ 4431452 h 5711508"/>
              <a:gd name="connsiteX1210" fmla="*/ 2904485 w 5718006"/>
              <a:gd name="connsiteY1210" fmla="*/ 4431452 h 5711508"/>
              <a:gd name="connsiteX1211" fmla="*/ 2904485 w 5718006"/>
              <a:gd name="connsiteY1211" fmla="*/ 4444447 h 5711508"/>
              <a:gd name="connsiteX1212" fmla="*/ 2878494 w 5718006"/>
              <a:gd name="connsiteY1212" fmla="*/ 4454195 h 5711508"/>
              <a:gd name="connsiteX1213" fmla="*/ 2859001 w 5718006"/>
              <a:gd name="connsiteY1213" fmla="*/ 4463940 h 5711508"/>
              <a:gd name="connsiteX1214" fmla="*/ 2859001 w 5718006"/>
              <a:gd name="connsiteY1214" fmla="*/ 4548413 h 5711508"/>
              <a:gd name="connsiteX1215" fmla="*/ 2813518 w 5718006"/>
              <a:gd name="connsiteY1215" fmla="*/ 4574404 h 5711508"/>
              <a:gd name="connsiteX1216" fmla="*/ 2794025 w 5718006"/>
              <a:gd name="connsiteY1216" fmla="*/ 4548413 h 5711508"/>
              <a:gd name="connsiteX1217" fmla="*/ 2787527 w 5718006"/>
              <a:gd name="connsiteY1217" fmla="*/ 4548413 h 5711508"/>
              <a:gd name="connsiteX1218" fmla="*/ 2768034 w 5718006"/>
              <a:gd name="connsiteY1218" fmla="*/ 4502926 h 5711508"/>
              <a:gd name="connsiteX1219" fmla="*/ 2709555 w 5718006"/>
              <a:gd name="connsiteY1219" fmla="*/ 4476936 h 5711508"/>
              <a:gd name="connsiteX1220" fmla="*/ 2670569 w 5718006"/>
              <a:gd name="connsiteY1220" fmla="*/ 4502926 h 5711508"/>
              <a:gd name="connsiteX1221" fmla="*/ 2641328 w 5718006"/>
              <a:gd name="connsiteY1221" fmla="*/ 4535418 h 5711508"/>
              <a:gd name="connsiteX1222" fmla="*/ 2618585 w 5718006"/>
              <a:gd name="connsiteY1222" fmla="*/ 4580901 h 5711508"/>
              <a:gd name="connsiteX1223" fmla="*/ 2605590 w 5718006"/>
              <a:gd name="connsiteY1223" fmla="*/ 4580901 h 5711508"/>
              <a:gd name="connsiteX1224" fmla="*/ 2612087 w 5718006"/>
              <a:gd name="connsiteY1224" fmla="*/ 4597144 h 5711508"/>
              <a:gd name="connsiteX1225" fmla="*/ 2618585 w 5718006"/>
              <a:gd name="connsiteY1225" fmla="*/ 4619887 h 5711508"/>
              <a:gd name="connsiteX1226" fmla="*/ 2605590 w 5718006"/>
              <a:gd name="connsiteY1226" fmla="*/ 4619887 h 5711508"/>
              <a:gd name="connsiteX1227" fmla="*/ 2605590 w 5718006"/>
              <a:gd name="connsiteY1227" fmla="*/ 4645878 h 5711508"/>
              <a:gd name="connsiteX1228" fmla="*/ 2599092 w 5718006"/>
              <a:gd name="connsiteY1228" fmla="*/ 4649125 h 5711508"/>
              <a:gd name="connsiteX1229" fmla="*/ 2592594 w 5718006"/>
              <a:gd name="connsiteY1229" fmla="*/ 4652375 h 5711508"/>
              <a:gd name="connsiteX1230" fmla="*/ 2592594 w 5718006"/>
              <a:gd name="connsiteY1230" fmla="*/ 4691361 h 5711508"/>
              <a:gd name="connsiteX1231" fmla="*/ 2579599 w 5718006"/>
              <a:gd name="connsiteY1231" fmla="*/ 4691361 h 5711508"/>
              <a:gd name="connsiteX1232" fmla="*/ 2586097 w 5718006"/>
              <a:gd name="connsiteY1232" fmla="*/ 4733598 h 5711508"/>
              <a:gd name="connsiteX1233" fmla="*/ 2592594 w 5718006"/>
              <a:gd name="connsiteY1233" fmla="*/ 4782332 h 5711508"/>
              <a:gd name="connsiteX1234" fmla="*/ 2579599 w 5718006"/>
              <a:gd name="connsiteY1234" fmla="*/ 4782332 h 5711508"/>
              <a:gd name="connsiteX1235" fmla="*/ 2573101 w 5718006"/>
              <a:gd name="connsiteY1235" fmla="*/ 4879796 h 5711508"/>
              <a:gd name="connsiteX1236" fmla="*/ 2563353 w 5718006"/>
              <a:gd name="connsiteY1236" fmla="*/ 4883044 h 5711508"/>
              <a:gd name="connsiteX1237" fmla="*/ 2553609 w 5718006"/>
              <a:gd name="connsiteY1237" fmla="*/ 4886294 h 5711508"/>
              <a:gd name="connsiteX1238" fmla="*/ 2553609 w 5718006"/>
              <a:gd name="connsiteY1238" fmla="*/ 4905787 h 5711508"/>
              <a:gd name="connsiteX1239" fmla="*/ 2534116 w 5718006"/>
              <a:gd name="connsiteY1239" fmla="*/ 4905787 h 5711508"/>
              <a:gd name="connsiteX1240" fmla="*/ 2508125 w 5718006"/>
              <a:gd name="connsiteY1240" fmla="*/ 4938275 h 5711508"/>
              <a:gd name="connsiteX1241" fmla="*/ 2495130 w 5718006"/>
              <a:gd name="connsiteY1241" fmla="*/ 5009749 h 5711508"/>
              <a:gd name="connsiteX1242" fmla="*/ 2521120 w 5718006"/>
              <a:gd name="connsiteY1242" fmla="*/ 5048738 h 5711508"/>
              <a:gd name="connsiteX1243" fmla="*/ 2521120 w 5718006"/>
              <a:gd name="connsiteY1243" fmla="*/ 5074729 h 5711508"/>
              <a:gd name="connsiteX1244" fmla="*/ 2534116 w 5718006"/>
              <a:gd name="connsiteY1244" fmla="*/ 5087724 h 5711508"/>
              <a:gd name="connsiteX1245" fmla="*/ 2534116 w 5718006"/>
              <a:gd name="connsiteY1245" fmla="*/ 5120213 h 5711508"/>
              <a:gd name="connsiteX1246" fmla="*/ 2530865 w 5718006"/>
              <a:gd name="connsiteY1246" fmla="*/ 5129958 h 5711508"/>
              <a:gd name="connsiteX1247" fmla="*/ 2527618 w 5718006"/>
              <a:gd name="connsiteY1247" fmla="*/ 5139706 h 5711508"/>
              <a:gd name="connsiteX1248" fmla="*/ 2462641 w 5718006"/>
              <a:gd name="connsiteY1248" fmla="*/ 5123460 h 5711508"/>
              <a:gd name="connsiteX1249" fmla="*/ 2433400 w 5718006"/>
              <a:gd name="connsiteY1249" fmla="*/ 5087724 h 5711508"/>
              <a:gd name="connsiteX1250" fmla="*/ 2410660 w 5718006"/>
              <a:gd name="connsiteY1250" fmla="*/ 5048738 h 5711508"/>
              <a:gd name="connsiteX1251" fmla="*/ 2371671 w 5718006"/>
              <a:gd name="connsiteY1251" fmla="*/ 5022745 h 5711508"/>
              <a:gd name="connsiteX1252" fmla="*/ 2371671 w 5718006"/>
              <a:gd name="connsiteY1252" fmla="*/ 5016247 h 5711508"/>
              <a:gd name="connsiteX1253" fmla="*/ 2352178 w 5718006"/>
              <a:gd name="connsiteY1253" fmla="*/ 5019497 h 5711508"/>
              <a:gd name="connsiteX1254" fmla="*/ 2319690 w 5718006"/>
              <a:gd name="connsiteY1254" fmla="*/ 5022745 h 5711508"/>
              <a:gd name="connsiteX1255" fmla="*/ 2319690 w 5718006"/>
              <a:gd name="connsiteY1255" fmla="*/ 5016247 h 5711508"/>
              <a:gd name="connsiteX1256" fmla="*/ 2300197 w 5718006"/>
              <a:gd name="connsiteY1256" fmla="*/ 5009749 h 5711508"/>
              <a:gd name="connsiteX1257" fmla="*/ 2287202 w 5718006"/>
              <a:gd name="connsiteY1257" fmla="*/ 5003252 h 5711508"/>
              <a:gd name="connsiteX1258" fmla="*/ 2254713 w 5718006"/>
              <a:gd name="connsiteY1258" fmla="*/ 4996754 h 5711508"/>
              <a:gd name="connsiteX1259" fmla="*/ 2254713 w 5718006"/>
              <a:gd name="connsiteY1259" fmla="*/ 4983759 h 5711508"/>
              <a:gd name="connsiteX1260" fmla="*/ 2189737 w 5718006"/>
              <a:gd name="connsiteY1260" fmla="*/ 4954521 h 5711508"/>
              <a:gd name="connsiteX1261" fmla="*/ 2131255 w 5718006"/>
              <a:gd name="connsiteY1261" fmla="*/ 4925280 h 5711508"/>
              <a:gd name="connsiteX1262" fmla="*/ 2124757 w 5718006"/>
              <a:gd name="connsiteY1262" fmla="*/ 4912285 h 5711508"/>
              <a:gd name="connsiteX1263" fmla="*/ 2111762 w 5718006"/>
              <a:gd name="connsiteY1263" fmla="*/ 4886294 h 5711508"/>
              <a:gd name="connsiteX1264" fmla="*/ 2105264 w 5718006"/>
              <a:gd name="connsiteY1264" fmla="*/ 4866801 h 5711508"/>
              <a:gd name="connsiteX1265" fmla="*/ 2040288 w 5718006"/>
              <a:gd name="connsiteY1265" fmla="*/ 4821317 h 5711508"/>
              <a:gd name="connsiteX1266" fmla="*/ 2027292 w 5718006"/>
              <a:gd name="connsiteY1266" fmla="*/ 4821317 h 5711508"/>
              <a:gd name="connsiteX1267" fmla="*/ 2011047 w 5718006"/>
              <a:gd name="connsiteY1267" fmla="*/ 4801824 h 5711508"/>
              <a:gd name="connsiteX1268" fmla="*/ 1998413 w 5718006"/>
              <a:gd name="connsiteY1268" fmla="*/ 4786662 h 5711508"/>
              <a:gd name="connsiteX1269" fmla="*/ 1994804 w 5718006"/>
              <a:gd name="connsiteY1269" fmla="*/ 4783955 h 5711508"/>
              <a:gd name="connsiteX1270" fmla="*/ 1975311 w 5718006"/>
              <a:gd name="connsiteY1270" fmla="*/ 4769333 h 5711508"/>
              <a:gd name="connsiteX1271" fmla="*/ 1920080 w 5718006"/>
              <a:gd name="connsiteY1271" fmla="*/ 4727100 h 5711508"/>
              <a:gd name="connsiteX1272" fmla="*/ 1864848 w 5718006"/>
              <a:gd name="connsiteY1272" fmla="*/ 4684864 h 5711508"/>
              <a:gd name="connsiteX1273" fmla="*/ 1838858 w 5718006"/>
              <a:gd name="connsiteY1273" fmla="*/ 4665371 h 5711508"/>
              <a:gd name="connsiteX1274" fmla="*/ 1838858 w 5718006"/>
              <a:gd name="connsiteY1274" fmla="*/ 4652375 h 5711508"/>
              <a:gd name="connsiteX1275" fmla="*/ 1799872 w 5718006"/>
              <a:gd name="connsiteY1275" fmla="*/ 4652375 h 5711508"/>
              <a:gd name="connsiteX1276" fmla="*/ 1799872 w 5718006"/>
              <a:gd name="connsiteY1276" fmla="*/ 4632882 h 5711508"/>
              <a:gd name="connsiteX1277" fmla="*/ 1780379 w 5718006"/>
              <a:gd name="connsiteY1277" fmla="*/ 4623134 h 5711508"/>
              <a:gd name="connsiteX1278" fmla="*/ 1747890 w 5718006"/>
              <a:gd name="connsiteY1278" fmla="*/ 4619887 h 5711508"/>
              <a:gd name="connsiteX1279" fmla="*/ 1728397 w 5718006"/>
              <a:gd name="connsiteY1279" fmla="*/ 4645878 h 5711508"/>
              <a:gd name="connsiteX1280" fmla="*/ 1695909 w 5718006"/>
              <a:gd name="connsiteY1280" fmla="*/ 4658873 h 5711508"/>
              <a:gd name="connsiteX1281" fmla="*/ 1673166 w 5718006"/>
              <a:gd name="connsiteY1281" fmla="*/ 4655626 h 5711508"/>
              <a:gd name="connsiteX1282" fmla="*/ 1656920 w 5718006"/>
              <a:gd name="connsiteY1282" fmla="*/ 4626385 h 5711508"/>
              <a:gd name="connsiteX1283" fmla="*/ 1663421 w 5718006"/>
              <a:gd name="connsiteY1283" fmla="*/ 4626385 h 5711508"/>
              <a:gd name="connsiteX1284" fmla="*/ 1708905 w 5718006"/>
              <a:gd name="connsiteY1284" fmla="*/ 4600394 h 5711508"/>
              <a:gd name="connsiteX1285" fmla="*/ 1708905 w 5718006"/>
              <a:gd name="connsiteY1285" fmla="*/ 4580901 h 5711508"/>
              <a:gd name="connsiteX1286" fmla="*/ 1692659 w 5718006"/>
              <a:gd name="connsiteY1286" fmla="*/ 4584148 h 5711508"/>
              <a:gd name="connsiteX1287" fmla="*/ 1676416 w 5718006"/>
              <a:gd name="connsiteY1287" fmla="*/ 4593896 h 5711508"/>
              <a:gd name="connsiteX1288" fmla="*/ 1676416 w 5718006"/>
              <a:gd name="connsiteY1288" fmla="*/ 4600394 h 5711508"/>
              <a:gd name="connsiteX1289" fmla="*/ 1653673 w 5718006"/>
              <a:gd name="connsiteY1289" fmla="*/ 4593896 h 5711508"/>
              <a:gd name="connsiteX1290" fmla="*/ 1630930 w 5718006"/>
              <a:gd name="connsiteY1290" fmla="*/ 4587399 h 5711508"/>
              <a:gd name="connsiteX1291" fmla="*/ 1617934 w 5718006"/>
              <a:gd name="connsiteY1291" fmla="*/ 4593896 h 5711508"/>
              <a:gd name="connsiteX1292" fmla="*/ 1617934 w 5718006"/>
              <a:gd name="connsiteY1292" fmla="*/ 4717352 h 5711508"/>
              <a:gd name="connsiteX1293" fmla="*/ 1604939 w 5718006"/>
              <a:gd name="connsiteY1293" fmla="*/ 4717352 h 5711508"/>
              <a:gd name="connsiteX1294" fmla="*/ 1604939 w 5718006"/>
              <a:gd name="connsiteY1294" fmla="*/ 4606892 h 5711508"/>
              <a:gd name="connsiteX1295" fmla="*/ 1517219 w 5718006"/>
              <a:gd name="connsiteY1295" fmla="*/ 4590646 h 5711508"/>
              <a:gd name="connsiteX1296" fmla="*/ 1423005 w 5718006"/>
              <a:gd name="connsiteY1296" fmla="*/ 4580901 h 5711508"/>
              <a:gd name="connsiteX1297" fmla="*/ 1354778 w 5718006"/>
              <a:gd name="connsiteY1297" fmla="*/ 4636130 h 5711508"/>
              <a:gd name="connsiteX1298" fmla="*/ 1286551 w 5718006"/>
              <a:gd name="connsiteY1298" fmla="*/ 4762839 h 5711508"/>
              <a:gd name="connsiteX1299" fmla="*/ 1273555 w 5718006"/>
              <a:gd name="connsiteY1299" fmla="*/ 4756338 h 5711508"/>
              <a:gd name="connsiteX1300" fmla="*/ 1260560 w 5718006"/>
              <a:gd name="connsiteY1300" fmla="*/ 4749840 h 5711508"/>
              <a:gd name="connsiteX1301" fmla="*/ 1267058 w 5718006"/>
              <a:gd name="connsiteY1301" fmla="*/ 4704357 h 5711508"/>
              <a:gd name="connsiteX1302" fmla="*/ 1234570 w 5718006"/>
              <a:gd name="connsiteY1302" fmla="*/ 4610139 h 5711508"/>
              <a:gd name="connsiteX1303" fmla="*/ 1150097 w 5718006"/>
              <a:gd name="connsiteY1303" fmla="*/ 4561408 h 5711508"/>
              <a:gd name="connsiteX1304" fmla="*/ 1150097 w 5718006"/>
              <a:gd name="connsiteY1304" fmla="*/ 4580901 h 5711508"/>
              <a:gd name="connsiteX1305" fmla="*/ 1137102 w 5718006"/>
              <a:gd name="connsiteY1305" fmla="*/ 4580901 h 5711508"/>
              <a:gd name="connsiteX1306" fmla="*/ 1072125 w 5718006"/>
              <a:gd name="connsiteY1306" fmla="*/ 4619887 h 5711508"/>
              <a:gd name="connsiteX1307" fmla="*/ 1068878 w 5718006"/>
              <a:gd name="connsiteY1307" fmla="*/ 4548413 h 5711508"/>
              <a:gd name="connsiteX1308" fmla="*/ 1046135 w 5718006"/>
              <a:gd name="connsiteY1308" fmla="*/ 4489931 h 5711508"/>
              <a:gd name="connsiteX1309" fmla="*/ 1026641 w 5718006"/>
              <a:gd name="connsiteY1309" fmla="*/ 4489931 h 5711508"/>
              <a:gd name="connsiteX1310" fmla="*/ 997401 w 5718006"/>
              <a:gd name="connsiteY1310" fmla="*/ 4473688 h 5711508"/>
              <a:gd name="connsiteX1311" fmla="*/ 955167 w 5718006"/>
              <a:gd name="connsiteY1311" fmla="*/ 4463940 h 5711508"/>
              <a:gd name="connsiteX1312" fmla="*/ 935674 w 5718006"/>
              <a:gd name="connsiteY1312" fmla="*/ 4457443 h 5711508"/>
              <a:gd name="connsiteX1313" fmla="*/ 906433 w 5718006"/>
              <a:gd name="connsiteY1313" fmla="*/ 4421707 h 5711508"/>
              <a:gd name="connsiteX1314" fmla="*/ 844704 w 5718006"/>
              <a:gd name="connsiteY1314" fmla="*/ 4418457 h 5711508"/>
              <a:gd name="connsiteX1315" fmla="*/ 760235 w 5718006"/>
              <a:gd name="connsiteY1315" fmla="*/ 4463940 h 5711508"/>
              <a:gd name="connsiteX1316" fmla="*/ 740742 w 5718006"/>
              <a:gd name="connsiteY1316" fmla="*/ 4437950 h 5711508"/>
              <a:gd name="connsiteX1317" fmla="*/ 760235 w 5718006"/>
              <a:gd name="connsiteY1317" fmla="*/ 4379471 h 5711508"/>
              <a:gd name="connsiteX1318" fmla="*/ 773230 w 5718006"/>
              <a:gd name="connsiteY1318" fmla="*/ 4314494 h 5711508"/>
              <a:gd name="connsiteX1319" fmla="*/ 760235 w 5718006"/>
              <a:gd name="connsiteY1319" fmla="*/ 4314494 h 5711508"/>
              <a:gd name="connsiteX1320" fmla="*/ 760235 w 5718006"/>
              <a:gd name="connsiteY1320" fmla="*/ 4295001 h 5711508"/>
              <a:gd name="connsiteX1321" fmla="*/ 727746 w 5718006"/>
              <a:gd name="connsiteY1321" fmla="*/ 4288504 h 5711508"/>
              <a:gd name="connsiteX1322" fmla="*/ 714751 w 5718006"/>
              <a:gd name="connsiteY1322" fmla="*/ 4269011 h 5711508"/>
              <a:gd name="connsiteX1323" fmla="*/ 685510 w 5718006"/>
              <a:gd name="connsiteY1323" fmla="*/ 4272258 h 5711508"/>
              <a:gd name="connsiteX1324" fmla="*/ 656272 w 5718006"/>
              <a:gd name="connsiteY1324" fmla="*/ 4275508 h 5711508"/>
              <a:gd name="connsiteX1325" fmla="*/ 656272 w 5718006"/>
              <a:gd name="connsiteY1325" fmla="*/ 4288504 h 5711508"/>
              <a:gd name="connsiteX1326" fmla="*/ 620534 w 5718006"/>
              <a:gd name="connsiteY1326" fmla="*/ 4256012 h 5711508"/>
              <a:gd name="connsiteX1327" fmla="*/ 617283 w 5718006"/>
              <a:gd name="connsiteY1327" fmla="*/ 4204031 h 5711508"/>
              <a:gd name="connsiteX1328" fmla="*/ 630279 w 5718006"/>
              <a:gd name="connsiteY1328" fmla="*/ 4171543 h 5711508"/>
              <a:gd name="connsiteX1329" fmla="*/ 584795 w 5718006"/>
              <a:gd name="connsiteY1329" fmla="*/ 4096818 h 5711508"/>
              <a:gd name="connsiteX1330" fmla="*/ 487330 w 5718006"/>
              <a:gd name="connsiteY1330" fmla="*/ 4061083 h 5711508"/>
              <a:gd name="connsiteX1331" fmla="*/ 454842 w 5718006"/>
              <a:gd name="connsiteY1331" fmla="*/ 4067580 h 5711508"/>
              <a:gd name="connsiteX1332" fmla="*/ 454842 w 5718006"/>
              <a:gd name="connsiteY1332" fmla="*/ 4080576 h 5711508"/>
              <a:gd name="connsiteX1333" fmla="*/ 409355 w 5718006"/>
              <a:gd name="connsiteY1333" fmla="*/ 4087073 h 5711508"/>
              <a:gd name="connsiteX1334" fmla="*/ 409355 w 5718006"/>
              <a:gd name="connsiteY1334" fmla="*/ 4100069 h 5711508"/>
              <a:gd name="connsiteX1335" fmla="*/ 337881 w 5718006"/>
              <a:gd name="connsiteY1335" fmla="*/ 4113064 h 5711508"/>
              <a:gd name="connsiteX1336" fmla="*/ 308643 w 5718006"/>
              <a:gd name="connsiteY1336" fmla="*/ 4119562 h 5711508"/>
              <a:gd name="connsiteX1337" fmla="*/ 279402 w 5718006"/>
              <a:gd name="connsiteY1337" fmla="*/ 4126059 h 5711508"/>
              <a:gd name="connsiteX1338" fmla="*/ 279402 w 5718006"/>
              <a:gd name="connsiteY1338" fmla="*/ 4132557 h 5711508"/>
              <a:gd name="connsiteX1339" fmla="*/ 240416 w 5718006"/>
              <a:gd name="connsiteY1339" fmla="*/ 4142302 h 5711508"/>
              <a:gd name="connsiteX1340" fmla="*/ 207928 w 5718006"/>
              <a:gd name="connsiteY1340" fmla="*/ 4158547 h 5711508"/>
              <a:gd name="connsiteX1341" fmla="*/ 155947 w 5718006"/>
              <a:gd name="connsiteY1341" fmla="*/ 4158547 h 5711508"/>
              <a:gd name="connsiteX1342" fmla="*/ 198180 w 5718006"/>
              <a:gd name="connsiteY1342" fmla="*/ 4122809 h 5711508"/>
              <a:gd name="connsiteX1343" fmla="*/ 272905 w 5718006"/>
              <a:gd name="connsiteY1343" fmla="*/ 4113064 h 5711508"/>
              <a:gd name="connsiteX1344" fmla="*/ 344379 w 5718006"/>
              <a:gd name="connsiteY1344" fmla="*/ 4100069 h 5711508"/>
              <a:gd name="connsiteX1345" fmla="*/ 344379 w 5718006"/>
              <a:gd name="connsiteY1345" fmla="*/ 4087073 h 5711508"/>
              <a:gd name="connsiteX1346" fmla="*/ 363872 w 5718006"/>
              <a:gd name="connsiteY1346" fmla="*/ 4083823 h 5711508"/>
              <a:gd name="connsiteX1347" fmla="*/ 383365 w 5718006"/>
              <a:gd name="connsiteY1347" fmla="*/ 4080576 h 5711508"/>
              <a:gd name="connsiteX1348" fmla="*/ 383365 w 5718006"/>
              <a:gd name="connsiteY1348" fmla="*/ 4067580 h 5711508"/>
              <a:gd name="connsiteX1349" fmla="*/ 435349 w 5718006"/>
              <a:gd name="connsiteY1349" fmla="*/ 4061083 h 5711508"/>
              <a:gd name="connsiteX1350" fmla="*/ 471085 w 5718006"/>
              <a:gd name="connsiteY1350" fmla="*/ 4054585 h 5711508"/>
              <a:gd name="connsiteX1351" fmla="*/ 506823 w 5718006"/>
              <a:gd name="connsiteY1351" fmla="*/ 4031842 h 5711508"/>
              <a:gd name="connsiteX1352" fmla="*/ 558804 w 5718006"/>
              <a:gd name="connsiteY1352" fmla="*/ 3983108 h 5711508"/>
              <a:gd name="connsiteX1353" fmla="*/ 526316 w 5718006"/>
              <a:gd name="connsiteY1353" fmla="*/ 3820666 h 5711508"/>
              <a:gd name="connsiteX1354" fmla="*/ 493828 w 5718006"/>
              <a:gd name="connsiteY1354" fmla="*/ 3768685 h 5711508"/>
              <a:gd name="connsiteX1355" fmla="*/ 506823 w 5718006"/>
              <a:gd name="connsiteY1355" fmla="*/ 3719951 h 5711508"/>
              <a:gd name="connsiteX1356" fmla="*/ 532814 w 5718006"/>
              <a:gd name="connsiteY1356" fmla="*/ 3658222 h 5711508"/>
              <a:gd name="connsiteX1357" fmla="*/ 539312 w 5718006"/>
              <a:gd name="connsiteY1357" fmla="*/ 3658222 h 5711508"/>
              <a:gd name="connsiteX1358" fmla="*/ 536064 w 5718006"/>
              <a:gd name="connsiteY1358" fmla="*/ 3648477 h 5711508"/>
              <a:gd name="connsiteX1359" fmla="*/ 532814 w 5718006"/>
              <a:gd name="connsiteY1359" fmla="*/ 3638729 h 5711508"/>
              <a:gd name="connsiteX1360" fmla="*/ 532814 w 5718006"/>
              <a:gd name="connsiteY1360" fmla="*/ 3632231 h 5711508"/>
              <a:gd name="connsiteX1361" fmla="*/ 539312 w 5718006"/>
              <a:gd name="connsiteY1361" fmla="*/ 3567255 h 5711508"/>
              <a:gd name="connsiteX1362" fmla="*/ 552307 w 5718006"/>
              <a:gd name="connsiteY1362" fmla="*/ 3567255 h 5711508"/>
              <a:gd name="connsiteX1363" fmla="*/ 558804 w 5718006"/>
              <a:gd name="connsiteY1363" fmla="*/ 3521771 h 5711508"/>
              <a:gd name="connsiteX1364" fmla="*/ 594543 w 5718006"/>
              <a:gd name="connsiteY1364" fmla="*/ 3482785 h 5711508"/>
              <a:gd name="connsiteX1365" fmla="*/ 617283 w 5718006"/>
              <a:gd name="connsiteY1365" fmla="*/ 3411308 h 5711508"/>
              <a:gd name="connsiteX1366" fmla="*/ 584795 w 5718006"/>
              <a:gd name="connsiteY1366" fmla="*/ 3352829 h 5711508"/>
              <a:gd name="connsiteX1367" fmla="*/ 630279 w 5718006"/>
              <a:gd name="connsiteY1367" fmla="*/ 3300848 h 5711508"/>
              <a:gd name="connsiteX1368" fmla="*/ 656272 w 5718006"/>
              <a:gd name="connsiteY1368" fmla="*/ 3216375 h 5711508"/>
              <a:gd name="connsiteX1369" fmla="*/ 653022 w 5718006"/>
              <a:gd name="connsiteY1369" fmla="*/ 3203380 h 5711508"/>
              <a:gd name="connsiteX1370" fmla="*/ 649772 w 5718006"/>
              <a:gd name="connsiteY1370" fmla="*/ 3190385 h 5711508"/>
              <a:gd name="connsiteX1371" fmla="*/ 643277 w 5718006"/>
              <a:gd name="connsiteY1371" fmla="*/ 3190385 h 5711508"/>
              <a:gd name="connsiteX1372" fmla="*/ 617283 w 5718006"/>
              <a:gd name="connsiteY1372" fmla="*/ 3135156 h 5711508"/>
              <a:gd name="connsiteX1373" fmla="*/ 571800 w 5718006"/>
              <a:gd name="connsiteY1373" fmla="*/ 3073427 h 5711508"/>
              <a:gd name="connsiteX1374" fmla="*/ 552307 w 5718006"/>
              <a:gd name="connsiteY1374" fmla="*/ 3066929 h 5711508"/>
              <a:gd name="connsiteX1375" fmla="*/ 545809 w 5718006"/>
              <a:gd name="connsiteY1375" fmla="*/ 3057181 h 5711508"/>
              <a:gd name="connsiteX1376" fmla="*/ 539312 w 5718006"/>
              <a:gd name="connsiteY1376" fmla="*/ 3047436 h 5711508"/>
              <a:gd name="connsiteX1377" fmla="*/ 526316 w 5718006"/>
              <a:gd name="connsiteY1377" fmla="*/ 3047436 h 5711508"/>
              <a:gd name="connsiteX1378" fmla="*/ 497078 w 5718006"/>
              <a:gd name="connsiteY1378" fmla="*/ 3027943 h 5711508"/>
              <a:gd name="connsiteX1379" fmla="*/ 467837 w 5718006"/>
              <a:gd name="connsiteY1379" fmla="*/ 3001953 h 5711508"/>
              <a:gd name="connsiteX1380" fmla="*/ 484080 w 5718006"/>
              <a:gd name="connsiteY1380" fmla="*/ 2995455 h 5711508"/>
              <a:gd name="connsiteX1381" fmla="*/ 500326 w 5718006"/>
              <a:gd name="connsiteY1381" fmla="*/ 2988958 h 5711508"/>
              <a:gd name="connsiteX1382" fmla="*/ 500326 w 5718006"/>
              <a:gd name="connsiteY1382" fmla="*/ 2982460 h 5711508"/>
              <a:gd name="connsiteX1383" fmla="*/ 552307 w 5718006"/>
              <a:gd name="connsiteY1383" fmla="*/ 2988958 h 5711508"/>
              <a:gd name="connsiteX1384" fmla="*/ 552307 w 5718006"/>
              <a:gd name="connsiteY1384" fmla="*/ 3001953 h 5711508"/>
              <a:gd name="connsiteX1385" fmla="*/ 623781 w 5718006"/>
              <a:gd name="connsiteY1385" fmla="*/ 3001953 h 5711508"/>
              <a:gd name="connsiteX1386" fmla="*/ 643277 w 5718006"/>
              <a:gd name="connsiteY1386" fmla="*/ 2982460 h 5711508"/>
              <a:gd name="connsiteX1387" fmla="*/ 649772 w 5718006"/>
              <a:gd name="connsiteY1387" fmla="*/ 2884992 h 5711508"/>
              <a:gd name="connsiteX1388" fmla="*/ 669265 w 5718006"/>
              <a:gd name="connsiteY1388" fmla="*/ 2878494 h 5711508"/>
              <a:gd name="connsiteX1389" fmla="*/ 675765 w 5718006"/>
              <a:gd name="connsiteY1389" fmla="*/ 2820015 h 5711508"/>
              <a:gd name="connsiteX1390" fmla="*/ 688761 w 5718006"/>
              <a:gd name="connsiteY1390" fmla="*/ 2820015 h 5711508"/>
              <a:gd name="connsiteX1391" fmla="*/ 705003 w 5718006"/>
              <a:gd name="connsiteY1391" fmla="*/ 2764784 h 5711508"/>
              <a:gd name="connsiteX1392" fmla="*/ 727746 w 5718006"/>
              <a:gd name="connsiteY1392" fmla="*/ 2742044 h 5711508"/>
              <a:gd name="connsiteX1393" fmla="*/ 727746 w 5718006"/>
              <a:gd name="connsiteY1393" fmla="*/ 2729048 h 5711508"/>
              <a:gd name="connsiteX1394" fmla="*/ 786225 w 5718006"/>
              <a:gd name="connsiteY1394" fmla="*/ 2722551 h 5711508"/>
              <a:gd name="connsiteX1395" fmla="*/ 815466 w 5718006"/>
              <a:gd name="connsiteY1395" fmla="*/ 2712803 h 5711508"/>
              <a:gd name="connsiteX1396" fmla="*/ 831709 w 5718006"/>
              <a:gd name="connsiteY1396" fmla="*/ 2683562 h 5711508"/>
              <a:gd name="connsiteX1397" fmla="*/ 844704 w 5718006"/>
              <a:gd name="connsiteY1397" fmla="*/ 2670566 h 5711508"/>
              <a:gd name="connsiteX1398" fmla="*/ 870695 w 5718006"/>
              <a:gd name="connsiteY1398" fmla="*/ 2618585 h 5711508"/>
              <a:gd name="connsiteX1399" fmla="*/ 909681 w 5718006"/>
              <a:gd name="connsiteY1399" fmla="*/ 2599092 h 5711508"/>
              <a:gd name="connsiteX1400" fmla="*/ 909681 w 5718006"/>
              <a:gd name="connsiteY1400" fmla="*/ 2579599 h 5711508"/>
              <a:gd name="connsiteX1401" fmla="*/ 935674 w 5718006"/>
              <a:gd name="connsiteY1401" fmla="*/ 2576349 h 5711508"/>
              <a:gd name="connsiteX1402" fmla="*/ 961665 w 5718006"/>
              <a:gd name="connsiteY1402" fmla="*/ 2573102 h 5711508"/>
              <a:gd name="connsiteX1403" fmla="*/ 1007149 w 5718006"/>
              <a:gd name="connsiteY1403" fmla="*/ 2579599 h 5711508"/>
              <a:gd name="connsiteX1404" fmla="*/ 1033139 w 5718006"/>
              <a:gd name="connsiteY1404" fmla="*/ 2586097 h 5711508"/>
              <a:gd name="connsiteX1405" fmla="*/ 1033139 w 5718006"/>
              <a:gd name="connsiteY1405" fmla="*/ 2599092 h 5711508"/>
              <a:gd name="connsiteX1406" fmla="*/ 1143602 w 5718006"/>
              <a:gd name="connsiteY1406" fmla="*/ 2612088 h 5711508"/>
              <a:gd name="connsiteX1407" fmla="*/ 1143602 w 5718006"/>
              <a:gd name="connsiteY1407" fmla="*/ 2625083 h 5711508"/>
              <a:gd name="connsiteX1408" fmla="*/ 1163095 w 5718006"/>
              <a:gd name="connsiteY1408" fmla="*/ 2625083 h 5711508"/>
              <a:gd name="connsiteX1409" fmla="*/ 1176088 w 5718006"/>
              <a:gd name="connsiteY1409" fmla="*/ 2641328 h 5711508"/>
              <a:gd name="connsiteX1410" fmla="*/ 1189086 w 5718006"/>
              <a:gd name="connsiteY1410" fmla="*/ 2657571 h 5711508"/>
              <a:gd name="connsiteX1411" fmla="*/ 1208579 w 5718006"/>
              <a:gd name="connsiteY1411" fmla="*/ 2657571 h 5711508"/>
              <a:gd name="connsiteX1412" fmla="*/ 1208579 w 5718006"/>
              <a:gd name="connsiteY1412" fmla="*/ 2670566 h 5711508"/>
              <a:gd name="connsiteX1413" fmla="*/ 1241067 w 5718006"/>
              <a:gd name="connsiteY1413" fmla="*/ 2696557 h 5711508"/>
              <a:gd name="connsiteX1414" fmla="*/ 1260560 w 5718006"/>
              <a:gd name="connsiteY1414" fmla="*/ 2696557 h 5711508"/>
              <a:gd name="connsiteX1415" fmla="*/ 1345030 w 5718006"/>
              <a:gd name="connsiteY1415" fmla="*/ 2748541 h 5711508"/>
              <a:gd name="connsiteX1416" fmla="*/ 1413257 w 5718006"/>
              <a:gd name="connsiteY1416" fmla="*/ 2709555 h 5711508"/>
              <a:gd name="connsiteX1417" fmla="*/ 1461991 w 5718006"/>
              <a:gd name="connsiteY1417" fmla="*/ 2670566 h 5711508"/>
              <a:gd name="connsiteX1418" fmla="*/ 1520469 w 5718006"/>
              <a:gd name="connsiteY1418" fmla="*/ 2683562 h 5711508"/>
              <a:gd name="connsiteX1419" fmla="*/ 1520469 w 5718006"/>
              <a:gd name="connsiteY1419" fmla="*/ 2696557 h 5711508"/>
              <a:gd name="connsiteX1420" fmla="*/ 1539962 w 5718006"/>
              <a:gd name="connsiteY1420" fmla="*/ 2703055 h 5711508"/>
              <a:gd name="connsiteX1421" fmla="*/ 1575701 w 5718006"/>
              <a:gd name="connsiteY1421" fmla="*/ 2709555 h 5711508"/>
              <a:gd name="connsiteX1422" fmla="*/ 1611437 w 5718006"/>
              <a:gd name="connsiteY1422" fmla="*/ 2716053 h 5711508"/>
              <a:gd name="connsiteX1423" fmla="*/ 1611437 w 5718006"/>
              <a:gd name="connsiteY1423" fmla="*/ 2696557 h 5711508"/>
              <a:gd name="connsiteX1424" fmla="*/ 1617934 w 5718006"/>
              <a:gd name="connsiteY1424" fmla="*/ 2696557 h 5711508"/>
              <a:gd name="connsiteX1425" fmla="*/ 1617934 w 5718006"/>
              <a:gd name="connsiteY1425" fmla="*/ 2651073 h 5711508"/>
              <a:gd name="connsiteX1426" fmla="*/ 1630930 w 5718006"/>
              <a:gd name="connsiteY1426" fmla="*/ 2651073 h 5711508"/>
              <a:gd name="connsiteX1427" fmla="*/ 1630930 w 5718006"/>
              <a:gd name="connsiteY1427" fmla="*/ 2599092 h 5711508"/>
              <a:gd name="connsiteX1428" fmla="*/ 1643928 w 5718006"/>
              <a:gd name="connsiteY1428" fmla="*/ 2586097 h 5711508"/>
              <a:gd name="connsiteX1429" fmla="*/ 1643928 w 5718006"/>
              <a:gd name="connsiteY1429" fmla="*/ 2560106 h 5711508"/>
              <a:gd name="connsiteX1430" fmla="*/ 1656920 w 5718006"/>
              <a:gd name="connsiteY1430" fmla="*/ 2560106 h 5711508"/>
              <a:gd name="connsiteX1431" fmla="*/ 1663421 w 5718006"/>
              <a:gd name="connsiteY1431" fmla="*/ 2527618 h 5711508"/>
              <a:gd name="connsiteX1432" fmla="*/ 1673166 w 5718006"/>
              <a:gd name="connsiteY1432" fmla="*/ 2517870 h 5711508"/>
              <a:gd name="connsiteX1433" fmla="*/ 1682914 w 5718006"/>
              <a:gd name="connsiteY1433" fmla="*/ 2514623 h 5711508"/>
              <a:gd name="connsiteX1434" fmla="*/ 1679663 w 5718006"/>
              <a:gd name="connsiteY1434" fmla="*/ 2556856 h 5711508"/>
              <a:gd name="connsiteX1435" fmla="*/ 1663421 w 5718006"/>
              <a:gd name="connsiteY1435" fmla="*/ 2586097 h 5711508"/>
              <a:gd name="connsiteX1436" fmla="*/ 1656920 w 5718006"/>
              <a:gd name="connsiteY1436" fmla="*/ 2651073 h 5711508"/>
              <a:gd name="connsiteX1437" fmla="*/ 1634180 w 5718006"/>
              <a:gd name="connsiteY1437" fmla="*/ 2690059 h 5711508"/>
              <a:gd name="connsiteX1438" fmla="*/ 1630930 w 5718006"/>
              <a:gd name="connsiteY1438" fmla="*/ 2748541 h 5711508"/>
              <a:gd name="connsiteX1439" fmla="*/ 1647175 w 5718006"/>
              <a:gd name="connsiteY1439" fmla="*/ 2761537 h 5711508"/>
              <a:gd name="connsiteX1440" fmla="*/ 1676416 w 5718006"/>
              <a:gd name="connsiteY1440" fmla="*/ 2768034 h 5711508"/>
              <a:gd name="connsiteX1441" fmla="*/ 1708905 w 5718006"/>
              <a:gd name="connsiteY1441" fmla="*/ 2742044 h 5711508"/>
              <a:gd name="connsiteX1442" fmla="*/ 1773881 w 5718006"/>
              <a:gd name="connsiteY1442" fmla="*/ 2800523 h 5711508"/>
              <a:gd name="connsiteX1443" fmla="*/ 1773881 w 5718006"/>
              <a:gd name="connsiteY1443" fmla="*/ 2813518 h 5711508"/>
              <a:gd name="connsiteX1444" fmla="*/ 1799872 w 5718006"/>
              <a:gd name="connsiteY1444" fmla="*/ 2820015 h 5711508"/>
              <a:gd name="connsiteX1445" fmla="*/ 1825862 w 5718006"/>
              <a:gd name="connsiteY1445" fmla="*/ 2826513 h 5711508"/>
              <a:gd name="connsiteX1446" fmla="*/ 1988306 w 5718006"/>
              <a:gd name="connsiteY1446" fmla="*/ 2781030 h 5711508"/>
              <a:gd name="connsiteX1447" fmla="*/ 2176742 w 5718006"/>
              <a:gd name="connsiteY1447" fmla="*/ 2703055 h 5711508"/>
              <a:gd name="connsiteX1448" fmla="*/ 2228723 w 5718006"/>
              <a:gd name="connsiteY1448" fmla="*/ 2768034 h 5711508"/>
              <a:gd name="connsiteX1449" fmla="*/ 2274206 w 5718006"/>
              <a:gd name="connsiteY1449" fmla="*/ 2768034 h 5711508"/>
              <a:gd name="connsiteX1450" fmla="*/ 2306695 w 5718006"/>
              <a:gd name="connsiteY1450" fmla="*/ 2735546 h 5711508"/>
              <a:gd name="connsiteX1451" fmla="*/ 2319690 w 5718006"/>
              <a:gd name="connsiteY1451" fmla="*/ 2670566 h 5711508"/>
              <a:gd name="connsiteX1452" fmla="*/ 2313192 w 5718006"/>
              <a:gd name="connsiteY1452" fmla="*/ 2670566 h 5711508"/>
              <a:gd name="connsiteX1453" fmla="*/ 2306695 w 5718006"/>
              <a:gd name="connsiteY1453" fmla="*/ 2634831 h 5711508"/>
              <a:gd name="connsiteX1454" fmla="*/ 2300197 w 5718006"/>
              <a:gd name="connsiteY1454" fmla="*/ 2605590 h 5711508"/>
              <a:gd name="connsiteX1455" fmla="*/ 2293702 w 5718006"/>
              <a:gd name="connsiteY1455" fmla="*/ 2599095 h 5711508"/>
              <a:gd name="connsiteX1456" fmla="*/ 2274209 w 5718006"/>
              <a:gd name="connsiteY1456" fmla="*/ 2553612 h 5711508"/>
              <a:gd name="connsiteX1457" fmla="*/ 2267712 w 5718006"/>
              <a:gd name="connsiteY1457" fmla="*/ 2508128 h 5711508"/>
              <a:gd name="connsiteX1458" fmla="*/ 2267712 w 5718006"/>
              <a:gd name="connsiteY1458" fmla="*/ 2456147 h 5711508"/>
              <a:gd name="connsiteX1459" fmla="*/ 2254716 w 5718006"/>
              <a:gd name="connsiteY1459" fmla="*/ 2456147 h 5711508"/>
              <a:gd name="connsiteX1460" fmla="*/ 2248219 w 5718006"/>
              <a:gd name="connsiteY1460" fmla="*/ 2436651 h 5711508"/>
              <a:gd name="connsiteX1461" fmla="*/ 2241721 w 5718006"/>
              <a:gd name="connsiteY1461" fmla="*/ 2410660 h 5711508"/>
              <a:gd name="connsiteX1462" fmla="*/ 2244968 w 5718006"/>
              <a:gd name="connsiteY1462" fmla="*/ 2381422 h 5711508"/>
              <a:gd name="connsiteX1463" fmla="*/ 2248219 w 5718006"/>
              <a:gd name="connsiteY1463" fmla="*/ 2345684 h 5711508"/>
              <a:gd name="connsiteX1464" fmla="*/ 2287205 w 5718006"/>
              <a:gd name="connsiteY1464" fmla="*/ 2352181 h 5711508"/>
              <a:gd name="connsiteX1465" fmla="*/ 2290455 w 5718006"/>
              <a:gd name="connsiteY1465" fmla="*/ 2381422 h 5711508"/>
              <a:gd name="connsiteX1466" fmla="*/ 2293702 w 5718006"/>
              <a:gd name="connsiteY1466" fmla="*/ 2410660 h 5711508"/>
              <a:gd name="connsiteX1467" fmla="*/ 2300200 w 5718006"/>
              <a:gd name="connsiteY1467" fmla="*/ 2410660 h 5711508"/>
              <a:gd name="connsiteX1468" fmla="*/ 2293702 w 5718006"/>
              <a:gd name="connsiteY1468" fmla="*/ 2436651 h 5711508"/>
              <a:gd name="connsiteX1469" fmla="*/ 2287205 w 5718006"/>
              <a:gd name="connsiteY1469" fmla="*/ 2462645 h 5711508"/>
              <a:gd name="connsiteX1470" fmla="*/ 2293702 w 5718006"/>
              <a:gd name="connsiteY1470" fmla="*/ 2462645 h 5711508"/>
              <a:gd name="connsiteX1471" fmla="*/ 2296950 w 5718006"/>
              <a:gd name="connsiteY1471" fmla="*/ 2534119 h 5711508"/>
              <a:gd name="connsiteX1472" fmla="*/ 2300200 w 5718006"/>
              <a:gd name="connsiteY1472" fmla="*/ 2605590 h 5711508"/>
              <a:gd name="connsiteX1473" fmla="*/ 2319690 w 5718006"/>
              <a:gd name="connsiteY1473" fmla="*/ 2599092 h 5711508"/>
              <a:gd name="connsiteX1474" fmla="*/ 2335936 w 5718006"/>
              <a:gd name="connsiteY1474" fmla="*/ 2602343 h 5711508"/>
              <a:gd name="connsiteX1475" fmla="*/ 2345681 w 5718006"/>
              <a:gd name="connsiteY1475" fmla="*/ 2605590 h 5711508"/>
              <a:gd name="connsiteX1476" fmla="*/ 2345681 w 5718006"/>
              <a:gd name="connsiteY1476" fmla="*/ 2631580 h 5711508"/>
              <a:gd name="connsiteX1477" fmla="*/ 2371671 w 5718006"/>
              <a:gd name="connsiteY1477" fmla="*/ 2644576 h 5711508"/>
              <a:gd name="connsiteX1478" fmla="*/ 2391164 w 5718006"/>
              <a:gd name="connsiteY1478" fmla="*/ 2657571 h 5711508"/>
              <a:gd name="connsiteX1479" fmla="*/ 2430153 w 5718006"/>
              <a:gd name="connsiteY1479" fmla="*/ 2664069 h 5711508"/>
              <a:gd name="connsiteX1480" fmla="*/ 2462641 w 5718006"/>
              <a:gd name="connsiteY1480" fmla="*/ 2670566 h 5711508"/>
              <a:gd name="connsiteX1481" fmla="*/ 2462641 w 5718006"/>
              <a:gd name="connsiteY1481" fmla="*/ 2677064 h 5711508"/>
              <a:gd name="connsiteX1482" fmla="*/ 2495130 w 5718006"/>
              <a:gd name="connsiteY1482" fmla="*/ 2673817 h 5711508"/>
              <a:gd name="connsiteX1483" fmla="*/ 2540613 w 5718006"/>
              <a:gd name="connsiteY1483" fmla="*/ 2670566 h 5711508"/>
              <a:gd name="connsiteX1484" fmla="*/ 2563353 w 5718006"/>
              <a:gd name="connsiteY1484" fmla="*/ 2677064 h 5711508"/>
              <a:gd name="connsiteX1485" fmla="*/ 2573101 w 5718006"/>
              <a:gd name="connsiteY1485" fmla="*/ 2683562 h 5711508"/>
              <a:gd name="connsiteX1486" fmla="*/ 2599092 w 5718006"/>
              <a:gd name="connsiteY1486" fmla="*/ 2683562 h 5711508"/>
              <a:gd name="connsiteX1487" fmla="*/ 2599092 w 5718006"/>
              <a:gd name="connsiteY1487" fmla="*/ 2696557 h 5711508"/>
              <a:gd name="connsiteX1488" fmla="*/ 2638078 w 5718006"/>
              <a:gd name="connsiteY1488" fmla="*/ 2703055 h 5711508"/>
              <a:gd name="connsiteX1489" fmla="*/ 2638078 w 5718006"/>
              <a:gd name="connsiteY1489" fmla="*/ 2716053 h 5711508"/>
              <a:gd name="connsiteX1490" fmla="*/ 2706305 w 5718006"/>
              <a:gd name="connsiteY1490" fmla="*/ 2706305 h 5711508"/>
              <a:gd name="connsiteX1491" fmla="*/ 2755039 w 5718006"/>
              <a:gd name="connsiteY1491" fmla="*/ 2657571 h 5711508"/>
              <a:gd name="connsiteX1492" fmla="*/ 2768034 w 5718006"/>
              <a:gd name="connsiteY1492" fmla="*/ 2605590 h 5711508"/>
              <a:gd name="connsiteX1493" fmla="*/ 2790774 w 5718006"/>
              <a:gd name="connsiteY1493" fmla="*/ 2560106 h 5711508"/>
              <a:gd name="connsiteX1494" fmla="*/ 2833011 w 5718006"/>
              <a:gd name="connsiteY1494" fmla="*/ 2534116 h 5711508"/>
              <a:gd name="connsiteX1495" fmla="*/ 2826513 w 5718006"/>
              <a:gd name="connsiteY1495" fmla="*/ 2495130 h 5711508"/>
              <a:gd name="connsiteX1496" fmla="*/ 2781029 w 5718006"/>
              <a:gd name="connsiteY1496" fmla="*/ 2488632 h 5711508"/>
              <a:gd name="connsiteX1497" fmla="*/ 2735546 w 5718006"/>
              <a:gd name="connsiteY1497" fmla="*/ 2495130 h 5711508"/>
              <a:gd name="connsiteX1498" fmla="*/ 2735546 w 5718006"/>
              <a:gd name="connsiteY1498" fmla="*/ 2508125 h 5711508"/>
              <a:gd name="connsiteX1499" fmla="*/ 2716053 w 5718006"/>
              <a:gd name="connsiteY1499" fmla="*/ 2514623 h 5711508"/>
              <a:gd name="connsiteX1500" fmla="*/ 2625083 w 5718006"/>
              <a:gd name="connsiteY1500" fmla="*/ 2586097 h 5711508"/>
              <a:gd name="connsiteX1501" fmla="*/ 2618585 w 5718006"/>
              <a:gd name="connsiteY1501" fmla="*/ 2651073 h 5711508"/>
              <a:gd name="connsiteX1502" fmla="*/ 2599092 w 5718006"/>
              <a:gd name="connsiteY1502" fmla="*/ 2618585 h 5711508"/>
              <a:gd name="connsiteX1503" fmla="*/ 2618585 w 5718006"/>
              <a:gd name="connsiteY1503" fmla="*/ 2599092 h 5711508"/>
              <a:gd name="connsiteX1504" fmla="*/ 2625083 w 5718006"/>
              <a:gd name="connsiteY1504" fmla="*/ 2534116 h 5711508"/>
              <a:gd name="connsiteX1505" fmla="*/ 2638078 w 5718006"/>
              <a:gd name="connsiteY1505" fmla="*/ 2534116 h 5711508"/>
              <a:gd name="connsiteX1506" fmla="*/ 2644576 w 5718006"/>
              <a:gd name="connsiteY1506" fmla="*/ 2488632 h 5711508"/>
              <a:gd name="connsiteX1507" fmla="*/ 2634831 w 5718006"/>
              <a:gd name="connsiteY1507" fmla="*/ 2436648 h 5711508"/>
              <a:gd name="connsiteX1508" fmla="*/ 2599092 w 5718006"/>
              <a:gd name="connsiteY1508" fmla="*/ 2378169 h 5711508"/>
              <a:gd name="connsiteX1509" fmla="*/ 2521120 w 5718006"/>
              <a:gd name="connsiteY1509" fmla="*/ 2365174 h 5711508"/>
              <a:gd name="connsiteX1510" fmla="*/ 2482134 w 5718006"/>
              <a:gd name="connsiteY1510" fmla="*/ 2345681 h 5711508"/>
              <a:gd name="connsiteX1511" fmla="*/ 2482134 w 5718006"/>
              <a:gd name="connsiteY1511" fmla="*/ 2326188 h 5711508"/>
              <a:gd name="connsiteX1512" fmla="*/ 2452893 w 5718006"/>
              <a:gd name="connsiteY1512" fmla="*/ 2296947 h 5711508"/>
              <a:gd name="connsiteX1513" fmla="*/ 2430153 w 5718006"/>
              <a:gd name="connsiteY1513" fmla="*/ 2267709 h 5711508"/>
              <a:gd name="connsiteX1514" fmla="*/ 2430153 w 5718006"/>
              <a:gd name="connsiteY1514" fmla="*/ 2254714 h 5711508"/>
              <a:gd name="connsiteX1515" fmla="*/ 2410660 w 5718006"/>
              <a:gd name="connsiteY1515" fmla="*/ 2254714 h 5711508"/>
              <a:gd name="connsiteX1516" fmla="*/ 2400912 w 5718006"/>
              <a:gd name="connsiteY1516" fmla="*/ 2241718 h 5711508"/>
              <a:gd name="connsiteX1517" fmla="*/ 2391164 w 5718006"/>
              <a:gd name="connsiteY1517" fmla="*/ 2228723 h 5711508"/>
              <a:gd name="connsiteX1518" fmla="*/ 2371671 w 5718006"/>
              <a:gd name="connsiteY1518" fmla="*/ 2228723 h 5711508"/>
              <a:gd name="connsiteX1519" fmla="*/ 2332685 w 5718006"/>
              <a:gd name="connsiteY1519" fmla="*/ 2176739 h 5711508"/>
              <a:gd name="connsiteX1520" fmla="*/ 2319690 w 5718006"/>
              <a:gd name="connsiteY1520" fmla="*/ 2176739 h 5711508"/>
              <a:gd name="connsiteX1521" fmla="*/ 2313192 w 5718006"/>
              <a:gd name="connsiteY1521" fmla="*/ 2111762 h 5711508"/>
              <a:gd name="connsiteX1522" fmla="*/ 2300197 w 5718006"/>
              <a:gd name="connsiteY1522" fmla="*/ 2111762 h 5711508"/>
              <a:gd name="connsiteX1523" fmla="*/ 2300197 w 5718006"/>
              <a:gd name="connsiteY1523" fmla="*/ 2092269 h 5711508"/>
              <a:gd name="connsiteX1524" fmla="*/ 2257961 w 5718006"/>
              <a:gd name="connsiteY1524" fmla="*/ 2082524 h 5711508"/>
              <a:gd name="connsiteX1525" fmla="*/ 2222225 w 5718006"/>
              <a:gd name="connsiteY1525" fmla="*/ 2072776 h 5711508"/>
              <a:gd name="connsiteX1526" fmla="*/ 2179989 w 5718006"/>
              <a:gd name="connsiteY1526" fmla="*/ 2014297 h 5711508"/>
              <a:gd name="connsiteX1527" fmla="*/ 2150751 w 5718006"/>
              <a:gd name="connsiteY1527" fmla="*/ 1994804 h 5711508"/>
              <a:gd name="connsiteX1528" fmla="*/ 2131255 w 5718006"/>
              <a:gd name="connsiteY1528" fmla="*/ 1972061 h 5711508"/>
              <a:gd name="connsiteX1529" fmla="*/ 2124757 w 5718006"/>
              <a:gd name="connsiteY1529" fmla="*/ 1903834 h 5711508"/>
              <a:gd name="connsiteX1530" fmla="*/ 2111762 w 5718006"/>
              <a:gd name="connsiteY1530" fmla="*/ 1903834 h 5711508"/>
              <a:gd name="connsiteX1531" fmla="*/ 2111762 w 5718006"/>
              <a:gd name="connsiteY1531" fmla="*/ 1884341 h 5711508"/>
              <a:gd name="connsiteX1532" fmla="*/ 2108515 w 5718006"/>
              <a:gd name="connsiteY1532" fmla="*/ 1864848 h 5711508"/>
              <a:gd name="connsiteX1533" fmla="*/ 2105264 w 5718006"/>
              <a:gd name="connsiteY1533" fmla="*/ 1845355 h 5711508"/>
              <a:gd name="connsiteX1534" fmla="*/ 2079274 w 5718006"/>
              <a:gd name="connsiteY1534" fmla="*/ 1851853 h 5711508"/>
              <a:gd name="connsiteX1535" fmla="*/ 2050036 w 5718006"/>
              <a:gd name="connsiteY1535" fmla="*/ 1848606 h 5711508"/>
              <a:gd name="connsiteX1536" fmla="*/ 2027292 w 5718006"/>
              <a:gd name="connsiteY1536" fmla="*/ 1845355 h 5711508"/>
              <a:gd name="connsiteX1537" fmla="*/ 2027292 w 5718006"/>
              <a:gd name="connsiteY1537" fmla="*/ 1851853 h 5711508"/>
              <a:gd name="connsiteX1538" fmla="*/ 1968813 w 5718006"/>
              <a:gd name="connsiteY1538" fmla="*/ 1855103 h 5711508"/>
              <a:gd name="connsiteX1539" fmla="*/ 1916829 w 5718006"/>
              <a:gd name="connsiteY1539" fmla="*/ 1858351 h 5711508"/>
              <a:gd name="connsiteX1540" fmla="*/ 1910335 w 5718006"/>
              <a:gd name="connsiteY1540" fmla="*/ 1832360 h 5711508"/>
              <a:gd name="connsiteX1541" fmla="*/ 2124757 w 5718006"/>
              <a:gd name="connsiteY1541" fmla="*/ 1832360 h 5711508"/>
              <a:gd name="connsiteX1542" fmla="*/ 2124757 w 5718006"/>
              <a:gd name="connsiteY1542" fmla="*/ 1754388 h 5711508"/>
              <a:gd name="connsiteX1543" fmla="*/ 2089022 w 5718006"/>
              <a:gd name="connsiteY1543" fmla="*/ 1734895 h 5711508"/>
              <a:gd name="connsiteX1544" fmla="*/ 2053283 w 5718006"/>
              <a:gd name="connsiteY1544" fmla="*/ 1728397 h 5711508"/>
              <a:gd name="connsiteX1545" fmla="*/ 1962316 w 5718006"/>
              <a:gd name="connsiteY1545" fmla="*/ 1741393 h 5711508"/>
              <a:gd name="connsiteX1546" fmla="*/ 1962316 w 5718006"/>
              <a:gd name="connsiteY1546" fmla="*/ 1754388 h 5711508"/>
              <a:gd name="connsiteX1547" fmla="*/ 1897336 w 5718006"/>
              <a:gd name="connsiteY1547" fmla="*/ 1760886 h 5711508"/>
              <a:gd name="connsiteX1548" fmla="*/ 1897336 w 5718006"/>
              <a:gd name="connsiteY1548" fmla="*/ 1741393 h 5711508"/>
              <a:gd name="connsiteX1549" fmla="*/ 1994804 w 5718006"/>
              <a:gd name="connsiteY1549" fmla="*/ 1692659 h 5711508"/>
              <a:gd name="connsiteX1550" fmla="*/ 2079274 w 5718006"/>
              <a:gd name="connsiteY1550" fmla="*/ 1624432 h 5711508"/>
              <a:gd name="connsiteX1551" fmla="*/ 2079274 w 5718006"/>
              <a:gd name="connsiteY1551" fmla="*/ 1546460 h 5711508"/>
              <a:gd name="connsiteX1552" fmla="*/ 2040288 w 5718006"/>
              <a:gd name="connsiteY1552" fmla="*/ 1497726 h 5711508"/>
              <a:gd name="connsiteX1553" fmla="*/ 2027292 w 5718006"/>
              <a:gd name="connsiteY1553" fmla="*/ 1423005 h 5711508"/>
              <a:gd name="connsiteX1554" fmla="*/ 2014297 w 5718006"/>
              <a:gd name="connsiteY1554" fmla="*/ 1423005 h 5711508"/>
              <a:gd name="connsiteX1555" fmla="*/ 2020795 w 5718006"/>
              <a:gd name="connsiteY1555" fmla="*/ 1403512 h 5711508"/>
              <a:gd name="connsiteX1556" fmla="*/ 2027292 w 5718006"/>
              <a:gd name="connsiteY1556" fmla="*/ 1377518 h 5711508"/>
              <a:gd name="connsiteX1557" fmla="*/ 2014297 w 5718006"/>
              <a:gd name="connsiteY1557" fmla="*/ 1377518 h 5711508"/>
              <a:gd name="connsiteX1558" fmla="*/ 2014297 w 5718006"/>
              <a:gd name="connsiteY1558" fmla="*/ 1364523 h 5711508"/>
              <a:gd name="connsiteX1559" fmla="*/ 1968813 w 5718006"/>
              <a:gd name="connsiteY1559" fmla="*/ 1364523 h 5711508"/>
              <a:gd name="connsiteX1560" fmla="*/ 1968813 w 5718006"/>
              <a:gd name="connsiteY1560" fmla="*/ 1351527 h 5711508"/>
              <a:gd name="connsiteX1561" fmla="*/ 2007799 w 5718006"/>
              <a:gd name="connsiteY1561" fmla="*/ 1358025 h 5711508"/>
              <a:gd name="connsiteX1562" fmla="*/ 2001302 w 5718006"/>
              <a:gd name="connsiteY1562" fmla="*/ 1345030 h 5711508"/>
              <a:gd name="connsiteX1563" fmla="*/ 1994804 w 5718006"/>
              <a:gd name="connsiteY1563" fmla="*/ 1332034 h 5711508"/>
              <a:gd name="connsiteX1564" fmla="*/ 1981809 w 5718006"/>
              <a:gd name="connsiteY1564" fmla="*/ 1332034 h 5711508"/>
              <a:gd name="connsiteX1565" fmla="*/ 1972061 w 5718006"/>
              <a:gd name="connsiteY1565" fmla="*/ 1302797 h 5711508"/>
              <a:gd name="connsiteX1566" fmla="*/ 1949321 w 5718006"/>
              <a:gd name="connsiteY1566" fmla="*/ 1286551 h 5711508"/>
              <a:gd name="connsiteX1567" fmla="*/ 1962316 w 5718006"/>
              <a:gd name="connsiteY1567" fmla="*/ 1254063 h 5711508"/>
              <a:gd name="connsiteX1568" fmla="*/ 1981809 w 5718006"/>
              <a:gd name="connsiteY1568" fmla="*/ 1221574 h 5711508"/>
              <a:gd name="connsiteX1569" fmla="*/ 1994804 w 5718006"/>
              <a:gd name="connsiteY1569" fmla="*/ 1215077 h 5711508"/>
              <a:gd name="connsiteX1570" fmla="*/ 2014297 w 5718006"/>
              <a:gd name="connsiteY1570" fmla="*/ 1202081 h 5711508"/>
              <a:gd name="connsiteX1571" fmla="*/ 2020795 w 5718006"/>
              <a:gd name="connsiteY1571" fmla="*/ 1205329 h 5711508"/>
              <a:gd name="connsiteX1572" fmla="*/ 2027292 w 5718006"/>
              <a:gd name="connsiteY1572" fmla="*/ 1208579 h 5711508"/>
              <a:gd name="connsiteX1573" fmla="*/ 2033790 w 5718006"/>
              <a:gd name="connsiteY1573" fmla="*/ 1202081 h 5711508"/>
              <a:gd name="connsiteX1574" fmla="*/ 2040288 w 5718006"/>
              <a:gd name="connsiteY1574" fmla="*/ 1176091 h 5711508"/>
              <a:gd name="connsiteX1575" fmla="*/ 2033790 w 5718006"/>
              <a:gd name="connsiteY1575" fmla="*/ 1150097 h 5711508"/>
              <a:gd name="connsiteX1576" fmla="*/ 2027292 w 5718006"/>
              <a:gd name="connsiteY1576" fmla="*/ 1143602 h 5711508"/>
              <a:gd name="connsiteX1577" fmla="*/ 2027292 w 5718006"/>
              <a:gd name="connsiteY1577" fmla="*/ 1150097 h 5711508"/>
              <a:gd name="connsiteX1578" fmla="*/ 1994804 w 5718006"/>
              <a:gd name="connsiteY1578" fmla="*/ 1130604 h 5711508"/>
              <a:gd name="connsiteX1579" fmla="*/ 1994804 w 5718006"/>
              <a:gd name="connsiteY1579" fmla="*/ 1117609 h 5711508"/>
              <a:gd name="connsiteX1580" fmla="*/ 1981809 w 5718006"/>
              <a:gd name="connsiteY1580" fmla="*/ 1117609 h 5711508"/>
              <a:gd name="connsiteX1581" fmla="*/ 1916829 w 5718006"/>
              <a:gd name="connsiteY1581" fmla="*/ 1062380 h 5711508"/>
              <a:gd name="connsiteX1582" fmla="*/ 1838858 w 5718006"/>
              <a:gd name="connsiteY1582" fmla="*/ 1026642 h 5711508"/>
              <a:gd name="connsiteX1583" fmla="*/ 1900587 w 5718006"/>
              <a:gd name="connsiteY1583" fmla="*/ 1036390 h 5711508"/>
              <a:gd name="connsiteX1584" fmla="*/ 1962316 w 5718006"/>
              <a:gd name="connsiteY1584" fmla="*/ 1046135 h 5711508"/>
              <a:gd name="connsiteX1585" fmla="*/ 1965563 w 5718006"/>
              <a:gd name="connsiteY1585" fmla="*/ 1026642 h 5711508"/>
              <a:gd name="connsiteX1586" fmla="*/ 1968813 w 5718006"/>
              <a:gd name="connsiteY1586" fmla="*/ 1007149 h 5711508"/>
              <a:gd name="connsiteX1587" fmla="*/ 2095519 w 5718006"/>
              <a:gd name="connsiteY1587" fmla="*/ 929177 h 5711508"/>
              <a:gd name="connsiteX1588" fmla="*/ 2131255 w 5718006"/>
              <a:gd name="connsiteY1588" fmla="*/ 779728 h 5711508"/>
              <a:gd name="connsiteX1589" fmla="*/ 2128008 w 5718006"/>
              <a:gd name="connsiteY1589" fmla="*/ 763485 h 5711508"/>
              <a:gd name="connsiteX1590" fmla="*/ 2124757 w 5718006"/>
              <a:gd name="connsiteY1590" fmla="*/ 747239 h 5711508"/>
              <a:gd name="connsiteX1591" fmla="*/ 2179989 w 5718006"/>
              <a:gd name="connsiteY1591" fmla="*/ 692008 h 5711508"/>
              <a:gd name="connsiteX1592" fmla="*/ 2215727 w 5718006"/>
              <a:gd name="connsiteY1592" fmla="*/ 604288 h 5711508"/>
              <a:gd name="connsiteX1593" fmla="*/ 2267709 w 5718006"/>
              <a:gd name="connsiteY1593" fmla="*/ 604288 h 5711508"/>
              <a:gd name="connsiteX1594" fmla="*/ 2293699 w 5718006"/>
              <a:gd name="connsiteY1594" fmla="*/ 623781 h 5711508"/>
              <a:gd name="connsiteX1595" fmla="*/ 2339183 w 5718006"/>
              <a:gd name="connsiteY1595" fmla="*/ 610785 h 5711508"/>
              <a:gd name="connsiteX1596" fmla="*/ 2339183 w 5718006"/>
              <a:gd name="connsiteY1596" fmla="*/ 591293 h 5711508"/>
              <a:gd name="connsiteX1597" fmla="*/ 2358676 w 5718006"/>
              <a:gd name="connsiteY1597" fmla="*/ 591293 h 5711508"/>
              <a:gd name="connsiteX1598" fmla="*/ 2381419 w 5718006"/>
              <a:gd name="connsiteY1598" fmla="*/ 549059 h 5711508"/>
              <a:gd name="connsiteX1599" fmla="*/ 2391164 w 5718006"/>
              <a:gd name="connsiteY1599" fmla="*/ 487330 h 5711508"/>
              <a:gd name="connsiteX1600" fmla="*/ 2404159 w 5718006"/>
              <a:gd name="connsiteY1600" fmla="*/ 487330 h 5711508"/>
              <a:gd name="connsiteX1601" fmla="*/ 2410660 w 5718006"/>
              <a:gd name="connsiteY1601" fmla="*/ 448344 h 5711508"/>
              <a:gd name="connsiteX1602" fmla="*/ 2436648 w 5718006"/>
              <a:gd name="connsiteY1602" fmla="*/ 422354 h 5711508"/>
              <a:gd name="connsiteX1603" fmla="*/ 2433400 w 5718006"/>
              <a:gd name="connsiteY1603" fmla="*/ 393113 h 5711508"/>
              <a:gd name="connsiteX1604" fmla="*/ 2430153 w 5718006"/>
              <a:gd name="connsiteY1604" fmla="*/ 357374 h 5711508"/>
              <a:gd name="connsiteX1605" fmla="*/ 2449646 w 5718006"/>
              <a:gd name="connsiteY1605" fmla="*/ 259909 h 5711508"/>
              <a:gd name="connsiteX1606" fmla="*/ 2462641 w 5718006"/>
              <a:gd name="connsiteY1606" fmla="*/ 259909 h 5711508"/>
              <a:gd name="connsiteX1607" fmla="*/ 2517870 w 5718006"/>
              <a:gd name="connsiteY1607" fmla="*/ 334634 h 5711508"/>
              <a:gd name="connsiteX1608" fmla="*/ 2605590 w 5718006"/>
              <a:gd name="connsiteY1608" fmla="*/ 396363 h 5711508"/>
              <a:gd name="connsiteX1609" fmla="*/ 2605590 w 5718006"/>
              <a:gd name="connsiteY1609" fmla="*/ 389865 h 5711508"/>
              <a:gd name="connsiteX1610" fmla="*/ 2751789 w 5718006"/>
              <a:gd name="connsiteY1610" fmla="*/ 344379 h 5711508"/>
              <a:gd name="connsiteX1611" fmla="*/ 2807020 w 5718006"/>
              <a:gd name="connsiteY1611" fmla="*/ 201430 h 5711508"/>
              <a:gd name="connsiteX1612" fmla="*/ 2794025 w 5718006"/>
              <a:gd name="connsiteY1612" fmla="*/ 201430 h 5711508"/>
              <a:gd name="connsiteX1613" fmla="*/ 2807020 w 5718006"/>
              <a:gd name="connsiteY1613" fmla="*/ 133203 h 5711508"/>
              <a:gd name="connsiteX1614" fmla="*/ 2839508 w 5718006"/>
              <a:gd name="connsiteY1614" fmla="*/ 71474 h 5711508"/>
              <a:gd name="connsiteX1615" fmla="*/ 2150754 w 5718006"/>
              <a:gd name="connsiteY1615" fmla="*/ 0 h 5711508"/>
              <a:gd name="connsiteX1616" fmla="*/ 2176745 w 5718006"/>
              <a:gd name="connsiteY1616" fmla="*/ 0 h 5711508"/>
              <a:gd name="connsiteX1617" fmla="*/ 2205983 w 5718006"/>
              <a:gd name="connsiteY1617" fmla="*/ 58479 h 5711508"/>
              <a:gd name="connsiteX1618" fmla="*/ 2241721 w 5718006"/>
              <a:gd name="connsiteY1618" fmla="*/ 116958 h 5711508"/>
              <a:gd name="connsiteX1619" fmla="*/ 2254716 w 5718006"/>
              <a:gd name="connsiteY1619" fmla="*/ 116958 h 5711508"/>
              <a:gd name="connsiteX1620" fmla="*/ 2267712 w 5718006"/>
              <a:gd name="connsiteY1620" fmla="*/ 142951 h 5711508"/>
              <a:gd name="connsiteX1621" fmla="*/ 2274209 w 5718006"/>
              <a:gd name="connsiteY1621" fmla="*/ 168942 h 5711508"/>
              <a:gd name="connsiteX1622" fmla="*/ 2287205 w 5718006"/>
              <a:gd name="connsiteY1622" fmla="*/ 168942 h 5711508"/>
              <a:gd name="connsiteX1623" fmla="*/ 2300200 w 5718006"/>
              <a:gd name="connsiteY1623" fmla="*/ 233919 h 5711508"/>
              <a:gd name="connsiteX1624" fmla="*/ 2316443 w 5718006"/>
              <a:gd name="connsiteY1624" fmla="*/ 243667 h 5711508"/>
              <a:gd name="connsiteX1625" fmla="*/ 2332688 w 5718006"/>
              <a:gd name="connsiteY1625" fmla="*/ 253412 h 5711508"/>
              <a:gd name="connsiteX1626" fmla="*/ 2332688 w 5718006"/>
              <a:gd name="connsiteY1626" fmla="*/ 272905 h 5711508"/>
              <a:gd name="connsiteX1627" fmla="*/ 2345684 w 5718006"/>
              <a:gd name="connsiteY1627" fmla="*/ 279402 h 5711508"/>
              <a:gd name="connsiteX1628" fmla="*/ 2345684 w 5718006"/>
              <a:gd name="connsiteY1628" fmla="*/ 298895 h 5711508"/>
              <a:gd name="connsiteX1629" fmla="*/ 2358679 w 5718006"/>
              <a:gd name="connsiteY1629" fmla="*/ 298895 h 5711508"/>
              <a:gd name="connsiteX1630" fmla="*/ 2365177 w 5718006"/>
              <a:gd name="connsiteY1630" fmla="*/ 331383 h 5711508"/>
              <a:gd name="connsiteX1631" fmla="*/ 2358679 w 5718006"/>
              <a:gd name="connsiteY1631" fmla="*/ 324886 h 5711508"/>
              <a:gd name="connsiteX1632" fmla="*/ 2326191 w 5718006"/>
              <a:gd name="connsiteY1632" fmla="*/ 292398 h 5711508"/>
              <a:gd name="connsiteX1633" fmla="*/ 2303447 w 5718006"/>
              <a:gd name="connsiteY1633" fmla="*/ 263159 h 5711508"/>
              <a:gd name="connsiteX1634" fmla="*/ 2293702 w 5718006"/>
              <a:gd name="connsiteY1634" fmla="*/ 233919 h 5711508"/>
              <a:gd name="connsiteX1635" fmla="*/ 2274209 w 5718006"/>
              <a:gd name="connsiteY1635" fmla="*/ 233919 h 5711508"/>
              <a:gd name="connsiteX1636" fmla="*/ 2248219 w 5718006"/>
              <a:gd name="connsiteY1636" fmla="*/ 181937 h 5711508"/>
              <a:gd name="connsiteX1637" fmla="*/ 2241721 w 5718006"/>
              <a:gd name="connsiteY1637" fmla="*/ 181937 h 5711508"/>
              <a:gd name="connsiteX1638" fmla="*/ 2231973 w 5718006"/>
              <a:gd name="connsiteY1638" fmla="*/ 149449 h 5711508"/>
              <a:gd name="connsiteX1639" fmla="*/ 2215731 w 5718006"/>
              <a:gd name="connsiteY1639" fmla="*/ 129956 h 5711508"/>
              <a:gd name="connsiteX1640" fmla="*/ 2215731 w 5718006"/>
              <a:gd name="connsiteY1640" fmla="*/ 90967 h 5711508"/>
              <a:gd name="connsiteX1641" fmla="*/ 2202735 w 5718006"/>
              <a:gd name="connsiteY1641" fmla="*/ 84470 h 5711508"/>
              <a:gd name="connsiteX1642" fmla="*/ 2166997 w 5718006"/>
              <a:gd name="connsiteY1642" fmla="*/ 45484 h 5711508"/>
              <a:gd name="connsiteX1643" fmla="*/ 2150754 w 5718006"/>
              <a:gd name="connsiteY1643" fmla="*/ 0 h 571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</a:cxnLst>
            <a:rect l="l" t="t" r="r" b="b"/>
            <a:pathLst>
              <a:path w="5718006" h="5711508">
                <a:moveTo>
                  <a:pt x="4191042" y="5679020"/>
                </a:moveTo>
                <a:lnTo>
                  <a:pt x="4269014" y="5698513"/>
                </a:lnTo>
                <a:lnTo>
                  <a:pt x="4269014" y="5705011"/>
                </a:lnTo>
                <a:lnTo>
                  <a:pt x="4223527" y="5698513"/>
                </a:lnTo>
                <a:cubicBezTo>
                  <a:pt x="4219197" y="5698513"/>
                  <a:pt x="4215946" y="5700680"/>
                  <a:pt x="4213783" y="5705011"/>
                </a:cubicBezTo>
                <a:cubicBezTo>
                  <a:pt x="4211616" y="5709341"/>
                  <a:pt x="4206201" y="5711508"/>
                  <a:pt x="4197537" y="5711508"/>
                </a:cubicBezTo>
                <a:cubicBezTo>
                  <a:pt x="4188875" y="5711508"/>
                  <a:pt x="4182378" y="5702844"/>
                  <a:pt x="4178044" y="5685518"/>
                </a:cubicBezTo>
                <a:lnTo>
                  <a:pt x="4191042" y="5685518"/>
                </a:lnTo>
                <a:close/>
                <a:moveTo>
                  <a:pt x="4145552" y="5568557"/>
                </a:moveTo>
                <a:lnTo>
                  <a:pt x="4171543" y="5568557"/>
                </a:lnTo>
                <a:lnTo>
                  <a:pt x="4171543" y="5581552"/>
                </a:lnTo>
                <a:lnTo>
                  <a:pt x="4145552" y="5581552"/>
                </a:lnTo>
                <a:close/>
                <a:moveTo>
                  <a:pt x="4048088" y="5542566"/>
                </a:moveTo>
                <a:cubicBezTo>
                  <a:pt x="4061083" y="5555561"/>
                  <a:pt x="4075162" y="5559895"/>
                  <a:pt x="4090321" y="5555561"/>
                </a:cubicBezTo>
                <a:cubicBezTo>
                  <a:pt x="4105483" y="5551231"/>
                  <a:pt x="4119562" y="5553398"/>
                  <a:pt x="4132557" y="5562062"/>
                </a:cubicBezTo>
                <a:lnTo>
                  <a:pt x="4009099" y="5568560"/>
                </a:lnTo>
                <a:cubicBezTo>
                  <a:pt x="4013432" y="5555561"/>
                  <a:pt x="4016683" y="5549067"/>
                  <a:pt x="4018847" y="5549067"/>
                </a:cubicBezTo>
                <a:cubicBezTo>
                  <a:pt x="4021014" y="5549067"/>
                  <a:pt x="4030758" y="5546900"/>
                  <a:pt x="4048088" y="5542566"/>
                </a:cubicBezTo>
                <a:close/>
                <a:moveTo>
                  <a:pt x="2638078" y="5347634"/>
                </a:moveTo>
                <a:cubicBezTo>
                  <a:pt x="2646743" y="5356295"/>
                  <a:pt x="2656488" y="5360629"/>
                  <a:pt x="2667319" y="5360629"/>
                </a:cubicBezTo>
                <a:cubicBezTo>
                  <a:pt x="2678147" y="5360629"/>
                  <a:pt x="2687895" y="5371457"/>
                  <a:pt x="2696560" y="5393117"/>
                </a:cubicBezTo>
                <a:cubicBezTo>
                  <a:pt x="2722548" y="5401782"/>
                  <a:pt x="2735546" y="5434270"/>
                  <a:pt x="2735546" y="5490582"/>
                </a:cubicBezTo>
                <a:cubicBezTo>
                  <a:pt x="2735546" y="5512242"/>
                  <a:pt x="2734462" y="5526321"/>
                  <a:pt x="2732296" y="5532818"/>
                </a:cubicBezTo>
                <a:cubicBezTo>
                  <a:pt x="2730129" y="5539316"/>
                  <a:pt x="2724714" y="5549064"/>
                  <a:pt x="2716053" y="5562059"/>
                </a:cubicBezTo>
                <a:cubicBezTo>
                  <a:pt x="2685729" y="5549064"/>
                  <a:pt x="2664069" y="5531735"/>
                  <a:pt x="2651073" y="5510075"/>
                </a:cubicBezTo>
                <a:cubicBezTo>
                  <a:pt x="2638078" y="5488418"/>
                  <a:pt x="2620752" y="5466758"/>
                  <a:pt x="2599092" y="5445098"/>
                </a:cubicBezTo>
                <a:lnTo>
                  <a:pt x="2599092" y="5373624"/>
                </a:lnTo>
                <a:cubicBezTo>
                  <a:pt x="2607757" y="5369290"/>
                  <a:pt x="2614254" y="5364960"/>
                  <a:pt x="2618585" y="5360629"/>
                </a:cubicBezTo>
                <a:cubicBezTo>
                  <a:pt x="2622919" y="5356295"/>
                  <a:pt x="2629413" y="5351964"/>
                  <a:pt x="2638078" y="5347634"/>
                </a:cubicBezTo>
                <a:close/>
                <a:moveTo>
                  <a:pt x="5529574" y="5321646"/>
                </a:moveTo>
                <a:lnTo>
                  <a:pt x="5555565" y="5321646"/>
                </a:lnTo>
                <a:cubicBezTo>
                  <a:pt x="5559896" y="5325977"/>
                  <a:pt x="5563143" y="5328144"/>
                  <a:pt x="5565310" y="5328144"/>
                </a:cubicBezTo>
                <a:cubicBezTo>
                  <a:pt x="5567477" y="5328144"/>
                  <a:pt x="5570724" y="5330307"/>
                  <a:pt x="5575058" y="5334641"/>
                </a:cubicBezTo>
                <a:lnTo>
                  <a:pt x="5575058" y="5354134"/>
                </a:lnTo>
                <a:cubicBezTo>
                  <a:pt x="5579389" y="5358465"/>
                  <a:pt x="5583719" y="5360632"/>
                  <a:pt x="5588050" y="5360632"/>
                </a:cubicBezTo>
                <a:lnTo>
                  <a:pt x="5588050" y="5380125"/>
                </a:lnTo>
                <a:cubicBezTo>
                  <a:pt x="5592384" y="5384456"/>
                  <a:pt x="5595634" y="5386623"/>
                  <a:pt x="5597798" y="5386623"/>
                </a:cubicBezTo>
                <a:cubicBezTo>
                  <a:pt x="5599965" y="5386623"/>
                  <a:pt x="5603212" y="5388786"/>
                  <a:pt x="5607546" y="5393120"/>
                </a:cubicBezTo>
                <a:lnTo>
                  <a:pt x="5607546" y="5406115"/>
                </a:lnTo>
                <a:cubicBezTo>
                  <a:pt x="5616211" y="5414780"/>
                  <a:pt x="5627039" y="5423442"/>
                  <a:pt x="5640034" y="5432106"/>
                </a:cubicBezTo>
                <a:cubicBezTo>
                  <a:pt x="5653030" y="5440771"/>
                  <a:pt x="5659527" y="5453766"/>
                  <a:pt x="5659527" y="5471092"/>
                </a:cubicBezTo>
                <a:lnTo>
                  <a:pt x="5679020" y="5471092"/>
                </a:lnTo>
                <a:cubicBezTo>
                  <a:pt x="5687685" y="5488421"/>
                  <a:pt x="5694183" y="5498166"/>
                  <a:pt x="5698513" y="5500333"/>
                </a:cubicBezTo>
                <a:cubicBezTo>
                  <a:pt x="5702844" y="5502500"/>
                  <a:pt x="5709345" y="5514412"/>
                  <a:pt x="5718006" y="5536069"/>
                </a:cubicBezTo>
                <a:lnTo>
                  <a:pt x="5698513" y="5536069"/>
                </a:lnTo>
                <a:cubicBezTo>
                  <a:pt x="5694183" y="5514412"/>
                  <a:pt x="5681184" y="5501416"/>
                  <a:pt x="5659527" y="5497083"/>
                </a:cubicBezTo>
                <a:lnTo>
                  <a:pt x="5659527" y="5477590"/>
                </a:lnTo>
                <a:lnTo>
                  <a:pt x="5646532" y="5477590"/>
                </a:lnTo>
                <a:lnTo>
                  <a:pt x="5646532" y="5464594"/>
                </a:lnTo>
                <a:cubicBezTo>
                  <a:pt x="5629203" y="5455933"/>
                  <a:pt x="5621625" y="5449432"/>
                  <a:pt x="5623789" y="5445101"/>
                </a:cubicBezTo>
                <a:cubicBezTo>
                  <a:pt x="5625956" y="5440771"/>
                  <a:pt x="5618375" y="5434273"/>
                  <a:pt x="5601048" y="5425608"/>
                </a:cubicBezTo>
                <a:lnTo>
                  <a:pt x="5601048" y="5406115"/>
                </a:lnTo>
                <a:cubicBezTo>
                  <a:pt x="5592384" y="5401785"/>
                  <a:pt x="5577222" y="5390953"/>
                  <a:pt x="5555565" y="5373627"/>
                </a:cubicBezTo>
                <a:cubicBezTo>
                  <a:pt x="5533905" y="5356298"/>
                  <a:pt x="5525240" y="5349800"/>
                  <a:pt x="5529574" y="5354134"/>
                </a:cubicBezTo>
                <a:close/>
                <a:moveTo>
                  <a:pt x="5321646" y="5146203"/>
                </a:moveTo>
                <a:lnTo>
                  <a:pt x="5341136" y="5146203"/>
                </a:lnTo>
                <a:cubicBezTo>
                  <a:pt x="5336805" y="5154868"/>
                  <a:pt x="5330311" y="5161365"/>
                  <a:pt x="5321646" y="5165696"/>
                </a:cubicBezTo>
                <a:lnTo>
                  <a:pt x="5308648" y="5172194"/>
                </a:lnTo>
                <a:cubicBezTo>
                  <a:pt x="5308648" y="5172194"/>
                  <a:pt x="5312982" y="5163529"/>
                  <a:pt x="5321646" y="5146203"/>
                </a:cubicBezTo>
                <a:close/>
                <a:moveTo>
                  <a:pt x="3378823" y="5074729"/>
                </a:moveTo>
                <a:lnTo>
                  <a:pt x="3391818" y="5074729"/>
                </a:lnTo>
                <a:lnTo>
                  <a:pt x="3391818" y="5087724"/>
                </a:lnTo>
                <a:cubicBezTo>
                  <a:pt x="3396149" y="5092055"/>
                  <a:pt x="3397233" y="5094222"/>
                  <a:pt x="3395069" y="5094222"/>
                </a:cubicBezTo>
                <a:cubicBezTo>
                  <a:pt x="3392902" y="5094222"/>
                  <a:pt x="3393985" y="5096386"/>
                  <a:pt x="3398316" y="5100720"/>
                </a:cubicBezTo>
                <a:lnTo>
                  <a:pt x="3378823" y="5100720"/>
                </a:lnTo>
                <a:close/>
                <a:moveTo>
                  <a:pt x="5464592" y="5048738"/>
                </a:moveTo>
                <a:cubicBezTo>
                  <a:pt x="5455927" y="5074729"/>
                  <a:pt x="5440768" y="5092055"/>
                  <a:pt x="5419108" y="5100720"/>
                </a:cubicBezTo>
                <a:lnTo>
                  <a:pt x="5393117" y="5100720"/>
                </a:lnTo>
                <a:lnTo>
                  <a:pt x="5393117" y="5113715"/>
                </a:lnTo>
                <a:cubicBezTo>
                  <a:pt x="5384453" y="5122379"/>
                  <a:pt x="5377955" y="5127794"/>
                  <a:pt x="5373624" y="5129958"/>
                </a:cubicBezTo>
                <a:cubicBezTo>
                  <a:pt x="5369294" y="5132124"/>
                  <a:pt x="5360629" y="5135375"/>
                  <a:pt x="5347634" y="5139706"/>
                </a:cubicBezTo>
                <a:lnTo>
                  <a:pt x="5354131" y="5126710"/>
                </a:lnTo>
                <a:cubicBezTo>
                  <a:pt x="5362793" y="5113715"/>
                  <a:pt x="5377955" y="5097469"/>
                  <a:pt x="5399615" y="5077976"/>
                </a:cubicBezTo>
                <a:cubicBezTo>
                  <a:pt x="5421275" y="5058483"/>
                  <a:pt x="5442932" y="5048738"/>
                  <a:pt x="5464592" y="5048738"/>
                </a:cubicBezTo>
                <a:close/>
                <a:moveTo>
                  <a:pt x="1033139" y="5029242"/>
                </a:moveTo>
                <a:lnTo>
                  <a:pt x="1065628" y="5029242"/>
                </a:lnTo>
                <a:lnTo>
                  <a:pt x="1065628" y="5042238"/>
                </a:lnTo>
                <a:cubicBezTo>
                  <a:pt x="1078623" y="5055236"/>
                  <a:pt x="1089454" y="5070395"/>
                  <a:pt x="1098116" y="5087724"/>
                </a:cubicBezTo>
                <a:lnTo>
                  <a:pt x="1078623" y="5087724"/>
                </a:lnTo>
                <a:cubicBezTo>
                  <a:pt x="1069961" y="5074729"/>
                  <a:pt x="1062380" y="5066064"/>
                  <a:pt x="1055883" y="5061734"/>
                </a:cubicBezTo>
                <a:cubicBezTo>
                  <a:pt x="1049385" y="5057400"/>
                  <a:pt x="1041804" y="5046571"/>
                  <a:pt x="1033139" y="5029242"/>
                </a:cubicBezTo>
                <a:close/>
                <a:moveTo>
                  <a:pt x="2807020" y="4957771"/>
                </a:moveTo>
                <a:cubicBezTo>
                  <a:pt x="2815685" y="4966436"/>
                  <a:pt x="2822182" y="4976181"/>
                  <a:pt x="2826513" y="4987012"/>
                </a:cubicBezTo>
                <a:cubicBezTo>
                  <a:pt x="2830844" y="4997841"/>
                  <a:pt x="2833011" y="5016250"/>
                  <a:pt x="2833011" y="5042241"/>
                </a:cubicBezTo>
                <a:cubicBezTo>
                  <a:pt x="2833011" y="5050905"/>
                  <a:pt x="2831927" y="5057403"/>
                  <a:pt x="2829763" y="5061737"/>
                </a:cubicBezTo>
                <a:cubicBezTo>
                  <a:pt x="2827597" y="5066068"/>
                  <a:pt x="2826513" y="5072565"/>
                  <a:pt x="2826513" y="5081230"/>
                </a:cubicBezTo>
                <a:cubicBezTo>
                  <a:pt x="2826513" y="5089891"/>
                  <a:pt x="2828680" y="5096389"/>
                  <a:pt x="2833011" y="5100723"/>
                </a:cubicBezTo>
                <a:lnTo>
                  <a:pt x="2839508" y="5100723"/>
                </a:lnTo>
                <a:cubicBezTo>
                  <a:pt x="2843839" y="5109387"/>
                  <a:pt x="2846006" y="5119132"/>
                  <a:pt x="2846006" y="5129961"/>
                </a:cubicBezTo>
                <a:cubicBezTo>
                  <a:pt x="2846006" y="5140792"/>
                  <a:pt x="2848173" y="5150537"/>
                  <a:pt x="2852504" y="5159202"/>
                </a:cubicBezTo>
                <a:cubicBezTo>
                  <a:pt x="2848173" y="5159202"/>
                  <a:pt x="2843839" y="5161368"/>
                  <a:pt x="2839508" y="5165699"/>
                </a:cubicBezTo>
                <a:cubicBezTo>
                  <a:pt x="2830844" y="5161368"/>
                  <a:pt x="2826513" y="5159202"/>
                  <a:pt x="2826513" y="5159202"/>
                </a:cubicBezTo>
                <a:lnTo>
                  <a:pt x="2813518" y="5159202"/>
                </a:lnTo>
                <a:cubicBezTo>
                  <a:pt x="2817848" y="5146206"/>
                  <a:pt x="2820015" y="5134294"/>
                  <a:pt x="2820015" y="5123463"/>
                </a:cubicBezTo>
                <a:cubicBezTo>
                  <a:pt x="2820015" y="5112635"/>
                  <a:pt x="2822182" y="5102887"/>
                  <a:pt x="2826513" y="5094225"/>
                </a:cubicBezTo>
                <a:lnTo>
                  <a:pt x="2813518" y="5094225"/>
                </a:lnTo>
                <a:lnTo>
                  <a:pt x="2813518" y="5055239"/>
                </a:lnTo>
                <a:cubicBezTo>
                  <a:pt x="2804853" y="5029245"/>
                  <a:pt x="2800522" y="5011919"/>
                  <a:pt x="2800522" y="5003255"/>
                </a:cubicBezTo>
                <a:cubicBezTo>
                  <a:pt x="2800522" y="4985929"/>
                  <a:pt x="2802689" y="4970767"/>
                  <a:pt x="2807020" y="4957771"/>
                </a:cubicBezTo>
                <a:close/>
                <a:moveTo>
                  <a:pt x="2794028" y="4912285"/>
                </a:moveTo>
                <a:cubicBezTo>
                  <a:pt x="2798359" y="4916615"/>
                  <a:pt x="2801609" y="4918782"/>
                  <a:pt x="2803773" y="4918782"/>
                </a:cubicBezTo>
                <a:cubicBezTo>
                  <a:pt x="2805940" y="4918782"/>
                  <a:pt x="2809190" y="4920949"/>
                  <a:pt x="2813521" y="4925280"/>
                </a:cubicBezTo>
                <a:lnTo>
                  <a:pt x="2807023" y="4931778"/>
                </a:lnTo>
                <a:lnTo>
                  <a:pt x="2807023" y="4938275"/>
                </a:lnTo>
                <a:lnTo>
                  <a:pt x="2794028" y="4938275"/>
                </a:lnTo>
                <a:close/>
                <a:moveTo>
                  <a:pt x="2794028" y="4853806"/>
                </a:moveTo>
                <a:cubicBezTo>
                  <a:pt x="2798359" y="4858136"/>
                  <a:pt x="2800526" y="4864634"/>
                  <a:pt x="2800526" y="4873299"/>
                </a:cubicBezTo>
                <a:cubicBezTo>
                  <a:pt x="2800526" y="4881963"/>
                  <a:pt x="2802692" y="4890625"/>
                  <a:pt x="2807023" y="4899289"/>
                </a:cubicBezTo>
                <a:lnTo>
                  <a:pt x="2794028" y="4905787"/>
                </a:lnTo>
                <a:lnTo>
                  <a:pt x="2787530" y="4905787"/>
                </a:lnTo>
                <a:close/>
                <a:moveTo>
                  <a:pt x="2781033" y="4821321"/>
                </a:moveTo>
                <a:lnTo>
                  <a:pt x="2787530" y="4821321"/>
                </a:lnTo>
                <a:lnTo>
                  <a:pt x="2787530" y="4853809"/>
                </a:lnTo>
                <a:close/>
                <a:moveTo>
                  <a:pt x="2768037" y="4743343"/>
                </a:moveTo>
                <a:cubicBezTo>
                  <a:pt x="2772368" y="4747676"/>
                  <a:pt x="2776699" y="4758505"/>
                  <a:pt x="2781033" y="4775831"/>
                </a:cubicBezTo>
                <a:cubicBezTo>
                  <a:pt x="2785363" y="4793160"/>
                  <a:pt x="2787530" y="4806155"/>
                  <a:pt x="2787530" y="4814820"/>
                </a:cubicBezTo>
                <a:lnTo>
                  <a:pt x="2781033" y="4814820"/>
                </a:lnTo>
                <a:cubicBezTo>
                  <a:pt x="2776699" y="4801824"/>
                  <a:pt x="2774535" y="4789910"/>
                  <a:pt x="2774535" y="4779081"/>
                </a:cubicBezTo>
                <a:cubicBezTo>
                  <a:pt x="2774535" y="4768253"/>
                  <a:pt x="2772368" y="4756338"/>
                  <a:pt x="2768037" y="4743343"/>
                </a:cubicBezTo>
                <a:close/>
                <a:moveTo>
                  <a:pt x="2833014" y="4736845"/>
                </a:moveTo>
                <a:cubicBezTo>
                  <a:pt x="2854674" y="4749840"/>
                  <a:pt x="2865502" y="4758505"/>
                  <a:pt x="2865502" y="4762839"/>
                </a:cubicBezTo>
                <a:cubicBezTo>
                  <a:pt x="2865502" y="4767169"/>
                  <a:pt x="2863335" y="4769333"/>
                  <a:pt x="2859004" y="4769333"/>
                </a:cubicBezTo>
                <a:lnTo>
                  <a:pt x="2859004" y="4782332"/>
                </a:lnTo>
                <a:cubicBezTo>
                  <a:pt x="2850340" y="4777998"/>
                  <a:pt x="2847093" y="4776914"/>
                  <a:pt x="2849259" y="4779081"/>
                </a:cubicBezTo>
                <a:cubicBezTo>
                  <a:pt x="2851423" y="4781248"/>
                  <a:pt x="2848176" y="4777998"/>
                  <a:pt x="2839511" y="4769333"/>
                </a:cubicBezTo>
                <a:lnTo>
                  <a:pt x="2833014" y="4769333"/>
                </a:lnTo>
                <a:close/>
                <a:moveTo>
                  <a:pt x="3112416" y="4710854"/>
                </a:moveTo>
                <a:lnTo>
                  <a:pt x="3118914" y="4723850"/>
                </a:lnTo>
                <a:cubicBezTo>
                  <a:pt x="3131909" y="4732514"/>
                  <a:pt x="3142741" y="4744426"/>
                  <a:pt x="3151402" y="4759588"/>
                </a:cubicBezTo>
                <a:cubicBezTo>
                  <a:pt x="3160067" y="4774750"/>
                  <a:pt x="3170895" y="4786662"/>
                  <a:pt x="3183890" y="4795327"/>
                </a:cubicBezTo>
                <a:lnTo>
                  <a:pt x="3183890" y="4834313"/>
                </a:lnTo>
                <a:cubicBezTo>
                  <a:pt x="3170895" y="4829979"/>
                  <a:pt x="3163314" y="4826732"/>
                  <a:pt x="3161150" y="4824565"/>
                </a:cubicBezTo>
                <a:cubicBezTo>
                  <a:pt x="3158983" y="4822401"/>
                  <a:pt x="3153569" y="4816984"/>
                  <a:pt x="3144905" y="4808322"/>
                </a:cubicBezTo>
                <a:lnTo>
                  <a:pt x="3138407" y="4769333"/>
                </a:lnTo>
                <a:cubicBezTo>
                  <a:pt x="3129742" y="4756338"/>
                  <a:pt x="3123248" y="4748760"/>
                  <a:pt x="3118914" y="4746593"/>
                </a:cubicBezTo>
                <a:cubicBezTo>
                  <a:pt x="3114583" y="4744426"/>
                  <a:pt x="3112416" y="4732514"/>
                  <a:pt x="3112416" y="4710854"/>
                </a:cubicBezTo>
                <a:close/>
                <a:moveTo>
                  <a:pt x="3092923" y="4678369"/>
                </a:moveTo>
                <a:lnTo>
                  <a:pt x="3112416" y="4678369"/>
                </a:lnTo>
                <a:lnTo>
                  <a:pt x="3112416" y="4710854"/>
                </a:lnTo>
                <a:lnTo>
                  <a:pt x="3112416" y="4710857"/>
                </a:lnTo>
                <a:lnTo>
                  <a:pt x="3099421" y="4710857"/>
                </a:lnTo>
                <a:lnTo>
                  <a:pt x="3099421" y="4697862"/>
                </a:lnTo>
                <a:cubicBezTo>
                  <a:pt x="3095090" y="4693531"/>
                  <a:pt x="3094007" y="4691364"/>
                  <a:pt x="3096174" y="4691364"/>
                </a:cubicBezTo>
                <a:cubicBezTo>
                  <a:pt x="3098337" y="4691364"/>
                  <a:pt x="3097254" y="4687034"/>
                  <a:pt x="3092923" y="4678369"/>
                </a:cubicBezTo>
                <a:close/>
                <a:moveTo>
                  <a:pt x="279405" y="4632882"/>
                </a:moveTo>
                <a:cubicBezTo>
                  <a:pt x="361711" y="4632882"/>
                  <a:pt x="434269" y="4641547"/>
                  <a:pt x="497081" y="4658873"/>
                </a:cubicBezTo>
                <a:cubicBezTo>
                  <a:pt x="559891" y="4676199"/>
                  <a:pt x="623784" y="4693528"/>
                  <a:pt x="688764" y="4710854"/>
                </a:cubicBezTo>
                <a:lnTo>
                  <a:pt x="597793" y="4710854"/>
                </a:lnTo>
                <a:lnTo>
                  <a:pt x="597793" y="4697859"/>
                </a:lnTo>
                <a:cubicBezTo>
                  <a:pt x="593463" y="4697859"/>
                  <a:pt x="590215" y="4698942"/>
                  <a:pt x="588048" y="4701109"/>
                </a:cubicBezTo>
                <a:cubicBezTo>
                  <a:pt x="585882" y="4703273"/>
                  <a:pt x="582634" y="4704357"/>
                  <a:pt x="578301" y="4704357"/>
                </a:cubicBezTo>
                <a:cubicBezTo>
                  <a:pt x="569639" y="4704357"/>
                  <a:pt x="563141" y="4702193"/>
                  <a:pt x="558808" y="4697859"/>
                </a:cubicBezTo>
                <a:lnTo>
                  <a:pt x="480836" y="4691361"/>
                </a:lnTo>
                <a:lnTo>
                  <a:pt x="480836" y="4678366"/>
                </a:lnTo>
                <a:cubicBezTo>
                  <a:pt x="472171" y="4682697"/>
                  <a:pt x="462426" y="4684864"/>
                  <a:pt x="451595" y="4684864"/>
                </a:cubicBezTo>
                <a:cubicBezTo>
                  <a:pt x="440766" y="4684864"/>
                  <a:pt x="431018" y="4687031"/>
                  <a:pt x="422357" y="4691361"/>
                </a:cubicBezTo>
                <a:lnTo>
                  <a:pt x="422357" y="4678366"/>
                </a:lnTo>
                <a:lnTo>
                  <a:pt x="383368" y="4665371"/>
                </a:lnTo>
                <a:cubicBezTo>
                  <a:pt x="374706" y="4665371"/>
                  <a:pt x="369292" y="4664287"/>
                  <a:pt x="367125" y="4662123"/>
                </a:cubicBezTo>
                <a:cubicBezTo>
                  <a:pt x="364958" y="4659956"/>
                  <a:pt x="359544" y="4658873"/>
                  <a:pt x="350880" y="4658873"/>
                </a:cubicBezTo>
                <a:cubicBezTo>
                  <a:pt x="346549" y="4658873"/>
                  <a:pt x="342218" y="4659956"/>
                  <a:pt x="337884" y="4662123"/>
                </a:cubicBezTo>
                <a:cubicBezTo>
                  <a:pt x="333553" y="4664287"/>
                  <a:pt x="327056" y="4665371"/>
                  <a:pt x="318391" y="4665371"/>
                </a:cubicBezTo>
                <a:cubicBezTo>
                  <a:pt x="309730" y="4665371"/>
                  <a:pt x="301065" y="4661040"/>
                  <a:pt x="292401" y="4652375"/>
                </a:cubicBezTo>
                <a:cubicBezTo>
                  <a:pt x="288070" y="4648045"/>
                  <a:pt x="283739" y="4641547"/>
                  <a:pt x="279405" y="4632882"/>
                </a:cubicBezTo>
                <a:close/>
                <a:moveTo>
                  <a:pt x="2787527" y="4593900"/>
                </a:moveTo>
                <a:lnTo>
                  <a:pt x="2807020" y="4593900"/>
                </a:lnTo>
                <a:lnTo>
                  <a:pt x="2807020" y="4606895"/>
                </a:lnTo>
                <a:cubicBezTo>
                  <a:pt x="2820015" y="4615559"/>
                  <a:pt x="2828680" y="4620974"/>
                  <a:pt x="2833011" y="4623137"/>
                </a:cubicBezTo>
                <a:cubicBezTo>
                  <a:pt x="2837341" y="4625304"/>
                  <a:pt x="2839508" y="4635052"/>
                  <a:pt x="2839508" y="4652378"/>
                </a:cubicBezTo>
                <a:cubicBezTo>
                  <a:pt x="2830844" y="4656709"/>
                  <a:pt x="2820015" y="4661043"/>
                  <a:pt x="2807020" y="4665374"/>
                </a:cubicBezTo>
                <a:cubicBezTo>
                  <a:pt x="2798356" y="4652378"/>
                  <a:pt x="2792941" y="4642634"/>
                  <a:pt x="2790774" y="4636133"/>
                </a:cubicBezTo>
                <a:cubicBezTo>
                  <a:pt x="2788611" y="4629635"/>
                  <a:pt x="2787527" y="4615559"/>
                  <a:pt x="2787527" y="4593900"/>
                </a:cubicBezTo>
                <a:close/>
                <a:moveTo>
                  <a:pt x="4944776" y="4580901"/>
                </a:moveTo>
                <a:lnTo>
                  <a:pt x="4990260" y="4580901"/>
                </a:lnTo>
                <a:cubicBezTo>
                  <a:pt x="4998924" y="4589563"/>
                  <a:pt x="5014087" y="4597144"/>
                  <a:pt x="5035746" y="4603641"/>
                </a:cubicBezTo>
                <a:cubicBezTo>
                  <a:pt x="5057403" y="4610139"/>
                  <a:pt x="5074732" y="4615556"/>
                  <a:pt x="5087728" y="4619887"/>
                </a:cubicBezTo>
                <a:lnTo>
                  <a:pt x="5087728" y="4632882"/>
                </a:lnTo>
                <a:cubicBezTo>
                  <a:pt x="5061734" y="4632882"/>
                  <a:pt x="5033580" y="4630716"/>
                  <a:pt x="5003258" y="4626385"/>
                </a:cubicBezTo>
                <a:cubicBezTo>
                  <a:pt x="4972934" y="4622054"/>
                  <a:pt x="4953441" y="4606892"/>
                  <a:pt x="4944776" y="4580901"/>
                </a:cubicBezTo>
                <a:close/>
                <a:moveTo>
                  <a:pt x="3060432" y="4574407"/>
                </a:moveTo>
                <a:lnTo>
                  <a:pt x="3066930" y="4574407"/>
                </a:lnTo>
                <a:cubicBezTo>
                  <a:pt x="3075594" y="4583068"/>
                  <a:pt x="3082092" y="4598230"/>
                  <a:pt x="3086423" y="4619890"/>
                </a:cubicBezTo>
                <a:lnTo>
                  <a:pt x="3060432" y="4619890"/>
                </a:lnTo>
                <a:close/>
                <a:moveTo>
                  <a:pt x="3040942" y="4509427"/>
                </a:moveTo>
                <a:lnTo>
                  <a:pt x="3047440" y="4509427"/>
                </a:lnTo>
                <a:lnTo>
                  <a:pt x="3060435" y="4515922"/>
                </a:lnTo>
                <a:lnTo>
                  <a:pt x="3060435" y="4548413"/>
                </a:lnTo>
                <a:lnTo>
                  <a:pt x="3040942" y="4548413"/>
                </a:lnTo>
                <a:close/>
                <a:moveTo>
                  <a:pt x="3027944" y="4483436"/>
                </a:moveTo>
                <a:cubicBezTo>
                  <a:pt x="3036605" y="4492101"/>
                  <a:pt x="3039856" y="4495351"/>
                  <a:pt x="3037689" y="4493184"/>
                </a:cubicBezTo>
                <a:cubicBezTo>
                  <a:pt x="3035525" y="4491018"/>
                  <a:pt x="3036605" y="4494268"/>
                  <a:pt x="3040939" y="4502929"/>
                </a:cubicBezTo>
                <a:lnTo>
                  <a:pt x="3027944" y="4502929"/>
                </a:lnTo>
                <a:close/>
                <a:moveTo>
                  <a:pt x="3026814" y="4471852"/>
                </a:moveTo>
                <a:lnTo>
                  <a:pt x="3027944" y="4476936"/>
                </a:lnTo>
                <a:cubicBezTo>
                  <a:pt x="3027944" y="4479103"/>
                  <a:pt x="3027672" y="4478291"/>
                  <a:pt x="3027132" y="4474500"/>
                </a:cubicBezTo>
                <a:close/>
                <a:moveTo>
                  <a:pt x="4918783" y="4256012"/>
                </a:moveTo>
                <a:lnTo>
                  <a:pt x="4931778" y="4256012"/>
                </a:lnTo>
                <a:lnTo>
                  <a:pt x="4931778" y="4275508"/>
                </a:lnTo>
                <a:cubicBezTo>
                  <a:pt x="4923113" y="4275508"/>
                  <a:pt x="4918783" y="4269011"/>
                  <a:pt x="4918783" y="4256012"/>
                </a:cubicBezTo>
                <a:close/>
                <a:moveTo>
                  <a:pt x="5354135" y="4171546"/>
                </a:moveTo>
                <a:cubicBezTo>
                  <a:pt x="5380125" y="4171546"/>
                  <a:pt x="5394204" y="4175880"/>
                  <a:pt x="5396371" y="4184541"/>
                </a:cubicBezTo>
                <a:cubicBezTo>
                  <a:pt x="5398535" y="4193206"/>
                  <a:pt x="5403949" y="4206201"/>
                  <a:pt x="5412613" y="4223527"/>
                </a:cubicBezTo>
                <a:lnTo>
                  <a:pt x="5419111" y="4223527"/>
                </a:lnTo>
                <a:cubicBezTo>
                  <a:pt x="5423445" y="4227861"/>
                  <a:pt x="5425609" y="4236522"/>
                  <a:pt x="5425609" y="4249521"/>
                </a:cubicBezTo>
                <a:lnTo>
                  <a:pt x="5419111" y="4243020"/>
                </a:lnTo>
                <a:cubicBezTo>
                  <a:pt x="5401782" y="4230025"/>
                  <a:pt x="5380125" y="4206201"/>
                  <a:pt x="5354135" y="4171546"/>
                </a:cubicBezTo>
                <a:close/>
                <a:moveTo>
                  <a:pt x="383365" y="4132560"/>
                </a:moveTo>
                <a:lnTo>
                  <a:pt x="396363" y="4152053"/>
                </a:lnTo>
                <a:cubicBezTo>
                  <a:pt x="400694" y="4156384"/>
                  <a:pt x="407191" y="4158551"/>
                  <a:pt x="415856" y="4158551"/>
                </a:cubicBezTo>
                <a:cubicBezTo>
                  <a:pt x="424518" y="4158551"/>
                  <a:pt x="432099" y="4157467"/>
                  <a:pt x="438596" y="4155303"/>
                </a:cubicBezTo>
                <a:cubicBezTo>
                  <a:pt x="445094" y="4153136"/>
                  <a:pt x="450511" y="4152053"/>
                  <a:pt x="454842" y="4152053"/>
                </a:cubicBezTo>
                <a:cubicBezTo>
                  <a:pt x="472168" y="4152053"/>
                  <a:pt x="484080" y="4155303"/>
                  <a:pt x="490578" y="4161801"/>
                </a:cubicBezTo>
                <a:cubicBezTo>
                  <a:pt x="497078" y="4168299"/>
                  <a:pt x="504656" y="4173713"/>
                  <a:pt x="513321" y="4178043"/>
                </a:cubicBezTo>
                <a:lnTo>
                  <a:pt x="539312" y="4184541"/>
                </a:lnTo>
                <a:lnTo>
                  <a:pt x="539312" y="4197537"/>
                </a:lnTo>
                <a:cubicBezTo>
                  <a:pt x="565302" y="4214866"/>
                  <a:pt x="580464" y="4225694"/>
                  <a:pt x="584795" y="4230025"/>
                </a:cubicBezTo>
                <a:lnTo>
                  <a:pt x="584795" y="4256015"/>
                </a:lnTo>
                <a:cubicBezTo>
                  <a:pt x="593460" y="4269014"/>
                  <a:pt x="603205" y="4284173"/>
                  <a:pt x="614036" y="4301502"/>
                </a:cubicBezTo>
                <a:cubicBezTo>
                  <a:pt x="624864" y="4318828"/>
                  <a:pt x="634612" y="4331823"/>
                  <a:pt x="643277" y="4340488"/>
                </a:cubicBezTo>
                <a:cubicBezTo>
                  <a:pt x="630279" y="4362148"/>
                  <a:pt x="622701" y="4381641"/>
                  <a:pt x="620534" y="4398967"/>
                </a:cubicBezTo>
                <a:cubicBezTo>
                  <a:pt x="618367" y="4416296"/>
                  <a:pt x="617283" y="4442284"/>
                  <a:pt x="617283" y="4476939"/>
                </a:cubicBezTo>
                <a:lnTo>
                  <a:pt x="597790" y="4476939"/>
                </a:lnTo>
                <a:cubicBezTo>
                  <a:pt x="580464" y="4485603"/>
                  <a:pt x="571800" y="4489934"/>
                  <a:pt x="571800" y="4489934"/>
                </a:cubicBezTo>
                <a:lnTo>
                  <a:pt x="571800" y="4509430"/>
                </a:lnTo>
                <a:lnTo>
                  <a:pt x="558804" y="4509430"/>
                </a:lnTo>
                <a:lnTo>
                  <a:pt x="558804" y="4528923"/>
                </a:lnTo>
                <a:cubicBezTo>
                  <a:pt x="554474" y="4528923"/>
                  <a:pt x="551223" y="4530003"/>
                  <a:pt x="549059" y="4532170"/>
                </a:cubicBezTo>
                <a:cubicBezTo>
                  <a:pt x="546893" y="4534337"/>
                  <a:pt x="543645" y="4535421"/>
                  <a:pt x="539312" y="4535421"/>
                </a:cubicBezTo>
                <a:lnTo>
                  <a:pt x="539312" y="4548416"/>
                </a:lnTo>
                <a:cubicBezTo>
                  <a:pt x="526316" y="4548416"/>
                  <a:pt x="516571" y="4551663"/>
                  <a:pt x="510070" y="4558161"/>
                </a:cubicBezTo>
                <a:cubicBezTo>
                  <a:pt x="503573" y="4564659"/>
                  <a:pt x="495995" y="4572240"/>
                  <a:pt x="487330" y="4580904"/>
                </a:cubicBezTo>
                <a:lnTo>
                  <a:pt x="415856" y="4580904"/>
                </a:lnTo>
                <a:lnTo>
                  <a:pt x="415856" y="4593900"/>
                </a:lnTo>
                <a:lnTo>
                  <a:pt x="344379" y="4593900"/>
                </a:lnTo>
                <a:cubicBezTo>
                  <a:pt x="331383" y="4585235"/>
                  <a:pt x="324886" y="4581988"/>
                  <a:pt x="324886" y="4584152"/>
                </a:cubicBezTo>
                <a:cubicBezTo>
                  <a:pt x="324886" y="4586318"/>
                  <a:pt x="316221" y="4578737"/>
                  <a:pt x="298895" y="4561411"/>
                </a:cubicBezTo>
                <a:lnTo>
                  <a:pt x="279402" y="4561411"/>
                </a:lnTo>
                <a:cubicBezTo>
                  <a:pt x="279402" y="4552747"/>
                  <a:pt x="273988" y="4547333"/>
                  <a:pt x="263160" y="4545166"/>
                </a:cubicBezTo>
                <a:cubicBezTo>
                  <a:pt x="252328" y="4542999"/>
                  <a:pt x="242583" y="4539751"/>
                  <a:pt x="233919" y="4535421"/>
                </a:cubicBezTo>
                <a:lnTo>
                  <a:pt x="233919" y="4528923"/>
                </a:lnTo>
                <a:cubicBezTo>
                  <a:pt x="225254" y="4520258"/>
                  <a:pt x="217673" y="4511594"/>
                  <a:pt x="211175" y="4502929"/>
                </a:cubicBezTo>
                <a:cubicBezTo>
                  <a:pt x="204678" y="4494268"/>
                  <a:pt x="199264" y="4485603"/>
                  <a:pt x="194933" y="4476939"/>
                </a:cubicBezTo>
                <a:lnTo>
                  <a:pt x="194933" y="4457446"/>
                </a:lnTo>
                <a:lnTo>
                  <a:pt x="181937" y="4457446"/>
                </a:lnTo>
                <a:lnTo>
                  <a:pt x="175440" y="4405465"/>
                </a:lnTo>
                <a:lnTo>
                  <a:pt x="162444" y="4405465"/>
                </a:lnTo>
                <a:lnTo>
                  <a:pt x="162444" y="4340488"/>
                </a:lnTo>
                <a:lnTo>
                  <a:pt x="175440" y="4340488"/>
                </a:lnTo>
                <a:cubicBezTo>
                  <a:pt x="184101" y="4314497"/>
                  <a:pt x="190602" y="4297168"/>
                  <a:pt x="194933" y="4288507"/>
                </a:cubicBezTo>
                <a:lnTo>
                  <a:pt x="201430" y="4288507"/>
                </a:lnTo>
                <a:cubicBezTo>
                  <a:pt x="197097" y="4275511"/>
                  <a:pt x="194933" y="4256015"/>
                  <a:pt x="194933" y="4230025"/>
                </a:cubicBezTo>
                <a:lnTo>
                  <a:pt x="201430" y="4230025"/>
                </a:lnTo>
                <a:cubicBezTo>
                  <a:pt x="210095" y="4221363"/>
                  <a:pt x="220923" y="4213782"/>
                  <a:pt x="233919" y="4207285"/>
                </a:cubicBezTo>
                <a:cubicBezTo>
                  <a:pt x="246914" y="4200787"/>
                  <a:pt x="259909" y="4191039"/>
                  <a:pt x="272905" y="4178043"/>
                </a:cubicBezTo>
                <a:lnTo>
                  <a:pt x="272905" y="4171546"/>
                </a:lnTo>
                <a:cubicBezTo>
                  <a:pt x="281569" y="4167215"/>
                  <a:pt x="291314" y="4165048"/>
                  <a:pt x="302146" y="4165048"/>
                </a:cubicBezTo>
                <a:cubicBezTo>
                  <a:pt x="312974" y="4165048"/>
                  <a:pt x="324886" y="4162884"/>
                  <a:pt x="337881" y="4158551"/>
                </a:cubicBezTo>
                <a:lnTo>
                  <a:pt x="337881" y="4152053"/>
                </a:lnTo>
                <a:cubicBezTo>
                  <a:pt x="350876" y="4139058"/>
                  <a:pt x="366039" y="4132560"/>
                  <a:pt x="383365" y="4132560"/>
                </a:cubicBezTo>
                <a:close/>
                <a:moveTo>
                  <a:pt x="5211183" y="3983111"/>
                </a:moveTo>
                <a:lnTo>
                  <a:pt x="5250169" y="3983111"/>
                </a:lnTo>
                <a:lnTo>
                  <a:pt x="5250169" y="4015602"/>
                </a:lnTo>
                <a:cubicBezTo>
                  <a:pt x="5237177" y="4024264"/>
                  <a:pt x="5225262" y="4029678"/>
                  <a:pt x="5214433" y="4031845"/>
                </a:cubicBezTo>
                <a:cubicBezTo>
                  <a:pt x="5203602" y="4034012"/>
                  <a:pt x="5187359" y="4035095"/>
                  <a:pt x="5165700" y="4035095"/>
                </a:cubicBezTo>
                <a:cubicBezTo>
                  <a:pt x="5161369" y="4030761"/>
                  <a:pt x="5157035" y="4026431"/>
                  <a:pt x="5152704" y="4022100"/>
                </a:cubicBezTo>
                <a:cubicBezTo>
                  <a:pt x="5152704" y="4004771"/>
                  <a:pt x="5159202" y="3993942"/>
                  <a:pt x="5172197" y="3989608"/>
                </a:cubicBezTo>
                <a:cubicBezTo>
                  <a:pt x="5185192" y="3985278"/>
                  <a:pt x="5198188" y="3983111"/>
                  <a:pt x="5211183" y="3983111"/>
                </a:cubicBezTo>
                <a:close/>
                <a:moveTo>
                  <a:pt x="4658876" y="3235871"/>
                </a:moveTo>
                <a:lnTo>
                  <a:pt x="4665374" y="3242369"/>
                </a:lnTo>
                <a:cubicBezTo>
                  <a:pt x="4665374" y="3246700"/>
                  <a:pt x="4664291" y="3249947"/>
                  <a:pt x="4662124" y="3252114"/>
                </a:cubicBezTo>
                <a:cubicBezTo>
                  <a:pt x="4659960" y="3254281"/>
                  <a:pt x="4658876" y="3257528"/>
                  <a:pt x="4658876" y="3261862"/>
                </a:cubicBezTo>
                <a:lnTo>
                  <a:pt x="4645881" y="3261862"/>
                </a:lnTo>
                <a:cubicBezTo>
                  <a:pt x="4650212" y="3257528"/>
                  <a:pt x="4652379" y="3253198"/>
                  <a:pt x="4652379" y="3248867"/>
                </a:cubicBezTo>
                <a:cubicBezTo>
                  <a:pt x="4652379" y="3244533"/>
                  <a:pt x="4654546" y="3240202"/>
                  <a:pt x="4658876" y="3235871"/>
                </a:cubicBezTo>
                <a:close/>
                <a:moveTo>
                  <a:pt x="4684864" y="3183890"/>
                </a:moveTo>
                <a:lnTo>
                  <a:pt x="4691362" y="3183890"/>
                </a:lnTo>
                <a:cubicBezTo>
                  <a:pt x="4691362" y="3192555"/>
                  <a:pt x="4689195" y="3201219"/>
                  <a:pt x="4684864" y="3209881"/>
                </a:cubicBezTo>
                <a:cubicBezTo>
                  <a:pt x="4680533" y="3218545"/>
                  <a:pt x="4676199" y="3227210"/>
                  <a:pt x="4671869" y="3235875"/>
                </a:cubicBezTo>
                <a:lnTo>
                  <a:pt x="4665371" y="3216378"/>
                </a:lnTo>
                <a:cubicBezTo>
                  <a:pt x="4674036" y="3207717"/>
                  <a:pt x="4680533" y="3196886"/>
                  <a:pt x="4684864" y="3183890"/>
                </a:cubicBezTo>
                <a:close/>
                <a:moveTo>
                  <a:pt x="4743343" y="3092920"/>
                </a:moveTo>
                <a:lnTo>
                  <a:pt x="4743343" y="3118911"/>
                </a:lnTo>
                <a:cubicBezTo>
                  <a:pt x="4739012" y="3118911"/>
                  <a:pt x="4736845" y="3119994"/>
                  <a:pt x="4736845" y="3122161"/>
                </a:cubicBezTo>
                <a:cubicBezTo>
                  <a:pt x="4736845" y="3124325"/>
                  <a:pt x="4734681" y="3125408"/>
                  <a:pt x="4730347" y="3125408"/>
                </a:cubicBezTo>
                <a:lnTo>
                  <a:pt x="4730347" y="3144901"/>
                </a:lnTo>
                <a:lnTo>
                  <a:pt x="4717355" y="3144901"/>
                </a:lnTo>
                <a:cubicBezTo>
                  <a:pt x="4708691" y="3153566"/>
                  <a:pt x="4706524" y="3157897"/>
                  <a:pt x="4710855" y="3157897"/>
                </a:cubicBezTo>
                <a:cubicBezTo>
                  <a:pt x="4715188" y="3157897"/>
                  <a:pt x="4710855" y="3162230"/>
                  <a:pt x="4697859" y="3170892"/>
                </a:cubicBezTo>
                <a:cubicBezTo>
                  <a:pt x="4697859" y="3175226"/>
                  <a:pt x="4695695" y="3179556"/>
                  <a:pt x="4691362" y="3183887"/>
                </a:cubicBezTo>
                <a:lnTo>
                  <a:pt x="4691362" y="3164394"/>
                </a:lnTo>
                <a:cubicBezTo>
                  <a:pt x="4708691" y="3147068"/>
                  <a:pt x="4716269" y="3132989"/>
                  <a:pt x="4714105" y="3122161"/>
                </a:cubicBezTo>
                <a:close/>
                <a:moveTo>
                  <a:pt x="5445099" y="3079925"/>
                </a:moveTo>
                <a:cubicBezTo>
                  <a:pt x="5458094" y="3084255"/>
                  <a:pt x="5464592" y="3087506"/>
                  <a:pt x="5464592" y="3089670"/>
                </a:cubicBezTo>
                <a:cubicBezTo>
                  <a:pt x="5464592" y="3091837"/>
                  <a:pt x="5466759" y="3097251"/>
                  <a:pt x="5471089" y="3105915"/>
                </a:cubicBezTo>
                <a:lnTo>
                  <a:pt x="5484085" y="3105915"/>
                </a:lnTo>
                <a:lnTo>
                  <a:pt x="5484085" y="3118911"/>
                </a:lnTo>
                <a:lnTo>
                  <a:pt x="5464592" y="3118911"/>
                </a:lnTo>
                <a:lnTo>
                  <a:pt x="5464592" y="3105915"/>
                </a:lnTo>
                <a:cubicBezTo>
                  <a:pt x="5455927" y="3101585"/>
                  <a:pt x="5451596" y="3099418"/>
                  <a:pt x="5451596" y="3099418"/>
                </a:cubicBezTo>
                <a:cubicBezTo>
                  <a:pt x="5451596" y="3099418"/>
                  <a:pt x="5449429" y="3092920"/>
                  <a:pt x="5445099" y="3079925"/>
                </a:cubicBezTo>
                <a:close/>
                <a:moveTo>
                  <a:pt x="4756344" y="3079925"/>
                </a:moveTo>
                <a:lnTo>
                  <a:pt x="4756344" y="3092920"/>
                </a:lnTo>
                <a:lnTo>
                  <a:pt x="4743346" y="3092920"/>
                </a:lnTo>
                <a:close/>
                <a:moveTo>
                  <a:pt x="4834316" y="3066929"/>
                </a:moveTo>
                <a:lnTo>
                  <a:pt x="4847311" y="3066929"/>
                </a:lnTo>
                <a:cubicBezTo>
                  <a:pt x="4855976" y="3075594"/>
                  <a:pt x="4862471" y="3082092"/>
                  <a:pt x="4866804" y="3086422"/>
                </a:cubicBezTo>
                <a:cubicBezTo>
                  <a:pt x="4871135" y="3090753"/>
                  <a:pt x="4875466" y="3101585"/>
                  <a:pt x="4879800" y="3118911"/>
                </a:cubicBezTo>
                <a:lnTo>
                  <a:pt x="4853809" y="3118911"/>
                </a:lnTo>
                <a:cubicBezTo>
                  <a:pt x="4845145" y="3105915"/>
                  <a:pt x="4840814" y="3098334"/>
                  <a:pt x="4840814" y="3096170"/>
                </a:cubicBezTo>
                <a:cubicBezTo>
                  <a:pt x="4840814" y="3094003"/>
                  <a:pt x="4838647" y="3084255"/>
                  <a:pt x="4834316" y="3066929"/>
                </a:cubicBezTo>
                <a:close/>
                <a:moveTo>
                  <a:pt x="3352829" y="3034444"/>
                </a:moveTo>
                <a:lnTo>
                  <a:pt x="3372322" y="3034444"/>
                </a:lnTo>
                <a:cubicBezTo>
                  <a:pt x="3372322" y="3047440"/>
                  <a:pt x="3363661" y="3053937"/>
                  <a:pt x="3346332" y="3053937"/>
                </a:cubicBezTo>
                <a:cubicBezTo>
                  <a:pt x="3346332" y="3049606"/>
                  <a:pt x="3347415" y="3046356"/>
                  <a:pt x="3349579" y="3044189"/>
                </a:cubicBezTo>
                <a:cubicBezTo>
                  <a:pt x="3351746" y="3042025"/>
                  <a:pt x="3352829" y="3038775"/>
                  <a:pt x="3352829" y="3034444"/>
                </a:cubicBezTo>
                <a:close/>
                <a:moveTo>
                  <a:pt x="3424310" y="2982460"/>
                </a:moveTo>
                <a:cubicBezTo>
                  <a:pt x="3419976" y="2999786"/>
                  <a:pt x="3415645" y="3012781"/>
                  <a:pt x="3411311" y="3021446"/>
                </a:cubicBezTo>
                <a:cubicBezTo>
                  <a:pt x="3406981" y="3030107"/>
                  <a:pt x="3393985" y="3034441"/>
                  <a:pt x="3372325" y="3034441"/>
                </a:cubicBezTo>
                <a:lnTo>
                  <a:pt x="3372325" y="3027943"/>
                </a:lnTo>
                <a:cubicBezTo>
                  <a:pt x="3376656" y="3023610"/>
                  <a:pt x="3380990" y="3017112"/>
                  <a:pt x="3385321" y="3008451"/>
                </a:cubicBezTo>
                <a:cubicBezTo>
                  <a:pt x="3398316" y="2995455"/>
                  <a:pt x="3411311" y="2986791"/>
                  <a:pt x="3424310" y="2982460"/>
                </a:cubicBezTo>
                <a:close/>
                <a:moveTo>
                  <a:pt x="4191039" y="2865502"/>
                </a:moveTo>
                <a:cubicBezTo>
                  <a:pt x="4191039" y="2874167"/>
                  <a:pt x="4192119" y="2881748"/>
                  <a:pt x="4194286" y="2888245"/>
                </a:cubicBezTo>
                <a:cubicBezTo>
                  <a:pt x="4196453" y="2894743"/>
                  <a:pt x="4197534" y="2902324"/>
                  <a:pt x="4197534" y="2910986"/>
                </a:cubicBezTo>
                <a:lnTo>
                  <a:pt x="4191039" y="2910986"/>
                </a:lnTo>
                <a:cubicBezTo>
                  <a:pt x="4186705" y="2919650"/>
                  <a:pt x="4184538" y="2926148"/>
                  <a:pt x="4184538" y="2930479"/>
                </a:cubicBezTo>
                <a:cubicBezTo>
                  <a:pt x="4184538" y="2934813"/>
                  <a:pt x="4182374" y="2941310"/>
                  <a:pt x="4178041" y="2949972"/>
                </a:cubicBezTo>
                <a:lnTo>
                  <a:pt x="4171543" y="2982463"/>
                </a:lnTo>
                <a:lnTo>
                  <a:pt x="4165045" y="2982463"/>
                </a:lnTo>
                <a:cubicBezTo>
                  <a:pt x="4160715" y="2991124"/>
                  <a:pt x="4158548" y="3001956"/>
                  <a:pt x="4158548" y="3014951"/>
                </a:cubicBezTo>
                <a:cubicBezTo>
                  <a:pt x="4158548" y="3027947"/>
                  <a:pt x="4160715" y="3038775"/>
                  <a:pt x="4165045" y="3047440"/>
                </a:cubicBezTo>
                <a:cubicBezTo>
                  <a:pt x="4147719" y="3043106"/>
                  <a:pt x="4139055" y="3039858"/>
                  <a:pt x="4139055" y="3037691"/>
                </a:cubicBezTo>
                <a:cubicBezTo>
                  <a:pt x="4139055" y="3035528"/>
                  <a:pt x="4136891" y="3025780"/>
                  <a:pt x="4132557" y="3008454"/>
                </a:cubicBezTo>
                <a:cubicBezTo>
                  <a:pt x="4141222" y="2999789"/>
                  <a:pt x="4145552" y="2986794"/>
                  <a:pt x="4145552" y="2969468"/>
                </a:cubicBezTo>
                <a:cubicBezTo>
                  <a:pt x="4145552" y="2960803"/>
                  <a:pt x="4144469" y="2953222"/>
                  <a:pt x="4142305" y="2946724"/>
                </a:cubicBezTo>
                <a:cubicBezTo>
                  <a:pt x="4140138" y="2940227"/>
                  <a:pt x="4139055" y="2932646"/>
                  <a:pt x="4139055" y="2923981"/>
                </a:cubicBezTo>
                <a:cubicBezTo>
                  <a:pt x="4139055" y="2889329"/>
                  <a:pt x="4156381" y="2869833"/>
                  <a:pt x="4191039" y="2865502"/>
                </a:cubicBezTo>
                <a:close/>
                <a:moveTo>
                  <a:pt x="4684864" y="2865499"/>
                </a:moveTo>
                <a:cubicBezTo>
                  <a:pt x="4702193" y="2878494"/>
                  <a:pt x="4711938" y="2888242"/>
                  <a:pt x="4714105" y="2894740"/>
                </a:cubicBezTo>
                <a:cubicBezTo>
                  <a:pt x="4716269" y="2901238"/>
                  <a:pt x="4726017" y="2913150"/>
                  <a:pt x="4743343" y="2930476"/>
                </a:cubicBezTo>
                <a:lnTo>
                  <a:pt x="4743343" y="2949969"/>
                </a:lnTo>
                <a:cubicBezTo>
                  <a:pt x="4747677" y="2949969"/>
                  <a:pt x="4758505" y="2954302"/>
                  <a:pt x="4775831" y="2962964"/>
                </a:cubicBezTo>
                <a:lnTo>
                  <a:pt x="4775831" y="2975962"/>
                </a:lnTo>
                <a:cubicBezTo>
                  <a:pt x="4775831" y="2975962"/>
                  <a:pt x="4780165" y="2978126"/>
                  <a:pt x="4788829" y="2982460"/>
                </a:cubicBezTo>
                <a:lnTo>
                  <a:pt x="4788829" y="3001953"/>
                </a:lnTo>
                <a:cubicBezTo>
                  <a:pt x="4801825" y="3001953"/>
                  <a:pt x="4809403" y="3006284"/>
                  <a:pt x="4811570" y="3014948"/>
                </a:cubicBezTo>
                <a:cubicBezTo>
                  <a:pt x="4813737" y="3023610"/>
                  <a:pt x="4814817" y="3030107"/>
                  <a:pt x="4814817" y="3034441"/>
                </a:cubicBezTo>
                <a:lnTo>
                  <a:pt x="4827815" y="3034441"/>
                </a:lnTo>
                <a:cubicBezTo>
                  <a:pt x="4827815" y="3043103"/>
                  <a:pt x="4828899" y="3048520"/>
                  <a:pt x="4831063" y="3050684"/>
                </a:cubicBezTo>
                <a:cubicBezTo>
                  <a:pt x="4833230" y="3052851"/>
                  <a:pt x="4834313" y="3058265"/>
                  <a:pt x="4834313" y="3066929"/>
                </a:cubicBezTo>
                <a:lnTo>
                  <a:pt x="4827815" y="3066929"/>
                </a:lnTo>
                <a:cubicBezTo>
                  <a:pt x="4810489" y="3045270"/>
                  <a:pt x="4797491" y="3027943"/>
                  <a:pt x="4788829" y="3014948"/>
                </a:cubicBezTo>
                <a:cubicBezTo>
                  <a:pt x="4780165" y="3001953"/>
                  <a:pt x="4765003" y="2988958"/>
                  <a:pt x="4743343" y="2975962"/>
                </a:cubicBezTo>
                <a:lnTo>
                  <a:pt x="4743343" y="2956469"/>
                </a:lnTo>
                <a:cubicBezTo>
                  <a:pt x="4739012" y="2952135"/>
                  <a:pt x="4734681" y="2949969"/>
                  <a:pt x="4730347" y="2949969"/>
                </a:cubicBezTo>
                <a:lnTo>
                  <a:pt x="4710855" y="2904485"/>
                </a:lnTo>
                <a:lnTo>
                  <a:pt x="4697859" y="2904485"/>
                </a:lnTo>
                <a:cubicBezTo>
                  <a:pt x="4693528" y="2895823"/>
                  <a:pt x="4691362" y="2889326"/>
                  <a:pt x="4691362" y="2884992"/>
                </a:cubicBezTo>
                <a:cubicBezTo>
                  <a:pt x="4691362" y="2880661"/>
                  <a:pt x="4689195" y="2874164"/>
                  <a:pt x="4684864" y="2865499"/>
                </a:cubicBezTo>
                <a:close/>
                <a:moveTo>
                  <a:pt x="3651725" y="2579599"/>
                </a:moveTo>
                <a:cubicBezTo>
                  <a:pt x="3656058" y="2579599"/>
                  <a:pt x="3660389" y="2580683"/>
                  <a:pt x="3664723" y="2582847"/>
                </a:cubicBezTo>
                <a:cubicBezTo>
                  <a:pt x="3669051" y="2585013"/>
                  <a:pt x="3673384" y="2586097"/>
                  <a:pt x="3677715" y="2586097"/>
                </a:cubicBezTo>
                <a:lnTo>
                  <a:pt x="3677715" y="2605590"/>
                </a:lnTo>
                <a:cubicBezTo>
                  <a:pt x="3664723" y="2601259"/>
                  <a:pt x="3656058" y="2592595"/>
                  <a:pt x="3651725" y="2579599"/>
                </a:cubicBezTo>
                <a:close/>
                <a:moveTo>
                  <a:pt x="3638729" y="2560109"/>
                </a:moveTo>
                <a:cubicBezTo>
                  <a:pt x="3647394" y="2568774"/>
                  <a:pt x="3650641" y="2572021"/>
                  <a:pt x="3648474" y="2569854"/>
                </a:cubicBezTo>
                <a:cubicBezTo>
                  <a:pt x="3646310" y="2567690"/>
                  <a:pt x="3647394" y="2570938"/>
                  <a:pt x="3651725" y="2579602"/>
                </a:cubicBezTo>
                <a:lnTo>
                  <a:pt x="3638729" y="2579602"/>
                </a:lnTo>
                <a:close/>
                <a:moveTo>
                  <a:pt x="3632235" y="2534119"/>
                </a:moveTo>
                <a:cubicBezTo>
                  <a:pt x="3640899" y="2547114"/>
                  <a:pt x="3643066" y="2553612"/>
                  <a:pt x="3638732" y="2553612"/>
                </a:cubicBezTo>
                <a:lnTo>
                  <a:pt x="3632235" y="2553612"/>
                </a:lnTo>
                <a:close/>
                <a:moveTo>
                  <a:pt x="1325537" y="2514626"/>
                </a:moveTo>
                <a:lnTo>
                  <a:pt x="1338532" y="2514626"/>
                </a:lnTo>
                <a:cubicBezTo>
                  <a:pt x="1347197" y="2527621"/>
                  <a:pt x="1353694" y="2534119"/>
                  <a:pt x="1358025" y="2534119"/>
                </a:cubicBezTo>
                <a:cubicBezTo>
                  <a:pt x="1362359" y="2534119"/>
                  <a:pt x="1368857" y="2542783"/>
                  <a:pt x="1377518" y="2560109"/>
                </a:cubicBezTo>
                <a:cubicBezTo>
                  <a:pt x="1351527" y="2551445"/>
                  <a:pt x="1329870" y="2544947"/>
                  <a:pt x="1312541" y="2540616"/>
                </a:cubicBezTo>
                <a:cubicBezTo>
                  <a:pt x="1312541" y="2540616"/>
                  <a:pt x="1316872" y="2531952"/>
                  <a:pt x="1325537" y="2514626"/>
                </a:cubicBezTo>
                <a:close/>
                <a:moveTo>
                  <a:pt x="4132557" y="2391167"/>
                </a:moveTo>
                <a:lnTo>
                  <a:pt x="4145552" y="2391167"/>
                </a:lnTo>
                <a:lnTo>
                  <a:pt x="4152050" y="2417158"/>
                </a:lnTo>
                <a:lnTo>
                  <a:pt x="4165045" y="2417158"/>
                </a:lnTo>
                <a:cubicBezTo>
                  <a:pt x="4169379" y="2425822"/>
                  <a:pt x="4171543" y="2438818"/>
                  <a:pt x="4171543" y="2456147"/>
                </a:cubicBezTo>
                <a:cubicBezTo>
                  <a:pt x="4145552" y="2447483"/>
                  <a:pt x="4132557" y="2425822"/>
                  <a:pt x="4132557" y="2391167"/>
                </a:cubicBezTo>
                <a:close/>
                <a:moveTo>
                  <a:pt x="3997733" y="2387104"/>
                </a:moveTo>
                <a:cubicBezTo>
                  <a:pt x="3998816" y="2386563"/>
                  <a:pt x="3998275" y="2386834"/>
                  <a:pt x="3996109" y="2387917"/>
                </a:cubicBezTo>
                <a:lnTo>
                  <a:pt x="3996108" y="2387916"/>
                </a:lnTo>
                <a:close/>
                <a:moveTo>
                  <a:pt x="3957120" y="2371671"/>
                </a:moveTo>
                <a:cubicBezTo>
                  <a:pt x="3965785" y="2371671"/>
                  <a:pt x="3973366" y="2372755"/>
                  <a:pt x="3979864" y="2374922"/>
                </a:cubicBezTo>
                <a:cubicBezTo>
                  <a:pt x="3986361" y="2377085"/>
                  <a:pt x="3993943" y="2378169"/>
                  <a:pt x="4002604" y="2378169"/>
                </a:cubicBezTo>
                <a:cubicBezTo>
                  <a:pt x="3998273" y="2382501"/>
                  <a:pt x="3995566" y="2385479"/>
                  <a:pt x="3994483" y="2387104"/>
                </a:cubicBezTo>
                <a:lnTo>
                  <a:pt x="3996108" y="2387916"/>
                </a:lnTo>
                <a:lnTo>
                  <a:pt x="3989612" y="2391164"/>
                </a:lnTo>
                <a:lnTo>
                  <a:pt x="3963618" y="2397662"/>
                </a:lnTo>
                <a:cubicBezTo>
                  <a:pt x="3963618" y="2393331"/>
                  <a:pt x="3962538" y="2389000"/>
                  <a:pt x="3960371" y="2384667"/>
                </a:cubicBezTo>
                <a:cubicBezTo>
                  <a:pt x="3958204" y="2380336"/>
                  <a:pt x="3957120" y="2376005"/>
                  <a:pt x="3957120" y="2371671"/>
                </a:cubicBezTo>
                <a:close/>
                <a:moveTo>
                  <a:pt x="4074078" y="2365177"/>
                </a:moveTo>
                <a:cubicBezTo>
                  <a:pt x="4091404" y="2369507"/>
                  <a:pt x="4097905" y="2371674"/>
                  <a:pt x="4093571" y="2371674"/>
                </a:cubicBezTo>
                <a:cubicBezTo>
                  <a:pt x="4089240" y="2371674"/>
                  <a:pt x="4091404" y="2378172"/>
                  <a:pt x="4100069" y="2391167"/>
                </a:cubicBezTo>
                <a:lnTo>
                  <a:pt x="4106566" y="2410660"/>
                </a:lnTo>
                <a:lnTo>
                  <a:pt x="4119562" y="2410660"/>
                </a:lnTo>
                <a:lnTo>
                  <a:pt x="4119562" y="2423656"/>
                </a:lnTo>
                <a:lnTo>
                  <a:pt x="4132557" y="2436651"/>
                </a:lnTo>
                <a:lnTo>
                  <a:pt x="4132557" y="2456147"/>
                </a:lnTo>
                <a:cubicBezTo>
                  <a:pt x="4141222" y="2456147"/>
                  <a:pt x="4147719" y="2458311"/>
                  <a:pt x="4152050" y="2462645"/>
                </a:cubicBezTo>
                <a:lnTo>
                  <a:pt x="4152050" y="2482138"/>
                </a:lnTo>
                <a:cubicBezTo>
                  <a:pt x="4169379" y="2490799"/>
                  <a:pt x="4178041" y="2495133"/>
                  <a:pt x="4178041" y="2495133"/>
                </a:cubicBezTo>
                <a:lnTo>
                  <a:pt x="4178041" y="2514626"/>
                </a:lnTo>
                <a:lnTo>
                  <a:pt x="4191039" y="2514626"/>
                </a:lnTo>
                <a:cubicBezTo>
                  <a:pt x="4204031" y="2531952"/>
                  <a:pt x="4212696" y="2551445"/>
                  <a:pt x="4217027" y="2573105"/>
                </a:cubicBezTo>
                <a:cubicBezTo>
                  <a:pt x="4186705" y="2560109"/>
                  <a:pt x="4167212" y="2542783"/>
                  <a:pt x="4158548" y="2521123"/>
                </a:cubicBezTo>
                <a:cubicBezTo>
                  <a:pt x="4149883" y="2499464"/>
                  <a:pt x="4136891" y="2479971"/>
                  <a:pt x="4119562" y="2462645"/>
                </a:cubicBezTo>
                <a:lnTo>
                  <a:pt x="4119562" y="2436651"/>
                </a:lnTo>
                <a:cubicBezTo>
                  <a:pt x="4115231" y="2432320"/>
                  <a:pt x="4111981" y="2430153"/>
                  <a:pt x="4109817" y="2430153"/>
                </a:cubicBezTo>
                <a:cubicBezTo>
                  <a:pt x="4107650" y="2430153"/>
                  <a:pt x="4104400" y="2427989"/>
                  <a:pt x="4100069" y="2423656"/>
                </a:cubicBezTo>
                <a:lnTo>
                  <a:pt x="4100069" y="2410660"/>
                </a:lnTo>
                <a:lnTo>
                  <a:pt x="4087074" y="2410660"/>
                </a:lnTo>
                <a:lnTo>
                  <a:pt x="4080576" y="2391167"/>
                </a:lnTo>
                <a:cubicBezTo>
                  <a:pt x="4080576" y="2382506"/>
                  <a:pt x="4079492" y="2377089"/>
                  <a:pt x="4077325" y="2374925"/>
                </a:cubicBezTo>
                <a:cubicBezTo>
                  <a:pt x="4075162" y="2372758"/>
                  <a:pt x="4074078" y="2369507"/>
                  <a:pt x="4074078" y="2365177"/>
                </a:cubicBezTo>
                <a:close/>
                <a:moveTo>
                  <a:pt x="675768" y="2326188"/>
                </a:moveTo>
                <a:lnTo>
                  <a:pt x="695261" y="2326188"/>
                </a:lnTo>
                <a:lnTo>
                  <a:pt x="695261" y="2339183"/>
                </a:lnTo>
                <a:cubicBezTo>
                  <a:pt x="686597" y="2334852"/>
                  <a:pt x="683350" y="2333769"/>
                  <a:pt x="685513" y="2335936"/>
                </a:cubicBezTo>
                <a:cubicBezTo>
                  <a:pt x="687680" y="2338100"/>
                  <a:pt x="684430" y="2334852"/>
                  <a:pt x="675768" y="2326188"/>
                </a:cubicBezTo>
                <a:close/>
                <a:moveTo>
                  <a:pt x="4191042" y="2319693"/>
                </a:moveTo>
                <a:lnTo>
                  <a:pt x="4197537" y="2319693"/>
                </a:lnTo>
                <a:cubicBezTo>
                  <a:pt x="4206201" y="2328358"/>
                  <a:pt x="4217030" y="2335939"/>
                  <a:pt x="4230028" y="2342436"/>
                </a:cubicBezTo>
                <a:cubicBezTo>
                  <a:pt x="4243020" y="2348934"/>
                  <a:pt x="4249518" y="2358679"/>
                  <a:pt x="4249518" y="2371674"/>
                </a:cubicBezTo>
                <a:lnTo>
                  <a:pt x="4269014" y="2371674"/>
                </a:lnTo>
                <a:cubicBezTo>
                  <a:pt x="4277676" y="2380339"/>
                  <a:pt x="4286340" y="2393334"/>
                  <a:pt x="4295002" y="2410660"/>
                </a:cubicBezTo>
                <a:lnTo>
                  <a:pt x="4288507" y="2410660"/>
                </a:lnTo>
                <a:cubicBezTo>
                  <a:pt x="4301502" y="2414994"/>
                  <a:pt x="4314498" y="2421492"/>
                  <a:pt x="4327493" y="2430153"/>
                </a:cubicBezTo>
                <a:cubicBezTo>
                  <a:pt x="4336154" y="2438818"/>
                  <a:pt x="4345902" y="2448566"/>
                  <a:pt x="4356734" y="2459394"/>
                </a:cubicBezTo>
                <a:cubicBezTo>
                  <a:pt x="4367562" y="2470223"/>
                  <a:pt x="4375143" y="2486468"/>
                  <a:pt x="4379474" y="2508128"/>
                </a:cubicBezTo>
                <a:lnTo>
                  <a:pt x="4366479" y="2514626"/>
                </a:lnTo>
                <a:cubicBezTo>
                  <a:pt x="4349150" y="2497297"/>
                  <a:pt x="4340488" y="2487552"/>
                  <a:pt x="4340488" y="2485385"/>
                </a:cubicBezTo>
                <a:cubicBezTo>
                  <a:pt x="4340488" y="2483218"/>
                  <a:pt x="4333991" y="2473473"/>
                  <a:pt x="4320995" y="2456147"/>
                </a:cubicBezTo>
                <a:lnTo>
                  <a:pt x="4308000" y="2436651"/>
                </a:lnTo>
                <a:lnTo>
                  <a:pt x="4288507" y="2436651"/>
                </a:lnTo>
                <a:cubicBezTo>
                  <a:pt x="4279842" y="2423656"/>
                  <a:pt x="4275512" y="2416078"/>
                  <a:pt x="4275512" y="2413911"/>
                </a:cubicBezTo>
                <a:cubicBezTo>
                  <a:pt x="4275512" y="2411744"/>
                  <a:pt x="4271178" y="2406330"/>
                  <a:pt x="4262516" y="2397665"/>
                </a:cubicBezTo>
                <a:lnTo>
                  <a:pt x="4262516" y="2378172"/>
                </a:lnTo>
                <a:cubicBezTo>
                  <a:pt x="4253852" y="2378172"/>
                  <a:pt x="4240857" y="2373841"/>
                  <a:pt x="4223527" y="2365177"/>
                </a:cubicBezTo>
                <a:lnTo>
                  <a:pt x="4223527" y="2352181"/>
                </a:lnTo>
                <a:lnTo>
                  <a:pt x="4204034" y="2345684"/>
                </a:lnTo>
                <a:cubicBezTo>
                  <a:pt x="4199704" y="2341353"/>
                  <a:pt x="4195373" y="2332688"/>
                  <a:pt x="4191042" y="2319693"/>
                </a:cubicBezTo>
                <a:close/>
                <a:moveTo>
                  <a:pt x="539312" y="2235221"/>
                </a:moveTo>
                <a:cubicBezTo>
                  <a:pt x="556638" y="2239551"/>
                  <a:pt x="567469" y="2242799"/>
                  <a:pt x="571800" y="2244965"/>
                </a:cubicBezTo>
                <a:cubicBezTo>
                  <a:pt x="576131" y="2247132"/>
                  <a:pt x="584795" y="2250380"/>
                  <a:pt x="597790" y="2254714"/>
                </a:cubicBezTo>
                <a:lnTo>
                  <a:pt x="597790" y="2274206"/>
                </a:lnTo>
                <a:cubicBezTo>
                  <a:pt x="610786" y="2282871"/>
                  <a:pt x="623781" y="2290449"/>
                  <a:pt x="636779" y="2296947"/>
                </a:cubicBezTo>
                <a:cubicBezTo>
                  <a:pt x="649772" y="2303444"/>
                  <a:pt x="660603" y="2313192"/>
                  <a:pt x="669265" y="2326188"/>
                </a:cubicBezTo>
                <a:lnTo>
                  <a:pt x="649772" y="2326188"/>
                </a:lnTo>
                <a:cubicBezTo>
                  <a:pt x="641110" y="2313192"/>
                  <a:pt x="631362" y="2306695"/>
                  <a:pt x="620534" y="2306695"/>
                </a:cubicBezTo>
                <a:cubicBezTo>
                  <a:pt x="609705" y="2306695"/>
                  <a:pt x="597790" y="2302364"/>
                  <a:pt x="584795" y="2293699"/>
                </a:cubicBezTo>
                <a:cubicBezTo>
                  <a:pt x="584795" y="2280704"/>
                  <a:pt x="579381" y="2273123"/>
                  <a:pt x="568552" y="2270956"/>
                </a:cubicBezTo>
                <a:cubicBezTo>
                  <a:pt x="557721" y="2268792"/>
                  <a:pt x="547976" y="2267709"/>
                  <a:pt x="539312" y="2267709"/>
                </a:cubicBezTo>
                <a:close/>
                <a:moveTo>
                  <a:pt x="4191042" y="2105264"/>
                </a:moveTo>
                <a:lnTo>
                  <a:pt x="4217030" y="2105264"/>
                </a:lnTo>
                <a:cubicBezTo>
                  <a:pt x="4230028" y="2118260"/>
                  <a:pt x="4238690" y="2129091"/>
                  <a:pt x="4243020" y="2137753"/>
                </a:cubicBezTo>
                <a:lnTo>
                  <a:pt x="4262516" y="2137753"/>
                </a:lnTo>
                <a:cubicBezTo>
                  <a:pt x="4279842" y="2163743"/>
                  <a:pt x="4295002" y="2181072"/>
                  <a:pt x="4308000" y="2189734"/>
                </a:cubicBezTo>
                <a:lnTo>
                  <a:pt x="4320995" y="2189734"/>
                </a:lnTo>
                <a:cubicBezTo>
                  <a:pt x="4325326" y="2198398"/>
                  <a:pt x="4328576" y="2203813"/>
                  <a:pt x="4330740" y="2205980"/>
                </a:cubicBezTo>
                <a:cubicBezTo>
                  <a:pt x="4332907" y="2208146"/>
                  <a:pt x="4336154" y="2213561"/>
                  <a:pt x="4340488" y="2222225"/>
                </a:cubicBezTo>
                <a:lnTo>
                  <a:pt x="4359981" y="2222225"/>
                </a:lnTo>
                <a:cubicBezTo>
                  <a:pt x="4359981" y="2226556"/>
                  <a:pt x="4361065" y="2228723"/>
                  <a:pt x="4363229" y="2228723"/>
                </a:cubicBezTo>
                <a:cubicBezTo>
                  <a:pt x="4365395" y="2228723"/>
                  <a:pt x="4366479" y="2230887"/>
                  <a:pt x="4366479" y="2235221"/>
                </a:cubicBezTo>
                <a:lnTo>
                  <a:pt x="4385972" y="2235221"/>
                </a:lnTo>
                <a:cubicBezTo>
                  <a:pt x="4394636" y="2256877"/>
                  <a:pt x="4402218" y="2266625"/>
                  <a:pt x="4408712" y="2264458"/>
                </a:cubicBezTo>
                <a:cubicBezTo>
                  <a:pt x="4415210" y="2262295"/>
                  <a:pt x="4422794" y="2265542"/>
                  <a:pt x="4431455" y="2274206"/>
                </a:cubicBezTo>
                <a:lnTo>
                  <a:pt x="4431455" y="2293699"/>
                </a:lnTo>
                <a:cubicBezTo>
                  <a:pt x="4414129" y="2289369"/>
                  <a:pt x="4403298" y="2285035"/>
                  <a:pt x="4398967" y="2280704"/>
                </a:cubicBezTo>
                <a:cubicBezTo>
                  <a:pt x="4394636" y="2276370"/>
                  <a:pt x="4383808" y="2272040"/>
                  <a:pt x="4366479" y="2267709"/>
                </a:cubicBezTo>
                <a:lnTo>
                  <a:pt x="4366479" y="2248216"/>
                </a:lnTo>
                <a:cubicBezTo>
                  <a:pt x="4357814" y="2243882"/>
                  <a:pt x="4342652" y="2235221"/>
                  <a:pt x="4320995" y="2222225"/>
                </a:cubicBezTo>
                <a:lnTo>
                  <a:pt x="4320995" y="2209230"/>
                </a:lnTo>
                <a:cubicBezTo>
                  <a:pt x="4316662" y="2209230"/>
                  <a:pt x="4310164" y="2207063"/>
                  <a:pt x="4301502" y="2202732"/>
                </a:cubicBezTo>
                <a:cubicBezTo>
                  <a:pt x="4292838" y="2198398"/>
                  <a:pt x="4288507" y="2191901"/>
                  <a:pt x="4288507" y="2183236"/>
                </a:cubicBezTo>
                <a:lnTo>
                  <a:pt x="4249518" y="2176739"/>
                </a:lnTo>
                <a:cubicBezTo>
                  <a:pt x="4249518" y="2172408"/>
                  <a:pt x="4248438" y="2169161"/>
                  <a:pt x="4246271" y="2166994"/>
                </a:cubicBezTo>
                <a:cubicBezTo>
                  <a:pt x="4244104" y="2164827"/>
                  <a:pt x="4243020" y="2161579"/>
                  <a:pt x="4243020" y="2157246"/>
                </a:cubicBezTo>
                <a:lnTo>
                  <a:pt x="4223527" y="2157246"/>
                </a:lnTo>
                <a:cubicBezTo>
                  <a:pt x="4223527" y="2152915"/>
                  <a:pt x="4218116" y="2144250"/>
                  <a:pt x="4207285" y="2131255"/>
                </a:cubicBezTo>
                <a:cubicBezTo>
                  <a:pt x="4196456" y="2118260"/>
                  <a:pt x="4191042" y="2109595"/>
                  <a:pt x="4191042" y="2105264"/>
                </a:cubicBezTo>
                <a:close/>
                <a:moveTo>
                  <a:pt x="4119562" y="2046789"/>
                </a:moveTo>
                <a:lnTo>
                  <a:pt x="4132557" y="2046789"/>
                </a:lnTo>
                <a:lnTo>
                  <a:pt x="4132557" y="2066282"/>
                </a:lnTo>
                <a:lnTo>
                  <a:pt x="4126059" y="2059784"/>
                </a:lnTo>
                <a:cubicBezTo>
                  <a:pt x="4121729" y="2059784"/>
                  <a:pt x="4119562" y="2055453"/>
                  <a:pt x="4119562" y="2046789"/>
                </a:cubicBezTo>
                <a:close/>
                <a:moveTo>
                  <a:pt x="1494482" y="1903834"/>
                </a:moveTo>
                <a:lnTo>
                  <a:pt x="1487984" y="1916829"/>
                </a:lnTo>
                <a:cubicBezTo>
                  <a:pt x="1474989" y="1925494"/>
                  <a:pt x="1464158" y="1929825"/>
                  <a:pt x="1455496" y="1929825"/>
                </a:cubicBezTo>
                <a:cubicBezTo>
                  <a:pt x="1446831" y="1929825"/>
                  <a:pt x="1436003" y="1934159"/>
                  <a:pt x="1423008" y="1942823"/>
                </a:cubicBezTo>
                <a:lnTo>
                  <a:pt x="1403515" y="1949321"/>
                </a:lnTo>
                <a:lnTo>
                  <a:pt x="1403515" y="1962316"/>
                </a:lnTo>
                <a:lnTo>
                  <a:pt x="1338535" y="1968814"/>
                </a:lnTo>
                <a:cubicBezTo>
                  <a:pt x="1338535" y="1981809"/>
                  <a:pt x="1328790" y="1990471"/>
                  <a:pt x="1309297" y="1994804"/>
                </a:cubicBezTo>
                <a:cubicBezTo>
                  <a:pt x="1289801" y="1999135"/>
                  <a:pt x="1273559" y="2001302"/>
                  <a:pt x="1260563" y="2001302"/>
                </a:cubicBezTo>
                <a:lnTo>
                  <a:pt x="1260563" y="1975311"/>
                </a:lnTo>
                <a:cubicBezTo>
                  <a:pt x="1282223" y="1975311"/>
                  <a:pt x="1298466" y="1973144"/>
                  <a:pt x="1309297" y="1968814"/>
                </a:cubicBezTo>
                <a:cubicBezTo>
                  <a:pt x="1320126" y="1964480"/>
                  <a:pt x="1329874" y="1957982"/>
                  <a:pt x="1338535" y="1949321"/>
                </a:cubicBezTo>
                <a:lnTo>
                  <a:pt x="1358028" y="1949321"/>
                </a:lnTo>
                <a:cubicBezTo>
                  <a:pt x="1375357" y="1931992"/>
                  <a:pt x="1397017" y="1922247"/>
                  <a:pt x="1423008" y="1920080"/>
                </a:cubicBezTo>
                <a:cubicBezTo>
                  <a:pt x="1448998" y="1917913"/>
                  <a:pt x="1472822" y="1912499"/>
                  <a:pt x="1494482" y="1903834"/>
                </a:cubicBezTo>
                <a:close/>
                <a:moveTo>
                  <a:pt x="1505042" y="1899778"/>
                </a:moveTo>
                <a:cubicBezTo>
                  <a:pt x="1506665" y="1900318"/>
                  <a:pt x="1509644" y="1901673"/>
                  <a:pt x="1513975" y="1903837"/>
                </a:cubicBezTo>
                <a:lnTo>
                  <a:pt x="1504230" y="1900590"/>
                </a:lnTo>
                <a:close/>
                <a:moveTo>
                  <a:pt x="1572454" y="1871349"/>
                </a:moveTo>
                <a:lnTo>
                  <a:pt x="1604942" y="1871349"/>
                </a:lnTo>
                <a:lnTo>
                  <a:pt x="1585449" y="1877847"/>
                </a:lnTo>
                <a:cubicBezTo>
                  <a:pt x="1576787" y="1886511"/>
                  <a:pt x="1570290" y="1890842"/>
                  <a:pt x="1565956" y="1890842"/>
                </a:cubicBezTo>
                <a:cubicBezTo>
                  <a:pt x="1565956" y="1890842"/>
                  <a:pt x="1563789" y="1888678"/>
                  <a:pt x="1559458" y="1884344"/>
                </a:cubicBezTo>
                <a:lnTo>
                  <a:pt x="1559458" y="1877847"/>
                </a:lnTo>
                <a:cubicBezTo>
                  <a:pt x="1563789" y="1873516"/>
                  <a:pt x="1565956" y="1872432"/>
                  <a:pt x="1565956" y="1874599"/>
                </a:cubicBezTo>
                <a:cubicBezTo>
                  <a:pt x="1565956" y="1876763"/>
                  <a:pt x="1568123" y="1875683"/>
                  <a:pt x="1572454" y="1871349"/>
                </a:cubicBezTo>
                <a:close/>
                <a:moveTo>
                  <a:pt x="1611440" y="1858351"/>
                </a:moveTo>
                <a:lnTo>
                  <a:pt x="1630933" y="1858351"/>
                </a:lnTo>
                <a:lnTo>
                  <a:pt x="1630933" y="1871346"/>
                </a:lnTo>
                <a:cubicBezTo>
                  <a:pt x="1622271" y="1867015"/>
                  <a:pt x="1619021" y="1865932"/>
                  <a:pt x="1621188" y="1868099"/>
                </a:cubicBezTo>
                <a:cubicBezTo>
                  <a:pt x="1623352" y="1870262"/>
                  <a:pt x="1620104" y="1867015"/>
                  <a:pt x="1611440" y="1858351"/>
                </a:cubicBezTo>
                <a:close/>
                <a:moveTo>
                  <a:pt x="1793377" y="1832360"/>
                </a:moveTo>
                <a:cubicBezTo>
                  <a:pt x="1810706" y="1832360"/>
                  <a:pt x="1829116" y="1832360"/>
                  <a:pt x="1848609" y="1832360"/>
                </a:cubicBezTo>
                <a:cubicBezTo>
                  <a:pt x="1868102" y="1832360"/>
                  <a:pt x="1882180" y="1836691"/>
                  <a:pt x="1890842" y="1845355"/>
                </a:cubicBezTo>
                <a:lnTo>
                  <a:pt x="1838861" y="1851853"/>
                </a:lnTo>
                <a:lnTo>
                  <a:pt x="1838861" y="1871346"/>
                </a:lnTo>
                <a:lnTo>
                  <a:pt x="1799875" y="1871346"/>
                </a:lnTo>
                <a:cubicBezTo>
                  <a:pt x="1795544" y="1867015"/>
                  <a:pt x="1794461" y="1864848"/>
                  <a:pt x="1796624" y="1864848"/>
                </a:cubicBezTo>
                <a:cubicBezTo>
                  <a:pt x="1798791" y="1864848"/>
                  <a:pt x="1797708" y="1862684"/>
                  <a:pt x="1793377" y="1858351"/>
                </a:cubicBezTo>
                <a:close/>
                <a:moveTo>
                  <a:pt x="4925283" y="1546460"/>
                </a:moveTo>
                <a:cubicBezTo>
                  <a:pt x="4942612" y="1550791"/>
                  <a:pt x="4951274" y="1561622"/>
                  <a:pt x="4951274" y="1578948"/>
                </a:cubicBezTo>
                <a:cubicBezTo>
                  <a:pt x="4951274" y="1596274"/>
                  <a:pt x="4945860" y="1615770"/>
                  <a:pt x="4935028" y="1637427"/>
                </a:cubicBezTo>
                <a:cubicBezTo>
                  <a:pt x="4924200" y="1659087"/>
                  <a:pt x="4914452" y="1682914"/>
                  <a:pt x="4905790" y="1708905"/>
                </a:cubicBezTo>
                <a:lnTo>
                  <a:pt x="4873302" y="1760886"/>
                </a:lnTo>
                <a:cubicBezTo>
                  <a:pt x="4868968" y="1765217"/>
                  <a:pt x="4866804" y="1769550"/>
                  <a:pt x="4866804" y="1773881"/>
                </a:cubicBezTo>
                <a:cubicBezTo>
                  <a:pt x="4866804" y="1778212"/>
                  <a:pt x="4864641" y="1782546"/>
                  <a:pt x="4860307" y="1786876"/>
                </a:cubicBezTo>
                <a:lnTo>
                  <a:pt x="4853809" y="1754388"/>
                </a:lnTo>
                <a:cubicBezTo>
                  <a:pt x="4862471" y="1745724"/>
                  <a:pt x="4865721" y="1734895"/>
                  <a:pt x="4863554" y="1721900"/>
                </a:cubicBezTo>
                <a:cubicBezTo>
                  <a:pt x="4861390" y="1708905"/>
                  <a:pt x="4864641" y="1695909"/>
                  <a:pt x="4873302" y="1682914"/>
                </a:cubicBezTo>
                <a:lnTo>
                  <a:pt x="4879800" y="1617934"/>
                </a:lnTo>
                <a:lnTo>
                  <a:pt x="4892795" y="1617934"/>
                </a:lnTo>
                <a:lnTo>
                  <a:pt x="4905790" y="1572451"/>
                </a:lnTo>
                <a:cubicBezTo>
                  <a:pt x="4910124" y="1568120"/>
                  <a:pt x="4913371" y="1563786"/>
                  <a:pt x="4915538" y="1559455"/>
                </a:cubicBezTo>
                <a:cubicBezTo>
                  <a:pt x="4917702" y="1555125"/>
                  <a:pt x="4920953" y="1550791"/>
                  <a:pt x="4925283" y="1546460"/>
                </a:cubicBezTo>
                <a:close/>
                <a:moveTo>
                  <a:pt x="0" y="1364526"/>
                </a:moveTo>
                <a:cubicBezTo>
                  <a:pt x="8665" y="1373190"/>
                  <a:pt x="11912" y="1376441"/>
                  <a:pt x="9748" y="1374274"/>
                </a:cubicBezTo>
                <a:cubicBezTo>
                  <a:pt x="7581" y="1372107"/>
                  <a:pt x="8665" y="1375357"/>
                  <a:pt x="12995" y="1384019"/>
                </a:cubicBezTo>
                <a:lnTo>
                  <a:pt x="0" y="1384019"/>
                </a:lnTo>
                <a:close/>
                <a:moveTo>
                  <a:pt x="1448998" y="1293049"/>
                </a:moveTo>
                <a:cubicBezTo>
                  <a:pt x="1461994" y="1293049"/>
                  <a:pt x="1481487" y="1295215"/>
                  <a:pt x="1507477" y="1299546"/>
                </a:cubicBezTo>
                <a:cubicBezTo>
                  <a:pt x="1533468" y="1303877"/>
                  <a:pt x="1550797" y="1310378"/>
                  <a:pt x="1559458" y="1319039"/>
                </a:cubicBezTo>
                <a:lnTo>
                  <a:pt x="1539965" y="1319039"/>
                </a:lnTo>
                <a:lnTo>
                  <a:pt x="1539965" y="1332034"/>
                </a:lnTo>
                <a:cubicBezTo>
                  <a:pt x="1522639" y="1327704"/>
                  <a:pt x="1507477" y="1324453"/>
                  <a:pt x="1494482" y="1322290"/>
                </a:cubicBezTo>
                <a:cubicBezTo>
                  <a:pt x="1481487" y="1320123"/>
                  <a:pt x="1466324" y="1316872"/>
                  <a:pt x="1448998" y="1312542"/>
                </a:cubicBezTo>
                <a:close/>
                <a:moveTo>
                  <a:pt x="58482" y="1286551"/>
                </a:moveTo>
                <a:cubicBezTo>
                  <a:pt x="54151" y="1303877"/>
                  <a:pt x="48737" y="1317956"/>
                  <a:pt x="42239" y="1328787"/>
                </a:cubicBezTo>
                <a:cubicBezTo>
                  <a:pt x="35742" y="1339616"/>
                  <a:pt x="28161" y="1351527"/>
                  <a:pt x="19496" y="1364523"/>
                </a:cubicBezTo>
                <a:lnTo>
                  <a:pt x="12998" y="1364523"/>
                </a:lnTo>
                <a:lnTo>
                  <a:pt x="19496" y="1351527"/>
                </a:lnTo>
                <a:cubicBezTo>
                  <a:pt x="23827" y="1342866"/>
                  <a:pt x="25994" y="1333118"/>
                  <a:pt x="25994" y="1322290"/>
                </a:cubicBezTo>
                <a:cubicBezTo>
                  <a:pt x="25994" y="1311458"/>
                  <a:pt x="28161" y="1301713"/>
                  <a:pt x="32491" y="1293049"/>
                </a:cubicBezTo>
                <a:lnTo>
                  <a:pt x="38989" y="1293049"/>
                </a:lnTo>
                <a:cubicBezTo>
                  <a:pt x="47654" y="1288718"/>
                  <a:pt x="50901" y="1287634"/>
                  <a:pt x="48737" y="1289801"/>
                </a:cubicBezTo>
                <a:cubicBezTo>
                  <a:pt x="46570" y="1291965"/>
                  <a:pt x="49817" y="1290882"/>
                  <a:pt x="58482" y="1286551"/>
                </a:cubicBezTo>
                <a:close/>
                <a:moveTo>
                  <a:pt x="1676419" y="961665"/>
                </a:moveTo>
                <a:cubicBezTo>
                  <a:pt x="1711071" y="961665"/>
                  <a:pt x="1738146" y="968163"/>
                  <a:pt x="1757638" y="981158"/>
                </a:cubicBezTo>
                <a:cubicBezTo>
                  <a:pt x="1777131" y="994153"/>
                  <a:pt x="1804205" y="1004982"/>
                  <a:pt x="1838861" y="1013646"/>
                </a:cubicBezTo>
                <a:lnTo>
                  <a:pt x="1838861" y="1026642"/>
                </a:lnTo>
                <a:lnTo>
                  <a:pt x="1838858" y="1026642"/>
                </a:lnTo>
                <a:lnTo>
                  <a:pt x="1793377" y="1026642"/>
                </a:lnTo>
                <a:cubicBezTo>
                  <a:pt x="1780382" y="1004982"/>
                  <a:pt x="1759805" y="994153"/>
                  <a:pt x="1731648" y="994153"/>
                </a:cubicBezTo>
                <a:cubicBezTo>
                  <a:pt x="1703490" y="994153"/>
                  <a:pt x="1685081" y="983325"/>
                  <a:pt x="1676419" y="961665"/>
                </a:cubicBezTo>
                <a:close/>
                <a:moveTo>
                  <a:pt x="2406944" y="424212"/>
                </a:moveTo>
                <a:lnTo>
                  <a:pt x="2410660" y="435352"/>
                </a:lnTo>
                <a:cubicBezTo>
                  <a:pt x="2408493" y="431021"/>
                  <a:pt x="2407138" y="427771"/>
                  <a:pt x="2406598" y="425604"/>
                </a:cubicBezTo>
                <a:close/>
                <a:moveTo>
                  <a:pt x="2404159" y="415856"/>
                </a:moveTo>
                <a:cubicBezTo>
                  <a:pt x="2408493" y="420187"/>
                  <a:pt x="2409577" y="422354"/>
                  <a:pt x="2407410" y="422354"/>
                </a:cubicBezTo>
                <a:lnTo>
                  <a:pt x="2406944" y="424209"/>
                </a:lnTo>
                <a:close/>
                <a:moveTo>
                  <a:pt x="2391164" y="396366"/>
                </a:moveTo>
                <a:cubicBezTo>
                  <a:pt x="2399829" y="405028"/>
                  <a:pt x="2403079" y="408278"/>
                  <a:pt x="2400912" y="406111"/>
                </a:cubicBezTo>
                <a:cubicBezTo>
                  <a:pt x="2398745" y="403944"/>
                  <a:pt x="2399829" y="407194"/>
                  <a:pt x="2404159" y="415859"/>
                </a:cubicBezTo>
                <a:lnTo>
                  <a:pt x="2391164" y="415859"/>
                </a:lnTo>
                <a:close/>
                <a:moveTo>
                  <a:pt x="2384666" y="376870"/>
                </a:moveTo>
                <a:lnTo>
                  <a:pt x="2388729" y="385803"/>
                </a:lnTo>
                <a:lnTo>
                  <a:pt x="2387917" y="386615"/>
                </a:lnTo>
                <a:close/>
                <a:moveTo>
                  <a:pt x="2365177" y="344382"/>
                </a:moveTo>
                <a:cubicBezTo>
                  <a:pt x="2373841" y="348716"/>
                  <a:pt x="2380339" y="359544"/>
                  <a:pt x="2384670" y="376870"/>
                </a:cubicBezTo>
                <a:lnTo>
                  <a:pt x="2384666" y="376870"/>
                </a:lnTo>
                <a:lnTo>
                  <a:pt x="2371674" y="376870"/>
                </a:lnTo>
                <a:lnTo>
                  <a:pt x="2371674" y="357377"/>
                </a:lnTo>
                <a:cubicBezTo>
                  <a:pt x="2371674" y="357377"/>
                  <a:pt x="2369510" y="353046"/>
                  <a:pt x="2365177" y="344382"/>
                </a:cubicBezTo>
                <a:close/>
                <a:moveTo>
                  <a:pt x="1007149" y="97468"/>
                </a:moveTo>
                <a:cubicBezTo>
                  <a:pt x="1007149" y="101799"/>
                  <a:pt x="1011479" y="103963"/>
                  <a:pt x="1020144" y="103963"/>
                </a:cubicBezTo>
                <a:lnTo>
                  <a:pt x="1026641" y="103963"/>
                </a:lnTo>
                <a:lnTo>
                  <a:pt x="1026641" y="110460"/>
                </a:lnTo>
                <a:lnTo>
                  <a:pt x="1078623" y="110460"/>
                </a:lnTo>
                <a:cubicBezTo>
                  <a:pt x="1087287" y="119125"/>
                  <a:pt x="1100283" y="128873"/>
                  <a:pt x="1117609" y="139701"/>
                </a:cubicBezTo>
                <a:cubicBezTo>
                  <a:pt x="1134938" y="150533"/>
                  <a:pt x="1143602" y="173273"/>
                  <a:pt x="1143602" y="207928"/>
                </a:cubicBezTo>
                <a:cubicBezTo>
                  <a:pt x="1143602" y="290234"/>
                  <a:pt x="1098116" y="331383"/>
                  <a:pt x="1007149" y="331383"/>
                </a:cubicBezTo>
                <a:lnTo>
                  <a:pt x="1007149" y="324886"/>
                </a:lnTo>
                <a:cubicBezTo>
                  <a:pt x="998484" y="320555"/>
                  <a:pt x="983322" y="318388"/>
                  <a:pt x="961665" y="318388"/>
                </a:cubicBezTo>
                <a:lnTo>
                  <a:pt x="935674" y="279402"/>
                </a:lnTo>
                <a:lnTo>
                  <a:pt x="929177" y="279402"/>
                </a:lnTo>
                <a:cubicBezTo>
                  <a:pt x="920512" y="262076"/>
                  <a:pt x="916181" y="244747"/>
                  <a:pt x="916181" y="227421"/>
                </a:cubicBezTo>
                <a:cubicBezTo>
                  <a:pt x="916181" y="197097"/>
                  <a:pt x="929177" y="172189"/>
                  <a:pt x="955167" y="152696"/>
                </a:cubicBezTo>
                <a:cubicBezTo>
                  <a:pt x="981158" y="133203"/>
                  <a:pt x="998484" y="114794"/>
                  <a:pt x="1007149" y="97468"/>
                </a:cubicBezTo>
                <a:close/>
                <a:moveTo>
                  <a:pt x="2839508" y="71474"/>
                </a:moveTo>
                <a:lnTo>
                  <a:pt x="2839508" y="84470"/>
                </a:lnTo>
                <a:cubicBezTo>
                  <a:pt x="2869830" y="93134"/>
                  <a:pt x="2889323" y="108296"/>
                  <a:pt x="2897988" y="129956"/>
                </a:cubicBezTo>
                <a:lnTo>
                  <a:pt x="2910983" y="207928"/>
                </a:lnTo>
                <a:lnTo>
                  <a:pt x="2923978" y="207928"/>
                </a:lnTo>
                <a:cubicBezTo>
                  <a:pt x="2923978" y="216593"/>
                  <a:pt x="2922898" y="222007"/>
                  <a:pt x="2920731" y="224171"/>
                </a:cubicBezTo>
                <a:cubicBezTo>
                  <a:pt x="2918564" y="226338"/>
                  <a:pt x="2917480" y="229585"/>
                  <a:pt x="2917480" y="233919"/>
                </a:cubicBezTo>
                <a:cubicBezTo>
                  <a:pt x="2917480" y="246914"/>
                  <a:pt x="2928312" y="255578"/>
                  <a:pt x="2949969" y="259909"/>
                </a:cubicBezTo>
                <a:lnTo>
                  <a:pt x="2949969" y="272905"/>
                </a:lnTo>
                <a:cubicBezTo>
                  <a:pt x="2954303" y="272905"/>
                  <a:pt x="2956469" y="273988"/>
                  <a:pt x="2956469" y="276155"/>
                </a:cubicBezTo>
                <a:cubicBezTo>
                  <a:pt x="2956469" y="278319"/>
                  <a:pt x="2958633" y="279402"/>
                  <a:pt x="2962964" y="279402"/>
                </a:cubicBezTo>
                <a:cubicBezTo>
                  <a:pt x="2980293" y="279402"/>
                  <a:pt x="2999786" y="275072"/>
                  <a:pt x="3021446" y="266407"/>
                </a:cubicBezTo>
                <a:cubicBezTo>
                  <a:pt x="3043103" y="257742"/>
                  <a:pt x="3058265" y="253412"/>
                  <a:pt x="3066930" y="253412"/>
                </a:cubicBezTo>
                <a:lnTo>
                  <a:pt x="3066930" y="233919"/>
                </a:lnTo>
                <a:lnTo>
                  <a:pt x="3073427" y="233919"/>
                </a:lnTo>
                <a:lnTo>
                  <a:pt x="3073427" y="110460"/>
                </a:lnTo>
                <a:lnTo>
                  <a:pt x="3086423" y="110460"/>
                </a:lnTo>
                <a:cubicBezTo>
                  <a:pt x="3086423" y="106129"/>
                  <a:pt x="3087506" y="102882"/>
                  <a:pt x="3089670" y="100715"/>
                </a:cubicBezTo>
                <a:cubicBezTo>
                  <a:pt x="3091837" y="98548"/>
                  <a:pt x="3092920" y="95301"/>
                  <a:pt x="3092920" y="90967"/>
                </a:cubicBezTo>
                <a:lnTo>
                  <a:pt x="3112413" y="84470"/>
                </a:lnTo>
                <a:cubicBezTo>
                  <a:pt x="3129739" y="84470"/>
                  <a:pt x="3144901" y="92051"/>
                  <a:pt x="3157897" y="107213"/>
                </a:cubicBezTo>
                <a:cubicBezTo>
                  <a:pt x="3170892" y="122375"/>
                  <a:pt x="3177390" y="153780"/>
                  <a:pt x="3177390" y="201430"/>
                </a:cubicBezTo>
                <a:cubicBezTo>
                  <a:pt x="3177390" y="210092"/>
                  <a:pt x="3176309" y="216593"/>
                  <a:pt x="3174142" y="220923"/>
                </a:cubicBezTo>
                <a:cubicBezTo>
                  <a:pt x="3171975" y="225254"/>
                  <a:pt x="3170892" y="231752"/>
                  <a:pt x="3170892" y="240416"/>
                </a:cubicBezTo>
                <a:cubicBezTo>
                  <a:pt x="3179557" y="249081"/>
                  <a:pt x="3186054" y="255578"/>
                  <a:pt x="3190385" y="259909"/>
                </a:cubicBezTo>
                <a:cubicBezTo>
                  <a:pt x="3194719" y="264240"/>
                  <a:pt x="3203380" y="268574"/>
                  <a:pt x="3216379" y="272905"/>
                </a:cubicBezTo>
                <a:lnTo>
                  <a:pt x="3216379" y="285900"/>
                </a:lnTo>
                <a:lnTo>
                  <a:pt x="3248867" y="285900"/>
                </a:lnTo>
                <a:lnTo>
                  <a:pt x="3248867" y="298895"/>
                </a:lnTo>
                <a:cubicBezTo>
                  <a:pt x="3253198" y="298895"/>
                  <a:pt x="3256445" y="299979"/>
                  <a:pt x="3258612" y="302146"/>
                </a:cubicBezTo>
                <a:cubicBezTo>
                  <a:pt x="3260779" y="304309"/>
                  <a:pt x="3266193" y="305393"/>
                  <a:pt x="3274858" y="305393"/>
                </a:cubicBezTo>
                <a:lnTo>
                  <a:pt x="3274858" y="298895"/>
                </a:lnTo>
                <a:cubicBezTo>
                  <a:pt x="3296517" y="290234"/>
                  <a:pt x="3312760" y="270741"/>
                  <a:pt x="3323588" y="240416"/>
                </a:cubicBezTo>
                <a:cubicBezTo>
                  <a:pt x="3334420" y="210092"/>
                  <a:pt x="3352829" y="190599"/>
                  <a:pt x="3378820" y="181937"/>
                </a:cubicBezTo>
                <a:lnTo>
                  <a:pt x="3378820" y="168942"/>
                </a:lnTo>
                <a:lnTo>
                  <a:pt x="3417806" y="168942"/>
                </a:lnTo>
                <a:cubicBezTo>
                  <a:pt x="3426471" y="186268"/>
                  <a:pt x="3430801" y="205761"/>
                  <a:pt x="3430801" y="227421"/>
                </a:cubicBezTo>
                <a:cubicBezTo>
                  <a:pt x="3430801" y="249081"/>
                  <a:pt x="3434052" y="269657"/>
                  <a:pt x="3440549" y="289150"/>
                </a:cubicBezTo>
                <a:cubicBezTo>
                  <a:pt x="3447047" y="308643"/>
                  <a:pt x="3457875" y="324886"/>
                  <a:pt x="3473038" y="337881"/>
                </a:cubicBezTo>
                <a:cubicBezTo>
                  <a:pt x="3488200" y="350876"/>
                  <a:pt x="3513107" y="357374"/>
                  <a:pt x="3547762" y="357374"/>
                </a:cubicBezTo>
                <a:cubicBezTo>
                  <a:pt x="3552093" y="357374"/>
                  <a:pt x="3571589" y="353043"/>
                  <a:pt x="3606241" y="344379"/>
                </a:cubicBezTo>
                <a:lnTo>
                  <a:pt x="3606241" y="324886"/>
                </a:lnTo>
                <a:cubicBezTo>
                  <a:pt x="3614902" y="316224"/>
                  <a:pt x="3625734" y="307560"/>
                  <a:pt x="3638729" y="298895"/>
                </a:cubicBezTo>
                <a:cubicBezTo>
                  <a:pt x="3651725" y="290234"/>
                  <a:pt x="3662556" y="281569"/>
                  <a:pt x="3671218" y="272905"/>
                </a:cubicBezTo>
                <a:lnTo>
                  <a:pt x="3710207" y="272905"/>
                </a:lnTo>
                <a:cubicBezTo>
                  <a:pt x="3714537" y="277235"/>
                  <a:pt x="3719951" y="285900"/>
                  <a:pt x="3726449" y="298895"/>
                </a:cubicBezTo>
                <a:cubicBezTo>
                  <a:pt x="3732947" y="311891"/>
                  <a:pt x="3736194" y="324886"/>
                  <a:pt x="3736194" y="337881"/>
                </a:cubicBezTo>
                <a:cubicBezTo>
                  <a:pt x="3736194" y="350876"/>
                  <a:pt x="3734030" y="361708"/>
                  <a:pt x="3729696" y="370369"/>
                </a:cubicBezTo>
                <a:lnTo>
                  <a:pt x="3723199" y="396363"/>
                </a:lnTo>
                <a:cubicBezTo>
                  <a:pt x="3718868" y="396363"/>
                  <a:pt x="3716701" y="398527"/>
                  <a:pt x="3716701" y="402861"/>
                </a:cubicBezTo>
                <a:cubicBezTo>
                  <a:pt x="3712370" y="407191"/>
                  <a:pt x="3710207" y="413689"/>
                  <a:pt x="3710207" y="422354"/>
                </a:cubicBezTo>
                <a:lnTo>
                  <a:pt x="3723199" y="422354"/>
                </a:lnTo>
                <a:lnTo>
                  <a:pt x="3729696" y="467837"/>
                </a:lnTo>
                <a:lnTo>
                  <a:pt x="3768682" y="474335"/>
                </a:lnTo>
                <a:cubicBezTo>
                  <a:pt x="3768682" y="487330"/>
                  <a:pt x="3778430" y="500326"/>
                  <a:pt x="3797923" y="513321"/>
                </a:cubicBezTo>
                <a:cubicBezTo>
                  <a:pt x="3817416" y="526316"/>
                  <a:pt x="3831495" y="537145"/>
                  <a:pt x="3840160" y="545809"/>
                </a:cubicBezTo>
                <a:lnTo>
                  <a:pt x="3859653" y="545809"/>
                </a:lnTo>
                <a:lnTo>
                  <a:pt x="3859653" y="547581"/>
                </a:lnTo>
                <a:lnTo>
                  <a:pt x="3866150" y="545809"/>
                </a:lnTo>
                <a:lnTo>
                  <a:pt x="3911634" y="545809"/>
                </a:lnTo>
                <a:cubicBezTo>
                  <a:pt x="3915965" y="528483"/>
                  <a:pt x="3931127" y="511154"/>
                  <a:pt x="3957117" y="493828"/>
                </a:cubicBezTo>
                <a:lnTo>
                  <a:pt x="3957117" y="487330"/>
                </a:lnTo>
                <a:cubicBezTo>
                  <a:pt x="3965782" y="482996"/>
                  <a:pt x="3974446" y="480833"/>
                  <a:pt x="3983111" y="480833"/>
                </a:cubicBezTo>
                <a:cubicBezTo>
                  <a:pt x="3991773" y="480833"/>
                  <a:pt x="4000437" y="478666"/>
                  <a:pt x="4009099" y="474335"/>
                </a:cubicBezTo>
                <a:cubicBezTo>
                  <a:pt x="4009099" y="482996"/>
                  <a:pt x="4010185" y="490578"/>
                  <a:pt x="4012349" y="497075"/>
                </a:cubicBezTo>
                <a:cubicBezTo>
                  <a:pt x="4014516" y="503573"/>
                  <a:pt x="4015596" y="511154"/>
                  <a:pt x="4015596" y="519818"/>
                </a:cubicBezTo>
                <a:cubicBezTo>
                  <a:pt x="4015596" y="532814"/>
                  <a:pt x="4013432" y="541478"/>
                  <a:pt x="4009099" y="545809"/>
                </a:cubicBezTo>
                <a:lnTo>
                  <a:pt x="4002601" y="565302"/>
                </a:lnTo>
                <a:lnTo>
                  <a:pt x="3989609" y="565302"/>
                </a:lnTo>
                <a:lnTo>
                  <a:pt x="3989609" y="584795"/>
                </a:lnTo>
                <a:cubicBezTo>
                  <a:pt x="3985275" y="584795"/>
                  <a:pt x="3980944" y="586962"/>
                  <a:pt x="3976610" y="591293"/>
                </a:cubicBezTo>
                <a:lnTo>
                  <a:pt x="3976610" y="630279"/>
                </a:lnTo>
                <a:lnTo>
                  <a:pt x="3963615" y="630279"/>
                </a:lnTo>
                <a:cubicBezTo>
                  <a:pt x="3963615" y="651938"/>
                  <a:pt x="3977697" y="674682"/>
                  <a:pt x="4005851" y="698506"/>
                </a:cubicBezTo>
                <a:cubicBezTo>
                  <a:pt x="4034009" y="722332"/>
                  <a:pt x="4058916" y="740742"/>
                  <a:pt x="4080576" y="753737"/>
                </a:cubicBezTo>
                <a:lnTo>
                  <a:pt x="4126059" y="753737"/>
                </a:lnTo>
                <a:cubicBezTo>
                  <a:pt x="4160715" y="758071"/>
                  <a:pt x="4183455" y="764565"/>
                  <a:pt x="4194286" y="773230"/>
                </a:cubicBezTo>
                <a:cubicBezTo>
                  <a:pt x="4205115" y="781895"/>
                  <a:pt x="4212696" y="803554"/>
                  <a:pt x="4217027" y="838207"/>
                </a:cubicBezTo>
                <a:cubicBezTo>
                  <a:pt x="4191039" y="838207"/>
                  <a:pt x="4175877" y="844704"/>
                  <a:pt x="4171543" y="857699"/>
                </a:cubicBezTo>
                <a:cubicBezTo>
                  <a:pt x="4167212" y="870695"/>
                  <a:pt x="4165045" y="881526"/>
                  <a:pt x="4165045" y="890188"/>
                </a:cubicBezTo>
                <a:lnTo>
                  <a:pt x="4152050" y="890188"/>
                </a:lnTo>
                <a:lnTo>
                  <a:pt x="4165045" y="896685"/>
                </a:lnTo>
                <a:cubicBezTo>
                  <a:pt x="4165045" y="905350"/>
                  <a:pt x="4161798" y="912931"/>
                  <a:pt x="4155300" y="919429"/>
                </a:cubicBezTo>
                <a:cubicBezTo>
                  <a:pt x="4148803" y="925926"/>
                  <a:pt x="4147719" y="933507"/>
                  <a:pt x="4152050" y="942172"/>
                </a:cubicBezTo>
                <a:lnTo>
                  <a:pt x="4165045" y="942172"/>
                </a:lnTo>
                <a:lnTo>
                  <a:pt x="4171543" y="968163"/>
                </a:lnTo>
                <a:cubicBezTo>
                  <a:pt x="4175877" y="998484"/>
                  <a:pt x="4181291" y="1036390"/>
                  <a:pt x="4187789" y="1081873"/>
                </a:cubicBezTo>
                <a:cubicBezTo>
                  <a:pt x="4194286" y="1127357"/>
                  <a:pt x="4212696" y="1150097"/>
                  <a:pt x="4243017" y="1150097"/>
                </a:cubicBezTo>
                <a:lnTo>
                  <a:pt x="4243017" y="1156598"/>
                </a:lnTo>
                <a:cubicBezTo>
                  <a:pt x="4243017" y="1156598"/>
                  <a:pt x="4247351" y="1154431"/>
                  <a:pt x="4256013" y="1150097"/>
                </a:cubicBezTo>
                <a:cubicBezTo>
                  <a:pt x="4277672" y="1150097"/>
                  <a:pt x="4300416" y="1155514"/>
                  <a:pt x="4324240" y="1166343"/>
                </a:cubicBezTo>
                <a:cubicBezTo>
                  <a:pt x="4348066" y="1177171"/>
                  <a:pt x="4359978" y="1199915"/>
                  <a:pt x="4359978" y="1234570"/>
                </a:cubicBezTo>
                <a:cubicBezTo>
                  <a:pt x="4359978" y="1234570"/>
                  <a:pt x="4355647" y="1238900"/>
                  <a:pt x="4346983" y="1247565"/>
                </a:cubicBezTo>
                <a:lnTo>
                  <a:pt x="4333988" y="1260560"/>
                </a:lnTo>
                <a:lnTo>
                  <a:pt x="4249515" y="1260560"/>
                </a:lnTo>
                <a:cubicBezTo>
                  <a:pt x="4232189" y="1269225"/>
                  <a:pt x="4223524" y="1290882"/>
                  <a:pt x="4223524" y="1325537"/>
                </a:cubicBezTo>
                <a:cubicBezTo>
                  <a:pt x="4223524" y="1355861"/>
                  <a:pt x="4231105" y="1376438"/>
                  <a:pt x="4246268" y="1387266"/>
                </a:cubicBezTo>
                <a:cubicBezTo>
                  <a:pt x="4261430" y="1398094"/>
                  <a:pt x="4269011" y="1410006"/>
                  <a:pt x="4269011" y="1423005"/>
                </a:cubicBezTo>
                <a:lnTo>
                  <a:pt x="4314495" y="1429502"/>
                </a:lnTo>
                <a:cubicBezTo>
                  <a:pt x="4318825" y="1433833"/>
                  <a:pt x="4320992" y="1440331"/>
                  <a:pt x="4320992" y="1448995"/>
                </a:cubicBezTo>
                <a:cubicBezTo>
                  <a:pt x="4329657" y="1444662"/>
                  <a:pt x="4339402" y="1442498"/>
                  <a:pt x="4350233" y="1442498"/>
                </a:cubicBezTo>
                <a:cubicBezTo>
                  <a:pt x="4361062" y="1442498"/>
                  <a:pt x="4370807" y="1440331"/>
                  <a:pt x="4379471" y="1436000"/>
                </a:cubicBezTo>
                <a:cubicBezTo>
                  <a:pt x="4401131" y="1440331"/>
                  <a:pt x="4421707" y="1442498"/>
                  <a:pt x="4441200" y="1442498"/>
                </a:cubicBezTo>
                <a:cubicBezTo>
                  <a:pt x="4460693" y="1442498"/>
                  <a:pt x="4481270" y="1459824"/>
                  <a:pt x="4502927" y="1494479"/>
                </a:cubicBezTo>
                <a:lnTo>
                  <a:pt x="4600394" y="1500977"/>
                </a:lnTo>
                <a:cubicBezTo>
                  <a:pt x="4609059" y="1500977"/>
                  <a:pt x="4614473" y="1502060"/>
                  <a:pt x="4616637" y="1504224"/>
                </a:cubicBezTo>
                <a:cubicBezTo>
                  <a:pt x="4618804" y="1506391"/>
                  <a:pt x="4622051" y="1507474"/>
                  <a:pt x="4626385" y="1507474"/>
                </a:cubicBezTo>
                <a:cubicBezTo>
                  <a:pt x="4626385" y="1516139"/>
                  <a:pt x="4624221" y="1520470"/>
                  <a:pt x="4619887" y="1520470"/>
                </a:cubicBezTo>
                <a:lnTo>
                  <a:pt x="4554911" y="1526967"/>
                </a:lnTo>
                <a:cubicBezTo>
                  <a:pt x="4541916" y="1513972"/>
                  <a:pt x="4528917" y="1507474"/>
                  <a:pt x="4515925" y="1507474"/>
                </a:cubicBezTo>
                <a:cubicBezTo>
                  <a:pt x="4502927" y="1507474"/>
                  <a:pt x="4491015" y="1509641"/>
                  <a:pt x="4480186" y="1513972"/>
                </a:cubicBezTo>
                <a:cubicBezTo>
                  <a:pt x="4469355" y="1518303"/>
                  <a:pt x="4459610" y="1520470"/>
                  <a:pt x="4450945" y="1520470"/>
                </a:cubicBezTo>
                <a:cubicBezTo>
                  <a:pt x="4442281" y="1511805"/>
                  <a:pt x="4428205" y="1509641"/>
                  <a:pt x="4408709" y="1513972"/>
                </a:cubicBezTo>
                <a:cubicBezTo>
                  <a:pt x="4389219" y="1518303"/>
                  <a:pt x="4372973" y="1516139"/>
                  <a:pt x="4359978" y="1507474"/>
                </a:cubicBezTo>
                <a:lnTo>
                  <a:pt x="4359978" y="1500977"/>
                </a:lnTo>
                <a:cubicBezTo>
                  <a:pt x="4351314" y="1496646"/>
                  <a:pt x="4338318" y="1494479"/>
                  <a:pt x="4320992" y="1494479"/>
                </a:cubicBezTo>
                <a:cubicBezTo>
                  <a:pt x="4320992" y="1498810"/>
                  <a:pt x="4323159" y="1503143"/>
                  <a:pt x="4327490" y="1507474"/>
                </a:cubicBezTo>
                <a:cubicBezTo>
                  <a:pt x="4327490" y="1511805"/>
                  <a:pt x="4329657" y="1513972"/>
                  <a:pt x="4333988" y="1513972"/>
                </a:cubicBezTo>
                <a:cubicBezTo>
                  <a:pt x="4333988" y="1518303"/>
                  <a:pt x="4327490" y="1522636"/>
                  <a:pt x="4314495" y="1526967"/>
                </a:cubicBezTo>
                <a:lnTo>
                  <a:pt x="4314495" y="1539962"/>
                </a:lnTo>
                <a:cubicBezTo>
                  <a:pt x="4292835" y="1539962"/>
                  <a:pt x="4275509" y="1542129"/>
                  <a:pt x="4262513" y="1546460"/>
                </a:cubicBezTo>
                <a:cubicBezTo>
                  <a:pt x="4262513" y="1529134"/>
                  <a:pt x="4263597" y="1519386"/>
                  <a:pt x="4265761" y="1517219"/>
                </a:cubicBezTo>
                <a:cubicBezTo>
                  <a:pt x="4267924" y="1515055"/>
                  <a:pt x="4273342" y="1509641"/>
                  <a:pt x="4282006" y="1500977"/>
                </a:cubicBezTo>
                <a:lnTo>
                  <a:pt x="4243017" y="1500977"/>
                </a:lnTo>
                <a:cubicBezTo>
                  <a:pt x="4234356" y="1509641"/>
                  <a:pt x="4227858" y="1520470"/>
                  <a:pt x="4223524" y="1533465"/>
                </a:cubicBezTo>
                <a:cubicBezTo>
                  <a:pt x="4219194" y="1546460"/>
                  <a:pt x="4217027" y="1557289"/>
                  <a:pt x="4217027" y="1565953"/>
                </a:cubicBezTo>
                <a:cubicBezTo>
                  <a:pt x="4217027" y="1600608"/>
                  <a:pt x="4228939" y="1616851"/>
                  <a:pt x="4252765" y="1614687"/>
                </a:cubicBezTo>
                <a:cubicBezTo>
                  <a:pt x="4276589" y="1612520"/>
                  <a:pt x="4294999" y="1613604"/>
                  <a:pt x="4307997" y="1617934"/>
                </a:cubicBezTo>
                <a:lnTo>
                  <a:pt x="4307997" y="1624432"/>
                </a:lnTo>
                <a:cubicBezTo>
                  <a:pt x="4329657" y="1633097"/>
                  <a:pt x="4343732" y="1638511"/>
                  <a:pt x="4350233" y="1640678"/>
                </a:cubicBezTo>
                <a:cubicBezTo>
                  <a:pt x="4356731" y="1642845"/>
                  <a:pt x="4366476" y="1656923"/>
                  <a:pt x="4379471" y="1682914"/>
                </a:cubicBezTo>
                <a:lnTo>
                  <a:pt x="4366476" y="1682914"/>
                </a:lnTo>
                <a:lnTo>
                  <a:pt x="4359978" y="1689412"/>
                </a:lnTo>
                <a:lnTo>
                  <a:pt x="4333988" y="1695909"/>
                </a:lnTo>
                <a:lnTo>
                  <a:pt x="4333988" y="1708905"/>
                </a:lnTo>
                <a:lnTo>
                  <a:pt x="4320992" y="1708905"/>
                </a:lnTo>
                <a:lnTo>
                  <a:pt x="4320992" y="1695909"/>
                </a:lnTo>
                <a:cubicBezTo>
                  <a:pt x="4299332" y="1695909"/>
                  <a:pt x="4273342" y="1699157"/>
                  <a:pt x="4243017" y="1705654"/>
                </a:cubicBezTo>
                <a:cubicBezTo>
                  <a:pt x="4212696" y="1712152"/>
                  <a:pt x="4197534" y="1719733"/>
                  <a:pt x="4197534" y="1728397"/>
                </a:cubicBezTo>
                <a:lnTo>
                  <a:pt x="4191039" y="1741393"/>
                </a:lnTo>
                <a:cubicBezTo>
                  <a:pt x="4186705" y="1745724"/>
                  <a:pt x="4184538" y="1758719"/>
                  <a:pt x="4184538" y="1780379"/>
                </a:cubicBezTo>
                <a:cubicBezTo>
                  <a:pt x="4184538" y="1823695"/>
                  <a:pt x="4188872" y="1854020"/>
                  <a:pt x="4197534" y="1871346"/>
                </a:cubicBezTo>
                <a:lnTo>
                  <a:pt x="4217027" y="1884341"/>
                </a:lnTo>
                <a:cubicBezTo>
                  <a:pt x="4208365" y="1906001"/>
                  <a:pt x="4205115" y="1922247"/>
                  <a:pt x="4207282" y="1933075"/>
                </a:cubicBezTo>
                <a:cubicBezTo>
                  <a:pt x="4209449" y="1943904"/>
                  <a:pt x="4197534" y="1962316"/>
                  <a:pt x="4171543" y="1988307"/>
                </a:cubicBezTo>
                <a:lnTo>
                  <a:pt x="4171543" y="1994804"/>
                </a:lnTo>
                <a:cubicBezTo>
                  <a:pt x="4154217" y="2003469"/>
                  <a:pt x="4142305" y="2007800"/>
                  <a:pt x="4135804" y="2007800"/>
                </a:cubicBezTo>
                <a:cubicBezTo>
                  <a:pt x="4129307" y="2007800"/>
                  <a:pt x="4123893" y="2020795"/>
                  <a:pt x="4119562" y="2046786"/>
                </a:cubicBezTo>
                <a:lnTo>
                  <a:pt x="4080576" y="2046786"/>
                </a:lnTo>
                <a:cubicBezTo>
                  <a:pt x="4067581" y="2068445"/>
                  <a:pt x="4055669" y="2080357"/>
                  <a:pt x="4044837" y="2082524"/>
                </a:cubicBezTo>
                <a:cubicBezTo>
                  <a:pt x="4034009" y="2084688"/>
                  <a:pt x="4028595" y="2107431"/>
                  <a:pt x="4028595" y="2150748"/>
                </a:cubicBezTo>
                <a:cubicBezTo>
                  <a:pt x="4037256" y="2155082"/>
                  <a:pt x="4045921" y="2162663"/>
                  <a:pt x="4054585" y="2173491"/>
                </a:cubicBezTo>
                <a:cubicBezTo>
                  <a:pt x="4063247" y="2184320"/>
                  <a:pt x="4071911" y="2194068"/>
                  <a:pt x="4080576" y="2202732"/>
                </a:cubicBezTo>
                <a:lnTo>
                  <a:pt x="4087074" y="2222225"/>
                </a:lnTo>
                <a:lnTo>
                  <a:pt x="4100069" y="2235221"/>
                </a:lnTo>
                <a:lnTo>
                  <a:pt x="4119562" y="2235221"/>
                </a:lnTo>
                <a:cubicBezTo>
                  <a:pt x="4119562" y="2256877"/>
                  <a:pt x="4129307" y="2272040"/>
                  <a:pt x="4148803" y="2280704"/>
                </a:cubicBezTo>
                <a:cubicBezTo>
                  <a:pt x="4168296" y="2289369"/>
                  <a:pt x="4182374" y="2302364"/>
                  <a:pt x="4191039" y="2319690"/>
                </a:cubicBezTo>
                <a:lnTo>
                  <a:pt x="4171543" y="2319690"/>
                </a:lnTo>
                <a:cubicBezTo>
                  <a:pt x="4162878" y="2302364"/>
                  <a:pt x="4152050" y="2289369"/>
                  <a:pt x="4139055" y="2280704"/>
                </a:cubicBezTo>
                <a:cubicBezTo>
                  <a:pt x="4126059" y="2272040"/>
                  <a:pt x="4108730" y="2263375"/>
                  <a:pt x="4087074" y="2254714"/>
                </a:cubicBezTo>
                <a:lnTo>
                  <a:pt x="4087074" y="2248216"/>
                </a:lnTo>
                <a:cubicBezTo>
                  <a:pt x="4078409" y="2248216"/>
                  <a:pt x="4074078" y="2249299"/>
                  <a:pt x="4074078" y="2251463"/>
                </a:cubicBezTo>
                <a:cubicBezTo>
                  <a:pt x="4074078" y="2253630"/>
                  <a:pt x="4071911" y="2254714"/>
                  <a:pt x="4067581" y="2254714"/>
                </a:cubicBezTo>
                <a:lnTo>
                  <a:pt x="4061083" y="2254714"/>
                </a:lnTo>
                <a:cubicBezTo>
                  <a:pt x="4052418" y="2254714"/>
                  <a:pt x="4041590" y="2253630"/>
                  <a:pt x="4028595" y="2251463"/>
                </a:cubicBezTo>
                <a:cubicBezTo>
                  <a:pt x="4015596" y="2249299"/>
                  <a:pt x="4002601" y="2248216"/>
                  <a:pt x="3989609" y="2248216"/>
                </a:cubicBezTo>
                <a:cubicBezTo>
                  <a:pt x="4002601" y="2274206"/>
                  <a:pt x="4011265" y="2290449"/>
                  <a:pt x="4015596" y="2296947"/>
                </a:cubicBezTo>
                <a:cubicBezTo>
                  <a:pt x="4019930" y="2303444"/>
                  <a:pt x="4030758" y="2321857"/>
                  <a:pt x="4048088" y="2352178"/>
                </a:cubicBezTo>
                <a:lnTo>
                  <a:pt x="4009099" y="2352178"/>
                </a:lnTo>
                <a:cubicBezTo>
                  <a:pt x="4009099" y="2343514"/>
                  <a:pt x="4008018" y="2338100"/>
                  <a:pt x="4005851" y="2335936"/>
                </a:cubicBezTo>
                <a:cubicBezTo>
                  <a:pt x="4003684" y="2333769"/>
                  <a:pt x="4002601" y="2328355"/>
                  <a:pt x="4002601" y="2319690"/>
                </a:cubicBezTo>
                <a:lnTo>
                  <a:pt x="3989609" y="2319690"/>
                </a:lnTo>
                <a:lnTo>
                  <a:pt x="3983111" y="2280704"/>
                </a:lnTo>
                <a:cubicBezTo>
                  <a:pt x="3978777" y="2272040"/>
                  <a:pt x="3976610" y="2256877"/>
                  <a:pt x="3976610" y="2235221"/>
                </a:cubicBezTo>
                <a:lnTo>
                  <a:pt x="3911634" y="2228723"/>
                </a:lnTo>
                <a:cubicBezTo>
                  <a:pt x="3889977" y="2250380"/>
                  <a:pt x="3871564" y="2274206"/>
                  <a:pt x="3856402" y="2300197"/>
                </a:cubicBezTo>
                <a:cubicBezTo>
                  <a:pt x="3841243" y="2326188"/>
                  <a:pt x="3822830" y="2350011"/>
                  <a:pt x="3801174" y="2371671"/>
                </a:cubicBezTo>
                <a:lnTo>
                  <a:pt x="3781681" y="2371671"/>
                </a:lnTo>
                <a:cubicBezTo>
                  <a:pt x="3777347" y="2376005"/>
                  <a:pt x="3769769" y="2385750"/>
                  <a:pt x="3758937" y="2400912"/>
                </a:cubicBezTo>
                <a:cubicBezTo>
                  <a:pt x="3748109" y="2416074"/>
                  <a:pt x="3742695" y="2432317"/>
                  <a:pt x="3742695" y="2449643"/>
                </a:cubicBezTo>
                <a:cubicBezTo>
                  <a:pt x="3742695" y="2453977"/>
                  <a:pt x="3743775" y="2456144"/>
                  <a:pt x="3745942" y="2456144"/>
                </a:cubicBezTo>
                <a:cubicBezTo>
                  <a:pt x="3748109" y="2456144"/>
                  <a:pt x="3749192" y="2458308"/>
                  <a:pt x="3749192" y="2462641"/>
                </a:cubicBezTo>
                <a:lnTo>
                  <a:pt x="3755690" y="2482134"/>
                </a:lnTo>
                <a:cubicBezTo>
                  <a:pt x="3760021" y="2482134"/>
                  <a:pt x="3763268" y="2483215"/>
                  <a:pt x="3765435" y="2485382"/>
                </a:cubicBezTo>
                <a:cubicBezTo>
                  <a:pt x="3767602" y="2487549"/>
                  <a:pt x="3770849" y="2488632"/>
                  <a:pt x="3775183" y="2488632"/>
                </a:cubicBezTo>
                <a:lnTo>
                  <a:pt x="3781681" y="2508125"/>
                </a:lnTo>
                <a:cubicBezTo>
                  <a:pt x="3790342" y="2521120"/>
                  <a:pt x="3793593" y="2529782"/>
                  <a:pt x="3791426" y="2534116"/>
                </a:cubicBezTo>
                <a:cubicBezTo>
                  <a:pt x="3789259" y="2538446"/>
                  <a:pt x="3799007" y="2551442"/>
                  <a:pt x="3820667" y="2573102"/>
                </a:cubicBezTo>
                <a:lnTo>
                  <a:pt x="3827164" y="2586097"/>
                </a:lnTo>
                <a:cubicBezTo>
                  <a:pt x="3835829" y="2599092"/>
                  <a:pt x="3837993" y="2606673"/>
                  <a:pt x="3833662" y="2608840"/>
                </a:cubicBezTo>
                <a:cubicBezTo>
                  <a:pt x="3829328" y="2611004"/>
                  <a:pt x="3833662" y="2616418"/>
                  <a:pt x="3846657" y="2625083"/>
                </a:cubicBezTo>
                <a:lnTo>
                  <a:pt x="3846657" y="2631580"/>
                </a:lnTo>
                <a:cubicBezTo>
                  <a:pt x="3872648" y="2622916"/>
                  <a:pt x="3889977" y="2616418"/>
                  <a:pt x="3898638" y="2612088"/>
                </a:cubicBezTo>
                <a:lnTo>
                  <a:pt x="3898638" y="2625083"/>
                </a:lnTo>
                <a:lnTo>
                  <a:pt x="3976610" y="2631580"/>
                </a:lnTo>
                <a:lnTo>
                  <a:pt x="3989609" y="2651073"/>
                </a:lnTo>
                <a:cubicBezTo>
                  <a:pt x="4006935" y="2659738"/>
                  <a:pt x="4018847" y="2664069"/>
                  <a:pt x="4025344" y="2664069"/>
                </a:cubicBezTo>
                <a:cubicBezTo>
                  <a:pt x="4031842" y="2664069"/>
                  <a:pt x="4039423" y="2674900"/>
                  <a:pt x="4048088" y="2696557"/>
                </a:cubicBezTo>
                <a:lnTo>
                  <a:pt x="4074078" y="2696557"/>
                </a:lnTo>
                <a:cubicBezTo>
                  <a:pt x="4087074" y="2726881"/>
                  <a:pt x="4094655" y="2758286"/>
                  <a:pt x="4096818" y="2790775"/>
                </a:cubicBezTo>
                <a:cubicBezTo>
                  <a:pt x="4098985" y="2823263"/>
                  <a:pt x="4100069" y="2856834"/>
                  <a:pt x="4100069" y="2891490"/>
                </a:cubicBezTo>
                <a:lnTo>
                  <a:pt x="4119562" y="2891490"/>
                </a:lnTo>
                <a:cubicBezTo>
                  <a:pt x="4115231" y="2904485"/>
                  <a:pt x="4113064" y="2910983"/>
                  <a:pt x="4113064" y="2910983"/>
                </a:cubicBezTo>
                <a:cubicBezTo>
                  <a:pt x="4113064" y="2910983"/>
                  <a:pt x="4108730" y="2913150"/>
                  <a:pt x="4100069" y="2917480"/>
                </a:cubicBezTo>
                <a:lnTo>
                  <a:pt x="4100069" y="2930476"/>
                </a:lnTo>
                <a:lnTo>
                  <a:pt x="4080576" y="2930476"/>
                </a:lnTo>
                <a:lnTo>
                  <a:pt x="4061083" y="2962964"/>
                </a:lnTo>
                <a:cubicBezTo>
                  <a:pt x="4052418" y="2971628"/>
                  <a:pt x="4048088" y="2975962"/>
                  <a:pt x="4048088" y="2975962"/>
                </a:cubicBezTo>
                <a:lnTo>
                  <a:pt x="4048088" y="3021446"/>
                </a:lnTo>
                <a:cubicBezTo>
                  <a:pt x="4065414" y="3030107"/>
                  <a:pt x="4081659" y="3038772"/>
                  <a:pt x="4096818" y="3047436"/>
                </a:cubicBezTo>
                <a:cubicBezTo>
                  <a:pt x="4111981" y="3056101"/>
                  <a:pt x="4130390" y="3064762"/>
                  <a:pt x="4152050" y="3073427"/>
                </a:cubicBezTo>
                <a:lnTo>
                  <a:pt x="4152050" y="3092920"/>
                </a:lnTo>
                <a:cubicBezTo>
                  <a:pt x="4178041" y="3101585"/>
                  <a:pt x="4195370" y="3105915"/>
                  <a:pt x="4204031" y="3105915"/>
                </a:cubicBezTo>
                <a:lnTo>
                  <a:pt x="4204031" y="3125408"/>
                </a:lnTo>
                <a:cubicBezTo>
                  <a:pt x="4225691" y="3129742"/>
                  <a:pt x="4241937" y="3136237"/>
                  <a:pt x="4252765" y="3144901"/>
                </a:cubicBezTo>
                <a:cubicBezTo>
                  <a:pt x="4263597" y="3153566"/>
                  <a:pt x="4277672" y="3162230"/>
                  <a:pt x="4294999" y="3170892"/>
                </a:cubicBezTo>
                <a:lnTo>
                  <a:pt x="4288504" y="3190385"/>
                </a:lnTo>
                <a:cubicBezTo>
                  <a:pt x="4271175" y="3173059"/>
                  <a:pt x="4246268" y="3160063"/>
                  <a:pt x="4213779" y="3151399"/>
                </a:cubicBezTo>
                <a:cubicBezTo>
                  <a:pt x="4181291" y="3142737"/>
                  <a:pt x="4165045" y="3127575"/>
                  <a:pt x="4165045" y="3105915"/>
                </a:cubicBezTo>
                <a:lnTo>
                  <a:pt x="4145552" y="3105915"/>
                </a:lnTo>
                <a:cubicBezTo>
                  <a:pt x="4145552" y="3105915"/>
                  <a:pt x="4141222" y="3101585"/>
                  <a:pt x="4132557" y="3092920"/>
                </a:cubicBezTo>
                <a:lnTo>
                  <a:pt x="4119562" y="3092920"/>
                </a:lnTo>
                <a:cubicBezTo>
                  <a:pt x="4102233" y="3084255"/>
                  <a:pt x="4088157" y="3076674"/>
                  <a:pt x="4077325" y="3070177"/>
                </a:cubicBezTo>
                <a:cubicBezTo>
                  <a:pt x="4066497" y="3063679"/>
                  <a:pt x="4050251" y="3058265"/>
                  <a:pt x="4028595" y="3053934"/>
                </a:cubicBezTo>
                <a:lnTo>
                  <a:pt x="4028595" y="3034441"/>
                </a:lnTo>
                <a:cubicBezTo>
                  <a:pt x="4019930" y="3034441"/>
                  <a:pt x="4016683" y="3035525"/>
                  <a:pt x="4018847" y="3037688"/>
                </a:cubicBezTo>
                <a:cubicBezTo>
                  <a:pt x="4021014" y="3039855"/>
                  <a:pt x="4017763" y="3036605"/>
                  <a:pt x="4009099" y="3027943"/>
                </a:cubicBezTo>
                <a:cubicBezTo>
                  <a:pt x="3991773" y="3032274"/>
                  <a:pt x="3969032" y="3039855"/>
                  <a:pt x="3940875" y="3050684"/>
                </a:cubicBezTo>
                <a:cubicBezTo>
                  <a:pt x="3912717" y="3061515"/>
                  <a:pt x="3887810" y="3066929"/>
                  <a:pt x="3866150" y="3066929"/>
                </a:cubicBezTo>
                <a:lnTo>
                  <a:pt x="3866150" y="3053934"/>
                </a:lnTo>
                <a:lnTo>
                  <a:pt x="3794676" y="3047436"/>
                </a:lnTo>
                <a:cubicBezTo>
                  <a:pt x="3773016" y="3034441"/>
                  <a:pt x="3753523" y="3021446"/>
                  <a:pt x="3736194" y="3008451"/>
                </a:cubicBezTo>
                <a:cubicBezTo>
                  <a:pt x="3718868" y="2995455"/>
                  <a:pt x="3705873" y="2978126"/>
                  <a:pt x="3697208" y="2956469"/>
                </a:cubicBezTo>
                <a:lnTo>
                  <a:pt x="3684213" y="2956469"/>
                </a:lnTo>
                <a:lnTo>
                  <a:pt x="3671218" y="2878494"/>
                </a:lnTo>
                <a:cubicBezTo>
                  <a:pt x="3662556" y="2861168"/>
                  <a:pt x="3658222" y="2839508"/>
                  <a:pt x="3658222" y="2813518"/>
                </a:cubicBezTo>
                <a:cubicBezTo>
                  <a:pt x="3658222" y="2787527"/>
                  <a:pt x="3660389" y="2769118"/>
                  <a:pt x="3664723" y="2758286"/>
                </a:cubicBezTo>
                <a:cubicBezTo>
                  <a:pt x="3669051" y="2747458"/>
                  <a:pt x="3679882" y="2737710"/>
                  <a:pt x="3697208" y="2729048"/>
                </a:cubicBezTo>
                <a:lnTo>
                  <a:pt x="3703709" y="2703055"/>
                </a:lnTo>
                <a:cubicBezTo>
                  <a:pt x="3703709" y="2681398"/>
                  <a:pt x="3701542" y="2672733"/>
                  <a:pt x="3697208" y="2677064"/>
                </a:cubicBezTo>
                <a:cubicBezTo>
                  <a:pt x="3692877" y="2681398"/>
                  <a:pt x="3688547" y="2679231"/>
                  <a:pt x="3684213" y="2670566"/>
                </a:cubicBezTo>
                <a:lnTo>
                  <a:pt x="3677715" y="2605590"/>
                </a:lnTo>
                <a:lnTo>
                  <a:pt x="3697208" y="2605590"/>
                </a:lnTo>
                <a:cubicBezTo>
                  <a:pt x="3701542" y="2622916"/>
                  <a:pt x="3705873" y="2634831"/>
                  <a:pt x="3710207" y="2641328"/>
                </a:cubicBezTo>
                <a:cubicBezTo>
                  <a:pt x="3714537" y="2647826"/>
                  <a:pt x="3718868" y="2659738"/>
                  <a:pt x="3723199" y="2677064"/>
                </a:cubicBezTo>
                <a:lnTo>
                  <a:pt x="3749192" y="2670566"/>
                </a:lnTo>
                <a:lnTo>
                  <a:pt x="3755690" y="2631580"/>
                </a:lnTo>
                <a:cubicBezTo>
                  <a:pt x="3751356" y="2627250"/>
                  <a:pt x="3750273" y="2625083"/>
                  <a:pt x="3752440" y="2625083"/>
                </a:cubicBezTo>
                <a:cubicBezTo>
                  <a:pt x="3754607" y="2625083"/>
                  <a:pt x="3753523" y="2620752"/>
                  <a:pt x="3749192" y="2612088"/>
                </a:cubicBezTo>
                <a:cubicBezTo>
                  <a:pt x="3766518" y="2607757"/>
                  <a:pt x="3775183" y="2594761"/>
                  <a:pt x="3775183" y="2573102"/>
                </a:cubicBezTo>
                <a:lnTo>
                  <a:pt x="3768682" y="2540613"/>
                </a:lnTo>
                <a:cubicBezTo>
                  <a:pt x="3760021" y="2523284"/>
                  <a:pt x="3750273" y="2513539"/>
                  <a:pt x="3739444" y="2511372"/>
                </a:cubicBezTo>
                <a:cubicBezTo>
                  <a:pt x="3728616" y="2509209"/>
                  <a:pt x="3710207" y="2508125"/>
                  <a:pt x="3684213" y="2508125"/>
                </a:cubicBezTo>
                <a:lnTo>
                  <a:pt x="3684213" y="2495130"/>
                </a:lnTo>
                <a:lnTo>
                  <a:pt x="3651725" y="2495130"/>
                </a:lnTo>
                <a:cubicBezTo>
                  <a:pt x="3643063" y="2508125"/>
                  <a:pt x="3636562" y="2521120"/>
                  <a:pt x="3632232" y="2534116"/>
                </a:cubicBezTo>
                <a:lnTo>
                  <a:pt x="3625734" y="2514623"/>
                </a:lnTo>
                <a:lnTo>
                  <a:pt x="3606241" y="2508125"/>
                </a:lnTo>
                <a:lnTo>
                  <a:pt x="3606241" y="2495130"/>
                </a:lnTo>
                <a:lnTo>
                  <a:pt x="3554260" y="2482134"/>
                </a:lnTo>
                <a:cubicBezTo>
                  <a:pt x="3545595" y="2477801"/>
                  <a:pt x="3532600" y="2475637"/>
                  <a:pt x="3515274" y="2475637"/>
                </a:cubicBezTo>
                <a:cubicBezTo>
                  <a:pt x="3445963" y="2475637"/>
                  <a:pt x="3389648" y="2503791"/>
                  <a:pt x="3346332" y="2560106"/>
                </a:cubicBezTo>
                <a:cubicBezTo>
                  <a:pt x="3303012" y="2616418"/>
                  <a:pt x="3281355" y="2659738"/>
                  <a:pt x="3281355" y="2690059"/>
                </a:cubicBezTo>
                <a:cubicBezTo>
                  <a:pt x="3281355" y="2703055"/>
                  <a:pt x="3283519" y="2711719"/>
                  <a:pt x="3287853" y="2716053"/>
                </a:cubicBezTo>
                <a:lnTo>
                  <a:pt x="3281355" y="2729048"/>
                </a:lnTo>
                <a:cubicBezTo>
                  <a:pt x="3277021" y="2729048"/>
                  <a:pt x="3274858" y="2726881"/>
                  <a:pt x="3274858" y="2722551"/>
                </a:cubicBezTo>
                <a:lnTo>
                  <a:pt x="3261862" y="2722551"/>
                </a:lnTo>
                <a:lnTo>
                  <a:pt x="3261862" y="2625083"/>
                </a:lnTo>
                <a:cubicBezTo>
                  <a:pt x="3261862" y="2616418"/>
                  <a:pt x="3254281" y="2609921"/>
                  <a:pt x="3239119" y="2605590"/>
                </a:cubicBezTo>
                <a:cubicBezTo>
                  <a:pt x="3223957" y="2601259"/>
                  <a:pt x="3207714" y="2599092"/>
                  <a:pt x="3190385" y="2599092"/>
                </a:cubicBezTo>
                <a:cubicBezTo>
                  <a:pt x="3181724" y="2625083"/>
                  <a:pt x="3173059" y="2644576"/>
                  <a:pt x="3164394" y="2657571"/>
                </a:cubicBezTo>
                <a:lnTo>
                  <a:pt x="3157897" y="2657571"/>
                </a:lnTo>
                <a:cubicBezTo>
                  <a:pt x="3157897" y="2687896"/>
                  <a:pt x="3158980" y="2716053"/>
                  <a:pt x="3161147" y="2742044"/>
                </a:cubicBezTo>
                <a:cubicBezTo>
                  <a:pt x="3163311" y="2768034"/>
                  <a:pt x="3164394" y="2794025"/>
                  <a:pt x="3164394" y="2820015"/>
                </a:cubicBezTo>
                <a:lnTo>
                  <a:pt x="3144901" y="2820015"/>
                </a:lnTo>
                <a:cubicBezTo>
                  <a:pt x="3144901" y="2811351"/>
                  <a:pt x="3143818" y="2805937"/>
                  <a:pt x="3141654" y="2803770"/>
                </a:cubicBezTo>
                <a:cubicBezTo>
                  <a:pt x="3139487" y="2801606"/>
                  <a:pt x="3138404" y="2796189"/>
                  <a:pt x="3138404" y="2787527"/>
                </a:cubicBezTo>
                <a:lnTo>
                  <a:pt x="3131906" y="2787527"/>
                </a:lnTo>
                <a:cubicBezTo>
                  <a:pt x="3131906" y="2765867"/>
                  <a:pt x="3131906" y="2747458"/>
                  <a:pt x="3131906" y="2732296"/>
                </a:cubicBezTo>
                <a:cubicBezTo>
                  <a:pt x="3131906" y="2717133"/>
                  <a:pt x="3134073" y="2698724"/>
                  <a:pt x="3138404" y="2677064"/>
                </a:cubicBezTo>
                <a:lnTo>
                  <a:pt x="3131906" y="2651073"/>
                </a:lnTo>
                <a:lnTo>
                  <a:pt x="3118911" y="2651073"/>
                </a:lnTo>
                <a:lnTo>
                  <a:pt x="3112413" y="2579599"/>
                </a:lnTo>
                <a:lnTo>
                  <a:pt x="3092920" y="2573102"/>
                </a:lnTo>
                <a:cubicBezTo>
                  <a:pt x="3092920" y="2612088"/>
                  <a:pt x="3077758" y="2635914"/>
                  <a:pt x="3047437" y="2644576"/>
                </a:cubicBezTo>
                <a:cubicBezTo>
                  <a:pt x="3051767" y="2609921"/>
                  <a:pt x="3064763" y="2579599"/>
                  <a:pt x="3086423" y="2553609"/>
                </a:cubicBezTo>
                <a:cubicBezTo>
                  <a:pt x="3073427" y="2544944"/>
                  <a:pt x="3065846" y="2539530"/>
                  <a:pt x="3063679" y="2537363"/>
                </a:cubicBezTo>
                <a:cubicBezTo>
                  <a:pt x="3061515" y="2535199"/>
                  <a:pt x="3049604" y="2534116"/>
                  <a:pt x="3027944" y="2534116"/>
                </a:cubicBezTo>
                <a:lnTo>
                  <a:pt x="2995455" y="2540613"/>
                </a:lnTo>
                <a:lnTo>
                  <a:pt x="2995455" y="2553609"/>
                </a:lnTo>
                <a:lnTo>
                  <a:pt x="2969465" y="2560106"/>
                </a:lnTo>
                <a:cubicBezTo>
                  <a:pt x="2960800" y="2564437"/>
                  <a:pt x="2952136" y="2566604"/>
                  <a:pt x="2943471" y="2566604"/>
                </a:cubicBezTo>
                <a:cubicBezTo>
                  <a:pt x="2921814" y="2566604"/>
                  <a:pt x="2905569" y="2561190"/>
                  <a:pt x="2894740" y="2550358"/>
                </a:cubicBezTo>
                <a:cubicBezTo>
                  <a:pt x="2883908" y="2539530"/>
                  <a:pt x="2869830" y="2531949"/>
                  <a:pt x="2852504" y="2527618"/>
                </a:cubicBezTo>
                <a:cubicBezTo>
                  <a:pt x="2843839" y="2536283"/>
                  <a:pt x="2837341" y="2562273"/>
                  <a:pt x="2833011" y="2605590"/>
                </a:cubicBezTo>
                <a:cubicBezTo>
                  <a:pt x="2828680" y="2648910"/>
                  <a:pt x="2826513" y="2681398"/>
                  <a:pt x="2826513" y="2703055"/>
                </a:cubicBezTo>
                <a:cubicBezTo>
                  <a:pt x="2830844" y="2707388"/>
                  <a:pt x="2835178" y="2710636"/>
                  <a:pt x="2839508" y="2712803"/>
                </a:cubicBezTo>
                <a:cubicBezTo>
                  <a:pt x="2843839" y="2714970"/>
                  <a:pt x="2848173" y="2718217"/>
                  <a:pt x="2852504" y="2722551"/>
                </a:cubicBezTo>
                <a:cubicBezTo>
                  <a:pt x="2861168" y="2722551"/>
                  <a:pt x="2868749" y="2721467"/>
                  <a:pt x="2875247" y="2719301"/>
                </a:cubicBezTo>
                <a:cubicBezTo>
                  <a:pt x="2881745" y="2717133"/>
                  <a:pt x="2889323" y="2716053"/>
                  <a:pt x="2897988" y="2716053"/>
                </a:cubicBezTo>
                <a:lnTo>
                  <a:pt x="2897988" y="2703055"/>
                </a:lnTo>
                <a:cubicBezTo>
                  <a:pt x="2906652" y="2694393"/>
                  <a:pt x="2910983" y="2685729"/>
                  <a:pt x="2910983" y="2677064"/>
                </a:cubicBezTo>
                <a:cubicBezTo>
                  <a:pt x="2910983" y="2672733"/>
                  <a:pt x="2909902" y="2670566"/>
                  <a:pt x="2907736" y="2670566"/>
                </a:cubicBezTo>
                <a:cubicBezTo>
                  <a:pt x="2905569" y="2670566"/>
                  <a:pt x="2904485" y="2668403"/>
                  <a:pt x="2904485" y="2664069"/>
                </a:cubicBezTo>
                <a:cubicBezTo>
                  <a:pt x="2904485" y="2659738"/>
                  <a:pt x="2917480" y="2655407"/>
                  <a:pt x="2943471" y="2651073"/>
                </a:cubicBezTo>
                <a:cubicBezTo>
                  <a:pt x="2943471" y="2664069"/>
                  <a:pt x="2945638" y="2672733"/>
                  <a:pt x="2949969" y="2677064"/>
                </a:cubicBezTo>
                <a:lnTo>
                  <a:pt x="2975962" y="2683562"/>
                </a:lnTo>
                <a:cubicBezTo>
                  <a:pt x="2988958" y="2700891"/>
                  <a:pt x="2996536" y="2712803"/>
                  <a:pt x="2998703" y="2719301"/>
                </a:cubicBezTo>
                <a:cubicBezTo>
                  <a:pt x="3000870" y="2725798"/>
                  <a:pt x="3001953" y="2739877"/>
                  <a:pt x="3001953" y="2761537"/>
                </a:cubicBezTo>
                <a:lnTo>
                  <a:pt x="3014948" y="2761537"/>
                </a:lnTo>
                <a:cubicBezTo>
                  <a:pt x="3019279" y="2770198"/>
                  <a:pt x="3022529" y="2781030"/>
                  <a:pt x="3024693" y="2794025"/>
                </a:cubicBezTo>
                <a:cubicBezTo>
                  <a:pt x="3026860" y="2807020"/>
                  <a:pt x="3032274" y="2815685"/>
                  <a:pt x="3040939" y="2820015"/>
                </a:cubicBezTo>
                <a:lnTo>
                  <a:pt x="3060432" y="2820015"/>
                </a:lnTo>
                <a:lnTo>
                  <a:pt x="3060432" y="2839508"/>
                </a:lnTo>
                <a:cubicBezTo>
                  <a:pt x="3073427" y="2843839"/>
                  <a:pt x="3081008" y="2849256"/>
                  <a:pt x="3083172" y="2855754"/>
                </a:cubicBezTo>
                <a:cubicBezTo>
                  <a:pt x="3085339" y="2862252"/>
                  <a:pt x="3090753" y="2869830"/>
                  <a:pt x="3099418" y="2878494"/>
                </a:cubicBezTo>
                <a:lnTo>
                  <a:pt x="3112413" y="2878494"/>
                </a:lnTo>
                <a:cubicBezTo>
                  <a:pt x="3121078" y="2887159"/>
                  <a:pt x="3124325" y="2896904"/>
                  <a:pt x="3122161" y="2907735"/>
                </a:cubicBezTo>
                <a:cubicBezTo>
                  <a:pt x="3119994" y="2918564"/>
                  <a:pt x="3127575" y="2923978"/>
                  <a:pt x="3144901" y="2923978"/>
                </a:cubicBezTo>
                <a:cubicBezTo>
                  <a:pt x="3149235" y="2923978"/>
                  <a:pt x="3155733" y="2919647"/>
                  <a:pt x="3164394" y="2910983"/>
                </a:cubicBezTo>
                <a:cubicBezTo>
                  <a:pt x="3168728" y="2915316"/>
                  <a:pt x="3170892" y="2923978"/>
                  <a:pt x="3170892" y="2936973"/>
                </a:cubicBezTo>
                <a:cubicBezTo>
                  <a:pt x="3179557" y="2936973"/>
                  <a:pt x="3189305" y="2935893"/>
                  <a:pt x="3200133" y="2933726"/>
                </a:cubicBezTo>
                <a:cubicBezTo>
                  <a:pt x="3210961" y="2931559"/>
                  <a:pt x="3220709" y="2930476"/>
                  <a:pt x="3229371" y="2930476"/>
                </a:cubicBezTo>
                <a:lnTo>
                  <a:pt x="3229371" y="2936973"/>
                </a:lnTo>
                <a:cubicBezTo>
                  <a:pt x="3238035" y="2941307"/>
                  <a:pt x="3243453" y="2943471"/>
                  <a:pt x="3245617" y="2943471"/>
                </a:cubicBezTo>
                <a:cubicBezTo>
                  <a:pt x="3247784" y="2943471"/>
                  <a:pt x="3253198" y="2945638"/>
                  <a:pt x="3261862" y="2949969"/>
                </a:cubicBezTo>
                <a:lnTo>
                  <a:pt x="3261862" y="2917480"/>
                </a:lnTo>
                <a:lnTo>
                  <a:pt x="3307346" y="2910983"/>
                </a:lnTo>
                <a:cubicBezTo>
                  <a:pt x="3307346" y="2932643"/>
                  <a:pt x="3306262" y="2944554"/>
                  <a:pt x="3304095" y="2946721"/>
                </a:cubicBezTo>
                <a:cubicBezTo>
                  <a:pt x="3301932" y="2948888"/>
                  <a:pt x="3296517" y="2954302"/>
                  <a:pt x="3287853" y="2962964"/>
                </a:cubicBezTo>
                <a:lnTo>
                  <a:pt x="3281355" y="2962964"/>
                </a:lnTo>
                <a:cubicBezTo>
                  <a:pt x="3285686" y="2975962"/>
                  <a:pt x="3292184" y="2991121"/>
                  <a:pt x="3300848" y="3008451"/>
                </a:cubicBezTo>
                <a:lnTo>
                  <a:pt x="3287853" y="3008451"/>
                </a:lnTo>
                <a:lnTo>
                  <a:pt x="3287853" y="3053934"/>
                </a:lnTo>
                <a:lnTo>
                  <a:pt x="3300848" y="3053934"/>
                </a:lnTo>
                <a:lnTo>
                  <a:pt x="3300848" y="3073427"/>
                </a:lnTo>
                <a:cubicBezTo>
                  <a:pt x="3305179" y="3073427"/>
                  <a:pt x="3308429" y="3074511"/>
                  <a:pt x="3310593" y="3076674"/>
                </a:cubicBezTo>
                <a:cubicBezTo>
                  <a:pt x="3312760" y="3078841"/>
                  <a:pt x="3316010" y="3079925"/>
                  <a:pt x="3320341" y="3079925"/>
                </a:cubicBezTo>
                <a:lnTo>
                  <a:pt x="3326839" y="3144901"/>
                </a:lnTo>
                <a:cubicBezTo>
                  <a:pt x="3331170" y="3157897"/>
                  <a:pt x="3335503" y="3171975"/>
                  <a:pt x="3339834" y="3187138"/>
                </a:cubicBezTo>
                <a:cubicBezTo>
                  <a:pt x="3344165" y="3202300"/>
                  <a:pt x="3348499" y="3218542"/>
                  <a:pt x="3352829" y="3235871"/>
                </a:cubicBezTo>
                <a:lnTo>
                  <a:pt x="3372322" y="3235871"/>
                </a:lnTo>
                <a:cubicBezTo>
                  <a:pt x="3372322" y="3240202"/>
                  <a:pt x="3373406" y="3243449"/>
                  <a:pt x="3375573" y="3245616"/>
                </a:cubicBezTo>
                <a:cubicBezTo>
                  <a:pt x="3377737" y="3247783"/>
                  <a:pt x="3378820" y="3251031"/>
                  <a:pt x="3378820" y="3255364"/>
                </a:cubicBezTo>
                <a:cubicBezTo>
                  <a:pt x="3400480" y="3251031"/>
                  <a:pt x="3419973" y="3248867"/>
                  <a:pt x="3437299" y="3248867"/>
                </a:cubicBezTo>
                <a:cubicBezTo>
                  <a:pt x="3454628" y="3248867"/>
                  <a:pt x="3474121" y="3246700"/>
                  <a:pt x="3495781" y="3242369"/>
                </a:cubicBezTo>
                <a:cubicBezTo>
                  <a:pt x="3504442" y="3255364"/>
                  <a:pt x="3509857" y="3262946"/>
                  <a:pt x="3512023" y="3265109"/>
                </a:cubicBezTo>
                <a:cubicBezTo>
                  <a:pt x="3514190" y="3267276"/>
                  <a:pt x="3515274" y="3277021"/>
                  <a:pt x="3515274" y="3294350"/>
                </a:cubicBezTo>
                <a:cubicBezTo>
                  <a:pt x="3497945" y="3303015"/>
                  <a:pt x="3481702" y="3310593"/>
                  <a:pt x="3466540" y="3317091"/>
                </a:cubicBezTo>
                <a:cubicBezTo>
                  <a:pt x="3451378" y="3323588"/>
                  <a:pt x="3435132" y="3331169"/>
                  <a:pt x="3417806" y="3339834"/>
                </a:cubicBezTo>
                <a:lnTo>
                  <a:pt x="3424307" y="3411308"/>
                </a:lnTo>
                <a:cubicBezTo>
                  <a:pt x="3428634" y="3419973"/>
                  <a:pt x="3430801" y="3429718"/>
                  <a:pt x="3430801" y="3440549"/>
                </a:cubicBezTo>
                <a:cubicBezTo>
                  <a:pt x="3430801" y="3451377"/>
                  <a:pt x="3432968" y="3461125"/>
                  <a:pt x="3437299" y="3469787"/>
                </a:cubicBezTo>
                <a:lnTo>
                  <a:pt x="3469790" y="3476285"/>
                </a:lnTo>
                <a:cubicBezTo>
                  <a:pt x="3478452" y="3467623"/>
                  <a:pt x="3486033" y="3462209"/>
                  <a:pt x="3492531" y="3460042"/>
                </a:cubicBezTo>
                <a:cubicBezTo>
                  <a:pt x="3499028" y="3457875"/>
                  <a:pt x="3506609" y="3452461"/>
                  <a:pt x="3515274" y="3443796"/>
                </a:cubicBezTo>
                <a:lnTo>
                  <a:pt x="3515274" y="3430801"/>
                </a:lnTo>
                <a:cubicBezTo>
                  <a:pt x="3519605" y="3430801"/>
                  <a:pt x="3522855" y="3429718"/>
                  <a:pt x="3525019" y="3427554"/>
                </a:cubicBezTo>
                <a:cubicBezTo>
                  <a:pt x="3527186" y="3425387"/>
                  <a:pt x="3530433" y="3424303"/>
                  <a:pt x="3534767" y="3424303"/>
                </a:cubicBezTo>
                <a:lnTo>
                  <a:pt x="3534767" y="3404810"/>
                </a:lnTo>
                <a:cubicBezTo>
                  <a:pt x="3556427" y="3383151"/>
                  <a:pt x="3580250" y="3369075"/>
                  <a:pt x="3606241" y="3362577"/>
                </a:cubicBezTo>
                <a:cubicBezTo>
                  <a:pt x="3632232" y="3356076"/>
                  <a:pt x="3649561" y="3329006"/>
                  <a:pt x="3658222" y="3281355"/>
                </a:cubicBezTo>
                <a:lnTo>
                  <a:pt x="3651725" y="3222876"/>
                </a:lnTo>
                <a:cubicBezTo>
                  <a:pt x="3643063" y="3222876"/>
                  <a:pt x="3636562" y="3220709"/>
                  <a:pt x="3632232" y="3216375"/>
                </a:cubicBezTo>
                <a:lnTo>
                  <a:pt x="3625734" y="3183887"/>
                </a:lnTo>
                <a:cubicBezTo>
                  <a:pt x="3621400" y="3175226"/>
                  <a:pt x="3619236" y="3165478"/>
                  <a:pt x="3619236" y="3154649"/>
                </a:cubicBezTo>
                <a:cubicBezTo>
                  <a:pt x="3619236" y="3143818"/>
                  <a:pt x="3617072" y="3134073"/>
                  <a:pt x="3612739" y="3125408"/>
                </a:cubicBezTo>
                <a:lnTo>
                  <a:pt x="3606241" y="3105915"/>
                </a:lnTo>
                <a:lnTo>
                  <a:pt x="3593246" y="3105915"/>
                </a:lnTo>
                <a:lnTo>
                  <a:pt x="3586748" y="3079925"/>
                </a:lnTo>
                <a:cubicBezTo>
                  <a:pt x="3586748" y="3062599"/>
                  <a:pt x="3585665" y="3046353"/>
                  <a:pt x="3583501" y="3031191"/>
                </a:cubicBezTo>
                <a:cubicBezTo>
                  <a:pt x="3581334" y="3016032"/>
                  <a:pt x="3580250" y="2999786"/>
                  <a:pt x="3580250" y="2982460"/>
                </a:cubicBezTo>
                <a:lnTo>
                  <a:pt x="3567255" y="2982460"/>
                </a:lnTo>
                <a:lnTo>
                  <a:pt x="3560757" y="2949969"/>
                </a:lnTo>
                <a:cubicBezTo>
                  <a:pt x="3552093" y="2906652"/>
                  <a:pt x="3545595" y="2876331"/>
                  <a:pt x="3541264" y="2859001"/>
                </a:cubicBezTo>
                <a:lnTo>
                  <a:pt x="3554260" y="2859001"/>
                </a:lnTo>
                <a:lnTo>
                  <a:pt x="3554260" y="2839508"/>
                </a:lnTo>
                <a:lnTo>
                  <a:pt x="3580250" y="2839508"/>
                </a:lnTo>
                <a:lnTo>
                  <a:pt x="3593246" y="3008451"/>
                </a:lnTo>
                <a:lnTo>
                  <a:pt x="3606241" y="3008451"/>
                </a:lnTo>
                <a:cubicBezTo>
                  <a:pt x="3606241" y="3017112"/>
                  <a:pt x="3607324" y="3023610"/>
                  <a:pt x="3609488" y="3027943"/>
                </a:cubicBezTo>
                <a:cubicBezTo>
                  <a:pt x="3611655" y="3032274"/>
                  <a:pt x="3612739" y="3038772"/>
                  <a:pt x="3612739" y="3047436"/>
                </a:cubicBezTo>
                <a:lnTo>
                  <a:pt x="3625734" y="3047436"/>
                </a:lnTo>
                <a:cubicBezTo>
                  <a:pt x="3625734" y="3060432"/>
                  <a:pt x="3626817" y="3074511"/>
                  <a:pt x="3628984" y="3089670"/>
                </a:cubicBezTo>
                <a:cubicBezTo>
                  <a:pt x="3631148" y="3104832"/>
                  <a:pt x="3632232" y="3121078"/>
                  <a:pt x="3632232" y="3138404"/>
                </a:cubicBezTo>
                <a:lnTo>
                  <a:pt x="3638729" y="3164394"/>
                </a:lnTo>
                <a:lnTo>
                  <a:pt x="3651725" y="3164394"/>
                </a:lnTo>
                <a:lnTo>
                  <a:pt x="3658222" y="3216375"/>
                </a:lnTo>
                <a:cubicBezTo>
                  <a:pt x="3666887" y="3246700"/>
                  <a:pt x="3682049" y="3268360"/>
                  <a:pt x="3703709" y="3281355"/>
                </a:cubicBezTo>
                <a:lnTo>
                  <a:pt x="3729696" y="3294350"/>
                </a:lnTo>
                <a:cubicBezTo>
                  <a:pt x="3734030" y="3294350"/>
                  <a:pt x="3736194" y="3295434"/>
                  <a:pt x="3736194" y="3297598"/>
                </a:cubicBezTo>
                <a:cubicBezTo>
                  <a:pt x="3736194" y="3299765"/>
                  <a:pt x="3738361" y="3300848"/>
                  <a:pt x="3742695" y="3300848"/>
                </a:cubicBezTo>
                <a:cubicBezTo>
                  <a:pt x="3755690" y="3300848"/>
                  <a:pt x="3764352" y="3295434"/>
                  <a:pt x="3768682" y="3284602"/>
                </a:cubicBezTo>
                <a:cubicBezTo>
                  <a:pt x="3773016" y="3273774"/>
                  <a:pt x="3781681" y="3268360"/>
                  <a:pt x="3794676" y="3268360"/>
                </a:cubicBezTo>
                <a:cubicBezTo>
                  <a:pt x="3794676" y="3272690"/>
                  <a:pt x="3795756" y="3275941"/>
                  <a:pt x="3797923" y="3278105"/>
                </a:cubicBezTo>
                <a:cubicBezTo>
                  <a:pt x="3800090" y="3280272"/>
                  <a:pt x="3801174" y="3283519"/>
                  <a:pt x="3801174" y="3287853"/>
                </a:cubicBezTo>
                <a:lnTo>
                  <a:pt x="3827164" y="3287853"/>
                </a:lnTo>
                <a:cubicBezTo>
                  <a:pt x="3831495" y="3292183"/>
                  <a:pt x="3833662" y="3295434"/>
                  <a:pt x="3833662" y="3297598"/>
                </a:cubicBezTo>
                <a:cubicBezTo>
                  <a:pt x="3833662" y="3299765"/>
                  <a:pt x="3835829" y="3303015"/>
                  <a:pt x="3840160" y="3307346"/>
                </a:cubicBezTo>
                <a:lnTo>
                  <a:pt x="3872648" y="3307346"/>
                </a:lnTo>
                <a:cubicBezTo>
                  <a:pt x="3876979" y="3311676"/>
                  <a:pt x="3879146" y="3314927"/>
                  <a:pt x="3879146" y="3317091"/>
                </a:cubicBezTo>
                <a:cubicBezTo>
                  <a:pt x="3879146" y="3319257"/>
                  <a:pt x="3881312" y="3322508"/>
                  <a:pt x="3885643" y="3326839"/>
                </a:cubicBezTo>
                <a:lnTo>
                  <a:pt x="4015596" y="3326839"/>
                </a:lnTo>
                <a:cubicBezTo>
                  <a:pt x="4024261" y="3305179"/>
                  <a:pt x="4034009" y="3288936"/>
                  <a:pt x="4044837" y="3278105"/>
                </a:cubicBezTo>
                <a:cubicBezTo>
                  <a:pt x="4055669" y="3267276"/>
                  <a:pt x="4074078" y="3261862"/>
                  <a:pt x="4100069" y="3261862"/>
                </a:cubicBezTo>
                <a:lnTo>
                  <a:pt x="4132557" y="3268360"/>
                </a:lnTo>
                <a:cubicBezTo>
                  <a:pt x="4123893" y="3242369"/>
                  <a:pt x="4111981" y="3221793"/>
                  <a:pt x="4096818" y="3206630"/>
                </a:cubicBezTo>
                <a:cubicBezTo>
                  <a:pt x="4081659" y="3191468"/>
                  <a:pt x="4069744" y="3168728"/>
                  <a:pt x="4061083" y="3138404"/>
                </a:cubicBezTo>
                <a:lnTo>
                  <a:pt x="4100069" y="3144901"/>
                </a:lnTo>
                <a:cubicBezTo>
                  <a:pt x="4100069" y="3153566"/>
                  <a:pt x="4101152" y="3164394"/>
                  <a:pt x="4103319" y="3177389"/>
                </a:cubicBezTo>
                <a:cubicBezTo>
                  <a:pt x="4105483" y="3190385"/>
                  <a:pt x="4113064" y="3196882"/>
                  <a:pt x="4126059" y="3196882"/>
                </a:cubicBezTo>
                <a:lnTo>
                  <a:pt x="4126059" y="3216375"/>
                </a:lnTo>
                <a:lnTo>
                  <a:pt x="4145552" y="3235871"/>
                </a:lnTo>
                <a:lnTo>
                  <a:pt x="4145552" y="3255364"/>
                </a:lnTo>
                <a:cubicBezTo>
                  <a:pt x="4154217" y="3268360"/>
                  <a:pt x="4167212" y="3274857"/>
                  <a:pt x="4184538" y="3274857"/>
                </a:cubicBezTo>
                <a:cubicBezTo>
                  <a:pt x="4201864" y="3274857"/>
                  <a:pt x="4214863" y="3285686"/>
                  <a:pt x="4223524" y="3307346"/>
                </a:cubicBezTo>
                <a:lnTo>
                  <a:pt x="4249515" y="3307346"/>
                </a:lnTo>
                <a:cubicBezTo>
                  <a:pt x="4253849" y="3307346"/>
                  <a:pt x="4256013" y="3308429"/>
                  <a:pt x="4256013" y="3310593"/>
                </a:cubicBezTo>
                <a:cubicBezTo>
                  <a:pt x="4256013" y="3312760"/>
                  <a:pt x="4260346" y="3313843"/>
                  <a:pt x="4269011" y="3313843"/>
                </a:cubicBezTo>
                <a:lnTo>
                  <a:pt x="4269011" y="3307346"/>
                </a:lnTo>
                <a:cubicBezTo>
                  <a:pt x="4299332" y="3294350"/>
                  <a:pt x="4318825" y="3280272"/>
                  <a:pt x="4327490" y="3265109"/>
                </a:cubicBezTo>
                <a:cubicBezTo>
                  <a:pt x="4336151" y="3249947"/>
                  <a:pt x="4343732" y="3234788"/>
                  <a:pt x="4350233" y="3219626"/>
                </a:cubicBezTo>
                <a:cubicBezTo>
                  <a:pt x="4356731" y="3204464"/>
                  <a:pt x="4364309" y="3191468"/>
                  <a:pt x="4372973" y="3180640"/>
                </a:cubicBezTo>
                <a:cubicBezTo>
                  <a:pt x="4381635" y="3169808"/>
                  <a:pt x="4398964" y="3160063"/>
                  <a:pt x="4424955" y="3151399"/>
                </a:cubicBezTo>
                <a:cubicBezTo>
                  <a:pt x="4424955" y="3212045"/>
                  <a:pt x="4411959" y="3253198"/>
                  <a:pt x="4385969" y="3274857"/>
                </a:cubicBezTo>
                <a:cubicBezTo>
                  <a:pt x="4359978" y="3296514"/>
                  <a:pt x="4344816" y="3333336"/>
                  <a:pt x="4340485" y="3385317"/>
                </a:cubicBezTo>
                <a:cubicBezTo>
                  <a:pt x="4357811" y="3393982"/>
                  <a:pt x="4366476" y="3398313"/>
                  <a:pt x="4366476" y="3398313"/>
                </a:cubicBezTo>
                <a:lnTo>
                  <a:pt x="4424955" y="3411308"/>
                </a:lnTo>
                <a:cubicBezTo>
                  <a:pt x="4424955" y="3432968"/>
                  <a:pt x="4433619" y="3444880"/>
                  <a:pt x="4450945" y="3447047"/>
                </a:cubicBezTo>
                <a:cubicBezTo>
                  <a:pt x="4468274" y="3449214"/>
                  <a:pt x="4487767" y="3450294"/>
                  <a:pt x="4509427" y="3450294"/>
                </a:cubicBezTo>
                <a:cubicBezTo>
                  <a:pt x="4518089" y="3441633"/>
                  <a:pt x="4525670" y="3435135"/>
                  <a:pt x="4532168" y="3430801"/>
                </a:cubicBezTo>
                <a:cubicBezTo>
                  <a:pt x="4538665" y="3426470"/>
                  <a:pt x="4546246" y="3419973"/>
                  <a:pt x="4554911" y="3411308"/>
                </a:cubicBezTo>
                <a:cubicBezTo>
                  <a:pt x="4559242" y="3432968"/>
                  <a:pt x="4563575" y="3442716"/>
                  <a:pt x="4567906" y="3440549"/>
                </a:cubicBezTo>
                <a:cubicBezTo>
                  <a:pt x="4572237" y="3438382"/>
                  <a:pt x="4580901" y="3454628"/>
                  <a:pt x="4593897" y="3489283"/>
                </a:cubicBezTo>
                <a:lnTo>
                  <a:pt x="4600394" y="3489283"/>
                </a:lnTo>
                <a:cubicBezTo>
                  <a:pt x="4609059" y="3510940"/>
                  <a:pt x="4610139" y="3523935"/>
                  <a:pt x="4603642" y="3528269"/>
                </a:cubicBezTo>
                <a:cubicBezTo>
                  <a:pt x="4597147" y="3532600"/>
                  <a:pt x="4604725" y="3543428"/>
                  <a:pt x="4626385" y="3560757"/>
                </a:cubicBezTo>
                <a:lnTo>
                  <a:pt x="4645878" y="3573753"/>
                </a:lnTo>
                <a:cubicBezTo>
                  <a:pt x="4654543" y="3582417"/>
                  <a:pt x="4658873" y="3585664"/>
                  <a:pt x="4658873" y="3583497"/>
                </a:cubicBezTo>
                <a:cubicBezTo>
                  <a:pt x="4658873" y="3581334"/>
                  <a:pt x="4663207" y="3584581"/>
                  <a:pt x="4671869" y="3593245"/>
                </a:cubicBezTo>
                <a:lnTo>
                  <a:pt x="4684864" y="3593245"/>
                </a:lnTo>
                <a:cubicBezTo>
                  <a:pt x="4689195" y="3601910"/>
                  <a:pt x="4691362" y="3614905"/>
                  <a:pt x="4691362" y="3632231"/>
                </a:cubicBezTo>
                <a:cubicBezTo>
                  <a:pt x="4691362" y="3649561"/>
                  <a:pt x="4691362" y="3660389"/>
                  <a:pt x="4691362" y="3664720"/>
                </a:cubicBezTo>
                <a:lnTo>
                  <a:pt x="4697859" y="3684213"/>
                </a:lnTo>
                <a:lnTo>
                  <a:pt x="4710855" y="3684213"/>
                </a:lnTo>
                <a:lnTo>
                  <a:pt x="4717355" y="3729696"/>
                </a:lnTo>
                <a:lnTo>
                  <a:pt x="4730347" y="3729696"/>
                </a:lnTo>
                <a:lnTo>
                  <a:pt x="4730347" y="3749189"/>
                </a:lnTo>
                <a:cubicBezTo>
                  <a:pt x="4739012" y="3757854"/>
                  <a:pt x="4745510" y="3765435"/>
                  <a:pt x="4749844" y="3771932"/>
                </a:cubicBezTo>
                <a:cubicBezTo>
                  <a:pt x="4754174" y="3778430"/>
                  <a:pt x="4762839" y="3788178"/>
                  <a:pt x="4775831" y="3801173"/>
                </a:cubicBezTo>
                <a:lnTo>
                  <a:pt x="4899290" y="3807671"/>
                </a:lnTo>
                <a:cubicBezTo>
                  <a:pt x="4903623" y="3816333"/>
                  <a:pt x="4910121" y="3822830"/>
                  <a:pt x="4918783" y="3827164"/>
                </a:cubicBezTo>
                <a:cubicBezTo>
                  <a:pt x="4910121" y="3835829"/>
                  <a:pt x="4903623" y="3845574"/>
                  <a:pt x="4899290" y="3856405"/>
                </a:cubicBezTo>
                <a:cubicBezTo>
                  <a:pt x="4894959" y="3867233"/>
                  <a:pt x="4888461" y="3874815"/>
                  <a:pt x="4879797" y="3879145"/>
                </a:cubicBezTo>
                <a:lnTo>
                  <a:pt x="4860304" y="3879145"/>
                </a:lnTo>
                <a:cubicBezTo>
                  <a:pt x="4851639" y="3896471"/>
                  <a:pt x="4842978" y="3909467"/>
                  <a:pt x="4834313" y="3918131"/>
                </a:cubicBezTo>
                <a:lnTo>
                  <a:pt x="4827815" y="3963615"/>
                </a:lnTo>
                <a:cubicBezTo>
                  <a:pt x="4836477" y="3972279"/>
                  <a:pt x="4840811" y="3985275"/>
                  <a:pt x="4840811" y="4002601"/>
                </a:cubicBezTo>
                <a:cubicBezTo>
                  <a:pt x="4840811" y="4011265"/>
                  <a:pt x="4839727" y="4017763"/>
                  <a:pt x="4837563" y="4022097"/>
                </a:cubicBezTo>
                <a:cubicBezTo>
                  <a:pt x="4835396" y="4026427"/>
                  <a:pt x="4834313" y="4030758"/>
                  <a:pt x="4834313" y="4035092"/>
                </a:cubicBezTo>
                <a:lnTo>
                  <a:pt x="4847308" y="4035092"/>
                </a:lnTo>
                <a:cubicBezTo>
                  <a:pt x="4851639" y="4043754"/>
                  <a:pt x="4859220" y="4052418"/>
                  <a:pt x="4870049" y="4061083"/>
                </a:cubicBezTo>
                <a:cubicBezTo>
                  <a:pt x="4880880" y="4069747"/>
                  <a:pt x="4890625" y="4078409"/>
                  <a:pt x="4899290" y="4087073"/>
                </a:cubicBezTo>
                <a:lnTo>
                  <a:pt x="4918783" y="4087073"/>
                </a:lnTo>
                <a:lnTo>
                  <a:pt x="4918783" y="4100069"/>
                </a:lnTo>
                <a:lnTo>
                  <a:pt x="4951271" y="4100069"/>
                </a:lnTo>
                <a:cubicBezTo>
                  <a:pt x="4972931" y="4104399"/>
                  <a:pt x="4985926" y="4121728"/>
                  <a:pt x="4990257" y="4152050"/>
                </a:cubicBezTo>
                <a:cubicBezTo>
                  <a:pt x="4968597" y="4160714"/>
                  <a:pt x="4949107" y="4165045"/>
                  <a:pt x="4931778" y="4165045"/>
                </a:cubicBezTo>
                <a:cubicBezTo>
                  <a:pt x="4914449" y="4165045"/>
                  <a:pt x="4898206" y="4166129"/>
                  <a:pt x="4883047" y="4168295"/>
                </a:cubicBezTo>
                <a:cubicBezTo>
                  <a:pt x="4867885" y="4170459"/>
                  <a:pt x="4854889" y="4174793"/>
                  <a:pt x="4844058" y="4181291"/>
                </a:cubicBezTo>
                <a:cubicBezTo>
                  <a:pt x="4833230" y="4187788"/>
                  <a:pt x="4823482" y="4201867"/>
                  <a:pt x="4814817" y="4223524"/>
                </a:cubicBezTo>
                <a:lnTo>
                  <a:pt x="4827815" y="4223524"/>
                </a:lnTo>
                <a:cubicBezTo>
                  <a:pt x="4827815" y="4262510"/>
                  <a:pt x="4836477" y="4282006"/>
                  <a:pt x="4853806" y="4282006"/>
                </a:cubicBezTo>
                <a:cubicBezTo>
                  <a:pt x="4871132" y="4282006"/>
                  <a:pt x="4884127" y="4292834"/>
                  <a:pt x="4892792" y="4314494"/>
                </a:cubicBezTo>
                <a:lnTo>
                  <a:pt x="4899290" y="4346983"/>
                </a:lnTo>
                <a:cubicBezTo>
                  <a:pt x="4894959" y="4351313"/>
                  <a:pt x="4890625" y="4354564"/>
                  <a:pt x="4886294" y="4356728"/>
                </a:cubicBezTo>
                <a:cubicBezTo>
                  <a:pt x="4881964" y="4358894"/>
                  <a:pt x="4877630" y="4362145"/>
                  <a:pt x="4873299" y="4366476"/>
                </a:cubicBezTo>
                <a:lnTo>
                  <a:pt x="4873299" y="4372973"/>
                </a:lnTo>
                <a:cubicBezTo>
                  <a:pt x="4855973" y="4385969"/>
                  <a:pt x="4842978" y="4391383"/>
                  <a:pt x="4834313" y="4389219"/>
                </a:cubicBezTo>
                <a:cubicBezTo>
                  <a:pt x="4825648" y="4387052"/>
                  <a:pt x="4819151" y="4401131"/>
                  <a:pt x="4814817" y="4431452"/>
                </a:cubicBezTo>
                <a:cubicBezTo>
                  <a:pt x="4819151" y="4435786"/>
                  <a:pt x="4825648" y="4444447"/>
                  <a:pt x="4834313" y="4457443"/>
                </a:cubicBezTo>
                <a:lnTo>
                  <a:pt x="4847308" y="4457443"/>
                </a:lnTo>
                <a:lnTo>
                  <a:pt x="4847308" y="4476936"/>
                </a:lnTo>
                <a:cubicBezTo>
                  <a:pt x="4864637" y="4494265"/>
                  <a:pt x="4880880" y="4511591"/>
                  <a:pt x="4896039" y="4528920"/>
                </a:cubicBezTo>
                <a:cubicBezTo>
                  <a:pt x="4911201" y="4546246"/>
                  <a:pt x="4927447" y="4563572"/>
                  <a:pt x="4944773" y="4580901"/>
                </a:cubicBezTo>
                <a:cubicBezTo>
                  <a:pt x="4936112" y="4580901"/>
                  <a:pt x="4914449" y="4580901"/>
                  <a:pt x="4879797" y="4580901"/>
                </a:cubicBezTo>
                <a:cubicBezTo>
                  <a:pt x="4845141" y="4580901"/>
                  <a:pt x="4827815" y="4570070"/>
                  <a:pt x="4827815" y="4548413"/>
                </a:cubicBezTo>
                <a:lnTo>
                  <a:pt x="4808322" y="4548413"/>
                </a:lnTo>
                <a:lnTo>
                  <a:pt x="4808322" y="4535418"/>
                </a:lnTo>
                <a:cubicBezTo>
                  <a:pt x="4782329" y="4535418"/>
                  <a:pt x="4757422" y="4542996"/>
                  <a:pt x="4733598" y="4558158"/>
                </a:cubicBezTo>
                <a:cubicBezTo>
                  <a:pt x="4709771" y="4573320"/>
                  <a:pt x="4697859" y="4604725"/>
                  <a:pt x="4697859" y="4652375"/>
                </a:cubicBezTo>
                <a:lnTo>
                  <a:pt x="4710855" y="4652375"/>
                </a:lnTo>
                <a:lnTo>
                  <a:pt x="4717355" y="4678366"/>
                </a:lnTo>
                <a:cubicBezTo>
                  <a:pt x="4721686" y="4691361"/>
                  <a:pt x="4723850" y="4704357"/>
                  <a:pt x="4723850" y="4717352"/>
                </a:cubicBezTo>
                <a:cubicBezTo>
                  <a:pt x="4723850" y="4730347"/>
                  <a:pt x="4726017" y="4741179"/>
                  <a:pt x="4730347" y="4749840"/>
                </a:cubicBezTo>
                <a:cubicBezTo>
                  <a:pt x="4717355" y="4758505"/>
                  <a:pt x="4705440" y="4763919"/>
                  <a:pt x="4694612" y="4766086"/>
                </a:cubicBezTo>
                <a:cubicBezTo>
                  <a:pt x="4683784" y="4768253"/>
                  <a:pt x="4667538" y="4769333"/>
                  <a:pt x="4645878" y="4769333"/>
                </a:cubicBezTo>
                <a:cubicBezTo>
                  <a:pt x="4632883" y="4765002"/>
                  <a:pt x="4619887" y="4760672"/>
                  <a:pt x="4606892" y="4756338"/>
                </a:cubicBezTo>
                <a:cubicBezTo>
                  <a:pt x="4593897" y="4752007"/>
                  <a:pt x="4580901" y="4747676"/>
                  <a:pt x="4567906" y="4743343"/>
                </a:cubicBezTo>
                <a:lnTo>
                  <a:pt x="4567906" y="4749840"/>
                </a:lnTo>
                <a:cubicBezTo>
                  <a:pt x="4520256" y="4762839"/>
                  <a:pt x="4496429" y="4801824"/>
                  <a:pt x="4496429" y="4866801"/>
                </a:cubicBezTo>
                <a:cubicBezTo>
                  <a:pt x="4500763" y="4871132"/>
                  <a:pt x="4502927" y="4879796"/>
                  <a:pt x="4502927" y="4892792"/>
                </a:cubicBezTo>
                <a:cubicBezTo>
                  <a:pt x="4502927" y="4901456"/>
                  <a:pt x="4500763" y="4907954"/>
                  <a:pt x="4496429" y="4912285"/>
                </a:cubicBezTo>
                <a:cubicBezTo>
                  <a:pt x="4492098" y="4916615"/>
                  <a:pt x="4487767" y="4923113"/>
                  <a:pt x="4483434" y="4931778"/>
                </a:cubicBezTo>
                <a:lnTo>
                  <a:pt x="4476939" y="4931778"/>
                </a:lnTo>
                <a:cubicBezTo>
                  <a:pt x="4485600" y="4957768"/>
                  <a:pt x="4492098" y="4975097"/>
                  <a:pt x="4496429" y="4983759"/>
                </a:cubicBezTo>
                <a:lnTo>
                  <a:pt x="4483434" y="4983759"/>
                </a:lnTo>
                <a:cubicBezTo>
                  <a:pt x="4479103" y="4996754"/>
                  <a:pt x="4468274" y="5003252"/>
                  <a:pt x="4450945" y="5003252"/>
                </a:cubicBezTo>
                <a:cubicBezTo>
                  <a:pt x="4442281" y="4985926"/>
                  <a:pt x="4428205" y="4975097"/>
                  <a:pt x="4408709" y="4970763"/>
                </a:cubicBezTo>
                <a:cubicBezTo>
                  <a:pt x="4389219" y="4966433"/>
                  <a:pt x="4370807" y="4959935"/>
                  <a:pt x="4353481" y="4951270"/>
                </a:cubicBezTo>
                <a:cubicBezTo>
                  <a:pt x="4353481" y="4977261"/>
                  <a:pt x="4350233" y="4995671"/>
                  <a:pt x="4343732" y="5006502"/>
                </a:cubicBezTo>
                <a:cubicBezTo>
                  <a:pt x="4337235" y="5017330"/>
                  <a:pt x="4320992" y="5022745"/>
                  <a:pt x="4294999" y="5022745"/>
                </a:cubicBezTo>
                <a:cubicBezTo>
                  <a:pt x="4294999" y="5018414"/>
                  <a:pt x="4293918" y="5014083"/>
                  <a:pt x="4291751" y="5009749"/>
                </a:cubicBezTo>
                <a:cubicBezTo>
                  <a:pt x="4289587" y="5005419"/>
                  <a:pt x="4288504" y="5001088"/>
                  <a:pt x="4288504" y="4996754"/>
                </a:cubicBezTo>
                <a:lnTo>
                  <a:pt x="4282006" y="4996754"/>
                </a:lnTo>
                <a:cubicBezTo>
                  <a:pt x="4273342" y="4988093"/>
                  <a:pt x="4269011" y="4980511"/>
                  <a:pt x="4269011" y="4974014"/>
                </a:cubicBezTo>
                <a:cubicBezTo>
                  <a:pt x="4269011" y="4967516"/>
                  <a:pt x="4256013" y="4964266"/>
                  <a:pt x="4230025" y="4964266"/>
                </a:cubicBezTo>
                <a:cubicBezTo>
                  <a:pt x="4234356" y="4964266"/>
                  <a:pt x="4213779" y="4976178"/>
                  <a:pt x="4168296" y="5000004"/>
                </a:cubicBezTo>
                <a:cubicBezTo>
                  <a:pt x="4122809" y="5023828"/>
                  <a:pt x="4071911" y="5046571"/>
                  <a:pt x="4015596" y="5068231"/>
                </a:cubicBezTo>
                <a:lnTo>
                  <a:pt x="4015596" y="5074729"/>
                </a:lnTo>
                <a:cubicBezTo>
                  <a:pt x="4006935" y="5083390"/>
                  <a:pt x="3998270" y="5086641"/>
                  <a:pt x="3989609" y="5084474"/>
                </a:cubicBezTo>
                <a:cubicBezTo>
                  <a:pt x="3980944" y="5082310"/>
                  <a:pt x="3970113" y="5083390"/>
                  <a:pt x="3957117" y="5087724"/>
                </a:cubicBezTo>
                <a:cubicBezTo>
                  <a:pt x="3952787" y="5079060"/>
                  <a:pt x="3950623" y="5073646"/>
                  <a:pt x="3950623" y="5071479"/>
                </a:cubicBezTo>
                <a:cubicBezTo>
                  <a:pt x="3950623" y="5069312"/>
                  <a:pt x="3948456" y="5063898"/>
                  <a:pt x="3944125" y="5055236"/>
                </a:cubicBezTo>
                <a:lnTo>
                  <a:pt x="3937624" y="5029242"/>
                </a:lnTo>
                <a:cubicBezTo>
                  <a:pt x="3924629" y="5024912"/>
                  <a:pt x="3918131" y="5021664"/>
                  <a:pt x="3918131" y="5019497"/>
                </a:cubicBezTo>
                <a:cubicBezTo>
                  <a:pt x="3918131" y="5017330"/>
                  <a:pt x="3915965" y="5016247"/>
                  <a:pt x="3911634" y="5016247"/>
                </a:cubicBezTo>
                <a:lnTo>
                  <a:pt x="3866150" y="5016247"/>
                </a:lnTo>
                <a:cubicBezTo>
                  <a:pt x="3840160" y="5007586"/>
                  <a:pt x="3816333" y="4998921"/>
                  <a:pt x="3794676" y="4990256"/>
                </a:cubicBezTo>
                <a:cubicBezTo>
                  <a:pt x="3773016" y="4981595"/>
                  <a:pt x="3742695" y="4977261"/>
                  <a:pt x="3703709" y="4977261"/>
                </a:cubicBezTo>
                <a:cubicBezTo>
                  <a:pt x="3699375" y="4985926"/>
                  <a:pt x="3691794" y="5000004"/>
                  <a:pt x="3680966" y="5019497"/>
                </a:cubicBezTo>
                <a:cubicBezTo>
                  <a:pt x="3670134" y="5038990"/>
                  <a:pt x="3647394" y="5048738"/>
                  <a:pt x="3612739" y="5048738"/>
                </a:cubicBezTo>
                <a:cubicBezTo>
                  <a:pt x="3608408" y="5040074"/>
                  <a:pt x="3606241" y="5022745"/>
                  <a:pt x="3606241" y="4996754"/>
                </a:cubicBezTo>
                <a:lnTo>
                  <a:pt x="3612739" y="4996754"/>
                </a:lnTo>
                <a:cubicBezTo>
                  <a:pt x="3612739" y="4949104"/>
                  <a:pt x="3606241" y="4919866"/>
                  <a:pt x="3593246" y="4909034"/>
                </a:cubicBezTo>
                <a:cubicBezTo>
                  <a:pt x="3580250" y="4898206"/>
                  <a:pt x="3569419" y="4892792"/>
                  <a:pt x="3560757" y="4892792"/>
                </a:cubicBezTo>
                <a:cubicBezTo>
                  <a:pt x="3552093" y="4892792"/>
                  <a:pt x="3543428" y="4894959"/>
                  <a:pt x="3534767" y="4899289"/>
                </a:cubicBezTo>
                <a:cubicBezTo>
                  <a:pt x="3526102" y="4903620"/>
                  <a:pt x="3515274" y="4905787"/>
                  <a:pt x="3502279" y="4905787"/>
                </a:cubicBezTo>
                <a:cubicBezTo>
                  <a:pt x="3489280" y="4905787"/>
                  <a:pt x="3479535" y="4898206"/>
                  <a:pt x="3473038" y="4883044"/>
                </a:cubicBezTo>
                <a:cubicBezTo>
                  <a:pt x="3466540" y="4867884"/>
                  <a:pt x="3460042" y="4851639"/>
                  <a:pt x="3453545" y="4834313"/>
                </a:cubicBezTo>
                <a:cubicBezTo>
                  <a:pt x="3447047" y="4816984"/>
                  <a:pt x="3438382" y="4799658"/>
                  <a:pt x="3427554" y="4782332"/>
                </a:cubicBezTo>
                <a:cubicBezTo>
                  <a:pt x="3416722" y="4765002"/>
                  <a:pt x="3398313" y="4754174"/>
                  <a:pt x="3372322" y="4749840"/>
                </a:cubicBezTo>
                <a:lnTo>
                  <a:pt x="3372322" y="4762839"/>
                </a:lnTo>
                <a:lnTo>
                  <a:pt x="3300848" y="4762839"/>
                </a:lnTo>
                <a:cubicBezTo>
                  <a:pt x="3296517" y="4754174"/>
                  <a:pt x="3294351" y="4746593"/>
                  <a:pt x="3294351" y="4740095"/>
                </a:cubicBezTo>
                <a:cubicBezTo>
                  <a:pt x="3294351" y="4733598"/>
                  <a:pt x="3290020" y="4719519"/>
                  <a:pt x="3281355" y="4697859"/>
                </a:cubicBezTo>
                <a:lnTo>
                  <a:pt x="3287853" y="4665371"/>
                </a:lnTo>
                <a:lnTo>
                  <a:pt x="3300848" y="4665371"/>
                </a:lnTo>
                <a:cubicBezTo>
                  <a:pt x="3300848" y="4635049"/>
                  <a:pt x="3283519" y="4619887"/>
                  <a:pt x="3248867" y="4619887"/>
                </a:cubicBezTo>
                <a:cubicBezTo>
                  <a:pt x="3248867" y="4619887"/>
                  <a:pt x="3244533" y="4622054"/>
                  <a:pt x="3235872" y="4626385"/>
                </a:cubicBezTo>
                <a:cubicBezTo>
                  <a:pt x="3227207" y="4626385"/>
                  <a:pt x="3222876" y="4624218"/>
                  <a:pt x="3222876" y="4619887"/>
                </a:cubicBezTo>
                <a:cubicBezTo>
                  <a:pt x="3222876" y="4615556"/>
                  <a:pt x="3220709" y="4611223"/>
                  <a:pt x="3216379" y="4606892"/>
                </a:cubicBezTo>
                <a:lnTo>
                  <a:pt x="3190385" y="4606892"/>
                </a:lnTo>
                <a:cubicBezTo>
                  <a:pt x="3181724" y="4619887"/>
                  <a:pt x="3177390" y="4624218"/>
                  <a:pt x="3177390" y="4619887"/>
                </a:cubicBezTo>
                <a:cubicBezTo>
                  <a:pt x="3177390" y="4615556"/>
                  <a:pt x="3173059" y="4617720"/>
                  <a:pt x="3164394" y="4626385"/>
                </a:cubicBezTo>
                <a:lnTo>
                  <a:pt x="3144901" y="4632882"/>
                </a:lnTo>
                <a:lnTo>
                  <a:pt x="3144901" y="4645878"/>
                </a:lnTo>
                <a:lnTo>
                  <a:pt x="3118911" y="4645878"/>
                </a:lnTo>
                <a:cubicBezTo>
                  <a:pt x="3110246" y="4654542"/>
                  <a:pt x="3094004" y="4667538"/>
                  <a:pt x="3070177" y="4684864"/>
                </a:cubicBezTo>
                <a:cubicBezTo>
                  <a:pt x="3046353" y="4702193"/>
                  <a:pt x="3023610" y="4713021"/>
                  <a:pt x="3001953" y="4717352"/>
                </a:cubicBezTo>
                <a:lnTo>
                  <a:pt x="3001953" y="4697859"/>
                </a:lnTo>
                <a:cubicBezTo>
                  <a:pt x="3019279" y="4697859"/>
                  <a:pt x="3027944" y="4695692"/>
                  <a:pt x="3027944" y="4691361"/>
                </a:cubicBezTo>
                <a:cubicBezTo>
                  <a:pt x="3027944" y="4687031"/>
                  <a:pt x="3032274" y="4680533"/>
                  <a:pt x="3040939" y="4671868"/>
                </a:cubicBezTo>
                <a:lnTo>
                  <a:pt x="3060432" y="4671868"/>
                </a:lnTo>
                <a:lnTo>
                  <a:pt x="3073427" y="4652375"/>
                </a:lnTo>
                <a:lnTo>
                  <a:pt x="3099418" y="4652375"/>
                </a:lnTo>
                <a:cubicBezTo>
                  <a:pt x="3103749" y="4648045"/>
                  <a:pt x="3105915" y="4644794"/>
                  <a:pt x="3105915" y="4642630"/>
                </a:cubicBezTo>
                <a:cubicBezTo>
                  <a:pt x="3105915" y="4640464"/>
                  <a:pt x="3108082" y="4637213"/>
                  <a:pt x="3112413" y="4632882"/>
                </a:cubicBezTo>
                <a:lnTo>
                  <a:pt x="3144901" y="4619887"/>
                </a:lnTo>
                <a:cubicBezTo>
                  <a:pt x="3162231" y="4611223"/>
                  <a:pt x="3170892" y="4606892"/>
                  <a:pt x="3170892" y="4606892"/>
                </a:cubicBezTo>
                <a:lnTo>
                  <a:pt x="3170892" y="4593896"/>
                </a:lnTo>
                <a:cubicBezTo>
                  <a:pt x="3166561" y="4585232"/>
                  <a:pt x="3164394" y="4574404"/>
                  <a:pt x="3164394" y="4561408"/>
                </a:cubicBezTo>
                <a:cubicBezTo>
                  <a:pt x="3164394" y="4552744"/>
                  <a:pt x="3165478" y="4542996"/>
                  <a:pt x="3167645" y="4532167"/>
                </a:cubicBezTo>
                <a:cubicBezTo>
                  <a:pt x="3169812" y="4521339"/>
                  <a:pt x="3170892" y="4511591"/>
                  <a:pt x="3170892" y="4502926"/>
                </a:cubicBezTo>
                <a:cubicBezTo>
                  <a:pt x="3170892" y="4481269"/>
                  <a:pt x="3170892" y="4462860"/>
                  <a:pt x="3170892" y="4447698"/>
                </a:cubicBezTo>
                <a:cubicBezTo>
                  <a:pt x="3170892" y="4432536"/>
                  <a:pt x="3168728" y="4414126"/>
                  <a:pt x="3164394" y="4392466"/>
                </a:cubicBezTo>
                <a:lnTo>
                  <a:pt x="3170892" y="4392466"/>
                </a:lnTo>
                <a:lnTo>
                  <a:pt x="3164394" y="4385969"/>
                </a:lnTo>
                <a:cubicBezTo>
                  <a:pt x="3164394" y="4377304"/>
                  <a:pt x="3163311" y="4370806"/>
                  <a:pt x="3161147" y="4366476"/>
                </a:cubicBezTo>
                <a:cubicBezTo>
                  <a:pt x="3158980" y="4362145"/>
                  <a:pt x="3157897" y="4355647"/>
                  <a:pt x="3157897" y="4346983"/>
                </a:cubicBezTo>
                <a:lnTo>
                  <a:pt x="3144901" y="4346983"/>
                </a:lnTo>
                <a:cubicBezTo>
                  <a:pt x="3140571" y="4342652"/>
                  <a:pt x="3138404" y="4335071"/>
                  <a:pt x="3138404" y="4324239"/>
                </a:cubicBezTo>
                <a:cubicBezTo>
                  <a:pt x="3138404" y="4313411"/>
                  <a:pt x="3136237" y="4305830"/>
                  <a:pt x="3131906" y="4301499"/>
                </a:cubicBezTo>
                <a:lnTo>
                  <a:pt x="3092920" y="4301499"/>
                </a:lnTo>
                <a:cubicBezTo>
                  <a:pt x="3084256" y="4310161"/>
                  <a:pt x="3079925" y="4314494"/>
                  <a:pt x="3079925" y="4314494"/>
                </a:cubicBezTo>
                <a:lnTo>
                  <a:pt x="3073427" y="4320992"/>
                </a:lnTo>
                <a:lnTo>
                  <a:pt x="3066930" y="4372973"/>
                </a:lnTo>
                <a:cubicBezTo>
                  <a:pt x="3058265" y="4381638"/>
                  <a:pt x="3050684" y="4390299"/>
                  <a:pt x="3044186" y="4398964"/>
                </a:cubicBezTo>
                <a:cubicBezTo>
                  <a:pt x="3037689" y="4407628"/>
                  <a:pt x="3032274" y="4414126"/>
                  <a:pt x="3027944" y="4418457"/>
                </a:cubicBezTo>
                <a:lnTo>
                  <a:pt x="3021446" y="4418457"/>
                </a:lnTo>
                <a:cubicBezTo>
                  <a:pt x="3021446" y="4422788"/>
                  <a:pt x="3022529" y="4434702"/>
                  <a:pt x="3024693" y="4454195"/>
                </a:cubicBezTo>
                <a:lnTo>
                  <a:pt x="3026814" y="4471852"/>
                </a:lnTo>
                <a:lnTo>
                  <a:pt x="3014948" y="4418457"/>
                </a:lnTo>
                <a:lnTo>
                  <a:pt x="3001953" y="4418457"/>
                </a:lnTo>
                <a:cubicBezTo>
                  <a:pt x="3001953" y="4414126"/>
                  <a:pt x="2999786" y="4409792"/>
                  <a:pt x="2995455" y="4405461"/>
                </a:cubicBezTo>
                <a:lnTo>
                  <a:pt x="2975962" y="4405461"/>
                </a:lnTo>
                <a:lnTo>
                  <a:pt x="2975962" y="4392466"/>
                </a:lnTo>
                <a:cubicBezTo>
                  <a:pt x="2967298" y="4396797"/>
                  <a:pt x="2959717" y="4398964"/>
                  <a:pt x="2953219" y="4398964"/>
                </a:cubicBezTo>
                <a:cubicBezTo>
                  <a:pt x="2946721" y="4398964"/>
                  <a:pt x="2939140" y="4401131"/>
                  <a:pt x="2930476" y="4405461"/>
                </a:cubicBezTo>
                <a:lnTo>
                  <a:pt x="2930476" y="4411959"/>
                </a:lnTo>
                <a:cubicBezTo>
                  <a:pt x="2926145" y="4416293"/>
                  <a:pt x="2925062" y="4418457"/>
                  <a:pt x="2927228" y="4418457"/>
                </a:cubicBezTo>
                <a:cubicBezTo>
                  <a:pt x="2929395" y="4418457"/>
                  <a:pt x="2928312" y="4422788"/>
                  <a:pt x="2923978" y="4431452"/>
                </a:cubicBezTo>
                <a:lnTo>
                  <a:pt x="2904485" y="4431452"/>
                </a:lnTo>
                <a:lnTo>
                  <a:pt x="2904485" y="4444447"/>
                </a:lnTo>
                <a:cubicBezTo>
                  <a:pt x="2895824" y="4448781"/>
                  <a:pt x="2887159" y="4452029"/>
                  <a:pt x="2878494" y="4454195"/>
                </a:cubicBezTo>
                <a:cubicBezTo>
                  <a:pt x="2869830" y="4456359"/>
                  <a:pt x="2863332" y="4459610"/>
                  <a:pt x="2859001" y="4463940"/>
                </a:cubicBezTo>
                <a:lnTo>
                  <a:pt x="2859001" y="4548413"/>
                </a:lnTo>
                <a:cubicBezTo>
                  <a:pt x="2854671" y="4557074"/>
                  <a:pt x="2839508" y="4565739"/>
                  <a:pt x="2813518" y="4574404"/>
                </a:cubicBezTo>
                <a:cubicBezTo>
                  <a:pt x="2809187" y="4565739"/>
                  <a:pt x="2802689" y="4557074"/>
                  <a:pt x="2794025" y="4548413"/>
                </a:cubicBezTo>
                <a:lnTo>
                  <a:pt x="2787527" y="4548413"/>
                </a:lnTo>
                <a:cubicBezTo>
                  <a:pt x="2770201" y="4526753"/>
                  <a:pt x="2763703" y="4511591"/>
                  <a:pt x="2768034" y="4502926"/>
                </a:cubicBezTo>
                <a:cubicBezTo>
                  <a:pt x="2772365" y="4494265"/>
                  <a:pt x="2752872" y="4485600"/>
                  <a:pt x="2709555" y="4476936"/>
                </a:cubicBezTo>
                <a:cubicBezTo>
                  <a:pt x="2696560" y="4481269"/>
                  <a:pt x="2683562" y="4489931"/>
                  <a:pt x="2670569" y="4502926"/>
                </a:cubicBezTo>
                <a:cubicBezTo>
                  <a:pt x="2661905" y="4511591"/>
                  <a:pt x="2652157" y="4522422"/>
                  <a:pt x="2641328" y="4535418"/>
                </a:cubicBezTo>
                <a:cubicBezTo>
                  <a:pt x="2630497" y="4548413"/>
                  <a:pt x="2622919" y="4563572"/>
                  <a:pt x="2618585" y="4580901"/>
                </a:cubicBezTo>
                <a:lnTo>
                  <a:pt x="2605590" y="4580901"/>
                </a:lnTo>
                <a:cubicBezTo>
                  <a:pt x="2605590" y="4589563"/>
                  <a:pt x="2607757" y="4594980"/>
                  <a:pt x="2612087" y="4597144"/>
                </a:cubicBezTo>
                <a:cubicBezTo>
                  <a:pt x="2616421" y="4599311"/>
                  <a:pt x="2618585" y="4606892"/>
                  <a:pt x="2618585" y="4619887"/>
                </a:cubicBezTo>
                <a:lnTo>
                  <a:pt x="2605590" y="4619887"/>
                </a:lnTo>
                <a:lnTo>
                  <a:pt x="2605590" y="4645878"/>
                </a:lnTo>
                <a:cubicBezTo>
                  <a:pt x="2601259" y="4645878"/>
                  <a:pt x="2599092" y="4646961"/>
                  <a:pt x="2599092" y="4649125"/>
                </a:cubicBezTo>
                <a:cubicBezTo>
                  <a:pt x="2599092" y="4651292"/>
                  <a:pt x="2596928" y="4652375"/>
                  <a:pt x="2592594" y="4652375"/>
                </a:cubicBezTo>
                <a:lnTo>
                  <a:pt x="2592594" y="4691361"/>
                </a:lnTo>
                <a:lnTo>
                  <a:pt x="2579599" y="4691361"/>
                </a:lnTo>
                <a:cubicBezTo>
                  <a:pt x="2583930" y="4704357"/>
                  <a:pt x="2586097" y="4718435"/>
                  <a:pt x="2586097" y="4733598"/>
                </a:cubicBezTo>
                <a:cubicBezTo>
                  <a:pt x="2586097" y="4748760"/>
                  <a:pt x="2588264" y="4765002"/>
                  <a:pt x="2592594" y="4782332"/>
                </a:cubicBezTo>
                <a:lnTo>
                  <a:pt x="2579599" y="4782332"/>
                </a:lnTo>
                <a:lnTo>
                  <a:pt x="2573101" y="4879796"/>
                </a:lnTo>
                <a:cubicBezTo>
                  <a:pt x="2568771" y="4879796"/>
                  <a:pt x="2565520" y="4880880"/>
                  <a:pt x="2563353" y="4883044"/>
                </a:cubicBezTo>
                <a:cubicBezTo>
                  <a:pt x="2561190" y="4885211"/>
                  <a:pt x="2557939" y="4886294"/>
                  <a:pt x="2553609" y="4886294"/>
                </a:cubicBezTo>
                <a:lnTo>
                  <a:pt x="2553609" y="4905787"/>
                </a:lnTo>
                <a:lnTo>
                  <a:pt x="2534116" y="4905787"/>
                </a:lnTo>
                <a:cubicBezTo>
                  <a:pt x="2525451" y="4918782"/>
                  <a:pt x="2516786" y="4929611"/>
                  <a:pt x="2508125" y="4938275"/>
                </a:cubicBezTo>
                <a:cubicBezTo>
                  <a:pt x="2499460" y="4946940"/>
                  <a:pt x="2495130" y="4970763"/>
                  <a:pt x="2495130" y="5009749"/>
                </a:cubicBezTo>
                <a:cubicBezTo>
                  <a:pt x="2495130" y="5035743"/>
                  <a:pt x="2503794" y="5048738"/>
                  <a:pt x="2521120" y="5048738"/>
                </a:cubicBezTo>
                <a:lnTo>
                  <a:pt x="2521120" y="5074729"/>
                </a:lnTo>
                <a:lnTo>
                  <a:pt x="2534116" y="5087724"/>
                </a:lnTo>
                <a:lnTo>
                  <a:pt x="2534116" y="5120213"/>
                </a:lnTo>
                <a:cubicBezTo>
                  <a:pt x="2529785" y="5128877"/>
                  <a:pt x="2528701" y="5132124"/>
                  <a:pt x="2530865" y="5129958"/>
                </a:cubicBezTo>
                <a:cubicBezTo>
                  <a:pt x="2533032" y="5127794"/>
                  <a:pt x="2531949" y="5131041"/>
                  <a:pt x="2527618" y="5139706"/>
                </a:cubicBezTo>
                <a:cubicBezTo>
                  <a:pt x="2497293" y="5139706"/>
                  <a:pt x="2475637" y="5134291"/>
                  <a:pt x="2462641" y="5123460"/>
                </a:cubicBezTo>
                <a:cubicBezTo>
                  <a:pt x="2449646" y="5112631"/>
                  <a:pt x="2439898" y="5100720"/>
                  <a:pt x="2433400" y="5087724"/>
                </a:cubicBezTo>
                <a:cubicBezTo>
                  <a:pt x="2426903" y="5074729"/>
                  <a:pt x="2419322" y="5061734"/>
                  <a:pt x="2410660" y="5048738"/>
                </a:cubicBezTo>
                <a:cubicBezTo>
                  <a:pt x="2401996" y="5035743"/>
                  <a:pt x="2389000" y="5027079"/>
                  <a:pt x="2371671" y="5022745"/>
                </a:cubicBezTo>
                <a:lnTo>
                  <a:pt x="2371671" y="5016247"/>
                </a:lnTo>
                <a:cubicBezTo>
                  <a:pt x="2367340" y="5016247"/>
                  <a:pt x="2360843" y="5017330"/>
                  <a:pt x="2352178" y="5019497"/>
                </a:cubicBezTo>
                <a:cubicBezTo>
                  <a:pt x="2343514" y="5021664"/>
                  <a:pt x="2332685" y="5022745"/>
                  <a:pt x="2319690" y="5022745"/>
                </a:cubicBezTo>
                <a:lnTo>
                  <a:pt x="2319690" y="5016247"/>
                </a:lnTo>
                <a:cubicBezTo>
                  <a:pt x="2311025" y="5011916"/>
                  <a:pt x="2304528" y="5009749"/>
                  <a:pt x="2300197" y="5009749"/>
                </a:cubicBezTo>
                <a:cubicBezTo>
                  <a:pt x="2295866" y="5009749"/>
                  <a:pt x="2291532" y="5007586"/>
                  <a:pt x="2287202" y="5003252"/>
                </a:cubicBezTo>
                <a:lnTo>
                  <a:pt x="2254713" y="4996754"/>
                </a:lnTo>
                <a:lnTo>
                  <a:pt x="2254713" y="4983759"/>
                </a:lnTo>
                <a:cubicBezTo>
                  <a:pt x="2215727" y="4983759"/>
                  <a:pt x="2194068" y="4974014"/>
                  <a:pt x="2189737" y="4954521"/>
                </a:cubicBezTo>
                <a:cubicBezTo>
                  <a:pt x="2185403" y="4935028"/>
                  <a:pt x="2165910" y="4925280"/>
                  <a:pt x="2131255" y="4925280"/>
                </a:cubicBezTo>
                <a:lnTo>
                  <a:pt x="2124757" y="4912285"/>
                </a:lnTo>
                <a:cubicBezTo>
                  <a:pt x="2124757" y="4912285"/>
                  <a:pt x="2120426" y="4903620"/>
                  <a:pt x="2111762" y="4886294"/>
                </a:cubicBezTo>
                <a:lnTo>
                  <a:pt x="2105264" y="4866801"/>
                </a:lnTo>
                <a:cubicBezTo>
                  <a:pt x="2079274" y="4849472"/>
                  <a:pt x="2057614" y="4834313"/>
                  <a:pt x="2040288" y="4821317"/>
                </a:cubicBezTo>
                <a:lnTo>
                  <a:pt x="2027292" y="4821317"/>
                </a:lnTo>
                <a:cubicBezTo>
                  <a:pt x="2018628" y="4812653"/>
                  <a:pt x="2013214" y="4806155"/>
                  <a:pt x="2011047" y="4801824"/>
                </a:cubicBezTo>
                <a:lnTo>
                  <a:pt x="1998413" y="4786662"/>
                </a:lnTo>
                <a:lnTo>
                  <a:pt x="1994804" y="4783955"/>
                </a:lnTo>
                <a:cubicBezTo>
                  <a:pt x="1990470" y="4780705"/>
                  <a:pt x="1983973" y="4775831"/>
                  <a:pt x="1975311" y="4769333"/>
                </a:cubicBezTo>
                <a:cubicBezTo>
                  <a:pt x="1957982" y="4756338"/>
                  <a:pt x="1939573" y="4742259"/>
                  <a:pt x="1920080" y="4727100"/>
                </a:cubicBezTo>
                <a:cubicBezTo>
                  <a:pt x="1900587" y="4711938"/>
                  <a:pt x="1882177" y="4697859"/>
                  <a:pt x="1864848" y="4684864"/>
                </a:cubicBezTo>
                <a:cubicBezTo>
                  <a:pt x="1847522" y="4671868"/>
                  <a:pt x="1838858" y="4665371"/>
                  <a:pt x="1838858" y="4665371"/>
                </a:cubicBezTo>
                <a:lnTo>
                  <a:pt x="1838858" y="4652375"/>
                </a:lnTo>
                <a:lnTo>
                  <a:pt x="1799872" y="4652375"/>
                </a:lnTo>
                <a:lnTo>
                  <a:pt x="1799872" y="4632882"/>
                </a:lnTo>
                <a:cubicBezTo>
                  <a:pt x="1786876" y="4628552"/>
                  <a:pt x="1780379" y="4625301"/>
                  <a:pt x="1780379" y="4623134"/>
                </a:cubicBezTo>
                <a:cubicBezTo>
                  <a:pt x="1780379" y="4620971"/>
                  <a:pt x="1769550" y="4619887"/>
                  <a:pt x="1747890" y="4619887"/>
                </a:cubicBezTo>
                <a:cubicBezTo>
                  <a:pt x="1739226" y="4628552"/>
                  <a:pt x="1732728" y="4637213"/>
                  <a:pt x="1728397" y="4645878"/>
                </a:cubicBezTo>
                <a:cubicBezTo>
                  <a:pt x="1724064" y="4654542"/>
                  <a:pt x="1713235" y="4658873"/>
                  <a:pt x="1695909" y="4658873"/>
                </a:cubicBezTo>
                <a:cubicBezTo>
                  <a:pt x="1691575" y="4658873"/>
                  <a:pt x="1683994" y="4657790"/>
                  <a:pt x="1673166" y="4655626"/>
                </a:cubicBezTo>
                <a:cubicBezTo>
                  <a:pt x="1662337" y="4653459"/>
                  <a:pt x="1656920" y="4643711"/>
                  <a:pt x="1656920" y="4626385"/>
                </a:cubicBezTo>
                <a:lnTo>
                  <a:pt x="1663421" y="4626385"/>
                </a:lnTo>
                <a:cubicBezTo>
                  <a:pt x="1667752" y="4609056"/>
                  <a:pt x="1682914" y="4600394"/>
                  <a:pt x="1708905" y="4600394"/>
                </a:cubicBezTo>
                <a:lnTo>
                  <a:pt x="1708905" y="4580901"/>
                </a:lnTo>
                <a:cubicBezTo>
                  <a:pt x="1700240" y="4580901"/>
                  <a:pt x="1694826" y="4581985"/>
                  <a:pt x="1692659" y="4584148"/>
                </a:cubicBezTo>
                <a:cubicBezTo>
                  <a:pt x="1690495" y="4586315"/>
                  <a:pt x="1685078" y="4589563"/>
                  <a:pt x="1676416" y="4593896"/>
                </a:cubicBezTo>
                <a:lnTo>
                  <a:pt x="1676416" y="4600394"/>
                </a:lnTo>
                <a:cubicBezTo>
                  <a:pt x="1667752" y="4600394"/>
                  <a:pt x="1660171" y="4598227"/>
                  <a:pt x="1653673" y="4593896"/>
                </a:cubicBezTo>
                <a:cubicBezTo>
                  <a:pt x="1647175" y="4589563"/>
                  <a:pt x="1639594" y="4587399"/>
                  <a:pt x="1630930" y="4587399"/>
                </a:cubicBezTo>
                <a:cubicBezTo>
                  <a:pt x="1630930" y="4587399"/>
                  <a:pt x="1626599" y="4589563"/>
                  <a:pt x="1617934" y="4593896"/>
                </a:cubicBezTo>
                <a:lnTo>
                  <a:pt x="1617934" y="4717352"/>
                </a:lnTo>
                <a:lnTo>
                  <a:pt x="1604939" y="4717352"/>
                </a:lnTo>
                <a:lnTo>
                  <a:pt x="1604939" y="4606892"/>
                </a:lnTo>
                <a:cubicBezTo>
                  <a:pt x="1587613" y="4598227"/>
                  <a:pt x="1558372" y="4592813"/>
                  <a:pt x="1517219" y="4590646"/>
                </a:cubicBezTo>
                <a:cubicBezTo>
                  <a:pt x="1476069" y="4588482"/>
                  <a:pt x="1444661" y="4585232"/>
                  <a:pt x="1423005" y="4580901"/>
                </a:cubicBezTo>
                <a:cubicBezTo>
                  <a:pt x="1410006" y="4602558"/>
                  <a:pt x="1387266" y="4620971"/>
                  <a:pt x="1354778" y="4636130"/>
                </a:cubicBezTo>
                <a:cubicBezTo>
                  <a:pt x="1322290" y="4651292"/>
                  <a:pt x="1299546" y="4693528"/>
                  <a:pt x="1286551" y="4762839"/>
                </a:cubicBezTo>
                <a:cubicBezTo>
                  <a:pt x="1282220" y="4758505"/>
                  <a:pt x="1277886" y="4756338"/>
                  <a:pt x="1273555" y="4756338"/>
                </a:cubicBezTo>
                <a:cubicBezTo>
                  <a:pt x="1269222" y="4756338"/>
                  <a:pt x="1264891" y="4754174"/>
                  <a:pt x="1260560" y="4749840"/>
                </a:cubicBezTo>
                <a:cubicBezTo>
                  <a:pt x="1264891" y="4741179"/>
                  <a:pt x="1267058" y="4726016"/>
                  <a:pt x="1267058" y="4704357"/>
                </a:cubicBezTo>
                <a:cubicBezTo>
                  <a:pt x="1267058" y="4669701"/>
                  <a:pt x="1256229" y="4638297"/>
                  <a:pt x="1234570" y="4610139"/>
                </a:cubicBezTo>
                <a:cubicBezTo>
                  <a:pt x="1212910" y="4581985"/>
                  <a:pt x="1184752" y="4565739"/>
                  <a:pt x="1150097" y="4561408"/>
                </a:cubicBezTo>
                <a:lnTo>
                  <a:pt x="1150097" y="4580901"/>
                </a:lnTo>
                <a:lnTo>
                  <a:pt x="1137102" y="4580901"/>
                </a:lnTo>
                <a:cubicBezTo>
                  <a:pt x="1128440" y="4606892"/>
                  <a:pt x="1106780" y="4619887"/>
                  <a:pt x="1072125" y="4619887"/>
                </a:cubicBezTo>
                <a:cubicBezTo>
                  <a:pt x="1072125" y="4598227"/>
                  <a:pt x="1071042" y="4574404"/>
                  <a:pt x="1068878" y="4548413"/>
                </a:cubicBezTo>
                <a:cubicBezTo>
                  <a:pt x="1066711" y="4522422"/>
                  <a:pt x="1059130" y="4502926"/>
                  <a:pt x="1046135" y="4489931"/>
                </a:cubicBezTo>
                <a:lnTo>
                  <a:pt x="1026641" y="4489931"/>
                </a:lnTo>
                <a:cubicBezTo>
                  <a:pt x="1026641" y="4481269"/>
                  <a:pt x="1016894" y="4475855"/>
                  <a:pt x="997401" y="4473688"/>
                </a:cubicBezTo>
                <a:cubicBezTo>
                  <a:pt x="977908" y="4471521"/>
                  <a:pt x="963829" y="4468274"/>
                  <a:pt x="955167" y="4463940"/>
                </a:cubicBezTo>
                <a:lnTo>
                  <a:pt x="935674" y="4457443"/>
                </a:lnTo>
                <a:cubicBezTo>
                  <a:pt x="935674" y="4435786"/>
                  <a:pt x="925927" y="4423871"/>
                  <a:pt x="906433" y="4421707"/>
                </a:cubicBezTo>
                <a:cubicBezTo>
                  <a:pt x="886941" y="4419540"/>
                  <a:pt x="866364" y="4418457"/>
                  <a:pt x="844704" y="4418457"/>
                </a:cubicBezTo>
                <a:cubicBezTo>
                  <a:pt x="831709" y="4448781"/>
                  <a:pt x="803551" y="4463940"/>
                  <a:pt x="760235" y="4463940"/>
                </a:cubicBezTo>
                <a:cubicBezTo>
                  <a:pt x="755904" y="4455279"/>
                  <a:pt x="749406" y="4446614"/>
                  <a:pt x="740742" y="4437950"/>
                </a:cubicBezTo>
                <a:cubicBezTo>
                  <a:pt x="745073" y="4416293"/>
                  <a:pt x="751570" y="4396797"/>
                  <a:pt x="760235" y="4379471"/>
                </a:cubicBezTo>
                <a:cubicBezTo>
                  <a:pt x="768899" y="4362145"/>
                  <a:pt x="773230" y="4340485"/>
                  <a:pt x="773230" y="4314494"/>
                </a:cubicBezTo>
                <a:lnTo>
                  <a:pt x="760235" y="4314494"/>
                </a:lnTo>
                <a:lnTo>
                  <a:pt x="760235" y="4295001"/>
                </a:lnTo>
                <a:cubicBezTo>
                  <a:pt x="751570" y="4290668"/>
                  <a:pt x="740742" y="4288504"/>
                  <a:pt x="727746" y="4288504"/>
                </a:cubicBezTo>
                <a:lnTo>
                  <a:pt x="714751" y="4269011"/>
                </a:lnTo>
                <a:cubicBezTo>
                  <a:pt x="706087" y="4269011"/>
                  <a:pt x="696339" y="4270091"/>
                  <a:pt x="685510" y="4272258"/>
                </a:cubicBezTo>
                <a:cubicBezTo>
                  <a:pt x="674682" y="4274425"/>
                  <a:pt x="664934" y="4275508"/>
                  <a:pt x="656272" y="4275508"/>
                </a:cubicBezTo>
                <a:lnTo>
                  <a:pt x="656272" y="4288504"/>
                </a:lnTo>
                <a:cubicBezTo>
                  <a:pt x="634612" y="4266844"/>
                  <a:pt x="622701" y="4256012"/>
                  <a:pt x="620534" y="4256012"/>
                </a:cubicBezTo>
                <a:cubicBezTo>
                  <a:pt x="618367" y="4256012"/>
                  <a:pt x="617283" y="4238686"/>
                  <a:pt x="617283" y="4204031"/>
                </a:cubicBezTo>
                <a:cubicBezTo>
                  <a:pt x="625948" y="4195370"/>
                  <a:pt x="630279" y="4184538"/>
                  <a:pt x="630279" y="4171543"/>
                </a:cubicBezTo>
                <a:cubicBezTo>
                  <a:pt x="630279" y="4145552"/>
                  <a:pt x="615120" y="4120645"/>
                  <a:pt x="584795" y="4096818"/>
                </a:cubicBezTo>
                <a:cubicBezTo>
                  <a:pt x="554474" y="4072995"/>
                  <a:pt x="521985" y="4061083"/>
                  <a:pt x="487330" y="4061083"/>
                </a:cubicBezTo>
                <a:lnTo>
                  <a:pt x="454842" y="4067580"/>
                </a:lnTo>
                <a:lnTo>
                  <a:pt x="454842" y="4080576"/>
                </a:lnTo>
                <a:lnTo>
                  <a:pt x="409355" y="4087073"/>
                </a:lnTo>
                <a:lnTo>
                  <a:pt x="409355" y="4100069"/>
                </a:lnTo>
                <a:lnTo>
                  <a:pt x="337881" y="4113064"/>
                </a:lnTo>
                <a:cubicBezTo>
                  <a:pt x="329220" y="4117395"/>
                  <a:pt x="319472" y="4119562"/>
                  <a:pt x="308643" y="4119562"/>
                </a:cubicBezTo>
                <a:cubicBezTo>
                  <a:pt x="297812" y="4119562"/>
                  <a:pt x="288067" y="4121728"/>
                  <a:pt x="279402" y="4126059"/>
                </a:cubicBezTo>
                <a:lnTo>
                  <a:pt x="279402" y="4132557"/>
                </a:lnTo>
                <a:cubicBezTo>
                  <a:pt x="262076" y="4141221"/>
                  <a:pt x="249081" y="4144469"/>
                  <a:pt x="240416" y="4142302"/>
                </a:cubicBezTo>
                <a:cubicBezTo>
                  <a:pt x="231752" y="4140138"/>
                  <a:pt x="220923" y="4145552"/>
                  <a:pt x="207928" y="4158547"/>
                </a:cubicBezTo>
                <a:lnTo>
                  <a:pt x="155947" y="4158547"/>
                </a:lnTo>
                <a:cubicBezTo>
                  <a:pt x="155947" y="4136888"/>
                  <a:pt x="170023" y="4124976"/>
                  <a:pt x="198180" y="4122809"/>
                </a:cubicBezTo>
                <a:cubicBezTo>
                  <a:pt x="226338" y="4120645"/>
                  <a:pt x="251245" y="4117395"/>
                  <a:pt x="272905" y="4113064"/>
                </a:cubicBezTo>
                <a:lnTo>
                  <a:pt x="344379" y="4100069"/>
                </a:lnTo>
                <a:lnTo>
                  <a:pt x="344379" y="4087073"/>
                </a:lnTo>
                <a:cubicBezTo>
                  <a:pt x="353043" y="4087073"/>
                  <a:pt x="359541" y="4085990"/>
                  <a:pt x="363872" y="4083823"/>
                </a:cubicBezTo>
                <a:cubicBezTo>
                  <a:pt x="368206" y="4081659"/>
                  <a:pt x="374703" y="4080576"/>
                  <a:pt x="383365" y="4080576"/>
                </a:cubicBezTo>
                <a:lnTo>
                  <a:pt x="383365" y="4067580"/>
                </a:lnTo>
                <a:cubicBezTo>
                  <a:pt x="405025" y="4063246"/>
                  <a:pt x="422354" y="4061083"/>
                  <a:pt x="435349" y="4061083"/>
                </a:cubicBezTo>
                <a:cubicBezTo>
                  <a:pt x="448344" y="4061083"/>
                  <a:pt x="460256" y="4058916"/>
                  <a:pt x="471085" y="4054585"/>
                </a:cubicBezTo>
                <a:cubicBezTo>
                  <a:pt x="481916" y="4050251"/>
                  <a:pt x="493828" y="4042673"/>
                  <a:pt x="506823" y="4031842"/>
                </a:cubicBezTo>
                <a:cubicBezTo>
                  <a:pt x="519818" y="4021013"/>
                  <a:pt x="537145" y="4004768"/>
                  <a:pt x="558804" y="3983108"/>
                </a:cubicBezTo>
                <a:cubicBezTo>
                  <a:pt x="558804" y="3896471"/>
                  <a:pt x="547976" y="3842326"/>
                  <a:pt x="526316" y="3820666"/>
                </a:cubicBezTo>
                <a:cubicBezTo>
                  <a:pt x="504656" y="3799007"/>
                  <a:pt x="493828" y="3781680"/>
                  <a:pt x="493828" y="3768685"/>
                </a:cubicBezTo>
                <a:cubicBezTo>
                  <a:pt x="493828" y="3751356"/>
                  <a:pt x="498159" y="3735113"/>
                  <a:pt x="506823" y="3719951"/>
                </a:cubicBezTo>
                <a:cubicBezTo>
                  <a:pt x="515488" y="3704789"/>
                  <a:pt x="524152" y="3684213"/>
                  <a:pt x="532814" y="3658222"/>
                </a:cubicBezTo>
                <a:lnTo>
                  <a:pt x="539312" y="3658222"/>
                </a:lnTo>
                <a:cubicBezTo>
                  <a:pt x="539312" y="3653891"/>
                  <a:pt x="538228" y="3650641"/>
                  <a:pt x="536064" y="3648477"/>
                </a:cubicBezTo>
                <a:cubicBezTo>
                  <a:pt x="533897" y="3646310"/>
                  <a:pt x="532814" y="3643060"/>
                  <a:pt x="532814" y="3638729"/>
                </a:cubicBezTo>
                <a:lnTo>
                  <a:pt x="532814" y="3632231"/>
                </a:lnTo>
                <a:cubicBezTo>
                  <a:pt x="537145" y="3614905"/>
                  <a:pt x="539312" y="3593245"/>
                  <a:pt x="539312" y="3567255"/>
                </a:cubicBezTo>
                <a:lnTo>
                  <a:pt x="552307" y="3567255"/>
                </a:lnTo>
                <a:lnTo>
                  <a:pt x="558804" y="3521771"/>
                </a:lnTo>
                <a:cubicBezTo>
                  <a:pt x="576131" y="3521771"/>
                  <a:pt x="588045" y="3508776"/>
                  <a:pt x="594543" y="3482785"/>
                </a:cubicBezTo>
                <a:cubicBezTo>
                  <a:pt x="601041" y="3456792"/>
                  <a:pt x="608622" y="3432968"/>
                  <a:pt x="617283" y="3411308"/>
                </a:cubicBezTo>
                <a:cubicBezTo>
                  <a:pt x="599957" y="3402647"/>
                  <a:pt x="589129" y="3383151"/>
                  <a:pt x="584795" y="3352829"/>
                </a:cubicBezTo>
                <a:cubicBezTo>
                  <a:pt x="597790" y="3344165"/>
                  <a:pt x="612953" y="3326839"/>
                  <a:pt x="630279" y="3300848"/>
                </a:cubicBezTo>
                <a:cubicBezTo>
                  <a:pt x="647608" y="3274857"/>
                  <a:pt x="656272" y="3246700"/>
                  <a:pt x="656272" y="3216375"/>
                </a:cubicBezTo>
                <a:cubicBezTo>
                  <a:pt x="656272" y="3212045"/>
                  <a:pt x="655189" y="3207714"/>
                  <a:pt x="653022" y="3203380"/>
                </a:cubicBezTo>
                <a:cubicBezTo>
                  <a:pt x="650855" y="3199049"/>
                  <a:pt x="649772" y="3194719"/>
                  <a:pt x="649772" y="3190385"/>
                </a:cubicBezTo>
                <a:lnTo>
                  <a:pt x="643277" y="3190385"/>
                </a:lnTo>
                <a:cubicBezTo>
                  <a:pt x="630279" y="3168728"/>
                  <a:pt x="621617" y="3150315"/>
                  <a:pt x="617283" y="3135156"/>
                </a:cubicBezTo>
                <a:cubicBezTo>
                  <a:pt x="612953" y="3119994"/>
                  <a:pt x="597790" y="3099418"/>
                  <a:pt x="571800" y="3073427"/>
                </a:cubicBezTo>
                <a:lnTo>
                  <a:pt x="552307" y="3066929"/>
                </a:lnTo>
                <a:cubicBezTo>
                  <a:pt x="547976" y="3062599"/>
                  <a:pt x="545809" y="3059348"/>
                  <a:pt x="545809" y="3057181"/>
                </a:cubicBezTo>
                <a:cubicBezTo>
                  <a:pt x="545809" y="3055018"/>
                  <a:pt x="543645" y="3051767"/>
                  <a:pt x="539312" y="3047436"/>
                </a:cubicBezTo>
                <a:lnTo>
                  <a:pt x="526316" y="3047436"/>
                </a:lnTo>
                <a:cubicBezTo>
                  <a:pt x="517652" y="3043103"/>
                  <a:pt x="507907" y="3036605"/>
                  <a:pt x="497078" y="3027943"/>
                </a:cubicBezTo>
                <a:cubicBezTo>
                  <a:pt x="486247" y="3019279"/>
                  <a:pt x="476502" y="3010614"/>
                  <a:pt x="467837" y="3001953"/>
                </a:cubicBezTo>
                <a:cubicBezTo>
                  <a:pt x="476502" y="2997619"/>
                  <a:pt x="481916" y="2995455"/>
                  <a:pt x="484080" y="2995455"/>
                </a:cubicBezTo>
                <a:cubicBezTo>
                  <a:pt x="486247" y="2995455"/>
                  <a:pt x="491661" y="2993288"/>
                  <a:pt x="500326" y="2988958"/>
                </a:cubicBezTo>
                <a:lnTo>
                  <a:pt x="500326" y="2982460"/>
                </a:lnTo>
                <a:lnTo>
                  <a:pt x="552307" y="2988958"/>
                </a:lnTo>
                <a:lnTo>
                  <a:pt x="552307" y="3001953"/>
                </a:lnTo>
                <a:lnTo>
                  <a:pt x="623781" y="3001953"/>
                </a:lnTo>
                <a:cubicBezTo>
                  <a:pt x="628115" y="2988958"/>
                  <a:pt x="634612" y="2982460"/>
                  <a:pt x="643277" y="2982460"/>
                </a:cubicBezTo>
                <a:lnTo>
                  <a:pt x="649772" y="2884992"/>
                </a:lnTo>
                <a:cubicBezTo>
                  <a:pt x="654105" y="2880661"/>
                  <a:pt x="660603" y="2878494"/>
                  <a:pt x="669265" y="2878494"/>
                </a:cubicBezTo>
                <a:lnTo>
                  <a:pt x="675765" y="2820015"/>
                </a:lnTo>
                <a:lnTo>
                  <a:pt x="688761" y="2820015"/>
                </a:lnTo>
                <a:cubicBezTo>
                  <a:pt x="688761" y="2798356"/>
                  <a:pt x="694175" y="2779946"/>
                  <a:pt x="705003" y="2764784"/>
                </a:cubicBezTo>
                <a:cubicBezTo>
                  <a:pt x="715835" y="2749622"/>
                  <a:pt x="723413" y="2742044"/>
                  <a:pt x="727746" y="2742044"/>
                </a:cubicBezTo>
                <a:lnTo>
                  <a:pt x="727746" y="2729048"/>
                </a:lnTo>
                <a:lnTo>
                  <a:pt x="786225" y="2722551"/>
                </a:lnTo>
                <a:cubicBezTo>
                  <a:pt x="803551" y="2722551"/>
                  <a:pt x="813299" y="2719301"/>
                  <a:pt x="815466" y="2712803"/>
                </a:cubicBezTo>
                <a:cubicBezTo>
                  <a:pt x="817630" y="2706305"/>
                  <a:pt x="823047" y="2696557"/>
                  <a:pt x="831709" y="2683562"/>
                </a:cubicBezTo>
                <a:lnTo>
                  <a:pt x="844704" y="2670566"/>
                </a:lnTo>
                <a:cubicBezTo>
                  <a:pt x="853369" y="2640245"/>
                  <a:pt x="862033" y="2622916"/>
                  <a:pt x="870695" y="2618585"/>
                </a:cubicBezTo>
                <a:cubicBezTo>
                  <a:pt x="879359" y="2614254"/>
                  <a:pt x="892355" y="2607757"/>
                  <a:pt x="909681" y="2599092"/>
                </a:cubicBezTo>
                <a:lnTo>
                  <a:pt x="909681" y="2579599"/>
                </a:lnTo>
                <a:cubicBezTo>
                  <a:pt x="918345" y="2579599"/>
                  <a:pt x="927010" y="2578516"/>
                  <a:pt x="935674" y="2576349"/>
                </a:cubicBezTo>
                <a:cubicBezTo>
                  <a:pt x="944336" y="2574185"/>
                  <a:pt x="953000" y="2573102"/>
                  <a:pt x="961665" y="2573102"/>
                </a:cubicBezTo>
                <a:cubicBezTo>
                  <a:pt x="983322" y="2573102"/>
                  <a:pt x="998484" y="2575269"/>
                  <a:pt x="1007149" y="2579599"/>
                </a:cubicBezTo>
                <a:lnTo>
                  <a:pt x="1033139" y="2586097"/>
                </a:lnTo>
                <a:lnTo>
                  <a:pt x="1033139" y="2599092"/>
                </a:lnTo>
                <a:lnTo>
                  <a:pt x="1143602" y="2612088"/>
                </a:lnTo>
                <a:lnTo>
                  <a:pt x="1143602" y="2625083"/>
                </a:lnTo>
                <a:lnTo>
                  <a:pt x="1163095" y="2625083"/>
                </a:lnTo>
                <a:cubicBezTo>
                  <a:pt x="1167426" y="2633747"/>
                  <a:pt x="1171757" y="2639162"/>
                  <a:pt x="1176088" y="2641328"/>
                </a:cubicBezTo>
                <a:cubicBezTo>
                  <a:pt x="1180422" y="2643493"/>
                  <a:pt x="1184752" y="2648910"/>
                  <a:pt x="1189086" y="2657571"/>
                </a:cubicBezTo>
                <a:lnTo>
                  <a:pt x="1208579" y="2657571"/>
                </a:lnTo>
                <a:lnTo>
                  <a:pt x="1208579" y="2670566"/>
                </a:lnTo>
                <a:cubicBezTo>
                  <a:pt x="1230236" y="2670566"/>
                  <a:pt x="1241067" y="2679231"/>
                  <a:pt x="1241067" y="2696557"/>
                </a:cubicBezTo>
                <a:lnTo>
                  <a:pt x="1260560" y="2696557"/>
                </a:lnTo>
                <a:cubicBezTo>
                  <a:pt x="1277886" y="2731212"/>
                  <a:pt x="1306044" y="2748541"/>
                  <a:pt x="1345030" y="2748541"/>
                </a:cubicBezTo>
                <a:cubicBezTo>
                  <a:pt x="1379685" y="2748541"/>
                  <a:pt x="1402428" y="2735546"/>
                  <a:pt x="1413257" y="2709555"/>
                </a:cubicBezTo>
                <a:cubicBezTo>
                  <a:pt x="1424085" y="2683562"/>
                  <a:pt x="1440331" y="2670566"/>
                  <a:pt x="1461991" y="2670566"/>
                </a:cubicBezTo>
                <a:cubicBezTo>
                  <a:pt x="1483647" y="2670566"/>
                  <a:pt x="1503143" y="2674900"/>
                  <a:pt x="1520469" y="2683562"/>
                </a:cubicBezTo>
                <a:lnTo>
                  <a:pt x="1520469" y="2696557"/>
                </a:lnTo>
                <a:lnTo>
                  <a:pt x="1539962" y="2703055"/>
                </a:lnTo>
                <a:cubicBezTo>
                  <a:pt x="1552958" y="2707388"/>
                  <a:pt x="1564870" y="2709555"/>
                  <a:pt x="1575701" y="2709555"/>
                </a:cubicBezTo>
                <a:cubicBezTo>
                  <a:pt x="1586529" y="2709555"/>
                  <a:pt x="1598441" y="2711719"/>
                  <a:pt x="1611437" y="2716053"/>
                </a:cubicBezTo>
                <a:lnTo>
                  <a:pt x="1611437" y="2696557"/>
                </a:lnTo>
                <a:lnTo>
                  <a:pt x="1617934" y="2696557"/>
                </a:lnTo>
                <a:lnTo>
                  <a:pt x="1617934" y="2651073"/>
                </a:lnTo>
                <a:lnTo>
                  <a:pt x="1630930" y="2651073"/>
                </a:lnTo>
                <a:lnTo>
                  <a:pt x="1630930" y="2599092"/>
                </a:lnTo>
                <a:cubicBezTo>
                  <a:pt x="1639594" y="2590428"/>
                  <a:pt x="1643928" y="2586097"/>
                  <a:pt x="1643928" y="2586097"/>
                </a:cubicBezTo>
                <a:lnTo>
                  <a:pt x="1643928" y="2560106"/>
                </a:lnTo>
                <a:lnTo>
                  <a:pt x="1656920" y="2560106"/>
                </a:lnTo>
                <a:lnTo>
                  <a:pt x="1663421" y="2527618"/>
                </a:lnTo>
                <a:cubicBezTo>
                  <a:pt x="1672082" y="2518953"/>
                  <a:pt x="1675333" y="2515706"/>
                  <a:pt x="1673166" y="2517870"/>
                </a:cubicBezTo>
                <a:cubicBezTo>
                  <a:pt x="1671002" y="2520037"/>
                  <a:pt x="1674249" y="2518953"/>
                  <a:pt x="1682914" y="2514623"/>
                </a:cubicBezTo>
                <a:cubicBezTo>
                  <a:pt x="1682914" y="2536283"/>
                  <a:pt x="1681830" y="2550358"/>
                  <a:pt x="1679663" y="2556856"/>
                </a:cubicBezTo>
                <a:cubicBezTo>
                  <a:pt x="1677497" y="2563354"/>
                  <a:pt x="1672082" y="2573102"/>
                  <a:pt x="1663421" y="2586097"/>
                </a:cubicBezTo>
                <a:lnTo>
                  <a:pt x="1656920" y="2651073"/>
                </a:lnTo>
                <a:cubicBezTo>
                  <a:pt x="1643928" y="2651073"/>
                  <a:pt x="1636347" y="2664069"/>
                  <a:pt x="1634180" y="2690059"/>
                </a:cubicBezTo>
                <a:cubicBezTo>
                  <a:pt x="1632013" y="2716053"/>
                  <a:pt x="1630930" y="2735546"/>
                  <a:pt x="1630930" y="2748541"/>
                </a:cubicBezTo>
                <a:cubicBezTo>
                  <a:pt x="1639594" y="2757203"/>
                  <a:pt x="1645008" y="2761537"/>
                  <a:pt x="1647175" y="2761537"/>
                </a:cubicBezTo>
                <a:cubicBezTo>
                  <a:pt x="1649342" y="2761537"/>
                  <a:pt x="1659087" y="2763700"/>
                  <a:pt x="1676416" y="2768034"/>
                </a:cubicBezTo>
                <a:cubicBezTo>
                  <a:pt x="1680747" y="2755039"/>
                  <a:pt x="1691575" y="2746374"/>
                  <a:pt x="1708905" y="2742044"/>
                </a:cubicBezTo>
                <a:cubicBezTo>
                  <a:pt x="1726231" y="2772365"/>
                  <a:pt x="1747890" y="2791858"/>
                  <a:pt x="1773881" y="2800523"/>
                </a:cubicBezTo>
                <a:lnTo>
                  <a:pt x="1773881" y="2813518"/>
                </a:lnTo>
                <a:lnTo>
                  <a:pt x="1799872" y="2820015"/>
                </a:lnTo>
                <a:cubicBezTo>
                  <a:pt x="1804202" y="2824346"/>
                  <a:pt x="1812867" y="2826513"/>
                  <a:pt x="1825862" y="2826513"/>
                </a:cubicBezTo>
                <a:cubicBezTo>
                  <a:pt x="1890839" y="2826513"/>
                  <a:pt x="1944987" y="2811351"/>
                  <a:pt x="1988306" y="2781030"/>
                </a:cubicBezTo>
                <a:cubicBezTo>
                  <a:pt x="2031623" y="2750705"/>
                  <a:pt x="2094436" y="2724715"/>
                  <a:pt x="2176742" y="2703055"/>
                </a:cubicBezTo>
                <a:lnTo>
                  <a:pt x="2228723" y="2768034"/>
                </a:lnTo>
                <a:lnTo>
                  <a:pt x="2274206" y="2768034"/>
                </a:lnTo>
                <a:cubicBezTo>
                  <a:pt x="2287202" y="2755039"/>
                  <a:pt x="2298030" y="2744207"/>
                  <a:pt x="2306695" y="2735546"/>
                </a:cubicBezTo>
                <a:cubicBezTo>
                  <a:pt x="2315359" y="2726881"/>
                  <a:pt x="2319690" y="2705222"/>
                  <a:pt x="2319690" y="2670566"/>
                </a:cubicBezTo>
                <a:lnTo>
                  <a:pt x="2313192" y="2670566"/>
                </a:lnTo>
                <a:cubicBezTo>
                  <a:pt x="2308862" y="2657571"/>
                  <a:pt x="2306695" y="2645659"/>
                  <a:pt x="2306695" y="2634831"/>
                </a:cubicBezTo>
                <a:lnTo>
                  <a:pt x="2300197" y="2605590"/>
                </a:lnTo>
                <a:lnTo>
                  <a:pt x="2293702" y="2599095"/>
                </a:lnTo>
                <a:cubicBezTo>
                  <a:pt x="2285038" y="2590431"/>
                  <a:pt x="2278540" y="2575272"/>
                  <a:pt x="2274209" y="2553612"/>
                </a:cubicBezTo>
                <a:cubicBezTo>
                  <a:pt x="2269876" y="2531952"/>
                  <a:pt x="2267712" y="2516790"/>
                  <a:pt x="2267712" y="2508128"/>
                </a:cubicBezTo>
                <a:lnTo>
                  <a:pt x="2267712" y="2456147"/>
                </a:lnTo>
                <a:lnTo>
                  <a:pt x="2254716" y="2456147"/>
                </a:lnTo>
                <a:lnTo>
                  <a:pt x="2248219" y="2436651"/>
                </a:lnTo>
                <a:cubicBezTo>
                  <a:pt x="2243888" y="2427989"/>
                  <a:pt x="2241721" y="2419325"/>
                  <a:pt x="2241721" y="2410660"/>
                </a:cubicBezTo>
                <a:cubicBezTo>
                  <a:pt x="2241721" y="2401999"/>
                  <a:pt x="2242805" y="2392251"/>
                  <a:pt x="2244968" y="2381422"/>
                </a:cubicBezTo>
                <a:cubicBezTo>
                  <a:pt x="2247135" y="2370591"/>
                  <a:pt x="2248219" y="2358679"/>
                  <a:pt x="2248219" y="2345684"/>
                </a:cubicBezTo>
                <a:lnTo>
                  <a:pt x="2287205" y="2352181"/>
                </a:lnTo>
                <a:cubicBezTo>
                  <a:pt x="2287205" y="2360846"/>
                  <a:pt x="2288288" y="2370591"/>
                  <a:pt x="2290455" y="2381422"/>
                </a:cubicBezTo>
                <a:cubicBezTo>
                  <a:pt x="2292619" y="2392251"/>
                  <a:pt x="2293702" y="2401999"/>
                  <a:pt x="2293702" y="2410660"/>
                </a:cubicBezTo>
                <a:lnTo>
                  <a:pt x="2300200" y="2410660"/>
                </a:lnTo>
                <a:cubicBezTo>
                  <a:pt x="2295869" y="2419325"/>
                  <a:pt x="2293702" y="2427989"/>
                  <a:pt x="2293702" y="2436651"/>
                </a:cubicBezTo>
                <a:cubicBezTo>
                  <a:pt x="2293702" y="2445315"/>
                  <a:pt x="2291535" y="2453980"/>
                  <a:pt x="2287205" y="2462645"/>
                </a:cubicBezTo>
                <a:lnTo>
                  <a:pt x="2293702" y="2462645"/>
                </a:lnTo>
                <a:cubicBezTo>
                  <a:pt x="2293702" y="2484301"/>
                  <a:pt x="2294786" y="2508128"/>
                  <a:pt x="2296950" y="2534119"/>
                </a:cubicBezTo>
                <a:lnTo>
                  <a:pt x="2300200" y="2605590"/>
                </a:lnTo>
                <a:lnTo>
                  <a:pt x="2319690" y="2599092"/>
                </a:lnTo>
                <a:cubicBezTo>
                  <a:pt x="2328354" y="2599092"/>
                  <a:pt x="2333769" y="2600176"/>
                  <a:pt x="2335936" y="2602343"/>
                </a:cubicBezTo>
                <a:cubicBezTo>
                  <a:pt x="2338099" y="2604506"/>
                  <a:pt x="2341350" y="2605590"/>
                  <a:pt x="2345681" y="2605590"/>
                </a:cubicBezTo>
                <a:lnTo>
                  <a:pt x="2345681" y="2631580"/>
                </a:lnTo>
                <a:cubicBezTo>
                  <a:pt x="2363007" y="2640245"/>
                  <a:pt x="2371671" y="2644576"/>
                  <a:pt x="2371671" y="2644576"/>
                </a:cubicBezTo>
                <a:lnTo>
                  <a:pt x="2391164" y="2657571"/>
                </a:lnTo>
                <a:cubicBezTo>
                  <a:pt x="2404159" y="2661905"/>
                  <a:pt x="2417155" y="2664069"/>
                  <a:pt x="2430153" y="2664069"/>
                </a:cubicBezTo>
                <a:cubicBezTo>
                  <a:pt x="2443145" y="2664069"/>
                  <a:pt x="2453977" y="2666236"/>
                  <a:pt x="2462641" y="2670566"/>
                </a:cubicBezTo>
                <a:lnTo>
                  <a:pt x="2462641" y="2677064"/>
                </a:lnTo>
                <a:cubicBezTo>
                  <a:pt x="2471303" y="2677064"/>
                  <a:pt x="2482134" y="2675984"/>
                  <a:pt x="2495130" y="2673817"/>
                </a:cubicBezTo>
                <a:cubicBezTo>
                  <a:pt x="2508125" y="2671650"/>
                  <a:pt x="2523287" y="2670566"/>
                  <a:pt x="2540613" y="2670566"/>
                </a:cubicBezTo>
                <a:cubicBezTo>
                  <a:pt x="2553609" y="2670566"/>
                  <a:pt x="2561190" y="2672733"/>
                  <a:pt x="2563353" y="2677064"/>
                </a:cubicBezTo>
                <a:cubicBezTo>
                  <a:pt x="2565520" y="2681398"/>
                  <a:pt x="2568771" y="2683562"/>
                  <a:pt x="2573101" y="2683562"/>
                </a:cubicBezTo>
                <a:lnTo>
                  <a:pt x="2599092" y="2683562"/>
                </a:lnTo>
                <a:lnTo>
                  <a:pt x="2599092" y="2696557"/>
                </a:lnTo>
                <a:lnTo>
                  <a:pt x="2638078" y="2703055"/>
                </a:lnTo>
                <a:lnTo>
                  <a:pt x="2638078" y="2716053"/>
                </a:lnTo>
                <a:cubicBezTo>
                  <a:pt x="2664069" y="2707388"/>
                  <a:pt x="2686812" y="2704138"/>
                  <a:pt x="2706305" y="2706305"/>
                </a:cubicBezTo>
                <a:cubicBezTo>
                  <a:pt x="2725798" y="2708472"/>
                  <a:pt x="2742044" y="2692226"/>
                  <a:pt x="2755039" y="2657571"/>
                </a:cubicBezTo>
                <a:lnTo>
                  <a:pt x="2768034" y="2605590"/>
                </a:lnTo>
                <a:cubicBezTo>
                  <a:pt x="2776696" y="2588264"/>
                  <a:pt x="2784277" y="2573102"/>
                  <a:pt x="2790774" y="2560106"/>
                </a:cubicBezTo>
                <a:cubicBezTo>
                  <a:pt x="2797272" y="2547111"/>
                  <a:pt x="2811351" y="2538446"/>
                  <a:pt x="2833011" y="2534116"/>
                </a:cubicBezTo>
                <a:lnTo>
                  <a:pt x="2826513" y="2495130"/>
                </a:lnTo>
                <a:lnTo>
                  <a:pt x="2781029" y="2488632"/>
                </a:lnTo>
                <a:cubicBezTo>
                  <a:pt x="2768034" y="2492963"/>
                  <a:pt x="2752872" y="2495130"/>
                  <a:pt x="2735546" y="2495130"/>
                </a:cubicBezTo>
                <a:lnTo>
                  <a:pt x="2735546" y="2508125"/>
                </a:lnTo>
                <a:lnTo>
                  <a:pt x="2716053" y="2514623"/>
                </a:lnTo>
                <a:cubicBezTo>
                  <a:pt x="2668402" y="2527618"/>
                  <a:pt x="2638078" y="2551442"/>
                  <a:pt x="2625083" y="2586097"/>
                </a:cubicBezTo>
                <a:lnTo>
                  <a:pt x="2618585" y="2651073"/>
                </a:lnTo>
                <a:cubicBezTo>
                  <a:pt x="2605590" y="2638078"/>
                  <a:pt x="2599092" y="2627250"/>
                  <a:pt x="2599092" y="2618585"/>
                </a:cubicBezTo>
                <a:cubicBezTo>
                  <a:pt x="2599092" y="2605590"/>
                  <a:pt x="2605590" y="2599092"/>
                  <a:pt x="2618585" y="2599092"/>
                </a:cubicBezTo>
                <a:lnTo>
                  <a:pt x="2625083" y="2534116"/>
                </a:lnTo>
                <a:lnTo>
                  <a:pt x="2638078" y="2534116"/>
                </a:lnTo>
                <a:lnTo>
                  <a:pt x="2644576" y="2488632"/>
                </a:lnTo>
                <a:cubicBezTo>
                  <a:pt x="2635914" y="2466972"/>
                  <a:pt x="2632664" y="2449643"/>
                  <a:pt x="2634831" y="2436648"/>
                </a:cubicBezTo>
                <a:cubicBezTo>
                  <a:pt x="2636995" y="2423652"/>
                  <a:pt x="2625083" y="2404160"/>
                  <a:pt x="2599092" y="2378169"/>
                </a:cubicBezTo>
                <a:lnTo>
                  <a:pt x="2521120" y="2365174"/>
                </a:lnTo>
                <a:cubicBezTo>
                  <a:pt x="2508125" y="2356509"/>
                  <a:pt x="2495130" y="2350011"/>
                  <a:pt x="2482134" y="2345681"/>
                </a:cubicBezTo>
                <a:lnTo>
                  <a:pt x="2482134" y="2326188"/>
                </a:lnTo>
                <a:cubicBezTo>
                  <a:pt x="2469139" y="2317523"/>
                  <a:pt x="2459391" y="2307778"/>
                  <a:pt x="2452893" y="2296947"/>
                </a:cubicBezTo>
                <a:cubicBezTo>
                  <a:pt x="2446396" y="2286118"/>
                  <a:pt x="2438815" y="2276370"/>
                  <a:pt x="2430153" y="2267709"/>
                </a:cubicBezTo>
                <a:lnTo>
                  <a:pt x="2430153" y="2254714"/>
                </a:lnTo>
                <a:lnTo>
                  <a:pt x="2410660" y="2254714"/>
                </a:lnTo>
                <a:cubicBezTo>
                  <a:pt x="2406326" y="2250380"/>
                  <a:pt x="2403079" y="2246049"/>
                  <a:pt x="2400912" y="2241718"/>
                </a:cubicBezTo>
                <a:cubicBezTo>
                  <a:pt x="2398745" y="2237384"/>
                  <a:pt x="2395498" y="2233054"/>
                  <a:pt x="2391164" y="2228723"/>
                </a:cubicBezTo>
                <a:lnTo>
                  <a:pt x="2371671" y="2228723"/>
                </a:lnTo>
                <a:cubicBezTo>
                  <a:pt x="2354345" y="2202732"/>
                  <a:pt x="2341350" y="2185403"/>
                  <a:pt x="2332685" y="2176739"/>
                </a:cubicBezTo>
                <a:lnTo>
                  <a:pt x="2319690" y="2176739"/>
                </a:lnTo>
                <a:lnTo>
                  <a:pt x="2313192" y="2111762"/>
                </a:lnTo>
                <a:lnTo>
                  <a:pt x="2300197" y="2111762"/>
                </a:lnTo>
                <a:lnTo>
                  <a:pt x="2300197" y="2092269"/>
                </a:lnTo>
                <a:cubicBezTo>
                  <a:pt x="2287202" y="2083605"/>
                  <a:pt x="2273123" y="2080357"/>
                  <a:pt x="2257961" y="2082524"/>
                </a:cubicBezTo>
                <a:cubicBezTo>
                  <a:pt x="2242802" y="2084688"/>
                  <a:pt x="2230887" y="2081441"/>
                  <a:pt x="2222225" y="2072776"/>
                </a:cubicBezTo>
                <a:cubicBezTo>
                  <a:pt x="2204896" y="2042455"/>
                  <a:pt x="2190817" y="2022962"/>
                  <a:pt x="2179989" y="2014297"/>
                </a:cubicBezTo>
                <a:cubicBezTo>
                  <a:pt x="2169160" y="2005633"/>
                  <a:pt x="2159412" y="1999135"/>
                  <a:pt x="2150751" y="1994804"/>
                </a:cubicBezTo>
                <a:cubicBezTo>
                  <a:pt x="2142086" y="1990471"/>
                  <a:pt x="2135589" y="1982893"/>
                  <a:pt x="2131255" y="1972061"/>
                </a:cubicBezTo>
                <a:cubicBezTo>
                  <a:pt x="2126924" y="1961233"/>
                  <a:pt x="2124757" y="1938489"/>
                  <a:pt x="2124757" y="1903834"/>
                </a:cubicBezTo>
                <a:lnTo>
                  <a:pt x="2111762" y="1903834"/>
                </a:lnTo>
                <a:lnTo>
                  <a:pt x="2111762" y="1884341"/>
                </a:lnTo>
                <a:cubicBezTo>
                  <a:pt x="2111762" y="1875680"/>
                  <a:pt x="2110678" y="1869182"/>
                  <a:pt x="2108515" y="1864848"/>
                </a:cubicBezTo>
                <a:cubicBezTo>
                  <a:pt x="2106348" y="1860517"/>
                  <a:pt x="2105264" y="1854020"/>
                  <a:pt x="2105264" y="1845355"/>
                </a:cubicBezTo>
                <a:cubicBezTo>
                  <a:pt x="2096603" y="1849686"/>
                  <a:pt x="2087938" y="1851853"/>
                  <a:pt x="2079274" y="1851853"/>
                </a:cubicBezTo>
                <a:cubicBezTo>
                  <a:pt x="2066278" y="1851853"/>
                  <a:pt x="2056533" y="1850769"/>
                  <a:pt x="2050036" y="1848606"/>
                </a:cubicBezTo>
                <a:cubicBezTo>
                  <a:pt x="2043538" y="1846439"/>
                  <a:pt x="2035957" y="1845355"/>
                  <a:pt x="2027292" y="1845355"/>
                </a:cubicBezTo>
                <a:lnTo>
                  <a:pt x="2027292" y="1851853"/>
                </a:lnTo>
                <a:cubicBezTo>
                  <a:pt x="2005632" y="1851853"/>
                  <a:pt x="1986140" y="1852936"/>
                  <a:pt x="1968813" y="1855103"/>
                </a:cubicBezTo>
                <a:cubicBezTo>
                  <a:pt x="1951485" y="1857267"/>
                  <a:pt x="1934159" y="1858351"/>
                  <a:pt x="1916829" y="1858351"/>
                </a:cubicBezTo>
                <a:cubicBezTo>
                  <a:pt x="1912499" y="1854020"/>
                  <a:pt x="1910335" y="1845355"/>
                  <a:pt x="1910335" y="1832360"/>
                </a:cubicBezTo>
                <a:lnTo>
                  <a:pt x="2124757" y="1832360"/>
                </a:lnTo>
                <a:lnTo>
                  <a:pt x="2124757" y="1754388"/>
                </a:lnTo>
                <a:cubicBezTo>
                  <a:pt x="2107431" y="1745724"/>
                  <a:pt x="2095519" y="1739226"/>
                  <a:pt x="2089022" y="1734895"/>
                </a:cubicBezTo>
                <a:cubicBezTo>
                  <a:pt x="2082524" y="1730561"/>
                  <a:pt x="2070612" y="1728397"/>
                  <a:pt x="2053283" y="1728397"/>
                </a:cubicBezTo>
                <a:cubicBezTo>
                  <a:pt x="2027292" y="1728397"/>
                  <a:pt x="1996971" y="1732728"/>
                  <a:pt x="1962316" y="1741393"/>
                </a:cubicBezTo>
                <a:lnTo>
                  <a:pt x="1962316" y="1754388"/>
                </a:lnTo>
                <a:cubicBezTo>
                  <a:pt x="1949321" y="1758719"/>
                  <a:pt x="1927661" y="1760886"/>
                  <a:pt x="1897336" y="1760886"/>
                </a:cubicBezTo>
                <a:lnTo>
                  <a:pt x="1897336" y="1741393"/>
                </a:lnTo>
                <a:cubicBezTo>
                  <a:pt x="1940656" y="1732728"/>
                  <a:pt x="1973144" y="1716483"/>
                  <a:pt x="1994804" y="1692659"/>
                </a:cubicBezTo>
                <a:cubicBezTo>
                  <a:pt x="2016464" y="1668835"/>
                  <a:pt x="2044618" y="1646092"/>
                  <a:pt x="2079274" y="1624432"/>
                </a:cubicBezTo>
                <a:lnTo>
                  <a:pt x="2079274" y="1546460"/>
                </a:lnTo>
                <a:cubicBezTo>
                  <a:pt x="2053283" y="1529134"/>
                  <a:pt x="2040288" y="1512888"/>
                  <a:pt x="2040288" y="1497726"/>
                </a:cubicBezTo>
                <a:cubicBezTo>
                  <a:pt x="2040288" y="1482567"/>
                  <a:pt x="2035957" y="1457657"/>
                  <a:pt x="2027292" y="1423005"/>
                </a:cubicBezTo>
                <a:lnTo>
                  <a:pt x="2014297" y="1423005"/>
                </a:lnTo>
                <a:cubicBezTo>
                  <a:pt x="2014297" y="1414340"/>
                  <a:pt x="2016464" y="1407843"/>
                  <a:pt x="2020795" y="1403512"/>
                </a:cubicBezTo>
                <a:cubicBezTo>
                  <a:pt x="2025125" y="1399178"/>
                  <a:pt x="2027292" y="1390513"/>
                  <a:pt x="2027292" y="1377518"/>
                </a:cubicBezTo>
                <a:lnTo>
                  <a:pt x="2014297" y="1377518"/>
                </a:lnTo>
                <a:lnTo>
                  <a:pt x="2014297" y="1364523"/>
                </a:lnTo>
                <a:lnTo>
                  <a:pt x="1968813" y="1364523"/>
                </a:lnTo>
                <a:lnTo>
                  <a:pt x="1968813" y="1351527"/>
                </a:lnTo>
                <a:cubicBezTo>
                  <a:pt x="1986140" y="1351527"/>
                  <a:pt x="1999135" y="1353694"/>
                  <a:pt x="2007799" y="1358025"/>
                </a:cubicBezTo>
                <a:cubicBezTo>
                  <a:pt x="2003469" y="1353694"/>
                  <a:pt x="2001302" y="1349364"/>
                  <a:pt x="2001302" y="1345030"/>
                </a:cubicBezTo>
                <a:cubicBezTo>
                  <a:pt x="2001302" y="1340699"/>
                  <a:pt x="1999135" y="1336368"/>
                  <a:pt x="1994804" y="1332034"/>
                </a:cubicBezTo>
                <a:lnTo>
                  <a:pt x="1981809" y="1332034"/>
                </a:lnTo>
                <a:cubicBezTo>
                  <a:pt x="1977478" y="1323370"/>
                  <a:pt x="1974228" y="1313625"/>
                  <a:pt x="1972061" y="1302797"/>
                </a:cubicBezTo>
                <a:cubicBezTo>
                  <a:pt x="1969897" y="1291965"/>
                  <a:pt x="1962316" y="1286551"/>
                  <a:pt x="1949321" y="1286551"/>
                </a:cubicBezTo>
                <a:cubicBezTo>
                  <a:pt x="1957982" y="1273556"/>
                  <a:pt x="1962316" y="1262727"/>
                  <a:pt x="1962316" y="1254063"/>
                </a:cubicBezTo>
                <a:cubicBezTo>
                  <a:pt x="1962316" y="1245398"/>
                  <a:pt x="1968813" y="1234570"/>
                  <a:pt x="1981809" y="1221574"/>
                </a:cubicBezTo>
                <a:lnTo>
                  <a:pt x="1994804" y="1215077"/>
                </a:lnTo>
                <a:cubicBezTo>
                  <a:pt x="2003469" y="1206412"/>
                  <a:pt x="2009963" y="1202081"/>
                  <a:pt x="2014297" y="1202081"/>
                </a:cubicBezTo>
                <a:cubicBezTo>
                  <a:pt x="2018628" y="1202081"/>
                  <a:pt x="2020795" y="1203162"/>
                  <a:pt x="2020795" y="1205329"/>
                </a:cubicBezTo>
                <a:cubicBezTo>
                  <a:pt x="2020795" y="1207496"/>
                  <a:pt x="2022962" y="1208579"/>
                  <a:pt x="2027292" y="1208579"/>
                </a:cubicBezTo>
                <a:cubicBezTo>
                  <a:pt x="2031623" y="1208579"/>
                  <a:pt x="2033790" y="1206412"/>
                  <a:pt x="2033790" y="1202081"/>
                </a:cubicBezTo>
                <a:cubicBezTo>
                  <a:pt x="2033790" y="1193417"/>
                  <a:pt x="2035957" y="1184752"/>
                  <a:pt x="2040288" y="1176091"/>
                </a:cubicBezTo>
                <a:lnTo>
                  <a:pt x="2033790" y="1150097"/>
                </a:lnTo>
                <a:cubicBezTo>
                  <a:pt x="2033790" y="1150097"/>
                  <a:pt x="2031623" y="1147933"/>
                  <a:pt x="2027292" y="1143602"/>
                </a:cubicBezTo>
                <a:lnTo>
                  <a:pt x="2027292" y="1150097"/>
                </a:lnTo>
                <a:cubicBezTo>
                  <a:pt x="2027292" y="1145766"/>
                  <a:pt x="2016464" y="1139269"/>
                  <a:pt x="1994804" y="1130604"/>
                </a:cubicBezTo>
                <a:lnTo>
                  <a:pt x="1994804" y="1117609"/>
                </a:lnTo>
                <a:lnTo>
                  <a:pt x="1981809" y="1117609"/>
                </a:lnTo>
                <a:cubicBezTo>
                  <a:pt x="1973144" y="1082957"/>
                  <a:pt x="1951485" y="1064544"/>
                  <a:pt x="1916829" y="1062380"/>
                </a:cubicBezTo>
                <a:cubicBezTo>
                  <a:pt x="1882177" y="1060213"/>
                  <a:pt x="1856187" y="1048302"/>
                  <a:pt x="1838858" y="1026642"/>
                </a:cubicBezTo>
                <a:cubicBezTo>
                  <a:pt x="1860517" y="1030972"/>
                  <a:pt x="1881094" y="1034223"/>
                  <a:pt x="1900587" y="1036390"/>
                </a:cubicBezTo>
                <a:cubicBezTo>
                  <a:pt x="1920080" y="1038553"/>
                  <a:pt x="1940656" y="1041804"/>
                  <a:pt x="1962316" y="1046135"/>
                </a:cubicBezTo>
                <a:cubicBezTo>
                  <a:pt x="1962316" y="1037470"/>
                  <a:pt x="1963396" y="1030972"/>
                  <a:pt x="1965563" y="1026642"/>
                </a:cubicBezTo>
                <a:cubicBezTo>
                  <a:pt x="1967730" y="1022311"/>
                  <a:pt x="1968813" y="1015813"/>
                  <a:pt x="1968813" y="1007149"/>
                </a:cubicBezTo>
                <a:cubicBezTo>
                  <a:pt x="2029459" y="998484"/>
                  <a:pt x="2071692" y="972493"/>
                  <a:pt x="2095519" y="929177"/>
                </a:cubicBezTo>
                <a:cubicBezTo>
                  <a:pt x="2119343" y="885857"/>
                  <a:pt x="2131255" y="836043"/>
                  <a:pt x="2131255" y="779728"/>
                </a:cubicBezTo>
                <a:cubicBezTo>
                  <a:pt x="2131255" y="771063"/>
                  <a:pt x="2130175" y="765649"/>
                  <a:pt x="2128008" y="763485"/>
                </a:cubicBezTo>
                <a:cubicBezTo>
                  <a:pt x="2125841" y="761318"/>
                  <a:pt x="2124757" y="755904"/>
                  <a:pt x="2124757" y="747239"/>
                </a:cubicBezTo>
                <a:cubicBezTo>
                  <a:pt x="2159412" y="747239"/>
                  <a:pt x="2177822" y="728830"/>
                  <a:pt x="2179989" y="692008"/>
                </a:cubicBezTo>
                <a:cubicBezTo>
                  <a:pt x="2182156" y="655189"/>
                  <a:pt x="2194068" y="625948"/>
                  <a:pt x="2215727" y="604288"/>
                </a:cubicBezTo>
                <a:lnTo>
                  <a:pt x="2267709" y="604288"/>
                </a:lnTo>
                <a:cubicBezTo>
                  <a:pt x="2272039" y="617283"/>
                  <a:pt x="2280704" y="623781"/>
                  <a:pt x="2293699" y="623781"/>
                </a:cubicBezTo>
                <a:cubicBezTo>
                  <a:pt x="2298030" y="623781"/>
                  <a:pt x="2313192" y="619450"/>
                  <a:pt x="2339183" y="610785"/>
                </a:cubicBezTo>
                <a:lnTo>
                  <a:pt x="2339183" y="591293"/>
                </a:lnTo>
                <a:lnTo>
                  <a:pt x="2358676" y="591293"/>
                </a:lnTo>
                <a:cubicBezTo>
                  <a:pt x="2367340" y="569636"/>
                  <a:pt x="2374922" y="555557"/>
                  <a:pt x="2381419" y="549059"/>
                </a:cubicBezTo>
                <a:cubicBezTo>
                  <a:pt x="2387917" y="542562"/>
                  <a:pt x="2391164" y="521985"/>
                  <a:pt x="2391164" y="487330"/>
                </a:cubicBezTo>
                <a:lnTo>
                  <a:pt x="2404159" y="487330"/>
                </a:lnTo>
                <a:cubicBezTo>
                  <a:pt x="2404159" y="465670"/>
                  <a:pt x="2406326" y="452675"/>
                  <a:pt x="2410660" y="448344"/>
                </a:cubicBezTo>
                <a:cubicBezTo>
                  <a:pt x="2414991" y="444014"/>
                  <a:pt x="2423653" y="435349"/>
                  <a:pt x="2436648" y="422354"/>
                </a:cubicBezTo>
                <a:cubicBezTo>
                  <a:pt x="2436648" y="413689"/>
                  <a:pt x="2435567" y="403941"/>
                  <a:pt x="2433400" y="393113"/>
                </a:cubicBezTo>
                <a:cubicBezTo>
                  <a:pt x="2431233" y="382284"/>
                  <a:pt x="2430153" y="370369"/>
                  <a:pt x="2430153" y="357374"/>
                </a:cubicBezTo>
                <a:cubicBezTo>
                  <a:pt x="2430153" y="318388"/>
                  <a:pt x="2436648" y="285900"/>
                  <a:pt x="2449646" y="259909"/>
                </a:cubicBezTo>
                <a:lnTo>
                  <a:pt x="2462641" y="259909"/>
                </a:lnTo>
                <a:cubicBezTo>
                  <a:pt x="2471303" y="268574"/>
                  <a:pt x="2489712" y="293481"/>
                  <a:pt x="2517870" y="334634"/>
                </a:cubicBezTo>
                <a:cubicBezTo>
                  <a:pt x="2546027" y="375787"/>
                  <a:pt x="2575268" y="396363"/>
                  <a:pt x="2605590" y="396363"/>
                </a:cubicBezTo>
                <a:lnTo>
                  <a:pt x="2605590" y="389865"/>
                </a:lnTo>
                <a:cubicBezTo>
                  <a:pt x="2666236" y="376867"/>
                  <a:pt x="2714969" y="361708"/>
                  <a:pt x="2751789" y="344379"/>
                </a:cubicBezTo>
                <a:cubicBezTo>
                  <a:pt x="2788611" y="327053"/>
                  <a:pt x="2807020" y="279402"/>
                  <a:pt x="2807020" y="201430"/>
                </a:cubicBezTo>
                <a:lnTo>
                  <a:pt x="2794025" y="201430"/>
                </a:lnTo>
                <a:cubicBezTo>
                  <a:pt x="2794025" y="184101"/>
                  <a:pt x="2798356" y="161361"/>
                  <a:pt x="2807020" y="133203"/>
                </a:cubicBezTo>
                <a:cubicBezTo>
                  <a:pt x="2815685" y="105046"/>
                  <a:pt x="2826513" y="84470"/>
                  <a:pt x="2839508" y="71474"/>
                </a:cubicBezTo>
                <a:close/>
                <a:moveTo>
                  <a:pt x="2150754" y="0"/>
                </a:moveTo>
                <a:lnTo>
                  <a:pt x="2176745" y="0"/>
                </a:lnTo>
                <a:cubicBezTo>
                  <a:pt x="2185406" y="21660"/>
                  <a:pt x="2195154" y="41153"/>
                  <a:pt x="2205983" y="58479"/>
                </a:cubicBezTo>
                <a:cubicBezTo>
                  <a:pt x="2216814" y="75808"/>
                  <a:pt x="2228726" y="95301"/>
                  <a:pt x="2241721" y="116958"/>
                </a:cubicBezTo>
                <a:lnTo>
                  <a:pt x="2254716" y="116958"/>
                </a:lnTo>
                <a:cubicBezTo>
                  <a:pt x="2263381" y="134287"/>
                  <a:pt x="2267712" y="142951"/>
                  <a:pt x="2267712" y="142951"/>
                </a:cubicBezTo>
                <a:lnTo>
                  <a:pt x="2274209" y="168942"/>
                </a:lnTo>
                <a:lnTo>
                  <a:pt x="2287205" y="168942"/>
                </a:lnTo>
                <a:lnTo>
                  <a:pt x="2300200" y="233919"/>
                </a:lnTo>
                <a:cubicBezTo>
                  <a:pt x="2308865" y="238249"/>
                  <a:pt x="2314279" y="241500"/>
                  <a:pt x="2316443" y="243667"/>
                </a:cubicBezTo>
                <a:cubicBezTo>
                  <a:pt x="2318610" y="245831"/>
                  <a:pt x="2324024" y="249081"/>
                  <a:pt x="2332688" y="253412"/>
                </a:cubicBezTo>
                <a:lnTo>
                  <a:pt x="2332688" y="272905"/>
                </a:lnTo>
                <a:cubicBezTo>
                  <a:pt x="2332688" y="272905"/>
                  <a:pt x="2337022" y="275072"/>
                  <a:pt x="2345684" y="279402"/>
                </a:cubicBezTo>
                <a:lnTo>
                  <a:pt x="2345684" y="298895"/>
                </a:lnTo>
                <a:lnTo>
                  <a:pt x="2358679" y="298895"/>
                </a:lnTo>
                <a:cubicBezTo>
                  <a:pt x="2363010" y="307560"/>
                  <a:pt x="2365177" y="318388"/>
                  <a:pt x="2365177" y="331383"/>
                </a:cubicBezTo>
                <a:lnTo>
                  <a:pt x="2358679" y="324886"/>
                </a:lnTo>
                <a:cubicBezTo>
                  <a:pt x="2345684" y="316224"/>
                  <a:pt x="2334855" y="305393"/>
                  <a:pt x="2326191" y="292398"/>
                </a:cubicBezTo>
                <a:cubicBezTo>
                  <a:pt x="2317526" y="283736"/>
                  <a:pt x="2309948" y="273988"/>
                  <a:pt x="2303447" y="263159"/>
                </a:cubicBezTo>
                <a:cubicBezTo>
                  <a:pt x="2296950" y="252328"/>
                  <a:pt x="2293702" y="242583"/>
                  <a:pt x="2293702" y="233919"/>
                </a:cubicBezTo>
                <a:lnTo>
                  <a:pt x="2274209" y="233919"/>
                </a:lnTo>
                <a:cubicBezTo>
                  <a:pt x="2269876" y="212259"/>
                  <a:pt x="2261214" y="194933"/>
                  <a:pt x="2248219" y="181937"/>
                </a:cubicBezTo>
                <a:lnTo>
                  <a:pt x="2241721" y="181937"/>
                </a:lnTo>
                <a:cubicBezTo>
                  <a:pt x="2237387" y="173273"/>
                  <a:pt x="2234140" y="162444"/>
                  <a:pt x="2231973" y="149449"/>
                </a:cubicBezTo>
                <a:cubicBezTo>
                  <a:pt x="2229809" y="136454"/>
                  <a:pt x="2224395" y="129956"/>
                  <a:pt x="2215731" y="129956"/>
                </a:cubicBezTo>
                <a:lnTo>
                  <a:pt x="2215731" y="90967"/>
                </a:lnTo>
                <a:cubicBezTo>
                  <a:pt x="2215731" y="86636"/>
                  <a:pt x="2211397" y="84470"/>
                  <a:pt x="2202735" y="84470"/>
                </a:cubicBezTo>
                <a:cubicBezTo>
                  <a:pt x="2185406" y="67143"/>
                  <a:pt x="2173494" y="54148"/>
                  <a:pt x="2166997" y="45484"/>
                </a:cubicBezTo>
                <a:cubicBezTo>
                  <a:pt x="2160499" y="36822"/>
                  <a:pt x="2155085" y="21660"/>
                  <a:pt x="21507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46894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1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341610" y="507584"/>
            <a:ext cx="4460780" cy="5826200"/>
          </a:xfrm>
          <a:custGeom>
            <a:avLst/>
            <a:gdLst>
              <a:gd name="connsiteX0" fmla="*/ 1301976 w 4460780"/>
              <a:gd name="connsiteY0" fmla="*/ 5693506 h 5826200"/>
              <a:gd name="connsiteX1" fmla="*/ 1308999 w 4460780"/>
              <a:gd name="connsiteY1" fmla="*/ 5695716 h 5826200"/>
              <a:gd name="connsiteX2" fmla="*/ 1295348 w 4460780"/>
              <a:gd name="connsiteY2" fmla="*/ 5714571 h 5826200"/>
              <a:gd name="connsiteX3" fmla="*/ 3606722 w 4460780"/>
              <a:gd name="connsiteY3" fmla="*/ 4867592 h 5826200"/>
              <a:gd name="connsiteX4" fmla="*/ 3627788 w 4460780"/>
              <a:gd name="connsiteY4" fmla="*/ 4874219 h 5826200"/>
              <a:gd name="connsiteX5" fmla="*/ 3588658 w 4460780"/>
              <a:gd name="connsiteY5" fmla="*/ 4900491 h 5826200"/>
              <a:gd name="connsiteX6" fmla="*/ 3583843 w 4460780"/>
              <a:gd name="connsiteY6" fmla="*/ 4891262 h 5826200"/>
              <a:gd name="connsiteX7" fmla="*/ 3590666 w 4460780"/>
              <a:gd name="connsiteY7" fmla="*/ 4881834 h 5826200"/>
              <a:gd name="connsiteX8" fmla="*/ 3606722 w 4460780"/>
              <a:gd name="connsiteY8" fmla="*/ 4867592 h 5826200"/>
              <a:gd name="connsiteX9" fmla="*/ 3518836 w 4460780"/>
              <a:gd name="connsiteY9" fmla="*/ 4214899 h 5826200"/>
              <a:gd name="connsiteX10" fmla="*/ 3575013 w 4460780"/>
              <a:gd name="connsiteY10" fmla="*/ 4232574 h 5826200"/>
              <a:gd name="connsiteX11" fmla="*/ 3612918 w 4460780"/>
              <a:gd name="connsiteY11" fmla="*/ 4271507 h 5826200"/>
              <a:gd name="connsiteX12" fmla="*/ 3674889 w 4460780"/>
              <a:gd name="connsiteY12" fmla="*/ 4356595 h 5826200"/>
              <a:gd name="connsiteX13" fmla="*/ 3724515 w 4460780"/>
              <a:gd name="connsiteY13" fmla="*/ 4468663 h 5826200"/>
              <a:gd name="connsiteX14" fmla="*/ 3727590 w 4460780"/>
              <a:gd name="connsiteY14" fmla="*/ 4581523 h 5826200"/>
              <a:gd name="connsiteX15" fmla="*/ 3750744 w 4460780"/>
              <a:gd name="connsiteY15" fmla="*/ 4642823 h 5826200"/>
              <a:gd name="connsiteX16" fmla="*/ 3748413 w 4460780"/>
              <a:gd name="connsiteY16" fmla="*/ 4711541 h 5826200"/>
              <a:gd name="connsiteX17" fmla="*/ 3690430 w 4460780"/>
              <a:gd name="connsiteY17" fmla="*/ 4724164 h 5826200"/>
              <a:gd name="connsiteX18" fmla="*/ 3650112 w 4460780"/>
              <a:gd name="connsiteY18" fmla="*/ 4680614 h 5826200"/>
              <a:gd name="connsiteX19" fmla="*/ 3627864 w 4460780"/>
              <a:gd name="connsiteY19" fmla="*/ 4604162 h 5826200"/>
              <a:gd name="connsiteX20" fmla="*/ 3605619 w 4460780"/>
              <a:gd name="connsiteY20" fmla="*/ 4527716 h 5826200"/>
              <a:gd name="connsiteX21" fmla="*/ 3572324 w 4460780"/>
              <a:gd name="connsiteY21" fmla="*/ 4486376 h 5826200"/>
              <a:gd name="connsiteX22" fmla="*/ 3578951 w 4460780"/>
              <a:gd name="connsiteY22" fmla="*/ 4465311 h 5826200"/>
              <a:gd name="connsiteX23" fmla="*/ 3519194 w 4460780"/>
              <a:gd name="connsiteY23" fmla="*/ 4373201 h 5826200"/>
              <a:gd name="connsiteX24" fmla="*/ 3505189 w 4460780"/>
              <a:gd name="connsiteY24" fmla="*/ 4233757 h 5826200"/>
              <a:gd name="connsiteX25" fmla="*/ 3518836 w 4460780"/>
              <a:gd name="connsiteY25" fmla="*/ 4214899 h 5826200"/>
              <a:gd name="connsiteX26" fmla="*/ 1013716 w 4460780"/>
              <a:gd name="connsiteY26" fmla="*/ 4206113 h 5826200"/>
              <a:gd name="connsiteX27" fmla="*/ 1016217 w 4460780"/>
              <a:gd name="connsiteY27" fmla="*/ 4210915 h 5826200"/>
              <a:gd name="connsiteX28" fmla="*/ 1011507 w 4460780"/>
              <a:gd name="connsiteY28" fmla="*/ 4213136 h 5826200"/>
              <a:gd name="connsiteX29" fmla="*/ 2501025 w 4460780"/>
              <a:gd name="connsiteY29" fmla="*/ 4187908 h 5826200"/>
              <a:gd name="connsiteX30" fmla="*/ 2480356 w 4460780"/>
              <a:gd name="connsiteY30" fmla="*/ 4204551 h 5826200"/>
              <a:gd name="connsiteX31" fmla="*/ 2468006 w 4460780"/>
              <a:gd name="connsiteY31" fmla="*/ 4231534 h 5826200"/>
              <a:gd name="connsiteX32" fmla="*/ 2455660 w 4460780"/>
              <a:gd name="connsiteY32" fmla="*/ 4258515 h 5826200"/>
              <a:gd name="connsiteX33" fmla="*/ 2404300 w 4460780"/>
              <a:gd name="connsiteY33" fmla="*/ 4250074 h 5826200"/>
              <a:gd name="connsiteX34" fmla="*/ 2415346 w 4460780"/>
              <a:gd name="connsiteY34" fmla="*/ 4214966 h 5826200"/>
              <a:gd name="connsiteX35" fmla="*/ 2458185 w 4460780"/>
              <a:gd name="connsiteY35" fmla="*/ 4201437 h 5826200"/>
              <a:gd name="connsiteX36" fmla="*/ 2501025 w 4460780"/>
              <a:gd name="connsiteY36" fmla="*/ 4187908 h 5826200"/>
              <a:gd name="connsiteX37" fmla="*/ 3237974 w 4460780"/>
              <a:gd name="connsiteY37" fmla="*/ 4126535 h 5826200"/>
              <a:gd name="connsiteX38" fmla="*/ 3273086 w 4460780"/>
              <a:gd name="connsiteY38" fmla="*/ 4137582 h 5826200"/>
              <a:gd name="connsiteX39" fmla="*/ 3268668 w 4460780"/>
              <a:gd name="connsiteY39" fmla="*/ 4151624 h 5826200"/>
              <a:gd name="connsiteX40" fmla="*/ 3233556 w 4460780"/>
              <a:gd name="connsiteY40" fmla="*/ 4140577 h 5826200"/>
              <a:gd name="connsiteX41" fmla="*/ 2264743 w 4460780"/>
              <a:gd name="connsiteY41" fmla="*/ 3982379 h 5826200"/>
              <a:gd name="connsiteX42" fmla="*/ 2283994 w 4460780"/>
              <a:gd name="connsiteY42" fmla="*/ 4019304 h 5826200"/>
              <a:gd name="connsiteX43" fmla="*/ 2245256 w 4460780"/>
              <a:gd name="connsiteY43" fmla="*/ 4068850 h 5826200"/>
              <a:gd name="connsiteX44" fmla="*/ 2231213 w 4460780"/>
              <a:gd name="connsiteY44" fmla="*/ 4064432 h 5826200"/>
              <a:gd name="connsiteX45" fmla="*/ 2230422 w 4460780"/>
              <a:gd name="connsiteY45" fmla="*/ 4017882 h 5826200"/>
              <a:gd name="connsiteX46" fmla="*/ 2237250 w 4460780"/>
              <a:gd name="connsiteY46" fmla="*/ 4008454 h 5826200"/>
              <a:gd name="connsiteX47" fmla="*/ 2264743 w 4460780"/>
              <a:gd name="connsiteY47" fmla="*/ 3982379 h 5826200"/>
              <a:gd name="connsiteX48" fmla="*/ 3025364 w 4460780"/>
              <a:gd name="connsiteY48" fmla="*/ 3943894 h 5826200"/>
              <a:gd name="connsiteX49" fmla="*/ 3033884 w 4460780"/>
              <a:gd name="connsiteY49" fmla="*/ 3965864 h 5826200"/>
              <a:gd name="connsiteX50" fmla="*/ 3035380 w 4460780"/>
              <a:gd name="connsiteY50" fmla="*/ 3985629 h 5826200"/>
              <a:gd name="connsiteX51" fmla="*/ 3014318 w 4460780"/>
              <a:gd name="connsiteY51" fmla="*/ 3979002 h 5826200"/>
              <a:gd name="connsiteX52" fmla="*/ 3008401 w 4460780"/>
              <a:gd name="connsiteY52" fmla="*/ 3973279 h 5826200"/>
              <a:gd name="connsiteX53" fmla="*/ 3002482 w 4460780"/>
              <a:gd name="connsiteY53" fmla="*/ 3967560 h 5826200"/>
              <a:gd name="connsiteX54" fmla="*/ 3182679 w 4460780"/>
              <a:gd name="connsiteY54" fmla="*/ 3885349 h 5826200"/>
              <a:gd name="connsiteX55" fmla="*/ 3261491 w 4460780"/>
              <a:gd name="connsiteY55" fmla="*/ 4002748 h 5826200"/>
              <a:gd name="connsiteX56" fmla="*/ 3254472 w 4460780"/>
              <a:gd name="connsiteY56" fmla="*/ 4000540 h 5826200"/>
              <a:gd name="connsiteX57" fmla="*/ 3173604 w 4460780"/>
              <a:gd name="connsiteY57" fmla="*/ 4036826 h 5826200"/>
              <a:gd name="connsiteX58" fmla="*/ 3175812 w 4460780"/>
              <a:gd name="connsiteY58" fmla="*/ 4029807 h 5826200"/>
              <a:gd name="connsiteX59" fmla="*/ 3166585 w 4460780"/>
              <a:gd name="connsiteY59" fmla="*/ 4034618 h 5826200"/>
              <a:gd name="connsiteX60" fmla="*/ 3122440 w 4460780"/>
              <a:gd name="connsiteY60" fmla="*/ 4040023 h 5826200"/>
              <a:gd name="connsiteX61" fmla="*/ 3082718 w 4460780"/>
              <a:gd name="connsiteY61" fmla="*/ 4031382 h 5826200"/>
              <a:gd name="connsiteX62" fmla="*/ 3084535 w 4460780"/>
              <a:gd name="connsiteY62" fmla="*/ 4001090 h 5826200"/>
              <a:gd name="connsiteX63" fmla="*/ 3091554 w 4460780"/>
              <a:gd name="connsiteY63" fmla="*/ 4003298 h 5826200"/>
              <a:gd name="connsiteX64" fmla="*/ 3101696 w 4460780"/>
              <a:gd name="connsiteY64" fmla="*/ 3983338 h 5826200"/>
              <a:gd name="connsiteX65" fmla="*/ 3111833 w 4460780"/>
              <a:gd name="connsiteY65" fmla="*/ 3963377 h 5826200"/>
              <a:gd name="connsiteX66" fmla="*/ 3152776 w 4460780"/>
              <a:gd name="connsiteY66" fmla="*/ 3906810 h 5826200"/>
              <a:gd name="connsiteX67" fmla="*/ 3166622 w 4460780"/>
              <a:gd name="connsiteY67" fmla="*/ 3899591 h 5826200"/>
              <a:gd name="connsiteX68" fmla="*/ 3182679 w 4460780"/>
              <a:gd name="connsiteY68" fmla="*/ 3885349 h 5826200"/>
              <a:gd name="connsiteX69" fmla="*/ 2637207 w 4460780"/>
              <a:gd name="connsiteY69" fmla="*/ 3706024 h 5826200"/>
              <a:gd name="connsiteX70" fmla="*/ 2657164 w 4460780"/>
              <a:gd name="connsiteY70" fmla="*/ 3716160 h 5826200"/>
              <a:gd name="connsiteX71" fmla="*/ 2677126 w 4460780"/>
              <a:gd name="connsiteY71" fmla="*/ 3726297 h 5826200"/>
              <a:gd name="connsiteX72" fmla="*/ 2602888 w 4460780"/>
              <a:gd name="connsiteY72" fmla="*/ 3741523 h 5826200"/>
              <a:gd name="connsiteX73" fmla="*/ 2588448 w 4460780"/>
              <a:gd name="connsiteY73" fmla="*/ 3713834 h 5826200"/>
              <a:gd name="connsiteX74" fmla="*/ 2612828 w 4460780"/>
              <a:gd name="connsiteY74" fmla="*/ 3709929 h 5826200"/>
              <a:gd name="connsiteX75" fmla="*/ 2634999 w 4460780"/>
              <a:gd name="connsiteY75" fmla="*/ 3713043 h 5826200"/>
              <a:gd name="connsiteX76" fmla="*/ 3445002 w 4460780"/>
              <a:gd name="connsiteY76" fmla="*/ 3566624 h 5826200"/>
              <a:gd name="connsiteX77" fmla="*/ 3447998 w 4460780"/>
              <a:gd name="connsiteY77" fmla="*/ 3606149 h 5826200"/>
              <a:gd name="connsiteX78" fmla="*/ 3428828 w 4460780"/>
              <a:gd name="connsiteY78" fmla="*/ 3642562 h 5826200"/>
              <a:gd name="connsiteX79" fmla="*/ 3411865 w 4460780"/>
              <a:gd name="connsiteY79" fmla="*/ 3671947 h 5826200"/>
              <a:gd name="connsiteX80" fmla="*/ 3390011 w 4460780"/>
              <a:gd name="connsiteY80" fmla="*/ 3618774 h 5826200"/>
              <a:gd name="connsiteX81" fmla="*/ 3445002 w 4460780"/>
              <a:gd name="connsiteY81" fmla="*/ 3566624 h 5826200"/>
              <a:gd name="connsiteX82" fmla="*/ 378302 w 4460780"/>
              <a:gd name="connsiteY82" fmla="*/ 3527771 h 5826200"/>
              <a:gd name="connsiteX83" fmla="*/ 434475 w 4460780"/>
              <a:gd name="connsiteY83" fmla="*/ 3545444 h 5826200"/>
              <a:gd name="connsiteX84" fmla="*/ 419407 w 4460780"/>
              <a:gd name="connsiteY84" fmla="*/ 3617869 h 5826200"/>
              <a:gd name="connsiteX85" fmla="*/ 468166 w 4460780"/>
              <a:gd name="connsiteY85" fmla="*/ 3610059 h 5826200"/>
              <a:gd name="connsiteX86" fmla="*/ 535776 w 4460780"/>
              <a:gd name="connsiteY86" fmla="*/ 3615898 h 5826200"/>
              <a:gd name="connsiteX87" fmla="*/ 569070 w 4460780"/>
              <a:gd name="connsiteY87" fmla="*/ 3657242 h 5826200"/>
              <a:gd name="connsiteX88" fmla="*/ 601969 w 4460780"/>
              <a:gd name="connsiteY88" fmla="*/ 3675307 h 5826200"/>
              <a:gd name="connsiteX89" fmla="*/ 634867 w 4460780"/>
              <a:gd name="connsiteY89" fmla="*/ 3693376 h 5826200"/>
              <a:gd name="connsiteX90" fmla="*/ 626031 w 4460780"/>
              <a:gd name="connsiteY90" fmla="*/ 3721461 h 5826200"/>
              <a:gd name="connsiteX91" fmla="*/ 654116 w 4460780"/>
              <a:gd name="connsiteY91" fmla="*/ 3730297 h 5826200"/>
              <a:gd name="connsiteX92" fmla="*/ 643662 w 4460780"/>
              <a:gd name="connsiteY92" fmla="*/ 3800316 h 5826200"/>
              <a:gd name="connsiteX93" fmla="*/ 633208 w 4460780"/>
              <a:gd name="connsiteY93" fmla="*/ 3870336 h 5826200"/>
              <a:gd name="connsiteX94" fmla="*/ 626184 w 4460780"/>
              <a:gd name="connsiteY94" fmla="*/ 3868126 h 5826200"/>
              <a:gd name="connsiteX95" fmla="*/ 610525 w 4460780"/>
              <a:gd name="connsiteY95" fmla="*/ 3905640 h 5826200"/>
              <a:gd name="connsiteX96" fmla="*/ 597070 w 4460780"/>
              <a:gd name="connsiteY96" fmla="*/ 3936133 h 5826200"/>
              <a:gd name="connsiteX97" fmla="*/ 590051 w 4460780"/>
              <a:gd name="connsiteY97" fmla="*/ 3933924 h 5826200"/>
              <a:gd name="connsiteX98" fmla="*/ 565873 w 4460780"/>
              <a:gd name="connsiteY98" fmla="*/ 3949463 h 5826200"/>
              <a:gd name="connsiteX99" fmla="*/ 542085 w 4460780"/>
              <a:gd name="connsiteY99" fmla="*/ 3988280 h 5826200"/>
              <a:gd name="connsiteX100" fmla="*/ 575376 w 4460780"/>
              <a:gd name="connsiteY100" fmla="*/ 4029619 h 5826200"/>
              <a:gd name="connsiteX101" fmla="*/ 570956 w 4460780"/>
              <a:gd name="connsiteY101" fmla="*/ 4043665 h 5826200"/>
              <a:gd name="connsiteX102" fmla="*/ 596837 w 4460780"/>
              <a:gd name="connsiteY102" fmla="*/ 4059522 h 5826200"/>
              <a:gd name="connsiteX103" fmla="*/ 610879 w 4460780"/>
              <a:gd name="connsiteY103" fmla="*/ 4063940 h 5826200"/>
              <a:gd name="connsiteX104" fmla="*/ 637150 w 4460780"/>
              <a:gd name="connsiteY104" fmla="*/ 4103074 h 5826200"/>
              <a:gd name="connsiteX105" fmla="*/ 567840 w 4460780"/>
              <a:gd name="connsiteY105" fmla="*/ 4065831 h 5826200"/>
              <a:gd name="connsiteX106" fmla="*/ 514783 w 4460780"/>
              <a:gd name="connsiteY106" fmla="*/ 4025992 h 5826200"/>
              <a:gd name="connsiteX107" fmla="*/ 395376 w 4460780"/>
              <a:gd name="connsiteY107" fmla="*/ 4123463 h 5826200"/>
              <a:gd name="connsiteX108" fmla="*/ 254115 w 4460780"/>
              <a:gd name="connsiteY108" fmla="*/ 4167760 h 5826200"/>
              <a:gd name="connsiteX109" fmla="*/ 223425 w 4460780"/>
              <a:gd name="connsiteY109" fmla="*/ 4142672 h 5826200"/>
              <a:gd name="connsiteX110" fmla="*/ 204769 w 4460780"/>
              <a:gd name="connsiteY110" fmla="*/ 4140660 h 5826200"/>
              <a:gd name="connsiteX111" fmla="*/ 179089 w 4460780"/>
              <a:gd name="connsiteY111" fmla="*/ 4136438 h 5826200"/>
              <a:gd name="connsiteX112" fmla="*/ 181298 w 4460780"/>
              <a:gd name="connsiteY112" fmla="*/ 4129418 h 5826200"/>
              <a:gd name="connsiteX113" fmla="*/ 172066 w 4460780"/>
              <a:gd name="connsiteY113" fmla="*/ 4134228 h 5826200"/>
              <a:gd name="connsiteX114" fmla="*/ 120706 w 4460780"/>
              <a:gd name="connsiteY114" fmla="*/ 4125788 h 5826200"/>
              <a:gd name="connsiteX115" fmla="*/ 84812 w 4460780"/>
              <a:gd name="connsiteY115" fmla="*/ 4068193 h 5826200"/>
              <a:gd name="connsiteX116" fmla="*/ 58540 w 4460780"/>
              <a:gd name="connsiteY116" fmla="*/ 4029063 h 5826200"/>
              <a:gd name="connsiteX117" fmla="*/ 37474 w 4460780"/>
              <a:gd name="connsiteY117" fmla="*/ 4022435 h 5826200"/>
              <a:gd name="connsiteX118" fmla="*/ 44102 w 4460780"/>
              <a:gd name="connsiteY118" fmla="*/ 4001370 h 5826200"/>
              <a:gd name="connsiteX119" fmla="*/ 24853 w 4460780"/>
              <a:gd name="connsiteY119" fmla="*/ 3964449 h 5826200"/>
              <a:gd name="connsiteX120" fmla="*/ 29271 w 4460780"/>
              <a:gd name="connsiteY120" fmla="*/ 3950407 h 5826200"/>
              <a:gd name="connsiteX121" fmla="*/ 14638 w 4460780"/>
              <a:gd name="connsiteY121" fmla="*/ 3911077 h 5826200"/>
              <a:gd name="connsiteX122" fmla="*/ 0 w 4460780"/>
              <a:gd name="connsiteY122" fmla="*/ 3871745 h 5826200"/>
              <a:gd name="connsiteX123" fmla="*/ 12350 w 4460780"/>
              <a:gd name="connsiteY123" fmla="*/ 3844766 h 5826200"/>
              <a:gd name="connsiteX124" fmla="*/ 24696 w 4460780"/>
              <a:gd name="connsiteY124" fmla="*/ 3817782 h 5826200"/>
              <a:gd name="connsiteX125" fmla="*/ 31720 w 4460780"/>
              <a:gd name="connsiteY125" fmla="*/ 3819991 h 5826200"/>
              <a:gd name="connsiteX126" fmla="*/ 41460 w 4460780"/>
              <a:gd name="connsiteY126" fmla="*/ 3776759 h 5826200"/>
              <a:gd name="connsiteX127" fmla="*/ 48996 w 4460780"/>
              <a:gd name="connsiteY127" fmla="*/ 3740547 h 5826200"/>
              <a:gd name="connsiteX128" fmla="*/ 84812 w 4460780"/>
              <a:gd name="connsiteY128" fmla="*/ 3724808 h 5826200"/>
              <a:gd name="connsiteX129" fmla="*/ 120633 w 4460780"/>
              <a:gd name="connsiteY129" fmla="*/ 3709070 h 5826200"/>
              <a:gd name="connsiteX130" fmla="*/ 165604 w 4460780"/>
              <a:gd name="connsiteY130" fmla="*/ 3615184 h 5826200"/>
              <a:gd name="connsiteX131" fmla="*/ 198502 w 4460780"/>
              <a:gd name="connsiteY131" fmla="*/ 3633253 h 5826200"/>
              <a:gd name="connsiteX132" fmla="*/ 224382 w 4460780"/>
              <a:gd name="connsiteY132" fmla="*/ 3649109 h 5826200"/>
              <a:gd name="connsiteX133" fmla="*/ 247260 w 4460780"/>
              <a:gd name="connsiteY133" fmla="*/ 3625442 h 5826200"/>
              <a:gd name="connsiteX134" fmla="*/ 333728 w 4460780"/>
              <a:gd name="connsiteY134" fmla="*/ 3644928 h 5826200"/>
              <a:gd name="connsiteX135" fmla="*/ 374675 w 4460780"/>
              <a:gd name="connsiteY135" fmla="*/ 3588363 h 5826200"/>
              <a:gd name="connsiteX136" fmla="*/ 376488 w 4460780"/>
              <a:gd name="connsiteY136" fmla="*/ 3558069 h 5826200"/>
              <a:gd name="connsiteX137" fmla="*/ 378302 w 4460780"/>
              <a:gd name="connsiteY137" fmla="*/ 3527771 h 5826200"/>
              <a:gd name="connsiteX138" fmla="*/ 3564215 w 4460780"/>
              <a:gd name="connsiteY138" fmla="*/ 3457513 h 5826200"/>
              <a:gd name="connsiteX139" fmla="*/ 3585276 w 4460780"/>
              <a:gd name="connsiteY139" fmla="*/ 3464139 h 5826200"/>
              <a:gd name="connsiteX140" fmla="*/ 3611548 w 4460780"/>
              <a:gd name="connsiteY140" fmla="*/ 3503269 h 5826200"/>
              <a:gd name="connsiteX141" fmla="*/ 3626381 w 4460780"/>
              <a:gd name="connsiteY141" fmla="*/ 3554237 h 5826200"/>
              <a:gd name="connsiteX142" fmla="*/ 3647447 w 4460780"/>
              <a:gd name="connsiteY142" fmla="*/ 3560865 h 5826200"/>
              <a:gd name="connsiteX143" fmla="*/ 3643029 w 4460780"/>
              <a:gd name="connsiteY143" fmla="*/ 3574907 h 5826200"/>
              <a:gd name="connsiteX144" fmla="*/ 3660777 w 4460780"/>
              <a:gd name="connsiteY144" fmla="*/ 3592066 h 5826200"/>
              <a:gd name="connsiteX145" fmla="*/ 3660068 w 4460780"/>
              <a:gd name="connsiteY145" fmla="*/ 3618851 h 5826200"/>
              <a:gd name="connsiteX146" fmla="*/ 3674110 w 4460780"/>
              <a:gd name="connsiteY146" fmla="*/ 3623269 h 5826200"/>
              <a:gd name="connsiteX147" fmla="*/ 3673397 w 4460780"/>
              <a:gd name="connsiteY147" fmla="*/ 3650052 h 5826200"/>
              <a:gd name="connsiteX148" fmla="*/ 3681920 w 4460780"/>
              <a:gd name="connsiteY148" fmla="*/ 3672028 h 5826200"/>
              <a:gd name="connsiteX149" fmla="*/ 3620938 w 4460780"/>
              <a:gd name="connsiteY149" fmla="*/ 3645123 h 5826200"/>
              <a:gd name="connsiteX150" fmla="*/ 3575219 w 4460780"/>
              <a:gd name="connsiteY150" fmla="*/ 3557430 h 5826200"/>
              <a:gd name="connsiteX151" fmla="*/ 3564215 w 4460780"/>
              <a:gd name="connsiteY151" fmla="*/ 3457513 h 5826200"/>
              <a:gd name="connsiteX152" fmla="*/ 750964 w 4460780"/>
              <a:gd name="connsiteY152" fmla="*/ 3263045 h 5826200"/>
              <a:gd name="connsiteX153" fmla="*/ 769624 w 4460780"/>
              <a:gd name="connsiteY153" fmla="*/ 3265059 h 5826200"/>
              <a:gd name="connsiteX154" fmla="*/ 774829 w 4460780"/>
              <a:gd name="connsiteY154" fmla="*/ 3297565 h 5826200"/>
              <a:gd name="connsiteX155" fmla="*/ 760787 w 4460780"/>
              <a:gd name="connsiteY155" fmla="*/ 3293147 h 5826200"/>
              <a:gd name="connsiteX156" fmla="*/ 758579 w 4460780"/>
              <a:gd name="connsiteY156" fmla="*/ 3300167 h 5826200"/>
              <a:gd name="connsiteX157" fmla="*/ 730490 w 4460780"/>
              <a:gd name="connsiteY157" fmla="*/ 3291330 h 5826200"/>
              <a:gd name="connsiteX158" fmla="*/ 730099 w 4460780"/>
              <a:gd name="connsiteY158" fmla="*/ 3268056 h 5826200"/>
              <a:gd name="connsiteX159" fmla="*/ 750964 w 4460780"/>
              <a:gd name="connsiteY159" fmla="*/ 3263045 h 5826200"/>
              <a:gd name="connsiteX160" fmla="*/ 808755 w 4460780"/>
              <a:gd name="connsiteY160" fmla="*/ 3238787 h 5826200"/>
              <a:gd name="connsiteX161" fmla="*/ 829820 w 4460780"/>
              <a:gd name="connsiteY161" fmla="*/ 3245415 h 5826200"/>
              <a:gd name="connsiteX162" fmla="*/ 797709 w 4460780"/>
              <a:gd name="connsiteY162" fmla="*/ 3273895 h 5826200"/>
              <a:gd name="connsiteX163" fmla="*/ 3552857 w 4460780"/>
              <a:gd name="connsiteY163" fmla="*/ 3199295 h 5826200"/>
              <a:gd name="connsiteX164" fmla="*/ 3534396 w 4460780"/>
              <a:gd name="connsiteY164" fmla="*/ 3208919 h 5826200"/>
              <a:gd name="connsiteX165" fmla="*/ 3522955 w 4460780"/>
              <a:gd name="connsiteY165" fmla="*/ 3220752 h 5826200"/>
              <a:gd name="connsiteX166" fmla="*/ 3502285 w 4460780"/>
              <a:gd name="connsiteY166" fmla="*/ 3237399 h 5826200"/>
              <a:gd name="connsiteX167" fmla="*/ 3490848 w 4460780"/>
              <a:gd name="connsiteY167" fmla="*/ 3249233 h 5826200"/>
              <a:gd name="connsiteX168" fmla="*/ 3469783 w 4460780"/>
              <a:gd name="connsiteY168" fmla="*/ 3242606 h 5826200"/>
              <a:gd name="connsiteX169" fmla="*/ 3460945 w 4460780"/>
              <a:gd name="connsiteY169" fmla="*/ 3270694 h 5826200"/>
              <a:gd name="connsiteX170" fmla="*/ 3343864 w 4460780"/>
              <a:gd name="connsiteY170" fmla="*/ 3299449 h 5826200"/>
              <a:gd name="connsiteX171" fmla="*/ 3238619 w 4460780"/>
              <a:gd name="connsiteY171" fmla="*/ 3339646 h 5826200"/>
              <a:gd name="connsiteX172" fmla="*/ 3251874 w 4460780"/>
              <a:gd name="connsiteY172" fmla="*/ 3297515 h 5826200"/>
              <a:gd name="connsiteX173" fmla="*/ 3295818 w 4460780"/>
              <a:gd name="connsiteY173" fmla="*/ 3280476 h 5826200"/>
              <a:gd name="connsiteX174" fmla="*/ 3300237 w 4460780"/>
              <a:gd name="connsiteY174" fmla="*/ 3266429 h 5826200"/>
              <a:gd name="connsiteX175" fmla="*/ 3356014 w 4460780"/>
              <a:gd name="connsiteY175" fmla="*/ 3260831 h 5826200"/>
              <a:gd name="connsiteX176" fmla="*/ 3441497 w 4460780"/>
              <a:gd name="connsiteY176" fmla="*/ 3222136 h 5826200"/>
              <a:gd name="connsiteX177" fmla="*/ 3552857 w 4460780"/>
              <a:gd name="connsiteY177" fmla="*/ 3199295 h 5826200"/>
              <a:gd name="connsiteX178" fmla="*/ 4296834 w 4460780"/>
              <a:gd name="connsiteY178" fmla="*/ 3140129 h 5826200"/>
              <a:gd name="connsiteX179" fmla="*/ 4285393 w 4460780"/>
              <a:gd name="connsiteY179" fmla="*/ 3151962 h 5826200"/>
              <a:gd name="connsiteX180" fmla="*/ 4155256 w 4460780"/>
              <a:gd name="connsiteY180" fmla="*/ 3234485 h 5826200"/>
              <a:gd name="connsiteX181" fmla="*/ 4056834 w 4460780"/>
              <a:gd name="connsiteY181" fmla="*/ 3265253 h 5826200"/>
              <a:gd name="connsiteX182" fmla="*/ 4054229 w 4460780"/>
              <a:gd name="connsiteY182" fmla="*/ 3249002 h 5826200"/>
              <a:gd name="connsiteX183" fmla="*/ 4085236 w 4460780"/>
              <a:gd name="connsiteY183" fmla="*/ 3224031 h 5826200"/>
              <a:gd name="connsiteX184" fmla="*/ 4154469 w 4460780"/>
              <a:gd name="connsiteY184" fmla="*/ 3187936 h 5826200"/>
              <a:gd name="connsiteX185" fmla="*/ 4234229 w 4460780"/>
              <a:gd name="connsiteY185" fmla="*/ 3155158 h 5826200"/>
              <a:gd name="connsiteX186" fmla="*/ 4296834 w 4460780"/>
              <a:gd name="connsiteY186" fmla="*/ 3140129 h 5826200"/>
              <a:gd name="connsiteX187" fmla="*/ 4317504 w 4460780"/>
              <a:gd name="connsiteY187" fmla="*/ 3123482 h 5826200"/>
              <a:gd name="connsiteX188" fmla="*/ 4338569 w 4460780"/>
              <a:gd name="connsiteY188" fmla="*/ 3130109 h 5826200"/>
              <a:gd name="connsiteX189" fmla="*/ 4313085 w 4460780"/>
              <a:gd name="connsiteY189" fmla="*/ 3137528 h 5826200"/>
              <a:gd name="connsiteX190" fmla="*/ 4296834 w 4460780"/>
              <a:gd name="connsiteY190" fmla="*/ 3140129 h 5826200"/>
              <a:gd name="connsiteX191" fmla="*/ 4317504 w 4460780"/>
              <a:gd name="connsiteY191" fmla="*/ 3123482 h 5826200"/>
              <a:gd name="connsiteX192" fmla="*/ 4416126 w 4460780"/>
              <a:gd name="connsiteY192" fmla="*/ 2760966 h 5826200"/>
              <a:gd name="connsiteX193" fmla="*/ 4425750 w 4460780"/>
              <a:gd name="connsiteY193" fmla="*/ 2779427 h 5826200"/>
              <a:gd name="connsiteX194" fmla="*/ 4423542 w 4460780"/>
              <a:gd name="connsiteY194" fmla="*/ 2786446 h 5826200"/>
              <a:gd name="connsiteX195" fmla="*/ 4421332 w 4460780"/>
              <a:gd name="connsiteY195" fmla="*/ 2793469 h 5826200"/>
              <a:gd name="connsiteX196" fmla="*/ 4407290 w 4460780"/>
              <a:gd name="connsiteY196" fmla="*/ 2789051 h 5826200"/>
              <a:gd name="connsiteX197" fmla="*/ 4378493 w 4460780"/>
              <a:gd name="connsiteY197" fmla="*/ 2806998 h 5826200"/>
              <a:gd name="connsiteX198" fmla="*/ 4322002 w 4460780"/>
              <a:gd name="connsiteY198" fmla="*/ 2839384 h 5826200"/>
              <a:gd name="connsiteX199" fmla="*/ 4300941 w 4460780"/>
              <a:gd name="connsiteY199" fmla="*/ 2832757 h 5826200"/>
              <a:gd name="connsiteX200" fmla="*/ 4255892 w 4460780"/>
              <a:gd name="connsiteY200" fmla="*/ 2853310 h 5826200"/>
              <a:gd name="connsiteX201" fmla="*/ 4210838 w 4460780"/>
              <a:gd name="connsiteY201" fmla="*/ 2873861 h 5826200"/>
              <a:gd name="connsiteX202" fmla="*/ 4196401 w 4460780"/>
              <a:gd name="connsiteY202" fmla="*/ 2846168 h 5826200"/>
              <a:gd name="connsiteX203" fmla="*/ 4238140 w 4460780"/>
              <a:gd name="connsiteY203" fmla="*/ 2836150 h 5826200"/>
              <a:gd name="connsiteX204" fmla="*/ 4293918 w 4460780"/>
              <a:gd name="connsiteY204" fmla="*/ 2830548 h 5826200"/>
              <a:gd name="connsiteX205" fmla="*/ 4309777 w 4460780"/>
              <a:gd name="connsiteY205" fmla="*/ 2804673 h 5826200"/>
              <a:gd name="connsiteX206" fmla="*/ 4330838 w 4460780"/>
              <a:gd name="connsiteY206" fmla="*/ 2811299 h 5826200"/>
              <a:gd name="connsiteX207" fmla="*/ 4373482 w 4460780"/>
              <a:gd name="connsiteY207" fmla="*/ 2786133 h 5826200"/>
              <a:gd name="connsiteX208" fmla="*/ 4416126 w 4460780"/>
              <a:gd name="connsiteY208" fmla="*/ 2760966 h 5826200"/>
              <a:gd name="connsiteX209" fmla="*/ 4418650 w 4460780"/>
              <a:gd name="connsiteY209" fmla="*/ 2360498 h 5826200"/>
              <a:gd name="connsiteX210" fmla="*/ 4460780 w 4460780"/>
              <a:gd name="connsiteY210" fmla="*/ 2373754 h 5826200"/>
              <a:gd name="connsiteX211" fmla="*/ 4340860 w 4460780"/>
              <a:gd name="connsiteY211" fmla="*/ 2509645 h 5826200"/>
              <a:gd name="connsiteX212" fmla="*/ 4187254 w 4460780"/>
              <a:gd name="connsiteY212" fmla="*/ 2580924 h 5826200"/>
              <a:gd name="connsiteX213" fmla="*/ 4215655 w 4460780"/>
              <a:gd name="connsiteY213" fmla="*/ 2539701 h 5826200"/>
              <a:gd name="connsiteX214" fmla="*/ 4241847 w 4460780"/>
              <a:gd name="connsiteY214" fmla="*/ 2505502 h 5826200"/>
              <a:gd name="connsiteX215" fmla="*/ 4255890 w 4460780"/>
              <a:gd name="connsiteY215" fmla="*/ 2509920 h 5826200"/>
              <a:gd name="connsiteX216" fmla="*/ 4289422 w 4460780"/>
              <a:gd name="connsiteY216" fmla="*/ 2427871 h 5826200"/>
              <a:gd name="connsiteX217" fmla="*/ 4347013 w 4460780"/>
              <a:gd name="connsiteY217" fmla="*/ 2391975 h 5826200"/>
              <a:gd name="connsiteX218" fmla="*/ 4418650 w 4460780"/>
              <a:gd name="connsiteY218" fmla="*/ 2360498 h 5826200"/>
              <a:gd name="connsiteX219" fmla="*/ 4394492 w 4460780"/>
              <a:gd name="connsiteY219" fmla="*/ 2050985 h 5826200"/>
              <a:gd name="connsiteX220" fmla="*/ 4436799 w 4460780"/>
              <a:gd name="connsiteY220" fmla="*/ 2057544 h 5826200"/>
              <a:gd name="connsiteX221" fmla="*/ 4446818 w 4460780"/>
              <a:gd name="connsiteY221" fmla="*/ 2099280 h 5826200"/>
              <a:gd name="connsiteX222" fmla="*/ 4438374 w 4460780"/>
              <a:gd name="connsiteY222" fmla="*/ 2150639 h 5826200"/>
              <a:gd name="connsiteX223" fmla="*/ 4417309 w 4460780"/>
              <a:gd name="connsiteY223" fmla="*/ 2144011 h 5826200"/>
              <a:gd name="connsiteX224" fmla="*/ 4408473 w 4460780"/>
              <a:gd name="connsiteY224" fmla="*/ 2172095 h 5826200"/>
              <a:gd name="connsiteX225" fmla="*/ 4392221 w 4460780"/>
              <a:gd name="connsiteY225" fmla="*/ 2174701 h 5826200"/>
              <a:gd name="connsiteX226" fmla="*/ 4390012 w 4460780"/>
              <a:gd name="connsiteY226" fmla="*/ 2181720 h 5826200"/>
              <a:gd name="connsiteX227" fmla="*/ 4308358 w 4460780"/>
              <a:gd name="connsiteY227" fmla="*/ 2171467 h 5826200"/>
              <a:gd name="connsiteX228" fmla="*/ 4298536 w 4460780"/>
              <a:gd name="connsiteY228" fmla="*/ 2141364 h 5826200"/>
              <a:gd name="connsiteX229" fmla="*/ 4297943 w 4460780"/>
              <a:gd name="connsiteY229" fmla="*/ 2106456 h 5826200"/>
              <a:gd name="connsiteX230" fmla="*/ 4351832 w 4460780"/>
              <a:gd name="connsiteY230" fmla="*/ 2057820 h 5826200"/>
              <a:gd name="connsiteX231" fmla="*/ 4394492 w 4460780"/>
              <a:gd name="connsiteY231" fmla="*/ 2050985 h 5826200"/>
              <a:gd name="connsiteX232" fmla="*/ 4019139 w 4460780"/>
              <a:gd name="connsiteY232" fmla="*/ 1864411 h 5826200"/>
              <a:gd name="connsiteX233" fmla="*/ 4128764 w 4460780"/>
              <a:gd name="connsiteY233" fmla="*/ 1945198 h 5826200"/>
              <a:gd name="connsiteX234" fmla="*/ 4159724 w 4460780"/>
              <a:gd name="connsiteY234" fmla="*/ 2055256 h 5826200"/>
              <a:gd name="connsiteX235" fmla="*/ 4137241 w 4460780"/>
              <a:gd name="connsiteY235" fmla="*/ 2102198 h 5826200"/>
              <a:gd name="connsiteX236" fmla="*/ 4062606 w 4460780"/>
              <a:gd name="connsiteY236" fmla="*/ 2094153 h 5826200"/>
              <a:gd name="connsiteX237" fmla="*/ 4055583 w 4460780"/>
              <a:gd name="connsiteY237" fmla="*/ 2091943 h 5826200"/>
              <a:gd name="connsiteX238" fmla="*/ 4057793 w 4460780"/>
              <a:gd name="connsiteY238" fmla="*/ 2084920 h 5826200"/>
              <a:gd name="connsiteX239" fmla="*/ 4037832 w 4460780"/>
              <a:gd name="connsiteY239" fmla="*/ 2074783 h 5826200"/>
              <a:gd name="connsiteX240" fmla="*/ 4020084 w 4460780"/>
              <a:gd name="connsiteY240" fmla="*/ 2057623 h 5826200"/>
              <a:gd name="connsiteX241" fmla="*/ 4019688 w 4460780"/>
              <a:gd name="connsiteY241" fmla="*/ 2034348 h 5826200"/>
              <a:gd name="connsiteX242" fmla="*/ 4003041 w 4460780"/>
              <a:gd name="connsiteY242" fmla="*/ 2013678 h 5826200"/>
              <a:gd name="connsiteX243" fmla="*/ 4007459 w 4460780"/>
              <a:gd name="connsiteY243" fmla="*/ 1999636 h 5826200"/>
              <a:gd name="connsiteX244" fmla="*/ 4002649 w 4460780"/>
              <a:gd name="connsiteY244" fmla="*/ 1990404 h 5826200"/>
              <a:gd name="connsiteX245" fmla="*/ 3997836 w 4460780"/>
              <a:gd name="connsiteY245" fmla="*/ 1981172 h 5826200"/>
              <a:gd name="connsiteX246" fmla="*/ 4015508 w 4460780"/>
              <a:gd name="connsiteY246" fmla="*/ 1925002 h 5826200"/>
              <a:gd name="connsiteX247" fmla="*/ 4001465 w 4460780"/>
              <a:gd name="connsiteY247" fmla="*/ 1920584 h 5826200"/>
              <a:gd name="connsiteX248" fmla="*/ 4159256 w 4460780"/>
              <a:gd name="connsiteY248" fmla="*/ 1615259 h 5826200"/>
              <a:gd name="connsiteX249" fmla="*/ 4215429 w 4460780"/>
              <a:gd name="connsiteY249" fmla="*/ 1632932 h 5826200"/>
              <a:gd name="connsiteX250" fmla="*/ 4245407 w 4460780"/>
              <a:gd name="connsiteY250" fmla="*/ 1684804 h 5826200"/>
              <a:gd name="connsiteX251" fmla="*/ 4259132 w 4460780"/>
              <a:gd name="connsiteY251" fmla="*/ 1739280 h 5826200"/>
              <a:gd name="connsiteX252" fmla="*/ 4211164 w 4460780"/>
              <a:gd name="connsiteY252" fmla="*/ 1793640 h 5826200"/>
              <a:gd name="connsiteX253" fmla="*/ 4150573 w 4460780"/>
              <a:gd name="connsiteY253" fmla="*/ 1790010 h 5826200"/>
              <a:gd name="connsiteX254" fmla="*/ 4098822 w 4460780"/>
              <a:gd name="connsiteY254" fmla="*/ 1758295 h 5826200"/>
              <a:gd name="connsiteX255" fmla="*/ 4095625 w 4460780"/>
              <a:gd name="connsiteY255" fmla="*/ 1707131 h 5826200"/>
              <a:gd name="connsiteX256" fmla="*/ 4097244 w 4460780"/>
              <a:gd name="connsiteY256" fmla="*/ 1665196 h 5826200"/>
              <a:gd name="connsiteX257" fmla="*/ 4124740 w 4460780"/>
              <a:gd name="connsiteY257" fmla="*/ 1639125 h 5826200"/>
              <a:gd name="connsiteX258" fmla="*/ 4159256 w 4460780"/>
              <a:gd name="connsiteY258" fmla="*/ 1615259 h 5826200"/>
              <a:gd name="connsiteX259" fmla="*/ 4304196 w 4460780"/>
              <a:gd name="connsiteY259" fmla="*/ 688572 h 5826200"/>
              <a:gd name="connsiteX260" fmla="*/ 4353351 w 4460780"/>
              <a:gd name="connsiteY260" fmla="*/ 704037 h 5826200"/>
              <a:gd name="connsiteX261" fmla="*/ 4357843 w 4460780"/>
              <a:gd name="connsiteY261" fmla="*/ 763327 h 5826200"/>
              <a:gd name="connsiteX262" fmla="*/ 4355713 w 4460780"/>
              <a:gd name="connsiteY262" fmla="*/ 843680 h 5826200"/>
              <a:gd name="connsiteX263" fmla="*/ 4341671 w 4460780"/>
              <a:gd name="connsiteY263" fmla="*/ 839262 h 5826200"/>
              <a:gd name="connsiteX264" fmla="*/ 4328416 w 4460780"/>
              <a:gd name="connsiteY264" fmla="*/ 881393 h 5826200"/>
              <a:gd name="connsiteX265" fmla="*/ 4287981 w 4460780"/>
              <a:gd name="connsiteY265" fmla="*/ 899536 h 5826200"/>
              <a:gd name="connsiteX266" fmla="*/ 4238318 w 4460780"/>
              <a:gd name="connsiteY266" fmla="*/ 922494 h 5826200"/>
              <a:gd name="connsiteX267" fmla="*/ 4233900 w 4460780"/>
              <a:gd name="connsiteY267" fmla="*/ 936536 h 5826200"/>
              <a:gd name="connsiteX268" fmla="*/ 4189760 w 4460780"/>
              <a:gd name="connsiteY268" fmla="*/ 941942 h 5826200"/>
              <a:gd name="connsiteX269" fmla="*/ 4140805 w 4460780"/>
              <a:gd name="connsiteY269" fmla="*/ 938116 h 5826200"/>
              <a:gd name="connsiteX270" fmla="*/ 4155482 w 4460780"/>
              <a:gd name="connsiteY270" fmla="*/ 842417 h 5826200"/>
              <a:gd name="connsiteX271" fmla="*/ 4162501 w 4460780"/>
              <a:gd name="connsiteY271" fmla="*/ 844625 h 5826200"/>
              <a:gd name="connsiteX272" fmla="*/ 4177060 w 4460780"/>
              <a:gd name="connsiteY272" fmla="*/ 810623 h 5826200"/>
              <a:gd name="connsiteX273" fmla="*/ 4191615 w 4460780"/>
              <a:gd name="connsiteY273" fmla="*/ 776619 h 5826200"/>
              <a:gd name="connsiteX274" fmla="*/ 4203052 w 4460780"/>
              <a:gd name="connsiteY274" fmla="*/ 764785 h 5826200"/>
              <a:gd name="connsiteX275" fmla="*/ 4262857 w 4460780"/>
              <a:gd name="connsiteY275" fmla="*/ 721867 h 5826200"/>
              <a:gd name="connsiteX276" fmla="*/ 4304196 w 4460780"/>
              <a:gd name="connsiteY276" fmla="*/ 688572 h 5826200"/>
              <a:gd name="connsiteX277" fmla="*/ 1473553 w 4460780"/>
              <a:gd name="connsiteY277" fmla="*/ 635244 h 5826200"/>
              <a:gd name="connsiteX278" fmla="*/ 1516789 w 4460780"/>
              <a:gd name="connsiteY278" fmla="*/ 644987 h 5826200"/>
              <a:gd name="connsiteX279" fmla="*/ 1542151 w 4460780"/>
              <a:gd name="connsiteY279" fmla="*/ 699268 h 5826200"/>
              <a:gd name="connsiteX280" fmla="*/ 1604435 w 4460780"/>
              <a:gd name="connsiteY280" fmla="*/ 734296 h 5826200"/>
              <a:gd name="connsiteX281" fmla="*/ 1636546 w 4460780"/>
              <a:gd name="connsiteY281" fmla="*/ 705816 h 5826200"/>
              <a:gd name="connsiteX282" fmla="*/ 1804670 w 4460780"/>
              <a:gd name="connsiteY282" fmla="*/ 735561 h 5826200"/>
              <a:gd name="connsiteX283" fmla="*/ 1842700 w 4460780"/>
              <a:gd name="connsiteY283" fmla="*/ 712800 h 5826200"/>
              <a:gd name="connsiteX284" fmla="*/ 1921356 w 4460780"/>
              <a:gd name="connsiteY284" fmla="*/ 683531 h 5826200"/>
              <a:gd name="connsiteX285" fmla="*/ 2001317 w 4460780"/>
              <a:gd name="connsiteY285" fmla="*/ 662391 h 5826200"/>
              <a:gd name="connsiteX286" fmla="*/ 2045457 w 4460780"/>
              <a:gd name="connsiteY286" fmla="*/ 656985 h 5826200"/>
              <a:gd name="connsiteX287" fmla="*/ 2092594 w 4460780"/>
              <a:gd name="connsiteY287" fmla="*/ 691109 h 5826200"/>
              <a:gd name="connsiteX288" fmla="*/ 2118670 w 4460780"/>
              <a:gd name="connsiteY288" fmla="*/ 718602 h 5826200"/>
              <a:gd name="connsiteX289" fmla="*/ 2164115 w 4460780"/>
              <a:gd name="connsiteY289" fmla="*/ 721325 h 5826200"/>
              <a:gd name="connsiteX290" fmla="*/ 2216578 w 4460780"/>
              <a:gd name="connsiteY290" fmla="*/ 726255 h 5826200"/>
              <a:gd name="connsiteX291" fmla="*/ 2310459 w 4460780"/>
              <a:gd name="connsiteY291" fmla="*/ 771229 h 5826200"/>
              <a:gd name="connsiteX292" fmla="*/ 2409157 w 4460780"/>
              <a:gd name="connsiteY292" fmla="*/ 825427 h 5826200"/>
              <a:gd name="connsiteX293" fmla="*/ 2452904 w 4460780"/>
              <a:gd name="connsiteY293" fmla="*/ 796751 h 5826200"/>
              <a:gd name="connsiteX294" fmla="*/ 2513692 w 4460780"/>
              <a:gd name="connsiteY294" fmla="*/ 812019 h 5826200"/>
              <a:gd name="connsiteX295" fmla="*/ 2539568 w 4460780"/>
              <a:gd name="connsiteY295" fmla="*/ 827874 h 5826200"/>
              <a:gd name="connsiteX296" fmla="*/ 2542569 w 4460780"/>
              <a:gd name="connsiteY296" fmla="*/ 867401 h 5826200"/>
              <a:gd name="connsiteX297" fmla="*/ 2549588 w 4460780"/>
              <a:gd name="connsiteY297" fmla="*/ 869610 h 5826200"/>
              <a:gd name="connsiteX298" fmla="*/ 2548683 w 4460780"/>
              <a:gd name="connsiteY298" fmla="*/ 884757 h 5826200"/>
              <a:gd name="connsiteX299" fmla="*/ 2547774 w 4460780"/>
              <a:gd name="connsiteY299" fmla="*/ 899908 h 5826200"/>
              <a:gd name="connsiteX300" fmla="*/ 2610966 w 4460780"/>
              <a:gd name="connsiteY300" fmla="*/ 919789 h 5826200"/>
              <a:gd name="connsiteX301" fmla="*/ 2676885 w 4460780"/>
              <a:gd name="connsiteY301" fmla="*/ 894228 h 5826200"/>
              <a:gd name="connsiteX302" fmla="*/ 2740590 w 4460780"/>
              <a:gd name="connsiteY302" fmla="*/ 875688 h 5826200"/>
              <a:gd name="connsiteX303" fmla="*/ 2742799 w 4460780"/>
              <a:gd name="connsiteY303" fmla="*/ 868668 h 5826200"/>
              <a:gd name="connsiteX304" fmla="*/ 2796172 w 4460780"/>
              <a:gd name="connsiteY304" fmla="*/ 858449 h 5826200"/>
              <a:gd name="connsiteX305" fmla="*/ 2856959 w 4460780"/>
              <a:gd name="connsiteY305" fmla="*/ 873716 h 5826200"/>
              <a:gd name="connsiteX306" fmla="*/ 2875107 w 4460780"/>
              <a:gd name="connsiteY306" fmla="*/ 914152 h 5826200"/>
              <a:gd name="connsiteX307" fmla="*/ 2893250 w 4460780"/>
              <a:gd name="connsiteY307" fmla="*/ 954586 h 5826200"/>
              <a:gd name="connsiteX308" fmla="*/ 2891437 w 4460780"/>
              <a:gd name="connsiteY308" fmla="*/ 984880 h 5826200"/>
              <a:gd name="connsiteX309" fmla="*/ 2912499 w 4460780"/>
              <a:gd name="connsiteY309" fmla="*/ 991507 h 5826200"/>
              <a:gd name="connsiteX310" fmla="*/ 2869737 w 4460780"/>
              <a:gd name="connsiteY310" fmla="*/ 1078370 h 5826200"/>
              <a:gd name="connsiteX311" fmla="*/ 2826585 w 4460780"/>
              <a:gd name="connsiteY311" fmla="*/ 1141959 h 5826200"/>
              <a:gd name="connsiteX312" fmla="*/ 2827886 w 4460780"/>
              <a:gd name="connsiteY312" fmla="*/ 1150083 h 5826200"/>
              <a:gd name="connsiteX313" fmla="*/ 2829186 w 4460780"/>
              <a:gd name="connsiteY313" fmla="*/ 1158210 h 5826200"/>
              <a:gd name="connsiteX314" fmla="*/ 2831791 w 4460780"/>
              <a:gd name="connsiteY314" fmla="*/ 1174462 h 5826200"/>
              <a:gd name="connsiteX315" fmla="*/ 2930487 w 4460780"/>
              <a:gd name="connsiteY315" fmla="*/ 1228664 h 5826200"/>
              <a:gd name="connsiteX316" fmla="*/ 2949343 w 4460780"/>
              <a:gd name="connsiteY316" fmla="*/ 1242315 h 5826200"/>
              <a:gd name="connsiteX317" fmla="*/ 2968196 w 4460780"/>
              <a:gd name="connsiteY317" fmla="*/ 1255960 h 5826200"/>
              <a:gd name="connsiteX318" fmla="*/ 2963778 w 4460780"/>
              <a:gd name="connsiteY318" fmla="*/ 1270003 h 5826200"/>
              <a:gd name="connsiteX319" fmla="*/ 2972101 w 4460780"/>
              <a:gd name="connsiteY319" fmla="*/ 1280340 h 5826200"/>
              <a:gd name="connsiteX320" fmla="*/ 2980424 w 4460780"/>
              <a:gd name="connsiteY320" fmla="*/ 1290677 h 5826200"/>
              <a:gd name="connsiteX321" fmla="*/ 2976006 w 4460780"/>
              <a:gd name="connsiteY321" fmla="*/ 1304719 h 5826200"/>
              <a:gd name="connsiteX322" fmla="*/ 3002986 w 4460780"/>
              <a:gd name="connsiteY322" fmla="*/ 1317065 h 5826200"/>
              <a:gd name="connsiteX323" fmla="*/ 3029971 w 4460780"/>
              <a:gd name="connsiteY323" fmla="*/ 1329411 h 5826200"/>
              <a:gd name="connsiteX324" fmla="*/ 3027761 w 4460780"/>
              <a:gd name="connsiteY324" fmla="*/ 1336435 h 5826200"/>
              <a:gd name="connsiteX325" fmla="*/ 3072298 w 4460780"/>
              <a:gd name="connsiteY325" fmla="*/ 1354304 h 5826200"/>
              <a:gd name="connsiteX326" fmla="*/ 3116834 w 4460780"/>
              <a:gd name="connsiteY326" fmla="*/ 1372173 h 5826200"/>
              <a:gd name="connsiteX327" fmla="*/ 3127166 w 4460780"/>
              <a:gd name="connsiteY327" fmla="*/ 1363852 h 5826200"/>
              <a:gd name="connsiteX328" fmla="*/ 3137503 w 4460780"/>
              <a:gd name="connsiteY328" fmla="*/ 1355529 h 5826200"/>
              <a:gd name="connsiteX329" fmla="*/ 3155568 w 4460780"/>
              <a:gd name="connsiteY329" fmla="*/ 1322630 h 5826200"/>
              <a:gd name="connsiteX330" fmla="*/ 3198016 w 4460780"/>
              <a:gd name="connsiteY330" fmla="*/ 1285826 h 5826200"/>
              <a:gd name="connsiteX331" fmla="*/ 3223816 w 4460780"/>
              <a:gd name="connsiteY331" fmla="*/ 1228353 h 5826200"/>
              <a:gd name="connsiteX332" fmla="*/ 3230835 w 4460780"/>
              <a:gd name="connsiteY332" fmla="*/ 1230562 h 5826200"/>
              <a:gd name="connsiteX333" fmla="*/ 3265352 w 4460780"/>
              <a:gd name="connsiteY333" fmla="*/ 1206695 h 5826200"/>
              <a:gd name="connsiteX334" fmla="*/ 3358646 w 4460780"/>
              <a:gd name="connsiteY334" fmla="*/ 1216758 h 5826200"/>
              <a:gd name="connsiteX335" fmla="*/ 3356437 w 4460780"/>
              <a:gd name="connsiteY335" fmla="*/ 1223777 h 5826200"/>
              <a:gd name="connsiteX336" fmla="*/ 3381404 w 4460780"/>
              <a:gd name="connsiteY336" fmla="*/ 1254783 h 5826200"/>
              <a:gd name="connsiteX337" fmla="*/ 3378683 w 4460780"/>
              <a:gd name="connsiteY337" fmla="*/ 1300223 h 5826200"/>
              <a:gd name="connsiteX338" fmla="*/ 3351780 w 4460780"/>
              <a:gd name="connsiteY338" fmla="*/ 1361211 h 5826200"/>
              <a:gd name="connsiteX339" fmla="*/ 3312255 w 4460780"/>
              <a:gd name="connsiteY339" fmla="*/ 1364208 h 5826200"/>
              <a:gd name="connsiteX340" fmla="*/ 3305431 w 4460780"/>
              <a:gd name="connsiteY340" fmla="*/ 1373637 h 5826200"/>
              <a:gd name="connsiteX341" fmla="*/ 3296394 w 4460780"/>
              <a:gd name="connsiteY341" fmla="*/ 1390087 h 5826200"/>
              <a:gd name="connsiteX342" fmla="*/ 3352568 w 4460780"/>
              <a:gd name="connsiteY342" fmla="*/ 1407760 h 5826200"/>
              <a:gd name="connsiteX343" fmla="*/ 3356987 w 4460780"/>
              <a:gd name="connsiteY343" fmla="*/ 1393714 h 5826200"/>
              <a:gd name="connsiteX344" fmla="*/ 3359591 w 4460780"/>
              <a:gd name="connsiteY344" fmla="*/ 1409970 h 5826200"/>
              <a:gd name="connsiteX345" fmla="*/ 3411146 w 4460780"/>
              <a:gd name="connsiteY345" fmla="*/ 1430047 h 5826200"/>
              <a:gd name="connsiteX346" fmla="*/ 3430595 w 4460780"/>
              <a:gd name="connsiteY346" fmla="*/ 1478606 h 5826200"/>
              <a:gd name="connsiteX347" fmla="*/ 3451656 w 4460780"/>
              <a:gd name="connsiteY347" fmla="*/ 1485233 h 5826200"/>
              <a:gd name="connsiteX348" fmla="*/ 3407399 w 4460780"/>
              <a:gd name="connsiteY348" fmla="*/ 1552331 h 5826200"/>
              <a:gd name="connsiteX349" fmla="*/ 3371974 w 4460780"/>
              <a:gd name="connsiteY349" fmla="*/ 1591344 h 5826200"/>
              <a:gd name="connsiteX350" fmla="*/ 3378997 w 4460780"/>
              <a:gd name="connsiteY350" fmla="*/ 1593554 h 5826200"/>
              <a:gd name="connsiteX351" fmla="*/ 3430235 w 4460780"/>
              <a:gd name="connsiteY351" fmla="*/ 1663694 h 5826200"/>
              <a:gd name="connsiteX352" fmla="*/ 3469645 w 4460780"/>
              <a:gd name="connsiteY352" fmla="*/ 1722390 h 5826200"/>
              <a:gd name="connsiteX353" fmla="*/ 3483687 w 4460780"/>
              <a:gd name="connsiteY353" fmla="*/ 1726808 h 5826200"/>
              <a:gd name="connsiteX354" fmla="*/ 3527710 w 4460780"/>
              <a:gd name="connsiteY354" fmla="*/ 1783098 h 5826200"/>
              <a:gd name="connsiteX355" fmla="*/ 3589797 w 4460780"/>
              <a:gd name="connsiteY355" fmla="*/ 1806493 h 5826200"/>
              <a:gd name="connsiteX356" fmla="*/ 3622104 w 4460780"/>
              <a:gd name="connsiteY356" fmla="*/ 1789650 h 5826200"/>
              <a:gd name="connsiteX357" fmla="*/ 3656621 w 4460780"/>
              <a:gd name="connsiteY357" fmla="*/ 1765784 h 5826200"/>
              <a:gd name="connsiteX358" fmla="*/ 3663644 w 4460780"/>
              <a:gd name="connsiteY358" fmla="*/ 1767993 h 5826200"/>
              <a:gd name="connsiteX359" fmla="*/ 3673981 w 4460780"/>
              <a:gd name="connsiteY359" fmla="*/ 1759670 h 5826200"/>
              <a:gd name="connsiteX360" fmla="*/ 3686522 w 4460780"/>
              <a:gd name="connsiteY360" fmla="*/ 1744327 h 5826200"/>
              <a:gd name="connsiteX361" fmla="*/ 3794055 w 4460780"/>
              <a:gd name="connsiteY361" fmla="*/ 1770440 h 5826200"/>
              <a:gd name="connsiteX362" fmla="*/ 3890267 w 4460780"/>
              <a:gd name="connsiteY362" fmla="*/ 1746695 h 5826200"/>
              <a:gd name="connsiteX363" fmla="*/ 3988689 w 4460780"/>
              <a:gd name="connsiteY363" fmla="*/ 1715927 h 5826200"/>
              <a:gd name="connsiteX364" fmla="*/ 3986479 w 4460780"/>
              <a:gd name="connsiteY364" fmla="*/ 1722950 h 5826200"/>
              <a:gd name="connsiteX365" fmla="*/ 4011725 w 4460780"/>
              <a:gd name="connsiteY365" fmla="*/ 1838924 h 5826200"/>
              <a:gd name="connsiteX366" fmla="*/ 3939300 w 4460780"/>
              <a:gd name="connsiteY366" fmla="*/ 1823856 h 5826200"/>
              <a:gd name="connsiteX367" fmla="*/ 3864666 w 4460780"/>
              <a:gd name="connsiteY367" fmla="*/ 1815807 h 5826200"/>
              <a:gd name="connsiteX368" fmla="*/ 3862458 w 4460780"/>
              <a:gd name="connsiteY368" fmla="*/ 1822826 h 5826200"/>
              <a:gd name="connsiteX369" fmla="*/ 3824232 w 4460780"/>
              <a:gd name="connsiteY369" fmla="*/ 1833950 h 5826200"/>
              <a:gd name="connsiteX370" fmla="*/ 3779774 w 4460780"/>
              <a:gd name="connsiteY370" fmla="*/ 1889414 h 5826200"/>
              <a:gd name="connsiteX371" fmla="*/ 3765732 w 4460780"/>
              <a:gd name="connsiteY371" fmla="*/ 1884997 h 5826200"/>
              <a:gd name="connsiteX372" fmla="*/ 3769438 w 4460780"/>
              <a:gd name="connsiteY372" fmla="*/ 1897734 h 5826200"/>
              <a:gd name="connsiteX373" fmla="*/ 3773148 w 4460780"/>
              <a:gd name="connsiteY373" fmla="*/ 1910476 h 5826200"/>
              <a:gd name="connsiteX374" fmla="*/ 3703328 w 4460780"/>
              <a:gd name="connsiteY374" fmla="*/ 1911660 h 5826200"/>
              <a:gd name="connsiteX375" fmla="*/ 3666010 w 4460780"/>
              <a:gd name="connsiteY375" fmla="*/ 1907638 h 5826200"/>
              <a:gd name="connsiteX376" fmla="*/ 3661592 w 4460780"/>
              <a:gd name="connsiteY376" fmla="*/ 1921680 h 5826200"/>
              <a:gd name="connsiteX377" fmla="*/ 3600605 w 4460780"/>
              <a:gd name="connsiteY377" fmla="*/ 1894774 h 5826200"/>
              <a:gd name="connsiteX378" fmla="*/ 3539621 w 4460780"/>
              <a:gd name="connsiteY378" fmla="*/ 1867873 h 5826200"/>
              <a:gd name="connsiteX379" fmla="*/ 3536700 w 4460780"/>
              <a:gd name="connsiteY379" fmla="*/ 1901676 h 5826200"/>
              <a:gd name="connsiteX380" fmla="*/ 3545223 w 4460780"/>
              <a:gd name="connsiteY380" fmla="*/ 1923651 h 5826200"/>
              <a:gd name="connsiteX381" fmla="*/ 3557056 w 4460780"/>
              <a:gd name="connsiteY381" fmla="*/ 1935092 h 5826200"/>
              <a:gd name="connsiteX382" fmla="*/ 3579814 w 4460780"/>
              <a:gd name="connsiteY382" fmla="*/ 1973117 h 5826200"/>
              <a:gd name="connsiteX383" fmla="*/ 3602577 w 4460780"/>
              <a:gd name="connsiteY383" fmla="*/ 2011143 h 5826200"/>
              <a:gd name="connsiteX384" fmla="*/ 3598159 w 4460780"/>
              <a:gd name="connsiteY384" fmla="*/ 2025185 h 5826200"/>
              <a:gd name="connsiteX385" fmla="*/ 3631452 w 4460780"/>
              <a:gd name="connsiteY385" fmla="*/ 2066529 h 5826200"/>
              <a:gd name="connsiteX386" fmla="*/ 3643682 w 4460780"/>
              <a:gd name="connsiteY386" fmla="*/ 2101241 h 5826200"/>
              <a:gd name="connsiteX387" fmla="*/ 3641864 w 4460780"/>
              <a:gd name="connsiteY387" fmla="*/ 2131538 h 5826200"/>
              <a:gd name="connsiteX388" fmla="*/ 3667744 w 4460780"/>
              <a:gd name="connsiteY388" fmla="*/ 2147395 h 5826200"/>
              <a:gd name="connsiteX389" fmla="*/ 3661116 w 4460780"/>
              <a:gd name="connsiteY389" fmla="*/ 2168460 h 5826200"/>
              <a:gd name="connsiteX390" fmla="*/ 3672949 w 4460780"/>
              <a:gd name="connsiteY390" fmla="*/ 2179902 h 5826200"/>
              <a:gd name="connsiteX391" fmla="*/ 3666323 w 4460780"/>
              <a:gd name="connsiteY391" fmla="*/ 2200963 h 5826200"/>
              <a:gd name="connsiteX392" fmla="*/ 3682965 w 4460780"/>
              <a:gd name="connsiteY392" fmla="*/ 2221636 h 5826200"/>
              <a:gd name="connsiteX393" fmla="*/ 3676339 w 4460780"/>
              <a:gd name="connsiteY393" fmla="*/ 2242697 h 5826200"/>
              <a:gd name="connsiteX394" fmla="*/ 3695194 w 4460780"/>
              <a:gd name="connsiteY394" fmla="*/ 2256348 h 5826200"/>
              <a:gd name="connsiteX395" fmla="*/ 3687662 w 4460780"/>
              <a:gd name="connsiteY395" fmla="*/ 2292561 h 5826200"/>
              <a:gd name="connsiteX396" fmla="*/ 3705610 w 4460780"/>
              <a:gd name="connsiteY396" fmla="*/ 2321358 h 5826200"/>
              <a:gd name="connsiteX397" fmla="*/ 3699770 w 4460780"/>
              <a:gd name="connsiteY397" fmla="*/ 2388969 h 5826200"/>
              <a:gd name="connsiteX398" fmla="*/ 3721228 w 4460780"/>
              <a:gd name="connsiteY398" fmla="*/ 2418870 h 5826200"/>
              <a:gd name="connsiteX399" fmla="*/ 3717601 w 4460780"/>
              <a:gd name="connsiteY399" fmla="*/ 2479463 h 5826200"/>
              <a:gd name="connsiteX400" fmla="*/ 3719176 w 4460780"/>
              <a:gd name="connsiteY400" fmla="*/ 2572557 h 5826200"/>
              <a:gd name="connsiteX401" fmla="*/ 3745051 w 4460780"/>
              <a:gd name="connsiteY401" fmla="*/ 2588416 h 5826200"/>
              <a:gd name="connsiteX402" fmla="*/ 3745447 w 4460780"/>
              <a:gd name="connsiteY402" fmla="*/ 2611691 h 5826200"/>
              <a:gd name="connsiteX403" fmla="*/ 3743117 w 4460780"/>
              <a:gd name="connsiteY403" fmla="*/ 2680406 h 5826200"/>
              <a:gd name="connsiteX404" fmla="*/ 3741700 w 4460780"/>
              <a:gd name="connsiteY404" fmla="*/ 2733975 h 5826200"/>
              <a:gd name="connsiteX405" fmla="*/ 3764658 w 4460780"/>
              <a:gd name="connsiteY405" fmla="*/ 2783638 h 5826200"/>
              <a:gd name="connsiteX406" fmla="*/ 3833255 w 4460780"/>
              <a:gd name="connsiteY406" fmla="*/ 2847664 h 5826200"/>
              <a:gd name="connsiteX407" fmla="*/ 3861735 w 4460780"/>
              <a:gd name="connsiteY407" fmla="*/ 2879775 h 5826200"/>
              <a:gd name="connsiteX408" fmla="*/ 3894631 w 4460780"/>
              <a:gd name="connsiteY408" fmla="*/ 2897839 h 5826200"/>
              <a:gd name="connsiteX409" fmla="*/ 3890213 w 4460780"/>
              <a:gd name="connsiteY409" fmla="*/ 2911881 h 5826200"/>
              <a:gd name="connsiteX410" fmla="*/ 3965638 w 4460780"/>
              <a:gd name="connsiteY410" fmla="*/ 2966481 h 5826200"/>
              <a:gd name="connsiteX411" fmla="*/ 3998337 w 4460780"/>
              <a:gd name="connsiteY411" fmla="*/ 2972907 h 5826200"/>
              <a:gd name="connsiteX412" fmla="*/ 4038063 w 4460780"/>
              <a:gd name="connsiteY412" fmla="*/ 2981548 h 5826200"/>
              <a:gd name="connsiteX413" fmla="*/ 4056919 w 4460780"/>
              <a:gd name="connsiteY413" fmla="*/ 2995199 h 5826200"/>
              <a:gd name="connsiteX414" fmla="*/ 4059520 w 4460780"/>
              <a:gd name="connsiteY414" fmla="*/ 3011450 h 5826200"/>
              <a:gd name="connsiteX415" fmla="*/ 4080585 w 4460780"/>
              <a:gd name="connsiteY415" fmla="*/ 3018078 h 5826200"/>
              <a:gd name="connsiteX416" fmla="*/ 4073958 w 4460780"/>
              <a:gd name="connsiteY416" fmla="*/ 3039143 h 5826200"/>
              <a:gd name="connsiteX417" fmla="*/ 4120899 w 4460780"/>
              <a:gd name="connsiteY417" fmla="*/ 3061626 h 5826200"/>
              <a:gd name="connsiteX418" fmla="*/ 4193323 w 4460780"/>
              <a:gd name="connsiteY418" fmla="*/ 3076698 h 5826200"/>
              <a:gd name="connsiteX419" fmla="*/ 4199951 w 4460780"/>
              <a:gd name="connsiteY419" fmla="*/ 3055632 h 5826200"/>
              <a:gd name="connsiteX420" fmla="*/ 4230641 w 4460780"/>
              <a:gd name="connsiteY420" fmla="*/ 3080720 h 5826200"/>
              <a:gd name="connsiteX421" fmla="*/ 4236243 w 4460780"/>
              <a:gd name="connsiteY421" fmla="*/ 3136498 h 5826200"/>
              <a:gd name="connsiteX422" fmla="*/ 4229220 w 4460780"/>
              <a:gd name="connsiteY422" fmla="*/ 3134288 h 5826200"/>
              <a:gd name="connsiteX423" fmla="*/ 4131706 w 4460780"/>
              <a:gd name="connsiteY423" fmla="*/ 3149910 h 5826200"/>
              <a:gd name="connsiteX424" fmla="*/ 4003108 w 4460780"/>
              <a:gd name="connsiteY424" fmla="*/ 3117169 h 5826200"/>
              <a:gd name="connsiteX425" fmla="*/ 4016363 w 4460780"/>
              <a:gd name="connsiteY425" fmla="*/ 3075038 h 5826200"/>
              <a:gd name="connsiteX426" fmla="*/ 3961615 w 4460780"/>
              <a:gd name="connsiteY426" fmla="*/ 3003798 h 5826200"/>
              <a:gd name="connsiteX427" fmla="*/ 3886782 w 4460780"/>
              <a:gd name="connsiteY427" fmla="*/ 2984111 h 5826200"/>
              <a:gd name="connsiteX428" fmla="*/ 3809742 w 4460780"/>
              <a:gd name="connsiteY428" fmla="*/ 2971448 h 5826200"/>
              <a:gd name="connsiteX429" fmla="*/ 3791400 w 4460780"/>
              <a:gd name="connsiteY429" fmla="*/ 2919376 h 5826200"/>
              <a:gd name="connsiteX430" fmla="*/ 3729112 w 4460780"/>
              <a:gd name="connsiteY430" fmla="*/ 2884346 h 5826200"/>
              <a:gd name="connsiteX431" fmla="*/ 3714165 w 4460780"/>
              <a:gd name="connsiteY431" fmla="*/ 2895076 h 5826200"/>
              <a:gd name="connsiteX432" fmla="*/ 3708441 w 4460780"/>
              <a:gd name="connsiteY432" fmla="*/ 2900994 h 5826200"/>
              <a:gd name="connsiteX433" fmla="*/ 3695186 w 4460780"/>
              <a:gd name="connsiteY433" fmla="*/ 2943125 h 5826200"/>
              <a:gd name="connsiteX434" fmla="*/ 3660475 w 4460780"/>
              <a:gd name="connsiteY434" fmla="*/ 2955350 h 5826200"/>
              <a:gd name="connsiteX435" fmla="*/ 3645916 w 4460780"/>
              <a:gd name="connsiteY435" fmla="*/ 2989353 h 5826200"/>
              <a:gd name="connsiteX436" fmla="*/ 3621737 w 4460780"/>
              <a:gd name="connsiteY436" fmla="*/ 3004896 h 5826200"/>
              <a:gd name="connsiteX437" fmla="*/ 3612899 w 4460780"/>
              <a:gd name="connsiteY437" fmla="*/ 3032985 h 5826200"/>
              <a:gd name="connsiteX438" fmla="*/ 3582602 w 4460780"/>
              <a:gd name="connsiteY438" fmla="*/ 3031167 h 5826200"/>
              <a:gd name="connsiteX439" fmla="*/ 3578184 w 4460780"/>
              <a:gd name="connsiteY439" fmla="*/ 3045209 h 5826200"/>
              <a:gd name="connsiteX440" fmla="*/ 3561932 w 4460780"/>
              <a:gd name="connsiteY440" fmla="*/ 3047814 h 5826200"/>
              <a:gd name="connsiteX441" fmla="*/ 3555305 w 4460780"/>
              <a:gd name="connsiteY441" fmla="*/ 3068880 h 5826200"/>
              <a:gd name="connsiteX442" fmla="*/ 3529825 w 4460780"/>
              <a:gd name="connsiteY442" fmla="*/ 3076296 h 5826200"/>
              <a:gd name="connsiteX443" fmla="*/ 3498106 w 4460780"/>
              <a:gd name="connsiteY443" fmla="*/ 3128050 h 5826200"/>
              <a:gd name="connsiteX444" fmla="*/ 3431283 w 4460780"/>
              <a:gd name="connsiteY444" fmla="*/ 3168759 h 5826200"/>
              <a:gd name="connsiteX445" fmla="*/ 3424656 w 4460780"/>
              <a:gd name="connsiteY445" fmla="*/ 3189821 h 5826200"/>
              <a:gd name="connsiteX446" fmla="*/ 3399171 w 4460780"/>
              <a:gd name="connsiteY446" fmla="*/ 3197239 h 5826200"/>
              <a:gd name="connsiteX447" fmla="*/ 3394753 w 4460780"/>
              <a:gd name="connsiteY447" fmla="*/ 3211282 h 5826200"/>
              <a:gd name="connsiteX448" fmla="*/ 3341581 w 4460780"/>
              <a:gd name="connsiteY448" fmla="*/ 3233136 h 5826200"/>
              <a:gd name="connsiteX449" fmla="*/ 3330140 w 4460780"/>
              <a:gd name="connsiteY449" fmla="*/ 3244968 h 5826200"/>
              <a:gd name="connsiteX450" fmla="*/ 3315189 w 4460780"/>
              <a:gd name="connsiteY450" fmla="*/ 3255697 h 5826200"/>
              <a:gd name="connsiteX451" fmla="*/ 3300238 w 4460780"/>
              <a:gd name="connsiteY451" fmla="*/ 3266425 h 5826200"/>
              <a:gd name="connsiteX452" fmla="*/ 3279177 w 4460780"/>
              <a:gd name="connsiteY452" fmla="*/ 3259799 h 5826200"/>
              <a:gd name="connsiteX453" fmla="*/ 3274757 w 4460780"/>
              <a:gd name="connsiteY453" fmla="*/ 3273845 h 5826200"/>
              <a:gd name="connsiteX454" fmla="*/ 3258503 w 4460780"/>
              <a:gd name="connsiteY454" fmla="*/ 3276445 h 5826200"/>
              <a:gd name="connsiteX455" fmla="*/ 3260711 w 4460780"/>
              <a:gd name="connsiteY455" fmla="*/ 3269426 h 5826200"/>
              <a:gd name="connsiteX456" fmla="*/ 3214558 w 4460780"/>
              <a:gd name="connsiteY456" fmla="*/ 3293488 h 5826200"/>
              <a:gd name="connsiteX457" fmla="*/ 3159177 w 4460780"/>
              <a:gd name="connsiteY457" fmla="*/ 3322361 h 5826200"/>
              <a:gd name="connsiteX458" fmla="*/ 3156967 w 4460780"/>
              <a:gd name="connsiteY458" fmla="*/ 3329385 h 5826200"/>
              <a:gd name="connsiteX459" fmla="*/ 3087540 w 4460780"/>
              <a:gd name="connsiteY459" fmla="*/ 3353838 h 5826200"/>
              <a:gd name="connsiteX460" fmla="*/ 3052432 w 4460780"/>
              <a:gd name="connsiteY460" fmla="*/ 3342793 h 5826200"/>
              <a:gd name="connsiteX461" fmla="*/ 3040990 w 4460780"/>
              <a:gd name="connsiteY461" fmla="*/ 3354629 h 5826200"/>
              <a:gd name="connsiteX462" fmla="*/ 3022529 w 4460780"/>
              <a:gd name="connsiteY462" fmla="*/ 3364254 h 5826200"/>
              <a:gd name="connsiteX463" fmla="*/ 3008487 w 4460780"/>
              <a:gd name="connsiteY463" fmla="*/ 3359836 h 5826200"/>
              <a:gd name="connsiteX464" fmla="*/ 2947383 w 4460780"/>
              <a:gd name="connsiteY464" fmla="*/ 3394626 h 5826200"/>
              <a:gd name="connsiteX465" fmla="*/ 2881072 w 4460780"/>
              <a:gd name="connsiteY465" fmla="*/ 3396914 h 5826200"/>
              <a:gd name="connsiteX466" fmla="*/ 2825295 w 4460780"/>
              <a:gd name="connsiteY466" fmla="*/ 3402516 h 5826200"/>
              <a:gd name="connsiteX467" fmla="*/ 2788766 w 4460780"/>
              <a:gd name="connsiteY467" fmla="*/ 3445039 h 5826200"/>
              <a:gd name="connsiteX468" fmla="*/ 2795789 w 4460780"/>
              <a:gd name="connsiteY468" fmla="*/ 3447248 h 5826200"/>
              <a:gd name="connsiteX469" fmla="*/ 2791567 w 4460780"/>
              <a:gd name="connsiteY469" fmla="*/ 3472928 h 5826200"/>
              <a:gd name="connsiteX470" fmla="*/ 2789554 w 4460780"/>
              <a:gd name="connsiteY470" fmla="*/ 3491584 h 5826200"/>
              <a:gd name="connsiteX471" fmla="*/ 2757443 w 4460780"/>
              <a:gd name="connsiteY471" fmla="*/ 3520064 h 5826200"/>
              <a:gd name="connsiteX472" fmla="*/ 2717916 w 4460780"/>
              <a:gd name="connsiteY472" fmla="*/ 3523065 h 5826200"/>
              <a:gd name="connsiteX473" fmla="*/ 2713498 w 4460780"/>
              <a:gd name="connsiteY473" fmla="*/ 3537107 h 5826200"/>
              <a:gd name="connsiteX474" fmla="*/ 2772077 w 4460780"/>
              <a:gd name="connsiteY474" fmla="*/ 3559394 h 5826200"/>
              <a:gd name="connsiteX475" fmla="*/ 2805174 w 4460780"/>
              <a:gd name="connsiteY475" fmla="*/ 3589101 h 5826200"/>
              <a:gd name="connsiteX476" fmla="*/ 2791920 w 4460780"/>
              <a:gd name="connsiteY476" fmla="*/ 3631228 h 5826200"/>
              <a:gd name="connsiteX477" fmla="*/ 2756100 w 4460780"/>
              <a:gd name="connsiteY477" fmla="*/ 3646966 h 5826200"/>
              <a:gd name="connsiteX478" fmla="*/ 2727307 w 4460780"/>
              <a:gd name="connsiteY478" fmla="*/ 3664914 h 5826200"/>
              <a:gd name="connsiteX479" fmla="*/ 2722492 w 4460780"/>
              <a:gd name="connsiteY479" fmla="*/ 3655686 h 5826200"/>
              <a:gd name="connsiteX480" fmla="*/ 2704032 w 4460780"/>
              <a:gd name="connsiteY480" fmla="*/ 3665310 h 5826200"/>
              <a:gd name="connsiteX481" fmla="*/ 2666714 w 4460780"/>
              <a:gd name="connsiteY481" fmla="*/ 3661287 h 5826200"/>
              <a:gd name="connsiteX482" fmla="*/ 2598313 w 4460780"/>
              <a:gd name="connsiteY482" fmla="*/ 3608898 h 5826200"/>
              <a:gd name="connsiteX483" fmla="*/ 2616382 w 4460780"/>
              <a:gd name="connsiteY483" fmla="*/ 3576000 h 5826200"/>
              <a:gd name="connsiteX484" fmla="*/ 2652002 w 4460780"/>
              <a:gd name="connsiteY484" fmla="*/ 3548624 h 5826200"/>
              <a:gd name="connsiteX485" fmla="*/ 2690228 w 4460780"/>
              <a:gd name="connsiteY485" fmla="*/ 3537500 h 5826200"/>
              <a:gd name="connsiteX486" fmla="*/ 2678390 w 4460780"/>
              <a:gd name="connsiteY486" fmla="*/ 3526061 h 5826200"/>
              <a:gd name="connsiteX487" fmla="*/ 2730780 w 4460780"/>
              <a:gd name="connsiteY487" fmla="*/ 3457660 h 5826200"/>
              <a:gd name="connsiteX488" fmla="*/ 2726875 w 4460780"/>
              <a:gd name="connsiteY488" fmla="*/ 3433280 h 5826200"/>
              <a:gd name="connsiteX489" fmla="*/ 2661985 w 4460780"/>
              <a:gd name="connsiteY489" fmla="*/ 3382001 h 5826200"/>
              <a:gd name="connsiteX490" fmla="*/ 2531178 w 4460780"/>
              <a:gd name="connsiteY490" fmla="*/ 3356278 h 5826200"/>
              <a:gd name="connsiteX491" fmla="*/ 2470587 w 4460780"/>
              <a:gd name="connsiteY491" fmla="*/ 3352647 h 5826200"/>
              <a:gd name="connsiteX492" fmla="*/ 2454726 w 4460780"/>
              <a:gd name="connsiteY492" fmla="*/ 3378527 h 5826200"/>
              <a:gd name="connsiteX493" fmla="*/ 2366051 w 4460780"/>
              <a:gd name="connsiteY493" fmla="*/ 3366060 h 5826200"/>
              <a:gd name="connsiteX494" fmla="*/ 2317096 w 4460780"/>
              <a:gd name="connsiteY494" fmla="*/ 3362233 h 5826200"/>
              <a:gd name="connsiteX495" fmla="*/ 2296622 w 4460780"/>
              <a:gd name="connsiteY495" fmla="*/ 3390517 h 5826200"/>
              <a:gd name="connsiteX496" fmla="*/ 2303645 w 4460780"/>
              <a:gd name="connsiteY496" fmla="*/ 3392727 h 5826200"/>
              <a:gd name="connsiteX497" fmla="*/ 2338516 w 4460780"/>
              <a:gd name="connsiteY497" fmla="*/ 3527161 h 5826200"/>
              <a:gd name="connsiteX498" fmla="*/ 2308417 w 4460780"/>
              <a:gd name="connsiteY498" fmla="*/ 3536985 h 5826200"/>
              <a:gd name="connsiteX499" fmla="*/ 2285339 w 4460780"/>
              <a:gd name="connsiteY499" fmla="*/ 3549013 h 5826200"/>
              <a:gd name="connsiteX500" fmla="*/ 2242620 w 4460780"/>
              <a:gd name="connsiteY500" fmla="*/ 3500851 h 5826200"/>
              <a:gd name="connsiteX501" fmla="*/ 2239423 w 4460780"/>
              <a:gd name="connsiteY501" fmla="*/ 3449687 h 5826200"/>
              <a:gd name="connsiteX502" fmla="*/ 2232404 w 4460780"/>
              <a:gd name="connsiteY502" fmla="*/ 3447479 h 5826200"/>
              <a:gd name="connsiteX503" fmla="*/ 2201319 w 4460780"/>
              <a:gd name="connsiteY503" fmla="*/ 3399116 h 5826200"/>
              <a:gd name="connsiteX504" fmla="*/ 2121876 w 4460780"/>
              <a:gd name="connsiteY504" fmla="*/ 3381836 h 5826200"/>
              <a:gd name="connsiteX505" fmla="*/ 2107829 w 4460780"/>
              <a:gd name="connsiteY505" fmla="*/ 3377416 h 5826200"/>
              <a:gd name="connsiteX506" fmla="*/ 2101202 w 4460780"/>
              <a:gd name="connsiteY506" fmla="*/ 3398482 h 5826200"/>
              <a:gd name="connsiteX507" fmla="*/ 2076822 w 4460780"/>
              <a:gd name="connsiteY507" fmla="*/ 3402387 h 5826200"/>
              <a:gd name="connsiteX508" fmla="*/ 2052447 w 4460780"/>
              <a:gd name="connsiteY508" fmla="*/ 3406293 h 5826200"/>
              <a:gd name="connsiteX509" fmla="*/ 1957693 w 4460780"/>
              <a:gd name="connsiteY509" fmla="*/ 3584829 h 5826200"/>
              <a:gd name="connsiteX510" fmla="*/ 1955681 w 4460780"/>
              <a:gd name="connsiteY510" fmla="*/ 3603485 h 5826200"/>
              <a:gd name="connsiteX511" fmla="*/ 1953667 w 4460780"/>
              <a:gd name="connsiteY511" fmla="*/ 3622145 h 5826200"/>
              <a:gd name="connsiteX512" fmla="*/ 1946648 w 4460780"/>
              <a:gd name="connsiteY512" fmla="*/ 3619937 h 5826200"/>
              <a:gd name="connsiteX513" fmla="*/ 1921951 w 4460780"/>
              <a:gd name="connsiteY513" fmla="*/ 3673900 h 5826200"/>
              <a:gd name="connsiteX514" fmla="*/ 1932167 w 4460780"/>
              <a:gd name="connsiteY514" fmla="*/ 3727273 h 5826200"/>
              <a:gd name="connsiteX515" fmla="*/ 1956822 w 4460780"/>
              <a:gd name="connsiteY515" fmla="*/ 3808334 h 5826200"/>
              <a:gd name="connsiteX516" fmla="*/ 2031851 w 4460780"/>
              <a:gd name="connsiteY516" fmla="*/ 3839658 h 5826200"/>
              <a:gd name="connsiteX517" fmla="*/ 2042579 w 4460780"/>
              <a:gd name="connsiteY517" fmla="*/ 3854609 h 5826200"/>
              <a:gd name="connsiteX518" fmla="*/ 2053308 w 4460780"/>
              <a:gd name="connsiteY518" fmla="*/ 3869560 h 5826200"/>
              <a:gd name="connsiteX519" fmla="*/ 2044472 w 4460780"/>
              <a:gd name="connsiteY519" fmla="*/ 3897645 h 5826200"/>
              <a:gd name="connsiteX520" fmla="*/ 2067233 w 4460780"/>
              <a:gd name="connsiteY520" fmla="*/ 3935675 h 5826200"/>
              <a:gd name="connsiteX521" fmla="*/ 2089995 w 4460780"/>
              <a:gd name="connsiteY521" fmla="*/ 3973701 h 5826200"/>
              <a:gd name="connsiteX522" fmla="*/ 2083367 w 4460780"/>
              <a:gd name="connsiteY522" fmla="*/ 3994766 h 5826200"/>
              <a:gd name="connsiteX523" fmla="*/ 2109244 w 4460780"/>
              <a:gd name="connsiteY523" fmla="*/ 4010621 h 5826200"/>
              <a:gd name="connsiteX524" fmla="*/ 2104824 w 4460780"/>
              <a:gd name="connsiteY524" fmla="*/ 4024668 h 5826200"/>
              <a:gd name="connsiteX525" fmla="*/ 2136620 w 4460780"/>
              <a:gd name="connsiteY525" fmla="*/ 4046242 h 5826200"/>
              <a:gd name="connsiteX526" fmla="*/ 2147744 w 4460780"/>
              <a:gd name="connsiteY526" fmla="*/ 4084468 h 5826200"/>
              <a:gd name="connsiteX527" fmla="*/ 2161786 w 4460780"/>
              <a:gd name="connsiteY527" fmla="*/ 4088886 h 5826200"/>
              <a:gd name="connsiteX528" fmla="*/ 2138907 w 4460780"/>
              <a:gd name="connsiteY528" fmla="*/ 4112556 h 5826200"/>
              <a:gd name="connsiteX529" fmla="*/ 2140403 w 4460780"/>
              <a:gd name="connsiteY529" fmla="*/ 4132317 h 5826200"/>
              <a:gd name="connsiteX530" fmla="*/ 2139695 w 4460780"/>
              <a:gd name="connsiteY530" fmla="*/ 4159101 h 5826200"/>
              <a:gd name="connsiteX531" fmla="*/ 2103561 w 4460780"/>
              <a:gd name="connsiteY531" fmla="*/ 4224899 h 5826200"/>
              <a:gd name="connsiteX532" fmla="*/ 2113186 w 4460780"/>
              <a:gd name="connsiteY532" fmla="*/ 4243359 h 5826200"/>
              <a:gd name="connsiteX533" fmla="*/ 2118391 w 4460780"/>
              <a:gd name="connsiteY533" fmla="*/ 4275866 h 5826200"/>
              <a:gd name="connsiteX534" fmla="*/ 2112160 w 4460780"/>
              <a:gd name="connsiteY534" fmla="*/ 4320203 h 5826200"/>
              <a:gd name="connsiteX535" fmla="*/ 2105532 w 4460780"/>
              <a:gd name="connsiteY535" fmla="*/ 4341268 h 5826200"/>
              <a:gd name="connsiteX536" fmla="*/ 2112551 w 4460780"/>
              <a:gd name="connsiteY536" fmla="*/ 4343477 h 5826200"/>
              <a:gd name="connsiteX537" fmla="*/ 2101506 w 4460780"/>
              <a:gd name="connsiteY537" fmla="*/ 4378584 h 5826200"/>
              <a:gd name="connsiteX538" fmla="*/ 2167699 w 4460780"/>
              <a:gd name="connsiteY538" fmla="*/ 4437993 h 5826200"/>
              <a:gd name="connsiteX539" fmla="*/ 2165489 w 4460780"/>
              <a:gd name="connsiteY539" fmla="*/ 4445016 h 5826200"/>
              <a:gd name="connsiteX540" fmla="*/ 2170300 w 4460780"/>
              <a:gd name="connsiteY540" fmla="*/ 4454244 h 5826200"/>
              <a:gd name="connsiteX541" fmla="*/ 2232904 w 4460780"/>
              <a:gd name="connsiteY541" fmla="*/ 4439218 h 5826200"/>
              <a:gd name="connsiteX542" fmla="*/ 2299927 w 4460780"/>
              <a:gd name="connsiteY542" fmla="*/ 4410147 h 5826200"/>
              <a:gd name="connsiteX543" fmla="*/ 2293693 w 4460780"/>
              <a:gd name="connsiteY543" fmla="*/ 4454482 h 5826200"/>
              <a:gd name="connsiteX544" fmla="*/ 2261385 w 4460780"/>
              <a:gd name="connsiteY544" fmla="*/ 4471326 h 5826200"/>
              <a:gd name="connsiteX545" fmla="*/ 2231683 w 4460780"/>
              <a:gd name="connsiteY545" fmla="*/ 4504425 h 5826200"/>
              <a:gd name="connsiteX546" fmla="*/ 2203594 w 4460780"/>
              <a:gd name="connsiteY546" fmla="*/ 4495587 h 5826200"/>
              <a:gd name="connsiteX547" fmla="*/ 2167973 w 4460780"/>
              <a:gd name="connsiteY547" fmla="*/ 4522963 h 5826200"/>
              <a:gd name="connsiteX548" fmla="*/ 2134562 w 4460780"/>
              <a:gd name="connsiteY548" fmla="*/ 4543316 h 5826200"/>
              <a:gd name="connsiteX549" fmla="*/ 2149787 w 4460780"/>
              <a:gd name="connsiteY549" fmla="*/ 4617558 h 5826200"/>
              <a:gd name="connsiteX550" fmla="*/ 2179056 w 4460780"/>
              <a:gd name="connsiteY550" fmla="*/ 4696214 h 5826200"/>
              <a:gd name="connsiteX551" fmla="*/ 2200121 w 4460780"/>
              <a:gd name="connsiteY551" fmla="*/ 4702842 h 5826200"/>
              <a:gd name="connsiteX552" fmla="*/ 2193494 w 4460780"/>
              <a:gd name="connsiteY552" fmla="*/ 4723908 h 5826200"/>
              <a:gd name="connsiteX553" fmla="*/ 2207536 w 4460780"/>
              <a:gd name="connsiteY553" fmla="*/ 4728326 h 5826200"/>
              <a:gd name="connsiteX554" fmla="*/ 2208324 w 4460780"/>
              <a:gd name="connsiteY554" fmla="*/ 4774870 h 5826200"/>
              <a:gd name="connsiteX555" fmla="*/ 2222762 w 4460780"/>
              <a:gd name="connsiteY555" fmla="*/ 4802563 h 5826200"/>
              <a:gd name="connsiteX556" fmla="*/ 2236096 w 4460780"/>
              <a:gd name="connsiteY556" fmla="*/ 4833766 h 5826200"/>
              <a:gd name="connsiteX557" fmla="*/ 2247220 w 4460780"/>
              <a:gd name="connsiteY557" fmla="*/ 4871992 h 5826200"/>
              <a:gd name="connsiteX558" fmla="*/ 2261262 w 4460780"/>
              <a:gd name="connsiteY558" fmla="*/ 4876410 h 5826200"/>
              <a:gd name="connsiteX559" fmla="*/ 2246507 w 4460780"/>
              <a:gd name="connsiteY559" fmla="*/ 4898775 h 5826200"/>
              <a:gd name="connsiteX560" fmla="*/ 2231756 w 4460780"/>
              <a:gd name="connsiteY560" fmla="*/ 4921142 h 5826200"/>
              <a:gd name="connsiteX561" fmla="*/ 2194439 w 4460780"/>
              <a:gd name="connsiteY561" fmla="*/ 4917120 h 5826200"/>
              <a:gd name="connsiteX562" fmla="*/ 2176766 w 4460780"/>
              <a:gd name="connsiteY562" fmla="*/ 4973293 h 5826200"/>
              <a:gd name="connsiteX563" fmla="*/ 2205247 w 4460780"/>
              <a:gd name="connsiteY563" fmla="*/ 5005400 h 5826200"/>
              <a:gd name="connsiteX564" fmla="*/ 2238145 w 4460780"/>
              <a:gd name="connsiteY564" fmla="*/ 5023469 h 5826200"/>
              <a:gd name="connsiteX565" fmla="*/ 2229701 w 4460780"/>
              <a:gd name="connsiteY565" fmla="*/ 5074827 h 5826200"/>
              <a:gd name="connsiteX566" fmla="*/ 2157671 w 4460780"/>
              <a:gd name="connsiteY566" fmla="*/ 5083034 h 5826200"/>
              <a:gd name="connsiteX567" fmla="*/ 2139211 w 4460780"/>
              <a:gd name="connsiteY567" fmla="*/ 5092659 h 5826200"/>
              <a:gd name="connsiteX568" fmla="*/ 2086193 w 4460780"/>
              <a:gd name="connsiteY568" fmla="*/ 5261174 h 5826200"/>
              <a:gd name="connsiteX569" fmla="*/ 2107650 w 4460780"/>
              <a:gd name="connsiteY569" fmla="*/ 5291076 h 5826200"/>
              <a:gd name="connsiteX570" fmla="*/ 2124297 w 4460780"/>
              <a:gd name="connsiteY570" fmla="*/ 5311746 h 5826200"/>
              <a:gd name="connsiteX571" fmla="*/ 2111750 w 4460780"/>
              <a:gd name="connsiteY571" fmla="*/ 5327092 h 5826200"/>
              <a:gd name="connsiteX572" fmla="*/ 2094791 w 4460780"/>
              <a:gd name="connsiteY572" fmla="*/ 5356478 h 5826200"/>
              <a:gd name="connsiteX573" fmla="*/ 2071320 w 4460780"/>
              <a:gd name="connsiteY573" fmla="*/ 5345236 h 5826200"/>
              <a:gd name="connsiteX574" fmla="*/ 2054868 w 4460780"/>
              <a:gd name="connsiteY574" fmla="*/ 5336204 h 5826200"/>
              <a:gd name="connsiteX575" fmla="*/ 1993173 w 4460780"/>
              <a:gd name="connsiteY575" fmla="*/ 5336082 h 5826200"/>
              <a:gd name="connsiteX576" fmla="*/ 1939683 w 4460780"/>
              <a:gd name="connsiteY576" fmla="*/ 5407995 h 5826200"/>
              <a:gd name="connsiteX577" fmla="*/ 1940983 w 4460780"/>
              <a:gd name="connsiteY577" fmla="*/ 5416122 h 5826200"/>
              <a:gd name="connsiteX578" fmla="*/ 1940079 w 4460780"/>
              <a:gd name="connsiteY578" fmla="*/ 5431270 h 5826200"/>
              <a:gd name="connsiteX579" fmla="*/ 1954121 w 4460780"/>
              <a:gd name="connsiteY579" fmla="*/ 5435688 h 5826200"/>
              <a:gd name="connsiteX580" fmla="*/ 1959723 w 4460780"/>
              <a:gd name="connsiteY580" fmla="*/ 5491466 h 5826200"/>
              <a:gd name="connsiteX581" fmla="*/ 1952700 w 4460780"/>
              <a:gd name="connsiteY581" fmla="*/ 5489256 h 5826200"/>
              <a:gd name="connsiteX582" fmla="*/ 1903941 w 4460780"/>
              <a:gd name="connsiteY582" fmla="*/ 5497066 h 5826200"/>
              <a:gd name="connsiteX583" fmla="*/ 1874556 w 4460780"/>
              <a:gd name="connsiteY583" fmla="*/ 5480103 h 5826200"/>
              <a:gd name="connsiteX584" fmla="*/ 1845167 w 4460780"/>
              <a:gd name="connsiteY584" fmla="*/ 5463142 h 5826200"/>
              <a:gd name="connsiteX585" fmla="*/ 1842958 w 4460780"/>
              <a:gd name="connsiteY585" fmla="*/ 5470162 h 5826200"/>
              <a:gd name="connsiteX586" fmla="*/ 1810454 w 4460780"/>
              <a:gd name="connsiteY586" fmla="*/ 5475372 h 5826200"/>
              <a:gd name="connsiteX587" fmla="*/ 1796805 w 4460780"/>
              <a:gd name="connsiteY587" fmla="*/ 5494223 h 5826200"/>
              <a:gd name="connsiteX588" fmla="*/ 1789782 w 4460780"/>
              <a:gd name="connsiteY588" fmla="*/ 5492014 h 5826200"/>
              <a:gd name="connsiteX589" fmla="*/ 1771717 w 4460780"/>
              <a:gd name="connsiteY589" fmla="*/ 5524913 h 5826200"/>
              <a:gd name="connsiteX590" fmla="*/ 1767690 w 4460780"/>
              <a:gd name="connsiteY590" fmla="*/ 5562230 h 5826200"/>
              <a:gd name="connsiteX591" fmla="*/ 1736684 w 4460780"/>
              <a:gd name="connsiteY591" fmla="*/ 5587200 h 5826200"/>
              <a:gd name="connsiteX592" fmla="*/ 1698266 w 4460780"/>
              <a:gd name="connsiteY592" fmla="*/ 5586689 h 5826200"/>
              <a:gd name="connsiteX593" fmla="*/ 1586707 w 4460780"/>
              <a:gd name="connsiteY593" fmla="*/ 5597891 h 5826200"/>
              <a:gd name="connsiteX594" fmla="*/ 1543947 w 4460780"/>
              <a:gd name="connsiteY594" fmla="*/ 5684750 h 5826200"/>
              <a:gd name="connsiteX595" fmla="*/ 1499410 w 4460780"/>
              <a:gd name="connsiteY595" fmla="*/ 5666881 h 5826200"/>
              <a:gd name="connsiteX596" fmla="*/ 1477753 w 4460780"/>
              <a:gd name="connsiteY596" fmla="*/ 5625341 h 5826200"/>
              <a:gd name="connsiteX597" fmla="*/ 1423793 w 4460780"/>
              <a:gd name="connsiteY597" fmla="*/ 5600650 h 5826200"/>
              <a:gd name="connsiteX598" fmla="*/ 1367107 w 4460780"/>
              <a:gd name="connsiteY598" fmla="*/ 5621399 h 5826200"/>
              <a:gd name="connsiteX599" fmla="*/ 1308212 w 4460780"/>
              <a:gd name="connsiteY599" fmla="*/ 5649167 h 5826200"/>
              <a:gd name="connsiteX600" fmla="*/ 1253852 w 4460780"/>
              <a:gd name="connsiteY600" fmla="*/ 5601199 h 5826200"/>
              <a:gd name="connsiteX601" fmla="*/ 1230580 w 4460780"/>
              <a:gd name="connsiteY601" fmla="*/ 5601596 h 5826200"/>
              <a:gd name="connsiteX602" fmla="*/ 1216931 w 4460780"/>
              <a:gd name="connsiteY602" fmla="*/ 5620448 h 5826200"/>
              <a:gd name="connsiteX603" fmla="*/ 1182610 w 4460780"/>
              <a:gd name="connsiteY603" fmla="*/ 5655951 h 5826200"/>
              <a:gd name="connsiteX604" fmla="*/ 1167660 w 4460780"/>
              <a:gd name="connsiteY604" fmla="*/ 5666679 h 5826200"/>
              <a:gd name="connsiteX605" fmla="*/ 1152709 w 4460780"/>
              <a:gd name="connsiteY605" fmla="*/ 5677408 h 5826200"/>
              <a:gd name="connsiteX606" fmla="*/ 1124624 w 4460780"/>
              <a:gd name="connsiteY606" fmla="*/ 5668572 h 5826200"/>
              <a:gd name="connsiteX607" fmla="*/ 1122019 w 4460780"/>
              <a:gd name="connsiteY607" fmla="*/ 5652320 h 5826200"/>
              <a:gd name="connsiteX608" fmla="*/ 1119418 w 4460780"/>
              <a:gd name="connsiteY608" fmla="*/ 5636070 h 5826200"/>
              <a:gd name="connsiteX609" fmla="*/ 1105371 w 4460780"/>
              <a:gd name="connsiteY609" fmla="*/ 5631650 h 5826200"/>
              <a:gd name="connsiteX610" fmla="*/ 1121230 w 4460780"/>
              <a:gd name="connsiteY610" fmla="*/ 5605775 h 5826200"/>
              <a:gd name="connsiteX611" fmla="*/ 1137091 w 4460780"/>
              <a:gd name="connsiteY611" fmla="*/ 5579896 h 5826200"/>
              <a:gd name="connsiteX612" fmla="*/ 1136299 w 4460780"/>
              <a:gd name="connsiteY612" fmla="*/ 5533350 h 5826200"/>
              <a:gd name="connsiteX613" fmla="*/ 1088254 w 4460780"/>
              <a:gd name="connsiteY613" fmla="*/ 5514373 h 5826200"/>
              <a:gd name="connsiteX614" fmla="*/ 1042418 w 4460780"/>
              <a:gd name="connsiteY614" fmla="*/ 5488376 h 5826200"/>
              <a:gd name="connsiteX615" fmla="*/ 956500 w 4460780"/>
              <a:gd name="connsiteY615" fmla="*/ 5638827 h 5826200"/>
              <a:gd name="connsiteX616" fmla="*/ 918552 w 4460780"/>
              <a:gd name="connsiteY616" fmla="*/ 5734923 h 5826200"/>
              <a:gd name="connsiteX617" fmla="*/ 908808 w 4460780"/>
              <a:gd name="connsiteY617" fmla="*/ 5778154 h 5826200"/>
              <a:gd name="connsiteX618" fmla="*/ 903480 w 4460780"/>
              <a:gd name="connsiteY618" fmla="*/ 5807347 h 5826200"/>
              <a:gd name="connsiteX619" fmla="*/ 896657 w 4460780"/>
              <a:gd name="connsiteY619" fmla="*/ 5816776 h 5826200"/>
              <a:gd name="connsiteX620" fmla="*/ 889835 w 4460780"/>
              <a:gd name="connsiteY620" fmla="*/ 5826200 h 5826200"/>
              <a:gd name="connsiteX621" fmla="*/ 877997 w 4460780"/>
              <a:gd name="connsiteY621" fmla="*/ 5814762 h 5826200"/>
              <a:gd name="connsiteX622" fmla="*/ 872399 w 4460780"/>
              <a:gd name="connsiteY622" fmla="*/ 5758986 h 5826200"/>
              <a:gd name="connsiteX623" fmla="*/ 911133 w 4460780"/>
              <a:gd name="connsiteY623" fmla="*/ 5709439 h 5826200"/>
              <a:gd name="connsiteX624" fmla="*/ 945496 w 4460780"/>
              <a:gd name="connsiteY624" fmla="*/ 5538910 h 5826200"/>
              <a:gd name="connsiteX625" fmla="*/ 916029 w 4460780"/>
              <a:gd name="connsiteY625" fmla="*/ 5448612 h 5826200"/>
              <a:gd name="connsiteX626" fmla="*/ 913428 w 4460780"/>
              <a:gd name="connsiteY626" fmla="*/ 5432361 h 5826200"/>
              <a:gd name="connsiteX627" fmla="*/ 882738 w 4460780"/>
              <a:gd name="connsiteY627" fmla="*/ 5407274 h 5826200"/>
              <a:gd name="connsiteX628" fmla="*/ 861081 w 4460780"/>
              <a:gd name="connsiteY628" fmla="*/ 5365734 h 5826200"/>
              <a:gd name="connsiteX629" fmla="*/ 825381 w 4460780"/>
              <a:gd name="connsiteY629" fmla="*/ 5319780 h 5826200"/>
              <a:gd name="connsiteX630" fmla="*/ 803528 w 4460780"/>
              <a:gd name="connsiteY630" fmla="*/ 5266603 h 5826200"/>
              <a:gd name="connsiteX631" fmla="*/ 765819 w 4460780"/>
              <a:gd name="connsiteY631" fmla="*/ 5239307 h 5826200"/>
              <a:gd name="connsiteX632" fmla="*/ 748776 w 4460780"/>
              <a:gd name="connsiteY632" fmla="*/ 5195362 h 5826200"/>
              <a:gd name="connsiteX633" fmla="*/ 713668 w 4460780"/>
              <a:gd name="connsiteY633" fmla="*/ 5184317 h 5826200"/>
              <a:gd name="connsiteX634" fmla="*/ 696629 w 4460780"/>
              <a:gd name="connsiteY634" fmla="*/ 5140373 h 5826200"/>
              <a:gd name="connsiteX635" fmla="*/ 677773 w 4460780"/>
              <a:gd name="connsiteY635" fmla="*/ 5126722 h 5826200"/>
              <a:gd name="connsiteX636" fmla="*/ 658129 w 4460780"/>
              <a:gd name="connsiteY636" fmla="*/ 5066526 h 5826200"/>
              <a:gd name="connsiteX637" fmla="*/ 652527 w 4460780"/>
              <a:gd name="connsiteY637" fmla="*/ 5010748 h 5826200"/>
              <a:gd name="connsiteX638" fmla="*/ 659155 w 4460780"/>
              <a:gd name="connsiteY638" fmla="*/ 4989683 h 5826200"/>
              <a:gd name="connsiteX639" fmla="*/ 644717 w 4460780"/>
              <a:gd name="connsiteY639" fmla="*/ 4961990 h 5826200"/>
              <a:gd name="connsiteX640" fmla="*/ 650952 w 4460780"/>
              <a:gd name="connsiteY640" fmla="*/ 4917655 h 5826200"/>
              <a:gd name="connsiteX641" fmla="*/ 641325 w 4460780"/>
              <a:gd name="connsiteY641" fmla="*/ 4899189 h 5826200"/>
              <a:gd name="connsiteX642" fmla="*/ 631700 w 4460780"/>
              <a:gd name="connsiteY642" fmla="*/ 4880729 h 5826200"/>
              <a:gd name="connsiteX643" fmla="*/ 640536 w 4460780"/>
              <a:gd name="connsiteY643" fmla="*/ 4852644 h 5826200"/>
              <a:gd name="connsiteX644" fmla="*/ 626494 w 4460780"/>
              <a:gd name="connsiteY644" fmla="*/ 4848226 h 5826200"/>
              <a:gd name="connsiteX645" fmla="*/ 625707 w 4460780"/>
              <a:gd name="connsiteY645" fmla="*/ 4801677 h 5826200"/>
              <a:gd name="connsiteX646" fmla="*/ 627520 w 4460780"/>
              <a:gd name="connsiteY646" fmla="*/ 4771383 h 5826200"/>
              <a:gd name="connsiteX647" fmla="*/ 608981 w 4460780"/>
              <a:gd name="connsiteY647" fmla="*/ 4707673 h 5826200"/>
              <a:gd name="connsiteX648" fmla="*/ 611115 w 4460780"/>
              <a:gd name="connsiteY648" fmla="*/ 4627322 h 5826200"/>
              <a:gd name="connsiteX649" fmla="*/ 631389 w 4460780"/>
              <a:gd name="connsiteY649" fmla="*/ 4587400 h 5826200"/>
              <a:gd name="connsiteX650" fmla="*/ 645432 w 4460780"/>
              <a:gd name="connsiteY650" fmla="*/ 4591818 h 5826200"/>
              <a:gd name="connsiteX651" fmla="*/ 666104 w 4460780"/>
              <a:gd name="connsiteY651" fmla="*/ 4575175 h 5826200"/>
              <a:gd name="connsiteX652" fmla="*/ 676950 w 4460780"/>
              <a:gd name="connsiteY652" fmla="*/ 4528429 h 5826200"/>
              <a:gd name="connsiteX653" fmla="*/ 711467 w 4460780"/>
              <a:gd name="connsiteY653" fmla="*/ 4504563 h 5826200"/>
              <a:gd name="connsiteX654" fmla="*/ 722512 w 4460780"/>
              <a:gd name="connsiteY654" fmla="*/ 4469455 h 5826200"/>
              <a:gd name="connsiteX655" fmla="*/ 778290 w 4460780"/>
              <a:gd name="connsiteY655" fmla="*/ 4463853 h 5826200"/>
              <a:gd name="connsiteX656" fmla="*/ 797780 w 4460780"/>
              <a:gd name="connsiteY656" fmla="*/ 4377387 h 5826200"/>
              <a:gd name="connsiteX657" fmla="*/ 798688 w 4460780"/>
              <a:gd name="connsiteY657" fmla="*/ 4362240 h 5826200"/>
              <a:gd name="connsiteX658" fmla="*/ 799593 w 4460780"/>
              <a:gd name="connsiteY658" fmla="*/ 4347092 h 5826200"/>
              <a:gd name="connsiteX659" fmla="*/ 857701 w 4460780"/>
              <a:gd name="connsiteY659" fmla="*/ 4272772 h 5826200"/>
              <a:gd name="connsiteX660" fmla="*/ 939871 w 4460780"/>
              <a:gd name="connsiteY660" fmla="*/ 4244609 h 5826200"/>
              <a:gd name="connsiteX661" fmla="*/ 970164 w 4460780"/>
              <a:gd name="connsiteY661" fmla="*/ 4246426 h 5826200"/>
              <a:gd name="connsiteX662" fmla="*/ 996753 w 4460780"/>
              <a:gd name="connsiteY662" fmla="*/ 4235498 h 5826200"/>
              <a:gd name="connsiteX663" fmla="*/ 1018527 w 4460780"/>
              <a:gd name="connsiteY663" fmla="*/ 4215340 h 5826200"/>
              <a:gd name="connsiteX664" fmla="*/ 1016218 w 4460780"/>
              <a:gd name="connsiteY664" fmla="*/ 4210911 h 5826200"/>
              <a:gd name="connsiteX665" fmla="*/ 1026228 w 4460780"/>
              <a:gd name="connsiteY665" fmla="*/ 4206188 h 5826200"/>
              <a:gd name="connsiteX666" fmla="*/ 1056357 w 4460780"/>
              <a:gd name="connsiteY666" fmla="*/ 4180941 h 5826200"/>
              <a:gd name="connsiteX667" fmla="*/ 1131112 w 4460780"/>
              <a:gd name="connsiteY667" fmla="*/ 4127295 h 5826200"/>
              <a:gd name="connsiteX668" fmla="*/ 1137739 w 4460780"/>
              <a:gd name="connsiteY668" fmla="*/ 4106233 h 5826200"/>
              <a:gd name="connsiteX669" fmla="*/ 1151781 w 4460780"/>
              <a:gd name="connsiteY669" fmla="*/ 4110651 h 5826200"/>
              <a:gd name="connsiteX670" fmla="*/ 1118572 w 4460780"/>
              <a:gd name="connsiteY670" fmla="*/ 3799253 h 5826200"/>
              <a:gd name="connsiteX671" fmla="*/ 1064607 w 4460780"/>
              <a:gd name="connsiteY671" fmla="*/ 3774561 h 5826200"/>
              <a:gd name="connsiteX672" fmla="*/ 998298 w 4460780"/>
              <a:gd name="connsiteY672" fmla="*/ 3776845 h 5826200"/>
              <a:gd name="connsiteX673" fmla="*/ 917945 w 4460780"/>
              <a:gd name="connsiteY673" fmla="*/ 3774715 h 5826200"/>
              <a:gd name="connsiteX674" fmla="*/ 898301 w 4460780"/>
              <a:gd name="connsiteY674" fmla="*/ 3714519 h 5826200"/>
              <a:gd name="connsiteX675" fmla="*/ 906741 w 4460780"/>
              <a:gd name="connsiteY675" fmla="*/ 3663159 h 5826200"/>
              <a:gd name="connsiteX676" fmla="*/ 956917 w 4460780"/>
              <a:gd name="connsiteY676" fmla="*/ 3601780 h 5826200"/>
              <a:gd name="connsiteX677" fmla="*/ 1008518 w 4460780"/>
              <a:gd name="connsiteY677" fmla="*/ 3486833 h 5826200"/>
              <a:gd name="connsiteX678" fmla="*/ 1005517 w 4460780"/>
              <a:gd name="connsiteY678" fmla="*/ 3447306 h 5826200"/>
              <a:gd name="connsiteX679" fmla="*/ 991475 w 4460780"/>
              <a:gd name="connsiteY679" fmla="*/ 3442888 h 5826200"/>
              <a:gd name="connsiteX680" fmla="*/ 995894 w 4460780"/>
              <a:gd name="connsiteY680" fmla="*/ 3428842 h 5826200"/>
              <a:gd name="connsiteX681" fmla="*/ 984060 w 4460780"/>
              <a:gd name="connsiteY681" fmla="*/ 3417405 h 5826200"/>
              <a:gd name="connsiteX682" fmla="*/ 976250 w 4460780"/>
              <a:gd name="connsiteY682" fmla="*/ 3368646 h 5826200"/>
              <a:gd name="connsiteX683" fmla="*/ 984694 w 4460780"/>
              <a:gd name="connsiteY683" fmla="*/ 3317288 h 5826200"/>
              <a:gd name="connsiteX684" fmla="*/ 961024 w 4460780"/>
              <a:gd name="connsiteY684" fmla="*/ 3294408 h 5826200"/>
              <a:gd name="connsiteX685" fmla="*/ 951204 w 4460780"/>
              <a:gd name="connsiteY685" fmla="*/ 3264311 h 5826200"/>
              <a:gd name="connsiteX686" fmla="*/ 962050 w 4460780"/>
              <a:gd name="connsiteY686" fmla="*/ 3217565 h 5826200"/>
              <a:gd name="connsiteX687" fmla="*/ 982723 w 4460780"/>
              <a:gd name="connsiteY687" fmla="*/ 3200918 h 5826200"/>
              <a:gd name="connsiteX688" fmla="*/ 990177 w 4460780"/>
              <a:gd name="connsiteY688" fmla="*/ 3091372 h 5826200"/>
              <a:gd name="connsiteX689" fmla="*/ 938226 w 4460780"/>
              <a:gd name="connsiteY689" fmla="*/ 3048019 h 5826200"/>
              <a:gd name="connsiteX690" fmla="*/ 925488 w 4460780"/>
              <a:gd name="connsiteY690" fmla="*/ 3051730 h 5826200"/>
              <a:gd name="connsiteX691" fmla="*/ 910537 w 4460780"/>
              <a:gd name="connsiteY691" fmla="*/ 3062458 h 5826200"/>
              <a:gd name="connsiteX692" fmla="*/ 906119 w 4460780"/>
              <a:gd name="connsiteY692" fmla="*/ 3076501 h 5826200"/>
              <a:gd name="connsiteX693" fmla="*/ 880635 w 4460780"/>
              <a:gd name="connsiteY693" fmla="*/ 3083915 h 5826200"/>
              <a:gd name="connsiteX694" fmla="*/ 866985 w 4460780"/>
              <a:gd name="connsiteY694" fmla="*/ 3102771 h 5826200"/>
              <a:gd name="connsiteX695" fmla="*/ 802371 w 4460780"/>
              <a:gd name="connsiteY695" fmla="*/ 3136458 h 5826200"/>
              <a:gd name="connsiteX696" fmla="*/ 720713 w 4460780"/>
              <a:gd name="connsiteY696" fmla="*/ 3126203 h 5826200"/>
              <a:gd name="connsiteX697" fmla="*/ 717008 w 4460780"/>
              <a:gd name="connsiteY697" fmla="*/ 3113462 h 5826200"/>
              <a:gd name="connsiteX698" fmla="*/ 713298 w 4460780"/>
              <a:gd name="connsiteY698" fmla="*/ 3100720 h 5826200"/>
              <a:gd name="connsiteX699" fmla="*/ 708093 w 4460780"/>
              <a:gd name="connsiteY699" fmla="*/ 3068213 h 5826200"/>
              <a:gd name="connsiteX700" fmla="*/ 694051 w 4460780"/>
              <a:gd name="connsiteY700" fmla="*/ 3063795 h 5826200"/>
              <a:gd name="connsiteX701" fmla="*/ 693850 w 4460780"/>
              <a:gd name="connsiteY701" fmla="*/ 3052161 h 5826200"/>
              <a:gd name="connsiteX702" fmla="*/ 693654 w 4460780"/>
              <a:gd name="connsiteY702" fmla="*/ 3040524 h 5826200"/>
              <a:gd name="connsiteX703" fmla="*/ 712828 w 4460780"/>
              <a:gd name="connsiteY703" fmla="*/ 3004112 h 5826200"/>
              <a:gd name="connsiteX704" fmla="*/ 729788 w 4460780"/>
              <a:gd name="connsiteY704" fmla="*/ 2974726 h 5826200"/>
              <a:gd name="connsiteX705" fmla="*/ 663598 w 4460780"/>
              <a:gd name="connsiteY705" fmla="*/ 2915319 h 5826200"/>
              <a:gd name="connsiteX706" fmla="*/ 645334 w 4460780"/>
              <a:gd name="connsiteY706" fmla="*/ 2936580 h 5826200"/>
              <a:gd name="connsiteX707" fmla="*/ 629670 w 4460780"/>
              <a:gd name="connsiteY707" fmla="*/ 2974092 h 5826200"/>
              <a:gd name="connsiteX708" fmla="*/ 632276 w 4460780"/>
              <a:gd name="connsiteY708" fmla="*/ 2990344 h 5826200"/>
              <a:gd name="connsiteX709" fmla="*/ 625252 w 4460780"/>
              <a:gd name="connsiteY709" fmla="*/ 2988134 h 5826200"/>
              <a:gd name="connsiteX710" fmla="*/ 597563 w 4460780"/>
              <a:gd name="connsiteY710" fmla="*/ 3002574 h 5826200"/>
              <a:gd name="connsiteX711" fmla="*/ 572080 w 4460780"/>
              <a:gd name="connsiteY711" fmla="*/ 3009988 h 5826200"/>
              <a:gd name="connsiteX712" fmla="*/ 567662 w 4460780"/>
              <a:gd name="connsiteY712" fmla="*/ 3024031 h 5826200"/>
              <a:gd name="connsiteX713" fmla="*/ 535354 w 4460780"/>
              <a:gd name="connsiteY713" fmla="*/ 3040878 h 5826200"/>
              <a:gd name="connsiteX714" fmla="*/ 503047 w 4460780"/>
              <a:gd name="connsiteY714" fmla="*/ 3057721 h 5826200"/>
              <a:gd name="connsiteX715" fmla="*/ 467939 w 4460780"/>
              <a:gd name="connsiteY715" fmla="*/ 3046675 h 5826200"/>
              <a:gd name="connsiteX716" fmla="*/ 445057 w 4460780"/>
              <a:gd name="connsiteY716" fmla="*/ 3070341 h 5826200"/>
              <a:gd name="connsiteX717" fmla="*/ 339733 w 4460780"/>
              <a:gd name="connsiteY717" fmla="*/ 3037204 h 5826200"/>
              <a:gd name="connsiteX718" fmla="*/ 332910 w 4460780"/>
              <a:gd name="connsiteY718" fmla="*/ 3046633 h 5826200"/>
              <a:gd name="connsiteX719" fmla="*/ 321273 w 4460780"/>
              <a:gd name="connsiteY719" fmla="*/ 3046828 h 5826200"/>
              <a:gd name="connsiteX720" fmla="*/ 325691 w 4460780"/>
              <a:gd name="connsiteY720" fmla="*/ 3032786 h 5826200"/>
              <a:gd name="connsiteX721" fmla="*/ 287982 w 4460780"/>
              <a:gd name="connsiteY721" fmla="*/ 3005490 h 5826200"/>
              <a:gd name="connsiteX722" fmla="*/ 238832 w 4460780"/>
              <a:gd name="connsiteY722" fmla="*/ 2990026 h 5826200"/>
              <a:gd name="connsiteX723" fmla="*/ 189995 w 4460780"/>
              <a:gd name="connsiteY723" fmla="*/ 2924503 h 5826200"/>
              <a:gd name="connsiteX724" fmla="*/ 172877 w 4460780"/>
              <a:gd name="connsiteY724" fmla="*/ 2807226 h 5826200"/>
              <a:gd name="connsiteX725" fmla="*/ 165854 w 4460780"/>
              <a:gd name="connsiteY725" fmla="*/ 2805016 h 5826200"/>
              <a:gd name="connsiteX726" fmla="*/ 217451 w 4460780"/>
              <a:gd name="connsiteY726" fmla="*/ 2690068 h 5826200"/>
              <a:gd name="connsiteX727" fmla="*/ 217060 w 4460780"/>
              <a:gd name="connsiteY727" fmla="*/ 2666794 h 5826200"/>
              <a:gd name="connsiteX728" fmla="*/ 216664 w 4460780"/>
              <a:gd name="connsiteY728" fmla="*/ 2643519 h 5826200"/>
              <a:gd name="connsiteX729" fmla="*/ 248379 w 4460780"/>
              <a:gd name="connsiteY729" fmla="*/ 2591768 h 5826200"/>
              <a:gd name="connsiteX730" fmla="*/ 269444 w 4460780"/>
              <a:gd name="connsiteY730" fmla="*/ 2598396 h 5826200"/>
              <a:gd name="connsiteX731" fmla="*/ 334967 w 4460780"/>
              <a:gd name="connsiteY731" fmla="*/ 2549558 h 5826200"/>
              <a:gd name="connsiteX732" fmla="*/ 419542 w 4460780"/>
              <a:gd name="connsiteY732" fmla="*/ 2526009 h 5826200"/>
              <a:gd name="connsiteX733" fmla="*/ 508340 w 4460780"/>
              <a:gd name="connsiteY733" fmla="*/ 2476780 h 5826200"/>
              <a:gd name="connsiteX734" fmla="*/ 595753 w 4460780"/>
              <a:gd name="connsiteY734" fmla="*/ 2346094 h 5826200"/>
              <a:gd name="connsiteX735" fmla="*/ 568377 w 4460780"/>
              <a:gd name="connsiteY735" fmla="*/ 2310473 h 5826200"/>
              <a:gd name="connsiteX736" fmla="*/ 559466 w 4460780"/>
              <a:gd name="connsiteY736" fmla="*/ 2265229 h 5826200"/>
              <a:gd name="connsiteX737" fmla="*/ 567907 w 4460780"/>
              <a:gd name="connsiteY737" fmla="*/ 2213865 h 5826200"/>
              <a:gd name="connsiteX738" fmla="*/ 552364 w 4460780"/>
              <a:gd name="connsiteY738" fmla="*/ 2189686 h 5826200"/>
              <a:gd name="connsiteX739" fmla="*/ 541635 w 4460780"/>
              <a:gd name="connsiteY739" fmla="*/ 2174735 h 5826200"/>
              <a:gd name="connsiteX740" fmla="*/ 475838 w 4460780"/>
              <a:gd name="connsiteY740" fmla="*/ 2138602 h 5826200"/>
              <a:gd name="connsiteX741" fmla="*/ 464201 w 4460780"/>
              <a:gd name="connsiteY741" fmla="*/ 2138797 h 5826200"/>
              <a:gd name="connsiteX742" fmla="*/ 452564 w 4460780"/>
              <a:gd name="connsiteY742" fmla="*/ 2138994 h 5826200"/>
              <a:gd name="connsiteX743" fmla="*/ 450354 w 4460780"/>
              <a:gd name="connsiteY743" fmla="*/ 2146016 h 5826200"/>
              <a:gd name="connsiteX744" fmla="*/ 433907 w 4460780"/>
              <a:gd name="connsiteY744" fmla="*/ 2136985 h 5826200"/>
              <a:gd name="connsiteX745" fmla="*/ 424479 w 4460780"/>
              <a:gd name="connsiteY745" fmla="*/ 2130157 h 5826200"/>
              <a:gd name="connsiteX746" fmla="*/ 384557 w 4460780"/>
              <a:gd name="connsiteY746" fmla="*/ 2109883 h 5826200"/>
              <a:gd name="connsiteX747" fmla="*/ 362313 w 4460780"/>
              <a:gd name="connsiteY747" fmla="*/ 2033432 h 5826200"/>
              <a:gd name="connsiteX748" fmla="*/ 394815 w 4460780"/>
              <a:gd name="connsiteY748" fmla="*/ 2028226 h 5826200"/>
              <a:gd name="connsiteX749" fmla="*/ 464242 w 4460780"/>
              <a:gd name="connsiteY749" fmla="*/ 2003772 h 5826200"/>
              <a:gd name="connsiteX750" fmla="*/ 494537 w 4460780"/>
              <a:gd name="connsiteY750" fmla="*/ 2005585 h 5826200"/>
              <a:gd name="connsiteX751" fmla="*/ 520020 w 4460780"/>
              <a:gd name="connsiteY751" fmla="*/ 1998170 h 5826200"/>
              <a:gd name="connsiteX752" fmla="*/ 544717 w 4460780"/>
              <a:gd name="connsiteY752" fmla="*/ 1944207 h 5826200"/>
              <a:gd name="connsiteX753" fmla="*/ 555050 w 4460780"/>
              <a:gd name="connsiteY753" fmla="*/ 1935882 h 5826200"/>
              <a:gd name="connsiteX754" fmla="*/ 567595 w 4460780"/>
              <a:gd name="connsiteY754" fmla="*/ 1920540 h 5826200"/>
              <a:gd name="connsiteX755" fmla="*/ 560493 w 4460780"/>
              <a:gd name="connsiteY755" fmla="*/ 1844997 h 5826200"/>
              <a:gd name="connsiteX756" fmla="*/ 509648 w 4460780"/>
              <a:gd name="connsiteY756" fmla="*/ 1798131 h 5826200"/>
              <a:gd name="connsiteX757" fmla="*/ 460105 w 4460780"/>
              <a:gd name="connsiteY757" fmla="*/ 1759397 h 5826200"/>
              <a:gd name="connsiteX758" fmla="*/ 452095 w 4460780"/>
              <a:gd name="connsiteY758" fmla="*/ 1699000 h 5826200"/>
              <a:gd name="connsiteX759" fmla="*/ 482196 w 4460780"/>
              <a:gd name="connsiteY759" fmla="*/ 1689182 h 5826200"/>
              <a:gd name="connsiteX760" fmla="*/ 521522 w 4460780"/>
              <a:gd name="connsiteY760" fmla="*/ 1674547 h 5826200"/>
              <a:gd name="connsiteX761" fmla="*/ 591738 w 4460780"/>
              <a:gd name="connsiteY761" fmla="*/ 1696638 h 5826200"/>
              <a:gd name="connsiteX762" fmla="*/ 659591 w 4460780"/>
              <a:gd name="connsiteY762" fmla="*/ 1579086 h 5826200"/>
              <a:gd name="connsiteX763" fmla="*/ 653477 w 4460780"/>
              <a:gd name="connsiteY763" fmla="*/ 1561726 h 5826200"/>
              <a:gd name="connsiteX764" fmla="*/ 647362 w 4460780"/>
              <a:gd name="connsiteY764" fmla="*/ 1544370 h 5826200"/>
              <a:gd name="connsiteX765" fmla="*/ 626297 w 4460780"/>
              <a:gd name="connsiteY765" fmla="*/ 1537743 h 5826200"/>
              <a:gd name="connsiteX766" fmla="*/ 632923 w 4460780"/>
              <a:gd name="connsiteY766" fmla="*/ 1516681 h 5826200"/>
              <a:gd name="connsiteX767" fmla="*/ 589297 w 4460780"/>
              <a:gd name="connsiteY767" fmla="*/ 1483662 h 5826200"/>
              <a:gd name="connsiteX768" fmla="*/ 587008 w 4460780"/>
              <a:gd name="connsiteY768" fmla="*/ 1417351 h 5826200"/>
              <a:gd name="connsiteX769" fmla="*/ 572966 w 4460780"/>
              <a:gd name="connsiteY769" fmla="*/ 1412933 h 5826200"/>
              <a:gd name="connsiteX770" fmla="*/ 607483 w 4460780"/>
              <a:gd name="connsiteY770" fmla="*/ 1389067 h 5826200"/>
              <a:gd name="connsiteX771" fmla="*/ 632766 w 4460780"/>
              <a:gd name="connsiteY771" fmla="*/ 1370014 h 5826200"/>
              <a:gd name="connsiteX772" fmla="*/ 688940 w 4460780"/>
              <a:gd name="connsiteY772" fmla="*/ 1387687 h 5826200"/>
              <a:gd name="connsiteX773" fmla="*/ 743538 w 4460780"/>
              <a:gd name="connsiteY773" fmla="*/ 1312266 h 5826200"/>
              <a:gd name="connsiteX774" fmla="*/ 733909 w 4460780"/>
              <a:gd name="connsiteY774" fmla="*/ 1293805 h 5826200"/>
              <a:gd name="connsiteX775" fmla="*/ 689178 w 4460780"/>
              <a:gd name="connsiteY775" fmla="*/ 1264295 h 5826200"/>
              <a:gd name="connsiteX776" fmla="*/ 693596 w 4460780"/>
              <a:gd name="connsiteY776" fmla="*/ 1250252 h 5826200"/>
              <a:gd name="connsiteX777" fmla="*/ 660697 w 4460780"/>
              <a:gd name="connsiteY777" fmla="*/ 1232188 h 5826200"/>
              <a:gd name="connsiteX778" fmla="*/ 620780 w 4460780"/>
              <a:gd name="connsiteY778" fmla="*/ 1211911 h 5826200"/>
              <a:gd name="connsiteX779" fmla="*/ 615569 w 4460780"/>
              <a:gd name="connsiteY779" fmla="*/ 1179407 h 5826200"/>
              <a:gd name="connsiteX780" fmla="*/ 614782 w 4460780"/>
              <a:gd name="connsiteY780" fmla="*/ 1132858 h 5826200"/>
              <a:gd name="connsiteX781" fmla="*/ 643775 w 4460780"/>
              <a:gd name="connsiteY781" fmla="*/ 1126547 h 5826200"/>
              <a:gd name="connsiteX782" fmla="*/ 675373 w 4460780"/>
              <a:gd name="connsiteY782" fmla="*/ 1136489 h 5826200"/>
              <a:gd name="connsiteX783" fmla="*/ 729338 w 4460780"/>
              <a:gd name="connsiteY783" fmla="*/ 1161181 h 5826200"/>
              <a:gd name="connsiteX784" fmla="*/ 806968 w 4460780"/>
              <a:gd name="connsiteY784" fmla="*/ 1208756 h 5826200"/>
              <a:gd name="connsiteX785" fmla="*/ 850912 w 4460780"/>
              <a:gd name="connsiteY785" fmla="*/ 1191717 h 5826200"/>
              <a:gd name="connsiteX786" fmla="*/ 855330 w 4460780"/>
              <a:gd name="connsiteY786" fmla="*/ 1177674 h 5826200"/>
              <a:gd name="connsiteX787" fmla="*/ 852726 w 4460780"/>
              <a:gd name="connsiteY787" fmla="*/ 1161418 h 5826200"/>
              <a:gd name="connsiteX788" fmla="*/ 857144 w 4460780"/>
              <a:gd name="connsiteY788" fmla="*/ 1147376 h 5826200"/>
              <a:gd name="connsiteX789" fmla="*/ 864167 w 4460780"/>
              <a:gd name="connsiteY789" fmla="*/ 1149586 h 5826200"/>
              <a:gd name="connsiteX790" fmla="*/ 881839 w 4460780"/>
              <a:gd name="connsiteY790" fmla="*/ 1093417 h 5826200"/>
              <a:gd name="connsiteX791" fmla="*/ 945349 w 4460780"/>
              <a:gd name="connsiteY791" fmla="*/ 1063240 h 5826200"/>
              <a:gd name="connsiteX792" fmla="*/ 1011068 w 4460780"/>
              <a:gd name="connsiteY792" fmla="*/ 1026039 h 5826200"/>
              <a:gd name="connsiteX793" fmla="*/ 1037577 w 4460780"/>
              <a:gd name="connsiteY793" fmla="*/ 941781 h 5826200"/>
              <a:gd name="connsiteX794" fmla="*/ 1013911 w 4460780"/>
              <a:gd name="connsiteY794" fmla="*/ 918903 h 5826200"/>
              <a:gd name="connsiteX795" fmla="*/ 1026770 w 4460780"/>
              <a:gd name="connsiteY795" fmla="*/ 853497 h 5826200"/>
              <a:gd name="connsiteX796" fmla="*/ 1044839 w 4460780"/>
              <a:gd name="connsiteY796" fmla="*/ 820599 h 5826200"/>
              <a:gd name="connsiteX797" fmla="*/ 1072924 w 4460780"/>
              <a:gd name="connsiteY797" fmla="*/ 829435 h 5826200"/>
              <a:gd name="connsiteX798" fmla="*/ 1087875 w 4460780"/>
              <a:gd name="connsiteY798" fmla="*/ 818706 h 5826200"/>
              <a:gd name="connsiteX799" fmla="*/ 1114662 w 4460780"/>
              <a:gd name="connsiteY799" fmla="*/ 819420 h 5826200"/>
              <a:gd name="connsiteX800" fmla="*/ 1122078 w 4460780"/>
              <a:gd name="connsiteY800" fmla="*/ 844900 h 5826200"/>
              <a:gd name="connsiteX801" fmla="*/ 1157186 w 4460780"/>
              <a:gd name="connsiteY801" fmla="*/ 855945 h 5826200"/>
              <a:gd name="connsiteX802" fmla="*/ 1176042 w 4460780"/>
              <a:gd name="connsiteY802" fmla="*/ 869596 h 5826200"/>
              <a:gd name="connsiteX803" fmla="*/ 1187874 w 4460780"/>
              <a:gd name="connsiteY803" fmla="*/ 881037 h 5826200"/>
              <a:gd name="connsiteX804" fmla="*/ 1238130 w 4460780"/>
              <a:gd name="connsiteY804" fmla="*/ 892987 h 5826200"/>
              <a:gd name="connsiteX805" fmla="*/ 1289805 w 4460780"/>
              <a:gd name="connsiteY805" fmla="*/ 851373 h 5826200"/>
              <a:gd name="connsiteX806" fmla="*/ 1303848 w 4460780"/>
              <a:gd name="connsiteY806" fmla="*/ 855791 h 5826200"/>
              <a:gd name="connsiteX807" fmla="*/ 1328031 w 4460780"/>
              <a:gd name="connsiteY807" fmla="*/ 840249 h 5826200"/>
              <a:gd name="connsiteX808" fmla="*/ 1352211 w 4460780"/>
              <a:gd name="connsiteY808" fmla="*/ 824706 h 5826200"/>
              <a:gd name="connsiteX809" fmla="*/ 1368463 w 4460780"/>
              <a:gd name="connsiteY809" fmla="*/ 822101 h 5826200"/>
              <a:gd name="connsiteX810" fmla="*/ 1396350 w 4460780"/>
              <a:gd name="connsiteY810" fmla="*/ 819304 h 5826200"/>
              <a:gd name="connsiteX811" fmla="*/ 1431262 w 4460780"/>
              <a:gd name="connsiteY811" fmla="*/ 818712 h 5826200"/>
              <a:gd name="connsiteX812" fmla="*/ 1439116 w 4460780"/>
              <a:gd name="connsiteY812" fmla="*/ 732442 h 5826200"/>
              <a:gd name="connsiteX813" fmla="*/ 1442151 w 4460780"/>
              <a:gd name="connsiteY813" fmla="*/ 636937 h 5826200"/>
              <a:gd name="connsiteX814" fmla="*/ 1473553 w 4460780"/>
              <a:gd name="connsiteY814" fmla="*/ 635244 h 5826200"/>
              <a:gd name="connsiteX815" fmla="*/ 2842771 w 4460780"/>
              <a:gd name="connsiteY815" fmla="*/ 35860 h 5826200"/>
              <a:gd name="connsiteX816" fmla="*/ 2856813 w 4460780"/>
              <a:gd name="connsiteY816" fmla="*/ 40278 h 5826200"/>
              <a:gd name="connsiteX817" fmla="*/ 2811447 w 4460780"/>
              <a:gd name="connsiteY817" fmla="*/ 110889 h 5826200"/>
              <a:gd name="connsiteX818" fmla="*/ 2786359 w 4460780"/>
              <a:gd name="connsiteY818" fmla="*/ 141579 h 5826200"/>
              <a:gd name="connsiteX819" fmla="*/ 2716298 w 4460780"/>
              <a:gd name="connsiteY819" fmla="*/ 266149 h 5826200"/>
              <a:gd name="connsiteX820" fmla="*/ 2695236 w 4460780"/>
              <a:gd name="connsiteY820" fmla="*/ 259523 h 5826200"/>
              <a:gd name="connsiteX821" fmla="*/ 2677167 w 4460780"/>
              <a:gd name="connsiteY821" fmla="*/ 292421 h 5826200"/>
              <a:gd name="connsiteX822" fmla="*/ 2672356 w 4460780"/>
              <a:gd name="connsiteY822" fmla="*/ 283194 h 5826200"/>
              <a:gd name="connsiteX823" fmla="*/ 2676379 w 4460780"/>
              <a:gd name="connsiteY823" fmla="*/ 245876 h 5826200"/>
              <a:gd name="connsiteX824" fmla="*/ 2732474 w 4460780"/>
              <a:gd name="connsiteY824" fmla="*/ 190216 h 5826200"/>
              <a:gd name="connsiteX825" fmla="*/ 2778944 w 4460780"/>
              <a:gd name="connsiteY825" fmla="*/ 116095 h 5826200"/>
              <a:gd name="connsiteX826" fmla="*/ 2785963 w 4460780"/>
              <a:gd name="connsiteY826" fmla="*/ 118303 h 5826200"/>
              <a:gd name="connsiteX827" fmla="*/ 2813265 w 4460780"/>
              <a:gd name="connsiteY827" fmla="*/ 80592 h 5826200"/>
              <a:gd name="connsiteX828" fmla="*/ 2842771 w 4460780"/>
              <a:gd name="connsiteY828" fmla="*/ 35860 h 5826200"/>
              <a:gd name="connsiteX829" fmla="*/ 1009425 w 4460780"/>
              <a:gd name="connsiteY829" fmla="*/ 1148 h 5826200"/>
              <a:gd name="connsiteX830" fmla="*/ 1052107 w 4460780"/>
              <a:gd name="connsiteY830" fmla="*/ 12647 h 5826200"/>
              <a:gd name="connsiteX831" fmla="*/ 1072459 w 4460780"/>
              <a:gd name="connsiteY831" fmla="*/ 46058 h 5826200"/>
              <a:gd name="connsiteX832" fmla="*/ 1109067 w 4460780"/>
              <a:gd name="connsiteY832" fmla="*/ 76870 h 5826200"/>
              <a:gd name="connsiteX833" fmla="*/ 1134430 w 4460780"/>
              <a:gd name="connsiteY833" fmla="*/ 131146 h 5826200"/>
              <a:gd name="connsiteX834" fmla="*/ 1123267 w 4460780"/>
              <a:gd name="connsiteY834" fmla="*/ 227951 h 5826200"/>
              <a:gd name="connsiteX835" fmla="*/ 1096483 w 4460780"/>
              <a:gd name="connsiteY835" fmla="*/ 227242 h 5826200"/>
              <a:gd name="connsiteX836" fmla="*/ 1069694 w 4460780"/>
              <a:gd name="connsiteY836" fmla="*/ 226532 h 5826200"/>
              <a:gd name="connsiteX837" fmla="*/ 991277 w 4460780"/>
              <a:gd name="connsiteY837" fmla="*/ 132409 h 5826200"/>
              <a:gd name="connsiteX838" fmla="*/ 954985 w 4460780"/>
              <a:gd name="connsiteY838" fmla="*/ 51543 h 5826200"/>
              <a:gd name="connsiteX839" fmla="*/ 940943 w 4460780"/>
              <a:gd name="connsiteY839" fmla="*/ 47125 h 5826200"/>
              <a:gd name="connsiteX840" fmla="*/ 947570 w 4460780"/>
              <a:gd name="connsiteY840" fmla="*/ 26060 h 5826200"/>
              <a:gd name="connsiteX841" fmla="*/ 993724 w 4460780"/>
              <a:gd name="connsiteY841" fmla="*/ 1997 h 5826200"/>
              <a:gd name="connsiteX842" fmla="*/ 1009425 w 4460780"/>
              <a:gd name="connsiteY842" fmla="*/ 1148 h 582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</a:cxnLst>
            <a:rect l="l" t="t" r="r" b="b"/>
            <a:pathLst>
              <a:path w="4460780" h="5826200">
                <a:moveTo>
                  <a:pt x="1301976" y="5693506"/>
                </a:moveTo>
                <a:lnTo>
                  <a:pt x="1308999" y="5695716"/>
                </a:lnTo>
                <a:lnTo>
                  <a:pt x="1295348" y="5714571"/>
                </a:lnTo>
                <a:close/>
                <a:moveTo>
                  <a:pt x="3606722" y="4867592"/>
                </a:moveTo>
                <a:lnTo>
                  <a:pt x="3627788" y="4874219"/>
                </a:lnTo>
                <a:cubicBezTo>
                  <a:pt x="3620424" y="4897624"/>
                  <a:pt x="3607379" y="4906381"/>
                  <a:pt x="3588658" y="4900491"/>
                </a:cubicBezTo>
                <a:cubicBezTo>
                  <a:pt x="3583974" y="4899017"/>
                  <a:pt x="3582370" y="4895942"/>
                  <a:pt x="3583843" y="4891262"/>
                </a:cubicBezTo>
                <a:cubicBezTo>
                  <a:pt x="3585316" y="4886579"/>
                  <a:pt x="3587594" y="4883439"/>
                  <a:pt x="3590666" y="4881834"/>
                </a:cubicBezTo>
                <a:cubicBezTo>
                  <a:pt x="3593742" y="4880230"/>
                  <a:pt x="3599097" y="4875482"/>
                  <a:pt x="3606722" y="4867592"/>
                </a:cubicBezTo>
                <a:close/>
                <a:moveTo>
                  <a:pt x="3518836" y="4214899"/>
                </a:moveTo>
                <a:lnTo>
                  <a:pt x="3575013" y="4232574"/>
                </a:lnTo>
                <a:cubicBezTo>
                  <a:pt x="3579693" y="4234046"/>
                  <a:pt x="3592329" y="4247021"/>
                  <a:pt x="3612918" y="4271507"/>
                </a:cubicBezTo>
                <a:cubicBezTo>
                  <a:pt x="3633513" y="4295990"/>
                  <a:pt x="3654168" y="4324354"/>
                  <a:pt x="3674889" y="4356595"/>
                </a:cubicBezTo>
                <a:cubicBezTo>
                  <a:pt x="3695610" y="4388836"/>
                  <a:pt x="3712154" y="4426196"/>
                  <a:pt x="3724515" y="4468663"/>
                </a:cubicBezTo>
                <a:cubicBezTo>
                  <a:pt x="3736874" y="4511135"/>
                  <a:pt x="3737899" y="4548755"/>
                  <a:pt x="3727590" y="4581523"/>
                </a:cubicBezTo>
                <a:cubicBezTo>
                  <a:pt x="3746577" y="4602929"/>
                  <a:pt x="3754294" y="4623365"/>
                  <a:pt x="3750744" y="4642823"/>
                </a:cubicBezTo>
                <a:cubicBezTo>
                  <a:pt x="3747192" y="4662285"/>
                  <a:pt x="3746417" y="4685192"/>
                  <a:pt x="3748413" y="4711541"/>
                </a:cubicBezTo>
                <a:cubicBezTo>
                  <a:pt x="3723801" y="4724373"/>
                  <a:pt x="3704473" y="4728582"/>
                  <a:pt x="3690430" y="4724164"/>
                </a:cubicBezTo>
                <a:cubicBezTo>
                  <a:pt x="3671705" y="4718272"/>
                  <a:pt x="3658264" y="4703754"/>
                  <a:pt x="3650112" y="4680614"/>
                </a:cubicBezTo>
                <a:cubicBezTo>
                  <a:pt x="3641961" y="4657470"/>
                  <a:pt x="3634543" y="4631986"/>
                  <a:pt x="3627864" y="4604162"/>
                </a:cubicBezTo>
                <a:cubicBezTo>
                  <a:pt x="3621186" y="4576339"/>
                  <a:pt x="3613770" y="4550860"/>
                  <a:pt x="3605619" y="4527716"/>
                </a:cubicBezTo>
                <a:cubicBezTo>
                  <a:pt x="3597468" y="4504572"/>
                  <a:pt x="3586370" y="4490795"/>
                  <a:pt x="3572324" y="4486376"/>
                </a:cubicBezTo>
                <a:lnTo>
                  <a:pt x="3578951" y="4465311"/>
                </a:lnTo>
                <a:cubicBezTo>
                  <a:pt x="3564648" y="4445378"/>
                  <a:pt x="3544725" y="4414674"/>
                  <a:pt x="3519194" y="4373201"/>
                </a:cubicBezTo>
                <a:cubicBezTo>
                  <a:pt x="3493656" y="4331726"/>
                  <a:pt x="3488990" y="4285246"/>
                  <a:pt x="3505189" y="4233757"/>
                </a:cubicBezTo>
                <a:cubicBezTo>
                  <a:pt x="3508135" y="4224394"/>
                  <a:pt x="3512685" y="4218107"/>
                  <a:pt x="3518836" y="4214899"/>
                </a:cubicBezTo>
                <a:close/>
                <a:moveTo>
                  <a:pt x="1013716" y="4206113"/>
                </a:moveTo>
                <a:lnTo>
                  <a:pt x="1016217" y="4210915"/>
                </a:lnTo>
                <a:lnTo>
                  <a:pt x="1011507" y="4213136"/>
                </a:lnTo>
                <a:close/>
                <a:moveTo>
                  <a:pt x="2501025" y="4187908"/>
                </a:moveTo>
                <a:lnTo>
                  <a:pt x="2480356" y="4204551"/>
                </a:lnTo>
                <a:cubicBezTo>
                  <a:pt x="2477410" y="4213914"/>
                  <a:pt x="2473291" y="4222907"/>
                  <a:pt x="2468006" y="4231534"/>
                </a:cubicBezTo>
                <a:cubicBezTo>
                  <a:pt x="2462720" y="4240161"/>
                  <a:pt x="2458606" y="4249152"/>
                  <a:pt x="2455660" y="4258515"/>
                </a:cubicBezTo>
                <a:lnTo>
                  <a:pt x="2404300" y="4250074"/>
                </a:lnTo>
                <a:lnTo>
                  <a:pt x="2415346" y="4214966"/>
                </a:lnTo>
                <a:cubicBezTo>
                  <a:pt x="2432334" y="4210021"/>
                  <a:pt x="2446614" y="4205510"/>
                  <a:pt x="2458185" y="4201437"/>
                </a:cubicBezTo>
                <a:cubicBezTo>
                  <a:pt x="2469758" y="4197359"/>
                  <a:pt x="2484038" y="4192848"/>
                  <a:pt x="2501025" y="4187908"/>
                </a:cubicBezTo>
                <a:close/>
                <a:moveTo>
                  <a:pt x="3237974" y="4126535"/>
                </a:moveTo>
                <a:lnTo>
                  <a:pt x="3273086" y="4137582"/>
                </a:lnTo>
                <a:lnTo>
                  <a:pt x="3268668" y="4151624"/>
                </a:lnTo>
                <a:lnTo>
                  <a:pt x="3233556" y="4140577"/>
                </a:lnTo>
                <a:close/>
                <a:moveTo>
                  <a:pt x="2264743" y="3982379"/>
                </a:moveTo>
                <a:cubicBezTo>
                  <a:pt x="2280523" y="3997633"/>
                  <a:pt x="2286940" y="4009941"/>
                  <a:pt x="2283994" y="4019304"/>
                </a:cubicBezTo>
                <a:cubicBezTo>
                  <a:pt x="2278104" y="4038026"/>
                  <a:pt x="2265189" y="4054542"/>
                  <a:pt x="2245256" y="4068850"/>
                </a:cubicBezTo>
                <a:lnTo>
                  <a:pt x="2231213" y="4064432"/>
                </a:lnTo>
                <a:cubicBezTo>
                  <a:pt x="2226270" y="4047440"/>
                  <a:pt x="2226004" y="4031924"/>
                  <a:pt x="2230422" y="4017882"/>
                </a:cubicBezTo>
                <a:cubicBezTo>
                  <a:pt x="2231895" y="4013202"/>
                  <a:pt x="2234174" y="4010058"/>
                  <a:pt x="2237250" y="4008454"/>
                </a:cubicBezTo>
                <a:cubicBezTo>
                  <a:pt x="2240325" y="4006851"/>
                  <a:pt x="2249493" y="3998160"/>
                  <a:pt x="2264743" y="3982379"/>
                </a:cubicBezTo>
                <a:close/>
                <a:moveTo>
                  <a:pt x="3025364" y="3943894"/>
                </a:moveTo>
                <a:cubicBezTo>
                  <a:pt x="3031777" y="3956202"/>
                  <a:pt x="3034620" y="3963525"/>
                  <a:pt x="3033884" y="3965864"/>
                </a:cubicBezTo>
                <a:cubicBezTo>
                  <a:pt x="3033148" y="3968204"/>
                  <a:pt x="3033646" y="3974793"/>
                  <a:pt x="3035380" y="3985629"/>
                </a:cubicBezTo>
                <a:lnTo>
                  <a:pt x="3014318" y="3979002"/>
                </a:lnTo>
                <a:cubicBezTo>
                  <a:pt x="3011108" y="3972845"/>
                  <a:pt x="3009137" y="3970939"/>
                  <a:pt x="3008401" y="3973279"/>
                </a:cubicBezTo>
                <a:cubicBezTo>
                  <a:pt x="3007663" y="3975623"/>
                  <a:pt x="3005692" y="3973717"/>
                  <a:pt x="3002482" y="3967560"/>
                </a:cubicBezTo>
                <a:close/>
                <a:moveTo>
                  <a:pt x="3182679" y="3885349"/>
                </a:moveTo>
                <a:cubicBezTo>
                  <a:pt x="3252894" y="3907441"/>
                  <a:pt x="3279165" y="3946575"/>
                  <a:pt x="3261491" y="4002748"/>
                </a:cubicBezTo>
                <a:lnTo>
                  <a:pt x="3254472" y="4000540"/>
                </a:lnTo>
                <a:cubicBezTo>
                  <a:pt x="3242691" y="4037987"/>
                  <a:pt x="3215735" y="4050081"/>
                  <a:pt x="3173604" y="4036826"/>
                </a:cubicBezTo>
                <a:lnTo>
                  <a:pt x="3175812" y="4029807"/>
                </a:lnTo>
                <a:lnTo>
                  <a:pt x="3166585" y="4034618"/>
                </a:lnTo>
                <a:cubicBezTo>
                  <a:pt x="3144913" y="4038089"/>
                  <a:pt x="3130199" y="4039893"/>
                  <a:pt x="3122440" y="4040023"/>
                </a:cubicBezTo>
                <a:cubicBezTo>
                  <a:pt x="3114685" y="4040154"/>
                  <a:pt x="3101444" y="4037274"/>
                  <a:pt x="3082718" y="4031382"/>
                </a:cubicBezTo>
                <a:cubicBezTo>
                  <a:pt x="3079511" y="4025231"/>
                  <a:pt x="3080117" y="4015132"/>
                  <a:pt x="3084535" y="4001090"/>
                </a:cubicBezTo>
                <a:lnTo>
                  <a:pt x="3091554" y="4003298"/>
                </a:lnTo>
                <a:cubicBezTo>
                  <a:pt x="3094500" y="3993935"/>
                  <a:pt x="3097880" y="3987280"/>
                  <a:pt x="3101696" y="3983338"/>
                </a:cubicBezTo>
                <a:cubicBezTo>
                  <a:pt x="3105507" y="3979395"/>
                  <a:pt x="3108887" y="3972739"/>
                  <a:pt x="3111833" y="3963377"/>
                </a:cubicBezTo>
                <a:lnTo>
                  <a:pt x="3152776" y="3906810"/>
                </a:lnTo>
                <a:cubicBezTo>
                  <a:pt x="3160405" y="3898921"/>
                  <a:pt x="3165019" y="3896516"/>
                  <a:pt x="3166622" y="3899591"/>
                </a:cubicBezTo>
                <a:cubicBezTo>
                  <a:pt x="3168230" y="3902669"/>
                  <a:pt x="3173580" y="3897923"/>
                  <a:pt x="3182679" y="3885349"/>
                </a:cubicBezTo>
                <a:close/>
                <a:moveTo>
                  <a:pt x="2637207" y="3706024"/>
                </a:moveTo>
                <a:cubicBezTo>
                  <a:pt x="2646566" y="3708968"/>
                  <a:pt x="2653221" y="3712348"/>
                  <a:pt x="2657164" y="3716160"/>
                </a:cubicBezTo>
                <a:cubicBezTo>
                  <a:pt x="2661112" y="3719973"/>
                  <a:pt x="2667763" y="3723351"/>
                  <a:pt x="2677126" y="3726297"/>
                </a:cubicBezTo>
                <a:cubicBezTo>
                  <a:pt x="2665083" y="3748230"/>
                  <a:pt x="2640335" y="3753305"/>
                  <a:pt x="2602888" y="3741523"/>
                </a:cubicBezTo>
                <a:cubicBezTo>
                  <a:pt x="2602888" y="3741523"/>
                  <a:pt x="2598073" y="3732294"/>
                  <a:pt x="2588448" y="3713834"/>
                </a:cubicBezTo>
                <a:cubicBezTo>
                  <a:pt x="2599285" y="3712096"/>
                  <a:pt x="2607408" y="3710795"/>
                  <a:pt x="2612828" y="3709929"/>
                </a:cubicBezTo>
                <a:cubicBezTo>
                  <a:pt x="2618243" y="3709061"/>
                  <a:pt x="2625636" y="3710097"/>
                  <a:pt x="2634999" y="3713043"/>
                </a:cubicBezTo>
                <a:close/>
                <a:moveTo>
                  <a:pt x="3445002" y="3566624"/>
                </a:moveTo>
                <a:cubicBezTo>
                  <a:pt x="3448473" y="3588295"/>
                  <a:pt x="3449471" y="3601470"/>
                  <a:pt x="3447998" y="3606149"/>
                </a:cubicBezTo>
                <a:cubicBezTo>
                  <a:pt x="3443580" y="3620192"/>
                  <a:pt x="3437190" y="3632332"/>
                  <a:pt x="3428828" y="3642562"/>
                </a:cubicBezTo>
                <a:cubicBezTo>
                  <a:pt x="3420463" y="3652792"/>
                  <a:pt x="3414811" y="3662584"/>
                  <a:pt x="3411865" y="3671947"/>
                </a:cubicBezTo>
                <a:cubicBezTo>
                  <a:pt x="3391405" y="3655220"/>
                  <a:pt x="3384121" y="3637496"/>
                  <a:pt x="3390011" y="3618774"/>
                </a:cubicBezTo>
                <a:cubicBezTo>
                  <a:pt x="3395903" y="3600049"/>
                  <a:pt x="3414233" y="3582665"/>
                  <a:pt x="3445002" y="3566624"/>
                </a:cubicBezTo>
                <a:close/>
                <a:moveTo>
                  <a:pt x="378302" y="3527771"/>
                </a:moveTo>
                <a:lnTo>
                  <a:pt x="434475" y="3545444"/>
                </a:lnTo>
                <a:cubicBezTo>
                  <a:pt x="425638" y="3573533"/>
                  <a:pt x="420618" y="3597675"/>
                  <a:pt x="419407" y="3617869"/>
                </a:cubicBezTo>
                <a:cubicBezTo>
                  <a:pt x="430242" y="3616136"/>
                  <a:pt x="446494" y="3613531"/>
                  <a:pt x="468166" y="3610059"/>
                </a:cubicBezTo>
                <a:cubicBezTo>
                  <a:pt x="489832" y="3606591"/>
                  <a:pt x="512371" y="3608535"/>
                  <a:pt x="535776" y="3615898"/>
                </a:cubicBezTo>
                <a:cubicBezTo>
                  <a:pt x="563861" y="3624734"/>
                  <a:pt x="574961" y="3638516"/>
                  <a:pt x="569070" y="3657242"/>
                </a:cubicBezTo>
                <a:lnTo>
                  <a:pt x="601969" y="3675307"/>
                </a:lnTo>
                <a:cubicBezTo>
                  <a:pt x="605175" y="3681463"/>
                  <a:pt x="616142" y="3687484"/>
                  <a:pt x="634867" y="3693376"/>
                </a:cubicBezTo>
                <a:lnTo>
                  <a:pt x="626031" y="3721461"/>
                </a:lnTo>
                <a:lnTo>
                  <a:pt x="654116" y="3730297"/>
                </a:lnTo>
                <a:cubicBezTo>
                  <a:pt x="651436" y="3755175"/>
                  <a:pt x="647950" y="3778515"/>
                  <a:pt x="643662" y="3800316"/>
                </a:cubicBezTo>
                <a:cubicBezTo>
                  <a:pt x="639374" y="3822118"/>
                  <a:pt x="635888" y="3845458"/>
                  <a:pt x="633208" y="3870336"/>
                </a:cubicBezTo>
                <a:lnTo>
                  <a:pt x="626184" y="3868126"/>
                </a:lnTo>
                <a:cubicBezTo>
                  <a:pt x="617087" y="3880697"/>
                  <a:pt x="611867" y="3893201"/>
                  <a:pt x="610525" y="3905640"/>
                </a:cubicBezTo>
                <a:cubicBezTo>
                  <a:pt x="609183" y="3918079"/>
                  <a:pt x="604699" y="3928243"/>
                  <a:pt x="597070" y="3936133"/>
                </a:cubicBezTo>
                <a:lnTo>
                  <a:pt x="590051" y="3933924"/>
                </a:lnTo>
                <a:cubicBezTo>
                  <a:pt x="577743" y="3940337"/>
                  <a:pt x="569685" y="3945520"/>
                  <a:pt x="565873" y="3949463"/>
                </a:cubicBezTo>
                <a:cubicBezTo>
                  <a:pt x="562055" y="3953410"/>
                  <a:pt x="554128" y="3966348"/>
                  <a:pt x="542085" y="3988280"/>
                </a:cubicBezTo>
                <a:cubicBezTo>
                  <a:pt x="557861" y="4003534"/>
                  <a:pt x="568961" y="4017316"/>
                  <a:pt x="575376" y="4029619"/>
                </a:cubicBezTo>
                <a:lnTo>
                  <a:pt x="570956" y="4043665"/>
                </a:lnTo>
                <a:cubicBezTo>
                  <a:pt x="574168" y="4049818"/>
                  <a:pt x="582790" y="4055103"/>
                  <a:pt x="596837" y="4059522"/>
                </a:cubicBezTo>
                <a:lnTo>
                  <a:pt x="610879" y="4063940"/>
                </a:lnTo>
                <a:cubicBezTo>
                  <a:pt x="629601" y="4069830"/>
                  <a:pt x="638362" y="4082876"/>
                  <a:pt x="637150" y="4103074"/>
                </a:cubicBezTo>
                <a:cubicBezTo>
                  <a:pt x="604381" y="4092765"/>
                  <a:pt x="581280" y="4080349"/>
                  <a:pt x="567840" y="4065831"/>
                </a:cubicBezTo>
                <a:cubicBezTo>
                  <a:pt x="554402" y="4051318"/>
                  <a:pt x="536716" y="4038035"/>
                  <a:pt x="514783" y="4025992"/>
                </a:cubicBezTo>
                <a:cubicBezTo>
                  <a:pt x="473444" y="4059283"/>
                  <a:pt x="433642" y="4091777"/>
                  <a:pt x="395376" y="4123463"/>
                </a:cubicBezTo>
                <a:cubicBezTo>
                  <a:pt x="357113" y="4155150"/>
                  <a:pt x="310026" y="4169919"/>
                  <a:pt x="254115" y="4167760"/>
                </a:cubicBezTo>
                <a:cubicBezTo>
                  <a:pt x="238339" y="4152507"/>
                  <a:pt x="228108" y="4144146"/>
                  <a:pt x="223425" y="4142672"/>
                </a:cubicBezTo>
                <a:cubicBezTo>
                  <a:pt x="218745" y="4141200"/>
                  <a:pt x="212528" y="4140530"/>
                  <a:pt x="204769" y="4140660"/>
                </a:cubicBezTo>
                <a:cubicBezTo>
                  <a:pt x="197009" y="4140790"/>
                  <a:pt x="188452" y="4139384"/>
                  <a:pt x="179089" y="4136438"/>
                </a:cubicBezTo>
                <a:lnTo>
                  <a:pt x="181298" y="4129418"/>
                </a:lnTo>
                <a:lnTo>
                  <a:pt x="172066" y="4134228"/>
                </a:lnTo>
                <a:cubicBezTo>
                  <a:pt x="148661" y="4126864"/>
                  <a:pt x="131542" y="4124054"/>
                  <a:pt x="120706" y="4125788"/>
                </a:cubicBezTo>
                <a:cubicBezTo>
                  <a:pt x="109345" y="4096491"/>
                  <a:pt x="97380" y="4077294"/>
                  <a:pt x="84812" y="4068193"/>
                </a:cubicBezTo>
                <a:cubicBezTo>
                  <a:pt x="72242" y="4059096"/>
                  <a:pt x="63485" y="4046051"/>
                  <a:pt x="58540" y="4029063"/>
                </a:cubicBezTo>
                <a:lnTo>
                  <a:pt x="37474" y="4022435"/>
                </a:lnTo>
                <a:lnTo>
                  <a:pt x="44102" y="4001370"/>
                </a:lnTo>
                <a:lnTo>
                  <a:pt x="24853" y="3964449"/>
                </a:lnTo>
                <a:lnTo>
                  <a:pt x="29271" y="3950407"/>
                </a:lnTo>
                <a:cubicBezTo>
                  <a:pt x="27534" y="3939570"/>
                  <a:pt x="22658" y="3926461"/>
                  <a:pt x="14638" y="3911077"/>
                </a:cubicBezTo>
                <a:cubicBezTo>
                  <a:pt x="6617" y="3895692"/>
                  <a:pt x="1738" y="3882582"/>
                  <a:pt x="0" y="3871745"/>
                </a:cubicBezTo>
                <a:cubicBezTo>
                  <a:pt x="2946" y="3862382"/>
                  <a:pt x="7060" y="3853392"/>
                  <a:pt x="12350" y="3844766"/>
                </a:cubicBezTo>
                <a:cubicBezTo>
                  <a:pt x="17635" y="3836140"/>
                  <a:pt x="21751" y="3827145"/>
                  <a:pt x="24696" y="3817782"/>
                </a:cubicBezTo>
                <a:lnTo>
                  <a:pt x="31720" y="3819991"/>
                </a:lnTo>
                <a:cubicBezTo>
                  <a:pt x="34664" y="3810633"/>
                  <a:pt x="37913" y="3796218"/>
                  <a:pt x="41460" y="3776759"/>
                </a:cubicBezTo>
                <a:cubicBezTo>
                  <a:pt x="45012" y="3757297"/>
                  <a:pt x="47524" y="3745226"/>
                  <a:pt x="48996" y="3740547"/>
                </a:cubicBezTo>
                <a:cubicBezTo>
                  <a:pt x="61305" y="3734130"/>
                  <a:pt x="73245" y="3728882"/>
                  <a:pt x="84812" y="3724808"/>
                </a:cubicBezTo>
                <a:cubicBezTo>
                  <a:pt x="96385" y="3720730"/>
                  <a:pt x="108325" y="3715483"/>
                  <a:pt x="120633" y="3709070"/>
                </a:cubicBezTo>
                <a:lnTo>
                  <a:pt x="165604" y="3615184"/>
                </a:lnTo>
                <a:cubicBezTo>
                  <a:pt x="178172" y="3624285"/>
                  <a:pt x="189139" y="3630307"/>
                  <a:pt x="198502" y="3633253"/>
                </a:cubicBezTo>
                <a:cubicBezTo>
                  <a:pt x="207865" y="3636198"/>
                  <a:pt x="216492" y="3641484"/>
                  <a:pt x="224382" y="3649109"/>
                </a:cubicBezTo>
                <a:cubicBezTo>
                  <a:pt x="224382" y="3649109"/>
                  <a:pt x="232006" y="3641222"/>
                  <a:pt x="247260" y="3625442"/>
                </a:cubicBezTo>
                <a:lnTo>
                  <a:pt x="333728" y="3644928"/>
                </a:lnTo>
                <a:lnTo>
                  <a:pt x="374675" y="3588363"/>
                </a:lnTo>
                <a:cubicBezTo>
                  <a:pt x="377621" y="3579001"/>
                  <a:pt x="378223" y="3568900"/>
                  <a:pt x="376488" y="3558069"/>
                </a:cubicBezTo>
                <a:cubicBezTo>
                  <a:pt x="374754" y="3547234"/>
                  <a:pt x="375356" y="3537134"/>
                  <a:pt x="378302" y="3527771"/>
                </a:cubicBezTo>
                <a:close/>
                <a:moveTo>
                  <a:pt x="3564215" y="3457513"/>
                </a:moveTo>
                <a:lnTo>
                  <a:pt x="3585276" y="3464139"/>
                </a:lnTo>
                <a:cubicBezTo>
                  <a:pt x="3594900" y="3482599"/>
                  <a:pt x="3603661" y="3495645"/>
                  <a:pt x="3611548" y="3503269"/>
                </a:cubicBezTo>
                <a:cubicBezTo>
                  <a:pt x="3619437" y="3510898"/>
                  <a:pt x="3624382" y="3527886"/>
                  <a:pt x="3626381" y="3554237"/>
                </a:cubicBezTo>
                <a:lnTo>
                  <a:pt x="3647447" y="3560865"/>
                </a:lnTo>
                <a:lnTo>
                  <a:pt x="3643029" y="3574907"/>
                </a:lnTo>
                <a:cubicBezTo>
                  <a:pt x="3655599" y="3584005"/>
                  <a:pt x="3661513" y="3589727"/>
                  <a:pt x="3660777" y="3592066"/>
                </a:cubicBezTo>
                <a:cubicBezTo>
                  <a:pt x="3660040" y="3594406"/>
                  <a:pt x="3659806" y="3603336"/>
                  <a:pt x="3660068" y="3618851"/>
                </a:cubicBezTo>
                <a:lnTo>
                  <a:pt x="3674110" y="3623269"/>
                </a:lnTo>
                <a:cubicBezTo>
                  <a:pt x="3675848" y="3634105"/>
                  <a:pt x="3675607" y="3643029"/>
                  <a:pt x="3673397" y="3650052"/>
                </a:cubicBezTo>
                <a:cubicBezTo>
                  <a:pt x="3671188" y="3657076"/>
                  <a:pt x="3674031" y="3664398"/>
                  <a:pt x="3681920" y="3672028"/>
                </a:cubicBezTo>
                <a:lnTo>
                  <a:pt x="3620938" y="3645123"/>
                </a:lnTo>
                <a:cubicBezTo>
                  <a:pt x="3604896" y="3614354"/>
                  <a:pt x="3589656" y="3585123"/>
                  <a:pt x="3575219" y="3557430"/>
                </a:cubicBezTo>
                <a:cubicBezTo>
                  <a:pt x="3560779" y="3529741"/>
                  <a:pt x="3557112" y="3496432"/>
                  <a:pt x="3564215" y="3457513"/>
                </a:cubicBezTo>
                <a:close/>
                <a:moveTo>
                  <a:pt x="750964" y="3263045"/>
                </a:moveTo>
                <a:cubicBezTo>
                  <a:pt x="754040" y="3261442"/>
                  <a:pt x="760262" y="3262113"/>
                  <a:pt x="769624" y="3265059"/>
                </a:cubicBezTo>
                <a:cubicBezTo>
                  <a:pt x="769624" y="3265059"/>
                  <a:pt x="771358" y="3275894"/>
                  <a:pt x="774829" y="3297565"/>
                </a:cubicBezTo>
                <a:lnTo>
                  <a:pt x="760787" y="3293147"/>
                </a:lnTo>
                <a:lnTo>
                  <a:pt x="758579" y="3300167"/>
                </a:lnTo>
                <a:lnTo>
                  <a:pt x="730490" y="3291330"/>
                </a:lnTo>
                <a:lnTo>
                  <a:pt x="730099" y="3268056"/>
                </a:lnTo>
                <a:cubicBezTo>
                  <a:pt x="740930" y="3266321"/>
                  <a:pt x="747887" y="3264653"/>
                  <a:pt x="750964" y="3263045"/>
                </a:cubicBezTo>
                <a:close/>
                <a:moveTo>
                  <a:pt x="808755" y="3238787"/>
                </a:moveTo>
                <a:lnTo>
                  <a:pt x="829820" y="3245415"/>
                </a:lnTo>
                <a:cubicBezTo>
                  <a:pt x="819245" y="3262667"/>
                  <a:pt x="808544" y="3272161"/>
                  <a:pt x="797709" y="3273895"/>
                </a:cubicBezTo>
                <a:close/>
                <a:moveTo>
                  <a:pt x="3552857" y="3199295"/>
                </a:moveTo>
                <a:cubicBezTo>
                  <a:pt x="3542022" y="3201029"/>
                  <a:pt x="3535868" y="3204240"/>
                  <a:pt x="3534396" y="3208919"/>
                </a:cubicBezTo>
                <a:cubicBezTo>
                  <a:pt x="3532923" y="3213603"/>
                  <a:pt x="3529111" y="3217546"/>
                  <a:pt x="3522955" y="3220752"/>
                </a:cubicBezTo>
                <a:lnTo>
                  <a:pt x="3502285" y="3237399"/>
                </a:lnTo>
                <a:cubicBezTo>
                  <a:pt x="3494660" y="3245290"/>
                  <a:pt x="3490848" y="3249233"/>
                  <a:pt x="3490848" y="3249233"/>
                </a:cubicBezTo>
                <a:cubicBezTo>
                  <a:pt x="3490848" y="3249233"/>
                  <a:pt x="3483825" y="3247024"/>
                  <a:pt x="3469783" y="3242606"/>
                </a:cubicBezTo>
                <a:lnTo>
                  <a:pt x="3460945" y="3270694"/>
                </a:lnTo>
                <a:cubicBezTo>
                  <a:pt x="3411189" y="3265330"/>
                  <a:pt x="3372163" y="3274912"/>
                  <a:pt x="3343864" y="3299449"/>
                </a:cubicBezTo>
                <a:cubicBezTo>
                  <a:pt x="3315569" y="3323987"/>
                  <a:pt x="3280489" y="3337382"/>
                  <a:pt x="3238619" y="3339646"/>
                </a:cubicBezTo>
                <a:lnTo>
                  <a:pt x="3251874" y="3297515"/>
                </a:lnTo>
                <a:cubicBezTo>
                  <a:pt x="3270338" y="3287892"/>
                  <a:pt x="3284987" y="3282211"/>
                  <a:pt x="3295818" y="3280476"/>
                </a:cubicBezTo>
                <a:lnTo>
                  <a:pt x="3300237" y="3266429"/>
                </a:lnTo>
                <a:lnTo>
                  <a:pt x="3356014" y="3260831"/>
                </a:lnTo>
                <a:cubicBezTo>
                  <a:pt x="3379159" y="3252677"/>
                  <a:pt x="3407652" y="3239781"/>
                  <a:pt x="3441497" y="3222136"/>
                </a:cubicBezTo>
                <a:cubicBezTo>
                  <a:pt x="3475343" y="3204487"/>
                  <a:pt x="3512463" y="3196876"/>
                  <a:pt x="3552857" y="3199295"/>
                </a:cubicBezTo>
                <a:close/>
                <a:moveTo>
                  <a:pt x="4296834" y="3140129"/>
                </a:moveTo>
                <a:lnTo>
                  <a:pt x="4285393" y="3151962"/>
                </a:lnTo>
                <a:cubicBezTo>
                  <a:pt x="4254884" y="3183522"/>
                  <a:pt x="4211508" y="3211029"/>
                  <a:pt x="4155256" y="3234485"/>
                </a:cubicBezTo>
                <a:cubicBezTo>
                  <a:pt x="4099007" y="3257943"/>
                  <a:pt x="4066197" y="3268199"/>
                  <a:pt x="4056834" y="3265253"/>
                </a:cubicBezTo>
                <a:lnTo>
                  <a:pt x="4054229" y="3249002"/>
                </a:lnTo>
                <a:cubicBezTo>
                  <a:pt x="4055702" y="3244318"/>
                  <a:pt x="4066039" y="3235995"/>
                  <a:pt x="4085236" y="3224031"/>
                </a:cubicBezTo>
                <a:cubicBezTo>
                  <a:pt x="4104432" y="3212067"/>
                  <a:pt x="4127512" y="3200034"/>
                  <a:pt x="4154469" y="3187936"/>
                </a:cubicBezTo>
                <a:cubicBezTo>
                  <a:pt x="4181424" y="3175842"/>
                  <a:pt x="4208009" y="3164913"/>
                  <a:pt x="4234229" y="3155158"/>
                </a:cubicBezTo>
                <a:cubicBezTo>
                  <a:pt x="4260450" y="3145400"/>
                  <a:pt x="4281318" y="3140394"/>
                  <a:pt x="4296834" y="3140129"/>
                </a:cubicBezTo>
                <a:close/>
                <a:moveTo>
                  <a:pt x="4317504" y="3123482"/>
                </a:moveTo>
                <a:lnTo>
                  <a:pt x="4338569" y="3130109"/>
                </a:lnTo>
                <a:cubicBezTo>
                  <a:pt x="4332412" y="3133319"/>
                  <a:pt x="4323921" y="3135790"/>
                  <a:pt x="4313085" y="3137528"/>
                </a:cubicBezTo>
                <a:lnTo>
                  <a:pt x="4296834" y="3140129"/>
                </a:lnTo>
                <a:cubicBezTo>
                  <a:pt x="4307665" y="3138394"/>
                  <a:pt x="4314558" y="3132844"/>
                  <a:pt x="4317504" y="3123482"/>
                </a:cubicBezTo>
                <a:close/>
                <a:moveTo>
                  <a:pt x="4416126" y="2760966"/>
                </a:moveTo>
                <a:lnTo>
                  <a:pt x="4425750" y="2779427"/>
                </a:lnTo>
                <a:lnTo>
                  <a:pt x="4423542" y="2786446"/>
                </a:lnTo>
                <a:lnTo>
                  <a:pt x="4421332" y="2793469"/>
                </a:lnTo>
                <a:lnTo>
                  <a:pt x="4407290" y="2789051"/>
                </a:lnTo>
                <a:cubicBezTo>
                  <a:pt x="4401133" y="2792261"/>
                  <a:pt x="4391537" y="2798242"/>
                  <a:pt x="4378493" y="2806998"/>
                </a:cubicBezTo>
                <a:cubicBezTo>
                  <a:pt x="4365448" y="2815755"/>
                  <a:pt x="4346618" y="2826553"/>
                  <a:pt x="4322002" y="2839384"/>
                </a:cubicBezTo>
                <a:lnTo>
                  <a:pt x="4300941" y="2832757"/>
                </a:lnTo>
                <a:cubicBezTo>
                  <a:pt x="4288632" y="2839174"/>
                  <a:pt x="4273616" y="2846025"/>
                  <a:pt x="4255892" y="2853310"/>
                </a:cubicBezTo>
                <a:cubicBezTo>
                  <a:pt x="4238164" y="2860593"/>
                  <a:pt x="4223147" y="2867444"/>
                  <a:pt x="4210838" y="2873861"/>
                </a:cubicBezTo>
                <a:lnTo>
                  <a:pt x="4196401" y="2846168"/>
                </a:lnTo>
                <a:cubicBezTo>
                  <a:pt x="4205767" y="2849115"/>
                  <a:pt x="4219676" y="2845773"/>
                  <a:pt x="4238140" y="2836150"/>
                </a:cubicBezTo>
                <a:lnTo>
                  <a:pt x="4293918" y="2830548"/>
                </a:lnTo>
                <a:lnTo>
                  <a:pt x="4309777" y="2804673"/>
                </a:lnTo>
                <a:lnTo>
                  <a:pt x="4330838" y="2811299"/>
                </a:lnTo>
                <a:cubicBezTo>
                  <a:pt x="4344619" y="2800203"/>
                  <a:pt x="4358835" y="2791810"/>
                  <a:pt x="4373482" y="2786133"/>
                </a:cubicBezTo>
                <a:cubicBezTo>
                  <a:pt x="4388130" y="2780452"/>
                  <a:pt x="4402345" y="2772063"/>
                  <a:pt x="4416126" y="2760966"/>
                </a:cubicBezTo>
                <a:close/>
                <a:moveTo>
                  <a:pt x="4418650" y="2360498"/>
                </a:moveTo>
                <a:lnTo>
                  <a:pt x="4460780" y="2373754"/>
                </a:lnTo>
                <a:cubicBezTo>
                  <a:pt x="4446054" y="2420560"/>
                  <a:pt x="4406080" y="2465860"/>
                  <a:pt x="4340860" y="2509645"/>
                </a:cubicBezTo>
                <a:cubicBezTo>
                  <a:pt x="4275640" y="2553431"/>
                  <a:pt x="4224436" y="2577189"/>
                  <a:pt x="4187254" y="2580924"/>
                </a:cubicBezTo>
                <a:cubicBezTo>
                  <a:pt x="4197823" y="2563674"/>
                  <a:pt x="4207290" y="2549930"/>
                  <a:pt x="4215655" y="2539701"/>
                </a:cubicBezTo>
                <a:cubicBezTo>
                  <a:pt x="4224017" y="2529471"/>
                  <a:pt x="4232746" y="2518070"/>
                  <a:pt x="4241847" y="2505502"/>
                </a:cubicBezTo>
                <a:lnTo>
                  <a:pt x="4255890" y="2509920"/>
                </a:lnTo>
                <a:lnTo>
                  <a:pt x="4289422" y="2427871"/>
                </a:lnTo>
                <a:cubicBezTo>
                  <a:pt x="4306149" y="2407412"/>
                  <a:pt x="4325345" y="2395448"/>
                  <a:pt x="4347013" y="2391975"/>
                </a:cubicBezTo>
                <a:cubicBezTo>
                  <a:pt x="4368684" y="2388504"/>
                  <a:pt x="4392560" y="2378012"/>
                  <a:pt x="4418650" y="2360498"/>
                </a:cubicBezTo>
                <a:close/>
                <a:moveTo>
                  <a:pt x="4394492" y="2050985"/>
                </a:moveTo>
                <a:cubicBezTo>
                  <a:pt x="4408654" y="2050939"/>
                  <a:pt x="4422756" y="2053126"/>
                  <a:pt x="4436799" y="2057544"/>
                </a:cubicBezTo>
                <a:cubicBezTo>
                  <a:pt x="4441744" y="2074533"/>
                  <a:pt x="4445085" y="2088445"/>
                  <a:pt x="4446818" y="2099280"/>
                </a:cubicBezTo>
                <a:cubicBezTo>
                  <a:pt x="4448558" y="2110112"/>
                  <a:pt x="4445738" y="2127233"/>
                  <a:pt x="4438374" y="2150639"/>
                </a:cubicBezTo>
                <a:lnTo>
                  <a:pt x="4417309" y="2144011"/>
                </a:lnTo>
                <a:lnTo>
                  <a:pt x="4408473" y="2172095"/>
                </a:lnTo>
                <a:cubicBezTo>
                  <a:pt x="4408473" y="2172095"/>
                  <a:pt x="4403061" y="2172964"/>
                  <a:pt x="4392221" y="2174701"/>
                </a:cubicBezTo>
                <a:lnTo>
                  <a:pt x="4390012" y="2181720"/>
                </a:lnTo>
                <a:cubicBezTo>
                  <a:pt x="4358982" y="2182247"/>
                  <a:pt x="4331764" y="2178830"/>
                  <a:pt x="4308358" y="2171467"/>
                </a:cubicBezTo>
                <a:cubicBezTo>
                  <a:pt x="4305148" y="2165310"/>
                  <a:pt x="4301877" y="2155276"/>
                  <a:pt x="4298536" y="2141364"/>
                </a:cubicBezTo>
                <a:cubicBezTo>
                  <a:pt x="4295198" y="2127453"/>
                  <a:pt x="4294999" y="2115815"/>
                  <a:pt x="4297943" y="2106456"/>
                </a:cubicBezTo>
                <a:cubicBezTo>
                  <a:pt x="4305307" y="2083051"/>
                  <a:pt x="4323273" y="2066838"/>
                  <a:pt x="4351832" y="2057820"/>
                </a:cubicBezTo>
                <a:cubicBezTo>
                  <a:pt x="4366111" y="2053308"/>
                  <a:pt x="4380331" y="2051030"/>
                  <a:pt x="4394492" y="2050985"/>
                </a:cubicBezTo>
                <a:close/>
                <a:moveTo>
                  <a:pt x="4019139" y="1864411"/>
                </a:moveTo>
                <a:cubicBezTo>
                  <a:pt x="4059797" y="1882346"/>
                  <a:pt x="4096336" y="1909274"/>
                  <a:pt x="4128764" y="1945198"/>
                </a:cubicBezTo>
                <a:cubicBezTo>
                  <a:pt x="4161188" y="1981121"/>
                  <a:pt x="4171506" y="2017808"/>
                  <a:pt x="4159724" y="2055256"/>
                </a:cubicBezTo>
                <a:lnTo>
                  <a:pt x="4137241" y="2102198"/>
                </a:lnTo>
                <a:lnTo>
                  <a:pt x="4062606" y="2094153"/>
                </a:lnTo>
                <a:lnTo>
                  <a:pt x="4055583" y="2091943"/>
                </a:lnTo>
                <a:lnTo>
                  <a:pt x="4057793" y="2084920"/>
                </a:lnTo>
                <a:cubicBezTo>
                  <a:pt x="4045223" y="2075822"/>
                  <a:pt x="4038569" y="2072439"/>
                  <a:pt x="4037832" y="2074783"/>
                </a:cubicBezTo>
                <a:cubicBezTo>
                  <a:pt x="4037095" y="2077122"/>
                  <a:pt x="4031181" y="2071404"/>
                  <a:pt x="4020084" y="2057623"/>
                </a:cubicBezTo>
                <a:lnTo>
                  <a:pt x="4019688" y="2034348"/>
                </a:lnTo>
                <a:cubicBezTo>
                  <a:pt x="4016483" y="2028192"/>
                  <a:pt x="4010931" y="2021303"/>
                  <a:pt x="4003041" y="2013678"/>
                </a:cubicBezTo>
                <a:lnTo>
                  <a:pt x="4007459" y="1999636"/>
                </a:lnTo>
                <a:cubicBezTo>
                  <a:pt x="4002779" y="1998164"/>
                  <a:pt x="4001177" y="1995084"/>
                  <a:pt x="4002649" y="1990404"/>
                </a:cubicBezTo>
                <a:lnTo>
                  <a:pt x="3997836" y="1981172"/>
                </a:lnTo>
                <a:lnTo>
                  <a:pt x="4015508" y="1925002"/>
                </a:lnTo>
                <a:lnTo>
                  <a:pt x="4001465" y="1920584"/>
                </a:lnTo>
                <a:close/>
                <a:moveTo>
                  <a:pt x="4159256" y="1615259"/>
                </a:moveTo>
                <a:lnTo>
                  <a:pt x="4215429" y="1632932"/>
                </a:lnTo>
                <a:cubicBezTo>
                  <a:pt x="4218897" y="1654602"/>
                  <a:pt x="4228889" y="1671893"/>
                  <a:pt x="4245407" y="1684804"/>
                </a:cubicBezTo>
                <a:cubicBezTo>
                  <a:pt x="4261923" y="1697718"/>
                  <a:pt x="4266495" y="1715875"/>
                  <a:pt x="4259132" y="1739280"/>
                </a:cubicBezTo>
                <a:cubicBezTo>
                  <a:pt x="4248822" y="1772048"/>
                  <a:pt x="4232836" y="1790169"/>
                  <a:pt x="4211164" y="1793640"/>
                </a:cubicBezTo>
                <a:cubicBezTo>
                  <a:pt x="4189494" y="1797108"/>
                  <a:pt x="4169299" y="1795901"/>
                  <a:pt x="4150573" y="1790010"/>
                </a:cubicBezTo>
                <a:cubicBezTo>
                  <a:pt x="4141214" y="1787065"/>
                  <a:pt x="4123962" y="1776490"/>
                  <a:pt x="4098822" y="1758295"/>
                </a:cubicBezTo>
                <a:cubicBezTo>
                  <a:pt x="4093874" y="1741302"/>
                  <a:pt x="4092811" y="1724250"/>
                  <a:pt x="4095625" y="1707131"/>
                </a:cubicBezTo>
                <a:cubicBezTo>
                  <a:pt x="4098441" y="1690009"/>
                  <a:pt x="4098977" y="1676031"/>
                  <a:pt x="4097244" y="1665196"/>
                </a:cubicBezTo>
                <a:cubicBezTo>
                  <a:pt x="4104867" y="1657310"/>
                  <a:pt x="4114035" y="1648618"/>
                  <a:pt x="4124740" y="1639125"/>
                </a:cubicBezTo>
                <a:cubicBezTo>
                  <a:pt x="4135441" y="1629631"/>
                  <a:pt x="4146947" y="1621676"/>
                  <a:pt x="4159256" y="1615259"/>
                </a:cubicBezTo>
                <a:close/>
                <a:moveTo>
                  <a:pt x="4304196" y="688572"/>
                </a:moveTo>
                <a:lnTo>
                  <a:pt x="4353351" y="704037"/>
                </a:lnTo>
                <a:cubicBezTo>
                  <a:pt x="4354823" y="699357"/>
                  <a:pt x="4356320" y="719118"/>
                  <a:pt x="4357843" y="763327"/>
                </a:cubicBezTo>
                <a:cubicBezTo>
                  <a:pt x="4359372" y="807533"/>
                  <a:pt x="4358659" y="834317"/>
                  <a:pt x="4355713" y="843680"/>
                </a:cubicBezTo>
                <a:lnTo>
                  <a:pt x="4341671" y="839262"/>
                </a:lnTo>
                <a:lnTo>
                  <a:pt x="4328416" y="881393"/>
                </a:lnTo>
                <a:cubicBezTo>
                  <a:pt x="4316108" y="887806"/>
                  <a:pt x="4302630" y="893855"/>
                  <a:pt x="4287981" y="899536"/>
                </a:cubicBezTo>
                <a:cubicBezTo>
                  <a:pt x="4273333" y="905217"/>
                  <a:pt x="4256779" y="912870"/>
                  <a:pt x="4238318" y="922494"/>
                </a:cubicBezTo>
                <a:lnTo>
                  <a:pt x="4233900" y="936536"/>
                </a:lnTo>
                <a:cubicBezTo>
                  <a:pt x="4213701" y="935328"/>
                  <a:pt x="4198988" y="937128"/>
                  <a:pt x="4189760" y="941942"/>
                </a:cubicBezTo>
                <a:cubicBezTo>
                  <a:pt x="4180528" y="946752"/>
                  <a:pt x="4164210" y="945480"/>
                  <a:pt x="4140805" y="938116"/>
                </a:cubicBezTo>
                <a:cubicBezTo>
                  <a:pt x="4137334" y="916444"/>
                  <a:pt x="4142228" y="884544"/>
                  <a:pt x="4155482" y="842417"/>
                </a:cubicBezTo>
                <a:lnTo>
                  <a:pt x="4162501" y="844625"/>
                </a:lnTo>
                <a:cubicBezTo>
                  <a:pt x="4166919" y="830583"/>
                  <a:pt x="4171771" y="819248"/>
                  <a:pt x="4177060" y="810623"/>
                </a:cubicBezTo>
                <a:cubicBezTo>
                  <a:pt x="4182346" y="801996"/>
                  <a:pt x="4187197" y="790661"/>
                  <a:pt x="4191615" y="776619"/>
                </a:cubicBezTo>
                <a:lnTo>
                  <a:pt x="4203052" y="764785"/>
                </a:lnTo>
                <a:cubicBezTo>
                  <a:pt x="4219779" y="744326"/>
                  <a:pt x="4239713" y="730018"/>
                  <a:pt x="4262857" y="721867"/>
                </a:cubicBezTo>
                <a:cubicBezTo>
                  <a:pt x="4286000" y="713716"/>
                  <a:pt x="4299777" y="702618"/>
                  <a:pt x="4304196" y="688572"/>
                </a:cubicBezTo>
                <a:close/>
                <a:moveTo>
                  <a:pt x="1473553" y="635244"/>
                </a:moveTo>
                <a:cubicBezTo>
                  <a:pt x="1485993" y="636585"/>
                  <a:pt x="1500405" y="639833"/>
                  <a:pt x="1516789" y="644987"/>
                </a:cubicBezTo>
                <a:cubicBezTo>
                  <a:pt x="1524940" y="668131"/>
                  <a:pt x="1533394" y="686223"/>
                  <a:pt x="1542151" y="699268"/>
                </a:cubicBezTo>
                <a:cubicBezTo>
                  <a:pt x="1550909" y="712309"/>
                  <a:pt x="1571671" y="723988"/>
                  <a:pt x="1604435" y="734296"/>
                </a:cubicBezTo>
                <a:lnTo>
                  <a:pt x="1636546" y="705816"/>
                </a:lnTo>
                <a:lnTo>
                  <a:pt x="1804670" y="735561"/>
                </a:lnTo>
                <a:cubicBezTo>
                  <a:pt x="1806142" y="730881"/>
                  <a:pt x="1818819" y="723294"/>
                  <a:pt x="1842700" y="712800"/>
                </a:cubicBezTo>
                <a:cubicBezTo>
                  <a:pt x="1866576" y="702308"/>
                  <a:pt x="1892796" y="692553"/>
                  <a:pt x="1921356" y="683531"/>
                </a:cubicBezTo>
                <a:cubicBezTo>
                  <a:pt x="1949916" y="674513"/>
                  <a:pt x="1976569" y="667466"/>
                  <a:pt x="2001317" y="662391"/>
                </a:cubicBezTo>
                <a:cubicBezTo>
                  <a:pt x="2026064" y="657316"/>
                  <a:pt x="2040774" y="655511"/>
                  <a:pt x="2045457" y="656985"/>
                </a:cubicBezTo>
                <a:cubicBezTo>
                  <a:pt x="2068863" y="664349"/>
                  <a:pt x="2084573" y="675724"/>
                  <a:pt x="2092594" y="691109"/>
                </a:cubicBezTo>
                <a:cubicBezTo>
                  <a:pt x="2100618" y="706495"/>
                  <a:pt x="2109307" y="715656"/>
                  <a:pt x="2118670" y="718602"/>
                </a:cubicBezTo>
                <a:cubicBezTo>
                  <a:pt x="2137396" y="724494"/>
                  <a:pt x="2152542" y="725402"/>
                  <a:pt x="2164115" y="721325"/>
                </a:cubicBezTo>
                <a:cubicBezTo>
                  <a:pt x="2175686" y="717251"/>
                  <a:pt x="2193173" y="718892"/>
                  <a:pt x="2216578" y="726255"/>
                </a:cubicBezTo>
                <a:cubicBezTo>
                  <a:pt x="2244663" y="735091"/>
                  <a:pt x="2275958" y="750084"/>
                  <a:pt x="2310459" y="771229"/>
                </a:cubicBezTo>
                <a:cubicBezTo>
                  <a:pt x="2344962" y="792370"/>
                  <a:pt x="2377865" y="810440"/>
                  <a:pt x="2409157" y="825427"/>
                </a:cubicBezTo>
                <a:cubicBezTo>
                  <a:pt x="2425883" y="804968"/>
                  <a:pt x="2440466" y="795409"/>
                  <a:pt x="2452904" y="796751"/>
                </a:cubicBezTo>
                <a:cubicBezTo>
                  <a:pt x="2465343" y="798094"/>
                  <a:pt x="2485607" y="803183"/>
                  <a:pt x="2513692" y="812019"/>
                </a:cubicBezTo>
                <a:lnTo>
                  <a:pt x="2539568" y="827874"/>
                </a:lnTo>
                <a:cubicBezTo>
                  <a:pt x="2538094" y="832558"/>
                  <a:pt x="2539096" y="845734"/>
                  <a:pt x="2542569" y="867401"/>
                </a:cubicBezTo>
                <a:lnTo>
                  <a:pt x="2549588" y="869610"/>
                </a:lnTo>
                <a:cubicBezTo>
                  <a:pt x="2548114" y="874293"/>
                  <a:pt x="2547812" y="879341"/>
                  <a:pt x="2548683" y="884757"/>
                </a:cubicBezTo>
                <a:cubicBezTo>
                  <a:pt x="2549550" y="890177"/>
                  <a:pt x="2549247" y="895224"/>
                  <a:pt x="2547774" y="899908"/>
                </a:cubicBezTo>
                <a:lnTo>
                  <a:pt x="2610966" y="919789"/>
                </a:lnTo>
                <a:cubicBezTo>
                  <a:pt x="2623275" y="913372"/>
                  <a:pt x="2645249" y="904854"/>
                  <a:pt x="2676885" y="894228"/>
                </a:cubicBezTo>
                <a:cubicBezTo>
                  <a:pt x="2708521" y="883602"/>
                  <a:pt x="2729758" y="877427"/>
                  <a:pt x="2740590" y="875688"/>
                </a:cubicBezTo>
                <a:lnTo>
                  <a:pt x="2742799" y="868668"/>
                </a:lnTo>
                <a:cubicBezTo>
                  <a:pt x="2761264" y="859041"/>
                  <a:pt x="2779053" y="855638"/>
                  <a:pt x="2796172" y="858449"/>
                </a:cubicBezTo>
                <a:cubicBezTo>
                  <a:pt x="2813294" y="861264"/>
                  <a:pt x="2833554" y="866353"/>
                  <a:pt x="2856959" y="873716"/>
                </a:cubicBezTo>
                <a:cubicBezTo>
                  <a:pt x="2861904" y="890705"/>
                  <a:pt x="2867953" y="904183"/>
                  <a:pt x="2875107" y="914152"/>
                </a:cubicBezTo>
                <a:cubicBezTo>
                  <a:pt x="2882261" y="924117"/>
                  <a:pt x="2888306" y="937594"/>
                  <a:pt x="2893250" y="954586"/>
                </a:cubicBezTo>
                <a:lnTo>
                  <a:pt x="2891437" y="984880"/>
                </a:lnTo>
                <a:lnTo>
                  <a:pt x="2912499" y="991507"/>
                </a:lnTo>
                <a:cubicBezTo>
                  <a:pt x="2900717" y="1028954"/>
                  <a:pt x="2886464" y="1057911"/>
                  <a:pt x="2869737" y="1078370"/>
                </a:cubicBezTo>
                <a:cubicBezTo>
                  <a:pt x="2853015" y="1098831"/>
                  <a:pt x="2838628" y="1120026"/>
                  <a:pt x="2826585" y="1141959"/>
                </a:cubicBezTo>
                <a:cubicBezTo>
                  <a:pt x="2825112" y="1146639"/>
                  <a:pt x="2825546" y="1149346"/>
                  <a:pt x="2827886" y="1150083"/>
                </a:cubicBezTo>
                <a:cubicBezTo>
                  <a:pt x="2830226" y="1150819"/>
                  <a:pt x="2830659" y="1153526"/>
                  <a:pt x="2829186" y="1158210"/>
                </a:cubicBezTo>
                <a:cubicBezTo>
                  <a:pt x="2827713" y="1162889"/>
                  <a:pt x="2828580" y="1168309"/>
                  <a:pt x="2831791" y="1174462"/>
                </a:cubicBezTo>
                <a:lnTo>
                  <a:pt x="2930487" y="1228664"/>
                </a:lnTo>
                <a:cubicBezTo>
                  <a:pt x="2939846" y="1231609"/>
                  <a:pt x="2946133" y="1236158"/>
                  <a:pt x="2949343" y="1242315"/>
                </a:cubicBezTo>
                <a:cubicBezTo>
                  <a:pt x="2952550" y="1248467"/>
                  <a:pt x="2958837" y="1253016"/>
                  <a:pt x="2968196" y="1255960"/>
                </a:cubicBezTo>
                <a:lnTo>
                  <a:pt x="2963778" y="1270003"/>
                </a:lnTo>
                <a:cubicBezTo>
                  <a:pt x="2966988" y="1276160"/>
                  <a:pt x="2969761" y="1279604"/>
                  <a:pt x="2972101" y="1280340"/>
                </a:cubicBezTo>
                <a:cubicBezTo>
                  <a:pt x="2974445" y="1281077"/>
                  <a:pt x="2977218" y="1284521"/>
                  <a:pt x="2980424" y="1290677"/>
                </a:cubicBezTo>
                <a:lnTo>
                  <a:pt x="2976006" y="1304719"/>
                </a:lnTo>
                <a:cubicBezTo>
                  <a:pt x="2985369" y="1307665"/>
                  <a:pt x="2994364" y="1311780"/>
                  <a:pt x="3002986" y="1317065"/>
                </a:cubicBezTo>
                <a:cubicBezTo>
                  <a:pt x="3011613" y="1322350"/>
                  <a:pt x="3020608" y="1326466"/>
                  <a:pt x="3029971" y="1329411"/>
                </a:cubicBezTo>
                <a:lnTo>
                  <a:pt x="3027761" y="1336435"/>
                </a:lnTo>
                <a:cubicBezTo>
                  <a:pt x="3041804" y="1340853"/>
                  <a:pt x="3056652" y="1346810"/>
                  <a:pt x="3072298" y="1354304"/>
                </a:cubicBezTo>
                <a:cubicBezTo>
                  <a:pt x="3087944" y="1361797"/>
                  <a:pt x="3102792" y="1367755"/>
                  <a:pt x="3116834" y="1372173"/>
                </a:cubicBezTo>
                <a:cubicBezTo>
                  <a:pt x="3122986" y="1368965"/>
                  <a:pt x="3126430" y="1366192"/>
                  <a:pt x="3127166" y="1363852"/>
                </a:cubicBezTo>
                <a:cubicBezTo>
                  <a:pt x="3127903" y="1361508"/>
                  <a:pt x="3131351" y="1358736"/>
                  <a:pt x="3137503" y="1355529"/>
                </a:cubicBezTo>
                <a:lnTo>
                  <a:pt x="3155568" y="1322630"/>
                </a:lnTo>
                <a:cubicBezTo>
                  <a:pt x="3172559" y="1317686"/>
                  <a:pt x="3186709" y="1305420"/>
                  <a:pt x="3198016" y="1285826"/>
                </a:cubicBezTo>
                <a:cubicBezTo>
                  <a:pt x="3209323" y="1266233"/>
                  <a:pt x="3217926" y="1247075"/>
                  <a:pt x="3223816" y="1228353"/>
                </a:cubicBezTo>
                <a:lnTo>
                  <a:pt x="3230835" y="1230562"/>
                </a:lnTo>
                <a:cubicBezTo>
                  <a:pt x="3247823" y="1225617"/>
                  <a:pt x="3259330" y="1217661"/>
                  <a:pt x="3265352" y="1206695"/>
                </a:cubicBezTo>
                <a:cubicBezTo>
                  <a:pt x="3271377" y="1195730"/>
                  <a:pt x="3302472" y="1199085"/>
                  <a:pt x="3358646" y="1216758"/>
                </a:cubicBezTo>
                <a:lnTo>
                  <a:pt x="3356437" y="1223777"/>
                </a:lnTo>
                <a:cubicBezTo>
                  <a:pt x="3367534" y="1237558"/>
                  <a:pt x="3375858" y="1247891"/>
                  <a:pt x="3381404" y="1254783"/>
                </a:cubicBezTo>
                <a:cubicBezTo>
                  <a:pt x="3386955" y="1261672"/>
                  <a:pt x="3386045" y="1276822"/>
                  <a:pt x="3378683" y="1300223"/>
                </a:cubicBezTo>
                <a:cubicBezTo>
                  <a:pt x="3371319" y="1323629"/>
                  <a:pt x="3362351" y="1343958"/>
                  <a:pt x="3351780" y="1361211"/>
                </a:cubicBezTo>
                <a:lnTo>
                  <a:pt x="3312255" y="1364208"/>
                </a:lnTo>
                <a:cubicBezTo>
                  <a:pt x="3310781" y="1368892"/>
                  <a:pt x="3308507" y="1372033"/>
                  <a:pt x="3305431" y="1373637"/>
                </a:cubicBezTo>
                <a:cubicBezTo>
                  <a:pt x="3302351" y="1375239"/>
                  <a:pt x="3299340" y="1380724"/>
                  <a:pt x="3296394" y="1390087"/>
                </a:cubicBezTo>
                <a:lnTo>
                  <a:pt x="3352568" y="1407760"/>
                </a:lnTo>
                <a:lnTo>
                  <a:pt x="3356987" y="1393714"/>
                </a:lnTo>
                <a:lnTo>
                  <a:pt x="3359591" y="1409970"/>
                </a:lnTo>
                <a:cubicBezTo>
                  <a:pt x="3373633" y="1414388"/>
                  <a:pt x="3390817" y="1421080"/>
                  <a:pt x="3411146" y="1430047"/>
                </a:cubicBezTo>
                <a:cubicBezTo>
                  <a:pt x="3431476" y="1439015"/>
                  <a:pt x="3437958" y="1455201"/>
                  <a:pt x="3430595" y="1478606"/>
                </a:cubicBezTo>
                <a:lnTo>
                  <a:pt x="3451656" y="1485233"/>
                </a:lnTo>
                <a:cubicBezTo>
                  <a:pt x="3442820" y="1513317"/>
                  <a:pt x="3428068" y="1535688"/>
                  <a:pt x="3407399" y="1552331"/>
                </a:cubicBezTo>
                <a:cubicBezTo>
                  <a:pt x="3386729" y="1568979"/>
                  <a:pt x="3374919" y="1581985"/>
                  <a:pt x="3371974" y="1591344"/>
                </a:cubicBezTo>
                <a:lnTo>
                  <a:pt x="3378997" y="1593554"/>
                </a:lnTo>
                <a:cubicBezTo>
                  <a:pt x="3383938" y="1610541"/>
                  <a:pt x="3401018" y="1633922"/>
                  <a:pt x="3430235" y="1663694"/>
                </a:cubicBezTo>
                <a:cubicBezTo>
                  <a:pt x="3459452" y="1693461"/>
                  <a:pt x="3472590" y="1713027"/>
                  <a:pt x="3469645" y="1722390"/>
                </a:cubicBezTo>
                <a:lnTo>
                  <a:pt x="3483687" y="1726808"/>
                </a:lnTo>
                <a:cubicBezTo>
                  <a:pt x="3499728" y="1757577"/>
                  <a:pt x="3514404" y="1776341"/>
                  <a:pt x="3527710" y="1783098"/>
                </a:cubicBezTo>
                <a:cubicBezTo>
                  <a:pt x="3541015" y="1789860"/>
                  <a:pt x="3561713" y="1797657"/>
                  <a:pt x="3589797" y="1806493"/>
                </a:cubicBezTo>
                <a:cubicBezTo>
                  <a:pt x="3602106" y="1800076"/>
                  <a:pt x="3612877" y="1794461"/>
                  <a:pt x="3622104" y="1789650"/>
                </a:cubicBezTo>
                <a:cubicBezTo>
                  <a:pt x="3631337" y="1784837"/>
                  <a:pt x="3642840" y="1776880"/>
                  <a:pt x="3656621" y="1765784"/>
                </a:cubicBezTo>
                <a:lnTo>
                  <a:pt x="3663644" y="1767993"/>
                </a:lnTo>
                <a:cubicBezTo>
                  <a:pt x="3665117" y="1763310"/>
                  <a:pt x="3668561" y="1760536"/>
                  <a:pt x="3673981" y="1759670"/>
                </a:cubicBezTo>
                <a:cubicBezTo>
                  <a:pt x="3679396" y="1758803"/>
                  <a:pt x="3683578" y="1753686"/>
                  <a:pt x="3686522" y="1744327"/>
                </a:cubicBezTo>
                <a:lnTo>
                  <a:pt x="3794055" y="1770440"/>
                </a:lnTo>
                <a:cubicBezTo>
                  <a:pt x="3834448" y="1772859"/>
                  <a:pt x="3866521" y="1764947"/>
                  <a:pt x="3890267" y="1746695"/>
                </a:cubicBezTo>
                <a:cubicBezTo>
                  <a:pt x="3914013" y="1728444"/>
                  <a:pt x="3946823" y="1718188"/>
                  <a:pt x="3988689" y="1715927"/>
                </a:cubicBezTo>
                <a:lnTo>
                  <a:pt x="3986479" y="1722950"/>
                </a:lnTo>
                <a:cubicBezTo>
                  <a:pt x="4020982" y="1744091"/>
                  <a:pt x="4029398" y="1782750"/>
                  <a:pt x="4011725" y="1838924"/>
                </a:cubicBezTo>
                <a:cubicBezTo>
                  <a:pt x="3986848" y="1836239"/>
                  <a:pt x="3962705" y="1831220"/>
                  <a:pt x="3939300" y="1823856"/>
                </a:cubicBezTo>
                <a:cubicBezTo>
                  <a:pt x="3915895" y="1816492"/>
                  <a:pt x="3891017" y="1813807"/>
                  <a:pt x="3864666" y="1815807"/>
                </a:cubicBezTo>
                <a:lnTo>
                  <a:pt x="3862458" y="1822826"/>
                </a:lnTo>
                <a:cubicBezTo>
                  <a:pt x="3845470" y="1827771"/>
                  <a:pt x="3832727" y="1831480"/>
                  <a:pt x="3824232" y="1833950"/>
                </a:cubicBezTo>
                <a:cubicBezTo>
                  <a:pt x="3815735" y="1836424"/>
                  <a:pt x="3800920" y="1854909"/>
                  <a:pt x="3779774" y="1889414"/>
                </a:cubicBezTo>
                <a:lnTo>
                  <a:pt x="3765732" y="1884997"/>
                </a:lnTo>
                <a:cubicBezTo>
                  <a:pt x="3764260" y="1889676"/>
                  <a:pt x="3765495" y="1893922"/>
                  <a:pt x="3769438" y="1897734"/>
                </a:cubicBezTo>
                <a:cubicBezTo>
                  <a:pt x="3773384" y="1901551"/>
                  <a:pt x="3774620" y="1905797"/>
                  <a:pt x="3773148" y="1910476"/>
                </a:cubicBezTo>
                <a:lnTo>
                  <a:pt x="3703328" y="1911660"/>
                </a:lnTo>
                <a:cubicBezTo>
                  <a:pt x="3697172" y="1914866"/>
                  <a:pt x="3684732" y="1913528"/>
                  <a:pt x="3666010" y="1907638"/>
                </a:cubicBezTo>
                <a:lnTo>
                  <a:pt x="3661592" y="1921680"/>
                </a:lnTo>
                <a:cubicBezTo>
                  <a:pt x="3639661" y="1909633"/>
                  <a:pt x="3619331" y="1900665"/>
                  <a:pt x="3600605" y="1894774"/>
                </a:cubicBezTo>
                <a:cubicBezTo>
                  <a:pt x="3581884" y="1888884"/>
                  <a:pt x="3561554" y="1879916"/>
                  <a:pt x="3539621" y="1867873"/>
                </a:cubicBezTo>
                <a:cubicBezTo>
                  <a:pt x="3533731" y="1886595"/>
                  <a:pt x="3532757" y="1897864"/>
                  <a:pt x="3536700" y="1901676"/>
                </a:cubicBezTo>
                <a:cubicBezTo>
                  <a:pt x="3540647" y="1905493"/>
                  <a:pt x="3543486" y="1912814"/>
                  <a:pt x="3545223" y="1923651"/>
                </a:cubicBezTo>
                <a:lnTo>
                  <a:pt x="3557056" y="1935092"/>
                </a:lnTo>
                <a:cubicBezTo>
                  <a:pt x="3563474" y="1947397"/>
                  <a:pt x="3571061" y="1960073"/>
                  <a:pt x="3579814" y="1973117"/>
                </a:cubicBezTo>
                <a:cubicBezTo>
                  <a:pt x="3588571" y="1986161"/>
                  <a:pt x="3596159" y="1998834"/>
                  <a:pt x="3602577" y="2011143"/>
                </a:cubicBezTo>
                <a:lnTo>
                  <a:pt x="3598159" y="2025185"/>
                </a:lnTo>
                <a:cubicBezTo>
                  <a:pt x="3618618" y="2041912"/>
                  <a:pt x="3629714" y="2055693"/>
                  <a:pt x="3631452" y="2066529"/>
                </a:cubicBezTo>
                <a:cubicBezTo>
                  <a:pt x="3633186" y="2077364"/>
                  <a:pt x="3637263" y="2088937"/>
                  <a:pt x="3643682" y="2101241"/>
                </a:cubicBezTo>
                <a:lnTo>
                  <a:pt x="3641864" y="2131538"/>
                </a:lnTo>
                <a:cubicBezTo>
                  <a:pt x="3655906" y="2135956"/>
                  <a:pt x="3664533" y="2141242"/>
                  <a:pt x="3667744" y="2147395"/>
                </a:cubicBezTo>
                <a:lnTo>
                  <a:pt x="3661116" y="2168460"/>
                </a:lnTo>
                <a:cubicBezTo>
                  <a:pt x="3661116" y="2168460"/>
                  <a:pt x="3665060" y="2172272"/>
                  <a:pt x="3672949" y="2179902"/>
                </a:cubicBezTo>
                <a:lnTo>
                  <a:pt x="3666323" y="2200963"/>
                </a:lnTo>
                <a:cubicBezTo>
                  <a:pt x="3675681" y="2203908"/>
                  <a:pt x="3681231" y="2210801"/>
                  <a:pt x="3682965" y="2221636"/>
                </a:cubicBezTo>
                <a:lnTo>
                  <a:pt x="3676339" y="2242697"/>
                </a:lnTo>
                <a:lnTo>
                  <a:pt x="3695194" y="2256348"/>
                </a:lnTo>
                <a:cubicBezTo>
                  <a:pt x="3692249" y="2265711"/>
                  <a:pt x="3689737" y="2277781"/>
                  <a:pt x="3687662" y="2292561"/>
                </a:cubicBezTo>
                <a:cubicBezTo>
                  <a:pt x="3685584" y="2307340"/>
                  <a:pt x="3691567" y="2316940"/>
                  <a:pt x="3705610" y="2321358"/>
                </a:cubicBezTo>
                <a:lnTo>
                  <a:pt x="3699770" y="2388969"/>
                </a:lnTo>
                <a:lnTo>
                  <a:pt x="3721228" y="2418870"/>
                </a:lnTo>
                <a:cubicBezTo>
                  <a:pt x="3715336" y="2437596"/>
                  <a:pt x="3714129" y="2457791"/>
                  <a:pt x="3717601" y="2479463"/>
                </a:cubicBezTo>
                <a:lnTo>
                  <a:pt x="3719176" y="2572557"/>
                </a:lnTo>
                <a:cubicBezTo>
                  <a:pt x="3728539" y="2575503"/>
                  <a:pt x="3737162" y="2580787"/>
                  <a:pt x="3745051" y="2588416"/>
                </a:cubicBezTo>
                <a:lnTo>
                  <a:pt x="3745447" y="2611691"/>
                </a:lnTo>
                <a:cubicBezTo>
                  <a:pt x="3747446" y="2638042"/>
                  <a:pt x="3746669" y="2660944"/>
                  <a:pt x="3743117" y="2680406"/>
                </a:cubicBezTo>
                <a:cubicBezTo>
                  <a:pt x="3739569" y="2699869"/>
                  <a:pt x="3739095" y="2717723"/>
                  <a:pt x="3741700" y="2733975"/>
                </a:cubicBezTo>
                <a:cubicBezTo>
                  <a:pt x="3744301" y="2750226"/>
                  <a:pt x="3751952" y="2766784"/>
                  <a:pt x="3764658" y="2783638"/>
                </a:cubicBezTo>
                <a:cubicBezTo>
                  <a:pt x="3777358" y="2800495"/>
                  <a:pt x="3800225" y="2821840"/>
                  <a:pt x="3833255" y="2847664"/>
                </a:cubicBezTo>
                <a:lnTo>
                  <a:pt x="3861735" y="2879775"/>
                </a:lnTo>
                <a:cubicBezTo>
                  <a:pt x="3864942" y="2885927"/>
                  <a:pt x="3875909" y="2891949"/>
                  <a:pt x="3894631" y="2897839"/>
                </a:cubicBezTo>
                <a:lnTo>
                  <a:pt x="3890213" y="2911881"/>
                </a:lnTo>
                <a:lnTo>
                  <a:pt x="3965638" y="2966481"/>
                </a:lnTo>
                <a:cubicBezTo>
                  <a:pt x="3975000" y="2969426"/>
                  <a:pt x="3985901" y="2971570"/>
                  <a:pt x="3998337" y="2972907"/>
                </a:cubicBezTo>
                <a:cubicBezTo>
                  <a:pt x="4010776" y="2974249"/>
                  <a:pt x="4024016" y="2977129"/>
                  <a:pt x="4038063" y="2981548"/>
                </a:cubicBezTo>
                <a:lnTo>
                  <a:pt x="4056919" y="2995199"/>
                </a:lnTo>
                <a:cubicBezTo>
                  <a:pt x="4055446" y="2999879"/>
                  <a:pt x="4056309" y="3005297"/>
                  <a:pt x="4059520" y="3011450"/>
                </a:cubicBezTo>
                <a:lnTo>
                  <a:pt x="4080585" y="3018078"/>
                </a:lnTo>
                <a:lnTo>
                  <a:pt x="4073958" y="3039143"/>
                </a:lnTo>
                <a:lnTo>
                  <a:pt x="4120899" y="3061626"/>
                </a:lnTo>
                <a:cubicBezTo>
                  <a:pt x="4141097" y="3062838"/>
                  <a:pt x="4165239" y="3067862"/>
                  <a:pt x="4193323" y="3076698"/>
                </a:cubicBezTo>
                <a:lnTo>
                  <a:pt x="4199951" y="3055632"/>
                </a:lnTo>
                <a:cubicBezTo>
                  <a:pt x="4206368" y="3067941"/>
                  <a:pt x="4216598" y="3076302"/>
                  <a:pt x="4230641" y="3080720"/>
                </a:cubicBezTo>
                <a:cubicBezTo>
                  <a:pt x="4244683" y="3085138"/>
                  <a:pt x="4246551" y="3103734"/>
                  <a:pt x="4236243" y="3136498"/>
                </a:cubicBezTo>
                <a:lnTo>
                  <a:pt x="4229220" y="3134288"/>
                </a:lnTo>
                <a:cubicBezTo>
                  <a:pt x="4220382" y="3162377"/>
                  <a:pt x="4187880" y="3167583"/>
                  <a:pt x="4131706" y="3149910"/>
                </a:cubicBezTo>
                <a:cubicBezTo>
                  <a:pt x="4075533" y="3132237"/>
                  <a:pt x="4032670" y="3121323"/>
                  <a:pt x="4003108" y="3117169"/>
                </a:cubicBezTo>
                <a:lnTo>
                  <a:pt x="4016363" y="3075038"/>
                </a:lnTo>
                <a:lnTo>
                  <a:pt x="3961615" y="3003798"/>
                </a:lnTo>
                <a:cubicBezTo>
                  <a:pt x="3938206" y="2996433"/>
                  <a:pt x="3913267" y="2989872"/>
                  <a:pt x="3886782" y="2984111"/>
                </a:cubicBezTo>
                <a:cubicBezTo>
                  <a:pt x="3860300" y="2978351"/>
                  <a:pt x="3834620" y="2974132"/>
                  <a:pt x="3809742" y="2971448"/>
                </a:cubicBezTo>
                <a:cubicBezTo>
                  <a:pt x="3806271" y="2949777"/>
                  <a:pt x="3800156" y="2932420"/>
                  <a:pt x="3791400" y="2919376"/>
                </a:cubicBezTo>
                <a:cubicBezTo>
                  <a:pt x="3782641" y="2906335"/>
                  <a:pt x="3761880" y="2894656"/>
                  <a:pt x="3729112" y="2884346"/>
                </a:cubicBezTo>
                <a:cubicBezTo>
                  <a:pt x="3721486" y="2892237"/>
                  <a:pt x="3716504" y="2895812"/>
                  <a:pt x="3714165" y="2895076"/>
                </a:cubicBezTo>
                <a:cubicBezTo>
                  <a:pt x="3711821" y="2894339"/>
                  <a:pt x="3709914" y="2896314"/>
                  <a:pt x="3708441" y="2900994"/>
                </a:cubicBezTo>
                <a:lnTo>
                  <a:pt x="3695186" y="2943125"/>
                </a:lnTo>
                <a:lnTo>
                  <a:pt x="3660475" y="2955350"/>
                </a:lnTo>
                <a:cubicBezTo>
                  <a:pt x="3657530" y="2964713"/>
                  <a:pt x="3652678" y="2976048"/>
                  <a:pt x="3645916" y="2989353"/>
                </a:cubicBezTo>
                <a:cubicBezTo>
                  <a:pt x="3639157" y="3002663"/>
                  <a:pt x="3631100" y="3007842"/>
                  <a:pt x="3621737" y="3004896"/>
                </a:cubicBezTo>
                <a:lnTo>
                  <a:pt x="3612899" y="3032985"/>
                </a:lnTo>
                <a:cubicBezTo>
                  <a:pt x="3598857" y="3028567"/>
                  <a:pt x="3588758" y="3027961"/>
                  <a:pt x="3582602" y="3031167"/>
                </a:cubicBezTo>
                <a:lnTo>
                  <a:pt x="3578184" y="3045209"/>
                </a:lnTo>
                <a:cubicBezTo>
                  <a:pt x="3578184" y="3045209"/>
                  <a:pt x="3572768" y="3046081"/>
                  <a:pt x="3561932" y="3047814"/>
                </a:cubicBezTo>
                <a:lnTo>
                  <a:pt x="3555305" y="3068880"/>
                </a:lnTo>
                <a:cubicBezTo>
                  <a:pt x="3549153" y="3072087"/>
                  <a:pt x="3540657" y="3074561"/>
                  <a:pt x="3529825" y="3076296"/>
                </a:cubicBezTo>
                <a:lnTo>
                  <a:pt x="3498106" y="3128050"/>
                </a:lnTo>
                <a:cubicBezTo>
                  <a:pt x="3476965" y="3162553"/>
                  <a:pt x="3454688" y="3176123"/>
                  <a:pt x="3431283" y="3168759"/>
                </a:cubicBezTo>
                <a:lnTo>
                  <a:pt x="3424656" y="3189821"/>
                </a:lnTo>
                <a:cubicBezTo>
                  <a:pt x="3410614" y="3185403"/>
                  <a:pt x="3402117" y="3187877"/>
                  <a:pt x="3399171" y="3197239"/>
                </a:cubicBezTo>
                <a:lnTo>
                  <a:pt x="3394753" y="3211282"/>
                </a:lnTo>
                <a:cubicBezTo>
                  <a:pt x="3373086" y="3214754"/>
                  <a:pt x="3355358" y="3222038"/>
                  <a:pt x="3341581" y="3233136"/>
                </a:cubicBezTo>
                <a:lnTo>
                  <a:pt x="3330140" y="3244968"/>
                </a:lnTo>
                <a:cubicBezTo>
                  <a:pt x="3323988" y="3248175"/>
                  <a:pt x="3319005" y="3251755"/>
                  <a:pt x="3315189" y="3255697"/>
                </a:cubicBezTo>
                <a:cubicBezTo>
                  <a:pt x="3311376" y="3259644"/>
                  <a:pt x="3306394" y="3263219"/>
                  <a:pt x="3300238" y="3266425"/>
                </a:cubicBezTo>
                <a:lnTo>
                  <a:pt x="3279177" y="3259799"/>
                </a:lnTo>
                <a:lnTo>
                  <a:pt x="3274757" y="3273845"/>
                </a:lnTo>
                <a:cubicBezTo>
                  <a:pt x="3268602" y="3277051"/>
                  <a:pt x="3263186" y="3277919"/>
                  <a:pt x="3258503" y="3276445"/>
                </a:cubicBezTo>
                <a:lnTo>
                  <a:pt x="3260711" y="3269426"/>
                </a:lnTo>
                <a:cubicBezTo>
                  <a:pt x="3257767" y="3278785"/>
                  <a:pt x="3242382" y="3286806"/>
                  <a:pt x="3214558" y="3293488"/>
                </a:cubicBezTo>
                <a:cubicBezTo>
                  <a:pt x="3186734" y="3300167"/>
                  <a:pt x="3168274" y="3309791"/>
                  <a:pt x="3159177" y="3322361"/>
                </a:cubicBezTo>
                <a:lnTo>
                  <a:pt x="3156967" y="3329385"/>
                </a:lnTo>
                <a:cubicBezTo>
                  <a:pt x="3119520" y="3317603"/>
                  <a:pt x="3096376" y="3325753"/>
                  <a:pt x="3087540" y="3353838"/>
                </a:cubicBezTo>
                <a:lnTo>
                  <a:pt x="3052432" y="3342793"/>
                </a:lnTo>
                <a:cubicBezTo>
                  <a:pt x="3046275" y="3346003"/>
                  <a:pt x="3042463" y="3349946"/>
                  <a:pt x="3040990" y="3354629"/>
                </a:cubicBezTo>
                <a:cubicBezTo>
                  <a:pt x="3039517" y="3359309"/>
                  <a:pt x="3033366" y="3362516"/>
                  <a:pt x="3022529" y="3364254"/>
                </a:cubicBezTo>
                <a:lnTo>
                  <a:pt x="3008487" y="3359836"/>
                </a:lnTo>
                <a:cubicBezTo>
                  <a:pt x="2991760" y="3380295"/>
                  <a:pt x="2971394" y="3391891"/>
                  <a:pt x="2947383" y="3394626"/>
                </a:cubicBezTo>
                <a:cubicBezTo>
                  <a:pt x="2923372" y="3397361"/>
                  <a:pt x="2901272" y="3398123"/>
                  <a:pt x="2881072" y="3396914"/>
                </a:cubicBezTo>
                <a:cubicBezTo>
                  <a:pt x="2860874" y="3395702"/>
                  <a:pt x="2842283" y="3397571"/>
                  <a:pt x="2825295" y="3402516"/>
                </a:cubicBezTo>
                <a:cubicBezTo>
                  <a:pt x="2808308" y="3407457"/>
                  <a:pt x="2796129" y="3421634"/>
                  <a:pt x="2788766" y="3445039"/>
                </a:cubicBezTo>
                <a:lnTo>
                  <a:pt x="2795789" y="3447248"/>
                </a:lnTo>
                <a:cubicBezTo>
                  <a:pt x="2792843" y="3456611"/>
                  <a:pt x="2791437" y="3465168"/>
                  <a:pt x="2791567" y="3472928"/>
                </a:cubicBezTo>
                <a:cubicBezTo>
                  <a:pt x="2791697" y="3480687"/>
                  <a:pt x="2791026" y="3486904"/>
                  <a:pt x="2789554" y="3491584"/>
                </a:cubicBezTo>
                <a:cubicBezTo>
                  <a:pt x="2783663" y="3510310"/>
                  <a:pt x="2772961" y="3519804"/>
                  <a:pt x="2757443" y="3520064"/>
                </a:cubicBezTo>
                <a:cubicBezTo>
                  <a:pt x="2741927" y="3520329"/>
                  <a:pt x="2728752" y="3521327"/>
                  <a:pt x="2717916" y="3523065"/>
                </a:cubicBezTo>
                <a:lnTo>
                  <a:pt x="2713498" y="3537107"/>
                </a:lnTo>
                <a:cubicBezTo>
                  <a:pt x="2732224" y="3542999"/>
                  <a:pt x="2751751" y="3550428"/>
                  <a:pt x="2772077" y="3559394"/>
                </a:cubicBezTo>
                <a:cubicBezTo>
                  <a:pt x="2792406" y="3568361"/>
                  <a:pt x="2803437" y="3578264"/>
                  <a:pt x="2805174" y="3589101"/>
                </a:cubicBezTo>
                <a:lnTo>
                  <a:pt x="2791920" y="3631228"/>
                </a:lnTo>
                <a:cubicBezTo>
                  <a:pt x="2779612" y="3637645"/>
                  <a:pt x="2767671" y="3642892"/>
                  <a:pt x="2756100" y="3646966"/>
                </a:cubicBezTo>
                <a:cubicBezTo>
                  <a:pt x="2744532" y="3651044"/>
                  <a:pt x="2734931" y="3657028"/>
                  <a:pt x="2727307" y="3664914"/>
                </a:cubicBezTo>
                <a:cubicBezTo>
                  <a:pt x="2728779" y="3660235"/>
                  <a:pt x="2727171" y="3657158"/>
                  <a:pt x="2722492" y="3655686"/>
                </a:cubicBezTo>
                <a:lnTo>
                  <a:pt x="2704032" y="3665310"/>
                </a:lnTo>
                <a:cubicBezTo>
                  <a:pt x="2697880" y="3668517"/>
                  <a:pt x="2685436" y="3667178"/>
                  <a:pt x="2666714" y="3661287"/>
                </a:cubicBezTo>
                <a:cubicBezTo>
                  <a:pt x="2643309" y="3653924"/>
                  <a:pt x="2620506" y="3636460"/>
                  <a:pt x="2598313" y="3608898"/>
                </a:cubicBezTo>
                <a:lnTo>
                  <a:pt x="2616382" y="3576000"/>
                </a:lnTo>
                <a:cubicBezTo>
                  <a:pt x="2626951" y="3558750"/>
                  <a:pt x="2638826" y="3549625"/>
                  <a:pt x="2652002" y="3548624"/>
                </a:cubicBezTo>
                <a:cubicBezTo>
                  <a:pt x="2665177" y="3547626"/>
                  <a:pt x="2677920" y="3543917"/>
                  <a:pt x="2690228" y="3537500"/>
                </a:cubicBezTo>
                <a:cubicBezTo>
                  <a:pt x="2687017" y="3531347"/>
                  <a:pt x="2683074" y="3527535"/>
                  <a:pt x="2678390" y="3526061"/>
                </a:cubicBezTo>
                <a:cubicBezTo>
                  <a:pt x="2694591" y="3474567"/>
                  <a:pt x="2712054" y="3451768"/>
                  <a:pt x="2730780" y="3457660"/>
                </a:cubicBezTo>
                <a:cubicBezTo>
                  <a:pt x="2729306" y="3462343"/>
                  <a:pt x="2728006" y="3454216"/>
                  <a:pt x="2726875" y="3433280"/>
                </a:cubicBezTo>
                <a:cubicBezTo>
                  <a:pt x="2725741" y="3412349"/>
                  <a:pt x="2704112" y="3395254"/>
                  <a:pt x="2661985" y="3382001"/>
                </a:cubicBezTo>
                <a:lnTo>
                  <a:pt x="2531178" y="3356278"/>
                </a:lnTo>
                <a:lnTo>
                  <a:pt x="2470587" y="3352647"/>
                </a:lnTo>
                <a:lnTo>
                  <a:pt x="2454726" y="3378527"/>
                </a:lnTo>
                <a:lnTo>
                  <a:pt x="2366051" y="3366060"/>
                </a:lnTo>
                <a:cubicBezTo>
                  <a:pt x="2339700" y="3368059"/>
                  <a:pt x="2323383" y="3366782"/>
                  <a:pt x="2317096" y="3362233"/>
                </a:cubicBezTo>
                <a:cubicBezTo>
                  <a:pt x="2310813" y="3357685"/>
                  <a:pt x="2303987" y="3367108"/>
                  <a:pt x="2296622" y="3390517"/>
                </a:cubicBezTo>
                <a:lnTo>
                  <a:pt x="2303645" y="3392727"/>
                </a:lnTo>
                <a:cubicBezTo>
                  <a:pt x="2326105" y="3435801"/>
                  <a:pt x="2337727" y="3480616"/>
                  <a:pt x="2338516" y="3527161"/>
                </a:cubicBezTo>
                <a:cubicBezTo>
                  <a:pt x="2327679" y="3528898"/>
                  <a:pt x="2317646" y="3532170"/>
                  <a:pt x="2308417" y="3536985"/>
                </a:cubicBezTo>
                <a:cubicBezTo>
                  <a:pt x="2299186" y="3541795"/>
                  <a:pt x="2291495" y="3545807"/>
                  <a:pt x="2285339" y="3549013"/>
                </a:cubicBezTo>
                <a:cubicBezTo>
                  <a:pt x="2256993" y="3524663"/>
                  <a:pt x="2242751" y="3508607"/>
                  <a:pt x="2242620" y="3500851"/>
                </a:cubicBezTo>
                <a:cubicBezTo>
                  <a:pt x="2242490" y="3493092"/>
                  <a:pt x="2241422" y="3476038"/>
                  <a:pt x="2239423" y="3449687"/>
                </a:cubicBezTo>
                <a:lnTo>
                  <a:pt x="2232404" y="3447479"/>
                </a:lnTo>
                <a:cubicBezTo>
                  <a:pt x="2239768" y="3424074"/>
                  <a:pt x="2229403" y="3407952"/>
                  <a:pt x="2201319" y="3399116"/>
                </a:cubicBezTo>
                <a:cubicBezTo>
                  <a:pt x="2154508" y="3384389"/>
                  <a:pt x="2128027" y="3378628"/>
                  <a:pt x="2121876" y="3381836"/>
                </a:cubicBezTo>
                <a:lnTo>
                  <a:pt x="2107829" y="3377416"/>
                </a:lnTo>
                <a:lnTo>
                  <a:pt x="2101202" y="3398482"/>
                </a:lnTo>
                <a:cubicBezTo>
                  <a:pt x="2090371" y="3400217"/>
                  <a:pt x="2082242" y="3401521"/>
                  <a:pt x="2076822" y="3402387"/>
                </a:cubicBezTo>
                <a:cubicBezTo>
                  <a:pt x="2071407" y="3403254"/>
                  <a:pt x="2063279" y="3404554"/>
                  <a:pt x="2052447" y="3406293"/>
                </a:cubicBezTo>
                <a:lnTo>
                  <a:pt x="1957693" y="3584829"/>
                </a:lnTo>
                <a:cubicBezTo>
                  <a:pt x="1954747" y="3594192"/>
                  <a:pt x="1954077" y="3600409"/>
                  <a:pt x="1955681" y="3603485"/>
                </a:cubicBezTo>
                <a:cubicBezTo>
                  <a:pt x="1957283" y="3606565"/>
                  <a:pt x="1956612" y="3612782"/>
                  <a:pt x="1953667" y="3622145"/>
                </a:cubicBezTo>
                <a:lnTo>
                  <a:pt x="1946648" y="3619937"/>
                </a:lnTo>
                <a:cubicBezTo>
                  <a:pt x="1937546" y="3632506"/>
                  <a:pt x="1929315" y="3650495"/>
                  <a:pt x="1921951" y="3673900"/>
                </a:cubicBezTo>
                <a:cubicBezTo>
                  <a:pt x="1930103" y="3697040"/>
                  <a:pt x="1933509" y="3714834"/>
                  <a:pt x="1932167" y="3727273"/>
                </a:cubicBezTo>
                <a:cubicBezTo>
                  <a:pt x="1930828" y="3739713"/>
                  <a:pt x="1939045" y="3766734"/>
                  <a:pt x="1956822" y="3808334"/>
                </a:cubicBezTo>
                <a:lnTo>
                  <a:pt x="2031851" y="3839658"/>
                </a:lnTo>
                <a:cubicBezTo>
                  <a:pt x="2035058" y="3845810"/>
                  <a:pt x="2038636" y="3850797"/>
                  <a:pt x="2042579" y="3854609"/>
                </a:cubicBezTo>
                <a:cubicBezTo>
                  <a:pt x="2046523" y="3858421"/>
                  <a:pt x="2050102" y="3863404"/>
                  <a:pt x="2053308" y="3869560"/>
                </a:cubicBezTo>
                <a:lnTo>
                  <a:pt x="2044472" y="3897645"/>
                </a:lnTo>
                <a:cubicBezTo>
                  <a:pt x="2050889" y="3909953"/>
                  <a:pt x="2058476" y="3922630"/>
                  <a:pt x="2067233" y="3935675"/>
                </a:cubicBezTo>
                <a:cubicBezTo>
                  <a:pt x="2075991" y="3948715"/>
                  <a:pt x="2083578" y="3961392"/>
                  <a:pt x="2089995" y="3973701"/>
                </a:cubicBezTo>
                <a:lnTo>
                  <a:pt x="2083367" y="3994766"/>
                </a:lnTo>
                <a:cubicBezTo>
                  <a:pt x="2091254" y="4002390"/>
                  <a:pt x="2099881" y="4007676"/>
                  <a:pt x="2109244" y="4010621"/>
                </a:cubicBezTo>
                <a:lnTo>
                  <a:pt x="2104824" y="4024668"/>
                </a:lnTo>
                <a:cubicBezTo>
                  <a:pt x="2120602" y="4039917"/>
                  <a:pt x="2131199" y="4047112"/>
                  <a:pt x="2136620" y="4046242"/>
                </a:cubicBezTo>
                <a:cubicBezTo>
                  <a:pt x="2142035" y="4045374"/>
                  <a:pt x="2145745" y="4058117"/>
                  <a:pt x="2147744" y="4084468"/>
                </a:cubicBezTo>
                <a:lnTo>
                  <a:pt x="2161786" y="4088886"/>
                </a:lnTo>
                <a:lnTo>
                  <a:pt x="2138907" y="4112556"/>
                </a:lnTo>
                <a:cubicBezTo>
                  <a:pt x="2137434" y="4117236"/>
                  <a:pt x="2137934" y="4123821"/>
                  <a:pt x="2140403" y="4132317"/>
                </a:cubicBezTo>
                <a:cubicBezTo>
                  <a:pt x="2142877" y="4140813"/>
                  <a:pt x="2142641" y="4149739"/>
                  <a:pt x="2139695" y="4159101"/>
                </a:cubicBezTo>
                <a:lnTo>
                  <a:pt x="2103561" y="4224899"/>
                </a:lnTo>
                <a:cubicBezTo>
                  <a:pt x="2102088" y="4229583"/>
                  <a:pt x="2105295" y="4235734"/>
                  <a:pt x="2113186" y="4243359"/>
                </a:cubicBezTo>
                <a:cubicBezTo>
                  <a:pt x="2121075" y="4250989"/>
                  <a:pt x="2122809" y="4261823"/>
                  <a:pt x="2118391" y="4275866"/>
                </a:cubicBezTo>
                <a:lnTo>
                  <a:pt x="2112160" y="4320203"/>
                </a:lnTo>
                <a:lnTo>
                  <a:pt x="2105532" y="4341268"/>
                </a:lnTo>
                <a:lnTo>
                  <a:pt x="2112551" y="4343477"/>
                </a:lnTo>
                <a:lnTo>
                  <a:pt x="2101506" y="4378584"/>
                </a:lnTo>
                <a:cubicBezTo>
                  <a:pt x="2109657" y="4401728"/>
                  <a:pt x="2131724" y="4421532"/>
                  <a:pt x="2167699" y="4437993"/>
                </a:cubicBezTo>
                <a:lnTo>
                  <a:pt x="2165489" y="4445016"/>
                </a:lnTo>
                <a:lnTo>
                  <a:pt x="2170300" y="4454244"/>
                </a:lnTo>
                <a:cubicBezTo>
                  <a:pt x="2203068" y="4464553"/>
                  <a:pt x="2223938" y="4459544"/>
                  <a:pt x="2232904" y="4439218"/>
                </a:cubicBezTo>
                <a:cubicBezTo>
                  <a:pt x="2241872" y="4418889"/>
                  <a:pt x="2264214" y="4409200"/>
                  <a:pt x="2299927" y="4410147"/>
                </a:cubicBezTo>
                <a:cubicBezTo>
                  <a:pt x="2300189" y="4425662"/>
                  <a:pt x="2298111" y="4440440"/>
                  <a:pt x="2293693" y="4454482"/>
                </a:cubicBezTo>
                <a:cubicBezTo>
                  <a:pt x="2281384" y="4460899"/>
                  <a:pt x="2270617" y="4466516"/>
                  <a:pt x="2261385" y="4471326"/>
                </a:cubicBezTo>
                <a:cubicBezTo>
                  <a:pt x="2252157" y="4476140"/>
                  <a:pt x="2242254" y="4487171"/>
                  <a:pt x="2231683" y="4504425"/>
                </a:cubicBezTo>
                <a:lnTo>
                  <a:pt x="2203594" y="4495587"/>
                </a:lnTo>
                <a:cubicBezTo>
                  <a:pt x="2197704" y="4514309"/>
                  <a:pt x="2185829" y="4523434"/>
                  <a:pt x="2167973" y="4522963"/>
                </a:cubicBezTo>
                <a:cubicBezTo>
                  <a:pt x="2150119" y="4522489"/>
                  <a:pt x="2138980" y="4529274"/>
                  <a:pt x="2134562" y="4543316"/>
                </a:cubicBezTo>
                <a:cubicBezTo>
                  <a:pt x="2127198" y="4566721"/>
                  <a:pt x="2132274" y="4591469"/>
                  <a:pt x="2149787" y="4617558"/>
                </a:cubicBezTo>
                <a:cubicBezTo>
                  <a:pt x="2167302" y="4643644"/>
                  <a:pt x="2177057" y="4669863"/>
                  <a:pt x="2179056" y="4696214"/>
                </a:cubicBezTo>
                <a:lnTo>
                  <a:pt x="2200121" y="4702842"/>
                </a:lnTo>
                <a:lnTo>
                  <a:pt x="2193494" y="4723908"/>
                </a:lnTo>
                <a:lnTo>
                  <a:pt x="2207536" y="4728326"/>
                </a:lnTo>
                <a:lnTo>
                  <a:pt x="2208324" y="4774870"/>
                </a:lnTo>
                <a:lnTo>
                  <a:pt x="2222762" y="4802563"/>
                </a:lnTo>
                <a:cubicBezTo>
                  <a:pt x="2227707" y="4819552"/>
                  <a:pt x="2232149" y="4829953"/>
                  <a:pt x="2236096" y="4833766"/>
                </a:cubicBezTo>
                <a:cubicBezTo>
                  <a:pt x="2240038" y="4837582"/>
                  <a:pt x="2243749" y="4850321"/>
                  <a:pt x="2247220" y="4871992"/>
                </a:cubicBezTo>
                <a:lnTo>
                  <a:pt x="2261262" y="4876410"/>
                </a:lnTo>
                <a:cubicBezTo>
                  <a:pt x="2253637" y="4884301"/>
                  <a:pt x="2248716" y="4891757"/>
                  <a:pt x="2246507" y="4898775"/>
                </a:cubicBezTo>
                <a:cubicBezTo>
                  <a:pt x="2244298" y="4905798"/>
                  <a:pt x="2239381" y="4913251"/>
                  <a:pt x="2231756" y="4921142"/>
                </a:cubicBezTo>
                <a:lnTo>
                  <a:pt x="2194439" y="4917120"/>
                </a:lnTo>
                <a:lnTo>
                  <a:pt x="2176766" y="4973293"/>
                </a:lnTo>
                <a:lnTo>
                  <a:pt x="2205247" y="5005400"/>
                </a:lnTo>
                <a:cubicBezTo>
                  <a:pt x="2221023" y="5020653"/>
                  <a:pt x="2231990" y="5026675"/>
                  <a:pt x="2238145" y="5023469"/>
                </a:cubicBezTo>
                <a:cubicBezTo>
                  <a:pt x="2244297" y="5020262"/>
                  <a:pt x="2241483" y="5037380"/>
                  <a:pt x="2229701" y="5074827"/>
                </a:cubicBezTo>
                <a:lnTo>
                  <a:pt x="2157671" y="5083034"/>
                </a:lnTo>
                <a:cubicBezTo>
                  <a:pt x="2157671" y="5083034"/>
                  <a:pt x="2151515" y="5086240"/>
                  <a:pt x="2139211" y="5092659"/>
                </a:cubicBezTo>
                <a:lnTo>
                  <a:pt x="2086193" y="5261174"/>
                </a:lnTo>
                <a:cubicBezTo>
                  <a:pt x="2086454" y="5276689"/>
                  <a:pt x="2093607" y="5286658"/>
                  <a:pt x="2107650" y="5291076"/>
                </a:cubicBezTo>
                <a:cubicBezTo>
                  <a:pt x="2121692" y="5295494"/>
                  <a:pt x="2127243" y="5302383"/>
                  <a:pt x="2124297" y="5311746"/>
                </a:cubicBezTo>
                <a:cubicBezTo>
                  <a:pt x="2122824" y="5316430"/>
                  <a:pt x="2118644" y="5321543"/>
                  <a:pt x="2111750" y="5327092"/>
                </a:cubicBezTo>
                <a:cubicBezTo>
                  <a:pt x="2104863" y="5332639"/>
                  <a:pt x="2099209" y="5342436"/>
                  <a:pt x="2094791" y="5356478"/>
                </a:cubicBezTo>
                <a:cubicBezTo>
                  <a:pt x="2085428" y="5353532"/>
                  <a:pt x="2077603" y="5349785"/>
                  <a:pt x="2071320" y="5345236"/>
                </a:cubicBezTo>
                <a:cubicBezTo>
                  <a:pt x="2065033" y="5340687"/>
                  <a:pt x="2059548" y="5337676"/>
                  <a:pt x="2054868" y="5336204"/>
                </a:cubicBezTo>
                <a:cubicBezTo>
                  <a:pt x="2036147" y="5330313"/>
                  <a:pt x="2015581" y="5330271"/>
                  <a:pt x="1993173" y="5336082"/>
                </a:cubicBezTo>
                <a:cubicBezTo>
                  <a:pt x="1970769" y="5341895"/>
                  <a:pt x="1952937" y="5365868"/>
                  <a:pt x="1939683" y="5407995"/>
                </a:cubicBezTo>
                <a:cubicBezTo>
                  <a:pt x="1942889" y="5414150"/>
                  <a:pt x="1943327" y="5416859"/>
                  <a:pt x="1940983" y="5416122"/>
                </a:cubicBezTo>
                <a:cubicBezTo>
                  <a:pt x="1938643" y="5415386"/>
                  <a:pt x="1938341" y="5420434"/>
                  <a:pt x="1940079" y="5431270"/>
                </a:cubicBezTo>
                <a:lnTo>
                  <a:pt x="1954121" y="5435688"/>
                </a:lnTo>
                <a:cubicBezTo>
                  <a:pt x="1960800" y="5463511"/>
                  <a:pt x="1962669" y="5482103"/>
                  <a:pt x="1959723" y="5491466"/>
                </a:cubicBezTo>
                <a:lnTo>
                  <a:pt x="1952700" y="5489256"/>
                </a:lnTo>
                <a:cubicBezTo>
                  <a:pt x="1934239" y="5498880"/>
                  <a:pt x="1917988" y="5501486"/>
                  <a:pt x="1903941" y="5497066"/>
                </a:cubicBezTo>
                <a:cubicBezTo>
                  <a:pt x="1894582" y="5494122"/>
                  <a:pt x="1884786" y="5488468"/>
                  <a:pt x="1874556" y="5480103"/>
                </a:cubicBezTo>
                <a:cubicBezTo>
                  <a:pt x="1864326" y="5471742"/>
                  <a:pt x="1854530" y="5466088"/>
                  <a:pt x="1845167" y="5463142"/>
                </a:cubicBezTo>
                <a:lnTo>
                  <a:pt x="1842958" y="5470162"/>
                </a:lnTo>
                <a:cubicBezTo>
                  <a:pt x="1816607" y="5472160"/>
                  <a:pt x="1805771" y="5473898"/>
                  <a:pt x="1810454" y="5475372"/>
                </a:cubicBezTo>
                <a:cubicBezTo>
                  <a:pt x="1815134" y="5476844"/>
                  <a:pt x="1810586" y="5483127"/>
                  <a:pt x="1796805" y="5494223"/>
                </a:cubicBezTo>
                <a:lnTo>
                  <a:pt x="1789782" y="5492014"/>
                </a:lnTo>
                <a:cubicBezTo>
                  <a:pt x="1783629" y="5495225"/>
                  <a:pt x="1777607" y="5506192"/>
                  <a:pt x="1771717" y="5524913"/>
                </a:cubicBezTo>
                <a:cubicBezTo>
                  <a:pt x="1774923" y="5531069"/>
                  <a:pt x="1773581" y="5543508"/>
                  <a:pt x="1767690" y="5562230"/>
                </a:cubicBezTo>
                <a:cubicBezTo>
                  <a:pt x="1763271" y="5576276"/>
                  <a:pt x="1752940" y="5584596"/>
                  <a:pt x="1736684" y="5587200"/>
                </a:cubicBezTo>
                <a:cubicBezTo>
                  <a:pt x="1720432" y="5589806"/>
                  <a:pt x="1707625" y="5589633"/>
                  <a:pt x="1698266" y="5586689"/>
                </a:cubicBezTo>
                <a:cubicBezTo>
                  <a:pt x="1632730" y="5566070"/>
                  <a:pt x="1595544" y="5569803"/>
                  <a:pt x="1586707" y="5597891"/>
                </a:cubicBezTo>
                <a:cubicBezTo>
                  <a:pt x="1577871" y="5625976"/>
                  <a:pt x="1563618" y="5654932"/>
                  <a:pt x="1543947" y="5684750"/>
                </a:cubicBezTo>
                <a:cubicBezTo>
                  <a:pt x="1534584" y="5681804"/>
                  <a:pt x="1519740" y="5675848"/>
                  <a:pt x="1499410" y="5666881"/>
                </a:cubicBezTo>
                <a:cubicBezTo>
                  <a:pt x="1479081" y="5657914"/>
                  <a:pt x="1471862" y="5644068"/>
                  <a:pt x="1477753" y="5625341"/>
                </a:cubicBezTo>
                <a:lnTo>
                  <a:pt x="1423793" y="5600650"/>
                </a:lnTo>
                <a:cubicBezTo>
                  <a:pt x="1411484" y="5607067"/>
                  <a:pt x="1392586" y="5613983"/>
                  <a:pt x="1367107" y="5621399"/>
                </a:cubicBezTo>
                <a:cubicBezTo>
                  <a:pt x="1341623" y="5628814"/>
                  <a:pt x="1321993" y="5638070"/>
                  <a:pt x="1308212" y="5649167"/>
                </a:cubicBezTo>
                <a:cubicBezTo>
                  <a:pt x="1295376" y="5624553"/>
                  <a:pt x="1277257" y="5608563"/>
                  <a:pt x="1253852" y="5601199"/>
                </a:cubicBezTo>
                <a:lnTo>
                  <a:pt x="1230580" y="5601596"/>
                </a:lnTo>
                <a:cubicBezTo>
                  <a:pt x="1229108" y="5606275"/>
                  <a:pt x="1224555" y="5612561"/>
                  <a:pt x="1216931" y="5620448"/>
                </a:cubicBezTo>
                <a:lnTo>
                  <a:pt x="1182610" y="5655951"/>
                </a:lnTo>
                <a:cubicBezTo>
                  <a:pt x="1176458" y="5659158"/>
                  <a:pt x="1171476" y="5662737"/>
                  <a:pt x="1167660" y="5666679"/>
                </a:cubicBezTo>
                <a:cubicBezTo>
                  <a:pt x="1163846" y="5670627"/>
                  <a:pt x="1158865" y="5674202"/>
                  <a:pt x="1152709" y="5677408"/>
                </a:cubicBezTo>
                <a:lnTo>
                  <a:pt x="1124624" y="5668572"/>
                </a:lnTo>
                <a:cubicBezTo>
                  <a:pt x="1122889" y="5657741"/>
                  <a:pt x="1122019" y="5652320"/>
                  <a:pt x="1122019" y="5652320"/>
                </a:cubicBezTo>
                <a:cubicBezTo>
                  <a:pt x="1122019" y="5652320"/>
                  <a:pt x="1121152" y="5646904"/>
                  <a:pt x="1119418" y="5636070"/>
                </a:cubicBezTo>
                <a:lnTo>
                  <a:pt x="1105371" y="5631650"/>
                </a:lnTo>
                <a:cubicBezTo>
                  <a:pt x="1108317" y="5622287"/>
                  <a:pt x="1113607" y="5613662"/>
                  <a:pt x="1121230" y="5605775"/>
                </a:cubicBezTo>
                <a:cubicBezTo>
                  <a:pt x="1128856" y="5597884"/>
                  <a:pt x="1134145" y="5589259"/>
                  <a:pt x="1137091" y="5579896"/>
                </a:cubicBezTo>
                <a:lnTo>
                  <a:pt x="1136299" y="5533350"/>
                </a:lnTo>
                <a:cubicBezTo>
                  <a:pt x="1112898" y="5525987"/>
                  <a:pt x="1096881" y="5519658"/>
                  <a:pt x="1088254" y="5514373"/>
                </a:cubicBezTo>
                <a:cubicBezTo>
                  <a:pt x="1079631" y="5509088"/>
                  <a:pt x="1064349" y="5500424"/>
                  <a:pt x="1042418" y="5488376"/>
                </a:cubicBezTo>
                <a:cubicBezTo>
                  <a:pt x="1003077" y="5548022"/>
                  <a:pt x="974437" y="5598174"/>
                  <a:pt x="956500" y="5638827"/>
                </a:cubicBezTo>
                <a:cubicBezTo>
                  <a:pt x="938565" y="5679486"/>
                  <a:pt x="925916" y="5711518"/>
                  <a:pt x="918552" y="5734923"/>
                </a:cubicBezTo>
                <a:cubicBezTo>
                  <a:pt x="912662" y="5753645"/>
                  <a:pt x="909414" y="5768056"/>
                  <a:pt x="908808" y="5778154"/>
                </a:cubicBezTo>
                <a:cubicBezTo>
                  <a:pt x="908202" y="5788253"/>
                  <a:pt x="906426" y="5797985"/>
                  <a:pt x="903480" y="5807347"/>
                </a:cubicBezTo>
                <a:cubicBezTo>
                  <a:pt x="902008" y="5812027"/>
                  <a:pt x="899734" y="5815168"/>
                  <a:pt x="896657" y="5816776"/>
                </a:cubicBezTo>
                <a:cubicBezTo>
                  <a:pt x="893581" y="5818379"/>
                  <a:pt x="891307" y="5821521"/>
                  <a:pt x="889835" y="5826200"/>
                </a:cubicBezTo>
                <a:lnTo>
                  <a:pt x="877997" y="5814762"/>
                </a:lnTo>
                <a:cubicBezTo>
                  <a:pt x="866900" y="5800981"/>
                  <a:pt x="865035" y="5782391"/>
                  <a:pt x="872399" y="5758986"/>
                </a:cubicBezTo>
                <a:lnTo>
                  <a:pt x="911133" y="5709439"/>
                </a:lnTo>
                <a:cubicBezTo>
                  <a:pt x="931752" y="5643903"/>
                  <a:pt x="943207" y="5587063"/>
                  <a:pt x="945496" y="5538910"/>
                </a:cubicBezTo>
                <a:cubicBezTo>
                  <a:pt x="947784" y="5490758"/>
                  <a:pt x="937960" y="5460659"/>
                  <a:pt x="916029" y="5448612"/>
                </a:cubicBezTo>
                <a:lnTo>
                  <a:pt x="913428" y="5432361"/>
                </a:lnTo>
                <a:lnTo>
                  <a:pt x="882738" y="5407274"/>
                </a:lnTo>
                <a:cubicBezTo>
                  <a:pt x="871641" y="5393492"/>
                  <a:pt x="864422" y="5379646"/>
                  <a:pt x="861081" y="5365734"/>
                </a:cubicBezTo>
                <a:cubicBezTo>
                  <a:pt x="857739" y="5351821"/>
                  <a:pt x="845841" y="5336502"/>
                  <a:pt x="825381" y="5319780"/>
                </a:cubicBezTo>
                <a:lnTo>
                  <a:pt x="803528" y="5266603"/>
                </a:lnTo>
                <a:cubicBezTo>
                  <a:pt x="797115" y="5254296"/>
                  <a:pt x="784541" y="5245197"/>
                  <a:pt x="765819" y="5239307"/>
                </a:cubicBezTo>
                <a:cubicBezTo>
                  <a:pt x="747093" y="5233415"/>
                  <a:pt x="741412" y="5218767"/>
                  <a:pt x="748776" y="5195362"/>
                </a:cubicBezTo>
                <a:lnTo>
                  <a:pt x="713668" y="5184317"/>
                </a:lnTo>
                <a:cubicBezTo>
                  <a:pt x="711935" y="5173481"/>
                  <a:pt x="706253" y="5158833"/>
                  <a:pt x="696629" y="5140373"/>
                </a:cubicBezTo>
                <a:lnTo>
                  <a:pt x="677773" y="5126722"/>
                </a:lnTo>
                <a:cubicBezTo>
                  <a:pt x="671356" y="5114413"/>
                  <a:pt x="664808" y="5094350"/>
                  <a:pt x="658129" y="5066526"/>
                </a:cubicBezTo>
                <a:cubicBezTo>
                  <a:pt x="651451" y="5038703"/>
                  <a:pt x="649581" y="5020111"/>
                  <a:pt x="652527" y="5010748"/>
                </a:cubicBezTo>
                <a:lnTo>
                  <a:pt x="659155" y="4989683"/>
                </a:lnTo>
                <a:cubicBezTo>
                  <a:pt x="652738" y="4977374"/>
                  <a:pt x="647927" y="4968147"/>
                  <a:pt x="644717" y="4961990"/>
                </a:cubicBezTo>
                <a:cubicBezTo>
                  <a:pt x="641510" y="4955838"/>
                  <a:pt x="643588" y="4941060"/>
                  <a:pt x="650952" y="4917655"/>
                </a:cubicBezTo>
                <a:lnTo>
                  <a:pt x="641325" y="4899189"/>
                </a:lnTo>
                <a:cubicBezTo>
                  <a:pt x="634910" y="4886885"/>
                  <a:pt x="631700" y="4880729"/>
                  <a:pt x="631700" y="4880729"/>
                </a:cubicBezTo>
                <a:lnTo>
                  <a:pt x="640536" y="4852644"/>
                </a:lnTo>
                <a:lnTo>
                  <a:pt x="626494" y="4848226"/>
                </a:lnTo>
                <a:cubicBezTo>
                  <a:pt x="632386" y="4829500"/>
                  <a:pt x="632124" y="4813986"/>
                  <a:pt x="625707" y="4801677"/>
                </a:cubicBezTo>
                <a:lnTo>
                  <a:pt x="627520" y="4771383"/>
                </a:lnTo>
                <a:cubicBezTo>
                  <a:pt x="622579" y="4754396"/>
                  <a:pt x="616400" y="4733158"/>
                  <a:pt x="608981" y="4707673"/>
                </a:cubicBezTo>
                <a:cubicBezTo>
                  <a:pt x="601565" y="4682194"/>
                  <a:pt x="602279" y="4655407"/>
                  <a:pt x="611115" y="4627322"/>
                </a:cubicBezTo>
                <a:cubicBezTo>
                  <a:pt x="615533" y="4613280"/>
                  <a:pt x="622291" y="4599974"/>
                  <a:pt x="631389" y="4587400"/>
                </a:cubicBezTo>
                <a:lnTo>
                  <a:pt x="645432" y="4591818"/>
                </a:lnTo>
                <a:lnTo>
                  <a:pt x="666104" y="4575175"/>
                </a:lnTo>
                <a:cubicBezTo>
                  <a:pt x="669050" y="4565812"/>
                  <a:pt x="672664" y="4550227"/>
                  <a:pt x="676950" y="4528429"/>
                </a:cubicBezTo>
                <a:cubicBezTo>
                  <a:pt x="681238" y="4506628"/>
                  <a:pt x="692745" y="4498672"/>
                  <a:pt x="711467" y="4504563"/>
                </a:cubicBezTo>
                <a:lnTo>
                  <a:pt x="722512" y="4469455"/>
                </a:lnTo>
                <a:cubicBezTo>
                  <a:pt x="738031" y="4469195"/>
                  <a:pt x="756622" y="4467326"/>
                  <a:pt x="778290" y="4463853"/>
                </a:cubicBezTo>
                <a:lnTo>
                  <a:pt x="797780" y="4377387"/>
                </a:lnTo>
                <a:cubicBezTo>
                  <a:pt x="799252" y="4372707"/>
                  <a:pt x="799556" y="4367656"/>
                  <a:pt x="798688" y="4362240"/>
                </a:cubicBezTo>
                <a:cubicBezTo>
                  <a:pt x="797822" y="4356821"/>
                  <a:pt x="798121" y="4351772"/>
                  <a:pt x="799593" y="4347092"/>
                </a:cubicBezTo>
                <a:cubicBezTo>
                  <a:pt x="811376" y="4309641"/>
                  <a:pt x="830745" y="4284870"/>
                  <a:pt x="857701" y="4272772"/>
                </a:cubicBezTo>
                <a:cubicBezTo>
                  <a:pt x="884657" y="4260678"/>
                  <a:pt x="912048" y="4251287"/>
                  <a:pt x="939871" y="4244609"/>
                </a:cubicBezTo>
                <a:lnTo>
                  <a:pt x="970164" y="4246426"/>
                </a:lnTo>
                <a:cubicBezTo>
                  <a:pt x="976321" y="4243216"/>
                  <a:pt x="985180" y="4239575"/>
                  <a:pt x="996753" y="4235498"/>
                </a:cubicBezTo>
                <a:cubicBezTo>
                  <a:pt x="1008324" y="4231424"/>
                  <a:pt x="1015581" y="4224703"/>
                  <a:pt x="1018527" y="4215340"/>
                </a:cubicBezTo>
                <a:lnTo>
                  <a:pt x="1016218" y="4210911"/>
                </a:lnTo>
                <a:lnTo>
                  <a:pt x="1026228" y="4206188"/>
                </a:lnTo>
                <a:cubicBezTo>
                  <a:pt x="1033705" y="4200826"/>
                  <a:pt x="1043745" y="4192410"/>
                  <a:pt x="1056357" y="4180941"/>
                </a:cubicBezTo>
                <a:cubicBezTo>
                  <a:pt x="1081579" y="4158012"/>
                  <a:pt x="1106495" y="4140129"/>
                  <a:pt x="1131112" y="4127295"/>
                </a:cubicBezTo>
                <a:lnTo>
                  <a:pt x="1137739" y="4106233"/>
                </a:lnTo>
                <a:lnTo>
                  <a:pt x="1151781" y="4110651"/>
                </a:lnTo>
                <a:cubicBezTo>
                  <a:pt x="1209219" y="3928089"/>
                  <a:pt x="1198150" y="3824290"/>
                  <a:pt x="1118572" y="3799253"/>
                </a:cubicBezTo>
                <a:lnTo>
                  <a:pt x="1064607" y="3774561"/>
                </a:lnTo>
                <a:cubicBezTo>
                  <a:pt x="1045881" y="3768669"/>
                  <a:pt x="1023781" y="3769430"/>
                  <a:pt x="998298" y="3776845"/>
                </a:cubicBezTo>
                <a:cubicBezTo>
                  <a:pt x="972813" y="3784263"/>
                  <a:pt x="946029" y="3783551"/>
                  <a:pt x="917945" y="3774715"/>
                </a:cubicBezTo>
                <a:cubicBezTo>
                  <a:pt x="903637" y="3754781"/>
                  <a:pt x="897088" y="3734717"/>
                  <a:pt x="898301" y="3714519"/>
                </a:cubicBezTo>
                <a:cubicBezTo>
                  <a:pt x="899509" y="3694320"/>
                  <a:pt x="902323" y="3677202"/>
                  <a:pt x="906741" y="3663159"/>
                </a:cubicBezTo>
                <a:cubicBezTo>
                  <a:pt x="919050" y="3656742"/>
                  <a:pt x="935776" y="3636282"/>
                  <a:pt x="956917" y="3601780"/>
                </a:cubicBezTo>
                <a:cubicBezTo>
                  <a:pt x="978061" y="3567278"/>
                  <a:pt x="995264" y="3528960"/>
                  <a:pt x="1008518" y="3486833"/>
                </a:cubicBezTo>
                <a:lnTo>
                  <a:pt x="1005517" y="3447306"/>
                </a:lnTo>
                <a:lnTo>
                  <a:pt x="991475" y="3442888"/>
                </a:lnTo>
                <a:lnTo>
                  <a:pt x="995894" y="3428842"/>
                </a:lnTo>
                <a:cubicBezTo>
                  <a:pt x="995894" y="3428842"/>
                  <a:pt x="991951" y="3425030"/>
                  <a:pt x="984060" y="3417405"/>
                </a:cubicBezTo>
                <a:lnTo>
                  <a:pt x="976250" y="3368646"/>
                </a:lnTo>
                <a:cubicBezTo>
                  <a:pt x="975989" y="3353131"/>
                  <a:pt x="978803" y="3336013"/>
                  <a:pt x="984694" y="3317288"/>
                </a:cubicBezTo>
                <a:lnTo>
                  <a:pt x="961024" y="3294408"/>
                </a:lnTo>
                <a:cubicBezTo>
                  <a:pt x="954607" y="3282099"/>
                  <a:pt x="951335" y="3272066"/>
                  <a:pt x="951204" y="3264311"/>
                </a:cubicBezTo>
                <a:cubicBezTo>
                  <a:pt x="951074" y="3256551"/>
                  <a:pt x="954686" y="3240970"/>
                  <a:pt x="962050" y="3217565"/>
                </a:cubicBezTo>
                <a:cubicBezTo>
                  <a:pt x="971412" y="3220510"/>
                  <a:pt x="978305" y="3214961"/>
                  <a:pt x="982723" y="3200918"/>
                </a:cubicBezTo>
                <a:cubicBezTo>
                  <a:pt x="998923" y="3149429"/>
                  <a:pt x="1001408" y="3112913"/>
                  <a:pt x="990177" y="3091372"/>
                </a:cubicBezTo>
                <a:cubicBezTo>
                  <a:pt x="978949" y="3069835"/>
                  <a:pt x="961635" y="3055384"/>
                  <a:pt x="938226" y="3048019"/>
                </a:cubicBezTo>
                <a:cubicBezTo>
                  <a:pt x="932073" y="3051230"/>
                  <a:pt x="927827" y="3052466"/>
                  <a:pt x="925488" y="3051730"/>
                </a:cubicBezTo>
                <a:cubicBezTo>
                  <a:pt x="923144" y="3050992"/>
                  <a:pt x="918162" y="3054568"/>
                  <a:pt x="910537" y="3062458"/>
                </a:cubicBezTo>
                <a:lnTo>
                  <a:pt x="906119" y="3076501"/>
                </a:lnTo>
                <a:cubicBezTo>
                  <a:pt x="907591" y="3071821"/>
                  <a:pt x="899096" y="3074291"/>
                  <a:pt x="880635" y="3083915"/>
                </a:cubicBezTo>
                <a:lnTo>
                  <a:pt x="866985" y="3102771"/>
                </a:lnTo>
                <a:cubicBezTo>
                  <a:pt x="836216" y="3118813"/>
                  <a:pt x="814678" y="3130044"/>
                  <a:pt x="802371" y="3136458"/>
                </a:cubicBezTo>
                <a:cubicBezTo>
                  <a:pt x="790062" y="3142875"/>
                  <a:pt x="762844" y="3139458"/>
                  <a:pt x="720713" y="3126203"/>
                </a:cubicBezTo>
                <a:cubicBezTo>
                  <a:pt x="717507" y="3120047"/>
                  <a:pt x="716271" y="3115802"/>
                  <a:pt x="717008" y="3113462"/>
                </a:cubicBezTo>
                <a:cubicBezTo>
                  <a:pt x="717744" y="3111122"/>
                  <a:pt x="716509" y="3106873"/>
                  <a:pt x="713298" y="3100720"/>
                </a:cubicBezTo>
                <a:lnTo>
                  <a:pt x="708093" y="3068213"/>
                </a:lnTo>
                <a:lnTo>
                  <a:pt x="694051" y="3063795"/>
                </a:lnTo>
                <a:cubicBezTo>
                  <a:pt x="695523" y="3059116"/>
                  <a:pt x="695457" y="3055238"/>
                  <a:pt x="693850" y="3052161"/>
                </a:cubicBezTo>
                <a:cubicBezTo>
                  <a:pt x="692247" y="3049081"/>
                  <a:pt x="692182" y="3045204"/>
                  <a:pt x="693654" y="3040524"/>
                </a:cubicBezTo>
                <a:cubicBezTo>
                  <a:pt x="698073" y="3026478"/>
                  <a:pt x="704463" y="3014341"/>
                  <a:pt x="712828" y="3004112"/>
                </a:cubicBezTo>
                <a:cubicBezTo>
                  <a:pt x="721189" y="2993882"/>
                  <a:pt x="726843" y="2984085"/>
                  <a:pt x="729788" y="2974726"/>
                </a:cubicBezTo>
                <a:cubicBezTo>
                  <a:pt x="737151" y="2951321"/>
                  <a:pt x="715088" y="2931519"/>
                  <a:pt x="663598" y="2915319"/>
                </a:cubicBezTo>
                <a:cubicBezTo>
                  <a:pt x="654497" y="2927888"/>
                  <a:pt x="648410" y="2934977"/>
                  <a:pt x="645334" y="2936580"/>
                </a:cubicBezTo>
                <a:cubicBezTo>
                  <a:pt x="642254" y="2938182"/>
                  <a:pt x="637034" y="2950687"/>
                  <a:pt x="629670" y="2974092"/>
                </a:cubicBezTo>
                <a:cubicBezTo>
                  <a:pt x="632882" y="2980245"/>
                  <a:pt x="633748" y="2985665"/>
                  <a:pt x="632276" y="2990344"/>
                </a:cubicBezTo>
                <a:lnTo>
                  <a:pt x="625252" y="2988134"/>
                </a:lnTo>
                <a:cubicBezTo>
                  <a:pt x="611476" y="2999232"/>
                  <a:pt x="602243" y="3004046"/>
                  <a:pt x="597563" y="3002574"/>
                </a:cubicBezTo>
                <a:cubicBezTo>
                  <a:pt x="592880" y="3001100"/>
                  <a:pt x="584388" y="3003571"/>
                  <a:pt x="572080" y="3009988"/>
                </a:cubicBezTo>
                <a:lnTo>
                  <a:pt x="567662" y="3024031"/>
                </a:lnTo>
                <a:cubicBezTo>
                  <a:pt x="555353" y="3030448"/>
                  <a:pt x="544582" y="3036063"/>
                  <a:pt x="535354" y="3040878"/>
                </a:cubicBezTo>
                <a:cubicBezTo>
                  <a:pt x="526122" y="3045687"/>
                  <a:pt x="515352" y="3051303"/>
                  <a:pt x="503047" y="3057721"/>
                </a:cubicBezTo>
                <a:lnTo>
                  <a:pt x="467939" y="3046675"/>
                </a:lnTo>
                <a:cubicBezTo>
                  <a:pt x="452686" y="3062451"/>
                  <a:pt x="445057" y="3070341"/>
                  <a:pt x="445057" y="3070341"/>
                </a:cubicBezTo>
                <a:lnTo>
                  <a:pt x="339733" y="3037204"/>
                </a:lnTo>
                <a:cubicBezTo>
                  <a:pt x="333582" y="3040411"/>
                  <a:pt x="331306" y="3043557"/>
                  <a:pt x="332910" y="3046633"/>
                </a:cubicBezTo>
                <a:cubicBezTo>
                  <a:pt x="334514" y="3049709"/>
                  <a:pt x="330636" y="3049774"/>
                  <a:pt x="321273" y="3046828"/>
                </a:cubicBezTo>
                <a:lnTo>
                  <a:pt x="325691" y="3032786"/>
                </a:lnTo>
                <a:lnTo>
                  <a:pt x="287982" y="3005490"/>
                </a:lnTo>
                <a:lnTo>
                  <a:pt x="238832" y="2990026"/>
                </a:lnTo>
                <a:cubicBezTo>
                  <a:pt x="229469" y="2987081"/>
                  <a:pt x="213191" y="2965237"/>
                  <a:pt x="189995" y="2924503"/>
                </a:cubicBezTo>
                <a:cubicBezTo>
                  <a:pt x="166800" y="2883765"/>
                  <a:pt x="161096" y="2844673"/>
                  <a:pt x="172877" y="2807226"/>
                </a:cubicBezTo>
                <a:lnTo>
                  <a:pt x="165854" y="2805016"/>
                </a:lnTo>
                <a:lnTo>
                  <a:pt x="217451" y="2690068"/>
                </a:lnTo>
                <a:cubicBezTo>
                  <a:pt x="220397" y="2680705"/>
                  <a:pt x="220266" y="2672950"/>
                  <a:pt x="217060" y="2666794"/>
                </a:cubicBezTo>
                <a:cubicBezTo>
                  <a:pt x="213849" y="2660641"/>
                  <a:pt x="213719" y="2652882"/>
                  <a:pt x="216664" y="2643519"/>
                </a:cubicBezTo>
                <a:cubicBezTo>
                  <a:pt x="222555" y="2624797"/>
                  <a:pt x="233129" y="2607545"/>
                  <a:pt x="248379" y="2591768"/>
                </a:cubicBezTo>
                <a:lnTo>
                  <a:pt x="269444" y="2598396"/>
                </a:lnTo>
                <a:cubicBezTo>
                  <a:pt x="287644" y="2573253"/>
                  <a:pt x="309484" y="2556973"/>
                  <a:pt x="334967" y="2549558"/>
                </a:cubicBezTo>
                <a:cubicBezTo>
                  <a:pt x="360451" y="2542144"/>
                  <a:pt x="388642" y="2534295"/>
                  <a:pt x="419542" y="2526009"/>
                </a:cubicBezTo>
                <a:cubicBezTo>
                  <a:pt x="450441" y="2517727"/>
                  <a:pt x="480041" y="2501318"/>
                  <a:pt x="508340" y="2476780"/>
                </a:cubicBezTo>
                <a:cubicBezTo>
                  <a:pt x="536634" y="2452246"/>
                  <a:pt x="565775" y="2408685"/>
                  <a:pt x="595753" y="2346094"/>
                </a:cubicBezTo>
                <a:cubicBezTo>
                  <a:pt x="586394" y="2343149"/>
                  <a:pt x="577269" y="2331274"/>
                  <a:pt x="568377" y="2310473"/>
                </a:cubicBezTo>
                <a:cubicBezTo>
                  <a:pt x="559490" y="2289669"/>
                  <a:pt x="556521" y="2274588"/>
                  <a:pt x="559466" y="2265229"/>
                </a:cubicBezTo>
                <a:lnTo>
                  <a:pt x="567907" y="2213865"/>
                </a:lnTo>
                <a:cubicBezTo>
                  <a:pt x="561489" y="2201561"/>
                  <a:pt x="556311" y="2193499"/>
                  <a:pt x="552364" y="2189686"/>
                </a:cubicBezTo>
                <a:cubicBezTo>
                  <a:pt x="548421" y="2185874"/>
                  <a:pt x="544843" y="2180887"/>
                  <a:pt x="541635" y="2174735"/>
                </a:cubicBezTo>
                <a:lnTo>
                  <a:pt x="475838" y="2138602"/>
                </a:lnTo>
                <a:cubicBezTo>
                  <a:pt x="471158" y="2137129"/>
                  <a:pt x="467277" y="2137194"/>
                  <a:pt x="464201" y="2138797"/>
                </a:cubicBezTo>
                <a:cubicBezTo>
                  <a:pt x="461125" y="2140401"/>
                  <a:pt x="457247" y="2140467"/>
                  <a:pt x="452564" y="2138994"/>
                </a:cubicBezTo>
                <a:lnTo>
                  <a:pt x="450354" y="2146016"/>
                </a:lnTo>
                <a:cubicBezTo>
                  <a:pt x="440995" y="2143072"/>
                  <a:pt x="435510" y="2140061"/>
                  <a:pt x="433907" y="2136985"/>
                </a:cubicBezTo>
                <a:cubicBezTo>
                  <a:pt x="432304" y="2133905"/>
                  <a:pt x="429159" y="2131630"/>
                  <a:pt x="424479" y="2130157"/>
                </a:cubicBezTo>
                <a:lnTo>
                  <a:pt x="384557" y="2109883"/>
                </a:lnTo>
                <a:cubicBezTo>
                  <a:pt x="359418" y="2091684"/>
                  <a:pt x="352003" y="2066201"/>
                  <a:pt x="362313" y="2033432"/>
                </a:cubicBezTo>
                <a:cubicBezTo>
                  <a:pt x="374620" y="2027019"/>
                  <a:pt x="385452" y="2025280"/>
                  <a:pt x="394815" y="2028226"/>
                </a:cubicBezTo>
                <a:lnTo>
                  <a:pt x="464242" y="2003772"/>
                </a:lnTo>
                <a:cubicBezTo>
                  <a:pt x="475079" y="2002034"/>
                  <a:pt x="485178" y="2002641"/>
                  <a:pt x="494537" y="2005585"/>
                </a:cubicBezTo>
                <a:cubicBezTo>
                  <a:pt x="503900" y="2008531"/>
                  <a:pt x="512395" y="2006061"/>
                  <a:pt x="520020" y="1998170"/>
                </a:cubicBezTo>
                <a:lnTo>
                  <a:pt x="544717" y="1944207"/>
                </a:lnTo>
                <a:cubicBezTo>
                  <a:pt x="546189" y="1939527"/>
                  <a:pt x="549634" y="1936750"/>
                  <a:pt x="555050" y="1935882"/>
                </a:cubicBezTo>
                <a:cubicBezTo>
                  <a:pt x="560469" y="1935016"/>
                  <a:pt x="564650" y="1929899"/>
                  <a:pt x="567595" y="1920540"/>
                </a:cubicBezTo>
                <a:cubicBezTo>
                  <a:pt x="577904" y="1887772"/>
                  <a:pt x="575537" y="1862591"/>
                  <a:pt x="560493" y="1844997"/>
                </a:cubicBezTo>
                <a:cubicBezTo>
                  <a:pt x="545453" y="1827404"/>
                  <a:pt x="528504" y="1811781"/>
                  <a:pt x="509648" y="1798131"/>
                </a:cubicBezTo>
                <a:cubicBezTo>
                  <a:pt x="490795" y="1784485"/>
                  <a:pt x="474278" y="1771570"/>
                  <a:pt x="460105" y="1759397"/>
                </a:cubicBezTo>
                <a:cubicBezTo>
                  <a:pt x="445928" y="1747219"/>
                  <a:pt x="443257" y="1727089"/>
                  <a:pt x="452095" y="1699000"/>
                </a:cubicBezTo>
                <a:cubicBezTo>
                  <a:pt x="462930" y="1697267"/>
                  <a:pt x="472964" y="1693991"/>
                  <a:pt x="482196" y="1689182"/>
                </a:cubicBezTo>
                <a:cubicBezTo>
                  <a:pt x="491425" y="1684367"/>
                  <a:pt x="504535" y="1679488"/>
                  <a:pt x="521522" y="1674547"/>
                </a:cubicBezTo>
                <a:lnTo>
                  <a:pt x="591738" y="1696638"/>
                </a:lnTo>
                <a:cubicBezTo>
                  <a:pt x="613409" y="1693167"/>
                  <a:pt x="636027" y="1653981"/>
                  <a:pt x="659591" y="1579086"/>
                </a:cubicBezTo>
                <a:cubicBezTo>
                  <a:pt x="651701" y="1571457"/>
                  <a:pt x="649664" y="1565674"/>
                  <a:pt x="653477" y="1561726"/>
                </a:cubicBezTo>
                <a:cubicBezTo>
                  <a:pt x="657289" y="1557783"/>
                  <a:pt x="655252" y="1551999"/>
                  <a:pt x="647362" y="1544370"/>
                </a:cubicBezTo>
                <a:lnTo>
                  <a:pt x="626297" y="1537743"/>
                </a:lnTo>
                <a:lnTo>
                  <a:pt x="632923" y="1516681"/>
                </a:lnTo>
                <a:cubicBezTo>
                  <a:pt x="612464" y="1499954"/>
                  <a:pt x="597923" y="1488947"/>
                  <a:pt x="589297" y="1483662"/>
                </a:cubicBezTo>
                <a:cubicBezTo>
                  <a:pt x="580670" y="1478376"/>
                  <a:pt x="579906" y="1456271"/>
                  <a:pt x="587008" y="1417351"/>
                </a:cubicBezTo>
                <a:lnTo>
                  <a:pt x="572966" y="1412933"/>
                </a:lnTo>
                <a:cubicBezTo>
                  <a:pt x="585275" y="1406516"/>
                  <a:pt x="596778" y="1398560"/>
                  <a:pt x="607483" y="1389067"/>
                </a:cubicBezTo>
                <a:cubicBezTo>
                  <a:pt x="618188" y="1379574"/>
                  <a:pt x="626615" y="1373221"/>
                  <a:pt x="632766" y="1370014"/>
                </a:cubicBezTo>
                <a:lnTo>
                  <a:pt x="688940" y="1387687"/>
                </a:lnTo>
                <a:cubicBezTo>
                  <a:pt x="710611" y="1384216"/>
                  <a:pt x="728810" y="1359077"/>
                  <a:pt x="743538" y="1312266"/>
                </a:cubicBezTo>
                <a:cubicBezTo>
                  <a:pt x="737120" y="1299958"/>
                  <a:pt x="733909" y="1293805"/>
                  <a:pt x="733909" y="1293805"/>
                </a:cubicBezTo>
                <a:lnTo>
                  <a:pt x="689178" y="1264295"/>
                </a:lnTo>
                <a:lnTo>
                  <a:pt x="693596" y="1250252"/>
                </a:lnTo>
                <a:lnTo>
                  <a:pt x="660697" y="1232188"/>
                </a:lnTo>
                <a:cubicBezTo>
                  <a:pt x="640237" y="1215461"/>
                  <a:pt x="626931" y="1208703"/>
                  <a:pt x="620780" y="1211911"/>
                </a:cubicBezTo>
                <a:cubicBezTo>
                  <a:pt x="614624" y="1215117"/>
                  <a:pt x="612889" y="1204286"/>
                  <a:pt x="615569" y="1179407"/>
                </a:cubicBezTo>
                <a:lnTo>
                  <a:pt x="614782" y="1132858"/>
                </a:lnTo>
                <a:cubicBezTo>
                  <a:pt x="631770" y="1127913"/>
                  <a:pt x="641435" y="1125811"/>
                  <a:pt x="643775" y="1126547"/>
                </a:cubicBezTo>
                <a:cubicBezTo>
                  <a:pt x="646119" y="1127285"/>
                  <a:pt x="656652" y="1130599"/>
                  <a:pt x="675373" y="1136489"/>
                </a:cubicBezTo>
                <a:lnTo>
                  <a:pt x="729338" y="1161181"/>
                </a:lnTo>
                <a:cubicBezTo>
                  <a:pt x="743645" y="1181119"/>
                  <a:pt x="769521" y="1196974"/>
                  <a:pt x="806968" y="1208756"/>
                </a:cubicBezTo>
                <a:lnTo>
                  <a:pt x="850912" y="1191717"/>
                </a:lnTo>
                <a:lnTo>
                  <a:pt x="855330" y="1177674"/>
                </a:lnTo>
                <a:cubicBezTo>
                  <a:pt x="855330" y="1177674"/>
                  <a:pt x="854464" y="1172255"/>
                  <a:pt x="852726" y="1161418"/>
                </a:cubicBezTo>
                <a:lnTo>
                  <a:pt x="857144" y="1147376"/>
                </a:lnTo>
                <a:lnTo>
                  <a:pt x="864167" y="1149586"/>
                </a:lnTo>
                <a:lnTo>
                  <a:pt x="881839" y="1093417"/>
                </a:lnTo>
                <a:cubicBezTo>
                  <a:pt x="904984" y="1085262"/>
                  <a:pt x="926153" y="1075204"/>
                  <a:pt x="945349" y="1063240"/>
                </a:cubicBezTo>
                <a:cubicBezTo>
                  <a:pt x="964547" y="1051271"/>
                  <a:pt x="986455" y="1038875"/>
                  <a:pt x="1011068" y="1026039"/>
                </a:cubicBezTo>
                <a:lnTo>
                  <a:pt x="1037577" y="941781"/>
                </a:lnTo>
                <a:lnTo>
                  <a:pt x="1013911" y="918903"/>
                </a:lnTo>
                <a:lnTo>
                  <a:pt x="1026770" y="853497"/>
                </a:lnTo>
                <a:cubicBezTo>
                  <a:pt x="1032926" y="850291"/>
                  <a:pt x="1038948" y="839325"/>
                  <a:pt x="1044839" y="820599"/>
                </a:cubicBezTo>
                <a:lnTo>
                  <a:pt x="1072924" y="829435"/>
                </a:lnTo>
                <a:cubicBezTo>
                  <a:pt x="1079079" y="826229"/>
                  <a:pt x="1084061" y="822654"/>
                  <a:pt x="1087875" y="818706"/>
                </a:cubicBezTo>
                <a:cubicBezTo>
                  <a:pt x="1091691" y="814764"/>
                  <a:pt x="1100616" y="815001"/>
                  <a:pt x="1114662" y="819420"/>
                </a:cubicBezTo>
                <a:lnTo>
                  <a:pt x="1122078" y="844900"/>
                </a:lnTo>
                <a:lnTo>
                  <a:pt x="1157186" y="855945"/>
                </a:lnTo>
                <a:cubicBezTo>
                  <a:pt x="1166545" y="858890"/>
                  <a:pt x="1172832" y="863439"/>
                  <a:pt x="1176042" y="869596"/>
                </a:cubicBezTo>
                <a:cubicBezTo>
                  <a:pt x="1179249" y="875748"/>
                  <a:pt x="1183191" y="879564"/>
                  <a:pt x="1187874" y="881037"/>
                </a:cubicBezTo>
                <a:cubicBezTo>
                  <a:pt x="1206596" y="886928"/>
                  <a:pt x="1223352" y="890909"/>
                  <a:pt x="1238130" y="892987"/>
                </a:cubicBezTo>
                <a:cubicBezTo>
                  <a:pt x="1252908" y="895066"/>
                  <a:pt x="1270133" y="881195"/>
                  <a:pt x="1289805" y="851373"/>
                </a:cubicBezTo>
                <a:lnTo>
                  <a:pt x="1303848" y="855791"/>
                </a:lnTo>
                <a:cubicBezTo>
                  <a:pt x="1311473" y="847901"/>
                  <a:pt x="1319536" y="842719"/>
                  <a:pt x="1328031" y="840249"/>
                </a:cubicBezTo>
                <a:cubicBezTo>
                  <a:pt x="1336524" y="837774"/>
                  <a:pt x="1344586" y="832597"/>
                  <a:pt x="1352211" y="824706"/>
                </a:cubicBezTo>
                <a:lnTo>
                  <a:pt x="1368463" y="822101"/>
                </a:lnTo>
                <a:cubicBezTo>
                  <a:pt x="1379298" y="820367"/>
                  <a:pt x="1388595" y="819435"/>
                  <a:pt x="1396350" y="819304"/>
                </a:cubicBezTo>
                <a:cubicBezTo>
                  <a:pt x="1404111" y="819170"/>
                  <a:pt x="1415748" y="818974"/>
                  <a:pt x="1431262" y="818712"/>
                </a:cubicBezTo>
                <a:cubicBezTo>
                  <a:pt x="1443044" y="781265"/>
                  <a:pt x="1445664" y="752506"/>
                  <a:pt x="1439116" y="732442"/>
                </a:cubicBezTo>
                <a:cubicBezTo>
                  <a:pt x="1432568" y="712374"/>
                  <a:pt x="1433579" y="680542"/>
                  <a:pt x="1442151" y="636937"/>
                </a:cubicBezTo>
                <a:cubicBezTo>
                  <a:pt x="1450646" y="634467"/>
                  <a:pt x="1461114" y="633903"/>
                  <a:pt x="1473553" y="635244"/>
                </a:cubicBezTo>
                <a:close/>
                <a:moveTo>
                  <a:pt x="2842771" y="35860"/>
                </a:moveTo>
                <a:lnTo>
                  <a:pt x="2856813" y="40278"/>
                </a:lnTo>
                <a:lnTo>
                  <a:pt x="2811447" y="110889"/>
                </a:lnTo>
                <a:cubicBezTo>
                  <a:pt x="2805557" y="129611"/>
                  <a:pt x="2797194" y="139845"/>
                  <a:pt x="2786359" y="141579"/>
                </a:cubicBezTo>
                <a:lnTo>
                  <a:pt x="2716298" y="266149"/>
                </a:lnTo>
                <a:lnTo>
                  <a:pt x="2695236" y="259523"/>
                </a:lnTo>
                <a:cubicBezTo>
                  <a:pt x="2689344" y="278249"/>
                  <a:pt x="2683319" y="289214"/>
                  <a:pt x="2677167" y="292421"/>
                </a:cubicBezTo>
                <a:lnTo>
                  <a:pt x="2672356" y="283194"/>
                </a:lnTo>
                <a:lnTo>
                  <a:pt x="2676379" y="245876"/>
                </a:lnTo>
                <a:cubicBezTo>
                  <a:pt x="2705676" y="234514"/>
                  <a:pt x="2724374" y="215961"/>
                  <a:pt x="2732474" y="190216"/>
                </a:cubicBezTo>
                <a:cubicBezTo>
                  <a:pt x="2740574" y="164471"/>
                  <a:pt x="2756061" y="139765"/>
                  <a:pt x="2778944" y="116095"/>
                </a:cubicBezTo>
                <a:lnTo>
                  <a:pt x="2785963" y="118303"/>
                </a:lnTo>
                <a:cubicBezTo>
                  <a:pt x="2795065" y="105735"/>
                  <a:pt x="2804162" y="93165"/>
                  <a:pt x="2813265" y="80592"/>
                </a:cubicBezTo>
                <a:cubicBezTo>
                  <a:pt x="2822362" y="68022"/>
                  <a:pt x="2832196" y="53112"/>
                  <a:pt x="2842771" y="35860"/>
                </a:cubicBezTo>
                <a:close/>
                <a:moveTo>
                  <a:pt x="1009425" y="1148"/>
                </a:moveTo>
                <a:cubicBezTo>
                  <a:pt x="1019155" y="2923"/>
                  <a:pt x="1033383" y="6757"/>
                  <a:pt x="1052107" y="12647"/>
                </a:cubicBezTo>
                <a:cubicBezTo>
                  <a:pt x="1052367" y="28166"/>
                  <a:pt x="1059153" y="39301"/>
                  <a:pt x="1072459" y="46058"/>
                </a:cubicBezTo>
                <a:cubicBezTo>
                  <a:pt x="1085768" y="52821"/>
                  <a:pt x="1097970" y="63089"/>
                  <a:pt x="1109067" y="76870"/>
                </a:cubicBezTo>
                <a:cubicBezTo>
                  <a:pt x="1120163" y="90650"/>
                  <a:pt x="1128618" y="108743"/>
                  <a:pt x="1134430" y="131146"/>
                </a:cubicBezTo>
                <a:cubicBezTo>
                  <a:pt x="1140241" y="153554"/>
                  <a:pt x="1136521" y="185824"/>
                  <a:pt x="1123267" y="227951"/>
                </a:cubicBezTo>
                <a:cubicBezTo>
                  <a:pt x="1113904" y="225005"/>
                  <a:pt x="1104975" y="224767"/>
                  <a:pt x="1096483" y="227242"/>
                </a:cubicBezTo>
                <a:cubicBezTo>
                  <a:pt x="1087987" y="229712"/>
                  <a:pt x="1079057" y="229478"/>
                  <a:pt x="1069694" y="226532"/>
                </a:cubicBezTo>
                <a:cubicBezTo>
                  <a:pt x="1018204" y="210333"/>
                  <a:pt x="992064" y="178958"/>
                  <a:pt x="991277" y="132409"/>
                </a:cubicBezTo>
                <a:cubicBezTo>
                  <a:pt x="956775" y="111264"/>
                  <a:pt x="944675" y="84311"/>
                  <a:pt x="954985" y="51543"/>
                </a:cubicBezTo>
                <a:lnTo>
                  <a:pt x="940943" y="47125"/>
                </a:lnTo>
                <a:lnTo>
                  <a:pt x="947570" y="26060"/>
                </a:lnTo>
                <a:cubicBezTo>
                  <a:pt x="976867" y="14698"/>
                  <a:pt x="992251" y="6677"/>
                  <a:pt x="993724" y="1997"/>
                </a:cubicBezTo>
                <a:cubicBezTo>
                  <a:pt x="994460" y="-344"/>
                  <a:pt x="999694" y="-627"/>
                  <a:pt x="1009425" y="114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277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1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41594" y="104539"/>
            <a:ext cx="5260813" cy="6418194"/>
          </a:xfrm>
          <a:custGeom>
            <a:avLst/>
            <a:gdLst>
              <a:gd name="connsiteX0" fmla="*/ 2016798 w 5260813"/>
              <a:gd name="connsiteY0" fmla="*/ 6346330 h 6418194"/>
              <a:gd name="connsiteX1" fmla="*/ 2016309 w 5260813"/>
              <a:gd name="connsiteY1" fmla="*/ 6350329 h 6418194"/>
              <a:gd name="connsiteX2" fmla="*/ 2015199 w 5260813"/>
              <a:gd name="connsiteY2" fmla="*/ 6347220 h 6418194"/>
              <a:gd name="connsiteX3" fmla="*/ 1956307 w 5260813"/>
              <a:gd name="connsiteY3" fmla="*/ 6329646 h 6418194"/>
              <a:gd name="connsiteX4" fmla="*/ 2009647 w 5260813"/>
              <a:gd name="connsiteY4" fmla="*/ 6331662 h 6418194"/>
              <a:gd name="connsiteX5" fmla="*/ 2012978 w 5260813"/>
              <a:gd name="connsiteY5" fmla="*/ 6340996 h 6418194"/>
              <a:gd name="connsiteX6" fmla="*/ 2015199 w 5260813"/>
              <a:gd name="connsiteY6" fmla="*/ 6347220 h 6418194"/>
              <a:gd name="connsiteX7" fmla="*/ 1997634 w 5260813"/>
              <a:gd name="connsiteY7" fmla="*/ 6356994 h 6418194"/>
              <a:gd name="connsiteX8" fmla="*/ 1947637 w 5260813"/>
              <a:gd name="connsiteY8" fmla="*/ 6364316 h 6418194"/>
              <a:gd name="connsiteX9" fmla="*/ 1910296 w 5260813"/>
              <a:gd name="connsiteY9" fmla="*/ 6377643 h 6418194"/>
              <a:gd name="connsiteX10" fmla="*/ 1878957 w 5260813"/>
              <a:gd name="connsiteY10" fmla="*/ 6378306 h 6418194"/>
              <a:gd name="connsiteX11" fmla="*/ 1844292 w 5260813"/>
              <a:gd name="connsiteY11" fmla="*/ 6369625 h 6418194"/>
              <a:gd name="connsiteX12" fmla="*/ 1803620 w 5260813"/>
              <a:gd name="connsiteY12" fmla="*/ 6373619 h 6418194"/>
              <a:gd name="connsiteX13" fmla="*/ 1762948 w 5260813"/>
              <a:gd name="connsiteY13" fmla="*/ 6377613 h 6418194"/>
              <a:gd name="connsiteX14" fmla="*/ 1740950 w 5260813"/>
              <a:gd name="connsiteY14" fmla="*/ 6374942 h 6418194"/>
              <a:gd name="connsiteX15" fmla="*/ 1700275 w 5260813"/>
              <a:gd name="connsiteY15" fmla="*/ 6378928 h 6418194"/>
              <a:gd name="connsiteX16" fmla="*/ 1656272 w 5260813"/>
              <a:gd name="connsiteY16" fmla="*/ 6373589 h 6418194"/>
              <a:gd name="connsiteX17" fmla="*/ 1576592 w 5260813"/>
              <a:gd name="connsiteY17" fmla="*/ 6386239 h 6418194"/>
              <a:gd name="connsiteX18" fmla="*/ 1496919 w 5260813"/>
              <a:gd name="connsiteY18" fmla="*/ 6398887 h 6418194"/>
              <a:gd name="connsiteX19" fmla="*/ 1465581 w 5260813"/>
              <a:gd name="connsiteY19" fmla="*/ 6399550 h 6418194"/>
              <a:gd name="connsiteX20" fmla="*/ 1440252 w 5260813"/>
              <a:gd name="connsiteY20" fmla="*/ 6387545 h 6418194"/>
              <a:gd name="connsiteX21" fmla="*/ 1390246 w 5260813"/>
              <a:gd name="connsiteY21" fmla="*/ 6394870 h 6418194"/>
              <a:gd name="connsiteX22" fmla="*/ 1377579 w 5260813"/>
              <a:gd name="connsiteY22" fmla="*/ 6388861 h 6418194"/>
              <a:gd name="connsiteX23" fmla="*/ 1374575 w 5260813"/>
              <a:gd name="connsiteY23" fmla="*/ 6395198 h 6418194"/>
              <a:gd name="connsiteX24" fmla="*/ 1371572 w 5260813"/>
              <a:gd name="connsiteY24" fmla="*/ 6401535 h 6418194"/>
              <a:gd name="connsiteX25" fmla="*/ 1368238 w 5260813"/>
              <a:gd name="connsiteY25" fmla="*/ 6392194 h 6418194"/>
              <a:gd name="connsiteX26" fmla="*/ 1324897 w 5260813"/>
              <a:gd name="connsiteY26" fmla="*/ 6418194 h 6418194"/>
              <a:gd name="connsiteX27" fmla="*/ 1321564 w 5260813"/>
              <a:gd name="connsiteY27" fmla="*/ 6408853 h 6418194"/>
              <a:gd name="connsiteX28" fmla="*/ 1268227 w 5260813"/>
              <a:gd name="connsiteY28" fmla="*/ 6406844 h 6418194"/>
              <a:gd name="connsiteX29" fmla="*/ 1264568 w 5260813"/>
              <a:gd name="connsiteY29" fmla="*/ 6381840 h 6418194"/>
              <a:gd name="connsiteX30" fmla="*/ 1264241 w 5260813"/>
              <a:gd name="connsiteY30" fmla="*/ 6366169 h 6418194"/>
              <a:gd name="connsiteX31" fmla="*/ 1353247 w 5260813"/>
              <a:gd name="connsiteY31" fmla="*/ 6350190 h 6418194"/>
              <a:gd name="connsiteX32" fmla="*/ 1480261 w 5260813"/>
              <a:gd name="connsiteY32" fmla="*/ 6352213 h 6418194"/>
              <a:gd name="connsiteX33" fmla="*/ 1511595 w 5260813"/>
              <a:gd name="connsiteY33" fmla="*/ 6351560 h 6418194"/>
              <a:gd name="connsiteX34" fmla="*/ 1561600 w 5260813"/>
              <a:gd name="connsiteY34" fmla="*/ 6344235 h 6418194"/>
              <a:gd name="connsiteX35" fmla="*/ 1580927 w 5260813"/>
              <a:gd name="connsiteY35" fmla="*/ 6368904 h 6418194"/>
              <a:gd name="connsiteX36" fmla="*/ 1677610 w 5260813"/>
              <a:gd name="connsiteY36" fmla="*/ 6344928 h 6418194"/>
              <a:gd name="connsiteX37" fmla="*/ 1708948 w 5260813"/>
              <a:gd name="connsiteY37" fmla="*/ 6344266 h 6418194"/>
              <a:gd name="connsiteX38" fmla="*/ 1749621 w 5260813"/>
              <a:gd name="connsiteY38" fmla="*/ 6340272 h 6418194"/>
              <a:gd name="connsiteX39" fmla="*/ 1774949 w 5260813"/>
              <a:gd name="connsiteY39" fmla="*/ 6352276 h 6418194"/>
              <a:gd name="connsiteX40" fmla="*/ 1852965 w 5260813"/>
              <a:gd name="connsiteY40" fmla="*/ 6334963 h 6418194"/>
              <a:gd name="connsiteX41" fmla="*/ 1884296 w 5260813"/>
              <a:gd name="connsiteY41" fmla="*/ 6334303 h 6418194"/>
              <a:gd name="connsiteX42" fmla="*/ 1924968 w 5260813"/>
              <a:gd name="connsiteY42" fmla="*/ 6330309 h 6418194"/>
              <a:gd name="connsiteX43" fmla="*/ 2050319 w 5260813"/>
              <a:gd name="connsiteY43" fmla="*/ 6327668 h 6418194"/>
              <a:gd name="connsiteX44" fmla="*/ 2016798 w 5260813"/>
              <a:gd name="connsiteY44" fmla="*/ 6346330 h 6418194"/>
              <a:gd name="connsiteX45" fmla="*/ 2018980 w 5260813"/>
              <a:gd name="connsiteY45" fmla="*/ 6328331 h 6418194"/>
              <a:gd name="connsiteX46" fmla="*/ 2050319 w 5260813"/>
              <a:gd name="connsiteY46" fmla="*/ 6327668 h 6418194"/>
              <a:gd name="connsiteX47" fmla="*/ 3249233 w 5260813"/>
              <a:gd name="connsiteY47" fmla="*/ 5647193 h 6418194"/>
              <a:gd name="connsiteX48" fmla="*/ 3293236 w 5260813"/>
              <a:gd name="connsiteY48" fmla="*/ 5652532 h 6418194"/>
              <a:gd name="connsiteX49" fmla="*/ 3328561 w 5260813"/>
              <a:gd name="connsiteY49" fmla="*/ 5692544 h 6418194"/>
              <a:gd name="connsiteX50" fmla="*/ 3337902 w 5260813"/>
              <a:gd name="connsiteY50" fmla="*/ 5689210 h 6418194"/>
              <a:gd name="connsiteX51" fmla="*/ 3331895 w 5260813"/>
              <a:gd name="connsiteY51" fmla="*/ 5701885 h 6418194"/>
              <a:gd name="connsiteX52" fmla="*/ 3364556 w 5260813"/>
              <a:gd name="connsiteY52" fmla="*/ 5763892 h 6418194"/>
              <a:gd name="connsiteX53" fmla="*/ 3319197 w 5260813"/>
              <a:gd name="connsiteY53" fmla="*/ 5843223 h 6418194"/>
              <a:gd name="connsiteX54" fmla="*/ 3223180 w 5260813"/>
              <a:gd name="connsiteY54" fmla="*/ 5898545 h 6418194"/>
              <a:gd name="connsiteX55" fmla="*/ 3207182 w 5260813"/>
              <a:gd name="connsiteY55" fmla="*/ 5883202 h 6418194"/>
              <a:gd name="connsiteX56" fmla="*/ 3188507 w 5260813"/>
              <a:gd name="connsiteY56" fmla="*/ 5889867 h 6418194"/>
              <a:gd name="connsiteX57" fmla="*/ 3136175 w 5260813"/>
              <a:gd name="connsiteY57" fmla="*/ 5861191 h 6418194"/>
              <a:gd name="connsiteX58" fmla="*/ 3085856 w 5260813"/>
              <a:gd name="connsiteY58" fmla="*/ 5779167 h 6418194"/>
              <a:gd name="connsiteX59" fmla="*/ 3104523 w 5260813"/>
              <a:gd name="connsiteY59" fmla="*/ 5772505 h 6418194"/>
              <a:gd name="connsiteX60" fmla="*/ 3107201 w 5260813"/>
              <a:gd name="connsiteY60" fmla="*/ 5750504 h 6418194"/>
              <a:gd name="connsiteX61" fmla="*/ 3106538 w 5260813"/>
              <a:gd name="connsiteY61" fmla="*/ 5719165 h 6418194"/>
              <a:gd name="connsiteX62" fmla="*/ 3109210 w 5260813"/>
              <a:gd name="connsiteY62" fmla="*/ 5697168 h 6418194"/>
              <a:gd name="connsiteX63" fmla="*/ 3137217 w 5260813"/>
              <a:gd name="connsiteY63" fmla="*/ 5687171 h 6418194"/>
              <a:gd name="connsiteX64" fmla="*/ 3138549 w 5260813"/>
              <a:gd name="connsiteY64" fmla="*/ 5676174 h 6418194"/>
              <a:gd name="connsiteX65" fmla="*/ 3136554 w 5260813"/>
              <a:gd name="connsiteY65" fmla="*/ 5655833 h 6418194"/>
              <a:gd name="connsiteX66" fmla="*/ 3208560 w 5260813"/>
              <a:gd name="connsiteY66" fmla="*/ 5651186 h 6418194"/>
              <a:gd name="connsiteX67" fmla="*/ 3339530 w 5260813"/>
              <a:gd name="connsiteY67" fmla="*/ 4278425 h 6418194"/>
              <a:gd name="connsiteX68" fmla="*/ 3352194 w 5260813"/>
              <a:gd name="connsiteY68" fmla="*/ 4284428 h 6418194"/>
              <a:gd name="connsiteX69" fmla="*/ 3359519 w 5260813"/>
              <a:gd name="connsiteY69" fmla="*/ 4334433 h 6418194"/>
              <a:gd name="connsiteX70" fmla="*/ 3325509 w 5260813"/>
              <a:gd name="connsiteY70" fmla="*/ 4357094 h 6418194"/>
              <a:gd name="connsiteX71" fmla="*/ 3309514 w 5260813"/>
              <a:gd name="connsiteY71" fmla="*/ 4341758 h 6418194"/>
              <a:gd name="connsiteX72" fmla="*/ 3313522 w 5260813"/>
              <a:gd name="connsiteY72" fmla="*/ 4308752 h 6418194"/>
              <a:gd name="connsiteX73" fmla="*/ 3339530 w 5260813"/>
              <a:gd name="connsiteY73" fmla="*/ 4278425 h 6418194"/>
              <a:gd name="connsiteX74" fmla="*/ 3338898 w 5260813"/>
              <a:gd name="connsiteY74" fmla="*/ 4099739 h 6418194"/>
              <a:gd name="connsiteX75" fmla="*/ 3354224 w 5260813"/>
              <a:gd name="connsiteY75" fmla="*/ 4157410 h 6418194"/>
              <a:gd name="connsiteX76" fmla="*/ 3363544 w 5260813"/>
              <a:gd name="connsiteY76" fmla="*/ 4227757 h 6418194"/>
              <a:gd name="connsiteX77" fmla="*/ 3358197 w 5260813"/>
              <a:gd name="connsiteY77" fmla="*/ 4271763 h 6418194"/>
              <a:gd name="connsiteX78" fmla="*/ 3345529 w 5260813"/>
              <a:gd name="connsiteY78" fmla="*/ 4265753 h 6418194"/>
              <a:gd name="connsiteX79" fmla="*/ 3348863 w 5260813"/>
              <a:gd name="connsiteY79" fmla="*/ 4275094 h 6418194"/>
              <a:gd name="connsiteX80" fmla="*/ 3309544 w 5260813"/>
              <a:gd name="connsiteY80" fmla="*/ 4194410 h 6418194"/>
              <a:gd name="connsiteX81" fmla="*/ 3319554 w 5260813"/>
              <a:gd name="connsiteY81" fmla="*/ 4148740 h 6418194"/>
              <a:gd name="connsiteX82" fmla="*/ 3329564 w 5260813"/>
              <a:gd name="connsiteY82" fmla="*/ 4103070 h 6418194"/>
              <a:gd name="connsiteX83" fmla="*/ 3330526 w 5260813"/>
              <a:gd name="connsiteY83" fmla="*/ 4063638 h 6418194"/>
              <a:gd name="connsiteX84" fmla="*/ 3341576 w 5260813"/>
              <a:gd name="connsiteY84" fmla="*/ 4077738 h 6418194"/>
              <a:gd name="connsiteX85" fmla="*/ 3330739 w 5260813"/>
              <a:gd name="connsiteY85" fmla="*/ 4065816 h 6418194"/>
              <a:gd name="connsiteX86" fmla="*/ 3322239 w 5260813"/>
              <a:gd name="connsiteY86" fmla="*/ 4053064 h 6418194"/>
              <a:gd name="connsiteX87" fmla="*/ 3330241 w 5260813"/>
              <a:gd name="connsiteY87" fmla="*/ 4060731 h 6418194"/>
              <a:gd name="connsiteX88" fmla="*/ 3330526 w 5260813"/>
              <a:gd name="connsiteY88" fmla="*/ 4063638 h 6418194"/>
              <a:gd name="connsiteX89" fmla="*/ 3149076 w 5260813"/>
              <a:gd name="connsiteY89" fmla="*/ 0 h 6418194"/>
              <a:gd name="connsiteX90" fmla="*/ 3167719 w 5260813"/>
              <a:gd name="connsiteY90" fmla="*/ 140683 h 6418194"/>
              <a:gd name="connsiteX91" fmla="*/ 3177022 w 5260813"/>
              <a:gd name="connsiteY91" fmla="*/ 284700 h 6418194"/>
              <a:gd name="connsiteX92" fmla="*/ 3199028 w 5260813"/>
              <a:gd name="connsiteY92" fmla="*/ 287368 h 6418194"/>
              <a:gd name="connsiteX93" fmla="*/ 3225019 w 5260813"/>
              <a:gd name="connsiteY93" fmla="*/ 330712 h 6418194"/>
              <a:gd name="connsiteX94" fmla="*/ 3249655 w 5260813"/>
              <a:gd name="connsiteY94" fmla="*/ 458725 h 6418194"/>
              <a:gd name="connsiteX95" fmla="*/ 3258996 w 5260813"/>
              <a:gd name="connsiteY95" fmla="*/ 455391 h 6418194"/>
              <a:gd name="connsiteX96" fmla="*/ 3342662 w 5260813"/>
              <a:gd name="connsiteY96" fmla="*/ 483416 h 6418194"/>
              <a:gd name="connsiteX97" fmla="*/ 3466338 w 5260813"/>
              <a:gd name="connsiteY97" fmla="*/ 476107 h 6418194"/>
              <a:gd name="connsiteX98" fmla="*/ 3497017 w 5260813"/>
              <a:gd name="connsiteY98" fmla="*/ 444113 h 6418194"/>
              <a:gd name="connsiteX99" fmla="*/ 3490352 w 5260813"/>
              <a:gd name="connsiteY99" fmla="*/ 425439 h 6418194"/>
              <a:gd name="connsiteX100" fmla="*/ 3524706 w 5260813"/>
              <a:gd name="connsiteY100" fmla="*/ 344779 h 6418194"/>
              <a:gd name="connsiteX101" fmla="*/ 3622398 w 5260813"/>
              <a:gd name="connsiteY101" fmla="*/ 294125 h 6418194"/>
              <a:gd name="connsiteX102" fmla="*/ 3667056 w 5260813"/>
              <a:gd name="connsiteY102" fmla="*/ 330806 h 6418194"/>
              <a:gd name="connsiteX103" fmla="*/ 3676708 w 5260813"/>
              <a:gd name="connsiteY103" fmla="*/ 416813 h 6418194"/>
              <a:gd name="connsiteX104" fmla="*/ 3686352 w 5260813"/>
              <a:gd name="connsiteY104" fmla="*/ 502823 h 6418194"/>
              <a:gd name="connsiteX105" fmla="*/ 3716027 w 5260813"/>
              <a:gd name="connsiteY105" fmla="*/ 497497 h 6418194"/>
              <a:gd name="connsiteX106" fmla="*/ 3749025 w 5260813"/>
              <a:gd name="connsiteY106" fmla="*/ 501508 h 6418194"/>
              <a:gd name="connsiteX107" fmla="*/ 3755687 w 5260813"/>
              <a:gd name="connsiteY107" fmla="*/ 520174 h 6418194"/>
              <a:gd name="connsiteX108" fmla="*/ 3852367 w 5260813"/>
              <a:gd name="connsiteY108" fmla="*/ 496191 h 6418194"/>
              <a:gd name="connsiteX109" fmla="*/ 3870714 w 5260813"/>
              <a:gd name="connsiteY109" fmla="*/ 473855 h 6418194"/>
              <a:gd name="connsiteX110" fmla="*/ 3911395 w 5260813"/>
              <a:gd name="connsiteY110" fmla="*/ 396194 h 6418194"/>
              <a:gd name="connsiteX111" fmla="*/ 3969091 w 5260813"/>
              <a:gd name="connsiteY111" fmla="*/ 307194 h 6418194"/>
              <a:gd name="connsiteX112" fmla="*/ 4038442 w 5260813"/>
              <a:gd name="connsiteY112" fmla="*/ 250876 h 6418194"/>
              <a:gd name="connsiteX113" fmla="*/ 4026766 w 5260813"/>
              <a:gd name="connsiteY113" fmla="*/ 291875 h 6418194"/>
              <a:gd name="connsiteX114" fmla="*/ 4011758 w 5260813"/>
              <a:gd name="connsiteY114" fmla="*/ 323542 h 6418194"/>
              <a:gd name="connsiteX115" fmla="*/ 4015089 w 5260813"/>
              <a:gd name="connsiteY115" fmla="*/ 332875 h 6418194"/>
              <a:gd name="connsiteX116" fmla="*/ 3981079 w 5260813"/>
              <a:gd name="connsiteY116" fmla="*/ 355535 h 6418194"/>
              <a:gd name="connsiteX117" fmla="*/ 4007733 w 5260813"/>
              <a:gd name="connsiteY117" fmla="*/ 430217 h 6418194"/>
              <a:gd name="connsiteX118" fmla="*/ 3983026 w 5260813"/>
              <a:gd name="connsiteY118" fmla="*/ 596895 h 6418194"/>
              <a:gd name="connsiteX119" fmla="*/ 4043363 w 5260813"/>
              <a:gd name="connsiteY119" fmla="*/ 633246 h 6418194"/>
              <a:gd name="connsiteX120" fmla="*/ 4088354 w 5260813"/>
              <a:gd name="connsiteY120" fmla="*/ 685587 h 6418194"/>
              <a:gd name="connsiteX121" fmla="*/ 4125687 w 5260813"/>
              <a:gd name="connsiteY121" fmla="*/ 672263 h 6418194"/>
              <a:gd name="connsiteX122" fmla="*/ 4191022 w 5260813"/>
              <a:gd name="connsiteY122" fmla="*/ 722617 h 6418194"/>
              <a:gd name="connsiteX123" fmla="*/ 4250344 w 5260813"/>
              <a:gd name="connsiteY123" fmla="*/ 785631 h 6418194"/>
              <a:gd name="connsiteX124" fmla="*/ 4269011 w 5260813"/>
              <a:gd name="connsiteY124" fmla="*/ 778969 h 6418194"/>
              <a:gd name="connsiteX125" fmla="*/ 4275676 w 5260813"/>
              <a:gd name="connsiteY125" fmla="*/ 797643 h 6418194"/>
              <a:gd name="connsiteX126" fmla="*/ 4311685 w 5260813"/>
              <a:gd name="connsiteY126" fmla="*/ 795314 h 6418194"/>
              <a:gd name="connsiteX127" fmla="*/ 4357020 w 5260813"/>
              <a:gd name="connsiteY127" fmla="*/ 789656 h 6418194"/>
              <a:gd name="connsiteX128" fmla="*/ 4366354 w 5260813"/>
              <a:gd name="connsiteY128" fmla="*/ 786324 h 6418194"/>
              <a:gd name="connsiteX129" fmla="*/ 4391030 w 5260813"/>
              <a:gd name="connsiteY129" fmla="*/ 766995 h 6418194"/>
              <a:gd name="connsiteX130" fmla="*/ 4434387 w 5260813"/>
              <a:gd name="connsiteY130" fmla="*/ 667326 h 6418194"/>
              <a:gd name="connsiteX131" fmla="*/ 4550413 w 5260813"/>
              <a:gd name="connsiteY131" fmla="*/ 594348 h 6418194"/>
              <a:gd name="connsiteX132" fmla="*/ 4585746 w 5260813"/>
              <a:gd name="connsiteY132" fmla="*/ 634358 h 6418194"/>
              <a:gd name="connsiteX133" fmla="*/ 4596394 w 5260813"/>
              <a:gd name="connsiteY133" fmla="*/ 693699 h 6418194"/>
              <a:gd name="connsiteX134" fmla="*/ 4587061 w 5260813"/>
              <a:gd name="connsiteY134" fmla="*/ 697030 h 6418194"/>
              <a:gd name="connsiteX135" fmla="*/ 4578063 w 5260813"/>
              <a:gd name="connsiteY135" fmla="*/ 716030 h 6418194"/>
              <a:gd name="connsiteX136" fmla="*/ 4559723 w 5260813"/>
              <a:gd name="connsiteY136" fmla="*/ 738363 h 6418194"/>
              <a:gd name="connsiteX137" fmla="*/ 4563055 w 5260813"/>
              <a:gd name="connsiteY137" fmla="*/ 747696 h 6418194"/>
              <a:gd name="connsiteX138" fmla="*/ 4547711 w 5260813"/>
              <a:gd name="connsiteY138" fmla="*/ 763694 h 6418194"/>
              <a:gd name="connsiteX139" fmla="*/ 4523035 w 5260813"/>
              <a:gd name="connsiteY139" fmla="*/ 783024 h 6418194"/>
              <a:gd name="connsiteX140" fmla="*/ 4498358 w 5260813"/>
              <a:gd name="connsiteY140" fmla="*/ 802353 h 6418194"/>
              <a:gd name="connsiteX141" fmla="*/ 4470358 w 5260813"/>
              <a:gd name="connsiteY141" fmla="*/ 812347 h 6418194"/>
              <a:gd name="connsiteX142" fmla="*/ 4449023 w 5260813"/>
              <a:gd name="connsiteY142" fmla="*/ 841014 h 6418194"/>
              <a:gd name="connsiteX143" fmla="*/ 4455685 w 5260813"/>
              <a:gd name="connsiteY143" fmla="*/ 859681 h 6418194"/>
              <a:gd name="connsiteX144" fmla="*/ 4445340 w 5260813"/>
              <a:gd name="connsiteY144" fmla="*/ 889683 h 6418194"/>
              <a:gd name="connsiteX145" fmla="*/ 4447667 w 5260813"/>
              <a:gd name="connsiteY145" fmla="*/ 925685 h 6418194"/>
              <a:gd name="connsiteX146" fmla="*/ 4479661 w 5260813"/>
              <a:gd name="connsiteY146" fmla="*/ 956364 h 6418194"/>
              <a:gd name="connsiteX147" fmla="*/ 4490669 w 5260813"/>
              <a:gd name="connsiteY147" fmla="*/ 957700 h 6418194"/>
              <a:gd name="connsiteX148" fmla="*/ 4501667 w 5260813"/>
              <a:gd name="connsiteY148" fmla="*/ 959032 h 6418194"/>
              <a:gd name="connsiteX149" fmla="*/ 4521659 w 5260813"/>
              <a:gd name="connsiteY149" fmla="*/ 1015047 h 6418194"/>
              <a:gd name="connsiteX150" fmla="*/ 4537654 w 5260813"/>
              <a:gd name="connsiteY150" fmla="*/ 1030383 h 6418194"/>
              <a:gd name="connsiteX151" fmla="*/ 4568993 w 5260813"/>
              <a:gd name="connsiteY151" fmla="*/ 1029720 h 6418194"/>
              <a:gd name="connsiteX152" fmla="*/ 4630310 w 5260813"/>
              <a:gd name="connsiteY152" fmla="*/ 1113075 h 6418194"/>
              <a:gd name="connsiteX153" fmla="*/ 4689656 w 5260813"/>
              <a:gd name="connsiteY153" fmla="*/ 1102417 h 6418194"/>
              <a:gd name="connsiteX154" fmla="*/ 4692990 w 5260813"/>
              <a:gd name="connsiteY154" fmla="*/ 1111757 h 6418194"/>
              <a:gd name="connsiteX155" fmla="*/ 4736323 w 5260813"/>
              <a:gd name="connsiteY155" fmla="*/ 1085761 h 6418194"/>
              <a:gd name="connsiteX156" fmla="*/ 4842671 w 5260813"/>
              <a:gd name="connsiteY156" fmla="*/ 1074115 h 6418194"/>
              <a:gd name="connsiteX157" fmla="*/ 4922338 w 5260813"/>
              <a:gd name="connsiteY157" fmla="*/ 1135142 h 6418194"/>
              <a:gd name="connsiteX158" fmla="*/ 4905990 w 5260813"/>
              <a:gd name="connsiteY158" fmla="*/ 1177808 h 6418194"/>
              <a:gd name="connsiteX159" fmla="*/ 4889643 w 5260813"/>
              <a:gd name="connsiteY159" fmla="*/ 1220475 h 6418194"/>
              <a:gd name="connsiteX160" fmla="*/ 4846300 w 5260813"/>
              <a:gd name="connsiteY160" fmla="*/ 1246467 h 6418194"/>
              <a:gd name="connsiteX161" fmla="*/ 4796957 w 5260813"/>
              <a:gd name="connsiteY161" fmla="*/ 1285130 h 6418194"/>
              <a:gd name="connsiteX162" fmla="*/ 4797617 w 5260813"/>
              <a:gd name="connsiteY162" fmla="*/ 1316462 h 6418194"/>
              <a:gd name="connsiteX163" fmla="*/ 4816946 w 5260813"/>
              <a:gd name="connsiteY163" fmla="*/ 1341138 h 6418194"/>
              <a:gd name="connsiteX164" fmla="*/ 4832942 w 5260813"/>
              <a:gd name="connsiteY164" fmla="*/ 1356474 h 6418194"/>
              <a:gd name="connsiteX165" fmla="*/ 4863277 w 5260813"/>
              <a:gd name="connsiteY165" fmla="*/ 1382479 h 6418194"/>
              <a:gd name="connsiteX166" fmla="*/ 4905608 w 5260813"/>
              <a:gd name="connsiteY166" fmla="*/ 1383159 h 6418194"/>
              <a:gd name="connsiteX167" fmla="*/ 4908939 w 5260813"/>
              <a:gd name="connsiteY167" fmla="*/ 1392492 h 6418194"/>
              <a:gd name="connsiteX168" fmla="*/ 4944616 w 5260813"/>
              <a:gd name="connsiteY168" fmla="*/ 1374502 h 6418194"/>
              <a:gd name="connsiteX169" fmla="*/ 4980290 w 5260813"/>
              <a:gd name="connsiteY169" fmla="*/ 1356504 h 6418194"/>
              <a:gd name="connsiteX170" fmla="*/ 5011956 w 5260813"/>
              <a:gd name="connsiteY170" fmla="*/ 1371512 h 6418194"/>
              <a:gd name="connsiteX171" fmla="*/ 5037621 w 5260813"/>
              <a:gd name="connsiteY171" fmla="*/ 1399185 h 6418194"/>
              <a:gd name="connsiteX172" fmla="*/ 5028287 w 5260813"/>
              <a:gd name="connsiteY172" fmla="*/ 1402516 h 6418194"/>
              <a:gd name="connsiteX173" fmla="*/ 5036944 w 5260813"/>
              <a:gd name="connsiteY173" fmla="*/ 1441524 h 6418194"/>
              <a:gd name="connsiteX174" fmla="*/ 5045608 w 5260813"/>
              <a:gd name="connsiteY174" fmla="*/ 1480529 h 6418194"/>
              <a:gd name="connsiteX175" fmla="*/ 5043592 w 5260813"/>
              <a:gd name="connsiteY175" fmla="*/ 1533868 h 6418194"/>
              <a:gd name="connsiteX176" fmla="*/ 5037590 w 5260813"/>
              <a:gd name="connsiteY176" fmla="*/ 1546533 h 6418194"/>
              <a:gd name="connsiteX177" fmla="*/ 5022247 w 5260813"/>
              <a:gd name="connsiteY177" fmla="*/ 1562531 h 6418194"/>
              <a:gd name="connsiteX178" fmla="*/ 5052895 w 5260813"/>
              <a:gd name="connsiteY178" fmla="*/ 1677885 h 6418194"/>
              <a:gd name="connsiteX179" fmla="*/ 5024888 w 5260813"/>
              <a:gd name="connsiteY179" fmla="*/ 1687881 h 6418194"/>
              <a:gd name="connsiteX180" fmla="*/ 5034881 w 5260813"/>
              <a:gd name="connsiteY180" fmla="*/ 1715881 h 6418194"/>
              <a:gd name="connsiteX181" fmla="*/ 4974196 w 5260813"/>
              <a:gd name="connsiteY181" fmla="*/ 1811213 h 6418194"/>
              <a:gd name="connsiteX182" fmla="*/ 4955530 w 5260813"/>
              <a:gd name="connsiteY182" fmla="*/ 1817875 h 6418194"/>
              <a:gd name="connsiteX183" fmla="*/ 4959524 w 5260813"/>
              <a:gd name="connsiteY183" fmla="*/ 1858547 h 6418194"/>
              <a:gd name="connsiteX184" fmla="*/ 4986844 w 5260813"/>
              <a:gd name="connsiteY184" fmla="*/ 1890885 h 6418194"/>
              <a:gd name="connsiteX185" fmla="*/ 5020178 w 5260813"/>
              <a:gd name="connsiteY185" fmla="*/ 1910564 h 6418194"/>
              <a:gd name="connsiteX186" fmla="*/ 5010844 w 5260813"/>
              <a:gd name="connsiteY186" fmla="*/ 1913895 h 6418194"/>
              <a:gd name="connsiteX187" fmla="*/ 5007483 w 5260813"/>
              <a:gd name="connsiteY187" fmla="*/ 2051910 h 6418194"/>
              <a:gd name="connsiteX188" fmla="*/ 5023478 w 5260813"/>
              <a:gd name="connsiteY188" fmla="*/ 2067245 h 6418194"/>
              <a:gd name="connsiteX189" fmla="*/ 5040813 w 5260813"/>
              <a:gd name="connsiteY189" fmla="*/ 2071580 h 6418194"/>
              <a:gd name="connsiteX190" fmla="*/ 5070815 w 5260813"/>
              <a:gd name="connsiteY190" fmla="*/ 2081926 h 6418194"/>
              <a:gd name="connsiteX191" fmla="*/ 5074146 w 5260813"/>
              <a:gd name="connsiteY191" fmla="*/ 2091259 h 6418194"/>
              <a:gd name="connsiteX192" fmla="*/ 5086811 w 5260813"/>
              <a:gd name="connsiteY192" fmla="*/ 2097261 h 6418194"/>
              <a:gd name="connsiteX193" fmla="*/ 5146150 w 5260813"/>
              <a:gd name="connsiteY193" fmla="*/ 2086605 h 6418194"/>
              <a:gd name="connsiteX194" fmla="*/ 5180822 w 5260813"/>
              <a:gd name="connsiteY194" fmla="*/ 2095283 h 6418194"/>
              <a:gd name="connsiteX195" fmla="*/ 5231488 w 5260813"/>
              <a:gd name="connsiteY195" fmla="*/ 2119289 h 6418194"/>
              <a:gd name="connsiteX196" fmla="*/ 5260813 w 5260813"/>
              <a:gd name="connsiteY196" fmla="*/ 2171974 h 6418194"/>
              <a:gd name="connsiteX197" fmla="*/ 5196125 w 5260813"/>
              <a:gd name="connsiteY197" fmla="*/ 2226628 h 6418194"/>
              <a:gd name="connsiteX198" fmla="*/ 5119459 w 5260813"/>
              <a:gd name="connsiteY198" fmla="*/ 2232946 h 6418194"/>
              <a:gd name="connsiteX199" fmla="*/ 5011436 w 5260813"/>
              <a:gd name="connsiteY199" fmla="*/ 2239925 h 6418194"/>
              <a:gd name="connsiteX200" fmla="*/ 5011771 w 5260813"/>
              <a:gd name="connsiteY200" fmla="*/ 2255593 h 6418194"/>
              <a:gd name="connsiteX201" fmla="*/ 5015437 w 5260813"/>
              <a:gd name="connsiteY201" fmla="*/ 2280595 h 6418194"/>
              <a:gd name="connsiteX202" fmla="*/ 5003425 w 5260813"/>
              <a:gd name="connsiteY202" fmla="*/ 2305926 h 6418194"/>
              <a:gd name="connsiteX203" fmla="*/ 5000757 w 5260813"/>
              <a:gd name="connsiteY203" fmla="*/ 2327931 h 6418194"/>
              <a:gd name="connsiteX204" fmla="*/ 4961407 w 5260813"/>
              <a:gd name="connsiteY204" fmla="*/ 2394595 h 6418194"/>
              <a:gd name="connsiteX205" fmla="*/ 4976050 w 5260813"/>
              <a:gd name="connsiteY205" fmla="*/ 2494609 h 6418194"/>
              <a:gd name="connsiteX206" fmla="*/ 4998383 w 5260813"/>
              <a:gd name="connsiteY206" fmla="*/ 2512948 h 6418194"/>
              <a:gd name="connsiteX207" fmla="*/ 5011382 w 5260813"/>
              <a:gd name="connsiteY207" fmla="*/ 2534618 h 6418194"/>
              <a:gd name="connsiteX208" fmla="*/ 5052055 w 5260813"/>
              <a:gd name="connsiteY208" fmla="*/ 2530624 h 6418194"/>
              <a:gd name="connsiteX209" fmla="*/ 5123367 w 5260813"/>
              <a:gd name="connsiteY209" fmla="*/ 2641987 h 6418194"/>
              <a:gd name="connsiteX210" fmla="*/ 5091022 w 5260813"/>
              <a:gd name="connsiteY210" fmla="*/ 2669311 h 6418194"/>
              <a:gd name="connsiteX211" fmla="*/ 5055348 w 5260813"/>
              <a:gd name="connsiteY211" fmla="*/ 2687308 h 6418194"/>
              <a:gd name="connsiteX212" fmla="*/ 5052017 w 5260813"/>
              <a:gd name="connsiteY212" fmla="*/ 2677975 h 6418194"/>
              <a:gd name="connsiteX213" fmla="*/ 5030019 w 5260813"/>
              <a:gd name="connsiteY213" fmla="*/ 2675304 h 6418194"/>
              <a:gd name="connsiteX214" fmla="*/ 4992022 w 5260813"/>
              <a:gd name="connsiteY214" fmla="*/ 2657290 h 6418194"/>
              <a:gd name="connsiteX215" fmla="*/ 4954019 w 5260813"/>
              <a:gd name="connsiteY215" fmla="*/ 2639278 h 6418194"/>
              <a:gd name="connsiteX216" fmla="*/ 4938678 w 5260813"/>
              <a:gd name="connsiteY216" fmla="*/ 2655284 h 6418194"/>
              <a:gd name="connsiteX217" fmla="*/ 4926011 w 5260813"/>
              <a:gd name="connsiteY217" fmla="*/ 2649274 h 6418194"/>
              <a:gd name="connsiteX218" fmla="*/ 4907344 w 5260813"/>
              <a:gd name="connsiteY218" fmla="*/ 2655937 h 6418194"/>
              <a:gd name="connsiteX219" fmla="*/ 4836656 w 5260813"/>
              <a:gd name="connsiteY219" fmla="*/ 2723263 h 6418194"/>
              <a:gd name="connsiteX220" fmla="*/ 4838642 w 5260813"/>
              <a:gd name="connsiteY220" fmla="*/ 2817272 h 6418194"/>
              <a:gd name="connsiteX221" fmla="*/ 4881633 w 5260813"/>
              <a:gd name="connsiteY221" fmla="*/ 2849282 h 6418194"/>
              <a:gd name="connsiteX222" fmla="*/ 4914639 w 5260813"/>
              <a:gd name="connsiteY222" fmla="*/ 2853290 h 6418194"/>
              <a:gd name="connsiteX223" fmla="*/ 4924635 w 5260813"/>
              <a:gd name="connsiteY223" fmla="*/ 2881298 h 6418194"/>
              <a:gd name="connsiteX224" fmla="*/ 4946633 w 5260813"/>
              <a:gd name="connsiteY224" fmla="*/ 2883969 h 6418194"/>
              <a:gd name="connsiteX225" fmla="*/ 4953295 w 5260813"/>
              <a:gd name="connsiteY225" fmla="*/ 2902636 h 6418194"/>
              <a:gd name="connsiteX226" fmla="*/ 4985952 w 5260813"/>
              <a:gd name="connsiteY226" fmla="*/ 2964653 h 6418194"/>
              <a:gd name="connsiteX227" fmla="*/ 4981616 w 5260813"/>
              <a:gd name="connsiteY227" fmla="*/ 2981988 h 6418194"/>
              <a:gd name="connsiteX228" fmla="*/ 4986612 w 5260813"/>
              <a:gd name="connsiteY228" fmla="*/ 2995984 h 6418194"/>
              <a:gd name="connsiteX229" fmla="*/ 4880599 w 5260813"/>
              <a:gd name="connsiteY229" fmla="*/ 3023299 h 6418194"/>
              <a:gd name="connsiteX230" fmla="*/ 4861272 w 5260813"/>
              <a:gd name="connsiteY230" fmla="*/ 2998630 h 6418194"/>
              <a:gd name="connsiteX231" fmla="*/ 4839264 w 5260813"/>
              <a:gd name="connsiteY231" fmla="*/ 2995954 h 6418194"/>
              <a:gd name="connsiteX232" fmla="*/ 4798599 w 5260813"/>
              <a:gd name="connsiteY232" fmla="*/ 2999945 h 6418194"/>
              <a:gd name="connsiteX233" fmla="*/ 4767260 w 5260813"/>
              <a:gd name="connsiteY233" fmla="*/ 3000608 h 6418194"/>
              <a:gd name="connsiteX234" fmla="*/ 4739253 w 5260813"/>
              <a:gd name="connsiteY234" fmla="*/ 3010604 h 6418194"/>
              <a:gd name="connsiteX235" fmla="*/ 4742584 w 5260813"/>
              <a:gd name="connsiteY235" fmla="*/ 3019937 h 6418194"/>
              <a:gd name="connsiteX236" fmla="*/ 4727248 w 5260813"/>
              <a:gd name="connsiteY236" fmla="*/ 3035933 h 6418194"/>
              <a:gd name="connsiteX237" fmla="*/ 4702575 w 5260813"/>
              <a:gd name="connsiteY237" fmla="*/ 3055270 h 6418194"/>
              <a:gd name="connsiteX238" fmla="*/ 4693901 w 5260813"/>
              <a:gd name="connsiteY238" fmla="*/ 3089932 h 6418194"/>
              <a:gd name="connsiteX239" fmla="*/ 4645546 w 5260813"/>
              <a:gd name="connsiteY239" fmla="*/ 3175598 h 6418194"/>
              <a:gd name="connsiteX240" fmla="*/ 4591189 w 5260813"/>
              <a:gd name="connsiteY240" fmla="*/ 3273928 h 6418194"/>
              <a:gd name="connsiteX241" fmla="*/ 4573837 w 5260813"/>
              <a:gd name="connsiteY241" fmla="*/ 3343263 h 6418194"/>
              <a:gd name="connsiteX242" fmla="*/ 4575152 w 5260813"/>
              <a:gd name="connsiteY242" fmla="*/ 3405935 h 6418194"/>
              <a:gd name="connsiteX243" fmla="*/ 4572484 w 5260813"/>
              <a:gd name="connsiteY243" fmla="*/ 3427941 h 6418194"/>
              <a:gd name="connsiteX244" fmla="*/ 4589802 w 5260813"/>
              <a:gd name="connsiteY244" fmla="*/ 3505946 h 6418194"/>
              <a:gd name="connsiteX245" fmla="*/ 4493785 w 5260813"/>
              <a:gd name="connsiteY245" fmla="*/ 3561268 h 6418194"/>
              <a:gd name="connsiteX246" fmla="*/ 4405113 w 5260813"/>
              <a:gd name="connsiteY246" fmla="*/ 3519243 h 6418194"/>
              <a:gd name="connsiteX247" fmla="*/ 4326448 w 5260813"/>
              <a:gd name="connsiteY247" fmla="*/ 3505230 h 6418194"/>
              <a:gd name="connsiteX248" fmla="*/ 4329779 w 5260813"/>
              <a:gd name="connsiteY248" fmla="*/ 3514564 h 6418194"/>
              <a:gd name="connsiteX249" fmla="*/ 4299100 w 5260813"/>
              <a:gd name="connsiteY249" fmla="*/ 3546558 h 6418194"/>
              <a:gd name="connsiteX250" fmla="*/ 4283764 w 5260813"/>
              <a:gd name="connsiteY250" fmla="*/ 3562553 h 6418194"/>
              <a:gd name="connsiteX251" fmla="*/ 4262094 w 5260813"/>
              <a:gd name="connsiteY251" fmla="*/ 3575553 h 6418194"/>
              <a:gd name="connsiteX252" fmla="*/ 4240424 w 5260813"/>
              <a:gd name="connsiteY252" fmla="*/ 3588552 h 6418194"/>
              <a:gd name="connsiteX253" fmla="*/ 4182749 w 5260813"/>
              <a:gd name="connsiteY253" fmla="*/ 3603871 h 6418194"/>
              <a:gd name="connsiteX254" fmla="*/ 4134408 w 5260813"/>
              <a:gd name="connsiteY254" fmla="*/ 3615859 h 6418194"/>
              <a:gd name="connsiteX255" fmla="*/ 4131077 w 5260813"/>
              <a:gd name="connsiteY255" fmla="*/ 3606526 h 6418194"/>
              <a:gd name="connsiteX256" fmla="*/ 3996379 w 5260813"/>
              <a:gd name="connsiteY256" fmla="*/ 3686176 h 6418194"/>
              <a:gd name="connsiteX257" fmla="*/ 3977696 w 5260813"/>
              <a:gd name="connsiteY257" fmla="*/ 3766508 h 6418194"/>
              <a:gd name="connsiteX258" fmla="*/ 3985676 w 5260813"/>
              <a:gd name="connsiteY258" fmla="*/ 3847855 h 6418194"/>
              <a:gd name="connsiteX259" fmla="*/ 3930991 w 5260813"/>
              <a:gd name="connsiteY259" fmla="*/ 3930514 h 6418194"/>
              <a:gd name="connsiteX260" fmla="*/ 3867659 w 5260813"/>
              <a:gd name="connsiteY260" fmla="*/ 3900498 h 6418194"/>
              <a:gd name="connsiteX261" fmla="*/ 3854331 w 5260813"/>
              <a:gd name="connsiteY261" fmla="*/ 3863157 h 6418194"/>
              <a:gd name="connsiteX262" fmla="*/ 3828332 w 5260813"/>
              <a:gd name="connsiteY262" fmla="*/ 3819817 h 6418194"/>
              <a:gd name="connsiteX263" fmla="*/ 3784001 w 5260813"/>
              <a:gd name="connsiteY263" fmla="*/ 3798807 h 6418194"/>
              <a:gd name="connsiteX264" fmla="*/ 3749004 w 5260813"/>
              <a:gd name="connsiteY264" fmla="*/ 3774465 h 6418194"/>
              <a:gd name="connsiteX265" fmla="*/ 3677660 w 5260813"/>
              <a:gd name="connsiteY265" fmla="*/ 3810450 h 6418194"/>
              <a:gd name="connsiteX266" fmla="*/ 3600307 w 5260813"/>
              <a:gd name="connsiteY266" fmla="*/ 3859103 h 6418194"/>
              <a:gd name="connsiteX267" fmla="*/ 3603641 w 5260813"/>
              <a:gd name="connsiteY267" fmla="*/ 3868444 h 6418194"/>
              <a:gd name="connsiteX268" fmla="*/ 3577284 w 5260813"/>
              <a:gd name="connsiteY268" fmla="*/ 3956780 h 6418194"/>
              <a:gd name="connsiteX269" fmla="*/ 3529589 w 5260813"/>
              <a:gd name="connsiteY269" fmla="*/ 4073777 h 6418194"/>
              <a:gd name="connsiteX270" fmla="*/ 3520255 w 5260813"/>
              <a:gd name="connsiteY270" fmla="*/ 4077108 h 6418194"/>
              <a:gd name="connsiteX271" fmla="*/ 3466919 w 5260813"/>
              <a:gd name="connsiteY271" fmla="*/ 4075100 h 6418194"/>
              <a:gd name="connsiteX272" fmla="*/ 3438256 w 5260813"/>
              <a:gd name="connsiteY272" fmla="*/ 4053755 h 6418194"/>
              <a:gd name="connsiteX273" fmla="*/ 3419582 w 5260813"/>
              <a:gd name="connsiteY273" fmla="*/ 4060419 h 6418194"/>
              <a:gd name="connsiteX274" fmla="*/ 3370269 w 5260813"/>
              <a:gd name="connsiteY274" fmla="*/ 3951735 h 6418194"/>
              <a:gd name="connsiteX275" fmla="*/ 3360936 w 5260813"/>
              <a:gd name="connsiteY275" fmla="*/ 3955066 h 6418194"/>
              <a:gd name="connsiteX276" fmla="*/ 3338268 w 5260813"/>
              <a:gd name="connsiteY276" fmla="*/ 3921059 h 6418194"/>
              <a:gd name="connsiteX277" fmla="*/ 3342262 w 5260813"/>
              <a:gd name="connsiteY277" fmla="*/ 3961731 h 6418194"/>
              <a:gd name="connsiteX278" fmla="*/ 3340913 w 5260813"/>
              <a:gd name="connsiteY278" fmla="*/ 4046399 h 6418194"/>
              <a:gd name="connsiteX279" fmla="*/ 3308260 w 5260813"/>
              <a:gd name="connsiteY279" fmla="*/ 3984389 h 6418194"/>
              <a:gd name="connsiteX280" fmla="*/ 3303603 w 5260813"/>
              <a:gd name="connsiteY280" fmla="*/ 3912378 h 6418194"/>
              <a:gd name="connsiteX281" fmla="*/ 3281605 w 5260813"/>
              <a:gd name="connsiteY281" fmla="*/ 3909707 h 6418194"/>
              <a:gd name="connsiteX282" fmla="*/ 3237602 w 5260813"/>
              <a:gd name="connsiteY282" fmla="*/ 3904368 h 6418194"/>
              <a:gd name="connsiteX283" fmla="*/ 3206263 w 5260813"/>
              <a:gd name="connsiteY283" fmla="*/ 3905030 h 6418194"/>
              <a:gd name="connsiteX284" fmla="*/ 3100247 w 5260813"/>
              <a:gd name="connsiteY284" fmla="*/ 3932337 h 6418194"/>
              <a:gd name="connsiteX285" fmla="*/ 3084252 w 5260813"/>
              <a:gd name="connsiteY285" fmla="*/ 3917002 h 6418194"/>
              <a:gd name="connsiteX286" fmla="*/ 3040248 w 5260813"/>
              <a:gd name="connsiteY286" fmla="*/ 3911662 h 6418194"/>
              <a:gd name="connsiteX287" fmla="*/ 2942889 w 5260813"/>
              <a:gd name="connsiteY287" fmla="*/ 3977977 h 6418194"/>
              <a:gd name="connsiteX288" fmla="*/ 2870869 w 5260813"/>
              <a:gd name="connsiteY288" fmla="*/ 4056301 h 6418194"/>
              <a:gd name="connsiteX289" fmla="*/ 2816870 w 5260813"/>
              <a:gd name="connsiteY289" fmla="*/ 4022954 h 6418194"/>
              <a:gd name="connsiteX290" fmla="*/ 2770889 w 5260813"/>
              <a:gd name="connsiteY290" fmla="*/ 3923603 h 6418194"/>
              <a:gd name="connsiteX291" fmla="*/ 2776891 w 5260813"/>
              <a:gd name="connsiteY291" fmla="*/ 3910939 h 6418194"/>
              <a:gd name="connsiteX292" fmla="*/ 2773560 w 5260813"/>
              <a:gd name="connsiteY292" fmla="*/ 3901605 h 6418194"/>
              <a:gd name="connsiteX293" fmla="*/ 2768227 w 5260813"/>
              <a:gd name="connsiteY293" fmla="*/ 3871933 h 6418194"/>
              <a:gd name="connsiteX294" fmla="*/ 2766235 w 5260813"/>
              <a:gd name="connsiteY294" fmla="*/ 3851600 h 6418194"/>
              <a:gd name="connsiteX295" fmla="*/ 2673577 w 5260813"/>
              <a:gd name="connsiteY295" fmla="*/ 3768900 h 6418194"/>
              <a:gd name="connsiteX296" fmla="*/ 2651579 w 5260813"/>
              <a:gd name="connsiteY296" fmla="*/ 3766228 h 6418194"/>
              <a:gd name="connsiteX297" fmla="*/ 2641585 w 5260813"/>
              <a:gd name="connsiteY297" fmla="*/ 3738228 h 6418194"/>
              <a:gd name="connsiteX298" fmla="*/ 2562909 w 5260813"/>
              <a:gd name="connsiteY298" fmla="*/ 3724211 h 6418194"/>
              <a:gd name="connsiteX299" fmla="*/ 2534909 w 5260813"/>
              <a:gd name="connsiteY299" fmla="*/ 3734204 h 6418194"/>
              <a:gd name="connsiteX300" fmla="*/ 2522237 w 5260813"/>
              <a:gd name="connsiteY300" fmla="*/ 3728204 h 6418194"/>
              <a:gd name="connsiteX301" fmla="*/ 2515572 w 5260813"/>
              <a:gd name="connsiteY301" fmla="*/ 3709530 h 6418194"/>
              <a:gd name="connsiteX302" fmla="*/ 2422224 w 5260813"/>
              <a:gd name="connsiteY302" fmla="*/ 3742847 h 6418194"/>
              <a:gd name="connsiteX303" fmla="*/ 2370872 w 5260813"/>
              <a:gd name="connsiteY303" fmla="*/ 3834847 h 6418194"/>
              <a:gd name="connsiteX304" fmla="*/ 2377535 w 5260813"/>
              <a:gd name="connsiteY304" fmla="*/ 3853514 h 6418194"/>
              <a:gd name="connsiteX305" fmla="*/ 2362192 w 5260813"/>
              <a:gd name="connsiteY305" fmla="*/ 3869512 h 6418194"/>
              <a:gd name="connsiteX306" fmla="*/ 2274518 w 5260813"/>
              <a:gd name="connsiteY306" fmla="*/ 3874494 h 6418194"/>
              <a:gd name="connsiteX307" fmla="*/ 2238857 w 5260813"/>
              <a:gd name="connsiteY307" fmla="*/ 3818814 h 6418194"/>
              <a:gd name="connsiteX308" fmla="*/ 2256209 w 5260813"/>
              <a:gd name="connsiteY308" fmla="*/ 3749479 h 6418194"/>
              <a:gd name="connsiteX309" fmla="*/ 2271544 w 5260813"/>
              <a:gd name="connsiteY309" fmla="*/ 3733483 h 6418194"/>
              <a:gd name="connsiteX310" fmla="*/ 2286888 w 5260813"/>
              <a:gd name="connsiteY310" fmla="*/ 3717485 h 6418194"/>
              <a:gd name="connsiteX311" fmla="*/ 2301568 w 5260813"/>
              <a:gd name="connsiteY311" fmla="*/ 3670148 h 6418194"/>
              <a:gd name="connsiteX312" fmla="*/ 2297574 w 5260813"/>
              <a:gd name="connsiteY312" fmla="*/ 3629476 h 6418194"/>
              <a:gd name="connsiteX313" fmla="*/ 2268251 w 5260813"/>
              <a:gd name="connsiteY313" fmla="*/ 3576799 h 6418194"/>
              <a:gd name="connsiteX314" fmla="*/ 2240244 w 5260813"/>
              <a:gd name="connsiteY314" fmla="*/ 3586795 h 6418194"/>
              <a:gd name="connsiteX315" fmla="*/ 2230248 w 5260813"/>
              <a:gd name="connsiteY315" fmla="*/ 3558787 h 6418194"/>
              <a:gd name="connsiteX316" fmla="*/ 2211573 w 5260813"/>
              <a:gd name="connsiteY316" fmla="*/ 3565452 h 6418194"/>
              <a:gd name="connsiteX317" fmla="*/ 2144917 w 5260813"/>
              <a:gd name="connsiteY317" fmla="*/ 3526100 h 6418194"/>
              <a:gd name="connsiteX318" fmla="*/ 2128914 w 5260813"/>
              <a:gd name="connsiteY318" fmla="*/ 3510767 h 6418194"/>
              <a:gd name="connsiteX319" fmla="*/ 2109584 w 5260813"/>
              <a:gd name="connsiteY319" fmla="*/ 3486091 h 6418194"/>
              <a:gd name="connsiteX320" fmla="*/ 2081577 w 5260813"/>
              <a:gd name="connsiteY320" fmla="*/ 3496087 h 6418194"/>
              <a:gd name="connsiteX321" fmla="*/ 2012905 w 5260813"/>
              <a:gd name="connsiteY321" fmla="*/ 3510074 h 6418194"/>
              <a:gd name="connsiteX322" fmla="*/ 1988228 w 5260813"/>
              <a:gd name="connsiteY322" fmla="*/ 3529404 h 6418194"/>
              <a:gd name="connsiteX323" fmla="*/ 1965226 w 5260813"/>
              <a:gd name="connsiteY323" fmla="*/ 3553401 h 6418194"/>
              <a:gd name="connsiteX324" fmla="*/ 1942224 w 5260813"/>
              <a:gd name="connsiteY324" fmla="*/ 3577398 h 6418194"/>
              <a:gd name="connsiteX325" fmla="*/ 1901544 w 5260813"/>
              <a:gd name="connsiteY325" fmla="*/ 3581395 h 6418194"/>
              <a:gd name="connsiteX326" fmla="*/ 1848213 w 5260813"/>
              <a:gd name="connsiteY326" fmla="*/ 3579376 h 6418194"/>
              <a:gd name="connsiteX327" fmla="*/ 1826207 w 5260813"/>
              <a:gd name="connsiteY327" fmla="*/ 3576708 h 6418194"/>
              <a:gd name="connsiteX328" fmla="*/ 1774535 w 5260813"/>
              <a:gd name="connsiteY328" fmla="*/ 3579362 h 6418194"/>
              <a:gd name="connsiteX329" fmla="*/ 1726196 w 5260813"/>
              <a:gd name="connsiteY329" fmla="*/ 3591357 h 6418194"/>
              <a:gd name="connsiteX330" fmla="*/ 1722863 w 5260813"/>
              <a:gd name="connsiteY330" fmla="*/ 3582017 h 6418194"/>
              <a:gd name="connsiteX331" fmla="*/ 1713529 w 5260813"/>
              <a:gd name="connsiteY331" fmla="*/ 3585348 h 6418194"/>
              <a:gd name="connsiteX332" fmla="*/ 1707530 w 5260813"/>
              <a:gd name="connsiteY332" fmla="*/ 3598020 h 6418194"/>
              <a:gd name="connsiteX333" fmla="*/ 1698196 w 5260813"/>
              <a:gd name="connsiteY333" fmla="*/ 3601351 h 6418194"/>
              <a:gd name="connsiteX334" fmla="*/ 1745523 w 5260813"/>
              <a:gd name="connsiteY334" fmla="*/ 3616027 h 6418194"/>
              <a:gd name="connsiteX335" fmla="*/ 1773531 w 5260813"/>
              <a:gd name="connsiteY335" fmla="*/ 3606030 h 6418194"/>
              <a:gd name="connsiteX336" fmla="*/ 1802193 w 5260813"/>
              <a:gd name="connsiteY336" fmla="*/ 3627376 h 6418194"/>
              <a:gd name="connsiteX337" fmla="*/ 1858861 w 5260813"/>
              <a:gd name="connsiteY337" fmla="*/ 3638718 h 6418194"/>
              <a:gd name="connsiteX338" fmla="*/ 1856193 w 5260813"/>
              <a:gd name="connsiteY338" fmla="*/ 3660723 h 6418194"/>
              <a:gd name="connsiteX339" fmla="*/ 1836514 w 5260813"/>
              <a:gd name="connsiteY339" fmla="*/ 3694056 h 6418194"/>
              <a:gd name="connsiteX340" fmla="*/ 1804179 w 5260813"/>
              <a:gd name="connsiteY340" fmla="*/ 3721384 h 6418194"/>
              <a:gd name="connsiteX341" fmla="*/ 1868827 w 5260813"/>
              <a:gd name="connsiteY341" fmla="*/ 3814073 h 6418194"/>
              <a:gd name="connsiteX342" fmla="*/ 1882154 w 5260813"/>
              <a:gd name="connsiteY342" fmla="*/ 3851414 h 6418194"/>
              <a:gd name="connsiteX343" fmla="*/ 1935491 w 5260813"/>
              <a:gd name="connsiteY343" fmla="*/ 3853423 h 6418194"/>
              <a:gd name="connsiteX344" fmla="*/ 1954828 w 5260813"/>
              <a:gd name="connsiteY344" fmla="*/ 3878096 h 6418194"/>
              <a:gd name="connsiteX345" fmla="*/ 1970823 w 5260813"/>
              <a:gd name="connsiteY345" fmla="*/ 3893432 h 6418194"/>
              <a:gd name="connsiteX346" fmla="*/ 1996152 w 5260813"/>
              <a:gd name="connsiteY346" fmla="*/ 3905436 h 6418194"/>
              <a:gd name="connsiteX347" fmla="*/ 2018813 w 5260813"/>
              <a:gd name="connsiteY347" fmla="*/ 3939446 h 6418194"/>
              <a:gd name="connsiteX348" fmla="*/ 2097816 w 5260813"/>
              <a:gd name="connsiteY348" fmla="*/ 3969135 h 6418194"/>
              <a:gd name="connsiteX349" fmla="*/ 2245492 w 5260813"/>
              <a:gd name="connsiteY349" fmla="*/ 3984836 h 6418194"/>
              <a:gd name="connsiteX350" fmla="*/ 2268150 w 5260813"/>
              <a:gd name="connsiteY350" fmla="*/ 4018838 h 6418194"/>
              <a:gd name="connsiteX351" fmla="*/ 2316149 w 5260813"/>
              <a:gd name="connsiteY351" fmla="*/ 4064857 h 6418194"/>
              <a:gd name="connsiteX352" fmla="*/ 2313478 w 5260813"/>
              <a:gd name="connsiteY352" fmla="*/ 4086855 h 6418194"/>
              <a:gd name="connsiteX353" fmla="*/ 2291464 w 5260813"/>
              <a:gd name="connsiteY353" fmla="*/ 4157855 h 6418194"/>
              <a:gd name="connsiteX354" fmla="*/ 2262780 w 5260813"/>
              <a:gd name="connsiteY354" fmla="*/ 4210190 h 6418194"/>
              <a:gd name="connsiteX355" fmla="*/ 2266111 w 5260813"/>
              <a:gd name="connsiteY355" fmla="*/ 4219523 h 6418194"/>
              <a:gd name="connsiteX356" fmla="*/ 2236771 w 5260813"/>
              <a:gd name="connsiteY356" fmla="*/ 4240517 h 6418194"/>
              <a:gd name="connsiteX357" fmla="*/ 2216768 w 5260813"/>
              <a:gd name="connsiteY357" fmla="*/ 4258187 h 6418194"/>
              <a:gd name="connsiteX358" fmla="*/ 2173425 w 5260813"/>
              <a:gd name="connsiteY358" fmla="*/ 4284178 h 6418194"/>
              <a:gd name="connsiteX359" fmla="*/ 2164744 w 5260813"/>
              <a:gd name="connsiteY359" fmla="*/ 4318843 h 6418194"/>
              <a:gd name="connsiteX360" fmla="*/ 2146723 w 5260813"/>
              <a:gd name="connsiteY360" fmla="*/ 4430515 h 6418194"/>
              <a:gd name="connsiteX361" fmla="*/ 2103366 w 5260813"/>
              <a:gd name="connsiteY361" fmla="*/ 4530184 h 6418194"/>
              <a:gd name="connsiteX362" fmla="*/ 2078690 w 5260813"/>
              <a:gd name="connsiteY362" fmla="*/ 4549514 h 6418194"/>
              <a:gd name="connsiteX363" fmla="*/ 2063354 w 5260813"/>
              <a:gd name="connsiteY363" fmla="*/ 4565509 h 6418194"/>
              <a:gd name="connsiteX364" fmla="*/ 2003322 w 5260813"/>
              <a:gd name="connsiteY364" fmla="*/ 4692175 h 6418194"/>
              <a:gd name="connsiteX365" fmla="*/ 1937321 w 5260813"/>
              <a:gd name="connsiteY365" fmla="*/ 4684164 h 6418194"/>
              <a:gd name="connsiteX366" fmla="*/ 1855974 w 5260813"/>
              <a:gd name="connsiteY366" fmla="*/ 4692144 h 6418194"/>
              <a:gd name="connsiteX367" fmla="*/ 1818633 w 5260813"/>
              <a:gd name="connsiteY367" fmla="*/ 4705471 h 6418194"/>
              <a:gd name="connsiteX368" fmla="*/ 1803300 w 5260813"/>
              <a:gd name="connsiteY368" fmla="*/ 4721475 h 6418194"/>
              <a:gd name="connsiteX369" fmla="*/ 1792963 w 5260813"/>
              <a:gd name="connsiteY369" fmla="*/ 4751474 h 6418194"/>
              <a:gd name="connsiteX370" fmla="*/ 1760617 w 5260813"/>
              <a:gd name="connsiteY370" fmla="*/ 4778797 h 6418194"/>
              <a:gd name="connsiteX371" fmla="*/ 1744622 w 5260813"/>
              <a:gd name="connsiteY371" fmla="*/ 4763462 h 6418194"/>
              <a:gd name="connsiteX372" fmla="*/ 1741290 w 5260813"/>
              <a:gd name="connsiteY372" fmla="*/ 4754128 h 6418194"/>
              <a:gd name="connsiteX373" fmla="*/ 1731949 w 5260813"/>
              <a:gd name="connsiteY373" fmla="*/ 4757462 h 6418194"/>
              <a:gd name="connsiteX374" fmla="*/ 1725284 w 5260813"/>
              <a:gd name="connsiteY374" fmla="*/ 4738788 h 6418194"/>
              <a:gd name="connsiteX375" fmla="*/ 1684620 w 5260813"/>
              <a:gd name="connsiteY375" fmla="*/ 4742779 h 6418194"/>
              <a:gd name="connsiteX376" fmla="*/ 1647279 w 5260813"/>
              <a:gd name="connsiteY376" fmla="*/ 4756106 h 6418194"/>
              <a:gd name="connsiteX377" fmla="*/ 1628605 w 5260813"/>
              <a:gd name="connsiteY377" fmla="*/ 4762771 h 6418194"/>
              <a:gd name="connsiteX378" fmla="*/ 1625274 w 5260813"/>
              <a:gd name="connsiteY378" fmla="*/ 4753438 h 6418194"/>
              <a:gd name="connsiteX379" fmla="*/ 1573274 w 5260813"/>
              <a:gd name="connsiteY379" fmla="*/ 4740422 h 6418194"/>
              <a:gd name="connsiteX380" fmla="*/ 1509264 w 5260813"/>
              <a:gd name="connsiteY380" fmla="*/ 4752745 h 6418194"/>
              <a:gd name="connsiteX381" fmla="*/ 1511919 w 5260813"/>
              <a:gd name="connsiteY381" fmla="*/ 4804417 h 6418194"/>
              <a:gd name="connsiteX382" fmla="*/ 1530579 w 5260813"/>
              <a:gd name="connsiteY382" fmla="*/ 4871430 h 6418194"/>
              <a:gd name="connsiteX383" fmla="*/ 1543904 w 5260813"/>
              <a:gd name="connsiteY383" fmla="*/ 4908763 h 6418194"/>
              <a:gd name="connsiteX384" fmla="*/ 1655578 w 5260813"/>
              <a:gd name="connsiteY384" fmla="*/ 4926792 h 6418194"/>
              <a:gd name="connsiteX385" fmla="*/ 1743898 w 5260813"/>
              <a:gd name="connsiteY385" fmla="*/ 5026819 h 6418194"/>
              <a:gd name="connsiteX386" fmla="*/ 1762565 w 5260813"/>
              <a:gd name="connsiteY386" fmla="*/ 5020157 h 6418194"/>
              <a:gd name="connsiteX387" fmla="*/ 1765896 w 5260813"/>
              <a:gd name="connsiteY387" fmla="*/ 5029490 h 6418194"/>
              <a:gd name="connsiteX388" fmla="*/ 1768223 w 5260813"/>
              <a:gd name="connsiteY388" fmla="*/ 5065492 h 6418194"/>
              <a:gd name="connsiteX389" fmla="*/ 1767218 w 5260813"/>
              <a:gd name="connsiteY389" fmla="*/ 5092160 h 6418194"/>
              <a:gd name="connsiteX390" fmla="*/ 1774536 w 5260813"/>
              <a:gd name="connsiteY390" fmla="*/ 5142168 h 6418194"/>
              <a:gd name="connsiteX391" fmla="*/ 1854551 w 5260813"/>
              <a:gd name="connsiteY391" fmla="*/ 5145186 h 6418194"/>
              <a:gd name="connsiteX392" fmla="*/ 1901209 w 5260813"/>
              <a:gd name="connsiteY392" fmla="*/ 5202198 h 6418194"/>
              <a:gd name="connsiteX393" fmla="*/ 1887851 w 5260813"/>
              <a:gd name="connsiteY393" fmla="*/ 5312205 h 6418194"/>
              <a:gd name="connsiteX394" fmla="*/ 1894516 w 5260813"/>
              <a:gd name="connsiteY394" fmla="*/ 5330879 h 6418194"/>
              <a:gd name="connsiteX395" fmla="*/ 1903849 w 5260813"/>
              <a:gd name="connsiteY395" fmla="*/ 5327548 h 6418194"/>
              <a:gd name="connsiteX396" fmla="*/ 1907180 w 5260813"/>
              <a:gd name="connsiteY396" fmla="*/ 5336881 h 6418194"/>
              <a:gd name="connsiteX397" fmla="*/ 1897847 w 5260813"/>
              <a:gd name="connsiteY397" fmla="*/ 5340212 h 6418194"/>
              <a:gd name="connsiteX398" fmla="*/ 1901506 w 5260813"/>
              <a:gd name="connsiteY398" fmla="*/ 5365217 h 6418194"/>
              <a:gd name="connsiteX399" fmla="*/ 1901833 w 5260813"/>
              <a:gd name="connsiteY399" fmla="*/ 5380887 h 6418194"/>
              <a:gd name="connsiteX400" fmla="*/ 1892500 w 5260813"/>
              <a:gd name="connsiteY400" fmla="*/ 5384218 h 6418194"/>
              <a:gd name="connsiteX401" fmla="*/ 1895831 w 5260813"/>
              <a:gd name="connsiteY401" fmla="*/ 5393552 h 6418194"/>
              <a:gd name="connsiteX402" fmla="*/ 1943828 w 5260813"/>
              <a:gd name="connsiteY402" fmla="*/ 5439563 h 6418194"/>
              <a:gd name="connsiteX403" fmla="*/ 1960487 w 5260813"/>
              <a:gd name="connsiteY403" fmla="*/ 5486238 h 6418194"/>
              <a:gd name="connsiteX404" fmla="*/ 1948150 w 5260813"/>
              <a:gd name="connsiteY404" fmla="*/ 5495906 h 6418194"/>
              <a:gd name="connsiteX405" fmla="*/ 1935810 w 5260813"/>
              <a:gd name="connsiteY405" fmla="*/ 5505567 h 6418194"/>
              <a:gd name="connsiteX406" fmla="*/ 1939144 w 5260813"/>
              <a:gd name="connsiteY406" fmla="*/ 5514908 h 6418194"/>
              <a:gd name="connsiteX407" fmla="*/ 1876130 w 5260813"/>
              <a:gd name="connsiteY407" fmla="*/ 5574230 h 6418194"/>
              <a:gd name="connsiteX408" fmla="*/ 1892436 w 5260813"/>
              <a:gd name="connsiteY408" fmla="*/ 5678907 h 6418194"/>
              <a:gd name="connsiteX409" fmla="*/ 1914444 w 5260813"/>
              <a:gd name="connsiteY409" fmla="*/ 5681583 h 6418194"/>
              <a:gd name="connsiteX410" fmla="*/ 1931103 w 5260813"/>
              <a:gd name="connsiteY410" fmla="*/ 5728257 h 6418194"/>
              <a:gd name="connsiteX411" fmla="*/ 1897093 w 5260813"/>
              <a:gd name="connsiteY411" fmla="*/ 5750918 h 6418194"/>
              <a:gd name="connsiteX412" fmla="*/ 1893762 w 5260813"/>
              <a:gd name="connsiteY412" fmla="*/ 5741584 h 6418194"/>
              <a:gd name="connsiteX413" fmla="*/ 1822411 w 5260813"/>
              <a:gd name="connsiteY413" fmla="*/ 5777572 h 6418194"/>
              <a:gd name="connsiteX414" fmla="*/ 1776397 w 5260813"/>
              <a:gd name="connsiteY414" fmla="*/ 5825562 h 6418194"/>
              <a:gd name="connsiteX415" fmla="*/ 1816378 w 5260813"/>
              <a:gd name="connsiteY415" fmla="*/ 5937585 h 6418194"/>
              <a:gd name="connsiteX416" fmla="*/ 1787039 w 5260813"/>
              <a:gd name="connsiteY416" fmla="*/ 5958578 h 6418194"/>
              <a:gd name="connsiteX417" fmla="*/ 1757692 w 5260813"/>
              <a:gd name="connsiteY417" fmla="*/ 5979575 h 6418194"/>
              <a:gd name="connsiteX418" fmla="*/ 1740365 w 5260813"/>
              <a:gd name="connsiteY418" fmla="*/ 5975237 h 6418194"/>
              <a:gd name="connsiteX419" fmla="*/ 1723030 w 5260813"/>
              <a:gd name="connsiteY419" fmla="*/ 5970901 h 6418194"/>
              <a:gd name="connsiteX420" fmla="*/ 1719699 w 5260813"/>
              <a:gd name="connsiteY420" fmla="*/ 5961568 h 6418194"/>
              <a:gd name="connsiteX421" fmla="*/ 1660357 w 5260813"/>
              <a:gd name="connsiteY421" fmla="*/ 5972217 h 6418194"/>
              <a:gd name="connsiteX422" fmla="*/ 1640679 w 5260813"/>
              <a:gd name="connsiteY422" fmla="*/ 6005550 h 6418194"/>
              <a:gd name="connsiteX423" fmla="*/ 1630341 w 5260813"/>
              <a:gd name="connsiteY423" fmla="*/ 6035549 h 6418194"/>
              <a:gd name="connsiteX424" fmla="*/ 1621008 w 5260813"/>
              <a:gd name="connsiteY424" fmla="*/ 6038880 h 6418194"/>
              <a:gd name="connsiteX425" fmla="*/ 1628988 w 5260813"/>
              <a:gd name="connsiteY425" fmla="*/ 6120227 h 6418194"/>
              <a:gd name="connsiteX426" fmla="*/ 1604311 w 5260813"/>
              <a:gd name="connsiteY426" fmla="*/ 6139557 h 6418194"/>
              <a:gd name="connsiteX427" fmla="*/ 1566318 w 5260813"/>
              <a:gd name="connsiteY427" fmla="*/ 6121550 h 6418194"/>
              <a:gd name="connsiteX428" fmla="*/ 1553651 w 5260813"/>
              <a:gd name="connsiteY428" fmla="*/ 6115540 h 6418194"/>
              <a:gd name="connsiteX429" fmla="*/ 1532985 w 5260813"/>
              <a:gd name="connsiteY429" fmla="*/ 6101872 h 6418194"/>
              <a:gd name="connsiteX430" fmla="*/ 1515650 w 5260813"/>
              <a:gd name="connsiteY430" fmla="*/ 6097536 h 6418194"/>
              <a:gd name="connsiteX431" fmla="*/ 1462973 w 5260813"/>
              <a:gd name="connsiteY431" fmla="*/ 6126859 h 6418194"/>
              <a:gd name="connsiteX432" fmla="*/ 1431634 w 5260813"/>
              <a:gd name="connsiteY432" fmla="*/ 6127522 h 6418194"/>
              <a:gd name="connsiteX433" fmla="*/ 1425632 w 5260813"/>
              <a:gd name="connsiteY433" fmla="*/ 6140186 h 6418194"/>
              <a:gd name="connsiteX434" fmla="*/ 1362962 w 5260813"/>
              <a:gd name="connsiteY434" fmla="*/ 6141509 h 6418194"/>
              <a:gd name="connsiteX435" fmla="*/ 1366293 w 5260813"/>
              <a:gd name="connsiteY435" fmla="*/ 6150842 h 6418194"/>
              <a:gd name="connsiteX436" fmla="*/ 1318615 w 5260813"/>
              <a:gd name="connsiteY436" fmla="*/ 6194169 h 6418194"/>
              <a:gd name="connsiteX437" fmla="*/ 1267605 w 5260813"/>
              <a:gd name="connsiteY437" fmla="*/ 6228162 h 6418194"/>
              <a:gd name="connsiteX438" fmla="*/ 1254930 w 5260813"/>
              <a:gd name="connsiteY438" fmla="*/ 6222155 h 6418194"/>
              <a:gd name="connsiteX439" fmla="*/ 1245597 w 5260813"/>
              <a:gd name="connsiteY439" fmla="*/ 6225486 h 6418194"/>
              <a:gd name="connsiteX440" fmla="*/ 1217264 w 5260813"/>
              <a:gd name="connsiteY440" fmla="*/ 6219819 h 6418194"/>
              <a:gd name="connsiteX441" fmla="*/ 1194931 w 5260813"/>
              <a:gd name="connsiteY441" fmla="*/ 6201480 h 6418194"/>
              <a:gd name="connsiteX442" fmla="*/ 1138924 w 5260813"/>
              <a:gd name="connsiteY442" fmla="*/ 6221470 h 6418194"/>
              <a:gd name="connsiteX443" fmla="*/ 1111928 w 5260813"/>
              <a:gd name="connsiteY443" fmla="*/ 6204795 h 6418194"/>
              <a:gd name="connsiteX444" fmla="*/ 1081590 w 5260813"/>
              <a:gd name="connsiteY444" fmla="*/ 6178782 h 6418194"/>
              <a:gd name="connsiteX445" fmla="*/ 1058933 w 5260813"/>
              <a:gd name="connsiteY445" fmla="*/ 6144779 h 6418194"/>
              <a:gd name="connsiteX446" fmla="*/ 1027266 w 5260813"/>
              <a:gd name="connsiteY446" fmla="*/ 6129771 h 6418194"/>
              <a:gd name="connsiteX447" fmla="*/ 983595 w 5260813"/>
              <a:gd name="connsiteY447" fmla="*/ 6140092 h 6418194"/>
              <a:gd name="connsiteX448" fmla="*/ 952917 w 5260813"/>
              <a:gd name="connsiteY448" fmla="*/ 6172086 h 6418194"/>
              <a:gd name="connsiteX449" fmla="*/ 943583 w 5260813"/>
              <a:gd name="connsiteY449" fmla="*/ 6175417 h 6418194"/>
              <a:gd name="connsiteX450" fmla="*/ 940252 w 5260813"/>
              <a:gd name="connsiteY450" fmla="*/ 6166084 h 6418194"/>
              <a:gd name="connsiteX451" fmla="*/ 911257 w 5260813"/>
              <a:gd name="connsiteY451" fmla="*/ 6129078 h 6418194"/>
              <a:gd name="connsiteX452" fmla="*/ 888261 w 5260813"/>
              <a:gd name="connsiteY452" fmla="*/ 6079400 h 6418194"/>
              <a:gd name="connsiteX453" fmla="*/ 868935 w 5260813"/>
              <a:gd name="connsiteY453" fmla="*/ 6054731 h 6418194"/>
              <a:gd name="connsiteX454" fmla="*/ 831266 w 5260813"/>
              <a:gd name="connsiteY454" fmla="*/ 6052388 h 6418194"/>
              <a:gd name="connsiteX455" fmla="*/ 799600 w 5260813"/>
              <a:gd name="connsiteY455" fmla="*/ 6037380 h 6418194"/>
              <a:gd name="connsiteX456" fmla="*/ 796269 w 5260813"/>
              <a:gd name="connsiteY456" fmla="*/ 6028046 h 6418194"/>
              <a:gd name="connsiteX457" fmla="*/ 741590 w 5260813"/>
              <a:gd name="connsiteY457" fmla="*/ 6037031 h 6418194"/>
              <a:gd name="connsiteX458" fmla="*/ 695595 w 5260813"/>
              <a:gd name="connsiteY458" fmla="*/ 6011358 h 6418194"/>
              <a:gd name="connsiteX459" fmla="*/ 696271 w 5260813"/>
              <a:gd name="connsiteY459" fmla="*/ 5969018 h 6418194"/>
              <a:gd name="connsiteX460" fmla="*/ 693617 w 5260813"/>
              <a:gd name="connsiteY460" fmla="*/ 5917346 h 6418194"/>
              <a:gd name="connsiteX461" fmla="*/ 646280 w 5260813"/>
              <a:gd name="connsiteY461" fmla="*/ 5902666 h 6418194"/>
              <a:gd name="connsiteX462" fmla="*/ 630284 w 5260813"/>
              <a:gd name="connsiteY462" fmla="*/ 5887330 h 6418194"/>
              <a:gd name="connsiteX463" fmla="*/ 607616 w 5260813"/>
              <a:gd name="connsiteY463" fmla="*/ 5853323 h 6418194"/>
              <a:gd name="connsiteX464" fmla="*/ 604962 w 5260813"/>
              <a:gd name="connsiteY464" fmla="*/ 5801651 h 6418194"/>
              <a:gd name="connsiteX465" fmla="*/ 608309 w 5260813"/>
              <a:gd name="connsiteY465" fmla="*/ 5737314 h 6418194"/>
              <a:gd name="connsiteX466" fmla="*/ 519320 w 5260813"/>
              <a:gd name="connsiteY466" fmla="*/ 5679622 h 6418194"/>
              <a:gd name="connsiteX467" fmla="*/ 480329 w 5260813"/>
              <a:gd name="connsiteY467" fmla="*/ 5614609 h 6418194"/>
              <a:gd name="connsiteX468" fmla="*/ 514680 w 5260813"/>
              <a:gd name="connsiteY468" fmla="*/ 5533941 h 6418194"/>
              <a:gd name="connsiteX469" fmla="*/ 549031 w 5260813"/>
              <a:gd name="connsiteY469" fmla="*/ 5453274 h 6418194"/>
              <a:gd name="connsiteX470" fmla="*/ 539035 w 5260813"/>
              <a:gd name="connsiteY470" fmla="*/ 5425266 h 6418194"/>
              <a:gd name="connsiteX471" fmla="*/ 482368 w 5260813"/>
              <a:gd name="connsiteY471" fmla="*/ 5413924 h 6418194"/>
              <a:gd name="connsiteX472" fmla="*/ 434370 w 5260813"/>
              <a:gd name="connsiteY472" fmla="*/ 5367913 h 6418194"/>
              <a:gd name="connsiteX473" fmla="*/ 454374 w 5260813"/>
              <a:gd name="connsiteY473" fmla="*/ 5350243 h 6418194"/>
              <a:gd name="connsiteX474" fmla="*/ 483721 w 5260813"/>
              <a:gd name="connsiteY474" fmla="*/ 5329246 h 6418194"/>
              <a:gd name="connsiteX475" fmla="*/ 546394 w 5260813"/>
              <a:gd name="connsiteY475" fmla="*/ 5327931 h 6418194"/>
              <a:gd name="connsiteX476" fmla="*/ 552393 w 5260813"/>
              <a:gd name="connsiteY476" fmla="*/ 5315259 h 6418194"/>
              <a:gd name="connsiteX477" fmla="*/ 555064 w 5260813"/>
              <a:gd name="connsiteY477" fmla="*/ 5293261 h 6418194"/>
              <a:gd name="connsiteX478" fmla="*/ 537751 w 5260813"/>
              <a:gd name="connsiteY478" fmla="*/ 5215245 h 6418194"/>
              <a:gd name="connsiteX479" fmla="*/ 642441 w 5260813"/>
              <a:gd name="connsiteY479" fmla="*/ 5125261 h 6418194"/>
              <a:gd name="connsiteX480" fmla="*/ 634464 w 5260813"/>
              <a:gd name="connsiteY480" fmla="*/ 5043922 h 6418194"/>
              <a:gd name="connsiteX481" fmla="*/ 728154 w 5260813"/>
              <a:gd name="connsiteY481" fmla="*/ 4952598 h 6418194"/>
              <a:gd name="connsiteX482" fmla="*/ 828509 w 5260813"/>
              <a:gd name="connsiteY482" fmla="*/ 4879948 h 6418194"/>
              <a:gd name="connsiteX483" fmla="*/ 842848 w 5260813"/>
              <a:gd name="connsiteY483" fmla="*/ 4890618 h 6418194"/>
              <a:gd name="connsiteX484" fmla="*/ 857179 w 5260813"/>
              <a:gd name="connsiteY484" fmla="*/ 4901291 h 6418194"/>
              <a:gd name="connsiteX485" fmla="*/ 879177 w 5260813"/>
              <a:gd name="connsiteY485" fmla="*/ 4903962 h 6418194"/>
              <a:gd name="connsiteX486" fmla="*/ 904179 w 5260813"/>
              <a:gd name="connsiteY486" fmla="*/ 4900296 h 6418194"/>
              <a:gd name="connsiteX487" fmla="*/ 919849 w 5260813"/>
              <a:gd name="connsiteY487" fmla="*/ 4899968 h 6418194"/>
              <a:gd name="connsiteX488" fmla="*/ 967528 w 5260813"/>
              <a:gd name="connsiteY488" fmla="*/ 4856642 h 6418194"/>
              <a:gd name="connsiteX489" fmla="*/ 989877 w 5260813"/>
              <a:gd name="connsiteY489" fmla="*/ 4801311 h 6418194"/>
              <a:gd name="connsiteX490" fmla="*/ 903221 w 5260813"/>
              <a:gd name="connsiteY490" fmla="*/ 4705946 h 6418194"/>
              <a:gd name="connsiteX491" fmla="*/ 883232 w 5260813"/>
              <a:gd name="connsiteY491" fmla="*/ 4649938 h 6418194"/>
              <a:gd name="connsiteX492" fmla="*/ 863903 w 5260813"/>
              <a:gd name="connsiteY492" fmla="*/ 4625262 h 6418194"/>
              <a:gd name="connsiteX493" fmla="*/ 854561 w 5260813"/>
              <a:gd name="connsiteY493" fmla="*/ 4628596 h 6418194"/>
              <a:gd name="connsiteX494" fmla="*/ 832564 w 5260813"/>
              <a:gd name="connsiteY494" fmla="*/ 4625924 h 6418194"/>
              <a:gd name="connsiteX495" fmla="*/ 821908 w 5260813"/>
              <a:gd name="connsiteY495" fmla="*/ 4566586 h 6418194"/>
              <a:gd name="connsiteX496" fmla="*/ 840582 w 5260813"/>
              <a:gd name="connsiteY496" fmla="*/ 4559921 h 6418194"/>
              <a:gd name="connsiteX497" fmla="*/ 833920 w 5260813"/>
              <a:gd name="connsiteY497" fmla="*/ 4541254 h 6418194"/>
              <a:gd name="connsiteX498" fmla="*/ 809920 w 5260813"/>
              <a:gd name="connsiteY498" fmla="*/ 4518244 h 6418194"/>
              <a:gd name="connsiteX499" fmla="*/ 789254 w 5260813"/>
              <a:gd name="connsiteY499" fmla="*/ 4504576 h 6418194"/>
              <a:gd name="connsiteX500" fmla="*/ 766593 w 5260813"/>
              <a:gd name="connsiteY500" fmla="*/ 4470566 h 6418194"/>
              <a:gd name="connsiteX501" fmla="*/ 506567 w 5260813"/>
              <a:gd name="connsiteY501" fmla="*/ 4479175 h 6418194"/>
              <a:gd name="connsiteX502" fmla="*/ 489249 w 5260813"/>
              <a:gd name="connsiteY502" fmla="*/ 4401170 h 6418194"/>
              <a:gd name="connsiteX503" fmla="*/ 498582 w 5260813"/>
              <a:gd name="connsiteY503" fmla="*/ 4397839 h 6418194"/>
              <a:gd name="connsiteX504" fmla="*/ 469256 w 5260813"/>
              <a:gd name="connsiteY504" fmla="*/ 4345155 h 6418194"/>
              <a:gd name="connsiteX505" fmla="*/ 347908 w 5260813"/>
              <a:gd name="connsiteY505" fmla="*/ 4388465 h 6418194"/>
              <a:gd name="connsiteX506" fmla="*/ 344593 w 5260813"/>
              <a:gd name="connsiteY506" fmla="*/ 4305461 h 6418194"/>
              <a:gd name="connsiteX507" fmla="*/ 357934 w 5260813"/>
              <a:gd name="connsiteY507" fmla="*/ 4269124 h 6418194"/>
              <a:gd name="connsiteX508" fmla="*/ 275267 w 5260813"/>
              <a:gd name="connsiteY508" fmla="*/ 4214442 h 6418194"/>
              <a:gd name="connsiteX509" fmla="*/ 165920 w 5260813"/>
              <a:gd name="connsiteY509" fmla="*/ 4232416 h 6418194"/>
              <a:gd name="connsiteX510" fmla="*/ 149262 w 5260813"/>
              <a:gd name="connsiteY510" fmla="*/ 4185741 h 6418194"/>
              <a:gd name="connsiteX511" fmla="*/ 164605 w 5260813"/>
              <a:gd name="connsiteY511" fmla="*/ 4169743 h 6418194"/>
              <a:gd name="connsiteX512" fmla="*/ 216946 w 5260813"/>
              <a:gd name="connsiteY512" fmla="*/ 4124752 h 6418194"/>
              <a:gd name="connsiteX513" fmla="*/ 221958 w 5260813"/>
              <a:gd name="connsiteY513" fmla="*/ 4065078 h 6418194"/>
              <a:gd name="connsiteX514" fmla="*/ 203292 w 5260813"/>
              <a:gd name="connsiteY514" fmla="*/ 4071740 h 6418194"/>
              <a:gd name="connsiteX515" fmla="*/ 180634 w 5260813"/>
              <a:gd name="connsiteY515" fmla="*/ 4037738 h 6418194"/>
              <a:gd name="connsiteX516" fmla="*/ 123963 w 5260813"/>
              <a:gd name="connsiteY516" fmla="*/ 4026389 h 6418194"/>
              <a:gd name="connsiteX517" fmla="*/ 41956 w 5260813"/>
              <a:gd name="connsiteY517" fmla="*/ 4003038 h 6418194"/>
              <a:gd name="connsiteX518" fmla="*/ 51290 w 5260813"/>
              <a:gd name="connsiteY518" fmla="*/ 3999706 h 6418194"/>
              <a:gd name="connsiteX519" fmla="*/ 82980 w 5260813"/>
              <a:gd name="connsiteY519" fmla="*/ 3941041 h 6418194"/>
              <a:gd name="connsiteX520" fmla="*/ 85993 w 5260813"/>
              <a:gd name="connsiteY520" fmla="*/ 3861037 h 6418194"/>
              <a:gd name="connsiteX521" fmla="*/ 39995 w 5260813"/>
              <a:gd name="connsiteY521" fmla="*/ 3835356 h 6418194"/>
              <a:gd name="connsiteX522" fmla="*/ 0 w 5260813"/>
              <a:gd name="connsiteY522" fmla="*/ 3797011 h 6418194"/>
              <a:gd name="connsiteX523" fmla="*/ 38345 w 5260813"/>
              <a:gd name="connsiteY523" fmla="*/ 3757015 h 6418194"/>
              <a:gd name="connsiteX524" fmla="*/ 80021 w 5260813"/>
              <a:gd name="connsiteY524" fmla="*/ 3726353 h 6418194"/>
              <a:gd name="connsiteX525" fmla="*/ 70025 w 5260813"/>
              <a:gd name="connsiteY525" fmla="*/ 3698345 h 6418194"/>
              <a:gd name="connsiteX526" fmla="*/ 88039 w 5260813"/>
              <a:gd name="connsiteY526" fmla="*/ 3660349 h 6418194"/>
              <a:gd name="connsiteX527" fmla="*/ 49375 w 5260813"/>
              <a:gd name="connsiteY527" fmla="*/ 3611006 h 6418194"/>
              <a:gd name="connsiteX528" fmla="*/ 8048 w 5260813"/>
              <a:gd name="connsiteY528" fmla="*/ 3583659 h 6418194"/>
              <a:gd name="connsiteX529" fmla="*/ 27056 w 5260813"/>
              <a:gd name="connsiteY529" fmla="*/ 3518990 h 6418194"/>
              <a:gd name="connsiteX530" fmla="*/ 100074 w 5260813"/>
              <a:gd name="connsiteY530" fmla="*/ 3487672 h 6418194"/>
              <a:gd name="connsiteX531" fmla="*/ 93409 w 5260813"/>
              <a:gd name="connsiteY531" fmla="*/ 3468998 h 6418194"/>
              <a:gd name="connsiteX532" fmla="*/ 99411 w 5260813"/>
              <a:gd name="connsiteY532" fmla="*/ 3456333 h 6418194"/>
              <a:gd name="connsiteX533" fmla="*/ 105414 w 5260813"/>
              <a:gd name="connsiteY533" fmla="*/ 3443669 h 6418194"/>
              <a:gd name="connsiteX534" fmla="*/ 85757 w 5260813"/>
              <a:gd name="connsiteY534" fmla="*/ 3403322 h 6418194"/>
              <a:gd name="connsiteX535" fmla="*/ 69426 w 5260813"/>
              <a:gd name="connsiteY535" fmla="*/ 3372318 h 6418194"/>
              <a:gd name="connsiteX536" fmla="*/ 40103 w 5260813"/>
              <a:gd name="connsiteY536" fmla="*/ 3319641 h 6418194"/>
              <a:gd name="connsiteX537" fmla="*/ 58770 w 5260813"/>
              <a:gd name="connsiteY537" fmla="*/ 3312979 h 6418194"/>
              <a:gd name="connsiteX538" fmla="*/ 118116 w 5260813"/>
              <a:gd name="connsiteY538" fmla="*/ 3302320 h 6418194"/>
              <a:gd name="connsiteX539" fmla="*/ 129116 w 5260813"/>
              <a:gd name="connsiteY539" fmla="*/ 3303660 h 6418194"/>
              <a:gd name="connsiteX540" fmla="*/ 140114 w 5260813"/>
              <a:gd name="connsiteY540" fmla="*/ 3304992 h 6418194"/>
              <a:gd name="connsiteX541" fmla="*/ 149447 w 5260813"/>
              <a:gd name="connsiteY541" fmla="*/ 3301660 h 6418194"/>
              <a:gd name="connsiteX542" fmla="*/ 220138 w 5260813"/>
              <a:gd name="connsiteY542" fmla="*/ 3234341 h 6418194"/>
              <a:gd name="connsiteX543" fmla="*/ 238805 w 5260813"/>
              <a:gd name="connsiteY543" fmla="*/ 3227679 h 6418194"/>
              <a:gd name="connsiteX544" fmla="*/ 230825 w 5260813"/>
              <a:gd name="connsiteY544" fmla="*/ 3146332 h 6418194"/>
              <a:gd name="connsiteX545" fmla="*/ 273505 w 5260813"/>
              <a:gd name="connsiteY545" fmla="*/ 3089002 h 6418194"/>
              <a:gd name="connsiteX546" fmla="*/ 342177 w 5260813"/>
              <a:gd name="connsiteY546" fmla="*/ 3075015 h 6418194"/>
              <a:gd name="connsiteX547" fmla="*/ 341525 w 5260813"/>
              <a:gd name="connsiteY547" fmla="*/ 3043681 h 6418194"/>
              <a:gd name="connsiteX548" fmla="*/ 369525 w 5260813"/>
              <a:gd name="connsiteY548" fmla="*/ 3033687 h 6418194"/>
              <a:gd name="connsiteX549" fmla="*/ 369198 w 5260813"/>
              <a:gd name="connsiteY549" fmla="*/ 3018017 h 6418194"/>
              <a:gd name="connsiteX550" fmla="*/ 368862 w 5260813"/>
              <a:gd name="connsiteY550" fmla="*/ 3002349 h 6418194"/>
              <a:gd name="connsiteX551" fmla="*/ 378196 w 5260813"/>
              <a:gd name="connsiteY551" fmla="*/ 2999017 h 6418194"/>
              <a:gd name="connsiteX552" fmla="*/ 374209 w 5260813"/>
              <a:gd name="connsiteY552" fmla="*/ 2958343 h 6418194"/>
              <a:gd name="connsiteX553" fmla="*/ 392551 w 5260813"/>
              <a:gd name="connsiteY553" fmla="*/ 2936017 h 6418194"/>
              <a:gd name="connsiteX554" fmla="*/ 423555 w 5260813"/>
              <a:gd name="connsiteY554" fmla="*/ 2919687 h 6418194"/>
              <a:gd name="connsiteX555" fmla="*/ 541891 w 5260813"/>
              <a:gd name="connsiteY555" fmla="*/ 2956381 h 6418194"/>
              <a:gd name="connsiteX556" fmla="*/ 655573 w 5260813"/>
              <a:gd name="connsiteY556" fmla="*/ 2921073 h 6418194"/>
              <a:gd name="connsiteX557" fmla="*/ 688920 w 5260813"/>
              <a:gd name="connsiteY557" fmla="*/ 2867073 h 6418194"/>
              <a:gd name="connsiteX558" fmla="*/ 747604 w 5260813"/>
              <a:gd name="connsiteY558" fmla="*/ 2825076 h 6418194"/>
              <a:gd name="connsiteX559" fmla="*/ 765267 w 5260813"/>
              <a:gd name="connsiteY559" fmla="*/ 2845082 h 6418194"/>
              <a:gd name="connsiteX560" fmla="*/ 794941 w 5260813"/>
              <a:gd name="connsiteY560" fmla="*/ 2839757 h 6418194"/>
              <a:gd name="connsiteX561" fmla="*/ 801604 w 5260813"/>
              <a:gd name="connsiteY561" fmla="*/ 2858423 h 6418194"/>
              <a:gd name="connsiteX562" fmla="*/ 817602 w 5260813"/>
              <a:gd name="connsiteY562" fmla="*/ 2873766 h 6418194"/>
              <a:gd name="connsiteX563" fmla="*/ 833598 w 5260813"/>
              <a:gd name="connsiteY563" fmla="*/ 2889102 h 6418194"/>
              <a:gd name="connsiteX564" fmla="*/ 945613 w 5260813"/>
              <a:gd name="connsiteY564" fmla="*/ 2849123 h 6418194"/>
              <a:gd name="connsiteX565" fmla="*/ 951615 w 5260813"/>
              <a:gd name="connsiteY565" fmla="*/ 2836459 h 6418194"/>
              <a:gd name="connsiteX566" fmla="*/ 957625 w 5260813"/>
              <a:gd name="connsiteY566" fmla="*/ 2823791 h 6418194"/>
              <a:gd name="connsiteX567" fmla="*/ 976292 w 5260813"/>
              <a:gd name="connsiteY567" fmla="*/ 2817129 h 6418194"/>
              <a:gd name="connsiteX568" fmla="*/ 982954 w 5260813"/>
              <a:gd name="connsiteY568" fmla="*/ 2835796 h 6418194"/>
              <a:gd name="connsiteX569" fmla="*/ 1023961 w 5260813"/>
              <a:gd name="connsiteY569" fmla="*/ 2847470 h 6418194"/>
              <a:gd name="connsiteX570" fmla="*/ 1071626 w 5260813"/>
              <a:gd name="connsiteY570" fmla="*/ 2877821 h 6418194"/>
              <a:gd name="connsiteX571" fmla="*/ 1138975 w 5260813"/>
              <a:gd name="connsiteY571" fmla="*/ 2801164 h 6418194"/>
              <a:gd name="connsiteX572" fmla="*/ 1142306 w 5260813"/>
              <a:gd name="connsiteY572" fmla="*/ 2810497 h 6418194"/>
              <a:gd name="connsiteX573" fmla="*/ 1160981 w 5260813"/>
              <a:gd name="connsiteY573" fmla="*/ 2803832 h 6418194"/>
              <a:gd name="connsiteX574" fmla="*/ 1170314 w 5260813"/>
              <a:gd name="connsiteY574" fmla="*/ 2800501 h 6418194"/>
              <a:gd name="connsiteX575" fmla="*/ 1179647 w 5260813"/>
              <a:gd name="connsiteY575" fmla="*/ 2797170 h 6418194"/>
              <a:gd name="connsiteX576" fmla="*/ 1182979 w 5260813"/>
              <a:gd name="connsiteY576" fmla="*/ 2806503 h 6418194"/>
              <a:gd name="connsiteX577" fmla="*/ 1198974 w 5260813"/>
              <a:gd name="connsiteY577" fmla="*/ 2821839 h 6418194"/>
              <a:gd name="connsiteX578" fmla="*/ 1208315 w 5260813"/>
              <a:gd name="connsiteY578" fmla="*/ 2818505 h 6418194"/>
              <a:gd name="connsiteX579" fmla="*/ 1236978 w 5260813"/>
              <a:gd name="connsiteY579" fmla="*/ 2839851 h 6418194"/>
              <a:gd name="connsiteX580" fmla="*/ 1246974 w 5260813"/>
              <a:gd name="connsiteY580" fmla="*/ 2867858 h 6418194"/>
              <a:gd name="connsiteX581" fmla="*/ 1238956 w 5260813"/>
              <a:gd name="connsiteY581" fmla="*/ 2933862 h 6418194"/>
              <a:gd name="connsiteX582" fmla="*/ 1220949 w 5260813"/>
              <a:gd name="connsiteY582" fmla="*/ 2971856 h 6418194"/>
              <a:gd name="connsiteX583" fmla="*/ 1230282 w 5260813"/>
              <a:gd name="connsiteY583" fmla="*/ 2968524 h 6418194"/>
              <a:gd name="connsiteX584" fmla="*/ 1272949 w 5260813"/>
              <a:gd name="connsiteY584" fmla="*/ 2984871 h 6418194"/>
              <a:gd name="connsiteX585" fmla="*/ 1315616 w 5260813"/>
              <a:gd name="connsiteY585" fmla="*/ 3001219 h 6418194"/>
              <a:gd name="connsiteX586" fmla="*/ 1328940 w 5260813"/>
              <a:gd name="connsiteY586" fmla="*/ 3038552 h 6418194"/>
              <a:gd name="connsiteX587" fmla="*/ 1352612 w 5260813"/>
              <a:gd name="connsiteY587" fmla="*/ 3045891 h 6418194"/>
              <a:gd name="connsiteX588" fmla="*/ 1355611 w 5260813"/>
              <a:gd name="connsiteY588" fmla="*/ 3039564 h 6418194"/>
              <a:gd name="connsiteX589" fmla="*/ 1382615 w 5260813"/>
              <a:gd name="connsiteY589" fmla="*/ 3056236 h 6418194"/>
              <a:gd name="connsiteX590" fmla="*/ 1468933 w 5260813"/>
              <a:gd name="connsiteY590" fmla="*/ 3135925 h 6418194"/>
              <a:gd name="connsiteX591" fmla="*/ 1463593 w 5260813"/>
              <a:gd name="connsiteY591" fmla="*/ 3179929 h 6418194"/>
              <a:gd name="connsiteX592" fmla="*/ 1449925 w 5260813"/>
              <a:gd name="connsiteY592" fmla="*/ 3200595 h 6418194"/>
              <a:gd name="connsiteX593" fmla="*/ 1454923 w 5260813"/>
              <a:gd name="connsiteY593" fmla="*/ 3214598 h 6418194"/>
              <a:gd name="connsiteX594" fmla="*/ 1500241 w 5260813"/>
              <a:gd name="connsiteY594" fmla="*/ 3282611 h 6418194"/>
              <a:gd name="connsiteX595" fmla="*/ 1531580 w 5260813"/>
              <a:gd name="connsiteY595" fmla="*/ 3281948 h 6418194"/>
              <a:gd name="connsiteX596" fmla="*/ 1547578 w 5260813"/>
              <a:gd name="connsiteY596" fmla="*/ 3297291 h 6418194"/>
              <a:gd name="connsiteX597" fmla="*/ 1566245 w 5260813"/>
              <a:gd name="connsiteY597" fmla="*/ 3290629 h 6418194"/>
              <a:gd name="connsiteX598" fmla="*/ 1576238 w 5260813"/>
              <a:gd name="connsiteY598" fmla="*/ 3318629 h 6418194"/>
              <a:gd name="connsiteX599" fmla="*/ 1632246 w 5260813"/>
              <a:gd name="connsiteY599" fmla="*/ 3298639 h 6418194"/>
              <a:gd name="connsiteX600" fmla="*/ 1709599 w 5260813"/>
              <a:gd name="connsiteY600" fmla="*/ 3249987 h 6418194"/>
              <a:gd name="connsiteX601" fmla="*/ 1742932 w 5260813"/>
              <a:gd name="connsiteY601" fmla="*/ 3269666 h 6418194"/>
              <a:gd name="connsiteX602" fmla="*/ 1764261 w 5260813"/>
              <a:gd name="connsiteY602" fmla="*/ 3314673 h 6418194"/>
              <a:gd name="connsiteX603" fmla="*/ 1738908 w 5260813"/>
              <a:gd name="connsiteY603" fmla="*/ 3376341 h 6418194"/>
              <a:gd name="connsiteX604" fmla="*/ 1656892 w 5260813"/>
              <a:gd name="connsiteY604" fmla="*/ 3426658 h 6418194"/>
              <a:gd name="connsiteX605" fmla="*/ 1713873 w 5260813"/>
              <a:gd name="connsiteY605" fmla="*/ 3527348 h 6418194"/>
              <a:gd name="connsiteX606" fmla="*/ 1837557 w 5260813"/>
              <a:gd name="connsiteY606" fmla="*/ 3520037 h 6418194"/>
              <a:gd name="connsiteX607" fmla="*/ 1866910 w 5260813"/>
              <a:gd name="connsiteY607" fmla="*/ 3425366 h 6418194"/>
              <a:gd name="connsiteX608" fmla="*/ 1900920 w 5260813"/>
              <a:gd name="connsiteY608" fmla="*/ 3402705 h 6418194"/>
              <a:gd name="connsiteX609" fmla="*/ 1918264 w 5260813"/>
              <a:gd name="connsiteY609" fmla="*/ 3333373 h 6418194"/>
              <a:gd name="connsiteX610" fmla="*/ 1910946 w 5260813"/>
              <a:gd name="connsiteY610" fmla="*/ 3283365 h 6418194"/>
              <a:gd name="connsiteX611" fmla="*/ 1906952 w 5260813"/>
              <a:gd name="connsiteY611" fmla="*/ 3242693 h 6418194"/>
              <a:gd name="connsiteX612" fmla="*/ 1850299 w 5260813"/>
              <a:gd name="connsiteY612" fmla="*/ 3157673 h 6418194"/>
              <a:gd name="connsiteX613" fmla="*/ 1800310 w 5260813"/>
              <a:gd name="connsiteY613" fmla="*/ 3091328 h 6418194"/>
              <a:gd name="connsiteX614" fmla="*/ 1743639 w 5260813"/>
              <a:gd name="connsiteY614" fmla="*/ 3079979 h 6418194"/>
              <a:gd name="connsiteX615" fmla="*/ 1674967 w 5260813"/>
              <a:gd name="connsiteY615" fmla="*/ 3093966 h 6418194"/>
              <a:gd name="connsiteX616" fmla="*/ 1513629 w 5260813"/>
              <a:gd name="connsiteY616" fmla="*/ 3025256 h 6418194"/>
              <a:gd name="connsiteX617" fmla="*/ 1504296 w 5260813"/>
              <a:gd name="connsiteY617" fmla="*/ 3028587 h 6418194"/>
              <a:gd name="connsiteX618" fmla="*/ 1486977 w 5260813"/>
              <a:gd name="connsiteY618" fmla="*/ 2950581 h 6418194"/>
              <a:gd name="connsiteX619" fmla="*/ 1496311 w 5260813"/>
              <a:gd name="connsiteY619" fmla="*/ 2947250 h 6418194"/>
              <a:gd name="connsiteX620" fmla="*/ 1492317 w 5260813"/>
              <a:gd name="connsiteY620" fmla="*/ 2906578 h 6418194"/>
              <a:gd name="connsiteX621" fmla="*/ 1553688 w 5260813"/>
              <a:gd name="connsiteY621" fmla="*/ 2768912 h 6418194"/>
              <a:gd name="connsiteX622" fmla="*/ 1525065 w 5260813"/>
              <a:gd name="connsiteY622" fmla="*/ 2526551 h 6418194"/>
              <a:gd name="connsiteX623" fmla="*/ 1463055 w 5260813"/>
              <a:gd name="connsiteY623" fmla="*/ 2559205 h 6418194"/>
              <a:gd name="connsiteX624" fmla="*/ 1460387 w 5260813"/>
              <a:gd name="connsiteY624" fmla="*/ 2581211 h 6418194"/>
              <a:gd name="connsiteX625" fmla="*/ 1317030 w 5260813"/>
              <a:gd name="connsiteY625" fmla="*/ 2621845 h 6418194"/>
              <a:gd name="connsiteX626" fmla="*/ 1245681 w 5260813"/>
              <a:gd name="connsiteY626" fmla="*/ 2657840 h 6418194"/>
              <a:gd name="connsiteX627" fmla="*/ 1229683 w 5260813"/>
              <a:gd name="connsiteY627" fmla="*/ 2642497 h 6418194"/>
              <a:gd name="connsiteX628" fmla="*/ 1201683 w 5260813"/>
              <a:gd name="connsiteY628" fmla="*/ 2652490 h 6418194"/>
              <a:gd name="connsiteX629" fmla="*/ 1185680 w 5260813"/>
              <a:gd name="connsiteY629" fmla="*/ 2637157 h 6418194"/>
              <a:gd name="connsiteX630" fmla="*/ 1160348 w 5260813"/>
              <a:gd name="connsiteY630" fmla="*/ 2625145 h 6418194"/>
              <a:gd name="connsiteX631" fmla="*/ 1148347 w 5260813"/>
              <a:gd name="connsiteY631" fmla="*/ 2650482 h 6418194"/>
              <a:gd name="connsiteX632" fmla="*/ 1123007 w 5260813"/>
              <a:gd name="connsiteY632" fmla="*/ 2638473 h 6418194"/>
              <a:gd name="connsiteX633" fmla="*/ 1027004 w 5260813"/>
              <a:gd name="connsiteY633" fmla="*/ 2620117 h 6418194"/>
              <a:gd name="connsiteX634" fmla="*/ 958348 w 5260813"/>
              <a:gd name="connsiteY634" fmla="*/ 2560434 h 6418194"/>
              <a:gd name="connsiteX635" fmla="*/ 949008 w 5260813"/>
              <a:gd name="connsiteY635" fmla="*/ 2563768 h 6418194"/>
              <a:gd name="connsiteX636" fmla="*/ 913683 w 5260813"/>
              <a:gd name="connsiteY636" fmla="*/ 2523756 h 6418194"/>
              <a:gd name="connsiteX637" fmla="*/ 894353 w 5260813"/>
              <a:gd name="connsiteY637" fmla="*/ 2499079 h 6418194"/>
              <a:gd name="connsiteX638" fmla="*/ 855034 w 5260813"/>
              <a:gd name="connsiteY638" fmla="*/ 2418395 h 6418194"/>
              <a:gd name="connsiteX639" fmla="*/ 845693 w 5260813"/>
              <a:gd name="connsiteY639" fmla="*/ 2421729 h 6418194"/>
              <a:gd name="connsiteX640" fmla="*/ 837716 w 5260813"/>
              <a:gd name="connsiteY640" fmla="*/ 2340389 h 6418194"/>
              <a:gd name="connsiteX641" fmla="*/ 857736 w 5260813"/>
              <a:gd name="connsiteY641" fmla="*/ 2249049 h 6418194"/>
              <a:gd name="connsiteX642" fmla="*/ 840417 w 5260813"/>
              <a:gd name="connsiteY642" fmla="*/ 2171043 h 6418194"/>
              <a:gd name="connsiteX643" fmla="*/ 911106 w 5260813"/>
              <a:gd name="connsiteY643" fmla="*/ 2103717 h 6418194"/>
              <a:gd name="connsiteX644" fmla="*/ 916445 w 5260813"/>
              <a:gd name="connsiteY644" fmla="*/ 2059714 h 6418194"/>
              <a:gd name="connsiteX645" fmla="*/ 931788 w 5260813"/>
              <a:gd name="connsiteY645" fmla="*/ 2043715 h 6418194"/>
              <a:gd name="connsiteX646" fmla="*/ 1003132 w 5260813"/>
              <a:gd name="connsiteY646" fmla="*/ 2007730 h 6418194"/>
              <a:gd name="connsiteX647" fmla="*/ 1071149 w 5260813"/>
              <a:gd name="connsiteY647" fmla="*/ 1962401 h 6418194"/>
              <a:gd name="connsiteX648" fmla="*/ 1086484 w 5260813"/>
              <a:gd name="connsiteY648" fmla="*/ 1946406 h 6418194"/>
              <a:gd name="connsiteX649" fmla="*/ 1145823 w 5260813"/>
              <a:gd name="connsiteY649" fmla="*/ 1935750 h 6418194"/>
              <a:gd name="connsiteX650" fmla="*/ 1243501 w 5260813"/>
              <a:gd name="connsiteY650" fmla="*/ 1958773 h 6418194"/>
              <a:gd name="connsiteX651" fmla="*/ 1341168 w 5260813"/>
              <a:gd name="connsiteY651" fmla="*/ 1981792 h 6418194"/>
              <a:gd name="connsiteX652" fmla="*/ 1409843 w 5260813"/>
              <a:gd name="connsiteY652" fmla="*/ 1967812 h 6418194"/>
              <a:gd name="connsiteX653" fmla="*/ 1462503 w 5260813"/>
              <a:gd name="connsiteY653" fmla="*/ 2012160 h 6418194"/>
              <a:gd name="connsiteX654" fmla="*/ 1486500 w 5260813"/>
              <a:gd name="connsiteY654" fmla="*/ 2035162 h 6418194"/>
              <a:gd name="connsiteX655" fmla="*/ 1523841 w 5260813"/>
              <a:gd name="connsiteY655" fmla="*/ 2021834 h 6418194"/>
              <a:gd name="connsiteX656" fmla="*/ 1532515 w 5260813"/>
              <a:gd name="connsiteY656" fmla="*/ 1987172 h 6418194"/>
              <a:gd name="connsiteX657" fmla="*/ 1535183 w 5260813"/>
              <a:gd name="connsiteY657" fmla="*/ 1965167 h 6418194"/>
              <a:gd name="connsiteX658" fmla="*/ 1507216 w 5260813"/>
              <a:gd name="connsiteY658" fmla="*/ 1827820 h 6418194"/>
              <a:gd name="connsiteX659" fmla="*/ 1498573 w 5260813"/>
              <a:gd name="connsiteY659" fmla="*/ 1715134 h 6418194"/>
              <a:gd name="connsiteX660" fmla="*/ 1489232 w 5260813"/>
              <a:gd name="connsiteY660" fmla="*/ 1718468 h 6418194"/>
              <a:gd name="connsiteX661" fmla="*/ 1469906 w 5260813"/>
              <a:gd name="connsiteY661" fmla="*/ 1693799 h 6418194"/>
              <a:gd name="connsiteX662" fmla="*/ 1450576 w 5260813"/>
              <a:gd name="connsiteY662" fmla="*/ 1669122 h 6418194"/>
              <a:gd name="connsiteX663" fmla="*/ 1400571 w 5260813"/>
              <a:gd name="connsiteY663" fmla="*/ 1676447 h 6418194"/>
              <a:gd name="connsiteX664" fmla="*/ 1346571 w 5260813"/>
              <a:gd name="connsiteY664" fmla="*/ 1643100 h 6418194"/>
              <a:gd name="connsiteX665" fmla="*/ 1329913 w 5260813"/>
              <a:gd name="connsiteY665" fmla="*/ 1596426 h 6418194"/>
              <a:gd name="connsiteX666" fmla="*/ 1355594 w 5260813"/>
              <a:gd name="connsiteY666" fmla="*/ 1550428 h 6418194"/>
              <a:gd name="connsiteX667" fmla="*/ 1400601 w 5260813"/>
              <a:gd name="connsiteY667" fmla="*/ 1529099 h 6418194"/>
              <a:gd name="connsiteX668" fmla="*/ 1429264 w 5260813"/>
              <a:gd name="connsiteY668" fmla="*/ 1550445 h 6418194"/>
              <a:gd name="connsiteX669" fmla="*/ 1457932 w 5260813"/>
              <a:gd name="connsiteY669" fmla="*/ 1571780 h 6418194"/>
              <a:gd name="connsiteX670" fmla="*/ 1501930 w 5260813"/>
              <a:gd name="connsiteY670" fmla="*/ 1577129 h 6418194"/>
              <a:gd name="connsiteX671" fmla="*/ 1523935 w 5260813"/>
              <a:gd name="connsiteY671" fmla="*/ 1579798 h 6418194"/>
              <a:gd name="connsiteX672" fmla="*/ 1579280 w 5260813"/>
              <a:gd name="connsiteY672" fmla="*/ 1528470 h 6418194"/>
              <a:gd name="connsiteX673" fmla="*/ 1606628 w 5260813"/>
              <a:gd name="connsiteY673" fmla="*/ 1487142 h 6418194"/>
              <a:gd name="connsiteX674" fmla="*/ 1596632 w 5260813"/>
              <a:gd name="connsiteY674" fmla="*/ 1459135 h 6418194"/>
              <a:gd name="connsiteX675" fmla="*/ 1630642 w 5260813"/>
              <a:gd name="connsiteY675" fmla="*/ 1436474 h 6418194"/>
              <a:gd name="connsiteX676" fmla="*/ 1656975 w 5260813"/>
              <a:gd name="connsiteY676" fmla="*/ 1421810 h 6418194"/>
              <a:gd name="connsiteX677" fmla="*/ 1667320 w 5260813"/>
              <a:gd name="connsiteY677" fmla="*/ 1391808 h 6418194"/>
              <a:gd name="connsiteX678" fmla="*/ 1679324 w 5260813"/>
              <a:gd name="connsiteY678" fmla="*/ 1366479 h 6418194"/>
              <a:gd name="connsiteX679" fmla="*/ 1710003 w 5260813"/>
              <a:gd name="connsiteY679" fmla="*/ 1334485 h 6418194"/>
              <a:gd name="connsiteX680" fmla="*/ 1703338 w 5260813"/>
              <a:gd name="connsiteY680" fmla="*/ 1315811 h 6418194"/>
              <a:gd name="connsiteX681" fmla="*/ 1712672 w 5260813"/>
              <a:gd name="connsiteY681" fmla="*/ 1312480 h 6418194"/>
              <a:gd name="connsiteX682" fmla="*/ 1715343 w 5260813"/>
              <a:gd name="connsiteY682" fmla="*/ 1290482 h 6418194"/>
              <a:gd name="connsiteX683" fmla="*/ 1702016 w 5260813"/>
              <a:gd name="connsiteY683" fmla="*/ 1253141 h 6418194"/>
              <a:gd name="connsiteX684" fmla="*/ 1645020 w 5260813"/>
              <a:gd name="connsiteY684" fmla="*/ 1226129 h 6418194"/>
              <a:gd name="connsiteX685" fmla="*/ 1615370 w 5260813"/>
              <a:gd name="connsiteY685" fmla="*/ 1157781 h 6418194"/>
              <a:gd name="connsiteX686" fmla="*/ 1625380 w 5260813"/>
              <a:gd name="connsiteY686" fmla="*/ 1112111 h 6418194"/>
              <a:gd name="connsiteX687" fmla="*/ 1679385 w 5260813"/>
              <a:gd name="connsiteY687" fmla="*/ 1071783 h 6418194"/>
              <a:gd name="connsiteX688" fmla="*/ 1734064 w 5260813"/>
              <a:gd name="connsiteY688" fmla="*/ 1062799 h 6418194"/>
              <a:gd name="connsiteX689" fmla="*/ 1820071 w 5260813"/>
              <a:gd name="connsiteY689" fmla="*/ 1053147 h 6418194"/>
              <a:gd name="connsiteX690" fmla="*/ 1831420 w 5260813"/>
              <a:gd name="connsiteY690" fmla="*/ 996476 h 6418194"/>
              <a:gd name="connsiteX691" fmla="*/ 1888767 w 5260813"/>
              <a:gd name="connsiteY691" fmla="*/ 965487 h 6418194"/>
              <a:gd name="connsiteX692" fmla="*/ 1947771 w 5260813"/>
              <a:gd name="connsiteY692" fmla="*/ 939162 h 6418194"/>
              <a:gd name="connsiteX693" fmla="*/ 1957456 w 5260813"/>
              <a:gd name="connsiteY693" fmla="*/ 877829 h 6418194"/>
              <a:gd name="connsiteX694" fmla="*/ 1948123 w 5260813"/>
              <a:gd name="connsiteY694" fmla="*/ 881160 h 6418194"/>
              <a:gd name="connsiteX695" fmla="*/ 1895477 w 5260813"/>
              <a:gd name="connsiteY695" fmla="*/ 763135 h 6418194"/>
              <a:gd name="connsiteX696" fmla="*/ 1898148 w 5260813"/>
              <a:gd name="connsiteY696" fmla="*/ 741137 h 6418194"/>
              <a:gd name="connsiteX697" fmla="*/ 1935489 w 5260813"/>
              <a:gd name="connsiteY697" fmla="*/ 727810 h 6418194"/>
              <a:gd name="connsiteX698" fmla="*/ 1985494 w 5260813"/>
              <a:gd name="connsiteY698" fmla="*/ 720485 h 6418194"/>
              <a:gd name="connsiteX699" fmla="*/ 2058820 w 5260813"/>
              <a:gd name="connsiteY699" fmla="*/ 778501 h 6418194"/>
              <a:gd name="connsiteX700" fmla="*/ 2077487 w 5260813"/>
              <a:gd name="connsiteY700" fmla="*/ 771839 h 6418194"/>
              <a:gd name="connsiteX701" fmla="*/ 2122145 w 5260813"/>
              <a:gd name="connsiteY701" fmla="*/ 808520 h 6418194"/>
              <a:gd name="connsiteX702" fmla="*/ 2190828 w 5260813"/>
              <a:gd name="connsiteY702" fmla="*/ 794538 h 6418194"/>
              <a:gd name="connsiteX703" fmla="*/ 2241175 w 5260813"/>
              <a:gd name="connsiteY703" fmla="*/ 729205 h 6418194"/>
              <a:gd name="connsiteX704" fmla="*/ 2294863 w 5260813"/>
              <a:gd name="connsiteY704" fmla="*/ 673212 h 6418194"/>
              <a:gd name="connsiteX705" fmla="*/ 2319532 w 5260813"/>
              <a:gd name="connsiteY705" fmla="*/ 653885 h 6418194"/>
              <a:gd name="connsiteX706" fmla="*/ 2318877 w 5260813"/>
              <a:gd name="connsiteY706" fmla="*/ 622543 h 6418194"/>
              <a:gd name="connsiteX707" fmla="*/ 2348558 w 5260813"/>
              <a:gd name="connsiteY707" fmla="*/ 543543 h 6418194"/>
              <a:gd name="connsiteX708" fmla="*/ 2432241 w 5260813"/>
              <a:gd name="connsiteY708" fmla="*/ 497897 h 6418194"/>
              <a:gd name="connsiteX709" fmla="*/ 2492247 w 5260813"/>
              <a:gd name="connsiteY709" fmla="*/ 518569 h 6418194"/>
              <a:gd name="connsiteX710" fmla="*/ 2533574 w 5260813"/>
              <a:gd name="connsiteY710" fmla="*/ 545917 h 6418194"/>
              <a:gd name="connsiteX711" fmla="*/ 2561582 w 5260813"/>
              <a:gd name="connsiteY711" fmla="*/ 535921 h 6418194"/>
              <a:gd name="connsiteX712" fmla="*/ 2618913 w 5260813"/>
              <a:gd name="connsiteY712" fmla="*/ 578601 h 6418194"/>
              <a:gd name="connsiteX713" fmla="*/ 2719596 w 5260813"/>
              <a:gd name="connsiteY713" fmla="*/ 521622 h 6418194"/>
              <a:gd name="connsiteX714" fmla="*/ 2735608 w 5260813"/>
              <a:gd name="connsiteY714" fmla="*/ 463288 h 6418194"/>
              <a:gd name="connsiteX715" fmla="*/ 2743626 w 5260813"/>
              <a:gd name="connsiteY715" fmla="*/ 397284 h 6418194"/>
              <a:gd name="connsiteX716" fmla="*/ 2804981 w 5260813"/>
              <a:gd name="connsiteY716" fmla="*/ 333289 h 6418194"/>
              <a:gd name="connsiteX717" fmla="*/ 2863301 w 5260813"/>
              <a:gd name="connsiteY717" fmla="*/ 422979 h 6418194"/>
              <a:gd name="connsiteX718" fmla="*/ 2955629 w 5260813"/>
              <a:gd name="connsiteY718" fmla="*/ 490000 h 6418194"/>
              <a:gd name="connsiteX719" fmla="*/ 2996294 w 5260813"/>
              <a:gd name="connsiteY719" fmla="*/ 486009 h 6418194"/>
              <a:gd name="connsiteX720" fmla="*/ 3018299 w 5260813"/>
              <a:gd name="connsiteY720" fmla="*/ 488678 h 6418194"/>
              <a:gd name="connsiteX721" fmla="*/ 3114982 w 5260813"/>
              <a:gd name="connsiteY721" fmla="*/ 464702 h 6418194"/>
              <a:gd name="connsiteX722" fmla="*/ 3114647 w 5260813"/>
              <a:gd name="connsiteY722" fmla="*/ 449034 h 6418194"/>
              <a:gd name="connsiteX723" fmla="*/ 3114319 w 5260813"/>
              <a:gd name="connsiteY723" fmla="*/ 433363 h 6418194"/>
              <a:gd name="connsiteX724" fmla="*/ 3106994 w 5260813"/>
              <a:gd name="connsiteY724" fmla="*/ 383358 h 6418194"/>
              <a:gd name="connsiteX725" fmla="*/ 3123669 w 5260813"/>
              <a:gd name="connsiteY725" fmla="*/ 356362 h 6418194"/>
              <a:gd name="connsiteX726" fmla="*/ 3140341 w 5260813"/>
              <a:gd name="connsiteY726" fmla="*/ 329358 h 6418194"/>
              <a:gd name="connsiteX727" fmla="*/ 3124346 w 5260813"/>
              <a:gd name="connsiteY727" fmla="*/ 314023 h 6418194"/>
              <a:gd name="connsiteX728" fmla="*/ 3143012 w 5260813"/>
              <a:gd name="connsiteY728" fmla="*/ 307361 h 6418194"/>
              <a:gd name="connsiteX729" fmla="*/ 3154703 w 5260813"/>
              <a:gd name="connsiteY729" fmla="*/ 192683 h 6418194"/>
              <a:gd name="connsiteX730" fmla="*/ 3157063 w 5260813"/>
              <a:gd name="connsiteY730" fmla="*/ 81344 h 6418194"/>
              <a:gd name="connsiteX731" fmla="*/ 3133740 w 5260813"/>
              <a:gd name="connsiteY731" fmla="*/ 15996 h 6418194"/>
              <a:gd name="connsiteX732" fmla="*/ 3139742 w 5260813"/>
              <a:gd name="connsiteY732" fmla="*/ 3331 h 641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</a:cxnLst>
            <a:rect l="l" t="t" r="r" b="b"/>
            <a:pathLst>
              <a:path w="5260813" h="6418194">
                <a:moveTo>
                  <a:pt x="2016798" y="6346330"/>
                </a:moveTo>
                <a:lnTo>
                  <a:pt x="2016309" y="6350329"/>
                </a:lnTo>
                <a:lnTo>
                  <a:pt x="2015199" y="6347220"/>
                </a:lnTo>
                <a:close/>
                <a:moveTo>
                  <a:pt x="1956307" y="6329646"/>
                </a:moveTo>
                <a:cubicBezTo>
                  <a:pt x="1973200" y="6337652"/>
                  <a:pt x="1990972" y="6338327"/>
                  <a:pt x="2009647" y="6331662"/>
                </a:cubicBezTo>
                <a:lnTo>
                  <a:pt x="2012978" y="6340996"/>
                </a:lnTo>
                <a:lnTo>
                  <a:pt x="2015199" y="6347220"/>
                </a:lnTo>
                <a:lnTo>
                  <a:pt x="1997634" y="6356994"/>
                </a:lnTo>
                <a:cubicBezTo>
                  <a:pt x="1989196" y="6352988"/>
                  <a:pt x="1972528" y="6355432"/>
                  <a:pt x="1947637" y="6364316"/>
                </a:cubicBezTo>
                <a:lnTo>
                  <a:pt x="1910296" y="6377643"/>
                </a:lnTo>
                <a:cubicBezTo>
                  <a:pt x="1897846" y="6382087"/>
                  <a:pt x="1887401" y="6382302"/>
                  <a:pt x="1878957" y="6378306"/>
                </a:cubicBezTo>
                <a:lnTo>
                  <a:pt x="1844292" y="6369625"/>
                </a:lnTo>
                <a:lnTo>
                  <a:pt x="1803620" y="6373619"/>
                </a:lnTo>
                <a:lnTo>
                  <a:pt x="1762948" y="6377613"/>
                </a:lnTo>
                <a:lnTo>
                  <a:pt x="1740950" y="6374942"/>
                </a:lnTo>
                <a:lnTo>
                  <a:pt x="1700275" y="6378928"/>
                </a:lnTo>
                <a:lnTo>
                  <a:pt x="1656272" y="6373589"/>
                </a:lnTo>
                <a:cubicBezTo>
                  <a:pt x="1622934" y="6378469"/>
                  <a:pt x="1596378" y="6382690"/>
                  <a:pt x="1576592" y="6386239"/>
                </a:cubicBezTo>
                <a:cubicBezTo>
                  <a:pt x="1556816" y="6389793"/>
                  <a:pt x="1530257" y="6394006"/>
                  <a:pt x="1496919" y="6398887"/>
                </a:cubicBezTo>
                <a:lnTo>
                  <a:pt x="1465581" y="6399550"/>
                </a:lnTo>
                <a:lnTo>
                  <a:pt x="1440252" y="6387545"/>
                </a:lnTo>
                <a:lnTo>
                  <a:pt x="1390246" y="6394870"/>
                </a:lnTo>
                <a:lnTo>
                  <a:pt x="1377579" y="6388861"/>
                </a:lnTo>
                <a:cubicBezTo>
                  <a:pt x="1371354" y="6391082"/>
                  <a:pt x="1370357" y="6393199"/>
                  <a:pt x="1374575" y="6395198"/>
                </a:cubicBezTo>
                <a:cubicBezTo>
                  <a:pt x="1378793" y="6397197"/>
                  <a:pt x="1377797" y="6399314"/>
                  <a:pt x="1371572" y="6401535"/>
                </a:cubicBezTo>
                <a:lnTo>
                  <a:pt x="1368238" y="6392194"/>
                </a:lnTo>
                <a:cubicBezTo>
                  <a:pt x="1343347" y="6401078"/>
                  <a:pt x="1328900" y="6409747"/>
                  <a:pt x="1324897" y="6418194"/>
                </a:cubicBezTo>
                <a:lnTo>
                  <a:pt x="1321564" y="6408853"/>
                </a:lnTo>
                <a:cubicBezTo>
                  <a:pt x="1288228" y="6413741"/>
                  <a:pt x="1270449" y="6413069"/>
                  <a:pt x="1268227" y="6406844"/>
                </a:cubicBezTo>
                <a:cubicBezTo>
                  <a:pt x="1263784" y="6394395"/>
                  <a:pt x="1262569" y="6386058"/>
                  <a:pt x="1264568" y="6381840"/>
                </a:cubicBezTo>
                <a:cubicBezTo>
                  <a:pt x="1266567" y="6377622"/>
                  <a:pt x="1266462" y="6372394"/>
                  <a:pt x="1264241" y="6366169"/>
                </a:cubicBezTo>
                <a:cubicBezTo>
                  <a:pt x="1282907" y="6359507"/>
                  <a:pt x="1312582" y="6354182"/>
                  <a:pt x="1353247" y="6350190"/>
                </a:cubicBezTo>
                <a:cubicBezTo>
                  <a:pt x="1393919" y="6346197"/>
                  <a:pt x="1436258" y="6346873"/>
                  <a:pt x="1480261" y="6352213"/>
                </a:cubicBezTo>
                <a:lnTo>
                  <a:pt x="1511595" y="6351560"/>
                </a:lnTo>
                <a:lnTo>
                  <a:pt x="1561600" y="6344235"/>
                </a:lnTo>
                <a:lnTo>
                  <a:pt x="1580927" y="6368904"/>
                </a:lnTo>
                <a:cubicBezTo>
                  <a:pt x="1618276" y="6355574"/>
                  <a:pt x="1650504" y="6347585"/>
                  <a:pt x="1677610" y="6344928"/>
                </a:cubicBezTo>
                <a:lnTo>
                  <a:pt x="1708948" y="6344266"/>
                </a:lnTo>
                <a:lnTo>
                  <a:pt x="1749621" y="6340272"/>
                </a:lnTo>
                <a:lnTo>
                  <a:pt x="1774949" y="6352276"/>
                </a:lnTo>
                <a:lnTo>
                  <a:pt x="1852965" y="6334963"/>
                </a:lnTo>
                <a:lnTo>
                  <a:pt x="1884296" y="6334303"/>
                </a:lnTo>
                <a:lnTo>
                  <a:pt x="1924968" y="6330309"/>
                </a:lnTo>
                <a:close/>
                <a:moveTo>
                  <a:pt x="2050319" y="6327668"/>
                </a:moveTo>
                <a:lnTo>
                  <a:pt x="2016798" y="6346330"/>
                </a:lnTo>
                <a:lnTo>
                  <a:pt x="2018980" y="6328331"/>
                </a:lnTo>
                <a:cubicBezTo>
                  <a:pt x="2021199" y="6334548"/>
                  <a:pt x="2031644" y="6334333"/>
                  <a:pt x="2050319" y="6327668"/>
                </a:cubicBezTo>
                <a:close/>
                <a:moveTo>
                  <a:pt x="3249233" y="5647193"/>
                </a:moveTo>
                <a:cubicBezTo>
                  <a:pt x="3257679" y="5651196"/>
                  <a:pt x="3272343" y="5652980"/>
                  <a:pt x="3293236" y="5652532"/>
                </a:cubicBezTo>
                <a:cubicBezTo>
                  <a:pt x="3302123" y="5677431"/>
                  <a:pt x="3313900" y="5690767"/>
                  <a:pt x="3328561" y="5692544"/>
                </a:cubicBezTo>
                <a:lnTo>
                  <a:pt x="3337902" y="5689210"/>
                </a:lnTo>
                <a:lnTo>
                  <a:pt x="3331895" y="5701885"/>
                </a:lnTo>
                <a:cubicBezTo>
                  <a:pt x="3343000" y="5733001"/>
                  <a:pt x="3353888" y="5753665"/>
                  <a:pt x="3364556" y="5763892"/>
                </a:cubicBezTo>
                <a:cubicBezTo>
                  <a:pt x="3342324" y="5799890"/>
                  <a:pt x="3327206" y="5826338"/>
                  <a:pt x="3319197" y="5843223"/>
                </a:cubicBezTo>
                <a:cubicBezTo>
                  <a:pt x="3311191" y="5860116"/>
                  <a:pt x="3279188" y="5878556"/>
                  <a:pt x="3223180" y="5898545"/>
                </a:cubicBezTo>
                <a:lnTo>
                  <a:pt x="3207182" y="5883202"/>
                </a:lnTo>
                <a:lnTo>
                  <a:pt x="3188507" y="5889867"/>
                </a:lnTo>
                <a:cubicBezTo>
                  <a:pt x="3176065" y="5894308"/>
                  <a:pt x="3158618" y="5884747"/>
                  <a:pt x="3136175" y="5861191"/>
                </a:cubicBezTo>
                <a:cubicBezTo>
                  <a:pt x="3113737" y="5837624"/>
                  <a:pt x="3096961" y="5810283"/>
                  <a:pt x="3085856" y="5779167"/>
                </a:cubicBezTo>
                <a:lnTo>
                  <a:pt x="3104523" y="5772505"/>
                </a:lnTo>
                <a:lnTo>
                  <a:pt x="3107201" y="5750504"/>
                </a:lnTo>
                <a:lnTo>
                  <a:pt x="3106538" y="5719165"/>
                </a:lnTo>
                <a:cubicBezTo>
                  <a:pt x="3110544" y="5710726"/>
                  <a:pt x="3111431" y="5703392"/>
                  <a:pt x="3109210" y="5697168"/>
                </a:cubicBezTo>
                <a:lnTo>
                  <a:pt x="3137217" y="5687171"/>
                </a:lnTo>
                <a:cubicBezTo>
                  <a:pt x="3134995" y="5680947"/>
                  <a:pt x="3135440" y="5677283"/>
                  <a:pt x="3138549" y="5676174"/>
                </a:cubicBezTo>
                <a:cubicBezTo>
                  <a:pt x="3141665" y="5675062"/>
                  <a:pt x="3140998" y="5668282"/>
                  <a:pt x="3136554" y="5655833"/>
                </a:cubicBezTo>
                <a:lnTo>
                  <a:pt x="3208560" y="5651186"/>
                </a:lnTo>
                <a:close/>
                <a:moveTo>
                  <a:pt x="3339530" y="4278425"/>
                </a:moveTo>
                <a:lnTo>
                  <a:pt x="3352194" y="4284428"/>
                </a:lnTo>
                <a:lnTo>
                  <a:pt x="3359519" y="4334433"/>
                </a:lnTo>
                <a:lnTo>
                  <a:pt x="3325509" y="4357094"/>
                </a:lnTo>
                <a:lnTo>
                  <a:pt x="3309514" y="4341758"/>
                </a:lnTo>
                <a:cubicBezTo>
                  <a:pt x="3302849" y="4323084"/>
                  <a:pt x="3304188" y="4312083"/>
                  <a:pt x="3313522" y="4308752"/>
                </a:cubicBezTo>
                <a:cubicBezTo>
                  <a:pt x="3322855" y="4305421"/>
                  <a:pt x="3331521" y="4295311"/>
                  <a:pt x="3339530" y="4278425"/>
                </a:cubicBezTo>
                <a:close/>
                <a:moveTo>
                  <a:pt x="3338898" y="4099739"/>
                </a:moveTo>
                <a:cubicBezTo>
                  <a:pt x="3343341" y="4112188"/>
                  <a:pt x="3348449" y="4131410"/>
                  <a:pt x="3354224" y="4157410"/>
                </a:cubicBezTo>
                <a:cubicBezTo>
                  <a:pt x="3359995" y="4183422"/>
                  <a:pt x="3363103" y="4206861"/>
                  <a:pt x="3363544" y="4227757"/>
                </a:cubicBezTo>
                <a:cubicBezTo>
                  <a:pt x="3363981" y="4248645"/>
                  <a:pt x="3362200" y="4263317"/>
                  <a:pt x="3358197" y="4271763"/>
                </a:cubicBezTo>
                <a:cubicBezTo>
                  <a:pt x="3354198" y="4280199"/>
                  <a:pt x="3349973" y="4278203"/>
                  <a:pt x="3345529" y="4265753"/>
                </a:cubicBezTo>
                <a:lnTo>
                  <a:pt x="3348863" y="4275094"/>
                </a:lnTo>
                <a:lnTo>
                  <a:pt x="3309544" y="4194410"/>
                </a:lnTo>
                <a:cubicBezTo>
                  <a:pt x="3317551" y="4177517"/>
                  <a:pt x="3320889" y="4162299"/>
                  <a:pt x="3319554" y="4148740"/>
                </a:cubicBezTo>
                <a:cubicBezTo>
                  <a:pt x="3318219" y="4135181"/>
                  <a:pt x="3321565" y="4119960"/>
                  <a:pt x="3329564" y="4103070"/>
                </a:cubicBezTo>
                <a:close/>
                <a:moveTo>
                  <a:pt x="3330526" y="4063638"/>
                </a:moveTo>
                <a:lnTo>
                  <a:pt x="3341576" y="4077738"/>
                </a:lnTo>
                <a:cubicBezTo>
                  <a:pt x="3336242" y="4072624"/>
                  <a:pt x="3332629" y="4068650"/>
                  <a:pt x="3330739" y="4065816"/>
                </a:cubicBezTo>
                <a:close/>
                <a:moveTo>
                  <a:pt x="3322239" y="4053064"/>
                </a:moveTo>
                <a:cubicBezTo>
                  <a:pt x="3330686" y="4057067"/>
                  <a:pt x="3333349" y="4059621"/>
                  <a:pt x="3330241" y="4060731"/>
                </a:cubicBezTo>
                <a:lnTo>
                  <a:pt x="3330526" y="4063638"/>
                </a:lnTo>
                <a:close/>
                <a:moveTo>
                  <a:pt x="3149076" y="0"/>
                </a:moveTo>
                <a:cubicBezTo>
                  <a:pt x="3166843" y="49783"/>
                  <a:pt x="3173059" y="96680"/>
                  <a:pt x="3167719" y="140683"/>
                </a:cubicBezTo>
                <a:cubicBezTo>
                  <a:pt x="3162380" y="184686"/>
                  <a:pt x="3165477" y="232688"/>
                  <a:pt x="3177022" y="284700"/>
                </a:cubicBezTo>
                <a:cubicBezTo>
                  <a:pt x="3185466" y="288695"/>
                  <a:pt x="3192803" y="289590"/>
                  <a:pt x="3199028" y="287368"/>
                </a:cubicBezTo>
                <a:cubicBezTo>
                  <a:pt x="3205245" y="285149"/>
                  <a:pt x="3213914" y="299595"/>
                  <a:pt x="3225019" y="330712"/>
                </a:cubicBezTo>
                <a:cubicBezTo>
                  <a:pt x="3240566" y="374270"/>
                  <a:pt x="3248780" y="416949"/>
                  <a:pt x="3249655" y="458725"/>
                </a:cubicBezTo>
                <a:lnTo>
                  <a:pt x="3258996" y="455391"/>
                </a:lnTo>
                <a:cubicBezTo>
                  <a:pt x="3263439" y="467841"/>
                  <a:pt x="3291322" y="477182"/>
                  <a:pt x="3342662" y="483416"/>
                </a:cubicBezTo>
                <a:cubicBezTo>
                  <a:pt x="3393995" y="489653"/>
                  <a:pt x="3435222" y="487213"/>
                  <a:pt x="3466338" y="476107"/>
                </a:cubicBezTo>
                <a:cubicBezTo>
                  <a:pt x="3486789" y="454781"/>
                  <a:pt x="3497017" y="444113"/>
                  <a:pt x="3497017" y="444113"/>
                </a:cubicBezTo>
                <a:lnTo>
                  <a:pt x="3490352" y="425439"/>
                </a:lnTo>
                <a:cubicBezTo>
                  <a:pt x="3497913" y="387661"/>
                  <a:pt x="3509370" y="360775"/>
                  <a:pt x="3524706" y="344779"/>
                </a:cubicBezTo>
                <a:cubicBezTo>
                  <a:pt x="3540046" y="328773"/>
                  <a:pt x="3572607" y="311895"/>
                  <a:pt x="3622398" y="294125"/>
                </a:cubicBezTo>
                <a:cubicBezTo>
                  <a:pt x="3635277" y="310572"/>
                  <a:pt x="3650163" y="322799"/>
                  <a:pt x="3667056" y="330806"/>
                </a:cubicBezTo>
                <a:cubicBezTo>
                  <a:pt x="3671937" y="364144"/>
                  <a:pt x="3675151" y="392811"/>
                  <a:pt x="3676708" y="416813"/>
                </a:cubicBezTo>
                <a:cubicBezTo>
                  <a:pt x="3678257" y="440817"/>
                  <a:pt x="3681472" y="469485"/>
                  <a:pt x="3686352" y="502823"/>
                </a:cubicBezTo>
                <a:cubicBezTo>
                  <a:pt x="3698802" y="498379"/>
                  <a:pt x="3708690" y="496603"/>
                  <a:pt x="3716027" y="497497"/>
                </a:cubicBezTo>
                <a:cubicBezTo>
                  <a:pt x="3723361" y="498384"/>
                  <a:pt x="3734361" y="499723"/>
                  <a:pt x="3749025" y="501508"/>
                </a:cubicBezTo>
                <a:lnTo>
                  <a:pt x="3755687" y="520174"/>
                </a:lnTo>
                <a:cubicBezTo>
                  <a:pt x="3776583" y="519734"/>
                  <a:pt x="3808809" y="511737"/>
                  <a:pt x="3852367" y="496191"/>
                </a:cubicBezTo>
                <a:cubicBezTo>
                  <a:pt x="3854589" y="502416"/>
                  <a:pt x="3860708" y="494966"/>
                  <a:pt x="3870714" y="473855"/>
                </a:cubicBezTo>
                <a:cubicBezTo>
                  <a:pt x="3880719" y="452744"/>
                  <a:pt x="3894278" y="426861"/>
                  <a:pt x="3911395" y="396194"/>
                </a:cubicBezTo>
                <a:cubicBezTo>
                  <a:pt x="3928520" y="365524"/>
                  <a:pt x="3947748" y="335865"/>
                  <a:pt x="3969091" y="307194"/>
                </a:cubicBezTo>
                <a:cubicBezTo>
                  <a:pt x="3990429" y="278534"/>
                  <a:pt x="4013543" y="259762"/>
                  <a:pt x="4038442" y="250876"/>
                </a:cubicBezTo>
                <a:cubicBezTo>
                  <a:pt x="4032655" y="273986"/>
                  <a:pt x="4028765" y="287657"/>
                  <a:pt x="4026766" y="291875"/>
                </a:cubicBezTo>
                <a:cubicBezTo>
                  <a:pt x="4024759" y="296096"/>
                  <a:pt x="4019756" y="306652"/>
                  <a:pt x="4011758" y="323542"/>
                </a:cubicBezTo>
                <a:lnTo>
                  <a:pt x="4015089" y="332875"/>
                </a:lnTo>
                <a:cubicBezTo>
                  <a:pt x="3996414" y="339540"/>
                  <a:pt x="3985085" y="347097"/>
                  <a:pt x="3981079" y="355535"/>
                </a:cubicBezTo>
                <a:lnTo>
                  <a:pt x="4007733" y="430217"/>
                </a:lnTo>
                <a:cubicBezTo>
                  <a:pt x="3979716" y="489332"/>
                  <a:pt x="3971483" y="544890"/>
                  <a:pt x="3983026" y="596895"/>
                </a:cubicBezTo>
                <a:cubicBezTo>
                  <a:pt x="3997697" y="598677"/>
                  <a:pt x="4017809" y="610791"/>
                  <a:pt x="4043363" y="633246"/>
                </a:cubicBezTo>
                <a:cubicBezTo>
                  <a:pt x="4068915" y="655693"/>
                  <a:pt x="4083913" y="673145"/>
                  <a:pt x="4088354" y="685587"/>
                </a:cubicBezTo>
                <a:lnTo>
                  <a:pt x="4125687" y="672263"/>
                </a:lnTo>
                <a:cubicBezTo>
                  <a:pt x="4147023" y="692718"/>
                  <a:pt x="4168799" y="709496"/>
                  <a:pt x="4191022" y="722617"/>
                </a:cubicBezTo>
                <a:cubicBezTo>
                  <a:pt x="4213243" y="735731"/>
                  <a:pt x="4233014" y="756737"/>
                  <a:pt x="4250344" y="785631"/>
                </a:cubicBezTo>
                <a:lnTo>
                  <a:pt x="4269011" y="778969"/>
                </a:lnTo>
                <a:lnTo>
                  <a:pt x="4275676" y="797643"/>
                </a:lnTo>
                <a:cubicBezTo>
                  <a:pt x="4288125" y="793200"/>
                  <a:pt x="4300123" y="792423"/>
                  <a:pt x="4311685" y="795314"/>
                </a:cubicBezTo>
                <a:cubicBezTo>
                  <a:pt x="4323240" y="798207"/>
                  <a:pt x="4338353" y="796318"/>
                  <a:pt x="4357020" y="789656"/>
                </a:cubicBezTo>
                <a:lnTo>
                  <a:pt x="4366354" y="786324"/>
                </a:lnTo>
                <a:lnTo>
                  <a:pt x="4391030" y="766995"/>
                </a:lnTo>
                <a:cubicBezTo>
                  <a:pt x="4411041" y="724773"/>
                  <a:pt x="4425494" y="691553"/>
                  <a:pt x="4434387" y="667326"/>
                </a:cubicBezTo>
                <a:cubicBezTo>
                  <a:pt x="4443283" y="643106"/>
                  <a:pt x="4481956" y="618781"/>
                  <a:pt x="4550413" y="594348"/>
                </a:cubicBezTo>
                <a:cubicBezTo>
                  <a:pt x="4557075" y="613015"/>
                  <a:pt x="4568853" y="626351"/>
                  <a:pt x="4585746" y="634358"/>
                </a:cubicBezTo>
                <a:cubicBezTo>
                  <a:pt x="4594630" y="659249"/>
                  <a:pt x="4598176" y="679028"/>
                  <a:pt x="4596394" y="693699"/>
                </a:cubicBezTo>
                <a:lnTo>
                  <a:pt x="4587061" y="697030"/>
                </a:lnTo>
                <a:cubicBezTo>
                  <a:pt x="4585279" y="711702"/>
                  <a:pt x="4582281" y="718029"/>
                  <a:pt x="4578063" y="716030"/>
                </a:cubicBezTo>
                <a:cubicBezTo>
                  <a:pt x="4573834" y="714026"/>
                  <a:pt x="4567722" y="721473"/>
                  <a:pt x="4559723" y="738363"/>
                </a:cubicBezTo>
                <a:lnTo>
                  <a:pt x="4563055" y="747696"/>
                </a:lnTo>
                <a:lnTo>
                  <a:pt x="4547711" y="763694"/>
                </a:lnTo>
                <a:lnTo>
                  <a:pt x="4523035" y="783024"/>
                </a:lnTo>
                <a:lnTo>
                  <a:pt x="4498358" y="802353"/>
                </a:lnTo>
                <a:cubicBezTo>
                  <a:pt x="4492141" y="804572"/>
                  <a:pt x="4482808" y="807903"/>
                  <a:pt x="4470358" y="812347"/>
                </a:cubicBezTo>
                <a:cubicBezTo>
                  <a:pt x="4457917" y="816787"/>
                  <a:pt x="4450797" y="826346"/>
                  <a:pt x="4449023" y="841014"/>
                </a:cubicBezTo>
                <a:lnTo>
                  <a:pt x="4455685" y="859681"/>
                </a:lnTo>
                <a:cubicBezTo>
                  <a:pt x="4453904" y="874352"/>
                  <a:pt x="4450456" y="884353"/>
                  <a:pt x="4445340" y="889683"/>
                </a:cubicBezTo>
                <a:cubicBezTo>
                  <a:pt x="4440228" y="895021"/>
                  <a:pt x="4441005" y="907018"/>
                  <a:pt x="4447667" y="925685"/>
                </a:cubicBezTo>
                <a:lnTo>
                  <a:pt x="4479661" y="956364"/>
                </a:lnTo>
                <a:cubicBezTo>
                  <a:pt x="4485886" y="954142"/>
                  <a:pt x="4489557" y="954584"/>
                  <a:pt x="4490669" y="957700"/>
                </a:cubicBezTo>
                <a:cubicBezTo>
                  <a:pt x="4491779" y="960809"/>
                  <a:pt x="4495442" y="961254"/>
                  <a:pt x="4501667" y="959032"/>
                </a:cubicBezTo>
                <a:lnTo>
                  <a:pt x="4521659" y="1015047"/>
                </a:lnTo>
                <a:lnTo>
                  <a:pt x="4537654" y="1030383"/>
                </a:lnTo>
                <a:cubicBezTo>
                  <a:pt x="4543879" y="1028161"/>
                  <a:pt x="4554322" y="1027939"/>
                  <a:pt x="4568993" y="1029720"/>
                </a:cubicBezTo>
                <a:lnTo>
                  <a:pt x="4630310" y="1113075"/>
                </a:lnTo>
                <a:cubicBezTo>
                  <a:pt x="4638757" y="1117078"/>
                  <a:pt x="4658533" y="1113525"/>
                  <a:pt x="4689656" y="1102417"/>
                </a:cubicBezTo>
                <a:lnTo>
                  <a:pt x="4692990" y="1111757"/>
                </a:lnTo>
                <a:lnTo>
                  <a:pt x="4736323" y="1085761"/>
                </a:lnTo>
                <a:cubicBezTo>
                  <a:pt x="4771883" y="1087105"/>
                  <a:pt x="4807337" y="1083221"/>
                  <a:pt x="4842671" y="1074115"/>
                </a:cubicBezTo>
                <a:cubicBezTo>
                  <a:pt x="4878009" y="1065016"/>
                  <a:pt x="4904567" y="1085351"/>
                  <a:pt x="4922338" y="1135142"/>
                </a:cubicBezTo>
                <a:cubicBezTo>
                  <a:pt x="4914329" y="1152027"/>
                  <a:pt x="4908884" y="1166253"/>
                  <a:pt x="4905990" y="1177808"/>
                </a:cubicBezTo>
                <a:cubicBezTo>
                  <a:pt x="4903097" y="1189363"/>
                  <a:pt x="4897649" y="1203582"/>
                  <a:pt x="4889643" y="1220475"/>
                </a:cubicBezTo>
                <a:lnTo>
                  <a:pt x="4846300" y="1246467"/>
                </a:lnTo>
                <a:lnTo>
                  <a:pt x="4796957" y="1285130"/>
                </a:lnTo>
                <a:cubicBezTo>
                  <a:pt x="4792951" y="1293569"/>
                  <a:pt x="4793176" y="1304020"/>
                  <a:pt x="4797617" y="1316462"/>
                </a:cubicBezTo>
                <a:lnTo>
                  <a:pt x="4816946" y="1341138"/>
                </a:lnTo>
                <a:lnTo>
                  <a:pt x="4832942" y="1356474"/>
                </a:lnTo>
                <a:cubicBezTo>
                  <a:pt x="4849835" y="1364480"/>
                  <a:pt x="4859945" y="1373146"/>
                  <a:pt x="4863277" y="1382479"/>
                </a:cubicBezTo>
                <a:cubicBezTo>
                  <a:pt x="4866610" y="1391820"/>
                  <a:pt x="4880716" y="1392043"/>
                  <a:pt x="4905608" y="1383159"/>
                </a:cubicBezTo>
                <a:lnTo>
                  <a:pt x="4908939" y="1392492"/>
                </a:lnTo>
                <a:cubicBezTo>
                  <a:pt x="4921389" y="1388049"/>
                  <a:pt x="4933284" y="1382051"/>
                  <a:pt x="4944616" y="1374502"/>
                </a:cubicBezTo>
                <a:cubicBezTo>
                  <a:pt x="4955953" y="1366942"/>
                  <a:pt x="4967841" y="1360947"/>
                  <a:pt x="4980290" y="1356504"/>
                </a:cubicBezTo>
                <a:cubicBezTo>
                  <a:pt x="4997183" y="1364510"/>
                  <a:pt x="5007739" y="1369513"/>
                  <a:pt x="5011956" y="1371512"/>
                </a:cubicBezTo>
                <a:cubicBezTo>
                  <a:pt x="5016177" y="1373519"/>
                  <a:pt x="5024733" y="1382740"/>
                  <a:pt x="5037621" y="1399185"/>
                </a:cubicBezTo>
                <a:lnTo>
                  <a:pt x="5028287" y="1402516"/>
                </a:lnTo>
                <a:cubicBezTo>
                  <a:pt x="5032730" y="1414965"/>
                  <a:pt x="5035612" y="1427972"/>
                  <a:pt x="5036944" y="1441524"/>
                </a:cubicBezTo>
                <a:cubicBezTo>
                  <a:pt x="5038279" y="1455083"/>
                  <a:pt x="5041165" y="1468079"/>
                  <a:pt x="5045608" y="1480529"/>
                </a:cubicBezTo>
                <a:lnTo>
                  <a:pt x="5043592" y="1533868"/>
                </a:lnTo>
                <a:lnTo>
                  <a:pt x="5037590" y="1546533"/>
                </a:lnTo>
                <a:cubicBezTo>
                  <a:pt x="5033587" y="1554979"/>
                  <a:pt x="5028472" y="1560309"/>
                  <a:pt x="5022247" y="1562531"/>
                </a:cubicBezTo>
                <a:lnTo>
                  <a:pt x="5052895" y="1677885"/>
                </a:lnTo>
                <a:lnTo>
                  <a:pt x="5024888" y="1687881"/>
                </a:lnTo>
                <a:lnTo>
                  <a:pt x="5034881" y="1715881"/>
                </a:lnTo>
                <a:cubicBezTo>
                  <a:pt x="4978881" y="1735868"/>
                  <a:pt x="4958648" y="1767647"/>
                  <a:pt x="4974196" y="1811213"/>
                </a:cubicBezTo>
                <a:lnTo>
                  <a:pt x="4955530" y="1817875"/>
                </a:lnTo>
                <a:cubicBezTo>
                  <a:pt x="4951527" y="1826321"/>
                  <a:pt x="4952859" y="1839873"/>
                  <a:pt x="4959524" y="1858547"/>
                </a:cubicBezTo>
                <a:cubicBezTo>
                  <a:pt x="4963964" y="1870989"/>
                  <a:pt x="4973070" y="1881774"/>
                  <a:pt x="4986844" y="1890885"/>
                </a:cubicBezTo>
                <a:cubicBezTo>
                  <a:pt x="5000629" y="1900001"/>
                  <a:pt x="5011731" y="1906561"/>
                  <a:pt x="5020178" y="1910564"/>
                </a:cubicBezTo>
                <a:lnTo>
                  <a:pt x="5010844" y="1913895"/>
                </a:lnTo>
                <a:cubicBezTo>
                  <a:pt x="4990834" y="1956117"/>
                  <a:pt x="4989712" y="2002119"/>
                  <a:pt x="5007483" y="2051910"/>
                </a:cubicBezTo>
                <a:lnTo>
                  <a:pt x="5023478" y="2067245"/>
                </a:lnTo>
                <a:cubicBezTo>
                  <a:pt x="5029703" y="2065023"/>
                  <a:pt x="5035476" y="2066468"/>
                  <a:pt x="5040813" y="2071580"/>
                </a:cubicBezTo>
                <a:cubicBezTo>
                  <a:pt x="5046143" y="2076696"/>
                  <a:pt x="5056144" y="2080144"/>
                  <a:pt x="5070815" y="2081926"/>
                </a:cubicBezTo>
                <a:lnTo>
                  <a:pt x="5074146" y="2091259"/>
                </a:lnTo>
                <a:lnTo>
                  <a:pt x="5086811" y="2097261"/>
                </a:lnTo>
                <a:cubicBezTo>
                  <a:pt x="5117927" y="2086156"/>
                  <a:pt x="5137711" y="2082599"/>
                  <a:pt x="5146150" y="2086605"/>
                </a:cubicBezTo>
                <a:lnTo>
                  <a:pt x="5180822" y="2095283"/>
                </a:lnTo>
                <a:lnTo>
                  <a:pt x="5231488" y="2119289"/>
                </a:lnTo>
                <a:lnTo>
                  <a:pt x="5260813" y="2171974"/>
                </a:lnTo>
                <a:cubicBezTo>
                  <a:pt x="5248801" y="2197305"/>
                  <a:pt x="5227248" y="2215520"/>
                  <a:pt x="5196125" y="2226628"/>
                </a:cubicBezTo>
                <a:cubicBezTo>
                  <a:pt x="5171233" y="2235512"/>
                  <a:pt x="5145674" y="2237616"/>
                  <a:pt x="5119459" y="2232946"/>
                </a:cubicBezTo>
                <a:cubicBezTo>
                  <a:pt x="5093225" y="2228274"/>
                  <a:pt x="5057223" y="2230601"/>
                  <a:pt x="5011436" y="2239925"/>
                </a:cubicBezTo>
                <a:cubicBezTo>
                  <a:pt x="5013657" y="2246150"/>
                  <a:pt x="5013777" y="2251372"/>
                  <a:pt x="5011771" y="2255593"/>
                </a:cubicBezTo>
                <a:cubicBezTo>
                  <a:pt x="5009772" y="2259811"/>
                  <a:pt x="5010994" y="2268145"/>
                  <a:pt x="5015437" y="2280595"/>
                </a:cubicBezTo>
                <a:lnTo>
                  <a:pt x="5003425" y="2305926"/>
                </a:lnTo>
                <a:lnTo>
                  <a:pt x="5000757" y="2327931"/>
                </a:lnTo>
                <a:cubicBezTo>
                  <a:pt x="4975865" y="2336815"/>
                  <a:pt x="4962744" y="2359038"/>
                  <a:pt x="4961407" y="2394595"/>
                </a:cubicBezTo>
                <a:cubicBezTo>
                  <a:pt x="4960064" y="2430155"/>
                  <a:pt x="4964944" y="2463492"/>
                  <a:pt x="4976050" y="2494609"/>
                </a:cubicBezTo>
                <a:cubicBezTo>
                  <a:pt x="4992940" y="2502608"/>
                  <a:pt x="5000387" y="2508720"/>
                  <a:pt x="4998383" y="2512948"/>
                </a:cubicBezTo>
                <a:cubicBezTo>
                  <a:pt x="4996384" y="2517166"/>
                  <a:pt x="5000714" y="2524390"/>
                  <a:pt x="5011382" y="2534618"/>
                </a:cubicBezTo>
                <a:lnTo>
                  <a:pt x="5052055" y="2530624"/>
                </a:lnTo>
                <a:cubicBezTo>
                  <a:pt x="5075165" y="2536412"/>
                  <a:pt x="5098935" y="2573530"/>
                  <a:pt x="5123367" y="2641987"/>
                </a:cubicBezTo>
                <a:cubicBezTo>
                  <a:pt x="5115366" y="2658870"/>
                  <a:pt x="5104583" y="2667984"/>
                  <a:pt x="5091022" y="2669311"/>
                </a:cubicBezTo>
                <a:cubicBezTo>
                  <a:pt x="5077470" y="2670643"/>
                  <a:pt x="5065575" y="2676641"/>
                  <a:pt x="5055348" y="2687308"/>
                </a:cubicBezTo>
                <a:lnTo>
                  <a:pt x="5052017" y="2677975"/>
                </a:lnTo>
                <a:lnTo>
                  <a:pt x="5030019" y="2675304"/>
                </a:lnTo>
                <a:cubicBezTo>
                  <a:pt x="5013134" y="2667295"/>
                  <a:pt x="5000461" y="2661295"/>
                  <a:pt x="4992022" y="2657290"/>
                </a:cubicBezTo>
                <a:cubicBezTo>
                  <a:pt x="4983576" y="2653287"/>
                  <a:pt x="4970904" y="2647287"/>
                  <a:pt x="4954019" y="2639278"/>
                </a:cubicBezTo>
                <a:lnTo>
                  <a:pt x="4938678" y="2655284"/>
                </a:lnTo>
                <a:lnTo>
                  <a:pt x="4926011" y="2649274"/>
                </a:lnTo>
                <a:lnTo>
                  <a:pt x="4907344" y="2655937"/>
                </a:lnTo>
                <a:cubicBezTo>
                  <a:pt x="4863779" y="2671485"/>
                  <a:pt x="4840222" y="2693928"/>
                  <a:pt x="4836656" y="2723263"/>
                </a:cubicBezTo>
                <a:cubicBezTo>
                  <a:pt x="4833091" y="2752598"/>
                  <a:pt x="4833754" y="2783936"/>
                  <a:pt x="4838642" y="2817272"/>
                </a:cubicBezTo>
                <a:cubicBezTo>
                  <a:pt x="4851521" y="2833720"/>
                  <a:pt x="4865853" y="2844392"/>
                  <a:pt x="4881633" y="2849282"/>
                </a:cubicBezTo>
                <a:cubicBezTo>
                  <a:pt x="4897416" y="2854180"/>
                  <a:pt x="4908414" y="2855512"/>
                  <a:pt x="4914639" y="2853290"/>
                </a:cubicBezTo>
                <a:lnTo>
                  <a:pt x="4924635" y="2881298"/>
                </a:lnTo>
                <a:cubicBezTo>
                  <a:pt x="4933082" y="2885301"/>
                  <a:pt x="4940408" y="2886190"/>
                  <a:pt x="4946633" y="2883969"/>
                </a:cubicBezTo>
                <a:lnTo>
                  <a:pt x="4953295" y="2902636"/>
                </a:lnTo>
                <a:lnTo>
                  <a:pt x="4985952" y="2964653"/>
                </a:lnTo>
                <a:cubicBezTo>
                  <a:pt x="4984167" y="2979317"/>
                  <a:pt x="4982726" y="2985097"/>
                  <a:pt x="4981616" y="2981988"/>
                </a:cubicBezTo>
                <a:cubicBezTo>
                  <a:pt x="4980504" y="2978872"/>
                  <a:pt x="4982171" y="2983542"/>
                  <a:pt x="4986612" y="2995984"/>
                </a:cubicBezTo>
                <a:cubicBezTo>
                  <a:pt x="4965726" y="2996429"/>
                  <a:pt x="4930381" y="3005531"/>
                  <a:pt x="4880599" y="3023299"/>
                </a:cubicBezTo>
                <a:lnTo>
                  <a:pt x="4861272" y="2998630"/>
                </a:lnTo>
                <a:lnTo>
                  <a:pt x="4839264" y="2995954"/>
                </a:lnTo>
                <a:lnTo>
                  <a:pt x="4798599" y="2999945"/>
                </a:lnTo>
                <a:cubicBezTo>
                  <a:pt x="4790153" y="2995942"/>
                  <a:pt x="4779702" y="2996167"/>
                  <a:pt x="4767260" y="3000608"/>
                </a:cubicBezTo>
                <a:lnTo>
                  <a:pt x="4739253" y="3010604"/>
                </a:lnTo>
                <a:lnTo>
                  <a:pt x="4742584" y="3019937"/>
                </a:lnTo>
                <a:lnTo>
                  <a:pt x="4727248" y="3035933"/>
                </a:lnTo>
                <a:lnTo>
                  <a:pt x="4702575" y="3055270"/>
                </a:lnTo>
                <a:cubicBezTo>
                  <a:pt x="4708799" y="3053048"/>
                  <a:pt x="4705906" y="3064603"/>
                  <a:pt x="4693901" y="3089932"/>
                </a:cubicBezTo>
                <a:cubicBezTo>
                  <a:pt x="4681892" y="3115271"/>
                  <a:pt x="4665779" y="3143819"/>
                  <a:pt x="4645546" y="3175598"/>
                </a:cubicBezTo>
                <a:cubicBezTo>
                  <a:pt x="4625313" y="3207377"/>
                  <a:pt x="4607196" y="3240152"/>
                  <a:pt x="4591189" y="3273928"/>
                </a:cubicBezTo>
                <a:cubicBezTo>
                  <a:pt x="4575173" y="3307706"/>
                  <a:pt x="4569397" y="3330821"/>
                  <a:pt x="4573837" y="3343263"/>
                </a:cubicBezTo>
                <a:lnTo>
                  <a:pt x="4575152" y="3405935"/>
                </a:lnTo>
                <a:lnTo>
                  <a:pt x="4572484" y="3427941"/>
                </a:lnTo>
                <a:lnTo>
                  <a:pt x="4589802" y="3505946"/>
                </a:lnTo>
                <a:cubicBezTo>
                  <a:pt x="4581796" y="3522839"/>
                  <a:pt x="4549793" y="3541279"/>
                  <a:pt x="4493785" y="3561268"/>
                </a:cubicBezTo>
                <a:cubicBezTo>
                  <a:pt x="4474671" y="3547037"/>
                  <a:pt x="4445116" y="3533037"/>
                  <a:pt x="4405113" y="3519243"/>
                </a:cubicBezTo>
                <a:cubicBezTo>
                  <a:pt x="4365113" y="3505457"/>
                  <a:pt x="4338897" y="3500787"/>
                  <a:pt x="4326448" y="3505230"/>
                </a:cubicBezTo>
                <a:lnTo>
                  <a:pt x="4329779" y="3514564"/>
                </a:lnTo>
                <a:lnTo>
                  <a:pt x="4299100" y="3546558"/>
                </a:lnTo>
                <a:lnTo>
                  <a:pt x="4283764" y="3562553"/>
                </a:lnTo>
                <a:cubicBezTo>
                  <a:pt x="4277540" y="3564775"/>
                  <a:pt x="4270318" y="3569113"/>
                  <a:pt x="4262094" y="3575553"/>
                </a:cubicBezTo>
                <a:cubicBezTo>
                  <a:pt x="4253870" y="3581992"/>
                  <a:pt x="4246649" y="3586331"/>
                  <a:pt x="4240424" y="3588552"/>
                </a:cubicBezTo>
                <a:cubicBezTo>
                  <a:pt x="4221757" y="3595215"/>
                  <a:pt x="4202525" y="3600318"/>
                  <a:pt x="4182749" y="3603871"/>
                </a:cubicBezTo>
                <a:cubicBezTo>
                  <a:pt x="4162966" y="3607428"/>
                  <a:pt x="4146850" y="3611419"/>
                  <a:pt x="4134408" y="3615859"/>
                </a:cubicBezTo>
                <a:lnTo>
                  <a:pt x="4131077" y="3606526"/>
                </a:lnTo>
                <a:cubicBezTo>
                  <a:pt x="4056395" y="3633180"/>
                  <a:pt x="4011497" y="3659727"/>
                  <a:pt x="3996379" y="3686176"/>
                </a:cubicBezTo>
                <a:cubicBezTo>
                  <a:pt x="3981259" y="3712617"/>
                  <a:pt x="3975029" y="3739398"/>
                  <a:pt x="3977696" y="3766508"/>
                </a:cubicBezTo>
                <a:cubicBezTo>
                  <a:pt x="3980355" y="3793621"/>
                  <a:pt x="3983017" y="3820742"/>
                  <a:pt x="3985676" y="3847855"/>
                </a:cubicBezTo>
                <a:cubicBezTo>
                  <a:pt x="3988343" y="3874965"/>
                  <a:pt x="3970106" y="3902519"/>
                  <a:pt x="3930991" y="3930514"/>
                </a:cubicBezTo>
                <a:cubicBezTo>
                  <a:pt x="3919886" y="3899398"/>
                  <a:pt x="3898775" y="3889393"/>
                  <a:pt x="3867659" y="3900498"/>
                </a:cubicBezTo>
                <a:lnTo>
                  <a:pt x="3854331" y="3863157"/>
                </a:lnTo>
                <a:lnTo>
                  <a:pt x="3828332" y="3819817"/>
                </a:lnTo>
                <a:cubicBezTo>
                  <a:pt x="3811450" y="3811816"/>
                  <a:pt x="3796673" y="3804806"/>
                  <a:pt x="3784001" y="3798807"/>
                </a:cubicBezTo>
                <a:cubicBezTo>
                  <a:pt x="3771337" y="3792804"/>
                  <a:pt x="3759669" y="3784685"/>
                  <a:pt x="3749004" y="3774465"/>
                </a:cubicBezTo>
                <a:lnTo>
                  <a:pt x="3677660" y="3810450"/>
                </a:lnTo>
                <a:cubicBezTo>
                  <a:pt x="3646544" y="3821556"/>
                  <a:pt x="3620758" y="3837777"/>
                  <a:pt x="3600307" y="3859103"/>
                </a:cubicBezTo>
                <a:lnTo>
                  <a:pt x="3603641" y="3868444"/>
                </a:lnTo>
                <a:cubicBezTo>
                  <a:pt x="3591192" y="3872887"/>
                  <a:pt x="3582409" y="3902331"/>
                  <a:pt x="3577284" y="3956780"/>
                </a:cubicBezTo>
                <a:cubicBezTo>
                  <a:pt x="3572167" y="4011226"/>
                  <a:pt x="3556262" y="4050222"/>
                  <a:pt x="3529589" y="4073777"/>
                </a:cubicBezTo>
                <a:lnTo>
                  <a:pt x="3520255" y="4077108"/>
                </a:lnTo>
                <a:lnTo>
                  <a:pt x="3466919" y="4075100"/>
                </a:lnTo>
                <a:cubicBezTo>
                  <a:pt x="3464697" y="4068875"/>
                  <a:pt x="3455141" y="4061763"/>
                  <a:pt x="3438256" y="4053755"/>
                </a:cubicBezTo>
                <a:lnTo>
                  <a:pt x="3419582" y="4060419"/>
                </a:lnTo>
                <a:cubicBezTo>
                  <a:pt x="3404033" y="4016854"/>
                  <a:pt x="3387600" y="3980630"/>
                  <a:pt x="3370269" y="3951735"/>
                </a:cubicBezTo>
                <a:lnTo>
                  <a:pt x="3360936" y="3955066"/>
                </a:lnTo>
                <a:cubicBezTo>
                  <a:pt x="3354271" y="3936392"/>
                  <a:pt x="3346714" y="3925062"/>
                  <a:pt x="3338268" y="3921059"/>
                </a:cubicBezTo>
                <a:cubicBezTo>
                  <a:pt x="3342709" y="3933501"/>
                  <a:pt x="3344043" y="3947060"/>
                  <a:pt x="3342262" y="3961731"/>
                </a:cubicBezTo>
                <a:cubicBezTo>
                  <a:pt x="3340485" y="3976392"/>
                  <a:pt x="3340028" y="4004618"/>
                  <a:pt x="3340913" y="4046399"/>
                </a:cubicBezTo>
                <a:lnTo>
                  <a:pt x="3308260" y="3984389"/>
                </a:lnTo>
                <a:cubicBezTo>
                  <a:pt x="3316258" y="3967499"/>
                  <a:pt x="3314708" y="3943494"/>
                  <a:pt x="3303603" y="3912378"/>
                </a:cubicBezTo>
                <a:cubicBezTo>
                  <a:pt x="3301384" y="3906161"/>
                  <a:pt x="3294047" y="3905267"/>
                  <a:pt x="3281605" y="3909707"/>
                </a:cubicBezTo>
                <a:lnTo>
                  <a:pt x="3237602" y="3904368"/>
                </a:lnTo>
                <a:lnTo>
                  <a:pt x="3206263" y="3905030"/>
                </a:lnTo>
                <a:lnTo>
                  <a:pt x="3100247" y="3932337"/>
                </a:lnTo>
                <a:lnTo>
                  <a:pt x="3084252" y="3917002"/>
                </a:lnTo>
                <a:lnTo>
                  <a:pt x="3040248" y="3911662"/>
                </a:lnTo>
                <a:cubicBezTo>
                  <a:pt x="3009132" y="3922768"/>
                  <a:pt x="2976676" y="3944874"/>
                  <a:pt x="2942889" y="3977977"/>
                </a:cubicBezTo>
                <a:cubicBezTo>
                  <a:pt x="2909104" y="4011088"/>
                  <a:pt x="2885095" y="4037197"/>
                  <a:pt x="2870869" y="4056301"/>
                </a:cubicBezTo>
                <a:cubicBezTo>
                  <a:pt x="2851757" y="4042078"/>
                  <a:pt x="2833763" y="4030960"/>
                  <a:pt x="2816870" y="4022954"/>
                </a:cubicBezTo>
                <a:lnTo>
                  <a:pt x="2770889" y="3923603"/>
                </a:lnTo>
                <a:lnTo>
                  <a:pt x="2776891" y="3910939"/>
                </a:lnTo>
                <a:lnTo>
                  <a:pt x="2773560" y="3901605"/>
                </a:lnTo>
                <a:cubicBezTo>
                  <a:pt x="2769117" y="3889156"/>
                  <a:pt x="2767340" y="3879267"/>
                  <a:pt x="2768227" y="3871933"/>
                </a:cubicBezTo>
                <a:cubicBezTo>
                  <a:pt x="2769121" y="3864596"/>
                  <a:pt x="2768454" y="3857817"/>
                  <a:pt x="2766235" y="3851600"/>
                </a:cubicBezTo>
                <a:cubicBezTo>
                  <a:pt x="2755129" y="3820484"/>
                  <a:pt x="2724245" y="3792913"/>
                  <a:pt x="2673577" y="3768900"/>
                </a:cubicBezTo>
                <a:lnTo>
                  <a:pt x="2651579" y="3766228"/>
                </a:lnTo>
                <a:lnTo>
                  <a:pt x="2641585" y="3738228"/>
                </a:lnTo>
                <a:cubicBezTo>
                  <a:pt x="2598020" y="3753777"/>
                  <a:pt x="2571793" y="3749102"/>
                  <a:pt x="2562909" y="3724211"/>
                </a:cubicBezTo>
                <a:lnTo>
                  <a:pt x="2534909" y="3734204"/>
                </a:lnTo>
                <a:cubicBezTo>
                  <a:pt x="2528685" y="3736426"/>
                  <a:pt x="2524456" y="3734422"/>
                  <a:pt x="2522237" y="3728204"/>
                </a:cubicBezTo>
                <a:lnTo>
                  <a:pt x="2515572" y="3709530"/>
                </a:lnTo>
                <a:lnTo>
                  <a:pt x="2422224" y="3742847"/>
                </a:lnTo>
                <a:cubicBezTo>
                  <a:pt x="2414662" y="3780625"/>
                  <a:pt x="2397545" y="3811292"/>
                  <a:pt x="2370872" y="3834847"/>
                </a:cubicBezTo>
                <a:lnTo>
                  <a:pt x="2377535" y="3853514"/>
                </a:lnTo>
                <a:cubicBezTo>
                  <a:pt x="2377535" y="3853514"/>
                  <a:pt x="2372419" y="3858844"/>
                  <a:pt x="2362192" y="3869512"/>
                </a:cubicBezTo>
                <a:cubicBezTo>
                  <a:pt x="2318633" y="3885058"/>
                  <a:pt x="2289404" y="3886721"/>
                  <a:pt x="2274518" y="3874494"/>
                </a:cubicBezTo>
                <a:cubicBezTo>
                  <a:pt x="2259631" y="3862267"/>
                  <a:pt x="2247744" y="3843713"/>
                  <a:pt x="2238857" y="3818814"/>
                </a:cubicBezTo>
                <a:cubicBezTo>
                  <a:pt x="2234417" y="3806372"/>
                  <a:pt x="2240201" y="3783254"/>
                  <a:pt x="2256209" y="3749479"/>
                </a:cubicBezTo>
                <a:lnTo>
                  <a:pt x="2271544" y="3733483"/>
                </a:lnTo>
                <a:lnTo>
                  <a:pt x="2286888" y="3717485"/>
                </a:lnTo>
                <a:cubicBezTo>
                  <a:pt x="2292664" y="3694370"/>
                  <a:pt x="2297565" y="3678594"/>
                  <a:pt x="2301568" y="3670148"/>
                </a:cubicBezTo>
                <a:cubicBezTo>
                  <a:pt x="2305564" y="3661704"/>
                  <a:pt x="2304239" y="3648150"/>
                  <a:pt x="2297574" y="3629476"/>
                </a:cubicBezTo>
                <a:cubicBezTo>
                  <a:pt x="2284687" y="3613030"/>
                  <a:pt x="2274914" y="3595466"/>
                  <a:pt x="2268251" y="3576799"/>
                </a:cubicBezTo>
                <a:lnTo>
                  <a:pt x="2240244" y="3586795"/>
                </a:lnTo>
                <a:lnTo>
                  <a:pt x="2230248" y="3558787"/>
                </a:lnTo>
                <a:lnTo>
                  <a:pt x="2211573" y="3565452"/>
                </a:lnTo>
                <a:cubicBezTo>
                  <a:pt x="2182241" y="3561894"/>
                  <a:pt x="2160018" y="3548773"/>
                  <a:pt x="2144917" y="3526100"/>
                </a:cubicBezTo>
                <a:lnTo>
                  <a:pt x="2128914" y="3510767"/>
                </a:lnTo>
                <a:lnTo>
                  <a:pt x="2109584" y="3486091"/>
                </a:lnTo>
                <a:lnTo>
                  <a:pt x="2081577" y="3496087"/>
                </a:lnTo>
                <a:lnTo>
                  <a:pt x="2012905" y="3510074"/>
                </a:lnTo>
                <a:lnTo>
                  <a:pt x="1988228" y="3529404"/>
                </a:lnTo>
                <a:cubicBezTo>
                  <a:pt x="1975786" y="3533844"/>
                  <a:pt x="1968120" y="3541846"/>
                  <a:pt x="1965226" y="3553401"/>
                </a:cubicBezTo>
                <a:cubicBezTo>
                  <a:pt x="1962332" y="3564956"/>
                  <a:pt x="1954666" y="3572957"/>
                  <a:pt x="1942224" y="3577398"/>
                </a:cubicBezTo>
                <a:cubicBezTo>
                  <a:pt x="1923550" y="3584063"/>
                  <a:pt x="1909996" y="3585387"/>
                  <a:pt x="1901544" y="3581395"/>
                </a:cubicBezTo>
                <a:lnTo>
                  <a:pt x="1848213" y="3579376"/>
                </a:lnTo>
                <a:lnTo>
                  <a:pt x="1826207" y="3576708"/>
                </a:lnTo>
                <a:cubicBezTo>
                  <a:pt x="1803097" y="3570920"/>
                  <a:pt x="1785875" y="3571810"/>
                  <a:pt x="1774535" y="3579362"/>
                </a:cubicBezTo>
                <a:cubicBezTo>
                  <a:pt x="1763198" y="3586922"/>
                  <a:pt x="1747090" y="3590910"/>
                  <a:pt x="1726196" y="3591357"/>
                </a:cubicBezTo>
                <a:lnTo>
                  <a:pt x="1722863" y="3582017"/>
                </a:lnTo>
                <a:lnTo>
                  <a:pt x="1713529" y="3585348"/>
                </a:lnTo>
                <a:cubicBezTo>
                  <a:pt x="1713529" y="3585348"/>
                  <a:pt x="1711533" y="3589573"/>
                  <a:pt x="1707530" y="3598020"/>
                </a:cubicBezTo>
                <a:lnTo>
                  <a:pt x="1698196" y="3601351"/>
                </a:lnTo>
                <a:cubicBezTo>
                  <a:pt x="1711076" y="3617799"/>
                  <a:pt x="1726856" y="3622689"/>
                  <a:pt x="1745523" y="3616027"/>
                </a:cubicBezTo>
                <a:lnTo>
                  <a:pt x="1773531" y="3606030"/>
                </a:lnTo>
                <a:cubicBezTo>
                  <a:pt x="1779756" y="3603809"/>
                  <a:pt x="1789312" y="3610920"/>
                  <a:pt x="1802193" y="3627376"/>
                </a:cubicBezTo>
                <a:cubicBezTo>
                  <a:pt x="1815080" y="3643821"/>
                  <a:pt x="1833970" y="3647601"/>
                  <a:pt x="1858861" y="3638718"/>
                </a:cubicBezTo>
                <a:lnTo>
                  <a:pt x="1856193" y="3660723"/>
                </a:lnTo>
                <a:cubicBezTo>
                  <a:pt x="1854409" y="3675386"/>
                  <a:pt x="1847852" y="3686497"/>
                  <a:pt x="1836514" y="3694056"/>
                </a:cubicBezTo>
                <a:cubicBezTo>
                  <a:pt x="1825182" y="3701605"/>
                  <a:pt x="1814399" y="3710719"/>
                  <a:pt x="1804179" y="3721384"/>
                </a:cubicBezTo>
                <a:cubicBezTo>
                  <a:pt x="1834389" y="3766727"/>
                  <a:pt x="1855945" y="3797618"/>
                  <a:pt x="1868827" y="3814073"/>
                </a:cubicBezTo>
                <a:lnTo>
                  <a:pt x="1882154" y="3851414"/>
                </a:lnTo>
                <a:cubicBezTo>
                  <a:pt x="1899044" y="3859413"/>
                  <a:pt x="1916824" y="3860085"/>
                  <a:pt x="1935491" y="3853423"/>
                </a:cubicBezTo>
                <a:lnTo>
                  <a:pt x="1954828" y="3878096"/>
                </a:lnTo>
                <a:lnTo>
                  <a:pt x="1970823" y="3893432"/>
                </a:lnTo>
                <a:lnTo>
                  <a:pt x="1996152" y="3905436"/>
                </a:lnTo>
                <a:lnTo>
                  <a:pt x="2018813" y="3939446"/>
                </a:lnTo>
                <a:cubicBezTo>
                  <a:pt x="2029918" y="3970563"/>
                  <a:pt x="2056254" y="3980455"/>
                  <a:pt x="2097816" y="3969135"/>
                </a:cubicBezTo>
                <a:cubicBezTo>
                  <a:pt x="2139375" y="3957807"/>
                  <a:pt x="2188606" y="3963041"/>
                  <a:pt x="2245492" y="3984836"/>
                </a:cubicBezTo>
                <a:lnTo>
                  <a:pt x="2268150" y="4018838"/>
                </a:lnTo>
                <a:cubicBezTo>
                  <a:pt x="2278818" y="4029066"/>
                  <a:pt x="2294821" y="4044399"/>
                  <a:pt x="2316149" y="4064857"/>
                </a:cubicBezTo>
                <a:lnTo>
                  <a:pt x="2313478" y="4086855"/>
                </a:lnTo>
                <a:cubicBezTo>
                  <a:pt x="2297471" y="4120631"/>
                  <a:pt x="2290132" y="4144303"/>
                  <a:pt x="2291464" y="4157855"/>
                </a:cubicBezTo>
                <a:cubicBezTo>
                  <a:pt x="2292791" y="4171416"/>
                  <a:pt x="2283228" y="4188856"/>
                  <a:pt x="2262780" y="4210190"/>
                </a:cubicBezTo>
                <a:lnTo>
                  <a:pt x="2266111" y="4219523"/>
                </a:lnTo>
                <a:cubicBezTo>
                  <a:pt x="2255890" y="4230188"/>
                  <a:pt x="2246105" y="4237186"/>
                  <a:pt x="2236771" y="4240517"/>
                </a:cubicBezTo>
                <a:cubicBezTo>
                  <a:pt x="2227438" y="4243848"/>
                  <a:pt x="2220771" y="4249740"/>
                  <a:pt x="2216768" y="4258187"/>
                </a:cubicBezTo>
                <a:lnTo>
                  <a:pt x="2173425" y="4284178"/>
                </a:lnTo>
                <a:lnTo>
                  <a:pt x="2164744" y="4318843"/>
                </a:lnTo>
                <a:cubicBezTo>
                  <a:pt x="2161626" y="4369071"/>
                  <a:pt x="2155619" y="4406295"/>
                  <a:pt x="2146723" y="4430515"/>
                </a:cubicBezTo>
                <a:cubicBezTo>
                  <a:pt x="2137830" y="4454742"/>
                  <a:pt x="2123377" y="4487962"/>
                  <a:pt x="2103366" y="4530184"/>
                </a:cubicBezTo>
                <a:lnTo>
                  <a:pt x="2078690" y="4549514"/>
                </a:lnTo>
                <a:lnTo>
                  <a:pt x="2063354" y="4565509"/>
                </a:lnTo>
                <a:cubicBezTo>
                  <a:pt x="2001122" y="4587720"/>
                  <a:pt x="1981111" y="4629942"/>
                  <a:pt x="2003322" y="4692175"/>
                </a:cubicBezTo>
                <a:cubicBezTo>
                  <a:pt x="1988654" y="4690401"/>
                  <a:pt x="1966653" y="4687722"/>
                  <a:pt x="1937321" y="4684164"/>
                </a:cubicBezTo>
                <a:cubicBezTo>
                  <a:pt x="1907986" y="4680598"/>
                  <a:pt x="1880866" y="4683260"/>
                  <a:pt x="1855974" y="4692144"/>
                </a:cubicBezTo>
                <a:lnTo>
                  <a:pt x="1818633" y="4705471"/>
                </a:lnTo>
                <a:lnTo>
                  <a:pt x="1803300" y="4721475"/>
                </a:lnTo>
                <a:cubicBezTo>
                  <a:pt x="1813966" y="4731695"/>
                  <a:pt x="1810517" y="4741695"/>
                  <a:pt x="1792963" y="4751474"/>
                </a:cubicBezTo>
                <a:cubicBezTo>
                  <a:pt x="1775398" y="4761248"/>
                  <a:pt x="1764623" y="4770359"/>
                  <a:pt x="1760617" y="4778797"/>
                </a:cubicBezTo>
                <a:cubicBezTo>
                  <a:pt x="1754392" y="4781019"/>
                  <a:pt x="1749065" y="4775911"/>
                  <a:pt x="1744622" y="4763462"/>
                </a:cubicBezTo>
                <a:lnTo>
                  <a:pt x="1741290" y="4754128"/>
                </a:lnTo>
                <a:lnTo>
                  <a:pt x="1731949" y="4757462"/>
                </a:lnTo>
                <a:lnTo>
                  <a:pt x="1725284" y="4738788"/>
                </a:lnTo>
                <a:cubicBezTo>
                  <a:pt x="1710624" y="4737012"/>
                  <a:pt x="1697062" y="4738339"/>
                  <a:pt x="1684620" y="4742779"/>
                </a:cubicBezTo>
                <a:lnTo>
                  <a:pt x="1647279" y="4756106"/>
                </a:lnTo>
                <a:lnTo>
                  <a:pt x="1628605" y="4762771"/>
                </a:lnTo>
                <a:lnTo>
                  <a:pt x="1625274" y="4753438"/>
                </a:lnTo>
                <a:cubicBezTo>
                  <a:pt x="1602163" y="4747651"/>
                  <a:pt x="1584829" y="4743315"/>
                  <a:pt x="1573274" y="4740422"/>
                </a:cubicBezTo>
                <a:cubicBezTo>
                  <a:pt x="1561721" y="4737536"/>
                  <a:pt x="1540381" y="4741639"/>
                  <a:pt x="1509264" y="4752745"/>
                </a:cubicBezTo>
                <a:cubicBezTo>
                  <a:pt x="1509704" y="4773641"/>
                  <a:pt x="1510594" y="4790863"/>
                  <a:pt x="1511919" y="4804417"/>
                </a:cubicBezTo>
                <a:cubicBezTo>
                  <a:pt x="1513254" y="4817976"/>
                  <a:pt x="1519474" y="4840314"/>
                  <a:pt x="1530579" y="4871430"/>
                </a:cubicBezTo>
                <a:lnTo>
                  <a:pt x="1543904" y="4908763"/>
                </a:lnTo>
                <a:cubicBezTo>
                  <a:pt x="1579463" y="4910108"/>
                  <a:pt x="1616687" y="4916114"/>
                  <a:pt x="1655578" y="4926792"/>
                </a:cubicBezTo>
                <a:cubicBezTo>
                  <a:pt x="1694468" y="4937469"/>
                  <a:pt x="1723908" y="4970811"/>
                  <a:pt x="1743898" y="5026819"/>
                </a:cubicBezTo>
                <a:lnTo>
                  <a:pt x="1762565" y="5020157"/>
                </a:lnTo>
                <a:lnTo>
                  <a:pt x="1765896" y="5029490"/>
                </a:lnTo>
                <a:cubicBezTo>
                  <a:pt x="1770339" y="5041940"/>
                  <a:pt x="1771116" y="5053937"/>
                  <a:pt x="1768223" y="5065492"/>
                </a:cubicBezTo>
                <a:cubicBezTo>
                  <a:pt x="1765332" y="5077054"/>
                  <a:pt x="1765000" y="5085943"/>
                  <a:pt x="1767218" y="5092160"/>
                </a:cubicBezTo>
                <a:lnTo>
                  <a:pt x="1774536" y="5142168"/>
                </a:lnTo>
                <a:cubicBezTo>
                  <a:pt x="1810095" y="5143512"/>
                  <a:pt x="1836764" y="5144516"/>
                  <a:pt x="1854551" y="5145186"/>
                </a:cubicBezTo>
                <a:cubicBezTo>
                  <a:pt x="1872323" y="5145861"/>
                  <a:pt x="1887884" y="5164864"/>
                  <a:pt x="1901209" y="5202198"/>
                </a:cubicBezTo>
                <a:cubicBezTo>
                  <a:pt x="1878979" y="5238202"/>
                  <a:pt x="1874527" y="5274871"/>
                  <a:pt x="1887851" y="5312205"/>
                </a:cubicBezTo>
                <a:lnTo>
                  <a:pt x="1894516" y="5330879"/>
                </a:lnTo>
                <a:lnTo>
                  <a:pt x="1903849" y="5327548"/>
                </a:lnTo>
                <a:lnTo>
                  <a:pt x="1907180" y="5336881"/>
                </a:lnTo>
                <a:lnTo>
                  <a:pt x="1897847" y="5340212"/>
                </a:lnTo>
                <a:cubicBezTo>
                  <a:pt x="1902290" y="5352662"/>
                  <a:pt x="1903505" y="5360999"/>
                  <a:pt x="1901506" y="5365217"/>
                </a:cubicBezTo>
                <a:cubicBezTo>
                  <a:pt x="1899507" y="5369434"/>
                  <a:pt x="1899612" y="5374662"/>
                  <a:pt x="1901833" y="5380887"/>
                </a:cubicBezTo>
                <a:lnTo>
                  <a:pt x="1892500" y="5384218"/>
                </a:lnTo>
                <a:lnTo>
                  <a:pt x="1895831" y="5393552"/>
                </a:lnTo>
                <a:cubicBezTo>
                  <a:pt x="1902493" y="5412218"/>
                  <a:pt x="1918492" y="5427562"/>
                  <a:pt x="1943828" y="5439563"/>
                </a:cubicBezTo>
                <a:lnTo>
                  <a:pt x="1960487" y="5486238"/>
                </a:lnTo>
                <a:cubicBezTo>
                  <a:pt x="1954262" y="5488459"/>
                  <a:pt x="1950146" y="5491681"/>
                  <a:pt x="1948150" y="5495906"/>
                </a:cubicBezTo>
                <a:cubicBezTo>
                  <a:pt x="1946151" y="5500124"/>
                  <a:pt x="1942035" y="5503345"/>
                  <a:pt x="1935810" y="5505567"/>
                </a:cubicBezTo>
                <a:lnTo>
                  <a:pt x="1939144" y="5514908"/>
                </a:lnTo>
                <a:cubicBezTo>
                  <a:pt x="1889361" y="5532676"/>
                  <a:pt x="1868355" y="5552448"/>
                  <a:pt x="1876130" y="5574230"/>
                </a:cubicBezTo>
                <a:cubicBezTo>
                  <a:pt x="1883904" y="5596013"/>
                  <a:pt x="1889340" y="5630905"/>
                  <a:pt x="1892436" y="5678907"/>
                </a:cubicBezTo>
                <a:cubicBezTo>
                  <a:pt x="1904886" y="5674464"/>
                  <a:pt x="1912223" y="5675358"/>
                  <a:pt x="1914444" y="5681583"/>
                </a:cubicBezTo>
                <a:lnTo>
                  <a:pt x="1931103" y="5728257"/>
                </a:lnTo>
                <a:cubicBezTo>
                  <a:pt x="1927097" y="5736696"/>
                  <a:pt x="1915760" y="5744255"/>
                  <a:pt x="1897093" y="5750918"/>
                </a:cubicBezTo>
                <a:lnTo>
                  <a:pt x="1893762" y="5741584"/>
                </a:lnTo>
                <a:lnTo>
                  <a:pt x="1822411" y="5777572"/>
                </a:lnTo>
                <a:cubicBezTo>
                  <a:pt x="1814410" y="5794455"/>
                  <a:pt x="1799069" y="5810460"/>
                  <a:pt x="1776397" y="5825562"/>
                </a:cubicBezTo>
                <a:lnTo>
                  <a:pt x="1816378" y="5937585"/>
                </a:lnTo>
                <a:cubicBezTo>
                  <a:pt x="1803929" y="5942028"/>
                  <a:pt x="1794151" y="5949022"/>
                  <a:pt x="1787039" y="5958578"/>
                </a:cubicBezTo>
                <a:cubicBezTo>
                  <a:pt x="1779927" y="5968134"/>
                  <a:pt x="1770142" y="5975131"/>
                  <a:pt x="1757692" y="5979575"/>
                </a:cubicBezTo>
                <a:cubicBezTo>
                  <a:pt x="1751475" y="5981794"/>
                  <a:pt x="1745695" y="5980352"/>
                  <a:pt x="1740365" y="5975237"/>
                </a:cubicBezTo>
                <a:cubicBezTo>
                  <a:pt x="1735027" y="5970124"/>
                  <a:pt x="1729255" y="5968680"/>
                  <a:pt x="1723030" y="5970901"/>
                </a:cubicBezTo>
                <a:lnTo>
                  <a:pt x="1719699" y="5961568"/>
                </a:lnTo>
                <a:cubicBezTo>
                  <a:pt x="1705027" y="5959786"/>
                  <a:pt x="1685249" y="5963333"/>
                  <a:pt x="1660357" y="5972217"/>
                </a:cubicBezTo>
                <a:cubicBezTo>
                  <a:pt x="1654573" y="5995334"/>
                  <a:pt x="1648016" y="6006444"/>
                  <a:pt x="1640679" y="6005550"/>
                </a:cubicBezTo>
                <a:cubicBezTo>
                  <a:pt x="1633344" y="6004663"/>
                  <a:pt x="1629896" y="6014664"/>
                  <a:pt x="1630341" y="6035549"/>
                </a:cubicBezTo>
                <a:lnTo>
                  <a:pt x="1621008" y="6038880"/>
                </a:lnTo>
                <a:lnTo>
                  <a:pt x="1628988" y="6120227"/>
                </a:lnTo>
                <a:lnTo>
                  <a:pt x="1604311" y="6139557"/>
                </a:lnTo>
                <a:cubicBezTo>
                  <a:pt x="1578982" y="6127552"/>
                  <a:pt x="1566318" y="6121550"/>
                  <a:pt x="1566318" y="6121550"/>
                </a:cubicBezTo>
                <a:lnTo>
                  <a:pt x="1553651" y="6115540"/>
                </a:lnTo>
                <a:cubicBezTo>
                  <a:pt x="1542985" y="6105320"/>
                  <a:pt x="1536093" y="6100762"/>
                  <a:pt x="1532985" y="6101872"/>
                </a:cubicBezTo>
                <a:cubicBezTo>
                  <a:pt x="1529876" y="6102981"/>
                  <a:pt x="1524096" y="6101540"/>
                  <a:pt x="1515650" y="6097536"/>
                </a:cubicBezTo>
                <a:lnTo>
                  <a:pt x="1462973" y="6126859"/>
                </a:lnTo>
                <a:lnTo>
                  <a:pt x="1431634" y="6127522"/>
                </a:lnTo>
                <a:lnTo>
                  <a:pt x="1425632" y="6140186"/>
                </a:lnTo>
                <a:lnTo>
                  <a:pt x="1362962" y="6141509"/>
                </a:lnTo>
                <a:lnTo>
                  <a:pt x="1366293" y="6150842"/>
                </a:lnTo>
                <a:cubicBezTo>
                  <a:pt x="1337399" y="6168173"/>
                  <a:pt x="1321508" y="6182614"/>
                  <a:pt x="1318615" y="6194169"/>
                </a:cubicBezTo>
                <a:cubicBezTo>
                  <a:pt x="1315721" y="6205724"/>
                  <a:pt x="1298721" y="6217057"/>
                  <a:pt x="1267605" y="6228162"/>
                </a:cubicBezTo>
                <a:lnTo>
                  <a:pt x="1254930" y="6222155"/>
                </a:lnTo>
                <a:lnTo>
                  <a:pt x="1245597" y="6225486"/>
                </a:lnTo>
                <a:cubicBezTo>
                  <a:pt x="1233155" y="6229927"/>
                  <a:pt x="1223704" y="6228043"/>
                  <a:pt x="1217264" y="6219819"/>
                </a:cubicBezTo>
                <a:cubicBezTo>
                  <a:pt x="1210822" y="6211588"/>
                  <a:pt x="1203375" y="6205476"/>
                  <a:pt x="1194931" y="6201480"/>
                </a:cubicBezTo>
                <a:lnTo>
                  <a:pt x="1138924" y="6221470"/>
                </a:lnTo>
                <a:cubicBezTo>
                  <a:pt x="1126482" y="6225910"/>
                  <a:pt x="1117481" y="6220353"/>
                  <a:pt x="1111928" y="6204795"/>
                </a:cubicBezTo>
                <a:cubicBezTo>
                  <a:pt x="1106375" y="6189236"/>
                  <a:pt x="1096262" y="6180563"/>
                  <a:pt x="1081590" y="6178782"/>
                </a:cubicBezTo>
                <a:lnTo>
                  <a:pt x="1058933" y="6144779"/>
                </a:lnTo>
                <a:cubicBezTo>
                  <a:pt x="1042047" y="6136770"/>
                  <a:pt x="1031492" y="6131768"/>
                  <a:pt x="1027266" y="6129771"/>
                </a:cubicBezTo>
                <a:cubicBezTo>
                  <a:pt x="1023046" y="6127765"/>
                  <a:pt x="1008487" y="6131208"/>
                  <a:pt x="983595" y="6140092"/>
                </a:cubicBezTo>
                <a:cubicBezTo>
                  <a:pt x="975589" y="6156985"/>
                  <a:pt x="965366" y="6167643"/>
                  <a:pt x="952917" y="6172086"/>
                </a:cubicBezTo>
                <a:lnTo>
                  <a:pt x="943583" y="6175417"/>
                </a:lnTo>
                <a:lnTo>
                  <a:pt x="940252" y="6166084"/>
                </a:lnTo>
                <a:cubicBezTo>
                  <a:pt x="923362" y="6158085"/>
                  <a:pt x="913694" y="6145749"/>
                  <a:pt x="911257" y="6129078"/>
                </a:cubicBezTo>
                <a:cubicBezTo>
                  <a:pt x="908820" y="6112408"/>
                  <a:pt x="901151" y="6095853"/>
                  <a:pt x="888261" y="6079400"/>
                </a:cubicBezTo>
                <a:lnTo>
                  <a:pt x="868935" y="6054731"/>
                </a:lnTo>
                <a:cubicBezTo>
                  <a:pt x="844043" y="6063615"/>
                  <a:pt x="831489" y="6062831"/>
                  <a:pt x="831266" y="6052388"/>
                </a:cubicBezTo>
                <a:cubicBezTo>
                  <a:pt x="831044" y="6041945"/>
                  <a:pt x="820488" y="6036942"/>
                  <a:pt x="799600" y="6037380"/>
                </a:cubicBezTo>
                <a:lnTo>
                  <a:pt x="796269" y="6028046"/>
                </a:lnTo>
                <a:cubicBezTo>
                  <a:pt x="773151" y="6022262"/>
                  <a:pt x="754929" y="6025261"/>
                  <a:pt x="741590" y="6037031"/>
                </a:cubicBezTo>
                <a:cubicBezTo>
                  <a:pt x="728253" y="6048808"/>
                  <a:pt x="712925" y="6040252"/>
                  <a:pt x="695595" y="6011358"/>
                </a:cubicBezTo>
                <a:cubicBezTo>
                  <a:pt x="693373" y="6005133"/>
                  <a:pt x="693600" y="5991016"/>
                  <a:pt x="696271" y="5969018"/>
                </a:cubicBezTo>
                <a:cubicBezTo>
                  <a:pt x="698940" y="5947013"/>
                  <a:pt x="698058" y="5929788"/>
                  <a:pt x="693617" y="5917346"/>
                </a:cubicBezTo>
                <a:lnTo>
                  <a:pt x="646280" y="5902666"/>
                </a:lnTo>
                <a:lnTo>
                  <a:pt x="630284" y="5887330"/>
                </a:lnTo>
                <a:cubicBezTo>
                  <a:pt x="621838" y="5883327"/>
                  <a:pt x="614278" y="5871990"/>
                  <a:pt x="607616" y="5853323"/>
                </a:cubicBezTo>
                <a:cubicBezTo>
                  <a:pt x="603173" y="5840874"/>
                  <a:pt x="602291" y="5823648"/>
                  <a:pt x="604962" y="5801651"/>
                </a:cubicBezTo>
                <a:cubicBezTo>
                  <a:pt x="607633" y="5779653"/>
                  <a:pt x="608747" y="5758202"/>
                  <a:pt x="608309" y="5737314"/>
                </a:cubicBezTo>
                <a:cubicBezTo>
                  <a:pt x="559423" y="5698629"/>
                  <a:pt x="529763" y="5679400"/>
                  <a:pt x="519320" y="5679622"/>
                </a:cubicBezTo>
                <a:cubicBezTo>
                  <a:pt x="508867" y="5679840"/>
                  <a:pt x="495875" y="5658167"/>
                  <a:pt x="480329" y="5614609"/>
                </a:cubicBezTo>
                <a:cubicBezTo>
                  <a:pt x="500777" y="5593276"/>
                  <a:pt x="512224" y="5566385"/>
                  <a:pt x="514680" y="5533941"/>
                </a:cubicBezTo>
                <a:cubicBezTo>
                  <a:pt x="517126" y="5501493"/>
                  <a:pt x="528583" y="5474607"/>
                  <a:pt x="549031" y="5453274"/>
                </a:cubicBezTo>
                <a:lnTo>
                  <a:pt x="539035" y="5425266"/>
                </a:lnTo>
                <a:cubicBezTo>
                  <a:pt x="515928" y="5419486"/>
                  <a:pt x="497039" y="5415706"/>
                  <a:pt x="482368" y="5413924"/>
                </a:cubicBezTo>
                <a:cubicBezTo>
                  <a:pt x="467704" y="5412140"/>
                  <a:pt x="451701" y="5396807"/>
                  <a:pt x="434370" y="5367913"/>
                </a:cubicBezTo>
                <a:cubicBezTo>
                  <a:pt x="440595" y="5365691"/>
                  <a:pt x="447262" y="5359798"/>
                  <a:pt x="454374" y="5350243"/>
                </a:cubicBezTo>
                <a:cubicBezTo>
                  <a:pt x="461496" y="5340692"/>
                  <a:pt x="471271" y="5333690"/>
                  <a:pt x="483721" y="5329246"/>
                </a:cubicBezTo>
                <a:lnTo>
                  <a:pt x="546394" y="5327931"/>
                </a:lnTo>
                <a:cubicBezTo>
                  <a:pt x="546394" y="5327931"/>
                  <a:pt x="548390" y="5323705"/>
                  <a:pt x="552393" y="5315259"/>
                </a:cubicBezTo>
                <a:cubicBezTo>
                  <a:pt x="550174" y="5309042"/>
                  <a:pt x="551069" y="5301705"/>
                  <a:pt x="555064" y="5293261"/>
                </a:cubicBezTo>
                <a:lnTo>
                  <a:pt x="537751" y="5215245"/>
                </a:lnTo>
                <a:cubicBezTo>
                  <a:pt x="599983" y="5193034"/>
                  <a:pt x="634880" y="5163039"/>
                  <a:pt x="642441" y="5125261"/>
                </a:cubicBezTo>
                <a:lnTo>
                  <a:pt x="634464" y="5043922"/>
                </a:lnTo>
                <a:cubicBezTo>
                  <a:pt x="667354" y="5018147"/>
                  <a:pt x="698587" y="4987708"/>
                  <a:pt x="728154" y="4952598"/>
                </a:cubicBezTo>
                <a:cubicBezTo>
                  <a:pt x="757720" y="4917488"/>
                  <a:pt x="791175" y="4893273"/>
                  <a:pt x="828509" y="4879948"/>
                </a:cubicBezTo>
                <a:cubicBezTo>
                  <a:pt x="840958" y="4875505"/>
                  <a:pt x="845734" y="4879066"/>
                  <a:pt x="842848" y="4890618"/>
                </a:cubicBezTo>
                <a:cubicBezTo>
                  <a:pt x="839954" y="4902173"/>
                  <a:pt x="844730" y="4905734"/>
                  <a:pt x="857179" y="4901291"/>
                </a:cubicBezTo>
                <a:lnTo>
                  <a:pt x="879177" y="4903962"/>
                </a:lnTo>
                <a:cubicBezTo>
                  <a:pt x="891627" y="4899519"/>
                  <a:pt x="899960" y="4898297"/>
                  <a:pt x="904179" y="4900296"/>
                </a:cubicBezTo>
                <a:cubicBezTo>
                  <a:pt x="908407" y="4902300"/>
                  <a:pt x="913625" y="4902190"/>
                  <a:pt x="919849" y="4899968"/>
                </a:cubicBezTo>
                <a:cubicBezTo>
                  <a:pt x="944741" y="4891084"/>
                  <a:pt x="960639" y="4876640"/>
                  <a:pt x="967528" y="4856642"/>
                </a:cubicBezTo>
                <a:cubicBezTo>
                  <a:pt x="974425" y="4836640"/>
                  <a:pt x="981868" y="4818196"/>
                  <a:pt x="989877" y="4801311"/>
                </a:cubicBezTo>
                <a:cubicBezTo>
                  <a:pt x="953880" y="4779078"/>
                  <a:pt x="924995" y="4747290"/>
                  <a:pt x="903221" y="4705946"/>
                </a:cubicBezTo>
                <a:lnTo>
                  <a:pt x="883232" y="4649938"/>
                </a:lnTo>
                <a:lnTo>
                  <a:pt x="863903" y="4625262"/>
                </a:lnTo>
                <a:lnTo>
                  <a:pt x="854561" y="4628596"/>
                </a:lnTo>
                <a:cubicBezTo>
                  <a:pt x="842120" y="4633036"/>
                  <a:pt x="834785" y="4632149"/>
                  <a:pt x="832564" y="4625924"/>
                </a:cubicBezTo>
                <a:cubicBezTo>
                  <a:pt x="836567" y="4617478"/>
                  <a:pt x="833013" y="4597702"/>
                  <a:pt x="821908" y="4566586"/>
                </a:cubicBezTo>
                <a:lnTo>
                  <a:pt x="840582" y="4559921"/>
                </a:lnTo>
                <a:lnTo>
                  <a:pt x="833920" y="4541254"/>
                </a:lnTo>
                <a:cubicBezTo>
                  <a:pt x="829476" y="4528804"/>
                  <a:pt x="821475" y="4521138"/>
                  <a:pt x="809920" y="4518244"/>
                </a:cubicBezTo>
                <a:cubicBezTo>
                  <a:pt x="798365" y="4515351"/>
                  <a:pt x="791473" y="4510793"/>
                  <a:pt x="789254" y="4504576"/>
                </a:cubicBezTo>
                <a:lnTo>
                  <a:pt x="766593" y="4470566"/>
                </a:lnTo>
                <a:cubicBezTo>
                  <a:pt x="718146" y="4452777"/>
                  <a:pt x="631472" y="4455649"/>
                  <a:pt x="506567" y="4479175"/>
                </a:cubicBezTo>
                <a:cubicBezTo>
                  <a:pt x="495461" y="4448059"/>
                  <a:pt x="489686" y="4422058"/>
                  <a:pt x="489249" y="4401170"/>
                </a:cubicBezTo>
                <a:lnTo>
                  <a:pt x="498582" y="4397839"/>
                </a:lnTo>
                <a:cubicBezTo>
                  <a:pt x="489695" y="4372940"/>
                  <a:pt x="479924" y="4355383"/>
                  <a:pt x="469256" y="4345155"/>
                </a:cubicBezTo>
                <a:lnTo>
                  <a:pt x="347908" y="4388465"/>
                </a:lnTo>
                <a:cubicBezTo>
                  <a:pt x="332362" y="4344907"/>
                  <a:pt x="331249" y="4317241"/>
                  <a:pt x="344593" y="4305461"/>
                </a:cubicBezTo>
                <a:cubicBezTo>
                  <a:pt x="357922" y="4293686"/>
                  <a:pt x="362378" y="4281574"/>
                  <a:pt x="357934" y="4269124"/>
                </a:cubicBezTo>
                <a:cubicBezTo>
                  <a:pt x="340166" y="4219341"/>
                  <a:pt x="312608" y="4201115"/>
                  <a:pt x="275267" y="4214442"/>
                </a:cubicBezTo>
                <a:cubicBezTo>
                  <a:pt x="237934" y="4227767"/>
                  <a:pt x="201480" y="4233760"/>
                  <a:pt x="165920" y="4232416"/>
                </a:cubicBezTo>
                <a:lnTo>
                  <a:pt x="149262" y="4185741"/>
                </a:lnTo>
                <a:lnTo>
                  <a:pt x="164605" y="4169743"/>
                </a:lnTo>
                <a:cubicBezTo>
                  <a:pt x="185053" y="4148409"/>
                  <a:pt x="202505" y="4133411"/>
                  <a:pt x="216946" y="4124752"/>
                </a:cubicBezTo>
                <a:cubicBezTo>
                  <a:pt x="231403" y="4116088"/>
                  <a:pt x="233064" y="4096194"/>
                  <a:pt x="221958" y="4065078"/>
                </a:cubicBezTo>
                <a:lnTo>
                  <a:pt x="203292" y="4071740"/>
                </a:lnTo>
                <a:lnTo>
                  <a:pt x="180634" y="4037738"/>
                </a:lnTo>
                <a:cubicBezTo>
                  <a:pt x="163741" y="4029732"/>
                  <a:pt x="144852" y="4025951"/>
                  <a:pt x="123963" y="4026389"/>
                </a:cubicBezTo>
                <a:cubicBezTo>
                  <a:pt x="103067" y="4026829"/>
                  <a:pt x="75739" y="4019042"/>
                  <a:pt x="41956" y="4003038"/>
                </a:cubicBezTo>
                <a:lnTo>
                  <a:pt x="51290" y="3999706"/>
                </a:lnTo>
                <a:cubicBezTo>
                  <a:pt x="57077" y="3976596"/>
                  <a:pt x="67637" y="3957040"/>
                  <a:pt x="82980" y="3941041"/>
                </a:cubicBezTo>
                <a:cubicBezTo>
                  <a:pt x="98313" y="3925038"/>
                  <a:pt x="99317" y="3898370"/>
                  <a:pt x="85993" y="3861037"/>
                </a:cubicBezTo>
                <a:cubicBezTo>
                  <a:pt x="71329" y="3859252"/>
                  <a:pt x="55991" y="3850691"/>
                  <a:pt x="39995" y="3835356"/>
                </a:cubicBezTo>
                <a:cubicBezTo>
                  <a:pt x="23997" y="3820013"/>
                  <a:pt x="10665" y="3807231"/>
                  <a:pt x="0" y="3797011"/>
                </a:cubicBezTo>
                <a:cubicBezTo>
                  <a:pt x="8006" y="3780118"/>
                  <a:pt x="20788" y="3766786"/>
                  <a:pt x="38345" y="3757015"/>
                </a:cubicBezTo>
                <a:cubicBezTo>
                  <a:pt x="55899" y="3747237"/>
                  <a:pt x="69793" y="3737021"/>
                  <a:pt x="80021" y="3726353"/>
                </a:cubicBezTo>
                <a:lnTo>
                  <a:pt x="70025" y="3698345"/>
                </a:lnTo>
                <a:cubicBezTo>
                  <a:pt x="88692" y="3691683"/>
                  <a:pt x="94701" y="3679016"/>
                  <a:pt x="88039" y="3660349"/>
                </a:cubicBezTo>
                <a:cubicBezTo>
                  <a:pt x="79155" y="3635458"/>
                  <a:pt x="66266" y="3619005"/>
                  <a:pt x="49375" y="3611006"/>
                </a:cubicBezTo>
                <a:cubicBezTo>
                  <a:pt x="32490" y="3602997"/>
                  <a:pt x="18706" y="3593882"/>
                  <a:pt x="8048" y="3583659"/>
                </a:cubicBezTo>
                <a:cubicBezTo>
                  <a:pt x="-3057" y="3552542"/>
                  <a:pt x="3277" y="3530990"/>
                  <a:pt x="27056" y="3518990"/>
                </a:cubicBezTo>
                <a:cubicBezTo>
                  <a:pt x="50846" y="3506994"/>
                  <a:pt x="75183" y="3496556"/>
                  <a:pt x="100074" y="3487672"/>
                </a:cubicBezTo>
                <a:lnTo>
                  <a:pt x="93409" y="3468998"/>
                </a:lnTo>
                <a:cubicBezTo>
                  <a:pt x="99634" y="3466776"/>
                  <a:pt x="101633" y="3462558"/>
                  <a:pt x="99411" y="3456333"/>
                </a:cubicBezTo>
                <a:cubicBezTo>
                  <a:pt x="99411" y="3456333"/>
                  <a:pt x="101418" y="3452113"/>
                  <a:pt x="105414" y="3443669"/>
                </a:cubicBezTo>
                <a:cubicBezTo>
                  <a:pt x="100970" y="3431219"/>
                  <a:pt x="94418" y="3417770"/>
                  <a:pt x="85757" y="3403322"/>
                </a:cubicBezTo>
                <a:cubicBezTo>
                  <a:pt x="77088" y="3388876"/>
                  <a:pt x="71647" y="3378543"/>
                  <a:pt x="69426" y="3372318"/>
                </a:cubicBezTo>
                <a:lnTo>
                  <a:pt x="40103" y="3319641"/>
                </a:lnTo>
                <a:lnTo>
                  <a:pt x="58770" y="3312979"/>
                </a:lnTo>
                <a:lnTo>
                  <a:pt x="118116" y="3302320"/>
                </a:lnTo>
                <a:cubicBezTo>
                  <a:pt x="124333" y="3300102"/>
                  <a:pt x="128004" y="3300544"/>
                  <a:pt x="129116" y="3303660"/>
                </a:cubicBezTo>
                <a:cubicBezTo>
                  <a:pt x="130226" y="3306768"/>
                  <a:pt x="133889" y="3307213"/>
                  <a:pt x="140114" y="3304992"/>
                </a:cubicBezTo>
                <a:lnTo>
                  <a:pt x="149447" y="3301660"/>
                </a:lnTo>
                <a:cubicBezTo>
                  <a:pt x="180564" y="3290555"/>
                  <a:pt x="204131" y="3268117"/>
                  <a:pt x="220138" y="3234341"/>
                </a:cubicBezTo>
                <a:lnTo>
                  <a:pt x="238805" y="3227679"/>
                </a:lnTo>
                <a:cubicBezTo>
                  <a:pt x="236143" y="3200558"/>
                  <a:pt x="233484" y="3173445"/>
                  <a:pt x="230825" y="3146332"/>
                </a:cubicBezTo>
                <a:cubicBezTo>
                  <a:pt x="228166" y="3119219"/>
                  <a:pt x="242389" y="3100107"/>
                  <a:pt x="273505" y="3089002"/>
                </a:cubicBezTo>
                <a:lnTo>
                  <a:pt x="342177" y="3075015"/>
                </a:lnTo>
                <a:cubicBezTo>
                  <a:pt x="346183" y="3066576"/>
                  <a:pt x="345966" y="3056123"/>
                  <a:pt x="341525" y="3043681"/>
                </a:cubicBezTo>
                <a:lnTo>
                  <a:pt x="369525" y="3033687"/>
                </a:lnTo>
                <a:cubicBezTo>
                  <a:pt x="367303" y="3027462"/>
                  <a:pt x="367191" y="3022238"/>
                  <a:pt x="369198" y="3018017"/>
                </a:cubicBezTo>
                <a:cubicBezTo>
                  <a:pt x="371197" y="3013798"/>
                  <a:pt x="371084" y="3008573"/>
                  <a:pt x="368862" y="3002349"/>
                </a:cubicBezTo>
                <a:lnTo>
                  <a:pt x="378196" y="2999017"/>
                </a:lnTo>
                <a:lnTo>
                  <a:pt x="374209" y="2958343"/>
                </a:lnTo>
                <a:cubicBezTo>
                  <a:pt x="384432" y="2947685"/>
                  <a:pt x="390545" y="2940238"/>
                  <a:pt x="392551" y="2936017"/>
                </a:cubicBezTo>
                <a:cubicBezTo>
                  <a:pt x="394548" y="2931791"/>
                  <a:pt x="404888" y="2926349"/>
                  <a:pt x="423555" y="2919687"/>
                </a:cubicBezTo>
                <a:cubicBezTo>
                  <a:pt x="455549" y="2950365"/>
                  <a:pt x="494994" y="2962597"/>
                  <a:pt x="541891" y="2956381"/>
                </a:cubicBezTo>
                <a:cubicBezTo>
                  <a:pt x="588788" y="2950166"/>
                  <a:pt x="626676" y="2938396"/>
                  <a:pt x="655573" y="2921073"/>
                </a:cubicBezTo>
                <a:cubicBezTo>
                  <a:pt x="676029" y="2899737"/>
                  <a:pt x="687136" y="2881737"/>
                  <a:pt x="688920" y="2867073"/>
                </a:cubicBezTo>
                <a:cubicBezTo>
                  <a:pt x="690702" y="2852402"/>
                  <a:pt x="710263" y="2838403"/>
                  <a:pt x="747604" y="2825076"/>
                </a:cubicBezTo>
                <a:cubicBezTo>
                  <a:pt x="758272" y="2835304"/>
                  <a:pt x="764157" y="2841974"/>
                  <a:pt x="765267" y="2845082"/>
                </a:cubicBezTo>
                <a:cubicBezTo>
                  <a:pt x="766379" y="2848198"/>
                  <a:pt x="776267" y="2846421"/>
                  <a:pt x="794941" y="2839757"/>
                </a:cubicBezTo>
                <a:lnTo>
                  <a:pt x="801604" y="2858423"/>
                </a:lnTo>
                <a:cubicBezTo>
                  <a:pt x="803825" y="2864648"/>
                  <a:pt x="809155" y="2869763"/>
                  <a:pt x="817602" y="2873766"/>
                </a:cubicBezTo>
                <a:cubicBezTo>
                  <a:pt x="819824" y="2879991"/>
                  <a:pt x="825151" y="2885099"/>
                  <a:pt x="833598" y="2889102"/>
                </a:cubicBezTo>
                <a:lnTo>
                  <a:pt x="945613" y="2849123"/>
                </a:lnTo>
                <a:cubicBezTo>
                  <a:pt x="951838" y="2846901"/>
                  <a:pt x="953837" y="2842683"/>
                  <a:pt x="951615" y="2836459"/>
                </a:cubicBezTo>
                <a:cubicBezTo>
                  <a:pt x="949393" y="2830234"/>
                  <a:pt x="951400" y="2826013"/>
                  <a:pt x="957625" y="2823791"/>
                </a:cubicBezTo>
                <a:lnTo>
                  <a:pt x="976292" y="2817129"/>
                </a:lnTo>
                <a:lnTo>
                  <a:pt x="982954" y="2835796"/>
                </a:lnTo>
                <a:cubicBezTo>
                  <a:pt x="1003850" y="2835356"/>
                  <a:pt x="1017514" y="2839249"/>
                  <a:pt x="1023961" y="2847470"/>
                </a:cubicBezTo>
                <a:cubicBezTo>
                  <a:pt x="1030401" y="2855694"/>
                  <a:pt x="1046287" y="2865812"/>
                  <a:pt x="1071626" y="2877821"/>
                </a:cubicBezTo>
                <a:cubicBezTo>
                  <a:pt x="1072962" y="2842264"/>
                  <a:pt x="1095417" y="2816710"/>
                  <a:pt x="1138975" y="2801164"/>
                </a:cubicBezTo>
                <a:lnTo>
                  <a:pt x="1142306" y="2810497"/>
                </a:lnTo>
                <a:lnTo>
                  <a:pt x="1160981" y="2803832"/>
                </a:lnTo>
                <a:lnTo>
                  <a:pt x="1170314" y="2800501"/>
                </a:lnTo>
                <a:lnTo>
                  <a:pt x="1179647" y="2797170"/>
                </a:lnTo>
                <a:lnTo>
                  <a:pt x="1182979" y="2806503"/>
                </a:lnTo>
                <a:cubicBezTo>
                  <a:pt x="1187422" y="2818953"/>
                  <a:pt x="1192757" y="2824058"/>
                  <a:pt x="1198974" y="2821839"/>
                </a:cubicBezTo>
                <a:lnTo>
                  <a:pt x="1208315" y="2818505"/>
                </a:lnTo>
                <a:lnTo>
                  <a:pt x="1236978" y="2839851"/>
                </a:lnTo>
                <a:lnTo>
                  <a:pt x="1246974" y="2867858"/>
                </a:lnTo>
                <a:cubicBezTo>
                  <a:pt x="1258080" y="2898974"/>
                  <a:pt x="1255408" y="2920972"/>
                  <a:pt x="1238956" y="2933862"/>
                </a:cubicBezTo>
                <a:cubicBezTo>
                  <a:pt x="1222511" y="2946749"/>
                  <a:pt x="1216508" y="2959413"/>
                  <a:pt x="1220949" y="2971856"/>
                </a:cubicBezTo>
                <a:lnTo>
                  <a:pt x="1230282" y="2968524"/>
                </a:lnTo>
                <a:cubicBezTo>
                  <a:pt x="1247175" y="2976531"/>
                  <a:pt x="1261394" y="2981978"/>
                  <a:pt x="1272949" y="2984871"/>
                </a:cubicBezTo>
                <a:cubicBezTo>
                  <a:pt x="1284504" y="2987765"/>
                  <a:pt x="1298730" y="2993210"/>
                  <a:pt x="1315616" y="3001219"/>
                </a:cubicBezTo>
                <a:lnTo>
                  <a:pt x="1328940" y="3038552"/>
                </a:lnTo>
                <a:cubicBezTo>
                  <a:pt x="1345833" y="3046559"/>
                  <a:pt x="1353725" y="3049008"/>
                  <a:pt x="1352612" y="3045891"/>
                </a:cubicBezTo>
                <a:cubicBezTo>
                  <a:pt x="1351503" y="3042782"/>
                  <a:pt x="1352503" y="3040673"/>
                  <a:pt x="1355611" y="3039564"/>
                </a:cubicBezTo>
                <a:cubicBezTo>
                  <a:pt x="1358727" y="3038452"/>
                  <a:pt x="1367721" y="3044012"/>
                  <a:pt x="1382615" y="3056236"/>
                </a:cubicBezTo>
                <a:cubicBezTo>
                  <a:pt x="1397501" y="3068463"/>
                  <a:pt x="1426273" y="3095026"/>
                  <a:pt x="1468933" y="3135925"/>
                </a:cubicBezTo>
                <a:lnTo>
                  <a:pt x="1463593" y="3179929"/>
                </a:lnTo>
                <a:cubicBezTo>
                  <a:pt x="1455587" y="3196821"/>
                  <a:pt x="1451034" y="3203704"/>
                  <a:pt x="1449925" y="3200595"/>
                </a:cubicBezTo>
                <a:cubicBezTo>
                  <a:pt x="1448812" y="3197478"/>
                  <a:pt x="1450479" y="3202149"/>
                  <a:pt x="1454923" y="3214598"/>
                </a:cubicBezTo>
                <a:cubicBezTo>
                  <a:pt x="1463807" y="3239490"/>
                  <a:pt x="1478908" y="3262163"/>
                  <a:pt x="1500241" y="3282611"/>
                </a:cubicBezTo>
                <a:lnTo>
                  <a:pt x="1531580" y="3281948"/>
                </a:lnTo>
                <a:cubicBezTo>
                  <a:pt x="1533801" y="3288173"/>
                  <a:pt x="1539132" y="3293288"/>
                  <a:pt x="1547578" y="3297291"/>
                </a:cubicBezTo>
                <a:lnTo>
                  <a:pt x="1566245" y="3290629"/>
                </a:lnTo>
                <a:lnTo>
                  <a:pt x="1576238" y="3318629"/>
                </a:lnTo>
                <a:lnTo>
                  <a:pt x="1632246" y="3298639"/>
                </a:lnTo>
                <a:lnTo>
                  <a:pt x="1709599" y="3249987"/>
                </a:lnTo>
                <a:cubicBezTo>
                  <a:pt x="1726492" y="3257993"/>
                  <a:pt x="1737602" y="3264550"/>
                  <a:pt x="1742932" y="3269666"/>
                </a:cubicBezTo>
                <a:cubicBezTo>
                  <a:pt x="1748267" y="3274770"/>
                  <a:pt x="1755374" y="3289774"/>
                  <a:pt x="1764261" y="3314673"/>
                </a:cubicBezTo>
                <a:cubicBezTo>
                  <a:pt x="1752249" y="3340005"/>
                  <a:pt x="1743805" y="3360558"/>
                  <a:pt x="1738908" y="3376341"/>
                </a:cubicBezTo>
                <a:cubicBezTo>
                  <a:pt x="1734015" y="3392115"/>
                  <a:pt x="1706675" y="3408890"/>
                  <a:pt x="1656892" y="3426658"/>
                </a:cubicBezTo>
                <a:cubicBezTo>
                  <a:pt x="1674660" y="3476441"/>
                  <a:pt x="1693657" y="3510006"/>
                  <a:pt x="1713873" y="3527348"/>
                </a:cubicBezTo>
                <a:cubicBezTo>
                  <a:pt x="1734097" y="3544688"/>
                  <a:pt x="1775324" y="3542248"/>
                  <a:pt x="1837557" y="3520037"/>
                </a:cubicBezTo>
                <a:cubicBezTo>
                  <a:pt x="1842896" y="3476034"/>
                  <a:pt x="1852679" y="3444480"/>
                  <a:pt x="1866910" y="3425366"/>
                </a:cubicBezTo>
                <a:lnTo>
                  <a:pt x="1900920" y="3402705"/>
                </a:lnTo>
                <a:cubicBezTo>
                  <a:pt x="1900475" y="3381819"/>
                  <a:pt x="1906259" y="3358702"/>
                  <a:pt x="1918264" y="3333373"/>
                </a:cubicBezTo>
                <a:lnTo>
                  <a:pt x="1910946" y="3283365"/>
                </a:lnTo>
                <a:cubicBezTo>
                  <a:pt x="1914949" y="3274918"/>
                  <a:pt x="1913617" y="3261367"/>
                  <a:pt x="1906952" y="3242693"/>
                </a:cubicBezTo>
                <a:cubicBezTo>
                  <a:pt x="1895847" y="3211576"/>
                  <a:pt x="1876962" y="3183237"/>
                  <a:pt x="1850299" y="3157673"/>
                </a:cubicBezTo>
                <a:cubicBezTo>
                  <a:pt x="1823635" y="3132109"/>
                  <a:pt x="1806972" y="3109994"/>
                  <a:pt x="1800310" y="3091328"/>
                </a:cubicBezTo>
                <a:lnTo>
                  <a:pt x="1743639" y="3079979"/>
                </a:lnTo>
                <a:cubicBezTo>
                  <a:pt x="1758303" y="3081763"/>
                  <a:pt x="1735415" y="3086418"/>
                  <a:pt x="1674967" y="3093966"/>
                </a:cubicBezTo>
                <a:cubicBezTo>
                  <a:pt x="1614508" y="3101508"/>
                  <a:pt x="1560732" y="3078604"/>
                  <a:pt x="1513629" y="3025256"/>
                </a:cubicBezTo>
                <a:lnTo>
                  <a:pt x="1504296" y="3028587"/>
                </a:lnTo>
                <a:cubicBezTo>
                  <a:pt x="1503858" y="3007698"/>
                  <a:pt x="1498083" y="2981697"/>
                  <a:pt x="1486977" y="2950581"/>
                </a:cubicBezTo>
                <a:lnTo>
                  <a:pt x="1496311" y="2947250"/>
                </a:lnTo>
                <a:lnTo>
                  <a:pt x="1492317" y="2906578"/>
                </a:lnTo>
                <a:cubicBezTo>
                  <a:pt x="1512328" y="2864356"/>
                  <a:pt x="1532791" y="2818468"/>
                  <a:pt x="1553688" y="2768912"/>
                </a:cubicBezTo>
                <a:cubicBezTo>
                  <a:pt x="1574586" y="2719356"/>
                  <a:pt x="1565044" y="2638567"/>
                  <a:pt x="1525065" y="2526551"/>
                </a:cubicBezTo>
                <a:cubicBezTo>
                  <a:pt x="1514845" y="2537217"/>
                  <a:pt x="1494171" y="2548100"/>
                  <a:pt x="1463055" y="2559205"/>
                </a:cubicBezTo>
                <a:lnTo>
                  <a:pt x="1460387" y="2581211"/>
                </a:lnTo>
                <a:cubicBezTo>
                  <a:pt x="1398154" y="2603422"/>
                  <a:pt x="1350368" y="2616964"/>
                  <a:pt x="1317030" y="2621845"/>
                </a:cubicBezTo>
                <a:cubicBezTo>
                  <a:pt x="1300585" y="2634732"/>
                  <a:pt x="1276798" y="2646735"/>
                  <a:pt x="1245681" y="2657840"/>
                </a:cubicBezTo>
                <a:cubicBezTo>
                  <a:pt x="1245681" y="2657840"/>
                  <a:pt x="1240352" y="2652725"/>
                  <a:pt x="1229683" y="2642497"/>
                </a:cubicBezTo>
                <a:lnTo>
                  <a:pt x="1201683" y="2652490"/>
                </a:lnTo>
                <a:cubicBezTo>
                  <a:pt x="1201683" y="2652490"/>
                  <a:pt x="1196345" y="2647378"/>
                  <a:pt x="1185680" y="2637157"/>
                </a:cubicBezTo>
                <a:lnTo>
                  <a:pt x="1160348" y="2625145"/>
                </a:lnTo>
                <a:lnTo>
                  <a:pt x="1148347" y="2650482"/>
                </a:lnTo>
                <a:lnTo>
                  <a:pt x="1123007" y="2638473"/>
                </a:lnTo>
                <a:cubicBezTo>
                  <a:pt x="1095897" y="2641139"/>
                  <a:pt x="1063898" y="2635020"/>
                  <a:pt x="1027004" y="2620117"/>
                </a:cubicBezTo>
                <a:cubicBezTo>
                  <a:pt x="990113" y="2605221"/>
                  <a:pt x="967233" y="2585325"/>
                  <a:pt x="958348" y="2560434"/>
                </a:cubicBezTo>
                <a:lnTo>
                  <a:pt x="949008" y="2563768"/>
                </a:lnTo>
                <a:lnTo>
                  <a:pt x="913683" y="2523756"/>
                </a:lnTo>
                <a:lnTo>
                  <a:pt x="894353" y="2499079"/>
                </a:lnTo>
                <a:cubicBezTo>
                  <a:pt x="881466" y="2482634"/>
                  <a:pt x="868361" y="2455736"/>
                  <a:pt x="855034" y="2418395"/>
                </a:cubicBezTo>
                <a:lnTo>
                  <a:pt x="845693" y="2421729"/>
                </a:lnTo>
                <a:cubicBezTo>
                  <a:pt x="834588" y="2390612"/>
                  <a:pt x="831929" y="2363499"/>
                  <a:pt x="837716" y="2340389"/>
                </a:cubicBezTo>
                <a:cubicBezTo>
                  <a:pt x="843493" y="2317274"/>
                  <a:pt x="850167" y="2286830"/>
                  <a:pt x="857736" y="2249049"/>
                </a:cubicBezTo>
                <a:lnTo>
                  <a:pt x="840417" y="2171043"/>
                </a:lnTo>
                <a:lnTo>
                  <a:pt x="911106" y="2103717"/>
                </a:lnTo>
                <a:cubicBezTo>
                  <a:pt x="914664" y="2074385"/>
                  <a:pt x="916445" y="2059714"/>
                  <a:pt x="916445" y="2059714"/>
                </a:cubicBezTo>
                <a:lnTo>
                  <a:pt x="931788" y="2043715"/>
                </a:lnTo>
                <a:lnTo>
                  <a:pt x="1003132" y="2007730"/>
                </a:lnTo>
                <a:lnTo>
                  <a:pt x="1071149" y="1962401"/>
                </a:lnTo>
                <a:lnTo>
                  <a:pt x="1086484" y="1946406"/>
                </a:lnTo>
                <a:lnTo>
                  <a:pt x="1145823" y="1935750"/>
                </a:lnTo>
                <a:cubicBezTo>
                  <a:pt x="1188045" y="1955760"/>
                  <a:pt x="1220606" y="1963432"/>
                  <a:pt x="1243501" y="1958773"/>
                </a:cubicBezTo>
                <a:cubicBezTo>
                  <a:pt x="1266386" y="1954110"/>
                  <a:pt x="1298946" y="1961781"/>
                  <a:pt x="1341168" y="1981792"/>
                </a:cubicBezTo>
                <a:lnTo>
                  <a:pt x="1409843" y="1967812"/>
                </a:lnTo>
                <a:cubicBezTo>
                  <a:pt x="1445848" y="1990042"/>
                  <a:pt x="1463398" y="2004823"/>
                  <a:pt x="1462503" y="2012160"/>
                </a:cubicBezTo>
                <a:cubicBezTo>
                  <a:pt x="1461616" y="2019494"/>
                  <a:pt x="1469618" y="2027161"/>
                  <a:pt x="1486500" y="2035162"/>
                </a:cubicBezTo>
                <a:lnTo>
                  <a:pt x="1523841" y="2021834"/>
                </a:lnTo>
                <a:cubicBezTo>
                  <a:pt x="1531850" y="2004949"/>
                  <a:pt x="1534736" y="1993397"/>
                  <a:pt x="1532515" y="1987172"/>
                </a:cubicBezTo>
                <a:lnTo>
                  <a:pt x="1535183" y="1965167"/>
                </a:lnTo>
                <a:lnTo>
                  <a:pt x="1507216" y="1827820"/>
                </a:lnTo>
                <a:cubicBezTo>
                  <a:pt x="1501887" y="1773588"/>
                  <a:pt x="1499014" y="1736030"/>
                  <a:pt x="1498573" y="1715134"/>
                </a:cubicBezTo>
                <a:lnTo>
                  <a:pt x="1489232" y="1718468"/>
                </a:lnTo>
                <a:cubicBezTo>
                  <a:pt x="1480788" y="1714472"/>
                  <a:pt x="1474346" y="1706241"/>
                  <a:pt x="1469906" y="1693799"/>
                </a:cubicBezTo>
                <a:cubicBezTo>
                  <a:pt x="1465462" y="1681349"/>
                  <a:pt x="1459022" y="1673125"/>
                  <a:pt x="1450576" y="1669122"/>
                </a:cubicBezTo>
                <a:lnTo>
                  <a:pt x="1400571" y="1676447"/>
                </a:lnTo>
                <a:cubicBezTo>
                  <a:pt x="1396127" y="1663998"/>
                  <a:pt x="1378125" y="1652883"/>
                  <a:pt x="1346571" y="1643100"/>
                </a:cubicBezTo>
                <a:lnTo>
                  <a:pt x="1329913" y="1596426"/>
                </a:lnTo>
                <a:cubicBezTo>
                  <a:pt x="1341925" y="1571094"/>
                  <a:pt x="1350478" y="1555758"/>
                  <a:pt x="1355594" y="1550428"/>
                </a:cubicBezTo>
                <a:cubicBezTo>
                  <a:pt x="1360706" y="1545090"/>
                  <a:pt x="1375710" y="1537983"/>
                  <a:pt x="1400601" y="1529099"/>
                </a:cubicBezTo>
                <a:cubicBezTo>
                  <a:pt x="1411269" y="1539327"/>
                  <a:pt x="1420817" y="1546441"/>
                  <a:pt x="1429264" y="1550445"/>
                </a:cubicBezTo>
                <a:cubicBezTo>
                  <a:pt x="1437710" y="1554448"/>
                  <a:pt x="1447266" y="1561559"/>
                  <a:pt x="1457932" y="1571780"/>
                </a:cubicBezTo>
                <a:lnTo>
                  <a:pt x="1501930" y="1577129"/>
                </a:lnTo>
                <a:cubicBezTo>
                  <a:pt x="1508155" y="1574908"/>
                  <a:pt x="1515489" y="1575795"/>
                  <a:pt x="1523935" y="1579798"/>
                </a:cubicBezTo>
                <a:cubicBezTo>
                  <a:pt x="1555052" y="1568692"/>
                  <a:pt x="1573503" y="1551584"/>
                  <a:pt x="1579280" y="1528470"/>
                </a:cubicBezTo>
                <a:cubicBezTo>
                  <a:pt x="1585068" y="1505360"/>
                  <a:pt x="1594186" y="1491583"/>
                  <a:pt x="1606628" y="1487142"/>
                </a:cubicBezTo>
                <a:lnTo>
                  <a:pt x="1596632" y="1459135"/>
                </a:lnTo>
                <a:lnTo>
                  <a:pt x="1630642" y="1436474"/>
                </a:lnTo>
                <a:cubicBezTo>
                  <a:pt x="1636866" y="1434252"/>
                  <a:pt x="1645645" y="1429367"/>
                  <a:pt x="1656975" y="1421810"/>
                </a:cubicBezTo>
                <a:cubicBezTo>
                  <a:pt x="1668315" y="1414258"/>
                  <a:pt x="1671763" y="1404258"/>
                  <a:pt x="1667320" y="1391808"/>
                </a:cubicBezTo>
                <a:lnTo>
                  <a:pt x="1679324" y="1366479"/>
                </a:lnTo>
                <a:cubicBezTo>
                  <a:pt x="1679324" y="1366479"/>
                  <a:pt x="1689552" y="1355811"/>
                  <a:pt x="1710003" y="1334485"/>
                </a:cubicBezTo>
                <a:lnTo>
                  <a:pt x="1703338" y="1315811"/>
                </a:lnTo>
                <a:lnTo>
                  <a:pt x="1712672" y="1312480"/>
                </a:lnTo>
                <a:cubicBezTo>
                  <a:pt x="1712672" y="1312480"/>
                  <a:pt x="1713566" y="1305143"/>
                  <a:pt x="1715343" y="1290482"/>
                </a:cubicBezTo>
                <a:lnTo>
                  <a:pt x="1702016" y="1253141"/>
                </a:lnTo>
                <a:cubicBezTo>
                  <a:pt x="1672681" y="1249575"/>
                  <a:pt x="1653681" y="1240577"/>
                  <a:pt x="1645020" y="1226129"/>
                </a:cubicBezTo>
                <a:cubicBezTo>
                  <a:pt x="1636359" y="1211680"/>
                  <a:pt x="1626475" y="1188897"/>
                  <a:pt x="1615370" y="1157781"/>
                </a:cubicBezTo>
                <a:cubicBezTo>
                  <a:pt x="1623369" y="1140891"/>
                  <a:pt x="1626704" y="1125665"/>
                  <a:pt x="1625380" y="1112111"/>
                </a:cubicBezTo>
                <a:cubicBezTo>
                  <a:pt x="1624045" y="1098552"/>
                  <a:pt x="1642044" y="1085110"/>
                  <a:pt x="1679385" y="1071783"/>
                </a:cubicBezTo>
                <a:cubicBezTo>
                  <a:pt x="1691835" y="1067340"/>
                  <a:pt x="1710059" y="1064348"/>
                  <a:pt x="1734064" y="1062799"/>
                </a:cubicBezTo>
                <a:cubicBezTo>
                  <a:pt x="1758066" y="1061241"/>
                  <a:pt x="1786733" y="1058028"/>
                  <a:pt x="1820071" y="1053147"/>
                </a:cubicBezTo>
                <a:cubicBezTo>
                  <a:pt x="1811187" y="1028255"/>
                  <a:pt x="1814968" y="1009366"/>
                  <a:pt x="1831420" y="996476"/>
                </a:cubicBezTo>
                <a:cubicBezTo>
                  <a:pt x="1847865" y="983589"/>
                  <a:pt x="1866984" y="973261"/>
                  <a:pt x="1888767" y="965487"/>
                </a:cubicBezTo>
                <a:cubicBezTo>
                  <a:pt x="1910543" y="957715"/>
                  <a:pt x="1930217" y="948941"/>
                  <a:pt x="1947771" y="939162"/>
                </a:cubicBezTo>
                <a:cubicBezTo>
                  <a:pt x="1965336" y="929389"/>
                  <a:pt x="1968562" y="908945"/>
                  <a:pt x="1957456" y="877829"/>
                </a:cubicBezTo>
                <a:lnTo>
                  <a:pt x="1948123" y="881160"/>
                </a:lnTo>
                <a:cubicBezTo>
                  <a:pt x="1930352" y="831370"/>
                  <a:pt x="1912799" y="792032"/>
                  <a:pt x="1895477" y="763135"/>
                </a:cubicBezTo>
                <a:lnTo>
                  <a:pt x="1898148" y="741137"/>
                </a:lnTo>
                <a:lnTo>
                  <a:pt x="1935489" y="727810"/>
                </a:lnTo>
                <a:cubicBezTo>
                  <a:pt x="1947931" y="723370"/>
                  <a:pt x="1964598" y="720925"/>
                  <a:pt x="1985494" y="720485"/>
                </a:cubicBezTo>
                <a:cubicBezTo>
                  <a:pt x="2023273" y="728046"/>
                  <a:pt x="2047715" y="747385"/>
                  <a:pt x="2058820" y="778501"/>
                </a:cubicBezTo>
                <a:lnTo>
                  <a:pt x="2077487" y="771839"/>
                </a:lnTo>
                <a:cubicBezTo>
                  <a:pt x="2085933" y="775842"/>
                  <a:pt x="2100820" y="788069"/>
                  <a:pt x="2122145" y="808520"/>
                </a:cubicBezTo>
                <a:lnTo>
                  <a:pt x="2190828" y="794538"/>
                </a:lnTo>
                <a:cubicBezTo>
                  <a:pt x="2198834" y="777645"/>
                  <a:pt x="2215611" y="755869"/>
                  <a:pt x="2241175" y="729205"/>
                </a:cubicBezTo>
                <a:cubicBezTo>
                  <a:pt x="2266738" y="702542"/>
                  <a:pt x="2284635" y="683880"/>
                  <a:pt x="2294863" y="673212"/>
                </a:cubicBezTo>
                <a:lnTo>
                  <a:pt x="2319532" y="653885"/>
                </a:lnTo>
                <a:lnTo>
                  <a:pt x="2318877" y="622543"/>
                </a:lnTo>
                <a:cubicBezTo>
                  <a:pt x="2332663" y="582543"/>
                  <a:pt x="2342558" y="556215"/>
                  <a:pt x="2348558" y="543543"/>
                </a:cubicBezTo>
                <a:cubicBezTo>
                  <a:pt x="2354560" y="530878"/>
                  <a:pt x="2382458" y="515665"/>
                  <a:pt x="2432241" y="497897"/>
                </a:cubicBezTo>
                <a:cubicBezTo>
                  <a:pt x="2449131" y="505895"/>
                  <a:pt x="2469132" y="512792"/>
                  <a:pt x="2492247" y="518569"/>
                </a:cubicBezTo>
                <a:cubicBezTo>
                  <a:pt x="2515357" y="524356"/>
                  <a:pt x="2529131" y="533467"/>
                  <a:pt x="2533574" y="545917"/>
                </a:cubicBezTo>
                <a:lnTo>
                  <a:pt x="2561582" y="535921"/>
                </a:lnTo>
                <a:cubicBezTo>
                  <a:pt x="2578467" y="543930"/>
                  <a:pt x="2597579" y="558153"/>
                  <a:pt x="2618913" y="578601"/>
                </a:cubicBezTo>
                <a:cubicBezTo>
                  <a:pt x="2674921" y="558612"/>
                  <a:pt x="2708481" y="539625"/>
                  <a:pt x="2719596" y="521622"/>
                </a:cubicBezTo>
                <a:cubicBezTo>
                  <a:pt x="2730710" y="503620"/>
                  <a:pt x="2736053" y="484173"/>
                  <a:pt x="2735608" y="463288"/>
                </a:cubicBezTo>
                <a:cubicBezTo>
                  <a:pt x="2735170" y="442399"/>
                  <a:pt x="2737846" y="420391"/>
                  <a:pt x="2743626" y="397284"/>
                </a:cubicBezTo>
                <a:cubicBezTo>
                  <a:pt x="2749411" y="374166"/>
                  <a:pt x="2769861" y="352841"/>
                  <a:pt x="2804981" y="333289"/>
                </a:cubicBezTo>
                <a:cubicBezTo>
                  <a:pt x="2840978" y="355521"/>
                  <a:pt x="2860417" y="385415"/>
                  <a:pt x="2863301" y="422979"/>
                </a:cubicBezTo>
                <a:cubicBezTo>
                  <a:pt x="2866176" y="460537"/>
                  <a:pt x="2896955" y="482880"/>
                  <a:pt x="2955629" y="490000"/>
                </a:cubicBezTo>
                <a:lnTo>
                  <a:pt x="2996294" y="486009"/>
                </a:lnTo>
                <a:lnTo>
                  <a:pt x="3018299" y="488678"/>
                </a:lnTo>
                <a:lnTo>
                  <a:pt x="3114982" y="464702"/>
                </a:lnTo>
                <a:cubicBezTo>
                  <a:pt x="3112760" y="458477"/>
                  <a:pt x="3112648" y="453252"/>
                  <a:pt x="3114647" y="449034"/>
                </a:cubicBezTo>
                <a:cubicBezTo>
                  <a:pt x="3116651" y="444806"/>
                  <a:pt x="3116541" y="439588"/>
                  <a:pt x="3114319" y="433363"/>
                </a:cubicBezTo>
                <a:lnTo>
                  <a:pt x="3106994" y="383358"/>
                </a:lnTo>
                <a:cubicBezTo>
                  <a:pt x="3110997" y="374911"/>
                  <a:pt x="3116555" y="365910"/>
                  <a:pt x="3123669" y="356362"/>
                </a:cubicBezTo>
                <a:cubicBezTo>
                  <a:pt x="3130781" y="346806"/>
                  <a:pt x="3136338" y="337805"/>
                  <a:pt x="3140341" y="329358"/>
                </a:cubicBezTo>
                <a:cubicBezTo>
                  <a:pt x="3138120" y="323134"/>
                  <a:pt x="3132790" y="318018"/>
                  <a:pt x="3124346" y="314023"/>
                </a:cubicBezTo>
                <a:lnTo>
                  <a:pt x="3143012" y="307361"/>
                </a:lnTo>
                <a:cubicBezTo>
                  <a:pt x="3155022" y="282021"/>
                  <a:pt x="3158920" y="243798"/>
                  <a:pt x="3154703" y="192683"/>
                </a:cubicBezTo>
                <a:cubicBezTo>
                  <a:pt x="3150494" y="141565"/>
                  <a:pt x="3151276" y="104454"/>
                  <a:pt x="3157063" y="81344"/>
                </a:cubicBezTo>
                <a:lnTo>
                  <a:pt x="3133740" y="15996"/>
                </a:lnTo>
                <a:cubicBezTo>
                  <a:pt x="3143968" y="5328"/>
                  <a:pt x="3145967" y="1109"/>
                  <a:pt x="3139742" y="333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13700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1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13639" y="173445"/>
            <a:ext cx="5716723" cy="6295040"/>
          </a:xfrm>
          <a:custGeom>
            <a:avLst/>
            <a:gdLst>
              <a:gd name="connsiteX0" fmla="*/ 3130702 w 5716723"/>
              <a:gd name="connsiteY0" fmla="*/ 5068097 h 6295040"/>
              <a:gd name="connsiteX1" fmla="*/ 3151926 w 5716723"/>
              <a:gd name="connsiteY1" fmla="*/ 5084138 h 6295040"/>
              <a:gd name="connsiteX2" fmla="*/ 3171858 w 5716723"/>
              <a:gd name="connsiteY2" fmla="*/ 5090865 h 6295040"/>
              <a:gd name="connsiteX3" fmla="*/ 3167848 w 5716723"/>
              <a:gd name="connsiteY3" fmla="*/ 5096171 h 6295040"/>
              <a:gd name="connsiteX4" fmla="*/ 3181052 w 5716723"/>
              <a:gd name="connsiteY4" fmla="*/ 5122831 h 6295040"/>
              <a:gd name="connsiteX5" fmla="*/ 3202280 w 5716723"/>
              <a:gd name="connsiteY5" fmla="*/ 5138874 h 6295040"/>
              <a:gd name="connsiteX6" fmla="*/ 3232238 w 5716723"/>
              <a:gd name="connsiteY6" fmla="*/ 5132327 h 6295040"/>
              <a:gd name="connsiteX7" fmla="*/ 3267502 w 5716723"/>
              <a:gd name="connsiteY7" fmla="*/ 5129798 h 6295040"/>
              <a:gd name="connsiteX8" fmla="*/ 3278114 w 5716723"/>
              <a:gd name="connsiteY8" fmla="*/ 5137818 h 6295040"/>
              <a:gd name="connsiteX9" fmla="*/ 3316804 w 5716723"/>
              <a:gd name="connsiteY9" fmla="*/ 5108696 h 6295040"/>
              <a:gd name="connsiteX10" fmla="*/ 3306188 w 5716723"/>
              <a:gd name="connsiteY10" fmla="*/ 5100672 h 6295040"/>
              <a:gd name="connsiteX11" fmla="*/ 3367401 w 5716723"/>
              <a:gd name="connsiteY11" fmla="*/ 5096909 h 6295040"/>
              <a:gd name="connsiteX12" fmla="*/ 3379309 w 5716723"/>
              <a:gd name="connsiteY12" fmla="*/ 5114246 h 6295040"/>
              <a:gd name="connsiteX13" fmla="*/ 3371289 w 5716723"/>
              <a:gd name="connsiteY13" fmla="*/ 5124857 h 6295040"/>
              <a:gd name="connsiteX14" fmla="*/ 3380483 w 5716723"/>
              <a:gd name="connsiteY14" fmla="*/ 5156823 h 6295040"/>
              <a:gd name="connsiteX15" fmla="*/ 3376473 w 5716723"/>
              <a:gd name="connsiteY15" fmla="*/ 5162129 h 6295040"/>
              <a:gd name="connsiteX16" fmla="*/ 3387089 w 5716723"/>
              <a:gd name="connsiteY16" fmla="*/ 5170152 h 6295040"/>
              <a:gd name="connsiteX17" fmla="*/ 3391099 w 5716723"/>
              <a:gd name="connsiteY17" fmla="*/ 5164846 h 6295040"/>
              <a:gd name="connsiteX18" fmla="*/ 3482734 w 5716723"/>
              <a:gd name="connsiteY18" fmla="*/ 5209084 h 6295040"/>
              <a:gd name="connsiteX19" fmla="*/ 3530554 w 5716723"/>
              <a:gd name="connsiteY19" fmla="*/ 5228553 h 6295040"/>
              <a:gd name="connsiteX20" fmla="*/ 3574487 w 5716723"/>
              <a:gd name="connsiteY20" fmla="*/ 5220066 h 6295040"/>
              <a:gd name="connsiteX21" fmla="*/ 3589108 w 5716723"/>
              <a:gd name="connsiteY21" fmla="*/ 5222780 h 6295040"/>
              <a:gd name="connsiteX22" fmla="*/ 3583802 w 5716723"/>
              <a:gd name="connsiteY22" fmla="*/ 5218770 h 6295040"/>
              <a:gd name="connsiteX23" fmla="*/ 3577201 w 5716723"/>
              <a:gd name="connsiteY23" fmla="*/ 5205444 h 6295040"/>
              <a:gd name="connsiteX24" fmla="*/ 3602563 w 5716723"/>
              <a:gd name="connsiteY24" fmla="*/ 5182916 h 6295040"/>
              <a:gd name="connsiteX25" fmla="*/ 3634403 w 5716723"/>
              <a:gd name="connsiteY25" fmla="*/ 5206980 h 6295040"/>
              <a:gd name="connsiteX26" fmla="*/ 3631685 w 5716723"/>
              <a:gd name="connsiteY26" fmla="*/ 5221606 h 6295040"/>
              <a:gd name="connsiteX27" fmla="*/ 3597536 w 5716723"/>
              <a:gd name="connsiteY27" fmla="*/ 5283341 h 6295040"/>
              <a:gd name="connsiteX28" fmla="*/ 3608675 w 5716723"/>
              <a:gd name="connsiteY28" fmla="*/ 5329284 h 6295040"/>
              <a:gd name="connsiteX29" fmla="*/ 3640514 w 5716723"/>
              <a:gd name="connsiteY29" fmla="*/ 5353347 h 6295040"/>
              <a:gd name="connsiteX30" fmla="*/ 3661742 w 5716723"/>
              <a:gd name="connsiteY30" fmla="*/ 5369391 h 6295040"/>
              <a:gd name="connsiteX31" fmla="*/ 3668344 w 5716723"/>
              <a:gd name="connsiteY31" fmla="*/ 5382717 h 6295040"/>
              <a:gd name="connsiteX32" fmla="*/ 3665630 w 5716723"/>
              <a:gd name="connsiteY32" fmla="*/ 5397339 h 6295040"/>
              <a:gd name="connsiteX33" fmla="*/ 3712096 w 5716723"/>
              <a:gd name="connsiteY33" fmla="*/ 5424120 h 6295040"/>
              <a:gd name="connsiteX34" fmla="*/ 3749241 w 5716723"/>
              <a:gd name="connsiteY34" fmla="*/ 5452193 h 6295040"/>
              <a:gd name="connsiteX35" fmla="*/ 3742518 w 5716723"/>
              <a:gd name="connsiteY35" fmla="*/ 5472129 h 6295040"/>
              <a:gd name="connsiteX36" fmla="*/ 3730484 w 5716723"/>
              <a:gd name="connsiteY36" fmla="*/ 5488050 h 6295040"/>
              <a:gd name="connsiteX37" fmla="*/ 3741096 w 5716723"/>
              <a:gd name="connsiteY37" fmla="*/ 5496071 h 6295040"/>
              <a:gd name="connsiteX38" fmla="*/ 3750294 w 5716723"/>
              <a:gd name="connsiteY38" fmla="*/ 5528032 h 6295040"/>
              <a:gd name="connsiteX39" fmla="*/ 3762265 w 5716723"/>
              <a:gd name="connsiteY39" fmla="*/ 5528743 h 6295040"/>
              <a:gd name="connsiteX40" fmla="*/ 3779542 w 5716723"/>
              <a:gd name="connsiteY40" fmla="*/ 5533463 h 6295040"/>
              <a:gd name="connsiteX41" fmla="*/ 3784848 w 5716723"/>
              <a:gd name="connsiteY41" fmla="*/ 5537474 h 6295040"/>
              <a:gd name="connsiteX42" fmla="*/ 3776828 w 5716723"/>
              <a:gd name="connsiteY42" fmla="*/ 5548085 h 6295040"/>
              <a:gd name="connsiteX43" fmla="*/ 3766090 w 5716723"/>
              <a:gd name="connsiteY43" fmla="*/ 5573323 h 6295040"/>
              <a:gd name="connsiteX44" fmla="*/ 3745388 w 5716723"/>
              <a:gd name="connsiteY44" fmla="*/ 5595195 h 6295040"/>
              <a:gd name="connsiteX45" fmla="*/ 3724687 w 5716723"/>
              <a:gd name="connsiteY45" fmla="*/ 5617075 h 6295040"/>
              <a:gd name="connsiteX46" fmla="*/ 3727279 w 5716723"/>
              <a:gd name="connsiteY46" fmla="*/ 5635706 h 6295040"/>
              <a:gd name="connsiteX47" fmla="*/ 3736473 w 5716723"/>
              <a:gd name="connsiteY47" fmla="*/ 5667672 h 6295040"/>
              <a:gd name="connsiteX48" fmla="*/ 3741779 w 5716723"/>
              <a:gd name="connsiteY48" fmla="*/ 5671682 h 6295040"/>
              <a:gd name="connsiteX49" fmla="*/ 3769024 w 5716723"/>
              <a:gd name="connsiteY49" fmla="*/ 5679765 h 6295040"/>
              <a:gd name="connsiteX50" fmla="*/ 3796269 w 5716723"/>
              <a:gd name="connsiteY50" fmla="*/ 5687847 h 6295040"/>
              <a:gd name="connsiteX51" fmla="*/ 3801574 w 5716723"/>
              <a:gd name="connsiteY51" fmla="*/ 5691857 h 6295040"/>
              <a:gd name="connsiteX52" fmla="*/ 3800153 w 5716723"/>
              <a:gd name="connsiteY52" fmla="*/ 5715799 h 6295040"/>
              <a:gd name="connsiteX53" fmla="*/ 3798738 w 5716723"/>
              <a:gd name="connsiteY53" fmla="*/ 5739740 h 6295040"/>
              <a:gd name="connsiteX54" fmla="*/ 3761467 w 5716723"/>
              <a:gd name="connsiteY54" fmla="*/ 5744924 h 6295040"/>
              <a:gd name="connsiteX55" fmla="*/ 3722782 w 5716723"/>
              <a:gd name="connsiteY55" fmla="*/ 5774050 h 6295040"/>
              <a:gd name="connsiteX56" fmla="*/ 3725370 w 5716723"/>
              <a:gd name="connsiteY56" fmla="*/ 5792686 h 6295040"/>
              <a:gd name="connsiteX57" fmla="*/ 3730676 w 5716723"/>
              <a:gd name="connsiteY57" fmla="*/ 5796696 h 6295040"/>
              <a:gd name="connsiteX58" fmla="*/ 3718646 w 5716723"/>
              <a:gd name="connsiteY58" fmla="*/ 5812614 h 6295040"/>
              <a:gd name="connsiteX59" fmla="*/ 3737682 w 5716723"/>
              <a:gd name="connsiteY59" fmla="*/ 5881199 h 6295040"/>
              <a:gd name="connsiteX60" fmla="*/ 3714146 w 5716723"/>
              <a:gd name="connsiteY60" fmla="*/ 5950961 h 6295040"/>
              <a:gd name="connsiteX61" fmla="*/ 3700815 w 5716723"/>
              <a:gd name="connsiteY61" fmla="*/ 5957560 h 6295040"/>
              <a:gd name="connsiteX62" fmla="*/ 3675456 w 5716723"/>
              <a:gd name="connsiteY62" fmla="*/ 5980083 h 6295040"/>
              <a:gd name="connsiteX63" fmla="*/ 3674039 w 5716723"/>
              <a:gd name="connsiteY63" fmla="*/ 6004029 h 6295040"/>
              <a:gd name="connsiteX64" fmla="*/ 3663301 w 5716723"/>
              <a:gd name="connsiteY64" fmla="*/ 6029266 h 6295040"/>
              <a:gd name="connsiteX65" fmla="*/ 3628500 w 5716723"/>
              <a:gd name="connsiteY65" fmla="*/ 6086344 h 6295040"/>
              <a:gd name="connsiteX66" fmla="*/ 3599252 w 5716723"/>
              <a:gd name="connsiteY66" fmla="*/ 6080912 h 6295040"/>
              <a:gd name="connsiteX67" fmla="*/ 3591232 w 5716723"/>
              <a:gd name="connsiteY67" fmla="*/ 6091524 h 6295040"/>
              <a:gd name="connsiteX68" fmla="*/ 3564636 w 5716723"/>
              <a:gd name="connsiteY68" fmla="*/ 6088103 h 6295040"/>
              <a:gd name="connsiteX69" fmla="*/ 3523296 w 5716723"/>
              <a:gd name="connsiteY69" fmla="*/ 6115222 h 6295040"/>
              <a:gd name="connsiteX70" fmla="*/ 3523048 w 5716723"/>
              <a:gd name="connsiteY70" fmla="*/ 6181741 h 6295040"/>
              <a:gd name="connsiteX71" fmla="*/ 3486488 w 5716723"/>
              <a:gd name="connsiteY71" fmla="*/ 6174955 h 6295040"/>
              <a:gd name="connsiteX72" fmla="*/ 3451287 w 5716723"/>
              <a:gd name="connsiteY72" fmla="*/ 6160859 h 6295040"/>
              <a:gd name="connsiteX73" fmla="*/ 3416022 w 5716723"/>
              <a:gd name="connsiteY73" fmla="*/ 6163388 h 6295040"/>
              <a:gd name="connsiteX74" fmla="*/ 3373971 w 5716723"/>
              <a:gd name="connsiteY74" fmla="*/ 6202478 h 6295040"/>
              <a:gd name="connsiteX75" fmla="*/ 3347068 w 5716723"/>
              <a:gd name="connsiteY75" fmla="*/ 6282205 h 6295040"/>
              <a:gd name="connsiteX76" fmla="*/ 3332442 w 5716723"/>
              <a:gd name="connsiteY76" fmla="*/ 6279488 h 6295040"/>
              <a:gd name="connsiteX77" fmla="*/ 3336452 w 5716723"/>
              <a:gd name="connsiteY77" fmla="*/ 6274182 h 6295040"/>
              <a:gd name="connsiteX78" fmla="*/ 3279375 w 5716723"/>
              <a:gd name="connsiteY78" fmla="*/ 6239380 h 6295040"/>
              <a:gd name="connsiteX79" fmla="*/ 3266697 w 5716723"/>
              <a:gd name="connsiteY79" fmla="*/ 6250644 h 6295040"/>
              <a:gd name="connsiteX80" fmla="*/ 3250005 w 5716723"/>
              <a:gd name="connsiteY80" fmla="*/ 6267210 h 6295040"/>
              <a:gd name="connsiteX81" fmla="*/ 3220636 w 5716723"/>
              <a:gd name="connsiteY81" fmla="*/ 6295040 h 6295040"/>
              <a:gd name="connsiteX82" fmla="*/ 3188796 w 5716723"/>
              <a:gd name="connsiteY82" fmla="*/ 6270976 h 6295040"/>
              <a:gd name="connsiteX83" fmla="*/ 3135851 w 5716723"/>
              <a:gd name="connsiteY83" fmla="*/ 6197608 h 6295040"/>
              <a:gd name="connsiteX84" fmla="*/ 3109195 w 5716723"/>
              <a:gd name="connsiteY84" fmla="*/ 6210816 h 6295040"/>
              <a:gd name="connsiteX85" fmla="*/ 3094569 w 5716723"/>
              <a:gd name="connsiteY85" fmla="*/ 6208098 h 6295040"/>
              <a:gd name="connsiteX86" fmla="*/ 3082535 w 5716723"/>
              <a:gd name="connsiteY86" fmla="*/ 6224020 h 6295040"/>
              <a:gd name="connsiteX87" fmla="*/ 3065200 w 5716723"/>
              <a:gd name="connsiteY87" fmla="*/ 6235928 h 6295040"/>
              <a:gd name="connsiteX88" fmla="*/ 3013955 w 5716723"/>
              <a:gd name="connsiteY88" fmla="*/ 6243060 h 6295040"/>
              <a:gd name="connsiteX89" fmla="*/ 2968138 w 5716723"/>
              <a:gd name="connsiteY89" fmla="*/ 6220941 h 6295040"/>
              <a:gd name="connsiteX90" fmla="*/ 2925803 w 5716723"/>
              <a:gd name="connsiteY90" fmla="*/ 6155592 h 6295040"/>
              <a:gd name="connsiteX91" fmla="*/ 2835343 w 5716723"/>
              <a:gd name="connsiteY91" fmla="*/ 6153931 h 6295040"/>
              <a:gd name="connsiteX92" fmla="*/ 2841419 w 5716723"/>
              <a:gd name="connsiteY92" fmla="*/ 6129342 h 6295040"/>
              <a:gd name="connsiteX93" fmla="*/ 2832873 w 5716723"/>
              <a:gd name="connsiteY93" fmla="*/ 6102038 h 6295040"/>
              <a:gd name="connsiteX94" fmla="*/ 2840896 w 5716723"/>
              <a:gd name="connsiteY94" fmla="*/ 6091422 h 6295040"/>
              <a:gd name="connsiteX95" fmla="*/ 2829695 w 5716723"/>
              <a:gd name="connsiteY95" fmla="*/ 6062112 h 6295040"/>
              <a:gd name="connsiteX96" fmla="*/ 2805168 w 5716723"/>
              <a:gd name="connsiteY96" fmla="*/ 6039403 h 6295040"/>
              <a:gd name="connsiteX97" fmla="*/ 2751917 w 5716723"/>
              <a:gd name="connsiteY97" fmla="*/ 6049190 h 6295040"/>
              <a:gd name="connsiteX98" fmla="*/ 2700086 w 5716723"/>
              <a:gd name="connsiteY98" fmla="*/ 6035028 h 6295040"/>
              <a:gd name="connsiteX99" fmla="*/ 2720261 w 5716723"/>
              <a:gd name="connsiteY99" fmla="*/ 5975232 h 6295040"/>
              <a:gd name="connsiteX100" fmla="*/ 2708472 w 5716723"/>
              <a:gd name="connsiteY100" fmla="*/ 5924640 h 6295040"/>
              <a:gd name="connsiteX101" fmla="*/ 2653986 w 5716723"/>
              <a:gd name="connsiteY101" fmla="*/ 5908470 h 6295040"/>
              <a:gd name="connsiteX102" fmla="*/ 2659783 w 5716723"/>
              <a:gd name="connsiteY102" fmla="*/ 5779446 h 6295040"/>
              <a:gd name="connsiteX103" fmla="*/ 2663793 w 5716723"/>
              <a:gd name="connsiteY103" fmla="*/ 5774140 h 6295040"/>
              <a:gd name="connsiteX104" fmla="*/ 2622512 w 5716723"/>
              <a:gd name="connsiteY104" fmla="*/ 5784631 h 6295040"/>
              <a:gd name="connsiteX105" fmla="*/ 2590672 w 5716723"/>
              <a:gd name="connsiteY105" fmla="*/ 5760567 h 6295040"/>
              <a:gd name="connsiteX106" fmla="*/ 2590798 w 5716723"/>
              <a:gd name="connsiteY106" fmla="*/ 5727309 h 6295040"/>
              <a:gd name="connsiteX107" fmla="*/ 2598818 w 5716723"/>
              <a:gd name="connsiteY107" fmla="*/ 5716697 h 6295040"/>
              <a:gd name="connsiteX108" fmla="*/ 2620937 w 5716723"/>
              <a:gd name="connsiteY108" fmla="*/ 5670880 h 6295040"/>
              <a:gd name="connsiteX109" fmla="*/ 2624425 w 5716723"/>
              <a:gd name="connsiteY109" fmla="*/ 5627654 h 6295040"/>
              <a:gd name="connsiteX110" fmla="*/ 2600483 w 5716723"/>
              <a:gd name="connsiteY110" fmla="*/ 5626233 h 6295040"/>
              <a:gd name="connsiteX111" fmla="*/ 2581847 w 5716723"/>
              <a:gd name="connsiteY111" fmla="*/ 5628829 h 6295040"/>
              <a:gd name="connsiteX112" fmla="*/ 2593881 w 5716723"/>
              <a:gd name="connsiteY112" fmla="*/ 5612907 h 6295040"/>
              <a:gd name="connsiteX113" fmla="*/ 2637872 w 5716723"/>
              <a:gd name="connsiteY113" fmla="*/ 5587791 h 6295040"/>
              <a:gd name="connsiteX114" fmla="*/ 2627260 w 5716723"/>
              <a:gd name="connsiteY114" fmla="*/ 5579771 h 6295040"/>
              <a:gd name="connsiteX115" fmla="*/ 2619362 w 5716723"/>
              <a:gd name="connsiteY115" fmla="*/ 5557122 h 6295040"/>
              <a:gd name="connsiteX116" fmla="*/ 2624790 w 5716723"/>
              <a:gd name="connsiteY116" fmla="*/ 5527878 h 6295040"/>
              <a:gd name="connsiteX117" fmla="*/ 2615596 w 5716723"/>
              <a:gd name="connsiteY117" fmla="*/ 5495913 h 6295040"/>
              <a:gd name="connsiteX118" fmla="*/ 2619606 w 5716723"/>
              <a:gd name="connsiteY118" fmla="*/ 5490607 h 6295040"/>
              <a:gd name="connsiteX119" fmla="*/ 2658884 w 5716723"/>
              <a:gd name="connsiteY119" fmla="*/ 5482768 h 6295040"/>
              <a:gd name="connsiteX120" fmla="*/ 2694148 w 5716723"/>
              <a:gd name="connsiteY120" fmla="*/ 5480238 h 6295040"/>
              <a:gd name="connsiteX121" fmla="*/ 2701116 w 5716723"/>
              <a:gd name="connsiteY121" fmla="*/ 5393788 h 6295040"/>
              <a:gd name="connsiteX122" fmla="*/ 2714689 w 5716723"/>
              <a:gd name="connsiteY122" fmla="*/ 5320667 h 6295040"/>
              <a:gd name="connsiteX123" fmla="*/ 2751898 w 5716723"/>
              <a:gd name="connsiteY123" fmla="*/ 5332115 h 6295040"/>
              <a:gd name="connsiteX124" fmla="*/ 2783926 w 5716723"/>
              <a:gd name="connsiteY124" fmla="*/ 5306288 h 6295040"/>
              <a:gd name="connsiteX125" fmla="*/ 2790001 w 5716723"/>
              <a:gd name="connsiteY125" fmla="*/ 5281699 h 6295040"/>
              <a:gd name="connsiteX126" fmla="*/ 2797373 w 5716723"/>
              <a:gd name="connsiteY126" fmla="*/ 5266425 h 6295040"/>
              <a:gd name="connsiteX127" fmla="*/ 2792067 w 5716723"/>
              <a:gd name="connsiteY127" fmla="*/ 5262415 h 6295040"/>
              <a:gd name="connsiteX128" fmla="*/ 2814835 w 5716723"/>
              <a:gd name="connsiteY128" fmla="*/ 5221260 h 6295040"/>
              <a:gd name="connsiteX129" fmla="*/ 2860063 w 5716723"/>
              <a:gd name="connsiteY129" fmla="*/ 5222089 h 6295040"/>
              <a:gd name="connsiteX130" fmla="*/ 2934664 w 5716723"/>
              <a:gd name="connsiteY130" fmla="*/ 5195091 h 6295040"/>
              <a:gd name="connsiteX131" fmla="*/ 2930128 w 5716723"/>
              <a:gd name="connsiteY131" fmla="*/ 5162482 h 6295040"/>
              <a:gd name="connsiteX132" fmla="*/ 2949533 w 5716723"/>
              <a:gd name="connsiteY132" fmla="*/ 5131286 h 6295040"/>
              <a:gd name="connsiteX133" fmla="*/ 3042586 w 5716723"/>
              <a:gd name="connsiteY133" fmla="*/ 5151587 h 6295040"/>
              <a:gd name="connsiteX134" fmla="*/ 3085164 w 5716723"/>
              <a:gd name="connsiteY134" fmla="*/ 5150413 h 6295040"/>
              <a:gd name="connsiteX135" fmla="*/ 3130702 w 5716723"/>
              <a:gd name="connsiteY135" fmla="*/ 5068097 h 6295040"/>
              <a:gd name="connsiteX136" fmla="*/ 2837657 w 5716723"/>
              <a:gd name="connsiteY136" fmla="*/ 4804932 h 6295040"/>
              <a:gd name="connsiteX137" fmla="*/ 2859529 w 5716723"/>
              <a:gd name="connsiteY137" fmla="*/ 4825634 h 6295040"/>
              <a:gd name="connsiteX138" fmla="*/ 2881405 w 5716723"/>
              <a:gd name="connsiteY138" fmla="*/ 4846339 h 6295040"/>
              <a:gd name="connsiteX139" fmla="*/ 2903929 w 5716723"/>
              <a:gd name="connsiteY139" fmla="*/ 4871698 h 6295040"/>
              <a:gd name="connsiteX140" fmla="*/ 2927748 w 5716723"/>
              <a:gd name="connsiteY140" fmla="*/ 4906374 h 6295040"/>
              <a:gd name="connsiteX141" fmla="*/ 2960884 w 5716723"/>
              <a:gd name="connsiteY141" fmla="*/ 4939753 h 6295040"/>
              <a:gd name="connsiteX142" fmla="*/ 2951446 w 5716723"/>
              <a:gd name="connsiteY142" fmla="*/ 4974310 h 6295040"/>
              <a:gd name="connsiteX143" fmla="*/ 2940830 w 5716723"/>
              <a:gd name="connsiteY143" fmla="*/ 4966287 h 6295040"/>
              <a:gd name="connsiteX144" fmla="*/ 2915589 w 5716723"/>
              <a:gd name="connsiteY144" fmla="*/ 4955554 h 6295040"/>
              <a:gd name="connsiteX145" fmla="*/ 2908339 w 5716723"/>
              <a:gd name="connsiteY145" fmla="*/ 4937566 h 6295040"/>
              <a:gd name="connsiteX146" fmla="*/ 2901089 w 5716723"/>
              <a:gd name="connsiteY146" fmla="*/ 4919578 h 6295040"/>
              <a:gd name="connsiteX147" fmla="*/ 2905099 w 5716723"/>
              <a:gd name="connsiteY147" fmla="*/ 4914272 h 6295040"/>
              <a:gd name="connsiteX148" fmla="*/ 2897205 w 5716723"/>
              <a:gd name="connsiteY148" fmla="*/ 4891626 h 6295040"/>
              <a:gd name="connsiteX149" fmla="*/ 2864065 w 5716723"/>
              <a:gd name="connsiteY149" fmla="*/ 4858243 h 6295040"/>
              <a:gd name="connsiteX150" fmla="*/ 2861473 w 5716723"/>
              <a:gd name="connsiteY150" fmla="*/ 4839612 h 6295040"/>
              <a:gd name="connsiteX151" fmla="*/ 2838949 w 5716723"/>
              <a:gd name="connsiteY151" fmla="*/ 4814252 h 6295040"/>
              <a:gd name="connsiteX152" fmla="*/ 2762187 w 5716723"/>
              <a:gd name="connsiteY152" fmla="*/ 4706204 h 6295040"/>
              <a:gd name="connsiteX153" fmla="*/ 2778109 w 5716723"/>
              <a:gd name="connsiteY153" fmla="*/ 4718238 h 6295040"/>
              <a:gd name="connsiteX154" fmla="*/ 2758177 w 5716723"/>
              <a:gd name="connsiteY154" fmla="*/ 4711510 h 6295040"/>
              <a:gd name="connsiteX155" fmla="*/ 3620128 w 5716723"/>
              <a:gd name="connsiteY155" fmla="*/ 4387415 h 6295040"/>
              <a:gd name="connsiteX156" fmla="*/ 3625433 w 5716723"/>
              <a:gd name="connsiteY156" fmla="*/ 4391425 h 6295040"/>
              <a:gd name="connsiteX157" fmla="*/ 3630033 w 5716723"/>
              <a:gd name="connsiteY157" fmla="*/ 4407409 h 6295040"/>
              <a:gd name="connsiteX158" fmla="*/ 3638641 w 5716723"/>
              <a:gd name="connsiteY158" fmla="*/ 4418080 h 6295040"/>
              <a:gd name="connsiteX159" fmla="*/ 3622598 w 5716723"/>
              <a:gd name="connsiteY159" fmla="*/ 4439308 h 6295040"/>
              <a:gd name="connsiteX160" fmla="*/ 3601370 w 5716723"/>
              <a:gd name="connsiteY160" fmla="*/ 4423265 h 6295040"/>
              <a:gd name="connsiteX161" fmla="*/ 3613400 w 5716723"/>
              <a:gd name="connsiteY161" fmla="*/ 4407347 h 6295040"/>
              <a:gd name="connsiteX162" fmla="*/ 3620128 w 5716723"/>
              <a:gd name="connsiteY162" fmla="*/ 4387415 h 6295040"/>
              <a:gd name="connsiteX163" fmla="*/ 2961792 w 5716723"/>
              <a:gd name="connsiteY163" fmla="*/ 4331775 h 6295040"/>
              <a:gd name="connsiteX164" fmla="*/ 2959077 w 5716723"/>
              <a:gd name="connsiteY164" fmla="*/ 4346397 h 6295040"/>
              <a:gd name="connsiteX165" fmla="*/ 2974814 w 5716723"/>
              <a:gd name="connsiteY165" fmla="*/ 4408317 h 6295040"/>
              <a:gd name="connsiteX166" fmla="*/ 2950689 w 5716723"/>
              <a:gd name="connsiteY166" fmla="*/ 4456789 h 6295040"/>
              <a:gd name="connsiteX167" fmla="*/ 2929461 w 5716723"/>
              <a:gd name="connsiteY167" fmla="*/ 4440746 h 6295040"/>
              <a:gd name="connsiteX168" fmla="*/ 2942975 w 5716723"/>
              <a:gd name="connsiteY168" fmla="*/ 4384253 h 6295040"/>
              <a:gd name="connsiteX169" fmla="*/ 2961792 w 5716723"/>
              <a:gd name="connsiteY169" fmla="*/ 4331775 h 6295040"/>
              <a:gd name="connsiteX170" fmla="*/ 3628395 w 5716723"/>
              <a:gd name="connsiteY170" fmla="*/ 4310284 h 6295040"/>
              <a:gd name="connsiteX171" fmla="*/ 3640181 w 5716723"/>
              <a:gd name="connsiteY171" fmla="*/ 4360881 h 6295040"/>
              <a:gd name="connsiteX172" fmla="*/ 3634875 w 5716723"/>
              <a:gd name="connsiteY172" fmla="*/ 4356871 h 6295040"/>
              <a:gd name="connsiteX173" fmla="*/ 3630865 w 5716723"/>
              <a:gd name="connsiteY173" fmla="*/ 4362177 h 6295040"/>
              <a:gd name="connsiteX174" fmla="*/ 3617536 w 5716723"/>
              <a:gd name="connsiteY174" fmla="*/ 4368783 h 6295040"/>
              <a:gd name="connsiteX175" fmla="*/ 3628395 w 5716723"/>
              <a:gd name="connsiteY175" fmla="*/ 4310284 h 6295040"/>
              <a:gd name="connsiteX176" fmla="*/ 3840103 w 5716723"/>
              <a:gd name="connsiteY176" fmla="*/ 4261839 h 6295040"/>
              <a:gd name="connsiteX177" fmla="*/ 3841399 w 5716723"/>
              <a:gd name="connsiteY177" fmla="*/ 4271155 h 6295040"/>
              <a:gd name="connsiteX178" fmla="*/ 3832021 w 5716723"/>
              <a:gd name="connsiteY178" fmla="*/ 4289084 h 6295040"/>
              <a:gd name="connsiteX179" fmla="*/ 3826651 w 5716723"/>
              <a:gd name="connsiteY179" fmla="*/ 4301699 h 6295040"/>
              <a:gd name="connsiteX180" fmla="*/ 3821346 w 5716723"/>
              <a:gd name="connsiteY180" fmla="*/ 4297689 h 6295040"/>
              <a:gd name="connsiteX181" fmla="*/ 3820050 w 5716723"/>
              <a:gd name="connsiteY181" fmla="*/ 4288373 h 6295040"/>
              <a:gd name="connsiteX182" fmla="*/ 3804128 w 5716723"/>
              <a:gd name="connsiteY182" fmla="*/ 4276340 h 6295040"/>
              <a:gd name="connsiteX183" fmla="*/ 2926555 w 5716723"/>
              <a:gd name="connsiteY183" fmla="*/ 4146722 h 6295040"/>
              <a:gd name="connsiteX184" fmla="*/ 2923841 w 5716723"/>
              <a:gd name="connsiteY184" fmla="*/ 4161344 h 6295040"/>
              <a:gd name="connsiteX185" fmla="*/ 2887744 w 5716723"/>
              <a:gd name="connsiteY185" fmla="*/ 4209105 h 6295040"/>
              <a:gd name="connsiteX186" fmla="*/ 2838442 w 5716723"/>
              <a:gd name="connsiteY186" fmla="*/ 4230207 h 6295040"/>
              <a:gd name="connsiteX187" fmla="*/ 2850472 w 5716723"/>
              <a:gd name="connsiteY187" fmla="*/ 4214290 h 6295040"/>
              <a:gd name="connsiteX188" fmla="*/ 2889224 w 5716723"/>
              <a:gd name="connsiteY188" fmla="*/ 4168535 h 6295040"/>
              <a:gd name="connsiteX189" fmla="*/ 2926555 w 5716723"/>
              <a:gd name="connsiteY189" fmla="*/ 4146722 h 6295040"/>
              <a:gd name="connsiteX190" fmla="*/ 3006769 w 5716723"/>
              <a:gd name="connsiteY190" fmla="*/ 4040587 h 6295040"/>
              <a:gd name="connsiteX191" fmla="*/ 3017380 w 5716723"/>
              <a:gd name="connsiteY191" fmla="*/ 4048607 h 6295040"/>
              <a:gd name="connsiteX192" fmla="*/ 2986715 w 5716723"/>
              <a:gd name="connsiteY192" fmla="*/ 4067121 h 6295040"/>
              <a:gd name="connsiteX193" fmla="*/ 132111 w 5716723"/>
              <a:gd name="connsiteY193" fmla="*/ 3960815 h 6295040"/>
              <a:gd name="connsiteX194" fmla="*/ 158645 w 5716723"/>
              <a:gd name="connsiteY194" fmla="*/ 3980869 h 6295040"/>
              <a:gd name="connsiteX195" fmla="*/ 131275 w 5716723"/>
              <a:gd name="connsiteY195" fmla="*/ 4006044 h 6295040"/>
              <a:gd name="connsiteX196" fmla="*/ 92005 w 5716723"/>
              <a:gd name="connsiteY196" fmla="*/ 4013883 h 6295040"/>
              <a:gd name="connsiteX197" fmla="*/ 39864 w 5716723"/>
              <a:gd name="connsiteY197" fmla="*/ 4082872 h 6295040"/>
              <a:gd name="connsiteX198" fmla="*/ 26534 w 5716723"/>
              <a:gd name="connsiteY198" fmla="*/ 4089471 h 6295040"/>
              <a:gd name="connsiteX199" fmla="*/ 0 w 5716723"/>
              <a:gd name="connsiteY199" fmla="*/ 4069417 h 6295040"/>
              <a:gd name="connsiteX200" fmla="*/ 36097 w 5716723"/>
              <a:gd name="connsiteY200" fmla="*/ 4021655 h 6295040"/>
              <a:gd name="connsiteX201" fmla="*/ 45417 w 5716723"/>
              <a:gd name="connsiteY201" fmla="*/ 4020363 h 6295040"/>
              <a:gd name="connsiteX202" fmla="*/ 55377 w 5716723"/>
              <a:gd name="connsiteY202" fmla="*/ 4023726 h 6295040"/>
              <a:gd name="connsiteX203" fmla="*/ 65345 w 5716723"/>
              <a:gd name="connsiteY203" fmla="*/ 4027087 h 6295040"/>
              <a:gd name="connsiteX204" fmla="*/ 77378 w 5716723"/>
              <a:gd name="connsiteY204" fmla="*/ 4011165 h 6295040"/>
              <a:gd name="connsiteX205" fmla="*/ 118778 w 5716723"/>
              <a:gd name="connsiteY205" fmla="*/ 3967418 h 6295040"/>
              <a:gd name="connsiteX206" fmla="*/ 2633718 w 5716723"/>
              <a:gd name="connsiteY206" fmla="*/ 2382888 h 6295040"/>
              <a:gd name="connsiteX207" fmla="*/ 2653650 w 5716723"/>
              <a:gd name="connsiteY207" fmla="*/ 2389615 h 6295040"/>
              <a:gd name="connsiteX208" fmla="*/ 2672286 w 5716723"/>
              <a:gd name="connsiteY208" fmla="*/ 2387019 h 6295040"/>
              <a:gd name="connsiteX209" fmla="*/ 2618971 w 5716723"/>
              <a:gd name="connsiteY209" fmla="*/ 2413431 h 6295040"/>
              <a:gd name="connsiteX210" fmla="*/ 2617675 w 5716723"/>
              <a:gd name="connsiteY210" fmla="*/ 2404115 h 6295040"/>
              <a:gd name="connsiteX211" fmla="*/ 2620392 w 5716723"/>
              <a:gd name="connsiteY211" fmla="*/ 2389489 h 6295040"/>
              <a:gd name="connsiteX212" fmla="*/ 2633718 w 5716723"/>
              <a:gd name="connsiteY212" fmla="*/ 2382888 h 6295040"/>
              <a:gd name="connsiteX213" fmla="*/ 2755263 w 5716723"/>
              <a:gd name="connsiteY213" fmla="*/ 2343423 h 6295040"/>
              <a:gd name="connsiteX214" fmla="*/ 2781500 w 5716723"/>
              <a:gd name="connsiteY214" fmla="*/ 2352835 h 6295040"/>
              <a:gd name="connsiteX215" fmla="*/ 2753427 w 5716723"/>
              <a:gd name="connsiteY215" fmla="*/ 2389981 h 6295040"/>
              <a:gd name="connsiteX216" fmla="*/ 2685612 w 5716723"/>
              <a:gd name="connsiteY216" fmla="*/ 2380417 h 6295040"/>
              <a:gd name="connsiteX217" fmla="*/ 2705665 w 5716723"/>
              <a:gd name="connsiteY217" fmla="*/ 2353884 h 6295040"/>
              <a:gd name="connsiteX218" fmla="*/ 2737630 w 5716723"/>
              <a:gd name="connsiteY218" fmla="*/ 2344689 h 6295040"/>
              <a:gd name="connsiteX219" fmla="*/ 2755263 w 5716723"/>
              <a:gd name="connsiteY219" fmla="*/ 2343423 h 6295040"/>
              <a:gd name="connsiteX220" fmla="*/ 371592 w 5716723"/>
              <a:gd name="connsiteY220" fmla="*/ 1790516 h 6295040"/>
              <a:gd name="connsiteX221" fmla="*/ 486924 w 5716723"/>
              <a:gd name="connsiteY221" fmla="*/ 1902691 h 6295040"/>
              <a:gd name="connsiteX222" fmla="*/ 482911 w 5716723"/>
              <a:gd name="connsiteY222" fmla="*/ 1908001 h 6295040"/>
              <a:gd name="connsiteX223" fmla="*/ 465697 w 5716723"/>
              <a:gd name="connsiteY223" fmla="*/ 1886647 h 6295040"/>
              <a:gd name="connsiteX224" fmla="*/ 449775 w 5716723"/>
              <a:gd name="connsiteY224" fmla="*/ 1874614 h 6295040"/>
              <a:gd name="connsiteX225" fmla="*/ 396707 w 5716723"/>
              <a:gd name="connsiteY225" fmla="*/ 1834507 h 6295040"/>
              <a:gd name="connsiteX226" fmla="*/ 379494 w 5716723"/>
              <a:gd name="connsiteY226" fmla="*/ 1813161 h 6295040"/>
              <a:gd name="connsiteX227" fmla="*/ 367582 w 5716723"/>
              <a:gd name="connsiteY227" fmla="*/ 1795822 h 6295040"/>
              <a:gd name="connsiteX228" fmla="*/ 5475028 w 5716723"/>
              <a:gd name="connsiteY228" fmla="*/ 1403552 h 6295040"/>
              <a:gd name="connsiteX229" fmla="*/ 5480338 w 5716723"/>
              <a:gd name="connsiteY229" fmla="*/ 1407566 h 6295040"/>
              <a:gd name="connsiteX230" fmla="*/ 5462998 w 5716723"/>
              <a:gd name="connsiteY230" fmla="*/ 1419470 h 6295040"/>
              <a:gd name="connsiteX231" fmla="*/ 5553640 w 5716723"/>
              <a:gd name="connsiteY231" fmla="*/ 1371249 h 6295040"/>
              <a:gd name="connsiteX232" fmla="*/ 5590852 w 5716723"/>
              <a:gd name="connsiteY232" fmla="*/ 1382693 h 6295040"/>
              <a:gd name="connsiteX233" fmla="*/ 5574809 w 5716723"/>
              <a:gd name="connsiteY233" fmla="*/ 1403921 h 6295040"/>
              <a:gd name="connsiteX234" fmla="*/ 5527570 w 5716723"/>
              <a:gd name="connsiteY234" fmla="*/ 1405744 h 6295040"/>
              <a:gd name="connsiteX235" fmla="*/ 5480338 w 5716723"/>
              <a:gd name="connsiteY235" fmla="*/ 1407566 h 6295040"/>
              <a:gd name="connsiteX236" fmla="*/ 5488359 w 5716723"/>
              <a:gd name="connsiteY236" fmla="*/ 1396954 h 6295040"/>
              <a:gd name="connsiteX237" fmla="*/ 5519024 w 5716723"/>
              <a:gd name="connsiteY237" fmla="*/ 1378440 h 6295040"/>
              <a:gd name="connsiteX238" fmla="*/ 5553640 w 5716723"/>
              <a:gd name="connsiteY238" fmla="*/ 1371249 h 6295040"/>
              <a:gd name="connsiteX239" fmla="*/ 5479651 w 5716723"/>
              <a:gd name="connsiteY239" fmla="*/ 1231951 h 6295040"/>
              <a:gd name="connsiteX240" fmla="*/ 5486257 w 5716723"/>
              <a:gd name="connsiteY240" fmla="*/ 1245280 h 6295040"/>
              <a:gd name="connsiteX241" fmla="*/ 5476941 w 5716723"/>
              <a:gd name="connsiteY241" fmla="*/ 1246576 h 6295040"/>
              <a:gd name="connsiteX242" fmla="*/ 5471631 w 5716723"/>
              <a:gd name="connsiteY242" fmla="*/ 1242563 h 6295040"/>
              <a:gd name="connsiteX243" fmla="*/ 4564441 w 5716723"/>
              <a:gd name="connsiteY243" fmla="*/ 1207294 h 6295040"/>
              <a:gd name="connsiteX244" fmla="*/ 4585670 w 5716723"/>
              <a:gd name="connsiteY244" fmla="*/ 1223337 h 6295040"/>
              <a:gd name="connsiteX245" fmla="*/ 4592271 w 5716723"/>
              <a:gd name="connsiteY245" fmla="*/ 1236663 h 6295040"/>
              <a:gd name="connsiteX246" fmla="*/ 4549450 w 5716723"/>
              <a:gd name="connsiteY246" fmla="*/ 1304352 h 6295040"/>
              <a:gd name="connsiteX247" fmla="*/ 4545315 w 5716723"/>
              <a:gd name="connsiteY247" fmla="*/ 1342924 h 6295040"/>
              <a:gd name="connsiteX248" fmla="*/ 4538591 w 5716723"/>
              <a:gd name="connsiteY248" fmla="*/ 1362852 h 6295040"/>
              <a:gd name="connsiteX249" fmla="*/ 4527853 w 5716723"/>
              <a:gd name="connsiteY249" fmla="*/ 1388089 h 6295040"/>
              <a:gd name="connsiteX250" fmla="*/ 4521133 w 5716723"/>
              <a:gd name="connsiteY250" fmla="*/ 1408021 h 6295040"/>
              <a:gd name="connsiteX251" fmla="*/ 4483736 w 5716723"/>
              <a:gd name="connsiteY251" fmla="*/ 1446463 h 6295040"/>
              <a:gd name="connsiteX252" fmla="*/ 4482440 w 5716723"/>
              <a:gd name="connsiteY252" fmla="*/ 1437147 h 6295040"/>
              <a:gd name="connsiteX253" fmla="*/ 4494474 w 5716723"/>
              <a:gd name="connsiteY253" fmla="*/ 1421225 h 6295040"/>
              <a:gd name="connsiteX254" fmla="*/ 4505211 w 5716723"/>
              <a:gd name="connsiteY254" fmla="*/ 1395987 h 6295040"/>
              <a:gd name="connsiteX255" fmla="*/ 4489289 w 5716723"/>
              <a:gd name="connsiteY255" fmla="*/ 1383954 h 6295040"/>
              <a:gd name="connsiteX256" fmla="*/ 4496014 w 5716723"/>
              <a:gd name="connsiteY256" fmla="*/ 1364026 h 6295040"/>
              <a:gd name="connsiteX257" fmla="*/ 4518781 w 5716723"/>
              <a:gd name="connsiteY257" fmla="*/ 1322871 h 6295040"/>
              <a:gd name="connsiteX258" fmla="*/ 4537542 w 5716723"/>
              <a:gd name="connsiteY258" fmla="*/ 1287017 h 6295040"/>
              <a:gd name="connsiteX259" fmla="*/ 4530936 w 5716723"/>
              <a:gd name="connsiteY259" fmla="*/ 1273687 h 6295040"/>
              <a:gd name="connsiteX260" fmla="*/ 4536368 w 5716723"/>
              <a:gd name="connsiteY260" fmla="*/ 1244439 h 6295040"/>
              <a:gd name="connsiteX261" fmla="*/ 5695495 w 5716723"/>
              <a:gd name="connsiteY261" fmla="*/ 1144942 h 6295040"/>
              <a:gd name="connsiteX262" fmla="*/ 5716723 w 5716723"/>
              <a:gd name="connsiteY262" fmla="*/ 1160986 h 6295040"/>
              <a:gd name="connsiteX263" fmla="*/ 5704689 w 5716723"/>
              <a:gd name="connsiteY263" fmla="*/ 1176908 h 6295040"/>
              <a:gd name="connsiteX264" fmla="*/ 5643480 w 5716723"/>
              <a:gd name="connsiteY264" fmla="*/ 1180666 h 6295040"/>
              <a:gd name="connsiteX265" fmla="*/ 5627436 w 5716723"/>
              <a:gd name="connsiteY265" fmla="*/ 1201894 h 6295040"/>
              <a:gd name="connsiteX266" fmla="*/ 5612815 w 5716723"/>
              <a:gd name="connsiteY266" fmla="*/ 1199180 h 6295040"/>
              <a:gd name="connsiteX267" fmla="*/ 5600781 w 5716723"/>
              <a:gd name="connsiteY267" fmla="*/ 1215102 h 6295040"/>
              <a:gd name="connsiteX268" fmla="*/ 5552187 w 5716723"/>
              <a:gd name="connsiteY268" fmla="*/ 1224237 h 6295040"/>
              <a:gd name="connsiteX269" fmla="*/ 5507606 w 5716723"/>
              <a:gd name="connsiteY269" fmla="*/ 1228062 h 6295040"/>
              <a:gd name="connsiteX270" fmla="*/ 5536976 w 5716723"/>
              <a:gd name="connsiteY270" fmla="*/ 1200233 h 6295040"/>
              <a:gd name="connsiteX271" fmla="*/ 5624844 w 5716723"/>
              <a:gd name="connsiteY271" fmla="*/ 1183262 h 6295040"/>
              <a:gd name="connsiteX272" fmla="*/ 5636878 w 5716723"/>
              <a:gd name="connsiteY272" fmla="*/ 1167340 h 6295040"/>
              <a:gd name="connsiteX273" fmla="*/ 5695495 w 5716723"/>
              <a:gd name="connsiteY273" fmla="*/ 1144942 h 6295040"/>
              <a:gd name="connsiteX274" fmla="*/ 3309022 w 5716723"/>
              <a:gd name="connsiteY274" fmla="*/ 0 h 6295040"/>
              <a:gd name="connsiteX275" fmla="*/ 3324944 w 5716723"/>
              <a:gd name="connsiteY275" fmla="*/ 12033 h 6295040"/>
              <a:gd name="connsiteX276" fmla="*/ 3319450 w 5716723"/>
              <a:gd name="connsiteY276" fmla="*/ 57914 h 6295040"/>
              <a:gd name="connsiteX277" fmla="*/ 3315781 w 5716723"/>
              <a:gd name="connsiteY277" fmla="*/ 151022 h 6295040"/>
              <a:gd name="connsiteX278" fmla="*/ 3306096 w 5716723"/>
              <a:gd name="connsiteY278" fmla="*/ 252098 h 6295040"/>
              <a:gd name="connsiteX279" fmla="*/ 3286568 w 5716723"/>
              <a:gd name="connsiteY279" fmla="*/ 316547 h 6295040"/>
              <a:gd name="connsiteX280" fmla="*/ 3299773 w 5716723"/>
              <a:gd name="connsiteY280" fmla="*/ 343207 h 6295040"/>
              <a:gd name="connsiteX281" fmla="*/ 3301658 w 5716723"/>
              <a:gd name="connsiteY281" fmla="*/ 373813 h 6295040"/>
              <a:gd name="connsiteX282" fmla="*/ 3327481 w 5716723"/>
              <a:gd name="connsiteY282" fmla="*/ 405838 h 6295040"/>
              <a:gd name="connsiteX283" fmla="*/ 3374653 w 5716723"/>
              <a:gd name="connsiteY283" fmla="*/ 420644 h 6295040"/>
              <a:gd name="connsiteX284" fmla="*/ 3415350 w 5716723"/>
              <a:gd name="connsiteY284" fmla="*/ 388867 h 6295040"/>
              <a:gd name="connsiteX285" fmla="*/ 3404733 w 5716723"/>
              <a:gd name="connsiteY285" fmla="*/ 380843 h 6295040"/>
              <a:gd name="connsiteX286" fmla="*/ 3402145 w 5716723"/>
              <a:gd name="connsiteY286" fmla="*/ 362207 h 6295040"/>
              <a:gd name="connsiteX287" fmla="*/ 3436943 w 5716723"/>
              <a:gd name="connsiteY287" fmla="*/ 305134 h 6295040"/>
              <a:gd name="connsiteX288" fmla="*/ 3474088 w 5716723"/>
              <a:gd name="connsiteY288" fmla="*/ 333208 h 6295040"/>
              <a:gd name="connsiteX289" fmla="*/ 3465883 w 5716723"/>
              <a:gd name="connsiteY289" fmla="*/ 393706 h 6295040"/>
              <a:gd name="connsiteX290" fmla="*/ 3528086 w 5716723"/>
              <a:gd name="connsiteY290" fmla="*/ 482407 h 6295040"/>
              <a:gd name="connsiteX291" fmla="*/ 3558630 w 5716723"/>
              <a:gd name="connsiteY291" fmla="*/ 497154 h 6295040"/>
              <a:gd name="connsiteX292" fmla="*/ 3567946 w 5716723"/>
              <a:gd name="connsiteY292" fmla="*/ 495859 h 6295040"/>
              <a:gd name="connsiteX293" fmla="*/ 3600033 w 5716723"/>
              <a:gd name="connsiteY293" fmla="*/ 453403 h 6295040"/>
              <a:gd name="connsiteX294" fmla="*/ 3642736 w 5716723"/>
              <a:gd name="connsiteY294" fmla="*/ 418971 h 6295040"/>
              <a:gd name="connsiteX295" fmla="*/ 3632119 w 5716723"/>
              <a:gd name="connsiteY295" fmla="*/ 410947 h 6295040"/>
              <a:gd name="connsiteX296" fmla="*/ 3651526 w 5716723"/>
              <a:gd name="connsiteY296" fmla="*/ 379759 h 6295040"/>
              <a:gd name="connsiteX297" fmla="*/ 3674941 w 5716723"/>
              <a:gd name="connsiteY297" fmla="*/ 343258 h 6295040"/>
              <a:gd name="connsiteX298" fmla="*/ 3698883 w 5716723"/>
              <a:gd name="connsiteY298" fmla="*/ 344679 h 6295040"/>
              <a:gd name="connsiteX299" fmla="*/ 3716096 w 5716723"/>
              <a:gd name="connsiteY299" fmla="*/ 366026 h 6295040"/>
              <a:gd name="connsiteX300" fmla="*/ 3673216 w 5716723"/>
              <a:gd name="connsiteY300" fmla="*/ 450343 h 6295040"/>
              <a:gd name="connsiteX301" fmla="*/ 3630333 w 5716723"/>
              <a:gd name="connsiteY301" fmla="*/ 534665 h 6295040"/>
              <a:gd name="connsiteX302" fmla="*/ 3647547 w 5716723"/>
              <a:gd name="connsiteY302" fmla="*/ 556019 h 6295040"/>
              <a:gd name="connsiteX303" fmla="*/ 3654153 w 5716723"/>
              <a:gd name="connsiteY303" fmla="*/ 569348 h 6295040"/>
              <a:gd name="connsiteX304" fmla="*/ 3697900 w 5716723"/>
              <a:gd name="connsiteY304" fmla="*/ 610748 h 6295040"/>
              <a:gd name="connsiteX305" fmla="*/ 3705920 w 5716723"/>
              <a:gd name="connsiteY305" fmla="*/ 600136 h 6295040"/>
              <a:gd name="connsiteX306" fmla="*/ 3721842 w 5716723"/>
              <a:gd name="connsiteY306" fmla="*/ 612170 h 6295040"/>
              <a:gd name="connsiteX307" fmla="*/ 3773735 w 5716723"/>
              <a:gd name="connsiteY307" fmla="*/ 609699 h 6295040"/>
              <a:gd name="connsiteX308" fmla="*/ 3784167 w 5716723"/>
              <a:gd name="connsiteY308" fmla="*/ 667609 h 6295040"/>
              <a:gd name="connsiteX309" fmla="*/ 3806505 w 5716723"/>
              <a:gd name="connsiteY309" fmla="*/ 742855 h 6295040"/>
              <a:gd name="connsiteX310" fmla="*/ 3847665 w 5716723"/>
              <a:gd name="connsiteY310" fmla="*/ 765626 h 6295040"/>
              <a:gd name="connsiteX311" fmla="*/ 3867660 w 5716723"/>
              <a:gd name="connsiteY311" fmla="*/ 755721 h 6295040"/>
              <a:gd name="connsiteX312" fmla="*/ 3896967 w 5716723"/>
              <a:gd name="connsiteY312" fmla="*/ 744524 h 6295040"/>
              <a:gd name="connsiteX313" fmla="*/ 3922730 w 5716723"/>
              <a:gd name="connsiteY313" fmla="*/ 793177 h 6295040"/>
              <a:gd name="connsiteX314" fmla="*/ 3943184 w 5716723"/>
              <a:gd name="connsiteY314" fmla="*/ 837817 h 6295040"/>
              <a:gd name="connsiteX315" fmla="*/ 3941767 w 5716723"/>
              <a:gd name="connsiteY315" fmla="*/ 861762 h 6295040"/>
              <a:gd name="connsiteX316" fmla="*/ 3940345 w 5716723"/>
              <a:gd name="connsiteY316" fmla="*/ 885704 h 6295040"/>
              <a:gd name="connsiteX317" fmla="*/ 3939637 w 5716723"/>
              <a:gd name="connsiteY317" fmla="*/ 897671 h 6295040"/>
              <a:gd name="connsiteX318" fmla="*/ 3941641 w 5716723"/>
              <a:gd name="connsiteY318" fmla="*/ 895020 h 6295040"/>
              <a:gd name="connsiteX319" fmla="*/ 3938931 w 5716723"/>
              <a:gd name="connsiteY319" fmla="*/ 909645 h 6295040"/>
              <a:gd name="connsiteX320" fmla="*/ 3934921 w 5716723"/>
              <a:gd name="connsiteY320" fmla="*/ 914951 h 6295040"/>
              <a:gd name="connsiteX321" fmla="*/ 3952135 w 5716723"/>
              <a:gd name="connsiteY321" fmla="*/ 936297 h 6295040"/>
              <a:gd name="connsiteX322" fmla="*/ 4009860 w 5716723"/>
              <a:gd name="connsiteY322" fmla="*/ 975760 h 6295040"/>
              <a:gd name="connsiteX323" fmla="*/ 4067590 w 5716723"/>
              <a:gd name="connsiteY323" fmla="*/ 1015218 h 6295040"/>
              <a:gd name="connsiteX324" fmla="*/ 4063580 w 5716723"/>
              <a:gd name="connsiteY324" fmla="*/ 1020524 h 6295040"/>
              <a:gd name="connsiteX325" fmla="*/ 4068886 w 5716723"/>
              <a:gd name="connsiteY325" fmla="*/ 1024534 h 6295040"/>
              <a:gd name="connsiteX326" fmla="*/ 4071474 w 5716723"/>
              <a:gd name="connsiteY326" fmla="*/ 1043170 h 6295040"/>
              <a:gd name="connsiteX327" fmla="*/ 4079497 w 5716723"/>
              <a:gd name="connsiteY327" fmla="*/ 1032554 h 6295040"/>
              <a:gd name="connsiteX328" fmla="*/ 4110100 w 5716723"/>
              <a:gd name="connsiteY328" fmla="*/ 1030673 h 6295040"/>
              <a:gd name="connsiteX329" fmla="*/ 4139410 w 5716723"/>
              <a:gd name="connsiteY329" fmla="*/ 1019472 h 6295040"/>
              <a:gd name="connsiteX330" fmla="*/ 4155454 w 5716723"/>
              <a:gd name="connsiteY330" fmla="*/ 998244 h 6295040"/>
              <a:gd name="connsiteX331" fmla="*/ 4195380 w 5716723"/>
              <a:gd name="connsiteY331" fmla="*/ 995067 h 6295040"/>
              <a:gd name="connsiteX332" fmla="*/ 4235303 w 5716723"/>
              <a:gd name="connsiteY332" fmla="*/ 991885 h 6295040"/>
              <a:gd name="connsiteX333" fmla="*/ 4251343 w 5716723"/>
              <a:gd name="connsiteY333" fmla="*/ 970662 h 6295040"/>
              <a:gd name="connsiteX334" fmla="*/ 4289910 w 5716723"/>
              <a:gd name="connsiteY334" fmla="*/ 974794 h 6295040"/>
              <a:gd name="connsiteX335" fmla="*/ 4311259 w 5716723"/>
              <a:gd name="connsiteY335" fmla="*/ 957576 h 6295040"/>
              <a:gd name="connsiteX336" fmla="*/ 4333198 w 5716723"/>
              <a:gd name="connsiteY336" fmla="*/ 961648 h 6295040"/>
              <a:gd name="connsiteX337" fmla="*/ 4359146 w 5716723"/>
              <a:gd name="connsiteY337" fmla="*/ 960415 h 6295040"/>
              <a:gd name="connsiteX338" fmla="*/ 4371177 w 5716723"/>
              <a:gd name="connsiteY338" fmla="*/ 944497 h 6295040"/>
              <a:gd name="connsiteX339" fmla="*/ 4385798 w 5716723"/>
              <a:gd name="connsiteY339" fmla="*/ 947212 h 6295040"/>
              <a:gd name="connsiteX340" fmla="*/ 4404433 w 5716723"/>
              <a:gd name="connsiteY340" fmla="*/ 944615 h 6295040"/>
              <a:gd name="connsiteX341" fmla="*/ 4427080 w 5716723"/>
              <a:gd name="connsiteY341" fmla="*/ 936721 h 6295040"/>
              <a:gd name="connsiteX342" fmla="*/ 4444419 w 5716723"/>
              <a:gd name="connsiteY342" fmla="*/ 924809 h 6295040"/>
              <a:gd name="connsiteX343" fmla="*/ 4471074 w 5716723"/>
              <a:gd name="connsiteY343" fmla="*/ 911601 h 6295040"/>
              <a:gd name="connsiteX344" fmla="*/ 4504332 w 5716723"/>
              <a:gd name="connsiteY344" fmla="*/ 911727 h 6295040"/>
              <a:gd name="connsiteX345" fmla="*/ 4484279 w 5716723"/>
              <a:gd name="connsiteY345" fmla="*/ 938261 h 6295040"/>
              <a:gd name="connsiteX346" fmla="*/ 4373057 w 5716723"/>
              <a:gd name="connsiteY346" fmla="*/ 975100 h 6295040"/>
              <a:gd name="connsiteX347" fmla="*/ 4252638 w 5716723"/>
              <a:gd name="connsiteY347" fmla="*/ 979978 h 6295040"/>
              <a:gd name="connsiteX348" fmla="*/ 4236595 w 5716723"/>
              <a:gd name="connsiteY348" fmla="*/ 1001206 h 6295040"/>
              <a:gd name="connsiteX349" fmla="*/ 4098777 w 5716723"/>
              <a:gd name="connsiteY349" fmla="*/ 1034624 h 6295040"/>
              <a:gd name="connsiteX350" fmla="*/ 3975464 w 5716723"/>
              <a:gd name="connsiteY350" fmla="*/ 1104014 h 6295040"/>
              <a:gd name="connsiteX351" fmla="*/ 3979352 w 5716723"/>
              <a:gd name="connsiteY351" fmla="*/ 1131969 h 6295040"/>
              <a:gd name="connsiteX352" fmla="*/ 3991260 w 5716723"/>
              <a:gd name="connsiteY352" fmla="*/ 1149305 h 6295040"/>
              <a:gd name="connsiteX353" fmla="*/ 3983240 w 5716723"/>
              <a:gd name="connsiteY353" fmla="*/ 1159917 h 6295040"/>
              <a:gd name="connsiteX354" fmla="*/ 3989846 w 5716723"/>
              <a:gd name="connsiteY354" fmla="*/ 1173246 h 6295040"/>
              <a:gd name="connsiteX355" fmla="*/ 4007060 w 5716723"/>
              <a:gd name="connsiteY355" fmla="*/ 1194592 h 6295040"/>
              <a:gd name="connsiteX356" fmla="*/ 4022149 w 5716723"/>
              <a:gd name="connsiteY356" fmla="*/ 1251858 h 6295040"/>
              <a:gd name="connsiteX357" fmla="*/ 4035939 w 5716723"/>
              <a:gd name="connsiteY357" fmla="*/ 1299804 h 6295040"/>
              <a:gd name="connsiteX358" fmla="*/ 4027919 w 5716723"/>
              <a:gd name="connsiteY358" fmla="*/ 1310416 h 6295040"/>
              <a:gd name="connsiteX359" fmla="*/ 4047140 w 5716723"/>
              <a:gd name="connsiteY359" fmla="*/ 1329115 h 6295040"/>
              <a:gd name="connsiteX360" fmla="*/ 4055627 w 5716723"/>
              <a:gd name="connsiteY360" fmla="*/ 1373047 h 6295040"/>
              <a:gd name="connsiteX361" fmla="*/ 4071544 w 5716723"/>
              <a:gd name="connsiteY361" fmla="*/ 1385077 h 6295040"/>
              <a:gd name="connsiteX362" fmla="*/ 4063524 w 5716723"/>
              <a:gd name="connsiteY362" fmla="*/ 1395689 h 6295040"/>
              <a:gd name="connsiteX363" fmla="*/ 4066120 w 5716723"/>
              <a:gd name="connsiteY363" fmla="*/ 1414324 h 6295040"/>
              <a:gd name="connsiteX364" fmla="*/ 4063403 w 5716723"/>
              <a:gd name="connsiteY364" fmla="*/ 1428950 h 6295040"/>
              <a:gd name="connsiteX365" fmla="*/ 4024187 w 5716723"/>
              <a:gd name="connsiteY365" fmla="*/ 1420157 h 6295040"/>
              <a:gd name="connsiteX366" fmla="*/ 3994292 w 5716723"/>
              <a:gd name="connsiteY366" fmla="*/ 1410071 h 6295040"/>
              <a:gd name="connsiteX367" fmla="*/ 3986272 w 5716723"/>
              <a:gd name="connsiteY367" fmla="*/ 1420682 h 6295040"/>
              <a:gd name="connsiteX368" fmla="*/ 3974238 w 5716723"/>
              <a:gd name="connsiteY368" fmla="*/ 1436605 h 6295040"/>
              <a:gd name="connsiteX369" fmla="*/ 4005956 w 5716723"/>
              <a:gd name="connsiteY369" fmla="*/ 1493930 h 6295040"/>
              <a:gd name="connsiteX370" fmla="*/ 4031198 w 5716723"/>
              <a:gd name="connsiteY370" fmla="*/ 1504663 h 6295040"/>
              <a:gd name="connsiteX371" fmla="*/ 4073123 w 5716723"/>
              <a:gd name="connsiteY371" fmla="*/ 1498831 h 6295040"/>
              <a:gd name="connsiteX372" fmla="*/ 4126960 w 5716723"/>
              <a:gd name="connsiteY372" fmla="*/ 1510338 h 6295040"/>
              <a:gd name="connsiteX373" fmla="*/ 4132266 w 5716723"/>
              <a:gd name="connsiteY373" fmla="*/ 1514348 h 6295040"/>
              <a:gd name="connsiteX374" fmla="*/ 4167067 w 5716723"/>
              <a:gd name="connsiteY374" fmla="*/ 1457271 h 6295040"/>
              <a:gd name="connsiteX375" fmla="*/ 4197858 w 5716723"/>
              <a:gd name="connsiteY375" fmla="*/ 1405499 h 6295040"/>
              <a:gd name="connsiteX376" fmla="*/ 4244198 w 5716723"/>
              <a:gd name="connsiteY376" fmla="*/ 1465538 h 6295040"/>
              <a:gd name="connsiteX377" fmla="*/ 4253396 w 5716723"/>
              <a:gd name="connsiteY377" fmla="*/ 1497499 h 6295040"/>
              <a:gd name="connsiteX378" fmla="*/ 4281285 w 5716723"/>
              <a:gd name="connsiteY378" fmla="*/ 1510240 h 6295040"/>
              <a:gd name="connsiteX379" fmla="*/ 4309178 w 5716723"/>
              <a:gd name="connsiteY379" fmla="*/ 1522984 h 6295040"/>
              <a:gd name="connsiteX380" fmla="*/ 4306464 w 5716723"/>
              <a:gd name="connsiteY380" fmla="*/ 1537606 h 6295040"/>
              <a:gd name="connsiteX381" fmla="*/ 4361012 w 5716723"/>
              <a:gd name="connsiteY381" fmla="*/ 1537143 h 6295040"/>
              <a:gd name="connsiteX382" fmla="*/ 4418148 w 5716723"/>
              <a:gd name="connsiteY382" fmla="*/ 1555315 h 6295040"/>
              <a:gd name="connsiteX383" fmla="*/ 4451590 w 5716723"/>
              <a:gd name="connsiteY383" fmla="*/ 1505547 h 6295040"/>
              <a:gd name="connsiteX384" fmla="*/ 4485036 w 5716723"/>
              <a:gd name="connsiteY384" fmla="*/ 1455782 h 6295040"/>
              <a:gd name="connsiteX385" fmla="*/ 4490342 w 5716723"/>
              <a:gd name="connsiteY385" fmla="*/ 1459792 h 6295040"/>
              <a:gd name="connsiteX386" fmla="*/ 4485559 w 5716723"/>
              <a:gd name="connsiteY386" fmla="*/ 1493702 h 6295040"/>
              <a:gd name="connsiteX387" fmla="*/ 4491517 w 5716723"/>
              <a:gd name="connsiteY387" fmla="*/ 1502369 h 6295040"/>
              <a:gd name="connsiteX388" fmla="*/ 4501477 w 5716723"/>
              <a:gd name="connsiteY388" fmla="*/ 1505732 h 6295040"/>
              <a:gd name="connsiteX389" fmla="*/ 4516750 w 5716723"/>
              <a:gd name="connsiteY389" fmla="*/ 1513104 h 6295040"/>
              <a:gd name="connsiteX390" fmla="*/ 4526007 w 5716723"/>
              <a:gd name="connsiteY390" fmla="*/ 1528436 h 6295040"/>
              <a:gd name="connsiteX391" fmla="*/ 4529958 w 5716723"/>
              <a:gd name="connsiteY391" fmla="*/ 1539759 h 6295040"/>
              <a:gd name="connsiteX392" fmla="*/ 4537857 w 5716723"/>
              <a:gd name="connsiteY392" fmla="*/ 1562408 h 6295040"/>
              <a:gd name="connsiteX393" fmla="*/ 4562972 w 5716723"/>
              <a:gd name="connsiteY393" fmla="*/ 1606399 h 6295040"/>
              <a:gd name="connsiteX394" fmla="*/ 4627544 w 5716723"/>
              <a:gd name="connsiteY394" fmla="*/ 1592673 h 6295040"/>
              <a:gd name="connsiteX395" fmla="*/ 4656272 w 5716723"/>
              <a:gd name="connsiteY395" fmla="*/ 1560181 h 6295040"/>
              <a:gd name="connsiteX396" fmla="*/ 4672190 w 5716723"/>
              <a:gd name="connsiteY396" fmla="*/ 1572211 h 6295040"/>
              <a:gd name="connsiteX397" fmla="*/ 4697549 w 5716723"/>
              <a:gd name="connsiteY397" fmla="*/ 1549687 h 6295040"/>
              <a:gd name="connsiteX398" fmla="*/ 4718900 w 5716723"/>
              <a:gd name="connsiteY398" fmla="*/ 1532477 h 6295040"/>
              <a:gd name="connsiteX399" fmla="*/ 4745434 w 5716723"/>
              <a:gd name="connsiteY399" fmla="*/ 1552531 h 6295040"/>
              <a:gd name="connsiteX400" fmla="*/ 4707977 w 5716723"/>
              <a:gd name="connsiteY400" fmla="*/ 1607602 h 6295040"/>
              <a:gd name="connsiteX401" fmla="*/ 4670525 w 5716723"/>
              <a:gd name="connsiteY401" fmla="*/ 1662676 h 6295040"/>
              <a:gd name="connsiteX402" fmla="*/ 4667811 w 5716723"/>
              <a:gd name="connsiteY402" fmla="*/ 1677298 h 6295040"/>
              <a:gd name="connsiteX403" fmla="*/ 4684377 w 5716723"/>
              <a:gd name="connsiteY403" fmla="*/ 1693989 h 6295040"/>
              <a:gd name="connsiteX404" fmla="*/ 4700947 w 5716723"/>
              <a:gd name="connsiteY404" fmla="*/ 1710677 h 6295040"/>
              <a:gd name="connsiteX405" fmla="*/ 4704956 w 5716723"/>
              <a:gd name="connsiteY405" fmla="*/ 1705371 h 6295040"/>
              <a:gd name="connsiteX406" fmla="*/ 4728898 w 5716723"/>
              <a:gd name="connsiteY406" fmla="*/ 1706793 h 6295040"/>
              <a:gd name="connsiteX407" fmla="*/ 4763456 w 5716723"/>
              <a:gd name="connsiteY407" fmla="*/ 1716230 h 6295040"/>
              <a:gd name="connsiteX408" fmla="*/ 4771476 w 5716723"/>
              <a:gd name="connsiteY408" fmla="*/ 1705618 h 6295040"/>
              <a:gd name="connsiteX409" fmla="*/ 4947087 w 5716723"/>
              <a:gd name="connsiteY409" fmla="*/ 1704935 h 6295040"/>
              <a:gd name="connsiteX410" fmla="*/ 4952393 w 5716723"/>
              <a:gd name="connsiteY410" fmla="*/ 1708945 h 6295040"/>
              <a:gd name="connsiteX411" fmla="*/ 4954989 w 5716723"/>
              <a:gd name="connsiteY411" fmla="*/ 1727580 h 6295040"/>
              <a:gd name="connsiteX412" fmla="*/ 4922313 w 5716723"/>
              <a:gd name="connsiteY412" fmla="*/ 1748746 h 6295040"/>
              <a:gd name="connsiteX413" fmla="*/ 4886927 w 5716723"/>
              <a:gd name="connsiteY413" fmla="*/ 1784536 h 6295040"/>
              <a:gd name="connsiteX414" fmla="*/ 4892232 w 5716723"/>
              <a:gd name="connsiteY414" fmla="*/ 1788546 h 6295040"/>
              <a:gd name="connsiteX415" fmla="*/ 4894829 w 5716723"/>
              <a:gd name="connsiteY415" fmla="*/ 1807181 h 6295040"/>
              <a:gd name="connsiteX416" fmla="*/ 4895939 w 5716723"/>
              <a:gd name="connsiteY416" fmla="*/ 1866384 h 6295040"/>
              <a:gd name="connsiteX417" fmla="*/ 4931608 w 5716723"/>
              <a:gd name="connsiteY417" fmla="*/ 1935032 h 6295040"/>
              <a:gd name="connsiteX418" fmla="*/ 4939629 w 5716723"/>
              <a:gd name="connsiteY418" fmla="*/ 1924419 h 6295040"/>
              <a:gd name="connsiteX419" fmla="*/ 4962863 w 5716723"/>
              <a:gd name="connsiteY419" fmla="*/ 1937808 h 6295040"/>
              <a:gd name="connsiteX420" fmla="*/ 4991400 w 5716723"/>
              <a:gd name="connsiteY420" fmla="*/ 1955210 h 6295040"/>
              <a:gd name="connsiteX421" fmla="*/ 4971221 w 5716723"/>
              <a:gd name="connsiteY421" fmla="*/ 2015002 h 6295040"/>
              <a:gd name="connsiteX422" fmla="*/ 4993505 w 5716723"/>
              <a:gd name="connsiteY422" fmla="*/ 2106880 h 6295040"/>
              <a:gd name="connsiteX423" fmla="*/ 4989495 w 5716723"/>
              <a:gd name="connsiteY423" fmla="*/ 2112186 h 6295040"/>
              <a:gd name="connsiteX424" fmla="*/ 4998811 w 5716723"/>
              <a:gd name="connsiteY424" fmla="*/ 2110890 h 6295040"/>
              <a:gd name="connsiteX425" fmla="*/ 5014729 w 5716723"/>
              <a:gd name="connsiteY425" fmla="*/ 2122920 h 6295040"/>
              <a:gd name="connsiteX426" fmla="*/ 5037901 w 5716723"/>
              <a:gd name="connsiteY426" fmla="*/ 2152941 h 6295040"/>
              <a:gd name="connsiteX427" fmla="*/ 5046447 w 5716723"/>
              <a:gd name="connsiteY427" fmla="*/ 2180244 h 6295040"/>
              <a:gd name="connsiteX428" fmla="*/ 5057063 w 5716723"/>
              <a:gd name="connsiteY428" fmla="*/ 2188268 h 6295040"/>
              <a:gd name="connsiteX429" fmla="*/ 5038949 w 5716723"/>
              <a:gd name="connsiteY429" fmla="*/ 2228776 h 6295040"/>
              <a:gd name="connsiteX430" fmla="*/ 5040893 w 5716723"/>
              <a:gd name="connsiteY430" fmla="*/ 2242754 h 6295040"/>
              <a:gd name="connsiteX431" fmla="*/ 5028863 w 5716723"/>
              <a:gd name="connsiteY431" fmla="*/ 2258671 h 6295040"/>
              <a:gd name="connsiteX432" fmla="*/ 5042068 w 5716723"/>
              <a:gd name="connsiteY432" fmla="*/ 2285331 h 6295040"/>
              <a:gd name="connsiteX433" fmla="*/ 5031330 w 5716723"/>
              <a:gd name="connsiteY433" fmla="*/ 2310569 h 6295040"/>
              <a:gd name="connsiteX434" fmla="*/ 5016649 w 5716723"/>
              <a:gd name="connsiteY434" fmla="*/ 2324483 h 6295040"/>
              <a:gd name="connsiteX435" fmla="*/ 5005971 w 5716723"/>
              <a:gd name="connsiteY435" fmla="*/ 2333093 h 6295040"/>
              <a:gd name="connsiteX436" fmla="*/ 4992519 w 5716723"/>
              <a:gd name="connsiteY436" fmla="*/ 2372953 h 6295040"/>
              <a:gd name="connsiteX437" fmla="*/ 5046887 w 5716723"/>
              <a:gd name="connsiteY437" fmla="*/ 2422379 h 6295040"/>
              <a:gd name="connsiteX438" fmla="*/ 5060213 w 5716723"/>
              <a:gd name="connsiteY438" fmla="*/ 2415777 h 6295040"/>
              <a:gd name="connsiteX439" fmla="*/ 5061508 w 5716723"/>
              <a:gd name="connsiteY439" fmla="*/ 2425093 h 6295040"/>
              <a:gd name="connsiteX440" fmla="*/ 5073420 w 5716723"/>
              <a:gd name="connsiteY440" fmla="*/ 2442432 h 6295040"/>
              <a:gd name="connsiteX441" fmla="*/ 5029422 w 5716723"/>
              <a:gd name="connsiteY441" fmla="*/ 2467548 h 6295040"/>
              <a:gd name="connsiteX442" fmla="*/ 4978703 w 5716723"/>
              <a:gd name="connsiteY442" fmla="*/ 2512596 h 6295040"/>
              <a:gd name="connsiteX443" fmla="*/ 5044974 w 5716723"/>
              <a:gd name="connsiteY443" fmla="*/ 2579355 h 6295040"/>
              <a:gd name="connsiteX444" fmla="*/ 5048984 w 5716723"/>
              <a:gd name="connsiteY444" fmla="*/ 2574049 h 6295040"/>
              <a:gd name="connsiteX445" fmla="*/ 5068208 w 5716723"/>
              <a:gd name="connsiteY445" fmla="*/ 2592743 h 6295040"/>
              <a:gd name="connsiteX446" fmla="*/ 5092736 w 5716723"/>
              <a:gd name="connsiteY446" fmla="*/ 2615452 h 6295040"/>
              <a:gd name="connsiteX447" fmla="*/ 5067376 w 5716723"/>
              <a:gd name="connsiteY447" fmla="*/ 2637975 h 6295040"/>
              <a:gd name="connsiteX448" fmla="*/ 5042138 w 5716723"/>
              <a:gd name="connsiteY448" fmla="*/ 2627238 h 6295040"/>
              <a:gd name="connsiteX449" fmla="*/ 5038128 w 5716723"/>
              <a:gd name="connsiteY449" fmla="*/ 2632544 h 6295040"/>
              <a:gd name="connsiteX450" fmla="*/ 5024799 w 5716723"/>
              <a:gd name="connsiteY450" fmla="*/ 2639150 h 6295040"/>
              <a:gd name="connsiteX451" fmla="*/ 5004867 w 5716723"/>
              <a:gd name="connsiteY451" fmla="*/ 2632422 h 6295040"/>
              <a:gd name="connsiteX452" fmla="*/ 4982284 w 5716723"/>
              <a:gd name="connsiteY452" fmla="*/ 2623691 h 6295040"/>
              <a:gd name="connsiteX453" fmla="*/ 4951678 w 5716723"/>
              <a:gd name="connsiteY453" fmla="*/ 2625577 h 6295040"/>
              <a:gd name="connsiteX454" fmla="*/ 4908982 w 5716723"/>
              <a:gd name="connsiteY454" fmla="*/ 2660008 h 6295040"/>
              <a:gd name="connsiteX455" fmla="*/ 4908146 w 5716723"/>
              <a:gd name="connsiteY455" fmla="*/ 2705237 h 6295040"/>
              <a:gd name="connsiteX456" fmla="*/ 4899883 w 5716723"/>
              <a:gd name="connsiteY456" fmla="*/ 2782371 h 6295040"/>
              <a:gd name="connsiteX457" fmla="*/ 4888960 w 5716723"/>
              <a:gd name="connsiteY457" fmla="*/ 2857495 h 6295040"/>
              <a:gd name="connsiteX458" fmla="*/ 4884181 w 5716723"/>
              <a:gd name="connsiteY458" fmla="*/ 2891401 h 6295040"/>
              <a:gd name="connsiteX459" fmla="*/ 4873443 w 5716723"/>
              <a:gd name="connsiteY459" fmla="*/ 2916639 h 6295040"/>
              <a:gd name="connsiteX460" fmla="*/ 4860117 w 5716723"/>
              <a:gd name="connsiteY460" fmla="*/ 2923240 h 6295040"/>
              <a:gd name="connsiteX461" fmla="*/ 4838889 w 5716723"/>
              <a:gd name="connsiteY461" fmla="*/ 2907197 h 6295040"/>
              <a:gd name="connsiteX462" fmla="*/ 4784278 w 5716723"/>
              <a:gd name="connsiteY462" fmla="*/ 2924293 h 6295040"/>
              <a:gd name="connsiteX463" fmla="*/ 4720234 w 5716723"/>
              <a:gd name="connsiteY463" fmla="*/ 2975943 h 6295040"/>
              <a:gd name="connsiteX464" fmla="*/ 4714928 w 5716723"/>
              <a:gd name="connsiteY464" fmla="*/ 2971932 h 6295040"/>
              <a:gd name="connsiteX465" fmla="*/ 4692278 w 5716723"/>
              <a:gd name="connsiteY465" fmla="*/ 2979831 h 6295040"/>
              <a:gd name="connsiteX466" fmla="*/ 4588127 w 5716723"/>
              <a:gd name="connsiteY466" fmla="*/ 3084548 h 6295040"/>
              <a:gd name="connsiteX467" fmla="*/ 4578685 w 5716723"/>
              <a:gd name="connsiteY467" fmla="*/ 3119102 h 6295040"/>
              <a:gd name="connsiteX468" fmla="*/ 4552674 w 5716723"/>
              <a:gd name="connsiteY468" fmla="*/ 3136968 h 6295040"/>
              <a:gd name="connsiteX469" fmla="*/ 4522656 w 5716723"/>
              <a:gd name="connsiteY469" fmla="*/ 3160136 h 6295040"/>
              <a:gd name="connsiteX470" fmla="*/ 4527966 w 5716723"/>
              <a:gd name="connsiteY470" fmla="*/ 3164149 h 6295040"/>
              <a:gd name="connsiteX471" fmla="*/ 4545950 w 5716723"/>
              <a:gd name="connsiteY471" fmla="*/ 3156895 h 6295040"/>
              <a:gd name="connsiteX472" fmla="*/ 4555914 w 5716723"/>
              <a:gd name="connsiteY472" fmla="*/ 3160261 h 6295040"/>
              <a:gd name="connsiteX473" fmla="*/ 4526545 w 5716723"/>
              <a:gd name="connsiteY473" fmla="*/ 3188091 h 6295040"/>
              <a:gd name="connsiteX474" fmla="*/ 4515933 w 5716723"/>
              <a:gd name="connsiteY474" fmla="*/ 3180071 h 6295040"/>
              <a:gd name="connsiteX475" fmla="*/ 4513219 w 5716723"/>
              <a:gd name="connsiteY475" fmla="*/ 3194693 h 6295040"/>
              <a:gd name="connsiteX476" fmla="*/ 4514511 w 5716723"/>
              <a:gd name="connsiteY476" fmla="*/ 3204013 h 6295040"/>
              <a:gd name="connsiteX477" fmla="*/ 4505195 w 5716723"/>
              <a:gd name="connsiteY477" fmla="*/ 3205309 h 6295040"/>
              <a:gd name="connsiteX478" fmla="*/ 4499889 w 5716723"/>
              <a:gd name="connsiteY478" fmla="*/ 3201299 h 6295040"/>
              <a:gd name="connsiteX479" fmla="*/ 4480421 w 5716723"/>
              <a:gd name="connsiteY479" fmla="*/ 3249119 h 6295040"/>
              <a:gd name="connsiteX480" fmla="*/ 4492918 w 5716723"/>
              <a:gd name="connsiteY480" fmla="*/ 3287746 h 6295040"/>
              <a:gd name="connsiteX481" fmla="*/ 4498223 w 5716723"/>
              <a:gd name="connsiteY481" fmla="*/ 3291756 h 6295040"/>
              <a:gd name="connsiteX482" fmla="*/ 4526179 w 5716723"/>
              <a:gd name="connsiteY482" fmla="*/ 3287867 h 6295040"/>
              <a:gd name="connsiteX483" fmla="*/ 4510136 w 5716723"/>
              <a:gd name="connsiteY483" fmla="*/ 3309095 h 6295040"/>
              <a:gd name="connsiteX484" fmla="*/ 4483476 w 5716723"/>
              <a:gd name="connsiteY484" fmla="*/ 3322299 h 6295040"/>
              <a:gd name="connsiteX485" fmla="*/ 4487368 w 5716723"/>
              <a:gd name="connsiteY485" fmla="*/ 3350251 h 6295040"/>
              <a:gd name="connsiteX486" fmla="*/ 4493967 w 5716723"/>
              <a:gd name="connsiteY486" fmla="*/ 3363581 h 6295040"/>
              <a:gd name="connsiteX487" fmla="*/ 4505878 w 5716723"/>
              <a:gd name="connsiteY487" fmla="*/ 3380920 h 6295040"/>
              <a:gd name="connsiteX488" fmla="*/ 4512480 w 5716723"/>
              <a:gd name="connsiteY488" fmla="*/ 3394246 h 6295040"/>
              <a:gd name="connsiteX489" fmla="*/ 4535067 w 5716723"/>
              <a:gd name="connsiteY489" fmla="*/ 3402980 h 6295040"/>
              <a:gd name="connsiteX490" fmla="*/ 4557650 w 5716723"/>
              <a:gd name="connsiteY490" fmla="*/ 3411711 h 6295040"/>
              <a:gd name="connsiteX491" fmla="*/ 4560242 w 5716723"/>
              <a:gd name="connsiteY491" fmla="*/ 3430343 h 6295040"/>
              <a:gd name="connsiteX492" fmla="*/ 4525440 w 5716723"/>
              <a:gd name="connsiteY492" fmla="*/ 3487420 h 6295040"/>
              <a:gd name="connsiteX493" fmla="*/ 4484870 w 5716723"/>
              <a:gd name="connsiteY493" fmla="*/ 3485940 h 6295040"/>
              <a:gd name="connsiteX494" fmla="*/ 4450902 w 5716723"/>
              <a:gd name="connsiteY494" fmla="*/ 3497792 h 6295040"/>
              <a:gd name="connsiteX495" fmla="*/ 4407190 w 5716723"/>
              <a:gd name="connsiteY495" fmla="*/ 3627343 h 6295040"/>
              <a:gd name="connsiteX496" fmla="*/ 4450045 w 5716723"/>
              <a:gd name="connsiteY496" fmla="*/ 3730603 h 6295040"/>
              <a:gd name="connsiteX497" fmla="*/ 4463372 w 5716723"/>
              <a:gd name="connsiteY497" fmla="*/ 3724001 h 6295040"/>
              <a:gd name="connsiteX498" fmla="*/ 4508419 w 5716723"/>
              <a:gd name="connsiteY498" fmla="*/ 3774720 h 6295040"/>
              <a:gd name="connsiteX499" fmla="*/ 4552230 w 5716723"/>
              <a:gd name="connsiteY499" fmla="*/ 3799494 h 6295040"/>
              <a:gd name="connsiteX500" fmla="*/ 4611962 w 5716723"/>
              <a:gd name="connsiteY500" fmla="*/ 3836302 h 6295040"/>
              <a:gd name="connsiteX501" fmla="*/ 4532235 w 5716723"/>
              <a:gd name="connsiteY501" fmla="*/ 3809399 h 6295040"/>
              <a:gd name="connsiteX502" fmla="*/ 4436472 w 5716723"/>
              <a:gd name="connsiteY502" fmla="*/ 3803724 h 6295040"/>
              <a:gd name="connsiteX503" fmla="*/ 4411234 w 5716723"/>
              <a:gd name="connsiteY503" fmla="*/ 3792986 h 6295040"/>
              <a:gd name="connsiteX504" fmla="*/ 4396609 w 5716723"/>
              <a:gd name="connsiteY504" fmla="*/ 3790277 h 6295040"/>
              <a:gd name="connsiteX505" fmla="*/ 4368657 w 5716723"/>
              <a:gd name="connsiteY505" fmla="*/ 3794161 h 6295040"/>
              <a:gd name="connsiteX506" fmla="*/ 4353384 w 5716723"/>
              <a:gd name="connsiteY506" fmla="*/ 3786789 h 6295040"/>
              <a:gd name="connsiteX507" fmla="*/ 4280667 w 5716723"/>
              <a:gd name="connsiteY507" fmla="*/ 3844392 h 6295040"/>
              <a:gd name="connsiteX508" fmla="*/ 4244570 w 5716723"/>
              <a:gd name="connsiteY508" fmla="*/ 3892154 h 6295040"/>
              <a:gd name="connsiteX509" fmla="*/ 4245866 w 5716723"/>
              <a:gd name="connsiteY509" fmla="*/ 3901470 h 6295040"/>
              <a:gd name="connsiteX510" fmla="*/ 4294213 w 5716723"/>
              <a:gd name="connsiteY510" fmla="*/ 3958854 h 6295040"/>
              <a:gd name="connsiteX511" fmla="*/ 4337253 w 5716723"/>
              <a:gd name="connsiteY511" fmla="*/ 4012227 h 6295040"/>
              <a:gd name="connsiteX512" fmla="*/ 4325220 w 5716723"/>
              <a:gd name="connsiteY512" fmla="*/ 4028150 h 6295040"/>
              <a:gd name="connsiteX513" fmla="*/ 4309950 w 5716723"/>
              <a:gd name="connsiteY513" fmla="*/ 4020774 h 6295040"/>
              <a:gd name="connsiteX514" fmla="*/ 4294676 w 5716723"/>
              <a:gd name="connsiteY514" fmla="*/ 4013402 h 6295040"/>
              <a:gd name="connsiteX515" fmla="*/ 4282646 w 5716723"/>
              <a:gd name="connsiteY515" fmla="*/ 4029320 h 6295040"/>
              <a:gd name="connsiteX516" fmla="*/ 4257413 w 5716723"/>
              <a:gd name="connsiteY516" fmla="*/ 4018585 h 6295040"/>
              <a:gd name="connsiteX517" fmla="*/ 4221555 w 5716723"/>
              <a:gd name="connsiteY517" fmla="*/ 3999829 h 6295040"/>
              <a:gd name="connsiteX518" fmla="*/ 4196322 w 5716723"/>
              <a:gd name="connsiteY518" fmla="*/ 3989094 h 6295040"/>
              <a:gd name="connsiteX519" fmla="*/ 4144424 w 5716723"/>
              <a:gd name="connsiteY519" fmla="*/ 3991561 h 6295040"/>
              <a:gd name="connsiteX520" fmla="*/ 4121779 w 5716723"/>
              <a:gd name="connsiteY520" fmla="*/ 3999463 h 6295040"/>
              <a:gd name="connsiteX521" fmla="*/ 4111104 w 5716723"/>
              <a:gd name="connsiteY521" fmla="*/ 4008068 h 6295040"/>
              <a:gd name="connsiteX522" fmla="*/ 4100433 w 5716723"/>
              <a:gd name="connsiteY522" fmla="*/ 4016677 h 6295040"/>
              <a:gd name="connsiteX523" fmla="*/ 4084327 w 5716723"/>
              <a:gd name="connsiteY523" fmla="*/ 4054538 h 6295040"/>
              <a:gd name="connsiteX524" fmla="*/ 4072230 w 5716723"/>
              <a:gd name="connsiteY524" fmla="*/ 4087084 h 6295040"/>
              <a:gd name="connsiteX525" fmla="*/ 4034900 w 5716723"/>
              <a:gd name="connsiteY525" fmla="*/ 4108898 h 6295040"/>
              <a:gd name="connsiteX526" fmla="*/ 3997044 w 5716723"/>
              <a:gd name="connsiteY526" fmla="*/ 4092795 h 6295040"/>
              <a:gd name="connsiteX527" fmla="*/ 3953174 w 5716723"/>
              <a:gd name="connsiteY527" fmla="*/ 4084649 h 6295040"/>
              <a:gd name="connsiteX528" fmla="*/ 3893784 w 5716723"/>
              <a:gd name="connsiteY528" fmla="*/ 4135651 h 6295040"/>
              <a:gd name="connsiteX529" fmla="*/ 3908284 w 5716723"/>
              <a:gd name="connsiteY529" fmla="*/ 4171626 h 6295040"/>
              <a:gd name="connsiteX530" fmla="*/ 3892362 w 5716723"/>
              <a:gd name="connsiteY530" fmla="*/ 4159593 h 6295040"/>
              <a:gd name="connsiteX531" fmla="*/ 3879558 w 5716723"/>
              <a:gd name="connsiteY531" fmla="*/ 4204114 h 6295040"/>
              <a:gd name="connsiteX532" fmla="*/ 3857443 w 5716723"/>
              <a:gd name="connsiteY532" fmla="*/ 4249927 h 6295040"/>
              <a:gd name="connsiteX533" fmla="*/ 3847475 w 5716723"/>
              <a:gd name="connsiteY533" fmla="*/ 4246566 h 6295040"/>
              <a:gd name="connsiteX534" fmla="*/ 3832201 w 5716723"/>
              <a:gd name="connsiteY534" fmla="*/ 4239194 h 6295040"/>
              <a:gd name="connsiteX535" fmla="*/ 3824181 w 5716723"/>
              <a:gd name="connsiteY535" fmla="*/ 4249806 h 6295040"/>
              <a:gd name="connsiteX536" fmla="*/ 3812274 w 5716723"/>
              <a:gd name="connsiteY536" fmla="*/ 4232470 h 6295040"/>
              <a:gd name="connsiteX537" fmla="*/ 3783733 w 5716723"/>
              <a:gd name="connsiteY537" fmla="*/ 4215072 h 6295040"/>
              <a:gd name="connsiteX538" fmla="*/ 3760502 w 5716723"/>
              <a:gd name="connsiteY538" fmla="*/ 4201679 h 6295040"/>
              <a:gd name="connsiteX539" fmla="*/ 3764512 w 5716723"/>
              <a:gd name="connsiteY539" fmla="*/ 4196373 h 6295040"/>
              <a:gd name="connsiteX540" fmla="*/ 3762630 w 5716723"/>
              <a:gd name="connsiteY540" fmla="*/ 4165762 h 6295040"/>
              <a:gd name="connsiteX541" fmla="*/ 3736804 w 5716723"/>
              <a:gd name="connsiteY541" fmla="*/ 4133742 h 6295040"/>
              <a:gd name="connsiteX542" fmla="*/ 3704843 w 5716723"/>
              <a:gd name="connsiteY542" fmla="*/ 4142940 h 6295040"/>
              <a:gd name="connsiteX543" fmla="*/ 3695522 w 5716723"/>
              <a:gd name="connsiteY543" fmla="*/ 4144232 h 6295040"/>
              <a:gd name="connsiteX544" fmla="*/ 3672759 w 5716723"/>
              <a:gd name="connsiteY544" fmla="*/ 4185391 h 6295040"/>
              <a:gd name="connsiteX545" fmla="*/ 3631352 w 5716723"/>
              <a:gd name="connsiteY545" fmla="*/ 4229140 h 6295040"/>
              <a:gd name="connsiteX546" fmla="*/ 3591615 w 5716723"/>
              <a:gd name="connsiteY546" fmla="*/ 4182434 h 6295040"/>
              <a:gd name="connsiteX547" fmla="*/ 3543853 w 5716723"/>
              <a:gd name="connsiteY547" fmla="*/ 4146337 h 6295040"/>
              <a:gd name="connsiteX548" fmla="*/ 3530527 w 5716723"/>
              <a:gd name="connsiteY548" fmla="*/ 4152939 h 6295040"/>
              <a:gd name="connsiteX549" fmla="*/ 3501802 w 5716723"/>
              <a:gd name="connsiteY549" fmla="*/ 4185427 h 6295040"/>
              <a:gd name="connsiteX550" fmla="*/ 3466478 w 5716723"/>
              <a:gd name="connsiteY550" fmla="*/ 4204585 h 6295040"/>
              <a:gd name="connsiteX551" fmla="*/ 3441237 w 5716723"/>
              <a:gd name="connsiteY551" fmla="*/ 4193852 h 6295040"/>
              <a:gd name="connsiteX552" fmla="*/ 3440004 w 5716723"/>
              <a:gd name="connsiteY552" fmla="*/ 4167903 h 6295040"/>
              <a:gd name="connsiteX553" fmla="*/ 3453396 w 5716723"/>
              <a:gd name="connsiteY553" fmla="*/ 4144672 h 6295040"/>
              <a:gd name="connsiteX554" fmla="*/ 3402332 w 5716723"/>
              <a:gd name="connsiteY554" fmla="*/ 4101914 h 6295040"/>
              <a:gd name="connsiteX555" fmla="*/ 3357752 w 5716723"/>
              <a:gd name="connsiteY555" fmla="*/ 4105739 h 6295040"/>
              <a:gd name="connsiteX556" fmla="*/ 3341830 w 5716723"/>
              <a:gd name="connsiteY556" fmla="*/ 4093705 h 6295040"/>
              <a:gd name="connsiteX557" fmla="*/ 3329796 w 5716723"/>
              <a:gd name="connsiteY557" fmla="*/ 4109628 h 6295040"/>
              <a:gd name="connsiteX558" fmla="*/ 3315701 w 5716723"/>
              <a:gd name="connsiteY558" fmla="*/ 4144829 h 6295040"/>
              <a:gd name="connsiteX559" fmla="*/ 3309625 w 5716723"/>
              <a:gd name="connsiteY559" fmla="*/ 4169418 h 6295040"/>
              <a:gd name="connsiteX560" fmla="*/ 3277659 w 5716723"/>
              <a:gd name="connsiteY560" fmla="*/ 4178613 h 6295040"/>
              <a:gd name="connsiteX561" fmla="*/ 3257724 w 5716723"/>
              <a:gd name="connsiteY561" fmla="*/ 4171889 h 6295040"/>
              <a:gd name="connsiteX562" fmla="*/ 3253781 w 5716723"/>
              <a:gd name="connsiteY562" fmla="*/ 4160566 h 6295040"/>
              <a:gd name="connsiteX563" fmla="*/ 3240514 w 5716723"/>
              <a:gd name="connsiteY563" fmla="*/ 4150539 h 6295040"/>
              <a:gd name="connsiteX564" fmla="*/ 3256557 w 5716723"/>
              <a:gd name="connsiteY564" fmla="*/ 4129311 h 6295040"/>
              <a:gd name="connsiteX565" fmla="*/ 3257327 w 5716723"/>
              <a:gd name="connsiteY565" fmla="*/ 4100712 h 6295040"/>
              <a:gd name="connsiteX566" fmla="*/ 3262107 w 5716723"/>
              <a:gd name="connsiteY566" fmla="*/ 4066806 h 6295040"/>
              <a:gd name="connsiteX567" fmla="*/ 3171890 w 5716723"/>
              <a:gd name="connsiteY567" fmla="*/ 3998622 h 6295040"/>
              <a:gd name="connsiteX568" fmla="*/ 3154672 w 5716723"/>
              <a:gd name="connsiteY568" fmla="*/ 3977273 h 6295040"/>
              <a:gd name="connsiteX569" fmla="*/ 3125428 w 5716723"/>
              <a:gd name="connsiteY569" fmla="*/ 3971845 h 6295040"/>
              <a:gd name="connsiteX570" fmla="*/ 3109385 w 5716723"/>
              <a:gd name="connsiteY570" fmla="*/ 3993073 h 6295040"/>
              <a:gd name="connsiteX571" fmla="*/ 3072761 w 5716723"/>
              <a:gd name="connsiteY571" fmla="*/ 4002911 h 6295040"/>
              <a:gd name="connsiteX572" fmla="*/ 3028244 w 5716723"/>
              <a:gd name="connsiteY572" fmla="*/ 3990111 h 6295040"/>
              <a:gd name="connsiteX573" fmla="*/ 3025369 w 5716723"/>
              <a:gd name="connsiteY573" fmla="*/ 3867041 h 6295040"/>
              <a:gd name="connsiteX574" fmla="*/ 2949255 w 5716723"/>
              <a:gd name="connsiteY574" fmla="*/ 3763655 h 6295040"/>
              <a:gd name="connsiteX575" fmla="*/ 2907912 w 5716723"/>
              <a:gd name="connsiteY575" fmla="*/ 3790778 h 6295040"/>
              <a:gd name="connsiteX576" fmla="*/ 2863975 w 5716723"/>
              <a:gd name="connsiteY576" fmla="*/ 3799262 h 6295040"/>
              <a:gd name="connsiteX577" fmla="*/ 2868111 w 5716723"/>
              <a:gd name="connsiteY577" fmla="*/ 3760698 h 6295040"/>
              <a:gd name="connsiteX578" fmla="*/ 2857495 w 5716723"/>
              <a:gd name="connsiteY578" fmla="*/ 3752675 h 6295040"/>
              <a:gd name="connsiteX579" fmla="*/ 2872243 w 5716723"/>
              <a:gd name="connsiteY579" fmla="*/ 3722131 h 6295040"/>
              <a:gd name="connsiteX580" fmla="*/ 2865641 w 5716723"/>
              <a:gd name="connsiteY580" fmla="*/ 3708805 h 6295040"/>
              <a:gd name="connsiteX581" fmla="*/ 2848426 w 5716723"/>
              <a:gd name="connsiteY581" fmla="*/ 3687451 h 6295040"/>
              <a:gd name="connsiteX582" fmla="*/ 2765923 w 5716723"/>
              <a:gd name="connsiteY582" fmla="*/ 3691803 h 6295040"/>
              <a:gd name="connsiteX583" fmla="*/ 2682131 w 5716723"/>
              <a:gd name="connsiteY583" fmla="*/ 3686838 h 6295040"/>
              <a:gd name="connsiteX584" fmla="*/ 2676825 w 5716723"/>
              <a:gd name="connsiteY584" fmla="*/ 3682828 h 6295040"/>
              <a:gd name="connsiteX585" fmla="*/ 2670219 w 5716723"/>
              <a:gd name="connsiteY585" fmla="*/ 3669499 h 6295040"/>
              <a:gd name="connsiteX586" fmla="*/ 2612431 w 5716723"/>
              <a:gd name="connsiteY586" fmla="*/ 3646669 h 6295040"/>
              <a:gd name="connsiteX587" fmla="*/ 2566554 w 5716723"/>
              <a:gd name="connsiteY587" fmla="*/ 3641178 h 6295040"/>
              <a:gd name="connsiteX588" fmla="*/ 2550511 w 5716723"/>
              <a:gd name="connsiteY588" fmla="*/ 3662406 h 6295040"/>
              <a:gd name="connsiteX589" fmla="*/ 2511947 w 5716723"/>
              <a:gd name="connsiteY589" fmla="*/ 3658270 h 6295040"/>
              <a:gd name="connsiteX590" fmla="*/ 2492138 w 5716723"/>
              <a:gd name="connsiteY590" fmla="*/ 3618289 h 6295040"/>
              <a:gd name="connsiteX591" fmla="*/ 2500158 w 5716723"/>
              <a:gd name="connsiteY591" fmla="*/ 3607677 h 6295040"/>
              <a:gd name="connsiteX592" fmla="*/ 2485595 w 5716723"/>
              <a:gd name="connsiteY592" fmla="*/ 3588335 h 6295040"/>
              <a:gd name="connsiteX593" fmla="*/ 2461712 w 5716723"/>
              <a:gd name="connsiteY593" fmla="*/ 3570285 h 6295040"/>
              <a:gd name="connsiteX594" fmla="*/ 2437126 w 5716723"/>
              <a:gd name="connsiteY594" fmla="*/ 3564205 h 6295040"/>
              <a:gd name="connsiteX595" fmla="*/ 2409822 w 5716723"/>
              <a:gd name="connsiteY595" fmla="*/ 3572751 h 6295040"/>
              <a:gd name="connsiteX596" fmla="*/ 2421605 w 5716723"/>
              <a:gd name="connsiteY596" fmla="*/ 3623352 h 6295040"/>
              <a:gd name="connsiteX597" fmla="*/ 2382920 w 5716723"/>
              <a:gd name="connsiteY597" fmla="*/ 3652478 h 6295040"/>
              <a:gd name="connsiteX598" fmla="*/ 2378910 w 5716723"/>
              <a:gd name="connsiteY598" fmla="*/ 3657783 h 6295040"/>
              <a:gd name="connsiteX599" fmla="*/ 2372244 w 5716723"/>
              <a:gd name="connsiteY599" fmla="*/ 3661083 h 6295040"/>
              <a:gd name="connsiteX600" fmla="*/ 2361570 w 5716723"/>
              <a:gd name="connsiteY600" fmla="*/ 3669695 h 6295040"/>
              <a:gd name="connsiteX601" fmla="*/ 2345648 w 5716723"/>
              <a:gd name="connsiteY601" fmla="*/ 3657662 h 6295040"/>
              <a:gd name="connsiteX602" fmla="*/ 2314394 w 5716723"/>
              <a:gd name="connsiteY602" fmla="*/ 3654885 h 6295040"/>
              <a:gd name="connsiteX603" fmla="*/ 2271113 w 5716723"/>
              <a:gd name="connsiteY603" fmla="*/ 3668030 h 6295040"/>
              <a:gd name="connsiteX604" fmla="*/ 2265803 w 5716723"/>
              <a:gd name="connsiteY604" fmla="*/ 3664016 h 6295040"/>
              <a:gd name="connsiteX605" fmla="*/ 2242388 w 5716723"/>
              <a:gd name="connsiteY605" fmla="*/ 3700518 h 6295040"/>
              <a:gd name="connsiteX606" fmla="*/ 2218973 w 5716723"/>
              <a:gd name="connsiteY606" fmla="*/ 3737019 h 6295040"/>
              <a:gd name="connsiteX607" fmla="*/ 2229463 w 5716723"/>
              <a:gd name="connsiteY607" fmla="*/ 3778300 h 6295040"/>
              <a:gd name="connsiteX608" fmla="*/ 2258589 w 5716723"/>
              <a:gd name="connsiteY608" fmla="*/ 3816986 h 6295040"/>
              <a:gd name="connsiteX609" fmla="*/ 2305117 w 5716723"/>
              <a:gd name="connsiteY609" fmla="*/ 3827134 h 6295040"/>
              <a:gd name="connsiteX610" fmla="*/ 2339730 w 5716723"/>
              <a:gd name="connsiteY610" fmla="*/ 3819947 h 6295040"/>
              <a:gd name="connsiteX611" fmla="*/ 2366263 w 5716723"/>
              <a:gd name="connsiteY611" fmla="*/ 3840001 h 6295040"/>
              <a:gd name="connsiteX612" fmla="*/ 2383603 w 5716723"/>
              <a:gd name="connsiteY612" fmla="*/ 3828089 h 6295040"/>
              <a:gd name="connsiteX613" fmla="*/ 2387613 w 5716723"/>
              <a:gd name="connsiteY613" fmla="*/ 3822783 h 6295040"/>
              <a:gd name="connsiteX614" fmla="*/ 2402239 w 5716723"/>
              <a:gd name="connsiteY614" fmla="*/ 3825500 h 6295040"/>
              <a:gd name="connsiteX615" fmla="*/ 2463974 w 5716723"/>
              <a:gd name="connsiteY615" fmla="*/ 3859650 h 6295040"/>
              <a:gd name="connsiteX616" fmla="*/ 2527009 w 5716723"/>
              <a:gd name="connsiteY616" fmla="*/ 3903118 h 6295040"/>
              <a:gd name="connsiteX617" fmla="*/ 2548237 w 5716723"/>
              <a:gd name="connsiteY617" fmla="*/ 3919162 h 6295040"/>
              <a:gd name="connsiteX618" fmla="*/ 2613212 w 5716723"/>
              <a:gd name="connsiteY618" fmla="*/ 3976605 h 6295040"/>
              <a:gd name="connsiteX619" fmla="*/ 2625120 w 5716723"/>
              <a:gd name="connsiteY619" fmla="*/ 3993948 h 6295040"/>
              <a:gd name="connsiteX620" fmla="*/ 2663566 w 5716723"/>
              <a:gd name="connsiteY620" fmla="*/ 4031341 h 6295040"/>
              <a:gd name="connsiteX621" fmla="*/ 2689974 w 5716723"/>
              <a:gd name="connsiteY621" fmla="*/ 4084653 h 6295040"/>
              <a:gd name="connsiteX622" fmla="*/ 2700468 w 5716723"/>
              <a:gd name="connsiteY622" fmla="*/ 4125930 h 6295040"/>
              <a:gd name="connsiteX623" fmla="*/ 2711084 w 5716723"/>
              <a:gd name="connsiteY623" fmla="*/ 4133953 h 6295040"/>
              <a:gd name="connsiteX624" fmla="*/ 2725584 w 5716723"/>
              <a:gd name="connsiteY624" fmla="*/ 4169929 h 6295040"/>
              <a:gd name="connsiteX625" fmla="*/ 2739962 w 5716723"/>
              <a:gd name="connsiteY625" fmla="*/ 4239158 h 6295040"/>
              <a:gd name="connsiteX626" fmla="*/ 2761190 w 5716723"/>
              <a:gd name="connsiteY626" fmla="*/ 4255201 h 6295040"/>
              <a:gd name="connsiteX627" fmla="*/ 2762302 w 5716723"/>
              <a:gd name="connsiteY627" fmla="*/ 4314411 h 6295040"/>
              <a:gd name="connsiteX628" fmla="*/ 2755389 w 5716723"/>
              <a:gd name="connsiteY628" fmla="*/ 4384230 h 6295040"/>
              <a:gd name="connsiteX629" fmla="*/ 2752675 w 5716723"/>
              <a:gd name="connsiteY629" fmla="*/ 4398851 h 6295040"/>
              <a:gd name="connsiteX630" fmla="*/ 2711151 w 5716723"/>
              <a:gd name="connsiteY630" fmla="*/ 4475864 h 6295040"/>
              <a:gd name="connsiteX631" fmla="*/ 2709733 w 5716723"/>
              <a:gd name="connsiteY631" fmla="*/ 4499802 h 6295040"/>
              <a:gd name="connsiteX632" fmla="*/ 2694985 w 5716723"/>
              <a:gd name="connsiteY632" fmla="*/ 4530346 h 6295040"/>
              <a:gd name="connsiteX633" fmla="*/ 2701588 w 5716723"/>
              <a:gd name="connsiteY633" fmla="*/ 4543679 h 6295040"/>
              <a:gd name="connsiteX634" fmla="*/ 2681537 w 5716723"/>
              <a:gd name="connsiteY634" fmla="*/ 4570209 h 6295040"/>
              <a:gd name="connsiteX635" fmla="*/ 2689432 w 5716723"/>
              <a:gd name="connsiteY635" fmla="*/ 4592855 h 6295040"/>
              <a:gd name="connsiteX636" fmla="*/ 2638592 w 5716723"/>
              <a:gd name="connsiteY636" fmla="*/ 4671164 h 6295040"/>
              <a:gd name="connsiteX637" fmla="*/ 2641832 w 5716723"/>
              <a:gd name="connsiteY637" fmla="*/ 4694457 h 6295040"/>
              <a:gd name="connsiteX638" fmla="*/ 2663707 w 5716723"/>
              <a:gd name="connsiteY638" fmla="*/ 4715155 h 6295040"/>
              <a:gd name="connsiteX639" fmla="*/ 2593764 w 5716723"/>
              <a:gd name="connsiteY639" fmla="*/ 4741508 h 6295040"/>
              <a:gd name="connsiteX640" fmla="*/ 2525120 w 5716723"/>
              <a:gd name="connsiteY640" fmla="*/ 4777173 h 6295040"/>
              <a:gd name="connsiteX641" fmla="*/ 2548814 w 5716723"/>
              <a:gd name="connsiteY641" fmla="*/ 4845114 h 6295040"/>
              <a:gd name="connsiteX642" fmla="*/ 2556590 w 5716723"/>
              <a:gd name="connsiteY642" fmla="*/ 4901017 h 6295040"/>
              <a:gd name="connsiteX643" fmla="*/ 2545974 w 5716723"/>
              <a:gd name="connsiteY643" fmla="*/ 4892993 h 6295040"/>
              <a:gd name="connsiteX644" fmla="*/ 2504819 w 5716723"/>
              <a:gd name="connsiteY644" fmla="*/ 4870226 h 6295040"/>
              <a:gd name="connsiteX645" fmla="*/ 2462363 w 5716723"/>
              <a:gd name="connsiteY645" fmla="*/ 4838139 h 6295040"/>
              <a:gd name="connsiteX646" fmla="*/ 2415655 w 5716723"/>
              <a:gd name="connsiteY646" fmla="*/ 4877880 h 6295040"/>
              <a:gd name="connsiteX647" fmla="*/ 2346299 w 5716723"/>
              <a:gd name="connsiteY647" fmla="*/ 4925516 h 6295040"/>
              <a:gd name="connsiteX648" fmla="*/ 2359445 w 5716723"/>
              <a:gd name="connsiteY648" fmla="*/ 4968804 h 6295040"/>
              <a:gd name="connsiteX649" fmla="*/ 2352658 w 5716723"/>
              <a:gd name="connsiteY649" fmla="*/ 5005365 h 6295040"/>
              <a:gd name="connsiteX650" fmla="*/ 2302182 w 5716723"/>
              <a:gd name="connsiteY650" fmla="*/ 4983889 h 6295040"/>
              <a:gd name="connsiteX651" fmla="*/ 2288975 w 5716723"/>
              <a:gd name="connsiteY651" fmla="*/ 4957234 h 6295040"/>
              <a:gd name="connsiteX652" fmla="*/ 2278363 w 5716723"/>
              <a:gd name="connsiteY652" fmla="*/ 4949214 h 6295040"/>
              <a:gd name="connsiteX653" fmla="*/ 2216502 w 5716723"/>
              <a:gd name="connsiteY653" fmla="*/ 4948323 h 6295040"/>
              <a:gd name="connsiteX654" fmla="*/ 2170567 w 5716723"/>
              <a:gd name="connsiteY654" fmla="*/ 4959460 h 6295040"/>
              <a:gd name="connsiteX655" fmla="*/ 2122437 w 5716723"/>
              <a:gd name="connsiteY655" fmla="*/ 5023144 h 6295040"/>
              <a:gd name="connsiteX656" fmla="*/ 2095195 w 5716723"/>
              <a:gd name="connsiteY656" fmla="*/ 5015057 h 6295040"/>
              <a:gd name="connsiteX657" fmla="*/ 2073256 w 5716723"/>
              <a:gd name="connsiteY657" fmla="*/ 5010985 h 6295040"/>
              <a:gd name="connsiteX658" fmla="*/ 2059464 w 5716723"/>
              <a:gd name="connsiteY658" fmla="*/ 4963042 h 6295040"/>
              <a:gd name="connsiteX659" fmla="*/ 2019015 w 5716723"/>
              <a:gd name="connsiteY659" fmla="*/ 4928301 h 6295040"/>
              <a:gd name="connsiteX660" fmla="*/ 1999087 w 5716723"/>
              <a:gd name="connsiteY660" fmla="*/ 4921576 h 6295040"/>
              <a:gd name="connsiteX661" fmla="*/ 1977738 w 5716723"/>
              <a:gd name="connsiteY661" fmla="*/ 4938794 h 6295040"/>
              <a:gd name="connsiteX662" fmla="*/ 1957806 w 5716723"/>
              <a:gd name="connsiteY662" fmla="*/ 4932066 h 6295040"/>
              <a:gd name="connsiteX663" fmla="*/ 1921956 w 5716723"/>
              <a:gd name="connsiteY663" fmla="*/ 4913309 h 6295040"/>
              <a:gd name="connsiteX664" fmla="*/ 1879316 w 5716723"/>
              <a:gd name="connsiteY664" fmla="*/ 4931116 h 6295040"/>
              <a:gd name="connsiteX665" fmla="*/ 1826185 w 5716723"/>
              <a:gd name="connsiteY665" fmla="*/ 4907634 h 6295040"/>
              <a:gd name="connsiteX666" fmla="*/ 1830196 w 5716723"/>
              <a:gd name="connsiteY666" fmla="*/ 4902328 h 6295040"/>
              <a:gd name="connsiteX667" fmla="*/ 1827666 w 5716723"/>
              <a:gd name="connsiteY667" fmla="*/ 4867064 h 6295040"/>
              <a:gd name="connsiteX668" fmla="*/ 1821127 w 5716723"/>
              <a:gd name="connsiteY668" fmla="*/ 4837105 h 6295040"/>
              <a:gd name="connsiteX669" fmla="*/ 1754730 w 5716723"/>
              <a:gd name="connsiteY669" fmla="*/ 4803604 h 6295040"/>
              <a:gd name="connsiteX670" fmla="*/ 1758740 w 5716723"/>
              <a:gd name="connsiteY670" fmla="*/ 4798298 h 6295040"/>
              <a:gd name="connsiteX671" fmla="*/ 1746832 w 5716723"/>
              <a:gd name="connsiteY671" fmla="*/ 4780955 h 6295040"/>
              <a:gd name="connsiteX672" fmla="*/ 1730914 w 5716723"/>
              <a:gd name="connsiteY672" fmla="*/ 4768925 h 6295040"/>
              <a:gd name="connsiteX673" fmla="*/ 1706258 w 5716723"/>
              <a:gd name="connsiteY673" fmla="*/ 4779478 h 6295040"/>
              <a:gd name="connsiteX674" fmla="*/ 1664391 w 5716723"/>
              <a:gd name="connsiteY674" fmla="*/ 4768681 h 6295040"/>
              <a:gd name="connsiteX675" fmla="*/ 1641868 w 5716723"/>
              <a:gd name="connsiteY675" fmla="*/ 4743322 h 6295040"/>
              <a:gd name="connsiteX676" fmla="*/ 1664639 w 5716723"/>
              <a:gd name="connsiteY676" fmla="*/ 4702162 h 6295040"/>
              <a:gd name="connsiteX677" fmla="*/ 1659333 w 5716723"/>
              <a:gd name="connsiteY677" fmla="*/ 4698152 h 6295040"/>
              <a:gd name="connsiteX678" fmla="*/ 1634339 w 5716723"/>
              <a:gd name="connsiteY678" fmla="*/ 4620900 h 6295040"/>
              <a:gd name="connsiteX679" fmla="*/ 1579975 w 5716723"/>
              <a:gd name="connsiteY679" fmla="*/ 4571469 h 6295040"/>
              <a:gd name="connsiteX680" fmla="*/ 1586699 w 5716723"/>
              <a:gd name="connsiteY680" fmla="*/ 4551542 h 6295040"/>
              <a:gd name="connsiteX681" fmla="*/ 1596015 w 5716723"/>
              <a:gd name="connsiteY681" fmla="*/ 4550246 h 6295040"/>
              <a:gd name="connsiteX682" fmla="*/ 1629461 w 5716723"/>
              <a:gd name="connsiteY682" fmla="*/ 4500481 h 6295040"/>
              <a:gd name="connsiteX683" fmla="*/ 1609714 w 5716723"/>
              <a:gd name="connsiteY683" fmla="*/ 4443867 h 6295040"/>
              <a:gd name="connsiteX684" fmla="*/ 1572564 w 5716723"/>
              <a:gd name="connsiteY684" fmla="*/ 4415790 h 6295040"/>
              <a:gd name="connsiteX685" fmla="*/ 1586016 w 5716723"/>
              <a:gd name="connsiteY685" fmla="*/ 4375930 h 6295040"/>
              <a:gd name="connsiteX686" fmla="*/ 1617981 w 5716723"/>
              <a:gd name="connsiteY686" fmla="*/ 4366736 h 6295040"/>
              <a:gd name="connsiteX687" fmla="*/ 1633494 w 5716723"/>
              <a:gd name="connsiteY687" fmla="*/ 4307589 h 6295040"/>
              <a:gd name="connsiteX688" fmla="*/ 1593109 w 5716723"/>
              <a:gd name="connsiteY688" fmla="*/ 4256222 h 6295040"/>
              <a:gd name="connsiteX689" fmla="*/ 1639758 w 5716723"/>
              <a:gd name="connsiteY689" fmla="*/ 4233109 h 6295040"/>
              <a:gd name="connsiteX690" fmla="*/ 1694425 w 5716723"/>
              <a:gd name="connsiteY690" fmla="*/ 4199389 h 6295040"/>
              <a:gd name="connsiteX691" fmla="*/ 1691896 w 5716723"/>
              <a:gd name="connsiteY691" fmla="*/ 4164124 h 6295040"/>
              <a:gd name="connsiteX692" fmla="*/ 1670734 w 5716723"/>
              <a:gd name="connsiteY692" fmla="*/ 4131451 h 6295040"/>
              <a:gd name="connsiteX693" fmla="*/ 1674744 w 5716723"/>
              <a:gd name="connsiteY693" fmla="*/ 4126145 h 6295040"/>
              <a:gd name="connsiteX694" fmla="*/ 1665424 w 5716723"/>
              <a:gd name="connsiteY694" fmla="*/ 4127438 h 6295040"/>
              <a:gd name="connsiteX695" fmla="*/ 1640065 w 5716723"/>
              <a:gd name="connsiteY695" fmla="*/ 4149961 h 6295040"/>
              <a:gd name="connsiteX696" fmla="*/ 1621307 w 5716723"/>
              <a:gd name="connsiteY696" fmla="*/ 4185811 h 6295040"/>
              <a:gd name="connsiteX697" fmla="*/ 1580148 w 5716723"/>
              <a:gd name="connsiteY697" fmla="*/ 4163048 h 6295040"/>
              <a:gd name="connsiteX698" fmla="*/ 1584162 w 5716723"/>
              <a:gd name="connsiteY698" fmla="*/ 4157738 h 6295040"/>
              <a:gd name="connsiteX699" fmla="*/ 1531094 w 5716723"/>
              <a:gd name="connsiteY699" fmla="*/ 4117630 h 6295040"/>
              <a:gd name="connsiteX700" fmla="*/ 1486047 w 5716723"/>
              <a:gd name="connsiteY700" fmla="*/ 4066912 h 6295040"/>
              <a:gd name="connsiteX701" fmla="*/ 1478027 w 5716723"/>
              <a:gd name="connsiteY701" fmla="*/ 4077524 h 6295040"/>
              <a:gd name="connsiteX702" fmla="*/ 1420828 w 5716723"/>
              <a:gd name="connsiteY702" fmla="*/ 4075984 h 6295040"/>
              <a:gd name="connsiteX703" fmla="*/ 1384852 w 5716723"/>
              <a:gd name="connsiteY703" fmla="*/ 4090484 h 6295040"/>
              <a:gd name="connsiteX704" fmla="*/ 1374241 w 5716723"/>
              <a:gd name="connsiteY704" fmla="*/ 4082464 h 6295040"/>
              <a:gd name="connsiteX705" fmla="*/ 1352766 w 5716723"/>
              <a:gd name="connsiteY705" fmla="*/ 4132940 h 6295040"/>
              <a:gd name="connsiteX706" fmla="*/ 1327406 w 5716723"/>
              <a:gd name="connsiteY706" fmla="*/ 4155463 h 6295040"/>
              <a:gd name="connsiteX707" fmla="*/ 1298037 w 5716723"/>
              <a:gd name="connsiteY707" fmla="*/ 4183293 h 6295040"/>
              <a:gd name="connsiteX708" fmla="*/ 1244969 w 5716723"/>
              <a:gd name="connsiteY708" fmla="*/ 4143186 h 6295040"/>
              <a:gd name="connsiteX709" fmla="*/ 1226577 w 5716723"/>
              <a:gd name="connsiteY709" fmla="*/ 4079259 h 6295040"/>
              <a:gd name="connsiteX710" fmla="*/ 1147439 w 5716723"/>
              <a:gd name="connsiteY710" fmla="*/ 4073647 h 6295040"/>
              <a:gd name="connsiteX711" fmla="*/ 1094835 w 5716723"/>
              <a:gd name="connsiteY711" fmla="*/ 4088088 h 6295040"/>
              <a:gd name="connsiteX712" fmla="*/ 1074903 w 5716723"/>
              <a:gd name="connsiteY712" fmla="*/ 4081361 h 6295040"/>
              <a:gd name="connsiteX713" fmla="*/ 1049670 w 5716723"/>
              <a:gd name="connsiteY713" fmla="*/ 4070627 h 6295040"/>
              <a:gd name="connsiteX714" fmla="*/ 1023136 w 5716723"/>
              <a:gd name="connsiteY714" fmla="*/ 4050573 h 6295040"/>
              <a:gd name="connsiteX715" fmla="*/ 997898 w 5716723"/>
              <a:gd name="connsiteY715" fmla="*/ 4039836 h 6295040"/>
              <a:gd name="connsiteX716" fmla="*/ 979259 w 5716723"/>
              <a:gd name="connsiteY716" fmla="*/ 4042428 h 6295040"/>
              <a:gd name="connsiteX717" fmla="*/ 961923 w 5716723"/>
              <a:gd name="connsiteY717" fmla="*/ 4054336 h 6295040"/>
              <a:gd name="connsiteX718" fmla="*/ 920520 w 5716723"/>
              <a:gd name="connsiteY718" fmla="*/ 4098088 h 6295040"/>
              <a:gd name="connsiteX719" fmla="*/ 875287 w 5716723"/>
              <a:gd name="connsiteY719" fmla="*/ 4097255 h 6295040"/>
              <a:gd name="connsiteX720" fmla="*/ 848695 w 5716723"/>
              <a:gd name="connsiteY720" fmla="*/ 4093830 h 6295040"/>
              <a:gd name="connsiteX721" fmla="*/ 852705 w 5716723"/>
              <a:gd name="connsiteY721" fmla="*/ 4088524 h 6295040"/>
              <a:gd name="connsiteX722" fmla="*/ 842804 w 5716723"/>
              <a:gd name="connsiteY722" fmla="*/ 4068533 h 6295040"/>
              <a:gd name="connsiteX723" fmla="*/ 851530 w 5716723"/>
              <a:gd name="connsiteY723" fmla="*/ 4045947 h 6295040"/>
              <a:gd name="connsiteX724" fmla="*/ 788868 w 5716723"/>
              <a:gd name="connsiteY724" fmla="*/ 3902701 h 6295040"/>
              <a:gd name="connsiteX725" fmla="*/ 659561 w 5716723"/>
              <a:gd name="connsiteY725" fmla="*/ 3792466 h 6295040"/>
              <a:gd name="connsiteX726" fmla="*/ 604307 w 5716723"/>
              <a:gd name="connsiteY726" fmla="*/ 3804904 h 6295040"/>
              <a:gd name="connsiteX727" fmla="*/ 555775 w 5716723"/>
              <a:gd name="connsiteY727" fmla="*/ 3797407 h 6295040"/>
              <a:gd name="connsiteX728" fmla="*/ 547752 w 5716723"/>
              <a:gd name="connsiteY728" fmla="*/ 3808023 h 6295040"/>
              <a:gd name="connsiteX729" fmla="*/ 542446 w 5716723"/>
              <a:gd name="connsiteY729" fmla="*/ 3804013 h 6295040"/>
              <a:gd name="connsiteX730" fmla="*/ 533189 w 5716723"/>
              <a:gd name="connsiteY730" fmla="*/ 3788680 h 6295040"/>
              <a:gd name="connsiteX731" fmla="*/ 523936 w 5716723"/>
              <a:gd name="connsiteY731" fmla="*/ 3773343 h 6295040"/>
              <a:gd name="connsiteX732" fmla="*/ 515912 w 5716723"/>
              <a:gd name="connsiteY732" fmla="*/ 3783959 h 6295040"/>
              <a:gd name="connsiteX733" fmla="*/ 509306 w 5716723"/>
              <a:gd name="connsiteY733" fmla="*/ 3770630 h 6295040"/>
              <a:gd name="connsiteX734" fmla="*/ 513319 w 5716723"/>
              <a:gd name="connsiteY734" fmla="*/ 3765320 h 6295040"/>
              <a:gd name="connsiteX735" fmla="*/ 480769 w 5716723"/>
              <a:gd name="connsiteY735" fmla="*/ 3753227 h 6295040"/>
              <a:gd name="connsiteX736" fmla="*/ 450811 w 5716723"/>
              <a:gd name="connsiteY736" fmla="*/ 3759774 h 6295040"/>
              <a:gd name="connsiteX737" fmla="*/ 429461 w 5716723"/>
              <a:gd name="connsiteY737" fmla="*/ 3776984 h 6295040"/>
              <a:gd name="connsiteX738" fmla="*/ 409533 w 5716723"/>
              <a:gd name="connsiteY738" fmla="*/ 3770260 h 6295040"/>
              <a:gd name="connsiteX739" fmla="*/ 385466 w 5716723"/>
              <a:gd name="connsiteY739" fmla="*/ 3802104 h 6295040"/>
              <a:gd name="connsiteX740" fmla="*/ 370840 w 5716723"/>
              <a:gd name="connsiteY740" fmla="*/ 3799387 h 6295040"/>
              <a:gd name="connsiteX741" fmla="*/ 317407 w 5716723"/>
              <a:gd name="connsiteY741" fmla="*/ 3859056 h 6295040"/>
              <a:gd name="connsiteX742" fmla="*/ 296058 w 5716723"/>
              <a:gd name="connsiteY742" fmla="*/ 3876274 h 6295040"/>
              <a:gd name="connsiteX743" fmla="*/ 266689 w 5716723"/>
              <a:gd name="connsiteY743" fmla="*/ 3904103 h 6295040"/>
              <a:gd name="connsiteX744" fmla="*/ 246753 w 5716723"/>
              <a:gd name="connsiteY744" fmla="*/ 3897380 h 6295040"/>
              <a:gd name="connsiteX745" fmla="*/ 240155 w 5716723"/>
              <a:gd name="connsiteY745" fmla="*/ 3884050 h 6295040"/>
              <a:gd name="connsiteX746" fmla="*/ 238859 w 5716723"/>
              <a:gd name="connsiteY746" fmla="*/ 3874734 h 6295040"/>
              <a:gd name="connsiteX747" fmla="*/ 276249 w 5716723"/>
              <a:gd name="connsiteY747" fmla="*/ 3836292 h 6295040"/>
              <a:gd name="connsiteX748" fmla="*/ 293588 w 5716723"/>
              <a:gd name="connsiteY748" fmla="*/ 3824380 h 6295040"/>
              <a:gd name="connsiteX749" fmla="*/ 310927 w 5716723"/>
              <a:gd name="connsiteY749" fmla="*/ 3812469 h 6295040"/>
              <a:gd name="connsiteX750" fmla="*/ 360229 w 5716723"/>
              <a:gd name="connsiteY750" fmla="*/ 3791366 h 6295040"/>
              <a:gd name="connsiteX751" fmla="*/ 365535 w 5716723"/>
              <a:gd name="connsiteY751" fmla="*/ 3795377 h 6295040"/>
              <a:gd name="connsiteX752" fmla="*/ 374850 w 5716723"/>
              <a:gd name="connsiteY752" fmla="*/ 3794081 h 6295040"/>
              <a:gd name="connsiteX753" fmla="*/ 369544 w 5716723"/>
              <a:gd name="connsiteY753" fmla="*/ 3790071 h 6295040"/>
              <a:gd name="connsiteX754" fmla="*/ 364239 w 5716723"/>
              <a:gd name="connsiteY754" fmla="*/ 3786061 h 6295040"/>
              <a:gd name="connsiteX755" fmla="*/ 373555 w 5716723"/>
              <a:gd name="connsiteY755" fmla="*/ 3784765 h 6295040"/>
              <a:gd name="connsiteX756" fmla="*/ 397621 w 5716723"/>
              <a:gd name="connsiteY756" fmla="*/ 3752921 h 6295040"/>
              <a:gd name="connsiteX757" fmla="*/ 418967 w 5716723"/>
              <a:gd name="connsiteY757" fmla="*/ 3735707 h 6295040"/>
              <a:gd name="connsiteX758" fmla="*/ 437607 w 5716723"/>
              <a:gd name="connsiteY758" fmla="*/ 3733115 h 6295040"/>
              <a:gd name="connsiteX759" fmla="*/ 450225 w 5716723"/>
              <a:gd name="connsiteY759" fmla="*/ 3738480 h 6295040"/>
              <a:gd name="connsiteX760" fmla="*/ 457535 w 5716723"/>
              <a:gd name="connsiteY760" fmla="*/ 3739839 h 6295040"/>
              <a:gd name="connsiteX761" fmla="*/ 473578 w 5716723"/>
              <a:gd name="connsiteY761" fmla="*/ 3718611 h 6295040"/>
              <a:gd name="connsiteX762" fmla="*/ 509553 w 5716723"/>
              <a:gd name="connsiteY762" fmla="*/ 3704111 h 6295040"/>
              <a:gd name="connsiteX763" fmla="*/ 542933 w 5716723"/>
              <a:gd name="connsiteY763" fmla="*/ 3670975 h 6295040"/>
              <a:gd name="connsiteX764" fmla="*/ 543059 w 5716723"/>
              <a:gd name="connsiteY764" fmla="*/ 3637717 h 6295040"/>
              <a:gd name="connsiteX765" fmla="*/ 521831 w 5716723"/>
              <a:gd name="connsiteY765" fmla="*/ 3621674 h 6295040"/>
              <a:gd name="connsiteX766" fmla="*/ 483385 w 5716723"/>
              <a:gd name="connsiteY766" fmla="*/ 3584281 h 6295040"/>
              <a:gd name="connsiteX767" fmla="*/ 456851 w 5716723"/>
              <a:gd name="connsiteY767" fmla="*/ 3564228 h 6295040"/>
              <a:gd name="connsiteX768" fmla="*/ 426308 w 5716723"/>
              <a:gd name="connsiteY768" fmla="*/ 3549480 h 6295040"/>
              <a:gd name="connsiteX769" fmla="*/ 403784 w 5716723"/>
              <a:gd name="connsiteY769" fmla="*/ 3524121 h 6295040"/>
              <a:gd name="connsiteX770" fmla="*/ 406501 w 5716723"/>
              <a:gd name="connsiteY770" fmla="*/ 3509494 h 6295040"/>
              <a:gd name="connsiteX771" fmla="*/ 379968 w 5716723"/>
              <a:gd name="connsiteY771" fmla="*/ 3489441 h 6295040"/>
              <a:gd name="connsiteX772" fmla="*/ 390702 w 5716723"/>
              <a:gd name="connsiteY772" fmla="*/ 3464207 h 6295040"/>
              <a:gd name="connsiteX773" fmla="*/ 377498 w 5716723"/>
              <a:gd name="connsiteY773" fmla="*/ 3437548 h 6295040"/>
              <a:gd name="connsiteX774" fmla="*/ 350964 w 5716723"/>
              <a:gd name="connsiteY774" fmla="*/ 3417494 h 6295040"/>
              <a:gd name="connsiteX775" fmla="*/ 328440 w 5716723"/>
              <a:gd name="connsiteY775" fmla="*/ 3392135 h 6295040"/>
              <a:gd name="connsiteX776" fmla="*/ 335168 w 5716723"/>
              <a:gd name="connsiteY776" fmla="*/ 3372203 h 6295040"/>
              <a:gd name="connsiteX777" fmla="*/ 328562 w 5716723"/>
              <a:gd name="connsiteY777" fmla="*/ 3358874 h 6295040"/>
              <a:gd name="connsiteX778" fmla="*/ 321311 w 5716723"/>
              <a:gd name="connsiteY778" fmla="*/ 3340886 h 6295040"/>
              <a:gd name="connsiteX779" fmla="*/ 323382 w 5716723"/>
              <a:gd name="connsiteY779" fmla="*/ 3321606 h 6295040"/>
              <a:gd name="connsiteX780" fmla="*/ 330101 w 5716723"/>
              <a:gd name="connsiteY780" fmla="*/ 3301675 h 6295040"/>
              <a:gd name="connsiteX781" fmla="*/ 305111 w 5716723"/>
              <a:gd name="connsiteY781" fmla="*/ 3224418 h 6295040"/>
              <a:gd name="connsiteX782" fmla="*/ 313257 w 5716723"/>
              <a:gd name="connsiteY782" fmla="*/ 3180548 h 6295040"/>
              <a:gd name="connsiteX783" fmla="*/ 281476 w 5716723"/>
              <a:gd name="connsiteY783" fmla="*/ 3139856 h 6295040"/>
              <a:gd name="connsiteX784" fmla="*/ 287614 w 5716723"/>
              <a:gd name="connsiteY784" fmla="*/ 3098634 h 6295040"/>
              <a:gd name="connsiteX785" fmla="*/ 299122 w 5716723"/>
              <a:gd name="connsiteY785" fmla="*/ 3044797 h 6295040"/>
              <a:gd name="connsiteX786" fmla="*/ 287457 w 5716723"/>
              <a:gd name="connsiteY786" fmla="*/ 2960938 h 6295040"/>
              <a:gd name="connsiteX787" fmla="*/ 274250 w 5716723"/>
              <a:gd name="connsiteY787" fmla="*/ 2934283 h 6295040"/>
              <a:gd name="connsiteX788" fmla="*/ 281688 w 5716723"/>
              <a:gd name="connsiteY788" fmla="*/ 2902380 h 6295040"/>
              <a:gd name="connsiteX789" fmla="*/ 298439 w 5716723"/>
              <a:gd name="connsiteY789" fmla="*/ 2869185 h 6295040"/>
              <a:gd name="connsiteX790" fmla="*/ 289244 w 5716723"/>
              <a:gd name="connsiteY790" fmla="*/ 2837220 h 6295040"/>
              <a:gd name="connsiteX791" fmla="*/ 245493 w 5716723"/>
              <a:gd name="connsiteY791" fmla="*/ 2795817 h 6295040"/>
              <a:gd name="connsiteX792" fmla="*/ 226979 w 5716723"/>
              <a:gd name="connsiteY792" fmla="*/ 2765152 h 6295040"/>
              <a:gd name="connsiteX793" fmla="*/ 235128 w 5716723"/>
              <a:gd name="connsiteY793" fmla="*/ 2721278 h 6295040"/>
              <a:gd name="connsiteX794" fmla="*/ 267086 w 5716723"/>
              <a:gd name="connsiteY794" fmla="*/ 2712084 h 6295040"/>
              <a:gd name="connsiteX795" fmla="*/ 295686 w 5716723"/>
              <a:gd name="connsiteY795" fmla="*/ 2712854 h 6295040"/>
              <a:gd name="connsiteX796" fmla="*/ 332313 w 5716723"/>
              <a:gd name="connsiteY796" fmla="*/ 2703011 h 6295040"/>
              <a:gd name="connsiteX797" fmla="*/ 385746 w 5716723"/>
              <a:gd name="connsiteY797" fmla="*/ 2643342 h 6295040"/>
              <a:gd name="connsiteX798" fmla="*/ 383153 w 5716723"/>
              <a:gd name="connsiteY798" fmla="*/ 2624702 h 6295040"/>
              <a:gd name="connsiteX799" fmla="*/ 367943 w 5716723"/>
              <a:gd name="connsiteY799" fmla="*/ 2600706 h 6295040"/>
              <a:gd name="connsiteX800" fmla="*/ 336810 w 5716723"/>
              <a:gd name="connsiteY800" fmla="*/ 2564668 h 6295040"/>
              <a:gd name="connsiteX801" fmla="*/ 340820 w 5716723"/>
              <a:gd name="connsiteY801" fmla="*/ 2559362 h 6295040"/>
              <a:gd name="connsiteX802" fmla="*/ 312994 w 5716723"/>
              <a:gd name="connsiteY802" fmla="*/ 2529988 h 6295040"/>
              <a:gd name="connsiteX803" fmla="*/ 362416 w 5716723"/>
              <a:gd name="connsiteY803" fmla="*/ 2475625 h 6295040"/>
              <a:gd name="connsiteX804" fmla="*/ 383644 w 5716723"/>
              <a:gd name="connsiteY804" fmla="*/ 2491668 h 6295040"/>
              <a:gd name="connsiteX805" fmla="*/ 404994 w 5716723"/>
              <a:gd name="connsiteY805" fmla="*/ 2474451 h 6295040"/>
              <a:gd name="connsiteX806" fmla="*/ 434363 w 5716723"/>
              <a:gd name="connsiteY806" fmla="*/ 2446621 h 6295040"/>
              <a:gd name="connsiteX807" fmla="*/ 439673 w 5716723"/>
              <a:gd name="connsiteY807" fmla="*/ 2450634 h 6295040"/>
              <a:gd name="connsiteX808" fmla="*/ 438373 w 5716723"/>
              <a:gd name="connsiteY808" fmla="*/ 2441315 h 6295040"/>
              <a:gd name="connsiteX809" fmla="*/ 440443 w 5716723"/>
              <a:gd name="connsiteY809" fmla="*/ 2422035 h 6295040"/>
              <a:gd name="connsiteX810" fmla="*/ 442509 w 5716723"/>
              <a:gd name="connsiteY810" fmla="*/ 2402751 h 6295040"/>
              <a:gd name="connsiteX811" fmla="*/ 421281 w 5716723"/>
              <a:gd name="connsiteY811" fmla="*/ 2386708 h 6295040"/>
              <a:gd name="connsiteX812" fmla="*/ 423995 w 5716723"/>
              <a:gd name="connsiteY812" fmla="*/ 2372086 h 6295040"/>
              <a:gd name="connsiteX813" fmla="*/ 442756 w 5716723"/>
              <a:gd name="connsiteY813" fmla="*/ 2336232 h 6295040"/>
              <a:gd name="connsiteX814" fmla="*/ 462684 w 5716723"/>
              <a:gd name="connsiteY814" fmla="*/ 2342956 h 6295040"/>
              <a:gd name="connsiteX815" fmla="*/ 499429 w 5716723"/>
              <a:gd name="connsiteY815" fmla="*/ 2299856 h 6295040"/>
              <a:gd name="connsiteX816" fmla="*/ 546786 w 5716723"/>
              <a:gd name="connsiteY816" fmla="*/ 2264777 h 6295040"/>
              <a:gd name="connsiteX817" fmla="*/ 522970 w 5716723"/>
              <a:gd name="connsiteY817" fmla="*/ 2230097 h 6295040"/>
              <a:gd name="connsiteX818" fmla="*/ 543020 w 5716723"/>
              <a:gd name="connsiteY818" fmla="*/ 2203568 h 6295040"/>
              <a:gd name="connsiteX819" fmla="*/ 626756 w 5716723"/>
              <a:gd name="connsiteY819" fmla="*/ 2225157 h 6295040"/>
              <a:gd name="connsiteX820" fmla="*/ 689505 w 5716723"/>
              <a:gd name="connsiteY820" fmla="*/ 2164192 h 6295040"/>
              <a:gd name="connsiteX821" fmla="*/ 688209 w 5716723"/>
              <a:gd name="connsiteY821" fmla="*/ 2154876 h 6295040"/>
              <a:gd name="connsiteX822" fmla="*/ 627248 w 5716723"/>
              <a:gd name="connsiteY822" fmla="*/ 2092123 h 6295040"/>
              <a:gd name="connsiteX823" fmla="*/ 584913 w 5716723"/>
              <a:gd name="connsiteY823" fmla="*/ 2026774 h 6295040"/>
              <a:gd name="connsiteX824" fmla="*/ 579607 w 5716723"/>
              <a:gd name="connsiteY824" fmla="*/ 2022764 h 6295040"/>
              <a:gd name="connsiteX825" fmla="*/ 592934 w 5716723"/>
              <a:gd name="connsiteY825" fmla="*/ 2016163 h 6295040"/>
              <a:gd name="connsiteX826" fmla="*/ 627487 w 5716723"/>
              <a:gd name="connsiteY826" fmla="*/ 2025605 h 6295040"/>
              <a:gd name="connsiteX827" fmla="*/ 649241 w 5716723"/>
              <a:gd name="connsiteY827" fmla="*/ 2079564 h 6295040"/>
              <a:gd name="connsiteX828" fmla="*/ 688335 w 5716723"/>
              <a:gd name="connsiteY828" fmla="*/ 2121618 h 6295040"/>
              <a:gd name="connsiteX829" fmla="*/ 704379 w 5716723"/>
              <a:gd name="connsiteY829" fmla="*/ 2100390 h 6295040"/>
              <a:gd name="connsiteX830" fmla="*/ 697832 w 5716723"/>
              <a:gd name="connsiteY830" fmla="*/ 2070432 h 6295040"/>
              <a:gd name="connsiteX831" fmla="*/ 691292 w 5716723"/>
              <a:gd name="connsiteY831" fmla="*/ 2040473 h 6295040"/>
              <a:gd name="connsiteX832" fmla="*/ 703326 w 5716723"/>
              <a:gd name="connsiteY832" fmla="*/ 2024552 h 6295040"/>
              <a:gd name="connsiteX833" fmla="*/ 702030 w 5716723"/>
              <a:gd name="connsiteY833" fmla="*/ 2015236 h 6295040"/>
              <a:gd name="connsiteX834" fmla="*/ 710050 w 5716723"/>
              <a:gd name="connsiteY834" fmla="*/ 2004624 h 6295040"/>
              <a:gd name="connsiteX835" fmla="*/ 723379 w 5716723"/>
              <a:gd name="connsiteY835" fmla="*/ 1998018 h 6295040"/>
              <a:gd name="connsiteX836" fmla="*/ 763239 w 5716723"/>
              <a:gd name="connsiteY836" fmla="*/ 2011470 h 6295040"/>
              <a:gd name="connsiteX837" fmla="*/ 808412 w 5716723"/>
              <a:gd name="connsiteY837" fmla="*/ 2028930 h 6295040"/>
              <a:gd name="connsiteX838" fmla="*/ 846328 w 5716723"/>
              <a:gd name="connsiteY838" fmla="*/ 2028404 h 6295040"/>
              <a:gd name="connsiteX839" fmla="*/ 872335 w 5716723"/>
              <a:gd name="connsiteY839" fmla="*/ 2010542 h 6295040"/>
              <a:gd name="connsiteX840" fmla="*/ 889800 w 5716723"/>
              <a:gd name="connsiteY840" fmla="*/ 1965373 h 6295040"/>
              <a:gd name="connsiteX841" fmla="*/ 904666 w 5716723"/>
              <a:gd name="connsiteY841" fmla="*/ 1901572 h 6295040"/>
              <a:gd name="connsiteX842" fmla="*/ 936568 w 5716723"/>
              <a:gd name="connsiteY842" fmla="*/ 1909003 h 6295040"/>
              <a:gd name="connsiteX843" fmla="*/ 964461 w 5716723"/>
              <a:gd name="connsiteY843" fmla="*/ 1921747 h 6295040"/>
              <a:gd name="connsiteX844" fmla="*/ 1038752 w 5716723"/>
              <a:gd name="connsiteY844" fmla="*/ 1977894 h 6295040"/>
              <a:gd name="connsiteX845" fmla="*/ 1098021 w 5716723"/>
              <a:gd name="connsiteY845" fmla="*/ 1960153 h 6295040"/>
              <a:gd name="connsiteX846" fmla="*/ 1148096 w 5716723"/>
              <a:gd name="connsiteY846" fmla="*/ 1910448 h 6295040"/>
              <a:gd name="connsiteX847" fmla="*/ 1164136 w 5716723"/>
              <a:gd name="connsiteY847" fmla="*/ 1889224 h 6295040"/>
              <a:gd name="connsiteX848" fmla="*/ 1186137 w 5716723"/>
              <a:gd name="connsiteY848" fmla="*/ 1876664 h 6295040"/>
              <a:gd name="connsiteX849" fmla="*/ 1208131 w 5716723"/>
              <a:gd name="connsiteY849" fmla="*/ 1864105 h 6295040"/>
              <a:gd name="connsiteX850" fmla="*/ 1212141 w 5716723"/>
              <a:gd name="connsiteY850" fmla="*/ 1858799 h 6295040"/>
              <a:gd name="connsiteX851" fmla="*/ 1196223 w 5716723"/>
              <a:gd name="connsiteY851" fmla="*/ 1846769 h 6295040"/>
              <a:gd name="connsiteX852" fmla="*/ 1228248 w 5716723"/>
              <a:gd name="connsiteY852" fmla="*/ 1820946 h 6295040"/>
              <a:gd name="connsiteX853" fmla="*/ 1264278 w 5716723"/>
              <a:gd name="connsiteY853" fmla="*/ 1789813 h 6295040"/>
              <a:gd name="connsiteX854" fmla="*/ 1272301 w 5716723"/>
              <a:gd name="connsiteY854" fmla="*/ 1779197 h 6295040"/>
              <a:gd name="connsiteX855" fmla="*/ 1256384 w 5716723"/>
              <a:gd name="connsiteY855" fmla="*/ 1767167 h 6295040"/>
              <a:gd name="connsiteX856" fmla="*/ 1280447 w 5716723"/>
              <a:gd name="connsiteY856" fmla="*/ 1735328 h 6295040"/>
              <a:gd name="connsiteX857" fmla="*/ 1280325 w 5716723"/>
              <a:gd name="connsiteY857" fmla="*/ 1768581 h 6295040"/>
              <a:gd name="connsiteX858" fmla="*/ 1346597 w 5716723"/>
              <a:gd name="connsiteY858" fmla="*/ 1835348 h 6295040"/>
              <a:gd name="connsiteX859" fmla="*/ 1364525 w 5716723"/>
              <a:gd name="connsiteY859" fmla="*/ 1844726 h 6295040"/>
              <a:gd name="connsiteX860" fmla="*/ 1377140 w 5716723"/>
              <a:gd name="connsiteY860" fmla="*/ 1850095 h 6295040"/>
              <a:gd name="connsiteX861" fmla="*/ 1402381 w 5716723"/>
              <a:gd name="connsiteY861" fmla="*/ 1860829 h 6295040"/>
              <a:gd name="connsiteX862" fmla="*/ 1423727 w 5716723"/>
              <a:gd name="connsiteY862" fmla="*/ 1843615 h 6295040"/>
              <a:gd name="connsiteX863" fmla="*/ 1466183 w 5716723"/>
              <a:gd name="connsiteY863" fmla="*/ 1875702 h 6295040"/>
              <a:gd name="connsiteX864" fmla="*/ 1474203 w 5716723"/>
              <a:gd name="connsiteY864" fmla="*/ 1865090 h 6295040"/>
              <a:gd name="connsiteX865" fmla="*/ 1499444 w 5716723"/>
              <a:gd name="connsiteY865" fmla="*/ 1875824 h 6295040"/>
              <a:gd name="connsiteX866" fmla="*/ 1514066 w 5716723"/>
              <a:gd name="connsiteY866" fmla="*/ 1878538 h 6295040"/>
              <a:gd name="connsiteX867" fmla="*/ 1594437 w 5716723"/>
              <a:gd name="connsiteY867" fmla="*/ 1910099 h 6295040"/>
              <a:gd name="connsiteX868" fmla="*/ 1660429 w 5716723"/>
              <a:gd name="connsiteY868" fmla="*/ 1872423 h 6295040"/>
              <a:gd name="connsiteX869" fmla="*/ 1699119 w 5716723"/>
              <a:gd name="connsiteY869" fmla="*/ 1843301 h 6295040"/>
              <a:gd name="connsiteX870" fmla="*/ 1764220 w 5716723"/>
              <a:gd name="connsiteY870" fmla="*/ 1867486 h 6295040"/>
              <a:gd name="connsiteX871" fmla="*/ 1758788 w 5716723"/>
              <a:gd name="connsiteY871" fmla="*/ 1896734 h 6295040"/>
              <a:gd name="connsiteX872" fmla="*/ 1774710 w 5716723"/>
              <a:gd name="connsiteY872" fmla="*/ 1908767 h 6295040"/>
              <a:gd name="connsiteX873" fmla="*/ 1767924 w 5716723"/>
              <a:gd name="connsiteY873" fmla="*/ 1945328 h 6295040"/>
              <a:gd name="connsiteX874" fmla="*/ 1798408 w 5716723"/>
              <a:gd name="connsiteY874" fmla="*/ 1976704 h 6295040"/>
              <a:gd name="connsiteX875" fmla="*/ 1844285 w 5716723"/>
              <a:gd name="connsiteY875" fmla="*/ 1982195 h 6295040"/>
              <a:gd name="connsiteX876" fmla="*/ 1902073 w 5716723"/>
              <a:gd name="connsiteY876" fmla="*/ 2005025 h 6295040"/>
              <a:gd name="connsiteX877" fmla="*/ 1916695 w 5716723"/>
              <a:gd name="connsiteY877" fmla="*/ 2007739 h 6295040"/>
              <a:gd name="connsiteX878" fmla="*/ 1981981 w 5716723"/>
              <a:gd name="connsiteY878" fmla="*/ 1982037 h 6295040"/>
              <a:gd name="connsiteX879" fmla="*/ 2044426 w 5716723"/>
              <a:gd name="connsiteY879" fmla="*/ 2004216 h 6295040"/>
              <a:gd name="connsiteX880" fmla="*/ 2055439 w 5716723"/>
              <a:gd name="connsiteY880" fmla="*/ 2083417 h 6295040"/>
              <a:gd name="connsiteX881" fmla="*/ 2102431 w 5716723"/>
              <a:gd name="connsiteY881" fmla="*/ 2148113 h 6295040"/>
              <a:gd name="connsiteX882" fmla="*/ 2117764 w 5716723"/>
              <a:gd name="connsiteY882" fmla="*/ 2138856 h 6295040"/>
              <a:gd name="connsiteX883" fmla="*/ 2167127 w 5716723"/>
              <a:gd name="connsiteY883" fmla="*/ 2101122 h 6295040"/>
              <a:gd name="connsiteX884" fmla="*/ 2220501 w 5716723"/>
              <a:gd name="connsiteY884" fmla="*/ 2058081 h 6295040"/>
              <a:gd name="connsiteX885" fmla="*/ 2253174 w 5716723"/>
              <a:gd name="connsiteY885" fmla="*/ 2036920 h 6295040"/>
              <a:gd name="connsiteX886" fmla="*/ 2261072 w 5716723"/>
              <a:gd name="connsiteY886" fmla="*/ 2059562 h 6295040"/>
              <a:gd name="connsiteX887" fmla="*/ 2193017 w 5716723"/>
              <a:gd name="connsiteY887" fmla="*/ 2116517 h 6295040"/>
              <a:gd name="connsiteX888" fmla="*/ 2183693 w 5716723"/>
              <a:gd name="connsiteY888" fmla="*/ 2117813 h 6295040"/>
              <a:gd name="connsiteX889" fmla="*/ 2176974 w 5716723"/>
              <a:gd name="connsiteY889" fmla="*/ 2137745 h 6295040"/>
              <a:gd name="connsiteX890" fmla="*/ 2167650 w 5716723"/>
              <a:gd name="connsiteY890" fmla="*/ 2139041 h 6295040"/>
              <a:gd name="connsiteX891" fmla="*/ 2172960 w 5716723"/>
              <a:gd name="connsiteY891" fmla="*/ 2143055 h 6295040"/>
              <a:gd name="connsiteX892" fmla="*/ 2184224 w 5716723"/>
              <a:gd name="connsiteY892" fmla="*/ 2155732 h 6295040"/>
              <a:gd name="connsiteX893" fmla="*/ 2190174 w 5716723"/>
              <a:gd name="connsiteY893" fmla="*/ 2164401 h 6295040"/>
              <a:gd name="connsiteX894" fmla="*/ 2222791 w 5716723"/>
              <a:gd name="connsiteY894" fmla="*/ 2159864 h 6295040"/>
              <a:gd name="connsiteX895" fmla="*/ 2256696 w 5716723"/>
              <a:gd name="connsiteY895" fmla="*/ 2164644 h 6295040"/>
              <a:gd name="connsiteX896" fmla="*/ 2279158 w 5716723"/>
              <a:gd name="connsiteY896" fmla="*/ 2206636 h 6295040"/>
              <a:gd name="connsiteX897" fmla="*/ 2263055 w 5716723"/>
              <a:gd name="connsiteY897" fmla="*/ 2244492 h 6295040"/>
              <a:gd name="connsiteX898" fmla="*/ 2268361 w 5716723"/>
              <a:gd name="connsiteY898" fmla="*/ 2248502 h 6295040"/>
              <a:gd name="connsiteX899" fmla="*/ 2252317 w 5716723"/>
              <a:gd name="connsiteY899" fmla="*/ 2269730 h 6295040"/>
              <a:gd name="connsiteX900" fmla="*/ 2235626 w 5716723"/>
              <a:gd name="connsiteY900" fmla="*/ 2286296 h 6295040"/>
              <a:gd name="connsiteX901" fmla="*/ 2222948 w 5716723"/>
              <a:gd name="connsiteY901" fmla="*/ 2297559 h 6295040"/>
              <a:gd name="connsiteX902" fmla="*/ 2245346 w 5716723"/>
              <a:gd name="connsiteY902" fmla="*/ 2356177 h 6295040"/>
              <a:gd name="connsiteX903" fmla="*/ 2291686 w 5716723"/>
              <a:gd name="connsiteY903" fmla="*/ 2416216 h 6295040"/>
              <a:gd name="connsiteX904" fmla="*/ 2386035 w 5716723"/>
              <a:gd name="connsiteY904" fmla="*/ 2445832 h 6295040"/>
              <a:gd name="connsiteX905" fmla="*/ 2384554 w 5716723"/>
              <a:gd name="connsiteY905" fmla="*/ 2486403 h 6295040"/>
              <a:gd name="connsiteX906" fmla="*/ 2371044 w 5716723"/>
              <a:gd name="connsiteY906" fmla="*/ 2542899 h 6295040"/>
              <a:gd name="connsiteX907" fmla="*/ 2468755 w 5716723"/>
              <a:gd name="connsiteY907" fmla="*/ 2562548 h 6295040"/>
              <a:gd name="connsiteX908" fmla="*/ 2573436 w 5716723"/>
              <a:gd name="connsiteY908" fmla="*/ 2495750 h 6295040"/>
              <a:gd name="connsiteX909" fmla="*/ 2574979 w 5716723"/>
              <a:gd name="connsiteY909" fmla="*/ 2438547 h 6295040"/>
              <a:gd name="connsiteX910" fmla="*/ 2548446 w 5716723"/>
              <a:gd name="connsiteY910" fmla="*/ 2418493 h 6295040"/>
              <a:gd name="connsiteX911" fmla="*/ 2572509 w 5716723"/>
              <a:gd name="connsiteY911" fmla="*/ 2386653 h 6295040"/>
              <a:gd name="connsiteX912" fmla="*/ 2614250 w 5716723"/>
              <a:gd name="connsiteY912" fmla="*/ 2430708 h 6295040"/>
              <a:gd name="connsiteX913" fmla="*/ 2650689 w 5716723"/>
              <a:gd name="connsiteY913" fmla="*/ 2470756 h 6295040"/>
              <a:gd name="connsiteX914" fmla="*/ 2726649 w 5716723"/>
              <a:gd name="connsiteY914" fmla="*/ 2436442 h 6295040"/>
              <a:gd name="connsiteX915" fmla="*/ 2801188 w 5716723"/>
              <a:gd name="connsiteY915" fmla="*/ 2426077 h 6295040"/>
              <a:gd name="connsiteX916" fmla="*/ 2797178 w 5716723"/>
              <a:gd name="connsiteY916" fmla="*/ 2431383 h 6295040"/>
              <a:gd name="connsiteX917" fmla="*/ 2822290 w 5716723"/>
              <a:gd name="connsiteY917" fmla="*/ 2475379 h 6295040"/>
              <a:gd name="connsiteX918" fmla="*/ 2884089 w 5716723"/>
              <a:gd name="connsiteY918" fmla="*/ 2492903 h 6295040"/>
              <a:gd name="connsiteX919" fmla="*/ 2948604 w 5716723"/>
              <a:gd name="connsiteY919" fmla="*/ 2495801 h 6295040"/>
              <a:gd name="connsiteX920" fmla="*/ 2980931 w 5716723"/>
              <a:gd name="connsiteY920" fmla="*/ 2386827 h 6295040"/>
              <a:gd name="connsiteX921" fmla="*/ 2998275 w 5716723"/>
              <a:gd name="connsiteY921" fmla="*/ 2374919 h 6295040"/>
              <a:gd name="connsiteX922" fmla="*/ 2990718 w 5716723"/>
              <a:gd name="connsiteY922" fmla="*/ 2440079 h 6295040"/>
              <a:gd name="connsiteX923" fmla="*/ 2956624 w 5716723"/>
              <a:gd name="connsiteY923" fmla="*/ 2485189 h 6295040"/>
              <a:gd name="connsiteX924" fmla="*/ 2976555 w 5716723"/>
              <a:gd name="connsiteY924" fmla="*/ 2491909 h 6295040"/>
              <a:gd name="connsiteX925" fmla="*/ 3001793 w 5716723"/>
              <a:gd name="connsiteY925" fmla="*/ 2502647 h 6295040"/>
              <a:gd name="connsiteX926" fmla="*/ 2993770 w 5716723"/>
              <a:gd name="connsiteY926" fmla="*/ 2513263 h 6295040"/>
              <a:gd name="connsiteX927" fmla="*/ 3002378 w 5716723"/>
              <a:gd name="connsiteY927" fmla="*/ 2523934 h 6295040"/>
              <a:gd name="connsiteX928" fmla="*/ 3005682 w 5716723"/>
              <a:gd name="connsiteY928" fmla="*/ 2530602 h 6295040"/>
              <a:gd name="connsiteX929" fmla="*/ 3009692 w 5716723"/>
              <a:gd name="connsiteY929" fmla="*/ 2525296 h 6295040"/>
              <a:gd name="connsiteX930" fmla="*/ 3132113 w 5716723"/>
              <a:gd name="connsiteY930" fmla="*/ 2517760 h 6295040"/>
              <a:gd name="connsiteX931" fmla="*/ 3148035 w 5716723"/>
              <a:gd name="connsiteY931" fmla="*/ 2529793 h 6295040"/>
              <a:gd name="connsiteX932" fmla="*/ 3143904 w 5716723"/>
              <a:gd name="connsiteY932" fmla="*/ 2568360 h 6295040"/>
              <a:gd name="connsiteX933" fmla="*/ 3141190 w 5716723"/>
              <a:gd name="connsiteY933" fmla="*/ 2582982 h 6295040"/>
              <a:gd name="connsiteX934" fmla="*/ 3166361 w 5716723"/>
              <a:gd name="connsiteY934" fmla="*/ 2610349 h 6295040"/>
              <a:gd name="connsiteX935" fmla="*/ 3200855 w 5716723"/>
              <a:gd name="connsiteY935" fmla="*/ 2636419 h 6295040"/>
              <a:gd name="connsiteX936" fmla="*/ 3253459 w 5716723"/>
              <a:gd name="connsiteY936" fmla="*/ 2621978 h 6295040"/>
              <a:gd name="connsiteX937" fmla="*/ 3303471 w 5716723"/>
              <a:gd name="connsiteY937" fmla="*/ 2588905 h 6295040"/>
              <a:gd name="connsiteX938" fmla="*/ 3317045 w 5716723"/>
              <a:gd name="connsiteY938" fmla="*/ 2515784 h 6295040"/>
              <a:gd name="connsiteX939" fmla="*/ 3360266 w 5716723"/>
              <a:gd name="connsiteY939" fmla="*/ 2519268 h 6295040"/>
              <a:gd name="connsiteX940" fmla="*/ 3400778 w 5716723"/>
              <a:gd name="connsiteY940" fmla="*/ 2537378 h 6295040"/>
              <a:gd name="connsiteX941" fmla="*/ 3424844 w 5716723"/>
              <a:gd name="connsiteY941" fmla="*/ 2505534 h 6295040"/>
              <a:gd name="connsiteX942" fmla="*/ 3409630 w 5716723"/>
              <a:gd name="connsiteY942" fmla="*/ 2481534 h 6295040"/>
              <a:gd name="connsiteX943" fmla="*/ 3406331 w 5716723"/>
              <a:gd name="connsiteY943" fmla="*/ 2474868 h 6295040"/>
              <a:gd name="connsiteX944" fmla="*/ 3357273 w 5716723"/>
              <a:gd name="connsiteY944" fmla="*/ 2429456 h 6295040"/>
              <a:gd name="connsiteX945" fmla="*/ 3351445 w 5716723"/>
              <a:gd name="connsiteY945" fmla="*/ 2387526 h 6295040"/>
              <a:gd name="connsiteX946" fmla="*/ 3373561 w 5716723"/>
              <a:gd name="connsiteY946" fmla="*/ 2341713 h 6295040"/>
              <a:gd name="connsiteX947" fmla="*/ 3400867 w 5716723"/>
              <a:gd name="connsiteY947" fmla="*/ 2333163 h 6295040"/>
              <a:gd name="connsiteX948" fmla="*/ 3417560 w 5716723"/>
              <a:gd name="connsiteY948" fmla="*/ 2316596 h 6295040"/>
              <a:gd name="connsiteX949" fmla="*/ 3415922 w 5716723"/>
              <a:gd name="connsiteY949" fmla="*/ 2219471 h 6295040"/>
              <a:gd name="connsiteX950" fmla="*/ 3333139 w 5716723"/>
              <a:gd name="connsiteY950" fmla="*/ 2119388 h 6295040"/>
              <a:gd name="connsiteX951" fmla="*/ 3313207 w 5716723"/>
              <a:gd name="connsiteY951" fmla="*/ 2112661 h 6295040"/>
              <a:gd name="connsiteX952" fmla="*/ 3290562 w 5716723"/>
              <a:gd name="connsiteY952" fmla="*/ 2120563 h 6295040"/>
              <a:gd name="connsiteX953" fmla="*/ 3248573 w 5716723"/>
              <a:gd name="connsiteY953" fmla="*/ 2143020 h 6295040"/>
              <a:gd name="connsiteX954" fmla="*/ 3205290 w 5716723"/>
              <a:gd name="connsiteY954" fmla="*/ 2156168 h 6295040"/>
              <a:gd name="connsiteX955" fmla="*/ 3174746 w 5716723"/>
              <a:gd name="connsiteY955" fmla="*/ 2141421 h 6295040"/>
              <a:gd name="connsiteX956" fmla="*/ 3160120 w 5716723"/>
              <a:gd name="connsiteY956" fmla="*/ 2138703 h 6295040"/>
              <a:gd name="connsiteX957" fmla="*/ 3130869 w 5716723"/>
              <a:gd name="connsiteY957" fmla="*/ 2133276 h 6295040"/>
              <a:gd name="connsiteX958" fmla="*/ 3081690 w 5716723"/>
              <a:gd name="connsiteY958" fmla="*/ 2121125 h 6295040"/>
              <a:gd name="connsiteX959" fmla="*/ 3077680 w 5716723"/>
              <a:gd name="connsiteY959" fmla="*/ 2126431 h 6295040"/>
              <a:gd name="connsiteX960" fmla="*/ 3026371 w 5716723"/>
              <a:gd name="connsiteY960" fmla="*/ 2150187 h 6295040"/>
              <a:gd name="connsiteX961" fmla="*/ 2987097 w 5716723"/>
              <a:gd name="connsiteY961" fmla="*/ 2158023 h 6295040"/>
              <a:gd name="connsiteX962" fmla="*/ 2964573 w 5716723"/>
              <a:gd name="connsiteY962" fmla="*/ 2132663 h 6295040"/>
              <a:gd name="connsiteX963" fmla="*/ 2939984 w 5716723"/>
              <a:gd name="connsiteY963" fmla="*/ 2126587 h 6295040"/>
              <a:gd name="connsiteX964" fmla="*/ 2894170 w 5716723"/>
              <a:gd name="connsiteY964" fmla="*/ 2104464 h 6295040"/>
              <a:gd name="connsiteX965" fmla="*/ 2872820 w 5716723"/>
              <a:gd name="connsiteY965" fmla="*/ 2121682 h 6295040"/>
              <a:gd name="connsiteX966" fmla="*/ 2847582 w 5716723"/>
              <a:gd name="connsiteY966" fmla="*/ 2110944 h 6295040"/>
              <a:gd name="connsiteX967" fmla="*/ 2833731 w 5716723"/>
              <a:gd name="connsiteY967" fmla="*/ 2079630 h 6295040"/>
              <a:gd name="connsiteX968" fmla="*/ 2823885 w 5716723"/>
              <a:gd name="connsiteY968" fmla="*/ 2043008 h 6295040"/>
              <a:gd name="connsiteX969" fmla="*/ 2788035 w 5716723"/>
              <a:gd name="connsiteY969" fmla="*/ 2024250 h 6295040"/>
              <a:gd name="connsiteX970" fmla="*/ 2710535 w 5716723"/>
              <a:gd name="connsiteY970" fmla="*/ 2115763 h 6295040"/>
              <a:gd name="connsiteX971" fmla="*/ 2684001 w 5716723"/>
              <a:gd name="connsiteY971" fmla="*/ 2095710 h 6295040"/>
              <a:gd name="connsiteX972" fmla="*/ 2644142 w 5716723"/>
              <a:gd name="connsiteY972" fmla="*/ 2082258 h 6295040"/>
              <a:gd name="connsiteX973" fmla="*/ 2652409 w 5716723"/>
              <a:gd name="connsiteY973" fmla="*/ 2005127 h 6295040"/>
              <a:gd name="connsiteX974" fmla="*/ 2604766 w 5716723"/>
              <a:gd name="connsiteY974" fmla="*/ 1935773 h 6295040"/>
              <a:gd name="connsiteX975" fmla="*/ 2559541 w 5716723"/>
              <a:gd name="connsiteY975" fmla="*/ 1934939 h 6295040"/>
              <a:gd name="connsiteX976" fmla="*/ 2514309 w 5716723"/>
              <a:gd name="connsiteY976" fmla="*/ 1934107 h 6295040"/>
              <a:gd name="connsiteX977" fmla="*/ 2457231 w 5716723"/>
              <a:gd name="connsiteY977" fmla="*/ 1899306 h 6295040"/>
              <a:gd name="connsiteX978" fmla="*/ 2439546 w 5716723"/>
              <a:gd name="connsiteY978" fmla="*/ 1823413 h 6295040"/>
              <a:gd name="connsiteX979" fmla="*/ 2383427 w 5716723"/>
              <a:gd name="connsiteY979" fmla="*/ 1710122 h 6295040"/>
              <a:gd name="connsiteX980" fmla="*/ 2335544 w 5716723"/>
              <a:gd name="connsiteY980" fmla="*/ 1707286 h 6295040"/>
              <a:gd name="connsiteX981" fmla="*/ 2290253 w 5716723"/>
              <a:gd name="connsiteY981" fmla="*/ 1723082 h 6295040"/>
              <a:gd name="connsiteX982" fmla="*/ 2239774 w 5716723"/>
              <a:gd name="connsiteY982" fmla="*/ 1701612 h 6295040"/>
              <a:gd name="connsiteX983" fmla="*/ 2246623 w 5716723"/>
              <a:gd name="connsiteY983" fmla="*/ 1648418 h 6295040"/>
              <a:gd name="connsiteX984" fmla="*/ 2307957 w 5716723"/>
              <a:gd name="connsiteY984" fmla="*/ 1611394 h 6295040"/>
              <a:gd name="connsiteX985" fmla="*/ 2310267 w 5716723"/>
              <a:gd name="connsiteY985" fmla="*/ 1525596 h 6295040"/>
              <a:gd name="connsiteX986" fmla="*/ 2265993 w 5716723"/>
              <a:gd name="connsiteY986" fmla="*/ 1446273 h 6295040"/>
              <a:gd name="connsiteX987" fmla="*/ 2227488 w 5716723"/>
              <a:gd name="connsiteY987" fmla="*/ 1425509 h 6295040"/>
              <a:gd name="connsiteX988" fmla="*/ 2186270 w 5716723"/>
              <a:gd name="connsiteY988" fmla="*/ 1419374 h 6295040"/>
              <a:gd name="connsiteX989" fmla="*/ 2182382 w 5716723"/>
              <a:gd name="connsiteY989" fmla="*/ 1391419 h 6295040"/>
              <a:gd name="connsiteX990" fmla="*/ 2194412 w 5716723"/>
              <a:gd name="connsiteY990" fmla="*/ 1375501 h 6295040"/>
              <a:gd name="connsiteX991" fmla="*/ 2237236 w 5716723"/>
              <a:gd name="connsiteY991" fmla="*/ 1307807 h 6295040"/>
              <a:gd name="connsiteX992" fmla="*/ 2243961 w 5716723"/>
              <a:gd name="connsiteY992" fmla="*/ 1287880 h 6295040"/>
              <a:gd name="connsiteX993" fmla="*/ 2233345 w 5716723"/>
              <a:gd name="connsiteY993" fmla="*/ 1279856 h 6295040"/>
              <a:gd name="connsiteX994" fmla="*/ 2234766 w 5716723"/>
              <a:gd name="connsiteY994" fmla="*/ 1255914 h 6295040"/>
              <a:gd name="connsiteX995" fmla="*/ 2237480 w 5716723"/>
              <a:gd name="connsiteY995" fmla="*/ 1241293 h 6295040"/>
              <a:gd name="connsiteX996" fmla="*/ 2230941 w 5716723"/>
              <a:gd name="connsiteY996" fmla="*/ 1211334 h 6295040"/>
              <a:gd name="connsiteX997" fmla="*/ 2215078 w 5716723"/>
              <a:gd name="connsiteY997" fmla="*/ 1182672 h 6295040"/>
              <a:gd name="connsiteX998" fmla="*/ 2151273 w 5716723"/>
              <a:gd name="connsiteY998" fmla="*/ 1167803 h 6295040"/>
              <a:gd name="connsiteX999" fmla="*/ 2090064 w 5716723"/>
              <a:gd name="connsiteY999" fmla="*/ 1171569 h 6295040"/>
              <a:gd name="connsiteX1000" fmla="*/ 2086054 w 5716723"/>
              <a:gd name="connsiteY1000" fmla="*/ 1176875 h 6295040"/>
              <a:gd name="connsiteX1001" fmla="*/ 2057517 w 5716723"/>
              <a:gd name="connsiteY1001" fmla="*/ 1159472 h 6295040"/>
              <a:gd name="connsiteX1002" fmla="*/ 2028977 w 5716723"/>
              <a:gd name="connsiteY1002" fmla="*/ 1142074 h 6295040"/>
              <a:gd name="connsiteX1003" fmla="*/ 2064952 w 5716723"/>
              <a:gd name="connsiteY1003" fmla="*/ 1127573 h 6295040"/>
              <a:gd name="connsiteX1004" fmla="*/ 2119496 w 5716723"/>
              <a:gd name="connsiteY1004" fmla="*/ 1127107 h 6295040"/>
              <a:gd name="connsiteX1005" fmla="*/ 2191262 w 5716723"/>
              <a:gd name="connsiteY1005" fmla="*/ 1147992 h 6295040"/>
              <a:gd name="connsiteX1006" fmla="*/ 2216747 w 5716723"/>
              <a:gd name="connsiteY1006" fmla="*/ 1092211 h 6295040"/>
              <a:gd name="connsiteX1007" fmla="*/ 2226122 w 5716723"/>
              <a:gd name="connsiteY1007" fmla="*/ 1074286 h 6295040"/>
              <a:gd name="connsiteX1008" fmla="*/ 2235500 w 5716723"/>
              <a:gd name="connsiteY1008" fmla="*/ 1056358 h 6295040"/>
              <a:gd name="connsiteX1009" fmla="*/ 2259442 w 5716723"/>
              <a:gd name="connsiteY1009" fmla="*/ 1057779 h 6295040"/>
              <a:gd name="connsiteX1010" fmla="*/ 2280792 w 5716723"/>
              <a:gd name="connsiteY1010" fmla="*/ 1040562 h 6295040"/>
              <a:gd name="connsiteX1011" fmla="*/ 2298194 w 5716723"/>
              <a:gd name="connsiteY1011" fmla="*/ 1012024 h 6295040"/>
              <a:gd name="connsiteX1012" fmla="*/ 2315593 w 5716723"/>
              <a:gd name="connsiteY1012" fmla="*/ 983484 h 6295040"/>
              <a:gd name="connsiteX1013" fmla="*/ 2299671 w 5716723"/>
              <a:gd name="connsiteY1013" fmla="*/ 971450 h 6295040"/>
              <a:gd name="connsiteX1014" fmla="*/ 2315714 w 5716723"/>
              <a:gd name="connsiteY1014" fmla="*/ 950223 h 6295040"/>
              <a:gd name="connsiteX1015" fmla="*/ 2282579 w 5716723"/>
              <a:gd name="connsiteY1015" fmla="*/ 916843 h 6295040"/>
              <a:gd name="connsiteX1016" fmla="*/ 2286589 w 5716723"/>
              <a:gd name="connsiteY1016" fmla="*/ 911537 h 6295040"/>
              <a:gd name="connsiteX1017" fmla="*/ 2268079 w 5716723"/>
              <a:gd name="connsiteY1017" fmla="*/ 880868 h 6295040"/>
              <a:gd name="connsiteX1018" fmla="*/ 2281530 w 5716723"/>
              <a:gd name="connsiteY1018" fmla="*/ 841008 h 6295040"/>
              <a:gd name="connsiteX1019" fmla="*/ 2313491 w 5716723"/>
              <a:gd name="connsiteY1019" fmla="*/ 831810 h 6295040"/>
              <a:gd name="connsiteX1020" fmla="*/ 2300410 w 5716723"/>
              <a:gd name="connsiteY1020" fmla="*/ 771897 h 6295040"/>
              <a:gd name="connsiteX1021" fmla="*/ 2308430 w 5716723"/>
              <a:gd name="connsiteY1021" fmla="*/ 761285 h 6295040"/>
              <a:gd name="connsiteX1022" fmla="*/ 2289793 w 5716723"/>
              <a:gd name="connsiteY1022" fmla="*/ 763874 h 6295040"/>
              <a:gd name="connsiteX1023" fmla="*/ 2280537 w 5716723"/>
              <a:gd name="connsiteY1023" fmla="*/ 748541 h 6295040"/>
              <a:gd name="connsiteX1024" fmla="*/ 2271280 w 5716723"/>
              <a:gd name="connsiteY1024" fmla="*/ 733209 h 6295040"/>
              <a:gd name="connsiteX1025" fmla="*/ 2279303 w 5716723"/>
              <a:gd name="connsiteY1025" fmla="*/ 722593 h 6295040"/>
              <a:gd name="connsiteX1026" fmla="*/ 2331904 w 5716723"/>
              <a:gd name="connsiteY1026" fmla="*/ 708156 h 6295040"/>
              <a:gd name="connsiteX1027" fmla="*/ 2385808 w 5716723"/>
              <a:gd name="connsiteY1027" fmla="*/ 703034 h 6295040"/>
              <a:gd name="connsiteX1028" fmla="*/ 2373896 w 5716723"/>
              <a:gd name="connsiteY1028" fmla="*/ 685694 h 6295040"/>
              <a:gd name="connsiteX1029" fmla="*/ 2367294 w 5716723"/>
              <a:gd name="connsiteY1029" fmla="*/ 672368 h 6295040"/>
              <a:gd name="connsiteX1030" fmla="*/ 2383338 w 5716723"/>
              <a:gd name="connsiteY1030" fmla="*/ 651140 h 6295040"/>
              <a:gd name="connsiteX1031" fmla="*/ 2429799 w 5716723"/>
              <a:gd name="connsiteY1031" fmla="*/ 677918 h 6295040"/>
              <a:gd name="connsiteX1032" fmla="*/ 2505756 w 5716723"/>
              <a:gd name="connsiteY1032" fmla="*/ 643608 h 6295040"/>
              <a:gd name="connsiteX1033" fmla="*/ 2490085 w 5716723"/>
              <a:gd name="connsiteY1033" fmla="*/ 565059 h 6295040"/>
              <a:gd name="connsiteX1034" fmla="*/ 2492921 w 5716723"/>
              <a:gd name="connsiteY1034" fmla="*/ 517176 h 6295040"/>
              <a:gd name="connsiteX1035" fmla="*/ 2510260 w 5716723"/>
              <a:gd name="connsiteY1035" fmla="*/ 505264 h 6295040"/>
              <a:gd name="connsiteX1036" fmla="*/ 2540804 w 5716723"/>
              <a:gd name="connsiteY1036" fmla="*/ 520012 h 6295040"/>
              <a:gd name="connsiteX1037" fmla="*/ 2633208 w 5716723"/>
              <a:gd name="connsiteY1037" fmla="*/ 535651 h 6295040"/>
              <a:gd name="connsiteX1038" fmla="*/ 2717959 w 5716723"/>
              <a:gd name="connsiteY1038" fmla="*/ 462125 h 6295040"/>
              <a:gd name="connsiteX1039" fmla="*/ 2716910 w 5716723"/>
              <a:gd name="connsiteY1039" fmla="*/ 386290 h 6295040"/>
              <a:gd name="connsiteX1040" fmla="*/ 2734246 w 5716723"/>
              <a:gd name="connsiteY1040" fmla="*/ 374383 h 6295040"/>
              <a:gd name="connsiteX1041" fmla="*/ 2850529 w 5716723"/>
              <a:gd name="connsiteY1041" fmla="*/ 408068 h 6295040"/>
              <a:gd name="connsiteX1042" fmla="*/ 2889804 w 5716723"/>
              <a:gd name="connsiteY1042" fmla="*/ 400233 h 6295040"/>
              <a:gd name="connsiteX1043" fmla="*/ 2905847 w 5716723"/>
              <a:gd name="connsiteY1043" fmla="*/ 379005 h 6295040"/>
              <a:gd name="connsiteX1044" fmla="*/ 2937102 w 5716723"/>
              <a:gd name="connsiteY1044" fmla="*/ 381782 h 6295040"/>
              <a:gd name="connsiteX1045" fmla="*/ 2973784 w 5716723"/>
              <a:gd name="connsiteY1045" fmla="*/ 355307 h 6295040"/>
              <a:gd name="connsiteX1046" fmla="*/ 2987236 w 5716723"/>
              <a:gd name="connsiteY1046" fmla="*/ 315448 h 6295040"/>
              <a:gd name="connsiteX1047" fmla="*/ 2981930 w 5716723"/>
              <a:gd name="connsiteY1047" fmla="*/ 311438 h 6295040"/>
              <a:gd name="connsiteX1048" fmla="*/ 2967429 w 5716723"/>
              <a:gd name="connsiteY1048" fmla="*/ 275462 h 6295040"/>
              <a:gd name="connsiteX1049" fmla="*/ 2987483 w 5716723"/>
              <a:gd name="connsiteY1049" fmla="*/ 248928 h 6295040"/>
              <a:gd name="connsiteX1050" fmla="*/ 2998095 w 5716723"/>
              <a:gd name="connsiteY1050" fmla="*/ 256948 h 6295040"/>
              <a:gd name="connsiteX1051" fmla="*/ 3018737 w 5716723"/>
              <a:gd name="connsiteY1051" fmla="*/ 251705 h 6295040"/>
              <a:gd name="connsiteX1052" fmla="*/ 3036659 w 5716723"/>
              <a:gd name="connsiteY1052" fmla="*/ 261084 h 6295040"/>
              <a:gd name="connsiteX1053" fmla="*/ 3056468 w 5716723"/>
              <a:gd name="connsiteY1053" fmla="*/ 301065 h 6295040"/>
              <a:gd name="connsiteX1054" fmla="*/ 3052458 w 5716723"/>
              <a:gd name="connsiteY1054" fmla="*/ 306371 h 6295040"/>
              <a:gd name="connsiteX1055" fmla="*/ 3080292 w 5716723"/>
              <a:gd name="connsiteY1055" fmla="*/ 335744 h 6295040"/>
              <a:gd name="connsiteX1056" fmla="*/ 3064248 w 5716723"/>
              <a:gd name="connsiteY1056" fmla="*/ 356972 h 6295040"/>
              <a:gd name="connsiteX1057" fmla="*/ 3080814 w 5716723"/>
              <a:gd name="connsiteY1057" fmla="*/ 373664 h 6295040"/>
              <a:gd name="connsiteX1058" fmla="*/ 3107992 w 5716723"/>
              <a:gd name="connsiteY1058" fmla="*/ 398376 h 6295040"/>
              <a:gd name="connsiteX1059" fmla="*/ 3137954 w 5716723"/>
              <a:gd name="connsiteY1059" fmla="*/ 391832 h 6295040"/>
              <a:gd name="connsiteX1060" fmla="*/ 3167850 w 5716723"/>
              <a:gd name="connsiteY1060" fmla="*/ 401918 h 6295040"/>
              <a:gd name="connsiteX1061" fmla="*/ 3203114 w 5716723"/>
              <a:gd name="connsiteY1061" fmla="*/ 399389 h 6295040"/>
              <a:gd name="connsiteX1062" fmla="*/ 3241152 w 5716723"/>
              <a:gd name="connsiteY1062" fmla="*/ 365609 h 6295040"/>
              <a:gd name="connsiteX1063" fmla="*/ 3234675 w 5716723"/>
              <a:gd name="connsiteY1063" fmla="*/ 319018 h 6295040"/>
              <a:gd name="connsiteX1064" fmla="*/ 3256147 w 5716723"/>
              <a:gd name="connsiteY1064" fmla="*/ 268546 h 6295040"/>
              <a:gd name="connsiteX1065" fmla="*/ 3240225 w 5716723"/>
              <a:gd name="connsiteY1065" fmla="*/ 256512 h 6295040"/>
              <a:gd name="connsiteX1066" fmla="*/ 3242943 w 5716723"/>
              <a:gd name="connsiteY1066" fmla="*/ 241886 h 6295040"/>
              <a:gd name="connsiteX1067" fmla="*/ 3277740 w 5716723"/>
              <a:gd name="connsiteY1067" fmla="*/ 184813 h 6295040"/>
              <a:gd name="connsiteX1068" fmla="*/ 3280454 w 5716723"/>
              <a:gd name="connsiteY1068" fmla="*/ 170184 h 6295040"/>
              <a:gd name="connsiteX1069" fmla="*/ 3268667 w 5716723"/>
              <a:gd name="connsiteY1069" fmla="*/ 119587 h 6295040"/>
              <a:gd name="connsiteX1070" fmla="*/ 3288721 w 5716723"/>
              <a:gd name="connsiteY1070" fmla="*/ 93053 h 6295040"/>
              <a:gd name="connsiteX1071" fmla="*/ 3282119 w 5716723"/>
              <a:gd name="connsiteY1071" fmla="*/ 79727 h 6295040"/>
              <a:gd name="connsiteX1072" fmla="*/ 3280823 w 5716723"/>
              <a:gd name="connsiteY1072" fmla="*/ 70411 h 6295040"/>
              <a:gd name="connsiteX1073" fmla="*/ 3296867 w 5716723"/>
              <a:gd name="connsiteY1073" fmla="*/ 49183 h 6295040"/>
              <a:gd name="connsiteX1074" fmla="*/ 3286251 w 5716723"/>
              <a:gd name="connsiteY1074" fmla="*/ 41160 h 6295040"/>
              <a:gd name="connsiteX1075" fmla="*/ 3309022 w 5716723"/>
              <a:gd name="connsiteY1075" fmla="*/ 0 h 629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</a:cxnLst>
            <a:rect l="l" t="t" r="r" b="b"/>
            <a:pathLst>
              <a:path w="5716723" h="6295040">
                <a:moveTo>
                  <a:pt x="3130702" y="5068097"/>
                </a:moveTo>
                <a:cubicBezTo>
                  <a:pt x="3137775" y="5073443"/>
                  <a:pt x="3144853" y="5078792"/>
                  <a:pt x="3151926" y="5084138"/>
                </a:cubicBezTo>
                <a:cubicBezTo>
                  <a:pt x="3159003" y="5089487"/>
                  <a:pt x="3165645" y="5091729"/>
                  <a:pt x="3171858" y="5090865"/>
                </a:cubicBezTo>
                <a:lnTo>
                  <a:pt x="3167848" y="5096171"/>
                </a:lnTo>
                <a:cubicBezTo>
                  <a:pt x="3169576" y="5108597"/>
                  <a:pt x="3173975" y="5117482"/>
                  <a:pt x="3181052" y="5122831"/>
                </a:cubicBezTo>
                <a:cubicBezTo>
                  <a:pt x="3188125" y="5128176"/>
                  <a:pt x="3195203" y="5133525"/>
                  <a:pt x="3202280" y="5138874"/>
                </a:cubicBezTo>
                <a:cubicBezTo>
                  <a:pt x="3211163" y="5134468"/>
                  <a:pt x="3221152" y="5132292"/>
                  <a:pt x="3232238" y="5132327"/>
                </a:cubicBezTo>
                <a:cubicBezTo>
                  <a:pt x="3243325" y="5132370"/>
                  <a:pt x="3255076" y="5131526"/>
                  <a:pt x="3267502" y="5129798"/>
                </a:cubicBezTo>
                <a:lnTo>
                  <a:pt x="3278114" y="5137818"/>
                </a:lnTo>
                <a:cubicBezTo>
                  <a:pt x="3291483" y="5120129"/>
                  <a:pt x="3304378" y="5110424"/>
                  <a:pt x="3316804" y="5108696"/>
                </a:cubicBezTo>
                <a:lnTo>
                  <a:pt x="3306188" y="5100672"/>
                </a:lnTo>
                <a:cubicBezTo>
                  <a:pt x="3322231" y="5079444"/>
                  <a:pt x="3342635" y="5078192"/>
                  <a:pt x="3367401" y="5096909"/>
                </a:cubicBezTo>
                <a:lnTo>
                  <a:pt x="3379309" y="5114246"/>
                </a:lnTo>
                <a:lnTo>
                  <a:pt x="3371289" y="5124857"/>
                </a:lnTo>
                <a:cubicBezTo>
                  <a:pt x="3381905" y="5132881"/>
                  <a:pt x="3384964" y="5143536"/>
                  <a:pt x="3380483" y="5156823"/>
                </a:cubicBezTo>
                <a:lnTo>
                  <a:pt x="3376473" y="5162129"/>
                </a:lnTo>
                <a:lnTo>
                  <a:pt x="3387089" y="5170152"/>
                </a:lnTo>
                <a:lnTo>
                  <a:pt x="3391099" y="5164846"/>
                </a:lnTo>
                <a:lnTo>
                  <a:pt x="3482734" y="5209084"/>
                </a:lnTo>
                <a:cubicBezTo>
                  <a:pt x="3502230" y="5212706"/>
                  <a:pt x="3518171" y="5219194"/>
                  <a:pt x="3530554" y="5228553"/>
                </a:cubicBezTo>
                <a:cubicBezTo>
                  <a:pt x="3542933" y="5237909"/>
                  <a:pt x="3557579" y="5235081"/>
                  <a:pt x="3574487" y="5220066"/>
                </a:cubicBezTo>
                <a:lnTo>
                  <a:pt x="3589108" y="5222780"/>
                </a:lnTo>
                <a:lnTo>
                  <a:pt x="3583802" y="5218770"/>
                </a:lnTo>
                <a:cubicBezTo>
                  <a:pt x="3580264" y="5216096"/>
                  <a:pt x="3578068" y="5211653"/>
                  <a:pt x="3577201" y="5205444"/>
                </a:cubicBezTo>
                <a:cubicBezTo>
                  <a:pt x="3583414" y="5204580"/>
                  <a:pt x="3591866" y="5197071"/>
                  <a:pt x="3602563" y="5182916"/>
                </a:cubicBezTo>
                <a:lnTo>
                  <a:pt x="3634403" y="5206980"/>
                </a:lnTo>
                <a:lnTo>
                  <a:pt x="3631685" y="5221606"/>
                </a:lnTo>
                <a:cubicBezTo>
                  <a:pt x="3615642" y="5242834"/>
                  <a:pt x="3604261" y="5263413"/>
                  <a:pt x="3597536" y="5283341"/>
                </a:cubicBezTo>
                <a:cubicBezTo>
                  <a:pt x="3590809" y="5303273"/>
                  <a:pt x="3594525" y="5318590"/>
                  <a:pt x="3608675" y="5329284"/>
                </a:cubicBezTo>
                <a:lnTo>
                  <a:pt x="3640514" y="5353347"/>
                </a:lnTo>
                <a:lnTo>
                  <a:pt x="3661742" y="5369391"/>
                </a:lnTo>
                <a:lnTo>
                  <a:pt x="3668344" y="5382717"/>
                </a:lnTo>
                <a:cubicBezTo>
                  <a:pt x="3668344" y="5382717"/>
                  <a:pt x="3667441" y="5387594"/>
                  <a:pt x="3665630" y="5397339"/>
                </a:cubicBezTo>
                <a:cubicBezTo>
                  <a:pt x="3682456" y="5404502"/>
                  <a:pt x="3697945" y="5413425"/>
                  <a:pt x="3712096" y="5424120"/>
                </a:cubicBezTo>
                <a:cubicBezTo>
                  <a:pt x="3726246" y="5434814"/>
                  <a:pt x="3738629" y="5444173"/>
                  <a:pt x="3749241" y="5452193"/>
                </a:cubicBezTo>
                <a:cubicBezTo>
                  <a:pt x="3750105" y="5458406"/>
                  <a:pt x="3747867" y="5465051"/>
                  <a:pt x="3742518" y="5472129"/>
                </a:cubicBezTo>
                <a:cubicBezTo>
                  <a:pt x="3737172" y="5479202"/>
                  <a:pt x="3733159" y="5484512"/>
                  <a:pt x="3730484" y="5488050"/>
                </a:cubicBezTo>
                <a:lnTo>
                  <a:pt x="3741096" y="5496071"/>
                </a:lnTo>
                <a:cubicBezTo>
                  <a:pt x="3743688" y="5514702"/>
                  <a:pt x="3746755" y="5525357"/>
                  <a:pt x="3750294" y="5528032"/>
                </a:cubicBezTo>
                <a:cubicBezTo>
                  <a:pt x="3753833" y="5530706"/>
                  <a:pt x="3757819" y="5530942"/>
                  <a:pt x="3762265" y="5528743"/>
                </a:cubicBezTo>
                <a:cubicBezTo>
                  <a:pt x="3766707" y="5526539"/>
                  <a:pt x="3772465" y="5528115"/>
                  <a:pt x="3779542" y="5533463"/>
                </a:cubicBezTo>
                <a:lnTo>
                  <a:pt x="3784848" y="5537474"/>
                </a:lnTo>
                <a:lnTo>
                  <a:pt x="3776828" y="5548085"/>
                </a:lnTo>
                <a:cubicBezTo>
                  <a:pt x="3777692" y="5554298"/>
                  <a:pt x="3774113" y="5562707"/>
                  <a:pt x="3766090" y="5573323"/>
                </a:cubicBezTo>
                <a:cubicBezTo>
                  <a:pt x="3760744" y="5580396"/>
                  <a:pt x="3753844" y="5587689"/>
                  <a:pt x="3745388" y="5595195"/>
                </a:cubicBezTo>
                <a:cubicBezTo>
                  <a:pt x="3736937" y="5602704"/>
                  <a:pt x="3730036" y="5609997"/>
                  <a:pt x="3724687" y="5617075"/>
                </a:cubicBezTo>
                <a:cubicBezTo>
                  <a:pt x="3726415" y="5629493"/>
                  <a:pt x="3727279" y="5635706"/>
                  <a:pt x="3727279" y="5635706"/>
                </a:cubicBezTo>
                <a:lnTo>
                  <a:pt x="3736473" y="5667672"/>
                </a:lnTo>
                <a:lnTo>
                  <a:pt x="3741779" y="5671682"/>
                </a:lnTo>
                <a:cubicBezTo>
                  <a:pt x="3748857" y="5677031"/>
                  <a:pt x="3757936" y="5679721"/>
                  <a:pt x="3769024" y="5679765"/>
                </a:cubicBezTo>
                <a:cubicBezTo>
                  <a:pt x="3780111" y="5679807"/>
                  <a:pt x="3789191" y="5682498"/>
                  <a:pt x="3796269" y="5687847"/>
                </a:cubicBezTo>
                <a:lnTo>
                  <a:pt x="3801574" y="5691857"/>
                </a:lnTo>
                <a:cubicBezTo>
                  <a:pt x="3808652" y="5697206"/>
                  <a:pt x="3808176" y="5705183"/>
                  <a:pt x="3800153" y="5715799"/>
                </a:cubicBezTo>
                <a:lnTo>
                  <a:pt x="3798738" y="5739740"/>
                </a:lnTo>
                <a:cubicBezTo>
                  <a:pt x="3788987" y="5737930"/>
                  <a:pt x="3776565" y="5739662"/>
                  <a:pt x="3761467" y="5744924"/>
                </a:cubicBezTo>
                <a:cubicBezTo>
                  <a:pt x="3746367" y="5750192"/>
                  <a:pt x="3733476" y="5759899"/>
                  <a:pt x="3722782" y="5774050"/>
                </a:cubicBezTo>
                <a:cubicBezTo>
                  <a:pt x="3717433" y="5781127"/>
                  <a:pt x="3718293" y="5787337"/>
                  <a:pt x="3725370" y="5792686"/>
                </a:cubicBezTo>
                <a:lnTo>
                  <a:pt x="3730676" y="5796696"/>
                </a:lnTo>
                <a:lnTo>
                  <a:pt x="3718646" y="5812614"/>
                </a:lnTo>
                <a:cubicBezTo>
                  <a:pt x="3730986" y="5833060"/>
                  <a:pt x="3737334" y="5855925"/>
                  <a:pt x="3737682" y="5881199"/>
                </a:cubicBezTo>
                <a:cubicBezTo>
                  <a:pt x="3738032" y="5906479"/>
                  <a:pt x="3730189" y="5929733"/>
                  <a:pt x="3714146" y="5950961"/>
                </a:cubicBezTo>
                <a:cubicBezTo>
                  <a:pt x="3708800" y="5958034"/>
                  <a:pt x="3704354" y="5960234"/>
                  <a:pt x="3700815" y="5957560"/>
                </a:cubicBezTo>
                <a:cubicBezTo>
                  <a:pt x="3697281" y="5954889"/>
                  <a:pt x="3688825" y="5962394"/>
                  <a:pt x="3675456" y="5980083"/>
                </a:cubicBezTo>
                <a:lnTo>
                  <a:pt x="3674039" y="6004029"/>
                </a:lnTo>
                <a:lnTo>
                  <a:pt x="3663301" y="6029266"/>
                </a:lnTo>
                <a:lnTo>
                  <a:pt x="3628500" y="6086344"/>
                </a:lnTo>
                <a:cubicBezTo>
                  <a:pt x="3628500" y="6086344"/>
                  <a:pt x="3618752" y="6084529"/>
                  <a:pt x="3599252" y="6080912"/>
                </a:cubicBezTo>
                <a:lnTo>
                  <a:pt x="3591232" y="6091524"/>
                </a:lnTo>
                <a:cubicBezTo>
                  <a:pt x="3575272" y="6090582"/>
                  <a:pt x="3566403" y="6089439"/>
                  <a:pt x="3564636" y="6088103"/>
                </a:cubicBezTo>
                <a:cubicBezTo>
                  <a:pt x="3562869" y="6086768"/>
                  <a:pt x="3549088" y="6095809"/>
                  <a:pt x="3523296" y="6115222"/>
                </a:cubicBezTo>
                <a:cubicBezTo>
                  <a:pt x="3539175" y="6138343"/>
                  <a:pt x="3539092" y="6160514"/>
                  <a:pt x="3523048" y="6181741"/>
                </a:cubicBezTo>
                <a:cubicBezTo>
                  <a:pt x="3510626" y="6183473"/>
                  <a:pt x="3498443" y="6181207"/>
                  <a:pt x="3486488" y="6174955"/>
                </a:cubicBezTo>
                <a:cubicBezTo>
                  <a:pt x="3474537" y="6168706"/>
                  <a:pt x="3462806" y="6164005"/>
                  <a:pt x="3451287" y="6160859"/>
                </a:cubicBezTo>
                <a:cubicBezTo>
                  <a:pt x="3439768" y="6157713"/>
                  <a:pt x="3428012" y="6158554"/>
                  <a:pt x="3416022" y="6163388"/>
                </a:cubicBezTo>
                <a:cubicBezTo>
                  <a:pt x="3404032" y="6168223"/>
                  <a:pt x="3390014" y="6181250"/>
                  <a:pt x="3373971" y="6202478"/>
                </a:cubicBezTo>
                <a:cubicBezTo>
                  <a:pt x="3377427" y="6227323"/>
                  <a:pt x="3368461" y="6253900"/>
                  <a:pt x="3347068" y="6282205"/>
                </a:cubicBezTo>
                <a:lnTo>
                  <a:pt x="3332442" y="6279488"/>
                </a:lnTo>
                <a:lnTo>
                  <a:pt x="3336452" y="6274182"/>
                </a:lnTo>
                <a:lnTo>
                  <a:pt x="3279375" y="6239380"/>
                </a:lnTo>
                <a:cubicBezTo>
                  <a:pt x="3276700" y="6242919"/>
                  <a:pt x="3272474" y="6246674"/>
                  <a:pt x="3266697" y="6250644"/>
                </a:cubicBezTo>
                <a:cubicBezTo>
                  <a:pt x="3260916" y="6254611"/>
                  <a:pt x="3255354" y="6260133"/>
                  <a:pt x="3250005" y="6267210"/>
                </a:cubicBezTo>
                <a:cubicBezTo>
                  <a:pt x="3241985" y="6277822"/>
                  <a:pt x="3232195" y="6287103"/>
                  <a:pt x="3220636" y="6295040"/>
                </a:cubicBezTo>
                <a:lnTo>
                  <a:pt x="3188796" y="6270976"/>
                </a:lnTo>
                <a:cubicBezTo>
                  <a:pt x="3192414" y="6251477"/>
                  <a:pt x="3174767" y="6227020"/>
                  <a:pt x="3135851" y="6197608"/>
                </a:cubicBezTo>
                <a:cubicBezTo>
                  <a:pt x="3121614" y="6209088"/>
                  <a:pt x="3112734" y="6213490"/>
                  <a:pt x="3109195" y="6210816"/>
                </a:cubicBezTo>
                <a:cubicBezTo>
                  <a:pt x="3105656" y="6208141"/>
                  <a:pt x="3100779" y="6207238"/>
                  <a:pt x="3094569" y="6208098"/>
                </a:cubicBezTo>
                <a:lnTo>
                  <a:pt x="3082535" y="6224020"/>
                </a:lnTo>
                <a:lnTo>
                  <a:pt x="3065200" y="6235928"/>
                </a:lnTo>
                <a:cubicBezTo>
                  <a:pt x="3043890" y="6242063"/>
                  <a:pt x="3026810" y="6244438"/>
                  <a:pt x="3013955" y="6243060"/>
                </a:cubicBezTo>
                <a:cubicBezTo>
                  <a:pt x="3001100" y="6241681"/>
                  <a:pt x="2985827" y="6234310"/>
                  <a:pt x="2968138" y="6220941"/>
                </a:cubicBezTo>
                <a:cubicBezTo>
                  <a:pt x="2964677" y="6196092"/>
                  <a:pt x="2950570" y="6174310"/>
                  <a:pt x="2925803" y="6155592"/>
                </a:cubicBezTo>
                <a:cubicBezTo>
                  <a:pt x="2900877" y="6181226"/>
                  <a:pt x="2870721" y="6180669"/>
                  <a:pt x="2835343" y="6153931"/>
                </a:cubicBezTo>
                <a:cubicBezTo>
                  <a:pt x="2834479" y="6147718"/>
                  <a:pt x="2836506" y="6139525"/>
                  <a:pt x="2841419" y="6129342"/>
                </a:cubicBezTo>
                <a:cubicBezTo>
                  <a:pt x="2846336" y="6119162"/>
                  <a:pt x="2843489" y="6110061"/>
                  <a:pt x="2832873" y="6102038"/>
                </a:cubicBezTo>
                <a:lnTo>
                  <a:pt x="2840896" y="6091422"/>
                </a:lnTo>
                <a:cubicBezTo>
                  <a:pt x="2842703" y="6081674"/>
                  <a:pt x="2838972" y="6071906"/>
                  <a:pt x="2829695" y="6062112"/>
                </a:cubicBezTo>
                <a:cubicBezTo>
                  <a:pt x="2820419" y="6052324"/>
                  <a:pt x="2812246" y="6044752"/>
                  <a:pt x="2805168" y="6039403"/>
                </a:cubicBezTo>
                <a:cubicBezTo>
                  <a:pt x="2786533" y="6041999"/>
                  <a:pt x="2768785" y="6045258"/>
                  <a:pt x="2751917" y="6049190"/>
                </a:cubicBezTo>
                <a:cubicBezTo>
                  <a:pt x="2735052" y="6053117"/>
                  <a:pt x="2717775" y="6048396"/>
                  <a:pt x="2700086" y="6035028"/>
                </a:cubicBezTo>
                <a:cubicBezTo>
                  <a:pt x="2709049" y="6008455"/>
                  <a:pt x="2715776" y="5988523"/>
                  <a:pt x="2720261" y="5975232"/>
                </a:cubicBezTo>
                <a:cubicBezTo>
                  <a:pt x="2724743" y="5961946"/>
                  <a:pt x="2720815" y="5945082"/>
                  <a:pt x="2708472" y="5924640"/>
                </a:cubicBezTo>
                <a:cubicBezTo>
                  <a:pt x="2689840" y="5927231"/>
                  <a:pt x="2671675" y="5921839"/>
                  <a:pt x="2653986" y="5908470"/>
                </a:cubicBezTo>
                <a:cubicBezTo>
                  <a:pt x="2696767" y="5851864"/>
                  <a:pt x="2698700" y="5808859"/>
                  <a:pt x="2659783" y="5779446"/>
                </a:cubicBezTo>
                <a:lnTo>
                  <a:pt x="2663793" y="5774140"/>
                </a:lnTo>
                <a:cubicBezTo>
                  <a:pt x="2660254" y="5771466"/>
                  <a:pt x="2646497" y="5774965"/>
                  <a:pt x="2622512" y="5784631"/>
                </a:cubicBezTo>
                <a:lnTo>
                  <a:pt x="2590672" y="5760567"/>
                </a:lnTo>
                <a:cubicBezTo>
                  <a:pt x="2601367" y="5746417"/>
                  <a:pt x="2601410" y="5735329"/>
                  <a:pt x="2590798" y="5727309"/>
                </a:cubicBezTo>
                <a:lnTo>
                  <a:pt x="2598818" y="5716697"/>
                </a:lnTo>
                <a:cubicBezTo>
                  <a:pt x="2605110" y="5693659"/>
                  <a:pt x="2612485" y="5678382"/>
                  <a:pt x="2620937" y="5670880"/>
                </a:cubicBezTo>
                <a:cubicBezTo>
                  <a:pt x="2629392" y="5663367"/>
                  <a:pt x="2630555" y="5648961"/>
                  <a:pt x="2624425" y="5627654"/>
                </a:cubicBezTo>
                <a:cubicBezTo>
                  <a:pt x="2611998" y="5629383"/>
                  <a:pt x="2604021" y="5628907"/>
                  <a:pt x="2600483" y="5626233"/>
                </a:cubicBezTo>
                <a:cubicBezTo>
                  <a:pt x="2596944" y="5623558"/>
                  <a:pt x="2590731" y="5624423"/>
                  <a:pt x="2581847" y="5628829"/>
                </a:cubicBezTo>
                <a:lnTo>
                  <a:pt x="2593881" y="5612907"/>
                </a:lnTo>
                <a:cubicBezTo>
                  <a:pt x="2607167" y="5617388"/>
                  <a:pt x="2621829" y="5609019"/>
                  <a:pt x="2637872" y="5587791"/>
                </a:cubicBezTo>
                <a:lnTo>
                  <a:pt x="2627260" y="5579771"/>
                </a:lnTo>
                <a:lnTo>
                  <a:pt x="2619362" y="5557122"/>
                </a:lnTo>
                <a:cubicBezTo>
                  <a:pt x="2627382" y="5546510"/>
                  <a:pt x="2629192" y="5536758"/>
                  <a:pt x="2624790" y="5527878"/>
                </a:cubicBezTo>
                <a:cubicBezTo>
                  <a:pt x="2620387" y="5518991"/>
                  <a:pt x="2617324" y="5508339"/>
                  <a:pt x="2615596" y="5495913"/>
                </a:cubicBezTo>
                <a:lnTo>
                  <a:pt x="2619606" y="5490607"/>
                </a:lnTo>
                <a:cubicBezTo>
                  <a:pt x="2634706" y="5485340"/>
                  <a:pt x="2647796" y="5482725"/>
                  <a:pt x="2658884" y="5482768"/>
                </a:cubicBezTo>
                <a:cubicBezTo>
                  <a:pt x="2669967" y="5482807"/>
                  <a:pt x="2681722" y="5481967"/>
                  <a:pt x="2694148" y="5480238"/>
                </a:cubicBezTo>
                <a:cubicBezTo>
                  <a:pt x="2708460" y="5446588"/>
                  <a:pt x="2710785" y="5417769"/>
                  <a:pt x="2701116" y="5393788"/>
                </a:cubicBezTo>
                <a:cubicBezTo>
                  <a:pt x="2691446" y="5369807"/>
                  <a:pt x="2695971" y="5345434"/>
                  <a:pt x="2714689" y="5320667"/>
                </a:cubicBezTo>
                <a:cubicBezTo>
                  <a:pt x="2731514" y="5327823"/>
                  <a:pt x="2743921" y="5331640"/>
                  <a:pt x="2751898" y="5332115"/>
                </a:cubicBezTo>
                <a:cubicBezTo>
                  <a:pt x="2759878" y="5332587"/>
                  <a:pt x="2770557" y="5323977"/>
                  <a:pt x="2783926" y="5306288"/>
                </a:cubicBezTo>
                <a:cubicBezTo>
                  <a:pt x="2784868" y="5290328"/>
                  <a:pt x="2786891" y="5282131"/>
                  <a:pt x="2790001" y="5281699"/>
                </a:cubicBezTo>
                <a:cubicBezTo>
                  <a:pt x="2793104" y="5281267"/>
                  <a:pt x="2795563" y="5276177"/>
                  <a:pt x="2797373" y="5266425"/>
                </a:cubicBezTo>
                <a:lnTo>
                  <a:pt x="2792067" y="5262415"/>
                </a:lnTo>
                <a:cubicBezTo>
                  <a:pt x="2799223" y="5245590"/>
                  <a:pt x="2806815" y="5231871"/>
                  <a:pt x="2814835" y="5221260"/>
                </a:cubicBezTo>
                <a:cubicBezTo>
                  <a:pt x="2833470" y="5218664"/>
                  <a:pt x="2848544" y="5218943"/>
                  <a:pt x="2860063" y="5222089"/>
                </a:cubicBezTo>
                <a:cubicBezTo>
                  <a:pt x="2871582" y="5225234"/>
                  <a:pt x="2896450" y="5216236"/>
                  <a:pt x="2934664" y="5195091"/>
                </a:cubicBezTo>
                <a:cubicBezTo>
                  <a:pt x="2924053" y="5187071"/>
                  <a:pt x="2922537" y="5176201"/>
                  <a:pt x="2930128" y="5162482"/>
                </a:cubicBezTo>
                <a:cubicBezTo>
                  <a:pt x="2937720" y="5148763"/>
                  <a:pt x="2944185" y="5138364"/>
                  <a:pt x="2949533" y="5131286"/>
                </a:cubicBezTo>
                <a:cubicBezTo>
                  <a:pt x="3005358" y="5145684"/>
                  <a:pt x="3036377" y="5152447"/>
                  <a:pt x="3042586" y="5151587"/>
                </a:cubicBezTo>
                <a:cubicBezTo>
                  <a:pt x="3048800" y="5150723"/>
                  <a:pt x="3062990" y="5150334"/>
                  <a:pt x="3085164" y="5150413"/>
                </a:cubicBezTo>
                <a:cubicBezTo>
                  <a:pt x="3094130" y="5123836"/>
                  <a:pt x="3109313" y="5096398"/>
                  <a:pt x="3130702" y="5068097"/>
                </a:cubicBezTo>
                <a:close/>
                <a:moveTo>
                  <a:pt x="2837657" y="4804932"/>
                </a:moveTo>
                <a:cubicBezTo>
                  <a:pt x="2844730" y="4810278"/>
                  <a:pt x="2852023" y="4817178"/>
                  <a:pt x="2859529" y="4825634"/>
                </a:cubicBezTo>
                <a:cubicBezTo>
                  <a:pt x="2867038" y="4834085"/>
                  <a:pt x="2874328" y="4840990"/>
                  <a:pt x="2881405" y="4846339"/>
                </a:cubicBezTo>
                <a:cubicBezTo>
                  <a:pt x="2889346" y="4857893"/>
                  <a:pt x="2896851" y="4866350"/>
                  <a:pt x="2903929" y="4871698"/>
                </a:cubicBezTo>
                <a:lnTo>
                  <a:pt x="2927748" y="4906374"/>
                </a:lnTo>
                <a:cubicBezTo>
                  <a:pt x="2935686" y="4917932"/>
                  <a:pt x="2946733" y="4929059"/>
                  <a:pt x="2960884" y="4939753"/>
                </a:cubicBezTo>
                <a:cubicBezTo>
                  <a:pt x="2962612" y="4952179"/>
                  <a:pt x="2959466" y="4963698"/>
                  <a:pt x="2951446" y="4974310"/>
                </a:cubicBezTo>
                <a:lnTo>
                  <a:pt x="2940830" y="4966287"/>
                </a:lnTo>
                <a:lnTo>
                  <a:pt x="2915589" y="4955554"/>
                </a:lnTo>
                <a:cubicBezTo>
                  <a:pt x="2913865" y="4943131"/>
                  <a:pt x="2911449" y="4937133"/>
                  <a:pt x="2908339" y="4937566"/>
                </a:cubicBezTo>
                <a:cubicBezTo>
                  <a:pt x="2905236" y="4937997"/>
                  <a:pt x="2902820" y="4932000"/>
                  <a:pt x="2901089" y="4919578"/>
                </a:cubicBezTo>
                <a:lnTo>
                  <a:pt x="2905099" y="4914272"/>
                </a:lnTo>
                <a:lnTo>
                  <a:pt x="2897205" y="4891626"/>
                </a:lnTo>
                <a:lnTo>
                  <a:pt x="2864065" y="4858243"/>
                </a:lnTo>
                <a:lnTo>
                  <a:pt x="2861473" y="4839612"/>
                </a:lnTo>
                <a:lnTo>
                  <a:pt x="2838949" y="4814252"/>
                </a:lnTo>
                <a:close/>
                <a:moveTo>
                  <a:pt x="2762187" y="4706204"/>
                </a:moveTo>
                <a:lnTo>
                  <a:pt x="2778109" y="4718238"/>
                </a:lnTo>
                <a:lnTo>
                  <a:pt x="2758177" y="4711510"/>
                </a:lnTo>
                <a:close/>
                <a:moveTo>
                  <a:pt x="3620128" y="4387415"/>
                </a:moveTo>
                <a:lnTo>
                  <a:pt x="3625433" y="4391425"/>
                </a:lnTo>
                <a:cubicBezTo>
                  <a:pt x="3627162" y="4403851"/>
                  <a:pt x="3628697" y="4409176"/>
                  <a:pt x="3630033" y="4407409"/>
                </a:cubicBezTo>
                <a:cubicBezTo>
                  <a:pt x="3631372" y="4405638"/>
                  <a:pt x="3634235" y="4409197"/>
                  <a:pt x="3638641" y="4418080"/>
                </a:cubicBezTo>
                <a:lnTo>
                  <a:pt x="3622598" y="4439308"/>
                </a:lnTo>
                <a:lnTo>
                  <a:pt x="3601370" y="4423265"/>
                </a:lnTo>
                <a:cubicBezTo>
                  <a:pt x="3604044" y="4419726"/>
                  <a:pt x="3608054" y="4414420"/>
                  <a:pt x="3613400" y="4407347"/>
                </a:cubicBezTo>
                <a:cubicBezTo>
                  <a:pt x="3618749" y="4400269"/>
                  <a:pt x="3620992" y="4393628"/>
                  <a:pt x="3620128" y="4387415"/>
                </a:cubicBezTo>
                <a:close/>
                <a:moveTo>
                  <a:pt x="2961792" y="4331775"/>
                </a:moveTo>
                <a:lnTo>
                  <a:pt x="2959077" y="4346397"/>
                </a:lnTo>
                <a:cubicBezTo>
                  <a:pt x="2966936" y="4380129"/>
                  <a:pt x="2972183" y="4400768"/>
                  <a:pt x="2974814" y="4408317"/>
                </a:cubicBezTo>
                <a:cubicBezTo>
                  <a:pt x="2977450" y="4415869"/>
                  <a:pt x="2969407" y="4432022"/>
                  <a:pt x="2950689" y="4456789"/>
                </a:cubicBezTo>
                <a:lnTo>
                  <a:pt x="2929461" y="4440746"/>
                </a:lnTo>
                <a:cubicBezTo>
                  <a:pt x="2935757" y="4417711"/>
                  <a:pt x="2940257" y="4398879"/>
                  <a:pt x="2942975" y="4384253"/>
                </a:cubicBezTo>
                <a:cubicBezTo>
                  <a:pt x="2945689" y="4369631"/>
                  <a:pt x="2951961" y="4352139"/>
                  <a:pt x="2961792" y="4331775"/>
                </a:cubicBezTo>
                <a:close/>
                <a:moveTo>
                  <a:pt x="3628395" y="4310284"/>
                </a:moveTo>
                <a:cubicBezTo>
                  <a:pt x="3633658" y="4325381"/>
                  <a:pt x="3637589" y="4342249"/>
                  <a:pt x="3640181" y="4360881"/>
                </a:cubicBezTo>
                <a:lnTo>
                  <a:pt x="3634875" y="4356871"/>
                </a:lnTo>
                <a:lnTo>
                  <a:pt x="3630865" y="4362177"/>
                </a:lnTo>
                <a:cubicBezTo>
                  <a:pt x="3628191" y="4365716"/>
                  <a:pt x="3623745" y="4367915"/>
                  <a:pt x="3617536" y="4368783"/>
                </a:cubicBezTo>
                <a:cubicBezTo>
                  <a:pt x="3611404" y="4347469"/>
                  <a:pt x="3615026" y="4327973"/>
                  <a:pt x="3628395" y="4310284"/>
                </a:cubicBezTo>
                <a:close/>
                <a:moveTo>
                  <a:pt x="3840103" y="4261839"/>
                </a:moveTo>
                <a:lnTo>
                  <a:pt x="3841399" y="4271155"/>
                </a:lnTo>
                <a:cubicBezTo>
                  <a:pt x="3836050" y="4278233"/>
                  <a:pt x="3832924" y="4284206"/>
                  <a:pt x="3832021" y="4289084"/>
                </a:cubicBezTo>
                <a:cubicBezTo>
                  <a:pt x="3831113" y="4293958"/>
                  <a:pt x="3829326" y="4298160"/>
                  <a:pt x="3826651" y="4301699"/>
                </a:cubicBezTo>
                <a:lnTo>
                  <a:pt x="3821346" y="4297689"/>
                </a:lnTo>
                <a:cubicBezTo>
                  <a:pt x="3820481" y="4291476"/>
                  <a:pt x="3820050" y="4288373"/>
                  <a:pt x="3820050" y="4288373"/>
                </a:cubicBezTo>
                <a:cubicBezTo>
                  <a:pt x="3820050" y="4288373"/>
                  <a:pt x="3814744" y="4284363"/>
                  <a:pt x="3804128" y="4276340"/>
                </a:cubicBezTo>
                <a:close/>
                <a:moveTo>
                  <a:pt x="2926555" y="4146722"/>
                </a:moveTo>
                <a:lnTo>
                  <a:pt x="2923841" y="4161344"/>
                </a:lnTo>
                <a:cubicBezTo>
                  <a:pt x="2918492" y="4168421"/>
                  <a:pt x="2906461" y="4184339"/>
                  <a:pt x="2887744" y="4209105"/>
                </a:cubicBezTo>
                <a:cubicBezTo>
                  <a:pt x="2869026" y="4233872"/>
                  <a:pt x="2852597" y="4240905"/>
                  <a:pt x="2838442" y="4230207"/>
                </a:cubicBezTo>
                <a:lnTo>
                  <a:pt x="2850472" y="4214290"/>
                </a:lnTo>
                <a:cubicBezTo>
                  <a:pt x="2863841" y="4196600"/>
                  <a:pt x="2876763" y="4181350"/>
                  <a:pt x="2889224" y="4168535"/>
                </a:cubicBezTo>
                <a:cubicBezTo>
                  <a:pt x="2901686" y="4155720"/>
                  <a:pt x="2914132" y="4148446"/>
                  <a:pt x="2926555" y="4146722"/>
                </a:cubicBezTo>
                <a:close/>
                <a:moveTo>
                  <a:pt x="3006769" y="4040587"/>
                </a:moveTo>
                <a:lnTo>
                  <a:pt x="3017380" y="4048607"/>
                </a:lnTo>
                <a:cubicBezTo>
                  <a:pt x="3009360" y="4059219"/>
                  <a:pt x="2999142" y="4065392"/>
                  <a:pt x="2986715" y="4067121"/>
                </a:cubicBezTo>
                <a:close/>
                <a:moveTo>
                  <a:pt x="132111" y="3960815"/>
                </a:moveTo>
                <a:lnTo>
                  <a:pt x="158645" y="3980869"/>
                </a:lnTo>
                <a:cubicBezTo>
                  <a:pt x="147083" y="3988810"/>
                  <a:pt x="137959" y="3997200"/>
                  <a:pt x="131275" y="4006044"/>
                </a:cubicBezTo>
                <a:cubicBezTo>
                  <a:pt x="124590" y="4014889"/>
                  <a:pt x="111501" y="4017504"/>
                  <a:pt x="92005" y="4013883"/>
                </a:cubicBezTo>
                <a:lnTo>
                  <a:pt x="39864" y="4082872"/>
                </a:lnTo>
                <a:lnTo>
                  <a:pt x="26534" y="4089471"/>
                </a:lnTo>
                <a:lnTo>
                  <a:pt x="0" y="4069417"/>
                </a:lnTo>
                <a:lnTo>
                  <a:pt x="36097" y="4021655"/>
                </a:lnTo>
                <a:lnTo>
                  <a:pt x="45417" y="4020363"/>
                </a:lnTo>
                <a:cubicBezTo>
                  <a:pt x="48952" y="4023034"/>
                  <a:pt x="52275" y="4024157"/>
                  <a:pt x="55377" y="4023726"/>
                </a:cubicBezTo>
                <a:cubicBezTo>
                  <a:pt x="58488" y="4023293"/>
                  <a:pt x="61806" y="4024413"/>
                  <a:pt x="65345" y="4027087"/>
                </a:cubicBezTo>
                <a:lnTo>
                  <a:pt x="77378" y="4011165"/>
                </a:lnTo>
                <a:lnTo>
                  <a:pt x="118778" y="3967418"/>
                </a:lnTo>
                <a:close/>
                <a:moveTo>
                  <a:pt x="2633718" y="2382888"/>
                </a:moveTo>
                <a:cubicBezTo>
                  <a:pt x="2633718" y="2382888"/>
                  <a:pt x="2640360" y="2385130"/>
                  <a:pt x="2653650" y="2389615"/>
                </a:cubicBezTo>
                <a:lnTo>
                  <a:pt x="2672286" y="2387019"/>
                </a:lnTo>
                <a:cubicBezTo>
                  <a:pt x="2650893" y="2415324"/>
                  <a:pt x="2633121" y="2424126"/>
                  <a:pt x="2618971" y="2413431"/>
                </a:cubicBezTo>
                <a:cubicBezTo>
                  <a:pt x="2615432" y="2410757"/>
                  <a:pt x="2615004" y="2407650"/>
                  <a:pt x="2617675" y="2404115"/>
                </a:cubicBezTo>
                <a:cubicBezTo>
                  <a:pt x="2623024" y="2397038"/>
                  <a:pt x="2623931" y="2392164"/>
                  <a:pt x="2620392" y="2389489"/>
                </a:cubicBezTo>
                <a:cubicBezTo>
                  <a:pt x="2629277" y="2385091"/>
                  <a:pt x="2633718" y="2382888"/>
                  <a:pt x="2633718" y="2382888"/>
                </a:cubicBezTo>
                <a:close/>
                <a:moveTo>
                  <a:pt x="2755263" y="2343423"/>
                </a:moveTo>
                <a:cubicBezTo>
                  <a:pt x="2762574" y="2344780"/>
                  <a:pt x="2771320" y="2347918"/>
                  <a:pt x="2781500" y="2352835"/>
                </a:cubicBezTo>
                <a:lnTo>
                  <a:pt x="2753427" y="2389981"/>
                </a:lnTo>
                <a:cubicBezTo>
                  <a:pt x="2740140" y="2385499"/>
                  <a:pt x="2717534" y="2382310"/>
                  <a:pt x="2685612" y="2380417"/>
                </a:cubicBezTo>
                <a:lnTo>
                  <a:pt x="2705665" y="2353884"/>
                </a:lnTo>
                <a:cubicBezTo>
                  <a:pt x="2718091" y="2352155"/>
                  <a:pt x="2728743" y="2349092"/>
                  <a:pt x="2737630" y="2344689"/>
                </a:cubicBezTo>
                <a:cubicBezTo>
                  <a:pt x="2742074" y="2342488"/>
                  <a:pt x="2747952" y="2342065"/>
                  <a:pt x="2755263" y="2343423"/>
                </a:cubicBezTo>
                <a:close/>
                <a:moveTo>
                  <a:pt x="371592" y="1790516"/>
                </a:moveTo>
                <a:cubicBezTo>
                  <a:pt x="414047" y="1822603"/>
                  <a:pt x="452489" y="1859992"/>
                  <a:pt x="486924" y="1902691"/>
                </a:cubicBezTo>
                <a:lnTo>
                  <a:pt x="482911" y="1908001"/>
                </a:lnTo>
                <a:lnTo>
                  <a:pt x="465697" y="1886647"/>
                </a:lnTo>
                <a:lnTo>
                  <a:pt x="449775" y="1874614"/>
                </a:lnTo>
                <a:lnTo>
                  <a:pt x="396707" y="1834507"/>
                </a:lnTo>
                <a:cubicBezTo>
                  <a:pt x="389634" y="1829161"/>
                  <a:pt x="383892" y="1822045"/>
                  <a:pt x="379494" y="1813161"/>
                </a:cubicBezTo>
                <a:cubicBezTo>
                  <a:pt x="375091" y="1804273"/>
                  <a:pt x="371120" y="1798496"/>
                  <a:pt x="367582" y="1795822"/>
                </a:cubicBezTo>
                <a:close/>
                <a:moveTo>
                  <a:pt x="5475028" y="1403552"/>
                </a:moveTo>
                <a:lnTo>
                  <a:pt x="5480338" y="1407566"/>
                </a:lnTo>
                <a:cubicBezTo>
                  <a:pt x="5468780" y="1415503"/>
                  <a:pt x="5462998" y="1419470"/>
                  <a:pt x="5462998" y="1419470"/>
                </a:cubicBezTo>
                <a:close/>
                <a:moveTo>
                  <a:pt x="5553640" y="1371249"/>
                </a:moveTo>
                <a:cubicBezTo>
                  <a:pt x="5564295" y="1368182"/>
                  <a:pt x="5576702" y="1371999"/>
                  <a:pt x="5590852" y="1382693"/>
                </a:cubicBezTo>
                <a:lnTo>
                  <a:pt x="5574809" y="1403921"/>
                </a:lnTo>
                <a:cubicBezTo>
                  <a:pt x="5555309" y="1400304"/>
                  <a:pt x="5539564" y="1400905"/>
                  <a:pt x="5527570" y="1405744"/>
                </a:cubicBezTo>
                <a:cubicBezTo>
                  <a:pt x="5515583" y="1410574"/>
                  <a:pt x="5499838" y="1411183"/>
                  <a:pt x="5480338" y="1407566"/>
                </a:cubicBezTo>
                <a:lnTo>
                  <a:pt x="5488359" y="1396954"/>
                </a:lnTo>
                <a:lnTo>
                  <a:pt x="5519024" y="1378440"/>
                </a:lnTo>
                <a:cubicBezTo>
                  <a:pt x="5531450" y="1376711"/>
                  <a:pt x="5542988" y="1374312"/>
                  <a:pt x="5553640" y="1371249"/>
                </a:cubicBezTo>
                <a:close/>
                <a:moveTo>
                  <a:pt x="5479651" y="1231951"/>
                </a:moveTo>
                <a:lnTo>
                  <a:pt x="5486257" y="1245280"/>
                </a:lnTo>
                <a:lnTo>
                  <a:pt x="5476941" y="1246576"/>
                </a:lnTo>
                <a:lnTo>
                  <a:pt x="5471631" y="1242563"/>
                </a:lnTo>
                <a:close/>
                <a:moveTo>
                  <a:pt x="4564441" y="1207294"/>
                </a:moveTo>
                <a:lnTo>
                  <a:pt x="4585670" y="1223337"/>
                </a:lnTo>
                <a:cubicBezTo>
                  <a:pt x="4589208" y="1226012"/>
                  <a:pt x="4591407" y="1230450"/>
                  <a:pt x="4592271" y="1236663"/>
                </a:cubicBezTo>
                <a:lnTo>
                  <a:pt x="4549450" y="1304352"/>
                </a:lnTo>
                <a:lnTo>
                  <a:pt x="4545315" y="1342924"/>
                </a:lnTo>
                <a:lnTo>
                  <a:pt x="4538591" y="1362852"/>
                </a:lnTo>
                <a:lnTo>
                  <a:pt x="4527853" y="1388089"/>
                </a:lnTo>
                <a:lnTo>
                  <a:pt x="4521133" y="1408021"/>
                </a:lnTo>
                <a:lnTo>
                  <a:pt x="4483736" y="1446463"/>
                </a:lnTo>
                <a:lnTo>
                  <a:pt x="4482440" y="1437147"/>
                </a:lnTo>
                <a:cubicBezTo>
                  <a:pt x="4485115" y="1433608"/>
                  <a:pt x="4489125" y="1428303"/>
                  <a:pt x="4494474" y="1421225"/>
                </a:cubicBezTo>
                <a:cubicBezTo>
                  <a:pt x="4499820" y="1414152"/>
                  <a:pt x="4503401" y="1405739"/>
                  <a:pt x="4505211" y="1395987"/>
                </a:cubicBezTo>
                <a:lnTo>
                  <a:pt x="4489289" y="1383954"/>
                </a:lnTo>
                <a:lnTo>
                  <a:pt x="4496014" y="1364026"/>
                </a:lnTo>
                <a:cubicBezTo>
                  <a:pt x="4506712" y="1349871"/>
                  <a:pt x="4514300" y="1336157"/>
                  <a:pt x="4518781" y="1322871"/>
                </a:cubicBezTo>
                <a:lnTo>
                  <a:pt x="4537542" y="1287017"/>
                </a:lnTo>
                <a:cubicBezTo>
                  <a:pt x="4534003" y="1284342"/>
                  <a:pt x="4531801" y="1279900"/>
                  <a:pt x="4530936" y="1273687"/>
                </a:cubicBezTo>
                <a:cubicBezTo>
                  <a:pt x="4529212" y="1261264"/>
                  <a:pt x="4531019" y="1251517"/>
                  <a:pt x="4536368" y="1244439"/>
                </a:cubicBezTo>
                <a:close/>
                <a:moveTo>
                  <a:pt x="5695495" y="1144942"/>
                </a:moveTo>
                <a:lnTo>
                  <a:pt x="5716723" y="1160986"/>
                </a:lnTo>
                <a:lnTo>
                  <a:pt x="5704689" y="1176908"/>
                </a:lnTo>
                <a:cubicBezTo>
                  <a:pt x="5681572" y="1192783"/>
                  <a:pt x="5661169" y="1194035"/>
                  <a:pt x="5643480" y="1180666"/>
                </a:cubicBezTo>
                <a:lnTo>
                  <a:pt x="5627436" y="1201894"/>
                </a:lnTo>
                <a:cubicBezTo>
                  <a:pt x="5621227" y="1202762"/>
                  <a:pt x="5616353" y="1201854"/>
                  <a:pt x="5612815" y="1199180"/>
                </a:cubicBezTo>
                <a:lnTo>
                  <a:pt x="5600781" y="1215102"/>
                </a:lnTo>
                <a:cubicBezTo>
                  <a:pt x="5578610" y="1215019"/>
                  <a:pt x="5562410" y="1218067"/>
                  <a:pt x="5552187" y="1224237"/>
                </a:cubicBezTo>
                <a:cubicBezTo>
                  <a:pt x="5541967" y="1230403"/>
                  <a:pt x="5527106" y="1231679"/>
                  <a:pt x="5507606" y="1228062"/>
                </a:cubicBezTo>
                <a:cubicBezTo>
                  <a:pt x="5515627" y="1217451"/>
                  <a:pt x="5525417" y="1208170"/>
                  <a:pt x="5536976" y="1200233"/>
                </a:cubicBezTo>
                <a:cubicBezTo>
                  <a:pt x="5548538" y="1192291"/>
                  <a:pt x="5577826" y="1186640"/>
                  <a:pt x="5624844" y="1183262"/>
                </a:cubicBezTo>
                <a:lnTo>
                  <a:pt x="5636878" y="1167340"/>
                </a:lnTo>
                <a:cubicBezTo>
                  <a:pt x="5645762" y="1162941"/>
                  <a:pt x="5665301" y="1155476"/>
                  <a:pt x="5695495" y="1144942"/>
                </a:cubicBezTo>
                <a:close/>
                <a:moveTo>
                  <a:pt x="3309022" y="0"/>
                </a:moveTo>
                <a:lnTo>
                  <a:pt x="3324944" y="12033"/>
                </a:lnTo>
                <a:cubicBezTo>
                  <a:pt x="3322269" y="15572"/>
                  <a:pt x="3320435" y="30866"/>
                  <a:pt x="3319450" y="57914"/>
                </a:cubicBezTo>
                <a:cubicBezTo>
                  <a:pt x="3318464" y="84962"/>
                  <a:pt x="3317242" y="115997"/>
                  <a:pt x="3315781" y="151022"/>
                </a:cubicBezTo>
                <a:cubicBezTo>
                  <a:pt x="3314320" y="186055"/>
                  <a:pt x="3311092" y="219744"/>
                  <a:pt x="3306096" y="252098"/>
                </a:cubicBezTo>
                <a:cubicBezTo>
                  <a:pt x="3301100" y="284452"/>
                  <a:pt x="3294588" y="305936"/>
                  <a:pt x="3286568" y="316547"/>
                </a:cubicBezTo>
                <a:lnTo>
                  <a:pt x="3299773" y="343207"/>
                </a:lnTo>
                <a:cubicBezTo>
                  <a:pt x="3301501" y="355633"/>
                  <a:pt x="3302129" y="365833"/>
                  <a:pt x="3301658" y="373813"/>
                </a:cubicBezTo>
                <a:cubicBezTo>
                  <a:pt x="3301182" y="381790"/>
                  <a:pt x="3309792" y="392469"/>
                  <a:pt x="3327481" y="405838"/>
                </a:cubicBezTo>
                <a:cubicBezTo>
                  <a:pt x="3355782" y="427227"/>
                  <a:pt x="3371507" y="432163"/>
                  <a:pt x="3374653" y="420644"/>
                </a:cubicBezTo>
                <a:cubicBezTo>
                  <a:pt x="3377799" y="409125"/>
                  <a:pt x="3391364" y="398533"/>
                  <a:pt x="3415350" y="388867"/>
                </a:cubicBezTo>
                <a:lnTo>
                  <a:pt x="3404733" y="380843"/>
                </a:lnTo>
                <a:lnTo>
                  <a:pt x="3402145" y="362207"/>
                </a:lnTo>
                <a:cubicBezTo>
                  <a:pt x="3409301" y="345382"/>
                  <a:pt x="3420899" y="326362"/>
                  <a:pt x="3436943" y="305134"/>
                </a:cubicBezTo>
                <a:lnTo>
                  <a:pt x="3474088" y="333208"/>
                </a:lnTo>
                <a:cubicBezTo>
                  <a:pt x="3466068" y="343819"/>
                  <a:pt x="3463335" y="363987"/>
                  <a:pt x="3465883" y="393706"/>
                </a:cubicBezTo>
                <a:cubicBezTo>
                  <a:pt x="3468436" y="423429"/>
                  <a:pt x="3489169" y="452994"/>
                  <a:pt x="3528086" y="482407"/>
                </a:cubicBezTo>
                <a:lnTo>
                  <a:pt x="3558630" y="497154"/>
                </a:lnTo>
                <a:lnTo>
                  <a:pt x="3567946" y="495859"/>
                </a:lnTo>
                <a:cubicBezTo>
                  <a:pt x="3578643" y="481704"/>
                  <a:pt x="3589338" y="467553"/>
                  <a:pt x="3600033" y="453403"/>
                </a:cubicBezTo>
                <a:cubicBezTo>
                  <a:pt x="3610727" y="439252"/>
                  <a:pt x="3624960" y="427776"/>
                  <a:pt x="3642736" y="418971"/>
                </a:cubicBezTo>
                <a:lnTo>
                  <a:pt x="3632119" y="410947"/>
                </a:lnTo>
                <a:cubicBezTo>
                  <a:pt x="3640139" y="400336"/>
                  <a:pt x="3646608" y="389940"/>
                  <a:pt x="3651526" y="379759"/>
                </a:cubicBezTo>
                <a:cubicBezTo>
                  <a:pt x="3656439" y="369576"/>
                  <a:pt x="3664246" y="357408"/>
                  <a:pt x="3674941" y="343258"/>
                </a:cubicBezTo>
                <a:cubicBezTo>
                  <a:pt x="3681154" y="342394"/>
                  <a:pt x="3689134" y="342865"/>
                  <a:pt x="3698883" y="344679"/>
                </a:cubicBezTo>
                <a:lnTo>
                  <a:pt x="3716096" y="366026"/>
                </a:lnTo>
                <a:cubicBezTo>
                  <a:pt x="3701784" y="399676"/>
                  <a:pt x="3687489" y="427784"/>
                  <a:pt x="3673216" y="450343"/>
                </a:cubicBezTo>
                <a:cubicBezTo>
                  <a:pt x="3658941" y="472914"/>
                  <a:pt x="3644648" y="501019"/>
                  <a:pt x="3630333" y="534665"/>
                </a:cubicBezTo>
                <a:lnTo>
                  <a:pt x="3647547" y="556019"/>
                </a:lnTo>
                <a:lnTo>
                  <a:pt x="3654153" y="569348"/>
                </a:lnTo>
                <a:lnTo>
                  <a:pt x="3697900" y="610748"/>
                </a:lnTo>
                <a:lnTo>
                  <a:pt x="3705920" y="600136"/>
                </a:lnTo>
                <a:lnTo>
                  <a:pt x="3721842" y="612170"/>
                </a:lnTo>
                <a:cubicBezTo>
                  <a:pt x="3738750" y="597155"/>
                  <a:pt x="3756046" y="596330"/>
                  <a:pt x="3773735" y="609699"/>
                </a:cubicBezTo>
                <a:cubicBezTo>
                  <a:pt x="3791425" y="623068"/>
                  <a:pt x="3794904" y="642371"/>
                  <a:pt x="3784167" y="667609"/>
                </a:cubicBezTo>
                <a:cubicBezTo>
                  <a:pt x="3773432" y="692843"/>
                  <a:pt x="3780876" y="717932"/>
                  <a:pt x="3806505" y="742855"/>
                </a:cubicBezTo>
                <a:lnTo>
                  <a:pt x="3847665" y="765626"/>
                </a:lnTo>
                <a:cubicBezTo>
                  <a:pt x="3856549" y="761227"/>
                  <a:pt x="3863214" y="757920"/>
                  <a:pt x="3867660" y="755721"/>
                </a:cubicBezTo>
                <a:cubicBezTo>
                  <a:pt x="3872098" y="753522"/>
                  <a:pt x="3881869" y="749787"/>
                  <a:pt x="3896967" y="744524"/>
                </a:cubicBezTo>
                <a:cubicBezTo>
                  <a:pt x="3901365" y="753408"/>
                  <a:pt x="3909954" y="769624"/>
                  <a:pt x="3922730" y="793177"/>
                </a:cubicBezTo>
                <a:cubicBezTo>
                  <a:pt x="3935502" y="816726"/>
                  <a:pt x="3942321" y="831611"/>
                  <a:pt x="3943184" y="837817"/>
                </a:cubicBezTo>
                <a:lnTo>
                  <a:pt x="3941767" y="861762"/>
                </a:lnTo>
                <a:lnTo>
                  <a:pt x="3940345" y="885704"/>
                </a:lnTo>
                <a:cubicBezTo>
                  <a:pt x="3938538" y="895451"/>
                  <a:pt x="3938302" y="899438"/>
                  <a:pt x="3939637" y="897671"/>
                </a:cubicBezTo>
                <a:lnTo>
                  <a:pt x="3941641" y="895020"/>
                </a:lnTo>
                <a:lnTo>
                  <a:pt x="3938931" y="909645"/>
                </a:lnTo>
                <a:lnTo>
                  <a:pt x="3934921" y="914951"/>
                </a:lnTo>
                <a:lnTo>
                  <a:pt x="3952135" y="936297"/>
                </a:lnTo>
                <a:cubicBezTo>
                  <a:pt x="3969824" y="949665"/>
                  <a:pt x="3989069" y="962822"/>
                  <a:pt x="4009860" y="975760"/>
                </a:cubicBezTo>
                <a:cubicBezTo>
                  <a:pt x="4030656" y="988693"/>
                  <a:pt x="4049901" y="1001849"/>
                  <a:pt x="4067590" y="1015218"/>
                </a:cubicBezTo>
                <a:lnTo>
                  <a:pt x="4063580" y="1020524"/>
                </a:lnTo>
                <a:lnTo>
                  <a:pt x="4068886" y="1024534"/>
                </a:lnTo>
                <a:cubicBezTo>
                  <a:pt x="4068886" y="1024534"/>
                  <a:pt x="4069750" y="1030747"/>
                  <a:pt x="4071474" y="1043170"/>
                </a:cubicBezTo>
                <a:lnTo>
                  <a:pt x="4079497" y="1032554"/>
                </a:lnTo>
                <a:cubicBezTo>
                  <a:pt x="4085710" y="1031690"/>
                  <a:pt x="4095910" y="1031062"/>
                  <a:pt x="4110100" y="1030673"/>
                </a:cubicBezTo>
                <a:cubicBezTo>
                  <a:pt x="4124294" y="1030280"/>
                  <a:pt x="4134065" y="1026545"/>
                  <a:pt x="4139410" y="1019472"/>
                </a:cubicBezTo>
                <a:lnTo>
                  <a:pt x="4155454" y="998244"/>
                </a:lnTo>
                <a:cubicBezTo>
                  <a:pt x="4167877" y="996520"/>
                  <a:pt x="4181187" y="995459"/>
                  <a:pt x="4195380" y="995067"/>
                </a:cubicBezTo>
                <a:cubicBezTo>
                  <a:pt x="4209571" y="994678"/>
                  <a:pt x="4222881" y="993617"/>
                  <a:pt x="4235303" y="991885"/>
                </a:cubicBezTo>
                <a:lnTo>
                  <a:pt x="4251343" y="970662"/>
                </a:lnTo>
                <a:cubicBezTo>
                  <a:pt x="4269032" y="984031"/>
                  <a:pt x="4281886" y="985410"/>
                  <a:pt x="4289910" y="974794"/>
                </a:cubicBezTo>
                <a:lnTo>
                  <a:pt x="4311259" y="957576"/>
                </a:lnTo>
                <a:cubicBezTo>
                  <a:pt x="4317469" y="956716"/>
                  <a:pt x="4324781" y="958071"/>
                  <a:pt x="4333198" y="961648"/>
                </a:cubicBezTo>
                <a:cubicBezTo>
                  <a:pt x="4341611" y="965230"/>
                  <a:pt x="4350259" y="964818"/>
                  <a:pt x="4359146" y="960415"/>
                </a:cubicBezTo>
                <a:lnTo>
                  <a:pt x="4371177" y="944497"/>
                </a:lnTo>
                <a:cubicBezTo>
                  <a:pt x="4377385" y="943630"/>
                  <a:pt x="4382260" y="944537"/>
                  <a:pt x="4385798" y="947212"/>
                </a:cubicBezTo>
                <a:cubicBezTo>
                  <a:pt x="4389337" y="949886"/>
                  <a:pt x="4395550" y="949021"/>
                  <a:pt x="4404433" y="944615"/>
                </a:cubicBezTo>
                <a:lnTo>
                  <a:pt x="4427080" y="936721"/>
                </a:lnTo>
                <a:lnTo>
                  <a:pt x="4444419" y="924809"/>
                </a:lnTo>
                <a:cubicBezTo>
                  <a:pt x="4452439" y="914197"/>
                  <a:pt x="4461326" y="909794"/>
                  <a:pt x="4471074" y="911601"/>
                </a:cubicBezTo>
                <a:cubicBezTo>
                  <a:pt x="4480823" y="913416"/>
                  <a:pt x="4491914" y="913454"/>
                  <a:pt x="4504332" y="911727"/>
                </a:cubicBezTo>
                <a:lnTo>
                  <a:pt x="4484279" y="938261"/>
                </a:lnTo>
                <a:cubicBezTo>
                  <a:pt x="4469186" y="943527"/>
                  <a:pt x="4432111" y="955808"/>
                  <a:pt x="4373057" y="975100"/>
                </a:cubicBezTo>
                <a:cubicBezTo>
                  <a:pt x="4314008" y="994395"/>
                  <a:pt x="4273866" y="996021"/>
                  <a:pt x="4252638" y="979978"/>
                </a:cubicBezTo>
                <a:lnTo>
                  <a:pt x="4236595" y="1001206"/>
                </a:lnTo>
                <a:cubicBezTo>
                  <a:pt x="4205537" y="1005526"/>
                  <a:pt x="4159601" y="1016664"/>
                  <a:pt x="4098777" y="1034624"/>
                </a:cubicBezTo>
                <a:cubicBezTo>
                  <a:pt x="4037957" y="1052581"/>
                  <a:pt x="3996856" y="1075709"/>
                  <a:pt x="3975464" y="1104014"/>
                </a:cubicBezTo>
                <a:cubicBezTo>
                  <a:pt x="3977196" y="1116435"/>
                  <a:pt x="3978492" y="1125752"/>
                  <a:pt x="3979352" y="1131969"/>
                </a:cubicBezTo>
                <a:cubicBezTo>
                  <a:pt x="3980216" y="1138175"/>
                  <a:pt x="3984187" y="1143960"/>
                  <a:pt x="3991260" y="1149305"/>
                </a:cubicBezTo>
                <a:lnTo>
                  <a:pt x="3983240" y="1159917"/>
                </a:lnTo>
                <a:lnTo>
                  <a:pt x="3989846" y="1173246"/>
                </a:lnTo>
                <a:lnTo>
                  <a:pt x="4007060" y="1194592"/>
                </a:lnTo>
                <a:cubicBezTo>
                  <a:pt x="4014051" y="1222116"/>
                  <a:pt x="4019082" y="1241203"/>
                  <a:pt x="4022149" y="1251858"/>
                </a:cubicBezTo>
                <a:cubicBezTo>
                  <a:pt x="4025212" y="1262509"/>
                  <a:pt x="4029812" y="1278494"/>
                  <a:pt x="4035939" y="1299804"/>
                </a:cubicBezTo>
                <a:lnTo>
                  <a:pt x="4027919" y="1310416"/>
                </a:lnTo>
                <a:cubicBezTo>
                  <a:pt x="4042069" y="1321111"/>
                  <a:pt x="4048479" y="1327343"/>
                  <a:pt x="4047140" y="1329115"/>
                </a:cubicBezTo>
                <a:cubicBezTo>
                  <a:pt x="4045804" y="1330882"/>
                  <a:pt x="4048635" y="1345523"/>
                  <a:pt x="4055627" y="1373047"/>
                </a:cubicBezTo>
                <a:lnTo>
                  <a:pt x="4071544" y="1385077"/>
                </a:lnTo>
                <a:lnTo>
                  <a:pt x="4063524" y="1395689"/>
                </a:lnTo>
                <a:cubicBezTo>
                  <a:pt x="4058175" y="1402766"/>
                  <a:pt x="4059043" y="1408975"/>
                  <a:pt x="4066120" y="1414324"/>
                </a:cubicBezTo>
                <a:lnTo>
                  <a:pt x="4063403" y="1428950"/>
                </a:lnTo>
                <a:cubicBezTo>
                  <a:pt x="4050117" y="1424469"/>
                  <a:pt x="4037042" y="1421535"/>
                  <a:pt x="4024187" y="1420157"/>
                </a:cubicBezTo>
                <a:cubicBezTo>
                  <a:pt x="4011332" y="1418778"/>
                  <a:pt x="4001369" y="1415420"/>
                  <a:pt x="3994292" y="1410071"/>
                </a:cubicBezTo>
                <a:lnTo>
                  <a:pt x="3986272" y="1420682"/>
                </a:lnTo>
                <a:lnTo>
                  <a:pt x="3974238" y="1436605"/>
                </a:lnTo>
                <a:cubicBezTo>
                  <a:pt x="3963544" y="1450755"/>
                  <a:pt x="3974117" y="1469866"/>
                  <a:pt x="4005956" y="1493930"/>
                </a:cubicBezTo>
                <a:lnTo>
                  <a:pt x="4031198" y="1504663"/>
                </a:lnTo>
                <a:cubicBezTo>
                  <a:pt x="4044567" y="1486973"/>
                  <a:pt x="4058540" y="1485026"/>
                  <a:pt x="4073123" y="1498831"/>
                </a:cubicBezTo>
                <a:cubicBezTo>
                  <a:pt x="4087710" y="1512631"/>
                  <a:pt x="4105654" y="1516468"/>
                  <a:pt x="4126960" y="1510338"/>
                </a:cubicBezTo>
                <a:lnTo>
                  <a:pt x="4132266" y="1514348"/>
                </a:lnTo>
                <a:lnTo>
                  <a:pt x="4167067" y="1457271"/>
                </a:lnTo>
                <a:cubicBezTo>
                  <a:pt x="4185785" y="1432504"/>
                  <a:pt x="4196048" y="1415251"/>
                  <a:pt x="4197858" y="1405499"/>
                </a:cubicBezTo>
                <a:cubicBezTo>
                  <a:pt x="4226159" y="1426888"/>
                  <a:pt x="4241610" y="1446902"/>
                  <a:pt x="4244198" y="1465538"/>
                </a:cubicBezTo>
                <a:cubicBezTo>
                  <a:pt x="4246790" y="1484170"/>
                  <a:pt x="4249857" y="1494825"/>
                  <a:pt x="4253396" y="1497499"/>
                </a:cubicBezTo>
                <a:cubicBezTo>
                  <a:pt x="4260469" y="1502845"/>
                  <a:pt x="4269766" y="1507094"/>
                  <a:pt x="4281285" y="1510240"/>
                </a:cubicBezTo>
                <a:cubicBezTo>
                  <a:pt x="4292804" y="1513386"/>
                  <a:pt x="4302100" y="1517635"/>
                  <a:pt x="4309178" y="1522984"/>
                </a:cubicBezTo>
                <a:lnTo>
                  <a:pt x="4306464" y="1537606"/>
                </a:lnTo>
                <a:cubicBezTo>
                  <a:pt x="4317158" y="1523456"/>
                  <a:pt x="4335338" y="1523299"/>
                  <a:pt x="4361012" y="1537143"/>
                </a:cubicBezTo>
                <a:cubicBezTo>
                  <a:pt x="4386678" y="1550987"/>
                  <a:pt x="4405725" y="1557040"/>
                  <a:pt x="4418148" y="1555315"/>
                </a:cubicBezTo>
                <a:cubicBezTo>
                  <a:pt x="4431518" y="1537626"/>
                  <a:pt x="4442667" y="1521037"/>
                  <a:pt x="4451590" y="1505547"/>
                </a:cubicBezTo>
                <a:cubicBezTo>
                  <a:pt x="4460521" y="1490057"/>
                  <a:pt x="4471668" y="1473471"/>
                  <a:pt x="4485036" y="1455782"/>
                </a:cubicBezTo>
                <a:lnTo>
                  <a:pt x="4490342" y="1459792"/>
                </a:lnTo>
                <a:cubicBezTo>
                  <a:pt x="4486721" y="1479288"/>
                  <a:pt x="4485126" y="1490591"/>
                  <a:pt x="4485559" y="1493702"/>
                </a:cubicBezTo>
                <a:cubicBezTo>
                  <a:pt x="4485991" y="1496805"/>
                  <a:pt x="4487978" y="1499695"/>
                  <a:pt x="4491517" y="1502369"/>
                </a:cubicBezTo>
                <a:cubicBezTo>
                  <a:pt x="4495051" y="1505040"/>
                  <a:pt x="4498374" y="1506163"/>
                  <a:pt x="4501477" y="1505732"/>
                </a:cubicBezTo>
                <a:cubicBezTo>
                  <a:pt x="4504587" y="1505299"/>
                  <a:pt x="4509677" y="1507758"/>
                  <a:pt x="4516750" y="1513104"/>
                </a:cubicBezTo>
                <a:cubicBezTo>
                  <a:pt x="4527366" y="1521127"/>
                  <a:pt x="4530453" y="1526236"/>
                  <a:pt x="4526007" y="1528436"/>
                </a:cubicBezTo>
                <a:cubicBezTo>
                  <a:pt x="4521565" y="1530639"/>
                  <a:pt x="4522885" y="1534413"/>
                  <a:pt x="4529958" y="1539759"/>
                </a:cubicBezTo>
                <a:lnTo>
                  <a:pt x="4537857" y="1562408"/>
                </a:lnTo>
                <a:cubicBezTo>
                  <a:pt x="4540448" y="1581040"/>
                  <a:pt x="4548822" y="1595705"/>
                  <a:pt x="4562972" y="1606399"/>
                </a:cubicBezTo>
                <a:cubicBezTo>
                  <a:pt x="4607317" y="1606568"/>
                  <a:pt x="4628839" y="1601989"/>
                  <a:pt x="4627544" y="1592673"/>
                </a:cubicBezTo>
                <a:cubicBezTo>
                  <a:pt x="4626251" y="1583353"/>
                  <a:pt x="4635826" y="1572521"/>
                  <a:pt x="4656272" y="1560181"/>
                </a:cubicBezTo>
                <a:lnTo>
                  <a:pt x="4672190" y="1572211"/>
                </a:lnTo>
                <a:cubicBezTo>
                  <a:pt x="4683749" y="1564274"/>
                  <a:pt x="4692200" y="1556765"/>
                  <a:pt x="4697549" y="1549687"/>
                </a:cubicBezTo>
                <a:cubicBezTo>
                  <a:pt x="4702895" y="1542614"/>
                  <a:pt x="4710015" y="1536876"/>
                  <a:pt x="4718900" y="1532477"/>
                </a:cubicBezTo>
                <a:lnTo>
                  <a:pt x="4745434" y="1552531"/>
                </a:lnTo>
                <a:cubicBezTo>
                  <a:pt x="4729393" y="1573755"/>
                  <a:pt x="4716905" y="1592116"/>
                  <a:pt x="4707977" y="1607602"/>
                </a:cubicBezTo>
                <a:cubicBezTo>
                  <a:pt x="4699054" y="1623091"/>
                  <a:pt x="4686569" y="1641448"/>
                  <a:pt x="4670525" y="1662676"/>
                </a:cubicBezTo>
                <a:lnTo>
                  <a:pt x="4667811" y="1677298"/>
                </a:lnTo>
                <a:cubicBezTo>
                  <a:pt x="4674888" y="1682646"/>
                  <a:pt x="4680407" y="1688212"/>
                  <a:pt x="4684377" y="1693989"/>
                </a:cubicBezTo>
                <a:cubicBezTo>
                  <a:pt x="4688347" y="1699766"/>
                  <a:pt x="4693874" y="1705331"/>
                  <a:pt x="4700947" y="1710677"/>
                </a:cubicBezTo>
                <a:lnTo>
                  <a:pt x="4704956" y="1705371"/>
                </a:lnTo>
                <a:lnTo>
                  <a:pt x="4728898" y="1706793"/>
                </a:lnTo>
                <a:cubicBezTo>
                  <a:pt x="4739510" y="1714813"/>
                  <a:pt x="4751030" y="1717958"/>
                  <a:pt x="4763456" y="1716230"/>
                </a:cubicBezTo>
                <a:lnTo>
                  <a:pt x="4771476" y="1705618"/>
                </a:lnTo>
                <a:cubicBezTo>
                  <a:pt x="4835155" y="1753746"/>
                  <a:pt x="4893697" y="1753517"/>
                  <a:pt x="4947087" y="1704935"/>
                </a:cubicBezTo>
                <a:lnTo>
                  <a:pt x="4952393" y="1708945"/>
                </a:lnTo>
                <a:lnTo>
                  <a:pt x="4954989" y="1727580"/>
                </a:lnTo>
                <a:cubicBezTo>
                  <a:pt x="4942563" y="1729309"/>
                  <a:pt x="4931672" y="1736363"/>
                  <a:pt x="4922313" y="1748746"/>
                </a:cubicBezTo>
                <a:cubicBezTo>
                  <a:pt x="4912954" y="1761129"/>
                  <a:pt x="4901163" y="1773056"/>
                  <a:pt x="4886927" y="1784536"/>
                </a:cubicBezTo>
                <a:lnTo>
                  <a:pt x="4892232" y="1788546"/>
                </a:lnTo>
                <a:lnTo>
                  <a:pt x="4894829" y="1807181"/>
                </a:lnTo>
                <a:cubicBezTo>
                  <a:pt x="4889483" y="1814255"/>
                  <a:pt x="4889849" y="1833995"/>
                  <a:pt x="4895939" y="1866384"/>
                </a:cubicBezTo>
                <a:cubicBezTo>
                  <a:pt x="4902028" y="1898786"/>
                  <a:pt x="4913919" y="1921663"/>
                  <a:pt x="4931608" y="1935032"/>
                </a:cubicBezTo>
                <a:lnTo>
                  <a:pt x="4939629" y="1924419"/>
                </a:lnTo>
                <a:cubicBezTo>
                  <a:pt x="4946706" y="1929768"/>
                  <a:pt x="4954447" y="1934230"/>
                  <a:pt x="4962863" y="1937808"/>
                </a:cubicBezTo>
                <a:cubicBezTo>
                  <a:pt x="4971272" y="1941386"/>
                  <a:pt x="4980784" y="1947187"/>
                  <a:pt x="4991400" y="1955210"/>
                </a:cubicBezTo>
                <a:cubicBezTo>
                  <a:pt x="4985104" y="1978245"/>
                  <a:pt x="4978381" y="1998181"/>
                  <a:pt x="4971221" y="2015002"/>
                </a:cubicBezTo>
                <a:cubicBezTo>
                  <a:pt x="4964065" y="2031827"/>
                  <a:pt x="4971492" y="2062457"/>
                  <a:pt x="4993505" y="2106880"/>
                </a:cubicBezTo>
                <a:lnTo>
                  <a:pt x="4989495" y="2112186"/>
                </a:lnTo>
                <a:lnTo>
                  <a:pt x="4998811" y="2110890"/>
                </a:lnTo>
                <a:lnTo>
                  <a:pt x="5014729" y="2122920"/>
                </a:lnTo>
                <a:cubicBezTo>
                  <a:pt x="5028883" y="2133618"/>
                  <a:pt x="5036605" y="2143626"/>
                  <a:pt x="5037901" y="2152941"/>
                </a:cubicBezTo>
                <a:cubicBezTo>
                  <a:pt x="5039196" y="2162257"/>
                  <a:pt x="5042045" y="2171365"/>
                  <a:pt x="5046447" y="2180244"/>
                </a:cubicBezTo>
                <a:lnTo>
                  <a:pt x="5057063" y="2188268"/>
                </a:lnTo>
                <a:cubicBezTo>
                  <a:pt x="5050767" y="2211303"/>
                  <a:pt x="5044731" y="2224809"/>
                  <a:pt x="5038949" y="2228776"/>
                </a:cubicBezTo>
                <a:cubicBezTo>
                  <a:pt x="5033169" y="2232751"/>
                  <a:pt x="5033820" y="2237408"/>
                  <a:pt x="5040893" y="2242754"/>
                </a:cubicBezTo>
                <a:lnTo>
                  <a:pt x="5028863" y="2258671"/>
                </a:lnTo>
                <a:cubicBezTo>
                  <a:pt x="5039480" y="2266695"/>
                  <a:pt x="5043878" y="2275580"/>
                  <a:pt x="5042068" y="2285331"/>
                </a:cubicBezTo>
                <a:cubicBezTo>
                  <a:pt x="5040261" y="2295079"/>
                  <a:pt x="5036679" y="2303492"/>
                  <a:pt x="5031330" y="2310569"/>
                </a:cubicBezTo>
                <a:cubicBezTo>
                  <a:pt x="5025985" y="2317642"/>
                  <a:pt x="5021088" y="2322285"/>
                  <a:pt x="5016649" y="2324483"/>
                </a:cubicBezTo>
                <a:cubicBezTo>
                  <a:pt x="5012203" y="2326683"/>
                  <a:pt x="5008645" y="2329554"/>
                  <a:pt x="5005971" y="2333093"/>
                </a:cubicBezTo>
                <a:cubicBezTo>
                  <a:pt x="4995276" y="2347243"/>
                  <a:pt x="4990795" y="2360529"/>
                  <a:pt x="4992519" y="2372953"/>
                </a:cubicBezTo>
                <a:lnTo>
                  <a:pt x="5046887" y="2422379"/>
                </a:lnTo>
                <a:cubicBezTo>
                  <a:pt x="5053096" y="2421511"/>
                  <a:pt x="5057541" y="2419311"/>
                  <a:pt x="5060213" y="2415777"/>
                </a:cubicBezTo>
                <a:cubicBezTo>
                  <a:pt x="5057541" y="2419311"/>
                  <a:pt x="5057970" y="2422419"/>
                  <a:pt x="5061508" y="2425093"/>
                </a:cubicBezTo>
                <a:cubicBezTo>
                  <a:pt x="5062373" y="2431306"/>
                  <a:pt x="5066343" y="2437083"/>
                  <a:pt x="5073420" y="2442432"/>
                </a:cubicBezTo>
                <a:cubicBezTo>
                  <a:pt x="5056513" y="2457447"/>
                  <a:pt x="5041848" y="2465820"/>
                  <a:pt x="5029422" y="2467548"/>
                </a:cubicBezTo>
                <a:cubicBezTo>
                  <a:pt x="5016999" y="2469273"/>
                  <a:pt x="5000095" y="2484291"/>
                  <a:pt x="4978703" y="2512596"/>
                </a:cubicBezTo>
                <a:cubicBezTo>
                  <a:pt x="4987508" y="2530363"/>
                  <a:pt x="5009596" y="2552617"/>
                  <a:pt x="5044974" y="2579355"/>
                </a:cubicBezTo>
                <a:lnTo>
                  <a:pt x="5048984" y="2574049"/>
                </a:lnTo>
                <a:cubicBezTo>
                  <a:pt x="5056061" y="2579398"/>
                  <a:pt x="5062471" y="2585630"/>
                  <a:pt x="5068208" y="2592743"/>
                </a:cubicBezTo>
                <a:cubicBezTo>
                  <a:pt x="5073947" y="2599863"/>
                  <a:pt x="5082124" y="2607431"/>
                  <a:pt x="5092736" y="2615452"/>
                </a:cubicBezTo>
                <a:lnTo>
                  <a:pt x="5067376" y="2637975"/>
                </a:lnTo>
                <a:lnTo>
                  <a:pt x="5042138" y="2627238"/>
                </a:lnTo>
                <a:lnTo>
                  <a:pt x="5038128" y="2632544"/>
                </a:lnTo>
                <a:cubicBezTo>
                  <a:pt x="5035454" y="2636082"/>
                  <a:pt x="5031012" y="2638286"/>
                  <a:pt x="5024799" y="2639150"/>
                </a:cubicBezTo>
                <a:lnTo>
                  <a:pt x="5004867" y="2632422"/>
                </a:lnTo>
                <a:cubicBezTo>
                  <a:pt x="4992448" y="2634150"/>
                  <a:pt x="4984915" y="2631240"/>
                  <a:pt x="4982284" y="2623691"/>
                </a:cubicBezTo>
                <a:cubicBezTo>
                  <a:pt x="4979653" y="2616143"/>
                  <a:pt x="4969453" y="2616771"/>
                  <a:pt x="4951678" y="2625577"/>
                </a:cubicBezTo>
                <a:lnTo>
                  <a:pt x="4908982" y="2660008"/>
                </a:lnTo>
                <a:cubicBezTo>
                  <a:pt x="4909842" y="2666218"/>
                  <a:pt x="4909568" y="2681295"/>
                  <a:pt x="4908146" y="2705237"/>
                </a:cubicBezTo>
                <a:cubicBezTo>
                  <a:pt x="4906729" y="2729182"/>
                  <a:pt x="4903971" y="2754891"/>
                  <a:pt x="4899883" y="2782371"/>
                </a:cubicBezTo>
                <a:cubicBezTo>
                  <a:pt x="4895790" y="2809848"/>
                  <a:pt x="4892149" y="2834889"/>
                  <a:pt x="4888960" y="2857495"/>
                </a:cubicBezTo>
                <a:cubicBezTo>
                  <a:pt x="4885772" y="2880102"/>
                  <a:pt x="4884181" y="2891401"/>
                  <a:pt x="4884181" y="2891401"/>
                </a:cubicBezTo>
                <a:lnTo>
                  <a:pt x="4873443" y="2916639"/>
                </a:lnTo>
                <a:lnTo>
                  <a:pt x="4860117" y="2923240"/>
                </a:lnTo>
                <a:lnTo>
                  <a:pt x="4838889" y="2907197"/>
                </a:lnTo>
                <a:cubicBezTo>
                  <a:pt x="4818447" y="2919541"/>
                  <a:pt x="4800244" y="2925239"/>
                  <a:pt x="4784278" y="2924293"/>
                </a:cubicBezTo>
                <a:cubicBezTo>
                  <a:pt x="4768318" y="2923351"/>
                  <a:pt x="4746972" y="2940564"/>
                  <a:pt x="4720234" y="2975943"/>
                </a:cubicBezTo>
                <a:lnTo>
                  <a:pt x="4714928" y="2971932"/>
                </a:lnTo>
                <a:lnTo>
                  <a:pt x="4692278" y="2979831"/>
                </a:lnTo>
                <a:cubicBezTo>
                  <a:pt x="4660195" y="3022283"/>
                  <a:pt x="4625477" y="3057189"/>
                  <a:pt x="4588127" y="3084548"/>
                </a:cubicBezTo>
                <a:cubicBezTo>
                  <a:pt x="4589851" y="3096971"/>
                  <a:pt x="4586705" y="3108490"/>
                  <a:pt x="4578685" y="3119102"/>
                </a:cubicBezTo>
                <a:cubicBezTo>
                  <a:pt x="4573336" y="3126179"/>
                  <a:pt x="4564664" y="3132133"/>
                  <a:pt x="4552674" y="3136968"/>
                </a:cubicBezTo>
                <a:cubicBezTo>
                  <a:pt x="4540683" y="3141802"/>
                  <a:pt x="4530676" y="3149524"/>
                  <a:pt x="4522656" y="3160136"/>
                </a:cubicBezTo>
                <a:lnTo>
                  <a:pt x="4527966" y="3164149"/>
                </a:lnTo>
                <a:cubicBezTo>
                  <a:pt x="4540385" y="3162421"/>
                  <a:pt x="4546382" y="3160006"/>
                  <a:pt x="4545950" y="3156895"/>
                </a:cubicBezTo>
                <a:cubicBezTo>
                  <a:pt x="4545518" y="3153793"/>
                  <a:pt x="4548841" y="3154916"/>
                  <a:pt x="4555914" y="3160261"/>
                </a:cubicBezTo>
                <a:cubicBezTo>
                  <a:pt x="4547894" y="3170873"/>
                  <a:pt x="4538107" y="3180149"/>
                  <a:pt x="4526545" y="3188091"/>
                </a:cubicBezTo>
                <a:lnTo>
                  <a:pt x="4515933" y="3180071"/>
                </a:lnTo>
                <a:cubicBezTo>
                  <a:pt x="4510587" y="3187144"/>
                  <a:pt x="4509680" y="3192018"/>
                  <a:pt x="4513219" y="3194693"/>
                </a:cubicBezTo>
                <a:cubicBezTo>
                  <a:pt x="4516757" y="3197367"/>
                  <a:pt x="4517186" y="3200474"/>
                  <a:pt x="4514511" y="3204013"/>
                </a:cubicBezTo>
                <a:cubicBezTo>
                  <a:pt x="4511840" y="3207547"/>
                  <a:pt x="4508734" y="3207983"/>
                  <a:pt x="4505195" y="3205309"/>
                </a:cubicBezTo>
                <a:lnTo>
                  <a:pt x="4499889" y="3201299"/>
                </a:lnTo>
                <a:cubicBezTo>
                  <a:pt x="4496268" y="3220795"/>
                  <a:pt x="4489780" y="3236736"/>
                  <a:pt x="4480421" y="3249119"/>
                </a:cubicBezTo>
                <a:cubicBezTo>
                  <a:pt x="4471065" y="3261498"/>
                  <a:pt x="4475229" y="3274377"/>
                  <a:pt x="4492918" y="3287746"/>
                </a:cubicBezTo>
                <a:lnTo>
                  <a:pt x="4498223" y="3291756"/>
                </a:lnTo>
                <a:cubicBezTo>
                  <a:pt x="4505301" y="3297105"/>
                  <a:pt x="4514617" y="3295809"/>
                  <a:pt x="4526179" y="3287867"/>
                </a:cubicBezTo>
                <a:lnTo>
                  <a:pt x="4510136" y="3309095"/>
                </a:lnTo>
                <a:lnTo>
                  <a:pt x="4483476" y="3322299"/>
                </a:lnTo>
                <a:lnTo>
                  <a:pt x="4487368" y="3350251"/>
                </a:lnTo>
                <a:lnTo>
                  <a:pt x="4493967" y="3363581"/>
                </a:lnTo>
                <a:cubicBezTo>
                  <a:pt x="4501044" y="3368930"/>
                  <a:pt x="4505014" y="3374707"/>
                  <a:pt x="4505878" y="3380920"/>
                </a:cubicBezTo>
                <a:cubicBezTo>
                  <a:pt x="4506742" y="3387133"/>
                  <a:pt x="4508946" y="3391575"/>
                  <a:pt x="4512480" y="3394246"/>
                </a:cubicBezTo>
                <a:cubicBezTo>
                  <a:pt x="4519558" y="3399595"/>
                  <a:pt x="4527083" y="3402506"/>
                  <a:pt x="4535067" y="3402980"/>
                </a:cubicBezTo>
                <a:cubicBezTo>
                  <a:pt x="4543047" y="3403451"/>
                  <a:pt x="4550573" y="3406362"/>
                  <a:pt x="4557650" y="3411711"/>
                </a:cubicBezTo>
                <a:cubicBezTo>
                  <a:pt x="4561189" y="3414386"/>
                  <a:pt x="4562052" y="3420591"/>
                  <a:pt x="4560242" y="3430343"/>
                </a:cubicBezTo>
                <a:cubicBezTo>
                  <a:pt x="4558431" y="3440095"/>
                  <a:pt x="4546829" y="3459119"/>
                  <a:pt x="4525440" y="3487420"/>
                </a:cubicBezTo>
                <a:cubicBezTo>
                  <a:pt x="4513019" y="3489152"/>
                  <a:pt x="4499496" y="3488657"/>
                  <a:pt x="4484870" y="3485940"/>
                </a:cubicBezTo>
                <a:cubicBezTo>
                  <a:pt x="4470248" y="3483225"/>
                  <a:pt x="4458926" y="3487176"/>
                  <a:pt x="4450902" y="3497792"/>
                </a:cubicBezTo>
                <a:cubicBezTo>
                  <a:pt x="4435641" y="3547404"/>
                  <a:pt x="4421073" y="3590586"/>
                  <a:pt x="4407190" y="3627343"/>
                </a:cubicBezTo>
                <a:cubicBezTo>
                  <a:pt x="4393306" y="3664099"/>
                  <a:pt x="4407590" y="3698516"/>
                  <a:pt x="4450045" y="3730603"/>
                </a:cubicBezTo>
                <a:cubicBezTo>
                  <a:pt x="4450045" y="3730603"/>
                  <a:pt x="4454484" y="3728404"/>
                  <a:pt x="4463372" y="3724001"/>
                </a:cubicBezTo>
                <a:cubicBezTo>
                  <a:pt x="4472173" y="3741773"/>
                  <a:pt x="4487191" y="3758676"/>
                  <a:pt x="4508419" y="3774720"/>
                </a:cubicBezTo>
                <a:cubicBezTo>
                  <a:pt x="4519035" y="3782743"/>
                  <a:pt x="4533637" y="3791003"/>
                  <a:pt x="4552230" y="3799494"/>
                </a:cubicBezTo>
                <a:cubicBezTo>
                  <a:pt x="4570826" y="3807989"/>
                  <a:pt x="4590734" y="3820258"/>
                  <a:pt x="4611962" y="3836302"/>
                </a:cubicBezTo>
                <a:cubicBezTo>
                  <a:pt x="4570288" y="3832598"/>
                  <a:pt x="4543715" y="3823636"/>
                  <a:pt x="4532235" y="3809399"/>
                </a:cubicBezTo>
                <a:cubicBezTo>
                  <a:pt x="4520759" y="3795166"/>
                  <a:pt x="4488837" y="3793273"/>
                  <a:pt x="4436472" y="3803724"/>
                </a:cubicBezTo>
                <a:lnTo>
                  <a:pt x="4411234" y="3792986"/>
                </a:lnTo>
                <a:lnTo>
                  <a:pt x="4396609" y="3790277"/>
                </a:lnTo>
                <a:lnTo>
                  <a:pt x="4368657" y="3794161"/>
                </a:lnTo>
                <a:cubicBezTo>
                  <a:pt x="4372196" y="3796835"/>
                  <a:pt x="4367106" y="3794376"/>
                  <a:pt x="4353384" y="3786789"/>
                </a:cubicBezTo>
                <a:cubicBezTo>
                  <a:pt x="4339665" y="3779197"/>
                  <a:pt x="4315425" y="3798402"/>
                  <a:pt x="4280667" y="3844392"/>
                </a:cubicBezTo>
                <a:lnTo>
                  <a:pt x="4244570" y="3892154"/>
                </a:lnTo>
                <a:lnTo>
                  <a:pt x="4245866" y="3901470"/>
                </a:lnTo>
                <a:cubicBezTo>
                  <a:pt x="4274171" y="3922862"/>
                  <a:pt x="4290285" y="3941989"/>
                  <a:pt x="4294213" y="3958854"/>
                </a:cubicBezTo>
                <a:cubicBezTo>
                  <a:pt x="4298144" y="3975722"/>
                  <a:pt x="4312491" y="3993513"/>
                  <a:pt x="4337253" y="4012227"/>
                </a:cubicBezTo>
                <a:lnTo>
                  <a:pt x="4325220" y="4028150"/>
                </a:lnTo>
                <a:cubicBezTo>
                  <a:pt x="4321686" y="4025478"/>
                  <a:pt x="4316596" y="4023020"/>
                  <a:pt x="4309950" y="4020774"/>
                </a:cubicBezTo>
                <a:cubicBezTo>
                  <a:pt x="4303305" y="4018535"/>
                  <a:pt x="4298215" y="4016076"/>
                  <a:pt x="4294676" y="4013402"/>
                </a:cubicBezTo>
                <a:lnTo>
                  <a:pt x="4282646" y="4029320"/>
                </a:lnTo>
                <a:lnTo>
                  <a:pt x="4257413" y="4018585"/>
                </a:lnTo>
                <a:lnTo>
                  <a:pt x="4221555" y="3999829"/>
                </a:lnTo>
                <a:lnTo>
                  <a:pt x="4196322" y="3989094"/>
                </a:lnTo>
                <a:lnTo>
                  <a:pt x="4144424" y="3991561"/>
                </a:lnTo>
                <a:lnTo>
                  <a:pt x="4121779" y="3999463"/>
                </a:lnTo>
                <a:cubicBezTo>
                  <a:pt x="4119108" y="4002997"/>
                  <a:pt x="4115550" y="4005868"/>
                  <a:pt x="4111104" y="4008068"/>
                </a:cubicBezTo>
                <a:cubicBezTo>
                  <a:pt x="4106662" y="4010271"/>
                  <a:pt x="4103104" y="4013142"/>
                  <a:pt x="4100433" y="4016677"/>
                </a:cubicBezTo>
                <a:cubicBezTo>
                  <a:pt x="4092410" y="4027293"/>
                  <a:pt x="4087040" y="4039908"/>
                  <a:pt x="4084327" y="4054538"/>
                </a:cubicBezTo>
                <a:cubicBezTo>
                  <a:pt x="4081613" y="4069159"/>
                  <a:pt x="4077579" y="4080007"/>
                  <a:pt x="4072230" y="4087084"/>
                </a:cubicBezTo>
                <a:cubicBezTo>
                  <a:pt x="4058861" y="4104774"/>
                  <a:pt x="4046419" y="4112043"/>
                  <a:pt x="4034900" y="4108898"/>
                </a:cubicBezTo>
                <a:cubicBezTo>
                  <a:pt x="4023381" y="4105752"/>
                  <a:pt x="4010766" y="4100382"/>
                  <a:pt x="3997044" y="4092795"/>
                </a:cubicBezTo>
                <a:cubicBezTo>
                  <a:pt x="3983325" y="4085203"/>
                  <a:pt x="3968703" y="4082489"/>
                  <a:pt x="3953174" y="4084649"/>
                </a:cubicBezTo>
                <a:cubicBezTo>
                  <a:pt x="3937645" y="4086809"/>
                  <a:pt x="3917847" y="4103811"/>
                  <a:pt x="3893784" y="4135651"/>
                </a:cubicBezTo>
                <a:cubicBezTo>
                  <a:pt x="3900861" y="4141000"/>
                  <a:pt x="3905695" y="4152990"/>
                  <a:pt x="3908284" y="4171626"/>
                </a:cubicBezTo>
                <a:lnTo>
                  <a:pt x="3892362" y="4159593"/>
                </a:lnTo>
                <a:cubicBezTo>
                  <a:pt x="3891419" y="4175553"/>
                  <a:pt x="3887150" y="4190396"/>
                  <a:pt x="3879558" y="4204114"/>
                </a:cubicBezTo>
                <a:cubicBezTo>
                  <a:pt x="3871974" y="4217832"/>
                  <a:pt x="3864598" y="4233102"/>
                  <a:pt x="3857443" y="4249927"/>
                </a:cubicBezTo>
                <a:cubicBezTo>
                  <a:pt x="3853904" y="4247253"/>
                  <a:pt x="3850582" y="4246137"/>
                  <a:pt x="3847475" y="4246566"/>
                </a:cubicBezTo>
                <a:cubicBezTo>
                  <a:pt x="3844372" y="4246997"/>
                  <a:pt x="3839278" y="4244543"/>
                  <a:pt x="3832201" y="4239194"/>
                </a:cubicBezTo>
                <a:lnTo>
                  <a:pt x="3824181" y="4249806"/>
                </a:lnTo>
                <a:lnTo>
                  <a:pt x="3812274" y="4232470"/>
                </a:lnTo>
                <a:cubicBezTo>
                  <a:pt x="3801657" y="4224446"/>
                  <a:pt x="3792145" y="4218645"/>
                  <a:pt x="3783733" y="4215072"/>
                </a:cubicBezTo>
                <a:cubicBezTo>
                  <a:pt x="3775320" y="4211490"/>
                  <a:pt x="3767579" y="4207028"/>
                  <a:pt x="3760502" y="4201679"/>
                </a:cubicBezTo>
                <a:lnTo>
                  <a:pt x="3764512" y="4196373"/>
                </a:lnTo>
                <a:cubicBezTo>
                  <a:pt x="3762783" y="4183947"/>
                  <a:pt x="3762155" y="4173747"/>
                  <a:pt x="3762630" y="4165762"/>
                </a:cubicBezTo>
                <a:cubicBezTo>
                  <a:pt x="3763106" y="4157785"/>
                  <a:pt x="3754493" y="4147111"/>
                  <a:pt x="3736804" y="4133742"/>
                </a:cubicBezTo>
                <a:cubicBezTo>
                  <a:pt x="3727916" y="4138145"/>
                  <a:pt x="3717265" y="4141208"/>
                  <a:pt x="3704843" y="4142940"/>
                </a:cubicBezTo>
                <a:lnTo>
                  <a:pt x="3695522" y="4144232"/>
                </a:lnTo>
                <a:lnTo>
                  <a:pt x="3672759" y="4185391"/>
                </a:lnTo>
                <a:cubicBezTo>
                  <a:pt x="3661197" y="4193333"/>
                  <a:pt x="3647395" y="4207912"/>
                  <a:pt x="3631352" y="4229140"/>
                </a:cubicBezTo>
                <a:cubicBezTo>
                  <a:pt x="3619012" y="4208693"/>
                  <a:pt x="3605765" y="4193129"/>
                  <a:pt x="3591615" y="4182434"/>
                </a:cubicBezTo>
                <a:cubicBezTo>
                  <a:pt x="3577460" y="4171736"/>
                  <a:pt x="3561542" y="4159706"/>
                  <a:pt x="3543853" y="4146337"/>
                </a:cubicBezTo>
                <a:lnTo>
                  <a:pt x="3530527" y="4152939"/>
                </a:lnTo>
                <a:cubicBezTo>
                  <a:pt x="3522507" y="4163551"/>
                  <a:pt x="3512928" y="4174379"/>
                  <a:pt x="3501802" y="4185427"/>
                </a:cubicBezTo>
                <a:cubicBezTo>
                  <a:pt x="3490676" y="4196475"/>
                  <a:pt x="3478901" y="4202861"/>
                  <a:pt x="3466478" y="4204585"/>
                </a:cubicBezTo>
                <a:lnTo>
                  <a:pt x="3441237" y="4193852"/>
                </a:lnTo>
                <a:cubicBezTo>
                  <a:pt x="3439513" y="4181429"/>
                  <a:pt x="3439101" y="4172780"/>
                  <a:pt x="3440004" y="4167903"/>
                </a:cubicBezTo>
                <a:cubicBezTo>
                  <a:pt x="3440911" y="4163028"/>
                  <a:pt x="3445373" y="4155288"/>
                  <a:pt x="3453396" y="4144672"/>
                </a:cubicBezTo>
                <a:cubicBezTo>
                  <a:pt x="3435707" y="4131302"/>
                  <a:pt x="3418686" y="4117050"/>
                  <a:pt x="3402332" y="4101914"/>
                </a:cubicBezTo>
                <a:cubicBezTo>
                  <a:pt x="3385982" y="4086773"/>
                  <a:pt x="3371121" y="4088050"/>
                  <a:pt x="3357752" y="4105739"/>
                </a:cubicBezTo>
                <a:lnTo>
                  <a:pt x="3341830" y="4093705"/>
                </a:lnTo>
                <a:lnTo>
                  <a:pt x="3329796" y="4109628"/>
                </a:lnTo>
                <a:cubicBezTo>
                  <a:pt x="3319102" y="4123778"/>
                  <a:pt x="3314405" y="4135513"/>
                  <a:pt x="3315701" y="4144829"/>
                </a:cubicBezTo>
                <a:cubicBezTo>
                  <a:pt x="3316996" y="4154145"/>
                  <a:pt x="3314970" y="4162345"/>
                  <a:pt x="3309625" y="4169418"/>
                </a:cubicBezTo>
                <a:cubicBezTo>
                  <a:pt x="3301601" y="4180034"/>
                  <a:pt x="3290945" y="4183094"/>
                  <a:pt x="3277659" y="4178613"/>
                </a:cubicBezTo>
                <a:lnTo>
                  <a:pt x="3257724" y="4171889"/>
                </a:lnTo>
                <a:cubicBezTo>
                  <a:pt x="3253329" y="4163001"/>
                  <a:pt x="3252009" y="4159227"/>
                  <a:pt x="3253781" y="4160566"/>
                </a:cubicBezTo>
                <a:cubicBezTo>
                  <a:pt x="3255548" y="4161901"/>
                  <a:pt x="3251125" y="4158559"/>
                  <a:pt x="3240514" y="4150539"/>
                </a:cubicBezTo>
                <a:lnTo>
                  <a:pt x="3256557" y="4129311"/>
                </a:lnTo>
                <a:cubicBezTo>
                  <a:pt x="3258364" y="4119564"/>
                  <a:pt x="3258623" y="4110028"/>
                  <a:pt x="3257327" y="4100712"/>
                </a:cubicBezTo>
                <a:cubicBezTo>
                  <a:pt x="3256027" y="4091392"/>
                  <a:pt x="3257621" y="4080089"/>
                  <a:pt x="3262107" y="4066806"/>
                </a:cubicBezTo>
                <a:lnTo>
                  <a:pt x="3171890" y="3998622"/>
                </a:lnTo>
                <a:lnTo>
                  <a:pt x="3154672" y="3977273"/>
                </a:lnTo>
                <a:cubicBezTo>
                  <a:pt x="3149326" y="3984346"/>
                  <a:pt x="3139579" y="3982539"/>
                  <a:pt x="3125428" y="3971845"/>
                </a:cubicBezTo>
                <a:lnTo>
                  <a:pt x="3109385" y="3993073"/>
                </a:lnTo>
                <a:cubicBezTo>
                  <a:pt x="3096959" y="3994801"/>
                  <a:pt x="3084756" y="3998080"/>
                  <a:pt x="3072761" y="4002911"/>
                </a:cubicBezTo>
                <a:cubicBezTo>
                  <a:pt x="3060771" y="4007746"/>
                  <a:pt x="3045933" y="4003480"/>
                  <a:pt x="3028244" y="3990111"/>
                </a:cubicBezTo>
                <a:cubicBezTo>
                  <a:pt x="3029351" y="3929802"/>
                  <a:pt x="3028394" y="3888784"/>
                  <a:pt x="3025369" y="3867041"/>
                </a:cubicBezTo>
                <a:cubicBezTo>
                  <a:pt x="3022345" y="3845299"/>
                  <a:pt x="2996974" y="3810840"/>
                  <a:pt x="2949255" y="3763655"/>
                </a:cubicBezTo>
                <a:cubicBezTo>
                  <a:pt x="2935886" y="3781344"/>
                  <a:pt x="2922105" y="3790385"/>
                  <a:pt x="2907912" y="3790778"/>
                </a:cubicBezTo>
                <a:cubicBezTo>
                  <a:pt x="2893722" y="3791167"/>
                  <a:pt x="2879076" y="3793995"/>
                  <a:pt x="2863975" y="3799262"/>
                </a:cubicBezTo>
                <a:cubicBezTo>
                  <a:pt x="2864061" y="3777087"/>
                  <a:pt x="2865437" y="3764237"/>
                  <a:pt x="2868111" y="3760698"/>
                </a:cubicBezTo>
                <a:lnTo>
                  <a:pt x="2857495" y="3752675"/>
                </a:lnTo>
                <a:lnTo>
                  <a:pt x="2872243" y="3722131"/>
                </a:lnTo>
                <a:cubicBezTo>
                  <a:pt x="2867840" y="3713243"/>
                  <a:pt x="2865641" y="3708805"/>
                  <a:pt x="2865641" y="3708805"/>
                </a:cubicBezTo>
                <a:cubicBezTo>
                  <a:pt x="2865641" y="3708805"/>
                  <a:pt x="2859902" y="3701684"/>
                  <a:pt x="2848426" y="3687451"/>
                </a:cubicBezTo>
                <a:cubicBezTo>
                  <a:pt x="2845752" y="3690990"/>
                  <a:pt x="2818252" y="3692439"/>
                  <a:pt x="2765923" y="3691803"/>
                </a:cubicBezTo>
                <a:cubicBezTo>
                  <a:pt x="2713602" y="3691167"/>
                  <a:pt x="2685670" y="3689513"/>
                  <a:pt x="2682131" y="3686838"/>
                </a:cubicBezTo>
                <a:lnTo>
                  <a:pt x="2676825" y="3682828"/>
                </a:lnTo>
                <a:cubicBezTo>
                  <a:pt x="2676825" y="3682828"/>
                  <a:pt x="2674622" y="3678387"/>
                  <a:pt x="2670219" y="3669499"/>
                </a:cubicBezTo>
                <a:cubicBezTo>
                  <a:pt x="2659607" y="3661479"/>
                  <a:pt x="2640343" y="3653868"/>
                  <a:pt x="2612431" y="3646669"/>
                </a:cubicBezTo>
                <a:cubicBezTo>
                  <a:pt x="2584523" y="3639474"/>
                  <a:pt x="2569229" y="3637640"/>
                  <a:pt x="2566554" y="3641178"/>
                </a:cubicBezTo>
                <a:lnTo>
                  <a:pt x="2550511" y="3662406"/>
                </a:lnTo>
                <a:lnTo>
                  <a:pt x="2511947" y="3658270"/>
                </a:lnTo>
                <a:lnTo>
                  <a:pt x="2492138" y="3618289"/>
                </a:lnTo>
                <a:lnTo>
                  <a:pt x="2500158" y="3607677"/>
                </a:lnTo>
                <a:cubicBezTo>
                  <a:pt x="2499293" y="3601464"/>
                  <a:pt x="2494439" y="3595019"/>
                  <a:pt x="2485595" y="3588335"/>
                </a:cubicBezTo>
                <a:cubicBezTo>
                  <a:pt x="2476750" y="3581650"/>
                  <a:pt x="2468789" y="3575634"/>
                  <a:pt x="2461712" y="3570285"/>
                </a:cubicBezTo>
                <a:cubicBezTo>
                  <a:pt x="2451968" y="3568473"/>
                  <a:pt x="2443767" y="3566447"/>
                  <a:pt x="2437126" y="3564205"/>
                </a:cubicBezTo>
                <a:cubicBezTo>
                  <a:pt x="2430481" y="3561966"/>
                  <a:pt x="2421381" y="3564813"/>
                  <a:pt x="2409822" y="3572751"/>
                </a:cubicBezTo>
                <a:cubicBezTo>
                  <a:pt x="2417764" y="3584313"/>
                  <a:pt x="2421691" y="3601177"/>
                  <a:pt x="2421605" y="3623352"/>
                </a:cubicBezTo>
                <a:lnTo>
                  <a:pt x="2382920" y="3652478"/>
                </a:lnTo>
                <a:lnTo>
                  <a:pt x="2378910" y="3657783"/>
                </a:lnTo>
                <a:cubicBezTo>
                  <a:pt x="2376235" y="3661322"/>
                  <a:pt x="2374016" y="3662422"/>
                  <a:pt x="2372244" y="3661083"/>
                </a:cubicBezTo>
                <a:cubicBezTo>
                  <a:pt x="2370477" y="3659747"/>
                  <a:pt x="2366919" y="3662618"/>
                  <a:pt x="2361570" y="3669695"/>
                </a:cubicBezTo>
                <a:lnTo>
                  <a:pt x="2345648" y="3657662"/>
                </a:lnTo>
                <a:cubicBezTo>
                  <a:pt x="2333230" y="3659389"/>
                  <a:pt x="2322810" y="3658463"/>
                  <a:pt x="2314394" y="3654885"/>
                </a:cubicBezTo>
                <a:cubicBezTo>
                  <a:pt x="2305985" y="3651307"/>
                  <a:pt x="2291556" y="3655686"/>
                  <a:pt x="2271113" y="3668030"/>
                </a:cubicBezTo>
                <a:lnTo>
                  <a:pt x="2265803" y="3664016"/>
                </a:lnTo>
                <a:cubicBezTo>
                  <a:pt x="2255109" y="3678167"/>
                  <a:pt x="2247305" y="3690338"/>
                  <a:pt x="2242388" y="3700518"/>
                </a:cubicBezTo>
                <a:cubicBezTo>
                  <a:pt x="2237471" y="3710698"/>
                  <a:pt x="2229668" y="3722869"/>
                  <a:pt x="2218973" y="3737019"/>
                </a:cubicBezTo>
                <a:lnTo>
                  <a:pt x="2229463" y="3778300"/>
                </a:lnTo>
                <a:cubicBezTo>
                  <a:pt x="2227652" y="3788045"/>
                  <a:pt x="2237361" y="3800942"/>
                  <a:pt x="2258589" y="3816986"/>
                </a:cubicBezTo>
                <a:cubicBezTo>
                  <a:pt x="2271015" y="3815257"/>
                  <a:pt x="2286520" y="3818639"/>
                  <a:pt x="2305117" y="3827134"/>
                </a:cubicBezTo>
                <a:cubicBezTo>
                  <a:pt x="2323706" y="3835630"/>
                  <a:pt x="2335248" y="3833234"/>
                  <a:pt x="2339730" y="3819947"/>
                </a:cubicBezTo>
                <a:lnTo>
                  <a:pt x="2366263" y="3840001"/>
                </a:lnTo>
                <a:cubicBezTo>
                  <a:pt x="2372477" y="3839137"/>
                  <a:pt x="2378254" y="3835166"/>
                  <a:pt x="2383603" y="3828089"/>
                </a:cubicBezTo>
                <a:lnTo>
                  <a:pt x="2387613" y="3822783"/>
                </a:lnTo>
                <a:lnTo>
                  <a:pt x="2402239" y="3825500"/>
                </a:lnTo>
                <a:cubicBezTo>
                  <a:pt x="2415525" y="3829982"/>
                  <a:pt x="2436104" y="3841364"/>
                  <a:pt x="2463974" y="3859650"/>
                </a:cubicBezTo>
                <a:cubicBezTo>
                  <a:pt x="2491847" y="3877932"/>
                  <a:pt x="2512859" y="3892424"/>
                  <a:pt x="2527009" y="3903118"/>
                </a:cubicBezTo>
                <a:lnTo>
                  <a:pt x="2548237" y="3919162"/>
                </a:lnTo>
                <a:lnTo>
                  <a:pt x="2613212" y="3976605"/>
                </a:lnTo>
                <a:lnTo>
                  <a:pt x="2625120" y="3993948"/>
                </a:lnTo>
                <a:lnTo>
                  <a:pt x="2663566" y="4031341"/>
                </a:lnTo>
                <a:cubicBezTo>
                  <a:pt x="2668832" y="4046435"/>
                  <a:pt x="2677634" y="4064207"/>
                  <a:pt x="2689974" y="4084653"/>
                </a:cubicBezTo>
                <a:cubicBezTo>
                  <a:pt x="2702318" y="4105095"/>
                  <a:pt x="2705813" y="4118857"/>
                  <a:pt x="2700468" y="4125930"/>
                </a:cubicBezTo>
                <a:lnTo>
                  <a:pt x="2711084" y="4133953"/>
                </a:lnTo>
                <a:cubicBezTo>
                  <a:pt x="2707545" y="4131279"/>
                  <a:pt x="2712376" y="4143273"/>
                  <a:pt x="2725584" y="4169929"/>
                </a:cubicBezTo>
                <a:cubicBezTo>
                  <a:pt x="2738788" y="4196581"/>
                  <a:pt x="2743583" y="4219662"/>
                  <a:pt x="2739962" y="4239158"/>
                </a:cubicBezTo>
                <a:lnTo>
                  <a:pt x="2761190" y="4255201"/>
                </a:lnTo>
                <a:cubicBezTo>
                  <a:pt x="2753166" y="4265817"/>
                  <a:pt x="2753536" y="4285553"/>
                  <a:pt x="2762302" y="4314411"/>
                </a:cubicBezTo>
                <a:cubicBezTo>
                  <a:pt x="2771063" y="4343266"/>
                  <a:pt x="2768758" y="4366540"/>
                  <a:pt x="2755389" y="4384230"/>
                </a:cubicBezTo>
                <a:lnTo>
                  <a:pt x="2752675" y="4398851"/>
                </a:lnTo>
                <a:cubicBezTo>
                  <a:pt x="2746384" y="4421889"/>
                  <a:pt x="2732543" y="4447559"/>
                  <a:pt x="2711151" y="4475864"/>
                </a:cubicBezTo>
                <a:lnTo>
                  <a:pt x="2709733" y="4499802"/>
                </a:lnTo>
                <a:lnTo>
                  <a:pt x="2694985" y="4530346"/>
                </a:lnTo>
                <a:cubicBezTo>
                  <a:pt x="2698523" y="4533020"/>
                  <a:pt x="2700723" y="4537466"/>
                  <a:pt x="2701588" y="4543679"/>
                </a:cubicBezTo>
                <a:lnTo>
                  <a:pt x="2681537" y="4570209"/>
                </a:lnTo>
                <a:lnTo>
                  <a:pt x="2689432" y="4592855"/>
                </a:lnTo>
                <a:lnTo>
                  <a:pt x="2638592" y="4671164"/>
                </a:lnTo>
                <a:cubicBezTo>
                  <a:pt x="2640319" y="4683582"/>
                  <a:pt x="2641399" y="4691347"/>
                  <a:pt x="2641832" y="4694457"/>
                </a:cubicBezTo>
                <a:cubicBezTo>
                  <a:pt x="2642263" y="4697560"/>
                  <a:pt x="2649556" y="4704460"/>
                  <a:pt x="2663707" y="4715155"/>
                </a:cubicBezTo>
                <a:cubicBezTo>
                  <a:pt x="2629028" y="4738979"/>
                  <a:pt x="2605714" y="4747756"/>
                  <a:pt x="2593764" y="4741508"/>
                </a:cubicBezTo>
                <a:cubicBezTo>
                  <a:pt x="2581812" y="4735252"/>
                  <a:pt x="2558931" y="4747140"/>
                  <a:pt x="2525120" y="4777173"/>
                </a:cubicBezTo>
                <a:cubicBezTo>
                  <a:pt x="2529440" y="4808231"/>
                  <a:pt x="2537334" y="4830877"/>
                  <a:pt x="2548814" y="4845114"/>
                </a:cubicBezTo>
                <a:cubicBezTo>
                  <a:pt x="2560294" y="4859342"/>
                  <a:pt x="2562882" y="4877979"/>
                  <a:pt x="2556590" y="4901017"/>
                </a:cubicBezTo>
                <a:lnTo>
                  <a:pt x="2545974" y="4892993"/>
                </a:lnTo>
                <a:cubicBezTo>
                  <a:pt x="2539769" y="4893856"/>
                  <a:pt x="2526047" y="4886269"/>
                  <a:pt x="2504819" y="4870226"/>
                </a:cubicBezTo>
                <a:lnTo>
                  <a:pt x="2462363" y="4838139"/>
                </a:lnTo>
                <a:cubicBezTo>
                  <a:pt x="2457018" y="4845212"/>
                  <a:pt x="2441450" y="4858463"/>
                  <a:pt x="2415655" y="4877880"/>
                </a:cubicBezTo>
                <a:cubicBezTo>
                  <a:pt x="2389862" y="4897293"/>
                  <a:pt x="2366746" y="4913176"/>
                  <a:pt x="2346299" y="4925516"/>
                </a:cubicBezTo>
                <a:cubicBezTo>
                  <a:pt x="2357775" y="4939749"/>
                  <a:pt x="2362159" y="4954182"/>
                  <a:pt x="2359445" y="4968804"/>
                </a:cubicBezTo>
                <a:cubicBezTo>
                  <a:pt x="2356731" y="4983426"/>
                  <a:pt x="2354469" y="4995613"/>
                  <a:pt x="2352658" y="5005365"/>
                </a:cubicBezTo>
                <a:lnTo>
                  <a:pt x="2302182" y="4983889"/>
                </a:lnTo>
                <a:lnTo>
                  <a:pt x="2288975" y="4957234"/>
                </a:lnTo>
                <a:lnTo>
                  <a:pt x="2278363" y="4949214"/>
                </a:lnTo>
                <a:cubicBezTo>
                  <a:pt x="2260674" y="4935845"/>
                  <a:pt x="2240055" y="4935546"/>
                  <a:pt x="2216502" y="4948323"/>
                </a:cubicBezTo>
                <a:cubicBezTo>
                  <a:pt x="2192953" y="4961095"/>
                  <a:pt x="2177640" y="4964806"/>
                  <a:pt x="2170567" y="4959460"/>
                </a:cubicBezTo>
                <a:lnTo>
                  <a:pt x="2122437" y="5023144"/>
                </a:lnTo>
                <a:cubicBezTo>
                  <a:pt x="2111820" y="5015121"/>
                  <a:pt x="2102744" y="5012426"/>
                  <a:pt x="2095195" y="5015057"/>
                </a:cubicBezTo>
                <a:cubicBezTo>
                  <a:pt x="2087643" y="5017693"/>
                  <a:pt x="2080334" y="5016334"/>
                  <a:pt x="2073256" y="5010985"/>
                </a:cubicBezTo>
                <a:cubicBezTo>
                  <a:pt x="2073339" y="4988814"/>
                  <a:pt x="2068740" y="4972830"/>
                  <a:pt x="2059464" y="4963042"/>
                </a:cubicBezTo>
                <a:cubicBezTo>
                  <a:pt x="2050191" y="4953251"/>
                  <a:pt x="2036704" y="4941669"/>
                  <a:pt x="2019015" y="4928301"/>
                </a:cubicBezTo>
                <a:lnTo>
                  <a:pt x="1999087" y="4921576"/>
                </a:lnTo>
                <a:cubicBezTo>
                  <a:pt x="1992874" y="4922441"/>
                  <a:pt x="1985758" y="4928182"/>
                  <a:pt x="1977738" y="4938794"/>
                </a:cubicBezTo>
                <a:lnTo>
                  <a:pt x="1957806" y="4932066"/>
                </a:lnTo>
                <a:lnTo>
                  <a:pt x="1921956" y="4913309"/>
                </a:lnTo>
                <a:cubicBezTo>
                  <a:pt x="1893569" y="4914095"/>
                  <a:pt x="1879355" y="4920025"/>
                  <a:pt x="1879316" y="4931116"/>
                </a:cubicBezTo>
                <a:cubicBezTo>
                  <a:pt x="1879277" y="4942199"/>
                  <a:pt x="1861564" y="4934372"/>
                  <a:pt x="1826185" y="4907634"/>
                </a:cubicBezTo>
                <a:lnTo>
                  <a:pt x="1830196" y="4902328"/>
                </a:lnTo>
                <a:cubicBezTo>
                  <a:pt x="1828471" y="4889905"/>
                  <a:pt x="1827623" y="4878151"/>
                  <a:pt x="1827666" y="4867064"/>
                </a:cubicBezTo>
                <a:cubicBezTo>
                  <a:pt x="1827706" y="4855981"/>
                  <a:pt x="1825530" y="4845993"/>
                  <a:pt x="1821127" y="4837105"/>
                </a:cubicBezTo>
                <a:cubicBezTo>
                  <a:pt x="1803438" y="4823736"/>
                  <a:pt x="1781307" y="4812570"/>
                  <a:pt x="1754730" y="4803604"/>
                </a:cubicBezTo>
                <a:lnTo>
                  <a:pt x="1758740" y="4798298"/>
                </a:lnTo>
                <a:cubicBezTo>
                  <a:pt x="1757876" y="4792085"/>
                  <a:pt x="1753909" y="4786303"/>
                  <a:pt x="1746832" y="4780955"/>
                </a:cubicBezTo>
                <a:cubicBezTo>
                  <a:pt x="1739759" y="4775609"/>
                  <a:pt x="1734448" y="4771596"/>
                  <a:pt x="1730914" y="4768925"/>
                </a:cubicBezTo>
                <a:cubicBezTo>
                  <a:pt x="1722026" y="4773327"/>
                  <a:pt x="1713810" y="4776842"/>
                  <a:pt x="1706258" y="4779478"/>
                </a:cubicBezTo>
                <a:cubicBezTo>
                  <a:pt x="1698709" y="4782110"/>
                  <a:pt x="1684755" y="4778512"/>
                  <a:pt x="1664391" y="4768681"/>
                </a:cubicBezTo>
                <a:lnTo>
                  <a:pt x="1641868" y="4743322"/>
                </a:lnTo>
                <a:cubicBezTo>
                  <a:pt x="1657911" y="4722094"/>
                  <a:pt x="1665503" y="4708375"/>
                  <a:pt x="1664639" y="4702162"/>
                </a:cubicBezTo>
                <a:lnTo>
                  <a:pt x="1659333" y="4698152"/>
                </a:lnTo>
                <a:cubicBezTo>
                  <a:pt x="1666567" y="4659153"/>
                  <a:pt x="1658237" y="4633401"/>
                  <a:pt x="1634339" y="4620900"/>
                </a:cubicBezTo>
                <a:cubicBezTo>
                  <a:pt x="1610437" y="4608395"/>
                  <a:pt x="1592315" y="4591916"/>
                  <a:pt x="1579975" y="4571469"/>
                </a:cubicBezTo>
                <a:lnTo>
                  <a:pt x="1586699" y="4551542"/>
                </a:lnTo>
                <a:lnTo>
                  <a:pt x="1596015" y="4550246"/>
                </a:lnTo>
                <a:cubicBezTo>
                  <a:pt x="1606713" y="4536091"/>
                  <a:pt x="1617859" y="4519506"/>
                  <a:pt x="1629461" y="4500481"/>
                </a:cubicBezTo>
                <a:cubicBezTo>
                  <a:pt x="1641058" y="4481453"/>
                  <a:pt x="1634476" y="4462581"/>
                  <a:pt x="1609714" y="4443867"/>
                </a:cubicBezTo>
                <a:lnTo>
                  <a:pt x="1572564" y="4415790"/>
                </a:lnTo>
                <a:cubicBezTo>
                  <a:pt x="1568165" y="4406906"/>
                  <a:pt x="1572647" y="4393620"/>
                  <a:pt x="1586016" y="4375930"/>
                </a:cubicBezTo>
                <a:cubicBezTo>
                  <a:pt x="1599302" y="4380412"/>
                  <a:pt x="1609961" y="4377348"/>
                  <a:pt x="1617981" y="4366736"/>
                </a:cubicBezTo>
                <a:cubicBezTo>
                  <a:pt x="1639374" y="4338431"/>
                  <a:pt x="1644542" y="4318716"/>
                  <a:pt x="1633494" y="4307589"/>
                </a:cubicBezTo>
                <a:cubicBezTo>
                  <a:pt x="1622455" y="4296462"/>
                  <a:pt x="1608991" y="4279339"/>
                  <a:pt x="1593109" y="4256222"/>
                </a:cubicBezTo>
                <a:cubicBezTo>
                  <a:pt x="1615365" y="4234130"/>
                  <a:pt x="1630914" y="4226425"/>
                  <a:pt x="1639758" y="4233109"/>
                </a:cubicBezTo>
                <a:cubicBezTo>
                  <a:pt x="1648603" y="4239794"/>
                  <a:pt x="1666827" y="4228557"/>
                  <a:pt x="1694425" y="4199389"/>
                </a:cubicBezTo>
                <a:cubicBezTo>
                  <a:pt x="1692701" y="4186966"/>
                  <a:pt x="1691856" y="4175207"/>
                  <a:pt x="1691896" y="4164124"/>
                </a:cubicBezTo>
                <a:cubicBezTo>
                  <a:pt x="1691939" y="4153037"/>
                  <a:pt x="1684885" y="4142146"/>
                  <a:pt x="1670734" y="4131451"/>
                </a:cubicBezTo>
                <a:lnTo>
                  <a:pt x="1674744" y="4126145"/>
                </a:lnTo>
                <a:lnTo>
                  <a:pt x="1665424" y="4127438"/>
                </a:lnTo>
                <a:lnTo>
                  <a:pt x="1640065" y="4149961"/>
                </a:lnTo>
                <a:lnTo>
                  <a:pt x="1621307" y="4185811"/>
                </a:lnTo>
                <a:cubicBezTo>
                  <a:pt x="1608021" y="4181330"/>
                  <a:pt x="1594299" y="4173742"/>
                  <a:pt x="1580148" y="4163048"/>
                </a:cubicBezTo>
                <a:lnTo>
                  <a:pt x="1584162" y="4157738"/>
                </a:lnTo>
                <a:cubicBezTo>
                  <a:pt x="1566472" y="4144368"/>
                  <a:pt x="1548783" y="4131000"/>
                  <a:pt x="1531094" y="4117630"/>
                </a:cubicBezTo>
                <a:cubicBezTo>
                  <a:pt x="1513405" y="4104262"/>
                  <a:pt x="1498387" y="4087358"/>
                  <a:pt x="1486047" y="4066912"/>
                </a:cubicBezTo>
                <a:lnTo>
                  <a:pt x="1478027" y="4077524"/>
                </a:lnTo>
                <a:cubicBezTo>
                  <a:pt x="1454988" y="4071232"/>
                  <a:pt x="1435921" y="4070718"/>
                  <a:pt x="1420828" y="4075984"/>
                </a:cubicBezTo>
                <a:cubicBezTo>
                  <a:pt x="1405727" y="4081251"/>
                  <a:pt x="1393737" y="4086085"/>
                  <a:pt x="1384852" y="4090484"/>
                </a:cubicBezTo>
                <a:lnTo>
                  <a:pt x="1374241" y="4082464"/>
                </a:lnTo>
                <a:lnTo>
                  <a:pt x="1352766" y="4132940"/>
                </a:lnTo>
                <a:cubicBezTo>
                  <a:pt x="1344745" y="4143552"/>
                  <a:pt x="1336290" y="4151065"/>
                  <a:pt x="1327406" y="4155463"/>
                </a:cubicBezTo>
                <a:cubicBezTo>
                  <a:pt x="1318518" y="4159866"/>
                  <a:pt x="1308731" y="4169142"/>
                  <a:pt x="1298037" y="4183293"/>
                </a:cubicBezTo>
                <a:lnTo>
                  <a:pt x="1244969" y="4143186"/>
                </a:lnTo>
                <a:cubicBezTo>
                  <a:pt x="1257471" y="4119288"/>
                  <a:pt x="1251344" y="4097977"/>
                  <a:pt x="1226577" y="4079259"/>
                </a:cubicBezTo>
                <a:cubicBezTo>
                  <a:pt x="1198276" y="4057870"/>
                  <a:pt x="1171896" y="4056001"/>
                  <a:pt x="1147439" y="4073647"/>
                </a:cubicBezTo>
                <a:cubicBezTo>
                  <a:pt x="1122983" y="4091293"/>
                  <a:pt x="1105447" y="4096109"/>
                  <a:pt x="1094835" y="4088088"/>
                </a:cubicBezTo>
                <a:lnTo>
                  <a:pt x="1074903" y="4081361"/>
                </a:lnTo>
                <a:cubicBezTo>
                  <a:pt x="1065156" y="4079554"/>
                  <a:pt x="1056743" y="4075972"/>
                  <a:pt x="1049670" y="4070627"/>
                </a:cubicBezTo>
                <a:lnTo>
                  <a:pt x="1023136" y="4050573"/>
                </a:lnTo>
                <a:cubicBezTo>
                  <a:pt x="1016058" y="4045224"/>
                  <a:pt x="1007642" y="4041647"/>
                  <a:pt x="997898" y="4039836"/>
                </a:cubicBezTo>
                <a:cubicBezTo>
                  <a:pt x="988146" y="4038025"/>
                  <a:pt x="981933" y="4038890"/>
                  <a:pt x="979259" y="4042428"/>
                </a:cubicBezTo>
                <a:lnTo>
                  <a:pt x="961923" y="4054336"/>
                </a:lnTo>
                <a:lnTo>
                  <a:pt x="920520" y="4098088"/>
                </a:lnTo>
                <a:cubicBezTo>
                  <a:pt x="893000" y="4105082"/>
                  <a:pt x="877923" y="4104807"/>
                  <a:pt x="875287" y="4097255"/>
                </a:cubicBezTo>
                <a:cubicBezTo>
                  <a:pt x="872656" y="4089706"/>
                  <a:pt x="863792" y="4088567"/>
                  <a:pt x="848695" y="4093830"/>
                </a:cubicBezTo>
                <a:lnTo>
                  <a:pt x="852705" y="4088524"/>
                </a:lnTo>
                <a:cubicBezTo>
                  <a:pt x="847442" y="4073427"/>
                  <a:pt x="844139" y="4066766"/>
                  <a:pt x="842804" y="4068533"/>
                </a:cubicBezTo>
                <a:cubicBezTo>
                  <a:pt x="841465" y="4070305"/>
                  <a:pt x="844375" y="4062772"/>
                  <a:pt x="851530" y="4045947"/>
                </a:cubicBezTo>
                <a:cubicBezTo>
                  <a:pt x="841163" y="3971412"/>
                  <a:pt x="820276" y="3923662"/>
                  <a:pt x="788868" y="3902701"/>
                </a:cubicBezTo>
                <a:cubicBezTo>
                  <a:pt x="757457" y="3881745"/>
                  <a:pt x="714357" y="3844999"/>
                  <a:pt x="659561" y="3792466"/>
                </a:cubicBezTo>
                <a:cubicBezTo>
                  <a:pt x="635581" y="3802135"/>
                  <a:pt x="617161" y="3806283"/>
                  <a:pt x="604307" y="3804904"/>
                </a:cubicBezTo>
                <a:cubicBezTo>
                  <a:pt x="591449" y="3803530"/>
                  <a:pt x="575271" y="3801028"/>
                  <a:pt x="555775" y="3797407"/>
                </a:cubicBezTo>
                <a:lnTo>
                  <a:pt x="547752" y="3808023"/>
                </a:lnTo>
                <a:lnTo>
                  <a:pt x="542446" y="3804013"/>
                </a:lnTo>
                <a:cubicBezTo>
                  <a:pt x="535369" y="3798664"/>
                  <a:pt x="532282" y="3793554"/>
                  <a:pt x="533189" y="3788680"/>
                </a:cubicBezTo>
                <a:cubicBezTo>
                  <a:pt x="534092" y="3783802"/>
                  <a:pt x="531009" y="3778689"/>
                  <a:pt x="523936" y="3773343"/>
                </a:cubicBezTo>
                <a:lnTo>
                  <a:pt x="515912" y="3783959"/>
                </a:lnTo>
                <a:cubicBezTo>
                  <a:pt x="508835" y="3778610"/>
                  <a:pt x="506632" y="3774169"/>
                  <a:pt x="509306" y="3770630"/>
                </a:cubicBezTo>
                <a:lnTo>
                  <a:pt x="513319" y="3765320"/>
                </a:lnTo>
                <a:cubicBezTo>
                  <a:pt x="506246" y="3759974"/>
                  <a:pt x="495395" y="3755945"/>
                  <a:pt x="480769" y="3753227"/>
                </a:cubicBezTo>
                <a:cubicBezTo>
                  <a:pt x="466147" y="3750513"/>
                  <a:pt x="456160" y="3752697"/>
                  <a:pt x="450811" y="3759774"/>
                </a:cubicBezTo>
                <a:lnTo>
                  <a:pt x="429461" y="3776984"/>
                </a:lnTo>
                <a:cubicBezTo>
                  <a:pt x="425927" y="3774313"/>
                  <a:pt x="419277" y="3772071"/>
                  <a:pt x="409533" y="3770260"/>
                </a:cubicBezTo>
                <a:lnTo>
                  <a:pt x="385466" y="3802104"/>
                </a:lnTo>
                <a:lnTo>
                  <a:pt x="370840" y="3799387"/>
                </a:lnTo>
                <a:lnTo>
                  <a:pt x="317407" y="3859056"/>
                </a:lnTo>
                <a:lnTo>
                  <a:pt x="296058" y="3876274"/>
                </a:lnTo>
                <a:lnTo>
                  <a:pt x="266689" y="3904103"/>
                </a:lnTo>
                <a:lnTo>
                  <a:pt x="246753" y="3897380"/>
                </a:lnTo>
                <a:lnTo>
                  <a:pt x="240155" y="3884050"/>
                </a:lnTo>
                <a:lnTo>
                  <a:pt x="238859" y="3874734"/>
                </a:lnTo>
                <a:lnTo>
                  <a:pt x="276249" y="3836292"/>
                </a:lnTo>
                <a:lnTo>
                  <a:pt x="293588" y="3824380"/>
                </a:lnTo>
                <a:lnTo>
                  <a:pt x="310927" y="3812469"/>
                </a:lnTo>
                <a:cubicBezTo>
                  <a:pt x="333098" y="3812551"/>
                  <a:pt x="349534" y="3805517"/>
                  <a:pt x="360229" y="3791366"/>
                </a:cubicBezTo>
                <a:lnTo>
                  <a:pt x="365535" y="3795377"/>
                </a:lnTo>
                <a:cubicBezTo>
                  <a:pt x="368209" y="3791838"/>
                  <a:pt x="371316" y="3791409"/>
                  <a:pt x="374850" y="3794081"/>
                </a:cubicBezTo>
                <a:lnTo>
                  <a:pt x="369544" y="3790071"/>
                </a:lnTo>
                <a:lnTo>
                  <a:pt x="364239" y="3786061"/>
                </a:lnTo>
                <a:cubicBezTo>
                  <a:pt x="366913" y="3782522"/>
                  <a:pt x="370016" y="3782090"/>
                  <a:pt x="373555" y="3784765"/>
                </a:cubicBezTo>
                <a:lnTo>
                  <a:pt x="397621" y="3752921"/>
                </a:lnTo>
                <a:lnTo>
                  <a:pt x="418967" y="3735707"/>
                </a:lnTo>
                <a:lnTo>
                  <a:pt x="437607" y="3733115"/>
                </a:lnTo>
                <a:cubicBezTo>
                  <a:pt x="444680" y="3738460"/>
                  <a:pt x="448886" y="3740251"/>
                  <a:pt x="450225" y="3738480"/>
                </a:cubicBezTo>
                <a:cubicBezTo>
                  <a:pt x="451561" y="3736712"/>
                  <a:pt x="454000" y="3737168"/>
                  <a:pt x="457535" y="3739839"/>
                </a:cubicBezTo>
                <a:lnTo>
                  <a:pt x="473578" y="3718611"/>
                </a:lnTo>
                <a:cubicBezTo>
                  <a:pt x="488675" y="3713348"/>
                  <a:pt x="500666" y="3708514"/>
                  <a:pt x="509553" y="3704111"/>
                </a:cubicBezTo>
                <a:cubicBezTo>
                  <a:pt x="518438" y="3699712"/>
                  <a:pt x="529564" y="3688664"/>
                  <a:pt x="542933" y="3670975"/>
                </a:cubicBezTo>
                <a:cubicBezTo>
                  <a:pt x="532321" y="3662955"/>
                  <a:pt x="532364" y="3651868"/>
                  <a:pt x="543059" y="3637717"/>
                </a:cubicBezTo>
                <a:lnTo>
                  <a:pt x="521831" y="3621674"/>
                </a:lnTo>
                <a:lnTo>
                  <a:pt x="483385" y="3584281"/>
                </a:lnTo>
                <a:cubicBezTo>
                  <a:pt x="476312" y="3578935"/>
                  <a:pt x="467468" y="3572251"/>
                  <a:pt x="456851" y="3564228"/>
                </a:cubicBezTo>
                <a:cubicBezTo>
                  <a:pt x="446240" y="3556207"/>
                  <a:pt x="436060" y="3551290"/>
                  <a:pt x="426308" y="3549480"/>
                </a:cubicBezTo>
                <a:lnTo>
                  <a:pt x="403784" y="3524121"/>
                </a:lnTo>
                <a:lnTo>
                  <a:pt x="406501" y="3509494"/>
                </a:lnTo>
                <a:lnTo>
                  <a:pt x="379968" y="3489441"/>
                </a:lnTo>
                <a:lnTo>
                  <a:pt x="390702" y="3464207"/>
                </a:lnTo>
                <a:lnTo>
                  <a:pt x="377498" y="3437548"/>
                </a:lnTo>
                <a:lnTo>
                  <a:pt x="350964" y="3417494"/>
                </a:lnTo>
                <a:lnTo>
                  <a:pt x="328440" y="3392135"/>
                </a:lnTo>
                <a:lnTo>
                  <a:pt x="335168" y="3372203"/>
                </a:lnTo>
                <a:lnTo>
                  <a:pt x="328562" y="3358874"/>
                </a:lnTo>
                <a:cubicBezTo>
                  <a:pt x="327702" y="3352664"/>
                  <a:pt x="325283" y="3346671"/>
                  <a:pt x="321311" y="3340886"/>
                </a:cubicBezTo>
                <a:cubicBezTo>
                  <a:pt x="317341" y="3335109"/>
                  <a:pt x="318033" y="3328683"/>
                  <a:pt x="323382" y="3321606"/>
                </a:cubicBezTo>
                <a:lnTo>
                  <a:pt x="330101" y="3301675"/>
                </a:lnTo>
                <a:cubicBezTo>
                  <a:pt x="318626" y="3287442"/>
                  <a:pt x="310295" y="3261689"/>
                  <a:pt x="305111" y="3224418"/>
                </a:cubicBezTo>
                <a:lnTo>
                  <a:pt x="313257" y="3180548"/>
                </a:lnTo>
                <a:cubicBezTo>
                  <a:pt x="292029" y="3164505"/>
                  <a:pt x="281436" y="3150939"/>
                  <a:pt x="281476" y="3139856"/>
                </a:cubicBezTo>
                <a:cubicBezTo>
                  <a:pt x="281519" y="3128769"/>
                  <a:pt x="283561" y="3115028"/>
                  <a:pt x="287614" y="3098634"/>
                </a:cubicBezTo>
                <a:cubicBezTo>
                  <a:pt x="291668" y="3082241"/>
                  <a:pt x="295505" y="3064296"/>
                  <a:pt x="299122" y="3044797"/>
                </a:cubicBezTo>
                <a:cubicBezTo>
                  <a:pt x="302739" y="3025297"/>
                  <a:pt x="298855" y="2997345"/>
                  <a:pt x="287457" y="2960938"/>
                </a:cubicBezTo>
                <a:lnTo>
                  <a:pt x="274250" y="2934283"/>
                </a:lnTo>
                <a:cubicBezTo>
                  <a:pt x="269851" y="2925398"/>
                  <a:pt x="272329" y="2914763"/>
                  <a:pt x="281688" y="2902380"/>
                </a:cubicBezTo>
                <a:cubicBezTo>
                  <a:pt x="291044" y="2890001"/>
                  <a:pt x="296632" y="2878933"/>
                  <a:pt x="298439" y="2869185"/>
                </a:cubicBezTo>
                <a:lnTo>
                  <a:pt x="289244" y="2837220"/>
                </a:lnTo>
                <a:lnTo>
                  <a:pt x="245493" y="2795817"/>
                </a:lnTo>
                <a:cubicBezTo>
                  <a:pt x="246440" y="2779859"/>
                  <a:pt x="240270" y="2769636"/>
                  <a:pt x="226979" y="2765152"/>
                </a:cubicBezTo>
                <a:cubicBezTo>
                  <a:pt x="213696" y="2760666"/>
                  <a:pt x="216410" y="2746044"/>
                  <a:pt x="235128" y="2721278"/>
                </a:cubicBezTo>
                <a:lnTo>
                  <a:pt x="267086" y="2712084"/>
                </a:lnTo>
                <a:cubicBezTo>
                  <a:pt x="274164" y="2717433"/>
                  <a:pt x="283695" y="2717689"/>
                  <a:pt x="295686" y="2712854"/>
                </a:cubicBezTo>
                <a:cubicBezTo>
                  <a:pt x="307680" y="2708023"/>
                  <a:pt x="319887" y="2704740"/>
                  <a:pt x="332313" y="2703011"/>
                </a:cubicBezTo>
                <a:lnTo>
                  <a:pt x="385746" y="2643342"/>
                </a:lnTo>
                <a:cubicBezTo>
                  <a:pt x="388420" y="2639803"/>
                  <a:pt x="387556" y="2633590"/>
                  <a:pt x="383153" y="2624702"/>
                </a:cubicBezTo>
                <a:cubicBezTo>
                  <a:pt x="378751" y="2615823"/>
                  <a:pt x="373680" y="2607819"/>
                  <a:pt x="367943" y="2600706"/>
                </a:cubicBezTo>
                <a:cubicBezTo>
                  <a:pt x="362204" y="2593586"/>
                  <a:pt x="351825" y="2581576"/>
                  <a:pt x="336810" y="2564668"/>
                </a:cubicBezTo>
                <a:lnTo>
                  <a:pt x="340820" y="2559362"/>
                </a:lnTo>
                <a:cubicBezTo>
                  <a:pt x="336421" y="2550478"/>
                  <a:pt x="327144" y="2540683"/>
                  <a:pt x="312994" y="2529988"/>
                </a:cubicBezTo>
                <a:cubicBezTo>
                  <a:pt x="334383" y="2501687"/>
                  <a:pt x="350854" y="2483567"/>
                  <a:pt x="362416" y="2475625"/>
                </a:cubicBezTo>
                <a:lnTo>
                  <a:pt x="383644" y="2491668"/>
                </a:lnTo>
                <a:cubicBezTo>
                  <a:pt x="395203" y="2483731"/>
                  <a:pt x="402319" y="2477989"/>
                  <a:pt x="404994" y="2474451"/>
                </a:cubicBezTo>
                <a:cubicBezTo>
                  <a:pt x="407665" y="2470916"/>
                  <a:pt x="417460" y="2461639"/>
                  <a:pt x="434363" y="2446621"/>
                </a:cubicBezTo>
                <a:lnTo>
                  <a:pt x="439673" y="2450634"/>
                </a:lnTo>
                <a:lnTo>
                  <a:pt x="438373" y="2441315"/>
                </a:lnTo>
                <a:cubicBezTo>
                  <a:pt x="440188" y="2431567"/>
                  <a:pt x="440871" y="2425142"/>
                  <a:pt x="440443" y="2422035"/>
                </a:cubicBezTo>
                <a:cubicBezTo>
                  <a:pt x="440007" y="2418929"/>
                  <a:pt x="440699" y="2412503"/>
                  <a:pt x="442509" y="2402751"/>
                </a:cubicBezTo>
                <a:lnTo>
                  <a:pt x="421281" y="2386708"/>
                </a:lnTo>
                <a:cubicBezTo>
                  <a:pt x="420417" y="2380495"/>
                  <a:pt x="421324" y="2375620"/>
                  <a:pt x="423995" y="2372086"/>
                </a:cubicBezTo>
                <a:lnTo>
                  <a:pt x="442756" y="2336232"/>
                </a:lnTo>
                <a:lnTo>
                  <a:pt x="462684" y="2342956"/>
                </a:lnTo>
                <a:cubicBezTo>
                  <a:pt x="476053" y="2325267"/>
                  <a:pt x="488299" y="2310901"/>
                  <a:pt x="499429" y="2299856"/>
                </a:cubicBezTo>
                <a:cubicBezTo>
                  <a:pt x="510555" y="2288809"/>
                  <a:pt x="526340" y="2277117"/>
                  <a:pt x="546786" y="2264777"/>
                </a:cubicBezTo>
                <a:cubicBezTo>
                  <a:pt x="535310" y="2250544"/>
                  <a:pt x="527369" y="2238981"/>
                  <a:pt x="522970" y="2230097"/>
                </a:cubicBezTo>
                <a:lnTo>
                  <a:pt x="543020" y="2203568"/>
                </a:lnTo>
                <a:cubicBezTo>
                  <a:pt x="586422" y="2219690"/>
                  <a:pt x="614330" y="2226885"/>
                  <a:pt x="626756" y="2225157"/>
                </a:cubicBezTo>
                <a:cubicBezTo>
                  <a:pt x="639179" y="2223433"/>
                  <a:pt x="660096" y="2203104"/>
                  <a:pt x="689505" y="2164192"/>
                </a:cubicBezTo>
                <a:lnTo>
                  <a:pt x="688209" y="2154876"/>
                </a:lnTo>
                <a:cubicBezTo>
                  <a:pt x="674059" y="2144181"/>
                  <a:pt x="653738" y="2123264"/>
                  <a:pt x="627248" y="2092123"/>
                </a:cubicBezTo>
                <a:cubicBezTo>
                  <a:pt x="600749" y="2060983"/>
                  <a:pt x="586642" y="2039201"/>
                  <a:pt x="584913" y="2026774"/>
                </a:cubicBezTo>
                <a:lnTo>
                  <a:pt x="579607" y="2022764"/>
                </a:lnTo>
                <a:lnTo>
                  <a:pt x="592934" y="2016163"/>
                </a:lnTo>
                <a:lnTo>
                  <a:pt x="627487" y="2025605"/>
                </a:lnTo>
                <a:cubicBezTo>
                  <a:pt x="626545" y="2041565"/>
                  <a:pt x="633795" y="2059553"/>
                  <a:pt x="649241" y="2079564"/>
                </a:cubicBezTo>
                <a:cubicBezTo>
                  <a:pt x="664692" y="2099577"/>
                  <a:pt x="677719" y="2113594"/>
                  <a:pt x="688335" y="2121618"/>
                </a:cubicBezTo>
                <a:lnTo>
                  <a:pt x="704379" y="2100390"/>
                </a:lnTo>
                <a:cubicBezTo>
                  <a:pt x="702650" y="2087964"/>
                  <a:pt x="700471" y="2077980"/>
                  <a:pt x="697832" y="2070432"/>
                </a:cubicBezTo>
                <a:cubicBezTo>
                  <a:pt x="695200" y="2062884"/>
                  <a:pt x="693024" y="2052895"/>
                  <a:pt x="691292" y="2040473"/>
                </a:cubicBezTo>
                <a:lnTo>
                  <a:pt x="703326" y="2024552"/>
                </a:lnTo>
                <a:cubicBezTo>
                  <a:pt x="705997" y="2021017"/>
                  <a:pt x="705569" y="2017910"/>
                  <a:pt x="702030" y="2015236"/>
                </a:cubicBezTo>
                <a:lnTo>
                  <a:pt x="710050" y="2004624"/>
                </a:lnTo>
                <a:lnTo>
                  <a:pt x="723379" y="1998018"/>
                </a:lnTo>
                <a:lnTo>
                  <a:pt x="763239" y="2011470"/>
                </a:lnTo>
                <a:lnTo>
                  <a:pt x="808412" y="2028930"/>
                </a:lnTo>
                <a:cubicBezTo>
                  <a:pt x="819024" y="2036951"/>
                  <a:pt x="831663" y="2036778"/>
                  <a:pt x="846328" y="2028404"/>
                </a:cubicBezTo>
                <a:cubicBezTo>
                  <a:pt x="860992" y="2020031"/>
                  <a:pt x="869661" y="2014081"/>
                  <a:pt x="872335" y="2010542"/>
                </a:cubicBezTo>
                <a:cubicBezTo>
                  <a:pt x="885704" y="1992853"/>
                  <a:pt x="891525" y="1977796"/>
                  <a:pt x="889800" y="1965373"/>
                </a:cubicBezTo>
                <a:cubicBezTo>
                  <a:pt x="888069" y="1952950"/>
                  <a:pt x="893025" y="1931680"/>
                  <a:pt x="904666" y="1901572"/>
                </a:cubicBezTo>
                <a:cubicBezTo>
                  <a:pt x="914414" y="1903379"/>
                  <a:pt x="925049" y="1905857"/>
                  <a:pt x="936568" y="1909003"/>
                </a:cubicBezTo>
                <a:cubicBezTo>
                  <a:pt x="948087" y="1912149"/>
                  <a:pt x="957384" y="1916398"/>
                  <a:pt x="964461" y="1921747"/>
                </a:cubicBezTo>
                <a:lnTo>
                  <a:pt x="1038752" y="1977894"/>
                </a:lnTo>
                <a:cubicBezTo>
                  <a:pt x="1066276" y="1970903"/>
                  <a:pt x="1086031" y="1964988"/>
                  <a:pt x="1098021" y="1960153"/>
                </a:cubicBezTo>
                <a:cubicBezTo>
                  <a:pt x="1110012" y="1955319"/>
                  <a:pt x="1126704" y="1938753"/>
                  <a:pt x="1148096" y="1910448"/>
                </a:cubicBezTo>
                <a:lnTo>
                  <a:pt x="1164136" y="1889224"/>
                </a:lnTo>
                <a:cubicBezTo>
                  <a:pt x="1169485" y="1882147"/>
                  <a:pt x="1176814" y="1877961"/>
                  <a:pt x="1186137" y="1876664"/>
                </a:cubicBezTo>
                <a:cubicBezTo>
                  <a:pt x="1195453" y="1875368"/>
                  <a:pt x="1202782" y="1871182"/>
                  <a:pt x="1208131" y="1864105"/>
                </a:cubicBezTo>
                <a:lnTo>
                  <a:pt x="1212141" y="1858799"/>
                </a:lnTo>
                <a:lnTo>
                  <a:pt x="1196223" y="1846769"/>
                </a:lnTo>
                <a:cubicBezTo>
                  <a:pt x="1201572" y="1839691"/>
                  <a:pt x="1212243" y="1831083"/>
                  <a:pt x="1228248" y="1820946"/>
                </a:cubicBezTo>
                <a:cubicBezTo>
                  <a:pt x="1244248" y="1810805"/>
                  <a:pt x="1256258" y="1800425"/>
                  <a:pt x="1264278" y="1789813"/>
                </a:cubicBezTo>
                <a:lnTo>
                  <a:pt x="1272301" y="1779197"/>
                </a:lnTo>
                <a:lnTo>
                  <a:pt x="1256384" y="1767167"/>
                </a:lnTo>
                <a:lnTo>
                  <a:pt x="1280447" y="1735328"/>
                </a:lnTo>
                <a:lnTo>
                  <a:pt x="1280325" y="1768581"/>
                </a:lnTo>
                <a:cubicBezTo>
                  <a:pt x="1289130" y="1786357"/>
                  <a:pt x="1311218" y="1808610"/>
                  <a:pt x="1346597" y="1835348"/>
                </a:cubicBezTo>
                <a:cubicBezTo>
                  <a:pt x="1353674" y="1840697"/>
                  <a:pt x="1359648" y="1843823"/>
                  <a:pt x="1364525" y="1844726"/>
                </a:cubicBezTo>
                <a:cubicBezTo>
                  <a:pt x="1369399" y="1845634"/>
                  <a:pt x="1373602" y="1847421"/>
                  <a:pt x="1377140" y="1850095"/>
                </a:cubicBezTo>
                <a:lnTo>
                  <a:pt x="1402381" y="1860829"/>
                </a:lnTo>
                <a:cubicBezTo>
                  <a:pt x="1405053" y="1857294"/>
                  <a:pt x="1412169" y="1851553"/>
                  <a:pt x="1423727" y="1843615"/>
                </a:cubicBezTo>
                <a:lnTo>
                  <a:pt x="1466183" y="1875702"/>
                </a:lnTo>
                <a:lnTo>
                  <a:pt x="1474203" y="1865090"/>
                </a:lnTo>
                <a:lnTo>
                  <a:pt x="1499444" y="1875824"/>
                </a:lnTo>
                <a:lnTo>
                  <a:pt x="1514066" y="1878538"/>
                </a:lnTo>
                <a:cubicBezTo>
                  <a:pt x="1553062" y="1885776"/>
                  <a:pt x="1579854" y="1896294"/>
                  <a:pt x="1594437" y="1910099"/>
                </a:cubicBezTo>
                <a:cubicBezTo>
                  <a:pt x="1609024" y="1923899"/>
                  <a:pt x="1631017" y="1911340"/>
                  <a:pt x="1660429" y="1872423"/>
                </a:cubicBezTo>
                <a:lnTo>
                  <a:pt x="1699119" y="1843301"/>
                </a:lnTo>
                <a:cubicBezTo>
                  <a:pt x="1714216" y="1838030"/>
                  <a:pt x="1735915" y="1846094"/>
                  <a:pt x="1764220" y="1867486"/>
                </a:cubicBezTo>
                <a:cubicBezTo>
                  <a:pt x="1760595" y="1886986"/>
                  <a:pt x="1758788" y="1896734"/>
                  <a:pt x="1758788" y="1896734"/>
                </a:cubicBezTo>
                <a:lnTo>
                  <a:pt x="1774710" y="1908767"/>
                </a:lnTo>
                <a:cubicBezTo>
                  <a:pt x="1771089" y="1928263"/>
                  <a:pt x="1768827" y="1940450"/>
                  <a:pt x="1767924" y="1945328"/>
                </a:cubicBezTo>
                <a:cubicBezTo>
                  <a:pt x="1767017" y="1950202"/>
                  <a:pt x="1777181" y="1960660"/>
                  <a:pt x="1798408" y="1976704"/>
                </a:cubicBezTo>
                <a:cubicBezTo>
                  <a:pt x="1813501" y="1971437"/>
                  <a:pt x="1828799" y="1973267"/>
                  <a:pt x="1844285" y="1982195"/>
                </a:cubicBezTo>
                <a:cubicBezTo>
                  <a:pt x="1859771" y="1991122"/>
                  <a:pt x="1879035" y="1998733"/>
                  <a:pt x="1902073" y="2005025"/>
                </a:cubicBezTo>
                <a:lnTo>
                  <a:pt x="1916695" y="2007739"/>
                </a:lnTo>
                <a:cubicBezTo>
                  <a:pt x="1932738" y="1986511"/>
                  <a:pt x="1954497" y="1977946"/>
                  <a:pt x="1981981" y="1982037"/>
                </a:cubicBezTo>
                <a:cubicBezTo>
                  <a:pt x="2009457" y="1986130"/>
                  <a:pt x="2030276" y="1993521"/>
                  <a:pt x="2044426" y="2004216"/>
                </a:cubicBezTo>
                <a:cubicBezTo>
                  <a:pt x="2048747" y="2035274"/>
                  <a:pt x="2052415" y="2061674"/>
                  <a:pt x="2055439" y="2083417"/>
                </a:cubicBezTo>
                <a:cubicBezTo>
                  <a:pt x="2058467" y="2105155"/>
                  <a:pt x="2074130" y="2126724"/>
                  <a:pt x="2102431" y="2148113"/>
                </a:cubicBezTo>
                <a:cubicBezTo>
                  <a:pt x="2099757" y="2151652"/>
                  <a:pt x="2104866" y="2148565"/>
                  <a:pt x="2117764" y="2138856"/>
                </a:cubicBezTo>
                <a:cubicBezTo>
                  <a:pt x="2130661" y="2129147"/>
                  <a:pt x="2147117" y="2116568"/>
                  <a:pt x="2167127" y="2101122"/>
                </a:cubicBezTo>
                <a:cubicBezTo>
                  <a:pt x="2187138" y="2085675"/>
                  <a:pt x="2204929" y="2071329"/>
                  <a:pt x="2220501" y="2058081"/>
                </a:cubicBezTo>
                <a:cubicBezTo>
                  <a:pt x="2236073" y="2044833"/>
                  <a:pt x="2246964" y="2037780"/>
                  <a:pt x="2253174" y="2036920"/>
                </a:cubicBezTo>
                <a:lnTo>
                  <a:pt x="2261072" y="2059562"/>
                </a:lnTo>
                <a:lnTo>
                  <a:pt x="2193017" y="2116517"/>
                </a:lnTo>
                <a:lnTo>
                  <a:pt x="2183693" y="2117813"/>
                </a:lnTo>
                <a:lnTo>
                  <a:pt x="2176974" y="2137745"/>
                </a:lnTo>
                <a:cubicBezTo>
                  <a:pt x="2176974" y="2137745"/>
                  <a:pt x="2173863" y="2138177"/>
                  <a:pt x="2167650" y="2139041"/>
                </a:cubicBezTo>
                <a:lnTo>
                  <a:pt x="2172960" y="2143055"/>
                </a:lnTo>
                <a:cubicBezTo>
                  <a:pt x="2177362" y="2151934"/>
                  <a:pt x="2181117" y="2156160"/>
                  <a:pt x="2184224" y="2155732"/>
                </a:cubicBezTo>
                <a:cubicBezTo>
                  <a:pt x="2187326" y="2155300"/>
                  <a:pt x="2189314" y="2158191"/>
                  <a:pt x="2190174" y="2164401"/>
                </a:cubicBezTo>
                <a:cubicBezTo>
                  <a:pt x="2196387" y="2163537"/>
                  <a:pt x="2207262" y="2162024"/>
                  <a:pt x="2222791" y="2159864"/>
                </a:cubicBezTo>
                <a:cubicBezTo>
                  <a:pt x="2238320" y="2157703"/>
                  <a:pt x="2249619" y="2159295"/>
                  <a:pt x="2256696" y="2164644"/>
                </a:cubicBezTo>
                <a:cubicBezTo>
                  <a:pt x="2274386" y="2178013"/>
                  <a:pt x="2281872" y="2192014"/>
                  <a:pt x="2279158" y="2206636"/>
                </a:cubicBezTo>
                <a:cubicBezTo>
                  <a:pt x="2276440" y="2221262"/>
                  <a:pt x="2271075" y="2233880"/>
                  <a:pt x="2263055" y="2244492"/>
                </a:cubicBezTo>
                <a:lnTo>
                  <a:pt x="2268361" y="2248502"/>
                </a:lnTo>
                <a:lnTo>
                  <a:pt x="2252317" y="2269730"/>
                </a:lnTo>
                <a:cubicBezTo>
                  <a:pt x="2246969" y="2276807"/>
                  <a:pt x="2241407" y="2282329"/>
                  <a:pt x="2235626" y="2286296"/>
                </a:cubicBezTo>
                <a:cubicBezTo>
                  <a:pt x="2229848" y="2290266"/>
                  <a:pt x="2225619" y="2294025"/>
                  <a:pt x="2222948" y="2297559"/>
                </a:cubicBezTo>
                <a:cubicBezTo>
                  <a:pt x="2235288" y="2318006"/>
                  <a:pt x="2242754" y="2337545"/>
                  <a:pt x="2245346" y="2356177"/>
                </a:cubicBezTo>
                <a:cubicBezTo>
                  <a:pt x="2247939" y="2374816"/>
                  <a:pt x="2263385" y="2394827"/>
                  <a:pt x="2291686" y="2416216"/>
                </a:cubicBezTo>
                <a:cubicBezTo>
                  <a:pt x="2315671" y="2406550"/>
                  <a:pt x="2347118" y="2416420"/>
                  <a:pt x="2386035" y="2445832"/>
                </a:cubicBezTo>
                <a:cubicBezTo>
                  <a:pt x="2383282" y="2471545"/>
                  <a:pt x="2382787" y="2485067"/>
                  <a:pt x="2384554" y="2486403"/>
                </a:cubicBezTo>
                <a:cubicBezTo>
                  <a:pt x="2386325" y="2487742"/>
                  <a:pt x="2381820" y="2506570"/>
                  <a:pt x="2371044" y="2542899"/>
                </a:cubicBezTo>
                <a:cubicBezTo>
                  <a:pt x="2395806" y="2561613"/>
                  <a:pt x="2428380" y="2568164"/>
                  <a:pt x="2468755" y="2562548"/>
                </a:cubicBezTo>
                <a:cubicBezTo>
                  <a:pt x="2509132" y="2556927"/>
                  <a:pt x="2544024" y="2534667"/>
                  <a:pt x="2573436" y="2495750"/>
                </a:cubicBezTo>
                <a:cubicBezTo>
                  <a:pt x="2568169" y="2480649"/>
                  <a:pt x="2568684" y="2461581"/>
                  <a:pt x="2574979" y="2438547"/>
                </a:cubicBezTo>
                <a:lnTo>
                  <a:pt x="2548446" y="2418493"/>
                </a:lnTo>
                <a:lnTo>
                  <a:pt x="2572509" y="2386653"/>
                </a:lnTo>
                <a:cubicBezTo>
                  <a:pt x="2593733" y="2402694"/>
                  <a:pt x="2607648" y="2417382"/>
                  <a:pt x="2614250" y="2430708"/>
                </a:cubicBezTo>
                <a:cubicBezTo>
                  <a:pt x="2620856" y="2444037"/>
                  <a:pt x="2633000" y="2457387"/>
                  <a:pt x="2650689" y="2470756"/>
                </a:cubicBezTo>
                <a:cubicBezTo>
                  <a:pt x="2665790" y="2465489"/>
                  <a:pt x="2691106" y="2454053"/>
                  <a:pt x="2726649" y="2436442"/>
                </a:cubicBezTo>
                <a:cubicBezTo>
                  <a:pt x="2762188" y="2418836"/>
                  <a:pt x="2787038" y="2415383"/>
                  <a:pt x="2801188" y="2426077"/>
                </a:cubicBezTo>
                <a:lnTo>
                  <a:pt x="2797178" y="2431383"/>
                </a:lnTo>
                <a:cubicBezTo>
                  <a:pt x="2810382" y="2458043"/>
                  <a:pt x="2818751" y="2472704"/>
                  <a:pt x="2822290" y="2475379"/>
                </a:cubicBezTo>
                <a:cubicBezTo>
                  <a:pt x="2843518" y="2491422"/>
                  <a:pt x="2864121" y="2497262"/>
                  <a:pt x="2884089" y="2492903"/>
                </a:cubicBezTo>
                <a:cubicBezTo>
                  <a:pt x="2904059" y="2488540"/>
                  <a:pt x="2925566" y="2489510"/>
                  <a:pt x="2948604" y="2495801"/>
                </a:cubicBezTo>
                <a:cubicBezTo>
                  <a:pt x="2955842" y="2456798"/>
                  <a:pt x="2966619" y="2420477"/>
                  <a:pt x="2980931" y="2386827"/>
                </a:cubicBezTo>
                <a:lnTo>
                  <a:pt x="2998275" y="2374919"/>
                </a:lnTo>
                <a:cubicBezTo>
                  <a:pt x="3002595" y="2405977"/>
                  <a:pt x="3000077" y="2427695"/>
                  <a:pt x="2990718" y="2440079"/>
                </a:cubicBezTo>
                <a:cubicBezTo>
                  <a:pt x="2981359" y="2452462"/>
                  <a:pt x="2969997" y="2467496"/>
                  <a:pt x="2956624" y="2485189"/>
                </a:cubicBezTo>
                <a:cubicBezTo>
                  <a:pt x="2960159" y="2487860"/>
                  <a:pt x="2966808" y="2490102"/>
                  <a:pt x="2976555" y="2491909"/>
                </a:cubicBezTo>
                <a:cubicBezTo>
                  <a:pt x="2986307" y="2493720"/>
                  <a:pt x="2994716" y="2497298"/>
                  <a:pt x="3001793" y="2502647"/>
                </a:cubicBezTo>
                <a:lnTo>
                  <a:pt x="2993770" y="2513263"/>
                </a:lnTo>
                <a:cubicBezTo>
                  <a:pt x="3000847" y="2518612"/>
                  <a:pt x="3003714" y="2522167"/>
                  <a:pt x="3002378" y="2523934"/>
                </a:cubicBezTo>
                <a:cubicBezTo>
                  <a:pt x="3001040" y="2525705"/>
                  <a:pt x="3002143" y="2527928"/>
                  <a:pt x="3005682" y="2530602"/>
                </a:cubicBezTo>
                <a:lnTo>
                  <a:pt x="3009692" y="2525296"/>
                </a:lnTo>
                <a:cubicBezTo>
                  <a:pt x="3056628" y="2544089"/>
                  <a:pt x="3097438" y="2541579"/>
                  <a:pt x="3132113" y="2517760"/>
                </a:cubicBezTo>
                <a:lnTo>
                  <a:pt x="3148035" y="2529793"/>
                </a:lnTo>
                <a:cubicBezTo>
                  <a:pt x="3152438" y="2538681"/>
                  <a:pt x="3151060" y="2551536"/>
                  <a:pt x="3143904" y="2568360"/>
                </a:cubicBezTo>
                <a:lnTo>
                  <a:pt x="3141190" y="2582982"/>
                </a:lnTo>
                <a:cubicBezTo>
                  <a:pt x="3145588" y="2591866"/>
                  <a:pt x="3153982" y="2600994"/>
                  <a:pt x="3166361" y="2610349"/>
                </a:cubicBezTo>
                <a:cubicBezTo>
                  <a:pt x="3178744" y="2619708"/>
                  <a:pt x="3190244" y="2628399"/>
                  <a:pt x="3200855" y="2636419"/>
                </a:cubicBezTo>
                <a:cubicBezTo>
                  <a:pt x="3221302" y="2624079"/>
                  <a:pt x="3238837" y="2619264"/>
                  <a:pt x="3253459" y="2621978"/>
                </a:cubicBezTo>
                <a:cubicBezTo>
                  <a:pt x="3268085" y="2624696"/>
                  <a:pt x="3284757" y="2613668"/>
                  <a:pt x="3303471" y="2588905"/>
                </a:cubicBezTo>
                <a:cubicBezTo>
                  <a:pt x="3288457" y="2571998"/>
                  <a:pt x="3292981" y="2547624"/>
                  <a:pt x="3317045" y="2515784"/>
                </a:cubicBezTo>
                <a:cubicBezTo>
                  <a:pt x="3336544" y="2519401"/>
                  <a:pt x="3350950" y="2520564"/>
                  <a:pt x="3360266" y="2519268"/>
                </a:cubicBezTo>
                <a:cubicBezTo>
                  <a:pt x="3369590" y="2517972"/>
                  <a:pt x="3383088" y="2524008"/>
                  <a:pt x="3400778" y="2537378"/>
                </a:cubicBezTo>
                <a:lnTo>
                  <a:pt x="3424844" y="2505534"/>
                </a:lnTo>
                <a:cubicBezTo>
                  <a:pt x="3413365" y="2491305"/>
                  <a:pt x="3408294" y="2483301"/>
                  <a:pt x="3409630" y="2481534"/>
                </a:cubicBezTo>
                <a:cubicBezTo>
                  <a:pt x="3410969" y="2479762"/>
                  <a:pt x="3409869" y="2477543"/>
                  <a:pt x="3406331" y="2474868"/>
                </a:cubicBezTo>
                <a:lnTo>
                  <a:pt x="3357273" y="2429456"/>
                </a:lnTo>
                <a:cubicBezTo>
                  <a:pt x="3354685" y="2410819"/>
                  <a:pt x="3352737" y="2396846"/>
                  <a:pt x="3351445" y="2387526"/>
                </a:cubicBezTo>
                <a:cubicBezTo>
                  <a:pt x="3350149" y="2378210"/>
                  <a:pt x="3357521" y="2362936"/>
                  <a:pt x="3373561" y="2341713"/>
                </a:cubicBezTo>
                <a:cubicBezTo>
                  <a:pt x="3383313" y="2343523"/>
                  <a:pt x="3392416" y="2340671"/>
                  <a:pt x="3400867" y="2333163"/>
                </a:cubicBezTo>
                <a:cubicBezTo>
                  <a:pt x="3409319" y="2325653"/>
                  <a:pt x="3414885" y="2320135"/>
                  <a:pt x="3417560" y="2316596"/>
                </a:cubicBezTo>
                <a:cubicBezTo>
                  <a:pt x="3432739" y="2289155"/>
                  <a:pt x="3432189" y="2256782"/>
                  <a:pt x="3415922" y="2219471"/>
                </a:cubicBezTo>
                <a:cubicBezTo>
                  <a:pt x="3399646" y="2182161"/>
                  <a:pt x="3372056" y="2148801"/>
                  <a:pt x="3333139" y="2119388"/>
                </a:cubicBezTo>
                <a:lnTo>
                  <a:pt x="3313207" y="2112661"/>
                </a:lnTo>
                <a:lnTo>
                  <a:pt x="3290562" y="2120563"/>
                </a:lnTo>
                <a:cubicBezTo>
                  <a:pt x="3270116" y="2132903"/>
                  <a:pt x="3256122" y="2140388"/>
                  <a:pt x="3248573" y="2143020"/>
                </a:cubicBezTo>
                <a:cubicBezTo>
                  <a:pt x="3241026" y="2145659"/>
                  <a:pt x="3226596" y="2150038"/>
                  <a:pt x="3205290" y="2156168"/>
                </a:cubicBezTo>
                <a:lnTo>
                  <a:pt x="3174746" y="2141421"/>
                </a:lnTo>
                <a:lnTo>
                  <a:pt x="3160120" y="2138703"/>
                </a:lnTo>
                <a:lnTo>
                  <a:pt x="3130869" y="2133276"/>
                </a:lnTo>
                <a:cubicBezTo>
                  <a:pt x="3119314" y="2141217"/>
                  <a:pt x="3102918" y="2137168"/>
                  <a:pt x="3081690" y="2121125"/>
                </a:cubicBezTo>
                <a:lnTo>
                  <a:pt x="3077680" y="2126431"/>
                </a:lnTo>
                <a:cubicBezTo>
                  <a:pt x="3059908" y="2135232"/>
                  <a:pt x="3042808" y="2143153"/>
                  <a:pt x="3026371" y="2150187"/>
                </a:cubicBezTo>
                <a:cubicBezTo>
                  <a:pt x="3009943" y="2157221"/>
                  <a:pt x="2996849" y="2159833"/>
                  <a:pt x="2987097" y="2158023"/>
                </a:cubicBezTo>
                <a:cubicBezTo>
                  <a:pt x="2986237" y="2151813"/>
                  <a:pt x="2978728" y="2143361"/>
                  <a:pt x="2964573" y="2132663"/>
                </a:cubicBezTo>
                <a:cubicBezTo>
                  <a:pt x="2961039" y="2129992"/>
                  <a:pt x="2952838" y="2127966"/>
                  <a:pt x="2939984" y="2126587"/>
                </a:cubicBezTo>
                <a:cubicBezTo>
                  <a:pt x="2927129" y="2125209"/>
                  <a:pt x="2911859" y="2117833"/>
                  <a:pt x="2894170" y="2104464"/>
                </a:cubicBezTo>
                <a:lnTo>
                  <a:pt x="2872820" y="2121682"/>
                </a:lnTo>
                <a:cubicBezTo>
                  <a:pt x="2863068" y="2119871"/>
                  <a:pt x="2854660" y="2116293"/>
                  <a:pt x="2847582" y="2110944"/>
                </a:cubicBezTo>
                <a:cubicBezTo>
                  <a:pt x="2840509" y="2105598"/>
                  <a:pt x="2835887" y="2095164"/>
                  <a:pt x="2833731" y="2079630"/>
                </a:cubicBezTo>
                <a:cubicBezTo>
                  <a:pt x="2831567" y="2064106"/>
                  <a:pt x="2828288" y="2051895"/>
                  <a:pt x="2823885" y="2043008"/>
                </a:cubicBezTo>
                <a:lnTo>
                  <a:pt x="2788035" y="2024250"/>
                </a:lnTo>
                <a:lnTo>
                  <a:pt x="2710535" y="2115763"/>
                </a:lnTo>
                <a:lnTo>
                  <a:pt x="2684001" y="2095710"/>
                </a:lnTo>
                <a:lnTo>
                  <a:pt x="2644142" y="2082258"/>
                </a:lnTo>
                <a:cubicBezTo>
                  <a:pt x="2653104" y="2055685"/>
                  <a:pt x="2655862" y="2029976"/>
                  <a:pt x="2652409" y="2005127"/>
                </a:cubicBezTo>
                <a:cubicBezTo>
                  <a:pt x="2648949" y="1980278"/>
                  <a:pt x="2633071" y="1957165"/>
                  <a:pt x="2604766" y="1935773"/>
                </a:cubicBezTo>
                <a:cubicBezTo>
                  <a:pt x="2588808" y="1934826"/>
                  <a:pt x="2573731" y="1934551"/>
                  <a:pt x="2559541" y="1934939"/>
                </a:cubicBezTo>
                <a:cubicBezTo>
                  <a:pt x="2545347" y="1935333"/>
                  <a:pt x="2530266" y="1935054"/>
                  <a:pt x="2514309" y="1934107"/>
                </a:cubicBezTo>
                <a:lnTo>
                  <a:pt x="2457231" y="1899306"/>
                </a:lnTo>
                <a:cubicBezTo>
                  <a:pt x="2461713" y="1886020"/>
                  <a:pt x="2455822" y="1860723"/>
                  <a:pt x="2439546" y="1823413"/>
                </a:cubicBezTo>
                <a:cubicBezTo>
                  <a:pt x="2423279" y="1786102"/>
                  <a:pt x="2404572" y="1748336"/>
                  <a:pt x="2383427" y="1710122"/>
                </a:cubicBezTo>
                <a:cubicBezTo>
                  <a:pt x="2369277" y="1699427"/>
                  <a:pt x="2353312" y="1698481"/>
                  <a:pt x="2335544" y="1707286"/>
                </a:cubicBezTo>
                <a:cubicBezTo>
                  <a:pt x="2317772" y="1716088"/>
                  <a:pt x="2302671" y="1721355"/>
                  <a:pt x="2290253" y="1723082"/>
                </a:cubicBezTo>
                <a:lnTo>
                  <a:pt x="2239774" y="1701612"/>
                </a:lnTo>
                <a:cubicBezTo>
                  <a:pt x="2244258" y="1688321"/>
                  <a:pt x="2246544" y="1670592"/>
                  <a:pt x="2246623" y="1648418"/>
                </a:cubicBezTo>
                <a:cubicBezTo>
                  <a:pt x="2266123" y="1652043"/>
                  <a:pt x="2286565" y="1639700"/>
                  <a:pt x="2307957" y="1611394"/>
                </a:cubicBezTo>
                <a:cubicBezTo>
                  <a:pt x="2337370" y="1572477"/>
                  <a:pt x="2338140" y="1543878"/>
                  <a:pt x="2310267" y="1525596"/>
                </a:cubicBezTo>
                <a:cubicBezTo>
                  <a:pt x="2282398" y="1507310"/>
                  <a:pt x="2267639" y="1480870"/>
                  <a:pt x="2265993" y="1446273"/>
                </a:cubicBezTo>
                <a:cubicBezTo>
                  <a:pt x="2251843" y="1435579"/>
                  <a:pt x="2239004" y="1428659"/>
                  <a:pt x="2227488" y="1425509"/>
                </a:cubicBezTo>
                <a:cubicBezTo>
                  <a:pt x="2215969" y="1422363"/>
                  <a:pt x="2202231" y="1420317"/>
                  <a:pt x="2186270" y="1419374"/>
                </a:cubicBezTo>
                <a:cubicBezTo>
                  <a:pt x="2194294" y="1408758"/>
                  <a:pt x="2192998" y="1399442"/>
                  <a:pt x="2182382" y="1391419"/>
                </a:cubicBezTo>
                <a:lnTo>
                  <a:pt x="2194412" y="1375501"/>
                </a:lnTo>
                <a:lnTo>
                  <a:pt x="2237236" y="1307807"/>
                </a:lnTo>
                <a:lnTo>
                  <a:pt x="2243961" y="1287880"/>
                </a:lnTo>
                <a:lnTo>
                  <a:pt x="2233345" y="1279856"/>
                </a:lnTo>
                <a:cubicBezTo>
                  <a:pt x="2233345" y="1279856"/>
                  <a:pt x="2233824" y="1271875"/>
                  <a:pt x="2234766" y="1255914"/>
                </a:cubicBezTo>
                <a:lnTo>
                  <a:pt x="2237480" y="1241293"/>
                </a:lnTo>
                <a:cubicBezTo>
                  <a:pt x="2236616" y="1235079"/>
                  <a:pt x="2234437" y="1225096"/>
                  <a:pt x="2230941" y="1211334"/>
                </a:cubicBezTo>
                <a:cubicBezTo>
                  <a:pt x="2227442" y="1197576"/>
                  <a:pt x="2222155" y="1188021"/>
                  <a:pt x="2215078" y="1182672"/>
                </a:cubicBezTo>
                <a:cubicBezTo>
                  <a:pt x="2190316" y="1163957"/>
                  <a:pt x="2169048" y="1158997"/>
                  <a:pt x="2151273" y="1167803"/>
                </a:cubicBezTo>
                <a:cubicBezTo>
                  <a:pt x="2133505" y="1176608"/>
                  <a:pt x="2113102" y="1177860"/>
                  <a:pt x="2090064" y="1171569"/>
                </a:cubicBezTo>
                <a:lnTo>
                  <a:pt x="2086054" y="1176875"/>
                </a:lnTo>
                <a:cubicBezTo>
                  <a:pt x="2075442" y="1168855"/>
                  <a:pt x="2065930" y="1163054"/>
                  <a:pt x="2057517" y="1159472"/>
                </a:cubicBezTo>
                <a:cubicBezTo>
                  <a:pt x="2049101" y="1155895"/>
                  <a:pt x="2039588" y="1150094"/>
                  <a:pt x="2028977" y="1142074"/>
                </a:cubicBezTo>
                <a:lnTo>
                  <a:pt x="2064952" y="1127573"/>
                </a:lnTo>
                <a:cubicBezTo>
                  <a:pt x="2077374" y="1125842"/>
                  <a:pt x="2095555" y="1125693"/>
                  <a:pt x="2119496" y="1127107"/>
                </a:cubicBezTo>
                <a:cubicBezTo>
                  <a:pt x="2143438" y="1128528"/>
                  <a:pt x="2167360" y="1135487"/>
                  <a:pt x="2191262" y="1147992"/>
                </a:cubicBezTo>
                <a:lnTo>
                  <a:pt x="2216747" y="1092211"/>
                </a:lnTo>
                <a:cubicBezTo>
                  <a:pt x="2222093" y="1085137"/>
                  <a:pt x="2225215" y="1079161"/>
                  <a:pt x="2226122" y="1074286"/>
                </a:cubicBezTo>
                <a:cubicBezTo>
                  <a:pt x="2227029" y="1069412"/>
                  <a:pt x="2230152" y="1063435"/>
                  <a:pt x="2235500" y="1056358"/>
                </a:cubicBezTo>
                <a:cubicBezTo>
                  <a:pt x="2242578" y="1061707"/>
                  <a:pt x="2250558" y="1062178"/>
                  <a:pt x="2259442" y="1057779"/>
                </a:cubicBezTo>
                <a:cubicBezTo>
                  <a:pt x="2268330" y="1053376"/>
                  <a:pt x="2275443" y="1047639"/>
                  <a:pt x="2280792" y="1040562"/>
                </a:cubicBezTo>
                <a:cubicBezTo>
                  <a:pt x="2286141" y="1033484"/>
                  <a:pt x="2291938" y="1023976"/>
                  <a:pt x="2298194" y="1012024"/>
                </a:cubicBezTo>
                <a:cubicBezTo>
                  <a:pt x="2304443" y="1000074"/>
                  <a:pt x="2310244" y="990561"/>
                  <a:pt x="2315593" y="983484"/>
                </a:cubicBezTo>
                <a:lnTo>
                  <a:pt x="2299671" y="971450"/>
                </a:lnTo>
                <a:lnTo>
                  <a:pt x="2315714" y="950223"/>
                </a:lnTo>
                <a:cubicBezTo>
                  <a:pt x="2298025" y="936854"/>
                  <a:pt x="2286982" y="925731"/>
                  <a:pt x="2282579" y="916843"/>
                </a:cubicBezTo>
                <a:lnTo>
                  <a:pt x="2286589" y="911537"/>
                </a:lnTo>
                <a:cubicBezTo>
                  <a:pt x="2280462" y="890227"/>
                  <a:pt x="2274288" y="880008"/>
                  <a:pt x="2268079" y="880868"/>
                </a:cubicBezTo>
                <a:cubicBezTo>
                  <a:pt x="2261865" y="881732"/>
                  <a:pt x="2266347" y="868446"/>
                  <a:pt x="2281530" y="841008"/>
                </a:cubicBezTo>
                <a:cubicBezTo>
                  <a:pt x="2294817" y="845490"/>
                  <a:pt x="2305468" y="842427"/>
                  <a:pt x="2313491" y="831810"/>
                </a:cubicBezTo>
                <a:cubicBezTo>
                  <a:pt x="2329532" y="810587"/>
                  <a:pt x="2325172" y="790612"/>
                  <a:pt x="2300410" y="771897"/>
                </a:cubicBezTo>
                <a:lnTo>
                  <a:pt x="2308430" y="761285"/>
                </a:lnTo>
                <a:lnTo>
                  <a:pt x="2289793" y="763874"/>
                </a:lnTo>
                <a:cubicBezTo>
                  <a:pt x="2286259" y="761203"/>
                  <a:pt x="2283172" y="756093"/>
                  <a:pt x="2280537" y="748541"/>
                </a:cubicBezTo>
                <a:cubicBezTo>
                  <a:pt x="2277905" y="740993"/>
                  <a:pt x="2274819" y="735883"/>
                  <a:pt x="2271280" y="733209"/>
                </a:cubicBezTo>
                <a:lnTo>
                  <a:pt x="2279303" y="722593"/>
                </a:lnTo>
                <a:cubicBezTo>
                  <a:pt x="2292590" y="727082"/>
                  <a:pt x="2310126" y="722266"/>
                  <a:pt x="2331904" y="708156"/>
                </a:cubicBezTo>
                <a:cubicBezTo>
                  <a:pt x="2353689" y="694044"/>
                  <a:pt x="2371653" y="692336"/>
                  <a:pt x="2385808" y="703034"/>
                </a:cubicBezTo>
                <a:lnTo>
                  <a:pt x="2373896" y="685694"/>
                </a:lnTo>
                <a:lnTo>
                  <a:pt x="2367294" y="672368"/>
                </a:lnTo>
                <a:lnTo>
                  <a:pt x="2383338" y="651140"/>
                </a:lnTo>
                <a:lnTo>
                  <a:pt x="2429799" y="677918"/>
                </a:lnTo>
                <a:cubicBezTo>
                  <a:pt x="2467070" y="672734"/>
                  <a:pt x="2492387" y="661298"/>
                  <a:pt x="2505756" y="643608"/>
                </a:cubicBezTo>
                <a:cubicBezTo>
                  <a:pt x="2505924" y="599263"/>
                  <a:pt x="2500697" y="573079"/>
                  <a:pt x="2490085" y="565059"/>
                </a:cubicBezTo>
                <a:cubicBezTo>
                  <a:pt x="2479469" y="557036"/>
                  <a:pt x="2480412" y="541075"/>
                  <a:pt x="2492921" y="517176"/>
                </a:cubicBezTo>
                <a:lnTo>
                  <a:pt x="2510260" y="505264"/>
                </a:lnTo>
                <a:lnTo>
                  <a:pt x="2540804" y="520012"/>
                </a:lnTo>
                <a:cubicBezTo>
                  <a:pt x="2580664" y="533463"/>
                  <a:pt x="2611466" y="538675"/>
                  <a:pt x="2633208" y="535651"/>
                </a:cubicBezTo>
                <a:cubicBezTo>
                  <a:pt x="2654951" y="532626"/>
                  <a:pt x="2683197" y="508120"/>
                  <a:pt x="2717959" y="462125"/>
                </a:cubicBezTo>
                <a:cubicBezTo>
                  <a:pt x="2695867" y="439876"/>
                  <a:pt x="2695518" y="414595"/>
                  <a:pt x="2716910" y="386290"/>
                </a:cubicBezTo>
                <a:lnTo>
                  <a:pt x="2734246" y="374383"/>
                </a:lnTo>
                <a:cubicBezTo>
                  <a:pt x="2789124" y="404738"/>
                  <a:pt x="2827884" y="415970"/>
                  <a:pt x="2850529" y="408068"/>
                </a:cubicBezTo>
                <a:cubicBezTo>
                  <a:pt x="2873175" y="400174"/>
                  <a:pt x="2886265" y="397559"/>
                  <a:pt x="2889804" y="400233"/>
                </a:cubicBezTo>
                <a:lnTo>
                  <a:pt x="2905847" y="379005"/>
                </a:lnTo>
                <a:cubicBezTo>
                  <a:pt x="2924487" y="376413"/>
                  <a:pt x="2934899" y="377340"/>
                  <a:pt x="2937102" y="381782"/>
                </a:cubicBezTo>
                <a:cubicBezTo>
                  <a:pt x="2939305" y="386224"/>
                  <a:pt x="2951531" y="377403"/>
                  <a:pt x="2973784" y="355307"/>
                </a:cubicBezTo>
                <a:cubicBezTo>
                  <a:pt x="2970249" y="352636"/>
                  <a:pt x="2974731" y="339350"/>
                  <a:pt x="2987236" y="315448"/>
                </a:cubicBezTo>
                <a:lnTo>
                  <a:pt x="2981930" y="311438"/>
                </a:lnTo>
                <a:lnTo>
                  <a:pt x="2967429" y="275462"/>
                </a:lnTo>
                <a:lnTo>
                  <a:pt x="2987483" y="248928"/>
                </a:lnTo>
                <a:lnTo>
                  <a:pt x="2998095" y="256948"/>
                </a:lnTo>
                <a:cubicBezTo>
                  <a:pt x="3014056" y="257899"/>
                  <a:pt x="3020933" y="256148"/>
                  <a:pt x="3018737" y="251705"/>
                </a:cubicBezTo>
                <a:cubicBezTo>
                  <a:pt x="3016534" y="247263"/>
                  <a:pt x="3022508" y="250390"/>
                  <a:pt x="3036659" y="261084"/>
                </a:cubicBezTo>
                <a:cubicBezTo>
                  <a:pt x="3047275" y="269108"/>
                  <a:pt x="3053876" y="282434"/>
                  <a:pt x="3056468" y="301065"/>
                </a:cubicBezTo>
                <a:lnTo>
                  <a:pt x="3052458" y="306371"/>
                </a:lnTo>
                <a:cubicBezTo>
                  <a:pt x="3066613" y="317069"/>
                  <a:pt x="3075885" y="326861"/>
                  <a:pt x="3080292" y="335744"/>
                </a:cubicBezTo>
                <a:lnTo>
                  <a:pt x="3064248" y="356972"/>
                </a:lnTo>
                <a:cubicBezTo>
                  <a:pt x="3074860" y="364992"/>
                  <a:pt x="3080379" y="370558"/>
                  <a:pt x="3080814" y="373664"/>
                </a:cubicBezTo>
                <a:cubicBezTo>
                  <a:pt x="3081243" y="376771"/>
                  <a:pt x="3090303" y="385007"/>
                  <a:pt x="3107992" y="398376"/>
                </a:cubicBezTo>
                <a:cubicBezTo>
                  <a:pt x="3119554" y="390434"/>
                  <a:pt x="3129538" y="388255"/>
                  <a:pt x="3137954" y="391832"/>
                </a:cubicBezTo>
                <a:cubicBezTo>
                  <a:pt x="3146367" y="395414"/>
                  <a:pt x="3156327" y="398776"/>
                  <a:pt x="3167850" y="401918"/>
                </a:cubicBezTo>
                <a:cubicBezTo>
                  <a:pt x="3179365" y="405068"/>
                  <a:pt x="3191121" y="404227"/>
                  <a:pt x="3203114" y="399389"/>
                </a:cubicBezTo>
                <a:cubicBezTo>
                  <a:pt x="3215105" y="394554"/>
                  <a:pt x="3227786" y="383294"/>
                  <a:pt x="3241152" y="365609"/>
                </a:cubicBezTo>
                <a:cubicBezTo>
                  <a:pt x="3232350" y="347837"/>
                  <a:pt x="3230190" y="332308"/>
                  <a:pt x="3234675" y="319018"/>
                </a:cubicBezTo>
                <a:cubicBezTo>
                  <a:pt x="3239156" y="305731"/>
                  <a:pt x="3246313" y="288906"/>
                  <a:pt x="3256147" y="268546"/>
                </a:cubicBezTo>
                <a:lnTo>
                  <a:pt x="3240225" y="256512"/>
                </a:lnTo>
                <a:lnTo>
                  <a:pt x="3242943" y="241886"/>
                </a:lnTo>
                <a:cubicBezTo>
                  <a:pt x="3250098" y="225062"/>
                  <a:pt x="3261697" y="206041"/>
                  <a:pt x="3277740" y="184813"/>
                </a:cubicBezTo>
                <a:lnTo>
                  <a:pt x="3280454" y="170184"/>
                </a:lnTo>
                <a:cubicBezTo>
                  <a:pt x="3268977" y="155951"/>
                  <a:pt x="3265050" y="139086"/>
                  <a:pt x="3268667" y="119587"/>
                </a:cubicBezTo>
                <a:lnTo>
                  <a:pt x="3288721" y="93053"/>
                </a:lnTo>
                <a:cubicBezTo>
                  <a:pt x="3281648" y="87707"/>
                  <a:pt x="3279445" y="83266"/>
                  <a:pt x="3282119" y="79727"/>
                </a:cubicBezTo>
                <a:cubicBezTo>
                  <a:pt x="3284794" y="76188"/>
                  <a:pt x="3284358" y="73082"/>
                  <a:pt x="3280823" y="70411"/>
                </a:cubicBezTo>
                <a:lnTo>
                  <a:pt x="3296867" y="49183"/>
                </a:lnTo>
                <a:lnTo>
                  <a:pt x="3286251" y="41160"/>
                </a:lnTo>
                <a:cubicBezTo>
                  <a:pt x="3285386" y="34947"/>
                  <a:pt x="3292978" y="21228"/>
                  <a:pt x="330902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9608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1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542829" y="324849"/>
            <a:ext cx="6058344" cy="5840456"/>
          </a:xfrm>
          <a:custGeom>
            <a:avLst/>
            <a:gdLst>
              <a:gd name="connsiteX0" fmla="*/ 296904 w 5372555"/>
              <a:gd name="connsiteY0" fmla="*/ 4354597 h 5179331"/>
              <a:gd name="connsiteX1" fmla="*/ 438287 w 5372555"/>
              <a:gd name="connsiteY1" fmla="*/ 4368735 h 5179331"/>
              <a:gd name="connsiteX2" fmla="*/ 438287 w 5372555"/>
              <a:gd name="connsiteY2" fmla="*/ 4354597 h 5179331"/>
              <a:gd name="connsiteX3" fmla="*/ 546681 w 5372555"/>
              <a:gd name="connsiteY3" fmla="*/ 4354597 h 5179331"/>
              <a:gd name="connsiteX4" fmla="*/ 589096 w 5372555"/>
              <a:gd name="connsiteY4" fmla="*/ 4411150 h 5179331"/>
              <a:gd name="connsiteX5" fmla="*/ 612660 w 5372555"/>
              <a:gd name="connsiteY5" fmla="*/ 4411150 h 5179331"/>
              <a:gd name="connsiteX6" fmla="*/ 612660 w 5372555"/>
              <a:gd name="connsiteY6" fmla="*/ 4425289 h 5179331"/>
              <a:gd name="connsiteX7" fmla="*/ 655075 w 5372555"/>
              <a:gd name="connsiteY7" fmla="*/ 4425289 h 5179331"/>
              <a:gd name="connsiteX8" fmla="*/ 655075 w 5372555"/>
              <a:gd name="connsiteY8" fmla="*/ 4439427 h 5179331"/>
              <a:gd name="connsiteX9" fmla="*/ 683351 w 5372555"/>
              <a:gd name="connsiteY9" fmla="*/ 4439427 h 5179331"/>
              <a:gd name="connsiteX10" fmla="*/ 683351 w 5372555"/>
              <a:gd name="connsiteY10" fmla="*/ 4453565 h 5179331"/>
              <a:gd name="connsiteX11" fmla="*/ 711628 w 5372555"/>
              <a:gd name="connsiteY11" fmla="*/ 4453565 h 5179331"/>
              <a:gd name="connsiteX12" fmla="*/ 711628 w 5372555"/>
              <a:gd name="connsiteY12" fmla="*/ 4467703 h 5179331"/>
              <a:gd name="connsiteX13" fmla="*/ 730479 w 5372555"/>
              <a:gd name="connsiteY13" fmla="*/ 4474773 h 5179331"/>
              <a:gd name="connsiteX14" fmla="*/ 739905 w 5372555"/>
              <a:gd name="connsiteY14" fmla="*/ 4477129 h 5179331"/>
              <a:gd name="connsiteX15" fmla="*/ 749330 w 5372555"/>
              <a:gd name="connsiteY15" fmla="*/ 4500693 h 5179331"/>
              <a:gd name="connsiteX16" fmla="*/ 777607 w 5372555"/>
              <a:gd name="connsiteY16" fmla="*/ 4576097 h 5179331"/>
              <a:gd name="connsiteX17" fmla="*/ 791745 w 5372555"/>
              <a:gd name="connsiteY17" fmla="*/ 4576097 h 5179331"/>
              <a:gd name="connsiteX18" fmla="*/ 791745 w 5372555"/>
              <a:gd name="connsiteY18" fmla="*/ 4632650 h 5179331"/>
              <a:gd name="connsiteX19" fmla="*/ 805883 w 5372555"/>
              <a:gd name="connsiteY19" fmla="*/ 4632650 h 5179331"/>
              <a:gd name="connsiteX20" fmla="*/ 829447 w 5372555"/>
              <a:gd name="connsiteY20" fmla="*/ 4682134 h 5179331"/>
              <a:gd name="connsiteX21" fmla="*/ 862437 w 5372555"/>
              <a:gd name="connsiteY21" fmla="*/ 4726906 h 5179331"/>
              <a:gd name="connsiteX22" fmla="*/ 831804 w 5372555"/>
              <a:gd name="connsiteY22" fmla="*/ 4842368 h 5179331"/>
              <a:gd name="connsiteX23" fmla="*/ 805883 w 5372555"/>
              <a:gd name="connsiteY23" fmla="*/ 4976682 h 5179331"/>
              <a:gd name="connsiteX24" fmla="*/ 758756 w 5372555"/>
              <a:gd name="connsiteY24" fmla="*/ 5009672 h 5179331"/>
              <a:gd name="connsiteX25" fmla="*/ 711628 w 5372555"/>
              <a:gd name="connsiteY25" fmla="*/ 5042661 h 5179331"/>
              <a:gd name="connsiteX26" fmla="*/ 711628 w 5372555"/>
              <a:gd name="connsiteY26" fmla="*/ 5070938 h 5179331"/>
              <a:gd name="connsiteX27" fmla="*/ 683351 w 5372555"/>
              <a:gd name="connsiteY27" fmla="*/ 5085076 h 5179331"/>
              <a:gd name="connsiteX28" fmla="*/ 683351 w 5372555"/>
              <a:gd name="connsiteY28" fmla="*/ 5099214 h 5179331"/>
              <a:gd name="connsiteX29" fmla="*/ 626798 w 5372555"/>
              <a:gd name="connsiteY29" fmla="*/ 5110996 h 5179331"/>
              <a:gd name="connsiteX30" fmla="*/ 589096 w 5372555"/>
              <a:gd name="connsiteY30" fmla="*/ 5141629 h 5179331"/>
              <a:gd name="connsiteX31" fmla="*/ 560819 w 5372555"/>
              <a:gd name="connsiteY31" fmla="*/ 5141629 h 5179331"/>
              <a:gd name="connsiteX32" fmla="*/ 532543 w 5372555"/>
              <a:gd name="connsiteY32" fmla="*/ 5179331 h 5179331"/>
              <a:gd name="connsiteX33" fmla="*/ 438287 w 5372555"/>
              <a:gd name="connsiteY33" fmla="*/ 5179331 h 5179331"/>
              <a:gd name="connsiteX34" fmla="*/ 438287 w 5372555"/>
              <a:gd name="connsiteY34" fmla="*/ 5169906 h 5179331"/>
              <a:gd name="connsiteX35" fmla="*/ 353458 w 5372555"/>
              <a:gd name="connsiteY35" fmla="*/ 5169906 h 5179331"/>
              <a:gd name="connsiteX36" fmla="*/ 353458 w 5372555"/>
              <a:gd name="connsiteY36" fmla="*/ 5155767 h 5179331"/>
              <a:gd name="connsiteX37" fmla="*/ 325181 w 5372555"/>
              <a:gd name="connsiteY37" fmla="*/ 5155767 h 5179331"/>
              <a:gd name="connsiteX38" fmla="*/ 325181 w 5372555"/>
              <a:gd name="connsiteY38" fmla="*/ 5141629 h 5179331"/>
              <a:gd name="connsiteX39" fmla="*/ 270984 w 5372555"/>
              <a:gd name="connsiteY39" fmla="*/ 5148698 h 5179331"/>
              <a:gd name="connsiteX40" fmla="*/ 216787 w 5372555"/>
              <a:gd name="connsiteY40" fmla="*/ 5155767 h 5179331"/>
              <a:gd name="connsiteX41" fmla="*/ 160234 w 5372555"/>
              <a:gd name="connsiteY41" fmla="*/ 5070938 h 5179331"/>
              <a:gd name="connsiteX42" fmla="*/ 131958 w 5372555"/>
              <a:gd name="connsiteY42" fmla="*/ 5070938 h 5179331"/>
              <a:gd name="connsiteX43" fmla="*/ 131958 w 5372555"/>
              <a:gd name="connsiteY43" fmla="*/ 5056799 h 5179331"/>
              <a:gd name="connsiteX44" fmla="*/ 113106 w 5372555"/>
              <a:gd name="connsiteY44" fmla="*/ 5047374 h 5179331"/>
              <a:gd name="connsiteX45" fmla="*/ 108394 w 5372555"/>
              <a:gd name="connsiteY45" fmla="*/ 5047374 h 5179331"/>
              <a:gd name="connsiteX46" fmla="*/ 106037 w 5372555"/>
              <a:gd name="connsiteY46" fmla="*/ 5045017 h 5179331"/>
              <a:gd name="connsiteX47" fmla="*/ 94255 w 5372555"/>
              <a:gd name="connsiteY47" fmla="*/ 5028523 h 5179331"/>
              <a:gd name="connsiteX48" fmla="*/ 80117 w 5372555"/>
              <a:gd name="connsiteY48" fmla="*/ 5028523 h 5179331"/>
              <a:gd name="connsiteX49" fmla="*/ 80117 w 5372555"/>
              <a:gd name="connsiteY49" fmla="*/ 5004959 h 5179331"/>
              <a:gd name="connsiteX50" fmla="*/ 65979 w 5372555"/>
              <a:gd name="connsiteY50" fmla="*/ 5004959 h 5179331"/>
              <a:gd name="connsiteX51" fmla="*/ 65979 w 5372555"/>
              <a:gd name="connsiteY51" fmla="*/ 4976682 h 5179331"/>
              <a:gd name="connsiteX52" fmla="*/ 51841 w 5372555"/>
              <a:gd name="connsiteY52" fmla="*/ 4976682 h 5179331"/>
              <a:gd name="connsiteX53" fmla="*/ 51841 w 5372555"/>
              <a:gd name="connsiteY53" fmla="*/ 4934267 h 5179331"/>
              <a:gd name="connsiteX54" fmla="*/ 23564 w 5372555"/>
              <a:gd name="connsiteY54" fmla="*/ 4920129 h 5179331"/>
              <a:gd name="connsiteX55" fmla="*/ 23564 w 5372555"/>
              <a:gd name="connsiteY55" fmla="*/ 4891852 h 5179331"/>
              <a:gd name="connsiteX56" fmla="*/ 9426 w 5372555"/>
              <a:gd name="connsiteY56" fmla="*/ 4891852 h 5179331"/>
              <a:gd name="connsiteX57" fmla="*/ 2356 w 5372555"/>
              <a:gd name="connsiteY57" fmla="*/ 4844725 h 5179331"/>
              <a:gd name="connsiteX58" fmla="*/ 0 w 5372555"/>
              <a:gd name="connsiteY58" fmla="*/ 4769321 h 5179331"/>
              <a:gd name="connsiteX59" fmla="*/ 4713 w 5372555"/>
              <a:gd name="connsiteY59" fmla="*/ 4686847 h 5179331"/>
              <a:gd name="connsiteX60" fmla="*/ 18851 w 5372555"/>
              <a:gd name="connsiteY60" fmla="*/ 4649145 h 5179331"/>
              <a:gd name="connsiteX61" fmla="*/ 35346 w 5372555"/>
              <a:gd name="connsiteY61" fmla="*/ 4630294 h 5179331"/>
              <a:gd name="connsiteX62" fmla="*/ 51841 w 5372555"/>
              <a:gd name="connsiteY62" fmla="*/ 4604374 h 5179331"/>
              <a:gd name="connsiteX63" fmla="*/ 65979 w 5372555"/>
              <a:gd name="connsiteY63" fmla="*/ 4604374 h 5179331"/>
              <a:gd name="connsiteX64" fmla="*/ 75404 w 5372555"/>
              <a:gd name="connsiteY64" fmla="*/ 4547820 h 5179331"/>
              <a:gd name="connsiteX65" fmla="*/ 94255 w 5372555"/>
              <a:gd name="connsiteY65" fmla="*/ 4495980 h 5179331"/>
              <a:gd name="connsiteX66" fmla="*/ 110750 w 5372555"/>
              <a:gd name="connsiteY66" fmla="*/ 4479485 h 5179331"/>
              <a:gd name="connsiteX67" fmla="*/ 127245 w 5372555"/>
              <a:gd name="connsiteY67" fmla="*/ 4472416 h 5179331"/>
              <a:gd name="connsiteX68" fmla="*/ 146096 w 5372555"/>
              <a:gd name="connsiteY68" fmla="*/ 4458278 h 5179331"/>
              <a:gd name="connsiteX69" fmla="*/ 174372 w 5372555"/>
              <a:gd name="connsiteY69" fmla="*/ 4425289 h 5179331"/>
              <a:gd name="connsiteX70" fmla="*/ 216787 w 5372555"/>
              <a:gd name="connsiteY70" fmla="*/ 4425289 h 5179331"/>
              <a:gd name="connsiteX71" fmla="*/ 261559 w 5372555"/>
              <a:gd name="connsiteY71" fmla="*/ 4380517 h 5179331"/>
              <a:gd name="connsiteX72" fmla="*/ 296904 w 5372555"/>
              <a:gd name="connsiteY72" fmla="*/ 4354597 h 5179331"/>
              <a:gd name="connsiteX73" fmla="*/ 3242384 w 5372555"/>
              <a:gd name="connsiteY73" fmla="*/ 3558139 h 5179331"/>
              <a:gd name="connsiteX74" fmla="*/ 3256522 w 5372555"/>
              <a:gd name="connsiteY74" fmla="*/ 3591129 h 5179331"/>
              <a:gd name="connsiteX75" fmla="*/ 3242384 w 5372555"/>
              <a:gd name="connsiteY75" fmla="*/ 3628831 h 5179331"/>
              <a:gd name="connsiteX76" fmla="*/ 3214108 w 5372555"/>
              <a:gd name="connsiteY76" fmla="*/ 3657107 h 5179331"/>
              <a:gd name="connsiteX77" fmla="*/ 3214108 w 5372555"/>
              <a:gd name="connsiteY77" fmla="*/ 3671246 h 5179331"/>
              <a:gd name="connsiteX78" fmla="*/ 3199969 w 5372555"/>
              <a:gd name="connsiteY78" fmla="*/ 3671246 h 5179331"/>
              <a:gd name="connsiteX79" fmla="*/ 3199969 w 5372555"/>
              <a:gd name="connsiteY79" fmla="*/ 3657107 h 5179331"/>
              <a:gd name="connsiteX80" fmla="*/ 3185831 w 5372555"/>
              <a:gd name="connsiteY80" fmla="*/ 3657107 h 5179331"/>
              <a:gd name="connsiteX81" fmla="*/ 3199969 w 5372555"/>
              <a:gd name="connsiteY81" fmla="*/ 3614692 h 5179331"/>
              <a:gd name="connsiteX82" fmla="*/ 3242384 w 5372555"/>
              <a:gd name="connsiteY82" fmla="*/ 3558139 h 5179331"/>
              <a:gd name="connsiteX83" fmla="*/ 5330147 w 5372555"/>
              <a:gd name="connsiteY83" fmla="*/ 3463884 h 5179331"/>
              <a:gd name="connsiteX84" fmla="*/ 5372555 w 5372555"/>
              <a:gd name="connsiteY84" fmla="*/ 3463884 h 5179331"/>
              <a:gd name="connsiteX85" fmla="*/ 5372555 w 5372555"/>
              <a:gd name="connsiteY85" fmla="*/ 3506299 h 5179331"/>
              <a:gd name="connsiteX86" fmla="*/ 5330147 w 5372555"/>
              <a:gd name="connsiteY86" fmla="*/ 3506299 h 5179331"/>
              <a:gd name="connsiteX87" fmla="*/ 339319 w 5372555"/>
              <a:gd name="connsiteY87" fmla="*/ 3077437 h 5179331"/>
              <a:gd name="connsiteX88" fmla="*/ 377021 w 5372555"/>
              <a:gd name="connsiteY88" fmla="*/ 3112783 h 5179331"/>
              <a:gd name="connsiteX89" fmla="*/ 410011 w 5372555"/>
              <a:gd name="connsiteY89" fmla="*/ 3190543 h 5179331"/>
              <a:gd name="connsiteX90" fmla="*/ 377021 w 5372555"/>
              <a:gd name="connsiteY90" fmla="*/ 3209394 h 5179331"/>
              <a:gd name="connsiteX91" fmla="*/ 339319 w 5372555"/>
              <a:gd name="connsiteY91" fmla="*/ 3228246 h 5179331"/>
              <a:gd name="connsiteX92" fmla="*/ 339319 w 5372555"/>
              <a:gd name="connsiteY92" fmla="*/ 3242384 h 5179331"/>
              <a:gd name="connsiteX93" fmla="*/ 268628 w 5372555"/>
              <a:gd name="connsiteY93" fmla="*/ 3242384 h 5179331"/>
              <a:gd name="connsiteX94" fmla="*/ 245064 w 5372555"/>
              <a:gd name="connsiteY94" fmla="*/ 3148129 h 5179331"/>
              <a:gd name="connsiteX95" fmla="*/ 273341 w 5372555"/>
              <a:gd name="connsiteY95" fmla="*/ 3096288 h 5179331"/>
              <a:gd name="connsiteX96" fmla="*/ 339319 w 5372555"/>
              <a:gd name="connsiteY96" fmla="*/ 3077437 h 5179331"/>
              <a:gd name="connsiteX97" fmla="*/ 5344285 w 5372555"/>
              <a:gd name="connsiteY97" fmla="*/ 2747543 h 5179331"/>
              <a:gd name="connsiteX98" fmla="*/ 5372555 w 5372555"/>
              <a:gd name="connsiteY98" fmla="*/ 2747543 h 5179331"/>
              <a:gd name="connsiteX99" fmla="*/ 5372555 w 5372555"/>
              <a:gd name="connsiteY99" fmla="*/ 2761682 h 5179331"/>
              <a:gd name="connsiteX100" fmla="*/ 5351354 w 5372555"/>
              <a:gd name="connsiteY100" fmla="*/ 2754612 h 5179331"/>
              <a:gd name="connsiteX101" fmla="*/ 5344285 w 5372555"/>
              <a:gd name="connsiteY101" fmla="*/ 2747543 h 5179331"/>
              <a:gd name="connsiteX102" fmla="*/ 3958725 w 5372555"/>
              <a:gd name="connsiteY102" fmla="*/ 438287 h 5179331"/>
              <a:gd name="connsiteX103" fmla="*/ 3975220 w 5372555"/>
              <a:gd name="connsiteY103" fmla="*/ 478346 h 5179331"/>
              <a:gd name="connsiteX104" fmla="*/ 4010565 w 5372555"/>
              <a:gd name="connsiteY104" fmla="*/ 508979 h 5179331"/>
              <a:gd name="connsiteX105" fmla="*/ 4010565 w 5372555"/>
              <a:gd name="connsiteY105" fmla="*/ 537256 h 5179331"/>
              <a:gd name="connsiteX106" fmla="*/ 4114246 w 5372555"/>
              <a:gd name="connsiteY106" fmla="*/ 567889 h 5179331"/>
              <a:gd name="connsiteX107" fmla="*/ 4246204 w 5372555"/>
              <a:gd name="connsiteY107" fmla="*/ 574957 h 5179331"/>
              <a:gd name="connsiteX108" fmla="*/ 4274480 w 5372555"/>
              <a:gd name="connsiteY108" fmla="*/ 541968 h 5179331"/>
              <a:gd name="connsiteX109" fmla="*/ 4298044 w 5372555"/>
              <a:gd name="connsiteY109" fmla="*/ 508979 h 5179331"/>
              <a:gd name="connsiteX110" fmla="*/ 4326321 w 5372555"/>
              <a:gd name="connsiteY110" fmla="*/ 508979 h 5179331"/>
              <a:gd name="connsiteX111" fmla="*/ 4340459 w 5372555"/>
              <a:gd name="connsiteY111" fmla="*/ 480702 h 5179331"/>
              <a:gd name="connsiteX112" fmla="*/ 4354597 w 5372555"/>
              <a:gd name="connsiteY112" fmla="*/ 480702 h 5179331"/>
              <a:gd name="connsiteX113" fmla="*/ 4368736 w 5372555"/>
              <a:gd name="connsiteY113" fmla="*/ 438287 h 5179331"/>
              <a:gd name="connsiteX114" fmla="*/ 4397006 w 5372555"/>
              <a:gd name="connsiteY114" fmla="*/ 438287 h 5179331"/>
              <a:gd name="connsiteX115" fmla="*/ 4425289 w 5372555"/>
              <a:gd name="connsiteY115" fmla="*/ 523117 h 5179331"/>
              <a:gd name="connsiteX116" fmla="*/ 4439427 w 5372555"/>
              <a:gd name="connsiteY116" fmla="*/ 523117 h 5179331"/>
              <a:gd name="connsiteX117" fmla="*/ 4439427 w 5372555"/>
              <a:gd name="connsiteY117" fmla="*/ 631511 h 5179331"/>
              <a:gd name="connsiteX118" fmla="*/ 4498337 w 5372555"/>
              <a:gd name="connsiteY118" fmla="*/ 692777 h 5179331"/>
              <a:gd name="connsiteX119" fmla="*/ 4561959 w 5372555"/>
              <a:gd name="connsiteY119" fmla="*/ 754043 h 5179331"/>
              <a:gd name="connsiteX120" fmla="*/ 4656215 w 5372555"/>
              <a:gd name="connsiteY120" fmla="*/ 768181 h 5179331"/>
              <a:gd name="connsiteX121" fmla="*/ 4665634 w 5372555"/>
              <a:gd name="connsiteY121" fmla="*/ 758756 h 5179331"/>
              <a:gd name="connsiteX122" fmla="*/ 4660927 w 5372555"/>
              <a:gd name="connsiteY122" fmla="*/ 754043 h 5179331"/>
              <a:gd name="connsiteX123" fmla="*/ 4670353 w 5372555"/>
              <a:gd name="connsiteY123" fmla="*/ 754043 h 5179331"/>
              <a:gd name="connsiteX124" fmla="*/ 4670353 w 5372555"/>
              <a:gd name="connsiteY124" fmla="*/ 768181 h 5179331"/>
              <a:gd name="connsiteX125" fmla="*/ 4684491 w 5372555"/>
              <a:gd name="connsiteY125" fmla="*/ 768181 h 5179331"/>
              <a:gd name="connsiteX126" fmla="*/ 4691554 w 5372555"/>
              <a:gd name="connsiteY126" fmla="*/ 761112 h 5179331"/>
              <a:gd name="connsiteX127" fmla="*/ 4703342 w 5372555"/>
              <a:gd name="connsiteY127" fmla="*/ 754043 h 5179331"/>
              <a:gd name="connsiteX128" fmla="*/ 4717481 w 5372555"/>
              <a:gd name="connsiteY128" fmla="*/ 763468 h 5179331"/>
              <a:gd name="connsiteX129" fmla="*/ 4726906 w 5372555"/>
              <a:gd name="connsiteY129" fmla="*/ 782319 h 5179331"/>
              <a:gd name="connsiteX130" fmla="*/ 4755183 w 5372555"/>
              <a:gd name="connsiteY130" fmla="*/ 782319 h 5179331"/>
              <a:gd name="connsiteX131" fmla="*/ 4755183 w 5372555"/>
              <a:gd name="connsiteY131" fmla="*/ 796458 h 5179331"/>
              <a:gd name="connsiteX132" fmla="*/ 4783453 w 5372555"/>
              <a:gd name="connsiteY132" fmla="*/ 796458 h 5179331"/>
              <a:gd name="connsiteX133" fmla="*/ 4842363 w 5372555"/>
              <a:gd name="connsiteY133" fmla="*/ 871862 h 5179331"/>
              <a:gd name="connsiteX134" fmla="*/ 4905991 w 5372555"/>
              <a:gd name="connsiteY134" fmla="*/ 947266 h 5179331"/>
              <a:gd name="connsiteX135" fmla="*/ 4934262 w 5372555"/>
              <a:gd name="connsiteY135" fmla="*/ 947266 h 5179331"/>
              <a:gd name="connsiteX136" fmla="*/ 4934262 w 5372555"/>
              <a:gd name="connsiteY136" fmla="*/ 961404 h 5179331"/>
              <a:gd name="connsiteX137" fmla="*/ 4957832 w 5372555"/>
              <a:gd name="connsiteY137" fmla="*/ 961404 h 5179331"/>
              <a:gd name="connsiteX138" fmla="*/ 4957832 w 5372555"/>
              <a:gd name="connsiteY138" fmla="*/ 975543 h 5179331"/>
              <a:gd name="connsiteX139" fmla="*/ 4986102 w 5372555"/>
              <a:gd name="connsiteY139" fmla="*/ 975543 h 5179331"/>
              <a:gd name="connsiteX140" fmla="*/ 5009672 w 5372555"/>
              <a:gd name="connsiteY140" fmla="*/ 1006176 h 5179331"/>
              <a:gd name="connsiteX141" fmla="*/ 5042662 w 5372555"/>
              <a:gd name="connsiteY141" fmla="*/ 1017958 h 5179331"/>
              <a:gd name="connsiteX142" fmla="*/ 5042662 w 5372555"/>
              <a:gd name="connsiteY142" fmla="*/ 1069798 h 5179331"/>
              <a:gd name="connsiteX143" fmla="*/ 5056800 w 5372555"/>
              <a:gd name="connsiteY143" fmla="*/ 1069798 h 5179331"/>
              <a:gd name="connsiteX144" fmla="*/ 5056800 w 5372555"/>
              <a:gd name="connsiteY144" fmla="*/ 1083936 h 5179331"/>
              <a:gd name="connsiteX145" fmla="*/ 5092146 w 5372555"/>
              <a:gd name="connsiteY145" fmla="*/ 1076867 h 5179331"/>
              <a:gd name="connsiteX146" fmla="*/ 5113353 w 5372555"/>
              <a:gd name="connsiteY146" fmla="*/ 1069798 h 5179331"/>
              <a:gd name="connsiteX147" fmla="*/ 5122779 w 5372555"/>
              <a:gd name="connsiteY147" fmla="*/ 1098075 h 5179331"/>
              <a:gd name="connsiteX148" fmla="*/ 5113353 w 5372555"/>
              <a:gd name="connsiteY148" fmla="*/ 1098075 h 5179331"/>
              <a:gd name="connsiteX149" fmla="*/ 5103921 w 5372555"/>
              <a:gd name="connsiteY149" fmla="*/ 1105144 h 5179331"/>
              <a:gd name="connsiteX150" fmla="*/ 5085076 w 5372555"/>
              <a:gd name="connsiteY150" fmla="*/ 1112213 h 5179331"/>
              <a:gd name="connsiteX151" fmla="*/ 5101571 w 5372555"/>
              <a:gd name="connsiteY151" fmla="*/ 1189974 h 5179331"/>
              <a:gd name="connsiteX152" fmla="*/ 5165193 w 5372555"/>
              <a:gd name="connsiteY152" fmla="*/ 1220607 h 5179331"/>
              <a:gd name="connsiteX153" fmla="*/ 5233529 w 5372555"/>
              <a:gd name="connsiteY153" fmla="*/ 1173479 h 5179331"/>
              <a:gd name="connsiteX154" fmla="*/ 5316002 w 5372555"/>
              <a:gd name="connsiteY154" fmla="*/ 1140490 h 5179331"/>
              <a:gd name="connsiteX155" fmla="*/ 5287719 w 5372555"/>
              <a:gd name="connsiteY155" fmla="*/ 1185261 h 5179331"/>
              <a:gd name="connsiteX156" fmla="*/ 5240598 w 5372555"/>
              <a:gd name="connsiteY156" fmla="*/ 1211181 h 5179331"/>
              <a:gd name="connsiteX157" fmla="*/ 5207608 w 5372555"/>
              <a:gd name="connsiteY157" fmla="*/ 1220607 h 5179331"/>
              <a:gd name="connsiteX158" fmla="*/ 5207608 w 5372555"/>
              <a:gd name="connsiteY158" fmla="*/ 1277160 h 5179331"/>
              <a:gd name="connsiteX159" fmla="*/ 5193470 w 5372555"/>
              <a:gd name="connsiteY159" fmla="*/ 1277160 h 5179331"/>
              <a:gd name="connsiteX160" fmla="*/ 5179332 w 5372555"/>
              <a:gd name="connsiteY160" fmla="*/ 1333713 h 5179331"/>
              <a:gd name="connsiteX161" fmla="*/ 5165193 w 5372555"/>
              <a:gd name="connsiteY161" fmla="*/ 1333713 h 5179331"/>
              <a:gd name="connsiteX162" fmla="*/ 5165193 w 5372555"/>
              <a:gd name="connsiteY162" fmla="*/ 1361990 h 5179331"/>
              <a:gd name="connsiteX163" fmla="*/ 5151055 w 5372555"/>
              <a:gd name="connsiteY163" fmla="*/ 1361990 h 5179331"/>
              <a:gd name="connsiteX164" fmla="*/ 5129848 w 5372555"/>
              <a:gd name="connsiteY164" fmla="*/ 1411474 h 5179331"/>
              <a:gd name="connsiteX165" fmla="*/ 5122779 w 5372555"/>
              <a:gd name="connsiteY165" fmla="*/ 1484521 h 5179331"/>
              <a:gd name="connsiteX166" fmla="*/ 5158124 w 5372555"/>
              <a:gd name="connsiteY166" fmla="*/ 1515154 h 5179331"/>
              <a:gd name="connsiteX167" fmla="*/ 5207608 w 5372555"/>
              <a:gd name="connsiteY167" fmla="*/ 1564638 h 5179331"/>
              <a:gd name="connsiteX168" fmla="*/ 5221741 w 5372555"/>
              <a:gd name="connsiteY168" fmla="*/ 1564638 h 5179331"/>
              <a:gd name="connsiteX169" fmla="*/ 5221741 w 5372555"/>
              <a:gd name="connsiteY169" fmla="*/ 1550500 h 5179331"/>
              <a:gd name="connsiteX170" fmla="*/ 5235885 w 5372555"/>
              <a:gd name="connsiteY170" fmla="*/ 1550500 h 5179331"/>
              <a:gd name="connsiteX171" fmla="*/ 5235885 w 5372555"/>
              <a:gd name="connsiteY171" fmla="*/ 1564638 h 5179331"/>
              <a:gd name="connsiteX172" fmla="*/ 5301864 w 5372555"/>
              <a:gd name="connsiteY172" fmla="*/ 1564638 h 5179331"/>
              <a:gd name="connsiteX173" fmla="*/ 5301864 w 5372555"/>
              <a:gd name="connsiteY173" fmla="*/ 1578777 h 5179331"/>
              <a:gd name="connsiteX174" fmla="*/ 5320715 w 5372555"/>
              <a:gd name="connsiteY174" fmla="*/ 1614123 h 5179331"/>
              <a:gd name="connsiteX175" fmla="*/ 5330140 w 5372555"/>
              <a:gd name="connsiteY175" fmla="*/ 1649469 h 5179331"/>
              <a:gd name="connsiteX176" fmla="*/ 5344279 w 5372555"/>
              <a:gd name="connsiteY176" fmla="*/ 1649469 h 5179331"/>
              <a:gd name="connsiteX177" fmla="*/ 5367842 w 5372555"/>
              <a:gd name="connsiteY177" fmla="*/ 1684814 h 5179331"/>
              <a:gd name="connsiteX178" fmla="*/ 5372549 w 5372555"/>
              <a:gd name="connsiteY178" fmla="*/ 1743724 h 5179331"/>
              <a:gd name="connsiteX179" fmla="*/ 5348991 w 5372555"/>
              <a:gd name="connsiteY179" fmla="*/ 1800277 h 5179331"/>
              <a:gd name="connsiteX180" fmla="*/ 5351348 w 5372555"/>
              <a:gd name="connsiteY180" fmla="*/ 1819128 h 5179331"/>
              <a:gd name="connsiteX181" fmla="*/ 5353704 w 5372555"/>
              <a:gd name="connsiteY181" fmla="*/ 1837979 h 5179331"/>
              <a:gd name="connsiteX182" fmla="*/ 5337209 w 5372555"/>
              <a:gd name="connsiteY182" fmla="*/ 1882751 h 5179331"/>
              <a:gd name="connsiteX183" fmla="*/ 5301864 w 5372555"/>
              <a:gd name="connsiteY183" fmla="*/ 1918096 h 5179331"/>
              <a:gd name="connsiteX184" fmla="*/ 5266518 w 5372555"/>
              <a:gd name="connsiteY184" fmla="*/ 1962868 h 5179331"/>
              <a:gd name="connsiteX185" fmla="*/ 5250023 w 5372555"/>
              <a:gd name="connsiteY185" fmla="*/ 2031203 h 5179331"/>
              <a:gd name="connsiteX186" fmla="*/ 5264162 w 5372555"/>
              <a:gd name="connsiteY186" fmla="*/ 2031203 h 5179331"/>
              <a:gd name="connsiteX187" fmla="*/ 5264162 w 5372555"/>
              <a:gd name="connsiteY187" fmla="*/ 2144309 h 5179331"/>
              <a:gd name="connsiteX188" fmla="*/ 5292438 w 5372555"/>
              <a:gd name="connsiteY188" fmla="*/ 2174942 h 5179331"/>
              <a:gd name="connsiteX189" fmla="*/ 5318358 w 5372555"/>
              <a:gd name="connsiteY189" fmla="*/ 2219713 h 5179331"/>
              <a:gd name="connsiteX190" fmla="*/ 5339560 w 5372555"/>
              <a:gd name="connsiteY190" fmla="*/ 2262128 h 5179331"/>
              <a:gd name="connsiteX191" fmla="*/ 5348991 w 5372555"/>
              <a:gd name="connsiteY191" fmla="*/ 2285692 h 5179331"/>
              <a:gd name="connsiteX192" fmla="*/ 5332497 w 5372555"/>
              <a:gd name="connsiteY192" fmla="*/ 2363453 h 5179331"/>
              <a:gd name="connsiteX193" fmla="*/ 5278300 w 5372555"/>
              <a:gd name="connsiteY193" fmla="*/ 2389373 h 5179331"/>
              <a:gd name="connsiteX194" fmla="*/ 5278300 w 5372555"/>
              <a:gd name="connsiteY194" fmla="*/ 2403511 h 5179331"/>
              <a:gd name="connsiteX195" fmla="*/ 5235885 w 5372555"/>
              <a:gd name="connsiteY195" fmla="*/ 2403511 h 5179331"/>
              <a:gd name="connsiteX196" fmla="*/ 5235885 w 5372555"/>
              <a:gd name="connsiteY196" fmla="*/ 2417650 h 5179331"/>
              <a:gd name="connsiteX197" fmla="*/ 5193470 w 5372555"/>
              <a:gd name="connsiteY197" fmla="*/ 2462421 h 5179331"/>
              <a:gd name="connsiteX198" fmla="*/ 5151055 w 5372555"/>
              <a:gd name="connsiteY198" fmla="*/ 2502479 h 5179331"/>
              <a:gd name="connsiteX199" fmla="*/ 5165193 w 5372555"/>
              <a:gd name="connsiteY199" fmla="*/ 2516618 h 5179331"/>
              <a:gd name="connsiteX200" fmla="*/ 5165193 w 5372555"/>
              <a:gd name="connsiteY200" fmla="*/ 2596735 h 5179331"/>
              <a:gd name="connsiteX201" fmla="*/ 5212321 w 5372555"/>
              <a:gd name="connsiteY201" fmla="*/ 2639150 h 5179331"/>
              <a:gd name="connsiteX202" fmla="*/ 5221741 w 5372555"/>
              <a:gd name="connsiteY202" fmla="*/ 2700416 h 5179331"/>
              <a:gd name="connsiteX203" fmla="*/ 5191114 w 5372555"/>
              <a:gd name="connsiteY203" fmla="*/ 2754612 h 5179331"/>
              <a:gd name="connsiteX204" fmla="*/ 5120422 w 5372555"/>
              <a:gd name="connsiteY204" fmla="*/ 2794671 h 5179331"/>
              <a:gd name="connsiteX205" fmla="*/ 5049731 w 5372555"/>
              <a:gd name="connsiteY205" fmla="*/ 2832373 h 5179331"/>
              <a:gd name="connsiteX206" fmla="*/ 5019091 w 5372555"/>
              <a:gd name="connsiteY206" fmla="*/ 2870075 h 5179331"/>
              <a:gd name="connsiteX207" fmla="*/ 5023810 w 5372555"/>
              <a:gd name="connsiteY207" fmla="*/ 2886570 h 5179331"/>
              <a:gd name="connsiteX208" fmla="*/ 5028523 w 5372555"/>
              <a:gd name="connsiteY208" fmla="*/ 2903065 h 5179331"/>
              <a:gd name="connsiteX209" fmla="*/ 4986102 w 5372555"/>
              <a:gd name="connsiteY209" fmla="*/ 2966687 h 5179331"/>
              <a:gd name="connsiteX210" fmla="*/ 4905991 w 5372555"/>
              <a:gd name="connsiteY210" fmla="*/ 3011458 h 5179331"/>
              <a:gd name="connsiteX211" fmla="*/ 4905991 w 5372555"/>
              <a:gd name="connsiteY211" fmla="*/ 3035022 h 5179331"/>
              <a:gd name="connsiteX212" fmla="*/ 4865933 w 5372555"/>
              <a:gd name="connsiteY212" fmla="*/ 3053873 h 5179331"/>
              <a:gd name="connsiteX213" fmla="*/ 4849438 w 5372555"/>
              <a:gd name="connsiteY213" fmla="*/ 3091575 h 5179331"/>
              <a:gd name="connsiteX214" fmla="*/ 4821161 w 5372555"/>
              <a:gd name="connsiteY214" fmla="*/ 3091575 h 5179331"/>
              <a:gd name="connsiteX215" fmla="*/ 4785816 w 5372555"/>
              <a:gd name="connsiteY215" fmla="*/ 3108070 h 5179331"/>
              <a:gd name="connsiteX216" fmla="*/ 4755183 w 5372555"/>
              <a:gd name="connsiteY216" fmla="*/ 3148129 h 5179331"/>
              <a:gd name="connsiteX217" fmla="*/ 4726906 w 5372555"/>
              <a:gd name="connsiteY217" fmla="*/ 3148129 h 5179331"/>
              <a:gd name="connsiteX218" fmla="*/ 4698623 w 5372555"/>
              <a:gd name="connsiteY218" fmla="*/ 3185831 h 5179331"/>
              <a:gd name="connsiteX219" fmla="*/ 4684491 w 5372555"/>
              <a:gd name="connsiteY219" fmla="*/ 3185831 h 5179331"/>
              <a:gd name="connsiteX220" fmla="*/ 4658571 w 5372555"/>
              <a:gd name="connsiteY220" fmla="*/ 3251809 h 5179331"/>
              <a:gd name="connsiteX221" fmla="*/ 4642076 w 5372555"/>
              <a:gd name="connsiteY221" fmla="*/ 3322501 h 5179331"/>
              <a:gd name="connsiteX222" fmla="*/ 4609087 w 5372555"/>
              <a:gd name="connsiteY222" fmla="*/ 3379054 h 5179331"/>
              <a:gd name="connsiteX223" fmla="*/ 4533683 w 5372555"/>
              <a:gd name="connsiteY223" fmla="*/ 3402618 h 5179331"/>
              <a:gd name="connsiteX224" fmla="*/ 4425289 w 5372555"/>
              <a:gd name="connsiteY224" fmla="*/ 3419113 h 5179331"/>
              <a:gd name="connsiteX225" fmla="*/ 4340459 w 5372555"/>
              <a:gd name="connsiteY225" fmla="*/ 3449746 h 5179331"/>
              <a:gd name="connsiteX226" fmla="*/ 4340459 w 5372555"/>
              <a:gd name="connsiteY226" fmla="*/ 3478022 h 5179331"/>
              <a:gd name="connsiteX227" fmla="*/ 4265055 w 5372555"/>
              <a:gd name="connsiteY227" fmla="*/ 3503942 h 5179331"/>
              <a:gd name="connsiteX228" fmla="*/ 4189650 w 5372555"/>
              <a:gd name="connsiteY228" fmla="*/ 3529863 h 5179331"/>
              <a:gd name="connsiteX229" fmla="*/ 4133097 w 5372555"/>
              <a:gd name="connsiteY229" fmla="*/ 3515724 h 5179331"/>
              <a:gd name="connsiteX230" fmla="*/ 4109533 w 5372555"/>
              <a:gd name="connsiteY230" fmla="*/ 3529863 h 5179331"/>
              <a:gd name="connsiteX231" fmla="*/ 4109533 w 5372555"/>
              <a:gd name="connsiteY231" fmla="*/ 3515724 h 5179331"/>
              <a:gd name="connsiteX232" fmla="*/ 4052980 w 5372555"/>
              <a:gd name="connsiteY232" fmla="*/ 3499230 h 5179331"/>
              <a:gd name="connsiteX233" fmla="*/ 3996427 w 5372555"/>
              <a:gd name="connsiteY233" fmla="*/ 3478022 h 5179331"/>
              <a:gd name="connsiteX234" fmla="*/ 3996427 w 5372555"/>
              <a:gd name="connsiteY234" fmla="*/ 3463884 h 5179331"/>
              <a:gd name="connsiteX235" fmla="*/ 3873895 w 5372555"/>
              <a:gd name="connsiteY235" fmla="*/ 3463884 h 5179331"/>
              <a:gd name="connsiteX236" fmla="*/ 3873895 w 5372555"/>
              <a:gd name="connsiteY236" fmla="*/ 3478022 h 5179331"/>
              <a:gd name="connsiteX237" fmla="*/ 3845618 w 5372555"/>
              <a:gd name="connsiteY237" fmla="*/ 3478022 h 5179331"/>
              <a:gd name="connsiteX238" fmla="*/ 3845618 w 5372555"/>
              <a:gd name="connsiteY238" fmla="*/ 3492161 h 5179331"/>
              <a:gd name="connsiteX239" fmla="*/ 3803204 w 5372555"/>
              <a:gd name="connsiteY239" fmla="*/ 3522794 h 5179331"/>
              <a:gd name="connsiteX240" fmla="*/ 3774927 w 5372555"/>
              <a:gd name="connsiteY240" fmla="*/ 3562852 h 5179331"/>
              <a:gd name="connsiteX241" fmla="*/ 3741938 w 5372555"/>
              <a:gd name="connsiteY241" fmla="*/ 3598198 h 5179331"/>
              <a:gd name="connsiteX242" fmla="*/ 3680672 w 5372555"/>
              <a:gd name="connsiteY242" fmla="*/ 3614692 h 5179331"/>
              <a:gd name="connsiteX243" fmla="*/ 3652395 w 5372555"/>
              <a:gd name="connsiteY243" fmla="*/ 3595841 h 5179331"/>
              <a:gd name="connsiteX244" fmla="*/ 3628831 w 5372555"/>
              <a:gd name="connsiteY244" fmla="*/ 3586416 h 5179331"/>
              <a:gd name="connsiteX245" fmla="*/ 3546358 w 5372555"/>
              <a:gd name="connsiteY245" fmla="*/ 3492161 h 5179331"/>
              <a:gd name="connsiteX246" fmla="*/ 3421469 w 5372555"/>
              <a:gd name="connsiteY246" fmla="*/ 3463884 h 5179331"/>
              <a:gd name="connsiteX247" fmla="*/ 3343709 w 5372555"/>
              <a:gd name="connsiteY247" fmla="*/ 3508655 h 5179331"/>
              <a:gd name="connsiteX248" fmla="*/ 3256522 w 5372555"/>
              <a:gd name="connsiteY248" fmla="*/ 3544001 h 5179331"/>
              <a:gd name="connsiteX249" fmla="*/ 3256522 w 5372555"/>
              <a:gd name="connsiteY249" fmla="*/ 3506299 h 5179331"/>
              <a:gd name="connsiteX250" fmla="*/ 3242384 w 5372555"/>
              <a:gd name="connsiteY250" fmla="*/ 3506299 h 5179331"/>
              <a:gd name="connsiteX251" fmla="*/ 3251810 w 5372555"/>
              <a:gd name="connsiteY251" fmla="*/ 3544001 h 5179331"/>
              <a:gd name="connsiteX252" fmla="*/ 3202326 w 5372555"/>
              <a:gd name="connsiteY252" fmla="*/ 3598198 h 5179331"/>
              <a:gd name="connsiteX253" fmla="*/ 3157554 w 5372555"/>
              <a:gd name="connsiteY253" fmla="*/ 3657107 h 5179331"/>
              <a:gd name="connsiteX254" fmla="*/ 3143416 w 5372555"/>
              <a:gd name="connsiteY254" fmla="*/ 3657107 h 5179331"/>
              <a:gd name="connsiteX255" fmla="*/ 3143416 w 5372555"/>
              <a:gd name="connsiteY255" fmla="*/ 3751363 h 5179331"/>
              <a:gd name="connsiteX256" fmla="*/ 3157554 w 5372555"/>
              <a:gd name="connsiteY256" fmla="*/ 3751363 h 5179331"/>
              <a:gd name="connsiteX257" fmla="*/ 3157554 w 5372555"/>
              <a:gd name="connsiteY257" fmla="*/ 3859756 h 5179331"/>
              <a:gd name="connsiteX258" fmla="*/ 3105714 w 5372555"/>
              <a:gd name="connsiteY258" fmla="*/ 3909240 h 5179331"/>
              <a:gd name="connsiteX259" fmla="*/ 3049161 w 5372555"/>
              <a:gd name="connsiteY259" fmla="*/ 3944586 h 5179331"/>
              <a:gd name="connsiteX260" fmla="*/ 3082150 w 5372555"/>
              <a:gd name="connsiteY260" fmla="*/ 4050623 h 5179331"/>
              <a:gd name="connsiteX261" fmla="*/ 3129278 w 5372555"/>
              <a:gd name="connsiteY261" fmla="*/ 4151948 h 5179331"/>
              <a:gd name="connsiteX262" fmla="*/ 3086863 w 5372555"/>
              <a:gd name="connsiteY262" fmla="*/ 4189650 h 5179331"/>
              <a:gd name="connsiteX263" fmla="*/ 3018528 w 5372555"/>
              <a:gd name="connsiteY263" fmla="*/ 4154304 h 5179331"/>
              <a:gd name="connsiteX264" fmla="*/ 2921916 w 5372555"/>
              <a:gd name="connsiteY264" fmla="*/ 4137810 h 5179331"/>
              <a:gd name="connsiteX265" fmla="*/ 2888926 w 5372555"/>
              <a:gd name="connsiteY265" fmla="*/ 4187294 h 5179331"/>
              <a:gd name="connsiteX266" fmla="*/ 2865363 w 5372555"/>
              <a:gd name="connsiteY266" fmla="*/ 4236778 h 5179331"/>
              <a:gd name="connsiteX267" fmla="*/ 2877144 w 5372555"/>
              <a:gd name="connsiteY267" fmla="*/ 4290975 h 5179331"/>
              <a:gd name="connsiteX268" fmla="*/ 2888926 w 5372555"/>
              <a:gd name="connsiteY268" fmla="*/ 4345171 h 5179331"/>
              <a:gd name="connsiteX269" fmla="*/ 2870075 w 5372555"/>
              <a:gd name="connsiteY269" fmla="*/ 4382874 h 5179331"/>
              <a:gd name="connsiteX270" fmla="*/ 2841799 w 5372555"/>
              <a:gd name="connsiteY270" fmla="*/ 4382874 h 5179331"/>
              <a:gd name="connsiteX271" fmla="*/ 2841799 w 5372555"/>
              <a:gd name="connsiteY271" fmla="*/ 4397012 h 5179331"/>
              <a:gd name="connsiteX272" fmla="*/ 2747543 w 5372555"/>
              <a:gd name="connsiteY272" fmla="*/ 4397012 h 5179331"/>
              <a:gd name="connsiteX273" fmla="*/ 2733405 w 5372555"/>
              <a:gd name="connsiteY273" fmla="*/ 4411150 h 5179331"/>
              <a:gd name="connsiteX274" fmla="*/ 2712198 w 5372555"/>
              <a:gd name="connsiteY274" fmla="*/ 4453565 h 5179331"/>
              <a:gd name="connsiteX275" fmla="*/ 2705128 w 5372555"/>
              <a:gd name="connsiteY275" fmla="*/ 4510118 h 5179331"/>
              <a:gd name="connsiteX276" fmla="*/ 2723980 w 5372555"/>
              <a:gd name="connsiteY276" fmla="*/ 4533682 h 5179331"/>
              <a:gd name="connsiteX277" fmla="*/ 2733405 w 5372555"/>
              <a:gd name="connsiteY277" fmla="*/ 4561959 h 5179331"/>
              <a:gd name="connsiteX278" fmla="*/ 2747543 w 5372555"/>
              <a:gd name="connsiteY278" fmla="*/ 4561959 h 5179331"/>
              <a:gd name="connsiteX279" fmla="*/ 2785245 w 5372555"/>
              <a:gd name="connsiteY279" fmla="*/ 4618512 h 5179331"/>
              <a:gd name="connsiteX280" fmla="*/ 2813522 w 5372555"/>
              <a:gd name="connsiteY280" fmla="*/ 4618512 h 5179331"/>
              <a:gd name="connsiteX281" fmla="*/ 2813522 w 5372555"/>
              <a:gd name="connsiteY281" fmla="*/ 4632650 h 5179331"/>
              <a:gd name="connsiteX282" fmla="*/ 2844155 w 5372555"/>
              <a:gd name="connsiteY282" fmla="*/ 4667996 h 5179331"/>
              <a:gd name="connsiteX283" fmla="*/ 2855937 w 5372555"/>
              <a:gd name="connsiteY283" fmla="*/ 4698629 h 5179331"/>
              <a:gd name="connsiteX284" fmla="*/ 2841799 w 5372555"/>
              <a:gd name="connsiteY284" fmla="*/ 4698629 h 5179331"/>
              <a:gd name="connsiteX285" fmla="*/ 2834730 w 5372555"/>
              <a:gd name="connsiteY285" fmla="*/ 4710411 h 5179331"/>
              <a:gd name="connsiteX286" fmla="*/ 2813522 w 5372555"/>
              <a:gd name="connsiteY286" fmla="*/ 4712767 h 5179331"/>
              <a:gd name="connsiteX287" fmla="*/ 2792315 w 5372555"/>
              <a:gd name="connsiteY287" fmla="*/ 4686847 h 5179331"/>
              <a:gd name="connsiteX288" fmla="*/ 2771107 w 5372555"/>
              <a:gd name="connsiteY288" fmla="*/ 4660927 h 5179331"/>
              <a:gd name="connsiteX289" fmla="*/ 2756969 w 5372555"/>
              <a:gd name="connsiteY289" fmla="*/ 4660927 h 5179331"/>
              <a:gd name="connsiteX290" fmla="*/ 2756969 w 5372555"/>
              <a:gd name="connsiteY290" fmla="*/ 4618512 h 5179331"/>
              <a:gd name="connsiteX291" fmla="*/ 2747543 w 5372555"/>
              <a:gd name="connsiteY291" fmla="*/ 4618512 h 5179331"/>
              <a:gd name="connsiteX292" fmla="*/ 2747543 w 5372555"/>
              <a:gd name="connsiteY292" fmla="*/ 4590235 h 5179331"/>
              <a:gd name="connsiteX293" fmla="*/ 2733405 w 5372555"/>
              <a:gd name="connsiteY293" fmla="*/ 4590235 h 5179331"/>
              <a:gd name="connsiteX294" fmla="*/ 2714554 w 5372555"/>
              <a:gd name="connsiteY294" fmla="*/ 4552533 h 5179331"/>
              <a:gd name="connsiteX295" fmla="*/ 2676852 w 5372555"/>
              <a:gd name="connsiteY295" fmla="*/ 4533682 h 5179331"/>
              <a:gd name="connsiteX296" fmla="*/ 2676852 w 5372555"/>
              <a:gd name="connsiteY296" fmla="*/ 4547820 h 5179331"/>
              <a:gd name="connsiteX297" fmla="*/ 2592022 w 5372555"/>
              <a:gd name="connsiteY297" fmla="*/ 4561959 h 5179331"/>
              <a:gd name="connsiteX298" fmla="*/ 2592022 w 5372555"/>
              <a:gd name="connsiteY298" fmla="*/ 4547820 h 5179331"/>
              <a:gd name="connsiteX299" fmla="*/ 2544894 w 5372555"/>
              <a:gd name="connsiteY299" fmla="*/ 4543108 h 5179331"/>
              <a:gd name="connsiteX300" fmla="*/ 2476559 w 5372555"/>
              <a:gd name="connsiteY300" fmla="*/ 4566672 h 5179331"/>
              <a:gd name="connsiteX301" fmla="*/ 2445926 w 5372555"/>
              <a:gd name="connsiteY301" fmla="*/ 4620868 h 5179331"/>
              <a:gd name="connsiteX302" fmla="*/ 2410580 w 5372555"/>
              <a:gd name="connsiteY302" fmla="*/ 4675065 h 5179331"/>
              <a:gd name="connsiteX303" fmla="*/ 2332820 w 5372555"/>
              <a:gd name="connsiteY303" fmla="*/ 4698629 h 5179331"/>
              <a:gd name="connsiteX304" fmla="*/ 2264485 w 5372555"/>
              <a:gd name="connsiteY304" fmla="*/ 4667996 h 5179331"/>
              <a:gd name="connsiteX305" fmla="*/ 2167873 w 5372555"/>
              <a:gd name="connsiteY305" fmla="*/ 4660927 h 5179331"/>
              <a:gd name="connsiteX306" fmla="*/ 2087756 w 5372555"/>
              <a:gd name="connsiteY306" fmla="*/ 4755182 h 5179331"/>
              <a:gd name="connsiteX307" fmla="*/ 2017064 w 5372555"/>
              <a:gd name="connsiteY307" fmla="*/ 4755182 h 5179331"/>
              <a:gd name="connsiteX308" fmla="*/ 1986431 w 5372555"/>
              <a:gd name="connsiteY308" fmla="*/ 4719836 h 5179331"/>
              <a:gd name="connsiteX309" fmla="*/ 1960511 w 5372555"/>
              <a:gd name="connsiteY309" fmla="*/ 4675065 h 5179331"/>
              <a:gd name="connsiteX310" fmla="*/ 1809703 w 5372555"/>
              <a:gd name="connsiteY310" fmla="*/ 4675065 h 5179331"/>
              <a:gd name="connsiteX311" fmla="*/ 1781426 w 5372555"/>
              <a:gd name="connsiteY311" fmla="*/ 4660927 h 5179331"/>
              <a:gd name="connsiteX312" fmla="*/ 1781426 w 5372555"/>
              <a:gd name="connsiteY312" fmla="*/ 4675065 h 5179331"/>
              <a:gd name="connsiteX313" fmla="*/ 1757862 w 5372555"/>
              <a:gd name="connsiteY313" fmla="*/ 4675065 h 5179331"/>
              <a:gd name="connsiteX314" fmla="*/ 1757862 w 5372555"/>
              <a:gd name="connsiteY314" fmla="*/ 4684491 h 5179331"/>
              <a:gd name="connsiteX315" fmla="*/ 1696596 w 5372555"/>
              <a:gd name="connsiteY315" fmla="*/ 4722193 h 5179331"/>
              <a:gd name="connsiteX316" fmla="*/ 1616479 w 5372555"/>
              <a:gd name="connsiteY316" fmla="*/ 4741044 h 5179331"/>
              <a:gd name="connsiteX317" fmla="*/ 1569352 w 5372555"/>
              <a:gd name="connsiteY317" fmla="*/ 4613799 h 5179331"/>
              <a:gd name="connsiteX318" fmla="*/ 1451532 w 5372555"/>
              <a:gd name="connsiteY318" fmla="*/ 4547820 h 5179331"/>
              <a:gd name="connsiteX319" fmla="*/ 1399692 w 5372555"/>
              <a:gd name="connsiteY319" fmla="*/ 4576097 h 5179331"/>
              <a:gd name="connsiteX320" fmla="*/ 1300724 w 5372555"/>
              <a:gd name="connsiteY320" fmla="*/ 4495980 h 5179331"/>
              <a:gd name="connsiteX321" fmla="*/ 1286586 w 5372555"/>
              <a:gd name="connsiteY321" fmla="*/ 4495980 h 5179331"/>
              <a:gd name="connsiteX322" fmla="*/ 1251240 w 5372555"/>
              <a:gd name="connsiteY322" fmla="*/ 4446496 h 5179331"/>
              <a:gd name="connsiteX323" fmla="*/ 1178192 w 5372555"/>
              <a:gd name="connsiteY323" fmla="*/ 4439427 h 5179331"/>
              <a:gd name="connsiteX324" fmla="*/ 1178192 w 5372555"/>
              <a:gd name="connsiteY324" fmla="*/ 4453565 h 5179331"/>
              <a:gd name="connsiteX325" fmla="*/ 1107500 w 5372555"/>
              <a:gd name="connsiteY325" fmla="*/ 4453565 h 5179331"/>
              <a:gd name="connsiteX326" fmla="*/ 1093362 w 5372555"/>
              <a:gd name="connsiteY326" fmla="*/ 4425289 h 5179331"/>
              <a:gd name="connsiteX327" fmla="*/ 1083936 w 5372555"/>
              <a:gd name="connsiteY327" fmla="*/ 4382874 h 5179331"/>
              <a:gd name="connsiteX328" fmla="*/ 1121639 w 5372555"/>
              <a:gd name="connsiteY328" fmla="*/ 4260342 h 5179331"/>
              <a:gd name="connsiteX329" fmla="*/ 1102788 w 5372555"/>
              <a:gd name="connsiteY329" fmla="*/ 4246203 h 5179331"/>
              <a:gd name="connsiteX330" fmla="*/ 1083936 w 5372555"/>
              <a:gd name="connsiteY330" fmla="*/ 4232065 h 5179331"/>
              <a:gd name="connsiteX331" fmla="*/ 1083936 w 5372555"/>
              <a:gd name="connsiteY331" fmla="*/ 4217927 h 5179331"/>
              <a:gd name="connsiteX332" fmla="*/ 1039165 w 5372555"/>
              <a:gd name="connsiteY332" fmla="*/ 4203788 h 5179331"/>
              <a:gd name="connsiteX333" fmla="*/ 999107 w 5372555"/>
              <a:gd name="connsiteY333" fmla="*/ 4166086 h 5179331"/>
              <a:gd name="connsiteX334" fmla="*/ 848298 w 5372555"/>
              <a:gd name="connsiteY334" fmla="*/ 4166086 h 5179331"/>
              <a:gd name="connsiteX335" fmla="*/ 829447 w 5372555"/>
              <a:gd name="connsiteY335" fmla="*/ 4133097 h 5179331"/>
              <a:gd name="connsiteX336" fmla="*/ 820022 w 5372555"/>
              <a:gd name="connsiteY336" fmla="*/ 4081256 h 5179331"/>
              <a:gd name="connsiteX337" fmla="*/ 805883 w 5372555"/>
              <a:gd name="connsiteY337" fmla="*/ 4081256 h 5179331"/>
              <a:gd name="connsiteX338" fmla="*/ 820022 w 5372555"/>
              <a:gd name="connsiteY338" fmla="*/ 4038841 h 5179331"/>
              <a:gd name="connsiteX339" fmla="*/ 834160 w 5372555"/>
              <a:gd name="connsiteY339" fmla="*/ 4038841 h 5179331"/>
              <a:gd name="connsiteX340" fmla="*/ 834160 w 5372555"/>
              <a:gd name="connsiteY340" fmla="*/ 4015278 h 5179331"/>
              <a:gd name="connsiteX341" fmla="*/ 862437 w 5372555"/>
              <a:gd name="connsiteY341" fmla="*/ 4001139 h 5179331"/>
              <a:gd name="connsiteX342" fmla="*/ 862437 w 5372555"/>
              <a:gd name="connsiteY342" fmla="*/ 3958724 h 5179331"/>
              <a:gd name="connsiteX343" fmla="*/ 876575 w 5372555"/>
              <a:gd name="connsiteY343" fmla="*/ 3958724 h 5179331"/>
              <a:gd name="connsiteX344" fmla="*/ 878931 w 5372555"/>
              <a:gd name="connsiteY344" fmla="*/ 3944586 h 5179331"/>
              <a:gd name="connsiteX345" fmla="*/ 881288 w 5372555"/>
              <a:gd name="connsiteY345" fmla="*/ 3930448 h 5179331"/>
              <a:gd name="connsiteX346" fmla="*/ 820022 w 5372555"/>
              <a:gd name="connsiteY346" fmla="*/ 3807916 h 5179331"/>
              <a:gd name="connsiteX347" fmla="*/ 697490 w 5372555"/>
              <a:gd name="connsiteY347" fmla="*/ 3751363 h 5179331"/>
              <a:gd name="connsiteX348" fmla="*/ 697490 w 5372555"/>
              <a:gd name="connsiteY348" fmla="*/ 3685384 h 5179331"/>
              <a:gd name="connsiteX349" fmla="*/ 739905 w 5372555"/>
              <a:gd name="connsiteY349" fmla="*/ 3652395 h 5179331"/>
              <a:gd name="connsiteX350" fmla="*/ 791745 w 5372555"/>
              <a:gd name="connsiteY350" fmla="*/ 3628831 h 5179331"/>
              <a:gd name="connsiteX351" fmla="*/ 772894 w 5372555"/>
              <a:gd name="connsiteY351" fmla="*/ 3503942 h 5179331"/>
              <a:gd name="connsiteX352" fmla="*/ 754043 w 5372555"/>
              <a:gd name="connsiteY352" fmla="*/ 3379054 h 5179331"/>
              <a:gd name="connsiteX353" fmla="*/ 739905 w 5372555"/>
              <a:gd name="connsiteY353" fmla="*/ 3379054 h 5179331"/>
              <a:gd name="connsiteX354" fmla="*/ 739905 w 5372555"/>
              <a:gd name="connsiteY354" fmla="*/ 3355490 h 5179331"/>
              <a:gd name="connsiteX355" fmla="*/ 704559 w 5372555"/>
              <a:gd name="connsiteY355" fmla="*/ 3303650 h 5179331"/>
              <a:gd name="connsiteX356" fmla="*/ 697490 w 5372555"/>
              <a:gd name="connsiteY356" fmla="*/ 3228246 h 5179331"/>
              <a:gd name="connsiteX357" fmla="*/ 711628 w 5372555"/>
              <a:gd name="connsiteY357" fmla="*/ 3207038 h 5179331"/>
              <a:gd name="connsiteX358" fmla="*/ 725766 w 5372555"/>
              <a:gd name="connsiteY358" fmla="*/ 3190543 h 5179331"/>
              <a:gd name="connsiteX359" fmla="*/ 758756 w 5372555"/>
              <a:gd name="connsiteY359" fmla="*/ 3176405 h 5179331"/>
              <a:gd name="connsiteX360" fmla="*/ 791745 w 5372555"/>
              <a:gd name="connsiteY360" fmla="*/ 3162267 h 5179331"/>
              <a:gd name="connsiteX361" fmla="*/ 801171 w 5372555"/>
              <a:gd name="connsiteY361" fmla="*/ 3136347 h 5179331"/>
              <a:gd name="connsiteX362" fmla="*/ 820022 w 5372555"/>
              <a:gd name="connsiteY362" fmla="*/ 3105714 h 5179331"/>
              <a:gd name="connsiteX363" fmla="*/ 805883 w 5372555"/>
              <a:gd name="connsiteY363" fmla="*/ 3044448 h 5179331"/>
              <a:gd name="connsiteX364" fmla="*/ 791745 w 5372555"/>
              <a:gd name="connsiteY364" fmla="*/ 2983182 h 5179331"/>
              <a:gd name="connsiteX365" fmla="*/ 817665 w 5372555"/>
              <a:gd name="connsiteY365" fmla="*/ 2952549 h 5179331"/>
              <a:gd name="connsiteX366" fmla="*/ 834160 w 5372555"/>
              <a:gd name="connsiteY366" fmla="*/ 2926628 h 5179331"/>
              <a:gd name="connsiteX367" fmla="*/ 886000 w 5372555"/>
              <a:gd name="connsiteY367" fmla="*/ 2905421 h 5179331"/>
              <a:gd name="connsiteX368" fmla="*/ 937841 w 5372555"/>
              <a:gd name="connsiteY368" fmla="*/ 2881857 h 5179331"/>
              <a:gd name="connsiteX369" fmla="*/ 977899 w 5372555"/>
              <a:gd name="connsiteY369" fmla="*/ 2834730 h 5179331"/>
              <a:gd name="connsiteX370" fmla="*/ 994394 w 5372555"/>
              <a:gd name="connsiteY370" fmla="*/ 2747543 h 5179331"/>
              <a:gd name="connsiteX371" fmla="*/ 989681 w 5372555"/>
              <a:gd name="connsiteY371" fmla="*/ 2693347 h 5179331"/>
              <a:gd name="connsiteX372" fmla="*/ 984969 w 5372555"/>
              <a:gd name="connsiteY372" fmla="*/ 2625011 h 5179331"/>
              <a:gd name="connsiteX373" fmla="*/ 1001463 w 5372555"/>
              <a:gd name="connsiteY373" fmla="*/ 2608517 h 5179331"/>
              <a:gd name="connsiteX374" fmla="*/ 1013245 w 5372555"/>
              <a:gd name="connsiteY374" fmla="*/ 2596735 h 5179331"/>
              <a:gd name="connsiteX375" fmla="*/ 1041522 w 5372555"/>
              <a:gd name="connsiteY375" fmla="*/ 2596735 h 5179331"/>
              <a:gd name="connsiteX376" fmla="*/ 1041522 w 5372555"/>
              <a:gd name="connsiteY376" fmla="*/ 2582596 h 5179331"/>
              <a:gd name="connsiteX377" fmla="*/ 1100431 w 5372555"/>
              <a:gd name="connsiteY377" fmla="*/ 2568458 h 5179331"/>
              <a:gd name="connsiteX378" fmla="*/ 1166410 w 5372555"/>
              <a:gd name="connsiteY378" fmla="*/ 2554320 h 5179331"/>
              <a:gd name="connsiteX379" fmla="*/ 1220607 w 5372555"/>
              <a:gd name="connsiteY379" fmla="*/ 2526043 h 5179331"/>
              <a:gd name="connsiteX380" fmla="*/ 1244171 w 5372555"/>
              <a:gd name="connsiteY380" fmla="*/ 2469490 h 5179331"/>
              <a:gd name="connsiteX381" fmla="*/ 1241814 w 5372555"/>
              <a:gd name="connsiteY381" fmla="*/ 2455352 h 5179331"/>
              <a:gd name="connsiteX382" fmla="*/ 1239458 w 5372555"/>
              <a:gd name="connsiteY382" fmla="*/ 2445926 h 5179331"/>
              <a:gd name="connsiteX383" fmla="*/ 1286586 w 5372555"/>
              <a:gd name="connsiteY383" fmla="*/ 2417650 h 5179331"/>
              <a:gd name="connsiteX384" fmla="*/ 1286586 w 5372555"/>
              <a:gd name="connsiteY384" fmla="*/ 2389373 h 5179331"/>
              <a:gd name="connsiteX385" fmla="*/ 1371415 w 5372555"/>
              <a:gd name="connsiteY385" fmla="*/ 2375235 h 5179331"/>
              <a:gd name="connsiteX386" fmla="*/ 1406761 w 5372555"/>
              <a:gd name="connsiteY386" fmla="*/ 2403511 h 5179331"/>
              <a:gd name="connsiteX387" fmla="*/ 1451532 w 5372555"/>
              <a:gd name="connsiteY387" fmla="*/ 2422362 h 5179331"/>
              <a:gd name="connsiteX388" fmla="*/ 1468027 w 5372555"/>
              <a:gd name="connsiteY388" fmla="*/ 2410580 h 5179331"/>
              <a:gd name="connsiteX389" fmla="*/ 1479809 w 5372555"/>
              <a:gd name="connsiteY389" fmla="*/ 2389373 h 5179331"/>
              <a:gd name="connsiteX390" fmla="*/ 1522224 w 5372555"/>
              <a:gd name="connsiteY390" fmla="*/ 2389373 h 5179331"/>
              <a:gd name="connsiteX391" fmla="*/ 1522224 w 5372555"/>
              <a:gd name="connsiteY391" fmla="*/ 2375235 h 5179331"/>
              <a:gd name="connsiteX392" fmla="*/ 1571708 w 5372555"/>
              <a:gd name="connsiteY392" fmla="*/ 2318682 h 5179331"/>
              <a:gd name="connsiteX393" fmla="*/ 1602341 w 5372555"/>
              <a:gd name="connsiteY393" fmla="*/ 2266841 h 5179331"/>
              <a:gd name="connsiteX394" fmla="*/ 1673033 w 5372555"/>
              <a:gd name="connsiteY394" fmla="*/ 2266841 h 5179331"/>
              <a:gd name="connsiteX395" fmla="*/ 1680102 w 5372555"/>
              <a:gd name="connsiteY395" fmla="*/ 2259772 h 5179331"/>
              <a:gd name="connsiteX396" fmla="*/ 1701309 w 5372555"/>
              <a:gd name="connsiteY396" fmla="*/ 2252703 h 5179331"/>
              <a:gd name="connsiteX397" fmla="*/ 1701309 w 5372555"/>
              <a:gd name="connsiteY397" fmla="*/ 2266841 h 5179331"/>
              <a:gd name="connsiteX398" fmla="*/ 1757862 w 5372555"/>
              <a:gd name="connsiteY398" fmla="*/ 2280979 h 5179331"/>
              <a:gd name="connsiteX399" fmla="*/ 1757862 w 5372555"/>
              <a:gd name="connsiteY399" fmla="*/ 2309256 h 5179331"/>
              <a:gd name="connsiteX400" fmla="*/ 1788495 w 5372555"/>
              <a:gd name="connsiteY400" fmla="*/ 2313969 h 5179331"/>
              <a:gd name="connsiteX401" fmla="*/ 1809703 w 5372555"/>
              <a:gd name="connsiteY401" fmla="*/ 2323394 h 5179331"/>
              <a:gd name="connsiteX402" fmla="*/ 1809703 w 5372555"/>
              <a:gd name="connsiteY402" fmla="*/ 2309256 h 5179331"/>
              <a:gd name="connsiteX403" fmla="*/ 1861543 w 5372555"/>
              <a:gd name="connsiteY403" fmla="*/ 2283336 h 5179331"/>
              <a:gd name="connsiteX404" fmla="*/ 1885107 w 5372555"/>
              <a:gd name="connsiteY404" fmla="*/ 2250346 h 5179331"/>
              <a:gd name="connsiteX405" fmla="*/ 1911027 w 5372555"/>
              <a:gd name="connsiteY405" fmla="*/ 2222070 h 5179331"/>
              <a:gd name="connsiteX406" fmla="*/ 1974649 w 5372555"/>
              <a:gd name="connsiteY406" fmla="*/ 2210288 h 5179331"/>
              <a:gd name="connsiteX407" fmla="*/ 1993500 w 5372555"/>
              <a:gd name="connsiteY407" fmla="*/ 2224426 h 5179331"/>
              <a:gd name="connsiteX408" fmla="*/ 2007639 w 5372555"/>
              <a:gd name="connsiteY408" fmla="*/ 2229139 h 5179331"/>
              <a:gd name="connsiteX409" fmla="*/ 2033559 w 5372555"/>
              <a:gd name="connsiteY409" fmla="*/ 2252703 h 5179331"/>
              <a:gd name="connsiteX410" fmla="*/ 2087756 w 5372555"/>
              <a:gd name="connsiteY410" fmla="*/ 2323394 h 5179331"/>
              <a:gd name="connsiteX411" fmla="*/ 2196150 w 5372555"/>
              <a:gd name="connsiteY411" fmla="*/ 2323394 h 5179331"/>
              <a:gd name="connsiteX412" fmla="*/ 2196150 w 5372555"/>
              <a:gd name="connsiteY412" fmla="*/ 2309256 h 5179331"/>
              <a:gd name="connsiteX413" fmla="*/ 2238564 w 5372555"/>
              <a:gd name="connsiteY413" fmla="*/ 2295118 h 5179331"/>
              <a:gd name="connsiteX414" fmla="*/ 2276267 w 5372555"/>
              <a:gd name="connsiteY414" fmla="*/ 2280979 h 5179331"/>
              <a:gd name="connsiteX415" fmla="*/ 2276267 w 5372555"/>
              <a:gd name="connsiteY415" fmla="*/ 2266841 h 5179331"/>
              <a:gd name="connsiteX416" fmla="*/ 2285692 w 5372555"/>
              <a:gd name="connsiteY416" fmla="*/ 2271554 h 5179331"/>
              <a:gd name="connsiteX417" fmla="*/ 2280979 w 5372555"/>
              <a:gd name="connsiteY417" fmla="*/ 2276267 h 5179331"/>
              <a:gd name="connsiteX418" fmla="*/ 2290405 w 5372555"/>
              <a:gd name="connsiteY418" fmla="*/ 2280979 h 5179331"/>
              <a:gd name="connsiteX419" fmla="*/ 2295118 w 5372555"/>
              <a:gd name="connsiteY419" fmla="*/ 2280979 h 5179331"/>
              <a:gd name="connsiteX420" fmla="*/ 2330463 w 5372555"/>
              <a:gd name="connsiteY420" fmla="*/ 2198506 h 5179331"/>
              <a:gd name="connsiteX421" fmla="*/ 2365809 w 5372555"/>
              <a:gd name="connsiteY421" fmla="*/ 2078330 h 5179331"/>
              <a:gd name="connsiteX422" fmla="*/ 2346958 w 5372555"/>
              <a:gd name="connsiteY422" fmla="*/ 2000570 h 5179331"/>
              <a:gd name="connsiteX423" fmla="*/ 2306900 w 5372555"/>
              <a:gd name="connsiteY423" fmla="*/ 1946373 h 5179331"/>
              <a:gd name="connsiteX424" fmla="*/ 2269197 w 5372555"/>
              <a:gd name="connsiteY424" fmla="*/ 1901602 h 5179331"/>
              <a:gd name="connsiteX425" fmla="*/ 2252703 w 5372555"/>
              <a:gd name="connsiteY425" fmla="*/ 1842692 h 5179331"/>
              <a:gd name="connsiteX426" fmla="*/ 2295118 w 5372555"/>
              <a:gd name="connsiteY426" fmla="*/ 1746080 h 5179331"/>
              <a:gd name="connsiteX427" fmla="*/ 2375235 w 5372555"/>
              <a:gd name="connsiteY427" fmla="*/ 1663607 h 5179331"/>
              <a:gd name="connsiteX428" fmla="*/ 2389373 w 5372555"/>
              <a:gd name="connsiteY428" fmla="*/ 1663607 h 5179331"/>
              <a:gd name="connsiteX429" fmla="*/ 2389373 w 5372555"/>
              <a:gd name="connsiteY429" fmla="*/ 1607053 h 5179331"/>
              <a:gd name="connsiteX430" fmla="*/ 2403511 w 5372555"/>
              <a:gd name="connsiteY430" fmla="*/ 1607053 h 5179331"/>
              <a:gd name="connsiteX431" fmla="*/ 2394086 w 5372555"/>
              <a:gd name="connsiteY431" fmla="*/ 1566995 h 5179331"/>
              <a:gd name="connsiteX432" fmla="*/ 2375235 w 5372555"/>
              <a:gd name="connsiteY432" fmla="*/ 1536362 h 5179331"/>
              <a:gd name="connsiteX433" fmla="*/ 2361096 w 5372555"/>
              <a:gd name="connsiteY433" fmla="*/ 1536362 h 5179331"/>
              <a:gd name="connsiteX434" fmla="*/ 2361096 w 5372555"/>
              <a:gd name="connsiteY434" fmla="*/ 1427968 h 5179331"/>
              <a:gd name="connsiteX435" fmla="*/ 2401155 w 5372555"/>
              <a:gd name="connsiteY435" fmla="*/ 1385553 h 5179331"/>
              <a:gd name="connsiteX436" fmla="*/ 2431788 w 5372555"/>
              <a:gd name="connsiteY436" fmla="*/ 1333713 h 5179331"/>
              <a:gd name="connsiteX437" fmla="*/ 2445926 w 5372555"/>
              <a:gd name="connsiteY437" fmla="*/ 1333713 h 5179331"/>
              <a:gd name="connsiteX438" fmla="*/ 2445926 w 5372555"/>
              <a:gd name="connsiteY438" fmla="*/ 1305437 h 5179331"/>
              <a:gd name="connsiteX439" fmla="*/ 2474203 w 5372555"/>
              <a:gd name="connsiteY439" fmla="*/ 1291298 h 5179331"/>
              <a:gd name="connsiteX440" fmla="*/ 2474203 w 5372555"/>
              <a:gd name="connsiteY440" fmla="*/ 1234745 h 5179331"/>
              <a:gd name="connsiteX441" fmla="*/ 2540182 w 5372555"/>
              <a:gd name="connsiteY441" fmla="*/ 1197043 h 5179331"/>
              <a:gd name="connsiteX442" fmla="*/ 2540182 w 5372555"/>
              <a:gd name="connsiteY442" fmla="*/ 1168766 h 5179331"/>
              <a:gd name="connsiteX443" fmla="*/ 2568458 w 5372555"/>
              <a:gd name="connsiteY443" fmla="*/ 1154628 h 5179331"/>
              <a:gd name="connsiteX444" fmla="*/ 2568458 w 5372555"/>
              <a:gd name="connsiteY444" fmla="*/ 1126351 h 5179331"/>
              <a:gd name="connsiteX445" fmla="*/ 2582596 w 5372555"/>
              <a:gd name="connsiteY445" fmla="*/ 1126351 h 5179331"/>
              <a:gd name="connsiteX446" fmla="*/ 2582596 w 5372555"/>
              <a:gd name="connsiteY446" fmla="*/ 1098075 h 5179331"/>
              <a:gd name="connsiteX447" fmla="*/ 2596735 w 5372555"/>
              <a:gd name="connsiteY447" fmla="*/ 1098075 h 5179331"/>
              <a:gd name="connsiteX448" fmla="*/ 2596735 w 5372555"/>
              <a:gd name="connsiteY448" fmla="*/ 1055660 h 5179331"/>
              <a:gd name="connsiteX449" fmla="*/ 2610873 w 5372555"/>
              <a:gd name="connsiteY449" fmla="*/ 1055660 h 5179331"/>
              <a:gd name="connsiteX450" fmla="*/ 2625011 w 5372555"/>
              <a:gd name="connsiteY450" fmla="*/ 1032096 h 5179331"/>
              <a:gd name="connsiteX451" fmla="*/ 2648575 w 5372555"/>
              <a:gd name="connsiteY451" fmla="*/ 1032096 h 5179331"/>
              <a:gd name="connsiteX452" fmla="*/ 2679208 w 5372555"/>
              <a:gd name="connsiteY452" fmla="*/ 980256 h 5179331"/>
              <a:gd name="connsiteX453" fmla="*/ 2719267 w 5372555"/>
              <a:gd name="connsiteY453" fmla="*/ 947266 h 5179331"/>
              <a:gd name="connsiteX454" fmla="*/ 2719267 w 5372555"/>
              <a:gd name="connsiteY454" fmla="*/ 918990 h 5179331"/>
              <a:gd name="connsiteX455" fmla="*/ 2733405 w 5372555"/>
              <a:gd name="connsiteY455" fmla="*/ 918990 h 5179331"/>
              <a:gd name="connsiteX456" fmla="*/ 2733405 w 5372555"/>
              <a:gd name="connsiteY456" fmla="*/ 867149 h 5179331"/>
              <a:gd name="connsiteX457" fmla="*/ 2761682 w 5372555"/>
              <a:gd name="connsiteY457" fmla="*/ 850655 h 5179331"/>
              <a:gd name="connsiteX458" fmla="*/ 2766394 w 5372555"/>
              <a:gd name="connsiteY458" fmla="*/ 836516 h 5179331"/>
              <a:gd name="connsiteX459" fmla="*/ 2773464 w 5372555"/>
              <a:gd name="connsiteY459" fmla="*/ 824734 h 5179331"/>
              <a:gd name="connsiteX460" fmla="*/ 2804097 w 5372555"/>
              <a:gd name="connsiteY460" fmla="*/ 810596 h 5179331"/>
              <a:gd name="connsiteX461" fmla="*/ 2804097 w 5372555"/>
              <a:gd name="connsiteY461" fmla="*/ 782319 h 5179331"/>
              <a:gd name="connsiteX462" fmla="*/ 2879501 w 5372555"/>
              <a:gd name="connsiteY462" fmla="*/ 754043 h 5179331"/>
              <a:gd name="connsiteX463" fmla="*/ 2954905 w 5372555"/>
              <a:gd name="connsiteY463" fmla="*/ 725766 h 5179331"/>
              <a:gd name="connsiteX464" fmla="*/ 2954905 w 5372555"/>
              <a:gd name="connsiteY464" fmla="*/ 711628 h 5179331"/>
              <a:gd name="connsiteX465" fmla="*/ 3011459 w 5372555"/>
              <a:gd name="connsiteY465" fmla="*/ 702202 h 5179331"/>
              <a:gd name="connsiteX466" fmla="*/ 3063299 w 5372555"/>
              <a:gd name="connsiteY466" fmla="*/ 659787 h 5179331"/>
              <a:gd name="connsiteX467" fmla="*/ 3133991 w 5372555"/>
              <a:gd name="connsiteY467" fmla="*/ 659787 h 5179331"/>
              <a:gd name="connsiteX468" fmla="*/ 3133991 w 5372555"/>
              <a:gd name="connsiteY468" fmla="*/ 645649 h 5179331"/>
              <a:gd name="connsiteX469" fmla="*/ 3157554 w 5372555"/>
              <a:gd name="connsiteY469" fmla="*/ 645649 h 5179331"/>
              <a:gd name="connsiteX470" fmla="*/ 3157554 w 5372555"/>
              <a:gd name="connsiteY470" fmla="*/ 631511 h 5179331"/>
              <a:gd name="connsiteX471" fmla="*/ 3185831 w 5372555"/>
              <a:gd name="connsiteY471" fmla="*/ 631511 h 5179331"/>
              <a:gd name="connsiteX472" fmla="*/ 3240028 w 5372555"/>
              <a:gd name="connsiteY472" fmla="*/ 553750 h 5179331"/>
              <a:gd name="connsiteX473" fmla="*/ 3308363 w 5372555"/>
              <a:gd name="connsiteY473" fmla="*/ 494841 h 5179331"/>
              <a:gd name="connsiteX474" fmla="*/ 3463884 w 5372555"/>
              <a:gd name="connsiteY474" fmla="*/ 508979 h 5179331"/>
              <a:gd name="connsiteX475" fmla="*/ 3454459 w 5372555"/>
              <a:gd name="connsiteY475" fmla="*/ 475990 h 5179331"/>
              <a:gd name="connsiteX476" fmla="*/ 3496874 w 5372555"/>
              <a:gd name="connsiteY476" fmla="*/ 447713 h 5179331"/>
              <a:gd name="connsiteX477" fmla="*/ 3539289 w 5372555"/>
              <a:gd name="connsiteY477" fmla="*/ 450069 h 5179331"/>
              <a:gd name="connsiteX478" fmla="*/ 3572278 w 5372555"/>
              <a:gd name="connsiteY478" fmla="*/ 494841 h 5179331"/>
              <a:gd name="connsiteX479" fmla="*/ 3617049 w 5372555"/>
              <a:gd name="connsiteY479" fmla="*/ 485415 h 5179331"/>
              <a:gd name="connsiteX480" fmla="*/ 3666533 w 5372555"/>
              <a:gd name="connsiteY480" fmla="*/ 480702 h 5179331"/>
              <a:gd name="connsiteX481" fmla="*/ 3697166 w 5372555"/>
              <a:gd name="connsiteY481" fmla="*/ 487771 h 5179331"/>
              <a:gd name="connsiteX482" fmla="*/ 3723086 w 5372555"/>
              <a:gd name="connsiteY482" fmla="*/ 494841 h 5179331"/>
              <a:gd name="connsiteX483" fmla="*/ 3723086 w 5372555"/>
              <a:gd name="connsiteY483" fmla="*/ 480702 h 5179331"/>
              <a:gd name="connsiteX484" fmla="*/ 3765501 w 5372555"/>
              <a:gd name="connsiteY484" fmla="*/ 480702 h 5179331"/>
              <a:gd name="connsiteX485" fmla="*/ 3765501 w 5372555"/>
              <a:gd name="connsiteY485" fmla="*/ 466564 h 5179331"/>
              <a:gd name="connsiteX486" fmla="*/ 3859757 w 5372555"/>
              <a:gd name="connsiteY486" fmla="*/ 452426 h 5179331"/>
              <a:gd name="connsiteX487" fmla="*/ 3958725 w 5372555"/>
              <a:gd name="connsiteY487" fmla="*/ 438287 h 5179331"/>
              <a:gd name="connsiteX488" fmla="*/ 5070938 w 5372555"/>
              <a:gd name="connsiteY488" fmla="*/ 0 h 5179331"/>
              <a:gd name="connsiteX489" fmla="*/ 5136911 w 5372555"/>
              <a:gd name="connsiteY489" fmla="*/ 0 h 5179331"/>
              <a:gd name="connsiteX490" fmla="*/ 5155768 w 5372555"/>
              <a:gd name="connsiteY490" fmla="*/ 28277 h 5179331"/>
              <a:gd name="connsiteX491" fmla="*/ 5165193 w 5372555"/>
              <a:gd name="connsiteY491" fmla="*/ 65979 h 5179331"/>
              <a:gd name="connsiteX492" fmla="*/ 5127491 w 5372555"/>
              <a:gd name="connsiteY492" fmla="*/ 101325 h 5179331"/>
              <a:gd name="connsiteX493" fmla="*/ 5070938 w 5372555"/>
              <a:gd name="connsiteY493" fmla="*/ 108394 h 5179331"/>
              <a:gd name="connsiteX494" fmla="*/ 5056800 w 5372555"/>
              <a:gd name="connsiteY494" fmla="*/ 65979 h 5179331"/>
              <a:gd name="connsiteX495" fmla="*/ 5042662 w 5372555"/>
              <a:gd name="connsiteY495" fmla="*/ 65979 h 5179331"/>
              <a:gd name="connsiteX496" fmla="*/ 5037949 w 5372555"/>
              <a:gd name="connsiteY496" fmla="*/ 51840 h 5179331"/>
              <a:gd name="connsiteX497" fmla="*/ 5049731 w 5372555"/>
              <a:gd name="connsiteY497" fmla="*/ 21208 h 5179331"/>
              <a:gd name="connsiteX498" fmla="*/ 5070938 w 5372555"/>
              <a:gd name="connsiteY498" fmla="*/ 0 h 5179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</a:cxnLst>
            <a:rect l="l" t="t" r="r" b="b"/>
            <a:pathLst>
              <a:path w="5372555" h="5179331">
                <a:moveTo>
                  <a:pt x="296904" y="4354597"/>
                </a:moveTo>
                <a:lnTo>
                  <a:pt x="438287" y="4368735"/>
                </a:lnTo>
                <a:lnTo>
                  <a:pt x="438287" y="4354597"/>
                </a:lnTo>
                <a:lnTo>
                  <a:pt x="546681" y="4354597"/>
                </a:lnTo>
                <a:lnTo>
                  <a:pt x="589096" y="4411150"/>
                </a:lnTo>
                <a:lnTo>
                  <a:pt x="612660" y="4411150"/>
                </a:lnTo>
                <a:lnTo>
                  <a:pt x="612660" y="4425289"/>
                </a:lnTo>
                <a:lnTo>
                  <a:pt x="655075" y="4425289"/>
                </a:lnTo>
                <a:lnTo>
                  <a:pt x="655075" y="4439427"/>
                </a:lnTo>
                <a:lnTo>
                  <a:pt x="683351" y="4439427"/>
                </a:lnTo>
                <a:lnTo>
                  <a:pt x="683351" y="4453565"/>
                </a:lnTo>
                <a:lnTo>
                  <a:pt x="711628" y="4453565"/>
                </a:lnTo>
                <a:lnTo>
                  <a:pt x="711628" y="4467703"/>
                </a:lnTo>
                <a:cubicBezTo>
                  <a:pt x="721053" y="4473987"/>
                  <a:pt x="727337" y="4476343"/>
                  <a:pt x="730479" y="4474773"/>
                </a:cubicBezTo>
                <a:cubicBezTo>
                  <a:pt x="733621" y="4473202"/>
                  <a:pt x="736763" y="4473987"/>
                  <a:pt x="739905" y="4477129"/>
                </a:cubicBezTo>
                <a:cubicBezTo>
                  <a:pt x="743046" y="4480271"/>
                  <a:pt x="746188" y="4488125"/>
                  <a:pt x="749330" y="4500693"/>
                </a:cubicBezTo>
                <a:cubicBezTo>
                  <a:pt x="752472" y="4513260"/>
                  <a:pt x="761898" y="4538395"/>
                  <a:pt x="777607" y="4576097"/>
                </a:cubicBezTo>
                <a:lnTo>
                  <a:pt x="791745" y="4576097"/>
                </a:lnTo>
                <a:lnTo>
                  <a:pt x="791745" y="4632650"/>
                </a:lnTo>
                <a:lnTo>
                  <a:pt x="805883" y="4632650"/>
                </a:lnTo>
                <a:cubicBezTo>
                  <a:pt x="815309" y="4648359"/>
                  <a:pt x="823163" y="4664854"/>
                  <a:pt x="829447" y="4682134"/>
                </a:cubicBezTo>
                <a:cubicBezTo>
                  <a:pt x="835731" y="4699414"/>
                  <a:pt x="846727" y="4714338"/>
                  <a:pt x="862437" y="4726906"/>
                </a:cubicBezTo>
                <a:cubicBezTo>
                  <a:pt x="856153" y="4770891"/>
                  <a:pt x="845942" y="4809379"/>
                  <a:pt x="831804" y="4842368"/>
                </a:cubicBezTo>
                <a:cubicBezTo>
                  <a:pt x="817665" y="4875358"/>
                  <a:pt x="809025" y="4920129"/>
                  <a:pt x="805883" y="4976682"/>
                </a:cubicBezTo>
                <a:cubicBezTo>
                  <a:pt x="790174" y="4989250"/>
                  <a:pt x="774465" y="5000246"/>
                  <a:pt x="758756" y="5009672"/>
                </a:cubicBezTo>
                <a:cubicBezTo>
                  <a:pt x="743046" y="5019097"/>
                  <a:pt x="727337" y="5030094"/>
                  <a:pt x="711628" y="5042661"/>
                </a:cubicBezTo>
                <a:lnTo>
                  <a:pt x="711628" y="5070938"/>
                </a:lnTo>
                <a:lnTo>
                  <a:pt x="683351" y="5085076"/>
                </a:lnTo>
                <a:lnTo>
                  <a:pt x="683351" y="5099214"/>
                </a:lnTo>
                <a:cubicBezTo>
                  <a:pt x="661358" y="5105498"/>
                  <a:pt x="642507" y="5109425"/>
                  <a:pt x="626798" y="5110996"/>
                </a:cubicBezTo>
                <a:cubicBezTo>
                  <a:pt x="611089" y="5112567"/>
                  <a:pt x="598522" y="5122778"/>
                  <a:pt x="589096" y="5141629"/>
                </a:cubicBezTo>
                <a:lnTo>
                  <a:pt x="560819" y="5141629"/>
                </a:lnTo>
                <a:cubicBezTo>
                  <a:pt x="548252" y="5160480"/>
                  <a:pt x="538826" y="5173048"/>
                  <a:pt x="532543" y="5179331"/>
                </a:cubicBezTo>
                <a:lnTo>
                  <a:pt x="438287" y="5179331"/>
                </a:lnTo>
                <a:lnTo>
                  <a:pt x="438287" y="5169906"/>
                </a:lnTo>
                <a:lnTo>
                  <a:pt x="353458" y="5169906"/>
                </a:lnTo>
                <a:lnTo>
                  <a:pt x="353458" y="5155767"/>
                </a:lnTo>
                <a:lnTo>
                  <a:pt x="325181" y="5155767"/>
                </a:lnTo>
                <a:lnTo>
                  <a:pt x="325181" y="5141629"/>
                </a:lnTo>
                <a:cubicBezTo>
                  <a:pt x="306330" y="5144771"/>
                  <a:pt x="288264" y="5147127"/>
                  <a:pt x="270984" y="5148698"/>
                </a:cubicBezTo>
                <a:cubicBezTo>
                  <a:pt x="253704" y="5150269"/>
                  <a:pt x="235638" y="5152626"/>
                  <a:pt x="216787" y="5155767"/>
                </a:cubicBezTo>
                <a:lnTo>
                  <a:pt x="160234" y="5070938"/>
                </a:lnTo>
                <a:lnTo>
                  <a:pt x="131958" y="5070938"/>
                </a:lnTo>
                <a:lnTo>
                  <a:pt x="131958" y="5056799"/>
                </a:lnTo>
                <a:cubicBezTo>
                  <a:pt x="122532" y="5050516"/>
                  <a:pt x="116248" y="5047374"/>
                  <a:pt x="113106" y="5047374"/>
                </a:cubicBezTo>
                <a:cubicBezTo>
                  <a:pt x="109965" y="5047374"/>
                  <a:pt x="108394" y="5047374"/>
                  <a:pt x="108394" y="5047374"/>
                </a:cubicBezTo>
                <a:cubicBezTo>
                  <a:pt x="108394" y="5047374"/>
                  <a:pt x="107608" y="5046588"/>
                  <a:pt x="106037" y="5045017"/>
                </a:cubicBezTo>
                <a:cubicBezTo>
                  <a:pt x="104466" y="5043446"/>
                  <a:pt x="100539" y="5037948"/>
                  <a:pt x="94255" y="5028523"/>
                </a:cubicBezTo>
                <a:lnTo>
                  <a:pt x="80117" y="5028523"/>
                </a:lnTo>
                <a:lnTo>
                  <a:pt x="80117" y="5004959"/>
                </a:lnTo>
                <a:lnTo>
                  <a:pt x="65979" y="5004959"/>
                </a:lnTo>
                <a:lnTo>
                  <a:pt x="65979" y="4976682"/>
                </a:lnTo>
                <a:lnTo>
                  <a:pt x="51841" y="4976682"/>
                </a:lnTo>
                <a:lnTo>
                  <a:pt x="51841" y="4934267"/>
                </a:lnTo>
                <a:lnTo>
                  <a:pt x="23564" y="4920129"/>
                </a:lnTo>
                <a:lnTo>
                  <a:pt x="23564" y="4891852"/>
                </a:lnTo>
                <a:lnTo>
                  <a:pt x="9426" y="4891852"/>
                </a:lnTo>
                <a:cubicBezTo>
                  <a:pt x="6284" y="4885569"/>
                  <a:pt x="3927" y="4869860"/>
                  <a:pt x="2356" y="4844725"/>
                </a:cubicBezTo>
                <a:cubicBezTo>
                  <a:pt x="786" y="4819590"/>
                  <a:pt x="0" y="4794455"/>
                  <a:pt x="0" y="4769321"/>
                </a:cubicBezTo>
                <a:cubicBezTo>
                  <a:pt x="0" y="4731618"/>
                  <a:pt x="1571" y="4704127"/>
                  <a:pt x="4713" y="4686847"/>
                </a:cubicBezTo>
                <a:cubicBezTo>
                  <a:pt x="7855" y="4669567"/>
                  <a:pt x="12567" y="4657000"/>
                  <a:pt x="18851" y="4649145"/>
                </a:cubicBezTo>
                <a:cubicBezTo>
                  <a:pt x="25135" y="4641290"/>
                  <a:pt x="30633" y="4635007"/>
                  <a:pt x="35346" y="4630294"/>
                </a:cubicBezTo>
                <a:cubicBezTo>
                  <a:pt x="40059" y="4625581"/>
                  <a:pt x="45557" y="4616941"/>
                  <a:pt x="51841" y="4604374"/>
                </a:cubicBezTo>
                <a:lnTo>
                  <a:pt x="65979" y="4604374"/>
                </a:lnTo>
                <a:cubicBezTo>
                  <a:pt x="75404" y="4585523"/>
                  <a:pt x="78546" y="4566672"/>
                  <a:pt x="75404" y="4547820"/>
                </a:cubicBezTo>
                <a:cubicBezTo>
                  <a:pt x="72263" y="4528969"/>
                  <a:pt x="78546" y="4511689"/>
                  <a:pt x="94255" y="4495980"/>
                </a:cubicBezTo>
                <a:cubicBezTo>
                  <a:pt x="100539" y="4486554"/>
                  <a:pt x="106037" y="4481056"/>
                  <a:pt x="110750" y="4479485"/>
                </a:cubicBezTo>
                <a:cubicBezTo>
                  <a:pt x="115463" y="4477914"/>
                  <a:pt x="120961" y="4475558"/>
                  <a:pt x="127245" y="4472416"/>
                </a:cubicBezTo>
                <a:cubicBezTo>
                  <a:pt x="133528" y="4469274"/>
                  <a:pt x="139812" y="4464562"/>
                  <a:pt x="146096" y="4458278"/>
                </a:cubicBezTo>
                <a:cubicBezTo>
                  <a:pt x="152380" y="4451994"/>
                  <a:pt x="161805" y="4440998"/>
                  <a:pt x="174372" y="4425289"/>
                </a:cubicBezTo>
                <a:lnTo>
                  <a:pt x="216787" y="4425289"/>
                </a:lnTo>
                <a:cubicBezTo>
                  <a:pt x="238780" y="4393870"/>
                  <a:pt x="253704" y="4378946"/>
                  <a:pt x="261559" y="4380517"/>
                </a:cubicBezTo>
                <a:cubicBezTo>
                  <a:pt x="269413" y="4382088"/>
                  <a:pt x="281195" y="4373448"/>
                  <a:pt x="296904" y="4354597"/>
                </a:cubicBezTo>
                <a:close/>
                <a:moveTo>
                  <a:pt x="3242384" y="3558139"/>
                </a:moveTo>
                <a:cubicBezTo>
                  <a:pt x="3251810" y="3567565"/>
                  <a:pt x="3256522" y="3578561"/>
                  <a:pt x="3256522" y="3591129"/>
                </a:cubicBezTo>
                <a:cubicBezTo>
                  <a:pt x="3256522" y="3603696"/>
                  <a:pt x="3251810" y="3616263"/>
                  <a:pt x="3242384" y="3628831"/>
                </a:cubicBezTo>
                <a:cubicBezTo>
                  <a:pt x="3232959" y="3641398"/>
                  <a:pt x="3223533" y="3650824"/>
                  <a:pt x="3214108" y="3657107"/>
                </a:cubicBezTo>
                <a:lnTo>
                  <a:pt x="3214108" y="3671246"/>
                </a:lnTo>
                <a:lnTo>
                  <a:pt x="3199969" y="3671246"/>
                </a:lnTo>
                <a:lnTo>
                  <a:pt x="3199969" y="3657107"/>
                </a:lnTo>
                <a:lnTo>
                  <a:pt x="3185831" y="3657107"/>
                </a:lnTo>
                <a:lnTo>
                  <a:pt x="3199969" y="3614692"/>
                </a:lnTo>
                <a:cubicBezTo>
                  <a:pt x="3215679" y="3602125"/>
                  <a:pt x="3229817" y="3583274"/>
                  <a:pt x="3242384" y="3558139"/>
                </a:cubicBezTo>
                <a:close/>
                <a:moveTo>
                  <a:pt x="5330147" y="3463884"/>
                </a:moveTo>
                <a:lnTo>
                  <a:pt x="5372555" y="3463884"/>
                </a:lnTo>
                <a:lnTo>
                  <a:pt x="5372555" y="3506299"/>
                </a:lnTo>
                <a:lnTo>
                  <a:pt x="5330147" y="3506299"/>
                </a:lnTo>
                <a:close/>
                <a:moveTo>
                  <a:pt x="339319" y="3077437"/>
                </a:moveTo>
                <a:cubicBezTo>
                  <a:pt x="351887" y="3096288"/>
                  <a:pt x="364454" y="3108070"/>
                  <a:pt x="377021" y="3112783"/>
                </a:cubicBezTo>
                <a:cubicBezTo>
                  <a:pt x="389589" y="3117496"/>
                  <a:pt x="400585" y="3143416"/>
                  <a:pt x="410011" y="3190543"/>
                </a:cubicBezTo>
                <a:cubicBezTo>
                  <a:pt x="394302" y="3196827"/>
                  <a:pt x="383305" y="3203111"/>
                  <a:pt x="377021" y="3209394"/>
                </a:cubicBezTo>
                <a:cubicBezTo>
                  <a:pt x="370738" y="3215678"/>
                  <a:pt x="358170" y="3221962"/>
                  <a:pt x="339319" y="3228246"/>
                </a:cubicBezTo>
                <a:lnTo>
                  <a:pt x="339319" y="3242384"/>
                </a:lnTo>
                <a:lnTo>
                  <a:pt x="268628" y="3242384"/>
                </a:lnTo>
                <a:cubicBezTo>
                  <a:pt x="252919" y="3214107"/>
                  <a:pt x="245064" y="3182689"/>
                  <a:pt x="245064" y="3148129"/>
                </a:cubicBezTo>
                <a:cubicBezTo>
                  <a:pt x="245064" y="3122994"/>
                  <a:pt x="254490" y="3105714"/>
                  <a:pt x="273341" y="3096288"/>
                </a:cubicBezTo>
                <a:cubicBezTo>
                  <a:pt x="292192" y="3086863"/>
                  <a:pt x="314185" y="3080579"/>
                  <a:pt x="339319" y="3077437"/>
                </a:cubicBezTo>
                <a:close/>
                <a:moveTo>
                  <a:pt x="5344285" y="2747543"/>
                </a:moveTo>
                <a:lnTo>
                  <a:pt x="5372555" y="2747543"/>
                </a:lnTo>
                <a:lnTo>
                  <a:pt x="5372555" y="2761682"/>
                </a:lnTo>
                <a:cubicBezTo>
                  <a:pt x="5356852" y="2755398"/>
                  <a:pt x="5349783" y="2753042"/>
                  <a:pt x="5351354" y="2754612"/>
                </a:cubicBezTo>
                <a:cubicBezTo>
                  <a:pt x="5352925" y="2756183"/>
                  <a:pt x="5350569" y="2753827"/>
                  <a:pt x="5344285" y="2747543"/>
                </a:cubicBezTo>
                <a:close/>
                <a:moveTo>
                  <a:pt x="3958725" y="438287"/>
                </a:moveTo>
                <a:cubicBezTo>
                  <a:pt x="3965009" y="453996"/>
                  <a:pt x="3970507" y="467349"/>
                  <a:pt x="3975220" y="478346"/>
                </a:cubicBezTo>
                <a:cubicBezTo>
                  <a:pt x="3979932" y="489342"/>
                  <a:pt x="3991714" y="499553"/>
                  <a:pt x="4010565" y="508979"/>
                </a:cubicBezTo>
                <a:lnTo>
                  <a:pt x="4010565" y="537256"/>
                </a:lnTo>
                <a:cubicBezTo>
                  <a:pt x="4029416" y="556107"/>
                  <a:pt x="4063977" y="566317"/>
                  <a:pt x="4114246" y="567889"/>
                </a:cubicBezTo>
                <a:cubicBezTo>
                  <a:pt x="4164516" y="569459"/>
                  <a:pt x="4208502" y="571816"/>
                  <a:pt x="4246204" y="574957"/>
                </a:cubicBezTo>
                <a:cubicBezTo>
                  <a:pt x="4255629" y="562390"/>
                  <a:pt x="4265055" y="551394"/>
                  <a:pt x="4274480" y="541968"/>
                </a:cubicBezTo>
                <a:cubicBezTo>
                  <a:pt x="4283906" y="532543"/>
                  <a:pt x="4291761" y="521546"/>
                  <a:pt x="4298044" y="508979"/>
                </a:cubicBezTo>
                <a:lnTo>
                  <a:pt x="4326321" y="508979"/>
                </a:lnTo>
                <a:lnTo>
                  <a:pt x="4340459" y="480702"/>
                </a:lnTo>
                <a:lnTo>
                  <a:pt x="4354597" y="480702"/>
                </a:lnTo>
                <a:lnTo>
                  <a:pt x="4368736" y="438287"/>
                </a:lnTo>
                <a:lnTo>
                  <a:pt x="4397006" y="438287"/>
                </a:lnTo>
                <a:lnTo>
                  <a:pt x="4425289" y="523117"/>
                </a:lnTo>
                <a:lnTo>
                  <a:pt x="4439427" y="523117"/>
                </a:lnTo>
                <a:lnTo>
                  <a:pt x="4439427" y="631511"/>
                </a:lnTo>
                <a:cubicBezTo>
                  <a:pt x="4464556" y="644078"/>
                  <a:pt x="4484199" y="664500"/>
                  <a:pt x="4498337" y="692777"/>
                </a:cubicBezTo>
                <a:cubicBezTo>
                  <a:pt x="4512475" y="721053"/>
                  <a:pt x="4533683" y="741475"/>
                  <a:pt x="4561959" y="754043"/>
                </a:cubicBezTo>
                <a:lnTo>
                  <a:pt x="4656215" y="768181"/>
                </a:lnTo>
                <a:cubicBezTo>
                  <a:pt x="4662498" y="761897"/>
                  <a:pt x="4665634" y="758756"/>
                  <a:pt x="4665634" y="758756"/>
                </a:cubicBezTo>
                <a:cubicBezTo>
                  <a:pt x="4665634" y="758756"/>
                  <a:pt x="4664063" y="757185"/>
                  <a:pt x="4660927" y="754043"/>
                </a:cubicBezTo>
                <a:lnTo>
                  <a:pt x="4670353" y="754043"/>
                </a:lnTo>
                <a:lnTo>
                  <a:pt x="4670353" y="768181"/>
                </a:lnTo>
                <a:lnTo>
                  <a:pt x="4684491" y="768181"/>
                </a:lnTo>
                <a:cubicBezTo>
                  <a:pt x="4687633" y="768181"/>
                  <a:pt x="4689983" y="765825"/>
                  <a:pt x="4691554" y="761112"/>
                </a:cubicBezTo>
                <a:cubicBezTo>
                  <a:pt x="4693131" y="756399"/>
                  <a:pt x="4697059" y="754043"/>
                  <a:pt x="4703342" y="754043"/>
                </a:cubicBezTo>
                <a:cubicBezTo>
                  <a:pt x="4709626" y="754043"/>
                  <a:pt x="4714339" y="757185"/>
                  <a:pt x="4717481" y="763468"/>
                </a:cubicBezTo>
                <a:cubicBezTo>
                  <a:pt x="4720622" y="769752"/>
                  <a:pt x="4723764" y="776036"/>
                  <a:pt x="4726906" y="782319"/>
                </a:cubicBezTo>
                <a:lnTo>
                  <a:pt x="4755183" y="782319"/>
                </a:lnTo>
                <a:lnTo>
                  <a:pt x="4755183" y="796458"/>
                </a:lnTo>
                <a:lnTo>
                  <a:pt x="4783453" y="796458"/>
                </a:lnTo>
                <a:cubicBezTo>
                  <a:pt x="4802310" y="821592"/>
                  <a:pt x="4821947" y="846727"/>
                  <a:pt x="4842363" y="871862"/>
                </a:cubicBezTo>
                <a:cubicBezTo>
                  <a:pt x="4862791" y="896997"/>
                  <a:pt x="4883998" y="922132"/>
                  <a:pt x="4905991" y="947266"/>
                </a:cubicBezTo>
                <a:lnTo>
                  <a:pt x="4934262" y="947266"/>
                </a:lnTo>
                <a:lnTo>
                  <a:pt x="4934262" y="961404"/>
                </a:lnTo>
                <a:lnTo>
                  <a:pt x="4957832" y="961404"/>
                </a:lnTo>
                <a:lnTo>
                  <a:pt x="4957832" y="975543"/>
                </a:lnTo>
                <a:lnTo>
                  <a:pt x="4986102" y="975543"/>
                </a:lnTo>
                <a:cubicBezTo>
                  <a:pt x="4995534" y="994394"/>
                  <a:pt x="5003388" y="1004605"/>
                  <a:pt x="5009672" y="1006176"/>
                </a:cubicBezTo>
                <a:cubicBezTo>
                  <a:pt x="5015956" y="1007747"/>
                  <a:pt x="5026952" y="1011674"/>
                  <a:pt x="5042662" y="1017958"/>
                </a:cubicBezTo>
                <a:lnTo>
                  <a:pt x="5042662" y="1069798"/>
                </a:lnTo>
                <a:lnTo>
                  <a:pt x="5056800" y="1069798"/>
                </a:lnTo>
                <a:lnTo>
                  <a:pt x="5056800" y="1083936"/>
                </a:lnTo>
                <a:cubicBezTo>
                  <a:pt x="5072509" y="1083936"/>
                  <a:pt x="5084291" y="1081580"/>
                  <a:pt x="5092146" y="1076867"/>
                </a:cubicBezTo>
                <a:cubicBezTo>
                  <a:pt x="5100000" y="1072155"/>
                  <a:pt x="5107069" y="1069798"/>
                  <a:pt x="5113353" y="1069798"/>
                </a:cubicBezTo>
                <a:lnTo>
                  <a:pt x="5122779" y="1098075"/>
                </a:lnTo>
                <a:lnTo>
                  <a:pt x="5113353" y="1098075"/>
                </a:lnTo>
                <a:cubicBezTo>
                  <a:pt x="5103921" y="1104358"/>
                  <a:pt x="5100786" y="1106715"/>
                  <a:pt x="5103921" y="1105144"/>
                </a:cubicBezTo>
                <a:cubicBezTo>
                  <a:pt x="5107069" y="1103573"/>
                  <a:pt x="5100786" y="1105929"/>
                  <a:pt x="5085076" y="1112213"/>
                </a:cubicBezTo>
                <a:cubicBezTo>
                  <a:pt x="5085076" y="1143631"/>
                  <a:pt x="5090575" y="1169552"/>
                  <a:pt x="5101571" y="1189974"/>
                </a:cubicBezTo>
                <a:cubicBezTo>
                  <a:pt x="5112561" y="1210396"/>
                  <a:pt x="5133775" y="1220607"/>
                  <a:pt x="5165193" y="1220607"/>
                </a:cubicBezTo>
                <a:cubicBezTo>
                  <a:pt x="5180903" y="1204898"/>
                  <a:pt x="5203681" y="1189188"/>
                  <a:pt x="5233529" y="1173479"/>
                </a:cubicBezTo>
                <a:cubicBezTo>
                  <a:pt x="5263370" y="1157770"/>
                  <a:pt x="5290867" y="1146773"/>
                  <a:pt x="5316002" y="1140490"/>
                </a:cubicBezTo>
                <a:cubicBezTo>
                  <a:pt x="5312860" y="1153057"/>
                  <a:pt x="5303435" y="1167981"/>
                  <a:pt x="5287719" y="1185261"/>
                </a:cubicBezTo>
                <a:cubicBezTo>
                  <a:pt x="5272010" y="1202541"/>
                  <a:pt x="5256307" y="1211181"/>
                  <a:pt x="5240598" y="1211181"/>
                </a:cubicBezTo>
                <a:cubicBezTo>
                  <a:pt x="5224889" y="1211181"/>
                  <a:pt x="5213892" y="1214323"/>
                  <a:pt x="5207608" y="1220607"/>
                </a:cubicBezTo>
                <a:lnTo>
                  <a:pt x="5207608" y="1277160"/>
                </a:lnTo>
                <a:lnTo>
                  <a:pt x="5193470" y="1277160"/>
                </a:lnTo>
                <a:lnTo>
                  <a:pt x="5179332" y="1333713"/>
                </a:lnTo>
                <a:lnTo>
                  <a:pt x="5165193" y="1333713"/>
                </a:lnTo>
                <a:lnTo>
                  <a:pt x="5165193" y="1361990"/>
                </a:lnTo>
                <a:lnTo>
                  <a:pt x="5151055" y="1361990"/>
                </a:lnTo>
                <a:cubicBezTo>
                  <a:pt x="5138488" y="1380841"/>
                  <a:pt x="5131419" y="1397335"/>
                  <a:pt x="5129848" y="1411474"/>
                </a:cubicBezTo>
                <a:cubicBezTo>
                  <a:pt x="5128271" y="1425612"/>
                  <a:pt x="5125920" y="1449961"/>
                  <a:pt x="5122779" y="1484521"/>
                </a:cubicBezTo>
                <a:cubicBezTo>
                  <a:pt x="5125920" y="1487663"/>
                  <a:pt x="5137702" y="1497874"/>
                  <a:pt x="5158124" y="1515154"/>
                </a:cubicBezTo>
                <a:cubicBezTo>
                  <a:pt x="5178546" y="1532435"/>
                  <a:pt x="5195041" y="1548929"/>
                  <a:pt x="5207608" y="1564638"/>
                </a:cubicBezTo>
                <a:lnTo>
                  <a:pt x="5221741" y="1564638"/>
                </a:lnTo>
                <a:lnTo>
                  <a:pt x="5221741" y="1550500"/>
                </a:lnTo>
                <a:lnTo>
                  <a:pt x="5235885" y="1550500"/>
                </a:lnTo>
                <a:lnTo>
                  <a:pt x="5235885" y="1564638"/>
                </a:lnTo>
                <a:lnTo>
                  <a:pt x="5301864" y="1564638"/>
                </a:lnTo>
                <a:lnTo>
                  <a:pt x="5301864" y="1578777"/>
                </a:lnTo>
                <a:cubicBezTo>
                  <a:pt x="5317573" y="1594486"/>
                  <a:pt x="5323857" y="1606268"/>
                  <a:pt x="5320715" y="1614123"/>
                </a:cubicBezTo>
                <a:cubicBezTo>
                  <a:pt x="5317573" y="1621978"/>
                  <a:pt x="5320715" y="1633759"/>
                  <a:pt x="5330140" y="1649469"/>
                </a:cubicBezTo>
                <a:lnTo>
                  <a:pt x="5344279" y="1649469"/>
                </a:lnTo>
                <a:cubicBezTo>
                  <a:pt x="5356846" y="1665178"/>
                  <a:pt x="5364701" y="1676960"/>
                  <a:pt x="5367842" y="1684814"/>
                </a:cubicBezTo>
                <a:cubicBezTo>
                  <a:pt x="5370978" y="1692669"/>
                  <a:pt x="5372549" y="1712306"/>
                  <a:pt x="5372549" y="1743724"/>
                </a:cubicBezTo>
                <a:cubicBezTo>
                  <a:pt x="5356846" y="1759433"/>
                  <a:pt x="5348991" y="1778284"/>
                  <a:pt x="5348991" y="1800277"/>
                </a:cubicBezTo>
                <a:cubicBezTo>
                  <a:pt x="5348991" y="1806561"/>
                  <a:pt x="5349777" y="1812845"/>
                  <a:pt x="5351348" y="1819128"/>
                </a:cubicBezTo>
                <a:cubicBezTo>
                  <a:pt x="5352919" y="1825412"/>
                  <a:pt x="5353704" y="1831696"/>
                  <a:pt x="5353704" y="1837979"/>
                </a:cubicBezTo>
                <a:cubicBezTo>
                  <a:pt x="5353704" y="1856830"/>
                  <a:pt x="5348200" y="1871754"/>
                  <a:pt x="5337209" y="1882751"/>
                </a:cubicBezTo>
                <a:cubicBezTo>
                  <a:pt x="5326213" y="1893747"/>
                  <a:pt x="5314431" y="1905529"/>
                  <a:pt x="5301864" y="1918096"/>
                </a:cubicBezTo>
                <a:cubicBezTo>
                  <a:pt x="5289290" y="1930664"/>
                  <a:pt x="5277514" y="1945588"/>
                  <a:pt x="5266518" y="1962868"/>
                </a:cubicBezTo>
                <a:cubicBezTo>
                  <a:pt x="5255522" y="1980148"/>
                  <a:pt x="5250023" y="2002926"/>
                  <a:pt x="5250023" y="2031203"/>
                </a:cubicBezTo>
                <a:lnTo>
                  <a:pt x="5264162" y="2031203"/>
                </a:lnTo>
                <a:lnTo>
                  <a:pt x="5264162" y="2144309"/>
                </a:lnTo>
                <a:cubicBezTo>
                  <a:pt x="5273587" y="2150593"/>
                  <a:pt x="5283013" y="2160804"/>
                  <a:pt x="5292438" y="2174942"/>
                </a:cubicBezTo>
                <a:cubicBezTo>
                  <a:pt x="5301864" y="2189080"/>
                  <a:pt x="5310504" y="2204004"/>
                  <a:pt x="5318358" y="2219713"/>
                </a:cubicBezTo>
                <a:cubicBezTo>
                  <a:pt x="5326213" y="2235423"/>
                  <a:pt x="5333282" y="2249561"/>
                  <a:pt x="5339560" y="2262128"/>
                </a:cubicBezTo>
                <a:cubicBezTo>
                  <a:pt x="5345850" y="2274696"/>
                  <a:pt x="5348991" y="2282550"/>
                  <a:pt x="5348991" y="2285692"/>
                </a:cubicBezTo>
                <a:cubicBezTo>
                  <a:pt x="5348991" y="2326536"/>
                  <a:pt x="5343493" y="2352456"/>
                  <a:pt x="5332497" y="2363453"/>
                </a:cubicBezTo>
                <a:cubicBezTo>
                  <a:pt x="5321500" y="2374449"/>
                  <a:pt x="5303435" y="2383089"/>
                  <a:pt x="5278300" y="2389373"/>
                </a:cubicBezTo>
                <a:lnTo>
                  <a:pt x="5278300" y="2403511"/>
                </a:lnTo>
                <a:lnTo>
                  <a:pt x="5235885" y="2403511"/>
                </a:lnTo>
                <a:lnTo>
                  <a:pt x="5235885" y="2417650"/>
                </a:lnTo>
                <a:cubicBezTo>
                  <a:pt x="5220170" y="2433359"/>
                  <a:pt x="5206037" y="2448283"/>
                  <a:pt x="5193470" y="2462421"/>
                </a:cubicBezTo>
                <a:cubicBezTo>
                  <a:pt x="5180903" y="2476559"/>
                  <a:pt x="5166764" y="2489912"/>
                  <a:pt x="5151055" y="2502479"/>
                </a:cubicBezTo>
                <a:lnTo>
                  <a:pt x="5165193" y="2516618"/>
                </a:lnTo>
                <a:lnTo>
                  <a:pt x="5165193" y="2596735"/>
                </a:lnTo>
                <a:cubicBezTo>
                  <a:pt x="5190328" y="2612444"/>
                  <a:pt x="5206037" y="2626582"/>
                  <a:pt x="5212321" y="2639150"/>
                </a:cubicBezTo>
                <a:cubicBezTo>
                  <a:pt x="5218605" y="2651717"/>
                  <a:pt x="5221741" y="2672139"/>
                  <a:pt x="5221741" y="2700416"/>
                </a:cubicBezTo>
                <a:cubicBezTo>
                  <a:pt x="5221741" y="2722409"/>
                  <a:pt x="5211536" y="2740474"/>
                  <a:pt x="5191114" y="2754612"/>
                </a:cubicBezTo>
                <a:cubicBezTo>
                  <a:pt x="5170692" y="2768751"/>
                  <a:pt x="5147128" y="2782104"/>
                  <a:pt x="5120422" y="2794671"/>
                </a:cubicBezTo>
                <a:cubicBezTo>
                  <a:pt x="5093717" y="2807238"/>
                  <a:pt x="5070153" y="2819806"/>
                  <a:pt x="5049731" y="2832373"/>
                </a:cubicBezTo>
                <a:cubicBezTo>
                  <a:pt x="5029309" y="2844941"/>
                  <a:pt x="5019091" y="2857508"/>
                  <a:pt x="5019091" y="2870075"/>
                </a:cubicBezTo>
                <a:cubicBezTo>
                  <a:pt x="5019091" y="2876359"/>
                  <a:pt x="5020669" y="2881857"/>
                  <a:pt x="5023810" y="2886570"/>
                </a:cubicBezTo>
                <a:cubicBezTo>
                  <a:pt x="5026952" y="2891283"/>
                  <a:pt x="5028523" y="2896781"/>
                  <a:pt x="5028523" y="2903065"/>
                </a:cubicBezTo>
                <a:cubicBezTo>
                  <a:pt x="5028523" y="2921916"/>
                  <a:pt x="5014385" y="2943123"/>
                  <a:pt x="4986102" y="2966687"/>
                </a:cubicBezTo>
                <a:cubicBezTo>
                  <a:pt x="4957832" y="2990251"/>
                  <a:pt x="4931126" y="3005175"/>
                  <a:pt x="4905991" y="3011458"/>
                </a:cubicBezTo>
                <a:lnTo>
                  <a:pt x="4905991" y="3035022"/>
                </a:lnTo>
                <a:cubicBezTo>
                  <a:pt x="4883998" y="3041306"/>
                  <a:pt x="4870646" y="3047589"/>
                  <a:pt x="4865933" y="3053873"/>
                </a:cubicBezTo>
                <a:cubicBezTo>
                  <a:pt x="4861220" y="3060157"/>
                  <a:pt x="4855722" y="3072724"/>
                  <a:pt x="4849438" y="3091575"/>
                </a:cubicBezTo>
                <a:lnTo>
                  <a:pt x="4821161" y="3091575"/>
                </a:lnTo>
                <a:cubicBezTo>
                  <a:pt x="4805452" y="3107285"/>
                  <a:pt x="4793670" y="3112783"/>
                  <a:pt x="4785816" y="3108070"/>
                </a:cubicBezTo>
                <a:cubicBezTo>
                  <a:pt x="4777961" y="3103357"/>
                  <a:pt x="4767750" y="3116710"/>
                  <a:pt x="4755183" y="3148129"/>
                </a:cubicBezTo>
                <a:lnTo>
                  <a:pt x="4726906" y="3148129"/>
                </a:lnTo>
                <a:cubicBezTo>
                  <a:pt x="4714339" y="3166980"/>
                  <a:pt x="4704913" y="3179547"/>
                  <a:pt x="4698623" y="3185831"/>
                </a:cubicBezTo>
                <a:lnTo>
                  <a:pt x="4684491" y="3185831"/>
                </a:lnTo>
                <a:cubicBezTo>
                  <a:pt x="4671924" y="3204682"/>
                  <a:pt x="4663284" y="3226675"/>
                  <a:pt x="4658571" y="3251809"/>
                </a:cubicBezTo>
                <a:cubicBezTo>
                  <a:pt x="4653858" y="3276944"/>
                  <a:pt x="4648360" y="3300508"/>
                  <a:pt x="4642076" y="3322501"/>
                </a:cubicBezTo>
                <a:cubicBezTo>
                  <a:pt x="4635793" y="3344494"/>
                  <a:pt x="4624796" y="3363345"/>
                  <a:pt x="4609087" y="3379054"/>
                </a:cubicBezTo>
                <a:cubicBezTo>
                  <a:pt x="4593378" y="3394763"/>
                  <a:pt x="4568243" y="3402618"/>
                  <a:pt x="4533683" y="3402618"/>
                </a:cubicBezTo>
                <a:cubicBezTo>
                  <a:pt x="4480265" y="3402618"/>
                  <a:pt x="4444140" y="3408116"/>
                  <a:pt x="4425289" y="3419113"/>
                </a:cubicBezTo>
                <a:cubicBezTo>
                  <a:pt x="4406438" y="3430109"/>
                  <a:pt x="4378161" y="3440320"/>
                  <a:pt x="4340459" y="3449746"/>
                </a:cubicBezTo>
                <a:lnTo>
                  <a:pt x="4340459" y="3478022"/>
                </a:lnTo>
                <a:cubicBezTo>
                  <a:pt x="4315324" y="3487448"/>
                  <a:pt x="4290190" y="3496088"/>
                  <a:pt x="4265055" y="3503942"/>
                </a:cubicBezTo>
                <a:cubicBezTo>
                  <a:pt x="4239920" y="3511797"/>
                  <a:pt x="4214785" y="3520437"/>
                  <a:pt x="4189650" y="3529863"/>
                </a:cubicBezTo>
                <a:lnTo>
                  <a:pt x="4133097" y="3515724"/>
                </a:lnTo>
                <a:cubicBezTo>
                  <a:pt x="4129955" y="3518866"/>
                  <a:pt x="4122101" y="3523579"/>
                  <a:pt x="4109533" y="3529863"/>
                </a:cubicBezTo>
                <a:lnTo>
                  <a:pt x="4109533" y="3515724"/>
                </a:lnTo>
                <a:cubicBezTo>
                  <a:pt x="4087541" y="3509441"/>
                  <a:pt x="4068689" y="3503942"/>
                  <a:pt x="4052980" y="3499230"/>
                </a:cubicBezTo>
                <a:cubicBezTo>
                  <a:pt x="4037271" y="3494517"/>
                  <a:pt x="4018420" y="3487448"/>
                  <a:pt x="3996427" y="3478022"/>
                </a:cubicBezTo>
                <a:lnTo>
                  <a:pt x="3996427" y="3463884"/>
                </a:lnTo>
                <a:lnTo>
                  <a:pt x="3873895" y="3463884"/>
                </a:lnTo>
                <a:lnTo>
                  <a:pt x="3873895" y="3478022"/>
                </a:lnTo>
                <a:lnTo>
                  <a:pt x="3845618" y="3478022"/>
                </a:lnTo>
                <a:lnTo>
                  <a:pt x="3845618" y="3492161"/>
                </a:lnTo>
                <a:cubicBezTo>
                  <a:pt x="3826767" y="3498444"/>
                  <a:pt x="3812629" y="3508655"/>
                  <a:pt x="3803204" y="3522794"/>
                </a:cubicBezTo>
                <a:cubicBezTo>
                  <a:pt x="3793778" y="3536932"/>
                  <a:pt x="3784352" y="3550285"/>
                  <a:pt x="3774927" y="3562852"/>
                </a:cubicBezTo>
                <a:cubicBezTo>
                  <a:pt x="3765501" y="3575419"/>
                  <a:pt x="3754505" y="3587201"/>
                  <a:pt x="3741938" y="3598198"/>
                </a:cubicBezTo>
                <a:cubicBezTo>
                  <a:pt x="3729370" y="3609194"/>
                  <a:pt x="3708948" y="3614692"/>
                  <a:pt x="3680672" y="3614692"/>
                </a:cubicBezTo>
                <a:cubicBezTo>
                  <a:pt x="3664962" y="3595841"/>
                  <a:pt x="3655537" y="3589558"/>
                  <a:pt x="3652395" y="3595841"/>
                </a:cubicBezTo>
                <a:cubicBezTo>
                  <a:pt x="3649253" y="3602125"/>
                  <a:pt x="3641399" y="3598983"/>
                  <a:pt x="3628831" y="3586416"/>
                </a:cubicBezTo>
                <a:cubicBezTo>
                  <a:pt x="3613122" y="3542430"/>
                  <a:pt x="3585631" y="3511012"/>
                  <a:pt x="3546358" y="3492161"/>
                </a:cubicBezTo>
                <a:cubicBezTo>
                  <a:pt x="3507085" y="3473309"/>
                  <a:pt x="3465455" y="3463884"/>
                  <a:pt x="3421469" y="3463884"/>
                </a:cubicBezTo>
                <a:cubicBezTo>
                  <a:pt x="3402618" y="3482735"/>
                  <a:pt x="3376698" y="3497659"/>
                  <a:pt x="3343709" y="3508655"/>
                </a:cubicBezTo>
                <a:cubicBezTo>
                  <a:pt x="3310719" y="3519652"/>
                  <a:pt x="3281657" y="3531434"/>
                  <a:pt x="3256522" y="3544001"/>
                </a:cubicBezTo>
                <a:lnTo>
                  <a:pt x="3256522" y="3506299"/>
                </a:lnTo>
                <a:lnTo>
                  <a:pt x="3242384" y="3506299"/>
                </a:lnTo>
                <a:cubicBezTo>
                  <a:pt x="3248668" y="3518866"/>
                  <a:pt x="3251810" y="3531434"/>
                  <a:pt x="3251810" y="3544001"/>
                </a:cubicBezTo>
                <a:cubicBezTo>
                  <a:pt x="3236101" y="3556568"/>
                  <a:pt x="3219606" y="3574634"/>
                  <a:pt x="3202326" y="3598198"/>
                </a:cubicBezTo>
                <a:cubicBezTo>
                  <a:pt x="3185046" y="3621762"/>
                  <a:pt x="3170122" y="3641398"/>
                  <a:pt x="3157554" y="3657107"/>
                </a:cubicBezTo>
                <a:lnTo>
                  <a:pt x="3143416" y="3657107"/>
                </a:lnTo>
                <a:lnTo>
                  <a:pt x="3143416" y="3751363"/>
                </a:lnTo>
                <a:lnTo>
                  <a:pt x="3157554" y="3751363"/>
                </a:lnTo>
                <a:lnTo>
                  <a:pt x="3157554" y="3859756"/>
                </a:lnTo>
                <a:cubicBezTo>
                  <a:pt x="3135561" y="3875466"/>
                  <a:pt x="3118281" y="3891960"/>
                  <a:pt x="3105714" y="3909240"/>
                </a:cubicBezTo>
                <a:cubicBezTo>
                  <a:pt x="3093147" y="3926521"/>
                  <a:pt x="3074295" y="3938302"/>
                  <a:pt x="3049161" y="3944586"/>
                </a:cubicBezTo>
                <a:cubicBezTo>
                  <a:pt x="3049161" y="3991714"/>
                  <a:pt x="3060157" y="4027060"/>
                  <a:pt x="3082150" y="4050623"/>
                </a:cubicBezTo>
                <a:cubicBezTo>
                  <a:pt x="3104143" y="4074187"/>
                  <a:pt x="3119852" y="4107962"/>
                  <a:pt x="3129278" y="4151948"/>
                </a:cubicBezTo>
                <a:cubicBezTo>
                  <a:pt x="3113569" y="4158232"/>
                  <a:pt x="3099430" y="4170799"/>
                  <a:pt x="3086863" y="4189650"/>
                </a:cubicBezTo>
                <a:cubicBezTo>
                  <a:pt x="3061728" y="4177083"/>
                  <a:pt x="3038950" y="4165301"/>
                  <a:pt x="3018528" y="4154304"/>
                </a:cubicBezTo>
                <a:cubicBezTo>
                  <a:pt x="2998106" y="4143308"/>
                  <a:pt x="2965902" y="4137810"/>
                  <a:pt x="2921916" y="4137810"/>
                </a:cubicBezTo>
                <a:cubicBezTo>
                  <a:pt x="2915632" y="4153519"/>
                  <a:pt x="2904636" y="4170014"/>
                  <a:pt x="2888926" y="4187294"/>
                </a:cubicBezTo>
                <a:cubicBezTo>
                  <a:pt x="2873217" y="4204574"/>
                  <a:pt x="2865363" y="4221069"/>
                  <a:pt x="2865363" y="4236778"/>
                </a:cubicBezTo>
                <a:cubicBezTo>
                  <a:pt x="2865363" y="4252487"/>
                  <a:pt x="2869290" y="4270553"/>
                  <a:pt x="2877144" y="4290975"/>
                </a:cubicBezTo>
                <a:cubicBezTo>
                  <a:pt x="2884999" y="4311397"/>
                  <a:pt x="2888926" y="4329462"/>
                  <a:pt x="2888926" y="4345171"/>
                </a:cubicBezTo>
                <a:cubicBezTo>
                  <a:pt x="2888926" y="4360881"/>
                  <a:pt x="2882643" y="4373448"/>
                  <a:pt x="2870075" y="4382874"/>
                </a:cubicBezTo>
                <a:lnTo>
                  <a:pt x="2841799" y="4382874"/>
                </a:lnTo>
                <a:lnTo>
                  <a:pt x="2841799" y="4397012"/>
                </a:lnTo>
                <a:lnTo>
                  <a:pt x="2747543" y="4397012"/>
                </a:lnTo>
                <a:lnTo>
                  <a:pt x="2733405" y="4411150"/>
                </a:lnTo>
                <a:cubicBezTo>
                  <a:pt x="2723980" y="4426859"/>
                  <a:pt x="2716910" y="4440998"/>
                  <a:pt x="2712198" y="4453565"/>
                </a:cubicBezTo>
                <a:cubicBezTo>
                  <a:pt x="2707485" y="4466133"/>
                  <a:pt x="2705128" y="4484984"/>
                  <a:pt x="2705128" y="4510118"/>
                </a:cubicBezTo>
                <a:cubicBezTo>
                  <a:pt x="2720838" y="4519544"/>
                  <a:pt x="2727121" y="4527398"/>
                  <a:pt x="2723980" y="4533682"/>
                </a:cubicBezTo>
                <a:cubicBezTo>
                  <a:pt x="2720838" y="4539966"/>
                  <a:pt x="2723980" y="4549391"/>
                  <a:pt x="2733405" y="4561959"/>
                </a:cubicBezTo>
                <a:lnTo>
                  <a:pt x="2747543" y="4561959"/>
                </a:lnTo>
                <a:cubicBezTo>
                  <a:pt x="2753827" y="4574526"/>
                  <a:pt x="2766394" y="4593377"/>
                  <a:pt x="2785245" y="4618512"/>
                </a:cubicBezTo>
                <a:lnTo>
                  <a:pt x="2813522" y="4618512"/>
                </a:lnTo>
                <a:lnTo>
                  <a:pt x="2813522" y="4632650"/>
                </a:lnTo>
                <a:cubicBezTo>
                  <a:pt x="2838657" y="4648359"/>
                  <a:pt x="2848868" y="4660141"/>
                  <a:pt x="2844155" y="4667996"/>
                </a:cubicBezTo>
                <a:cubicBezTo>
                  <a:pt x="2839442" y="4675851"/>
                  <a:pt x="2843370" y="4686062"/>
                  <a:pt x="2855937" y="4698629"/>
                </a:cubicBezTo>
                <a:lnTo>
                  <a:pt x="2841799" y="4698629"/>
                </a:lnTo>
                <a:cubicBezTo>
                  <a:pt x="2835515" y="4708055"/>
                  <a:pt x="2833159" y="4711982"/>
                  <a:pt x="2834730" y="4710411"/>
                </a:cubicBezTo>
                <a:cubicBezTo>
                  <a:pt x="2836300" y="4708840"/>
                  <a:pt x="2829231" y="4709625"/>
                  <a:pt x="2813522" y="4712767"/>
                </a:cubicBezTo>
                <a:cubicBezTo>
                  <a:pt x="2807238" y="4703342"/>
                  <a:pt x="2800169" y="4694702"/>
                  <a:pt x="2792315" y="4686847"/>
                </a:cubicBezTo>
                <a:cubicBezTo>
                  <a:pt x="2784460" y="4678992"/>
                  <a:pt x="2777391" y="4670352"/>
                  <a:pt x="2771107" y="4660927"/>
                </a:cubicBezTo>
                <a:lnTo>
                  <a:pt x="2756969" y="4660927"/>
                </a:lnTo>
                <a:lnTo>
                  <a:pt x="2756969" y="4618512"/>
                </a:lnTo>
                <a:lnTo>
                  <a:pt x="2747543" y="4618512"/>
                </a:lnTo>
                <a:lnTo>
                  <a:pt x="2747543" y="4590235"/>
                </a:lnTo>
                <a:lnTo>
                  <a:pt x="2733405" y="4590235"/>
                </a:lnTo>
                <a:cubicBezTo>
                  <a:pt x="2727121" y="4571384"/>
                  <a:pt x="2720838" y="4558817"/>
                  <a:pt x="2714554" y="4552533"/>
                </a:cubicBezTo>
                <a:cubicBezTo>
                  <a:pt x="2708270" y="4546250"/>
                  <a:pt x="2695703" y="4539966"/>
                  <a:pt x="2676852" y="4533682"/>
                </a:cubicBezTo>
                <a:lnTo>
                  <a:pt x="2676852" y="4547820"/>
                </a:lnTo>
                <a:lnTo>
                  <a:pt x="2592022" y="4561959"/>
                </a:lnTo>
                <a:lnTo>
                  <a:pt x="2592022" y="4547820"/>
                </a:lnTo>
                <a:cubicBezTo>
                  <a:pt x="2579455" y="4544679"/>
                  <a:pt x="2563745" y="4543108"/>
                  <a:pt x="2544894" y="4543108"/>
                </a:cubicBezTo>
                <a:cubicBezTo>
                  <a:pt x="2510334" y="4543108"/>
                  <a:pt x="2487556" y="4550962"/>
                  <a:pt x="2476559" y="4566672"/>
                </a:cubicBezTo>
                <a:cubicBezTo>
                  <a:pt x="2465563" y="4582381"/>
                  <a:pt x="2455352" y="4600446"/>
                  <a:pt x="2445926" y="4620868"/>
                </a:cubicBezTo>
                <a:cubicBezTo>
                  <a:pt x="2436501" y="4641290"/>
                  <a:pt x="2424719" y="4659356"/>
                  <a:pt x="2410580" y="4675065"/>
                </a:cubicBezTo>
                <a:cubicBezTo>
                  <a:pt x="2396442" y="4690774"/>
                  <a:pt x="2370522" y="4698629"/>
                  <a:pt x="2332820" y="4698629"/>
                </a:cubicBezTo>
                <a:cubicBezTo>
                  <a:pt x="2317111" y="4682920"/>
                  <a:pt x="2294332" y="4672709"/>
                  <a:pt x="2264485" y="4667996"/>
                </a:cubicBezTo>
                <a:cubicBezTo>
                  <a:pt x="2234637" y="4663283"/>
                  <a:pt x="2202433" y="4660927"/>
                  <a:pt x="2167873" y="4660927"/>
                </a:cubicBezTo>
                <a:lnTo>
                  <a:pt x="2087756" y="4755182"/>
                </a:lnTo>
                <a:lnTo>
                  <a:pt x="2017064" y="4755182"/>
                </a:lnTo>
                <a:cubicBezTo>
                  <a:pt x="2007639" y="4739473"/>
                  <a:pt x="1997428" y="4727691"/>
                  <a:pt x="1986431" y="4719836"/>
                </a:cubicBezTo>
                <a:cubicBezTo>
                  <a:pt x="1975435" y="4711982"/>
                  <a:pt x="1966795" y="4697058"/>
                  <a:pt x="1960511" y="4675065"/>
                </a:cubicBezTo>
                <a:lnTo>
                  <a:pt x="1809703" y="4675065"/>
                </a:lnTo>
                <a:cubicBezTo>
                  <a:pt x="1809703" y="4665640"/>
                  <a:pt x="1800277" y="4660927"/>
                  <a:pt x="1781426" y="4660927"/>
                </a:cubicBezTo>
                <a:lnTo>
                  <a:pt x="1781426" y="4675065"/>
                </a:lnTo>
                <a:lnTo>
                  <a:pt x="1757862" y="4675065"/>
                </a:lnTo>
                <a:lnTo>
                  <a:pt x="1757862" y="4684491"/>
                </a:lnTo>
                <a:cubicBezTo>
                  <a:pt x="1732728" y="4700200"/>
                  <a:pt x="1712305" y="4712767"/>
                  <a:pt x="1696596" y="4722193"/>
                </a:cubicBezTo>
                <a:cubicBezTo>
                  <a:pt x="1680887" y="4731618"/>
                  <a:pt x="1654181" y="4737902"/>
                  <a:pt x="1616479" y="4741044"/>
                </a:cubicBezTo>
                <a:cubicBezTo>
                  <a:pt x="1600770" y="4697058"/>
                  <a:pt x="1585061" y="4654643"/>
                  <a:pt x="1569352" y="4613799"/>
                </a:cubicBezTo>
                <a:cubicBezTo>
                  <a:pt x="1553642" y="4572955"/>
                  <a:pt x="1514369" y="4550962"/>
                  <a:pt x="1451532" y="4547820"/>
                </a:cubicBezTo>
                <a:cubicBezTo>
                  <a:pt x="1435823" y="4566672"/>
                  <a:pt x="1418543" y="4576097"/>
                  <a:pt x="1399692" y="4576097"/>
                </a:cubicBezTo>
                <a:cubicBezTo>
                  <a:pt x="1346281" y="4576097"/>
                  <a:pt x="1313291" y="4549391"/>
                  <a:pt x="1300724" y="4495980"/>
                </a:cubicBezTo>
                <a:lnTo>
                  <a:pt x="1286586" y="4495980"/>
                </a:lnTo>
                <a:cubicBezTo>
                  <a:pt x="1267735" y="4467703"/>
                  <a:pt x="1255952" y="4451209"/>
                  <a:pt x="1251240" y="4446496"/>
                </a:cubicBezTo>
                <a:cubicBezTo>
                  <a:pt x="1246527" y="4441783"/>
                  <a:pt x="1222178" y="4439427"/>
                  <a:pt x="1178192" y="4439427"/>
                </a:cubicBezTo>
                <a:lnTo>
                  <a:pt x="1178192" y="4453565"/>
                </a:lnTo>
                <a:lnTo>
                  <a:pt x="1107500" y="4453565"/>
                </a:lnTo>
                <a:cubicBezTo>
                  <a:pt x="1101217" y="4437856"/>
                  <a:pt x="1096504" y="4428430"/>
                  <a:pt x="1093362" y="4425289"/>
                </a:cubicBezTo>
                <a:cubicBezTo>
                  <a:pt x="1090220" y="4422147"/>
                  <a:pt x="1087078" y="4408008"/>
                  <a:pt x="1083936" y="4382874"/>
                </a:cubicBezTo>
                <a:cubicBezTo>
                  <a:pt x="1109071" y="4360881"/>
                  <a:pt x="1121639" y="4320037"/>
                  <a:pt x="1121639" y="4260342"/>
                </a:cubicBezTo>
                <a:cubicBezTo>
                  <a:pt x="1115355" y="4254058"/>
                  <a:pt x="1109071" y="4249345"/>
                  <a:pt x="1102788" y="4246203"/>
                </a:cubicBezTo>
                <a:cubicBezTo>
                  <a:pt x="1096504" y="4243062"/>
                  <a:pt x="1090220" y="4238349"/>
                  <a:pt x="1083936" y="4232065"/>
                </a:cubicBezTo>
                <a:lnTo>
                  <a:pt x="1083936" y="4217927"/>
                </a:lnTo>
                <a:cubicBezTo>
                  <a:pt x="1065086" y="4211643"/>
                  <a:pt x="1050162" y="4206930"/>
                  <a:pt x="1039165" y="4203788"/>
                </a:cubicBezTo>
                <a:cubicBezTo>
                  <a:pt x="1028169" y="4200647"/>
                  <a:pt x="1014816" y="4188079"/>
                  <a:pt x="999107" y="4166086"/>
                </a:cubicBezTo>
                <a:lnTo>
                  <a:pt x="848298" y="4166086"/>
                </a:lnTo>
                <a:cubicBezTo>
                  <a:pt x="838873" y="4147235"/>
                  <a:pt x="832589" y="4136239"/>
                  <a:pt x="829447" y="4133097"/>
                </a:cubicBezTo>
                <a:cubicBezTo>
                  <a:pt x="826305" y="4129955"/>
                  <a:pt x="823163" y="4112675"/>
                  <a:pt x="820022" y="4081256"/>
                </a:cubicBezTo>
                <a:lnTo>
                  <a:pt x="805883" y="4081256"/>
                </a:lnTo>
                <a:lnTo>
                  <a:pt x="820022" y="4038841"/>
                </a:lnTo>
                <a:lnTo>
                  <a:pt x="834160" y="4038841"/>
                </a:lnTo>
                <a:lnTo>
                  <a:pt x="834160" y="4015278"/>
                </a:lnTo>
                <a:lnTo>
                  <a:pt x="862437" y="4001139"/>
                </a:lnTo>
                <a:lnTo>
                  <a:pt x="862437" y="3958724"/>
                </a:lnTo>
                <a:lnTo>
                  <a:pt x="876575" y="3958724"/>
                </a:lnTo>
                <a:cubicBezTo>
                  <a:pt x="876575" y="3952441"/>
                  <a:pt x="877360" y="3947728"/>
                  <a:pt x="878931" y="3944586"/>
                </a:cubicBezTo>
                <a:cubicBezTo>
                  <a:pt x="880502" y="3941444"/>
                  <a:pt x="881288" y="3936732"/>
                  <a:pt x="881288" y="3930448"/>
                </a:cubicBezTo>
                <a:cubicBezTo>
                  <a:pt x="881288" y="3870753"/>
                  <a:pt x="860866" y="3829909"/>
                  <a:pt x="820022" y="3807916"/>
                </a:cubicBezTo>
                <a:cubicBezTo>
                  <a:pt x="779178" y="3785923"/>
                  <a:pt x="738334" y="3767072"/>
                  <a:pt x="697490" y="3751363"/>
                </a:cubicBezTo>
                <a:lnTo>
                  <a:pt x="697490" y="3685384"/>
                </a:lnTo>
                <a:cubicBezTo>
                  <a:pt x="716341" y="3672817"/>
                  <a:pt x="730479" y="3661820"/>
                  <a:pt x="739905" y="3652395"/>
                </a:cubicBezTo>
                <a:cubicBezTo>
                  <a:pt x="749330" y="3642969"/>
                  <a:pt x="766610" y="3635114"/>
                  <a:pt x="791745" y="3628831"/>
                </a:cubicBezTo>
                <a:cubicBezTo>
                  <a:pt x="785461" y="3584845"/>
                  <a:pt x="779178" y="3543215"/>
                  <a:pt x="772894" y="3503942"/>
                </a:cubicBezTo>
                <a:cubicBezTo>
                  <a:pt x="766610" y="3464669"/>
                  <a:pt x="760327" y="3423040"/>
                  <a:pt x="754043" y="3379054"/>
                </a:cubicBezTo>
                <a:lnTo>
                  <a:pt x="739905" y="3379054"/>
                </a:lnTo>
                <a:lnTo>
                  <a:pt x="739905" y="3355490"/>
                </a:lnTo>
                <a:cubicBezTo>
                  <a:pt x="717912" y="3346065"/>
                  <a:pt x="706130" y="3328785"/>
                  <a:pt x="704559" y="3303650"/>
                </a:cubicBezTo>
                <a:cubicBezTo>
                  <a:pt x="702988" y="3278515"/>
                  <a:pt x="700631" y="3253380"/>
                  <a:pt x="697490" y="3228246"/>
                </a:cubicBezTo>
                <a:cubicBezTo>
                  <a:pt x="703773" y="3221962"/>
                  <a:pt x="708486" y="3214893"/>
                  <a:pt x="711628" y="3207038"/>
                </a:cubicBezTo>
                <a:cubicBezTo>
                  <a:pt x="714770" y="3199183"/>
                  <a:pt x="719483" y="3193685"/>
                  <a:pt x="725766" y="3190543"/>
                </a:cubicBezTo>
                <a:cubicBezTo>
                  <a:pt x="732050" y="3184260"/>
                  <a:pt x="743046" y="3179547"/>
                  <a:pt x="758756" y="3176405"/>
                </a:cubicBezTo>
                <a:cubicBezTo>
                  <a:pt x="774465" y="3173263"/>
                  <a:pt x="785461" y="3168551"/>
                  <a:pt x="791745" y="3162267"/>
                </a:cubicBezTo>
                <a:cubicBezTo>
                  <a:pt x="798029" y="3152841"/>
                  <a:pt x="801171" y="3144201"/>
                  <a:pt x="801171" y="3136347"/>
                </a:cubicBezTo>
                <a:cubicBezTo>
                  <a:pt x="801171" y="3128492"/>
                  <a:pt x="807454" y="3118281"/>
                  <a:pt x="820022" y="3105714"/>
                </a:cubicBezTo>
                <a:cubicBezTo>
                  <a:pt x="813738" y="3083721"/>
                  <a:pt x="809025" y="3063299"/>
                  <a:pt x="805883" y="3044448"/>
                </a:cubicBezTo>
                <a:cubicBezTo>
                  <a:pt x="802741" y="3025597"/>
                  <a:pt x="798029" y="3005175"/>
                  <a:pt x="791745" y="2983182"/>
                </a:cubicBezTo>
                <a:cubicBezTo>
                  <a:pt x="807454" y="2973756"/>
                  <a:pt x="816094" y="2963545"/>
                  <a:pt x="817665" y="2952549"/>
                </a:cubicBezTo>
                <a:cubicBezTo>
                  <a:pt x="819236" y="2941552"/>
                  <a:pt x="824734" y="2932912"/>
                  <a:pt x="834160" y="2926628"/>
                </a:cubicBezTo>
                <a:cubicBezTo>
                  <a:pt x="849869" y="2917203"/>
                  <a:pt x="867149" y="2910134"/>
                  <a:pt x="886000" y="2905421"/>
                </a:cubicBezTo>
                <a:cubicBezTo>
                  <a:pt x="904851" y="2900708"/>
                  <a:pt x="922132" y="2892854"/>
                  <a:pt x="937841" y="2881857"/>
                </a:cubicBezTo>
                <a:cubicBezTo>
                  <a:pt x="953550" y="2870861"/>
                  <a:pt x="966903" y="2855152"/>
                  <a:pt x="977899" y="2834730"/>
                </a:cubicBezTo>
                <a:cubicBezTo>
                  <a:pt x="988896" y="2814308"/>
                  <a:pt x="994394" y="2785245"/>
                  <a:pt x="994394" y="2747543"/>
                </a:cubicBezTo>
                <a:cubicBezTo>
                  <a:pt x="994394" y="2731834"/>
                  <a:pt x="992823" y="2713768"/>
                  <a:pt x="989681" y="2693347"/>
                </a:cubicBezTo>
                <a:cubicBezTo>
                  <a:pt x="986539" y="2672925"/>
                  <a:pt x="984969" y="2650146"/>
                  <a:pt x="984969" y="2625011"/>
                </a:cubicBezTo>
                <a:cubicBezTo>
                  <a:pt x="991252" y="2618728"/>
                  <a:pt x="996750" y="2613229"/>
                  <a:pt x="1001463" y="2608517"/>
                </a:cubicBezTo>
                <a:cubicBezTo>
                  <a:pt x="1006176" y="2603804"/>
                  <a:pt x="1010103" y="2599877"/>
                  <a:pt x="1013245" y="2596735"/>
                </a:cubicBezTo>
                <a:lnTo>
                  <a:pt x="1041522" y="2596735"/>
                </a:lnTo>
                <a:lnTo>
                  <a:pt x="1041522" y="2582596"/>
                </a:lnTo>
                <a:cubicBezTo>
                  <a:pt x="1057231" y="2576313"/>
                  <a:pt x="1076867" y="2571600"/>
                  <a:pt x="1100431" y="2568458"/>
                </a:cubicBezTo>
                <a:cubicBezTo>
                  <a:pt x="1123995" y="2565316"/>
                  <a:pt x="1145988" y="2560604"/>
                  <a:pt x="1166410" y="2554320"/>
                </a:cubicBezTo>
                <a:cubicBezTo>
                  <a:pt x="1186832" y="2548036"/>
                  <a:pt x="1204898" y="2538611"/>
                  <a:pt x="1220607" y="2526043"/>
                </a:cubicBezTo>
                <a:cubicBezTo>
                  <a:pt x="1236316" y="2513476"/>
                  <a:pt x="1244171" y="2494625"/>
                  <a:pt x="1244171" y="2469490"/>
                </a:cubicBezTo>
                <a:cubicBezTo>
                  <a:pt x="1244171" y="2463206"/>
                  <a:pt x="1243385" y="2458494"/>
                  <a:pt x="1241814" y="2455352"/>
                </a:cubicBezTo>
                <a:cubicBezTo>
                  <a:pt x="1240243" y="2452210"/>
                  <a:pt x="1239458" y="2449068"/>
                  <a:pt x="1239458" y="2445926"/>
                </a:cubicBezTo>
                <a:cubicBezTo>
                  <a:pt x="1239458" y="2439643"/>
                  <a:pt x="1255167" y="2430217"/>
                  <a:pt x="1286586" y="2417650"/>
                </a:cubicBezTo>
                <a:lnTo>
                  <a:pt x="1286586" y="2389373"/>
                </a:lnTo>
                <a:lnTo>
                  <a:pt x="1371415" y="2375235"/>
                </a:lnTo>
                <a:cubicBezTo>
                  <a:pt x="1380841" y="2381518"/>
                  <a:pt x="1392623" y="2390944"/>
                  <a:pt x="1406761" y="2403511"/>
                </a:cubicBezTo>
                <a:cubicBezTo>
                  <a:pt x="1420899" y="2416079"/>
                  <a:pt x="1435823" y="2422362"/>
                  <a:pt x="1451532" y="2422362"/>
                </a:cubicBezTo>
                <a:cubicBezTo>
                  <a:pt x="1460958" y="2422362"/>
                  <a:pt x="1466456" y="2418435"/>
                  <a:pt x="1468027" y="2410580"/>
                </a:cubicBezTo>
                <a:cubicBezTo>
                  <a:pt x="1469598" y="2402726"/>
                  <a:pt x="1473525" y="2395657"/>
                  <a:pt x="1479809" y="2389373"/>
                </a:cubicBezTo>
                <a:lnTo>
                  <a:pt x="1522224" y="2389373"/>
                </a:lnTo>
                <a:lnTo>
                  <a:pt x="1522224" y="2375235"/>
                </a:lnTo>
                <a:cubicBezTo>
                  <a:pt x="1553642" y="2362667"/>
                  <a:pt x="1570137" y="2343816"/>
                  <a:pt x="1571708" y="2318682"/>
                </a:cubicBezTo>
                <a:cubicBezTo>
                  <a:pt x="1573279" y="2293547"/>
                  <a:pt x="1583490" y="2276267"/>
                  <a:pt x="1602341" y="2266841"/>
                </a:cubicBezTo>
                <a:lnTo>
                  <a:pt x="1673033" y="2266841"/>
                </a:lnTo>
                <a:cubicBezTo>
                  <a:pt x="1676174" y="2266841"/>
                  <a:pt x="1678531" y="2264485"/>
                  <a:pt x="1680102" y="2259772"/>
                </a:cubicBezTo>
                <a:cubicBezTo>
                  <a:pt x="1681673" y="2255059"/>
                  <a:pt x="1688742" y="2252703"/>
                  <a:pt x="1701309" y="2252703"/>
                </a:cubicBezTo>
                <a:lnTo>
                  <a:pt x="1701309" y="2266841"/>
                </a:lnTo>
                <a:lnTo>
                  <a:pt x="1757862" y="2280979"/>
                </a:lnTo>
                <a:lnTo>
                  <a:pt x="1757862" y="2309256"/>
                </a:lnTo>
                <a:cubicBezTo>
                  <a:pt x="1773572" y="2309256"/>
                  <a:pt x="1783783" y="2310827"/>
                  <a:pt x="1788495" y="2313969"/>
                </a:cubicBezTo>
                <a:cubicBezTo>
                  <a:pt x="1793208" y="2317111"/>
                  <a:pt x="1800277" y="2320252"/>
                  <a:pt x="1809703" y="2323394"/>
                </a:cubicBezTo>
                <a:lnTo>
                  <a:pt x="1809703" y="2309256"/>
                </a:lnTo>
                <a:cubicBezTo>
                  <a:pt x="1834838" y="2302972"/>
                  <a:pt x="1852118" y="2294332"/>
                  <a:pt x="1861543" y="2283336"/>
                </a:cubicBezTo>
                <a:cubicBezTo>
                  <a:pt x="1870969" y="2272339"/>
                  <a:pt x="1878823" y="2261343"/>
                  <a:pt x="1885107" y="2250346"/>
                </a:cubicBezTo>
                <a:cubicBezTo>
                  <a:pt x="1891391" y="2239350"/>
                  <a:pt x="1900031" y="2229924"/>
                  <a:pt x="1911027" y="2222070"/>
                </a:cubicBezTo>
                <a:cubicBezTo>
                  <a:pt x="1922024" y="2214215"/>
                  <a:pt x="1943231" y="2210288"/>
                  <a:pt x="1974649" y="2210288"/>
                </a:cubicBezTo>
                <a:cubicBezTo>
                  <a:pt x="1984075" y="2219713"/>
                  <a:pt x="1990359" y="2224426"/>
                  <a:pt x="1993500" y="2224426"/>
                </a:cubicBezTo>
                <a:cubicBezTo>
                  <a:pt x="1996642" y="2224426"/>
                  <a:pt x="2001355" y="2225997"/>
                  <a:pt x="2007639" y="2229139"/>
                </a:cubicBezTo>
                <a:cubicBezTo>
                  <a:pt x="2013922" y="2232281"/>
                  <a:pt x="2022563" y="2240135"/>
                  <a:pt x="2033559" y="2252703"/>
                </a:cubicBezTo>
                <a:cubicBezTo>
                  <a:pt x="2044555" y="2265270"/>
                  <a:pt x="2062621" y="2288834"/>
                  <a:pt x="2087756" y="2323394"/>
                </a:cubicBezTo>
                <a:lnTo>
                  <a:pt x="2196150" y="2323394"/>
                </a:lnTo>
                <a:lnTo>
                  <a:pt x="2196150" y="2309256"/>
                </a:lnTo>
                <a:cubicBezTo>
                  <a:pt x="2211859" y="2302972"/>
                  <a:pt x="2225997" y="2298260"/>
                  <a:pt x="2238564" y="2295118"/>
                </a:cubicBezTo>
                <a:cubicBezTo>
                  <a:pt x="2251132" y="2291976"/>
                  <a:pt x="2263699" y="2287263"/>
                  <a:pt x="2276267" y="2280979"/>
                </a:cubicBezTo>
                <a:lnTo>
                  <a:pt x="2276267" y="2266841"/>
                </a:lnTo>
                <a:cubicBezTo>
                  <a:pt x="2282550" y="2266841"/>
                  <a:pt x="2285692" y="2268412"/>
                  <a:pt x="2285692" y="2271554"/>
                </a:cubicBezTo>
                <a:cubicBezTo>
                  <a:pt x="2285692" y="2271554"/>
                  <a:pt x="2284121" y="2273125"/>
                  <a:pt x="2280979" y="2276267"/>
                </a:cubicBezTo>
                <a:cubicBezTo>
                  <a:pt x="2280979" y="2276267"/>
                  <a:pt x="2284121" y="2277838"/>
                  <a:pt x="2290405" y="2280979"/>
                </a:cubicBezTo>
                <a:lnTo>
                  <a:pt x="2295118" y="2280979"/>
                </a:lnTo>
                <a:cubicBezTo>
                  <a:pt x="2295118" y="2255845"/>
                  <a:pt x="2306900" y="2228353"/>
                  <a:pt x="2330463" y="2198506"/>
                </a:cubicBezTo>
                <a:cubicBezTo>
                  <a:pt x="2354027" y="2168658"/>
                  <a:pt x="2365809" y="2128600"/>
                  <a:pt x="2365809" y="2078330"/>
                </a:cubicBezTo>
                <a:cubicBezTo>
                  <a:pt x="2365809" y="2046912"/>
                  <a:pt x="2359525" y="2020992"/>
                  <a:pt x="2346958" y="2000570"/>
                </a:cubicBezTo>
                <a:cubicBezTo>
                  <a:pt x="2334391" y="1980148"/>
                  <a:pt x="2321038" y="1962082"/>
                  <a:pt x="2306900" y="1946373"/>
                </a:cubicBezTo>
                <a:cubicBezTo>
                  <a:pt x="2292761" y="1930664"/>
                  <a:pt x="2280194" y="1915740"/>
                  <a:pt x="2269197" y="1901602"/>
                </a:cubicBezTo>
                <a:cubicBezTo>
                  <a:pt x="2258201" y="1887463"/>
                  <a:pt x="2252703" y="1867827"/>
                  <a:pt x="2252703" y="1842692"/>
                </a:cubicBezTo>
                <a:cubicBezTo>
                  <a:pt x="2252703" y="1798706"/>
                  <a:pt x="2266841" y="1766502"/>
                  <a:pt x="2295118" y="1746080"/>
                </a:cubicBezTo>
                <a:cubicBezTo>
                  <a:pt x="2323394" y="1725658"/>
                  <a:pt x="2350100" y="1698167"/>
                  <a:pt x="2375235" y="1663607"/>
                </a:cubicBezTo>
                <a:lnTo>
                  <a:pt x="2389373" y="1663607"/>
                </a:lnTo>
                <a:lnTo>
                  <a:pt x="2389373" y="1607053"/>
                </a:lnTo>
                <a:lnTo>
                  <a:pt x="2403511" y="1607053"/>
                </a:lnTo>
                <a:cubicBezTo>
                  <a:pt x="2403511" y="1591344"/>
                  <a:pt x="2400369" y="1577991"/>
                  <a:pt x="2394086" y="1566995"/>
                </a:cubicBezTo>
                <a:cubicBezTo>
                  <a:pt x="2387802" y="1555998"/>
                  <a:pt x="2381518" y="1545787"/>
                  <a:pt x="2375235" y="1536362"/>
                </a:cubicBezTo>
                <a:lnTo>
                  <a:pt x="2361096" y="1536362"/>
                </a:lnTo>
                <a:lnTo>
                  <a:pt x="2361096" y="1427968"/>
                </a:lnTo>
                <a:cubicBezTo>
                  <a:pt x="2379947" y="1415401"/>
                  <a:pt x="2393300" y="1401263"/>
                  <a:pt x="2401155" y="1385553"/>
                </a:cubicBezTo>
                <a:cubicBezTo>
                  <a:pt x="2409010" y="1369844"/>
                  <a:pt x="2419221" y="1352564"/>
                  <a:pt x="2431788" y="1333713"/>
                </a:cubicBezTo>
                <a:lnTo>
                  <a:pt x="2445926" y="1333713"/>
                </a:lnTo>
                <a:lnTo>
                  <a:pt x="2445926" y="1305437"/>
                </a:lnTo>
                <a:lnTo>
                  <a:pt x="2474203" y="1291298"/>
                </a:lnTo>
                <a:lnTo>
                  <a:pt x="2474203" y="1234745"/>
                </a:lnTo>
                <a:cubicBezTo>
                  <a:pt x="2496196" y="1219036"/>
                  <a:pt x="2518189" y="1206468"/>
                  <a:pt x="2540182" y="1197043"/>
                </a:cubicBezTo>
                <a:lnTo>
                  <a:pt x="2540182" y="1168766"/>
                </a:lnTo>
                <a:lnTo>
                  <a:pt x="2568458" y="1154628"/>
                </a:lnTo>
                <a:lnTo>
                  <a:pt x="2568458" y="1126351"/>
                </a:lnTo>
                <a:lnTo>
                  <a:pt x="2582596" y="1126351"/>
                </a:lnTo>
                <a:lnTo>
                  <a:pt x="2582596" y="1098075"/>
                </a:lnTo>
                <a:lnTo>
                  <a:pt x="2596735" y="1098075"/>
                </a:lnTo>
                <a:lnTo>
                  <a:pt x="2596735" y="1055660"/>
                </a:lnTo>
                <a:lnTo>
                  <a:pt x="2610873" y="1055660"/>
                </a:lnTo>
                <a:cubicBezTo>
                  <a:pt x="2617157" y="1043093"/>
                  <a:pt x="2621870" y="1035238"/>
                  <a:pt x="2625011" y="1032096"/>
                </a:cubicBezTo>
                <a:lnTo>
                  <a:pt x="2648575" y="1032096"/>
                </a:lnTo>
                <a:cubicBezTo>
                  <a:pt x="2658001" y="1006961"/>
                  <a:pt x="2668212" y="989681"/>
                  <a:pt x="2679208" y="980256"/>
                </a:cubicBezTo>
                <a:cubicBezTo>
                  <a:pt x="2690205" y="970830"/>
                  <a:pt x="2703558" y="959834"/>
                  <a:pt x="2719267" y="947266"/>
                </a:cubicBezTo>
                <a:lnTo>
                  <a:pt x="2719267" y="918990"/>
                </a:lnTo>
                <a:lnTo>
                  <a:pt x="2733405" y="918990"/>
                </a:lnTo>
                <a:lnTo>
                  <a:pt x="2733405" y="867149"/>
                </a:lnTo>
                <a:cubicBezTo>
                  <a:pt x="2749114" y="860865"/>
                  <a:pt x="2758540" y="855367"/>
                  <a:pt x="2761682" y="850655"/>
                </a:cubicBezTo>
                <a:cubicBezTo>
                  <a:pt x="2764824" y="845942"/>
                  <a:pt x="2766394" y="841229"/>
                  <a:pt x="2766394" y="836516"/>
                </a:cubicBezTo>
                <a:cubicBezTo>
                  <a:pt x="2766394" y="831803"/>
                  <a:pt x="2768751" y="827876"/>
                  <a:pt x="2773464" y="824734"/>
                </a:cubicBezTo>
                <a:cubicBezTo>
                  <a:pt x="2778176" y="821592"/>
                  <a:pt x="2788387" y="816880"/>
                  <a:pt x="2804097" y="810596"/>
                </a:cubicBezTo>
                <a:lnTo>
                  <a:pt x="2804097" y="782319"/>
                </a:lnTo>
                <a:cubicBezTo>
                  <a:pt x="2829231" y="772894"/>
                  <a:pt x="2854366" y="763468"/>
                  <a:pt x="2879501" y="754043"/>
                </a:cubicBezTo>
                <a:cubicBezTo>
                  <a:pt x="2904636" y="744617"/>
                  <a:pt x="2929771" y="735192"/>
                  <a:pt x="2954905" y="725766"/>
                </a:cubicBezTo>
                <a:lnTo>
                  <a:pt x="2954905" y="711628"/>
                </a:lnTo>
                <a:cubicBezTo>
                  <a:pt x="2976898" y="705344"/>
                  <a:pt x="2995749" y="702202"/>
                  <a:pt x="3011459" y="702202"/>
                </a:cubicBezTo>
                <a:cubicBezTo>
                  <a:pt x="3027168" y="702202"/>
                  <a:pt x="3044448" y="688064"/>
                  <a:pt x="3063299" y="659787"/>
                </a:cubicBezTo>
                <a:lnTo>
                  <a:pt x="3133991" y="659787"/>
                </a:lnTo>
                <a:lnTo>
                  <a:pt x="3133991" y="645649"/>
                </a:lnTo>
                <a:lnTo>
                  <a:pt x="3157554" y="645649"/>
                </a:lnTo>
                <a:lnTo>
                  <a:pt x="3157554" y="631511"/>
                </a:lnTo>
                <a:lnTo>
                  <a:pt x="3185831" y="631511"/>
                </a:lnTo>
                <a:cubicBezTo>
                  <a:pt x="3198398" y="596951"/>
                  <a:pt x="3216464" y="571030"/>
                  <a:pt x="3240028" y="553750"/>
                </a:cubicBezTo>
                <a:cubicBezTo>
                  <a:pt x="3263592" y="536470"/>
                  <a:pt x="3286370" y="516834"/>
                  <a:pt x="3308363" y="494841"/>
                </a:cubicBezTo>
                <a:lnTo>
                  <a:pt x="3463884" y="508979"/>
                </a:lnTo>
                <a:cubicBezTo>
                  <a:pt x="3457601" y="490128"/>
                  <a:pt x="3454459" y="479131"/>
                  <a:pt x="3454459" y="475990"/>
                </a:cubicBezTo>
                <a:cubicBezTo>
                  <a:pt x="3454459" y="457138"/>
                  <a:pt x="3468597" y="447713"/>
                  <a:pt x="3496874" y="447713"/>
                </a:cubicBezTo>
                <a:cubicBezTo>
                  <a:pt x="3512583" y="447713"/>
                  <a:pt x="3526721" y="448498"/>
                  <a:pt x="3539289" y="450069"/>
                </a:cubicBezTo>
                <a:cubicBezTo>
                  <a:pt x="3551856" y="451640"/>
                  <a:pt x="3562852" y="466564"/>
                  <a:pt x="3572278" y="494841"/>
                </a:cubicBezTo>
                <a:cubicBezTo>
                  <a:pt x="3587987" y="491699"/>
                  <a:pt x="3602911" y="488557"/>
                  <a:pt x="3617049" y="485415"/>
                </a:cubicBezTo>
                <a:cubicBezTo>
                  <a:pt x="3631188" y="482273"/>
                  <a:pt x="3647682" y="480702"/>
                  <a:pt x="3666533" y="480702"/>
                </a:cubicBezTo>
                <a:cubicBezTo>
                  <a:pt x="3685384" y="480702"/>
                  <a:pt x="3695595" y="483059"/>
                  <a:pt x="3697166" y="487771"/>
                </a:cubicBezTo>
                <a:cubicBezTo>
                  <a:pt x="3698737" y="492484"/>
                  <a:pt x="3707377" y="494841"/>
                  <a:pt x="3723086" y="494841"/>
                </a:cubicBezTo>
                <a:lnTo>
                  <a:pt x="3723086" y="480702"/>
                </a:lnTo>
                <a:lnTo>
                  <a:pt x="3765501" y="480702"/>
                </a:lnTo>
                <a:lnTo>
                  <a:pt x="3765501" y="466564"/>
                </a:lnTo>
                <a:cubicBezTo>
                  <a:pt x="3796920" y="460280"/>
                  <a:pt x="3828338" y="455568"/>
                  <a:pt x="3859757" y="452426"/>
                </a:cubicBezTo>
                <a:cubicBezTo>
                  <a:pt x="3891175" y="449284"/>
                  <a:pt x="3924165" y="444571"/>
                  <a:pt x="3958725" y="438287"/>
                </a:cubicBezTo>
                <a:close/>
                <a:moveTo>
                  <a:pt x="5070938" y="0"/>
                </a:moveTo>
                <a:lnTo>
                  <a:pt x="5136911" y="0"/>
                </a:lnTo>
                <a:cubicBezTo>
                  <a:pt x="5146342" y="15709"/>
                  <a:pt x="5152626" y="25135"/>
                  <a:pt x="5155768" y="28277"/>
                </a:cubicBezTo>
                <a:cubicBezTo>
                  <a:pt x="5158910" y="31418"/>
                  <a:pt x="5162052" y="43986"/>
                  <a:pt x="5165193" y="65979"/>
                </a:cubicBezTo>
                <a:cubicBezTo>
                  <a:pt x="5149484" y="84830"/>
                  <a:pt x="5136911" y="96612"/>
                  <a:pt x="5127491" y="101325"/>
                </a:cubicBezTo>
                <a:cubicBezTo>
                  <a:pt x="5118066" y="106037"/>
                  <a:pt x="5099215" y="108394"/>
                  <a:pt x="5070938" y="108394"/>
                </a:cubicBezTo>
                <a:lnTo>
                  <a:pt x="5056800" y="65979"/>
                </a:lnTo>
                <a:lnTo>
                  <a:pt x="5042662" y="65979"/>
                </a:lnTo>
                <a:cubicBezTo>
                  <a:pt x="5039520" y="62837"/>
                  <a:pt x="5037949" y="58124"/>
                  <a:pt x="5037949" y="51840"/>
                </a:cubicBezTo>
                <a:cubicBezTo>
                  <a:pt x="5037949" y="39273"/>
                  <a:pt x="5041876" y="29062"/>
                  <a:pt x="5049731" y="21208"/>
                </a:cubicBezTo>
                <a:cubicBezTo>
                  <a:pt x="5057585" y="13353"/>
                  <a:pt x="5064654" y="6284"/>
                  <a:pt x="50709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818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308502" y="740400"/>
            <a:ext cx="4526996" cy="5186267"/>
          </a:xfrm>
          <a:custGeom>
            <a:avLst/>
            <a:gdLst>
              <a:gd name="connsiteX0" fmla="*/ 1249476 w 4526996"/>
              <a:gd name="connsiteY0" fmla="*/ 4696523 h 5186267"/>
              <a:gd name="connsiteX1" fmla="*/ 1249476 w 4526996"/>
              <a:gd name="connsiteY1" fmla="*/ 4709081 h 5186267"/>
              <a:gd name="connsiteX2" fmla="*/ 1255755 w 4526996"/>
              <a:gd name="connsiteY2" fmla="*/ 4715359 h 5186267"/>
              <a:gd name="connsiteX3" fmla="*/ 1274591 w 4526996"/>
              <a:gd name="connsiteY3" fmla="*/ 4709081 h 5186267"/>
              <a:gd name="connsiteX4" fmla="*/ 1236918 w 4526996"/>
              <a:gd name="connsiteY4" fmla="*/ 4740475 h 5186267"/>
              <a:gd name="connsiteX5" fmla="*/ 1189827 w 4526996"/>
              <a:gd name="connsiteY5" fmla="*/ 4749894 h 5186267"/>
              <a:gd name="connsiteX6" fmla="*/ 1174130 w 4526996"/>
              <a:gd name="connsiteY6" fmla="*/ 4759311 h 5186267"/>
              <a:gd name="connsiteX7" fmla="*/ 1136458 w 4526996"/>
              <a:gd name="connsiteY7" fmla="*/ 4746754 h 5186267"/>
              <a:gd name="connsiteX8" fmla="*/ 1095646 w 4526996"/>
              <a:gd name="connsiteY8" fmla="*/ 4749894 h 5186267"/>
              <a:gd name="connsiteX9" fmla="*/ 1054834 w 4526996"/>
              <a:gd name="connsiteY9" fmla="*/ 4753032 h 5186267"/>
              <a:gd name="connsiteX10" fmla="*/ 1017162 w 4526996"/>
              <a:gd name="connsiteY10" fmla="*/ 4734196 h 5186267"/>
              <a:gd name="connsiteX11" fmla="*/ 1073671 w 4526996"/>
              <a:gd name="connsiteY11" fmla="*/ 4727918 h 5186267"/>
              <a:gd name="connsiteX12" fmla="*/ 1117622 w 4526996"/>
              <a:gd name="connsiteY12" fmla="*/ 4709081 h 5186267"/>
              <a:gd name="connsiteX13" fmla="*/ 1199246 w 4526996"/>
              <a:gd name="connsiteY13" fmla="*/ 4709081 h 5186267"/>
              <a:gd name="connsiteX14" fmla="*/ 1224361 w 4526996"/>
              <a:gd name="connsiteY14" fmla="*/ 4702802 h 5186267"/>
              <a:gd name="connsiteX15" fmla="*/ 1249476 w 4526996"/>
              <a:gd name="connsiteY15" fmla="*/ 4696523 h 5186267"/>
              <a:gd name="connsiteX16" fmla="*/ 3214732 w 4526996"/>
              <a:gd name="connsiteY16" fmla="*/ 4231895 h 5186267"/>
              <a:gd name="connsiteX17" fmla="*/ 3195896 w 4526996"/>
              <a:gd name="connsiteY17" fmla="*/ 4269567 h 5186267"/>
              <a:gd name="connsiteX18" fmla="*/ 3158223 w 4526996"/>
              <a:gd name="connsiteY18" fmla="*/ 4300961 h 5186267"/>
              <a:gd name="connsiteX19" fmla="*/ 3107993 w 4526996"/>
              <a:gd name="connsiteY19" fmla="*/ 4338633 h 5186267"/>
              <a:gd name="connsiteX20" fmla="*/ 3101715 w 4526996"/>
              <a:gd name="connsiteY20" fmla="*/ 4351190 h 5186267"/>
              <a:gd name="connsiteX21" fmla="*/ 3089156 w 4526996"/>
              <a:gd name="connsiteY21" fmla="*/ 4338633 h 5186267"/>
              <a:gd name="connsiteX22" fmla="*/ 3120551 w 4526996"/>
              <a:gd name="connsiteY22" fmla="*/ 4313518 h 5186267"/>
              <a:gd name="connsiteX23" fmla="*/ 3158223 w 4526996"/>
              <a:gd name="connsiteY23" fmla="*/ 4263288 h 5186267"/>
              <a:gd name="connsiteX24" fmla="*/ 3180198 w 4526996"/>
              <a:gd name="connsiteY24" fmla="*/ 4241312 h 5186267"/>
              <a:gd name="connsiteX25" fmla="*/ 3214732 w 4526996"/>
              <a:gd name="connsiteY25" fmla="*/ 4231895 h 5186267"/>
              <a:gd name="connsiteX26" fmla="*/ 1419003 w 4526996"/>
              <a:gd name="connsiteY26" fmla="*/ 4093760 h 5186267"/>
              <a:gd name="connsiteX27" fmla="*/ 1356216 w 4526996"/>
              <a:gd name="connsiteY27" fmla="*/ 4169105 h 5186267"/>
              <a:gd name="connsiteX28" fmla="*/ 1371912 w 4526996"/>
              <a:gd name="connsiteY28" fmla="*/ 4122015 h 5186267"/>
              <a:gd name="connsiteX29" fmla="*/ 1419003 w 4526996"/>
              <a:gd name="connsiteY29" fmla="*/ 4093760 h 5186267"/>
              <a:gd name="connsiteX30" fmla="*/ 4143991 w 4526996"/>
              <a:gd name="connsiteY30" fmla="*/ 4087482 h 5186267"/>
              <a:gd name="connsiteX31" fmla="*/ 4187943 w 4526996"/>
              <a:gd name="connsiteY31" fmla="*/ 4093761 h 5186267"/>
              <a:gd name="connsiteX32" fmla="*/ 4213058 w 4526996"/>
              <a:gd name="connsiteY32" fmla="*/ 4150270 h 5186267"/>
              <a:gd name="connsiteX33" fmla="*/ 4162827 w 4526996"/>
              <a:gd name="connsiteY33" fmla="*/ 4225615 h 5186267"/>
              <a:gd name="connsiteX34" fmla="*/ 4046671 w 4526996"/>
              <a:gd name="connsiteY34" fmla="*/ 4341773 h 5186267"/>
              <a:gd name="connsiteX35" fmla="*/ 3914817 w 4526996"/>
              <a:gd name="connsiteY35" fmla="*/ 4451651 h 5186267"/>
              <a:gd name="connsiteX36" fmla="*/ 3817495 w 4526996"/>
              <a:gd name="connsiteY36" fmla="*/ 4501882 h 5186267"/>
              <a:gd name="connsiteX37" fmla="*/ 3779823 w 4526996"/>
              <a:gd name="connsiteY37" fmla="*/ 4445373 h 5186267"/>
              <a:gd name="connsiteX38" fmla="*/ 3786101 w 4526996"/>
              <a:gd name="connsiteY38" fmla="*/ 4451651 h 5186267"/>
              <a:gd name="connsiteX39" fmla="*/ 3792380 w 4526996"/>
              <a:gd name="connsiteY39" fmla="*/ 4439094 h 5186267"/>
              <a:gd name="connsiteX40" fmla="*/ 3792380 w 4526996"/>
              <a:gd name="connsiteY40" fmla="*/ 4426537 h 5186267"/>
              <a:gd name="connsiteX41" fmla="*/ 3814356 w 4526996"/>
              <a:gd name="connsiteY41" fmla="*/ 4385725 h 5186267"/>
              <a:gd name="connsiteX42" fmla="*/ 3858308 w 4526996"/>
              <a:gd name="connsiteY42" fmla="*/ 4335494 h 5186267"/>
              <a:gd name="connsiteX43" fmla="*/ 3902258 w 4526996"/>
              <a:gd name="connsiteY43" fmla="*/ 4269567 h 5186267"/>
              <a:gd name="connsiteX44" fmla="*/ 3924234 w 4526996"/>
              <a:gd name="connsiteY44" fmla="*/ 4181663 h 5186267"/>
              <a:gd name="connsiteX45" fmla="*/ 3968186 w 4526996"/>
              <a:gd name="connsiteY45" fmla="*/ 4184803 h 5186267"/>
              <a:gd name="connsiteX46" fmla="*/ 4012137 w 4526996"/>
              <a:gd name="connsiteY46" fmla="*/ 4194222 h 5186267"/>
              <a:gd name="connsiteX47" fmla="*/ 4065507 w 4526996"/>
              <a:gd name="connsiteY47" fmla="*/ 4137713 h 5186267"/>
              <a:gd name="connsiteX48" fmla="*/ 4143991 w 4526996"/>
              <a:gd name="connsiteY48" fmla="*/ 4087482 h 5186267"/>
              <a:gd name="connsiteX49" fmla="*/ 2153621 w 4526996"/>
              <a:gd name="connsiteY49" fmla="*/ 3968186 h 5186267"/>
              <a:gd name="connsiteX50" fmla="*/ 2153621 w 4526996"/>
              <a:gd name="connsiteY50" fmla="*/ 3980743 h 5186267"/>
              <a:gd name="connsiteX51" fmla="*/ 2151099 w 4526996"/>
              <a:gd name="connsiteY51" fmla="*/ 3974193 h 5186267"/>
              <a:gd name="connsiteX52" fmla="*/ 1475513 w 4526996"/>
              <a:gd name="connsiteY52" fmla="*/ 3735870 h 5186267"/>
              <a:gd name="connsiteX53" fmla="*/ 1500628 w 4526996"/>
              <a:gd name="connsiteY53" fmla="*/ 3735870 h 5186267"/>
              <a:gd name="connsiteX54" fmla="*/ 1481792 w 4526996"/>
              <a:gd name="connsiteY54" fmla="*/ 3798658 h 5186267"/>
              <a:gd name="connsiteX55" fmla="*/ 1456676 w 4526996"/>
              <a:gd name="connsiteY55" fmla="*/ 3842609 h 5186267"/>
              <a:gd name="connsiteX56" fmla="*/ 1459816 w 4526996"/>
              <a:gd name="connsiteY56" fmla="*/ 3867724 h 5186267"/>
              <a:gd name="connsiteX57" fmla="*/ 1462955 w 4526996"/>
              <a:gd name="connsiteY57" fmla="*/ 3892840 h 5186267"/>
              <a:gd name="connsiteX58" fmla="*/ 1450398 w 4526996"/>
              <a:gd name="connsiteY58" fmla="*/ 3892840 h 5186267"/>
              <a:gd name="connsiteX59" fmla="*/ 1456676 w 4526996"/>
              <a:gd name="connsiteY59" fmla="*/ 3911676 h 5186267"/>
              <a:gd name="connsiteX60" fmla="*/ 1434701 w 4526996"/>
              <a:gd name="connsiteY60" fmla="*/ 3946209 h 5186267"/>
              <a:gd name="connsiteX61" fmla="*/ 1412726 w 4526996"/>
              <a:gd name="connsiteY61" fmla="*/ 3974463 h 5186267"/>
              <a:gd name="connsiteX62" fmla="*/ 1419004 w 4526996"/>
              <a:gd name="connsiteY62" fmla="*/ 3987021 h 5186267"/>
              <a:gd name="connsiteX63" fmla="*/ 1343658 w 4526996"/>
              <a:gd name="connsiteY63" fmla="*/ 4059227 h 5186267"/>
              <a:gd name="connsiteX64" fmla="*/ 1274592 w 4526996"/>
              <a:gd name="connsiteY64" fmla="*/ 4106317 h 5186267"/>
              <a:gd name="connsiteX65" fmla="*/ 1262035 w 4526996"/>
              <a:gd name="connsiteY65" fmla="*/ 4093760 h 5186267"/>
              <a:gd name="connsiteX66" fmla="*/ 1268313 w 4526996"/>
              <a:gd name="connsiteY66" fmla="*/ 4074924 h 5186267"/>
              <a:gd name="connsiteX67" fmla="*/ 1287149 w 4526996"/>
              <a:gd name="connsiteY67" fmla="*/ 4015275 h 5186267"/>
              <a:gd name="connsiteX68" fmla="*/ 1321684 w 4526996"/>
              <a:gd name="connsiteY68" fmla="*/ 3949349 h 5186267"/>
              <a:gd name="connsiteX69" fmla="*/ 1375053 w 4526996"/>
              <a:gd name="connsiteY69" fmla="*/ 3911676 h 5186267"/>
              <a:gd name="connsiteX70" fmla="*/ 1419004 w 4526996"/>
              <a:gd name="connsiteY70" fmla="*/ 3855167 h 5186267"/>
              <a:gd name="connsiteX71" fmla="*/ 1475513 w 4526996"/>
              <a:gd name="connsiteY71" fmla="*/ 3735870 h 5186267"/>
              <a:gd name="connsiteX72" fmla="*/ 1525742 w 4526996"/>
              <a:gd name="connsiteY72" fmla="*/ 3591459 h 5186267"/>
              <a:gd name="connsiteX73" fmla="*/ 1550857 w 4526996"/>
              <a:gd name="connsiteY73" fmla="*/ 3591459 h 5186267"/>
              <a:gd name="connsiteX74" fmla="*/ 1528882 w 4526996"/>
              <a:gd name="connsiteY74" fmla="*/ 3657385 h 5186267"/>
              <a:gd name="connsiteX75" fmla="*/ 1506906 w 4526996"/>
              <a:gd name="connsiteY75" fmla="*/ 3698197 h 5186267"/>
              <a:gd name="connsiteX76" fmla="*/ 1488070 w 4526996"/>
              <a:gd name="connsiteY76" fmla="*/ 3660525 h 5186267"/>
              <a:gd name="connsiteX77" fmla="*/ 1513184 w 4526996"/>
              <a:gd name="connsiteY77" fmla="*/ 3635409 h 5186267"/>
              <a:gd name="connsiteX78" fmla="*/ 1525742 w 4526996"/>
              <a:gd name="connsiteY78" fmla="*/ 3591459 h 5186267"/>
              <a:gd name="connsiteX79" fmla="*/ 1142737 w 4526996"/>
              <a:gd name="connsiteY79" fmla="*/ 3472162 h 5186267"/>
              <a:gd name="connsiteX80" fmla="*/ 1170991 w 4526996"/>
              <a:gd name="connsiteY80" fmla="*/ 3516112 h 5186267"/>
              <a:gd name="connsiteX81" fmla="*/ 1174130 w 4526996"/>
              <a:gd name="connsiteY81" fmla="*/ 3578900 h 5186267"/>
              <a:gd name="connsiteX82" fmla="*/ 1161573 w 4526996"/>
              <a:gd name="connsiteY82" fmla="*/ 3591459 h 5186267"/>
              <a:gd name="connsiteX83" fmla="*/ 1136458 w 4526996"/>
              <a:gd name="connsiteY83" fmla="*/ 3534950 h 5186267"/>
              <a:gd name="connsiteX84" fmla="*/ 1139597 w 4526996"/>
              <a:gd name="connsiteY84" fmla="*/ 3506695 h 5186267"/>
              <a:gd name="connsiteX85" fmla="*/ 1142737 w 4526996"/>
              <a:gd name="connsiteY85" fmla="*/ 3472162 h 5186267"/>
              <a:gd name="connsiteX86" fmla="*/ 4514439 w 4526996"/>
              <a:gd name="connsiteY86" fmla="*/ 3334028 h 5186267"/>
              <a:gd name="connsiteX87" fmla="*/ 4526996 w 4526996"/>
              <a:gd name="connsiteY87" fmla="*/ 3384258 h 5186267"/>
              <a:gd name="connsiteX88" fmla="*/ 4508160 w 4526996"/>
              <a:gd name="connsiteY88" fmla="*/ 3390537 h 5186267"/>
              <a:gd name="connsiteX89" fmla="*/ 4511300 w 4526996"/>
              <a:gd name="connsiteY89" fmla="*/ 3396816 h 5186267"/>
              <a:gd name="connsiteX90" fmla="*/ 4514439 w 4526996"/>
              <a:gd name="connsiteY90" fmla="*/ 3403094 h 5186267"/>
              <a:gd name="connsiteX91" fmla="*/ 4505020 w 4526996"/>
              <a:gd name="connsiteY91" fmla="*/ 3418792 h 5186267"/>
              <a:gd name="connsiteX92" fmla="*/ 4479906 w 4526996"/>
              <a:gd name="connsiteY92" fmla="*/ 3465883 h 5186267"/>
              <a:gd name="connsiteX93" fmla="*/ 4451651 w 4526996"/>
              <a:gd name="connsiteY93" fmla="*/ 3512974 h 5186267"/>
              <a:gd name="connsiteX94" fmla="*/ 4432815 w 4526996"/>
              <a:gd name="connsiteY94" fmla="*/ 3534950 h 5186267"/>
              <a:gd name="connsiteX95" fmla="*/ 4426537 w 4526996"/>
              <a:gd name="connsiteY95" fmla="*/ 3531810 h 5186267"/>
              <a:gd name="connsiteX96" fmla="*/ 4420258 w 4526996"/>
              <a:gd name="connsiteY96" fmla="*/ 3528671 h 5186267"/>
              <a:gd name="connsiteX97" fmla="*/ 4376306 w 4526996"/>
              <a:gd name="connsiteY97" fmla="*/ 3578900 h 5186267"/>
              <a:gd name="connsiteX98" fmla="*/ 4300961 w 4526996"/>
              <a:gd name="connsiteY98" fmla="*/ 3604016 h 5186267"/>
              <a:gd name="connsiteX99" fmla="*/ 4282124 w 4526996"/>
              <a:gd name="connsiteY99" fmla="*/ 3547507 h 5186267"/>
              <a:gd name="connsiteX100" fmla="*/ 4338633 w 4526996"/>
              <a:gd name="connsiteY100" fmla="*/ 3443907 h 5186267"/>
              <a:gd name="connsiteX101" fmla="*/ 4426537 w 4526996"/>
              <a:gd name="connsiteY101" fmla="*/ 3371701 h 5186267"/>
              <a:gd name="connsiteX102" fmla="*/ 4467348 w 4526996"/>
              <a:gd name="connsiteY102" fmla="*/ 3349725 h 5186267"/>
              <a:gd name="connsiteX103" fmla="*/ 4514439 w 4526996"/>
              <a:gd name="connsiteY103" fmla="*/ 3334028 h 5186267"/>
              <a:gd name="connsiteX104" fmla="*/ 671829 w 4526996"/>
              <a:gd name="connsiteY104" fmla="*/ 3315192 h 5186267"/>
              <a:gd name="connsiteX105" fmla="*/ 715780 w 4526996"/>
              <a:gd name="connsiteY105" fmla="*/ 3315192 h 5186267"/>
              <a:gd name="connsiteX106" fmla="*/ 778568 w 4526996"/>
              <a:gd name="connsiteY106" fmla="*/ 3327749 h 5186267"/>
              <a:gd name="connsiteX107" fmla="*/ 703223 w 4526996"/>
              <a:gd name="connsiteY107" fmla="*/ 3352865 h 5186267"/>
              <a:gd name="connsiteX108" fmla="*/ 634157 w 4526996"/>
              <a:gd name="connsiteY108" fmla="*/ 3327749 h 5186267"/>
              <a:gd name="connsiteX109" fmla="*/ 652993 w 4526996"/>
              <a:gd name="connsiteY109" fmla="*/ 3327749 h 5186267"/>
              <a:gd name="connsiteX110" fmla="*/ 671829 w 4526996"/>
              <a:gd name="connsiteY110" fmla="*/ 3315192 h 5186267"/>
              <a:gd name="connsiteX111" fmla="*/ 539976 w 4526996"/>
              <a:gd name="connsiteY111" fmla="*/ 3315192 h 5186267"/>
              <a:gd name="connsiteX112" fmla="*/ 558812 w 4526996"/>
              <a:gd name="connsiteY112" fmla="*/ 3315192 h 5186267"/>
              <a:gd name="connsiteX113" fmla="*/ 552533 w 4526996"/>
              <a:gd name="connsiteY113" fmla="*/ 3359144 h 5186267"/>
              <a:gd name="connsiteX114" fmla="*/ 533697 w 4526996"/>
              <a:gd name="connsiteY114" fmla="*/ 3352865 h 5186267"/>
              <a:gd name="connsiteX115" fmla="*/ 539976 w 4526996"/>
              <a:gd name="connsiteY115" fmla="*/ 3352865 h 5186267"/>
              <a:gd name="connsiteX116" fmla="*/ 527418 w 4526996"/>
              <a:gd name="connsiteY116" fmla="*/ 3346586 h 5186267"/>
              <a:gd name="connsiteX117" fmla="*/ 539976 w 4526996"/>
              <a:gd name="connsiteY117" fmla="*/ 3315192 h 5186267"/>
              <a:gd name="connsiteX118" fmla="*/ 1192967 w 4526996"/>
              <a:gd name="connsiteY118" fmla="*/ 2919629 h 5186267"/>
              <a:gd name="connsiteX119" fmla="*/ 1233779 w 4526996"/>
              <a:gd name="connsiteY119" fmla="*/ 2925909 h 5186267"/>
              <a:gd name="connsiteX120" fmla="*/ 1262034 w 4526996"/>
              <a:gd name="connsiteY120" fmla="*/ 2963581 h 5186267"/>
              <a:gd name="connsiteX121" fmla="*/ 1230639 w 4526996"/>
              <a:gd name="connsiteY121" fmla="*/ 2982418 h 5186267"/>
              <a:gd name="connsiteX122" fmla="*/ 1205525 w 4526996"/>
              <a:gd name="connsiteY122" fmla="*/ 3001254 h 5186267"/>
              <a:gd name="connsiteX123" fmla="*/ 1161573 w 4526996"/>
              <a:gd name="connsiteY123" fmla="*/ 2976138 h 5186267"/>
              <a:gd name="connsiteX124" fmla="*/ 1142737 w 4526996"/>
              <a:gd name="connsiteY124" fmla="*/ 2925909 h 5186267"/>
              <a:gd name="connsiteX125" fmla="*/ 1167852 w 4526996"/>
              <a:gd name="connsiteY125" fmla="*/ 2922769 h 5186267"/>
              <a:gd name="connsiteX126" fmla="*/ 1192967 w 4526996"/>
              <a:gd name="connsiteY126" fmla="*/ 2919629 h 5186267"/>
              <a:gd name="connsiteX127" fmla="*/ 3911677 w 4526996"/>
              <a:gd name="connsiteY127" fmla="*/ 2724987 h 5186267"/>
              <a:gd name="connsiteX128" fmla="*/ 3877144 w 4526996"/>
              <a:gd name="connsiteY128" fmla="*/ 2756382 h 5186267"/>
              <a:gd name="connsiteX129" fmla="*/ 3817495 w 4526996"/>
              <a:gd name="connsiteY129" fmla="*/ 2768939 h 5186267"/>
              <a:gd name="connsiteX130" fmla="*/ 3852029 w 4526996"/>
              <a:gd name="connsiteY130" fmla="*/ 2728127 h 5186267"/>
              <a:gd name="connsiteX131" fmla="*/ 3911677 w 4526996"/>
              <a:gd name="connsiteY131" fmla="*/ 2724987 h 5186267"/>
              <a:gd name="connsiteX132" fmla="*/ 1142738 w 4526996"/>
              <a:gd name="connsiteY132" fmla="*/ 2624528 h 5186267"/>
              <a:gd name="connsiteX133" fmla="*/ 1130181 w 4526996"/>
              <a:gd name="connsiteY133" fmla="*/ 2677897 h 5186267"/>
              <a:gd name="connsiteX134" fmla="*/ 1067393 w 4526996"/>
              <a:gd name="connsiteY134" fmla="*/ 2699873 h 5186267"/>
              <a:gd name="connsiteX135" fmla="*/ 1017163 w 4526996"/>
              <a:gd name="connsiteY135" fmla="*/ 2687315 h 5186267"/>
              <a:gd name="connsiteX136" fmla="*/ 1067393 w 4526996"/>
              <a:gd name="connsiteY136" fmla="*/ 2630806 h 5186267"/>
              <a:gd name="connsiteX137" fmla="*/ 1142738 w 4526996"/>
              <a:gd name="connsiteY137" fmla="*/ 2624528 h 5186267"/>
              <a:gd name="connsiteX138" fmla="*/ 1142737 w 4526996"/>
              <a:gd name="connsiteY138" fmla="*/ 1663875 h 5186267"/>
              <a:gd name="connsiteX139" fmla="*/ 1142737 w 4526996"/>
              <a:gd name="connsiteY139" fmla="*/ 1663876 h 5186267"/>
              <a:gd name="connsiteX140" fmla="*/ 1161966 w 4526996"/>
              <a:gd name="connsiteY140" fmla="*/ 1670547 h 5186267"/>
              <a:gd name="connsiteX141" fmla="*/ 1175701 w 4526996"/>
              <a:gd name="connsiteY141" fmla="*/ 1690561 h 5186267"/>
              <a:gd name="connsiteX142" fmla="*/ 1183942 w 4526996"/>
              <a:gd name="connsiteY142" fmla="*/ 1723916 h 5186267"/>
              <a:gd name="connsiteX143" fmla="*/ 1186689 w 4526996"/>
              <a:gd name="connsiteY143" fmla="*/ 1770615 h 5186267"/>
              <a:gd name="connsiteX144" fmla="*/ 1183942 w 4526996"/>
              <a:gd name="connsiteY144" fmla="*/ 1723918 h 5186267"/>
              <a:gd name="connsiteX145" fmla="*/ 1175701 w 4526996"/>
              <a:gd name="connsiteY145" fmla="*/ 1690561 h 5186267"/>
              <a:gd name="connsiteX146" fmla="*/ 1175701 w 4526996"/>
              <a:gd name="connsiteY146" fmla="*/ 1690561 h 5186267"/>
              <a:gd name="connsiteX147" fmla="*/ 1175701 w 4526996"/>
              <a:gd name="connsiteY147" fmla="*/ 1690560 h 5186267"/>
              <a:gd name="connsiteX148" fmla="*/ 1142737 w 4526996"/>
              <a:gd name="connsiteY148" fmla="*/ 1663875 h 5186267"/>
              <a:gd name="connsiteX149" fmla="*/ 828798 w 4526996"/>
              <a:gd name="connsiteY149" fmla="*/ 1324822 h 5186267"/>
              <a:gd name="connsiteX150" fmla="*/ 888446 w 4526996"/>
              <a:gd name="connsiteY150" fmla="*/ 1337379 h 5186267"/>
              <a:gd name="connsiteX151" fmla="*/ 922979 w 4526996"/>
              <a:gd name="connsiteY151" fmla="*/ 1381331 h 5186267"/>
              <a:gd name="connsiteX152" fmla="*/ 916701 w 4526996"/>
              <a:gd name="connsiteY152" fmla="*/ 1387610 h 5186267"/>
              <a:gd name="connsiteX153" fmla="*/ 910422 w 4526996"/>
              <a:gd name="connsiteY153" fmla="*/ 1368774 h 5186267"/>
              <a:gd name="connsiteX154" fmla="*/ 841356 w 4526996"/>
              <a:gd name="connsiteY154" fmla="*/ 1381331 h 5186267"/>
              <a:gd name="connsiteX155" fmla="*/ 816241 w 4526996"/>
              <a:gd name="connsiteY155" fmla="*/ 1343658 h 5186267"/>
              <a:gd name="connsiteX156" fmla="*/ 828798 w 4526996"/>
              <a:gd name="connsiteY156" fmla="*/ 1324822 h 5186267"/>
              <a:gd name="connsiteX157" fmla="*/ 3566343 w 4526996"/>
              <a:gd name="connsiteY157" fmla="*/ 1010883 h 5186267"/>
              <a:gd name="connsiteX158" fmla="*/ 3585179 w 4526996"/>
              <a:gd name="connsiteY158" fmla="*/ 1023440 h 5186267"/>
              <a:gd name="connsiteX159" fmla="*/ 3541228 w 4526996"/>
              <a:gd name="connsiteY159" fmla="*/ 1079949 h 5186267"/>
              <a:gd name="connsiteX160" fmla="*/ 3553786 w 4526996"/>
              <a:gd name="connsiteY160" fmla="*/ 1042276 h 5186267"/>
              <a:gd name="connsiteX161" fmla="*/ 3566343 w 4526996"/>
              <a:gd name="connsiteY161" fmla="*/ 1010883 h 5186267"/>
              <a:gd name="connsiteX162" fmla="*/ 671830 w 4526996"/>
              <a:gd name="connsiteY162" fmla="*/ 502302 h 5186267"/>
              <a:gd name="connsiteX163" fmla="*/ 696945 w 4526996"/>
              <a:gd name="connsiteY163" fmla="*/ 502302 h 5186267"/>
              <a:gd name="connsiteX164" fmla="*/ 687527 w 4526996"/>
              <a:gd name="connsiteY164" fmla="*/ 571370 h 5186267"/>
              <a:gd name="connsiteX165" fmla="*/ 671830 w 4526996"/>
              <a:gd name="connsiteY165" fmla="*/ 634157 h 5186267"/>
              <a:gd name="connsiteX166" fmla="*/ 646715 w 4526996"/>
              <a:gd name="connsiteY166" fmla="*/ 590206 h 5186267"/>
              <a:gd name="connsiteX167" fmla="*/ 656134 w 4526996"/>
              <a:gd name="connsiteY167" fmla="*/ 555673 h 5186267"/>
              <a:gd name="connsiteX168" fmla="*/ 671830 w 4526996"/>
              <a:gd name="connsiteY168" fmla="*/ 502302 h 5186267"/>
              <a:gd name="connsiteX169" fmla="*/ 3855167 w 4526996"/>
              <a:gd name="connsiteY169" fmla="*/ 477187 h 5186267"/>
              <a:gd name="connsiteX170" fmla="*/ 3817494 w 4526996"/>
              <a:gd name="connsiteY170" fmla="*/ 643574 h 5186267"/>
              <a:gd name="connsiteX171" fmla="*/ 3742149 w 4526996"/>
              <a:gd name="connsiteY171" fmla="*/ 734616 h 5186267"/>
              <a:gd name="connsiteX172" fmla="*/ 3770403 w 4526996"/>
              <a:gd name="connsiteY172" fmla="*/ 587065 h 5186267"/>
              <a:gd name="connsiteX173" fmla="*/ 3855167 w 4526996"/>
              <a:gd name="connsiteY173" fmla="*/ 477187 h 5186267"/>
              <a:gd name="connsiteX174" fmla="*/ 1287149 w 4526996"/>
              <a:gd name="connsiteY174" fmla="*/ 276266 h 5186267"/>
              <a:gd name="connsiteX175" fmla="*/ 1293429 w 4526996"/>
              <a:gd name="connsiteY175" fmla="*/ 339054 h 5186267"/>
              <a:gd name="connsiteX176" fmla="*/ 1271453 w 4526996"/>
              <a:gd name="connsiteY176" fmla="*/ 499163 h 5186267"/>
              <a:gd name="connsiteX177" fmla="*/ 1211804 w 4526996"/>
              <a:gd name="connsiteY177" fmla="*/ 652992 h 5186267"/>
              <a:gd name="connsiteX178" fmla="*/ 1130181 w 4526996"/>
              <a:gd name="connsiteY178" fmla="*/ 734616 h 5186267"/>
              <a:gd name="connsiteX179" fmla="*/ 1123902 w 4526996"/>
              <a:gd name="connsiteY179" fmla="*/ 678107 h 5186267"/>
              <a:gd name="connsiteX180" fmla="*/ 1136459 w 4526996"/>
              <a:gd name="connsiteY180" fmla="*/ 565089 h 5186267"/>
              <a:gd name="connsiteX181" fmla="*/ 1174132 w 4526996"/>
              <a:gd name="connsiteY181" fmla="*/ 433235 h 5186267"/>
              <a:gd name="connsiteX182" fmla="*/ 1227501 w 4526996"/>
              <a:gd name="connsiteY182" fmla="*/ 323357 h 5186267"/>
              <a:gd name="connsiteX183" fmla="*/ 1287149 w 4526996"/>
              <a:gd name="connsiteY183" fmla="*/ 276266 h 5186267"/>
              <a:gd name="connsiteX184" fmla="*/ 3830051 w 4526996"/>
              <a:gd name="connsiteY184" fmla="*/ 131854 h 5186267"/>
              <a:gd name="connsiteX185" fmla="*/ 3867724 w 4526996"/>
              <a:gd name="connsiteY185" fmla="*/ 153830 h 5186267"/>
              <a:gd name="connsiteX186" fmla="*/ 3874003 w 4526996"/>
              <a:gd name="connsiteY186" fmla="*/ 207199 h 5186267"/>
              <a:gd name="connsiteX187" fmla="*/ 3867724 w 4526996"/>
              <a:gd name="connsiteY187" fmla="*/ 235453 h 5186267"/>
              <a:gd name="connsiteX188" fmla="*/ 3861445 w 4526996"/>
              <a:gd name="connsiteY188" fmla="*/ 251151 h 5186267"/>
              <a:gd name="connsiteX189" fmla="*/ 3864585 w 4526996"/>
              <a:gd name="connsiteY189" fmla="*/ 273126 h 5186267"/>
              <a:gd name="connsiteX190" fmla="*/ 3867724 w 4526996"/>
              <a:gd name="connsiteY190" fmla="*/ 288824 h 5186267"/>
              <a:gd name="connsiteX191" fmla="*/ 3839470 w 4526996"/>
              <a:gd name="connsiteY191" fmla="*/ 323357 h 5186267"/>
              <a:gd name="connsiteX192" fmla="*/ 3804936 w 4526996"/>
              <a:gd name="connsiteY192" fmla="*/ 370447 h 5186267"/>
              <a:gd name="connsiteX193" fmla="*/ 3723313 w 4526996"/>
              <a:gd name="connsiteY193" fmla="*/ 436375 h 5186267"/>
              <a:gd name="connsiteX194" fmla="*/ 3625992 w 4526996"/>
              <a:gd name="connsiteY194" fmla="*/ 571368 h 5186267"/>
              <a:gd name="connsiteX195" fmla="*/ 3544367 w 4526996"/>
              <a:gd name="connsiteY195" fmla="*/ 722059 h 5186267"/>
              <a:gd name="connsiteX196" fmla="*/ 3509834 w 4526996"/>
              <a:gd name="connsiteY196" fmla="*/ 835077 h 5186267"/>
              <a:gd name="connsiteX197" fmla="*/ 3443907 w 4526996"/>
              <a:gd name="connsiteY197" fmla="*/ 1054833 h 5186267"/>
              <a:gd name="connsiteX198" fmla="*/ 3396816 w 4526996"/>
              <a:gd name="connsiteY198" fmla="*/ 1205524 h 5186267"/>
              <a:gd name="connsiteX199" fmla="*/ 3374840 w 4526996"/>
              <a:gd name="connsiteY199" fmla="*/ 1243196 h 5186267"/>
              <a:gd name="connsiteX200" fmla="*/ 3321471 w 4526996"/>
              <a:gd name="connsiteY200" fmla="*/ 1343657 h 5186267"/>
              <a:gd name="connsiteX201" fmla="*/ 3264962 w 4526996"/>
              <a:gd name="connsiteY201" fmla="*/ 1488070 h 5186267"/>
              <a:gd name="connsiteX202" fmla="*/ 3239847 w 4526996"/>
              <a:gd name="connsiteY202" fmla="*/ 1657597 h 5186267"/>
              <a:gd name="connsiteX203" fmla="*/ 3239847 w 4526996"/>
              <a:gd name="connsiteY203" fmla="*/ 1720384 h 5186267"/>
              <a:gd name="connsiteX204" fmla="*/ 3214732 w 4526996"/>
              <a:gd name="connsiteY204" fmla="*/ 1758056 h 5186267"/>
              <a:gd name="connsiteX205" fmla="*/ 3214732 w 4526996"/>
              <a:gd name="connsiteY205" fmla="*/ 1805148 h 5186267"/>
              <a:gd name="connsiteX206" fmla="*/ 3221010 w 4526996"/>
              <a:gd name="connsiteY206" fmla="*/ 1802008 h 5186267"/>
              <a:gd name="connsiteX207" fmla="*/ 3318332 w 4526996"/>
              <a:gd name="connsiteY207" fmla="*/ 1827124 h 5186267"/>
              <a:gd name="connsiteX208" fmla="*/ 3428210 w 4526996"/>
              <a:gd name="connsiteY208" fmla="*/ 1927583 h 5186267"/>
              <a:gd name="connsiteX209" fmla="*/ 3453325 w 4526996"/>
              <a:gd name="connsiteY209" fmla="*/ 1940141 h 5186267"/>
              <a:gd name="connsiteX210" fmla="*/ 3541228 w 4526996"/>
              <a:gd name="connsiteY210" fmla="*/ 1940141 h 5186267"/>
              <a:gd name="connsiteX211" fmla="*/ 3575761 w 4526996"/>
              <a:gd name="connsiteY211" fmla="*/ 1952699 h 5186267"/>
              <a:gd name="connsiteX212" fmla="*/ 3610295 w 4526996"/>
              <a:gd name="connsiteY212" fmla="*/ 1958978 h 5186267"/>
              <a:gd name="connsiteX213" fmla="*/ 3610295 w 4526996"/>
              <a:gd name="connsiteY213" fmla="*/ 1965256 h 5186267"/>
              <a:gd name="connsiteX214" fmla="*/ 3622852 w 4526996"/>
              <a:gd name="connsiteY214" fmla="*/ 1958978 h 5186267"/>
              <a:gd name="connsiteX215" fmla="*/ 3635409 w 4526996"/>
              <a:gd name="connsiteY215" fmla="*/ 1952699 h 5186267"/>
              <a:gd name="connsiteX216" fmla="*/ 3669943 w 4526996"/>
              <a:gd name="connsiteY216" fmla="*/ 1958978 h 5186267"/>
              <a:gd name="connsiteX217" fmla="*/ 3710754 w 4526996"/>
              <a:gd name="connsiteY217" fmla="*/ 1965256 h 5186267"/>
              <a:gd name="connsiteX218" fmla="*/ 3751567 w 4526996"/>
              <a:gd name="connsiteY218" fmla="*/ 1955838 h 5186267"/>
              <a:gd name="connsiteX219" fmla="*/ 3792379 w 4526996"/>
              <a:gd name="connsiteY219" fmla="*/ 1946419 h 5186267"/>
              <a:gd name="connsiteX220" fmla="*/ 3883421 w 4526996"/>
              <a:gd name="connsiteY220" fmla="*/ 1952699 h 5186267"/>
              <a:gd name="connsiteX221" fmla="*/ 3943069 w 4526996"/>
              <a:gd name="connsiteY221" fmla="*/ 1984092 h 5186267"/>
              <a:gd name="connsiteX222" fmla="*/ 3905397 w 4526996"/>
              <a:gd name="connsiteY222" fmla="*/ 2024904 h 5186267"/>
              <a:gd name="connsiteX223" fmla="*/ 3830051 w 4526996"/>
              <a:gd name="connsiteY223" fmla="*/ 2034323 h 5186267"/>
              <a:gd name="connsiteX224" fmla="*/ 3764125 w 4526996"/>
              <a:gd name="connsiteY224" fmla="*/ 2031183 h 5186267"/>
              <a:gd name="connsiteX225" fmla="*/ 3698197 w 4526996"/>
              <a:gd name="connsiteY225" fmla="*/ 2021765 h 5186267"/>
              <a:gd name="connsiteX226" fmla="*/ 3619712 w 4526996"/>
              <a:gd name="connsiteY226" fmla="*/ 2050020 h 5186267"/>
              <a:gd name="connsiteX227" fmla="*/ 3443907 w 4526996"/>
              <a:gd name="connsiteY227" fmla="*/ 2062577 h 5186267"/>
              <a:gd name="connsiteX228" fmla="*/ 3268102 w 4526996"/>
              <a:gd name="connsiteY228" fmla="*/ 2100249 h 5186267"/>
              <a:gd name="connsiteX229" fmla="*/ 3189617 w 4526996"/>
              <a:gd name="connsiteY229" fmla="*/ 2203850 h 5186267"/>
              <a:gd name="connsiteX230" fmla="*/ 3195896 w 4526996"/>
              <a:gd name="connsiteY230" fmla="*/ 2244662 h 5186267"/>
              <a:gd name="connsiteX231" fmla="*/ 3214732 w 4526996"/>
              <a:gd name="connsiteY231" fmla="*/ 2304309 h 5186267"/>
              <a:gd name="connsiteX232" fmla="*/ 3239847 w 4526996"/>
              <a:gd name="connsiteY232" fmla="*/ 2360818 h 5186267"/>
              <a:gd name="connsiteX233" fmla="*/ 3264962 w 4526996"/>
              <a:gd name="connsiteY233" fmla="*/ 2385934 h 5186267"/>
              <a:gd name="connsiteX234" fmla="*/ 3264962 w 4526996"/>
              <a:gd name="connsiteY234" fmla="*/ 2448722 h 5186267"/>
              <a:gd name="connsiteX235" fmla="*/ 3271241 w 4526996"/>
              <a:gd name="connsiteY235" fmla="*/ 2476976 h 5186267"/>
              <a:gd name="connsiteX236" fmla="*/ 3283798 w 4526996"/>
              <a:gd name="connsiteY236" fmla="*/ 2527207 h 5186267"/>
              <a:gd name="connsiteX237" fmla="*/ 3296356 w 4526996"/>
              <a:gd name="connsiteY237" fmla="*/ 2577436 h 5186267"/>
              <a:gd name="connsiteX238" fmla="*/ 3308914 w 4526996"/>
              <a:gd name="connsiteY238" fmla="*/ 2599412 h 5186267"/>
              <a:gd name="connsiteX239" fmla="*/ 3334028 w 4526996"/>
              <a:gd name="connsiteY239" fmla="*/ 2762660 h 5186267"/>
              <a:gd name="connsiteX240" fmla="*/ 3393677 w 4526996"/>
              <a:gd name="connsiteY240" fmla="*/ 2913350 h 5186267"/>
              <a:gd name="connsiteX241" fmla="*/ 3453325 w 4526996"/>
              <a:gd name="connsiteY241" fmla="*/ 3070320 h 5186267"/>
              <a:gd name="connsiteX242" fmla="*/ 3478441 w 4526996"/>
              <a:gd name="connsiteY242" fmla="*/ 3252404 h 5186267"/>
              <a:gd name="connsiteX243" fmla="*/ 3494137 w 4526996"/>
              <a:gd name="connsiteY243" fmla="*/ 3286938 h 5186267"/>
              <a:gd name="connsiteX244" fmla="*/ 3528671 w 4526996"/>
              <a:gd name="connsiteY244" fmla="*/ 3362283 h 5186267"/>
              <a:gd name="connsiteX245" fmla="*/ 3563204 w 4526996"/>
              <a:gd name="connsiteY245" fmla="*/ 3437629 h 5186267"/>
              <a:gd name="connsiteX246" fmla="*/ 3578900 w 4526996"/>
              <a:gd name="connsiteY246" fmla="*/ 3478440 h 5186267"/>
              <a:gd name="connsiteX247" fmla="*/ 3575761 w 4526996"/>
              <a:gd name="connsiteY247" fmla="*/ 3487858 h 5186267"/>
              <a:gd name="connsiteX248" fmla="*/ 3572622 w 4526996"/>
              <a:gd name="connsiteY248" fmla="*/ 3497276 h 5186267"/>
              <a:gd name="connsiteX249" fmla="*/ 3594597 w 4526996"/>
              <a:gd name="connsiteY249" fmla="*/ 3512974 h 5186267"/>
              <a:gd name="connsiteX250" fmla="*/ 3635409 w 4526996"/>
              <a:gd name="connsiteY250" fmla="*/ 3541228 h 5186267"/>
              <a:gd name="connsiteX251" fmla="*/ 3660525 w 4526996"/>
              <a:gd name="connsiteY251" fmla="*/ 3588319 h 5186267"/>
              <a:gd name="connsiteX252" fmla="*/ 3713894 w 4526996"/>
              <a:gd name="connsiteY252" fmla="*/ 3632270 h 5186267"/>
              <a:gd name="connsiteX253" fmla="*/ 3767263 w 4526996"/>
              <a:gd name="connsiteY253" fmla="*/ 3679361 h 5186267"/>
              <a:gd name="connsiteX254" fmla="*/ 3792379 w 4526996"/>
              <a:gd name="connsiteY254" fmla="*/ 3735870 h 5186267"/>
              <a:gd name="connsiteX255" fmla="*/ 3855167 w 4526996"/>
              <a:gd name="connsiteY255" fmla="*/ 3804936 h 5186267"/>
              <a:gd name="connsiteX256" fmla="*/ 3902257 w 4526996"/>
              <a:gd name="connsiteY256" fmla="*/ 3867724 h 5186267"/>
              <a:gd name="connsiteX257" fmla="*/ 3936790 w 4526996"/>
              <a:gd name="connsiteY257" fmla="*/ 3930512 h 5186267"/>
              <a:gd name="connsiteX258" fmla="*/ 3924233 w 4526996"/>
              <a:gd name="connsiteY258" fmla="*/ 3930512 h 5186267"/>
              <a:gd name="connsiteX259" fmla="*/ 3924233 w 4526996"/>
              <a:gd name="connsiteY259" fmla="*/ 3936790 h 5186267"/>
              <a:gd name="connsiteX260" fmla="*/ 3917954 w 4526996"/>
              <a:gd name="connsiteY260" fmla="*/ 3936790 h 5186267"/>
              <a:gd name="connsiteX261" fmla="*/ 3883421 w 4526996"/>
              <a:gd name="connsiteY261" fmla="*/ 3914814 h 5186267"/>
              <a:gd name="connsiteX262" fmla="*/ 3842609 w 4526996"/>
              <a:gd name="connsiteY262" fmla="*/ 3874003 h 5186267"/>
              <a:gd name="connsiteX263" fmla="*/ 3795518 w 4526996"/>
              <a:gd name="connsiteY263" fmla="*/ 3811215 h 5186267"/>
              <a:gd name="connsiteX264" fmla="*/ 3742149 w 4526996"/>
              <a:gd name="connsiteY264" fmla="*/ 3773543 h 5186267"/>
              <a:gd name="connsiteX265" fmla="*/ 3597737 w 4526996"/>
              <a:gd name="connsiteY265" fmla="*/ 3685640 h 5186267"/>
              <a:gd name="connsiteX266" fmla="*/ 3465882 w 4526996"/>
              <a:gd name="connsiteY266" fmla="*/ 3434489 h 5186267"/>
              <a:gd name="connsiteX267" fmla="*/ 3437629 w 4526996"/>
              <a:gd name="connsiteY267" fmla="*/ 3396816 h 5186267"/>
              <a:gd name="connsiteX268" fmla="*/ 3425070 w 4526996"/>
              <a:gd name="connsiteY268" fmla="*/ 3315192 h 5186267"/>
              <a:gd name="connsiteX269" fmla="*/ 3390537 w 4526996"/>
              <a:gd name="connsiteY269" fmla="*/ 3233568 h 5186267"/>
              <a:gd name="connsiteX270" fmla="*/ 3296356 w 4526996"/>
              <a:gd name="connsiteY270" fmla="*/ 3195895 h 5186267"/>
              <a:gd name="connsiteX271" fmla="*/ 3255543 w 4526996"/>
              <a:gd name="connsiteY271" fmla="*/ 3224150 h 5186267"/>
              <a:gd name="connsiteX272" fmla="*/ 3239847 w 4526996"/>
              <a:gd name="connsiteY272" fmla="*/ 3290077 h 5186267"/>
              <a:gd name="connsiteX273" fmla="*/ 3252405 w 4526996"/>
              <a:gd name="connsiteY273" fmla="*/ 3315192 h 5186267"/>
              <a:gd name="connsiteX274" fmla="*/ 3264962 w 4526996"/>
              <a:gd name="connsiteY274" fmla="*/ 3346586 h 5186267"/>
              <a:gd name="connsiteX275" fmla="*/ 3242986 w 4526996"/>
              <a:gd name="connsiteY275" fmla="*/ 3377980 h 5186267"/>
              <a:gd name="connsiteX276" fmla="*/ 3189617 w 4526996"/>
              <a:gd name="connsiteY276" fmla="*/ 3384258 h 5186267"/>
              <a:gd name="connsiteX277" fmla="*/ 3148805 w 4526996"/>
              <a:gd name="connsiteY277" fmla="*/ 3368561 h 5186267"/>
              <a:gd name="connsiteX278" fmla="*/ 3101715 w 4526996"/>
              <a:gd name="connsiteY278" fmla="*/ 3352865 h 5186267"/>
              <a:gd name="connsiteX279" fmla="*/ 3023230 w 4526996"/>
              <a:gd name="connsiteY279" fmla="*/ 3406234 h 5186267"/>
              <a:gd name="connsiteX280" fmla="*/ 2976138 w 4526996"/>
              <a:gd name="connsiteY280" fmla="*/ 3497276 h 5186267"/>
              <a:gd name="connsiteX281" fmla="*/ 2982418 w 4526996"/>
              <a:gd name="connsiteY281" fmla="*/ 3560064 h 5186267"/>
              <a:gd name="connsiteX282" fmla="*/ 2994975 w 4526996"/>
              <a:gd name="connsiteY282" fmla="*/ 3622852 h 5186267"/>
              <a:gd name="connsiteX283" fmla="*/ 2963581 w 4526996"/>
              <a:gd name="connsiteY283" fmla="*/ 3666804 h 5186267"/>
              <a:gd name="connsiteX284" fmla="*/ 2900793 w 4526996"/>
              <a:gd name="connsiteY284" fmla="*/ 3673082 h 5186267"/>
              <a:gd name="connsiteX285" fmla="*/ 2853703 w 4526996"/>
              <a:gd name="connsiteY285" fmla="*/ 3569483 h 5186267"/>
              <a:gd name="connsiteX286" fmla="*/ 2768939 w 4526996"/>
              <a:gd name="connsiteY286" fmla="*/ 3503555 h 5186267"/>
              <a:gd name="connsiteX287" fmla="*/ 2750103 w 4526996"/>
              <a:gd name="connsiteY287" fmla="*/ 3522391 h 5186267"/>
              <a:gd name="connsiteX288" fmla="*/ 2731266 w 4526996"/>
              <a:gd name="connsiteY288" fmla="*/ 3519252 h 5186267"/>
              <a:gd name="connsiteX289" fmla="*/ 2718709 w 4526996"/>
              <a:gd name="connsiteY289" fmla="*/ 3516112 h 5186267"/>
              <a:gd name="connsiteX290" fmla="*/ 2693594 w 4526996"/>
              <a:gd name="connsiteY290" fmla="*/ 3578900 h 5186267"/>
              <a:gd name="connsiteX291" fmla="*/ 2718709 w 4526996"/>
              <a:gd name="connsiteY291" fmla="*/ 3654246 h 5186267"/>
              <a:gd name="connsiteX292" fmla="*/ 2706151 w 4526996"/>
              <a:gd name="connsiteY292" fmla="*/ 3691918 h 5186267"/>
              <a:gd name="connsiteX293" fmla="*/ 2693594 w 4526996"/>
              <a:gd name="connsiteY293" fmla="*/ 3710755 h 5186267"/>
              <a:gd name="connsiteX294" fmla="*/ 2637085 w 4526996"/>
              <a:gd name="connsiteY294" fmla="*/ 3710755 h 5186267"/>
              <a:gd name="connsiteX295" fmla="*/ 2596273 w 4526996"/>
              <a:gd name="connsiteY295" fmla="*/ 3657385 h 5186267"/>
              <a:gd name="connsiteX296" fmla="*/ 2583715 w 4526996"/>
              <a:gd name="connsiteY296" fmla="*/ 3616573 h 5186267"/>
              <a:gd name="connsiteX297" fmla="*/ 2568019 w 4526996"/>
              <a:gd name="connsiteY297" fmla="*/ 3585180 h 5186267"/>
              <a:gd name="connsiteX298" fmla="*/ 2517788 w 4526996"/>
              <a:gd name="connsiteY298" fmla="*/ 3566343 h 5186267"/>
              <a:gd name="connsiteX299" fmla="*/ 2455001 w 4526996"/>
              <a:gd name="connsiteY299" fmla="*/ 3594597 h 5186267"/>
              <a:gd name="connsiteX300" fmla="*/ 2316867 w 4526996"/>
              <a:gd name="connsiteY300" fmla="*/ 3629131 h 5186267"/>
              <a:gd name="connsiteX301" fmla="*/ 2178734 w 4526996"/>
              <a:gd name="connsiteY301" fmla="*/ 3713894 h 5186267"/>
              <a:gd name="connsiteX302" fmla="*/ 2115947 w 4526996"/>
              <a:gd name="connsiteY302" fmla="*/ 3905397 h 5186267"/>
              <a:gd name="connsiteX303" fmla="*/ 2137922 w 4526996"/>
              <a:gd name="connsiteY303" fmla="*/ 3939930 h 5186267"/>
              <a:gd name="connsiteX304" fmla="*/ 2151098 w 4526996"/>
              <a:gd name="connsiteY304" fmla="*/ 3974192 h 5186267"/>
              <a:gd name="connsiteX305" fmla="*/ 2143418 w 4526996"/>
              <a:gd name="connsiteY305" fmla="*/ 3992516 h 5186267"/>
              <a:gd name="connsiteX306" fmla="*/ 2125365 w 4526996"/>
              <a:gd name="connsiteY306" fmla="*/ 4065506 h 5186267"/>
              <a:gd name="connsiteX307" fmla="*/ 2078275 w 4526996"/>
              <a:gd name="connsiteY307" fmla="*/ 4304099 h 5186267"/>
              <a:gd name="connsiteX308" fmla="*/ 2034323 w 4526996"/>
              <a:gd name="connsiteY308" fmla="*/ 4605480 h 5186267"/>
              <a:gd name="connsiteX309" fmla="*/ 2015487 w 4526996"/>
              <a:gd name="connsiteY309" fmla="*/ 4891164 h 5186267"/>
              <a:gd name="connsiteX310" fmla="*/ 2031183 w 4526996"/>
              <a:gd name="connsiteY310" fmla="*/ 4947673 h 5186267"/>
              <a:gd name="connsiteX311" fmla="*/ 2059438 w 4526996"/>
              <a:gd name="connsiteY311" fmla="*/ 5010461 h 5186267"/>
              <a:gd name="connsiteX312" fmla="*/ 2046880 w 4526996"/>
              <a:gd name="connsiteY312" fmla="*/ 5016739 h 5186267"/>
              <a:gd name="connsiteX313" fmla="*/ 2040602 w 4526996"/>
              <a:gd name="connsiteY313" fmla="*/ 5016739 h 5186267"/>
              <a:gd name="connsiteX314" fmla="*/ 2043740 w 4526996"/>
              <a:gd name="connsiteY314" fmla="*/ 5023018 h 5186267"/>
              <a:gd name="connsiteX315" fmla="*/ 2046880 w 4526996"/>
              <a:gd name="connsiteY315" fmla="*/ 5029298 h 5186267"/>
              <a:gd name="connsiteX316" fmla="*/ 2006068 w 4526996"/>
              <a:gd name="connsiteY316" fmla="*/ 5117200 h 5186267"/>
              <a:gd name="connsiteX317" fmla="*/ 1933862 w 4526996"/>
              <a:gd name="connsiteY317" fmla="*/ 5186267 h 5186267"/>
              <a:gd name="connsiteX318" fmla="*/ 1889911 w 4526996"/>
              <a:gd name="connsiteY318" fmla="*/ 5145455 h 5186267"/>
              <a:gd name="connsiteX319" fmla="*/ 1877353 w 4526996"/>
              <a:gd name="connsiteY319" fmla="*/ 5073248 h 5186267"/>
              <a:gd name="connsiteX320" fmla="*/ 1896189 w 4526996"/>
              <a:gd name="connsiteY320" fmla="*/ 5054412 h 5186267"/>
              <a:gd name="connsiteX321" fmla="*/ 1886772 w 4526996"/>
              <a:gd name="connsiteY321" fmla="*/ 5019879 h 5186267"/>
              <a:gd name="connsiteX322" fmla="*/ 1877353 w 4526996"/>
              <a:gd name="connsiteY322" fmla="*/ 4985346 h 5186267"/>
              <a:gd name="connsiteX323" fmla="*/ 1883632 w 4526996"/>
              <a:gd name="connsiteY323" fmla="*/ 4979067 h 5186267"/>
              <a:gd name="connsiteX324" fmla="*/ 1889911 w 4526996"/>
              <a:gd name="connsiteY324" fmla="*/ 4966510 h 5186267"/>
              <a:gd name="connsiteX325" fmla="*/ 1886772 w 4526996"/>
              <a:gd name="connsiteY325" fmla="*/ 4953952 h 5186267"/>
              <a:gd name="connsiteX326" fmla="*/ 1883632 w 4526996"/>
              <a:gd name="connsiteY326" fmla="*/ 4941394 h 5186267"/>
              <a:gd name="connsiteX327" fmla="*/ 1905608 w 4526996"/>
              <a:gd name="connsiteY327" fmla="*/ 4878607 h 5186267"/>
              <a:gd name="connsiteX328" fmla="*/ 1927584 w 4526996"/>
              <a:gd name="connsiteY328" fmla="*/ 4815819 h 5186267"/>
              <a:gd name="connsiteX329" fmla="*/ 1933862 w 4526996"/>
              <a:gd name="connsiteY329" fmla="*/ 4768729 h 5186267"/>
              <a:gd name="connsiteX330" fmla="*/ 1949559 w 4526996"/>
              <a:gd name="connsiteY330" fmla="*/ 4630596 h 5186267"/>
              <a:gd name="connsiteX331" fmla="*/ 1968395 w 4526996"/>
              <a:gd name="connsiteY331" fmla="*/ 4442232 h 5186267"/>
              <a:gd name="connsiteX332" fmla="*/ 1993511 w 4526996"/>
              <a:gd name="connsiteY332" fmla="*/ 4253869 h 5186267"/>
              <a:gd name="connsiteX333" fmla="*/ 2021766 w 4526996"/>
              <a:gd name="connsiteY333" fmla="*/ 4109457 h 5186267"/>
              <a:gd name="connsiteX334" fmla="*/ 2046880 w 4526996"/>
              <a:gd name="connsiteY334" fmla="*/ 4049808 h 5186267"/>
              <a:gd name="connsiteX335" fmla="*/ 2040602 w 4526996"/>
              <a:gd name="connsiteY335" fmla="*/ 4030972 h 5186267"/>
              <a:gd name="connsiteX336" fmla="*/ 2034323 w 4526996"/>
              <a:gd name="connsiteY336" fmla="*/ 4005858 h 5186267"/>
              <a:gd name="connsiteX337" fmla="*/ 2046880 w 4526996"/>
              <a:gd name="connsiteY337" fmla="*/ 3958766 h 5186267"/>
              <a:gd name="connsiteX338" fmla="*/ 2059438 w 4526996"/>
              <a:gd name="connsiteY338" fmla="*/ 3911676 h 5186267"/>
              <a:gd name="connsiteX339" fmla="*/ 2053159 w 4526996"/>
              <a:gd name="connsiteY339" fmla="*/ 3867724 h 5186267"/>
              <a:gd name="connsiteX340" fmla="*/ 2046880 w 4526996"/>
              <a:gd name="connsiteY340" fmla="*/ 3817494 h 5186267"/>
              <a:gd name="connsiteX341" fmla="*/ 2053159 w 4526996"/>
              <a:gd name="connsiteY341" fmla="*/ 3804936 h 5186267"/>
              <a:gd name="connsiteX342" fmla="*/ 2059438 w 4526996"/>
              <a:gd name="connsiteY342" fmla="*/ 3792379 h 5186267"/>
              <a:gd name="connsiteX343" fmla="*/ 2031183 w 4526996"/>
              <a:gd name="connsiteY343" fmla="*/ 3713894 h 5186267"/>
              <a:gd name="connsiteX344" fmla="*/ 1990371 w 4526996"/>
              <a:gd name="connsiteY344" fmla="*/ 3647968 h 5186267"/>
              <a:gd name="connsiteX345" fmla="*/ 1984093 w 4526996"/>
              <a:gd name="connsiteY345" fmla="*/ 3629131 h 5186267"/>
              <a:gd name="connsiteX346" fmla="*/ 1968395 w 4526996"/>
              <a:gd name="connsiteY346" fmla="*/ 3594597 h 5186267"/>
              <a:gd name="connsiteX347" fmla="*/ 1952698 w 4526996"/>
              <a:gd name="connsiteY347" fmla="*/ 3522391 h 5186267"/>
              <a:gd name="connsiteX348" fmla="*/ 1915026 w 4526996"/>
              <a:gd name="connsiteY348" fmla="*/ 3450186 h 5186267"/>
              <a:gd name="connsiteX349" fmla="*/ 1833401 w 4526996"/>
              <a:gd name="connsiteY349" fmla="*/ 3415653 h 5186267"/>
              <a:gd name="connsiteX350" fmla="*/ 1795729 w 4526996"/>
              <a:gd name="connsiteY350" fmla="*/ 3428210 h 5186267"/>
              <a:gd name="connsiteX351" fmla="*/ 1761196 w 4526996"/>
              <a:gd name="connsiteY351" fmla="*/ 3462743 h 5186267"/>
              <a:gd name="connsiteX352" fmla="*/ 1695269 w 4526996"/>
              <a:gd name="connsiteY352" fmla="*/ 3512974 h 5186267"/>
              <a:gd name="connsiteX353" fmla="*/ 1563415 w 4526996"/>
              <a:gd name="connsiteY353" fmla="*/ 3566343 h 5186267"/>
              <a:gd name="connsiteX354" fmla="*/ 1588529 w 4526996"/>
              <a:gd name="connsiteY354" fmla="*/ 3512974 h 5186267"/>
              <a:gd name="connsiteX355" fmla="*/ 1641900 w 4526996"/>
              <a:gd name="connsiteY355" fmla="*/ 3462743 h 5186267"/>
              <a:gd name="connsiteX356" fmla="*/ 1698409 w 4526996"/>
              <a:gd name="connsiteY356" fmla="*/ 3425070 h 5186267"/>
              <a:gd name="connsiteX357" fmla="*/ 1732942 w 4526996"/>
              <a:gd name="connsiteY357" fmla="*/ 3409374 h 5186267"/>
              <a:gd name="connsiteX358" fmla="*/ 1698409 w 4526996"/>
              <a:gd name="connsiteY358" fmla="*/ 3352865 h 5186267"/>
              <a:gd name="connsiteX359" fmla="*/ 1635621 w 4526996"/>
              <a:gd name="connsiteY359" fmla="*/ 3337168 h 5186267"/>
              <a:gd name="connsiteX360" fmla="*/ 1575972 w 4526996"/>
              <a:gd name="connsiteY360" fmla="*/ 3324611 h 5186267"/>
              <a:gd name="connsiteX361" fmla="*/ 1550857 w 4526996"/>
              <a:gd name="connsiteY361" fmla="*/ 3283799 h 5186267"/>
              <a:gd name="connsiteX362" fmla="*/ 1563415 w 4526996"/>
              <a:gd name="connsiteY362" fmla="*/ 3277519 h 5186267"/>
              <a:gd name="connsiteX363" fmla="*/ 1538299 w 4526996"/>
              <a:gd name="connsiteY363" fmla="*/ 3239847 h 5186267"/>
              <a:gd name="connsiteX364" fmla="*/ 1478651 w 4526996"/>
              <a:gd name="connsiteY364" fmla="*/ 3277519 h 5186267"/>
              <a:gd name="connsiteX365" fmla="*/ 1434700 w 4526996"/>
              <a:gd name="connsiteY365" fmla="*/ 3362283 h 5186267"/>
              <a:gd name="connsiteX366" fmla="*/ 1381330 w 4526996"/>
              <a:gd name="connsiteY366" fmla="*/ 3453325 h 5186267"/>
              <a:gd name="connsiteX367" fmla="*/ 1287148 w 4526996"/>
              <a:gd name="connsiteY367" fmla="*/ 3516112 h 5186267"/>
              <a:gd name="connsiteX368" fmla="*/ 1299707 w 4526996"/>
              <a:gd name="connsiteY368" fmla="*/ 3465883 h 5186267"/>
              <a:gd name="connsiteX369" fmla="*/ 1318543 w 4526996"/>
              <a:gd name="connsiteY369" fmla="*/ 3453325 h 5186267"/>
              <a:gd name="connsiteX370" fmla="*/ 1346797 w 4526996"/>
              <a:gd name="connsiteY370" fmla="*/ 3412513 h 5186267"/>
              <a:gd name="connsiteX371" fmla="*/ 1409585 w 4526996"/>
              <a:gd name="connsiteY371" fmla="*/ 3337168 h 5186267"/>
              <a:gd name="connsiteX372" fmla="*/ 1472373 w 4526996"/>
              <a:gd name="connsiteY372" fmla="*/ 3258683 h 5186267"/>
              <a:gd name="connsiteX373" fmla="*/ 1500627 w 4526996"/>
              <a:gd name="connsiteY373" fmla="*/ 3202174 h 5186267"/>
              <a:gd name="connsiteX374" fmla="*/ 1566555 w 4526996"/>
              <a:gd name="connsiteY374" fmla="*/ 3233568 h 5186267"/>
              <a:gd name="connsiteX375" fmla="*/ 1635621 w 4526996"/>
              <a:gd name="connsiteY375" fmla="*/ 3286938 h 5186267"/>
              <a:gd name="connsiteX376" fmla="*/ 1707826 w 4526996"/>
              <a:gd name="connsiteY376" fmla="*/ 3337168 h 5186267"/>
              <a:gd name="connsiteX377" fmla="*/ 1789451 w 4526996"/>
              <a:gd name="connsiteY377" fmla="*/ 3359144 h 5186267"/>
              <a:gd name="connsiteX378" fmla="*/ 1770614 w 4526996"/>
              <a:gd name="connsiteY378" fmla="*/ 3321471 h 5186267"/>
              <a:gd name="connsiteX379" fmla="*/ 1739220 w 4526996"/>
              <a:gd name="connsiteY379" fmla="*/ 3296356 h 5186267"/>
              <a:gd name="connsiteX380" fmla="*/ 1707826 w 4526996"/>
              <a:gd name="connsiteY380" fmla="*/ 3239847 h 5186267"/>
              <a:gd name="connsiteX381" fmla="*/ 1648178 w 4526996"/>
              <a:gd name="connsiteY381" fmla="*/ 3148805 h 5186267"/>
              <a:gd name="connsiteX382" fmla="*/ 1575972 w 4526996"/>
              <a:gd name="connsiteY382" fmla="*/ 3060902 h 5186267"/>
              <a:gd name="connsiteX383" fmla="*/ 1500627 w 4526996"/>
              <a:gd name="connsiteY383" fmla="*/ 3013811 h 5186267"/>
              <a:gd name="connsiteX384" fmla="*/ 1522603 w 4526996"/>
              <a:gd name="connsiteY384" fmla="*/ 3048344 h 5186267"/>
              <a:gd name="connsiteX385" fmla="*/ 1538299 w 4526996"/>
              <a:gd name="connsiteY385" fmla="*/ 3089156 h 5186267"/>
              <a:gd name="connsiteX386" fmla="*/ 1528882 w 4526996"/>
              <a:gd name="connsiteY386" fmla="*/ 3095435 h 5186267"/>
              <a:gd name="connsiteX387" fmla="*/ 1519463 w 4526996"/>
              <a:gd name="connsiteY387" fmla="*/ 3101713 h 5186267"/>
              <a:gd name="connsiteX388" fmla="*/ 1525742 w 4526996"/>
              <a:gd name="connsiteY388" fmla="*/ 3107993 h 5186267"/>
              <a:gd name="connsiteX389" fmla="*/ 1462954 w 4526996"/>
              <a:gd name="connsiteY389" fmla="*/ 3107993 h 5186267"/>
              <a:gd name="connsiteX390" fmla="*/ 1425282 w 4526996"/>
              <a:gd name="connsiteY390" fmla="*/ 2985556 h 5186267"/>
              <a:gd name="connsiteX391" fmla="*/ 1395676 w 4526996"/>
              <a:gd name="connsiteY391" fmla="*/ 2881957 h 5186267"/>
              <a:gd name="connsiteX392" fmla="*/ 1393888 w 4526996"/>
              <a:gd name="connsiteY392" fmla="*/ 2881957 h 5186267"/>
              <a:gd name="connsiteX393" fmla="*/ 1395156 w 4526996"/>
              <a:gd name="connsiteY393" fmla="*/ 2880136 h 5186267"/>
              <a:gd name="connsiteX394" fmla="*/ 1393888 w 4526996"/>
              <a:gd name="connsiteY394" fmla="*/ 2875678 h 5186267"/>
              <a:gd name="connsiteX395" fmla="*/ 1396475 w 4526996"/>
              <a:gd name="connsiteY395" fmla="*/ 2878266 h 5186267"/>
              <a:gd name="connsiteX396" fmla="*/ 1415864 w 4526996"/>
              <a:gd name="connsiteY396" fmla="*/ 2850563 h 5186267"/>
              <a:gd name="connsiteX397" fmla="*/ 1456675 w 4526996"/>
              <a:gd name="connsiteY397" fmla="*/ 2743824 h 5186267"/>
              <a:gd name="connsiteX398" fmla="*/ 1419003 w 4526996"/>
              <a:gd name="connsiteY398" fmla="*/ 2706151 h 5186267"/>
              <a:gd name="connsiteX399" fmla="*/ 1381330 w 4526996"/>
              <a:gd name="connsiteY399" fmla="*/ 2586855 h 5186267"/>
              <a:gd name="connsiteX400" fmla="*/ 1312264 w 4526996"/>
              <a:gd name="connsiteY400" fmla="*/ 2574297 h 5186267"/>
              <a:gd name="connsiteX401" fmla="*/ 1327961 w 4526996"/>
              <a:gd name="connsiteY401" fmla="*/ 2640224 h 5186267"/>
              <a:gd name="connsiteX402" fmla="*/ 1362494 w 4526996"/>
              <a:gd name="connsiteY402" fmla="*/ 2677897 h 5186267"/>
              <a:gd name="connsiteX403" fmla="*/ 1397028 w 4526996"/>
              <a:gd name="connsiteY403" fmla="*/ 2712430 h 5186267"/>
              <a:gd name="connsiteX404" fmla="*/ 1412725 w 4526996"/>
              <a:gd name="connsiteY404" fmla="*/ 2762660 h 5186267"/>
              <a:gd name="connsiteX405" fmla="*/ 1390748 w 4526996"/>
              <a:gd name="connsiteY405" fmla="*/ 2806612 h 5186267"/>
              <a:gd name="connsiteX406" fmla="*/ 1331100 w 4526996"/>
              <a:gd name="connsiteY406" fmla="*/ 2838005 h 5186267"/>
              <a:gd name="connsiteX407" fmla="*/ 1236918 w 4526996"/>
              <a:gd name="connsiteY407" fmla="*/ 2806612 h 5186267"/>
              <a:gd name="connsiteX408" fmla="*/ 1236918 w 4526996"/>
              <a:gd name="connsiteY408" fmla="*/ 2756382 h 5186267"/>
              <a:gd name="connsiteX409" fmla="*/ 1249476 w 4526996"/>
              <a:gd name="connsiteY409" fmla="*/ 2762660 h 5186267"/>
              <a:gd name="connsiteX410" fmla="*/ 1262034 w 4526996"/>
              <a:gd name="connsiteY410" fmla="*/ 2743824 h 5186267"/>
              <a:gd name="connsiteX411" fmla="*/ 1287148 w 4526996"/>
              <a:gd name="connsiteY411" fmla="*/ 2750103 h 5186267"/>
              <a:gd name="connsiteX412" fmla="*/ 1312264 w 4526996"/>
              <a:gd name="connsiteY412" fmla="*/ 2756382 h 5186267"/>
              <a:gd name="connsiteX413" fmla="*/ 1312264 w 4526996"/>
              <a:gd name="connsiteY413" fmla="*/ 2699873 h 5186267"/>
              <a:gd name="connsiteX414" fmla="*/ 1227500 w 4526996"/>
              <a:gd name="connsiteY414" fmla="*/ 2643364 h 5186267"/>
              <a:gd name="connsiteX415" fmla="*/ 1161573 w 4526996"/>
              <a:gd name="connsiteY415" fmla="*/ 2568018 h 5186267"/>
              <a:gd name="connsiteX416" fmla="*/ 1180410 w 4526996"/>
              <a:gd name="connsiteY416" fmla="*/ 2511509 h 5186267"/>
              <a:gd name="connsiteX417" fmla="*/ 1161573 w 4526996"/>
              <a:gd name="connsiteY417" fmla="*/ 2473836 h 5186267"/>
              <a:gd name="connsiteX418" fmla="*/ 1142737 w 4526996"/>
              <a:gd name="connsiteY418" fmla="*/ 2455000 h 5186267"/>
              <a:gd name="connsiteX419" fmla="*/ 1164713 w 4526996"/>
              <a:gd name="connsiteY419" fmla="*/ 2407910 h 5186267"/>
              <a:gd name="connsiteX420" fmla="*/ 1186689 w 4526996"/>
              <a:gd name="connsiteY420" fmla="*/ 2360818 h 5186267"/>
              <a:gd name="connsiteX421" fmla="*/ 1177270 w 4526996"/>
              <a:gd name="connsiteY421" fmla="*/ 2345121 h 5186267"/>
              <a:gd name="connsiteX422" fmla="*/ 1155294 w 4526996"/>
              <a:gd name="connsiteY422" fmla="*/ 2323146 h 5186267"/>
              <a:gd name="connsiteX423" fmla="*/ 1042276 w 4526996"/>
              <a:gd name="connsiteY423" fmla="*/ 2357680 h 5186267"/>
              <a:gd name="connsiteX424" fmla="*/ 992046 w 4526996"/>
              <a:gd name="connsiteY424" fmla="*/ 2455000 h 5186267"/>
              <a:gd name="connsiteX425" fmla="*/ 1001464 w 4526996"/>
              <a:gd name="connsiteY425" fmla="*/ 2505231 h 5186267"/>
              <a:gd name="connsiteX426" fmla="*/ 1010883 w 4526996"/>
              <a:gd name="connsiteY426" fmla="*/ 2555460 h 5186267"/>
              <a:gd name="connsiteX427" fmla="*/ 957513 w 4526996"/>
              <a:gd name="connsiteY427" fmla="*/ 2483255 h 5186267"/>
              <a:gd name="connsiteX428" fmla="*/ 922979 w 4526996"/>
              <a:gd name="connsiteY428" fmla="*/ 2411049 h 5186267"/>
              <a:gd name="connsiteX429" fmla="*/ 951234 w 4526996"/>
              <a:gd name="connsiteY429" fmla="*/ 2363958 h 5186267"/>
              <a:gd name="connsiteX430" fmla="*/ 992046 w 4526996"/>
              <a:gd name="connsiteY430" fmla="*/ 2304309 h 5186267"/>
              <a:gd name="connsiteX431" fmla="*/ 1017162 w 4526996"/>
              <a:gd name="connsiteY431" fmla="*/ 2272916 h 5186267"/>
              <a:gd name="connsiteX432" fmla="*/ 1067392 w 4526996"/>
              <a:gd name="connsiteY432" fmla="*/ 2272916 h 5186267"/>
              <a:gd name="connsiteX433" fmla="*/ 1092507 w 4526996"/>
              <a:gd name="connsiteY433" fmla="*/ 2247800 h 5186267"/>
              <a:gd name="connsiteX434" fmla="*/ 1111344 w 4526996"/>
              <a:gd name="connsiteY434" fmla="*/ 2254079 h 5186267"/>
              <a:gd name="connsiteX435" fmla="*/ 1149016 w 4526996"/>
              <a:gd name="connsiteY435" fmla="*/ 2235243 h 5186267"/>
              <a:gd name="connsiteX436" fmla="*/ 1133318 w 4526996"/>
              <a:gd name="connsiteY436" fmla="*/ 2194431 h 5186267"/>
              <a:gd name="connsiteX437" fmla="*/ 1092507 w 4526996"/>
              <a:gd name="connsiteY437" fmla="*/ 2166177 h 5186267"/>
              <a:gd name="connsiteX438" fmla="*/ 1032859 w 4526996"/>
              <a:gd name="connsiteY438" fmla="*/ 2141062 h 5186267"/>
              <a:gd name="connsiteX439" fmla="*/ 970071 w 4526996"/>
              <a:gd name="connsiteY439" fmla="*/ 2087692 h 5186267"/>
              <a:gd name="connsiteX440" fmla="*/ 891586 w 4526996"/>
              <a:gd name="connsiteY440" fmla="*/ 2034323 h 5186267"/>
              <a:gd name="connsiteX441" fmla="*/ 778568 w 4526996"/>
              <a:gd name="connsiteY441" fmla="*/ 2009207 h 5186267"/>
              <a:gd name="connsiteX442" fmla="*/ 709502 w 4526996"/>
              <a:gd name="connsiteY442" fmla="*/ 2009207 h 5186267"/>
              <a:gd name="connsiteX443" fmla="*/ 640435 w 4526996"/>
              <a:gd name="connsiteY443" fmla="*/ 2006068 h 5186267"/>
              <a:gd name="connsiteX444" fmla="*/ 609041 w 4526996"/>
              <a:gd name="connsiteY444" fmla="*/ 1984092 h 5186267"/>
              <a:gd name="connsiteX445" fmla="*/ 571369 w 4526996"/>
              <a:gd name="connsiteY445" fmla="*/ 1996650 h 5186267"/>
              <a:gd name="connsiteX446" fmla="*/ 489744 w 4526996"/>
              <a:gd name="connsiteY446" fmla="*/ 2002928 h 5186267"/>
              <a:gd name="connsiteX447" fmla="*/ 439514 w 4526996"/>
              <a:gd name="connsiteY447" fmla="*/ 1984092 h 5186267"/>
              <a:gd name="connsiteX448" fmla="*/ 383005 w 4526996"/>
              <a:gd name="connsiteY448" fmla="*/ 1996650 h 5186267"/>
              <a:gd name="connsiteX449" fmla="*/ 373587 w 4526996"/>
              <a:gd name="connsiteY449" fmla="*/ 1990371 h 5186267"/>
              <a:gd name="connsiteX450" fmla="*/ 357890 w 4526996"/>
              <a:gd name="connsiteY450" fmla="*/ 1984092 h 5186267"/>
              <a:gd name="connsiteX451" fmla="*/ 339054 w 4526996"/>
              <a:gd name="connsiteY451" fmla="*/ 2002928 h 5186267"/>
              <a:gd name="connsiteX452" fmla="*/ 313939 w 4526996"/>
              <a:gd name="connsiteY452" fmla="*/ 1996650 h 5186267"/>
              <a:gd name="connsiteX453" fmla="*/ 301381 w 4526996"/>
              <a:gd name="connsiteY453" fmla="*/ 1990371 h 5186267"/>
              <a:gd name="connsiteX454" fmla="*/ 279405 w 4526996"/>
              <a:gd name="connsiteY454" fmla="*/ 1993511 h 5186267"/>
              <a:gd name="connsiteX455" fmla="*/ 257430 w 4526996"/>
              <a:gd name="connsiteY455" fmla="*/ 1996650 h 5186267"/>
              <a:gd name="connsiteX456" fmla="*/ 232315 w 4526996"/>
              <a:gd name="connsiteY456" fmla="*/ 2002928 h 5186267"/>
              <a:gd name="connsiteX457" fmla="*/ 238594 w 4526996"/>
              <a:gd name="connsiteY457" fmla="*/ 2009207 h 5186267"/>
              <a:gd name="connsiteX458" fmla="*/ 219758 w 4526996"/>
              <a:gd name="connsiteY458" fmla="*/ 2015487 h 5186267"/>
              <a:gd name="connsiteX459" fmla="*/ 150691 w 4526996"/>
              <a:gd name="connsiteY459" fmla="*/ 2021765 h 5186267"/>
              <a:gd name="connsiteX460" fmla="*/ 56509 w 4526996"/>
              <a:gd name="connsiteY460" fmla="*/ 2009207 h 5186267"/>
              <a:gd name="connsiteX461" fmla="*/ 0 w 4526996"/>
              <a:gd name="connsiteY461" fmla="*/ 1927583 h 5186267"/>
              <a:gd name="connsiteX462" fmla="*/ 21976 w 4526996"/>
              <a:gd name="connsiteY462" fmla="*/ 1896190 h 5186267"/>
              <a:gd name="connsiteX463" fmla="*/ 43952 w 4526996"/>
              <a:gd name="connsiteY463" fmla="*/ 1864796 h 5186267"/>
              <a:gd name="connsiteX464" fmla="*/ 100461 w 4526996"/>
              <a:gd name="connsiteY464" fmla="*/ 1871074 h 5186267"/>
              <a:gd name="connsiteX465" fmla="*/ 191503 w 4526996"/>
              <a:gd name="connsiteY465" fmla="*/ 1883632 h 5186267"/>
              <a:gd name="connsiteX466" fmla="*/ 273127 w 4526996"/>
              <a:gd name="connsiteY466" fmla="*/ 1899329 h 5186267"/>
              <a:gd name="connsiteX467" fmla="*/ 307660 w 4526996"/>
              <a:gd name="connsiteY467" fmla="*/ 1915026 h 5186267"/>
              <a:gd name="connsiteX468" fmla="*/ 339054 w 4526996"/>
              <a:gd name="connsiteY468" fmla="*/ 1908747 h 5186267"/>
              <a:gd name="connsiteX469" fmla="*/ 370448 w 4526996"/>
              <a:gd name="connsiteY469" fmla="*/ 1902469 h 5186267"/>
              <a:gd name="connsiteX470" fmla="*/ 383005 w 4526996"/>
              <a:gd name="connsiteY470" fmla="*/ 1915026 h 5186267"/>
              <a:gd name="connsiteX471" fmla="*/ 404981 w 4526996"/>
              <a:gd name="connsiteY471" fmla="*/ 1908747 h 5186267"/>
              <a:gd name="connsiteX472" fmla="*/ 414399 w 4526996"/>
              <a:gd name="connsiteY472" fmla="*/ 1902469 h 5186267"/>
              <a:gd name="connsiteX473" fmla="*/ 442654 w 4526996"/>
              <a:gd name="connsiteY473" fmla="*/ 1911886 h 5186267"/>
              <a:gd name="connsiteX474" fmla="*/ 508580 w 4526996"/>
              <a:gd name="connsiteY474" fmla="*/ 1921305 h 5186267"/>
              <a:gd name="connsiteX475" fmla="*/ 546253 w 4526996"/>
              <a:gd name="connsiteY475" fmla="*/ 1911886 h 5186267"/>
              <a:gd name="connsiteX476" fmla="*/ 558811 w 4526996"/>
              <a:gd name="connsiteY476" fmla="*/ 1902469 h 5186267"/>
              <a:gd name="connsiteX477" fmla="*/ 577648 w 4526996"/>
              <a:gd name="connsiteY477" fmla="*/ 1908747 h 5186267"/>
              <a:gd name="connsiteX478" fmla="*/ 596484 w 4526996"/>
              <a:gd name="connsiteY478" fmla="*/ 1915026 h 5186267"/>
              <a:gd name="connsiteX479" fmla="*/ 637296 w 4526996"/>
              <a:gd name="connsiteY479" fmla="*/ 1893050 h 5186267"/>
              <a:gd name="connsiteX480" fmla="*/ 696944 w 4526996"/>
              <a:gd name="connsiteY480" fmla="*/ 1889910 h 5186267"/>
              <a:gd name="connsiteX481" fmla="*/ 791125 w 4526996"/>
              <a:gd name="connsiteY481" fmla="*/ 1889910 h 5186267"/>
              <a:gd name="connsiteX482" fmla="*/ 835077 w 4526996"/>
              <a:gd name="connsiteY482" fmla="*/ 1883632 h 5186267"/>
              <a:gd name="connsiteX483" fmla="*/ 879029 w 4526996"/>
              <a:gd name="connsiteY483" fmla="*/ 1871074 h 5186267"/>
              <a:gd name="connsiteX484" fmla="*/ 872749 w 4526996"/>
              <a:gd name="connsiteY484" fmla="*/ 1871074 h 5186267"/>
              <a:gd name="connsiteX485" fmla="*/ 992046 w 4526996"/>
              <a:gd name="connsiteY485" fmla="*/ 1833402 h 5186267"/>
              <a:gd name="connsiteX486" fmla="*/ 1079949 w 4526996"/>
              <a:gd name="connsiteY486" fmla="*/ 1789451 h 5186267"/>
              <a:gd name="connsiteX487" fmla="*/ 1117622 w 4526996"/>
              <a:gd name="connsiteY487" fmla="*/ 1732942 h 5186267"/>
              <a:gd name="connsiteX488" fmla="*/ 1079949 w 4526996"/>
              <a:gd name="connsiteY488" fmla="*/ 1701547 h 5186267"/>
              <a:gd name="connsiteX489" fmla="*/ 1042276 w 4526996"/>
              <a:gd name="connsiteY489" fmla="*/ 1670154 h 5186267"/>
              <a:gd name="connsiteX490" fmla="*/ 1070531 w 4526996"/>
              <a:gd name="connsiteY490" fmla="*/ 1629342 h 5186267"/>
              <a:gd name="connsiteX491" fmla="*/ 1098785 w 4526996"/>
              <a:gd name="connsiteY491" fmla="*/ 1557136 h 5186267"/>
              <a:gd name="connsiteX492" fmla="*/ 1048555 w 4526996"/>
              <a:gd name="connsiteY492" fmla="*/ 1481790 h 5186267"/>
              <a:gd name="connsiteX493" fmla="*/ 998326 w 4526996"/>
              <a:gd name="connsiteY493" fmla="*/ 1425281 h 5186267"/>
              <a:gd name="connsiteX494" fmla="*/ 1023440 w 4526996"/>
              <a:gd name="connsiteY494" fmla="*/ 1387609 h 5186267"/>
              <a:gd name="connsiteX495" fmla="*/ 1142737 w 4526996"/>
              <a:gd name="connsiteY495" fmla="*/ 1444118 h 5186267"/>
              <a:gd name="connsiteX496" fmla="*/ 1211803 w 4526996"/>
              <a:gd name="connsiteY496" fmla="*/ 1444118 h 5186267"/>
              <a:gd name="connsiteX497" fmla="*/ 1230639 w 4526996"/>
              <a:gd name="connsiteY497" fmla="*/ 1412723 h 5186267"/>
              <a:gd name="connsiteX498" fmla="*/ 1271452 w 4526996"/>
              <a:gd name="connsiteY498" fmla="*/ 1356214 h 5186267"/>
              <a:gd name="connsiteX499" fmla="*/ 1312264 w 4526996"/>
              <a:gd name="connsiteY499" fmla="*/ 1296567 h 5186267"/>
              <a:gd name="connsiteX500" fmla="*/ 1331100 w 4526996"/>
              <a:gd name="connsiteY500" fmla="*/ 1268312 h 5186267"/>
              <a:gd name="connsiteX501" fmla="*/ 1296567 w 4526996"/>
              <a:gd name="connsiteY501" fmla="*/ 1205524 h 5186267"/>
              <a:gd name="connsiteX502" fmla="*/ 1262034 w 4526996"/>
              <a:gd name="connsiteY502" fmla="*/ 1136458 h 5186267"/>
              <a:gd name="connsiteX503" fmla="*/ 1277731 w 4526996"/>
              <a:gd name="connsiteY503" fmla="*/ 1123901 h 5186267"/>
              <a:gd name="connsiteX504" fmla="*/ 1312264 w 4526996"/>
              <a:gd name="connsiteY504" fmla="*/ 1117622 h 5186267"/>
              <a:gd name="connsiteX505" fmla="*/ 1406445 w 4526996"/>
              <a:gd name="connsiteY505" fmla="*/ 1186688 h 5186267"/>
              <a:gd name="connsiteX506" fmla="*/ 1500627 w 4526996"/>
              <a:gd name="connsiteY506" fmla="*/ 1161573 h 5186267"/>
              <a:gd name="connsiteX507" fmla="*/ 1550857 w 4526996"/>
              <a:gd name="connsiteY507" fmla="*/ 1092506 h 5186267"/>
              <a:gd name="connsiteX508" fmla="*/ 1544579 w 4526996"/>
              <a:gd name="connsiteY508" fmla="*/ 1067392 h 5186267"/>
              <a:gd name="connsiteX509" fmla="*/ 1538299 w 4526996"/>
              <a:gd name="connsiteY509" fmla="*/ 1035997 h 5186267"/>
              <a:gd name="connsiteX510" fmla="*/ 1575972 w 4526996"/>
              <a:gd name="connsiteY510" fmla="*/ 1010883 h 5186267"/>
              <a:gd name="connsiteX511" fmla="*/ 1604227 w 4526996"/>
              <a:gd name="connsiteY511" fmla="*/ 1029719 h 5186267"/>
              <a:gd name="connsiteX512" fmla="*/ 1645038 w 4526996"/>
              <a:gd name="connsiteY512" fmla="*/ 1035997 h 5186267"/>
              <a:gd name="connsiteX513" fmla="*/ 1657597 w 4526996"/>
              <a:gd name="connsiteY513" fmla="*/ 992047 h 5186267"/>
              <a:gd name="connsiteX514" fmla="*/ 1607366 w 4526996"/>
              <a:gd name="connsiteY514" fmla="*/ 910422 h 5186267"/>
              <a:gd name="connsiteX515" fmla="*/ 1550857 w 4526996"/>
              <a:gd name="connsiteY515" fmla="*/ 803682 h 5186267"/>
              <a:gd name="connsiteX516" fmla="*/ 1588529 w 4526996"/>
              <a:gd name="connsiteY516" fmla="*/ 838217 h 5186267"/>
              <a:gd name="connsiteX517" fmla="*/ 1657597 w 4526996"/>
              <a:gd name="connsiteY517" fmla="*/ 910422 h 5186267"/>
              <a:gd name="connsiteX518" fmla="*/ 1732942 w 4526996"/>
              <a:gd name="connsiteY518" fmla="*/ 982628 h 5186267"/>
              <a:gd name="connsiteX519" fmla="*/ 1783171 w 4526996"/>
              <a:gd name="connsiteY519" fmla="*/ 1017161 h 5186267"/>
              <a:gd name="connsiteX520" fmla="*/ 1823984 w 4526996"/>
              <a:gd name="connsiteY520" fmla="*/ 1007743 h 5186267"/>
              <a:gd name="connsiteX521" fmla="*/ 1864796 w 4526996"/>
              <a:gd name="connsiteY521" fmla="*/ 998324 h 5186267"/>
              <a:gd name="connsiteX522" fmla="*/ 1899329 w 4526996"/>
              <a:gd name="connsiteY522" fmla="*/ 954374 h 5186267"/>
              <a:gd name="connsiteX523" fmla="*/ 1974674 w 4526996"/>
              <a:gd name="connsiteY523" fmla="*/ 872749 h 5186267"/>
              <a:gd name="connsiteX524" fmla="*/ 2050020 w 4526996"/>
              <a:gd name="connsiteY524" fmla="*/ 791125 h 5186267"/>
              <a:gd name="connsiteX525" fmla="*/ 2084553 w 4526996"/>
              <a:gd name="connsiteY525" fmla="*/ 753453 h 5186267"/>
              <a:gd name="connsiteX526" fmla="*/ 2150480 w 4526996"/>
              <a:gd name="connsiteY526" fmla="*/ 762871 h 5186267"/>
              <a:gd name="connsiteX527" fmla="*/ 2222686 w 4526996"/>
              <a:gd name="connsiteY527" fmla="*/ 772289 h 5186267"/>
              <a:gd name="connsiteX528" fmla="*/ 2260359 w 4526996"/>
              <a:gd name="connsiteY528" fmla="*/ 766011 h 5186267"/>
              <a:gd name="connsiteX529" fmla="*/ 2266638 w 4526996"/>
              <a:gd name="connsiteY529" fmla="*/ 772289 h 5186267"/>
              <a:gd name="connsiteX530" fmla="*/ 2329425 w 4526996"/>
              <a:gd name="connsiteY530" fmla="*/ 715780 h 5186267"/>
              <a:gd name="connsiteX531" fmla="*/ 2398492 w 4526996"/>
              <a:gd name="connsiteY531" fmla="*/ 659271 h 5186267"/>
              <a:gd name="connsiteX532" fmla="*/ 2403435 w 4526996"/>
              <a:gd name="connsiteY532" fmla="*/ 661743 h 5186267"/>
              <a:gd name="connsiteX533" fmla="*/ 2439304 w 4526996"/>
              <a:gd name="connsiteY533" fmla="*/ 634156 h 5186267"/>
              <a:gd name="connsiteX534" fmla="*/ 2492673 w 4526996"/>
              <a:gd name="connsiteY534" fmla="*/ 539974 h 5186267"/>
              <a:gd name="connsiteX535" fmla="*/ 2473837 w 4526996"/>
              <a:gd name="connsiteY535" fmla="*/ 533696 h 5186267"/>
              <a:gd name="connsiteX536" fmla="*/ 2442443 w 4526996"/>
              <a:gd name="connsiteY536" fmla="*/ 527417 h 5186267"/>
              <a:gd name="connsiteX537" fmla="*/ 2492673 w 4526996"/>
              <a:gd name="connsiteY537" fmla="*/ 474047 h 5186267"/>
              <a:gd name="connsiteX538" fmla="*/ 2580576 w 4526996"/>
              <a:gd name="connsiteY538" fmla="*/ 426956 h 5186267"/>
              <a:gd name="connsiteX539" fmla="*/ 2699873 w 4526996"/>
              <a:gd name="connsiteY539" fmla="*/ 383005 h 5186267"/>
              <a:gd name="connsiteX540" fmla="*/ 2781496 w 4526996"/>
              <a:gd name="connsiteY540" fmla="*/ 458351 h 5186267"/>
              <a:gd name="connsiteX541" fmla="*/ 2768939 w 4526996"/>
              <a:gd name="connsiteY541" fmla="*/ 505441 h 5186267"/>
              <a:gd name="connsiteX542" fmla="*/ 2756382 w 4526996"/>
              <a:gd name="connsiteY542" fmla="*/ 546253 h 5186267"/>
              <a:gd name="connsiteX543" fmla="*/ 2803472 w 4526996"/>
              <a:gd name="connsiteY543" fmla="*/ 624738 h 5186267"/>
              <a:gd name="connsiteX544" fmla="*/ 2881957 w 4526996"/>
              <a:gd name="connsiteY544" fmla="*/ 646714 h 5186267"/>
              <a:gd name="connsiteX545" fmla="*/ 2982418 w 4526996"/>
              <a:gd name="connsiteY545" fmla="*/ 631017 h 5186267"/>
              <a:gd name="connsiteX546" fmla="*/ 3082878 w 4526996"/>
              <a:gd name="connsiteY546" fmla="*/ 615319 h 5186267"/>
              <a:gd name="connsiteX547" fmla="*/ 3142526 w 4526996"/>
              <a:gd name="connsiteY547" fmla="*/ 656131 h 5186267"/>
              <a:gd name="connsiteX548" fmla="*/ 3167641 w 4526996"/>
              <a:gd name="connsiteY548" fmla="*/ 750313 h 5186267"/>
              <a:gd name="connsiteX549" fmla="*/ 3202174 w 4526996"/>
              <a:gd name="connsiteY549" fmla="*/ 844495 h 5186267"/>
              <a:gd name="connsiteX550" fmla="*/ 3290078 w 4526996"/>
              <a:gd name="connsiteY550" fmla="*/ 885307 h 5186267"/>
              <a:gd name="connsiteX551" fmla="*/ 3425070 w 4526996"/>
              <a:gd name="connsiteY551" fmla="*/ 791125 h 5186267"/>
              <a:gd name="connsiteX552" fmla="*/ 3528671 w 4526996"/>
              <a:gd name="connsiteY552" fmla="*/ 552532 h 5186267"/>
              <a:gd name="connsiteX553" fmla="*/ 3588319 w 4526996"/>
              <a:gd name="connsiteY553" fmla="*/ 480327 h 5186267"/>
              <a:gd name="connsiteX554" fmla="*/ 3635409 w 4526996"/>
              <a:gd name="connsiteY554" fmla="*/ 370447 h 5186267"/>
              <a:gd name="connsiteX555" fmla="*/ 3663664 w 4526996"/>
              <a:gd name="connsiteY555" fmla="*/ 332775 h 5186267"/>
              <a:gd name="connsiteX556" fmla="*/ 3691918 w 4526996"/>
              <a:gd name="connsiteY556" fmla="*/ 251151 h 5186267"/>
              <a:gd name="connsiteX557" fmla="*/ 3742149 w 4526996"/>
              <a:gd name="connsiteY557" fmla="*/ 169527 h 5186267"/>
              <a:gd name="connsiteX558" fmla="*/ 3830051 w 4526996"/>
              <a:gd name="connsiteY558" fmla="*/ 131854 h 5186267"/>
              <a:gd name="connsiteX559" fmla="*/ 1117622 w 4526996"/>
              <a:gd name="connsiteY559" fmla="*/ 0 h 5186267"/>
              <a:gd name="connsiteX560" fmla="*/ 1089368 w 4526996"/>
              <a:gd name="connsiteY560" fmla="*/ 78485 h 5186267"/>
              <a:gd name="connsiteX561" fmla="*/ 1067392 w 4526996"/>
              <a:gd name="connsiteY561" fmla="*/ 144411 h 5186267"/>
              <a:gd name="connsiteX562" fmla="*/ 1054834 w 4526996"/>
              <a:gd name="connsiteY562" fmla="*/ 113018 h 5186267"/>
              <a:gd name="connsiteX563" fmla="*/ 1070531 w 4526996"/>
              <a:gd name="connsiteY563" fmla="*/ 47090 h 5186267"/>
              <a:gd name="connsiteX564" fmla="*/ 1117622 w 4526996"/>
              <a:gd name="connsiteY564" fmla="*/ 0 h 5186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</a:cxnLst>
            <a:rect l="l" t="t" r="r" b="b"/>
            <a:pathLst>
              <a:path w="4526996" h="5186267">
                <a:moveTo>
                  <a:pt x="1249476" y="4696523"/>
                </a:moveTo>
                <a:lnTo>
                  <a:pt x="1249476" y="4709081"/>
                </a:lnTo>
                <a:cubicBezTo>
                  <a:pt x="1249476" y="4713267"/>
                  <a:pt x="1251569" y="4715359"/>
                  <a:pt x="1255755" y="4715359"/>
                </a:cubicBezTo>
                <a:cubicBezTo>
                  <a:pt x="1264126" y="4715359"/>
                  <a:pt x="1270405" y="4713267"/>
                  <a:pt x="1274591" y="4709081"/>
                </a:cubicBezTo>
                <a:cubicBezTo>
                  <a:pt x="1274591" y="4730010"/>
                  <a:pt x="1262034" y="4740475"/>
                  <a:pt x="1236918" y="4740475"/>
                </a:cubicBezTo>
                <a:cubicBezTo>
                  <a:pt x="1203432" y="4740475"/>
                  <a:pt x="1187735" y="4743615"/>
                  <a:pt x="1189827" y="4749894"/>
                </a:cubicBezTo>
                <a:cubicBezTo>
                  <a:pt x="1191921" y="4756172"/>
                  <a:pt x="1186689" y="4759311"/>
                  <a:pt x="1174130" y="4759311"/>
                </a:cubicBezTo>
                <a:cubicBezTo>
                  <a:pt x="1174130" y="4750940"/>
                  <a:pt x="1161573" y="4746754"/>
                  <a:pt x="1136458" y="4746754"/>
                </a:cubicBezTo>
                <a:cubicBezTo>
                  <a:pt x="1123901" y="4746754"/>
                  <a:pt x="1110296" y="4747800"/>
                  <a:pt x="1095646" y="4749894"/>
                </a:cubicBezTo>
                <a:cubicBezTo>
                  <a:pt x="1080996" y="4751986"/>
                  <a:pt x="1067392" y="4753032"/>
                  <a:pt x="1054834" y="4753032"/>
                </a:cubicBezTo>
                <a:cubicBezTo>
                  <a:pt x="1029719" y="4753032"/>
                  <a:pt x="1017162" y="4746754"/>
                  <a:pt x="1017162" y="4734196"/>
                </a:cubicBezTo>
                <a:cubicBezTo>
                  <a:pt x="1025533" y="4734196"/>
                  <a:pt x="1044370" y="4732103"/>
                  <a:pt x="1073671" y="4727918"/>
                </a:cubicBezTo>
                <a:cubicBezTo>
                  <a:pt x="1102971" y="4723732"/>
                  <a:pt x="1117622" y="4717453"/>
                  <a:pt x="1117622" y="4709081"/>
                </a:cubicBezTo>
                <a:lnTo>
                  <a:pt x="1199246" y="4709081"/>
                </a:lnTo>
                <a:cubicBezTo>
                  <a:pt x="1207617" y="4709081"/>
                  <a:pt x="1215989" y="4706988"/>
                  <a:pt x="1224361" y="4702802"/>
                </a:cubicBezTo>
                <a:cubicBezTo>
                  <a:pt x="1232733" y="4698617"/>
                  <a:pt x="1241104" y="4696523"/>
                  <a:pt x="1249476" y="4696523"/>
                </a:cubicBezTo>
                <a:close/>
                <a:moveTo>
                  <a:pt x="3214732" y="4231895"/>
                </a:moveTo>
                <a:cubicBezTo>
                  <a:pt x="3214732" y="4244452"/>
                  <a:pt x="3208453" y="4257009"/>
                  <a:pt x="3195896" y="4269567"/>
                </a:cubicBezTo>
                <a:cubicBezTo>
                  <a:pt x="3183338" y="4282124"/>
                  <a:pt x="3170781" y="4292589"/>
                  <a:pt x="3158223" y="4300961"/>
                </a:cubicBezTo>
                <a:lnTo>
                  <a:pt x="3107993" y="4338633"/>
                </a:lnTo>
                <a:cubicBezTo>
                  <a:pt x="3107993" y="4342819"/>
                  <a:pt x="3105900" y="4347005"/>
                  <a:pt x="3101715" y="4351190"/>
                </a:cubicBezTo>
                <a:cubicBezTo>
                  <a:pt x="3093342" y="4351190"/>
                  <a:pt x="3089156" y="4347005"/>
                  <a:pt x="3089156" y="4338633"/>
                </a:cubicBezTo>
                <a:cubicBezTo>
                  <a:pt x="3089156" y="4334448"/>
                  <a:pt x="3099621" y="4326076"/>
                  <a:pt x="3120551" y="4313518"/>
                </a:cubicBezTo>
                <a:cubicBezTo>
                  <a:pt x="3141479" y="4300961"/>
                  <a:pt x="3154037" y="4284218"/>
                  <a:pt x="3158223" y="4263288"/>
                </a:cubicBezTo>
                <a:cubicBezTo>
                  <a:pt x="3162409" y="4250731"/>
                  <a:pt x="3169734" y="4243406"/>
                  <a:pt x="3180198" y="4241312"/>
                </a:cubicBezTo>
                <a:cubicBezTo>
                  <a:pt x="3190663" y="4239220"/>
                  <a:pt x="3202174" y="4236080"/>
                  <a:pt x="3214732" y="4231895"/>
                </a:cubicBezTo>
                <a:close/>
                <a:moveTo>
                  <a:pt x="1419003" y="4093760"/>
                </a:moveTo>
                <a:cubicBezTo>
                  <a:pt x="1419003" y="4127247"/>
                  <a:pt x="1398074" y="4152362"/>
                  <a:pt x="1356216" y="4169105"/>
                </a:cubicBezTo>
                <a:cubicBezTo>
                  <a:pt x="1356216" y="4143990"/>
                  <a:pt x="1361447" y="4128293"/>
                  <a:pt x="1371912" y="4122015"/>
                </a:cubicBezTo>
                <a:cubicBezTo>
                  <a:pt x="1382377" y="4115736"/>
                  <a:pt x="1398074" y="4106317"/>
                  <a:pt x="1419003" y="4093760"/>
                </a:cubicBezTo>
                <a:close/>
                <a:moveTo>
                  <a:pt x="4143991" y="4087482"/>
                </a:moveTo>
                <a:cubicBezTo>
                  <a:pt x="4156549" y="4087482"/>
                  <a:pt x="4171200" y="4089575"/>
                  <a:pt x="4187943" y="4093761"/>
                </a:cubicBezTo>
                <a:cubicBezTo>
                  <a:pt x="4204687" y="4097947"/>
                  <a:pt x="4213058" y="4116783"/>
                  <a:pt x="4213058" y="4150270"/>
                </a:cubicBezTo>
                <a:cubicBezTo>
                  <a:pt x="4213058" y="4162827"/>
                  <a:pt x="4196314" y="4187943"/>
                  <a:pt x="4162827" y="4225615"/>
                </a:cubicBezTo>
                <a:cubicBezTo>
                  <a:pt x="4129341" y="4263288"/>
                  <a:pt x="4090621" y="4302007"/>
                  <a:pt x="4046671" y="4341773"/>
                </a:cubicBezTo>
                <a:cubicBezTo>
                  <a:pt x="4002719" y="4381539"/>
                  <a:pt x="3958767" y="4418164"/>
                  <a:pt x="3914817" y="4451651"/>
                </a:cubicBezTo>
                <a:cubicBezTo>
                  <a:pt x="3870865" y="4485138"/>
                  <a:pt x="3838424" y="4501882"/>
                  <a:pt x="3817495" y="4501882"/>
                </a:cubicBezTo>
                <a:cubicBezTo>
                  <a:pt x="3796566" y="4501882"/>
                  <a:pt x="3784009" y="4483046"/>
                  <a:pt x="3779823" y="4445373"/>
                </a:cubicBezTo>
                <a:lnTo>
                  <a:pt x="3786101" y="4451651"/>
                </a:lnTo>
                <a:cubicBezTo>
                  <a:pt x="3790287" y="4451651"/>
                  <a:pt x="3792380" y="4447465"/>
                  <a:pt x="3792380" y="4439094"/>
                </a:cubicBezTo>
                <a:lnTo>
                  <a:pt x="3792380" y="4426537"/>
                </a:lnTo>
                <a:cubicBezTo>
                  <a:pt x="3792380" y="4413978"/>
                  <a:pt x="3799705" y="4400375"/>
                  <a:pt x="3814356" y="4385725"/>
                </a:cubicBezTo>
                <a:cubicBezTo>
                  <a:pt x="3829006" y="4371074"/>
                  <a:pt x="3843657" y="4354330"/>
                  <a:pt x="3858308" y="4335494"/>
                </a:cubicBezTo>
                <a:cubicBezTo>
                  <a:pt x="3872957" y="4316657"/>
                  <a:pt x="3887608" y="4294681"/>
                  <a:pt x="3902258" y="4269567"/>
                </a:cubicBezTo>
                <a:cubicBezTo>
                  <a:pt x="3916909" y="4244452"/>
                  <a:pt x="3924234" y="4215151"/>
                  <a:pt x="3924234" y="4181663"/>
                </a:cubicBezTo>
                <a:cubicBezTo>
                  <a:pt x="3940978" y="4181663"/>
                  <a:pt x="3955628" y="4182711"/>
                  <a:pt x="3968186" y="4184803"/>
                </a:cubicBezTo>
                <a:cubicBezTo>
                  <a:pt x="3980743" y="4186896"/>
                  <a:pt x="3995394" y="4190036"/>
                  <a:pt x="4012137" y="4194222"/>
                </a:cubicBezTo>
                <a:cubicBezTo>
                  <a:pt x="4012137" y="4185850"/>
                  <a:pt x="4029927" y="4167013"/>
                  <a:pt x="4065507" y="4137713"/>
                </a:cubicBezTo>
                <a:cubicBezTo>
                  <a:pt x="4101086" y="4108412"/>
                  <a:pt x="4127248" y="4091668"/>
                  <a:pt x="4143991" y="4087482"/>
                </a:cubicBezTo>
                <a:close/>
                <a:moveTo>
                  <a:pt x="2153621" y="3968186"/>
                </a:moveTo>
                <a:lnTo>
                  <a:pt x="2153621" y="3980743"/>
                </a:lnTo>
                <a:lnTo>
                  <a:pt x="2151099" y="3974193"/>
                </a:lnTo>
                <a:close/>
                <a:moveTo>
                  <a:pt x="1475513" y="3735870"/>
                </a:moveTo>
                <a:lnTo>
                  <a:pt x="1500628" y="3735870"/>
                </a:lnTo>
                <a:cubicBezTo>
                  <a:pt x="1496442" y="3748427"/>
                  <a:pt x="1490163" y="3769357"/>
                  <a:pt x="1481792" y="3798658"/>
                </a:cubicBezTo>
                <a:cubicBezTo>
                  <a:pt x="1473420" y="3827958"/>
                  <a:pt x="1465049" y="3842609"/>
                  <a:pt x="1456676" y="3842609"/>
                </a:cubicBezTo>
                <a:cubicBezTo>
                  <a:pt x="1456676" y="3850980"/>
                  <a:pt x="1457724" y="3859353"/>
                  <a:pt x="1459816" y="3867724"/>
                </a:cubicBezTo>
                <a:cubicBezTo>
                  <a:pt x="1461909" y="3876096"/>
                  <a:pt x="1462955" y="3884467"/>
                  <a:pt x="1462955" y="3892840"/>
                </a:cubicBezTo>
                <a:lnTo>
                  <a:pt x="1450398" y="3892840"/>
                </a:lnTo>
                <a:cubicBezTo>
                  <a:pt x="1450398" y="3901211"/>
                  <a:pt x="1452491" y="3907490"/>
                  <a:pt x="1456676" y="3911676"/>
                </a:cubicBezTo>
                <a:cubicBezTo>
                  <a:pt x="1456676" y="3924233"/>
                  <a:pt x="1449351" y="3935744"/>
                  <a:pt x="1434701" y="3946209"/>
                </a:cubicBezTo>
                <a:cubicBezTo>
                  <a:pt x="1420051" y="3956674"/>
                  <a:pt x="1412726" y="3966091"/>
                  <a:pt x="1412726" y="3974463"/>
                </a:cubicBezTo>
                <a:cubicBezTo>
                  <a:pt x="1412726" y="3974463"/>
                  <a:pt x="1414818" y="3978649"/>
                  <a:pt x="1419004" y="3987021"/>
                </a:cubicBezTo>
                <a:cubicBezTo>
                  <a:pt x="1389703" y="4003764"/>
                  <a:pt x="1364588" y="4027833"/>
                  <a:pt x="1343658" y="4059227"/>
                </a:cubicBezTo>
                <a:cubicBezTo>
                  <a:pt x="1322730" y="4090620"/>
                  <a:pt x="1299708" y="4106317"/>
                  <a:pt x="1274592" y="4106317"/>
                </a:cubicBezTo>
                <a:cubicBezTo>
                  <a:pt x="1274592" y="4097946"/>
                  <a:pt x="1270407" y="4093760"/>
                  <a:pt x="1262035" y="4093760"/>
                </a:cubicBezTo>
                <a:cubicBezTo>
                  <a:pt x="1262035" y="4097946"/>
                  <a:pt x="1264127" y="4091667"/>
                  <a:pt x="1268313" y="4074924"/>
                </a:cubicBezTo>
                <a:cubicBezTo>
                  <a:pt x="1272499" y="4058181"/>
                  <a:pt x="1278778" y="4038297"/>
                  <a:pt x="1287149" y="4015275"/>
                </a:cubicBezTo>
                <a:cubicBezTo>
                  <a:pt x="1295522" y="3992253"/>
                  <a:pt x="1307033" y="3970277"/>
                  <a:pt x="1321684" y="3949349"/>
                </a:cubicBezTo>
                <a:cubicBezTo>
                  <a:pt x="1336333" y="3928419"/>
                  <a:pt x="1354123" y="3915862"/>
                  <a:pt x="1375053" y="3911676"/>
                </a:cubicBezTo>
                <a:cubicBezTo>
                  <a:pt x="1375053" y="3903303"/>
                  <a:pt x="1389703" y="3884467"/>
                  <a:pt x="1419004" y="3855167"/>
                </a:cubicBezTo>
                <a:cubicBezTo>
                  <a:pt x="1448305" y="3825866"/>
                  <a:pt x="1467141" y="3786100"/>
                  <a:pt x="1475513" y="3735870"/>
                </a:cubicBezTo>
                <a:close/>
                <a:moveTo>
                  <a:pt x="1525742" y="3591459"/>
                </a:moveTo>
                <a:lnTo>
                  <a:pt x="1550857" y="3591459"/>
                </a:lnTo>
                <a:cubicBezTo>
                  <a:pt x="1542485" y="3608202"/>
                  <a:pt x="1535160" y="3630177"/>
                  <a:pt x="1528882" y="3657385"/>
                </a:cubicBezTo>
                <a:cubicBezTo>
                  <a:pt x="1522603" y="3684593"/>
                  <a:pt x="1515277" y="3698197"/>
                  <a:pt x="1506906" y="3698197"/>
                </a:cubicBezTo>
                <a:cubicBezTo>
                  <a:pt x="1498534" y="3698197"/>
                  <a:pt x="1492255" y="3685640"/>
                  <a:pt x="1488070" y="3660525"/>
                </a:cubicBezTo>
                <a:cubicBezTo>
                  <a:pt x="1496441" y="3660525"/>
                  <a:pt x="1504813" y="3652153"/>
                  <a:pt x="1513184" y="3635409"/>
                </a:cubicBezTo>
                <a:cubicBezTo>
                  <a:pt x="1521557" y="3618666"/>
                  <a:pt x="1525742" y="3604016"/>
                  <a:pt x="1525742" y="3591459"/>
                </a:cubicBezTo>
                <a:close/>
                <a:moveTo>
                  <a:pt x="1142737" y="3472162"/>
                </a:moveTo>
                <a:cubicBezTo>
                  <a:pt x="1159480" y="3480533"/>
                  <a:pt x="1168899" y="3495184"/>
                  <a:pt x="1170991" y="3516112"/>
                </a:cubicBezTo>
                <a:cubicBezTo>
                  <a:pt x="1173084" y="3537042"/>
                  <a:pt x="1174130" y="3557972"/>
                  <a:pt x="1174130" y="3578900"/>
                </a:cubicBezTo>
                <a:cubicBezTo>
                  <a:pt x="1165759" y="3578900"/>
                  <a:pt x="1161573" y="3583086"/>
                  <a:pt x="1161573" y="3591459"/>
                </a:cubicBezTo>
                <a:cubicBezTo>
                  <a:pt x="1144830" y="3574715"/>
                  <a:pt x="1136458" y="3555878"/>
                  <a:pt x="1136458" y="3534950"/>
                </a:cubicBezTo>
                <a:cubicBezTo>
                  <a:pt x="1136458" y="3526577"/>
                  <a:pt x="1137505" y="3517160"/>
                  <a:pt x="1139597" y="3506695"/>
                </a:cubicBezTo>
                <a:cubicBezTo>
                  <a:pt x="1141691" y="3496230"/>
                  <a:pt x="1142737" y="3484719"/>
                  <a:pt x="1142737" y="3472162"/>
                </a:cubicBezTo>
                <a:close/>
                <a:moveTo>
                  <a:pt x="4514439" y="3334028"/>
                </a:moveTo>
                <a:cubicBezTo>
                  <a:pt x="4522811" y="3359144"/>
                  <a:pt x="4526996" y="3375887"/>
                  <a:pt x="4526996" y="3384258"/>
                </a:cubicBezTo>
                <a:cubicBezTo>
                  <a:pt x="4514439" y="3384258"/>
                  <a:pt x="4508160" y="3386352"/>
                  <a:pt x="4508160" y="3390537"/>
                </a:cubicBezTo>
                <a:cubicBezTo>
                  <a:pt x="4508160" y="3394723"/>
                  <a:pt x="4509207" y="3396816"/>
                  <a:pt x="4511300" y="3396816"/>
                </a:cubicBezTo>
                <a:cubicBezTo>
                  <a:pt x="4513393" y="3396816"/>
                  <a:pt x="4514439" y="3398909"/>
                  <a:pt x="4514439" y="3403094"/>
                </a:cubicBezTo>
                <a:cubicBezTo>
                  <a:pt x="4514439" y="3398909"/>
                  <a:pt x="4511300" y="3404142"/>
                  <a:pt x="4505020" y="3418792"/>
                </a:cubicBezTo>
                <a:cubicBezTo>
                  <a:pt x="4498742" y="3433443"/>
                  <a:pt x="4490371" y="3449140"/>
                  <a:pt x="4479906" y="3465883"/>
                </a:cubicBezTo>
                <a:cubicBezTo>
                  <a:pt x="4469441" y="3482627"/>
                  <a:pt x="4460022" y="3498323"/>
                  <a:pt x="4451651" y="3512974"/>
                </a:cubicBezTo>
                <a:cubicBezTo>
                  <a:pt x="4443280" y="3527624"/>
                  <a:pt x="4437000" y="3534950"/>
                  <a:pt x="4432815" y="3534950"/>
                </a:cubicBezTo>
                <a:cubicBezTo>
                  <a:pt x="4428629" y="3534950"/>
                  <a:pt x="4426537" y="3533902"/>
                  <a:pt x="4426537" y="3531810"/>
                </a:cubicBezTo>
                <a:cubicBezTo>
                  <a:pt x="4426537" y="3529717"/>
                  <a:pt x="4424443" y="3528671"/>
                  <a:pt x="4420258" y="3528671"/>
                </a:cubicBezTo>
                <a:cubicBezTo>
                  <a:pt x="4420258" y="3549599"/>
                  <a:pt x="4405607" y="3566343"/>
                  <a:pt x="4376306" y="3578900"/>
                </a:cubicBezTo>
                <a:cubicBezTo>
                  <a:pt x="4347005" y="3591459"/>
                  <a:pt x="4321890" y="3599830"/>
                  <a:pt x="4300961" y="3604016"/>
                </a:cubicBezTo>
                <a:cubicBezTo>
                  <a:pt x="4288403" y="3578900"/>
                  <a:pt x="4282124" y="3560064"/>
                  <a:pt x="4282124" y="3547507"/>
                </a:cubicBezTo>
                <a:cubicBezTo>
                  <a:pt x="4282124" y="3509834"/>
                  <a:pt x="4300961" y="3475301"/>
                  <a:pt x="4338633" y="3443907"/>
                </a:cubicBezTo>
                <a:cubicBezTo>
                  <a:pt x="4376306" y="3412513"/>
                  <a:pt x="4405607" y="3388445"/>
                  <a:pt x="4426537" y="3371701"/>
                </a:cubicBezTo>
                <a:cubicBezTo>
                  <a:pt x="4443280" y="3363330"/>
                  <a:pt x="4456884" y="3356004"/>
                  <a:pt x="4467348" y="3349725"/>
                </a:cubicBezTo>
                <a:cubicBezTo>
                  <a:pt x="4477813" y="3343447"/>
                  <a:pt x="4493509" y="3338214"/>
                  <a:pt x="4514439" y="3334028"/>
                </a:cubicBezTo>
                <a:close/>
                <a:moveTo>
                  <a:pt x="671829" y="3315192"/>
                </a:moveTo>
                <a:lnTo>
                  <a:pt x="715780" y="3315192"/>
                </a:lnTo>
                <a:cubicBezTo>
                  <a:pt x="745081" y="3315192"/>
                  <a:pt x="766011" y="3319378"/>
                  <a:pt x="778568" y="3327749"/>
                </a:cubicBezTo>
                <a:cubicBezTo>
                  <a:pt x="761825" y="3344493"/>
                  <a:pt x="736710" y="3352865"/>
                  <a:pt x="703223" y="3352865"/>
                </a:cubicBezTo>
                <a:cubicBezTo>
                  <a:pt x="673921" y="3352865"/>
                  <a:pt x="650899" y="3344493"/>
                  <a:pt x="634157" y="3327749"/>
                </a:cubicBezTo>
                <a:lnTo>
                  <a:pt x="652993" y="3327749"/>
                </a:lnTo>
                <a:cubicBezTo>
                  <a:pt x="665550" y="3327749"/>
                  <a:pt x="671829" y="3323563"/>
                  <a:pt x="671829" y="3315192"/>
                </a:cubicBezTo>
                <a:close/>
                <a:moveTo>
                  <a:pt x="539976" y="3315192"/>
                </a:moveTo>
                <a:lnTo>
                  <a:pt x="558812" y="3315192"/>
                </a:lnTo>
                <a:cubicBezTo>
                  <a:pt x="558812" y="3336122"/>
                  <a:pt x="556719" y="3350772"/>
                  <a:pt x="552533" y="3359144"/>
                </a:cubicBezTo>
                <a:cubicBezTo>
                  <a:pt x="539976" y="3359144"/>
                  <a:pt x="533697" y="3357050"/>
                  <a:pt x="533697" y="3352865"/>
                </a:cubicBezTo>
                <a:lnTo>
                  <a:pt x="539976" y="3352865"/>
                </a:lnTo>
                <a:cubicBezTo>
                  <a:pt x="539976" y="3348679"/>
                  <a:pt x="535790" y="3346586"/>
                  <a:pt x="527418" y="3346586"/>
                </a:cubicBezTo>
                <a:cubicBezTo>
                  <a:pt x="527418" y="3342400"/>
                  <a:pt x="531604" y="3331936"/>
                  <a:pt x="539976" y="3315192"/>
                </a:cubicBezTo>
                <a:close/>
                <a:moveTo>
                  <a:pt x="1192967" y="2919629"/>
                </a:moveTo>
                <a:cubicBezTo>
                  <a:pt x="1213897" y="2919629"/>
                  <a:pt x="1227500" y="2921723"/>
                  <a:pt x="1233779" y="2925909"/>
                </a:cubicBezTo>
                <a:cubicBezTo>
                  <a:pt x="1240058" y="2930094"/>
                  <a:pt x="1249476" y="2942652"/>
                  <a:pt x="1262034" y="2963581"/>
                </a:cubicBezTo>
                <a:cubicBezTo>
                  <a:pt x="1249476" y="2963581"/>
                  <a:pt x="1239012" y="2969859"/>
                  <a:pt x="1230639" y="2982418"/>
                </a:cubicBezTo>
                <a:cubicBezTo>
                  <a:pt x="1222268" y="2994975"/>
                  <a:pt x="1213897" y="3001254"/>
                  <a:pt x="1205525" y="3001254"/>
                </a:cubicBezTo>
                <a:cubicBezTo>
                  <a:pt x="1184595" y="3001254"/>
                  <a:pt x="1169945" y="2992881"/>
                  <a:pt x="1161573" y="2976138"/>
                </a:cubicBezTo>
                <a:cubicBezTo>
                  <a:pt x="1153202" y="2959396"/>
                  <a:pt x="1146923" y="2942652"/>
                  <a:pt x="1142737" y="2925909"/>
                </a:cubicBezTo>
                <a:cubicBezTo>
                  <a:pt x="1151108" y="2925909"/>
                  <a:pt x="1159480" y="2924861"/>
                  <a:pt x="1167852" y="2922769"/>
                </a:cubicBezTo>
                <a:cubicBezTo>
                  <a:pt x="1176224" y="2920676"/>
                  <a:pt x="1184595" y="2919629"/>
                  <a:pt x="1192967" y="2919629"/>
                </a:cubicBezTo>
                <a:close/>
                <a:moveTo>
                  <a:pt x="3911677" y="2724987"/>
                </a:moveTo>
                <a:cubicBezTo>
                  <a:pt x="3911677" y="2737546"/>
                  <a:pt x="3900166" y="2748009"/>
                  <a:pt x="3877144" y="2756382"/>
                </a:cubicBezTo>
                <a:cubicBezTo>
                  <a:pt x="3854121" y="2764753"/>
                  <a:pt x="3834238" y="2768939"/>
                  <a:pt x="3817495" y="2768939"/>
                </a:cubicBezTo>
                <a:cubicBezTo>
                  <a:pt x="3821681" y="2743824"/>
                  <a:pt x="3833192" y="2730220"/>
                  <a:pt x="3852029" y="2728127"/>
                </a:cubicBezTo>
                <a:cubicBezTo>
                  <a:pt x="3870865" y="2726033"/>
                  <a:pt x="3890747" y="2724987"/>
                  <a:pt x="3911677" y="2724987"/>
                </a:cubicBezTo>
                <a:close/>
                <a:moveTo>
                  <a:pt x="1142738" y="2624528"/>
                </a:moveTo>
                <a:cubicBezTo>
                  <a:pt x="1142738" y="2645456"/>
                  <a:pt x="1138552" y="2663246"/>
                  <a:pt x="1130181" y="2677897"/>
                </a:cubicBezTo>
                <a:cubicBezTo>
                  <a:pt x="1121808" y="2692548"/>
                  <a:pt x="1100880" y="2699873"/>
                  <a:pt x="1067393" y="2699873"/>
                </a:cubicBezTo>
                <a:cubicBezTo>
                  <a:pt x="1059021" y="2699873"/>
                  <a:pt x="1042277" y="2695686"/>
                  <a:pt x="1017163" y="2687315"/>
                </a:cubicBezTo>
                <a:cubicBezTo>
                  <a:pt x="1025535" y="2653828"/>
                  <a:pt x="1042277" y="2634991"/>
                  <a:pt x="1067393" y="2630806"/>
                </a:cubicBezTo>
                <a:cubicBezTo>
                  <a:pt x="1092508" y="2626620"/>
                  <a:pt x="1117623" y="2624528"/>
                  <a:pt x="1142738" y="2624528"/>
                </a:cubicBezTo>
                <a:close/>
                <a:moveTo>
                  <a:pt x="1142737" y="1663875"/>
                </a:moveTo>
                <a:lnTo>
                  <a:pt x="1142737" y="1663876"/>
                </a:lnTo>
                <a:lnTo>
                  <a:pt x="1161966" y="1670547"/>
                </a:lnTo>
                <a:lnTo>
                  <a:pt x="1175701" y="1690561"/>
                </a:lnTo>
                <a:lnTo>
                  <a:pt x="1183942" y="1723916"/>
                </a:lnTo>
                <a:cubicBezTo>
                  <a:pt x="1185773" y="1737259"/>
                  <a:pt x="1186689" y="1752825"/>
                  <a:pt x="1186689" y="1770615"/>
                </a:cubicBezTo>
                <a:lnTo>
                  <a:pt x="1183942" y="1723918"/>
                </a:lnTo>
                <a:cubicBezTo>
                  <a:pt x="1182111" y="1710575"/>
                  <a:pt x="1179364" y="1699456"/>
                  <a:pt x="1175701" y="1690561"/>
                </a:cubicBezTo>
                <a:lnTo>
                  <a:pt x="1175701" y="1690561"/>
                </a:lnTo>
                <a:lnTo>
                  <a:pt x="1175701" y="1690560"/>
                </a:lnTo>
                <a:cubicBezTo>
                  <a:pt x="1168376" y="1672770"/>
                  <a:pt x="1157388" y="1663875"/>
                  <a:pt x="1142737" y="1663875"/>
                </a:cubicBezTo>
                <a:close/>
                <a:moveTo>
                  <a:pt x="828798" y="1324822"/>
                </a:moveTo>
                <a:cubicBezTo>
                  <a:pt x="853913" y="1329008"/>
                  <a:pt x="873796" y="1333194"/>
                  <a:pt x="888446" y="1337379"/>
                </a:cubicBezTo>
                <a:cubicBezTo>
                  <a:pt x="903097" y="1341566"/>
                  <a:pt x="914608" y="1356216"/>
                  <a:pt x="922979" y="1381331"/>
                </a:cubicBezTo>
                <a:cubicBezTo>
                  <a:pt x="918794" y="1381331"/>
                  <a:pt x="916701" y="1383424"/>
                  <a:pt x="916701" y="1387610"/>
                </a:cubicBezTo>
                <a:cubicBezTo>
                  <a:pt x="912516" y="1387610"/>
                  <a:pt x="910422" y="1381331"/>
                  <a:pt x="910422" y="1368774"/>
                </a:cubicBezTo>
                <a:lnTo>
                  <a:pt x="841356" y="1381331"/>
                </a:lnTo>
                <a:cubicBezTo>
                  <a:pt x="824612" y="1372959"/>
                  <a:pt x="816241" y="1360402"/>
                  <a:pt x="816241" y="1343658"/>
                </a:cubicBezTo>
                <a:cubicBezTo>
                  <a:pt x="816241" y="1339473"/>
                  <a:pt x="820426" y="1333194"/>
                  <a:pt x="828798" y="1324822"/>
                </a:cubicBezTo>
                <a:close/>
                <a:moveTo>
                  <a:pt x="3566343" y="1010883"/>
                </a:moveTo>
                <a:cubicBezTo>
                  <a:pt x="3578900" y="1010883"/>
                  <a:pt x="3585179" y="1015069"/>
                  <a:pt x="3585179" y="1023440"/>
                </a:cubicBezTo>
                <a:cubicBezTo>
                  <a:pt x="3585179" y="1061113"/>
                  <a:pt x="3570529" y="1079949"/>
                  <a:pt x="3541228" y="1079949"/>
                </a:cubicBezTo>
                <a:cubicBezTo>
                  <a:pt x="3541228" y="1067392"/>
                  <a:pt x="3545413" y="1054833"/>
                  <a:pt x="3553786" y="1042276"/>
                </a:cubicBezTo>
                <a:cubicBezTo>
                  <a:pt x="3562157" y="1029719"/>
                  <a:pt x="3566343" y="1019254"/>
                  <a:pt x="3566343" y="1010883"/>
                </a:cubicBezTo>
                <a:close/>
                <a:moveTo>
                  <a:pt x="671830" y="502302"/>
                </a:moveTo>
                <a:lnTo>
                  <a:pt x="696945" y="502302"/>
                </a:lnTo>
                <a:cubicBezTo>
                  <a:pt x="696945" y="527418"/>
                  <a:pt x="693806" y="550440"/>
                  <a:pt x="687527" y="571370"/>
                </a:cubicBezTo>
                <a:cubicBezTo>
                  <a:pt x="681248" y="592298"/>
                  <a:pt x="676016" y="613228"/>
                  <a:pt x="671830" y="634157"/>
                </a:cubicBezTo>
                <a:cubicBezTo>
                  <a:pt x="655086" y="621600"/>
                  <a:pt x="646715" y="606949"/>
                  <a:pt x="646715" y="590206"/>
                </a:cubicBezTo>
                <a:cubicBezTo>
                  <a:pt x="646715" y="581835"/>
                  <a:pt x="649854" y="570322"/>
                  <a:pt x="656134" y="555673"/>
                </a:cubicBezTo>
                <a:cubicBezTo>
                  <a:pt x="662412" y="541022"/>
                  <a:pt x="667645" y="523232"/>
                  <a:pt x="671830" y="502302"/>
                </a:cubicBezTo>
                <a:close/>
                <a:moveTo>
                  <a:pt x="3855167" y="477187"/>
                </a:moveTo>
                <a:cubicBezTo>
                  <a:pt x="3838423" y="544161"/>
                  <a:pt x="3825866" y="599622"/>
                  <a:pt x="3817494" y="643574"/>
                </a:cubicBezTo>
                <a:cubicBezTo>
                  <a:pt x="3809122" y="687526"/>
                  <a:pt x="3784007" y="717873"/>
                  <a:pt x="3742149" y="734616"/>
                </a:cubicBezTo>
                <a:cubicBezTo>
                  <a:pt x="3746335" y="696943"/>
                  <a:pt x="3755752" y="647760"/>
                  <a:pt x="3770403" y="587065"/>
                </a:cubicBezTo>
                <a:cubicBezTo>
                  <a:pt x="3785054" y="526371"/>
                  <a:pt x="3813309" y="489744"/>
                  <a:pt x="3855167" y="477187"/>
                </a:cubicBezTo>
                <a:close/>
                <a:moveTo>
                  <a:pt x="1287149" y="276266"/>
                </a:moveTo>
                <a:cubicBezTo>
                  <a:pt x="1291335" y="288824"/>
                  <a:pt x="1293429" y="309752"/>
                  <a:pt x="1293429" y="339054"/>
                </a:cubicBezTo>
                <a:cubicBezTo>
                  <a:pt x="1293429" y="401842"/>
                  <a:pt x="1286103" y="455211"/>
                  <a:pt x="1271453" y="499163"/>
                </a:cubicBezTo>
                <a:cubicBezTo>
                  <a:pt x="1256802" y="543114"/>
                  <a:pt x="1236920" y="594391"/>
                  <a:pt x="1211804" y="652992"/>
                </a:cubicBezTo>
                <a:cubicBezTo>
                  <a:pt x="1203433" y="703223"/>
                  <a:pt x="1176225" y="730431"/>
                  <a:pt x="1130181" y="734616"/>
                </a:cubicBezTo>
                <a:cubicBezTo>
                  <a:pt x="1125995" y="722059"/>
                  <a:pt x="1123902" y="703223"/>
                  <a:pt x="1123902" y="678107"/>
                </a:cubicBezTo>
                <a:cubicBezTo>
                  <a:pt x="1123902" y="648806"/>
                  <a:pt x="1128087" y="611133"/>
                  <a:pt x="1136459" y="565089"/>
                </a:cubicBezTo>
                <a:cubicBezTo>
                  <a:pt x="1144832" y="519045"/>
                  <a:pt x="1157389" y="475094"/>
                  <a:pt x="1174132" y="433235"/>
                </a:cubicBezTo>
                <a:cubicBezTo>
                  <a:pt x="1190876" y="391377"/>
                  <a:pt x="1208665" y="354750"/>
                  <a:pt x="1227501" y="323357"/>
                </a:cubicBezTo>
                <a:cubicBezTo>
                  <a:pt x="1246338" y="291963"/>
                  <a:pt x="1266221" y="276266"/>
                  <a:pt x="1287149" y="276266"/>
                </a:cubicBezTo>
                <a:close/>
                <a:moveTo>
                  <a:pt x="3830051" y="131854"/>
                </a:moveTo>
                <a:cubicBezTo>
                  <a:pt x="3850981" y="131854"/>
                  <a:pt x="3863538" y="139180"/>
                  <a:pt x="3867724" y="153830"/>
                </a:cubicBezTo>
                <a:cubicBezTo>
                  <a:pt x="3871910" y="168481"/>
                  <a:pt x="3874003" y="186270"/>
                  <a:pt x="3874003" y="207199"/>
                </a:cubicBezTo>
                <a:cubicBezTo>
                  <a:pt x="3874003" y="223942"/>
                  <a:pt x="3871910" y="233361"/>
                  <a:pt x="3867724" y="235453"/>
                </a:cubicBezTo>
                <a:cubicBezTo>
                  <a:pt x="3863538" y="237547"/>
                  <a:pt x="3861445" y="242779"/>
                  <a:pt x="3861445" y="251151"/>
                </a:cubicBezTo>
                <a:cubicBezTo>
                  <a:pt x="3861445" y="259523"/>
                  <a:pt x="3862492" y="266848"/>
                  <a:pt x="3864585" y="273126"/>
                </a:cubicBezTo>
                <a:cubicBezTo>
                  <a:pt x="3866678" y="279405"/>
                  <a:pt x="3867724" y="284638"/>
                  <a:pt x="3867724" y="288824"/>
                </a:cubicBezTo>
                <a:cubicBezTo>
                  <a:pt x="3867724" y="297195"/>
                  <a:pt x="3858307" y="308706"/>
                  <a:pt x="3839470" y="323357"/>
                </a:cubicBezTo>
                <a:cubicBezTo>
                  <a:pt x="3820634" y="338007"/>
                  <a:pt x="3809122" y="353704"/>
                  <a:pt x="3804936" y="370447"/>
                </a:cubicBezTo>
                <a:cubicBezTo>
                  <a:pt x="3784007" y="374633"/>
                  <a:pt x="3756800" y="396609"/>
                  <a:pt x="3723313" y="436375"/>
                </a:cubicBezTo>
                <a:cubicBezTo>
                  <a:pt x="3689826" y="476140"/>
                  <a:pt x="3657385" y="521138"/>
                  <a:pt x="3625992" y="571368"/>
                </a:cubicBezTo>
                <a:cubicBezTo>
                  <a:pt x="3594597" y="621598"/>
                  <a:pt x="3567389" y="671828"/>
                  <a:pt x="3544367" y="722059"/>
                </a:cubicBezTo>
                <a:cubicBezTo>
                  <a:pt x="3521345" y="772289"/>
                  <a:pt x="3509834" y="809961"/>
                  <a:pt x="3509834" y="835077"/>
                </a:cubicBezTo>
                <a:cubicBezTo>
                  <a:pt x="3497277" y="931351"/>
                  <a:pt x="3475301" y="1004604"/>
                  <a:pt x="3443907" y="1054833"/>
                </a:cubicBezTo>
                <a:cubicBezTo>
                  <a:pt x="3412513" y="1105064"/>
                  <a:pt x="3396816" y="1155294"/>
                  <a:pt x="3396816" y="1205524"/>
                </a:cubicBezTo>
                <a:cubicBezTo>
                  <a:pt x="3396816" y="1205524"/>
                  <a:pt x="3389491" y="1218082"/>
                  <a:pt x="3374840" y="1243196"/>
                </a:cubicBezTo>
                <a:cubicBezTo>
                  <a:pt x="3360190" y="1268312"/>
                  <a:pt x="3342400" y="1301799"/>
                  <a:pt x="3321471" y="1343657"/>
                </a:cubicBezTo>
                <a:cubicBezTo>
                  <a:pt x="3300541" y="1385515"/>
                  <a:pt x="3281705" y="1433653"/>
                  <a:pt x="3264962" y="1488070"/>
                </a:cubicBezTo>
                <a:cubicBezTo>
                  <a:pt x="3248218" y="1542485"/>
                  <a:pt x="3239847" y="1598994"/>
                  <a:pt x="3239847" y="1657597"/>
                </a:cubicBezTo>
                <a:lnTo>
                  <a:pt x="3239847" y="1720384"/>
                </a:lnTo>
                <a:cubicBezTo>
                  <a:pt x="3223104" y="1728755"/>
                  <a:pt x="3214732" y="1741313"/>
                  <a:pt x="3214732" y="1758056"/>
                </a:cubicBezTo>
                <a:lnTo>
                  <a:pt x="3214732" y="1805148"/>
                </a:lnTo>
                <a:lnTo>
                  <a:pt x="3221010" y="1802008"/>
                </a:lnTo>
                <a:cubicBezTo>
                  <a:pt x="3237754" y="1802008"/>
                  <a:pt x="3270194" y="1810379"/>
                  <a:pt x="3318332" y="1827124"/>
                </a:cubicBezTo>
                <a:cubicBezTo>
                  <a:pt x="3366469" y="1843866"/>
                  <a:pt x="3403095" y="1877353"/>
                  <a:pt x="3428210" y="1927583"/>
                </a:cubicBezTo>
                <a:cubicBezTo>
                  <a:pt x="3444954" y="1927583"/>
                  <a:pt x="3453325" y="1931769"/>
                  <a:pt x="3453325" y="1940141"/>
                </a:cubicBezTo>
                <a:lnTo>
                  <a:pt x="3541228" y="1940141"/>
                </a:lnTo>
                <a:cubicBezTo>
                  <a:pt x="3541228" y="1952699"/>
                  <a:pt x="3552739" y="1956884"/>
                  <a:pt x="3575761" y="1952699"/>
                </a:cubicBezTo>
                <a:cubicBezTo>
                  <a:pt x="3598784" y="1948513"/>
                  <a:pt x="3610295" y="1950605"/>
                  <a:pt x="3610295" y="1958978"/>
                </a:cubicBezTo>
                <a:lnTo>
                  <a:pt x="3610295" y="1965256"/>
                </a:lnTo>
                <a:cubicBezTo>
                  <a:pt x="3614481" y="1965256"/>
                  <a:pt x="3618666" y="1963163"/>
                  <a:pt x="3622852" y="1958978"/>
                </a:cubicBezTo>
                <a:cubicBezTo>
                  <a:pt x="3627038" y="1954792"/>
                  <a:pt x="3631224" y="1952699"/>
                  <a:pt x="3635409" y="1952699"/>
                </a:cubicBezTo>
                <a:cubicBezTo>
                  <a:pt x="3643782" y="1952699"/>
                  <a:pt x="3655293" y="1954792"/>
                  <a:pt x="3669943" y="1958978"/>
                </a:cubicBezTo>
                <a:cubicBezTo>
                  <a:pt x="3684593" y="1963163"/>
                  <a:pt x="3698197" y="1965256"/>
                  <a:pt x="3710754" y="1965256"/>
                </a:cubicBezTo>
                <a:cubicBezTo>
                  <a:pt x="3727498" y="1965256"/>
                  <a:pt x="3741102" y="1962117"/>
                  <a:pt x="3751567" y="1955838"/>
                </a:cubicBezTo>
                <a:cubicBezTo>
                  <a:pt x="3762032" y="1949559"/>
                  <a:pt x="3775636" y="1946419"/>
                  <a:pt x="3792379" y="1946419"/>
                </a:cubicBezTo>
                <a:cubicBezTo>
                  <a:pt x="3813309" y="1946419"/>
                  <a:pt x="3843656" y="1948513"/>
                  <a:pt x="3883421" y="1952699"/>
                </a:cubicBezTo>
                <a:cubicBezTo>
                  <a:pt x="3923187" y="1956884"/>
                  <a:pt x="3943069" y="1967349"/>
                  <a:pt x="3943069" y="1984092"/>
                </a:cubicBezTo>
                <a:cubicBezTo>
                  <a:pt x="3943069" y="2005022"/>
                  <a:pt x="3930512" y="2018625"/>
                  <a:pt x="3905397" y="2024904"/>
                </a:cubicBezTo>
                <a:cubicBezTo>
                  <a:pt x="3880281" y="2031183"/>
                  <a:pt x="3855167" y="2034323"/>
                  <a:pt x="3830051" y="2034323"/>
                </a:cubicBezTo>
                <a:cubicBezTo>
                  <a:pt x="3809122" y="2034323"/>
                  <a:pt x="3787147" y="2033276"/>
                  <a:pt x="3764125" y="2031183"/>
                </a:cubicBezTo>
                <a:cubicBezTo>
                  <a:pt x="3741102" y="2029090"/>
                  <a:pt x="3719127" y="2025950"/>
                  <a:pt x="3698197" y="2021765"/>
                </a:cubicBezTo>
                <a:cubicBezTo>
                  <a:pt x="3698197" y="2038509"/>
                  <a:pt x="3672036" y="2047926"/>
                  <a:pt x="3619712" y="2050020"/>
                </a:cubicBezTo>
                <a:cubicBezTo>
                  <a:pt x="3567389" y="2052112"/>
                  <a:pt x="3508788" y="2056298"/>
                  <a:pt x="3443907" y="2062577"/>
                </a:cubicBezTo>
                <a:cubicBezTo>
                  <a:pt x="3379026" y="2068856"/>
                  <a:pt x="3320425" y="2081413"/>
                  <a:pt x="3268102" y="2100249"/>
                </a:cubicBezTo>
                <a:cubicBezTo>
                  <a:pt x="3215779" y="2119086"/>
                  <a:pt x="3189617" y="2153619"/>
                  <a:pt x="3189617" y="2203850"/>
                </a:cubicBezTo>
                <a:cubicBezTo>
                  <a:pt x="3189617" y="2212221"/>
                  <a:pt x="3191709" y="2225826"/>
                  <a:pt x="3195896" y="2244662"/>
                </a:cubicBezTo>
                <a:cubicBezTo>
                  <a:pt x="3200082" y="2263498"/>
                  <a:pt x="3206360" y="2283381"/>
                  <a:pt x="3214732" y="2304309"/>
                </a:cubicBezTo>
                <a:cubicBezTo>
                  <a:pt x="3223104" y="2325239"/>
                  <a:pt x="3231475" y="2344075"/>
                  <a:pt x="3239847" y="2360818"/>
                </a:cubicBezTo>
                <a:cubicBezTo>
                  <a:pt x="3248218" y="2377562"/>
                  <a:pt x="3256591" y="2385934"/>
                  <a:pt x="3264962" y="2385934"/>
                </a:cubicBezTo>
                <a:lnTo>
                  <a:pt x="3264962" y="2448722"/>
                </a:lnTo>
                <a:cubicBezTo>
                  <a:pt x="3264962" y="2452907"/>
                  <a:pt x="3267054" y="2462325"/>
                  <a:pt x="3271241" y="2476976"/>
                </a:cubicBezTo>
                <a:cubicBezTo>
                  <a:pt x="3275427" y="2491626"/>
                  <a:pt x="3279613" y="2508370"/>
                  <a:pt x="3283798" y="2527207"/>
                </a:cubicBezTo>
                <a:cubicBezTo>
                  <a:pt x="3287984" y="2546043"/>
                  <a:pt x="3292170" y="2562786"/>
                  <a:pt x="3296356" y="2577436"/>
                </a:cubicBezTo>
                <a:cubicBezTo>
                  <a:pt x="3300541" y="2592087"/>
                  <a:pt x="3304727" y="2599412"/>
                  <a:pt x="3308914" y="2599412"/>
                </a:cubicBezTo>
                <a:cubicBezTo>
                  <a:pt x="3308914" y="2658013"/>
                  <a:pt x="3317285" y="2712430"/>
                  <a:pt x="3334028" y="2762660"/>
                </a:cubicBezTo>
                <a:cubicBezTo>
                  <a:pt x="3350772" y="2812891"/>
                  <a:pt x="3370655" y="2863121"/>
                  <a:pt x="3393677" y="2913350"/>
                </a:cubicBezTo>
                <a:cubicBezTo>
                  <a:pt x="3416699" y="2963581"/>
                  <a:pt x="3436582" y="3015904"/>
                  <a:pt x="3453325" y="3070320"/>
                </a:cubicBezTo>
                <a:cubicBezTo>
                  <a:pt x="3470068" y="3124735"/>
                  <a:pt x="3478441" y="3185431"/>
                  <a:pt x="3478441" y="3252404"/>
                </a:cubicBezTo>
                <a:cubicBezTo>
                  <a:pt x="3478441" y="3252404"/>
                  <a:pt x="3483673" y="3263915"/>
                  <a:pt x="3494137" y="3286938"/>
                </a:cubicBezTo>
                <a:cubicBezTo>
                  <a:pt x="3504602" y="3309960"/>
                  <a:pt x="3516113" y="3335074"/>
                  <a:pt x="3528671" y="3362283"/>
                </a:cubicBezTo>
                <a:cubicBezTo>
                  <a:pt x="3541228" y="3389491"/>
                  <a:pt x="3552739" y="3414607"/>
                  <a:pt x="3563204" y="3437629"/>
                </a:cubicBezTo>
                <a:cubicBezTo>
                  <a:pt x="3573668" y="3460651"/>
                  <a:pt x="3578900" y="3474254"/>
                  <a:pt x="3578900" y="3478440"/>
                </a:cubicBezTo>
                <a:cubicBezTo>
                  <a:pt x="3578900" y="3482627"/>
                  <a:pt x="3577854" y="3485765"/>
                  <a:pt x="3575761" y="3487858"/>
                </a:cubicBezTo>
                <a:cubicBezTo>
                  <a:pt x="3573668" y="3489952"/>
                  <a:pt x="3572622" y="3493090"/>
                  <a:pt x="3572622" y="3497276"/>
                </a:cubicBezTo>
                <a:cubicBezTo>
                  <a:pt x="3572622" y="3493090"/>
                  <a:pt x="3579948" y="3498323"/>
                  <a:pt x="3594597" y="3512974"/>
                </a:cubicBezTo>
                <a:cubicBezTo>
                  <a:pt x="3609248" y="3527624"/>
                  <a:pt x="3622852" y="3537042"/>
                  <a:pt x="3635409" y="3541228"/>
                </a:cubicBezTo>
                <a:cubicBezTo>
                  <a:pt x="3635409" y="3557972"/>
                  <a:pt x="3643782" y="3573669"/>
                  <a:pt x="3660525" y="3588319"/>
                </a:cubicBezTo>
                <a:cubicBezTo>
                  <a:pt x="3677268" y="3602970"/>
                  <a:pt x="3695058" y="3617619"/>
                  <a:pt x="3713894" y="3632270"/>
                </a:cubicBezTo>
                <a:cubicBezTo>
                  <a:pt x="3732730" y="3646920"/>
                  <a:pt x="3750521" y="3662617"/>
                  <a:pt x="3767263" y="3679361"/>
                </a:cubicBezTo>
                <a:cubicBezTo>
                  <a:pt x="3784007" y="3696104"/>
                  <a:pt x="3792379" y="3714940"/>
                  <a:pt x="3792379" y="3735870"/>
                </a:cubicBezTo>
                <a:cubicBezTo>
                  <a:pt x="3817494" y="3760985"/>
                  <a:pt x="3838423" y="3784008"/>
                  <a:pt x="3855167" y="3804936"/>
                </a:cubicBezTo>
                <a:cubicBezTo>
                  <a:pt x="3871910" y="3825866"/>
                  <a:pt x="3887607" y="3846794"/>
                  <a:pt x="3902257" y="3867724"/>
                </a:cubicBezTo>
                <a:cubicBezTo>
                  <a:pt x="3916908" y="3888654"/>
                  <a:pt x="3928419" y="3909583"/>
                  <a:pt x="3936790" y="3930512"/>
                </a:cubicBezTo>
                <a:lnTo>
                  <a:pt x="3924233" y="3930512"/>
                </a:lnTo>
                <a:lnTo>
                  <a:pt x="3924233" y="3936790"/>
                </a:lnTo>
                <a:lnTo>
                  <a:pt x="3917954" y="3936790"/>
                </a:lnTo>
                <a:cubicBezTo>
                  <a:pt x="3909582" y="3936790"/>
                  <a:pt x="3898071" y="3929465"/>
                  <a:pt x="3883421" y="3914814"/>
                </a:cubicBezTo>
                <a:cubicBezTo>
                  <a:pt x="3868770" y="3900165"/>
                  <a:pt x="3855167" y="3886561"/>
                  <a:pt x="3842609" y="3874003"/>
                </a:cubicBezTo>
                <a:cubicBezTo>
                  <a:pt x="3825866" y="3857259"/>
                  <a:pt x="3810169" y="3836331"/>
                  <a:pt x="3795518" y="3811215"/>
                </a:cubicBezTo>
                <a:cubicBezTo>
                  <a:pt x="3780868" y="3786100"/>
                  <a:pt x="3763078" y="3773543"/>
                  <a:pt x="3742149" y="3773543"/>
                </a:cubicBezTo>
                <a:cubicBezTo>
                  <a:pt x="3700291" y="3773543"/>
                  <a:pt x="3652153" y="3744241"/>
                  <a:pt x="3597737" y="3685640"/>
                </a:cubicBezTo>
                <a:cubicBezTo>
                  <a:pt x="3543321" y="3627038"/>
                  <a:pt x="3499369" y="3543321"/>
                  <a:pt x="3465882" y="3434489"/>
                </a:cubicBezTo>
                <a:cubicBezTo>
                  <a:pt x="3449140" y="3434489"/>
                  <a:pt x="3439721" y="3421931"/>
                  <a:pt x="3437629" y="3396816"/>
                </a:cubicBezTo>
                <a:cubicBezTo>
                  <a:pt x="3435535" y="3371701"/>
                  <a:pt x="3431349" y="3344493"/>
                  <a:pt x="3425070" y="3315192"/>
                </a:cubicBezTo>
                <a:cubicBezTo>
                  <a:pt x="3418792" y="3285891"/>
                  <a:pt x="3407281" y="3258683"/>
                  <a:pt x="3390537" y="3233568"/>
                </a:cubicBezTo>
                <a:cubicBezTo>
                  <a:pt x="3373794" y="3208453"/>
                  <a:pt x="3342400" y="3195895"/>
                  <a:pt x="3296356" y="3195895"/>
                </a:cubicBezTo>
                <a:cubicBezTo>
                  <a:pt x="3279613" y="3195895"/>
                  <a:pt x="3266008" y="3205314"/>
                  <a:pt x="3255543" y="3224150"/>
                </a:cubicBezTo>
                <a:cubicBezTo>
                  <a:pt x="3245080" y="3242986"/>
                  <a:pt x="3239847" y="3264962"/>
                  <a:pt x="3239847" y="3290077"/>
                </a:cubicBezTo>
                <a:cubicBezTo>
                  <a:pt x="3239847" y="3306821"/>
                  <a:pt x="3244032" y="3315192"/>
                  <a:pt x="3252405" y="3315192"/>
                </a:cubicBezTo>
                <a:cubicBezTo>
                  <a:pt x="3260776" y="3315192"/>
                  <a:pt x="3264962" y="3325657"/>
                  <a:pt x="3264962" y="3346586"/>
                </a:cubicBezTo>
                <a:cubicBezTo>
                  <a:pt x="3264962" y="3363330"/>
                  <a:pt x="3257637" y="3373794"/>
                  <a:pt x="3242986" y="3377980"/>
                </a:cubicBezTo>
                <a:cubicBezTo>
                  <a:pt x="3228336" y="3382166"/>
                  <a:pt x="3210546" y="3384258"/>
                  <a:pt x="3189617" y="3384258"/>
                </a:cubicBezTo>
                <a:cubicBezTo>
                  <a:pt x="3172873" y="3384258"/>
                  <a:pt x="3159270" y="3379026"/>
                  <a:pt x="3148805" y="3368561"/>
                </a:cubicBezTo>
                <a:cubicBezTo>
                  <a:pt x="3138340" y="3358097"/>
                  <a:pt x="3122643" y="3352865"/>
                  <a:pt x="3101715" y="3352865"/>
                </a:cubicBezTo>
                <a:cubicBezTo>
                  <a:pt x="3080785" y="3352865"/>
                  <a:pt x="3054623" y="3370655"/>
                  <a:pt x="3023230" y="3406234"/>
                </a:cubicBezTo>
                <a:cubicBezTo>
                  <a:pt x="2991835" y="3441814"/>
                  <a:pt x="2976138" y="3472162"/>
                  <a:pt x="2976138" y="3497276"/>
                </a:cubicBezTo>
                <a:cubicBezTo>
                  <a:pt x="2976138" y="3518206"/>
                  <a:pt x="2978232" y="3539135"/>
                  <a:pt x="2982418" y="3560064"/>
                </a:cubicBezTo>
                <a:cubicBezTo>
                  <a:pt x="2986603" y="3580994"/>
                  <a:pt x="2990789" y="3601922"/>
                  <a:pt x="2994975" y="3622852"/>
                </a:cubicBezTo>
                <a:cubicBezTo>
                  <a:pt x="2994975" y="3647968"/>
                  <a:pt x="2984510" y="3662617"/>
                  <a:pt x="2963581" y="3666804"/>
                </a:cubicBezTo>
                <a:cubicBezTo>
                  <a:pt x="2942651" y="3670990"/>
                  <a:pt x="2921723" y="3673082"/>
                  <a:pt x="2900793" y="3673082"/>
                </a:cubicBezTo>
                <a:cubicBezTo>
                  <a:pt x="2892422" y="3643781"/>
                  <a:pt x="2876725" y="3609248"/>
                  <a:pt x="2853703" y="3569483"/>
                </a:cubicBezTo>
                <a:cubicBezTo>
                  <a:pt x="2830680" y="3529717"/>
                  <a:pt x="2802426" y="3507741"/>
                  <a:pt x="2768939" y="3503555"/>
                </a:cubicBezTo>
                <a:cubicBezTo>
                  <a:pt x="2768939" y="3516112"/>
                  <a:pt x="2762660" y="3522391"/>
                  <a:pt x="2750103" y="3522391"/>
                </a:cubicBezTo>
                <a:cubicBezTo>
                  <a:pt x="2741731" y="3522391"/>
                  <a:pt x="2735452" y="3521345"/>
                  <a:pt x="2731266" y="3519252"/>
                </a:cubicBezTo>
                <a:cubicBezTo>
                  <a:pt x="2727081" y="3517160"/>
                  <a:pt x="2722895" y="3516112"/>
                  <a:pt x="2718709" y="3516112"/>
                </a:cubicBezTo>
                <a:cubicBezTo>
                  <a:pt x="2706151" y="3541228"/>
                  <a:pt x="2697779" y="3562158"/>
                  <a:pt x="2693594" y="3578900"/>
                </a:cubicBezTo>
                <a:cubicBezTo>
                  <a:pt x="2710338" y="3595644"/>
                  <a:pt x="2718709" y="3620759"/>
                  <a:pt x="2718709" y="3654246"/>
                </a:cubicBezTo>
                <a:cubicBezTo>
                  <a:pt x="2718709" y="3675175"/>
                  <a:pt x="2714523" y="3687733"/>
                  <a:pt x="2706151" y="3691918"/>
                </a:cubicBezTo>
                <a:cubicBezTo>
                  <a:pt x="2697779" y="3696104"/>
                  <a:pt x="2693594" y="3702383"/>
                  <a:pt x="2693594" y="3710755"/>
                </a:cubicBezTo>
                <a:lnTo>
                  <a:pt x="2637085" y="3710755"/>
                </a:lnTo>
                <a:cubicBezTo>
                  <a:pt x="2616155" y="3689826"/>
                  <a:pt x="2602552" y="3672036"/>
                  <a:pt x="2596273" y="3657385"/>
                </a:cubicBezTo>
                <a:cubicBezTo>
                  <a:pt x="2589995" y="3642735"/>
                  <a:pt x="2585808" y="3629131"/>
                  <a:pt x="2583715" y="3616573"/>
                </a:cubicBezTo>
                <a:cubicBezTo>
                  <a:pt x="2581622" y="3604016"/>
                  <a:pt x="2576390" y="3593551"/>
                  <a:pt x="2568019" y="3585180"/>
                </a:cubicBezTo>
                <a:cubicBezTo>
                  <a:pt x="2559646" y="3576808"/>
                  <a:pt x="2542903" y="3570529"/>
                  <a:pt x="2517788" y="3566343"/>
                </a:cubicBezTo>
                <a:cubicBezTo>
                  <a:pt x="2517788" y="3578900"/>
                  <a:pt x="2496859" y="3588319"/>
                  <a:pt x="2455001" y="3594597"/>
                </a:cubicBezTo>
                <a:cubicBezTo>
                  <a:pt x="2413142" y="3600876"/>
                  <a:pt x="2367097" y="3612387"/>
                  <a:pt x="2316867" y="3629131"/>
                </a:cubicBezTo>
                <a:cubicBezTo>
                  <a:pt x="2266638" y="3645874"/>
                  <a:pt x="2220592" y="3674128"/>
                  <a:pt x="2178734" y="3713894"/>
                </a:cubicBezTo>
                <a:cubicBezTo>
                  <a:pt x="2136876" y="3753660"/>
                  <a:pt x="2115947" y="3817494"/>
                  <a:pt x="2115947" y="3905397"/>
                </a:cubicBezTo>
                <a:cubicBezTo>
                  <a:pt x="2120133" y="3917954"/>
                  <a:pt x="2127458" y="3929465"/>
                  <a:pt x="2137922" y="3939930"/>
                </a:cubicBezTo>
                <a:lnTo>
                  <a:pt x="2151098" y="3974192"/>
                </a:lnTo>
                <a:lnTo>
                  <a:pt x="2143418" y="3992516"/>
                </a:lnTo>
                <a:cubicBezTo>
                  <a:pt x="2138705" y="4008733"/>
                  <a:pt x="2132690" y="4033065"/>
                  <a:pt x="2125365" y="4065506"/>
                </a:cubicBezTo>
                <a:cubicBezTo>
                  <a:pt x="2110714" y="4130386"/>
                  <a:pt x="2095018" y="4209918"/>
                  <a:pt x="2078275" y="4304099"/>
                </a:cubicBezTo>
                <a:cubicBezTo>
                  <a:pt x="2061531" y="4398281"/>
                  <a:pt x="2046880" y="4498741"/>
                  <a:pt x="2034323" y="4605480"/>
                </a:cubicBezTo>
                <a:cubicBezTo>
                  <a:pt x="2021766" y="4712220"/>
                  <a:pt x="2015487" y="4807448"/>
                  <a:pt x="2015487" y="4891164"/>
                </a:cubicBezTo>
                <a:cubicBezTo>
                  <a:pt x="2015487" y="4912094"/>
                  <a:pt x="2020718" y="4930930"/>
                  <a:pt x="2031183" y="4947673"/>
                </a:cubicBezTo>
                <a:cubicBezTo>
                  <a:pt x="2041648" y="4964417"/>
                  <a:pt x="2051066" y="4985346"/>
                  <a:pt x="2059438" y="5010461"/>
                </a:cubicBezTo>
                <a:cubicBezTo>
                  <a:pt x="2055251" y="5010461"/>
                  <a:pt x="2051066" y="5012554"/>
                  <a:pt x="2046880" y="5016739"/>
                </a:cubicBezTo>
                <a:lnTo>
                  <a:pt x="2040602" y="5016739"/>
                </a:lnTo>
                <a:cubicBezTo>
                  <a:pt x="2040602" y="5020926"/>
                  <a:pt x="2041648" y="5023018"/>
                  <a:pt x="2043740" y="5023018"/>
                </a:cubicBezTo>
                <a:cubicBezTo>
                  <a:pt x="2045834" y="5023018"/>
                  <a:pt x="2046880" y="5025112"/>
                  <a:pt x="2046880" y="5029298"/>
                </a:cubicBezTo>
                <a:cubicBezTo>
                  <a:pt x="2046880" y="5041855"/>
                  <a:pt x="2033277" y="5071156"/>
                  <a:pt x="2006068" y="5117200"/>
                </a:cubicBezTo>
                <a:cubicBezTo>
                  <a:pt x="1978860" y="5163244"/>
                  <a:pt x="1954792" y="5186267"/>
                  <a:pt x="1933862" y="5186267"/>
                </a:cubicBezTo>
                <a:cubicBezTo>
                  <a:pt x="1912933" y="5186267"/>
                  <a:pt x="1898283" y="5172663"/>
                  <a:pt x="1889911" y="5145455"/>
                </a:cubicBezTo>
                <a:cubicBezTo>
                  <a:pt x="1881539" y="5118246"/>
                  <a:pt x="1877353" y="5094178"/>
                  <a:pt x="1877353" y="5073248"/>
                </a:cubicBezTo>
                <a:cubicBezTo>
                  <a:pt x="1889911" y="5073248"/>
                  <a:pt x="1896189" y="5066970"/>
                  <a:pt x="1896189" y="5054412"/>
                </a:cubicBezTo>
                <a:cubicBezTo>
                  <a:pt x="1896189" y="5046040"/>
                  <a:pt x="1893050" y="5034529"/>
                  <a:pt x="1886772" y="5019879"/>
                </a:cubicBezTo>
                <a:cubicBezTo>
                  <a:pt x="1880493" y="5005228"/>
                  <a:pt x="1877353" y="4993717"/>
                  <a:pt x="1877353" y="4985346"/>
                </a:cubicBezTo>
                <a:cubicBezTo>
                  <a:pt x="1877353" y="4981160"/>
                  <a:pt x="1879446" y="4979067"/>
                  <a:pt x="1883632" y="4979067"/>
                </a:cubicBezTo>
                <a:cubicBezTo>
                  <a:pt x="1887818" y="4979067"/>
                  <a:pt x="1889911" y="4974881"/>
                  <a:pt x="1889911" y="4966510"/>
                </a:cubicBezTo>
                <a:cubicBezTo>
                  <a:pt x="1889911" y="4962324"/>
                  <a:pt x="1888864" y="4958138"/>
                  <a:pt x="1886772" y="4953952"/>
                </a:cubicBezTo>
                <a:cubicBezTo>
                  <a:pt x="1884678" y="4949767"/>
                  <a:pt x="1883632" y="4945581"/>
                  <a:pt x="1883632" y="4941394"/>
                </a:cubicBezTo>
                <a:cubicBezTo>
                  <a:pt x="1883632" y="4912094"/>
                  <a:pt x="1890957" y="4891164"/>
                  <a:pt x="1905608" y="4878607"/>
                </a:cubicBezTo>
                <a:cubicBezTo>
                  <a:pt x="1920259" y="4866049"/>
                  <a:pt x="1927584" y="4845120"/>
                  <a:pt x="1927584" y="4815819"/>
                </a:cubicBezTo>
                <a:cubicBezTo>
                  <a:pt x="1927584" y="4820005"/>
                  <a:pt x="1929676" y="4804308"/>
                  <a:pt x="1933862" y="4768729"/>
                </a:cubicBezTo>
                <a:cubicBezTo>
                  <a:pt x="1938048" y="4733148"/>
                  <a:pt x="1943281" y="4687104"/>
                  <a:pt x="1949559" y="4630596"/>
                </a:cubicBezTo>
                <a:cubicBezTo>
                  <a:pt x="1955838" y="4574087"/>
                  <a:pt x="1962117" y="4511298"/>
                  <a:pt x="1968395" y="4442232"/>
                </a:cubicBezTo>
                <a:cubicBezTo>
                  <a:pt x="1974674" y="4373165"/>
                  <a:pt x="1983046" y="4310378"/>
                  <a:pt x="1993511" y="4253869"/>
                </a:cubicBezTo>
                <a:cubicBezTo>
                  <a:pt x="2003976" y="4197360"/>
                  <a:pt x="2013393" y="4149223"/>
                  <a:pt x="2021766" y="4109457"/>
                </a:cubicBezTo>
                <a:cubicBezTo>
                  <a:pt x="2030137" y="4069692"/>
                  <a:pt x="2038509" y="4049808"/>
                  <a:pt x="2046880" y="4049808"/>
                </a:cubicBezTo>
                <a:cubicBezTo>
                  <a:pt x="2046880" y="4033065"/>
                  <a:pt x="2044788" y="4026786"/>
                  <a:pt x="2040602" y="4030972"/>
                </a:cubicBezTo>
                <a:cubicBezTo>
                  <a:pt x="2036415" y="4035158"/>
                  <a:pt x="2034323" y="4026786"/>
                  <a:pt x="2034323" y="4005858"/>
                </a:cubicBezTo>
                <a:cubicBezTo>
                  <a:pt x="2034323" y="3989114"/>
                  <a:pt x="2038509" y="3973417"/>
                  <a:pt x="2046880" y="3958766"/>
                </a:cubicBezTo>
                <a:cubicBezTo>
                  <a:pt x="2055251" y="3944116"/>
                  <a:pt x="2059438" y="3928419"/>
                  <a:pt x="2059438" y="3911676"/>
                </a:cubicBezTo>
                <a:cubicBezTo>
                  <a:pt x="2059438" y="3894932"/>
                  <a:pt x="2057345" y="3880281"/>
                  <a:pt x="2053159" y="3867724"/>
                </a:cubicBezTo>
                <a:cubicBezTo>
                  <a:pt x="2048973" y="3855167"/>
                  <a:pt x="2046880" y="3838423"/>
                  <a:pt x="2046880" y="3817494"/>
                </a:cubicBezTo>
                <a:cubicBezTo>
                  <a:pt x="2046880" y="3809122"/>
                  <a:pt x="2048973" y="3804936"/>
                  <a:pt x="2053159" y="3804936"/>
                </a:cubicBezTo>
                <a:cubicBezTo>
                  <a:pt x="2057345" y="3804936"/>
                  <a:pt x="2059438" y="3800750"/>
                  <a:pt x="2059438" y="3792379"/>
                </a:cubicBezTo>
                <a:cubicBezTo>
                  <a:pt x="2059438" y="3750521"/>
                  <a:pt x="2050020" y="3724359"/>
                  <a:pt x="2031183" y="3713894"/>
                </a:cubicBezTo>
                <a:cubicBezTo>
                  <a:pt x="2012347" y="3703429"/>
                  <a:pt x="1998743" y="3681453"/>
                  <a:pt x="1990371" y="3647968"/>
                </a:cubicBezTo>
                <a:cubicBezTo>
                  <a:pt x="1990371" y="3635409"/>
                  <a:pt x="1988279" y="3629131"/>
                  <a:pt x="1984093" y="3629131"/>
                </a:cubicBezTo>
                <a:cubicBezTo>
                  <a:pt x="1975721" y="3629131"/>
                  <a:pt x="1970489" y="3617619"/>
                  <a:pt x="1968395" y="3594597"/>
                </a:cubicBezTo>
                <a:cubicBezTo>
                  <a:pt x="1966303" y="3571575"/>
                  <a:pt x="1961070" y="3547507"/>
                  <a:pt x="1952698" y="3522391"/>
                </a:cubicBezTo>
                <a:cubicBezTo>
                  <a:pt x="1944327" y="3497276"/>
                  <a:pt x="1931770" y="3473208"/>
                  <a:pt x="1915026" y="3450186"/>
                </a:cubicBezTo>
                <a:cubicBezTo>
                  <a:pt x="1898283" y="3427164"/>
                  <a:pt x="1871075" y="3415653"/>
                  <a:pt x="1833401" y="3415653"/>
                </a:cubicBezTo>
                <a:cubicBezTo>
                  <a:pt x="1816658" y="3415653"/>
                  <a:pt x="1804101" y="3419838"/>
                  <a:pt x="1795729" y="3428210"/>
                </a:cubicBezTo>
                <a:cubicBezTo>
                  <a:pt x="1787357" y="3436581"/>
                  <a:pt x="1775846" y="3448092"/>
                  <a:pt x="1761196" y="3462743"/>
                </a:cubicBezTo>
                <a:cubicBezTo>
                  <a:pt x="1746545" y="3477394"/>
                  <a:pt x="1724570" y="3494138"/>
                  <a:pt x="1695269" y="3512974"/>
                </a:cubicBezTo>
                <a:cubicBezTo>
                  <a:pt x="1665968" y="3531810"/>
                  <a:pt x="1622016" y="3549599"/>
                  <a:pt x="1563415" y="3566343"/>
                </a:cubicBezTo>
                <a:cubicBezTo>
                  <a:pt x="1563415" y="3549599"/>
                  <a:pt x="1571786" y="3531810"/>
                  <a:pt x="1588529" y="3512974"/>
                </a:cubicBezTo>
                <a:cubicBezTo>
                  <a:pt x="1605273" y="3494138"/>
                  <a:pt x="1623063" y="3477394"/>
                  <a:pt x="1641900" y="3462743"/>
                </a:cubicBezTo>
                <a:cubicBezTo>
                  <a:pt x="1660736" y="3448092"/>
                  <a:pt x="1679572" y="3435535"/>
                  <a:pt x="1698409" y="3425070"/>
                </a:cubicBezTo>
                <a:cubicBezTo>
                  <a:pt x="1717245" y="3414607"/>
                  <a:pt x="1728756" y="3409374"/>
                  <a:pt x="1732942" y="3409374"/>
                </a:cubicBezTo>
                <a:cubicBezTo>
                  <a:pt x="1728756" y="3380072"/>
                  <a:pt x="1717245" y="3361236"/>
                  <a:pt x="1698409" y="3352865"/>
                </a:cubicBezTo>
                <a:cubicBezTo>
                  <a:pt x="1679572" y="3344493"/>
                  <a:pt x="1658643" y="3339260"/>
                  <a:pt x="1635621" y="3337168"/>
                </a:cubicBezTo>
                <a:cubicBezTo>
                  <a:pt x="1612599" y="3335074"/>
                  <a:pt x="1592716" y="3330889"/>
                  <a:pt x="1575972" y="3324611"/>
                </a:cubicBezTo>
                <a:cubicBezTo>
                  <a:pt x="1559229" y="3318332"/>
                  <a:pt x="1550857" y="3304727"/>
                  <a:pt x="1550857" y="3283799"/>
                </a:cubicBezTo>
                <a:cubicBezTo>
                  <a:pt x="1550857" y="3279613"/>
                  <a:pt x="1555044" y="3277519"/>
                  <a:pt x="1563415" y="3277519"/>
                </a:cubicBezTo>
                <a:cubicBezTo>
                  <a:pt x="1550857" y="3252404"/>
                  <a:pt x="1542485" y="3239847"/>
                  <a:pt x="1538299" y="3239847"/>
                </a:cubicBezTo>
                <a:cubicBezTo>
                  <a:pt x="1513184" y="3239847"/>
                  <a:pt x="1493301" y="3252404"/>
                  <a:pt x="1478651" y="3277519"/>
                </a:cubicBezTo>
                <a:cubicBezTo>
                  <a:pt x="1464000" y="3302635"/>
                  <a:pt x="1449350" y="3330889"/>
                  <a:pt x="1434700" y="3362283"/>
                </a:cubicBezTo>
                <a:cubicBezTo>
                  <a:pt x="1420050" y="3393677"/>
                  <a:pt x="1402260" y="3424024"/>
                  <a:pt x="1381330" y="3453325"/>
                </a:cubicBezTo>
                <a:cubicBezTo>
                  <a:pt x="1360401" y="3482627"/>
                  <a:pt x="1329007" y="3503555"/>
                  <a:pt x="1287148" y="3516112"/>
                </a:cubicBezTo>
                <a:cubicBezTo>
                  <a:pt x="1287148" y="3499369"/>
                  <a:pt x="1291334" y="3482627"/>
                  <a:pt x="1299707" y="3465883"/>
                </a:cubicBezTo>
                <a:cubicBezTo>
                  <a:pt x="1303892" y="3457511"/>
                  <a:pt x="1310170" y="3453325"/>
                  <a:pt x="1318543" y="3453325"/>
                </a:cubicBezTo>
                <a:cubicBezTo>
                  <a:pt x="1318543" y="3449140"/>
                  <a:pt x="1327961" y="3435535"/>
                  <a:pt x="1346797" y="3412513"/>
                </a:cubicBezTo>
                <a:cubicBezTo>
                  <a:pt x="1365633" y="3389491"/>
                  <a:pt x="1386563" y="3364376"/>
                  <a:pt x="1409585" y="3337168"/>
                </a:cubicBezTo>
                <a:cubicBezTo>
                  <a:pt x="1432607" y="3309960"/>
                  <a:pt x="1453537" y="3283799"/>
                  <a:pt x="1472373" y="3258683"/>
                </a:cubicBezTo>
                <a:cubicBezTo>
                  <a:pt x="1491209" y="3233568"/>
                  <a:pt x="1500627" y="3214731"/>
                  <a:pt x="1500627" y="3202174"/>
                </a:cubicBezTo>
                <a:cubicBezTo>
                  <a:pt x="1521557" y="3206360"/>
                  <a:pt x="1543531" y="3216825"/>
                  <a:pt x="1566555" y="3233568"/>
                </a:cubicBezTo>
                <a:cubicBezTo>
                  <a:pt x="1589576" y="3250312"/>
                  <a:pt x="1612599" y="3268102"/>
                  <a:pt x="1635621" y="3286938"/>
                </a:cubicBezTo>
                <a:cubicBezTo>
                  <a:pt x="1658643" y="3305774"/>
                  <a:pt x="1682711" y="3322517"/>
                  <a:pt x="1707826" y="3337168"/>
                </a:cubicBezTo>
                <a:cubicBezTo>
                  <a:pt x="1732942" y="3351819"/>
                  <a:pt x="1760150" y="3359144"/>
                  <a:pt x="1789451" y="3359144"/>
                </a:cubicBezTo>
                <a:cubicBezTo>
                  <a:pt x="1789451" y="3329843"/>
                  <a:pt x="1783171" y="3317285"/>
                  <a:pt x="1770614" y="3321471"/>
                </a:cubicBezTo>
                <a:cubicBezTo>
                  <a:pt x="1758056" y="3325657"/>
                  <a:pt x="1747592" y="3317285"/>
                  <a:pt x="1739220" y="3296356"/>
                </a:cubicBezTo>
                <a:cubicBezTo>
                  <a:pt x="1735034" y="3287984"/>
                  <a:pt x="1724570" y="3269148"/>
                  <a:pt x="1707826" y="3239847"/>
                </a:cubicBezTo>
                <a:cubicBezTo>
                  <a:pt x="1691083" y="3210546"/>
                  <a:pt x="1671200" y="3180198"/>
                  <a:pt x="1648178" y="3148805"/>
                </a:cubicBezTo>
                <a:cubicBezTo>
                  <a:pt x="1625156" y="3117411"/>
                  <a:pt x="1601088" y="3088110"/>
                  <a:pt x="1575972" y="3060902"/>
                </a:cubicBezTo>
                <a:cubicBezTo>
                  <a:pt x="1550857" y="3033694"/>
                  <a:pt x="1525742" y="3017997"/>
                  <a:pt x="1500627" y="3013811"/>
                </a:cubicBezTo>
                <a:cubicBezTo>
                  <a:pt x="1504813" y="3022182"/>
                  <a:pt x="1512138" y="3033694"/>
                  <a:pt x="1522603" y="3048344"/>
                </a:cubicBezTo>
                <a:cubicBezTo>
                  <a:pt x="1533068" y="3062995"/>
                  <a:pt x="1538299" y="3076599"/>
                  <a:pt x="1538299" y="3089156"/>
                </a:cubicBezTo>
                <a:cubicBezTo>
                  <a:pt x="1538299" y="3097528"/>
                  <a:pt x="1535160" y="3099621"/>
                  <a:pt x="1528882" y="3095435"/>
                </a:cubicBezTo>
                <a:cubicBezTo>
                  <a:pt x="1522603" y="3091250"/>
                  <a:pt x="1519463" y="3093342"/>
                  <a:pt x="1519463" y="3101713"/>
                </a:cubicBezTo>
                <a:lnTo>
                  <a:pt x="1525742" y="3107993"/>
                </a:lnTo>
                <a:lnTo>
                  <a:pt x="1462954" y="3107993"/>
                </a:lnTo>
                <a:cubicBezTo>
                  <a:pt x="1450397" y="3057763"/>
                  <a:pt x="1437839" y="3016951"/>
                  <a:pt x="1425282" y="2985556"/>
                </a:cubicBezTo>
                <a:lnTo>
                  <a:pt x="1395676" y="2881957"/>
                </a:lnTo>
                <a:lnTo>
                  <a:pt x="1393888" y="2881957"/>
                </a:lnTo>
                <a:lnTo>
                  <a:pt x="1395156" y="2880136"/>
                </a:lnTo>
                <a:lnTo>
                  <a:pt x="1393888" y="2875678"/>
                </a:lnTo>
                <a:lnTo>
                  <a:pt x="1396475" y="2878266"/>
                </a:lnTo>
                <a:lnTo>
                  <a:pt x="1415864" y="2850563"/>
                </a:lnTo>
                <a:cubicBezTo>
                  <a:pt x="1430514" y="2833819"/>
                  <a:pt x="1444118" y="2798240"/>
                  <a:pt x="1456675" y="2743824"/>
                </a:cubicBezTo>
                <a:cubicBezTo>
                  <a:pt x="1444118" y="2735452"/>
                  <a:pt x="1431561" y="2722895"/>
                  <a:pt x="1419003" y="2706151"/>
                </a:cubicBezTo>
                <a:cubicBezTo>
                  <a:pt x="1393888" y="2672664"/>
                  <a:pt x="1381330" y="2632899"/>
                  <a:pt x="1381330" y="2586855"/>
                </a:cubicBezTo>
                <a:lnTo>
                  <a:pt x="1312264" y="2574297"/>
                </a:lnTo>
                <a:cubicBezTo>
                  <a:pt x="1312264" y="2603598"/>
                  <a:pt x="1317496" y="2625574"/>
                  <a:pt x="1327961" y="2640224"/>
                </a:cubicBezTo>
                <a:cubicBezTo>
                  <a:pt x="1338425" y="2654875"/>
                  <a:pt x="1349936" y="2667432"/>
                  <a:pt x="1362494" y="2677897"/>
                </a:cubicBezTo>
                <a:cubicBezTo>
                  <a:pt x="1375052" y="2688361"/>
                  <a:pt x="1386563" y="2699873"/>
                  <a:pt x="1397028" y="2712430"/>
                </a:cubicBezTo>
                <a:cubicBezTo>
                  <a:pt x="1407492" y="2724987"/>
                  <a:pt x="1412725" y="2741731"/>
                  <a:pt x="1412725" y="2762660"/>
                </a:cubicBezTo>
                <a:cubicBezTo>
                  <a:pt x="1412725" y="2771031"/>
                  <a:pt x="1405399" y="2785682"/>
                  <a:pt x="1390748" y="2806612"/>
                </a:cubicBezTo>
                <a:cubicBezTo>
                  <a:pt x="1376098" y="2827540"/>
                  <a:pt x="1356216" y="2838005"/>
                  <a:pt x="1331100" y="2838005"/>
                </a:cubicBezTo>
                <a:cubicBezTo>
                  <a:pt x="1276685" y="2838005"/>
                  <a:pt x="1245290" y="2827540"/>
                  <a:pt x="1236918" y="2806612"/>
                </a:cubicBezTo>
                <a:lnTo>
                  <a:pt x="1236918" y="2756382"/>
                </a:lnTo>
                <a:cubicBezTo>
                  <a:pt x="1241104" y="2760568"/>
                  <a:pt x="1245290" y="2762660"/>
                  <a:pt x="1249476" y="2762660"/>
                </a:cubicBezTo>
                <a:cubicBezTo>
                  <a:pt x="1257848" y="2762660"/>
                  <a:pt x="1262034" y="2756382"/>
                  <a:pt x="1262034" y="2743824"/>
                </a:cubicBezTo>
                <a:cubicBezTo>
                  <a:pt x="1270405" y="2743824"/>
                  <a:pt x="1278777" y="2745917"/>
                  <a:pt x="1287148" y="2750103"/>
                </a:cubicBezTo>
                <a:cubicBezTo>
                  <a:pt x="1295521" y="2754288"/>
                  <a:pt x="1303892" y="2756382"/>
                  <a:pt x="1312264" y="2756382"/>
                </a:cubicBezTo>
                <a:lnTo>
                  <a:pt x="1312264" y="2699873"/>
                </a:lnTo>
                <a:cubicBezTo>
                  <a:pt x="1291334" y="2687315"/>
                  <a:pt x="1263080" y="2668478"/>
                  <a:pt x="1227500" y="2643364"/>
                </a:cubicBezTo>
                <a:cubicBezTo>
                  <a:pt x="1191921" y="2618249"/>
                  <a:pt x="1169945" y="2593133"/>
                  <a:pt x="1161573" y="2568018"/>
                </a:cubicBezTo>
                <a:cubicBezTo>
                  <a:pt x="1174130" y="2555460"/>
                  <a:pt x="1180410" y="2536624"/>
                  <a:pt x="1180410" y="2511509"/>
                </a:cubicBezTo>
                <a:cubicBezTo>
                  <a:pt x="1180410" y="2490580"/>
                  <a:pt x="1174130" y="2478023"/>
                  <a:pt x="1161573" y="2473836"/>
                </a:cubicBezTo>
                <a:cubicBezTo>
                  <a:pt x="1149016" y="2469650"/>
                  <a:pt x="1142737" y="2463372"/>
                  <a:pt x="1142737" y="2455000"/>
                </a:cubicBezTo>
                <a:cubicBezTo>
                  <a:pt x="1142737" y="2434071"/>
                  <a:pt x="1150062" y="2418374"/>
                  <a:pt x="1164713" y="2407910"/>
                </a:cubicBezTo>
                <a:cubicBezTo>
                  <a:pt x="1179363" y="2397445"/>
                  <a:pt x="1186689" y="2381748"/>
                  <a:pt x="1186689" y="2360818"/>
                </a:cubicBezTo>
                <a:cubicBezTo>
                  <a:pt x="1186689" y="2352447"/>
                  <a:pt x="1183549" y="2347215"/>
                  <a:pt x="1177270" y="2345121"/>
                </a:cubicBezTo>
                <a:cubicBezTo>
                  <a:pt x="1170991" y="2343029"/>
                  <a:pt x="1163667" y="2335704"/>
                  <a:pt x="1155294" y="2323146"/>
                </a:cubicBezTo>
                <a:cubicBezTo>
                  <a:pt x="1113436" y="2331518"/>
                  <a:pt x="1075763" y="2343029"/>
                  <a:pt x="1042276" y="2357680"/>
                </a:cubicBezTo>
                <a:cubicBezTo>
                  <a:pt x="1008789" y="2372329"/>
                  <a:pt x="992046" y="2404770"/>
                  <a:pt x="992046" y="2455000"/>
                </a:cubicBezTo>
                <a:cubicBezTo>
                  <a:pt x="992046" y="2475929"/>
                  <a:pt x="995186" y="2492672"/>
                  <a:pt x="1001464" y="2505231"/>
                </a:cubicBezTo>
                <a:cubicBezTo>
                  <a:pt x="1007743" y="2517788"/>
                  <a:pt x="1010883" y="2534532"/>
                  <a:pt x="1010883" y="2555460"/>
                </a:cubicBezTo>
                <a:cubicBezTo>
                  <a:pt x="998326" y="2547089"/>
                  <a:pt x="980536" y="2523021"/>
                  <a:pt x="957513" y="2483255"/>
                </a:cubicBezTo>
                <a:cubicBezTo>
                  <a:pt x="934491" y="2443489"/>
                  <a:pt x="922979" y="2419421"/>
                  <a:pt x="922979" y="2411049"/>
                </a:cubicBezTo>
                <a:cubicBezTo>
                  <a:pt x="927166" y="2411049"/>
                  <a:pt x="936584" y="2395352"/>
                  <a:pt x="951234" y="2363958"/>
                </a:cubicBezTo>
                <a:cubicBezTo>
                  <a:pt x="965885" y="2332564"/>
                  <a:pt x="979489" y="2312682"/>
                  <a:pt x="992046" y="2304309"/>
                </a:cubicBezTo>
                <a:cubicBezTo>
                  <a:pt x="1008789" y="2300124"/>
                  <a:pt x="1017162" y="2289660"/>
                  <a:pt x="1017162" y="2272916"/>
                </a:cubicBezTo>
                <a:lnTo>
                  <a:pt x="1067392" y="2272916"/>
                </a:lnTo>
                <a:cubicBezTo>
                  <a:pt x="1071577" y="2256173"/>
                  <a:pt x="1079949" y="2247800"/>
                  <a:pt x="1092507" y="2247800"/>
                </a:cubicBezTo>
                <a:cubicBezTo>
                  <a:pt x="1100879" y="2247800"/>
                  <a:pt x="1107158" y="2249894"/>
                  <a:pt x="1111344" y="2254079"/>
                </a:cubicBezTo>
                <a:cubicBezTo>
                  <a:pt x="1136458" y="2254079"/>
                  <a:pt x="1149016" y="2247800"/>
                  <a:pt x="1149016" y="2235243"/>
                </a:cubicBezTo>
                <a:cubicBezTo>
                  <a:pt x="1149016" y="2226872"/>
                  <a:pt x="1143783" y="2213267"/>
                  <a:pt x="1133318" y="2194431"/>
                </a:cubicBezTo>
                <a:cubicBezTo>
                  <a:pt x="1122855" y="2175595"/>
                  <a:pt x="1109250" y="2166177"/>
                  <a:pt x="1092507" y="2166177"/>
                </a:cubicBezTo>
                <a:cubicBezTo>
                  <a:pt x="1071577" y="2166177"/>
                  <a:pt x="1051695" y="2157804"/>
                  <a:pt x="1032859" y="2141062"/>
                </a:cubicBezTo>
                <a:cubicBezTo>
                  <a:pt x="1014022" y="2124319"/>
                  <a:pt x="993093" y="2106529"/>
                  <a:pt x="970071" y="2087692"/>
                </a:cubicBezTo>
                <a:cubicBezTo>
                  <a:pt x="947048" y="2068856"/>
                  <a:pt x="920887" y="2051066"/>
                  <a:pt x="891586" y="2034323"/>
                </a:cubicBezTo>
                <a:cubicBezTo>
                  <a:pt x="862285" y="2017579"/>
                  <a:pt x="824612" y="2009207"/>
                  <a:pt x="778568" y="2009207"/>
                </a:cubicBezTo>
                <a:lnTo>
                  <a:pt x="709502" y="2009207"/>
                </a:lnTo>
                <a:cubicBezTo>
                  <a:pt x="684386" y="2009207"/>
                  <a:pt x="661364" y="2008161"/>
                  <a:pt x="640435" y="2006068"/>
                </a:cubicBezTo>
                <a:cubicBezTo>
                  <a:pt x="619506" y="2003976"/>
                  <a:pt x="609041" y="1996650"/>
                  <a:pt x="609041" y="1984092"/>
                </a:cubicBezTo>
                <a:cubicBezTo>
                  <a:pt x="600670" y="1988278"/>
                  <a:pt x="588111" y="1992465"/>
                  <a:pt x="571369" y="1996650"/>
                </a:cubicBezTo>
                <a:cubicBezTo>
                  <a:pt x="554626" y="2000836"/>
                  <a:pt x="527417" y="2002928"/>
                  <a:pt x="489744" y="2002928"/>
                </a:cubicBezTo>
                <a:cubicBezTo>
                  <a:pt x="456257" y="2002928"/>
                  <a:pt x="439514" y="1996650"/>
                  <a:pt x="439514" y="1984092"/>
                </a:cubicBezTo>
                <a:cubicBezTo>
                  <a:pt x="414399" y="1992465"/>
                  <a:pt x="395563" y="1996650"/>
                  <a:pt x="383005" y="1996650"/>
                </a:cubicBezTo>
                <a:cubicBezTo>
                  <a:pt x="378820" y="1996650"/>
                  <a:pt x="375680" y="1994557"/>
                  <a:pt x="373587" y="1990371"/>
                </a:cubicBezTo>
                <a:cubicBezTo>
                  <a:pt x="371494" y="1986185"/>
                  <a:pt x="366263" y="1984092"/>
                  <a:pt x="357890" y="1984092"/>
                </a:cubicBezTo>
                <a:cubicBezTo>
                  <a:pt x="357890" y="1996650"/>
                  <a:pt x="351612" y="2002928"/>
                  <a:pt x="339054" y="2002928"/>
                </a:cubicBezTo>
                <a:cubicBezTo>
                  <a:pt x="326496" y="2002928"/>
                  <a:pt x="318125" y="2000836"/>
                  <a:pt x="313939" y="1996650"/>
                </a:cubicBezTo>
                <a:cubicBezTo>
                  <a:pt x="309754" y="1996650"/>
                  <a:pt x="305567" y="1994557"/>
                  <a:pt x="301381" y="1990371"/>
                </a:cubicBezTo>
                <a:cubicBezTo>
                  <a:pt x="293010" y="1990371"/>
                  <a:pt x="285684" y="1991417"/>
                  <a:pt x="279405" y="1993511"/>
                </a:cubicBezTo>
                <a:cubicBezTo>
                  <a:pt x="273127" y="1995603"/>
                  <a:pt x="265802" y="1996650"/>
                  <a:pt x="257430" y="1996650"/>
                </a:cubicBezTo>
                <a:cubicBezTo>
                  <a:pt x="249058" y="2000836"/>
                  <a:pt x="240686" y="2002928"/>
                  <a:pt x="232315" y="2002928"/>
                </a:cubicBezTo>
                <a:cubicBezTo>
                  <a:pt x="232315" y="2002928"/>
                  <a:pt x="234407" y="2005022"/>
                  <a:pt x="238594" y="2009207"/>
                </a:cubicBezTo>
                <a:cubicBezTo>
                  <a:pt x="234407" y="2013393"/>
                  <a:pt x="228129" y="2015487"/>
                  <a:pt x="219758" y="2015487"/>
                </a:cubicBezTo>
                <a:cubicBezTo>
                  <a:pt x="211385" y="2019672"/>
                  <a:pt x="188363" y="2021765"/>
                  <a:pt x="150691" y="2021765"/>
                </a:cubicBezTo>
                <a:cubicBezTo>
                  <a:pt x="125576" y="2021765"/>
                  <a:pt x="94182" y="2017579"/>
                  <a:pt x="56509" y="2009207"/>
                </a:cubicBezTo>
                <a:cubicBezTo>
                  <a:pt x="18836" y="2000836"/>
                  <a:pt x="0" y="1973628"/>
                  <a:pt x="0" y="1927583"/>
                </a:cubicBezTo>
                <a:cubicBezTo>
                  <a:pt x="0" y="1910840"/>
                  <a:pt x="7325" y="1900375"/>
                  <a:pt x="21976" y="1896190"/>
                </a:cubicBezTo>
                <a:cubicBezTo>
                  <a:pt x="36627" y="1892004"/>
                  <a:pt x="43952" y="1881539"/>
                  <a:pt x="43952" y="1864796"/>
                </a:cubicBezTo>
                <a:cubicBezTo>
                  <a:pt x="52323" y="1864796"/>
                  <a:pt x="71160" y="1866888"/>
                  <a:pt x="100461" y="1871074"/>
                </a:cubicBezTo>
                <a:cubicBezTo>
                  <a:pt x="129762" y="1875260"/>
                  <a:pt x="160109" y="1879447"/>
                  <a:pt x="191503" y="1883632"/>
                </a:cubicBezTo>
                <a:cubicBezTo>
                  <a:pt x="222896" y="1887818"/>
                  <a:pt x="250105" y="1893050"/>
                  <a:pt x="273127" y="1899329"/>
                </a:cubicBezTo>
                <a:cubicBezTo>
                  <a:pt x="296149" y="1905607"/>
                  <a:pt x="307660" y="1910840"/>
                  <a:pt x="307660" y="1915026"/>
                </a:cubicBezTo>
                <a:cubicBezTo>
                  <a:pt x="316032" y="1910840"/>
                  <a:pt x="326496" y="1908747"/>
                  <a:pt x="339054" y="1908747"/>
                </a:cubicBezTo>
                <a:cubicBezTo>
                  <a:pt x="351612" y="1908747"/>
                  <a:pt x="362076" y="1906654"/>
                  <a:pt x="370448" y="1902469"/>
                </a:cubicBezTo>
                <a:cubicBezTo>
                  <a:pt x="370448" y="1910840"/>
                  <a:pt x="374634" y="1915026"/>
                  <a:pt x="383005" y="1915026"/>
                </a:cubicBezTo>
                <a:cubicBezTo>
                  <a:pt x="395563" y="1915026"/>
                  <a:pt x="402888" y="1912932"/>
                  <a:pt x="404981" y="1908747"/>
                </a:cubicBezTo>
                <a:cubicBezTo>
                  <a:pt x="407074" y="1904561"/>
                  <a:pt x="410213" y="1902469"/>
                  <a:pt x="414399" y="1902469"/>
                </a:cubicBezTo>
                <a:cubicBezTo>
                  <a:pt x="422771" y="1902469"/>
                  <a:pt x="432189" y="1905607"/>
                  <a:pt x="442654" y="1911886"/>
                </a:cubicBezTo>
                <a:cubicBezTo>
                  <a:pt x="453119" y="1918165"/>
                  <a:pt x="475094" y="1921305"/>
                  <a:pt x="508580" y="1921305"/>
                </a:cubicBezTo>
                <a:cubicBezTo>
                  <a:pt x="529510" y="1921305"/>
                  <a:pt x="542067" y="1918165"/>
                  <a:pt x="546253" y="1911886"/>
                </a:cubicBezTo>
                <a:cubicBezTo>
                  <a:pt x="550439" y="1905607"/>
                  <a:pt x="554626" y="1902469"/>
                  <a:pt x="558811" y="1902469"/>
                </a:cubicBezTo>
                <a:cubicBezTo>
                  <a:pt x="567183" y="1902469"/>
                  <a:pt x="573462" y="1904561"/>
                  <a:pt x="577648" y="1908747"/>
                </a:cubicBezTo>
                <a:cubicBezTo>
                  <a:pt x="581833" y="1912932"/>
                  <a:pt x="588111" y="1915026"/>
                  <a:pt x="596484" y="1915026"/>
                </a:cubicBezTo>
                <a:cubicBezTo>
                  <a:pt x="596484" y="1902469"/>
                  <a:pt x="610087" y="1895143"/>
                  <a:pt x="637296" y="1893050"/>
                </a:cubicBezTo>
                <a:cubicBezTo>
                  <a:pt x="664504" y="1890958"/>
                  <a:pt x="684386" y="1889910"/>
                  <a:pt x="696944" y="1889910"/>
                </a:cubicBezTo>
                <a:lnTo>
                  <a:pt x="791125" y="1889910"/>
                </a:lnTo>
                <a:cubicBezTo>
                  <a:pt x="812055" y="1889910"/>
                  <a:pt x="826705" y="1887818"/>
                  <a:pt x="835077" y="1883632"/>
                </a:cubicBezTo>
                <a:cubicBezTo>
                  <a:pt x="843448" y="1879447"/>
                  <a:pt x="858099" y="1875260"/>
                  <a:pt x="879029" y="1871074"/>
                </a:cubicBezTo>
                <a:lnTo>
                  <a:pt x="872749" y="1871074"/>
                </a:lnTo>
                <a:cubicBezTo>
                  <a:pt x="914608" y="1862703"/>
                  <a:pt x="954374" y="1850146"/>
                  <a:pt x="992046" y="1833402"/>
                </a:cubicBezTo>
                <a:cubicBezTo>
                  <a:pt x="1025533" y="1820844"/>
                  <a:pt x="1054834" y="1806194"/>
                  <a:pt x="1079949" y="1789451"/>
                </a:cubicBezTo>
                <a:cubicBezTo>
                  <a:pt x="1105064" y="1772707"/>
                  <a:pt x="1117622" y="1753871"/>
                  <a:pt x="1117622" y="1732942"/>
                </a:cubicBezTo>
                <a:cubicBezTo>
                  <a:pt x="1117622" y="1724569"/>
                  <a:pt x="1105064" y="1714106"/>
                  <a:pt x="1079949" y="1701547"/>
                </a:cubicBezTo>
                <a:cubicBezTo>
                  <a:pt x="1054834" y="1688990"/>
                  <a:pt x="1042276" y="1678525"/>
                  <a:pt x="1042276" y="1670154"/>
                </a:cubicBezTo>
                <a:cubicBezTo>
                  <a:pt x="1042276" y="1661782"/>
                  <a:pt x="1051695" y="1648178"/>
                  <a:pt x="1070531" y="1629342"/>
                </a:cubicBezTo>
                <a:cubicBezTo>
                  <a:pt x="1089368" y="1610505"/>
                  <a:pt x="1098785" y="1586437"/>
                  <a:pt x="1098785" y="1557136"/>
                </a:cubicBezTo>
                <a:cubicBezTo>
                  <a:pt x="1098785" y="1523649"/>
                  <a:pt x="1082042" y="1498533"/>
                  <a:pt x="1048555" y="1481790"/>
                </a:cubicBezTo>
                <a:cubicBezTo>
                  <a:pt x="1015069" y="1465046"/>
                  <a:pt x="998326" y="1446210"/>
                  <a:pt x="998326" y="1425281"/>
                </a:cubicBezTo>
                <a:cubicBezTo>
                  <a:pt x="998326" y="1400166"/>
                  <a:pt x="1006697" y="1387609"/>
                  <a:pt x="1023440" y="1387609"/>
                </a:cubicBezTo>
                <a:cubicBezTo>
                  <a:pt x="1077857" y="1387609"/>
                  <a:pt x="1117622" y="1406445"/>
                  <a:pt x="1142737" y="1444118"/>
                </a:cubicBezTo>
                <a:lnTo>
                  <a:pt x="1211803" y="1444118"/>
                </a:lnTo>
                <a:cubicBezTo>
                  <a:pt x="1211803" y="1439932"/>
                  <a:pt x="1218082" y="1429467"/>
                  <a:pt x="1230639" y="1412723"/>
                </a:cubicBezTo>
                <a:cubicBezTo>
                  <a:pt x="1243198" y="1395980"/>
                  <a:pt x="1256801" y="1377144"/>
                  <a:pt x="1271452" y="1356214"/>
                </a:cubicBezTo>
                <a:cubicBezTo>
                  <a:pt x="1286102" y="1335286"/>
                  <a:pt x="1299707" y="1315403"/>
                  <a:pt x="1312264" y="1296567"/>
                </a:cubicBezTo>
                <a:cubicBezTo>
                  <a:pt x="1324821" y="1277731"/>
                  <a:pt x="1331100" y="1268312"/>
                  <a:pt x="1331100" y="1268312"/>
                </a:cubicBezTo>
                <a:cubicBezTo>
                  <a:pt x="1331100" y="1243196"/>
                  <a:pt x="1319589" y="1222268"/>
                  <a:pt x="1296567" y="1205524"/>
                </a:cubicBezTo>
                <a:cubicBezTo>
                  <a:pt x="1273545" y="1188781"/>
                  <a:pt x="1262034" y="1165759"/>
                  <a:pt x="1262034" y="1136458"/>
                </a:cubicBezTo>
                <a:cubicBezTo>
                  <a:pt x="1262034" y="1128086"/>
                  <a:pt x="1267266" y="1123901"/>
                  <a:pt x="1277731" y="1123901"/>
                </a:cubicBezTo>
                <a:cubicBezTo>
                  <a:pt x="1288196" y="1123901"/>
                  <a:pt x="1299707" y="1121807"/>
                  <a:pt x="1312264" y="1117622"/>
                </a:cubicBezTo>
                <a:cubicBezTo>
                  <a:pt x="1333193" y="1163666"/>
                  <a:pt x="1364587" y="1186688"/>
                  <a:pt x="1406445" y="1186688"/>
                </a:cubicBezTo>
                <a:cubicBezTo>
                  <a:pt x="1435746" y="1186688"/>
                  <a:pt x="1467140" y="1178316"/>
                  <a:pt x="1500627" y="1161573"/>
                </a:cubicBezTo>
                <a:cubicBezTo>
                  <a:pt x="1534114" y="1144829"/>
                  <a:pt x="1550857" y="1121807"/>
                  <a:pt x="1550857" y="1092506"/>
                </a:cubicBezTo>
                <a:cubicBezTo>
                  <a:pt x="1550857" y="1088320"/>
                  <a:pt x="1548764" y="1079949"/>
                  <a:pt x="1544579" y="1067392"/>
                </a:cubicBezTo>
                <a:cubicBezTo>
                  <a:pt x="1540393" y="1054833"/>
                  <a:pt x="1538299" y="1044370"/>
                  <a:pt x="1538299" y="1035997"/>
                </a:cubicBezTo>
                <a:cubicBezTo>
                  <a:pt x="1538299" y="1031811"/>
                  <a:pt x="1550857" y="1023440"/>
                  <a:pt x="1575972" y="1010883"/>
                </a:cubicBezTo>
                <a:cubicBezTo>
                  <a:pt x="1575972" y="1023440"/>
                  <a:pt x="1585391" y="1029719"/>
                  <a:pt x="1604227" y="1029719"/>
                </a:cubicBezTo>
                <a:cubicBezTo>
                  <a:pt x="1623063" y="1029719"/>
                  <a:pt x="1636667" y="1031811"/>
                  <a:pt x="1645038" y="1035997"/>
                </a:cubicBezTo>
                <a:cubicBezTo>
                  <a:pt x="1653411" y="1010883"/>
                  <a:pt x="1657597" y="996232"/>
                  <a:pt x="1657597" y="992047"/>
                </a:cubicBezTo>
                <a:cubicBezTo>
                  <a:pt x="1657597" y="971117"/>
                  <a:pt x="1640852" y="943909"/>
                  <a:pt x="1607366" y="910422"/>
                </a:cubicBezTo>
                <a:cubicBezTo>
                  <a:pt x="1573880" y="876935"/>
                  <a:pt x="1555044" y="841355"/>
                  <a:pt x="1550857" y="803682"/>
                </a:cubicBezTo>
                <a:cubicBezTo>
                  <a:pt x="1555044" y="803682"/>
                  <a:pt x="1567601" y="815194"/>
                  <a:pt x="1588529" y="838217"/>
                </a:cubicBezTo>
                <a:cubicBezTo>
                  <a:pt x="1609459" y="861238"/>
                  <a:pt x="1632481" y="885307"/>
                  <a:pt x="1657597" y="910422"/>
                </a:cubicBezTo>
                <a:cubicBezTo>
                  <a:pt x="1682711" y="935538"/>
                  <a:pt x="1707826" y="959606"/>
                  <a:pt x="1732942" y="982628"/>
                </a:cubicBezTo>
                <a:cubicBezTo>
                  <a:pt x="1758056" y="1005650"/>
                  <a:pt x="1774800" y="1017161"/>
                  <a:pt x="1783171" y="1017161"/>
                </a:cubicBezTo>
                <a:cubicBezTo>
                  <a:pt x="1799916" y="1017161"/>
                  <a:pt x="1813519" y="1014022"/>
                  <a:pt x="1823984" y="1007743"/>
                </a:cubicBezTo>
                <a:cubicBezTo>
                  <a:pt x="1834449" y="1001464"/>
                  <a:pt x="1848052" y="998324"/>
                  <a:pt x="1864796" y="998324"/>
                </a:cubicBezTo>
                <a:cubicBezTo>
                  <a:pt x="1864796" y="994139"/>
                  <a:pt x="1876307" y="979488"/>
                  <a:pt x="1899329" y="954374"/>
                </a:cubicBezTo>
                <a:cubicBezTo>
                  <a:pt x="1922351" y="929258"/>
                  <a:pt x="1947467" y="902051"/>
                  <a:pt x="1974674" y="872749"/>
                </a:cubicBezTo>
                <a:cubicBezTo>
                  <a:pt x="2001882" y="843448"/>
                  <a:pt x="2026998" y="816241"/>
                  <a:pt x="2050020" y="791125"/>
                </a:cubicBezTo>
                <a:cubicBezTo>
                  <a:pt x="2073042" y="766011"/>
                  <a:pt x="2084553" y="753453"/>
                  <a:pt x="2084553" y="753453"/>
                </a:cubicBezTo>
                <a:cubicBezTo>
                  <a:pt x="2105482" y="753453"/>
                  <a:pt x="2127458" y="756592"/>
                  <a:pt x="2150480" y="762871"/>
                </a:cubicBezTo>
                <a:cubicBezTo>
                  <a:pt x="2173502" y="769149"/>
                  <a:pt x="2197570" y="772289"/>
                  <a:pt x="2222686" y="772289"/>
                </a:cubicBezTo>
                <a:cubicBezTo>
                  <a:pt x="2239429" y="772289"/>
                  <a:pt x="2251987" y="770197"/>
                  <a:pt x="2260359" y="766011"/>
                </a:cubicBezTo>
                <a:cubicBezTo>
                  <a:pt x="2260359" y="770197"/>
                  <a:pt x="2262452" y="772289"/>
                  <a:pt x="2266638" y="772289"/>
                </a:cubicBezTo>
                <a:cubicBezTo>
                  <a:pt x="2275009" y="772289"/>
                  <a:pt x="2295938" y="753453"/>
                  <a:pt x="2329425" y="715780"/>
                </a:cubicBezTo>
                <a:cubicBezTo>
                  <a:pt x="2362912" y="678107"/>
                  <a:pt x="2385934" y="659271"/>
                  <a:pt x="2398492" y="659271"/>
                </a:cubicBezTo>
                <a:lnTo>
                  <a:pt x="2403435" y="661743"/>
                </a:lnTo>
                <a:lnTo>
                  <a:pt x="2439304" y="634156"/>
                </a:lnTo>
                <a:cubicBezTo>
                  <a:pt x="2466512" y="617413"/>
                  <a:pt x="2484301" y="586019"/>
                  <a:pt x="2492673" y="539974"/>
                </a:cubicBezTo>
                <a:cubicBezTo>
                  <a:pt x="2484301" y="539974"/>
                  <a:pt x="2478023" y="537882"/>
                  <a:pt x="2473837" y="533696"/>
                </a:cubicBezTo>
                <a:cubicBezTo>
                  <a:pt x="2469651" y="529510"/>
                  <a:pt x="2459187" y="527417"/>
                  <a:pt x="2442443" y="527417"/>
                </a:cubicBezTo>
                <a:cubicBezTo>
                  <a:pt x="2450815" y="510674"/>
                  <a:pt x="2467558" y="492884"/>
                  <a:pt x="2492673" y="474047"/>
                </a:cubicBezTo>
                <a:cubicBezTo>
                  <a:pt x="2517788" y="455211"/>
                  <a:pt x="2547089" y="439514"/>
                  <a:pt x="2580576" y="426956"/>
                </a:cubicBezTo>
                <a:cubicBezTo>
                  <a:pt x="2618248" y="410213"/>
                  <a:pt x="2658015" y="395562"/>
                  <a:pt x="2699873" y="383005"/>
                </a:cubicBezTo>
                <a:cubicBezTo>
                  <a:pt x="2754288" y="383005"/>
                  <a:pt x="2781496" y="408120"/>
                  <a:pt x="2781496" y="458351"/>
                </a:cubicBezTo>
                <a:cubicBezTo>
                  <a:pt x="2781496" y="479279"/>
                  <a:pt x="2777310" y="494976"/>
                  <a:pt x="2768939" y="505441"/>
                </a:cubicBezTo>
                <a:cubicBezTo>
                  <a:pt x="2760567" y="515906"/>
                  <a:pt x="2756382" y="529510"/>
                  <a:pt x="2756382" y="546253"/>
                </a:cubicBezTo>
                <a:cubicBezTo>
                  <a:pt x="2756382" y="583926"/>
                  <a:pt x="2772079" y="610087"/>
                  <a:pt x="2803472" y="624738"/>
                </a:cubicBezTo>
                <a:cubicBezTo>
                  <a:pt x="2834867" y="639388"/>
                  <a:pt x="2861028" y="646714"/>
                  <a:pt x="2881957" y="646714"/>
                </a:cubicBezTo>
                <a:cubicBezTo>
                  <a:pt x="2915444" y="646714"/>
                  <a:pt x="2948931" y="641481"/>
                  <a:pt x="2982418" y="631017"/>
                </a:cubicBezTo>
                <a:cubicBezTo>
                  <a:pt x="3015904" y="620552"/>
                  <a:pt x="3049391" y="615319"/>
                  <a:pt x="3082878" y="615319"/>
                </a:cubicBezTo>
                <a:cubicBezTo>
                  <a:pt x="3112178" y="615319"/>
                  <a:pt x="3132062" y="628923"/>
                  <a:pt x="3142526" y="656131"/>
                </a:cubicBezTo>
                <a:cubicBezTo>
                  <a:pt x="3152990" y="683340"/>
                  <a:pt x="3161362" y="714734"/>
                  <a:pt x="3167641" y="750313"/>
                </a:cubicBezTo>
                <a:cubicBezTo>
                  <a:pt x="3173920" y="785893"/>
                  <a:pt x="3185431" y="817287"/>
                  <a:pt x="3202174" y="844495"/>
                </a:cubicBezTo>
                <a:cubicBezTo>
                  <a:pt x="3218918" y="871703"/>
                  <a:pt x="3248218" y="885307"/>
                  <a:pt x="3290078" y="885307"/>
                </a:cubicBezTo>
                <a:cubicBezTo>
                  <a:pt x="3336122" y="885307"/>
                  <a:pt x="3381120" y="853913"/>
                  <a:pt x="3425070" y="791125"/>
                </a:cubicBezTo>
                <a:cubicBezTo>
                  <a:pt x="3469022" y="728337"/>
                  <a:pt x="3503555" y="648806"/>
                  <a:pt x="3528671" y="552532"/>
                </a:cubicBezTo>
                <a:cubicBezTo>
                  <a:pt x="3537042" y="548347"/>
                  <a:pt x="3556924" y="524277"/>
                  <a:pt x="3588319" y="480327"/>
                </a:cubicBezTo>
                <a:cubicBezTo>
                  <a:pt x="3619712" y="436375"/>
                  <a:pt x="3635409" y="399748"/>
                  <a:pt x="3635409" y="370447"/>
                </a:cubicBezTo>
                <a:cubicBezTo>
                  <a:pt x="3647968" y="370447"/>
                  <a:pt x="3657385" y="357890"/>
                  <a:pt x="3663664" y="332775"/>
                </a:cubicBezTo>
                <a:cubicBezTo>
                  <a:pt x="3669943" y="307660"/>
                  <a:pt x="3679361" y="280451"/>
                  <a:pt x="3691918" y="251151"/>
                </a:cubicBezTo>
                <a:cubicBezTo>
                  <a:pt x="3704476" y="221850"/>
                  <a:pt x="3721219" y="194642"/>
                  <a:pt x="3742149" y="169527"/>
                </a:cubicBezTo>
                <a:cubicBezTo>
                  <a:pt x="3763078" y="144411"/>
                  <a:pt x="3792379" y="131854"/>
                  <a:pt x="3830051" y="131854"/>
                </a:cubicBezTo>
                <a:close/>
                <a:moveTo>
                  <a:pt x="1117622" y="0"/>
                </a:moveTo>
                <a:cubicBezTo>
                  <a:pt x="1105064" y="37673"/>
                  <a:pt x="1095646" y="63834"/>
                  <a:pt x="1089368" y="78485"/>
                </a:cubicBezTo>
                <a:cubicBezTo>
                  <a:pt x="1083088" y="93136"/>
                  <a:pt x="1075763" y="115110"/>
                  <a:pt x="1067392" y="144411"/>
                </a:cubicBezTo>
                <a:cubicBezTo>
                  <a:pt x="1059020" y="144411"/>
                  <a:pt x="1054834" y="133947"/>
                  <a:pt x="1054834" y="113018"/>
                </a:cubicBezTo>
                <a:cubicBezTo>
                  <a:pt x="1054834" y="92088"/>
                  <a:pt x="1060066" y="70113"/>
                  <a:pt x="1070531" y="47090"/>
                </a:cubicBezTo>
                <a:cubicBezTo>
                  <a:pt x="1080996" y="24068"/>
                  <a:pt x="1096693" y="8371"/>
                  <a:pt x="111762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3711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訂版面配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投影片編號版面配置區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7FD744-A41C-4EAD-96D0-2F84A994B62C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9429581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</a:lstStyle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874655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3737974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863801" y="814769"/>
            <a:ext cx="5416398" cy="5123892"/>
          </a:xfrm>
          <a:custGeom>
            <a:avLst/>
            <a:gdLst>
              <a:gd name="connsiteX0" fmla="*/ 3081396 w 5416398"/>
              <a:gd name="connsiteY0" fmla="*/ 4826344 h 5123892"/>
              <a:gd name="connsiteX1" fmla="*/ 3119220 w 5416398"/>
              <a:gd name="connsiteY1" fmla="*/ 4828866 h 5123892"/>
              <a:gd name="connsiteX2" fmla="*/ 3152001 w 5416398"/>
              <a:gd name="connsiteY2" fmla="*/ 4831386 h 5123892"/>
              <a:gd name="connsiteX3" fmla="*/ 3184782 w 5416398"/>
              <a:gd name="connsiteY3" fmla="*/ 4851560 h 5123892"/>
              <a:gd name="connsiteX4" fmla="*/ 3207476 w 5416398"/>
              <a:gd name="connsiteY4" fmla="*/ 4894427 h 5123892"/>
              <a:gd name="connsiteX5" fmla="*/ 3225127 w 5416398"/>
              <a:gd name="connsiteY5" fmla="*/ 4934773 h 5123892"/>
              <a:gd name="connsiteX6" fmla="*/ 3237735 w 5416398"/>
              <a:gd name="connsiteY6" fmla="*/ 4952424 h 5123892"/>
              <a:gd name="connsiteX7" fmla="*/ 3202433 w 5416398"/>
              <a:gd name="connsiteY7" fmla="*/ 5015463 h 5123892"/>
              <a:gd name="connsiteX8" fmla="*/ 3167131 w 5416398"/>
              <a:gd name="connsiteY8" fmla="*/ 5048244 h 5123892"/>
              <a:gd name="connsiteX9" fmla="*/ 3131828 w 5416398"/>
              <a:gd name="connsiteY9" fmla="*/ 5048244 h 5123892"/>
              <a:gd name="connsiteX10" fmla="*/ 3121741 w 5416398"/>
              <a:gd name="connsiteY10" fmla="*/ 5058331 h 5123892"/>
              <a:gd name="connsiteX11" fmla="*/ 3136872 w 5416398"/>
              <a:gd name="connsiteY11" fmla="*/ 5113806 h 5123892"/>
              <a:gd name="connsiteX12" fmla="*/ 3126785 w 5416398"/>
              <a:gd name="connsiteY12" fmla="*/ 5118850 h 5123892"/>
              <a:gd name="connsiteX13" fmla="*/ 3111656 w 5416398"/>
              <a:gd name="connsiteY13" fmla="*/ 5123892 h 5123892"/>
              <a:gd name="connsiteX14" fmla="*/ 3106612 w 5416398"/>
              <a:gd name="connsiteY14" fmla="*/ 5101198 h 5123892"/>
              <a:gd name="connsiteX15" fmla="*/ 3091482 w 5416398"/>
              <a:gd name="connsiteY15" fmla="*/ 5083547 h 5123892"/>
              <a:gd name="connsiteX16" fmla="*/ 3094004 w 5416398"/>
              <a:gd name="connsiteY16" fmla="*/ 5070939 h 5123892"/>
              <a:gd name="connsiteX17" fmla="*/ 3096525 w 5416398"/>
              <a:gd name="connsiteY17" fmla="*/ 5063375 h 5123892"/>
              <a:gd name="connsiteX18" fmla="*/ 3081396 w 5416398"/>
              <a:gd name="connsiteY18" fmla="*/ 5050766 h 5123892"/>
              <a:gd name="connsiteX19" fmla="*/ 3051137 w 5416398"/>
              <a:gd name="connsiteY19" fmla="*/ 5033115 h 5123892"/>
              <a:gd name="connsiteX20" fmla="*/ 3020878 w 5416398"/>
              <a:gd name="connsiteY20" fmla="*/ 5000334 h 5123892"/>
              <a:gd name="connsiteX21" fmla="*/ 3005748 w 5416398"/>
              <a:gd name="connsiteY21" fmla="*/ 4937295 h 5123892"/>
              <a:gd name="connsiteX22" fmla="*/ 3018356 w 5416398"/>
              <a:gd name="connsiteY22" fmla="*/ 4884341 h 5123892"/>
              <a:gd name="connsiteX23" fmla="*/ 3041050 w 5416398"/>
              <a:gd name="connsiteY23" fmla="*/ 4841473 h 5123892"/>
              <a:gd name="connsiteX24" fmla="*/ 3053659 w 5416398"/>
              <a:gd name="connsiteY24" fmla="*/ 4843995 h 5123892"/>
              <a:gd name="connsiteX25" fmla="*/ 3061224 w 5416398"/>
              <a:gd name="connsiteY25" fmla="*/ 4846517 h 5123892"/>
              <a:gd name="connsiteX26" fmla="*/ 3081396 w 5416398"/>
              <a:gd name="connsiteY26" fmla="*/ 4826344 h 5123892"/>
              <a:gd name="connsiteX27" fmla="*/ 953166 w 5416398"/>
              <a:gd name="connsiteY27" fmla="*/ 4523751 h 5123892"/>
              <a:gd name="connsiteX28" fmla="*/ 948122 w 5416398"/>
              <a:gd name="connsiteY28" fmla="*/ 4569141 h 5123892"/>
              <a:gd name="connsiteX29" fmla="*/ 912820 w 5416398"/>
              <a:gd name="connsiteY29" fmla="*/ 4594357 h 5123892"/>
              <a:gd name="connsiteX30" fmla="*/ 920385 w 5416398"/>
              <a:gd name="connsiteY30" fmla="*/ 4548967 h 5123892"/>
              <a:gd name="connsiteX31" fmla="*/ 953166 w 5416398"/>
              <a:gd name="connsiteY31" fmla="*/ 4523751 h 5123892"/>
              <a:gd name="connsiteX32" fmla="*/ 781696 w 5416398"/>
              <a:gd name="connsiteY32" fmla="*/ 4498535 h 5123892"/>
              <a:gd name="connsiteX33" fmla="*/ 827085 w 5416398"/>
              <a:gd name="connsiteY33" fmla="*/ 4511144 h 5123892"/>
              <a:gd name="connsiteX34" fmla="*/ 847257 w 5416398"/>
              <a:gd name="connsiteY34" fmla="*/ 4564097 h 5123892"/>
              <a:gd name="connsiteX35" fmla="*/ 834650 w 5416398"/>
              <a:gd name="connsiteY35" fmla="*/ 4589313 h 5123892"/>
              <a:gd name="connsiteX36" fmla="*/ 796825 w 5416398"/>
              <a:gd name="connsiteY36" fmla="*/ 4604443 h 5123892"/>
              <a:gd name="connsiteX37" fmla="*/ 756480 w 5416398"/>
              <a:gd name="connsiteY37" fmla="*/ 4596879 h 5123892"/>
              <a:gd name="connsiteX38" fmla="*/ 746395 w 5416398"/>
              <a:gd name="connsiteY38" fmla="*/ 4554011 h 5123892"/>
              <a:gd name="connsiteX39" fmla="*/ 781696 w 5416398"/>
              <a:gd name="connsiteY39" fmla="*/ 4498535 h 5123892"/>
              <a:gd name="connsiteX40" fmla="*/ 1755034 w 5416398"/>
              <a:gd name="connsiteY40" fmla="*/ 4392628 h 5123892"/>
              <a:gd name="connsiteX41" fmla="*/ 1805466 w 5416398"/>
              <a:gd name="connsiteY41" fmla="*/ 4420366 h 5123892"/>
              <a:gd name="connsiteX42" fmla="*/ 1820596 w 5416398"/>
              <a:gd name="connsiteY42" fmla="*/ 4483406 h 5123892"/>
              <a:gd name="connsiteX43" fmla="*/ 1810510 w 5416398"/>
              <a:gd name="connsiteY43" fmla="*/ 4488450 h 5123892"/>
              <a:gd name="connsiteX44" fmla="*/ 1815552 w 5416398"/>
              <a:gd name="connsiteY44" fmla="*/ 4498535 h 5123892"/>
              <a:gd name="connsiteX45" fmla="*/ 1792858 w 5416398"/>
              <a:gd name="connsiteY45" fmla="*/ 4518709 h 5123892"/>
              <a:gd name="connsiteX46" fmla="*/ 1760078 w 5416398"/>
              <a:gd name="connsiteY46" fmla="*/ 4528795 h 5123892"/>
              <a:gd name="connsiteX47" fmla="*/ 1679387 w 5416398"/>
              <a:gd name="connsiteY47" fmla="*/ 4493493 h 5123892"/>
              <a:gd name="connsiteX48" fmla="*/ 1664256 w 5416398"/>
              <a:gd name="connsiteY48" fmla="*/ 4453147 h 5123892"/>
              <a:gd name="connsiteX49" fmla="*/ 1694516 w 5416398"/>
              <a:gd name="connsiteY49" fmla="*/ 4405237 h 5123892"/>
              <a:gd name="connsiteX50" fmla="*/ 1755034 w 5416398"/>
              <a:gd name="connsiteY50" fmla="*/ 4392628 h 5123892"/>
              <a:gd name="connsiteX51" fmla="*/ 1744948 w 5416398"/>
              <a:gd name="connsiteY51" fmla="*/ 4332110 h 5123892"/>
              <a:gd name="connsiteX52" fmla="*/ 1744948 w 5416398"/>
              <a:gd name="connsiteY52" fmla="*/ 4377499 h 5123892"/>
              <a:gd name="connsiteX53" fmla="*/ 1732340 w 5416398"/>
              <a:gd name="connsiteY53" fmla="*/ 4380020 h 5123892"/>
              <a:gd name="connsiteX54" fmla="*/ 1719732 w 5416398"/>
              <a:gd name="connsiteY54" fmla="*/ 4382542 h 5123892"/>
              <a:gd name="connsiteX55" fmla="*/ 1699559 w 5416398"/>
              <a:gd name="connsiteY55" fmla="*/ 4362370 h 5123892"/>
              <a:gd name="connsiteX56" fmla="*/ 1744948 w 5416398"/>
              <a:gd name="connsiteY56" fmla="*/ 4332110 h 5123892"/>
              <a:gd name="connsiteX57" fmla="*/ 2849409 w 5416398"/>
              <a:gd name="connsiteY57" fmla="*/ 4301852 h 5123892"/>
              <a:gd name="connsiteX58" fmla="*/ 2914970 w 5416398"/>
              <a:gd name="connsiteY58" fmla="*/ 4369936 h 5123892"/>
              <a:gd name="connsiteX59" fmla="*/ 2955316 w 5416398"/>
              <a:gd name="connsiteY59" fmla="*/ 4468278 h 5123892"/>
              <a:gd name="connsiteX60" fmla="*/ 2970446 w 5416398"/>
              <a:gd name="connsiteY60" fmla="*/ 4498537 h 5123892"/>
              <a:gd name="connsiteX61" fmla="*/ 2962880 w 5416398"/>
              <a:gd name="connsiteY61" fmla="*/ 4508623 h 5123892"/>
              <a:gd name="connsiteX62" fmla="*/ 2945230 w 5416398"/>
              <a:gd name="connsiteY62" fmla="*/ 4513667 h 5123892"/>
              <a:gd name="connsiteX63" fmla="*/ 2930100 w 5416398"/>
              <a:gd name="connsiteY63" fmla="*/ 4470800 h 5123892"/>
              <a:gd name="connsiteX64" fmla="*/ 2897319 w 5416398"/>
              <a:gd name="connsiteY64" fmla="*/ 4432975 h 5123892"/>
              <a:gd name="connsiteX65" fmla="*/ 2864538 w 5416398"/>
              <a:gd name="connsiteY65" fmla="*/ 4382543 h 5123892"/>
              <a:gd name="connsiteX66" fmla="*/ 2849409 w 5416398"/>
              <a:gd name="connsiteY66" fmla="*/ 4301852 h 5123892"/>
              <a:gd name="connsiteX67" fmla="*/ 2894798 w 5416398"/>
              <a:gd name="connsiteY67" fmla="*/ 4271591 h 5123892"/>
              <a:gd name="connsiteX68" fmla="*/ 2920014 w 5416398"/>
              <a:gd name="connsiteY68" fmla="*/ 4284200 h 5123892"/>
              <a:gd name="connsiteX69" fmla="*/ 2960360 w 5416398"/>
              <a:gd name="connsiteY69" fmla="*/ 4314458 h 5123892"/>
              <a:gd name="connsiteX70" fmla="*/ 2998183 w 5416398"/>
              <a:gd name="connsiteY70" fmla="*/ 4354804 h 5123892"/>
              <a:gd name="connsiteX71" fmla="*/ 3020878 w 5416398"/>
              <a:gd name="connsiteY71" fmla="*/ 4397671 h 5123892"/>
              <a:gd name="connsiteX72" fmla="*/ 3010792 w 5416398"/>
              <a:gd name="connsiteY72" fmla="*/ 4402715 h 5123892"/>
              <a:gd name="connsiteX73" fmla="*/ 3015834 w 5416398"/>
              <a:gd name="connsiteY73" fmla="*/ 4407758 h 5123892"/>
              <a:gd name="connsiteX74" fmla="*/ 2945230 w 5416398"/>
              <a:gd name="connsiteY74" fmla="*/ 4347239 h 5123892"/>
              <a:gd name="connsiteX75" fmla="*/ 2904883 w 5416398"/>
              <a:gd name="connsiteY75" fmla="*/ 4281678 h 5123892"/>
              <a:gd name="connsiteX76" fmla="*/ 2899841 w 5416398"/>
              <a:gd name="connsiteY76" fmla="*/ 4286722 h 5123892"/>
              <a:gd name="connsiteX77" fmla="*/ 2894798 w 5416398"/>
              <a:gd name="connsiteY77" fmla="*/ 4271591 h 5123892"/>
              <a:gd name="connsiteX78" fmla="*/ 3671450 w 5416398"/>
              <a:gd name="connsiteY78" fmla="*/ 4216116 h 5123892"/>
              <a:gd name="connsiteX79" fmla="*/ 3658843 w 5416398"/>
              <a:gd name="connsiteY79" fmla="*/ 4291764 h 5123892"/>
              <a:gd name="connsiteX80" fmla="*/ 3631105 w 5416398"/>
              <a:gd name="connsiteY80" fmla="*/ 4367412 h 5123892"/>
              <a:gd name="connsiteX81" fmla="*/ 3605889 w 5416398"/>
              <a:gd name="connsiteY81" fmla="*/ 4352283 h 5123892"/>
              <a:gd name="connsiteX82" fmla="*/ 3613453 w 5416398"/>
              <a:gd name="connsiteY82" fmla="*/ 4329588 h 5123892"/>
              <a:gd name="connsiteX83" fmla="*/ 3621018 w 5416398"/>
              <a:gd name="connsiteY83" fmla="*/ 4306894 h 5123892"/>
              <a:gd name="connsiteX84" fmla="*/ 3618497 w 5416398"/>
              <a:gd name="connsiteY84" fmla="*/ 4294286 h 5123892"/>
              <a:gd name="connsiteX85" fmla="*/ 3615975 w 5416398"/>
              <a:gd name="connsiteY85" fmla="*/ 4281678 h 5123892"/>
              <a:gd name="connsiteX86" fmla="*/ 3626062 w 5416398"/>
              <a:gd name="connsiteY86" fmla="*/ 4261506 h 5123892"/>
              <a:gd name="connsiteX87" fmla="*/ 3648756 w 5416398"/>
              <a:gd name="connsiteY87" fmla="*/ 4233768 h 5123892"/>
              <a:gd name="connsiteX88" fmla="*/ 3671450 w 5416398"/>
              <a:gd name="connsiteY88" fmla="*/ 4216116 h 5123892"/>
              <a:gd name="connsiteX89" fmla="*/ 1659214 w 5416398"/>
              <a:gd name="connsiteY89" fmla="*/ 4200987 h 5123892"/>
              <a:gd name="connsiteX90" fmla="*/ 1679387 w 5416398"/>
              <a:gd name="connsiteY90" fmla="*/ 4226203 h 5123892"/>
              <a:gd name="connsiteX91" fmla="*/ 1659214 w 5416398"/>
              <a:gd name="connsiteY91" fmla="*/ 4281678 h 5123892"/>
              <a:gd name="connsiteX92" fmla="*/ 1598695 w 5416398"/>
              <a:gd name="connsiteY92" fmla="*/ 4301851 h 5123892"/>
              <a:gd name="connsiteX93" fmla="*/ 1593652 w 5416398"/>
              <a:gd name="connsiteY93" fmla="*/ 4284200 h 5123892"/>
              <a:gd name="connsiteX94" fmla="*/ 1588608 w 5416398"/>
              <a:gd name="connsiteY94" fmla="*/ 4261506 h 5123892"/>
              <a:gd name="connsiteX95" fmla="*/ 1598695 w 5416398"/>
              <a:gd name="connsiteY95" fmla="*/ 4233768 h 5123892"/>
              <a:gd name="connsiteX96" fmla="*/ 1633997 w 5416398"/>
              <a:gd name="connsiteY96" fmla="*/ 4206029 h 5123892"/>
              <a:gd name="connsiteX97" fmla="*/ 1646605 w 5416398"/>
              <a:gd name="connsiteY97" fmla="*/ 4203509 h 5123892"/>
              <a:gd name="connsiteX98" fmla="*/ 1659214 w 5416398"/>
              <a:gd name="connsiteY98" fmla="*/ 4200987 h 5123892"/>
              <a:gd name="connsiteX99" fmla="*/ 2809063 w 5416398"/>
              <a:gd name="connsiteY99" fmla="*/ 4195945 h 5123892"/>
              <a:gd name="connsiteX100" fmla="*/ 2829237 w 5416398"/>
              <a:gd name="connsiteY100" fmla="*/ 4221161 h 5123892"/>
              <a:gd name="connsiteX101" fmla="*/ 2839322 w 5416398"/>
              <a:gd name="connsiteY101" fmla="*/ 4251420 h 5123892"/>
              <a:gd name="connsiteX102" fmla="*/ 2819150 w 5416398"/>
              <a:gd name="connsiteY102" fmla="*/ 4251420 h 5123892"/>
              <a:gd name="connsiteX103" fmla="*/ 2814106 w 5416398"/>
              <a:gd name="connsiteY103" fmla="*/ 4223682 h 5123892"/>
              <a:gd name="connsiteX104" fmla="*/ 2809063 w 5416398"/>
              <a:gd name="connsiteY104" fmla="*/ 4195945 h 5123892"/>
              <a:gd name="connsiteX105" fmla="*/ 2259354 w 5416398"/>
              <a:gd name="connsiteY105" fmla="*/ 4009346 h 5123892"/>
              <a:gd name="connsiteX106" fmla="*/ 2279526 w 5416398"/>
              <a:gd name="connsiteY106" fmla="*/ 4044649 h 5123892"/>
              <a:gd name="connsiteX107" fmla="*/ 2269441 w 5416398"/>
              <a:gd name="connsiteY107" fmla="*/ 4084994 h 5123892"/>
              <a:gd name="connsiteX108" fmla="*/ 2259354 w 5416398"/>
              <a:gd name="connsiteY108" fmla="*/ 4115253 h 5123892"/>
              <a:gd name="connsiteX109" fmla="*/ 2249268 w 5416398"/>
              <a:gd name="connsiteY109" fmla="*/ 4105166 h 5123892"/>
              <a:gd name="connsiteX110" fmla="*/ 2239181 w 5416398"/>
              <a:gd name="connsiteY110" fmla="*/ 4095081 h 5123892"/>
              <a:gd name="connsiteX111" fmla="*/ 2244225 w 5416398"/>
              <a:gd name="connsiteY111" fmla="*/ 4079950 h 5123892"/>
              <a:gd name="connsiteX112" fmla="*/ 2249268 w 5416398"/>
              <a:gd name="connsiteY112" fmla="*/ 4064821 h 5123892"/>
              <a:gd name="connsiteX113" fmla="*/ 2241703 w 5416398"/>
              <a:gd name="connsiteY113" fmla="*/ 4054736 h 5123892"/>
              <a:gd name="connsiteX114" fmla="*/ 2234138 w 5416398"/>
              <a:gd name="connsiteY114" fmla="*/ 4039605 h 5123892"/>
              <a:gd name="connsiteX115" fmla="*/ 2241703 w 5416398"/>
              <a:gd name="connsiteY115" fmla="*/ 4024476 h 5123892"/>
              <a:gd name="connsiteX116" fmla="*/ 2259354 w 5416398"/>
              <a:gd name="connsiteY116" fmla="*/ 4009346 h 5123892"/>
              <a:gd name="connsiteX117" fmla="*/ 2365261 w 5416398"/>
              <a:gd name="connsiteY117" fmla="*/ 3963956 h 5123892"/>
              <a:gd name="connsiteX118" fmla="*/ 2390477 w 5416398"/>
              <a:gd name="connsiteY118" fmla="*/ 3984129 h 5123892"/>
              <a:gd name="connsiteX119" fmla="*/ 2387955 w 5416398"/>
              <a:gd name="connsiteY119" fmla="*/ 3996736 h 5123892"/>
              <a:gd name="connsiteX120" fmla="*/ 2385435 w 5416398"/>
              <a:gd name="connsiteY120" fmla="*/ 4014388 h 5123892"/>
              <a:gd name="connsiteX121" fmla="*/ 2387955 w 5416398"/>
              <a:gd name="connsiteY121" fmla="*/ 4032039 h 5123892"/>
              <a:gd name="connsiteX122" fmla="*/ 2390477 w 5416398"/>
              <a:gd name="connsiteY122" fmla="*/ 4049690 h 5123892"/>
              <a:gd name="connsiteX123" fmla="*/ 2365261 w 5416398"/>
              <a:gd name="connsiteY123" fmla="*/ 4069864 h 5123892"/>
              <a:gd name="connsiteX124" fmla="*/ 2362741 w 5416398"/>
              <a:gd name="connsiteY124" fmla="*/ 4034561 h 5123892"/>
              <a:gd name="connsiteX125" fmla="*/ 2360219 w 5416398"/>
              <a:gd name="connsiteY125" fmla="*/ 3999258 h 5123892"/>
              <a:gd name="connsiteX126" fmla="*/ 2362741 w 5416398"/>
              <a:gd name="connsiteY126" fmla="*/ 3981607 h 5123892"/>
              <a:gd name="connsiteX127" fmla="*/ 2365261 w 5416398"/>
              <a:gd name="connsiteY127" fmla="*/ 3963956 h 5123892"/>
              <a:gd name="connsiteX128" fmla="*/ 2617422 w 5416398"/>
              <a:gd name="connsiteY128" fmla="*/ 3858050 h 5123892"/>
              <a:gd name="connsiteX129" fmla="*/ 2647680 w 5416398"/>
              <a:gd name="connsiteY129" fmla="*/ 3885788 h 5123892"/>
              <a:gd name="connsiteX130" fmla="*/ 2672896 w 5416398"/>
              <a:gd name="connsiteY130" fmla="*/ 3953872 h 5123892"/>
              <a:gd name="connsiteX131" fmla="*/ 2652724 w 5416398"/>
              <a:gd name="connsiteY131" fmla="*/ 3984130 h 5123892"/>
              <a:gd name="connsiteX132" fmla="*/ 2622464 w 5416398"/>
              <a:gd name="connsiteY132" fmla="*/ 3933698 h 5123892"/>
              <a:gd name="connsiteX133" fmla="*/ 2617422 w 5416398"/>
              <a:gd name="connsiteY133" fmla="*/ 3858050 h 5123892"/>
              <a:gd name="connsiteX134" fmla="*/ 3545371 w 5416398"/>
              <a:gd name="connsiteY134" fmla="*/ 3837877 h 5123892"/>
              <a:gd name="connsiteX135" fmla="*/ 3585717 w 5416398"/>
              <a:gd name="connsiteY135" fmla="*/ 3837877 h 5123892"/>
              <a:gd name="connsiteX136" fmla="*/ 3631105 w 5416398"/>
              <a:gd name="connsiteY136" fmla="*/ 3868135 h 5123892"/>
              <a:gd name="connsiteX137" fmla="*/ 3681537 w 5416398"/>
              <a:gd name="connsiteY137" fmla="*/ 3893352 h 5123892"/>
              <a:gd name="connsiteX138" fmla="*/ 3711797 w 5416398"/>
              <a:gd name="connsiteY138" fmla="*/ 3943784 h 5123892"/>
              <a:gd name="connsiteX139" fmla="*/ 3696666 w 5416398"/>
              <a:gd name="connsiteY139" fmla="*/ 3946306 h 5123892"/>
              <a:gd name="connsiteX140" fmla="*/ 3681537 w 5416398"/>
              <a:gd name="connsiteY140" fmla="*/ 3948826 h 5123892"/>
              <a:gd name="connsiteX141" fmla="*/ 3661365 w 5416398"/>
              <a:gd name="connsiteY141" fmla="*/ 3933697 h 5123892"/>
              <a:gd name="connsiteX142" fmla="*/ 3646234 w 5416398"/>
              <a:gd name="connsiteY142" fmla="*/ 3923610 h 5123892"/>
              <a:gd name="connsiteX143" fmla="*/ 3600846 w 5416398"/>
              <a:gd name="connsiteY143" fmla="*/ 3898394 h 5123892"/>
              <a:gd name="connsiteX144" fmla="*/ 3555457 w 5416398"/>
              <a:gd name="connsiteY144" fmla="*/ 3870657 h 5123892"/>
              <a:gd name="connsiteX145" fmla="*/ 3535284 w 5416398"/>
              <a:gd name="connsiteY145" fmla="*/ 3847962 h 5123892"/>
              <a:gd name="connsiteX146" fmla="*/ 3545371 w 5416398"/>
              <a:gd name="connsiteY146" fmla="*/ 3837877 h 5123892"/>
              <a:gd name="connsiteX147" fmla="*/ 4533838 w 5416398"/>
              <a:gd name="connsiteY147" fmla="*/ 3691623 h 5123892"/>
              <a:gd name="connsiteX148" fmla="*/ 4543925 w 5416398"/>
              <a:gd name="connsiteY148" fmla="*/ 3742055 h 5123892"/>
              <a:gd name="connsiteX149" fmla="*/ 4508622 w 5416398"/>
              <a:gd name="connsiteY149" fmla="*/ 3737013 h 5123892"/>
              <a:gd name="connsiteX150" fmla="*/ 4493493 w 5416398"/>
              <a:gd name="connsiteY150" fmla="*/ 3716839 h 5123892"/>
              <a:gd name="connsiteX151" fmla="*/ 4508622 w 5416398"/>
              <a:gd name="connsiteY151" fmla="*/ 3694145 h 5123892"/>
              <a:gd name="connsiteX152" fmla="*/ 4533838 w 5416398"/>
              <a:gd name="connsiteY152" fmla="*/ 3691623 h 5123892"/>
              <a:gd name="connsiteX153" fmla="*/ 4639745 w 5416398"/>
              <a:gd name="connsiteY153" fmla="*/ 3585716 h 5123892"/>
              <a:gd name="connsiteX154" fmla="*/ 4695221 w 5416398"/>
              <a:gd name="connsiteY154" fmla="*/ 3593281 h 5123892"/>
              <a:gd name="connsiteX155" fmla="*/ 4750696 w 5416398"/>
              <a:gd name="connsiteY155" fmla="*/ 3600846 h 5123892"/>
              <a:gd name="connsiteX156" fmla="*/ 4768347 w 5416398"/>
              <a:gd name="connsiteY156" fmla="*/ 3598324 h 5123892"/>
              <a:gd name="connsiteX157" fmla="*/ 4785999 w 5416398"/>
              <a:gd name="connsiteY157" fmla="*/ 3595803 h 5123892"/>
              <a:gd name="connsiteX158" fmla="*/ 4826344 w 5416398"/>
              <a:gd name="connsiteY158" fmla="*/ 3631104 h 5123892"/>
              <a:gd name="connsiteX159" fmla="*/ 4720437 w 5416398"/>
              <a:gd name="connsiteY159" fmla="*/ 3626062 h 5123892"/>
              <a:gd name="connsiteX160" fmla="*/ 4639745 w 5416398"/>
              <a:gd name="connsiteY160" fmla="*/ 3585716 h 5123892"/>
              <a:gd name="connsiteX161" fmla="*/ 231987 w 5416398"/>
              <a:gd name="connsiteY161" fmla="*/ 3505027 h 5123892"/>
              <a:gd name="connsiteX162" fmla="*/ 269812 w 5416398"/>
              <a:gd name="connsiteY162" fmla="*/ 3520156 h 5123892"/>
              <a:gd name="connsiteX163" fmla="*/ 312679 w 5416398"/>
              <a:gd name="connsiteY163" fmla="*/ 3535286 h 5123892"/>
              <a:gd name="connsiteX164" fmla="*/ 305113 w 5416398"/>
              <a:gd name="connsiteY164" fmla="*/ 3608412 h 5123892"/>
              <a:gd name="connsiteX165" fmla="*/ 242074 w 5416398"/>
              <a:gd name="connsiteY165" fmla="*/ 3646236 h 5123892"/>
              <a:gd name="connsiteX166" fmla="*/ 191642 w 5416398"/>
              <a:gd name="connsiteY166" fmla="*/ 3638670 h 5123892"/>
              <a:gd name="connsiteX167" fmla="*/ 171470 w 5416398"/>
              <a:gd name="connsiteY167" fmla="*/ 3621020 h 5123892"/>
              <a:gd name="connsiteX168" fmla="*/ 163904 w 5416398"/>
              <a:gd name="connsiteY168" fmla="*/ 3603369 h 5123892"/>
              <a:gd name="connsiteX169" fmla="*/ 156339 w 5416398"/>
              <a:gd name="connsiteY169" fmla="*/ 3595804 h 5123892"/>
              <a:gd name="connsiteX170" fmla="*/ 161383 w 5416398"/>
              <a:gd name="connsiteY170" fmla="*/ 3590760 h 5123892"/>
              <a:gd name="connsiteX171" fmla="*/ 156339 w 5416398"/>
              <a:gd name="connsiteY171" fmla="*/ 3585718 h 5123892"/>
              <a:gd name="connsiteX172" fmla="*/ 171470 w 5416398"/>
              <a:gd name="connsiteY172" fmla="*/ 3552937 h 5123892"/>
              <a:gd name="connsiteX173" fmla="*/ 196686 w 5416398"/>
              <a:gd name="connsiteY173" fmla="*/ 3525199 h 5123892"/>
              <a:gd name="connsiteX174" fmla="*/ 231987 w 5416398"/>
              <a:gd name="connsiteY174" fmla="*/ 3505027 h 5123892"/>
              <a:gd name="connsiteX175" fmla="*/ 630400 w 5416398"/>
              <a:gd name="connsiteY175" fmla="*/ 3469724 h 5123892"/>
              <a:gd name="connsiteX176" fmla="*/ 640486 w 5416398"/>
              <a:gd name="connsiteY176" fmla="*/ 3469724 h 5123892"/>
              <a:gd name="connsiteX177" fmla="*/ 650573 w 5416398"/>
              <a:gd name="connsiteY177" fmla="*/ 3479811 h 5123892"/>
              <a:gd name="connsiteX178" fmla="*/ 640486 w 5416398"/>
              <a:gd name="connsiteY178" fmla="*/ 3477289 h 5123892"/>
              <a:gd name="connsiteX179" fmla="*/ 630400 w 5416398"/>
              <a:gd name="connsiteY179" fmla="*/ 3469724 h 5123892"/>
              <a:gd name="connsiteX180" fmla="*/ 3041050 w 5416398"/>
              <a:gd name="connsiteY180" fmla="*/ 3323471 h 5123892"/>
              <a:gd name="connsiteX181" fmla="*/ 3099047 w 5416398"/>
              <a:gd name="connsiteY181" fmla="*/ 3325993 h 5123892"/>
              <a:gd name="connsiteX182" fmla="*/ 3126785 w 5416398"/>
              <a:gd name="connsiteY182" fmla="*/ 3353731 h 5123892"/>
              <a:gd name="connsiteX183" fmla="*/ 3111656 w 5416398"/>
              <a:gd name="connsiteY183" fmla="*/ 3389032 h 5123892"/>
              <a:gd name="connsiteX184" fmla="*/ 3086440 w 5416398"/>
              <a:gd name="connsiteY184" fmla="*/ 3399119 h 5123892"/>
              <a:gd name="connsiteX185" fmla="*/ 3030964 w 5416398"/>
              <a:gd name="connsiteY185" fmla="*/ 3353731 h 5123892"/>
              <a:gd name="connsiteX186" fmla="*/ 3041050 w 5416398"/>
              <a:gd name="connsiteY186" fmla="*/ 3343644 h 5123892"/>
              <a:gd name="connsiteX187" fmla="*/ 4422887 w 5416398"/>
              <a:gd name="connsiteY187" fmla="*/ 3207476 h 5123892"/>
              <a:gd name="connsiteX188" fmla="*/ 4490971 w 5416398"/>
              <a:gd name="connsiteY188" fmla="*/ 3217562 h 5123892"/>
              <a:gd name="connsiteX189" fmla="*/ 4564097 w 5416398"/>
              <a:gd name="connsiteY189" fmla="*/ 3237736 h 5123892"/>
              <a:gd name="connsiteX190" fmla="*/ 4531316 w 5416398"/>
              <a:gd name="connsiteY190" fmla="*/ 3283124 h 5123892"/>
              <a:gd name="connsiteX191" fmla="*/ 4458190 w 5416398"/>
              <a:gd name="connsiteY191" fmla="*/ 3293211 h 5123892"/>
              <a:gd name="connsiteX192" fmla="*/ 4382542 w 5416398"/>
              <a:gd name="connsiteY192" fmla="*/ 3273037 h 5123892"/>
              <a:gd name="connsiteX193" fmla="*/ 4362370 w 5416398"/>
              <a:gd name="connsiteY193" fmla="*/ 3247821 h 5123892"/>
              <a:gd name="connsiteX194" fmla="*/ 4382542 w 5416398"/>
              <a:gd name="connsiteY194" fmla="*/ 3220084 h 5123892"/>
              <a:gd name="connsiteX195" fmla="*/ 4422887 w 5416398"/>
              <a:gd name="connsiteY195" fmla="*/ 3207476 h 5123892"/>
              <a:gd name="connsiteX196" fmla="*/ 161383 w 5416398"/>
              <a:gd name="connsiteY196" fmla="*/ 3167132 h 5123892"/>
              <a:gd name="connsiteX197" fmla="*/ 249638 w 5416398"/>
              <a:gd name="connsiteY197" fmla="*/ 3192348 h 5123892"/>
              <a:gd name="connsiteX198" fmla="*/ 312679 w 5416398"/>
              <a:gd name="connsiteY198" fmla="*/ 3217564 h 5123892"/>
              <a:gd name="connsiteX199" fmla="*/ 307635 w 5416398"/>
              <a:gd name="connsiteY199" fmla="*/ 3242780 h 5123892"/>
              <a:gd name="connsiteX200" fmla="*/ 302593 w 5416398"/>
              <a:gd name="connsiteY200" fmla="*/ 3267996 h 5123892"/>
              <a:gd name="connsiteX201" fmla="*/ 307635 w 5416398"/>
              <a:gd name="connsiteY201" fmla="*/ 3280603 h 5123892"/>
              <a:gd name="connsiteX202" fmla="*/ 312679 w 5416398"/>
              <a:gd name="connsiteY202" fmla="*/ 3298255 h 5123892"/>
              <a:gd name="connsiteX203" fmla="*/ 176512 w 5416398"/>
              <a:gd name="connsiteY203" fmla="*/ 3459637 h 5123892"/>
              <a:gd name="connsiteX204" fmla="*/ 75648 w 5416398"/>
              <a:gd name="connsiteY204" fmla="*/ 3436943 h 5123892"/>
              <a:gd name="connsiteX205" fmla="*/ 30259 w 5416398"/>
              <a:gd name="connsiteY205" fmla="*/ 3386511 h 5123892"/>
              <a:gd name="connsiteX206" fmla="*/ 12609 w 5416398"/>
              <a:gd name="connsiteY206" fmla="*/ 3336079 h 5123892"/>
              <a:gd name="connsiteX207" fmla="*/ 0 w 5416398"/>
              <a:gd name="connsiteY207" fmla="*/ 3313385 h 5123892"/>
              <a:gd name="connsiteX208" fmla="*/ 40345 w 5416398"/>
              <a:gd name="connsiteY208" fmla="*/ 3217564 h 5123892"/>
              <a:gd name="connsiteX209" fmla="*/ 161383 w 5416398"/>
              <a:gd name="connsiteY209" fmla="*/ 3167132 h 5123892"/>
              <a:gd name="connsiteX210" fmla="*/ 3621018 w 5416398"/>
              <a:gd name="connsiteY210" fmla="*/ 2965402 h 5123892"/>
              <a:gd name="connsiteX211" fmla="*/ 3631105 w 5416398"/>
              <a:gd name="connsiteY211" fmla="*/ 2965402 h 5123892"/>
              <a:gd name="connsiteX212" fmla="*/ 3621018 w 5416398"/>
              <a:gd name="connsiteY212" fmla="*/ 3015834 h 5123892"/>
              <a:gd name="connsiteX213" fmla="*/ 3631105 w 5416398"/>
              <a:gd name="connsiteY213" fmla="*/ 3061224 h 5123892"/>
              <a:gd name="connsiteX214" fmla="*/ 3628584 w 5416398"/>
              <a:gd name="connsiteY214" fmla="*/ 3116698 h 5123892"/>
              <a:gd name="connsiteX215" fmla="*/ 3590759 w 5416398"/>
              <a:gd name="connsiteY215" fmla="*/ 3131828 h 5123892"/>
              <a:gd name="connsiteX216" fmla="*/ 3568065 w 5416398"/>
              <a:gd name="connsiteY216" fmla="*/ 3114176 h 5123892"/>
              <a:gd name="connsiteX217" fmla="*/ 3560500 w 5416398"/>
              <a:gd name="connsiteY217" fmla="*/ 3086440 h 5123892"/>
              <a:gd name="connsiteX218" fmla="*/ 3585717 w 5416398"/>
              <a:gd name="connsiteY218" fmla="*/ 3023399 h 5123892"/>
              <a:gd name="connsiteX219" fmla="*/ 3621018 w 5416398"/>
              <a:gd name="connsiteY219" fmla="*/ 2965402 h 5123892"/>
              <a:gd name="connsiteX220" fmla="*/ 3807617 w 5416398"/>
              <a:gd name="connsiteY220" fmla="*/ 2899841 h 5123892"/>
              <a:gd name="connsiteX221" fmla="*/ 3825268 w 5416398"/>
              <a:gd name="connsiteY221" fmla="*/ 2917492 h 5123892"/>
              <a:gd name="connsiteX222" fmla="*/ 3837876 w 5416398"/>
              <a:gd name="connsiteY222" fmla="*/ 2945230 h 5123892"/>
              <a:gd name="connsiteX223" fmla="*/ 3883265 w 5416398"/>
              <a:gd name="connsiteY223" fmla="*/ 2978011 h 5123892"/>
              <a:gd name="connsiteX224" fmla="*/ 3903438 w 5416398"/>
              <a:gd name="connsiteY224" fmla="*/ 3030964 h 5123892"/>
              <a:gd name="connsiteX225" fmla="*/ 3858049 w 5416398"/>
              <a:gd name="connsiteY225" fmla="*/ 3081396 h 5123892"/>
              <a:gd name="connsiteX226" fmla="*/ 3820226 w 5416398"/>
              <a:gd name="connsiteY226" fmla="*/ 2972967 h 5123892"/>
              <a:gd name="connsiteX227" fmla="*/ 3807617 w 5416398"/>
              <a:gd name="connsiteY227" fmla="*/ 2899841 h 5123892"/>
              <a:gd name="connsiteX228" fmla="*/ 3217563 w 5416398"/>
              <a:gd name="connsiteY228" fmla="*/ 2879670 h 5123892"/>
              <a:gd name="connsiteX229" fmla="*/ 3237735 w 5416398"/>
              <a:gd name="connsiteY229" fmla="*/ 2902364 h 5123892"/>
              <a:gd name="connsiteX230" fmla="*/ 3257908 w 5416398"/>
              <a:gd name="connsiteY230" fmla="*/ 2930102 h 5123892"/>
              <a:gd name="connsiteX231" fmla="*/ 3227649 w 5416398"/>
              <a:gd name="connsiteY231" fmla="*/ 2950274 h 5123892"/>
              <a:gd name="connsiteX232" fmla="*/ 3202433 w 5416398"/>
              <a:gd name="connsiteY232" fmla="*/ 2955318 h 5123892"/>
              <a:gd name="connsiteX233" fmla="*/ 3182260 w 5416398"/>
              <a:gd name="connsiteY233" fmla="*/ 2947752 h 5123892"/>
              <a:gd name="connsiteX234" fmla="*/ 3172173 w 5416398"/>
              <a:gd name="connsiteY234" fmla="*/ 2930102 h 5123892"/>
              <a:gd name="connsiteX235" fmla="*/ 3177217 w 5416398"/>
              <a:gd name="connsiteY235" fmla="*/ 2912451 h 5123892"/>
              <a:gd name="connsiteX236" fmla="*/ 3187304 w 5416398"/>
              <a:gd name="connsiteY236" fmla="*/ 2889755 h 5123892"/>
              <a:gd name="connsiteX237" fmla="*/ 5350837 w 5416398"/>
              <a:gd name="connsiteY237" fmla="*/ 2854454 h 5123892"/>
              <a:gd name="connsiteX238" fmla="*/ 5396226 w 5416398"/>
              <a:gd name="connsiteY238" fmla="*/ 2864539 h 5123892"/>
              <a:gd name="connsiteX239" fmla="*/ 5413876 w 5416398"/>
              <a:gd name="connsiteY239" fmla="*/ 2874626 h 5123892"/>
              <a:gd name="connsiteX240" fmla="*/ 5416398 w 5416398"/>
              <a:gd name="connsiteY240" fmla="*/ 2899842 h 5123892"/>
              <a:gd name="connsiteX241" fmla="*/ 5373531 w 5416398"/>
              <a:gd name="connsiteY241" fmla="*/ 2917493 h 5123892"/>
              <a:gd name="connsiteX242" fmla="*/ 5325621 w 5416398"/>
              <a:gd name="connsiteY242" fmla="*/ 2925058 h 5123892"/>
              <a:gd name="connsiteX243" fmla="*/ 5290318 w 5416398"/>
              <a:gd name="connsiteY243" fmla="*/ 2920015 h 5123892"/>
              <a:gd name="connsiteX244" fmla="*/ 5255017 w 5416398"/>
              <a:gd name="connsiteY244" fmla="*/ 2914971 h 5123892"/>
              <a:gd name="connsiteX245" fmla="*/ 5209627 w 5416398"/>
              <a:gd name="connsiteY245" fmla="*/ 2914971 h 5123892"/>
              <a:gd name="connsiteX246" fmla="*/ 5204585 w 5416398"/>
              <a:gd name="connsiteY246" fmla="*/ 2925058 h 5123892"/>
              <a:gd name="connsiteX247" fmla="*/ 5199541 w 5416398"/>
              <a:gd name="connsiteY247" fmla="*/ 2914971 h 5123892"/>
              <a:gd name="connsiteX248" fmla="*/ 5191976 w 5416398"/>
              <a:gd name="connsiteY248" fmla="*/ 2917493 h 5123892"/>
              <a:gd name="connsiteX249" fmla="*/ 5184411 w 5416398"/>
              <a:gd name="connsiteY249" fmla="*/ 2925058 h 5123892"/>
              <a:gd name="connsiteX250" fmla="*/ 5144066 w 5416398"/>
              <a:gd name="connsiteY250" fmla="*/ 2914971 h 5123892"/>
              <a:gd name="connsiteX251" fmla="*/ 5224757 w 5416398"/>
              <a:gd name="connsiteY251" fmla="*/ 2872105 h 5123892"/>
              <a:gd name="connsiteX252" fmla="*/ 5350837 w 5416398"/>
              <a:gd name="connsiteY252" fmla="*/ 2854454 h 5123892"/>
              <a:gd name="connsiteX253" fmla="*/ 4125339 w 5416398"/>
              <a:gd name="connsiteY253" fmla="*/ 2657767 h 5123892"/>
              <a:gd name="connsiteX254" fmla="*/ 4165684 w 5416398"/>
              <a:gd name="connsiteY254" fmla="*/ 2695592 h 5123892"/>
              <a:gd name="connsiteX255" fmla="*/ 4195944 w 5416398"/>
              <a:gd name="connsiteY255" fmla="*/ 2723328 h 5123892"/>
              <a:gd name="connsiteX256" fmla="*/ 4251419 w 5416398"/>
              <a:gd name="connsiteY256" fmla="*/ 2751066 h 5123892"/>
              <a:gd name="connsiteX257" fmla="*/ 4281678 w 5416398"/>
              <a:gd name="connsiteY257" fmla="*/ 2819150 h 5123892"/>
              <a:gd name="connsiteX258" fmla="*/ 4258984 w 5416398"/>
              <a:gd name="connsiteY258" fmla="*/ 2826715 h 5123892"/>
              <a:gd name="connsiteX259" fmla="*/ 4231246 w 5416398"/>
              <a:gd name="connsiteY259" fmla="*/ 2839322 h 5123892"/>
              <a:gd name="connsiteX260" fmla="*/ 4203509 w 5416398"/>
              <a:gd name="connsiteY260" fmla="*/ 2811585 h 5123892"/>
              <a:gd name="connsiteX261" fmla="*/ 4165684 w 5416398"/>
              <a:gd name="connsiteY261" fmla="*/ 2753588 h 5123892"/>
              <a:gd name="connsiteX262" fmla="*/ 4145512 w 5416398"/>
              <a:gd name="connsiteY262" fmla="*/ 2710721 h 5123892"/>
              <a:gd name="connsiteX263" fmla="*/ 4125339 w 5416398"/>
              <a:gd name="connsiteY263" fmla="*/ 2657767 h 5123892"/>
              <a:gd name="connsiteX264" fmla="*/ 3020878 w 5416398"/>
              <a:gd name="connsiteY264" fmla="*/ 2556903 h 5123892"/>
              <a:gd name="connsiteX265" fmla="*/ 2983054 w 5416398"/>
              <a:gd name="connsiteY265" fmla="*/ 2574554 h 5123892"/>
              <a:gd name="connsiteX266" fmla="*/ 2965402 w 5416398"/>
              <a:gd name="connsiteY266" fmla="*/ 2597249 h 5123892"/>
              <a:gd name="connsiteX267" fmla="*/ 2965403 w 5416398"/>
              <a:gd name="connsiteY267" fmla="*/ 2597251 h 5123892"/>
              <a:gd name="connsiteX268" fmla="*/ 2983054 w 5416398"/>
              <a:gd name="connsiteY268" fmla="*/ 2574555 h 5123892"/>
              <a:gd name="connsiteX269" fmla="*/ 3020878 w 5416398"/>
              <a:gd name="connsiteY269" fmla="*/ 2556904 h 5123892"/>
              <a:gd name="connsiteX270" fmla="*/ 3041050 w 5416398"/>
              <a:gd name="connsiteY270" fmla="*/ 2486299 h 5123892"/>
              <a:gd name="connsiteX271" fmla="*/ 3008270 w 5416398"/>
              <a:gd name="connsiteY271" fmla="*/ 2491341 h 5123892"/>
              <a:gd name="connsiteX272" fmla="*/ 3008266 w 5416398"/>
              <a:gd name="connsiteY272" fmla="*/ 2491344 h 5123892"/>
              <a:gd name="connsiteX273" fmla="*/ 2991249 w 5416398"/>
              <a:gd name="connsiteY273" fmla="*/ 2497646 h 5123892"/>
              <a:gd name="connsiteX274" fmla="*/ 2985578 w 5416398"/>
              <a:gd name="connsiteY274" fmla="*/ 2506469 h 5123892"/>
              <a:gd name="connsiteX275" fmla="*/ 2985576 w 5416398"/>
              <a:gd name="connsiteY275" fmla="*/ 2506471 h 5123892"/>
              <a:gd name="connsiteX276" fmla="*/ 2985577 w 5416398"/>
              <a:gd name="connsiteY276" fmla="*/ 2506472 h 5123892"/>
              <a:gd name="connsiteX277" fmla="*/ 2985578 w 5416398"/>
              <a:gd name="connsiteY277" fmla="*/ 2506469 h 5123892"/>
              <a:gd name="connsiteX278" fmla="*/ 3008266 w 5416398"/>
              <a:gd name="connsiteY278" fmla="*/ 2491344 h 5123892"/>
              <a:gd name="connsiteX279" fmla="*/ 3008270 w 5416398"/>
              <a:gd name="connsiteY279" fmla="*/ 2491343 h 5123892"/>
              <a:gd name="connsiteX280" fmla="*/ 3041050 w 5416398"/>
              <a:gd name="connsiteY280" fmla="*/ 2486300 h 5123892"/>
              <a:gd name="connsiteX281" fmla="*/ 3071308 w 5416398"/>
              <a:gd name="connsiteY281" fmla="*/ 2491343 h 5123892"/>
              <a:gd name="connsiteX282" fmla="*/ 3071309 w 5416398"/>
              <a:gd name="connsiteY282" fmla="*/ 2491341 h 5123892"/>
              <a:gd name="connsiteX283" fmla="*/ 3041050 w 5416398"/>
              <a:gd name="connsiteY283" fmla="*/ 2486299 h 5123892"/>
              <a:gd name="connsiteX284" fmla="*/ 3187304 w 5416398"/>
              <a:gd name="connsiteY284" fmla="*/ 2461083 h 5123892"/>
              <a:gd name="connsiteX285" fmla="*/ 3152001 w 5416398"/>
              <a:gd name="connsiteY285" fmla="*/ 2498906 h 5123892"/>
              <a:gd name="connsiteX286" fmla="*/ 3101569 w 5416398"/>
              <a:gd name="connsiteY286" fmla="*/ 2526644 h 5123892"/>
              <a:gd name="connsiteX287" fmla="*/ 3081396 w 5416398"/>
              <a:gd name="connsiteY287" fmla="*/ 2511515 h 5123892"/>
              <a:gd name="connsiteX288" fmla="*/ 3041050 w 5416398"/>
              <a:gd name="connsiteY288" fmla="*/ 2536731 h 5123892"/>
              <a:gd name="connsiteX289" fmla="*/ 3036009 w 5416398"/>
              <a:gd name="connsiteY289" fmla="*/ 2526645 h 5123892"/>
              <a:gd name="connsiteX290" fmla="*/ 3036008 w 5416398"/>
              <a:gd name="connsiteY290" fmla="*/ 2526645 h 5123892"/>
              <a:gd name="connsiteX291" fmla="*/ 3041050 w 5416398"/>
              <a:gd name="connsiteY291" fmla="*/ 2536732 h 5123892"/>
              <a:gd name="connsiteX292" fmla="*/ 3081396 w 5416398"/>
              <a:gd name="connsiteY292" fmla="*/ 2511516 h 5123892"/>
              <a:gd name="connsiteX293" fmla="*/ 3101569 w 5416398"/>
              <a:gd name="connsiteY293" fmla="*/ 2526645 h 5123892"/>
              <a:gd name="connsiteX294" fmla="*/ 3152001 w 5416398"/>
              <a:gd name="connsiteY294" fmla="*/ 2498907 h 5123892"/>
              <a:gd name="connsiteX295" fmla="*/ 3187304 w 5416398"/>
              <a:gd name="connsiteY295" fmla="*/ 2461084 h 5123892"/>
              <a:gd name="connsiteX296" fmla="*/ 3204954 w 5416398"/>
              <a:gd name="connsiteY296" fmla="*/ 2496387 h 5123892"/>
              <a:gd name="connsiteX297" fmla="*/ 3212520 w 5416398"/>
              <a:gd name="connsiteY297" fmla="*/ 2531687 h 5123892"/>
              <a:gd name="connsiteX298" fmla="*/ 3204954 w 5416398"/>
              <a:gd name="connsiteY298" fmla="*/ 2496385 h 5123892"/>
              <a:gd name="connsiteX299" fmla="*/ 3187304 w 5416398"/>
              <a:gd name="connsiteY299" fmla="*/ 2461083 h 5123892"/>
              <a:gd name="connsiteX300" fmla="*/ 90778 w 5416398"/>
              <a:gd name="connsiteY300" fmla="*/ 2420738 h 5123892"/>
              <a:gd name="connsiteX301" fmla="*/ 78170 w 5416398"/>
              <a:gd name="connsiteY301" fmla="*/ 2473691 h 5123892"/>
              <a:gd name="connsiteX302" fmla="*/ 40345 w 5416398"/>
              <a:gd name="connsiteY302" fmla="*/ 2511516 h 5123892"/>
              <a:gd name="connsiteX303" fmla="*/ 55475 w 5416398"/>
              <a:gd name="connsiteY303" fmla="*/ 2456040 h 5123892"/>
              <a:gd name="connsiteX304" fmla="*/ 90778 w 5416398"/>
              <a:gd name="connsiteY304" fmla="*/ 2420738 h 5123892"/>
              <a:gd name="connsiteX305" fmla="*/ 126080 w 5416398"/>
              <a:gd name="connsiteY305" fmla="*/ 2198836 h 5123892"/>
              <a:gd name="connsiteX306" fmla="*/ 146254 w 5416398"/>
              <a:gd name="connsiteY306" fmla="*/ 2224052 h 5123892"/>
              <a:gd name="connsiteX307" fmla="*/ 191642 w 5416398"/>
              <a:gd name="connsiteY307" fmla="*/ 2254312 h 5123892"/>
              <a:gd name="connsiteX308" fmla="*/ 237031 w 5416398"/>
              <a:gd name="connsiteY308" fmla="*/ 2304744 h 5123892"/>
              <a:gd name="connsiteX309" fmla="*/ 257203 w 5416398"/>
              <a:gd name="connsiteY309" fmla="*/ 2385434 h 5123892"/>
              <a:gd name="connsiteX310" fmla="*/ 247116 w 5416398"/>
              <a:gd name="connsiteY310" fmla="*/ 2418215 h 5123892"/>
              <a:gd name="connsiteX311" fmla="*/ 211815 w 5416398"/>
              <a:gd name="connsiteY311" fmla="*/ 2435867 h 5123892"/>
              <a:gd name="connsiteX312" fmla="*/ 146254 w 5416398"/>
              <a:gd name="connsiteY312" fmla="*/ 2385434 h 5123892"/>
              <a:gd name="connsiteX313" fmla="*/ 88257 w 5416398"/>
              <a:gd name="connsiteY313" fmla="*/ 2342567 h 5123892"/>
              <a:gd name="connsiteX314" fmla="*/ 70606 w 5416398"/>
              <a:gd name="connsiteY314" fmla="*/ 2274484 h 5123892"/>
              <a:gd name="connsiteX315" fmla="*/ 80691 w 5416398"/>
              <a:gd name="connsiteY315" fmla="*/ 2213966 h 5123892"/>
              <a:gd name="connsiteX316" fmla="*/ 126080 w 5416398"/>
              <a:gd name="connsiteY316" fmla="*/ 2198836 h 5123892"/>
              <a:gd name="connsiteX317" fmla="*/ 5098676 w 5416398"/>
              <a:gd name="connsiteY317" fmla="*/ 1992066 h 5123892"/>
              <a:gd name="connsiteX318" fmla="*/ 5191976 w 5416398"/>
              <a:gd name="connsiteY318" fmla="*/ 2024847 h 5123892"/>
              <a:gd name="connsiteX319" fmla="*/ 5252501 w 5416398"/>
              <a:gd name="connsiteY319" fmla="*/ 2095452 h 5123892"/>
              <a:gd name="connsiteX320" fmla="*/ 5287797 w 5416398"/>
              <a:gd name="connsiteY320" fmla="*/ 2168578 h 5123892"/>
              <a:gd name="connsiteX321" fmla="*/ 5300405 w 5416398"/>
              <a:gd name="connsiteY321" fmla="*/ 2208923 h 5123892"/>
              <a:gd name="connsiteX322" fmla="*/ 5277711 w 5416398"/>
              <a:gd name="connsiteY322" fmla="*/ 2234140 h 5123892"/>
              <a:gd name="connsiteX323" fmla="*/ 5260059 w 5416398"/>
              <a:gd name="connsiteY323" fmla="*/ 2259356 h 5123892"/>
              <a:gd name="connsiteX324" fmla="*/ 5265102 w 5416398"/>
              <a:gd name="connsiteY324" fmla="*/ 2282050 h 5123892"/>
              <a:gd name="connsiteX325" fmla="*/ 5270146 w 5416398"/>
              <a:gd name="connsiteY325" fmla="*/ 2299701 h 5123892"/>
              <a:gd name="connsiteX326" fmla="*/ 5237365 w 5416398"/>
              <a:gd name="connsiteY326" fmla="*/ 2332482 h 5123892"/>
              <a:gd name="connsiteX327" fmla="*/ 5184411 w 5416398"/>
              <a:gd name="connsiteY327" fmla="*/ 2355177 h 5123892"/>
              <a:gd name="connsiteX328" fmla="*/ 5128936 w 5416398"/>
              <a:gd name="connsiteY328" fmla="*/ 2395522 h 5123892"/>
              <a:gd name="connsiteX329" fmla="*/ 5048244 w 5416398"/>
              <a:gd name="connsiteY329" fmla="*/ 2405609 h 5123892"/>
              <a:gd name="connsiteX330" fmla="*/ 4942337 w 5416398"/>
              <a:gd name="connsiteY330" fmla="*/ 2355177 h 5123892"/>
              <a:gd name="connsiteX331" fmla="*/ 4871733 w 5416398"/>
              <a:gd name="connsiteY331" fmla="*/ 2279529 h 5123892"/>
              <a:gd name="connsiteX332" fmla="*/ 4871733 w 5416398"/>
              <a:gd name="connsiteY332" fmla="*/ 2269442 h 5123892"/>
              <a:gd name="connsiteX333" fmla="*/ 4861647 w 5416398"/>
              <a:gd name="connsiteY333" fmla="*/ 2249269 h 5123892"/>
              <a:gd name="connsiteX334" fmla="*/ 4871733 w 5416398"/>
              <a:gd name="connsiteY334" fmla="*/ 2219010 h 5123892"/>
              <a:gd name="connsiteX335" fmla="*/ 4861647 w 5416398"/>
              <a:gd name="connsiteY335" fmla="*/ 2188751 h 5123892"/>
              <a:gd name="connsiteX336" fmla="*/ 4866689 w 5416398"/>
              <a:gd name="connsiteY336" fmla="*/ 2148405 h 5123892"/>
              <a:gd name="connsiteX337" fmla="*/ 4879298 w 5416398"/>
              <a:gd name="connsiteY337" fmla="*/ 2128233 h 5123892"/>
              <a:gd name="connsiteX338" fmla="*/ 4894427 w 5416398"/>
              <a:gd name="connsiteY338" fmla="*/ 2105539 h 5123892"/>
              <a:gd name="connsiteX339" fmla="*/ 4912079 w 5416398"/>
              <a:gd name="connsiteY339" fmla="*/ 2052585 h 5123892"/>
              <a:gd name="connsiteX340" fmla="*/ 4914428 w 5416398"/>
              <a:gd name="connsiteY340" fmla="*/ 2054934 h 5123892"/>
              <a:gd name="connsiteX341" fmla="*/ 4924686 w 5416398"/>
              <a:gd name="connsiteY341" fmla="*/ 2043127 h 5123892"/>
              <a:gd name="connsiteX342" fmla="*/ 4962511 w 5416398"/>
              <a:gd name="connsiteY342" fmla="*/ 2019804 h 5123892"/>
              <a:gd name="connsiteX343" fmla="*/ 5098676 w 5416398"/>
              <a:gd name="connsiteY343" fmla="*/ 1992066 h 5123892"/>
              <a:gd name="connsiteX344" fmla="*/ 4670005 w 5416398"/>
              <a:gd name="connsiteY344" fmla="*/ 1270887 h 5123892"/>
              <a:gd name="connsiteX345" fmla="*/ 4755739 w 5416398"/>
              <a:gd name="connsiteY345" fmla="*/ 1336449 h 5123892"/>
              <a:gd name="connsiteX346" fmla="*/ 4702786 w 5416398"/>
              <a:gd name="connsiteY346" fmla="*/ 1313754 h 5123892"/>
              <a:gd name="connsiteX347" fmla="*/ 4670005 w 5416398"/>
              <a:gd name="connsiteY347" fmla="*/ 1270887 h 5123892"/>
              <a:gd name="connsiteX348" fmla="*/ 1659214 w 5416398"/>
              <a:gd name="connsiteY348" fmla="*/ 978382 h 5123892"/>
              <a:gd name="connsiteX349" fmla="*/ 1659216 w 5416398"/>
              <a:gd name="connsiteY349" fmla="*/ 978384 h 5123892"/>
              <a:gd name="connsiteX350" fmla="*/ 1659222 w 5416398"/>
              <a:gd name="connsiteY350" fmla="*/ 978386 h 5123892"/>
              <a:gd name="connsiteX351" fmla="*/ 1669930 w 5416398"/>
              <a:gd name="connsiteY351" fmla="*/ 984685 h 5123892"/>
              <a:gd name="connsiteX352" fmla="*/ 1671820 w 5416398"/>
              <a:gd name="connsiteY352" fmla="*/ 983425 h 5123892"/>
              <a:gd name="connsiteX353" fmla="*/ 1671821 w 5416398"/>
              <a:gd name="connsiteY353" fmla="*/ 983425 h 5123892"/>
              <a:gd name="connsiteX354" fmla="*/ 1679384 w 5416398"/>
              <a:gd name="connsiteY354" fmla="*/ 988468 h 5123892"/>
              <a:gd name="connsiteX355" fmla="*/ 1679387 w 5416398"/>
              <a:gd name="connsiteY355" fmla="*/ 988468 h 5123892"/>
              <a:gd name="connsiteX356" fmla="*/ 1671821 w 5416398"/>
              <a:gd name="connsiteY356" fmla="*/ 983424 h 5123892"/>
              <a:gd name="connsiteX357" fmla="*/ 1671820 w 5416398"/>
              <a:gd name="connsiteY357" fmla="*/ 983425 h 5123892"/>
              <a:gd name="connsiteX358" fmla="*/ 1659222 w 5416398"/>
              <a:gd name="connsiteY358" fmla="*/ 978386 h 5123892"/>
              <a:gd name="connsiteX359" fmla="*/ 1840768 w 5416398"/>
              <a:gd name="connsiteY359" fmla="*/ 781697 h 5123892"/>
              <a:gd name="connsiteX360" fmla="*/ 1893722 w 5416398"/>
              <a:gd name="connsiteY360" fmla="*/ 801869 h 5123892"/>
              <a:gd name="connsiteX361" fmla="*/ 1921459 w 5416398"/>
              <a:gd name="connsiteY361" fmla="*/ 847259 h 5123892"/>
              <a:gd name="connsiteX362" fmla="*/ 1881114 w 5416398"/>
              <a:gd name="connsiteY362" fmla="*/ 902733 h 5123892"/>
              <a:gd name="connsiteX363" fmla="*/ 1845812 w 5416398"/>
              <a:gd name="connsiteY363" fmla="*/ 912820 h 5123892"/>
              <a:gd name="connsiteX364" fmla="*/ 1795380 w 5416398"/>
              <a:gd name="connsiteY364" fmla="*/ 852301 h 5123892"/>
              <a:gd name="connsiteX365" fmla="*/ 1805466 w 5416398"/>
              <a:gd name="connsiteY365" fmla="*/ 804391 h 5123892"/>
              <a:gd name="connsiteX366" fmla="*/ 1840768 w 5416398"/>
              <a:gd name="connsiteY366" fmla="*/ 781697 h 5123892"/>
              <a:gd name="connsiteX367" fmla="*/ 3303297 w 5416398"/>
              <a:gd name="connsiteY367" fmla="*/ 701005 h 5123892"/>
              <a:gd name="connsiteX368" fmla="*/ 3293211 w 5416398"/>
              <a:gd name="connsiteY368" fmla="*/ 766567 h 5123892"/>
              <a:gd name="connsiteX369" fmla="*/ 3273037 w 5416398"/>
              <a:gd name="connsiteY369" fmla="*/ 731265 h 5123892"/>
              <a:gd name="connsiteX370" fmla="*/ 3303297 w 5416398"/>
              <a:gd name="connsiteY370" fmla="*/ 701005 h 5123892"/>
              <a:gd name="connsiteX371" fmla="*/ 1946675 w 5416398"/>
              <a:gd name="connsiteY371" fmla="*/ 670746 h 5123892"/>
              <a:gd name="connsiteX372" fmla="*/ 1992065 w 5416398"/>
              <a:gd name="connsiteY372" fmla="*/ 703527 h 5123892"/>
              <a:gd name="connsiteX373" fmla="*/ 2012238 w 5416398"/>
              <a:gd name="connsiteY373" fmla="*/ 746394 h 5123892"/>
              <a:gd name="connsiteX374" fmla="*/ 2007194 w 5416398"/>
              <a:gd name="connsiteY374" fmla="*/ 756481 h 5123892"/>
              <a:gd name="connsiteX375" fmla="*/ 2017281 w 5416398"/>
              <a:gd name="connsiteY375" fmla="*/ 771611 h 5123892"/>
              <a:gd name="connsiteX376" fmla="*/ 2014759 w 5416398"/>
              <a:gd name="connsiteY376" fmla="*/ 791783 h 5123892"/>
              <a:gd name="connsiteX377" fmla="*/ 2012238 w 5416398"/>
              <a:gd name="connsiteY377" fmla="*/ 811956 h 5123892"/>
              <a:gd name="connsiteX378" fmla="*/ 2007194 w 5416398"/>
              <a:gd name="connsiteY378" fmla="*/ 862388 h 5123892"/>
              <a:gd name="connsiteX379" fmla="*/ 2034932 w 5416398"/>
              <a:gd name="connsiteY379" fmla="*/ 890126 h 5123892"/>
              <a:gd name="connsiteX380" fmla="*/ 2052583 w 5416398"/>
              <a:gd name="connsiteY380" fmla="*/ 917863 h 5123892"/>
              <a:gd name="connsiteX381" fmla="*/ 2050061 w 5416398"/>
              <a:gd name="connsiteY381" fmla="*/ 950643 h 5123892"/>
              <a:gd name="connsiteX382" fmla="*/ 2047539 w 5416398"/>
              <a:gd name="connsiteY382" fmla="*/ 978382 h 5123892"/>
              <a:gd name="connsiteX383" fmla="*/ 2065191 w 5416398"/>
              <a:gd name="connsiteY383" fmla="*/ 996033 h 5123892"/>
              <a:gd name="connsiteX384" fmla="*/ 2118145 w 5416398"/>
              <a:gd name="connsiteY384" fmla="*/ 1008640 h 5123892"/>
              <a:gd name="connsiteX385" fmla="*/ 2166055 w 5416398"/>
              <a:gd name="connsiteY385" fmla="*/ 968295 h 5123892"/>
              <a:gd name="connsiteX386" fmla="*/ 2239181 w 5416398"/>
              <a:gd name="connsiteY386" fmla="*/ 892647 h 5123892"/>
              <a:gd name="connsiteX387" fmla="*/ 2244225 w 5416398"/>
              <a:gd name="connsiteY387" fmla="*/ 895169 h 5123892"/>
              <a:gd name="connsiteX388" fmla="*/ 2249268 w 5416398"/>
              <a:gd name="connsiteY388" fmla="*/ 897691 h 5123892"/>
              <a:gd name="connsiteX389" fmla="*/ 2289613 w 5416398"/>
              <a:gd name="connsiteY389" fmla="*/ 857344 h 5123892"/>
              <a:gd name="connsiteX390" fmla="*/ 2365261 w 5416398"/>
              <a:gd name="connsiteY390" fmla="*/ 816999 h 5123892"/>
              <a:gd name="connsiteX391" fmla="*/ 2410651 w 5416398"/>
              <a:gd name="connsiteY391" fmla="*/ 832129 h 5123892"/>
              <a:gd name="connsiteX392" fmla="*/ 2430823 w 5416398"/>
              <a:gd name="connsiteY392" fmla="*/ 882560 h 5123892"/>
              <a:gd name="connsiteX393" fmla="*/ 2408129 w 5416398"/>
              <a:gd name="connsiteY393" fmla="*/ 912820 h 5123892"/>
              <a:gd name="connsiteX394" fmla="*/ 2360219 w 5416398"/>
              <a:gd name="connsiteY394" fmla="*/ 948123 h 5123892"/>
              <a:gd name="connsiteX395" fmla="*/ 2312308 w 5416398"/>
              <a:gd name="connsiteY395" fmla="*/ 990989 h 5123892"/>
              <a:gd name="connsiteX396" fmla="*/ 2289613 w 5416398"/>
              <a:gd name="connsiteY396" fmla="*/ 1038900 h 5123892"/>
              <a:gd name="connsiteX397" fmla="*/ 2317351 w 5416398"/>
              <a:gd name="connsiteY397" fmla="*/ 1061594 h 5123892"/>
              <a:gd name="connsiteX398" fmla="*/ 2365261 w 5416398"/>
              <a:gd name="connsiteY398" fmla="*/ 1084288 h 5123892"/>
              <a:gd name="connsiteX399" fmla="*/ 2415693 w 5416398"/>
              <a:gd name="connsiteY399" fmla="*/ 1028814 h 5123892"/>
              <a:gd name="connsiteX400" fmla="*/ 2453518 w 5416398"/>
              <a:gd name="connsiteY400" fmla="*/ 985946 h 5123892"/>
              <a:gd name="connsiteX401" fmla="*/ 2481255 w 5416398"/>
              <a:gd name="connsiteY401" fmla="*/ 968295 h 5123892"/>
              <a:gd name="connsiteX402" fmla="*/ 2516557 w 5416398"/>
              <a:gd name="connsiteY402" fmla="*/ 985946 h 5123892"/>
              <a:gd name="connsiteX403" fmla="*/ 2526644 w 5416398"/>
              <a:gd name="connsiteY403" fmla="*/ 1013684 h 5123892"/>
              <a:gd name="connsiteX404" fmla="*/ 2514036 w 5416398"/>
              <a:gd name="connsiteY404" fmla="*/ 1064116 h 5123892"/>
              <a:gd name="connsiteX405" fmla="*/ 2481255 w 5416398"/>
              <a:gd name="connsiteY405" fmla="*/ 1114548 h 5123892"/>
              <a:gd name="connsiteX406" fmla="*/ 2496384 w 5416398"/>
              <a:gd name="connsiteY406" fmla="*/ 1164980 h 5123892"/>
              <a:gd name="connsiteX407" fmla="*/ 2546816 w 5416398"/>
              <a:gd name="connsiteY407" fmla="*/ 1185153 h 5123892"/>
              <a:gd name="connsiteX408" fmla="*/ 2572032 w 5416398"/>
              <a:gd name="connsiteY408" fmla="*/ 1170023 h 5123892"/>
              <a:gd name="connsiteX409" fmla="*/ 2607335 w 5416398"/>
              <a:gd name="connsiteY409" fmla="*/ 1159937 h 5123892"/>
              <a:gd name="connsiteX410" fmla="*/ 2614900 w 5416398"/>
              <a:gd name="connsiteY410" fmla="*/ 1185153 h 5123892"/>
              <a:gd name="connsiteX411" fmla="*/ 2657767 w 5416398"/>
              <a:gd name="connsiteY411" fmla="*/ 1205326 h 5123892"/>
              <a:gd name="connsiteX412" fmla="*/ 2672896 w 5416398"/>
              <a:gd name="connsiteY412" fmla="*/ 1192717 h 5123892"/>
              <a:gd name="connsiteX413" fmla="*/ 2705677 w 5416398"/>
              <a:gd name="connsiteY413" fmla="*/ 1159937 h 5123892"/>
              <a:gd name="connsiteX414" fmla="*/ 2740980 w 5416398"/>
              <a:gd name="connsiteY414" fmla="*/ 1117069 h 5123892"/>
              <a:gd name="connsiteX415" fmla="*/ 2758631 w 5416398"/>
              <a:gd name="connsiteY415" fmla="*/ 1079246 h 5123892"/>
              <a:gd name="connsiteX416" fmla="*/ 2743502 w 5416398"/>
              <a:gd name="connsiteY416" fmla="*/ 1069159 h 5123892"/>
              <a:gd name="connsiteX417" fmla="*/ 2753588 w 5416398"/>
              <a:gd name="connsiteY417" fmla="*/ 1008640 h 5123892"/>
              <a:gd name="connsiteX418" fmla="*/ 2693070 w 5416398"/>
              <a:gd name="connsiteY418" fmla="*/ 975860 h 5123892"/>
              <a:gd name="connsiteX419" fmla="*/ 2682983 w 5416398"/>
              <a:gd name="connsiteY419" fmla="*/ 902733 h 5123892"/>
              <a:gd name="connsiteX420" fmla="*/ 2705677 w 5416398"/>
              <a:gd name="connsiteY420" fmla="*/ 885082 h 5123892"/>
              <a:gd name="connsiteX421" fmla="*/ 2728372 w 5416398"/>
              <a:gd name="connsiteY421" fmla="*/ 872475 h 5123892"/>
              <a:gd name="connsiteX422" fmla="*/ 2768718 w 5416398"/>
              <a:gd name="connsiteY422" fmla="*/ 890126 h 5123892"/>
              <a:gd name="connsiteX423" fmla="*/ 2809063 w 5416398"/>
              <a:gd name="connsiteY423" fmla="*/ 912820 h 5123892"/>
              <a:gd name="connsiteX424" fmla="*/ 2819150 w 5416398"/>
              <a:gd name="connsiteY424" fmla="*/ 867431 h 5123892"/>
              <a:gd name="connsiteX425" fmla="*/ 2854451 w 5416398"/>
              <a:gd name="connsiteY425" fmla="*/ 847259 h 5123892"/>
              <a:gd name="connsiteX426" fmla="*/ 2869582 w 5416398"/>
              <a:gd name="connsiteY426" fmla="*/ 864910 h 5123892"/>
              <a:gd name="connsiteX427" fmla="*/ 2879667 w 5416398"/>
              <a:gd name="connsiteY427" fmla="*/ 892647 h 5123892"/>
              <a:gd name="connsiteX428" fmla="*/ 2856973 w 5416398"/>
              <a:gd name="connsiteY428" fmla="*/ 960730 h 5123892"/>
              <a:gd name="connsiteX429" fmla="*/ 2839322 w 5416398"/>
              <a:gd name="connsiteY429" fmla="*/ 1059072 h 5123892"/>
              <a:gd name="connsiteX430" fmla="*/ 2849409 w 5416398"/>
              <a:gd name="connsiteY430" fmla="*/ 1069159 h 5123892"/>
              <a:gd name="connsiteX431" fmla="*/ 2902363 w 5416398"/>
              <a:gd name="connsiteY431" fmla="*/ 1003598 h 5123892"/>
              <a:gd name="connsiteX432" fmla="*/ 2930100 w 5416398"/>
              <a:gd name="connsiteY432" fmla="*/ 943079 h 5123892"/>
              <a:gd name="connsiteX433" fmla="*/ 2914970 w 5416398"/>
              <a:gd name="connsiteY433" fmla="*/ 912820 h 5123892"/>
              <a:gd name="connsiteX434" fmla="*/ 2955316 w 5416398"/>
              <a:gd name="connsiteY434" fmla="*/ 862388 h 5123892"/>
              <a:gd name="connsiteX435" fmla="*/ 2993140 w 5416398"/>
              <a:gd name="connsiteY435" fmla="*/ 895169 h 5123892"/>
              <a:gd name="connsiteX436" fmla="*/ 3041050 w 5416398"/>
              <a:gd name="connsiteY436" fmla="*/ 932992 h 5123892"/>
              <a:gd name="connsiteX437" fmla="*/ 3073831 w 5416398"/>
              <a:gd name="connsiteY437" fmla="*/ 917863 h 5123892"/>
              <a:gd name="connsiteX438" fmla="*/ 3096525 w 5416398"/>
              <a:gd name="connsiteY438" fmla="*/ 885082 h 5123892"/>
              <a:gd name="connsiteX439" fmla="*/ 3119220 w 5416398"/>
              <a:gd name="connsiteY439" fmla="*/ 852301 h 5123892"/>
              <a:gd name="connsiteX440" fmla="*/ 3157044 w 5416398"/>
              <a:gd name="connsiteY440" fmla="*/ 837172 h 5123892"/>
              <a:gd name="connsiteX441" fmla="*/ 3157044 w 5416398"/>
              <a:gd name="connsiteY441" fmla="*/ 872475 h 5123892"/>
              <a:gd name="connsiteX442" fmla="*/ 3167131 w 5416398"/>
              <a:gd name="connsiteY442" fmla="*/ 882560 h 5123892"/>
              <a:gd name="connsiteX443" fmla="*/ 3217563 w 5416398"/>
              <a:gd name="connsiteY443" fmla="*/ 867431 h 5123892"/>
              <a:gd name="connsiteX444" fmla="*/ 3242779 w 5416398"/>
              <a:gd name="connsiteY444" fmla="*/ 837172 h 5123892"/>
              <a:gd name="connsiteX445" fmla="*/ 3260430 w 5416398"/>
              <a:gd name="connsiteY445" fmla="*/ 806913 h 5123892"/>
              <a:gd name="connsiteX446" fmla="*/ 3293211 w 5416398"/>
              <a:gd name="connsiteY446" fmla="*/ 791783 h 5123892"/>
              <a:gd name="connsiteX447" fmla="*/ 3318427 w 5416398"/>
              <a:gd name="connsiteY447" fmla="*/ 806913 h 5123892"/>
              <a:gd name="connsiteX448" fmla="*/ 3325991 w 5416398"/>
              <a:gd name="connsiteY448" fmla="*/ 837172 h 5123892"/>
              <a:gd name="connsiteX449" fmla="*/ 3336078 w 5416398"/>
              <a:gd name="connsiteY449" fmla="*/ 867431 h 5123892"/>
              <a:gd name="connsiteX450" fmla="*/ 3368859 w 5416398"/>
              <a:gd name="connsiteY450" fmla="*/ 882560 h 5123892"/>
              <a:gd name="connsiteX451" fmla="*/ 3479808 w 5416398"/>
              <a:gd name="connsiteY451" fmla="*/ 882560 h 5123892"/>
              <a:gd name="connsiteX452" fmla="*/ 3502504 w 5416398"/>
              <a:gd name="connsiteY452" fmla="*/ 864910 h 5123892"/>
              <a:gd name="connsiteX453" fmla="*/ 3525198 w 5416398"/>
              <a:gd name="connsiteY453" fmla="*/ 852301 h 5123892"/>
              <a:gd name="connsiteX454" fmla="*/ 3545371 w 5416398"/>
              <a:gd name="connsiteY454" fmla="*/ 877517 h 5123892"/>
              <a:gd name="connsiteX455" fmla="*/ 3565543 w 5416398"/>
              <a:gd name="connsiteY455" fmla="*/ 902733 h 5123892"/>
              <a:gd name="connsiteX456" fmla="*/ 3565543 w 5416398"/>
              <a:gd name="connsiteY456" fmla="*/ 943079 h 5123892"/>
              <a:gd name="connsiteX457" fmla="*/ 3588237 w 5416398"/>
              <a:gd name="connsiteY457" fmla="*/ 973339 h 5123892"/>
              <a:gd name="connsiteX458" fmla="*/ 3711797 w 5416398"/>
              <a:gd name="connsiteY458" fmla="*/ 998555 h 5123892"/>
              <a:gd name="connsiteX459" fmla="*/ 3747098 w 5416398"/>
              <a:gd name="connsiteY459" fmla="*/ 975860 h 5123892"/>
              <a:gd name="connsiteX460" fmla="*/ 3797530 w 5416398"/>
              <a:gd name="connsiteY460" fmla="*/ 968295 h 5123892"/>
              <a:gd name="connsiteX461" fmla="*/ 3802574 w 5416398"/>
              <a:gd name="connsiteY461" fmla="*/ 988468 h 5123892"/>
              <a:gd name="connsiteX462" fmla="*/ 3807617 w 5416398"/>
              <a:gd name="connsiteY462" fmla="*/ 1008640 h 5123892"/>
              <a:gd name="connsiteX463" fmla="*/ 3797530 w 5416398"/>
              <a:gd name="connsiteY463" fmla="*/ 1036378 h 5123892"/>
              <a:gd name="connsiteX464" fmla="*/ 3787445 w 5416398"/>
              <a:gd name="connsiteY464" fmla="*/ 1064116 h 5123892"/>
              <a:gd name="connsiteX465" fmla="*/ 3800052 w 5416398"/>
              <a:gd name="connsiteY465" fmla="*/ 1127156 h 5123892"/>
              <a:gd name="connsiteX466" fmla="*/ 3837876 w 5416398"/>
              <a:gd name="connsiteY466" fmla="*/ 1159937 h 5123892"/>
              <a:gd name="connsiteX467" fmla="*/ 3878222 w 5416398"/>
              <a:gd name="connsiteY467" fmla="*/ 1147329 h 5123892"/>
              <a:gd name="connsiteX468" fmla="*/ 3923610 w 5416398"/>
              <a:gd name="connsiteY468" fmla="*/ 1134720 h 5123892"/>
              <a:gd name="connsiteX469" fmla="*/ 3908481 w 5416398"/>
              <a:gd name="connsiteY469" fmla="*/ 1182631 h 5123892"/>
              <a:gd name="connsiteX470" fmla="*/ 3888309 w 5416398"/>
              <a:gd name="connsiteY470" fmla="*/ 1230542 h 5123892"/>
              <a:gd name="connsiteX471" fmla="*/ 3923610 w 5416398"/>
              <a:gd name="connsiteY471" fmla="*/ 1303668 h 5123892"/>
              <a:gd name="connsiteX472" fmla="*/ 3963956 w 5416398"/>
              <a:gd name="connsiteY472" fmla="*/ 1336449 h 5123892"/>
              <a:gd name="connsiteX473" fmla="*/ 3989172 w 5416398"/>
              <a:gd name="connsiteY473" fmla="*/ 1328884 h 5123892"/>
              <a:gd name="connsiteX474" fmla="*/ 4039604 w 5416398"/>
              <a:gd name="connsiteY474" fmla="*/ 1321319 h 5123892"/>
              <a:gd name="connsiteX475" fmla="*/ 4079951 w 5416398"/>
              <a:gd name="connsiteY475" fmla="*/ 1346535 h 5123892"/>
              <a:gd name="connsiteX476" fmla="*/ 4019432 w 5416398"/>
              <a:gd name="connsiteY476" fmla="*/ 1391923 h 5123892"/>
              <a:gd name="connsiteX477" fmla="*/ 3984129 w 5416398"/>
              <a:gd name="connsiteY477" fmla="*/ 1452442 h 5123892"/>
              <a:gd name="connsiteX478" fmla="*/ 3999259 w 5416398"/>
              <a:gd name="connsiteY478" fmla="*/ 1507917 h 5123892"/>
              <a:gd name="connsiteX479" fmla="*/ 3996738 w 5416398"/>
              <a:gd name="connsiteY479" fmla="*/ 1545742 h 5123892"/>
              <a:gd name="connsiteX480" fmla="*/ 3994216 w 5416398"/>
              <a:gd name="connsiteY480" fmla="*/ 1573478 h 5123892"/>
              <a:gd name="connsiteX481" fmla="*/ 4019432 w 5416398"/>
              <a:gd name="connsiteY481" fmla="*/ 1606260 h 5123892"/>
              <a:gd name="connsiteX482" fmla="*/ 4049691 w 5416398"/>
              <a:gd name="connsiteY482" fmla="*/ 1639041 h 5123892"/>
              <a:gd name="connsiteX483" fmla="*/ 4011867 w 5416398"/>
              <a:gd name="connsiteY483" fmla="*/ 1686951 h 5123892"/>
              <a:gd name="connsiteX484" fmla="*/ 3979086 w 5416398"/>
              <a:gd name="connsiteY484" fmla="*/ 1749991 h 5123892"/>
              <a:gd name="connsiteX485" fmla="*/ 3956391 w 5416398"/>
              <a:gd name="connsiteY485" fmla="*/ 1802945 h 5123892"/>
              <a:gd name="connsiteX486" fmla="*/ 3948826 w 5416398"/>
              <a:gd name="connsiteY486" fmla="*/ 1820596 h 5123892"/>
              <a:gd name="connsiteX487" fmla="*/ 3958913 w 5416398"/>
              <a:gd name="connsiteY487" fmla="*/ 1863464 h 5123892"/>
              <a:gd name="connsiteX488" fmla="*/ 3979086 w 5416398"/>
              <a:gd name="connsiteY488" fmla="*/ 1881114 h 5123892"/>
              <a:gd name="connsiteX489" fmla="*/ 4006823 w 5416398"/>
              <a:gd name="connsiteY489" fmla="*/ 1891200 h 5123892"/>
              <a:gd name="connsiteX490" fmla="*/ 4026997 w 5416398"/>
              <a:gd name="connsiteY490" fmla="*/ 1913896 h 5123892"/>
              <a:gd name="connsiteX491" fmla="*/ 4059777 w 5416398"/>
              <a:gd name="connsiteY491" fmla="*/ 1944155 h 5123892"/>
              <a:gd name="connsiteX492" fmla="*/ 4135425 w 5416398"/>
              <a:gd name="connsiteY492" fmla="*/ 1976935 h 5123892"/>
              <a:gd name="connsiteX493" fmla="*/ 4150555 w 5416398"/>
              <a:gd name="connsiteY493" fmla="*/ 1984500 h 5123892"/>
              <a:gd name="connsiteX494" fmla="*/ 4155597 w 5416398"/>
              <a:gd name="connsiteY494" fmla="*/ 2004673 h 5123892"/>
              <a:gd name="connsiteX495" fmla="*/ 4180814 w 5416398"/>
              <a:gd name="connsiteY495" fmla="*/ 2027367 h 5123892"/>
              <a:gd name="connsiteX496" fmla="*/ 4251419 w 5416398"/>
              <a:gd name="connsiteY496" fmla="*/ 2047541 h 5123892"/>
              <a:gd name="connsiteX497" fmla="*/ 4266548 w 5416398"/>
              <a:gd name="connsiteY497" fmla="*/ 2037454 h 5123892"/>
              <a:gd name="connsiteX498" fmla="*/ 4274113 w 5416398"/>
              <a:gd name="connsiteY498" fmla="*/ 2045019 h 5123892"/>
              <a:gd name="connsiteX499" fmla="*/ 4286722 w 5416398"/>
              <a:gd name="connsiteY499" fmla="*/ 2052583 h 5123892"/>
              <a:gd name="connsiteX500" fmla="*/ 4296808 w 5416398"/>
              <a:gd name="connsiteY500" fmla="*/ 2050061 h 5123892"/>
              <a:gd name="connsiteX501" fmla="*/ 4306901 w 5416398"/>
              <a:gd name="connsiteY501" fmla="*/ 2047541 h 5123892"/>
              <a:gd name="connsiteX502" fmla="*/ 4339675 w 5416398"/>
              <a:gd name="connsiteY502" fmla="*/ 2070235 h 5123892"/>
              <a:gd name="connsiteX503" fmla="*/ 4384771 w 5416398"/>
              <a:gd name="connsiteY503" fmla="*/ 2091592 h 5123892"/>
              <a:gd name="connsiteX504" fmla="*/ 4382542 w 5416398"/>
              <a:gd name="connsiteY504" fmla="*/ 2087887 h 5123892"/>
              <a:gd name="connsiteX505" fmla="*/ 4387586 w 5416398"/>
              <a:gd name="connsiteY505" fmla="*/ 2092930 h 5123892"/>
              <a:gd name="connsiteX506" fmla="*/ 4384773 w 5416398"/>
              <a:gd name="connsiteY506" fmla="*/ 2091595 h 5123892"/>
              <a:gd name="connsiteX507" fmla="*/ 4386327 w 5416398"/>
              <a:gd name="connsiteY507" fmla="*/ 2094194 h 5123892"/>
              <a:gd name="connsiteX508" fmla="*/ 4397679 w 5416398"/>
              <a:gd name="connsiteY508" fmla="*/ 2113102 h 5123892"/>
              <a:gd name="connsiteX509" fmla="*/ 4430452 w 5416398"/>
              <a:gd name="connsiteY509" fmla="*/ 2166055 h 5123892"/>
              <a:gd name="connsiteX510" fmla="*/ 4465755 w 5416398"/>
              <a:gd name="connsiteY510" fmla="*/ 2216487 h 5123892"/>
              <a:gd name="connsiteX511" fmla="*/ 4493493 w 5416398"/>
              <a:gd name="connsiteY511" fmla="*/ 2239182 h 5123892"/>
              <a:gd name="connsiteX512" fmla="*/ 4483406 w 5416398"/>
              <a:gd name="connsiteY512" fmla="*/ 2269441 h 5123892"/>
              <a:gd name="connsiteX513" fmla="*/ 4493493 w 5416398"/>
              <a:gd name="connsiteY513" fmla="*/ 2309786 h 5123892"/>
              <a:gd name="connsiteX514" fmla="*/ 4490971 w 5416398"/>
              <a:gd name="connsiteY514" fmla="*/ 2370305 h 5123892"/>
              <a:gd name="connsiteX515" fmla="*/ 4485928 w 5416398"/>
              <a:gd name="connsiteY515" fmla="*/ 2387956 h 5123892"/>
              <a:gd name="connsiteX516" fmla="*/ 4473319 w 5416398"/>
              <a:gd name="connsiteY516" fmla="*/ 2413173 h 5123892"/>
              <a:gd name="connsiteX517" fmla="*/ 4448103 w 5416398"/>
              <a:gd name="connsiteY517" fmla="*/ 2491341 h 5123892"/>
              <a:gd name="connsiteX518" fmla="*/ 4374977 w 5416398"/>
              <a:gd name="connsiteY518" fmla="*/ 2529166 h 5123892"/>
              <a:gd name="connsiteX519" fmla="*/ 4324545 w 5416398"/>
              <a:gd name="connsiteY519" fmla="*/ 2577076 h 5123892"/>
              <a:gd name="connsiteX520" fmla="*/ 4281678 w 5416398"/>
              <a:gd name="connsiteY520" fmla="*/ 2622464 h 5123892"/>
              <a:gd name="connsiteX521" fmla="*/ 4231246 w 5416398"/>
              <a:gd name="connsiteY521" fmla="*/ 2647680 h 5123892"/>
              <a:gd name="connsiteX522" fmla="*/ 4183335 w 5416398"/>
              <a:gd name="connsiteY522" fmla="*/ 2604814 h 5123892"/>
              <a:gd name="connsiteX523" fmla="*/ 4115252 w 5416398"/>
              <a:gd name="connsiteY523" fmla="*/ 2587163 h 5123892"/>
              <a:gd name="connsiteX524" fmla="*/ 4122817 w 5416398"/>
              <a:gd name="connsiteY524" fmla="*/ 2622464 h 5123892"/>
              <a:gd name="connsiteX525" fmla="*/ 4125339 w 5416398"/>
              <a:gd name="connsiteY525" fmla="*/ 2657767 h 5123892"/>
              <a:gd name="connsiteX526" fmla="*/ 4110209 w 5416398"/>
              <a:gd name="connsiteY526" fmla="*/ 2640116 h 5123892"/>
              <a:gd name="connsiteX527" fmla="*/ 4105167 w 5416398"/>
              <a:gd name="connsiteY527" fmla="*/ 2612379 h 5123892"/>
              <a:gd name="connsiteX528" fmla="*/ 4074907 w 5416398"/>
              <a:gd name="connsiteY528" fmla="*/ 2647680 h 5123892"/>
              <a:gd name="connsiteX529" fmla="*/ 4062299 w 5416398"/>
              <a:gd name="connsiteY529" fmla="*/ 2665332 h 5123892"/>
              <a:gd name="connsiteX530" fmla="*/ 4054735 w 5416398"/>
              <a:gd name="connsiteY530" fmla="*/ 2677940 h 5123892"/>
              <a:gd name="connsiteX531" fmla="*/ 4049691 w 5416398"/>
              <a:gd name="connsiteY531" fmla="*/ 2688027 h 5123892"/>
              <a:gd name="connsiteX532" fmla="*/ 4059777 w 5416398"/>
              <a:gd name="connsiteY532" fmla="*/ 2723328 h 5123892"/>
              <a:gd name="connsiteX533" fmla="*/ 4049691 w 5416398"/>
              <a:gd name="connsiteY533" fmla="*/ 2713243 h 5123892"/>
              <a:gd name="connsiteX534" fmla="*/ 4034561 w 5416398"/>
              <a:gd name="connsiteY534" fmla="*/ 2703156 h 5123892"/>
              <a:gd name="connsiteX535" fmla="*/ 4019432 w 5416398"/>
              <a:gd name="connsiteY535" fmla="*/ 2708199 h 5123892"/>
              <a:gd name="connsiteX536" fmla="*/ 4019432 w 5416398"/>
              <a:gd name="connsiteY536" fmla="*/ 2713243 h 5123892"/>
              <a:gd name="connsiteX537" fmla="*/ 4009345 w 5416398"/>
              <a:gd name="connsiteY537" fmla="*/ 2713243 h 5123892"/>
              <a:gd name="connsiteX538" fmla="*/ 4019432 w 5416398"/>
              <a:gd name="connsiteY538" fmla="*/ 2773760 h 5123892"/>
              <a:gd name="connsiteX539" fmla="*/ 4004302 w 5416398"/>
              <a:gd name="connsiteY539" fmla="*/ 2778804 h 5123892"/>
              <a:gd name="connsiteX540" fmla="*/ 4006823 w 5416398"/>
              <a:gd name="connsiteY540" fmla="*/ 2783847 h 5123892"/>
              <a:gd name="connsiteX541" fmla="*/ 4009345 w 5416398"/>
              <a:gd name="connsiteY541" fmla="*/ 2788890 h 5123892"/>
              <a:gd name="connsiteX542" fmla="*/ 3979086 w 5416398"/>
              <a:gd name="connsiteY542" fmla="*/ 2788890 h 5123892"/>
              <a:gd name="connsiteX543" fmla="*/ 3936219 w 5416398"/>
              <a:gd name="connsiteY543" fmla="*/ 2806541 h 5123892"/>
              <a:gd name="connsiteX544" fmla="*/ 3903438 w 5416398"/>
              <a:gd name="connsiteY544" fmla="*/ 2834279 h 5123892"/>
              <a:gd name="connsiteX545" fmla="*/ 3936219 w 5416398"/>
              <a:gd name="connsiteY545" fmla="*/ 2851931 h 5123892"/>
              <a:gd name="connsiteX546" fmla="*/ 4011867 w 5416398"/>
              <a:gd name="connsiteY546" fmla="*/ 2862017 h 5123892"/>
              <a:gd name="connsiteX547" fmla="*/ 4087515 w 5416398"/>
              <a:gd name="connsiteY547" fmla="*/ 2892276 h 5123892"/>
              <a:gd name="connsiteX548" fmla="*/ 4120296 w 5416398"/>
              <a:gd name="connsiteY548" fmla="*/ 2965402 h 5123892"/>
              <a:gd name="connsiteX549" fmla="*/ 4095080 w 5416398"/>
              <a:gd name="connsiteY549" fmla="*/ 2990618 h 5123892"/>
              <a:gd name="connsiteX550" fmla="*/ 4024475 w 5416398"/>
              <a:gd name="connsiteY550" fmla="*/ 2945230 h 5123892"/>
              <a:gd name="connsiteX551" fmla="*/ 3974042 w 5416398"/>
              <a:gd name="connsiteY551" fmla="*/ 2869582 h 5123892"/>
              <a:gd name="connsiteX552" fmla="*/ 3948826 w 5416398"/>
              <a:gd name="connsiteY552" fmla="*/ 2889754 h 5123892"/>
              <a:gd name="connsiteX553" fmla="*/ 3953870 w 5416398"/>
              <a:gd name="connsiteY553" fmla="*/ 2907405 h 5123892"/>
              <a:gd name="connsiteX554" fmla="*/ 3963956 w 5416398"/>
              <a:gd name="connsiteY554" fmla="*/ 2935143 h 5123892"/>
              <a:gd name="connsiteX555" fmla="*/ 3931175 w 5416398"/>
              <a:gd name="connsiteY555" fmla="*/ 2922535 h 5123892"/>
              <a:gd name="connsiteX556" fmla="*/ 3908481 w 5416398"/>
              <a:gd name="connsiteY556" fmla="*/ 2899841 h 5123892"/>
              <a:gd name="connsiteX557" fmla="*/ 3880743 w 5416398"/>
              <a:gd name="connsiteY557" fmla="*/ 2879669 h 5123892"/>
              <a:gd name="connsiteX558" fmla="*/ 3832833 w 5416398"/>
              <a:gd name="connsiteY558" fmla="*/ 2869582 h 5123892"/>
              <a:gd name="connsiteX559" fmla="*/ 3807617 w 5416398"/>
              <a:gd name="connsiteY559" fmla="*/ 2889754 h 5123892"/>
              <a:gd name="connsiteX560" fmla="*/ 3779879 w 5416398"/>
              <a:gd name="connsiteY560" fmla="*/ 2879669 h 5123892"/>
              <a:gd name="connsiteX561" fmla="*/ 3747098 w 5416398"/>
              <a:gd name="connsiteY561" fmla="*/ 2874625 h 5123892"/>
              <a:gd name="connsiteX562" fmla="*/ 3721882 w 5416398"/>
              <a:gd name="connsiteY562" fmla="*/ 2899841 h 5123892"/>
              <a:gd name="connsiteX563" fmla="*/ 3734491 w 5416398"/>
              <a:gd name="connsiteY563" fmla="*/ 2978011 h 5123892"/>
              <a:gd name="connsiteX564" fmla="*/ 3747098 w 5416398"/>
              <a:gd name="connsiteY564" fmla="*/ 3041050 h 5123892"/>
              <a:gd name="connsiteX565" fmla="*/ 3721882 w 5416398"/>
              <a:gd name="connsiteY565" fmla="*/ 3061224 h 5123892"/>
              <a:gd name="connsiteX566" fmla="*/ 3681537 w 5416398"/>
              <a:gd name="connsiteY566" fmla="*/ 2889754 h 5123892"/>
              <a:gd name="connsiteX567" fmla="*/ 3653800 w 5416398"/>
              <a:gd name="connsiteY567" fmla="*/ 2925057 h 5123892"/>
              <a:gd name="connsiteX568" fmla="*/ 3636149 w 5416398"/>
              <a:gd name="connsiteY568" fmla="*/ 2945230 h 5123892"/>
              <a:gd name="connsiteX569" fmla="*/ 3636149 w 5416398"/>
              <a:gd name="connsiteY569" fmla="*/ 2940186 h 5123892"/>
              <a:gd name="connsiteX570" fmla="*/ 3643713 w 5416398"/>
              <a:gd name="connsiteY570" fmla="*/ 2912449 h 5123892"/>
              <a:gd name="connsiteX571" fmla="*/ 3651278 w 5416398"/>
              <a:gd name="connsiteY571" fmla="*/ 2889754 h 5123892"/>
              <a:gd name="connsiteX572" fmla="*/ 3580673 w 5416398"/>
              <a:gd name="connsiteY572" fmla="*/ 2889754 h 5123892"/>
              <a:gd name="connsiteX573" fmla="*/ 3555457 w 5416398"/>
              <a:gd name="connsiteY573" fmla="*/ 2902363 h 5123892"/>
              <a:gd name="connsiteX574" fmla="*/ 3547892 w 5416398"/>
              <a:gd name="connsiteY574" fmla="*/ 2927579 h 5123892"/>
              <a:gd name="connsiteX575" fmla="*/ 3542849 w 5416398"/>
              <a:gd name="connsiteY575" fmla="*/ 2952795 h 5123892"/>
              <a:gd name="connsiteX576" fmla="*/ 3525198 w 5416398"/>
              <a:gd name="connsiteY576" fmla="*/ 2965402 h 5123892"/>
              <a:gd name="connsiteX577" fmla="*/ 3530240 w 5416398"/>
              <a:gd name="connsiteY577" fmla="*/ 2980531 h 5123892"/>
              <a:gd name="connsiteX578" fmla="*/ 3535284 w 5416398"/>
              <a:gd name="connsiteY578" fmla="*/ 3000705 h 5123892"/>
              <a:gd name="connsiteX579" fmla="*/ 3522676 w 5416398"/>
              <a:gd name="connsiteY579" fmla="*/ 3048615 h 5123892"/>
              <a:gd name="connsiteX580" fmla="*/ 3484852 w 5416398"/>
              <a:gd name="connsiteY580" fmla="*/ 3076353 h 5123892"/>
              <a:gd name="connsiteX581" fmla="*/ 3457114 w 5416398"/>
              <a:gd name="connsiteY581" fmla="*/ 3061224 h 5123892"/>
              <a:gd name="connsiteX582" fmla="*/ 3449550 w 5416398"/>
              <a:gd name="connsiteY582" fmla="*/ 3036008 h 5123892"/>
              <a:gd name="connsiteX583" fmla="*/ 3459636 w 5416398"/>
              <a:gd name="connsiteY583" fmla="*/ 2988097 h 5123892"/>
              <a:gd name="connsiteX584" fmla="*/ 3482330 w 5416398"/>
              <a:gd name="connsiteY584" fmla="*/ 2967924 h 5123892"/>
              <a:gd name="connsiteX585" fmla="*/ 3512590 w 5416398"/>
              <a:gd name="connsiteY585" fmla="*/ 2942708 h 5123892"/>
              <a:gd name="connsiteX586" fmla="*/ 3545371 w 5416398"/>
              <a:gd name="connsiteY586" fmla="*/ 2879669 h 5123892"/>
              <a:gd name="connsiteX587" fmla="*/ 3510068 w 5416398"/>
              <a:gd name="connsiteY587" fmla="*/ 2869582 h 5123892"/>
              <a:gd name="connsiteX588" fmla="*/ 3469723 w 5416398"/>
              <a:gd name="connsiteY588" fmla="*/ 2849409 h 5123892"/>
              <a:gd name="connsiteX589" fmla="*/ 3441985 w 5416398"/>
              <a:gd name="connsiteY589" fmla="*/ 2892276 h 5123892"/>
              <a:gd name="connsiteX590" fmla="*/ 3383988 w 5416398"/>
              <a:gd name="connsiteY590" fmla="*/ 2927579 h 5123892"/>
              <a:gd name="connsiteX591" fmla="*/ 3325991 w 5416398"/>
              <a:gd name="connsiteY591" fmla="*/ 2970446 h 5123892"/>
              <a:gd name="connsiteX592" fmla="*/ 3298253 w 5416398"/>
              <a:gd name="connsiteY592" fmla="*/ 3041050 h 5123892"/>
              <a:gd name="connsiteX593" fmla="*/ 3300775 w 5416398"/>
              <a:gd name="connsiteY593" fmla="*/ 3063744 h 5123892"/>
              <a:gd name="connsiteX594" fmla="*/ 3303297 w 5416398"/>
              <a:gd name="connsiteY594" fmla="*/ 3086440 h 5123892"/>
              <a:gd name="connsiteX595" fmla="*/ 3283124 w 5416398"/>
              <a:gd name="connsiteY595" fmla="*/ 3121742 h 5123892"/>
              <a:gd name="connsiteX596" fmla="*/ 3257908 w 5416398"/>
              <a:gd name="connsiteY596" fmla="*/ 3136872 h 5123892"/>
              <a:gd name="connsiteX597" fmla="*/ 3237735 w 5416398"/>
              <a:gd name="connsiteY597" fmla="*/ 3114176 h 5123892"/>
              <a:gd name="connsiteX598" fmla="*/ 3222605 w 5416398"/>
              <a:gd name="connsiteY598" fmla="*/ 3071310 h 5123892"/>
              <a:gd name="connsiteX599" fmla="*/ 3242779 w 5416398"/>
              <a:gd name="connsiteY599" fmla="*/ 2998183 h 5123892"/>
              <a:gd name="connsiteX600" fmla="*/ 3290689 w 5416398"/>
              <a:gd name="connsiteY600" fmla="*/ 2950273 h 5123892"/>
              <a:gd name="connsiteX601" fmla="*/ 3341121 w 5416398"/>
              <a:gd name="connsiteY601" fmla="*/ 2909927 h 5123892"/>
              <a:gd name="connsiteX602" fmla="*/ 3368859 w 5416398"/>
              <a:gd name="connsiteY602" fmla="*/ 2859495 h 5123892"/>
              <a:gd name="connsiteX603" fmla="*/ 3308340 w 5416398"/>
              <a:gd name="connsiteY603" fmla="*/ 2733415 h 5123892"/>
              <a:gd name="connsiteX604" fmla="*/ 3217563 w 5416398"/>
              <a:gd name="connsiteY604" fmla="*/ 2617422 h 5123892"/>
              <a:gd name="connsiteX605" fmla="*/ 3194869 w 5416398"/>
              <a:gd name="connsiteY605" fmla="*/ 2642638 h 5123892"/>
              <a:gd name="connsiteX606" fmla="*/ 3177217 w 5416398"/>
              <a:gd name="connsiteY606" fmla="*/ 2657767 h 5123892"/>
              <a:gd name="connsiteX607" fmla="*/ 3177217 w 5416398"/>
              <a:gd name="connsiteY607" fmla="*/ 2713243 h 5123892"/>
              <a:gd name="connsiteX608" fmla="*/ 3152001 w 5416398"/>
              <a:gd name="connsiteY608" fmla="*/ 2735937 h 5123892"/>
              <a:gd name="connsiteX609" fmla="*/ 3141914 w 5416398"/>
              <a:gd name="connsiteY609" fmla="*/ 2758631 h 5123892"/>
              <a:gd name="connsiteX610" fmla="*/ 3041050 w 5416398"/>
              <a:gd name="connsiteY610" fmla="*/ 2740980 h 5123892"/>
              <a:gd name="connsiteX611" fmla="*/ 2935143 w 5416398"/>
              <a:gd name="connsiteY611" fmla="*/ 2713243 h 5123892"/>
              <a:gd name="connsiteX612" fmla="*/ 2899841 w 5416398"/>
              <a:gd name="connsiteY612" fmla="*/ 2761153 h 5123892"/>
              <a:gd name="connsiteX613" fmla="*/ 2889754 w 5416398"/>
              <a:gd name="connsiteY613" fmla="*/ 2809063 h 5123892"/>
              <a:gd name="connsiteX614" fmla="*/ 2894798 w 5416398"/>
              <a:gd name="connsiteY614" fmla="*/ 2826715 h 5123892"/>
              <a:gd name="connsiteX615" fmla="*/ 2899841 w 5416398"/>
              <a:gd name="connsiteY615" fmla="*/ 2839322 h 5123892"/>
              <a:gd name="connsiteX616" fmla="*/ 2897319 w 5416398"/>
              <a:gd name="connsiteY616" fmla="*/ 2846888 h 5123892"/>
              <a:gd name="connsiteX617" fmla="*/ 2894798 w 5416398"/>
              <a:gd name="connsiteY617" fmla="*/ 2859495 h 5123892"/>
              <a:gd name="connsiteX618" fmla="*/ 2927579 w 5416398"/>
              <a:gd name="connsiteY618" fmla="*/ 2889754 h 5123892"/>
              <a:gd name="connsiteX619" fmla="*/ 3000705 w 5416398"/>
              <a:gd name="connsiteY619" fmla="*/ 2955317 h 5123892"/>
              <a:gd name="connsiteX620" fmla="*/ 3076353 w 5416398"/>
              <a:gd name="connsiteY620" fmla="*/ 3023399 h 5123892"/>
              <a:gd name="connsiteX621" fmla="*/ 3111656 w 5416398"/>
              <a:gd name="connsiteY621" fmla="*/ 3056180 h 5123892"/>
              <a:gd name="connsiteX622" fmla="*/ 3081396 w 5416398"/>
              <a:gd name="connsiteY622" fmla="*/ 3096526 h 5123892"/>
              <a:gd name="connsiteX623" fmla="*/ 3015834 w 5416398"/>
              <a:gd name="connsiteY623" fmla="*/ 3111656 h 5123892"/>
              <a:gd name="connsiteX624" fmla="*/ 2990618 w 5416398"/>
              <a:gd name="connsiteY624" fmla="*/ 3099047 h 5123892"/>
              <a:gd name="connsiteX625" fmla="*/ 2965402 w 5416398"/>
              <a:gd name="connsiteY625" fmla="*/ 3071310 h 5123892"/>
              <a:gd name="connsiteX626" fmla="*/ 2972967 w 5416398"/>
              <a:gd name="connsiteY626" fmla="*/ 3048615 h 5123892"/>
              <a:gd name="connsiteX627" fmla="*/ 2980532 w 5416398"/>
              <a:gd name="connsiteY627" fmla="*/ 3030964 h 5123892"/>
              <a:gd name="connsiteX628" fmla="*/ 2962880 w 5416398"/>
              <a:gd name="connsiteY628" fmla="*/ 3000705 h 5123892"/>
              <a:gd name="connsiteX629" fmla="*/ 2920014 w 5416398"/>
              <a:gd name="connsiteY629" fmla="*/ 2957837 h 5123892"/>
              <a:gd name="connsiteX630" fmla="*/ 2869582 w 5416398"/>
              <a:gd name="connsiteY630" fmla="*/ 2917492 h 5123892"/>
              <a:gd name="connsiteX631" fmla="*/ 2829237 w 5416398"/>
              <a:gd name="connsiteY631" fmla="*/ 2899841 h 5123892"/>
              <a:gd name="connsiteX632" fmla="*/ 2844366 w 5416398"/>
              <a:gd name="connsiteY632" fmla="*/ 3008269 h 5123892"/>
              <a:gd name="connsiteX633" fmla="*/ 2859495 w 5416398"/>
              <a:gd name="connsiteY633" fmla="*/ 3116698 h 5123892"/>
              <a:gd name="connsiteX634" fmla="*/ 2879667 w 5416398"/>
              <a:gd name="connsiteY634" fmla="*/ 3207476 h 5123892"/>
              <a:gd name="connsiteX635" fmla="*/ 2914970 w 5416398"/>
              <a:gd name="connsiteY635" fmla="*/ 3262952 h 5123892"/>
              <a:gd name="connsiteX636" fmla="*/ 2899841 w 5416398"/>
              <a:gd name="connsiteY636" fmla="*/ 3273037 h 5123892"/>
              <a:gd name="connsiteX637" fmla="*/ 2902363 w 5416398"/>
              <a:gd name="connsiteY637" fmla="*/ 3278081 h 5123892"/>
              <a:gd name="connsiteX638" fmla="*/ 2904883 w 5416398"/>
              <a:gd name="connsiteY638" fmla="*/ 3283124 h 5123892"/>
              <a:gd name="connsiteX639" fmla="*/ 2856973 w 5416398"/>
              <a:gd name="connsiteY639" fmla="*/ 3341121 h 5123892"/>
              <a:gd name="connsiteX640" fmla="*/ 2834279 w 5416398"/>
              <a:gd name="connsiteY640" fmla="*/ 3419291 h 5123892"/>
              <a:gd name="connsiteX641" fmla="*/ 2836801 w 5416398"/>
              <a:gd name="connsiteY641" fmla="*/ 3441985 h 5123892"/>
              <a:gd name="connsiteX642" fmla="*/ 2839322 w 5416398"/>
              <a:gd name="connsiteY642" fmla="*/ 3464679 h 5123892"/>
              <a:gd name="connsiteX643" fmla="*/ 2829237 w 5416398"/>
              <a:gd name="connsiteY643" fmla="*/ 3530240 h 5123892"/>
              <a:gd name="connsiteX644" fmla="*/ 2788890 w 5416398"/>
              <a:gd name="connsiteY644" fmla="*/ 3560500 h 5123892"/>
              <a:gd name="connsiteX645" fmla="*/ 2718286 w 5416398"/>
              <a:gd name="connsiteY645" fmla="*/ 3598324 h 5123892"/>
              <a:gd name="connsiteX646" fmla="*/ 2662810 w 5416398"/>
              <a:gd name="connsiteY646" fmla="*/ 3684059 h 5123892"/>
              <a:gd name="connsiteX647" fmla="*/ 2617422 w 5416398"/>
              <a:gd name="connsiteY647" fmla="*/ 3769793 h 5123892"/>
              <a:gd name="connsiteX648" fmla="*/ 2577076 w 5416398"/>
              <a:gd name="connsiteY648" fmla="*/ 3807617 h 5123892"/>
              <a:gd name="connsiteX649" fmla="*/ 2531687 w 5416398"/>
              <a:gd name="connsiteY649" fmla="*/ 3797530 h 5123892"/>
              <a:gd name="connsiteX650" fmla="*/ 2481255 w 5416398"/>
              <a:gd name="connsiteY650" fmla="*/ 3815181 h 5123892"/>
              <a:gd name="connsiteX651" fmla="*/ 2405607 w 5416398"/>
              <a:gd name="connsiteY651" fmla="*/ 3850484 h 5123892"/>
              <a:gd name="connsiteX652" fmla="*/ 2324916 w 5416398"/>
              <a:gd name="connsiteY652" fmla="*/ 3885787 h 5123892"/>
              <a:gd name="connsiteX653" fmla="*/ 2259354 w 5416398"/>
              <a:gd name="connsiteY653" fmla="*/ 3903438 h 5123892"/>
              <a:gd name="connsiteX654" fmla="*/ 2254312 w 5416398"/>
              <a:gd name="connsiteY654" fmla="*/ 3900916 h 5123892"/>
              <a:gd name="connsiteX655" fmla="*/ 2249268 w 5416398"/>
              <a:gd name="connsiteY655" fmla="*/ 3898394 h 5123892"/>
              <a:gd name="connsiteX656" fmla="*/ 2254312 w 5416398"/>
              <a:gd name="connsiteY656" fmla="*/ 3903438 h 5123892"/>
              <a:gd name="connsiteX657" fmla="*/ 2259354 w 5416398"/>
              <a:gd name="connsiteY657" fmla="*/ 3913524 h 5123892"/>
              <a:gd name="connsiteX658" fmla="*/ 2231616 w 5416398"/>
              <a:gd name="connsiteY658" fmla="*/ 3986651 h 5123892"/>
              <a:gd name="connsiteX659" fmla="*/ 2123188 w 5416398"/>
              <a:gd name="connsiteY659" fmla="*/ 4090036 h 5123892"/>
              <a:gd name="connsiteX660" fmla="*/ 2105536 w 5416398"/>
              <a:gd name="connsiteY660" fmla="*/ 4054734 h 5123892"/>
              <a:gd name="connsiteX661" fmla="*/ 2087885 w 5416398"/>
              <a:gd name="connsiteY661" fmla="*/ 4019432 h 5123892"/>
              <a:gd name="connsiteX662" fmla="*/ 2103015 w 5416398"/>
              <a:gd name="connsiteY662" fmla="*/ 3996736 h 5123892"/>
              <a:gd name="connsiteX663" fmla="*/ 2118145 w 5416398"/>
              <a:gd name="connsiteY663" fmla="*/ 3974042 h 5123892"/>
              <a:gd name="connsiteX664" fmla="*/ 2097971 w 5416398"/>
              <a:gd name="connsiteY664" fmla="*/ 3931175 h 5123892"/>
              <a:gd name="connsiteX665" fmla="*/ 2052583 w 5416398"/>
              <a:gd name="connsiteY665" fmla="*/ 3923610 h 5123892"/>
              <a:gd name="connsiteX666" fmla="*/ 2029888 w 5416398"/>
              <a:gd name="connsiteY666" fmla="*/ 3941262 h 5123892"/>
              <a:gd name="connsiteX667" fmla="*/ 2007194 w 5416398"/>
              <a:gd name="connsiteY667" fmla="*/ 3953870 h 5123892"/>
              <a:gd name="connsiteX668" fmla="*/ 2022323 w 5416398"/>
              <a:gd name="connsiteY668" fmla="*/ 4016910 h 5123892"/>
              <a:gd name="connsiteX669" fmla="*/ 2055104 w 5416398"/>
              <a:gd name="connsiteY669" fmla="*/ 4052212 h 5123892"/>
              <a:gd name="connsiteX670" fmla="*/ 2092929 w 5416398"/>
              <a:gd name="connsiteY670" fmla="*/ 4097601 h 5123892"/>
              <a:gd name="connsiteX671" fmla="*/ 2123188 w 5416398"/>
              <a:gd name="connsiteY671" fmla="*/ 4185857 h 5123892"/>
              <a:gd name="connsiteX672" fmla="*/ 2012238 w 5416398"/>
              <a:gd name="connsiteY672" fmla="*/ 4231246 h 5123892"/>
              <a:gd name="connsiteX673" fmla="*/ 1959284 w 5416398"/>
              <a:gd name="connsiteY673" fmla="*/ 4200987 h 5123892"/>
              <a:gd name="connsiteX674" fmla="*/ 1956762 w 5416398"/>
              <a:gd name="connsiteY674" fmla="*/ 4130381 h 5123892"/>
              <a:gd name="connsiteX675" fmla="*/ 1974413 w 5416398"/>
              <a:gd name="connsiteY675" fmla="*/ 4077428 h 5123892"/>
              <a:gd name="connsiteX676" fmla="*/ 2007194 w 5416398"/>
              <a:gd name="connsiteY676" fmla="*/ 4039604 h 5123892"/>
              <a:gd name="connsiteX677" fmla="*/ 2002151 w 5416398"/>
              <a:gd name="connsiteY677" fmla="*/ 4016910 h 5123892"/>
              <a:gd name="connsiteX678" fmla="*/ 1997107 w 5416398"/>
              <a:gd name="connsiteY678" fmla="*/ 3989172 h 5123892"/>
              <a:gd name="connsiteX679" fmla="*/ 1926503 w 5416398"/>
              <a:gd name="connsiteY679" fmla="*/ 4004302 h 5123892"/>
              <a:gd name="connsiteX680" fmla="*/ 1881114 w 5416398"/>
              <a:gd name="connsiteY680" fmla="*/ 4039604 h 5123892"/>
              <a:gd name="connsiteX681" fmla="*/ 1891201 w 5416398"/>
              <a:gd name="connsiteY681" fmla="*/ 4069864 h 5123892"/>
              <a:gd name="connsiteX682" fmla="*/ 1876071 w 5416398"/>
              <a:gd name="connsiteY682" fmla="*/ 4069864 h 5123892"/>
              <a:gd name="connsiteX683" fmla="*/ 1871028 w 5416398"/>
              <a:gd name="connsiteY683" fmla="*/ 4049690 h 5123892"/>
              <a:gd name="connsiteX684" fmla="*/ 1860942 w 5416398"/>
              <a:gd name="connsiteY684" fmla="*/ 4054734 h 5123892"/>
              <a:gd name="connsiteX685" fmla="*/ 1850855 w 5416398"/>
              <a:gd name="connsiteY685" fmla="*/ 4059777 h 5123892"/>
              <a:gd name="connsiteX686" fmla="*/ 1860942 w 5416398"/>
              <a:gd name="connsiteY686" fmla="*/ 4084993 h 5123892"/>
              <a:gd name="connsiteX687" fmla="*/ 1865985 w 5416398"/>
              <a:gd name="connsiteY687" fmla="*/ 4105165 h 5123892"/>
              <a:gd name="connsiteX688" fmla="*/ 1848333 w 5416398"/>
              <a:gd name="connsiteY688" fmla="*/ 4153077 h 5123892"/>
              <a:gd name="connsiteX689" fmla="*/ 1830682 w 5416398"/>
              <a:gd name="connsiteY689" fmla="*/ 4195944 h 5123892"/>
              <a:gd name="connsiteX690" fmla="*/ 1830682 w 5416398"/>
              <a:gd name="connsiteY690" fmla="*/ 4185857 h 5123892"/>
              <a:gd name="connsiteX691" fmla="*/ 1815552 w 5416398"/>
              <a:gd name="connsiteY691" fmla="*/ 4246375 h 5123892"/>
              <a:gd name="connsiteX692" fmla="*/ 1787814 w 5416398"/>
              <a:gd name="connsiteY692" fmla="*/ 4289242 h 5123892"/>
              <a:gd name="connsiteX693" fmla="*/ 1744948 w 5416398"/>
              <a:gd name="connsiteY693" fmla="*/ 4311938 h 5123892"/>
              <a:gd name="connsiteX694" fmla="*/ 1724775 w 5416398"/>
              <a:gd name="connsiteY694" fmla="*/ 4200987 h 5123892"/>
              <a:gd name="connsiteX695" fmla="*/ 1659214 w 5416398"/>
              <a:gd name="connsiteY695" fmla="*/ 4135425 h 5123892"/>
              <a:gd name="connsiteX696" fmla="*/ 1636519 w 5416398"/>
              <a:gd name="connsiteY696" fmla="*/ 4175771 h 5123892"/>
              <a:gd name="connsiteX697" fmla="*/ 1598695 w 5416398"/>
              <a:gd name="connsiteY697" fmla="*/ 4206029 h 5123892"/>
              <a:gd name="connsiteX698" fmla="*/ 1553307 w 5416398"/>
              <a:gd name="connsiteY698" fmla="*/ 4206029 h 5123892"/>
              <a:gd name="connsiteX699" fmla="*/ 1543220 w 5416398"/>
              <a:gd name="connsiteY699" fmla="*/ 4216116 h 5123892"/>
              <a:gd name="connsiteX700" fmla="*/ 1447398 w 5416398"/>
              <a:gd name="connsiteY700" fmla="*/ 4145512 h 5123892"/>
              <a:gd name="connsiteX701" fmla="*/ 1391924 w 5416398"/>
              <a:gd name="connsiteY701" fmla="*/ 4165684 h 5123892"/>
              <a:gd name="connsiteX702" fmla="*/ 1321318 w 5416398"/>
              <a:gd name="connsiteY702" fmla="*/ 4185857 h 5123892"/>
              <a:gd name="connsiteX703" fmla="*/ 1298624 w 5416398"/>
              <a:gd name="connsiteY703" fmla="*/ 4213594 h 5123892"/>
              <a:gd name="connsiteX704" fmla="*/ 1260801 w 5416398"/>
              <a:gd name="connsiteY704" fmla="*/ 4274113 h 5123892"/>
              <a:gd name="connsiteX705" fmla="*/ 1217933 w 5416398"/>
              <a:gd name="connsiteY705" fmla="*/ 4337154 h 5123892"/>
              <a:gd name="connsiteX706" fmla="*/ 1185153 w 5416398"/>
              <a:gd name="connsiteY706" fmla="*/ 4367412 h 5123892"/>
              <a:gd name="connsiteX707" fmla="*/ 1182631 w 5416398"/>
              <a:gd name="connsiteY707" fmla="*/ 4357326 h 5123892"/>
              <a:gd name="connsiteX708" fmla="*/ 1180109 w 5416398"/>
              <a:gd name="connsiteY708" fmla="*/ 4347239 h 5123892"/>
              <a:gd name="connsiteX709" fmla="*/ 1175066 w 5416398"/>
              <a:gd name="connsiteY709" fmla="*/ 4337154 h 5123892"/>
              <a:gd name="connsiteX710" fmla="*/ 1170023 w 5416398"/>
              <a:gd name="connsiteY710" fmla="*/ 4387586 h 5123892"/>
              <a:gd name="connsiteX711" fmla="*/ 1144807 w 5416398"/>
              <a:gd name="connsiteY711" fmla="*/ 4438018 h 5123892"/>
              <a:gd name="connsiteX712" fmla="*/ 1134720 w 5416398"/>
              <a:gd name="connsiteY712" fmla="*/ 4432974 h 5123892"/>
              <a:gd name="connsiteX713" fmla="*/ 1129678 w 5416398"/>
              <a:gd name="connsiteY713" fmla="*/ 4407758 h 5123892"/>
              <a:gd name="connsiteX714" fmla="*/ 1142285 w 5416398"/>
              <a:gd name="connsiteY714" fmla="*/ 4347239 h 5123892"/>
              <a:gd name="connsiteX715" fmla="*/ 1164979 w 5416398"/>
              <a:gd name="connsiteY715" fmla="*/ 4301851 h 5123892"/>
              <a:gd name="connsiteX716" fmla="*/ 1172544 w 5416398"/>
              <a:gd name="connsiteY716" fmla="*/ 4314458 h 5123892"/>
              <a:gd name="connsiteX717" fmla="*/ 1180109 w 5416398"/>
              <a:gd name="connsiteY717" fmla="*/ 4322023 h 5123892"/>
              <a:gd name="connsiteX718" fmla="*/ 1187674 w 5416398"/>
              <a:gd name="connsiteY718" fmla="*/ 4301851 h 5123892"/>
              <a:gd name="connsiteX719" fmla="*/ 1195239 w 5416398"/>
              <a:gd name="connsiteY719" fmla="*/ 4271591 h 5123892"/>
              <a:gd name="connsiteX720" fmla="*/ 1202804 w 5416398"/>
              <a:gd name="connsiteY720" fmla="*/ 4274113 h 5123892"/>
              <a:gd name="connsiteX721" fmla="*/ 1210369 w 5416398"/>
              <a:gd name="connsiteY721" fmla="*/ 4276635 h 5123892"/>
              <a:gd name="connsiteX722" fmla="*/ 1225498 w 5416398"/>
              <a:gd name="connsiteY722" fmla="*/ 4261506 h 5123892"/>
              <a:gd name="connsiteX723" fmla="*/ 1230541 w 5416398"/>
              <a:gd name="connsiteY723" fmla="*/ 4231246 h 5123892"/>
              <a:gd name="connsiteX724" fmla="*/ 1228020 w 5416398"/>
              <a:gd name="connsiteY724" fmla="*/ 4213594 h 5123892"/>
              <a:gd name="connsiteX725" fmla="*/ 1225498 w 5416398"/>
              <a:gd name="connsiteY725" fmla="*/ 4195944 h 5123892"/>
              <a:gd name="connsiteX726" fmla="*/ 1240627 w 5416398"/>
              <a:gd name="connsiteY726" fmla="*/ 4168206 h 5123892"/>
              <a:gd name="connsiteX727" fmla="*/ 1255757 w 5416398"/>
              <a:gd name="connsiteY727" fmla="*/ 4140468 h 5123892"/>
              <a:gd name="connsiteX728" fmla="*/ 1220455 w 5416398"/>
              <a:gd name="connsiteY728" fmla="*/ 4100123 h 5123892"/>
              <a:gd name="connsiteX729" fmla="*/ 1212891 w 5416398"/>
              <a:gd name="connsiteY729" fmla="*/ 4145512 h 5123892"/>
              <a:gd name="connsiteX730" fmla="*/ 1197760 w 5416398"/>
              <a:gd name="connsiteY730" fmla="*/ 4206029 h 5123892"/>
              <a:gd name="connsiteX731" fmla="*/ 1182631 w 5416398"/>
              <a:gd name="connsiteY731" fmla="*/ 4258984 h 5123892"/>
              <a:gd name="connsiteX732" fmla="*/ 1164979 w 5416398"/>
              <a:gd name="connsiteY732" fmla="*/ 4281678 h 5123892"/>
              <a:gd name="connsiteX733" fmla="*/ 1172544 w 5416398"/>
              <a:gd name="connsiteY733" fmla="*/ 4178293 h 5123892"/>
              <a:gd name="connsiteX734" fmla="*/ 1195239 w 5416398"/>
              <a:gd name="connsiteY734" fmla="*/ 4079949 h 5123892"/>
              <a:gd name="connsiteX735" fmla="*/ 1134720 w 5416398"/>
              <a:gd name="connsiteY735" fmla="*/ 4032039 h 5123892"/>
              <a:gd name="connsiteX736" fmla="*/ 1059072 w 5416398"/>
              <a:gd name="connsiteY736" fmla="*/ 3984129 h 5123892"/>
              <a:gd name="connsiteX737" fmla="*/ 1043943 w 5416398"/>
              <a:gd name="connsiteY737" fmla="*/ 4001780 h 5123892"/>
              <a:gd name="connsiteX738" fmla="*/ 1018727 w 5416398"/>
              <a:gd name="connsiteY738" fmla="*/ 4029518 h 5123892"/>
              <a:gd name="connsiteX739" fmla="*/ 1018727 w 5416398"/>
              <a:gd name="connsiteY739" fmla="*/ 4024474 h 5123892"/>
              <a:gd name="connsiteX740" fmla="*/ 988467 w 5416398"/>
              <a:gd name="connsiteY740" fmla="*/ 4155597 h 5123892"/>
              <a:gd name="connsiteX741" fmla="*/ 950644 w 5416398"/>
              <a:gd name="connsiteY741" fmla="*/ 4243854 h 5123892"/>
              <a:gd name="connsiteX742" fmla="*/ 892647 w 5416398"/>
              <a:gd name="connsiteY742" fmla="*/ 4281678 h 5123892"/>
              <a:gd name="connsiteX743" fmla="*/ 907776 w 5416398"/>
              <a:gd name="connsiteY743" fmla="*/ 4228725 h 5123892"/>
              <a:gd name="connsiteX744" fmla="*/ 932992 w 5416398"/>
              <a:gd name="connsiteY744" fmla="*/ 4206029 h 5123892"/>
              <a:gd name="connsiteX745" fmla="*/ 930470 w 5416398"/>
              <a:gd name="connsiteY745" fmla="*/ 4195944 h 5123892"/>
              <a:gd name="connsiteX746" fmla="*/ 927949 w 5416398"/>
              <a:gd name="connsiteY746" fmla="*/ 4180813 h 5123892"/>
              <a:gd name="connsiteX747" fmla="*/ 970817 w 5416398"/>
              <a:gd name="connsiteY747" fmla="*/ 4082471 h 5123892"/>
              <a:gd name="connsiteX748" fmla="*/ 1038899 w 5416398"/>
              <a:gd name="connsiteY748" fmla="*/ 3974042 h 5123892"/>
              <a:gd name="connsiteX749" fmla="*/ 1023770 w 5416398"/>
              <a:gd name="connsiteY749" fmla="*/ 3969000 h 5123892"/>
              <a:gd name="connsiteX750" fmla="*/ 1028814 w 5416398"/>
              <a:gd name="connsiteY750" fmla="*/ 3963956 h 5123892"/>
              <a:gd name="connsiteX751" fmla="*/ 983424 w 5416398"/>
              <a:gd name="connsiteY751" fmla="*/ 3994216 h 5123892"/>
              <a:gd name="connsiteX752" fmla="*/ 943079 w 5416398"/>
              <a:gd name="connsiteY752" fmla="*/ 4014388 h 5123892"/>
              <a:gd name="connsiteX753" fmla="*/ 892647 w 5416398"/>
              <a:gd name="connsiteY753" fmla="*/ 4001780 h 5123892"/>
              <a:gd name="connsiteX754" fmla="*/ 832128 w 5416398"/>
              <a:gd name="connsiteY754" fmla="*/ 3989172 h 5123892"/>
              <a:gd name="connsiteX755" fmla="*/ 779175 w 5416398"/>
              <a:gd name="connsiteY755" fmla="*/ 4004302 h 5123892"/>
              <a:gd name="connsiteX756" fmla="*/ 769089 w 5416398"/>
              <a:gd name="connsiteY756" fmla="*/ 4037083 h 5123892"/>
              <a:gd name="connsiteX757" fmla="*/ 753959 w 5416398"/>
              <a:gd name="connsiteY757" fmla="*/ 4074906 h 5123892"/>
              <a:gd name="connsiteX758" fmla="*/ 680832 w 5416398"/>
              <a:gd name="connsiteY758" fmla="*/ 4110209 h 5123892"/>
              <a:gd name="connsiteX759" fmla="*/ 670746 w 5416398"/>
              <a:gd name="connsiteY759" fmla="*/ 4054734 h 5123892"/>
              <a:gd name="connsiteX760" fmla="*/ 678311 w 5416398"/>
              <a:gd name="connsiteY760" fmla="*/ 4021952 h 5123892"/>
              <a:gd name="connsiteX761" fmla="*/ 716135 w 5416398"/>
              <a:gd name="connsiteY761" fmla="*/ 4009345 h 5123892"/>
              <a:gd name="connsiteX762" fmla="*/ 726221 w 5416398"/>
              <a:gd name="connsiteY762" fmla="*/ 4011867 h 5123892"/>
              <a:gd name="connsiteX763" fmla="*/ 736308 w 5416398"/>
              <a:gd name="connsiteY763" fmla="*/ 4014388 h 5123892"/>
              <a:gd name="connsiteX764" fmla="*/ 769089 w 5416398"/>
              <a:gd name="connsiteY764" fmla="*/ 3994216 h 5123892"/>
              <a:gd name="connsiteX765" fmla="*/ 791783 w 5416398"/>
              <a:gd name="connsiteY765" fmla="*/ 3938740 h 5123892"/>
              <a:gd name="connsiteX766" fmla="*/ 751437 w 5416398"/>
              <a:gd name="connsiteY766" fmla="*/ 3908481 h 5123892"/>
              <a:gd name="connsiteX767" fmla="*/ 701005 w 5416398"/>
              <a:gd name="connsiteY767" fmla="*/ 3928654 h 5123892"/>
              <a:gd name="connsiteX768" fmla="*/ 645530 w 5416398"/>
              <a:gd name="connsiteY768" fmla="*/ 3948826 h 5123892"/>
              <a:gd name="connsiteX769" fmla="*/ 602663 w 5416398"/>
              <a:gd name="connsiteY769" fmla="*/ 3933697 h 5123892"/>
              <a:gd name="connsiteX770" fmla="*/ 574925 w 5416398"/>
              <a:gd name="connsiteY770" fmla="*/ 3893352 h 5123892"/>
              <a:gd name="connsiteX771" fmla="*/ 585012 w 5416398"/>
              <a:gd name="connsiteY771" fmla="*/ 3847962 h 5123892"/>
              <a:gd name="connsiteX772" fmla="*/ 595098 w 5416398"/>
              <a:gd name="connsiteY772" fmla="*/ 3802574 h 5123892"/>
              <a:gd name="connsiteX773" fmla="*/ 582490 w 5416398"/>
              <a:gd name="connsiteY773" fmla="*/ 3749620 h 5123892"/>
              <a:gd name="connsiteX774" fmla="*/ 569882 w 5416398"/>
              <a:gd name="connsiteY774" fmla="*/ 3696666 h 5123892"/>
              <a:gd name="connsiteX775" fmla="*/ 577447 w 5416398"/>
              <a:gd name="connsiteY775" fmla="*/ 3668929 h 5123892"/>
              <a:gd name="connsiteX776" fmla="*/ 585012 w 5416398"/>
              <a:gd name="connsiteY776" fmla="*/ 3641191 h 5123892"/>
              <a:gd name="connsiteX777" fmla="*/ 579969 w 5416398"/>
              <a:gd name="connsiteY777" fmla="*/ 3641191 h 5123892"/>
              <a:gd name="connsiteX778" fmla="*/ 630400 w 5416398"/>
              <a:gd name="connsiteY778" fmla="*/ 3603368 h 5123892"/>
              <a:gd name="connsiteX779" fmla="*/ 680832 w 5416398"/>
              <a:gd name="connsiteY779" fmla="*/ 3555456 h 5123892"/>
              <a:gd name="connsiteX780" fmla="*/ 673267 w 5416398"/>
              <a:gd name="connsiteY780" fmla="*/ 3535284 h 5123892"/>
              <a:gd name="connsiteX781" fmla="*/ 665702 w 5416398"/>
              <a:gd name="connsiteY781" fmla="*/ 3520155 h 5123892"/>
              <a:gd name="connsiteX782" fmla="*/ 668224 w 5416398"/>
              <a:gd name="connsiteY782" fmla="*/ 3505026 h 5123892"/>
              <a:gd name="connsiteX783" fmla="*/ 670746 w 5416398"/>
              <a:gd name="connsiteY783" fmla="*/ 3489895 h 5123892"/>
              <a:gd name="connsiteX784" fmla="*/ 643008 w 5416398"/>
              <a:gd name="connsiteY784" fmla="*/ 3439463 h 5123892"/>
              <a:gd name="connsiteX785" fmla="*/ 630400 w 5416398"/>
              <a:gd name="connsiteY785" fmla="*/ 3363815 h 5123892"/>
              <a:gd name="connsiteX786" fmla="*/ 645530 w 5416398"/>
              <a:gd name="connsiteY786" fmla="*/ 3348685 h 5123892"/>
              <a:gd name="connsiteX787" fmla="*/ 637966 w 5416398"/>
              <a:gd name="connsiteY787" fmla="*/ 3323469 h 5123892"/>
              <a:gd name="connsiteX788" fmla="*/ 630400 w 5416398"/>
              <a:gd name="connsiteY788" fmla="*/ 3303297 h 5123892"/>
              <a:gd name="connsiteX789" fmla="*/ 637966 w 5416398"/>
              <a:gd name="connsiteY789" fmla="*/ 3285646 h 5123892"/>
              <a:gd name="connsiteX790" fmla="*/ 640486 w 5416398"/>
              <a:gd name="connsiteY790" fmla="*/ 3247821 h 5123892"/>
              <a:gd name="connsiteX791" fmla="*/ 635444 w 5416398"/>
              <a:gd name="connsiteY791" fmla="*/ 3187304 h 5123892"/>
              <a:gd name="connsiteX792" fmla="*/ 627879 w 5416398"/>
              <a:gd name="connsiteY792" fmla="*/ 3169652 h 5123892"/>
              <a:gd name="connsiteX793" fmla="*/ 620314 w 5416398"/>
              <a:gd name="connsiteY793" fmla="*/ 3164608 h 5123892"/>
              <a:gd name="connsiteX794" fmla="*/ 615270 w 5416398"/>
              <a:gd name="connsiteY794" fmla="*/ 3136872 h 5123892"/>
              <a:gd name="connsiteX795" fmla="*/ 643008 w 5416398"/>
              <a:gd name="connsiteY795" fmla="*/ 3094004 h 5123892"/>
              <a:gd name="connsiteX796" fmla="*/ 695963 w 5416398"/>
              <a:gd name="connsiteY796" fmla="*/ 3003227 h 5123892"/>
              <a:gd name="connsiteX797" fmla="*/ 759002 w 5416398"/>
              <a:gd name="connsiteY797" fmla="*/ 2912449 h 5123892"/>
              <a:gd name="connsiteX798" fmla="*/ 816999 w 5416398"/>
              <a:gd name="connsiteY798" fmla="*/ 2869582 h 5123892"/>
              <a:gd name="connsiteX799" fmla="*/ 811956 w 5416398"/>
              <a:gd name="connsiteY799" fmla="*/ 2826715 h 5123892"/>
              <a:gd name="connsiteX800" fmla="*/ 786740 w 5416398"/>
              <a:gd name="connsiteY800" fmla="*/ 2809063 h 5123892"/>
              <a:gd name="connsiteX801" fmla="*/ 776653 w 5416398"/>
              <a:gd name="connsiteY801" fmla="*/ 2882189 h 5123892"/>
              <a:gd name="connsiteX802" fmla="*/ 741351 w 5416398"/>
              <a:gd name="connsiteY802" fmla="*/ 2899841 h 5123892"/>
              <a:gd name="connsiteX803" fmla="*/ 693440 w 5416398"/>
              <a:gd name="connsiteY803" fmla="*/ 2859495 h 5123892"/>
              <a:gd name="connsiteX804" fmla="*/ 650573 w 5416398"/>
              <a:gd name="connsiteY804" fmla="*/ 2758631 h 5123892"/>
              <a:gd name="connsiteX805" fmla="*/ 680832 w 5416398"/>
              <a:gd name="connsiteY805" fmla="*/ 2718286 h 5123892"/>
              <a:gd name="connsiteX806" fmla="*/ 716135 w 5416398"/>
              <a:gd name="connsiteY806" fmla="*/ 2725850 h 5123892"/>
              <a:gd name="connsiteX807" fmla="*/ 746395 w 5416398"/>
              <a:gd name="connsiteY807" fmla="*/ 2733415 h 5123892"/>
              <a:gd name="connsiteX808" fmla="*/ 753959 w 5416398"/>
              <a:gd name="connsiteY808" fmla="*/ 2670376 h 5123892"/>
              <a:gd name="connsiteX809" fmla="*/ 756480 w 5416398"/>
              <a:gd name="connsiteY809" fmla="*/ 2607335 h 5123892"/>
              <a:gd name="connsiteX810" fmla="*/ 721179 w 5416398"/>
              <a:gd name="connsiteY810" fmla="*/ 2592205 h 5123892"/>
              <a:gd name="connsiteX811" fmla="*/ 711092 w 5416398"/>
              <a:gd name="connsiteY811" fmla="*/ 2607335 h 5123892"/>
              <a:gd name="connsiteX812" fmla="*/ 695963 w 5416398"/>
              <a:gd name="connsiteY812" fmla="*/ 2602292 h 5123892"/>
              <a:gd name="connsiteX813" fmla="*/ 680832 w 5416398"/>
              <a:gd name="connsiteY813" fmla="*/ 2592205 h 5123892"/>
              <a:gd name="connsiteX814" fmla="*/ 653095 w 5416398"/>
              <a:gd name="connsiteY814" fmla="*/ 2645160 h 5123892"/>
              <a:gd name="connsiteX815" fmla="*/ 610228 w 5416398"/>
              <a:gd name="connsiteY815" fmla="*/ 2698112 h 5123892"/>
              <a:gd name="connsiteX816" fmla="*/ 544666 w 5416398"/>
              <a:gd name="connsiteY816" fmla="*/ 2657767 h 5123892"/>
              <a:gd name="connsiteX817" fmla="*/ 504321 w 5416398"/>
              <a:gd name="connsiteY817" fmla="*/ 2561947 h 5123892"/>
              <a:gd name="connsiteX818" fmla="*/ 509364 w 5416398"/>
              <a:gd name="connsiteY818" fmla="*/ 2526644 h 5123892"/>
              <a:gd name="connsiteX819" fmla="*/ 544666 w 5416398"/>
              <a:gd name="connsiteY819" fmla="*/ 2511515 h 5123892"/>
              <a:gd name="connsiteX820" fmla="*/ 582490 w 5416398"/>
              <a:gd name="connsiteY820" fmla="*/ 2529166 h 5123892"/>
              <a:gd name="connsiteX821" fmla="*/ 635444 w 5416398"/>
              <a:gd name="connsiteY821" fmla="*/ 2536731 h 5123892"/>
              <a:gd name="connsiteX822" fmla="*/ 685876 w 5416398"/>
              <a:gd name="connsiteY822" fmla="*/ 2514035 h 5123892"/>
              <a:gd name="connsiteX823" fmla="*/ 711092 w 5416398"/>
              <a:gd name="connsiteY823" fmla="*/ 2491341 h 5123892"/>
              <a:gd name="connsiteX824" fmla="*/ 673267 w 5416398"/>
              <a:gd name="connsiteY824" fmla="*/ 2443431 h 5123892"/>
              <a:gd name="connsiteX825" fmla="*/ 610228 w 5416398"/>
              <a:gd name="connsiteY825" fmla="*/ 2430823 h 5123892"/>
              <a:gd name="connsiteX826" fmla="*/ 620314 w 5416398"/>
              <a:gd name="connsiteY826" fmla="*/ 2390477 h 5123892"/>
              <a:gd name="connsiteX827" fmla="*/ 640486 w 5416398"/>
              <a:gd name="connsiteY827" fmla="*/ 2375348 h 5123892"/>
              <a:gd name="connsiteX828" fmla="*/ 637966 w 5416398"/>
              <a:gd name="connsiteY828" fmla="*/ 2365261 h 5123892"/>
              <a:gd name="connsiteX829" fmla="*/ 635444 w 5416398"/>
              <a:gd name="connsiteY829" fmla="*/ 2350132 h 5123892"/>
              <a:gd name="connsiteX830" fmla="*/ 650573 w 5416398"/>
              <a:gd name="connsiteY830" fmla="*/ 2332480 h 5123892"/>
              <a:gd name="connsiteX831" fmla="*/ 683354 w 5416398"/>
              <a:gd name="connsiteY831" fmla="*/ 2324916 h 5123892"/>
              <a:gd name="connsiteX832" fmla="*/ 716135 w 5416398"/>
              <a:gd name="connsiteY832" fmla="*/ 2307264 h 5123892"/>
              <a:gd name="connsiteX833" fmla="*/ 731264 w 5416398"/>
              <a:gd name="connsiteY833" fmla="*/ 2259354 h 5123892"/>
              <a:gd name="connsiteX834" fmla="*/ 728743 w 5416398"/>
              <a:gd name="connsiteY834" fmla="*/ 2226574 h 5123892"/>
              <a:gd name="connsiteX835" fmla="*/ 718656 w 5416398"/>
              <a:gd name="connsiteY835" fmla="*/ 2163534 h 5123892"/>
              <a:gd name="connsiteX836" fmla="*/ 698483 w 5416398"/>
              <a:gd name="connsiteY836" fmla="*/ 2097971 h 5123892"/>
              <a:gd name="connsiteX837" fmla="*/ 665702 w 5416398"/>
              <a:gd name="connsiteY837" fmla="*/ 2052583 h 5123892"/>
              <a:gd name="connsiteX838" fmla="*/ 602663 w 5416398"/>
              <a:gd name="connsiteY838" fmla="*/ 2034932 h 5123892"/>
              <a:gd name="connsiteX839" fmla="*/ 554753 w 5416398"/>
              <a:gd name="connsiteY839" fmla="*/ 2002151 h 5123892"/>
              <a:gd name="connsiteX840" fmla="*/ 587534 w 5416398"/>
              <a:gd name="connsiteY840" fmla="*/ 1969371 h 5123892"/>
              <a:gd name="connsiteX841" fmla="*/ 635444 w 5416398"/>
              <a:gd name="connsiteY841" fmla="*/ 1951719 h 5123892"/>
              <a:gd name="connsiteX842" fmla="*/ 653095 w 5416398"/>
              <a:gd name="connsiteY842" fmla="*/ 1954241 h 5123892"/>
              <a:gd name="connsiteX843" fmla="*/ 675789 w 5416398"/>
              <a:gd name="connsiteY843" fmla="*/ 1956762 h 5123892"/>
              <a:gd name="connsiteX844" fmla="*/ 748915 w 5416398"/>
              <a:gd name="connsiteY844" fmla="*/ 1918938 h 5123892"/>
              <a:gd name="connsiteX845" fmla="*/ 766567 w 5416398"/>
              <a:gd name="connsiteY845" fmla="*/ 1840768 h 5123892"/>
              <a:gd name="connsiteX846" fmla="*/ 728743 w 5416398"/>
              <a:gd name="connsiteY846" fmla="*/ 1797901 h 5123892"/>
              <a:gd name="connsiteX847" fmla="*/ 701005 w 5416398"/>
              <a:gd name="connsiteY847" fmla="*/ 1755035 h 5123892"/>
              <a:gd name="connsiteX848" fmla="*/ 756480 w 5416398"/>
              <a:gd name="connsiteY848" fmla="*/ 1697038 h 5123892"/>
              <a:gd name="connsiteX849" fmla="*/ 801869 w 5416398"/>
              <a:gd name="connsiteY849" fmla="*/ 1659213 h 5123892"/>
              <a:gd name="connsiteX850" fmla="*/ 766567 w 5416398"/>
              <a:gd name="connsiteY850" fmla="*/ 1591130 h 5123892"/>
              <a:gd name="connsiteX851" fmla="*/ 731264 w 5416398"/>
              <a:gd name="connsiteY851" fmla="*/ 1538177 h 5123892"/>
              <a:gd name="connsiteX852" fmla="*/ 811956 w 5416398"/>
              <a:gd name="connsiteY852" fmla="*/ 1497831 h 5123892"/>
              <a:gd name="connsiteX853" fmla="*/ 912820 w 5416398"/>
              <a:gd name="connsiteY853" fmla="*/ 1452442 h 5123892"/>
              <a:gd name="connsiteX854" fmla="*/ 917863 w 5416398"/>
              <a:gd name="connsiteY854" fmla="*/ 1432269 h 5123892"/>
              <a:gd name="connsiteX855" fmla="*/ 927949 w 5416398"/>
              <a:gd name="connsiteY855" fmla="*/ 1447399 h 5123892"/>
              <a:gd name="connsiteX856" fmla="*/ 943079 w 5416398"/>
              <a:gd name="connsiteY856" fmla="*/ 1462529 h 5123892"/>
              <a:gd name="connsiteX857" fmla="*/ 978382 w 5416398"/>
              <a:gd name="connsiteY857" fmla="*/ 1432269 h 5123892"/>
              <a:gd name="connsiteX858" fmla="*/ 1008640 w 5416398"/>
              <a:gd name="connsiteY858" fmla="*/ 1396967 h 5123892"/>
              <a:gd name="connsiteX859" fmla="*/ 993511 w 5416398"/>
              <a:gd name="connsiteY859" fmla="*/ 1376794 h 5123892"/>
              <a:gd name="connsiteX860" fmla="*/ 996033 w 5416398"/>
              <a:gd name="connsiteY860" fmla="*/ 1361665 h 5123892"/>
              <a:gd name="connsiteX861" fmla="*/ 998554 w 5416398"/>
              <a:gd name="connsiteY861" fmla="*/ 1346535 h 5123892"/>
              <a:gd name="connsiteX862" fmla="*/ 948122 w 5416398"/>
              <a:gd name="connsiteY862" fmla="*/ 1298624 h 5123892"/>
              <a:gd name="connsiteX863" fmla="*/ 912820 w 5416398"/>
              <a:gd name="connsiteY863" fmla="*/ 1260801 h 5123892"/>
              <a:gd name="connsiteX864" fmla="*/ 897690 w 5416398"/>
              <a:gd name="connsiteY864" fmla="*/ 1230542 h 5123892"/>
              <a:gd name="connsiteX865" fmla="*/ 862388 w 5416398"/>
              <a:gd name="connsiteY865" fmla="*/ 1200282 h 5123892"/>
              <a:gd name="connsiteX866" fmla="*/ 827085 w 5416398"/>
              <a:gd name="connsiteY866" fmla="*/ 1164980 h 5123892"/>
              <a:gd name="connsiteX867" fmla="*/ 806912 w 5416398"/>
              <a:gd name="connsiteY867" fmla="*/ 1114548 h 5123892"/>
              <a:gd name="connsiteX868" fmla="*/ 864909 w 5416398"/>
              <a:gd name="connsiteY868" fmla="*/ 1157415 h 5123892"/>
              <a:gd name="connsiteX869" fmla="*/ 920385 w 5416398"/>
              <a:gd name="connsiteY869" fmla="*/ 1228020 h 5123892"/>
              <a:gd name="connsiteX870" fmla="*/ 983424 w 5416398"/>
              <a:gd name="connsiteY870" fmla="*/ 1296103 h 5123892"/>
              <a:gd name="connsiteX871" fmla="*/ 1064115 w 5416398"/>
              <a:gd name="connsiteY871" fmla="*/ 1326362 h 5123892"/>
              <a:gd name="connsiteX872" fmla="*/ 1117069 w 5416398"/>
              <a:gd name="connsiteY872" fmla="*/ 1303668 h 5123892"/>
              <a:gd name="connsiteX873" fmla="*/ 1164979 w 5416398"/>
              <a:gd name="connsiteY873" fmla="*/ 1270887 h 5123892"/>
              <a:gd name="connsiteX874" fmla="*/ 1157415 w 5416398"/>
              <a:gd name="connsiteY874" fmla="*/ 1235585 h 5123892"/>
              <a:gd name="connsiteX875" fmla="*/ 1134720 w 5416398"/>
              <a:gd name="connsiteY875" fmla="*/ 1205326 h 5123892"/>
              <a:gd name="connsiteX876" fmla="*/ 1071681 w 5416398"/>
              <a:gd name="connsiteY876" fmla="*/ 1091853 h 5123892"/>
              <a:gd name="connsiteX877" fmla="*/ 1048986 w 5416398"/>
              <a:gd name="connsiteY877" fmla="*/ 988468 h 5123892"/>
              <a:gd name="connsiteX878" fmla="*/ 1079246 w 5416398"/>
              <a:gd name="connsiteY878" fmla="*/ 998555 h 5123892"/>
              <a:gd name="connsiteX879" fmla="*/ 1094375 w 5416398"/>
              <a:gd name="connsiteY879" fmla="*/ 988468 h 5123892"/>
              <a:gd name="connsiteX880" fmla="*/ 1137243 w 5416398"/>
              <a:gd name="connsiteY880" fmla="*/ 998555 h 5123892"/>
              <a:gd name="connsiteX881" fmla="*/ 1175066 w 5416398"/>
              <a:gd name="connsiteY881" fmla="*/ 1008640 h 5123892"/>
              <a:gd name="connsiteX882" fmla="*/ 1185153 w 5416398"/>
              <a:gd name="connsiteY882" fmla="*/ 1023771 h 5123892"/>
              <a:gd name="connsiteX883" fmla="*/ 1197760 w 5416398"/>
              <a:gd name="connsiteY883" fmla="*/ 1018727 h 5123892"/>
              <a:gd name="connsiteX884" fmla="*/ 1210369 w 5416398"/>
              <a:gd name="connsiteY884" fmla="*/ 1013684 h 5123892"/>
              <a:gd name="connsiteX885" fmla="*/ 1250714 w 5416398"/>
              <a:gd name="connsiteY885" fmla="*/ 1036378 h 5123892"/>
              <a:gd name="connsiteX886" fmla="*/ 1275930 w 5416398"/>
              <a:gd name="connsiteY886" fmla="*/ 1084288 h 5123892"/>
              <a:gd name="connsiteX887" fmla="*/ 1293581 w 5416398"/>
              <a:gd name="connsiteY887" fmla="*/ 1132199 h 5123892"/>
              <a:gd name="connsiteX888" fmla="*/ 1311233 w 5416398"/>
              <a:gd name="connsiteY888" fmla="*/ 1154894 h 5123892"/>
              <a:gd name="connsiteX889" fmla="*/ 1326362 w 5416398"/>
              <a:gd name="connsiteY889" fmla="*/ 1114548 h 5123892"/>
              <a:gd name="connsiteX890" fmla="*/ 1308711 w 5416398"/>
              <a:gd name="connsiteY890" fmla="*/ 1069159 h 5123892"/>
              <a:gd name="connsiteX891" fmla="*/ 1291059 w 5416398"/>
              <a:gd name="connsiteY891" fmla="*/ 1018727 h 5123892"/>
              <a:gd name="connsiteX892" fmla="*/ 1321318 w 5416398"/>
              <a:gd name="connsiteY892" fmla="*/ 988468 h 5123892"/>
              <a:gd name="connsiteX893" fmla="*/ 1359143 w 5416398"/>
              <a:gd name="connsiteY893" fmla="*/ 1003598 h 5123892"/>
              <a:gd name="connsiteX894" fmla="*/ 1379316 w 5416398"/>
              <a:gd name="connsiteY894" fmla="*/ 1038900 h 5123892"/>
              <a:gd name="connsiteX895" fmla="*/ 1399488 w 5416398"/>
              <a:gd name="connsiteY895" fmla="*/ 1074202 h 5123892"/>
              <a:gd name="connsiteX896" fmla="*/ 1442356 w 5416398"/>
              <a:gd name="connsiteY896" fmla="*/ 1089332 h 5123892"/>
              <a:gd name="connsiteX897" fmla="*/ 1512960 w 5416398"/>
              <a:gd name="connsiteY897" fmla="*/ 1064116 h 5123892"/>
              <a:gd name="connsiteX898" fmla="*/ 1538176 w 5416398"/>
              <a:gd name="connsiteY898" fmla="*/ 1023771 h 5123892"/>
              <a:gd name="connsiteX899" fmla="*/ 1530611 w 5416398"/>
              <a:gd name="connsiteY899" fmla="*/ 985946 h 5123892"/>
              <a:gd name="connsiteX900" fmla="*/ 1523046 w 5416398"/>
              <a:gd name="connsiteY900" fmla="*/ 932992 h 5123892"/>
              <a:gd name="connsiteX901" fmla="*/ 1533133 w 5416398"/>
              <a:gd name="connsiteY901" fmla="*/ 902733 h 5123892"/>
              <a:gd name="connsiteX902" fmla="*/ 1563392 w 5416398"/>
              <a:gd name="connsiteY902" fmla="*/ 872475 h 5123892"/>
              <a:gd name="connsiteX903" fmla="*/ 1596173 w 5416398"/>
              <a:gd name="connsiteY903" fmla="*/ 892647 h 5123892"/>
              <a:gd name="connsiteX904" fmla="*/ 1628955 w 5416398"/>
              <a:gd name="connsiteY904" fmla="*/ 912820 h 5123892"/>
              <a:gd name="connsiteX905" fmla="*/ 1684430 w 5416398"/>
              <a:gd name="connsiteY905" fmla="*/ 872475 h 5123892"/>
              <a:gd name="connsiteX906" fmla="*/ 1704602 w 5416398"/>
              <a:gd name="connsiteY906" fmla="*/ 897691 h 5123892"/>
              <a:gd name="connsiteX907" fmla="*/ 1714688 w 5416398"/>
              <a:gd name="connsiteY907" fmla="*/ 927950 h 5123892"/>
              <a:gd name="connsiteX908" fmla="*/ 1704602 w 5416398"/>
              <a:gd name="connsiteY908" fmla="*/ 960730 h 5123892"/>
              <a:gd name="connsiteX909" fmla="*/ 1684430 w 5416398"/>
              <a:gd name="connsiteY909" fmla="*/ 988468 h 5123892"/>
              <a:gd name="connsiteX910" fmla="*/ 1744948 w 5416398"/>
              <a:gd name="connsiteY910" fmla="*/ 988468 h 5123892"/>
              <a:gd name="connsiteX911" fmla="*/ 1747469 w 5416398"/>
              <a:gd name="connsiteY911" fmla="*/ 996033 h 5123892"/>
              <a:gd name="connsiteX912" fmla="*/ 1755034 w 5416398"/>
              <a:gd name="connsiteY912" fmla="*/ 998555 h 5123892"/>
              <a:gd name="connsiteX913" fmla="*/ 1785294 w 5416398"/>
              <a:gd name="connsiteY913" fmla="*/ 960730 h 5123892"/>
              <a:gd name="connsiteX914" fmla="*/ 1845812 w 5416398"/>
              <a:gd name="connsiteY914" fmla="*/ 922907 h 5123892"/>
              <a:gd name="connsiteX915" fmla="*/ 1883636 w 5416398"/>
              <a:gd name="connsiteY915" fmla="*/ 950643 h 5123892"/>
              <a:gd name="connsiteX916" fmla="*/ 1926503 w 5416398"/>
              <a:gd name="connsiteY916" fmla="*/ 978382 h 5123892"/>
              <a:gd name="connsiteX917" fmla="*/ 1944155 w 5416398"/>
              <a:gd name="connsiteY917" fmla="*/ 940557 h 5123892"/>
              <a:gd name="connsiteX918" fmla="*/ 1956762 w 5416398"/>
              <a:gd name="connsiteY918" fmla="*/ 912820 h 5123892"/>
              <a:gd name="connsiteX919" fmla="*/ 1951719 w 5416398"/>
              <a:gd name="connsiteY919" fmla="*/ 862388 h 5123892"/>
              <a:gd name="connsiteX920" fmla="*/ 1926503 w 5416398"/>
              <a:gd name="connsiteY920" fmla="*/ 827085 h 5123892"/>
              <a:gd name="connsiteX921" fmla="*/ 1929025 w 5416398"/>
              <a:gd name="connsiteY921" fmla="*/ 804391 h 5123892"/>
              <a:gd name="connsiteX922" fmla="*/ 1931546 w 5416398"/>
              <a:gd name="connsiteY922" fmla="*/ 776653 h 5123892"/>
              <a:gd name="connsiteX923" fmla="*/ 1921459 w 5416398"/>
              <a:gd name="connsiteY923" fmla="*/ 756481 h 5123892"/>
              <a:gd name="connsiteX924" fmla="*/ 1931546 w 5416398"/>
              <a:gd name="connsiteY924" fmla="*/ 713614 h 5123892"/>
              <a:gd name="connsiteX925" fmla="*/ 1946675 w 5416398"/>
              <a:gd name="connsiteY925" fmla="*/ 670746 h 5123892"/>
              <a:gd name="connsiteX926" fmla="*/ 3585717 w 5416398"/>
              <a:gd name="connsiteY926" fmla="*/ 554753 h 5123892"/>
              <a:gd name="connsiteX927" fmla="*/ 3615975 w 5416398"/>
              <a:gd name="connsiteY927" fmla="*/ 590054 h 5123892"/>
              <a:gd name="connsiteX928" fmla="*/ 3646234 w 5416398"/>
              <a:gd name="connsiteY928" fmla="*/ 650573 h 5123892"/>
              <a:gd name="connsiteX929" fmla="*/ 3613453 w 5416398"/>
              <a:gd name="connsiteY929" fmla="*/ 701005 h 5123892"/>
              <a:gd name="connsiteX930" fmla="*/ 3555457 w 5416398"/>
              <a:gd name="connsiteY930" fmla="*/ 716135 h 5123892"/>
              <a:gd name="connsiteX931" fmla="*/ 3515111 w 5416398"/>
              <a:gd name="connsiteY931" fmla="*/ 685876 h 5123892"/>
              <a:gd name="connsiteX932" fmla="*/ 3499982 w 5416398"/>
              <a:gd name="connsiteY932" fmla="*/ 630401 h 5123892"/>
              <a:gd name="connsiteX933" fmla="*/ 3520155 w 5416398"/>
              <a:gd name="connsiteY933" fmla="*/ 592576 h 5123892"/>
              <a:gd name="connsiteX934" fmla="*/ 3585717 w 5416398"/>
              <a:gd name="connsiteY934" fmla="*/ 554753 h 5123892"/>
              <a:gd name="connsiteX935" fmla="*/ 2501428 w 5416398"/>
              <a:gd name="connsiteY935" fmla="*/ 469019 h 5123892"/>
              <a:gd name="connsiteX936" fmla="*/ 2531687 w 5416398"/>
              <a:gd name="connsiteY936" fmla="*/ 504322 h 5123892"/>
              <a:gd name="connsiteX937" fmla="*/ 2516557 w 5416398"/>
              <a:gd name="connsiteY937" fmla="*/ 509365 h 5123892"/>
              <a:gd name="connsiteX938" fmla="*/ 2521600 w 5416398"/>
              <a:gd name="connsiteY938" fmla="*/ 514410 h 5123892"/>
              <a:gd name="connsiteX939" fmla="*/ 2491341 w 5416398"/>
              <a:gd name="connsiteY939" fmla="*/ 494235 h 5123892"/>
              <a:gd name="connsiteX940" fmla="*/ 2501428 w 5416398"/>
              <a:gd name="connsiteY940" fmla="*/ 469019 h 5123892"/>
              <a:gd name="connsiteX941" fmla="*/ 1926503 w 5416398"/>
              <a:gd name="connsiteY941" fmla="*/ 418587 h 5123892"/>
              <a:gd name="connsiteX942" fmla="*/ 1961806 w 5416398"/>
              <a:gd name="connsiteY942" fmla="*/ 446325 h 5123892"/>
              <a:gd name="connsiteX943" fmla="*/ 1971891 w 5416398"/>
              <a:gd name="connsiteY943" fmla="*/ 499278 h 5123892"/>
              <a:gd name="connsiteX944" fmla="*/ 1966849 w 5416398"/>
              <a:gd name="connsiteY944" fmla="*/ 521973 h 5123892"/>
              <a:gd name="connsiteX945" fmla="*/ 1959284 w 5416398"/>
              <a:gd name="connsiteY945" fmla="*/ 524494 h 5123892"/>
              <a:gd name="connsiteX946" fmla="*/ 1951719 w 5416398"/>
              <a:gd name="connsiteY946" fmla="*/ 527016 h 5123892"/>
              <a:gd name="connsiteX947" fmla="*/ 1946675 w 5416398"/>
              <a:gd name="connsiteY947" fmla="*/ 544668 h 5123892"/>
              <a:gd name="connsiteX948" fmla="*/ 1886158 w 5416398"/>
              <a:gd name="connsiteY948" fmla="*/ 469019 h 5123892"/>
              <a:gd name="connsiteX949" fmla="*/ 1893722 w 5416398"/>
              <a:gd name="connsiteY949" fmla="*/ 436239 h 5123892"/>
              <a:gd name="connsiteX950" fmla="*/ 1926503 w 5416398"/>
              <a:gd name="connsiteY950" fmla="*/ 418587 h 5123892"/>
              <a:gd name="connsiteX951" fmla="*/ 2647680 w 5416398"/>
              <a:gd name="connsiteY951" fmla="*/ 191642 h 5123892"/>
              <a:gd name="connsiteX952" fmla="*/ 2682983 w 5416398"/>
              <a:gd name="connsiteY952" fmla="*/ 201728 h 5123892"/>
              <a:gd name="connsiteX953" fmla="*/ 2677940 w 5416398"/>
              <a:gd name="connsiteY953" fmla="*/ 219380 h 5123892"/>
              <a:gd name="connsiteX954" fmla="*/ 2672896 w 5416398"/>
              <a:gd name="connsiteY954" fmla="*/ 237031 h 5123892"/>
              <a:gd name="connsiteX955" fmla="*/ 2650202 w 5416398"/>
              <a:gd name="connsiteY955" fmla="*/ 239553 h 5123892"/>
              <a:gd name="connsiteX956" fmla="*/ 2627508 w 5416398"/>
              <a:gd name="connsiteY956" fmla="*/ 242074 h 5123892"/>
              <a:gd name="connsiteX957" fmla="*/ 2612379 w 5416398"/>
              <a:gd name="connsiteY957" fmla="*/ 231987 h 5123892"/>
              <a:gd name="connsiteX958" fmla="*/ 2607335 w 5416398"/>
              <a:gd name="connsiteY958" fmla="*/ 211815 h 5123892"/>
              <a:gd name="connsiteX959" fmla="*/ 2647680 w 5416398"/>
              <a:gd name="connsiteY959" fmla="*/ 191642 h 5123892"/>
              <a:gd name="connsiteX960" fmla="*/ 1931546 w 5416398"/>
              <a:gd name="connsiteY960" fmla="*/ 151298 h 5123892"/>
              <a:gd name="connsiteX961" fmla="*/ 1933565 w 5416398"/>
              <a:gd name="connsiteY961" fmla="*/ 159365 h 5123892"/>
              <a:gd name="connsiteX962" fmla="*/ 1931546 w 5416398"/>
              <a:gd name="connsiteY962" fmla="*/ 161384 h 5123892"/>
              <a:gd name="connsiteX963" fmla="*/ 1366708 w 5416398"/>
              <a:gd name="connsiteY963" fmla="*/ 126081 h 5123892"/>
              <a:gd name="connsiteX964" fmla="*/ 1399488 w 5416398"/>
              <a:gd name="connsiteY964" fmla="*/ 158862 h 5123892"/>
              <a:gd name="connsiteX965" fmla="*/ 1407053 w 5416398"/>
              <a:gd name="connsiteY965" fmla="*/ 206774 h 5123892"/>
              <a:gd name="connsiteX966" fmla="*/ 1407053 w 5416398"/>
              <a:gd name="connsiteY966" fmla="*/ 237032 h 5123892"/>
              <a:gd name="connsiteX967" fmla="*/ 1374272 w 5416398"/>
              <a:gd name="connsiteY967" fmla="*/ 191643 h 5123892"/>
              <a:gd name="connsiteX968" fmla="*/ 1366708 w 5416398"/>
              <a:gd name="connsiteY968" fmla="*/ 126081 h 5123892"/>
              <a:gd name="connsiteX969" fmla="*/ 3071309 w 5416398"/>
              <a:gd name="connsiteY969" fmla="*/ 115995 h 5123892"/>
              <a:gd name="connsiteX970" fmla="*/ 3104091 w 5416398"/>
              <a:gd name="connsiteY970" fmla="*/ 156341 h 5123892"/>
              <a:gd name="connsiteX971" fmla="*/ 3121741 w 5416398"/>
              <a:gd name="connsiteY971" fmla="*/ 211816 h 5123892"/>
              <a:gd name="connsiteX972" fmla="*/ 3099047 w 5416398"/>
              <a:gd name="connsiteY972" fmla="*/ 259726 h 5123892"/>
              <a:gd name="connsiteX973" fmla="*/ 3051137 w 5416398"/>
              <a:gd name="connsiteY973" fmla="*/ 277378 h 5123892"/>
              <a:gd name="connsiteX974" fmla="*/ 3015834 w 5416398"/>
              <a:gd name="connsiteY974" fmla="*/ 264770 h 5123892"/>
              <a:gd name="connsiteX975" fmla="*/ 2990618 w 5416398"/>
              <a:gd name="connsiteY975" fmla="*/ 237032 h 5123892"/>
              <a:gd name="connsiteX976" fmla="*/ 2993140 w 5416398"/>
              <a:gd name="connsiteY976" fmla="*/ 221903 h 5123892"/>
              <a:gd name="connsiteX977" fmla="*/ 2995662 w 5416398"/>
              <a:gd name="connsiteY977" fmla="*/ 206774 h 5123892"/>
              <a:gd name="connsiteX978" fmla="*/ 3003227 w 5416398"/>
              <a:gd name="connsiteY978" fmla="*/ 156341 h 5123892"/>
              <a:gd name="connsiteX979" fmla="*/ 3071309 w 5416398"/>
              <a:gd name="connsiteY979" fmla="*/ 115995 h 5123892"/>
              <a:gd name="connsiteX980" fmla="*/ 3691623 w 5416398"/>
              <a:gd name="connsiteY980" fmla="*/ 40346 h 5123892"/>
              <a:gd name="connsiteX981" fmla="*/ 3699188 w 5416398"/>
              <a:gd name="connsiteY981" fmla="*/ 73127 h 5123892"/>
              <a:gd name="connsiteX982" fmla="*/ 3701710 w 5416398"/>
              <a:gd name="connsiteY982" fmla="*/ 100864 h 5123892"/>
              <a:gd name="connsiteX983" fmla="*/ 3696666 w 5416398"/>
              <a:gd name="connsiteY983" fmla="*/ 128602 h 5123892"/>
              <a:gd name="connsiteX984" fmla="*/ 3676494 w 5416398"/>
              <a:gd name="connsiteY984" fmla="*/ 146254 h 5123892"/>
              <a:gd name="connsiteX985" fmla="*/ 3656321 w 5416398"/>
              <a:gd name="connsiteY985" fmla="*/ 131124 h 5123892"/>
              <a:gd name="connsiteX986" fmla="*/ 3648756 w 5416398"/>
              <a:gd name="connsiteY986" fmla="*/ 105908 h 5123892"/>
              <a:gd name="connsiteX987" fmla="*/ 3631105 w 5416398"/>
              <a:gd name="connsiteY987" fmla="*/ 60519 h 5123892"/>
              <a:gd name="connsiteX988" fmla="*/ 3661365 w 5416398"/>
              <a:gd name="connsiteY988" fmla="*/ 45389 h 5123892"/>
              <a:gd name="connsiteX989" fmla="*/ 3691623 w 5416398"/>
              <a:gd name="connsiteY989" fmla="*/ 40346 h 5123892"/>
              <a:gd name="connsiteX990" fmla="*/ 2960360 w 5416398"/>
              <a:gd name="connsiteY990" fmla="*/ 5045 h 5123892"/>
              <a:gd name="connsiteX991" fmla="*/ 2988096 w 5416398"/>
              <a:gd name="connsiteY991" fmla="*/ 25217 h 5123892"/>
              <a:gd name="connsiteX992" fmla="*/ 3000705 w 5416398"/>
              <a:gd name="connsiteY992" fmla="*/ 65563 h 5123892"/>
              <a:gd name="connsiteX993" fmla="*/ 2962880 w 5416398"/>
              <a:gd name="connsiteY993" fmla="*/ 131125 h 5123892"/>
              <a:gd name="connsiteX994" fmla="*/ 2889754 w 5416398"/>
              <a:gd name="connsiteY994" fmla="*/ 146255 h 5123892"/>
              <a:gd name="connsiteX995" fmla="*/ 2879667 w 5416398"/>
              <a:gd name="connsiteY995" fmla="*/ 70607 h 5123892"/>
              <a:gd name="connsiteX996" fmla="*/ 2899841 w 5416398"/>
              <a:gd name="connsiteY996" fmla="*/ 37826 h 5123892"/>
              <a:gd name="connsiteX997" fmla="*/ 2960360 w 5416398"/>
              <a:gd name="connsiteY997" fmla="*/ 5045 h 5123892"/>
              <a:gd name="connsiteX998" fmla="*/ 2067713 w 5416398"/>
              <a:gd name="connsiteY998" fmla="*/ 0 h 5123892"/>
              <a:gd name="connsiteX999" fmla="*/ 2095451 w 5416398"/>
              <a:gd name="connsiteY999" fmla="*/ 10087 h 5123892"/>
              <a:gd name="connsiteX1000" fmla="*/ 2103015 w 5416398"/>
              <a:gd name="connsiteY1000" fmla="*/ 35303 h 5123892"/>
              <a:gd name="connsiteX1001" fmla="*/ 2108058 w 5416398"/>
              <a:gd name="connsiteY1001" fmla="*/ 60519 h 5123892"/>
              <a:gd name="connsiteX1002" fmla="*/ 2128231 w 5416398"/>
              <a:gd name="connsiteY1002" fmla="*/ 70605 h 5123892"/>
              <a:gd name="connsiteX1003" fmla="*/ 2133274 w 5416398"/>
              <a:gd name="connsiteY1003" fmla="*/ 60519 h 5123892"/>
              <a:gd name="connsiteX1004" fmla="*/ 2229096 w 5416398"/>
              <a:gd name="connsiteY1004" fmla="*/ 85735 h 5123892"/>
              <a:gd name="connsiteX1005" fmla="*/ 2269441 w 5416398"/>
              <a:gd name="connsiteY1005" fmla="*/ 242074 h 5123892"/>
              <a:gd name="connsiteX1006" fmla="*/ 2234138 w 5416398"/>
              <a:gd name="connsiteY1006" fmla="*/ 300071 h 5123892"/>
              <a:gd name="connsiteX1007" fmla="*/ 2198836 w 5416398"/>
              <a:gd name="connsiteY1007" fmla="*/ 353025 h 5123892"/>
              <a:gd name="connsiteX1008" fmla="*/ 2115623 w 5416398"/>
              <a:gd name="connsiteY1008" fmla="*/ 335374 h 5123892"/>
              <a:gd name="connsiteX1009" fmla="*/ 2062670 w 5416398"/>
              <a:gd name="connsiteY1009" fmla="*/ 242074 h 5123892"/>
              <a:gd name="connsiteX1010" fmla="*/ 2052583 w 5416398"/>
              <a:gd name="connsiteY1010" fmla="*/ 247118 h 5123892"/>
              <a:gd name="connsiteX1011" fmla="*/ 2037454 w 5416398"/>
              <a:gd name="connsiteY1011" fmla="*/ 237031 h 5123892"/>
              <a:gd name="connsiteX1012" fmla="*/ 2012238 w 5416398"/>
              <a:gd name="connsiteY1012" fmla="*/ 226944 h 5123892"/>
              <a:gd name="connsiteX1013" fmla="*/ 1987022 w 5416398"/>
              <a:gd name="connsiteY1013" fmla="*/ 239553 h 5123892"/>
              <a:gd name="connsiteX1014" fmla="*/ 1956762 w 5416398"/>
              <a:gd name="connsiteY1014" fmla="*/ 252160 h 5123892"/>
              <a:gd name="connsiteX1015" fmla="*/ 1926503 w 5416398"/>
              <a:gd name="connsiteY1015" fmla="*/ 231987 h 5123892"/>
              <a:gd name="connsiteX1016" fmla="*/ 1921459 w 5416398"/>
              <a:gd name="connsiteY1016" fmla="*/ 186599 h 5123892"/>
              <a:gd name="connsiteX1017" fmla="*/ 1936590 w 5416398"/>
              <a:gd name="connsiteY1017" fmla="*/ 171470 h 5123892"/>
              <a:gd name="connsiteX1018" fmla="*/ 1934068 w 5416398"/>
              <a:gd name="connsiteY1018" fmla="*/ 161383 h 5123892"/>
              <a:gd name="connsiteX1019" fmla="*/ 1933565 w 5416398"/>
              <a:gd name="connsiteY1019" fmla="*/ 159364 h 5123892"/>
              <a:gd name="connsiteX1020" fmla="*/ 1937853 w 5416398"/>
              <a:gd name="connsiteY1020" fmla="*/ 155082 h 5123892"/>
              <a:gd name="connsiteX1021" fmla="*/ 1946675 w 5416398"/>
              <a:gd name="connsiteY1021" fmla="*/ 136167 h 5123892"/>
              <a:gd name="connsiteX1022" fmla="*/ 1971891 w 5416398"/>
              <a:gd name="connsiteY1022" fmla="*/ 80692 h 5123892"/>
              <a:gd name="connsiteX1023" fmla="*/ 2012238 w 5416398"/>
              <a:gd name="connsiteY1023" fmla="*/ 25216 h 5123892"/>
              <a:gd name="connsiteX1024" fmla="*/ 2067713 w 5416398"/>
              <a:gd name="connsiteY1024" fmla="*/ 0 h 51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</a:cxnLst>
            <a:rect l="l" t="t" r="r" b="b"/>
            <a:pathLst>
              <a:path w="5416398" h="5123892">
                <a:moveTo>
                  <a:pt x="3081396" y="4826344"/>
                </a:moveTo>
                <a:cubicBezTo>
                  <a:pt x="3094844" y="4826344"/>
                  <a:pt x="3107453" y="4827185"/>
                  <a:pt x="3119220" y="4828866"/>
                </a:cubicBezTo>
                <a:cubicBezTo>
                  <a:pt x="3130988" y="4830547"/>
                  <a:pt x="3141914" y="4831386"/>
                  <a:pt x="3152001" y="4831386"/>
                </a:cubicBezTo>
                <a:cubicBezTo>
                  <a:pt x="3165450" y="4831386"/>
                  <a:pt x="3176376" y="4838111"/>
                  <a:pt x="3184782" y="4851560"/>
                </a:cubicBezTo>
                <a:cubicBezTo>
                  <a:pt x="3193188" y="4865008"/>
                  <a:pt x="3200752" y="4879298"/>
                  <a:pt x="3207476" y="4894427"/>
                </a:cubicBezTo>
                <a:cubicBezTo>
                  <a:pt x="3214201" y="4909557"/>
                  <a:pt x="3220085" y="4923005"/>
                  <a:pt x="3225127" y="4934773"/>
                </a:cubicBezTo>
                <a:cubicBezTo>
                  <a:pt x="3230170" y="4946540"/>
                  <a:pt x="3234373" y="4952424"/>
                  <a:pt x="3237735" y="4952424"/>
                </a:cubicBezTo>
                <a:cubicBezTo>
                  <a:pt x="3237735" y="4975959"/>
                  <a:pt x="3225968" y="4996972"/>
                  <a:pt x="3202433" y="5015463"/>
                </a:cubicBezTo>
                <a:cubicBezTo>
                  <a:pt x="3178898" y="5033956"/>
                  <a:pt x="3167131" y="5044882"/>
                  <a:pt x="3167131" y="5048244"/>
                </a:cubicBezTo>
                <a:lnTo>
                  <a:pt x="3131828" y="5048244"/>
                </a:lnTo>
                <a:cubicBezTo>
                  <a:pt x="3131828" y="5054969"/>
                  <a:pt x="3128466" y="5058331"/>
                  <a:pt x="3121741" y="5058331"/>
                </a:cubicBezTo>
                <a:cubicBezTo>
                  <a:pt x="3131828" y="5078504"/>
                  <a:pt x="3136872" y="5096995"/>
                  <a:pt x="3136872" y="5113806"/>
                </a:cubicBezTo>
                <a:cubicBezTo>
                  <a:pt x="3133509" y="5117169"/>
                  <a:pt x="3130147" y="5118850"/>
                  <a:pt x="3126785" y="5118850"/>
                </a:cubicBezTo>
                <a:cubicBezTo>
                  <a:pt x="3123423" y="5118850"/>
                  <a:pt x="3118379" y="5120530"/>
                  <a:pt x="3111656" y="5123892"/>
                </a:cubicBezTo>
                <a:cubicBezTo>
                  <a:pt x="3111656" y="5120530"/>
                  <a:pt x="3109974" y="5112966"/>
                  <a:pt x="3106612" y="5101198"/>
                </a:cubicBezTo>
                <a:cubicBezTo>
                  <a:pt x="3103250" y="5089431"/>
                  <a:pt x="3098207" y="5083547"/>
                  <a:pt x="3091482" y="5083547"/>
                </a:cubicBezTo>
                <a:cubicBezTo>
                  <a:pt x="3091482" y="5076823"/>
                  <a:pt x="3092323" y="5072620"/>
                  <a:pt x="3094004" y="5070939"/>
                </a:cubicBezTo>
                <a:cubicBezTo>
                  <a:pt x="3095685" y="5069257"/>
                  <a:pt x="3096525" y="5066737"/>
                  <a:pt x="3096525" y="5063375"/>
                </a:cubicBezTo>
                <a:cubicBezTo>
                  <a:pt x="3096525" y="5060012"/>
                  <a:pt x="3091482" y="5055809"/>
                  <a:pt x="3081396" y="5050766"/>
                </a:cubicBezTo>
                <a:cubicBezTo>
                  <a:pt x="3071309" y="5045723"/>
                  <a:pt x="3061224" y="5039840"/>
                  <a:pt x="3051137" y="5033115"/>
                </a:cubicBezTo>
                <a:cubicBezTo>
                  <a:pt x="3041050" y="5026391"/>
                  <a:pt x="3030964" y="5015463"/>
                  <a:pt x="3020878" y="5000334"/>
                </a:cubicBezTo>
                <a:cubicBezTo>
                  <a:pt x="3010792" y="4985205"/>
                  <a:pt x="3005748" y="4964192"/>
                  <a:pt x="3005748" y="4937295"/>
                </a:cubicBezTo>
                <a:cubicBezTo>
                  <a:pt x="3005748" y="4910398"/>
                  <a:pt x="3009951" y="4892746"/>
                  <a:pt x="3018356" y="4884341"/>
                </a:cubicBezTo>
                <a:cubicBezTo>
                  <a:pt x="3026761" y="4875935"/>
                  <a:pt x="3034327" y="4861646"/>
                  <a:pt x="3041050" y="4841473"/>
                </a:cubicBezTo>
                <a:cubicBezTo>
                  <a:pt x="3047775" y="4841473"/>
                  <a:pt x="3051977" y="4842314"/>
                  <a:pt x="3053659" y="4843995"/>
                </a:cubicBezTo>
                <a:cubicBezTo>
                  <a:pt x="3055340" y="4845676"/>
                  <a:pt x="3057861" y="4846517"/>
                  <a:pt x="3061224" y="4846517"/>
                </a:cubicBezTo>
                <a:cubicBezTo>
                  <a:pt x="3064585" y="4846517"/>
                  <a:pt x="3071309" y="4839792"/>
                  <a:pt x="3081396" y="4826344"/>
                </a:cubicBezTo>
                <a:close/>
                <a:moveTo>
                  <a:pt x="953166" y="4523751"/>
                </a:moveTo>
                <a:cubicBezTo>
                  <a:pt x="953166" y="4543925"/>
                  <a:pt x="951485" y="4559054"/>
                  <a:pt x="948122" y="4569141"/>
                </a:cubicBezTo>
                <a:cubicBezTo>
                  <a:pt x="944760" y="4579227"/>
                  <a:pt x="932992" y="4587632"/>
                  <a:pt x="912820" y="4594357"/>
                </a:cubicBezTo>
                <a:cubicBezTo>
                  <a:pt x="916182" y="4574183"/>
                  <a:pt x="918704" y="4559054"/>
                  <a:pt x="920385" y="4548967"/>
                </a:cubicBezTo>
                <a:cubicBezTo>
                  <a:pt x="922066" y="4538881"/>
                  <a:pt x="932992" y="4530476"/>
                  <a:pt x="953166" y="4523751"/>
                </a:cubicBezTo>
                <a:close/>
                <a:moveTo>
                  <a:pt x="781696" y="4498535"/>
                </a:moveTo>
                <a:cubicBezTo>
                  <a:pt x="798507" y="4498535"/>
                  <a:pt x="813637" y="4502738"/>
                  <a:pt x="827085" y="4511144"/>
                </a:cubicBezTo>
                <a:cubicBezTo>
                  <a:pt x="840534" y="4519548"/>
                  <a:pt x="847257" y="4537200"/>
                  <a:pt x="847257" y="4564097"/>
                </a:cubicBezTo>
                <a:cubicBezTo>
                  <a:pt x="847257" y="4570822"/>
                  <a:pt x="843056" y="4579227"/>
                  <a:pt x="834650" y="4589313"/>
                </a:cubicBezTo>
                <a:cubicBezTo>
                  <a:pt x="826244" y="4599399"/>
                  <a:pt x="813637" y="4604443"/>
                  <a:pt x="796825" y="4604443"/>
                </a:cubicBezTo>
                <a:cubicBezTo>
                  <a:pt x="776653" y="4604443"/>
                  <a:pt x="763205" y="4601921"/>
                  <a:pt x="756480" y="4596879"/>
                </a:cubicBezTo>
                <a:cubicBezTo>
                  <a:pt x="749756" y="4591835"/>
                  <a:pt x="746395" y="4577546"/>
                  <a:pt x="746395" y="4554011"/>
                </a:cubicBezTo>
                <a:cubicBezTo>
                  <a:pt x="746395" y="4520390"/>
                  <a:pt x="758161" y="4501898"/>
                  <a:pt x="781696" y="4498535"/>
                </a:cubicBezTo>
                <a:close/>
                <a:moveTo>
                  <a:pt x="1755034" y="4392628"/>
                </a:moveTo>
                <a:cubicBezTo>
                  <a:pt x="1778569" y="4392628"/>
                  <a:pt x="1795380" y="4401874"/>
                  <a:pt x="1805466" y="4420366"/>
                </a:cubicBezTo>
                <a:cubicBezTo>
                  <a:pt x="1815552" y="4438858"/>
                  <a:pt x="1820596" y="4459871"/>
                  <a:pt x="1820596" y="4483406"/>
                </a:cubicBezTo>
                <a:cubicBezTo>
                  <a:pt x="1817233" y="4483406"/>
                  <a:pt x="1813872" y="4485087"/>
                  <a:pt x="1810510" y="4488450"/>
                </a:cubicBezTo>
                <a:cubicBezTo>
                  <a:pt x="1810510" y="4491812"/>
                  <a:pt x="1812191" y="4495173"/>
                  <a:pt x="1815552" y="4498535"/>
                </a:cubicBezTo>
                <a:cubicBezTo>
                  <a:pt x="1815552" y="4505260"/>
                  <a:pt x="1807988" y="4511984"/>
                  <a:pt x="1792858" y="4518709"/>
                </a:cubicBezTo>
                <a:cubicBezTo>
                  <a:pt x="1777729" y="4525432"/>
                  <a:pt x="1766801" y="4528795"/>
                  <a:pt x="1760078" y="4528795"/>
                </a:cubicBezTo>
                <a:cubicBezTo>
                  <a:pt x="1723094" y="4528795"/>
                  <a:pt x="1696197" y="4517028"/>
                  <a:pt x="1679387" y="4493493"/>
                </a:cubicBezTo>
                <a:cubicBezTo>
                  <a:pt x="1669300" y="4480044"/>
                  <a:pt x="1664256" y="4466596"/>
                  <a:pt x="1664256" y="4453147"/>
                </a:cubicBezTo>
                <a:cubicBezTo>
                  <a:pt x="1664256" y="4429612"/>
                  <a:pt x="1674343" y="4413642"/>
                  <a:pt x="1694516" y="4405237"/>
                </a:cubicBezTo>
                <a:cubicBezTo>
                  <a:pt x="1714688" y="4396831"/>
                  <a:pt x="1734862" y="4392628"/>
                  <a:pt x="1755034" y="4392628"/>
                </a:cubicBezTo>
                <a:close/>
                <a:moveTo>
                  <a:pt x="1744948" y="4332110"/>
                </a:moveTo>
                <a:lnTo>
                  <a:pt x="1744948" y="4377499"/>
                </a:lnTo>
                <a:cubicBezTo>
                  <a:pt x="1738223" y="4377499"/>
                  <a:pt x="1734021" y="4378339"/>
                  <a:pt x="1732340" y="4380020"/>
                </a:cubicBezTo>
                <a:cubicBezTo>
                  <a:pt x="1730659" y="4381702"/>
                  <a:pt x="1726456" y="4382542"/>
                  <a:pt x="1719732" y="4382542"/>
                </a:cubicBezTo>
                <a:cubicBezTo>
                  <a:pt x="1709646" y="4382542"/>
                  <a:pt x="1702921" y="4375818"/>
                  <a:pt x="1699559" y="4362370"/>
                </a:cubicBezTo>
                <a:cubicBezTo>
                  <a:pt x="1699559" y="4342196"/>
                  <a:pt x="1714688" y="4332110"/>
                  <a:pt x="1744948" y="4332110"/>
                </a:cubicBezTo>
                <a:close/>
                <a:moveTo>
                  <a:pt x="2849409" y="4301852"/>
                </a:moveTo>
                <a:cubicBezTo>
                  <a:pt x="2866219" y="4308576"/>
                  <a:pt x="2888073" y="4331271"/>
                  <a:pt x="2914970" y="4369936"/>
                </a:cubicBezTo>
                <a:cubicBezTo>
                  <a:pt x="2941867" y="4408600"/>
                  <a:pt x="2955316" y="4441381"/>
                  <a:pt x="2955316" y="4468278"/>
                </a:cubicBezTo>
                <a:cubicBezTo>
                  <a:pt x="2965402" y="4468278"/>
                  <a:pt x="2970446" y="4478364"/>
                  <a:pt x="2970446" y="4498537"/>
                </a:cubicBezTo>
                <a:cubicBezTo>
                  <a:pt x="2970446" y="4505261"/>
                  <a:pt x="2967924" y="4508623"/>
                  <a:pt x="2962880" y="4508623"/>
                </a:cubicBezTo>
                <a:cubicBezTo>
                  <a:pt x="2957838" y="4508623"/>
                  <a:pt x="2951954" y="4510304"/>
                  <a:pt x="2945230" y="4513667"/>
                </a:cubicBezTo>
                <a:cubicBezTo>
                  <a:pt x="2945230" y="4496856"/>
                  <a:pt x="2940186" y="4482567"/>
                  <a:pt x="2930100" y="4470800"/>
                </a:cubicBezTo>
                <a:cubicBezTo>
                  <a:pt x="2920014" y="4459032"/>
                  <a:pt x="2909086" y="4446424"/>
                  <a:pt x="2897319" y="4432975"/>
                </a:cubicBezTo>
                <a:cubicBezTo>
                  <a:pt x="2885551" y="4419527"/>
                  <a:pt x="2874625" y="4402716"/>
                  <a:pt x="2864538" y="4382543"/>
                </a:cubicBezTo>
                <a:cubicBezTo>
                  <a:pt x="2854451" y="4362371"/>
                  <a:pt x="2849409" y="4335473"/>
                  <a:pt x="2849409" y="4301852"/>
                </a:cubicBezTo>
                <a:close/>
                <a:moveTo>
                  <a:pt x="2894798" y="4271591"/>
                </a:moveTo>
                <a:cubicBezTo>
                  <a:pt x="2898160" y="4271591"/>
                  <a:pt x="2906566" y="4275794"/>
                  <a:pt x="2920014" y="4284200"/>
                </a:cubicBezTo>
                <a:cubicBezTo>
                  <a:pt x="2933463" y="4292605"/>
                  <a:pt x="2946911" y="4302691"/>
                  <a:pt x="2960360" y="4314458"/>
                </a:cubicBezTo>
                <a:cubicBezTo>
                  <a:pt x="2973808" y="4326226"/>
                  <a:pt x="2986415" y="4339674"/>
                  <a:pt x="2998183" y="4354804"/>
                </a:cubicBezTo>
                <a:cubicBezTo>
                  <a:pt x="3009951" y="4369934"/>
                  <a:pt x="3017515" y="4384223"/>
                  <a:pt x="3020878" y="4397671"/>
                </a:cubicBezTo>
                <a:cubicBezTo>
                  <a:pt x="3014153" y="4397671"/>
                  <a:pt x="3010792" y="4399352"/>
                  <a:pt x="3010792" y="4402715"/>
                </a:cubicBezTo>
                <a:lnTo>
                  <a:pt x="3015834" y="4407758"/>
                </a:lnTo>
                <a:cubicBezTo>
                  <a:pt x="2988937" y="4397671"/>
                  <a:pt x="2965402" y="4377499"/>
                  <a:pt x="2945230" y="4347239"/>
                </a:cubicBezTo>
                <a:cubicBezTo>
                  <a:pt x="2925057" y="4316980"/>
                  <a:pt x="2911608" y="4295126"/>
                  <a:pt x="2904883" y="4281678"/>
                </a:cubicBezTo>
                <a:cubicBezTo>
                  <a:pt x="2901522" y="4281678"/>
                  <a:pt x="2899841" y="4283359"/>
                  <a:pt x="2899841" y="4286722"/>
                </a:cubicBezTo>
                <a:cubicBezTo>
                  <a:pt x="2896479" y="4286722"/>
                  <a:pt x="2894798" y="4281678"/>
                  <a:pt x="2894798" y="4271591"/>
                </a:cubicBezTo>
                <a:close/>
                <a:moveTo>
                  <a:pt x="3671450" y="4216116"/>
                </a:moveTo>
                <a:cubicBezTo>
                  <a:pt x="3671450" y="4243013"/>
                  <a:pt x="3667248" y="4268229"/>
                  <a:pt x="3658843" y="4291764"/>
                </a:cubicBezTo>
                <a:cubicBezTo>
                  <a:pt x="3650437" y="4315299"/>
                  <a:pt x="3641191" y="4340515"/>
                  <a:pt x="3631105" y="4367412"/>
                </a:cubicBezTo>
                <a:cubicBezTo>
                  <a:pt x="3614294" y="4367412"/>
                  <a:pt x="3605889" y="4362370"/>
                  <a:pt x="3605889" y="4352283"/>
                </a:cubicBezTo>
                <a:cubicBezTo>
                  <a:pt x="3605889" y="4345558"/>
                  <a:pt x="3608411" y="4337993"/>
                  <a:pt x="3613453" y="4329588"/>
                </a:cubicBezTo>
                <a:cubicBezTo>
                  <a:pt x="3618497" y="4321183"/>
                  <a:pt x="3621018" y="4313619"/>
                  <a:pt x="3621018" y="4306894"/>
                </a:cubicBezTo>
                <a:cubicBezTo>
                  <a:pt x="3621018" y="4300170"/>
                  <a:pt x="3620178" y="4295967"/>
                  <a:pt x="3618497" y="4294286"/>
                </a:cubicBezTo>
                <a:cubicBezTo>
                  <a:pt x="3616816" y="4292605"/>
                  <a:pt x="3615975" y="4288402"/>
                  <a:pt x="3615975" y="4281678"/>
                </a:cubicBezTo>
                <a:cubicBezTo>
                  <a:pt x="3615975" y="4281678"/>
                  <a:pt x="3619337" y="4274954"/>
                  <a:pt x="3626062" y="4261506"/>
                </a:cubicBezTo>
                <a:cubicBezTo>
                  <a:pt x="3632786" y="4254781"/>
                  <a:pt x="3640351" y="4245535"/>
                  <a:pt x="3648756" y="4233768"/>
                </a:cubicBezTo>
                <a:cubicBezTo>
                  <a:pt x="3657162" y="4222000"/>
                  <a:pt x="3664726" y="4216116"/>
                  <a:pt x="3671450" y="4216116"/>
                </a:cubicBezTo>
                <a:close/>
                <a:moveTo>
                  <a:pt x="1659214" y="4200987"/>
                </a:moveTo>
                <a:cubicBezTo>
                  <a:pt x="1672662" y="4200987"/>
                  <a:pt x="1679387" y="4209393"/>
                  <a:pt x="1679387" y="4226203"/>
                </a:cubicBezTo>
                <a:cubicBezTo>
                  <a:pt x="1679387" y="4256462"/>
                  <a:pt x="1672662" y="4274954"/>
                  <a:pt x="1659214" y="4281678"/>
                </a:cubicBezTo>
                <a:cubicBezTo>
                  <a:pt x="1645765" y="4288402"/>
                  <a:pt x="1625592" y="4295126"/>
                  <a:pt x="1598695" y="4301851"/>
                </a:cubicBezTo>
                <a:cubicBezTo>
                  <a:pt x="1598695" y="4298489"/>
                  <a:pt x="1597014" y="4292605"/>
                  <a:pt x="1593652" y="4284200"/>
                </a:cubicBezTo>
                <a:cubicBezTo>
                  <a:pt x="1590290" y="4275794"/>
                  <a:pt x="1588608" y="4268229"/>
                  <a:pt x="1588608" y="4261506"/>
                </a:cubicBezTo>
                <a:cubicBezTo>
                  <a:pt x="1588608" y="4254781"/>
                  <a:pt x="1591971" y="4245535"/>
                  <a:pt x="1598695" y="4233768"/>
                </a:cubicBezTo>
                <a:cubicBezTo>
                  <a:pt x="1605420" y="4222000"/>
                  <a:pt x="1617187" y="4212754"/>
                  <a:pt x="1633997" y="4206029"/>
                </a:cubicBezTo>
                <a:cubicBezTo>
                  <a:pt x="1640721" y="4206029"/>
                  <a:pt x="1644924" y="4205190"/>
                  <a:pt x="1646605" y="4203509"/>
                </a:cubicBezTo>
                <a:cubicBezTo>
                  <a:pt x="1648287" y="4201828"/>
                  <a:pt x="1652489" y="4200987"/>
                  <a:pt x="1659214" y="4200987"/>
                </a:cubicBezTo>
                <a:close/>
                <a:moveTo>
                  <a:pt x="2809063" y="4195945"/>
                </a:moveTo>
                <a:cubicBezTo>
                  <a:pt x="2825874" y="4195945"/>
                  <a:pt x="2832598" y="4204350"/>
                  <a:pt x="2829237" y="4221161"/>
                </a:cubicBezTo>
                <a:cubicBezTo>
                  <a:pt x="2825874" y="4237972"/>
                  <a:pt x="2829237" y="4248058"/>
                  <a:pt x="2839322" y="4251420"/>
                </a:cubicBezTo>
                <a:lnTo>
                  <a:pt x="2819150" y="4251420"/>
                </a:lnTo>
                <a:cubicBezTo>
                  <a:pt x="2815787" y="4241333"/>
                  <a:pt x="2814106" y="4232088"/>
                  <a:pt x="2814106" y="4223682"/>
                </a:cubicBezTo>
                <a:cubicBezTo>
                  <a:pt x="2814106" y="4215278"/>
                  <a:pt x="2812425" y="4206031"/>
                  <a:pt x="2809063" y="4195945"/>
                </a:cubicBezTo>
                <a:close/>
                <a:moveTo>
                  <a:pt x="2259354" y="4009346"/>
                </a:moveTo>
                <a:cubicBezTo>
                  <a:pt x="2272803" y="4019433"/>
                  <a:pt x="2279526" y="4031201"/>
                  <a:pt x="2279526" y="4044649"/>
                </a:cubicBezTo>
                <a:cubicBezTo>
                  <a:pt x="2279526" y="4058097"/>
                  <a:pt x="2276165" y="4071546"/>
                  <a:pt x="2269441" y="4084994"/>
                </a:cubicBezTo>
                <a:cubicBezTo>
                  <a:pt x="2262716" y="4098443"/>
                  <a:pt x="2259354" y="4108530"/>
                  <a:pt x="2259354" y="4115253"/>
                </a:cubicBezTo>
                <a:cubicBezTo>
                  <a:pt x="2259354" y="4115253"/>
                  <a:pt x="2255993" y="4111891"/>
                  <a:pt x="2249268" y="4105166"/>
                </a:cubicBezTo>
                <a:lnTo>
                  <a:pt x="2239181" y="4095081"/>
                </a:lnTo>
                <a:cubicBezTo>
                  <a:pt x="2239181" y="4088356"/>
                  <a:pt x="2240862" y="4083314"/>
                  <a:pt x="2244225" y="4079950"/>
                </a:cubicBezTo>
                <a:cubicBezTo>
                  <a:pt x="2247587" y="4076589"/>
                  <a:pt x="2249268" y="4071546"/>
                  <a:pt x="2249268" y="4064821"/>
                </a:cubicBezTo>
                <a:cubicBezTo>
                  <a:pt x="2249268" y="4061459"/>
                  <a:pt x="2246746" y="4058097"/>
                  <a:pt x="2241703" y="4054736"/>
                </a:cubicBezTo>
                <a:cubicBezTo>
                  <a:pt x="2236660" y="4051373"/>
                  <a:pt x="2234138" y="4046330"/>
                  <a:pt x="2234138" y="4039605"/>
                </a:cubicBezTo>
                <a:cubicBezTo>
                  <a:pt x="2234138" y="4032881"/>
                  <a:pt x="2236660" y="4027837"/>
                  <a:pt x="2241703" y="4024476"/>
                </a:cubicBezTo>
                <a:cubicBezTo>
                  <a:pt x="2246746" y="4021114"/>
                  <a:pt x="2252630" y="4016070"/>
                  <a:pt x="2259354" y="4009346"/>
                </a:cubicBezTo>
                <a:close/>
                <a:moveTo>
                  <a:pt x="2365261" y="3963956"/>
                </a:moveTo>
                <a:cubicBezTo>
                  <a:pt x="2382073" y="3963956"/>
                  <a:pt x="2390477" y="3970681"/>
                  <a:pt x="2390477" y="3984129"/>
                </a:cubicBezTo>
                <a:cubicBezTo>
                  <a:pt x="2390477" y="3987491"/>
                  <a:pt x="2389637" y="3991694"/>
                  <a:pt x="2387955" y="3996736"/>
                </a:cubicBezTo>
                <a:cubicBezTo>
                  <a:pt x="2386274" y="4001780"/>
                  <a:pt x="2385435" y="4007664"/>
                  <a:pt x="2385435" y="4014388"/>
                </a:cubicBezTo>
                <a:cubicBezTo>
                  <a:pt x="2385435" y="4021113"/>
                  <a:pt x="2386274" y="4026996"/>
                  <a:pt x="2387955" y="4032039"/>
                </a:cubicBezTo>
                <a:cubicBezTo>
                  <a:pt x="2389637" y="4037083"/>
                  <a:pt x="2390477" y="4042967"/>
                  <a:pt x="2390477" y="4049690"/>
                </a:cubicBezTo>
                <a:cubicBezTo>
                  <a:pt x="2390477" y="4063139"/>
                  <a:pt x="2382073" y="4069864"/>
                  <a:pt x="2365261" y="4069864"/>
                </a:cubicBezTo>
                <a:cubicBezTo>
                  <a:pt x="2365261" y="4056415"/>
                  <a:pt x="2364421" y="4044648"/>
                  <a:pt x="2362741" y="4034561"/>
                </a:cubicBezTo>
                <a:cubicBezTo>
                  <a:pt x="2361058" y="4024474"/>
                  <a:pt x="2360219" y="4012707"/>
                  <a:pt x="2360219" y="3999258"/>
                </a:cubicBezTo>
                <a:cubicBezTo>
                  <a:pt x="2360219" y="3992535"/>
                  <a:pt x="2361058" y="3986651"/>
                  <a:pt x="2362741" y="3981607"/>
                </a:cubicBezTo>
                <a:cubicBezTo>
                  <a:pt x="2364421" y="3976564"/>
                  <a:pt x="2365261" y="3970681"/>
                  <a:pt x="2365261" y="3963956"/>
                </a:cubicBezTo>
                <a:close/>
                <a:moveTo>
                  <a:pt x="2617422" y="3858050"/>
                </a:moveTo>
                <a:cubicBezTo>
                  <a:pt x="2620783" y="3858050"/>
                  <a:pt x="2630870" y="3867296"/>
                  <a:pt x="2647680" y="3885788"/>
                </a:cubicBezTo>
                <a:cubicBezTo>
                  <a:pt x="2664492" y="3904279"/>
                  <a:pt x="2672896" y="3926975"/>
                  <a:pt x="2672896" y="3953872"/>
                </a:cubicBezTo>
                <a:cubicBezTo>
                  <a:pt x="2672896" y="3974044"/>
                  <a:pt x="2666173" y="3984130"/>
                  <a:pt x="2652724" y="3984130"/>
                </a:cubicBezTo>
                <a:cubicBezTo>
                  <a:pt x="2635913" y="3984130"/>
                  <a:pt x="2625827" y="3967320"/>
                  <a:pt x="2622464" y="3933698"/>
                </a:cubicBezTo>
                <a:cubicBezTo>
                  <a:pt x="2619103" y="3900076"/>
                  <a:pt x="2617422" y="3874860"/>
                  <a:pt x="2617422" y="3858050"/>
                </a:cubicBezTo>
                <a:close/>
                <a:moveTo>
                  <a:pt x="3545371" y="3837877"/>
                </a:moveTo>
                <a:lnTo>
                  <a:pt x="3585717" y="3837877"/>
                </a:lnTo>
                <a:cubicBezTo>
                  <a:pt x="3595803" y="3854687"/>
                  <a:pt x="3610933" y="3864774"/>
                  <a:pt x="3631105" y="3868135"/>
                </a:cubicBezTo>
                <a:cubicBezTo>
                  <a:pt x="3651278" y="3874859"/>
                  <a:pt x="3668088" y="3883265"/>
                  <a:pt x="3681537" y="3893352"/>
                </a:cubicBezTo>
                <a:cubicBezTo>
                  <a:pt x="3694985" y="3903438"/>
                  <a:pt x="3705072" y="3920248"/>
                  <a:pt x="3711797" y="3943784"/>
                </a:cubicBezTo>
                <a:cubicBezTo>
                  <a:pt x="3705072" y="3943784"/>
                  <a:pt x="3700029" y="3944623"/>
                  <a:pt x="3696666" y="3946306"/>
                </a:cubicBezTo>
                <a:cubicBezTo>
                  <a:pt x="3693304" y="3947986"/>
                  <a:pt x="3688262" y="3948826"/>
                  <a:pt x="3681537" y="3948826"/>
                </a:cubicBezTo>
                <a:cubicBezTo>
                  <a:pt x="3668088" y="3948826"/>
                  <a:pt x="3661365" y="3943784"/>
                  <a:pt x="3661365" y="3933697"/>
                </a:cubicBezTo>
                <a:cubicBezTo>
                  <a:pt x="3664726" y="3933697"/>
                  <a:pt x="3659684" y="3930335"/>
                  <a:pt x="3646234" y="3923610"/>
                </a:cubicBezTo>
                <a:cubicBezTo>
                  <a:pt x="3632786" y="3916887"/>
                  <a:pt x="3617656" y="3908481"/>
                  <a:pt x="3600846" y="3898394"/>
                </a:cubicBezTo>
                <a:cubicBezTo>
                  <a:pt x="3584036" y="3888308"/>
                  <a:pt x="3568905" y="3879062"/>
                  <a:pt x="3555457" y="3870657"/>
                </a:cubicBezTo>
                <a:cubicBezTo>
                  <a:pt x="3542008" y="3862252"/>
                  <a:pt x="3535284" y="3854687"/>
                  <a:pt x="3535284" y="3847962"/>
                </a:cubicBezTo>
                <a:cubicBezTo>
                  <a:pt x="3542008" y="3847962"/>
                  <a:pt x="3545371" y="3844600"/>
                  <a:pt x="3545371" y="3837877"/>
                </a:cubicBezTo>
                <a:close/>
                <a:moveTo>
                  <a:pt x="4533838" y="3691623"/>
                </a:moveTo>
                <a:cubicBezTo>
                  <a:pt x="4540563" y="3711797"/>
                  <a:pt x="4543925" y="3728607"/>
                  <a:pt x="4543925" y="3742055"/>
                </a:cubicBezTo>
                <a:cubicBezTo>
                  <a:pt x="4530476" y="3738693"/>
                  <a:pt x="4518709" y="3737013"/>
                  <a:pt x="4508622" y="3737013"/>
                </a:cubicBezTo>
                <a:cubicBezTo>
                  <a:pt x="4498535" y="3737013"/>
                  <a:pt x="4493493" y="3730288"/>
                  <a:pt x="4493493" y="3716839"/>
                </a:cubicBezTo>
                <a:cubicBezTo>
                  <a:pt x="4493493" y="3703391"/>
                  <a:pt x="4498535" y="3695826"/>
                  <a:pt x="4508622" y="3694145"/>
                </a:cubicBezTo>
                <a:cubicBezTo>
                  <a:pt x="4518709" y="3692464"/>
                  <a:pt x="4527115" y="3691623"/>
                  <a:pt x="4533838" y="3691623"/>
                </a:cubicBezTo>
                <a:close/>
                <a:moveTo>
                  <a:pt x="4639745" y="3585716"/>
                </a:moveTo>
                <a:cubicBezTo>
                  <a:pt x="4659918" y="3585716"/>
                  <a:pt x="4678410" y="3588238"/>
                  <a:pt x="4695221" y="3593281"/>
                </a:cubicBezTo>
                <a:cubicBezTo>
                  <a:pt x="4712031" y="3598324"/>
                  <a:pt x="4730523" y="3600846"/>
                  <a:pt x="4750696" y="3600846"/>
                </a:cubicBezTo>
                <a:cubicBezTo>
                  <a:pt x="4757427" y="3600846"/>
                  <a:pt x="4763304" y="3600005"/>
                  <a:pt x="4768347" y="3598324"/>
                </a:cubicBezTo>
                <a:cubicBezTo>
                  <a:pt x="4773390" y="3596643"/>
                  <a:pt x="4779274" y="3595803"/>
                  <a:pt x="4785999" y="3595803"/>
                </a:cubicBezTo>
                <a:cubicBezTo>
                  <a:pt x="4802809" y="3595803"/>
                  <a:pt x="4816257" y="3607571"/>
                  <a:pt x="4826344" y="3631104"/>
                </a:cubicBezTo>
                <a:cubicBezTo>
                  <a:pt x="4799447" y="3631104"/>
                  <a:pt x="4764144" y="3629424"/>
                  <a:pt x="4720437" y="3626062"/>
                </a:cubicBezTo>
                <a:cubicBezTo>
                  <a:pt x="4676729" y="3622700"/>
                  <a:pt x="4649838" y="3609251"/>
                  <a:pt x="4639745" y="3585716"/>
                </a:cubicBezTo>
                <a:close/>
                <a:moveTo>
                  <a:pt x="231987" y="3505027"/>
                </a:moveTo>
                <a:cubicBezTo>
                  <a:pt x="245436" y="3505027"/>
                  <a:pt x="258044" y="3510070"/>
                  <a:pt x="269812" y="3520156"/>
                </a:cubicBezTo>
                <a:cubicBezTo>
                  <a:pt x="281579" y="3530242"/>
                  <a:pt x="295868" y="3535286"/>
                  <a:pt x="312679" y="3535286"/>
                </a:cubicBezTo>
                <a:cubicBezTo>
                  <a:pt x="312679" y="3558821"/>
                  <a:pt x="310157" y="3583196"/>
                  <a:pt x="305113" y="3608412"/>
                </a:cubicBezTo>
                <a:cubicBezTo>
                  <a:pt x="300071" y="3633628"/>
                  <a:pt x="279057" y="3646236"/>
                  <a:pt x="242074" y="3646236"/>
                </a:cubicBezTo>
                <a:cubicBezTo>
                  <a:pt x="218539" y="3646236"/>
                  <a:pt x="201728" y="3643714"/>
                  <a:pt x="191642" y="3638670"/>
                </a:cubicBezTo>
                <a:cubicBezTo>
                  <a:pt x="181555" y="3633628"/>
                  <a:pt x="174831" y="3627744"/>
                  <a:pt x="171470" y="3621020"/>
                </a:cubicBezTo>
                <a:cubicBezTo>
                  <a:pt x="168107" y="3614295"/>
                  <a:pt x="165586" y="3608412"/>
                  <a:pt x="163904" y="3603369"/>
                </a:cubicBezTo>
                <a:cubicBezTo>
                  <a:pt x="162223" y="3598325"/>
                  <a:pt x="159702" y="3595804"/>
                  <a:pt x="156339" y="3595804"/>
                </a:cubicBezTo>
                <a:cubicBezTo>
                  <a:pt x="156339" y="3592441"/>
                  <a:pt x="158020" y="3590760"/>
                  <a:pt x="161383" y="3590760"/>
                </a:cubicBezTo>
                <a:cubicBezTo>
                  <a:pt x="158020" y="3590760"/>
                  <a:pt x="156339" y="3589079"/>
                  <a:pt x="156339" y="3585718"/>
                </a:cubicBezTo>
                <a:cubicBezTo>
                  <a:pt x="156339" y="3578993"/>
                  <a:pt x="161383" y="3568066"/>
                  <a:pt x="171470" y="3552937"/>
                </a:cubicBezTo>
                <a:cubicBezTo>
                  <a:pt x="181555" y="3537808"/>
                  <a:pt x="189961" y="3528561"/>
                  <a:pt x="196686" y="3525199"/>
                </a:cubicBezTo>
                <a:cubicBezTo>
                  <a:pt x="206771" y="3511750"/>
                  <a:pt x="218539" y="3505027"/>
                  <a:pt x="231987" y="3505027"/>
                </a:cubicBezTo>
                <a:close/>
                <a:moveTo>
                  <a:pt x="630400" y="3469724"/>
                </a:moveTo>
                <a:lnTo>
                  <a:pt x="640486" y="3469724"/>
                </a:lnTo>
                <a:cubicBezTo>
                  <a:pt x="647211" y="3469724"/>
                  <a:pt x="650573" y="3473086"/>
                  <a:pt x="650573" y="3479811"/>
                </a:cubicBezTo>
                <a:cubicBezTo>
                  <a:pt x="643850" y="3476448"/>
                  <a:pt x="640486" y="3475608"/>
                  <a:pt x="640486" y="3477289"/>
                </a:cubicBezTo>
                <a:cubicBezTo>
                  <a:pt x="640486" y="3478970"/>
                  <a:pt x="637125" y="3476448"/>
                  <a:pt x="630400" y="3469724"/>
                </a:cubicBezTo>
                <a:close/>
                <a:moveTo>
                  <a:pt x="3041050" y="3323471"/>
                </a:moveTo>
                <a:cubicBezTo>
                  <a:pt x="3061224" y="3323471"/>
                  <a:pt x="3080556" y="3324312"/>
                  <a:pt x="3099047" y="3325993"/>
                </a:cubicBezTo>
                <a:cubicBezTo>
                  <a:pt x="3117540" y="3327673"/>
                  <a:pt x="3126785" y="3336919"/>
                  <a:pt x="3126785" y="3353731"/>
                </a:cubicBezTo>
                <a:cubicBezTo>
                  <a:pt x="3126785" y="3370541"/>
                  <a:pt x="3121741" y="3382308"/>
                  <a:pt x="3111656" y="3389032"/>
                </a:cubicBezTo>
                <a:cubicBezTo>
                  <a:pt x="3101569" y="3395757"/>
                  <a:pt x="3093163" y="3399119"/>
                  <a:pt x="3086440" y="3399119"/>
                </a:cubicBezTo>
                <a:cubicBezTo>
                  <a:pt x="3062905" y="3399119"/>
                  <a:pt x="3044412" y="3383989"/>
                  <a:pt x="3030964" y="3353731"/>
                </a:cubicBezTo>
                <a:cubicBezTo>
                  <a:pt x="3037689" y="3353731"/>
                  <a:pt x="3041050" y="3350368"/>
                  <a:pt x="3041050" y="3343644"/>
                </a:cubicBezTo>
                <a:close/>
                <a:moveTo>
                  <a:pt x="4422887" y="3207476"/>
                </a:moveTo>
                <a:cubicBezTo>
                  <a:pt x="4446422" y="3207476"/>
                  <a:pt x="4469118" y="3210838"/>
                  <a:pt x="4490971" y="3217562"/>
                </a:cubicBezTo>
                <a:cubicBezTo>
                  <a:pt x="4512825" y="3224287"/>
                  <a:pt x="4537200" y="3231011"/>
                  <a:pt x="4564097" y="3237736"/>
                </a:cubicBezTo>
                <a:cubicBezTo>
                  <a:pt x="4564097" y="3261270"/>
                  <a:pt x="4553170" y="3276400"/>
                  <a:pt x="4531316" y="3283124"/>
                </a:cubicBezTo>
                <a:cubicBezTo>
                  <a:pt x="4509463" y="3289849"/>
                  <a:pt x="4485087" y="3293211"/>
                  <a:pt x="4458190" y="3293211"/>
                </a:cubicBezTo>
                <a:cubicBezTo>
                  <a:pt x="4431293" y="3293211"/>
                  <a:pt x="4406077" y="3286486"/>
                  <a:pt x="4382542" y="3273037"/>
                </a:cubicBezTo>
                <a:cubicBezTo>
                  <a:pt x="4369093" y="3269675"/>
                  <a:pt x="4362370" y="3261270"/>
                  <a:pt x="4362370" y="3247821"/>
                </a:cubicBezTo>
                <a:cubicBezTo>
                  <a:pt x="4362370" y="3237736"/>
                  <a:pt x="4369093" y="3228489"/>
                  <a:pt x="4382542" y="3220084"/>
                </a:cubicBezTo>
                <a:cubicBezTo>
                  <a:pt x="4395990" y="3211679"/>
                  <a:pt x="4409439" y="3207476"/>
                  <a:pt x="4422887" y="3207476"/>
                </a:cubicBezTo>
                <a:close/>
                <a:moveTo>
                  <a:pt x="161383" y="3167132"/>
                </a:moveTo>
                <a:cubicBezTo>
                  <a:pt x="208452" y="3167132"/>
                  <a:pt x="237871" y="3175537"/>
                  <a:pt x="249638" y="3192348"/>
                </a:cubicBezTo>
                <a:cubicBezTo>
                  <a:pt x="261406" y="3209158"/>
                  <a:pt x="282419" y="3217564"/>
                  <a:pt x="312679" y="3217564"/>
                </a:cubicBezTo>
                <a:cubicBezTo>
                  <a:pt x="312679" y="3224289"/>
                  <a:pt x="310997" y="3232693"/>
                  <a:pt x="307635" y="3242780"/>
                </a:cubicBezTo>
                <a:cubicBezTo>
                  <a:pt x="304273" y="3252866"/>
                  <a:pt x="302593" y="3261271"/>
                  <a:pt x="302593" y="3267996"/>
                </a:cubicBezTo>
                <a:cubicBezTo>
                  <a:pt x="302593" y="3274719"/>
                  <a:pt x="304273" y="3278922"/>
                  <a:pt x="307635" y="3280603"/>
                </a:cubicBezTo>
                <a:cubicBezTo>
                  <a:pt x="310997" y="3282285"/>
                  <a:pt x="312679" y="3288169"/>
                  <a:pt x="312679" y="3298255"/>
                </a:cubicBezTo>
                <a:cubicBezTo>
                  <a:pt x="312679" y="3392395"/>
                  <a:pt x="267290" y="3446189"/>
                  <a:pt x="176512" y="3459637"/>
                </a:cubicBezTo>
                <a:cubicBezTo>
                  <a:pt x="129442" y="3459637"/>
                  <a:pt x="95822" y="3452073"/>
                  <a:pt x="75648" y="3436943"/>
                </a:cubicBezTo>
                <a:cubicBezTo>
                  <a:pt x="55475" y="3421813"/>
                  <a:pt x="40345" y="3405002"/>
                  <a:pt x="30259" y="3386511"/>
                </a:cubicBezTo>
                <a:cubicBezTo>
                  <a:pt x="20173" y="3368019"/>
                  <a:pt x="14290" y="3351209"/>
                  <a:pt x="12609" y="3336079"/>
                </a:cubicBezTo>
                <a:cubicBezTo>
                  <a:pt x="10927" y="3320950"/>
                  <a:pt x="6725" y="3313385"/>
                  <a:pt x="0" y="3313385"/>
                </a:cubicBezTo>
                <a:cubicBezTo>
                  <a:pt x="0" y="3283125"/>
                  <a:pt x="13449" y="3251186"/>
                  <a:pt x="40345" y="3217564"/>
                </a:cubicBezTo>
                <a:cubicBezTo>
                  <a:pt x="67242" y="3183942"/>
                  <a:pt x="107589" y="3167132"/>
                  <a:pt x="161383" y="3167132"/>
                </a:cubicBezTo>
                <a:close/>
                <a:moveTo>
                  <a:pt x="3621018" y="2965402"/>
                </a:moveTo>
                <a:lnTo>
                  <a:pt x="3631105" y="2965402"/>
                </a:lnTo>
                <a:cubicBezTo>
                  <a:pt x="3631105" y="2972127"/>
                  <a:pt x="3627743" y="2988937"/>
                  <a:pt x="3621018" y="3015834"/>
                </a:cubicBezTo>
                <a:cubicBezTo>
                  <a:pt x="3627743" y="3015834"/>
                  <a:pt x="3631105" y="3030964"/>
                  <a:pt x="3631105" y="3061224"/>
                </a:cubicBezTo>
                <a:cubicBezTo>
                  <a:pt x="3631105" y="3088120"/>
                  <a:pt x="3630265" y="3106612"/>
                  <a:pt x="3628584" y="3116698"/>
                </a:cubicBezTo>
                <a:cubicBezTo>
                  <a:pt x="3626902" y="3126785"/>
                  <a:pt x="3614294" y="3131828"/>
                  <a:pt x="3590759" y="3131828"/>
                </a:cubicBezTo>
                <a:cubicBezTo>
                  <a:pt x="3580673" y="3131828"/>
                  <a:pt x="3573108" y="3125944"/>
                  <a:pt x="3568065" y="3114176"/>
                </a:cubicBezTo>
                <a:cubicBezTo>
                  <a:pt x="3563021" y="3102410"/>
                  <a:pt x="3560500" y="3093163"/>
                  <a:pt x="3560500" y="3086440"/>
                </a:cubicBezTo>
                <a:cubicBezTo>
                  <a:pt x="3560500" y="3062904"/>
                  <a:pt x="3568905" y="3041891"/>
                  <a:pt x="3585717" y="3023399"/>
                </a:cubicBezTo>
                <a:cubicBezTo>
                  <a:pt x="3602527" y="3004908"/>
                  <a:pt x="3614294" y="2985575"/>
                  <a:pt x="3621018" y="2965402"/>
                </a:cubicBezTo>
                <a:close/>
                <a:moveTo>
                  <a:pt x="3807617" y="2899841"/>
                </a:moveTo>
                <a:cubicBezTo>
                  <a:pt x="3817704" y="2899841"/>
                  <a:pt x="3823587" y="2905724"/>
                  <a:pt x="3825268" y="2917492"/>
                </a:cubicBezTo>
                <a:cubicBezTo>
                  <a:pt x="3826949" y="2929260"/>
                  <a:pt x="3831152" y="2938505"/>
                  <a:pt x="3837876" y="2945230"/>
                </a:cubicBezTo>
                <a:cubicBezTo>
                  <a:pt x="3854687" y="2951954"/>
                  <a:pt x="3869817" y="2962881"/>
                  <a:pt x="3883265" y="2978011"/>
                </a:cubicBezTo>
                <a:cubicBezTo>
                  <a:pt x="3896713" y="2993140"/>
                  <a:pt x="3903438" y="3010791"/>
                  <a:pt x="3903438" y="3030964"/>
                </a:cubicBezTo>
                <a:cubicBezTo>
                  <a:pt x="3903438" y="3064585"/>
                  <a:pt x="3888309" y="3081396"/>
                  <a:pt x="3858049" y="3081396"/>
                </a:cubicBezTo>
                <a:cubicBezTo>
                  <a:pt x="3834514" y="3024240"/>
                  <a:pt x="3821906" y="2988097"/>
                  <a:pt x="3820226" y="2972967"/>
                </a:cubicBezTo>
                <a:cubicBezTo>
                  <a:pt x="3818543" y="2957837"/>
                  <a:pt x="3814342" y="2933462"/>
                  <a:pt x="3807617" y="2899841"/>
                </a:cubicBezTo>
                <a:close/>
                <a:moveTo>
                  <a:pt x="3217563" y="2879670"/>
                </a:moveTo>
                <a:cubicBezTo>
                  <a:pt x="3217563" y="2886393"/>
                  <a:pt x="3224286" y="2893958"/>
                  <a:pt x="3237735" y="2902364"/>
                </a:cubicBezTo>
                <a:cubicBezTo>
                  <a:pt x="3251184" y="2910770"/>
                  <a:pt x="3257908" y="2920015"/>
                  <a:pt x="3257908" y="2930102"/>
                </a:cubicBezTo>
                <a:cubicBezTo>
                  <a:pt x="3257908" y="2940187"/>
                  <a:pt x="3247821" y="2946912"/>
                  <a:pt x="3227649" y="2950274"/>
                </a:cubicBezTo>
                <a:cubicBezTo>
                  <a:pt x="3220924" y="2953636"/>
                  <a:pt x="3212520" y="2955318"/>
                  <a:pt x="3202433" y="2955318"/>
                </a:cubicBezTo>
                <a:cubicBezTo>
                  <a:pt x="3195708" y="2955318"/>
                  <a:pt x="3188985" y="2952796"/>
                  <a:pt x="3182260" y="2947752"/>
                </a:cubicBezTo>
                <a:cubicBezTo>
                  <a:pt x="3175536" y="2942709"/>
                  <a:pt x="3172173" y="2936826"/>
                  <a:pt x="3172173" y="2930102"/>
                </a:cubicBezTo>
                <a:cubicBezTo>
                  <a:pt x="3172173" y="2923377"/>
                  <a:pt x="3173854" y="2917493"/>
                  <a:pt x="3177217" y="2912451"/>
                </a:cubicBezTo>
                <a:cubicBezTo>
                  <a:pt x="3180579" y="2907407"/>
                  <a:pt x="3183941" y="2899842"/>
                  <a:pt x="3187304" y="2889755"/>
                </a:cubicBezTo>
                <a:close/>
                <a:moveTo>
                  <a:pt x="5350837" y="2854454"/>
                </a:moveTo>
                <a:cubicBezTo>
                  <a:pt x="5371010" y="2854454"/>
                  <a:pt x="5386140" y="2857816"/>
                  <a:pt x="5396226" y="2864539"/>
                </a:cubicBezTo>
                <a:cubicBezTo>
                  <a:pt x="5406319" y="2871264"/>
                  <a:pt x="5412195" y="2874626"/>
                  <a:pt x="5413876" y="2874626"/>
                </a:cubicBezTo>
                <a:cubicBezTo>
                  <a:pt x="5415565" y="2874626"/>
                  <a:pt x="5416398" y="2883032"/>
                  <a:pt x="5416398" y="2899842"/>
                </a:cubicBezTo>
                <a:cubicBezTo>
                  <a:pt x="5396226" y="2906567"/>
                  <a:pt x="5381937" y="2912451"/>
                  <a:pt x="5373531" y="2917493"/>
                </a:cubicBezTo>
                <a:cubicBezTo>
                  <a:pt x="5365126" y="2922536"/>
                  <a:pt x="5349156" y="2925058"/>
                  <a:pt x="5325621" y="2925058"/>
                </a:cubicBezTo>
                <a:cubicBezTo>
                  <a:pt x="5308810" y="2925058"/>
                  <a:pt x="5297043" y="2923377"/>
                  <a:pt x="5290318" y="2920015"/>
                </a:cubicBezTo>
                <a:cubicBezTo>
                  <a:pt x="5283594" y="2916652"/>
                  <a:pt x="5271827" y="2914971"/>
                  <a:pt x="5255017" y="2914971"/>
                </a:cubicBezTo>
                <a:lnTo>
                  <a:pt x="5209627" y="2914971"/>
                </a:lnTo>
                <a:cubicBezTo>
                  <a:pt x="5209627" y="2918334"/>
                  <a:pt x="5207946" y="2921696"/>
                  <a:pt x="5204585" y="2925058"/>
                </a:cubicBezTo>
                <a:cubicBezTo>
                  <a:pt x="5201221" y="2925058"/>
                  <a:pt x="5199541" y="2921696"/>
                  <a:pt x="5199541" y="2914971"/>
                </a:cubicBezTo>
                <a:cubicBezTo>
                  <a:pt x="5192817" y="2914971"/>
                  <a:pt x="5190295" y="2915812"/>
                  <a:pt x="5191976" y="2917493"/>
                </a:cubicBezTo>
                <a:cubicBezTo>
                  <a:pt x="5193657" y="2919174"/>
                  <a:pt x="5191142" y="2921696"/>
                  <a:pt x="5184411" y="2925058"/>
                </a:cubicBezTo>
                <a:cubicBezTo>
                  <a:pt x="5177686" y="2925058"/>
                  <a:pt x="5164238" y="2921696"/>
                  <a:pt x="5144066" y="2914971"/>
                </a:cubicBezTo>
                <a:cubicBezTo>
                  <a:pt x="5150789" y="2898161"/>
                  <a:pt x="5177686" y="2883871"/>
                  <a:pt x="5224757" y="2872105"/>
                </a:cubicBezTo>
                <a:cubicBezTo>
                  <a:pt x="5271827" y="2860338"/>
                  <a:pt x="5313853" y="2854454"/>
                  <a:pt x="5350837" y="2854454"/>
                </a:cubicBezTo>
                <a:close/>
                <a:moveTo>
                  <a:pt x="4125339" y="2657767"/>
                </a:moveTo>
                <a:cubicBezTo>
                  <a:pt x="4138787" y="2664492"/>
                  <a:pt x="4152236" y="2677099"/>
                  <a:pt x="4165684" y="2695592"/>
                </a:cubicBezTo>
                <a:cubicBezTo>
                  <a:pt x="4179133" y="2714083"/>
                  <a:pt x="4189219" y="2723328"/>
                  <a:pt x="4195944" y="2723328"/>
                </a:cubicBezTo>
                <a:cubicBezTo>
                  <a:pt x="4212755" y="2723328"/>
                  <a:pt x="4231246" y="2732575"/>
                  <a:pt x="4251419" y="2751066"/>
                </a:cubicBezTo>
                <a:cubicBezTo>
                  <a:pt x="4271599" y="2769558"/>
                  <a:pt x="4281678" y="2792253"/>
                  <a:pt x="4281678" y="2819150"/>
                </a:cubicBezTo>
                <a:cubicBezTo>
                  <a:pt x="4274954" y="2819150"/>
                  <a:pt x="4267389" y="2821672"/>
                  <a:pt x="4258984" y="2826715"/>
                </a:cubicBezTo>
                <a:cubicBezTo>
                  <a:pt x="4250578" y="2831757"/>
                  <a:pt x="4241332" y="2835960"/>
                  <a:pt x="4231246" y="2839322"/>
                </a:cubicBezTo>
                <a:cubicBezTo>
                  <a:pt x="4231246" y="2829236"/>
                  <a:pt x="4222000" y="2819990"/>
                  <a:pt x="4203509" y="2811585"/>
                </a:cubicBezTo>
                <a:cubicBezTo>
                  <a:pt x="4185016" y="2803179"/>
                  <a:pt x="4172409" y="2783847"/>
                  <a:pt x="4165684" y="2753588"/>
                </a:cubicBezTo>
                <a:cubicBezTo>
                  <a:pt x="4162322" y="2753588"/>
                  <a:pt x="4155597" y="2739299"/>
                  <a:pt x="4145512" y="2710721"/>
                </a:cubicBezTo>
                <a:cubicBezTo>
                  <a:pt x="4135425" y="2682143"/>
                  <a:pt x="4128701" y="2664492"/>
                  <a:pt x="4125339" y="2657767"/>
                </a:cubicBezTo>
                <a:close/>
                <a:moveTo>
                  <a:pt x="3020878" y="2556903"/>
                </a:moveTo>
                <a:lnTo>
                  <a:pt x="2983054" y="2574554"/>
                </a:lnTo>
                <a:cubicBezTo>
                  <a:pt x="2971286" y="2579598"/>
                  <a:pt x="2965402" y="2587163"/>
                  <a:pt x="2965402" y="2597249"/>
                </a:cubicBezTo>
                <a:lnTo>
                  <a:pt x="2965403" y="2597251"/>
                </a:lnTo>
                <a:lnTo>
                  <a:pt x="2983054" y="2574555"/>
                </a:lnTo>
                <a:cubicBezTo>
                  <a:pt x="2994821" y="2569513"/>
                  <a:pt x="3007429" y="2563629"/>
                  <a:pt x="3020878" y="2556904"/>
                </a:cubicBezTo>
                <a:close/>
                <a:moveTo>
                  <a:pt x="3041050" y="2486299"/>
                </a:moveTo>
                <a:cubicBezTo>
                  <a:pt x="3034327" y="2486299"/>
                  <a:pt x="3023399" y="2487980"/>
                  <a:pt x="3008270" y="2491341"/>
                </a:cubicBezTo>
                <a:lnTo>
                  <a:pt x="3008266" y="2491344"/>
                </a:lnTo>
                <a:lnTo>
                  <a:pt x="2991249" y="2497646"/>
                </a:lnTo>
                <a:lnTo>
                  <a:pt x="2985578" y="2506469"/>
                </a:lnTo>
                <a:lnTo>
                  <a:pt x="2985576" y="2506471"/>
                </a:lnTo>
                <a:lnTo>
                  <a:pt x="2985577" y="2506472"/>
                </a:lnTo>
                <a:lnTo>
                  <a:pt x="2985578" y="2506469"/>
                </a:lnTo>
                <a:lnTo>
                  <a:pt x="3008266" y="2491344"/>
                </a:lnTo>
                <a:lnTo>
                  <a:pt x="3008270" y="2491343"/>
                </a:lnTo>
                <a:cubicBezTo>
                  <a:pt x="3023399" y="2487981"/>
                  <a:pt x="3034327" y="2486300"/>
                  <a:pt x="3041050" y="2486300"/>
                </a:cubicBezTo>
                <a:lnTo>
                  <a:pt x="3071308" y="2491343"/>
                </a:lnTo>
                <a:lnTo>
                  <a:pt x="3071309" y="2491341"/>
                </a:lnTo>
                <a:cubicBezTo>
                  <a:pt x="3061224" y="2487980"/>
                  <a:pt x="3051137" y="2486299"/>
                  <a:pt x="3041050" y="2486299"/>
                </a:cubicBezTo>
                <a:close/>
                <a:moveTo>
                  <a:pt x="3187304" y="2461083"/>
                </a:moveTo>
                <a:cubicBezTo>
                  <a:pt x="3180579" y="2467806"/>
                  <a:pt x="3168811" y="2480415"/>
                  <a:pt x="3152001" y="2498906"/>
                </a:cubicBezTo>
                <a:cubicBezTo>
                  <a:pt x="3135190" y="2517398"/>
                  <a:pt x="3118379" y="2526644"/>
                  <a:pt x="3101569" y="2526644"/>
                </a:cubicBezTo>
                <a:cubicBezTo>
                  <a:pt x="3091482" y="2526644"/>
                  <a:pt x="3084759" y="2521601"/>
                  <a:pt x="3081396" y="2511515"/>
                </a:cubicBezTo>
                <a:cubicBezTo>
                  <a:pt x="3074672" y="2524963"/>
                  <a:pt x="3061224" y="2533369"/>
                  <a:pt x="3041050" y="2536731"/>
                </a:cubicBezTo>
                <a:lnTo>
                  <a:pt x="3036009" y="2526645"/>
                </a:lnTo>
                <a:lnTo>
                  <a:pt x="3036008" y="2526645"/>
                </a:lnTo>
                <a:lnTo>
                  <a:pt x="3041050" y="2536732"/>
                </a:lnTo>
                <a:cubicBezTo>
                  <a:pt x="3061224" y="2533370"/>
                  <a:pt x="3074672" y="2524964"/>
                  <a:pt x="3081396" y="2511516"/>
                </a:cubicBezTo>
                <a:cubicBezTo>
                  <a:pt x="3084759" y="2521603"/>
                  <a:pt x="3091482" y="2526645"/>
                  <a:pt x="3101569" y="2526645"/>
                </a:cubicBezTo>
                <a:cubicBezTo>
                  <a:pt x="3118379" y="2526645"/>
                  <a:pt x="3135190" y="2517400"/>
                  <a:pt x="3152001" y="2498907"/>
                </a:cubicBezTo>
                <a:cubicBezTo>
                  <a:pt x="3168811" y="2480416"/>
                  <a:pt x="3180579" y="2467807"/>
                  <a:pt x="3187304" y="2461084"/>
                </a:cubicBezTo>
                <a:cubicBezTo>
                  <a:pt x="3194027" y="2477894"/>
                  <a:pt x="3199911" y="2489662"/>
                  <a:pt x="3204954" y="2496387"/>
                </a:cubicBezTo>
                <a:lnTo>
                  <a:pt x="3212520" y="2531687"/>
                </a:lnTo>
                <a:cubicBezTo>
                  <a:pt x="3212520" y="2514876"/>
                  <a:pt x="3209998" y="2503109"/>
                  <a:pt x="3204954" y="2496385"/>
                </a:cubicBezTo>
                <a:cubicBezTo>
                  <a:pt x="3199911" y="2489660"/>
                  <a:pt x="3194027" y="2477893"/>
                  <a:pt x="3187304" y="2461083"/>
                </a:cubicBezTo>
                <a:close/>
                <a:moveTo>
                  <a:pt x="90778" y="2420738"/>
                </a:moveTo>
                <a:cubicBezTo>
                  <a:pt x="90778" y="2437549"/>
                  <a:pt x="86575" y="2455200"/>
                  <a:pt x="78170" y="2473691"/>
                </a:cubicBezTo>
                <a:cubicBezTo>
                  <a:pt x="69764" y="2492184"/>
                  <a:pt x="57157" y="2504791"/>
                  <a:pt x="40345" y="2511516"/>
                </a:cubicBezTo>
                <a:cubicBezTo>
                  <a:pt x="40345" y="2498067"/>
                  <a:pt x="45389" y="2479575"/>
                  <a:pt x="55475" y="2456040"/>
                </a:cubicBezTo>
                <a:cubicBezTo>
                  <a:pt x="65562" y="2432506"/>
                  <a:pt x="77329" y="2420738"/>
                  <a:pt x="90778" y="2420738"/>
                </a:cubicBezTo>
                <a:close/>
                <a:moveTo>
                  <a:pt x="126080" y="2198836"/>
                </a:moveTo>
                <a:cubicBezTo>
                  <a:pt x="126080" y="2208922"/>
                  <a:pt x="132805" y="2217328"/>
                  <a:pt x="146254" y="2224052"/>
                </a:cubicBezTo>
                <a:cubicBezTo>
                  <a:pt x="159702" y="2230776"/>
                  <a:pt x="174831" y="2240863"/>
                  <a:pt x="191642" y="2254312"/>
                </a:cubicBezTo>
                <a:cubicBezTo>
                  <a:pt x="208452" y="2267760"/>
                  <a:pt x="223583" y="2284570"/>
                  <a:pt x="237031" y="2304744"/>
                </a:cubicBezTo>
                <a:cubicBezTo>
                  <a:pt x="250480" y="2324916"/>
                  <a:pt x="257203" y="2351813"/>
                  <a:pt x="257203" y="2385434"/>
                </a:cubicBezTo>
                <a:cubicBezTo>
                  <a:pt x="257203" y="2395521"/>
                  <a:pt x="253841" y="2406448"/>
                  <a:pt x="247116" y="2418215"/>
                </a:cubicBezTo>
                <a:cubicBezTo>
                  <a:pt x="240393" y="2429983"/>
                  <a:pt x="228625" y="2435867"/>
                  <a:pt x="211815" y="2435867"/>
                </a:cubicBezTo>
                <a:cubicBezTo>
                  <a:pt x="181555" y="2435867"/>
                  <a:pt x="159702" y="2419056"/>
                  <a:pt x="146254" y="2385434"/>
                </a:cubicBezTo>
                <a:cubicBezTo>
                  <a:pt x="119355" y="2378710"/>
                  <a:pt x="100023" y="2364421"/>
                  <a:pt x="88257" y="2342567"/>
                </a:cubicBezTo>
                <a:cubicBezTo>
                  <a:pt x="76489" y="2320713"/>
                  <a:pt x="70606" y="2298019"/>
                  <a:pt x="70606" y="2274484"/>
                </a:cubicBezTo>
                <a:cubicBezTo>
                  <a:pt x="70606" y="2237500"/>
                  <a:pt x="73967" y="2217328"/>
                  <a:pt x="80691" y="2213966"/>
                </a:cubicBezTo>
                <a:cubicBezTo>
                  <a:pt x="87416" y="2210603"/>
                  <a:pt x="102545" y="2205560"/>
                  <a:pt x="126080" y="2198836"/>
                </a:cubicBezTo>
                <a:close/>
                <a:moveTo>
                  <a:pt x="5098676" y="1992066"/>
                </a:moveTo>
                <a:cubicBezTo>
                  <a:pt x="5135666" y="1992066"/>
                  <a:pt x="5166760" y="2002994"/>
                  <a:pt x="5191976" y="2024847"/>
                </a:cubicBezTo>
                <a:cubicBezTo>
                  <a:pt x="5217198" y="2046701"/>
                  <a:pt x="5237365" y="2070236"/>
                  <a:pt x="5252501" y="2095452"/>
                </a:cubicBezTo>
                <a:cubicBezTo>
                  <a:pt x="5267624" y="2120668"/>
                  <a:pt x="5279392" y="2145043"/>
                  <a:pt x="5287797" y="2168578"/>
                </a:cubicBezTo>
                <a:cubicBezTo>
                  <a:pt x="5296202" y="2192113"/>
                  <a:pt x="5300405" y="2205562"/>
                  <a:pt x="5300405" y="2208923"/>
                </a:cubicBezTo>
                <a:cubicBezTo>
                  <a:pt x="5286956" y="2208923"/>
                  <a:pt x="5279392" y="2217329"/>
                  <a:pt x="5277711" y="2234140"/>
                </a:cubicBezTo>
                <a:cubicBezTo>
                  <a:pt x="5276030" y="2250950"/>
                  <a:pt x="5270146" y="2259356"/>
                  <a:pt x="5260059" y="2259356"/>
                </a:cubicBezTo>
                <a:cubicBezTo>
                  <a:pt x="5260059" y="2269442"/>
                  <a:pt x="5261747" y="2277007"/>
                  <a:pt x="5265102" y="2282050"/>
                </a:cubicBezTo>
                <a:cubicBezTo>
                  <a:pt x="5268465" y="2287094"/>
                  <a:pt x="5270146" y="2292977"/>
                  <a:pt x="5270146" y="2299701"/>
                </a:cubicBezTo>
                <a:cubicBezTo>
                  <a:pt x="5270146" y="2309788"/>
                  <a:pt x="5259218" y="2320714"/>
                  <a:pt x="5237365" y="2332482"/>
                </a:cubicBezTo>
                <a:cubicBezTo>
                  <a:pt x="5215511" y="2344249"/>
                  <a:pt x="5197860" y="2351814"/>
                  <a:pt x="5184411" y="2355177"/>
                </a:cubicBezTo>
                <a:cubicBezTo>
                  <a:pt x="5177686" y="2375349"/>
                  <a:pt x="5159195" y="2388798"/>
                  <a:pt x="5128936" y="2395522"/>
                </a:cubicBezTo>
                <a:cubicBezTo>
                  <a:pt x="5098676" y="2402246"/>
                  <a:pt x="5071779" y="2405609"/>
                  <a:pt x="5048244" y="2405609"/>
                </a:cubicBezTo>
                <a:cubicBezTo>
                  <a:pt x="5007899" y="2405609"/>
                  <a:pt x="4972596" y="2388798"/>
                  <a:pt x="4942337" y="2355177"/>
                </a:cubicBezTo>
                <a:cubicBezTo>
                  <a:pt x="4912079" y="2321555"/>
                  <a:pt x="4888544" y="2296339"/>
                  <a:pt x="4871733" y="2279529"/>
                </a:cubicBezTo>
                <a:lnTo>
                  <a:pt x="4871733" y="2269442"/>
                </a:lnTo>
                <a:cubicBezTo>
                  <a:pt x="4871733" y="2255994"/>
                  <a:pt x="4868370" y="2249269"/>
                  <a:pt x="4861647" y="2249269"/>
                </a:cubicBezTo>
                <a:cubicBezTo>
                  <a:pt x="4868370" y="2235820"/>
                  <a:pt x="4871733" y="2225734"/>
                  <a:pt x="4871733" y="2219010"/>
                </a:cubicBezTo>
                <a:cubicBezTo>
                  <a:pt x="4865015" y="2219010"/>
                  <a:pt x="4861647" y="2208923"/>
                  <a:pt x="4861647" y="2188751"/>
                </a:cubicBezTo>
                <a:cubicBezTo>
                  <a:pt x="4861647" y="2168578"/>
                  <a:pt x="4863328" y="2155130"/>
                  <a:pt x="4866689" y="2148405"/>
                </a:cubicBezTo>
                <a:cubicBezTo>
                  <a:pt x="4870051" y="2141681"/>
                  <a:pt x="4874260" y="2134956"/>
                  <a:pt x="4879298" y="2128233"/>
                </a:cubicBezTo>
                <a:cubicBezTo>
                  <a:pt x="4884341" y="2121508"/>
                  <a:pt x="4889383" y="2113943"/>
                  <a:pt x="4894427" y="2105539"/>
                </a:cubicBezTo>
                <a:cubicBezTo>
                  <a:pt x="4899470" y="2097133"/>
                  <a:pt x="4905354" y="2079482"/>
                  <a:pt x="4912079" y="2052585"/>
                </a:cubicBezTo>
                <a:lnTo>
                  <a:pt x="4914428" y="2054934"/>
                </a:lnTo>
                <a:lnTo>
                  <a:pt x="4924686" y="2043127"/>
                </a:lnTo>
                <a:cubicBezTo>
                  <a:pt x="4933092" y="2036827"/>
                  <a:pt x="4945699" y="2029049"/>
                  <a:pt x="4962511" y="2019804"/>
                </a:cubicBezTo>
                <a:cubicBezTo>
                  <a:pt x="4996131" y="2001311"/>
                  <a:pt x="5041521" y="1992066"/>
                  <a:pt x="5098676" y="1992066"/>
                </a:cubicBezTo>
                <a:close/>
                <a:moveTo>
                  <a:pt x="4670005" y="1270887"/>
                </a:moveTo>
                <a:cubicBezTo>
                  <a:pt x="4713712" y="1270887"/>
                  <a:pt x="4742290" y="1292741"/>
                  <a:pt x="4755739" y="1336449"/>
                </a:cubicBezTo>
                <a:cubicBezTo>
                  <a:pt x="4732205" y="1333087"/>
                  <a:pt x="4714553" y="1325522"/>
                  <a:pt x="4702786" y="1313754"/>
                </a:cubicBezTo>
                <a:cubicBezTo>
                  <a:pt x="4691018" y="1301987"/>
                  <a:pt x="4680092" y="1287697"/>
                  <a:pt x="4670005" y="1270887"/>
                </a:cubicBezTo>
                <a:close/>
                <a:moveTo>
                  <a:pt x="1659214" y="978382"/>
                </a:moveTo>
                <a:lnTo>
                  <a:pt x="1659216" y="978384"/>
                </a:lnTo>
                <a:lnTo>
                  <a:pt x="1659222" y="978386"/>
                </a:lnTo>
                <a:lnTo>
                  <a:pt x="1669930" y="984685"/>
                </a:lnTo>
                <a:lnTo>
                  <a:pt x="1671820" y="983425"/>
                </a:lnTo>
                <a:lnTo>
                  <a:pt x="1671821" y="983425"/>
                </a:lnTo>
                <a:lnTo>
                  <a:pt x="1679384" y="988468"/>
                </a:lnTo>
                <a:lnTo>
                  <a:pt x="1679387" y="988468"/>
                </a:lnTo>
                <a:cubicBezTo>
                  <a:pt x="1672662" y="981743"/>
                  <a:pt x="1670140" y="980062"/>
                  <a:pt x="1671821" y="983424"/>
                </a:cubicBezTo>
                <a:lnTo>
                  <a:pt x="1671820" y="983425"/>
                </a:lnTo>
                <a:lnTo>
                  <a:pt x="1659222" y="978386"/>
                </a:lnTo>
                <a:close/>
                <a:moveTo>
                  <a:pt x="1840768" y="781697"/>
                </a:moveTo>
                <a:cubicBezTo>
                  <a:pt x="1857579" y="781697"/>
                  <a:pt x="1875230" y="788421"/>
                  <a:pt x="1893722" y="801869"/>
                </a:cubicBezTo>
                <a:cubicBezTo>
                  <a:pt x="1912214" y="815318"/>
                  <a:pt x="1921459" y="830447"/>
                  <a:pt x="1921459" y="847259"/>
                </a:cubicBezTo>
                <a:cubicBezTo>
                  <a:pt x="1921459" y="864069"/>
                  <a:pt x="1908011" y="882560"/>
                  <a:pt x="1881114" y="902733"/>
                </a:cubicBezTo>
                <a:cubicBezTo>
                  <a:pt x="1860942" y="909458"/>
                  <a:pt x="1849174" y="912820"/>
                  <a:pt x="1845812" y="912820"/>
                </a:cubicBezTo>
                <a:cubicBezTo>
                  <a:pt x="1812191" y="912820"/>
                  <a:pt x="1795380" y="892647"/>
                  <a:pt x="1795380" y="852301"/>
                </a:cubicBezTo>
                <a:cubicBezTo>
                  <a:pt x="1795380" y="835491"/>
                  <a:pt x="1798742" y="819521"/>
                  <a:pt x="1805466" y="804391"/>
                </a:cubicBezTo>
                <a:cubicBezTo>
                  <a:pt x="1812191" y="789262"/>
                  <a:pt x="1823958" y="781697"/>
                  <a:pt x="1840768" y="781697"/>
                </a:cubicBezTo>
                <a:close/>
                <a:moveTo>
                  <a:pt x="3303297" y="701005"/>
                </a:moveTo>
                <a:cubicBezTo>
                  <a:pt x="3303297" y="717817"/>
                  <a:pt x="3299934" y="739669"/>
                  <a:pt x="3293211" y="766567"/>
                </a:cubicBezTo>
                <a:cubicBezTo>
                  <a:pt x="3279762" y="756481"/>
                  <a:pt x="3273037" y="744714"/>
                  <a:pt x="3273037" y="731265"/>
                </a:cubicBezTo>
                <a:cubicBezTo>
                  <a:pt x="3273037" y="717817"/>
                  <a:pt x="3283124" y="707730"/>
                  <a:pt x="3303297" y="701005"/>
                </a:cubicBezTo>
                <a:close/>
                <a:moveTo>
                  <a:pt x="1946675" y="670746"/>
                </a:moveTo>
                <a:cubicBezTo>
                  <a:pt x="1963487" y="677470"/>
                  <a:pt x="1978616" y="688398"/>
                  <a:pt x="1992065" y="703527"/>
                </a:cubicBezTo>
                <a:cubicBezTo>
                  <a:pt x="2005513" y="718657"/>
                  <a:pt x="2012238" y="732946"/>
                  <a:pt x="2012238" y="746394"/>
                </a:cubicBezTo>
                <a:cubicBezTo>
                  <a:pt x="2012238" y="746394"/>
                  <a:pt x="2010556" y="749756"/>
                  <a:pt x="2007194" y="756481"/>
                </a:cubicBezTo>
                <a:cubicBezTo>
                  <a:pt x="2013919" y="756481"/>
                  <a:pt x="2017281" y="761524"/>
                  <a:pt x="2017281" y="771611"/>
                </a:cubicBezTo>
                <a:cubicBezTo>
                  <a:pt x="2017281" y="778334"/>
                  <a:pt x="2016440" y="785059"/>
                  <a:pt x="2014759" y="791783"/>
                </a:cubicBezTo>
                <a:cubicBezTo>
                  <a:pt x="2013078" y="798508"/>
                  <a:pt x="2012238" y="805231"/>
                  <a:pt x="2012238" y="811956"/>
                </a:cubicBezTo>
                <a:lnTo>
                  <a:pt x="2007194" y="862388"/>
                </a:lnTo>
                <a:cubicBezTo>
                  <a:pt x="2013919" y="865750"/>
                  <a:pt x="2023165" y="874995"/>
                  <a:pt x="2034932" y="890126"/>
                </a:cubicBezTo>
                <a:cubicBezTo>
                  <a:pt x="2046700" y="905255"/>
                  <a:pt x="2052583" y="914501"/>
                  <a:pt x="2052583" y="917863"/>
                </a:cubicBezTo>
                <a:cubicBezTo>
                  <a:pt x="2052583" y="927950"/>
                  <a:pt x="2051742" y="938876"/>
                  <a:pt x="2050061" y="950643"/>
                </a:cubicBezTo>
                <a:cubicBezTo>
                  <a:pt x="2048381" y="962411"/>
                  <a:pt x="2047539" y="971657"/>
                  <a:pt x="2047539" y="978382"/>
                </a:cubicBezTo>
                <a:cubicBezTo>
                  <a:pt x="2047539" y="981743"/>
                  <a:pt x="2053423" y="987627"/>
                  <a:pt x="2065191" y="996033"/>
                </a:cubicBezTo>
                <a:cubicBezTo>
                  <a:pt x="2076958" y="1004437"/>
                  <a:pt x="2094610" y="1008640"/>
                  <a:pt x="2118145" y="1008640"/>
                </a:cubicBezTo>
                <a:cubicBezTo>
                  <a:pt x="2118145" y="1005278"/>
                  <a:pt x="2134115" y="991830"/>
                  <a:pt x="2166055" y="968295"/>
                </a:cubicBezTo>
                <a:cubicBezTo>
                  <a:pt x="2197996" y="944760"/>
                  <a:pt x="2222371" y="919544"/>
                  <a:pt x="2239181" y="892647"/>
                </a:cubicBezTo>
                <a:cubicBezTo>
                  <a:pt x="2242544" y="892647"/>
                  <a:pt x="2244225" y="893488"/>
                  <a:pt x="2244225" y="895169"/>
                </a:cubicBezTo>
                <a:cubicBezTo>
                  <a:pt x="2244225" y="896850"/>
                  <a:pt x="2245906" y="897691"/>
                  <a:pt x="2249268" y="897691"/>
                </a:cubicBezTo>
                <a:cubicBezTo>
                  <a:pt x="2255993" y="897691"/>
                  <a:pt x="2269441" y="884242"/>
                  <a:pt x="2289613" y="857344"/>
                </a:cubicBezTo>
                <a:cubicBezTo>
                  <a:pt x="2309786" y="830447"/>
                  <a:pt x="2335003" y="816999"/>
                  <a:pt x="2365261" y="816999"/>
                </a:cubicBezTo>
                <a:cubicBezTo>
                  <a:pt x="2382073" y="816999"/>
                  <a:pt x="2397202" y="822043"/>
                  <a:pt x="2410651" y="832129"/>
                </a:cubicBezTo>
                <a:cubicBezTo>
                  <a:pt x="2424099" y="842215"/>
                  <a:pt x="2430823" y="859026"/>
                  <a:pt x="2430823" y="882560"/>
                </a:cubicBezTo>
                <a:cubicBezTo>
                  <a:pt x="2430823" y="892647"/>
                  <a:pt x="2423258" y="902733"/>
                  <a:pt x="2408129" y="912820"/>
                </a:cubicBezTo>
                <a:cubicBezTo>
                  <a:pt x="2392999" y="922907"/>
                  <a:pt x="2377029" y="934674"/>
                  <a:pt x="2360219" y="948123"/>
                </a:cubicBezTo>
                <a:cubicBezTo>
                  <a:pt x="2343407" y="961571"/>
                  <a:pt x="2327438" y="975860"/>
                  <a:pt x="2312308" y="990989"/>
                </a:cubicBezTo>
                <a:cubicBezTo>
                  <a:pt x="2297178" y="1006120"/>
                  <a:pt x="2289613" y="1022089"/>
                  <a:pt x="2289613" y="1038900"/>
                </a:cubicBezTo>
                <a:cubicBezTo>
                  <a:pt x="2303062" y="1038900"/>
                  <a:pt x="2312308" y="1046465"/>
                  <a:pt x="2317351" y="1061594"/>
                </a:cubicBezTo>
                <a:cubicBezTo>
                  <a:pt x="2322394" y="1076724"/>
                  <a:pt x="2338364" y="1084288"/>
                  <a:pt x="2365261" y="1084288"/>
                </a:cubicBezTo>
                <a:cubicBezTo>
                  <a:pt x="2385435" y="1064116"/>
                  <a:pt x="2402245" y="1045624"/>
                  <a:pt x="2415693" y="1028814"/>
                </a:cubicBezTo>
                <a:cubicBezTo>
                  <a:pt x="2429142" y="1012003"/>
                  <a:pt x="2441750" y="997714"/>
                  <a:pt x="2453518" y="985946"/>
                </a:cubicBezTo>
                <a:cubicBezTo>
                  <a:pt x="2465286" y="974179"/>
                  <a:pt x="2474531" y="968295"/>
                  <a:pt x="2481255" y="968295"/>
                </a:cubicBezTo>
                <a:cubicBezTo>
                  <a:pt x="2498066" y="968295"/>
                  <a:pt x="2509834" y="974179"/>
                  <a:pt x="2516557" y="985946"/>
                </a:cubicBezTo>
                <a:cubicBezTo>
                  <a:pt x="2523282" y="997714"/>
                  <a:pt x="2526644" y="1006959"/>
                  <a:pt x="2526644" y="1013684"/>
                </a:cubicBezTo>
                <a:cubicBezTo>
                  <a:pt x="2526644" y="1020408"/>
                  <a:pt x="2522441" y="1037219"/>
                  <a:pt x="2514036" y="1064116"/>
                </a:cubicBezTo>
                <a:cubicBezTo>
                  <a:pt x="2505631" y="1091013"/>
                  <a:pt x="2494703" y="1107823"/>
                  <a:pt x="2481255" y="1114548"/>
                </a:cubicBezTo>
                <a:cubicBezTo>
                  <a:pt x="2487980" y="1144807"/>
                  <a:pt x="2493022" y="1161617"/>
                  <a:pt x="2496384" y="1164980"/>
                </a:cubicBezTo>
                <a:cubicBezTo>
                  <a:pt x="2499747" y="1168342"/>
                  <a:pt x="2516557" y="1175066"/>
                  <a:pt x="2546816" y="1185153"/>
                </a:cubicBezTo>
                <a:cubicBezTo>
                  <a:pt x="2546816" y="1175066"/>
                  <a:pt x="2555222" y="1170023"/>
                  <a:pt x="2572032" y="1170023"/>
                </a:cubicBezTo>
                <a:cubicBezTo>
                  <a:pt x="2588844" y="1170023"/>
                  <a:pt x="2600611" y="1166661"/>
                  <a:pt x="2607335" y="1159937"/>
                </a:cubicBezTo>
                <a:cubicBezTo>
                  <a:pt x="2607335" y="1163298"/>
                  <a:pt x="2609857" y="1171704"/>
                  <a:pt x="2614900" y="1185153"/>
                </a:cubicBezTo>
                <a:cubicBezTo>
                  <a:pt x="2619944" y="1198601"/>
                  <a:pt x="2634232" y="1205326"/>
                  <a:pt x="2657767" y="1205326"/>
                </a:cubicBezTo>
                <a:cubicBezTo>
                  <a:pt x="2657767" y="1205326"/>
                  <a:pt x="2662810" y="1201123"/>
                  <a:pt x="2672896" y="1192717"/>
                </a:cubicBezTo>
                <a:cubicBezTo>
                  <a:pt x="2682983" y="1184313"/>
                  <a:pt x="2693910" y="1173385"/>
                  <a:pt x="2705677" y="1159937"/>
                </a:cubicBezTo>
                <a:cubicBezTo>
                  <a:pt x="2717445" y="1146488"/>
                  <a:pt x="2729212" y="1132199"/>
                  <a:pt x="2740980" y="1117069"/>
                </a:cubicBezTo>
                <a:cubicBezTo>
                  <a:pt x="2752747" y="1101940"/>
                  <a:pt x="2758631" y="1089332"/>
                  <a:pt x="2758631" y="1079246"/>
                </a:cubicBezTo>
                <a:cubicBezTo>
                  <a:pt x="2758631" y="1072521"/>
                  <a:pt x="2753588" y="1069159"/>
                  <a:pt x="2743502" y="1069159"/>
                </a:cubicBezTo>
                <a:cubicBezTo>
                  <a:pt x="2743502" y="1055711"/>
                  <a:pt x="2746864" y="1035537"/>
                  <a:pt x="2753588" y="1008640"/>
                </a:cubicBezTo>
                <a:cubicBezTo>
                  <a:pt x="2719967" y="1008640"/>
                  <a:pt x="2699793" y="997714"/>
                  <a:pt x="2693070" y="975860"/>
                </a:cubicBezTo>
                <a:cubicBezTo>
                  <a:pt x="2686345" y="954006"/>
                  <a:pt x="2682983" y="929630"/>
                  <a:pt x="2682983" y="902733"/>
                </a:cubicBezTo>
                <a:cubicBezTo>
                  <a:pt x="2689708" y="899372"/>
                  <a:pt x="2697273" y="893488"/>
                  <a:pt x="2705677" y="885082"/>
                </a:cubicBezTo>
                <a:cubicBezTo>
                  <a:pt x="2714083" y="876676"/>
                  <a:pt x="2721648" y="872475"/>
                  <a:pt x="2728372" y="872475"/>
                </a:cubicBezTo>
                <a:cubicBezTo>
                  <a:pt x="2748545" y="872475"/>
                  <a:pt x="2761993" y="878359"/>
                  <a:pt x="2768718" y="890126"/>
                </a:cubicBezTo>
                <a:cubicBezTo>
                  <a:pt x="2775441" y="901892"/>
                  <a:pt x="2788890" y="909458"/>
                  <a:pt x="2809063" y="912820"/>
                </a:cubicBezTo>
                <a:cubicBezTo>
                  <a:pt x="2812425" y="896010"/>
                  <a:pt x="2815787" y="880879"/>
                  <a:pt x="2819150" y="867431"/>
                </a:cubicBezTo>
                <a:cubicBezTo>
                  <a:pt x="2822512" y="853982"/>
                  <a:pt x="2834279" y="847259"/>
                  <a:pt x="2854451" y="847259"/>
                </a:cubicBezTo>
                <a:cubicBezTo>
                  <a:pt x="2861176" y="847259"/>
                  <a:pt x="2866219" y="853142"/>
                  <a:pt x="2869582" y="864910"/>
                </a:cubicBezTo>
                <a:cubicBezTo>
                  <a:pt x="2872944" y="876676"/>
                  <a:pt x="2876306" y="885923"/>
                  <a:pt x="2879667" y="892647"/>
                </a:cubicBezTo>
                <a:cubicBezTo>
                  <a:pt x="2876306" y="892647"/>
                  <a:pt x="2868741" y="915342"/>
                  <a:pt x="2856973" y="960730"/>
                </a:cubicBezTo>
                <a:cubicBezTo>
                  <a:pt x="2845206" y="1006120"/>
                  <a:pt x="2839322" y="1038900"/>
                  <a:pt x="2839322" y="1059072"/>
                </a:cubicBezTo>
                <a:cubicBezTo>
                  <a:pt x="2846047" y="1059072"/>
                  <a:pt x="2849409" y="1062435"/>
                  <a:pt x="2849409" y="1069159"/>
                </a:cubicBezTo>
                <a:cubicBezTo>
                  <a:pt x="2866219" y="1059072"/>
                  <a:pt x="2883870" y="1037219"/>
                  <a:pt x="2902363" y="1003598"/>
                </a:cubicBezTo>
                <a:cubicBezTo>
                  <a:pt x="2920854" y="969976"/>
                  <a:pt x="2930100" y="949804"/>
                  <a:pt x="2930100" y="943079"/>
                </a:cubicBezTo>
                <a:cubicBezTo>
                  <a:pt x="2930100" y="922907"/>
                  <a:pt x="2925057" y="912820"/>
                  <a:pt x="2914970" y="912820"/>
                </a:cubicBezTo>
                <a:cubicBezTo>
                  <a:pt x="2921695" y="879198"/>
                  <a:pt x="2935143" y="862388"/>
                  <a:pt x="2955316" y="862388"/>
                </a:cubicBezTo>
                <a:cubicBezTo>
                  <a:pt x="2972127" y="862388"/>
                  <a:pt x="2984734" y="873315"/>
                  <a:pt x="2993140" y="895169"/>
                </a:cubicBezTo>
                <a:cubicBezTo>
                  <a:pt x="3001546" y="917023"/>
                  <a:pt x="3017515" y="929630"/>
                  <a:pt x="3041050" y="932992"/>
                </a:cubicBezTo>
                <a:cubicBezTo>
                  <a:pt x="3054499" y="932992"/>
                  <a:pt x="3065427" y="927950"/>
                  <a:pt x="3073831" y="917863"/>
                </a:cubicBezTo>
                <a:cubicBezTo>
                  <a:pt x="3082237" y="907776"/>
                  <a:pt x="3089802" y="896850"/>
                  <a:pt x="3096525" y="885082"/>
                </a:cubicBezTo>
                <a:cubicBezTo>
                  <a:pt x="3103250" y="873315"/>
                  <a:pt x="3110815" y="862388"/>
                  <a:pt x="3119220" y="852301"/>
                </a:cubicBezTo>
                <a:cubicBezTo>
                  <a:pt x="3127625" y="842215"/>
                  <a:pt x="3140234" y="837172"/>
                  <a:pt x="3157044" y="837172"/>
                </a:cubicBezTo>
                <a:lnTo>
                  <a:pt x="3157044" y="872475"/>
                </a:lnTo>
                <a:cubicBezTo>
                  <a:pt x="3163769" y="872475"/>
                  <a:pt x="3167131" y="875837"/>
                  <a:pt x="3167131" y="882560"/>
                </a:cubicBezTo>
                <a:cubicBezTo>
                  <a:pt x="3190666" y="882560"/>
                  <a:pt x="3207476" y="877517"/>
                  <a:pt x="3217563" y="867431"/>
                </a:cubicBezTo>
                <a:cubicBezTo>
                  <a:pt x="3227649" y="857344"/>
                  <a:pt x="3236054" y="847259"/>
                  <a:pt x="3242779" y="837172"/>
                </a:cubicBezTo>
                <a:cubicBezTo>
                  <a:pt x="3249502" y="827085"/>
                  <a:pt x="3255386" y="816999"/>
                  <a:pt x="3260430" y="806913"/>
                </a:cubicBezTo>
                <a:cubicBezTo>
                  <a:pt x="3265473" y="796827"/>
                  <a:pt x="3276400" y="791783"/>
                  <a:pt x="3293211" y="791783"/>
                </a:cubicBezTo>
                <a:cubicBezTo>
                  <a:pt x="3306659" y="791783"/>
                  <a:pt x="3315065" y="796827"/>
                  <a:pt x="3318427" y="806913"/>
                </a:cubicBezTo>
                <a:cubicBezTo>
                  <a:pt x="3321789" y="816999"/>
                  <a:pt x="3324311" y="827085"/>
                  <a:pt x="3325991" y="837172"/>
                </a:cubicBezTo>
                <a:cubicBezTo>
                  <a:pt x="3327672" y="847259"/>
                  <a:pt x="3331034" y="857344"/>
                  <a:pt x="3336078" y="867431"/>
                </a:cubicBezTo>
                <a:cubicBezTo>
                  <a:pt x="3341121" y="877517"/>
                  <a:pt x="3352047" y="882560"/>
                  <a:pt x="3368859" y="882560"/>
                </a:cubicBezTo>
                <a:lnTo>
                  <a:pt x="3479808" y="882560"/>
                </a:lnTo>
                <a:cubicBezTo>
                  <a:pt x="3486533" y="872475"/>
                  <a:pt x="3494098" y="866591"/>
                  <a:pt x="3502504" y="864910"/>
                </a:cubicBezTo>
                <a:cubicBezTo>
                  <a:pt x="3510908" y="863228"/>
                  <a:pt x="3518473" y="859026"/>
                  <a:pt x="3525198" y="852301"/>
                </a:cubicBezTo>
                <a:cubicBezTo>
                  <a:pt x="3525198" y="869112"/>
                  <a:pt x="3531923" y="877517"/>
                  <a:pt x="3545371" y="877517"/>
                </a:cubicBezTo>
                <a:cubicBezTo>
                  <a:pt x="3558820" y="877517"/>
                  <a:pt x="3565543" y="885923"/>
                  <a:pt x="3565543" y="902733"/>
                </a:cubicBezTo>
                <a:lnTo>
                  <a:pt x="3565543" y="943079"/>
                </a:lnTo>
                <a:cubicBezTo>
                  <a:pt x="3565543" y="963252"/>
                  <a:pt x="3573108" y="973339"/>
                  <a:pt x="3588237" y="973339"/>
                </a:cubicBezTo>
                <a:cubicBezTo>
                  <a:pt x="3603368" y="973339"/>
                  <a:pt x="3644553" y="981743"/>
                  <a:pt x="3711797" y="998555"/>
                </a:cubicBezTo>
                <a:cubicBezTo>
                  <a:pt x="3711797" y="985105"/>
                  <a:pt x="3723564" y="977541"/>
                  <a:pt x="3747098" y="975860"/>
                </a:cubicBezTo>
                <a:cubicBezTo>
                  <a:pt x="3770633" y="974179"/>
                  <a:pt x="3787445" y="971657"/>
                  <a:pt x="3797530" y="968295"/>
                </a:cubicBezTo>
                <a:cubicBezTo>
                  <a:pt x="3797530" y="975020"/>
                  <a:pt x="3799211" y="981743"/>
                  <a:pt x="3802574" y="988468"/>
                </a:cubicBezTo>
                <a:cubicBezTo>
                  <a:pt x="3805936" y="995192"/>
                  <a:pt x="3807617" y="1001917"/>
                  <a:pt x="3807617" y="1008640"/>
                </a:cubicBezTo>
                <a:cubicBezTo>
                  <a:pt x="3807617" y="1018727"/>
                  <a:pt x="3804255" y="1027972"/>
                  <a:pt x="3797530" y="1036378"/>
                </a:cubicBezTo>
                <a:cubicBezTo>
                  <a:pt x="3790807" y="1044784"/>
                  <a:pt x="3787445" y="1054030"/>
                  <a:pt x="3787445" y="1064116"/>
                </a:cubicBezTo>
                <a:cubicBezTo>
                  <a:pt x="3787445" y="1084288"/>
                  <a:pt x="3791646" y="1105302"/>
                  <a:pt x="3800052" y="1127156"/>
                </a:cubicBezTo>
                <a:cubicBezTo>
                  <a:pt x="3808458" y="1149010"/>
                  <a:pt x="3821065" y="1159937"/>
                  <a:pt x="3837876" y="1159937"/>
                </a:cubicBezTo>
                <a:cubicBezTo>
                  <a:pt x="3851325" y="1159937"/>
                  <a:pt x="3864774" y="1155734"/>
                  <a:pt x="3878222" y="1147329"/>
                </a:cubicBezTo>
                <a:cubicBezTo>
                  <a:pt x="3891671" y="1138923"/>
                  <a:pt x="3906800" y="1134720"/>
                  <a:pt x="3923610" y="1134720"/>
                </a:cubicBezTo>
                <a:cubicBezTo>
                  <a:pt x="3920249" y="1151531"/>
                  <a:pt x="3915206" y="1167501"/>
                  <a:pt x="3908481" y="1182631"/>
                </a:cubicBezTo>
                <a:cubicBezTo>
                  <a:pt x="3901757" y="1197761"/>
                  <a:pt x="3895033" y="1213730"/>
                  <a:pt x="3888309" y="1230542"/>
                </a:cubicBezTo>
                <a:cubicBezTo>
                  <a:pt x="3888309" y="1257439"/>
                  <a:pt x="3900075" y="1281814"/>
                  <a:pt x="3923610" y="1303668"/>
                </a:cubicBezTo>
                <a:cubicBezTo>
                  <a:pt x="3947146" y="1325522"/>
                  <a:pt x="3960594" y="1336449"/>
                  <a:pt x="3963956" y="1336449"/>
                </a:cubicBezTo>
                <a:cubicBezTo>
                  <a:pt x="3967319" y="1336449"/>
                  <a:pt x="3975723" y="1333927"/>
                  <a:pt x="3989172" y="1328884"/>
                </a:cubicBezTo>
                <a:cubicBezTo>
                  <a:pt x="4002620" y="1323840"/>
                  <a:pt x="4019432" y="1321319"/>
                  <a:pt x="4039604" y="1321319"/>
                </a:cubicBezTo>
                <a:cubicBezTo>
                  <a:pt x="4066501" y="1321319"/>
                  <a:pt x="4079951" y="1329724"/>
                  <a:pt x="4079951" y="1346535"/>
                </a:cubicBezTo>
                <a:cubicBezTo>
                  <a:pt x="4063139" y="1363345"/>
                  <a:pt x="4042967" y="1378475"/>
                  <a:pt x="4019432" y="1391923"/>
                </a:cubicBezTo>
                <a:cubicBezTo>
                  <a:pt x="3995897" y="1405372"/>
                  <a:pt x="3984129" y="1425545"/>
                  <a:pt x="3984129" y="1452442"/>
                </a:cubicBezTo>
                <a:cubicBezTo>
                  <a:pt x="3994216" y="1469252"/>
                  <a:pt x="3999259" y="1487745"/>
                  <a:pt x="3999259" y="1507917"/>
                </a:cubicBezTo>
                <a:cubicBezTo>
                  <a:pt x="3999259" y="1521365"/>
                  <a:pt x="3998419" y="1533974"/>
                  <a:pt x="3996738" y="1545742"/>
                </a:cubicBezTo>
                <a:cubicBezTo>
                  <a:pt x="3995056" y="1557509"/>
                  <a:pt x="3994216" y="1566755"/>
                  <a:pt x="3994216" y="1573478"/>
                </a:cubicBezTo>
                <a:cubicBezTo>
                  <a:pt x="3997578" y="1573478"/>
                  <a:pt x="4005983" y="1584406"/>
                  <a:pt x="4019432" y="1606260"/>
                </a:cubicBezTo>
                <a:cubicBezTo>
                  <a:pt x="4032880" y="1628113"/>
                  <a:pt x="4042967" y="1639041"/>
                  <a:pt x="4049691" y="1639041"/>
                </a:cubicBezTo>
                <a:cubicBezTo>
                  <a:pt x="4036242" y="1649126"/>
                  <a:pt x="4023635" y="1665097"/>
                  <a:pt x="4011867" y="1686951"/>
                </a:cubicBezTo>
                <a:cubicBezTo>
                  <a:pt x="4000100" y="1708805"/>
                  <a:pt x="3989172" y="1729818"/>
                  <a:pt x="3979086" y="1749991"/>
                </a:cubicBezTo>
                <a:cubicBezTo>
                  <a:pt x="3969000" y="1770164"/>
                  <a:pt x="3961435" y="1787815"/>
                  <a:pt x="3956391" y="1802945"/>
                </a:cubicBezTo>
                <a:cubicBezTo>
                  <a:pt x="3951348" y="1818074"/>
                  <a:pt x="3948826" y="1823958"/>
                  <a:pt x="3948826" y="1820596"/>
                </a:cubicBezTo>
                <a:cubicBezTo>
                  <a:pt x="3948826" y="1837406"/>
                  <a:pt x="3952190" y="1851696"/>
                  <a:pt x="3958913" y="1863464"/>
                </a:cubicBezTo>
                <a:cubicBezTo>
                  <a:pt x="3965638" y="1875231"/>
                  <a:pt x="3972362" y="1881114"/>
                  <a:pt x="3979086" y="1881114"/>
                </a:cubicBezTo>
                <a:cubicBezTo>
                  <a:pt x="3992535" y="1881114"/>
                  <a:pt x="4001781" y="1884477"/>
                  <a:pt x="4006823" y="1891200"/>
                </a:cubicBezTo>
                <a:cubicBezTo>
                  <a:pt x="4011867" y="1897925"/>
                  <a:pt x="4018591" y="1905490"/>
                  <a:pt x="4026997" y="1913896"/>
                </a:cubicBezTo>
                <a:cubicBezTo>
                  <a:pt x="4035402" y="1922300"/>
                  <a:pt x="4046329" y="1932387"/>
                  <a:pt x="4059777" y="1944155"/>
                </a:cubicBezTo>
                <a:cubicBezTo>
                  <a:pt x="4073226" y="1955922"/>
                  <a:pt x="4098442" y="1966849"/>
                  <a:pt x="4135425" y="1976935"/>
                </a:cubicBezTo>
                <a:cubicBezTo>
                  <a:pt x="4145512" y="1976935"/>
                  <a:pt x="4150555" y="1979457"/>
                  <a:pt x="4150555" y="1984500"/>
                </a:cubicBezTo>
                <a:cubicBezTo>
                  <a:pt x="4150555" y="1989543"/>
                  <a:pt x="4152236" y="1996268"/>
                  <a:pt x="4155597" y="2004673"/>
                </a:cubicBezTo>
                <a:cubicBezTo>
                  <a:pt x="4158961" y="2013078"/>
                  <a:pt x="4167365" y="2020642"/>
                  <a:pt x="4180814" y="2027367"/>
                </a:cubicBezTo>
                <a:cubicBezTo>
                  <a:pt x="4194262" y="2034091"/>
                  <a:pt x="4217797" y="2040816"/>
                  <a:pt x="4251419" y="2047541"/>
                </a:cubicBezTo>
                <a:cubicBezTo>
                  <a:pt x="4258143" y="2040816"/>
                  <a:pt x="4263187" y="2037454"/>
                  <a:pt x="4266548" y="2037454"/>
                </a:cubicBezTo>
                <a:cubicBezTo>
                  <a:pt x="4269910" y="2037454"/>
                  <a:pt x="4272432" y="2039975"/>
                  <a:pt x="4274113" y="2045019"/>
                </a:cubicBezTo>
                <a:cubicBezTo>
                  <a:pt x="4275794" y="2050061"/>
                  <a:pt x="4279997" y="2052583"/>
                  <a:pt x="4286722" y="2052583"/>
                </a:cubicBezTo>
                <a:cubicBezTo>
                  <a:pt x="4290090" y="2052583"/>
                  <a:pt x="4293445" y="2051742"/>
                  <a:pt x="4296808" y="2050061"/>
                </a:cubicBezTo>
                <a:cubicBezTo>
                  <a:pt x="4300170" y="2048380"/>
                  <a:pt x="4303532" y="2047541"/>
                  <a:pt x="4306901" y="2047541"/>
                </a:cubicBezTo>
                <a:cubicBezTo>
                  <a:pt x="4316980" y="2047541"/>
                  <a:pt x="4327907" y="2055105"/>
                  <a:pt x="4339675" y="2070235"/>
                </a:cubicBezTo>
                <a:lnTo>
                  <a:pt x="4384771" y="2091592"/>
                </a:lnTo>
                <a:lnTo>
                  <a:pt x="4382542" y="2087887"/>
                </a:lnTo>
                <a:lnTo>
                  <a:pt x="4387586" y="2092930"/>
                </a:lnTo>
                <a:lnTo>
                  <a:pt x="4384773" y="2091595"/>
                </a:lnTo>
                <a:lnTo>
                  <a:pt x="4386327" y="2094194"/>
                </a:lnTo>
                <a:cubicBezTo>
                  <a:pt x="4388849" y="2098395"/>
                  <a:pt x="4392629" y="2104696"/>
                  <a:pt x="4397679" y="2113102"/>
                </a:cubicBezTo>
                <a:cubicBezTo>
                  <a:pt x="4407758" y="2129912"/>
                  <a:pt x="4418686" y="2147564"/>
                  <a:pt x="4430452" y="2166055"/>
                </a:cubicBezTo>
                <a:cubicBezTo>
                  <a:pt x="4442227" y="2184547"/>
                  <a:pt x="4453987" y="2201358"/>
                  <a:pt x="4465755" y="2216487"/>
                </a:cubicBezTo>
                <a:cubicBezTo>
                  <a:pt x="4477522" y="2231616"/>
                  <a:pt x="4486775" y="2239182"/>
                  <a:pt x="4493493" y="2239182"/>
                </a:cubicBezTo>
                <a:cubicBezTo>
                  <a:pt x="4493493" y="2245906"/>
                  <a:pt x="4490131" y="2255993"/>
                  <a:pt x="4483406" y="2269441"/>
                </a:cubicBezTo>
                <a:cubicBezTo>
                  <a:pt x="4490131" y="2269441"/>
                  <a:pt x="4493493" y="2282889"/>
                  <a:pt x="4493493" y="2309786"/>
                </a:cubicBezTo>
                <a:cubicBezTo>
                  <a:pt x="4493493" y="2343408"/>
                  <a:pt x="4492652" y="2363580"/>
                  <a:pt x="4490971" y="2370305"/>
                </a:cubicBezTo>
                <a:cubicBezTo>
                  <a:pt x="4489290" y="2377029"/>
                  <a:pt x="4487609" y="2382913"/>
                  <a:pt x="4485928" y="2387956"/>
                </a:cubicBezTo>
                <a:cubicBezTo>
                  <a:pt x="4484247" y="2392999"/>
                  <a:pt x="4480044" y="2401405"/>
                  <a:pt x="4473319" y="2413173"/>
                </a:cubicBezTo>
                <a:cubicBezTo>
                  <a:pt x="4466596" y="2424940"/>
                  <a:pt x="4458190" y="2450996"/>
                  <a:pt x="4448103" y="2491341"/>
                </a:cubicBezTo>
                <a:cubicBezTo>
                  <a:pt x="4417845" y="2501428"/>
                  <a:pt x="4393470" y="2514035"/>
                  <a:pt x="4374977" y="2529166"/>
                </a:cubicBezTo>
                <a:cubicBezTo>
                  <a:pt x="4356486" y="2544295"/>
                  <a:pt x="4339675" y="2560266"/>
                  <a:pt x="4324545" y="2577076"/>
                </a:cubicBezTo>
                <a:cubicBezTo>
                  <a:pt x="4309416" y="2593886"/>
                  <a:pt x="4295126" y="2609016"/>
                  <a:pt x="4281678" y="2622464"/>
                </a:cubicBezTo>
                <a:cubicBezTo>
                  <a:pt x="4268229" y="2635914"/>
                  <a:pt x="4251419" y="2644318"/>
                  <a:pt x="4231246" y="2647680"/>
                </a:cubicBezTo>
                <a:cubicBezTo>
                  <a:pt x="4214435" y="2630870"/>
                  <a:pt x="4198465" y="2616582"/>
                  <a:pt x="4183335" y="2604814"/>
                </a:cubicBezTo>
                <a:cubicBezTo>
                  <a:pt x="4168206" y="2593047"/>
                  <a:pt x="4145512" y="2587163"/>
                  <a:pt x="4115252" y="2587163"/>
                </a:cubicBezTo>
                <a:cubicBezTo>
                  <a:pt x="4118615" y="2600611"/>
                  <a:pt x="4121136" y="2612379"/>
                  <a:pt x="4122817" y="2622464"/>
                </a:cubicBezTo>
                <a:cubicBezTo>
                  <a:pt x="4124499" y="2632551"/>
                  <a:pt x="4125339" y="2644318"/>
                  <a:pt x="4125339" y="2657767"/>
                </a:cubicBezTo>
                <a:cubicBezTo>
                  <a:pt x="4111890" y="2657767"/>
                  <a:pt x="4106848" y="2651883"/>
                  <a:pt x="4110209" y="2640116"/>
                </a:cubicBezTo>
                <a:cubicBezTo>
                  <a:pt x="4113571" y="2628348"/>
                  <a:pt x="4111890" y="2619102"/>
                  <a:pt x="4105167" y="2612379"/>
                </a:cubicBezTo>
                <a:cubicBezTo>
                  <a:pt x="4095080" y="2622464"/>
                  <a:pt x="4084993" y="2634232"/>
                  <a:pt x="4074907" y="2647680"/>
                </a:cubicBezTo>
                <a:cubicBezTo>
                  <a:pt x="4068183" y="2654405"/>
                  <a:pt x="4063980" y="2660289"/>
                  <a:pt x="4062299" y="2665332"/>
                </a:cubicBezTo>
                <a:cubicBezTo>
                  <a:pt x="4060618" y="2670376"/>
                  <a:pt x="4058096" y="2674578"/>
                  <a:pt x="4054735" y="2677940"/>
                </a:cubicBezTo>
                <a:lnTo>
                  <a:pt x="4049691" y="2688027"/>
                </a:lnTo>
                <a:cubicBezTo>
                  <a:pt x="4049691" y="2691389"/>
                  <a:pt x="4053052" y="2703156"/>
                  <a:pt x="4059777" y="2723328"/>
                </a:cubicBezTo>
                <a:cubicBezTo>
                  <a:pt x="4049691" y="2723328"/>
                  <a:pt x="4046329" y="2719967"/>
                  <a:pt x="4049691" y="2713243"/>
                </a:cubicBezTo>
                <a:cubicBezTo>
                  <a:pt x="4053052" y="2706518"/>
                  <a:pt x="4048010" y="2703156"/>
                  <a:pt x="4034561" y="2703156"/>
                </a:cubicBezTo>
                <a:cubicBezTo>
                  <a:pt x="4024475" y="2703156"/>
                  <a:pt x="4019432" y="2704837"/>
                  <a:pt x="4019432" y="2708199"/>
                </a:cubicBezTo>
                <a:lnTo>
                  <a:pt x="4019432" y="2713243"/>
                </a:lnTo>
                <a:lnTo>
                  <a:pt x="4009345" y="2713243"/>
                </a:lnTo>
                <a:cubicBezTo>
                  <a:pt x="4016070" y="2740140"/>
                  <a:pt x="4019432" y="2760312"/>
                  <a:pt x="4019432" y="2773760"/>
                </a:cubicBezTo>
                <a:cubicBezTo>
                  <a:pt x="4009345" y="2773760"/>
                  <a:pt x="4004302" y="2775441"/>
                  <a:pt x="4004302" y="2778804"/>
                </a:cubicBezTo>
                <a:cubicBezTo>
                  <a:pt x="4004302" y="2782166"/>
                  <a:pt x="4005142" y="2783847"/>
                  <a:pt x="4006823" y="2783847"/>
                </a:cubicBezTo>
                <a:cubicBezTo>
                  <a:pt x="4008504" y="2783847"/>
                  <a:pt x="4009345" y="2785528"/>
                  <a:pt x="4009345" y="2788890"/>
                </a:cubicBezTo>
                <a:lnTo>
                  <a:pt x="3979086" y="2788890"/>
                </a:lnTo>
                <a:cubicBezTo>
                  <a:pt x="3972362" y="2788890"/>
                  <a:pt x="3958073" y="2794774"/>
                  <a:pt x="3936219" y="2806541"/>
                </a:cubicBezTo>
                <a:cubicBezTo>
                  <a:pt x="3914365" y="2818309"/>
                  <a:pt x="3903438" y="2827556"/>
                  <a:pt x="3903438" y="2834279"/>
                </a:cubicBezTo>
                <a:cubicBezTo>
                  <a:pt x="3903438" y="2844366"/>
                  <a:pt x="3914365" y="2850250"/>
                  <a:pt x="3936219" y="2851931"/>
                </a:cubicBezTo>
                <a:cubicBezTo>
                  <a:pt x="3958073" y="2853611"/>
                  <a:pt x="3983288" y="2856973"/>
                  <a:pt x="4011867" y="2862017"/>
                </a:cubicBezTo>
                <a:cubicBezTo>
                  <a:pt x="4040445" y="2867060"/>
                  <a:pt x="4065661" y="2877147"/>
                  <a:pt x="4087515" y="2892276"/>
                </a:cubicBezTo>
                <a:cubicBezTo>
                  <a:pt x="4109368" y="2907405"/>
                  <a:pt x="4120296" y="2931782"/>
                  <a:pt x="4120296" y="2965402"/>
                </a:cubicBezTo>
                <a:cubicBezTo>
                  <a:pt x="4120296" y="2982214"/>
                  <a:pt x="4111890" y="2990618"/>
                  <a:pt x="4095080" y="2990618"/>
                </a:cubicBezTo>
                <a:cubicBezTo>
                  <a:pt x="4071545" y="2990618"/>
                  <a:pt x="4048010" y="2975489"/>
                  <a:pt x="4024475" y="2945230"/>
                </a:cubicBezTo>
                <a:cubicBezTo>
                  <a:pt x="4000939" y="2914970"/>
                  <a:pt x="3984129" y="2889754"/>
                  <a:pt x="3974042" y="2869582"/>
                </a:cubicBezTo>
                <a:cubicBezTo>
                  <a:pt x="3957232" y="2872944"/>
                  <a:pt x="3948826" y="2879669"/>
                  <a:pt x="3948826" y="2889754"/>
                </a:cubicBezTo>
                <a:cubicBezTo>
                  <a:pt x="3948826" y="2896479"/>
                  <a:pt x="3950507" y="2902363"/>
                  <a:pt x="3953870" y="2907405"/>
                </a:cubicBezTo>
                <a:cubicBezTo>
                  <a:pt x="3957232" y="2912449"/>
                  <a:pt x="3960594" y="2921695"/>
                  <a:pt x="3963956" y="2935143"/>
                </a:cubicBezTo>
                <a:cubicBezTo>
                  <a:pt x="3950507" y="2935143"/>
                  <a:pt x="3939581" y="2930940"/>
                  <a:pt x="3931175" y="2922535"/>
                </a:cubicBezTo>
                <a:cubicBezTo>
                  <a:pt x="3922771" y="2914130"/>
                  <a:pt x="3915206" y="2906566"/>
                  <a:pt x="3908481" y="2899841"/>
                </a:cubicBezTo>
                <a:cubicBezTo>
                  <a:pt x="3901757" y="2893117"/>
                  <a:pt x="3892511" y="2886392"/>
                  <a:pt x="3880743" y="2879669"/>
                </a:cubicBezTo>
                <a:cubicBezTo>
                  <a:pt x="3868977" y="2872944"/>
                  <a:pt x="3853006" y="2869582"/>
                  <a:pt x="3832833" y="2869582"/>
                </a:cubicBezTo>
                <a:cubicBezTo>
                  <a:pt x="3816023" y="2869582"/>
                  <a:pt x="3807617" y="2876306"/>
                  <a:pt x="3807617" y="2889754"/>
                </a:cubicBezTo>
                <a:cubicBezTo>
                  <a:pt x="3800893" y="2886392"/>
                  <a:pt x="3791646" y="2883030"/>
                  <a:pt x="3779879" y="2879669"/>
                </a:cubicBezTo>
                <a:cubicBezTo>
                  <a:pt x="3768113" y="2876306"/>
                  <a:pt x="3757185" y="2874625"/>
                  <a:pt x="3747098" y="2874625"/>
                </a:cubicBezTo>
                <a:cubicBezTo>
                  <a:pt x="3730288" y="2874625"/>
                  <a:pt x="3721882" y="2883030"/>
                  <a:pt x="3721882" y="2899841"/>
                </a:cubicBezTo>
                <a:cubicBezTo>
                  <a:pt x="3721882" y="2923376"/>
                  <a:pt x="3726085" y="2949433"/>
                  <a:pt x="3734491" y="2978011"/>
                </a:cubicBezTo>
                <a:cubicBezTo>
                  <a:pt x="3742897" y="3006589"/>
                  <a:pt x="3747098" y="3027602"/>
                  <a:pt x="3747098" y="3041050"/>
                </a:cubicBezTo>
                <a:cubicBezTo>
                  <a:pt x="3747098" y="3051137"/>
                  <a:pt x="3738694" y="3057862"/>
                  <a:pt x="3721882" y="3061224"/>
                </a:cubicBezTo>
                <a:lnTo>
                  <a:pt x="3681537" y="2889754"/>
                </a:lnTo>
                <a:cubicBezTo>
                  <a:pt x="3671450" y="2899841"/>
                  <a:pt x="3662204" y="2911608"/>
                  <a:pt x="3653800" y="2925057"/>
                </a:cubicBezTo>
                <a:cubicBezTo>
                  <a:pt x="3645394" y="2938505"/>
                  <a:pt x="3639510" y="2945230"/>
                  <a:pt x="3636149" y="2945230"/>
                </a:cubicBezTo>
                <a:lnTo>
                  <a:pt x="3636149" y="2940186"/>
                </a:lnTo>
                <a:cubicBezTo>
                  <a:pt x="3636149" y="2930101"/>
                  <a:pt x="3638669" y="2920854"/>
                  <a:pt x="3643713" y="2912449"/>
                </a:cubicBezTo>
                <a:cubicBezTo>
                  <a:pt x="3648756" y="2904044"/>
                  <a:pt x="3651278" y="2896479"/>
                  <a:pt x="3651278" y="2889754"/>
                </a:cubicBezTo>
                <a:lnTo>
                  <a:pt x="3580673" y="2889754"/>
                </a:lnTo>
                <a:cubicBezTo>
                  <a:pt x="3567224" y="2889754"/>
                  <a:pt x="3558820" y="2893957"/>
                  <a:pt x="3555457" y="2902363"/>
                </a:cubicBezTo>
                <a:cubicBezTo>
                  <a:pt x="3552095" y="2910768"/>
                  <a:pt x="3549573" y="2919173"/>
                  <a:pt x="3547892" y="2927579"/>
                </a:cubicBezTo>
                <a:cubicBezTo>
                  <a:pt x="3546211" y="2935983"/>
                  <a:pt x="3544530" y="2944389"/>
                  <a:pt x="3542849" y="2952795"/>
                </a:cubicBezTo>
                <a:cubicBezTo>
                  <a:pt x="3541168" y="2961199"/>
                  <a:pt x="3535284" y="2965402"/>
                  <a:pt x="3525198" y="2965402"/>
                </a:cubicBezTo>
                <a:cubicBezTo>
                  <a:pt x="3525198" y="2972127"/>
                  <a:pt x="3526879" y="2977170"/>
                  <a:pt x="3530240" y="2980531"/>
                </a:cubicBezTo>
                <a:cubicBezTo>
                  <a:pt x="3533604" y="2983895"/>
                  <a:pt x="3535284" y="2990618"/>
                  <a:pt x="3535284" y="3000705"/>
                </a:cubicBezTo>
                <a:cubicBezTo>
                  <a:pt x="3535284" y="3014153"/>
                  <a:pt x="3531082" y="3030124"/>
                  <a:pt x="3522676" y="3048615"/>
                </a:cubicBezTo>
                <a:cubicBezTo>
                  <a:pt x="3514271" y="3067107"/>
                  <a:pt x="3501663" y="3076353"/>
                  <a:pt x="3484852" y="3076353"/>
                </a:cubicBezTo>
                <a:cubicBezTo>
                  <a:pt x="3471404" y="3076353"/>
                  <a:pt x="3462158" y="3071310"/>
                  <a:pt x="3457114" y="3061224"/>
                </a:cubicBezTo>
                <a:cubicBezTo>
                  <a:pt x="3452072" y="3051137"/>
                  <a:pt x="3449550" y="3042731"/>
                  <a:pt x="3449550" y="3036008"/>
                </a:cubicBezTo>
                <a:cubicBezTo>
                  <a:pt x="3449550" y="3012472"/>
                  <a:pt x="3452911" y="2996502"/>
                  <a:pt x="3459636" y="2988097"/>
                </a:cubicBezTo>
                <a:cubicBezTo>
                  <a:pt x="3466360" y="2979692"/>
                  <a:pt x="3473925" y="2972967"/>
                  <a:pt x="3482330" y="2967924"/>
                </a:cubicBezTo>
                <a:cubicBezTo>
                  <a:pt x="3490736" y="2962881"/>
                  <a:pt x="3500823" y="2954476"/>
                  <a:pt x="3512590" y="2942708"/>
                </a:cubicBezTo>
                <a:cubicBezTo>
                  <a:pt x="3524357" y="2930940"/>
                  <a:pt x="3535284" y="2909927"/>
                  <a:pt x="3545371" y="2879669"/>
                </a:cubicBezTo>
                <a:cubicBezTo>
                  <a:pt x="3535284" y="2879669"/>
                  <a:pt x="3523517" y="2876306"/>
                  <a:pt x="3510068" y="2869582"/>
                </a:cubicBezTo>
                <a:cubicBezTo>
                  <a:pt x="3496620" y="2862857"/>
                  <a:pt x="3483171" y="2856133"/>
                  <a:pt x="3469723" y="2849409"/>
                </a:cubicBezTo>
                <a:cubicBezTo>
                  <a:pt x="3469723" y="2866220"/>
                  <a:pt x="3460476" y="2880508"/>
                  <a:pt x="3441985" y="2892276"/>
                </a:cubicBezTo>
                <a:cubicBezTo>
                  <a:pt x="3423494" y="2904044"/>
                  <a:pt x="3404162" y="2915811"/>
                  <a:pt x="3383988" y="2927579"/>
                </a:cubicBezTo>
                <a:cubicBezTo>
                  <a:pt x="3363815" y="2939346"/>
                  <a:pt x="3344483" y="2953635"/>
                  <a:pt x="3325991" y="2970446"/>
                </a:cubicBezTo>
                <a:cubicBezTo>
                  <a:pt x="3307499" y="2987256"/>
                  <a:pt x="3298253" y="3010791"/>
                  <a:pt x="3298253" y="3041050"/>
                </a:cubicBezTo>
                <a:cubicBezTo>
                  <a:pt x="3298253" y="3047775"/>
                  <a:pt x="3299094" y="3055340"/>
                  <a:pt x="3300775" y="3063744"/>
                </a:cubicBezTo>
                <a:cubicBezTo>
                  <a:pt x="3302456" y="3072150"/>
                  <a:pt x="3303297" y="3079715"/>
                  <a:pt x="3303297" y="3086440"/>
                </a:cubicBezTo>
                <a:cubicBezTo>
                  <a:pt x="3303297" y="3099888"/>
                  <a:pt x="3296573" y="3111656"/>
                  <a:pt x="3283124" y="3121742"/>
                </a:cubicBezTo>
                <a:cubicBezTo>
                  <a:pt x="3269676" y="3131828"/>
                  <a:pt x="3261270" y="3136872"/>
                  <a:pt x="3257908" y="3136872"/>
                </a:cubicBezTo>
                <a:cubicBezTo>
                  <a:pt x="3254546" y="3136872"/>
                  <a:pt x="3247821" y="3129307"/>
                  <a:pt x="3237735" y="3114176"/>
                </a:cubicBezTo>
                <a:cubicBezTo>
                  <a:pt x="3227649" y="3099047"/>
                  <a:pt x="3222605" y="3084759"/>
                  <a:pt x="3222605" y="3071310"/>
                </a:cubicBezTo>
                <a:cubicBezTo>
                  <a:pt x="3222605" y="3041050"/>
                  <a:pt x="3229330" y="3016675"/>
                  <a:pt x="3242779" y="2998183"/>
                </a:cubicBezTo>
                <a:cubicBezTo>
                  <a:pt x="3256227" y="2979692"/>
                  <a:pt x="3272198" y="2963721"/>
                  <a:pt x="3290689" y="2950273"/>
                </a:cubicBezTo>
                <a:cubicBezTo>
                  <a:pt x="3309181" y="2936824"/>
                  <a:pt x="3325991" y="2923376"/>
                  <a:pt x="3341121" y="2909927"/>
                </a:cubicBezTo>
                <a:cubicBezTo>
                  <a:pt x="3356250" y="2896479"/>
                  <a:pt x="3365496" y="2879669"/>
                  <a:pt x="3368859" y="2859495"/>
                </a:cubicBezTo>
                <a:cubicBezTo>
                  <a:pt x="3368859" y="2822512"/>
                  <a:pt x="3348685" y="2780485"/>
                  <a:pt x="3308340" y="2733415"/>
                </a:cubicBezTo>
                <a:cubicBezTo>
                  <a:pt x="3267995" y="2686345"/>
                  <a:pt x="3237735" y="2647680"/>
                  <a:pt x="3217563" y="2617422"/>
                </a:cubicBezTo>
                <a:cubicBezTo>
                  <a:pt x="3207476" y="2624146"/>
                  <a:pt x="3199911" y="2632551"/>
                  <a:pt x="3194869" y="2642638"/>
                </a:cubicBezTo>
                <a:cubicBezTo>
                  <a:pt x="3189825" y="2652724"/>
                  <a:pt x="3183941" y="2657767"/>
                  <a:pt x="3177217" y="2657767"/>
                </a:cubicBezTo>
                <a:lnTo>
                  <a:pt x="3177217" y="2713243"/>
                </a:lnTo>
                <a:cubicBezTo>
                  <a:pt x="3160406" y="2713243"/>
                  <a:pt x="3152001" y="2720808"/>
                  <a:pt x="3152001" y="2735937"/>
                </a:cubicBezTo>
                <a:cubicBezTo>
                  <a:pt x="3152001" y="2751066"/>
                  <a:pt x="3148639" y="2758631"/>
                  <a:pt x="3141914" y="2758631"/>
                </a:cubicBezTo>
                <a:cubicBezTo>
                  <a:pt x="3108293" y="2758631"/>
                  <a:pt x="3074672" y="2752747"/>
                  <a:pt x="3041050" y="2740980"/>
                </a:cubicBezTo>
                <a:cubicBezTo>
                  <a:pt x="3007429" y="2729212"/>
                  <a:pt x="2972127" y="2719967"/>
                  <a:pt x="2935143" y="2713243"/>
                </a:cubicBezTo>
                <a:cubicBezTo>
                  <a:pt x="2918332" y="2733415"/>
                  <a:pt x="2906566" y="2749386"/>
                  <a:pt x="2899841" y="2761153"/>
                </a:cubicBezTo>
                <a:cubicBezTo>
                  <a:pt x="2893117" y="2772921"/>
                  <a:pt x="2889754" y="2788890"/>
                  <a:pt x="2889754" y="2809063"/>
                </a:cubicBezTo>
                <a:cubicBezTo>
                  <a:pt x="2889754" y="2815788"/>
                  <a:pt x="2891435" y="2821672"/>
                  <a:pt x="2894798" y="2826715"/>
                </a:cubicBezTo>
                <a:cubicBezTo>
                  <a:pt x="2898160" y="2831757"/>
                  <a:pt x="2899841" y="2835960"/>
                  <a:pt x="2899841" y="2839322"/>
                </a:cubicBezTo>
                <a:cubicBezTo>
                  <a:pt x="2899841" y="2842685"/>
                  <a:pt x="2899000" y="2845206"/>
                  <a:pt x="2897319" y="2846888"/>
                </a:cubicBezTo>
                <a:cubicBezTo>
                  <a:pt x="2895638" y="2848569"/>
                  <a:pt x="2894798" y="2852770"/>
                  <a:pt x="2894798" y="2859495"/>
                </a:cubicBezTo>
                <a:cubicBezTo>
                  <a:pt x="2894798" y="2859495"/>
                  <a:pt x="2905725" y="2869582"/>
                  <a:pt x="2927579" y="2889754"/>
                </a:cubicBezTo>
                <a:cubicBezTo>
                  <a:pt x="2949432" y="2909927"/>
                  <a:pt x="2973808" y="2931782"/>
                  <a:pt x="3000705" y="2955317"/>
                </a:cubicBezTo>
                <a:cubicBezTo>
                  <a:pt x="3027602" y="2978851"/>
                  <a:pt x="3052818" y="3001546"/>
                  <a:pt x="3076353" y="3023399"/>
                </a:cubicBezTo>
                <a:cubicBezTo>
                  <a:pt x="3099888" y="3045253"/>
                  <a:pt x="3111656" y="3056180"/>
                  <a:pt x="3111656" y="3056180"/>
                </a:cubicBezTo>
                <a:cubicBezTo>
                  <a:pt x="3111656" y="3072991"/>
                  <a:pt x="3101569" y="3086440"/>
                  <a:pt x="3081396" y="3096526"/>
                </a:cubicBezTo>
                <a:cubicBezTo>
                  <a:pt x="3061224" y="3106612"/>
                  <a:pt x="3039369" y="3111656"/>
                  <a:pt x="3015834" y="3111656"/>
                </a:cubicBezTo>
                <a:cubicBezTo>
                  <a:pt x="3015834" y="3101569"/>
                  <a:pt x="3007429" y="3097366"/>
                  <a:pt x="2990618" y="3099047"/>
                </a:cubicBezTo>
                <a:cubicBezTo>
                  <a:pt x="2973808" y="3100728"/>
                  <a:pt x="2965402" y="3091482"/>
                  <a:pt x="2965402" y="3071310"/>
                </a:cubicBezTo>
                <a:cubicBezTo>
                  <a:pt x="2965402" y="3061224"/>
                  <a:pt x="2967924" y="3053659"/>
                  <a:pt x="2972967" y="3048615"/>
                </a:cubicBezTo>
                <a:cubicBezTo>
                  <a:pt x="2978011" y="3043572"/>
                  <a:pt x="2980532" y="3037688"/>
                  <a:pt x="2980532" y="3030964"/>
                </a:cubicBezTo>
                <a:cubicBezTo>
                  <a:pt x="2980532" y="3024240"/>
                  <a:pt x="2974648" y="3014153"/>
                  <a:pt x="2962880" y="3000705"/>
                </a:cubicBezTo>
                <a:cubicBezTo>
                  <a:pt x="2951114" y="2987256"/>
                  <a:pt x="2936824" y="2972967"/>
                  <a:pt x="2920014" y="2957837"/>
                </a:cubicBezTo>
                <a:cubicBezTo>
                  <a:pt x="2903203" y="2942708"/>
                  <a:pt x="2886392" y="2929260"/>
                  <a:pt x="2869582" y="2917492"/>
                </a:cubicBezTo>
                <a:cubicBezTo>
                  <a:pt x="2852770" y="2905724"/>
                  <a:pt x="2839322" y="2899841"/>
                  <a:pt x="2829237" y="2899841"/>
                </a:cubicBezTo>
                <a:cubicBezTo>
                  <a:pt x="2835960" y="2936824"/>
                  <a:pt x="2841003" y="2972967"/>
                  <a:pt x="2844366" y="3008269"/>
                </a:cubicBezTo>
                <a:cubicBezTo>
                  <a:pt x="2847728" y="3043572"/>
                  <a:pt x="2852770" y="3079715"/>
                  <a:pt x="2859495" y="3116698"/>
                </a:cubicBezTo>
                <a:cubicBezTo>
                  <a:pt x="2859495" y="3163769"/>
                  <a:pt x="2866219" y="3194027"/>
                  <a:pt x="2879667" y="3207476"/>
                </a:cubicBezTo>
                <a:cubicBezTo>
                  <a:pt x="2893117" y="3220924"/>
                  <a:pt x="2904883" y="3239417"/>
                  <a:pt x="2914970" y="3262952"/>
                </a:cubicBezTo>
                <a:cubicBezTo>
                  <a:pt x="2904883" y="3262952"/>
                  <a:pt x="2899841" y="3266314"/>
                  <a:pt x="2899841" y="3273037"/>
                </a:cubicBezTo>
                <a:cubicBezTo>
                  <a:pt x="2899841" y="3276400"/>
                  <a:pt x="2900682" y="3278081"/>
                  <a:pt x="2902363" y="3278081"/>
                </a:cubicBezTo>
                <a:cubicBezTo>
                  <a:pt x="2904044" y="3278081"/>
                  <a:pt x="2904883" y="3279762"/>
                  <a:pt x="2904883" y="3283124"/>
                </a:cubicBezTo>
                <a:cubicBezTo>
                  <a:pt x="2888073" y="3293211"/>
                  <a:pt x="2872103" y="3312543"/>
                  <a:pt x="2856973" y="3341121"/>
                </a:cubicBezTo>
                <a:cubicBezTo>
                  <a:pt x="2841844" y="3369699"/>
                  <a:pt x="2834279" y="3395756"/>
                  <a:pt x="2834279" y="3419291"/>
                </a:cubicBezTo>
                <a:cubicBezTo>
                  <a:pt x="2834279" y="3426014"/>
                  <a:pt x="2835119" y="3433579"/>
                  <a:pt x="2836801" y="3441985"/>
                </a:cubicBezTo>
                <a:cubicBezTo>
                  <a:pt x="2838482" y="3450391"/>
                  <a:pt x="2839322" y="3457955"/>
                  <a:pt x="2839322" y="3464679"/>
                </a:cubicBezTo>
                <a:cubicBezTo>
                  <a:pt x="2839322" y="3488214"/>
                  <a:pt x="2835960" y="3510068"/>
                  <a:pt x="2829237" y="3530240"/>
                </a:cubicBezTo>
                <a:cubicBezTo>
                  <a:pt x="2822512" y="3550414"/>
                  <a:pt x="2809063" y="3560500"/>
                  <a:pt x="2788890" y="3560500"/>
                </a:cubicBezTo>
                <a:cubicBezTo>
                  <a:pt x="2761993" y="3560500"/>
                  <a:pt x="2738458" y="3573108"/>
                  <a:pt x="2718286" y="3598324"/>
                </a:cubicBezTo>
                <a:cubicBezTo>
                  <a:pt x="2698112" y="3623540"/>
                  <a:pt x="2679621" y="3652119"/>
                  <a:pt x="2662810" y="3684059"/>
                </a:cubicBezTo>
                <a:cubicBezTo>
                  <a:pt x="2645999" y="3715999"/>
                  <a:pt x="2630870" y="3744577"/>
                  <a:pt x="2617422" y="3769793"/>
                </a:cubicBezTo>
                <a:cubicBezTo>
                  <a:pt x="2603973" y="3795009"/>
                  <a:pt x="2590525" y="3807617"/>
                  <a:pt x="2577076" y="3807617"/>
                </a:cubicBezTo>
                <a:cubicBezTo>
                  <a:pt x="2566990" y="3807617"/>
                  <a:pt x="2551860" y="3804255"/>
                  <a:pt x="2531687" y="3797530"/>
                </a:cubicBezTo>
                <a:cubicBezTo>
                  <a:pt x="2521600" y="3797530"/>
                  <a:pt x="2504790" y="3803414"/>
                  <a:pt x="2481255" y="3815181"/>
                </a:cubicBezTo>
                <a:cubicBezTo>
                  <a:pt x="2457720" y="3826949"/>
                  <a:pt x="2432504" y="3838717"/>
                  <a:pt x="2405607" y="3850484"/>
                </a:cubicBezTo>
                <a:cubicBezTo>
                  <a:pt x="2378710" y="3862252"/>
                  <a:pt x="2351813" y="3874019"/>
                  <a:pt x="2324916" y="3885787"/>
                </a:cubicBezTo>
                <a:cubicBezTo>
                  <a:pt x="2298019" y="3897554"/>
                  <a:pt x="2276165" y="3903438"/>
                  <a:pt x="2259354" y="3903438"/>
                </a:cubicBezTo>
                <a:cubicBezTo>
                  <a:pt x="2255993" y="3903438"/>
                  <a:pt x="2254312" y="3902597"/>
                  <a:pt x="2254312" y="3900916"/>
                </a:cubicBezTo>
                <a:cubicBezTo>
                  <a:pt x="2254312" y="3899235"/>
                  <a:pt x="2252630" y="3898394"/>
                  <a:pt x="2249268" y="3898394"/>
                </a:cubicBezTo>
                <a:cubicBezTo>
                  <a:pt x="2249268" y="3901757"/>
                  <a:pt x="2250949" y="3903438"/>
                  <a:pt x="2254312" y="3903438"/>
                </a:cubicBezTo>
                <a:cubicBezTo>
                  <a:pt x="2257673" y="3903438"/>
                  <a:pt x="2259354" y="3906800"/>
                  <a:pt x="2259354" y="3913524"/>
                </a:cubicBezTo>
                <a:cubicBezTo>
                  <a:pt x="2262716" y="3920248"/>
                  <a:pt x="2253471" y="3944623"/>
                  <a:pt x="2231616" y="3986651"/>
                </a:cubicBezTo>
                <a:cubicBezTo>
                  <a:pt x="2209763" y="4028677"/>
                  <a:pt x="2173620" y="4063139"/>
                  <a:pt x="2123188" y="4090036"/>
                </a:cubicBezTo>
                <a:cubicBezTo>
                  <a:pt x="2123188" y="4076587"/>
                  <a:pt x="2117304" y="4064820"/>
                  <a:pt x="2105536" y="4054734"/>
                </a:cubicBezTo>
                <a:cubicBezTo>
                  <a:pt x="2093769" y="4044648"/>
                  <a:pt x="2087885" y="4032880"/>
                  <a:pt x="2087885" y="4019432"/>
                </a:cubicBezTo>
                <a:cubicBezTo>
                  <a:pt x="2087885" y="4012707"/>
                  <a:pt x="2092929" y="4005142"/>
                  <a:pt x="2103015" y="3996736"/>
                </a:cubicBezTo>
                <a:cubicBezTo>
                  <a:pt x="2113101" y="3988332"/>
                  <a:pt x="2118145" y="3980767"/>
                  <a:pt x="2118145" y="3974042"/>
                </a:cubicBezTo>
                <a:cubicBezTo>
                  <a:pt x="2118145" y="3950507"/>
                  <a:pt x="2111420" y="3936219"/>
                  <a:pt x="2097971" y="3931175"/>
                </a:cubicBezTo>
                <a:cubicBezTo>
                  <a:pt x="2084523" y="3926132"/>
                  <a:pt x="2069394" y="3923610"/>
                  <a:pt x="2052583" y="3923610"/>
                </a:cubicBezTo>
                <a:cubicBezTo>
                  <a:pt x="2052583" y="3930335"/>
                  <a:pt x="2045019" y="3936219"/>
                  <a:pt x="2029888" y="3941262"/>
                </a:cubicBezTo>
                <a:cubicBezTo>
                  <a:pt x="2014759" y="3946306"/>
                  <a:pt x="2007194" y="3950507"/>
                  <a:pt x="2007194" y="3953870"/>
                </a:cubicBezTo>
                <a:cubicBezTo>
                  <a:pt x="2007194" y="3984129"/>
                  <a:pt x="2012238" y="4005142"/>
                  <a:pt x="2022323" y="4016910"/>
                </a:cubicBezTo>
                <a:cubicBezTo>
                  <a:pt x="2032410" y="4028677"/>
                  <a:pt x="2043337" y="4040445"/>
                  <a:pt x="2055104" y="4052212"/>
                </a:cubicBezTo>
                <a:cubicBezTo>
                  <a:pt x="2066872" y="4063980"/>
                  <a:pt x="2079480" y="4079109"/>
                  <a:pt x="2092929" y="4097601"/>
                </a:cubicBezTo>
                <a:cubicBezTo>
                  <a:pt x="2106377" y="4116093"/>
                  <a:pt x="2116464" y="4145512"/>
                  <a:pt x="2123188" y="4185857"/>
                </a:cubicBezTo>
                <a:cubicBezTo>
                  <a:pt x="2082842" y="4216116"/>
                  <a:pt x="2045859" y="4231246"/>
                  <a:pt x="2012238" y="4231246"/>
                </a:cubicBezTo>
                <a:cubicBezTo>
                  <a:pt x="1978616" y="4231246"/>
                  <a:pt x="1960965" y="4221160"/>
                  <a:pt x="1959284" y="4200987"/>
                </a:cubicBezTo>
                <a:cubicBezTo>
                  <a:pt x="1957603" y="4180813"/>
                  <a:pt x="1956762" y="4157279"/>
                  <a:pt x="1956762" y="4130381"/>
                </a:cubicBezTo>
                <a:cubicBezTo>
                  <a:pt x="1956762" y="4120296"/>
                  <a:pt x="1962646" y="4102644"/>
                  <a:pt x="1974413" y="4077428"/>
                </a:cubicBezTo>
                <a:cubicBezTo>
                  <a:pt x="1986181" y="4052212"/>
                  <a:pt x="1997107" y="4039604"/>
                  <a:pt x="2007194" y="4039604"/>
                </a:cubicBezTo>
                <a:cubicBezTo>
                  <a:pt x="2003832" y="4032880"/>
                  <a:pt x="2002151" y="4025315"/>
                  <a:pt x="2002151" y="4016910"/>
                </a:cubicBezTo>
                <a:cubicBezTo>
                  <a:pt x="2002151" y="4008504"/>
                  <a:pt x="2000470" y="3999258"/>
                  <a:pt x="1997107" y="3989172"/>
                </a:cubicBezTo>
                <a:cubicBezTo>
                  <a:pt x="1980297" y="3989172"/>
                  <a:pt x="1956762" y="3994216"/>
                  <a:pt x="1926503" y="4004302"/>
                </a:cubicBezTo>
                <a:cubicBezTo>
                  <a:pt x="1896243" y="4014388"/>
                  <a:pt x="1881114" y="4026155"/>
                  <a:pt x="1881114" y="4039604"/>
                </a:cubicBezTo>
                <a:cubicBezTo>
                  <a:pt x="1881114" y="4039604"/>
                  <a:pt x="1884477" y="4049690"/>
                  <a:pt x="1891201" y="4069864"/>
                </a:cubicBezTo>
                <a:lnTo>
                  <a:pt x="1876071" y="4069864"/>
                </a:lnTo>
                <a:cubicBezTo>
                  <a:pt x="1872709" y="4069864"/>
                  <a:pt x="1871028" y="4063139"/>
                  <a:pt x="1871028" y="4049690"/>
                </a:cubicBezTo>
                <a:cubicBezTo>
                  <a:pt x="1860942" y="4049690"/>
                  <a:pt x="1857579" y="4051371"/>
                  <a:pt x="1860942" y="4054734"/>
                </a:cubicBezTo>
                <a:cubicBezTo>
                  <a:pt x="1864304" y="4058096"/>
                  <a:pt x="1860942" y="4059777"/>
                  <a:pt x="1850855" y="4059777"/>
                </a:cubicBezTo>
                <a:cubicBezTo>
                  <a:pt x="1854217" y="4069864"/>
                  <a:pt x="1857579" y="4078268"/>
                  <a:pt x="1860942" y="4084993"/>
                </a:cubicBezTo>
                <a:cubicBezTo>
                  <a:pt x="1864304" y="4091717"/>
                  <a:pt x="1865985" y="4098442"/>
                  <a:pt x="1865985" y="4105165"/>
                </a:cubicBezTo>
                <a:cubicBezTo>
                  <a:pt x="1865985" y="4125339"/>
                  <a:pt x="1860101" y="4141309"/>
                  <a:pt x="1848333" y="4153077"/>
                </a:cubicBezTo>
                <a:cubicBezTo>
                  <a:pt x="1836565" y="4164844"/>
                  <a:pt x="1830682" y="4179132"/>
                  <a:pt x="1830682" y="4195944"/>
                </a:cubicBezTo>
                <a:lnTo>
                  <a:pt x="1830682" y="4185857"/>
                </a:lnTo>
                <a:cubicBezTo>
                  <a:pt x="1827320" y="4209393"/>
                  <a:pt x="1822277" y="4229565"/>
                  <a:pt x="1815552" y="4246375"/>
                </a:cubicBezTo>
                <a:cubicBezTo>
                  <a:pt x="1808829" y="4263186"/>
                  <a:pt x="1799582" y="4277475"/>
                  <a:pt x="1787814" y="4289242"/>
                </a:cubicBezTo>
                <a:cubicBezTo>
                  <a:pt x="1776048" y="4301010"/>
                  <a:pt x="1761759" y="4308575"/>
                  <a:pt x="1744948" y="4311938"/>
                </a:cubicBezTo>
                <a:cubicBezTo>
                  <a:pt x="1744948" y="4281678"/>
                  <a:pt x="1738223" y="4244694"/>
                  <a:pt x="1724775" y="4200987"/>
                </a:cubicBezTo>
                <a:cubicBezTo>
                  <a:pt x="1711326" y="4157279"/>
                  <a:pt x="1689472" y="4135425"/>
                  <a:pt x="1659214" y="4135425"/>
                </a:cubicBezTo>
                <a:cubicBezTo>
                  <a:pt x="1659214" y="4152235"/>
                  <a:pt x="1651649" y="4165684"/>
                  <a:pt x="1636519" y="4175771"/>
                </a:cubicBezTo>
                <a:cubicBezTo>
                  <a:pt x="1621389" y="4185857"/>
                  <a:pt x="1608781" y="4195944"/>
                  <a:pt x="1598695" y="4206029"/>
                </a:cubicBezTo>
                <a:lnTo>
                  <a:pt x="1553307" y="4206029"/>
                </a:lnTo>
                <a:cubicBezTo>
                  <a:pt x="1553307" y="4212754"/>
                  <a:pt x="1549943" y="4216116"/>
                  <a:pt x="1543220" y="4216116"/>
                </a:cubicBezTo>
                <a:lnTo>
                  <a:pt x="1447398" y="4145512"/>
                </a:lnTo>
                <a:cubicBezTo>
                  <a:pt x="1430588" y="4145512"/>
                  <a:pt x="1412097" y="4152235"/>
                  <a:pt x="1391924" y="4165684"/>
                </a:cubicBezTo>
                <a:cubicBezTo>
                  <a:pt x="1371750" y="4179132"/>
                  <a:pt x="1348216" y="4185857"/>
                  <a:pt x="1321318" y="4185857"/>
                </a:cubicBezTo>
                <a:cubicBezTo>
                  <a:pt x="1317956" y="4185857"/>
                  <a:pt x="1310392" y="4195103"/>
                  <a:pt x="1298624" y="4213594"/>
                </a:cubicBezTo>
                <a:cubicBezTo>
                  <a:pt x="1286857" y="4232087"/>
                  <a:pt x="1274249" y="4252259"/>
                  <a:pt x="1260801" y="4274113"/>
                </a:cubicBezTo>
                <a:cubicBezTo>
                  <a:pt x="1247352" y="4295967"/>
                  <a:pt x="1233063" y="4316980"/>
                  <a:pt x="1217933" y="4337154"/>
                </a:cubicBezTo>
                <a:cubicBezTo>
                  <a:pt x="1202804" y="4357326"/>
                  <a:pt x="1191876" y="4367412"/>
                  <a:pt x="1185153" y="4367412"/>
                </a:cubicBezTo>
                <a:cubicBezTo>
                  <a:pt x="1185153" y="4364051"/>
                  <a:pt x="1184312" y="4360688"/>
                  <a:pt x="1182631" y="4357326"/>
                </a:cubicBezTo>
                <a:cubicBezTo>
                  <a:pt x="1180950" y="4353964"/>
                  <a:pt x="1180109" y="4350602"/>
                  <a:pt x="1180109" y="4347239"/>
                </a:cubicBezTo>
                <a:cubicBezTo>
                  <a:pt x="1176747" y="4343877"/>
                  <a:pt x="1175066" y="4340515"/>
                  <a:pt x="1175066" y="4337154"/>
                </a:cubicBezTo>
                <a:cubicBezTo>
                  <a:pt x="1171704" y="4337154"/>
                  <a:pt x="1170023" y="4353964"/>
                  <a:pt x="1170023" y="4387586"/>
                </a:cubicBezTo>
                <a:cubicBezTo>
                  <a:pt x="1170023" y="4421206"/>
                  <a:pt x="1161617" y="4438018"/>
                  <a:pt x="1144807" y="4438018"/>
                </a:cubicBezTo>
                <a:cubicBezTo>
                  <a:pt x="1141444" y="4438018"/>
                  <a:pt x="1138082" y="4436336"/>
                  <a:pt x="1134720" y="4432974"/>
                </a:cubicBezTo>
                <a:cubicBezTo>
                  <a:pt x="1131359" y="4429612"/>
                  <a:pt x="1129678" y="4421206"/>
                  <a:pt x="1129678" y="4407758"/>
                </a:cubicBezTo>
                <a:cubicBezTo>
                  <a:pt x="1129678" y="4390948"/>
                  <a:pt x="1133879" y="4370774"/>
                  <a:pt x="1142285" y="4347239"/>
                </a:cubicBezTo>
                <a:cubicBezTo>
                  <a:pt x="1150691" y="4323705"/>
                  <a:pt x="1158256" y="4308575"/>
                  <a:pt x="1164979" y="4301851"/>
                </a:cubicBezTo>
                <a:cubicBezTo>
                  <a:pt x="1168342" y="4305213"/>
                  <a:pt x="1170863" y="4309416"/>
                  <a:pt x="1172544" y="4314458"/>
                </a:cubicBezTo>
                <a:cubicBezTo>
                  <a:pt x="1174226" y="4319502"/>
                  <a:pt x="1176747" y="4322023"/>
                  <a:pt x="1180109" y="4322023"/>
                </a:cubicBezTo>
                <a:cubicBezTo>
                  <a:pt x="1180109" y="4315299"/>
                  <a:pt x="1182631" y="4308575"/>
                  <a:pt x="1187674" y="4301851"/>
                </a:cubicBezTo>
                <a:cubicBezTo>
                  <a:pt x="1192717" y="4295126"/>
                  <a:pt x="1195239" y="4285041"/>
                  <a:pt x="1195239" y="4271591"/>
                </a:cubicBezTo>
                <a:cubicBezTo>
                  <a:pt x="1198601" y="4271591"/>
                  <a:pt x="1201123" y="4272432"/>
                  <a:pt x="1202804" y="4274113"/>
                </a:cubicBezTo>
                <a:cubicBezTo>
                  <a:pt x="1204485" y="4275794"/>
                  <a:pt x="1207007" y="4276635"/>
                  <a:pt x="1210369" y="4276635"/>
                </a:cubicBezTo>
                <a:cubicBezTo>
                  <a:pt x="1217092" y="4276635"/>
                  <a:pt x="1222136" y="4271591"/>
                  <a:pt x="1225498" y="4261506"/>
                </a:cubicBezTo>
                <a:cubicBezTo>
                  <a:pt x="1228860" y="4251419"/>
                  <a:pt x="1230541" y="4241332"/>
                  <a:pt x="1230541" y="4231246"/>
                </a:cubicBezTo>
                <a:cubicBezTo>
                  <a:pt x="1230541" y="4224522"/>
                  <a:pt x="1229701" y="4218638"/>
                  <a:pt x="1228020" y="4213594"/>
                </a:cubicBezTo>
                <a:cubicBezTo>
                  <a:pt x="1226339" y="4208551"/>
                  <a:pt x="1225498" y="4202668"/>
                  <a:pt x="1225498" y="4195944"/>
                </a:cubicBezTo>
                <a:cubicBezTo>
                  <a:pt x="1225498" y="4182494"/>
                  <a:pt x="1230541" y="4173249"/>
                  <a:pt x="1240627" y="4168206"/>
                </a:cubicBezTo>
                <a:cubicBezTo>
                  <a:pt x="1250714" y="4163162"/>
                  <a:pt x="1255757" y="4153916"/>
                  <a:pt x="1255757" y="4140468"/>
                </a:cubicBezTo>
                <a:cubicBezTo>
                  <a:pt x="1255757" y="4113571"/>
                  <a:pt x="1243989" y="4100123"/>
                  <a:pt x="1220455" y="4100123"/>
                </a:cubicBezTo>
                <a:cubicBezTo>
                  <a:pt x="1220455" y="4110209"/>
                  <a:pt x="1217933" y="4125339"/>
                  <a:pt x="1212891" y="4145512"/>
                </a:cubicBezTo>
                <a:cubicBezTo>
                  <a:pt x="1207847" y="4165684"/>
                  <a:pt x="1202804" y="4185857"/>
                  <a:pt x="1197760" y="4206029"/>
                </a:cubicBezTo>
                <a:cubicBezTo>
                  <a:pt x="1192717" y="4226203"/>
                  <a:pt x="1187674" y="4243854"/>
                  <a:pt x="1182631" y="4258984"/>
                </a:cubicBezTo>
                <a:cubicBezTo>
                  <a:pt x="1177588" y="4274113"/>
                  <a:pt x="1171704" y="4281678"/>
                  <a:pt x="1164979" y="4281678"/>
                </a:cubicBezTo>
                <a:cubicBezTo>
                  <a:pt x="1164979" y="4254781"/>
                  <a:pt x="1167501" y="4220319"/>
                  <a:pt x="1172544" y="4178293"/>
                </a:cubicBezTo>
                <a:cubicBezTo>
                  <a:pt x="1177588" y="4136265"/>
                  <a:pt x="1185153" y="4103484"/>
                  <a:pt x="1195239" y="4079949"/>
                </a:cubicBezTo>
                <a:cubicBezTo>
                  <a:pt x="1188514" y="4079949"/>
                  <a:pt x="1168342" y="4063980"/>
                  <a:pt x="1134720" y="4032039"/>
                </a:cubicBezTo>
                <a:cubicBezTo>
                  <a:pt x="1101099" y="4000099"/>
                  <a:pt x="1075883" y="3984129"/>
                  <a:pt x="1059072" y="3984129"/>
                </a:cubicBezTo>
                <a:cubicBezTo>
                  <a:pt x="1048986" y="3984129"/>
                  <a:pt x="1043943" y="3990013"/>
                  <a:pt x="1043943" y="4001780"/>
                </a:cubicBezTo>
                <a:cubicBezTo>
                  <a:pt x="1043943" y="4013548"/>
                  <a:pt x="1035537" y="4022794"/>
                  <a:pt x="1018727" y="4029518"/>
                </a:cubicBezTo>
                <a:lnTo>
                  <a:pt x="1018727" y="4024474"/>
                </a:lnTo>
                <a:cubicBezTo>
                  <a:pt x="1012002" y="4074906"/>
                  <a:pt x="1001917" y="4118614"/>
                  <a:pt x="988467" y="4155597"/>
                </a:cubicBezTo>
                <a:cubicBezTo>
                  <a:pt x="978382" y="4189219"/>
                  <a:pt x="965773" y="4218638"/>
                  <a:pt x="950644" y="4243854"/>
                </a:cubicBezTo>
                <a:cubicBezTo>
                  <a:pt x="935514" y="4269070"/>
                  <a:pt x="916182" y="4281678"/>
                  <a:pt x="892647" y="4281678"/>
                </a:cubicBezTo>
                <a:cubicBezTo>
                  <a:pt x="892647" y="4261506"/>
                  <a:pt x="897690" y="4243854"/>
                  <a:pt x="907776" y="4228725"/>
                </a:cubicBezTo>
                <a:cubicBezTo>
                  <a:pt x="917863" y="4213594"/>
                  <a:pt x="926269" y="4206029"/>
                  <a:pt x="932992" y="4206029"/>
                </a:cubicBezTo>
                <a:cubicBezTo>
                  <a:pt x="932992" y="4202668"/>
                  <a:pt x="932152" y="4199306"/>
                  <a:pt x="930470" y="4195944"/>
                </a:cubicBezTo>
                <a:cubicBezTo>
                  <a:pt x="928789" y="4192581"/>
                  <a:pt x="927949" y="4187538"/>
                  <a:pt x="927949" y="4180813"/>
                </a:cubicBezTo>
                <a:cubicBezTo>
                  <a:pt x="927949" y="4160641"/>
                  <a:pt x="942238" y="4127861"/>
                  <a:pt x="970817" y="4082471"/>
                </a:cubicBezTo>
                <a:cubicBezTo>
                  <a:pt x="999395" y="4037083"/>
                  <a:pt x="1022089" y="4000939"/>
                  <a:pt x="1038899" y="3974042"/>
                </a:cubicBezTo>
                <a:cubicBezTo>
                  <a:pt x="1028814" y="3974042"/>
                  <a:pt x="1023770" y="3972361"/>
                  <a:pt x="1023770" y="3969000"/>
                </a:cubicBezTo>
                <a:cubicBezTo>
                  <a:pt x="1023770" y="3969000"/>
                  <a:pt x="1025451" y="3967319"/>
                  <a:pt x="1028814" y="3963956"/>
                </a:cubicBezTo>
                <a:cubicBezTo>
                  <a:pt x="1012002" y="3970681"/>
                  <a:pt x="996873" y="3980767"/>
                  <a:pt x="983424" y="3994216"/>
                </a:cubicBezTo>
                <a:cubicBezTo>
                  <a:pt x="969976" y="4007664"/>
                  <a:pt x="956527" y="4014388"/>
                  <a:pt x="943079" y="4014388"/>
                </a:cubicBezTo>
                <a:cubicBezTo>
                  <a:pt x="922905" y="4014388"/>
                  <a:pt x="906095" y="4010186"/>
                  <a:pt x="892647" y="4001780"/>
                </a:cubicBezTo>
                <a:cubicBezTo>
                  <a:pt x="879198" y="3993375"/>
                  <a:pt x="859025" y="3989172"/>
                  <a:pt x="832128" y="3989172"/>
                </a:cubicBezTo>
                <a:cubicBezTo>
                  <a:pt x="801869" y="3989172"/>
                  <a:pt x="784218" y="3994216"/>
                  <a:pt x="779175" y="4004302"/>
                </a:cubicBezTo>
                <a:cubicBezTo>
                  <a:pt x="774131" y="4014388"/>
                  <a:pt x="770769" y="4025315"/>
                  <a:pt x="769089" y="4037083"/>
                </a:cubicBezTo>
                <a:cubicBezTo>
                  <a:pt x="767408" y="4048851"/>
                  <a:pt x="762364" y="4061458"/>
                  <a:pt x="753959" y="4074906"/>
                </a:cubicBezTo>
                <a:cubicBezTo>
                  <a:pt x="745553" y="4088355"/>
                  <a:pt x="721179" y="4100123"/>
                  <a:pt x="680832" y="4110209"/>
                </a:cubicBezTo>
                <a:cubicBezTo>
                  <a:pt x="674108" y="4096761"/>
                  <a:pt x="670746" y="4078268"/>
                  <a:pt x="670746" y="4054734"/>
                </a:cubicBezTo>
                <a:cubicBezTo>
                  <a:pt x="670746" y="4041285"/>
                  <a:pt x="673267" y="4030358"/>
                  <a:pt x="678311" y="4021952"/>
                </a:cubicBezTo>
                <a:cubicBezTo>
                  <a:pt x="683354" y="4013548"/>
                  <a:pt x="695963" y="4009345"/>
                  <a:pt x="716135" y="4009345"/>
                </a:cubicBezTo>
                <a:cubicBezTo>
                  <a:pt x="719496" y="4009345"/>
                  <a:pt x="722859" y="4010186"/>
                  <a:pt x="726221" y="4011867"/>
                </a:cubicBezTo>
                <a:cubicBezTo>
                  <a:pt x="729583" y="4013548"/>
                  <a:pt x="732945" y="4014388"/>
                  <a:pt x="736308" y="4014388"/>
                </a:cubicBezTo>
                <a:cubicBezTo>
                  <a:pt x="743031" y="4014388"/>
                  <a:pt x="753959" y="4007664"/>
                  <a:pt x="769089" y="3994216"/>
                </a:cubicBezTo>
                <a:cubicBezTo>
                  <a:pt x="784218" y="3980767"/>
                  <a:pt x="791783" y="3962275"/>
                  <a:pt x="791783" y="3938740"/>
                </a:cubicBezTo>
                <a:cubicBezTo>
                  <a:pt x="791783" y="3918568"/>
                  <a:pt x="778334" y="3908481"/>
                  <a:pt x="751437" y="3908481"/>
                </a:cubicBezTo>
                <a:cubicBezTo>
                  <a:pt x="734627" y="3908481"/>
                  <a:pt x="717815" y="3915206"/>
                  <a:pt x="701005" y="3928654"/>
                </a:cubicBezTo>
                <a:cubicBezTo>
                  <a:pt x="684195" y="3942103"/>
                  <a:pt x="665702" y="3948826"/>
                  <a:pt x="645530" y="3948826"/>
                </a:cubicBezTo>
                <a:cubicBezTo>
                  <a:pt x="635444" y="3948826"/>
                  <a:pt x="621154" y="3943784"/>
                  <a:pt x="602663" y="3933697"/>
                </a:cubicBezTo>
                <a:cubicBezTo>
                  <a:pt x="584171" y="3923610"/>
                  <a:pt x="574925" y="3910162"/>
                  <a:pt x="574925" y="3893352"/>
                </a:cubicBezTo>
                <a:cubicBezTo>
                  <a:pt x="574925" y="3876541"/>
                  <a:pt x="578287" y="3861411"/>
                  <a:pt x="585012" y="3847962"/>
                </a:cubicBezTo>
                <a:cubicBezTo>
                  <a:pt x="591735" y="3834514"/>
                  <a:pt x="595098" y="3819384"/>
                  <a:pt x="595098" y="3802574"/>
                </a:cubicBezTo>
                <a:cubicBezTo>
                  <a:pt x="595098" y="3785763"/>
                  <a:pt x="590895" y="3768112"/>
                  <a:pt x="582490" y="3749620"/>
                </a:cubicBezTo>
                <a:cubicBezTo>
                  <a:pt x="574085" y="3731129"/>
                  <a:pt x="569882" y="3713477"/>
                  <a:pt x="569882" y="3696666"/>
                </a:cubicBezTo>
                <a:cubicBezTo>
                  <a:pt x="569882" y="3683217"/>
                  <a:pt x="572403" y="3673972"/>
                  <a:pt x="577447" y="3668929"/>
                </a:cubicBezTo>
                <a:cubicBezTo>
                  <a:pt x="582490" y="3663885"/>
                  <a:pt x="585012" y="3654640"/>
                  <a:pt x="585012" y="3641191"/>
                </a:cubicBezTo>
                <a:lnTo>
                  <a:pt x="579969" y="3641191"/>
                </a:lnTo>
                <a:cubicBezTo>
                  <a:pt x="579969" y="3634468"/>
                  <a:pt x="596779" y="3621859"/>
                  <a:pt x="630400" y="3603368"/>
                </a:cubicBezTo>
                <a:cubicBezTo>
                  <a:pt x="664022" y="3584875"/>
                  <a:pt x="680832" y="3568906"/>
                  <a:pt x="680832" y="3555456"/>
                </a:cubicBezTo>
                <a:cubicBezTo>
                  <a:pt x="680832" y="3542008"/>
                  <a:pt x="678311" y="3535284"/>
                  <a:pt x="673267" y="3535284"/>
                </a:cubicBezTo>
                <a:cubicBezTo>
                  <a:pt x="668224" y="3535284"/>
                  <a:pt x="665702" y="3530240"/>
                  <a:pt x="665702" y="3520155"/>
                </a:cubicBezTo>
                <a:cubicBezTo>
                  <a:pt x="665702" y="3513430"/>
                  <a:pt x="666544" y="3508387"/>
                  <a:pt x="668224" y="3505026"/>
                </a:cubicBezTo>
                <a:cubicBezTo>
                  <a:pt x="669905" y="3501662"/>
                  <a:pt x="670746" y="3496620"/>
                  <a:pt x="670746" y="3489895"/>
                </a:cubicBezTo>
                <a:cubicBezTo>
                  <a:pt x="657298" y="3489895"/>
                  <a:pt x="648051" y="3473085"/>
                  <a:pt x="643008" y="3439463"/>
                </a:cubicBezTo>
                <a:cubicBezTo>
                  <a:pt x="637966" y="3405842"/>
                  <a:pt x="633763" y="3380626"/>
                  <a:pt x="630400" y="3363815"/>
                </a:cubicBezTo>
                <a:cubicBezTo>
                  <a:pt x="640486" y="3363815"/>
                  <a:pt x="645530" y="3358772"/>
                  <a:pt x="645530" y="3348685"/>
                </a:cubicBezTo>
                <a:cubicBezTo>
                  <a:pt x="645530" y="3341962"/>
                  <a:pt x="643008" y="3333556"/>
                  <a:pt x="637966" y="3323469"/>
                </a:cubicBezTo>
                <a:cubicBezTo>
                  <a:pt x="632922" y="3313384"/>
                  <a:pt x="630400" y="3306659"/>
                  <a:pt x="630400" y="3303297"/>
                </a:cubicBezTo>
                <a:cubicBezTo>
                  <a:pt x="633763" y="3303297"/>
                  <a:pt x="636284" y="3297413"/>
                  <a:pt x="637966" y="3285646"/>
                </a:cubicBezTo>
                <a:cubicBezTo>
                  <a:pt x="639647" y="3273878"/>
                  <a:pt x="640486" y="3261270"/>
                  <a:pt x="640486" y="3247821"/>
                </a:cubicBezTo>
                <a:cubicBezTo>
                  <a:pt x="640486" y="3217562"/>
                  <a:pt x="638806" y="3197389"/>
                  <a:pt x="635444" y="3187304"/>
                </a:cubicBezTo>
                <a:cubicBezTo>
                  <a:pt x="632082" y="3177217"/>
                  <a:pt x="629560" y="3171333"/>
                  <a:pt x="627879" y="3169652"/>
                </a:cubicBezTo>
                <a:cubicBezTo>
                  <a:pt x="626198" y="3167971"/>
                  <a:pt x="623676" y="3166291"/>
                  <a:pt x="620314" y="3164608"/>
                </a:cubicBezTo>
                <a:cubicBezTo>
                  <a:pt x="616951" y="3162928"/>
                  <a:pt x="615270" y="3153682"/>
                  <a:pt x="615270" y="3136872"/>
                </a:cubicBezTo>
                <a:cubicBezTo>
                  <a:pt x="618633" y="3136872"/>
                  <a:pt x="627879" y="3122582"/>
                  <a:pt x="643008" y="3094004"/>
                </a:cubicBezTo>
                <a:cubicBezTo>
                  <a:pt x="658138" y="3065426"/>
                  <a:pt x="675789" y="3035166"/>
                  <a:pt x="695963" y="3003227"/>
                </a:cubicBezTo>
                <a:cubicBezTo>
                  <a:pt x="716135" y="2971286"/>
                  <a:pt x="737148" y="2941027"/>
                  <a:pt x="759002" y="2912449"/>
                </a:cubicBezTo>
                <a:cubicBezTo>
                  <a:pt x="780856" y="2883870"/>
                  <a:pt x="800188" y="2869582"/>
                  <a:pt x="816999" y="2869582"/>
                </a:cubicBezTo>
                <a:cubicBezTo>
                  <a:pt x="813637" y="2852770"/>
                  <a:pt x="811956" y="2838482"/>
                  <a:pt x="811956" y="2826715"/>
                </a:cubicBezTo>
                <a:cubicBezTo>
                  <a:pt x="811956" y="2814947"/>
                  <a:pt x="803550" y="2809063"/>
                  <a:pt x="786740" y="2809063"/>
                </a:cubicBezTo>
                <a:cubicBezTo>
                  <a:pt x="786740" y="2846047"/>
                  <a:pt x="783377" y="2870422"/>
                  <a:pt x="776653" y="2882189"/>
                </a:cubicBezTo>
                <a:cubicBezTo>
                  <a:pt x="769928" y="2893957"/>
                  <a:pt x="758161" y="2899841"/>
                  <a:pt x="741351" y="2899841"/>
                </a:cubicBezTo>
                <a:cubicBezTo>
                  <a:pt x="727902" y="2899841"/>
                  <a:pt x="711932" y="2886392"/>
                  <a:pt x="693440" y="2859495"/>
                </a:cubicBezTo>
                <a:cubicBezTo>
                  <a:pt x="674948" y="2832598"/>
                  <a:pt x="660660" y="2798976"/>
                  <a:pt x="650573" y="2758631"/>
                </a:cubicBezTo>
                <a:cubicBezTo>
                  <a:pt x="650573" y="2731734"/>
                  <a:pt x="660660" y="2718286"/>
                  <a:pt x="680832" y="2718286"/>
                </a:cubicBezTo>
                <a:cubicBezTo>
                  <a:pt x="690918" y="2718286"/>
                  <a:pt x="702686" y="2720808"/>
                  <a:pt x="716135" y="2725850"/>
                </a:cubicBezTo>
                <a:cubicBezTo>
                  <a:pt x="729583" y="2730893"/>
                  <a:pt x="739670" y="2733415"/>
                  <a:pt x="746395" y="2733415"/>
                </a:cubicBezTo>
                <a:cubicBezTo>
                  <a:pt x="749756" y="2713243"/>
                  <a:pt x="752278" y="2692229"/>
                  <a:pt x="753959" y="2670376"/>
                </a:cubicBezTo>
                <a:cubicBezTo>
                  <a:pt x="755640" y="2648521"/>
                  <a:pt x="756480" y="2627508"/>
                  <a:pt x="756480" y="2607335"/>
                </a:cubicBezTo>
                <a:cubicBezTo>
                  <a:pt x="746395" y="2597249"/>
                  <a:pt x="734627" y="2592205"/>
                  <a:pt x="721179" y="2592205"/>
                </a:cubicBezTo>
                <a:cubicBezTo>
                  <a:pt x="714454" y="2592205"/>
                  <a:pt x="711092" y="2597249"/>
                  <a:pt x="711092" y="2607335"/>
                </a:cubicBezTo>
                <a:cubicBezTo>
                  <a:pt x="704367" y="2607335"/>
                  <a:pt x="699324" y="2605654"/>
                  <a:pt x="695963" y="2602292"/>
                </a:cubicBezTo>
                <a:cubicBezTo>
                  <a:pt x="692599" y="2598930"/>
                  <a:pt x="687557" y="2595567"/>
                  <a:pt x="680832" y="2592205"/>
                </a:cubicBezTo>
                <a:cubicBezTo>
                  <a:pt x="674108" y="2592205"/>
                  <a:pt x="664863" y="2609857"/>
                  <a:pt x="653095" y="2645160"/>
                </a:cubicBezTo>
                <a:cubicBezTo>
                  <a:pt x="641327" y="2680462"/>
                  <a:pt x="627038" y="2698112"/>
                  <a:pt x="610228" y="2698112"/>
                </a:cubicBezTo>
                <a:cubicBezTo>
                  <a:pt x="593417" y="2698112"/>
                  <a:pt x="571563" y="2684664"/>
                  <a:pt x="544666" y="2657767"/>
                </a:cubicBezTo>
                <a:cubicBezTo>
                  <a:pt x="517769" y="2630870"/>
                  <a:pt x="504321" y="2598930"/>
                  <a:pt x="504321" y="2561947"/>
                </a:cubicBezTo>
                <a:cubicBezTo>
                  <a:pt x="504321" y="2541773"/>
                  <a:pt x="506002" y="2530006"/>
                  <a:pt x="509364" y="2526644"/>
                </a:cubicBezTo>
                <a:cubicBezTo>
                  <a:pt x="512725" y="2523282"/>
                  <a:pt x="524493" y="2518238"/>
                  <a:pt x="544666" y="2511515"/>
                </a:cubicBezTo>
                <a:cubicBezTo>
                  <a:pt x="544666" y="2521601"/>
                  <a:pt x="557274" y="2527485"/>
                  <a:pt x="582490" y="2529166"/>
                </a:cubicBezTo>
                <a:cubicBezTo>
                  <a:pt x="607706" y="2530847"/>
                  <a:pt x="625357" y="2533369"/>
                  <a:pt x="635444" y="2536731"/>
                </a:cubicBezTo>
                <a:cubicBezTo>
                  <a:pt x="662341" y="2536731"/>
                  <a:pt x="679151" y="2529166"/>
                  <a:pt x="685876" y="2514035"/>
                </a:cubicBezTo>
                <a:cubicBezTo>
                  <a:pt x="692599" y="2498906"/>
                  <a:pt x="701005" y="2491341"/>
                  <a:pt x="711092" y="2491341"/>
                </a:cubicBezTo>
                <a:cubicBezTo>
                  <a:pt x="694280" y="2454358"/>
                  <a:pt x="681673" y="2438389"/>
                  <a:pt x="673267" y="2443431"/>
                </a:cubicBezTo>
                <a:cubicBezTo>
                  <a:pt x="664863" y="2448474"/>
                  <a:pt x="643850" y="2444272"/>
                  <a:pt x="610228" y="2430823"/>
                </a:cubicBezTo>
                <a:cubicBezTo>
                  <a:pt x="616951" y="2414012"/>
                  <a:pt x="620314" y="2400564"/>
                  <a:pt x="620314" y="2390477"/>
                </a:cubicBezTo>
                <a:cubicBezTo>
                  <a:pt x="620314" y="2380392"/>
                  <a:pt x="627038" y="2375348"/>
                  <a:pt x="640486" y="2375348"/>
                </a:cubicBezTo>
                <a:cubicBezTo>
                  <a:pt x="640486" y="2371986"/>
                  <a:pt x="639647" y="2368624"/>
                  <a:pt x="637966" y="2365261"/>
                </a:cubicBezTo>
                <a:cubicBezTo>
                  <a:pt x="636284" y="2361899"/>
                  <a:pt x="635444" y="2356857"/>
                  <a:pt x="635444" y="2350132"/>
                </a:cubicBezTo>
                <a:cubicBezTo>
                  <a:pt x="635444" y="2340045"/>
                  <a:pt x="640486" y="2334161"/>
                  <a:pt x="650573" y="2332480"/>
                </a:cubicBezTo>
                <a:cubicBezTo>
                  <a:pt x="660660" y="2330800"/>
                  <a:pt x="671586" y="2328278"/>
                  <a:pt x="683354" y="2324916"/>
                </a:cubicBezTo>
                <a:cubicBezTo>
                  <a:pt x="695121" y="2321554"/>
                  <a:pt x="706048" y="2315670"/>
                  <a:pt x="716135" y="2307264"/>
                </a:cubicBezTo>
                <a:cubicBezTo>
                  <a:pt x="726221" y="2298860"/>
                  <a:pt x="731264" y="2282889"/>
                  <a:pt x="731264" y="2259354"/>
                </a:cubicBezTo>
                <a:cubicBezTo>
                  <a:pt x="731264" y="2255993"/>
                  <a:pt x="730424" y="2245065"/>
                  <a:pt x="728743" y="2226574"/>
                </a:cubicBezTo>
                <a:cubicBezTo>
                  <a:pt x="727062" y="2208082"/>
                  <a:pt x="723699" y="2187068"/>
                  <a:pt x="718656" y="2163534"/>
                </a:cubicBezTo>
                <a:cubicBezTo>
                  <a:pt x="713613" y="2139999"/>
                  <a:pt x="706889" y="2118145"/>
                  <a:pt x="698483" y="2097971"/>
                </a:cubicBezTo>
                <a:cubicBezTo>
                  <a:pt x="690079" y="2077799"/>
                  <a:pt x="679151" y="2062670"/>
                  <a:pt x="665702" y="2052583"/>
                </a:cubicBezTo>
                <a:cubicBezTo>
                  <a:pt x="655616" y="2045859"/>
                  <a:pt x="634603" y="2039975"/>
                  <a:pt x="602663" y="2034932"/>
                </a:cubicBezTo>
                <a:cubicBezTo>
                  <a:pt x="570722" y="2029889"/>
                  <a:pt x="554753" y="2018962"/>
                  <a:pt x="554753" y="2002151"/>
                </a:cubicBezTo>
                <a:cubicBezTo>
                  <a:pt x="554753" y="1992065"/>
                  <a:pt x="565679" y="1981138"/>
                  <a:pt x="587534" y="1969371"/>
                </a:cubicBezTo>
                <a:cubicBezTo>
                  <a:pt x="609387" y="1957603"/>
                  <a:pt x="625357" y="1951719"/>
                  <a:pt x="635444" y="1951719"/>
                </a:cubicBezTo>
                <a:cubicBezTo>
                  <a:pt x="642167" y="1951719"/>
                  <a:pt x="648051" y="1952560"/>
                  <a:pt x="653095" y="1954241"/>
                </a:cubicBezTo>
                <a:cubicBezTo>
                  <a:pt x="658138" y="1955922"/>
                  <a:pt x="665702" y="1956762"/>
                  <a:pt x="675789" y="1956762"/>
                </a:cubicBezTo>
                <a:cubicBezTo>
                  <a:pt x="719496" y="1950038"/>
                  <a:pt x="743873" y="1937430"/>
                  <a:pt x="748915" y="1918938"/>
                </a:cubicBezTo>
                <a:cubicBezTo>
                  <a:pt x="753959" y="1900447"/>
                  <a:pt x="759843" y="1874390"/>
                  <a:pt x="766567" y="1840768"/>
                </a:cubicBezTo>
                <a:cubicBezTo>
                  <a:pt x="756480" y="1840768"/>
                  <a:pt x="743873" y="1826480"/>
                  <a:pt x="728743" y="1797901"/>
                </a:cubicBezTo>
                <a:cubicBezTo>
                  <a:pt x="713613" y="1769323"/>
                  <a:pt x="704367" y="1755035"/>
                  <a:pt x="701005" y="1755035"/>
                </a:cubicBezTo>
                <a:cubicBezTo>
                  <a:pt x="707730" y="1724775"/>
                  <a:pt x="726221" y="1705442"/>
                  <a:pt x="756480" y="1697038"/>
                </a:cubicBezTo>
                <a:cubicBezTo>
                  <a:pt x="786740" y="1688632"/>
                  <a:pt x="801869" y="1676025"/>
                  <a:pt x="801869" y="1659213"/>
                </a:cubicBezTo>
                <a:cubicBezTo>
                  <a:pt x="801869" y="1632316"/>
                  <a:pt x="790102" y="1609622"/>
                  <a:pt x="766567" y="1591130"/>
                </a:cubicBezTo>
                <a:cubicBezTo>
                  <a:pt x="743031" y="1572638"/>
                  <a:pt x="731264" y="1554987"/>
                  <a:pt x="731264" y="1538177"/>
                </a:cubicBezTo>
                <a:lnTo>
                  <a:pt x="811956" y="1497831"/>
                </a:lnTo>
                <a:cubicBezTo>
                  <a:pt x="859025" y="1474296"/>
                  <a:pt x="892647" y="1459167"/>
                  <a:pt x="912820" y="1452442"/>
                </a:cubicBezTo>
                <a:cubicBezTo>
                  <a:pt x="912820" y="1438994"/>
                  <a:pt x="914501" y="1432269"/>
                  <a:pt x="917863" y="1432269"/>
                </a:cubicBezTo>
                <a:cubicBezTo>
                  <a:pt x="921225" y="1432269"/>
                  <a:pt x="924586" y="1437313"/>
                  <a:pt x="927949" y="1447399"/>
                </a:cubicBezTo>
                <a:cubicBezTo>
                  <a:pt x="931311" y="1457485"/>
                  <a:pt x="936354" y="1462529"/>
                  <a:pt x="943079" y="1462529"/>
                </a:cubicBezTo>
                <a:cubicBezTo>
                  <a:pt x="953166" y="1449080"/>
                  <a:pt x="964933" y="1438994"/>
                  <a:pt x="978382" y="1432269"/>
                </a:cubicBezTo>
                <a:cubicBezTo>
                  <a:pt x="991830" y="1425545"/>
                  <a:pt x="1001917" y="1413778"/>
                  <a:pt x="1008640" y="1396967"/>
                </a:cubicBezTo>
                <a:cubicBezTo>
                  <a:pt x="998554" y="1396967"/>
                  <a:pt x="993511" y="1390242"/>
                  <a:pt x="993511" y="1376794"/>
                </a:cubicBezTo>
                <a:cubicBezTo>
                  <a:pt x="993511" y="1370070"/>
                  <a:pt x="994351" y="1365026"/>
                  <a:pt x="996033" y="1361665"/>
                </a:cubicBezTo>
                <a:cubicBezTo>
                  <a:pt x="997714" y="1358303"/>
                  <a:pt x="998554" y="1353259"/>
                  <a:pt x="998554" y="1346535"/>
                </a:cubicBezTo>
                <a:cubicBezTo>
                  <a:pt x="981743" y="1339810"/>
                  <a:pt x="964933" y="1323840"/>
                  <a:pt x="948122" y="1298624"/>
                </a:cubicBezTo>
                <a:cubicBezTo>
                  <a:pt x="931311" y="1273409"/>
                  <a:pt x="919544" y="1260801"/>
                  <a:pt x="912820" y="1260801"/>
                </a:cubicBezTo>
                <a:cubicBezTo>
                  <a:pt x="912820" y="1250714"/>
                  <a:pt x="907776" y="1240627"/>
                  <a:pt x="897690" y="1230542"/>
                </a:cubicBezTo>
                <a:cubicBezTo>
                  <a:pt x="887604" y="1220455"/>
                  <a:pt x="875837" y="1210369"/>
                  <a:pt x="862388" y="1200282"/>
                </a:cubicBezTo>
                <a:cubicBezTo>
                  <a:pt x="848940" y="1190197"/>
                  <a:pt x="837172" y="1178429"/>
                  <a:pt x="827085" y="1164980"/>
                </a:cubicBezTo>
                <a:cubicBezTo>
                  <a:pt x="816999" y="1151531"/>
                  <a:pt x="810275" y="1134720"/>
                  <a:pt x="806912" y="1114548"/>
                </a:cubicBezTo>
                <a:cubicBezTo>
                  <a:pt x="827085" y="1121272"/>
                  <a:pt x="846418" y="1135562"/>
                  <a:pt x="864909" y="1157415"/>
                </a:cubicBezTo>
                <a:cubicBezTo>
                  <a:pt x="883401" y="1179269"/>
                  <a:pt x="901892" y="1202804"/>
                  <a:pt x="920385" y="1228020"/>
                </a:cubicBezTo>
                <a:cubicBezTo>
                  <a:pt x="938876" y="1253236"/>
                  <a:pt x="959889" y="1275930"/>
                  <a:pt x="983424" y="1296103"/>
                </a:cubicBezTo>
                <a:cubicBezTo>
                  <a:pt x="1006959" y="1316275"/>
                  <a:pt x="1033856" y="1326362"/>
                  <a:pt x="1064115" y="1326362"/>
                </a:cubicBezTo>
                <a:cubicBezTo>
                  <a:pt x="1084288" y="1326362"/>
                  <a:pt x="1101940" y="1318797"/>
                  <a:pt x="1117069" y="1303668"/>
                </a:cubicBezTo>
                <a:cubicBezTo>
                  <a:pt x="1132199" y="1288538"/>
                  <a:pt x="1148169" y="1277611"/>
                  <a:pt x="1164979" y="1270887"/>
                </a:cubicBezTo>
                <a:cubicBezTo>
                  <a:pt x="1164979" y="1250714"/>
                  <a:pt x="1162458" y="1238946"/>
                  <a:pt x="1157415" y="1235585"/>
                </a:cubicBezTo>
                <a:cubicBezTo>
                  <a:pt x="1152372" y="1232223"/>
                  <a:pt x="1144807" y="1222136"/>
                  <a:pt x="1134720" y="1205326"/>
                </a:cubicBezTo>
                <a:cubicBezTo>
                  <a:pt x="1101099" y="1158255"/>
                  <a:pt x="1080086" y="1120432"/>
                  <a:pt x="1071681" y="1091853"/>
                </a:cubicBezTo>
                <a:cubicBezTo>
                  <a:pt x="1063275" y="1063275"/>
                  <a:pt x="1055711" y="1028814"/>
                  <a:pt x="1048986" y="988468"/>
                </a:cubicBezTo>
                <a:lnTo>
                  <a:pt x="1079246" y="998555"/>
                </a:lnTo>
                <a:cubicBezTo>
                  <a:pt x="1079246" y="991830"/>
                  <a:pt x="1084288" y="988468"/>
                  <a:pt x="1094375" y="988468"/>
                </a:cubicBezTo>
                <a:cubicBezTo>
                  <a:pt x="1104462" y="988468"/>
                  <a:pt x="1118750" y="991830"/>
                  <a:pt x="1137243" y="998555"/>
                </a:cubicBezTo>
                <a:cubicBezTo>
                  <a:pt x="1155734" y="1005278"/>
                  <a:pt x="1168342" y="1008640"/>
                  <a:pt x="1175066" y="1008640"/>
                </a:cubicBezTo>
                <a:cubicBezTo>
                  <a:pt x="1175066" y="1018727"/>
                  <a:pt x="1178428" y="1023771"/>
                  <a:pt x="1185153" y="1023771"/>
                </a:cubicBezTo>
                <a:cubicBezTo>
                  <a:pt x="1188514" y="1023771"/>
                  <a:pt x="1192717" y="1022089"/>
                  <a:pt x="1197760" y="1018727"/>
                </a:cubicBezTo>
                <a:cubicBezTo>
                  <a:pt x="1202804" y="1015365"/>
                  <a:pt x="1207007" y="1013684"/>
                  <a:pt x="1210369" y="1013684"/>
                </a:cubicBezTo>
                <a:cubicBezTo>
                  <a:pt x="1227179" y="1013684"/>
                  <a:pt x="1240627" y="1021249"/>
                  <a:pt x="1250714" y="1036378"/>
                </a:cubicBezTo>
                <a:cubicBezTo>
                  <a:pt x="1260801" y="1051508"/>
                  <a:pt x="1269205" y="1067478"/>
                  <a:pt x="1275930" y="1084288"/>
                </a:cubicBezTo>
                <a:cubicBezTo>
                  <a:pt x="1282654" y="1101100"/>
                  <a:pt x="1288537" y="1117069"/>
                  <a:pt x="1293581" y="1132199"/>
                </a:cubicBezTo>
                <a:cubicBezTo>
                  <a:pt x="1298624" y="1147329"/>
                  <a:pt x="1304508" y="1154894"/>
                  <a:pt x="1311233" y="1154894"/>
                </a:cubicBezTo>
                <a:cubicBezTo>
                  <a:pt x="1321318" y="1154894"/>
                  <a:pt x="1326362" y="1141445"/>
                  <a:pt x="1326362" y="1114548"/>
                </a:cubicBezTo>
                <a:cubicBezTo>
                  <a:pt x="1326362" y="1101100"/>
                  <a:pt x="1320478" y="1085969"/>
                  <a:pt x="1308711" y="1069159"/>
                </a:cubicBezTo>
                <a:cubicBezTo>
                  <a:pt x="1296943" y="1052349"/>
                  <a:pt x="1291059" y="1035537"/>
                  <a:pt x="1291059" y="1018727"/>
                </a:cubicBezTo>
                <a:cubicBezTo>
                  <a:pt x="1291059" y="998555"/>
                  <a:pt x="1301146" y="988468"/>
                  <a:pt x="1321318" y="988468"/>
                </a:cubicBezTo>
                <a:cubicBezTo>
                  <a:pt x="1338130" y="988468"/>
                  <a:pt x="1350737" y="993511"/>
                  <a:pt x="1359143" y="1003598"/>
                </a:cubicBezTo>
                <a:cubicBezTo>
                  <a:pt x="1367549" y="1013684"/>
                  <a:pt x="1374272" y="1025452"/>
                  <a:pt x="1379316" y="1038900"/>
                </a:cubicBezTo>
                <a:cubicBezTo>
                  <a:pt x="1384359" y="1052349"/>
                  <a:pt x="1391083" y="1064116"/>
                  <a:pt x="1399488" y="1074202"/>
                </a:cubicBezTo>
                <a:cubicBezTo>
                  <a:pt x="1407894" y="1084288"/>
                  <a:pt x="1422182" y="1089332"/>
                  <a:pt x="1442356" y="1089332"/>
                </a:cubicBezTo>
                <a:cubicBezTo>
                  <a:pt x="1472614" y="1089332"/>
                  <a:pt x="1496150" y="1080927"/>
                  <a:pt x="1512960" y="1064116"/>
                </a:cubicBezTo>
                <a:cubicBezTo>
                  <a:pt x="1529771" y="1047305"/>
                  <a:pt x="1538176" y="1033856"/>
                  <a:pt x="1538176" y="1023771"/>
                </a:cubicBezTo>
                <a:cubicBezTo>
                  <a:pt x="1538176" y="1013684"/>
                  <a:pt x="1535655" y="1001076"/>
                  <a:pt x="1530611" y="985946"/>
                </a:cubicBezTo>
                <a:cubicBezTo>
                  <a:pt x="1525568" y="970817"/>
                  <a:pt x="1523046" y="953166"/>
                  <a:pt x="1523046" y="932992"/>
                </a:cubicBezTo>
                <a:cubicBezTo>
                  <a:pt x="1523046" y="916182"/>
                  <a:pt x="1526410" y="906095"/>
                  <a:pt x="1533133" y="902733"/>
                </a:cubicBezTo>
                <a:cubicBezTo>
                  <a:pt x="1539858" y="899372"/>
                  <a:pt x="1549943" y="889285"/>
                  <a:pt x="1563392" y="872475"/>
                </a:cubicBezTo>
                <a:cubicBezTo>
                  <a:pt x="1576840" y="879198"/>
                  <a:pt x="1587768" y="885923"/>
                  <a:pt x="1596173" y="892647"/>
                </a:cubicBezTo>
                <a:cubicBezTo>
                  <a:pt x="1604579" y="899372"/>
                  <a:pt x="1615506" y="906095"/>
                  <a:pt x="1628955" y="912820"/>
                </a:cubicBezTo>
                <a:cubicBezTo>
                  <a:pt x="1639040" y="885923"/>
                  <a:pt x="1657533" y="872475"/>
                  <a:pt x="1684430" y="872475"/>
                </a:cubicBezTo>
                <a:cubicBezTo>
                  <a:pt x="1691153" y="879198"/>
                  <a:pt x="1697878" y="887604"/>
                  <a:pt x="1704602" y="897691"/>
                </a:cubicBezTo>
                <a:cubicBezTo>
                  <a:pt x="1711326" y="907776"/>
                  <a:pt x="1714688" y="917863"/>
                  <a:pt x="1714688" y="927950"/>
                </a:cubicBezTo>
                <a:cubicBezTo>
                  <a:pt x="1714688" y="941398"/>
                  <a:pt x="1711326" y="952324"/>
                  <a:pt x="1704602" y="960730"/>
                </a:cubicBezTo>
                <a:cubicBezTo>
                  <a:pt x="1697878" y="969136"/>
                  <a:pt x="1691153" y="978382"/>
                  <a:pt x="1684430" y="988468"/>
                </a:cubicBezTo>
                <a:lnTo>
                  <a:pt x="1744948" y="988468"/>
                </a:lnTo>
                <a:cubicBezTo>
                  <a:pt x="1748310" y="991830"/>
                  <a:pt x="1749150" y="994352"/>
                  <a:pt x="1747469" y="996033"/>
                </a:cubicBezTo>
                <a:cubicBezTo>
                  <a:pt x="1745788" y="997714"/>
                  <a:pt x="1748310" y="998555"/>
                  <a:pt x="1755034" y="998555"/>
                </a:cubicBezTo>
                <a:cubicBezTo>
                  <a:pt x="1761759" y="998555"/>
                  <a:pt x="1771845" y="985946"/>
                  <a:pt x="1785294" y="960730"/>
                </a:cubicBezTo>
                <a:cubicBezTo>
                  <a:pt x="1798742" y="935514"/>
                  <a:pt x="1818914" y="922907"/>
                  <a:pt x="1845812" y="922907"/>
                </a:cubicBezTo>
                <a:cubicBezTo>
                  <a:pt x="1869346" y="922907"/>
                  <a:pt x="1881955" y="932152"/>
                  <a:pt x="1883636" y="950643"/>
                </a:cubicBezTo>
                <a:cubicBezTo>
                  <a:pt x="1885317" y="969136"/>
                  <a:pt x="1899606" y="978382"/>
                  <a:pt x="1926503" y="978382"/>
                </a:cubicBezTo>
                <a:cubicBezTo>
                  <a:pt x="1933227" y="971657"/>
                  <a:pt x="1939111" y="959049"/>
                  <a:pt x="1944155" y="940557"/>
                </a:cubicBezTo>
                <a:cubicBezTo>
                  <a:pt x="1949197" y="922066"/>
                  <a:pt x="1953400" y="912820"/>
                  <a:pt x="1956762" y="912820"/>
                </a:cubicBezTo>
                <a:cubicBezTo>
                  <a:pt x="1953400" y="896010"/>
                  <a:pt x="1951719" y="879198"/>
                  <a:pt x="1951719" y="862388"/>
                </a:cubicBezTo>
                <a:cubicBezTo>
                  <a:pt x="1951719" y="845578"/>
                  <a:pt x="1943314" y="833810"/>
                  <a:pt x="1926503" y="827085"/>
                </a:cubicBezTo>
                <a:cubicBezTo>
                  <a:pt x="1926503" y="820362"/>
                  <a:pt x="1927343" y="812796"/>
                  <a:pt x="1929025" y="804391"/>
                </a:cubicBezTo>
                <a:cubicBezTo>
                  <a:pt x="1930706" y="795986"/>
                  <a:pt x="1931546" y="786740"/>
                  <a:pt x="1931546" y="776653"/>
                </a:cubicBezTo>
                <a:cubicBezTo>
                  <a:pt x="1931546" y="763205"/>
                  <a:pt x="1928184" y="756481"/>
                  <a:pt x="1921459" y="756481"/>
                </a:cubicBezTo>
                <a:cubicBezTo>
                  <a:pt x="1924822" y="739669"/>
                  <a:pt x="1928184" y="725381"/>
                  <a:pt x="1931546" y="713614"/>
                </a:cubicBezTo>
                <a:cubicBezTo>
                  <a:pt x="1934909" y="701846"/>
                  <a:pt x="1939952" y="687557"/>
                  <a:pt x="1946675" y="670746"/>
                </a:cubicBezTo>
                <a:close/>
                <a:moveTo>
                  <a:pt x="3585717" y="554753"/>
                </a:moveTo>
                <a:cubicBezTo>
                  <a:pt x="3595803" y="564838"/>
                  <a:pt x="3605889" y="576606"/>
                  <a:pt x="3615975" y="590054"/>
                </a:cubicBezTo>
                <a:cubicBezTo>
                  <a:pt x="3636149" y="616953"/>
                  <a:pt x="3646234" y="637125"/>
                  <a:pt x="3646234" y="650573"/>
                </a:cubicBezTo>
                <a:cubicBezTo>
                  <a:pt x="3646234" y="674108"/>
                  <a:pt x="3635308" y="690919"/>
                  <a:pt x="3613453" y="701005"/>
                </a:cubicBezTo>
                <a:cubicBezTo>
                  <a:pt x="3591600" y="711092"/>
                  <a:pt x="3572268" y="716135"/>
                  <a:pt x="3555457" y="716135"/>
                </a:cubicBezTo>
                <a:cubicBezTo>
                  <a:pt x="3538646" y="716135"/>
                  <a:pt x="3525198" y="706049"/>
                  <a:pt x="3515111" y="685876"/>
                </a:cubicBezTo>
                <a:cubicBezTo>
                  <a:pt x="3505024" y="665702"/>
                  <a:pt x="3499982" y="647211"/>
                  <a:pt x="3499982" y="630401"/>
                </a:cubicBezTo>
                <a:cubicBezTo>
                  <a:pt x="3506707" y="630401"/>
                  <a:pt x="3513430" y="617794"/>
                  <a:pt x="3520155" y="592576"/>
                </a:cubicBezTo>
                <a:cubicBezTo>
                  <a:pt x="3526879" y="567360"/>
                  <a:pt x="3548733" y="554753"/>
                  <a:pt x="3585717" y="554753"/>
                </a:cubicBezTo>
                <a:close/>
                <a:moveTo>
                  <a:pt x="2501428" y="469019"/>
                </a:moveTo>
                <a:cubicBezTo>
                  <a:pt x="2518238" y="472382"/>
                  <a:pt x="2528325" y="484150"/>
                  <a:pt x="2531687" y="504322"/>
                </a:cubicBezTo>
                <a:cubicBezTo>
                  <a:pt x="2521600" y="504322"/>
                  <a:pt x="2516557" y="506003"/>
                  <a:pt x="2516557" y="509365"/>
                </a:cubicBezTo>
                <a:lnTo>
                  <a:pt x="2521600" y="514410"/>
                </a:lnTo>
                <a:cubicBezTo>
                  <a:pt x="2501428" y="511046"/>
                  <a:pt x="2491341" y="504322"/>
                  <a:pt x="2491341" y="494235"/>
                </a:cubicBezTo>
                <a:cubicBezTo>
                  <a:pt x="2491341" y="497597"/>
                  <a:pt x="2494703" y="489193"/>
                  <a:pt x="2501428" y="469019"/>
                </a:cubicBezTo>
                <a:close/>
                <a:moveTo>
                  <a:pt x="1926503" y="418587"/>
                </a:moveTo>
                <a:cubicBezTo>
                  <a:pt x="1943314" y="418587"/>
                  <a:pt x="1955081" y="427833"/>
                  <a:pt x="1961806" y="446325"/>
                </a:cubicBezTo>
                <a:cubicBezTo>
                  <a:pt x="1968530" y="464816"/>
                  <a:pt x="1971891" y="482468"/>
                  <a:pt x="1971891" y="499278"/>
                </a:cubicBezTo>
                <a:cubicBezTo>
                  <a:pt x="1971891" y="512727"/>
                  <a:pt x="1970210" y="520291"/>
                  <a:pt x="1966849" y="521973"/>
                </a:cubicBezTo>
                <a:cubicBezTo>
                  <a:pt x="1963487" y="523654"/>
                  <a:pt x="1960965" y="524494"/>
                  <a:pt x="1959284" y="524494"/>
                </a:cubicBezTo>
                <a:cubicBezTo>
                  <a:pt x="1957603" y="524494"/>
                  <a:pt x="1955081" y="525335"/>
                  <a:pt x="1951719" y="527016"/>
                </a:cubicBezTo>
                <a:cubicBezTo>
                  <a:pt x="1948357" y="528697"/>
                  <a:pt x="1946675" y="534581"/>
                  <a:pt x="1946675" y="544668"/>
                </a:cubicBezTo>
                <a:cubicBezTo>
                  <a:pt x="1906330" y="537943"/>
                  <a:pt x="1886158" y="512727"/>
                  <a:pt x="1886158" y="469019"/>
                </a:cubicBezTo>
                <a:cubicBezTo>
                  <a:pt x="1886158" y="458933"/>
                  <a:pt x="1888679" y="448007"/>
                  <a:pt x="1893722" y="436239"/>
                </a:cubicBezTo>
                <a:cubicBezTo>
                  <a:pt x="1898765" y="424471"/>
                  <a:pt x="1909693" y="418587"/>
                  <a:pt x="1926503" y="418587"/>
                </a:cubicBezTo>
                <a:close/>
                <a:moveTo>
                  <a:pt x="2647680" y="191642"/>
                </a:moveTo>
                <a:cubicBezTo>
                  <a:pt x="2671216" y="191642"/>
                  <a:pt x="2682983" y="195005"/>
                  <a:pt x="2682983" y="201728"/>
                </a:cubicBezTo>
                <a:cubicBezTo>
                  <a:pt x="2682983" y="208453"/>
                  <a:pt x="2681302" y="214337"/>
                  <a:pt x="2677940" y="219380"/>
                </a:cubicBezTo>
                <a:cubicBezTo>
                  <a:pt x="2674577" y="224422"/>
                  <a:pt x="2672896" y="230306"/>
                  <a:pt x="2672896" y="237031"/>
                </a:cubicBezTo>
                <a:cubicBezTo>
                  <a:pt x="2666173" y="237031"/>
                  <a:pt x="2658608" y="237871"/>
                  <a:pt x="2650202" y="239553"/>
                </a:cubicBezTo>
                <a:cubicBezTo>
                  <a:pt x="2641797" y="241234"/>
                  <a:pt x="2634232" y="242074"/>
                  <a:pt x="2627508" y="242074"/>
                </a:cubicBezTo>
                <a:cubicBezTo>
                  <a:pt x="2620783" y="242074"/>
                  <a:pt x="2615741" y="238712"/>
                  <a:pt x="2612379" y="231987"/>
                </a:cubicBezTo>
                <a:cubicBezTo>
                  <a:pt x="2609016" y="225264"/>
                  <a:pt x="2607335" y="218539"/>
                  <a:pt x="2607335" y="211815"/>
                </a:cubicBezTo>
                <a:cubicBezTo>
                  <a:pt x="2607335" y="198367"/>
                  <a:pt x="2620783" y="191642"/>
                  <a:pt x="2647680" y="191642"/>
                </a:cubicBezTo>
                <a:close/>
                <a:moveTo>
                  <a:pt x="1931546" y="151298"/>
                </a:moveTo>
                <a:lnTo>
                  <a:pt x="1933565" y="159365"/>
                </a:lnTo>
                <a:lnTo>
                  <a:pt x="1931546" y="161384"/>
                </a:lnTo>
                <a:close/>
                <a:moveTo>
                  <a:pt x="1366708" y="126081"/>
                </a:moveTo>
                <a:cubicBezTo>
                  <a:pt x="1383518" y="132806"/>
                  <a:pt x="1394445" y="143733"/>
                  <a:pt x="1399488" y="158862"/>
                </a:cubicBezTo>
                <a:cubicBezTo>
                  <a:pt x="1404531" y="173993"/>
                  <a:pt x="1407053" y="189962"/>
                  <a:pt x="1407053" y="206774"/>
                </a:cubicBezTo>
                <a:lnTo>
                  <a:pt x="1407053" y="237032"/>
                </a:lnTo>
                <a:cubicBezTo>
                  <a:pt x="1390243" y="237032"/>
                  <a:pt x="1379316" y="221903"/>
                  <a:pt x="1374272" y="191643"/>
                </a:cubicBezTo>
                <a:cubicBezTo>
                  <a:pt x="1369229" y="161384"/>
                  <a:pt x="1366708" y="139530"/>
                  <a:pt x="1366708" y="126081"/>
                </a:cubicBezTo>
                <a:close/>
                <a:moveTo>
                  <a:pt x="3071309" y="115995"/>
                </a:moveTo>
                <a:cubicBezTo>
                  <a:pt x="3081396" y="132806"/>
                  <a:pt x="3092323" y="146255"/>
                  <a:pt x="3104091" y="156341"/>
                </a:cubicBezTo>
                <a:cubicBezTo>
                  <a:pt x="3115857" y="166427"/>
                  <a:pt x="3121741" y="184919"/>
                  <a:pt x="3121741" y="211816"/>
                </a:cubicBezTo>
                <a:cubicBezTo>
                  <a:pt x="3121741" y="231988"/>
                  <a:pt x="3114176" y="247959"/>
                  <a:pt x="3099047" y="259726"/>
                </a:cubicBezTo>
                <a:cubicBezTo>
                  <a:pt x="3083918" y="271494"/>
                  <a:pt x="3067947" y="277378"/>
                  <a:pt x="3051137" y="277378"/>
                </a:cubicBezTo>
                <a:cubicBezTo>
                  <a:pt x="3044412" y="277378"/>
                  <a:pt x="3032645" y="273175"/>
                  <a:pt x="3015834" y="264770"/>
                </a:cubicBezTo>
                <a:cubicBezTo>
                  <a:pt x="2999024" y="256365"/>
                  <a:pt x="2990618" y="247119"/>
                  <a:pt x="2990618" y="237032"/>
                </a:cubicBezTo>
                <a:cubicBezTo>
                  <a:pt x="2990618" y="230307"/>
                  <a:pt x="2991459" y="225265"/>
                  <a:pt x="2993140" y="221903"/>
                </a:cubicBezTo>
                <a:cubicBezTo>
                  <a:pt x="2994821" y="218540"/>
                  <a:pt x="2995662" y="213497"/>
                  <a:pt x="2995662" y="206774"/>
                </a:cubicBezTo>
                <a:cubicBezTo>
                  <a:pt x="2995662" y="189962"/>
                  <a:pt x="2998183" y="173152"/>
                  <a:pt x="3003227" y="156341"/>
                </a:cubicBezTo>
                <a:cubicBezTo>
                  <a:pt x="3008270" y="139530"/>
                  <a:pt x="3030964" y="126081"/>
                  <a:pt x="3071309" y="115995"/>
                </a:cubicBezTo>
                <a:close/>
                <a:moveTo>
                  <a:pt x="3691623" y="40346"/>
                </a:moveTo>
                <a:cubicBezTo>
                  <a:pt x="3694985" y="53795"/>
                  <a:pt x="3697507" y="64722"/>
                  <a:pt x="3699188" y="73127"/>
                </a:cubicBezTo>
                <a:cubicBezTo>
                  <a:pt x="3700869" y="81532"/>
                  <a:pt x="3701710" y="90778"/>
                  <a:pt x="3701710" y="100864"/>
                </a:cubicBezTo>
                <a:cubicBezTo>
                  <a:pt x="3701710" y="107589"/>
                  <a:pt x="3700029" y="116835"/>
                  <a:pt x="3696666" y="128602"/>
                </a:cubicBezTo>
                <a:cubicBezTo>
                  <a:pt x="3693304" y="140370"/>
                  <a:pt x="3686581" y="146254"/>
                  <a:pt x="3676494" y="146254"/>
                </a:cubicBezTo>
                <a:cubicBezTo>
                  <a:pt x="3663046" y="146254"/>
                  <a:pt x="3656321" y="141210"/>
                  <a:pt x="3656321" y="131124"/>
                </a:cubicBezTo>
                <a:cubicBezTo>
                  <a:pt x="3656321" y="127761"/>
                  <a:pt x="3653800" y="119357"/>
                  <a:pt x="3648756" y="105908"/>
                </a:cubicBezTo>
                <a:cubicBezTo>
                  <a:pt x="3643713" y="92460"/>
                  <a:pt x="3637829" y="77329"/>
                  <a:pt x="3631105" y="60519"/>
                </a:cubicBezTo>
                <a:cubicBezTo>
                  <a:pt x="3644553" y="53795"/>
                  <a:pt x="3654640" y="48751"/>
                  <a:pt x="3661365" y="45389"/>
                </a:cubicBezTo>
                <a:cubicBezTo>
                  <a:pt x="3668088" y="42028"/>
                  <a:pt x="3678175" y="40346"/>
                  <a:pt x="3691623" y="40346"/>
                </a:cubicBezTo>
                <a:close/>
                <a:moveTo>
                  <a:pt x="2960360" y="5045"/>
                </a:moveTo>
                <a:cubicBezTo>
                  <a:pt x="2970446" y="5045"/>
                  <a:pt x="2979692" y="11769"/>
                  <a:pt x="2988096" y="25217"/>
                </a:cubicBezTo>
                <a:cubicBezTo>
                  <a:pt x="2996502" y="38666"/>
                  <a:pt x="3000705" y="52114"/>
                  <a:pt x="3000705" y="65563"/>
                </a:cubicBezTo>
                <a:cubicBezTo>
                  <a:pt x="3000705" y="102546"/>
                  <a:pt x="2988096" y="124401"/>
                  <a:pt x="2962880" y="131125"/>
                </a:cubicBezTo>
                <a:cubicBezTo>
                  <a:pt x="2937665" y="137849"/>
                  <a:pt x="2913289" y="142893"/>
                  <a:pt x="2889754" y="146255"/>
                </a:cubicBezTo>
                <a:cubicBezTo>
                  <a:pt x="2883030" y="129443"/>
                  <a:pt x="2879667" y="104227"/>
                  <a:pt x="2879667" y="70607"/>
                </a:cubicBezTo>
                <a:cubicBezTo>
                  <a:pt x="2889754" y="70607"/>
                  <a:pt x="2896479" y="59680"/>
                  <a:pt x="2899841" y="37826"/>
                </a:cubicBezTo>
                <a:cubicBezTo>
                  <a:pt x="2903203" y="15972"/>
                  <a:pt x="2923376" y="5045"/>
                  <a:pt x="2960360" y="5045"/>
                </a:cubicBezTo>
                <a:close/>
                <a:moveTo>
                  <a:pt x="2067713" y="0"/>
                </a:moveTo>
                <a:cubicBezTo>
                  <a:pt x="2081161" y="0"/>
                  <a:pt x="2090407" y="3363"/>
                  <a:pt x="2095451" y="10087"/>
                </a:cubicBezTo>
                <a:cubicBezTo>
                  <a:pt x="2100493" y="16812"/>
                  <a:pt x="2103015" y="25216"/>
                  <a:pt x="2103015" y="35303"/>
                </a:cubicBezTo>
                <a:cubicBezTo>
                  <a:pt x="2103015" y="45389"/>
                  <a:pt x="2104696" y="53795"/>
                  <a:pt x="2108058" y="60519"/>
                </a:cubicBezTo>
                <a:cubicBezTo>
                  <a:pt x="2111420" y="67244"/>
                  <a:pt x="2118145" y="70605"/>
                  <a:pt x="2128231" y="70605"/>
                </a:cubicBezTo>
                <a:cubicBezTo>
                  <a:pt x="2128231" y="70605"/>
                  <a:pt x="2129912" y="67244"/>
                  <a:pt x="2133274" y="60519"/>
                </a:cubicBezTo>
                <a:cubicBezTo>
                  <a:pt x="2170258" y="60519"/>
                  <a:pt x="2202197" y="68925"/>
                  <a:pt x="2229096" y="85735"/>
                </a:cubicBezTo>
                <a:cubicBezTo>
                  <a:pt x="2255993" y="102545"/>
                  <a:pt x="2269441" y="154658"/>
                  <a:pt x="2269441" y="242074"/>
                </a:cubicBezTo>
                <a:cubicBezTo>
                  <a:pt x="2269441" y="265609"/>
                  <a:pt x="2257673" y="284941"/>
                  <a:pt x="2234138" y="300071"/>
                </a:cubicBezTo>
                <a:cubicBezTo>
                  <a:pt x="2210603" y="315200"/>
                  <a:pt x="2198836" y="332851"/>
                  <a:pt x="2198836" y="353025"/>
                </a:cubicBezTo>
                <a:cubicBezTo>
                  <a:pt x="2161852" y="353025"/>
                  <a:pt x="2134115" y="347141"/>
                  <a:pt x="2115623" y="335374"/>
                </a:cubicBezTo>
                <a:cubicBezTo>
                  <a:pt x="2097132" y="323606"/>
                  <a:pt x="2079480" y="292506"/>
                  <a:pt x="2062670" y="242074"/>
                </a:cubicBezTo>
                <a:cubicBezTo>
                  <a:pt x="2059307" y="245437"/>
                  <a:pt x="2055945" y="247118"/>
                  <a:pt x="2052583" y="247118"/>
                </a:cubicBezTo>
                <a:cubicBezTo>
                  <a:pt x="2042497" y="247118"/>
                  <a:pt x="2037454" y="243755"/>
                  <a:pt x="2037454" y="237031"/>
                </a:cubicBezTo>
                <a:cubicBezTo>
                  <a:pt x="2037454" y="230306"/>
                  <a:pt x="2029048" y="226944"/>
                  <a:pt x="2012238" y="226944"/>
                </a:cubicBezTo>
                <a:cubicBezTo>
                  <a:pt x="2002151" y="226944"/>
                  <a:pt x="1993746" y="231147"/>
                  <a:pt x="1987022" y="239553"/>
                </a:cubicBezTo>
                <a:cubicBezTo>
                  <a:pt x="1980297" y="247957"/>
                  <a:pt x="1970210" y="252160"/>
                  <a:pt x="1956762" y="252160"/>
                </a:cubicBezTo>
                <a:cubicBezTo>
                  <a:pt x="1939952" y="252160"/>
                  <a:pt x="1929865" y="245437"/>
                  <a:pt x="1926503" y="231987"/>
                </a:cubicBezTo>
                <a:cubicBezTo>
                  <a:pt x="1923141" y="218539"/>
                  <a:pt x="1921459" y="203409"/>
                  <a:pt x="1921459" y="186599"/>
                </a:cubicBezTo>
                <a:cubicBezTo>
                  <a:pt x="1931546" y="186599"/>
                  <a:pt x="1936590" y="181556"/>
                  <a:pt x="1936590" y="171470"/>
                </a:cubicBezTo>
                <a:cubicBezTo>
                  <a:pt x="1936590" y="168107"/>
                  <a:pt x="1935749" y="164745"/>
                  <a:pt x="1934068" y="161383"/>
                </a:cubicBezTo>
                <a:lnTo>
                  <a:pt x="1933565" y="159364"/>
                </a:lnTo>
                <a:lnTo>
                  <a:pt x="1937853" y="155082"/>
                </a:lnTo>
                <a:cubicBezTo>
                  <a:pt x="1940375" y="150880"/>
                  <a:pt x="1943314" y="144573"/>
                  <a:pt x="1946675" y="136167"/>
                </a:cubicBezTo>
                <a:cubicBezTo>
                  <a:pt x="1953400" y="119357"/>
                  <a:pt x="1961806" y="100864"/>
                  <a:pt x="1971891" y="80692"/>
                </a:cubicBezTo>
                <a:cubicBezTo>
                  <a:pt x="1981978" y="60519"/>
                  <a:pt x="1995427" y="42028"/>
                  <a:pt x="2012238" y="25216"/>
                </a:cubicBezTo>
                <a:cubicBezTo>
                  <a:pt x="2029048" y="8406"/>
                  <a:pt x="2047539" y="0"/>
                  <a:pt x="20677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4515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267745" y="335944"/>
            <a:ext cx="4608512" cy="5946526"/>
          </a:xfrm>
          <a:custGeom>
            <a:avLst/>
            <a:gdLst>
              <a:gd name="connsiteX0" fmla="*/ 950280 w 3964225"/>
              <a:gd name="connsiteY0" fmla="*/ 4005377 h 5115181"/>
              <a:gd name="connsiteX1" fmla="*/ 952748 w 3964225"/>
              <a:gd name="connsiteY1" fmla="*/ 4009509 h 5115181"/>
              <a:gd name="connsiteX2" fmla="*/ 950484 w 3964225"/>
              <a:gd name="connsiteY2" fmla="*/ 4008059 h 5115181"/>
              <a:gd name="connsiteX3" fmla="*/ 2304981 w 3964225"/>
              <a:gd name="connsiteY3" fmla="*/ 3936342 h 5115181"/>
              <a:gd name="connsiteX4" fmla="*/ 2306617 w 3964225"/>
              <a:gd name="connsiteY4" fmla="*/ 3943775 h 5115181"/>
              <a:gd name="connsiteX5" fmla="*/ 2308253 w 3964225"/>
              <a:gd name="connsiteY5" fmla="*/ 3951207 h 5115181"/>
              <a:gd name="connsiteX6" fmla="*/ 2290117 w 3964225"/>
              <a:gd name="connsiteY6" fmla="*/ 3939613 h 5115181"/>
              <a:gd name="connsiteX7" fmla="*/ 2304981 w 3964225"/>
              <a:gd name="connsiteY7" fmla="*/ 3936342 h 5115181"/>
              <a:gd name="connsiteX8" fmla="*/ 791130 w 3964225"/>
              <a:gd name="connsiteY8" fmla="*/ 3926633 h 5115181"/>
              <a:gd name="connsiteX9" fmla="*/ 818334 w 3964225"/>
              <a:gd name="connsiteY9" fmla="*/ 3944023 h 5115181"/>
              <a:gd name="connsiteX10" fmla="*/ 810414 w 3964225"/>
              <a:gd name="connsiteY10" fmla="*/ 3982390 h 5115181"/>
              <a:gd name="connsiteX11" fmla="*/ 802493 w 3964225"/>
              <a:gd name="connsiteY11" fmla="*/ 4020757 h 5115181"/>
              <a:gd name="connsiteX12" fmla="*/ 857303 w 3964225"/>
              <a:gd name="connsiteY12" fmla="*/ 4060904 h 5115181"/>
              <a:gd name="connsiteX13" fmla="*/ 909645 w 3964225"/>
              <a:gd name="connsiteY13" fmla="*/ 4096918 h 5115181"/>
              <a:gd name="connsiteX14" fmla="*/ 918398 w 3964225"/>
              <a:gd name="connsiteY14" fmla="*/ 4055251 h 5115181"/>
              <a:gd name="connsiteX15" fmla="*/ 943680 w 3964225"/>
              <a:gd name="connsiteY15" fmla="*/ 4003713 h 5115181"/>
              <a:gd name="connsiteX16" fmla="*/ 950484 w 3964225"/>
              <a:gd name="connsiteY16" fmla="*/ 4008059 h 5115181"/>
              <a:gd name="connsiteX17" fmla="*/ 953494 w 3964225"/>
              <a:gd name="connsiteY17" fmla="*/ 4048307 h 5115181"/>
              <a:gd name="connsiteX18" fmla="*/ 962476 w 3964225"/>
              <a:gd name="connsiteY18" fmla="*/ 4096201 h 5115181"/>
              <a:gd name="connsiteX19" fmla="*/ 984658 w 3964225"/>
              <a:gd name="connsiteY19" fmla="*/ 4147425 h 5115181"/>
              <a:gd name="connsiteX20" fmla="*/ 1035794 w 3964225"/>
              <a:gd name="connsiteY20" fmla="*/ 4167340 h 5115181"/>
              <a:gd name="connsiteX21" fmla="*/ 1079528 w 3964225"/>
              <a:gd name="connsiteY21" fmla="*/ 4174859 h 5115181"/>
              <a:gd name="connsiteX22" fmla="*/ 1084865 w 3964225"/>
              <a:gd name="connsiteY22" fmla="*/ 4188490 h 5115181"/>
              <a:gd name="connsiteX23" fmla="*/ 1092671 w 3964225"/>
              <a:gd name="connsiteY23" fmla="*/ 4206253 h 5115181"/>
              <a:gd name="connsiteX24" fmla="*/ 1153852 w 3964225"/>
              <a:gd name="connsiteY24" fmla="*/ 4158502 h 5115181"/>
              <a:gd name="connsiteX25" fmla="*/ 1125700 w 3964225"/>
              <a:gd name="connsiteY25" fmla="*/ 4200543 h 5115181"/>
              <a:gd name="connsiteX26" fmla="*/ 1094220 w 3964225"/>
              <a:gd name="connsiteY26" fmla="*/ 4255783 h 5115181"/>
              <a:gd name="connsiteX27" fmla="*/ 1132185 w 3964225"/>
              <a:gd name="connsiteY27" fmla="*/ 4258337 h 5115181"/>
              <a:gd name="connsiteX28" fmla="*/ 1165157 w 3964225"/>
              <a:gd name="connsiteY28" fmla="*/ 4280692 h 5115181"/>
              <a:gd name="connsiteX29" fmla="*/ 1144381 w 3964225"/>
              <a:gd name="connsiteY29" fmla="*/ 4349162 h 5115181"/>
              <a:gd name="connsiteX30" fmla="*/ 1133935 w 3964225"/>
              <a:gd name="connsiteY30" fmla="*/ 4411461 h 5115181"/>
              <a:gd name="connsiteX31" fmla="*/ 1144150 w 3964225"/>
              <a:gd name="connsiteY31" fmla="*/ 4461422 h 5115181"/>
              <a:gd name="connsiteX32" fmla="*/ 1182087 w 3964225"/>
              <a:gd name="connsiteY32" fmla="*/ 4478009 h 5115181"/>
              <a:gd name="connsiteX33" fmla="*/ 1232420 w 3964225"/>
              <a:gd name="connsiteY33" fmla="*/ 4487192 h 5115181"/>
              <a:gd name="connsiteX34" fmla="*/ 1185673 w 3964225"/>
              <a:gd name="connsiteY34" fmla="*/ 4540337 h 5115181"/>
              <a:gd name="connsiteX35" fmla="*/ 1185128 w 3964225"/>
              <a:gd name="connsiteY35" fmla="*/ 4605134 h 5115181"/>
              <a:gd name="connsiteX36" fmla="*/ 1209864 w 3964225"/>
              <a:gd name="connsiteY36" fmla="*/ 4618392 h 5115181"/>
              <a:gd name="connsiteX37" fmla="*/ 1204010 w 3964225"/>
              <a:gd name="connsiteY37" fmla="*/ 4655525 h 5115181"/>
              <a:gd name="connsiteX38" fmla="*/ 1190379 w 3964225"/>
              <a:gd name="connsiteY38" fmla="*/ 4660862 h 5115181"/>
              <a:gd name="connsiteX39" fmla="*/ 1176748 w 3964225"/>
              <a:gd name="connsiteY39" fmla="*/ 4666200 h 5115181"/>
              <a:gd name="connsiteX40" fmla="*/ 1168024 w 3964225"/>
              <a:gd name="connsiteY40" fmla="*/ 4693834 h 5115181"/>
              <a:gd name="connsiteX41" fmla="*/ 1159243 w 3964225"/>
              <a:gd name="connsiteY41" fmla="*/ 4749534 h 5115181"/>
              <a:gd name="connsiteX42" fmla="*/ 1150461 w 3964225"/>
              <a:gd name="connsiteY42" fmla="*/ 4805234 h 5115181"/>
              <a:gd name="connsiteX43" fmla="*/ 1145870 w 3964225"/>
              <a:gd name="connsiteY43" fmla="*/ 4830400 h 5115181"/>
              <a:gd name="connsiteX44" fmla="*/ 1085894 w 3964225"/>
              <a:gd name="connsiteY44" fmla="*/ 4894250 h 5115181"/>
              <a:gd name="connsiteX45" fmla="*/ 1071316 w 3964225"/>
              <a:gd name="connsiteY45" fmla="*/ 4959017 h 5115181"/>
              <a:gd name="connsiteX46" fmla="*/ 1037884 w 3964225"/>
              <a:gd name="connsiteY46" fmla="*/ 4959362 h 5115181"/>
              <a:gd name="connsiteX47" fmla="*/ 1012718 w 3964225"/>
              <a:gd name="connsiteY47" fmla="*/ 4954770 h 5115181"/>
              <a:gd name="connsiteX48" fmla="*/ 983763 w 3964225"/>
              <a:gd name="connsiteY48" fmla="*/ 4986077 h 5115181"/>
              <a:gd name="connsiteX49" fmla="*/ 986144 w 3964225"/>
              <a:gd name="connsiteY49" fmla="*/ 5032308 h 5115181"/>
              <a:gd name="connsiteX50" fmla="*/ 961350 w 3964225"/>
              <a:gd name="connsiteY50" fmla="*/ 5047115 h 5115181"/>
              <a:gd name="connsiteX51" fmla="*/ 944878 w 3964225"/>
              <a:gd name="connsiteY51" fmla="*/ 5028921 h 5115181"/>
              <a:gd name="connsiteX52" fmla="*/ 927551 w 3964225"/>
              <a:gd name="connsiteY52" fmla="*/ 5028057 h 5115181"/>
              <a:gd name="connsiteX53" fmla="*/ 906454 w 3964225"/>
              <a:gd name="connsiteY53" fmla="*/ 5049066 h 5115181"/>
              <a:gd name="connsiteX54" fmla="*/ 885362 w 3964225"/>
              <a:gd name="connsiteY54" fmla="*/ 5070071 h 5115181"/>
              <a:gd name="connsiteX55" fmla="*/ 848234 w 3964225"/>
              <a:gd name="connsiteY55" fmla="*/ 5064214 h 5115181"/>
              <a:gd name="connsiteX56" fmla="*/ 796231 w 3964225"/>
              <a:gd name="connsiteY56" fmla="*/ 5061634 h 5115181"/>
              <a:gd name="connsiteX57" fmla="*/ 779673 w 3964225"/>
              <a:gd name="connsiteY57" fmla="*/ 5085538 h 5115181"/>
              <a:gd name="connsiteX58" fmla="*/ 754850 w 3964225"/>
              <a:gd name="connsiteY58" fmla="*/ 5114378 h 5115181"/>
              <a:gd name="connsiteX59" fmla="*/ 756515 w 3964225"/>
              <a:gd name="connsiteY59" fmla="*/ 5107778 h 5115181"/>
              <a:gd name="connsiteX60" fmla="*/ 749915 w 3964225"/>
              <a:gd name="connsiteY60" fmla="*/ 5106113 h 5115181"/>
              <a:gd name="connsiteX61" fmla="*/ 747016 w 3964225"/>
              <a:gd name="connsiteY61" fmla="*/ 5110647 h 5115181"/>
              <a:gd name="connsiteX62" fmla="*/ 744118 w 3964225"/>
              <a:gd name="connsiteY62" fmla="*/ 5115181 h 5115181"/>
              <a:gd name="connsiteX63" fmla="*/ 712845 w 3964225"/>
              <a:gd name="connsiteY63" fmla="*/ 5072190 h 5115181"/>
              <a:gd name="connsiteX64" fmla="*/ 667441 w 3964225"/>
              <a:gd name="connsiteY64" fmla="*/ 5071275 h 5115181"/>
              <a:gd name="connsiteX65" fmla="*/ 643887 w 3964225"/>
              <a:gd name="connsiteY65" fmla="*/ 5088145 h 5115181"/>
              <a:gd name="connsiteX66" fmla="*/ 624454 w 3964225"/>
              <a:gd name="connsiteY66" fmla="*/ 5102554 h 5115181"/>
              <a:gd name="connsiteX67" fmla="*/ 584858 w 3964225"/>
              <a:gd name="connsiteY67" fmla="*/ 5092564 h 5115181"/>
              <a:gd name="connsiteX68" fmla="*/ 547777 w 3964225"/>
              <a:gd name="connsiteY68" fmla="*/ 5058648 h 5115181"/>
              <a:gd name="connsiteX69" fmla="*/ 530445 w 3964225"/>
              <a:gd name="connsiteY69" fmla="*/ 5057787 h 5115181"/>
              <a:gd name="connsiteX70" fmla="*/ 524648 w 3964225"/>
              <a:gd name="connsiteY70" fmla="*/ 5066855 h 5115181"/>
              <a:gd name="connsiteX71" fmla="*/ 505249 w 3964225"/>
              <a:gd name="connsiteY71" fmla="*/ 5067228 h 5115181"/>
              <a:gd name="connsiteX72" fmla="*/ 491647 w 3964225"/>
              <a:gd name="connsiteY72" fmla="*/ 5058533 h 5115181"/>
              <a:gd name="connsiteX73" fmla="*/ 488783 w 3964225"/>
              <a:gd name="connsiteY73" fmla="*/ 5049031 h 5115181"/>
              <a:gd name="connsiteX74" fmla="*/ 485908 w 3964225"/>
              <a:gd name="connsiteY74" fmla="*/ 5039536 h 5115181"/>
              <a:gd name="connsiteX75" fmla="*/ 472713 w 3964225"/>
              <a:gd name="connsiteY75" fmla="*/ 5036204 h 5115181"/>
              <a:gd name="connsiteX76" fmla="*/ 469436 w 3964225"/>
              <a:gd name="connsiteY76" fmla="*/ 5021342 h 5115181"/>
              <a:gd name="connsiteX77" fmla="*/ 445102 w 3964225"/>
              <a:gd name="connsiteY77" fmla="*/ 5013450 h 5115181"/>
              <a:gd name="connsiteX78" fmla="*/ 393965 w 3964225"/>
              <a:gd name="connsiteY78" fmla="*/ 4993535 h 5115181"/>
              <a:gd name="connsiteX79" fmla="*/ 339126 w 3964225"/>
              <a:gd name="connsiteY79" fmla="*/ 4967421 h 5115181"/>
              <a:gd name="connsiteX80" fmla="*/ 301218 w 3964225"/>
              <a:gd name="connsiteY80" fmla="*/ 4936801 h 5115181"/>
              <a:gd name="connsiteX81" fmla="*/ 300903 w 3964225"/>
              <a:gd name="connsiteY81" fmla="*/ 4889338 h 5115181"/>
              <a:gd name="connsiteX82" fmla="*/ 284174 w 3964225"/>
              <a:gd name="connsiteY82" fmla="*/ 4795615 h 5115181"/>
              <a:gd name="connsiteX83" fmla="*/ 252407 w 3964225"/>
              <a:gd name="connsiteY83" fmla="*/ 4789359 h 5115181"/>
              <a:gd name="connsiteX84" fmla="*/ 228904 w 3964225"/>
              <a:gd name="connsiteY84" fmla="*/ 4778167 h 5115181"/>
              <a:gd name="connsiteX85" fmla="*/ 236394 w 3964225"/>
              <a:gd name="connsiteY85" fmla="*/ 4748466 h 5115181"/>
              <a:gd name="connsiteX86" fmla="*/ 258749 w 3964225"/>
              <a:gd name="connsiteY86" fmla="*/ 4715494 h 5115181"/>
              <a:gd name="connsiteX87" fmla="*/ 244745 w 3964225"/>
              <a:gd name="connsiteY87" fmla="*/ 4701433 h 5115181"/>
              <a:gd name="connsiteX88" fmla="*/ 226610 w 3964225"/>
              <a:gd name="connsiteY88" fmla="*/ 4689839 h 5115181"/>
              <a:gd name="connsiteX89" fmla="*/ 204341 w 3964225"/>
              <a:gd name="connsiteY89" fmla="*/ 4680714 h 5115181"/>
              <a:gd name="connsiteX90" fmla="*/ 238691 w 3964225"/>
              <a:gd name="connsiteY90" fmla="*/ 4634972 h 5115181"/>
              <a:gd name="connsiteX91" fmla="*/ 224343 w 3964225"/>
              <a:gd name="connsiteY91" fmla="*/ 4587479 h 5115181"/>
              <a:gd name="connsiteX92" fmla="*/ 203797 w 3964225"/>
              <a:gd name="connsiteY92" fmla="*/ 4543688 h 5115181"/>
              <a:gd name="connsiteX93" fmla="*/ 215419 w 3964225"/>
              <a:gd name="connsiteY93" fmla="*/ 4511520 h 5115181"/>
              <a:gd name="connsiteX94" fmla="*/ 252266 w 3964225"/>
              <a:gd name="connsiteY94" fmla="*/ 4455878 h 5115181"/>
              <a:gd name="connsiteX95" fmla="*/ 286730 w 3964225"/>
              <a:gd name="connsiteY95" fmla="*/ 4354006 h 5115181"/>
              <a:gd name="connsiteX96" fmla="*/ 328657 w 3964225"/>
              <a:gd name="connsiteY96" fmla="*/ 4236465 h 5115181"/>
              <a:gd name="connsiteX97" fmla="*/ 386222 w 3964225"/>
              <a:gd name="connsiteY97" fmla="*/ 4140419 h 5115181"/>
              <a:gd name="connsiteX98" fmla="*/ 435695 w 3964225"/>
              <a:gd name="connsiteY98" fmla="*/ 4166934 h 5115181"/>
              <a:gd name="connsiteX99" fmla="*/ 479572 w 3964225"/>
              <a:gd name="connsiteY99" fmla="*/ 4104290 h 5115181"/>
              <a:gd name="connsiteX100" fmla="*/ 519317 w 3964225"/>
              <a:gd name="connsiteY100" fmla="*/ 4044114 h 5115181"/>
              <a:gd name="connsiteX101" fmla="*/ 540380 w 3964225"/>
              <a:gd name="connsiteY101" fmla="*/ 4037141 h 5115181"/>
              <a:gd name="connsiteX102" fmla="*/ 565576 w 3964225"/>
              <a:gd name="connsiteY102" fmla="*/ 4027700 h 5115181"/>
              <a:gd name="connsiteX103" fmla="*/ 576366 w 3964225"/>
              <a:gd name="connsiteY103" fmla="*/ 3998832 h 5115181"/>
              <a:gd name="connsiteX104" fmla="*/ 598749 w 3964225"/>
              <a:gd name="connsiteY104" fmla="*/ 3951827 h 5115181"/>
              <a:gd name="connsiteX105" fmla="*/ 615250 w 3964225"/>
              <a:gd name="connsiteY105" fmla="*/ 3955988 h 5115181"/>
              <a:gd name="connsiteX106" fmla="*/ 629282 w 3964225"/>
              <a:gd name="connsiteY106" fmla="*/ 3956017 h 5115181"/>
              <a:gd name="connsiteX107" fmla="*/ 635423 w 3964225"/>
              <a:gd name="connsiteY107" fmla="*/ 3980380 h 5115181"/>
              <a:gd name="connsiteX108" fmla="*/ 639096 w 3964225"/>
              <a:gd name="connsiteY108" fmla="*/ 4000612 h 5115181"/>
              <a:gd name="connsiteX109" fmla="*/ 662197 w 3964225"/>
              <a:gd name="connsiteY109" fmla="*/ 4006437 h 5115181"/>
              <a:gd name="connsiteX110" fmla="*/ 709661 w 3964225"/>
              <a:gd name="connsiteY110" fmla="*/ 4006122 h 5115181"/>
              <a:gd name="connsiteX111" fmla="*/ 761257 w 3964225"/>
              <a:gd name="connsiteY111" fmla="*/ 4003338 h 5115181"/>
              <a:gd name="connsiteX112" fmla="*/ 790154 w 3964225"/>
              <a:gd name="connsiteY112" fmla="*/ 4000096 h 5115181"/>
              <a:gd name="connsiteX113" fmla="*/ 781976 w 3964225"/>
              <a:gd name="connsiteY113" fmla="*/ 3962934 h 5115181"/>
              <a:gd name="connsiteX114" fmla="*/ 791130 w 3964225"/>
              <a:gd name="connsiteY114" fmla="*/ 3926633 h 5115181"/>
              <a:gd name="connsiteX115" fmla="*/ 618350 w 3964225"/>
              <a:gd name="connsiteY115" fmla="*/ 3853226 h 5115181"/>
              <a:gd name="connsiteX116" fmla="*/ 637720 w 3964225"/>
              <a:gd name="connsiteY116" fmla="*/ 3866886 h 5115181"/>
              <a:gd name="connsiteX117" fmla="*/ 641794 w 3964225"/>
              <a:gd name="connsiteY117" fmla="*/ 3892483 h 5115181"/>
              <a:gd name="connsiteX118" fmla="*/ 634333 w 3964225"/>
              <a:gd name="connsiteY118" fmla="*/ 3908151 h 5115181"/>
              <a:gd name="connsiteX119" fmla="*/ 614533 w 3964225"/>
              <a:gd name="connsiteY119" fmla="*/ 3903158 h 5115181"/>
              <a:gd name="connsiteX120" fmla="*/ 595593 w 3964225"/>
              <a:gd name="connsiteY120" fmla="*/ 3880832 h 5115181"/>
              <a:gd name="connsiteX121" fmla="*/ 591490 w 3964225"/>
              <a:gd name="connsiteY121" fmla="*/ 3869268 h 5115181"/>
              <a:gd name="connsiteX122" fmla="*/ 589854 w 3964225"/>
              <a:gd name="connsiteY122" fmla="*/ 3861835 h 5115181"/>
              <a:gd name="connsiteX123" fmla="*/ 618350 w 3964225"/>
              <a:gd name="connsiteY123" fmla="*/ 3853226 h 5115181"/>
              <a:gd name="connsiteX124" fmla="*/ 1084351 w 3964225"/>
              <a:gd name="connsiteY124" fmla="*/ 3835610 h 5115181"/>
              <a:gd name="connsiteX125" fmla="*/ 1095887 w 3964225"/>
              <a:gd name="connsiteY125" fmla="*/ 3845539 h 5115181"/>
              <a:gd name="connsiteX126" fmla="*/ 1067822 w 3964225"/>
              <a:gd name="connsiteY126" fmla="*/ 3845481 h 5115181"/>
              <a:gd name="connsiteX127" fmla="*/ 1069486 w 3964225"/>
              <a:gd name="connsiteY127" fmla="*/ 3838881 h 5115181"/>
              <a:gd name="connsiteX128" fmla="*/ 1084351 w 3964225"/>
              <a:gd name="connsiteY128" fmla="*/ 3835610 h 5115181"/>
              <a:gd name="connsiteX129" fmla="*/ 577460 w 3964225"/>
              <a:gd name="connsiteY129" fmla="*/ 3465595 h 5115181"/>
              <a:gd name="connsiteX130" fmla="*/ 600532 w 3964225"/>
              <a:gd name="connsiteY130" fmla="*/ 3485453 h 5115181"/>
              <a:gd name="connsiteX131" fmla="*/ 608681 w 3964225"/>
              <a:gd name="connsiteY131" fmla="*/ 3536647 h 5115181"/>
              <a:gd name="connsiteX132" fmla="*/ 569883 w 3964225"/>
              <a:gd name="connsiteY132" fmla="*/ 3537393 h 5115181"/>
              <a:gd name="connsiteX133" fmla="*/ 563312 w 3964225"/>
              <a:gd name="connsiteY133" fmla="*/ 3521696 h 5115181"/>
              <a:gd name="connsiteX134" fmla="*/ 556741 w 3964225"/>
              <a:gd name="connsiteY134" fmla="*/ 3505999 h 5115181"/>
              <a:gd name="connsiteX135" fmla="*/ 560500 w 3964225"/>
              <a:gd name="connsiteY135" fmla="*/ 3484133 h 5115181"/>
              <a:gd name="connsiteX136" fmla="*/ 577460 w 3964225"/>
              <a:gd name="connsiteY136" fmla="*/ 3465595 h 5115181"/>
              <a:gd name="connsiteX137" fmla="*/ 994994 w 3964225"/>
              <a:gd name="connsiteY137" fmla="*/ 3333967 h 5115181"/>
              <a:gd name="connsiteX138" fmla="*/ 1020993 w 3964225"/>
              <a:gd name="connsiteY138" fmla="*/ 3335258 h 5115181"/>
              <a:gd name="connsiteX139" fmla="*/ 1063032 w 3964225"/>
              <a:gd name="connsiteY139" fmla="*/ 3363410 h 5115181"/>
              <a:gd name="connsiteX140" fmla="*/ 1094742 w 3964225"/>
              <a:gd name="connsiteY140" fmla="*/ 3397731 h 5115181"/>
              <a:gd name="connsiteX141" fmla="*/ 1123209 w 3964225"/>
              <a:gd name="connsiteY141" fmla="*/ 3403155 h 5115181"/>
              <a:gd name="connsiteX142" fmla="*/ 1114484 w 3964225"/>
              <a:gd name="connsiteY142" fmla="*/ 3632611 h 5115181"/>
              <a:gd name="connsiteX143" fmla="*/ 1097553 w 3964225"/>
              <a:gd name="connsiteY143" fmla="*/ 3637117 h 5115181"/>
              <a:gd name="connsiteX144" fmla="*/ 1080622 w 3964225"/>
              <a:gd name="connsiteY144" fmla="*/ 3641622 h 5115181"/>
              <a:gd name="connsiteX145" fmla="*/ 1073964 w 3964225"/>
              <a:gd name="connsiteY145" fmla="*/ 3668023 h 5115181"/>
              <a:gd name="connsiteX146" fmla="*/ 1058238 w 3964225"/>
              <a:gd name="connsiteY146" fmla="*/ 3688627 h 5115181"/>
              <a:gd name="connsiteX147" fmla="*/ 1017776 w 3964225"/>
              <a:gd name="connsiteY147" fmla="*/ 3695973 h 5115181"/>
              <a:gd name="connsiteX148" fmla="*/ 960785 w 3964225"/>
              <a:gd name="connsiteY148" fmla="*/ 3713190 h 5115181"/>
              <a:gd name="connsiteX149" fmla="*/ 938918 w 3964225"/>
              <a:gd name="connsiteY149" fmla="*/ 3709431 h 5115181"/>
              <a:gd name="connsiteX150" fmla="*/ 898916 w 3964225"/>
              <a:gd name="connsiteY150" fmla="*/ 3694078 h 5115181"/>
              <a:gd name="connsiteX151" fmla="*/ 856847 w 3964225"/>
              <a:gd name="connsiteY151" fmla="*/ 3679959 h 5115181"/>
              <a:gd name="connsiteX152" fmla="*/ 837046 w 3964225"/>
              <a:gd name="connsiteY152" fmla="*/ 3674966 h 5115181"/>
              <a:gd name="connsiteX153" fmla="*/ 832943 w 3964225"/>
              <a:gd name="connsiteY153" fmla="*/ 3663401 h 5115181"/>
              <a:gd name="connsiteX154" fmla="*/ 826371 w 3964225"/>
              <a:gd name="connsiteY154" fmla="*/ 3647704 h 5115181"/>
              <a:gd name="connsiteX155" fmla="*/ 804964 w 3964225"/>
              <a:gd name="connsiteY155" fmla="*/ 3621246 h 5115181"/>
              <a:gd name="connsiteX156" fmla="*/ 783557 w 3964225"/>
              <a:gd name="connsiteY156" fmla="*/ 3594787 h 5115181"/>
              <a:gd name="connsiteX157" fmla="*/ 785279 w 3964225"/>
              <a:gd name="connsiteY157" fmla="*/ 3560122 h 5115181"/>
              <a:gd name="connsiteX158" fmla="*/ 771849 w 3964225"/>
              <a:gd name="connsiteY158" fmla="*/ 3467232 h 5115181"/>
              <a:gd name="connsiteX159" fmla="*/ 848412 w 3964225"/>
              <a:gd name="connsiteY159" fmla="*/ 3365446 h 5115181"/>
              <a:gd name="connsiteX160" fmla="*/ 872345 w 3964225"/>
              <a:gd name="connsiteY160" fmla="*/ 3367971 h 5115181"/>
              <a:gd name="connsiteX161" fmla="*/ 904600 w 3964225"/>
              <a:gd name="connsiteY161" fmla="*/ 3337496 h 5115181"/>
              <a:gd name="connsiteX162" fmla="*/ 961533 w 3964225"/>
              <a:gd name="connsiteY162" fmla="*/ 3348344 h 5115181"/>
              <a:gd name="connsiteX163" fmla="*/ 994994 w 3964225"/>
              <a:gd name="connsiteY163" fmla="*/ 3333967 h 5115181"/>
              <a:gd name="connsiteX164" fmla="*/ 1367015 w 3964225"/>
              <a:gd name="connsiteY164" fmla="*/ 3257551 h 5115181"/>
              <a:gd name="connsiteX165" fmla="*/ 1395797 w 3964225"/>
              <a:gd name="connsiteY165" fmla="*/ 3310438 h 5115181"/>
              <a:gd name="connsiteX166" fmla="*/ 1412182 w 3964225"/>
              <a:gd name="connsiteY166" fmla="*/ 3370730 h 5115181"/>
              <a:gd name="connsiteX167" fmla="*/ 1400675 w 3964225"/>
              <a:gd name="connsiteY167" fmla="*/ 3346768 h 5115181"/>
              <a:gd name="connsiteX168" fmla="*/ 1384232 w 3964225"/>
              <a:gd name="connsiteY168" fmla="*/ 3314542 h 5115181"/>
              <a:gd name="connsiteX169" fmla="*/ 1358692 w 3964225"/>
              <a:gd name="connsiteY169" fmla="*/ 3290552 h 5115181"/>
              <a:gd name="connsiteX170" fmla="*/ 1349624 w 3964225"/>
              <a:gd name="connsiteY170" fmla="*/ 3284755 h 5115181"/>
              <a:gd name="connsiteX171" fmla="*/ 1353785 w 3964225"/>
              <a:gd name="connsiteY171" fmla="*/ 3268255 h 5115181"/>
              <a:gd name="connsiteX172" fmla="*/ 1367015 w 3964225"/>
              <a:gd name="connsiteY172" fmla="*/ 3257551 h 5115181"/>
              <a:gd name="connsiteX173" fmla="*/ 1155523 w 3964225"/>
              <a:gd name="connsiteY173" fmla="*/ 3041882 h 5115181"/>
              <a:gd name="connsiteX174" fmla="*/ 1170158 w 3964225"/>
              <a:gd name="connsiteY174" fmla="*/ 3049960 h 5115181"/>
              <a:gd name="connsiteX175" fmla="*/ 1108145 w 3964225"/>
              <a:gd name="connsiteY175" fmla="*/ 3101010 h 5115181"/>
              <a:gd name="connsiteX176" fmla="*/ 1025470 w 3964225"/>
              <a:gd name="connsiteY176" fmla="*/ 3164400 h 5115181"/>
              <a:gd name="connsiteX177" fmla="*/ 963543 w 3964225"/>
              <a:gd name="connsiteY177" fmla="*/ 3173353 h 5115181"/>
              <a:gd name="connsiteX178" fmla="*/ 1083380 w 3964225"/>
              <a:gd name="connsiteY178" fmla="*/ 3101785 h 5115181"/>
              <a:gd name="connsiteX179" fmla="*/ 1103669 w 3964225"/>
              <a:gd name="connsiteY179" fmla="*/ 3070047 h 5115181"/>
              <a:gd name="connsiteX180" fmla="*/ 1139625 w 3964225"/>
              <a:gd name="connsiteY180" fmla="*/ 3045770 h 5115181"/>
              <a:gd name="connsiteX181" fmla="*/ 1155523 w 3964225"/>
              <a:gd name="connsiteY181" fmla="*/ 3041882 h 5115181"/>
              <a:gd name="connsiteX182" fmla="*/ 254342 w 3964225"/>
              <a:gd name="connsiteY182" fmla="*/ 2840068 h 5115181"/>
              <a:gd name="connsiteX183" fmla="*/ 266309 w 3964225"/>
              <a:gd name="connsiteY183" fmla="*/ 2841331 h 5115181"/>
              <a:gd name="connsiteX184" fmla="*/ 274143 w 3964225"/>
              <a:gd name="connsiteY184" fmla="*/ 2845061 h 5115181"/>
              <a:gd name="connsiteX185" fmla="*/ 271675 w 3964225"/>
              <a:gd name="connsiteY185" fmla="*/ 2840929 h 5115181"/>
              <a:gd name="connsiteX186" fmla="*/ 331047 w 3964225"/>
              <a:gd name="connsiteY186" fmla="*/ 2869942 h 5115181"/>
              <a:gd name="connsiteX187" fmla="*/ 399546 w 3964225"/>
              <a:gd name="connsiteY187" fmla="*/ 2876686 h 5115181"/>
              <a:gd name="connsiteX188" fmla="*/ 426692 w 3964225"/>
              <a:gd name="connsiteY188" fmla="*/ 2922141 h 5115181"/>
              <a:gd name="connsiteX189" fmla="*/ 458459 w 3964225"/>
              <a:gd name="connsiteY189" fmla="*/ 2928397 h 5115181"/>
              <a:gd name="connsiteX190" fmla="*/ 482765 w 3964225"/>
              <a:gd name="connsiteY190" fmla="*/ 2950321 h 5115181"/>
              <a:gd name="connsiteX191" fmla="*/ 486438 w 3964225"/>
              <a:gd name="connsiteY191" fmla="*/ 2970552 h 5115181"/>
              <a:gd name="connsiteX192" fmla="*/ 495047 w 3964225"/>
              <a:gd name="connsiteY192" fmla="*/ 2999048 h 5115181"/>
              <a:gd name="connsiteX193" fmla="*/ 511920 w 3964225"/>
              <a:gd name="connsiteY193" fmla="*/ 3022608 h 5115181"/>
              <a:gd name="connsiteX194" fmla="*/ 528793 w 3964225"/>
              <a:gd name="connsiteY194" fmla="*/ 3046167 h 5115181"/>
              <a:gd name="connsiteX195" fmla="*/ 514703 w 3964225"/>
              <a:gd name="connsiteY195" fmla="*/ 3074204 h 5115181"/>
              <a:gd name="connsiteX196" fmla="*/ 524115 w 3964225"/>
              <a:gd name="connsiteY196" fmla="*/ 3113432 h 5115181"/>
              <a:gd name="connsiteX197" fmla="*/ 535594 w 3964225"/>
              <a:gd name="connsiteY197" fmla="*/ 3151426 h 5115181"/>
              <a:gd name="connsiteX198" fmla="*/ 523570 w 3964225"/>
              <a:gd name="connsiteY198" fmla="*/ 3178228 h 5115181"/>
              <a:gd name="connsiteX199" fmla="*/ 493754 w 3964225"/>
              <a:gd name="connsiteY199" fmla="*/ 3226869 h 5115181"/>
              <a:gd name="connsiteX200" fmla="*/ 465545 w 3964225"/>
              <a:gd name="connsiteY200" fmla="*/ 3296974 h 5115181"/>
              <a:gd name="connsiteX201" fmla="*/ 437480 w 3964225"/>
              <a:gd name="connsiteY201" fmla="*/ 3296916 h 5115181"/>
              <a:gd name="connsiteX202" fmla="*/ 408123 w 3964225"/>
              <a:gd name="connsiteY202" fmla="*/ 3322858 h 5115181"/>
              <a:gd name="connsiteX203" fmla="*/ 382899 w 3964225"/>
              <a:gd name="connsiteY203" fmla="*/ 3346331 h 5115181"/>
              <a:gd name="connsiteX204" fmla="*/ 339940 w 3964225"/>
              <a:gd name="connsiteY204" fmla="*/ 3363577 h 5115181"/>
              <a:gd name="connsiteX205" fmla="*/ 276349 w 3964225"/>
              <a:gd name="connsiteY205" fmla="*/ 3379130 h 5115181"/>
              <a:gd name="connsiteX206" fmla="*/ 216086 w 3964225"/>
              <a:gd name="connsiteY206" fmla="*/ 3381483 h 5115181"/>
              <a:gd name="connsiteX207" fmla="*/ 178982 w 3964225"/>
              <a:gd name="connsiteY207" fmla="*/ 3361596 h 5115181"/>
              <a:gd name="connsiteX208" fmla="*/ 180646 w 3964225"/>
              <a:gd name="connsiteY208" fmla="*/ 3354996 h 5115181"/>
              <a:gd name="connsiteX209" fmla="*/ 167446 w 3964225"/>
              <a:gd name="connsiteY209" fmla="*/ 3351667 h 5115181"/>
              <a:gd name="connsiteX210" fmla="*/ 165782 w 3964225"/>
              <a:gd name="connsiteY210" fmla="*/ 3358267 h 5115181"/>
              <a:gd name="connsiteX211" fmla="*/ 139037 w 3964225"/>
              <a:gd name="connsiteY211" fmla="*/ 3318178 h 5115181"/>
              <a:gd name="connsiteX212" fmla="*/ 108102 w 3964225"/>
              <a:gd name="connsiteY212" fmla="*/ 3308622 h 5115181"/>
              <a:gd name="connsiteX213" fmla="*/ 88244 w 3964225"/>
              <a:gd name="connsiteY213" fmla="*/ 3331694 h 5115181"/>
              <a:gd name="connsiteX214" fmla="*/ 89908 w 3964225"/>
              <a:gd name="connsiteY214" fmla="*/ 3325094 h 5115181"/>
              <a:gd name="connsiteX215" fmla="*/ 76708 w 3964225"/>
              <a:gd name="connsiteY215" fmla="*/ 3321765 h 5115181"/>
              <a:gd name="connsiteX216" fmla="*/ 75043 w 3964225"/>
              <a:gd name="connsiteY216" fmla="*/ 3328365 h 5115181"/>
              <a:gd name="connsiteX217" fmla="*/ 73465 w 3964225"/>
              <a:gd name="connsiteY217" fmla="*/ 3292868 h 5115181"/>
              <a:gd name="connsiteX218" fmla="*/ 72691 w 3964225"/>
              <a:gd name="connsiteY218" fmla="*/ 3268103 h 5115181"/>
              <a:gd name="connsiteX219" fmla="*/ 45085 w 3964225"/>
              <a:gd name="connsiteY219" fmla="*/ 3245346 h 5115181"/>
              <a:gd name="connsiteX220" fmla="*/ 13347 w 3964225"/>
              <a:gd name="connsiteY220" fmla="*/ 3225058 h 5115181"/>
              <a:gd name="connsiteX221" fmla="*/ 17566 w 3964225"/>
              <a:gd name="connsiteY221" fmla="*/ 3180492 h 5115181"/>
              <a:gd name="connsiteX222" fmla="*/ 4509 w 3964225"/>
              <a:gd name="connsiteY222" fmla="*/ 3107001 h 5115181"/>
              <a:gd name="connsiteX223" fmla="*/ 1784 w 3964225"/>
              <a:gd name="connsiteY223" fmla="*/ 3027339 h 5115181"/>
              <a:gd name="connsiteX224" fmla="*/ 47727 w 3964225"/>
              <a:gd name="connsiteY224" fmla="*/ 2963461 h 5115181"/>
              <a:gd name="connsiteX225" fmla="*/ 66724 w 3964225"/>
              <a:gd name="connsiteY225" fmla="*/ 2957722 h 5115181"/>
              <a:gd name="connsiteX226" fmla="*/ 85721 w 3964225"/>
              <a:gd name="connsiteY226" fmla="*/ 2951983 h 5115181"/>
              <a:gd name="connsiteX227" fmla="*/ 98176 w 3964225"/>
              <a:gd name="connsiteY227" fmla="*/ 2916514 h 5115181"/>
              <a:gd name="connsiteX228" fmla="*/ 137892 w 3964225"/>
              <a:gd name="connsiteY228" fmla="*/ 2870371 h 5115181"/>
              <a:gd name="connsiteX229" fmla="*/ 181223 w 3964225"/>
              <a:gd name="connsiteY229" fmla="*/ 2872523 h 5115181"/>
              <a:gd name="connsiteX230" fmla="*/ 228687 w 3964225"/>
              <a:gd name="connsiteY230" fmla="*/ 2872208 h 5115181"/>
              <a:gd name="connsiteX231" fmla="*/ 241515 w 3964225"/>
              <a:gd name="connsiteY231" fmla="*/ 2856138 h 5115181"/>
              <a:gd name="connsiteX232" fmla="*/ 254342 w 3964225"/>
              <a:gd name="connsiteY232" fmla="*/ 2840068 h 5115181"/>
              <a:gd name="connsiteX233" fmla="*/ 1567032 w 3964225"/>
              <a:gd name="connsiteY233" fmla="*/ 2728849 h 5115181"/>
              <a:gd name="connsiteX234" fmla="*/ 1562871 w 3964225"/>
              <a:gd name="connsiteY234" fmla="*/ 2745350 h 5115181"/>
              <a:gd name="connsiteX235" fmla="*/ 1550445 w 3964225"/>
              <a:gd name="connsiteY235" fmla="*/ 2766786 h 5115181"/>
              <a:gd name="connsiteX236" fmla="*/ 1504187 w 3964225"/>
              <a:gd name="connsiteY236" fmla="*/ 2783200 h 5115181"/>
              <a:gd name="connsiteX237" fmla="*/ 1503383 w 3964225"/>
              <a:gd name="connsiteY237" fmla="*/ 2772467 h 5115181"/>
              <a:gd name="connsiteX238" fmla="*/ 1509983 w 3964225"/>
              <a:gd name="connsiteY238" fmla="*/ 2774132 h 5115181"/>
              <a:gd name="connsiteX239" fmla="*/ 1505047 w 3964225"/>
              <a:gd name="connsiteY239" fmla="*/ 2765867 h 5115181"/>
              <a:gd name="connsiteX240" fmla="*/ 1621788 w 3964225"/>
              <a:gd name="connsiteY240" fmla="*/ 2191595 h 5115181"/>
              <a:gd name="connsiteX241" fmla="*/ 1624333 w 3964225"/>
              <a:gd name="connsiteY241" fmla="*/ 2194217 h 5115181"/>
              <a:gd name="connsiteX242" fmla="*/ 1624256 w 3964225"/>
              <a:gd name="connsiteY242" fmla="*/ 2195727 h 5115181"/>
              <a:gd name="connsiteX243" fmla="*/ 1359267 w 3964225"/>
              <a:gd name="connsiteY243" fmla="*/ 2004299 h 5115181"/>
              <a:gd name="connsiteX244" fmla="*/ 1383609 w 3964225"/>
              <a:gd name="connsiteY244" fmla="*/ 2008682 h 5115181"/>
              <a:gd name="connsiteX245" fmla="*/ 1337752 w 3964225"/>
              <a:gd name="connsiteY245" fmla="*/ 2030463 h 5115181"/>
              <a:gd name="connsiteX246" fmla="*/ 1286959 w 3964225"/>
              <a:gd name="connsiteY246" fmla="*/ 2043979 h 5115181"/>
              <a:gd name="connsiteX247" fmla="*/ 1271291 w 3964225"/>
              <a:gd name="connsiteY247" fmla="*/ 2036517 h 5115181"/>
              <a:gd name="connsiteX248" fmla="*/ 1266326 w 3964225"/>
              <a:gd name="connsiteY248" fmla="*/ 2042285 h 5115181"/>
              <a:gd name="connsiteX249" fmla="*/ 1261362 w 3964225"/>
              <a:gd name="connsiteY249" fmla="*/ 2048053 h 5115181"/>
              <a:gd name="connsiteX250" fmla="*/ 1249826 w 3964225"/>
              <a:gd name="connsiteY250" fmla="*/ 2038124 h 5115181"/>
              <a:gd name="connsiteX251" fmla="*/ 1238290 w 3964225"/>
              <a:gd name="connsiteY251" fmla="*/ 2028195 h 5115181"/>
              <a:gd name="connsiteX252" fmla="*/ 1254820 w 3964225"/>
              <a:gd name="connsiteY252" fmla="*/ 2018324 h 5115181"/>
              <a:gd name="connsiteX253" fmla="*/ 1317578 w 3964225"/>
              <a:gd name="connsiteY253" fmla="*/ 2006071 h 5115181"/>
              <a:gd name="connsiteX254" fmla="*/ 1359267 w 3964225"/>
              <a:gd name="connsiteY254" fmla="*/ 2004299 h 5115181"/>
              <a:gd name="connsiteX255" fmla="*/ 2835086 w 3964225"/>
              <a:gd name="connsiteY255" fmla="*/ 233646 h 5115181"/>
              <a:gd name="connsiteX256" fmla="*/ 2846593 w 3964225"/>
              <a:gd name="connsiteY256" fmla="*/ 257607 h 5115181"/>
              <a:gd name="connsiteX257" fmla="*/ 2851500 w 3964225"/>
              <a:gd name="connsiteY257" fmla="*/ 279905 h 5115181"/>
              <a:gd name="connsiteX258" fmla="*/ 2835832 w 3964225"/>
              <a:gd name="connsiteY258" fmla="*/ 272443 h 5115181"/>
              <a:gd name="connsiteX259" fmla="*/ 2835086 w 3964225"/>
              <a:gd name="connsiteY259" fmla="*/ 233646 h 5115181"/>
              <a:gd name="connsiteX260" fmla="*/ 2829404 w 3964225"/>
              <a:gd name="connsiteY260" fmla="*/ 186584 h 5115181"/>
              <a:gd name="connsiteX261" fmla="*/ 2836377 w 3964225"/>
              <a:gd name="connsiteY261" fmla="*/ 207647 h 5115181"/>
              <a:gd name="connsiteX262" fmla="*/ 2843350 w 3964225"/>
              <a:gd name="connsiteY262" fmla="*/ 228710 h 5115181"/>
              <a:gd name="connsiteX263" fmla="*/ 2835086 w 3964225"/>
              <a:gd name="connsiteY263" fmla="*/ 233646 h 5115181"/>
              <a:gd name="connsiteX264" fmla="*/ 2823579 w 3964225"/>
              <a:gd name="connsiteY264" fmla="*/ 209684 h 5115181"/>
              <a:gd name="connsiteX265" fmla="*/ 2829404 w 3964225"/>
              <a:gd name="connsiteY265" fmla="*/ 186584 h 5115181"/>
              <a:gd name="connsiteX266" fmla="*/ 2349945 w 3964225"/>
              <a:gd name="connsiteY266" fmla="*/ 125342 h 5115181"/>
              <a:gd name="connsiteX267" fmla="*/ 2377751 w 3964225"/>
              <a:gd name="connsiteY267" fmla="*/ 251693 h 5115181"/>
              <a:gd name="connsiteX268" fmla="*/ 2413821 w 3964225"/>
              <a:gd name="connsiteY268" fmla="*/ 373108 h 5115181"/>
              <a:gd name="connsiteX269" fmla="*/ 2485131 w 3964225"/>
              <a:gd name="connsiteY269" fmla="*/ 417415 h 5115181"/>
              <a:gd name="connsiteX270" fmla="*/ 2559886 w 3964225"/>
              <a:gd name="connsiteY270" fmla="*/ 392393 h 5115181"/>
              <a:gd name="connsiteX271" fmla="*/ 2589731 w 3964225"/>
              <a:gd name="connsiteY271" fmla="*/ 329720 h 5115181"/>
              <a:gd name="connsiteX272" fmla="*/ 2663653 w 3964225"/>
              <a:gd name="connsiteY272" fmla="*/ 307997 h 5115181"/>
              <a:gd name="connsiteX273" fmla="*/ 2705693 w 3964225"/>
              <a:gd name="connsiteY273" fmla="*/ 336149 h 5115181"/>
              <a:gd name="connsiteX274" fmla="*/ 2742768 w 3964225"/>
              <a:gd name="connsiteY274" fmla="*/ 370068 h 5115181"/>
              <a:gd name="connsiteX275" fmla="*/ 2801797 w 3964225"/>
              <a:gd name="connsiteY275" fmla="*/ 365649 h 5115181"/>
              <a:gd name="connsiteX276" fmla="*/ 2832416 w 3964225"/>
              <a:gd name="connsiteY276" fmla="*/ 327741 h 5115181"/>
              <a:gd name="connsiteX277" fmla="*/ 2837438 w 3964225"/>
              <a:gd name="connsiteY277" fmla="*/ 293908 h 5115181"/>
              <a:gd name="connsiteX278" fmla="*/ 2834971 w 3964225"/>
              <a:gd name="connsiteY278" fmla="*/ 289776 h 5115181"/>
              <a:gd name="connsiteX279" fmla="*/ 2867110 w 3964225"/>
              <a:gd name="connsiteY279" fmla="*/ 315431 h 5115181"/>
              <a:gd name="connsiteX280" fmla="*/ 2895118 w 3964225"/>
              <a:gd name="connsiteY280" fmla="*/ 343554 h 5115181"/>
              <a:gd name="connsiteX281" fmla="*/ 2901689 w 3964225"/>
              <a:gd name="connsiteY281" fmla="*/ 359250 h 5115181"/>
              <a:gd name="connsiteX282" fmla="*/ 2908261 w 3964225"/>
              <a:gd name="connsiteY282" fmla="*/ 374947 h 5115181"/>
              <a:gd name="connsiteX283" fmla="*/ 2914861 w 3964225"/>
              <a:gd name="connsiteY283" fmla="*/ 376612 h 5115181"/>
              <a:gd name="connsiteX284" fmla="*/ 2921834 w 3964225"/>
              <a:gd name="connsiteY284" fmla="*/ 397675 h 5115181"/>
              <a:gd name="connsiteX285" fmla="*/ 2924675 w 3964225"/>
              <a:gd name="connsiteY285" fmla="*/ 421206 h 5115181"/>
              <a:gd name="connsiteX286" fmla="*/ 2962210 w 3964225"/>
              <a:gd name="connsiteY286" fmla="*/ 432427 h 5115181"/>
              <a:gd name="connsiteX287" fmla="*/ 3019086 w 3964225"/>
              <a:gd name="connsiteY287" fmla="*/ 471339 h 5115181"/>
              <a:gd name="connsiteX288" fmla="*/ 3084226 w 3964225"/>
              <a:gd name="connsiteY288" fmla="*/ 505317 h 5115181"/>
              <a:gd name="connsiteX289" fmla="*/ 3146555 w 3964225"/>
              <a:gd name="connsiteY289" fmla="*/ 501730 h 5115181"/>
              <a:gd name="connsiteX290" fmla="*/ 3172640 w 3964225"/>
              <a:gd name="connsiteY290" fmla="*/ 460924 h 5115181"/>
              <a:gd name="connsiteX291" fmla="*/ 3181393 w 3964225"/>
              <a:gd name="connsiteY291" fmla="*/ 419256 h 5115181"/>
              <a:gd name="connsiteX292" fmla="*/ 3166586 w 3964225"/>
              <a:gd name="connsiteY292" fmla="*/ 394463 h 5115181"/>
              <a:gd name="connsiteX293" fmla="*/ 3183574 w 3964225"/>
              <a:gd name="connsiteY293" fmla="*/ 361892 h 5115181"/>
              <a:gd name="connsiteX294" fmla="*/ 3204695 w 3964225"/>
              <a:gd name="connsiteY294" fmla="*/ 326854 h 5115181"/>
              <a:gd name="connsiteX295" fmla="*/ 3229891 w 3964225"/>
              <a:gd name="connsiteY295" fmla="*/ 317413 h 5115181"/>
              <a:gd name="connsiteX296" fmla="*/ 3248428 w 3964225"/>
              <a:gd name="connsiteY296" fmla="*/ 334373 h 5115181"/>
              <a:gd name="connsiteX297" fmla="*/ 3256090 w 3964225"/>
              <a:gd name="connsiteY297" fmla="*/ 422299 h 5115181"/>
              <a:gd name="connsiteX298" fmla="*/ 3250493 w 3964225"/>
              <a:gd name="connsiteY298" fmla="*/ 534961 h 5115181"/>
              <a:gd name="connsiteX299" fmla="*/ 3278501 w 3964225"/>
              <a:gd name="connsiteY299" fmla="*/ 563084 h 5115181"/>
              <a:gd name="connsiteX300" fmla="*/ 3306508 w 3964225"/>
              <a:gd name="connsiteY300" fmla="*/ 591206 h 5115181"/>
              <a:gd name="connsiteX301" fmla="*/ 3313481 w 3964225"/>
              <a:gd name="connsiteY301" fmla="*/ 612270 h 5115181"/>
              <a:gd name="connsiteX302" fmla="*/ 3320455 w 3964225"/>
              <a:gd name="connsiteY302" fmla="*/ 633333 h 5115181"/>
              <a:gd name="connsiteX303" fmla="*/ 3342321 w 3964225"/>
              <a:gd name="connsiteY303" fmla="*/ 637092 h 5115181"/>
              <a:gd name="connsiteX304" fmla="*/ 3378249 w 3964225"/>
              <a:gd name="connsiteY304" fmla="*/ 626848 h 5115181"/>
              <a:gd name="connsiteX305" fmla="*/ 3416645 w 3964225"/>
              <a:gd name="connsiteY305" fmla="*/ 620736 h 5115181"/>
              <a:gd name="connsiteX306" fmla="*/ 3448383 w 3964225"/>
              <a:gd name="connsiteY306" fmla="*/ 641024 h 5115181"/>
              <a:gd name="connsiteX307" fmla="*/ 3455299 w 3964225"/>
              <a:gd name="connsiteY307" fmla="*/ 690153 h 5115181"/>
              <a:gd name="connsiteX308" fmla="*/ 3469618 w 3964225"/>
              <a:gd name="connsiteY308" fmla="*/ 751678 h 5115181"/>
              <a:gd name="connsiteX309" fmla="*/ 3491456 w 3964225"/>
              <a:gd name="connsiteY309" fmla="*/ 769470 h 5115181"/>
              <a:gd name="connsiteX310" fmla="*/ 3529019 w 3964225"/>
              <a:gd name="connsiteY310" fmla="*/ 766658 h 5115181"/>
              <a:gd name="connsiteX311" fmla="*/ 3546381 w 3964225"/>
              <a:gd name="connsiteY311" fmla="*/ 753486 h 5115181"/>
              <a:gd name="connsiteX312" fmla="*/ 3563742 w 3964225"/>
              <a:gd name="connsiteY312" fmla="*/ 740315 h 5115181"/>
              <a:gd name="connsiteX313" fmla="*/ 3599211 w 3964225"/>
              <a:gd name="connsiteY313" fmla="*/ 752769 h 5115181"/>
              <a:gd name="connsiteX314" fmla="*/ 3632957 w 3964225"/>
              <a:gd name="connsiteY314" fmla="*/ 799889 h 5115181"/>
              <a:gd name="connsiteX315" fmla="*/ 3659329 w 3964225"/>
              <a:gd name="connsiteY315" fmla="*/ 820579 h 5115181"/>
              <a:gd name="connsiteX316" fmla="*/ 3679532 w 3964225"/>
              <a:gd name="connsiteY316" fmla="*/ 830939 h 5115181"/>
              <a:gd name="connsiteX317" fmla="*/ 3694769 w 3964225"/>
              <a:gd name="connsiteY317" fmla="*/ 847066 h 5115181"/>
              <a:gd name="connsiteX318" fmla="*/ 3686447 w 3964225"/>
              <a:gd name="connsiteY318" fmla="*/ 880067 h 5115181"/>
              <a:gd name="connsiteX319" fmla="*/ 3675657 w 3964225"/>
              <a:gd name="connsiteY319" fmla="*/ 908935 h 5115181"/>
              <a:gd name="connsiteX320" fmla="*/ 3642168 w 3964225"/>
              <a:gd name="connsiteY320" fmla="*/ 937345 h 5115181"/>
              <a:gd name="connsiteX321" fmla="*/ 3640877 w 3964225"/>
              <a:gd name="connsiteY321" fmla="*/ 963344 h 5115181"/>
              <a:gd name="connsiteX322" fmla="*/ 3657721 w 3964225"/>
              <a:gd name="connsiteY322" fmla="*/ 1000936 h 5115181"/>
              <a:gd name="connsiteX323" fmla="*/ 3685241 w 3964225"/>
              <a:gd name="connsiteY323" fmla="*/ 1065790 h 5115181"/>
              <a:gd name="connsiteX324" fmla="*/ 3748803 w 3964225"/>
              <a:gd name="connsiteY324" fmla="*/ 1064270 h 5115181"/>
              <a:gd name="connsiteX325" fmla="*/ 3816441 w 3964225"/>
              <a:gd name="connsiteY325" fmla="*/ 1088347 h 5115181"/>
              <a:gd name="connsiteX326" fmla="*/ 3810184 w 3964225"/>
              <a:gd name="connsiteY326" fmla="*/ 1120113 h 5115181"/>
              <a:gd name="connsiteX327" fmla="*/ 3775863 w 3964225"/>
              <a:gd name="connsiteY327" fmla="*/ 1151823 h 5115181"/>
              <a:gd name="connsiteX328" fmla="*/ 3750266 w 3964225"/>
              <a:gd name="connsiteY328" fmla="*/ 1155897 h 5115181"/>
              <a:gd name="connsiteX329" fmla="*/ 3739017 w 3964225"/>
              <a:gd name="connsiteY329" fmla="*/ 1207465 h 5115181"/>
              <a:gd name="connsiteX330" fmla="*/ 3760768 w 3964225"/>
              <a:gd name="connsiteY330" fmla="*/ 1267354 h 5115181"/>
              <a:gd name="connsiteX331" fmla="*/ 3772333 w 3964225"/>
              <a:gd name="connsiteY331" fmla="*/ 1263251 h 5115181"/>
              <a:gd name="connsiteX332" fmla="*/ 3803297 w 3964225"/>
              <a:gd name="connsiteY332" fmla="*/ 1258774 h 5115181"/>
              <a:gd name="connsiteX333" fmla="*/ 3845796 w 3964225"/>
              <a:gd name="connsiteY333" fmla="*/ 1264227 h 5115181"/>
              <a:gd name="connsiteX334" fmla="*/ 3890304 w 3964225"/>
              <a:gd name="connsiteY334" fmla="*/ 1296511 h 5115181"/>
              <a:gd name="connsiteX335" fmla="*/ 3879944 w 3964225"/>
              <a:gd name="connsiteY335" fmla="*/ 1316713 h 5115181"/>
              <a:gd name="connsiteX336" fmla="*/ 3867117 w 3964225"/>
              <a:gd name="connsiteY336" fmla="*/ 1332783 h 5115181"/>
              <a:gd name="connsiteX337" fmla="*/ 3843988 w 3964225"/>
              <a:gd name="connsiteY337" fmla="*/ 1340990 h 5115181"/>
              <a:gd name="connsiteX338" fmla="*/ 3824990 w 3964225"/>
              <a:gd name="connsiteY338" fmla="*/ 1346729 h 5115181"/>
              <a:gd name="connsiteX339" fmla="*/ 3797241 w 3964225"/>
              <a:gd name="connsiteY339" fmla="*/ 1394135 h 5115181"/>
              <a:gd name="connsiteX340" fmla="*/ 3794285 w 3964225"/>
              <a:gd name="connsiteY340" fmla="*/ 1426735 h 5115181"/>
              <a:gd name="connsiteX341" fmla="*/ 3847459 w 3964225"/>
              <a:gd name="connsiteY341" fmla="*/ 1459449 h 5115181"/>
              <a:gd name="connsiteX342" fmla="*/ 3892455 w 3964225"/>
              <a:gd name="connsiteY342" fmla="*/ 1455001 h 5115181"/>
              <a:gd name="connsiteX343" fmla="*/ 3932085 w 3964225"/>
              <a:gd name="connsiteY343" fmla="*/ 1450955 h 5115181"/>
              <a:gd name="connsiteX344" fmla="*/ 3964225 w 3964225"/>
              <a:gd name="connsiteY344" fmla="*/ 1476610 h 5115181"/>
              <a:gd name="connsiteX345" fmla="*/ 3929904 w 3964225"/>
              <a:gd name="connsiteY345" fmla="*/ 1508320 h 5115181"/>
              <a:gd name="connsiteX346" fmla="*/ 3890647 w 3964225"/>
              <a:gd name="connsiteY346" fmla="*/ 1531764 h 5115181"/>
              <a:gd name="connsiteX347" fmla="*/ 3860515 w 3964225"/>
              <a:gd name="connsiteY347" fmla="*/ 1532941 h 5115181"/>
              <a:gd name="connsiteX348" fmla="*/ 3822923 w 3964225"/>
              <a:gd name="connsiteY348" fmla="*/ 1549785 h 5115181"/>
              <a:gd name="connsiteX349" fmla="*/ 3830613 w 3964225"/>
              <a:gd name="connsiteY349" fmla="*/ 1623678 h 5115181"/>
              <a:gd name="connsiteX350" fmla="*/ 3832564 w 3964225"/>
              <a:gd name="connsiteY350" fmla="*/ 1678575 h 5115181"/>
              <a:gd name="connsiteX351" fmla="*/ 3844100 w 3964225"/>
              <a:gd name="connsiteY351" fmla="*/ 1688504 h 5115181"/>
              <a:gd name="connsiteX352" fmla="*/ 3829149 w 3964225"/>
              <a:gd name="connsiteY352" fmla="*/ 1733873 h 5115181"/>
              <a:gd name="connsiteX353" fmla="*/ 3830727 w 3964225"/>
              <a:gd name="connsiteY353" fmla="*/ 1769370 h 5115181"/>
              <a:gd name="connsiteX354" fmla="*/ 3869869 w 3964225"/>
              <a:gd name="connsiteY354" fmla="*/ 1802056 h 5115181"/>
              <a:gd name="connsiteX355" fmla="*/ 3901607 w 3964225"/>
              <a:gd name="connsiteY355" fmla="*/ 1822344 h 5115181"/>
              <a:gd name="connsiteX356" fmla="*/ 3903587 w 3964225"/>
              <a:gd name="connsiteY356" fmla="*/ 1863208 h 5115181"/>
              <a:gd name="connsiteX357" fmla="*/ 3877501 w 3964225"/>
              <a:gd name="connsiteY357" fmla="*/ 1904014 h 5115181"/>
              <a:gd name="connsiteX358" fmla="*/ 3850182 w 3964225"/>
              <a:gd name="connsiteY358" fmla="*/ 1942754 h 5115181"/>
              <a:gd name="connsiteX359" fmla="*/ 3848460 w 3964225"/>
              <a:gd name="connsiteY359" fmla="*/ 1977419 h 5115181"/>
              <a:gd name="connsiteX360" fmla="*/ 3854228 w 3964225"/>
              <a:gd name="connsiteY360" fmla="*/ 1982384 h 5115181"/>
              <a:gd name="connsiteX361" fmla="*/ 3859996 w 3964225"/>
              <a:gd name="connsiteY361" fmla="*/ 1987348 h 5115181"/>
              <a:gd name="connsiteX362" fmla="*/ 3860340 w 3964225"/>
              <a:gd name="connsiteY362" fmla="*/ 2020780 h 5115181"/>
              <a:gd name="connsiteX363" fmla="*/ 3834284 w 3964225"/>
              <a:gd name="connsiteY363" fmla="*/ 2047553 h 5115181"/>
              <a:gd name="connsiteX364" fmla="*/ 3782142 w 3964225"/>
              <a:gd name="connsiteY364" fmla="*/ 2115133 h 5115181"/>
              <a:gd name="connsiteX365" fmla="*/ 3786934 w 3964225"/>
              <a:gd name="connsiteY365" fmla="*/ 2193560 h 5115181"/>
              <a:gd name="connsiteX366" fmla="*/ 3797924 w 3964225"/>
              <a:gd name="connsiteY366" fmla="*/ 2268286 h 5115181"/>
              <a:gd name="connsiteX367" fmla="*/ 3770977 w 3964225"/>
              <a:gd name="connsiteY367" fmla="*/ 2326425 h 5115181"/>
              <a:gd name="connsiteX368" fmla="*/ 3743343 w 3964225"/>
              <a:gd name="connsiteY368" fmla="*/ 2317701 h 5115181"/>
              <a:gd name="connsiteX369" fmla="*/ 3705779 w 3964225"/>
              <a:gd name="connsiteY369" fmla="*/ 2320513 h 5115181"/>
              <a:gd name="connsiteX370" fmla="*/ 3659405 w 3964225"/>
              <a:gd name="connsiteY370" fmla="*/ 2393057 h 5115181"/>
              <a:gd name="connsiteX371" fmla="*/ 3599658 w 3964225"/>
              <a:gd name="connsiteY371" fmla="*/ 2546468 h 5115181"/>
              <a:gd name="connsiteX372" fmla="*/ 3606660 w 3964225"/>
              <a:gd name="connsiteY372" fmla="*/ 2553499 h 5115181"/>
              <a:gd name="connsiteX373" fmla="*/ 3616130 w 3964225"/>
              <a:gd name="connsiteY373" fmla="*/ 2564662 h 5115181"/>
              <a:gd name="connsiteX374" fmla="*/ 3605713 w 3964225"/>
              <a:gd name="connsiteY374" fmla="*/ 2612929 h 5115181"/>
              <a:gd name="connsiteX375" fmla="*/ 3592828 w 3964225"/>
              <a:gd name="connsiteY375" fmla="*/ 2657064 h 5115181"/>
              <a:gd name="connsiteX376" fmla="*/ 3597764 w 3964225"/>
              <a:gd name="connsiteY376" fmla="*/ 2665328 h 5115181"/>
              <a:gd name="connsiteX377" fmla="*/ 3577102 w 3964225"/>
              <a:gd name="connsiteY377" fmla="*/ 2677668 h 5115181"/>
              <a:gd name="connsiteX378" fmla="*/ 3525908 w 3964225"/>
              <a:gd name="connsiteY378" fmla="*/ 2685817 h 5115181"/>
              <a:gd name="connsiteX379" fmla="*/ 3462316 w 3964225"/>
              <a:gd name="connsiteY379" fmla="*/ 2701370 h 5115181"/>
              <a:gd name="connsiteX380" fmla="*/ 3442056 w 3964225"/>
              <a:gd name="connsiteY380" fmla="*/ 2719076 h 5115181"/>
              <a:gd name="connsiteX381" fmla="*/ 3436661 w 3964225"/>
              <a:gd name="connsiteY381" fmla="*/ 2733510 h 5115181"/>
              <a:gd name="connsiteX382" fmla="*/ 3429200 w 3964225"/>
              <a:gd name="connsiteY382" fmla="*/ 2749178 h 5115181"/>
              <a:gd name="connsiteX383" fmla="*/ 3398610 w 3964225"/>
              <a:gd name="connsiteY383" fmla="*/ 2773054 h 5115181"/>
              <a:gd name="connsiteX384" fmla="*/ 3402742 w 3964225"/>
              <a:gd name="connsiteY384" fmla="*/ 2770586 h 5115181"/>
              <a:gd name="connsiteX385" fmla="*/ 3395281 w 3964225"/>
              <a:gd name="connsiteY385" fmla="*/ 2786254 h 5115181"/>
              <a:gd name="connsiteX386" fmla="*/ 3377087 w 3964225"/>
              <a:gd name="connsiteY386" fmla="*/ 2802725 h 5115181"/>
              <a:gd name="connsiteX387" fmla="*/ 3325462 w 3964225"/>
              <a:gd name="connsiteY387" fmla="*/ 2819541 h 5115181"/>
              <a:gd name="connsiteX388" fmla="*/ 3269705 w 3964225"/>
              <a:gd name="connsiteY388" fmla="*/ 2838825 h 5115181"/>
              <a:gd name="connsiteX389" fmla="*/ 3247723 w 3964225"/>
              <a:gd name="connsiteY389" fmla="*/ 2891196 h 5115181"/>
              <a:gd name="connsiteX390" fmla="*/ 3217477 w 3964225"/>
              <a:gd name="connsiteY390" fmla="*/ 2948502 h 5115181"/>
              <a:gd name="connsiteX391" fmla="*/ 3188579 w 3964225"/>
              <a:gd name="connsiteY391" fmla="*/ 2951745 h 5115181"/>
              <a:gd name="connsiteX392" fmla="*/ 3153082 w 3964225"/>
              <a:gd name="connsiteY392" fmla="*/ 2953323 h 5115181"/>
              <a:gd name="connsiteX393" fmla="*/ 3122864 w 3964225"/>
              <a:gd name="connsiteY393" fmla="*/ 2996597 h 5115181"/>
              <a:gd name="connsiteX394" fmla="*/ 3092647 w 3964225"/>
              <a:gd name="connsiteY394" fmla="*/ 3039871 h 5115181"/>
              <a:gd name="connsiteX395" fmla="*/ 3050951 w 3964225"/>
              <a:gd name="connsiteY395" fmla="*/ 3045151 h 5115181"/>
              <a:gd name="connsiteX396" fmla="*/ 3024177 w 3964225"/>
              <a:gd name="connsiteY396" fmla="*/ 3019094 h 5115181"/>
              <a:gd name="connsiteX397" fmla="*/ 3011321 w 3964225"/>
              <a:gd name="connsiteY397" fmla="*/ 3049197 h 5115181"/>
              <a:gd name="connsiteX398" fmla="*/ 3028567 w 3964225"/>
              <a:gd name="connsiteY398" fmla="*/ 3092155 h 5115181"/>
              <a:gd name="connsiteX399" fmla="*/ 3049946 w 3964225"/>
              <a:gd name="connsiteY399" fmla="*/ 3132646 h 5115181"/>
              <a:gd name="connsiteX400" fmla="*/ 3049487 w 3964225"/>
              <a:gd name="connsiteY400" fmla="*/ 3155345 h 5115181"/>
              <a:gd name="connsiteX401" fmla="*/ 3079159 w 3964225"/>
              <a:gd name="connsiteY401" fmla="*/ 3176868 h 5115181"/>
              <a:gd name="connsiteX402" fmla="*/ 3111298 w 3964225"/>
              <a:gd name="connsiteY402" fmla="*/ 3202522 h 5115181"/>
              <a:gd name="connsiteX403" fmla="*/ 3076920 w 3964225"/>
              <a:gd name="connsiteY403" fmla="*/ 3262297 h 5115181"/>
              <a:gd name="connsiteX404" fmla="*/ 3079674 w 3964225"/>
              <a:gd name="connsiteY404" fmla="*/ 3327926 h 5115181"/>
              <a:gd name="connsiteX405" fmla="*/ 3095342 w 3964225"/>
              <a:gd name="connsiteY405" fmla="*/ 3335387 h 5115181"/>
              <a:gd name="connsiteX406" fmla="*/ 3098987 w 3964225"/>
              <a:gd name="connsiteY406" fmla="*/ 3369650 h 5115181"/>
              <a:gd name="connsiteX407" fmla="*/ 3076230 w 3964225"/>
              <a:gd name="connsiteY407" fmla="*/ 3397256 h 5115181"/>
              <a:gd name="connsiteX408" fmla="*/ 3052240 w 3964225"/>
              <a:gd name="connsiteY408" fmla="*/ 3422796 h 5115181"/>
              <a:gd name="connsiteX409" fmla="*/ 3052182 w 3964225"/>
              <a:gd name="connsiteY409" fmla="*/ 3450861 h 5115181"/>
              <a:gd name="connsiteX410" fmla="*/ 3064923 w 3964225"/>
              <a:gd name="connsiteY410" fmla="*/ 3476889 h 5115181"/>
              <a:gd name="connsiteX411" fmla="*/ 3041335 w 3964225"/>
              <a:gd name="connsiteY411" fmla="*/ 3507794 h 5115181"/>
              <a:gd name="connsiteX412" fmla="*/ 3021534 w 3964225"/>
              <a:gd name="connsiteY412" fmla="*/ 3502801 h 5115181"/>
              <a:gd name="connsiteX413" fmla="*/ 3001245 w 3964225"/>
              <a:gd name="connsiteY413" fmla="*/ 3534539 h 5115181"/>
              <a:gd name="connsiteX414" fmla="*/ 3004890 w 3964225"/>
              <a:gd name="connsiteY414" fmla="*/ 3568803 h 5115181"/>
              <a:gd name="connsiteX415" fmla="*/ 3027158 w 3964225"/>
              <a:gd name="connsiteY415" fmla="*/ 3577928 h 5115181"/>
              <a:gd name="connsiteX416" fmla="*/ 3033729 w 3964225"/>
              <a:gd name="connsiteY416" fmla="*/ 3593625 h 5115181"/>
              <a:gd name="connsiteX417" fmla="*/ 3040301 w 3964225"/>
              <a:gd name="connsiteY417" fmla="*/ 3609322 h 5115181"/>
              <a:gd name="connsiteX418" fmla="*/ 3066013 w 3964225"/>
              <a:gd name="connsiteY418" fmla="*/ 3549117 h 5115181"/>
              <a:gd name="connsiteX419" fmla="*/ 3073532 w 3964225"/>
              <a:gd name="connsiteY419" fmla="*/ 3505384 h 5115181"/>
              <a:gd name="connsiteX420" fmla="*/ 3113191 w 3964225"/>
              <a:gd name="connsiteY420" fmla="*/ 3487306 h 5115181"/>
              <a:gd name="connsiteX421" fmla="*/ 3144642 w 3964225"/>
              <a:gd name="connsiteY421" fmla="*/ 3446098 h 5115181"/>
              <a:gd name="connsiteX422" fmla="*/ 3162032 w 3964225"/>
              <a:gd name="connsiteY422" fmla="*/ 3418894 h 5115181"/>
              <a:gd name="connsiteX423" fmla="*/ 3246687 w 3964225"/>
              <a:gd name="connsiteY423" fmla="*/ 3396368 h 5115181"/>
              <a:gd name="connsiteX424" fmla="*/ 3326721 w 3964225"/>
              <a:gd name="connsiteY424" fmla="*/ 3413041 h 5115181"/>
              <a:gd name="connsiteX425" fmla="*/ 3391460 w 3964225"/>
              <a:gd name="connsiteY425" fmla="*/ 3441651 h 5115181"/>
              <a:gd name="connsiteX426" fmla="*/ 3426097 w 3964225"/>
              <a:gd name="connsiteY426" fmla="*/ 3457406 h 5115181"/>
              <a:gd name="connsiteX427" fmla="*/ 3433902 w 3964225"/>
              <a:gd name="connsiteY427" fmla="*/ 3475169 h 5115181"/>
              <a:gd name="connsiteX428" fmla="*/ 3446643 w 3964225"/>
              <a:gd name="connsiteY428" fmla="*/ 3501197 h 5115181"/>
              <a:gd name="connsiteX429" fmla="*/ 3469313 w 3964225"/>
              <a:gd name="connsiteY429" fmla="*/ 3515689 h 5115181"/>
              <a:gd name="connsiteX430" fmla="*/ 3491983 w 3964225"/>
              <a:gd name="connsiteY430" fmla="*/ 3530181 h 5115181"/>
              <a:gd name="connsiteX431" fmla="*/ 3487793 w 3964225"/>
              <a:gd name="connsiteY431" fmla="*/ 3560714 h 5115181"/>
              <a:gd name="connsiteX432" fmla="*/ 3507536 w 3964225"/>
              <a:gd name="connsiteY432" fmla="*/ 3593772 h 5115181"/>
              <a:gd name="connsiteX433" fmla="*/ 3500448 w 3964225"/>
              <a:gd name="connsiteY433" fmla="*/ 3628839 h 5115181"/>
              <a:gd name="connsiteX434" fmla="*/ 3510291 w 3964225"/>
              <a:gd name="connsiteY434" fmla="*/ 3659401 h 5115181"/>
              <a:gd name="connsiteX435" fmla="*/ 3512299 w 3964225"/>
              <a:gd name="connsiteY435" fmla="*/ 3686232 h 5115181"/>
              <a:gd name="connsiteX436" fmla="*/ 3480044 w 3964225"/>
              <a:gd name="connsiteY436" fmla="*/ 3716707 h 5115181"/>
              <a:gd name="connsiteX437" fmla="*/ 3472554 w 3964225"/>
              <a:gd name="connsiteY437" fmla="*/ 3746408 h 5115181"/>
              <a:gd name="connsiteX438" fmla="*/ 3470000 w 3964225"/>
              <a:gd name="connsiteY438" fmla="*/ 3784373 h 5115181"/>
              <a:gd name="connsiteX439" fmla="*/ 3434474 w 3964225"/>
              <a:gd name="connsiteY439" fmla="*/ 3799984 h 5115181"/>
              <a:gd name="connsiteX440" fmla="*/ 3398947 w 3964225"/>
              <a:gd name="connsiteY440" fmla="*/ 3815595 h 5115181"/>
              <a:gd name="connsiteX441" fmla="*/ 3388588 w 3964225"/>
              <a:gd name="connsiteY441" fmla="*/ 3835797 h 5115181"/>
              <a:gd name="connsiteX442" fmla="*/ 3382361 w 3964225"/>
              <a:gd name="connsiteY442" fmla="*/ 3853531 h 5115181"/>
              <a:gd name="connsiteX443" fmla="*/ 3347695 w 3964225"/>
              <a:gd name="connsiteY443" fmla="*/ 3851809 h 5115181"/>
              <a:gd name="connsiteX444" fmla="*/ 3300633 w 3964225"/>
              <a:gd name="connsiteY444" fmla="*/ 3857491 h 5115181"/>
              <a:gd name="connsiteX445" fmla="*/ 3285338 w 3964225"/>
              <a:gd name="connsiteY445" fmla="*/ 3869428 h 5115181"/>
              <a:gd name="connsiteX446" fmla="*/ 3270043 w 3964225"/>
              <a:gd name="connsiteY446" fmla="*/ 3881366 h 5115181"/>
              <a:gd name="connsiteX447" fmla="*/ 3237071 w 3964225"/>
              <a:gd name="connsiteY447" fmla="*/ 3859011 h 5115181"/>
              <a:gd name="connsiteX448" fmla="*/ 3181801 w 3964225"/>
              <a:gd name="connsiteY448" fmla="*/ 3841564 h 5115181"/>
              <a:gd name="connsiteX449" fmla="*/ 3127766 w 3964225"/>
              <a:gd name="connsiteY449" fmla="*/ 3826182 h 5115181"/>
              <a:gd name="connsiteX450" fmla="*/ 3096028 w 3964225"/>
              <a:gd name="connsiteY450" fmla="*/ 3805893 h 5115181"/>
              <a:gd name="connsiteX451" fmla="*/ 3085353 w 3964225"/>
              <a:gd name="connsiteY451" fmla="*/ 3778632 h 5115181"/>
              <a:gd name="connsiteX452" fmla="*/ 3062769 w 3964225"/>
              <a:gd name="connsiteY452" fmla="*/ 3722042 h 5115181"/>
              <a:gd name="connsiteX453" fmla="*/ 3042252 w 3964225"/>
              <a:gd name="connsiteY453" fmla="*/ 3664219 h 5115181"/>
              <a:gd name="connsiteX454" fmla="*/ 3041908 w 3964225"/>
              <a:gd name="connsiteY454" fmla="*/ 3630787 h 5115181"/>
              <a:gd name="connsiteX455" fmla="*/ 3002737 w 3964225"/>
              <a:gd name="connsiteY455" fmla="*/ 3612134 h 5115181"/>
              <a:gd name="connsiteX456" fmla="*/ 2956909 w 3964225"/>
              <a:gd name="connsiteY456" fmla="*/ 3619882 h 5115181"/>
              <a:gd name="connsiteX457" fmla="*/ 2916389 w 3964225"/>
              <a:gd name="connsiteY457" fmla="*/ 3655293 h 5115181"/>
              <a:gd name="connsiteX458" fmla="*/ 2875870 w 3964225"/>
              <a:gd name="connsiteY458" fmla="*/ 3690704 h 5115181"/>
              <a:gd name="connsiteX459" fmla="*/ 2893977 w 3964225"/>
              <a:gd name="connsiteY459" fmla="*/ 3716330 h 5115181"/>
              <a:gd name="connsiteX460" fmla="*/ 2917020 w 3964225"/>
              <a:gd name="connsiteY460" fmla="*/ 3750221 h 5115181"/>
              <a:gd name="connsiteX461" fmla="*/ 2917824 w 3964225"/>
              <a:gd name="connsiteY461" fmla="*/ 3760953 h 5115181"/>
              <a:gd name="connsiteX462" fmla="*/ 2906230 w 3964225"/>
              <a:gd name="connsiteY462" fmla="*/ 3779090 h 5115181"/>
              <a:gd name="connsiteX463" fmla="*/ 2846857 w 3964225"/>
              <a:gd name="connsiteY463" fmla="*/ 3750077 h 5115181"/>
              <a:gd name="connsiteX464" fmla="*/ 2777498 w 3964225"/>
              <a:gd name="connsiteY464" fmla="*/ 3760666 h 5115181"/>
              <a:gd name="connsiteX465" fmla="*/ 2763838 w 3964225"/>
              <a:gd name="connsiteY465" fmla="*/ 3780036 h 5115181"/>
              <a:gd name="connsiteX466" fmla="*/ 2750179 w 3964225"/>
              <a:gd name="connsiteY466" fmla="*/ 3799406 h 5115181"/>
              <a:gd name="connsiteX467" fmla="*/ 2698582 w 3964225"/>
              <a:gd name="connsiteY467" fmla="*/ 3802189 h 5115181"/>
              <a:gd name="connsiteX468" fmla="*/ 2642854 w 3964225"/>
              <a:gd name="connsiteY468" fmla="*/ 3807440 h 5115181"/>
              <a:gd name="connsiteX469" fmla="*/ 2613469 w 3964225"/>
              <a:gd name="connsiteY469" fmla="*/ 3847414 h 5115181"/>
              <a:gd name="connsiteX470" fmla="*/ 2622450 w 3964225"/>
              <a:gd name="connsiteY470" fmla="*/ 3895308 h 5115181"/>
              <a:gd name="connsiteX471" fmla="*/ 2635134 w 3964225"/>
              <a:gd name="connsiteY471" fmla="*/ 3949401 h 5115181"/>
              <a:gd name="connsiteX472" fmla="*/ 2610254 w 3964225"/>
              <a:gd name="connsiteY472" fmla="*/ 4006306 h 5115181"/>
              <a:gd name="connsiteX473" fmla="*/ 2600526 w 3964225"/>
              <a:gd name="connsiteY473" fmla="*/ 3919614 h 5115181"/>
              <a:gd name="connsiteX474" fmla="*/ 2599005 w 3964225"/>
              <a:gd name="connsiteY474" fmla="*/ 3856052 h 5115181"/>
              <a:gd name="connsiteX475" fmla="*/ 2569334 w 3964225"/>
              <a:gd name="connsiteY475" fmla="*/ 3834529 h 5115181"/>
              <a:gd name="connsiteX476" fmla="*/ 2564369 w 3964225"/>
              <a:gd name="connsiteY476" fmla="*/ 3840297 h 5115181"/>
              <a:gd name="connsiteX477" fmla="*/ 2555272 w 3964225"/>
              <a:gd name="connsiteY477" fmla="*/ 3848533 h 5115181"/>
              <a:gd name="connsiteX478" fmla="*/ 2528872 w 3964225"/>
              <a:gd name="connsiteY478" fmla="*/ 3841875 h 5115181"/>
              <a:gd name="connsiteX479" fmla="*/ 2531339 w 3964225"/>
              <a:gd name="connsiteY479" fmla="*/ 3846007 h 5115181"/>
              <a:gd name="connsiteX480" fmla="*/ 2490964 w 3964225"/>
              <a:gd name="connsiteY480" fmla="*/ 3811256 h 5115181"/>
              <a:gd name="connsiteX481" fmla="*/ 2427459 w 3964225"/>
              <a:gd name="connsiteY481" fmla="*/ 3784711 h 5115181"/>
              <a:gd name="connsiteX482" fmla="*/ 2396839 w 3964225"/>
              <a:gd name="connsiteY482" fmla="*/ 3822619 h 5115181"/>
              <a:gd name="connsiteX483" fmla="*/ 2364555 w 3964225"/>
              <a:gd name="connsiteY483" fmla="*/ 3867127 h 5115181"/>
              <a:gd name="connsiteX484" fmla="*/ 2358903 w 3964225"/>
              <a:gd name="connsiteY484" fmla="*/ 3806032 h 5115181"/>
              <a:gd name="connsiteX485" fmla="*/ 2349118 w 3964225"/>
              <a:gd name="connsiteY485" fmla="*/ 3747405 h 5115181"/>
              <a:gd name="connsiteX486" fmla="*/ 2266443 w 3964225"/>
              <a:gd name="connsiteY486" fmla="*/ 3810795 h 5115181"/>
              <a:gd name="connsiteX487" fmla="*/ 2246441 w 3964225"/>
              <a:gd name="connsiteY487" fmla="*/ 3904030 h 5115181"/>
              <a:gd name="connsiteX488" fmla="*/ 2266241 w 3964225"/>
              <a:gd name="connsiteY488" fmla="*/ 3909023 h 5115181"/>
              <a:gd name="connsiteX489" fmla="*/ 2267877 w 3964225"/>
              <a:gd name="connsiteY489" fmla="*/ 3916455 h 5115181"/>
              <a:gd name="connsiteX490" fmla="*/ 2269513 w 3964225"/>
              <a:gd name="connsiteY490" fmla="*/ 3923888 h 5115181"/>
              <a:gd name="connsiteX491" fmla="*/ 2290117 w 3964225"/>
              <a:gd name="connsiteY491" fmla="*/ 3939613 h 5115181"/>
              <a:gd name="connsiteX492" fmla="*/ 2254590 w 3964225"/>
              <a:gd name="connsiteY492" fmla="*/ 3955224 h 5115181"/>
              <a:gd name="connsiteX493" fmla="*/ 2214932 w 3964225"/>
              <a:gd name="connsiteY493" fmla="*/ 3973303 h 5115181"/>
              <a:gd name="connsiteX494" fmla="*/ 2208933 w 3964225"/>
              <a:gd name="connsiteY494" fmla="*/ 4080598 h 5115181"/>
              <a:gd name="connsiteX495" fmla="*/ 2146805 w 3964225"/>
              <a:gd name="connsiteY495" fmla="*/ 4187779 h 5115181"/>
              <a:gd name="connsiteX496" fmla="*/ 2101407 w 3964225"/>
              <a:gd name="connsiteY496" fmla="*/ 4186861 h 5115181"/>
              <a:gd name="connsiteX497" fmla="*/ 2075351 w 3964225"/>
              <a:gd name="connsiteY497" fmla="*/ 4213634 h 5115181"/>
              <a:gd name="connsiteX498" fmla="*/ 2067373 w 3964225"/>
              <a:gd name="connsiteY498" fmla="*/ 4280066 h 5115181"/>
              <a:gd name="connsiteX499" fmla="*/ 2077273 w 3964225"/>
              <a:gd name="connsiteY499" fmla="*/ 4282563 h 5115181"/>
              <a:gd name="connsiteX500" fmla="*/ 2089641 w 3964225"/>
              <a:gd name="connsiteY500" fmla="*/ 4289192 h 5115181"/>
              <a:gd name="connsiteX501" fmla="*/ 2092482 w 3964225"/>
              <a:gd name="connsiteY501" fmla="*/ 4312723 h 5115181"/>
              <a:gd name="connsiteX502" fmla="*/ 2091190 w 3964225"/>
              <a:gd name="connsiteY502" fmla="*/ 4338722 h 5115181"/>
              <a:gd name="connsiteX503" fmla="*/ 2055320 w 3964225"/>
              <a:gd name="connsiteY503" fmla="*/ 4320901 h 5115181"/>
              <a:gd name="connsiteX504" fmla="*/ 2024443 w 3964225"/>
              <a:gd name="connsiteY504" fmla="*/ 4283280 h 5115181"/>
              <a:gd name="connsiteX505" fmla="*/ 1974826 w 3964225"/>
              <a:gd name="connsiteY505" fmla="*/ 4326927 h 5115181"/>
              <a:gd name="connsiteX506" fmla="*/ 1921078 w 3964225"/>
              <a:gd name="connsiteY506" fmla="*/ 4373042 h 5115181"/>
              <a:gd name="connsiteX507" fmla="*/ 1859581 w 3964225"/>
              <a:gd name="connsiteY507" fmla="*/ 4373328 h 5115181"/>
              <a:gd name="connsiteX508" fmla="*/ 1793953 w 3964225"/>
              <a:gd name="connsiteY508" fmla="*/ 4376083 h 5115181"/>
              <a:gd name="connsiteX509" fmla="*/ 1775730 w 3964225"/>
              <a:gd name="connsiteY509" fmla="*/ 4406587 h 5115181"/>
              <a:gd name="connsiteX510" fmla="*/ 1751711 w 3964225"/>
              <a:gd name="connsiteY510" fmla="*/ 4446159 h 5115181"/>
              <a:gd name="connsiteX511" fmla="*/ 1731165 w 3964225"/>
              <a:gd name="connsiteY511" fmla="*/ 4402368 h 5115181"/>
              <a:gd name="connsiteX512" fmla="*/ 1671763 w 3964225"/>
              <a:gd name="connsiteY512" fmla="*/ 4387389 h 5115181"/>
              <a:gd name="connsiteX513" fmla="*/ 1660571 w 3964225"/>
              <a:gd name="connsiteY513" fmla="*/ 4410891 h 5115181"/>
              <a:gd name="connsiteX514" fmla="*/ 1649380 w 3964225"/>
              <a:gd name="connsiteY514" fmla="*/ 4434393 h 5115181"/>
              <a:gd name="connsiteX515" fmla="*/ 1636581 w 3964225"/>
              <a:gd name="connsiteY515" fmla="*/ 4436430 h 5115181"/>
              <a:gd name="connsiteX516" fmla="*/ 1619650 w 3964225"/>
              <a:gd name="connsiteY516" fmla="*/ 4440936 h 5115181"/>
              <a:gd name="connsiteX517" fmla="*/ 1612304 w 3964225"/>
              <a:gd name="connsiteY517" fmla="*/ 4400474 h 5115181"/>
              <a:gd name="connsiteX518" fmla="*/ 1596694 w 3964225"/>
              <a:gd name="connsiteY518" fmla="*/ 4364947 h 5115181"/>
              <a:gd name="connsiteX519" fmla="*/ 1573593 w 3964225"/>
              <a:gd name="connsiteY519" fmla="*/ 4359122 h 5115181"/>
              <a:gd name="connsiteX520" fmla="*/ 1550492 w 3964225"/>
              <a:gd name="connsiteY520" fmla="*/ 4353296 h 5115181"/>
              <a:gd name="connsiteX521" fmla="*/ 1521910 w 3964225"/>
              <a:gd name="connsiteY521" fmla="*/ 4404003 h 5115181"/>
              <a:gd name="connsiteX522" fmla="*/ 1486728 w 3964225"/>
              <a:gd name="connsiteY522" fmla="*/ 4453045 h 5115181"/>
              <a:gd name="connsiteX523" fmla="*/ 1488393 w 3964225"/>
              <a:gd name="connsiteY523" fmla="*/ 4446445 h 5115181"/>
              <a:gd name="connsiteX524" fmla="*/ 1477660 w 3964225"/>
              <a:gd name="connsiteY524" fmla="*/ 4447248 h 5115181"/>
              <a:gd name="connsiteX525" fmla="*/ 1482309 w 3964225"/>
              <a:gd name="connsiteY525" fmla="*/ 4394016 h 5115181"/>
              <a:gd name="connsiteX526" fmla="*/ 1466355 w 3964225"/>
              <a:gd name="connsiteY526" fmla="*/ 4325059 h 5115181"/>
              <a:gd name="connsiteX527" fmla="*/ 1406150 w 3964225"/>
              <a:gd name="connsiteY527" fmla="*/ 4299346 h 5115181"/>
              <a:gd name="connsiteX528" fmla="*/ 1331080 w 3964225"/>
              <a:gd name="connsiteY528" fmla="*/ 4276905 h 5115181"/>
              <a:gd name="connsiteX529" fmla="*/ 1327465 w 3964225"/>
              <a:gd name="connsiteY529" fmla="*/ 4228609 h 5115181"/>
              <a:gd name="connsiteX530" fmla="*/ 1317249 w 3964225"/>
              <a:gd name="connsiteY530" fmla="*/ 4178648 h 5115181"/>
              <a:gd name="connsiteX531" fmla="*/ 1269326 w 3964225"/>
              <a:gd name="connsiteY531" fmla="*/ 4201663 h 5115181"/>
              <a:gd name="connsiteX532" fmla="*/ 1234632 w 3964225"/>
              <a:gd name="connsiteY532" fmla="*/ 4213973 h 5115181"/>
              <a:gd name="connsiteX533" fmla="*/ 1212334 w 3964225"/>
              <a:gd name="connsiteY533" fmla="*/ 4218880 h 5115181"/>
              <a:gd name="connsiteX534" fmla="*/ 1249985 w 3964225"/>
              <a:gd name="connsiteY534" fmla="*/ 4173970 h 5115181"/>
              <a:gd name="connsiteX535" fmla="*/ 1275295 w 3964225"/>
              <a:gd name="connsiteY535" fmla="*/ 4108399 h 5115181"/>
              <a:gd name="connsiteX536" fmla="*/ 1228721 w 3964225"/>
              <a:gd name="connsiteY536" fmla="*/ 4077349 h 5115181"/>
              <a:gd name="connsiteX537" fmla="*/ 1181343 w 3964225"/>
              <a:gd name="connsiteY537" fmla="*/ 4035567 h 5115181"/>
              <a:gd name="connsiteX538" fmla="*/ 1202923 w 3964225"/>
              <a:gd name="connsiteY538" fmla="*/ 3977830 h 5115181"/>
              <a:gd name="connsiteX539" fmla="*/ 1204761 w 3964225"/>
              <a:gd name="connsiteY539" fmla="*/ 3887035 h 5115181"/>
              <a:gd name="connsiteX540" fmla="*/ 1182091 w 3964225"/>
              <a:gd name="connsiteY540" fmla="*/ 3872543 h 5115181"/>
              <a:gd name="connsiteX541" fmla="*/ 1095887 w 3964225"/>
              <a:gd name="connsiteY541" fmla="*/ 3845539 h 5115181"/>
              <a:gd name="connsiteX542" fmla="*/ 1128084 w 3964225"/>
              <a:gd name="connsiteY542" fmla="*/ 3843129 h 5115181"/>
              <a:gd name="connsiteX543" fmla="*/ 1172679 w 3964225"/>
              <a:gd name="connsiteY543" fmla="*/ 3833315 h 5115181"/>
              <a:gd name="connsiteX544" fmla="*/ 1206168 w 3964225"/>
              <a:gd name="connsiteY544" fmla="*/ 3804905 h 5115181"/>
              <a:gd name="connsiteX545" fmla="*/ 1219053 w 3964225"/>
              <a:gd name="connsiteY545" fmla="*/ 3760770 h 5115181"/>
              <a:gd name="connsiteX546" fmla="*/ 1208320 w 3964225"/>
              <a:gd name="connsiteY546" fmla="*/ 3761574 h 5115181"/>
              <a:gd name="connsiteX547" fmla="*/ 1195579 w 3964225"/>
              <a:gd name="connsiteY547" fmla="*/ 3735546 h 5115181"/>
              <a:gd name="connsiteX548" fmla="*/ 1182838 w 3964225"/>
              <a:gd name="connsiteY548" fmla="*/ 3709518 h 5115181"/>
              <a:gd name="connsiteX549" fmla="*/ 1216700 w 3964225"/>
              <a:gd name="connsiteY549" fmla="*/ 3700508 h 5115181"/>
              <a:gd name="connsiteX550" fmla="*/ 1246429 w 3964225"/>
              <a:gd name="connsiteY550" fmla="*/ 3693965 h 5115181"/>
              <a:gd name="connsiteX551" fmla="*/ 1262586 w 3964225"/>
              <a:gd name="connsiteY551" fmla="*/ 3664695 h 5115181"/>
              <a:gd name="connsiteX552" fmla="*/ 1259773 w 3964225"/>
              <a:gd name="connsiteY552" fmla="*/ 3627131 h 5115181"/>
              <a:gd name="connsiteX553" fmla="*/ 1250763 w 3964225"/>
              <a:gd name="connsiteY553" fmla="*/ 3593270 h 5115181"/>
              <a:gd name="connsiteX554" fmla="*/ 1248324 w 3964225"/>
              <a:gd name="connsiteY554" fmla="*/ 3575105 h 5115181"/>
              <a:gd name="connsiteX555" fmla="*/ 1284654 w 3964225"/>
              <a:gd name="connsiteY555" fmla="*/ 3570226 h 5115181"/>
              <a:gd name="connsiteX556" fmla="*/ 1308586 w 3964225"/>
              <a:gd name="connsiteY556" fmla="*/ 3572752 h 5115181"/>
              <a:gd name="connsiteX557" fmla="*/ 1330511 w 3964225"/>
              <a:gd name="connsiteY557" fmla="*/ 3548446 h 5115181"/>
              <a:gd name="connsiteX558" fmla="*/ 1324370 w 3964225"/>
              <a:gd name="connsiteY558" fmla="*/ 3524083 h 5115181"/>
              <a:gd name="connsiteX559" fmla="*/ 1312030 w 3964225"/>
              <a:gd name="connsiteY559" fmla="*/ 3503421 h 5115181"/>
              <a:gd name="connsiteX560" fmla="*/ 1319492 w 3964225"/>
              <a:gd name="connsiteY560" fmla="*/ 3487753 h 5115181"/>
              <a:gd name="connsiteX561" fmla="*/ 1340125 w 3964225"/>
              <a:gd name="connsiteY561" fmla="*/ 3489446 h 5115181"/>
              <a:gd name="connsiteX562" fmla="*/ 1355764 w 3964225"/>
              <a:gd name="connsiteY562" fmla="*/ 3510940 h 5115181"/>
              <a:gd name="connsiteX563" fmla="*/ 1378893 w 3964225"/>
              <a:gd name="connsiteY563" fmla="*/ 3502733 h 5115181"/>
              <a:gd name="connsiteX564" fmla="*/ 1410287 w 3964225"/>
              <a:gd name="connsiteY564" fmla="*/ 3489590 h 5115181"/>
              <a:gd name="connsiteX565" fmla="*/ 1440074 w 3964225"/>
              <a:gd name="connsiteY565" fmla="*/ 3454983 h 5115181"/>
              <a:gd name="connsiteX566" fmla="*/ 1443461 w 3964225"/>
              <a:gd name="connsiteY566" fmla="*/ 3413717 h 5115181"/>
              <a:gd name="connsiteX567" fmla="*/ 1432757 w 3964225"/>
              <a:gd name="connsiteY567" fmla="*/ 3400488 h 5115181"/>
              <a:gd name="connsiteX568" fmla="*/ 1422053 w 3964225"/>
              <a:gd name="connsiteY568" fmla="*/ 3387259 h 5115181"/>
              <a:gd name="connsiteX569" fmla="*/ 1421250 w 3964225"/>
              <a:gd name="connsiteY569" fmla="*/ 3376527 h 5115181"/>
              <a:gd name="connsiteX570" fmla="*/ 1479819 w 3964225"/>
              <a:gd name="connsiteY570" fmla="*/ 3394807 h 5115181"/>
              <a:gd name="connsiteX571" fmla="*/ 1534256 w 3964225"/>
              <a:gd name="connsiteY571" fmla="*/ 3415554 h 5115181"/>
              <a:gd name="connsiteX572" fmla="*/ 1547485 w 3964225"/>
              <a:gd name="connsiteY572" fmla="*/ 3404851 h 5115181"/>
              <a:gd name="connsiteX573" fmla="*/ 1560715 w 3964225"/>
              <a:gd name="connsiteY573" fmla="*/ 3394147 h 5115181"/>
              <a:gd name="connsiteX574" fmla="*/ 1575579 w 3964225"/>
              <a:gd name="connsiteY574" fmla="*/ 3390876 h 5115181"/>
              <a:gd name="connsiteX575" fmla="*/ 1586312 w 3964225"/>
              <a:gd name="connsiteY575" fmla="*/ 3390072 h 5115181"/>
              <a:gd name="connsiteX576" fmla="*/ 1609097 w 3964225"/>
              <a:gd name="connsiteY576" fmla="*/ 3348434 h 5115181"/>
              <a:gd name="connsiteX577" fmla="*/ 1619485 w 3964225"/>
              <a:gd name="connsiteY577" fmla="*/ 3314199 h 5115181"/>
              <a:gd name="connsiteX578" fmla="*/ 1637650 w 3964225"/>
              <a:gd name="connsiteY578" fmla="*/ 3311760 h 5115181"/>
              <a:gd name="connsiteX579" fmla="*/ 1655815 w 3964225"/>
              <a:gd name="connsiteY579" fmla="*/ 3309321 h 5115181"/>
              <a:gd name="connsiteX580" fmla="*/ 1687897 w 3964225"/>
              <a:gd name="connsiteY580" fmla="*/ 3363041 h 5115181"/>
              <a:gd name="connsiteX581" fmla="*/ 1725834 w 3964225"/>
              <a:gd name="connsiteY581" fmla="*/ 3379628 h 5115181"/>
              <a:gd name="connsiteX582" fmla="*/ 1777028 w 3964225"/>
              <a:gd name="connsiteY582" fmla="*/ 3371478 h 5115181"/>
              <a:gd name="connsiteX583" fmla="*/ 1798120 w 3964225"/>
              <a:gd name="connsiteY583" fmla="*/ 3350473 h 5115181"/>
              <a:gd name="connsiteX584" fmla="*/ 1819212 w 3964225"/>
              <a:gd name="connsiteY584" fmla="*/ 3329467 h 5115181"/>
              <a:gd name="connsiteX585" fmla="*/ 1870751 w 3964225"/>
              <a:gd name="connsiteY585" fmla="*/ 3354749 h 5115181"/>
              <a:gd name="connsiteX586" fmla="*/ 1919076 w 3964225"/>
              <a:gd name="connsiteY586" fmla="*/ 3337101 h 5115181"/>
              <a:gd name="connsiteX587" fmla="*/ 1934400 w 3964225"/>
              <a:gd name="connsiteY587" fmla="*/ 3311131 h 5115181"/>
              <a:gd name="connsiteX588" fmla="*/ 1962924 w 3964225"/>
              <a:gd name="connsiteY588" fmla="*/ 3288489 h 5115181"/>
              <a:gd name="connsiteX589" fmla="*/ 1986455 w 3964225"/>
              <a:gd name="connsiteY589" fmla="*/ 3285649 h 5115181"/>
              <a:gd name="connsiteX590" fmla="*/ 2009125 w 3964225"/>
              <a:gd name="connsiteY590" fmla="*/ 3300140 h 5115181"/>
              <a:gd name="connsiteX591" fmla="*/ 2033861 w 3964225"/>
              <a:gd name="connsiteY591" fmla="*/ 3313398 h 5115181"/>
              <a:gd name="connsiteX592" fmla="*/ 2067723 w 3964225"/>
              <a:gd name="connsiteY592" fmla="*/ 3304388 h 5115181"/>
              <a:gd name="connsiteX593" fmla="*/ 2071913 w 3964225"/>
              <a:gd name="connsiteY593" fmla="*/ 3273855 h 5115181"/>
              <a:gd name="connsiteX594" fmla="*/ 2062903 w 3964225"/>
              <a:gd name="connsiteY594" fmla="*/ 3239993 h 5115181"/>
              <a:gd name="connsiteX595" fmla="*/ 2031165 w 3964225"/>
              <a:gd name="connsiteY595" fmla="*/ 3219705 h 5115181"/>
              <a:gd name="connsiteX596" fmla="*/ 1999426 w 3964225"/>
              <a:gd name="connsiteY596" fmla="*/ 3199416 h 5115181"/>
              <a:gd name="connsiteX597" fmla="*/ 2041123 w 3964225"/>
              <a:gd name="connsiteY597" fmla="*/ 3194136 h 5115181"/>
              <a:gd name="connsiteX598" fmla="*/ 2080350 w 3964225"/>
              <a:gd name="connsiteY598" fmla="*/ 3184724 h 5115181"/>
              <a:gd name="connsiteX599" fmla="*/ 2085401 w 3964225"/>
              <a:gd name="connsiteY599" fmla="*/ 3136858 h 5115181"/>
              <a:gd name="connsiteX600" fmla="*/ 2083852 w 3964225"/>
              <a:gd name="connsiteY600" fmla="*/ 3087328 h 5115181"/>
              <a:gd name="connsiteX601" fmla="*/ 2092920 w 3964225"/>
              <a:gd name="connsiteY601" fmla="*/ 3093125 h 5115181"/>
              <a:gd name="connsiteX602" fmla="*/ 2098717 w 3964225"/>
              <a:gd name="connsiteY602" fmla="*/ 3084057 h 5115181"/>
              <a:gd name="connsiteX603" fmla="*/ 2107785 w 3964225"/>
              <a:gd name="connsiteY603" fmla="*/ 3089854 h 5115181"/>
              <a:gd name="connsiteX604" fmla="*/ 2140040 w 3964225"/>
              <a:gd name="connsiteY604" fmla="*/ 3059378 h 5115181"/>
              <a:gd name="connsiteX605" fmla="*/ 2149596 w 3964225"/>
              <a:gd name="connsiteY605" fmla="*/ 3028444 h 5115181"/>
              <a:gd name="connsiteX606" fmla="*/ 2157086 w 3964225"/>
              <a:gd name="connsiteY606" fmla="*/ 2998743 h 5115181"/>
              <a:gd name="connsiteX607" fmla="*/ 2179010 w 3964225"/>
              <a:gd name="connsiteY607" fmla="*/ 2974437 h 5115181"/>
              <a:gd name="connsiteX608" fmla="*/ 2198839 w 3964225"/>
              <a:gd name="connsiteY608" fmla="*/ 2965398 h 5115181"/>
              <a:gd name="connsiteX609" fmla="*/ 2218669 w 3964225"/>
              <a:gd name="connsiteY609" fmla="*/ 2956359 h 5115181"/>
              <a:gd name="connsiteX610" fmla="*/ 2229516 w 3964225"/>
              <a:gd name="connsiteY610" fmla="*/ 2899425 h 5115181"/>
              <a:gd name="connsiteX611" fmla="*/ 2180417 w 3964225"/>
              <a:gd name="connsiteY611" fmla="*/ 2892308 h 5115181"/>
              <a:gd name="connsiteX612" fmla="*/ 2127185 w 3964225"/>
              <a:gd name="connsiteY612" fmla="*/ 2887659 h 5115181"/>
              <a:gd name="connsiteX613" fmla="*/ 2113268 w 3964225"/>
              <a:gd name="connsiteY613" fmla="*/ 2831500 h 5115181"/>
              <a:gd name="connsiteX614" fmla="*/ 2106754 w 3964225"/>
              <a:gd name="connsiteY614" fmla="*/ 2787738 h 5115181"/>
              <a:gd name="connsiteX615" fmla="*/ 2092750 w 3964225"/>
              <a:gd name="connsiteY615" fmla="*/ 2773676 h 5115181"/>
              <a:gd name="connsiteX616" fmla="*/ 2062275 w 3964225"/>
              <a:gd name="connsiteY616" fmla="*/ 2741421 h 5115181"/>
              <a:gd name="connsiteX617" fmla="*/ 2068071 w 3964225"/>
              <a:gd name="connsiteY617" fmla="*/ 2732353 h 5115181"/>
              <a:gd name="connsiteX618" fmla="*/ 2056937 w 3964225"/>
              <a:gd name="connsiteY618" fmla="*/ 2727791 h 5115181"/>
              <a:gd name="connsiteX619" fmla="*/ 2045803 w 3964225"/>
              <a:gd name="connsiteY619" fmla="*/ 2723228 h 5115181"/>
              <a:gd name="connsiteX620" fmla="*/ 2047066 w 3964225"/>
              <a:gd name="connsiteY620" fmla="*/ 2711261 h 5115181"/>
              <a:gd name="connsiteX621" fmla="*/ 2048328 w 3964225"/>
              <a:gd name="connsiteY621" fmla="*/ 2699295 h 5115181"/>
              <a:gd name="connsiteX622" fmla="*/ 2023219 w 3964225"/>
              <a:gd name="connsiteY622" fmla="*/ 2666638 h 5115181"/>
              <a:gd name="connsiteX623" fmla="*/ 2007178 w 3964225"/>
              <a:gd name="connsiteY623" fmla="*/ 2639778 h 5115181"/>
              <a:gd name="connsiteX624" fmla="*/ 1976760 w 3964225"/>
              <a:gd name="connsiteY624" fmla="*/ 2579458 h 5115181"/>
              <a:gd name="connsiteX625" fmla="*/ 1950761 w 3964225"/>
              <a:gd name="connsiteY625" fmla="*/ 2578167 h 5115181"/>
              <a:gd name="connsiteX626" fmla="*/ 1885133 w 3964225"/>
              <a:gd name="connsiteY626" fmla="*/ 2580921 h 5115181"/>
              <a:gd name="connsiteX627" fmla="*/ 1802975 w 3964225"/>
              <a:gd name="connsiteY627" fmla="*/ 2593547 h 5115181"/>
              <a:gd name="connsiteX628" fmla="*/ 1727388 w 3964225"/>
              <a:gd name="connsiteY628" fmla="*/ 2621870 h 5115181"/>
              <a:gd name="connsiteX629" fmla="*/ 1697200 w 3964225"/>
              <a:gd name="connsiteY629" fmla="*/ 2651111 h 5115181"/>
              <a:gd name="connsiteX630" fmla="*/ 1629820 w 3964225"/>
              <a:gd name="connsiteY630" fmla="*/ 2702564 h 5115181"/>
              <a:gd name="connsiteX631" fmla="*/ 1593461 w 3964225"/>
              <a:gd name="connsiteY631" fmla="*/ 2721474 h 5115181"/>
              <a:gd name="connsiteX632" fmla="*/ 1575297 w 3964225"/>
              <a:gd name="connsiteY632" fmla="*/ 2723913 h 5115181"/>
              <a:gd name="connsiteX633" fmla="*/ 1597221 w 3964225"/>
              <a:gd name="connsiteY633" fmla="*/ 2699608 h 5115181"/>
              <a:gd name="connsiteX634" fmla="*/ 1627410 w 3964225"/>
              <a:gd name="connsiteY634" fmla="*/ 2670366 h 5115181"/>
              <a:gd name="connsiteX635" fmla="*/ 1655503 w 3964225"/>
              <a:gd name="connsiteY635" fmla="*/ 2656391 h 5115181"/>
              <a:gd name="connsiteX636" fmla="*/ 1687730 w 3964225"/>
              <a:gd name="connsiteY636" fmla="*/ 2639948 h 5115181"/>
              <a:gd name="connsiteX637" fmla="*/ 1731980 w 3964225"/>
              <a:gd name="connsiteY637" fmla="*/ 2596703 h 5115181"/>
              <a:gd name="connsiteX638" fmla="*/ 1767965 w 3964225"/>
              <a:gd name="connsiteY638" fmla="*/ 2558394 h 5115181"/>
              <a:gd name="connsiteX639" fmla="*/ 1786962 w 3964225"/>
              <a:gd name="connsiteY639" fmla="*/ 2552655 h 5115181"/>
              <a:gd name="connsiteX640" fmla="*/ 1787823 w 3964225"/>
              <a:gd name="connsiteY640" fmla="*/ 2535322 h 5115181"/>
              <a:gd name="connsiteX641" fmla="*/ 1812187 w 3964225"/>
              <a:gd name="connsiteY641" fmla="*/ 2529181 h 5115181"/>
              <a:gd name="connsiteX642" fmla="*/ 1836550 w 3964225"/>
              <a:gd name="connsiteY642" fmla="*/ 2523040 h 5115181"/>
              <a:gd name="connsiteX643" fmla="*/ 1845676 w 3964225"/>
              <a:gd name="connsiteY643" fmla="*/ 2500772 h 5115181"/>
              <a:gd name="connsiteX644" fmla="*/ 1837526 w 3964225"/>
              <a:gd name="connsiteY644" fmla="*/ 2449577 h 5115181"/>
              <a:gd name="connsiteX645" fmla="*/ 1793047 w 3964225"/>
              <a:gd name="connsiteY645" fmla="*/ 2403261 h 5115181"/>
              <a:gd name="connsiteX646" fmla="*/ 1750978 w 3964225"/>
              <a:gd name="connsiteY646" fmla="*/ 2389142 h 5115181"/>
              <a:gd name="connsiteX647" fmla="*/ 1712611 w 3964225"/>
              <a:gd name="connsiteY647" fmla="*/ 2381222 h 5115181"/>
              <a:gd name="connsiteX648" fmla="*/ 1681705 w 3964225"/>
              <a:gd name="connsiteY648" fmla="*/ 2357633 h 5115181"/>
              <a:gd name="connsiteX649" fmla="*/ 1680988 w 3964225"/>
              <a:gd name="connsiteY649" fmla="*/ 2304803 h 5115181"/>
              <a:gd name="connsiteX650" fmla="*/ 1680271 w 3964225"/>
              <a:gd name="connsiteY650" fmla="*/ 2251973 h 5115181"/>
              <a:gd name="connsiteX651" fmla="*/ 1651030 w 3964225"/>
              <a:gd name="connsiteY651" fmla="*/ 2221784 h 5115181"/>
              <a:gd name="connsiteX652" fmla="*/ 1624333 w 3964225"/>
              <a:gd name="connsiteY652" fmla="*/ 2194217 h 5115181"/>
              <a:gd name="connsiteX653" fmla="*/ 1624796 w 3964225"/>
              <a:gd name="connsiteY653" fmla="*/ 2184891 h 5115181"/>
              <a:gd name="connsiteX654" fmla="*/ 1618144 w 3964225"/>
              <a:gd name="connsiteY654" fmla="*/ 2157331 h 5115181"/>
              <a:gd name="connsiteX655" fmla="*/ 1628561 w 3964225"/>
              <a:gd name="connsiteY655" fmla="*/ 2109064 h 5115181"/>
              <a:gd name="connsiteX656" fmla="*/ 1600152 w 3964225"/>
              <a:gd name="connsiteY656" fmla="*/ 2075575 h 5115181"/>
              <a:gd name="connsiteX657" fmla="*/ 1574210 w 3964225"/>
              <a:gd name="connsiteY657" fmla="*/ 2046219 h 5115181"/>
              <a:gd name="connsiteX658" fmla="*/ 1558629 w 3964225"/>
              <a:gd name="connsiteY658" fmla="*/ 1996660 h 5115181"/>
              <a:gd name="connsiteX659" fmla="*/ 1573551 w 3964225"/>
              <a:gd name="connsiteY659" fmla="*/ 1965324 h 5115181"/>
              <a:gd name="connsiteX660" fmla="*/ 1588473 w 3964225"/>
              <a:gd name="connsiteY660" fmla="*/ 1933987 h 5115181"/>
              <a:gd name="connsiteX661" fmla="*/ 1575359 w 3964225"/>
              <a:gd name="connsiteY661" fmla="*/ 1888561 h 5115181"/>
              <a:gd name="connsiteX662" fmla="*/ 1559691 w 3964225"/>
              <a:gd name="connsiteY662" fmla="*/ 1881099 h 5115181"/>
              <a:gd name="connsiteX663" fmla="*/ 1543736 w 3964225"/>
              <a:gd name="connsiteY663" fmla="*/ 1812142 h 5115181"/>
              <a:gd name="connsiteX664" fmla="*/ 1564915 w 3964225"/>
              <a:gd name="connsiteY664" fmla="*/ 1749039 h 5115181"/>
              <a:gd name="connsiteX665" fmla="*/ 1542675 w 3964225"/>
              <a:gd name="connsiteY665" fmla="*/ 1725880 h 5115181"/>
              <a:gd name="connsiteX666" fmla="*/ 1520436 w 3964225"/>
              <a:gd name="connsiteY666" fmla="*/ 1702722 h 5115181"/>
              <a:gd name="connsiteX667" fmla="*/ 1508154 w 3964225"/>
              <a:gd name="connsiteY667" fmla="*/ 1653996 h 5115181"/>
              <a:gd name="connsiteX668" fmla="*/ 1539605 w 3964225"/>
              <a:gd name="connsiteY668" fmla="*/ 1612788 h 5115181"/>
              <a:gd name="connsiteX669" fmla="*/ 1565604 w 3964225"/>
              <a:gd name="connsiteY669" fmla="*/ 1614079 h 5115181"/>
              <a:gd name="connsiteX670" fmla="*/ 1594932 w 3964225"/>
              <a:gd name="connsiteY670" fmla="*/ 1602170 h 5115181"/>
              <a:gd name="connsiteX671" fmla="*/ 1593354 w 3964225"/>
              <a:gd name="connsiteY671" fmla="*/ 1566673 h 5115181"/>
              <a:gd name="connsiteX672" fmla="*/ 1585176 w 3964225"/>
              <a:gd name="connsiteY672" fmla="*/ 1529511 h 5115181"/>
              <a:gd name="connsiteX673" fmla="*/ 1532346 w 3964225"/>
              <a:gd name="connsiteY673" fmla="*/ 1530228 h 5115181"/>
              <a:gd name="connsiteX674" fmla="*/ 1476244 w 3964225"/>
              <a:gd name="connsiteY674" fmla="*/ 1516080 h 5115181"/>
              <a:gd name="connsiteX675" fmla="*/ 1478368 w 3964225"/>
              <a:gd name="connsiteY675" fmla="*/ 1486781 h 5115181"/>
              <a:gd name="connsiteX676" fmla="*/ 1495356 w 3964225"/>
              <a:gd name="connsiteY676" fmla="*/ 1454211 h 5115181"/>
              <a:gd name="connsiteX677" fmla="*/ 1532518 w 3964225"/>
              <a:gd name="connsiteY677" fmla="*/ 1446033 h 5115181"/>
              <a:gd name="connsiteX678" fmla="*/ 1569681 w 3964225"/>
              <a:gd name="connsiteY678" fmla="*/ 1437854 h 5115181"/>
              <a:gd name="connsiteX679" fmla="*/ 1591260 w 3964225"/>
              <a:gd name="connsiteY679" fmla="*/ 1380117 h 5115181"/>
              <a:gd name="connsiteX680" fmla="*/ 1594016 w 3964225"/>
              <a:gd name="connsiteY680" fmla="*/ 1243924 h 5115181"/>
              <a:gd name="connsiteX681" fmla="*/ 1618408 w 3964225"/>
              <a:gd name="connsiteY681" fmla="*/ 1223751 h 5115181"/>
              <a:gd name="connsiteX682" fmla="*/ 1658526 w 3964225"/>
              <a:gd name="connsiteY682" fmla="*/ 1182973 h 5115181"/>
              <a:gd name="connsiteX683" fmla="*/ 1688342 w 3964225"/>
              <a:gd name="connsiteY683" fmla="*/ 1134333 h 5115181"/>
              <a:gd name="connsiteX684" fmla="*/ 1685961 w 3964225"/>
              <a:gd name="connsiteY684" fmla="*/ 1088103 h 5115181"/>
              <a:gd name="connsiteX685" fmla="*/ 1645614 w 3964225"/>
              <a:gd name="connsiteY685" fmla="*/ 1039319 h 5115181"/>
              <a:gd name="connsiteX686" fmla="*/ 1605267 w 3964225"/>
              <a:gd name="connsiteY686" fmla="*/ 990535 h 5115181"/>
              <a:gd name="connsiteX687" fmla="*/ 1603660 w 3964225"/>
              <a:gd name="connsiteY687" fmla="*/ 969070 h 5115181"/>
              <a:gd name="connsiteX688" fmla="*/ 1587590 w 3964225"/>
              <a:gd name="connsiteY688" fmla="*/ 956242 h 5115181"/>
              <a:gd name="connsiteX689" fmla="*/ 1564920 w 3964225"/>
              <a:gd name="connsiteY689" fmla="*/ 941751 h 5115181"/>
              <a:gd name="connsiteX690" fmla="*/ 1607419 w 3964225"/>
              <a:gd name="connsiteY690" fmla="*/ 947203 h 5115181"/>
              <a:gd name="connsiteX691" fmla="*/ 1656892 w 3964225"/>
              <a:gd name="connsiteY691" fmla="*/ 973719 h 5115181"/>
              <a:gd name="connsiteX692" fmla="*/ 1708430 w 3964225"/>
              <a:gd name="connsiteY692" fmla="*/ 999001 h 5115181"/>
              <a:gd name="connsiteX693" fmla="*/ 1754660 w 3964225"/>
              <a:gd name="connsiteY693" fmla="*/ 996619 h 5115181"/>
              <a:gd name="connsiteX694" fmla="*/ 1758047 w 3964225"/>
              <a:gd name="connsiteY694" fmla="*/ 955354 h 5115181"/>
              <a:gd name="connsiteX695" fmla="*/ 1750328 w 3964225"/>
              <a:gd name="connsiteY695" fmla="*/ 895493 h 5115181"/>
              <a:gd name="connsiteX696" fmla="*/ 1781378 w 3964225"/>
              <a:gd name="connsiteY696" fmla="*/ 848919 h 5115181"/>
              <a:gd name="connsiteX697" fmla="*/ 1816129 w 3964225"/>
              <a:gd name="connsiteY697" fmla="*/ 808543 h 5115181"/>
              <a:gd name="connsiteX698" fmla="*/ 1821984 w 3964225"/>
              <a:gd name="connsiteY698" fmla="*/ 771410 h 5115181"/>
              <a:gd name="connsiteX699" fmla="*/ 1817077 w 3964225"/>
              <a:gd name="connsiteY699" fmla="*/ 749113 h 5115181"/>
              <a:gd name="connsiteX700" fmla="*/ 1832831 w 3964225"/>
              <a:gd name="connsiteY700" fmla="*/ 714477 h 5115181"/>
              <a:gd name="connsiteX701" fmla="*/ 1869993 w 3964225"/>
              <a:gd name="connsiteY701" fmla="*/ 706298 h 5115181"/>
              <a:gd name="connsiteX702" fmla="*/ 1900095 w 3964225"/>
              <a:gd name="connsiteY702" fmla="*/ 719155 h 5115181"/>
              <a:gd name="connsiteX703" fmla="*/ 1931432 w 3964225"/>
              <a:gd name="connsiteY703" fmla="*/ 734077 h 5115181"/>
              <a:gd name="connsiteX704" fmla="*/ 1968163 w 3964225"/>
              <a:gd name="connsiteY704" fmla="*/ 734565 h 5115181"/>
              <a:gd name="connsiteX705" fmla="*/ 1992584 w 3964225"/>
              <a:gd name="connsiteY705" fmla="*/ 700359 h 5115181"/>
              <a:gd name="connsiteX706" fmla="*/ 2014537 w 3964225"/>
              <a:gd name="connsiteY706" fmla="*/ 662021 h 5115181"/>
              <a:gd name="connsiteX707" fmla="*/ 2045558 w 3964225"/>
              <a:gd name="connsiteY707" fmla="*/ 629479 h 5115181"/>
              <a:gd name="connsiteX708" fmla="*/ 2049346 w 3964225"/>
              <a:gd name="connsiteY708" fmla="*/ 593580 h 5115181"/>
              <a:gd name="connsiteX709" fmla="*/ 2043636 w 3964225"/>
              <a:gd name="connsiteY709" fmla="*/ 560550 h 5115181"/>
              <a:gd name="connsiteX710" fmla="*/ 2056894 w 3964225"/>
              <a:gd name="connsiteY710" fmla="*/ 535814 h 5115181"/>
              <a:gd name="connsiteX711" fmla="*/ 2115550 w 3964225"/>
              <a:gd name="connsiteY711" fmla="*/ 511997 h 5115181"/>
              <a:gd name="connsiteX712" fmla="*/ 2158881 w 3964225"/>
              <a:gd name="connsiteY712" fmla="*/ 514149 h 5115181"/>
              <a:gd name="connsiteX713" fmla="*/ 2202213 w 3964225"/>
              <a:gd name="connsiteY713" fmla="*/ 516301 h 5115181"/>
              <a:gd name="connsiteX714" fmla="*/ 2256736 w 3964225"/>
              <a:gd name="connsiteY714" fmla="*/ 494952 h 5115181"/>
              <a:gd name="connsiteX715" fmla="*/ 2282391 w 3964225"/>
              <a:gd name="connsiteY715" fmla="*/ 462812 h 5115181"/>
              <a:gd name="connsiteX716" fmla="*/ 2306353 w 3964225"/>
              <a:gd name="connsiteY716" fmla="*/ 451305 h 5115181"/>
              <a:gd name="connsiteX717" fmla="*/ 2326182 w 3964225"/>
              <a:gd name="connsiteY717" fmla="*/ 442265 h 5115181"/>
              <a:gd name="connsiteX718" fmla="*/ 2349369 w 3964225"/>
              <a:gd name="connsiteY718" fmla="*/ 405993 h 5115181"/>
              <a:gd name="connsiteX719" fmla="*/ 2358093 w 3964225"/>
              <a:gd name="connsiteY719" fmla="*/ 378359 h 5115181"/>
              <a:gd name="connsiteX720" fmla="*/ 2370174 w 3964225"/>
              <a:gd name="connsiteY720" fmla="*/ 323491 h 5115181"/>
              <a:gd name="connsiteX721" fmla="*/ 2372384 w 3964225"/>
              <a:gd name="connsiteY721" fmla="*/ 252095 h 5115181"/>
              <a:gd name="connsiteX722" fmla="*/ 2347362 w 3964225"/>
              <a:gd name="connsiteY722" fmla="*/ 177340 h 5115181"/>
              <a:gd name="connsiteX723" fmla="*/ 2340761 w 3964225"/>
              <a:gd name="connsiteY723" fmla="*/ 175676 h 5115181"/>
              <a:gd name="connsiteX724" fmla="*/ 2331693 w 3964225"/>
              <a:gd name="connsiteY724" fmla="*/ 169879 h 5115181"/>
              <a:gd name="connsiteX725" fmla="*/ 2328451 w 3964225"/>
              <a:gd name="connsiteY725" fmla="*/ 140982 h 5115181"/>
              <a:gd name="connsiteX726" fmla="*/ 2349945 w 3964225"/>
              <a:gd name="connsiteY726" fmla="*/ 125342 h 5115181"/>
              <a:gd name="connsiteX727" fmla="*/ 2813278 w 3964225"/>
              <a:gd name="connsiteY727" fmla="*/ 0 h 5115181"/>
              <a:gd name="connsiteX728" fmla="*/ 2827941 w 3964225"/>
              <a:gd name="connsiteY728" fmla="*/ 94956 h 5115181"/>
              <a:gd name="connsiteX729" fmla="*/ 2837669 w 3964225"/>
              <a:gd name="connsiteY729" fmla="*/ 181648 h 5115181"/>
              <a:gd name="connsiteX730" fmla="*/ 2817868 w 3964225"/>
              <a:gd name="connsiteY730" fmla="*/ 176655 h 5115181"/>
              <a:gd name="connsiteX731" fmla="*/ 2795773 w 3964225"/>
              <a:gd name="connsiteY731" fmla="*/ 83334 h 5115181"/>
              <a:gd name="connsiteX732" fmla="*/ 2813278 w 3964225"/>
              <a:gd name="connsiteY732" fmla="*/ 0 h 511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</a:cxnLst>
            <a:rect l="l" t="t" r="r" b="b"/>
            <a:pathLst>
              <a:path w="3964225" h="5115181">
                <a:moveTo>
                  <a:pt x="950280" y="4005377"/>
                </a:moveTo>
                <a:lnTo>
                  <a:pt x="952748" y="4009509"/>
                </a:lnTo>
                <a:lnTo>
                  <a:pt x="950484" y="4008059"/>
                </a:lnTo>
                <a:close/>
                <a:moveTo>
                  <a:pt x="2304981" y="3936342"/>
                </a:moveTo>
                <a:cubicBezTo>
                  <a:pt x="2306626" y="3939097"/>
                  <a:pt x="2307172" y="3941574"/>
                  <a:pt x="2306617" y="3943775"/>
                </a:cubicBezTo>
                <a:cubicBezTo>
                  <a:pt x="2306062" y="3945975"/>
                  <a:pt x="2306607" y="3948452"/>
                  <a:pt x="2308253" y="3951207"/>
                </a:cubicBezTo>
                <a:cubicBezTo>
                  <a:pt x="2303852" y="3950097"/>
                  <a:pt x="2297807" y="3946233"/>
                  <a:pt x="2290117" y="3939613"/>
                </a:cubicBezTo>
                <a:cubicBezTo>
                  <a:pt x="2298381" y="3934678"/>
                  <a:pt x="2303336" y="3933587"/>
                  <a:pt x="2304981" y="3936342"/>
                </a:cubicBezTo>
                <a:close/>
                <a:moveTo>
                  <a:pt x="791130" y="3926633"/>
                </a:moveTo>
                <a:cubicBezTo>
                  <a:pt x="799395" y="3921697"/>
                  <a:pt x="808463" y="3927494"/>
                  <a:pt x="818334" y="3944023"/>
                </a:cubicBezTo>
                <a:cubicBezTo>
                  <a:pt x="826561" y="3957798"/>
                  <a:pt x="823921" y="3970587"/>
                  <a:pt x="810414" y="3982390"/>
                </a:cubicBezTo>
                <a:cubicBezTo>
                  <a:pt x="796908" y="3994194"/>
                  <a:pt x="794267" y="4006983"/>
                  <a:pt x="802493" y="4020757"/>
                </a:cubicBezTo>
                <a:cubicBezTo>
                  <a:pt x="818946" y="4048306"/>
                  <a:pt x="837216" y="4061688"/>
                  <a:pt x="857303" y="4060904"/>
                </a:cubicBezTo>
                <a:cubicBezTo>
                  <a:pt x="877391" y="4060120"/>
                  <a:pt x="894838" y="4072125"/>
                  <a:pt x="909645" y="4096918"/>
                </a:cubicBezTo>
                <a:cubicBezTo>
                  <a:pt x="923420" y="4088692"/>
                  <a:pt x="926337" y="4074803"/>
                  <a:pt x="918398" y="4055251"/>
                </a:cubicBezTo>
                <a:cubicBezTo>
                  <a:pt x="910459" y="4035699"/>
                  <a:pt x="918886" y="4018520"/>
                  <a:pt x="943680" y="4003713"/>
                </a:cubicBezTo>
                <a:lnTo>
                  <a:pt x="950484" y="4008059"/>
                </a:lnTo>
                <a:lnTo>
                  <a:pt x="953494" y="4048307"/>
                </a:lnTo>
                <a:cubicBezTo>
                  <a:pt x="954565" y="4062617"/>
                  <a:pt x="957559" y="4078582"/>
                  <a:pt x="962476" y="4096201"/>
                </a:cubicBezTo>
                <a:cubicBezTo>
                  <a:pt x="967392" y="4113821"/>
                  <a:pt x="974786" y="4130895"/>
                  <a:pt x="984658" y="4147425"/>
                </a:cubicBezTo>
                <a:cubicBezTo>
                  <a:pt x="999465" y="4172218"/>
                  <a:pt x="1016510" y="4178857"/>
                  <a:pt x="1035794" y="4167340"/>
                </a:cubicBezTo>
                <a:cubicBezTo>
                  <a:pt x="1055079" y="4155823"/>
                  <a:pt x="1069656" y="4158330"/>
                  <a:pt x="1079528" y="4174859"/>
                </a:cubicBezTo>
                <a:cubicBezTo>
                  <a:pt x="1081173" y="4177614"/>
                  <a:pt x="1082952" y="4182158"/>
                  <a:pt x="1084865" y="4188490"/>
                </a:cubicBezTo>
                <a:cubicBezTo>
                  <a:pt x="1086778" y="4194822"/>
                  <a:pt x="1089380" y="4200743"/>
                  <a:pt x="1092671" y="4206253"/>
                </a:cubicBezTo>
                <a:cubicBezTo>
                  <a:pt x="1116929" y="4184291"/>
                  <a:pt x="1137322" y="4168374"/>
                  <a:pt x="1153852" y="4158502"/>
                </a:cubicBezTo>
                <a:cubicBezTo>
                  <a:pt x="1158787" y="4166767"/>
                  <a:pt x="1149403" y="4180780"/>
                  <a:pt x="1125700" y="4200543"/>
                </a:cubicBezTo>
                <a:cubicBezTo>
                  <a:pt x="1101997" y="4220305"/>
                  <a:pt x="1091503" y="4238718"/>
                  <a:pt x="1094220" y="4255783"/>
                </a:cubicBezTo>
                <a:cubicBezTo>
                  <a:pt x="1111285" y="4253066"/>
                  <a:pt x="1123940" y="4253918"/>
                  <a:pt x="1132185" y="4258337"/>
                </a:cubicBezTo>
                <a:cubicBezTo>
                  <a:pt x="1140431" y="4262756"/>
                  <a:pt x="1151421" y="4270208"/>
                  <a:pt x="1165157" y="4280692"/>
                </a:cubicBezTo>
                <a:cubicBezTo>
                  <a:pt x="1156854" y="4304338"/>
                  <a:pt x="1149929" y="4327161"/>
                  <a:pt x="1144381" y="4349162"/>
                </a:cubicBezTo>
                <a:cubicBezTo>
                  <a:pt x="1138832" y="4371162"/>
                  <a:pt x="1135350" y="4391929"/>
                  <a:pt x="1133935" y="4411461"/>
                </a:cubicBezTo>
                <a:cubicBezTo>
                  <a:pt x="1132519" y="4430994"/>
                  <a:pt x="1135924" y="4447648"/>
                  <a:pt x="1144150" y="4461422"/>
                </a:cubicBezTo>
                <a:cubicBezTo>
                  <a:pt x="1152376" y="4475196"/>
                  <a:pt x="1165022" y="4480725"/>
                  <a:pt x="1182087" y="4478009"/>
                </a:cubicBezTo>
                <a:cubicBezTo>
                  <a:pt x="1199152" y="4475292"/>
                  <a:pt x="1215930" y="4478353"/>
                  <a:pt x="1232420" y="4487192"/>
                </a:cubicBezTo>
                <a:cubicBezTo>
                  <a:pt x="1216427" y="4504218"/>
                  <a:pt x="1200844" y="4521933"/>
                  <a:pt x="1185673" y="4540337"/>
                </a:cubicBezTo>
                <a:cubicBezTo>
                  <a:pt x="1170502" y="4558741"/>
                  <a:pt x="1170321" y="4580340"/>
                  <a:pt x="1185128" y="4605134"/>
                </a:cubicBezTo>
                <a:cubicBezTo>
                  <a:pt x="1191709" y="4616153"/>
                  <a:pt x="1199954" y="4620573"/>
                  <a:pt x="1209864" y="4618392"/>
                </a:cubicBezTo>
                <a:cubicBezTo>
                  <a:pt x="1219735" y="4634921"/>
                  <a:pt x="1217784" y="4647299"/>
                  <a:pt x="1204010" y="4655525"/>
                </a:cubicBezTo>
                <a:cubicBezTo>
                  <a:pt x="1198500" y="4658815"/>
                  <a:pt x="1193956" y="4660594"/>
                  <a:pt x="1190379" y="4660862"/>
                </a:cubicBezTo>
                <a:cubicBezTo>
                  <a:pt x="1186802" y="4661130"/>
                  <a:pt x="1182258" y="4662909"/>
                  <a:pt x="1176748" y="4666200"/>
                </a:cubicBezTo>
                <a:cubicBezTo>
                  <a:pt x="1173993" y="4667845"/>
                  <a:pt x="1171085" y="4677057"/>
                  <a:pt x="1168024" y="4693834"/>
                </a:cubicBezTo>
                <a:cubicBezTo>
                  <a:pt x="1164963" y="4710612"/>
                  <a:pt x="1162036" y="4729179"/>
                  <a:pt x="1159243" y="4749534"/>
                </a:cubicBezTo>
                <a:cubicBezTo>
                  <a:pt x="1156449" y="4769889"/>
                  <a:pt x="1153522" y="4788456"/>
                  <a:pt x="1150461" y="4805234"/>
                </a:cubicBezTo>
                <a:cubicBezTo>
                  <a:pt x="1147400" y="4822011"/>
                  <a:pt x="1145870" y="4830400"/>
                  <a:pt x="1145870" y="4830400"/>
                </a:cubicBezTo>
                <a:cubicBezTo>
                  <a:pt x="1123831" y="4843562"/>
                  <a:pt x="1103839" y="4864845"/>
                  <a:pt x="1085894" y="4894250"/>
                </a:cubicBezTo>
                <a:cubicBezTo>
                  <a:pt x="1067949" y="4923654"/>
                  <a:pt x="1063089" y="4945243"/>
                  <a:pt x="1071316" y="4959017"/>
                </a:cubicBezTo>
                <a:cubicBezTo>
                  <a:pt x="1062515" y="4956798"/>
                  <a:pt x="1051372" y="4956913"/>
                  <a:pt x="1037884" y="4959362"/>
                </a:cubicBezTo>
                <a:cubicBezTo>
                  <a:pt x="1024397" y="4961810"/>
                  <a:pt x="1016008" y="4960280"/>
                  <a:pt x="1012718" y="4954770"/>
                </a:cubicBezTo>
                <a:cubicBezTo>
                  <a:pt x="997834" y="4967396"/>
                  <a:pt x="988187" y="4977829"/>
                  <a:pt x="983763" y="4986077"/>
                </a:cubicBezTo>
                <a:cubicBezTo>
                  <a:pt x="979343" y="4994323"/>
                  <a:pt x="980137" y="5009733"/>
                  <a:pt x="986144" y="5032308"/>
                </a:cubicBezTo>
                <a:lnTo>
                  <a:pt x="961350" y="5047115"/>
                </a:lnTo>
                <a:cubicBezTo>
                  <a:pt x="953659" y="5040495"/>
                  <a:pt x="948169" y="5034431"/>
                  <a:pt x="944878" y="5028921"/>
                </a:cubicBezTo>
                <a:cubicBezTo>
                  <a:pt x="941588" y="5023411"/>
                  <a:pt x="935810" y="5023124"/>
                  <a:pt x="927551" y="5028057"/>
                </a:cubicBezTo>
                <a:cubicBezTo>
                  <a:pt x="922036" y="5031350"/>
                  <a:pt x="915011" y="5038349"/>
                  <a:pt x="906454" y="5049066"/>
                </a:cubicBezTo>
                <a:cubicBezTo>
                  <a:pt x="897902" y="5059779"/>
                  <a:pt x="890877" y="5066778"/>
                  <a:pt x="885362" y="5070071"/>
                </a:cubicBezTo>
                <a:cubicBezTo>
                  <a:pt x="879852" y="5073362"/>
                  <a:pt x="867475" y="5071410"/>
                  <a:pt x="848234" y="5064214"/>
                </a:cubicBezTo>
                <a:cubicBezTo>
                  <a:pt x="828983" y="5057024"/>
                  <a:pt x="811650" y="5056163"/>
                  <a:pt x="796231" y="5061634"/>
                </a:cubicBezTo>
                <a:cubicBezTo>
                  <a:pt x="787966" y="5066570"/>
                  <a:pt x="782447" y="5074538"/>
                  <a:pt x="779673" y="5085538"/>
                </a:cubicBezTo>
                <a:cubicBezTo>
                  <a:pt x="776899" y="5096538"/>
                  <a:pt x="768625" y="5106152"/>
                  <a:pt x="754850" y="5114378"/>
                </a:cubicBezTo>
                <a:lnTo>
                  <a:pt x="756515" y="5107778"/>
                </a:lnTo>
                <a:lnTo>
                  <a:pt x="749915" y="5106113"/>
                </a:lnTo>
                <a:cubicBezTo>
                  <a:pt x="747160" y="5107758"/>
                  <a:pt x="746194" y="5109270"/>
                  <a:pt x="747016" y="5110647"/>
                </a:cubicBezTo>
                <a:cubicBezTo>
                  <a:pt x="747839" y="5112024"/>
                  <a:pt x="746873" y="5113536"/>
                  <a:pt x="744118" y="5115181"/>
                </a:cubicBezTo>
                <a:cubicBezTo>
                  <a:pt x="734246" y="5098652"/>
                  <a:pt x="723820" y="5084323"/>
                  <a:pt x="712845" y="5072190"/>
                </a:cubicBezTo>
                <a:cubicBezTo>
                  <a:pt x="701858" y="5060065"/>
                  <a:pt x="686731" y="5059755"/>
                  <a:pt x="667441" y="5071275"/>
                </a:cubicBezTo>
                <a:cubicBezTo>
                  <a:pt x="659177" y="5076211"/>
                  <a:pt x="651324" y="5081835"/>
                  <a:pt x="643887" y="5088145"/>
                </a:cubicBezTo>
                <a:cubicBezTo>
                  <a:pt x="636440" y="5094462"/>
                  <a:pt x="629969" y="5099260"/>
                  <a:pt x="624454" y="5102554"/>
                </a:cubicBezTo>
                <a:cubicBezTo>
                  <a:pt x="610679" y="5110780"/>
                  <a:pt x="597479" y="5107451"/>
                  <a:pt x="584858" y="5092564"/>
                </a:cubicBezTo>
                <a:cubicBezTo>
                  <a:pt x="570051" y="5067770"/>
                  <a:pt x="557687" y="5056467"/>
                  <a:pt x="547777" y="5058648"/>
                </a:cubicBezTo>
                <a:cubicBezTo>
                  <a:pt x="537868" y="5060829"/>
                  <a:pt x="532090" y="5060542"/>
                  <a:pt x="530445" y="5057787"/>
                </a:cubicBezTo>
                <a:cubicBezTo>
                  <a:pt x="532090" y="5060542"/>
                  <a:pt x="530158" y="5063565"/>
                  <a:pt x="524648" y="5066855"/>
                </a:cubicBezTo>
                <a:cubicBezTo>
                  <a:pt x="519138" y="5070145"/>
                  <a:pt x="512672" y="5070270"/>
                  <a:pt x="505249" y="5067228"/>
                </a:cubicBezTo>
                <a:cubicBezTo>
                  <a:pt x="497832" y="5064183"/>
                  <a:pt x="493293" y="5061288"/>
                  <a:pt x="491647" y="5058533"/>
                </a:cubicBezTo>
                <a:cubicBezTo>
                  <a:pt x="490002" y="5055778"/>
                  <a:pt x="489045" y="5052612"/>
                  <a:pt x="488783" y="5049031"/>
                </a:cubicBezTo>
                <a:cubicBezTo>
                  <a:pt x="488510" y="5045457"/>
                  <a:pt x="487553" y="5042291"/>
                  <a:pt x="485908" y="5039536"/>
                </a:cubicBezTo>
                <a:cubicBezTo>
                  <a:pt x="482618" y="5034026"/>
                  <a:pt x="478217" y="5032917"/>
                  <a:pt x="472713" y="5036204"/>
                </a:cubicBezTo>
                <a:cubicBezTo>
                  <a:pt x="473817" y="5031807"/>
                  <a:pt x="472727" y="5026852"/>
                  <a:pt x="469436" y="5021342"/>
                </a:cubicBezTo>
                <a:cubicBezTo>
                  <a:pt x="469436" y="5021342"/>
                  <a:pt x="461325" y="5018712"/>
                  <a:pt x="445102" y="5013450"/>
                </a:cubicBezTo>
                <a:cubicBezTo>
                  <a:pt x="428879" y="5008189"/>
                  <a:pt x="411833" y="5001551"/>
                  <a:pt x="393965" y="4993535"/>
                </a:cubicBezTo>
                <a:cubicBezTo>
                  <a:pt x="376097" y="4985519"/>
                  <a:pt x="357817" y="4976814"/>
                  <a:pt x="339126" y="4967421"/>
                </a:cubicBezTo>
                <a:cubicBezTo>
                  <a:pt x="320435" y="4958027"/>
                  <a:pt x="307799" y="4947821"/>
                  <a:pt x="301218" y="4936801"/>
                </a:cubicBezTo>
                <a:cubicBezTo>
                  <a:pt x="291347" y="4920272"/>
                  <a:pt x="291242" y="4904451"/>
                  <a:pt x="300903" y="4889338"/>
                </a:cubicBezTo>
                <a:cubicBezTo>
                  <a:pt x="310564" y="4874224"/>
                  <a:pt x="304988" y="4842983"/>
                  <a:pt x="284174" y="4795615"/>
                </a:cubicBezTo>
                <a:cubicBezTo>
                  <a:pt x="277019" y="4796151"/>
                  <a:pt x="266435" y="4794062"/>
                  <a:pt x="252407" y="4789359"/>
                </a:cubicBezTo>
                <a:cubicBezTo>
                  <a:pt x="238384" y="4784653"/>
                  <a:pt x="230550" y="4780922"/>
                  <a:pt x="228904" y="4778167"/>
                </a:cubicBezTo>
                <a:cubicBezTo>
                  <a:pt x="223969" y="4769902"/>
                  <a:pt x="226465" y="4760002"/>
                  <a:pt x="236394" y="4748466"/>
                </a:cubicBezTo>
                <a:cubicBezTo>
                  <a:pt x="246323" y="4736930"/>
                  <a:pt x="253775" y="4725940"/>
                  <a:pt x="258749" y="4715494"/>
                </a:cubicBezTo>
                <a:cubicBezTo>
                  <a:pt x="255459" y="4709985"/>
                  <a:pt x="250791" y="4705297"/>
                  <a:pt x="244745" y="4701433"/>
                </a:cubicBezTo>
                <a:cubicBezTo>
                  <a:pt x="238700" y="4697568"/>
                  <a:pt x="232655" y="4693704"/>
                  <a:pt x="226610" y="4689839"/>
                </a:cubicBezTo>
                <a:cubicBezTo>
                  <a:pt x="218919" y="4683220"/>
                  <a:pt x="211496" y="4680178"/>
                  <a:pt x="204341" y="4680714"/>
                </a:cubicBezTo>
                <a:cubicBezTo>
                  <a:pt x="229135" y="4665907"/>
                  <a:pt x="240590" y="4650656"/>
                  <a:pt x="238691" y="4634972"/>
                </a:cubicBezTo>
                <a:cubicBezTo>
                  <a:pt x="236797" y="4619285"/>
                  <a:pt x="232015" y="4603454"/>
                  <a:pt x="224343" y="4587479"/>
                </a:cubicBezTo>
                <a:cubicBezTo>
                  <a:pt x="216672" y="4571505"/>
                  <a:pt x="209823" y="4556908"/>
                  <a:pt x="203797" y="4543688"/>
                </a:cubicBezTo>
                <a:cubicBezTo>
                  <a:pt x="197770" y="4530469"/>
                  <a:pt x="201645" y="4519746"/>
                  <a:pt x="215419" y="4511520"/>
                </a:cubicBezTo>
                <a:cubicBezTo>
                  <a:pt x="229193" y="4503294"/>
                  <a:pt x="241475" y="4484746"/>
                  <a:pt x="252266" y="4455878"/>
                </a:cubicBezTo>
                <a:cubicBezTo>
                  <a:pt x="263056" y="4427009"/>
                  <a:pt x="274544" y="4393052"/>
                  <a:pt x="286730" y="4354006"/>
                </a:cubicBezTo>
                <a:cubicBezTo>
                  <a:pt x="298917" y="4314959"/>
                  <a:pt x="312893" y="4275779"/>
                  <a:pt x="328657" y="4236465"/>
                </a:cubicBezTo>
                <a:cubicBezTo>
                  <a:pt x="344421" y="4197151"/>
                  <a:pt x="363610" y="4165136"/>
                  <a:pt x="386222" y="4140419"/>
                </a:cubicBezTo>
                <a:cubicBezTo>
                  <a:pt x="405430" y="4166322"/>
                  <a:pt x="421920" y="4175161"/>
                  <a:pt x="435695" y="4166934"/>
                </a:cubicBezTo>
                <a:cubicBezTo>
                  <a:pt x="449469" y="4158708"/>
                  <a:pt x="464095" y="4137827"/>
                  <a:pt x="479572" y="4104290"/>
                </a:cubicBezTo>
                <a:cubicBezTo>
                  <a:pt x="495049" y="4070754"/>
                  <a:pt x="508297" y="4050695"/>
                  <a:pt x="519317" y="4044114"/>
                </a:cubicBezTo>
                <a:cubicBezTo>
                  <a:pt x="524827" y="4040824"/>
                  <a:pt x="531848" y="4038499"/>
                  <a:pt x="540380" y="4037141"/>
                </a:cubicBezTo>
                <a:cubicBezTo>
                  <a:pt x="548913" y="4035783"/>
                  <a:pt x="557311" y="4032636"/>
                  <a:pt x="565576" y="4027700"/>
                </a:cubicBezTo>
                <a:cubicBezTo>
                  <a:pt x="568331" y="4026055"/>
                  <a:pt x="571927" y="4016432"/>
                  <a:pt x="576366" y="3998832"/>
                </a:cubicBezTo>
                <a:cubicBezTo>
                  <a:pt x="580804" y="3981232"/>
                  <a:pt x="588265" y="3965563"/>
                  <a:pt x="598749" y="3951827"/>
                </a:cubicBezTo>
                <a:cubicBezTo>
                  <a:pt x="603685" y="3960092"/>
                  <a:pt x="609185" y="3961479"/>
                  <a:pt x="615250" y="3955988"/>
                </a:cubicBezTo>
                <a:cubicBezTo>
                  <a:pt x="621314" y="3950498"/>
                  <a:pt x="625992" y="3950507"/>
                  <a:pt x="629282" y="3956017"/>
                </a:cubicBezTo>
                <a:cubicBezTo>
                  <a:pt x="634218" y="3964282"/>
                  <a:pt x="636265" y="3972403"/>
                  <a:pt x="635423" y="3980380"/>
                </a:cubicBezTo>
                <a:cubicBezTo>
                  <a:pt x="634581" y="3988358"/>
                  <a:pt x="635806" y="3995102"/>
                  <a:pt x="639096" y="4000612"/>
                </a:cubicBezTo>
                <a:cubicBezTo>
                  <a:pt x="640741" y="4003366"/>
                  <a:pt x="648442" y="4005308"/>
                  <a:pt x="662197" y="4006437"/>
                </a:cubicBezTo>
                <a:cubicBezTo>
                  <a:pt x="675952" y="4007566"/>
                  <a:pt x="691773" y="4007461"/>
                  <a:pt x="709661" y="4006122"/>
                </a:cubicBezTo>
                <a:cubicBezTo>
                  <a:pt x="727548" y="4004783"/>
                  <a:pt x="744747" y="4003855"/>
                  <a:pt x="761257" y="4003338"/>
                </a:cubicBezTo>
                <a:cubicBezTo>
                  <a:pt x="777767" y="4002822"/>
                  <a:pt x="787399" y="4001741"/>
                  <a:pt x="790154" y="4000096"/>
                </a:cubicBezTo>
                <a:cubicBezTo>
                  <a:pt x="786864" y="3994586"/>
                  <a:pt x="784137" y="3982199"/>
                  <a:pt x="781976" y="3962934"/>
                </a:cubicBezTo>
                <a:cubicBezTo>
                  <a:pt x="779814" y="3943669"/>
                  <a:pt x="782866" y="3931569"/>
                  <a:pt x="791130" y="3926633"/>
                </a:cubicBezTo>
                <a:close/>
                <a:moveTo>
                  <a:pt x="618350" y="3853226"/>
                </a:moveTo>
                <a:cubicBezTo>
                  <a:pt x="626327" y="3854068"/>
                  <a:pt x="632784" y="3858621"/>
                  <a:pt x="637720" y="3866886"/>
                </a:cubicBezTo>
                <a:cubicBezTo>
                  <a:pt x="642655" y="3875151"/>
                  <a:pt x="644014" y="3883683"/>
                  <a:pt x="641794" y="3892483"/>
                </a:cubicBezTo>
                <a:cubicBezTo>
                  <a:pt x="642330" y="3899638"/>
                  <a:pt x="639843" y="3904861"/>
                  <a:pt x="634333" y="3908151"/>
                </a:cubicBezTo>
                <a:cubicBezTo>
                  <a:pt x="628824" y="3911442"/>
                  <a:pt x="622223" y="3909778"/>
                  <a:pt x="614533" y="3903158"/>
                </a:cubicBezTo>
                <a:cubicBezTo>
                  <a:pt x="606842" y="3896539"/>
                  <a:pt x="600529" y="3889097"/>
                  <a:pt x="595593" y="3880832"/>
                </a:cubicBezTo>
                <a:cubicBezTo>
                  <a:pt x="592303" y="3875322"/>
                  <a:pt x="590935" y="3871468"/>
                  <a:pt x="591490" y="3869268"/>
                </a:cubicBezTo>
                <a:cubicBezTo>
                  <a:pt x="592045" y="3867067"/>
                  <a:pt x="591499" y="3864590"/>
                  <a:pt x="589854" y="3861835"/>
                </a:cubicBezTo>
                <a:cubicBezTo>
                  <a:pt x="600873" y="3855254"/>
                  <a:pt x="610372" y="3852385"/>
                  <a:pt x="618350" y="3853226"/>
                </a:cubicBezTo>
                <a:close/>
                <a:moveTo>
                  <a:pt x="1084351" y="3835610"/>
                </a:moveTo>
                <a:cubicBezTo>
                  <a:pt x="1088751" y="3836719"/>
                  <a:pt x="1092596" y="3840029"/>
                  <a:pt x="1095887" y="3845539"/>
                </a:cubicBezTo>
                <a:cubicBezTo>
                  <a:pt x="1080467" y="3851010"/>
                  <a:pt x="1071112" y="3850991"/>
                  <a:pt x="1067822" y="3845481"/>
                </a:cubicBezTo>
                <a:cubicBezTo>
                  <a:pt x="1067822" y="3845481"/>
                  <a:pt x="1068377" y="3843281"/>
                  <a:pt x="1069486" y="3838881"/>
                </a:cubicBezTo>
                <a:cubicBezTo>
                  <a:pt x="1074996" y="3835591"/>
                  <a:pt x="1079951" y="3834500"/>
                  <a:pt x="1084351" y="3835610"/>
                </a:cubicBezTo>
                <a:close/>
                <a:moveTo>
                  <a:pt x="577460" y="3465595"/>
                </a:moveTo>
                <a:cubicBezTo>
                  <a:pt x="589551" y="3473324"/>
                  <a:pt x="597241" y="3479943"/>
                  <a:pt x="600532" y="3485453"/>
                </a:cubicBezTo>
                <a:cubicBezTo>
                  <a:pt x="603822" y="3490963"/>
                  <a:pt x="606539" y="3508027"/>
                  <a:pt x="608681" y="3536647"/>
                </a:cubicBezTo>
                <a:cubicBezTo>
                  <a:pt x="589397" y="3548164"/>
                  <a:pt x="576464" y="3548413"/>
                  <a:pt x="569883" y="3537393"/>
                </a:cubicBezTo>
                <a:cubicBezTo>
                  <a:pt x="566593" y="3531883"/>
                  <a:pt x="564402" y="3526651"/>
                  <a:pt x="563312" y="3521696"/>
                </a:cubicBezTo>
                <a:cubicBezTo>
                  <a:pt x="562222" y="3516741"/>
                  <a:pt x="560031" y="3511509"/>
                  <a:pt x="556741" y="3505999"/>
                </a:cubicBezTo>
                <a:cubicBezTo>
                  <a:pt x="551805" y="3497735"/>
                  <a:pt x="553058" y="3490446"/>
                  <a:pt x="560500" y="3484133"/>
                </a:cubicBezTo>
                <a:cubicBezTo>
                  <a:pt x="567942" y="3477819"/>
                  <a:pt x="573595" y="3471640"/>
                  <a:pt x="577460" y="3465595"/>
                </a:cubicBezTo>
                <a:close/>
                <a:moveTo>
                  <a:pt x="994994" y="3333967"/>
                </a:moveTo>
                <a:cubicBezTo>
                  <a:pt x="1004903" y="3331786"/>
                  <a:pt x="1013570" y="3332217"/>
                  <a:pt x="1020993" y="3335258"/>
                </a:cubicBezTo>
                <a:cubicBezTo>
                  <a:pt x="1035838" y="3341342"/>
                  <a:pt x="1049851" y="3350726"/>
                  <a:pt x="1063032" y="3363410"/>
                </a:cubicBezTo>
                <a:cubicBezTo>
                  <a:pt x="1076214" y="3376094"/>
                  <a:pt x="1086784" y="3387534"/>
                  <a:pt x="1094742" y="3397731"/>
                </a:cubicBezTo>
                <a:cubicBezTo>
                  <a:pt x="1102700" y="3407928"/>
                  <a:pt x="1112189" y="3409736"/>
                  <a:pt x="1123209" y="3403155"/>
                </a:cubicBezTo>
                <a:cubicBezTo>
                  <a:pt x="1154392" y="3492917"/>
                  <a:pt x="1151483" y="3569403"/>
                  <a:pt x="1114484" y="3632611"/>
                </a:cubicBezTo>
                <a:cubicBezTo>
                  <a:pt x="1108974" y="3635902"/>
                  <a:pt x="1103330" y="3637404"/>
                  <a:pt x="1097553" y="3637117"/>
                </a:cubicBezTo>
                <a:cubicBezTo>
                  <a:pt x="1091775" y="3636830"/>
                  <a:pt x="1086131" y="3638331"/>
                  <a:pt x="1080622" y="3641622"/>
                </a:cubicBezTo>
                <a:cubicBezTo>
                  <a:pt x="1083912" y="3647132"/>
                  <a:pt x="1081693" y="3655932"/>
                  <a:pt x="1073964" y="3668023"/>
                </a:cubicBezTo>
                <a:cubicBezTo>
                  <a:pt x="1070100" y="3674068"/>
                  <a:pt x="1064857" y="3680936"/>
                  <a:pt x="1058238" y="3688627"/>
                </a:cubicBezTo>
                <a:cubicBezTo>
                  <a:pt x="1044464" y="3696853"/>
                  <a:pt x="1030976" y="3699301"/>
                  <a:pt x="1017776" y="3695973"/>
                </a:cubicBezTo>
                <a:cubicBezTo>
                  <a:pt x="1004576" y="3692644"/>
                  <a:pt x="985579" y="3698383"/>
                  <a:pt x="960785" y="3713190"/>
                </a:cubicBezTo>
                <a:cubicBezTo>
                  <a:pt x="958030" y="3714835"/>
                  <a:pt x="950741" y="3713582"/>
                  <a:pt x="938918" y="3709431"/>
                </a:cubicBezTo>
                <a:cubicBezTo>
                  <a:pt x="927095" y="3705279"/>
                  <a:pt x="913761" y="3700161"/>
                  <a:pt x="898916" y="3694078"/>
                </a:cubicBezTo>
                <a:cubicBezTo>
                  <a:pt x="884070" y="3687994"/>
                  <a:pt x="870047" y="3683288"/>
                  <a:pt x="856847" y="3679959"/>
                </a:cubicBezTo>
                <a:cubicBezTo>
                  <a:pt x="843646" y="3676630"/>
                  <a:pt x="837046" y="3674966"/>
                  <a:pt x="837046" y="3674966"/>
                </a:cubicBezTo>
                <a:cubicBezTo>
                  <a:pt x="835401" y="3672211"/>
                  <a:pt x="834033" y="3668356"/>
                  <a:pt x="832943" y="3663401"/>
                </a:cubicBezTo>
                <a:cubicBezTo>
                  <a:pt x="831852" y="3658446"/>
                  <a:pt x="829662" y="3653214"/>
                  <a:pt x="826371" y="3647704"/>
                </a:cubicBezTo>
                <a:cubicBezTo>
                  <a:pt x="821436" y="3639439"/>
                  <a:pt x="814300" y="3630620"/>
                  <a:pt x="804964" y="3621246"/>
                </a:cubicBezTo>
                <a:cubicBezTo>
                  <a:pt x="795628" y="3611871"/>
                  <a:pt x="788492" y="3603052"/>
                  <a:pt x="783557" y="3594787"/>
                </a:cubicBezTo>
                <a:cubicBezTo>
                  <a:pt x="775330" y="3581013"/>
                  <a:pt x="775904" y="3569458"/>
                  <a:pt x="785279" y="3560122"/>
                </a:cubicBezTo>
                <a:cubicBezTo>
                  <a:pt x="772117" y="3538083"/>
                  <a:pt x="767640" y="3507120"/>
                  <a:pt x="771849" y="3467232"/>
                </a:cubicBezTo>
                <a:cubicBezTo>
                  <a:pt x="776058" y="3427344"/>
                  <a:pt x="801579" y="3393415"/>
                  <a:pt x="848412" y="3365446"/>
                </a:cubicBezTo>
                <a:cubicBezTo>
                  <a:pt x="859432" y="3358865"/>
                  <a:pt x="867409" y="3359707"/>
                  <a:pt x="872345" y="3367971"/>
                </a:cubicBezTo>
                <a:cubicBezTo>
                  <a:pt x="891093" y="3349300"/>
                  <a:pt x="901845" y="3339141"/>
                  <a:pt x="904600" y="3337496"/>
                </a:cubicBezTo>
                <a:cubicBezTo>
                  <a:pt x="918374" y="3329270"/>
                  <a:pt x="937352" y="3332886"/>
                  <a:pt x="961533" y="3348344"/>
                </a:cubicBezTo>
                <a:cubicBezTo>
                  <a:pt x="973930" y="3340940"/>
                  <a:pt x="985084" y="3336148"/>
                  <a:pt x="994994" y="3333967"/>
                </a:cubicBezTo>
                <a:close/>
                <a:moveTo>
                  <a:pt x="1367015" y="3257551"/>
                </a:moveTo>
                <a:cubicBezTo>
                  <a:pt x="1373596" y="3268570"/>
                  <a:pt x="1383189" y="3286200"/>
                  <a:pt x="1395797" y="3310438"/>
                </a:cubicBezTo>
                <a:cubicBezTo>
                  <a:pt x="1408404" y="3334677"/>
                  <a:pt x="1413866" y="3354775"/>
                  <a:pt x="1412182" y="3370730"/>
                </a:cubicBezTo>
                <a:cubicBezTo>
                  <a:pt x="1408891" y="3365220"/>
                  <a:pt x="1405056" y="3357233"/>
                  <a:pt x="1400675" y="3346768"/>
                </a:cubicBezTo>
                <a:cubicBezTo>
                  <a:pt x="1396294" y="3336303"/>
                  <a:pt x="1390813" y="3325561"/>
                  <a:pt x="1384232" y="3314542"/>
                </a:cubicBezTo>
                <a:cubicBezTo>
                  <a:pt x="1372715" y="3295258"/>
                  <a:pt x="1364202" y="3287261"/>
                  <a:pt x="1358692" y="3290552"/>
                </a:cubicBezTo>
                <a:cubicBezTo>
                  <a:pt x="1354292" y="3289442"/>
                  <a:pt x="1351269" y="3287510"/>
                  <a:pt x="1349624" y="3284755"/>
                </a:cubicBezTo>
                <a:cubicBezTo>
                  <a:pt x="1346334" y="3279245"/>
                  <a:pt x="1347721" y="3273745"/>
                  <a:pt x="1353785" y="3268255"/>
                </a:cubicBezTo>
                <a:cubicBezTo>
                  <a:pt x="1359850" y="3262764"/>
                  <a:pt x="1364260" y="3259196"/>
                  <a:pt x="1367015" y="3257551"/>
                </a:cubicBezTo>
                <a:close/>
                <a:moveTo>
                  <a:pt x="1155523" y="3041882"/>
                </a:moveTo>
                <a:cubicBezTo>
                  <a:pt x="1160612" y="3042580"/>
                  <a:pt x="1165490" y="3045273"/>
                  <a:pt x="1170158" y="3049960"/>
                </a:cubicBezTo>
                <a:cubicBezTo>
                  <a:pt x="1156384" y="3058186"/>
                  <a:pt x="1135713" y="3075203"/>
                  <a:pt x="1108145" y="3101010"/>
                </a:cubicBezTo>
                <a:cubicBezTo>
                  <a:pt x="1080577" y="3126818"/>
                  <a:pt x="1053019" y="3147948"/>
                  <a:pt x="1025470" y="3164400"/>
                </a:cubicBezTo>
                <a:cubicBezTo>
                  <a:pt x="995167" y="3182498"/>
                  <a:pt x="974524" y="3185482"/>
                  <a:pt x="963543" y="3173353"/>
                </a:cubicBezTo>
                <a:lnTo>
                  <a:pt x="1083380" y="3101785"/>
                </a:lnTo>
                <a:cubicBezTo>
                  <a:pt x="1078444" y="3093520"/>
                  <a:pt x="1085207" y="3082941"/>
                  <a:pt x="1103669" y="3070047"/>
                </a:cubicBezTo>
                <a:cubicBezTo>
                  <a:pt x="1122130" y="3057153"/>
                  <a:pt x="1134116" y="3049060"/>
                  <a:pt x="1139625" y="3045770"/>
                </a:cubicBezTo>
                <a:cubicBezTo>
                  <a:pt x="1145135" y="3042479"/>
                  <a:pt x="1150434" y="3041183"/>
                  <a:pt x="1155523" y="3041882"/>
                </a:cubicBezTo>
                <a:close/>
                <a:moveTo>
                  <a:pt x="254342" y="2840068"/>
                </a:moveTo>
                <a:cubicBezTo>
                  <a:pt x="259852" y="2836777"/>
                  <a:pt x="263841" y="2837198"/>
                  <a:pt x="266309" y="2841331"/>
                </a:cubicBezTo>
                <a:cubicBezTo>
                  <a:pt x="268776" y="2845463"/>
                  <a:pt x="271388" y="2846707"/>
                  <a:pt x="274143" y="2845061"/>
                </a:cubicBezTo>
                <a:lnTo>
                  <a:pt x="271675" y="2840929"/>
                </a:lnTo>
                <a:cubicBezTo>
                  <a:pt x="276610" y="2849194"/>
                  <a:pt x="296401" y="2858865"/>
                  <a:pt x="331047" y="2869942"/>
                </a:cubicBezTo>
                <a:cubicBezTo>
                  <a:pt x="365693" y="2881018"/>
                  <a:pt x="388526" y="2883267"/>
                  <a:pt x="399546" y="2876686"/>
                </a:cubicBezTo>
                <a:lnTo>
                  <a:pt x="426692" y="2922141"/>
                </a:lnTo>
                <a:cubicBezTo>
                  <a:pt x="434957" y="2917205"/>
                  <a:pt x="445546" y="2919290"/>
                  <a:pt x="458459" y="2928397"/>
                </a:cubicBezTo>
                <a:cubicBezTo>
                  <a:pt x="471372" y="2937503"/>
                  <a:pt x="479474" y="2944811"/>
                  <a:pt x="482765" y="2950321"/>
                </a:cubicBezTo>
                <a:cubicBezTo>
                  <a:pt x="486055" y="2955831"/>
                  <a:pt x="487280" y="2962574"/>
                  <a:pt x="486438" y="2970552"/>
                </a:cubicBezTo>
                <a:cubicBezTo>
                  <a:pt x="485596" y="2978530"/>
                  <a:pt x="488466" y="2988028"/>
                  <a:pt x="495047" y="2999048"/>
                </a:cubicBezTo>
                <a:cubicBezTo>
                  <a:pt x="499982" y="3007312"/>
                  <a:pt x="505607" y="3015166"/>
                  <a:pt x="511920" y="3022608"/>
                </a:cubicBezTo>
                <a:cubicBezTo>
                  <a:pt x="518233" y="3030050"/>
                  <a:pt x="523858" y="3037903"/>
                  <a:pt x="528793" y="3046167"/>
                </a:cubicBezTo>
                <a:cubicBezTo>
                  <a:pt x="517774" y="3052748"/>
                  <a:pt x="513077" y="3062094"/>
                  <a:pt x="514703" y="3074204"/>
                </a:cubicBezTo>
                <a:cubicBezTo>
                  <a:pt x="516329" y="3086314"/>
                  <a:pt x="519467" y="3099390"/>
                  <a:pt x="524115" y="3113432"/>
                </a:cubicBezTo>
                <a:cubicBezTo>
                  <a:pt x="528764" y="3127474"/>
                  <a:pt x="532590" y="3140139"/>
                  <a:pt x="535594" y="3151426"/>
                </a:cubicBezTo>
                <a:cubicBezTo>
                  <a:pt x="538597" y="3162713"/>
                  <a:pt x="534589" y="3171647"/>
                  <a:pt x="523570" y="3178228"/>
                </a:cubicBezTo>
                <a:cubicBezTo>
                  <a:pt x="504286" y="3189745"/>
                  <a:pt x="494347" y="3205959"/>
                  <a:pt x="493754" y="3226869"/>
                </a:cubicBezTo>
                <a:cubicBezTo>
                  <a:pt x="493161" y="3247779"/>
                  <a:pt x="483758" y="3271147"/>
                  <a:pt x="465545" y="3296974"/>
                </a:cubicBezTo>
                <a:cubicBezTo>
                  <a:pt x="460609" y="3288709"/>
                  <a:pt x="451254" y="3288690"/>
                  <a:pt x="437480" y="3296916"/>
                </a:cubicBezTo>
                <a:cubicBezTo>
                  <a:pt x="423705" y="3305142"/>
                  <a:pt x="413920" y="3313790"/>
                  <a:pt x="408123" y="3322858"/>
                </a:cubicBezTo>
                <a:cubicBezTo>
                  <a:pt x="402326" y="3331926"/>
                  <a:pt x="393918" y="3339750"/>
                  <a:pt x="382899" y="3346331"/>
                </a:cubicBezTo>
                <a:cubicBezTo>
                  <a:pt x="374634" y="3351267"/>
                  <a:pt x="360315" y="3357016"/>
                  <a:pt x="339940" y="3363577"/>
                </a:cubicBezTo>
                <a:cubicBezTo>
                  <a:pt x="319566" y="3370139"/>
                  <a:pt x="298369" y="3375323"/>
                  <a:pt x="276349" y="3379130"/>
                </a:cubicBezTo>
                <a:cubicBezTo>
                  <a:pt x="254329" y="3382937"/>
                  <a:pt x="234242" y="3383721"/>
                  <a:pt x="216086" y="3381483"/>
                </a:cubicBezTo>
                <a:cubicBezTo>
                  <a:pt x="197931" y="3379245"/>
                  <a:pt x="185563" y="3372616"/>
                  <a:pt x="178982" y="3361596"/>
                </a:cubicBezTo>
                <a:cubicBezTo>
                  <a:pt x="177337" y="3358841"/>
                  <a:pt x="177891" y="3356642"/>
                  <a:pt x="180646" y="3354996"/>
                </a:cubicBezTo>
                <a:cubicBezTo>
                  <a:pt x="177356" y="3349486"/>
                  <a:pt x="172956" y="3348377"/>
                  <a:pt x="167446" y="3351667"/>
                </a:cubicBezTo>
                <a:cubicBezTo>
                  <a:pt x="167446" y="3351667"/>
                  <a:pt x="166891" y="3353867"/>
                  <a:pt x="165782" y="3358267"/>
                </a:cubicBezTo>
                <a:cubicBezTo>
                  <a:pt x="157555" y="3344493"/>
                  <a:pt x="148641" y="3331130"/>
                  <a:pt x="139037" y="3318178"/>
                </a:cubicBezTo>
                <a:cubicBezTo>
                  <a:pt x="129433" y="3305227"/>
                  <a:pt x="119122" y="3302041"/>
                  <a:pt x="108102" y="3308622"/>
                </a:cubicBezTo>
                <a:cubicBezTo>
                  <a:pt x="102592" y="3311913"/>
                  <a:pt x="95973" y="3319603"/>
                  <a:pt x="88244" y="3331694"/>
                </a:cubicBezTo>
                <a:cubicBezTo>
                  <a:pt x="86599" y="3328939"/>
                  <a:pt x="87154" y="3326739"/>
                  <a:pt x="89908" y="3325094"/>
                </a:cubicBezTo>
                <a:cubicBezTo>
                  <a:pt x="86618" y="3319584"/>
                  <a:pt x="82218" y="3318475"/>
                  <a:pt x="76708" y="3321765"/>
                </a:cubicBezTo>
                <a:cubicBezTo>
                  <a:pt x="76708" y="3321765"/>
                  <a:pt x="76153" y="3323965"/>
                  <a:pt x="75043" y="3328365"/>
                </a:cubicBezTo>
                <a:cubicBezTo>
                  <a:pt x="71217" y="3315700"/>
                  <a:pt x="70692" y="3303868"/>
                  <a:pt x="73465" y="3292868"/>
                </a:cubicBezTo>
                <a:cubicBezTo>
                  <a:pt x="76240" y="3281867"/>
                  <a:pt x="75981" y="3273612"/>
                  <a:pt x="72691" y="3268103"/>
                </a:cubicBezTo>
                <a:cubicBezTo>
                  <a:pt x="66110" y="3257083"/>
                  <a:pt x="56908" y="3249498"/>
                  <a:pt x="45085" y="3245346"/>
                </a:cubicBezTo>
                <a:cubicBezTo>
                  <a:pt x="33262" y="3241195"/>
                  <a:pt x="22683" y="3234432"/>
                  <a:pt x="13347" y="3225058"/>
                </a:cubicBezTo>
                <a:cubicBezTo>
                  <a:pt x="19966" y="3217367"/>
                  <a:pt x="21372" y="3202512"/>
                  <a:pt x="17566" y="3180492"/>
                </a:cubicBezTo>
                <a:cubicBezTo>
                  <a:pt x="13759" y="3158472"/>
                  <a:pt x="9407" y="3133975"/>
                  <a:pt x="4509" y="3107001"/>
                </a:cubicBezTo>
                <a:cubicBezTo>
                  <a:pt x="-388" y="3080026"/>
                  <a:pt x="-1297" y="3053472"/>
                  <a:pt x="1784" y="3027339"/>
                </a:cubicBezTo>
                <a:cubicBezTo>
                  <a:pt x="4864" y="3001206"/>
                  <a:pt x="20178" y="2979914"/>
                  <a:pt x="47727" y="2963461"/>
                </a:cubicBezTo>
                <a:cubicBezTo>
                  <a:pt x="53237" y="2960171"/>
                  <a:pt x="59569" y="2958258"/>
                  <a:pt x="66724" y="2957722"/>
                </a:cubicBezTo>
                <a:cubicBezTo>
                  <a:pt x="73879" y="2957186"/>
                  <a:pt x="80212" y="2955274"/>
                  <a:pt x="85721" y="2951983"/>
                </a:cubicBezTo>
                <a:cubicBezTo>
                  <a:pt x="89050" y="2938783"/>
                  <a:pt x="93202" y="2926960"/>
                  <a:pt x="98176" y="2916514"/>
                </a:cubicBezTo>
                <a:cubicBezTo>
                  <a:pt x="113634" y="2892333"/>
                  <a:pt x="126872" y="2876952"/>
                  <a:pt x="137892" y="2870371"/>
                </a:cubicBezTo>
                <a:cubicBezTo>
                  <a:pt x="143402" y="2867080"/>
                  <a:pt x="157845" y="2867798"/>
                  <a:pt x="181223" y="2872523"/>
                </a:cubicBezTo>
                <a:cubicBezTo>
                  <a:pt x="204601" y="2877249"/>
                  <a:pt x="220423" y="2877144"/>
                  <a:pt x="228687" y="2872208"/>
                </a:cubicBezTo>
                <a:cubicBezTo>
                  <a:pt x="234197" y="2868917"/>
                  <a:pt x="238473" y="2863561"/>
                  <a:pt x="241515" y="2856138"/>
                </a:cubicBezTo>
                <a:cubicBezTo>
                  <a:pt x="244556" y="2848715"/>
                  <a:pt x="248832" y="2843358"/>
                  <a:pt x="254342" y="2840068"/>
                </a:cubicBezTo>
                <a:close/>
                <a:moveTo>
                  <a:pt x="1567032" y="2728849"/>
                </a:moveTo>
                <a:cubicBezTo>
                  <a:pt x="1570323" y="2734359"/>
                  <a:pt x="1568936" y="2739859"/>
                  <a:pt x="1562871" y="2745350"/>
                </a:cubicBezTo>
                <a:cubicBezTo>
                  <a:pt x="1556806" y="2750840"/>
                  <a:pt x="1552664" y="2757985"/>
                  <a:pt x="1550445" y="2766786"/>
                </a:cubicBezTo>
                <a:cubicBezTo>
                  <a:pt x="1531161" y="2778302"/>
                  <a:pt x="1515742" y="2783774"/>
                  <a:pt x="1504187" y="2783200"/>
                </a:cubicBezTo>
                <a:cubicBezTo>
                  <a:pt x="1500896" y="2777690"/>
                  <a:pt x="1500628" y="2774113"/>
                  <a:pt x="1503383" y="2772467"/>
                </a:cubicBezTo>
                <a:cubicBezTo>
                  <a:pt x="1503383" y="2772467"/>
                  <a:pt x="1505583" y="2773022"/>
                  <a:pt x="1509983" y="2774132"/>
                </a:cubicBezTo>
                <a:lnTo>
                  <a:pt x="1505047" y="2765867"/>
                </a:lnTo>
                <a:close/>
                <a:moveTo>
                  <a:pt x="1621788" y="2191595"/>
                </a:moveTo>
                <a:lnTo>
                  <a:pt x="1624333" y="2194217"/>
                </a:lnTo>
                <a:lnTo>
                  <a:pt x="1624256" y="2195727"/>
                </a:lnTo>
                <a:close/>
                <a:moveTo>
                  <a:pt x="1359267" y="2004299"/>
                </a:moveTo>
                <a:cubicBezTo>
                  <a:pt x="1370272" y="2004734"/>
                  <a:pt x="1378386" y="2006195"/>
                  <a:pt x="1383609" y="2008682"/>
                </a:cubicBezTo>
                <a:cubicBezTo>
                  <a:pt x="1369835" y="2016909"/>
                  <a:pt x="1354549" y="2024169"/>
                  <a:pt x="1337752" y="2030463"/>
                </a:cubicBezTo>
                <a:cubicBezTo>
                  <a:pt x="1320955" y="2036757"/>
                  <a:pt x="1304024" y="2041262"/>
                  <a:pt x="1286959" y="2043979"/>
                </a:cubicBezTo>
                <a:cubicBezTo>
                  <a:pt x="1282023" y="2035714"/>
                  <a:pt x="1276801" y="2033227"/>
                  <a:pt x="1271291" y="2036517"/>
                </a:cubicBezTo>
                <a:cubicBezTo>
                  <a:pt x="1268536" y="2038162"/>
                  <a:pt x="1266881" y="2040085"/>
                  <a:pt x="1266326" y="2042285"/>
                </a:cubicBezTo>
                <a:cubicBezTo>
                  <a:pt x="1265772" y="2044485"/>
                  <a:pt x="1264117" y="2046408"/>
                  <a:pt x="1261362" y="2048053"/>
                </a:cubicBezTo>
                <a:cubicBezTo>
                  <a:pt x="1258072" y="2042543"/>
                  <a:pt x="1254226" y="2039234"/>
                  <a:pt x="1249826" y="2038124"/>
                </a:cubicBezTo>
                <a:cubicBezTo>
                  <a:pt x="1245426" y="2037014"/>
                  <a:pt x="1241581" y="2033705"/>
                  <a:pt x="1238290" y="2028195"/>
                </a:cubicBezTo>
                <a:lnTo>
                  <a:pt x="1254820" y="2018324"/>
                </a:lnTo>
                <a:cubicBezTo>
                  <a:pt x="1263084" y="2013388"/>
                  <a:pt x="1284004" y="2009304"/>
                  <a:pt x="1317578" y="2006071"/>
                </a:cubicBezTo>
                <a:cubicBezTo>
                  <a:pt x="1334366" y="2004454"/>
                  <a:pt x="1348262" y="2003864"/>
                  <a:pt x="1359267" y="2004299"/>
                </a:cubicBezTo>
                <a:close/>
                <a:moveTo>
                  <a:pt x="2835086" y="233646"/>
                </a:moveTo>
                <a:cubicBezTo>
                  <a:pt x="2841667" y="244665"/>
                  <a:pt x="2845503" y="252653"/>
                  <a:pt x="2846593" y="257607"/>
                </a:cubicBezTo>
                <a:cubicBezTo>
                  <a:pt x="2847683" y="262562"/>
                  <a:pt x="2849319" y="269995"/>
                  <a:pt x="2851500" y="279905"/>
                </a:cubicBezTo>
                <a:cubicBezTo>
                  <a:pt x="2845990" y="283195"/>
                  <a:pt x="2840767" y="280708"/>
                  <a:pt x="2835832" y="272443"/>
                </a:cubicBezTo>
                <a:cubicBezTo>
                  <a:pt x="2824315" y="253159"/>
                  <a:pt x="2824066" y="240227"/>
                  <a:pt x="2835086" y="233646"/>
                </a:cubicBezTo>
                <a:close/>
                <a:moveTo>
                  <a:pt x="2829404" y="186584"/>
                </a:moveTo>
                <a:cubicBezTo>
                  <a:pt x="2829940" y="193739"/>
                  <a:pt x="2832264" y="200760"/>
                  <a:pt x="2836377" y="207647"/>
                </a:cubicBezTo>
                <a:cubicBezTo>
                  <a:pt x="2840490" y="214534"/>
                  <a:pt x="2842815" y="221555"/>
                  <a:pt x="2843350" y="228710"/>
                </a:cubicBezTo>
                <a:lnTo>
                  <a:pt x="2835086" y="233646"/>
                </a:lnTo>
                <a:cubicBezTo>
                  <a:pt x="2831795" y="228136"/>
                  <a:pt x="2827960" y="220149"/>
                  <a:pt x="2823579" y="209684"/>
                </a:cubicBezTo>
                <a:cubicBezTo>
                  <a:pt x="2819198" y="199220"/>
                  <a:pt x="2821140" y="191519"/>
                  <a:pt x="2829404" y="186584"/>
                </a:cubicBezTo>
                <a:close/>
                <a:moveTo>
                  <a:pt x="2349945" y="125342"/>
                </a:moveTo>
                <a:cubicBezTo>
                  <a:pt x="2370759" y="172711"/>
                  <a:pt x="2380027" y="214828"/>
                  <a:pt x="2377751" y="251693"/>
                </a:cubicBezTo>
                <a:cubicBezTo>
                  <a:pt x="2375474" y="288558"/>
                  <a:pt x="2387497" y="329030"/>
                  <a:pt x="2413821" y="373108"/>
                </a:cubicBezTo>
                <a:cubicBezTo>
                  <a:pt x="2436855" y="411676"/>
                  <a:pt x="2460625" y="426445"/>
                  <a:pt x="2485131" y="417415"/>
                </a:cubicBezTo>
                <a:cubicBezTo>
                  <a:pt x="2509639" y="408386"/>
                  <a:pt x="2534557" y="400045"/>
                  <a:pt x="2559886" y="392393"/>
                </a:cubicBezTo>
                <a:cubicBezTo>
                  <a:pt x="2561034" y="369283"/>
                  <a:pt x="2570982" y="348392"/>
                  <a:pt x="2589731" y="329720"/>
                </a:cubicBezTo>
                <a:cubicBezTo>
                  <a:pt x="2622789" y="309977"/>
                  <a:pt x="2647430" y="302736"/>
                  <a:pt x="2663653" y="307997"/>
                </a:cubicBezTo>
                <a:cubicBezTo>
                  <a:pt x="2679876" y="313258"/>
                  <a:pt x="2693889" y="322642"/>
                  <a:pt x="2705693" y="336149"/>
                </a:cubicBezTo>
                <a:cubicBezTo>
                  <a:pt x="2717497" y="349655"/>
                  <a:pt x="2729855" y="360962"/>
                  <a:pt x="2742768" y="370068"/>
                </a:cubicBezTo>
                <a:cubicBezTo>
                  <a:pt x="2755682" y="379175"/>
                  <a:pt x="2775358" y="377701"/>
                  <a:pt x="2801797" y="365649"/>
                </a:cubicBezTo>
                <a:cubicBezTo>
                  <a:pt x="2815571" y="357423"/>
                  <a:pt x="2825778" y="344787"/>
                  <a:pt x="2832416" y="327741"/>
                </a:cubicBezTo>
                <a:cubicBezTo>
                  <a:pt x="2839055" y="310696"/>
                  <a:pt x="2840729" y="299418"/>
                  <a:pt x="2837438" y="293908"/>
                </a:cubicBezTo>
                <a:lnTo>
                  <a:pt x="2834971" y="289776"/>
                </a:lnTo>
                <a:cubicBezTo>
                  <a:pt x="2847061" y="297505"/>
                  <a:pt x="2857775" y="306057"/>
                  <a:pt x="2867110" y="315431"/>
                </a:cubicBezTo>
                <a:lnTo>
                  <a:pt x="2895118" y="343554"/>
                </a:lnTo>
                <a:cubicBezTo>
                  <a:pt x="2898409" y="349063"/>
                  <a:pt x="2900599" y="354296"/>
                  <a:pt x="2901689" y="359250"/>
                </a:cubicBezTo>
                <a:cubicBezTo>
                  <a:pt x="2902780" y="364205"/>
                  <a:pt x="2904970" y="369438"/>
                  <a:pt x="2908261" y="374947"/>
                </a:cubicBezTo>
                <a:cubicBezTo>
                  <a:pt x="2911016" y="373302"/>
                  <a:pt x="2913216" y="373857"/>
                  <a:pt x="2914861" y="376612"/>
                </a:cubicBezTo>
                <a:cubicBezTo>
                  <a:pt x="2918151" y="382122"/>
                  <a:pt x="2920476" y="389143"/>
                  <a:pt x="2921834" y="397675"/>
                </a:cubicBezTo>
                <a:cubicBezTo>
                  <a:pt x="2923192" y="406208"/>
                  <a:pt x="2924139" y="414051"/>
                  <a:pt x="2924675" y="421206"/>
                </a:cubicBezTo>
                <a:cubicBezTo>
                  <a:pt x="2932939" y="416271"/>
                  <a:pt x="2945451" y="420011"/>
                  <a:pt x="2962210" y="432427"/>
                </a:cubicBezTo>
                <a:cubicBezTo>
                  <a:pt x="2978968" y="444843"/>
                  <a:pt x="2997927" y="457814"/>
                  <a:pt x="3019086" y="471339"/>
                </a:cubicBezTo>
                <a:cubicBezTo>
                  <a:pt x="3040244" y="484865"/>
                  <a:pt x="3061958" y="496191"/>
                  <a:pt x="3084226" y="505317"/>
                </a:cubicBezTo>
                <a:cubicBezTo>
                  <a:pt x="3106495" y="514442"/>
                  <a:pt x="3127271" y="513247"/>
                  <a:pt x="3146555" y="501730"/>
                </a:cubicBezTo>
                <a:cubicBezTo>
                  <a:pt x="3165839" y="490213"/>
                  <a:pt x="3174534" y="476611"/>
                  <a:pt x="3172640" y="460924"/>
                </a:cubicBezTo>
                <a:cubicBezTo>
                  <a:pt x="3170746" y="445236"/>
                  <a:pt x="3173664" y="431347"/>
                  <a:pt x="3181393" y="419256"/>
                </a:cubicBezTo>
                <a:lnTo>
                  <a:pt x="3166586" y="394463"/>
                </a:lnTo>
                <a:cubicBezTo>
                  <a:pt x="3177605" y="387882"/>
                  <a:pt x="3183268" y="377025"/>
                  <a:pt x="3183574" y="361892"/>
                </a:cubicBezTo>
                <a:cubicBezTo>
                  <a:pt x="3183881" y="346760"/>
                  <a:pt x="3190921" y="335080"/>
                  <a:pt x="3204695" y="326854"/>
                </a:cubicBezTo>
                <a:cubicBezTo>
                  <a:pt x="3218470" y="318628"/>
                  <a:pt x="3226868" y="315481"/>
                  <a:pt x="3229891" y="317413"/>
                </a:cubicBezTo>
                <a:cubicBezTo>
                  <a:pt x="3232913" y="319345"/>
                  <a:pt x="3239093" y="324999"/>
                  <a:pt x="3248428" y="334373"/>
                </a:cubicBezTo>
                <a:cubicBezTo>
                  <a:pt x="3268171" y="367431"/>
                  <a:pt x="3270725" y="396740"/>
                  <a:pt x="3256090" y="422299"/>
                </a:cubicBezTo>
                <a:cubicBezTo>
                  <a:pt x="3241455" y="447858"/>
                  <a:pt x="3239589" y="485412"/>
                  <a:pt x="3250493" y="534961"/>
                </a:cubicBezTo>
                <a:cubicBezTo>
                  <a:pt x="3258720" y="548735"/>
                  <a:pt x="3268055" y="558110"/>
                  <a:pt x="3278501" y="563084"/>
                </a:cubicBezTo>
                <a:cubicBezTo>
                  <a:pt x="3288946" y="568058"/>
                  <a:pt x="3298282" y="577432"/>
                  <a:pt x="3306508" y="591206"/>
                </a:cubicBezTo>
                <a:cubicBezTo>
                  <a:pt x="3309799" y="596716"/>
                  <a:pt x="3312123" y="603737"/>
                  <a:pt x="3313481" y="612270"/>
                </a:cubicBezTo>
                <a:cubicBezTo>
                  <a:pt x="3314840" y="620802"/>
                  <a:pt x="3317164" y="627823"/>
                  <a:pt x="3320455" y="633333"/>
                </a:cubicBezTo>
                <a:cubicBezTo>
                  <a:pt x="3323745" y="638842"/>
                  <a:pt x="3331034" y="640096"/>
                  <a:pt x="3342321" y="637092"/>
                </a:cubicBezTo>
                <a:cubicBezTo>
                  <a:pt x="3353608" y="634089"/>
                  <a:pt x="3365584" y="630674"/>
                  <a:pt x="3378249" y="626848"/>
                </a:cubicBezTo>
                <a:cubicBezTo>
                  <a:pt x="3390914" y="623022"/>
                  <a:pt x="3403712" y="620984"/>
                  <a:pt x="3416645" y="620736"/>
                </a:cubicBezTo>
                <a:cubicBezTo>
                  <a:pt x="3429578" y="620487"/>
                  <a:pt x="3440157" y="627250"/>
                  <a:pt x="3448383" y="641024"/>
                </a:cubicBezTo>
                <a:cubicBezTo>
                  <a:pt x="3456609" y="654799"/>
                  <a:pt x="3458915" y="671175"/>
                  <a:pt x="3455299" y="690153"/>
                </a:cubicBezTo>
                <a:cubicBezTo>
                  <a:pt x="3451683" y="709130"/>
                  <a:pt x="3456456" y="729639"/>
                  <a:pt x="3469618" y="751678"/>
                </a:cubicBezTo>
                <a:cubicBezTo>
                  <a:pt x="3472908" y="757187"/>
                  <a:pt x="3480188" y="763118"/>
                  <a:pt x="3491456" y="769470"/>
                </a:cubicBezTo>
                <a:cubicBezTo>
                  <a:pt x="3502724" y="775821"/>
                  <a:pt x="3515245" y="774884"/>
                  <a:pt x="3529019" y="766658"/>
                </a:cubicBezTo>
                <a:cubicBezTo>
                  <a:pt x="3534529" y="763367"/>
                  <a:pt x="3540316" y="758977"/>
                  <a:pt x="3546381" y="753486"/>
                </a:cubicBezTo>
                <a:cubicBezTo>
                  <a:pt x="3552445" y="747996"/>
                  <a:pt x="3558232" y="743605"/>
                  <a:pt x="3563742" y="740315"/>
                </a:cubicBezTo>
                <a:cubicBezTo>
                  <a:pt x="3577517" y="732088"/>
                  <a:pt x="3589339" y="736240"/>
                  <a:pt x="3599211" y="752769"/>
                </a:cubicBezTo>
                <a:cubicBezTo>
                  <a:pt x="3612373" y="774808"/>
                  <a:pt x="3623622" y="790515"/>
                  <a:pt x="3632957" y="799889"/>
                </a:cubicBezTo>
                <a:cubicBezTo>
                  <a:pt x="3642293" y="809263"/>
                  <a:pt x="3651084" y="816160"/>
                  <a:pt x="3659329" y="820579"/>
                </a:cubicBezTo>
                <a:cubicBezTo>
                  <a:pt x="3667575" y="824998"/>
                  <a:pt x="3674309" y="828451"/>
                  <a:pt x="3679532" y="830939"/>
                </a:cubicBezTo>
                <a:cubicBezTo>
                  <a:pt x="3684754" y="833426"/>
                  <a:pt x="3689834" y="838802"/>
                  <a:pt x="3694769" y="847066"/>
                </a:cubicBezTo>
                <a:cubicBezTo>
                  <a:pt x="3702996" y="860840"/>
                  <a:pt x="3700221" y="871841"/>
                  <a:pt x="3686447" y="880067"/>
                </a:cubicBezTo>
                <a:cubicBezTo>
                  <a:pt x="3672673" y="888293"/>
                  <a:pt x="3669076" y="897916"/>
                  <a:pt x="3675657" y="908935"/>
                </a:cubicBezTo>
                <a:cubicBezTo>
                  <a:pt x="3656373" y="920452"/>
                  <a:pt x="3645210" y="929922"/>
                  <a:pt x="3642168" y="937345"/>
                </a:cubicBezTo>
                <a:cubicBezTo>
                  <a:pt x="3639132" y="944764"/>
                  <a:pt x="3638696" y="953434"/>
                  <a:pt x="3640877" y="963344"/>
                </a:cubicBezTo>
                <a:cubicBezTo>
                  <a:pt x="3643058" y="973254"/>
                  <a:pt x="3648672" y="985784"/>
                  <a:pt x="3657721" y="1000936"/>
                </a:cubicBezTo>
                <a:cubicBezTo>
                  <a:pt x="3666770" y="1016088"/>
                  <a:pt x="3675943" y="1037706"/>
                  <a:pt x="3685241" y="1065790"/>
                </a:cubicBezTo>
                <a:cubicBezTo>
                  <a:pt x="3690750" y="1062500"/>
                  <a:pt x="3711938" y="1061993"/>
                  <a:pt x="3748803" y="1064270"/>
                </a:cubicBezTo>
                <a:cubicBezTo>
                  <a:pt x="3785669" y="1066547"/>
                  <a:pt x="3808214" y="1074572"/>
                  <a:pt x="3816441" y="1088347"/>
                </a:cubicBezTo>
                <a:cubicBezTo>
                  <a:pt x="3821376" y="1096611"/>
                  <a:pt x="3819291" y="1107200"/>
                  <a:pt x="3810184" y="1120113"/>
                </a:cubicBezTo>
                <a:cubicBezTo>
                  <a:pt x="3801078" y="1133027"/>
                  <a:pt x="3789638" y="1143597"/>
                  <a:pt x="3775863" y="1151823"/>
                </a:cubicBezTo>
                <a:cubicBezTo>
                  <a:pt x="3762089" y="1160049"/>
                  <a:pt x="3753557" y="1161407"/>
                  <a:pt x="3750266" y="1155897"/>
                </a:cubicBezTo>
                <a:cubicBezTo>
                  <a:pt x="3737028" y="1171279"/>
                  <a:pt x="3733278" y="1188468"/>
                  <a:pt x="3739017" y="1207465"/>
                </a:cubicBezTo>
                <a:cubicBezTo>
                  <a:pt x="3744756" y="1226462"/>
                  <a:pt x="3752007" y="1246425"/>
                  <a:pt x="3760768" y="1267354"/>
                </a:cubicBezTo>
                <a:cubicBezTo>
                  <a:pt x="3760768" y="1267354"/>
                  <a:pt x="3764623" y="1265987"/>
                  <a:pt x="3772333" y="1263251"/>
                </a:cubicBezTo>
                <a:cubicBezTo>
                  <a:pt x="3780043" y="1260515"/>
                  <a:pt x="3790364" y="1259023"/>
                  <a:pt x="3803297" y="1258774"/>
                </a:cubicBezTo>
                <a:cubicBezTo>
                  <a:pt x="3816229" y="1258526"/>
                  <a:pt x="3830396" y="1260343"/>
                  <a:pt x="3845796" y="1264227"/>
                </a:cubicBezTo>
                <a:cubicBezTo>
                  <a:pt x="3861196" y="1268111"/>
                  <a:pt x="3876032" y="1278872"/>
                  <a:pt x="3890304" y="1296511"/>
                </a:cubicBezTo>
                <a:cubicBezTo>
                  <a:pt x="3886439" y="1302556"/>
                  <a:pt x="3882986" y="1309290"/>
                  <a:pt x="3879944" y="1316713"/>
                </a:cubicBezTo>
                <a:cubicBezTo>
                  <a:pt x="3876902" y="1324136"/>
                  <a:pt x="3872627" y="1329493"/>
                  <a:pt x="3867117" y="1332783"/>
                </a:cubicBezTo>
                <a:cubicBezTo>
                  <a:pt x="3858852" y="1337719"/>
                  <a:pt x="3851143" y="1340454"/>
                  <a:pt x="3843988" y="1340990"/>
                </a:cubicBezTo>
                <a:cubicBezTo>
                  <a:pt x="3836833" y="1341526"/>
                  <a:pt x="3830500" y="1343439"/>
                  <a:pt x="3824990" y="1346729"/>
                </a:cubicBezTo>
                <a:cubicBezTo>
                  <a:pt x="3797442" y="1363181"/>
                  <a:pt x="3788192" y="1378984"/>
                  <a:pt x="3797241" y="1394135"/>
                </a:cubicBezTo>
                <a:cubicBezTo>
                  <a:pt x="3806290" y="1409287"/>
                  <a:pt x="3805304" y="1420153"/>
                  <a:pt x="3794285" y="1426735"/>
                </a:cubicBezTo>
                <a:cubicBezTo>
                  <a:pt x="3814602" y="1448238"/>
                  <a:pt x="3832326" y="1459143"/>
                  <a:pt x="3847459" y="1459449"/>
                </a:cubicBezTo>
                <a:cubicBezTo>
                  <a:pt x="3862592" y="1459755"/>
                  <a:pt x="3877590" y="1458273"/>
                  <a:pt x="3892455" y="1455001"/>
                </a:cubicBezTo>
                <a:cubicBezTo>
                  <a:pt x="3907320" y="1451730"/>
                  <a:pt x="3920530" y="1450381"/>
                  <a:pt x="3932085" y="1450955"/>
                </a:cubicBezTo>
                <a:cubicBezTo>
                  <a:pt x="3943640" y="1451529"/>
                  <a:pt x="3954353" y="1460081"/>
                  <a:pt x="3964225" y="1476610"/>
                </a:cubicBezTo>
                <a:cubicBezTo>
                  <a:pt x="3953741" y="1490346"/>
                  <a:pt x="3942301" y="1500916"/>
                  <a:pt x="3929904" y="1508320"/>
                </a:cubicBezTo>
                <a:cubicBezTo>
                  <a:pt x="3917507" y="1515723"/>
                  <a:pt x="3904421" y="1523538"/>
                  <a:pt x="3890647" y="1531764"/>
                </a:cubicBezTo>
                <a:cubicBezTo>
                  <a:pt x="3885711" y="1523500"/>
                  <a:pt x="3875667" y="1523892"/>
                  <a:pt x="3860515" y="1532941"/>
                </a:cubicBezTo>
                <a:cubicBezTo>
                  <a:pt x="3845364" y="1541990"/>
                  <a:pt x="3832833" y="1547604"/>
                  <a:pt x="3822923" y="1549785"/>
                </a:cubicBezTo>
                <a:cubicBezTo>
                  <a:pt x="3830040" y="1567960"/>
                  <a:pt x="3832603" y="1592591"/>
                  <a:pt x="3830613" y="1623678"/>
                </a:cubicBezTo>
                <a:cubicBezTo>
                  <a:pt x="3828623" y="1654766"/>
                  <a:pt x="3829274" y="1673065"/>
                  <a:pt x="3832564" y="1678575"/>
                </a:cubicBezTo>
                <a:cubicBezTo>
                  <a:pt x="3835855" y="1684085"/>
                  <a:pt x="3839700" y="1687394"/>
                  <a:pt x="3844100" y="1688504"/>
                </a:cubicBezTo>
                <a:cubicBezTo>
                  <a:pt x="3836371" y="1700594"/>
                  <a:pt x="3831387" y="1715718"/>
                  <a:pt x="3829149" y="1733873"/>
                </a:cubicBezTo>
                <a:cubicBezTo>
                  <a:pt x="3826910" y="1752028"/>
                  <a:pt x="3827437" y="1763860"/>
                  <a:pt x="3830727" y="1769370"/>
                </a:cubicBezTo>
                <a:cubicBezTo>
                  <a:pt x="3838953" y="1783145"/>
                  <a:pt x="3852000" y="1794040"/>
                  <a:pt x="3869869" y="1802056"/>
                </a:cubicBezTo>
                <a:cubicBezTo>
                  <a:pt x="3887737" y="1810072"/>
                  <a:pt x="3898316" y="1816835"/>
                  <a:pt x="3901607" y="1822344"/>
                </a:cubicBezTo>
                <a:cubicBezTo>
                  <a:pt x="3909833" y="1836119"/>
                  <a:pt x="3910493" y="1849740"/>
                  <a:pt x="3903587" y="1863208"/>
                </a:cubicBezTo>
                <a:cubicBezTo>
                  <a:pt x="3896680" y="1876676"/>
                  <a:pt x="3887985" y="1890278"/>
                  <a:pt x="3877501" y="1904014"/>
                </a:cubicBezTo>
                <a:cubicBezTo>
                  <a:pt x="3867017" y="1917750"/>
                  <a:pt x="3857911" y="1930663"/>
                  <a:pt x="3850182" y="1942754"/>
                </a:cubicBezTo>
                <a:cubicBezTo>
                  <a:pt x="3842453" y="1954845"/>
                  <a:pt x="3841879" y="1966400"/>
                  <a:pt x="3848460" y="1977419"/>
                </a:cubicBezTo>
                <a:cubicBezTo>
                  <a:pt x="3850105" y="1980174"/>
                  <a:pt x="3852028" y="1981829"/>
                  <a:pt x="3854228" y="1982384"/>
                </a:cubicBezTo>
                <a:cubicBezTo>
                  <a:pt x="3856428" y="1982939"/>
                  <a:pt x="3858351" y="1984594"/>
                  <a:pt x="3859996" y="1987348"/>
                </a:cubicBezTo>
                <a:cubicBezTo>
                  <a:pt x="3866577" y="1998368"/>
                  <a:pt x="3866692" y="2009512"/>
                  <a:pt x="3860340" y="2020780"/>
                </a:cubicBezTo>
                <a:cubicBezTo>
                  <a:pt x="3853989" y="2032048"/>
                  <a:pt x="3845303" y="2040972"/>
                  <a:pt x="3834284" y="2047553"/>
                </a:cubicBezTo>
                <a:cubicBezTo>
                  <a:pt x="3801225" y="2067296"/>
                  <a:pt x="3783845" y="2089823"/>
                  <a:pt x="3782142" y="2115133"/>
                </a:cubicBezTo>
                <a:cubicBezTo>
                  <a:pt x="3780439" y="2140443"/>
                  <a:pt x="3782036" y="2166586"/>
                  <a:pt x="3786934" y="2193560"/>
                </a:cubicBezTo>
                <a:cubicBezTo>
                  <a:pt x="3791831" y="2220535"/>
                  <a:pt x="3795494" y="2245444"/>
                  <a:pt x="3797924" y="2268286"/>
                </a:cubicBezTo>
                <a:cubicBezTo>
                  <a:pt x="3800353" y="2291128"/>
                  <a:pt x="3791371" y="2310508"/>
                  <a:pt x="3770977" y="2326425"/>
                </a:cubicBezTo>
                <a:cubicBezTo>
                  <a:pt x="3767687" y="2320915"/>
                  <a:pt x="3758475" y="2318007"/>
                  <a:pt x="3743343" y="2317701"/>
                </a:cubicBezTo>
                <a:cubicBezTo>
                  <a:pt x="3728210" y="2317395"/>
                  <a:pt x="3715689" y="2318332"/>
                  <a:pt x="3705779" y="2320513"/>
                </a:cubicBezTo>
                <a:cubicBezTo>
                  <a:pt x="3680985" y="2335320"/>
                  <a:pt x="3665527" y="2359502"/>
                  <a:pt x="3659405" y="2393057"/>
                </a:cubicBezTo>
                <a:cubicBezTo>
                  <a:pt x="3653283" y="2426613"/>
                  <a:pt x="3633368" y="2477750"/>
                  <a:pt x="3599658" y="2546468"/>
                </a:cubicBezTo>
                <a:cubicBezTo>
                  <a:pt x="3601304" y="2549223"/>
                  <a:pt x="3603638" y="2551566"/>
                  <a:pt x="3606660" y="2553499"/>
                </a:cubicBezTo>
                <a:cubicBezTo>
                  <a:pt x="3609683" y="2555431"/>
                  <a:pt x="3612839" y="2559152"/>
                  <a:pt x="3616130" y="2564662"/>
                </a:cubicBezTo>
                <a:cubicBezTo>
                  <a:pt x="3619420" y="2570171"/>
                  <a:pt x="3615948" y="2586260"/>
                  <a:pt x="3605713" y="2612929"/>
                </a:cubicBezTo>
                <a:cubicBezTo>
                  <a:pt x="3595478" y="2639597"/>
                  <a:pt x="3591183" y="2654309"/>
                  <a:pt x="3592828" y="2657064"/>
                </a:cubicBezTo>
                <a:cubicBezTo>
                  <a:pt x="3596118" y="2662574"/>
                  <a:pt x="3597764" y="2665328"/>
                  <a:pt x="3597764" y="2665328"/>
                </a:cubicBezTo>
                <a:cubicBezTo>
                  <a:pt x="3597764" y="2665328"/>
                  <a:pt x="3590876" y="2669442"/>
                  <a:pt x="3577102" y="2677668"/>
                </a:cubicBezTo>
                <a:cubicBezTo>
                  <a:pt x="3563328" y="2685894"/>
                  <a:pt x="3546263" y="2688610"/>
                  <a:pt x="3525908" y="2685817"/>
                </a:cubicBezTo>
                <a:cubicBezTo>
                  <a:pt x="3505552" y="2683024"/>
                  <a:pt x="3484355" y="2688208"/>
                  <a:pt x="3462316" y="2701370"/>
                </a:cubicBezTo>
                <a:cubicBezTo>
                  <a:pt x="3451297" y="2707951"/>
                  <a:pt x="3444544" y="2713853"/>
                  <a:pt x="3442056" y="2719076"/>
                </a:cubicBezTo>
                <a:cubicBezTo>
                  <a:pt x="3439569" y="2724299"/>
                  <a:pt x="3437771" y="2729110"/>
                  <a:pt x="3436661" y="2733510"/>
                </a:cubicBezTo>
                <a:cubicBezTo>
                  <a:pt x="3435552" y="2737910"/>
                  <a:pt x="3433065" y="2743133"/>
                  <a:pt x="3429200" y="2749178"/>
                </a:cubicBezTo>
                <a:cubicBezTo>
                  <a:pt x="3425336" y="2755224"/>
                  <a:pt x="3415139" y="2763182"/>
                  <a:pt x="3398610" y="2773054"/>
                </a:cubicBezTo>
                <a:lnTo>
                  <a:pt x="3402742" y="2770586"/>
                </a:lnTo>
                <a:cubicBezTo>
                  <a:pt x="3404387" y="2773340"/>
                  <a:pt x="3401900" y="2778563"/>
                  <a:pt x="3395281" y="2786254"/>
                </a:cubicBezTo>
                <a:cubicBezTo>
                  <a:pt x="3388662" y="2793944"/>
                  <a:pt x="3382597" y="2799435"/>
                  <a:pt x="3377087" y="2802725"/>
                </a:cubicBezTo>
                <a:cubicBezTo>
                  <a:pt x="3363313" y="2810952"/>
                  <a:pt x="3346105" y="2816557"/>
                  <a:pt x="3325462" y="2819541"/>
                </a:cubicBezTo>
                <a:cubicBezTo>
                  <a:pt x="3304820" y="2822526"/>
                  <a:pt x="3286234" y="2828953"/>
                  <a:pt x="3269705" y="2838825"/>
                </a:cubicBezTo>
                <a:cubicBezTo>
                  <a:pt x="3250421" y="2850342"/>
                  <a:pt x="3243094" y="2867799"/>
                  <a:pt x="3247723" y="2891196"/>
                </a:cubicBezTo>
                <a:cubicBezTo>
                  <a:pt x="3252353" y="2914593"/>
                  <a:pt x="3242271" y="2933695"/>
                  <a:pt x="3217477" y="2948502"/>
                </a:cubicBezTo>
                <a:cubicBezTo>
                  <a:pt x="3206457" y="2955083"/>
                  <a:pt x="3196825" y="2956164"/>
                  <a:pt x="3188579" y="2951745"/>
                </a:cubicBezTo>
                <a:cubicBezTo>
                  <a:pt x="3180334" y="2947325"/>
                  <a:pt x="3168502" y="2947852"/>
                  <a:pt x="3153082" y="2953323"/>
                </a:cubicBezTo>
                <a:cubicBezTo>
                  <a:pt x="3147572" y="2956613"/>
                  <a:pt x="3137500" y="2971038"/>
                  <a:pt x="3122864" y="2996597"/>
                </a:cubicBezTo>
                <a:cubicBezTo>
                  <a:pt x="3108229" y="3022156"/>
                  <a:pt x="3098157" y="3036580"/>
                  <a:pt x="3092647" y="3039871"/>
                </a:cubicBezTo>
                <a:cubicBezTo>
                  <a:pt x="3076118" y="3049742"/>
                  <a:pt x="3062219" y="3051502"/>
                  <a:pt x="3050951" y="3045151"/>
                </a:cubicBezTo>
                <a:cubicBezTo>
                  <a:pt x="3039683" y="3038799"/>
                  <a:pt x="3030758" y="3030114"/>
                  <a:pt x="3024177" y="3019094"/>
                </a:cubicBezTo>
                <a:cubicBezTo>
                  <a:pt x="3013158" y="3025675"/>
                  <a:pt x="3008872" y="3035709"/>
                  <a:pt x="3011321" y="3049197"/>
                </a:cubicBezTo>
                <a:cubicBezTo>
                  <a:pt x="3013770" y="3062684"/>
                  <a:pt x="3019518" y="3077004"/>
                  <a:pt x="3028567" y="3092155"/>
                </a:cubicBezTo>
                <a:cubicBezTo>
                  <a:pt x="3037616" y="3107307"/>
                  <a:pt x="3044742" y="3120804"/>
                  <a:pt x="3049946" y="3132646"/>
                </a:cubicBezTo>
                <a:cubicBezTo>
                  <a:pt x="3055149" y="3144488"/>
                  <a:pt x="3054996" y="3152055"/>
                  <a:pt x="3049487" y="3155345"/>
                </a:cubicBezTo>
                <a:cubicBezTo>
                  <a:pt x="3057713" y="3169119"/>
                  <a:pt x="3067603" y="3176294"/>
                  <a:pt x="3079159" y="3176868"/>
                </a:cubicBezTo>
                <a:cubicBezTo>
                  <a:pt x="3090714" y="3177442"/>
                  <a:pt x="3101427" y="3185993"/>
                  <a:pt x="3111298" y="3202522"/>
                </a:cubicBezTo>
                <a:cubicBezTo>
                  <a:pt x="3096950" y="3222304"/>
                  <a:pt x="3085490" y="3242228"/>
                  <a:pt x="3076920" y="3262297"/>
                </a:cubicBezTo>
                <a:cubicBezTo>
                  <a:pt x="3068349" y="3282365"/>
                  <a:pt x="3069267" y="3304241"/>
                  <a:pt x="3079674" y="3327926"/>
                </a:cubicBezTo>
                <a:cubicBezTo>
                  <a:pt x="3085184" y="3324635"/>
                  <a:pt x="3090407" y="3327122"/>
                  <a:pt x="3095342" y="3335387"/>
                </a:cubicBezTo>
                <a:cubicBezTo>
                  <a:pt x="3103569" y="3349161"/>
                  <a:pt x="3104783" y="3360582"/>
                  <a:pt x="3098987" y="3369650"/>
                </a:cubicBezTo>
                <a:cubicBezTo>
                  <a:pt x="3093190" y="3378718"/>
                  <a:pt x="3085604" y="3387920"/>
                  <a:pt x="3076230" y="3397256"/>
                </a:cubicBezTo>
                <a:cubicBezTo>
                  <a:pt x="3066856" y="3406592"/>
                  <a:pt x="3058859" y="3415105"/>
                  <a:pt x="3052240" y="3422796"/>
                </a:cubicBezTo>
                <a:cubicBezTo>
                  <a:pt x="3045620" y="3430486"/>
                  <a:pt x="3045601" y="3439841"/>
                  <a:pt x="3052182" y="3450861"/>
                </a:cubicBezTo>
                <a:cubicBezTo>
                  <a:pt x="3057118" y="3459125"/>
                  <a:pt x="3061365" y="3467801"/>
                  <a:pt x="3064923" y="3476889"/>
                </a:cubicBezTo>
                <a:cubicBezTo>
                  <a:pt x="3068482" y="3485976"/>
                  <a:pt x="3060619" y="3496278"/>
                  <a:pt x="3041335" y="3507794"/>
                </a:cubicBezTo>
                <a:cubicBezTo>
                  <a:pt x="3033070" y="3512730"/>
                  <a:pt x="3026470" y="3511066"/>
                  <a:pt x="3021534" y="3502801"/>
                </a:cubicBezTo>
                <a:cubicBezTo>
                  <a:pt x="3011050" y="3516537"/>
                  <a:pt x="3004287" y="3527116"/>
                  <a:pt x="3001245" y="3534539"/>
                </a:cubicBezTo>
                <a:cubicBezTo>
                  <a:pt x="2998204" y="3541962"/>
                  <a:pt x="2999418" y="3553383"/>
                  <a:pt x="3004890" y="3568803"/>
                </a:cubicBezTo>
                <a:cubicBezTo>
                  <a:pt x="3013154" y="3563867"/>
                  <a:pt x="3020577" y="3566909"/>
                  <a:pt x="3027158" y="3577928"/>
                </a:cubicBezTo>
                <a:cubicBezTo>
                  <a:pt x="3030449" y="3583438"/>
                  <a:pt x="3032639" y="3588671"/>
                  <a:pt x="3033729" y="3593625"/>
                </a:cubicBezTo>
                <a:cubicBezTo>
                  <a:pt x="3034820" y="3598580"/>
                  <a:pt x="3037010" y="3603813"/>
                  <a:pt x="3040301" y="3609322"/>
                </a:cubicBezTo>
                <a:cubicBezTo>
                  <a:pt x="3054075" y="3601096"/>
                  <a:pt x="3062646" y="3581028"/>
                  <a:pt x="3066013" y="3549117"/>
                </a:cubicBezTo>
                <a:cubicBezTo>
                  <a:pt x="3070452" y="3531517"/>
                  <a:pt x="3072958" y="3516939"/>
                  <a:pt x="3073532" y="3505384"/>
                </a:cubicBezTo>
                <a:cubicBezTo>
                  <a:pt x="3083442" y="3503203"/>
                  <a:pt x="3096661" y="3497177"/>
                  <a:pt x="3113191" y="3487306"/>
                </a:cubicBezTo>
                <a:cubicBezTo>
                  <a:pt x="3124210" y="3480725"/>
                  <a:pt x="3134694" y="3466989"/>
                  <a:pt x="3144642" y="3446098"/>
                </a:cubicBezTo>
                <a:cubicBezTo>
                  <a:pt x="3149616" y="3435652"/>
                  <a:pt x="3155413" y="3426584"/>
                  <a:pt x="3162032" y="3418894"/>
                </a:cubicBezTo>
                <a:cubicBezTo>
                  <a:pt x="3189581" y="3402441"/>
                  <a:pt x="3217799" y="3394933"/>
                  <a:pt x="3246687" y="3396368"/>
                </a:cubicBezTo>
                <a:cubicBezTo>
                  <a:pt x="3275575" y="3397803"/>
                  <a:pt x="3302253" y="3403360"/>
                  <a:pt x="3326721" y="3413041"/>
                </a:cubicBezTo>
                <a:cubicBezTo>
                  <a:pt x="3351190" y="3422721"/>
                  <a:pt x="3372769" y="3432258"/>
                  <a:pt x="3391460" y="3441651"/>
                </a:cubicBezTo>
                <a:cubicBezTo>
                  <a:pt x="3410151" y="3451045"/>
                  <a:pt x="3421696" y="3456296"/>
                  <a:pt x="3426097" y="3457406"/>
                </a:cubicBezTo>
                <a:cubicBezTo>
                  <a:pt x="3427742" y="3460161"/>
                  <a:pt x="3430344" y="3466082"/>
                  <a:pt x="3433902" y="3475169"/>
                </a:cubicBezTo>
                <a:cubicBezTo>
                  <a:pt x="3437460" y="3484256"/>
                  <a:pt x="3441707" y="3492932"/>
                  <a:pt x="3446643" y="3501197"/>
                </a:cubicBezTo>
                <a:cubicBezTo>
                  <a:pt x="3454869" y="3514971"/>
                  <a:pt x="3462426" y="3519802"/>
                  <a:pt x="3469313" y="3515689"/>
                </a:cubicBezTo>
                <a:cubicBezTo>
                  <a:pt x="3476200" y="3511576"/>
                  <a:pt x="3483757" y="3516406"/>
                  <a:pt x="3491983" y="3530181"/>
                </a:cubicBezTo>
                <a:cubicBezTo>
                  <a:pt x="3500209" y="3543955"/>
                  <a:pt x="3498813" y="3554133"/>
                  <a:pt x="3487793" y="3560714"/>
                </a:cubicBezTo>
                <a:lnTo>
                  <a:pt x="3507536" y="3593772"/>
                </a:lnTo>
                <a:cubicBezTo>
                  <a:pt x="3499807" y="3605863"/>
                  <a:pt x="3497444" y="3617552"/>
                  <a:pt x="3500448" y="3628839"/>
                </a:cubicBezTo>
                <a:cubicBezTo>
                  <a:pt x="3503451" y="3640126"/>
                  <a:pt x="3506732" y="3650313"/>
                  <a:pt x="3510291" y="3659401"/>
                </a:cubicBezTo>
                <a:cubicBezTo>
                  <a:pt x="3513849" y="3668488"/>
                  <a:pt x="3514518" y="3677432"/>
                  <a:pt x="3512299" y="3686232"/>
                </a:cubicBezTo>
                <a:cubicBezTo>
                  <a:pt x="3510080" y="3695032"/>
                  <a:pt x="3499328" y="3705191"/>
                  <a:pt x="3480044" y="3716707"/>
                </a:cubicBezTo>
                <a:cubicBezTo>
                  <a:pt x="3488270" y="3730482"/>
                  <a:pt x="3485774" y="3740382"/>
                  <a:pt x="3472554" y="3746408"/>
                </a:cubicBezTo>
                <a:cubicBezTo>
                  <a:pt x="3459335" y="3752434"/>
                  <a:pt x="3458483" y="3765089"/>
                  <a:pt x="3470000" y="3784373"/>
                </a:cubicBezTo>
                <a:cubicBezTo>
                  <a:pt x="3458980" y="3790954"/>
                  <a:pt x="3447138" y="3796158"/>
                  <a:pt x="3434474" y="3799984"/>
                </a:cubicBezTo>
                <a:cubicBezTo>
                  <a:pt x="3421809" y="3803810"/>
                  <a:pt x="3409967" y="3809014"/>
                  <a:pt x="3398947" y="3815595"/>
                </a:cubicBezTo>
                <a:cubicBezTo>
                  <a:pt x="3393438" y="3818885"/>
                  <a:pt x="3389984" y="3825619"/>
                  <a:pt x="3388588" y="3835797"/>
                </a:cubicBezTo>
                <a:cubicBezTo>
                  <a:pt x="3387191" y="3845975"/>
                  <a:pt x="3385116" y="3851886"/>
                  <a:pt x="3382361" y="3853531"/>
                </a:cubicBezTo>
                <a:cubicBezTo>
                  <a:pt x="3371341" y="3860112"/>
                  <a:pt x="3359786" y="3859538"/>
                  <a:pt x="3347695" y="3851809"/>
                </a:cubicBezTo>
                <a:cubicBezTo>
                  <a:pt x="3335605" y="3844080"/>
                  <a:pt x="3319917" y="3845974"/>
                  <a:pt x="3300633" y="3857491"/>
                </a:cubicBezTo>
                <a:cubicBezTo>
                  <a:pt x="3295123" y="3860781"/>
                  <a:pt x="3290025" y="3864761"/>
                  <a:pt x="3285338" y="3869428"/>
                </a:cubicBezTo>
                <a:cubicBezTo>
                  <a:pt x="3280651" y="3874096"/>
                  <a:pt x="3275552" y="3878076"/>
                  <a:pt x="3270043" y="3881366"/>
                </a:cubicBezTo>
                <a:cubicBezTo>
                  <a:pt x="3265107" y="3873101"/>
                  <a:pt x="3254116" y="3865650"/>
                  <a:pt x="3237071" y="3859011"/>
                </a:cubicBezTo>
                <a:cubicBezTo>
                  <a:pt x="3220025" y="3852373"/>
                  <a:pt x="3201602" y="3846557"/>
                  <a:pt x="3181801" y="3841564"/>
                </a:cubicBezTo>
                <a:cubicBezTo>
                  <a:pt x="3162001" y="3836570"/>
                  <a:pt x="3143989" y="3831443"/>
                  <a:pt x="3127766" y="3826182"/>
                </a:cubicBezTo>
                <a:cubicBezTo>
                  <a:pt x="3111543" y="3820921"/>
                  <a:pt x="3100964" y="3814158"/>
                  <a:pt x="3096028" y="3805893"/>
                </a:cubicBezTo>
                <a:cubicBezTo>
                  <a:pt x="3096028" y="3805893"/>
                  <a:pt x="3092470" y="3796806"/>
                  <a:pt x="3085353" y="3778632"/>
                </a:cubicBezTo>
                <a:cubicBezTo>
                  <a:pt x="3078237" y="3760457"/>
                  <a:pt x="3070709" y="3741594"/>
                  <a:pt x="3062769" y="3722042"/>
                </a:cubicBezTo>
                <a:cubicBezTo>
                  <a:pt x="3054830" y="3702490"/>
                  <a:pt x="3047991" y="3683216"/>
                  <a:pt x="3042252" y="3664219"/>
                </a:cubicBezTo>
                <a:cubicBezTo>
                  <a:pt x="3036513" y="3645222"/>
                  <a:pt x="3036398" y="3634078"/>
                  <a:pt x="3041908" y="3630787"/>
                </a:cubicBezTo>
                <a:cubicBezTo>
                  <a:pt x="3035327" y="3619768"/>
                  <a:pt x="3022270" y="3613550"/>
                  <a:pt x="3002737" y="3612134"/>
                </a:cubicBezTo>
                <a:cubicBezTo>
                  <a:pt x="2983204" y="3610719"/>
                  <a:pt x="2967928" y="3613301"/>
                  <a:pt x="2956909" y="3619882"/>
                </a:cubicBezTo>
                <a:cubicBezTo>
                  <a:pt x="2929360" y="3636335"/>
                  <a:pt x="2915854" y="3648138"/>
                  <a:pt x="2916389" y="3655293"/>
                </a:cubicBezTo>
                <a:cubicBezTo>
                  <a:pt x="2916925" y="3662448"/>
                  <a:pt x="2903418" y="3674252"/>
                  <a:pt x="2875870" y="3690704"/>
                </a:cubicBezTo>
                <a:cubicBezTo>
                  <a:pt x="2880806" y="3698969"/>
                  <a:pt x="2886841" y="3707511"/>
                  <a:pt x="2893977" y="3716330"/>
                </a:cubicBezTo>
                <a:cubicBezTo>
                  <a:pt x="2901113" y="3725150"/>
                  <a:pt x="2908794" y="3736447"/>
                  <a:pt x="2917020" y="3750221"/>
                </a:cubicBezTo>
                <a:cubicBezTo>
                  <a:pt x="2920310" y="3755731"/>
                  <a:pt x="2920578" y="3759308"/>
                  <a:pt x="2917824" y="3760953"/>
                </a:cubicBezTo>
                <a:cubicBezTo>
                  <a:pt x="2915069" y="3762599"/>
                  <a:pt x="2911204" y="3768644"/>
                  <a:pt x="2906230" y="3779090"/>
                </a:cubicBezTo>
                <a:cubicBezTo>
                  <a:pt x="2896359" y="3762560"/>
                  <a:pt x="2876568" y="3752890"/>
                  <a:pt x="2846857" y="3750077"/>
                </a:cubicBezTo>
                <a:cubicBezTo>
                  <a:pt x="2817147" y="3747265"/>
                  <a:pt x="2794027" y="3750794"/>
                  <a:pt x="2777498" y="3760666"/>
                </a:cubicBezTo>
                <a:cubicBezTo>
                  <a:pt x="2771988" y="3763956"/>
                  <a:pt x="2767435" y="3770413"/>
                  <a:pt x="2763838" y="3780036"/>
                </a:cubicBezTo>
                <a:cubicBezTo>
                  <a:pt x="2760242" y="3789659"/>
                  <a:pt x="2755688" y="3796115"/>
                  <a:pt x="2750179" y="3799406"/>
                </a:cubicBezTo>
                <a:cubicBezTo>
                  <a:pt x="2733649" y="3809277"/>
                  <a:pt x="2716451" y="3810205"/>
                  <a:pt x="2698582" y="3802189"/>
                </a:cubicBezTo>
                <a:cubicBezTo>
                  <a:pt x="2680714" y="3794173"/>
                  <a:pt x="2662138" y="3795923"/>
                  <a:pt x="2642854" y="3807440"/>
                </a:cubicBezTo>
                <a:cubicBezTo>
                  <a:pt x="2623570" y="3818957"/>
                  <a:pt x="2613775" y="3832281"/>
                  <a:pt x="2613469" y="3847414"/>
                </a:cubicBezTo>
                <a:cubicBezTo>
                  <a:pt x="2613163" y="3862547"/>
                  <a:pt x="2616156" y="3878511"/>
                  <a:pt x="2622450" y="3895308"/>
                </a:cubicBezTo>
                <a:cubicBezTo>
                  <a:pt x="2628744" y="3912105"/>
                  <a:pt x="2632972" y="3930136"/>
                  <a:pt x="2635134" y="3949401"/>
                </a:cubicBezTo>
                <a:cubicBezTo>
                  <a:pt x="2637295" y="3968666"/>
                  <a:pt x="2629002" y="3987634"/>
                  <a:pt x="2610254" y="4006306"/>
                </a:cubicBezTo>
                <a:cubicBezTo>
                  <a:pt x="2607537" y="3989241"/>
                  <a:pt x="2604295" y="3960344"/>
                  <a:pt x="2600526" y="3919614"/>
                </a:cubicBezTo>
                <a:cubicBezTo>
                  <a:pt x="2596758" y="3878884"/>
                  <a:pt x="2596251" y="3857697"/>
                  <a:pt x="2599005" y="3856052"/>
                </a:cubicBezTo>
                <a:cubicBezTo>
                  <a:pt x="2581979" y="3840058"/>
                  <a:pt x="2572089" y="3832884"/>
                  <a:pt x="2569334" y="3834529"/>
                </a:cubicBezTo>
                <a:cubicBezTo>
                  <a:pt x="2566579" y="3836174"/>
                  <a:pt x="2564924" y="3838097"/>
                  <a:pt x="2564369" y="3840297"/>
                </a:cubicBezTo>
                <a:cubicBezTo>
                  <a:pt x="2563814" y="3842497"/>
                  <a:pt x="2560782" y="3845242"/>
                  <a:pt x="2555272" y="3848533"/>
                </a:cubicBezTo>
                <a:cubicBezTo>
                  <a:pt x="2544253" y="3855114"/>
                  <a:pt x="2535453" y="3852895"/>
                  <a:pt x="2528872" y="3841875"/>
                </a:cubicBezTo>
                <a:lnTo>
                  <a:pt x="2531339" y="3846007"/>
                </a:lnTo>
                <a:cubicBezTo>
                  <a:pt x="2528585" y="3847653"/>
                  <a:pt x="2515126" y="3836069"/>
                  <a:pt x="2490964" y="3811256"/>
                </a:cubicBezTo>
                <a:cubicBezTo>
                  <a:pt x="2466801" y="3786443"/>
                  <a:pt x="2445633" y="3777594"/>
                  <a:pt x="2427459" y="3784711"/>
                </a:cubicBezTo>
                <a:cubicBezTo>
                  <a:pt x="2410929" y="3794582"/>
                  <a:pt x="2400723" y="3807219"/>
                  <a:pt x="2396839" y="3822619"/>
                </a:cubicBezTo>
                <a:cubicBezTo>
                  <a:pt x="2392956" y="3838019"/>
                  <a:pt x="2382194" y="3852855"/>
                  <a:pt x="2364555" y="3867127"/>
                </a:cubicBezTo>
                <a:cubicBezTo>
                  <a:pt x="2358548" y="3844552"/>
                  <a:pt x="2356664" y="3824187"/>
                  <a:pt x="2358903" y="3806032"/>
                </a:cubicBezTo>
                <a:cubicBezTo>
                  <a:pt x="2361141" y="3787877"/>
                  <a:pt x="2357880" y="3768334"/>
                  <a:pt x="2349118" y="3747405"/>
                </a:cubicBezTo>
                <a:cubicBezTo>
                  <a:pt x="2323214" y="3766612"/>
                  <a:pt x="2295656" y="3787742"/>
                  <a:pt x="2266443" y="3810795"/>
                </a:cubicBezTo>
                <a:cubicBezTo>
                  <a:pt x="2237230" y="3833848"/>
                  <a:pt x="2230562" y="3864926"/>
                  <a:pt x="2246441" y="3904030"/>
                </a:cubicBezTo>
                <a:cubicBezTo>
                  <a:pt x="2254705" y="3899094"/>
                  <a:pt x="2261305" y="3900758"/>
                  <a:pt x="2266241" y="3909023"/>
                </a:cubicBezTo>
                <a:cubicBezTo>
                  <a:pt x="2267886" y="3911778"/>
                  <a:pt x="2268432" y="3914255"/>
                  <a:pt x="2267877" y="3916455"/>
                </a:cubicBezTo>
                <a:cubicBezTo>
                  <a:pt x="2267322" y="3918655"/>
                  <a:pt x="2267867" y="3921133"/>
                  <a:pt x="2269513" y="3923888"/>
                </a:cubicBezTo>
                <a:cubicBezTo>
                  <a:pt x="2274448" y="3932152"/>
                  <a:pt x="2281316" y="3937394"/>
                  <a:pt x="2290117" y="3939613"/>
                </a:cubicBezTo>
                <a:cubicBezTo>
                  <a:pt x="2276342" y="3947840"/>
                  <a:pt x="2264500" y="3953043"/>
                  <a:pt x="2254590" y="3955224"/>
                </a:cubicBezTo>
                <a:cubicBezTo>
                  <a:pt x="2244680" y="3957405"/>
                  <a:pt x="2231461" y="3963431"/>
                  <a:pt x="2214932" y="3973303"/>
                </a:cubicBezTo>
                <a:cubicBezTo>
                  <a:pt x="2211029" y="3998058"/>
                  <a:pt x="2209029" y="4033823"/>
                  <a:pt x="2208933" y="4080598"/>
                </a:cubicBezTo>
                <a:cubicBezTo>
                  <a:pt x="2208837" y="4127374"/>
                  <a:pt x="2188128" y="4163101"/>
                  <a:pt x="2146805" y="4187779"/>
                </a:cubicBezTo>
                <a:cubicBezTo>
                  <a:pt x="2133069" y="4177295"/>
                  <a:pt x="2117936" y="4176989"/>
                  <a:pt x="2101407" y="4186861"/>
                </a:cubicBezTo>
                <a:cubicBezTo>
                  <a:pt x="2104162" y="4185215"/>
                  <a:pt x="2095477" y="4194140"/>
                  <a:pt x="2075351" y="4213634"/>
                </a:cubicBezTo>
                <a:cubicBezTo>
                  <a:pt x="2055225" y="4233129"/>
                  <a:pt x="2052566" y="4255273"/>
                  <a:pt x="2067373" y="4280066"/>
                </a:cubicBezTo>
                <a:cubicBezTo>
                  <a:pt x="2069018" y="4282821"/>
                  <a:pt x="2072318" y="4283654"/>
                  <a:pt x="2077273" y="4282563"/>
                </a:cubicBezTo>
                <a:cubicBezTo>
                  <a:pt x="2082228" y="4281473"/>
                  <a:pt x="2086350" y="4283682"/>
                  <a:pt x="2089641" y="4289192"/>
                </a:cubicBezTo>
                <a:cubicBezTo>
                  <a:pt x="2092931" y="4294702"/>
                  <a:pt x="2093878" y="4302546"/>
                  <a:pt x="2092482" y="4312723"/>
                </a:cubicBezTo>
                <a:cubicBezTo>
                  <a:pt x="2091085" y="4322901"/>
                  <a:pt x="2090655" y="4331567"/>
                  <a:pt x="2091190" y="4338722"/>
                </a:cubicBezTo>
                <a:cubicBezTo>
                  <a:pt x="2082926" y="4343658"/>
                  <a:pt x="2070969" y="4337718"/>
                  <a:pt x="2055320" y="4320901"/>
                </a:cubicBezTo>
                <a:cubicBezTo>
                  <a:pt x="2039671" y="4304085"/>
                  <a:pt x="2029378" y="4291545"/>
                  <a:pt x="2024443" y="4283280"/>
                </a:cubicBezTo>
                <a:cubicBezTo>
                  <a:pt x="2010668" y="4291506"/>
                  <a:pt x="1994130" y="4306055"/>
                  <a:pt x="1974826" y="4326927"/>
                </a:cubicBezTo>
                <a:cubicBezTo>
                  <a:pt x="1955523" y="4347799"/>
                  <a:pt x="1937607" y="4363170"/>
                  <a:pt x="1921078" y="4373042"/>
                </a:cubicBezTo>
                <a:cubicBezTo>
                  <a:pt x="1901794" y="4384559"/>
                  <a:pt x="1881295" y="4384654"/>
                  <a:pt x="1859581" y="4373328"/>
                </a:cubicBezTo>
                <a:cubicBezTo>
                  <a:pt x="1837868" y="4362003"/>
                  <a:pt x="1815992" y="4362921"/>
                  <a:pt x="1793953" y="4376083"/>
                </a:cubicBezTo>
                <a:cubicBezTo>
                  <a:pt x="1780178" y="4384309"/>
                  <a:pt x="1774104" y="4394477"/>
                  <a:pt x="1775730" y="4406587"/>
                </a:cubicBezTo>
                <a:cubicBezTo>
                  <a:pt x="1777356" y="4418697"/>
                  <a:pt x="1769350" y="4431888"/>
                  <a:pt x="1751711" y="4446159"/>
                </a:cubicBezTo>
                <a:cubicBezTo>
                  <a:pt x="1749530" y="4436249"/>
                  <a:pt x="1742681" y="4421652"/>
                  <a:pt x="1731165" y="4402368"/>
                </a:cubicBezTo>
                <a:cubicBezTo>
                  <a:pt x="1716357" y="4377575"/>
                  <a:pt x="1696557" y="4372581"/>
                  <a:pt x="1671763" y="4387389"/>
                </a:cubicBezTo>
                <a:cubicBezTo>
                  <a:pt x="1666253" y="4390679"/>
                  <a:pt x="1662523" y="4398513"/>
                  <a:pt x="1660571" y="4410891"/>
                </a:cubicBezTo>
                <a:cubicBezTo>
                  <a:pt x="1658620" y="4423269"/>
                  <a:pt x="1654889" y="4431103"/>
                  <a:pt x="1649380" y="4434393"/>
                </a:cubicBezTo>
                <a:cubicBezTo>
                  <a:pt x="1646625" y="4436038"/>
                  <a:pt x="1642358" y="4436718"/>
                  <a:pt x="1636581" y="4436430"/>
                </a:cubicBezTo>
                <a:cubicBezTo>
                  <a:pt x="1630803" y="4436144"/>
                  <a:pt x="1625160" y="4437645"/>
                  <a:pt x="1619650" y="4440936"/>
                </a:cubicBezTo>
                <a:cubicBezTo>
                  <a:pt x="1616934" y="4423871"/>
                  <a:pt x="1614485" y="4410383"/>
                  <a:pt x="1612304" y="4400474"/>
                </a:cubicBezTo>
                <a:cubicBezTo>
                  <a:pt x="1610123" y="4390564"/>
                  <a:pt x="1604920" y="4378722"/>
                  <a:pt x="1596694" y="4364947"/>
                </a:cubicBezTo>
                <a:cubicBezTo>
                  <a:pt x="1587893" y="4362728"/>
                  <a:pt x="1580193" y="4360786"/>
                  <a:pt x="1573593" y="4359122"/>
                </a:cubicBezTo>
                <a:cubicBezTo>
                  <a:pt x="1566993" y="4357457"/>
                  <a:pt x="1559292" y="4355516"/>
                  <a:pt x="1550492" y="4353296"/>
                </a:cubicBezTo>
                <a:cubicBezTo>
                  <a:pt x="1537253" y="4368678"/>
                  <a:pt x="1527726" y="4385580"/>
                  <a:pt x="1521910" y="4404003"/>
                </a:cubicBezTo>
                <a:cubicBezTo>
                  <a:pt x="1516094" y="4422426"/>
                  <a:pt x="1504367" y="4438773"/>
                  <a:pt x="1486728" y="4453045"/>
                </a:cubicBezTo>
                <a:cubicBezTo>
                  <a:pt x="1485083" y="4450290"/>
                  <a:pt x="1485638" y="4448090"/>
                  <a:pt x="1488393" y="4446445"/>
                </a:cubicBezTo>
                <a:cubicBezTo>
                  <a:pt x="1486747" y="4443690"/>
                  <a:pt x="1483170" y="4443957"/>
                  <a:pt x="1477660" y="4447248"/>
                </a:cubicBezTo>
                <a:cubicBezTo>
                  <a:pt x="1473298" y="4427428"/>
                  <a:pt x="1474848" y="4409684"/>
                  <a:pt x="1482309" y="4394016"/>
                </a:cubicBezTo>
                <a:cubicBezTo>
                  <a:pt x="1489770" y="4378348"/>
                  <a:pt x="1484452" y="4355362"/>
                  <a:pt x="1466355" y="4325059"/>
                </a:cubicBezTo>
                <a:cubicBezTo>
                  <a:pt x="1436089" y="4324446"/>
                  <a:pt x="1416021" y="4315875"/>
                  <a:pt x="1406150" y="4299346"/>
                </a:cubicBezTo>
                <a:cubicBezTo>
                  <a:pt x="1396278" y="4282817"/>
                  <a:pt x="1371255" y="4275337"/>
                  <a:pt x="1331080" y="4276905"/>
                </a:cubicBezTo>
                <a:cubicBezTo>
                  <a:pt x="1328363" y="4259840"/>
                  <a:pt x="1327158" y="4243742"/>
                  <a:pt x="1327465" y="4228609"/>
                </a:cubicBezTo>
                <a:cubicBezTo>
                  <a:pt x="1327771" y="4213476"/>
                  <a:pt x="1324366" y="4196823"/>
                  <a:pt x="1317249" y="4178648"/>
                </a:cubicBezTo>
                <a:cubicBezTo>
                  <a:pt x="1300720" y="4188520"/>
                  <a:pt x="1284745" y="4196191"/>
                  <a:pt x="1269326" y="4201663"/>
                </a:cubicBezTo>
                <a:cubicBezTo>
                  <a:pt x="1256661" y="4205489"/>
                  <a:pt x="1245096" y="4209592"/>
                  <a:pt x="1234632" y="4213973"/>
                </a:cubicBezTo>
                <a:cubicBezTo>
                  <a:pt x="1224167" y="4218354"/>
                  <a:pt x="1216735" y="4219990"/>
                  <a:pt x="1212334" y="4218880"/>
                </a:cubicBezTo>
                <a:cubicBezTo>
                  <a:pt x="1217844" y="4215590"/>
                  <a:pt x="1230394" y="4200620"/>
                  <a:pt x="1249985" y="4173970"/>
                </a:cubicBezTo>
                <a:cubicBezTo>
                  <a:pt x="1269575" y="4147321"/>
                  <a:pt x="1278012" y="4125464"/>
                  <a:pt x="1275295" y="4108399"/>
                </a:cubicBezTo>
                <a:cubicBezTo>
                  <a:pt x="1272540" y="4110045"/>
                  <a:pt x="1257015" y="4099695"/>
                  <a:pt x="1228721" y="4077349"/>
                </a:cubicBezTo>
                <a:cubicBezTo>
                  <a:pt x="1200426" y="4055004"/>
                  <a:pt x="1184634" y="4041077"/>
                  <a:pt x="1181343" y="4035567"/>
                </a:cubicBezTo>
                <a:cubicBezTo>
                  <a:pt x="1176408" y="4027303"/>
                  <a:pt x="1183601" y="4008057"/>
                  <a:pt x="1202923" y="3977830"/>
                </a:cubicBezTo>
                <a:cubicBezTo>
                  <a:pt x="1222246" y="3947603"/>
                  <a:pt x="1222858" y="3917338"/>
                  <a:pt x="1204761" y="3887035"/>
                </a:cubicBezTo>
                <a:cubicBezTo>
                  <a:pt x="1196535" y="3873260"/>
                  <a:pt x="1188978" y="3868430"/>
                  <a:pt x="1182091" y="3872543"/>
                </a:cubicBezTo>
                <a:cubicBezTo>
                  <a:pt x="1175204" y="3876656"/>
                  <a:pt x="1146469" y="3867655"/>
                  <a:pt x="1095887" y="3845539"/>
                </a:cubicBezTo>
                <a:cubicBezTo>
                  <a:pt x="1109661" y="3837313"/>
                  <a:pt x="1120394" y="3836509"/>
                  <a:pt x="1128084" y="3843129"/>
                </a:cubicBezTo>
                <a:cubicBezTo>
                  <a:pt x="1135775" y="3849748"/>
                  <a:pt x="1150640" y="3846477"/>
                  <a:pt x="1172679" y="3833315"/>
                </a:cubicBezTo>
                <a:cubicBezTo>
                  <a:pt x="1178188" y="3830024"/>
                  <a:pt x="1189351" y="3820554"/>
                  <a:pt x="1206168" y="3804905"/>
                </a:cubicBezTo>
                <a:cubicBezTo>
                  <a:pt x="1222984" y="3789256"/>
                  <a:pt x="1227279" y="3774545"/>
                  <a:pt x="1219053" y="3760770"/>
                </a:cubicBezTo>
                <a:cubicBezTo>
                  <a:pt x="1217407" y="3758015"/>
                  <a:pt x="1213830" y="3758283"/>
                  <a:pt x="1208320" y="3761574"/>
                </a:cubicBezTo>
                <a:cubicBezTo>
                  <a:pt x="1203384" y="3753309"/>
                  <a:pt x="1199137" y="3744633"/>
                  <a:pt x="1195579" y="3735546"/>
                </a:cubicBezTo>
                <a:cubicBezTo>
                  <a:pt x="1192021" y="3726459"/>
                  <a:pt x="1187774" y="3717783"/>
                  <a:pt x="1182838" y="3709518"/>
                </a:cubicBezTo>
                <a:cubicBezTo>
                  <a:pt x="1191103" y="3704583"/>
                  <a:pt x="1202390" y="3701579"/>
                  <a:pt x="1216700" y="3700508"/>
                </a:cubicBezTo>
                <a:cubicBezTo>
                  <a:pt x="1231010" y="3699437"/>
                  <a:pt x="1240920" y="3697256"/>
                  <a:pt x="1246429" y="3693965"/>
                </a:cubicBezTo>
                <a:cubicBezTo>
                  <a:pt x="1257449" y="3687384"/>
                  <a:pt x="1262834" y="3677628"/>
                  <a:pt x="1262586" y="3664695"/>
                </a:cubicBezTo>
                <a:cubicBezTo>
                  <a:pt x="1262337" y="3651763"/>
                  <a:pt x="1261400" y="3639241"/>
                  <a:pt x="1259773" y="3627131"/>
                </a:cubicBezTo>
                <a:cubicBezTo>
                  <a:pt x="1258147" y="3615021"/>
                  <a:pt x="1255144" y="3603734"/>
                  <a:pt x="1250763" y="3593270"/>
                </a:cubicBezTo>
                <a:cubicBezTo>
                  <a:pt x="1246382" y="3582805"/>
                  <a:pt x="1245569" y="3576750"/>
                  <a:pt x="1248324" y="3575105"/>
                </a:cubicBezTo>
                <a:cubicBezTo>
                  <a:pt x="1262098" y="3566878"/>
                  <a:pt x="1274208" y="3565252"/>
                  <a:pt x="1284654" y="3570226"/>
                </a:cubicBezTo>
                <a:cubicBezTo>
                  <a:pt x="1295099" y="3575201"/>
                  <a:pt x="1303077" y="3576042"/>
                  <a:pt x="1308586" y="3572752"/>
                </a:cubicBezTo>
                <a:cubicBezTo>
                  <a:pt x="1322361" y="3564526"/>
                  <a:pt x="1329669" y="3556424"/>
                  <a:pt x="1330511" y="3548446"/>
                </a:cubicBezTo>
                <a:cubicBezTo>
                  <a:pt x="1331352" y="3540469"/>
                  <a:pt x="1329305" y="3532348"/>
                  <a:pt x="1324370" y="3524083"/>
                </a:cubicBezTo>
                <a:cubicBezTo>
                  <a:pt x="1319434" y="3515818"/>
                  <a:pt x="1315321" y="3508931"/>
                  <a:pt x="1312030" y="3503421"/>
                </a:cubicBezTo>
                <a:cubicBezTo>
                  <a:pt x="1308740" y="3497912"/>
                  <a:pt x="1311227" y="3492689"/>
                  <a:pt x="1319492" y="3487753"/>
                </a:cubicBezTo>
                <a:cubicBezTo>
                  <a:pt x="1331047" y="3488327"/>
                  <a:pt x="1337924" y="3488892"/>
                  <a:pt x="1340125" y="3489446"/>
                </a:cubicBezTo>
                <a:cubicBezTo>
                  <a:pt x="1342324" y="3490001"/>
                  <a:pt x="1347538" y="3497166"/>
                  <a:pt x="1355764" y="3510940"/>
                </a:cubicBezTo>
                <a:cubicBezTo>
                  <a:pt x="1358519" y="3509295"/>
                  <a:pt x="1366229" y="3506559"/>
                  <a:pt x="1378893" y="3502733"/>
                </a:cubicBezTo>
                <a:cubicBezTo>
                  <a:pt x="1391558" y="3498907"/>
                  <a:pt x="1402023" y="3494526"/>
                  <a:pt x="1410287" y="3489590"/>
                </a:cubicBezTo>
                <a:cubicBezTo>
                  <a:pt x="1421307" y="3483009"/>
                  <a:pt x="1431236" y="3471474"/>
                  <a:pt x="1440074" y="3454983"/>
                </a:cubicBezTo>
                <a:cubicBezTo>
                  <a:pt x="1448913" y="3438492"/>
                  <a:pt x="1450042" y="3424737"/>
                  <a:pt x="1443461" y="3413717"/>
                </a:cubicBezTo>
                <a:cubicBezTo>
                  <a:pt x="1440170" y="3408208"/>
                  <a:pt x="1436602" y="3403798"/>
                  <a:pt x="1432757" y="3400488"/>
                </a:cubicBezTo>
                <a:cubicBezTo>
                  <a:pt x="1428912" y="3397178"/>
                  <a:pt x="1425344" y="3392769"/>
                  <a:pt x="1422053" y="3387259"/>
                </a:cubicBezTo>
                <a:cubicBezTo>
                  <a:pt x="1418763" y="3381749"/>
                  <a:pt x="1418495" y="3378172"/>
                  <a:pt x="1421250" y="3376527"/>
                </a:cubicBezTo>
                <a:cubicBezTo>
                  <a:pt x="1435024" y="3368300"/>
                  <a:pt x="1454547" y="3374394"/>
                  <a:pt x="1479819" y="3394807"/>
                </a:cubicBezTo>
                <a:cubicBezTo>
                  <a:pt x="1505091" y="3415219"/>
                  <a:pt x="1523237" y="3422135"/>
                  <a:pt x="1534256" y="3415554"/>
                </a:cubicBezTo>
                <a:cubicBezTo>
                  <a:pt x="1539766" y="3412264"/>
                  <a:pt x="1544175" y="3408696"/>
                  <a:pt x="1547485" y="3404851"/>
                </a:cubicBezTo>
                <a:cubicBezTo>
                  <a:pt x="1550795" y="3401005"/>
                  <a:pt x="1555205" y="3397437"/>
                  <a:pt x="1560715" y="3394147"/>
                </a:cubicBezTo>
                <a:cubicBezTo>
                  <a:pt x="1566224" y="3390857"/>
                  <a:pt x="1571179" y="3389766"/>
                  <a:pt x="1575579" y="3390876"/>
                </a:cubicBezTo>
                <a:cubicBezTo>
                  <a:pt x="1579979" y="3391985"/>
                  <a:pt x="1583557" y="3391718"/>
                  <a:pt x="1586312" y="3390072"/>
                </a:cubicBezTo>
                <a:cubicBezTo>
                  <a:pt x="1600086" y="3381846"/>
                  <a:pt x="1607681" y="3367967"/>
                  <a:pt x="1609097" y="3348434"/>
                </a:cubicBezTo>
                <a:cubicBezTo>
                  <a:pt x="1610513" y="3328901"/>
                  <a:pt x="1613975" y="3317490"/>
                  <a:pt x="1619485" y="3314199"/>
                </a:cubicBezTo>
                <a:cubicBezTo>
                  <a:pt x="1622240" y="3312554"/>
                  <a:pt x="1628295" y="3311741"/>
                  <a:pt x="1637650" y="3311760"/>
                </a:cubicBezTo>
                <a:cubicBezTo>
                  <a:pt x="1647005" y="3311779"/>
                  <a:pt x="1653060" y="3310966"/>
                  <a:pt x="1655815" y="3309321"/>
                </a:cubicBezTo>
                <a:lnTo>
                  <a:pt x="1687897" y="3363041"/>
                </a:lnTo>
                <a:cubicBezTo>
                  <a:pt x="1692833" y="3371306"/>
                  <a:pt x="1705478" y="3376835"/>
                  <a:pt x="1725834" y="3379628"/>
                </a:cubicBezTo>
                <a:cubicBezTo>
                  <a:pt x="1746189" y="3382421"/>
                  <a:pt x="1763254" y="3379704"/>
                  <a:pt x="1777028" y="3371478"/>
                </a:cubicBezTo>
                <a:cubicBezTo>
                  <a:pt x="1785293" y="3366542"/>
                  <a:pt x="1792324" y="3359541"/>
                  <a:pt x="1798120" y="3350473"/>
                </a:cubicBezTo>
                <a:cubicBezTo>
                  <a:pt x="1803917" y="3341405"/>
                  <a:pt x="1810948" y="3334403"/>
                  <a:pt x="1819212" y="3329467"/>
                </a:cubicBezTo>
                <a:cubicBezTo>
                  <a:pt x="1846684" y="3350435"/>
                  <a:pt x="1863863" y="3358862"/>
                  <a:pt x="1870751" y="3354749"/>
                </a:cubicBezTo>
                <a:cubicBezTo>
                  <a:pt x="1877638" y="3350636"/>
                  <a:pt x="1893746" y="3344753"/>
                  <a:pt x="1919076" y="3337101"/>
                </a:cubicBezTo>
                <a:cubicBezTo>
                  <a:pt x="1914140" y="3328836"/>
                  <a:pt x="1919248" y="3320180"/>
                  <a:pt x="1934400" y="3311131"/>
                </a:cubicBezTo>
                <a:cubicBezTo>
                  <a:pt x="1949551" y="3302082"/>
                  <a:pt x="1959060" y="3294535"/>
                  <a:pt x="1962924" y="3288489"/>
                </a:cubicBezTo>
                <a:cubicBezTo>
                  <a:pt x="1971189" y="3283554"/>
                  <a:pt x="1979032" y="3282607"/>
                  <a:pt x="1986455" y="3285649"/>
                </a:cubicBezTo>
                <a:cubicBezTo>
                  <a:pt x="1993878" y="3288690"/>
                  <a:pt x="2001435" y="3293521"/>
                  <a:pt x="2009125" y="3300140"/>
                </a:cubicBezTo>
                <a:cubicBezTo>
                  <a:pt x="2016816" y="3306760"/>
                  <a:pt x="2025061" y="3311179"/>
                  <a:pt x="2033861" y="3313398"/>
                </a:cubicBezTo>
                <a:cubicBezTo>
                  <a:pt x="2042662" y="3315618"/>
                  <a:pt x="2053949" y="3312614"/>
                  <a:pt x="2067723" y="3304388"/>
                </a:cubicBezTo>
                <a:cubicBezTo>
                  <a:pt x="2073233" y="3301097"/>
                  <a:pt x="2074630" y="3290920"/>
                  <a:pt x="2071913" y="3273855"/>
                </a:cubicBezTo>
                <a:cubicBezTo>
                  <a:pt x="2069197" y="3256790"/>
                  <a:pt x="2066193" y="3245503"/>
                  <a:pt x="2062903" y="3239993"/>
                </a:cubicBezTo>
                <a:cubicBezTo>
                  <a:pt x="2053031" y="3223464"/>
                  <a:pt x="2042452" y="3216701"/>
                  <a:pt x="2031165" y="3219705"/>
                </a:cubicBezTo>
                <a:cubicBezTo>
                  <a:pt x="2019877" y="3222708"/>
                  <a:pt x="2009298" y="3215945"/>
                  <a:pt x="1999426" y="3199416"/>
                </a:cubicBezTo>
                <a:cubicBezTo>
                  <a:pt x="2009336" y="3197235"/>
                  <a:pt x="2023235" y="3195475"/>
                  <a:pt x="2041123" y="3194136"/>
                </a:cubicBezTo>
                <a:cubicBezTo>
                  <a:pt x="2059010" y="3192797"/>
                  <a:pt x="2072086" y="3189660"/>
                  <a:pt x="2080350" y="3184724"/>
                </a:cubicBezTo>
                <a:cubicBezTo>
                  <a:pt x="2094125" y="3176498"/>
                  <a:pt x="2095808" y="3160542"/>
                  <a:pt x="2085401" y="3136858"/>
                </a:cubicBezTo>
                <a:cubicBezTo>
                  <a:pt x="2074994" y="3113174"/>
                  <a:pt x="2074478" y="3096664"/>
                  <a:pt x="2083852" y="3087328"/>
                </a:cubicBezTo>
                <a:cubicBezTo>
                  <a:pt x="2085497" y="3090083"/>
                  <a:pt x="2088520" y="3092015"/>
                  <a:pt x="2092920" y="3093125"/>
                </a:cubicBezTo>
                <a:cubicBezTo>
                  <a:pt x="2095675" y="3091480"/>
                  <a:pt x="2097607" y="3088457"/>
                  <a:pt x="2098717" y="3084057"/>
                </a:cubicBezTo>
                <a:cubicBezTo>
                  <a:pt x="2101472" y="3082412"/>
                  <a:pt x="2104494" y="3084344"/>
                  <a:pt x="2107785" y="3089854"/>
                </a:cubicBezTo>
                <a:cubicBezTo>
                  <a:pt x="2124314" y="3079982"/>
                  <a:pt x="2135066" y="3069824"/>
                  <a:pt x="2140040" y="3059378"/>
                </a:cubicBezTo>
                <a:cubicBezTo>
                  <a:pt x="2145014" y="3048933"/>
                  <a:pt x="2148199" y="3038621"/>
                  <a:pt x="2149596" y="3028444"/>
                </a:cubicBezTo>
                <a:cubicBezTo>
                  <a:pt x="2150993" y="3018266"/>
                  <a:pt x="2153489" y="3008366"/>
                  <a:pt x="2157086" y="2998743"/>
                </a:cubicBezTo>
                <a:cubicBezTo>
                  <a:pt x="2160683" y="2989120"/>
                  <a:pt x="2167991" y="2981018"/>
                  <a:pt x="2179010" y="2974437"/>
                </a:cubicBezTo>
                <a:cubicBezTo>
                  <a:pt x="2184520" y="2971147"/>
                  <a:pt x="2191130" y="2968134"/>
                  <a:pt x="2198839" y="2965398"/>
                </a:cubicBezTo>
                <a:cubicBezTo>
                  <a:pt x="2206549" y="2962662"/>
                  <a:pt x="2213159" y="2959649"/>
                  <a:pt x="2218669" y="2956359"/>
                </a:cubicBezTo>
                <a:cubicBezTo>
                  <a:pt x="2232443" y="2948132"/>
                  <a:pt x="2236059" y="2929155"/>
                  <a:pt x="2229516" y="2899425"/>
                </a:cubicBezTo>
                <a:cubicBezTo>
                  <a:pt x="2218497" y="2906006"/>
                  <a:pt x="2202130" y="2903634"/>
                  <a:pt x="2180417" y="2892308"/>
                </a:cubicBezTo>
                <a:cubicBezTo>
                  <a:pt x="2158703" y="2880982"/>
                  <a:pt x="2140959" y="2879433"/>
                  <a:pt x="2127185" y="2887659"/>
                </a:cubicBezTo>
                <a:cubicBezTo>
                  <a:pt x="2114023" y="2865620"/>
                  <a:pt x="2109384" y="2846900"/>
                  <a:pt x="2113268" y="2831500"/>
                </a:cubicBezTo>
                <a:cubicBezTo>
                  <a:pt x="2117151" y="2816099"/>
                  <a:pt x="2114980" y="2801512"/>
                  <a:pt x="2106754" y="2787738"/>
                </a:cubicBezTo>
                <a:cubicBezTo>
                  <a:pt x="2103463" y="2782228"/>
                  <a:pt x="2098795" y="2777541"/>
                  <a:pt x="2092750" y="2773676"/>
                </a:cubicBezTo>
                <a:cubicBezTo>
                  <a:pt x="2077369" y="2760438"/>
                  <a:pt x="2067210" y="2749686"/>
                  <a:pt x="2062275" y="2741421"/>
                </a:cubicBezTo>
                <a:cubicBezTo>
                  <a:pt x="2065030" y="2739776"/>
                  <a:pt x="2066962" y="2736754"/>
                  <a:pt x="2068071" y="2732353"/>
                </a:cubicBezTo>
                <a:cubicBezTo>
                  <a:pt x="2064781" y="2726844"/>
                  <a:pt x="2061070" y="2725323"/>
                  <a:pt x="2056937" y="2727791"/>
                </a:cubicBezTo>
                <a:cubicBezTo>
                  <a:pt x="2052805" y="2730258"/>
                  <a:pt x="2049093" y="2728738"/>
                  <a:pt x="2045803" y="2723228"/>
                </a:cubicBezTo>
                <a:cubicBezTo>
                  <a:pt x="2044158" y="2720473"/>
                  <a:pt x="2044579" y="2716484"/>
                  <a:pt x="2047066" y="2711261"/>
                </a:cubicBezTo>
                <a:cubicBezTo>
                  <a:pt x="2049553" y="2706039"/>
                  <a:pt x="2049974" y="2702050"/>
                  <a:pt x="2048328" y="2699295"/>
                </a:cubicBezTo>
                <a:cubicBezTo>
                  <a:pt x="2037347" y="2687166"/>
                  <a:pt x="2028978" y="2676280"/>
                  <a:pt x="2023219" y="2666638"/>
                </a:cubicBezTo>
                <a:cubicBezTo>
                  <a:pt x="2017461" y="2656996"/>
                  <a:pt x="2012114" y="2648043"/>
                  <a:pt x="2007178" y="2639778"/>
                </a:cubicBezTo>
                <a:cubicBezTo>
                  <a:pt x="1992371" y="2614985"/>
                  <a:pt x="1982232" y="2594878"/>
                  <a:pt x="1976760" y="2579458"/>
                </a:cubicBezTo>
                <a:cubicBezTo>
                  <a:pt x="1976760" y="2579458"/>
                  <a:pt x="1968094" y="2579028"/>
                  <a:pt x="1950761" y="2578167"/>
                </a:cubicBezTo>
                <a:cubicBezTo>
                  <a:pt x="1933429" y="2577306"/>
                  <a:pt x="1911553" y="2578224"/>
                  <a:pt x="1885133" y="2580921"/>
                </a:cubicBezTo>
                <a:cubicBezTo>
                  <a:pt x="1858713" y="2583619"/>
                  <a:pt x="1831327" y="2587827"/>
                  <a:pt x="1802975" y="2593547"/>
                </a:cubicBezTo>
                <a:cubicBezTo>
                  <a:pt x="1774623" y="2599267"/>
                  <a:pt x="1749427" y="2608708"/>
                  <a:pt x="1727388" y="2621870"/>
                </a:cubicBezTo>
                <a:cubicBezTo>
                  <a:pt x="1713614" y="2630096"/>
                  <a:pt x="1703551" y="2639843"/>
                  <a:pt x="1697200" y="2651111"/>
                </a:cubicBezTo>
                <a:cubicBezTo>
                  <a:pt x="1690848" y="2662380"/>
                  <a:pt x="1668388" y="2679530"/>
                  <a:pt x="1629820" y="2702564"/>
                </a:cubicBezTo>
                <a:cubicBezTo>
                  <a:pt x="1616045" y="2710790"/>
                  <a:pt x="1603926" y="2717094"/>
                  <a:pt x="1593461" y="2721474"/>
                </a:cubicBezTo>
                <a:cubicBezTo>
                  <a:pt x="1582997" y="2725855"/>
                  <a:pt x="1576942" y="2726668"/>
                  <a:pt x="1575297" y="2723913"/>
                </a:cubicBezTo>
                <a:cubicBezTo>
                  <a:pt x="1586316" y="2717332"/>
                  <a:pt x="1593624" y="2709231"/>
                  <a:pt x="1597221" y="2699608"/>
                </a:cubicBezTo>
                <a:cubicBezTo>
                  <a:pt x="1600817" y="2689985"/>
                  <a:pt x="1610881" y="2680238"/>
                  <a:pt x="1627410" y="2670366"/>
                </a:cubicBezTo>
                <a:cubicBezTo>
                  <a:pt x="1635674" y="2665431"/>
                  <a:pt x="1645039" y="2660772"/>
                  <a:pt x="1655503" y="2656391"/>
                </a:cubicBezTo>
                <a:cubicBezTo>
                  <a:pt x="1665968" y="2652010"/>
                  <a:pt x="1676710" y="2646530"/>
                  <a:pt x="1687730" y="2639948"/>
                </a:cubicBezTo>
                <a:cubicBezTo>
                  <a:pt x="1701504" y="2631722"/>
                  <a:pt x="1716254" y="2617307"/>
                  <a:pt x="1731980" y="2596703"/>
                </a:cubicBezTo>
                <a:cubicBezTo>
                  <a:pt x="1747706" y="2576099"/>
                  <a:pt x="1759701" y="2563329"/>
                  <a:pt x="1767965" y="2558394"/>
                </a:cubicBezTo>
                <a:cubicBezTo>
                  <a:pt x="1776230" y="2553458"/>
                  <a:pt x="1782562" y="2551545"/>
                  <a:pt x="1786962" y="2552655"/>
                </a:cubicBezTo>
                <a:cubicBezTo>
                  <a:pt x="1782027" y="2544390"/>
                  <a:pt x="1782314" y="2538612"/>
                  <a:pt x="1787823" y="2535322"/>
                </a:cubicBezTo>
                <a:cubicBezTo>
                  <a:pt x="1793333" y="2532031"/>
                  <a:pt x="1801454" y="2529985"/>
                  <a:pt x="1812187" y="2529181"/>
                </a:cubicBezTo>
                <a:cubicBezTo>
                  <a:pt x="1822919" y="2528378"/>
                  <a:pt x="1831040" y="2526331"/>
                  <a:pt x="1836550" y="2523040"/>
                </a:cubicBezTo>
                <a:cubicBezTo>
                  <a:pt x="1840415" y="2516995"/>
                  <a:pt x="1843456" y="2509572"/>
                  <a:pt x="1845676" y="2500772"/>
                </a:cubicBezTo>
                <a:cubicBezTo>
                  <a:pt x="1850114" y="2483171"/>
                  <a:pt x="1847398" y="2466107"/>
                  <a:pt x="1837526" y="2449577"/>
                </a:cubicBezTo>
                <a:cubicBezTo>
                  <a:pt x="1822719" y="2424784"/>
                  <a:pt x="1807893" y="2409345"/>
                  <a:pt x="1793047" y="2403261"/>
                </a:cubicBezTo>
                <a:cubicBezTo>
                  <a:pt x="1778202" y="2397177"/>
                  <a:pt x="1764179" y="2392471"/>
                  <a:pt x="1750978" y="2389142"/>
                </a:cubicBezTo>
                <a:cubicBezTo>
                  <a:pt x="1737778" y="2385813"/>
                  <a:pt x="1724989" y="2383173"/>
                  <a:pt x="1712611" y="2381222"/>
                </a:cubicBezTo>
                <a:cubicBezTo>
                  <a:pt x="1700233" y="2379270"/>
                  <a:pt x="1689931" y="2371407"/>
                  <a:pt x="1681705" y="2357633"/>
                </a:cubicBezTo>
                <a:cubicBezTo>
                  <a:pt x="1671834" y="2341104"/>
                  <a:pt x="1671595" y="2323494"/>
                  <a:pt x="1680988" y="2304803"/>
                </a:cubicBezTo>
                <a:cubicBezTo>
                  <a:pt x="1690382" y="2286112"/>
                  <a:pt x="1690142" y="2268502"/>
                  <a:pt x="1680271" y="2251973"/>
                </a:cubicBezTo>
                <a:cubicBezTo>
                  <a:pt x="1672045" y="2238198"/>
                  <a:pt x="1662298" y="2228136"/>
                  <a:pt x="1651030" y="2221784"/>
                </a:cubicBezTo>
                <a:lnTo>
                  <a:pt x="1624333" y="2194217"/>
                </a:lnTo>
                <a:lnTo>
                  <a:pt x="1624796" y="2184891"/>
                </a:lnTo>
                <a:cubicBezTo>
                  <a:pt x="1623779" y="2178495"/>
                  <a:pt x="1621559" y="2169308"/>
                  <a:pt x="1618144" y="2157331"/>
                </a:cubicBezTo>
                <a:cubicBezTo>
                  <a:pt x="1611314" y="2133379"/>
                  <a:pt x="1614787" y="2117290"/>
                  <a:pt x="1628561" y="2109064"/>
                </a:cubicBezTo>
                <a:cubicBezTo>
                  <a:pt x="1620335" y="2095290"/>
                  <a:pt x="1610865" y="2084127"/>
                  <a:pt x="1600152" y="2075575"/>
                </a:cubicBezTo>
                <a:cubicBezTo>
                  <a:pt x="1589438" y="2067024"/>
                  <a:pt x="1580792" y="2057238"/>
                  <a:pt x="1574210" y="2046219"/>
                </a:cubicBezTo>
                <a:cubicBezTo>
                  <a:pt x="1561049" y="2024180"/>
                  <a:pt x="1555855" y="2007660"/>
                  <a:pt x="1558629" y="1996660"/>
                </a:cubicBezTo>
                <a:cubicBezTo>
                  <a:pt x="1561403" y="1985660"/>
                  <a:pt x="1566377" y="1975214"/>
                  <a:pt x="1573551" y="1965324"/>
                </a:cubicBezTo>
                <a:cubicBezTo>
                  <a:pt x="1580725" y="1955433"/>
                  <a:pt x="1585699" y="1944987"/>
                  <a:pt x="1588473" y="1933987"/>
                </a:cubicBezTo>
                <a:cubicBezTo>
                  <a:pt x="1591247" y="1922987"/>
                  <a:pt x="1586876" y="1907845"/>
                  <a:pt x="1575359" y="1888561"/>
                </a:cubicBezTo>
                <a:cubicBezTo>
                  <a:pt x="1570424" y="1880296"/>
                  <a:pt x="1565201" y="1877809"/>
                  <a:pt x="1559691" y="1881099"/>
                </a:cubicBezTo>
                <a:cubicBezTo>
                  <a:pt x="1546529" y="1859060"/>
                  <a:pt x="1541211" y="1836075"/>
                  <a:pt x="1543736" y="1812142"/>
                </a:cubicBezTo>
                <a:cubicBezTo>
                  <a:pt x="1546262" y="1788209"/>
                  <a:pt x="1553321" y="1767175"/>
                  <a:pt x="1564915" y="1749039"/>
                </a:cubicBezTo>
                <a:cubicBezTo>
                  <a:pt x="1556688" y="1735264"/>
                  <a:pt x="1549275" y="1727545"/>
                  <a:pt x="1542675" y="1725880"/>
                </a:cubicBezTo>
                <a:cubicBezTo>
                  <a:pt x="1536075" y="1724216"/>
                  <a:pt x="1528662" y="1716497"/>
                  <a:pt x="1520436" y="1702722"/>
                </a:cubicBezTo>
                <a:cubicBezTo>
                  <a:pt x="1510029" y="1679038"/>
                  <a:pt x="1505935" y="1662796"/>
                  <a:pt x="1508154" y="1653996"/>
                </a:cubicBezTo>
                <a:cubicBezTo>
                  <a:pt x="1510373" y="1645195"/>
                  <a:pt x="1520857" y="1631459"/>
                  <a:pt x="1539605" y="1612788"/>
                </a:cubicBezTo>
                <a:cubicBezTo>
                  <a:pt x="1544541" y="1621052"/>
                  <a:pt x="1553207" y="1621483"/>
                  <a:pt x="1565604" y="1614079"/>
                </a:cubicBezTo>
                <a:cubicBezTo>
                  <a:pt x="1578001" y="1606676"/>
                  <a:pt x="1587777" y="1602706"/>
                  <a:pt x="1594932" y="1602170"/>
                </a:cubicBezTo>
                <a:cubicBezTo>
                  <a:pt x="1593861" y="1587860"/>
                  <a:pt x="1593335" y="1576028"/>
                  <a:pt x="1593354" y="1566673"/>
                </a:cubicBezTo>
                <a:cubicBezTo>
                  <a:pt x="1593373" y="1557318"/>
                  <a:pt x="1590647" y="1544930"/>
                  <a:pt x="1585176" y="1529511"/>
                </a:cubicBezTo>
                <a:cubicBezTo>
                  <a:pt x="1576911" y="1534447"/>
                  <a:pt x="1559301" y="1534686"/>
                  <a:pt x="1532346" y="1530228"/>
                </a:cubicBezTo>
                <a:cubicBezTo>
                  <a:pt x="1505390" y="1525770"/>
                  <a:pt x="1486690" y="1521054"/>
                  <a:pt x="1476244" y="1516080"/>
                </a:cubicBezTo>
                <a:cubicBezTo>
                  <a:pt x="1472954" y="1510571"/>
                  <a:pt x="1473662" y="1500804"/>
                  <a:pt x="1478368" y="1486781"/>
                </a:cubicBezTo>
                <a:cubicBezTo>
                  <a:pt x="1483074" y="1472758"/>
                  <a:pt x="1488737" y="1461902"/>
                  <a:pt x="1495356" y="1454211"/>
                </a:cubicBezTo>
                <a:cubicBezTo>
                  <a:pt x="1506376" y="1447630"/>
                  <a:pt x="1518763" y="1444904"/>
                  <a:pt x="1532518" y="1446033"/>
                </a:cubicBezTo>
                <a:cubicBezTo>
                  <a:pt x="1546274" y="1447161"/>
                  <a:pt x="1558661" y="1444435"/>
                  <a:pt x="1569681" y="1437854"/>
                </a:cubicBezTo>
                <a:cubicBezTo>
                  <a:pt x="1588964" y="1426338"/>
                  <a:pt x="1596158" y="1407092"/>
                  <a:pt x="1591260" y="1380117"/>
                </a:cubicBezTo>
                <a:cubicBezTo>
                  <a:pt x="1586363" y="1353142"/>
                  <a:pt x="1587282" y="1307745"/>
                  <a:pt x="1594016" y="1243924"/>
                </a:cubicBezTo>
                <a:cubicBezTo>
                  <a:pt x="1596771" y="1242279"/>
                  <a:pt x="1604902" y="1235554"/>
                  <a:pt x="1618408" y="1223751"/>
                </a:cubicBezTo>
                <a:cubicBezTo>
                  <a:pt x="1631915" y="1211947"/>
                  <a:pt x="1645287" y="1198354"/>
                  <a:pt x="1658526" y="1182973"/>
                </a:cubicBezTo>
                <a:cubicBezTo>
                  <a:pt x="1671765" y="1167592"/>
                  <a:pt x="1681704" y="1151379"/>
                  <a:pt x="1688342" y="1134333"/>
                </a:cubicBezTo>
                <a:cubicBezTo>
                  <a:pt x="1694981" y="1117288"/>
                  <a:pt x="1694187" y="1101877"/>
                  <a:pt x="1685961" y="1088103"/>
                </a:cubicBezTo>
                <a:cubicBezTo>
                  <a:pt x="1674444" y="1068819"/>
                  <a:pt x="1660995" y="1052558"/>
                  <a:pt x="1645614" y="1039319"/>
                </a:cubicBezTo>
                <a:cubicBezTo>
                  <a:pt x="1630233" y="1026080"/>
                  <a:pt x="1616784" y="1009819"/>
                  <a:pt x="1605267" y="990535"/>
                </a:cubicBezTo>
                <a:cubicBezTo>
                  <a:pt x="1598686" y="979515"/>
                  <a:pt x="1598150" y="972360"/>
                  <a:pt x="1603660" y="969070"/>
                </a:cubicBezTo>
                <a:cubicBezTo>
                  <a:pt x="1600369" y="963560"/>
                  <a:pt x="1595013" y="959284"/>
                  <a:pt x="1587590" y="956242"/>
                </a:cubicBezTo>
                <a:cubicBezTo>
                  <a:pt x="1580167" y="953201"/>
                  <a:pt x="1572611" y="948370"/>
                  <a:pt x="1564920" y="941751"/>
                </a:cubicBezTo>
                <a:cubicBezTo>
                  <a:pt x="1577585" y="937924"/>
                  <a:pt x="1591751" y="939742"/>
                  <a:pt x="1607419" y="947203"/>
                </a:cubicBezTo>
                <a:cubicBezTo>
                  <a:pt x="1623088" y="954664"/>
                  <a:pt x="1639578" y="963503"/>
                  <a:pt x="1656892" y="973719"/>
                </a:cubicBezTo>
                <a:cubicBezTo>
                  <a:pt x="1674205" y="983935"/>
                  <a:pt x="1691385" y="992362"/>
                  <a:pt x="1708430" y="999001"/>
                </a:cubicBezTo>
                <a:cubicBezTo>
                  <a:pt x="1725476" y="1005639"/>
                  <a:pt x="1740886" y="1004846"/>
                  <a:pt x="1754660" y="996619"/>
                </a:cubicBezTo>
                <a:cubicBezTo>
                  <a:pt x="1768435" y="988393"/>
                  <a:pt x="1769563" y="974638"/>
                  <a:pt x="1758047" y="955354"/>
                </a:cubicBezTo>
                <a:cubicBezTo>
                  <a:pt x="1744885" y="933315"/>
                  <a:pt x="1742312" y="913361"/>
                  <a:pt x="1750328" y="895493"/>
                </a:cubicBezTo>
                <a:cubicBezTo>
                  <a:pt x="1758344" y="877625"/>
                  <a:pt x="1768694" y="862100"/>
                  <a:pt x="1781378" y="848919"/>
                </a:cubicBezTo>
                <a:cubicBezTo>
                  <a:pt x="1794062" y="835738"/>
                  <a:pt x="1805645" y="822279"/>
                  <a:pt x="1816129" y="808543"/>
                </a:cubicBezTo>
                <a:cubicBezTo>
                  <a:pt x="1826613" y="794807"/>
                  <a:pt x="1828565" y="782430"/>
                  <a:pt x="1821984" y="771410"/>
                </a:cubicBezTo>
                <a:cubicBezTo>
                  <a:pt x="1818693" y="765900"/>
                  <a:pt x="1817057" y="758468"/>
                  <a:pt x="1817077" y="749113"/>
                </a:cubicBezTo>
                <a:cubicBezTo>
                  <a:pt x="1817096" y="739758"/>
                  <a:pt x="1822347" y="728213"/>
                  <a:pt x="1832831" y="714477"/>
                </a:cubicBezTo>
                <a:cubicBezTo>
                  <a:pt x="1846606" y="706250"/>
                  <a:pt x="1858993" y="703524"/>
                  <a:pt x="1869993" y="706298"/>
                </a:cubicBezTo>
                <a:cubicBezTo>
                  <a:pt x="1880993" y="709072"/>
                  <a:pt x="1891027" y="713358"/>
                  <a:pt x="1900095" y="719155"/>
                </a:cubicBezTo>
                <a:cubicBezTo>
                  <a:pt x="1909164" y="724951"/>
                  <a:pt x="1919609" y="729926"/>
                  <a:pt x="1931432" y="734077"/>
                </a:cubicBezTo>
                <a:cubicBezTo>
                  <a:pt x="1943255" y="738228"/>
                  <a:pt x="1955499" y="738391"/>
                  <a:pt x="1968163" y="734565"/>
                </a:cubicBezTo>
                <a:cubicBezTo>
                  <a:pt x="1964873" y="729055"/>
                  <a:pt x="1973013" y="717653"/>
                  <a:pt x="1992584" y="700359"/>
                </a:cubicBezTo>
                <a:cubicBezTo>
                  <a:pt x="2012155" y="683065"/>
                  <a:pt x="2019473" y="670285"/>
                  <a:pt x="2014537" y="662021"/>
                </a:cubicBezTo>
                <a:cubicBezTo>
                  <a:pt x="2031067" y="652149"/>
                  <a:pt x="2041407" y="641302"/>
                  <a:pt x="2045558" y="629479"/>
                </a:cubicBezTo>
                <a:cubicBezTo>
                  <a:pt x="2049710" y="617656"/>
                  <a:pt x="2050973" y="605690"/>
                  <a:pt x="2049346" y="593580"/>
                </a:cubicBezTo>
                <a:cubicBezTo>
                  <a:pt x="2047720" y="581470"/>
                  <a:pt x="2045817" y="570460"/>
                  <a:pt x="2043636" y="560550"/>
                </a:cubicBezTo>
                <a:cubicBezTo>
                  <a:pt x="2041455" y="550640"/>
                  <a:pt x="2045875" y="542395"/>
                  <a:pt x="2056894" y="535814"/>
                </a:cubicBezTo>
                <a:cubicBezTo>
                  <a:pt x="2081688" y="521007"/>
                  <a:pt x="2101240" y="513068"/>
                  <a:pt x="2115550" y="511997"/>
                </a:cubicBezTo>
                <a:cubicBezTo>
                  <a:pt x="2129860" y="510925"/>
                  <a:pt x="2144303" y="511643"/>
                  <a:pt x="2158881" y="514149"/>
                </a:cubicBezTo>
                <a:cubicBezTo>
                  <a:pt x="2173459" y="516655"/>
                  <a:pt x="2187903" y="517373"/>
                  <a:pt x="2202213" y="516301"/>
                </a:cubicBezTo>
                <a:cubicBezTo>
                  <a:pt x="2216523" y="515230"/>
                  <a:pt x="2234697" y="508114"/>
                  <a:pt x="2256736" y="494952"/>
                </a:cubicBezTo>
                <a:cubicBezTo>
                  <a:pt x="2260065" y="481751"/>
                  <a:pt x="2268617" y="471038"/>
                  <a:pt x="2282391" y="462812"/>
                </a:cubicBezTo>
                <a:cubicBezTo>
                  <a:pt x="2290656" y="457876"/>
                  <a:pt x="2298643" y="454040"/>
                  <a:pt x="2306353" y="451305"/>
                </a:cubicBezTo>
                <a:cubicBezTo>
                  <a:pt x="2314062" y="448569"/>
                  <a:pt x="2320672" y="445556"/>
                  <a:pt x="2326182" y="442265"/>
                </a:cubicBezTo>
                <a:cubicBezTo>
                  <a:pt x="2339956" y="434039"/>
                  <a:pt x="2347685" y="421949"/>
                  <a:pt x="2349369" y="405993"/>
                </a:cubicBezTo>
                <a:cubicBezTo>
                  <a:pt x="2350478" y="401593"/>
                  <a:pt x="2353386" y="392382"/>
                  <a:pt x="2358093" y="378359"/>
                </a:cubicBezTo>
                <a:cubicBezTo>
                  <a:pt x="2362799" y="364336"/>
                  <a:pt x="2366826" y="346047"/>
                  <a:pt x="2370174" y="323491"/>
                </a:cubicBezTo>
                <a:cubicBezTo>
                  <a:pt x="2373522" y="300936"/>
                  <a:pt x="2374259" y="277137"/>
                  <a:pt x="2372384" y="252095"/>
                </a:cubicBezTo>
                <a:cubicBezTo>
                  <a:pt x="2370510" y="227052"/>
                  <a:pt x="2362169" y="202134"/>
                  <a:pt x="2347362" y="177340"/>
                </a:cubicBezTo>
                <a:lnTo>
                  <a:pt x="2340761" y="175676"/>
                </a:lnTo>
                <a:cubicBezTo>
                  <a:pt x="2339116" y="172921"/>
                  <a:pt x="2336093" y="170989"/>
                  <a:pt x="2331693" y="169879"/>
                </a:cubicBezTo>
                <a:cubicBezTo>
                  <a:pt x="2323467" y="156105"/>
                  <a:pt x="2322386" y="146472"/>
                  <a:pt x="2328451" y="140982"/>
                </a:cubicBezTo>
                <a:cubicBezTo>
                  <a:pt x="2334515" y="135491"/>
                  <a:pt x="2341680" y="130278"/>
                  <a:pt x="2349945" y="125342"/>
                </a:cubicBezTo>
                <a:close/>
                <a:moveTo>
                  <a:pt x="2813278" y="0"/>
                </a:moveTo>
                <a:cubicBezTo>
                  <a:pt x="2825866" y="33593"/>
                  <a:pt x="2830754" y="65246"/>
                  <a:pt x="2827941" y="94956"/>
                </a:cubicBezTo>
                <a:cubicBezTo>
                  <a:pt x="2825129" y="124666"/>
                  <a:pt x="2828371" y="153564"/>
                  <a:pt x="2837669" y="181648"/>
                </a:cubicBezTo>
                <a:cubicBezTo>
                  <a:pt x="2829404" y="186584"/>
                  <a:pt x="2822804" y="184919"/>
                  <a:pt x="2817868" y="176655"/>
                </a:cubicBezTo>
                <a:cubicBezTo>
                  <a:pt x="2806352" y="157371"/>
                  <a:pt x="2798986" y="126264"/>
                  <a:pt x="2795773" y="83334"/>
                </a:cubicBezTo>
                <a:cubicBezTo>
                  <a:pt x="2792559" y="40404"/>
                  <a:pt x="2798394" y="12626"/>
                  <a:pt x="281327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964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290087" y="429127"/>
            <a:ext cx="4563826" cy="5952202"/>
          </a:xfrm>
          <a:custGeom>
            <a:avLst/>
            <a:gdLst>
              <a:gd name="connsiteX0" fmla="*/ 2359281 w 4359426"/>
              <a:gd name="connsiteY0" fmla="*/ 5659579 h 5685621"/>
              <a:gd name="connsiteX1" fmla="*/ 2370811 w 4359426"/>
              <a:gd name="connsiteY1" fmla="*/ 5664999 h 5685621"/>
              <a:gd name="connsiteX2" fmla="*/ 2360808 w 4359426"/>
              <a:gd name="connsiteY2" fmla="*/ 5663812 h 5685621"/>
              <a:gd name="connsiteX3" fmla="*/ 1251141 w 4359426"/>
              <a:gd name="connsiteY3" fmla="*/ 4482521 h 5685621"/>
              <a:gd name="connsiteX4" fmla="*/ 1253388 w 4359426"/>
              <a:gd name="connsiteY4" fmla="*/ 4483356 h 5685621"/>
              <a:gd name="connsiteX5" fmla="*/ 1250464 w 4359426"/>
              <a:gd name="connsiteY5" fmla="*/ 4483962 h 5685621"/>
              <a:gd name="connsiteX6" fmla="*/ 1246841 w 4359426"/>
              <a:gd name="connsiteY6" fmla="*/ 4483249 h 5685621"/>
              <a:gd name="connsiteX7" fmla="*/ 1193161 w 4359426"/>
              <a:gd name="connsiteY7" fmla="*/ 4471112 h 5685621"/>
              <a:gd name="connsiteX8" fmla="*/ 1224695 w 4359426"/>
              <a:gd name="connsiteY8" fmla="*/ 4478891 h 5685621"/>
              <a:gd name="connsiteX9" fmla="*/ 1246841 w 4359426"/>
              <a:gd name="connsiteY9" fmla="*/ 4483249 h 5685621"/>
              <a:gd name="connsiteX10" fmla="*/ 1182329 w 4359426"/>
              <a:gd name="connsiteY10" fmla="*/ 4494176 h 5685621"/>
              <a:gd name="connsiteX11" fmla="*/ 1186217 w 4359426"/>
              <a:gd name="connsiteY11" fmla="*/ 4478407 h 5685621"/>
              <a:gd name="connsiteX12" fmla="*/ 1193161 w 4359426"/>
              <a:gd name="connsiteY12" fmla="*/ 4471112 h 5685621"/>
              <a:gd name="connsiteX13" fmla="*/ 2216489 w 4359426"/>
              <a:gd name="connsiteY13" fmla="*/ 4255175 h 5685621"/>
              <a:gd name="connsiteX14" fmla="*/ 2211073 w 4359426"/>
              <a:gd name="connsiteY14" fmla="*/ 4266706 h 5685621"/>
              <a:gd name="connsiteX15" fmla="*/ 2209916 w 4359426"/>
              <a:gd name="connsiteY15" fmla="*/ 4267923 h 5685621"/>
              <a:gd name="connsiteX16" fmla="*/ 2289685 w 4359426"/>
              <a:gd name="connsiteY16" fmla="*/ 4219181 h 5685621"/>
              <a:gd name="connsiteX17" fmla="*/ 2261909 w 4359426"/>
              <a:gd name="connsiteY17" fmla="*/ 4248364 h 5685621"/>
              <a:gd name="connsiteX18" fmla="*/ 2228018 w 4359426"/>
              <a:gd name="connsiteY18" fmla="*/ 4260591 h 5685621"/>
              <a:gd name="connsiteX19" fmla="*/ 2253087 w 4359426"/>
              <a:gd name="connsiteY19" fmla="*/ 4237180 h 5685621"/>
              <a:gd name="connsiteX20" fmla="*/ 2289685 w 4359426"/>
              <a:gd name="connsiteY20" fmla="*/ 4219181 h 5685621"/>
              <a:gd name="connsiteX21" fmla="*/ 2326289 w 4359426"/>
              <a:gd name="connsiteY21" fmla="*/ 4201194 h 5685621"/>
              <a:gd name="connsiteX22" fmla="*/ 2335112 w 4359426"/>
              <a:gd name="connsiteY22" fmla="*/ 4212378 h 5685621"/>
              <a:gd name="connsiteX23" fmla="*/ 2319520 w 4359426"/>
              <a:gd name="connsiteY23" fmla="*/ 4215608 h 5685621"/>
              <a:gd name="connsiteX24" fmla="*/ 2308165 w 4359426"/>
              <a:gd name="connsiteY24" fmla="*/ 4217311 h 5685621"/>
              <a:gd name="connsiteX25" fmla="*/ 2298160 w 4359426"/>
              <a:gd name="connsiteY25" fmla="*/ 4216125 h 5685621"/>
              <a:gd name="connsiteX26" fmla="*/ 2312050 w 4359426"/>
              <a:gd name="connsiteY26" fmla="*/ 4201541 h 5685621"/>
              <a:gd name="connsiteX27" fmla="*/ 2326289 w 4359426"/>
              <a:gd name="connsiteY27" fmla="*/ 4201194 h 5685621"/>
              <a:gd name="connsiteX28" fmla="*/ 2490685 w 4359426"/>
              <a:gd name="connsiteY28" fmla="*/ 4165829 h 5685621"/>
              <a:gd name="connsiteX29" fmla="*/ 2472560 w 4359426"/>
              <a:gd name="connsiteY29" fmla="*/ 4181947 h 5685621"/>
              <a:gd name="connsiteX30" fmla="*/ 2459850 w 4359426"/>
              <a:gd name="connsiteY30" fmla="*/ 4186533 h 5685621"/>
              <a:gd name="connsiteX31" fmla="*/ 2461028 w 4359426"/>
              <a:gd name="connsiteY31" fmla="*/ 4176528 h 5685621"/>
              <a:gd name="connsiteX32" fmla="*/ 2465266 w 4359426"/>
              <a:gd name="connsiteY32" fmla="*/ 4174999 h 5685621"/>
              <a:gd name="connsiteX33" fmla="*/ 2462209 w 4359426"/>
              <a:gd name="connsiteY33" fmla="*/ 4166525 h 5685621"/>
              <a:gd name="connsiteX34" fmla="*/ 2490685 w 4359426"/>
              <a:gd name="connsiteY34" fmla="*/ 4165829 h 5685621"/>
              <a:gd name="connsiteX35" fmla="*/ 2949631 w 4359426"/>
              <a:gd name="connsiteY35" fmla="*/ 4057721 h 5685621"/>
              <a:gd name="connsiteX36" fmla="*/ 2974267 w 4359426"/>
              <a:gd name="connsiteY36" fmla="*/ 4132644 h 5685621"/>
              <a:gd name="connsiteX37" fmla="*/ 2981608 w 4359426"/>
              <a:gd name="connsiteY37" fmla="*/ 4199439 h 5685621"/>
              <a:gd name="connsiteX38" fmla="*/ 2948670 w 4359426"/>
              <a:gd name="connsiteY38" fmla="*/ 4134688 h 5685621"/>
              <a:gd name="connsiteX39" fmla="*/ 2924211 w 4359426"/>
              <a:gd name="connsiteY39" fmla="*/ 4066892 h 5685621"/>
              <a:gd name="connsiteX40" fmla="*/ 1709834 w 4359426"/>
              <a:gd name="connsiteY40" fmla="*/ 4045248 h 5685621"/>
              <a:gd name="connsiteX41" fmla="*/ 1709833 w 4359426"/>
              <a:gd name="connsiteY41" fmla="*/ 4045250 h 5685621"/>
              <a:gd name="connsiteX42" fmla="*/ 1715598 w 4359426"/>
              <a:gd name="connsiteY42" fmla="*/ 4047959 h 5685621"/>
              <a:gd name="connsiteX43" fmla="*/ 1720010 w 4359426"/>
              <a:gd name="connsiteY43" fmla="*/ 4053551 h 5685621"/>
              <a:gd name="connsiteX44" fmla="*/ 1724422 w 4359426"/>
              <a:gd name="connsiteY44" fmla="*/ 4059142 h 5685621"/>
              <a:gd name="connsiteX45" fmla="*/ 1724423 w 4359426"/>
              <a:gd name="connsiteY45" fmla="*/ 4059140 h 5685621"/>
              <a:gd name="connsiteX46" fmla="*/ 1720011 w 4359426"/>
              <a:gd name="connsiteY46" fmla="*/ 4053549 h 5685621"/>
              <a:gd name="connsiteX47" fmla="*/ 1715599 w 4359426"/>
              <a:gd name="connsiteY47" fmla="*/ 4047956 h 5685621"/>
              <a:gd name="connsiteX48" fmla="*/ 1298373 w 4359426"/>
              <a:gd name="connsiteY48" fmla="*/ 3302899 h 5685621"/>
              <a:gd name="connsiteX49" fmla="*/ 1292958 w 4359426"/>
              <a:gd name="connsiteY49" fmla="*/ 3314431 h 5685621"/>
              <a:gd name="connsiteX50" fmla="*/ 1291429 w 4359426"/>
              <a:gd name="connsiteY50" fmla="*/ 3310193 h 5685621"/>
              <a:gd name="connsiteX51" fmla="*/ 1298373 w 4359426"/>
              <a:gd name="connsiteY51" fmla="*/ 3302899 h 5685621"/>
              <a:gd name="connsiteX52" fmla="*/ 850514 w 4359426"/>
              <a:gd name="connsiteY52" fmla="*/ 3282487 h 5685621"/>
              <a:gd name="connsiteX53" fmla="*/ 882749 w 4359426"/>
              <a:gd name="connsiteY53" fmla="*/ 3318750 h 5685621"/>
              <a:gd name="connsiteX54" fmla="*/ 848856 w 4359426"/>
              <a:gd name="connsiteY54" fmla="*/ 3330978 h 5685621"/>
              <a:gd name="connsiteX55" fmla="*/ 822736 w 4359426"/>
              <a:gd name="connsiteY55" fmla="*/ 3311666 h 5685621"/>
              <a:gd name="connsiteX56" fmla="*/ 833568 w 4359426"/>
              <a:gd name="connsiteY56" fmla="*/ 3288601 h 5685621"/>
              <a:gd name="connsiteX57" fmla="*/ 850514 w 4359426"/>
              <a:gd name="connsiteY57" fmla="*/ 3282487 h 5685621"/>
              <a:gd name="connsiteX58" fmla="*/ 654113 w 4359426"/>
              <a:gd name="connsiteY58" fmla="*/ 3167761 h 5685621"/>
              <a:gd name="connsiteX59" fmla="*/ 680499 w 4359426"/>
              <a:gd name="connsiteY59" fmla="*/ 3176201 h 5685621"/>
              <a:gd name="connsiteX60" fmla="*/ 792159 w 4359426"/>
              <a:gd name="connsiteY60" fmla="*/ 3226912 h 5685621"/>
              <a:gd name="connsiteX61" fmla="*/ 809696 w 4359426"/>
              <a:gd name="connsiteY61" fmla="*/ 3215796 h 5685621"/>
              <a:gd name="connsiteX62" fmla="*/ 831466 w 4359426"/>
              <a:gd name="connsiteY62" fmla="*/ 3203151 h 5685621"/>
              <a:gd name="connsiteX63" fmla="*/ 863766 w 4359426"/>
              <a:gd name="connsiteY63" fmla="*/ 3213051 h 5685621"/>
              <a:gd name="connsiteX64" fmla="*/ 894537 w 4359426"/>
              <a:gd name="connsiteY64" fmla="*/ 3218711 h 5685621"/>
              <a:gd name="connsiteX65" fmla="*/ 889120 w 4359426"/>
              <a:gd name="connsiteY65" fmla="*/ 3230243 h 5685621"/>
              <a:gd name="connsiteX66" fmla="*/ 882001 w 4359426"/>
              <a:gd name="connsiteY66" fmla="*/ 3230418 h 5685621"/>
              <a:gd name="connsiteX67" fmla="*/ 874883 w 4359426"/>
              <a:gd name="connsiteY67" fmla="*/ 3230591 h 5685621"/>
              <a:gd name="connsiteX68" fmla="*/ 869117 w 4359426"/>
              <a:gd name="connsiteY68" fmla="*/ 3227882 h 5685621"/>
              <a:gd name="connsiteX69" fmla="*/ 857937 w 4359426"/>
              <a:gd name="connsiteY69" fmla="*/ 3236705 h 5685621"/>
              <a:gd name="connsiteX70" fmla="*/ 845991 w 4359426"/>
              <a:gd name="connsiteY70" fmla="*/ 3243410 h 5685621"/>
              <a:gd name="connsiteX71" fmla="*/ 838282 w 4359426"/>
              <a:gd name="connsiteY71" fmla="*/ 3248584 h 5685621"/>
              <a:gd name="connsiteX72" fmla="*/ 815571 w 4359426"/>
              <a:gd name="connsiteY72" fmla="*/ 3251989 h 5685621"/>
              <a:gd name="connsiteX73" fmla="*/ 798274 w 4359426"/>
              <a:gd name="connsiteY73" fmla="*/ 3243863 h 5685621"/>
              <a:gd name="connsiteX74" fmla="*/ 814614 w 4359426"/>
              <a:gd name="connsiteY74" fmla="*/ 3328962 h 5685621"/>
              <a:gd name="connsiteX75" fmla="*/ 790943 w 4359426"/>
              <a:gd name="connsiteY75" fmla="*/ 3409340 h 5685621"/>
              <a:gd name="connsiteX76" fmla="*/ 740806 w 4359426"/>
              <a:gd name="connsiteY76" fmla="*/ 3456165 h 5685621"/>
              <a:gd name="connsiteX77" fmla="*/ 617071 w 4359426"/>
              <a:gd name="connsiteY77" fmla="*/ 3464886 h 5685621"/>
              <a:gd name="connsiteX78" fmla="*/ 569496 w 4359426"/>
              <a:gd name="connsiteY78" fmla="*/ 3427571 h 5685621"/>
              <a:gd name="connsiteX79" fmla="*/ 533483 w 4359426"/>
              <a:gd name="connsiteY79" fmla="*/ 3356645 h 5685621"/>
              <a:gd name="connsiteX80" fmla="*/ 542682 w 4359426"/>
              <a:gd name="connsiteY80" fmla="*/ 3278603 h 5685621"/>
              <a:gd name="connsiteX81" fmla="*/ 574585 w 4359426"/>
              <a:gd name="connsiteY81" fmla="*/ 3214412 h 5685621"/>
              <a:gd name="connsiteX82" fmla="*/ 636845 w 4359426"/>
              <a:gd name="connsiteY82" fmla="*/ 3168004 h 5685621"/>
              <a:gd name="connsiteX83" fmla="*/ 654113 w 4359426"/>
              <a:gd name="connsiteY83" fmla="*/ 3167761 h 5685621"/>
              <a:gd name="connsiteX84" fmla="*/ 608627 w 4359426"/>
              <a:gd name="connsiteY84" fmla="*/ 3063245 h 5685621"/>
              <a:gd name="connsiteX85" fmla="*/ 634746 w 4359426"/>
              <a:gd name="connsiteY85" fmla="*/ 3082556 h 5685621"/>
              <a:gd name="connsiteX86" fmla="*/ 618390 w 4359426"/>
              <a:gd name="connsiteY86" fmla="*/ 3083669 h 5685621"/>
              <a:gd name="connsiteX87" fmla="*/ 597796 w 4359426"/>
              <a:gd name="connsiteY87" fmla="*/ 3086310 h 5685621"/>
              <a:gd name="connsiteX88" fmla="*/ 603212 w 4359426"/>
              <a:gd name="connsiteY88" fmla="*/ 3074778 h 5685621"/>
              <a:gd name="connsiteX89" fmla="*/ 604391 w 4359426"/>
              <a:gd name="connsiteY89" fmla="*/ 3064773 h 5685621"/>
              <a:gd name="connsiteX90" fmla="*/ 3698859 w 4359426"/>
              <a:gd name="connsiteY90" fmla="*/ 2710441 h 5685621"/>
              <a:gd name="connsiteX91" fmla="*/ 3712491 w 4359426"/>
              <a:gd name="connsiteY91" fmla="*/ 2721687 h 5685621"/>
              <a:gd name="connsiteX92" fmla="*/ 3740904 w 4359426"/>
              <a:gd name="connsiteY92" fmla="*/ 2747355 h 5685621"/>
              <a:gd name="connsiteX93" fmla="*/ 3741955 w 4359426"/>
              <a:gd name="connsiteY93" fmla="*/ 2790079 h 5685621"/>
              <a:gd name="connsiteX94" fmla="*/ 3696880 w 4359426"/>
              <a:gd name="connsiteY94" fmla="*/ 2811130 h 5685621"/>
              <a:gd name="connsiteX95" fmla="*/ 3671526 w 4359426"/>
              <a:gd name="connsiteY95" fmla="*/ 2793936 h 5685621"/>
              <a:gd name="connsiteX96" fmla="*/ 3641585 w 4359426"/>
              <a:gd name="connsiteY96" fmla="*/ 2764030 h 5685621"/>
              <a:gd name="connsiteX97" fmla="*/ 3652240 w 4359426"/>
              <a:gd name="connsiteY97" fmla="*/ 2733846 h 5685621"/>
              <a:gd name="connsiteX98" fmla="*/ 3680192 w 4359426"/>
              <a:gd name="connsiteY98" fmla="*/ 2711789 h 5685621"/>
              <a:gd name="connsiteX99" fmla="*/ 3698859 w 4359426"/>
              <a:gd name="connsiteY99" fmla="*/ 2710441 h 5685621"/>
              <a:gd name="connsiteX100" fmla="*/ 3805187 w 4359426"/>
              <a:gd name="connsiteY100" fmla="*/ 2580488 h 5685621"/>
              <a:gd name="connsiteX101" fmla="*/ 3831307 w 4359426"/>
              <a:gd name="connsiteY101" fmla="*/ 2599800 h 5685621"/>
              <a:gd name="connsiteX102" fmla="*/ 3794358 w 4359426"/>
              <a:gd name="connsiteY102" fmla="*/ 2603553 h 5685621"/>
              <a:gd name="connsiteX103" fmla="*/ 3805187 w 4359426"/>
              <a:gd name="connsiteY103" fmla="*/ 2580488 h 5685621"/>
              <a:gd name="connsiteX104" fmla="*/ 1031653 w 4359426"/>
              <a:gd name="connsiteY104" fmla="*/ 2537067 h 5685621"/>
              <a:gd name="connsiteX105" fmla="*/ 1080833 w 4359426"/>
              <a:gd name="connsiteY105" fmla="*/ 2567216 h 5685621"/>
              <a:gd name="connsiteX106" fmla="*/ 1082361 w 4359426"/>
              <a:gd name="connsiteY106" fmla="*/ 2571454 h 5685621"/>
              <a:gd name="connsiteX107" fmla="*/ 1078475 w 4359426"/>
              <a:gd name="connsiteY107" fmla="*/ 2587222 h 5685621"/>
              <a:gd name="connsiteX108" fmla="*/ 1023226 w 4359426"/>
              <a:gd name="connsiteY108" fmla="*/ 2599972 h 5685621"/>
              <a:gd name="connsiteX109" fmla="*/ 1006933 w 4359426"/>
              <a:gd name="connsiteY109" fmla="*/ 2574720 h 5685621"/>
              <a:gd name="connsiteX110" fmla="*/ 1013527 w 4359426"/>
              <a:gd name="connsiteY110" fmla="*/ 2553184 h 5685621"/>
              <a:gd name="connsiteX111" fmla="*/ 1031653 w 4359426"/>
              <a:gd name="connsiteY111" fmla="*/ 2537067 h 5685621"/>
              <a:gd name="connsiteX112" fmla="*/ 4357595 w 4359426"/>
              <a:gd name="connsiteY112" fmla="*/ 2333298 h 5685621"/>
              <a:gd name="connsiteX113" fmla="*/ 4349407 w 4359426"/>
              <a:gd name="connsiteY113" fmla="*/ 2376960 h 5685621"/>
              <a:gd name="connsiteX114" fmla="*/ 4316565 w 4359426"/>
              <a:gd name="connsiteY114" fmla="*/ 2431912 h 5685621"/>
              <a:gd name="connsiteX115" fmla="*/ 4278723 w 4359426"/>
              <a:gd name="connsiteY115" fmla="*/ 2486273 h 5685621"/>
              <a:gd name="connsiteX116" fmla="*/ 4254003 w 4359426"/>
              <a:gd name="connsiteY116" fmla="*/ 2523926 h 5685621"/>
              <a:gd name="connsiteX117" fmla="*/ 4270728 w 4359426"/>
              <a:gd name="connsiteY117" fmla="*/ 2450844 h 5685621"/>
              <a:gd name="connsiteX118" fmla="*/ 4357595 w 4359426"/>
              <a:gd name="connsiteY118" fmla="*/ 2333298 h 5685621"/>
              <a:gd name="connsiteX119" fmla="*/ 779206 w 4359426"/>
              <a:gd name="connsiteY119" fmla="*/ 2228843 h 5685621"/>
              <a:gd name="connsiteX120" fmla="*/ 796900 w 4359426"/>
              <a:gd name="connsiteY120" fmla="*/ 2231439 h 5685621"/>
              <a:gd name="connsiteX121" fmla="*/ 813783 w 4359426"/>
              <a:gd name="connsiteY121" fmla="*/ 2251689 h 5685621"/>
              <a:gd name="connsiteX122" fmla="*/ 808588 w 4359426"/>
              <a:gd name="connsiteY122" fmla="*/ 2330191 h 5685621"/>
              <a:gd name="connsiteX123" fmla="*/ 756571 w 4359426"/>
              <a:gd name="connsiteY123" fmla="*/ 2358535 h 5685621"/>
              <a:gd name="connsiteX124" fmla="*/ 732856 w 4359426"/>
              <a:gd name="connsiteY124" fmla="*/ 2379064 h 5685621"/>
              <a:gd name="connsiteX125" fmla="*/ 703375 w 4359426"/>
              <a:gd name="connsiteY125" fmla="*/ 2396884 h 5685621"/>
              <a:gd name="connsiteX126" fmla="*/ 675902 w 4359426"/>
              <a:gd name="connsiteY126" fmla="*/ 2380454 h 5685621"/>
              <a:gd name="connsiteX127" fmla="*/ 657251 w 4359426"/>
              <a:gd name="connsiteY127" fmla="*/ 2375210 h 5685621"/>
              <a:gd name="connsiteX128" fmla="*/ 671683 w 4359426"/>
              <a:gd name="connsiteY128" fmla="*/ 2295771 h 5685621"/>
              <a:gd name="connsiteX129" fmla="*/ 750713 w 4359426"/>
              <a:gd name="connsiteY129" fmla="*/ 2236129 h 5685621"/>
              <a:gd name="connsiteX130" fmla="*/ 779206 w 4359426"/>
              <a:gd name="connsiteY130" fmla="*/ 2228843 h 5685621"/>
              <a:gd name="connsiteX131" fmla="*/ 155161 w 4359426"/>
              <a:gd name="connsiteY131" fmla="*/ 2090005 h 5685621"/>
              <a:gd name="connsiteX132" fmla="*/ 165972 w 4359426"/>
              <a:gd name="connsiteY132" fmla="*/ 2095085 h 5685621"/>
              <a:gd name="connsiteX133" fmla="*/ 189208 w 4359426"/>
              <a:gd name="connsiteY133" fmla="*/ 2113042 h 5685621"/>
              <a:gd name="connsiteX134" fmla="*/ 157260 w 4359426"/>
              <a:gd name="connsiteY134" fmla="*/ 2117385 h 5685621"/>
              <a:gd name="connsiteX135" fmla="*/ 134612 w 4359426"/>
              <a:gd name="connsiteY135" fmla="*/ 2094426 h 5685621"/>
              <a:gd name="connsiteX136" fmla="*/ 155161 w 4359426"/>
              <a:gd name="connsiteY136" fmla="*/ 2090005 h 5685621"/>
              <a:gd name="connsiteX137" fmla="*/ 13889 w 4359426"/>
              <a:gd name="connsiteY137" fmla="*/ 2051772 h 5685621"/>
              <a:gd name="connsiteX138" fmla="*/ 78837 w 4359426"/>
              <a:gd name="connsiteY138" fmla="*/ 2085812 h 5685621"/>
              <a:gd name="connsiteX139" fmla="*/ 127538 w 4359426"/>
              <a:gd name="connsiteY139" fmla="*/ 2154446 h 5685621"/>
              <a:gd name="connsiteX140" fmla="*/ 74996 w 4359426"/>
              <a:gd name="connsiteY140" fmla="*/ 2161429 h 5685621"/>
              <a:gd name="connsiteX141" fmla="*/ 43875 w 4359426"/>
              <a:gd name="connsiteY141" fmla="*/ 2141527 h 5685621"/>
              <a:gd name="connsiteX142" fmla="*/ 21644 w 4359426"/>
              <a:gd name="connsiteY142" fmla="*/ 2106445 h 5685621"/>
              <a:gd name="connsiteX143" fmla="*/ 0 w 4359426"/>
              <a:gd name="connsiteY143" fmla="*/ 2066362 h 5685621"/>
              <a:gd name="connsiteX144" fmla="*/ 5591 w 4359426"/>
              <a:gd name="connsiteY144" fmla="*/ 2061950 h 5685621"/>
              <a:gd name="connsiteX145" fmla="*/ 11180 w 4359426"/>
              <a:gd name="connsiteY145" fmla="*/ 2057538 h 5685621"/>
              <a:gd name="connsiteX146" fmla="*/ 1684199 w 4359426"/>
              <a:gd name="connsiteY146" fmla="*/ 2016683 h 5685621"/>
              <a:gd name="connsiteX147" fmla="*/ 1651661 w 4359426"/>
              <a:gd name="connsiteY147" fmla="*/ 2026029 h 5685621"/>
              <a:gd name="connsiteX148" fmla="*/ 1651663 w 4359426"/>
              <a:gd name="connsiteY148" fmla="*/ 2026029 h 5685621"/>
              <a:gd name="connsiteX149" fmla="*/ 1684200 w 4359426"/>
              <a:gd name="connsiteY149" fmla="*/ 2016685 h 5685621"/>
              <a:gd name="connsiteX150" fmla="*/ 1711670 w 4359426"/>
              <a:gd name="connsiteY150" fmla="*/ 2033113 h 5685621"/>
              <a:gd name="connsiteX151" fmla="*/ 1711672 w 4359426"/>
              <a:gd name="connsiteY151" fmla="*/ 2033113 h 5685621"/>
              <a:gd name="connsiteX152" fmla="*/ 1684199 w 4359426"/>
              <a:gd name="connsiteY152" fmla="*/ 2016683 h 5685621"/>
              <a:gd name="connsiteX153" fmla="*/ 771308 w 4359426"/>
              <a:gd name="connsiteY153" fmla="*/ 1682729 h 5685621"/>
              <a:gd name="connsiteX154" fmla="*/ 761656 w 4359426"/>
              <a:gd name="connsiteY154" fmla="*/ 1695791 h 5685621"/>
              <a:gd name="connsiteX155" fmla="*/ 760477 w 4359426"/>
              <a:gd name="connsiteY155" fmla="*/ 1705794 h 5685621"/>
              <a:gd name="connsiteX156" fmla="*/ 748946 w 4359426"/>
              <a:gd name="connsiteY156" fmla="*/ 1700377 h 5685621"/>
              <a:gd name="connsiteX157" fmla="*/ 745888 w 4359426"/>
              <a:gd name="connsiteY157" fmla="*/ 1691900 h 5685621"/>
              <a:gd name="connsiteX158" fmla="*/ 2321883 w 4359426"/>
              <a:gd name="connsiteY158" fmla="*/ 1674077 h 5685621"/>
              <a:gd name="connsiteX159" fmla="*/ 2338938 w 4359426"/>
              <a:gd name="connsiteY159" fmla="*/ 1701449 h 5685621"/>
              <a:gd name="connsiteX160" fmla="*/ 2331167 w 4359426"/>
              <a:gd name="connsiteY160" fmla="*/ 1732988 h 5685621"/>
              <a:gd name="connsiteX161" fmla="*/ 2281985 w 4359426"/>
              <a:gd name="connsiteY161" fmla="*/ 1702839 h 5685621"/>
              <a:gd name="connsiteX162" fmla="*/ 2290109 w 4359426"/>
              <a:gd name="connsiteY162" fmla="*/ 1685540 h 5685621"/>
              <a:gd name="connsiteX163" fmla="*/ 2301289 w 4359426"/>
              <a:gd name="connsiteY163" fmla="*/ 1676718 h 5685621"/>
              <a:gd name="connsiteX164" fmla="*/ 2321883 w 4359426"/>
              <a:gd name="connsiteY164" fmla="*/ 1674077 h 5685621"/>
              <a:gd name="connsiteX165" fmla="*/ 3013277 w 4359426"/>
              <a:gd name="connsiteY165" fmla="*/ 1632968 h 5685621"/>
              <a:gd name="connsiteX166" fmla="*/ 3041688 w 4359426"/>
              <a:gd name="connsiteY166" fmla="*/ 1658637 h 5685621"/>
              <a:gd name="connsiteX167" fmla="*/ 2995677 w 4359426"/>
              <a:gd name="connsiteY167" fmla="*/ 1670448 h 5685621"/>
              <a:gd name="connsiteX168" fmla="*/ 2978620 w 4359426"/>
              <a:gd name="connsiteY168" fmla="*/ 1643078 h 5685621"/>
              <a:gd name="connsiteX169" fmla="*/ 3013277 w 4359426"/>
              <a:gd name="connsiteY169" fmla="*/ 1632968 h 5685621"/>
              <a:gd name="connsiteX170" fmla="*/ 3168783 w 4359426"/>
              <a:gd name="connsiteY170" fmla="*/ 1612784 h 5685621"/>
              <a:gd name="connsiteX171" fmla="*/ 3177608 w 4359426"/>
              <a:gd name="connsiteY171" fmla="*/ 1623969 h 5685621"/>
              <a:gd name="connsiteX172" fmla="*/ 3186431 w 4359426"/>
              <a:gd name="connsiteY172" fmla="*/ 1635154 h 5685621"/>
              <a:gd name="connsiteX173" fmla="*/ 3175599 w 4359426"/>
              <a:gd name="connsiteY173" fmla="*/ 1658217 h 5685621"/>
              <a:gd name="connsiteX174" fmla="*/ 3192545 w 4359426"/>
              <a:gd name="connsiteY174" fmla="*/ 1652103 h 5685621"/>
              <a:gd name="connsiteX175" fmla="*/ 3175185 w 4359426"/>
              <a:gd name="connsiteY175" fmla="*/ 1670340 h 5685621"/>
              <a:gd name="connsiteX176" fmla="*/ 3133170 w 4359426"/>
              <a:gd name="connsiteY176" fmla="*/ 1699866 h 5685621"/>
              <a:gd name="connsiteX177" fmla="*/ 3092682 w 4359426"/>
              <a:gd name="connsiteY177" fmla="*/ 1733630 h 5685621"/>
              <a:gd name="connsiteX178" fmla="*/ 3078379 w 4359426"/>
              <a:gd name="connsiteY178" fmla="*/ 1760341 h 5685621"/>
              <a:gd name="connsiteX179" fmla="*/ 2998999 w 4359426"/>
              <a:gd name="connsiteY179" fmla="*/ 1805742 h 5685621"/>
              <a:gd name="connsiteX180" fmla="*/ 2921149 w 4359426"/>
              <a:gd name="connsiteY180" fmla="*/ 1855381 h 5685621"/>
              <a:gd name="connsiteX181" fmla="*/ 2937984 w 4359426"/>
              <a:gd name="connsiteY181" fmla="*/ 1815782 h 5685621"/>
              <a:gd name="connsiteX182" fmla="*/ 2980000 w 4359426"/>
              <a:gd name="connsiteY182" fmla="*/ 1786257 h 5685621"/>
              <a:gd name="connsiteX183" fmla="*/ 3019307 w 4359426"/>
              <a:gd name="connsiteY183" fmla="*/ 1762496 h 5685621"/>
              <a:gd name="connsiteX184" fmla="*/ 3035315 w 4359426"/>
              <a:gd name="connsiteY184" fmla="*/ 1747143 h 5685621"/>
              <a:gd name="connsiteX185" fmla="*/ 3038372 w 4359426"/>
              <a:gd name="connsiteY185" fmla="*/ 1755618 h 5685621"/>
              <a:gd name="connsiteX186" fmla="*/ 3065210 w 4359426"/>
              <a:gd name="connsiteY186" fmla="*/ 1717200 h 5685621"/>
              <a:gd name="connsiteX187" fmla="*/ 3168783 w 4359426"/>
              <a:gd name="connsiteY187" fmla="*/ 1612784 h 5685621"/>
              <a:gd name="connsiteX188" fmla="*/ 2248350 w 4359426"/>
              <a:gd name="connsiteY188" fmla="*/ 1609609 h 5685621"/>
              <a:gd name="connsiteX189" fmla="*/ 2294474 w 4359426"/>
              <a:gd name="connsiteY189" fmla="*/ 1631283 h 5685621"/>
              <a:gd name="connsiteX190" fmla="*/ 2289057 w 4359426"/>
              <a:gd name="connsiteY190" fmla="*/ 1642815 h 5685621"/>
              <a:gd name="connsiteX191" fmla="*/ 2260406 w 4359426"/>
              <a:gd name="connsiteY191" fmla="*/ 1636389 h 5685621"/>
              <a:gd name="connsiteX192" fmla="*/ 2245993 w 4359426"/>
              <a:gd name="connsiteY192" fmla="*/ 1629616 h 5685621"/>
              <a:gd name="connsiteX193" fmla="*/ 2247171 w 4359426"/>
              <a:gd name="connsiteY193" fmla="*/ 1619613 h 5685621"/>
              <a:gd name="connsiteX194" fmla="*/ 2248350 w 4359426"/>
              <a:gd name="connsiteY194" fmla="*/ 1609609 h 5685621"/>
              <a:gd name="connsiteX195" fmla="*/ 2362256 w 4359426"/>
              <a:gd name="connsiteY195" fmla="*/ 1606828 h 5685621"/>
              <a:gd name="connsiteX196" fmla="*/ 2383025 w 4359426"/>
              <a:gd name="connsiteY196" fmla="*/ 1611308 h 5685621"/>
              <a:gd name="connsiteX197" fmla="*/ 2408379 w 4359426"/>
              <a:gd name="connsiteY197" fmla="*/ 1628503 h 5685621"/>
              <a:gd name="connsiteX198" fmla="*/ 2389075 w 4359426"/>
              <a:gd name="connsiteY198" fmla="*/ 1654623 h 5685621"/>
              <a:gd name="connsiteX199" fmla="*/ 2354419 w 4359426"/>
              <a:gd name="connsiteY199" fmla="*/ 1664732 h 5685621"/>
              <a:gd name="connsiteX200" fmla="*/ 2337536 w 4359426"/>
              <a:gd name="connsiteY200" fmla="*/ 1644482 h 5685621"/>
              <a:gd name="connsiteX201" fmla="*/ 2362256 w 4359426"/>
              <a:gd name="connsiteY201" fmla="*/ 1606828 h 5685621"/>
              <a:gd name="connsiteX202" fmla="*/ 3418962 w 4359426"/>
              <a:gd name="connsiteY202" fmla="*/ 1589574 h 5685621"/>
              <a:gd name="connsiteX203" fmla="*/ 3422784 w 4359426"/>
              <a:gd name="connsiteY203" fmla="*/ 1600169 h 5685621"/>
              <a:gd name="connsiteX204" fmla="*/ 3416605 w 4359426"/>
              <a:gd name="connsiteY204" fmla="*/ 1609582 h 5685621"/>
              <a:gd name="connsiteX205" fmla="*/ 3418962 w 4359426"/>
              <a:gd name="connsiteY205" fmla="*/ 1589574 h 5685621"/>
              <a:gd name="connsiteX206" fmla="*/ 405379 w 4359426"/>
              <a:gd name="connsiteY206" fmla="*/ 1517816 h 5685621"/>
              <a:gd name="connsiteX207" fmla="*/ 416081 w 4359426"/>
              <a:gd name="connsiteY207" fmla="*/ 1547479 h 5685621"/>
              <a:gd name="connsiteX208" fmla="*/ 398306 w 4359426"/>
              <a:gd name="connsiteY208" fmla="*/ 1577837 h 5685621"/>
              <a:gd name="connsiteX209" fmla="*/ 376773 w 4359426"/>
              <a:gd name="connsiteY209" fmla="*/ 1571239 h 5685621"/>
              <a:gd name="connsiteX210" fmla="*/ 355240 w 4359426"/>
              <a:gd name="connsiteY210" fmla="*/ 1564640 h 5685621"/>
              <a:gd name="connsiteX211" fmla="*/ 367250 w 4359426"/>
              <a:gd name="connsiteY211" fmla="*/ 1531572 h 5685621"/>
              <a:gd name="connsiteX212" fmla="*/ 405379 w 4359426"/>
              <a:gd name="connsiteY212" fmla="*/ 1517816 h 5685621"/>
              <a:gd name="connsiteX213" fmla="*/ 713727 w 4359426"/>
              <a:gd name="connsiteY213" fmla="*/ 1310787 h 5685621"/>
              <a:gd name="connsiteX214" fmla="*/ 699838 w 4359426"/>
              <a:gd name="connsiteY214" fmla="*/ 1325375 h 5685621"/>
              <a:gd name="connsiteX215" fmla="*/ 679834 w 4359426"/>
              <a:gd name="connsiteY215" fmla="*/ 1323014 h 5685621"/>
              <a:gd name="connsiteX216" fmla="*/ 770937 w 4359426"/>
              <a:gd name="connsiteY216" fmla="*/ 1203940 h 5685621"/>
              <a:gd name="connsiteX217" fmla="*/ 780110 w 4359426"/>
              <a:gd name="connsiteY217" fmla="*/ 1229367 h 5685621"/>
              <a:gd name="connsiteX218" fmla="*/ 763164 w 4359426"/>
              <a:gd name="connsiteY218" fmla="*/ 1235481 h 5685621"/>
              <a:gd name="connsiteX219" fmla="*/ 770937 w 4359426"/>
              <a:gd name="connsiteY219" fmla="*/ 1203940 h 5685621"/>
              <a:gd name="connsiteX220" fmla="*/ 2814975 w 4359426"/>
              <a:gd name="connsiteY220" fmla="*/ 897527 h 5685621"/>
              <a:gd name="connsiteX221" fmla="*/ 2842273 w 4359426"/>
              <a:gd name="connsiteY221" fmla="*/ 906835 h 5685621"/>
              <a:gd name="connsiteX222" fmla="*/ 2864156 w 4359426"/>
              <a:gd name="connsiteY222" fmla="*/ 927675 h 5685621"/>
              <a:gd name="connsiteX223" fmla="*/ 2867214 w 4359426"/>
              <a:gd name="connsiteY223" fmla="*/ 936151 h 5685621"/>
              <a:gd name="connsiteX224" fmla="*/ 2847146 w 4359426"/>
              <a:gd name="connsiteY224" fmla="*/ 960154 h 5685621"/>
              <a:gd name="connsiteX225" fmla="*/ 2817075 w 4359426"/>
              <a:gd name="connsiteY225" fmla="*/ 982976 h 5685621"/>
              <a:gd name="connsiteX226" fmla="*/ 2797901 w 4359426"/>
              <a:gd name="connsiteY226" fmla="*/ 956369 h 5685621"/>
              <a:gd name="connsiteX227" fmla="*/ 2790257 w 4359426"/>
              <a:gd name="connsiteY227" fmla="*/ 935181 h 5685621"/>
              <a:gd name="connsiteX228" fmla="*/ 2814975 w 4359426"/>
              <a:gd name="connsiteY228" fmla="*/ 897527 h 5685621"/>
              <a:gd name="connsiteX229" fmla="*/ 2275831 w 4359426"/>
              <a:gd name="connsiteY229" fmla="*/ 756794 h 5685621"/>
              <a:gd name="connsiteX230" fmla="*/ 2293477 w 4359426"/>
              <a:gd name="connsiteY230" fmla="*/ 779165 h 5685621"/>
              <a:gd name="connsiteX231" fmla="*/ 2285705 w 4359426"/>
              <a:gd name="connsiteY231" fmla="*/ 810703 h 5685621"/>
              <a:gd name="connsiteX232" fmla="*/ 2254169 w 4359426"/>
              <a:gd name="connsiteY232" fmla="*/ 802924 h 5685621"/>
              <a:gd name="connsiteX233" fmla="*/ 2256352 w 4359426"/>
              <a:gd name="connsiteY233" fmla="*/ 775795 h 5685621"/>
              <a:gd name="connsiteX234" fmla="*/ 2275831 w 4359426"/>
              <a:gd name="connsiteY234" fmla="*/ 756794 h 5685621"/>
              <a:gd name="connsiteX235" fmla="*/ 843768 w 4359426"/>
              <a:gd name="connsiteY235" fmla="*/ 689165 h 5685621"/>
              <a:gd name="connsiteX236" fmla="*/ 872944 w 4359426"/>
              <a:gd name="connsiteY236" fmla="*/ 716953 h 5685621"/>
              <a:gd name="connsiteX237" fmla="*/ 845822 w 4359426"/>
              <a:gd name="connsiteY237" fmla="*/ 714765 h 5685621"/>
              <a:gd name="connsiteX238" fmla="*/ 838352 w 4359426"/>
              <a:gd name="connsiteY238" fmla="*/ 700696 h 5685621"/>
              <a:gd name="connsiteX239" fmla="*/ 2886334 w 4359426"/>
              <a:gd name="connsiteY239" fmla="*/ 670636 h 5685621"/>
              <a:gd name="connsiteX240" fmla="*/ 2887272 w 4359426"/>
              <a:gd name="connsiteY240" fmla="*/ 679875 h 5685621"/>
              <a:gd name="connsiteX241" fmla="*/ 2889742 w 4359426"/>
              <a:gd name="connsiteY241" fmla="*/ 693352 h 5685621"/>
              <a:gd name="connsiteX242" fmla="*/ 2890091 w 4359426"/>
              <a:gd name="connsiteY242" fmla="*/ 707595 h 5685621"/>
              <a:gd name="connsiteX243" fmla="*/ 2878560 w 4359426"/>
              <a:gd name="connsiteY243" fmla="*/ 702175 h 5685621"/>
              <a:gd name="connsiteX244" fmla="*/ 2863972 w 4359426"/>
              <a:gd name="connsiteY244" fmla="*/ 688281 h 5685621"/>
              <a:gd name="connsiteX245" fmla="*/ 2866680 w 4359426"/>
              <a:gd name="connsiteY245" fmla="*/ 682515 h 5685621"/>
              <a:gd name="connsiteX246" fmla="*/ 2886334 w 4359426"/>
              <a:gd name="connsiteY246" fmla="*/ 670636 h 5685621"/>
              <a:gd name="connsiteX247" fmla="*/ 554543 w 4359426"/>
              <a:gd name="connsiteY247" fmla="*/ 630679 h 5685621"/>
              <a:gd name="connsiteX248" fmla="*/ 589136 w 4359426"/>
              <a:gd name="connsiteY248" fmla="*/ 646933 h 5685621"/>
              <a:gd name="connsiteX249" fmla="*/ 623902 w 4359426"/>
              <a:gd name="connsiteY249" fmla="*/ 670310 h 5685621"/>
              <a:gd name="connsiteX250" fmla="*/ 642074 w 4359426"/>
              <a:gd name="connsiteY250" fmla="*/ 714041 h 5685621"/>
              <a:gd name="connsiteX251" fmla="*/ 566119 w 4359426"/>
              <a:gd name="connsiteY251" fmla="*/ 695947 h 5685621"/>
              <a:gd name="connsiteX252" fmla="*/ 517593 w 4359426"/>
              <a:gd name="connsiteY252" fmla="*/ 634431 h 5685621"/>
              <a:gd name="connsiteX253" fmla="*/ 554543 w 4359426"/>
              <a:gd name="connsiteY253" fmla="*/ 630679 h 5685621"/>
              <a:gd name="connsiteX254" fmla="*/ 2977078 w 4359426"/>
              <a:gd name="connsiteY254" fmla="*/ 522359 h 5685621"/>
              <a:gd name="connsiteX255" fmla="*/ 3005217 w 4359426"/>
              <a:gd name="connsiteY255" fmla="*/ 522385 h 5685621"/>
              <a:gd name="connsiteX256" fmla="*/ 2980847 w 4359426"/>
              <a:gd name="connsiteY256" fmla="*/ 574279 h 5685621"/>
              <a:gd name="connsiteX257" fmla="*/ 2921885 w 4359426"/>
              <a:gd name="connsiteY257" fmla="*/ 609919 h 5685621"/>
              <a:gd name="connsiteX258" fmla="*/ 2903410 w 4359426"/>
              <a:gd name="connsiteY258" fmla="*/ 611796 h 5685621"/>
              <a:gd name="connsiteX259" fmla="*/ 2876462 w 4359426"/>
              <a:gd name="connsiteY259" fmla="*/ 616729 h 5685621"/>
              <a:gd name="connsiteX260" fmla="*/ 2867400 w 4359426"/>
              <a:gd name="connsiteY260" fmla="*/ 624787 h 5685621"/>
              <a:gd name="connsiteX261" fmla="*/ 2843684 w 4359426"/>
              <a:gd name="connsiteY261" fmla="*/ 645316 h 5685621"/>
              <a:gd name="connsiteX262" fmla="*/ 2761422 w 4359426"/>
              <a:gd name="connsiteY262" fmla="*/ 689361 h 5685621"/>
              <a:gd name="connsiteX263" fmla="*/ 2583663 w 4359426"/>
              <a:gd name="connsiteY263" fmla="*/ 760677 h 5685621"/>
              <a:gd name="connsiteX264" fmla="*/ 2580605 w 4359426"/>
              <a:gd name="connsiteY264" fmla="*/ 752202 h 5685621"/>
              <a:gd name="connsiteX265" fmla="*/ 2552477 w 4359426"/>
              <a:gd name="connsiteY265" fmla="*/ 767139 h 5685621"/>
              <a:gd name="connsiteX266" fmla="*/ 2515878 w 4359426"/>
              <a:gd name="connsiteY266" fmla="*/ 785132 h 5685621"/>
              <a:gd name="connsiteX267" fmla="*/ 2423153 w 4359426"/>
              <a:gd name="connsiteY267" fmla="*/ 780273 h 5685621"/>
              <a:gd name="connsiteX268" fmla="*/ 2346850 w 4359426"/>
              <a:gd name="connsiteY268" fmla="*/ 747936 h 5685621"/>
              <a:gd name="connsiteX269" fmla="*/ 2293735 w 4359426"/>
              <a:gd name="connsiteY269" fmla="*/ 673708 h 5685621"/>
              <a:gd name="connsiteX270" fmla="*/ 2296092 w 4359426"/>
              <a:gd name="connsiteY270" fmla="*/ 653700 h 5685621"/>
              <a:gd name="connsiteX271" fmla="*/ 2330796 w 4359426"/>
              <a:gd name="connsiteY271" fmla="*/ 703440 h 5685621"/>
              <a:gd name="connsiteX272" fmla="*/ 2376744 w 4359426"/>
              <a:gd name="connsiteY272" fmla="*/ 717993 h 5685621"/>
              <a:gd name="connsiteX273" fmla="*/ 2433109 w 4359426"/>
              <a:gd name="connsiteY273" fmla="*/ 721604 h 5685621"/>
              <a:gd name="connsiteX274" fmla="*/ 2497532 w 4359426"/>
              <a:gd name="connsiteY274" fmla="*/ 734281 h 5685621"/>
              <a:gd name="connsiteX275" fmla="*/ 2569553 w 4359426"/>
              <a:gd name="connsiteY275" fmla="*/ 708298 h 5685621"/>
              <a:gd name="connsiteX276" fmla="*/ 2638515 w 4359426"/>
              <a:gd name="connsiteY276" fmla="*/ 673838 h 5685621"/>
              <a:gd name="connsiteX277" fmla="*/ 2654284 w 4359426"/>
              <a:gd name="connsiteY277" fmla="*/ 677729 h 5685621"/>
              <a:gd name="connsiteX278" fmla="*/ 2678524 w 4359426"/>
              <a:gd name="connsiteY278" fmla="*/ 678561 h 5685621"/>
              <a:gd name="connsiteX279" fmla="*/ 2774436 w 4359426"/>
              <a:gd name="connsiteY279" fmla="*/ 639169 h 5685621"/>
              <a:gd name="connsiteX280" fmla="*/ 2843225 w 4359426"/>
              <a:gd name="connsiteY280" fmla="*/ 597590 h 5685621"/>
              <a:gd name="connsiteX281" fmla="*/ 2880477 w 4359426"/>
              <a:gd name="connsiteY281" fmla="*/ 548231 h 5685621"/>
              <a:gd name="connsiteX282" fmla="*/ 2944202 w 4359426"/>
              <a:gd name="connsiteY282" fmla="*/ 532425 h 5685621"/>
              <a:gd name="connsiteX283" fmla="*/ 2977078 w 4359426"/>
              <a:gd name="connsiteY283" fmla="*/ 522359 h 5685621"/>
              <a:gd name="connsiteX284" fmla="*/ 826572 w 4359426"/>
              <a:gd name="connsiteY284" fmla="*/ 424181 h 5685621"/>
              <a:gd name="connsiteX285" fmla="*/ 846118 w 4359426"/>
              <a:gd name="connsiteY285" fmla="*/ 436885 h 5685621"/>
              <a:gd name="connsiteX286" fmla="*/ 872762 w 4359426"/>
              <a:gd name="connsiteY286" fmla="*/ 477559 h 5685621"/>
              <a:gd name="connsiteX287" fmla="*/ 873463 w 4359426"/>
              <a:gd name="connsiteY287" fmla="*/ 506042 h 5685621"/>
              <a:gd name="connsiteX288" fmla="*/ 828868 w 4359426"/>
              <a:gd name="connsiteY288" fmla="*/ 488605 h 5685621"/>
              <a:gd name="connsiteX289" fmla="*/ 800521 w 4359426"/>
              <a:gd name="connsiteY289" fmla="*/ 436573 h 5685621"/>
              <a:gd name="connsiteX290" fmla="*/ 805935 w 4359426"/>
              <a:gd name="connsiteY290" fmla="*/ 425040 h 5685621"/>
              <a:gd name="connsiteX291" fmla="*/ 826572 w 4359426"/>
              <a:gd name="connsiteY291" fmla="*/ 424181 h 5685621"/>
              <a:gd name="connsiteX292" fmla="*/ 2513851 w 4359426"/>
              <a:gd name="connsiteY292" fmla="*/ 354834 h 5685621"/>
              <a:gd name="connsiteX293" fmla="*/ 2480658 w 4359426"/>
              <a:gd name="connsiteY293" fmla="*/ 395544 h 5685621"/>
              <a:gd name="connsiteX294" fmla="*/ 2482841 w 4359426"/>
              <a:gd name="connsiteY294" fmla="*/ 368417 h 5685621"/>
              <a:gd name="connsiteX295" fmla="*/ 2513851 w 4359426"/>
              <a:gd name="connsiteY295" fmla="*/ 354834 h 5685621"/>
              <a:gd name="connsiteX296" fmla="*/ 2550099 w 4359426"/>
              <a:gd name="connsiteY296" fmla="*/ 322599 h 5685621"/>
              <a:gd name="connsiteX297" fmla="*/ 2543156 w 4359426"/>
              <a:gd name="connsiteY297" fmla="*/ 329895 h 5685621"/>
              <a:gd name="connsiteX298" fmla="*/ 2536211 w 4359426"/>
              <a:gd name="connsiteY298" fmla="*/ 337189 h 5685621"/>
              <a:gd name="connsiteX299" fmla="*/ 2550099 w 4359426"/>
              <a:gd name="connsiteY299" fmla="*/ 322599 h 5685621"/>
              <a:gd name="connsiteX300" fmla="*/ 1139441 w 4359426"/>
              <a:gd name="connsiteY300" fmla="*/ 314299 h 5685621"/>
              <a:gd name="connsiteX301" fmla="*/ 1154030 w 4359426"/>
              <a:gd name="connsiteY301" fmla="*/ 328192 h 5685621"/>
              <a:gd name="connsiteX302" fmla="*/ 1160145 w 4359426"/>
              <a:gd name="connsiteY302" fmla="*/ 345142 h 5685621"/>
              <a:gd name="connsiteX303" fmla="*/ 1148486 w 4359426"/>
              <a:gd name="connsiteY303" fmla="*/ 392451 h 5685621"/>
              <a:gd name="connsiteX304" fmla="*/ 1102233 w 4359426"/>
              <a:gd name="connsiteY304" fmla="*/ 423507 h 5685621"/>
              <a:gd name="connsiteX305" fmla="*/ 1063883 w 4359426"/>
              <a:gd name="connsiteY305" fmla="*/ 370293 h 5685621"/>
              <a:gd name="connsiteX306" fmla="*/ 1073010 w 4359426"/>
              <a:gd name="connsiteY306" fmla="*/ 335870 h 5685621"/>
              <a:gd name="connsiteX307" fmla="*/ 1102491 w 4359426"/>
              <a:gd name="connsiteY307" fmla="*/ 318050 h 5685621"/>
              <a:gd name="connsiteX308" fmla="*/ 1139441 w 4359426"/>
              <a:gd name="connsiteY308" fmla="*/ 314299 h 5685621"/>
              <a:gd name="connsiteX309" fmla="*/ 2577878 w 4359426"/>
              <a:gd name="connsiteY309" fmla="*/ 293420 h 5685621"/>
              <a:gd name="connsiteX310" fmla="*/ 2558573 w 4359426"/>
              <a:gd name="connsiteY310" fmla="*/ 319541 h 5685621"/>
              <a:gd name="connsiteX311" fmla="*/ 2551279 w 4359426"/>
              <a:gd name="connsiteY311" fmla="*/ 312594 h 5685621"/>
              <a:gd name="connsiteX312" fmla="*/ 2547043 w 4359426"/>
              <a:gd name="connsiteY312" fmla="*/ 314123 h 5685621"/>
              <a:gd name="connsiteX313" fmla="*/ 2563049 w 4359426"/>
              <a:gd name="connsiteY313" fmla="*/ 298770 h 5685621"/>
              <a:gd name="connsiteX314" fmla="*/ 2577878 w 4359426"/>
              <a:gd name="connsiteY314" fmla="*/ 293420 h 5685621"/>
              <a:gd name="connsiteX315" fmla="*/ 2678153 w 4359426"/>
              <a:gd name="connsiteY315" fmla="*/ 199773 h 5685621"/>
              <a:gd name="connsiteX316" fmla="*/ 2633955 w 4359426"/>
              <a:gd name="connsiteY316" fmla="*/ 256427 h 5685621"/>
              <a:gd name="connsiteX317" fmla="*/ 2577877 w 4359426"/>
              <a:gd name="connsiteY317" fmla="*/ 293422 h 5685621"/>
              <a:gd name="connsiteX318" fmla="*/ 2623014 w 4359426"/>
              <a:gd name="connsiteY318" fmla="*/ 246008 h 5685621"/>
              <a:gd name="connsiteX319" fmla="*/ 2678153 w 4359426"/>
              <a:gd name="connsiteY319" fmla="*/ 199773 h 5685621"/>
              <a:gd name="connsiteX320" fmla="*/ 982025 w 4359426"/>
              <a:gd name="connsiteY320" fmla="*/ 169942 h 5685621"/>
              <a:gd name="connsiteX321" fmla="*/ 1002794 w 4359426"/>
              <a:gd name="connsiteY321" fmla="*/ 174422 h 5685621"/>
              <a:gd name="connsiteX322" fmla="*/ 1014261 w 4359426"/>
              <a:gd name="connsiteY322" fmla="*/ 206205 h 5685621"/>
              <a:gd name="connsiteX323" fmla="*/ 1020375 w 4359426"/>
              <a:gd name="connsiteY323" fmla="*/ 223154 h 5685621"/>
              <a:gd name="connsiteX324" fmla="*/ 998492 w 4359426"/>
              <a:gd name="connsiteY324" fmla="*/ 202314 h 5685621"/>
              <a:gd name="connsiteX325" fmla="*/ 982025 w 4359426"/>
              <a:gd name="connsiteY325" fmla="*/ 169942 h 5685621"/>
              <a:gd name="connsiteX326" fmla="*/ 2719819 w 4359426"/>
              <a:gd name="connsiteY326" fmla="*/ 156006 h 5685621"/>
              <a:gd name="connsiteX327" fmla="*/ 2702808 w 4359426"/>
              <a:gd name="connsiteY327" fmla="*/ 188485 h 5685621"/>
              <a:gd name="connsiteX328" fmla="*/ 2678153 w 4359426"/>
              <a:gd name="connsiteY328" fmla="*/ 199773 h 5685621"/>
              <a:gd name="connsiteX329" fmla="*/ 2691867 w 4359426"/>
              <a:gd name="connsiteY329" fmla="*/ 178063 h 5685621"/>
              <a:gd name="connsiteX330" fmla="*/ 2719819 w 4359426"/>
              <a:gd name="connsiteY330" fmla="*/ 156006 h 5685621"/>
              <a:gd name="connsiteX331" fmla="*/ 1169134 w 4359426"/>
              <a:gd name="connsiteY331" fmla="*/ 131173 h 5685621"/>
              <a:gd name="connsiteX332" fmla="*/ 1201959 w 4359426"/>
              <a:gd name="connsiteY332" fmla="*/ 162433 h 5685621"/>
              <a:gd name="connsiteX333" fmla="*/ 1225132 w 4359426"/>
              <a:gd name="connsiteY333" fmla="*/ 206754 h 5685621"/>
              <a:gd name="connsiteX334" fmla="*/ 1227009 w 4359426"/>
              <a:gd name="connsiteY334" fmla="*/ 225233 h 5685621"/>
              <a:gd name="connsiteX335" fmla="*/ 1231946 w 4359426"/>
              <a:gd name="connsiteY335" fmla="*/ 252188 h 5685621"/>
              <a:gd name="connsiteX336" fmla="*/ 1191939 w 4359426"/>
              <a:gd name="connsiteY336" fmla="*/ 247464 h 5685621"/>
              <a:gd name="connsiteX337" fmla="*/ 1180757 w 4359426"/>
              <a:gd name="connsiteY337" fmla="*/ 256287 h 5685621"/>
              <a:gd name="connsiteX338" fmla="*/ 1178050 w 4359426"/>
              <a:gd name="connsiteY338" fmla="*/ 262053 h 5685621"/>
              <a:gd name="connsiteX339" fmla="*/ 1179229 w 4359426"/>
              <a:gd name="connsiteY339" fmla="*/ 252050 h 5685621"/>
              <a:gd name="connsiteX340" fmla="*/ 1180407 w 4359426"/>
              <a:gd name="connsiteY340" fmla="*/ 242045 h 5685621"/>
              <a:gd name="connsiteX341" fmla="*/ 1155052 w 4359426"/>
              <a:gd name="connsiteY341" fmla="*/ 224853 h 5685621"/>
              <a:gd name="connsiteX342" fmla="*/ 1122054 w 4359426"/>
              <a:gd name="connsiteY342" fmla="*/ 186471 h 5685621"/>
              <a:gd name="connsiteX343" fmla="*/ 1138475 w 4359426"/>
              <a:gd name="connsiteY343" fmla="*/ 158996 h 5685621"/>
              <a:gd name="connsiteX344" fmla="*/ 1169134 w 4359426"/>
              <a:gd name="connsiteY344" fmla="*/ 131173 h 5685621"/>
              <a:gd name="connsiteX345" fmla="*/ 1638911 w 4359426"/>
              <a:gd name="connsiteY345" fmla="*/ 0 h 5685621"/>
              <a:gd name="connsiteX346" fmla="*/ 1639897 w 4359426"/>
              <a:gd name="connsiteY346" fmla="*/ 69089 h 5685621"/>
              <a:gd name="connsiteX347" fmla="*/ 1642411 w 4359426"/>
              <a:gd name="connsiteY347" fmla="*/ 142414 h 5685621"/>
              <a:gd name="connsiteX348" fmla="*/ 1662176 w 4359426"/>
              <a:gd name="connsiteY348" fmla="*/ 164018 h 5685621"/>
              <a:gd name="connsiteX349" fmla="*/ 1694651 w 4359426"/>
              <a:gd name="connsiteY349" fmla="*/ 181039 h 5685621"/>
              <a:gd name="connsiteX350" fmla="*/ 1687641 w 4359426"/>
              <a:gd name="connsiteY350" fmla="*/ 214696 h 5685621"/>
              <a:gd name="connsiteX351" fmla="*/ 1658511 w 4359426"/>
              <a:gd name="connsiteY351" fmla="*/ 246758 h 5685621"/>
              <a:gd name="connsiteX352" fmla="*/ 1633027 w 4359426"/>
              <a:gd name="connsiteY352" fmla="*/ 282292 h 5685621"/>
              <a:gd name="connsiteX353" fmla="*/ 1635781 w 4359426"/>
              <a:gd name="connsiteY353" fmla="*/ 336375 h 5685621"/>
              <a:gd name="connsiteX354" fmla="*/ 1648251 w 4359426"/>
              <a:gd name="connsiteY354" fmla="*/ 351033 h 5685621"/>
              <a:gd name="connsiteX355" fmla="*/ 1678845 w 4359426"/>
              <a:gd name="connsiteY355" fmla="*/ 349573 h 5685621"/>
              <a:gd name="connsiteX356" fmla="*/ 1710685 w 4359426"/>
              <a:gd name="connsiteY356" fmla="*/ 311746 h 5685621"/>
              <a:gd name="connsiteX357" fmla="*/ 1725927 w 4359426"/>
              <a:gd name="connsiteY357" fmla="*/ 294275 h 5685621"/>
              <a:gd name="connsiteX358" fmla="*/ 1744402 w 4359426"/>
              <a:gd name="connsiteY358" fmla="*/ 292398 h 5685621"/>
              <a:gd name="connsiteX359" fmla="*/ 1761070 w 4359426"/>
              <a:gd name="connsiteY359" fmla="*/ 290703 h 5685621"/>
              <a:gd name="connsiteX360" fmla="*/ 1765332 w 4359426"/>
              <a:gd name="connsiteY360" fmla="*/ 289038 h 5685621"/>
              <a:gd name="connsiteX361" fmla="*/ 1806596 w 4359426"/>
              <a:gd name="connsiteY361" fmla="*/ 272355 h 5685621"/>
              <a:gd name="connsiteX362" fmla="*/ 1897745 w 4359426"/>
              <a:gd name="connsiteY362" fmla="*/ 213129 h 5685621"/>
              <a:gd name="connsiteX363" fmla="*/ 1929281 w 4359426"/>
              <a:gd name="connsiteY363" fmla="*/ 220909 h 5685621"/>
              <a:gd name="connsiteX364" fmla="*/ 1967999 w 4359426"/>
              <a:gd name="connsiteY364" fmla="*/ 202151 h 5685621"/>
              <a:gd name="connsiteX365" fmla="*/ 2007897 w 4359426"/>
              <a:gd name="connsiteY365" fmla="*/ 173389 h 5685621"/>
              <a:gd name="connsiteX366" fmla="*/ 2036373 w 4359426"/>
              <a:gd name="connsiteY366" fmla="*/ 172693 h 5685621"/>
              <a:gd name="connsiteX367" fmla="*/ 2063495 w 4359426"/>
              <a:gd name="connsiteY367" fmla="*/ 174881 h 5685621"/>
              <a:gd name="connsiteX368" fmla="*/ 2096385 w 4359426"/>
              <a:gd name="connsiteY368" fmla="*/ 179779 h 5685621"/>
              <a:gd name="connsiteX369" fmla="*/ 2087912 w 4359426"/>
              <a:gd name="connsiteY369" fmla="*/ 182836 h 5685621"/>
              <a:gd name="connsiteX370" fmla="*/ 2111562 w 4359426"/>
              <a:gd name="connsiteY370" fmla="*/ 188670 h 5685621"/>
              <a:gd name="connsiteX371" fmla="*/ 2163277 w 4359426"/>
              <a:gd name="connsiteY371" fmla="*/ 205932 h 5685621"/>
              <a:gd name="connsiteX372" fmla="*/ 2225692 w 4359426"/>
              <a:gd name="connsiteY372" fmla="*/ 252858 h 5685621"/>
              <a:gd name="connsiteX373" fmla="*/ 2279919 w 4359426"/>
              <a:gd name="connsiteY373" fmla="*/ 343445 h 5685621"/>
              <a:gd name="connsiteX374" fmla="*/ 2280859 w 4359426"/>
              <a:gd name="connsiteY374" fmla="*/ 352686 h 5685621"/>
              <a:gd name="connsiteX375" fmla="*/ 2281798 w 4359426"/>
              <a:gd name="connsiteY375" fmla="*/ 361925 h 5685621"/>
              <a:gd name="connsiteX376" fmla="*/ 2280619 w 4359426"/>
              <a:gd name="connsiteY376" fmla="*/ 371928 h 5685621"/>
              <a:gd name="connsiteX377" fmla="*/ 2337158 w 4359426"/>
              <a:gd name="connsiteY377" fmla="*/ 382660 h 5685621"/>
              <a:gd name="connsiteX378" fmla="*/ 2392169 w 4359426"/>
              <a:gd name="connsiteY378" fmla="*/ 389155 h 5685621"/>
              <a:gd name="connsiteX379" fmla="*/ 2381513 w 4359426"/>
              <a:gd name="connsiteY379" fmla="*/ 419339 h 5685621"/>
              <a:gd name="connsiteX380" fmla="*/ 2362034 w 4359426"/>
              <a:gd name="connsiteY380" fmla="*/ 438339 h 5685621"/>
              <a:gd name="connsiteX381" fmla="*/ 2372387 w 4359426"/>
              <a:gd name="connsiteY381" fmla="*/ 453761 h 5685621"/>
              <a:gd name="connsiteX382" fmla="*/ 2391212 w 4359426"/>
              <a:gd name="connsiteY382" fmla="*/ 466127 h 5685621"/>
              <a:gd name="connsiteX383" fmla="*/ 2394140 w 4359426"/>
              <a:gd name="connsiteY383" fmla="*/ 527331 h 5685621"/>
              <a:gd name="connsiteX384" fmla="*/ 2382480 w 4359426"/>
              <a:gd name="connsiteY384" fmla="*/ 574639 h 5685621"/>
              <a:gd name="connsiteX385" fmla="*/ 2346231 w 4359426"/>
              <a:gd name="connsiteY385" fmla="*/ 606874 h 5685621"/>
              <a:gd name="connsiteX386" fmla="*/ 2326991 w 4359426"/>
              <a:gd name="connsiteY386" fmla="*/ 606632 h 5685621"/>
              <a:gd name="connsiteX387" fmla="*/ 2311639 w 4359426"/>
              <a:gd name="connsiteY387" fmla="*/ 590620 h 5685621"/>
              <a:gd name="connsiteX388" fmla="*/ 2309759 w 4359426"/>
              <a:gd name="connsiteY388" fmla="*/ 572140 h 5685621"/>
              <a:gd name="connsiteX389" fmla="*/ 2307880 w 4359426"/>
              <a:gd name="connsiteY389" fmla="*/ 553661 h 5685621"/>
              <a:gd name="connsiteX390" fmla="*/ 2301177 w 4359426"/>
              <a:gd name="connsiteY390" fmla="*/ 541713 h 5685621"/>
              <a:gd name="connsiteX391" fmla="*/ 2296000 w 4359426"/>
              <a:gd name="connsiteY391" fmla="*/ 534001 h 5685621"/>
              <a:gd name="connsiteX392" fmla="*/ 2290235 w 4359426"/>
              <a:gd name="connsiteY392" fmla="*/ 531292 h 5685621"/>
              <a:gd name="connsiteX393" fmla="*/ 2291763 w 4359426"/>
              <a:gd name="connsiteY393" fmla="*/ 535530 h 5685621"/>
              <a:gd name="connsiteX394" fmla="*/ 2284820 w 4359426"/>
              <a:gd name="connsiteY394" fmla="*/ 542825 h 5685621"/>
              <a:gd name="connsiteX395" fmla="*/ 2287878 w 4359426"/>
              <a:gd name="connsiteY395" fmla="*/ 551300 h 5685621"/>
              <a:gd name="connsiteX396" fmla="*/ 2269292 w 4359426"/>
              <a:gd name="connsiteY396" fmla="*/ 519691 h 5685621"/>
              <a:gd name="connsiteX397" fmla="*/ 2207162 w 4359426"/>
              <a:gd name="connsiteY397" fmla="*/ 513371 h 5685621"/>
              <a:gd name="connsiteX398" fmla="*/ 2109243 w 4359426"/>
              <a:gd name="connsiteY398" fmla="*/ 587012 h 5685621"/>
              <a:gd name="connsiteX399" fmla="*/ 2051589 w 4359426"/>
              <a:gd name="connsiteY399" fmla="*/ 559920 h 5685621"/>
              <a:gd name="connsiteX400" fmla="*/ 1963100 w 4359426"/>
              <a:gd name="connsiteY400" fmla="*/ 553531 h 5685621"/>
              <a:gd name="connsiteX401" fmla="*/ 1960743 w 4359426"/>
              <a:gd name="connsiteY401" fmla="*/ 573538 h 5685621"/>
              <a:gd name="connsiteX402" fmla="*/ 1993806 w 4359426"/>
              <a:gd name="connsiteY402" fmla="*/ 585556 h 5685621"/>
              <a:gd name="connsiteX403" fmla="*/ 2029927 w 4359426"/>
              <a:gd name="connsiteY403" fmla="*/ 606048 h 5685621"/>
              <a:gd name="connsiteX404" fmla="*/ 2021454 w 4359426"/>
              <a:gd name="connsiteY404" fmla="*/ 609105 h 5685621"/>
              <a:gd name="connsiteX405" fmla="*/ 2078869 w 4359426"/>
              <a:gd name="connsiteY405" fmla="*/ 655441 h 5685621"/>
              <a:gd name="connsiteX406" fmla="*/ 2102869 w 4359426"/>
              <a:gd name="connsiteY406" fmla="*/ 675517 h 5685621"/>
              <a:gd name="connsiteX407" fmla="*/ 2097039 w 4359426"/>
              <a:gd name="connsiteY407" fmla="*/ 699173 h 5685621"/>
              <a:gd name="connsiteX408" fmla="*/ 2098154 w 4359426"/>
              <a:gd name="connsiteY408" fmla="*/ 715532 h 5685621"/>
              <a:gd name="connsiteX409" fmla="*/ 2132745 w 4359426"/>
              <a:gd name="connsiteY409" fmla="*/ 731787 h 5685621"/>
              <a:gd name="connsiteX410" fmla="*/ 2129688 w 4359426"/>
              <a:gd name="connsiteY410" fmla="*/ 723313 h 5685621"/>
              <a:gd name="connsiteX411" fmla="*/ 2146570 w 4359426"/>
              <a:gd name="connsiteY411" fmla="*/ 743562 h 5685621"/>
              <a:gd name="connsiteX412" fmla="*/ 2176861 w 4359426"/>
              <a:gd name="connsiteY412" fmla="*/ 787710 h 5685621"/>
              <a:gd name="connsiteX413" fmla="*/ 2219863 w 4359426"/>
              <a:gd name="connsiteY413" fmla="*/ 827272 h 5685621"/>
              <a:gd name="connsiteX414" fmla="*/ 2274874 w 4359426"/>
              <a:gd name="connsiteY414" fmla="*/ 833767 h 5685621"/>
              <a:gd name="connsiteX415" fmla="*/ 2259216 w 4359426"/>
              <a:gd name="connsiteY415" fmla="*/ 863362 h 5685621"/>
              <a:gd name="connsiteX416" fmla="*/ 2240087 w 4359426"/>
              <a:gd name="connsiteY416" fmla="*/ 896603 h 5685621"/>
              <a:gd name="connsiteX417" fmla="*/ 2238955 w 4359426"/>
              <a:gd name="connsiteY417" fmla="*/ 966455 h 5685621"/>
              <a:gd name="connsiteX418" fmla="*/ 2275758 w 4359426"/>
              <a:gd name="connsiteY418" fmla="*/ 1101643 h 5685621"/>
              <a:gd name="connsiteX419" fmla="*/ 2324653 w 4359426"/>
              <a:gd name="connsiteY419" fmla="*/ 1091187 h 5685621"/>
              <a:gd name="connsiteX420" fmla="*/ 2372719 w 4359426"/>
              <a:gd name="connsiteY420" fmla="*/ 1104975 h 5685621"/>
              <a:gd name="connsiteX421" fmla="*/ 2412027 w 4359426"/>
              <a:gd name="connsiteY421" fmla="*/ 1081215 h 5685621"/>
              <a:gd name="connsiteX422" fmla="*/ 2451335 w 4359426"/>
              <a:gd name="connsiteY422" fmla="*/ 1057456 h 5685621"/>
              <a:gd name="connsiteX423" fmla="*/ 2475576 w 4359426"/>
              <a:gd name="connsiteY423" fmla="*/ 1058289 h 5685621"/>
              <a:gd name="connsiteX424" fmla="*/ 2525999 w 4359426"/>
              <a:gd name="connsiteY424" fmla="*/ 1052070 h 5685621"/>
              <a:gd name="connsiteX425" fmla="*/ 2576423 w 4359426"/>
              <a:gd name="connsiteY425" fmla="*/ 1045851 h 5685621"/>
              <a:gd name="connsiteX426" fmla="*/ 2602192 w 4359426"/>
              <a:gd name="connsiteY426" fmla="*/ 1050921 h 5685621"/>
              <a:gd name="connsiteX427" fmla="*/ 2637264 w 4359426"/>
              <a:gd name="connsiteY427" fmla="*/ 1028690 h 5685621"/>
              <a:gd name="connsiteX428" fmla="*/ 2663861 w 4359426"/>
              <a:gd name="connsiteY428" fmla="*/ 1009517 h 5685621"/>
              <a:gd name="connsiteX429" fmla="*/ 2661154 w 4359426"/>
              <a:gd name="connsiteY429" fmla="*/ 1015282 h 5685621"/>
              <a:gd name="connsiteX430" fmla="*/ 2661504 w 4359426"/>
              <a:gd name="connsiteY430" fmla="*/ 1029523 h 5685621"/>
              <a:gd name="connsiteX431" fmla="*/ 2682097 w 4359426"/>
              <a:gd name="connsiteY431" fmla="*/ 1026884 h 5685621"/>
              <a:gd name="connsiteX432" fmla="*/ 2693628 w 4359426"/>
              <a:gd name="connsiteY432" fmla="*/ 1032301 h 5685621"/>
              <a:gd name="connsiteX433" fmla="*/ 2715750 w 4359426"/>
              <a:gd name="connsiteY433" fmla="*/ 1033898 h 5685621"/>
              <a:gd name="connsiteX434" fmla="*/ 2763881 w 4359426"/>
              <a:gd name="connsiteY434" fmla="*/ 1021324 h 5685621"/>
              <a:gd name="connsiteX435" fmla="*/ 2777769 w 4359426"/>
              <a:gd name="connsiteY435" fmla="*/ 1006734 h 5685621"/>
              <a:gd name="connsiteX436" fmla="*/ 2804893 w 4359426"/>
              <a:gd name="connsiteY436" fmla="*/ 1008921 h 5685621"/>
              <a:gd name="connsiteX437" fmla="*/ 2823893 w 4359426"/>
              <a:gd name="connsiteY437" fmla="*/ 1028408 h 5685621"/>
              <a:gd name="connsiteX438" fmla="*/ 2814240 w 4359426"/>
              <a:gd name="connsiteY438" fmla="*/ 1041468 h 5685621"/>
              <a:gd name="connsiteX439" fmla="*/ 2810004 w 4359426"/>
              <a:gd name="connsiteY439" fmla="*/ 1042997 h 5685621"/>
              <a:gd name="connsiteX440" fmla="*/ 2794412 w 4359426"/>
              <a:gd name="connsiteY440" fmla="*/ 1046228 h 5685621"/>
              <a:gd name="connsiteX441" fmla="*/ 2747635 w 4359426"/>
              <a:gd name="connsiteY441" fmla="*/ 1055920 h 5685621"/>
              <a:gd name="connsiteX442" fmla="*/ 2676792 w 4359426"/>
              <a:gd name="connsiteY442" fmla="*/ 1071899 h 5685621"/>
              <a:gd name="connsiteX443" fmla="*/ 2673735 w 4359426"/>
              <a:gd name="connsiteY443" fmla="*/ 1063425 h 5685621"/>
              <a:gd name="connsiteX444" fmla="*/ 2666791 w 4359426"/>
              <a:gd name="connsiteY444" fmla="*/ 1070718 h 5685621"/>
              <a:gd name="connsiteX445" fmla="*/ 2668320 w 4359426"/>
              <a:gd name="connsiteY445" fmla="*/ 1074956 h 5685621"/>
              <a:gd name="connsiteX446" fmla="*/ 2580532 w 4359426"/>
              <a:gd name="connsiteY446" fmla="*/ 1097050 h 5685621"/>
              <a:gd name="connsiteX447" fmla="*/ 2510868 w 4359426"/>
              <a:gd name="connsiteY447" fmla="*/ 1103026 h 5685621"/>
              <a:gd name="connsiteX448" fmla="*/ 2445441 w 4359426"/>
              <a:gd name="connsiteY448" fmla="*/ 1107473 h 5685621"/>
              <a:gd name="connsiteX449" fmla="*/ 2370361 w 4359426"/>
              <a:gd name="connsiteY449" fmla="*/ 1124983 h 5685621"/>
              <a:gd name="connsiteX450" fmla="*/ 2358003 w 4359426"/>
              <a:gd name="connsiteY450" fmla="*/ 1143810 h 5685621"/>
              <a:gd name="connsiteX451" fmla="*/ 2345642 w 4359426"/>
              <a:gd name="connsiteY451" fmla="*/ 1162636 h 5685621"/>
              <a:gd name="connsiteX452" fmla="*/ 2325639 w 4359426"/>
              <a:gd name="connsiteY452" fmla="*/ 1160275 h 5685621"/>
              <a:gd name="connsiteX453" fmla="*/ 2314108 w 4359426"/>
              <a:gd name="connsiteY453" fmla="*/ 1154855 h 5685621"/>
              <a:gd name="connsiteX454" fmla="*/ 2309042 w 4359426"/>
              <a:gd name="connsiteY454" fmla="*/ 1180629 h 5685621"/>
              <a:gd name="connsiteX455" fmla="*/ 2294675 w 4359426"/>
              <a:gd name="connsiteY455" fmla="*/ 1233704 h 5685621"/>
              <a:gd name="connsiteX456" fmla="*/ 2283365 w 4359426"/>
              <a:gd name="connsiteY456" fmla="*/ 1295257 h 5685621"/>
              <a:gd name="connsiteX457" fmla="*/ 2287474 w 4359426"/>
              <a:gd name="connsiteY457" fmla="*/ 1346455 h 5685621"/>
              <a:gd name="connsiteX458" fmla="*/ 2342070 w 4359426"/>
              <a:gd name="connsiteY458" fmla="*/ 1365072 h 5685621"/>
              <a:gd name="connsiteX459" fmla="*/ 2381377 w 4359426"/>
              <a:gd name="connsiteY459" fmla="*/ 1341312 h 5685621"/>
              <a:gd name="connsiteX460" fmla="*/ 2420685 w 4359426"/>
              <a:gd name="connsiteY460" fmla="*/ 1317553 h 5685621"/>
              <a:gd name="connsiteX461" fmla="*/ 2456282 w 4359426"/>
              <a:gd name="connsiteY461" fmla="*/ 1316683 h 5685621"/>
              <a:gd name="connsiteX462" fmla="*/ 2494345 w 4359426"/>
              <a:gd name="connsiteY462" fmla="*/ 1329291 h 5685621"/>
              <a:gd name="connsiteX463" fmla="*/ 2536647 w 4359426"/>
              <a:gd name="connsiteY463" fmla="*/ 1340371 h 5685621"/>
              <a:gd name="connsiteX464" fmla="*/ 2589188 w 4359426"/>
              <a:gd name="connsiteY464" fmla="*/ 1333388 h 5685621"/>
              <a:gd name="connsiteX465" fmla="*/ 2592486 w 4359426"/>
              <a:gd name="connsiteY465" fmla="*/ 1322620 h 5685621"/>
              <a:gd name="connsiteX466" fmla="*/ 2608493 w 4359426"/>
              <a:gd name="connsiteY466" fmla="*/ 1307266 h 5685621"/>
              <a:gd name="connsiteX467" fmla="*/ 2669683 w 4359426"/>
              <a:gd name="connsiteY467" fmla="*/ 1304347 h 5685621"/>
              <a:gd name="connsiteX468" fmla="*/ 2763347 w 4359426"/>
              <a:gd name="connsiteY468" fmla="*/ 1318447 h 5685621"/>
              <a:gd name="connsiteX469" fmla="*/ 2853715 w 4359426"/>
              <a:gd name="connsiteY469" fmla="*/ 1343315 h 5685621"/>
              <a:gd name="connsiteX470" fmla="*/ 2909250 w 4359426"/>
              <a:gd name="connsiteY470" fmla="*/ 1371171 h 5685621"/>
              <a:gd name="connsiteX471" fmla="*/ 2822640 w 4359426"/>
              <a:gd name="connsiteY471" fmla="*/ 1383262 h 5685621"/>
              <a:gd name="connsiteX472" fmla="*/ 2749220 w 4359426"/>
              <a:gd name="connsiteY472" fmla="*/ 1352279 h 5685621"/>
              <a:gd name="connsiteX473" fmla="*/ 2755335 w 4359426"/>
              <a:gd name="connsiteY473" fmla="*/ 1369230 h 5685621"/>
              <a:gd name="connsiteX474" fmla="*/ 2735921 w 4359426"/>
              <a:gd name="connsiteY474" fmla="*/ 1361866 h 5685621"/>
              <a:gd name="connsiteX475" fmla="*/ 2691326 w 4359426"/>
              <a:gd name="connsiteY475" fmla="*/ 1344431 h 5685621"/>
              <a:gd name="connsiteX476" fmla="*/ 2617076 w 4359426"/>
              <a:gd name="connsiteY476" fmla="*/ 1337695 h 5685621"/>
              <a:gd name="connsiteX477" fmla="*/ 2512931 w 4359426"/>
              <a:gd name="connsiteY477" fmla="*/ 1360900 h 5685621"/>
              <a:gd name="connsiteX478" fmla="*/ 2521754 w 4359426"/>
              <a:gd name="connsiteY478" fmla="*/ 1372085 h 5685621"/>
              <a:gd name="connsiteX479" fmla="*/ 2530577 w 4359426"/>
              <a:gd name="connsiteY479" fmla="*/ 1383268 h 5685621"/>
              <a:gd name="connsiteX480" fmla="*/ 2533570 w 4359426"/>
              <a:gd name="connsiteY480" fmla="*/ 1418107 h 5685621"/>
              <a:gd name="connsiteX481" fmla="*/ 2520446 w 4359426"/>
              <a:gd name="connsiteY481" fmla="*/ 1434816 h 5685621"/>
              <a:gd name="connsiteX482" fmla="*/ 2491794 w 4359426"/>
              <a:gd name="connsiteY482" fmla="*/ 1428391 h 5685621"/>
              <a:gd name="connsiteX483" fmla="*/ 2471265 w 4359426"/>
              <a:gd name="connsiteY483" fmla="*/ 1404667 h 5685621"/>
              <a:gd name="connsiteX484" fmla="*/ 2487512 w 4359426"/>
              <a:gd name="connsiteY484" fmla="*/ 1370070 h 5685621"/>
              <a:gd name="connsiteX485" fmla="*/ 2480217 w 4359426"/>
              <a:gd name="connsiteY485" fmla="*/ 1363125 h 5685621"/>
              <a:gd name="connsiteX486" fmla="*/ 2475981 w 4359426"/>
              <a:gd name="connsiteY486" fmla="*/ 1364653 h 5685621"/>
              <a:gd name="connsiteX487" fmla="*/ 2457267 w 4359426"/>
              <a:gd name="connsiteY487" fmla="*/ 1385771 h 5685621"/>
              <a:gd name="connsiteX488" fmla="*/ 2434316 w 4359426"/>
              <a:gd name="connsiteY488" fmla="*/ 1408419 h 5685621"/>
              <a:gd name="connsiteX489" fmla="*/ 2405138 w 4359426"/>
              <a:gd name="connsiteY489" fmla="*/ 1380632 h 5685621"/>
              <a:gd name="connsiteX490" fmla="*/ 2435974 w 4359426"/>
              <a:gd name="connsiteY490" fmla="*/ 1359929 h 5685621"/>
              <a:gd name="connsiteX491" fmla="*/ 2399023 w 4359426"/>
              <a:gd name="connsiteY491" fmla="*/ 1363681 h 5685621"/>
              <a:gd name="connsiteX492" fmla="*/ 2388192 w 4359426"/>
              <a:gd name="connsiteY492" fmla="*/ 1386745 h 5685621"/>
              <a:gd name="connsiteX493" fmla="*/ 2353360 w 4359426"/>
              <a:gd name="connsiteY493" fmla="*/ 1389734 h 5685621"/>
              <a:gd name="connsiteX494" fmla="*/ 2334296 w 4359426"/>
              <a:gd name="connsiteY494" fmla="*/ 1396612 h 5685621"/>
              <a:gd name="connsiteX495" fmla="*/ 2290927 w 4359426"/>
              <a:gd name="connsiteY495" fmla="*/ 1429021 h 5685621"/>
              <a:gd name="connsiteX496" fmla="*/ 2276384 w 4359426"/>
              <a:gd name="connsiteY496" fmla="*/ 1474975 h 5685621"/>
              <a:gd name="connsiteX497" fmla="*/ 2302503 w 4359426"/>
              <a:gd name="connsiteY497" fmla="*/ 1494287 h 5685621"/>
              <a:gd name="connsiteX498" fmla="*/ 2307918 w 4359426"/>
              <a:gd name="connsiteY498" fmla="*/ 1482756 h 5685621"/>
              <a:gd name="connsiteX499" fmla="*/ 2313335 w 4359426"/>
              <a:gd name="connsiteY499" fmla="*/ 1471224 h 5685621"/>
              <a:gd name="connsiteX500" fmla="*/ 2335632 w 4359426"/>
              <a:gd name="connsiteY500" fmla="*/ 1479941 h 5685621"/>
              <a:gd name="connsiteX501" fmla="*/ 2379637 w 4359426"/>
              <a:gd name="connsiteY501" fmla="*/ 1502378 h 5685621"/>
              <a:gd name="connsiteX502" fmla="*/ 2429996 w 4359426"/>
              <a:gd name="connsiteY502" fmla="*/ 1522524 h 5685621"/>
              <a:gd name="connsiteX503" fmla="*/ 2468649 w 4359426"/>
              <a:gd name="connsiteY503" fmla="*/ 1530130 h 5685621"/>
              <a:gd name="connsiteX504" fmla="*/ 2469829 w 4359426"/>
              <a:gd name="connsiteY504" fmla="*/ 1520126 h 5685621"/>
              <a:gd name="connsiteX505" fmla="*/ 2474066 w 4359426"/>
              <a:gd name="connsiteY505" fmla="*/ 1518598 h 5685621"/>
              <a:gd name="connsiteX506" fmla="*/ 2449475 w 4359426"/>
              <a:gd name="connsiteY506" fmla="*/ 1503524 h 5685621"/>
              <a:gd name="connsiteX507" fmla="*/ 2430301 w 4359426"/>
              <a:gd name="connsiteY507" fmla="*/ 1476917 h 5685621"/>
              <a:gd name="connsiteX508" fmla="*/ 2476423 w 4359426"/>
              <a:gd name="connsiteY508" fmla="*/ 1498590 h 5685621"/>
              <a:gd name="connsiteX509" fmla="*/ 2511430 w 4359426"/>
              <a:gd name="connsiteY509" fmla="*/ 1502722 h 5685621"/>
              <a:gd name="connsiteX510" fmla="*/ 2578147 w 4359426"/>
              <a:gd name="connsiteY510" fmla="*/ 1521756 h 5685621"/>
              <a:gd name="connsiteX511" fmla="*/ 2645212 w 4359426"/>
              <a:gd name="connsiteY511" fmla="*/ 1555032 h 5685621"/>
              <a:gd name="connsiteX512" fmla="*/ 2683976 w 4359426"/>
              <a:gd name="connsiteY512" fmla="*/ 1596121 h 5685621"/>
              <a:gd name="connsiteX513" fmla="*/ 2643380 w 4359426"/>
              <a:gd name="connsiteY513" fmla="*/ 1596401 h 5685621"/>
              <a:gd name="connsiteX514" fmla="*/ 2569369 w 4359426"/>
              <a:gd name="connsiteY514" fmla="*/ 1570421 h 5685621"/>
              <a:gd name="connsiteX515" fmla="*/ 2576423 w 4359426"/>
              <a:gd name="connsiteY515" fmla="*/ 1596611 h 5685621"/>
              <a:gd name="connsiteX516" fmla="*/ 2567711 w 4359426"/>
              <a:gd name="connsiteY516" fmla="*/ 1618911 h 5685621"/>
              <a:gd name="connsiteX517" fmla="*/ 2487282 w 4359426"/>
              <a:gd name="connsiteY517" fmla="*/ 1621587 h 5685621"/>
              <a:gd name="connsiteX518" fmla="*/ 2412331 w 4359426"/>
              <a:gd name="connsiteY518" fmla="*/ 1586367 h 5685621"/>
              <a:gd name="connsiteX519" fmla="*/ 2335678 w 4359426"/>
              <a:gd name="connsiteY519" fmla="*/ 1539790 h 5685621"/>
              <a:gd name="connsiteX520" fmla="*/ 2251666 w 4359426"/>
              <a:gd name="connsiteY520" fmla="*/ 1512628 h 5685621"/>
              <a:gd name="connsiteX521" fmla="*/ 2248957 w 4359426"/>
              <a:gd name="connsiteY521" fmla="*/ 1518396 h 5685621"/>
              <a:gd name="connsiteX522" fmla="*/ 2243368 w 4359426"/>
              <a:gd name="connsiteY522" fmla="*/ 1522806 h 5685621"/>
              <a:gd name="connsiteX523" fmla="*/ 2237777 w 4359426"/>
              <a:gd name="connsiteY523" fmla="*/ 1527218 h 5685621"/>
              <a:gd name="connsiteX524" fmla="*/ 2226245 w 4359426"/>
              <a:gd name="connsiteY524" fmla="*/ 1521799 h 5685621"/>
              <a:gd name="connsiteX525" fmla="*/ 2199170 w 4359426"/>
              <a:gd name="connsiteY525" fmla="*/ 1579459 h 5685621"/>
              <a:gd name="connsiteX526" fmla="*/ 2207993 w 4359426"/>
              <a:gd name="connsiteY526" fmla="*/ 1590645 h 5685621"/>
              <a:gd name="connsiteX527" fmla="*/ 2216816 w 4359426"/>
              <a:gd name="connsiteY527" fmla="*/ 1601830 h 5685621"/>
              <a:gd name="connsiteX528" fmla="*/ 2206398 w 4359426"/>
              <a:gd name="connsiteY528" fmla="*/ 1612771 h 5685621"/>
              <a:gd name="connsiteX529" fmla="*/ 2182509 w 4359426"/>
              <a:gd name="connsiteY529" fmla="*/ 1626180 h 5685621"/>
              <a:gd name="connsiteX530" fmla="*/ 2160147 w 4359426"/>
              <a:gd name="connsiteY530" fmla="*/ 1643825 h 5685621"/>
              <a:gd name="connsiteX531" fmla="*/ 2155846 w 4359426"/>
              <a:gd name="connsiteY531" fmla="*/ 1671719 h 5685621"/>
              <a:gd name="connsiteX532" fmla="*/ 2168316 w 4359426"/>
              <a:gd name="connsiteY532" fmla="*/ 1686375 h 5685621"/>
              <a:gd name="connsiteX533" fmla="*/ 2190439 w 4359426"/>
              <a:gd name="connsiteY533" fmla="*/ 1687973 h 5685621"/>
              <a:gd name="connsiteX534" fmla="*/ 2210093 w 4359426"/>
              <a:gd name="connsiteY534" fmla="*/ 1676093 h 5685621"/>
              <a:gd name="connsiteX535" fmla="*/ 2229747 w 4359426"/>
              <a:gd name="connsiteY535" fmla="*/ 1664212 h 5685621"/>
              <a:gd name="connsiteX536" fmla="*/ 2258923 w 4359426"/>
              <a:gd name="connsiteY536" fmla="*/ 1692001 h 5685621"/>
              <a:gd name="connsiteX537" fmla="*/ 2255037 w 4359426"/>
              <a:gd name="connsiteY537" fmla="*/ 1707771 h 5685621"/>
              <a:gd name="connsiteX538" fmla="*/ 2251151 w 4359426"/>
              <a:gd name="connsiteY538" fmla="*/ 1723540 h 5685621"/>
              <a:gd name="connsiteX539" fmla="*/ 2277095 w 4359426"/>
              <a:gd name="connsiteY539" fmla="*/ 1735732 h 5685621"/>
              <a:gd name="connsiteX540" fmla="*/ 2313390 w 4359426"/>
              <a:gd name="connsiteY540" fmla="*/ 1763346 h 5685621"/>
              <a:gd name="connsiteX541" fmla="*/ 2364100 w 4359426"/>
              <a:gd name="connsiteY541" fmla="*/ 1797732 h 5685621"/>
              <a:gd name="connsiteX542" fmla="*/ 2383053 w 4359426"/>
              <a:gd name="connsiteY542" fmla="*/ 1757370 h 5685621"/>
              <a:gd name="connsiteX543" fmla="*/ 2427427 w 4359426"/>
              <a:gd name="connsiteY543" fmla="*/ 1707836 h 5685621"/>
              <a:gd name="connsiteX544" fmla="*/ 2449659 w 4359426"/>
              <a:gd name="connsiteY544" fmla="*/ 1742918 h 5685621"/>
              <a:gd name="connsiteX545" fmla="*/ 2463419 w 4359426"/>
              <a:gd name="connsiteY545" fmla="*/ 1781057 h 5685621"/>
              <a:gd name="connsiteX546" fmla="*/ 2464119 w 4359426"/>
              <a:gd name="connsiteY546" fmla="*/ 1809539 h 5685621"/>
              <a:gd name="connsiteX547" fmla="*/ 2499476 w 4359426"/>
              <a:gd name="connsiteY547" fmla="*/ 1827914 h 5685621"/>
              <a:gd name="connsiteX548" fmla="*/ 2538719 w 4359426"/>
              <a:gd name="connsiteY548" fmla="*/ 1830517 h 5685621"/>
              <a:gd name="connsiteX549" fmla="*/ 2555904 w 4359426"/>
              <a:gd name="connsiteY549" fmla="*/ 1805160 h 5685621"/>
              <a:gd name="connsiteX550" fmla="*/ 2585800 w 4359426"/>
              <a:gd name="connsiteY550" fmla="*/ 1775217 h 5685621"/>
              <a:gd name="connsiteX551" fmla="*/ 2602745 w 4359426"/>
              <a:gd name="connsiteY551" fmla="*/ 1769104 h 5685621"/>
              <a:gd name="connsiteX552" fmla="*/ 2622750 w 4359426"/>
              <a:gd name="connsiteY552" fmla="*/ 1771466 h 5685621"/>
              <a:gd name="connsiteX553" fmla="*/ 2627207 w 4359426"/>
              <a:gd name="connsiteY553" fmla="*/ 1836907 h 5685621"/>
              <a:gd name="connsiteX554" fmla="*/ 2649090 w 4359426"/>
              <a:gd name="connsiteY554" fmla="*/ 1857747 h 5685621"/>
              <a:gd name="connsiteX555" fmla="*/ 2685451 w 4359426"/>
              <a:gd name="connsiteY555" fmla="*/ 1858996 h 5685621"/>
              <a:gd name="connsiteX556" fmla="*/ 2726638 w 4359426"/>
              <a:gd name="connsiteY556" fmla="*/ 1853716 h 5685621"/>
              <a:gd name="connsiteX557" fmla="*/ 2761820 w 4359426"/>
              <a:gd name="connsiteY557" fmla="*/ 1864969 h 5685621"/>
              <a:gd name="connsiteX558" fmla="*/ 2791235 w 4359426"/>
              <a:gd name="connsiteY558" fmla="*/ 1873512 h 5685621"/>
              <a:gd name="connsiteX559" fmla="*/ 2868129 w 4359426"/>
              <a:gd name="connsiteY559" fmla="*/ 1900847 h 5685621"/>
              <a:gd name="connsiteX560" fmla="*/ 2947316 w 4359426"/>
              <a:gd name="connsiteY560" fmla="*/ 1934539 h 5685621"/>
              <a:gd name="connsiteX561" fmla="*/ 2989378 w 4359426"/>
              <a:gd name="connsiteY561" fmla="*/ 1964861 h 5685621"/>
              <a:gd name="connsiteX562" fmla="*/ 2987370 w 4359426"/>
              <a:gd name="connsiteY562" fmla="*/ 1999111 h 5685621"/>
              <a:gd name="connsiteX563" fmla="*/ 2985361 w 4359426"/>
              <a:gd name="connsiteY563" fmla="*/ 2033359 h 5685621"/>
              <a:gd name="connsiteX564" fmla="*/ 3016132 w 4359426"/>
              <a:gd name="connsiteY564" fmla="*/ 2039020 h 5685621"/>
              <a:gd name="connsiteX565" fmla="*/ 3042426 w 4359426"/>
              <a:gd name="connsiteY565" fmla="*/ 2065452 h 5685621"/>
              <a:gd name="connsiteX566" fmla="*/ 3070839 w 4359426"/>
              <a:gd name="connsiteY566" fmla="*/ 2091121 h 5685621"/>
              <a:gd name="connsiteX567" fmla="*/ 3112200 w 4359426"/>
              <a:gd name="connsiteY567" fmla="*/ 2092961 h 5685621"/>
              <a:gd name="connsiteX568" fmla="*/ 3103726 w 4359426"/>
              <a:gd name="connsiteY568" fmla="*/ 2096018 h 5685621"/>
              <a:gd name="connsiteX569" fmla="*/ 3141027 w 4359426"/>
              <a:gd name="connsiteY569" fmla="*/ 2106507 h 5685621"/>
              <a:gd name="connsiteX570" fmla="*/ 3184442 w 4359426"/>
              <a:gd name="connsiteY570" fmla="*/ 2133947 h 5685621"/>
              <a:gd name="connsiteX571" fmla="*/ 3173962 w 4359426"/>
              <a:gd name="connsiteY571" fmla="*/ 2171254 h 5685621"/>
              <a:gd name="connsiteX572" fmla="*/ 3166538 w 4359426"/>
              <a:gd name="connsiteY572" fmla="*/ 2217034 h 5685621"/>
              <a:gd name="connsiteX573" fmla="*/ 3198773 w 4359426"/>
              <a:gd name="connsiteY573" fmla="*/ 2253296 h 5685621"/>
              <a:gd name="connsiteX574" fmla="*/ 3224893 w 4359426"/>
              <a:gd name="connsiteY574" fmla="*/ 2272609 h 5685621"/>
              <a:gd name="connsiteX575" fmla="*/ 3225831 w 4359426"/>
              <a:gd name="connsiteY575" fmla="*/ 2281848 h 5685621"/>
              <a:gd name="connsiteX576" fmla="*/ 3225243 w 4359426"/>
              <a:gd name="connsiteY576" fmla="*/ 2286850 h 5685621"/>
              <a:gd name="connsiteX577" fmla="*/ 3222534 w 4359426"/>
              <a:gd name="connsiteY577" fmla="*/ 2292616 h 5685621"/>
              <a:gd name="connsiteX578" fmla="*/ 3243239 w 4359426"/>
              <a:gd name="connsiteY578" fmla="*/ 2323460 h 5685621"/>
              <a:gd name="connsiteX579" fmla="*/ 3237822 w 4359426"/>
              <a:gd name="connsiteY579" fmla="*/ 2334992 h 5685621"/>
              <a:gd name="connsiteX580" fmla="*/ 3269358 w 4359426"/>
              <a:gd name="connsiteY580" fmla="*/ 2342772 h 5685621"/>
              <a:gd name="connsiteX581" fmla="*/ 3298663 w 4359426"/>
              <a:gd name="connsiteY581" fmla="*/ 2317833 h 5685621"/>
              <a:gd name="connsiteX582" fmla="*/ 3344916 w 4359426"/>
              <a:gd name="connsiteY582" fmla="*/ 2286777 h 5685621"/>
              <a:gd name="connsiteX583" fmla="*/ 3391039 w 4359426"/>
              <a:gd name="connsiteY583" fmla="*/ 2308452 h 5685621"/>
              <a:gd name="connsiteX584" fmla="*/ 3376911 w 4359426"/>
              <a:gd name="connsiteY584" fmla="*/ 2342284 h 5685621"/>
              <a:gd name="connsiteX585" fmla="*/ 3353130 w 4359426"/>
              <a:gd name="connsiteY585" fmla="*/ 2389176 h 5685621"/>
              <a:gd name="connsiteX586" fmla="*/ 3391196 w 4359426"/>
              <a:gd name="connsiteY586" fmla="*/ 2401784 h 5685621"/>
              <a:gd name="connsiteX587" fmla="*/ 3422316 w 4359426"/>
              <a:gd name="connsiteY587" fmla="*/ 2421687 h 5685621"/>
              <a:gd name="connsiteX588" fmla="*/ 3415897 w 4359426"/>
              <a:gd name="connsiteY588" fmla="*/ 2450343 h 5685621"/>
              <a:gd name="connsiteX589" fmla="*/ 3392181 w 4359426"/>
              <a:gd name="connsiteY589" fmla="*/ 2470872 h 5685621"/>
              <a:gd name="connsiteX590" fmla="*/ 3340293 w 4359426"/>
              <a:gd name="connsiteY590" fmla="*/ 2446490 h 5685621"/>
              <a:gd name="connsiteX591" fmla="*/ 3313823 w 4359426"/>
              <a:gd name="connsiteY591" fmla="*/ 2412937 h 5685621"/>
              <a:gd name="connsiteX592" fmla="*/ 3296334 w 4359426"/>
              <a:gd name="connsiteY592" fmla="*/ 2483900 h 5685621"/>
              <a:gd name="connsiteX593" fmla="*/ 3318023 w 4359426"/>
              <a:gd name="connsiteY593" fmla="*/ 2583833 h 5685621"/>
              <a:gd name="connsiteX594" fmla="*/ 3351262 w 4359426"/>
              <a:gd name="connsiteY594" fmla="*/ 2602971 h 5685621"/>
              <a:gd name="connsiteX595" fmla="*/ 3411099 w 4359426"/>
              <a:gd name="connsiteY595" fmla="*/ 2602934 h 5685621"/>
              <a:gd name="connsiteX596" fmla="*/ 3472464 w 4359426"/>
              <a:gd name="connsiteY596" fmla="*/ 2607136 h 5685621"/>
              <a:gd name="connsiteX597" fmla="*/ 3513346 w 4359426"/>
              <a:gd name="connsiteY597" fmla="*/ 2647463 h 5685621"/>
              <a:gd name="connsiteX598" fmla="*/ 3501576 w 4359426"/>
              <a:gd name="connsiteY598" fmla="*/ 2661288 h 5685621"/>
              <a:gd name="connsiteX599" fmla="*/ 3492513 w 4359426"/>
              <a:gd name="connsiteY599" fmla="*/ 2669346 h 5685621"/>
              <a:gd name="connsiteX600" fmla="*/ 3485570 w 4359426"/>
              <a:gd name="connsiteY600" fmla="*/ 2676640 h 5685621"/>
              <a:gd name="connsiteX601" fmla="*/ 3460739 w 4359426"/>
              <a:gd name="connsiteY601" fmla="*/ 2680809 h 5685621"/>
              <a:gd name="connsiteX602" fmla="*/ 3440147 w 4359426"/>
              <a:gd name="connsiteY602" fmla="*/ 2683450 h 5685621"/>
              <a:gd name="connsiteX603" fmla="*/ 3437438 w 4359426"/>
              <a:gd name="connsiteY603" fmla="*/ 2689216 h 5685621"/>
              <a:gd name="connsiteX604" fmla="*/ 3433966 w 4359426"/>
              <a:gd name="connsiteY604" fmla="*/ 2692864 h 5685621"/>
              <a:gd name="connsiteX605" fmla="*/ 3426258 w 4359426"/>
              <a:gd name="connsiteY605" fmla="*/ 2698038 h 5685621"/>
              <a:gd name="connsiteX606" fmla="*/ 3383782 w 4359426"/>
              <a:gd name="connsiteY606" fmla="*/ 2679839 h 5685621"/>
              <a:gd name="connsiteX607" fmla="*/ 3337070 w 4359426"/>
              <a:gd name="connsiteY607" fmla="*/ 2663168 h 5685621"/>
              <a:gd name="connsiteX608" fmla="*/ 3332943 w 4359426"/>
              <a:gd name="connsiteY608" fmla="*/ 2698181 h 5685621"/>
              <a:gd name="connsiteX609" fmla="*/ 3329407 w 4359426"/>
              <a:gd name="connsiteY609" fmla="*/ 2728191 h 5685621"/>
              <a:gd name="connsiteX610" fmla="*/ 3326810 w 4359426"/>
              <a:gd name="connsiteY610" fmla="*/ 2767442 h 5685621"/>
              <a:gd name="connsiteX611" fmla="*/ 3321265 w 4359426"/>
              <a:gd name="connsiteY611" fmla="*/ 2831702 h 5685621"/>
              <a:gd name="connsiteX612" fmla="*/ 3386214 w 4359426"/>
              <a:gd name="connsiteY612" fmla="*/ 2865741 h 5685621"/>
              <a:gd name="connsiteX613" fmla="*/ 3445046 w 4359426"/>
              <a:gd name="connsiteY613" fmla="*/ 2882829 h 5685621"/>
              <a:gd name="connsiteX614" fmla="*/ 3441159 w 4359426"/>
              <a:gd name="connsiteY614" fmla="*/ 2898599 h 5685621"/>
              <a:gd name="connsiteX615" fmla="*/ 3437273 w 4359426"/>
              <a:gd name="connsiteY615" fmla="*/ 2914368 h 5685621"/>
              <a:gd name="connsiteX616" fmla="*/ 3434916 w 4359426"/>
              <a:gd name="connsiteY616" fmla="*/ 2934376 h 5685621"/>
              <a:gd name="connsiteX617" fmla="*/ 3378902 w 4359426"/>
              <a:gd name="connsiteY617" fmla="*/ 2945007 h 5685621"/>
              <a:gd name="connsiteX618" fmla="*/ 3315592 w 4359426"/>
              <a:gd name="connsiteY618" fmla="*/ 2948690 h 5685621"/>
              <a:gd name="connsiteX619" fmla="*/ 3305461 w 4359426"/>
              <a:gd name="connsiteY619" fmla="*/ 3000237 h 5685621"/>
              <a:gd name="connsiteX620" fmla="*/ 3280917 w 4359426"/>
              <a:gd name="connsiteY620" fmla="*/ 3045011 h 5685621"/>
              <a:gd name="connsiteX621" fmla="*/ 3259255 w 4359426"/>
              <a:gd name="connsiteY621" fmla="*/ 3091141 h 5685621"/>
              <a:gd name="connsiteX622" fmla="*/ 3263538 w 4359426"/>
              <a:gd name="connsiteY622" fmla="*/ 3149461 h 5685621"/>
              <a:gd name="connsiteX623" fmla="*/ 3298130 w 4359426"/>
              <a:gd name="connsiteY623" fmla="*/ 3165716 h 5685621"/>
              <a:gd name="connsiteX624" fmla="*/ 3291822 w 4359426"/>
              <a:gd name="connsiteY624" fmla="*/ 3227857 h 5685621"/>
              <a:gd name="connsiteX625" fmla="*/ 3246685 w 4359426"/>
              <a:gd name="connsiteY625" fmla="*/ 3275271 h 5685621"/>
              <a:gd name="connsiteX626" fmla="*/ 3170777 w 4359426"/>
              <a:gd name="connsiteY626" fmla="*/ 3317024 h 5685621"/>
              <a:gd name="connsiteX627" fmla="*/ 3197310 w 4359426"/>
              <a:gd name="connsiteY627" fmla="*/ 3324213 h 5685621"/>
              <a:gd name="connsiteX628" fmla="*/ 3242494 w 4359426"/>
              <a:gd name="connsiteY628" fmla="*/ 3336649 h 5685621"/>
              <a:gd name="connsiteX629" fmla="*/ 3291500 w 4359426"/>
              <a:gd name="connsiteY629" fmla="*/ 3359677 h 5685621"/>
              <a:gd name="connsiteX630" fmla="*/ 3323735 w 4359426"/>
              <a:gd name="connsiteY630" fmla="*/ 3395939 h 5685621"/>
              <a:gd name="connsiteX631" fmla="*/ 3328671 w 4359426"/>
              <a:gd name="connsiteY631" fmla="*/ 3422893 h 5685621"/>
              <a:gd name="connsiteX632" fmla="*/ 3333608 w 4359426"/>
              <a:gd name="connsiteY632" fmla="*/ 3449847 h 5685621"/>
              <a:gd name="connsiteX633" fmla="*/ 3365841 w 4359426"/>
              <a:gd name="connsiteY633" fmla="*/ 3486110 h 5685621"/>
              <a:gd name="connsiteX634" fmla="*/ 3356652 w 4359426"/>
              <a:gd name="connsiteY634" fmla="*/ 3546897 h 5685621"/>
              <a:gd name="connsiteX635" fmla="*/ 3236831 w 4359426"/>
              <a:gd name="connsiteY635" fmla="*/ 3685910 h 5685621"/>
              <a:gd name="connsiteX636" fmla="*/ 3194705 w 4359426"/>
              <a:gd name="connsiteY636" fmla="*/ 3681951 h 5685621"/>
              <a:gd name="connsiteX637" fmla="*/ 3139869 w 4359426"/>
              <a:gd name="connsiteY637" fmla="*/ 3682578 h 5685621"/>
              <a:gd name="connsiteX638" fmla="*/ 3137161 w 4359426"/>
              <a:gd name="connsiteY638" fmla="*/ 3688343 h 5685621"/>
              <a:gd name="connsiteX639" fmla="*/ 3131571 w 4359426"/>
              <a:gd name="connsiteY639" fmla="*/ 3692755 h 5685621"/>
              <a:gd name="connsiteX640" fmla="*/ 3125980 w 4359426"/>
              <a:gd name="connsiteY640" fmla="*/ 3697166 h 5685621"/>
              <a:gd name="connsiteX641" fmla="*/ 3098747 w 4359426"/>
              <a:gd name="connsiteY641" fmla="*/ 3661494 h 5685621"/>
              <a:gd name="connsiteX642" fmla="*/ 3044215 w 4359426"/>
              <a:gd name="connsiteY642" fmla="*/ 3616514 h 5685621"/>
              <a:gd name="connsiteX643" fmla="*/ 2975031 w 4359426"/>
              <a:gd name="connsiteY643" fmla="*/ 3584002 h 5685621"/>
              <a:gd name="connsiteX644" fmla="*/ 2903839 w 4359426"/>
              <a:gd name="connsiteY644" fmla="*/ 3585741 h 5685621"/>
              <a:gd name="connsiteX645" fmla="*/ 2879119 w 4359426"/>
              <a:gd name="connsiteY645" fmla="*/ 3623396 h 5685621"/>
              <a:gd name="connsiteX646" fmla="*/ 2864881 w 4359426"/>
              <a:gd name="connsiteY646" fmla="*/ 3623742 h 5685621"/>
              <a:gd name="connsiteX647" fmla="*/ 2850642 w 4359426"/>
              <a:gd name="connsiteY647" fmla="*/ 3624090 h 5685621"/>
              <a:gd name="connsiteX648" fmla="*/ 2815331 w 4359426"/>
              <a:gd name="connsiteY648" fmla="*/ 3665565 h 5685621"/>
              <a:gd name="connsiteX649" fmla="*/ 2767311 w 4359426"/>
              <a:gd name="connsiteY649" fmla="*/ 3711626 h 5685621"/>
              <a:gd name="connsiteX650" fmla="*/ 2706950 w 4359426"/>
              <a:gd name="connsiteY650" fmla="*/ 3690299 h 5685621"/>
              <a:gd name="connsiteX651" fmla="*/ 2667292 w 4359426"/>
              <a:gd name="connsiteY651" fmla="*/ 3699818 h 5685621"/>
              <a:gd name="connsiteX652" fmla="*/ 2619512 w 4359426"/>
              <a:gd name="connsiteY652" fmla="*/ 3726634 h 5685621"/>
              <a:gd name="connsiteX653" fmla="*/ 2599618 w 4359426"/>
              <a:gd name="connsiteY653" fmla="*/ 3757757 h 5685621"/>
              <a:gd name="connsiteX654" fmla="*/ 2586080 w 4359426"/>
              <a:gd name="connsiteY654" fmla="*/ 3786588 h 5685621"/>
              <a:gd name="connsiteX655" fmla="*/ 2553127 w 4359426"/>
              <a:gd name="connsiteY655" fmla="*/ 3808054 h 5685621"/>
              <a:gd name="connsiteX656" fmla="*/ 2497830 w 4359426"/>
              <a:gd name="connsiteY656" fmla="*/ 3760956 h 5685621"/>
              <a:gd name="connsiteX657" fmla="*/ 2457824 w 4359426"/>
              <a:gd name="connsiteY657" fmla="*/ 3756232 h 5685621"/>
              <a:gd name="connsiteX658" fmla="*/ 2406920 w 4359426"/>
              <a:gd name="connsiteY658" fmla="*/ 3800937 h 5685621"/>
              <a:gd name="connsiteX659" fmla="*/ 2354488 w 4359426"/>
              <a:gd name="connsiteY659" fmla="*/ 3841406 h 5685621"/>
              <a:gd name="connsiteX660" fmla="*/ 2293776 w 4359426"/>
              <a:gd name="connsiteY660" fmla="*/ 3805838 h 5685621"/>
              <a:gd name="connsiteX661" fmla="*/ 2176811 w 4359426"/>
              <a:gd name="connsiteY661" fmla="*/ 3800144 h 5685621"/>
              <a:gd name="connsiteX662" fmla="*/ 2149035 w 4359426"/>
              <a:gd name="connsiteY662" fmla="*/ 3829322 h 5685621"/>
              <a:gd name="connsiteX663" fmla="*/ 2112785 w 4359426"/>
              <a:gd name="connsiteY663" fmla="*/ 3861558 h 5685621"/>
              <a:gd name="connsiteX664" fmla="*/ 2078367 w 4359426"/>
              <a:gd name="connsiteY664" fmla="*/ 3852424 h 5685621"/>
              <a:gd name="connsiteX665" fmla="*/ 2030540 w 4359426"/>
              <a:gd name="connsiteY665" fmla="*/ 3819391 h 5685621"/>
              <a:gd name="connsiteX666" fmla="*/ 1978477 w 4359426"/>
              <a:gd name="connsiteY666" fmla="*/ 3787887 h 5685621"/>
              <a:gd name="connsiteX667" fmla="*/ 1931349 w 4359426"/>
              <a:gd name="connsiteY667" fmla="*/ 3783339 h 5685621"/>
              <a:gd name="connsiteX668" fmla="*/ 1928448 w 4359426"/>
              <a:gd name="connsiteY668" fmla="*/ 3868197 h 5685621"/>
              <a:gd name="connsiteX669" fmla="*/ 1911789 w 4359426"/>
              <a:gd name="connsiteY669" fmla="*/ 3914915 h 5685621"/>
              <a:gd name="connsiteX670" fmla="*/ 1926376 w 4359426"/>
              <a:gd name="connsiteY670" fmla="*/ 3928809 h 5685621"/>
              <a:gd name="connsiteX671" fmla="*/ 1913012 w 4359426"/>
              <a:gd name="connsiteY671" fmla="*/ 3964761 h 5685621"/>
              <a:gd name="connsiteX672" fmla="*/ 1870409 w 4359426"/>
              <a:gd name="connsiteY672" fmla="*/ 3999289 h 5685621"/>
              <a:gd name="connsiteX673" fmla="*/ 1827803 w 4359426"/>
              <a:gd name="connsiteY673" fmla="*/ 4033815 h 5685621"/>
              <a:gd name="connsiteX674" fmla="*/ 1815968 w 4359426"/>
              <a:gd name="connsiteY674" fmla="*/ 4074004 h 5685621"/>
              <a:gd name="connsiteX675" fmla="*/ 1859034 w 4359426"/>
              <a:gd name="connsiteY675" fmla="*/ 4087204 h 5685621"/>
              <a:gd name="connsiteX676" fmla="*/ 1885632 w 4359426"/>
              <a:gd name="connsiteY676" fmla="*/ 4068028 h 5685621"/>
              <a:gd name="connsiteX677" fmla="*/ 1912231 w 4359426"/>
              <a:gd name="connsiteY677" fmla="*/ 4048854 h 5685621"/>
              <a:gd name="connsiteX678" fmla="*/ 1946823 w 4359426"/>
              <a:gd name="connsiteY678" fmla="*/ 4065109 h 5685621"/>
              <a:gd name="connsiteX679" fmla="*/ 1949466 w 4359426"/>
              <a:gd name="connsiteY679" fmla="*/ 4085706 h 5685621"/>
              <a:gd name="connsiteX680" fmla="*/ 1950580 w 4359426"/>
              <a:gd name="connsiteY680" fmla="*/ 4102068 h 5685621"/>
              <a:gd name="connsiteX681" fmla="*/ 2022823 w 4359426"/>
              <a:gd name="connsiteY681" fmla="*/ 4143052 h 5685621"/>
              <a:gd name="connsiteX682" fmla="*/ 2074362 w 4359426"/>
              <a:gd name="connsiteY682" fmla="*/ 4153195 h 5685621"/>
              <a:gd name="connsiteX683" fmla="*/ 2113669 w 4359426"/>
              <a:gd name="connsiteY683" fmla="*/ 4129434 h 5685621"/>
              <a:gd name="connsiteX684" fmla="*/ 2144503 w 4359426"/>
              <a:gd name="connsiteY684" fmla="*/ 4108732 h 5685621"/>
              <a:gd name="connsiteX685" fmla="*/ 2122428 w 4359426"/>
              <a:gd name="connsiteY685" fmla="*/ 4166982 h 5685621"/>
              <a:gd name="connsiteX686" fmla="*/ 2095765 w 4359426"/>
              <a:gd name="connsiteY686" fmla="*/ 4212521 h 5685621"/>
              <a:gd name="connsiteX687" fmla="*/ 2131997 w 4359426"/>
              <a:gd name="connsiteY687" fmla="*/ 4266499 h 5685621"/>
              <a:gd name="connsiteX688" fmla="*/ 2197185 w 4359426"/>
              <a:gd name="connsiteY688" fmla="*/ 4281295 h 5685621"/>
              <a:gd name="connsiteX689" fmla="*/ 2209915 w 4359426"/>
              <a:gd name="connsiteY689" fmla="*/ 4267921 h 5685621"/>
              <a:gd name="connsiteX690" fmla="*/ 2196771 w 4359426"/>
              <a:gd name="connsiteY690" fmla="*/ 4293417 h 5685621"/>
              <a:gd name="connsiteX691" fmla="*/ 2190811 w 4359426"/>
              <a:gd name="connsiteY691" fmla="*/ 4369799 h 5685621"/>
              <a:gd name="connsiteX692" fmla="*/ 2210337 w 4359426"/>
              <a:gd name="connsiteY692" fmla="*/ 4410647 h 5685621"/>
              <a:gd name="connsiteX693" fmla="*/ 2226453 w 4359426"/>
              <a:gd name="connsiteY693" fmla="*/ 4428778 h 5685621"/>
              <a:gd name="connsiteX694" fmla="*/ 2241806 w 4359426"/>
              <a:gd name="connsiteY694" fmla="*/ 4444792 h 5685621"/>
              <a:gd name="connsiteX695" fmla="*/ 2259039 w 4359426"/>
              <a:gd name="connsiteY695" fmla="*/ 4479283 h 5685621"/>
              <a:gd name="connsiteX696" fmla="*/ 2222373 w 4359426"/>
              <a:gd name="connsiteY696" fmla="*/ 4523641 h 5685621"/>
              <a:gd name="connsiteX697" fmla="*/ 2218772 w 4359426"/>
              <a:gd name="connsiteY697" fmla="*/ 4580015 h 5685621"/>
              <a:gd name="connsiteX698" fmla="*/ 2253366 w 4359426"/>
              <a:gd name="connsiteY698" fmla="*/ 4596271 h 5685621"/>
              <a:gd name="connsiteX699" fmla="*/ 2260180 w 4359426"/>
              <a:gd name="connsiteY699" fmla="*/ 4641705 h 5685621"/>
              <a:gd name="connsiteX700" fmla="*/ 2264417 w 4359426"/>
              <a:gd name="connsiteY700" fmla="*/ 4640177 h 5685621"/>
              <a:gd name="connsiteX701" fmla="*/ 2271712 w 4359426"/>
              <a:gd name="connsiteY701" fmla="*/ 4647122 h 5685621"/>
              <a:gd name="connsiteX702" fmla="*/ 2266295 w 4359426"/>
              <a:gd name="connsiteY702" fmla="*/ 4658654 h 5685621"/>
              <a:gd name="connsiteX703" fmla="*/ 2234762 w 4359426"/>
              <a:gd name="connsiteY703" fmla="*/ 4650875 h 5685621"/>
              <a:gd name="connsiteX704" fmla="*/ 2194751 w 4359426"/>
              <a:gd name="connsiteY704" fmla="*/ 4646146 h 5685621"/>
              <a:gd name="connsiteX705" fmla="*/ 2139900 w 4359426"/>
              <a:gd name="connsiteY705" fmla="*/ 4732991 h 5685621"/>
              <a:gd name="connsiteX706" fmla="*/ 2103758 w 4359426"/>
              <a:gd name="connsiteY706" fmla="*/ 4798704 h 5685621"/>
              <a:gd name="connsiteX707" fmla="*/ 2094219 w 4359426"/>
              <a:gd name="connsiteY707" fmla="*/ 4845256 h 5685621"/>
              <a:gd name="connsiteX708" fmla="*/ 2141695 w 4359426"/>
              <a:gd name="connsiteY708" fmla="*/ 4864047 h 5685621"/>
              <a:gd name="connsiteX709" fmla="*/ 2202712 w 4359426"/>
              <a:gd name="connsiteY709" fmla="*/ 4854006 h 5685621"/>
              <a:gd name="connsiteX710" fmla="*/ 2205897 w 4359426"/>
              <a:gd name="connsiteY710" fmla="*/ 4809754 h 5685621"/>
              <a:gd name="connsiteX711" fmla="*/ 2217558 w 4359426"/>
              <a:gd name="connsiteY711" fmla="*/ 4762444 h 5685621"/>
              <a:gd name="connsiteX712" fmla="*/ 2231795 w 4359426"/>
              <a:gd name="connsiteY712" fmla="*/ 4762096 h 5685621"/>
              <a:gd name="connsiteX713" fmla="*/ 2237560 w 4359426"/>
              <a:gd name="connsiteY713" fmla="*/ 4764805 h 5685621"/>
              <a:gd name="connsiteX714" fmla="*/ 2238611 w 4359426"/>
              <a:gd name="connsiteY714" fmla="*/ 4807529 h 5685621"/>
              <a:gd name="connsiteX715" fmla="*/ 2239534 w 4359426"/>
              <a:gd name="connsiteY715" fmla="*/ 4845077 h 5685621"/>
              <a:gd name="connsiteX716" fmla="*/ 2268838 w 4359426"/>
              <a:gd name="connsiteY716" fmla="*/ 4878042 h 5685621"/>
              <a:gd name="connsiteX717" fmla="*/ 2302840 w 4359426"/>
              <a:gd name="connsiteY717" fmla="*/ 4899292 h 5685621"/>
              <a:gd name="connsiteX718" fmla="*/ 2343439 w 4359426"/>
              <a:gd name="connsiteY718" fmla="*/ 4899020 h 5685621"/>
              <a:gd name="connsiteX719" fmla="*/ 2367328 w 4359426"/>
              <a:gd name="connsiteY719" fmla="*/ 4885610 h 5685621"/>
              <a:gd name="connsiteX720" fmla="*/ 2396635 w 4359426"/>
              <a:gd name="connsiteY720" fmla="*/ 4860670 h 5685621"/>
              <a:gd name="connsiteX721" fmla="*/ 2398449 w 4359426"/>
              <a:gd name="connsiteY721" fmla="*/ 4905513 h 5685621"/>
              <a:gd name="connsiteX722" fmla="*/ 2398733 w 4359426"/>
              <a:gd name="connsiteY722" fmla="*/ 4946118 h 5685621"/>
              <a:gd name="connsiteX723" fmla="*/ 2462154 w 4359426"/>
              <a:gd name="connsiteY723" fmla="*/ 4975920 h 5685621"/>
              <a:gd name="connsiteX724" fmla="*/ 2505569 w 4359426"/>
              <a:gd name="connsiteY724" fmla="*/ 5003359 h 5685621"/>
              <a:gd name="connsiteX725" fmla="*/ 2544877 w 4359426"/>
              <a:gd name="connsiteY725" fmla="*/ 4979600 h 5685621"/>
              <a:gd name="connsiteX726" fmla="*/ 2587242 w 4359426"/>
              <a:gd name="connsiteY726" fmla="*/ 4964316 h 5685621"/>
              <a:gd name="connsiteX727" fmla="*/ 2577175 w 4359426"/>
              <a:gd name="connsiteY727" fmla="*/ 4989498 h 5685621"/>
              <a:gd name="connsiteX728" fmla="*/ 2542104 w 4359426"/>
              <a:gd name="connsiteY728" fmla="*/ 5011730 h 5685621"/>
              <a:gd name="connsiteX729" fmla="*/ 2505505 w 4359426"/>
              <a:gd name="connsiteY729" fmla="*/ 5029724 h 5685621"/>
              <a:gd name="connsiteX730" fmla="*/ 2492381 w 4359426"/>
              <a:gd name="connsiteY730" fmla="*/ 5046432 h 5685621"/>
              <a:gd name="connsiteX731" fmla="*/ 2529617 w 4359426"/>
              <a:gd name="connsiteY731" fmla="*/ 5083285 h 5685621"/>
              <a:gd name="connsiteX732" fmla="*/ 2559208 w 4359426"/>
              <a:gd name="connsiteY732" fmla="*/ 5098949 h 5685621"/>
              <a:gd name="connsiteX733" fmla="*/ 2550670 w 4359426"/>
              <a:gd name="connsiteY733" fmla="*/ 5128370 h 5685621"/>
              <a:gd name="connsiteX734" fmla="*/ 2552834 w 4359426"/>
              <a:gd name="connsiteY734" fmla="*/ 5187455 h 5685621"/>
              <a:gd name="connsiteX735" fmla="*/ 2577425 w 4359426"/>
              <a:gd name="connsiteY735" fmla="*/ 5202529 h 5685621"/>
              <a:gd name="connsiteX736" fmla="*/ 2598958 w 4359426"/>
              <a:gd name="connsiteY736" fmla="*/ 5209127 h 5685621"/>
              <a:gd name="connsiteX737" fmla="*/ 2574174 w 4359426"/>
              <a:gd name="connsiteY737" fmla="*/ 5273145 h 5685621"/>
              <a:gd name="connsiteX738" fmla="*/ 2544802 w 4359426"/>
              <a:gd name="connsiteY738" fmla="*/ 5324445 h 5685621"/>
              <a:gd name="connsiteX739" fmla="*/ 2569569 w 4359426"/>
              <a:gd name="connsiteY739" fmla="*/ 5346645 h 5685621"/>
              <a:gd name="connsiteX740" fmla="*/ 2611106 w 4359426"/>
              <a:gd name="connsiteY740" fmla="*/ 5355605 h 5685621"/>
              <a:gd name="connsiteX741" fmla="*/ 2655525 w 4359426"/>
              <a:gd name="connsiteY741" fmla="*/ 5365921 h 5685621"/>
              <a:gd name="connsiteX742" fmla="*/ 2683173 w 4359426"/>
              <a:gd name="connsiteY742" fmla="*/ 5389470 h 5685621"/>
              <a:gd name="connsiteX743" fmla="*/ 2601214 w 4359426"/>
              <a:gd name="connsiteY743" fmla="*/ 5387909 h 5685621"/>
              <a:gd name="connsiteX744" fmla="*/ 2546204 w 4359426"/>
              <a:gd name="connsiteY744" fmla="*/ 5381416 h 5685621"/>
              <a:gd name="connsiteX745" fmla="*/ 2506701 w 4359426"/>
              <a:gd name="connsiteY745" fmla="*/ 5484261 h 5685621"/>
              <a:gd name="connsiteX746" fmla="*/ 2478861 w 4359426"/>
              <a:gd name="connsiteY746" fmla="*/ 5539808 h 5685621"/>
              <a:gd name="connsiteX747" fmla="*/ 2455799 w 4359426"/>
              <a:gd name="connsiteY747" fmla="*/ 5528971 h 5685621"/>
              <a:gd name="connsiteX748" fmla="*/ 2384238 w 4359426"/>
              <a:gd name="connsiteY748" fmla="*/ 5602681 h 5685621"/>
              <a:gd name="connsiteX749" fmla="*/ 2363228 w 4359426"/>
              <a:gd name="connsiteY749" fmla="*/ 5638998 h 5685621"/>
              <a:gd name="connsiteX750" fmla="*/ 2359280 w 4359426"/>
              <a:gd name="connsiteY750" fmla="*/ 5659578 h 5685621"/>
              <a:gd name="connsiteX751" fmla="*/ 2350632 w 4359426"/>
              <a:gd name="connsiteY751" fmla="*/ 5655515 h 5685621"/>
              <a:gd name="connsiteX752" fmla="*/ 2338577 w 4359426"/>
              <a:gd name="connsiteY752" fmla="*/ 5628734 h 5685621"/>
              <a:gd name="connsiteX753" fmla="*/ 2311103 w 4359426"/>
              <a:gd name="connsiteY753" fmla="*/ 5612305 h 5685621"/>
              <a:gd name="connsiteX754" fmla="*/ 2278565 w 4359426"/>
              <a:gd name="connsiteY754" fmla="*/ 5621650 h 5685621"/>
              <a:gd name="connsiteX755" fmla="*/ 2281622 w 4359426"/>
              <a:gd name="connsiteY755" fmla="*/ 5630125 h 5685621"/>
              <a:gd name="connsiteX756" fmla="*/ 2263145 w 4359426"/>
              <a:gd name="connsiteY756" fmla="*/ 5631996 h 5685621"/>
              <a:gd name="connsiteX757" fmla="*/ 2244673 w 4359426"/>
              <a:gd name="connsiteY757" fmla="*/ 5633877 h 5685621"/>
              <a:gd name="connsiteX758" fmla="*/ 2238078 w 4359426"/>
              <a:gd name="connsiteY758" fmla="*/ 5655413 h 5685621"/>
              <a:gd name="connsiteX759" fmla="*/ 2214537 w 4359426"/>
              <a:gd name="connsiteY759" fmla="*/ 5683057 h 5685621"/>
              <a:gd name="connsiteX760" fmla="*/ 2194535 w 4359426"/>
              <a:gd name="connsiteY760" fmla="*/ 5680702 h 5685621"/>
              <a:gd name="connsiteX761" fmla="*/ 2192655 w 4359426"/>
              <a:gd name="connsiteY761" fmla="*/ 5662222 h 5685621"/>
              <a:gd name="connsiteX762" fmla="*/ 2190776 w 4359426"/>
              <a:gd name="connsiteY762" fmla="*/ 5643743 h 5685621"/>
              <a:gd name="connsiteX763" fmla="*/ 2141531 w 4359426"/>
              <a:gd name="connsiteY763" fmla="*/ 5639959 h 5685621"/>
              <a:gd name="connsiteX764" fmla="*/ 2088400 w 4359426"/>
              <a:gd name="connsiteY764" fmla="*/ 5651943 h 5685621"/>
              <a:gd name="connsiteX765" fmla="*/ 2052039 w 4359426"/>
              <a:gd name="connsiteY765" fmla="*/ 5650693 h 5685621"/>
              <a:gd name="connsiteX766" fmla="*/ 2028037 w 4359426"/>
              <a:gd name="connsiteY766" fmla="*/ 5630612 h 5685621"/>
              <a:gd name="connsiteX767" fmla="*/ 2010391 w 4359426"/>
              <a:gd name="connsiteY767" fmla="*/ 5608248 h 5685621"/>
              <a:gd name="connsiteX768" fmla="*/ 1993096 w 4359426"/>
              <a:gd name="connsiteY768" fmla="*/ 5600120 h 5685621"/>
              <a:gd name="connsiteX769" fmla="*/ 1981915 w 4359426"/>
              <a:gd name="connsiteY769" fmla="*/ 5608945 h 5685621"/>
              <a:gd name="connsiteX770" fmla="*/ 1953786 w 4359426"/>
              <a:gd name="connsiteY770" fmla="*/ 5623875 h 5685621"/>
              <a:gd name="connsiteX771" fmla="*/ 1948851 w 4359426"/>
              <a:gd name="connsiteY771" fmla="*/ 5596927 h 5685621"/>
              <a:gd name="connsiteX772" fmla="*/ 1943915 w 4359426"/>
              <a:gd name="connsiteY772" fmla="*/ 5569973 h 5685621"/>
              <a:gd name="connsiteX773" fmla="*/ 1913209 w 4359426"/>
              <a:gd name="connsiteY773" fmla="*/ 5537948 h 5685621"/>
              <a:gd name="connsiteX774" fmla="*/ 1857083 w 4359426"/>
              <a:gd name="connsiteY774" fmla="*/ 5515093 h 5685621"/>
              <a:gd name="connsiteX775" fmla="*/ 1841666 w 4359426"/>
              <a:gd name="connsiteY775" fmla="*/ 5525444 h 5685621"/>
              <a:gd name="connsiteX776" fmla="*/ 1834722 w 4359426"/>
              <a:gd name="connsiteY776" fmla="*/ 5532738 h 5685621"/>
              <a:gd name="connsiteX777" fmla="*/ 1814718 w 4359426"/>
              <a:gd name="connsiteY777" fmla="*/ 5530377 h 5685621"/>
              <a:gd name="connsiteX778" fmla="*/ 1821377 w 4359426"/>
              <a:gd name="connsiteY778" fmla="*/ 5482479 h 5685621"/>
              <a:gd name="connsiteX779" fmla="*/ 1814276 w 4359426"/>
              <a:gd name="connsiteY779" fmla="*/ 5396438 h 5685621"/>
              <a:gd name="connsiteX780" fmla="*/ 1768502 w 4359426"/>
              <a:gd name="connsiteY780" fmla="*/ 5389006 h 5685621"/>
              <a:gd name="connsiteX781" fmla="*/ 1725788 w 4359426"/>
              <a:gd name="connsiteY781" fmla="*/ 5390050 h 5685621"/>
              <a:gd name="connsiteX782" fmla="*/ 1745856 w 4359426"/>
              <a:gd name="connsiteY782" fmla="*/ 5366048 h 5685621"/>
              <a:gd name="connsiteX783" fmla="*/ 1761338 w 4359426"/>
              <a:gd name="connsiteY783" fmla="*/ 5329332 h 5685621"/>
              <a:gd name="connsiteX784" fmla="*/ 1732160 w 4359426"/>
              <a:gd name="connsiteY784" fmla="*/ 5301545 h 5685621"/>
              <a:gd name="connsiteX785" fmla="*/ 1749521 w 4359426"/>
              <a:gd name="connsiteY785" fmla="*/ 5283308 h 5685621"/>
              <a:gd name="connsiteX786" fmla="*/ 1772058 w 4359426"/>
              <a:gd name="connsiteY786" fmla="*/ 5272784 h 5685621"/>
              <a:gd name="connsiteX787" fmla="*/ 1786711 w 4359426"/>
              <a:gd name="connsiteY787" fmla="*/ 5260313 h 5685621"/>
              <a:gd name="connsiteX788" fmla="*/ 1784656 w 4359426"/>
              <a:gd name="connsiteY788" fmla="*/ 5234713 h 5685621"/>
              <a:gd name="connsiteX789" fmla="*/ 1765065 w 4359426"/>
              <a:gd name="connsiteY789" fmla="*/ 5220223 h 5685621"/>
              <a:gd name="connsiteX790" fmla="*/ 1740891 w 4359426"/>
              <a:gd name="connsiteY790" fmla="*/ 5193032 h 5685621"/>
              <a:gd name="connsiteX791" fmla="*/ 1791731 w 4359426"/>
              <a:gd name="connsiteY791" fmla="*/ 5174691 h 5685621"/>
              <a:gd name="connsiteX792" fmla="*/ 1779084 w 4359426"/>
              <a:gd name="connsiteY792" fmla="*/ 5152912 h 5685621"/>
              <a:gd name="connsiteX793" fmla="*/ 1767968 w 4359426"/>
              <a:gd name="connsiteY793" fmla="*/ 5135371 h 5685621"/>
              <a:gd name="connsiteX794" fmla="*/ 1770915 w 4359426"/>
              <a:gd name="connsiteY794" fmla="*/ 5110362 h 5685621"/>
              <a:gd name="connsiteX795" fmla="*/ 1792688 w 4359426"/>
              <a:gd name="connsiteY795" fmla="*/ 5097718 h 5685621"/>
              <a:gd name="connsiteX796" fmla="*/ 1816578 w 4359426"/>
              <a:gd name="connsiteY796" fmla="*/ 5084309 h 5685621"/>
              <a:gd name="connsiteX797" fmla="*/ 1825880 w 4359426"/>
              <a:gd name="connsiteY797" fmla="*/ 5057007 h 5685621"/>
              <a:gd name="connsiteX798" fmla="*/ 1805173 w 4359426"/>
              <a:gd name="connsiteY798" fmla="*/ 5026157 h 5685621"/>
              <a:gd name="connsiteX799" fmla="*/ 1781415 w 4359426"/>
              <a:gd name="connsiteY799" fmla="*/ 4986844 h 5685621"/>
              <a:gd name="connsiteX800" fmla="*/ 1802007 w 4359426"/>
              <a:gd name="connsiteY800" fmla="*/ 4984203 h 5685621"/>
              <a:gd name="connsiteX801" fmla="*/ 1818365 w 4359426"/>
              <a:gd name="connsiteY801" fmla="*/ 4983091 h 5685621"/>
              <a:gd name="connsiteX802" fmla="*/ 1840026 w 4359426"/>
              <a:gd name="connsiteY802" fmla="*/ 4936963 h 5685621"/>
              <a:gd name="connsiteX803" fmla="*/ 1792899 w 4359426"/>
              <a:gd name="connsiteY803" fmla="*/ 4932413 h 5685621"/>
              <a:gd name="connsiteX804" fmla="*/ 1737649 w 4359426"/>
              <a:gd name="connsiteY804" fmla="*/ 4945162 h 5685621"/>
              <a:gd name="connsiteX805" fmla="*/ 1728173 w 4359426"/>
              <a:gd name="connsiteY805" fmla="*/ 4965344 h 5685621"/>
              <a:gd name="connsiteX806" fmla="*/ 1701399 w 4359426"/>
              <a:gd name="connsiteY806" fmla="*/ 4977397 h 5685621"/>
              <a:gd name="connsiteX807" fmla="*/ 1678578 w 4359426"/>
              <a:gd name="connsiteY807" fmla="*/ 4947318 h 5685621"/>
              <a:gd name="connsiteX808" fmla="*/ 1667461 w 4359426"/>
              <a:gd name="connsiteY808" fmla="*/ 4929776 h 5685621"/>
              <a:gd name="connsiteX809" fmla="*/ 1650929 w 4359426"/>
              <a:gd name="connsiteY809" fmla="*/ 4923767 h 5685621"/>
              <a:gd name="connsiteX810" fmla="*/ 1609153 w 4359426"/>
              <a:gd name="connsiteY810" fmla="*/ 4934050 h 5685621"/>
              <a:gd name="connsiteX811" fmla="*/ 1617626 w 4359426"/>
              <a:gd name="connsiteY811" fmla="*/ 4930994 h 5685621"/>
              <a:gd name="connsiteX812" fmla="*/ 1593800 w 4359426"/>
              <a:gd name="connsiteY812" fmla="*/ 4918038 h 5685621"/>
              <a:gd name="connsiteX813" fmla="*/ 1549381 w 4359426"/>
              <a:gd name="connsiteY813" fmla="*/ 4907723 h 5685621"/>
              <a:gd name="connsiteX814" fmla="*/ 1506313 w 4359426"/>
              <a:gd name="connsiteY814" fmla="*/ 4894519 h 5685621"/>
              <a:gd name="connsiteX815" fmla="*/ 1482314 w 4359426"/>
              <a:gd name="connsiteY815" fmla="*/ 4874449 h 5685621"/>
              <a:gd name="connsiteX816" fmla="*/ 1488495 w 4359426"/>
              <a:gd name="connsiteY816" fmla="*/ 4865035 h 5685621"/>
              <a:gd name="connsiteX817" fmla="*/ 1493146 w 4359426"/>
              <a:gd name="connsiteY817" fmla="*/ 4851384 h 5685621"/>
              <a:gd name="connsiteX818" fmla="*/ 1461325 w 4359426"/>
              <a:gd name="connsiteY818" fmla="*/ 4802999 h 5685621"/>
              <a:gd name="connsiteX819" fmla="*/ 1420967 w 4359426"/>
              <a:gd name="connsiteY819" fmla="*/ 4784034 h 5685621"/>
              <a:gd name="connsiteX820" fmla="*/ 1384432 w 4359426"/>
              <a:gd name="connsiteY820" fmla="*/ 4775664 h 5685621"/>
              <a:gd name="connsiteX821" fmla="*/ 1362549 w 4359426"/>
              <a:gd name="connsiteY821" fmla="*/ 4754824 h 5685621"/>
              <a:gd name="connsiteX822" fmla="*/ 1370323 w 4359426"/>
              <a:gd name="connsiteY822" fmla="*/ 4723284 h 5685621"/>
              <a:gd name="connsiteX823" fmla="*/ 1381152 w 4359426"/>
              <a:gd name="connsiteY823" fmla="*/ 4700213 h 5685621"/>
              <a:gd name="connsiteX824" fmla="*/ 1350511 w 4359426"/>
              <a:gd name="connsiteY824" fmla="*/ 4641830 h 5685621"/>
              <a:gd name="connsiteX825" fmla="*/ 1318342 w 4359426"/>
              <a:gd name="connsiteY825" fmla="*/ 4579204 h 5685621"/>
              <a:gd name="connsiteX826" fmla="*/ 1335703 w 4359426"/>
              <a:gd name="connsiteY826" fmla="*/ 4560967 h 5685621"/>
              <a:gd name="connsiteX827" fmla="*/ 1339293 w 4359426"/>
              <a:gd name="connsiteY827" fmla="*/ 4537687 h 5685621"/>
              <a:gd name="connsiteX828" fmla="*/ 1305060 w 4359426"/>
              <a:gd name="connsiteY828" fmla="*/ 4502580 h 5685621"/>
              <a:gd name="connsiteX829" fmla="*/ 1253388 w 4359426"/>
              <a:gd name="connsiteY829" fmla="*/ 4483356 h 5685621"/>
              <a:gd name="connsiteX830" fmla="*/ 1281649 w 4359426"/>
              <a:gd name="connsiteY830" fmla="*/ 4477500 h 5685621"/>
              <a:gd name="connsiteX831" fmla="*/ 1330608 w 4359426"/>
              <a:gd name="connsiteY831" fmla="*/ 4440680 h 5685621"/>
              <a:gd name="connsiteX832" fmla="*/ 1346506 w 4359426"/>
              <a:gd name="connsiteY832" fmla="*/ 4391843 h 5685621"/>
              <a:gd name="connsiteX833" fmla="*/ 1343577 w 4359426"/>
              <a:gd name="connsiteY833" fmla="*/ 4330639 h 5685621"/>
              <a:gd name="connsiteX834" fmla="*/ 1332045 w 4359426"/>
              <a:gd name="connsiteY834" fmla="*/ 4325222 h 5685621"/>
              <a:gd name="connsiteX835" fmla="*/ 1331695 w 4359426"/>
              <a:gd name="connsiteY835" fmla="*/ 4310980 h 5685621"/>
              <a:gd name="connsiteX836" fmla="*/ 1334404 w 4359426"/>
              <a:gd name="connsiteY836" fmla="*/ 4305213 h 5685621"/>
              <a:gd name="connsiteX837" fmla="*/ 1391357 w 4359426"/>
              <a:gd name="connsiteY837" fmla="*/ 4303823 h 5685621"/>
              <a:gd name="connsiteX838" fmla="*/ 1424199 w 4359426"/>
              <a:gd name="connsiteY838" fmla="*/ 4248871 h 5685621"/>
              <a:gd name="connsiteX839" fmla="*/ 1438695 w 4359426"/>
              <a:gd name="connsiteY839" fmla="*/ 4143068 h 5685621"/>
              <a:gd name="connsiteX840" fmla="*/ 1424935 w 4359426"/>
              <a:gd name="connsiteY840" fmla="*/ 4104929 h 5685621"/>
              <a:gd name="connsiteX841" fmla="*/ 1405761 w 4359426"/>
              <a:gd name="connsiteY841" fmla="*/ 4078322 h 5685621"/>
              <a:gd name="connsiteX842" fmla="*/ 1437471 w 4359426"/>
              <a:gd name="connsiteY842" fmla="*/ 4093222 h 5685621"/>
              <a:gd name="connsiteX843" fmla="*/ 1461058 w 4359426"/>
              <a:gd name="connsiteY843" fmla="*/ 4125421 h 5685621"/>
              <a:gd name="connsiteX844" fmla="*/ 1492353 w 4359426"/>
              <a:gd name="connsiteY844" fmla="*/ 4152445 h 5685621"/>
              <a:gd name="connsiteX845" fmla="*/ 1506766 w 4359426"/>
              <a:gd name="connsiteY845" fmla="*/ 4159218 h 5685621"/>
              <a:gd name="connsiteX846" fmla="*/ 1516767 w 4359426"/>
              <a:gd name="connsiteY846" fmla="*/ 4160399 h 5685621"/>
              <a:gd name="connsiteX847" fmla="*/ 1533299 w 4359426"/>
              <a:gd name="connsiteY847" fmla="*/ 4166407 h 5685621"/>
              <a:gd name="connsiteX848" fmla="*/ 1538603 w 4359426"/>
              <a:gd name="connsiteY848" fmla="*/ 4121390 h 5685621"/>
              <a:gd name="connsiteX849" fmla="*/ 1545088 w 4359426"/>
              <a:gd name="connsiteY849" fmla="*/ 4066370 h 5685621"/>
              <a:gd name="connsiteX850" fmla="*/ 1576622 w 4359426"/>
              <a:gd name="connsiteY850" fmla="*/ 4074150 h 5685621"/>
              <a:gd name="connsiteX851" fmla="*/ 1589267 w 4359426"/>
              <a:gd name="connsiteY851" fmla="*/ 4095928 h 5685621"/>
              <a:gd name="connsiteX852" fmla="*/ 1600385 w 4359426"/>
              <a:gd name="connsiteY852" fmla="*/ 4113469 h 5685621"/>
              <a:gd name="connsiteX853" fmla="*/ 1628861 w 4359426"/>
              <a:gd name="connsiteY853" fmla="*/ 4112773 h 5685621"/>
              <a:gd name="connsiteX854" fmla="*/ 1655938 w 4359426"/>
              <a:gd name="connsiteY854" fmla="*/ 4055112 h 5685621"/>
              <a:gd name="connsiteX855" fmla="*/ 1585464 w 4359426"/>
              <a:gd name="connsiteY855" fmla="*/ 3999122 h 5685621"/>
              <a:gd name="connsiteX856" fmla="*/ 1545346 w 4359426"/>
              <a:gd name="connsiteY856" fmla="*/ 3960914 h 5685621"/>
              <a:gd name="connsiteX857" fmla="*/ 1546939 w 4359426"/>
              <a:gd name="connsiteY857" fmla="*/ 3938787 h 5685621"/>
              <a:gd name="connsiteX858" fmla="*/ 1550060 w 4359426"/>
              <a:gd name="connsiteY858" fmla="*/ 3920899 h 5685621"/>
              <a:gd name="connsiteX859" fmla="*/ 1534708 w 4359426"/>
              <a:gd name="connsiteY859" fmla="*/ 3904887 h 5685621"/>
              <a:gd name="connsiteX860" fmla="*/ 1520884 w 4359426"/>
              <a:gd name="connsiteY860" fmla="*/ 3893111 h 5685621"/>
              <a:gd name="connsiteX861" fmla="*/ 1525949 w 4359426"/>
              <a:gd name="connsiteY861" fmla="*/ 3867338 h 5685621"/>
              <a:gd name="connsiteX862" fmla="*/ 1531015 w 4359426"/>
              <a:gd name="connsiteY862" fmla="*/ 3841564 h 5685621"/>
              <a:gd name="connsiteX863" fmla="*/ 1510311 w 4359426"/>
              <a:gd name="connsiteY863" fmla="*/ 3810721 h 5685621"/>
              <a:gd name="connsiteX864" fmla="*/ 1553506 w 4359426"/>
              <a:gd name="connsiteY864" fmla="*/ 3771191 h 5685621"/>
              <a:gd name="connsiteX865" fmla="*/ 1550577 w 4359426"/>
              <a:gd name="connsiteY865" fmla="*/ 3709987 h 5685621"/>
              <a:gd name="connsiteX866" fmla="*/ 1587766 w 4359426"/>
              <a:gd name="connsiteY866" fmla="*/ 3686992 h 5685621"/>
              <a:gd name="connsiteX867" fmla="*/ 1612246 w 4359426"/>
              <a:gd name="connsiteY867" fmla="*/ 3668581 h 5685621"/>
              <a:gd name="connsiteX868" fmla="*/ 1666141 w 4359426"/>
              <a:gd name="connsiteY868" fmla="*/ 3658716 h 5685621"/>
              <a:gd name="connsiteX869" fmla="*/ 1632139 w 4359426"/>
              <a:gd name="connsiteY869" fmla="*/ 3637458 h 5685621"/>
              <a:gd name="connsiteX870" fmla="*/ 1589010 w 4359426"/>
              <a:gd name="connsiteY870" fmla="*/ 3650625 h 5685621"/>
              <a:gd name="connsiteX871" fmla="*/ 1539764 w 4359426"/>
              <a:gd name="connsiteY871" fmla="*/ 3646839 h 5685621"/>
              <a:gd name="connsiteX872" fmla="*/ 1493180 w 4359426"/>
              <a:gd name="connsiteY872" fmla="*/ 3577440 h 5685621"/>
              <a:gd name="connsiteX873" fmla="*/ 1504712 w 4359426"/>
              <a:gd name="connsiteY873" fmla="*/ 3582858 h 5685621"/>
              <a:gd name="connsiteX874" fmla="*/ 1494838 w 4359426"/>
              <a:gd name="connsiteY874" fmla="*/ 3528950 h 5685621"/>
              <a:gd name="connsiteX875" fmla="*/ 1441070 w 4359426"/>
              <a:gd name="connsiteY875" fmla="*/ 3486088 h 5685621"/>
              <a:gd name="connsiteX876" fmla="*/ 1399534 w 4359426"/>
              <a:gd name="connsiteY876" fmla="*/ 3477127 h 5685621"/>
              <a:gd name="connsiteX877" fmla="*/ 1309803 w 4359426"/>
              <a:gd name="connsiteY877" fmla="*/ 3507106 h 5685621"/>
              <a:gd name="connsiteX878" fmla="*/ 1243261 w 4359426"/>
              <a:gd name="connsiteY878" fmla="*/ 3495194 h 5685621"/>
              <a:gd name="connsiteX879" fmla="*/ 1249330 w 4359426"/>
              <a:gd name="connsiteY879" fmla="*/ 3452296 h 5685621"/>
              <a:gd name="connsiteX880" fmla="*/ 1279640 w 4359426"/>
              <a:gd name="connsiteY880" fmla="*/ 3410231 h 5685621"/>
              <a:gd name="connsiteX881" fmla="*/ 1313007 w 4359426"/>
              <a:gd name="connsiteY881" fmla="*/ 3376640 h 5685621"/>
              <a:gd name="connsiteX882" fmla="*/ 1328250 w 4359426"/>
              <a:gd name="connsiteY882" fmla="*/ 3359168 h 5685621"/>
              <a:gd name="connsiteX883" fmla="*/ 1309074 w 4359426"/>
              <a:gd name="connsiteY883" fmla="*/ 3332562 h 5685621"/>
              <a:gd name="connsiteX884" fmla="*/ 1298373 w 4359426"/>
              <a:gd name="connsiteY884" fmla="*/ 3302899 h 5685621"/>
              <a:gd name="connsiteX885" fmla="*/ 1265899 w 4359426"/>
              <a:gd name="connsiteY885" fmla="*/ 3285878 h 5685621"/>
              <a:gd name="connsiteX886" fmla="*/ 1199947 w 4359426"/>
              <a:gd name="connsiteY886" fmla="*/ 3268964 h 5685621"/>
              <a:gd name="connsiteX887" fmla="*/ 1133995 w 4359426"/>
              <a:gd name="connsiteY887" fmla="*/ 3252050 h 5685621"/>
              <a:gd name="connsiteX888" fmla="*/ 1103049 w 4359426"/>
              <a:gd name="connsiteY888" fmla="*/ 3239269 h 5685621"/>
              <a:gd name="connsiteX889" fmla="*/ 1129298 w 4359426"/>
              <a:gd name="connsiteY889" fmla="*/ 3205853 h 5685621"/>
              <a:gd name="connsiteX890" fmla="*/ 1167077 w 4359426"/>
              <a:gd name="connsiteY890" fmla="*/ 3177855 h 5685621"/>
              <a:gd name="connsiteX891" fmla="*/ 1195554 w 4359426"/>
              <a:gd name="connsiteY891" fmla="*/ 3177160 h 5685621"/>
              <a:gd name="connsiteX892" fmla="*/ 1192800 w 4359426"/>
              <a:gd name="connsiteY892" fmla="*/ 3123078 h 5685621"/>
              <a:gd name="connsiteX893" fmla="*/ 1189695 w 4359426"/>
              <a:gd name="connsiteY893" fmla="*/ 3054755 h 5685621"/>
              <a:gd name="connsiteX894" fmla="*/ 1115795 w 4359426"/>
              <a:gd name="connsiteY894" fmla="*/ 3062259 h 5685621"/>
              <a:gd name="connsiteX895" fmla="*/ 1066616 w 4359426"/>
              <a:gd name="connsiteY895" fmla="*/ 3032110 h 5685621"/>
              <a:gd name="connsiteX896" fmla="*/ 1102165 w 4359426"/>
              <a:gd name="connsiteY896" fmla="*/ 2971392 h 5685621"/>
              <a:gd name="connsiteX897" fmla="*/ 1113695 w 4359426"/>
              <a:gd name="connsiteY897" fmla="*/ 2976810 h 5685621"/>
              <a:gd name="connsiteX898" fmla="*/ 1125227 w 4359426"/>
              <a:gd name="connsiteY898" fmla="*/ 2982229 h 5685621"/>
              <a:gd name="connsiteX899" fmla="*/ 1169535 w 4359426"/>
              <a:gd name="connsiteY899" fmla="*/ 2959059 h 5685621"/>
              <a:gd name="connsiteX900" fmla="*/ 1179012 w 4359426"/>
              <a:gd name="connsiteY900" fmla="*/ 2938879 h 5685621"/>
              <a:gd name="connsiteX901" fmla="*/ 1175779 w 4359426"/>
              <a:gd name="connsiteY901" fmla="*/ 2923281 h 5685621"/>
              <a:gd name="connsiteX902" fmla="*/ 1186195 w 4359426"/>
              <a:gd name="connsiteY902" fmla="*/ 2912341 h 5685621"/>
              <a:gd name="connsiteX903" fmla="*/ 1156669 w 4359426"/>
              <a:gd name="connsiteY903" fmla="*/ 2870311 h 5685621"/>
              <a:gd name="connsiteX904" fmla="*/ 1138673 w 4359426"/>
              <a:gd name="connsiteY904" fmla="*/ 2833701 h 5685621"/>
              <a:gd name="connsiteX905" fmla="*/ 1152800 w 4359426"/>
              <a:gd name="connsiteY905" fmla="*/ 2799868 h 5685621"/>
              <a:gd name="connsiteX906" fmla="*/ 1195406 w 4359426"/>
              <a:gd name="connsiteY906" fmla="*/ 2765341 h 5685621"/>
              <a:gd name="connsiteX907" fmla="*/ 1235717 w 4359426"/>
              <a:gd name="connsiteY907" fmla="*/ 2724457 h 5685621"/>
              <a:gd name="connsiteX908" fmla="*/ 1242964 w 4359426"/>
              <a:gd name="connsiteY908" fmla="*/ 2671555 h 5685621"/>
              <a:gd name="connsiteX909" fmla="*/ 1174131 w 4359426"/>
              <a:gd name="connsiteY909" fmla="*/ 2653287 h 5685621"/>
              <a:gd name="connsiteX910" fmla="*/ 1123771 w 4359426"/>
              <a:gd name="connsiteY910" fmla="*/ 2633141 h 5685621"/>
              <a:gd name="connsiteX911" fmla="*/ 1096123 w 4359426"/>
              <a:gd name="connsiteY911" fmla="*/ 2609592 h 5685621"/>
              <a:gd name="connsiteX912" fmla="*/ 1096952 w 4359426"/>
              <a:gd name="connsiteY912" fmla="*/ 2585347 h 5685621"/>
              <a:gd name="connsiteX913" fmla="*/ 1126257 w 4359426"/>
              <a:gd name="connsiteY913" fmla="*/ 2560406 h 5685621"/>
              <a:gd name="connsiteX914" fmla="*/ 1181443 w 4359426"/>
              <a:gd name="connsiteY914" fmla="*/ 2574020 h 5685621"/>
              <a:gd name="connsiteX915" fmla="*/ 1249338 w 4359426"/>
              <a:gd name="connsiteY915" fmla="*/ 2583050 h 5685621"/>
              <a:gd name="connsiteX916" fmla="*/ 1292532 w 4359426"/>
              <a:gd name="connsiteY916" fmla="*/ 2543521 h 5685621"/>
              <a:gd name="connsiteX917" fmla="*/ 1317841 w 4359426"/>
              <a:gd name="connsiteY917" fmla="*/ 2500864 h 5685621"/>
              <a:gd name="connsiteX918" fmla="*/ 1314323 w 4359426"/>
              <a:gd name="connsiteY918" fmla="*/ 2444664 h 5685621"/>
              <a:gd name="connsiteX919" fmla="*/ 1285560 w 4359426"/>
              <a:gd name="connsiteY919" fmla="*/ 2404753 h 5685621"/>
              <a:gd name="connsiteX920" fmla="*/ 1243738 w 4359426"/>
              <a:gd name="connsiteY920" fmla="*/ 2355188 h 5685621"/>
              <a:gd name="connsiteX921" fmla="*/ 1259156 w 4359426"/>
              <a:gd name="connsiteY921" fmla="*/ 2344836 h 5685621"/>
              <a:gd name="connsiteX922" fmla="*/ 1274573 w 4359426"/>
              <a:gd name="connsiteY922" fmla="*/ 2334485 h 5685621"/>
              <a:gd name="connsiteX923" fmla="*/ 1320347 w 4359426"/>
              <a:gd name="connsiteY923" fmla="*/ 2341917 h 5685621"/>
              <a:gd name="connsiteX924" fmla="*/ 1366119 w 4359426"/>
              <a:gd name="connsiteY924" fmla="*/ 2349350 h 5685621"/>
              <a:gd name="connsiteX925" fmla="*/ 1400840 w 4359426"/>
              <a:gd name="connsiteY925" fmla="*/ 2312877 h 5685621"/>
              <a:gd name="connsiteX926" fmla="*/ 1432503 w 4359426"/>
              <a:gd name="connsiteY926" fmla="*/ 2267930 h 5685621"/>
              <a:gd name="connsiteX927" fmla="*/ 1423680 w 4359426"/>
              <a:gd name="connsiteY927" fmla="*/ 2256744 h 5685621"/>
              <a:gd name="connsiteX928" fmla="*/ 1414857 w 4359426"/>
              <a:gd name="connsiteY928" fmla="*/ 2245559 h 5685621"/>
              <a:gd name="connsiteX929" fmla="*/ 1414747 w 4359426"/>
              <a:gd name="connsiteY929" fmla="*/ 2212075 h 5685621"/>
              <a:gd name="connsiteX930" fmla="*/ 1438877 w 4359426"/>
              <a:gd name="connsiteY930" fmla="*/ 2179424 h 5685621"/>
              <a:gd name="connsiteX931" fmla="*/ 1466765 w 4359426"/>
              <a:gd name="connsiteY931" fmla="*/ 2183731 h 5685621"/>
              <a:gd name="connsiteX932" fmla="*/ 1507362 w 4359426"/>
              <a:gd name="connsiteY932" fmla="*/ 2183451 h 5685621"/>
              <a:gd name="connsiteX933" fmla="*/ 1569988 w 4359426"/>
              <a:gd name="connsiteY933" fmla="*/ 2065072 h 5685621"/>
              <a:gd name="connsiteX934" fmla="*/ 1538104 w 4359426"/>
              <a:gd name="connsiteY934" fmla="*/ 2043051 h 5685621"/>
              <a:gd name="connsiteX935" fmla="*/ 1489973 w 4359426"/>
              <a:gd name="connsiteY935" fmla="*/ 2055627 h 5685621"/>
              <a:gd name="connsiteX936" fmla="*/ 1364295 w 4359426"/>
              <a:gd name="connsiteY936" fmla="*/ 2072232 h 5685621"/>
              <a:gd name="connsiteX937" fmla="*/ 1299936 w 4359426"/>
              <a:gd name="connsiteY937" fmla="*/ 2033193 h 5685621"/>
              <a:gd name="connsiteX938" fmla="*/ 1252524 w 4359426"/>
              <a:gd name="connsiteY938" fmla="*/ 1988037 h 5685621"/>
              <a:gd name="connsiteX939" fmla="*/ 1177685 w 4359426"/>
              <a:gd name="connsiteY939" fmla="*/ 1986303 h 5685621"/>
              <a:gd name="connsiteX940" fmla="*/ 1153794 w 4359426"/>
              <a:gd name="connsiteY940" fmla="*/ 1999711 h 5685621"/>
              <a:gd name="connsiteX941" fmla="*/ 1129904 w 4359426"/>
              <a:gd name="connsiteY941" fmla="*/ 2013119 h 5685621"/>
              <a:gd name="connsiteX942" fmla="*/ 1097190 w 4359426"/>
              <a:gd name="connsiteY942" fmla="*/ 2015343 h 5685621"/>
              <a:gd name="connsiteX943" fmla="*/ 1064477 w 4359426"/>
              <a:gd name="connsiteY943" fmla="*/ 2017568 h 5685621"/>
              <a:gd name="connsiteX944" fmla="*/ 1038229 w 4359426"/>
              <a:gd name="connsiteY944" fmla="*/ 2050984 h 5685621"/>
              <a:gd name="connsiteX945" fmla="*/ 1017396 w 4359426"/>
              <a:gd name="connsiteY945" fmla="*/ 2072866 h 5685621"/>
              <a:gd name="connsiteX946" fmla="*/ 979267 w 4359426"/>
              <a:gd name="connsiteY946" fmla="*/ 2086623 h 5685621"/>
              <a:gd name="connsiteX947" fmla="*/ 946554 w 4359426"/>
              <a:gd name="connsiteY947" fmla="*/ 2088847 h 5685621"/>
              <a:gd name="connsiteX948" fmla="*/ 955745 w 4359426"/>
              <a:gd name="connsiteY948" fmla="*/ 2028059 h 5685621"/>
              <a:gd name="connsiteX949" fmla="*/ 989877 w 4359426"/>
              <a:gd name="connsiteY949" fmla="*/ 1996590 h 5685621"/>
              <a:gd name="connsiteX950" fmla="*/ 972931 w 4359426"/>
              <a:gd name="connsiteY950" fmla="*/ 2002703 h 5685621"/>
              <a:gd name="connsiteX951" fmla="*/ 988938 w 4359426"/>
              <a:gd name="connsiteY951" fmla="*/ 1987349 h 5685621"/>
              <a:gd name="connsiteX952" fmla="*/ 1023833 w 4359426"/>
              <a:gd name="connsiteY952" fmla="*/ 1957997 h 5685621"/>
              <a:gd name="connsiteX953" fmla="*/ 1054142 w 4359426"/>
              <a:gd name="connsiteY953" fmla="*/ 1915932 h 5685621"/>
              <a:gd name="connsiteX954" fmla="*/ 1057919 w 4359426"/>
              <a:gd name="connsiteY954" fmla="*/ 1866678 h 5685621"/>
              <a:gd name="connsiteX955" fmla="*/ 1030925 w 4359426"/>
              <a:gd name="connsiteY955" fmla="*/ 1811763 h 5685621"/>
              <a:gd name="connsiteX956" fmla="*/ 987399 w 4359426"/>
              <a:gd name="connsiteY956" fmla="*/ 1750838 h 5685621"/>
              <a:gd name="connsiteX957" fmla="*/ 935750 w 4359426"/>
              <a:gd name="connsiteY957" fmla="*/ 1707212 h 5685621"/>
              <a:gd name="connsiteX958" fmla="*/ 882858 w 4359426"/>
              <a:gd name="connsiteY958" fmla="*/ 1699955 h 5685621"/>
              <a:gd name="connsiteX959" fmla="*/ 877443 w 4359426"/>
              <a:gd name="connsiteY959" fmla="*/ 1711486 h 5685621"/>
              <a:gd name="connsiteX960" fmla="*/ 832848 w 4359426"/>
              <a:gd name="connsiteY960" fmla="*/ 1694051 h 5685621"/>
              <a:gd name="connsiteX961" fmla="*/ 813673 w 4359426"/>
              <a:gd name="connsiteY961" fmla="*/ 1667443 h 5685621"/>
              <a:gd name="connsiteX962" fmla="*/ 792491 w 4359426"/>
              <a:gd name="connsiteY962" fmla="*/ 1675085 h 5685621"/>
              <a:gd name="connsiteX963" fmla="*/ 776723 w 4359426"/>
              <a:gd name="connsiteY963" fmla="*/ 1671196 h 5685621"/>
              <a:gd name="connsiteX964" fmla="*/ 813738 w 4359426"/>
              <a:gd name="connsiteY964" fmla="*/ 1641081 h 5685621"/>
              <a:gd name="connsiteX965" fmla="*/ 849223 w 4359426"/>
              <a:gd name="connsiteY965" fmla="*/ 1606726 h 5685621"/>
              <a:gd name="connsiteX966" fmla="*/ 830398 w 4359426"/>
              <a:gd name="connsiteY966" fmla="*/ 1594362 h 5685621"/>
              <a:gd name="connsiteX967" fmla="*/ 811573 w 4359426"/>
              <a:gd name="connsiteY967" fmla="*/ 1581996 h 5685621"/>
              <a:gd name="connsiteX968" fmla="*/ 856121 w 4359426"/>
              <a:gd name="connsiteY968" fmla="*/ 1539583 h 5685621"/>
              <a:gd name="connsiteX969" fmla="*/ 862669 w 4359426"/>
              <a:gd name="connsiteY969" fmla="*/ 1458198 h 5685621"/>
              <a:gd name="connsiteX970" fmla="*/ 811738 w 4359426"/>
              <a:gd name="connsiteY970" fmla="*/ 1356842 h 5685621"/>
              <a:gd name="connsiteX971" fmla="*/ 725257 w 4359426"/>
              <a:gd name="connsiteY971" fmla="*/ 1316204 h 5685621"/>
              <a:gd name="connsiteX972" fmla="*/ 789635 w 4359426"/>
              <a:gd name="connsiteY972" fmla="*/ 1269032 h 5685621"/>
              <a:gd name="connsiteX973" fmla="*/ 826123 w 4359426"/>
              <a:gd name="connsiteY973" fmla="*/ 1217555 h 5685621"/>
              <a:gd name="connsiteX974" fmla="*/ 829550 w 4359426"/>
              <a:gd name="connsiteY974" fmla="*/ 1154059 h 5685621"/>
              <a:gd name="connsiteX975" fmla="*/ 810025 w 4359426"/>
              <a:gd name="connsiteY975" fmla="*/ 1113211 h 5685621"/>
              <a:gd name="connsiteX976" fmla="*/ 793558 w 4359426"/>
              <a:gd name="connsiteY976" fmla="*/ 1080839 h 5685621"/>
              <a:gd name="connsiteX977" fmla="*/ 840400 w 4359426"/>
              <a:gd name="connsiteY977" fmla="*/ 1044782 h 5685621"/>
              <a:gd name="connsiteX978" fmla="*/ 864768 w 4359426"/>
              <a:gd name="connsiteY978" fmla="*/ 992888 h 5685621"/>
              <a:gd name="connsiteX979" fmla="*/ 874309 w 4359426"/>
              <a:gd name="connsiteY979" fmla="*/ 946342 h 5685621"/>
              <a:gd name="connsiteX980" fmla="*/ 880904 w 4359426"/>
              <a:gd name="connsiteY980" fmla="*/ 924805 h 5685621"/>
              <a:gd name="connsiteX981" fmla="*/ 860900 w 4359426"/>
              <a:gd name="connsiteY981" fmla="*/ 922445 h 5685621"/>
              <a:gd name="connsiteX982" fmla="*/ 882911 w 4359426"/>
              <a:gd name="connsiteY982" fmla="*/ 890557 h 5685621"/>
              <a:gd name="connsiteX983" fmla="*/ 904924 w 4359426"/>
              <a:gd name="connsiteY983" fmla="*/ 858670 h 5685621"/>
              <a:gd name="connsiteX984" fmla="*/ 900511 w 4359426"/>
              <a:gd name="connsiteY984" fmla="*/ 853077 h 5685621"/>
              <a:gd name="connsiteX985" fmla="*/ 896099 w 4359426"/>
              <a:gd name="connsiteY985" fmla="*/ 847485 h 5685621"/>
              <a:gd name="connsiteX986" fmla="*/ 890334 w 4359426"/>
              <a:gd name="connsiteY986" fmla="*/ 844776 h 5685621"/>
              <a:gd name="connsiteX987" fmla="*/ 891402 w 4359426"/>
              <a:gd name="connsiteY987" fmla="*/ 801288 h 5685621"/>
              <a:gd name="connsiteX988" fmla="*/ 882819 w 4359426"/>
              <a:gd name="connsiteY988" fmla="*/ 770860 h 5685621"/>
              <a:gd name="connsiteX989" fmla="*/ 879411 w 4359426"/>
              <a:gd name="connsiteY989" fmla="*/ 748144 h 5685621"/>
              <a:gd name="connsiteX990" fmla="*/ 896007 w 4359426"/>
              <a:gd name="connsiteY990" fmla="*/ 727788 h 5685621"/>
              <a:gd name="connsiteX991" fmla="*/ 930186 w 4359426"/>
              <a:gd name="connsiteY991" fmla="*/ 756167 h 5685621"/>
              <a:gd name="connsiteX992" fmla="*/ 965193 w 4359426"/>
              <a:gd name="connsiteY992" fmla="*/ 760299 h 5685621"/>
              <a:gd name="connsiteX993" fmla="*/ 980260 w 4359426"/>
              <a:gd name="connsiteY993" fmla="*/ 735706 h 5685621"/>
              <a:gd name="connsiteX994" fmla="*/ 995328 w 4359426"/>
              <a:gd name="connsiteY994" fmla="*/ 711113 h 5685621"/>
              <a:gd name="connsiteX995" fmla="*/ 961213 w 4359426"/>
              <a:gd name="connsiteY995" fmla="*/ 656371 h 5685621"/>
              <a:gd name="connsiteX996" fmla="*/ 933215 w 4359426"/>
              <a:gd name="connsiteY996" fmla="*/ 618580 h 5685621"/>
              <a:gd name="connsiteX997" fmla="*/ 963222 w 4359426"/>
              <a:gd name="connsiteY997" fmla="*/ 622122 h 5685621"/>
              <a:gd name="connsiteX998" fmla="*/ 987222 w 4359426"/>
              <a:gd name="connsiteY998" fmla="*/ 642198 h 5685621"/>
              <a:gd name="connsiteX999" fmla="*/ 1013342 w 4359426"/>
              <a:gd name="connsiteY999" fmla="*/ 661510 h 5685621"/>
              <a:gd name="connsiteX1000" fmla="*/ 1053939 w 4359426"/>
              <a:gd name="connsiteY1000" fmla="*/ 661232 h 5685621"/>
              <a:gd name="connsiteX1001" fmla="*/ 1082893 w 4359426"/>
              <a:gd name="connsiteY1001" fmla="*/ 622051 h 5685621"/>
              <a:gd name="connsiteX1002" fmla="*/ 1082084 w 4359426"/>
              <a:gd name="connsiteY1002" fmla="*/ 560083 h 5685621"/>
              <a:gd name="connsiteX1003" fmla="*/ 1074918 w 4359426"/>
              <a:gd name="connsiteY1003" fmla="*/ 500409 h 5685621"/>
              <a:gd name="connsiteX1004" fmla="*/ 1089046 w 4359426"/>
              <a:gd name="connsiteY1004" fmla="*/ 466575 h 5685621"/>
              <a:gd name="connsiteX1005" fmla="*/ 1113047 w 4359426"/>
              <a:gd name="connsiteY1005" fmla="*/ 486653 h 5685621"/>
              <a:gd name="connsiteX1006" fmla="*/ 1127396 w 4359426"/>
              <a:gd name="connsiteY1006" fmla="*/ 519789 h 5685621"/>
              <a:gd name="connsiteX1007" fmla="*/ 1177166 w 4359426"/>
              <a:gd name="connsiteY1007" fmla="*/ 544936 h 5685621"/>
              <a:gd name="connsiteX1008" fmla="*/ 1230473 w 4359426"/>
              <a:gd name="connsiteY1008" fmla="*/ 540072 h 5685621"/>
              <a:gd name="connsiteX1009" fmla="*/ 1263906 w 4359426"/>
              <a:gd name="connsiteY1009" fmla="*/ 480119 h 5685621"/>
              <a:gd name="connsiteX1010" fmla="*/ 1352412 w 4359426"/>
              <a:gd name="connsiteY1010" fmla="*/ 400295 h 5685621"/>
              <a:gd name="connsiteX1011" fmla="*/ 1402485 w 4359426"/>
              <a:gd name="connsiteY1011" fmla="*/ 379835 h 5685621"/>
              <a:gd name="connsiteX1012" fmla="*/ 1439499 w 4359426"/>
              <a:gd name="connsiteY1012" fmla="*/ 349719 h 5685621"/>
              <a:gd name="connsiteX1013" fmla="*/ 1503048 w 4359426"/>
              <a:gd name="connsiteY1013" fmla="*/ 326792 h 5685621"/>
              <a:gd name="connsiteX1014" fmla="*/ 1569653 w 4359426"/>
              <a:gd name="connsiteY1014" fmla="*/ 312340 h 5685621"/>
              <a:gd name="connsiteX1015" fmla="*/ 1597431 w 4359426"/>
              <a:gd name="connsiteY1015" fmla="*/ 283161 h 5685621"/>
              <a:gd name="connsiteX1016" fmla="*/ 1573670 w 4359426"/>
              <a:gd name="connsiteY1016" fmla="*/ 243842 h 5685621"/>
              <a:gd name="connsiteX1017" fmla="*/ 1584168 w 4359426"/>
              <a:gd name="connsiteY1017" fmla="*/ 120324 h 5685621"/>
              <a:gd name="connsiteX1018" fmla="*/ 1638911 w 4359426"/>
              <a:gd name="connsiteY1018" fmla="*/ 0 h 568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</a:cxnLst>
            <a:rect l="l" t="t" r="r" b="b"/>
            <a:pathLst>
              <a:path w="4359426" h="5685621">
                <a:moveTo>
                  <a:pt x="2359281" y="5659579"/>
                </a:moveTo>
                <a:lnTo>
                  <a:pt x="2370811" y="5664999"/>
                </a:lnTo>
                <a:cubicBezTo>
                  <a:pt x="2364141" y="5664206"/>
                  <a:pt x="2360808" y="5663812"/>
                  <a:pt x="2360808" y="5663812"/>
                </a:cubicBezTo>
                <a:close/>
                <a:moveTo>
                  <a:pt x="1251141" y="4482521"/>
                </a:moveTo>
                <a:lnTo>
                  <a:pt x="1253388" y="4483356"/>
                </a:lnTo>
                <a:lnTo>
                  <a:pt x="1250464" y="4483962"/>
                </a:lnTo>
                <a:lnTo>
                  <a:pt x="1246841" y="4483249"/>
                </a:lnTo>
                <a:close/>
                <a:moveTo>
                  <a:pt x="1193161" y="4471112"/>
                </a:moveTo>
                <a:cubicBezTo>
                  <a:pt x="1198809" y="4469074"/>
                  <a:pt x="1209322" y="4471666"/>
                  <a:pt x="1224695" y="4478891"/>
                </a:cubicBezTo>
                <a:lnTo>
                  <a:pt x="1246841" y="4483249"/>
                </a:lnTo>
                <a:lnTo>
                  <a:pt x="1182329" y="4494176"/>
                </a:lnTo>
                <a:cubicBezTo>
                  <a:pt x="1185939" y="4486488"/>
                  <a:pt x="1187236" y="4481231"/>
                  <a:pt x="1186217" y="4478407"/>
                </a:cubicBezTo>
                <a:cubicBezTo>
                  <a:pt x="1185197" y="4475581"/>
                  <a:pt x="1187512" y="4473150"/>
                  <a:pt x="1193161" y="4471112"/>
                </a:cubicBezTo>
                <a:close/>
                <a:moveTo>
                  <a:pt x="2216489" y="4255175"/>
                </a:moveTo>
                <a:lnTo>
                  <a:pt x="2211073" y="4266706"/>
                </a:lnTo>
                <a:lnTo>
                  <a:pt x="2209916" y="4267923"/>
                </a:lnTo>
                <a:close/>
                <a:moveTo>
                  <a:pt x="2289685" y="4219181"/>
                </a:moveTo>
                <a:cubicBezTo>
                  <a:pt x="2288115" y="4232524"/>
                  <a:pt x="2278856" y="4242250"/>
                  <a:pt x="2261909" y="4248364"/>
                </a:cubicBezTo>
                <a:cubicBezTo>
                  <a:pt x="2244963" y="4254478"/>
                  <a:pt x="2233665" y="4258554"/>
                  <a:pt x="2228018" y="4260591"/>
                </a:cubicBezTo>
                <a:cubicBezTo>
                  <a:pt x="2225979" y="4254941"/>
                  <a:pt x="2234336" y="4247137"/>
                  <a:pt x="2253087" y="4237180"/>
                </a:cubicBezTo>
                <a:cubicBezTo>
                  <a:pt x="2271837" y="4227222"/>
                  <a:pt x="2284036" y="4221219"/>
                  <a:pt x="2289685" y="4219181"/>
                </a:cubicBezTo>
                <a:close/>
                <a:moveTo>
                  <a:pt x="2326289" y="4201194"/>
                </a:moveTo>
                <a:cubicBezTo>
                  <a:pt x="2330133" y="4203000"/>
                  <a:pt x="2333074" y="4206728"/>
                  <a:pt x="2335112" y="4212378"/>
                </a:cubicBezTo>
                <a:cubicBezTo>
                  <a:pt x="2329463" y="4214416"/>
                  <a:pt x="2324264" y="4215486"/>
                  <a:pt x="2319520" y="4215608"/>
                </a:cubicBezTo>
                <a:cubicBezTo>
                  <a:pt x="2314773" y="4215726"/>
                  <a:pt x="2310988" y="4216292"/>
                  <a:pt x="2308165" y="4217311"/>
                </a:cubicBezTo>
                <a:cubicBezTo>
                  <a:pt x="2304320" y="4215505"/>
                  <a:pt x="2300985" y="4215106"/>
                  <a:pt x="2298160" y="4216125"/>
                </a:cubicBezTo>
                <a:cubicBezTo>
                  <a:pt x="2296123" y="4210481"/>
                  <a:pt x="2300753" y="4205617"/>
                  <a:pt x="2312050" y="4201541"/>
                </a:cubicBezTo>
                <a:cubicBezTo>
                  <a:pt x="2317699" y="4199503"/>
                  <a:pt x="2322445" y="4199387"/>
                  <a:pt x="2326289" y="4201194"/>
                </a:cubicBezTo>
                <a:close/>
                <a:moveTo>
                  <a:pt x="2490685" y="4165829"/>
                </a:moveTo>
                <a:cubicBezTo>
                  <a:pt x="2487075" y="4173517"/>
                  <a:pt x="2481033" y="4178890"/>
                  <a:pt x="2472560" y="4181947"/>
                </a:cubicBezTo>
                <a:lnTo>
                  <a:pt x="2459850" y="4186533"/>
                </a:lnTo>
                <a:cubicBezTo>
                  <a:pt x="2457811" y="4180883"/>
                  <a:pt x="2458204" y="4177547"/>
                  <a:pt x="2461028" y="4176528"/>
                </a:cubicBezTo>
                <a:lnTo>
                  <a:pt x="2465266" y="4174999"/>
                </a:lnTo>
                <a:lnTo>
                  <a:pt x="2462209" y="4166525"/>
                </a:lnTo>
                <a:cubicBezTo>
                  <a:pt x="2473506" y="4162449"/>
                  <a:pt x="2482998" y="4162216"/>
                  <a:pt x="2490685" y="4165829"/>
                </a:cubicBezTo>
                <a:close/>
                <a:moveTo>
                  <a:pt x="2949631" y="4057721"/>
                </a:moveTo>
                <a:cubicBezTo>
                  <a:pt x="2955746" y="4074670"/>
                  <a:pt x="2963959" y="4099646"/>
                  <a:pt x="2974267" y="4132644"/>
                </a:cubicBezTo>
                <a:cubicBezTo>
                  <a:pt x="2984574" y="4165637"/>
                  <a:pt x="2987023" y="4187908"/>
                  <a:pt x="2981608" y="4199439"/>
                </a:cubicBezTo>
                <a:cubicBezTo>
                  <a:pt x="2967805" y="4178876"/>
                  <a:pt x="2956826" y="4157295"/>
                  <a:pt x="2948670" y="4134688"/>
                </a:cubicBezTo>
                <a:cubicBezTo>
                  <a:pt x="2940518" y="4112093"/>
                  <a:pt x="2932363" y="4089487"/>
                  <a:pt x="2924211" y="4066892"/>
                </a:cubicBezTo>
                <a:close/>
                <a:moveTo>
                  <a:pt x="1709834" y="4045248"/>
                </a:moveTo>
                <a:lnTo>
                  <a:pt x="1709833" y="4045250"/>
                </a:lnTo>
                <a:lnTo>
                  <a:pt x="1715598" y="4047959"/>
                </a:lnTo>
                <a:cubicBezTo>
                  <a:pt x="1716617" y="4050783"/>
                  <a:pt x="1718088" y="4052648"/>
                  <a:pt x="1720010" y="4053551"/>
                </a:cubicBezTo>
                <a:lnTo>
                  <a:pt x="1724422" y="4059142"/>
                </a:lnTo>
                <a:lnTo>
                  <a:pt x="1724423" y="4059140"/>
                </a:lnTo>
                <a:cubicBezTo>
                  <a:pt x="1723404" y="4056315"/>
                  <a:pt x="1721933" y="4054450"/>
                  <a:pt x="1720011" y="4053549"/>
                </a:cubicBezTo>
                <a:cubicBezTo>
                  <a:pt x="1718089" y="4052645"/>
                  <a:pt x="1716618" y="4050781"/>
                  <a:pt x="1715599" y="4047956"/>
                </a:cubicBezTo>
                <a:close/>
                <a:moveTo>
                  <a:pt x="1298373" y="3302899"/>
                </a:moveTo>
                <a:cubicBezTo>
                  <a:pt x="1300411" y="3308548"/>
                  <a:pt x="1298607" y="3312393"/>
                  <a:pt x="1292958" y="3314431"/>
                </a:cubicBezTo>
                <a:lnTo>
                  <a:pt x="1291429" y="3310193"/>
                </a:lnTo>
                <a:cubicBezTo>
                  <a:pt x="1290409" y="3307367"/>
                  <a:pt x="1292724" y="3304937"/>
                  <a:pt x="1298373" y="3302899"/>
                </a:cubicBezTo>
                <a:close/>
                <a:moveTo>
                  <a:pt x="850514" y="3282487"/>
                </a:moveTo>
                <a:cubicBezTo>
                  <a:pt x="853338" y="3281469"/>
                  <a:pt x="864082" y="3293556"/>
                  <a:pt x="882749" y="3318750"/>
                </a:cubicBezTo>
                <a:cubicBezTo>
                  <a:pt x="871451" y="3322826"/>
                  <a:pt x="860154" y="3326902"/>
                  <a:pt x="848856" y="3330978"/>
                </a:cubicBezTo>
                <a:cubicBezTo>
                  <a:pt x="837558" y="3335054"/>
                  <a:pt x="828852" y="3328617"/>
                  <a:pt x="822736" y="3311666"/>
                </a:cubicBezTo>
                <a:cubicBezTo>
                  <a:pt x="818659" y="3300366"/>
                  <a:pt x="822270" y="3292677"/>
                  <a:pt x="833568" y="3288601"/>
                </a:cubicBezTo>
                <a:cubicBezTo>
                  <a:pt x="838197" y="3283737"/>
                  <a:pt x="843846" y="3281699"/>
                  <a:pt x="850514" y="3282487"/>
                </a:cubicBezTo>
                <a:close/>
                <a:moveTo>
                  <a:pt x="654113" y="3167761"/>
                </a:moveTo>
                <a:cubicBezTo>
                  <a:pt x="661389" y="3169127"/>
                  <a:pt x="670184" y="3171940"/>
                  <a:pt x="680499" y="3176201"/>
                </a:cubicBezTo>
                <a:cubicBezTo>
                  <a:pt x="701129" y="3184721"/>
                  <a:pt x="738349" y="3201625"/>
                  <a:pt x="792159" y="3226912"/>
                </a:cubicBezTo>
                <a:cubicBezTo>
                  <a:pt x="797808" y="3224874"/>
                  <a:pt x="803653" y="3221168"/>
                  <a:pt x="809696" y="3215796"/>
                </a:cubicBezTo>
                <a:cubicBezTo>
                  <a:pt x="815736" y="3210423"/>
                  <a:pt x="822994" y="3206208"/>
                  <a:pt x="831466" y="3203151"/>
                </a:cubicBezTo>
                <a:cubicBezTo>
                  <a:pt x="834524" y="3211627"/>
                  <a:pt x="845292" y="3214927"/>
                  <a:pt x="863766" y="3213051"/>
                </a:cubicBezTo>
                <a:cubicBezTo>
                  <a:pt x="882241" y="3211174"/>
                  <a:pt x="892498" y="3213061"/>
                  <a:pt x="894537" y="3218711"/>
                </a:cubicBezTo>
                <a:lnTo>
                  <a:pt x="889120" y="3230243"/>
                </a:lnTo>
                <a:cubicBezTo>
                  <a:pt x="886297" y="3231262"/>
                  <a:pt x="883923" y="3231321"/>
                  <a:pt x="882001" y="3230418"/>
                </a:cubicBezTo>
                <a:cubicBezTo>
                  <a:pt x="880080" y="3229514"/>
                  <a:pt x="877707" y="3229572"/>
                  <a:pt x="874883" y="3230591"/>
                </a:cubicBezTo>
                <a:lnTo>
                  <a:pt x="869117" y="3227882"/>
                </a:lnTo>
                <a:cubicBezTo>
                  <a:pt x="866293" y="3228901"/>
                  <a:pt x="862566" y="3231842"/>
                  <a:pt x="857937" y="3236705"/>
                </a:cubicBezTo>
                <a:cubicBezTo>
                  <a:pt x="852288" y="3238742"/>
                  <a:pt x="848306" y="3240977"/>
                  <a:pt x="845991" y="3243410"/>
                </a:cubicBezTo>
                <a:cubicBezTo>
                  <a:pt x="843677" y="3245841"/>
                  <a:pt x="841106" y="3247565"/>
                  <a:pt x="838282" y="3248584"/>
                </a:cubicBezTo>
                <a:cubicBezTo>
                  <a:pt x="824161" y="3253679"/>
                  <a:pt x="816591" y="3254815"/>
                  <a:pt x="815571" y="3251989"/>
                </a:cubicBezTo>
                <a:cubicBezTo>
                  <a:pt x="814552" y="3249165"/>
                  <a:pt x="808787" y="3246456"/>
                  <a:pt x="798274" y="3243863"/>
                </a:cubicBezTo>
                <a:cubicBezTo>
                  <a:pt x="807448" y="3269288"/>
                  <a:pt x="812894" y="3297655"/>
                  <a:pt x="814614" y="3328962"/>
                </a:cubicBezTo>
                <a:cubicBezTo>
                  <a:pt x="816332" y="3360270"/>
                  <a:pt x="808442" y="3387063"/>
                  <a:pt x="790943" y="3409340"/>
                </a:cubicBezTo>
                <a:cubicBezTo>
                  <a:pt x="780114" y="3432404"/>
                  <a:pt x="763400" y="3448013"/>
                  <a:pt x="740806" y="3456165"/>
                </a:cubicBezTo>
                <a:cubicBezTo>
                  <a:pt x="692792" y="3473487"/>
                  <a:pt x="651547" y="3476394"/>
                  <a:pt x="617071" y="3464886"/>
                </a:cubicBezTo>
                <a:cubicBezTo>
                  <a:pt x="599833" y="3459133"/>
                  <a:pt x="583971" y="3446690"/>
                  <a:pt x="569496" y="3427571"/>
                </a:cubicBezTo>
                <a:lnTo>
                  <a:pt x="533483" y="3356645"/>
                </a:lnTo>
                <a:lnTo>
                  <a:pt x="542682" y="3278603"/>
                </a:lnTo>
                <a:cubicBezTo>
                  <a:pt x="550688" y="3256557"/>
                  <a:pt x="561322" y="3235160"/>
                  <a:pt x="574585" y="3214412"/>
                </a:cubicBezTo>
                <a:cubicBezTo>
                  <a:pt x="587847" y="3193664"/>
                  <a:pt x="608600" y="3178194"/>
                  <a:pt x="636845" y="3168004"/>
                </a:cubicBezTo>
                <a:cubicBezTo>
                  <a:pt x="641081" y="3166476"/>
                  <a:pt x="646837" y="3166395"/>
                  <a:pt x="654113" y="3167761"/>
                </a:cubicBezTo>
                <a:close/>
                <a:moveTo>
                  <a:pt x="608627" y="3063245"/>
                </a:moveTo>
                <a:cubicBezTo>
                  <a:pt x="619924" y="3059169"/>
                  <a:pt x="628631" y="3065607"/>
                  <a:pt x="634746" y="3082556"/>
                </a:cubicBezTo>
                <a:cubicBezTo>
                  <a:pt x="629097" y="3084594"/>
                  <a:pt x="623646" y="3084966"/>
                  <a:pt x="618390" y="3083669"/>
                </a:cubicBezTo>
                <a:cubicBezTo>
                  <a:pt x="613135" y="3082372"/>
                  <a:pt x="606270" y="3083252"/>
                  <a:pt x="597796" y="3086310"/>
                </a:cubicBezTo>
                <a:lnTo>
                  <a:pt x="603212" y="3074778"/>
                </a:lnTo>
                <a:cubicBezTo>
                  <a:pt x="601174" y="3069127"/>
                  <a:pt x="601565" y="3065792"/>
                  <a:pt x="604391" y="3064773"/>
                </a:cubicBezTo>
                <a:close/>
                <a:moveTo>
                  <a:pt x="3698859" y="2710441"/>
                </a:moveTo>
                <a:cubicBezTo>
                  <a:pt x="3704242" y="2712091"/>
                  <a:pt x="3708786" y="2715839"/>
                  <a:pt x="3712491" y="2721687"/>
                </a:cubicBezTo>
                <a:cubicBezTo>
                  <a:pt x="3719903" y="2733381"/>
                  <a:pt x="3729374" y="2741937"/>
                  <a:pt x="3740904" y="2747355"/>
                </a:cubicBezTo>
                <a:cubicBezTo>
                  <a:pt x="3749058" y="2769956"/>
                  <a:pt x="3749408" y="2784197"/>
                  <a:pt x="3741955" y="2790079"/>
                </a:cubicBezTo>
                <a:cubicBezTo>
                  <a:pt x="3734500" y="2795961"/>
                  <a:pt x="3719476" y="2802978"/>
                  <a:pt x="3696880" y="2811130"/>
                </a:cubicBezTo>
                <a:cubicBezTo>
                  <a:pt x="3694842" y="2805480"/>
                  <a:pt x="3686392" y="2799749"/>
                  <a:pt x="3671526" y="2793936"/>
                </a:cubicBezTo>
                <a:cubicBezTo>
                  <a:pt x="3656662" y="2788124"/>
                  <a:pt x="3646681" y="2778156"/>
                  <a:pt x="3641585" y="2764030"/>
                </a:cubicBezTo>
                <a:cubicBezTo>
                  <a:pt x="3647000" y="2752498"/>
                  <a:pt x="3650552" y="2742436"/>
                  <a:pt x="3652240" y="2733846"/>
                </a:cubicBezTo>
                <a:cubicBezTo>
                  <a:pt x="3653928" y="2725254"/>
                  <a:pt x="3663246" y="2717902"/>
                  <a:pt x="3680192" y="2711789"/>
                </a:cubicBezTo>
                <a:cubicBezTo>
                  <a:pt x="3687254" y="2709241"/>
                  <a:pt x="3693476" y="2708792"/>
                  <a:pt x="3698859" y="2710441"/>
                </a:cubicBezTo>
                <a:close/>
                <a:moveTo>
                  <a:pt x="3805187" y="2580488"/>
                </a:moveTo>
                <a:cubicBezTo>
                  <a:pt x="3816485" y="2576412"/>
                  <a:pt x="3825191" y="2582849"/>
                  <a:pt x="3831307" y="2599800"/>
                </a:cubicBezTo>
                <a:cubicBezTo>
                  <a:pt x="3814360" y="2605914"/>
                  <a:pt x="3802045" y="2607165"/>
                  <a:pt x="3794358" y="2603553"/>
                </a:cubicBezTo>
                <a:cubicBezTo>
                  <a:pt x="3790281" y="2592252"/>
                  <a:pt x="3793891" y="2584564"/>
                  <a:pt x="3805187" y="2580488"/>
                </a:cubicBezTo>
                <a:close/>
                <a:moveTo>
                  <a:pt x="1031653" y="2537067"/>
                </a:moveTo>
                <a:cubicBezTo>
                  <a:pt x="1054246" y="2528916"/>
                  <a:pt x="1070640" y="2538965"/>
                  <a:pt x="1080833" y="2567216"/>
                </a:cubicBezTo>
                <a:lnTo>
                  <a:pt x="1082361" y="2571454"/>
                </a:lnTo>
                <a:cubicBezTo>
                  <a:pt x="1083380" y="2574278"/>
                  <a:pt x="1082086" y="2579535"/>
                  <a:pt x="1078475" y="2587222"/>
                </a:cubicBezTo>
                <a:cubicBezTo>
                  <a:pt x="1047407" y="2598431"/>
                  <a:pt x="1028991" y="2602682"/>
                  <a:pt x="1023226" y="2599972"/>
                </a:cubicBezTo>
                <a:cubicBezTo>
                  <a:pt x="1017460" y="2597262"/>
                  <a:pt x="1012029" y="2588845"/>
                  <a:pt x="1006933" y="2574720"/>
                </a:cubicBezTo>
                <a:cubicBezTo>
                  <a:pt x="1004894" y="2569070"/>
                  <a:pt x="1007092" y="2561891"/>
                  <a:pt x="1013527" y="2553184"/>
                </a:cubicBezTo>
                <a:cubicBezTo>
                  <a:pt x="1019961" y="2544477"/>
                  <a:pt x="1026004" y="2539105"/>
                  <a:pt x="1031653" y="2537067"/>
                </a:cubicBezTo>
                <a:close/>
                <a:moveTo>
                  <a:pt x="4357595" y="2333298"/>
                </a:moveTo>
                <a:cubicBezTo>
                  <a:pt x="4361672" y="2344599"/>
                  <a:pt x="4358942" y="2359153"/>
                  <a:pt x="4349407" y="2376960"/>
                </a:cubicBezTo>
                <a:cubicBezTo>
                  <a:pt x="4339873" y="2394768"/>
                  <a:pt x="4328925" y="2413084"/>
                  <a:pt x="4316565" y="2431912"/>
                </a:cubicBezTo>
                <a:cubicBezTo>
                  <a:pt x="4304206" y="2450740"/>
                  <a:pt x="4291590" y="2468859"/>
                  <a:pt x="4278723" y="2486273"/>
                </a:cubicBezTo>
                <a:cubicBezTo>
                  <a:pt x="4265853" y="2503687"/>
                  <a:pt x="4257613" y="2516239"/>
                  <a:pt x="4254003" y="2523926"/>
                </a:cubicBezTo>
                <a:cubicBezTo>
                  <a:pt x="4251965" y="2518277"/>
                  <a:pt x="4257540" y="2493915"/>
                  <a:pt x="4270728" y="2450844"/>
                </a:cubicBezTo>
                <a:cubicBezTo>
                  <a:pt x="4283916" y="2407772"/>
                  <a:pt x="4312873" y="2368590"/>
                  <a:pt x="4357595" y="2333298"/>
                </a:cubicBezTo>
                <a:close/>
                <a:moveTo>
                  <a:pt x="779206" y="2228843"/>
                </a:moveTo>
                <a:cubicBezTo>
                  <a:pt x="786904" y="2228061"/>
                  <a:pt x="792802" y="2228926"/>
                  <a:pt x="796900" y="2231439"/>
                </a:cubicBezTo>
                <a:cubicBezTo>
                  <a:pt x="805097" y="2236464"/>
                  <a:pt x="810725" y="2243213"/>
                  <a:pt x="813783" y="2251689"/>
                </a:cubicBezTo>
                <a:cubicBezTo>
                  <a:pt x="828052" y="2291240"/>
                  <a:pt x="826321" y="2317407"/>
                  <a:pt x="808588" y="2330191"/>
                </a:cubicBezTo>
                <a:cubicBezTo>
                  <a:pt x="790856" y="2342973"/>
                  <a:pt x="773518" y="2352421"/>
                  <a:pt x="756571" y="2358535"/>
                </a:cubicBezTo>
                <a:cubicBezTo>
                  <a:pt x="753980" y="2369049"/>
                  <a:pt x="746076" y="2375891"/>
                  <a:pt x="732856" y="2379064"/>
                </a:cubicBezTo>
                <a:cubicBezTo>
                  <a:pt x="719636" y="2382237"/>
                  <a:pt x="709809" y="2388177"/>
                  <a:pt x="703375" y="2396884"/>
                </a:cubicBezTo>
                <a:cubicBezTo>
                  <a:pt x="691845" y="2391466"/>
                  <a:pt x="682687" y="2385989"/>
                  <a:pt x="675902" y="2380454"/>
                </a:cubicBezTo>
                <a:cubicBezTo>
                  <a:pt x="669117" y="2374921"/>
                  <a:pt x="662900" y="2373172"/>
                  <a:pt x="657251" y="2375210"/>
                </a:cubicBezTo>
                <a:cubicBezTo>
                  <a:pt x="656552" y="2346727"/>
                  <a:pt x="661362" y="2320248"/>
                  <a:pt x="671683" y="2295771"/>
                </a:cubicBezTo>
                <a:cubicBezTo>
                  <a:pt x="682004" y="2271294"/>
                  <a:pt x="708348" y="2251414"/>
                  <a:pt x="750713" y="2236129"/>
                </a:cubicBezTo>
                <a:cubicBezTo>
                  <a:pt x="762011" y="2232053"/>
                  <a:pt x="771508" y="2229624"/>
                  <a:pt x="779206" y="2228843"/>
                </a:cubicBezTo>
                <a:close/>
                <a:moveTo>
                  <a:pt x="155161" y="2090005"/>
                </a:moveTo>
                <a:cubicBezTo>
                  <a:pt x="160388" y="2090115"/>
                  <a:pt x="163991" y="2091808"/>
                  <a:pt x="165972" y="2095085"/>
                </a:cubicBezTo>
                <a:cubicBezTo>
                  <a:pt x="169931" y="2101639"/>
                  <a:pt x="177678" y="2107624"/>
                  <a:pt x="189208" y="2113042"/>
                </a:cubicBezTo>
                <a:cubicBezTo>
                  <a:pt x="172261" y="2119156"/>
                  <a:pt x="161612" y="2120604"/>
                  <a:pt x="157260" y="2117385"/>
                </a:cubicBezTo>
                <a:cubicBezTo>
                  <a:pt x="152905" y="2114166"/>
                  <a:pt x="145357" y="2106513"/>
                  <a:pt x="134612" y="2094426"/>
                </a:cubicBezTo>
                <a:cubicBezTo>
                  <a:pt x="143085" y="2091369"/>
                  <a:pt x="149935" y="2089895"/>
                  <a:pt x="155161" y="2090005"/>
                </a:cubicBezTo>
                <a:close/>
                <a:moveTo>
                  <a:pt x="13889" y="2051772"/>
                </a:moveTo>
                <a:cubicBezTo>
                  <a:pt x="30833" y="2045658"/>
                  <a:pt x="52483" y="2057005"/>
                  <a:pt x="78837" y="2085812"/>
                </a:cubicBezTo>
                <a:cubicBezTo>
                  <a:pt x="105188" y="2114617"/>
                  <a:pt x="121423" y="2137495"/>
                  <a:pt x="127538" y="2154446"/>
                </a:cubicBezTo>
                <a:cubicBezTo>
                  <a:pt x="104943" y="2162598"/>
                  <a:pt x="87429" y="2164926"/>
                  <a:pt x="74996" y="2161429"/>
                </a:cubicBezTo>
                <a:cubicBezTo>
                  <a:pt x="62563" y="2157934"/>
                  <a:pt x="52189" y="2151299"/>
                  <a:pt x="43875" y="2141527"/>
                </a:cubicBezTo>
                <a:cubicBezTo>
                  <a:pt x="35563" y="2131756"/>
                  <a:pt x="28151" y="2120062"/>
                  <a:pt x="21644" y="2106445"/>
                </a:cubicBezTo>
                <a:cubicBezTo>
                  <a:pt x="15135" y="2092829"/>
                  <a:pt x="7920" y="2079468"/>
                  <a:pt x="0" y="2066362"/>
                </a:cubicBezTo>
                <a:cubicBezTo>
                  <a:pt x="2824" y="2065343"/>
                  <a:pt x="4688" y="2063872"/>
                  <a:pt x="5591" y="2061950"/>
                </a:cubicBezTo>
                <a:cubicBezTo>
                  <a:pt x="6492" y="2060028"/>
                  <a:pt x="8356" y="2058557"/>
                  <a:pt x="11180" y="2057538"/>
                </a:cubicBezTo>
                <a:close/>
                <a:moveTo>
                  <a:pt x="1684199" y="2016683"/>
                </a:moveTo>
                <a:cubicBezTo>
                  <a:pt x="1670980" y="2019857"/>
                  <a:pt x="1660134" y="2022972"/>
                  <a:pt x="1651661" y="2026029"/>
                </a:cubicBezTo>
                <a:lnTo>
                  <a:pt x="1651663" y="2026029"/>
                </a:lnTo>
                <a:lnTo>
                  <a:pt x="1684200" y="2016685"/>
                </a:lnTo>
                <a:lnTo>
                  <a:pt x="1711670" y="2033113"/>
                </a:lnTo>
                <a:lnTo>
                  <a:pt x="1711672" y="2033113"/>
                </a:lnTo>
                <a:cubicBezTo>
                  <a:pt x="1706576" y="2018988"/>
                  <a:pt x="1697419" y="2013510"/>
                  <a:pt x="1684199" y="2016683"/>
                </a:cubicBezTo>
                <a:close/>
                <a:moveTo>
                  <a:pt x="771308" y="1682729"/>
                </a:moveTo>
                <a:cubicBezTo>
                  <a:pt x="768483" y="1683748"/>
                  <a:pt x="765267" y="1688103"/>
                  <a:pt x="761656" y="1695791"/>
                </a:cubicBezTo>
                <a:cubicBezTo>
                  <a:pt x="759852" y="1699634"/>
                  <a:pt x="759459" y="1702970"/>
                  <a:pt x="760477" y="1705794"/>
                </a:cubicBezTo>
                <a:cubicBezTo>
                  <a:pt x="754829" y="1707832"/>
                  <a:pt x="750984" y="1706027"/>
                  <a:pt x="748946" y="1700377"/>
                </a:cubicBezTo>
                <a:lnTo>
                  <a:pt x="745888" y="1691900"/>
                </a:lnTo>
                <a:close/>
                <a:moveTo>
                  <a:pt x="2321883" y="1674077"/>
                </a:moveTo>
                <a:cubicBezTo>
                  <a:pt x="2327138" y="1675375"/>
                  <a:pt x="2332823" y="1684498"/>
                  <a:pt x="2338938" y="1701449"/>
                </a:cubicBezTo>
                <a:cubicBezTo>
                  <a:pt x="2340977" y="1707099"/>
                  <a:pt x="2338387" y="1717611"/>
                  <a:pt x="2331167" y="1732988"/>
                </a:cubicBezTo>
                <a:cubicBezTo>
                  <a:pt x="2308571" y="1741140"/>
                  <a:pt x="2292177" y="1731089"/>
                  <a:pt x="2281985" y="1702839"/>
                </a:cubicBezTo>
                <a:cubicBezTo>
                  <a:pt x="2288419" y="1694132"/>
                  <a:pt x="2291128" y="1688366"/>
                  <a:pt x="2290109" y="1685540"/>
                </a:cubicBezTo>
                <a:cubicBezTo>
                  <a:pt x="2289090" y="1682716"/>
                  <a:pt x="2292816" y="1679775"/>
                  <a:pt x="2301289" y="1676718"/>
                </a:cubicBezTo>
                <a:cubicBezTo>
                  <a:pt x="2309763" y="1673661"/>
                  <a:pt x="2316626" y="1672781"/>
                  <a:pt x="2321883" y="1674077"/>
                </a:cubicBezTo>
                <a:close/>
                <a:moveTo>
                  <a:pt x="3013277" y="1632968"/>
                </a:moveTo>
                <a:cubicBezTo>
                  <a:pt x="3019436" y="1632343"/>
                  <a:pt x="3028905" y="1640900"/>
                  <a:pt x="3041688" y="1658637"/>
                </a:cubicBezTo>
                <a:cubicBezTo>
                  <a:pt x="3010621" y="1669845"/>
                  <a:pt x="2995284" y="1673783"/>
                  <a:pt x="2995677" y="1670448"/>
                </a:cubicBezTo>
                <a:cubicBezTo>
                  <a:pt x="2996071" y="1667114"/>
                  <a:pt x="2990384" y="1657991"/>
                  <a:pt x="2978620" y="1643078"/>
                </a:cubicBezTo>
                <a:cubicBezTo>
                  <a:pt x="2995567" y="1636964"/>
                  <a:pt x="3007119" y="1633595"/>
                  <a:pt x="3013277" y="1632968"/>
                </a:cubicBezTo>
                <a:close/>
                <a:moveTo>
                  <a:pt x="3168783" y="1612784"/>
                </a:moveTo>
                <a:cubicBezTo>
                  <a:pt x="3170822" y="1618434"/>
                  <a:pt x="3173763" y="1622162"/>
                  <a:pt x="3177608" y="1623969"/>
                </a:cubicBezTo>
                <a:cubicBezTo>
                  <a:pt x="3181450" y="1625774"/>
                  <a:pt x="3184392" y="1629504"/>
                  <a:pt x="3186431" y="1635154"/>
                </a:cubicBezTo>
                <a:lnTo>
                  <a:pt x="3175599" y="1658217"/>
                </a:lnTo>
                <a:lnTo>
                  <a:pt x="3192545" y="1652103"/>
                </a:lnTo>
                <a:cubicBezTo>
                  <a:pt x="3193565" y="1654929"/>
                  <a:pt x="3187777" y="1661008"/>
                  <a:pt x="3175185" y="1670340"/>
                </a:cubicBezTo>
                <a:cubicBezTo>
                  <a:pt x="3162593" y="1679673"/>
                  <a:pt x="3148586" y="1689515"/>
                  <a:pt x="3133170" y="1699866"/>
                </a:cubicBezTo>
                <a:cubicBezTo>
                  <a:pt x="3117752" y="1710217"/>
                  <a:pt x="3104257" y="1721472"/>
                  <a:pt x="3092682" y="1733630"/>
                </a:cubicBezTo>
                <a:cubicBezTo>
                  <a:pt x="3081109" y="1745787"/>
                  <a:pt x="3076341" y="1754691"/>
                  <a:pt x="3078379" y="1760341"/>
                </a:cubicBezTo>
                <a:cubicBezTo>
                  <a:pt x="3049350" y="1777200"/>
                  <a:pt x="3022891" y="1792333"/>
                  <a:pt x="2998999" y="1805742"/>
                </a:cubicBezTo>
                <a:cubicBezTo>
                  <a:pt x="2975109" y="1819149"/>
                  <a:pt x="2949160" y="1835696"/>
                  <a:pt x="2921149" y="1855381"/>
                </a:cubicBezTo>
                <a:cubicBezTo>
                  <a:pt x="2918877" y="1840235"/>
                  <a:pt x="2924489" y="1827036"/>
                  <a:pt x="2937984" y="1815782"/>
                </a:cubicBezTo>
                <a:cubicBezTo>
                  <a:pt x="2951480" y="1804527"/>
                  <a:pt x="2965485" y="1794685"/>
                  <a:pt x="2980000" y="1786257"/>
                </a:cubicBezTo>
                <a:cubicBezTo>
                  <a:pt x="2994514" y="1777826"/>
                  <a:pt x="3007618" y="1769907"/>
                  <a:pt x="3019307" y="1762496"/>
                </a:cubicBezTo>
                <a:cubicBezTo>
                  <a:pt x="3030998" y="1755086"/>
                  <a:pt x="3036334" y="1749967"/>
                  <a:pt x="3035315" y="1747143"/>
                </a:cubicBezTo>
                <a:lnTo>
                  <a:pt x="3038372" y="1755618"/>
                </a:lnTo>
                <a:cubicBezTo>
                  <a:pt x="3044021" y="1753580"/>
                  <a:pt x="3052966" y="1740775"/>
                  <a:pt x="3065210" y="1717200"/>
                </a:cubicBezTo>
                <a:cubicBezTo>
                  <a:pt x="3077453" y="1693626"/>
                  <a:pt x="3111978" y="1658821"/>
                  <a:pt x="3168783" y="1612784"/>
                </a:cubicBezTo>
                <a:close/>
                <a:moveTo>
                  <a:pt x="2248350" y="1609609"/>
                </a:moveTo>
                <a:cubicBezTo>
                  <a:pt x="2262471" y="1604514"/>
                  <a:pt x="2277845" y="1611739"/>
                  <a:pt x="2294474" y="1631283"/>
                </a:cubicBezTo>
                <a:cubicBezTo>
                  <a:pt x="2288825" y="1633321"/>
                  <a:pt x="2287018" y="1637164"/>
                  <a:pt x="2289057" y="1642815"/>
                </a:cubicBezTo>
                <a:cubicBezTo>
                  <a:pt x="2277527" y="1637397"/>
                  <a:pt x="2267976" y="1635255"/>
                  <a:pt x="2260406" y="1636389"/>
                </a:cubicBezTo>
                <a:cubicBezTo>
                  <a:pt x="2252835" y="1637524"/>
                  <a:pt x="2248031" y="1635267"/>
                  <a:pt x="2245993" y="1629616"/>
                </a:cubicBezTo>
                <a:cubicBezTo>
                  <a:pt x="2243954" y="1623966"/>
                  <a:pt x="2244346" y="1620633"/>
                  <a:pt x="2247171" y="1619613"/>
                </a:cubicBezTo>
                <a:cubicBezTo>
                  <a:pt x="2249995" y="1618595"/>
                  <a:pt x="2250388" y="1615259"/>
                  <a:pt x="2248350" y="1609609"/>
                </a:cubicBezTo>
                <a:close/>
                <a:moveTo>
                  <a:pt x="2362256" y="1606828"/>
                </a:moveTo>
                <a:cubicBezTo>
                  <a:pt x="2365314" y="1615303"/>
                  <a:pt x="2372237" y="1616797"/>
                  <a:pt x="2383025" y="1611308"/>
                </a:cubicBezTo>
                <a:cubicBezTo>
                  <a:pt x="2393813" y="1605819"/>
                  <a:pt x="2402263" y="1611552"/>
                  <a:pt x="2408379" y="1628503"/>
                </a:cubicBezTo>
                <a:cubicBezTo>
                  <a:pt x="2412455" y="1639802"/>
                  <a:pt x="2406021" y="1648509"/>
                  <a:pt x="2389075" y="1654623"/>
                </a:cubicBezTo>
                <a:cubicBezTo>
                  <a:pt x="2372128" y="1660737"/>
                  <a:pt x="2360578" y="1664107"/>
                  <a:pt x="2354419" y="1664732"/>
                </a:cubicBezTo>
                <a:cubicBezTo>
                  <a:pt x="2348261" y="1665357"/>
                  <a:pt x="2342633" y="1658608"/>
                  <a:pt x="2337536" y="1644482"/>
                </a:cubicBezTo>
                <a:cubicBezTo>
                  <a:pt x="2331421" y="1627531"/>
                  <a:pt x="2339661" y="1614980"/>
                  <a:pt x="2362256" y="1606828"/>
                </a:cubicBezTo>
                <a:close/>
                <a:moveTo>
                  <a:pt x="3418962" y="1589574"/>
                </a:moveTo>
                <a:cubicBezTo>
                  <a:pt x="3422020" y="1598051"/>
                  <a:pt x="3423294" y="1601582"/>
                  <a:pt x="3422784" y="1600169"/>
                </a:cubicBezTo>
                <a:cubicBezTo>
                  <a:pt x="3422274" y="1598756"/>
                  <a:pt x="3420215" y="1601894"/>
                  <a:pt x="3416605" y="1609582"/>
                </a:cubicBezTo>
                <a:cubicBezTo>
                  <a:pt x="3414567" y="1603932"/>
                  <a:pt x="3415352" y="1597263"/>
                  <a:pt x="3418962" y="1589574"/>
                </a:cubicBezTo>
                <a:close/>
                <a:moveTo>
                  <a:pt x="405379" y="1517816"/>
                </a:moveTo>
                <a:cubicBezTo>
                  <a:pt x="407418" y="1523466"/>
                  <a:pt x="410985" y="1533354"/>
                  <a:pt x="416081" y="1547479"/>
                </a:cubicBezTo>
                <a:cubicBezTo>
                  <a:pt x="421177" y="1561605"/>
                  <a:pt x="415251" y="1571724"/>
                  <a:pt x="398306" y="1577837"/>
                </a:cubicBezTo>
                <a:cubicBezTo>
                  <a:pt x="384183" y="1582933"/>
                  <a:pt x="377006" y="1580733"/>
                  <a:pt x="376773" y="1571239"/>
                </a:cubicBezTo>
                <a:cubicBezTo>
                  <a:pt x="376539" y="1561744"/>
                  <a:pt x="369362" y="1559545"/>
                  <a:pt x="355240" y="1564640"/>
                </a:cubicBezTo>
                <a:cubicBezTo>
                  <a:pt x="351950" y="1546669"/>
                  <a:pt x="355952" y="1535648"/>
                  <a:pt x="367250" y="1531572"/>
                </a:cubicBezTo>
                <a:cubicBezTo>
                  <a:pt x="378548" y="1527496"/>
                  <a:pt x="391258" y="1522910"/>
                  <a:pt x="405379" y="1517816"/>
                </a:cubicBezTo>
                <a:close/>
                <a:moveTo>
                  <a:pt x="713727" y="1310787"/>
                </a:moveTo>
                <a:cubicBezTo>
                  <a:pt x="715766" y="1316437"/>
                  <a:pt x="711136" y="1321299"/>
                  <a:pt x="699838" y="1325375"/>
                </a:cubicBezTo>
                <a:cubicBezTo>
                  <a:pt x="688540" y="1329451"/>
                  <a:pt x="681873" y="1328664"/>
                  <a:pt x="679834" y="1323014"/>
                </a:cubicBezTo>
                <a:close/>
                <a:moveTo>
                  <a:pt x="770937" y="1203940"/>
                </a:moveTo>
                <a:lnTo>
                  <a:pt x="780110" y="1229367"/>
                </a:lnTo>
                <a:lnTo>
                  <a:pt x="763164" y="1235481"/>
                </a:lnTo>
                <a:cubicBezTo>
                  <a:pt x="759087" y="1224180"/>
                  <a:pt x="761678" y="1213666"/>
                  <a:pt x="770937" y="1203940"/>
                </a:cubicBezTo>
                <a:close/>
                <a:moveTo>
                  <a:pt x="2814975" y="897527"/>
                </a:moveTo>
                <a:cubicBezTo>
                  <a:pt x="2820624" y="895489"/>
                  <a:pt x="2829724" y="898591"/>
                  <a:pt x="2842273" y="906835"/>
                </a:cubicBezTo>
                <a:cubicBezTo>
                  <a:pt x="2854824" y="915079"/>
                  <a:pt x="2862118" y="922025"/>
                  <a:pt x="2864156" y="927675"/>
                </a:cubicBezTo>
                <a:lnTo>
                  <a:pt x="2867214" y="936151"/>
                </a:lnTo>
                <a:cubicBezTo>
                  <a:pt x="2861799" y="947683"/>
                  <a:pt x="2855109" y="955684"/>
                  <a:pt x="2847146" y="960154"/>
                </a:cubicBezTo>
                <a:cubicBezTo>
                  <a:pt x="2839182" y="964624"/>
                  <a:pt x="2829160" y="972230"/>
                  <a:pt x="2817075" y="982976"/>
                </a:cubicBezTo>
                <a:cubicBezTo>
                  <a:pt x="2806331" y="970889"/>
                  <a:pt x="2799939" y="962018"/>
                  <a:pt x="2797901" y="956369"/>
                </a:cubicBezTo>
                <a:cubicBezTo>
                  <a:pt x="2795863" y="950719"/>
                  <a:pt x="2793314" y="943656"/>
                  <a:pt x="2790257" y="935181"/>
                </a:cubicBezTo>
                <a:cubicBezTo>
                  <a:pt x="2792614" y="915174"/>
                  <a:pt x="2800854" y="902621"/>
                  <a:pt x="2814975" y="897527"/>
                </a:cubicBezTo>
                <a:close/>
                <a:moveTo>
                  <a:pt x="2275831" y="756794"/>
                </a:moveTo>
                <a:cubicBezTo>
                  <a:pt x="2283519" y="760406"/>
                  <a:pt x="2289400" y="767864"/>
                  <a:pt x="2293477" y="779165"/>
                </a:cubicBezTo>
                <a:cubicBezTo>
                  <a:pt x="2299592" y="796114"/>
                  <a:pt x="2297003" y="806628"/>
                  <a:pt x="2285705" y="810703"/>
                </a:cubicBezTo>
                <a:cubicBezTo>
                  <a:pt x="2280056" y="812741"/>
                  <a:pt x="2269544" y="810148"/>
                  <a:pt x="2254169" y="802924"/>
                </a:cubicBezTo>
                <a:cubicBezTo>
                  <a:pt x="2254722" y="786761"/>
                  <a:pt x="2255450" y="777717"/>
                  <a:pt x="2256352" y="775795"/>
                </a:cubicBezTo>
                <a:cubicBezTo>
                  <a:pt x="2257255" y="773874"/>
                  <a:pt x="2263748" y="767539"/>
                  <a:pt x="2275831" y="756794"/>
                </a:cubicBezTo>
                <a:close/>
                <a:moveTo>
                  <a:pt x="843768" y="689165"/>
                </a:moveTo>
                <a:cubicBezTo>
                  <a:pt x="855064" y="685089"/>
                  <a:pt x="864790" y="694352"/>
                  <a:pt x="872944" y="716953"/>
                </a:cubicBezTo>
                <a:cubicBezTo>
                  <a:pt x="856784" y="716397"/>
                  <a:pt x="847742" y="715667"/>
                  <a:pt x="845822" y="714765"/>
                </a:cubicBezTo>
                <a:cubicBezTo>
                  <a:pt x="843900" y="713862"/>
                  <a:pt x="841410" y="709173"/>
                  <a:pt x="838352" y="700696"/>
                </a:cubicBezTo>
                <a:close/>
                <a:moveTo>
                  <a:pt x="2886334" y="670636"/>
                </a:moveTo>
                <a:cubicBezTo>
                  <a:pt x="2887353" y="673460"/>
                  <a:pt x="2887666" y="676541"/>
                  <a:pt x="2887272" y="679875"/>
                </a:cubicBezTo>
                <a:cubicBezTo>
                  <a:pt x="2886881" y="683210"/>
                  <a:pt x="2887703" y="687702"/>
                  <a:pt x="2889742" y="693352"/>
                </a:cubicBezTo>
                <a:cubicBezTo>
                  <a:pt x="2888955" y="700022"/>
                  <a:pt x="2889071" y="704769"/>
                  <a:pt x="2890091" y="707595"/>
                </a:cubicBezTo>
                <a:lnTo>
                  <a:pt x="2878560" y="702175"/>
                </a:lnTo>
                <a:cubicBezTo>
                  <a:pt x="2870873" y="698563"/>
                  <a:pt x="2866011" y="693931"/>
                  <a:pt x="2863972" y="688281"/>
                </a:cubicBezTo>
                <a:cubicBezTo>
                  <a:pt x="2862953" y="685456"/>
                  <a:pt x="2863855" y="683534"/>
                  <a:pt x="2866680" y="682515"/>
                </a:cubicBezTo>
                <a:cubicBezTo>
                  <a:pt x="2868484" y="678672"/>
                  <a:pt x="2875036" y="674712"/>
                  <a:pt x="2886334" y="670636"/>
                </a:cubicBezTo>
                <a:close/>
                <a:moveTo>
                  <a:pt x="554543" y="630679"/>
                </a:moveTo>
                <a:cubicBezTo>
                  <a:pt x="566467" y="632763"/>
                  <a:pt x="577997" y="638181"/>
                  <a:pt x="589136" y="646933"/>
                </a:cubicBezTo>
                <a:cubicBezTo>
                  <a:pt x="606315" y="650315"/>
                  <a:pt x="617903" y="658107"/>
                  <a:pt x="623902" y="670310"/>
                </a:cubicBezTo>
                <a:cubicBezTo>
                  <a:pt x="629901" y="682513"/>
                  <a:pt x="635958" y="697090"/>
                  <a:pt x="642074" y="714041"/>
                </a:cubicBezTo>
                <a:cubicBezTo>
                  <a:pt x="614616" y="717561"/>
                  <a:pt x="589297" y="711531"/>
                  <a:pt x="566119" y="695947"/>
                </a:cubicBezTo>
                <a:cubicBezTo>
                  <a:pt x="542941" y="680363"/>
                  <a:pt x="526766" y="659857"/>
                  <a:pt x="517593" y="634431"/>
                </a:cubicBezTo>
                <a:cubicBezTo>
                  <a:pt x="530303" y="629846"/>
                  <a:pt x="542619" y="628596"/>
                  <a:pt x="554543" y="630679"/>
                </a:cubicBezTo>
                <a:close/>
                <a:moveTo>
                  <a:pt x="2977078" y="522359"/>
                </a:moveTo>
                <a:cubicBezTo>
                  <a:pt x="2987247" y="520686"/>
                  <a:pt x="2996627" y="520694"/>
                  <a:pt x="3005217" y="522385"/>
                </a:cubicBezTo>
                <a:cubicBezTo>
                  <a:pt x="3005683" y="541372"/>
                  <a:pt x="2997561" y="558671"/>
                  <a:pt x="2980847" y="574279"/>
                </a:cubicBezTo>
                <a:cubicBezTo>
                  <a:pt x="2964135" y="589887"/>
                  <a:pt x="2944481" y="601767"/>
                  <a:pt x="2921885" y="609919"/>
                </a:cubicBezTo>
                <a:cubicBezTo>
                  <a:pt x="2913413" y="612976"/>
                  <a:pt x="2907254" y="613601"/>
                  <a:pt x="2903410" y="611796"/>
                </a:cubicBezTo>
                <a:cubicBezTo>
                  <a:pt x="2899567" y="609988"/>
                  <a:pt x="2890585" y="611634"/>
                  <a:pt x="2876462" y="616729"/>
                </a:cubicBezTo>
                <a:cubicBezTo>
                  <a:pt x="2870814" y="618767"/>
                  <a:pt x="2867793" y="621452"/>
                  <a:pt x="2867400" y="624787"/>
                </a:cubicBezTo>
                <a:cubicBezTo>
                  <a:pt x="2867008" y="628121"/>
                  <a:pt x="2859102" y="634965"/>
                  <a:pt x="2843684" y="645316"/>
                </a:cubicBezTo>
                <a:cubicBezTo>
                  <a:pt x="2828268" y="655667"/>
                  <a:pt x="2800846" y="670349"/>
                  <a:pt x="2761422" y="689361"/>
                </a:cubicBezTo>
                <a:cubicBezTo>
                  <a:pt x="2721999" y="708375"/>
                  <a:pt x="2662745" y="732146"/>
                  <a:pt x="2583663" y="760677"/>
                </a:cubicBezTo>
                <a:lnTo>
                  <a:pt x="2580605" y="752202"/>
                </a:lnTo>
                <a:cubicBezTo>
                  <a:pt x="2572131" y="755260"/>
                  <a:pt x="2562755" y="760237"/>
                  <a:pt x="2552477" y="767139"/>
                </a:cubicBezTo>
                <a:cubicBezTo>
                  <a:pt x="2542200" y="774039"/>
                  <a:pt x="2529999" y="780037"/>
                  <a:pt x="2515878" y="785132"/>
                </a:cubicBezTo>
                <a:cubicBezTo>
                  <a:pt x="2481751" y="787867"/>
                  <a:pt x="2450844" y="786246"/>
                  <a:pt x="2423153" y="780273"/>
                </a:cubicBezTo>
                <a:cubicBezTo>
                  <a:pt x="2395461" y="774298"/>
                  <a:pt x="2370028" y="763520"/>
                  <a:pt x="2346850" y="747936"/>
                </a:cubicBezTo>
                <a:cubicBezTo>
                  <a:pt x="2323672" y="732352"/>
                  <a:pt x="2305966" y="707609"/>
                  <a:pt x="2293735" y="673708"/>
                </a:cubicBezTo>
                <a:cubicBezTo>
                  <a:pt x="2289658" y="662407"/>
                  <a:pt x="2290445" y="655738"/>
                  <a:pt x="2296092" y="653700"/>
                </a:cubicBezTo>
                <a:cubicBezTo>
                  <a:pt x="2305266" y="679127"/>
                  <a:pt x="2316834" y="695706"/>
                  <a:pt x="2330796" y="703440"/>
                </a:cubicBezTo>
                <a:cubicBezTo>
                  <a:pt x="2344759" y="711174"/>
                  <a:pt x="2360073" y="716025"/>
                  <a:pt x="2376744" y="717993"/>
                </a:cubicBezTo>
                <a:cubicBezTo>
                  <a:pt x="2393413" y="719960"/>
                  <a:pt x="2412202" y="721165"/>
                  <a:pt x="2433109" y="721604"/>
                </a:cubicBezTo>
                <a:cubicBezTo>
                  <a:pt x="2454014" y="722043"/>
                  <a:pt x="2475489" y="726268"/>
                  <a:pt x="2497532" y="734281"/>
                </a:cubicBezTo>
                <a:cubicBezTo>
                  <a:pt x="2522951" y="725110"/>
                  <a:pt x="2546958" y="716450"/>
                  <a:pt x="2569553" y="708298"/>
                </a:cubicBezTo>
                <a:cubicBezTo>
                  <a:pt x="2592148" y="700146"/>
                  <a:pt x="2615135" y="688659"/>
                  <a:pt x="2638515" y="673838"/>
                </a:cubicBezTo>
                <a:cubicBezTo>
                  <a:pt x="2642360" y="675645"/>
                  <a:pt x="2647615" y="676941"/>
                  <a:pt x="2654284" y="677729"/>
                </a:cubicBezTo>
                <a:cubicBezTo>
                  <a:pt x="2667620" y="679303"/>
                  <a:pt x="2675700" y="679580"/>
                  <a:pt x="2678524" y="678561"/>
                </a:cubicBezTo>
                <a:cubicBezTo>
                  <a:pt x="2712417" y="666333"/>
                  <a:pt x="2744386" y="653203"/>
                  <a:pt x="2774436" y="639169"/>
                </a:cubicBezTo>
                <a:cubicBezTo>
                  <a:pt x="2798836" y="627173"/>
                  <a:pt x="2821765" y="613313"/>
                  <a:pt x="2843225" y="597590"/>
                </a:cubicBezTo>
                <a:cubicBezTo>
                  <a:pt x="2864683" y="581866"/>
                  <a:pt x="2877101" y="565413"/>
                  <a:pt x="2880477" y="548231"/>
                </a:cubicBezTo>
                <a:cubicBezTo>
                  <a:pt x="2899462" y="547767"/>
                  <a:pt x="2920703" y="542498"/>
                  <a:pt x="2944202" y="532425"/>
                </a:cubicBezTo>
                <a:cubicBezTo>
                  <a:pt x="2955950" y="527388"/>
                  <a:pt x="2966909" y="524033"/>
                  <a:pt x="2977078" y="522359"/>
                </a:cubicBezTo>
                <a:close/>
                <a:moveTo>
                  <a:pt x="826572" y="424181"/>
                </a:moveTo>
                <a:cubicBezTo>
                  <a:pt x="833269" y="426155"/>
                  <a:pt x="839784" y="430390"/>
                  <a:pt x="846118" y="436885"/>
                </a:cubicBezTo>
                <a:cubicBezTo>
                  <a:pt x="858785" y="449875"/>
                  <a:pt x="867666" y="463433"/>
                  <a:pt x="872762" y="477559"/>
                </a:cubicBezTo>
                <a:cubicBezTo>
                  <a:pt x="876839" y="488860"/>
                  <a:pt x="877072" y="498354"/>
                  <a:pt x="873463" y="506042"/>
                </a:cubicBezTo>
                <a:cubicBezTo>
                  <a:pt x="856516" y="512156"/>
                  <a:pt x="841652" y="506344"/>
                  <a:pt x="828868" y="488605"/>
                </a:cubicBezTo>
                <a:cubicBezTo>
                  <a:pt x="816084" y="470868"/>
                  <a:pt x="806636" y="453524"/>
                  <a:pt x="800521" y="436573"/>
                </a:cubicBezTo>
                <a:cubicBezTo>
                  <a:pt x="798482" y="430923"/>
                  <a:pt x="800286" y="427078"/>
                  <a:pt x="805935" y="425040"/>
                </a:cubicBezTo>
                <a:cubicBezTo>
                  <a:pt x="812996" y="422493"/>
                  <a:pt x="819875" y="422207"/>
                  <a:pt x="826572" y="424181"/>
                </a:cubicBezTo>
                <a:close/>
                <a:moveTo>
                  <a:pt x="2513851" y="354834"/>
                </a:moveTo>
                <a:cubicBezTo>
                  <a:pt x="2510240" y="362522"/>
                  <a:pt x="2499177" y="376093"/>
                  <a:pt x="2480658" y="395544"/>
                </a:cubicBezTo>
                <a:cubicBezTo>
                  <a:pt x="2475562" y="381419"/>
                  <a:pt x="2476290" y="372378"/>
                  <a:pt x="2482841" y="368417"/>
                </a:cubicBezTo>
                <a:cubicBezTo>
                  <a:pt x="2489393" y="364456"/>
                  <a:pt x="2499729" y="359929"/>
                  <a:pt x="2513851" y="354834"/>
                </a:cubicBezTo>
                <a:close/>
                <a:moveTo>
                  <a:pt x="2550099" y="322599"/>
                </a:moveTo>
                <a:cubicBezTo>
                  <a:pt x="2546489" y="330288"/>
                  <a:pt x="2544175" y="332719"/>
                  <a:pt x="2543156" y="329895"/>
                </a:cubicBezTo>
                <a:cubicBezTo>
                  <a:pt x="2542136" y="327069"/>
                  <a:pt x="2539821" y="329501"/>
                  <a:pt x="2536211" y="337189"/>
                </a:cubicBezTo>
                <a:cubicBezTo>
                  <a:pt x="2534172" y="331539"/>
                  <a:pt x="2538801" y="326675"/>
                  <a:pt x="2550099" y="322599"/>
                </a:cubicBezTo>
                <a:close/>
                <a:moveTo>
                  <a:pt x="1139441" y="314299"/>
                </a:moveTo>
                <a:cubicBezTo>
                  <a:pt x="1147128" y="317911"/>
                  <a:pt x="1151992" y="322542"/>
                  <a:pt x="1154030" y="328192"/>
                </a:cubicBezTo>
                <a:cubicBezTo>
                  <a:pt x="1156069" y="333843"/>
                  <a:pt x="1158107" y="339493"/>
                  <a:pt x="1160145" y="345142"/>
                </a:cubicBezTo>
                <a:cubicBezTo>
                  <a:pt x="1166261" y="362092"/>
                  <a:pt x="1162373" y="377863"/>
                  <a:pt x="1148486" y="392451"/>
                </a:cubicBezTo>
                <a:cubicBezTo>
                  <a:pt x="1134598" y="407041"/>
                  <a:pt x="1119180" y="417393"/>
                  <a:pt x="1102233" y="423507"/>
                </a:cubicBezTo>
                <a:cubicBezTo>
                  <a:pt x="1082782" y="404981"/>
                  <a:pt x="1069998" y="387244"/>
                  <a:pt x="1063883" y="370293"/>
                </a:cubicBezTo>
                <a:cubicBezTo>
                  <a:pt x="1058787" y="356168"/>
                  <a:pt x="1061829" y="344693"/>
                  <a:pt x="1073010" y="335870"/>
                </a:cubicBezTo>
                <a:cubicBezTo>
                  <a:pt x="1084191" y="327047"/>
                  <a:pt x="1094017" y="321107"/>
                  <a:pt x="1102491" y="318050"/>
                </a:cubicBezTo>
                <a:cubicBezTo>
                  <a:pt x="1119438" y="311936"/>
                  <a:pt x="1131753" y="310686"/>
                  <a:pt x="1139441" y="314299"/>
                </a:cubicBezTo>
                <a:close/>
                <a:moveTo>
                  <a:pt x="2577878" y="293420"/>
                </a:moveTo>
                <a:cubicBezTo>
                  <a:pt x="2576306" y="306757"/>
                  <a:pt x="2569870" y="315465"/>
                  <a:pt x="2558573" y="319541"/>
                </a:cubicBezTo>
                <a:cubicBezTo>
                  <a:pt x="2557554" y="316716"/>
                  <a:pt x="2555123" y="314399"/>
                  <a:pt x="2551279" y="312594"/>
                </a:cubicBezTo>
                <a:lnTo>
                  <a:pt x="2547043" y="314123"/>
                </a:lnTo>
                <a:cubicBezTo>
                  <a:pt x="2561951" y="302358"/>
                  <a:pt x="2567287" y="297241"/>
                  <a:pt x="2563049" y="298770"/>
                </a:cubicBezTo>
                <a:cubicBezTo>
                  <a:pt x="2558813" y="300298"/>
                  <a:pt x="2563755" y="298515"/>
                  <a:pt x="2577878" y="293420"/>
                </a:cubicBezTo>
                <a:close/>
                <a:moveTo>
                  <a:pt x="2678153" y="199773"/>
                </a:moveTo>
                <a:cubicBezTo>
                  <a:pt x="2669128" y="218994"/>
                  <a:pt x="2654396" y="237878"/>
                  <a:pt x="2633955" y="256427"/>
                </a:cubicBezTo>
                <a:cubicBezTo>
                  <a:pt x="2613515" y="274978"/>
                  <a:pt x="2594822" y="287309"/>
                  <a:pt x="2577877" y="293422"/>
                </a:cubicBezTo>
                <a:cubicBezTo>
                  <a:pt x="2591764" y="278833"/>
                  <a:pt x="2606811" y="263028"/>
                  <a:pt x="2623014" y="246008"/>
                </a:cubicBezTo>
                <a:cubicBezTo>
                  <a:pt x="2639218" y="228987"/>
                  <a:pt x="2657598" y="213575"/>
                  <a:pt x="2678153" y="199773"/>
                </a:cubicBezTo>
                <a:close/>
                <a:moveTo>
                  <a:pt x="982025" y="169942"/>
                </a:moveTo>
                <a:cubicBezTo>
                  <a:pt x="993323" y="165866"/>
                  <a:pt x="1000246" y="167359"/>
                  <a:pt x="1002794" y="174422"/>
                </a:cubicBezTo>
                <a:cubicBezTo>
                  <a:pt x="1005342" y="181484"/>
                  <a:pt x="1009164" y="192078"/>
                  <a:pt x="1014261" y="206205"/>
                </a:cubicBezTo>
                <a:lnTo>
                  <a:pt x="1020375" y="223154"/>
                </a:lnTo>
                <a:cubicBezTo>
                  <a:pt x="1014727" y="225192"/>
                  <a:pt x="1007433" y="218246"/>
                  <a:pt x="998492" y="202314"/>
                </a:cubicBezTo>
                <a:cubicBezTo>
                  <a:pt x="989553" y="186382"/>
                  <a:pt x="984063" y="175591"/>
                  <a:pt x="982025" y="169942"/>
                </a:cubicBezTo>
                <a:close/>
                <a:moveTo>
                  <a:pt x="2719819" y="156006"/>
                </a:moveTo>
                <a:cubicBezTo>
                  <a:pt x="2716441" y="173188"/>
                  <a:pt x="2710772" y="184015"/>
                  <a:pt x="2702808" y="188485"/>
                </a:cubicBezTo>
                <a:cubicBezTo>
                  <a:pt x="2694844" y="192953"/>
                  <a:pt x="2686627" y="196716"/>
                  <a:pt x="2678153" y="199773"/>
                </a:cubicBezTo>
                <a:cubicBezTo>
                  <a:pt x="2675095" y="191299"/>
                  <a:pt x="2679667" y="184062"/>
                  <a:pt x="2691867" y="178063"/>
                </a:cubicBezTo>
                <a:cubicBezTo>
                  <a:pt x="2704066" y="172066"/>
                  <a:pt x="2713384" y="164714"/>
                  <a:pt x="2719819" y="156006"/>
                </a:cubicBezTo>
                <a:close/>
                <a:moveTo>
                  <a:pt x="1169134" y="131173"/>
                </a:moveTo>
                <a:cubicBezTo>
                  <a:pt x="1180666" y="136590"/>
                  <a:pt x="1191608" y="147011"/>
                  <a:pt x="1201959" y="162433"/>
                </a:cubicBezTo>
                <a:cubicBezTo>
                  <a:pt x="1212310" y="177854"/>
                  <a:pt x="1220035" y="192628"/>
                  <a:pt x="1225132" y="206754"/>
                </a:cubicBezTo>
                <a:cubicBezTo>
                  <a:pt x="1228189" y="215229"/>
                  <a:pt x="1228815" y="221389"/>
                  <a:pt x="1227009" y="225233"/>
                </a:cubicBezTo>
                <a:cubicBezTo>
                  <a:pt x="1225205" y="229077"/>
                  <a:pt x="1226849" y="238062"/>
                  <a:pt x="1231946" y="252188"/>
                </a:cubicBezTo>
                <a:cubicBezTo>
                  <a:pt x="1215000" y="258302"/>
                  <a:pt x="1201665" y="256727"/>
                  <a:pt x="1191939" y="247464"/>
                </a:cubicBezTo>
                <a:cubicBezTo>
                  <a:pt x="1186290" y="249502"/>
                  <a:pt x="1182562" y="252444"/>
                  <a:pt x="1180757" y="256287"/>
                </a:cubicBezTo>
                <a:cubicBezTo>
                  <a:pt x="1177934" y="257306"/>
                  <a:pt x="1177031" y="259229"/>
                  <a:pt x="1178050" y="262053"/>
                </a:cubicBezTo>
                <a:cubicBezTo>
                  <a:pt x="1176011" y="256403"/>
                  <a:pt x="1176405" y="253069"/>
                  <a:pt x="1179229" y="252050"/>
                </a:cubicBezTo>
                <a:cubicBezTo>
                  <a:pt x="1182052" y="251031"/>
                  <a:pt x="1182445" y="247696"/>
                  <a:pt x="1180407" y="242045"/>
                </a:cubicBezTo>
                <a:cubicBezTo>
                  <a:pt x="1177350" y="233571"/>
                  <a:pt x="1168898" y="227841"/>
                  <a:pt x="1155052" y="224853"/>
                </a:cubicBezTo>
                <a:cubicBezTo>
                  <a:pt x="1141208" y="221865"/>
                  <a:pt x="1130208" y="209072"/>
                  <a:pt x="1122054" y="186471"/>
                </a:cubicBezTo>
                <a:cubicBezTo>
                  <a:pt x="1118997" y="177996"/>
                  <a:pt x="1124470" y="168837"/>
                  <a:pt x="1138475" y="158996"/>
                </a:cubicBezTo>
                <a:cubicBezTo>
                  <a:pt x="1152480" y="149154"/>
                  <a:pt x="1162700" y="139880"/>
                  <a:pt x="1169134" y="131173"/>
                </a:cubicBezTo>
                <a:close/>
                <a:moveTo>
                  <a:pt x="1638911" y="0"/>
                </a:moveTo>
                <a:cubicBezTo>
                  <a:pt x="1647065" y="22601"/>
                  <a:pt x="1647393" y="45631"/>
                  <a:pt x="1639897" y="69089"/>
                </a:cubicBezTo>
                <a:cubicBezTo>
                  <a:pt x="1632401" y="92546"/>
                  <a:pt x="1633238" y="116988"/>
                  <a:pt x="1642411" y="142414"/>
                </a:cubicBezTo>
                <a:cubicBezTo>
                  <a:pt x="1645469" y="150890"/>
                  <a:pt x="1652057" y="158091"/>
                  <a:pt x="1662176" y="164018"/>
                </a:cubicBezTo>
                <a:cubicBezTo>
                  <a:pt x="1672295" y="169947"/>
                  <a:pt x="1683119" y="175620"/>
                  <a:pt x="1694651" y="181039"/>
                </a:cubicBezTo>
                <a:cubicBezTo>
                  <a:pt x="1698728" y="192339"/>
                  <a:pt x="1696391" y="203559"/>
                  <a:pt x="1687641" y="214696"/>
                </a:cubicBezTo>
                <a:cubicBezTo>
                  <a:pt x="1678892" y="225835"/>
                  <a:pt x="1669181" y="236523"/>
                  <a:pt x="1658511" y="246758"/>
                </a:cubicBezTo>
                <a:cubicBezTo>
                  <a:pt x="1647840" y="256994"/>
                  <a:pt x="1639344" y="268838"/>
                  <a:pt x="1633027" y="282292"/>
                </a:cubicBezTo>
                <a:cubicBezTo>
                  <a:pt x="1626709" y="295748"/>
                  <a:pt x="1627627" y="313775"/>
                  <a:pt x="1635781" y="336375"/>
                </a:cubicBezTo>
                <a:cubicBezTo>
                  <a:pt x="1637819" y="342025"/>
                  <a:pt x="1641975" y="346912"/>
                  <a:pt x="1648251" y="351033"/>
                </a:cubicBezTo>
                <a:cubicBezTo>
                  <a:pt x="1654526" y="355155"/>
                  <a:pt x="1664724" y="354668"/>
                  <a:pt x="1678845" y="349573"/>
                </a:cubicBezTo>
                <a:cubicBezTo>
                  <a:pt x="1687872" y="330353"/>
                  <a:pt x="1698485" y="317745"/>
                  <a:pt x="1710685" y="311746"/>
                </a:cubicBezTo>
                <a:cubicBezTo>
                  <a:pt x="1722884" y="305748"/>
                  <a:pt x="1727965" y="299925"/>
                  <a:pt x="1725927" y="294275"/>
                </a:cubicBezTo>
                <a:cubicBezTo>
                  <a:pt x="1731576" y="292237"/>
                  <a:pt x="1737734" y="291612"/>
                  <a:pt x="1744402" y="292398"/>
                </a:cubicBezTo>
                <a:lnTo>
                  <a:pt x="1761070" y="290703"/>
                </a:lnTo>
                <a:lnTo>
                  <a:pt x="1765332" y="289038"/>
                </a:lnTo>
                <a:cubicBezTo>
                  <a:pt x="1775445" y="284988"/>
                  <a:pt x="1789199" y="279430"/>
                  <a:pt x="1806596" y="272355"/>
                </a:cubicBezTo>
                <a:cubicBezTo>
                  <a:pt x="1841392" y="258205"/>
                  <a:pt x="1871774" y="238463"/>
                  <a:pt x="1897745" y="213129"/>
                </a:cubicBezTo>
                <a:cubicBezTo>
                  <a:pt x="1901822" y="224430"/>
                  <a:pt x="1912335" y="227023"/>
                  <a:pt x="1929281" y="220909"/>
                </a:cubicBezTo>
                <a:cubicBezTo>
                  <a:pt x="1943403" y="215814"/>
                  <a:pt x="1956308" y="209561"/>
                  <a:pt x="1967999" y="202151"/>
                </a:cubicBezTo>
                <a:cubicBezTo>
                  <a:pt x="1979690" y="194740"/>
                  <a:pt x="1992989" y="185153"/>
                  <a:pt x="2007897" y="173389"/>
                </a:cubicBezTo>
                <a:cubicBezTo>
                  <a:pt x="2013546" y="171351"/>
                  <a:pt x="2023038" y="171120"/>
                  <a:pt x="2036373" y="172693"/>
                </a:cubicBezTo>
                <a:cubicBezTo>
                  <a:pt x="2043042" y="173481"/>
                  <a:pt x="2052082" y="174210"/>
                  <a:pt x="2063495" y="174881"/>
                </a:cubicBezTo>
                <a:cubicBezTo>
                  <a:pt x="2074911" y="175553"/>
                  <a:pt x="2085874" y="177185"/>
                  <a:pt x="2096385" y="179779"/>
                </a:cubicBezTo>
                <a:lnTo>
                  <a:pt x="2087912" y="182836"/>
                </a:lnTo>
                <a:cubicBezTo>
                  <a:pt x="2088931" y="185660"/>
                  <a:pt x="2096815" y="187605"/>
                  <a:pt x="2111562" y="188670"/>
                </a:cubicBezTo>
                <a:cubicBezTo>
                  <a:pt x="2126311" y="189735"/>
                  <a:pt x="2143548" y="195489"/>
                  <a:pt x="2163277" y="205932"/>
                </a:cubicBezTo>
                <a:cubicBezTo>
                  <a:pt x="2183004" y="216375"/>
                  <a:pt x="2203808" y="232017"/>
                  <a:pt x="2225692" y="252858"/>
                </a:cubicBezTo>
                <a:cubicBezTo>
                  <a:pt x="2247575" y="273698"/>
                  <a:pt x="2265650" y="303895"/>
                  <a:pt x="2279919" y="343445"/>
                </a:cubicBezTo>
                <a:cubicBezTo>
                  <a:pt x="2280938" y="346271"/>
                  <a:pt x="2281252" y="349350"/>
                  <a:pt x="2280859" y="352686"/>
                </a:cubicBezTo>
                <a:cubicBezTo>
                  <a:pt x="2280466" y="356019"/>
                  <a:pt x="2280779" y="359100"/>
                  <a:pt x="2281798" y="361925"/>
                </a:cubicBezTo>
                <a:cubicBezTo>
                  <a:pt x="2279994" y="365769"/>
                  <a:pt x="2279600" y="369103"/>
                  <a:pt x="2280619" y="371928"/>
                </a:cubicBezTo>
                <a:cubicBezTo>
                  <a:pt x="2284696" y="383228"/>
                  <a:pt x="2303543" y="386807"/>
                  <a:pt x="2337158" y="382660"/>
                </a:cubicBezTo>
                <a:cubicBezTo>
                  <a:pt x="2370774" y="378515"/>
                  <a:pt x="2389111" y="380678"/>
                  <a:pt x="2392169" y="389155"/>
                </a:cubicBezTo>
                <a:cubicBezTo>
                  <a:pt x="2392636" y="408143"/>
                  <a:pt x="2389085" y="418204"/>
                  <a:pt x="2381513" y="419339"/>
                </a:cubicBezTo>
                <a:cubicBezTo>
                  <a:pt x="2373943" y="420475"/>
                  <a:pt x="2367451" y="426807"/>
                  <a:pt x="2362034" y="438339"/>
                </a:cubicBezTo>
                <a:cubicBezTo>
                  <a:pt x="2365092" y="446816"/>
                  <a:pt x="2368543" y="451956"/>
                  <a:pt x="2372387" y="453761"/>
                </a:cubicBezTo>
                <a:cubicBezTo>
                  <a:pt x="2376230" y="455569"/>
                  <a:pt x="2382505" y="459691"/>
                  <a:pt x="2391212" y="466127"/>
                </a:cubicBezTo>
                <a:cubicBezTo>
                  <a:pt x="2395522" y="486921"/>
                  <a:pt x="2396499" y="507323"/>
                  <a:pt x="2394140" y="527331"/>
                </a:cubicBezTo>
                <a:cubicBezTo>
                  <a:pt x="2393587" y="543494"/>
                  <a:pt x="2389702" y="559264"/>
                  <a:pt x="2382480" y="574639"/>
                </a:cubicBezTo>
                <a:cubicBezTo>
                  <a:pt x="2375260" y="590016"/>
                  <a:pt x="2363177" y="600761"/>
                  <a:pt x="2346231" y="606874"/>
                </a:cubicBezTo>
                <a:cubicBezTo>
                  <a:pt x="2340582" y="608912"/>
                  <a:pt x="2334169" y="608833"/>
                  <a:pt x="2326991" y="606632"/>
                </a:cubicBezTo>
                <a:cubicBezTo>
                  <a:pt x="2319813" y="604432"/>
                  <a:pt x="2314696" y="599094"/>
                  <a:pt x="2311639" y="590620"/>
                </a:cubicBezTo>
                <a:cubicBezTo>
                  <a:pt x="2309600" y="584969"/>
                  <a:pt x="2308974" y="578809"/>
                  <a:pt x="2309759" y="572140"/>
                </a:cubicBezTo>
                <a:cubicBezTo>
                  <a:pt x="2310546" y="565471"/>
                  <a:pt x="2309919" y="559311"/>
                  <a:pt x="2307880" y="553661"/>
                </a:cubicBezTo>
                <a:cubicBezTo>
                  <a:pt x="2305842" y="548011"/>
                  <a:pt x="2303608" y="544028"/>
                  <a:pt x="2301177" y="541713"/>
                </a:cubicBezTo>
                <a:cubicBezTo>
                  <a:pt x="2298744" y="539397"/>
                  <a:pt x="2297019" y="536827"/>
                  <a:pt x="2296000" y="534001"/>
                </a:cubicBezTo>
                <a:lnTo>
                  <a:pt x="2290235" y="531292"/>
                </a:lnTo>
                <a:lnTo>
                  <a:pt x="2291763" y="535530"/>
                </a:lnTo>
                <a:cubicBezTo>
                  <a:pt x="2291763" y="535530"/>
                  <a:pt x="2289450" y="537961"/>
                  <a:pt x="2284820" y="542825"/>
                </a:cubicBezTo>
                <a:lnTo>
                  <a:pt x="2287878" y="551300"/>
                </a:lnTo>
                <a:cubicBezTo>
                  <a:pt x="2285839" y="545650"/>
                  <a:pt x="2279643" y="535113"/>
                  <a:pt x="2269292" y="519691"/>
                </a:cubicBezTo>
                <a:cubicBezTo>
                  <a:pt x="2258940" y="504270"/>
                  <a:pt x="2238230" y="502162"/>
                  <a:pt x="2207162" y="513371"/>
                </a:cubicBezTo>
                <a:lnTo>
                  <a:pt x="2109243" y="587012"/>
                </a:lnTo>
                <a:cubicBezTo>
                  <a:pt x="2107205" y="581362"/>
                  <a:pt x="2087986" y="572332"/>
                  <a:pt x="2051589" y="559920"/>
                </a:cubicBezTo>
                <a:cubicBezTo>
                  <a:pt x="2015191" y="547509"/>
                  <a:pt x="1985695" y="545379"/>
                  <a:pt x="1963100" y="553531"/>
                </a:cubicBezTo>
                <a:cubicBezTo>
                  <a:pt x="1957451" y="555569"/>
                  <a:pt x="1956666" y="562238"/>
                  <a:pt x="1960743" y="573538"/>
                </a:cubicBezTo>
                <a:cubicBezTo>
                  <a:pt x="1971254" y="576132"/>
                  <a:pt x="1982275" y="580139"/>
                  <a:pt x="1993806" y="585556"/>
                </a:cubicBezTo>
                <a:cubicBezTo>
                  <a:pt x="2016868" y="596393"/>
                  <a:pt x="2028908" y="603224"/>
                  <a:pt x="2029927" y="606048"/>
                </a:cubicBezTo>
                <a:lnTo>
                  <a:pt x="2021454" y="609105"/>
                </a:lnTo>
                <a:cubicBezTo>
                  <a:pt x="2046788" y="635088"/>
                  <a:pt x="2065926" y="650532"/>
                  <a:pt x="2078869" y="655441"/>
                </a:cubicBezTo>
                <a:cubicBezTo>
                  <a:pt x="2091812" y="660351"/>
                  <a:pt x="2099812" y="667042"/>
                  <a:pt x="2102869" y="675517"/>
                </a:cubicBezTo>
                <a:cubicBezTo>
                  <a:pt x="2100278" y="686031"/>
                  <a:pt x="2098335" y="693916"/>
                  <a:pt x="2097039" y="699173"/>
                </a:cubicBezTo>
                <a:cubicBezTo>
                  <a:pt x="2095744" y="704429"/>
                  <a:pt x="2096115" y="709882"/>
                  <a:pt x="2098154" y="715532"/>
                </a:cubicBezTo>
                <a:cubicBezTo>
                  <a:pt x="2101211" y="724007"/>
                  <a:pt x="2112743" y="729426"/>
                  <a:pt x="2132745" y="731787"/>
                </a:cubicBezTo>
                <a:lnTo>
                  <a:pt x="2129688" y="723313"/>
                </a:lnTo>
                <a:cubicBezTo>
                  <a:pt x="2132513" y="722293"/>
                  <a:pt x="2138139" y="729043"/>
                  <a:pt x="2146570" y="743562"/>
                </a:cubicBezTo>
                <a:cubicBezTo>
                  <a:pt x="2155000" y="758081"/>
                  <a:pt x="2165098" y="772796"/>
                  <a:pt x="2176861" y="787710"/>
                </a:cubicBezTo>
                <a:cubicBezTo>
                  <a:pt x="2188625" y="802623"/>
                  <a:pt x="2202960" y="815810"/>
                  <a:pt x="2219863" y="827272"/>
                </a:cubicBezTo>
                <a:cubicBezTo>
                  <a:pt x="2236767" y="838734"/>
                  <a:pt x="2255104" y="840899"/>
                  <a:pt x="2274874" y="833767"/>
                </a:cubicBezTo>
                <a:cubicBezTo>
                  <a:pt x="2273301" y="847104"/>
                  <a:pt x="2268082" y="856969"/>
                  <a:pt x="2259216" y="863362"/>
                </a:cubicBezTo>
                <a:cubicBezTo>
                  <a:pt x="2250350" y="869752"/>
                  <a:pt x="2243975" y="880834"/>
                  <a:pt x="2240087" y="896603"/>
                </a:cubicBezTo>
                <a:cubicBezTo>
                  <a:pt x="2236201" y="912373"/>
                  <a:pt x="2235824" y="935657"/>
                  <a:pt x="2238955" y="966455"/>
                </a:cubicBezTo>
                <a:cubicBezTo>
                  <a:pt x="2242086" y="997253"/>
                  <a:pt x="2254354" y="1042316"/>
                  <a:pt x="2275758" y="1101643"/>
                </a:cubicBezTo>
                <a:cubicBezTo>
                  <a:pt x="2289880" y="1096549"/>
                  <a:pt x="2306177" y="1093062"/>
                  <a:pt x="2324653" y="1091187"/>
                </a:cubicBezTo>
                <a:cubicBezTo>
                  <a:pt x="2343128" y="1089311"/>
                  <a:pt x="2359149" y="1093907"/>
                  <a:pt x="2372719" y="1104975"/>
                </a:cubicBezTo>
                <a:cubicBezTo>
                  <a:pt x="2386841" y="1099880"/>
                  <a:pt x="2399945" y="1091960"/>
                  <a:pt x="2412027" y="1081215"/>
                </a:cubicBezTo>
                <a:cubicBezTo>
                  <a:pt x="2424110" y="1070470"/>
                  <a:pt x="2437214" y="1062551"/>
                  <a:pt x="2451335" y="1057456"/>
                </a:cubicBezTo>
                <a:cubicBezTo>
                  <a:pt x="2452354" y="1060281"/>
                  <a:pt x="2460435" y="1060557"/>
                  <a:pt x="2475576" y="1058289"/>
                </a:cubicBezTo>
                <a:cubicBezTo>
                  <a:pt x="2490716" y="1056018"/>
                  <a:pt x="2507524" y="1053946"/>
                  <a:pt x="2525999" y="1052070"/>
                </a:cubicBezTo>
                <a:cubicBezTo>
                  <a:pt x="2544474" y="1050193"/>
                  <a:pt x="2561282" y="1048120"/>
                  <a:pt x="2576423" y="1045851"/>
                </a:cubicBezTo>
                <a:cubicBezTo>
                  <a:pt x="2591565" y="1043581"/>
                  <a:pt x="2600154" y="1045272"/>
                  <a:pt x="2602192" y="1050921"/>
                </a:cubicBezTo>
                <a:cubicBezTo>
                  <a:pt x="2605017" y="1049902"/>
                  <a:pt x="2616707" y="1042492"/>
                  <a:pt x="2637264" y="1028690"/>
                </a:cubicBezTo>
                <a:cubicBezTo>
                  <a:pt x="2644717" y="1022809"/>
                  <a:pt x="2653584" y="1016417"/>
                  <a:pt x="2663861" y="1009517"/>
                </a:cubicBezTo>
                <a:cubicBezTo>
                  <a:pt x="2661038" y="1010535"/>
                  <a:pt x="2660134" y="1012456"/>
                  <a:pt x="2661154" y="1015282"/>
                </a:cubicBezTo>
                <a:cubicBezTo>
                  <a:pt x="2659349" y="1019125"/>
                  <a:pt x="2659466" y="1023874"/>
                  <a:pt x="2661504" y="1029523"/>
                </a:cubicBezTo>
                <a:cubicBezTo>
                  <a:pt x="2672801" y="1025447"/>
                  <a:pt x="2679666" y="1024567"/>
                  <a:pt x="2682097" y="1026884"/>
                </a:cubicBezTo>
                <a:cubicBezTo>
                  <a:pt x="2684528" y="1029198"/>
                  <a:pt x="2688373" y="1031005"/>
                  <a:pt x="2693628" y="1032301"/>
                </a:cubicBezTo>
                <a:cubicBezTo>
                  <a:pt x="2698884" y="1033599"/>
                  <a:pt x="2706258" y="1034130"/>
                  <a:pt x="2715750" y="1033898"/>
                </a:cubicBezTo>
                <a:cubicBezTo>
                  <a:pt x="2725243" y="1033667"/>
                  <a:pt x="2741287" y="1029475"/>
                  <a:pt x="2763881" y="1021324"/>
                </a:cubicBezTo>
                <a:cubicBezTo>
                  <a:pt x="2775178" y="1017248"/>
                  <a:pt x="2779807" y="1012384"/>
                  <a:pt x="2777769" y="1006734"/>
                </a:cubicBezTo>
                <a:cubicBezTo>
                  <a:pt x="2788282" y="1009327"/>
                  <a:pt x="2797322" y="1010058"/>
                  <a:pt x="2804893" y="1008921"/>
                </a:cubicBezTo>
                <a:cubicBezTo>
                  <a:pt x="2812462" y="1007787"/>
                  <a:pt x="2818797" y="1014283"/>
                  <a:pt x="2823893" y="1028408"/>
                </a:cubicBezTo>
                <a:cubicBezTo>
                  <a:pt x="2820283" y="1036096"/>
                  <a:pt x="2817065" y="1040449"/>
                  <a:pt x="2814240" y="1041468"/>
                </a:cubicBezTo>
                <a:lnTo>
                  <a:pt x="2810004" y="1042997"/>
                </a:lnTo>
                <a:cubicBezTo>
                  <a:pt x="2812828" y="1041978"/>
                  <a:pt x="2807630" y="1043055"/>
                  <a:pt x="2794412" y="1046228"/>
                </a:cubicBezTo>
                <a:cubicBezTo>
                  <a:pt x="2781192" y="1049401"/>
                  <a:pt x="2765600" y="1052631"/>
                  <a:pt x="2747635" y="1055920"/>
                </a:cubicBezTo>
                <a:lnTo>
                  <a:pt x="2676792" y="1071899"/>
                </a:lnTo>
                <a:lnTo>
                  <a:pt x="2673735" y="1063425"/>
                </a:lnTo>
                <a:cubicBezTo>
                  <a:pt x="2668086" y="1065462"/>
                  <a:pt x="2665772" y="1067894"/>
                  <a:pt x="2666791" y="1070718"/>
                </a:cubicBezTo>
                <a:lnTo>
                  <a:pt x="2668320" y="1074956"/>
                </a:lnTo>
                <a:cubicBezTo>
                  <a:pt x="2634427" y="1087183"/>
                  <a:pt x="2605164" y="1094549"/>
                  <a:pt x="2580532" y="1097050"/>
                </a:cubicBezTo>
                <a:cubicBezTo>
                  <a:pt x="2555898" y="1099552"/>
                  <a:pt x="2532676" y="1101544"/>
                  <a:pt x="2510868" y="1103026"/>
                </a:cubicBezTo>
                <a:cubicBezTo>
                  <a:pt x="2489058" y="1104509"/>
                  <a:pt x="2467249" y="1105991"/>
                  <a:pt x="2445441" y="1107473"/>
                </a:cubicBezTo>
                <a:cubicBezTo>
                  <a:pt x="2423633" y="1108957"/>
                  <a:pt x="2398605" y="1114793"/>
                  <a:pt x="2370361" y="1124983"/>
                </a:cubicBezTo>
                <a:cubicBezTo>
                  <a:pt x="2361888" y="1128039"/>
                  <a:pt x="2357768" y="1134315"/>
                  <a:pt x="2358003" y="1143810"/>
                </a:cubicBezTo>
                <a:cubicBezTo>
                  <a:pt x="2358235" y="1153304"/>
                  <a:pt x="2354115" y="1159579"/>
                  <a:pt x="2345642" y="1162636"/>
                </a:cubicBezTo>
                <a:cubicBezTo>
                  <a:pt x="2339994" y="1164674"/>
                  <a:pt x="2333326" y="1163887"/>
                  <a:pt x="2325639" y="1160275"/>
                </a:cubicBezTo>
                <a:lnTo>
                  <a:pt x="2314108" y="1154855"/>
                </a:lnTo>
                <a:cubicBezTo>
                  <a:pt x="2315128" y="1157681"/>
                  <a:pt x="2313438" y="1166273"/>
                  <a:pt x="2309042" y="1180629"/>
                </a:cubicBezTo>
                <a:cubicBezTo>
                  <a:pt x="2304647" y="1194986"/>
                  <a:pt x="2299858" y="1212679"/>
                  <a:pt x="2294675" y="1233704"/>
                </a:cubicBezTo>
                <a:cubicBezTo>
                  <a:pt x="2289493" y="1254731"/>
                  <a:pt x="2285724" y="1275248"/>
                  <a:pt x="2283365" y="1295257"/>
                </a:cubicBezTo>
                <a:cubicBezTo>
                  <a:pt x="2281008" y="1315264"/>
                  <a:pt x="2282378" y="1332330"/>
                  <a:pt x="2287474" y="1346455"/>
                </a:cubicBezTo>
                <a:cubicBezTo>
                  <a:pt x="2295628" y="1369057"/>
                  <a:pt x="2313826" y="1375262"/>
                  <a:pt x="2342070" y="1365072"/>
                </a:cubicBezTo>
                <a:cubicBezTo>
                  <a:pt x="2356191" y="1359978"/>
                  <a:pt x="2369293" y="1352057"/>
                  <a:pt x="2381377" y="1341312"/>
                </a:cubicBezTo>
                <a:cubicBezTo>
                  <a:pt x="2393460" y="1330567"/>
                  <a:pt x="2406562" y="1322648"/>
                  <a:pt x="2420685" y="1317553"/>
                </a:cubicBezTo>
                <a:cubicBezTo>
                  <a:pt x="2431983" y="1313477"/>
                  <a:pt x="2443848" y="1313186"/>
                  <a:pt x="2456282" y="1316683"/>
                </a:cubicBezTo>
                <a:cubicBezTo>
                  <a:pt x="2468715" y="1320180"/>
                  <a:pt x="2481403" y="1324382"/>
                  <a:pt x="2494345" y="1329291"/>
                </a:cubicBezTo>
                <a:cubicBezTo>
                  <a:pt x="2507288" y="1334201"/>
                  <a:pt x="2521388" y="1337893"/>
                  <a:pt x="2536647" y="1340371"/>
                </a:cubicBezTo>
                <a:cubicBezTo>
                  <a:pt x="2551904" y="1342849"/>
                  <a:pt x="2569418" y="1340521"/>
                  <a:pt x="2589188" y="1333388"/>
                </a:cubicBezTo>
                <a:cubicBezTo>
                  <a:pt x="2594837" y="1331350"/>
                  <a:pt x="2595937" y="1327761"/>
                  <a:pt x="2592486" y="1322620"/>
                </a:cubicBezTo>
                <a:cubicBezTo>
                  <a:pt x="2589034" y="1317480"/>
                  <a:pt x="2594370" y="1312361"/>
                  <a:pt x="2608493" y="1307266"/>
                </a:cubicBezTo>
                <a:cubicBezTo>
                  <a:pt x="2619789" y="1303191"/>
                  <a:pt x="2640187" y="1302217"/>
                  <a:pt x="2669683" y="1304347"/>
                </a:cubicBezTo>
                <a:cubicBezTo>
                  <a:pt x="2699178" y="1306477"/>
                  <a:pt x="2730400" y="1311177"/>
                  <a:pt x="2763347" y="1318447"/>
                </a:cubicBezTo>
                <a:cubicBezTo>
                  <a:pt x="2796294" y="1325718"/>
                  <a:pt x="2826417" y="1334008"/>
                  <a:pt x="2853715" y="1343315"/>
                </a:cubicBezTo>
                <a:cubicBezTo>
                  <a:pt x="2881013" y="1352623"/>
                  <a:pt x="2899524" y="1361910"/>
                  <a:pt x="2909250" y="1371171"/>
                </a:cubicBezTo>
                <a:cubicBezTo>
                  <a:pt x="2875124" y="1373905"/>
                  <a:pt x="2846254" y="1377935"/>
                  <a:pt x="2822640" y="1383262"/>
                </a:cubicBezTo>
                <a:cubicBezTo>
                  <a:pt x="2799027" y="1388588"/>
                  <a:pt x="2774552" y="1378260"/>
                  <a:pt x="2749220" y="1352279"/>
                </a:cubicBezTo>
                <a:lnTo>
                  <a:pt x="2755335" y="1369230"/>
                </a:lnTo>
                <a:cubicBezTo>
                  <a:pt x="2752510" y="1370249"/>
                  <a:pt x="2746039" y="1367795"/>
                  <a:pt x="2735921" y="1361866"/>
                </a:cubicBezTo>
                <a:cubicBezTo>
                  <a:pt x="2725802" y="1355939"/>
                  <a:pt x="2710937" y="1350127"/>
                  <a:pt x="2691326" y="1344431"/>
                </a:cubicBezTo>
                <a:cubicBezTo>
                  <a:pt x="2671715" y="1338735"/>
                  <a:pt x="2646965" y="1336489"/>
                  <a:pt x="2617076" y="1337695"/>
                </a:cubicBezTo>
                <a:cubicBezTo>
                  <a:pt x="2587187" y="1338899"/>
                  <a:pt x="2552471" y="1346634"/>
                  <a:pt x="2512931" y="1360900"/>
                </a:cubicBezTo>
                <a:cubicBezTo>
                  <a:pt x="2514970" y="1366550"/>
                  <a:pt x="2517911" y="1370278"/>
                  <a:pt x="2521754" y="1372085"/>
                </a:cubicBezTo>
                <a:cubicBezTo>
                  <a:pt x="2525598" y="1373890"/>
                  <a:pt x="2528538" y="1377618"/>
                  <a:pt x="2530577" y="1383268"/>
                </a:cubicBezTo>
                <a:cubicBezTo>
                  <a:pt x="2535673" y="1397395"/>
                  <a:pt x="2536672" y="1409008"/>
                  <a:pt x="2533570" y="1418107"/>
                </a:cubicBezTo>
                <a:cubicBezTo>
                  <a:pt x="2530470" y="1427209"/>
                  <a:pt x="2526095" y="1432778"/>
                  <a:pt x="2520446" y="1434816"/>
                </a:cubicBezTo>
                <a:cubicBezTo>
                  <a:pt x="2511974" y="1437872"/>
                  <a:pt x="2502422" y="1435731"/>
                  <a:pt x="2491794" y="1428391"/>
                </a:cubicBezTo>
                <a:cubicBezTo>
                  <a:pt x="2481166" y="1421050"/>
                  <a:pt x="2474323" y="1413143"/>
                  <a:pt x="2471265" y="1404667"/>
                </a:cubicBezTo>
                <a:cubicBezTo>
                  <a:pt x="2468207" y="1396192"/>
                  <a:pt x="2473623" y="1384659"/>
                  <a:pt x="2487512" y="1370070"/>
                </a:cubicBezTo>
                <a:cubicBezTo>
                  <a:pt x="2486493" y="1367246"/>
                  <a:pt x="2484061" y="1364930"/>
                  <a:pt x="2480217" y="1363125"/>
                </a:cubicBezTo>
                <a:lnTo>
                  <a:pt x="2475981" y="1364653"/>
                </a:lnTo>
                <a:cubicBezTo>
                  <a:pt x="2461859" y="1369748"/>
                  <a:pt x="2455620" y="1376787"/>
                  <a:pt x="2457267" y="1385771"/>
                </a:cubicBezTo>
                <a:cubicBezTo>
                  <a:pt x="2458912" y="1394757"/>
                  <a:pt x="2451262" y="1402306"/>
                  <a:pt x="2434316" y="1408419"/>
                </a:cubicBezTo>
                <a:cubicBezTo>
                  <a:pt x="2423018" y="1412495"/>
                  <a:pt x="2413292" y="1403233"/>
                  <a:pt x="2405138" y="1380632"/>
                </a:cubicBezTo>
                <a:cubicBezTo>
                  <a:pt x="2427734" y="1372480"/>
                  <a:pt x="2438012" y="1365579"/>
                  <a:pt x="2435974" y="1359929"/>
                </a:cubicBezTo>
                <a:cubicBezTo>
                  <a:pt x="2433935" y="1354279"/>
                  <a:pt x="2421618" y="1355529"/>
                  <a:pt x="2399023" y="1363681"/>
                </a:cubicBezTo>
                <a:cubicBezTo>
                  <a:pt x="2387725" y="1367757"/>
                  <a:pt x="2384115" y="1375445"/>
                  <a:pt x="2388192" y="1386745"/>
                </a:cubicBezTo>
                <a:cubicBezTo>
                  <a:pt x="2372032" y="1386190"/>
                  <a:pt x="2360422" y="1387187"/>
                  <a:pt x="2353360" y="1389734"/>
                </a:cubicBezTo>
                <a:cubicBezTo>
                  <a:pt x="2346301" y="1392281"/>
                  <a:pt x="2339945" y="1394574"/>
                  <a:pt x="2334296" y="1396612"/>
                </a:cubicBezTo>
                <a:cubicBezTo>
                  <a:pt x="2320175" y="1401707"/>
                  <a:pt x="2305719" y="1412510"/>
                  <a:pt x="2290927" y="1429021"/>
                </a:cubicBezTo>
                <a:cubicBezTo>
                  <a:pt x="2276137" y="1445531"/>
                  <a:pt x="2271288" y="1460851"/>
                  <a:pt x="2276384" y="1474975"/>
                </a:cubicBezTo>
                <a:cubicBezTo>
                  <a:pt x="2278423" y="1480626"/>
                  <a:pt x="2287129" y="1487064"/>
                  <a:pt x="2302503" y="1494287"/>
                </a:cubicBezTo>
                <a:cubicBezTo>
                  <a:pt x="2308152" y="1492249"/>
                  <a:pt x="2309957" y="1488406"/>
                  <a:pt x="2307918" y="1482756"/>
                </a:cubicBezTo>
                <a:cubicBezTo>
                  <a:pt x="2305880" y="1477105"/>
                  <a:pt x="2307686" y="1473262"/>
                  <a:pt x="2313335" y="1471224"/>
                </a:cubicBezTo>
                <a:cubicBezTo>
                  <a:pt x="2316159" y="1470205"/>
                  <a:pt x="2323591" y="1473111"/>
                  <a:pt x="2335632" y="1479941"/>
                </a:cubicBezTo>
                <a:cubicBezTo>
                  <a:pt x="2347672" y="1486772"/>
                  <a:pt x="2362340" y="1494252"/>
                  <a:pt x="2379637" y="1502378"/>
                </a:cubicBezTo>
                <a:cubicBezTo>
                  <a:pt x="2396932" y="1510507"/>
                  <a:pt x="2413720" y="1517222"/>
                  <a:pt x="2429996" y="1522524"/>
                </a:cubicBezTo>
                <a:cubicBezTo>
                  <a:pt x="2446273" y="1527826"/>
                  <a:pt x="2459158" y="1530362"/>
                  <a:pt x="2468649" y="1530130"/>
                </a:cubicBezTo>
                <a:cubicBezTo>
                  <a:pt x="2472259" y="1522442"/>
                  <a:pt x="2472653" y="1519108"/>
                  <a:pt x="2469829" y="1520126"/>
                </a:cubicBezTo>
                <a:cubicBezTo>
                  <a:pt x="2467004" y="1521145"/>
                  <a:pt x="2468417" y="1520636"/>
                  <a:pt x="2474066" y="1518598"/>
                </a:cubicBezTo>
                <a:cubicBezTo>
                  <a:pt x="2465359" y="1512161"/>
                  <a:pt x="2457162" y="1507136"/>
                  <a:pt x="2449475" y="1503524"/>
                </a:cubicBezTo>
                <a:cubicBezTo>
                  <a:pt x="2441788" y="1499911"/>
                  <a:pt x="2435397" y="1491042"/>
                  <a:pt x="2430301" y="1476917"/>
                </a:cubicBezTo>
                <a:lnTo>
                  <a:pt x="2476423" y="1498590"/>
                </a:lnTo>
                <a:cubicBezTo>
                  <a:pt x="2479248" y="1497571"/>
                  <a:pt x="2490917" y="1498949"/>
                  <a:pt x="2511430" y="1502722"/>
                </a:cubicBezTo>
                <a:cubicBezTo>
                  <a:pt x="2531943" y="1506498"/>
                  <a:pt x="2554182" y="1512841"/>
                  <a:pt x="2578147" y="1521756"/>
                </a:cubicBezTo>
                <a:cubicBezTo>
                  <a:pt x="2602110" y="1530671"/>
                  <a:pt x="2624466" y="1541762"/>
                  <a:pt x="2645212" y="1555032"/>
                </a:cubicBezTo>
                <a:cubicBezTo>
                  <a:pt x="2665960" y="1568299"/>
                  <a:pt x="2678880" y="1581996"/>
                  <a:pt x="2683976" y="1596121"/>
                </a:cubicBezTo>
                <a:cubicBezTo>
                  <a:pt x="2667031" y="1602234"/>
                  <a:pt x="2653499" y="1602328"/>
                  <a:pt x="2643380" y="1596401"/>
                </a:cubicBezTo>
                <a:cubicBezTo>
                  <a:pt x="2633262" y="1590472"/>
                  <a:pt x="2608591" y="1581812"/>
                  <a:pt x="2569369" y="1570421"/>
                </a:cubicBezTo>
                <a:cubicBezTo>
                  <a:pt x="2571408" y="1576071"/>
                  <a:pt x="2573759" y="1584801"/>
                  <a:pt x="2576423" y="1596611"/>
                </a:cubicBezTo>
                <a:cubicBezTo>
                  <a:pt x="2579090" y="1608421"/>
                  <a:pt x="2576185" y="1615854"/>
                  <a:pt x="2567711" y="1618911"/>
                </a:cubicBezTo>
                <a:cubicBezTo>
                  <a:pt x="2539469" y="1629101"/>
                  <a:pt x="2512658" y="1629992"/>
                  <a:pt x="2487282" y="1621587"/>
                </a:cubicBezTo>
                <a:cubicBezTo>
                  <a:pt x="2461906" y="1613182"/>
                  <a:pt x="2436922" y="1601441"/>
                  <a:pt x="2412331" y="1586367"/>
                </a:cubicBezTo>
                <a:cubicBezTo>
                  <a:pt x="2387740" y="1571293"/>
                  <a:pt x="2362191" y="1555768"/>
                  <a:pt x="2335678" y="1539790"/>
                </a:cubicBezTo>
                <a:cubicBezTo>
                  <a:pt x="2309166" y="1523812"/>
                  <a:pt x="2281162" y="1514758"/>
                  <a:pt x="2251666" y="1512628"/>
                </a:cubicBezTo>
                <a:lnTo>
                  <a:pt x="2248957" y="1518396"/>
                </a:lnTo>
                <a:cubicBezTo>
                  <a:pt x="2246134" y="1519415"/>
                  <a:pt x="2244270" y="1520886"/>
                  <a:pt x="2243368" y="1522806"/>
                </a:cubicBezTo>
                <a:cubicBezTo>
                  <a:pt x="2242465" y="1524729"/>
                  <a:pt x="2240601" y="1526200"/>
                  <a:pt x="2237777" y="1527218"/>
                </a:cubicBezTo>
                <a:lnTo>
                  <a:pt x="2226245" y="1521799"/>
                </a:lnTo>
                <a:cubicBezTo>
                  <a:pt x="2198003" y="1531989"/>
                  <a:pt x="2188978" y="1551210"/>
                  <a:pt x="2199170" y="1579459"/>
                </a:cubicBezTo>
                <a:cubicBezTo>
                  <a:pt x="2201208" y="1585110"/>
                  <a:pt x="2204149" y="1588840"/>
                  <a:pt x="2207993" y="1590645"/>
                </a:cubicBezTo>
                <a:cubicBezTo>
                  <a:pt x="2211835" y="1592450"/>
                  <a:pt x="2214777" y="1596180"/>
                  <a:pt x="2216816" y="1601830"/>
                </a:cubicBezTo>
                <a:cubicBezTo>
                  <a:pt x="2217835" y="1604654"/>
                  <a:pt x="2214363" y="1608302"/>
                  <a:pt x="2206398" y="1612771"/>
                </a:cubicBezTo>
                <a:cubicBezTo>
                  <a:pt x="2198436" y="1617240"/>
                  <a:pt x="2190473" y="1621710"/>
                  <a:pt x="2182509" y="1626180"/>
                </a:cubicBezTo>
                <a:cubicBezTo>
                  <a:pt x="2174545" y="1630648"/>
                  <a:pt x="2167091" y="1636531"/>
                  <a:pt x="2160147" y="1643825"/>
                </a:cubicBezTo>
                <a:cubicBezTo>
                  <a:pt x="2153204" y="1651120"/>
                  <a:pt x="2151769" y="1660418"/>
                  <a:pt x="2155846" y="1671719"/>
                </a:cubicBezTo>
                <a:cubicBezTo>
                  <a:pt x="2157884" y="1677369"/>
                  <a:pt x="2162041" y="1682253"/>
                  <a:pt x="2168316" y="1686375"/>
                </a:cubicBezTo>
                <a:cubicBezTo>
                  <a:pt x="2174591" y="1690497"/>
                  <a:pt x="2181965" y="1691030"/>
                  <a:pt x="2190439" y="1687973"/>
                </a:cubicBezTo>
                <a:cubicBezTo>
                  <a:pt x="2198912" y="1684916"/>
                  <a:pt x="2205463" y="1680956"/>
                  <a:pt x="2210093" y="1676093"/>
                </a:cubicBezTo>
                <a:cubicBezTo>
                  <a:pt x="2214721" y="1671230"/>
                  <a:pt x="2221273" y="1667270"/>
                  <a:pt x="2229747" y="1664212"/>
                </a:cubicBezTo>
                <a:cubicBezTo>
                  <a:pt x="2241043" y="1660137"/>
                  <a:pt x="2250769" y="1669400"/>
                  <a:pt x="2258923" y="1692001"/>
                </a:cubicBezTo>
                <a:cubicBezTo>
                  <a:pt x="2255312" y="1699689"/>
                  <a:pt x="2254017" y="1704945"/>
                  <a:pt x="2255037" y="1707771"/>
                </a:cubicBezTo>
                <a:cubicBezTo>
                  <a:pt x="2256056" y="1710595"/>
                  <a:pt x="2254759" y="1715852"/>
                  <a:pt x="2251151" y="1723540"/>
                </a:cubicBezTo>
                <a:cubicBezTo>
                  <a:pt x="2257817" y="1724328"/>
                  <a:pt x="2266465" y="1728391"/>
                  <a:pt x="2277095" y="1735732"/>
                </a:cubicBezTo>
                <a:cubicBezTo>
                  <a:pt x="2287723" y="1743072"/>
                  <a:pt x="2299821" y="1752276"/>
                  <a:pt x="2313390" y="1763346"/>
                </a:cubicBezTo>
                <a:cubicBezTo>
                  <a:pt x="2329783" y="1773395"/>
                  <a:pt x="2346687" y="1784857"/>
                  <a:pt x="2364100" y="1797732"/>
                </a:cubicBezTo>
                <a:cubicBezTo>
                  <a:pt x="2381046" y="1791618"/>
                  <a:pt x="2387364" y="1778164"/>
                  <a:pt x="2383053" y="1757370"/>
                </a:cubicBezTo>
                <a:cubicBezTo>
                  <a:pt x="2378744" y="1736574"/>
                  <a:pt x="2393534" y="1720063"/>
                  <a:pt x="2427427" y="1707836"/>
                </a:cubicBezTo>
                <a:cubicBezTo>
                  <a:pt x="2438172" y="1719924"/>
                  <a:pt x="2445582" y="1731617"/>
                  <a:pt x="2449659" y="1742918"/>
                </a:cubicBezTo>
                <a:cubicBezTo>
                  <a:pt x="2453736" y="1754219"/>
                  <a:pt x="2458322" y="1766931"/>
                  <a:pt x="2463419" y="1781057"/>
                </a:cubicBezTo>
                <a:cubicBezTo>
                  <a:pt x="2457771" y="1783094"/>
                  <a:pt x="2458004" y="1792588"/>
                  <a:pt x="2464119" y="1809539"/>
                </a:cubicBezTo>
                <a:cubicBezTo>
                  <a:pt x="2467177" y="1818014"/>
                  <a:pt x="2478962" y="1824140"/>
                  <a:pt x="2499476" y="1827914"/>
                </a:cubicBezTo>
                <a:cubicBezTo>
                  <a:pt x="2519989" y="1831687"/>
                  <a:pt x="2533071" y="1832555"/>
                  <a:pt x="2538719" y="1830517"/>
                </a:cubicBezTo>
                <a:cubicBezTo>
                  <a:pt x="2544368" y="1828479"/>
                  <a:pt x="2550096" y="1820027"/>
                  <a:pt x="2555904" y="1805160"/>
                </a:cubicBezTo>
                <a:cubicBezTo>
                  <a:pt x="2561714" y="1790293"/>
                  <a:pt x="2571677" y="1780312"/>
                  <a:pt x="2585800" y="1775217"/>
                </a:cubicBezTo>
                <a:cubicBezTo>
                  <a:pt x="2591449" y="1773179"/>
                  <a:pt x="2597098" y="1771141"/>
                  <a:pt x="2602745" y="1769104"/>
                </a:cubicBezTo>
                <a:cubicBezTo>
                  <a:pt x="2608394" y="1767066"/>
                  <a:pt x="2615062" y="1767854"/>
                  <a:pt x="2622750" y="1771466"/>
                </a:cubicBezTo>
                <a:cubicBezTo>
                  <a:pt x="2619606" y="1798143"/>
                  <a:pt x="2621092" y="1819957"/>
                  <a:pt x="2627207" y="1836907"/>
                </a:cubicBezTo>
                <a:cubicBezTo>
                  <a:pt x="2631284" y="1848207"/>
                  <a:pt x="2638580" y="1855154"/>
                  <a:pt x="2649090" y="1857747"/>
                </a:cubicBezTo>
                <a:cubicBezTo>
                  <a:pt x="2659601" y="1860341"/>
                  <a:pt x="2671721" y="1860757"/>
                  <a:pt x="2685451" y="1858996"/>
                </a:cubicBezTo>
                <a:cubicBezTo>
                  <a:pt x="2699181" y="1857236"/>
                  <a:pt x="2712908" y="1855476"/>
                  <a:pt x="2726638" y="1853716"/>
                </a:cubicBezTo>
                <a:cubicBezTo>
                  <a:pt x="2740366" y="1851955"/>
                  <a:pt x="2752094" y="1855707"/>
                  <a:pt x="2761820" y="1864969"/>
                </a:cubicBezTo>
                <a:cubicBezTo>
                  <a:pt x="2757975" y="1863162"/>
                  <a:pt x="2767782" y="1866010"/>
                  <a:pt x="2791235" y="1873512"/>
                </a:cubicBezTo>
                <a:cubicBezTo>
                  <a:pt x="2814691" y="1881015"/>
                  <a:pt x="2840321" y="1890127"/>
                  <a:pt x="2868129" y="1900847"/>
                </a:cubicBezTo>
                <a:cubicBezTo>
                  <a:pt x="2895937" y="1911569"/>
                  <a:pt x="2922331" y="1922799"/>
                  <a:pt x="2947316" y="1934539"/>
                </a:cubicBezTo>
                <a:cubicBezTo>
                  <a:pt x="2972298" y="1946278"/>
                  <a:pt x="2986320" y="1956386"/>
                  <a:pt x="2989378" y="1964861"/>
                </a:cubicBezTo>
                <a:cubicBezTo>
                  <a:pt x="2994474" y="1978987"/>
                  <a:pt x="2993803" y="1990404"/>
                  <a:pt x="2987370" y="1999111"/>
                </a:cubicBezTo>
                <a:cubicBezTo>
                  <a:pt x="2980936" y="2007818"/>
                  <a:pt x="2980265" y="2019234"/>
                  <a:pt x="2985361" y="2033359"/>
                </a:cubicBezTo>
                <a:cubicBezTo>
                  <a:pt x="2996659" y="2029283"/>
                  <a:pt x="3006916" y="2031170"/>
                  <a:pt x="3016132" y="2039020"/>
                </a:cubicBezTo>
                <a:cubicBezTo>
                  <a:pt x="3025348" y="2046869"/>
                  <a:pt x="3034113" y="2055680"/>
                  <a:pt x="3042426" y="2065452"/>
                </a:cubicBezTo>
                <a:cubicBezTo>
                  <a:pt x="3050739" y="2075225"/>
                  <a:pt x="3060210" y="2083781"/>
                  <a:pt x="3070839" y="2091121"/>
                </a:cubicBezTo>
                <a:cubicBezTo>
                  <a:pt x="3081466" y="2098461"/>
                  <a:pt x="3095254" y="2099075"/>
                  <a:pt x="3112200" y="2092961"/>
                </a:cubicBezTo>
                <a:lnTo>
                  <a:pt x="3103726" y="2096018"/>
                </a:lnTo>
                <a:cubicBezTo>
                  <a:pt x="3105765" y="2101668"/>
                  <a:pt x="3118200" y="2105165"/>
                  <a:pt x="3141027" y="2106507"/>
                </a:cubicBezTo>
                <a:cubicBezTo>
                  <a:pt x="3163855" y="2107850"/>
                  <a:pt x="3178326" y="2116996"/>
                  <a:pt x="3184442" y="2133947"/>
                </a:cubicBezTo>
                <a:cubicBezTo>
                  <a:pt x="3187500" y="2142423"/>
                  <a:pt x="3184007" y="2154858"/>
                  <a:pt x="3173962" y="2171254"/>
                </a:cubicBezTo>
                <a:cubicBezTo>
                  <a:pt x="3163917" y="2187647"/>
                  <a:pt x="3161442" y="2202909"/>
                  <a:pt x="3166538" y="2217034"/>
                </a:cubicBezTo>
                <a:cubicBezTo>
                  <a:pt x="3172653" y="2233984"/>
                  <a:pt x="3183399" y="2246073"/>
                  <a:pt x="3198773" y="2253296"/>
                </a:cubicBezTo>
                <a:cubicBezTo>
                  <a:pt x="3214148" y="2260521"/>
                  <a:pt x="3222855" y="2266959"/>
                  <a:pt x="3224893" y="2272609"/>
                </a:cubicBezTo>
                <a:cubicBezTo>
                  <a:pt x="3226931" y="2278260"/>
                  <a:pt x="3227244" y="2281339"/>
                  <a:pt x="3225831" y="2281848"/>
                </a:cubicBezTo>
                <a:cubicBezTo>
                  <a:pt x="3224419" y="2282358"/>
                  <a:pt x="3224224" y="2284025"/>
                  <a:pt x="3225243" y="2286850"/>
                </a:cubicBezTo>
                <a:cubicBezTo>
                  <a:pt x="3222418" y="2287869"/>
                  <a:pt x="3221515" y="2289791"/>
                  <a:pt x="3222534" y="2292616"/>
                </a:cubicBezTo>
                <a:cubicBezTo>
                  <a:pt x="3228649" y="2309567"/>
                  <a:pt x="3235552" y="2319848"/>
                  <a:pt x="3243239" y="2323460"/>
                </a:cubicBezTo>
                <a:cubicBezTo>
                  <a:pt x="3237590" y="2325498"/>
                  <a:pt x="3235784" y="2329342"/>
                  <a:pt x="3237822" y="2334992"/>
                </a:cubicBezTo>
                <a:cubicBezTo>
                  <a:pt x="3241899" y="2346293"/>
                  <a:pt x="3252412" y="2348886"/>
                  <a:pt x="3269358" y="2342772"/>
                </a:cubicBezTo>
                <a:cubicBezTo>
                  <a:pt x="3283480" y="2337677"/>
                  <a:pt x="3293248" y="2329364"/>
                  <a:pt x="3298663" y="2317833"/>
                </a:cubicBezTo>
                <a:cubicBezTo>
                  <a:pt x="3304079" y="2306299"/>
                  <a:pt x="3319496" y="2295949"/>
                  <a:pt x="3344916" y="2286777"/>
                </a:cubicBezTo>
                <a:cubicBezTo>
                  <a:pt x="3359037" y="2281683"/>
                  <a:pt x="3374412" y="2288907"/>
                  <a:pt x="3391039" y="2308452"/>
                </a:cubicBezTo>
                <a:cubicBezTo>
                  <a:pt x="3382566" y="2311509"/>
                  <a:pt x="3377856" y="2322786"/>
                  <a:pt x="3376911" y="2342284"/>
                </a:cubicBezTo>
                <a:cubicBezTo>
                  <a:pt x="3375965" y="2361782"/>
                  <a:pt x="3368038" y="2377412"/>
                  <a:pt x="3353130" y="2389176"/>
                </a:cubicBezTo>
                <a:cubicBezTo>
                  <a:pt x="3360817" y="2392788"/>
                  <a:pt x="3373506" y="2396992"/>
                  <a:pt x="3391196" y="2401784"/>
                </a:cubicBezTo>
                <a:cubicBezTo>
                  <a:pt x="3408884" y="2406577"/>
                  <a:pt x="3419258" y="2413211"/>
                  <a:pt x="3422316" y="2421687"/>
                </a:cubicBezTo>
                <a:cubicBezTo>
                  <a:pt x="3425373" y="2430162"/>
                  <a:pt x="3423234" y="2439715"/>
                  <a:pt x="3415897" y="2450343"/>
                </a:cubicBezTo>
                <a:cubicBezTo>
                  <a:pt x="3408560" y="2460972"/>
                  <a:pt x="3400653" y="2467815"/>
                  <a:pt x="3392181" y="2470872"/>
                </a:cubicBezTo>
                <a:cubicBezTo>
                  <a:pt x="3369586" y="2479024"/>
                  <a:pt x="3352289" y="2470897"/>
                  <a:pt x="3340293" y="2446490"/>
                </a:cubicBezTo>
                <a:cubicBezTo>
                  <a:pt x="3328296" y="2422082"/>
                  <a:pt x="3319472" y="2410899"/>
                  <a:pt x="3313823" y="2412937"/>
                </a:cubicBezTo>
                <a:cubicBezTo>
                  <a:pt x="3296878" y="2419050"/>
                  <a:pt x="3291047" y="2442704"/>
                  <a:pt x="3296334" y="2483900"/>
                </a:cubicBezTo>
                <a:cubicBezTo>
                  <a:pt x="3301620" y="2525097"/>
                  <a:pt x="3308850" y="2558407"/>
                  <a:pt x="3318023" y="2583833"/>
                </a:cubicBezTo>
                <a:cubicBezTo>
                  <a:pt x="3322100" y="2595133"/>
                  <a:pt x="3333180" y="2601512"/>
                  <a:pt x="3351262" y="2602971"/>
                </a:cubicBezTo>
                <a:cubicBezTo>
                  <a:pt x="3369344" y="2604429"/>
                  <a:pt x="3389289" y="2604417"/>
                  <a:pt x="3411099" y="2602934"/>
                </a:cubicBezTo>
                <a:cubicBezTo>
                  <a:pt x="3432907" y="2601452"/>
                  <a:pt x="3453362" y="2602854"/>
                  <a:pt x="3472464" y="2607136"/>
                </a:cubicBezTo>
                <a:cubicBezTo>
                  <a:pt x="3491565" y="2611420"/>
                  <a:pt x="3505192" y="2624862"/>
                  <a:pt x="3513346" y="2647463"/>
                </a:cubicBezTo>
                <a:cubicBezTo>
                  <a:pt x="3509735" y="2655150"/>
                  <a:pt x="3505812" y="2659759"/>
                  <a:pt x="3501576" y="2661288"/>
                </a:cubicBezTo>
                <a:cubicBezTo>
                  <a:pt x="3497340" y="2662816"/>
                  <a:pt x="3494320" y="2665502"/>
                  <a:pt x="3492513" y="2669346"/>
                </a:cubicBezTo>
                <a:cubicBezTo>
                  <a:pt x="3489690" y="2670365"/>
                  <a:pt x="3487374" y="2672797"/>
                  <a:pt x="3485570" y="2676640"/>
                </a:cubicBezTo>
                <a:cubicBezTo>
                  <a:pt x="3477096" y="2679697"/>
                  <a:pt x="3468820" y="2681088"/>
                  <a:pt x="3460739" y="2680809"/>
                </a:cubicBezTo>
                <a:cubicBezTo>
                  <a:pt x="3452659" y="2680533"/>
                  <a:pt x="3445796" y="2681412"/>
                  <a:pt x="3440147" y="2683450"/>
                </a:cubicBezTo>
                <a:cubicBezTo>
                  <a:pt x="3437322" y="2684469"/>
                  <a:pt x="3436419" y="2686392"/>
                  <a:pt x="3437438" y="2689216"/>
                </a:cubicBezTo>
                <a:cubicBezTo>
                  <a:pt x="3434614" y="2690235"/>
                  <a:pt x="3433456" y="2691451"/>
                  <a:pt x="3433966" y="2692864"/>
                </a:cubicBezTo>
                <a:cubicBezTo>
                  <a:pt x="3434475" y="2694275"/>
                  <a:pt x="3431907" y="2696000"/>
                  <a:pt x="3426258" y="2698038"/>
                </a:cubicBezTo>
                <a:cubicBezTo>
                  <a:pt x="3412135" y="2703134"/>
                  <a:pt x="3397976" y="2697067"/>
                  <a:pt x="3383782" y="2679839"/>
                </a:cubicBezTo>
                <a:cubicBezTo>
                  <a:pt x="3369586" y="2662611"/>
                  <a:pt x="3354015" y="2657054"/>
                  <a:pt x="3337070" y="2663168"/>
                </a:cubicBezTo>
                <a:cubicBezTo>
                  <a:pt x="3335498" y="2676505"/>
                  <a:pt x="3334123" y="2688177"/>
                  <a:pt x="3332943" y="2698181"/>
                </a:cubicBezTo>
                <a:cubicBezTo>
                  <a:pt x="3331764" y="2708184"/>
                  <a:pt x="3330586" y="2718188"/>
                  <a:pt x="3329407" y="2728191"/>
                </a:cubicBezTo>
                <a:cubicBezTo>
                  <a:pt x="3328229" y="2738196"/>
                  <a:pt x="3327363" y="2751278"/>
                  <a:pt x="3326810" y="2767442"/>
                </a:cubicBezTo>
                <a:cubicBezTo>
                  <a:pt x="3326258" y="2783605"/>
                  <a:pt x="3324409" y="2805026"/>
                  <a:pt x="3321265" y="2831702"/>
                </a:cubicBezTo>
                <a:cubicBezTo>
                  <a:pt x="3326361" y="2845829"/>
                  <a:pt x="3348010" y="2857173"/>
                  <a:pt x="3386214" y="2865741"/>
                </a:cubicBezTo>
                <a:cubicBezTo>
                  <a:pt x="3401587" y="2872967"/>
                  <a:pt x="3421199" y="2878661"/>
                  <a:pt x="3445046" y="2882829"/>
                </a:cubicBezTo>
                <a:cubicBezTo>
                  <a:pt x="3444260" y="2889498"/>
                  <a:pt x="3442965" y="2894754"/>
                  <a:pt x="3441159" y="2898599"/>
                </a:cubicBezTo>
                <a:cubicBezTo>
                  <a:pt x="3439354" y="2902442"/>
                  <a:pt x="3438059" y="2907701"/>
                  <a:pt x="3437273" y="2914368"/>
                </a:cubicBezTo>
                <a:lnTo>
                  <a:pt x="3434916" y="2934376"/>
                </a:lnTo>
                <a:cubicBezTo>
                  <a:pt x="3412321" y="2942527"/>
                  <a:pt x="3393649" y="2946072"/>
                  <a:pt x="3378902" y="2945007"/>
                </a:cubicBezTo>
                <a:cubicBezTo>
                  <a:pt x="3364153" y="2943942"/>
                  <a:pt x="3343051" y="2945169"/>
                  <a:pt x="3315592" y="2948690"/>
                </a:cubicBezTo>
                <a:cubicBezTo>
                  <a:pt x="3316058" y="2967679"/>
                  <a:pt x="3312682" y="2984861"/>
                  <a:pt x="3305461" y="3000237"/>
                </a:cubicBezTo>
                <a:cubicBezTo>
                  <a:pt x="3298240" y="3015614"/>
                  <a:pt x="3290060" y="3030538"/>
                  <a:pt x="3280917" y="3045011"/>
                </a:cubicBezTo>
                <a:cubicBezTo>
                  <a:pt x="3271774" y="3059484"/>
                  <a:pt x="3264555" y="3074860"/>
                  <a:pt x="3259255" y="3091141"/>
                </a:cubicBezTo>
                <a:cubicBezTo>
                  <a:pt x="3253956" y="3107419"/>
                  <a:pt x="3255384" y="3126860"/>
                  <a:pt x="3263538" y="3149461"/>
                </a:cubicBezTo>
                <a:cubicBezTo>
                  <a:pt x="3272012" y="3146404"/>
                  <a:pt x="3283542" y="3151822"/>
                  <a:pt x="3298130" y="3165716"/>
                </a:cubicBezTo>
                <a:cubicBezTo>
                  <a:pt x="3306284" y="3188317"/>
                  <a:pt x="3304181" y="3209029"/>
                  <a:pt x="3291822" y="3227857"/>
                </a:cubicBezTo>
                <a:cubicBezTo>
                  <a:pt x="3279462" y="3246683"/>
                  <a:pt x="3264417" y="3262488"/>
                  <a:pt x="3246685" y="3275271"/>
                </a:cubicBezTo>
                <a:cubicBezTo>
                  <a:pt x="3224322" y="3292917"/>
                  <a:pt x="3199021" y="3306834"/>
                  <a:pt x="3170777" y="3317024"/>
                </a:cubicBezTo>
                <a:cubicBezTo>
                  <a:pt x="3174620" y="3318831"/>
                  <a:pt x="3183465" y="3321227"/>
                  <a:pt x="3197310" y="3324213"/>
                </a:cubicBezTo>
                <a:cubicBezTo>
                  <a:pt x="3211156" y="3327200"/>
                  <a:pt x="3226216" y="3331345"/>
                  <a:pt x="3242494" y="3336649"/>
                </a:cubicBezTo>
                <a:cubicBezTo>
                  <a:pt x="3258772" y="3341951"/>
                  <a:pt x="3275105" y="3349626"/>
                  <a:pt x="3291500" y="3359677"/>
                </a:cubicBezTo>
                <a:cubicBezTo>
                  <a:pt x="3307893" y="3369726"/>
                  <a:pt x="3318638" y="3381813"/>
                  <a:pt x="3323735" y="3395939"/>
                </a:cubicBezTo>
                <a:cubicBezTo>
                  <a:pt x="3326792" y="3404414"/>
                  <a:pt x="3328437" y="3413400"/>
                  <a:pt x="3328671" y="3422893"/>
                </a:cubicBezTo>
                <a:cubicBezTo>
                  <a:pt x="3328904" y="3432387"/>
                  <a:pt x="3330551" y="3441372"/>
                  <a:pt x="3333608" y="3449847"/>
                </a:cubicBezTo>
                <a:cubicBezTo>
                  <a:pt x="3348981" y="3457072"/>
                  <a:pt x="3359726" y="3469159"/>
                  <a:pt x="3365841" y="3486110"/>
                </a:cubicBezTo>
                <a:cubicBezTo>
                  <a:pt x="3368900" y="3494586"/>
                  <a:pt x="3365836" y="3514847"/>
                  <a:pt x="3356652" y="3546897"/>
                </a:cubicBezTo>
                <a:cubicBezTo>
                  <a:pt x="3347466" y="3578946"/>
                  <a:pt x="3307526" y="3625282"/>
                  <a:pt x="3236831" y="3685910"/>
                </a:cubicBezTo>
                <a:cubicBezTo>
                  <a:pt x="3214235" y="3694062"/>
                  <a:pt x="3200195" y="3692742"/>
                  <a:pt x="3194705" y="3681951"/>
                </a:cubicBezTo>
                <a:cubicBezTo>
                  <a:pt x="3189215" y="3671160"/>
                  <a:pt x="3170937" y="3671369"/>
                  <a:pt x="3139869" y="3682578"/>
                </a:cubicBezTo>
                <a:lnTo>
                  <a:pt x="3137161" y="3688343"/>
                </a:lnTo>
                <a:cubicBezTo>
                  <a:pt x="3134336" y="3689362"/>
                  <a:pt x="3132474" y="3690833"/>
                  <a:pt x="3131571" y="3692755"/>
                </a:cubicBezTo>
                <a:cubicBezTo>
                  <a:pt x="3130668" y="3694676"/>
                  <a:pt x="3128805" y="3696147"/>
                  <a:pt x="3125980" y="3697166"/>
                </a:cubicBezTo>
                <a:cubicBezTo>
                  <a:pt x="3122922" y="3688691"/>
                  <a:pt x="3113845" y="3676800"/>
                  <a:pt x="3098747" y="3661494"/>
                </a:cubicBezTo>
                <a:cubicBezTo>
                  <a:pt x="3083648" y="3646187"/>
                  <a:pt x="3065471" y="3631195"/>
                  <a:pt x="3044215" y="3616514"/>
                </a:cubicBezTo>
                <a:cubicBezTo>
                  <a:pt x="3022959" y="3601833"/>
                  <a:pt x="2999897" y="3590996"/>
                  <a:pt x="2975031" y="3584002"/>
                </a:cubicBezTo>
                <a:cubicBezTo>
                  <a:pt x="2950163" y="3577011"/>
                  <a:pt x="2926432" y="3577590"/>
                  <a:pt x="2903839" y="3585741"/>
                </a:cubicBezTo>
                <a:cubicBezTo>
                  <a:pt x="2889716" y="3590836"/>
                  <a:pt x="2881478" y="3603388"/>
                  <a:pt x="2879119" y="3623396"/>
                </a:cubicBezTo>
                <a:cubicBezTo>
                  <a:pt x="2873470" y="3625434"/>
                  <a:pt x="2868724" y="3625549"/>
                  <a:pt x="2864881" y="3623742"/>
                </a:cubicBezTo>
                <a:cubicBezTo>
                  <a:pt x="2861037" y="3621937"/>
                  <a:pt x="2856291" y="3622052"/>
                  <a:pt x="2850642" y="3624090"/>
                </a:cubicBezTo>
                <a:cubicBezTo>
                  <a:pt x="2836521" y="3629185"/>
                  <a:pt x="2824750" y="3643011"/>
                  <a:pt x="2815331" y="3665565"/>
                </a:cubicBezTo>
                <a:cubicBezTo>
                  <a:pt x="2805912" y="3688120"/>
                  <a:pt x="2789907" y="3703474"/>
                  <a:pt x="2767311" y="3711626"/>
                </a:cubicBezTo>
                <a:cubicBezTo>
                  <a:pt x="2736562" y="3697176"/>
                  <a:pt x="2716441" y="3690067"/>
                  <a:pt x="2706950" y="3690299"/>
                </a:cubicBezTo>
                <a:cubicBezTo>
                  <a:pt x="2697458" y="3690530"/>
                  <a:pt x="2684239" y="3693704"/>
                  <a:pt x="2667292" y="3699818"/>
                </a:cubicBezTo>
                <a:cubicBezTo>
                  <a:pt x="2644697" y="3707970"/>
                  <a:pt x="2628771" y="3716908"/>
                  <a:pt x="2619512" y="3726634"/>
                </a:cubicBezTo>
                <a:cubicBezTo>
                  <a:pt x="2610253" y="3736360"/>
                  <a:pt x="2603622" y="3746735"/>
                  <a:pt x="2599618" y="3757757"/>
                </a:cubicBezTo>
                <a:cubicBezTo>
                  <a:pt x="2595614" y="3768780"/>
                  <a:pt x="2591103" y="3778390"/>
                  <a:pt x="2586080" y="3786588"/>
                </a:cubicBezTo>
                <a:cubicBezTo>
                  <a:pt x="2581057" y="3794786"/>
                  <a:pt x="2570073" y="3801940"/>
                  <a:pt x="2553127" y="3808054"/>
                </a:cubicBezTo>
                <a:cubicBezTo>
                  <a:pt x="2540896" y="3774154"/>
                  <a:pt x="2522464" y="3758455"/>
                  <a:pt x="2497830" y="3760956"/>
                </a:cubicBezTo>
                <a:cubicBezTo>
                  <a:pt x="2473197" y="3763458"/>
                  <a:pt x="2459862" y="3761883"/>
                  <a:pt x="2457824" y="3756232"/>
                </a:cubicBezTo>
                <a:cubicBezTo>
                  <a:pt x="2438286" y="3772859"/>
                  <a:pt x="2421319" y="3787762"/>
                  <a:pt x="2406920" y="3800937"/>
                </a:cubicBezTo>
                <a:cubicBezTo>
                  <a:pt x="2392522" y="3814114"/>
                  <a:pt x="2375045" y="3827604"/>
                  <a:pt x="2354488" y="3841406"/>
                </a:cubicBezTo>
                <a:cubicBezTo>
                  <a:pt x="2352450" y="3835755"/>
                  <a:pt x="2332213" y="3823899"/>
                  <a:pt x="2293776" y="3805838"/>
                </a:cubicBezTo>
                <a:cubicBezTo>
                  <a:pt x="2255340" y="3787778"/>
                  <a:pt x="2216352" y="3785878"/>
                  <a:pt x="2176811" y="3800144"/>
                </a:cubicBezTo>
                <a:cubicBezTo>
                  <a:pt x="2168338" y="3803201"/>
                  <a:pt x="2159079" y="3812927"/>
                  <a:pt x="2149035" y="3829322"/>
                </a:cubicBezTo>
                <a:cubicBezTo>
                  <a:pt x="2138989" y="3845718"/>
                  <a:pt x="2126906" y="3856463"/>
                  <a:pt x="2112785" y="3861558"/>
                </a:cubicBezTo>
                <a:cubicBezTo>
                  <a:pt x="2104311" y="3864615"/>
                  <a:pt x="2092839" y="3861570"/>
                  <a:pt x="2078367" y="3852424"/>
                </a:cubicBezTo>
                <a:cubicBezTo>
                  <a:pt x="2063896" y="3843276"/>
                  <a:pt x="2047953" y="3832266"/>
                  <a:pt x="2030540" y="3819391"/>
                </a:cubicBezTo>
                <a:cubicBezTo>
                  <a:pt x="2013127" y="3806516"/>
                  <a:pt x="1995772" y="3796016"/>
                  <a:pt x="1978477" y="3787887"/>
                </a:cubicBezTo>
                <a:cubicBezTo>
                  <a:pt x="1961180" y="3779761"/>
                  <a:pt x="1945472" y="3778244"/>
                  <a:pt x="1931349" y="3783339"/>
                </a:cubicBezTo>
                <a:cubicBezTo>
                  <a:pt x="1943580" y="3817241"/>
                  <a:pt x="1942613" y="3845526"/>
                  <a:pt x="1928448" y="3868197"/>
                </a:cubicBezTo>
                <a:cubicBezTo>
                  <a:pt x="1914284" y="3890867"/>
                  <a:pt x="1908731" y="3906441"/>
                  <a:pt x="1911789" y="3914915"/>
                </a:cubicBezTo>
                <a:cubicBezTo>
                  <a:pt x="1913827" y="3920565"/>
                  <a:pt x="1918689" y="3925197"/>
                  <a:pt x="1926376" y="3928809"/>
                </a:cubicBezTo>
                <a:cubicBezTo>
                  <a:pt x="1930453" y="3940110"/>
                  <a:pt x="1925998" y="3952094"/>
                  <a:pt x="1913012" y="3964761"/>
                </a:cubicBezTo>
                <a:cubicBezTo>
                  <a:pt x="1900026" y="3977427"/>
                  <a:pt x="1885824" y="3988936"/>
                  <a:pt x="1870409" y="3999289"/>
                </a:cubicBezTo>
                <a:cubicBezTo>
                  <a:pt x="1854991" y="4009640"/>
                  <a:pt x="1840790" y="4021149"/>
                  <a:pt x="1827803" y="4033815"/>
                </a:cubicBezTo>
                <a:cubicBezTo>
                  <a:pt x="1814818" y="4046483"/>
                  <a:pt x="1810872" y="4059879"/>
                  <a:pt x="1815968" y="4074004"/>
                </a:cubicBezTo>
                <a:cubicBezTo>
                  <a:pt x="1819026" y="4082481"/>
                  <a:pt x="1833381" y="4086879"/>
                  <a:pt x="1859034" y="4087204"/>
                </a:cubicBezTo>
                <a:cubicBezTo>
                  <a:pt x="1867507" y="4084147"/>
                  <a:pt x="1876373" y="4077755"/>
                  <a:pt x="1885632" y="4068028"/>
                </a:cubicBezTo>
                <a:cubicBezTo>
                  <a:pt x="1894891" y="4058302"/>
                  <a:pt x="1903757" y="4051912"/>
                  <a:pt x="1912231" y="4048854"/>
                </a:cubicBezTo>
                <a:cubicBezTo>
                  <a:pt x="1929176" y="4042741"/>
                  <a:pt x="1940707" y="4048158"/>
                  <a:pt x="1946823" y="4065109"/>
                </a:cubicBezTo>
                <a:cubicBezTo>
                  <a:pt x="1949880" y="4073584"/>
                  <a:pt x="1950761" y="4080450"/>
                  <a:pt x="1949466" y="4085706"/>
                </a:cubicBezTo>
                <a:cubicBezTo>
                  <a:pt x="1948170" y="4090964"/>
                  <a:pt x="1948541" y="4096418"/>
                  <a:pt x="1950580" y="4102068"/>
                </a:cubicBezTo>
                <a:cubicBezTo>
                  <a:pt x="1981329" y="4116516"/>
                  <a:pt x="2005410" y="4130179"/>
                  <a:pt x="2022823" y="4143052"/>
                </a:cubicBezTo>
                <a:cubicBezTo>
                  <a:pt x="2040236" y="4155927"/>
                  <a:pt x="2057415" y="4159309"/>
                  <a:pt x="2074362" y="4153195"/>
                </a:cubicBezTo>
                <a:cubicBezTo>
                  <a:pt x="2088483" y="4148100"/>
                  <a:pt x="2101585" y="4140180"/>
                  <a:pt x="2113669" y="4129434"/>
                </a:cubicBezTo>
                <a:cubicBezTo>
                  <a:pt x="2125752" y="4118689"/>
                  <a:pt x="2136031" y="4111789"/>
                  <a:pt x="2144503" y="4108732"/>
                </a:cubicBezTo>
                <a:cubicBezTo>
                  <a:pt x="2152657" y="4131332"/>
                  <a:pt x="2145299" y="4150750"/>
                  <a:pt x="2122428" y="4166982"/>
                </a:cubicBezTo>
                <a:cubicBezTo>
                  <a:pt x="2099556" y="4183217"/>
                  <a:pt x="2090669" y="4198396"/>
                  <a:pt x="2095765" y="4212521"/>
                </a:cubicBezTo>
                <a:cubicBezTo>
                  <a:pt x="2101881" y="4229472"/>
                  <a:pt x="2113958" y="4247464"/>
                  <a:pt x="2131997" y="4266499"/>
                </a:cubicBezTo>
                <a:cubicBezTo>
                  <a:pt x="2150034" y="4285527"/>
                  <a:pt x="2171766" y="4290465"/>
                  <a:pt x="2197185" y="4281295"/>
                </a:cubicBezTo>
                <a:lnTo>
                  <a:pt x="2209915" y="4267921"/>
                </a:lnTo>
                <a:lnTo>
                  <a:pt x="2196771" y="4293417"/>
                </a:lnTo>
                <a:cubicBezTo>
                  <a:pt x="2181585" y="4313262"/>
                  <a:pt x="2179599" y="4338723"/>
                  <a:pt x="2190811" y="4369799"/>
                </a:cubicBezTo>
                <a:cubicBezTo>
                  <a:pt x="2197943" y="4389570"/>
                  <a:pt x="2204452" y="4403185"/>
                  <a:pt x="2210337" y="4410647"/>
                </a:cubicBezTo>
                <a:cubicBezTo>
                  <a:pt x="2216218" y="4418104"/>
                  <a:pt x="2221590" y="4424147"/>
                  <a:pt x="2226453" y="4428778"/>
                </a:cubicBezTo>
                <a:cubicBezTo>
                  <a:pt x="2231315" y="4433410"/>
                  <a:pt x="2236434" y="4438747"/>
                  <a:pt x="2241806" y="4444792"/>
                </a:cubicBezTo>
                <a:cubicBezTo>
                  <a:pt x="2247179" y="4450834"/>
                  <a:pt x="2252923" y="4462332"/>
                  <a:pt x="2259039" y="4479283"/>
                </a:cubicBezTo>
                <a:cubicBezTo>
                  <a:pt x="2245150" y="4493871"/>
                  <a:pt x="2232929" y="4508658"/>
                  <a:pt x="2222373" y="4523641"/>
                </a:cubicBezTo>
                <a:cubicBezTo>
                  <a:pt x="2211819" y="4538624"/>
                  <a:pt x="2210619" y="4557415"/>
                  <a:pt x="2218772" y="4580015"/>
                </a:cubicBezTo>
                <a:cubicBezTo>
                  <a:pt x="2221830" y="4588491"/>
                  <a:pt x="2233361" y="4593909"/>
                  <a:pt x="2253366" y="4596271"/>
                </a:cubicBezTo>
                <a:cubicBezTo>
                  <a:pt x="2249756" y="4603959"/>
                  <a:pt x="2252026" y="4619103"/>
                  <a:pt x="2260180" y="4641705"/>
                </a:cubicBezTo>
                <a:lnTo>
                  <a:pt x="2264417" y="4640177"/>
                </a:lnTo>
                <a:cubicBezTo>
                  <a:pt x="2264417" y="4640177"/>
                  <a:pt x="2266848" y="4642491"/>
                  <a:pt x="2271712" y="4647122"/>
                </a:cubicBezTo>
                <a:lnTo>
                  <a:pt x="2266295" y="4658654"/>
                </a:lnTo>
                <a:cubicBezTo>
                  <a:pt x="2257823" y="4661711"/>
                  <a:pt x="2247311" y="4659119"/>
                  <a:pt x="2234762" y="4650875"/>
                </a:cubicBezTo>
                <a:cubicBezTo>
                  <a:pt x="2222212" y="4642631"/>
                  <a:pt x="2208874" y="4641051"/>
                  <a:pt x="2194751" y="4646146"/>
                </a:cubicBezTo>
                <a:cubicBezTo>
                  <a:pt x="2173645" y="4676117"/>
                  <a:pt x="2155359" y="4705063"/>
                  <a:pt x="2139900" y="4732991"/>
                </a:cubicBezTo>
                <a:cubicBezTo>
                  <a:pt x="2125224" y="4754249"/>
                  <a:pt x="2113179" y="4776155"/>
                  <a:pt x="2103758" y="4798704"/>
                </a:cubicBezTo>
                <a:cubicBezTo>
                  <a:pt x="2094342" y="4821266"/>
                  <a:pt x="2091161" y="4836780"/>
                  <a:pt x="2094219" y="4845256"/>
                </a:cubicBezTo>
                <a:cubicBezTo>
                  <a:pt x="2099315" y="4859382"/>
                  <a:pt x="2115141" y="4865645"/>
                  <a:pt x="2141695" y="4864047"/>
                </a:cubicBezTo>
                <a:cubicBezTo>
                  <a:pt x="2168251" y="4862447"/>
                  <a:pt x="2188589" y="4859102"/>
                  <a:pt x="2202712" y="4854006"/>
                </a:cubicBezTo>
                <a:cubicBezTo>
                  <a:pt x="2211184" y="4850950"/>
                  <a:pt x="2212247" y="4836198"/>
                  <a:pt x="2205897" y="4809754"/>
                </a:cubicBezTo>
                <a:cubicBezTo>
                  <a:pt x="2199549" y="4783309"/>
                  <a:pt x="2203435" y="4767539"/>
                  <a:pt x="2217558" y="4762444"/>
                </a:cubicBezTo>
                <a:cubicBezTo>
                  <a:pt x="2223205" y="4760406"/>
                  <a:pt x="2227953" y="4760290"/>
                  <a:pt x="2231795" y="4762096"/>
                </a:cubicBezTo>
                <a:cubicBezTo>
                  <a:pt x="2234621" y="4761077"/>
                  <a:pt x="2236542" y="4761981"/>
                  <a:pt x="2237560" y="4764805"/>
                </a:cubicBezTo>
                <a:cubicBezTo>
                  <a:pt x="2242657" y="4778932"/>
                  <a:pt x="2243007" y="4793172"/>
                  <a:pt x="2238611" y="4807529"/>
                </a:cubicBezTo>
                <a:lnTo>
                  <a:pt x="2239534" y="4845077"/>
                </a:lnTo>
                <a:lnTo>
                  <a:pt x="2268838" y="4878042"/>
                </a:lnTo>
                <a:cubicBezTo>
                  <a:pt x="2278564" y="4887303"/>
                  <a:pt x="2289898" y="4894390"/>
                  <a:pt x="2302840" y="4899292"/>
                </a:cubicBezTo>
                <a:cubicBezTo>
                  <a:pt x="2315784" y="4904206"/>
                  <a:pt x="2329316" y="4904115"/>
                  <a:pt x="2343439" y="4899020"/>
                </a:cubicBezTo>
                <a:cubicBezTo>
                  <a:pt x="2351911" y="4895963"/>
                  <a:pt x="2359875" y="4891493"/>
                  <a:pt x="2367328" y="4885610"/>
                </a:cubicBezTo>
                <a:cubicBezTo>
                  <a:pt x="2374782" y="4879729"/>
                  <a:pt x="2384551" y="4871416"/>
                  <a:pt x="2396635" y="4860670"/>
                </a:cubicBezTo>
                <a:cubicBezTo>
                  <a:pt x="2402751" y="4877621"/>
                  <a:pt x="2403354" y="4892569"/>
                  <a:pt x="2398449" y="4905513"/>
                </a:cubicBezTo>
                <a:cubicBezTo>
                  <a:pt x="2393543" y="4918458"/>
                  <a:pt x="2393638" y="4931993"/>
                  <a:pt x="2398733" y="4946118"/>
                </a:cubicBezTo>
                <a:cubicBezTo>
                  <a:pt x="2415914" y="4949499"/>
                  <a:pt x="2437054" y="4959433"/>
                  <a:pt x="2462154" y="4975920"/>
                </a:cubicBezTo>
                <a:cubicBezTo>
                  <a:pt x="2477527" y="4983144"/>
                  <a:pt x="2492000" y="4992291"/>
                  <a:pt x="2505569" y="5003359"/>
                </a:cubicBezTo>
                <a:cubicBezTo>
                  <a:pt x="2517650" y="4992610"/>
                  <a:pt x="2530756" y="4984695"/>
                  <a:pt x="2544877" y="4979600"/>
                </a:cubicBezTo>
                <a:cubicBezTo>
                  <a:pt x="2558998" y="4974505"/>
                  <a:pt x="2573121" y="4969410"/>
                  <a:pt x="2587242" y="4964316"/>
                </a:cubicBezTo>
                <a:cubicBezTo>
                  <a:pt x="2590300" y="4972790"/>
                  <a:pt x="2586944" y="4981185"/>
                  <a:pt x="2577175" y="4989498"/>
                </a:cubicBezTo>
                <a:cubicBezTo>
                  <a:pt x="2567407" y="4997813"/>
                  <a:pt x="2555717" y="5005222"/>
                  <a:pt x="2542104" y="5011730"/>
                </a:cubicBezTo>
                <a:cubicBezTo>
                  <a:pt x="2528492" y="5018236"/>
                  <a:pt x="2516292" y="5024235"/>
                  <a:pt x="2505505" y="5029724"/>
                </a:cubicBezTo>
                <a:cubicBezTo>
                  <a:pt x="2494717" y="5035212"/>
                  <a:pt x="2490342" y="5040781"/>
                  <a:pt x="2492381" y="5046432"/>
                </a:cubicBezTo>
                <a:cubicBezTo>
                  <a:pt x="2500535" y="5069033"/>
                  <a:pt x="2512945" y="5081317"/>
                  <a:pt x="2529617" y="5083285"/>
                </a:cubicBezTo>
                <a:cubicBezTo>
                  <a:pt x="2546285" y="5085252"/>
                  <a:pt x="2556150" y="5090474"/>
                  <a:pt x="2559208" y="5098949"/>
                </a:cubicBezTo>
                <a:cubicBezTo>
                  <a:pt x="2564302" y="5113069"/>
                  <a:pt x="2561458" y="5122882"/>
                  <a:pt x="2550670" y="5128370"/>
                </a:cubicBezTo>
                <a:cubicBezTo>
                  <a:pt x="2539882" y="5133858"/>
                  <a:pt x="2540603" y="5153553"/>
                  <a:pt x="2552834" y="5187455"/>
                </a:cubicBezTo>
                <a:cubicBezTo>
                  <a:pt x="2557930" y="5201580"/>
                  <a:pt x="2566127" y="5206605"/>
                  <a:pt x="2577425" y="5202529"/>
                </a:cubicBezTo>
                <a:cubicBezTo>
                  <a:pt x="2588722" y="5198453"/>
                  <a:pt x="2595900" y="5200653"/>
                  <a:pt x="2598958" y="5209127"/>
                </a:cubicBezTo>
                <a:cubicBezTo>
                  <a:pt x="2608131" y="5234555"/>
                  <a:pt x="2599868" y="5255893"/>
                  <a:pt x="2574174" y="5273145"/>
                </a:cubicBezTo>
                <a:cubicBezTo>
                  <a:pt x="2548478" y="5290398"/>
                  <a:pt x="2538689" y="5307500"/>
                  <a:pt x="2544802" y="5324445"/>
                </a:cubicBezTo>
                <a:cubicBezTo>
                  <a:pt x="2548881" y="5335750"/>
                  <a:pt x="2557136" y="5343148"/>
                  <a:pt x="2569569" y="5346645"/>
                </a:cubicBezTo>
                <a:cubicBezTo>
                  <a:pt x="2582002" y="5350142"/>
                  <a:pt x="2595848" y="5353128"/>
                  <a:pt x="2611106" y="5355605"/>
                </a:cubicBezTo>
                <a:cubicBezTo>
                  <a:pt x="2626363" y="5358083"/>
                  <a:pt x="2641170" y="5361521"/>
                  <a:pt x="2655525" y="5365921"/>
                </a:cubicBezTo>
                <a:cubicBezTo>
                  <a:pt x="2669880" y="5370320"/>
                  <a:pt x="2679096" y="5378169"/>
                  <a:pt x="2683173" y="5389470"/>
                </a:cubicBezTo>
                <a:cubicBezTo>
                  <a:pt x="2654696" y="5390167"/>
                  <a:pt x="2627375" y="5389640"/>
                  <a:pt x="2601214" y="5387909"/>
                </a:cubicBezTo>
                <a:cubicBezTo>
                  <a:pt x="2575051" y="5386173"/>
                  <a:pt x="2556715" y="5384009"/>
                  <a:pt x="2546204" y="5381416"/>
                </a:cubicBezTo>
                <a:cubicBezTo>
                  <a:pt x="2529955" y="5416006"/>
                  <a:pt x="2516790" y="5450296"/>
                  <a:pt x="2506701" y="5484261"/>
                </a:cubicBezTo>
                <a:cubicBezTo>
                  <a:pt x="2496614" y="5518238"/>
                  <a:pt x="2487334" y="5536751"/>
                  <a:pt x="2478861" y="5539808"/>
                </a:cubicBezTo>
                <a:cubicBezTo>
                  <a:pt x="2467564" y="5543884"/>
                  <a:pt x="2459876" y="5540272"/>
                  <a:pt x="2455799" y="5528971"/>
                </a:cubicBezTo>
                <a:cubicBezTo>
                  <a:pt x="2427790" y="5548656"/>
                  <a:pt x="2403935" y="5573226"/>
                  <a:pt x="2384238" y="5602681"/>
                </a:cubicBezTo>
                <a:cubicBezTo>
                  <a:pt x="2374391" y="5617410"/>
                  <a:pt x="2367386" y="5629515"/>
                  <a:pt x="2363228" y="5638998"/>
                </a:cubicBezTo>
                <a:lnTo>
                  <a:pt x="2359280" y="5659578"/>
                </a:lnTo>
                <a:lnTo>
                  <a:pt x="2350632" y="5655515"/>
                </a:lnTo>
                <a:cubicBezTo>
                  <a:pt x="2345652" y="5646137"/>
                  <a:pt x="2341633" y="5637204"/>
                  <a:pt x="2338577" y="5628734"/>
                </a:cubicBezTo>
                <a:cubicBezTo>
                  <a:pt x="2327832" y="5616647"/>
                  <a:pt x="2318674" y="5611170"/>
                  <a:pt x="2311103" y="5612305"/>
                </a:cubicBezTo>
                <a:cubicBezTo>
                  <a:pt x="2303534" y="5613441"/>
                  <a:pt x="2292688" y="5616555"/>
                  <a:pt x="2278565" y="5621650"/>
                </a:cubicBezTo>
                <a:lnTo>
                  <a:pt x="2281622" y="5630125"/>
                </a:lnTo>
                <a:cubicBezTo>
                  <a:pt x="2275973" y="5632163"/>
                  <a:pt x="2269815" y="5632788"/>
                  <a:pt x="2263145" y="5631996"/>
                </a:cubicBezTo>
                <a:cubicBezTo>
                  <a:pt x="2256479" y="5631213"/>
                  <a:pt x="2250322" y="5631839"/>
                  <a:pt x="2244673" y="5633877"/>
                </a:cubicBezTo>
                <a:cubicBezTo>
                  <a:pt x="2239024" y="5635915"/>
                  <a:pt x="2236825" y="5643095"/>
                  <a:pt x="2238078" y="5655413"/>
                </a:cubicBezTo>
                <a:cubicBezTo>
                  <a:pt x="2239332" y="5667732"/>
                  <a:pt x="2231482" y="5676944"/>
                  <a:pt x="2214537" y="5683057"/>
                </a:cubicBezTo>
                <a:cubicBezTo>
                  <a:pt x="2203239" y="5687133"/>
                  <a:pt x="2196573" y="5686352"/>
                  <a:pt x="2194535" y="5680702"/>
                </a:cubicBezTo>
                <a:cubicBezTo>
                  <a:pt x="2192496" y="5675051"/>
                  <a:pt x="2191870" y="5668891"/>
                  <a:pt x="2192655" y="5662222"/>
                </a:cubicBezTo>
                <a:cubicBezTo>
                  <a:pt x="2193439" y="5655549"/>
                  <a:pt x="2192814" y="5649393"/>
                  <a:pt x="2190776" y="5643743"/>
                </a:cubicBezTo>
                <a:cubicBezTo>
                  <a:pt x="2179246" y="5638325"/>
                  <a:pt x="2162830" y="5637063"/>
                  <a:pt x="2141531" y="5639959"/>
                </a:cubicBezTo>
                <a:cubicBezTo>
                  <a:pt x="2120232" y="5642854"/>
                  <a:pt x="2102521" y="5646848"/>
                  <a:pt x="2088400" y="5651943"/>
                </a:cubicBezTo>
                <a:cubicBezTo>
                  <a:pt x="2074277" y="5657038"/>
                  <a:pt x="2062157" y="5656622"/>
                  <a:pt x="2052039" y="5650693"/>
                </a:cubicBezTo>
                <a:cubicBezTo>
                  <a:pt x="2041920" y="5644766"/>
                  <a:pt x="2033920" y="5638075"/>
                  <a:pt x="2028037" y="5630612"/>
                </a:cubicBezTo>
                <a:cubicBezTo>
                  <a:pt x="2022156" y="5623161"/>
                  <a:pt x="2016274" y="5615704"/>
                  <a:pt x="2010391" y="5608248"/>
                </a:cubicBezTo>
                <a:cubicBezTo>
                  <a:pt x="2004510" y="5600793"/>
                  <a:pt x="1998745" y="5598082"/>
                  <a:pt x="1993096" y="5600120"/>
                </a:cubicBezTo>
                <a:cubicBezTo>
                  <a:pt x="1987447" y="5602158"/>
                  <a:pt x="1983721" y="5605099"/>
                  <a:pt x="1981915" y="5608945"/>
                </a:cubicBezTo>
                <a:cubicBezTo>
                  <a:pt x="1980109" y="5612783"/>
                  <a:pt x="1970731" y="5617761"/>
                  <a:pt x="1953786" y="5623875"/>
                </a:cubicBezTo>
                <a:cubicBezTo>
                  <a:pt x="1950730" y="5615404"/>
                  <a:pt x="1949084" y="5606421"/>
                  <a:pt x="1948851" y="5596927"/>
                </a:cubicBezTo>
                <a:cubicBezTo>
                  <a:pt x="1948617" y="5587432"/>
                  <a:pt x="1946972" y="5578448"/>
                  <a:pt x="1943915" y="5569973"/>
                </a:cubicBezTo>
                <a:cubicBezTo>
                  <a:pt x="1933170" y="5557884"/>
                  <a:pt x="1922932" y="5547204"/>
                  <a:pt x="1913209" y="5537948"/>
                </a:cubicBezTo>
                <a:cubicBezTo>
                  <a:pt x="1889914" y="5517617"/>
                  <a:pt x="1871206" y="5509998"/>
                  <a:pt x="1857083" y="5515093"/>
                </a:cubicBezTo>
                <a:cubicBezTo>
                  <a:pt x="1848611" y="5518150"/>
                  <a:pt x="1843472" y="5521601"/>
                  <a:pt x="1841666" y="5525444"/>
                </a:cubicBezTo>
                <a:cubicBezTo>
                  <a:pt x="1838842" y="5526463"/>
                  <a:pt x="1836526" y="5528888"/>
                  <a:pt x="1834722" y="5532738"/>
                </a:cubicBezTo>
                <a:lnTo>
                  <a:pt x="1814718" y="5530377"/>
                </a:lnTo>
                <a:cubicBezTo>
                  <a:pt x="1812680" y="5524727"/>
                  <a:pt x="1814900" y="5508761"/>
                  <a:pt x="1821377" y="5482479"/>
                </a:cubicBezTo>
                <a:cubicBezTo>
                  <a:pt x="1827856" y="5456195"/>
                  <a:pt x="1825487" y="5427514"/>
                  <a:pt x="1814276" y="5396438"/>
                </a:cubicBezTo>
                <a:cubicBezTo>
                  <a:pt x="1809180" y="5382314"/>
                  <a:pt x="1793923" y="5379835"/>
                  <a:pt x="1768502" y="5389006"/>
                </a:cubicBezTo>
                <a:cubicBezTo>
                  <a:pt x="1743083" y="5398177"/>
                  <a:pt x="1728846" y="5398525"/>
                  <a:pt x="1725788" y="5390050"/>
                </a:cubicBezTo>
                <a:cubicBezTo>
                  <a:pt x="1723750" y="5384400"/>
                  <a:pt x="1730439" y="5376399"/>
                  <a:pt x="1745856" y="5366048"/>
                </a:cubicBezTo>
                <a:cubicBezTo>
                  <a:pt x="1761273" y="5355695"/>
                  <a:pt x="1766434" y="5343457"/>
                  <a:pt x="1761338" y="5329332"/>
                </a:cubicBezTo>
                <a:cubicBezTo>
                  <a:pt x="1757258" y="5318026"/>
                  <a:pt x="1747535" y="5308769"/>
                  <a:pt x="1732160" y="5301545"/>
                </a:cubicBezTo>
                <a:cubicBezTo>
                  <a:pt x="1735771" y="5293856"/>
                  <a:pt x="1741558" y="5287778"/>
                  <a:pt x="1749521" y="5283308"/>
                </a:cubicBezTo>
                <a:cubicBezTo>
                  <a:pt x="1757485" y="5278838"/>
                  <a:pt x="1764997" y="5275331"/>
                  <a:pt x="1772058" y="5272784"/>
                </a:cubicBezTo>
                <a:cubicBezTo>
                  <a:pt x="1779120" y="5270236"/>
                  <a:pt x="1784000" y="5266073"/>
                  <a:pt x="1786711" y="5260313"/>
                </a:cubicBezTo>
                <a:cubicBezTo>
                  <a:pt x="1789419" y="5254547"/>
                  <a:pt x="1788733" y="5246014"/>
                  <a:pt x="1784656" y="5234713"/>
                </a:cubicBezTo>
                <a:cubicBezTo>
                  <a:pt x="1782617" y="5229063"/>
                  <a:pt x="1776088" y="5224234"/>
                  <a:pt x="1765065" y="5220223"/>
                </a:cubicBezTo>
                <a:cubicBezTo>
                  <a:pt x="1754046" y="5216223"/>
                  <a:pt x="1745987" y="5207158"/>
                  <a:pt x="1740891" y="5193032"/>
                </a:cubicBezTo>
                <a:lnTo>
                  <a:pt x="1791731" y="5174691"/>
                </a:lnTo>
                <a:cubicBezTo>
                  <a:pt x="1788672" y="5166214"/>
                  <a:pt x="1784458" y="5158956"/>
                  <a:pt x="1779084" y="5152912"/>
                </a:cubicBezTo>
                <a:cubicBezTo>
                  <a:pt x="1773713" y="5146869"/>
                  <a:pt x="1770007" y="5141022"/>
                  <a:pt x="1767968" y="5135371"/>
                </a:cubicBezTo>
                <a:cubicBezTo>
                  <a:pt x="1763891" y="5124071"/>
                  <a:pt x="1764874" y="5115734"/>
                  <a:pt x="1770915" y="5110362"/>
                </a:cubicBezTo>
                <a:cubicBezTo>
                  <a:pt x="1776957" y="5104989"/>
                  <a:pt x="1784214" y="5100775"/>
                  <a:pt x="1792688" y="5097718"/>
                </a:cubicBezTo>
                <a:cubicBezTo>
                  <a:pt x="1801161" y="5094661"/>
                  <a:pt x="1809125" y="5090191"/>
                  <a:pt x="1816578" y="5084309"/>
                </a:cubicBezTo>
                <a:cubicBezTo>
                  <a:pt x="1824031" y="5078428"/>
                  <a:pt x="1827130" y="5069322"/>
                  <a:pt x="1825880" y="5057007"/>
                </a:cubicBezTo>
                <a:cubicBezTo>
                  <a:pt x="1819765" y="5040057"/>
                  <a:pt x="1812863" y="5029776"/>
                  <a:pt x="1805173" y="5026157"/>
                </a:cubicBezTo>
                <a:cubicBezTo>
                  <a:pt x="1797488" y="5022551"/>
                  <a:pt x="1789569" y="5009445"/>
                  <a:pt x="1781415" y="4986844"/>
                </a:cubicBezTo>
                <a:cubicBezTo>
                  <a:pt x="1789887" y="4983787"/>
                  <a:pt x="1796752" y="4982907"/>
                  <a:pt x="1802007" y="4984203"/>
                </a:cubicBezTo>
                <a:cubicBezTo>
                  <a:pt x="1807264" y="4985499"/>
                  <a:pt x="1812716" y="4985129"/>
                  <a:pt x="1818365" y="4983091"/>
                </a:cubicBezTo>
                <a:cubicBezTo>
                  <a:pt x="1832486" y="4977996"/>
                  <a:pt x="1839707" y="4962619"/>
                  <a:pt x="1840026" y="4936963"/>
                </a:cubicBezTo>
                <a:cubicBezTo>
                  <a:pt x="1828496" y="4931544"/>
                  <a:pt x="1812784" y="4930023"/>
                  <a:pt x="1792899" y="4932413"/>
                </a:cubicBezTo>
                <a:cubicBezTo>
                  <a:pt x="1773012" y="4934799"/>
                  <a:pt x="1754596" y="4939048"/>
                  <a:pt x="1737649" y="4945162"/>
                </a:cubicBezTo>
                <a:cubicBezTo>
                  <a:pt x="1740707" y="4953638"/>
                  <a:pt x="1737548" y="4960365"/>
                  <a:pt x="1728173" y="4965344"/>
                </a:cubicBezTo>
                <a:cubicBezTo>
                  <a:pt x="1718797" y="4970322"/>
                  <a:pt x="1709872" y="4974340"/>
                  <a:pt x="1701399" y="4977397"/>
                </a:cubicBezTo>
                <a:cubicBezTo>
                  <a:pt x="1690652" y="4965304"/>
                  <a:pt x="1683048" y="4955283"/>
                  <a:pt x="1678578" y="4947318"/>
                </a:cubicBezTo>
                <a:cubicBezTo>
                  <a:pt x="1674107" y="4939351"/>
                  <a:pt x="1670401" y="4933504"/>
                  <a:pt x="1667461" y="4929776"/>
                </a:cubicBezTo>
                <a:cubicBezTo>
                  <a:pt x="1664520" y="4926048"/>
                  <a:pt x="1659008" y="4924040"/>
                  <a:pt x="1650929" y="4923767"/>
                </a:cubicBezTo>
                <a:cubicBezTo>
                  <a:pt x="1642848" y="4923491"/>
                  <a:pt x="1628924" y="4926918"/>
                  <a:pt x="1609153" y="4934050"/>
                </a:cubicBezTo>
                <a:lnTo>
                  <a:pt x="1617626" y="4930994"/>
                </a:lnTo>
                <a:cubicBezTo>
                  <a:pt x="1615588" y="4925343"/>
                  <a:pt x="1607645" y="4921024"/>
                  <a:pt x="1593800" y="4918038"/>
                </a:cubicBezTo>
                <a:cubicBezTo>
                  <a:pt x="1579954" y="4915052"/>
                  <a:pt x="1565149" y="4911612"/>
                  <a:pt x="1549381" y="4907723"/>
                </a:cubicBezTo>
                <a:cubicBezTo>
                  <a:pt x="1533613" y="4903834"/>
                  <a:pt x="1519259" y="4899433"/>
                  <a:pt x="1506313" y="4894519"/>
                </a:cubicBezTo>
                <a:cubicBezTo>
                  <a:pt x="1493372" y="4889615"/>
                  <a:pt x="1485372" y="4882923"/>
                  <a:pt x="1482314" y="4874449"/>
                </a:cubicBezTo>
                <a:cubicBezTo>
                  <a:pt x="1480276" y="4868799"/>
                  <a:pt x="1482337" y="4865660"/>
                  <a:pt x="1488495" y="4865035"/>
                </a:cubicBezTo>
                <a:cubicBezTo>
                  <a:pt x="1494654" y="4864410"/>
                  <a:pt x="1496203" y="4859859"/>
                  <a:pt x="1493146" y="4851384"/>
                </a:cubicBezTo>
                <a:cubicBezTo>
                  <a:pt x="1484992" y="4828783"/>
                  <a:pt x="1474383" y="4812649"/>
                  <a:pt x="1461325" y="4802999"/>
                </a:cubicBezTo>
                <a:cubicBezTo>
                  <a:pt x="1448266" y="4793342"/>
                  <a:pt x="1434813" y="4787021"/>
                  <a:pt x="1420967" y="4784034"/>
                </a:cubicBezTo>
                <a:cubicBezTo>
                  <a:pt x="1407122" y="4781048"/>
                  <a:pt x="1394943" y="4778257"/>
                  <a:pt x="1384432" y="4775664"/>
                </a:cubicBezTo>
                <a:cubicBezTo>
                  <a:pt x="1373920" y="4773071"/>
                  <a:pt x="1366626" y="4766124"/>
                  <a:pt x="1362549" y="4754824"/>
                </a:cubicBezTo>
                <a:cubicBezTo>
                  <a:pt x="1357453" y="4740699"/>
                  <a:pt x="1360044" y="4730185"/>
                  <a:pt x="1370323" y="4723284"/>
                </a:cubicBezTo>
                <a:cubicBezTo>
                  <a:pt x="1380601" y="4716382"/>
                  <a:pt x="1384211" y="4708694"/>
                  <a:pt x="1381152" y="4700213"/>
                </a:cubicBezTo>
                <a:cubicBezTo>
                  <a:pt x="1373000" y="4677618"/>
                  <a:pt x="1362785" y="4658156"/>
                  <a:pt x="1350511" y="4641830"/>
                </a:cubicBezTo>
                <a:cubicBezTo>
                  <a:pt x="1338238" y="4625506"/>
                  <a:pt x="1327515" y="4604630"/>
                  <a:pt x="1318342" y="4579204"/>
                </a:cubicBezTo>
                <a:cubicBezTo>
                  <a:pt x="1323991" y="4577166"/>
                  <a:pt x="1329777" y="4571088"/>
                  <a:pt x="1335703" y="4560967"/>
                </a:cubicBezTo>
                <a:lnTo>
                  <a:pt x="1339293" y="4537687"/>
                </a:lnTo>
                <a:lnTo>
                  <a:pt x="1305060" y="4502580"/>
                </a:lnTo>
                <a:lnTo>
                  <a:pt x="1253388" y="4483356"/>
                </a:lnTo>
                <a:lnTo>
                  <a:pt x="1281649" y="4477500"/>
                </a:lnTo>
                <a:cubicBezTo>
                  <a:pt x="1304245" y="4469349"/>
                  <a:pt x="1320564" y="4457075"/>
                  <a:pt x="1330608" y="4440680"/>
                </a:cubicBezTo>
                <a:cubicBezTo>
                  <a:pt x="1340654" y="4424284"/>
                  <a:pt x="1345953" y="4408006"/>
                  <a:pt x="1346506" y="4391843"/>
                </a:cubicBezTo>
                <a:cubicBezTo>
                  <a:pt x="1348863" y="4371835"/>
                  <a:pt x="1347886" y="4351434"/>
                  <a:pt x="1343577" y="4330639"/>
                </a:cubicBezTo>
                <a:cubicBezTo>
                  <a:pt x="1341539" y="4324989"/>
                  <a:pt x="1337694" y="4323184"/>
                  <a:pt x="1332045" y="4325222"/>
                </a:cubicBezTo>
                <a:cubicBezTo>
                  <a:pt x="1330007" y="4319571"/>
                  <a:pt x="1329890" y="4314823"/>
                  <a:pt x="1331695" y="4310980"/>
                </a:cubicBezTo>
                <a:cubicBezTo>
                  <a:pt x="1330675" y="4308154"/>
                  <a:pt x="1331579" y="4306233"/>
                  <a:pt x="1334404" y="4305213"/>
                </a:cubicBezTo>
                <a:cubicBezTo>
                  <a:pt x="1361075" y="4308363"/>
                  <a:pt x="1380060" y="4307899"/>
                  <a:pt x="1391357" y="4303823"/>
                </a:cubicBezTo>
                <a:cubicBezTo>
                  <a:pt x="1389319" y="4298173"/>
                  <a:pt x="1400266" y="4279855"/>
                  <a:pt x="1424199" y="4248871"/>
                </a:cubicBezTo>
                <a:cubicBezTo>
                  <a:pt x="1448132" y="4217886"/>
                  <a:pt x="1452964" y="4182619"/>
                  <a:pt x="1438695" y="4143068"/>
                </a:cubicBezTo>
                <a:cubicBezTo>
                  <a:pt x="1433599" y="4128942"/>
                  <a:pt x="1429012" y="4116230"/>
                  <a:pt x="1424935" y="4104929"/>
                </a:cubicBezTo>
                <a:cubicBezTo>
                  <a:pt x="1420858" y="4093629"/>
                  <a:pt x="1414468" y="4084760"/>
                  <a:pt x="1405761" y="4078322"/>
                </a:cubicBezTo>
                <a:cubicBezTo>
                  <a:pt x="1419882" y="4073227"/>
                  <a:pt x="1430453" y="4078194"/>
                  <a:pt x="1437471" y="4093222"/>
                </a:cubicBezTo>
                <a:cubicBezTo>
                  <a:pt x="1444488" y="4108251"/>
                  <a:pt x="1452351" y="4118984"/>
                  <a:pt x="1461058" y="4125421"/>
                </a:cubicBezTo>
                <a:cubicBezTo>
                  <a:pt x="1475646" y="4139315"/>
                  <a:pt x="1486078" y="4148323"/>
                  <a:pt x="1492353" y="4152445"/>
                </a:cubicBezTo>
                <a:cubicBezTo>
                  <a:pt x="1498627" y="4156567"/>
                  <a:pt x="1503433" y="4158824"/>
                  <a:pt x="1506766" y="4159218"/>
                </a:cubicBezTo>
                <a:cubicBezTo>
                  <a:pt x="1510099" y="4159612"/>
                  <a:pt x="1513434" y="4160004"/>
                  <a:pt x="1516767" y="4160399"/>
                </a:cubicBezTo>
                <a:cubicBezTo>
                  <a:pt x="1520102" y="4160792"/>
                  <a:pt x="1525612" y="4162795"/>
                  <a:pt x="1533299" y="4166407"/>
                </a:cubicBezTo>
                <a:cubicBezTo>
                  <a:pt x="1536123" y="4165388"/>
                  <a:pt x="1537892" y="4150382"/>
                  <a:pt x="1538603" y="4121390"/>
                </a:cubicBezTo>
                <a:cubicBezTo>
                  <a:pt x="1539317" y="4092398"/>
                  <a:pt x="1541477" y="4074058"/>
                  <a:pt x="1545088" y="4066370"/>
                </a:cubicBezTo>
                <a:cubicBezTo>
                  <a:pt x="1560228" y="4064099"/>
                  <a:pt x="1570741" y="4066693"/>
                  <a:pt x="1576622" y="4074150"/>
                </a:cubicBezTo>
                <a:cubicBezTo>
                  <a:pt x="1582505" y="4081606"/>
                  <a:pt x="1586719" y="4088866"/>
                  <a:pt x="1589267" y="4095928"/>
                </a:cubicBezTo>
                <a:cubicBezTo>
                  <a:pt x="1591815" y="4102991"/>
                  <a:pt x="1595521" y="4108838"/>
                  <a:pt x="1600385" y="4113469"/>
                </a:cubicBezTo>
                <a:cubicBezTo>
                  <a:pt x="1605247" y="4118101"/>
                  <a:pt x="1614738" y="4117869"/>
                  <a:pt x="1628861" y="4112773"/>
                </a:cubicBezTo>
                <a:cubicBezTo>
                  <a:pt x="1657104" y="4102584"/>
                  <a:pt x="1666131" y="4083364"/>
                  <a:pt x="1655938" y="4055112"/>
                </a:cubicBezTo>
                <a:cubicBezTo>
                  <a:pt x="1626527" y="4017831"/>
                  <a:pt x="1603036" y="3999168"/>
                  <a:pt x="1585464" y="3999122"/>
                </a:cubicBezTo>
                <a:cubicBezTo>
                  <a:pt x="1567891" y="3999076"/>
                  <a:pt x="1554519" y="3986340"/>
                  <a:pt x="1545346" y="3960914"/>
                </a:cubicBezTo>
                <a:cubicBezTo>
                  <a:pt x="1542288" y="3952438"/>
                  <a:pt x="1542819" y="3945063"/>
                  <a:pt x="1546939" y="3938787"/>
                </a:cubicBezTo>
                <a:cubicBezTo>
                  <a:pt x="1551059" y="3932512"/>
                  <a:pt x="1552099" y="3926550"/>
                  <a:pt x="1550060" y="3920899"/>
                </a:cubicBezTo>
                <a:cubicBezTo>
                  <a:pt x="1547003" y="3912425"/>
                  <a:pt x="1541886" y="3907087"/>
                  <a:pt x="1534708" y="3904887"/>
                </a:cubicBezTo>
                <a:cubicBezTo>
                  <a:pt x="1527530" y="3902686"/>
                  <a:pt x="1522923" y="3898761"/>
                  <a:pt x="1520884" y="3893111"/>
                </a:cubicBezTo>
                <a:cubicBezTo>
                  <a:pt x="1517827" y="3884636"/>
                  <a:pt x="1519515" y="3876045"/>
                  <a:pt x="1525949" y="3867338"/>
                </a:cubicBezTo>
                <a:cubicBezTo>
                  <a:pt x="1532384" y="3858630"/>
                  <a:pt x="1534073" y="3850040"/>
                  <a:pt x="1531015" y="3841564"/>
                </a:cubicBezTo>
                <a:cubicBezTo>
                  <a:pt x="1526939" y="3830265"/>
                  <a:pt x="1520036" y="3819983"/>
                  <a:pt x="1510311" y="3810721"/>
                </a:cubicBezTo>
                <a:cubicBezTo>
                  <a:pt x="1532906" y="3802569"/>
                  <a:pt x="1547304" y="3789392"/>
                  <a:pt x="1553506" y="3771191"/>
                </a:cubicBezTo>
                <a:cubicBezTo>
                  <a:pt x="1559707" y="3752990"/>
                  <a:pt x="1558731" y="3732588"/>
                  <a:pt x="1550577" y="3709987"/>
                </a:cubicBezTo>
                <a:cubicBezTo>
                  <a:pt x="1564464" y="3695399"/>
                  <a:pt x="1576861" y="3687733"/>
                  <a:pt x="1587766" y="3686992"/>
                </a:cubicBezTo>
                <a:cubicBezTo>
                  <a:pt x="1598670" y="3686250"/>
                  <a:pt x="1606830" y="3680115"/>
                  <a:pt x="1612246" y="3668581"/>
                </a:cubicBezTo>
                <a:cubicBezTo>
                  <a:pt x="1634841" y="3660429"/>
                  <a:pt x="1652805" y="3657142"/>
                  <a:pt x="1666141" y="3658716"/>
                </a:cubicBezTo>
                <a:cubicBezTo>
                  <a:pt x="1656183" y="3639960"/>
                  <a:pt x="1644848" y="3632873"/>
                  <a:pt x="1632139" y="3637458"/>
                </a:cubicBezTo>
                <a:cubicBezTo>
                  <a:pt x="1619429" y="3642043"/>
                  <a:pt x="1605053" y="3646433"/>
                  <a:pt x="1589010" y="3650625"/>
                </a:cubicBezTo>
                <a:cubicBezTo>
                  <a:pt x="1572966" y="3654816"/>
                  <a:pt x="1556550" y="3653554"/>
                  <a:pt x="1539764" y="3646839"/>
                </a:cubicBezTo>
                <a:cubicBezTo>
                  <a:pt x="1522978" y="3640125"/>
                  <a:pt x="1507449" y="3616991"/>
                  <a:pt x="1493180" y="3577440"/>
                </a:cubicBezTo>
                <a:lnTo>
                  <a:pt x="1504712" y="3582858"/>
                </a:lnTo>
                <a:cubicBezTo>
                  <a:pt x="1506283" y="3569519"/>
                  <a:pt x="1502992" y="3551551"/>
                  <a:pt x="1494838" y="3528950"/>
                </a:cubicBezTo>
                <a:cubicBezTo>
                  <a:pt x="1464089" y="3514501"/>
                  <a:pt x="1446167" y="3500214"/>
                  <a:pt x="1441070" y="3486088"/>
                </a:cubicBezTo>
                <a:cubicBezTo>
                  <a:pt x="1435974" y="3471963"/>
                  <a:pt x="1422130" y="3468975"/>
                  <a:pt x="1399534" y="3477127"/>
                </a:cubicBezTo>
                <a:cubicBezTo>
                  <a:pt x="1376939" y="3485279"/>
                  <a:pt x="1347029" y="3495271"/>
                  <a:pt x="1309803" y="3507106"/>
                </a:cubicBezTo>
                <a:cubicBezTo>
                  <a:pt x="1272577" y="3518940"/>
                  <a:pt x="1250395" y="3514969"/>
                  <a:pt x="1243261" y="3495194"/>
                </a:cubicBezTo>
                <a:cubicBezTo>
                  <a:pt x="1238165" y="3481067"/>
                  <a:pt x="1240188" y="3466769"/>
                  <a:pt x="1249330" y="3452296"/>
                </a:cubicBezTo>
                <a:cubicBezTo>
                  <a:pt x="1258472" y="3437822"/>
                  <a:pt x="1268575" y="3423801"/>
                  <a:pt x="1279640" y="3410231"/>
                </a:cubicBezTo>
                <a:cubicBezTo>
                  <a:pt x="1290704" y="3396660"/>
                  <a:pt x="1301827" y="3385464"/>
                  <a:pt x="1313007" y="3376640"/>
                </a:cubicBezTo>
                <a:cubicBezTo>
                  <a:pt x="1324188" y="3367817"/>
                  <a:pt x="1329269" y="3361994"/>
                  <a:pt x="1328250" y="3359168"/>
                </a:cubicBezTo>
                <a:cubicBezTo>
                  <a:pt x="1322601" y="3361206"/>
                  <a:pt x="1316209" y="3352337"/>
                  <a:pt x="1309074" y="3332562"/>
                </a:cubicBezTo>
                <a:lnTo>
                  <a:pt x="1298373" y="3302899"/>
                </a:lnTo>
                <a:cubicBezTo>
                  <a:pt x="1296334" y="3297249"/>
                  <a:pt x="1285510" y="3291575"/>
                  <a:pt x="1265899" y="3285878"/>
                </a:cubicBezTo>
                <a:cubicBezTo>
                  <a:pt x="1246288" y="3280182"/>
                  <a:pt x="1224304" y="3274545"/>
                  <a:pt x="1199947" y="3268964"/>
                </a:cubicBezTo>
                <a:cubicBezTo>
                  <a:pt x="1175589" y="3263386"/>
                  <a:pt x="1153606" y="3257747"/>
                  <a:pt x="1133995" y="3252050"/>
                </a:cubicBezTo>
                <a:cubicBezTo>
                  <a:pt x="1114384" y="3246354"/>
                  <a:pt x="1104068" y="3242093"/>
                  <a:pt x="1103049" y="3239269"/>
                </a:cubicBezTo>
                <a:cubicBezTo>
                  <a:pt x="1097953" y="3225144"/>
                  <a:pt x="1106703" y="3214005"/>
                  <a:pt x="1129298" y="3205853"/>
                </a:cubicBezTo>
                <a:cubicBezTo>
                  <a:pt x="1151892" y="3197701"/>
                  <a:pt x="1164486" y="3188369"/>
                  <a:pt x="1167077" y="3177855"/>
                </a:cubicBezTo>
                <a:cubicBezTo>
                  <a:pt x="1178373" y="3173779"/>
                  <a:pt x="1187867" y="3173548"/>
                  <a:pt x="1195554" y="3177160"/>
                </a:cubicBezTo>
                <a:cubicBezTo>
                  <a:pt x="1198145" y="3166646"/>
                  <a:pt x="1197226" y="3148619"/>
                  <a:pt x="1192800" y="3123078"/>
                </a:cubicBezTo>
                <a:cubicBezTo>
                  <a:pt x="1188372" y="3097537"/>
                  <a:pt x="1187338" y="3074761"/>
                  <a:pt x="1189695" y="3054755"/>
                </a:cubicBezTo>
                <a:cubicBezTo>
                  <a:pt x="1167101" y="3062906"/>
                  <a:pt x="1142468" y="3065408"/>
                  <a:pt x="1115795" y="3062259"/>
                </a:cubicBezTo>
                <a:cubicBezTo>
                  <a:pt x="1089123" y="3059110"/>
                  <a:pt x="1072731" y="3049061"/>
                  <a:pt x="1066616" y="3032110"/>
                </a:cubicBezTo>
                <a:cubicBezTo>
                  <a:pt x="1056423" y="3003858"/>
                  <a:pt x="1068272" y="2983620"/>
                  <a:pt x="1102165" y="2971392"/>
                </a:cubicBezTo>
                <a:cubicBezTo>
                  <a:pt x="1110637" y="2968335"/>
                  <a:pt x="1114482" y="2970141"/>
                  <a:pt x="1113695" y="2976810"/>
                </a:cubicBezTo>
                <a:cubicBezTo>
                  <a:pt x="1112910" y="2983479"/>
                  <a:pt x="1116753" y="2985286"/>
                  <a:pt x="1125227" y="2982229"/>
                </a:cubicBezTo>
                <a:cubicBezTo>
                  <a:pt x="1147822" y="2974077"/>
                  <a:pt x="1162592" y="2966353"/>
                  <a:pt x="1169535" y="2959059"/>
                </a:cubicBezTo>
                <a:cubicBezTo>
                  <a:pt x="1176479" y="2951766"/>
                  <a:pt x="1179638" y="2945039"/>
                  <a:pt x="1179012" y="2938879"/>
                </a:cubicBezTo>
                <a:cubicBezTo>
                  <a:pt x="1178386" y="2932719"/>
                  <a:pt x="1177309" y="2927520"/>
                  <a:pt x="1175779" y="2923281"/>
                </a:cubicBezTo>
                <a:cubicBezTo>
                  <a:pt x="1174251" y="2919044"/>
                  <a:pt x="1177723" y="2915398"/>
                  <a:pt x="1186195" y="2912341"/>
                </a:cubicBezTo>
                <a:cubicBezTo>
                  <a:pt x="1175450" y="2900252"/>
                  <a:pt x="1165608" y="2886243"/>
                  <a:pt x="1156669" y="2870311"/>
                </a:cubicBezTo>
                <a:cubicBezTo>
                  <a:pt x="1147729" y="2854381"/>
                  <a:pt x="1141731" y="2842176"/>
                  <a:pt x="1138673" y="2833701"/>
                </a:cubicBezTo>
                <a:cubicBezTo>
                  <a:pt x="1134596" y="2822401"/>
                  <a:pt x="1139305" y="2811123"/>
                  <a:pt x="1152800" y="2799868"/>
                </a:cubicBezTo>
                <a:cubicBezTo>
                  <a:pt x="1166295" y="2788614"/>
                  <a:pt x="1180498" y="2777106"/>
                  <a:pt x="1195406" y="2765341"/>
                </a:cubicBezTo>
                <a:cubicBezTo>
                  <a:pt x="1210313" y="2753577"/>
                  <a:pt x="1223750" y="2739948"/>
                  <a:pt x="1235717" y="2724457"/>
                </a:cubicBezTo>
                <a:cubicBezTo>
                  <a:pt x="1247684" y="2708965"/>
                  <a:pt x="1250099" y="2691331"/>
                  <a:pt x="1242964" y="2671555"/>
                </a:cubicBezTo>
                <a:cubicBezTo>
                  <a:pt x="1215274" y="2665581"/>
                  <a:pt x="1192329" y="2659493"/>
                  <a:pt x="1174131" y="2653287"/>
                </a:cubicBezTo>
                <a:cubicBezTo>
                  <a:pt x="1155931" y="2647081"/>
                  <a:pt x="1139145" y="2640366"/>
                  <a:pt x="1123771" y="2633141"/>
                </a:cubicBezTo>
                <a:cubicBezTo>
                  <a:pt x="1108396" y="2625916"/>
                  <a:pt x="1099180" y="2618067"/>
                  <a:pt x="1096123" y="2609592"/>
                </a:cubicBezTo>
                <a:cubicBezTo>
                  <a:pt x="1094084" y="2603942"/>
                  <a:pt x="1094361" y="2595859"/>
                  <a:pt x="1096952" y="2585347"/>
                </a:cubicBezTo>
                <a:cubicBezTo>
                  <a:pt x="1099543" y="2574832"/>
                  <a:pt x="1109310" y="2566520"/>
                  <a:pt x="1126257" y="2560406"/>
                </a:cubicBezTo>
                <a:cubicBezTo>
                  <a:pt x="1134731" y="2557348"/>
                  <a:pt x="1153126" y="2561887"/>
                  <a:pt x="1181443" y="2574020"/>
                </a:cubicBezTo>
                <a:cubicBezTo>
                  <a:pt x="1209761" y="2586154"/>
                  <a:pt x="1232392" y="2589164"/>
                  <a:pt x="1249338" y="2583050"/>
                </a:cubicBezTo>
                <a:cubicBezTo>
                  <a:pt x="1267070" y="2570267"/>
                  <a:pt x="1281468" y="2557090"/>
                  <a:pt x="1292532" y="2543521"/>
                </a:cubicBezTo>
                <a:cubicBezTo>
                  <a:pt x="1303597" y="2529950"/>
                  <a:pt x="1312032" y="2515732"/>
                  <a:pt x="1317841" y="2500864"/>
                </a:cubicBezTo>
                <a:cubicBezTo>
                  <a:pt x="1323650" y="2485999"/>
                  <a:pt x="1322477" y="2467265"/>
                  <a:pt x="1314323" y="2444664"/>
                </a:cubicBezTo>
                <a:cubicBezTo>
                  <a:pt x="1312285" y="2439013"/>
                  <a:pt x="1302697" y="2425710"/>
                  <a:pt x="1285560" y="2404753"/>
                </a:cubicBezTo>
                <a:cubicBezTo>
                  <a:pt x="1268424" y="2383797"/>
                  <a:pt x="1254483" y="2367276"/>
                  <a:pt x="1243738" y="2355188"/>
                </a:cubicBezTo>
                <a:cubicBezTo>
                  <a:pt x="1249387" y="2353150"/>
                  <a:pt x="1254526" y="2349700"/>
                  <a:pt x="1259156" y="2344836"/>
                </a:cubicBezTo>
                <a:cubicBezTo>
                  <a:pt x="1263785" y="2339974"/>
                  <a:pt x="1268924" y="2336523"/>
                  <a:pt x="1274573" y="2334485"/>
                </a:cubicBezTo>
                <a:cubicBezTo>
                  <a:pt x="1288694" y="2329390"/>
                  <a:pt x="1303953" y="2331868"/>
                  <a:pt x="1320347" y="2341917"/>
                </a:cubicBezTo>
                <a:cubicBezTo>
                  <a:pt x="1336739" y="2351967"/>
                  <a:pt x="1351997" y="2354444"/>
                  <a:pt x="1366119" y="2349350"/>
                </a:cubicBezTo>
                <a:cubicBezTo>
                  <a:pt x="1380241" y="2344255"/>
                  <a:pt x="1391814" y="2332097"/>
                  <a:pt x="1400840" y="2312877"/>
                </a:cubicBezTo>
                <a:cubicBezTo>
                  <a:pt x="1409867" y="2293657"/>
                  <a:pt x="1420420" y="2278673"/>
                  <a:pt x="1432503" y="2267930"/>
                </a:cubicBezTo>
                <a:cubicBezTo>
                  <a:pt x="1430465" y="2262280"/>
                  <a:pt x="1427524" y="2258550"/>
                  <a:pt x="1423680" y="2256744"/>
                </a:cubicBezTo>
                <a:cubicBezTo>
                  <a:pt x="1419837" y="2254937"/>
                  <a:pt x="1416896" y="2251210"/>
                  <a:pt x="1414857" y="2245559"/>
                </a:cubicBezTo>
                <a:cubicBezTo>
                  <a:pt x="1412819" y="2239909"/>
                  <a:pt x="1412781" y="2228748"/>
                  <a:pt x="1414747" y="2212075"/>
                </a:cubicBezTo>
                <a:cubicBezTo>
                  <a:pt x="1416713" y="2195403"/>
                  <a:pt x="1424756" y="2184518"/>
                  <a:pt x="1438877" y="2179424"/>
                </a:cubicBezTo>
                <a:cubicBezTo>
                  <a:pt x="1447349" y="2176367"/>
                  <a:pt x="1456646" y="2177802"/>
                  <a:pt x="1466765" y="2183731"/>
                </a:cubicBezTo>
                <a:cubicBezTo>
                  <a:pt x="1476883" y="2189658"/>
                  <a:pt x="1490415" y="2189565"/>
                  <a:pt x="1507362" y="2183451"/>
                </a:cubicBezTo>
                <a:cubicBezTo>
                  <a:pt x="1569497" y="2161034"/>
                  <a:pt x="1590373" y="2121575"/>
                  <a:pt x="1569988" y="2065072"/>
                </a:cubicBezTo>
                <a:cubicBezTo>
                  <a:pt x="1563872" y="2048121"/>
                  <a:pt x="1553244" y="2040781"/>
                  <a:pt x="1538104" y="2043051"/>
                </a:cubicBezTo>
                <a:cubicBezTo>
                  <a:pt x="1522963" y="2045320"/>
                  <a:pt x="1506920" y="2049513"/>
                  <a:pt x="1489973" y="2055627"/>
                </a:cubicBezTo>
                <a:cubicBezTo>
                  <a:pt x="1433487" y="2076006"/>
                  <a:pt x="1391593" y="2081541"/>
                  <a:pt x="1364295" y="2072232"/>
                </a:cubicBezTo>
                <a:cubicBezTo>
                  <a:pt x="1336997" y="2062925"/>
                  <a:pt x="1315544" y="2049911"/>
                  <a:pt x="1299936" y="2033193"/>
                </a:cubicBezTo>
                <a:cubicBezTo>
                  <a:pt x="1284329" y="2016474"/>
                  <a:pt x="1268525" y="2001422"/>
                  <a:pt x="1252524" y="1988037"/>
                </a:cubicBezTo>
                <a:cubicBezTo>
                  <a:pt x="1236522" y="1974653"/>
                  <a:pt x="1211577" y="1974075"/>
                  <a:pt x="1177685" y="1986303"/>
                </a:cubicBezTo>
                <a:cubicBezTo>
                  <a:pt x="1169212" y="1989359"/>
                  <a:pt x="1161248" y="1993830"/>
                  <a:pt x="1153794" y="1999711"/>
                </a:cubicBezTo>
                <a:cubicBezTo>
                  <a:pt x="1146340" y="2005594"/>
                  <a:pt x="1138376" y="2010062"/>
                  <a:pt x="1129904" y="2013119"/>
                </a:cubicBezTo>
                <a:cubicBezTo>
                  <a:pt x="1121430" y="2016176"/>
                  <a:pt x="1110526" y="2016918"/>
                  <a:pt x="1097190" y="2015343"/>
                </a:cubicBezTo>
                <a:cubicBezTo>
                  <a:pt x="1083854" y="2013769"/>
                  <a:pt x="1072950" y="2014511"/>
                  <a:pt x="1064477" y="2017568"/>
                </a:cubicBezTo>
                <a:cubicBezTo>
                  <a:pt x="1052393" y="2028313"/>
                  <a:pt x="1043644" y="2039450"/>
                  <a:pt x="1038229" y="2050984"/>
                </a:cubicBezTo>
                <a:cubicBezTo>
                  <a:pt x="1032814" y="2062515"/>
                  <a:pt x="1025868" y="2069810"/>
                  <a:pt x="1017396" y="2072866"/>
                </a:cubicBezTo>
                <a:cubicBezTo>
                  <a:pt x="1003275" y="2077961"/>
                  <a:pt x="990564" y="2082547"/>
                  <a:pt x="979267" y="2086623"/>
                </a:cubicBezTo>
                <a:cubicBezTo>
                  <a:pt x="967969" y="2090698"/>
                  <a:pt x="957065" y="2091440"/>
                  <a:pt x="946554" y="2088847"/>
                </a:cubicBezTo>
                <a:cubicBezTo>
                  <a:pt x="938400" y="2066245"/>
                  <a:pt x="941463" y="2045983"/>
                  <a:pt x="955745" y="2028059"/>
                </a:cubicBezTo>
                <a:cubicBezTo>
                  <a:pt x="970026" y="2010137"/>
                  <a:pt x="981404" y="1999646"/>
                  <a:pt x="989877" y="1996590"/>
                </a:cubicBezTo>
                <a:lnTo>
                  <a:pt x="972931" y="2002703"/>
                </a:lnTo>
                <a:cubicBezTo>
                  <a:pt x="971911" y="1999878"/>
                  <a:pt x="977247" y="1994760"/>
                  <a:pt x="988938" y="1987349"/>
                </a:cubicBezTo>
                <a:cubicBezTo>
                  <a:pt x="1000627" y="1979940"/>
                  <a:pt x="1012260" y="1970155"/>
                  <a:pt x="1023833" y="1957997"/>
                </a:cubicBezTo>
                <a:cubicBezTo>
                  <a:pt x="1035407" y="1945840"/>
                  <a:pt x="1045511" y="1931818"/>
                  <a:pt x="1054142" y="1915932"/>
                </a:cubicBezTo>
                <a:cubicBezTo>
                  <a:pt x="1062775" y="1900047"/>
                  <a:pt x="1064035" y="1883629"/>
                  <a:pt x="1057919" y="1866678"/>
                </a:cubicBezTo>
                <a:cubicBezTo>
                  <a:pt x="1052823" y="1852553"/>
                  <a:pt x="1043825" y="1834248"/>
                  <a:pt x="1030925" y="1811763"/>
                </a:cubicBezTo>
                <a:cubicBezTo>
                  <a:pt x="1018025" y="1789278"/>
                  <a:pt x="1003516" y="1768970"/>
                  <a:pt x="987399" y="1750838"/>
                </a:cubicBezTo>
                <a:cubicBezTo>
                  <a:pt x="971281" y="1732707"/>
                  <a:pt x="954065" y="1718165"/>
                  <a:pt x="935750" y="1707212"/>
                </a:cubicBezTo>
                <a:cubicBezTo>
                  <a:pt x="917434" y="1696259"/>
                  <a:pt x="899804" y="1693841"/>
                  <a:pt x="882858" y="1699955"/>
                </a:cubicBezTo>
                <a:cubicBezTo>
                  <a:pt x="877209" y="1701993"/>
                  <a:pt x="875404" y="1705836"/>
                  <a:pt x="877443" y="1711486"/>
                </a:cubicBezTo>
                <a:cubicBezTo>
                  <a:pt x="852022" y="1720657"/>
                  <a:pt x="837159" y="1714845"/>
                  <a:pt x="832848" y="1694051"/>
                </a:cubicBezTo>
                <a:cubicBezTo>
                  <a:pt x="828537" y="1673255"/>
                  <a:pt x="822146" y="1664386"/>
                  <a:pt x="813673" y="1667443"/>
                </a:cubicBezTo>
                <a:cubicBezTo>
                  <a:pt x="808024" y="1669481"/>
                  <a:pt x="800963" y="1672029"/>
                  <a:pt x="792491" y="1675085"/>
                </a:cubicBezTo>
                <a:cubicBezTo>
                  <a:pt x="784017" y="1678143"/>
                  <a:pt x="778761" y="1676847"/>
                  <a:pt x="776723" y="1671196"/>
                </a:cubicBezTo>
                <a:cubicBezTo>
                  <a:pt x="774684" y="1665546"/>
                  <a:pt x="787022" y="1655507"/>
                  <a:pt x="813738" y="1641081"/>
                </a:cubicBezTo>
                <a:cubicBezTo>
                  <a:pt x="840453" y="1626653"/>
                  <a:pt x="852281" y="1615202"/>
                  <a:pt x="849223" y="1606726"/>
                </a:cubicBezTo>
                <a:cubicBezTo>
                  <a:pt x="846165" y="1598251"/>
                  <a:pt x="839890" y="1594129"/>
                  <a:pt x="830398" y="1594362"/>
                </a:cubicBezTo>
                <a:cubicBezTo>
                  <a:pt x="820906" y="1594592"/>
                  <a:pt x="814631" y="1590471"/>
                  <a:pt x="811573" y="1581996"/>
                </a:cubicBezTo>
                <a:cubicBezTo>
                  <a:pt x="822637" y="1568425"/>
                  <a:pt x="837487" y="1554288"/>
                  <a:pt x="856121" y="1539583"/>
                </a:cubicBezTo>
                <a:cubicBezTo>
                  <a:pt x="874756" y="1524877"/>
                  <a:pt x="876939" y="1497750"/>
                  <a:pt x="862669" y="1458198"/>
                </a:cubicBezTo>
                <a:cubicBezTo>
                  <a:pt x="850439" y="1424298"/>
                  <a:pt x="833462" y="1390511"/>
                  <a:pt x="811738" y="1356842"/>
                </a:cubicBezTo>
                <a:cubicBezTo>
                  <a:pt x="790015" y="1323173"/>
                  <a:pt x="761188" y="1309627"/>
                  <a:pt x="725257" y="1316204"/>
                </a:cubicBezTo>
                <a:cubicBezTo>
                  <a:pt x="749657" y="1304210"/>
                  <a:pt x="771117" y="1288485"/>
                  <a:pt x="789635" y="1269032"/>
                </a:cubicBezTo>
                <a:cubicBezTo>
                  <a:pt x="803522" y="1254444"/>
                  <a:pt x="815686" y="1237285"/>
                  <a:pt x="826123" y="1217555"/>
                </a:cubicBezTo>
                <a:cubicBezTo>
                  <a:pt x="836561" y="1197825"/>
                  <a:pt x="837704" y="1176660"/>
                  <a:pt x="829550" y="1154059"/>
                </a:cubicBezTo>
                <a:cubicBezTo>
                  <a:pt x="824454" y="1139934"/>
                  <a:pt x="817945" y="1126318"/>
                  <a:pt x="810025" y="1113211"/>
                </a:cubicBezTo>
                <a:cubicBezTo>
                  <a:pt x="802104" y="1100105"/>
                  <a:pt x="796616" y="1089313"/>
                  <a:pt x="793558" y="1080839"/>
                </a:cubicBezTo>
                <a:cubicBezTo>
                  <a:pt x="813329" y="1073706"/>
                  <a:pt x="828941" y="1061688"/>
                  <a:pt x="840400" y="1044782"/>
                </a:cubicBezTo>
                <a:cubicBezTo>
                  <a:pt x="851857" y="1027877"/>
                  <a:pt x="859979" y="1010579"/>
                  <a:pt x="864768" y="992888"/>
                </a:cubicBezTo>
                <a:cubicBezTo>
                  <a:pt x="869557" y="975196"/>
                  <a:pt x="872737" y="959680"/>
                  <a:pt x="874309" y="946342"/>
                </a:cubicBezTo>
                <a:cubicBezTo>
                  <a:pt x="875881" y="933003"/>
                  <a:pt x="878079" y="925825"/>
                  <a:pt x="880904" y="924805"/>
                </a:cubicBezTo>
                <a:cubicBezTo>
                  <a:pt x="869607" y="928881"/>
                  <a:pt x="862939" y="928095"/>
                  <a:pt x="860900" y="922445"/>
                </a:cubicBezTo>
                <a:cubicBezTo>
                  <a:pt x="858862" y="916794"/>
                  <a:pt x="866199" y="906165"/>
                  <a:pt x="882911" y="890557"/>
                </a:cubicBezTo>
                <a:cubicBezTo>
                  <a:pt x="899624" y="874950"/>
                  <a:pt x="906962" y="864320"/>
                  <a:pt x="904924" y="858670"/>
                </a:cubicBezTo>
                <a:cubicBezTo>
                  <a:pt x="903905" y="855845"/>
                  <a:pt x="902434" y="853981"/>
                  <a:pt x="900511" y="853077"/>
                </a:cubicBezTo>
                <a:cubicBezTo>
                  <a:pt x="898590" y="852176"/>
                  <a:pt x="897119" y="850311"/>
                  <a:pt x="896099" y="847485"/>
                </a:cubicBezTo>
                <a:lnTo>
                  <a:pt x="890334" y="844776"/>
                </a:lnTo>
                <a:cubicBezTo>
                  <a:pt x="893712" y="827594"/>
                  <a:pt x="894068" y="813097"/>
                  <a:pt x="891402" y="801288"/>
                </a:cubicBezTo>
                <a:cubicBezTo>
                  <a:pt x="888738" y="789479"/>
                  <a:pt x="885877" y="779335"/>
                  <a:pt x="882819" y="770860"/>
                </a:cubicBezTo>
                <a:cubicBezTo>
                  <a:pt x="879762" y="762386"/>
                  <a:pt x="878626" y="754813"/>
                  <a:pt x="879411" y="748144"/>
                </a:cubicBezTo>
                <a:cubicBezTo>
                  <a:pt x="880198" y="741474"/>
                  <a:pt x="885729" y="734690"/>
                  <a:pt x="896007" y="727788"/>
                </a:cubicBezTo>
                <a:cubicBezTo>
                  <a:pt x="909578" y="738857"/>
                  <a:pt x="920970" y="748317"/>
                  <a:pt x="930186" y="756167"/>
                </a:cubicBezTo>
                <a:cubicBezTo>
                  <a:pt x="939402" y="764016"/>
                  <a:pt x="951070" y="765394"/>
                  <a:pt x="965193" y="760299"/>
                </a:cubicBezTo>
                <a:cubicBezTo>
                  <a:pt x="960097" y="746174"/>
                  <a:pt x="965118" y="737976"/>
                  <a:pt x="980260" y="735706"/>
                </a:cubicBezTo>
                <a:cubicBezTo>
                  <a:pt x="995401" y="733437"/>
                  <a:pt x="1000424" y="725239"/>
                  <a:pt x="995328" y="711113"/>
                </a:cubicBezTo>
                <a:cubicBezTo>
                  <a:pt x="989212" y="694162"/>
                  <a:pt x="977840" y="675915"/>
                  <a:pt x="961213" y="656371"/>
                </a:cubicBezTo>
                <a:cubicBezTo>
                  <a:pt x="944587" y="636828"/>
                  <a:pt x="935253" y="624230"/>
                  <a:pt x="933215" y="618580"/>
                </a:cubicBezTo>
                <a:cubicBezTo>
                  <a:pt x="944512" y="614504"/>
                  <a:pt x="954516" y="615686"/>
                  <a:pt x="963222" y="622122"/>
                </a:cubicBezTo>
                <a:cubicBezTo>
                  <a:pt x="971927" y="628560"/>
                  <a:pt x="979929" y="635252"/>
                  <a:pt x="987222" y="642198"/>
                </a:cubicBezTo>
                <a:cubicBezTo>
                  <a:pt x="994517" y="649146"/>
                  <a:pt x="1003223" y="655583"/>
                  <a:pt x="1013342" y="661510"/>
                </a:cubicBezTo>
                <a:cubicBezTo>
                  <a:pt x="1023460" y="667439"/>
                  <a:pt x="1036992" y="667346"/>
                  <a:pt x="1053939" y="661232"/>
                </a:cubicBezTo>
                <a:cubicBezTo>
                  <a:pt x="1070884" y="655119"/>
                  <a:pt x="1080537" y="642058"/>
                  <a:pt x="1082893" y="622051"/>
                </a:cubicBezTo>
                <a:cubicBezTo>
                  <a:pt x="1085252" y="602043"/>
                  <a:pt x="1084982" y="581388"/>
                  <a:pt x="1082084" y="560083"/>
                </a:cubicBezTo>
                <a:cubicBezTo>
                  <a:pt x="1079185" y="538779"/>
                  <a:pt x="1076796" y="518887"/>
                  <a:pt x="1074918" y="500409"/>
                </a:cubicBezTo>
                <a:cubicBezTo>
                  <a:pt x="1073040" y="481929"/>
                  <a:pt x="1077748" y="470651"/>
                  <a:pt x="1089046" y="466575"/>
                </a:cubicBezTo>
                <a:cubicBezTo>
                  <a:pt x="1100576" y="471995"/>
                  <a:pt x="1108578" y="478686"/>
                  <a:pt x="1113047" y="486653"/>
                </a:cubicBezTo>
                <a:cubicBezTo>
                  <a:pt x="1117517" y="494618"/>
                  <a:pt x="1122300" y="505664"/>
                  <a:pt x="1127396" y="519789"/>
                </a:cubicBezTo>
                <a:cubicBezTo>
                  <a:pt x="1145041" y="542158"/>
                  <a:pt x="1161632" y="550540"/>
                  <a:pt x="1177166" y="544936"/>
                </a:cubicBezTo>
                <a:cubicBezTo>
                  <a:pt x="1192700" y="539332"/>
                  <a:pt x="1210469" y="537710"/>
                  <a:pt x="1230473" y="540072"/>
                </a:cubicBezTo>
                <a:cubicBezTo>
                  <a:pt x="1236122" y="538034"/>
                  <a:pt x="1247266" y="518049"/>
                  <a:pt x="1263906" y="480119"/>
                </a:cubicBezTo>
                <a:cubicBezTo>
                  <a:pt x="1280545" y="442187"/>
                  <a:pt x="1310046" y="415580"/>
                  <a:pt x="1352412" y="400295"/>
                </a:cubicBezTo>
                <a:cubicBezTo>
                  <a:pt x="1358061" y="398257"/>
                  <a:pt x="1374752" y="391437"/>
                  <a:pt x="1402485" y="379835"/>
                </a:cubicBezTo>
                <a:cubicBezTo>
                  <a:pt x="1430219" y="368232"/>
                  <a:pt x="1442557" y="358194"/>
                  <a:pt x="1439499" y="349719"/>
                </a:cubicBezTo>
                <a:cubicBezTo>
                  <a:pt x="1462095" y="341567"/>
                  <a:pt x="1483277" y="333925"/>
                  <a:pt x="1503048" y="326792"/>
                </a:cubicBezTo>
                <a:cubicBezTo>
                  <a:pt x="1522819" y="319659"/>
                  <a:pt x="1545021" y="314841"/>
                  <a:pt x="1569653" y="312340"/>
                </a:cubicBezTo>
                <a:cubicBezTo>
                  <a:pt x="1565576" y="301040"/>
                  <a:pt x="1574835" y="291313"/>
                  <a:pt x="1597431" y="283161"/>
                </a:cubicBezTo>
                <a:cubicBezTo>
                  <a:pt x="1587705" y="273900"/>
                  <a:pt x="1579785" y="260793"/>
                  <a:pt x="1573670" y="243842"/>
                </a:cubicBezTo>
                <a:cubicBezTo>
                  <a:pt x="1558381" y="201465"/>
                  <a:pt x="1561880" y="160294"/>
                  <a:pt x="1584168" y="120324"/>
                </a:cubicBezTo>
                <a:cubicBezTo>
                  <a:pt x="1606456" y="80356"/>
                  <a:pt x="1624704" y="40247"/>
                  <a:pt x="163891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744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2483031" y="418722"/>
            <a:ext cx="4177940" cy="5818590"/>
          </a:xfrm>
          <a:custGeom>
            <a:avLst/>
            <a:gdLst>
              <a:gd name="connsiteX0" fmla="*/ 523354 w 3952221"/>
              <a:gd name="connsiteY0" fmla="*/ 3013794 h 5504234"/>
              <a:gd name="connsiteX1" fmla="*/ 406050 w 3952221"/>
              <a:gd name="connsiteY1" fmla="*/ 3022817 h 5504234"/>
              <a:gd name="connsiteX2" fmla="*/ 288748 w 3952221"/>
              <a:gd name="connsiteY2" fmla="*/ 3031840 h 5504234"/>
              <a:gd name="connsiteX3" fmla="*/ 288748 w 3952221"/>
              <a:gd name="connsiteY3" fmla="*/ 3067934 h 5504234"/>
              <a:gd name="connsiteX4" fmla="*/ 473725 w 3952221"/>
              <a:gd name="connsiteY4" fmla="*/ 3117563 h 5504234"/>
              <a:gd name="connsiteX5" fmla="*/ 577494 w 3952221"/>
              <a:gd name="connsiteY5" fmla="*/ 3212307 h 5504234"/>
              <a:gd name="connsiteX6" fmla="*/ 545913 w 3952221"/>
              <a:gd name="connsiteY6" fmla="*/ 3243890 h 5504234"/>
              <a:gd name="connsiteX7" fmla="*/ 478238 w 3952221"/>
              <a:gd name="connsiteY7" fmla="*/ 3261936 h 5504234"/>
              <a:gd name="connsiteX8" fmla="*/ 410563 w 3952221"/>
              <a:gd name="connsiteY8" fmla="*/ 3270959 h 5504234"/>
              <a:gd name="connsiteX9" fmla="*/ 378981 w 3952221"/>
              <a:gd name="connsiteY9" fmla="*/ 3284494 h 5504234"/>
              <a:gd name="connsiteX10" fmla="*/ 433121 w 3952221"/>
              <a:gd name="connsiteY10" fmla="*/ 3320588 h 5504234"/>
              <a:gd name="connsiteX11" fmla="*/ 527865 w 3952221"/>
              <a:gd name="connsiteY11" fmla="*/ 3401798 h 5504234"/>
              <a:gd name="connsiteX12" fmla="*/ 618098 w 3952221"/>
              <a:gd name="connsiteY12" fmla="*/ 3483007 h 5504234"/>
              <a:gd name="connsiteX13" fmla="*/ 667727 w 3952221"/>
              <a:gd name="connsiteY13" fmla="*/ 3519101 h 5504234"/>
              <a:gd name="connsiteX14" fmla="*/ 762473 w 3952221"/>
              <a:gd name="connsiteY14" fmla="*/ 3496542 h 5504234"/>
              <a:gd name="connsiteX15" fmla="*/ 830148 w 3952221"/>
              <a:gd name="connsiteY15" fmla="*/ 3446915 h 5504234"/>
              <a:gd name="connsiteX16" fmla="*/ 866240 w 3952221"/>
              <a:gd name="connsiteY16" fmla="*/ 3320588 h 5504234"/>
              <a:gd name="connsiteX17" fmla="*/ 785031 w 3952221"/>
              <a:gd name="connsiteY17" fmla="*/ 3099515 h 5504234"/>
              <a:gd name="connsiteX18" fmla="*/ 523354 w 3952221"/>
              <a:gd name="connsiteY18" fmla="*/ 3013794 h 5504234"/>
              <a:gd name="connsiteX19" fmla="*/ 469215 w 3952221"/>
              <a:gd name="connsiteY19" fmla="*/ 0 h 5504234"/>
              <a:gd name="connsiteX20" fmla="*/ 563958 w 3952221"/>
              <a:gd name="connsiteY20" fmla="*/ 49627 h 5504234"/>
              <a:gd name="connsiteX21" fmla="*/ 645169 w 3952221"/>
              <a:gd name="connsiteY21" fmla="*/ 153396 h 5504234"/>
              <a:gd name="connsiteX22" fmla="*/ 744425 w 3952221"/>
              <a:gd name="connsiteY22" fmla="*/ 257165 h 5504234"/>
              <a:gd name="connsiteX23" fmla="*/ 902333 w 3952221"/>
              <a:gd name="connsiteY23" fmla="*/ 306794 h 5504234"/>
              <a:gd name="connsiteX24" fmla="*/ 974521 w 3952221"/>
              <a:gd name="connsiteY24" fmla="*/ 297771 h 5504234"/>
              <a:gd name="connsiteX25" fmla="*/ 1046708 w 3952221"/>
              <a:gd name="connsiteY25" fmla="*/ 270700 h 5504234"/>
              <a:gd name="connsiteX26" fmla="*/ 1177546 w 3952221"/>
              <a:gd name="connsiteY26" fmla="*/ 306794 h 5504234"/>
              <a:gd name="connsiteX27" fmla="*/ 1317408 w 3952221"/>
              <a:gd name="connsiteY27" fmla="*/ 342888 h 5504234"/>
              <a:gd name="connsiteX28" fmla="*/ 1308383 w 3952221"/>
              <a:gd name="connsiteY28" fmla="*/ 248142 h 5504234"/>
              <a:gd name="connsiteX29" fmla="*/ 1299360 w 3952221"/>
              <a:gd name="connsiteY29" fmla="*/ 162419 h 5504234"/>
              <a:gd name="connsiteX30" fmla="*/ 1335454 w 3952221"/>
              <a:gd name="connsiteY30" fmla="*/ 162419 h 5504234"/>
              <a:gd name="connsiteX31" fmla="*/ 1317408 w 3952221"/>
              <a:gd name="connsiteY31" fmla="*/ 180467 h 5504234"/>
              <a:gd name="connsiteX32" fmla="*/ 1416664 w 3952221"/>
              <a:gd name="connsiteY32" fmla="*/ 297771 h 5504234"/>
              <a:gd name="connsiteX33" fmla="*/ 1664806 w 3952221"/>
              <a:gd name="connsiteY33" fmla="*/ 482748 h 5504234"/>
              <a:gd name="connsiteX34" fmla="*/ 1971600 w 3952221"/>
              <a:gd name="connsiteY34" fmla="*/ 649679 h 5504234"/>
              <a:gd name="connsiteX35" fmla="*/ 2255836 w 3952221"/>
              <a:gd name="connsiteY35" fmla="*/ 721867 h 5504234"/>
              <a:gd name="connsiteX36" fmla="*/ 2404719 w 3952221"/>
              <a:gd name="connsiteY36" fmla="*/ 699309 h 5504234"/>
              <a:gd name="connsiteX37" fmla="*/ 2576163 w 3952221"/>
              <a:gd name="connsiteY37" fmla="*/ 649679 h 5504234"/>
              <a:gd name="connsiteX38" fmla="*/ 2734071 w 3952221"/>
              <a:gd name="connsiteY38" fmla="*/ 591029 h 5504234"/>
              <a:gd name="connsiteX39" fmla="*/ 2851375 w 3952221"/>
              <a:gd name="connsiteY39" fmla="*/ 541400 h 5504234"/>
              <a:gd name="connsiteX40" fmla="*/ 2932586 w 3952221"/>
              <a:gd name="connsiteY40" fmla="*/ 586517 h 5504234"/>
              <a:gd name="connsiteX41" fmla="*/ 3031842 w 3952221"/>
              <a:gd name="connsiteY41" fmla="*/ 631634 h 5504234"/>
              <a:gd name="connsiteX42" fmla="*/ 3108540 w 3952221"/>
              <a:gd name="connsiteY42" fmla="*/ 613588 h 5504234"/>
              <a:gd name="connsiteX43" fmla="*/ 3158169 w 3952221"/>
              <a:gd name="connsiteY43" fmla="*/ 595540 h 5504234"/>
              <a:gd name="connsiteX44" fmla="*/ 3234867 w 3952221"/>
              <a:gd name="connsiteY44" fmla="*/ 649679 h 5504234"/>
              <a:gd name="connsiteX45" fmla="*/ 3352171 w 3952221"/>
              <a:gd name="connsiteY45" fmla="*/ 771496 h 5504234"/>
              <a:gd name="connsiteX46" fmla="*/ 3455938 w 3952221"/>
              <a:gd name="connsiteY46" fmla="*/ 902334 h 5504234"/>
              <a:gd name="connsiteX47" fmla="*/ 3501054 w 3952221"/>
              <a:gd name="connsiteY47" fmla="*/ 974521 h 5504234"/>
              <a:gd name="connsiteX48" fmla="*/ 3492032 w 3952221"/>
              <a:gd name="connsiteY48" fmla="*/ 1064754 h 5504234"/>
              <a:gd name="connsiteX49" fmla="*/ 3483009 w 3952221"/>
              <a:gd name="connsiteY49" fmla="*/ 1154988 h 5504234"/>
              <a:gd name="connsiteX50" fmla="*/ 3573242 w 3952221"/>
              <a:gd name="connsiteY50" fmla="*/ 1019638 h 5504234"/>
              <a:gd name="connsiteX51" fmla="*/ 3717615 w 3952221"/>
              <a:gd name="connsiteY51" fmla="*/ 956473 h 5504234"/>
              <a:gd name="connsiteX52" fmla="*/ 3884546 w 3952221"/>
              <a:gd name="connsiteY52" fmla="*/ 1033171 h 5504234"/>
              <a:gd name="connsiteX53" fmla="*/ 3952221 w 3952221"/>
              <a:gd name="connsiteY53" fmla="*/ 1209127 h 5504234"/>
              <a:gd name="connsiteX54" fmla="*/ 3884546 w 3952221"/>
              <a:gd name="connsiteY54" fmla="*/ 1367036 h 5504234"/>
              <a:gd name="connsiteX55" fmla="*/ 3735663 w 3952221"/>
              <a:gd name="connsiteY55" fmla="*/ 1425688 h 5504234"/>
              <a:gd name="connsiteX56" fmla="*/ 3568729 w 3952221"/>
              <a:gd name="connsiteY56" fmla="*/ 1358013 h 5504234"/>
              <a:gd name="connsiteX57" fmla="*/ 3483009 w 3952221"/>
              <a:gd name="connsiteY57" fmla="*/ 1209127 h 5504234"/>
              <a:gd name="connsiteX58" fmla="*/ 3442404 w 3952221"/>
              <a:gd name="connsiteY58" fmla="*/ 1294848 h 5504234"/>
              <a:gd name="connsiteX59" fmla="*/ 3428869 w 3952221"/>
              <a:gd name="connsiteY59" fmla="*/ 1407640 h 5504234"/>
              <a:gd name="connsiteX60" fmla="*/ 3609336 w 3952221"/>
              <a:gd name="connsiteY60" fmla="*/ 1479827 h 5504234"/>
              <a:gd name="connsiteX61" fmla="*/ 3681521 w 3952221"/>
              <a:gd name="connsiteY61" fmla="*/ 1714434 h 5504234"/>
              <a:gd name="connsiteX62" fmla="*/ 3645429 w 3952221"/>
              <a:gd name="connsiteY62" fmla="*/ 1822713 h 5504234"/>
              <a:gd name="connsiteX63" fmla="*/ 3681521 w 3952221"/>
              <a:gd name="connsiteY63" fmla="*/ 1872342 h 5504234"/>
              <a:gd name="connsiteX64" fmla="*/ 3699569 w 3952221"/>
              <a:gd name="connsiteY64" fmla="*/ 1912946 h 5504234"/>
              <a:gd name="connsiteX65" fmla="*/ 3573242 w 3952221"/>
              <a:gd name="connsiteY65" fmla="*/ 2124996 h 5504234"/>
              <a:gd name="connsiteX66" fmla="*/ 3293519 w 3952221"/>
              <a:gd name="connsiteY66" fmla="*/ 2233275 h 5504234"/>
              <a:gd name="connsiteX67" fmla="*/ 3013794 w 3952221"/>
              <a:gd name="connsiteY67" fmla="*/ 2309973 h 5504234"/>
              <a:gd name="connsiteX68" fmla="*/ 2887469 w 3952221"/>
              <a:gd name="connsiteY68" fmla="*/ 2418255 h 5504234"/>
              <a:gd name="connsiteX69" fmla="*/ 2950631 w 3952221"/>
              <a:gd name="connsiteY69" fmla="*/ 2540069 h 5504234"/>
              <a:gd name="connsiteX70" fmla="*/ 3013794 w 3952221"/>
              <a:gd name="connsiteY70" fmla="*/ 2634815 h 5504234"/>
              <a:gd name="connsiteX71" fmla="*/ 2937096 w 3952221"/>
              <a:gd name="connsiteY71" fmla="*/ 2734071 h 5504234"/>
              <a:gd name="connsiteX72" fmla="*/ 2815281 w 3952221"/>
              <a:gd name="connsiteY72" fmla="*/ 2815282 h 5504234"/>
              <a:gd name="connsiteX73" fmla="*/ 2828817 w 3952221"/>
              <a:gd name="connsiteY73" fmla="*/ 2864909 h 5504234"/>
              <a:gd name="connsiteX74" fmla="*/ 2869421 w 3952221"/>
              <a:gd name="connsiteY74" fmla="*/ 2869421 h 5504234"/>
              <a:gd name="connsiteX75" fmla="*/ 3045377 w 3952221"/>
              <a:gd name="connsiteY75" fmla="*/ 2797234 h 5504234"/>
              <a:gd name="connsiteX76" fmla="*/ 3207796 w 3952221"/>
              <a:gd name="connsiteY76" fmla="*/ 2643838 h 5504234"/>
              <a:gd name="connsiteX77" fmla="*/ 3352171 w 3952221"/>
              <a:gd name="connsiteY77" fmla="*/ 2490440 h 5504234"/>
              <a:gd name="connsiteX78" fmla="*/ 3483009 w 3952221"/>
              <a:gd name="connsiteY78" fmla="*/ 2418255 h 5504234"/>
              <a:gd name="connsiteX79" fmla="*/ 3519102 w 3952221"/>
              <a:gd name="connsiteY79" fmla="*/ 2427277 h 5504234"/>
              <a:gd name="connsiteX80" fmla="*/ 3537148 w 3952221"/>
              <a:gd name="connsiteY80" fmla="*/ 2454346 h 5504234"/>
              <a:gd name="connsiteX81" fmla="*/ 3469473 w 3952221"/>
              <a:gd name="connsiteY81" fmla="*/ 2648348 h 5504234"/>
              <a:gd name="connsiteX82" fmla="*/ 3307054 w 3952221"/>
              <a:gd name="connsiteY82" fmla="*/ 2756630 h 5504234"/>
              <a:gd name="connsiteX83" fmla="*/ 3108540 w 3952221"/>
              <a:gd name="connsiteY83" fmla="*/ 2837840 h 5504234"/>
              <a:gd name="connsiteX84" fmla="*/ 2923561 w 3952221"/>
              <a:gd name="connsiteY84" fmla="*/ 2959655 h 5504234"/>
              <a:gd name="connsiteX85" fmla="*/ 2977702 w 3952221"/>
              <a:gd name="connsiteY85" fmla="*/ 3212307 h 5504234"/>
              <a:gd name="connsiteX86" fmla="*/ 2977702 w 3952221"/>
              <a:gd name="connsiteY86" fmla="*/ 3555194 h 5504234"/>
              <a:gd name="connsiteX87" fmla="*/ 2932586 w 3952221"/>
              <a:gd name="connsiteY87" fmla="*/ 3640915 h 5504234"/>
              <a:gd name="connsiteX88" fmla="*/ 2887469 w 3952221"/>
              <a:gd name="connsiteY88" fmla="*/ 3735661 h 5504234"/>
              <a:gd name="connsiteX89" fmla="*/ 2887469 w 3952221"/>
              <a:gd name="connsiteY89" fmla="*/ 3744684 h 5504234"/>
              <a:gd name="connsiteX90" fmla="*/ 2905515 w 3952221"/>
              <a:gd name="connsiteY90" fmla="*/ 3771755 h 5504234"/>
              <a:gd name="connsiteX91" fmla="*/ 2977702 w 3952221"/>
              <a:gd name="connsiteY91" fmla="*/ 3686032 h 5504234"/>
              <a:gd name="connsiteX92" fmla="*/ 3049888 w 3952221"/>
              <a:gd name="connsiteY92" fmla="*/ 3627382 h 5504234"/>
              <a:gd name="connsiteX93" fmla="*/ 3122075 w 3952221"/>
              <a:gd name="connsiteY93" fmla="*/ 3636405 h 5504234"/>
              <a:gd name="connsiteX94" fmla="*/ 3194261 w 3952221"/>
              <a:gd name="connsiteY94" fmla="*/ 3645428 h 5504234"/>
              <a:gd name="connsiteX95" fmla="*/ 3270961 w 3952221"/>
              <a:gd name="connsiteY95" fmla="*/ 3640915 h 5504234"/>
              <a:gd name="connsiteX96" fmla="*/ 3374729 w 3952221"/>
              <a:gd name="connsiteY96" fmla="*/ 3591288 h 5504234"/>
              <a:gd name="connsiteX97" fmla="*/ 3464963 w 3952221"/>
              <a:gd name="connsiteY97" fmla="*/ 3713103 h 5504234"/>
              <a:gd name="connsiteX98" fmla="*/ 3595800 w 3952221"/>
              <a:gd name="connsiteY98" fmla="*/ 3825894 h 5504234"/>
              <a:gd name="connsiteX99" fmla="*/ 3713104 w 3952221"/>
              <a:gd name="connsiteY99" fmla="*/ 3911615 h 5504234"/>
              <a:gd name="connsiteX100" fmla="*/ 3771754 w 3952221"/>
              <a:gd name="connsiteY100" fmla="*/ 3952221 h 5504234"/>
              <a:gd name="connsiteX101" fmla="*/ 3762732 w 3952221"/>
              <a:gd name="connsiteY101" fmla="*/ 3983803 h 5504234"/>
              <a:gd name="connsiteX102" fmla="*/ 3753709 w 3952221"/>
              <a:gd name="connsiteY102" fmla="*/ 4024407 h 5504234"/>
              <a:gd name="connsiteX103" fmla="*/ 3857477 w 3952221"/>
              <a:gd name="connsiteY103" fmla="*/ 4037942 h 5504234"/>
              <a:gd name="connsiteX104" fmla="*/ 3952221 w 3952221"/>
              <a:gd name="connsiteY104" fmla="*/ 4078548 h 5504234"/>
              <a:gd name="connsiteX105" fmla="*/ 3902594 w 3952221"/>
              <a:gd name="connsiteY105" fmla="*/ 4141711 h 5504234"/>
              <a:gd name="connsiteX106" fmla="*/ 3839429 w 3952221"/>
              <a:gd name="connsiteY106" fmla="*/ 4240967 h 5504234"/>
              <a:gd name="connsiteX107" fmla="*/ 3780779 w 3952221"/>
              <a:gd name="connsiteY107" fmla="*/ 4344736 h 5504234"/>
              <a:gd name="connsiteX108" fmla="*/ 3753709 w 3952221"/>
              <a:gd name="connsiteY108" fmla="*/ 4421434 h 5504234"/>
              <a:gd name="connsiteX109" fmla="*/ 3780779 w 3952221"/>
              <a:gd name="connsiteY109" fmla="*/ 4462040 h 5504234"/>
              <a:gd name="connsiteX110" fmla="*/ 3807848 w 3952221"/>
              <a:gd name="connsiteY110" fmla="*/ 4529715 h 5504234"/>
              <a:gd name="connsiteX111" fmla="*/ 3762732 w 3952221"/>
              <a:gd name="connsiteY111" fmla="*/ 4570320 h 5504234"/>
              <a:gd name="connsiteX112" fmla="*/ 3717615 w 3952221"/>
              <a:gd name="connsiteY112" fmla="*/ 4637995 h 5504234"/>
              <a:gd name="connsiteX113" fmla="*/ 3726638 w 3952221"/>
              <a:gd name="connsiteY113" fmla="*/ 4701159 h 5504234"/>
              <a:gd name="connsiteX114" fmla="*/ 3735663 w 3952221"/>
              <a:gd name="connsiteY114" fmla="*/ 4764322 h 5504234"/>
              <a:gd name="connsiteX115" fmla="*/ 3717615 w 3952221"/>
              <a:gd name="connsiteY115" fmla="*/ 4764322 h 5504234"/>
              <a:gd name="connsiteX116" fmla="*/ 3604823 w 3952221"/>
              <a:gd name="connsiteY116" fmla="*/ 4809438 h 5504234"/>
              <a:gd name="connsiteX117" fmla="*/ 3415334 w 3952221"/>
              <a:gd name="connsiteY117" fmla="*/ 4913207 h 5504234"/>
              <a:gd name="connsiteX118" fmla="*/ 3216819 w 3952221"/>
              <a:gd name="connsiteY118" fmla="*/ 5030509 h 5504234"/>
              <a:gd name="connsiteX119" fmla="*/ 3085981 w 3952221"/>
              <a:gd name="connsiteY119" fmla="*/ 5107209 h 5504234"/>
              <a:gd name="connsiteX120" fmla="*/ 2905515 w 3952221"/>
              <a:gd name="connsiteY120" fmla="*/ 5305722 h 5504234"/>
              <a:gd name="connsiteX121" fmla="*/ 2725048 w 3952221"/>
              <a:gd name="connsiteY121" fmla="*/ 5441072 h 5504234"/>
              <a:gd name="connsiteX122" fmla="*/ 2526536 w 3952221"/>
              <a:gd name="connsiteY122" fmla="*/ 5504234 h 5504234"/>
              <a:gd name="connsiteX123" fmla="*/ 2458861 w 3952221"/>
              <a:gd name="connsiteY123" fmla="*/ 5454607 h 5504234"/>
              <a:gd name="connsiteX124" fmla="*/ 2445325 w 3952221"/>
              <a:gd name="connsiteY124" fmla="*/ 5350838 h 5504234"/>
              <a:gd name="connsiteX125" fmla="*/ 2440813 w 3952221"/>
              <a:gd name="connsiteY125" fmla="*/ 5247070 h 5504234"/>
              <a:gd name="connsiteX126" fmla="*/ 2400209 w 3952221"/>
              <a:gd name="connsiteY126" fmla="*/ 5197442 h 5504234"/>
              <a:gd name="connsiteX127" fmla="*/ 2287417 w 3952221"/>
              <a:gd name="connsiteY127" fmla="*/ 5242559 h 5504234"/>
              <a:gd name="connsiteX128" fmla="*/ 2201694 w 3952221"/>
              <a:gd name="connsiteY128" fmla="*/ 5287676 h 5504234"/>
              <a:gd name="connsiteX129" fmla="*/ 2183648 w 3952221"/>
              <a:gd name="connsiteY129" fmla="*/ 5278651 h 5504234"/>
              <a:gd name="connsiteX130" fmla="*/ 2183648 w 3952221"/>
              <a:gd name="connsiteY130" fmla="*/ 5269628 h 5504234"/>
              <a:gd name="connsiteX131" fmla="*/ 2251323 w 3952221"/>
              <a:gd name="connsiteY131" fmla="*/ 5220001 h 5504234"/>
              <a:gd name="connsiteX132" fmla="*/ 2346069 w 3952221"/>
              <a:gd name="connsiteY132" fmla="*/ 5089161 h 5504234"/>
              <a:gd name="connsiteX133" fmla="*/ 2255836 w 3952221"/>
              <a:gd name="connsiteY133" fmla="*/ 5030509 h 5504234"/>
              <a:gd name="connsiteX134" fmla="*/ 2165602 w 3952221"/>
              <a:gd name="connsiteY134" fmla="*/ 4962834 h 5504234"/>
              <a:gd name="connsiteX135" fmla="*/ 2183648 w 3952221"/>
              <a:gd name="connsiteY135" fmla="*/ 4854555 h 5504234"/>
              <a:gd name="connsiteX136" fmla="*/ 2170113 w 3952221"/>
              <a:gd name="connsiteY136" fmla="*/ 4764322 h 5504234"/>
              <a:gd name="connsiteX137" fmla="*/ 2129509 w 3952221"/>
              <a:gd name="connsiteY137" fmla="*/ 4692134 h 5504234"/>
              <a:gd name="connsiteX138" fmla="*/ 2188161 w 3952221"/>
              <a:gd name="connsiteY138" fmla="*/ 4637995 h 5504234"/>
              <a:gd name="connsiteX139" fmla="*/ 2219742 w 3952221"/>
              <a:gd name="connsiteY139" fmla="*/ 4583855 h 5504234"/>
              <a:gd name="connsiteX140" fmla="*/ 2210719 w 3952221"/>
              <a:gd name="connsiteY140" fmla="*/ 4565809 h 5504234"/>
              <a:gd name="connsiteX141" fmla="*/ 2201694 w 3952221"/>
              <a:gd name="connsiteY141" fmla="*/ 4565809 h 5504234"/>
              <a:gd name="connsiteX142" fmla="*/ 2070856 w 3952221"/>
              <a:gd name="connsiteY142" fmla="*/ 4665065 h 5504234"/>
              <a:gd name="connsiteX143" fmla="*/ 1967088 w 3952221"/>
              <a:gd name="connsiteY143" fmla="*/ 4764322 h 5504234"/>
              <a:gd name="connsiteX144" fmla="*/ 1930994 w 3952221"/>
              <a:gd name="connsiteY144" fmla="*/ 4714692 h 5504234"/>
              <a:gd name="connsiteX145" fmla="*/ 1899413 w 3952221"/>
              <a:gd name="connsiteY145" fmla="*/ 4610926 h 5504234"/>
              <a:gd name="connsiteX146" fmla="*/ 1863319 w 3952221"/>
              <a:gd name="connsiteY146" fmla="*/ 4507157 h 5504234"/>
              <a:gd name="connsiteX147" fmla="*/ 1804667 w 3952221"/>
              <a:gd name="connsiteY147" fmla="*/ 4457528 h 5504234"/>
              <a:gd name="connsiteX148" fmla="*/ 1655783 w 3952221"/>
              <a:gd name="connsiteY148" fmla="*/ 4516180 h 5504234"/>
              <a:gd name="connsiteX149" fmla="*/ 1515921 w 3952221"/>
              <a:gd name="connsiteY149" fmla="*/ 4601901 h 5504234"/>
              <a:gd name="connsiteX150" fmla="*/ 1484339 w 3952221"/>
              <a:gd name="connsiteY150" fmla="*/ 4516180 h 5504234"/>
              <a:gd name="connsiteX151" fmla="*/ 1443733 w 3952221"/>
              <a:gd name="connsiteY151" fmla="*/ 4475576 h 5504234"/>
              <a:gd name="connsiteX152" fmla="*/ 1290338 w 3952221"/>
              <a:gd name="connsiteY152" fmla="*/ 4520692 h 5504234"/>
              <a:gd name="connsiteX153" fmla="*/ 1118894 w 3952221"/>
              <a:gd name="connsiteY153" fmla="*/ 4565809 h 5504234"/>
              <a:gd name="connsiteX154" fmla="*/ 1073777 w 3952221"/>
              <a:gd name="connsiteY154" fmla="*/ 4502645 h 5504234"/>
              <a:gd name="connsiteX155" fmla="*/ 1046708 w 3952221"/>
              <a:gd name="connsiteY155" fmla="*/ 4439482 h 5504234"/>
              <a:gd name="connsiteX156" fmla="*/ 965498 w 3952221"/>
              <a:gd name="connsiteY156" fmla="*/ 4489109 h 5504234"/>
              <a:gd name="connsiteX157" fmla="*/ 897823 w 3952221"/>
              <a:gd name="connsiteY157" fmla="*/ 4592878 h 5504234"/>
              <a:gd name="connsiteX158" fmla="*/ 830148 w 3952221"/>
              <a:gd name="connsiteY158" fmla="*/ 4696647 h 5504234"/>
              <a:gd name="connsiteX159" fmla="*/ 757960 w 3952221"/>
              <a:gd name="connsiteY159" fmla="*/ 4746276 h 5504234"/>
              <a:gd name="connsiteX160" fmla="*/ 694798 w 3952221"/>
              <a:gd name="connsiteY160" fmla="*/ 4723717 h 5504234"/>
              <a:gd name="connsiteX161" fmla="*/ 685773 w 3952221"/>
              <a:gd name="connsiteY161" fmla="*/ 4656042 h 5504234"/>
              <a:gd name="connsiteX162" fmla="*/ 726379 w 3952221"/>
              <a:gd name="connsiteY162" fmla="*/ 4511667 h 5504234"/>
              <a:gd name="connsiteX163" fmla="*/ 830148 w 3952221"/>
              <a:gd name="connsiteY163" fmla="*/ 4439482 h 5504234"/>
              <a:gd name="connsiteX164" fmla="*/ 960985 w 3952221"/>
              <a:gd name="connsiteY164" fmla="*/ 4389853 h 5504234"/>
              <a:gd name="connsiteX165" fmla="*/ 1082800 w 3952221"/>
              <a:gd name="connsiteY165" fmla="*/ 4295109 h 5504234"/>
              <a:gd name="connsiteX166" fmla="*/ 911356 w 3952221"/>
              <a:gd name="connsiteY166" fmla="*/ 4168782 h 5504234"/>
              <a:gd name="connsiteX167" fmla="*/ 703821 w 3952221"/>
              <a:gd name="connsiteY167" fmla="*/ 4114640 h 5504234"/>
              <a:gd name="connsiteX168" fmla="*/ 604564 w 3952221"/>
              <a:gd name="connsiteY168" fmla="*/ 4137199 h 5504234"/>
              <a:gd name="connsiteX169" fmla="*/ 541400 w 3952221"/>
              <a:gd name="connsiteY169" fmla="*/ 4186828 h 5504234"/>
              <a:gd name="connsiteX170" fmla="*/ 482748 w 3952221"/>
              <a:gd name="connsiteY170" fmla="*/ 4236457 h 5504234"/>
              <a:gd name="connsiteX171" fmla="*/ 397027 w 3952221"/>
              <a:gd name="connsiteY171" fmla="*/ 4259015 h 5504234"/>
              <a:gd name="connsiteX172" fmla="*/ 270700 w 3952221"/>
              <a:gd name="connsiteY172" fmla="*/ 4209386 h 5504234"/>
              <a:gd name="connsiteX173" fmla="*/ 216560 w 3952221"/>
              <a:gd name="connsiteY173" fmla="*/ 4078548 h 5504234"/>
              <a:gd name="connsiteX174" fmla="*/ 279723 w 3952221"/>
              <a:gd name="connsiteY174" fmla="*/ 3920640 h 5504234"/>
              <a:gd name="connsiteX175" fmla="*/ 424098 w 3952221"/>
              <a:gd name="connsiteY175" fmla="*/ 3852965 h 5504234"/>
              <a:gd name="connsiteX176" fmla="*/ 568471 w 3952221"/>
              <a:gd name="connsiteY176" fmla="*/ 3789801 h 5504234"/>
              <a:gd name="connsiteX177" fmla="*/ 631633 w 3952221"/>
              <a:gd name="connsiteY177" fmla="*/ 3645428 h 5504234"/>
              <a:gd name="connsiteX178" fmla="*/ 527865 w 3952221"/>
              <a:gd name="connsiteY178" fmla="*/ 3582265 h 5504234"/>
              <a:gd name="connsiteX179" fmla="*/ 378981 w 3952221"/>
              <a:gd name="connsiteY179" fmla="*/ 3501055 h 5504234"/>
              <a:gd name="connsiteX180" fmla="*/ 342888 w 3952221"/>
              <a:gd name="connsiteY180" fmla="*/ 3537148 h 5504234"/>
              <a:gd name="connsiteX181" fmla="*/ 306794 w 3952221"/>
              <a:gd name="connsiteY181" fmla="*/ 3532636 h 5504234"/>
              <a:gd name="connsiteX182" fmla="*/ 288748 w 3952221"/>
              <a:gd name="connsiteY182" fmla="*/ 3501055 h 5504234"/>
              <a:gd name="connsiteX183" fmla="*/ 360933 w 3952221"/>
              <a:gd name="connsiteY183" fmla="*/ 3446915 h 5504234"/>
              <a:gd name="connsiteX184" fmla="*/ 297771 w 3952221"/>
              <a:gd name="connsiteY184" fmla="*/ 3388263 h 5504234"/>
              <a:gd name="connsiteX185" fmla="*/ 234606 w 3952221"/>
              <a:gd name="connsiteY185" fmla="*/ 3338634 h 5504234"/>
              <a:gd name="connsiteX186" fmla="*/ 302281 w 3952221"/>
              <a:gd name="connsiteY186" fmla="*/ 3284494 h 5504234"/>
              <a:gd name="connsiteX187" fmla="*/ 342888 w 3952221"/>
              <a:gd name="connsiteY187" fmla="*/ 3212307 h 5504234"/>
              <a:gd name="connsiteX188" fmla="*/ 288748 w 3952221"/>
              <a:gd name="connsiteY188" fmla="*/ 3149144 h 5504234"/>
              <a:gd name="connsiteX189" fmla="*/ 171444 w 3952221"/>
              <a:gd name="connsiteY189" fmla="*/ 3095005 h 5504234"/>
              <a:gd name="connsiteX190" fmla="*/ 54140 w 3952221"/>
              <a:gd name="connsiteY190" fmla="*/ 3040865 h 5504234"/>
              <a:gd name="connsiteX191" fmla="*/ 0 w 3952221"/>
              <a:gd name="connsiteY191" fmla="*/ 2995748 h 5504234"/>
              <a:gd name="connsiteX192" fmla="*/ 13535 w 3952221"/>
              <a:gd name="connsiteY192" fmla="*/ 2959655 h 5504234"/>
              <a:gd name="connsiteX193" fmla="*/ 54140 w 3952221"/>
              <a:gd name="connsiteY193" fmla="*/ 2941607 h 5504234"/>
              <a:gd name="connsiteX194" fmla="*/ 365446 w 3952221"/>
              <a:gd name="connsiteY194" fmla="*/ 2964165 h 5504234"/>
              <a:gd name="connsiteX195" fmla="*/ 667727 w 3952221"/>
              <a:gd name="connsiteY195" fmla="*/ 2995748 h 5504234"/>
              <a:gd name="connsiteX196" fmla="*/ 645169 w 3952221"/>
              <a:gd name="connsiteY196" fmla="*/ 2946119 h 5504234"/>
              <a:gd name="connsiteX197" fmla="*/ 595540 w 3952221"/>
              <a:gd name="connsiteY197" fmla="*/ 2919048 h 5504234"/>
              <a:gd name="connsiteX198" fmla="*/ 545913 w 3952221"/>
              <a:gd name="connsiteY198" fmla="*/ 2887467 h 5504234"/>
              <a:gd name="connsiteX199" fmla="*/ 523354 w 3952221"/>
              <a:gd name="connsiteY199" fmla="*/ 2833328 h 5504234"/>
              <a:gd name="connsiteX200" fmla="*/ 618098 w 3952221"/>
              <a:gd name="connsiteY200" fmla="*/ 2869421 h 5504234"/>
              <a:gd name="connsiteX201" fmla="*/ 685773 w 3952221"/>
              <a:gd name="connsiteY201" fmla="*/ 2905515 h 5504234"/>
              <a:gd name="connsiteX202" fmla="*/ 771496 w 3952221"/>
              <a:gd name="connsiteY202" fmla="*/ 2878444 h 5504234"/>
              <a:gd name="connsiteX203" fmla="*/ 897823 w 3952221"/>
              <a:gd name="connsiteY203" fmla="*/ 2815282 h 5504234"/>
              <a:gd name="connsiteX204" fmla="*/ 1015125 w 3952221"/>
              <a:gd name="connsiteY204" fmla="*/ 2747607 h 5504234"/>
              <a:gd name="connsiteX205" fmla="*/ 1082800 w 3952221"/>
              <a:gd name="connsiteY205" fmla="*/ 2707000 h 5504234"/>
              <a:gd name="connsiteX206" fmla="*/ 1064754 w 3952221"/>
              <a:gd name="connsiteY206" fmla="*/ 2670907 h 5504234"/>
              <a:gd name="connsiteX207" fmla="*/ 1064754 w 3952221"/>
              <a:gd name="connsiteY207" fmla="*/ 2634815 h 5504234"/>
              <a:gd name="connsiteX208" fmla="*/ 1136942 w 3952221"/>
              <a:gd name="connsiteY208" fmla="*/ 2481417 h 5504234"/>
              <a:gd name="connsiteX209" fmla="*/ 1209127 w 3952221"/>
              <a:gd name="connsiteY209" fmla="*/ 2382161 h 5504234"/>
              <a:gd name="connsiteX210" fmla="*/ 1182058 w 3952221"/>
              <a:gd name="connsiteY210" fmla="*/ 2328021 h 5504234"/>
              <a:gd name="connsiteX211" fmla="*/ 1118894 w 3952221"/>
              <a:gd name="connsiteY211" fmla="*/ 2300950 h 5504234"/>
              <a:gd name="connsiteX212" fmla="*/ 1051219 w 3952221"/>
              <a:gd name="connsiteY212" fmla="*/ 2287415 h 5504234"/>
              <a:gd name="connsiteX213" fmla="*/ 1010615 w 3952221"/>
              <a:gd name="connsiteY213" fmla="*/ 2273880 h 5504234"/>
              <a:gd name="connsiteX214" fmla="*/ 721867 w 3952221"/>
              <a:gd name="connsiteY214" fmla="*/ 2093413 h 5504234"/>
              <a:gd name="connsiteX215" fmla="*/ 645169 w 3952221"/>
              <a:gd name="connsiteY215" fmla="*/ 2084390 h 5504234"/>
              <a:gd name="connsiteX216" fmla="*/ 595540 w 3952221"/>
              <a:gd name="connsiteY216" fmla="*/ 2021228 h 5504234"/>
              <a:gd name="connsiteX217" fmla="*/ 627123 w 3952221"/>
              <a:gd name="connsiteY217" fmla="*/ 1985134 h 5504234"/>
              <a:gd name="connsiteX218" fmla="*/ 703821 w 3952221"/>
              <a:gd name="connsiteY218" fmla="*/ 1949040 h 5504234"/>
              <a:gd name="connsiteX219" fmla="*/ 559448 w 3952221"/>
              <a:gd name="connsiteY219" fmla="*/ 1849784 h 5504234"/>
              <a:gd name="connsiteX220" fmla="*/ 356423 w 3952221"/>
              <a:gd name="connsiteY220" fmla="*/ 1782109 h 5504234"/>
              <a:gd name="connsiteX221" fmla="*/ 171444 w 3952221"/>
              <a:gd name="connsiteY221" fmla="*/ 1714434 h 5504234"/>
              <a:gd name="connsiteX222" fmla="*/ 90233 w 3952221"/>
              <a:gd name="connsiteY222" fmla="*/ 1624200 h 5504234"/>
              <a:gd name="connsiteX223" fmla="*/ 117304 w 3952221"/>
              <a:gd name="connsiteY223" fmla="*/ 1570060 h 5504234"/>
              <a:gd name="connsiteX224" fmla="*/ 171444 w 3952221"/>
              <a:gd name="connsiteY224" fmla="*/ 1538479 h 5504234"/>
              <a:gd name="connsiteX225" fmla="*/ 225583 w 3952221"/>
              <a:gd name="connsiteY225" fmla="*/ 1506896 h 5504234"/>
              <a:gd name="connsiteX226" fmla="*/ 252654 w 3952221"/>
              <a:gd name="connsiteY226" fmla="*/ 1443734 h 5504234"/>
              <a:gd name="connsiteX227" fmla="*/ 216560 w 3952221"/>
              <a:gd name="connsiteY227" fmla="*/ 1389594 h 5504234"/>
              <a:gd name="connsiteX228" fmla="*/ 139863 w 3952221"/>
              <a:gd name="connsiteY228" fmla="*/ 1362523 h 5504234"/>
              <a:gd name="connsiteX229" fmla="*/ 67675 w 3952221"/>
              <a:gd name="connsiteY229" fmla="*/ 1344477 h 5504234"/>
              <a:gd name="connsiteX230" fmla="*/ 36094 w 3952221"/>
              <a:gd name="connsiteY230" fmla="*/ 1299361 h 5504234"/>
              <a:gd name="connsiteX231" fmla="*/ 76698 w 3952221"/>
              <a:gd name="connsiteY231" fmla="*/ 1249731 h 5504234"/>
              <a:gd name="connsiteX232" fmla="*/ 171444 w 3952221"/>
              <a:gd name="connsiteY232" fmla="*/ 1195592 h 5504234"/>
              <a:gd name="connsiteX233" fmla="*/ 266190 w 3952221"/>
              <a:gd name="connsiteY233" fmla="*/ 1114381 h 5504234"/>
              <a:gd name="connsiteX234" fmla="*/ 306794 w 3952221"/>
              <a:gd name="connsiteY234" fmla="*/ 974521 h 5504234"/>
              <a:gd name="connsiteX235" fmla="*/ 270700 w 3952221"/>
              <a:gd name="connsiteY235" fmla="*/ 834659 h 5504234"/>
              <a:gd name="connsiteX236" fmla="*/ 234606 w 3952221"/>
              <a:gd name="connsiteY236" fmla="*/ 703821 h 5504234"/>
              <a:gd name="connsiteX237" fmla="*/ 297771 w 3952221"/>
              <a:gd name="connsiteY237" fmla="*/ 631634 h 5504234"/>
              <a:gd name="connsiteX238" fmla="*/ 388004 w 3952221"/>
              <a:gd name="connsiteY238" fmla="*/ 600052 h 5504234"/>
              <a:gd name="connsiteX239" fmla="*/ 469215 w 3952221"/>
              <a:gd name="connsiteY239" fmla="*/ 550423 h 5504234"/>
              <a:gd name="connsiteX240" fmla="*/ 505306 w 3952221"/>
              <a:gd name="connsiteY240" fmla="*/ 415073 h 5504234"/>
              <a:gd name="connsiteX241" fmla="*/ 451167 w 3952221"/>
              <a:gd name="connsiteY241" fmla="*/ 248142 h 5504234"/>
              <a:gd name="connsiteX242" fmla="*/ 397027 w 3952221"/>
              <a:gd name="connsiteY242" fmla="*/ 72186 h 5504234"/>
              <a:gd name="connsiteX243" fmla="*/ 469215 w 3952221"/>
              <a:gd name="connsiteY243" fmla="*/ 0 h 550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3952221" h="5504234">
                <a:moveTo>
                  <a:pt x="523354" y="3013794"/>
                </a:moveTo>
                <a:cubicBezTo>
                  <a:pt x="487261" y="3013794"/>
                  <a:pt x="448158" y="3016803"/>
                  <a:pt x="406050" y="3022817"/>
                </a:cubicBezTo>
                <a:cubicBezTo>
                  <a:pt x="363942" y="3028834"/>
                  <a:pt x="324840" y="3031840"/>
                  <a:pt x="288748" y="3031840"/>
                </a:cubicBezTo>
                <a:lnTo>
                  <a:pt x="288748" y="3067934"/>
                </a:lnTo>
                <a:cubicBezTo>
                  <a:pt x="342888" y="3085982"/>
                  <a:pt x="404546" y="3102523"/>
                  <a:pt x="473725" y="3117563"/>
                </a:cubicBezTo>
                <a:cubicBezTo>
                  <a:pt x="542904" y="3132601"/>
                  <a:pt x="577494" y="3164184"/>
                  <a:pt x="577494" y="3212307"/>
                </a:cubicBezTo>
                <a:cubicBezTo>
                  <a:pt x="577494" y="3224338"/>
                  <a:pt x="566967" y="3234865"/>
                  <a:pt x="545913" y="3243890"/>
                </a:cubicBezTo>
                <a:cubicBezTo>
                  <a:pt x="524858" y="3252913"/>
                  <a:pt x="502300" y="3258928"/>
                  <a:pt x="478238" y="3261936"/>
                </a:cubicBezTo>
                <a:cubicBezTo>
                  <a:pt x="454175" y="3264944"/>
                  <a:pt x="431617" y="3267951"/>
                  <a:pt x="410563" y="3270959"/>
                </a:cubicBezTo>
                <a:cubicBezTo>
                  <a:pt x="389508" y="3273967"/>
                  <a:pt x="378981" y="3278480"/>
                  <a:pt x="378981" y="3284494"/>
                </a:cubicBezTo>
                <a:cubicBezTo>
                  <a:pt x="384996" y="3284494"/>
                  <a:pt x="403042" y="3296526"/>
                  <a:pt x="433121" y="3320588"/>
                </a:cubicBezTo>
                <a:cubicBezTo>
                  <a:pt x="463198" y="3344650"/>
                  <a:pt x="494779" y="3371719"/>
                  <a:pt x="527865" y="3401798"/>
                </a:cubicBezTo>
                <a:cubicBezTo>
                  <a:pt x="560950" y="3431876"/>
                  <a:pt x="591029" y="3458946"/>
                  <a:pt x="618098" y="3483007"/>
                </a:cubicBezTo>
                <a:cubicBezTo>
                  <a:pt x="645169" y="3507069"/>
                  <a:pt x="661712" y="3519101"/>
                  <a:pt x="667727" y="3519101"/>
                </a:cubicBezTo>
                <a:cubicBezTo>
                  <a:pt x="697804" y="3507069"/>
                  <a:pt x="729387" y="3499551"/>
                  <a:pt x="762473" y="3496542"/>
                </a:cubicBezTo>
                <a:cubicBezTo>
                  <a:pt x="795558" y="3493534"/>
                  <a:pt x="818117" y="3476992"/>
                  <a:pt x="830148" y="3446915"/>
                </a:cubicBezTo>
                <a:cubicBezTo>
                  <a:pt x="854211" y="3398790"/>
                  <a:pt x="866240" y="3356682"/>
                  <a:pt x="866240" y="3320588"/>
                </a:cubicBezTo>
                <a:cubicBezTo>
                  <a:pt x="866240" y="3230355"/>
                  <a:pt x="839171" y="3156663"/>
                  <a:pt x="785031" y="3099515"/>
                </a:cubicBezTo>
                <a:cubicBezTo>
                  <a:pt x="730890" y="3042367"/>
                  <a:pt x="643665" y="3013794"/>
                  <a:pt x="523354" y="3013794"/>
                </a:cubicBezTo>
                <a:close/>
                <a:moveTo>
                  <a:pt x="469215" y="0"/>
                </a:moveTo>
                <a:cubicBezTo>
                  <a:pt x="505306" y="0"/>
                  <a:pt x="536890" y="16542"/>
                  <a:pt x="563958" y="49627"/>
                </a:cubicBezTo>
                <a:cubicBezTo>
                  <a:pt x="591029" y="82715"/>
                  <a:pt x="618098" y="117302"/>
                  <a:pt x="645169" y="153396"/>
                </a:cubicBezTo>
                <a:cubicBezTo>
                  <a:pt x="672239" y="189490"/>
                  <a:pt x="705325" y="224079"/>
                  <a:pt x="744425" y="257165"/>
                </a:cubicBezTo>
                <a:cubicBezTo>
                  <a:pt x="783527" y="290250"/>
                  <a:pt x="836163" y="306794"/>
                  <a:pt x="902333" y="306794"/>
                </a:cubicBezTo>
                <a:cubicBezTo>
                  <a:pt x="932413" y="306794"/>
                  <a:pt x="956473" y="303786"/>
                  <a:pt x="974521" y="297771"/>
                </a:cubicBezTo>
                <a:cubicBezTo>
                  <a:pt x="992567" y="291754"/>
                  <a:pt x="1016629" y="282731"/>
                  <a:pt x="1046708" y="270700"/>
                </a:cubicBezTo>
                <a:cubicBezTo>
                  <a:pt x="1094831" y="270700"/>
                  <a:pt x="1138444" y="282731"/>
                  <a:pt x="1177546" y="306794"/>
                </a:cubicBezTo>
                <a:cubicBezTo>
                  <a:pt x="1216646" y="330856"/>
                  <a:pt x="1263267" y="342888"/>
                  <a:pt x="1317408" y="342888"/>
                </a:cubicBezTo>
                <a:cubicBezTo>
                  <a:pt x="1317408" y="306794"/>
                  <a:pt x="1314400" y="275213"/>
                  <a:pt x="1308383" y="248142"/>
                </a:cubicBezTo>
                <a:cubicBezTo>
                  <a:pt x="1302369" y="221071"/>
                  <a:pt x="1299360" y="192498"/>
                  <a:pt x="1299360" y="162419"/>
                </a:cubicBezTo>
                <a:lnTo>
                  <a:pt x="1335454" y="162419"/>
                </a:lnTo>
                <a:cubicBezTo>
                  <a:pt x="1323423" y="162419"/>
                  <a:pt x="1317408" y="168436"/>
                  <a:pt x="1317408" y="180467"/>
                </a:cubicBezTo>
                <a:cubicBezTo>
                  <a:pt x="1317408" y="198513"/>
                  <a:pt x="1350494" y="237615"/>
                  <a:pt x="1416664" y="297771"/>
                </a:cubicBezTo>
                <a:cubicBezTo>
                  <a:pt x="1482835" y="357925"/>
                  <a:pt x="1565550" y="419586"/>
                  <a:pt x="1664806" y="482748"/>
                </a:cubicBezTo>
                <a:cubicBezTo>
                  <a:pt x="1764062" y="545912"/>
                  <a:pt x="1866327" y="601556"/>
                  <a:pt x="1971600" y="649679"/>
                </a:cubicBezTo>
                <a:cubicBezTo>
                  <a:pt x="2076871" y="697804"/>
                  <a:pt x="2171617" y="721867"/>
                  <a:pt x="2255836" y="721867"/>
                </a:cubicBezTo>
                <a:cubicBezTo>
                  <a:pt x="2297944" y="721867"/>
                  <a:pt x="2347571" y="714348"/>
                  <a:pt x="2404719" y="699309"/>
                </a:cubicBezTo>
                <a:cubicBezTo>
                  <a:pt x="2461867" y="684269"/>
                  <a:pt x="2519015" y="667727"/>
                  <a:pt x="2576163" y="649679"/>
                </a:cubicBezTo>
                <a:cubicBezTo>
                  <a:pt x="2633311" y="631634"/>
                  <a:pt x="2685946" y="612083"/>
                  <a:pt x="2734071" y="591029"/>
                </a:cubicBezTo>
                <a:cubicBezTo>
                  <a:pt x="2782196" y="569973"/>
                  <a:pt x="2821296" y="553431"/>
                  <a:pt x="2851375" y="541400"/>
                </a:cubicBezTo>
                <a:cubicBezTo>
                  <a:pt x="2869421" y="541400"/>
                  <a:pt x="2896492" y="556440"/>
                  <a:pt x="2932586" y="586517"/>
                </a:cubicBezTo>
                <a:cubicBezTo>
                  <a:pt x="2968677" y="616594"/>
                  <a:pt x="3001765" y="631634"/>
                  <a:pt x="3031842" y="631634"/>
                </a:cubicBezTo>
                <a:cubicBezTo>
                  <a:pt x="3061919" y="631634"/>
                  <a:pt x="3087486" y="625617"/>
                  <a:pt x="3108540" y="613588"/>
                </a:cubicBezTo>
                <a:cubicBezTo>
                  <a:pt x="3129594" y="601556"/>
                  <a:pt x="3146138" y="595540"/>
                  <a:pt x="3158169" y="595540"/>
                </a:cubicBezTo>
                <a:cubicBezTo>
                  <a:pt x="3170200" y="595540"/>
                  <a:pt x="3195765" y="613588"/>
                  <a:pt x="3234867" y="649679"/>
                </a:cubicBezTo>
                <a:cubicBezTo>
                  <a:pt x="3273967" y="685773"/>
                  <a:pt x="3313069" y="726379"/>
                  <a:pt x="3352171" y="771496"/>
                </a:cubicBezTo>
                <a:cubicBezTo>
                  <a:pt x="3391271" y="816613"/>
                  <a:pt x="3425861" y="860225"/>
                  <a:pt x="3455938" y="902334"/>
                </a:cubicBezTo>
                <a:cubicBezTo>
                  <a:pt x="3486017" y="944442"/>
                  <a:pt x="3501054" y="968504"/>
                  <a:pt x="3501054" y="974521"/>
                </a:cubicBezTo>
                <a:cubicBezTo>
                  <a:pt x="3501054" y="1004598"/>
                  <a:pt x="3498048" y="1034675"/>
                  <a:pt x="3492032" y="1064754"/>
                </a:cubicBezTo>
                <a:cubicBezTo>
                  <a:pt x="3486017" y="1094831"/>
                  <a:pt x="3483009" y="1124908"/>
                  <a:pt x="3483009" y="1154988"/>
                </a:cubicBezTo>
                <a:cubicBezTo>
                  <a:pt x="3513086" y="1106863"/>
                  <a:pt x="3543165" y="1061746"/>
                  <a:pt x="3573242" y="1019638"/>
                </a:cubicBezTo>
                <a:cubicBezTo>
                  <a:pt x="3603319" y="977527"/>
                  <a:pt x="3651444" y="956473"/>
                  <a:pt x="3717615" y="956473"/>
                </a:cubicBezTo>
                <a:cubicBezTo>
                  <a:pt x="3783786" y="956473"/>
                  <a:pt x="3839429" y="982040"/>
                  <a:pt x="3884546" y="1033171"/>
                </a:cubicBezTo>
                <a:cubicBezTo>
                  <a:pt x="3929663" y="1084304"/>
                  <a:pt x="3952221" y="1142956"/>
                  <a:pt x="3952221" y="1209127"/>
                </a:cubicBezTo>
                <a:cubicBezTo>
                  <a:pt x="3952221" y="1275298"/>
                  <a:pt x="3929663" y="1327934"/>
                  <a:pt x="3884546" y="1367036"/>
                </a:cubicBezTo>
                <a:cubicBezTo>
                  <a:pt x="3839429" y="1406136"/>
                  <a:pt x="3789802" y="1425688"/>
                  <a:pt x="3735663" y="1425688"/>
                </a:cubicBezTo>
                <a:cubicBezTo>
                  <a:pt x="3669490" y="1413656"/>
                  <a:pt x="3613846" y="1391098"/>
                  <a:pt x="3568729" y="1358013"/>
                </a:cubicBezTo>
                <a:cubicBezTo>
                  <a:pt x="3523613" y="1324927"/>
                  <a:pt x="3495040" y="1275298"/>
                  <a:pt x="3483009" y="1209127"/>
                </a:cubicBezTo>
                <a:cubicBezTo>
                  <a:pt x="3464963" y="1227173"/>
                  <a:pt x="3451427" y="1255748"/>
                  <a:pt x="3442404" y="1294848"/>
                </a:cubicBezTo>
                <a:cubicBezTo>
                  <a:pt x="3433379" y="1333950"/>
                  <a:pt x="3428869" y="1371546"/>
                  <a:pt x="3428869" y="1407640"/>
                </a:cubicBezTo>
                <a:cubicBezTo>
                  <a:pt x="3501054" y="1407640"/>
                  <a:pt x="3561211" y="1431702"/>
                  <a:pt x="3609336" y="1479827"/>
                </a:cubicBezTo>
                <a:cubicBezTo>
                  <a:pt x="3657461" y="1527952"/>
                  <a:pt x="3681521" y="1606154"/>
                  <a:pt x="3681521" y="1714434"/>
                </a:cubicBezTo>
                <a:cubicBezTo>
                  <a:pt x="3681521" y="1738496"/>
                  <a:pt x="3669490" y="1774590"/>
                  <a:pt x="3645429" y="1822713"/>
                </a:cubicBezTo>
                <a:cubicBezTo>
                  <a:pt x="3657461" y="1840761"/>
                  <a:pt x="3669490" y="1857303"/>
                  <a:pt x="3681521" y="1872342"/>
                </a:cubicBezTo>
                <a:cubicBezTo>
                  <a:pt x="3693552" y="1887382"/>
                  <a:pt x="3699569" y="1900915"/>
                  <a:pt x="3699569" y="1912946"/>
                </a:cubicBezTo>
                <a:cubicBezTo>
                  <a:pt x="3699569" y="2009196"/>
                  <a:pt x="3657461" y="2079880"/>
                  <a:pt x="3573242" y="2124996"/>
                </a:cubicBezTo>
                <a:cubicBezTo>
                  <a:pt x="3489023" y="2170113"/>
                  <a:pt x="3395784" y="2206205"/>
                  <a:pt x="3293519" y="2233275"/>
                </a:cubicBezTo>
                <a:cubicBezTo>
                  <a:pt x="3191254" y="2260346"/>
                  <a:pt x="3098013" y="2285911"/>
                  <a:pt x="3013794" y="2309973"/>
                </a:cubicBezTo>
                <a:cubicBezTo>
                  <a:pt x="2929577" y="2334036"/>
                  <a:pt x="2887469" y="2370130"/>
                  <a:pt x="2887469" y="2418255"/>
                </a:cubicBezTo>
                <a:cubicBezTo>
                  <a:pt x="2887469" y="2472394"/>
                  <a:pt x="2908523" y="2512998"/>
                  <a:pt x="2950631" y="2540069"/>
                </a:cubicBezTo>
                <a:cubicBezTo>
                  <a:pt x="2992740" y="2567140"/>
                  <a:pt x="3013794" y="2598721"/>
                  <a:pt x="3013794" y="2634815"/>
                </a:cubicBezTo>
                <a:cubicBezTo>
                  <a:pt x="3013794" y="2682938"/>
                  <a:pt x="2988229" y="2716023"/>
                  <a:pt x="2937096" y="2734071"/>
                </a:cubicBezTo>
                <a:cubicBezTo>
                  <a:pt x="2885965" y="2752117"/>
                  <a:pt x="2845359" y="2779188"/>
                  <a:pt x="2815281" y="2815282"/>
                </a:cubicBezTo>
                <a:cubicBezTo>
                  <a:pt x="2815281" y="2845359"/>
                  <a:pt x="2819794" y="2861900"/>
                  <a:pt x="2828817" y="2864909"/>
                </a:cubicBezTo>
                <a:cubicBezTo>
                  <a:pt x="2837840" y="2867917"/>
                  <a:pt x="2851375" y="2869421"/>
                  <a:pt x="2869421" y="2869421"/>
                </a:cubicBezTo>
                <a:cubicBezTo>
                  <a:pt x="2929577" y="2869421"/>
                  <a:pt x="2988229" y="2845359"/>
                  <a:pt x="3045377" y="2797234"/>
                </a:cubicBezTo>
                <a:cubicBezTo>
                  <a:pt x="3102525" y="2749109"/>
                  <a:pt x="3156665" y="2697978"/>
                  <a:pt x="3207796" y="2643838"/>
                </a:cubicBezTo>
                <a:cubicBezTo>
                  <a:pt x="3258929" y="2589698"/>
                  <a:pt x="3307054" y="2538565"/>
                  <a:pt x="3352171" y="2490440"/>
                </a:cubicBezTo>
                <a:cubicBezTo>
                  <a:pt x="3397288" y="2442317"/>
                  <a:pt x="3440900" y="2418255"/>
                  <a:pt x="3483009" y="2418255"/>
                </a:cubicBezTo>
                <a:cubicBezTo>
                  <a:pt x="3495040" y="2418255"/>
                  <a:pt x="3507071" y="2421261"/>
                  <a:pt x="3519102" y="2427277"/>
                </a:cubicBezTo>
                <a:cubicBezTo>
                  <a:pt x="3531134" y="2433292"/>
                  <a:pt x="3537148" y="2442317"/>
                  <a:pt x="3537148" y="2454346"/>
                </a:cubicBezTo>
                <a:cubicBezTo>
                  <a:pt x="3537148" y="2538565"/>
                  <a:pt x="3514590" y="2603232"/>
                  <a:pt x="3469473" y="2648348"/>
                </a:cubicBezTo>
                <a:cubicBezTo>
                  <a:pt x="3424357" y="2693465"/>
                  <a:pt x="3370217" y="2729559"/>
                  <a:pt x="3307054" y="2756630"/>
                </a:cubicBezTo>
                <a:cubicBezTo>
                  <a:pt x="3243890" y="2783698"/>
                  <a:pt x="3177719" y="2810769"/>
                  <a:pt x="3108540" y="2837840"/>
                </a:cubicBezTo>
                <a:cubicBezTo>
                  <a:pt x="3039361" y="2864909"/>
                  <a:pt x="2977702" y="2905515"/>
                  <a:pt x="2923561" y="2959655"/>
                </a:cubicBezTo>
                <a:cubicBezTo>
                  <a:pt x="2959654" y="3031840"/>
                  <a:pt x="2977702" y="3116059"/>
                  <a:pt x="2977702" y="3212307"/>
                </a:cubicBezTo>
                <a:lnTo>
                  <a:pt x="2977702" y="3555194"/>
                </a:lnTo>
                <a:cubicBezTo>
                  <a:pt x="2977702" y="3585271"/>
                  <a:pt x="2962663" y="3613846"/>
                  <a:pt x="2932586" y="3640915"/>
                </a:cubicBezTo>
                <a:cubicBezTo>
                  <a:pt x="2902506" y="3667986"/>
                  <a:pt x="2887469" y="3699567"/>
                  <a:pt x="2887469" y="3735661"/>
                </a:cubicBezTo>
                <a:lnTo>
                  <a:pt x="2887469" y="3744684"/>
                </a:lnTo>
                <a:cubicBezTo>
                  <a:pt x="2887469" y="3750701"/>
                  <a:pt x="2893484" y="3759723"/>
                  <a:pt x="2905515" y="3771755"/>
                </a:cubicBezTo>
                <a:cubicBezTo>
                  <a:pt x="2953640" y="3753707"/>
                  <a:pt x="2977702" y="3725134"/>
                  <a:pt x="2977702" y="3686032"/>
                </a:cubicBezTo>
                <a:cubicBezTo>
                  <a:pt x="2977702" y="3646932"/>
                  <a:pt x="3001765" y="3627382"/>
                  <a:pt x="3049888" y="3627382"/>
                </a:cubicBezTo>
                <a:cubicBezTo>
                  <a:pt x="3079967" y="3627382"/>
                  <a:pt x="3104027" y="3630388"/>
                  <a:pt x="3122075" y="3636405"/>
                </a:cubicBezTo>
                <a:cubicBezTo>
                  <a:pt x="3140121" y="3642419"/>
                  <a:pt x="3164184" y="3645428"/>
                  <a:pt x="3194261" y="3645428"/>
                </a:cubicBezTo>
                <a:cubicBezTo>
                  <a:pt x="3212309" y="3645428"/>
                  <a:pt x="3237875" y="3643923"/>
                  <a:pt x="3270961" y="3640915"/>
                </a:cubicBezTo>
                <a:cubicBezTo>
                  <a:pt x="3304046" y="3637909"/>
                  <a:pt x="3338636" y="3621365"/>
                  <a:pt x="3374729" y="3591288"/>
                </a:cubicBezTo>
                <a:cubicBezTo>
                  <a:pt x="3392775" y="3633396"/>
                  <a:pt x="3422852" y="3674001"/>
                  <a:pt x="3464963" y="3713103"/>
                </a:cubicBezTo>
                <a:cubicBezTo>
                  <a:pt x="3507071" y="3752205"/>
                  <a:pt x="3550684" y="3789801"/>
                  <a:pt x="3595800" y="3825894"/>
                </a:cubicBezTo>
                <a:cubicBezTo>
                  <a:pt x="3640917" y="3861988"/>
                  <a:pt x="3680019" y="3890561"/>
                  <a:pt x="3713104" y="3911615"/>
                </a:cubicBezTo>
                <a:cubicBezTo>
                  <a:pt x="3746190" y="3932671"/>
                  <a:pt x="3765740" y="3946205"/>
                  <a:pt x="3771754" y="3952221"/>
                </a:cubicBezTo>
                <a:cubicBezTo>
                  <a:pt x="3771754" y="3964253"/>
                  <a:pt x="3768748" y="3974780"/>
                  <a:pt x="3762732" y="3983803"/>
                </a:cubicBezTo>
                <a:cubicBezTo>
                  <a:pt x="3756717" y="3992826"/>
                  <a:pt x="3753709" y="4006361"/>
                  <a:pt x="3753709" y="4024407"/>
                </a:cubicBezTo>
                <a:cubicBezTo>
                  <a:pt x="3789802" y="4036438"/>
                  <a:pt x="3824392" y="4040951"/>
                  <a:pt x="3857477" y="4037942"/>
                </a:cubicBezTo>
                <a:cubicBezTo>
                  <a:pt x="3890563" y="4034936"/>
                  <a:pt x="3922144" y="4048469"/>
                  <a:pt x="3952221" y="4078548"/>
                </a:cubicBezTo>
                <a:cubicBezTo>
                  <a:pt x="3940190" y="4090580"/>
                  <a:pt x="3923648" y="4111634"/>
                  <a:pt x="3902594" y="4141711"/>
                </a:cubicBezTo>
                <a:cubicBezTo>
                  <a:pt x="3881540" y="4171788"/>
                  <a:pt x="3860486" y="4204874"/>
                  <a:pt x="3839429" y="4240967"/>
                </a:cubicBezTo>
                <a:cubicBezTo>
                  <a:pt x="3818375" y="4277061"/>
                  <a:pt x="3798825" y="4311651"/>
                  <a:pt x="3780779" y="4344736"/>
                </a:cubicBezTo>
                <a:cubicBezTo>
                  <a:pt x="3762732" y="4377822"/>
                  <a:pt x="3753709" y="4403388"/>
                  <a:pt x="3753709" y="4421434"/>
                </a:cubicBezTo>
                <a:cubicBezTo>
                  <a:pt x="3753709" y="4433465"/>
                  <a:pt x="3762732" y="4447001"/>
                  <a:pt x="3780779" y="4462040"/>
                </a:cubicBezTo>
                <a:cubicBezTo>
                  <a:pt x="3798825" y="4477078"/>
                  <a:pt x="3807848" y="4499636"/>
                  <a:pt x="3807848" y="4529715"/>
                </a:cubicBezTo>
                <a:cubicBezTo>
                  <a:pt x="3807848" y="4559792"/>
                  <a:pt x="3792811" y="4573328"/>
                  <a:pt x="3762732" y="4570320"/>
                </a:cubicBezTo>
                <a:cubicBezTo>
                  <a:pt x="3732654" y="4567311"/>
                  <a:pt x="3717615" y="4589870"/>
                  <a:pt x="3717615" y="4637995"/>
                </a:cubicBezTo>
                <a:cubicBezTo>
                  <a:pt x="3717615" y="4656042"/>
                  <a:pt x="3720623" y="4677097"/>
                  <a:pt x="3726638" y="4701159"/>
                </a:cubicBezTo>
                <a:cubicBezTo>
                  <a:pt x="3732654" y="4725220"/>
                  <a:pt x="3735663" y="4746276"/>
                  <a:pt x="3735663" y="4764322"/>
                </a:cubicBezTo>
                <a:lnTo>
                  <a:pt x="3717615" y="4764322"/>
                </a:lnTo>
                <a:cubicBezTo>
                  <a:pt x="3699569" y="4764322"/>
                  <a:pt x="3661971" y="4779361"/>
                  <a:pt x="3604823" y="4809438"/>
                </a:cubicBezTo>
                <a:cubicBezTo>
                  <a:pt x="3547675" y="4839515"/>
                  <a:pt x="3484513" y="4874105"/>
                  <a:pt x="3415334" y="4913207"/>
                </a:cubicBezTo>
                <a:cubicBezTo>
                  <a:pt x="3346154" y="4952307"/>
                  <a:pt x="3279984" y="4991409"/>
                  <a:pt x="3216819" y="5030509"/>
                </a:cubicBezTo>
                <a:cubicBezTo>
                  <a:pt x="3153656" y="5069611"/>
                  <a:pt x="3110044" y="5095178"/>
                  <a:pt x="3085981" y="5107209"/>
                </a:cubicBezTo>
                <a:cubicBezTo>
                  <a:pt x="3031842" y="5179395"/>
                  <a:pt x="2971686" y="5245565"/>
                  <a:pt x="2905515" y="5305722"/>
                </a:cubicBezTo>
                <a:cubicBezTo>
                  <a:pt x="2851375" y="5353847"/>
                  <a:pt x="2791219" y="5398963"/>
                  <a:pt x="2725048" y="5441072"/>
                </a:cubicBezTo>
                <a:cubicBezTo>
                  <a:pt x="2658877" y="5483180"/>
                  <a:pt x="2592706" y="5504234"/>
                  <a:pt x="2526536" y="5504234"/>
                </a:cubicBezTo>
                <a:cubicBezTo>
                  <a:pt x="2490442" y="5504234"/>
                  <a:pt x="2467884" y="5487693"/>
                  <a:pt x="2458861" y="5454607"/>
                </a:cubicBezTo>
                <a:cubicBezTo>
                  <a:pt x="2449836" y="5421522"/>
                  <a:pt x="2445325" y="5386932"/>
                  <a:pt x="2445325" y="5350838"/>
                </a:cubicBezTo>
                <a:cubicBezTo>
                  <a:pt x="2445325" y="5314745"/>
                  <a:pt x="2443821" y="5280155"/>
                  <a:pt x="2440813" y="5247070"/>
                </a:cubicBezTo>
                <a:cubicBezTo>
                  <a:pt x="2437804" y="5213984"/>
                  <a:pt x="2424271" y="5197442"/>
                  <a:pt x="2400209" y="5197442"/>
                </a:cubicBezTo>
                <a:cubicBezTo>
                  <a:pt x="2352084" y="5197442"/>
                  <a:pt x="2314486" y="5212480"/>
                  <a:pt x="2287417" y="5242559"/>
                </a:cubicBezTo>
                <a:cubicBezTo>
                  <a:pt x="2260346" y="5272636"/>
                  <a:pt x="2231773" y="5287676"/>
                  <a:pt x="2201694" y="5287676"/>
                </a:cubicBezTo>
                <a:cubicBezTo>
                  <a:pt x="2189663" y="5287676"/>
                  <a:pt x="2183648" y="5284668"/>
                  <a:pt x="2183648" y="5278651"/>
                </a:cubicBezTo>
                <a:lnTo>
                  <a:pt x="2183648" y="5269628"/>
                </a:lnTo>
                <a:cubicBezTo>
                  <a:pt x="2183648" y="5257597"/>
                  <a:pt x="2206206" y="5241055"/>
                  <a:pt x="2251323" y="5220001"/>
                </a:cubicBezTo>
                <a:cubicBezTo>
                  <a:pt x="2296440" y="5198945"/>
                  <a:pt x="2328021" y="5155332"/>
                  <a:pt x="2346069" y="5089161"/>
                </a:cubicBezTo>
                <a:cubicBezTo>
                  <a:pt x="2309975" y="5077130"/>
                  <a:pt x="2279896" y="5057580"/>
                  <a:pt x="2255836" y="5030509"/>
                </a:cubicBezTo>
                <a:cubicBezTo>
                  <a:pt x="2231773" y="5003440"/>
                  <a:pt x="2201694" y="4980882"/>
                  <a:pt x="2165602" y="4962834"/>
                </a:cubicBezTo>
                <a:cubicBezTo>
                  <a:pt x="2177631" y="4938774"/>
                  <a:pt x="2183648" y="4902680"/>
                  <a:pt x="2183648" y="4854555"/>
                </a:cubicBezTo>
                <a:cubicBezTo>
                  <a:pt x="2183648" y="4824478"/>
                  <a:pt x="2179136" y="4794399"/>
                  <a:pt x="2170113" y="4764322"/>
                </a:cubicBezTo>
                <a:cubicBezTo>
                  <a:pt x="2161090" y="4734245"/>
                  <a:pt x="2147554" y="4710182"/>
                  <a:pt x="2129509" y="4692134"/>
                </a:cubicBezTo>
                <a:cubicBezTo>
                  <a:pt x="2159586" y="4674088"/>
                  <a:pt x="2179136" y="4656042"/>
                  <a:pt x="2188161" y="4637995"/>
                </a:cubicBezTo>
                <a:cubicBezTo>
                  <a:pt x="2197184" y="4619949"/>
                  <a:pt x="2207711" y="4601901"/>
                  <a:pt x="2219742" y="4583855"/>
                </a:cubicBezTo>
                <a:cubicBezTo>
                  <a:pt x="2219742" y="4577838"/>
                  <a:pt x="2216734" y="4571824"/>
                  <a:pt x="2210719" y="4565809"/>
                </a:cubicBezTo>
                <a:lnTo>
                  <a:pt x="2201694" y="4565809"/>
                </a:lnTo>
                <a:cubicBezTo>
                  <a:pt x="2147554" y="4565809"/>
                  <a:pt x="2103942" y="4598895"/>
                  <a:pt x="2070856" y="4665065"/>
                </a:cubicBezTo>
                <a:cubicBezTo>
                  <a:pt x="2037771" y="4731236"/>
                  <a:pt x="2003181" y="4764322"/>
                  <a:pt x="1967088" y="4764322"/>
                </a:cubicBezTo>
                <a:cubicBezTo>
                  <a:pt x="1955057" y="4764322"/>
                  <a:pt x="1943025" y="4747778"/>
                  <a:pt x="1930994" y="4714692"/>
                </a:cubicBezTo>
                <a:cubicBezTo>
                  <a:pt x="1918963" y="4681607"/>
                  <a:pt x="1908436" y="4647017"/>
                  <a:pt x="1899413" y="4610926"/>
                </a:cubicBezTo>
                <a:cubicBezTo>
                  <a:pt x="1890390" y="4574832"/>
                  <a:pt x="1878359" y="4540242"/>
                  <a:pt x="1863319" y="4507157"/>
                </a:cubicBezTo>
                <a:cubicBezTo>
                  <a:pt x="1848281" y="4474072"/>
                  <a:pt x="1828729" y="4457528"/>
                  <a:pt x="1804667" y="4457528"/>
                </a:cubicBezTo>
                <a:cubicBezTo>
                  <a:pt x="1750527" y="4469559"/>
                  <a:pt x="1700900" y="4489109"/>
                  <a:pt x="1655783" y="4516180"/>
                </a:cubicBezTo>
                <a:cubicBezTo>
                  <a:pt x="1610667" y="4543251"/>
                  <a:pt x="1564046" y="4571824"/>
                  <a:pt x="1515921" y="4601901"/>
                </a:cubicBezTo>
                <a:cubicBezTo>
                  <a:pt x="1503889" y="4571824"/>
                  <a:pt x="1493362" y="4543251"/>
                  <a:pt x="1484339" y="4516180"/>
                </a:cubicBezTo>
                <a:cubicBezTo>
                  <a:pt x="1475316" y="4489109"/>
                  <a:pt x="1461781" y="4475576"/>
                  <a:pt x="1443733" y="4475576"/>
                </a:cubicBezTo>
                <a:cubicBezTo>
                  <a:pt x="1389594" y="4475576"/>
                  <a:pt x="1338462" y="4490613"/>
                  <a:pt x="1290338" y="4520692"/>
                </a:cubicBezTo>
                <a:cubicBezTo>
                  <a:pt x="1242212" y="4550770"/>
                  <a:pt x="1185065" y="4565809"/>
                  <a:pt x="1118894" y="4565809"/>
                </a:cubicBezTo>
                <a:cubicBezTo>
                  <a:pt x="1088817" y="4565809"/>
                  <a:pt x="1073777" y="4544753"/>
                  <a:pt x="1073777" y="4502645"/>
                </a:cubicBezTo>
                <a:cubicBezTo>
                  <a:pt x="1073777" y="4460536"/>
                  <a:pt x="1064754" y="4439482"/>
                  <a:pt x="1046708" y="4439482"/>
                </a:cubicBezTo>
                <a:cubicBezTo>
                  <a:pt x="1016629" y="4439482"/>
                  <a:pt x="989561" y="4456024"/>
                  <a:pt x="965498" y="4489109"/>
                </a:cubicBezTo>
                <a:cubicBezTo>
                  <a:pt x="941435" y="4522195"/>
                  <a:pt x="918877" y="4556784"/>
                  <a:pt x="897823" y="4592878"/>
                </a:cubicBezTo>
                <a:cubicBezTo>
                  <a:pt x="876769" y="4628972"/>
                  <a:pt x="854211" y="4663561"/>
                  <a:pt x="830148" y="4696647"/>
                </a:cubicBezTo>
                <a:cubicBezTo>
                  <a:pt x="806085" y="4729732"/>
                  <a:pt x="782023" y="4746276"/>
                  <a:pt x="757960" y="4746276"/>
                </a:cubicBezTo>
                <a:cubicBezTo>
                  <a:pt x="721867" y="4746276"/>
                  <a:pt x="700813" y="4738755"/>
                  <a:pt x="694798" y="4723717"/>
                </a:cubicBezTo>
                <a:cubicBezTo>
                  <a:pt x="688781" y="4708678"/>
                  <a:pt x="685773" y="4686120"/>
                  <a:pt x="685773" y="4656042"/>
                </a:cubicBezTo>
                <a:cubicBezTo>
                  <a:pt x="685773" y="4589870"/>
                  <a:pt x="699308" y="4541747"/>
                  <a:pt x="726379" y="4511667"/>
                </a:cubicBezTo>
                <a:cubicBezTo>
                  <a:pt x="753448" y="4481590"/>
                  <a:pt x="788038" y="4457528"/>
                  <a:pt x="830148" y="4439482"/>
                </a:cubicBezTo>
                <a:cubicBezTo>
                  <a:pt x="872256" y="4421434"/>
                  <a:pt x="915869" y="4404892"/>
                  <a:pt x="960985" y="4389853"/>
                </a:cubicBezTo>
                <a:cubicBezTo>
                  <a:pt x="1006102" y="4374813"/>
                  <a:pt x="1046708" y="4343232"/>
                  <a:pt x="1082800" y="4295109"/>
                </a:cubicBezTo>
                <a:cubicBezTo>
                  <a:pt x="1052723" y="4246984"/>
                  <a:pt x="995575" y="4204874"/>
                  <a:pt x="911356" y="4168782"/>
                </a:cubicBezTo>
                <a:cubicBezTo>
                  <a:pt x="827140" y="4132688"/>
                  <a:pt x="757960" y="4114640"/>
                  <a:pt x="703821" y="4114640"/>
                </a:cubicBezTo>
                <a:cubicBezTo>
                  <a:pt x="661712" y="4114640"/>
                  <a:pt x="628627" y="4122161"/>
                  <a:pt x="604564" y="4137199"/>
                </a:cubicBezTo>
                <a:cubicBezTo>
                  <a:pt x="580502" y="4152238"/>
                  <a:pt x="559448" y="4168782"/>
                  <a:pt x="541400" y="4186828"/>
                </a:cubicBezTo>
                <a:cubicBezTo>
                  <a:pt x="523354" y="4204874"/>
                  <a:pt x="503804" y="4221417"/>
                  <a:pt x="482748" y="4236457"/>
                </a:cubicBezTo>
                <a:cubicBezTo>
                  <a:pt x="461694" y="4251495"/>
                  <a:pt x="433121" y="4259015"/>
                  <a:pt x="397027" y="4259015"/>
                </a:cubicBezTo>
                <a:cubicBezTo>
                  <a:pt x="348902" y="4259015"/>
                  <a:pt x="306794" y="4242472"/>
                  <a:pt x="270700" y="4209386"/>
                </a:cubicBezTo>
                <a:cubicBezTo>
                  <a:pt x="234606" y="4176301"/>
                  <a:pt x="216560" y="4132688"/>
                  <a:pt x="216560" y="4078548"/>
                </a:cubicBezTo>
                <a:cubicBezTo>
                  <a:pt x="216560" y="4000346"/>
                  <a:pt x="237615" y="3947709"/>
                  <a:pt x="279723" y="3920640"/>
                </a:cubicBezTo>
                <a:cubicBezTo>
                  <a:pt x="321833" y="3893569"/>
                  <a:pt x="369956" y="3871011"/>
                  <a:pt x="424098" y="3852965"/>
                </a:cubicBezTo>
                <a:cubicBezTo>
                  <a:pt x="478238" y="3834917"/>
                  <a:pt x="526362" y="3813863"/>
                  <a:pt x="568471" y="3789801"/>
                </a:cubicBezTo>
                <a:cubicBezTo>
                  <a:pt x="610579" y="3765738"/>
                  <a:pt x="631633" y="3717615"/>
                  <a:pt x="631633" y="3645428"/>
                </a:cubicBezTo>
                <a:cubicBezTo>
                  <a:pt x="631633" y="3627382"/>
                  <a:pt x="597044" y="3606326"/>
                  <a:pt x="527865" y="3582265"/>
                </a:cubicBezTo>
                <a:cubicBezTo>
                  <a:pt x="458687" y="3558203"/>
                  <a:pt x="409058" y="3531132"/>
                  <a:pt x="378981" y="3501055"/>
                </a:cubicBezTo>
                <a:cubicBezTo>
                  <a:pt x="378981" y="3525117"/>
                  <a:pt x="366950" y="3537148"/>
                  <a:pt x="342888" y="3537148"/>
                </a:cubicBezTo>
                <a:cubicBezTo>
                  <a:pt x="330856" y="3537148"/>
                  <a:pt x="318825" y="3535644"/>
                  <a:pt x="306794" y="3532636"/>
                </a:cubicBezTo>
                <a:cubicBezTo>
                  <a:pt x="294762" y="3529628"/>
                  <a:pt x="288748" y="3519101"/>
                  <a:pt x="288748" y="3501055"/>
                </a:cubicBezTo>
                <a:cubicBezTo>
                  <a:pt x="288748" y="3464961"/>
                  <a:pt x="312808" y="3446915"/>
                  <a:pt x="360933" y="3446915"/>
                </a:cubicBezTo>
                <a:cubicBezTo>
                  <a:pt x="360933" y="3404805"/>
                  <a:pt x="339879" y="3385255"/>
                  <a:pt x="297771" y="3388263"/>
                </a:cubicBezTo>
                <a:cubicBezTo>
                  <a:pt x="255663" y="3391271"/>
                  <a:pt x="234606" y="3374728"/>
                  <a:pt x="234606" y="3338634"/>
                </a:cubicBezTo>
                <a:cubicBezTo>
                  <a:pt x="252654" y="3296526"/>
                  <a:pt x="275212" y="3278480"/>
                  <a:pt x="302281" y="3284494"/>
                </a:cubicBezTo>
                <a:cubicBezTo>
                  <a:pt x="329352" y="3290509"/>
                  <a:pt x="342888" y="3266448"/>
                  <a:pt x="342888" y="3212307"/>
                </a:cubicBezTo>
                <a:cubicBezTo>
                  <a:pt x="342888" y="3188246"/>
                  <a:pt x="324840" y="3167190"/>
                  <a:pt x="288748" y="3149144"/>
                </a:cubicBezTo>
                <a:cubicBezTo>
                  <a:pt x="252654" y="3131098"/>
                  <a:pt x="213552" y="3113051"/>
                  <a:pt x="171444" y="3095005"/>
                </a:cubicBezTo>
                <a:cubicBezTo>
                  <a:pt x="129335" y="3076957"/>
                  <a:pt x="90233" y="3058911"/>
                  <a:pt x="54140" y="3040865"/>
                </a:cubicBezTo>
                <a:cubicBezTo>
                  <a:pt x="18048" y="3022817"/>
                  <a:pt x="0" y="3007778"/>
                  <a:pt x="0" y="2995748"/>
                </a:cubicBezTo>
                <a:cubicBezTo>
                  <a:pt x="0" y="2983717"/>
                  <a:pt x="4513" y="2971686"/>
                  <a:pt x="13535" y="2959655"/>
                </a:cubicBezTo>
                <a:cubicBezTo>
                  <a:pt x="22558" y="2947623"/>
                  <a:pt x="36094" y="2941607"/>
                  <a:pt x="54140" y="2941607"/>
                </a:cubicBezTo>
                <a:cubicBezTo>
                  <a:pt x="162421" y="2953638"/>
                  <a:pt x="266190" y="2961159"/>
                  <a:pt x="365446" y="2964165"/>
                </a:cubicBezTo>
                <a:cubicBezTo>
                  <a:pt x="464702" y="2967173"/>
                  <a:pt x="565463" y="2977700"/>
                  <a:pt x="667727" y="2995748"/>
                </a:cubicBezTo>
                <a:cubicBezTo>
                  <a:pt x="667727" y="2971686"/>
                  <a:pt x="660208" y="2955142"/>
                  <a:pt x="645169" y="2946119"/>
                </a:cubicBezTo>
                <a:cubicBezTo>
                  <a:pt x="630129" y="2937096"/>
                  <a:pt x="613588" y="2928073"/>
                  <a:pt x="595540" y="2919048"/>
                </a:cubicBezTo>
                <a:cubicBezTo>
                  <a:pt x="577494" y="2910025"/>
                  <a:pt x="560950" y="2899498"/>
                  <a:pt x="545913" y="2887467"/>
                </a:cubicBezTo>
                <a:cubicBezTo>
                  <a:pt x="530873" y="2875436"/>
                  <a:pt x="523354" y="2857390"/>
                  <a:pt x="523354" y="2833328"/>
                </a:cubicBezTo>
                <a:cubicBezTo>
                  <a:pt x="559448" y="2833328"/>
                  <a:pt x="591029" y="2845359"/>
                  <a:pt x="618098" y="2869421"/>
                </a:cubicBezTo>
                <a:cubicBezTo>
                  <a:pt x="645169" y="2893484"/>
                  <a:pt x="667727" y="2905515"/>
                  <a:pt x="685773" y="2905515"/>
                </a:cubicBezTo>
                <a:cubicBezTo>
                  <a:pt x="703821" y="2905515"/>
                  <a:pt x="732394" y="2896490"/>
                  <a:pt x="771496" y="2878444"/>
                </a:cubicBezTo>
                <a:cubicBezTo>
                  <a:pt x="810596" y="2860398"/>
                  <a:pt x="852706" y="2839342"/>
                  <a:pt x="897823" y="2815282"/>
                </a:cubicBezTo>
                <a:cubicBezTo>
                  <a:pt x="942939" y="2791219"/>
                  <a:pt x="982040" y="2768661"/>
                  <a:pt x="1015125" y="2747607"/>
                </a:cubicBezTo>
                <a:cubicBezTo>
                  <a:pt x="1048210" y="2726550"/>
                  <a:pt x="1070769" y="2713017"/>
                  <a:pt x="1082800" y="2707000"/>
                </a:cubicBezTo>
                <a:cubicBezTo>
                  <a:pt x="1070769" y="2694969"/>
                  <a:pt x="1064754" y="2682938"/>
                  <a:pt x="1064754" y="2670907"/>
                </a:cubicBezTo>
                <a:cubicBezTo>
                  <a:pt x="1064754" y="2658875"/>
                  <a:pt x="1064754" y="2646844"/>
                  <a:pt x="1064754" y="2634815"/>
                </a:cubicBezTo>
                <a:cubicBezTo>
                  <a:pt x="1064754" y="2580673"/>
                  <a:pt x="1088817" y="2529542"/>
                  <a:pt x="1136942" y="2481417"/>
                </a:cubicBezTo>
                <a:cubicBezTo>
                  <a:pt x="1185065" y="2433292"/>
                  <a:pt x="1209127" y="2400207"/>
                  <a:pt x="1209127" y="2382161"/>
                </a:cubicBezTo>
                <a:cubicBezTo>
                  <a:pt x="1209127" y="2358098"/>
                  <a:pt x="1200104" y="2340052"/>
                  <a:pt x="1182058" y="2328021"/>
                </a:cubicBezTo>
                <a:cubicBezTo>
                  <a:pt x="1164011" y="2315990"/>
                  <a:pt x="1142956" y="2306967"/>
                  <a:pt x="1118894" y="2300950"/>
                </a:cubicBezTo>
                <a:cubicBezTo>
                  <a:pt x="1094831" y="2294936"/>
                  <a:pt x="1072273" y="2290423"/>
                  <a:pt x="1051219" y="2287415"/>
                </a:cubicBezTo>
                <a:cubicBezTo>
                  <a:pt x="1030165" y="2284409"/>
                  <a:pt x="1016629" y="2279896"/>
                  <a:pt x="1010615" y="2273880"/>
                </a:cubicBezTo>
                <a:lnTo>
                  <a:pt x="721867" y="2093413"/>
                </a:lnTo>
                <a:cubicBezTo>
                  <a:pt x="703821" y="2081384"/>
                  <a:pt x="678254" y="2078375"/>
                  <a:pt x="645169" y="2084390"/>
                </a:cubicBezTo>
                <a:cubicBezTo>
                  <a:pt x="612083" y="2090407"/>
                  <a:pt x="595540" y="2069352"/>
                  <a:pt x="595540" y="2021228"/>
                </a:cubicBezTo>
                <a:cubicBezTo>
                  <a:pt x="595540" y="2003180"/>
                  <a:pt x="606069" y="1991150"/>
                  <a:pt x="627123" y="1985134"/>
                </a:cubicBezTo>
                <a:cubicBezTo>
                  <a:pt x="648177" y="1979119"/>
                  <a:pt x="673744" y="1967088"/>
                  <a:pt x="703821" y="1949040"/>
                </a:cubicBezTo>
                <a:cubicBezTo>
                  <a:pt x="673744" y="1906932"/>
                  <a:pt x="625619" y="1873846"/>
                  <a:pt x="559448" y="1849784"/>
                </a:cubicBezTo>
                <a:cubicBezTo>
                  <a:pt x="493275" y="1825721"/>
                  <a:pt x="425600" y="1803163"/>
                  <a:pt x="356423" y="1782109"/>
                </a:cubicBezTo>
                <a:cubicBezTo>
                  <a:pt x="287244" y="1761055"/>
                  <a:pt x="225583" y="1738496"/>
                  <a:pt x="171444" y="1714434"/>
                </a:cubicBezTo>
                <a:cubicBezTo>
                  <a:pt x="117304" y="1690371"/>
                  <a:pt x="90233" y="1660294"/>
                  <a:pt x="90233" y="1624200"/>
                </a:cubicBezTo>
                <a:cubicBezTo>
                  <a:pt x="90233" y="1600138"/>
                  <a:pt x="99256" y="1582092"/>
                  <a:pt x="117304" y="1570060"/>
                </a:cubicBezTo>
                <a:cubicBezTo>
                  <a:pt x="135350" y="1558029"/>
                  <a:pt x="153398" y="1547502"/>
                  <a:pt x="171444" y="1538479"/>
                </a:cubicBezTo>
                <a:cubicBezTo>
                  <a:pt x="189490" y="1529454"/>
                  <a:pt x="207538" y="1518927"/>
                  <a:pt x="225583" y="1506896"/>
                </a:cubicBezTo>
                <a:cubicBezTo>
                  <a:pt x="243631" y="1494867"/>
                  <a:pt x="252654" y="1473811"/>
                  <a:pt x="252654" y="1443734"/>
                </a:cubicBezTo>
                <a:cubicBezTo>
                  <a:pt x="252654" y="1419671"/>
                  <a:pt x="240623" y="1401625"/>
                  <a:pt x="216560" y="1389594"/>
                </a:cubicBezTo>
                <a:cubicBezTo>
                  <a:pt x="192498" y="1377563"/>
                  <a:pt x="166931" y="1368540"/>
                  <a:pt x="139863" y="1362523"/>
                </a:cubicBezTo>
                <a:cubicBezTo>
                  <a:pt x="112792" y="1356509"/>
                  <a:pt x="88729" y="1350492"/>
                  <a:pt x="67675" y="1344477"/>
                </a:cubicBezTo>
                <a:cubicBezTo>
                  <a:pt x="46621" y="1338461"/>
                  <a:pt x="36094" y="1323423"/>
                  <a:pt x="36094" y="1299361"/>
                </a:cubicBezTo>
                <a:cubicBezTo>
                  <a:pt x="36094" y="1281313"/>
                  <a:pt x="49629" y="1264771"/>
                  <a:pt x="76698" y="1249731"/>
                </a:cubicBezTo>
                <a:cubicBezTo>
                  <a:pt x="103769" y="1234694"/>
                  <a:pt x="135350" y="1216646"/>
                  <a:pt x="171444" y="1195592"/>
                </a:cubicBezTo>
                <a:cubicBezTo>
                  <a:pt x="207538" y="1174538"/>
                  <a:pt x="239119" y="1147467"/>
                  <a:pt x="266190" y="1114381"/>
                </a:cubicBezTo>
                <a:cubicBezTo>
                  <a:pt x="293258" y="1081296"/>
                  <a:pt x="306794" y="1034675"/>
                  <a:pt x="306794" y="974521"/>
                </a:cubicBezTo>
                <a:cubicBezTo>
                  <a:pt x="306794" y="920379"/>
                  <a:pt x="294762" y="873761"/>
                  <a:pt x="270700" y="834659"/>
                </a:cubicBezTo>
                <a:cubicBezTo>
                  <a:pt x="246638" y="795556"/>
                  <a:pt x="234606" y="751944"/>
                  <a:pt x="234606" y="703821"/>
                </a:cubicBezTo>
                <a:cubicBezTo>
                  <a:pt x="246638" y="667727"/>
                  <a:pt x="267692" y="643665"/>
                  <a:pt x="297771" y="631634"/>
                </a:cubicBezTo>
                <a:cubicBezTo>
                  <a:pt x="327848" y="619602"/>
                  <a:pt x="357925" y="609075"/>
                  <a:pt x="388004" y="600052"/>
                </a:cubicBezTo>
                <a:cubicBezTo>
                  <a:pt x="418081" y="591029"/>
                  <a:pt x="445152" y="574486"/>
                  <a:pt x="469215" y="550423"/>
                </a:cubicBezTo>
                <a:cubicBezTo>
                  <a:pt x="493275" y="526361"/>
                  <a:pt x="505306" y="481244"/>
                  <a:pt x="505306" y="415073"/>
                </a:cubicBezTo>
                <a:cubicBezTo>
                  <a:pt x="505306" y="348902"/>
                  <a:pt x="487261" y="293258"/>
                  <a:pt x="451167" y="248142"/>
                </a:cubicBezTo>
                <a:cubicBezTo>
                  <a:pt x="415073" y="203025"/>
                  <a:pt x="397027" y="144373"/>
                  <a:pt x="397027" y="72186"/>
                </a:cubicBezTo>
                <a:cubicBezTo>
                  <a:pt x="397027" y="42108"/>
                  <a:pt x="421090" y="18046"/>
                  <a:pt x="46921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4168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plash Image Effects 0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76" name="圖片版面配置區 175"/>
          <p:cNvSpPr>
            <a:spLocks noGrp="1"/>
          </p:cNvSpPr>
          <p:nvPr>
            <p:ph type="pic" sz="quarter" idx="13"/>
          </p:nvPr>
        </p:nvSpPr>
        <p:spPr>
          <a:xfrm>
            <a:off x="2009316" y="726419"/>
            <a:ext cx="5125370" cy="5366878"/>
          </a:xfrm>
          <a:custGeom>
            <a:avLst/>
            <a:gdLst>
              <a:gd name="connsiteX0" fmla="*/ 2837924 w 4268061"/>
              <a:gd name="connsiteY0" fmla="*/ 3910526 h 4469173"/>
              <a:gd name="connsiteX1" fmla="*/ 2860271 w 4268061"/>
              <a:gd name="connsiteY1" fmla="*/ 3955217 h 4469173"/>
              <a:gd name="connsiteX2" fmla="*/ 2857477 w 4268061"/>
              <a:gd name="connsiteY2" fmla="*/ 3927286 h 4469173"/>
              <a:gd name="connsiteX3" fmla="*/ 2837924 w 4268061"/>
              <a:gd name="connsiteY3" fmla="*/ 3910526 h 4469173"/>
              <a:gd name="connsiteX4" fmla="*/ 4055774 w 4268061"/>
              <a:gd name="connsiteY4" fmla="*/ 2837924 h 4469173"/>
              <a:gd name="connsiteX5" fmla="*/ 4061361 w 4268061"/>
              <a:gd name="connsiteY5" fmla="*/ 2854683 h 4469173"/>
              <a:gd name="connsiteX6" fmla="*/ 4066949 w 4268061"/>
              <a:gd name="connsiteY6" fmla="*/ 2860271 h 4469173"/>
              <a:gd name="connsiteX7" fmla="*/ 4055774 w 4268061"/>
              <a:gd name="connsiteY7" fmla="*/ 2837924 h 4469173"/>
              <a:gd name="connsiteX8" fmla="*/ 3888180 w 4268061"/>
              <a:gd name="connsiteY8" fmla="*/ 0 h 4469173"/>
              <a:gd name="connsiteX9" fmla="*/ 3946839 w 4268061"/>
              <a:gd name="connsiteY9" fmla="*/ 16759 h 4469173"/>
              <a:gd name="connsiteX10" fmla="*/ 3977564 w 4268061"/>
              <a:gd name="connsiteY10" fmla="*/ 67037 h 4469173"/>
              <a:gd name="connsiteX11" fmla="*/ 3966392 w 4268061"/>
              <a:gd name="connsiteY11" fmla="*/ 92175 h 4469173"/>
              <a:gd name="connsiteX12" fmla="*/ 3955218 w 4268061"/>
              <a:gd name="connsiteY12" fmla="*/ 100556 h 4469173"/>
              <a:gd name="connsiteX13" fmla="*/ 3960805 w 4268061"/>
              <a:gd name="connsiteY13" fmla="*/ 106144 h 4469173"/>
              <a:gd name="connsiteX14" fmla="*/ 3977564 w 4268061"/>
              <a:gd name="connsiteY14" fmla="*/ 111728 h 4469173"/>
              <a:gd name="connsiteX15" fmla="*/ 3910527 w 4268061"/>
              <a:gd name="connsiteY15" fmla="*/ 195525 h 4469173"/>
              <a:gd name="connsiteX16" fmla="*/ 3759693 w 4268061"/>
              <a:gd name="connsiteY16" fmla="*/ 296082 h 4469173"/>
              <a:gd name="connsiteX17" fmla="*/ 3608858 w 4268061"/>
              <a:gd name="connsiteY17" fmla="*/ 396638 h 4469173"/>
              <a:gd name="connsiteX18" fmla="*/ 3541821 w 4268061"/>
              <a:gd name="connsiteY18" fmla="*/ 480437 h 4469173"/>
              <a:gd name="connsiteX19" fmla="*/ 3552993 w 4268061"/>
              <a:gd name="connsiteY19" fmla="*/ 491609 h 4469173"/>
              <a:gd name="connsiteX20" fmla="*/ 3494334 w 4268061"/>
              <a:gd name="connsiteY20" fmla="*/ 513956 h 4469173"/>
              <a:gd name="connsiteX21" fmla="*/ 3460815 w 4268061"/>
              <a:gd name="connsiteY21" fmla="*/ 564234 h 4469173"/>
              <a:gd name="connsiteX22" fmla="*/ 3432884 w 4268061"/>
              <a:gd name="connsiteY22" fmla="*/ 614512 h 4469173"/>
              <a:gd name="connsiteX23" fmla="*/ 3396571 w 4268061"/>
              <a:gd name="connsiteY23" fmla="*/ 636856 h 4469173"/>
              <a:gd name="connsiteX24" fmla="*/ 3346293 w 4268061"/>
              <a:gd name="connsiteY24" fmla="*/ 701100 h 4469173"/>
              <a:gd name="connsiteX25" fmla="*/ 3237358 w 4268061"/>
              <a:gd name="connsiteY25" fmla="*/ 824003 h 4469173"/>
              <a:gd name="connsiteX26" fmla="*/ 3131215 w 4268061"/>
              <a:gd name="connsiteY26" fmla="*/ 966459 h 4469173"/>
              <a:gd name="connsiteX27" fmla="*/ 3083730 w 4268061"/>
              <a:gd name="connsiteY27" fmla="*/ 1083774 h 4469173"/>
              <a:gd name="connsiteX28" fmla="*/ 3106074 w 4268061"/>
              <a:gd name="connsiteY28" fmla="*/ 1117293 h 4469173"/>
              <a:gd name="connsiteX29" fmla="*/ 3080937 w 4268061"/>
              <a:gd name="connsiteY29" fmla="*/ 1139640 h 4469173"/>
              <a:gd name="connsiteX30" fmla="*/ 3061384 w 4268061"/>
              <a:gd name="connsiteY30" fmla="*/ 1161984 h 4469173"/>
              <a:gd name="connsiteX31" fmla="*/ 3103283 w 4268061"/>
              <a:gd name="connsiteY31" fmla="*/ 1139640 h 4469173"/>
              <a:gd name="connsiteX32" fmla="*/ 3173112 w 4268061"/>
              <a:gd name="connsiteY32" fmla="*/ 1117293 h 4469173"/>
              <a:gd name="connsiteX33" fmla="*/ 3159146 w 4268061"/>
              <a:gd name="connsiteY33" fmla="*/ 1164778 h 4469173"/>
              <a:gd name="connsiteX34" fmla="*/ 3128421 w 4268061"/>
              <a:gd name="connsiteY34" fmla="*/ 1189918 h 4469173"/>
              <a:gd name="connsiteX35" fmla="*/ 3097696 w 4268061"/>
              <a:gd name="connsiteY35" fmla="*/ 1215056 h 4469173"/>
              <a:gd name="connsiteX36" fmla="*/ 3083730 w 4268061"/>
              <a:gd name="connsiteY36" fmla="*/ 1262540 h 4469173"/>
              <a:gd name="connsiteX37" fmla="*/ 3106074 w 4268061"/>
              <a:gd name="connsiteY37" fmla="*/ 1273715 h 4469173"/>
              <a:gd name="connsiteX38" fmla="*/ 3161940 w 4268061"/>
              <a:gd name="connsiteY38" fmla="*/ 1262540 h 4469173"/>
              <a:gd name="connsiteX39" fmla="*/ 3217805 w 4268061"/>
              <a:gd name="connsiteY39" fmla="*/ 1251368 h 4469173"/>
              <a:gd name="connsiteX40" fmla="*/ 3217805 w 4268061"/>
              <a:gd name="connsiteY40" fmla="*/ 1273715 h 4469173"/>
              <a:gd name="connsiteX41" fmla="*/ 3242943 w 4268061"/>
              <a:gd name="connsiteY41" fmla="*/ 1262540 h 4469173"/>
              <a:gd name="connsiteX42" fmla="*/ 3351880 w 4268061"/>
              <a:gd name="connsiteY42" fmla="*/ 1251368 h 4469173"/>
              <a:gd name="connsiteX43" fmla="*/ 3329534 w 4268061"/>
              <a:gd name="connsiteY43" fmla="*/ 1296059 h 4469173"/>
              <a:gd name="connsiteX44" fmla="*/ 3351880 w 4268061"/>
              <a:gd name="connsiteY44" fmla="*/ 1301646 h 4469173"/>
              <a:gd name="connsiteX45" fmla="*/ 3374227 w 4268061"/>
              <a:gd name="connsiteY45" fmla="*/ 1318406 h 4469173"/>
              <a:gd name="connsiteX46" fmla="*/ 3293221 w 4268061"/>
              <a:gd name="connsiteY46" fmla="*/ 1340752 h 4469173"/>
              <a:gd name="connsiteX47" fmla="*/ 3240149 w 4268061"/>
              <a:gd name="connsiteY47" fmla="*/ 1396615 h 4469173"/>
              <a:gd name="connsiteX48" fmla="*/ 3254118 w 4268061"/>
              <a:gd name="connsiteY48" fmla="*/ 1444102 h 4469173"/>
              <a:gd name="connsiteX49" fmla="*/ 3296015 w 4268061"/>
              <a:gd name="connsiteY49" fmla="*/ 1474827 h 4469173"/>
              <a:gd name="connsiteX50" fmla="*/ 3351880 w 4268061"/>
              <a:gd name="connsiteY50" fmla="*/ 1452481 h 4469173"/>
              <a:gd name="connsiteX51" fmla="*/ 3407746 w 4268061"/>
              <a:gd name="connsiteY51" fmla="*/ 1430134 h 4469173"/>
              <a:gd name="connsiteX52" fmla="*/ 3421711 w 4268061"/>
              <a:gd name="connsiteY52" fmla="*/ 1444102 h 4469173"/>
              <a:gd name="connsiteX53" fmla="*/ 3430090 w 4268061"/>
              <a:gd name="connsiteY53" fmla="*/ 1474827 h 4469173"/>
              <a:gd name="connsiteX54" fmla="*/ 3390986 w 4268061"/>
              <a:gd name="connsiteY54" fmla="*/ 1550243 h 4469173"/>
              <a:gd name="connsiteX55" fmla="*/ 3351880 w 4268061"/>
              <a:gd name="connsiteY55" fmla="*/ 1597728 h 4469173"/>
              <a:gd name="connsiteX56" fmla="*/ 3385399 w 4268061"/>
              <a:gd name="connsiteY56" fmla="*/ 1653593 h 4469173"/>
              <a:gd name="connsiteX57" fmla="*/ 3430090 w 4268061"/>
              <a:gd name="connsiteY57" fmla="*/ 1642421 h 4469173"/>
              <a:gd name="connsiteX58" fmla="*/ 3485955 w 4268061"/>
              <a:gd name="connsiteY58" fmla="*/ 1631249 h 4469173"/>
              <a:gd name="connsiteX59" fmla="*/ 3522268 w 4268061"/>
              <a:gd name="connsiteY59" fmla="*/ 1648008 h 4469173"/>
              <a:gd name="connsiteX60" fmla="*/ 3530646 w 4268061"/>
              <a:gd name="connsiteY60" fmla="*/ 1675940 h 4469173"/>
              <a:gd name="connsiteX61" fmla="*/ 3505508 w 4268061"/>
              <a:gd name="connsiteY61" fmla="*/ 1701078 h 4469173"/>
              <a:gd name="connsiteX62" fmla="*/ 3452437 w 4268061"/>
              <a:gd name="connsiteY62" fmla="*/ 1723424 h 4469173"/>
              <a:gd name="connsiteX63" fmla="*/ 3399365 w 4268061"/>
              <a:gd name="connsiteY63" fmla="*/ 1762530 h 4469173"/>
              <a:gd name="connsiteX64" fmla="*/ 3374227 w 4268061"/>
              <a:gd name="connsiteY64" fmla="*/ 1832361 h 4469173"/>
              <a:gd name="connsiteX65" fmla="*/ 3388193 w 4268061"/>
              <a:gd name="connsiteY65" fmla="*/ 1865880 h 4469173"/>
              <a:gd name="connsiteX66" fmla="*/ 3418918 w 4268061"/>
              <a:gd name="connsiteY66" fmla="*/ 1879846 h 4469173"/>
              <a:gd name="connsiteX67" fmla="*/ 3449643 w 4268061"/>
              <a:gd name="connsiteY67" fmla="*/ 1904984 h 4469173"/>
              <a:gd name="connsiteX68" fmla="*/ 3463609 w 4268061"/>
              <a:gd name="connsiteY68" fmla="*/ 1966437 h 4469173"/>
              <a:gd name="connsiteX69" fmla="*/ 3385399 w 4268061"/>
              <a:gd name="connsiteY69" fmla="*/ 1983196 h 4469173"/>
              <a:gd name="connsiteX70" fmla="*/ 3340708 w 4268061"/>
              <a:gd name="connsiteY70" fmla="*/ 2044646 h 4469173"/>
              <a:gd name="connsiteX71" fmla="*/ 3360259 w 4268061"/>
              <a:gd name="connsiteY71" fmla="*/ 2078165 h 4469173"/>
              <a:gd name="connsiteX72" fmla="*/ 3407746 w 4268061"/>
              <a:gd name="connsiteY72" fmla="*/ 2100512 h 4469173"/>
              <a:gd name="connsiteX73" fmla="*/ 3424505 w 4268061"/>
              <a:gd name="connsiteY73" fmla="*/ 2094924 h 4469173"/>
              <a:gd name="connsiteX74" fmla="*/ 3441264 w 4268061"/>
              <a:gd name="connsiteY74" fmla="*/ 2089337 h 4469173"/>
              <a:gd name="connsiteX75" fmla="*/ 3552993 w 4268061"/>
              <a:gd name="connsiteY75" fmla="*/ 2111684 h 4469173"/>
              <a:gd name="connsiteX76" fmla="*/ 3620030 w 4268061"/>
              <a:gd name="connsiteY76" fmla="*/ 2167549 h 4469173"/>
              <a:gd name="connsiteX77" fmla="*/ 3444056 w 4268061"/>
              <a:gd name="connsiteY77" fmla="*/ 2198274 h 4469173"/>
              <a:gd name="connsiteX78" fmla="*/ 3284843 w 4268061"/>
              <a:gd name="connsiteY78" fmla="*/ 2279277 h 4469173"/>
              <a:gd name="connsiteX79" fmla="*/ 3307189 w 4268061"/>
              <a:gd name="connsiteY79" fmla="*/ 2346315 h 4469173"/>
              <a:gd name="connsiteX80" fmla="*/ 3307189 w 4268061"/>
              <a:gd name="connsiteY80" fmla="*/ 2335143 h 4469173"/>
              <a:gd name="connsiteX81" fmla="*/ 3323949 w 4268061"/>
              <a:gd name="connsiteY81" fmla="*/ 2374249 h 4469173"/>
              <a:gd name="connsiteX82" fmla="*/ 3396571 w 4268061"/>
              <a:gd name="connsiteY82" fmla="*/ 2413352 h 4469173"/>
              <a:gd name="connsiteX83" fmla="*/ 3396571 w 4268061"/>
              <a:gd name="connsiteY83" fmla="*/ 2391008 h 4469173"/>
              <a:gd name="connsiteX84" fmla="*/ 3435677 w 4268061"/>
              <a:gd name="connsiteY84" fmla="*/ 2413352 h 4469173"/>
              <a:gd name="connsiteX85" fmla="*/ 3485955 w 4268061"/>
              <a:gd name="connsiteY85" fmla="*/ 2435699 h 4469173"/>
              <a:gd name="connsiteX86" fmla="*/ 3516680 w 4268061"/>
              <a:gd name="connsiteY86" fmla="*/ 2413352 h 4469173"/>
              <a:gd name="connsiteX87" fmla="*/ 3530646 w 4268061"/>
              <a:gd name="connsiteY87" fmla="*/ 2323971 h 4469173"/>
              <a:gd name="connsiteX88" fmla="*/ 3536233 w 4268061"/>
              <a:gd name="connsiteY88" fmla="*/ 2335143 h 4469173"/>
              <a:gd name="connsiteX89" fmla="*/ 3541821 w 4268061"/>
              <a:gd name="connsiteY89" fmla="*/ 2335143 h 4469173"/>
              <a:gd name="connsiteX90" fmla="*/ 3550199 w 4268061"/>
              <a:gd name="connsiteY90" fmla="*/ 2307211 h 4469173"/>
              <a:gd name="connsiteX91" fmla="*/ 3564165 w 4268061"/>
              <a:gd name="connsiteY91" fmla="*/ 2279277 h 4469173"/>
              <a:gd name="connsiteX92" fmla="*/ 3575339 w 4268061"/>
              <a:gd name="connsiteY92" fmla="*/ 2312796 h 4469173"/>
              <a:gd name="connsiteX93" fmla="*/ 3564165 w 4268061"/>
              <a:gd name="connsiteY93" fmla="*/ 2363074 h 4469173"/>
              <a:gd name="connsiteX94" fmla="*/ 3552993 w 4268061"/>
              <a:gd name="connsiteY94" fmla="*/ 2391008 h 4469173"/>
              <a:gd name="connsiteX95" fmla="*/ 3564165 w 4268061"/>
              <a:gd name="connsiteY95" fmla="*/ 2449665 h 4469173"/>
              <a:gd name="connsiteX96" fmla="*/ 3586512 w 4268061"/>
              <a:gd name="connsiteY96" fmla="*/ 2463631 h 4469173"/>
              <a:gd name="connsiteX97" fmla="*/ 3606065 w 4268061"/>
              <a:gd name="connsiteY97" fmla="*/ 2460837 h 4469173"/>
              <a:gd name="connsiteX98" fmla="*/ 3625618 w 4268061"/>
              <a:gd name="connsiteY98" fmla="*/ 2458046 h 4469173"/>
              <a:gd name="connsiteX99" fmla="*/ 3642377 w 4268061"/>
              <a:gd name="connsiteY99" fmla="*/ 2480390 h 4469173"/>
              <a:gd name="connsiteX100" fmla="*/ 3728967 w 4268061"/>
              <a:gd name="connsiteY100" fmla="*/ 2458046 h 4469173"/>
              <a:gd name="connsiteX101" fmla="*/ 3818349 w 4268061"/>
              <a:gd name="connsiteY101" fmla="*/ 2407768 h 4469173"/>
              <a:gd name="connsiteX102" fmla="*/ 3885387 w 4268061"/>
              <a:gd name="connsiteY102" fmla="*/ 2354696 h 4469173"/>
              <a:gd name="connsiteX103" fmla="*/ 3910527 w 4268061"/>
              <a:gd name="connsiteY103" fmla="*/ 2323971 h 4469173"/>
              <a:gd name="connsiteX104" fmla="*/ 3952424 w 4268061"/>
              <a:gd name="connsiteY104" fmla="*/ 2315590 h 4469173"/>
              <a:gd name="connsiteX105" fmla="*/ 3977564 w 4268061"/>
              <a:gd name="connsiteY105" fmla="*/ 2290452 h 4469173"/>
              <a:gd name="connsiteX106" fmla="*/ 3946839 w 4268061"/>
              <a:gd name="connsiteY106" fmla="*/ 2237380 h 4469173"/>
              <a:gd name="connsiteX107" fmla="*/ 3899355 w 4268061"/>
              <a:gd name="connsiteY107" fmla="*/ 2212240 h 4469173"/>
              <a:gd name="connsiteX108" fmla="*/ 3829524 w 4268061"/>
              <a:gd name="connsiteY108" fmla="*/ 2251346 h 4469173"/>
              <a:gd name="connsiteX109" fmla="*/ 3720587 w 4268061"/>
              <a:gd name="connsiteY109" fmla="*/ 2290452 h 4469173"/>
              <a:gd name="connsiteX110" fmla="*/ 3661930 w 4268061"/>
              <a:gd name="connsiteY110" fmla="*/ 2240174 h 4469173"/>
              <a:gd name="connsiteX111" fmla="*/ 3620030 w 4268061"/>
              <a:gd name="connsiteY111" fmla="*/ 2189893 h 4469173"/>
              <a:gd name="connsiteX112" fmla="*/ 3647962 w 4268061"/>
              <a:gd name="connsiteY112" fmla="*/ 2136824 h 4469173"/>
              <a:gd name="connsiteX113" fmla="*/ 3712208 w 4268061"/>
              <a:gd name="connsiteY113" fmla="*/ 2094924 h 4469173"/>
              <a:gd name="connsiteX114" fmla="*/ 3779246 w 4268061"/>
              <a:gd name="connsiteY114" fmla="*/ 2066993 h 4469173"/>
              <a:gd name="connsiteX115" fmla="*/ 3821143 w 4268061"/>
              <a:gd name="connsiteY115" fmla="*/ 2055818 h 4469173"/>
              <a:gd name="connsiteX116" fmla="*/ 3896561 w 4268061"/>
              <a:gd name="connsiteY116" fmla="*/ 2189893 h 4469173"/>
              <a:gd name="connsiteX117" fmla="*/ 4033430 w 4268061"/>
              <a:gd name="connsiteY117" fmla="*/ 2245759 h 4469173"/>
              <a:gd name="connsiteX118" fmla="*/ 4080914 w 4268061"/>
              <a:gd name="connsiteY118" fmla="*/ 2217827 h 4469173"/>
              <a:gd name="connsiteX119" fmla="*/ 4133986 w 4268061"/>
              <a:gd name="connsiteY119" fmla="*/ 2189893 h 4469173"/>
              <a:gd name="connsiteX120" fmla="*/ 4128399 w 4268061"/>
              <a:gd name="connsiteY120" fmla="*/ 2234587 h 4469173"/>
              <a:gd name="connsiteX121" fmla="*/ 4111639 w 4268061"/>
              <a:gd name="connsiteY121" fmla="*/ 2279277 h 4469173"/>
              <a:gd name="connsiteX122" fmla="*/ 4167505 w 4268061"/>
              <a:gd name="connsiteY122" fmla="*/ 2290452 h 4469173"/>
              <a:gd name="connsiteX123" fmla="*/ 4178677 w 4268061"/>
              <a:gd name="connsiteY123" fmla="*/ 2301624 h 4469173"/>
              <a:gd name="connsiteX124" fmla="*/ 4201024 w 4268061"/>
              <a:gd name="connsiteY124" fmla="*/ 2279277 h 4469173"/>
              <a:gd name="connsiteX125" fmla="*/ 4212196 w 4268061"/>
              <a:gd name="connsiteY125" fmla="*/ 2301624 h 4469173"/>
              <a:gd name="connsiteX126" fmla="*/ 4223368 w 4268061"/>
              <a:gd name="connsiteY126" fmla="*/ 2323971 h 4469173"/>
              <a:gd name="connsiteX127" fmla="*/ 4223368 w 4268061"/>
              <a:gd name="connsiteY127" fmla="*/ 2329556 h 4469173"/>
              <a:gd name="connsiteX128" fmla="*/ 4212196 w 4268061"/>
              <a:gd name="connsiteY128" fmla="*/ 2335143 h 4469173"/>
              <a:gd name="connsiteX129" fmla="*/ 4150745 w 4268061"/>
              <a:gd name="connsiteY129" fmla="*/ 2312796 h 4469173"/>
              <a:gd name="connsiteX130" fmla="*/ 4089293 w 4268061"/>
              <a:gd name="connsiteY130" fmla="*/ 2279277 h 4469173"/>
              <a:gd name="connsiteX131" fmla="*/ 4047396 w 4268061"/>
              <a:gd name="connsiteY131" fmla="*/ 2351902 h 4469173"/>
              <a:gd name="connsiteX132" fmla="*/ 3955218 w 4268061"/>
              <a:gd name="connsiteY132" fmla="*/ 2404974 h 4469173"/>
              <a:gd name="connsiteX133" fmla="*/ 3863042 w 4268061"/>
              <a:gd name="connsiteY133" fmla="*/ 2460837 h 4469173"/>
              <a:gd name="connsiteX134" fmla="*/ 3821143 w 4268061"/>
              <a:gd name="connsiteY134" fmla="*/ 2536255 h 4469173"/>
              <a:gd name="connsiteX135" fmla="*/ 3868627 w 4268061"/>
              <a:gd name="connsiteY135" fmla="*/ 2594914 h 4469173"/>
              <a:gd name="connsiteX136" fmla="*/ 3944046 w 4268061"/>
              <a:gd name="connsiteY136" fmla="*/ 2639605 h 4469173"/>
              <a:gd name="connsiteX137" fmla="*/ 4013877 w 4268061"/>
              <a:gd name="connsiteY137" fmla="*/ 2673124 h 4469173"/>
              <a:gd name="connsiteX138" fmla="*/ 4044602 w 4268061"/>
              <a:gd name="connsiteY138" fmla="*/ 2692677 h 4469173"/>
              <a:gd name="connsiteX139" fmla="*/ 3999911 w 4268061"/>
              <a:gd name="connsiteY139" fmla="*/ 2793233 h 4469173"/>
              <a:gd name="connsiteX140" fmla="*/ 4044602 w 4268061"/>
              <a:gd name="connsiteY140" fmla="*/ 2826752 h 4469173"/>
              <a:gd name="connsiteX141" fmla="*/ 4089293 w 4268061"/>
              <a:gd name="connsiteY141" fmla="*/ 2770887 h 4469173"/>
              <a:gd name="connsiteX142" fmla="*/ 4111639 w 4268061"/>
              <a:gd name="connsiteY142" fmla="*/ 2804405 h 4469173"/>
              <a:gd name="connsiteX143" fmla="*/ 4133986 w 4268061"/>
              <a:gd name="connsiteY143" fmla="*/ 2837924 h 4469173"/>
              <a:gd name="connsiteX144" fmla="*/ 4145158 w 4268061"/>
              <a:gd name="connsiteY144" fmla="*/ 2832339 h 4469173"/>
              <a:gd name="connsiteX145" fmla="*/ 4156330 w 4268061"/>
              <a:gd name="connsiteY145" fmla="*/ 2826752 h 4469173"/>
              <a:gd name="connsiteX146" fmla="*/ 4178677 w 4268061"/>
              <a:gd name="connsiteY146" fmla="*/ 2849099 h 4469173"/>
              <a:gd name="connsiteX147" fmla="*/ 4125605 w 4268061"/>
              <a:gd name="connsiteY147" fmla="*/ 2879824 h 4469173"/>
              <a:gd name="connsiteX148" fmla="*/ 4108846 w 4268061"/>
              <a:gd name="connsiteY148" fmla="*/ 2927308 h 4469173"/>
              <a:gd name="connsiteX149" fmla="*/ 4103261 w 4268061"/>
              <a:gd name="connsiteY149" fmla="*/ 2985965 h 4469173"/>
              <a:gd name="connsiteX150" fmla="*/ 4089293 w 4268061"/>
              <a:gd name="connsiteY150" fmla="*/ 3039037 h 4469173"/>
              <a:gd name="connsiteX151" fmla="*/ 4117227 w 4268061"/>
              <a:gd name="connsiteY151" fmla="*/ 3053002 h 4469173"/>
              <a:gd name="connsiteX152" fmla="*/ 4178677 w 4268061"/>
              <a:gd name="connsiteY152" fmla="*/ 3075349 h 4469173"/>
              <a:gd name="connsiteX153" fmla="*/ 4240127 w 4268061"/>
              <a:gd name="connsiteY153" fmla="*/ 3108868 h 4469173"/>
              <a:gd name="connsiteX154" fmla="*/ 4268061 w 4268061"/>
              <a:gd name="connsiteY154" fmla="*/ 3150767 h 4469173"/>
              <a:gd name="connsiteX155" fmla="*/ 4212196 w 4268061"/>
              <a:gd name="connsiteY155" fmla="*/ 3150767 h 4469173"/>
              <a:gd name="connsiteX156" fmla="*/ 4078121 w 4268061"/>
              <a:gd name="connsiteY156" fmla="*/ 3228977 h 4469173"/>
              <a:gd name="connsiteX157" fmla="*/ 4106052 w 4268061"/>
              <a:gd name="connsiteY157" fmla="*/ 3268083 h 4469173"/>
              <a:gd name="connsiteX158" fmla="*/ 4133986 w 4268061"/>
              <a:gd name="connsiteY158" fmla="*/ 3307187 h 4469173"/>
              <a:gd name="connsiteX159" fmla="*/ 4097674 w 4268061"/>
              <a:gd name="connsiteY159" fmla="*/ 3326740 h 4469173"/>
              <a:gd name="connsiteX160" fmla="*/ 4089293 w 4268061"/>
              <a:gd name="connsiteY160" fmla="*/ 3374224 h 4469173"/>
              <a:gd name="connsiteX161" fmla="*/ 4125605 w 4268061"/>
              <a:gd name="connsiteY161" fmla="*/ 3396571 h 4469173"/>
              <a:gd name="connsiteX162" fmla="*/ 4133986 w 4268061"/>
              <a:gd name="connsiteY162" fmla="*/ 3441264 h 4469173"/>
              <a:gd name="connsiteX163" fmla="*/ 4061361 w 4268061"/>
              <a:gd name="connsiteY163" fmla="*/ 3452436 h 4469173"/>
              <a:gd name="connsiteX164" fmla="*/ 4022255 w 4268061"/>
              <a:gd name="connsiteY164" fmla="*/ 3508302 h 4469173"/>
              <a:gd name="connsiteX165" fmla="*/ 4033430 w 4268061"/>
              <a:gd name="connsiteY165" fmla="*/ 3536233 h 4469173"/>
              <a:gd name="connsiteX166" fmla="*/ 4044602 w 4268061"/>
              <a:gd name="connsiteY166" fmla="*/ 3575339 h 4469173"/>
              <a:gd name="connsiteX167" fmla="*/ 3955218 w 4268061"/>
              <a:gd name="connsiteY167" fmla="*/ 3597683 h 4469173"/>
              <a:gd name="connsiteX168" fmla="*/ 3966392 w 4268061"/>
              <a:gd name="connsiteY168" fmla="*/ 3678686 h 4469173"/>
              <a:gd name="connsiteX169" fmla="*/ 3977564 w 4268061"/>
              <a:gd name="connsiteY169" fmla="*/ 3742933 h 4469173"/>
              <a:gd name="connsiteX170" fmla="*/ 3966392 w 4268061"/>
              <a:gd name="connsiteY170" fmla="*/ 3798796 h 4469173"/>
              <a:gd name="connsiteX171" fmla="*/ 3955218 w 4268061"/>
              <a:gd name="connsiteY171" fmla="*/ 3865833 h 4469173"/>
              <a:gd name="connsiteX172" fmla="*/ 3985945 w 4268061"/>
              <a:gd name="connsiteY172" fmla="*/ 3899352 h 4469173"/>
              <a:gd name="connsiteX173" fmla="*/ 3999911 w 4268061"/>
              <a:gd name="connsiteY173" fmla="*/ 3944045 h 4469173"/>
              <a:gd name="connsiteX174" fmla="*/ 3960805 w 4268061"/>
              <a:gd name="connsiteY174" fmla="*/ 3974770 h 4469173"/>
              <a:gd name="connsiteX175" fmla="*/ 3904940 w 4268061"/>
              <a:gd name="connsiteY175" fmla="*/ 4047395 h 4469173"/>
              <a:gd name="connsiteX176" fmla="*/ 3854662 w 4268061"/>
              <a:gd name="connsiteY176" fmla="*/ 4128398 h 4469173"/>
              <a:gd name="connsiteX177" fmla="*/ 3832317 w 4268061"/>
              <a:gd name="connsiteY177" fmla="*/ 4189849 h 4469173"/>
              <a:gd name="connsiteX178" fmla="*/ 3837902 w 4268061"/>
              <a:gd name="connsiteY178" fmla="*/ 4206608 h 4469173"/>
              <a:gd name="connsiteX179" fmla="*/ 3843489 w 4268061"/>
              <a:gd name="connsiteY179" fmla="*/ 4223367 h 4469173"/>
              <a:gd name="connsiteX180" fmla="*/ 3843489 w 4268061"/>
              <a:gd name="connsiteY180" fmla="*/ 4290405 h 4469173"/>
              <a:gd name="connsiteX181" fmla="*/ 3888180 w 4268061"/>
              <a:gd name="connsiteY181" fmla="*/ 4329511 h 4469173"/>
              <a:gd name="connsiteX182" fmla="*/ 3932874 w 4268061"/>
              <a:gd name="connsiteY182" fmla="*/ 4413308 h 4469173"/>
              <a:gd name="connsiteX183" fmla="*/ 3882595 w 4268061"/>
              <a:gd name="connsiteY183" fmla="*/ 4340683 h 4469173"/>
              <a:gd name="connsiteX184" fmla="*/ 3798796 w 4268061"/>
              <a:gd name="connsiteY184" fmla="*/ 4312752 h 4469173"/>
              <a:gd name="connsiteX185" fmla="*/ 3809971 w 4268061"/>
              <a:gd name="connsiteY185" fmla="*/ 4290405 h 4469173"/>
              <a:gd name="connsiteX186" fmla="*/ 3821143 w 4268061"/>
              <a:gd name="connsiteY186" fmla="*/ 4268061 h 4469173"/>
              <a:gd name="connsiteX187" fmla="*/ 3717793 w 4268061"/>
              <a:gd name="connsiteY187" fmla="*/ 4268061 h 4469173"/>
              <a:gd name="connsiteX188" fmla="*/ 3636790 w 4268061"/>
              <a:gd name="connsiteY188" fmla="*/ 4284820 h 4469173"/>
              <a:gd name="connsiteX189" fmla="*/ 3561374 w 4268061"/>
              <a:gd name="connsiteY189" fmla="*/ 4343477 h 4469173"/>
              <a:gd name="connsiteX190" fmla="*/ 3485955 w 4268061"/>
              <a:gd name="connsiteY190" fmla="*/ 4469173 h 4469173"/>
              <a:gd name="connsiteX191" fmla="*/ 3471990 w 4268061"/>
              <a:gd name="connsiteY191" fmla="*/ 4396548 h 4469173"/>
              <a:gd name="connsiteX192" fmla="*/ 3441264 w 4268061"/>
              <a:gd name="connsiteY192" fmla="*/ 4379789 h 4469173"/>
              <a:gd name="connsiteX193" fmla="*/ 3410537 w 4268061"/>
              <a:gd name="connsiteY193" fmla="*/ 4382583 h 4469173"/>
              <a:gd name="connsiteX194" fmla="*/ 3396571 w 4268061"/>
              <a:gd name="connsiteY194" fmla="*/ 4357442 h 4469173"/>
              <a:gd name="connsiteX195" fmla="*/ 3374227 w 4268061"/>
              <a:gd name="connsiteY195" fmla="*/ 4379789 h 4469173"/>
              <a:gd name="connsiteX196" fmla="*/ 3357468 w 4268061"/>
              <a:gd name="connsiteY196" fmla="*/ 4368617 h 4469173"/>
              <a:gd name="connsiteX197" fmla="*/ 3340708 w 4268061"/>
              <a:gd name="connsiteY197" fmla="*/ 4346270 h 4469173"/>
              <a:gd name="connsiteX198" fmla="*/ 3304396 w 4268061"/>
              <a:gd name="connsiteY198" fmla="*/ 4357442 h 4469173"/>
              <a:gd name="connsiteX199" fmla="*/ 3262496 w 4268061"/>
              <a:gd name="connsiteY199" fmla="*/ 4368617 h 4469173"/>
              <a:gd name="connsiteX200" fmla="*/ 3215012 w 4268061"/>
              <a:gd name="connsiteY200" fmla="*/ 4349064 h 4469173"/>
              <a:gd name="connsiteX201" fmla="*/ 3156353 w 4268061"/>
              <a:gd name="connsiteY201" fmla="*/ 4318339 h 4469173"/>
              <a:gd name="connsiteX202" fmla="*/ 3106074 w 4268061"/>
              <a:gd name="connsiteY202" fmla="*/ 4284820 h 4469173"/>
              <a:gd name="connsiteX203" fmla="*/ 3083730 w 4268061"/>
              <a:gd name="connsiteY203" fmla="*/ 4256886 h 4469173"/>
              <a:gd name="connsiteX204" fmla="*/ 3061384 w 4268061"/>
              <a:gd name="connsiteY204" fmla="*/ 4279233 h 4469173"/>
              <a:gd name="connsiteX205" fmla="*/ 3050211 w 4268061"/>
              <a:gd name="connsiteY205" fmla="*/ 4251301 h 4469173"/>
              <a:gd name="connsiteX206" fmla="*/ 3030658 w 4268061"/>
              <a:gd name="connsiteY206" fmla="*/ 4231748 h 4469173"/>
              <a:gd name="connsiteX207" fmla="*/ 3005518 w 4268061"/>
              <a:gd name="connsiteY207" fmla="*/ 4223367 h 4469173"/>
              <a:gd name="connsiteX208" fmla="*/ 2997140 w 4268061"/>
              <a:gd name="connsiteY208" fmla="*/ 4226161 h 4469173"/>
              <a:gd name="connsiteX209" fmla="*/ 2988759 w 4268061"/>
              <a:gd name="connsiteY209" fmla="*/ 4228955 h 4469173"/>
              <a:gd name="connsiteX210" fmla="*/ 2983174 w 4268061"/>
              <a:gd name="connsiteY210" fmla="*/ 4234542 h 4469173"/>
              <a:gd name="connsiteX211" fmla="*/ 2941274 w 4268061"/>
              <a:gd name="connsiteY211" fmla="*/ 4209402 h 4469173"/>
              <a:gd name="connsiteX212" fmla="*/ 2877030 w 4268061"/>
              <a:gd name="connsiteY212" fmla="*/ 4184264 h 4469173"/>
              <a:gd name="connsiteX213" fmla="*/ 2818371 w 4268061"/>
              <a:gd name="connsiteY213" fmla="*/ 4159123 h 4469173"/>
              <a:gd name="connsiteX214" fmla="*/ 2793234 w 4268061"/>
              <a:gd name="connsiteY214" fmla="*/ 4133986 h 4469173"/>
              <a:gd name="connsiteX215" fmla="*/ 2809993 w 4268061"/>
              <a:gd name="connsiteY215" fmla="*/ 4083708 h 4469173"/>
              <a:gd name="connsiteX216" fmla="*/ 2826752 w 4268061"/>
              <a:gd name="connsiteY216" fmla="*/ 4011083 h 4469173"/>
              <a:gd name="connsiteX217" fmla="*/ 2801612 w 4268061"/>
              <a:gd name="connsiteY217" fmla="*/ 3935664 h 4469173"/>
              <a:gd name="connsiteX218" fmla="*/ 2692677 w 4268061"/>
              <a:gd name="connsiteY218" fmla="*/ 3888180 h 4469173"/>
              <a:gd name="connsiteX219" fmla="*/ 2594915 w 4268061"/>
              <a:gd name="connsiteY219" fmla="*/ 3918905 h 4469173"/>
              <a:gd name="connsiteX220" fmla="*/ 2547428 w 4268061"/>
              <a:gd name="connsiteY220" fmla="*/ 3999911 h 4469173"/>
              <a:gd name="connsiteX221" fmla="*/ 2592121 w 4268061"/>
              <a:gd name="connsiteY221" fmla="*/ 4066948 h 4469173"/>
              <a:gd name="connsiteX222" fmla="*/ 2553015 w 4268061"/>
              <a:gd name="connsiteY222" fmla="*/ 4089292 h 4469173"/>
              <a:gd name="connsiteX223" fmla="*/ 2525084 w 4268061"/>
              <a:gd name="connsiteY223" fmla="*/ 4111639 h 4469173"/>
              <a:gd name="connsiteX224" fmla="*/ 2485978 w 4268061"/>
              <a:gd name="connsiteY224" fmla="*/ 4030636 h 4469173"/>
              <a:gd name="connsiteX225" fmla="*/ 2435699 w 4268061"/>
              <a:gd name="connsiteY225" fmla="*/ 3999911 h 4469173"/>
              <a:gd name="connsiteX226" fmla="*/ 2393802 w 4268061"/>
              <a:gd name="connsiteY226" fmla="*/ 4019461 h 4469173"/>
              <a:gd name="connsiteX227" fmla="*/ 2368662 w 4268061"/>
              <a:gd name="connsiteY227" fmla="*/ 4061361 h 4469173"/>
              <a:gd name="connsiteX228" fmla="*/ 2343524 w 4268061"/>
              <a:gd name="connsiteY228" fmla="*/ 4103258 h 4469173"/>
              <a:gd name="connsiteX229" fmla="*/ 2301624 w 4268061"/>
              <a:gd name="connsiteY229" fmla="*/ 4122811 h 4469173"/>
              <a:gd name="connsiteX230" fmla="*/ 2301624 w 4268061"/>
              <a:gd name="connsiteY230" fmla="*/ 4089292 h 4469173"/>
              <a:gd name="connsiteX231" fmla="*/ 2279278 w 4268061"/>
              <a:gd name="connsiteY231" fmla="*/ 4066948 h 4469173"/>
              <a:gd name="connsiteX232" fmla="*/ 2201068 w 4268061"/>
              <a:gd name="connsiteY232" fmla="*/ 4089292 h 4469173"/>
              <a:gd name="connsiteX233" fmla="*/ 2122859 w 4268061"/>
              <a:gd name="connsiteY233" fmla="*/ 4111639 h 4469173"/>
              <a:gd name="connsiteX234" fmla="*/ 2089340 w 4268061"/>
              <a:gd name="connsiteY234" fmla="*/ 4094880 h 4469173"/>
              <a:gd name="connsiteX235" fmla="*/ 2044647 w 4268061"/>
              <a:gd name="connsiteY235" fmla="*/ 4089292 h 4469173"/>
              <a:gd name="connsiteX236" fmla="*/ 1997162 w 4268061"/>
              <a:gd name="connsiteY236" fmla="*/ 4117226 h 4469173"/>
              <a:gd name="connsiteX237" fmla="*/ 1966437 w 4268061"/>
              <a:gd name="connsiteY237" fmla="*/ 4145158 h 4469173"/>
              <a:gd name="connsiteX238" fmla="*/ 1888225 w 4268061"/>
              <a:gd name="connsiteY238" fmla="*/ 4103258 h 4469173"/>
              <a:gd name="connsiteX239" fmla="*/ 1787669 w 4268061"/>
              <a:gd name="connsiteY239" fmla="*/ 4044601 h 4469173"/>
              <a:gd name="connsiteX240" fmla="*/ 1759737 w 4268061"/>
              <a:gd name="connsiteY240" fmla="*/ 4111639 h 4469173"/>
              <a:gd name="connsiteX241" fmla="*/ 1698287 w 4268061"/>
              <a:gd name="connsiteY241" fmla="*/ 4156330 h 4469173"/>
              <a:gd name="connsiteX242" fmla="*/ 1709459 w 4268061"/>
              <a:gd name="connsiteY242" fmla="*/ 4069739 h 4469173"/>
              <a:gd name="connsiteX243" fmla="*/ 1720631 w 4268061"/>
              <a:gd name="connsiteY243" fmla="*/ 3977564 h 4469173"/>
              <a:gd name="connsiteX244" fmla="*/ 1661974 w 4268061"/>
              <a:gd name="connsiteY244" fmla="*/ 3966389 h 4469173"/>
              <a:gd name="connsiteX245" fmla="*/ 1608903 w 4268061"/>
              <a:gd name="connsiteY245" fmla="*/ 3944045 h 4469173"/>
              <a:gd name="connsiteX246" fmla="*/ 1580971 w 4268061"/>
              <a:gd name="connsiteY246" fmla="*/ 3938458 h 4469173"/>
              <a:gd name="connsiteX247" fmla="*/ 1564212 w 4268061"/>
              <a:gd name="connsiteY247" fmla="*/ 3932871 h 4469173"/>
              <a:gd name="connsiteX248" fmla="*/ 1564212 w 4268061"/>
              <a:gd name="connsiteY248" fmla="*/ 3910526 h 4469173"/>
              <a:gd name="connsiteX249" fmla="*/ 1508346 w 4268061"/>
              <a:gd name="connsiteY249" fmla="*/ 3888180 h 4469173"/>
              <a:gd name="connsiteX250" fmla="*/ 1455275 w 4268061"/>
              <a:gd name="connsiteY250" fmla="*/ 3944045 h 4469173"/>
              <a:gd name="connsiteX251" fmla="*/ 1385443 w 4268061"/>
              <a:gd name="connsiteY251" fmla="*/ 3999911 h 4469173"/>
              <a:gd name="connsiteX252" fmla="*/ 1444102 w 4268061"/>
              <a:gd name="connsiteY252" fmla="*/ 3910526 h 4469173"/>
              <a:gd name="connsiteX253" fmla="*/ 1486000 w 4268061"/>
              <a:gd name="connsiteY253" fmla="*/ 3832314 h 4469173"/>
              <a:gd name="connsiteX254" fmla="*/ 1430137 w 4268061"/>
              <a:gd name="connsiteY254" fmla="*/ 3798796 h 4469173"/>
              <a:gd name="connsiteX255" fmla="*/ 1335165 w 4268061"/>
              <a:gd name="connsiteY255" fmla="*/ 3807177 h 4469173"/>
              <a:gd name="connsiteX256" fmla="*/ 1284887 w 4268061"/>
              <a:gd name="connsiteY256" fmla="*/ 3826730 h 4469173"/>
              <a:gd name="connsiteX257" fmla="*/ 1262541 w 4268061"/>
              <a:gd name="connsiteY257" fmla="*/ 3846283 h 4469173"/>
              <a:gd name="connsiteX258" fmla="*/ 1251368 w 4268061"/>
              <a:gd name="connsiteY258" fmla="*/ 3854661 h 4469173"/>
              <a:gd name="connsiteX259" fmla="*/ 1223437 w 4268061"/>
              <a:gd name="connsiteY259" fmla="*/ 3849074 h 4469173"/>
              <a:gd name="connsiteX260" fmla="*/ 1206678 w 4268061"/>
              <a:gd name="connsiteY260" fmla="*/ 3843489 h 4469173"/>
              <a:gd name="connsiteX261" fmla="*/ 1203884 w 4268061"/>
              <a:gd name="connsiteY261" fmla="*/ 3868627 h 4469173"/>
              <a:gd name="connsiteX262" fmla="*/ 1173159 w 4268061"/>
              <a:gd name="connsiteY262" fmla="*/ 3877008 h 4469173"/>
              <a:gd name="connsiteX263" fmla="*/ 1145225 w 4268061"/>
              <a:gd name="connsiteY263" fmla="*/ 3874214 h 4469173"/>
              <a:gd name="connsiteX264" fmla="*/ 1122881 w 4268061"/>
              <a:gd name="connsiteY264" fmla="*/ 3871420 h 4469173"/>
              <a:gd name="connsiteX265" fmla="*/ 1128465 w 4268061"/>
              <a:gd name="connsiteY265" fmla="*/ 3877008 h 4469173"/>
              <a:gd name="connsiteX266" fmla="*/ 1061428 w 4268061"/>
              <a:gd name="connsiteY266" fmla="*/ 3941252 h 4469173"/>
              <a:gd name="connsiteX267" fmla="*/ 759759 w 4268061"/>
              <a:gd name="connsiteY267" fmla="*/ 4089292 h 4469173"/>
              <a:gd name="connsiteX268" fmla="*/ 737415 w 4268061"/>
              <a:gd name="connsiteY268" fmla="*/ 4044601 h 4469173"/>
              <a:gd name="connsiteX269" fmla="*/ 770934 w 4268061"/>
              <a:gd name="connsiteY269" fmla="*/ 3974770 h 4469173"/>
              <a:gd name="connsiteX270" fmla="*/ 804452 w 4268061"/>
              <a:gd name="connsiteY270" fmla="*/ 3932871 h 4469173"/>
              <a:gd name="connsiteX271" fmla="*/ 815625 w 4268061"/>
              <a:gd name="connsiteY271" fmla="*/ 3938458 h 4469173"/>
              <a:gd name="connsiteX272" fmla="*/ 837971 w 4268061"/>
              <a:gd name="connsiteY272" fmla="*/ 3944045 h 4469173"/>
              <a:gd name="connsiteX273" fmla="*/ 857522 w 4268061"/>
              <a:gd name="connsiteY273" fmla="*/ 3899352 h 4469173"/>
              <a:gd name="connsiteX274" fmla="*/ 994391 w 4268061"/>
              <a:gd name="connsiteY274" fmla="*/ 3865833 h 4469173"/>
              <a:gd name="connsiteX275" fmla="*/ 983218 w 4268061"/>
              <a:gd name="connsiteY275" fmla="*/ 3854661 h 4469173"/>
              <a:gd name="connsiteX276" fmla="*/ 1030703 w 4268061"/>
              <a:gd name="connsiteY276" fmla="*/ 3815555 h 4469173"/>
              <a:gd name="connsiteX277" fmla="*/ 1136846 w 4268061"/>
              <a:gd name="connsiteY277" fmla="*/ 3759692 h 4469173"/>
              <a:gd name="connsiteX278" fmla="*/ 1245781 w 4268061"/>
              <a:gd name="connsiteY278" fmla="*/ 3673102 h 4469173"/>
              <a:gd name="connsiteX279" fmla="*/ 1296059 w 4268061"/>
              <a:gd name="connsiteY279" fmla="*/ 3541820 h 4469173"/>
              <a:gd name="connsiteX280" fmla="*/ 1262541 w 4268061"/>
              <a:gd name="connsiteY280" fmla="*/ 3505508 h 4469173"/>
              <a:gd name="connsiteX281" fmla="*/ 1229022 w 4268061"/>
              <a:gd name="connsiteY281" fmla="*/ 3474783 h 4469173"/>
              <a:gd name="connsiteX282" fmla="*/ 1229022 w 4268061"/>
              <a:gd name="connsiteY282" fmla="*/ 3463608 h 4469173"/>
              <a:gd name="connsiteX283" fmla="*/ 1184331 w 4268061"/>
              <a:gd name="connsiteY283" fmla="*/ 3463608 h 4469173"/>
              <a:gd name="connsiteX284" fmla="*/ 1161984 w 4268061"/>
              <a:gd name="connsiteY284" fmla="*/ 3466402 h 4469173"/>
              <a:gd name="connsiteX285" fmla="*/ 1139640 w 4268061"/>
              <a:gd name="connsiteY285" fmla="*/ 3469195 h 4469173"/>
              <a:gd name="connsiteX286" fmla="*/ 1117293 w 4268061"/>
              <a:gd name="connsiteY286" fmla="*/ 3452436 h 4469173"/>
              <a:gd name="connsiteX287" fmla="*/ 1131259 w 4268061"/>
              <a:gd name="connsiteY287" fmla="*/ 3444055 h 4469173"/>
              <a:gd name="connsiteX288" fmla="*/ 1161984 w 4268061"/>
              <a:gd name="connsiteY288" fmla="*/ 3424505 h 4469173"/>
              <a:gd name="connsiteX289" fmla="*/ 1192712 w 4268061"/>
              <a:gd name="connsiteY289" fmla="*/ 3371433 h 4469173"/>
              <a:gd name="connsiteX290" fmla="*/ 1206678 w 4268061"/>
              <a:gd name="connsiteY290" fmla="*/ 3273668 h 4469173"/>
              <a:gd name="connsiteX291" fmla="*/ 1175952 w 4268061"/>
              <a:gd name="connsiteY291" fmla="*/ 3245736 h 4469173"/>
              <a:gd name="connsiteX292" fmla="*/ 1106121 w 4268061"/>
              <a:gd name="connsiteY292" fmla="*/ 3240149 h 4469173"/>
              <a:gd name="connsiteX293" fmla="*/ 1036290 w 4268061"/>
              <a:gd name="connsiteY293" fmla="*/ 3228977 h 4469173"/>
              <a:gd name="connsiteX294" fmla="*/ 1005565 w 4268061"/>
              <a:gd name="connsiteY294" fmla="*/ 3173112 h 4469173"/>
              <a:gd name="connsiteX295" fmla="*/ 1027909 w 4268061"/>
              <a:gd name="connsiteY295" fmla="*/ 3161939 h 4469173"/>
              <a:gd name="connsiteX296" fmla="*/ 1061428 w 4268061"/>
              <a:gd name="connsiteY296" fmla="*/ 3173112 h 4469173"/>
              <a:gd name="connsiteX297" fmla="*/ 1161984 w 4268061"/>
              <a:gd name="connsiteY297" fmla="*/ 3167527 h 4469173"/>
              <a:gd name="connsiteX298" fmla="*/ 1184331 w 4268061"/>
              <a:gd name="connsiteY298" fmla="*/ 3150767 h 4469173"/>
              <a:gd name="connsiteX299" fmla="*/ 1178744 w 4268061"/>
              <a:gd name="connsiteY299" fmla="*/ 3150767 h 4469173"/>
              <a:gd name="connsiteX300" fmla="*/ 1173159 w 4268061"/>
              <a:gd name="connsiteY300" fmla="*/ 3139593 h 4469173"/>
              <a:gd name="connsiteX301" fmla="*/ 1184331 w 4268061"/>
              <a:gd name="connsiteY301" fmla="*/ 3128421 h 4469173"/>
              <a:gd name="connsiteX302" fmla="*/ 1156399 w 4268061"/>
              <a:gd name="connsiteY302" fmla="*/ 3108868 h 4469173"/>
              <a:gd name="connsiteX303" fmla="*/ 1139640 w 4268061"/>
              <a:gd name="connsiteY303" fmla="*/ 3083730 h 4469173"/>
              <a:gd name="connsiteX304" fmla="*/ 1170365 w 4268061"/>
              <a:gd name="connsiteY304" fmla="*/ 3047418 h 4469173"/>
              <a:gd name="connsiteX305" fmla="*/ 1184331 w 4268061"/>
              <a:gd name="connsiteY305" fmla="*/ 2994346 h 4469173"/>
              <a:gd name="connsiteX306" fmla="*/ 1161984 w 4268061"/>
              <a:gd name="connsiteY306" fmla="*/ 2916136 h 4469173"/>
              <a:gd name="connsiteX307" fmla="*/ 1114500 w 4268061"/>
              <a:gd name="connsiteY307" fmla="*/ 2888202 h 4469173"/>
              <a:gd name="connsiteX308" fmla="*/ 1069809 w 4268061"/>
              <a:gd name="connsiteY308" fmla="*/ 2882617 h 4469173"/>
              <a:gd name="connsiteX309" fmla="*/ 1050256 w 4268061"/>
              <a:gd name="connsiteY309" fmla="*/ 2860271 h 4469173"/>
              <a:gd name="connsiteX310" fmla="*/ 1030703 w 4268061"/>
              <a:gd name="connsiteY310" fmla="*/ 2865858 h 4469173"/>
              <a:gd name="connsiteX311" fmla="*/ 1016737 w 4268061"/>
              <a:gd name="connsiteY311" fmla="*/ 2871443 h 4469173"/>
              <a:gd name="connsiteX312" fmla="*/ 1016737 w 4268061"/>
              <a:gd name="connsiteY312" fmla="*/ 2865858 h 4469173"/>
              <a:gd name="connsiteX313" fmla="*/ 1005565 w 4268061"/>
              <a:gd name="connsiteY313" fmla="*/ 2843511 h 4469173"/>
              <a:gd name="connsiteX314" fmla="*/ 1039084 w 4268061"/>
              <a:gd name="connsiteY314" fmla="*/ 2815580 h 4469173"/>
              <a:gd name="connsiteX315" fmla="*/ 1128465 w 4268061"/>
              <a:gd name="connsiteY315" fmla="*/ 2815580 h 4469173"/>
              <a:gd name="connsiteX316" fmla="*/ 1184331 w 4268061"/>
              <a:gd name="connsiteY316" fmla="*/ 2787646 h 4469173"/>
              <a:gd name="connsiteX317" fmla="*/ 1206678 w 4268061"/>
              <a:gd name="connsiteY317" fmla="*/ 2726196 h 4469173"/>
              <a:gd name="connsiteX318" fmla="*/ 1184331 w 4268061"/>
              <a:gd name="connsiteY318" fmla="*/ 2684296 h 4469173"/>
              <a:gd name="connsiteX319" fmla="*/ 1161984 w 4268061"/>
              <a:gd name="connsiteY319" fmla="*/ 2636812 h 4469173"/>
              <a:gd name="connsiteX320" fmla="*/ 1128465 w 4268061"/>
              <a:gd name="connsiteY320" fmla="*/ 2653571 h 4469173"/>
              <a:gd name="connsiteX321" fmla="*/ 1094947 w 4268061"/>
              <a:gd name="connsiteY321" fmla="*/ 2681502 h 4469173"/>
              <a:gd name="connsiteX322" fmla="*/ 1094947 w 4268061"/>
              <a:gd name="connsiteY322" fmla="*/ 2659158 h 4469173"/>
              <a:gd name="connsiteX323" fmla="*/ 1050256 w 4268061"/>
              <a:gd name="connsiteY323" fmla="*/ 2681502 h 4469173"/>
              <a:gd name="connsiteX324" fmla="*/ 1064222 w 4268061"/>
              <a:gd name="connsiteY324" fmla="*/ 2687090 h 4469173"/>
              <a:gd name="connsiteX325" fmla="*/ 1072602 w 4268061"/>
              <a:gd name="connsiteY325" fmla="*/ 2703849 h 4469173"/>
              <a:gd name="connsiteX326" fmla="*/ 1005565 w 4268061"/>
              <a:gd name="connsiteY326" fmla="*/ 2703849 h 4469173"/>
              <a:gd name="connsiteX327" fmla="*/ 1016737 w 4268061"/>
              <a:gd name="connsiteY327" fmla="*/ 2681502 h 4469173"/>
              <a:gd name="connsiteX328" fmla="*/ 1025116 w 4268061"/>
              <a:gd name="connsiteY328" fmla="*/ 2684296 h 4469173"/>
              <a:gd name="connsiteX329" fmla="*/ 1033497 w 4268061"/>
              <a:gd name="connsiteY329" fmla="*/ 2687090 h 4469173"/>
              <a:gd name="connsiteX330" fmla="*/ 1080981 w 4268061"/>
              <a:gd name="connsiteY330" fmla="*/ 2647984 h 4469173"/>
              <a:gd name="connsiteX331" fmla="*/ 1117293 w 4268061"/>
              <a:gd name="connsiteY331" fmla="*/ 2603293 h 4469173"/>
              <a:gd name="connsiteX332" fmla="*/ 1106121 w 4268061"/>
              <a:gd name="connsiteY332" fmla="*/ 2586533 h 4469173"/>
              <a:gd name="connsiteX333" fmla="*/ 1083775 w 4268061"/>
              <a:gd name="connsiteY333" fmla="*/ 2569774 h 4469173"/>
              <a:gd name="connsiteX334" fmla="*/ 1050256 w 4268061"/>
              <a:gd name="connsiteY334" fmla="*/ 2592121 h 4469173"/>
              <a:gd name="connsiteX335" fmla="*/ 999978 w 4268061"/>
              <a:gd name="connsiteY335" fmla="*/ 2639605 h 4469173"/>
              <a:gd name="connsiteX336" fmla="*/ 944112 w 4268061"/>
              <a:gd name="connsiteY336" fmla="*/ 2684296 h 4469173"/>
              <a:gd name="connsiteX337" fmla="*/ 893834 w 4268061"/>
              <a:gd name="connsiteY337" fmla="*/ 2703849 h 4469173"/>
              <a:gd name="connsiteX338" fmla="*/ 846350 w 4268061"/>
              <a:gd name="connsiteY338" fmla="*/ 2684296 h 4469173"/>
              <a:gd name="connsiteX339" fmla="*/ 815625 w 4268061"/>
              <a:gd name="connsiteY339" fmla="*/ 2647984 h 4469173"/>
              <a:gd name="connsiteX340" fmla="*/ 849143 w 4268061"/>
              <a:gd name="connsiteY340" fmla="*/ 2636812 h 4469173"/>
              <a:gd name="connsiteX341" fmla="*/ 849143 w 4268061"/>
              <a:gd name="connsiteY341" fmla="*/ 2659158 h 4469173"/>
              <a:gd name="connsiteX342" fmla="*/ 935734 w 4268061"/>
              <a:gd name="connsiteY342" fmla="*/ 2639605 h 4469173"/>
              <a:gd name="connsiteX343" fmla="*/ 1005565 w 4268061"/>
              <a:gd name="connsiteY343" fmla="*/ 2569774 h 4469173"/>
              <a:gd name="connsiteX344" fmla="*/ 1027909 w 4268061"/>
              <a:gd name="connsiteY344" fmla="*/ 2575361 h 4469173"/>
              <a:gd name="connsiteX345" fmla="*/ 1050256 w 4268061"/>
              <a:gd name="connsiteY345" fmla="*/ 2580946 h 4469173"/>
              <a:gd name="connsiteX346" fmla="*/ 1094947 w 4268061"/>
              <a:gd name="connsiteY346" fmla="*/ 2547427 h 4469173"/>
              <a:gd name="connsiteX347" fmla="*/ 1139640 w 4268061"/>
              <a:gd name="connsiteY347" fmla="*/ 2480390 h 4469173"/>
              <a:gd name="connsiteX348" fmla="*/ 1106121 w 4268061"/>
              <a:gd name="connsiteY348" fmla="*/ 2491565 h 4469173"/>
              <a:gd name="connsiteX349" fmla="*/ 1072602 w 4268061"/>
              <a:gd name="connsiteY349" fmla="*/ 2502737 h 4469173"/>
              <a:gd name="connsiteX350" fmla="*/ 1094947 w 4268061"/>
              <a:gd name="connsiteY350" fmla="*/ 2469218 h 4469173"/>
              <a:gd name="connsiteX351" fmla="*/ 1075396 w 4268061"/>
              <a:gd name="connsiteY351" fmla="*/ 2444078 h 4469173"/>
              <a:gd name="connsiteX352" fmla="*/ 1027909 w 4268061"/>
              <a:gd name="connsiteY352" fmla="*/ 2435699 h 4469173"/>
              <a:gd name="connsiteX353" fmla="*/ 927353 w 4268061"/>
              <a:gd name="connsiteY353" fmla="*/ 2474805 h 4469173"/>
              <a:gd name="connsiteX354" fmla="*/ 826797 w 4268061"/>
              <a:gd name="connsiteY354" fmla="*/ 2547427 h 4469173"/>
              <a:gd name="connsiteX355" fmla="*/ 832384 w 4268061"/>
              <a:gd name="connsiteY355" fmla="*/ 2525083 h 4469173"/>
              <a:gd name="connsiteX356" fmla="*/ 871490 w 4268061"/>
              <a:gd name="connsiteY356" fmla="*/ 2502737 h 4469173"/>
              <a:gd name="connsiteX357" fmla="*/ 835178 w 4268061"/>
              <a:gd name="connsiteY357" fmla="*/ 2491565 h 4469173"/>
              <a:gd name="connsiteX358" fmla="*/ 784900 w 4268061"/>
              <a:gd name="connsiteY358" fmla="*/ 2483184 h 4469173"/>
              <a:gd name="connsiteX359" fmla="*/ 737415 w 4268061"/>
              <a:gd name="connsiteY359" fmla="*/ 2477596 h 4469173"/>
              <a:gd name="connsiteX360" fmla="*/ 715068 w 4268061"/>
              <a:gd name="connsiteY360" fmla="*/ 2469218 h 4469173"/>
              <a:gd name="connsiteX361" fmla="*/ 692722 w 4268061"/>
              <a:gd name="connsiteY361" fmla="*/ 2491565 h 4469173"/>
              <a:gd name="connsiteX362" fmla="*/ 667584 w 4268061"/>
              <a:gd name="connsiteY362" fmla="*/ 2485977 h 4469173"/>
              <a:gd name="connsiteX363" fmla="*/ 636856 w 4268061"/>
              <a:gd name="connsiteY363" fmla="*/ 2480390 h 4469173"/>
              <a:gd name="connsiteX364" fmla="*/ 522334 w 4268061"/>
              <a:gd name="connsiteY364" fmla="*/ 2491565 h 4469173"/>
              <a:gd name="connsiteX365" fmla="*/ 483231 w 4268061"/>
              <a:gd name="connsiteY365" fmla="*/ 2519496 h 4469173"/>
              <a:gd name="connsiteX366" fmla="*/ 472056 w 4268061"/>
              <a:gd name="connsiteY366" fmla="*/ 2547427 h 4469173"/>
              <a:gd name="connsiteX367" fmla="*/ 446918 w 4268061"/>
              <a:gd name="connsiteY367" fmla="*/ 2558602 h 4469173"/>
              <a:gd name="connsiteX368" fmla="*/ 424572 w 4268061"/>
              <a:gd name="connsiteY368" fmla="*/ 2553015 h 4469173"/>
              <a:gd name="connsiteX369" fmla="*/ 402225 w 4268061"/>
              <a:gd name="connsiteY369" fmla="*/ 2547427 h 4469173"/>
              <a:gd name="connsiteX370" fmla="*/ 337981 w 4268061"/>
              <a:gd name="connsiteY370" fmla="*/ 2572568 h 4469173"/>
              <a:gd name="connsiteX371" fmla="*/ 301669 w 4268061"/>
              <a:gd name="connsiteY371" fmla="*/ 2625640 h 4469173"/>
              <a:gd name="connsiteX372" fmla="*/ 223459 w 4268061"/>
              <a:gd name="connsiteY372" fmla="*/ 2678711 h 4469173"/>
              <a:gd name="connsiteX373" fmla="*/ 33519 w 4268061"/>
              <a:gd name="connsiteY373" fmla="*/ 2703849 h 4469173"/>
              <a:gd name="connsiteX374" fmla="*/ 0 w 4268061"/>
              <a:gd name="connsiteY374" fmla="*/ 2659158 h 4469173"/>
              <a:gd name="connsiteX375" fmla="*/ 39106 w 4268061"/>
              <a:gd name="connsiteY375" fmla="*/ 2639605 h 4469173"/>
              <a:gd name="connsiteX376" fmla="*/ 122903 w 4268061"/>
              <a:gd name="connsiteY376" fmla="*/ 2594914 h 4469173"/>
              <a:gd name="connsiteX377" fmla="*/ 240219 w 4268061"/>
              <a:gd name="connsiteY377" fmla="*/ 2541843 h 4469173"/>
              <a:gd name="connsiteX378" fmla="*/ 379881 w 4268061"/>
              <a:gd name="connsiteY378" fmla="*/ 2502737 h 4469173"/>
              <a:gd name="connsiteX379" fmla="*/ 396640 w 4268061"/>
              <a:gd name="connsiteY379" fmla="*/ 2508324 h 4469173"/>
              <a:gd name="connsiteX380" fmla="*/ 413400 w 4268061"/>
              <a:gd name="connsiteY380" fmla="*/ 2513909 h 4469173"/>
              <a:gd name="connsiteX381" fmla="*/ 424572 w 4268061"/>
              <a:gd name="connsiteY381" fmla="*/ 2480390 h 4469173"/>
              <a:gd name="connsiteX382" fmla="*/ 435744 w 4268061"/>
              <a:gd name="connsiteY382" fmla="*/ 2485977 h 4469173"/>
              <a:gd name="connsiteX383" fmla="*/ 452503 w 4268061"/>
              <a:gd name="connsiteY383" fmla="*/ 2491565 h 4469173"/>
              <a:gd name="connsiteX384" fmla="*/ 508369 w 4268061"/>
              <a:gd name="connsiteY384" fmla="*/ 2458046 h 4469173"/>
              <a:gd name="connsiteX385" fmla="*/ 558647 w 4268061"/>
              <a:gd name="connsiteY385" fmla="*/ 2413352 h 4469173"/>
              <a:gd name="connsiteX386" fmla="*/ 569819 w 4268061"/>
              <a:gd name="connsiteY386" fmla="*/ 2424527 h 4469173"/>
              <a:gd name="connsiteX387" fmla="*/ 580993 w 4268061"/>
              <a:gd name="connsiteY387" fmla="*/ 2418940 h 4469173"/>
              <a:gd name="connsiteX388" fmla="*/ 580993 w 4268061"/>
              <a:gd name="connsiteY388" fmla="*/ 2413352 h 4469173"/>
              <a:gd name="connsiteX389" fmla="*/ 580993 w 4268061"/>
              <a:gd name="connsiteY389" fmla="*/ 2357490 h 4469173"/>
              <a:gd name="connsiteX390" fmla="*/ 656409 w 4268061"/>
              <a:gd name="connsiteY390" fmla="*/ 2304418 h 4469173"/>
              <a:gd name="connsiteX391" fmla="*/ 824003 w 4268061"/>
              <a:gd name="connsiteY391" fmla="*/ 2284865 h 4469173"/>
              <a:gd name="connsiteX392" fmla="*/ 994391 w 4268061"/>
              <a:gd name="connsiteY392" fmla="*/ 2231793 h 4469173"/>
              <a:gd name="connsiteX393" fmla="*/ 1072602 w 4268061"/>
              <a:gd name="connsiteY393" fmla="*/ 2078165 h 4469173"/>
              <a:gd name="connsiteX394" fmla="*/ 999978 w 4268061"/>
              <a:gd name="connsiteY394" fmla="*/ 2061406 h 4469173"/>
              <a:gd name="connsiteX395" fmla="*/ 958078 w 4268061"/>
              <a:gd name="connsiteY395" fmla="*/ 2022300 h 4469173"/>
              <a:gd name="connsiteX396" fmla="*/ 902215 w 4268061"/>
              <a:gd name="connsiteY396" fmla="*/ 1983196 h 4469173"/>
              <a:gd name="connsiteX397" fmla="*/ 793278 w 4268061"/>
              <a:gd name="connsiteY397" fmla="*/ 1966437 h 4469173"/>
              <a:gd name="connsiteX398" fmla="*/ 762553 w 4268061"/>
              <a:gd name="connsiteY398" fmla="*/ 1969230 h 4469173"/>
              <a:gd name="connsiteX399" fmla="*/ 759759 w 4268061"/>
              <a:gd name="connsiteY399" fmla="*/ 1988781 h 4469173"/>
              <a:gd name="connsiteX400" fmla="*/ 703894 w 4268061"/>
              <a:gd name="connsiteY400" fmla="*/ 1966437 h 4469173"/>
              <a:gd name="connsiteX401" fmla="*/ 715068 w 4268061"/>
              <a:gd name="connsiteY401" fmla="*/ 1955262 h 4469173"/>
              <a:gd name="connsiteX402" fmla="*/ 748587 w 4268061"/>
              <a:gd name="connsiteY402" fmla="*/ 1944090 h 4469173"/>
              <a:gd name="connsiteX403" fmla="*/ 779312 w 4268061"/>
              <a:gd name="connsiteY403" fmla="*/ 1949677 h 4469173"/>
              <a:gd name="connsiteX404" fmla="*/ 815625 w 4268061"/>
              <a:gd name="connsiteY404" fmla="*/ 1955262 h 4469173"/>
              <a:gd name="connsiteX405" fmla="*/ 849143 w 4268061"/>
              <a:gd name="connsiteY405" fmla="*/ 1941296 h 4469173"/>
              <a:gd name="connsiteX406" fmla="*/ 871490 w 4268061"/>
              <a:gd name="connsiteY406" fmla="*/ 1877052 h 4469173"/>
              <a:gd name="connsiteX407" fmla="*/ 826797 w 4268061"/>
              <a:gd name="connsiteY407" fmla="*/ 1854706 h 4469173"/>
              <a:gd name="connsiteX408" fmla="*/ 782106 w 4268061"/>
              <a:gd name="connsiteY408" fmla="*/ 1832361 h 4469173"/>
              <a:gd name="connsiteX409" fmla="*/ 804452 w 4268061"/>
              <a:gd name="connsiteY409" fmla="*/ 1810015 h 4469173"/>
              <a:gd name="connsiteX410" fmla="*/ 765347 w 4268061"/>
              <a:gd name="connsiteY410" fmla="*/ 1790462 h 4469173"/>
              <a:gd name="connsiteX411" fmla="*/ 726241 w 4268061"/>
              <a:gd name="connsiteY411" fmla="*/ 1787668 h 4469173"/>
              <a:gd name="connsiteX412" fmla="*/ 692722 w 4268061"/>
              <a:gd name="connsiteY412" fmla="*/ 1787668 h 4469173"/>
              <a:gd name="connsiteX413" fmla="*/ 715068 w 4268061"/>
              <a:gd name="connsiteY413" fmla="*/ 1726218 h 4469173"/>
              <a:gd name="connsiteX414" fmla="*/ 737415 w 4268061"/>
              <a:gd name="connsiteY414" fmla="*/ 1687112 h 4469173"/>
              <a:gd name="connsiteX415" fmla="*/ 726241 w 4268061"/>
              <a:gd name="connsiteY415" fmla="*/ 1667559 h 4469173"/>
              <a:gd name="connsiteX416" fmla="*/ 715068 w 4268061"/>
              <a:gd name="connsiteY416" fmla="*/ 1642421 h 4469173"/>
              <a:gd name="connsiteX417" fmla="*/ 762553 w 4268061"/>
              <a:gd name="connsiteY417" fmla="*/ 1567003 h 4469173"/>
              <a:gd name="connsiteX418" fmla="*/ 804452 w 4268061"/>
              <a:gd name="connsiteY418" fmla="*/ 1541865 h 4469173"/>
              <a:gd name="connsiteX419" fmla="*/ 793278 w 4268061"/>
              <a:gd name="connsiteY419" fmla="*/ 1463653 h 4469173"/>
              <a:gd name="connsiteX420" fmla="*/ 782106 w 4268061"/>
              <a:gd name="connsiteY420" fmla="*/ 1396615 h 4469173"/>
              <a:gd name="connsiteX421" fmla="*/ 812831 w 4268061"/>
              <a:gd name="connsiteY421" fmla="*/ 1335165 h 4469173"/>
              <a:gd name="connsiteX422" fmla="*/ 860315 w 4268061"/>
              <a:gd name="connsiteY422" fmla="*/ 1284887 h 4469173"/>
              <a:gd name="connsiteX423" fmla="*/ 865903 w 4268061"/>
              <a:gd name="connsiteY423" fmla="*/ 1262540 h 4469173"/>
              <a:gd name="connsiteX424" fmla="*/ 871490 w 4268061"/>
              <a:gd name="connsiteY424" fmla="*/ 1251368 h 4469173"/>
              <a:gd name="connsiteX425" fmla="*/ 893834 w 4268061"/>
              <a:gd name="connsiteY425" fmla="*/ 1251368 h 4469173"/>
              <a:gd name="connsiteX426" fmla="*/ 932940 w 4268061"/>
              <a:gd name="connsiteY426" fmla="*/ 1231815 h 4469173"/>
              <a:gd name="connsiteX427" fmla="*/ 966459 w 4268061"/>
              <a:gd name="connsiteY427" fmla="*/ 1187124 h 4469173"/>
              <a:gd name="connsiteX428" fmla="*/ 1002771 w 4268061"/>
              <a:gd name="connsiteY428" fmla="*/ 1139640 h 4469173"/>
              <a:gd name="connsiteX429" fmla="*/ 1050256 w 4268061"/>
              <a:gd name="connsiteY429" fmla="*/ 1117293 h 4469173"/>
              <a:gd name="connsiteX430" fmla="*/ 1011150 w 4268061"/>
              <a:gd name="connsiteY430" fmla="*/ 1078187 h 4469173"/>
              <a:gd name="connsiteX431" fmla="*/ 972046 w 4268061"/>
              <a:gd name="connsiteY431" fmla="*/ 1039083 h 4469173"/>
              <a:gd name="connsiteX432" fmla="*/ 983218 w 4268061"/>
              <a:gd name="connsiteY432" fmla="*/ 1027909 h 4469173"/>
              <a:gd name="connsiteX433" fmla="*/ 824003 w 4268061"/>
              <a:gd name="connsiteY433" fmla="*/ 983218 h 4469173"/>
              <a:gd name="connsiteX434" fmla="*/ 737415 w 4268061"/>
              <a:gd name="connsiteY434" fmla="*/ 871488 h 4469173"/>
              <a:gd name="connsiteX435" fmla="*/ 776519 w 4268061"/>
              <a:gd name="connsiteY435" fmla="*/ 874281 h 4469173"/>
              <a:gd name="connsiteX436" fmla="*/ 804452 w 4268061"/>
              <a:gd name="connsiteY436" fmla="*/ 893834 h 4469173"/>
              <a:gd name="connsiteX437" fmla="*/ 826797 w 4268061"/>
              <a:gd name="connsiteY437" fmla="*/ 846350 h 4469173"/>
              <a:gd name="connsiteX438" fmla="*/ 871490 w 4268061"/>
              <a:gd name="connsiteY438" fmla="*/ 826797 h 4469173"/>
              <a:gd name="connsiteX439" fmla="*/ 882662 w 4268061"/>
              <a:gd name="connsiteY439" fmla="*/ 871488 h 4469173"/>
              <a:gd name="connsiteX440" fmla="*/ 893834 w 4268061"/>
              <a:gd name="connsiteY440" fmla="*/ 916181 h 4469173"/>
              <a:gd name="connsiteX441" fmla="*/ 865903 w 4268061"/>
              <a:gd name="connsiteY441" fmla="*/ 918974 h 4469173"/>
              <a:gd name="connsiteX442" fmla="*/ 843556 w 4268061"/>
              <a:gd name="connsiteY442" fmla="*/ 921766 h 4469173"/>
              <a:gd name="connsiteX443" fmla="*/ 826797 w 4268061"/>
              <a:gd name="connsiteY443" fmla="*/ 927353 h 4469173"/>
              <a:gd name="connsiteX444" fmla="*/ 857522 w 4268061"/>
              <a:gd name="connsiteY444" fmla="*/ 960871 h 4469173"/>
              <a:gd name="connsiteX445" fmla="*/ 916181 w 4268061"/>
              <a:gd name="connsiteY445" fmla="*/ 983218 h 4469173"/>
              <a:gd name="connsiteX446" fmla="*/ 944112 w 4268061"/>
              <a:gd name="connsiteY446" fmla="*/ 972044 h 4469173"/>
              <a:gd name="connsiteX447" fmla="*/ 972046 w 4268061"/>
              <a:gd name="connsiteY447" fmla="*/ 960871 h 4469173"/>
              <a:gd name="connsiteX448" fmla="*/ 1027909 w 4268061"/>
              <a:gd name="connsiteY448" fmla="*/ 972044 h 4469173"/>
              <a:gd name="connsiteX449" fmla="*/ 1072602 w 4268061"/>
              <a:gd name="connsiteY449" fmla="*/ 983218 h 4469173"/>
              <a:gd name="connsiteX450" fmla="*/ 1072602 w 4268061"/>
              <a:gd name="connsiteY450" fmla="*/ 960871 h 4469173"/>
              <a:gd name="connsiteX451" fmla="*/ 1111706 w 4268061"/>
              <a:gd name="connsiteY451" fmla="*/ 988803 h 4469173"/>
              <a:gd name="connsiteX452" fmla="*/ 1150812 w 4268061"/>
              <a:gd name="connsiteY452" fmla="*/ 1005565 h 4469173"/>
              <a:gd name="connsiteX453" fmla="*/ 1189918 w 4268061"/>
              <a:gd name="connsiteY453" fmla="*/ 969252 h 4469173"/>
              <a:gd name="connsiteX454" fmla="*/ 1229022 w 4268061"/>
              <a:gd name="connsiteY454" fmla="*/ 916181 h 4469173"/>
              <a:gd name="connsiteX455" fmla="*/ 1195503 w 4268061"/>
              <a:gd name="connsiteY455" fmla="*/ 893834 h 4469173"/>
              <a:gd name="connsiteX456" fmla="*/ 1209471 w 4268061"/>
              <a:gd name="connsiteY456" fmla="*/ 846350 h 4469173"/>
              <a:gd name="connsiteX457" fmla="*/ 1251368 w 4268061"/>
              <a:gd name="connsiteY457" fmla="*/ 826797 h 4469173"/>
              <a:gd name="connsiteX458" fmla="*/ 1296059 w 4268061"/>
              <a:gd name="connsiteY458" fmla="*/ 837969 h 4469173"/>
              <a:gd name="connsiteX459" fmla="*/ 1329578 w 4268061"/>
              <a:gd name="connsiteY459" fmla="*/ 849143 h 4469173"/>
              <a:gd name="connsiteX460" fmla="*/ 1385443 w 4268061"/>
              <a:gd name="connsiteY460" fmla="*/ 801659 h 4469173"/>
              <a:gd name="connsiteX461" fmla="*/ 1407790 w 4268061"/>
              <a:gd name="connsiteY461" fmla="*/ 737413 h 4469173"/>
              <a:gd name="connsiteX462" fmla="*/ 1363099 w 4268061"/>
              <a:gd name="connsiteY462" fmla="*/ 648031 h 4469173"/>
              <a:gd name="connsiteX463" fmla="*/ 1357512 w 4268061"/>
              <a:gd name="connsiteY463" fmla="*/ 653616 h 4469173"/>
              <a:gd name="connsiteX464" fmla="*/ 1340752 w 4268061"/>
              <a:gd name="connsiteY464" fmla="*/ 659203 h 4469173"/>
              <a:gd name="connsiteX465" fmla="*/ 1340752 w 4268061"/>
              <a:gd name="connsiteY465" fmla="*/ 642443 h 4469173"/>
              <a:gd name="connsiteX466" fmla="*/ 1335165 w 4268061"/>
              <a:gd name="connsiteY466" fmla="*/ 592165 h 4469173"/>
              <a:gd name="connsiteX467" fmla="*/ 1321199 w 4268061"/>
              <a:gd name="connsiteY467" fmla="*/ 539094 h 4469173"/>
              <a:gd name="connsiteX468" fmla="*/ 1296059 w 4268061"/>
              <a:gd name="connsiteY468" fmla="*/ 513956 h 4469173"/>
              <a:gd name="connsiteX469" fmla="*/ 1307234 w 4268061"/>
              <a:gd name="connsiteY469" fmla="*/ 502781 h 4469173"/>
              <a:gd name="connsiteX470" fmla="*/ 1287681 w 4268061"/>
              <a:gd name="connsiteY470" fmla="*/ 483228 h 4469173"/>
              <a:gd name="connsiteX471" fmla="*/ 1245781 w 4268061"/>
              <a:gd name="connsiteY471" fmla="*/ 460884 h 4469173"/>
              <a:gd name="connsiteX472" fmla="*/ 1203884 w 4268061"/>
              <a:gd name="connsiteY472" fmla="*/ 424572 h 4469173"/>
              <a:gd name="connsiteX473" fmla="*/ 1184331 w 4268061"/>
              <a:gd name="connsiteY473" fmla="*/ 357534 h 4469173"/>
              <a:gd name="connsiteX474" fmla="*/ 1270921 w 4268061"/>
              <a:gd name="connsiteY474" fmla="*/ 413400 h 4469173"/>
              <a:gd name="connsiteX475" fmla="*/ 1349131 w 4268061"/>
              <a:gd name="connsiteY475" fmla="*/ 536300 h 4469173"/>
              <a:gd name="connsiteX476" fmla="*/ 1416169 w 4268061"/>
              <a:gd name="connsiteY476" fmla="*/ 659203 h 4469173"/>
              <a:gd name="connsiteX477" fmla="*/ 1474828 w 4268061"/>
              <a:gd name="connsiteY477" fmla="*/ 715068 h 4469173"/>
              <a:gd name="connsiteX478" fmla="*/ 1586556 w 4268061"/>
              <a:gd name="connsiteY478" fmla="*/ 689928 h 4469173"/>
              <a:gd name="connsiteX479" fmla="*/ 1653593 w 4268061"/>
              <a:gd name="connsiteY479" fmla="*/ 648031 h 4469173"/>
              <a:gd name="connsiteX480" fmla="*/ 1634040 w 4268061"/>
              <a:gd name="connsiteY480" fmla="*/ 620097 h 4469173"/>
              <a:gd name="connsiteX481" fmla="*/ 1631249 w 4268061"/>
              <a:gd name="connsiteY481" fmla="*/ 580993 h 4469173"/>
              <a:gd name="connsiteX482" fmla="*/ 1664768 w 4268061"/>
              <a:gd name="connsiteY482" fmla="*/ 583785 h 4469173"/>
              <a:gd name="connsiteX483" fmla="*/ 1698287 w 4268061"/>
              <a:gd name="connsiteY483" fmla="*/ 603338 h 4469173"/>
              <a:gd name="connsiteX484" fmla="*/ 1720631 w 4268061"/>
              <a:gd name="connsiteY484" fmla="*/ 561440 h 4469173"/>
              <a:gd name="connsiteX485" fmla="*/ 1765324 w 4268061"/>
              <a:gd name="connsiteY485" fmla="*/ 536300 h 4469173"/>
              <a:gd name="connsiteX486" fmla="*/ 1807222 w 4268061"/>
              <a:gd name="connsiteY486" fmla="*/ 558647 h 4469173"/>
              <a:gd name="connsiteX487" fmla="*/ 1854706 w 4268061"/>
              <a:gd name="connsiteY487" fmla="*/ 580993 h 4469173"/>
              <a:gd name="connsiteX488" fmla="*/ 1899399 w 4268061"/>
              <a:gd name="connsiteY488" fmla="*/ 536300 h 4469173"/>
              <a:gd name="connsiteX489" fmla="*/ 1893812 w 4268061"/>
              <a:gd name="connsiteY489" fmla="*/ 494403 h 4469173"/>
              <a:gd name="connsiteX490" fmla="*/ 1888225 w 4268061"/>
              <a:gd name="connsiteY490" fmla="*/ 469263 h 4469173"/>
              <a:gd name="connsiteX491" fmla="*/ 1899399 w 4268061"/>
              <a:gd name="connsiteY491" fmla="*/ 421778 h 4469173"/>
              <a:gd name="connsiteX492" fmla="*/ 1921744 w 4268061"/>
              <a:gd name="connsiteY492" fmla="*/ 368706 h 4469173"/>
              <a:gd name="connsiteX493" fmla="*/ 1927331 w 4268061"/>
              <a:gd name="connsiteY493" fmla="*/ 452503 h 4469173"/>
              <a:gd name="connsiteX494" fmla="*/ 1941297 w 4268061"/>
              <a:gd name="connsiteY494" fmla="*/ 497196 h 4469173"/>
              <a:gd name="connsiteX495" fmla="*/ 1958056 w 4268061"/>
              <a:gd name="connsiteY495" fmla="*/ 530715 h 4469173"/>
              <a:gd name="connsiteX496" fmla="*/ 1966437 w 4268061"/>
              <a:gd name="connsiteY496" fmla="*/ 580993 h 4469173"/>
              <a:gd name="connsiteX497" fmla="*/ 2075372 w 4268061"/>
              <a:gd name="connsiteY497" fmla="*/ 564234 h 4469173"/>
              <a:gd name="connsiteX498" fmla="*/ 2128443 w 4268061"/>
              <a:gd name="connsiteY498" fmla="*/ 525128 h 4469173"/>
              <a:gd name="connsiteX499" fmla="*/ 2156377 w 4268061"/>
              <a:gd name="connsiteY499" fmla="*/ 486022 h 4469173"/>
              <a:gd name="connsiteX500" fmla="*/ 2189896 w 4268061"/>
              <a:gd name="connsiteY500" fmla="*/ 469263 h 4469173"/>
              <a:gd name="connsiteX501" fmla="*/ 2229000 w 4268061"/>
              <a:gd name="connsiteY501" fmla="*/ 488815 h 4469173"/>
              <a:gd name="connsiteX502" fmla="*/ 2254140 w 4268061"/>
              <a:gd name="connsiteY502" fmla="*/ 530715 h 4469173"/>
              <a:gd name="connsiteX503" fmla="*/ 2293244 w 4268061"/>
              <a:gd name="connsiteY503" fmla="*/ 572612 h 4469173"/>
              <a:gd name="connsiteX504" fmla="*/ 2379834 w 4268061"/>
              <a:gd name="connsiteY504" fmla="*/ 592165 h 4469173"/>
              <a:gd name="connsiteX505" fmla="*/ 2391009 w 4268061"/>
              <a:gd name="connsiteY505" fmla="*/ 580993 h 4469173"/>
              <a:gd name="connsiteX506" fmla="*/ 2385421 w 4268061"/>
              <a:gd name="connsiteY506" fmla="*/ 575406 h 4469173"/>
              <a:gd name="connsiteX507" fmla="*/ 2379834 w 4268061"/>
              <a:gd name="connsiteY507" fmla="*/ 558647 h 4469173"/>
              <a:gd name="connsiteX508" fmla="*/ 2393802 w 4268061"/>
              <a:gd name="connsiteY508" fmla="*/ 527922 h 4469173"/>
              <a:gd name="connsiteX509" fmla="*/ 2458046 w 4268061"/>
              <a:gd name="connsiteY509" fmla="*/ 513956 h 4469173"/>
              <a:gd name="connsiteX510" fmla="*/ 2474805 w 4268061"/>
              <a:gd name="connsiteY510" fmla="*/ 533506 h 4469173"/>
              <a:gd name="connsiteX511" fmla="*/ 2474805 w 4268061"/>
              <a:gd name="connsiteY511" fmla="*/ 575406 h 4469173"/>
              <a:gd name="connsiteX512" fmla="*/ 2511118 w 4268061"/>
              <a:gd name="connsiteY512" fmla="*/ 617303 h 4469173"/>
              <a:gd name="connsiteX513" fmla="*/ 2636812 w 4268061"/>
              <a:gd name="connsiteY513" fmla="*/ 636856 h 4469173"/>
              <a:gd name="connsiteX514" fmla="*/ 2751334 w 4268061"/>
              <a:gd name="connsiteY514" fmla="*/ 575406 h 4469173"/>
              <a:gd name="connsiteX515" fmla="*/ 2837924 w 4268061"/>
              <a:gd name="connsiteY515" fmla="*/ 513956 h 4469173"/>
              <a:gd name="connsiteX516" fmla="*/ 2849099 w 4268061"/>
              <a:gd name="connsiteY516" fmla="*/ 541887 h 4469173"/>
              <a:gd name="connsiteX517" fmla="*/ 2860271 w 4268061"/>
              <a:gd name="connsiteY517" fmla="*/ 558647 h 4469173"/>
              <a:gd name="connsiteX518" fmla="*/ 2832340 w 4268061"/>
              <a:gd name="connsiteY518" fmla="*/ 625684 h 4469173"/>
              <a:gd name="connsiteX519" fmla="*/ 2770887 w 4268061"/>
              <a:gd name="connsiteY519" fmla="*/ 634063 h 4469173"/>
              <a:gd name="connsiteX520" fmla="*/ 2709437 w 4268061"/>
              <a:gd name="connsiteY520" fmla="*/ 667581 h 4469173"/>
              <a:gd name="connsiteX521" fmla="*/ 2681505 w 4268061"/>
              <a:gd name="connsiteY521" fmla="*/ 815625 h 4469173"/>
              <a:gd name="connsiteX522" fmla="*/ 2737368 w 4268061"/>
              <a:gd name="connsiteY522" fmla="*/ 882662 h 4469173"/>
              <a:gd name="connsiteX523" fmla="*/ 2784853 w 4268061"/>
              <a:gd name="connsiteY523" fmla="*/ 835178 h 4469173"/>
              <a:gd name="connsiteX524" fmla="*/ 2837924 w 4268061"/>
              <a:gd name="connsiteY524" fmla="*/ 770931 h 4469173"/>
              <a:gd name="connsiteX525" fmla="*/ 2879824 w 4268061"/>
              <a:gd name="connsiteY525" fmla="*/ 729034 h 4469173"/>
              <a:gd name="connsiteX526" fmla="*/ 2904962 w 4268061"/>
              <a:gd name="connsiteY526" fmla="*/ 715068 h 4469173"/>
              <a:gd name="connsiteX527" fmla="*/ 2860271 w 4268061"/>
              <a:gd name="connsiteY527" fmla="*/ 810037 h 4469173"/>
              <a:gd name="connsiteX528" fmla="*/ 2815580 w 4268061"/>
              <a:gd name="connsiteY528" fmla="*/ 893834 h 4469173"/>
              <a:gd name="connsiteX529" fmla="*/ 2910549 w 4268061"/>
              <a:gd name="connsiteY529" fmla="*/ 829590 h 4469173"/>
              <a:gd name="connsiteX530" fmla="*/ 3039037 w 4268061"/>
              <a:gd name="connsiteY530" fmla="*/ 782106 h 4469173"/>
              <a:gd name="connsiteX531" fmla="*/ 3055796 w 4268061"/>
              <a:gd name="connsiteY531" fmla="*/ 787691 h 4469173"/>
              <a:gd name="connsiteX532" fmla="*/ 3072556 w 4268061"/>
              <a:gd name="connsiteY532" fmla="*/ 793278 h 4469173"/>
              <a:gd name="connsiteX533" fmla="*/ 3083730 w 4268061"/>
              <a:gd name="connsiteY533" fmla="*/ 782106 h 4469173"/>
              <a:gd name="connsiteX534" fmla="*/ 3106074 w 4268061"/>
              <a:gd name="connsiteY534" fmla="*/ 745793 h 4469173"/>
              <a:gd name="connsiteX535" fmla="*/ 3164733 w 4268061"/>
              <a:gd name="connsiteY535" fmla="*/ 684341 h 4469173"/>
              <a:gd name="connsiteX536" fmla="*/ 3284843 w 4268061"/>
              <a:gd name="connsiteY536" fmla="*/ 603338 h 4469173"/>
              <a:gd name="connsiteX537" fmla="*/ 3318362 w 4268061"/>
              <a:gd name="connsiteY537" fmla="*/ 494403 h 4469173"/>
              <a:gd name="connsiteX538" fmla="*/ 3424505 w 4268061"/>
              <a:gd name="connsiteY538" fmla="*/ 396638 h 4469173"/>
              <a:gd name="connsiteX539" fmla="*/ 3611652 w 4268061"/>
              <a:gd name="connsiteY539" fmla="*/ 251391 h 4469173"/>
              <a:gd name="connsiteX540" fmla="*/ 3888180 w 4268061"/>
              <a:gd name="connsiteY540" fmla="*/ 0 h 446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</a:cxnLst>
            <a:rect l="l" t="t" r="r" b="b"/>
            <a:pathLst>
              <a:path w="4268061" h="4469173">
                <a:moveTo>
                  <a:pt x="2837924" y="3910526"/>
                </a:moveTo>
                <a:cubicBezTo>
                  <a:pt x="2837924" y="3940321"/>
                  <a:pt x="2845375" y="3955217"/>
                  <a:pt x="2860271" y="3955217"/>
                </a:cubicBezTo>
                <a:cubicBezTo>
                  <a:pt x="2860271" y="3947769"/>
                  <a:pt x="2859341" y="3938458"/>
                  <a:pt x="2857477" y="3927286"/>
                </a:cubicBezTo>
                <a:cubicBezTo>
                  <a:pt x="2855617" y="3916111"/>
                  <a:pt x="2849099" y="3910526"/>
                  <a:pt x="2837924" y="3910526"/>
                </a:cubicBezTo>
                <a:close/>
                <a:moveTo>
                  <a:pt x="4055774" y="2837924"/>
                </a:moveTo>
                <a:cubicBezTo>
                  <a:pt x="4055774" y="2845372"/>
                  <a:pt x="4057637" y="2850959"/>
                  <a:pt x="4061361" y="2854683"/>
                </a:cubicBezTo>
                <a:cubicBezTo>
                  <a:pt x="4061361" y="2858408"/>
                  <a:pt x="4063225" y="2860271"/>
                  <a:pt x="4066949" y="2860271"/>
                </a:cubicBezTo>
                <a:cubicBezTo>
                  <a:pt x="4066949" y="2845372"/>
                  <a:pt x="4063225" y="2837924"/>
                  <a:pt x="4055774" y="2837924"/>
                </a:cubicBezTo>
                <a:close/>
                <a:moveTo>
                  <a:pt x="3888180" y="0"/>
                </a:moveTo>
                <a:cubicBezTo>
                  <a:pt x="3906803" y="0"/>
                  <a:pt x="3926356" y="5587"/>
                  <a:pt x="3946839" y="16759"/>
                </a:cubicBezTo>
                <a:cubicBezTo>
                  <a:pt x="3967323" y="27932"/>
                  <a:pt x="3977564" y="44691"/>
                  <a:pt x="3977564" y="67037"/>
                </a:cubicBezTo>
                <a:cubicBezTo>
                  <a:pt x="3977564" y="89384"/>
                  <a:pt x="3973840" y="97763"/>
                  <a:pt x="3966392" y="92175"/>
                </a:cubicBezTo>
                <a:cubicBezTo>
                  <a:pt x="3958942" y="86590"/>
                  <a:pt x="3955218" y="89384"/>
                  <a:pt x="3955218" y="100556"/>
                </a:cubicBezTo>
                <a:cubicBezTo>
                  <a:pt x="3955218" y="108004"/>
                  <a:pt x="3957081" y="109867"/>
                  <a:pt x="3960805" y="106144"/>
                </a:cubicBezTo>
                <a:cubicBezTo>
                  <a:pt x="3964529" y="102420"/>
                  <a:pt x="3970116" y="104280"/>
                  <a:pt x="3977564" y="111728"/>
                </a:cubicBezTo>
                <a:cubicBezTo>
                  <a:pt x="3977564" y="134075"/>
                  <a:pt x="3955218" y="162007"/>
                  <a:pt x="3910527" y="195525"/>
                </a:cubicBezTo>
                <a:cubicBezTo>
                  <a:pt x="3865836" y="229044"/>
                  <a:pt x="3815556" y="262563"/>
                  <a:pt x="3759693" y="296082"/>
                </a:cubicBezTo>
                <a:cubicBezTo>
                  <a:pt x="3703827" y="329600"/>
                  <a:pt x="3653549" y="363119"/>
                  <a:pt x="3608858" y="396638"/>
                </a:cubicBezTo>
                <a:cubicBezTo>
                  <a:pt x="3564165" y="430159"/>
                  <a:pt x="3541821" y="458090"/>
                  <a:pt x="3541821" y="480437"/>
                </a:cubicBezTo>
                <a:cubicBezTo>
                  <a:pt x="3541821" y="487885"/>
                  <a:pt x="3545545" y="491609"/>
                  <a:pt x="3552993" y="491609"/>
                </a:cubicBezTo>
                <a:cubicBezTo>
                  <a:pt x="3526922" y="491609"/>
                  <a:pt x="3507369" y="499057"/>
                  <a:pt x="3494334" y="513956"/>
                </a:cubicBezTo>
                <a:cubicBezTo>
                  <a:pt x="3481301" y="528852"/>
                  <a:pt x="3470126" y="545611"/>
                  <a:pt x="3460815" y="564234"/>
                </a:cubicBezTo>
                <a:cubicBezTo>
                  <a:pt x="3451506" y="582854"/>
                  <a:pt x="3442195" y="599613"/>
                  <a:pt x="3432884" y="614512"/>
                </a:cubicBezTo>
                <a:cubicBezTo>
                  <a:pt x="3423572" y="629408"/>
                  <a:pt x="3411470" y="636856"/>
                  <a:pt x="3396571" y="636856"/>
                </a:cubicBezTo>
                <a:cubicBezTo>
                  <a:pt x="3396571" y="644307"/>
                  <a:pt x="3379812" y="665720"/>
                  <a:pt x="3346293" y="701100"/>
                </a:cubicBezTo>
                <a:cubicBezTo>
                  <a:pt x="3312774" y="736482"/>
                  <a:pt x="3276462" y="777449"/>
                  <a:pt x="3237358" y="824003"/>
                </a:cubicBezTo>
                <a:cubicBezTo>
                  <a:pt x="3198252" y="870557"/>
                  <a:pt x="3162870" y="918041"/>
                  <a:pt x="3131215" y="966459"/>
                </a:cubicBezTo>
                <a:cubicBezTo>
                  <a:pt x="3099557" y="1014874"/>
                  <a:pt x="3083730" y="1053980"/>
                  <a:pt x="3083730" y="1083774"/>
                </a:cubicBezTo>
                <a:cubicBezTo>
                  <a:pt x="3083730" y="1098670"/>
                  <a:pt x="3091178" y="1109845"/>
                  <a:pt x="3106074" y="1117293"/>
                </a:cubicBezTo>
                <a:cubicBezTo>
                  <a:pt x="3094902" y="1128465"/>
                  <a:pt x="3086524" y="1135913"/>
                  <a:pt x="3080937" y="1139640"/>
                </a:cubicBezTo>
                <a:cubicBezTo>
                  <a:pt x="3075349" y="1143364"/>
                  <a:pt x="3068832" y="1150812"/>
                  <a:pt x="3061384" y="1161984"/>
                </a:cubicBezTo>
                <a:cubicBezTo>
                  <a:pt x="3083730" y="1161984"/>
                  <a:pt x="3097696" y="1154536"/>
                  <a:pt x="3103283" y="1139640"/>
                </a:cubicBezTo>
                <a:cubicBezTo>
                  <a:pt x="3108868" y="1124741"/>
                  <a:pt x="3132145" y="1117293"/>
                  <a:pt x="3173112" y="1117293"/>
                </a:cubicBezTo>
                <a:cubicBezTo>
                  <a:pt x="3173112" y="1139640"/>
                  <a:pt x="3168458" y="1155466"/>
                  <a:pt x="3159146" y="1164778"/>
                </a:cubicBezTo>
                <a:cubicBezTo>
                  <a:pt x="3149837" y="1174089"/>
                  <a:pt x="3139593" y="1182467"/>
                  <a:pt x="3128421" y="1189918"/>
                </a:cubicBezTo>
                <a:cubicBezTo>
                  <a:pt x="3117249" y="1197366"/>
                  <a:pt x="3107007" y="1205744"/>
                  <a:pt x="3097696" y="1215056"/>
                </a:cubicBezTo>
                <a:cubicBezTo>
                  <a:pt x="3088385" y="1224367"/>
                  <a:pt x="3083730" y="1240196"/>
                  <a:pt x="3083730" y="1262540"/>
                </a:cubicBezTo>
                <a:cubicBezTo>
                  <a:pt x="3083730" y="1269991"/>
                  <a:pt x="3091178" y="1273715"/>
                  <a:pt x="3106074" y="1273715"/>
                </a:cubicBezTo>
                <a:cubicBezTo>
                  <a:pt x="3117249" y="1273715"/>
                  <a:pt x="3135869" y="1269991"/>
                  <a:pt x="3161940" y="1262540"/>
                </a:cubicBezTo>
                <a:cubicBezTo>
                  <a:pt x="3188011" y="1255092"/>
                  <a:pt x="3206631" y="1251368"/>
                  <a:pt x="3217805" y="1251368"/>
                </a:cubicBezTo>
                <a:lnTo>
                  <a:pt x="3217805" y="1273715"/>
                </a:lnTo>
                <a:cubicBezTo>
                  <a:pt x="3228977" y="1273715"/>
                  <a:pt x="3237358" y="1269991"/>
                  <a:pt x="3242943" y="1262540"/>
                </a:cubicBezTo>
                <a:cubicBezTo>
                  <a:pt x="3248530" y="1255092"/>
                  <a:pt x="3284843" y="1251368"/>
                  <a:pt x="3351880" y="1251368"/>
                </a:cubicBezTo>
                <a:cubicBezTo>
                  <a:pt x="3351880" y="1281163"/>
                  <a:pt x="3344432" y="1296059"/>
                  <a:pt x="3329534" y="1296059"/>
                </a:cubicBezTo>
                <a:cubicBezTo>
                  <a:pt x="3329534" y="1303509"/>
                  <a:pt x="3336982" y="1305370"/>
                  <a:pt x="3351880" y="1301646"/>
                </a:cubicBezTo>
                <a:cubicBezTo>
                  <a:pt x="3366776" y="1297922"/>
                  <a:pt x="3374227" y="1303509"/>
                  <a:pt x="3374227" y="1318406"/>
                </a:cubicBezTo>
                <a:cubicBezTo>
                  <a:pt x="3355604" y="1325854"/>
                  <a:pt x="3328603" y="1333302"/>
                  <a:pt x="3293221" y="1340752"/>
                </a:cubicBezTo>
                <a:cubicBezTo>
                  <a:pt x="3257842" y="1348200"/>
                  <a:pt x="3240149" y="1366820"/>
                  <a:pt x="3240149" y="1396615"/>
                </a:cubicBezTo>
                <a:cubicBezTo>
                  <a:pt x="3240149" y="1407790"/>
                  <a:pt x="3244806" y="1423616"/>
                  <a:pt x="3254118" y="1444102"/>
                </a:cubicBezTo>
                <a:cubicBezTo>
                  <a:pt x="3263427" y="1464585"/>
                  <a:pt x="3277395" y="1474827"/>
                  <a:pt x="3296015" y="1474827"/>
                </a:cubicBezTo>
                <a:cubicBezTo>
                  <a:pt x="3318362" y="1474827"/>
                  <a:pt x="3336982" y="1467379"/>
                  <a:pt x="3351880" y="1452481"/>
                </a:cubicBezTo>
                <a:cubicBezTo>
                  <a:pt x="3366776" y="1437584"/>
                  <a:pt x="3385399" y="1430134"/>
                  <a:pt x="3407746" y="1430134"/>
                </a:cubicBezTo>
                <a:cubicBezTo>
                  <a:pt x="3418918" y="1430134"/>
                  <a:pt x="3423572" y="1434791"/>
                  <a:pt x="3421711" y="1444102"/>
                </a:cubicBezTo>
                <a:cubicBezTo>
                  <a:pt x="3419848" y="1453411"/>
                  <a:pt x="3422642" y="1463653"/>
                  <a:pt x="3430090" y="1474827"/>
                </a:cubicBezTo>
                <a:cubicBezTo>
                  <a:pt x="3430090" y="1504622"/>
                  <a:pt x="3417055" y="1529760"/>
                  <a:pt x="3390986" y="1550243"/>
                </a:cubicBezTo>
                <a:cubicBezTo>
                  <a:pt x="3364916" y="1570727"/>
                  <a:pt x="3351880" y="1586556"/>
                  <a:pt x="3351880" y="1597728"/>
                </a:cubicBezTo>
                <a:cubicBezTo>
                  <a:pt x="3351880" y="1634973"/>
                  <a:pt x="3363052" y="1653593"/>
                  <a:pt x="3385399" y="1653593"/>
                </a:cubicBezTo>
                <a:cubicBezTo>
                  <a:pt x="3396571" y="1653593"/>
                  <a:pt x="3411470" y="1649869"/>
                  <a:pt x="3430090" y="1642421"/>
                </a:cubicBezTo>
                <a:cubicBezTo>
                  <a:pt x="3448712" y="1634973"/>
                  <a:pt x="3467333" y="1631249"/>
                  <a:pt x="3485955" y="1631249"/>
                </a:cubicBezTo>
                <a:cubicBezTo>
                  <a:pt x="3504578" y="1631249"/>
                  <a:pt x="3516680" y="1636834"/>
                  <a:pt x="3522268" y="1648008"/>
                </a:cubicBezTo>
                <a:cubicBezTo>
                  <a:pt x="3527853" y="1659180"/>
                  <a:pt x="3530646" y="1668492"/>
                  <a:pt x="3530646" y="1675940"/>
                </a:cubicBezTo>
                <a:cubicBezTo>
                  <a:pt x="3530646" y="1687112"/>
                  <a:pt x="3522268" y="1695493"/>
                  <a:pt x="3505508" y="1701078"/>
                </a:cubicBezTo>
                <a:cubicBezTo>
                  <a:pt x="3488749" y="1706665"/>
                  <a:pt x="3471059" y="1714113"/>
                  <a:pt x="3452437" y="1723424"/>
                </a:cubicBezTo>
                <a:cubicBezTo>
                  <a:pt x="3433814" y="1732735"/>
                  <a:pt x="3416124" y="1745771"/>
                  <a:pt x="3399365" y="1762530"/>
                </a:cubicBezTo>
                <a:cubicBezTo>
                  <a:pt x="3382605" y="1779290"/>
                  <a:pt x="3374227" y="1802567"/>
                  <a:pt x="3374227" y="1832361"/>
                </a:cubicBezTo>
                <a:cubicBezTo>
                  <a:pt x="3374227" y="1850982"/>
                  <a:pt x="3378881" y="1862156"/>
                  <a:pt x="3388193" y="1865880"/>
                </a:cubicBezTo>
                <a:cubicBezTo>
                  <a:pt x="3397504" y="1869604"/>
                  <a:pt x="3407746" y="1874259"/>
                  <a:pt x="3418918" y="1879846"/>
                </a:cubicBezTo>
                <a:cubicBezTo>
                  <a:pt x="3430090" y="1885431"/>
                  <a:pt x="3440332" y="1893812"/>
                  <a:pt x="3449643" y="1904984"/>
                </a:cubicBezTo>
                <a:cubicBezTo>
                  <a:pt x="3458954" y="1916159"/>
                  <a:pt x="3463609" y="1936642"/>
                  <a:pt x="3463609" y="1966437"/>
                </a:cubicBezTo>
                <a:cubicBezTo>
                  <a:pt x="3441264" y="1966437"/>
                  <a:pt x="3415194" y="1972022"/>
                  <a:pt x="3385399" y="1983196"/>
                </a:cubicBezTo>
                <a:cubicBezTo>
                  <a:pt x="3355604" y="1994368"/>
                  <a:pt x="3340708" y="2014852"/>
                  <a:pt x="3340708" y="2044646"/>
                </a:cubicBezTo>
                <a:cubicBezTo>
                  <a:pt x="3340708" y="2052094"/>
                  <a:pt x="3347223" y="2063269"/>
                  <a:pt x="3360259" y="2078165"/>
                </a:cubicBezTo>
                <a:cubicBezTo>
                  <a:pt x="3373294" y="2093064"/>
                  <a:pt x="3389123" y="2100512"/>
                  <a:pt x="3407746" y="2100512"/>
                </a:cubicBezTo>
                <a:cubicBezTo>
                  <a:pt x="3415194" y="2100512"/>
                  <a:pt x="3420779" y="2098648"/>
                  <a:pt x="3424505" y="2094924"/>
                </a:cubicBezTo>
                <a:cubicBezTo>
                  <a:pt x="3428229" y="2091200"/>
                  <a:pt x="3433814" y="2089337"/>
                  <a:pt x="3441264" y="2089337"/>
                </a:cubicBezTo>
                <a:cubicBezTo>
                  <a:pt x="3471059" y="2089337"/>
                  <a:pt x="3508302" y="2096788"/>
                  <a:pt x="3552993" y="2111684"/>
                </a:cubicBezTo>
                <a:cubicBezTo>
                  <a:pt x="3597684" y="2126582"/>
                  <a:pt x="3620030" y="2145202"/>
                  <a:pt x="3620030" y="2167549"/>
                </a:cubicBezTo>
                <a:cubicBezTo>
                  <a:pt x="3545545" y="2167549"/>
                  <a:pt x="3486886" y="2177791"/>
                  <a:pt x="3444056" y="2198274"/>
                </a:cubicBezTo>
                <a:cubicBezTo>
                  <a:pt x="3401228" y="2218758"/>
                  <a:pt x="3348156" y="2245759"/>
                  <a:pt x="3284843" y="2279277"/>
                </a:cubicBezTo>
                <a:cubicBezTo>
                  <a:pt x="3299739" y="2294176"/>
                  <a:pt x="3307189" y="2316520"/>
                  <a:pt x="3307189" y="2346315"/>
                </a:cubicBezTo>
                <a:lnTo>
                  <a:pt x="3307189" y="2335143"/>
                </a:lnTo>
                <a:cubicBezTo>
                  <a:pt x="3310913" y="2350039"/>
                  <a:pt x="3316498" y="2363074"/>
                  <a:pt x="3323949" y="2374249"/>
                </a:cubicBezTo>
                <a:cubicBezTo>
                  <a:pt x="3335121" y="2400317"/>
                  <a:pt x="3359328" y="2413352"/>
                  <a:pt x="3396571" y="2413352"/>
                </a:cubicBezTo>
                <a:lnTo>
                  <a:pt x="3396571" y="2391008"/>
                </a:lnTo>
                <a:cubicBezTo>
                  <a:pt x="3407746" y="2391008"/>
                  <a:pt x="3420779" y="2398456"/>
                  <a:pt x="3435677" y="2413352"/>
                </a:cubicBezTo>
                <a:cubicBezTo>
                  <a:pt x="3450573" y="2428251"/>
                  <a:pt x="3467333" y="2435699"/>
                  <a:pt x="3485955" y="2435699"/>
                </a:cubicBezTo>
                <a:cubicBezTo>
                  <a:pt x="3497127" y="2435699"/>
                  <a:pt x="3507369" y="2428251"/>
                  <a:pt x="3516680" y="2413352"/>
                </a:cubicBezTo>
                <a:cubicBezTo>
                  <a:pt x="3525992" y="2398456"/>
                  <a:pt x="3530646" y="2368662"/>
                  <a:pt x="3530646" y="2323971"/>
                </a:cubicBezTo>
                <a:cubicBezTo>
                  <a:pt x="3530646" y="2331419"/>
                  <a:pt x="3532509" y="2335143"/>
                  <a:pt x="3536233" y="2335143"/>
                </a:cubicBezTo>
                <a:lnTo>
                  <a:pt x="3541821" y="2335143"/>
                </a:lnTo>
                <a:cubicBezTo>
                  <a:pt x="3549269" y="2335143"/>
                  <a:pt x="3552062" y="2325832"/>
                  <a:pt x="3550199" y="2307211"/>
                </a:cubicBezTo>
                <a:cubicBezTo>
                  <a:pt x="3548338" y="2288589"/>
                  <a:pt x="3552993" y="2279277"/>
                  <a:pt x="3564165" y="2279277"/>
                </a:cubicBezTo>
                <a:cubicBezTo>
                  <a:pt x="3571615" y="2279277"/>
                  <a:pt x="3575339" y="2290452"/>
                  <a:pt x="3575339" y="2312796"/>
                </a:cubicBezTo>
                <a:cubicBezTo>
                  <a:pt x="3575339" y="2323971"/>
                  <a:pt x="3571615" y="2340730"/>
                  <a:pt x="3564165" y="2363074"/>
                </a:cubicBezTo>
                <a:cubicBezTo>
                  <a:pt x="3560441" y="2374249"/>
                  <a:pt x="3556717" y="2383558"/>
                  <a:pt x="3552993" y="2391008"/>
                </a:cubicBezTo>
                <a:cubicBezTo>
                  <a:pt x="3552993" y="2420803"/>
                  <a:pt x="3556717" y="2440354"/>
                  <a:pt x="3564165" y="2449665"/>
                </a:cubicBezTo>
                <a:cubicBezTo>
                  <a:pt x="3571615" y="2458976"/>
                  <a:pt x="3579063" y="2463631"/>
                  <a:pt x="3586512" y="2463631"/>
                </a:cubicBezTo>
                <a:cubicBezTo>
                  <a:pt x="3593960" y="2463631"/>
                  <a:pt x="3600477" y="2462700"/>
                  <a:pt x="3606065" y="2460837"/>
                </a:cubicBezTo>
                <a:cubicBezTo>
                  <a:pt x="3611652" y="2458976"/>
                  <a:pt x="3618167" y="2458046"/>
                  <a:pt x="3625618" y="2458046"/>
                </a:cubicBezTo>
                <a:cubicBezTo>
                  <a:pt x="3636790" y="2458046"/>
                  <a:pt x="3642377" y="2465494"/>
                  <a:pt x="3642377" y="2480390"/>
                </a:cubicBezTo>
                <a:cubicBezTo>
                  <a:pt x="3668448" y="2480390"/>
                  <a:pt x="3697310" y="2472942"/>
                  <a:pt x="3728967" y="2458046"/>
                </a:cubicBezTo>
                <a:cubicBezTo>
                  <a:pt x="3760623" y="2443147"/>
                  <a:pt x="3790418" y="2426388"/>
                  <a:pt x="3818349" y="2407768"/>
                </a:cubicBezTo>
                <a:cubicBezTo>
                  <a:pt x="3846283" y="2389145"/>
                  <a:pt x="3868627" y="2371455"/>
                  <a:pt x="3885387" y="2354696"/>
                </a:cubicBezTo>
                <a:cubicBezTo>
                  <a:pt x="3902146" y="2337937"/>
                  <a:pt x="3910527" y="2327695"/>
                  <a:pt x="3910527" y="2323971"/>
                </a:cubicBezTo>
                <a:cubicBezTo>
                  <a:pt x="3921699" y="2323971"/>
                  <a:pt x="3935665" y="2321177"/>
                  <a:pt x="3952424" y="2315590"/>
                </a:cubicBezTo>
                <a:cubicBezTo>
                  <a:pt x="3969186" y="2310003"/>
                  <a:pt x="3977564" y="2301624"/>
                  <a:pt x="3977564" y="2290452"/>
                </a:cubicBezTo>
                <a:cubicBezTo>
                  <a:pt x="3977564" y="2271829"/>
                  <a:pt x="3967323" y="2254140"/>
                  <a:pt x="3946839" y="2237380"/>
                </a:cubicBezTo>
                <a:cubicBezTo>
                  <a:pt x="3926356" y="2220621"/>
                  <a:pt x="3910527" y="2212240"/>
                  <a:pt x="3899355" y="2212240"/>
                </a:cubicBezTo>
                <a:cubicBezTo>
                  <a:pt x="3880732" y="2212240"/>
                  <a:pt x="3857455" y="2225275"/>
                  <a:pt x="3829524" y="2251346"/>
                </a:cubicBezTo>
                <a:cubicBezTo>
                  <a:pt x="3801590" y="2277417"/>
                  <a:pt x="3765277" y="2290452"/>
                  <a:pt x="3720587" y="2290452"/>
                </a:cubicBezTo>
                <a:cubicBezTo>
                  <a:pt x="3687068" y="2290452"/>
                  <a:pt x="3667515" y="2273693"/>
                  <a:pt x="3661930" y="2240174"/>
                </a:cubicBezTo>
                <a:cubicBezTo>
                  <a:pt x="3656343" y="2206655"/>
                  <a:pt x="3642377" y="2189893"/>
                  <a:pt x="3620030" y="2189893"/>
                </a:cubicBezTo>
                <a:cubicBezTo>
                  <a:pt x="3620030" y="2171273"/>
                  <a:pt x="3629342" y="2153583"/>
                  <a:pt x="3647962" y="2136824"/>
                </a:cubicBezTo>
                <a:cubicBezTo>
                  <a:pt x="3666584" y="2120065"/>
                  <a:pt x="3687998" y="2106096"/>
                  <a:pt x="3712208" y="2094924"/>
                </a:cubicBezTo>
                <a:cubicBezTo>
                  <a:pt x="3736416" y="2083752"/>
                  <a:pt x="3758760" y="2074441"/>
                  <a:pt x="3779246" y="2066993"/>
                </a:cubicBezTo>
                <a:cubicBezTo>
                  <a:pt x="3799729" y="2059545"/>
                  <a:pt x="3813695" y="2055818"/>
                  <a:pt x="3821143" y="2055818"/>
                </a:cubicBezTo>
                <a:cubicBezTo>
                  <a:pt x="3821143" y="2107960"/>
                  <a:pt x="3846283" y="2152651"/>
                  <a:pt x="3896561" y="2189893"/>
                </a:cubicBezTo>
                <a:cubicBezTo>
                  <a:pt x="3946839" y="2227139"/>
                  <a:pt x="3992461" y="2245759"/>
                  <a:pt x="4033430" y="2245759"/>
                </a:cubicBezTo>
                <a:cubicBezTo>
                  <a:pt x="4052050" y="2245759"/>
                  <a:pt x="4067879" y="2236447"/>
                  <a:pt x="4080914" y="2217827"/>
                </a:cubicBezTo>
                <a:cubicBezTo>
                  <a:pt x="4093950" y="2199205"/>
                  <a:pt x="4111639" y="2189893"/>
                  <a:pt x="4133986" y="2189893"/>
                </a:cubicBezTo>
                <a:cubicBezTo>
                  <a:pt x="4133986" y="2208516"/>
                  <a:pt x="4132123" y="2223415"/>
                  <a:pt x="4128399" y="2234587"/>
                </a:cubicBezTo>
                <a:cubicBezTo>
                  <a:pt x="4124675" y="2245759"/>
                  <a:pt x="4119088" y="2260657"/>
                  <a:pt x="4111639" y="2279277"/>
                </a:cubicBezTo>
                <a:cubicBezTo>
                  <a:pt x="4152606" y="2279277"/>
                  <a:pt x="4171229" y="2283002"/>
                  <a:pt x="4167505" y="2290452"/>
                </a:cubicBezTo>
                <a:cubicBezTo>
                  <a:pt x="4163781" y="2297900"/>
                  <a:pt x="4167505" y="2301624"/>
                  <a:pt x="4178677" y="2301624"/>
                </a:cubicBezTo>
                <a:cubicBezTo>
                  <a:pt x="4178677" y="2286726"/>
                  <a:pt x="4186125" y="2279277"/>
                  <a:pt x="4201024" y="2279277"/>
                </a:cubicBezTo>
                <a:cubicBezTo>
                  <a:pt x="4201024" y="2286726"/>
                  <a:pt x="4204748" y="2294176"/>
                  <a:pt x="4212196" y="2301624"/>
                </a:cubicBezTo>
                <a:cubicBezTo>
                  <a:pt x="4219644" y="2309072"/>
                  <a:pt x="4223368" y="2316520"/>
                  <a:pt x="4223368" y="2323971"/>
                </a:cubicBezTo>
                <a:lnTo>
                  <a:pt x="4223368" y="2329556"/>
                </a:lnTo>
                <a:cubicBezTo>
                  <a:pt x="4223368" y="2333280"/>
                  <a:pt x="4219644" y="2335143"/>
                  <a:pt x="4212196" y="2335143"/>
                </a:cubicBezTo>
                <a:cubicBezTo>
                  <a:pt x="4193576" y="2335143"/>
                  <a:pt x="4173090" y="2327695"/>
                  <a:pt x="4150745" y="2312796"/>
                </a:cubicBezTo>
                <a:cubicBezTo>
                  <a:pt x="4128399" y="2297900"/>
                  <a:pt x="4107915" y="2286726"/>
                  <a:pt x="4089293" y="2279277"/>
                </a:cubicBezTo>
                <a:cubicBezTo>
                  <a:pt x="4089293" y="2309072"/>
                  <a:pt x="4075327" y="2333280"/>
                  <a:pt x="4047396" y="2351902"/>
                </a:cubicBezTo>
                <a:cubicBezTo>
                  <a:pt x="4019464" y="2370522"/>
                  <a:pt x="3988737" y="2388215"/>
                  <a:pt x="3955218" y="2404974"/>
                </a:cubicBezTo>
                <a:cubicBezTo>
                  <a:pt x="3921699" y="2421733"/>
                  <a:pt x="3890974" y="2440354"/>
                  <a:pt x="3863042" y="2460837"/>
                </a:cubicBezTo>
                <a:cubicBezTo>
                  <a:pt x="3835109" y="2481323"/>
                  <a:pt x="3821143" y="2506461"/>
                  <a:pt x="3821143" y="2536255"/>
                </a:cubicBezTo>
                <a:cubicBezTo>
                  <a:pt x="3828591" y="2558602"/>
                  <a:pt x="3844420" y="2578155"/>
                  <a:pt x="3868627" y="2594914"/>
                </a:cubicBezTo>
                <a:cubicBezTo>
                  <a:pt x="3892837" y="2611674"/>
                  <a:pt x="3917975" y="2626570"/>
                  <a:pt x="3944046" y="2639605"/>
                </a:cubicBezTo>
                <a:cubicBezTo>
                  <a:pt x="3970116" y="2652641"/>
                  <a:pt x="3993393" y="2663813"/>
                  <a:pt x="4013877" y="2673124"/>
                </a:cubicBezTo>
                <a:cubicBezTo>
                  <a:pt x="4034360" y="2682435"/>
                  <a:pt x="4044602" y="2688953"/>
                  <a:pt x="4044602" y="2692677"/>
                </a:cubicBezTo>
                <a:cubicBezTo>
                  <a:pt x="4044602" y="2729920"/>
                  <a:pt x="4029706" y="2763439"/>
                  <a:pt x="3999911" y="2793233"/>
                </a:cubicBezTo>
                <a:cubicBezTo>
                  <a:pt x="4018531" y="2793233"/>
                  <a:pt x="4033430" y="2804405"/>
                  <a:pt x="4044602" y="2826752"/>
                </a:cubicBezTo>
                <a:cubicBezTo>
                  <a:pt x="4044602" y="2789509"/>
                  <a:pt x="4059501" y="2770887"/>
                  <a:pt x="4089293" y="2770887"/>
                </a:cubicBezTo>
                <a:cubicBezTo>
                  <a:pt x="4100467" y="2770887"/>
                  <a:pt x="4107915" y="2782059"/>
                  <a:pt x="4111639" y="2804405"/>
                </a:cubicBezTo>
                <a:cubicBezTo>
                  <a:pt x="4115364" y="2826752"/>
                  <a:pt x="4122812" y="2837924"/>
                  <a:pt x="4133986" y="2837924"/>
                </a:cubicBezTo>
                <a:cubicBezTo>
                  <a:pt x="4141434" y="2837924"/>
                  <a:pt x="4145158" y="2836063"/>
                  <a:pt x="4145158" y="2832339"/>
                </a:cubicBezTo>
                <a:cubicBezTo>
                  <a:pt x="4145158" y="2828613"/>
                  <a:pt x="4148882" y="2826752"/>
                  <a:pt x="4156330" y="2826752"/>
                </a:cubicBezTo>
                <a:cubicBezTo>
                  <a:pt x="4171229" y="2826752"/>
                  <a:pt x="4178677" y="2834200"/>
                  <a:pt x="4178677" y="2849099"/>
                </a:cubicBezTo>
                <a:cubicBezTo>
                  <a:pt x="4152606" y="2856547"/>
                  <a:pt x="4134917" y="2866788"/>
                  <a:pt x="4125605" y="2879824"/>
                </a:cubicBezTo>
                <a:cubicBezTo>
                  <a:pt x="4116294" y="2892859"/>
                  <a:pt x="4110709" y="2908686"/>
                  <a:pt x="4108846" y="2927308"/>
                </a:cubicBezTo>
                <a:cubicBezTo>
                  <a:pt x="4106985" y="2945928"/>
                  <a:pt x="4105122" y="2965481"/>
                  <a:pt x="4103261" y="2985965"/>
                </a:cubicBezTo>
                <a:cubicBezTo>
                  <a:pt x="4101398" y="3006451"/>
                  <a:pt x="4096743" y="3024140"/>
                  <a:pt x="4089293" y="3039037"/>
                </a:cubicBezTo>
                <a:cubicBezTo>
                  <a:pt x="4089293" y="3042761"/>
                  <a:pt x="4098604" y="3047418"/>
                  <a:pt x="4117227" y="3053002"/>
                </a:cubicBezTo>
                <a:cubicBezTo>
                  <a:pt x="4135847" y="3058590"/>
                  <a:pt x="4156330" y="3066038"/>
                  <a:pt x="4178677" y="3075349"/>
                </a:cubicBezTo>
                <a:cubicBezTo>
                  <a:pt x="4201024" y="3084660"/>
                  <a:pt x="4221507" y="3095832"/>
                  <a:pt x="4240127" y="3108868"/>
                </a:cubicBezTo>
                <a:cubicBezTo>
                  <a:pt x="4258750" y="3121903"/>
                  <a:pt x="4268061" y="3135869"/>
                  <a:pt x="4268061" y="3150767"/>
                </a:cubicBezTo>
                <a:lnTo>
                  <a:pt x="4212196" y="3150767"/>
                </a:lnTo>
                <a:cubicBezTo>
                  <a:pt x="4122812" y="3150767"/>
                  <a:pt x="4078121" y="3176836"/>
                  <a:pt x="4078121" y="3228977"/>
                </a:cubicBezTo>
                <a:cubicBezTo>
                  <a:pt x="4078121" y="3240149"/>
                  <a:pt x="4087432" y="3253184"/>
                  <a:pt x="4106052" y="3268083"/>
                </a:cubicBezTo>
                <a:cubicBezTo>
                  <a:pt x="4124675" y="3282979"/>
                  <a:pt x="4133986" y="3296014"/>
                  <a:pt x="4133986" y="3307187"/>
                </a:cubicBezTo>
                <a:cubicBezTo>
                  <a:pt x="4115364" y="3307187"/>
                  <a:pt x="4103261" y="3313704"/>
                  <a:pt x="4097674" y="3326740"/>
                </a:cubicBezTo>
                <a:cubicBezTo>
                  <a:pt x="4092086" y="3339775"/>
                  <a:pt x="4089293" y="3355604"/>
                  <a:pt x="4089293" y="3374224"/>
                </a:cubicBezTo>
                <a:cubicBezTo>
                  <a:pt x="4107915" y="3374224"/>
                  <a:pt x="4120020" y="3381675"/>
                  <a:pt x="4125605" y="3396571"/>
                </a:cubicBezTo>
                <a:cubicBezTo>
                  <a:pt x="4131192" y="3411469"/>
                  <a:pt x="4133986" y="3426365"/>
                  <a:pt x="4133986" y="3441264"/>
                </a:cubicBezTo>
                <a:cubicBezTo>
                  <a:pt x="4111639" y="3441264"/>
                  <a:pt x="4087432" y="3444988"/>
                  <a:pt x="4061361" y="3452436"/>
                </a:cubicBezTo>
                <a:cubicBezTo>
                  <a:pt x="4035291" y="3459884"/>
                  <a:pt x="4022255" y="3478507"/>
                  <a:pt x="4022255" y="3508302"/>
                </a:cubicBezTo>
                <a:cubicBezTo>
                  <a:pt x="4022255" y="3519474"/>
                  <a:pt x="4025979" y="3528785"/>
                  <a:pt x="4033430" y="3536233"/>
                </a:cubicBezTo>
                <a:cubicBezTo>
                  <a:pt x="4040878" y="3543681"/>
                  <a:pt x="4044602" y="3556716"/>
                  <a:pt x="4044602" y="3575339"/>
                </a:cubicBezTo>
                <a:cubicBezTo>
                  <a:pt x="3985013" y="3575339"/>
                  <a:pt x="3955218" y="3582787"/>
                  <a:pt x="3955218" y="3597683"/>
                </a:cubicBezTo>
                <a:cubicBezTo>
                  <a:pt x="3955218" y="3631202"/>
                  <a:pt x="3958942" y="3658203"/>
                  <a:pt x="3966392" y="3678686"/>
                </a:cubicBezTo>
                <a:cubicBezTo>
                  <a:pt x="3973840" y="3699172"/>
                  <a:pt x="3977564" y="3720586"/>
                  <a:pt x="3977564" y="3742933"/>
                </a:cubicBezTo>
                <a:cubicBezTo>
                  <a:pt x="3977564" y="3765277"/>
                  <a:pt x="3973840" y="3783900"/>
                  <a:pt x="3966392" y="3798796"/>
                </a:cubicBezTo>
                <a:cubicBezTo>
                  <a:pt x="3958942" y="3813694"/>
                  <a:pt x="3955218" y="3836041"/>
                  <a:pt x="3955218" y="3865833"/>
                </a:cubicBezTo>
                <a:cubicBezTo>
                  <a:pt x="3966392" y="3865833"/>
                  <a:pt x="3976634" y="3877008"/>
                  <a:pt x="3985945" y="3899352"/>
                </a:cubicBezTo>
                <a:cubicBezTo>
                  <a:pt x="3995254" y="3921699"/>
                  <a:pt x="3999911" y="3936597"/>
                  <a:pt x="3999911" y="3944045"/>
                </a:cubicBezTo>
                <a:cubicBezTo>
                  <a:pt x="3992461" y="3944045"/>
                  <a:pt x="3979428" y="3954287"/>
                  <a:pt x="3960805" y="3974770"/>
                </a:cubicBezTo>
                <a:cubicBezTo>
                  <a:pt x="3942182" y="3995254"/>
                  <a:pt x="3923562" y="4019461"/>
                  <a:pt x="3904940" y="4047395"/>
                </a:cubicBezTo>
                <a:cubicBezTo>
                  <a:pt x="3886320" y="4075327"/>
                  <a:pt x="3869560" y="4102328"/>
                  <a:pt x="3854662" y="4128398"/>
                </a:cubicBezTo>
                <a:cubicBezTo>
                  <a:pt x="3839765" y="4154469"/>
                  <a:pt x="3832317" y="4174952"/>
                  <a:pt x="3832317" y="4189849"/>
                </a:cubicBezTo>
                <a:cubicBezTo>
                  <a:pt x="3832317" y="4197299"/>
                  <a:pt x="3834178" y="4202884"/>
                  <a:pt x="3837902" y="4206608"/>
                </a:cubicBezTo>
                <a:cubicBezTo>
                  <a:pt x="3841626" y="4210332"/>
                  <a:pt x="3843489" y="4215919"/>
                  <a:pt x="3843489" y="4223367"/>
                </a:cubicBezTo>
                <a:lnTo>
                  <a:pt x="3843489" y="4290405"/>
                </a:lnTo>
                <a:cubicBezTo>
                  <a:pt x="3858386" y="4301580"/>
                  <a:pt x="3873284" y="4314615"/>
                  <a:pt x="3888180" y="4329511"/>
                </a:cubicBezTo>
                <a:cubicBezTo>
                  <a:pt x="3917975" y="4359306"/>
                  <a:pt x="3932874" y="4387237"/>
                  <a:pt x="3932874" y="4413308"/>
                </a:cubicBezTo>
                <a:cubicBezTo>
                  <a:pt x="3932874" y="4383513"/>
                  <a:pt x="3916114" y="4359306"/>
                  <a:pt x="3882595" y="4340683"/>
                </a:cubicBezTo>
                <a:cubicBezTo>
                  <a:pt x="3849077" y="4322063"/>
                  <a:pt x="3821143" y="4312752"/>
                  <a:pt x="3798796" y="4312752"/>
                </a:cubicBezTo>
                <a:cubicBezTo>
                  <a:pt x="3798796" y="4301580"/>
                  <a:pt x="3802523" y="4294129"/>
                  <a:pt x="3809971" y="4290405"/>
                </a:cubicBezTo>
                <a:cubicBezTo>
                  <a:pt x="3817419" y="4286681"/>
                  <a:pt x="3821143" y="4279233"/>
                  <a:pt x="3821143" y="4268061"/>
                </a:cubicBezTo>
                <a:cubicBezTo>
                  <a:pt x="3780176" y="4268061"/>
                  <a:pt x="3745727" y="4268061"/>
                  <a:pt x="3717793" y="4268061"/>
                </a:cubicBezTo>
                <a:cubicBezTo>
                  <a:pt x="3689861" y="4268061"/>
                  <a:pt x="3662860" y="4273646"/>
                  <a:pt x="3636790" y="4284820"/>
                </a:cubicBezTo>
                <a:cubicBezTo>
                  <a:pt x="3610719" y="4295992"/>
                  <a:pt x="3585581" y="4315545"/>
                  <a:pt x="3561374" y="4343477"/>
                </a:cubicBezTo>
                <a:cubicBezTo>
                  <a:pt x="3537164" y="4371411"/>
                  <a:pt x="3512026" y="4413308"/>
                  <a:pt x="3485955" y="4469173"/>
                </a:cubicBezTo>
                <a:cubicBezTo>
                  <a:pt x="3485955" y="4431930"/>
                  <a:pt x="3481301" y="4407721"/>
                  <a:pt x="3471990" y="4396548"/>
                </a:cubicBezTo>
                <a:cubicBezTo>
                  <a:pt x="3462678" y="4385376"/>
                  <a:pt x="3452437" y="4379789"/>
                  <a:pt x="3441264" y="4379789"/>
                </a:cubicBezTo>
                <a:cubicBezTo>
                  <a:pt x="3430090" y="4379789"/>
                  <a:pt x="3419848" y="4380720"/>
                  <a:pt x="3410537" y="4382583"/>
                </a:cubicBezTo>
                <a:cubicBezTo>
                  <a:pt x="3401228" y="4384444"/>
                  <a:pt x="3396571" y="4376065"/>
                  <a:pt x="3396571" y="4357442"/>
                </a:cubicBezTo>
                <a:lnTo>
                  <a:pt x="3374227" y="4379789"/>
                </a:lnTo>
                <a:cubicBezTo>
                  <a:pt x="3366776" y="4379789"/>
                  <a:pt x="3361192" y="4376065"/>
                  <a:pt x="3357468" y="4368617"/>
                </a:cubicBezTo>
                <a:cubicBezTo>
                  <a:pt x="3353741" y="4361167"/>
                  <a:pt x="3348156" y="4353718"/>
                  <a:pt x="3340708" y="4346270"/>
                </a:cubicBezTo>
                <a:cubicBezTo>
                  <a:pt x="3333258" y="4346270"/>
                  <a:pt x="3321155" y="4349994"/>
                  <a:pt x="3304396" y="4357442"/>
                </a:cubicBezTo>
                <a:cubicBezTo>
                  <a:pt x="3287636" y="4364893"/>
                  <a:pt x="3273671" y="4368617"/>
                  <a:pt x="3262496" y="4368617"/>
                </a:cubicBezTo>
                <a:cubicBezTo>
                  <a:pt x="3251324" y="4364893"/>
                  <a:pt x="3235495" y="4358375"/>
                  <a:pt x="3215012" y="4349064"/>
                </a:cubicBezTo>
                <a:cubicBezTo>
                  <a:pt x="3194528" y="4339753"/>
                  <a:pt x="3174975" y="4329511"/>
                  <a:pt x="3156353" y="4318339"/>
                </a:cubicBezTo>
                <a:cubicBezTo>
                  <a:pt x="3137732" y="4307164"/>
                  <a:pt x="3120973" y="4295992"/>
                  <a:pt x="3106074" y="4284820"/>
                </a:cubicBezTo>
                <a:cubicBezTo>
                  <a:pt x="3091178" y="4273646"/>
                  <a:pt x="3083730" y="4264337"/>
                  <a:pt x="3083730" y="4256886"/>
                </a:cubicBezTo>
                <a:lnTo>
                  <a:pt x="3061384" y="4279233"/>
                </a:lnTo>
                <a:cubicBezTo>
                  <a:pt x="3057660" y="4271785"/>
                  <a:pt x="3053936" y="4262473"/>
                  <a:pt x="3050211" y="4251301"/>
                </a:cubicBezTo>
                <a:cubicBezTo>
                  <a:pt x="3042763" y="4243851"/>
                  <a:pt x="3036246" y="4237333"/>
                  <a:pt x="3030658" y="4231748"/>
                </a:cubicBezTo>
                <a:cubicBezTo>
                  <a:pt x="3025071" y="4226161"/>
                  <a:pt x="3016693" y="4223367"/>
                  <a:pt x="3005518" y="4223367"/>
                </a:cubicBezTo>
                <a:cubicBezTo>
                  <a:pt x="3001794" y="4223367"/>
                  <a:pt x="2999001" y="4224300"/>
                  <a:pt x="2997140" y="4226161"/>
                </a:cubicBezTo>
                <a:cubicBezTo>
                  <a:pt x="2995277" y="4228024"/>
                  <a:pt x="2992483" y="4228955"/>
                  <a:pt x="2988759" y="4228955"/>
                </a:cubicBezTo>
                <a:lnTo>
                  <a:pt x="2983174" y="4234542"/>
                </a:lnTo>
                <a:cubicBezTo>
                  <a:pt x="2975723" y="4227092"/>
                  <a:pt x="2961758" y="4218713"/>
                  <a:pt x="2941274" y="4209402"/>
                </a:cubicBezTo>
                <a:cubicBezTo>
                  <a:pt x="2920791" y="4200090"/>
                  <a:pt x="2899377" y="4191712"/>
                  <a:pt x="2877030" y="4184264"/>
                </a:cubicBezTo>
                <a:cubicBezTo>
                  <a:pt x="2854684" y="4176813"/>
                  <a:pt x="2835131" y="4168435"/>
                  <a:pt x="2818371" y="4159123"/>
                </a:cubicBezTo>
                <a:cubicBezTo>
                  <a:pt x="2801612" y="4149812"/>
                  <a:pt x="2793234" y="4141434"/>
                  <a:pt x="2793234" y="4133986"/>
                </a:cubicBezTo>
                <a:cubicBezTo>
                  <a:pt x="2793234" y="4126535"/>
                  <a:pt x="2798821" y="4109776"/>
                  <a:pt x="2809993" y="4083708"/>
                </a:cubicBezTo>
                <a:cubicBezTo>
                  <a:pt x="2821165" y="4057637"/>
                  <a:pt x="2826752" y="4033429"/>
                  <a:pt x="2826752" y="4011083"/>
                </a:cubicBezTo>
                <a:cubicBezTo>
                  <a:pt x="2826752" y="3992460"/>
                  <a:pt x="2818371" y="3967322"/>
                  <a:pt x="2801612" y="3935664"/>
                </a:cubicBezTo>
                <a:cubicBezTo>
                  <a:pt x="2784853" y="3904009"/>
                  <a:pt x="2748543" y="3888180"/>
                  <a:pt x="2692677" y="3888180"/>
                </a:cubicBezTo>
                <a:cubicBezTo>
                  <a:pt x="2659159" y="3888180"/>
                  <a:pt x="2626570" y="3898422"/>
                  <a:pt x="2594915" y="3918905"/>
                </a:cubicBezTo>
                <a:cubicBezTo>
                  <a:pt x="2563257" y="3939388"/>
                  <a:pt x="2547428" y="3966389"/>
                  <a:pt x="2547428" y="3999911"/>
                </a:cubicBezTo>
                <a:cubicBezTo>
                  <a:pt x="2547428" y="4025979"/>
                  <a:pt x="2562326" y="4048326"/>
                  <a:pt x="2592121" y="4066948"/>
                </a:cubicBezTo>
                <a:cubicBezTo>
                  <a:pt x="2569774" y="4066948"/>
                  <a:pt x="2556739" y="4074396"/>
                  <a:pt x="2553015" y="4089292"/>
                </a:cubicBezTo>
                <a:cubicBezTo>
                  <a:pt x="2549291" y="4104191"/>
                  <a:pt x="2539980" y="4111639"/>
                  <a:pt x="2525084" y="4111639"/>
                </a:cubicBezTo>
                <a:cubicBezTo>
                  <a:pt x="2525084" y="4078120"/>
                  <a:pt x="2512048" y="4051119"/>
                  <a:pt x="2485978" y="4030636"/>
                </a:cubicBezTo>
                <a:cubicBezTo>
                  <a:pt x="2459907" y="4010152"/>
                  <a:pt x="2443147" y="3999911"/>
                  <a:pt x="2435699" y="3999911"/>
                </a:cubicBezTo>
                <a:cubicBezTo>
                  <a:pt x="2417079" y="3999911"/>
                  <a:pt x="2403111" y="4006426"/>
                  <a:pt x="2393802" y="4019461"/>
                </a:cubicBezTo>
                <a:cubicBezTo>
                  <a:pt x="2384491" y="4032497"/>
                  <a:pt x="2376110" y="4046462"/>
                  <a:pt x="2368662" y="4061361"/>
                </a:cubicBezTo>
                <a:cubicBezTo>
                  <a:pt x="2361214" y="4076257"/>
                  <a:pt x="2352833" y="4090225"/>
                  <a:pt x="2343524" y="4103258"/>
                </a:cubicBezTo>
                <a:cubicBezTo>
                  <a:pt x="2334213" y="4116293"/>
                  <a:pt x="2320247" y="4122811"/>
                  <a:pt x="2301624" y="4122811"/>
                </a:cubicBezTo>
                <a:lnTo>
                  <a:pt x="2301624" y="4089292"/>
                </a:lnTo>
                <a:cubicBezTo>
                  <a:pt x="2286728" y="4089292"/>
                  <a:pt x="2279278" y="4081844"/>
                  <a:pt x="2279278" y="4066948"/>
                </a:cubicBezTo>
                <a:cubicBezTo>
                  <a:pt x="2249483" y="4066948"/>
                  <a:pt x="2223415" y="4074396"/>
                  <a:pt x="2201068" y="4089292"/>
                </a:cubicBezTo>
                <a:cubicBezTo>
                  <a:pt x="2178721" y="4104191"/>
                  <a:pt x="2152651" y="4111639"/>
                  <a:pt x="2122859" y="4111639"/>
                </a:cubicBezTo>
                <a:cubicBezTo>
                  <a:pt x="2111684" y="4104191"/>
                  <a:pt x="2100512" y="4098604"/>
                  <a:pt x="2089340" y="4094880"/>
                </a:cubicBezTo>
                <a:cubicBezTo>
                  <a:pt x="2078165" y="4091156"/>
                  <a:pt x="2063269" y="4089292"/>
                  <a:pt x="2044647" y="4089292"/>
                </a:cubicBezTo>
                <a:cubicBezTo>
                  <a:pt x="2014852" y="4089292"/>
                  <a:pt x="1999025" y="4098604"/>
                  <a:pt x="1997162" y="4117226"/>
                </a:cubicBezTo>
                <a:cubicBezTo>
                  <a:pt x="1995299" y="4135846"/>
                  <a:pt x="1985057" y="4145158"/>
                  <a:pt x="1966437" y="4145158"/>
                </a:cubicBezTo>
                <a:cubicBezTo>
                  <a:pt x="1947814" y="4145158"/>
                  <a:pt x="1921744" y="4131192"/>
                  <a:pt x="1888225" y="4103258"/>
                </a:cubicBezTo>
                <a:cubicBezTo>
                  <a:pt x="1854706" y="4075327"/>
                  <a:pt x="1821187" y="4055774"/>
                  <a:pt x="1787669" y="4044601"/>
                </a:cubicBezTo>
                <a:cubicBezTo>
                  <a:pt x="1787669" y="4066948"/>
                  <a:pt x="1778360" y="4089292"/>
                  <a:pt x="1759737" y="4111639"/>
                </a:cubicBezTo>
                <a:cubicBezTo>
                  <a:pt x="1741115" y="4133986"/>
                  <a:pt x="1720631" y="4148882"/>
                  <a:pt x="1698287" y="4156330"/>
                </a:cubicBezTo>
                <a:cubicBezTo>
                  <a:pt x="1698287" y="4126535"/>
                  <a:pt x="1702011" y="4097673"/>
                  <a:pt x="1709459" y="4069739"/>
                </a:cubicBezTo>
                <a:cubicBezTo>
                  <a:pt x="1716907" y="4041808"/>
                  <a:pt x="1720631" y="4011083"/>
                  <a:pt x="1720631" y="3977564"/>
                </a:cubicBezTo>
                <a:cubicBezTo>
                  <a:pt x="1698287" y="3977564"/>
                  <a:pt x="1678734" y="3973840"/>
                  <a:pt x="1661974" y="3966389"/>
                </a:cubicBezTo>
                <a:cubicBezTo>
                  <a:pt x="1645215" y="3958941"/>
                  <a:pt x="1627525" y="3951493"/>
                  <a:pt x="1608903" y="3944045"/>
                </a:cubicBezTo>
                <a:cubicBezTo>
                  <a:pt x="1601454" y="3936597"/>
                  <a:pt x="1592143" y="3934734"/>
                  <a:pt x="1580971" y="3938458"/>
                </a:cubicBezTo>
                <a:cubicBezTo>
                  <a:pt x="1569797" y="3942182"/>
                  <a:pt x="1564212" y="3940321"/>
                  <a:pt x="1564212" y="3932871"/>
                </a:cubicBezTo>
                <a:lnTo>
                  <a:pt x="1564212" y="3910526"/>
                </a:lnTo>
                <a:cubicBezTo>
                  <a:pt x="1549313" y="3895628"/>
                  <a:pt x="1530693" y="3888180"/>
                  <a:pt x="1508346" y="3888180"/>
                </a:cubicBezTo>
                <a:cubicBezTo>
                  <a:pt x="1486000" y="3888180"/>
                  <a:pt x="1468310" y="3906802"/>
                  <a:pt x="1455275" y="3944045"/>
                </a:cubicBezTo>
                <a:cubicBezTo>
                  <a:pt x="1442239" y="3981288"/>
                  <a:pt x="1418962" y="3999911"/>
                  <a:pt x="1385443" y="3999911"/>
                </a:cubicBezTo>
                <a:cubicBezTo>
                  <a:pt x="1396618" y="3970116"/>
                  <a:pt x="1416169" y="3940321"/>
                  <a:pt x="1444102" y="3910526"/>
                </a:cubicBezTo>
                <a:cubicBezTo>
                  <a:pt x="1472034" y="3880732"/>
                  <a:pt x="1486000" y="3854661"/>
                  <a:pt x="1486000" y="3832314"/>
                </a:cubicBezTo>
                <a:cubicBezTo>
                  <a:pt x="1486000" y="3809970"/>
                  <a:pt x="1467380" y="3798796"/>
                  <a:pt x="1430137" y="3798796"/>
                </a:cubicBezTo>
                <a:cubicBezTo>
                  <a:pt x="1389167" y="3798796"/>
                  <a:pt x="1357512" y="3801589"/>
                  <a:pt x="1335165" y="3807177"/>
                </a:cubicBezTo>
                <a:cubicBezTo>
                  <a:pt x="1312819" y="3812764"/>
                  <a:pt x="1296059" y="3819282"/>
                  <a:pt x="1284887" y="3826730"/>
                </a:cubicBezTo>
                <a:cubicBezTo>
                  <a:pt x="1273715" y="3834178"/>
                  <a:pt x="1266267" y="3840695"/>
                  <a:pt x="1262541" y="3846283"/>
                </a:cubicBezTo>
                <a:cubicBezTo>
                  <a:pt x="1258816" y="3851867"/>
                  <a:pt x="1255092" y="3854661"/>
                  <a:pt x="1251368" y="3854661"/>
                </a:cubicBezTo>
                <a:cubicBezTo>
                  <a:pt x="1240196" y="3854661"/>
                  <a:pt x="1230885" y="3852800"/>
                  <a:pt x="1223437" y="3849074"/>
                </a:cubicBezTo>
                <a:cubicBezTo>
                  <a:pt x="1215989" y="3849074"/>
                  <a:pt x="1210402" y="3847213"/>
                  <a:pt x="1206678" y="3843489"/>
                </a:cubicBezTo>
                <a:cubicBezTo>
                  <a:pt x="1206678" y="3854661"/>
                  <a:pt x="1205745" y="3863042"/>
                  <a:pt x="1203884" y="3868627"/>
                </a:cubicBezTo>
                <a:cubicBezTo>
                  <a:pt x="1202021" y="3874214"/>
                  <a:pt x="1191779" y="3877008"/>
                  <a:pt x="1173159" y="3877008"/>
                </a:cubicBezTo>
                <a:cubicBezTo>
                  <a:pt x="1161984" y="3877008"/>
                  <a:pt x="1152675" y="3876075"/>
                  <a:pt x="1145225" y="3874214"/>
                </a:cubicBezTo>
                <a:cubicBezTo>
                  <a:pt x="1137777" y="3872351"/>
                  <a:pt x="1130329" y="3871420"/>
                  <a:pt x="1122881" y="3871420"/>
                </a:cubicBezTo>
                <a:lnTo>
                  <a:pt x="1128465" y="3877008"/>
                </a:lnTo>
                <a:cubicBezTo>
                  <a:pt x="1128465" y="3888180"/>
                  <a:pt x="1106121" y="3909596"/>
                  <a:pt x="1061428" y="3941252"/>
                </a:cubicBezTo>
                <a:cubicBezTo>
                  <a:pt x="1016737" y="3972907"/>
                  <a:pt x="916181" y="4022255"/>
                  <a:pt x="759759" y="4089292"/>
                </a:cubicBezTo>
                <a:cubicBezTo>
                  <a:pt x="759759" y="4059498"/>
                  <a:pt x="752311" y="4044601"/>
                  <a:pt x="737415" y="4044601"/>
                </a:cubicBezTo>
                <a:cubicBezTo>
                  <a:pt x="737415" y="4014807"/>
                  <a:pt x="748587" y="3991530"/>
                  <a:pt x="770934" y="3974770"/>
                </a:cubicBezTo>
                <a:cubicBezTo>
                  <a:pt x="793278" y="3958011"/>
                  <a:pt x="804452" y="3944045"/>
                  <a:pt x="804452" y="3932871"/>
                </a:cubicBezTo>
                <a:cubicBezTo>
                  <a:pt x="808176" y="3936597"/>
                  <a:pt x="811901" y="3938458"/>
                  <a:pt x="815625" y="3938458"/>
                </a:cubicBezTo>
                <a:cubicBezTo>
                  <a:pt x="819349" y="3942182"/>
                  <a:pt x="826797" y="3944045"/>
                  <a:pt x="837971" y="3944045"/>
                </a:cubicBezTo>
                <a:cubicBezTo>
                  <a:pt x="837971" y="3936597"/>
                  <a:pt x="844489" y="3921699"/>
                  <a:pt x="857522" y="3899352"/>
                </a:cubicBezTo>
                <a:cubicBezTo>
                  <a:pt x="870557" y="3877008"/>
                  <a:pt x="916181" y="3865833"/>
                  <a:pt x="994391" y="3865833"/>
                </a:cubicBezTo>
                <a:lnTo>
                  <a:pt x="983218" y="3854661"/>
                </a:lnTo>
                <a:cubicBezTo>
                  <a:pt x="983218" y="3843489"/>
                  <a:pt x="999047" y="3830454"/>
                  <a:pt x="1030703" y="3815555"/>
                </a:cubicBezTo>
                <a:cubicBezTo>
                  <a:pt x="1062361" y="3800659"/>
                  <a:pt x="1097740" y="3782036"/>
                  <a:pt x="1136846" y="3759692"/>
                </a:cubicBezTo>
                <a:cubicBezTo>
                  <a:pt x="1175952" y="3737345"/>
                  <a:pt x="1212262" y="3708481"/>
                  <a:pt x="1245781" y="3673102"/>
                </a:cubicBezTo>
                <a:cubicBezTo>
                  <a:pt x="1279300" y="3637720"/>
                  <a:pt x="1296059" y="3593959"/>
                  <a:pt x="1296059" y="3541820"/>
                </a:cubicBezTo>
                <a:cubicBezTo>
                  <a:pt x="1296059" y="3530646"/>
                  <a:pt x="1284887" y="3518543"/>
                  <a:pt x="1262541" y="3505508"/>
                </a:cubicBezTo>
                <a:cubicBezTo>
                  <a:pt x="1240196" y="3492473"/>
                  <a:pt x="1229022" y="3482231"/>
                  <a:pt x="1229022" y="3474783"/>
                </a:cubicBezTo>
                <a:lnTo>
                  <a:pt x="1229022" y="3463608"/>
                </a:lnTo>
                <a:lnTo>
                  <a:pt x="1184331" y="3463608"/>
                </a:lnTo>
                <a:cubicBezTo>
                  <a:pt x="1176883" y="3463608"/>
                  <a:pt x="1169435" y="3464539"/>
                  <a:pt x="1161984" y="3466402"/>
                </a:cubicBezTo>
                <a:cubicBezTo>
                  <a:pt x="1154536" y="3468265"/>
                  <a:pt x="1147088" y="3469195"/>
                  <a:pt x="1139640" y="3469195"/>
                </a:cubicBezTo>
                <a:cubicBezTo>
                  <a:pt x="1124742" y="3469195"/>
                  <a:pt x="1117293" y="3463608"/>
                  <a:pt x="1117293" y="3452436"/>
                </a:cubicBezTo>
                <a:cubicBezTo>
                  <a:pt x="1117293" y="3448712"/>
                  <a:pt x="1121948" y="3445918"/>
                  <a:pt x="1131259" y="3444055"/>
                </a:cubicBezTo>
                <a:cubicBezTo>
                  <a:pt x="1140570" y="3442194"/>
                  <a:pt x="1150812" y="3435677"/>
                  <a:pt x="1161984" y="3424505"/>
                </a:cubicBezTo>
                <a:cubicBezTo>
                  <a:pt x="1173159" y="3413330"/>
                  <a:pt x="1183401" y="3395640"/>
                  <a:pt x="1192712" y="3371433"/>
                </a:cubicBezTo>
                <a:cubicBezTo>
                  <a:pt x="1202021" y="3347223"/>
                  <a:pt x="1206678" y="3314637"/>
                  <a:pt x="1206678" y="3273668"/>
                </a:cubicBezTo>
                <a:cubicBezTo>
                  <a:pt x="1206678" y="3258772"/>
                  <a:pt x="1196436" y="3249460"/>
                  <a:pt x="1175952" y="3245736"/>
                </a:cubicBezTo>
                <a:cubicBezTo>
                  <a:pt x="1155467" y="3242012"/>
                  <a:pt x="1132189" y="3240149"/>
                  <a:pt x="1106121" y="3240149"/>
                </a:cubicBezTo>
                <a:cubicBezTo>
                  <a:pt x="1080051" y="3240149"/>
                  <a:pt x="1056774" y="3236425"/>
                  <a:pt x="1036290" y="3228977"/>
                </a:cubicBezTo>
                <a:cubicBezTo>
                  <a:pt x="1015807" y="3221529"/>
                  <a:pt x="1005565" y="3202906"/>
                  <a:pt x="1005565" y="3173112"/>
                </a:cubicBezTo>
                <a:cubicBezTo>
                  <a:pt x="1020461" y="3173112"/>
                  <a:pt x="1027909" y="3169388"/>
                  <a:pt x="1027909" y="3161939"/>
                </a:cubicBezTo>
                <a:cubicBezTo>
                  <a:pt x="1027909" y="3169388"/>
                  <a:pt x="1039084" y="3173112"/>
                  <a:pt x="1061428" y="3173112"/>
                </a:cubicBezTo>
                <a:cubicBezTo>
                  <a:pt x="1113569" y="3173112"/>
                  <a:pt x="1147088" y="3171251"/>
                  <a:pt x="1161984" y="3167527"/>
                </a:cubicBezTo>
                <a:cubicBezTo>
                  <a:pt x="1176883" y="3163803"/>
                  <a:pt x="1184331" y="3158215"/>
                  <a:pt x="1184331" y="3150767"/>
                </a:cubicBezTo>
                <a:lnTo>
                  <a:pt x="1178744" y="3150767"/>
                </a:lnTo>
                <a:cubicBezTo>
                  <a:pt x="1175020" y="3150767"/>
                  <a:pt x="1173159" y="3147043"/>
                  <a:pt x="1173159" y="3139593"/>
                </a:cubicBezTo>
                <a:lnTo>
                  <a:pt x="1184331" y="3128421"/>
                </a:lnTo>
                <a:cubicBezTo>
                  <a:pt x="1176883" y="3120973"/>
                  <a:pt x="1167571" y="3114455"/>
                  <a:pt x="1156399" y="3108868"/>
                </a:cubicBezTo>
                <a:cubicBezTo>
                  <a:pt x="1145225" y="3103283"/>
                  <a:pt x="1139640" y="3094902"/>
                  <a:pt x="1139640" y="3083730"/>
                </a:cubicBezTo>
                <a:cubicBezTo>
                  <a:pt x="1150812" y="3072555"/>
                  <a:pt x="1161054" y="3060453"/>
                  <a:pt x="1170365" y="3047418"/>
                </a:cubicBezTo>
                <a:cubicBezTo>
                  <a:pt x="1179676" y="3034382"/>
                  <a:pt x="1184331" y="3016692"/>
                  <a:pt x="1184331" y="2994346"/>
                </a:cubicBezTo>
                <a:cubicBezTo>
                  <a:pt x="1184331" y="2957103"/>
                  <a:pt x="1176883" y="2931032"/>
                  <a:pt x="1161984" y="2916136"/>
                </a:cubicBezTo>
                <a:cubicBezTo>
                  <a:pt x="1147088" y="2901238"/>
                  <a:pt x="1131259" y="2891926"/>
                  <a:pt x="1114500" y="2888202"/>
                </a:cubicBezTo>
                <a:cubicBezTo>
                  <a:pt x="1097740" y="2884478"/>
                  <a:pt x="1082844" y="2882617"/>
                  <a:pt x="1069809" y="2882617"/>
                </a:cubicBezTo>
                <a:cubicBezTo>
                  <a:pt x="1056774" y="2882617"/>
                  <a:pt x="1050256" y="2875167"/>
                  <a:pt x="1050256" y="2860271"/>
                </a:cubicBezTo>
                <a:cubicBezTo>
                  <a:pt x="1039084" y="2860271"/>
                  <a:pt x="1032566" y="2862132"/>
                  <a:pt x="1030703" y="2865858"/>
                </a:cubicBezTo>
                <a:cubicBezTo>
                  <a:pt x="1028842" y="2869582"/>
                  <a:pt x="1024185" y="2871443"/>
                  <a:pt x="1016737" y="2871443"/>
                </a:cubicBezTo>
                <a:lnTo>
                  <a:pt x="1016737" y="2865858"/>
                </a:lnTo>
                <a:cubicBezTo>
                  <a:pt x="1016737" y="2865858"/>
                  <a:pt x="1013013" y="2858408"/>
                  <a:pt x="1005565" y="2843511"/>
                </a:cubicBezTo>
                <a:cubicBezTo>
                  <a:pt x="1013013" y="2824889"/>
                  <a:pt x="1024185" y="2815580"/>
                  <a:pt x="1039084" y="2815580"/>
                </a:cubicBezTo>
                <a:lnTo>
                  <a:pt x="1128465" y="2815580"/>
                </a:lnTo>
                <a:cubicBezTo>
                  <a:pt x="1150812" y="2815580"/>
                  <a:pt x="1169435" y="2806269"/>
                  <a:pt x="1184331" y="2787646"/>
                </a:cubicBezTo>
                <a:cubicBezTo>
                  <a:pt x="1199230" y="2769026"/>
                  <a:pt x="1206678" y="2748540"/>
                  <a:pt x="1206678" y="2726196"/>
                </a:cubicBezTo>
                <a:cubicBezTo>
                  <a:pt x="1206678" y="2707573"/>
                  <a:pt x="1199230" y="2693607"/>
                  <a:pt x="1184331" y="2684296"/>
                </a:cubicBezTo>
                <a:cubicBezTo>
                  <a:pt x="1169435" y="2674985"/>
                  <a:pt x="1161984" y="2659158"/>
                  <a:pt x="1161984" y="2636812"/>
                </a:cubicBezTo>
                <a:cubicBezTo>
                  <a:pt x="1150812" y="2640536"/>
                  <a:pt x="1139640" y="2646123"/>
                  <a:pt x="1128465" y="2653571"/>
                </a:cubicBezTo>
                <a:cubicBezTo>
                  <a:pt x="1106121" y="2668470"/>
                  <a:pt x="1094947" y="2677778"/>
                  <a:pt x="1094947" y="2681502"/>
                </a:cubicBezTo>
                <a:lnTo>
                  <a:pt x="1094947" y="2659158"/>
                </a:lnTo>
                <a:cubicBezTo>
                  <a:pt x="1080051" y="2674054"/>
                  <a:pt x="1065152" y="2681502"/>
                  <a:pt x="1050256" y="2681502"/>
                </a:cubicBezTo>
                <a:cubicBezTo>
                  <a:pt x="1061428" y="2681502"/>
                  <a:pt x="1066085" y="2683366"/>
                  <a:pt x="1064222" y="2687090"/>
                </a:cubicBezTo>
                <a:cubicBezTo>
                  <a:pt x="1062361" y="2690814"/>
                  <a:pt x="1065152" y="2696401"/>
                  <a:pt x="1072602" y="2703849"/>
                </a:cubicBezTo>
                <a:lnTo>
                  <a:pt x="1005565" y="2703849"/>
                </a:lnTo>
                <a:cubicBezTo>
                  <a:pt x="1013013" y="2696401"/>
                  <a:pt x="1016737" y="2688953"/>
                  <a:pt x="1016737" y="2681502"/>
                </a:cubicBezTo>
                <a:cubicBezTo>
                  <a:pt x="1020461" y="2681502"/>
                  <a:pt x="1023255" y="2682435"/>
                  <a:pt x="1025116" y="2684296"/>
                </a:cubicBezTo>
                <a:cubicBezTo>
                  <a:pt x="1026979" y="2686159"/>
                  <a:pt x="1029773" y="2687090"/>
                  <a:pt x="1033497" y="2687090"/>
                </a:cubicBezTo>
                <a:cubicBezTo>
                  <a:pt x="1040945" y="2679642"/>
                  <a:pt x="1056774" y="2666606"/>
                  <a:pt x="1080981" y="2647984"/>
                </a:cubicBezTo>
                <a:cubicBezTo>
                  <a:pt x="1105188" y="2629364"/>
                  <a:pt x="1117293" y="2614465"/>
                  <a:pt x="1117293" y="2603293"/>
                </a:cubicBezTo>
                <a:cubicBezTo>
                  <a:pt x="1113569" y="2599569"/>
                  <a:pt x="1109845" y="2593982"/>
                  <a:pt x="1106121" y="2586533"/>
                </a:cubicBezTo>
                <a:cubicBezTo>
                  <a:pt x="1094947" y="2575361"/>
                  <a:pt x="1087499" y="2569774"/>
                  <a:pt x="1083775" y="2569774"/>
                </a:cubicBezTo>
                <a:cubicBezTo>
                  <a:pt x="1076326" y="2569774"/>
                  <a:pt x="1065152" y="2577222"/>
                  <a:pt x="1050256" y="2592121"/>
                </a:cubicBezTo>
                <a:cubicBezTo>
                  <a:pt x="1035360" y="2607017"/>
                  <a:pt x="1018600" y="2622846"/>
                  <a:pt x="999978" y="2639605"/>
                </a:cubicBezTo>
                <a:cubicBezTo>
                  <a:pt x="981355" y="2656365"/>
                  <a:pt x="962735" y="2671261"/>
                  <a:pt x="944112" y="2684296"/>
                </a:cubicBezTo>
                <a:cubicBezTo>
                  <a:pt x="925492" y="2697331"/>
                  <a:pt x="908733" y="2703849"/>
                  <a:pt x="893834" y="2703849"/>
                </a:cubicBezTo>
                <a:cubicBezTo>
                  <a:pt x="882662" y="2703849"/>
                  <a:pt x="866833" y="2697331"/>
                  <a:pt x="846350" y="2684296"/>
                </a:cubicBezTo>
                <a:cubicBezTo>
                  <a:pt x="825866" y="2671261"/>
                  <a:pt x="815625" y="2659158"/>
                  <a:pt x="815625" y="2647984"/>
                </a:cubicBezTo>
                <a:cubicBezTo>
                  <a:pt x="815625" y="2640536"/>
                  <a:pt x="826797" y="2636812"/>
                  <a:pt x="849143" y="2636812"/>
                </a:cubicBezTo>
                <a:lnTo>
                  <a:pt x="849143" y="2659158"/>
                </a:lnTo>
                <a:cubicBezTo>
                  <a:pt x="893834" y="2659158"/>
                  <a:pt x="922698" y="2652641"/>
                  <a:pt x="935734" y="2639605"/>
                </a:cubicBezTo>
                <a:cubicBezTo>
                  <a:pt x="948769" y="2626570"/>
                  <a:pt x="972046" y="2603293"/>
                  <a:pt x="1005565" y="2569774"/>
                </a:cubicBezTo>
                <a:cubicBezTo>
                  <a:pt x="1013013" y="2569774"/>
                  <a:pt x="1020461" y="2571637"/>
                  <a:pt x="1027909" y="2575361"/>
                </a:cubicBezTo>
                <a:cubicBezTo>
                  <a:pt x="1035360" y="2579085"/>
                  <a:pt x="1042808" y="2580946"/>
                  <a:pt x="1050256" y="2580946"/>
                </a:cubicBezTo>
                <a:cubicBezTo>
                  <a:pt x="1065152" y="2573498"/>
                  <a:pt x="1080051" y="2562326"/>
                  <a:pt x="1094947" y="2547427"/>
                </a:cubicBezTo>
                <a:cubicBezTo>
                  <a:pt x="1124742" y="2525083"/>
                  <a:pt x="1139640" y="2502737"/>
                  <a:pt x="1139640" y="2480390"/>
                </a:cubicBezTo>
                <a:cubicBezTo>
                  <a:pt x="1128465" y="2480390"/>
                  <a:pt x="1117293" y="2484114"/>
                  <a:pt x="1106121" y="2491565"/>
                </a:cubicBezTo>
                <a:cubicBezTo>
                  <a:pt x="1094947" y="2499013"/>
                  <a:pt x="1083775" y="2502737"/>
                  <a:pt x="1072602" y="2502737"/>
                </a:cubicBezTo>
                <a:cubicBezTo>
                  <a:pt x="1087499" y="2487840"/>
                  <a:pt x="1094947" y="2476666"/>
                  <a:pt x="1094947" y="2469218"/>
                </a:cubicBezTo>
                <a:cubicBezTo>
                  <a:pt x="1094947" y="2458046"/>
                  <a:pt x="1088429" y="2449665"/>
                  <a:pt x="1075396" y="2444078"/>
                </a:cubicBezTo>
                <a:cubicBezTo>
                  <a:pt x="1062361" y="2438493"/>
                  <a:pt x="1046532" y="2435699"/>
                  <a:pt x="1027909" y="2435699"/>
                </a:cubicBezTo>
                <a:cubicBezTo>
                  <a:pt x="1005565" y="2435699"/>
                  <a:pt x="972046" y="2448734"/>
                  <a:pt x="927353" y="2474805"/>
                </a:cubicBezTo>
                <a:cubicBezTo>
                  <a:pt x="882662" y="2500873"/>
                  <a:pt x="849143" y="2525083"/>
                  <a:pt x="826797" y="2547427"/>
                </a:cubicBezTo>
                <a:cubicBezTo>
                  <a:pt x="826797" y="2539979"/>
                  <a:pt x="828660" y="2532531"/>
                  <a:pt x="832384" y="2525083"/>
                </a:cubicBezTo>
                <a:cubicBezTo>
                  <a:pt x="839832" y="2510185"/>
                  <a:pt x="852867" y="2502737"/>
                  <a:pt x="871490" y="2502737"/>
                </a:cubicBezTo>
                <a:cubicBezTo>
                  <a:pt x="864039" y="2499013"/>
                  <a:pt x="851937" y="2495289"/>
                  <a:pt x="835178" y="2491565"/>
                </a:cubicBezTo>
                <a:cubicBezTo>
                  <a:pt x="818418" y="2487840"/>
                  <a:pt x="801659" y="2485047"/>
                  <a:pt x="784900" y="2483184"/>
                </a:cubicBezTo>
                <a:cubicBezTo>
                  <a:pt x="768140" y="2481323"/>
                  <a:pt x="752311" y="2479460"/>
                  <a:pt x="737415" y="2477596"/>
                </a:cubicBezTo>
                <a:cubicBezTo>
                  <a:pt x="722516" y="2475736"/>
                  <a:pt x="715068" y="2472942"/>
                  <a:pt x="715068" y="2469218"/>
                </a:cubicBezTo>
                <a:cubicBezTo>
                  <a:pt x="715068" y="2484114"/>
                  <a:pt x="707620" y="2491565"/>
                  <a:pt x="692722" y="2491565"/>
                </a:cubicBezTo>
                <a:cubicBezTo>
                  <a:pt x="685274" y="2491565"/>
                  <a:pt x="676893" y="2489701"/>
                  <a:pt x="667584" y="2485977"/>
                </a:cubicBezTo>
                <a:cubicBezTo>
                  <a:pt x="658273" y="2482253"/>
                  <a:pt x="648031" y="2480390"/>
                  <a:pt x="636856" y="2480390"/>
                </a:cubicBezTo>
                <a:cubicBezTo>
                  <a:pt x="580993" y="2480390"/>
                  <a:pt x="542818" y="2484114"/>
                  <a:pt x="522334" y="2491565"/>
                </a:cubicBezTo>
                <a:cubicBezTo>
                  <a:pt x="501851" y="2499013"/>
                  <a:pt x="488816" y="2508324"/>
                  <a:pt x="483231" y="2519496"/>
                </a:cubicBezTo>
                <a:cubicBezTo>
                  <a:pt x="477643" y="2530668"/>
                  <a:pt x="473919" y="2539979"/>
                  <a:pt x="472056" y="2547427"/>
                </a:cubicBezTo>
                <a:cubicBezTo>
                  <a:pt x="470195" y="2554878"/>
                  <a:pt x="461815" y="2558602"/>
                  <a:pt x="446918" y="2558602"/>
                </a:cubicBezTo>
                <a:cubicBezTo>
                  <a:pt x="439468" y="2558602"/>
                  <a:pt x="432020" y="2556739"/>
                  <a:pt x="424572" y="2553015"/>
                </a:cubicBezTo>
                <a:cubicBezTo>
                  <a:pt x="417124" y="2549291"/>
                  <a:pt x="409676" y="2547427"/>
                  <a:pt x="402225" y="2547427"/>
                </a:cubicBezTo>
                <a:cubicBezTo>
                  <a:pt x="368706" y="2547427"/>
                  <a:pt x="347293" y="2555808"/>
                  <a:pt x="337981" y="2572568"/>
                </a:cubicBezTo>
                <a:cubicBezTo>
                  <a:pt x="328670" y="2589327"/>
                  <a:pt x="316567" y="2607017"/>
                  <a:pt x="301669" y="2625640"/>
                </a:cubicBezTo>
                <a:cubicBezTo>
                  <a:pt x="286773" y="2644260"/>
                  <a:pt x="260702" y="2661952"/>
                  <a:pt x="223459" y="2678711"/>
                </a:cubicBezTo>
                <a:cubicBezTo>
                  <a:pt x="186216" y="2695471"/>
                  <a:pt x="122903" y="2703849"/>
                  <a:pt x="33519" y="2703849"/>
                </a:cubicBezTo>
                <a:cubicBezTo>
                  <a:pt x="11172" y="2703849"/>
                  <a:pt x="0" y="2688953"/>
                  <a:pt x="0" y="2659158"/>
                </a:cubicBezTo>
                <a:cubicBezTo>
                  <a:pt x="3724" y="2659158"/>
                  <a:pt x="16759" y="2652641"/>
                  <a:pt x="39106" y="2639605"/>
                </a:cubicBezTo>
                <a:cubicBezTo>
                  <a:pt x="61450" y="2626570"/>
                  <a:pt x="89384" y="2611674"/>
                  <a:pt x="122903" y="2594914"/>
                </a:cubicBezTo>
                <a:cubicBezTo>
                  <a:pt x="156422" y="2578155"/>
                  <a:pt x="195528" y="2560463"/>
                  <a:pt x="240219" y="2541843"/>
                </a:cubicBezTo>
                <a:cubicBezTo>
                  <a:pt x="284909" y="2523220"/>
                  <a:pt x="331464" y="2510185"/>
                  <a:pt x="379881" y="2502737"/>
                </a:cubicBezTo>
                <a:cubicBezTo>
                  <a:pt x="387329" y="2502737"/>
                  <a:pt x="392916" y="2504600"/>
                  <a:pt x="396640" y="2508324"/>
                </a:cubicBezTo>
                <a:cubicBezTo>
                  <a:pt x="400364" y="2512048"/>
                  <a:pt x="405949" y="2513909"/>
                  <a:pt x="413400" y="2513909"/>
                </a:cubicBezTo>
                <a:cubicBezTo>
                  <a:pt x="420848" y="2506461"/>
                  <a:pt x="424572" y="2495289"/>
                  <a:pt x="424572" y="2480390"/>
                </a:cubicBezTo>
                <a:cubicBezTo>
                  <a:pt x="428296" y="2484114"/>
                  <a:pt x="432020" y="2485977"/>
                  <a:pt x="435744" y="2485977"/>
                </a:cubicBezTo>
                <a:cubicBezTo>
                  <a:pt x="439468" y="2489701"/>
                  <a:pt x="445055" y="2491565"/>
                  <a:pt x="452503" y="2491565"/>
                </a:cubicBezTo>
                <a:cubicBezTo>
                  <a:pt x="456227" y="2484114"/>
                  <a:pt x="474850" y="2472942"/>
                  <a:pt x="508369" y="2458046"/>
                </a:cubicBezTo>
                <a:cubicBezTo>
                  <a:pt x="541887" y="2443147"/>
                  <a:pt x="558647" y="2428251"/>
                  <a:pt x="558647" y="2413352"/>
                </a:cubicBezTo>
                <a:lnTo>
                  <a:pt x="569819" y="2424527"/>
                </a:lnTo>
                <a:cubicBezTo>
                  <a:pt x="577269" y="2424527"/>
                  <a:pt x="580993" y="2422664"/>
                  <a:pt x="580993" y="2418940"/>
                </a:cubicBezTo>
                <a:lnTo>
                  <a:pt x="580993" y="2413352"/>
                </a:lnTo>
                <a:lnTo>
                  <a:pt x="580993" y="2357490"/>
                </a:lnTo>
                <a:cubicBezTo>
                  <a:pt x="580993" y="2327695"/>
                  <a:pt x="606131" y="2310003"/>
                  <a:pt x="656409" y="2304418"/>
                </a:cubicBezTo>
                <a:cubicBezTo>
                  <a:pt x="706687" y="2298830"/>
                  <a:pt x="762553" y="2292313"/>
                  <a:pt x="824003" y="2284865"/>
                </a:cubicBezTo>
                <a:cubicBezTo>
                  <a:pt x="885456" y="2277417"/>
                  <a:pt x="942252" y="2259724"/>
                  <a:pt x="994391" y="2231793"/>
                </a:cubicBezTo>
                <a:cubicBezTo>
                  <a:pt x="1046532" y="2203862"/>
                  <a:pt x="1072602" y="2152651"/>
                  <a:pt x="1072602" y="2078165"/>
                </a:cubicBezTo>
                <a:cubicBezTo>
                  <a:pt x="1039084" y="2078165"/>
                  <a:pt x="1014874" y="2072578"/>
                  <a:pt x="999978" y="2061406"/>
                </a:cubicBezTo>
                <a:cubicBezTo>
                  <a:pt x="985082" y="2050234"/>
                  <a:pt x="971114" y="2037198"/>
                  <a:pt x="958078" y="2022300"/>
                </a:cubicBezTo>
                <a:cubicBezTo>
                  <a:pt x="945045" y="2007404"/>
                  <a:pt x="926423" y="1994368"/>
                  <a:pt x="902215" y="1983196"/>
                </a:cubicBezTo>
                <a:cubicBezTo>
                  <a:pt x="878008" y="1972022"/>
                  <a:pt x="841695" y="1966437"/>
                  <a:pt x="793278" y="1966437"/>
                </a:cubicBezTo>
                <a:cubicBezTo>
                  <a:pt x="774658" y="1966437"/>
                  <a:pt x="764416" y="1967367"/>
                  <a:pt x="762553" y="1969230"/>
                </a:cubicBezTo>
                <a:cubicBezTo>
                  <a:pt x="760690" y="1971091"/>
                  <a:pt x="759759" y="1977609"/>
                  <a:pt x="759759" y="1988781"/>
                </a:cubicBezTo>
                <a:cubicBezTo>
                  <a:pt x="744863" y="1973885"/>
                  <a:pt x="726241" y="1966437"/>
                  <a:pt x="703894" y="1966437"/>
                </a:cubicBezTo>
                <a:cubicBezTo>
                  <a:pt x="711344" y="1966437"/>
                  <a:pt x="715068" y="1962713"/>
                  <a:pt x="715068" y="1955262"/>
                </a:cubicBezTo>
                <a:cubicBezTo>
                  <a:pt x="715068" y="1947814"/>
                  <a:pt x="726241" y="1944090"/>
                  <a:pt x="748587" y="1944090"/>
                </a:cubicBezTo>
                <a:cubicBezTo>
                  <a:pt x="756035" y="1944090"/>
                  <a:pt x="766277" y="1945953"/>
                  <a:pt x="779312" y="1949677"/>
                </a:cubicBezTo>
                <a:cubicBezTo>
                  <a:pt x="792347" y="1953401"/>
                  <a:pt x="804452" y="1955262"/>
                  <a:pt x="815625" y="1955262"/>
                </a:cubicBezTo>
                <a:cubicBezTo>
                  <a:pt x="823073" y="1955262"/>
                  <a:pt x="834245" y="1950608"/>
                  <a:pt x="849143" y="1941296"/>
                </a:cubicBezTo>
                <a:cubicBezTo>
                  <a:pt x="864039" y="1931985"/>
                  <a:pt x="871490" y="1910571"/>
                  <a:pt x="871490" y="1877052"/>
                </a:cubicBezTo>
                <a:cubicBezTo>
                  <a:pt x="871490" y="1869604"/>
                  <a:pt x="856592" y="1862156"/>
                  <a:pt x="826797" y="1854706"/>
                </a:cubicBezTo>
                <a:cubicBezTo>
                  <a:pt x="797002" y="1847257"/>
                  <a:pt x="782106" y="1839809"/>
                  <a:pt x="782106" y="1832361"/>
                </a:cubicBezTo>
                <a:cubicBezTo>
                  <a:pt x="782106" y="1824911"/>
                  <a:pt x="789554" y="1817463"/>
                  <a:pt x="804452" y="1810015"/>
                </a:cubicBezTo>
                <a:cubicBezTo>
                  <a:pt x="793278" y="1798843"/>
                  <a:pt x="780243" y="1792325"/>
                  <a:pt x="765347" y="1790462"/>
                </a:cubicBezTo>
                <a:cubicBezTo>
                  <a:pt x="750448" y="1788601"/>
                  <a:pt x="737415" y="1787668"/>
                  <a:pt x="726241" y="1787668"/>
                </a:cubicBezTo>
                <a:lnTo>
                  <a:pt x="692722" y="1787668"/>
                </a:lnTo>
                <a:cubicBezTo>
                  <a:pt x="692722" y="1765324"/>
                  <a:pt x="700170" y="1744838"/>
                  <a:pt x="715068" y="1726218"/>
                </a:cubicBezTo>
                <a:cubicBezTo>
                  <a:pt x="729965" y="1707595"/>
                  <a:pt x="737415" y="1694560"/>
                  <a:pt x="737415" y="1687112"/>
                </a:cubicBezTo>
                <a:cubicBezTo>
                  <a:pt x="737415" y="1679664"/>
                  <a:pt x="733688" y="1673146"/>
                  <a:pt x="726241" y="1667559"/>
                </a:cubicBezTo>
                <a:cubicBezTo>
                  <a:pt x="718792" y="1661974"/>
                  <a:pt x="715068" y="1653593"/>
                  <a:pt x="715068" y="1642421"/>
                </a:cubicBezTo>
                <a:cubicBezTo>
                  <a:pt x="715068" y="1608902"/>
                  <a:pt x="730897" y="1583762"/>
                  <a:pt x="762553" y="1567003"/>
                </a:cubicBezTo>
                <a:cubicBezTo>
                  <a:pt x="794208" y="1550243"/>
                  <a:pt x="808176" y="1541865"/>
                  <a:pt x="804452" y="1541865"/>
                </a:cubicBezTo>
                <a:cubicBezTo>
                  <a:pt x="804452" y="1512070"/>
                  <a:pt x="800726" y="1485999"/>
                  <a:pt x="793278" y="1463653"/>
                </a:cubicBezTo>
                <a:cubicBezTo>
                  <a:pt x="785830" y="1441308"/>
                  <a:pt x="782106" y="1418962"/>
                  <a:pt x="782106" y="1396615"/>
                </a:cubicBezTo>
                <a:cubicBezTo>
                  <a:pt x="782106" y="1366820"/>
                  <a:pt x="792347" y="1346337"/>
                  <a:pt x="812831" y="1335165"/>
                </a:cubicBezTo>
                <a:cubicBezTo>
                  <a:pt x="833314" y="1323993"/>
                  <a:pt x="849143" y="1307233"/>
                  <a:pt x="860315" y="1284887"/>
                </a:cubicBezTo>
                <a:cubicBezTo>
                  <a:pt x="867764" y="1277439"/>
                  <a:pt x="869627" y="1269991"/>
                  <a:pt x="865903" y="1262540"/>
                </a:cubicBezTo>
                <a:cubicBezTo>
                  <a:pt x="862179" y="1255092"/>
                  <a:pt x="864039" y="1251368"/>
                  <a:pt x="871490" y="1251368"/>
                </a:cubicBezTo>
                <a:lnTo>
                  <a:pt x="893834" y="1251368"/>
                </a:lnTo>
                <a:cubicBezTo>
                  <a:pt x="908733" y="1251368"/>
                  <a:pt x="921768" y="1244850"/>
                  <a:pt x="932940" y="1231815"/>
                </a:cubicBezTo>
                <a:cubicBezTo>
                  <a:pt x="944112" y="1218780"/>
                  <a:pt x="955287" y="1203884"/>
                  <a:pt x="966459" y="1187124"/>
                </a:cubicBezTo>
                <a:cubicBezTo>
                  <a:pt x="977631" y="1170365"/>
                  <a:pt x="989736" y="1154536"/>
                  <a:pt x="1002771" y="1139640"/>
                </a:cubicBezTo>
                <a:cubicBezTo>
                  <a:pt x="1015807" y="1124741"/>
                  <a:pt x="1031633" y="1117293"/>
                  <a:pt x="1050256" y="1117293"/>
                </a:cubicBezTo>
                <a:cubicBezTo>
                  <a:pt x="1050256" y="1098670"/>
                  <a:pt x="1037220" y="1085635"/>
                  <a:pt x="1011150" y="1078187"/>
                </a:cubicBezTo>
                <a:cubicBezTo>
                  <a:pt x="985082" y="1070739"/>
                  <a:pt x="972046" y="1057704"/>
                  <a:pt x="972046" y="1039083"/>
                </a:cubicBezTo>
                <a:lnTo>
                  <a:pt x="983218" y="1027909"/>
                </a:lnTo>
                <a:cubicBezTo>
                  <a:pt x="905009" y="1027909"/>
                  <a:pt x="851937" y="1013013"/>
                  <a:pt x="824003" y="983218"/>
                </a:cubicBezTo>
                <a:cubicBezTo>
                  <a:pt x="796072" y="953423"/>
                  <a:pt x="767207" y="916181"/>
                  <a:pt x="737415" y="871488"/>
                </a:cubicBezTo>
                <a:cubicBezTo>
                  <a:pt x="756035" y="871488"/>
                  <a:pt x="769070" y="872420"/>
                  <a:pt x="776519" y="874281"/>
                </a:cubicBezTo>
                <a:cubicBezTo>
                  <a:pt x="783967" y="876144"/>
                  <a:pt x="793278" y="882662"/>
                  <a:pt x="804452" y="893834"/>
                </a:cubicBezTo>
                <a:cubicBezTo>
                  <a:pt x="811901" y="875214"/>
                  <a:pt x="819349" y="859385"/>
                  <a:pt x="826797" y="846350"/>
                </a:cubicBezTo>
                <a:cubicBezTo>
                  <a:pt x="834245" y="833314"/>
                  <a:pt x="849143" y="826797"/>
                  <a:pt x="871490" y="826797"/>
                </a:cubicBezTo>
                <a:cubicBezTo>
                  <a:pt x="871490" y="845419"/>
                  <a:pt x="875214" y="860315"/>
                  <a:pt x="882662" y="871488"/>
                </a:cubicBezTo>
                <a:cubicBezTo>
                  <a:pt x="890110" y="882662"/>
                  <a:pt x="893834" y="897558"/>
                  <a:pt x="893834" y="916181"/>
                </a:cubicBezTo>
                <a:cubicBezTo>
                  <a:pt x="882662" y="916181"/>
                  <a:pt x="873351" y="917111"/>
                  <a:pt x="865903" y="918974"/>
                </a:cubicBezTo>
                <a:cubicBezTo>
                  <a:pt x="858455" y="920835"/>
                  <a:pt x="851004" y="921766"/>
                  <a:pt x="843556" y="921766"/>
                </a:cubicBezTo>
                <a:cubicBezTo>
                  <a:pt x="836108" y="925492"/>
                  <a:pt x="830521" y="927353"/>
                  <a:pt x="826797" y="927353"/>
                </a:cubicBezTo>
                <a:cubicBezTo>
                  <a:pt x="826797" y="934801"/>
                  <a:pt x="837038" y="945975"/>
                  <a:pt x="857522" y="960871"/>
                </a:cubicBezTo>
                <a:cubicBezTo>
                  <a:pt x="878008" y="975770"/>
                  <a:pt x="897558" y="983218"/>
                  <a:pt x="916181" y="983218"/>
                </a:cubicBezTo>
                <a:cubicBezTo>
                  <a:pt x="927353" y="983218"/>
                  <a:pt x="936664" y="979494"/>
                  <a:pt x="944112" y="972044"/>
                </a:cubicBezTo>
                <a:cubicBezTo>
                  <a:pt x="951563" y="964596"/>
                  <a:pt x="960872" y="960871"/>
                  <a:pt x="972046" y="960871"/>
                </a:cubicBezTo>
                <a:cubicBezTo>
                  <a:pt x="990666" y="960871"/>
                  <a:pt x="1009289" y="964596"/>
                  <a:pt x="1027909" y="972044"/>
                </a:cubicBezTo>
                <a:cubicBezTo>
                  <a:pt x="1046532" y="979494"/>
                  <a:pt x="1061428" y="983218"/>
                  <a:pt x="1072602" y="983218"/>
                </a:cubicBezTo>
                <a:lnTo>
                  <a:pt x="1072602" y="960871"/>
                </a:lnTo>
                <a:cubicBezTo>
                  <a:pt x="1083775" y="968320"/>
                  <a:pt x="1096810" y="977631"/>
                  <a:pt x="1111706" y="988803"/>
                </a:cubicBezTo>
                <a:cubicBezTo>
                  <a:pt x="1126605" y="999977"/>
                  <a:pt x="1139640" y="1005565"/>
                  <a:pt x="1150812" y="1005565"/>
                </a:cubicBezTo>
                <a:cubicBezTo>
                  <a:pt x="1161984" y="1005565"/>
                  <a:pt x="1175020" y="993460"/>
                  <a:pt x="1189918" y="969252"/>
                </a:cubicBezTo>
                <a:cubicBezTo>
                  <a:pt x="1204814" y="945042"/>
                  <a:pt x="1217850" y="927353"/>
                  <a:pt x="1229022" y="916181"/>
                </a:cubicBezTo>
                <a:cubicBezTo>
                  <a:pt x="1206678" y="916181"/>
                  <a:pt x="1195503" y="908733"/>
                  <a:pt x="1195503" y="893834"/>
                </a:cubicBezTo>
                <a:cubicBezTo>
                  <a:pt x="1195503" y="875214"/>
                  <a:pt x="1200160" y="859385"/>
                  <a:pt x="1209471" y="846350"/>
                </a:cubicBezTo>
                <a:cubicBezTo>
                  <a:pt x="1218780" y="833314"/>
                  <a:pt x="1232748" y="826797"/>
                  <a:pt x="1251368" y="826797"/>
                </a:cubicBezTo>
                <a:cubicBezTo>
                  <a:pt x="1269991" y="826797"/>
                  <a:pt x="1284887" y="830521"/>
                  <a:pt x="1296059" y="837969"/>
                </a:cubicBezTo>
                <a:cubicBezTo>
                  <a:pt x="1307234" y="845419"/>
                  <a:pt x="1318406" y="849143"/>
                  <a:pt x="1329578" y="849143"/>
                </a:cubicBezTo>
                <a:cubicBezTo>
                  <a:pt x="1351925" y="849143"/>
                  <a:pt x="1370547" y="833314"/>
                  <a:pt x="1385443" y="801659"/>
                </a:cubicBezTo>
                <a:cubicBezTo>
                  <a:pt x="1400342" y="770001"/>
                  <a:pt x="1407790" y="748587"/>
                  <a:pt x="1407790" y="737413"/>
                </a:cubicBezTo>
                <a:cubicBezTo>
                  <a:pt x="1377995" y="737413"/>
                  <a:pt x="1363099" y="707618"/>
                  <a:pt x="1363099" y="648031"/>
                </a:cubicBezTo>
                <a:cubicBezTo>
                  <a:pt x="1363099" y="651755"/>
                  <a:pt x="1361236" y="653616"/>
                  <a:pt x="1357512" y="653616"/>
                </a:cubicBezTo>
                <a:cubicBezTo>
                  <a:pt x="1353788" y="657340"/>
                  <a:pt x="1348201" y="659203"/>
                  <a:pt x="1340752" y="659203"/>
                </a:cubicBezTo>
                <a:cubicBezTo>
                  <a:pt x="1340752" y="662927"/>
                  <a:pt x="1340752" y="657340"/>
                  <a:pt x="1340752" y="642443"/>
                </a:cubicBezTo>
                <a:cubicBezTo>
                  <a:pt x="1340752" y="627547"/>
                  <a:pt x="1338889" y="610788"/>
                  <a:pt x="1335165" y="592165"/>
                </a:cubicBezTo>
                <a:cubicBezTo>
                  <a:pt x="1331441" y="573543"/>
                  <a:pt x="1326787" y="555853"/>
                  <a:pt x="1321199" y="539094"/>
                </a:cubicBezTo>
                <a:cubicBezTo>
                  <a:pt x="1315612" y="522334"/>
                  <a:pt x="1307234" y="513956"/>
                  <a:pt x="1296059" y="513956"/>
                </a:cubicBezTo>
                <a:lnTo>
                  <a:pt x="1307234" y="502781"/>
                </a:lnTo>
                <a:cubicBezTo>
                  <a:pt x="1307234" y="495333"/>
                  <a:pt x="1300716" y="488815"/>
                  <a:pt x="1287681" y="483228"/>
                </a:cubicBezTo>
                <a:cubicBezTo>
                  <a:pt x="1274646" y="477643"/>
                  <a:pt x="1260680" y="470193"/>
                  <a:pt x="1245781" y="460884"/>
                </a:cubicBezTo>
                <a:cubicBezTo>
                  <a:pt x="1230885" y="451573"/>
                  <a:pt x="1216919" y="439468"/>
                  <a:pt x="1203884" y="424572"/>
                </a:cubicBezTo>
                <a:cubicBezTo>
                  <a:pt x="1190848" y="409673"/>
                  <a:pt x="1184331" y="387329"/>
                  <a:pt x="1184331" y="357534"/>
                </a:cubicBezTo>
                <a:cubicBezTo>
                  <a:pt x="1214126" y="357534"/>
                  <a:pt x="1242990" y="376154"/>
                  <a:pt x="1270921" y="413400"/>
                </a:cubicBezTo>
                <a:cubicBezTo>
                  <a:pt x="1298853" y="450642"/>
                  <a:pt x="1324924" y="491609"/>
                  <a:pt x="1349131" y="536300"/>
                </a:cubicBezTo>
                <a:cubicBezTo>
                  <a:pt x="1373341" y="580993"/>
                  <a:pt x="1395685" y="621960"/>
                  <a:pt x="1416169" y="659203"/>
                </a:cubicBezTo>
                <a:cubicBezTo>
                  <a:pt x="1436652" y="696446"/>
                  <a:pt x="1456205" y="715068"/>
                  <a:pt x="1474828" y="715068"/>
                </a:cubicBezTo>
                <a:cubicBezTo>
                  <a:pt x="1504622" y="715068"/>
                  <a:pt x="1541865" y="706687"/>
                  <a:pt x="1586556" y="689928"/>
                </a:cubicBezTo>
                <a:cubicBezTo>
                  <a:pt x="1631249" y="673169"/>
                  <a:pt x="1653593" y="659203"/>
                  <a:pt x="1653593" y="648031"/>
                </a:cubicBezTo>
                <a:cubicBezTo>
                  <a:pt x="1642421" y="636856"/>
                  <a:pt x="1635904" y="627547"/>
                  <a:pt x="1634040" y="620097"/>
                </a:cubicBezTo>
                <a:cubicBezTo>
                  <a:pt x="1632180" y="612649"/>
                  <a:pt x="1631249" y="599613"/>
                  <a:pt x="1631249" y="580993"/>
                </a:cubicBezTo>
                <a:cubicBezTo>
                  <a:pt x="1642421" y="580993"/>
                  <a:pt x="1653593" y="581924"/>
                  <a:pt x="1664768" y="583785"/>
                </a:cubicBezTo>
                <a:cubicBezTo>
                  <a:pt x="1675940" y="585648"/>
                  <a:pt x="1687112" y="592165"/>
                  <a:pt x="1698287" y="603338"/>
                </a:cubicBezTo>
                <a:cubicBezTo>
                  <a:pt x="1705735" y="584717"/>
                  <a:pt x="1713183" y="570752"/>
                  <a:pt x="1720631" y="561440"/>
                </a:cubicBezTo>
                <a:cubicBezTo>
                  <a:pt x="1728081" y="552129"/>
                  <a:pt x="1742978" y="543748"/>
                  <a:pt x="1765324" y="536300"/>
                </a:cubicBezTo>
                <a:cubicBezTo>
                  <a:pt x="1783945" y="536300"/>
                  <a:pt x="1797910" y="543748"/>
                  <a:pt x="1807222" y="558647"/>
                </a:cubicBezTo>
                <a:cubicBezTo>
                  <a:pt x="1816533" y="573543"/>
                  <a:pt x="1832362" y="580993"/>
                  <a:pt x="1854706" y="580993"/>
                </a:cubicBezTo>
                <a:cubicBezTo>
                  <a:pt x="1884501" y="580993"/>
                  <a:pt x="1899399" y="566095"/>
                  <a:pt x="1899399" y="536300"/>
                </a:cubicBezTo>
                <a:cubicBezTo>
                  <a:pt x="1899399" y="517680"/>
                  <a:pt x="1897536" y="503712"/>
                  <a:pt x="1893812" y="494403"/>
                </a:cubicBezTo>
                <a:cubicBezTo>
                  <a:pt x="1890088" y="485092"/>
                  <a:pt x="1888225" y="476710"/>
                  <a:pt x="1888225" y="469263"/>
                </a:cubicBezTo>
                <a:cubicBezTo>
                  <a:pt x="1888225" y="450642"/>
                  <a:pt x="1891951" y="434813"/>
                  <a:pt x="1899399" y="421778"/>
                </a:cubicBezTo>
                <a:cubicBezTo>
                  <a:pt x="1906847" y="408743"/>
                  <a:pt x="1914296" y="391053"/>
                  <a:pt x="1921744" y="368706"/>
                </a:cubicBezTo>
                <a:cubicBezTo>
                  <a:pt x="1921744" y="405949"/>
                  <a:pt x="1923607" y="433883"/>
                  <a:pt x="1927331" y="452503"/>
                </a:cubicBezTo>
                <a:cubicBezTo>
                  <a:pt x="1931055" y="471126"/>
                  <a:pt x="1935712" y="486022"/>
                  <a:pt x="1941297" y="497196"/>
                </a:cubicBezTo>
                <a:cubicBezTo>
                  <a:pt x="1946884" y="508368"/>
                  <a:pt x="1952471" y="519541"/>
                  <a:pt x="1958056" y="530715"/>
                </a:cubicBezTo>
                <a:cubicBezTo>
                  <a:pt x="1963643" y="541887"/>
                  <a:pt x="1966437" y="558647"/>
                  <a:pt x="1966437" y="580993"/>
                </a:cubicBezTo>
                <a:cubicBezTo>
                  <a:pt x="2014852" y="580993"/>
                  <a:pt x="2051164" y="575406"/>
                  <a:pt x="2075372" y="564234"/>
                </a:cubicBezTo>
                <a:cubicBezTo>
                  <a:pt x="2099581" y="553059"/>
                  <a:pt x="2117271" y="540024"/>
                  <a:pt x="2128443" y="525128"/>
                </a:cubicBezTo>
                <a:cubicBezTo>
                  <a:pt x="2139618" y="510229"/>
                  <a:pt x="2148927" y="497196"/>
                  <a:pt x="2156377" y="486022"/>
                </a:cubicBezTo>
                <a:cubicBezTo>
                  <a:pt x="2163825" y="474850"/>
                  <a:pt x="2174997" y="469263"/>
                  <a:pt x="2189896" y="469263"/>
                </a:cubicBezTo>
                <a:cubicBezTo>
                  <a:pt x="2208516" y="469263"/>
                  <a:pt x="2221552" y="475780"/>
                  <a:pt x="2229000" y="488815"/>
                </a:cubicBezTo>
                <a:cubicBezTo>
                  <a:pt x="2236450" y="501851"/>
                  <a:pt x="2244829" y="515817"/>
                  <a:pt x="2254140" y="530715"/>
                </a:cubicBezTo>
                <a:cubicBezTo>
                  <a:pt x="2263451" y="545611"/>
                  <a:pt x="2276484" y="559577"/>
                  <a:pt x="2293244" y="572612"/>
                </a:cubicBezTo>
                <a:cubicBezTo>
                  <a:pt x="2310005" y="585648"/>
                  <a:pt x="2338867" y="592165"/>
                  <a:pt x="2379834" y="592165"/>
                </a:cubicBezTo>
                <a:cubicBezTo>
                  <a:pt x="2387284" y="592165"/>
                  <a:pt x="2391009" y="588441"/>
                  <a:pt x="2391009" y="580993"/>
                </a:cubicBezTo>
                <a:cubicBezTo>
                  <a:pt x="2387284" y="580993"/>
                  <a:pt x="2385421" y="579130"/>
                  <a:pt x="2385421" y="575406"/>
                </a:cubicBezTo>
                <a:cubicBezTo>
                  <a:pt x="2381697" y="571682"/>
                  <a:pt x="2379834" y="566095"/>
                  <a:pt x="2379834" y="558647"/>
                </a:cubicBezTo>
                <a:cubicBezTo>
                  <a:pt x="2379834" y="547475"/>
                  <a:pt x="2384491" y="537233"/>
                  <a:pt x="2393802" y="527922"/>
                </a:cubicBezTo>
                <a:cubicBezTo>
                  <a:pt x="2403111" y="518610"/>
                  <a:pt x="2424527" y="513956"/>
                  <a:pt x="2458046" y="513956"/>
                </a:cubicBezTo>
                <a:cubicBezTo>
                  <a:pt x="2472942" y="513956"/>
                  <a:pt x="2478529" y="520473"/>
                  <a:pt x="2474805" y="533506"/>
                </a:cubicBezTo>
                <a:cubicBezTo>
                  <a:pt x="2471081" y="546542"/>
                  <a:pt x="2471081" y="560508"/>
                  <a:pt x="2474805" y="575406"/>
                </a:cubicBezTo>
                <a:cubicBezTo>
                  <a:pt x="2478529" y="590302"/>
                  <a:pt x="2490632" y="604270"/>
                  <a:pt x="2511118" y="617303"/>
                </a:cubicBezTo>
                <a:cubicBezTo>
                  <a:pt x="2531601" y="630338"/>
                  <a:pt x="2573498" y="636856"/>
                  <a:pt x="2636812" y="636856"/>
                </a:cubicBezTo>
                <a:cubicBezTo>
                  <a:pt x="2677779" y="636856"/>
                  <a:pt x="2715954" y="616373"/>
                  <a:pt x="2751334" y="575406"/>
                </a:cubicBezTo>
                <a:cubicBezTo>
                  <a:pt x="2786716" y="534439"/>
                  <a:pt x="2815580" y="513956"/>
                  <a:pt x="2837924" y="513956"/>
                </a:cubicBezTo>
                <a:cubicBezTo>
                  <a:pt x="2837924" y="532576"/>
                  <a:pt x="2841648" y="541887"/>
                  <a:pt x="2849099" y="541887"/>
                </a:cubicBezTo>
                <a:cubicBezTo>
                  <a:pt x="2856547" y="541887"/>
                  <a:pt x="2860271" y="547475"/>
                  <a:pt x="2860271" y="558647"/>
                </a:cubicBezTo>
                <a:cubicBezTo>
                  <a:pt x="2860271" y="599613"/>
                  <a:pt x="2850960" y="621960"/>
                  <a:pt x="2832340" y="625684"/>
                </a:cubicBezTo>
                <a:cubicBezTo>
                  <a:pt x="2813717" y="629408"/>
                  <a:pt x="2793234" y="632202"/>
                  <a:pt x="2770887" y="634063"/>
                </a:cubicBezTo>
                <a:cubicBezTo>
                  <a:pt x="2748543" y="635926"/>
                  <a:pt x="2728057" y="647098"/>
                  <a:pt x="2709437" y="667581"/>
                </a:cubicBezTo>
                <a:cubicBezTo>
                  <a:pt x="2690814" y="688067"/>
                  <a:pt x="2681505" y="737413"/>
                  <a:pt x="2681505" y="815625"/>
                </a:cubicBezTo>
                <a:cubicBezTo>
                  <a:pt x="2681505" y="852867"/>
                  <a:pt x="2700125" y="875214"/>
                  <a:pt x="2737368" y="882662"/>
                </a:cubicBezTo>
                <a:cubicBezTo>
                  <a:pt x="2741092" y="871488"/>
                  <a:pt x="2756921" y="855661"/>
                  <a:pt x="2784853" y="835178"/>
                </a:cubicBezTo>
                <a:cubicBezTo>
                  <a:pt x="2812787" y="814692"/>
                  <a:pt x="2830476" y="793278"/>
                  <a:pt x="2837924" y="770931"/>
                </a:cubicBezTo>
                <a:cubicBezTo>
                  <a:pt x="2867719" y="752311"/>
                  <a:pt x="2881685" y="738345"/>
                  <a:pt x="2879824" y="729034"/>
                </a:cubicBezTo>
                <a:cubicBezTo>
                  <a:pt x="2877961" y="719723"/>
                  <a:pt x="2886342" y="715068"/>
                  <a:pt x="2904962" y="715068"/>
                </a:cubicBezTo>
                <a:cubicBezTo>
                  <a:pt x="2904962" y="756035"/>
                  <a:pt x="2890066" y="787691"/>
                  <a:pt x="2860271" y="810037"/>
                </a:cubicBezTo>
                <a:cubicBezTo>
                  <a:pt x="2830476" y="832384"/>
                  <a:pt x="2815580" y="860315"/>
                  <a:pt x="2815580" y="893834"/>
                </a:cubicBezTo>
                <a:cubicBezTo>
                  <a:pt x="2845375" y="864040"/>
                  <a:pt x="2877030" y="842625"/>
                  <a:pt x="2910549" y="829590"/>
                </a:cubicBezTo>
                <a:cubicBezTo>
                  <a:pt x="2944068" y="816555"/>
                  <a:pt x="2986898" y="800726"/>
                  <a:pt x="3039037" y="782106"/>
                </a:cubicBezTo>
                <a:cubicBezTo>
                  <a:pt x="3046487" y="782106"/>
                  <a:pt x="3052072" y="783966"/>
                  <a:pt x="3055796" y="787691"/>
                </a:cubicBezTo>
                <a:cubicBezTo>
                  <a:pt x="3059523" y="791415"/>
                  <a:pt x="3065108" y="793278"/>
                  <a:pt x="3072556" y="793278"/>
                </a:cubicBezTo>
                <a:cubicBezTo>
                  <a:pt x="3076282" y="793278"/>
                  <a:pt x="3080006" y="789554"/>
                  <a:pt x="3083730" y="782106"/>
                </a:cubicBezTo>
                <a:cubicBezTo>
                  <a:pt x="3087454" y="774655"/>
                  <a:pt x="3094902" y="762553"/>
                  <a:pt x="3106074" y="745793"/>
                </a:cubicBezTo>
                <a:cubicBezTo>
                  <a:pt x="3117249" y="729034"/>
                  <a:pt x="3136802" y="708550"/>
                  <a:pt x="3164733" y="684341"/>
                </a:cubicBezTo>
                <a:cubicBezTo>
                  <a:pt x="3192665" y="660133"/>
                  <a:pt x="3232701" y="633132"/>
                  <a:pt x="3284843" y="603338"/>
                </a:cubicBezTo>
                <a:cubicBezTo>
                  <a:pt x="3284843" y="558647"/>
                  <a:pt x="3296015" y="522334"/>
                  <a:pt x="3318362" y="494403"/>
                </a:cubicBezTo>
                <a:cubicBezTo>
                  <a:pt x="3340708" y="466469"/>
                  <a:pt x="3376088" y="433883"/>
                  <a:pt x="3424505" y="396638"/>
                </a:cubicBezTo>
                <a:cubicBezTo>
                  <a:pt x="3472920" y="359395"/>
                  <a:pt x="3535303" y="310980"/>
                  <a:pt x="3611652" y="251391"/>
                </a:cubicBezTo>
                <a:cubicBezTo>
                  <a:pt x="3687998" y="191801"/>
                  <a:pt x="3780176" y="108004"/>
                  <a:pt x="38881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7328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691681" y="285275"/>
            <a:ext cx="5760640" cy="6109068"/>
          </a:xfrm>
          <a:custGeom>
            <a:avLst/>
            <a:gdLst>
              <a:gd name="connsiteX0" fmla="*/ 1787836 w 5145283"/>
              <a:gd name="connsiteY0" fmla="*/ 5345106 h 5456491"/>
              <a:gd name="connsiteX1" fmla="*/ 1853862 w 5145283"/>
              <a:gd name="connsiteY1" fmla="*/ 5386502 h 5456491"/>
              <a:gd name="connsiteX2" fmla="*/ 1854764 w 5145283"/>
              <a:gd name="connsiteY2" fmla="*/ 5409679 h 5456491"/>
              <a:gd name="connsiteX3" fmla="*/ 1830440 w 5145283"/>
              <a:gd name="connsiteY3" fmla="*/ 5440802 h 5456491"/>
              <a:gd name="connsiteX4" fmla="*/ 1791577 w 5145283"/>
              <a:gd name="connsiteY4" fmla="*/ 5456242 h 5456491"/>
              <a:gd name="connsiteX5" fmla="*/ 1757956 w 5145283"/>
              <a:gd name="connsiteY5" fmla="*/ 5427371 h 5456491"/>
              <a:gd name="connsiteX6" fmla="*/ 1759797 w 5145283"/>
              <a:gd name="connsiteY6" fmla="*/ 5355336 h 5456491"/>
              <a:gd name="connsiteX7" fmla="*/ 1787836 w 5145283"/>
              <a:gd name="connsiteY7" fmla="*/ 5345106 h 5456491"/>
              <a:gd name="connsiteX8" fmla="*/ 2616958 w 5145283"/>
              <a:gd name="connsiteY8" fmla="*/ 4773300 h 5456491"/>
              <a:gd name="connsiteX9" fmla="*/ 2642805 w 5145283"/>
              <a:gd name="connsiteY9" fmla="*/ 4781290 h 5456491"/>
              <a:gd name="connsiteX10" fmla="*/ 2695734 w 5145283"/>
              <a:gd name="connsiteY10" fmla="*/ 4829141 h 5456491"/>
              <a:gd name="connsiteX11" fmla="*/ 2687093 w 5145283"/>
              <a:gd name="connsiteY11" fmla="*/ 4845726 h 5456491"/>
              <a:gd name="connsiteX12" fmla="*/ 2694138 w 5145283"/>
              <a:gd name="connsiteY12" fmla="*/ 4847776 h 5456491"/>
              <a:gd name="connsiteX13" fmla="*/ 2684699 w 5145283"/>
              <a:gd name="connsiteY13" fmla="*/ 4873676 h 5456491"/>
              <a:gd name="connsiteX14" fmla="*/ 2652082 w 5145283"/>
              <a:gd name="connsiteY14" fmla="*/ 4900480 h 5456491"/>
              <a:gd name="connsiteX15" fmla="*/ 2587317 w 5145283"/>
              <a:gd name="connsiteY15" fmla="*/ 4906481 h 5456491"/>
              <a:gd name="connsiteX16" fmla="*/ 2549826 w 5145283"/>
              <a:gd name="connsiteY16" fmla="*/ 4897493 h 5456491"/>
              <a:gd name="connsiteX17" fmla="*/ 2535287 w 5145283"/>
              <a:gd name="connsiteY17" fmla="*/ 4881806 h 5456491"/>
              <a:gd name="connsiteX18" fmla="*/ 2538831 w 5145283"/>
              <a:gd name="connsiteY18" fmla="*/ 4823636 h 5456491"/>
              <a:gd name="connsiteX19" fmla="*/ 2587131 w 5145283"/>
              <a:gd name="connsiteY19" fmla="*/ 4782294 h 5456491"/>
              <a:gd name="connsiteX20" fmla="*/ 2616958 w 5145283"/>
              <a:gd name="connsiteY20" fmla="*/ 4773300 h 5456491"/>
              <a:gd name="connsiteX21" fmla="*/ 2545565 w 5145283"/>
              <a:gd name="connsiteY21" fmla="*/ 4728198 h 5456491"/>
              <a:gd name="connsiteX22" fmla="*/ 2570546 w 5145283"/>
              <a:gd name="connsiteY22" fmla="*/ 4773653 h 5456491"/>
              <a:gd name="connsiteX23" fmla="*/ 2543273 w 5145283"/>
              <a:gd name="connsiteY23" fmla="*/ 4788641 h 5456491"/>
              <a:gd name="connsiteX24" fmla="*/ 2517145 w 5145283"/>
              <a:gd name="connsiteY24" fmla="*/ 4773408 h 5456491"/>
              <a:gd name="connsiteX25" fmla="*/ 2523288 w 5145283"/>
              <a:gd name="connsiteY25" fmla="*/ 4752277 h 5456491"/>
              <a:gd name="connsiteX26" fmla="*/ 2545565 w 5145283"/>
              <a:gd name="connsiteY26" fmla="*/ 4728198 h 5456491"/>
              <a:gd name="connsiteX27" fmla="*/ 862420 w 5145283"/>
              <a:gd name="connsiteY27" fmla="*/ 4724003 h 5456491"/>
              <a:gd name="connsiteX28" fmla="*/ 893299 w 5145283"/>
              <a:gd name="connsiteY28" fmla="*/ 4801728 h 5456491"/>
              <a:gd name="connsiteX29" fmla="*/ 810331 w 5145283"/>
              <a:gd name="connsiteY29" fmla="*/ 4876915 h 5456491"/>
              <a:gd name="connsiteX30" fmla="*/ 778410 w 5145283"/>
              <a:gd name="connsiteY30" fmla="*/ 4861908 h 5456491"/>
              <a:gd name="connsiteX31" fmla="*/ 746488 w 5145283"/>
              <a:gd name="connsiteY31" fmla="*/ 4846899 h 5456491"/>
              <a:gd name="connsiteX32" fmla="*/ 753532 w 5145283"/>
              <a:gd name="connsiteY32" fmla="*/ 4848948 h 5456491"/>
              <a:gd name="connsiteX33" fmla="*/ 744336 w 5145283"/>
              <a:gd name="connsiteY33" fmla="*/ 4821447 h 5456491"/>
              <a:gd name="connsiteX34" fmla="*/ 752876 w 5145283"/>
              <a:gd name="connsiteY34" fmla="*/ 4772369 h 5456491"/>
              <a:gd name="connsiteX35" fmla="*/ 774701 w 5145283"/>
              <a:gd name="connsiteY35" fmla="*/ 4736700 h 5456491"/>
              <a:gd name="connsiteX36" fmla="*/ 818563 w 5145283"/>
              <a:gd name="connsiteY36" fmla="*/ 4730351 h 5456491"/>
              <a:gd name="connsiteX37" fmla="*/ 862420 w 5145283"/>
              <a:gd name="connsiteY37" fmla="*/ 4724003 h 5456491"/>
              <a:gd name="connsiteX38" fmla="*/ 2422598 w 5145283"/>
              <a:gd name="connsiteY38" fmla="*/ 4655213 h 5456491"/>
              <a:gd name="connsiteX39" fmla="*/ 2436512 w 5145283"/>
              <a:gd name="connsiteY39" fmla="*/ 4669761 h 5456491"/>
              <a:gd name="connsiteX40" fmla="*/ 2444560 w 5145283"/>
              <a:gd name="connsiteY40" fmla="*/ 4727482 h 5456491"/>
              <a:gd name="connsiteX41" fmla="*/ 2398754 w 5145283"/>
              <a:gd name="connsiteY41" fmla="*/ 4773368 h 5456491"/>
              <a:gd name="connsiteX42" fmla="*/ 2386715 w 5145283"/>
              <a:gd name="connsiteY42" fmla="*/ 4762230 h 5456491"/>
              <a:gd name="connsiteX43" fmla="*/ 2372177 w 5145283"/>
              <a:gd name="connsiteY43" fmla="*/ 4746545 h 5456491"/>
              <a:gd name="connsiteX44" fmla="*/ 2385607 w 5145283"/>
              <a:gd name="connsiteY44" fmla="*/ 4674062 h 5456491"/>
              <a:gd name="connsiteX45" fmla="*/ 2397996 w 5145283"/>
              <a:gd name="connsiteY45" fmla="*/ 4664296 h 5456491"/>
              <a:gd name="connsiteX46" fmla="*/ 2405839 w 5145283"/>
              <a:gd name="connsiteY46" fmla="*/ 4657026 h 5456491"/>
              <a:gd name="connsiteX47" fmla="*/ 2422598 w 5145283"/>
              <a:gd name="connsiteY47" fmla="*/ 4655213 h 5456491"/>
              <a:gd name="connsiteX48" fmla="*/ 702541 w 5145283"/>
              <a:gd name="connsiteY48" fmla="*/ 4433084 h 5456491"/>
              <a:gd name="connsiteX49" fmla="*/ 711736 w 5145283"/>
              <a:gd name="connsiteY49" fmla="*/ 4460584 h 5456491"/>
              <a:gd name="connsiteX50" fmla="*/ 720929 w 5145283"/>
              <a:gd name="connsiteY50" fmla="*/ 4488081 h 5456491"/>
              <a:gd name="connsiteX51" fmla="*/ 732970 w 5145283"/>
              <a:gd name="connsiteY51" fmla="*/ 4499222 h 5456491"/>
              <a:gd name="connsiteX52" fmla="*/ 745009 w 5145283"/>
              <a:gd name="connsiteY52" fmla="*/ 4510360 h 5456491"/>
              <a:gd name="connsiteX53" fmla="*/ 762230 w 5145283"/>
              <a:gd name="connsiteY53" fmla="*/ 4654774 h 5456491"/>
              <a:gd name="connsiteX54" fmla="*/ 674944 w 5145283"/>
              <a:gd name="connsiteY54" fmla="*/ 4738255 h 5456491"/>
              <a:gd name="connsiteX55" fmla="*/ 595518 w 5145283"/>
              <a:gd name="connsiteY55" fmla="*/ 4755273 h 5456491"/>
              <a:gd name="connsiteX56" fmla="*/ 534173 w 5145283"/>
              <a:gd name="connsiteY56" fmla="*/ 4729803 h 5456491"/>
              <a:gd name="connsiteX57" fmla="*/ 493283 w 5145283"/>
              <a:gd name="connsiteY57" fmla="*/ 4693088 h 5456491"/>
              <a:gd name="connsiteX58" fmla="*/ 475222 w 5145283"/>
              <a:gd name="connsiteY58" fmla="*/ 4676382 h 5456491"/>
              <a:gd name="connsiteX59" fmla="*/ 458555 w 5145283"/>
              <a:gd name="connsiteY59" fmla="*/ 4576050 h 5456491"/>
              <a:gd name="connsiteX60" fmla="*/ 543690 w 5145283"/>
              <a:gd name="connsiteY60" fmla="*/ 4467118 h 5456491"/>
              <a:gd name="connsiteX61" fmla="*/ 632206 w 5145283"/>
              <a:gd name="connsiteY61" fmla="*/ 4445107 h 5456491"/>
              <a:gd name="connsiteX62" fmla="*/ 702541 w 5145283"/>
              <a:gd name="connsiteY62" fmla="*/ 4433084 h 5456491"/>
              <a:gd name="connsiteX63" fmla="*/ 2851831 w 5145283"/>
              <a:gd name="connsiteY63" fmla="*/ 4187021 h 5456491"/>
              <a:gd name="connsiteX64" fmla="*/ 2887500 w 5145283"/>
              <a:gd name="connsiteY64" fmla="*/ 4208847 h 5456491"/>
              <a:gd name="connsiteX65" fmla="*/ 2898396 w 5145283"/>
              <a:gd name="connsiteY65" fmla="*/ 4250205 h 5456491"/>
              <a:gd name="connsiteX66" fmla="*/ 2904292 w 5145283"/>
              <a:gd name="connsiteY66" fmla="*/ 4282479 h 5456491"/>
              <a:gd name="connsiteX67" fmla="*/ 2887707 w 5145283"/>
              <a:gd name="connsiteY67" fmla="*/ 4273838 h 5456491"/>
              <a:gd name="connsiteX68" fmla="*/ 2876117 w 5145283"/>
              <a:gd name="connsiteY68" fmla="*/ 4274289 h 5456491"/>
              <a:gd name="connsiteX69" fmla="*/ 2873169 w 5145283"/>
              <a:gd name="connsiteY69" fmla="*/ 4258153 h 5456491"/>
              <a:gd name="connsiteX70" fmla="*/ 2870219 w 5145283"/>
              <a:gd name="connsiteY70" fmla="*/ 4242017 h 5456491"/>
              <a:gd name="connsiteX71" fmla="*/ 2858406 w 5145283"/>
              <a:gd name="connsiteY71" fmla="*/ 4236672 h 5456491"/>
              <a:gd name="connsiteX72" fmla="*/ 2844092 w 5145283"/>
              <a:gd name="connsiteY72" fmla="*/ 4226784 h 5456491"/>
              <a:gd name="connsiteX73" fmla="*/ 2843418 w 5145283"/>
              <a:gd name="connsiteY73" fmla="*/ 4209399 h 5456491"/>
              <a:gd name="connsiteX74" fmla="*/ 2851831 w 5145283"/>
              <a:gd name="connsiteY74" fmla="*/ 4187021 h 5456491"/>
              <a:gd name="connsiteX75" fmla="*/ 3526056 w 5145283"/>
              <a:gd name="connsiteY75" fmla="*/ 4153839 h 5456491"/>
              <a:gd name="connsiteX76" fmla="*/ 3625919 w 5145283"/>
              <a:gd name="connsiteY76" fmla="*/ 4184777 h 5456491"/>
              <a:gd name="connsiteX77" fmla="*/ 3703952 w 5145283"/>
              <a:gd name="connsiteY77" fmla="*/ 4251384 h 5456491"/>
              <a:gd name="connsiteX78" fmla="*/ 3732127 w 5145283"/>
              <a:gd name="connsiteY78" fmla="*/ 4259574 h 5456491"/>
              <a:gd name="connsiteX79" fmla="*/ 3735300 w 5145283"/>
              <a:gd name="connsiteY79" fmla="*/ 4281505 h 5456491"/>
              <a:gd name="connsiteX80" fmla="*/ 3719842 w 5145283"/>
              <a:gd name="connsiteY80" fmla="*/ 4301837 h 5456491"/>
              <a:gd name="connsiteX81" fmla="*/ 3682474 w 5145283"/>
              <a:gd name="connsiteY81" fmla="*/ 4266148 h 5456491"/>
              <a:gd name="connsiteX82" fmla="*/ 3634191 w 5145283"/>
              <a:gd name="connsiteY82" fmla="*/ 4248293 h 5456491"/>
              <a:gd name="connsiteX83" fmla="*/ 3580913 w 5145283"/>
              <a:gd name="connsiteY83" fmla="*/ 4221351 h 5456491"/>
              <a:gd name="connsiteX84" fmla="*/ 3526056 w 5145283"/>
              <a:gd name="connsiteY84" fmla="*/ 4153839 h 5456491"/>
              <a:gd name="connsiteX85" fmla="*/ 3581576 w 5145283"/>
              <a:gd name="connsiteY85" fmla="*/ 4104094 h 5456491"/>
              <a:gd name="connsiteX86" fmla="*/ 3631058 w 5145283"/>
              <a:gd name="connsiteY86" fmla="*/ 4107975 h 5456491"/>
              <a:gd name="connsiteX87" fmla="*/ 3735115 w 5145283"/>
              <a:gd name="connsiteY87" fmla="*/ 4157318 h 5456491"/>
              <a:gd name="connsiteX88" fmla="*/ 3723976 w 5145283"/>
              <a:gd name="connsiteY88" fmla="*/ 4169359 h 5456491"/>
              <a:gd name="connsiteX89" fmla="*/ 3639453 w 5145283"/>
              <a:gd name="connsiteY89" fmla="*/ 4144789 h 5456491"/>
              <a:gd name="connsiteX90" fmla="*/ 3556978 w 5145283"/>
              <a:gd name="connsiteY90" fmla="*/ 4113176 h 5456491"/>
              <a:gd name="connsiteX91" fmla="*/ 3559024 w 5145283"/>
              <a:gd name="connsiteY91" fmla="*/ 4106131 h 5456491"/>
              <a:gd name="connsiteX92" fmla="*/ 3581576 w 5145283"/>
              <a:gd name="connsiteY92" fmla="*/ 4104094 h 5456491"/>
              <a:gd name="connsiteX93" fmla="*/ 2941854 w 5145283"/>
              <a:gd name="connsiteY93" fmla="*/ 4084282 h 5456491"/>
              <a:gd name="connsiteX94" fmla="*/ 2955029 w 5145283"/>
              <a:gd name="connsiteY94" fmla="*/ 4094795 h 5456491"/>
              <a:gd name="connsiteX95" fmla="*/ 2961499 w 5145283"/>
              <a:gd name="connsiteY95" fmla="*/ 4111956 h 5456491"/>
              <a:gd name="connsiteX96" fmla="*/ 2967971 w 5145283"/>
              <a:gd name="connsiteY96" fmla="*/ 4129113 h 5456491"/>
              <a:gd name="connsiteX97" fmla="*/ 2978986 w 5145283"/>
              <a:gd name="connsiteY97" fmla="*/ 4143774 h 5456491"/>
              <a:gd name="connsiteX98" fmla="*/ 2990002 w 5145283"/>
              <a:gd name="connsiteY98" fmla="*/ 4158433 h 5456491"/>
              <a:gd name="connsiteX99" fmla="*/ 2974769 w 5145283"/>
              <a:gd name="connsiteY99" fmla="*/ 4184560 h 5456491"/>
              <a:gd name="connsiteX100" fmla="*/ 2955008 w 5145283"/>
              <a:gd name="connsiteY100" fmla="*/ 4153991 h 5456491"/>
              <a:gd name="connsiteX101" fmla="*/ 2935251 w 5145283"/>
              <a:gd name="connsiteY101" fmla="*/ 4123421 h 5456491"/>
              <a:gd name="connsiteX102" fmla="*/ 2928778 w 5145283"/>
              <a:gd name="connsiteY102" fmla="*/ 4106262 h 5456491"/>
              <a:gd name="connsiteX103" fmla="*/ 2922310 w 5145283"/>
              <a:gd name="connsiteY103" fmla="*/ 4089104 h 5456491"/>
              <a:gd name="connsiteX104" fmla="*/ 2941854 w 5145283"/>
              <a:gd name="connsiteY104" fmla="*/ 4084282 h 5456491"/>
              <a:gd name="connsiteX105" fmla="*/ 3456264 w 5145283"/>
              <a:gd name="connsiteY105" fmla="*/ 4075306 h 5456491"/>
              <a:gd name="connsiteX106" fmla="*/ 3467905 w 5145283"/>
              <a:gd name="connsiteY106" fmla="*/ 4091103 h 5456491"/>
              <a:gd name="connsiteX107" fmla="*/ 3494483 w 5145283"/>
              <a:gd name="connsiteY107" fmla="*/ 4117927 h 5456491"/>
              <a:gd name="connsiteX108" fmla="*/ 3476301 w 5145283"/>
              <a:gd name="connsiteY108" fmla="*/ 4127919 h 5456491"/>
              <a:gd name="connsiteX109" fmla="*/ 3437232 w 5145283"/>
              <a:gd name="connsiteY109" fmla="*/ 4078368 h 5456491"/>
              <a:gd name="connsiteX110" fmla="*/ 3456264 w 5145283"/>
              <a:gd name="connsiteY110" fmla="*/ 4075306 h 5456491"/>
              <a:gd name="connsiteX111" fmla="*/ 3097127 w 5145283"/>
              <a:gd name="connsiteY111" fmla="*/ 3868742 h 5456491"/>
              <a:gd name="connsiteX112" fmla="*/ 3151204 w 5145283"/>
              <a:gd name="connsiteY112" fmla="*/ 3886372 h 5456491"/>
              <a:gd name="connsiteX113" fmla="*/ 3199139 w 5145283"/>
              <a:gd name="connsiteY113" fmla="*/ 3925131 h 5456491"/>
              <a:gd name="connsiteX114" fmla="*/ 3195943 w 5145283"/>
              <a:gd name="connsiteY114" fmla="*/ 3962397 h 5456491"/>
              <a:gd name="connsiteX115" fmla="*/ 3139144 w 5145283"/>
              <a:gd name="connsiteY115" fmla="*/ 3934429 h 5456491"/>
              <a:gd name="connsiteX116" fmla="*/ 3097127 w 5145283"/>
              <a:gd name="connsiteY116" fmla="*/ 3868742 h 5456491"/>
              <a:gd name="connsiteX117" fmla="*/ 36784 w 5145283"/>
              <a:gd name="connsiteY117" fmla="*/ 3609356 h 5456491"/>
              <a:gd name="connsiteX118" fmla="*/ 64958 w 5145283"/>
              <a:gd name="connsiteY118" fmla="*/ 3617545 h 5456491"/>
              <a:gd name="connsiteX119" fmla="*/ 118585 w 5145283"/>
              <a:gd name="connsiteY119" fmla="*/ 3623583 h 5456491"/>
              <a:gd name="connsiteX120" fmla="*/ 183450 w 5145283"/>
              <a:gd name="connsiteY120" fmla="*/ 3650079 h 5456491"/>
              <a:gd name="connsiteX121" fmla="*/ 242852 w 5145283"/>
              <a:gd name="connsiteY121" fmla="*/ 3715090 h 5456491"/>
              <a:gd name="connsiteX122" fmla="*/ 219879 w 5145283"/>
              <a:gd name="connsiteY122" fmla="*/ 3780980 h 5456491"/>
              <a:gd name="connsiteX123" fmla="*/ 140352 w 5145283"/>
              <a:gd name="connsiteY123" fmla="*/ 3765501 h 5456491"/>
              <a:gd name="connsiteX124" fmla="*/ 36743 w 5145283"/>
              <a:gd name="connsiteY124" fmla="*/ 3727747 h 5456491"/>
              <a:gd name="connsiteX125" fmla="*/ 72 w 5145283"/>
              <a:gd name="connsiteY125" fmla="*/ 3650246 h 5456491"/>
              <a:gd name="connsiteX126" fmla="*/ 36784 w 5145283"/>
              <a:gd name="connsiteY126" fmla="*/ 3609356 h 5456491"/>
              <a:gd name="connsiteX127" fmla="*/ 3959886 w 5145283"/>
              <a:gd name="connsiteY127" fmla="*/ 3370924 h 5456491"/>
              <a:gd name="connsiteX128" fmla="*/ 4018282 w 5145283"/>
              <a:gd name="connsiteY128" fmla="*/ 3380259 h 5456491"/>
              <a:gd name="connsiteX129" fmla="*/ 4074980 w 5145283"/>
              <a:gd name="connsiteY129" fmla="*/ 3375735 h 5456491"/>
              <a:gd name="connsiteX130" fmla="*/ 4125985 w 5145283"/>
              <a:gd name="connsiteY130" fmla="*/ 3403930 h 5456491"/>
              <a:gd name="connsiteX131" fmla="*/ 4113598 w 5145283"/>
              <a:gd name="connsiteY131" fmla="*/ 3413695 h 5456491"/>
              <a:gd name="connsiteX132" fmla="*/ 4101210 w 5145283"/>
              <a:gd name="connsiteY132" fmla="*/ 3423464 h 5456491"/>
              <a:gd name="connsiteX133" fmla="*/ 4075534 w 5145283"/>
              <a:gd name="connsiteY133" fmla="*/ 3419820 h 5456491"/>
              <a:gd name="connsiteX134" fmla="*/ 4058149 w 5145283"/>
              <a:gd name="connsiteY134" fmla="*/ 3420494 h 5456491"/>
              <a:gd name="connsiteX135" fmla="*/ 4005999 w 5145283"/>
              <a:gd name="connsiteY135" fmla="*/ 3422523 h 5456491"/>
              <a:gd name="connsiteX136" fmla="*/ 3950099 w 5145283"/>
              <a:gd name="connsiteY136" fmla="*/ 3417730 h 5456491"/>
              <a:gd name="connsiteX137" fmla="*/ 3919427 w 5145283"/>
              <a:gd name="connsiteY137" fmla="*/ 3404995 h 5456491"/>
              <a:gd name="connsiteX138" fmla="*/ 3926470 w 5145283"/>
              <a:gd name="connsiteY138" fmla="*/ 3407043 h 5456491"/>
              <a:gd name="connsiteX139" fmla="*/ 3923522 w 5145283"/>
              <a:gd name="connsiteY139" fmla="*/ 3390908 h 5456491"/>
              <a:gd name="connsiteX140" fmla="*/ 3287738 w 5145283"/>
              <a:gd name="connsiteY140" fmla="*/ 3144033 h 5456491"/>
              <a:gd name="connsiteX141" fmla="*/ 3303924 w 5145283"/>
              <a:gd name="connsiteY141" fmla="*/ 3157332 h 5456491"/>
              <a:gd name="connsiteX142" fmla="*/ 3309023 w 5145283"/>
              <a:gd name="connsiteY142" fmla="*/ 3198916 h 5456491"/>
              <a:gd name="connsiteX143" fmla="*/ 3292541 w 5145283"/>
              <a:gd name="connsiteY143" fmla="*/ 3222771 h 5456491"/>
              <a:gd name="connsiteX144" fmla="*/ 3224601 w 5145283"/>
              <a:gd name="connsiteY144" fmla="*/ 3206843 h 5456491"/>
              <a:gd name="connsiteX145" fmla="*/ 3218703 w 5145283"/>
              <a:gd name="connsiteY145" fmla="*/ 3174574 h 5456491"/>
              <a:gd name="connsiteX146" fmla="*/ 3264159 w 5145283"/>
              <a:gd name="connsiteY146" fmla="*/ 3149593 h 5456491"/>
              <a:gd name="connsiteX147" fmla="*/ 3287738 w 5145283"/>
              <a:gd name="connsiteY147" fmla="*/ 3144033 h 5456491"/>
              <a:gd name="connsiteX148" fmla="*/ 3153421 w 5145283"/>
              <a:gd name="connsiteY148" fmla="*/ 2689628 h 5456491"/>
              <a:gd name="connsiteX149" fmla="*/ 3182844 w 5145283"/>
              <a:gd name="connsiteY149" fmla="*/ 2700090 h 5456491"/>
              <a:gd name="connsiteX150" fmla="*/ 3214768 w 5145283"/>
              <a:gd name="connsiteY150" fmla="*/ 2715098 h 5456491"/>
              <a:gd name="connsiteX151" fmla="*/ 3204528 w 5145283"/>
              <a:gd name="connsiteY151" fmla="*/ 2750317 h 5456491"/>
              <a:gd name="connsiteX152" fmla="*/ 3184298 w 5145283"/>
              <a:gd name="connsiteY152" fmla="*/ 2767353 h 5456491"/>
              <a:gd name="connsiteX153" fmla="*/ 3134994 w 5145283"/>
              <a:gd name="connsiteY153" fmla="*/ 2753021 h 5456491"/>
              <a:gd name="connsiteX154" fmla="*/ 3130795 w 5145283"/>
              <a:gd name="connsiteY154" fmla="*/ 2734612 h 5456491"/>
              <a:gd name="connsiteX155" fmla="*/ 3131145 w 5145283"/>
              <a:gd name="connsiteY155" fmla="*/ 2713708 h 5456491"/>
              <a:gd name="connsiteX156" fmla="*/ 4941963 w 5145283"/>
              <a:gd name="connsiteY156" fmla="*/ 2561179 h 5456491"/>
              <a:gd name="connsiteX157" fmla="*/ 4978173 w 5145283"/>
              <a:gd name="connsiteY157" fmla="*/ 2574569 h 5456491"/>
              <a:gd name="connsiteX158" fmla="*/ 4933740 w 5145283"/>
              <a:gd name="connsiteY158" fmla="*/ 2596029 h 5456491"/>
              <a:gd name="connsiteX159" fmla="*/ 4877719 w 5145283"/>
              <a:gd name="connsiteY159" fmla="*/ 2617939 h 5456491"/>
              <a:gd name="connsiteX160" fmla="*/ 4822497 w 5145283"/>
              <a:gd name="connsiteY160" fmla="*/ 2630531 h 5456491"/>
              <a:gd name="connsiteX161" fmla="*/ 4785006 w 5145283"/>
              <a:gd name="connsiteY161" fmla="*/ 2621543 h 5456491"/>
              <a:gd name="connsiteX162" fmla="*/ 4886483 w 5145283"/>
              <a:gd name="connsiteY162" fmla="*/ 2574654 h 5456491"/>
              <a:gd name="connsiteX163" fmla="*/ 4941963 w 5145283"/>
              <a:gd name="connsiteY163" fmla="*/ 2561179 h 5456491"/>
              <a:gd name="connsiteX164" fmla="*/ 3573171 w 5145283"/>
              <a:gd name="connsiteY164" fmla="*/ 2559560 h 5456491"/>
              <a:gd name="connsiteX165" fmla="*/ 3589060 w 5145283"/>
              <a:gd name="connsiteY165" fmla="*/ 2610010 h 5456491"/>
              <a:gd name="connsiteX166" fmla="*/ 3606895 w 5145283"/>
              <a:gd name="connsiteY166" fmla="*/ 2620925 h 5456491"/>
              <a:gd name="connsiteX167" fmla="*/ 3628128 w 5145283"/>
              <a:gd name="connsiteY167" fmla="*/ 2659561 h 5456491"/>
              <a:gd name="connsiteX168" fmla="*/ 3645044 w 5145283"/>
              <a:gd name="connsiteY168" fmla="*/ 2706491 h 5456491"/>
              <a:gd name="connsiteX169" fmla="*/ 3623790 w 5145283"/>
              <a:gd name="connsiteY169" fmla="*/ 2727050 h 5456491"/>
              <a:gd name="connsiteX170" fmla="*/ 3567440 w 5145283"/>
              <a:gd name="connsiteY170" fmla="*/ 2710670 h 5456491"/>
              <a:gd name="connsiteX171" fmla="*/ 3558942 w 5145283"/>
              <a:gd name="connsiteY171" fmla="*/ 2641360 h 5456491"/>
              <a:gd name="connsiteX172" fmla="*/ 3564080 w 5145283"/>
              <a:gd name="connsiteY172" fmla="*/ 2564556 h 5456491"/>
              <a:gd name="connsiteX173" fmla="*/ 2823307 w 5145283"/>
              <a:gd name="connsiteY173" fmla="*/ 2498183 h 5456491"/>
              <a:gd name="connsiteX174" fmla="*/ 2792163 w 5145283"/>
              <a:gd name="connsiteY174" fmla="*/ 2533055 h 5456491"/>
              <a:gd name="connsiteX175" fmla="*/ 2792163 w 5145283"/>
              <a:gd name="connsiteY175" fmla="*/ 2533058 h 5456491"/>
              <a:gd name="connsiteX176" fmla="*/ 2783980 w 5145283"/>
              <a:gd name="connsiteY176" fmla="*/ 2546429 h 5456491"/>
              <a:gd name="connsiteX177" fmla="*/ 2786247 w 5145283"/>
              <a:gd name="connsiteY177" fmla="*/ 2559977 h 5456491"/>
              <a:gd name="connsiteX178" fmla="*/ 2792163 w 5145283"/>
              <a:gd name="connsiteY178" fmla="*/ 2533058 h 5456491"/>
              <a:gd name="connsiteX179" fmla="*/ 2792164 w 5145283"/>
              <a:gd name="connsiteY179" fmla="*/ 2533056 h 5456491"/>
              <a:gd name="connsiteX180" fmla="*/ 2823308 w 5145283"/>
              <a:gd name="connsiteY180" fmla="*/ 2498184 h 5456491"/>
              <a:gd name="connsiteX181" fmla="*/ 3708539 w 5145283"/>
              <a:gd name="connsiteY181" fmla="*/ 2414146 h 5456491"/>
              <a:gd name="connsiteX182" fmla="*/ 3721148 w 5145283"/>
              <a:gd name="connsiteY182" fmla="*/ 2424972 h 5456491"/>
              <a:gd name="connsiteX183" fmla="*/ 3747499 w 5145283"/>
              <a:gd name="connsiteY183" fmla="*/ 2446000 h 5456491"/>
              <a:gd name="connsiteX184" fmla="*/ 3849057 w 5145283"/>
              <a:gd name="connsiteY184" fmla="*/ 2490799 h 5456491"/>
              <a:gd name="connsiteX185" fmla="*/ 3830632 w 5145283"/>
              <a:gd name="connsiteY185" fmla="*/ 2554191 h 5456491"/>
              <a:gd name="connsiteX186" fmla="*/ 3795189 w 5145283"/>
              <a:gd name="connsiteY186" fmla="*/ 2538159 h 5456491"/>
              <a:gd name="connsiteX187" fmla="*/ 3768835 w 5145283"/>
              <a:gd name="connsiteY187" fmla="*/ 2517132 h 5456491"/>
              <a:gd name="connsiteX188" fmla="*/ 3761117 w 5145283"/>
              <a:gd name="connsiteY188" fmla="*/ 2497700 h 5456491"/>
              <a:gd name="connsiteX189" fmla="*/ 3753396 w 5145283"/>
              <a:gd name="connsiteY189" fmla="*/ 2478270 h 5456491"/>
              <a:gd name="connsiteX190" fmla="*/ 3729093 w 5145283"/>
              <a:gd name="connsiteY190" fmla="*/ 2450198 h 5456491"/>
              <a:gd name="connsiteX191" fmla="*/ 3695244 w 5145283"/>
              <a:gd name="connsiteY191" fmla="*/ 2415534 h 5456491"/>
              <a:gd name="connsiteX192" fmla="*/ 3708539 w 5145283"/>
              <a:gd name="connsiteY192" fmla="*/ 2414146 h 5456491"/>
              <a:gd name="connsiteX193" fmla="*/ 2829246 w 5145283"/>
              <a:gd name="connsiteY193" fmla="*/ 2412063 h 5456491"/>
              <a:gd name="connsiteX194" fmla="*/ 2814358 w 5145283"/>
              <a:gd name="connsiteY194" fmla="*/ 2417284 h 5456491"/>
              <a:gd name="connsiteX195" fmla="*/ 2804017 w 5145283"/>
              <a:gd name="connsiteY195" fmla="*/ 2420008 h 5456491"/>
              <a:gd name="connsiteX196" fmla="*/ 2775946 w 5145283"/>
              <a:gd name="connsiteY196" fmla="*/ 2444313 h 5456491"/>
              <a:gd name="connsiteX197" fmla="*/ 2761962 w 5145283"/>
              <a:gd name="connsiteY197" fmla="*/ 2472713 h 5456491"/>
              <a:gd name="connsiteX198" fmla="*/ 2761963 w 5145283"/>
              <a:gd name="connsiteY198" fmla="*/ 2472712 h 5456491"/>
              <a:gd name="connsiteX199" fmla="*/ 2762961 w 5145283"/>
              <a:gd name="connsiteY199" fmla="*/ 2461068 h 5456491"/>
              <a:gd name="connsiteX200" fmla="*/ 2775947 w 5145283"/>
              <a:gd name="connsiteY200" fmla="*/ 2444314 h 5456491"/>
              <a:gd name="connsiteX201" fmla="*/ 2804018 w 5145283"/>
              <a:gd name="connsiteY201" fmla="*/ 2420009 h 5456491"/>
              <a:gd name="connsiteX202" fmla="*/ 2814358 w 5145283"/>
              <a:gd name="connsiteY202" fmla="*/ 2417285 h 5456491"/>
              <a:gd name="connsiteX203" fmla="*/ 2829246 w 5145283"/>
              <a:gd name="connsiteY203" fmla="*/ 2412064 h 5456491"/>
              <a:gd name="connsiteX204" fmla="*/ 2926056 w 5145283"/>
              <a:gd name="connsiteY204" fmla="*/ 2394371 h 5456491"/>
              <a:gd name="connsiteX205" fmla="*/ 2926055 w 5145283"/>
              <a:gd name="connsiteY205" fmla="*/ 2394372 h 5456491"/>
              <a:gd name="connsiteX206" fmla="*/ 2945137 w 5145283"/>
              <a:gd name="connsiteY206" fmla="*/ 2407557 h 5456491"/>
              <a:gd name="connsiteX207" fmla="*/ 2945138 w 5145283"/>
              <a:gd name="connsiteY207" fmla="*/ 2407556 h 5456491"/>
              <a:gd name="connsiteX208" fmla="*/ 2935822 w 5145283"/>
              <a:gd name="connsiteY208" fmla="*/ 2406757 h 5456491"/>
              <a:gd name="connsiteX209" fmla="*/ 4544454 w 5145283"/>
              <a:gd name="connsiteY209" fmla="*/ 2345370 h 5456491"/>
              <a:gd name="connsiteX210" fmla="*/ 4537391 w 5145283"/>
              <a:gd name="connsiteY210" fmla="*/ 2402518 h 5456491"/>
              <a:gd name="connsiteX211" fmla="*/ 4476476 w 5145283"/>
              <a:gd name="connsiteY211" fmla="*/ 2447833 h 5456491"/>
              <a:gd name="connsiteX212" fmla="*/ 4398300 w 5145283"/>
              <a:gd name="connsiteY212" fmla="*/ 2467120 h 5456491"/>
              <a:gd name="connsiteX213" fmla="*/ 4370126 w 5145283"/>
              <a:gd name="connsiteY213" fmla="*/ 2458930 h 5456491"/>
              <a:gd name="connsiteX214" fmla="*/ 4374345 w 5145283"/>
              <a:gd name="connsiteY214" fmla="*/ 2418143 h 5456491"/>
              <a:gd name="connsiteX215" fmla="*/ 4402190 w 5145283"/>
              <a:gd name="connsiteY215" fmla="*/ 2388044 h 5456491"/>
              <a:gd name="connsiteX216" fmla="*/ 4474346 w 5145283"/>
              <a:gd name="connsiteY216" fmla="*/ 2363186 h 5456491"/>
              <a:gd name="connsiteX217" fmla="*/ 4544454 w 5145283"/>
              <a:gd name="connsiteY217" fmla="*/ 2345370 h 5456491"/>
              <a:gd name="connsiteX218" fmla="*/ 2921301 w 5145283"/>
              <a:gd name="connsiteY218" fmla="*/ 2331877 h 5456491"/>
              <a:gd name="connsiteX219" fmla="*/ 2906970 w 5145283"/>
              <a:gd name="connsiteY219" fmla="*/ 2381185 h 5456491"/>
              <a:gd name="connsiteX220" fmla="*/ 2874005 w 5145283"/>
              <a:gd name="connsiteY220" fmla="*/ 2428893 h 5456491"/>
              <a:gd name="connsiteX221" fmla="*/ 2848327 w 5145283"/>
              <a:gd name="connsiteY221" fmla="*/ 2425249 h 5456491"/>
              <a:gd name="connsiteX222" fmla="*/ 2844683 w 5145283"/>
              <a:gd name="connsiteY222" fmla="*/ 2450926 h 5456491"/>
              <a:gd name="connsiteX223" fmla="*/ 2831496 w 5145283"/>
              <a:gd name="connsiteY223" fmla="*/ 2470009 h 5456491"/>
              <a:gd name="connsiteX224" fmla="*/ 2830137 w 5145283"/>
              <a:gd name="connsiteY224" fmla="*/ 2468132 h 5456491"/>
              <a:gd name="connsiteX225" fmla="*/ 2825364 w 5145283"/>
              <a:gd name="connsiteY225" fmla="*/ 2461542 h 5456491"/>
              <a:gd name="connsiteX226" fmla="*/ 2821955 w 5145283"/>
              <a:gd name="connsiteY226" fmla="*/ 2463416 h 5456491"/>
              <a:gd name="connsiteX227" fmla="*/ 2818547 w 5145283"/>
              <a:gd name="connsiteY227" fmla="*/ 2465290 h 5456491"/>
              <a:gd name="connsiteX228" fmla="*/ 2818547 w 5145283"/>
              <a:gd name="connsiteY228" fmla="*/ 2465291 h 5456491"/>
              <a:gd name="connsiteX229" fmla="*/ 2821956 w 5145283"/>
              <a:gd name="connsiteY229" fmla="*/ 2463418 h 5456491"/>
              <a:gd name="connsiteX230" fmla="*/ 2825365 w 5145283"/>
              <a:gd name="connsiteY230" fmla="*/ 2461543 h 5456491"/>
              <a:gd name="connsiteX231" fmla="*/ 2830137 w 5145283"/>
              <a:gd name="connsiteY231" fmla="*/ 2468132 h 5456491"/>
              <a:gd name="connsiteX232" fmla="*/ 2831496 w 5145283"/>
              <a:gd name="connsiteY232" fmla="*/ 2470009 h 5456491"/>
              <a:gd name="connsiteX233" fmla="*/ 2831496 w 5145283"/>
              <a:gd name="connsiteY233" fmla="*/ 2470009 h 5456491"/>
              <a:gd name="connsiteX234" fmla="*/ 2831497 w 5145283"/>
              <a:gd name="connsiteY234" fmla="*/ 2470010 h 5456491"/>
              <a:gd name="connsiteX235" fmla="*/ 2844683 w 5145283"/>
              <a:gd name="connsiteY235" fmla="*/ 2450927 h 5456491"/>
              <a:gd name="connsiteX236" fmla="*/ 2848328 w 5145283"/>
              <a:gd name="connsiteY236" fmla="*/ 2425250 h 5456491"/>
              <a:gd name="connsiteX237" fmla="*/ 2874006 w 5145283"/>
              <a:gd name="connsiteY237" fmla="*/ 2428894 h 5456491"/>
              <a:gd name="connsiteX238" fmla="*/ 2906970 w 5145283"/>
              <a:gd name="connsiteY238" fmla="*/ 2381186 h 5456491"/>
              <a:gd name="connsiteX239" fmla="*/ 2921302 w 5145283"/>
              <a:gd name="connsiteY239" fmla="*/ 2331878 h 5456491"/>
              <a:gd name="connsiteX240" fmla="*/ 2956971 w 5145283"/>
              <a:gd name="connsiteY240" fmla="*/ 2353707 h 5456491"/>
              <a:gd name="connsiteX241" fmla="*/ 2983548 w 5145283"/>
              <a:gd name="connsiteY241" fmla="*/ 2380528 h 5456491"/>
              <a:gd name="connsiteX242" fmla="*/ 2956971 w 5145283"/>
              <a:gd name="connsiteY242" fmla="*/ 2353706 h 5456491"/>
              <a:gd name="connsiteX243" fmla="*/ 2921301 w 5145283"/>
              <a:gd name="connsiteY243" fmla="*/ 2331877 h 5456491"/>
              <a:gd name="connsiteX244" fmla="*/ 2725347 w 5145283"/>
              <a:gd name="connsiteY244" fmla="*/ 2217626 h 5456491"/>
              <a:gd name="connsiteX245" fmla="*/ 2696598 w 5145283"/>
              <a:gd name="connsiteY245" fmla="*/ 2224547 h 5456491"/>
              <a:gd name="connsiteX246" fmla="*/ 2709992 w 5145283"/>
              <a:gd name="connsiteY246" fmla="*/ 2270455 h 5456491"/>
              <a:gd name="connsiteX247" fmla="*/ 2720885 w 5145283"/>
              <a:gd name="connsiteY247" fmla="*/ 2311815 h 5456491"/>
              <a:gd name="connsiteX248" fmla="*/ 2720886 w 5145283"/>
              <a:gd name="connsiteY248" fmla="*/ 2311814 h 5456491"/>
              <a:gd name="connsiteX249" fmla="*/ 2709992 w 5145283"/>
              <a:gd name="connsiteY249" fmla="*/ 2270456 h 5456491"/>
              <a:gd name="connsiteX250" fmla="*/ 2696599 w 5145283"/>
              <a:gd name="connsiteY250" fmla="*/ 2224548 h 5456491"/>
              <a:gd name="connsiteX251" fmla="*/ 2725348 w 5145283"/>
              <a:gd name="connsiteY251" fmla="*/ 2217627 h 5456491"/>
              <a:gd name="connsiteX252" fmla="*/ 2741339 w 5145283"/>
              <a:gd name="connsiteY252" fmla="*/ 2218457 h 5456491"/>
              <a:gd name="connsiteX253" fmla="*/ 2749352 w 5145283"/>
              <a:gd name="connsiteY253" fmla="*/ 2227509 h 5456491"/>
              <a:gd name="connsiteX254" fmla="*/ 2754997 w 5145283"/>
              <a:gd name="connsiteY254" fmla="*/ 2233886 h 5456491"/>
              <a:gd name="connsiteX255" fmla="*/ 2754996 w 5145283"/>
              <a:gd name="connsiteY255" fmla="*/ 2233885 h 5456491"/>
              <a:gd name="connsiteX256" fmla="*/ 2749352 w 5145283"/>
              <a:gd name="connsiteY256" fmla="*/ 2227509 h 5456491"/>
              <a:gd name="connsiteX257" fmla="*/ 2741339 w 5145283"/>
              <a:gd name="connsiteY257" fmla="*/ 2218457 h 5456491"/>
              <a:gd name="connsiteX258" fmla="*/ 2741339 w 5145283"/>
              <a:gd name="connsiteY258" fmla="*/ 2218457 h 5456491"/>
              <a:gd name="connsiteX259" fmla="*/ 2741338 w 5145283"/>
              <a:gd name="connsiteY259" fmla="*/ 2218456 h 5456491"/>
              <a:gd name="connsiteX260" fmla="*/ 2725347 w 5145283"/>
              <a:gd name="connsiteY260" fmla="*/ 2217626 h 5456491"/>
              <a:gd name="connsiteX261" fmla="*/ 3823603 w 5145283"/>
              <a:gd name="connsiteY261" fmla="*/ 2164477 h 5456491"/>
              <a:gd name="connsiteX262" fmla="*/ 3831895 w 5145283"/>
              <a:gd name="connsiteY262" fmla="*/ 2168798 h 5456491"/>
              <a:gd name="connsiteX263" fmla="*/ 3821554 w 5145283"/>
              <a:gd name="connsiteY263" fmla="*/ 2171520 h 5456491"/>
              <a:gd name="connsiteX264" fmla="*/ 3808717 w 5145283"/>
              <a:gd name="connsiteY264" fmla="*/ 2169699 h 5456491"/>
              <a:gd name="connsiteX265" fmla="*/ 3823603 w 5145283"/>
              <a:gd name="connsiteY265" fmla="*/ 2164477 h 5456491"/>
              <a:gd name="connsiteX266" fmla="*/ 3866253 w 5145283"/>
              <a:gd name="connsiteY266" fmla="*/ 2037465 h 5456491"/>
              <a:gd name="connsiteX267" fmla="*/ 3892153 w 5145283"/>
              <a:gd name="connsiteY267" fmla="*/ 2046905 h 5456491"/>
              <a:gd name="connsiteX268" fmla="*/ 3918057 w 5145283"/>
              <a:gd name="connsiteY268" fmla="*/ 2056345 h 5456491"/>
              <a:gd name="connsiteX269" fmla="*/ 3955774 w 5145283"/>
              <a:gd name="connsiteY269" fmla="*/ 2071128 h 5456491"/>
              <a:gd name="connsiteX270" fmla="*/ 3963615 w 5145283"/>
              <a:gd name="connsiteY270" fmla="*/ 2063857 h 5456491"/>
              <a:gd name="connsiteX271" fmla="*/ 3971457 w 5145283"/>
              <a:gd name="connsiteY271" fmla="*/ 2056590 h 5456491"/>
              <a:gd name="connsiteX272" fmla="*/ 4034402 w 5145283"/>
              <a:gd name="connsiteY272" fmla="*/ 2063427 h 5456491"/>
              <a:gd name="connsiteX273" fmla="*/ 4085056 w 5145283"/>
              <a:gd name="connsiteY273" fmla="*/ 2112527 h 5456491"/>
              <a:gd name="connsiteX274" fmla="*/ 4069374 w 5145283"/>
              <a:gd name="connsiteY274" fmla="*/ 2127064 h 5456491"/>
              <a:gd name="connsiteX275" fmla="*/ 4051641 w 5145283"/>
              <a:gd name="connsiteY275" fmla="*/ 2148647 h 5456491"/>
              <a:gd name="connsiteX276" fmla="*/ 4013127 w 5145283"/>
              <a:gd name="connsiteY276" fmla="*/ 2143182 h 5456491"/>
              <a:gd name="connsiteX277" fmla="*/ 3945536 w 5145283"/>
              <a:gd name="connsiteY277" fmla="*/ 2106345 h 5456491"/>
              <a:gd name="connsiteX278" fmla="*/ 3907369 w 5145283"/>
              <a:gd name="connsiteY278" fmla="*/ 2079974 h 5456491"/>
              <a:gd name="connsiteX279" fmla="*/ 3866253 w 5145283"/>
              <a:gd name="connsiteY279" fmla="*/ 2037465 h 5456491"/>
              <a:gd name="connsiteX280" fmla="*/ 809553 w 5145283"/>
              <a:gd name="connsiteY280" fmla="*/ 1752402 h 5456491"/>
              <a:gd name="connsiteX281" fmla="*/ 809552 w 5145283"/>
              <a:gd name="connsiteY281" fmla="*/ 1752402 h 5456491"/>
              <a:gd name="connsiteX282" fmla="*/ 820118 w 5145283"/>
              <a:gd name="connsiteY282" fmla="*/ 1755474 h 5456491"/>
              <a:gd name="connsiteX283" fmla="*/ 820119 w 5145283"/>
              <a:gd name="connsiteY283" fmla="*/ 1755474 h 5456491"/>
              <a:gd name="connsiteX284" fmla="*/ 832731 w 5145283"/>
              <a:gd name="connsiteY284" fmla="*/ 1751501 h 5456491"/>
              <a:gd name="connsiteX285" fmla="*/ 821511 w 5145283"/>
              <a:gd name="connsiteY285" fmla="*/ 1753969 h 5456491"/>
              <a:gd name="connsiteX286" fmla="*/ 821510 w 5145283"/>
              <a:gd name="connsiteY286" fmla="*/ 1753969 h 5456491"/>
              <a:gd name="connsiteX287" fmla="*/ 822166 w 5145283"/>
              <a:gd name="connsiteY287" fmla="*/ 1748430 h 5456491"/>
              <a:gd name="connsiteX288" fmla="*/ 822165 w 5145283"/>
              <a:gd name="connsiteY288" fmla="*/ 1748431 h 5456491"/>
              <a:gd name="connsiteX289" fmla="*/ 820773 w 5145283"/>
              <a:gd name="connsiteY289" fmla="*/ 1749935 h 5456491"/>
              <a:gd name="connsiteX290" fmla="*/ 820774 w 5145283"/>
              <a:gd name="connsiteY290" fmla="*/ 1749934 h 5456491"/>
              <a:gd name="connsiteX291" fmla="*/ 5109614 w 5145283"/>
              <a:gd name="connsiteY291" fmla="*/ 1596811 h 5456491"/>
              <a:gd name="connsiteX292" fmla="*/ 5145283 w 5145283"/>
              <a:gd name="connsiteY292" fmla="*/ 1618639 h 5456491"/>
              <a:gd name="connsiteX293" fmla="*/ 5117886 w 5145283"/>
              <a:gd name="connsiteY293" fmla="*/ 1660328 h 5456491"/>
              <a:gd name="connsiteX294" fmla="*/ 5078452 w 5145283"/>
              <a:gd name="connsiteY294" fmla="*/ 1690878 h 5456491"/>
              <a:gd name="connsiteX295" fmla="*/ 5044134 w 5145283"/>
              <a:gd name="connsiteY295" fmla="*/ 1703820 h 5456491"/>
              <a:gd name="connsiteX296" fmla="*/ 5009817 w 5145283"/>
              <a:gd name="connsiteY296" fmla="*/ 1716761 h 5456491"/>
              <a:gd name="connsiteX297" fmla="*/ 4973452 w 5145283"/>
              <a:gd name="connsiteY297" fmla="*/ 1736746 h 5456491"/>
              <a:gd name="connsiteX298" fmla="*/ 4973903 w 5145283"/>
              <a:gd name="connsiteY298" fmla="*/ 1748335 h 5456491"/>
              <a:gd name="connsiteX299" fmla="*/ 4966860 w 5145283"/>
              <a:gd name="connsiteY299" fmla="*/ 1746287 h 5456491"/>
              <a:gd name="connsiteX300" fmla="*/ 4955270 w 5145283"/>
              <a:gd name="connsiteY300" fmla="*/ 1746738 h 5456491"/>
              <a:gd name="connsiteX301" fmla="*/ 4949700 w 5145283"/>
              <a:gd name="connsiteY301" fmla="*/ 1752758 h 5456491"/>
              <a:gd name="connsiteX302" fmla="*/ 4951176 w 5145283"/>
              <a:gd name="connsiteY302" fmla="*/ 1760825 h 5456491"/>
              <a:gd name="connsiteX303" fmla="*/ 4930495 w 5145283"/>
              <a:gd name="connsiteY303" fmla="*/ 1766272 h 5456491"/>
              <a:gd name="connsiteX304" fmla="*/ 4909816 w 5145283"/>
              <a:gd name="connsiteY304" fmla="*/ 1771719 h 5456491"/>
              <a:gd name="connsiteX305" fmla="*/ 4958812 w 5145283"/>
              <a:gd name="connsiteY305" fmla="*/ 1688566 h 5456491"/>
              <a:gd name="connsiteX306" fmla="*/ 5063707 w 5145283"/>
              <a:gd name="connsiteY306" fmla="*/ 1610203 h 5456491"/>
              <a:gd name="connsiteX307" fmla="*/ 5109614 w 5145283"/>
              <a:gd name="connsiteY307" fmla="*/ 1596811 h 5456491"/>
              <a:gd name="connsiteX308" fmla="*/ 932239 w 5145283"/>
              <a:gd name="connsiteY308" fmla="*/ 1474875 h 5456491"/>
              <a:gd name="connsiteX309" fmla="*/ 980971 w 5145283"/>
              <a:gd name="connsiteY309" fmla="*/ 1504317 h 5456491"/>
              <a:gd name="connsiteX310" fmla="*/ 969589 w 5145283"/>
              <a:gd name="connsiteY310" fmla="*/ 1569758 h 5456491"/>
              <a:gd name="connsiteX311" fmla="*/ 942764 w 5145283"/>
              <a:gd name="connsiteY311" fmla="*/ 1596337 h 5456491"/>
              <a:gd name="connsiteX312" fmla="*/ 867332 w 5145283"/>
              <a:gd name="connsiteY312" fmla="*/ 1566769 h 5456491"/>
              <a:gd name="connsiteX313" fmla="*/ 855189 w 5145283"/>
              <a:gd name="connsiteY313" fmla="*/ 1523137 h 5456491"/>
              <a:gd name="connsiteX314" fmla="*/ 875765 w 5145283"/>
              <a:gd name="connsiteY314" fmla="*/ 1485195 h 5456491"/>
              <a:gd name="connsiteX315" fmla="*/ 932239 w 5145283"/>
              <a:gd name="connsiteY315" fmla="*/ 1474875 h 5456491"/>
              <a:gd name="connsiteX316" fmla="*/ 146859 w 5145283"/>
              <a:gd name="connsiteY316" fmla="*/ 1137410 h 5456491"/>
              <a:gd name="connsiteX317" fmla="*/ 179055 w 5145283"/>
              <a:gd name="connsiteY317" fmla="*/ 1148994 h 5456491"/>
              <a:gd name="connsiteX318" fmla="*/ 212553 w 5145283"/>
              <a:gd name="connsiteY318" fmla="*/ 1204562 h 5456491"/>
              <a:gd name="connsiteX319" fmla="*/ 161773 w 5145283"/>
              <a:gd name="connsiteY319" fmla="*/ 1182165 h 5456491"/>
              <a:gd name="connsiteX320" fmla="*/ 134545 w 5145283"/>
              <a:gd name="connsiteY320" fmla="*/ 1144177 h 5456491"/>
              <a:gd name="connsiteX321" fmla="*/ 796757 w 5145283"/>
              <a:gd name="connsiteY321" fmla="*/ 1109886 h 5456491"/>
              <a:gd name="connsiteX322" fmla="*/ 817489 w 5145283"/>
              <a:gd name="connsiteY322" fmla="*/ 1120685 h 5456491"/>
              <a:gd name="connsiteX323" fmla="*/ 851561 w 5145283"/>
              <a:gd name="connsiteY323" fmla="*/ 1161146 h 5456491"/>
              <a:gd name="connsiteX324" fmla="*/ 858030 w 5145283"/>
              <a:gd name="connsiteY324" fmla="*/ 1178305 h 5456491"/>
              <a:gd name="connsiteX325" fmla="*/ 862005 w 5145283"/>
              <a:gd name="connsiteY325" fmla="*/ 1190918 h 5456491"/>
              <a:gd name="connsiteX326" fmla="*/ 850415 w 5145283"/>
              <a:gd name="connsiteY326" fmla="*/ 1191368 h 5456491"/>
              <a:gd name="connsiteX327" fmla="*/ 846320 w 5145283"/>
              <a:gd name="connsiteY327" fmla="*/ 1205456 h 5456491"/>
              <a:gd name="connsiteX328" fmla="*/ 855863 w 5145283"/>
              <a:gd name="connsiteY328" fmla="*/ 1212048 h 5456491"/>
              <a:gd name="connsiteX329" fmla="*/ 759299 w 5145283"/>
              <a:gd name="connsiteY329" fmla="*/ 1176341 h 5456491"/>
              <a:gd name="connsiteX330" fmla="*/ 753400 w 5145283"/>
              <a:gd name="connsiteY330" fmla="*/ 1144070 h 5456491"/>
              <a:gd name="connsiteX331" fmla="*/ 777725 w 5145283"/>
              <a:gd name="connsiteY331" fmla="*/ 1112946 h 5456491"/>
              <a:gd name="connsiteX332" fmla="*/ 796757 w 5145283"/>
              <a:gd name="connsiteY332" fmla="*/ 1109886 h 5456491"/>
              <a:gd name="connsiteX333" fmla="*/ 647824 w 5145283"/>
              <a:gd name="connsiteY333" fmla="*/ 876576 h 5456491"/>
              <a:gd name="connsiteX334" fmla="*/ 651003 w 5145283"/>
              <a:gd name="connsiteY334" fmla="*/ 878775 h 5456491"/>
              <a:gd name="connsiteX335" fmla="*/ 650323 w 5145283"/>
              <a:gd name="connsiteY335" fmla="*/ 881123 h 5456491"/>
              <a:gd name="connsiteX336" fmla="*/ 2731879 w 5145283"/>
              <a:gd name="connsiteY336" fmla="*/ 684118 h 5456491"/>
              <a:gd name="connsiteX337" fmla="*/ 2746416 w 5145283"/>
              <a:gd name="connsiteY337" fmla="*/ 699802 h 5456491"/>
              <a:gd name="connsiteX338" fmla="*/ 2760954 w 5145283"/>
              <a:gd name="connsiteY338" fmla="*/ 715486 h 5456491"/>
              <a:gd name="connsiteX339" fmla="*/ 2768101 w 5145283"/>
              <a:gd name="connsiteY339" fmla="*/ 750029 h 5456491"/>
              <a:gd name="connsiteX340" fmla="*/ 2775249 w 5145283"/>
              <a:gd name="connsiteY340" fmla="*/ 784572 h 5456491"/>
              <a:gd name="connsiteX341" fmla="*/ 2816364 w 5145283"/>
              <a:gd name="connsiteY341" fmla="*/ 827079 h 5456491"/>
              <a:gd name="connsiteX342" fmla="*/ 2865219 w 5145283"/>
              <a:gd name="connsiteY342" fmla="*/ 829822 h 5456491"/>
              <a:gd name="connsiteX343" fmla="*/ 2892041 w 5145283"/>
              <a:gd name="connsiteY343" fmla="*/ 803244 h 5456491"/>
              <a:gd name="connsiteX344" fmla="*/ 2927957 w 5145283"/>
              <a:gd name="connsiteY344" fmla="*/ 771669 h 5456491"/>
              <a:gd name="connsiteX345" fmla="*/ 2940324 w 5145283"/>
              <a:gd name="connsiteY345" fmla="*/ 821099 h 5456491"/>
              <a:gd name="connsiteX346" fmla="*/ 2943602 w 5145283"/>
              <a:gd name="connsiteY346" fmla="*/ 875521 h 5456491"/>
              <a:gd name="connsiteX347" fmla="*/ 3006871 w 5145283"/>
              <a:gd name="connsiteY347" fmla="*/ 920649 h 5456491"/>
              <a:gd name="connsiteX348" fmla="*/ 3061746 w 5145283"/>
              <a:gd name="connsiteY348" fmla="*/ 928962 h 5456491"/>
              <a:gd name="connsiteX349" fmla="*/ 3086522 w 5145283"/>
              <a:gd name="connsiteY349" fmla="*/ 909428 h 5456491"/>
              <a:gd name="connsiteX350" fmla="*/ 3129481 w 5145283"/>
              <a:gd name="connsiteY350" fmla="*/ 879901 h 5456491"/>
              <a:gd name="connsiteX351" fmla="*/ 3173790 w 5145283"/>
              <a:gd name="connsiteY351" fmla="*/ 885142 h 5456491"/>
              <a:gd name="connsiteX352" fmla="*/ 3139453 w 5145283"/>
              <a:gd name="connsiteY352" fmla="*/ 957278 h 5456491"/>
              <a:gd name="connsiteX353" fmla="*/ 3139882 w 5145283"/>
              <a:gd name="connsiteY353" fmla="*/ 1028063 h 5456491"/>
              <a:gd name="connsiteX354" fmla="*/ 3180549 w 5145283"/>
              <a:gd name="connsiteY354" fmla="*/ 1058982 h 5456491"/>
              <a:gd name="connsiteX355" fmla="*/ 3194738 w 5145283"/>
              <a:gd name="connsiteY355" fmla="*/ 1095570 h 5456491"/>
              <a:gd name="connsiteX356" fmla="*/ 3208929 w 5145283"/>
              <a:gd name="connsiteY356" fmla="*/ 1132161 h 5456491"/>
              <a:gd name="connsiteX357" fmla="*/ 3245397 w 5145283"/>
              <a:gd name="connsiteY357" fmla="*/ 1144672 h 5456491"/>
              <a:gd name="connsiteX358" fmla="*/ 3288906 w 5145283"/>
              <a:gd name="connsiteY358" fmla="*/ 1159228 h 5456491"/>
              <a:gd name="connsiteX359" fmla="*/ 3294662 w 5145283"/>
              <a:gd name="connsiteY359" fmla="*/ 1277393 h 5456491"/>
              <a:gd name="connsiteX360" fmla="*/ 3290425 w 5145283"/>
              <a:gd name="connsiteY360" fmla="*/ 1377376 h 5456491"/>
              <a:gd name="connsiteX361" fmla="*/ 3320750 w 5145283"/>
              <a:gd name="connsiteY361" fmla="*/ 1411019 h 5456491"/>
              <a:gd name="connsiteX362" fmla="*/ 3347675 w 5145283"/>
              <a:gd name="connsiteY362" fmla="*/ 1416934 h 5456491"/>
              <a:gd name="connsiteX363" fmla="*/ 3362335 w 5145283"/>
              <a:gd name="connsiteY363" fmla="*/ 1405919 h 5456491"/>
              <a:gd name="connsiteX364" fmla="*/ 3376996 w 5145283"/>
              <a:gd name="connsiteY364" fmla="*/ 1394902 h 5456491"/>
              <a:gd name="connsiteX365" fmla="*/ 3439590 w 5145283"/>
              <a:gd name="connsiteY365" fmla="*/ 1422646 h 5456491"/>
              <a:gd name="connsiteX366" fmla="*/ 3533555 w 5145283"/>
              <a:gd name="connsiteY366" fmla="*/ 1421315 h 5456491"/>
              <a:gd name="connsiteX367" fmla="*/ 3556958 w 5145283"/>
              <a:gd name="connsiteY367" fmla="*/ 1426208 h 5456491"/>
              <a:gd name="connsiteX368" fmla="*/ 3577290 w 5145283"/>
              <a:gd name="connsiteY368" fmla="*/ 1441668 h 5456491"/>
              <a:gd name="connsiteX369" fmla="*/ 3613532 w 5145283"/>
              <a:gd name="connsiteY369" fmla="*/ 1448382 h 5456491"/>
              <a:gd name="connsiteX370" fmla="*/ 3677621 w 5145283"/>
              <a:gd name="connsiteY370" fmla="*/ 1424998 h 5456491"/>
              <a:gd name="connsiteX371" fmla="*/ 3677396 w 5145283"/>
              <a:gd name="connsiteY371" fmla="*/ 1419202 h 5456491"/>
              <a:gd name="connsiteX372" fmla="*/ 3676091 w 5145283"/>
              <a:gd name="connsiteY372" fmla="*/ 1415483 h 5456491"/>
              <a:gd name="connsiteX373" fmla="*/ 3677794 w 5145283"/>
              <a:gd name="connsiteY373" fmla="*/ 1414098 h 5456491"/>
              <a:gd name="connsiteX374" fmla="*/ 3677420 w 5145283"/>
              <a:gd name="connsiteY374" fmla="*/ 1414197 h 5456491"/>
              <a:gd name="connsiteX375" fmla="*/ 3672625 w 5145283"/>
              <a:gd name="connsiteY375" fmla="*/ 1415908 h 5456491"/>
              <a:gd name="connsiteX376" fmla="*/ 3681718 w 5145283"/>
              <a:gd name="connsiteY376" fmla="*/ 1410911 h 5456491"/>
              <a:gd name="connsiteX377" fmla="*/ 3677799 w 5145283"/>
              <a:gd name="connsiteY377" fmla="*/ 1414096 h 5456491"/>
              <a:gd name="connsiteX378" fmla="*/ 3687255 w 5145283"/>
              <a:gd name="connsiteY378" fmla="*/ 1411567 h 5456491"/>
              <a:gd name="connsiteX379" fmla="*/ 3722053 w 5145283"/>
              <a:gd name="connsiteY379" fmla="*/ 1403540 h 5456491"/>
              <a:gd name="connsiteX380" fmla="*/ 3865548 w 5145283"/>
              <a:gd name="connsiteY380" fmla="*/ 1422335 h 5456491"/>
              <a:gd name="connsiteX381" fmla="*/ 3890198 w 5145283"/>
              <a:gd name="connsiteY381" fmla="*/ 1429500 h 5456491"/>
              <a:gd name="connsiteX382" fmla="*/ 3928142 w 5145283"/>
              <a:gd name="connsiteY382" fmla="*/ 1450080 h 5456491"/>
              <a:gd name="connsiteX383" fmla="*/ 3966084 w 5145283"/>
              <a:gd name="connsiteY383" fmla="*/ 1470656 h 5456491"/>
              <a:gd name="connsiteX384" fmla="*/ 3990736 w 5145283"/>
              <a:gd name="connsiteY384" fmla="*/ 1477822 h 5456491"/>
              <a:gd name="connsiteX385" fmla="*/ 3996636 w 5145283"/>
              <a:gd name="connsiteY385" fmla="*/ 1510089 h 5456491"/>
              <a:gd name="connsiteX386" fmla="*/ 4033204 w 5145283"/>
              <a:gd name="connsiteY386" fmla="*/ 1555097 h 5456491"/>
              <a:gd name="connsiteX387" fmla="*/ 4059433 w 5145283"/>
              <a:gd name="connsiteY387" fmla="*/ 1602824 h 5456491"/>
              <a:gd name="connsiteX388" fmla="*/ 4062711 w 5145283"/>
              <a:gd name="connsiteY388" fmla="*/ 1611268 h 5456491"/>
              <a:gd name="connsiteX389" fmla="*/ 4063181 w 5145283"/>
              <a:gd name="connsiteY389" fmla="*/ 1609643 h 5456491"/>
              <a:gd name="connsiteX390" fmla="*/ 4061012 w 5145283"/>
              <a:gd name="connsiteY390" fmla="*/ 1643388 h 5456491"/>
              <a:gd name="connsiteX391" fmla="*/ 4070186 w 5145283"/>
              <a:gd name="connsiteY391" fmla="*/ 1730083 h 5456491"/>
              <a:gd name="connsiteX392" fmla="*/ 4029606 w 5145283"/>
              <a:gd name="connsiteY392" fmla="*/ 1790853 h 5456491"/>
              <a:gd name="connsiteX393" fmla="*/ 4006858 w 5145283"/>
              <a:gd name="connsiteY393" fmla="*/ 1862538 h 5456491"/>
              <a:gd name="connsiteX394" fmla="*/ 3988655 w 5145283"/>
              <a:gd name="connsiteY394" fmla="*/ 1931728 h 5456491"/>
              <a:gd name="connsiteX395" fmla="*/ 3956712 w 5145283"/>
              <a:gd name="connsiteY395" fmla="*/ 1975913 h 5456491"/>
              <a:gd name="connsiteX396" fmla="*/ 3891273 w 5145283"/>
              <a:gd name="connsiteY396" fmla="*/ 1964530 h 5456491"/>
              <a:gd name="connsiteX397" fmla="*/ 3824684 w 5145283"/>
              <a:gd name="connsiteY397" fmla="*/ 1983370 h 5456491"/>
              <a:gd name="connsiteX398" fmla="*/ 3866253 w 5145283"/>
              <a:gd name="connsiteY398" fmla="*/ 2037464 h 5456491"/>
              <a:gd name="connsiteX399" fmla="*/ 3840576 w 5145283"/>
              <a:gd name="connsiteY399" fmla="*/ 2033820 h 5456491"/>
              <a:gd name="connsiteX400" fmla="*/ 3823540 w 5145283"/>
              <a:gd name="connsiteY400" fmla="*/ 2013590 h 5456491"/>
              <a:gd name="connsiteX401" fmla="*/ 3821022 w 5145283"/>
              <a:gd name="connsiteY401" fmla="*/ 2068240 h 5456491"/>
              <a:gd name="connsiteX402" fmla="*/ 3811010 w 5145283"/>
              <a:gd name="connsiteY402" fmla="*/ 2109255 h 5456491"/>
              <a:gd name="connsiteX403" fmla="*/ 3835089 w 5145283"/>
              <a:gd name="connsiteY403" fmla="*/ 2131532 h 5456491"/>
              <a:gd name="connsiteX404" fmla="*/ 3818957 w 5145283"/>
              <a:gd name="connsiteY404" fmla="*/ 2134480 h 5456491"/>
              <a:gd name="connsiteX405" fmla="*/ 3821002 w 5145283"/>
              <a:gd name="connsiteY405" fmla="*/ 2127437 h 5456491"/>
              <a:gd name="connsiteX406" fmla="*/ 3804867 w 5145283"/>
              <a:gd name="connsiteY406" fmla="*/ 2130386 h 5456491"/>
              <a:gd name="connsiteX407" fmla="*/ 3793729 w 5145283"/>
              <a:gd name="connsiteY407" fmla="*/ 2142426 h 5456491"/>
              <a:gd name="connsiteX408" fmla="*/ 3800772 w 5145283"/>
              <a:gd name="connsiteY408" fmla="*/ 2144473 h 5456491"/>
              <a:gd name="connsiteX409" fmla="*/ 3791681 w 5145283"/>
              <a:gd name="connsiteY409" fmla="*/ 2149469 h 5456491"/>
              <a:gd name="connsiteX410" fmla="*/ 3806446 w 5145283"/>
              <a:gd name="connsiteY410" fmla="*/ 2170947 h 5456491"/>
              <a:gd name="connsiteX411" fmla="*/ 3823706 w 5145283"/>
              <a:gd name="connsiteY411" fmla="*/ 2196972 h 5456491"/>
              <a:gd name="connsiteX412" fmla="*/ 3817112 w 5145283"/>
              <a:gd name="connsiteY412" fmla="*/ 2206513 h 5456491"/>
              <a:gd name="connsiteX413" fmla="*/ 3829152 w 5145283"/>
              <a:gd name="connsiteY413" fmla="*/ 2217653 h 5456491"/>
              <a:gd name="connsiteX414" fmla="*/ 3781199 w 5145283"/>
              <a:gd name="connsiteY414" fmla="*/ 2238088 h 5456491"/>
              <a:gd name="connsiteX415" fmla="*/ 3768237 w 5145283"/>
              <a:gd name="connsiteY415" fmla="*/ 2262965 h 5456491"/>
              <a:gd name="connsiteX416" fmla="*/ 3759823 w 5145283"/>
              <a:gd name="connsiteY416" fmla="*/ 2285345 h 5456491"/>
              <a:gd name="connsiteX417" fmla="*/ 3749133 w 5145283"/>
              <a:gd name="connsiteY417" fmla="*/ 2308976 h 5456491"/>
              <a:gd name="connsiteX418" fmla="*/ 3790947 w 5145283"/>
              <a:gd name="connsiteY418" fmla="*/ 2309669 h 5456491"/>
              <a:gd name="connsiteX419" fmla="*/ 3865375 w 5145283"/>
              <a:gd name="connsiteY419" fmla="*/ 2283564 h 5456491"/>
              <a:gd name="connsiteX420" fmla="*/ 3947298 w 5145283"/>
              <a:gd name="connsiteY420" fmla="*/ 2271094 h 5456491"/>
              <a:gd name="connsiteX421" fmla="*/ 4014090 w 5145283"/>
              <a:gd name="connsiteY421" fmla="*/ 2317245 h 5456491"/>
              <a:gd name="connsiteX422" fmla="*/ 4013743 w 5145283"/>
              <a:gd name="connsiteY422" fmla="*/ 2338148 h 5456491"/>
              <a:gd name="connsiteX423" fmla="*/ 3999306 w 5145283"/>
              <a:gd name="connsiteY423" fmla="*/ 2354960 h 5456491"/>
              <a:gd name="connsiteX424" fmla="*/ 3923751 w 5145283"/>
              <a:gd name="connsiteY424" fmla="*/ 2352095 h 5456491"/>
              <a:gd name="connsiteX425" fmla="*/ 3830259 w 5145283"/>
              <a:gd name="connsiteY425" fmla="*/ 2305820 h 5456491"/>
              <a:gd name="connsiteX426" fmla="*/ 3817525 w 5145283"/>
              <a:gd name="connsiteY426" fmla="*/ 2336495 h 5456491"/>
              <a:gd name="connsiteX427" fmla="*/ 3834334 w 5145283"/>
              <a:gd name="connsiteY427" fmla="*/ 2350930 h 5456491"/>
              <a:gd name="connsiteX428" fmla="*/ 3856142 w 5145283"/>
              <a:gd name="connsiteY428" fmla="*/ 2374456 h 5456491"/>
              <a:gd name="connsiteX429" fmla="*/ 3788428 w 5145283"/>
              <a:gd name="connsiteY429" fmla="*/ 2364322 h 5456491"/>
              <a:gd name="connsiteX430" fmla="*/ 3698437 w 5145283"/>
              <a:gd name="connsiteY430" fmla="*/ 2378265 h 5456491"/>
              <a:gd name="connsiteX431" fmla="*/ 3690248 w 5145283"/>
              <a:gd name="connsiteY431" fmla="*/ 2406442 h 5456491"/>
              <a:gd name="connsiteX432" fmla="*/ 3660250 w 5145283"/>
              <a:gd name="connsiteY432" fmla="*/ 2411090 h 5456491"/>
              <a:gd name="connsiteX433" fmla="*/ 3628206 w 5145283"/>
              <a:gd name="connsiteY433" fmla="*/ 2422780 h 5456491"/>
              <a:gd name="connsiteX434" fmla="*/ 3620018 w 5145283"/>
              <a:gd name="connsiteY434" fmla="*/ 2450956 h 5456491"/>
              <a:gd name="connsiteX435" fmla="*/ 3666580 w 5145283"/>
              <a:gd name="connsiteY435" fmla="*/ 2514143 h 5456491"/>
              <a:gd name="connsiteX436" fmla="*/ 3710644 w 5145283"/>
              <a:gd name="connsiteY436" fmla="*/ 2572784 h 5456491"/>
              <a:gd name="connsiteX437" fmla="*/ 3700406 w 5145283"/>
              <a:gd name="connsiteY437" fmla="*/ 2608002 h 5456491"/>
              <a:gd name="connsiteX438" fmla="*/ 3576609 w 5145283"/>
              <a:gd name="connsiteY438" fmla="*/ 2468894 h 5456491"/>
              <a:gd name="connsiteX439" fmla="*/ 3569442 w 5145283"/>
              <a:gd name="connsiteY439" fmla="*/ 2493545 h 5456491"/>
              <a:gd name="connsiteX440" fmla="*/ 3566821 w 5145283"/>
              <a:gd name="connsiteY440" fmla="*/ 2515702 h 5456491"/>
              <a:gd name="connsiteX441" fmla="*/ 3567723 w 5145283"/>
              <a:gd name="connsiteY441" fmla="*/ 2538880 h 5456491"/>
              <a:gd name="connsiteX442" fmla="*/ 3563177 w 5145283"/>
              <a:gd name="connsiteY442" fmla="*/ 2541378 h 5456491"/>
              <a:gd name="connsiteX443" fmla="*/ 3556481 w 5145283"/>
              <a:gd name="connsiteY443" fmla="*/ 2518424 h 5456491"/>
              <a:gd name="connsiteX444" fmla="*/ 3549785 w 5145283"/>
              <a:gd name="connsiteY444" fmla="*/ 2495472 h 5456491"/>
              <a:gd name="connsiteX445" fmla="*/ 3556829 w 5145283"/>
              <a:gd name="connsiteY445" fmla="*/ 2497519 h 5456491"/>
              <a:gd name="connsiteX446" fmla="*/ 3549335 w 5145283"/>
              <a:gd name="connsiteY446" fmla="*/ 2483883 h 5456491"/>
              <a:gd name="connsiteX447" fmla="*/ 3485698 w 5145283"/>
              <a:gd name="connsiteY447" fmla="*/ 2518856 h 5456491"/>
              <a:gd name="connsiteX448" fmla="*/ 3469215 w 5145283"/>
              <a:gd name="connsiteY448" fmla="*/ 2542708 h 5456491"/>
              <a:gd name="connsiteX449" fmla="*/ 3477160 w 5145283"/>
              <a:gd name="connsiteY449" fmla="*/ 2567934 h 5456491"/>
              <a:gd name="connsiteX450" fmla="*/ 3487376 w 5145283"/>
              <a:gd name="connsiteY450" fmla="*/ 2591911 h 5456491"/>
              <a:gd name="connsiteX451" fmla="*/ 3477712 w 5145283"/>
              <a:gd name="connsiteY451" fmla="*/ 2612021 h 5456491"/>
              <a:gd name="connsiteX452" fmla="*/ 3488728 w 5145283"/>
              <a:gd name="connsiteY452" fmla="*/ 2626679 h 5456491"/>
              <a:gd name="connsiteX453" fmla="*/ 3499746 w 5145283"/>
              <a:gd name="connsiteY453" fmla="*/ 2641340 h 5456491"/>
              <a:gd name="connsiteX454" fmla="*/ 3514387 w 5145283"/>
              <a:gd name="connsiteY454" fmla="*/ 2689520 h 5456491"/>
              <a:gd name="connsiteX455" fmla="*/ 3494259 w 5145283"/>
              <a:gd name="connsiteY455" fmla="*/ 2739049 h 5456491"/>
              <a:gd name="connsiteX456" fmla="*/ 3460515 w 5145283"/>
              <a:gd name="connsiteY456" fmla="*/ 2736880 h 5456491"/>
              <a:gd name="connsiteX457" fmla="*/ 3439958 w 5145283"/>
              <a:gd name="connsiteY457" fmla="*/ 2715625 h 5456491"/>
              <a:gd name="connsiteX458" fmla="*/ 3426791 w 5145283"/>
              <a:gd name="connsiteY458" fmla="*/ 2675515 h 5456491"/>
              <a:gd name="connsiteX459" fmla="*/ 3437254 w 5145283"/>
              <a:gd name="connsiteY459" fmla="*/ 2646091 h 5456491"/>
              <a:gd name="connsiteX460" fmla="*/ 3453059 w 5145283"/>
              <a:gd name="connsiteY460" fmla="*/ 2604853 h 5456491"/>
              <a:gd name="connsiteX461" fmla="*/ 3448883 w 5145283"/>
              <a:gd name="connsiteY461" fmla="*/ 2527250 h 5456491"/>
              <a:gd name="connsiteX462" fmla="*/ 3414338 w 5145283"/>
              <a:gd name="connsiteY462" fmla="*/ 2534396 h 5456491"/>
              <a:gd name="connsiteX463" fmla="*/ 3365709 w 5145283"/>
              <a:gd name="connsiteY463" fmla="*/ 2537448 h 5456491"/>
              <a:gd name="connsiteX464" fmla="*/ 3366713 w 5145283"/>
              <a:gd name="connsiteY464" fmla="*/ 2593122 h 5456491"/>
              <a:gd name="connsiteX465" fmla="*/ 3331926 w 5145283"/>
              <a:gd name="connsiteY465" fmla="*/ 2653668 h 5456491"/>
              <a:gd name="connsiteX466" fmla="*/ 3299637 w 5145283"/>
              <a:gd name="connsiteY466" fmla="*/ 2718761 h 5456491"/>
              <a:gd name="connsiteX467" fmla="*/ 3308134 w 5145283"/>
              <a:gd name="connsiteY467" fmla="*/ 2788072 h 5456491"/>
              <a:gd name="connsiteX468" fmla="*/ 3337539 w 5145283"/>
              <a:gd name="connsiteY468" fmla="*/ 2857730 h 5456491"/>
              <a:gd name="connsiteX469" fmla="*/ 3319686 w 5145283"/>
              <a:gd name="connsiteY469" fmla="*/ 2906012 h 5456491"/>
              <a:gd name="connsiteX470" fmla="*/ 3293785 w 5145283"/>
              <a:gd name="connsiteY470" fmla="*/ 2896574 h 5456491"/>
              <a:gd name="connsiteX471" fmla="*/ 3259935 w 5145283"/>
              <a:gd name="connsiteY471" fmla="*/ 2861908 h 5456491"/>
              <a:gd name="connsiteX472" fmla="*/ 3235650 w 5145283"/>
              <a:gd name="connsiteY472" fmla="*/ 2774641 h 5456491"/>
              <a:gd name="connsiteX473" fmla="*/ 3251582 w 5145283"/>
              <a:gd name="connsiteY473" fmla="*/ 2706702 h 5456491"/>
              <a:gd name="connsiteX474" fmla="*/ 3277277 w 5145283"/>
              <a:gd name="connsiteY474" fmla="*/ 2651152 h 5456491"/>
              <a:gd name="connsiteX475" fmla="*/ 3279794 w 5145283"/>
              <a:gd name="connsiteY475" fmla="*/ 2596500 h 5456491"/>
              <a:gd name="connsiteX476" fmla="*/ 3165292 w 5145283"/>
              <a:gd name="connsiteY476" fmla="*/ 2517386 h 5456491"/>
              <a:gd name="connsiteX477" fmla="*/ 3023518 w 5145283"/>
              <a:gd name="connsiteY477" fmla="*/ 2453256 h 5456491"/>
              <a:gd name="connsiteX478" fmla="*/ 3015554 w 5145283"/>
              <a:gd name="connsiteY478" fmla="*/ 2487225 h 5456491"/>
              <a:gd name="connsiteX479" fmla="*/ 3007138 w 5145283"/>
              <a:gd name="connsiteY479" fmla="*/ 2509606 h 5456491"/>
              <a:gd name="connsiteX480" fmla="*/ 3037116 w 5145283"/>
              <a:gd name="connsiteY480" fmla="*/ 2564154 h 5456491"/>
              <a:gd name="connsiteX481" fmla="*/ 3027900 w 5145283"/>
              <a:gd name="connsiteY481" fmla="*/ 2595850 h 5456491"/>
              <a:gd name="connsiteX482" fmla="*/ 3027780 w 5145283"/>
              <a:gd name="connsiteY482" fmla="*/ 2622550 h 5456491"/>
              <a:gd name="connsiteX483" fmla="*/ 2925625 w 5145283"/>
              <a:gd name="connsiteY483" fmla="*/ 2652057 h 5456491"/>
              <a:gd name="connsiteX484" fmla="*/ 2818929 w 5145283"/>
              <a:gd name="connsiteY484" fmla="*/ 2684062 h 5456491"/>
              <a:gd name="connsiteX485" fmla="*/ 2812091 w 5145283"/>
              <a:gd name="connsiteY485" fmla="*/ 2747004 h 5456491"/>
              <a:gd name="connsiteX486" fmla="*/ 2835473 w 5145283"/>
              <a:gd name="connsiteY486" fmla="*/ 2811094 h 5456491"/>
              <a:gd name="connsiteX487" fmla="*/ 2852060 w 5145283"/>
              <a:gd name="connsiteY487" fmla="*/ 2819732 h 5456491"/>
              <a:gd name="connsiteX488" fmla="*/ 2847515 w 5145283"/>
              <a:gd name="connsiteY488" fmla="*/ 2822230 h 5456491"/>
              <a:gd name="connsiteX489" fmla="*/ 2904315 w 5145283"/>
              <a:gd name="connsiteY489" fmla="*/ 2850201 h 5456491"/>
              <a:gd name="connsiteX490" fmla="*/ 3142898 w 5145283"/>
              <a:gd name="connsiteY490" fmla="*/ 2896635 h 5456491"/>
              <a:gd name="connsiteX491" fmla="*/ 3139131 w 5145283"/>
              <a:gd name="connsiteY491" fmla="*/ 2949013 h 5456491"/>
              <a:gd name="connsiteX492" fmla="*/ 3086509 w 5145283"/>
              <a:gd name="connsiteY492" fmla="*/ 2998648 h 5456491"/>
              <a:gd name="connsiteX493" fmla="*/ 3058785 w 5145283"/>
              <a:gd name="connsiteY493" fmla="*/ 3002048 h 5456491"/>
              <a:gd name="connsiteX494" fmla="*/ 3018570 w 5145283"/>
              <a:gd name="connsiteY494" fmla="*/ 2982717 h 5456491"/>
              <a:gd name="connsiteX495" fmla="*/ 3016644 w 5145283"/>
              <a:gd name="connsiteY495" fmla="*/ 2963063 h 5456491"/>
              <a:gd name="connsiteX496" fmla="*/ 3014720 w 5145283"/>
              <a:gd name="connsiteY496" fmla="*/ 2943404 h 5456491"/>
              <a:gd name="connsiteX497" fmla="*/ 2985071 w 5145283"/>
              <a:gd name="connsiteY497" fmla="*/ 2927149 h 5456491"/>
              <a:gd name="connsiteX498" fmla="*/ 2926223 w 5145283"/>
              <a:gd name="connsiteY498" fmla="*/ 2906221 h 5456491"/>
              <a:gd name="connsiteX499" fmla="*/ 2860784 w 5145283"/>
              <a:gd name="connsiteY499" fmla="*/ 2894838 h 5456491"/>
              <a:gd name="connsiteX500" fmla="*/ 2813402 w 5145283"/>
              <a:gd name="connsiteY500" fmla="*/ 2900164 h 5456491"/>
              <a:gd name="connsiteX501" fmla="*/ 2880748 w 5145283"/>
              <a:gd name="connsiteY501" fmla="*/ 2990399 h 5456491"/>
              <a:gd name="connsiteX502" fmla="*/ 2948093 w 5145283"/>
              <a:gd name="connsiteY502" fmla="*/ 3080635 h 5456491"/>
              <a:gd name="connsiteX503" fmla="*/ 3013515 w 5145283"/>
              <a:gd name="connsiteY503" fmla="*/ 3151213 h 5456491"/>
              <a:gd name="connsiteX504" fmla="*/ 3077585 w 5145283"/>
              <a:gd name="connsiteY504" fmla="*/ 3187022 h 5456491"/>
              <a:gd name="connsiteX505" fmla="*/ 3066445 w 5145283"/>
              <a:gd name="connsiteY505" fmla="*/ 3199062 h 5456491"/>
              <a:gd name="connsiteX506" fmla="*/ 3078486 w 5145283"/>
              <a:gd name="connsiteY506" fmla="*/ 3210203 h 5456491"/>
              <a:gd name="connsiteX507" fmla="*/ 3057786 w 5145283"/>
              <a:gd name="connsiteY507" fmla="*/ 3274846 h 5456491"/>
              <a:gd name="connsiteX508" fmla="*/ 3075251 w 5145283"/>
              <a:gd name="connsiteY508" fmla="*/ 3365859 h 5456491"/>
              <a:gd name="connsiteX509" fmla="*/ 3091265 w 5145283"/>
              <a:gd name="connsiteY509" fmla="*/ 3389611 h 5456491"/>
              <a:gd name="connsiteX510" fmla="*/ 3109773 w 5145283"/>
              <a:gd name="connsiteY510" fmla="*/ 3417907 h 5456491"/>
              <a:gd name="connsiteX511" fmla="*/ 3130660 w 5145283"/>
              <a:gd name="connsiteY511" fmla="*/ 3477451 h 5456491"/>
              <a:gd name="connsiteX512" fmla="*/ 3106786 w 5145283"/>
              <a:gd name="connsiteY512" fmla="*/ 3520163 h 5456491"/>
              <a:gd name="connsiteX513" fmla="*/ 3064158 w 5145283"/>
              <a:gd name="connsiteY513" fmla="*/ 3587981 h 5456491"/>
              <a:gd name="connsiteX514" fmla="*/ 3057647 w 5145283"/>
              <a:gd name="connsiteY514" fmla="*/ 3689213 h 5456491"/>
              <a:gd name="connsiteX515" fmla="*/ 3057955 w 5145283"/>
              <a:gd name="connsiteY515" fmla="*/ 3786696 h 5456491"/>
              <a:gd name="connsiteX516" fmla="*/ 3040328 w 5145283"/>
              <a:gd name="connsiteY516" fmla="*/ 3840773 h 5456491"/>
              <a:gd name="connsiteX517" fmla="*/ 3009531 w 5145283"/>
              <a:gd name="connsiteY517" fmla="*/ 3854740 h 5456491"/>
              <a:gd name="connsiteX518" fmla="*/ 2978681 w 5145283"/>
              <a:gd name="connsiteY518" fmla="*/ 3869110 h 5456491"/>
              <a:gd name="connsiteX519" fmla="*/ 2978168 w 5145283"/>
              <a:gd name="connsiteY519" fmla="*/ 3872715 h 5456491"/>
              <a:gd name="connsiteX520" fmla="*/ 2954637 w 5145283"/>
              <a:gd name="connsiteY520" fmla="*/ 3905620 h 5456491"/>
              <a:gd name="connsiteX521" fmla="*/ 2895873 w 5145283"/>
              <a:gd name="connsiteY521" fmla="*/ 3976387 h 5456491"/>
              <a:gd name="connsiteX522" fmla="*/ 2831314 w 5145283"/>
              <a:gd name="connsiteY522" fmla="*/ 4047377 h 5456491"/>
              <a:gd name="connsiteX523" fmla="*/ 2789830 w 5145283"/>
              <a:gd name="connsiteY523" fmla="*/ 4084971 h 5456491"/>
              <a:gd name="connsiteX524" fmla="*/ 2785285 w 5145283"/>
              <a:gd name="connsiteY524" fmla="*/ 4087469 h 5456491"/>
              <a:gd name="connsiteX525" fmla="*/ 2793576 w 5145283"/>
              <a:gd name="connsiteY525" fmla="*/ 4091788 h 5456491"/>
              <a:gd name="connsiteX526" fmla="*/ 2804368 w 5145283"/>
              <a:gd name="connsiteY526" fmla="*/ 4100656 h 5456491"/>
              <a:gd name="connsiteX527" fmla="*/ 2805270 w 5145283"/>
              <a:gd name="connsiteY527" fmla="*/ 4123834 h 5456491"/>
              <a:gd name="connsiteX528" fmla="*/ 2814342 w 5145283"/>
              <a:gd name="connsiteY528" fmla="*/ 4178032 h 5456491"/>
              <a:gd name="connsiteX529" fmla="*/ 2808978 w 5145283"/>
              <a:gd name="connsiteY529" fmla="*/ 4249042 h 5456491"/>
              <a:gd name="connsiteX530" fmla="*/ 2766573 w 5145283"/>
              <a:gd name="connsiteY530" fmla="*/ 4322651 h 5456491"/>
              <a:gd name="connsiteX531" fmla="*/ 2734425 w 5145283"/>
              <a:gd name="connsiteY531" fmla="*/ 4301850 h 5456491"/>
              <a:gd name="connsiteX532" fmla="*/ 2702280 w 5145283"/>
              <a:gd name="connsiteY532" fmla="*/ 4281046 h 5456491"/>
              <a:gd name="connsiteX533" fmla="*/ 2703426 w 5145283"/>
              <a:gd name="connsiteY533" fmla="*/ 4250824 h 5456491"/>
              <a:gd name="connsiteX534" fmla="*/ 2704572 w 5145283"/>
              <a:gd name="connsiteY534" fmla="*/ 4220602 h 5456491"/>
              <a:gd name="connsiteX535" fmla="*/ 2668677 w 5145283"/>
              <a:gd name="connsiteY535" fmla="*/ 4192982 h 5456491"/>
              <a:gd name="connsiteX536" fmla="*/ 2627542 w 5145283"/>
              <a:gd name="connsiteY536" fmla="*/ 4209670 h 5456491"/>
              <a:gd name="connsiteX537" fmla="*/ 2612308 w 5145283"/>
              <a:gd name="connsiteY537" fmla="*/ 4235797 h 5456491"/>
              <a:gd name="connsiteX538" fmla="*/ 2594577 w 5145283"/>
              <a:gd name="connsiteY538" fmla="*/ 4257378 h 5456491"/>
              <a:gd name="connsiteX539" fmla="*/ 2645459 w 5145283"/>
              <a:gd name="connsiteY539" fmla="*/ 4312272 h 5456491"/>
              <a:gd name="connsiteX540" fmla="*/ 2700560 w 5145283"/>
              <a:gd name="connsiteY540" fmla="*/ 4326379 h 5456491"/>
              <a:gd name="connsiteX541" fmla="*/ 2758158 w 5145283"/>
              <a:gd name="connsiteY541" fmla="*/ 4345033 h 5456491"/>
              <a:gd name="connsiteX542" fmla="*/ 2814038 w 5145283"/>
              <a:gd name="connsiteY542" fmla="*/ 4409018 h 5456491"/>
              <a:gd name="connsiteX543" fmla="*/ 2741062 w 5145283"/>
              <a:gd name="connsiteY543" fmla="*/ 4502389 h 5456491"/>
              <a:gd name="connsiteX544" fmla="*/ 2686864 w 5145283"/>
              <a:gd name="connsiteY544" fmla="*/ 4511461 h 5456491"/>
              <a:gd name="connsiteX545" fmla="*/ 2656540 w 5145283"/>
              <a:gd name="connsiteY545" fmla="*/ 4477819 h 5456491"/>
              <a:gd name="connsiteX546" fmla="*/ 2647796 w 5145283"/>
              <a:gd name="connsiteY546" fmla="*/ 4461908 h 5456491"/>
              <a:gd name="connsiteX547" fmla="*/ 2631108 w 5145283"/>
              <a:gd name="connsiteY547" fmla="*/ 4420774 h 5456491"/>
              <a:gd name="connsiteX548" fmla="*/ 2622260 w 5145283"/>
              <a:gd name="connsiteY548" fmla="*/ 4372368 h 5456491"/>
              <a:gd name="connsiteX549" fmla="*/ 2639542 w 5145283"/>
              <a:gd name="connsiteY549" fmla="*/ 4339198 h 5456491"/>
              <a:gd name="connsiteX550" fmla="*/ 2621257 w 5145283"/>
              <a:gd name="connsiteY550" fmla="*/ 4316697 h 5456491"/>
              <a:gd name="connsiteX551" fmla="*/ 2605470 w 5145283"/>
              <a:gd name="connsiteY551" fmla="*/ 4298739 h 5456491"/>
              <a:gd name="connsiteX552" fmla="*/ 2548079 w 5145283"/>
              <a:gd name="connsiteY552" fmla="*/ 4345076 h 5456491"/>
              <a:gd name="connsiteX553" fmla="*/ 2525904 w 5145283"/>
              <a:gd name="connsiteY553" fmla="*/ 4401650 h 5456491"/>
              <a:gd name="connsiteX554" fmla="*/ 2547485 w 5145283"/>
              <a:gd name="connsiteY554" fmla="*/ 4419382 h 5456491"/>
              <a:gd name="connsiteX555" fmla="*/ 2536345 w 5145283"/>
              <a:gd name="connsiteY555" fmla="*/ 4431422 h 5456491"/>
              <a:gd name="connsiteX556" fmla="*/ 2519308 w 5145283"/>
              <a:gd name="connsiteY556" fmla="*/ 4411193 h 5456491"/>
              <a:gd name="connsiteX557" fmla="*/ 2512715 w 5145283"/>
              <a:gd name="connsiteY557" fmla="*/ 4420734 h 5456491"/>
              <a:gd name="connsiteX558" fmla="*/ 2506123 w 5145283"/>
              <a:gd name="connsiteY558" fmla="*/ 4430275 h 5456491"/>
              <a:gd name="connsiteX559" fmla="*/ 2542245 w 5145283"/>
              <a:gd name="connsiteY559" fmla="*/ 4463692 h 5456491"/>
              <a:gd name="connsiteX560" fmla="*/ 2556085 w 5145283"/>
              <a:gd name="connsiteY560" fmla="*/ 4521188 h 5456491"/>
              <a:gd name="connsiteX561" fmla="*/ 2559935 w 5145283"/>
              <a:gd name="connsiteY561" fmla="*/ 4560501 h 5456491"/>
              <a:gd name="connsiteX562" fmla="*/ 2557437 w 5145283"/>
              <a:gd name="connsiteY562" fmla="*/ 4555956 h 5456491"/>
              <a:gd name="connsiteX563" fmla="*/ 2566733 w 5145283"/>
              <a:gd name="connsiteY563" fmla="*/ 4615949 h 5456491"/>
              <a:gd name="connsiteX564" fmla="*/ 2535573 w 5145283"/>
              <a:gd name="connsiteY564" fmla="*/ 4710015 h 5456491"/>
              <a:gd name="connsiteX565" fmla="*/ 2465953 w 5145283"/>
              <a:gd name="connsiteY565" fmla="*/ 4621030 h 5456491"/>
              <a:gd name="connsiteX566" fmla="*/ 2373362 w 5145283"/>
              <a:gd name="connsiteY566" fmla="*/ 4597933 h 5456491"/>
              <a:gd name="connsiteX567" fmla="*/ 2371643 w 5145283"/>
              <a:gd name="connsiteY567" fmla="*/ 4643265 h 5456491"/>
              <a:gd name="connsiteX568" fmla="*/ 2351289 w 5145283"/>
              <a:gd name="connsiteY568" fmla="*/ 4687003 h 5456491"/>
              <a:gd name="connsiteX569" fmla="*/ 2310379 w 5145283"/>
              <a:gd name="connsiteY569" fmla="*/ 4709486 h 5456491"/>
              <a:gd name="connsiteX570" fmla="*/ 2313328 w 5145283"/>
              <a:gd name="connsiteY570" fmla="*/ 4725620 h 5456491"/>
              <a:gd name="connsiteX571" fmla="*/ 2293448 w 5145283"/>
              <a:gd name="connsiteY571" fmla="*/ 4721751 h 5456491"/>
              <a:gd name="connsiteX572" fmla="*/ 2251409 w 5145283"/>
              <a:gd name="connsiteY572" fmla="*/ 4715260 h 5456491"/>
              <a:gd name="connsiteX573" fmla="*/ 2207100 w 5145283"/>
              <a:gd name="connsiteY573" fmla="*/ 4710019 h 5456491"/>
              <a:gd name="connsiteX574" fmla="*/ 2184945 w 5145283"/>
              <a:gd name="connsiteY574" fmla="*/ 4707400 h 5456491"/>
              <a:gd name="connsiteX575" fmla="*/ 2142662 w 5145283"/>
              <a:gd name="connsiteY575" fmla="*/ 4754310 h 5456491"/>
              <a:gd name="connsiteX576" fmla="*/ 2091292 w 5145283"/>
              <a:gd name="connsiteY576" fmla="*/ 4806215 h 5456491"/>
              <a:gd name="connsiteX577" fmla="*/ 2086849 w 5145283"/>
              <a:gd name="connsiteY577" fmla="*/ 4841209 h 5456491"/>
              <a:gd name="connsiteX578" fmla="*/ 2083982 w 5145283"/>
              <a:gd name="connsiteY578" fmla="*/ 4916764 h 5456491"/>
              <a:gd name="connsiteX579" fmla="*/ 2076571 w 5145283"/>
              <a:gd name="connsiteY579" fmla="*/ 4994818 h 5456491"/>
              <a:gd name="connsiteX580" fmla="*/ 2060989 w 5145283"/>
              <a:gd name="connsiteY580" fmla="*/ 5041851 h 5456491"/>
              <a:gd name="connsiteX581" fmla="*/ 2048950 w 5145283"/>
              <a:gd name="connsiteY581" fmla="*/ 5030713 h 5456491"/>
              <a:gd name="connsiteX582" fmla="*/ 2056321 w 5145283"/>
              <a:gd name="connsiteY582" fmla="*/ 5071049 h 5456491"/>
              <a:gd name="connsiteX583" fmla="*/ 2061646 w 5145283"/>
              <a:gd name="connsiteY583" fmla="*/ 5118430 h 5456491"/>
              <a:gd name="connsiteX584" fmla="*/ 2050058 w 5145283"/>
              <a:gd name="connsiteY584" fmla="*/ 5118880 h 5456491"/>
              <a:gd name="connsiteX585" fmla="*/ 2035519 w 5145283"/>
              <a:gd name="connsiteY585" fmla="*/ 5103197 h 5456491"/>
              <a:gd name="connsiteX586" fmla="*/ 2007813 w 5145283"/>
              <a:gd name="connsiteY586" fmla="*/ 5047401 h 5456491"/>
              <a:gd name="connsiteX587" fmla="*/ 2010783 w 5145283"/>
              <a:gd name="connsiteY587" fmla="*/ 5004341 h 5456491"/>
              <a:gd name="connsiteX588" fmla="*/ 2033962 w 5145283"/>
              <a:gd name="connsiteY588" fmla="*/ 5003440 h 5456491"/>
              <a:gd name="connsiteX589" fmla="*/ 2034207 w 5145283"/>
              <a:gd name="connsiteY589" fmla="*/ 4950040 h 5456491"/>
              <a:gd name="connsiteX590" fmla="*/ 2036949 w 5145283"/>
              <a:gd name="connsiteY590" fmla="*/ 4901183 h 5456491"/>
              <a:gd name="connsiteX591" fmla="*/ 2023436 w 5145283"/>
              <a:gd name="connsiteY591" fmla="*/ 4881977 h 5456491"/>
              <a:gd name="connsiteX592" fmla="*/ 2007422 w 5145283"/>
              <a:gd name="connsiteY592" fmla="*/ 4858225 h 5456491"/>
              <a:gd name="connsiteX593" fmla="*/ 2008568 w 5145283"/>
              <a:gd name="connsiteY593" fmla="*/ 4828004 h 5456491"/>
              <a:gd name="connsiteX594" fmla="*/ 2007217 w 5145283"/>
              <a:gd name="connsiteY594" fmla="*/ 4793236 h 5456491"/>
              <a:gd name="connsiteX595" fmla="*/ 1962457 w 5145283"/>
              <a:gd name="connsiteY595" fmla="*/ 4776406 h 5456491"/>
              <a:gd name="connsiteX596" fmla="*/ 1974825 w 5145283"/>
              <a:gd name="connsiteY596" fmla="*/ 4825833 h 5456491"/>
              <a:gd name="connsiteX597" fmla="*/ 1992416 w 5145283"/>
              <a:gd name="connsiteY597" fmla="*/ 4890146 h 5456491"/>
              <a:gd name="connsiteX598" fmla="*/ 2005007 w 5145283"/>
              <a:gd name="connsiteY598" fmla="*/ 4945371 h 5456491"/>
              <a:gd name="connsiteX599" fmla="*/ 2000340 w 5145283"/>
              <a:gd name="connsiteY599" fmla="*/ 4974567 h 5456491"/>
              <a:gd name="connsiteX600" fmla="*/ 1954698 w 5145283"/>
              <a:gd name="connsiteY600" fmla="*/ 4875365 h 5456491"/>
              <a:gd name="connsiteX601" fmla="*/ 1925191 w 5145283"/>
              <a:gd name="connsiteY601" fmla="*/ 4773210 h 5456491"/>
              <a:gd name="connsiteX602" fmla="*/ 1899514 w 5145283"/>
              <a:gd name="connsiteY602" fmla="*/ 4769566 h 5456491"/>
              <a:gd name="connsiteX603" fmla="*/ 1852708 w 5145283"/>
              <a:gd name="connsiteY603" fmla="*/ 4759779 h 5456491"/>
              <a:gd name="connsiteX604" fmla="*/ 1799081 w 5145283"/>
              <a:gd name="connsiteY604" fmla="*/ 4753740 h 5456491"/>
              <a:gd name="connsiteX605" fmla="*/ 1757494 w 5145283"/>
              <a:gd name="connsiteY605" fmla="*/ 4758841 h 5456491"/>
              <a:gd name="connsiteX606" fmla="*/ 1751352 w 5145283"/>
              <a:gd name="connsiteY606" fmla="*/ 4779971 h 5456491"/>
              <a:gd name="connsiteX607" fmla="*/ 1743613 w 5145283"/>
              <a:gd name="connsiteY607" fmla="*/ 4819734 h 5456491"/>
              <a:gd name="connsiteX608" fmla="*/ 1741115 w 5145283"/>
              <a:gd name="connsiteY608" fmla="*/ 4815189 h 5456491"/>
              <a:gd name="connsiteX609" fmla="*/ 1756780 w 5145283"/>
              <a:gd name="connsiteY609" fmla="*/ 4859845 h 5456491"/>
              <a:gd name="connsiteX610" fmla="*/ 1780041 w 5145283"/>
              <a:gd name="connsiteY610" fmla="*/ 4950634 h 5456491"/>
              <a:gd name="connsiteX611" fmla="*/ 1788417 w 5145283"/>
              <a:gd name="connsiteY611" fmla="*/ 5046648 h 5456491"/>
              <a:gd name="connsiteX612" fmla="*/ 1754877 w 5145283"/>
              <a:gd name="connsiteY612" fmla="*/ 5109465 h 5456491"/>
              <a:gd name="connsiteX613" fmla="*/ 1742287 w 5145283"/>
              <a:gd name="connsiteY613" fmla="*/ 5054243 h 5456491"/>
              <a:gd name="connsiteX614" fmla="*/ 1751275 w 5145283"/>
              <a:gd name="connsiteY614" fmla="*/ 5016751 h 5456491"/>
              <a:gd name="connsiteX615" fmla="*/ 1744005 w 5145283"/>
              <a:gd name="connsiteY615" fmla="*/ 5008909 h 5456491"/>
              <a:gd name="connsiteX616" fmla="*/ 1736737 w 5145283"/>
              <a:gd name="connsiteY616" fmla="*/ 5001067 h 5456491"/>
              <a:gd name="connsiteX617" fmla="*/ 1729158 w 5145283"/>
              <a:gd name="connsiteY617" fmla="*/ 4895742 h 5456491"/>
              <a:gd name="connsiteX618" fmla="*/ 1731818 w 5145283"/>
              <a:gd name="connsiteY618" fmla="*/ 4755196 h 5456491"/>
              <a:gd name="connsiteX619" fmla="*/ 1729770 w 5145283"/>
              <a:gd name="connsiteY619" fmla="*/ 4762239 h 5456491"/>
              <a:gd name="connsiteX620" fmla="*/ 1717730 w 5145283"/>
              <a:gd name="connsiteY620" fmla="*/ 4751101 h 5456491"/>
              <a:gd name="connsiteX621" fmla="*/ 1691810 w 5145283"/>
              <a:gd name="connsiteY621" fmla="*/ 4800857 h 5456491"/>
              <a:gd name="connsiteX622" fmla="*/ 1669983 w 5145283"/>
              <a:gd name="connsiteY622" fmla="*/ 4836526 h 5456491"/>
              <a:gd name="connsiteX623" fmla="*/ 1624075 w 5145283"/>
              <a:gd name="connsiteY623" fmla="*/ 4849918 h 5456491"/>
              <a:gd name="connsiteX624" fmla="*/ 1582715 w 5145283"/>
              <a:gd name="connsiteY624" fmla="*/ 4860812 h 5456491"/>
              <a:gd name="connsiteX625" fmla="*/ 1536462 w 5145283"/>
              <a:gd name="connsiteY625" fmla="*/ 4895109 h 5456491"/>
              <a:gd name="connsiteX626" fmla="*/ 1509291 w 5145283"/>
              <a:gd name="connsiteY626" fmla="*/ 4942592 h 5456491"/>
              <a:gd name="connsiteX627" fmla="*/ 1517808 w 5145283"/>
              <a:gd name="connsiteY627" fmla="*/ 4952708 h 5456491"/>
              <a:gd name="connsiteX628" fmla="*/ 1526326 w 5145283"/>
              <a:gd name="connsiteY628" fmla="*/ 4962821 h 5456491"/>
              <a:gd name="connsiteX629" fmla="*/ 1476530 w 5145283"/>
              <a:gd name="connsiteY629" fmla="*/ 5055292 h 5456491"/>
              <a:gd name="connsiteX630" fmla="*/ 1439960 w 5145283"/>
              <a:gd name="connsiteY630" fmla="*/ 5010285 h 5456491"/>
              <a:gd name="connsiteX631" fmla="*/ 1440658 w 5145283"/>
              <a:gd name="connsiteY631" fmla="*/ 4968473 h 5456491"/>
              <a:gd name="connsiteX632" fmla="*/ 1457815 w 5145283"/>
              <a:gd name="connsiteY632" fmla="*/ 4962005 h 5456491"/>
              <a:gd name="connsiteX633" fmla="*/ 1474974 w 5145283"/>
              <a:gd name="connsiteY633" fmla="*/ 4955532 h 5456491"/>
              <a:gd name="connsiteX634" fmla="*/ 1502820 w 5145283"/>
              <a:gd name="connsiteY634" fmla="*/ 4925436 h 5456491"/>
              <a:gd name="connsiteX635" fmla="*/ 1503638 w 5145283"/>
              <a:gd name="connsiteY635" fmla="*/ 4856922 h 5456491"/>
              <a:gd name="connsiteX636" fmla="*/ 1440247 w 5145283"/>
              <a:gd name="connsiteY636" fmla="*/ 4838495 h 5456491"/>
              <a:gd name="connsiteX637" fmla="*/ 1407055 w 5145283"/>
              <a:gd name="connsiteY637" fmla="*/ 4880409 h 5456491"/>
              <a:gd name="connsiteX638" fmla="*/ 1373863 w 5145283"/>
              <a:gd name="connsiteY638" fmla="*/ 4922324 h 5456491"/>
              <a:gd name="connsiteX639" fmla="*/ 1325460 w 5145283"/>
              <a:gd name="connsiteY639" fmla="*/ 4931171 h 5456491"/>
              <a:gd name="connsiteX640" fmla="*/ 1278202 w 5145283"/>
              <a:gd name="connsiteY640" fmla="*/ 4909794 h 5456491"/>
              <a:gd name="connsiteX641" fmla="*/ 1262538 w 5145283"/>
              <a:gd name="connsiteY641" fmla="*/ 4865134 h 5456491"/>
              <a:gd name="connsiteX642" fmla="*/ 1246872 w 5145283"/>
              <a:gd name="connsiteY642" fmla="*/ 4820478 h 5456491"/>
              <a:gd name="connsiteX643" fmla="*/ 1209278 w 5145283"/>
              <a:gd name="connsiteY643" fmla="*/ 4778994 h 5456491"/>
              <a:gd name="connsiteX644" fmla="*/ 1171685 w 5145283"/>
              <a:gd name="connsiteY644" fmla="*/ 4737512 h 5456491"/>
              <a:gd name="connsiteX645" fmla="*/ 1167260 w 5145283"/>
              <a:gd name="connsiteY645" fmla="*/ 4713311 h 5456491"/>
              <a:gd name="connsiteX646" fmla="*/ 1160339 w 5145283"/>
              <a:gd name="connsiteY646" fmla="*/ 4684561 h 5456491"/>
              <a:gd name="connsiteX647" fmla="*/ 1155794 w 5145283"/>
              <a:gd name="connsiteY647" fmla="*/ 4687059 h 5456491"/>
              <a:gd name="connsiteX648" fmla="*/ 1183763 w 5145283"/>
              <a:gd name="connsiteY648" fmla="*/ 4630260 h 5456491"/>
              <a:gd name="connsiteX649" fmla="*/ 1204237 w 5145283"/>
              <a:gd name="connsiteY649" fmla="*/ 4559824 h 5456491"/>
              <a:gd name="connsiteX650" fmla="*/ 1186178 w 5145283"/>
              <a:gd name="connsiteY650" fmla="*/ 4543114 h 5456491"/>
              <a:gd name="connsiteX651" fmla="*/ 1170616 w 5145283"/>
              <a:gd name="connsiteY651" fmla="*/ 4530955 h 5456491"/>
              <a:gd name="connsiteX652" fmla="*/ 1165396 w 5145283"/>
              <a:gd name="connsiteY652" fmla="*/ 4516068 h 5456491"/>
              <a:gd name="connsiteX653" fmla="*/ 1160174 w 5145283"/>
              <a:gd name="connsiteY653" fmla="*/ 4501183 h 5456491"/>
              <a:gd name="connsiteX654" fmla="*/ 1112464 w 5145283"/>
              <a:gd name="connsiteY654" fmla="*/ 4468216 h 5456491"/>
              <a:gd name="connsiteX655" fmla="*/ 1061356 w 5145283"/>
              <a:gd name="connsiteY655" fmla="*/ 4407528 h 5456491"/>
              <a:gd name="connsiteX656" fmla="*/ 1067499 w 5145283"/>
              <a:gd name="connsiteY656" fmla="*/ 4386396 h 5456491"/>
              <a:gd name="connsiteX657" fmla="*/ 1049439 w 5145283"/>
              <a:gd name="connsiteY657" fmla="*/ 4369687 h 5456491"/>
              <a:gd name="connsiteX658" fmla="*/ 1033878 w 5145283"/>
              <a:gd name="connsiteY658" fmla="*/ 4357527 h 5456491"/>
              <a:gd name="connsiteX659" fmla="*/ 1036499 w 5145283"/>
              <a:gd name="connsiteY659" fmla="*/ 4335370 h 5456491"/>
              <a:gd name="connsiteX660" fmla="*/ 1020034 w 5145283"/>
              <a:gd name="connsiteY660" fmla="*/ 4300029 h 5456491"/>
              <a:gd name="connsiteX661" fmla="*/ 985512 w 5145283"/>
              <a:gd name="connsiteY661" fmla="*/ 4247981 h 5456491"/>
              <a:gd name="connsiteX662" fmla="*/ 967677 w 5145283"/>
              <a:gd name="connsiteY662" fmla="*/ 4237067 h 5456491"/>
              <a:gd name="connsiteX663" fmla="*/ 954840 w 5145283"/>
              <a:gd name="connsiteY663" fmla="*/ 4235245 h 5456491"/>
              <a:gd name="connsiteX664" fmla="*/ 932808 w 5145283"/>
              <a:gd name="connsiteY664" fmla="*/ 4205925 h 5456491"/>
              <a:gd name="connsiteX665" fmla="*/ 927483 w 5145283"/>
              <a:gd name="connsiteY665" fmla="*/ 4158543 h 5456491"/>
              <a:gd name="connsiteX666" fmla="*/ 937167 w 5145283"/>
              <a:gd name="connsiteY666" fmla="*/ 4079241 h 5456491"/>
              <a:gd name="connsiteX667" fmla="*/ 955717 w 5145283"/>
              <a:gd name="connsiteY667" fmla="*/ 3989147 h 5456491"/>
              <a:gd name="connsiteX668" fmla="*/ 981986 w 5145283"/>
              <a:gd name="connsiteY668" fmla="*/ 3918486 h 5456491"/>
              <a:gd name="connsiteX669" fmla="*/ 983132 w 5145283"/>
              <a:gd name="connsiteY669" fmla="*/ 3888262 h 5456491"/>
              <a:gd name="connsiteX670" fmla="*/ 984728 w 5145283"/>
              <a:gd name="connsiteY670" fmla="*/ 3869630 h 5456491"/>
              <a:gd name="connsiteX671" fmla="*/ 961448 w 5145283"/>
              <a:gd name="connsiteY671" fmla="*/ 3838037 h 5456491"/>
              <a:gd name="connsiteX672" fmla="*/ 929977 w 5145283"/>
              <a:gd name="connsiteY672" fmla="*/ 3834618 h 5456491"/>
              <a:gd name="connsiteX673" fmla="*/ 958130 w 5145283"/>
              <a:gd name="connsiteY673" fmla="*/ 3902002 h 5456491"/>
              <a:gd name="connsiteX674" fmla="*/ 931535 w 5145283"/>
              <a:gd name="connsiteY674" fmla="*/ 3934376 h 5456491"/>
              <a:gd name="connsiteX675" fmla="*/ 868366 w 5145283"/>
              <a:gd name="connsiteY675" fmla="*/ 3921741 h 5456491"/>
              <a:gd name="connsiteX676" fmla="*/ 784312 w 5145283"/>
              <a:gd name="connsiteY676" fmla="*/ 3849568 h 5456491"/>
              <a:gd name="connsiteX677" fmla="*/ 789553 w 5145283"/>
              <a:gd name="connsiteY677" fmla="*/ 3805259 h 5456491"/>
              <a:gd name="connsiteX678" fmla="*/ 823872 w 5145283"/>
              <a:gd name="connsiteY678" fmla="*/ 3792318 h 5456491"/>
              <a:gd name="connsiteX679" fmla="*/ 853644 w 5145283"/>
              <a:gd name="connsiteY679" fmla="*/ 3781874 h 5456491"/>
              <a:gd name="connsiteX680" fmla="*/ 830482 w 5145283"/>
              <a:gd name="connsiteY680" fmla="*/ 3723579 h 5456491"/>
              <a:gd name="connsiteX681" fmla="*/ 800282 w 5145283"/>
              <a:gd name="connsiteY681" fmla="*/ 3663238 h 5456491"/>
              <a:gd name="connsiteX682" fmla="*/ 760969 w 5145283"/>
              <a:gd name="connsiteY682" fmla="*/ 3667087 h 5456491"/>
              <a:gd name="connsiteX683" fmla="*/ 755625 w 5145283"/>
              <a:gd name="connsiteY683" fmla="*/ 3678904 h 5456491"/>
              <a:gd name="connsiteX684" fmla="*/ 754826 w 5145283"/>
              <a:gd name="connsiteY684" fmla="*/ 3688218 h 5456491"/>
              <a:gd name="connsiteX685" fmla="*/ 738692 w 5145283"/>
              <a:gd name="connsiteY685" fmla="*/ 3691167 h 5456491"/>
              <a:gd name="connsiteX686" fmla="*/ 722555 w 5145283"/>
              <a:gd name="connsiteY686" fmla="*/ 3694116 h 5456491"/>
              <a:gd name="connsiteX687" fmla="*/ 714140 w 5145283"/>
              <a:gd name="connsiteY687" fmla="*/ 3716496 h 5456491"/>
              <a:gd name="connsiteX688" fmla="*/ 720262 w 5145283"/>
              <a:gd name="connsiteY688" fmla="*/ 3754560 h 5456491"/>
              <a:gd name="connsiteX689" fmla="*/ 726387 w 5145283"/>
              <a:gd name="connsiteY689" fmla="*/ 3792626 h 5456491"/>
              <a:gd name="connsiteX690" fmla="*/ 713425 w 5145283"/>
              <a:gd name="connsiteY690" fmla="*/ 3817504 h 5456491"/>
              <a:gd name="connsiteX691" fmla="*/ 637869 w 5145283"/>
              <a:gd name="connsiteY691" fmla="*/ 3814638 h 5456491"/>
              <a:gd name="connsiteX692" fmla="*/ 553018 w 5145283"/>
              <a:gd name="connsiteY692" fmla="*/ 3751778 h 5456491"/>
              <a:gd name="connsiteX693" fmla="*/ 537580 w 5145283"/>
              <a:gd name="connsiteY693" fmla="*/ 3712916 h 5456491"/>
              <a:gd name="connsiteX694" fmla="*/ 561904 w 5145283"/>
              <a:gd name="connsiteY694" fmla="*/ 3681792 h 5456491"/>
              <a:gd name="connsiteX695" fmla="*/ 616326 w 5145283"/>
              <a:gd name="connsiteY695" fmla="*/ 3678515 h 5456491"/>
              <a:gd name="connsiteX696" fmla="*/ 653062 w 5145283"/>
              <a:gd name="connsiteY696" fmla="*/ 3660548 h 5456491"/>
              <a:gd name="connsiteX697" fmla="*/ 670164 w 5145283"/>
              <a:gd name="connsiteY697" fmla="*/ 3651742 h 5456491"/>
              <a:gd name="connsiteX698" fmla="*/ 684087 w 5145283"/>
              <a:gd name="connsiteY698" fmla="*/ 3637580 h 5456491"/>
              <a:gd name="connsiteX699" fmla="*/ 690427 w 5145283"/>
              <a:gd name="connsiteY699" fmla="*/ 3614118 h 5456491"/>
              <a:gd name="connsiteX700" fmla="*/ 701916 w 5145283"/>
              <a:gd name="connsiteY700" fmla="*/ 3581174 h 5456491"/>
              <a:gd name="connsiteX701" fmla="*/ 652157 w 5145283"/>
              <a:gd name="connsiteY701" fmla="*/ 3555251 h 5456491"/>
              <a:gd name="connsiteX702" fmla="*/ 588069 w 5145283"/>
              <a:gd name="connsiteY702" fmla="*/ 3578634 h 5456491"/>
              <a:gd name="connsiteX703" fmla="*/ 567757 w 5145283"/>
              <a:gd name="connsiteY703" fmla="*/ 3503981 h 5456491"/>
              <a:gd name="connsiteX704" fmla="*/ 591631 w 5145283"/>
              <a:gd name="connsiteY704" fmla="*/ 3461268 h 5456491"/>
              <a:gd name="connsiteX705" fmla="*/ 618002 w 5145283"/>
              <a:gd name="connsiteY705" fmla="*/ 3423101 h 5456491"/>
              <a:gd name="connsiteX706" fmla="*/ 605185 w 5145283"/>
              <a:gd name="connsiteY706" fmla="*/ 3362083 h 5456491"/>
              <a:gd name="connsiteX707" fmla="*/ 586674 w 5145283"/>
              <a:gd name="connsiteY707" fmla="*/ 3333787 h 5456491"/>
              <a:gd name="connsiteX708" fmla="*/ 549879 w 5145283"/>
              <a:gd name="connsiteY708" fmla="*/ 3282985 h 5456491"/>
              <a:gd name="connsiteX709" fmla="*/ 502743 w 5145283"/>
              <a:gd name="connsiteY709" fmla="*/ 3234912 h 5456491"/>
              <a:gd name="connsiteX710" fmla="*/ 450713 w 5145283"/>
              <a:gd name="connsiteY710" fmla="*/ 3210238 h 5456491"/>
              <a:gd name="connsiteX711" fmla="*/ 386398 w 5145283"/>
              <a:gd name="connsiteY711" fmla="*/ 3227827 h 5456491"/>
              <a:gd name="connsiteX712" fmla="*/ 328228 w 5145283"/>
              <a:gd name="connsiteY712" fmla="*/ 3224286 h 5456491"/>
              <a:gd name="connsiteX713" fmla="*/ 337789 w 5145283"/>
              <a:gd name="connsiteY713" fmla="*/ 3171685 h 5456491"/>
              <a:gd name="connsiteX714" fmla="*/ 366434 w 5145283"/>
              <a:gd name="connsiteY714" fmla="*/ 3132268 h 5456491"/>
              <a:gd name="connsiteX715" fmla="*/ 381319 w 5145283"/>
              <a:gd name="connsiteY715" fmla="*/ 3127046 h 5456491"/>
              <a:gd name="connsiteX716" fmla="*/ 396205 w 5145283"/>
              <a:gd name="connsiteY716" fmla="*/ 3121825 h 5456491"/>
              <a:gd name="connsiteX717" fmla="*/ 452124 w 5145283"/>
              <a:gd name="connsiteY717" fmla="*/ 3067420 h 5456491"/>
              <a:gd name="connsiteX718" fmla="*/ 432159 w 5145283"/>
              <a:gd name="connsiteY718" fmla="*/ 2971859 h 5456491"/>
              <a:gd name="connsiteX719" fmla="*/ 375584 w 5145283"/>
              <a:gd name="connsiteY719" fmla="*/ 2949685 h 5456491"/>
              <a:gd name="connsiteX720" fmla="*/ 328100 w 5145283"/>
              <a:gd name="connsiteY720" fmla="*/ 2922515 h 5456491"/>
              <a:gd name="connsiteX721" fmla="*/ 352896 w 5145283"/>
              <a:gd name="connsiteY721" fmla="*/ 2843786 h 5456491"/>
              <a:gd name="connsiteX722" fmla="*/ 376094 w 5145283"/>
              <a:gd name="connsiteY722" fmla="*/ 2783688 h 5456491"/>
              <a:gd name="connsiteX723" fmla="*/ 311801 w 5145283"/>
              <a:gd name="connsiteY723" fmla="*/ 2742082 h 5456491"/>
              <a:gd name="connsiteX724" fmla="*/ 252502 w 5145283"/>
              <a:gd name="connsiteY724" fmla="*/ 2709569 h 5456491"/>
              <a:gd name="connsiteX725" fmla="*/ 266711 w 5145283"/>
              <a:gd name="connsiteY725" fmla="*/ 2686963 h 5456491"/>
              <a:gd name="connsiteX726" fmla="*/ 299678 w 5145283"/>
              <a:gd name="connsiteY726" fmla="*/ 2639254 h 5456491"/>
              <a:gd name="connsiteX727" fmla="*/ 339460 w 5145283"/>
              <a:gd name="connsiteY727" fmla="*/ 2587799 h 5456491"/>
              <a:gd name="connsiteX728" fmla="*/ 371628 w 5145283"/>
              <a:gd name="connsiteY728" fmla="*/ 2549404 h 5456491"/>
              <a:gd name="connsiteX729" fmla="*/ 366181 w 5145283"/>
              <a:gd name="connsiteY729" fmla="*/ 2528724 h 5456491"/>
              <a:gd name="connsiteX730" fmla="*/ 385039 w 5145283"/>
              <a:gd name="connsiteY730" fmla="*/ 2536116 h 5456491"/>
              <a:gd name="connsiteX731" fmla="*/ 403897 w 5145283"/>
              <a:gd name="connsiteY731" fmla="*/ 2543507 h 5456491"/>
              <a:gd name="connsiteX732" fmla="*/ 420727 w 5145283"/>
              <a:gd name="connsiteY732" fmla="*/ 2498748 h 5456491"/>
              <a:gd name="connsiteX733" fmla="*/ 428017 w 5145283"/>
              <a:gd name="connsiteY733" fmla="*/ 2447395 h 5456491"/>
              <a:gd name="connsiteX734" fmla="*/ 406885 w 5145283"/>
              <a:gd name="connsiteY734" fmla="*/ 2441252 h 5456491"/>
              <a:gd name="connsiteX735" fmla="*/ 401663 w 5145283"/>
              <a:gd name="connsiteY735" fmla="*/ 2426368 h 5456491"/>
              <a:gd name="connsiteX736" fmla="*/ 396442 w 5145283"/>
              <a:gd name="connsiteY736" fmla="*/ 2411481 h 5456491"/>
              <a:gd name="connsiteX737" fmla="*/ 324981 w 5145283"/>
              <a:gd name="connsiteY737" fmla="*/ 2394528 h 5456491"/>
              <a:gd name="connsiteX738" fmla="*/ 276700 w 5145283"/>
              <a:gd name="connsiteY738" fmla="*/ 2376673 h 5456491"/>
              <a:gd name="connsiteX739" fmla="*/ 200017 w 5145283"/>
              <a:gd name="connsiteY739" fmla="*/ 2344836 h 5456491"/>
              <a:gd name="connsiteX740" fmla="*/ 108798 w 5145283"/>
              <a:gd name="connsiteY740" fmla="*/ 2297313 h 5456491"/>
              <a:gd name="connsiteX741" fmla="*/ 191847 w 5145283"/>
              <a:gd name="connsiteY741" fmla="*/ 2313814 h 5456491"/>
              <a:gd name="connsiteX742" fmla="*/ 270803 w 5145283"/>
              <a:gd name="connsiteY742" fmla="*/ 2344404 h 5456491"/>
              <a:gd name="connsiteX743" fmla="*/ 346807 w 5145283"/>
              <a:gd name="connsiteY743" fmla="*/ 2358859 h 5456491"/>
              <a:gd name="connsiteX744" fmla="*/ 445542 w 5145283"/>
              <a:gd name="connsiteY744" fmla="*/ 2360824 h 5456491"/>
              <a:gd name="connsiteX745" fmla="*/ 478509 w 5145283"/>
              <a:gd name="connsiteY745" fmla="*/ 2313114 h 5456491"/>
              <a:gd name="connsiteX746" fmla="*/ 506478 w 5145283"/>
              <a:gd name="connsiteY746" fmla="*/ 2256315 h 5456491"/>
              <a:gd name="connsiteX747" fmla="*/ 485694 w 5145283"/>
              <a:gd name="connsiteY747" fmla="*/ 2229267 h 5456491"/>
              <a:gd name="connsiteX748" fmla="*/ 449226 w 5145283"/>
              <a:gd name="connsiteY748" fmla="*/ 2216756 h 5456491"/>
              <a:gd name="connsiteX749" fmla="*/ 336199 w 5145283"/>
              <a:gd name="connsiteY749" fmla="*/ 2145706 h 5456491"/>
              <a:gd name="connsiteX750" fmla="*/ 264532 w 5145283"/>
              <a:gd name="connsiteY750" fmla="*/ 2063764 h 5456491"/>
              <a:gd name="connsiteX751" fmla="*/ 296801 w 5145283"/>
              <a:gd name="connsiteY751" fmla="*/ 2057867 h 5456491"/>
              <a:gd name="connsiteX752" fmla="*/ 305442 w 5145283"/>
              <a:gd name="connsiteY752" fmla="*/ 2041281 h 5456491"/>
              <a:gd name="connsiteX753" fmla="*/ 349076 w 5145283"/>
              <a:gd name="connsiteY753" fmla="*/ 2029139 h 5456491"/>
              <a:gd name="connsiteX754" fmla="*/ 388165 w 5145283"/>
              <a:gd name="connsiteY754" fmla="*/ 2019493 h 5456491"/>
              <a:gd name="connsiteX755" fmla="*/ 402251 w 5145283"/>
              <a:gd name="connsiteY755" fmla="*/ 2023588 h 5456491"/>
              <a:gd name="connsiteX756" fmla="*/ 412368 w 5145283"/>
              <a:gd name="connsiteY756" fmla="*/ 2015070 h 5456491"/>
              <a:gd name="connsiteX757" fmla="*/ 427026 w 5145283"/>
              <a:gd name="connsiteY757" fmla="*/ 2004054 h 5456491"/>
              <a:gd name="connsiteX758" fmla="*/ 476907 w 5145283"/>
              <a:gd name="connsiteY758" fmla="*/ 2003276 h 5456491"/>
              <a:gd name="connsiteX759" fmla="*/ 518821 w 5145283"/>
              <a:gd name="connsiteY759" fmla="*/ 2036467 h 5456491"/>
              <a:gd name="connsiteX760" fmla="*/ 553915 w 5145283"/>
              <a:gd name="connsiteY760" fmla="*/ 2073404 h 5456491"/>
              <a:gd name="connsiteX761" fmla="*/ 578796 w 5145283"/>
              <a:gd name="connsiteY761" fmla="*/ 2086365 h 5456491"/>
              <a:gd name="connsiteX762" fmla="*/ 576993 w 5145283"/>
              <a:gd name="connsiteY762" fmla="*/ 2040008 h 5456491"/>
              <a:gd name="connsiteX763" fmla="*/ 538599 w 5145283"/>
              <a:gd name="connsiteY763" fmla="*/ 2007840 h 5456491"/>
              <a:gd name="connsiteX764" fmla="*/ 497707 w 5145283"/>
              <a:gd name="connsiteY764" fmla="*/ 1971128 h 5456491"/>
              <a:gd name="connsiteX765" fmla="*/ 514540 w 5145283"/>
              <a:gd name="connsiteY765" fmla="*/ 1926367 h 5456491"/>
              <a:gd name="connsiteX766" fmla="*/ 551579 w 5145283"/>
              <a:gd name="connsiteY766" fmla="*/ 1923768 h 5456491"/>
              <a:gd name="connsiteX767" fmla="*/ 581453 w 5145283"/>
              <a:gd name="connsiteY767" fmla="*/ 1945820 h 5456491"/>
              <a:gd name="connsiteX768" fmla="*/ 615872 w 5145283"/>
              <a:gd name="connsiteY768" fmla="*/ 1965373 h 5456491"/>
              <a:gd name="connsiteX769" fmla="*/ 662006 w 5145283"/>
              <a:gd name="connsiteY769" fmla="*/ 1957777 h 5456491"/>
              <a:gd name="connsiteX770" fmla="*/ 715653 w 5145283"/>
              <a:gd name="connsiteY770" fmla="*/ 1904621 h 5456491"/>
              <a:gd name="connsiteX771" fmla="*/ 722941 w 5145283"/>
              <a:gd name="connsiteY771" fmla="*/ 1853267 h 5456491"/>
              <a:gd name="connsiteX772" fmla="*/ 697386 w 5145283"/>
              <a:gd name="connsiteY772" fmla="*/ 1822924 h 5456491"/>
              <a:gd name="connsiteX773" fmla="*/ 664338 w 5145283"/>
              <a:gd name="connsiteY773" fmla="*/ 1778941 h 5456491"/>
              <a:gd name="connsiteX774" fmla="*/ 657192 w 5145283"/>
              <a:gd name="connsiteY774" fmla="*/ 1744398 h 5456491"/>
              <a:gd name="connsiteX775" fmla="*/ 670725 w 5145283"/>
              <a:gd name="connsiteY775" fmla="*/ 1704408 h 5456491"/>
              <a:gd name="connsiteX776" fmla="*/ 709015 w 5145283"/>
              <a:gd name="connsiteY776" fmla="*/ 1704080 h 5456491"/>
              <a:gd name="connsiteX777" fmla="*/ 747304 w 5145283"/>
              <a:gd name="connsiteY777" fmla="*/ 1703754 h 5456491"/>
              <a:gd name="connsiteX778" fmla="*/ 784366 w 5145283"/>
              <a:gd name="connsiteY778" fmla="*/ 1641955 h 5456491"/>
              <a:gd name="connsiteX779" fmla="*/ 811515 w 5145283"/>
              <a:gd name="connsiteY779" fmla="*/ 1653669 h 5456491"/>
              <a:gd name="connsiteX780" fmla="*/ 834573 w 5145283"/>
              <a:gd name="connsiteY780" fmla="*/ 1679468 h 5456491"/>
              <a:gd name="connsiteX781" fmla="*/ 839220 w 5145283"/>
              <a:gd name="connsiteY781" fmla="*/ 1709464 h 5456491"/>
              <a:gd name="connsiteX782" fmla="*/ 841822 w 5145283"/>
              <a:gd name="connsiteY782" fmla="*/ 1746504 h 5456491"/>
              <a:gd name="connsiteX783" fmla="*/ 891823 w 5145283"/>
              <a:gd name="connsiteY783" fmla="*/ 1719025 h 5456491"/>
              <a:gd name="connsiteX784" fmla="*/ 904662 w 5145283"/>
              <a:gd name="connsiteY784" fmla="*/ 1720849 h 5456491"/>
              <a:gd name="connsiteX785" fmla="*/ 917499 w 5145283"/>
              <a:gd name="connsiteY785" fmla="*/ 1722670 h 5456491"/>
              <a:gd name="connsiteX786" fmla="*/ 924788 w 5145283"/>
              <a:gd name="connsiteY786" fmla="*/ 1671317 h 5456491"/>
              <a:gd name="connsiteX787" fmla="*/ 945712 w 5145283"/>
              <a:gd name="connsiteY787" fmla="*/ 1612471 h 5456491"/>
              <a:gd name="connsiteX788" fmla="*/ 988773 w 5145283"/>
              <a:gd name="connsiteY788" fmla="*/ 1615438 h 5456491"/>
              <a:gd name="connsiteX789" fmla="*/ 1055013 w 5145283"/>
              <a:gd name="connsiteY789" fmla="*/ 1617505 h 5456491"/>
              <a:gd name="connsiteX790" fmla="*/ 1046391 w 5145283"/>
              <a:gd name="connsiteY790" fmla="*/ 1574896 h 5456491"/>
              <a:gd name="connsiteX791" fmla="*/ 1042768 w 5145283"/>
              <a:gd name="connsiteY791" fmla="*/ 1541377 h 5456491"/>
              <a:gd name="connsiteX792" fmla="*/ 1000176 w 5145283"/>
              <a:gd name="connsiteY792" fmla="*/ 1490803 h 5456491"/>
              <a:gd name="connsiteX793" fmla="*/ 965081 w 5145283"/>
              <a:gd name="connsiteY793" fmla="*/ 1453864 h 5456491"/>
              <a:gd name="connsiteX794" fmla="*/ 936005 w 5145283"/>
              <a:gd name="connsiteY794" fmla="*/ 1422496 h 5456491"/>
              <a:gd name="connsiteX795" fmla="*/ 918313 w 5145283"/>
              <a:gd name="connsiteY795" fmla="*/ 1325686 h 5456491"/>
              <a:gd name="connsiteX796" fmla="*/ 1010331 w 5145283"/>
              <a:gd name="connsiteY796" fmla="*/ 1363895 h 5456491"/>
              <a:gd name="connsiteX797" fmla="*/ 1011806 w 5145283"/>
              <a:gd name="connsiteY797" fmla="*/ 1371960 h 5456491"/>
              <a:gd name="connsiteX798" fmla="*/ 1013280 w 5145283"/>
              <a:gd name="connsiteY798" fmla="*/ 1380028 h 5456491"/>
              <a:gd name="connsiteX799" fmla="*/ 1029865 w 5145283"/>
              <a:gd name="connsiteY799" fmla="*/ 1388670 h 5456491"/>
              <a:gd name="connsiteX800" fmla="*/ 1036336 w 5145283"/>
              <a:gd name="connsiteY800" fmla="*/ 1405826 h 5456491"/>
              <a:gd name="connsiteX801" fmla="*/ 1042806 w 5145283"/>
              <a:gd name="connsiteY801" fmla="*/ 1422986 h 5456491"/>
              <a:gd name="connsiteX802" fmla="*/ 1065739 w 5145283"/>
              <a:gd name="connsiteY802" fmla="*/ 1475484 h 5456491"/>
              <a:gd name="connsiteX803" fmla="*/ 1108002 w 5145283"/>
              <a:gd name="connsiteY803" fmla="*/ 1487772 h 5456491"/>
              <a:gd name="connsiteX804" fmla="*/ 1134130 w 5145283"/>
              <a:gd name="connsiteY804" fmla="*/ 1503005 h 5456491"/>
              <a:gd name="connsiteX805" fmla="*/ 1145596 w 5145283"/>
              <a:gd name="connsiteY805" fmla="*/ 1529253 h 5456491"/>
              <a:gd name="connsiteX806" fmla="*/ 1157062 w 5145283"/>
              <a:gd name="connsiteY806" fmla="*/ 1555504 h 5456491"/>
              <a:gd name="connsiteX807" fmla="*/ 1180691 w 5145283"/>
              <a:gd name="connsiteY807" fmla="*/ 1566191 h 5456491"/>
              <a:gd name="connsiteX808" fmla="*/ 1235690 w 5145283"/>
              <a:gd name="connsiteY808" fmla="*/ 1547803 h 5456491"/>
              <a:gd name="connsiteX809" fmla="*/ 1243081 w 5145283"/>
              <a:gd name="connsiteY809" fmla="*/ 1528946 h 5456491"/>
              <a:gd name="connsiteX810" fmla="*/ 1265481 w 5145283"/>
              <a:gd name="connsiteY810" fmla="*/ 1478165 h 5456491"/>
              <a:gd name="connsiteX811" fmla="*/ 1285382 w 5145283"/>
              <a:gd name="connsiteY811" fmla="*/ 1422840 h 5456491"/>
              <a:gd name="connsiteX812" fmla="*/ 1289824 w 5145283"/>
              <a:gd name="connsiteY812" fmla="*/ 1387849 h 5456491"/>
              <a:gd name="connsiteX813" fmla="*/ 1295619 w 5145283"/>
              <a:gd name="connsiteY813" fmla="*/ 1387622 h 5456491"/>
              <a:gd name="connsiteX814" fmla="*/ 1301414 w 5145283"/>
              <a:gd name="connsiteY814" fmla="*/ 1387397 h 5456491"/>
              <a:gd name="connsiteX815" fmla="*/ 1315520 w 5145283"/>
              <a:gd name="connsiteY815" fmla="*/ 1332295 h 5456491"/>
              <a:gd name="connsiteX816" fmla="*/ 1370539 w 5145283"/>
              <a:gd name="connsiteY816" fmla="*/ 1254712 h 5456491"/>
              <a:gd name="connsiteX817" fmla="*/ 1416670 w 5145283"/>
              <a:gd name="connsiteY817" fmla="*/ 1247114 h 5456491"/>
              <a:gd name="connsiteX818" fmla="*/ 1457560 w 5145283"/>
              <a:gd name="connsiteY818" fmla="*/ 1283827 h 5456491"/>
              <a:gd name="connsiteX819" fmla="*/ 1449597 w 5145283"/>
              <a:gd name="connsiteY819" fmla="*/ 1317797 h 5456491"/>
              <a:gd name="connsiteX820" fmla="*/ 1422650 w 5145283"/>
              <a:gd name="connsiteY820" fmla="*/ 1371074 h 5456491"/>
              <a:gd name="connsiteX821" fmla="*/ 1399452 w 5145283"/>
              <a:gd name="connsiteY821" fmla="*/ 1431173 h 5456491"/>
              <a:gd name="connsiteX822" fmla="*/ 1405227 w 5145283"/>
              <a:gd name="connsiteY822" fmla="*/ 1490141 h 5456491"/>
              <a:gd name="connsiteX823" fmla="*/ 1444992 w 5145283"/>
              <a:gd name="connsiteY823" fmla="*/ 1497880 h 5456491"/>
              <a:gd name="connsiteX824" fmla="*/ 1502939 w 5145283"/>
              <a:gd name="connsiteY824" fmla="*/ 1495629 h 5456491"/>
              <a:gd name="connsiteX825" fmla="*/ 1518415 w 5145283"/>
              <a:gd name="connsiteY825" fmla="*/ 1416100 h 5456491"/>
              <a:gd name="connsiteX826" fmla="*/ 1531275 w 5145283"/>
              <a:gd name="connsiteY826" fmla="*/ 1358728 h 5456491"/>
              <a:gd name="connsiteX827" fmla="*/ 1542985 w 5145283"/>
              <a:gd name="connsiteY827" fmla="*/ 1331576 h 5456491"/>
              <a:gd name="connsiteX828" fmla="*/ 1584798 w 5145283"/>
              <a:gd name="connsiteY828" fmla="*/ 1332271 h 5456491"/>
              <a:gd name="connsiteX829" fmla="*/ 1608878 w 5145283"/>
              <a:gd name="connsiteY829" fmla="*/ 1354548 h 5456491"/>
              <a:gd name="connsiteX830" fmla="*/ 1617724 w 5145283"/>
              <a:gd name="connsiteY830" fmla="*/ 1402952 h 5456491"/>
              <a:gd name="connsiteX831" fmla="*/ 1617929 w 5145283"/>
              <a:gd name="connsiteY831" fmla="*/ 1467944 h 5456491"/>
              <a:gd name="connsiteX832" fmla="*/ 1660067 w 5145283"/>
              <a:gd name="connsiteY832" fmla="*/ 1506928 h 5456491"/>
              <a:gd name="connsiteX833" fmla="*/ 1714042 w 5145283"/>
              <a:gd name="connsiteY833" fmla="*/ 1492063 h 5456491"/>
              <a:gd name="connsiteX834" fmla="*/ 1727002 w 5145283"/>
              <a:gd name="connsiteY834" fmla="*/ 1467185 h 5456491"/>
              <a:gd name="connsiteX835" fmla="*/ 1754052 w 5145283"/>
              <a:gd name="connsiteY835" fmla="*/ 1446401 h 5456491"/>
              <a:gd name="connsiteX836" fmla="*/ 1782225 w 5145283"/>
              <a:gd name="connsiteY836" fmla="*/ 1454592 h 5456491"/>
              <a:gd name="connsiteX837" fmla="*/ 1824039 w 5145283"/>
              <a:gd name="connsiteY837" fmla="*/ 1455285 h 5456491"/>
              <a:gd name="connsiteX838" fmla="*/ 1829156 w 5145283"/>
              <a:gd name="connsiteY838" fmla="*/ 1437678 h 5456491"/>
              <a:gd name="connsiteX839" fmla="*/ 1843714 w 5145283"/>
              <a:gd name="connsiteY839" fmla="*/ 1394166 h 5456491"/>
              <a:gd name="connsiteX840" fmla="*/ 1855548 w 5145283"/>
              <a:gd name="connsiteY840" fmla="*/ 1340314 h 5456491"/>
              <a:gd name="connsiteX841" fmla="*/ 1847951 w 5145283"/>
              <a:gd name="connsiteY841" fmla="*/ 1294185 h 5456491"/>
              <a:gd name="connsiteX842" fmla="*/ 1829319 w 5145283"/>
              <a:gd name="connsiteY842" fmla="*/ 1292587 h 5456491"/>
              <a:gd name="connsiteX843" fmla="*/ 1818875 w 5145283"/>
              <a:gd name="connsiteY843" fmla="*/ 1262814 h 5456491"/>
              <a:gd name="connsiteX844" fmla="*/ 1810930 w 5145283"/>
              <a:gd name="connsiteY844" fmla="*/ 1237588 h 5456491"/>
              <a:gd name="connsiteX845" fmla="*/ 1692336 w 5145283"/>
              <a:gd name="connsiteY845" fmla="*/ 1172560 h 5456491"/>
              <a:gd name="connsiteX846" fmla="*/ 1705293 w 5145283"/>
              <a:gd name="connsiteY846" fmla="*/ 1147680 h 5456491"/>
              <a:gd name="connsiteX847" fmla="*/ 1720753 w 5145283"/>
              <a:gd name="connsiteY847" fmla="*/ 1127348 h 5456491"/>
              <a:gd name="connsiteX848" fmla="*/ 1768360 w 5145283"/>
              <a:gd name="connsiteY848" fmla="*/ 1127819 h 5456491"/>
              <a:gd name="connsiteX849" fmla="*/ 1810969 w 5145283"/>
              <a:gd name="connsiteY849" fmla="*/ 1119199 h 5456491"/>
              <a:gd name="connsiteX850" fmla="*/ 1804847 w 5145283"/>
              <a:gd name="connsiteY850" fmla="*/ 1081133 h 5456491"/>
              <a:gd name="connsiteX851" fmla="*/ 1821901 w 5145283"/>
              <a:gd name="connsiteY851" fmla="*/ 1042168 h 5456491"/>
              <a:gd name="connsiteX852" fmla="*/ 1843034 w 5145283"/>
              <a:gd name="connsiteY852" fmla="*/ 1048309 h 5456491"/>
              <a:gd name="connsiteX853" fmla="*/ 1867115 w 5145283"/>
              <a:gd name="connsiteY853" fmla="*/ 1070589 h 5456491"/>
              <a:gd name="connsiteX854" fmla="*/ 1870288 w 5145283"/>
              <a:gd name="connsiteY854" fmla="*/ 1092518 h 5456491"/>
              <a:gd name="connsiteX855" fmla="*/ 1880382 w 5145283"/>
              <a:gd name="connsiteY855" fmla="*/ 1143194 h 5456491"/>
              <a:gd name="connsiteX856" fmla="*/ 1895248 w 5145283"/>
              <a:gd name="connsiteY856" fmla="*/ 1197168 h 5456491"/>
              <a:gd name="connsiteX857" fmla="*/ 1910687 w 5145283"/>
              <a:gd name="connsiteY857" fmla="*/ 1236033 h 5456491"/>
              <a:gd name="connsiteX858" fmla="*/ 1924775 w 5145283"/>
              <a:gd name="connsiteY858" fmla="*/ 1240127 h 5456491"/>
              <a:gd name="connsiteX859" fmla="*/ 1943776 w 5145283"/>
              <a:gd name="connsiteY859" fmla="*/ 1161623 h 5456491"/>
              <a:gd name="connsiteX860" fmla="*/ 1935052 w 5145283"/>
              <a:gd name="connsiteY860" fmla="*/ 1086517 h 5456491"/>
              <a:gd name="connsiteX861" fmla="*/ 1910973 w 5145283"/>
              <a:gd name="connsiteY861" fmla="*/ 1064240 h 5456491"/>
              <a:gd name="connsiteX862" fmla="*/ 1907347 w 5145283"/>
              <a:gd name="connsiteY862" fmla="*/ 1030723 h 5456491"/>
              <a:gd name="connsiteX863" fmla="*/ 1920308 w 5145283"/>
              <a:gd name="connsiteY863" fmla="*/ 1005842 h 5456491"/>
              <a:gd name="connsiteX864" fmla="*/ 1970638 w 5145283"/>
              <a:gd name="connsiteY864" fmla="*/ 1016654 h 5456491"/>
              <a:gd name="connsiteX865" fmla="*/ 2030058 w 5145283"/>
              <a:gd name="connsiteY865" fmla="*/ 1022469 h 5456491"/>
              <a:gd name="connsiteX866" fmla="*/ 2052110 w 5145283"/>
              <a:gd name="connsiteY866" fmla="*/ 992594 h 5456491"/>
              <a:gd name="connsiteX867" fmla="*/ 2056326 w 5145283"/>
              <a:gd name="connsiteY867" fmla="*/ 951807 h 5456491"/>
              <a:gd name="connsiteX868" fmla="*/ 2060544 w 5145283"/>
              <a:gd name="connsiteY868" fmla="*/ 911018 h 5456491"/>
              <a:gd name="connsiteX869" fmla="*/ 2091688 w 5145283"/>
              <a:gd name="connsiteY869" fmla="*/ 876147 h 5456491"/>
              <a:gd name="connsiteX870" fmla="*/ 2111673 w 5145283"/>
              <a:gd name="connsiteY870" fmla="*/ 912511 h 5456491"/>
              <a:gd name="connsiteX871" fmla="*/ 2115196 w 5145283"/>
              <a:gd name="connsiteY871" fmla="*/ 913535 h 5456491"/>
              <a:gd name="connsiteX872" fmla="*/ 2121214 w 5145283"/>
              <a:gd name="connsiteY872" fmla="*/ 919104 h 5456491"/>
              <a:gd name="connsiteX873" fmla="*/ 2161673 w 5145283"/>
              <a:gd name="connsiteY873" fmla="*/ 885033 h 5456491"/>
              <a:gd name="connsiteX874" fmla="*/ 2173611 w 5145283"/>
              <a:gd name="connsiteY874" fmla="*/ 863677 h 5456491"/>
              <a:gd name="connsiteX875" fmla="*/ 2171235 w 5145283"/>
              <a:gd name="connsiteY875" fmla="*/ 832430 h 5456491"/>
              <a:gd name="connsiteX876" fmla="*/ 2173405 w 5145283"/>
              <a:gd name="connsiteY876" fmla="*/ 798688 h 5456491"/>
              <a:gd name="connsiteX877" fmla="*/ 2194435 w 5145283"/>
              <a:gd name="connsiteY877" fmla="*/ 772334 h 5456491"/>
              <a:gd name="connsiteX878" fmla="*/ 2224656 w 5145283"/>
              <a:gd name="connsiteY878" fmla="*/ 773479 h 5456491"/>
              <a:gd name="connsiteX879" fmla="*/ 2246462 w 5145283"/>
              <a:gd name="connsiteY879" fmla="*/ 797006 h 5456491"/>
              <a:gd name="connsiteX880" fmla="*/ 2268270 w 5145283"/>
              <a:gd name="connsiteY880" fmla="*/ 820532 h 5456491"/>
              <a:gd name="connsiteX881" fmla="*/ 2303037 w 5145283"/>
              <a:gd name="connsiteY881" fmla="*/ 819180 h 5456491"/>
              <a:gd name="connsiteX882" fmla="*/ 2403041 w 5145283"/>
              <a:gd name="connsiteY882" fmla="*/ 764221 h 5456491"/>
              <a:gd name="connsiteX883" fmla="*/ 2414752 w 5145283"/>
              <a:gd name="connsiteY883" fmla="*/ 737073 h 5456491"/>
              <a:gd name="connsiteX884" fmla="*/ 2433505 w 5145283"/>
              <a:gd name="connsiteY884" fmla="*/ 711969 h 5456491"/>
              <a:gd name="connsiteX885" fmla="*/ 2460658 w 5145283"/>
              <a:gd name="connsiteY885" fmla="*/ 723681 h 5456491"/>
              <a:gd name="connsiteX886" fmla="*/ 2490308 w 5145283"/>
              <a:gd name="connsiteY886" fmla="*/ 739939 h 5456491"/>
              <a:gd name="connsiteX887" fmla="*/ 2495529 w 5145283"/>
              <a:gd name="connsiteY887" fmla="*/ 754825 h 5456491"/>
              <a:gd name="connsiteX888" fmla="*/ 2498253 w 5145283"/>
              <a:gd name="connsiteY888" fmla="*/ 765164 h 5456491"/>
              <a:gd name="connsiteX889" fmla="*/ 2537217 w 5145283"/>
              <a:gd name="connsiteY889" fmla="*/ 782219 h 5456491"/>
              <a:gd name="connsiteX890" fmla="*/ 2669592 w 5145283"/>
              <a:gd name="connsiteY890" fmla="*/ 753860 h 5456491"/>
              <a:gd name="connsiteX891" fmla="*/ 2688922 w 5145283"/>
              <a:gd name="connsiteY891" fmla="*/ 713645 h 5456491"/>
              <a:gd name="connsiteX892" fmla="*/ 2731879 w 5145283"/>
              <a:gd name="connsiteY892" fmla="*/ 684118 h 5456491"/>
              <a:gd name="connsiteX893" fmla="*/ 1334022 w 5145283"/>
              <a:gd name="connsiteY893" fmla="*/ 539413 h 5456491"/>
              <a:gd name="connsiteX894" fmla="*/ 1347598 w 5145283"/>
              <a:gd name="connsiteY894" fmla="*/ 545268 h 5456491"/>
              <a:gd name="connsiteX895" fmla="*/ 1351570 w 5145283"/>
              <a:gd name="connsiteY895" fmla="*/ 557884 h 5456491"/>
              <a:gd name="connsiteX896" fmla="*/ 1358040 w 5145283"/>
              <a:gd name="connsiteY896" fmla="*/ 575040 h 5456491"/>
              <a:gd name="connsiteX897" fmla="*/ 1322125 w 5145283"/>
              <a:gd name="connsiteY897" fmla="*/ 606615 h 5456491"/>
              <a:gd name="connsiteX898" fmla="*/ 1286908 w 5145283"/>
              <a:gd name="connsiteY898" fmla="*/ 596378 h 5456491"/>
              <a:gd name="connsiteX899" fmla="*/ 1308283 w 5145283"/>
              <a:gd name="connsiteY899" fmla="*/ 549120 h 5456491"/>
              <a:gd name="connsiteX900" fmla="*/ 1334022 w 5145283"/>
              <a:gd name="connsiteY900" fmla="*/ 539413 h 5456491"/>
              <a:gd name="connsiteX901" fmla="*/ 2338170 w 5145283"/>
              <a:gd name="connsiteY901" fmla="*/ 409257 h 5456491"/>
              <a:gd name="connsiteX902" fmla="*/ 2380882 w 5145283"/>
              <a:gd name="connsiteY902" fmla="*/ 433131 h 5456491"/>
              <a:gd name="connsiteX903" fmla="*/ 2435633 w 5145283"/>
              <a:gd name="connsiteY903" fmla="*/ 468143 h 5456491"/>
              <a:gd name="connsiteX904" fmla="*/ 2429821 w 5145283"/>
              <a:gd name="connsiteY904" fmla="*/ 527563 h 5456491"/>
              <a:gd name="connsiteX905" fmla="*/ 2388788 w 5145283"/>
              <a:gd name="connsiteY905" fmla="*/ 576748 h 5456491"/>
              <a:gd name="connsiteX906" fmla="*/ 2337436 w 5145283"/>
              <a:gd name="connsiteY906" fmla="*/ 569459 h 5456491"/>
              <a:gd name="connsiteX907" fmla="*/ 2296318 w 5145283"/>
              <a:gd name="connsiteY907" fmla="*/ 526952 h 5456491"/>
              <a:gd name="connsiteX908" fmla="*/ 2296789 w 5145283"/>
              <a:gd name="connsiteY908" fmla="*/ 479345 h 5456491"/>
              <a:gd name="connsiteX909" fmla="*/ 2338170 w 5145283"/>
              <a:gd name="connsiteY909" fmla="*/ 409257 h 5456491"/>
              <a:gd name="connsiteX910" fmla="*/ 1515518 w 5145283"/>
              <a:gd name="connsiteY910" fmla="*/ 385241 h 5456491"/>
              <a:gd name="connsiteX911" fmla="*/ 1506485 w 5145283"/>
              <a:gd name="connsiteY911" fmla="*/ 392849 h 5456491"/>
              <a:gd name="connsiteX912" fmla="*/ 1505117 w 5145283"/>
              <a:gd name="connsiteY912" fmla="*/ 390958 h 5456491"/>
              <a:gd name="connsiteX913" fmla="*/ 1689523 w 5145283"/>
              <a:gd name="connsiteY913" fmla="*/ 289613 h 5456491"/>
              <a:gd name="connsiteX914" fmla="*/ 1704670 w 5145283"/>
              <a:gd name="connsiteY914" fmla="*/ 295768 h 5456491"/>
              <a:gd name="connsiteX915" fmla="*/ 1748059 w 5145283"/>
              <a:gd name="connsiteY915" fmla="*/ 337026 h 5456491"/>
              <a:gd name="connsiteX916" fmla="*/ 1747811 w 5145283"/>
              <a:gd name="connsiteY916" fmla="*/ 390427 h 5456491"/>
              <a:gd name="connsiteX917" fmla="*/ 1716895 w 5145283"/>
              <a:gd name="connsiteY917" fmla="*/ 431094 h 5456491"/>
              <a:gd name="connsiteX918" fmla="*/ 1678831 w 5145283"/>
              <a:gd name="connsiteY918" fmla="*/ 437216 h 5456491"/>
              <a:gd name="connsiteX919" fmla="*/ 1639865 w 5145283"/>
              <a:gd name="connsiteY919" fmla="*/ 420158 h 5456491"/>
              <a:gd name="connsiteX920" fmla="*/ 1634645 w 5145283"/>
              <a:gd name="connsiteY920" fmla="*/ 405273 h 5456491"/>
              <a:gd name="connsiteX921" fmla="*/ 1629422 w 5145283"/>
              <a:gd name="connsiteY921" fmla="*/ 390387 h 5456491"/>
              <a:gd name="connsiteX922" fmla="*/ 1615580 w 5145283"/>
              <a:gd name="connsiteY922" fmla="*/ 332892 h 5456491"/>
              <a:gd name="connsiteX923" fmla="*/ 1618524 w 5145283"/>
              <a:gd name="connsiteY923" fmla="*/ 328631 h 5456491"/>
              <a:gd name="connsiteX924" fmla="*/ 2216509 w 5145283"/>
              <a:gd name="connsiteY924" fmla="*/ 0 h 5456491"/>
              <a:gd name="connsiteX925" fmla="*/ 2215594 w 5145283"/>
              <a:gd name="connsiteY925" fmla="*/ 3145 h 5456491"/>
              <a:gd name="connsiteX926" fmla="*/ 2211774 w 5145283"/>
              <a:gd name="connsiteY926" fmla="*/ 2602 h 5456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</a:cxnLst>
            <a:rect l="l" t="t" r="r" b="b"/>
            <a:pathLst>
              <a:path w="5145283" h="5456491">
                <a:moveTo>
                  <a:pt x="1787836" y="5345106"/>
                </a:moveTo>
                <a:cubicBezTo>
                  <a:pt x="1814367" y="5340883"/>
                  <a:pt x="1836376" y="5354682"/>
                  <a:pt x="1853862" y="5386502"/>
                </a:cubicBezTo>
                <a:cubicBezTo>
                  <a:pt x="1855527" y="5389530"/>
                  <a:pt x="1855830" y="5397257"/>
                  <a:pt x="1854764" y="5409679"/>
                </a:cubicBezTo>
                <a:cubicBezTo>
                  <a:pt x="1853698" y="5422102"/>
                  <a:pt x="1845592" y="5432475"/>
                  <a:pt x="1830440" y="5440802"/>
                </a:cubicBezTo>
                <a:cubicBezTo>
                  <a:pt x="1815287" y="5449129"/>
                  <a:pt x="1802334" y="5454275"/>
                  <a:pt x="1791577" y="5456242"/>
                </a:cubicBezTo>
                <a:cubicBezTo>
                  <a:pt x="1780821" y="5458207"/>
                  <a:pt x="1769614" y="5448583"/>
                  <a:pt x="1757956" y="5427371"/>
                </a:cubicBezTo>
                <a:cubicBezTo>
                  <a:pt x="1741302" y="5397066"/>
                  <a:pt x="1741914" y="5373057"/>
                  <a:pt x="1759797" y="5355336"/>
                </a:cubicBezTo>
                <a:cubicBezTo>
                  <a:pt x="1769646" y="5349924"/>
                  <a:pt x="1778992" y="5346514"/>
                  <a:pt x="1787836" y="5345106"/>
                </a:cubicBezTo>
                <a:close/>
                <a:moveTo>
                  <a:pt x="2616958" y="4773300"/>
                </a:moveTo>
                <a:cubicBezTo>
                  <a:pt x="2626237" y="4773132"/>
                  <a:pt x="2634853" y="4775796"/>
                  <a:pt x="2642805" y="4781290"/>
                </a:cubicBezTo>
                <a:cubicBezTo>
                  <a:pt x="2658708" y="4792279"/>
                  <a:pt x="2676352" y="4808229"/>
                  <a:pt x="2695734" y="4829141"/>
                </a:cubicBezTo>
                <a:cubicBezTo>
                  <a:pt x="2686642" y="4834137"/>
                  <a:pt x="2683763" y="4839666"/>
                  <a:pt x="2687093" y="4845726"/>
                </a:cubicBezTo>
                <a:cubicBezTo>
                  <a:pt x="2687093" y="4845726"/>
                  <a:pt x="2689442" y="4846408"/>
                  <a:pt x="2694138" y="4847776"/>
                </a:cubicBezTo>
                <a:cubicBezTo>
                  <a:pt x="2697468" y="4853835"/>
                  <a:pt x="2694324" y="4862468"/>
                  <a:pt x="2684699" y="4873676"/>
                </a:cubicBezTo>
                <a:cubicBezTo>
                  <a:pt x="2675075" y="4884883"/>
                  <a:pt x="2664202" y="4893819"/>
                  <a:pt x="2652082" y="4900480"/>
                </a:cubicBezTo>
                <a:cubicBezTo>
                  <a:pt x="2627839" y="4913803"/>
                  <a:pt x="2606251" y="4915802"/>
                  <a:pt x="2587317" y="4906481"/>
                </a:cubicBezTo>
                <a:cubicBezTo>
                  <a:pt x="2568383" y="4897157"/>
                  <a:pt x="2555886" y="4894162"/>
                  <a:pt x="2549826" y="4897493"/>
                </a:cubicBezTo>
                <a:cubicBezTo>
                  <a:pt x="2545129" y="4896126"/>
                  <a:pt x="2540283" y="4890898"/>
                  <a:pt x="2535287" y="4881806"/>
                </a:cubicBezTo>
                <a:cubicBezTo>
                  <a:pt x="2523630" y="4860595"/>
                  <a:pt x="2524812" y="4841204"/>
                  <a:pt x="2538831" y="4823636"/>
                </a:cubicBezTo>
                <a:cubicBezTo>
                  <a:pt x="2552849" y="4806067"/>
                  <a:pt x="2568949" y="4792287"/>
                  <a:pt x="2587131" y="4782294"/>
                </a:cubicBezTo>
                <a:cubicBezTo>
                  <a:pt x="2597737" y="4776465"/>
                  <a:pt x="2607680" y="4773467"/>
                  <a:pt x="2616958" y="4773300"/>
                </a:cubicBezTo>
                <a:close/>
                <a:moveTo>
                  <a:pt x="2545565" y="4728198"/>
                </a:moveTo>
                <a:lnTo>
                  <a:pt x="2570546" y="4773653"/>
                </a:lnTo>
                <a:cubicBezTo>
                  <a:pt x="2561454" y="4778649"/>
                  <a:pt x="2552363" y="4783645"/>
                  <a:pt x="2543273" y="4788641"/>
                </a:cubicBezTo>
                <a:cubicBezTo>
                  <a:pt x="2534181" y="4793638"/>
                  <a:pt x="2525473" y="4788561"/>
                  <a:pt x="2517145" y="4773408"/>
                </a:cubicBezTo>
                <a:cubicBezTo>
                  <a:pt x="2513814" y="4767346"/>
                  <a:pt x="2515861" y="4760303"/>
                  <a:pt x="2523288" y="4752277"/>
                </a:cubicBezTo>
                <a:cubicBezTo>
                  <a:pt x="2530712" y="4744249"/>
                  <a:pt x="2538138" y="4736223"/>
                  <a:pt x="2545565" y="4728198"/>
                </a:cubicBezTo>
                <a:close/>
                <a:moveTo>
                  <a:pt x="862420" y="4724003"/>
                </a:moveTo>
                <a:cubicBezTo>
                  <a:pt x="880740" y="4757337"/>
                  <a:pt x="891031" y="4783246"/>
                  <a:pt x="893299" y="4801728"/>
                </a:cubicBezTo>
                <a:cubicBezTo>
                  <a:pt x="895565" y="4820212"/>
                  <a:pt x="867909" y="4845272"/>
                  <a:pt x="810331" y="4876915"/>
                </a:cubicBezTo>
                <a:cubicBezTo>
                  <a:pt x="799273" y="4871156"/>
                  <a:pt x="788634" y="4866153"/>
                  <a:pt x="778410" y="4861908"/>
                </a:cubicBezTo>
                <a:cubicBezTo>
                  <a:pt x="768184" y="4857662"/>
                  <a:pt x="757546" y="4852660"/>
                  <a:pt x="746488" y="4846899"/>
                </a:cubicBezTo>
                <a:cubicBezTo>
                  <a:pt x="749518" y="4845234"/>
                  <a:pt x="751866" y="4845918"/>
                  <a:pt x="753532" y="4848948"/>
                </a:cubicBezTo>
                <a:cubicBezTo>
                  <a:pt x="756561" y="4847283"/>
                  <a:pt x="753497" y="4838116"/>
                  <a:pt x="744336" y="4821447"/>
                </a:cubicBezTo>
                <a:cubicBezTo>
                  <a:pt x="735177" y="4804782"/>
                  <a:pt x="738024" y="4788421"/>
                  <a:pt x="752876" y="4772369"/>
                </a:cubicBezTo>
                <a:cubicBezTo>
                  <a:pt x="758334" y="4753585"/>
                  <a:pt x="765611" y="4741696"/>
                  <a:pt x="774701" y="4736700"/>
                </a:cubicBezTo>
                <a:cubicBezTo>
                  <a:pt x="789854" y="4728373"/>
                  <a:pt x="804473" y="4726258"/>
                  <a:pt x="818563" y="4730351"/>
                </a:cubicBezTo>
                <a:cubicBezTo>
                  <a:pt x="832647" y="4734447"/>
                  <a:pt x="847268" y="4732330"/>
                  <a:pt x="862420" y="4724003"/>
                </a:cubicBezTo>
                <a:close/>
                <a:moveTo>
                  <a:pt x="2422598" y="4655213"/>
                </a:moveTo>
                <a:cubicBezTo>
                  <a:pt x="2427710" y="4657335"/>
                  <a:pt x="2432348" y="4662185"/>
                  <a:pt x="2436512" y="4669761"/>
                </a:cubicBezTo>
                <a:cubicBezTo>
                  <a:pt x="2449835" y="4694004"/>
                  <a:pt x="2452518" y="4713246"/>
                  <a:pt x="2444560" y="4727482"/>
                </a:cubicBezTo>
                <a:cubicBezTo>
                  <a:pt x="2436600" y="4741720"/>
                  <a:pt x="2421332" y="4757015"/>
                  <a:pt x="2398754" y="4773368"/>
                </a:cubicBezTo>
                <a:cubicBezTo>
                  <a:pt x="2397089" y="4770339"/>
                  <a:pt x="2393076" y="4766626"/>
                  <a:pt x="2386715" y="4762230"/>
                </a:cubicBezTo>
                <a:cubicBezTo>
                  <a:pt x="2380355" y="4757835"/>
                  <a:pt x="2375508" y="4752607"/>
                  <a:pt x="2372177" y="4746545"/>
                </a:cubicBezTo>
                <a:cubicBezTo>
                  <a:pt x="2360520" y="4725334"/>
                  <a:pt x="2364996" y="4701173"/>
                  <a:pt x="2385607" y="4674062"/>
                </a:cubicBezTo>
                <a:cubicBezTo>
                  <a:pt x="2391669" y="4670731"/>
                  <a:pt x="2395798" y="4667475"/>
                  <a:pt x="2397996" y="4664296"/>
                </a:cubicBezTo>
                <a:cubicBezTo>
                  <a:pt x="2400195" y="4661115"/>
                  <a:pt x="2402808" y="4658691"/>
                  <a:pt x="2405839" y="4657026"/>
                </a:cubicBezTo>
                <a:cubicBezTo>
                  <a:pt x="2411900" y="4653695"/>
                  <a:pt x="2417486" y="4653090"/>
                  <a:pt x="2422598" y="4655213"/>
                </a:cubicBezTo>
                <a:close/>
                <a:moveTo>
                  <a:pt x="702541" y="4433084"/>
                </a:moveTo>
                <a:cubicBezTo>
                  <a:pt x="705872" y="4439146"/>
                  <a:pt x="708936" y="4448312"/>
                  <a:pt x="711736" y="4460584"/>
                </a:cubicBezTo>
                <a:cubicBezTo>
                  <a:pt x="714533" y="4472857"/>
                  <a:pt x="717599" y="4482022"/>
                  <a:pt x="720929" y="4488081"/>
                </a:cubicBezTo>
                <a:cubicBezTo>
                  <a:pt x="725926" y="4497173"/>
                  <a:pt x="729938" y="4500888"/>
                  <a:pt x="732970" y="4499222"/>
                </a:cubicBezTo>
                <a:cubicBezTo>
                  <a:pt x="736000" y="4497557"/>
                  <a:pt x="740013" y="4501269"/>
                  <a:pt x="745009" y="4510360"/>
                </a:cubicBezTo>
                <a:cubicBezTo>
                  <a:pt x="778317" y="4570968"/>
                  <a:pt x="784057" y="4619106"/>
                  <a:pt x="762230" y="4654774"/>
                </a:cubicBezTo>
                <a:cubicBezTo>
                  <a:pt x="740404" y="4690443"/>
                  <a:pt x="711308" y="4718271"/>
                  <a:pt x="674944" y="4738255"/>
                </a:cubicBezTo>
                <a:cubicBezTo>
                  <a:pt x="644639" y="4754910"/>
                  <a:pt x="618165" y="4760582"/>
                  <a:pt x="595518" y="4755273"/>
                </a:cubicBezTo>
                <a:cubicBezTo>
                  <a:pt x="572873" y="4749962"/>
                  <a:pt x="552423" y="4741472"/>
                  <a:pt x="534173" y="4729803"/>
                </a:cubicBezTo>
                <a:cubicBezTo>
                  <a:pt x="515921" y="4718130"/>
                  <a:pt x="502291" y="4705892"/>
                  <a:pt x="493283" y="4693088"/>
                </a:cubicBezTo>
                <a:cubicBezTo>
                  <a:pt x="484272" y="4680284"/>
                  <a:pt x="478254" y="4674715"/>
                  <a:pt x="475222" y="4676382"/>
                </a:cubicBezTo>
                <a:cubicBezTo>
                  <a:pt x="461899" y="4652139"/>
                  <a:pt x="456343" y="4618695"/>
                  <a:pt x="458555" y="4576050"/>
                </a:cubicBezTo>
                <a:cubicBezTo>
                  <a:pt x="460765" y="4533404"/>
                  <a:pt x="489144" y="4497094"/>
                  <a:pt x="543690" y="4467118"/>
                </a:cubicBezTo>
                <a:cubicBezTo>
                  <a:pt x="583085" y="4445468"/>
                  <a:pt x="612590" y="4438130"/>
                  <a:pt x="632206" y="4445107"/>
                </a:cubicBezTo>
                <a:cubicBezTo>
                  <a:pt x="651824" y="4452081"/>
                  <a:pt x="675266" y="4448074"/>
                  <a:pt x="702541" y="4433084"/>
                </a:cubicBezTo>
                <a:close/>
                <a:moveTo>
                  <a:pt x="2851831" y="4187021"/>
                </a:moveTo>
                <a:cubicBezTo>
                  <a:pt x="2868950" y="4189449"/>
                  <a:pt x="2880839" y="4196726"/>
                  <a:pt x="2887500" y="4208847"/>
                </a:cubicBezTo>
                <a:cubicBezTo>
                  <a:pt x="2894162" y="4220969"/>
                  <a:pt x="2897793" y="4234755"/>
                  <a:pt x="2898396" y="4250205"/>
                </a:cubicBezTo>
                <a:cubicBezTo>
                  <a:pt x="2898997" y="4265660"/>
                  <a:pt x="2900961" y="4276417"/>
                  <a:pt x="2904292" y="4282479"/>
                </a:cubicBezTo>
                <a:cubicBezTo>
                  <a:pt x="2894902" y="4279747"/>
                  <a:pt x="2889372" y="4276868"/>
                  <a:pt x="2887707" y="4273838"/>
                </a:cubicBezTo>
                <a:cubicBezTo>
                  <a:pt x="2886041" y="4270806"/>
                  <a:pt x="2882179" y="4270957"/>
                  <a:pt x="2876117" y="4274289"/>
                </a:cubicBezTo>
                <a:cubicBezTo>
                  <a:pt x="2872786" y="4268227"/>
                  <a:pt x="2871804" y="4262848"/>
                  <a:pt x="2873169" y="4258153"/>
                </a:cubicBezTo>
                <a:cubicBezTo>
                  <a:pt x="2874535" y="4253455"/>
                  <a:pt x="2873550" y="4248078"/>
                  <a:pt x="2870219" y="4242017"/>
                </a:cubicBezTo>
                <a:cubicBezTo>
                  <a:pt x="2868554" y="4238987"/>
                  <a:pt x="2864618" y="4237206"/>
                  <a:pt x="2858406" y="4236672"/>
                </a:cubicBezTo>
                <a:cubicBezTo>
                  <a:pt x="2852195" y="4236141"/>
                  <a:pt x="2847423" y="4232845"/>
                  <a:pt x="2844092" y="4226784"/>
                </a:cubicBezTo>
                <a:cubicBezTo>
                  <a:pt x="2840762" y="4220724"/>
                  <a:pt x="2840537" y="4214929"/>
                  <a:pt x="2843418" y="4209399"/>
                </a:cubicBezTo>
                <a:cubicBezTo>
                  <a:pt x="2846298" y="4203871"/>
                  <a:pt x="2849103" y="4196411"/>
                  <a:pt x="2851831" y="4187021"/>
                </a:cubicBezTo>
                <a:close/>
                <a:moveTo>
                  <a:pt x="3526056" y="4153839"/>
                </a:moveTo>
                <a:cubicBezTo>
                  <a:pt x="3552267" y="4151275"/>
                  <a:pt x="3585553" y="4161587"/>
                  <a:pt x="3625919" y="4184777"/>
                </a:cubicBezTo>
                <a:cubicBezTo>
                  <a:pt x="3666282" y="4207970"/>
                  <a:pt x="3692295" y="4230171"/>
                  <a:pt x="3703952" y="4251384"/>
                </a:cubicBezTo>
                <a:cubicBezTo>
                  <a:pt x="3710011" y="4248054"/>
                  <a:pt x="3719404" y="4250783"/>
                  <a:pt x="3732127" y="4259574"/>
                </a:cubicBezTo>
                <a:cubicBezTo>
                  <a:pt x="3738789" y="4271696"/>
                  <a:pt x="3739845" y="4279007"/>
                  <a:pt x="3735300" y="4281505"/>
                </a:cubicBezTo>
                <a:cubicBezTo>
                  <a:pt x="3730755" y="4284003"/>
                  <a:pt x="3725603" y="4290779"/>
                  <a:pt x="3719842" y="4301837"/>
                </a:cubicBezTo>
                <a:cubicBezTo>
                  <a:pt x="3709849" y="4283653"/>
                  <a:pt x="3697394" y="4271759"/>
                  <a:pt x="3682474" y="4266148"/>
                </a:cubicBezTo>
                <a:cubicBezTo>
                  <a:pt x="3667554" y="4260537"/>
                  <a:pt x="3651460" y="4254588"/>
                  <a:pt x="3634191" y="4248293"/>
                </a:cubicBezTo>
                <a:cubicBezTo>
                  <a:pt x="3616923" y="4242002"/>
                  <a:pt x="3599163" y="4233020"/>
                  <a:pt x="3580913" y="4221351"/>
                </a:cubicBezTo>
                <a:cubicBezTo>
                  <a:pt x="3562661" y="4209677"/>
                  <a:pt x="3544376" y="4187174"/>
                  <a:pt x="3526056" y="4153839"/>
                </a:cubicBezTo>
                <a:close/>
                <a:moveTo>
                  <a:pt x="3581576" y="4104094"/>
                </a:moveTo>
                <a:cubicBezTo>
                  <a:pt x="3593582" y="4104401"/>
                  <a:pt x="3610076" y="4105695"/>
                  <a:pt x="3631058" y="4107975"/>
                </a:cubicBezTo>
                <a:cubicBezTo>
                  <a:pt x="3673017" y="4112532"/>
                  <a:pt x="3707704" y="4128981"/>
                  <a:pt x="3735115" y="4157318"/>
                </a:cubicBezTo>
                <a:lnTo>
                  <a:pt x="3723976" y="4169359"/>
                </a:lnTo>
                <a:lnTo>
                  <a:pt x="3639453" y="4144789"/>
                </a:lnTo>
                <a:cubicBezTo>
                  <a:pt x="3610675" y="4121146"/>
                  <a:pt x="3583185" y="4110610"/>
                  <a:pt x="3556978" y="4113176"/>
                </a:cubicBezTo>
                <a:cubicBezTo>
                  <a:pt x="3556978" y="4113176"/>
                  <a:pt x="3557658" y="4110828"/>
                  <a:pt x="3559024" y="4106131"/>
                </a:cubicBezTo>
                <a:cubicBezTo>
                  <a:pt x="3562053" y="4104466"/>
                  <a:pt x="3569571" y="4103787"/>
                  <a:pt x="3581576" y="4104094"/>
                </a:cubicBezTo>
                <a:close/>
                <a:moveTo>
                  <a:pt x="2941854" y="4084282"/>
                </a:moveTo>
                <a:cubicBezTo>
                  <a:pt x="2947307" y="4085230"/>
                  <a:pt x="2951699" y="4088735"/>
                  <a:pt x="2955029" y="4094795"/>
                </a:cubicBezTo>
                <a:cubicBezTo>
                  <a:pt x="2958361" y="4100857"/>
                  <a:pt x="2960517" y="4106575"/>
                  <a:pt x="2961499" y="4111956"/>
                </a:cubicBezTo>
                <a:cubicBezTo>
                  <a:pt x="2962484" y="4117333"/>
                  <a:pt x="2964641" y="4123053"/>
                  <a:pt x="2967971" y="4129113"/>
                </a:cubicBezTo>
                <a:cubicBezTo>
                  <a:pt x="2971302" y="4135173"/>
                  <a:pt x="2974974" y="4140060"/>
                  <a:pt x="2978986" y="4143774"/>
                </a:cubicBezTo>
                <a:cubicBezTo>
                  <a:pt x="2983001" y="4147487"/>
                  <a:pt x="2986673" y="4152374"/>
                  <a:pt x="2990002" y="4158433"/>
                </a:cubicBezTo>
                <a:cubicBezTo>
                  <a:pt x="2994998" y="4167524"/>
                  <a:pt x="2989921" y="4176233"/>
                  <a:pt x="2974769" y="4184560"/>
                </a:cubicBezTo>
                <a:cubicBezTo>
                  <a:pt x="2968108" y="4172439"/>
                  <a:pt x="2961522" y="4162249"/>
                  <a:pt x="2955008" y="4153991"/>
                </a:cubicBezTo>
                <a:cubicBezTo>
                  <a:pt x="2948499" y="4145732"/>
                  <a:pt x="2941913" y="4135543"/>
                  <a:pt x="2935251" y="4123421"/>
                </a:cubicBezTo>
                <a:cubicBezTo>
                  <a:pt x="2931919" y="4117359"/>
                  <a:pt x="2929765" y="4111642"/>
                  <a:pt x="2928778" y="4106262"/>
                </a:cubicBezTo>
                <a:cubicBezTo>
                  <a:pt x="2927798" y="4100885"/>
                  <a:pt x="2925640" y="4095165"/>
                  <a:pt x="2922310" y="4089104"/>
                </a:cubicBezTo>
                <a:cubicBezTo>
                  <a:pt x="2929886" y="4084941"/>
                  <a:pt x="2936400" y="4083333"/>
                  <a:pt x="2941854" y="4084282"/>
                </a:cubicBezTo>
                <a:close/>
                <a:moveTo>
                  <a:pt x="3456264" y="4075306"/>
                </a:moveTo>
                <a:cubicBezTo>
                  <a:pt x="3461376" y="4077429"/>
                  <a:pt x="3465256" y="4082695"/>
                  <a:pt x="3467905" y="4091103"/>
                </a:cubicBezTo>
                <a:cubicBezTo>
                  <a:pt x="3473202" y="4107921"/>
                  <a:pt x="3482062" y="4116863"/>
                  <a:pt x="3494483" y="4117927"/>
                </a:cubicBezTo>
                <a:lnTo>
                  <a:pt x="3476301" y="4127919"/>
                </a:lnTo>
                <a:cubicBezTo>
                  <a:pt x="3469640" y="4115798"/>
                  <a:pt x="3456618" y="4099281"/>
                  <a:pt x="3437232" y="4078368"/>
                </a:cubicBezTo>
                <a:cubicBezTo>
                  <a:pt x="3444809" y="4074204"/>
                  <a:pt x="3451152" y="4073184"/>
                  <a:pt x="3456264" y="4075306"/>
                </a:cubicBezTo>
                <a:close/>
                <a:moveTo>
                  <a:pt x="3097127" y="3868742"/>
                </a:moveTo>
                <a:cubicBezTo>
                  <a:pt x="3106217" y="3863746"/>
                  <a:pt x="3124245" y="3869623"/>
                  <a:pt x="3151204" y="3886372"/>
                </a:cubicBezTo>
                <a:cubicBezTo>
                  <a:pt x="3178163" y="3903119"/>
                  <a:pt x="3194143" y="3916040"/>
                  <a:pt x="3199139" y="3925131"/>
                </a:cubicBezTo>
                <a:cubicBezTo>
                  <a:pt x="3209131" y="3943313"/>
                  <a:pt x="3208066" y="3955734"/>
                  <a:pt x="3195943" y="3962397"/>
                </a:cubicBezTo>
                <a:cubicBezTo>
                  <a:pt x="3177761" y="3972389"/>
                  <a:pt x="3158827" y="3963066"/>
                  <a:pt x="3139144" y="3934429"/>
                </a:cubicBezTo>
                <a:cubicBezTo>
                  <a:pt x="3119460" y="3905789"/>
                  <a:pt x="3105454" y="3883895"/>
                  <a:pt x="3097127" y="3868742"/>
                </a:cubicBezTo>
                <a:close/>
                <a:moveTo>
                  <a:pt x="36784" y="3609356"/>
                </a:moveTo>
                <a:cubicBezTo>
                  <a:pt x="40114" y="3615416"/>
                  <a:pt x="49505" y="3618146"/>
                  <a:pt x="64958" y="3617545"/>
                </a:cubicBezTo>
                <a:cubicBezTo>
                  <a:pt x="80410" y="3616945"/>
                  <a:pt x="98284" y="3618958"/>
                  <a:pt x="118585" y="3623583"/>
                </a:cubicBezTo>
                <a:cubicBezTo>
                  <a:pt x="138883" y="3628213"/>
                  <a:pt x="160504" y="3637043"/>
                  <a:pt x="183450" y="3650079"/>
                </a:cubicBezTo>
                <a:cubicBezTo>
                  <a:pt x="206399" y="3663116"/>
                  <a:pt x="226198" y="3684787"/>
                  <a:pt x="242852" y="3715090"/>
                </a:cubicBezTo>
                <a:cubicBezTo>
                  <a:pt x="257840" y="3742363"/>
                  <a:pt x="250183" y="3764325"/>
                  <a:pt x="219879" y="3780980"/>
                </a:cubicBezTo>
                <a:cubicBezTo>
                  <a:pt x="192606" y="3795968"/>
                  <a:pt x="166096" y="3790808"/>
                  <a:pt x="140352" y="3765501"/>
                </a:cubicBezTo>
                <a:cubicBezTo>
                  <a:pt x="102021" y="3774730"/>
                  <a:pt x="67486" y="3762145"/>
                  <a:pt x="36743" y="3727747"/>
                </a:cubicBezTo>
                <a:cubicBezTo>
                  <a:pt x="13428" y="3685322"/>
                  <a:pt x="1203" y="3659488"/>
                  <a:pt x="72" y="3650246"/>
                </a:cubicBezTo>
                <a:cubicBezTo>
                  <a:pt x="-1062" y="3641004"/>
                  <a:pt x="11175" y="3627373"/>
                  <a:pt x="36784" y="3609356"/>
                </a:cubicBezTo>
                <a:close/>
                <a:moveTo>
                  <a:pt x="3959886" y="3370924"/>
                </a:moveTo>
                <a:cubicBezTo>
                  <a:pt x="3972610" y="3379715"/>
                  <a:pt x="3992074" y="3382826"/>
                  <a:pt x="4018282" y="3380259"/>
                </a:cubicBezTo>
                <a:cubicBezTo>
                  <a:pt x="4039795" y="3376329"/>
                  <a:pt x="4058695" y="3374821"/>
                  <a:pt x="4074980" y="3375735"/>
                </a:cubicBezTo>
                <a:cubicBezTo>
                  <a:pt x="4091265" y="3376648"/>
                  <a:pt x="4108267" y="3386046"/>
                  <a:pt x="4125985" y="3403930"/>
                </a:cubicBezTo>
                <a:cubicBezTo>
                  <a:pt x="4119925" y="3407260"/>
                  <a:pt x="4115796" y="3410516"/>
                  <a:pt x="4113598" y="3413695"/>
                </a:cubicBezTo>
                <a:cubicBezTo>
                  <a:pt x="4111399" y="3416877"/>
                  <a:pt x="4107271" y="3420133"/>
                  <a:pt x="4101210" y="3423464"/>
                </a:cubicBezTo>
                <a:cubicBezTo>
                  <a:pt x="4089088" y="3430125"/>
                  <a:pt x="4080530" y="3428911"/>
                  <a:pt x="4075534" y="3419820"/>
                </a:cubicBezTo>
                <a:cubicBezTo>
                  <a:pt x="4078566" y="3418154"/>
                  <a:pt x="4072770" y="3418377"/>
                  <a:pt x="4058149" y="3420494"/>
                </a:cubicBezTo>
                <a:cubicBezTo>
                  <a:pt x="4043530" y="3422610"/>
                  <a:pt x="4026148" y="3423287"/>
                  <a:pt x="4005999" y="3422523"/>
                </a:cubicBezTo>
                <a:cubicBezTo>
                  <a:pt x="3985850" y="3421759"/>
                  <a:pt x="3967216" y="3420161"/>
                  <a:pt x="3950099" y="3417730"/>
                </a:cubicBezTo>
                <a:cubicBezTo>
                  <a:pt x="3932981" y="3415302"/>
                  <a:pt x="3922758" y="3411057"/>
                  <a:pt x="3919427" y="3404995"/>
                </a:cubicBezTo>
                <a:lnTo>
                  <a:pt x="3926470" y="3407043"/>
                </a:lnTo>
                <a:cubicBezTo>
                  <a:pt x="3929500" y="3405378"/>
                  <a:pt x="3928518" y="3399999"/>
                  <a:pt x="3923522" y="3390908"/>
                </a:cubicBezTo>
                <a:close/>
                <a:moveTo>
                  <a:pt x="3287738" y="3144033"/>
                </a:moveTo>
                <a:cubicBezTo>
                  <a:pt x="3294365" y="3145322"/>
                  <a:pt x="3299760" y="3149755"/>
                  <a:pt x="3303924" y="3157332"/>
                </a:cubicBezTo>
                <a:cubicBezTo>
                  <a:pt x="3312251" y="3172484"/>
                  <a:pt x="3313951" y="3186345"/>
                  <a:pt x="3309023" y="3198916"/>
                </a:cubicBezTo>
                <a:cubicBezTo>
                  <a:pt x="3304096" y="3211490"/>
                  <a:pt x="3298600" y="3219441"/>
                  <a:pt x="3292541" y="3222771"/>
                </a:cubicBezTo>
                <a:cubicBezTo>
                  <a:pt x="3268298" y="3236094"/>
                  <a:pt x="3245652" y="3230786"/>
                  <a:pt x="3224601" y="3206843"/>
                </a:cubicBezTo>
                <a:cubicBezTo>
                  <a:pt x="3230663" y="3203512"/>
                  <a:pt x="3228696" y="3192757"/>
                  <a:pt x="3218703" y="3174574"/>
                </a:cubicBezTo>
                <a:cubicBezTo>
                  <a:pt x="3230827" y="3167911"/>
                  <a:pt x="3245976" y="3159586"/>
                  <a:pt x="3264159" y="3149593"/>
                </a:cubicBezTo>
                <a:cubicBezTo>
                  <a:pt x="3273251" y="3144597"/>
                  <a:pt x="3281110" y="3142743"/>
                  <a:pt x="3287738" y="3144033"/>
                </a:cubicBezTo>
                <a:close/>
                <a:moveTo>
                  <a:pt x="3153421" y="2689628"/>
                </a:moveTo>
                <a:cubicBezTo>
                  <a:pt x="3156751" y="2695688"/>
                  <a:pt x="3166558" y="2699177"/>
                  <a:pt x="3182844" y="2700090"/>
                </a:cubicBezTo>
                <a:cubicBezTo>
                  <a:pt x="3199130" y="2701003"/>
                  <a:pt x="3209772" y="2706007"/>
                  <a:pt x="3214768" y="2715098"/>
                </a:cubicBezTo>
                <a:cubicBezTo>
                  <a:pt x="3219764" y="2724190"/>
                  <a:pt x="3216350" y="2735929"/>
                  <a:pt x="3204528" y="2750317"/>
                </a:cubicBezTo>
                <a:cubicBezTo>
                  <a:pt x="3200135" y="2756677"/>
                  <a:pt x="3193390" y="2762356"/>
                  <a:pt x="3184298" y="2767353"/>
                </a:cubicBezTo>
                <a:cubicBezTo>
                  <a:pt x="3163087" y="2779010"/>
                  <a:pt x="3146652" y="2774233"/>
                  <a:pt x="3134994" y="2753021"/>
                </a:cubicBezTo>
                <a:cubicBezTo>
                  <a:pt x="3131663" y="2746959"/>
                  <a:pt x="3130264" y="2740822"/>
                  <a:pt x="3130795" y="2734612"/>
                </a:cubicBezTo>
                <a:cubicBezTo>
                  <a:pt x="3131327" y="2728402"/>
                  <a:pt x="3131444" y="2721432"/>
                  <a:pt x="3131145" y="2713708"/>
                </a:cubicBezTo>
                <a:close/>
                <a:moveTo>
                  <a:pt x="4941963" y="2561179"/>
                </a:moveTo>
                <a:cubicBezTo>
                  <a:pt x="4957245" y="2561165"/>
                  <a:pt x="4969315" y="2565628"/>
                  <a:pt x="4978173" y="2574569"/>
                </a:cubicBezTo>
                <a:cubicBezTo>
                  <a:pt x="4966052" y="2581230"/>
                  <a:pt x="4951242" y="2588384"/>
                  <a:pt x="4933740" y="2596029"/>
                </a:cubicBezTo>
                <a:cubicBezTo>
                  <a:pt x="4916242" y="2603673"/>
                  <a:pt x="4897569" y="2610977"/>
                  <a:pt x="4877719" y="2617939"/>
                </a:cubicBezTo>
                <a:cubicBezTo>
                  <a:pt x="4857875" y="2624899"/>
                  <a:pt x="4839466" y="2629098"/>
                  <a:pt x="4822497" y="2630531"/>
                </a:cubicBezTo>
                <a:cubicBezTo>
                  <a:pt x="4805531" y="2631964"/>
                  <a:pt x="4793032" y="2628970"/>
                  <a:pt x="4785006" y="2621543"/>
                </a:cubicBezTo>
                <a:cubicBezTo>
                  <a:pt x="4809250" y="2608219"/>
                  <a:pt x="4843075" y="2592588"/>
                  <a:pt x="4886483" y="2574654"/>
                </a:cubicBezTo>
                <a:cubicBezTo>
                  <a:pt x="4908188" y="2565685"/>
                  <a:pt x="4926682" y="2561193"/>
                  <a:pt x="4941963" y="2561179"/>
                </a:cubicBezTo>
                <a:close/>
                <a:moveTo>
                  <a:pt x="3573171" y="2559560"/>
                </a:moveTo>
                <a:cubicBezTo>
                  <a:pt x="3580434" y="2587133"/>
                  <a:pt x="3585729" y="2603949"/>
                  <a:pt x="3589060" y="2610010"/>
                </a:cubicBezTo>
                <a:cubicBezTo>
                  <a:pt x="3595121" y="2606679"/>
                  <a:pt x="3601066" y="2610318"/>
                  <a:pt x="3606895" y="2620925"/>
                </a:cubicBezTo>
                <a:cubicBezTo>
                  <a:pt x="3612723" y="2631530"/>
                  <a:pt x="3619802" y="2644411"/>
                  <a:pt x="3628128" y="2659561"/>
                </a:cubicBezTo>
                <a:cubicBezTo>
                  <a:pt x="3641451" y="2683804"/>
                  <a:pt x="3647090" y="2699447"/>
                  <a:pt x="3645044" y="2706491"/>
                </a:cubicBezTo>
                <a:cubicBezTo>
                  <a:pt x="3642993" y="2713536"/>
                  <a:pt x="3635910" y="2720389"/>
                  <a:pt x="3623790" y="2727050"/>
                </a:cubicBezTo>
                <a:cubicBezTo>
                  <a:pt x="3599546" y="2740374"/>
                  <a:pt x="3580763" y="2734912"/>
                  <a:pt x="3567440" y="2710670"/>
                </a:cubicBezTo>
                <a:cubicBezTo>
                  <a:pt x="3555782" y="2689457"/>
                  <a:pt x="3552948" y="2666353"/>
                  <a:pt x="3558942" y="2641360"/>
                </a:cubicBezTo>
                <a:cubicBezTo>
                  <a:pt x="3564932" y="2616366"/>
                  <a:pt x="3566645" y="2590763"/>
                  <a:pt x="3564080" y="2564556"/>
                </a:cubicBezTo>
                <a:close/>
                <a:moveTo>
                  <a:pt x="2823307" y="2498183"/>
                </a:moveTo>
                <a:lnTo>
                  <a:pt x="2792163" y="2533055"/>
                </a:lnTo>
                <a:lnTo>
                  <a:pt x="2792163" y="2533058"/>
                </a:lnTo>
                <a:lnTo>
                  <a:pt x="2783980" y="2546429"/>
                </a:lnTo>
                <a:lnTo>
                  <a:pt x="2786247" y="2559977"/>
                </a:lnTo>
                <a:lnTo>
                  <a:pt x="2792163" y="2533058"/>
                </a:lnTo>
                <a:lnTo>
                  <a:pt x="2792164" y="2533056"/>
                </a:lnTo>
                <a:cubicBezTo>
                  <a:pt x="2801106" y="2524196"/>
                  <a:pt x="2811487" y="2512573"/>
                  <a:pt x="2823308" y="2498184"/>
                </a:cubicBezTo>
                <a:close/>
                <a:moveTo>
                  <a:pt x="3708539" y="2414146"/>
                </a:moveTo>
                <a:cubicBezTo>
                  <a:pt x="3712856" y="2415719"/>
                  <a:pt x="3717059" y="2419327"/>
                  <a:pt x="3721148" y="2424972"/>
                </a:cubicBezTo>
                <a:cubicBezTo>
                  <a:pt x="3729323" y="2436260"/>
                  <a:pt x="3738106" y="2443270"/>
                  <a:pt x="3747499" y="2446000"/>
                </a:cubicBezTo>
                <a:cubicBezTo>
                  <a:pt x="3795222" y="2439502"/>
                  <a:pt x="3829073" y="2454435"/>
                  <a:pt x="3849057" y="2490799"/>
                </a:cubicBezTo>
                <a:cubicBezTo>
                  <a:pt x="3864046" y="2518072"/>
                  <a:pt x="3857906" y="2539202"/>
                  <a:pt x="3830632" y="2554191"/>
                </a:cubicBezTo>
                <a:cubicBezTo>
                  <a:pt x="3817910" y="2545401"/>
                  <a:pt x="3806095" y="2540057"/>
                  <a:pt x="3795189" y="2538159"/>
                </a:cubicBezTo>
                <a:cubicBezTo>
                  <a:pt x="3784282" y="2536264"/>
                  <a:pt x="3775498" y="2529255"/>
                  <a:pt x="3768835" y="2517132"/>
                </a:cubicBezTo>
                <a:cubicBezTo>
                  <a:pt x="3765505" y="2511072"/>
                  <a:pt x="3762932" y="2504594"/>
                  <a:pt x="3761117" y="2497700"/>
                </a:cubicBezTo>
                <a:cubicBezTo>
                  <a:pt x="3759300" y="2490806"/>
                  <a:pt x="3756727" y="2484331"/>
                  <a:pt x="3753396" y="2478270"/>
                </a:cubicBezTo>
                <a:cubicBezTo>
                  <a:pt x="3746735" y="2466149"/>
                  <a:pt x="3738634" y="2456790"/>
                  <a:pt x="3729093" y="2450198"/>
                </a:cubicBezTo>
                <a:cubicBezTo>
                  <a:pt x="3719549" y="2443605"/>
                  <a:pt x="3708269" y="2432050"/>
                  <a:pt x="3695244" y="2415534"/>
                </a:cubicBezTo>
                <a:cubicBezTo>
                  <a:pt x="3699790" y="2413035"/>
                  <a:pt x="3704222" y="2412573"/>
                  <a:pt x="3708539" y="2414146"/>
                </a:cubicBezTo>
                <a:close/>
                <a:moveTo>
                  <a:pt x="2829246" y="2412063"/>
                </a:moveTo>
                <a:cubicBezTo>
                  <a:pt x="2823185" y="2415394"/>
                  <a:pt x="2818223" y="2417134"/>
                  <a:pt x="2814358" y="2417284"/>
                </a:cubicBezTo>
                <a:cubicBezTo>
                  <a:pt x="2810495" y="2417433"/>
                  <a:pt x="2807049" y="2418342"/>
                  <a:pt x="2804017" y="2420008"/>
                </a:cubicBezTo>
                <a:cubicBezTo>
                  <a:pt x="2797959" y="2423338"/>
                  <a:pt x="2788600" y="2431439"/>
                  <a:pt x="2775946" y="2444313"/>
                </a:cubicBezTo>
                <a:cubicBezTo>
                  <a:pt x="2763292" y="2457185"/>
                  <a:pt x="2758631" y="2466652"/>
                  <a:pt x="2761962" y="2472713"/>
                </a:cubicBezTo>
                <a:lnTo>
                  <a:pt x="2761963" y="2472712"/>
                </a:lnTo>
                <a:lnTo>
                  <a:pt x="2762961" y="2461068"/>
                </a:lnTo>
                <a:cubicBezTo>
                  <a:pt x="2765291" y="2456335"/>
                  <a:pt x="2769620" y="2450750"/>
                  <a:pt x="2775947" y="2444314"/>
                </a:cubicBezTo>
                <a:cubicBezTo>
                  <a:pt x="2788601" y="2431440"/>
                  <a:pt x="2797959" y="2423339"/>
                  <a:pt x="2804018" y="2420009"/>
                </a:cubicBezTo>
                <a:cubicBezTo>
                  <a:pt x="2807050" y="2418343"/>
                  <a:pt x="2810496" y="2417434"/>
                  <a:pt x="2814358" y="2417285"/>
                </a:cubicBezTo>
                <a:lnTo>
                  <a:pt x="2829246" y="2412064"/>
                </a:lnTo>
                <a:close/>
                <a:moveTo>
                  <a:pt x="2926056" y="2394371"/>
                </a:moveTo>
                <a:lnTo>
                  <a:pt x="2926055" y="2394372"/>
                </a:lnTo>
                <a:cubicBezTo>
                  <a:pt x="2932716" y="2406492"/>
                  <a:pt x="2939075" y="2410889"/>
                  <a:pt x="2945137" y="2407557"/>
                </a:cubicBezTo>
                <a:lnTo>
                  <a:pt x="2945138" y="2407556"/>
                </a:lnTo>
                <a:lnTo>
                  <a:pt x="2935822" y="2406757"/>
                </a:lnTo>
                <a:close/>
                <a:moveTo>
                  <a:pt x="4544454" y="2345370"/>
                </a:moveTo>
                <a:cubicBezTo>
                  <a:pt x="4556113" y="2366584"/>
                  <a:pt x="4553758" y="2385633"/>
                  <a:pt x="4537391" y="2402518"/>
                </a:cubicBezTo>
                <a:cubicBezTo>
                  <a:pt x="4521025" y="2419403"/>
                  <a:pt x="4500720" y="2434510"/>
                  <a:pt x="4476476" y="2447833"/>
                </a:cubicBezTo>
                <a:cubicBezTo>
                  <a:pt x="4455265" y="2459490"/>
                  <a:pt x="4429206" y="2465919"/>
                  <a:pt x="4398300" y="2467120"/>
                </a:cubicBezTo>
                <a:cubicBezTo>
                  <a:pt x="4384514" y="2470751"/>
                  <a:pt x="4375122" y="2468022"/>
                  <a:pt x="4370126" y="2458930"/>
                </a:cubicBezTo>
                <a:cubicBezTo>
                  <a:pt x="4363465" y="2446809"/>
                  <a:pt x="4364869" y="2433214"/>
                  <a:pt x="4374345" y="2418143"/>
                </a:cubicBezTo>
                <a:cubicBezTo>
                  <a:pt x="4383815" y="2403073"/>
                  <a:pt x="4393099" y="2393040"/>
                  <a:pt x="4402190" y="2388044"/>
                </a:cubicBezTo>
                <a:cubicBezTo>
                  <a:pt x="4428098" y="2377751"/>
                  <a:pt x="4452151" y="2369466"/>
                  <a:pt x="4474346" y="2363186"/>
                </a:cubicBezTo>
                <a:cubicBezTo>
                  <a:pt x="4496542" y="2356906"/>
                  <a:pt x="4519911" y="2350969"/>
                  <a:pt x="4544454" y="2345370"/>
                </a:cubicBezTo>
                <a:close/>
                <a:moveTo>
                  <a:pt x="2921301" y="2331877"/>
                </a:moveTo>
                <a:cubicBezTo>
                  <a:pt x="2918571" y="2341270"/>
                  <a:pt x="2913793" y="2357706"/>
                  <a:pt x="2906970" y="2381185"/>
                </a:cubicBezTo>
                <a:cubicBezTo>
                  <a:pt x="2900144" y="2404662"/>
                  <a:pt x="2889155" y="2420567"/>
                  <a:pt x="2874005" y="2428893"/>
                </a:cubicBezTo>
                <a:cubicBezTo>
                  <a:pt x="2864912" y="2433890"/>
                  <a:pt x="2856355" y="2432675"/>
                  <a:pt x="2848327" y="2425249"/>
                </a:cubicBezTo>
                <a:cubicBezTo>
                  <a:pt x="2848928" y="2440700"/>
                  <a:pt x="2847715" y="2449260"/>
                  <a:pt x="2844683" y="2450926"/>
                </a:cubicBezTo>
                <a:lnTo>
                  <a:pt x="2831496" y="2470009"/>
                </a:lnTo>
                <a:lnTo>
                  <a:pt x="2830137" y="2468132"/>
                </a:lnTo>
                <a:lnTo>
                  <a:pt x="2825364" y="2461542"/>
                </a:lnTo>
                <a:cubicBezTo>
                  <a:pt x="2823774" y="2460443"/>
                  <a:pt x="2822638" y="2461067"/>
                  <a:pt x="2821955" y="2463416"/>
                </a:cubicBezTo>
                <a:lnTo>
                  <a:pt x="2818547" y="2465290"/>
                </a:lnTo>
                <a:lnTo>
                  <a:pt x="2818547" y="2465291"/>
                </a:lnTo>
                <a:cubicBezTo>
                  <a:pt x="2820137" y="2466389"/>
                  <a:pt x="2821273" y="2465764"/>
                  <a:pt x="2821956" y="2463418"/>
                </a:cubicBezTo>
                <a:cubicBezTo>
                  <a:pt x="2822639" y="2461068"/>
                  <a:pt x="2823775" y="2460444"/>
                  <a:pt x="2825365" y="2461543"/>
                </a:cubicBezTo>
                <a:lnTo>
                  <a:pt x="2830137" y="2468132"/>
                </a:lnTo>
                <a:lnTo>
                  <a:pt x="2831496" y="2470009"/>
                </a:lnTo>
                <a:lnTo>
                  <a:pt x="2831496" y="2470009"/>
                </a:lnTo>
                <a:lnTo>
                  <a:pt x="2831497" y="2470010"/>
                </a:lnTo>
                <a:cubicBezTo>
                  <a:pt x="2837258" y="2458953"/>
                  <a:pt x="2841653" y="2452592"/>
                  <a:pt x="2844683" y="2450927"/>
                </a:cubicBezTo>
                <a:cubicBezTo>
                  <a:pt x="2847715" y="2449261"/>
                  <a:pt x="2848929" y="2440701"/>
                  <a:pt x="2848328" y="2425250"/>
                </a:cubicBezTo>
                <a:cubicBezTo>
                  <a:pt x="2856355" y="2432676"/>
                  <a:pt x="2864913" y="2433891"/>
                  <a:pt x="2874006" y="2428894"/>
                </a:cubicBezTo>
                <a:cubicBezTo>
                  <a:pt x="2889156" y="2420568"/>
                  <a:pt x="2900144" y="2404664"/>
                  <a:pt x="2906970" y="2381186"/>
                </a:cubicBezTo>
                <a:cubicBezTo>
                  <a:pt x="2913794" y="2357707"/>
                  <a:pt x="2918571" y="2341271"/>
                  <a:pt x="2921302" y="2331878"/>
                </a:cubicBezTo>
                <a:cubicBezTo>
                  <a:pt x="2935688" y="2343701"/>
                  <a:pt x="2947579" y="2350976"/>
                  <a:pt x="2956971" y="2353707"/>
                </a:cubicBezTo>
                <a:lnTo>
                  <a:pt x="2983548" y="2380528"/>
                </a:lnTo>
                <a:cubicBezTo>
                  <a:pt x="2975221" y="2365376"/>
                  <a:pt x="2966362" y="2356434"/>
                  <a:pt x="2956971" y="2353706"/>
                </a:cubicBezTo>
                <a:cubicBezTo>
                  <a:pt x="2947579" y="2350975"/>
                  <a:pt x="2935688" y="2343701"/>
                  <a:pt x="2921301" y="2331877"/>
                </a:cubicBezTo>
                <a:close/>
                <a:moveTo>
                  <a:pt x="2725347" y="2217626"/>
                </a:moveTo>
                <a:cubicBezTo>
                  <a:pt x="2713908" y="2221940"/>
                  <a:pt x="2704326" y="2224248"/>
                  <a:pt x="2696598" y="2224547"/>
                </a:cubicBezTo>
                <a:cubicBezTo>
                  <a:pt x="2704926" y="2239700"/>
                  <a:pt x="2709391" y="2255001"/>
                  <a:pt x="2709992" y="2270455"/>
                </a:cubicBezTo>
                <a:cubicBezTo>
                  <a:pt x="2710593" y="2285906"/>
                  <a:pt x="2714223" y="2299692"/>
                  <a:pt x="2720885" y="2311815"/>
                </a:cubicBezTo>
                <a:lnTo>
                  <a:pt x="2720886" y="2311814"/>
                </a:lnTo>
                <a:lnTo>
                  <a:pt x="2709992" y="2270456"/>
                </a:lnTo>
                <a:cubicBezTo>
                  <a:pt x="2709392" y="2255002"/>
                  <a:pt x="2704926" y="2239701"/>
                  <a:pt x="2696599" y="2224548"/>
                </a:cubicBezTo>
                <a:cubicBezTo>
                  <a:pt x="2704327" y="2224249"/>
                  <a:pt x="2713909" y="2221940"/>
                  <a:pt x="2725348" y="2217627"/>
                </a:cubicBezTo>
                <a:lnTo>
                  <a:pt x="2741339" y="2218457"/>
                </a:lnTo>
                <a:lnTo>
                  <a:pt x="2749352" y="2227509"/>
                </a:lnTo>
                <a:lnTo>
                  <a:pt x="2754997" y="2233886"/>
                </a:lnTo>
                <a:lnTo>
                  <a:pt x="2754996" y="2233885"/>
                </a:lnTo>
                <a:lnTo>
                  <a:pt x="2749352" y="2227509"/>
                </a:lnTo>
                <a:lnTo>
                  <a:pt x="2741339" y="2218457"/>
                </a:lnTo>
                <a:lnTo>
                  <a:pt x="2741339" y="2218457"/>
                </a:lnTo>
                <a:lnTo>
                  <a:pt x="2741338" y="2218456"/>
                </a:lnTo>
                <a:cubicBezTo>
                  <a:pt x="2736397" y="2215747"/>
                  <a:pt x="2731066" y="2215470"/>
                  <a:pt x="2725347" y="2217626"/>
                </a:cubicBezTo>
                <a:close/>
                <a:moveTo>
                  <a:pt x="3823603" y="2164477"/>
                </a:moveTo>
                <a:cubicBezTo>
                  <a:pt x="3827466" y="2164327"/>
                  <a:pt x="3830229" y="2165767"/>
                  <a:pt x="3831895" y="2168798"/>
                </a:cubicBezTo>
                <a:cubicBezTo>
                  <a:pt x="3824172" y="2169098"/>
                  <a:pt x="3820723" y="2170006"/>
                  <a:pt x="3821554" y="2171520"/>
                </a:cubicBezTo>
                <a:cubicBezTo>
                  <a:pt x="3822388" y="2173036"/>
                  <a:pt x="3818110" y="2172430"/>
                  <a:pt x="3808717" y="2169699"/>
                </a:cubicBezTo>
                <a:cubicBezTo>
                  <a:pt x="3814779" y="2166368"/>
                  <a:pt x="3819740" y="2164627"/>
                  <a:pt x="3823603" y="2164477"/>
                </a:cubicBezTo>
                <a:close/>
                <a:moveTo>
                  <a:pt x="3866253" y="2037465"/>
                </a:moveTo>
                <a:cubicBezTo>
                  <a:pt x="3875643" y="2040196"/>
                  <a:pt x="3884278" y="2043344"/>
                  <a:pt x="3892153" y="2046905"/>
                </a:cubicBezTo>
                <a:cubicBezTo>
                  <a:pt x="3900031" y="2050468"/>
                  <a:pt x="3908665" y="2053615"/>
                  <a:pt x="3918057" y="2056345"/>
                </a:cubicBezTo>
                <a:cubicBezTo>
                  <a:pt x="3929115" y="2062105"/>
                  <a:pt x="3941686" y="2067033"/>
                  <a:pt x="3955774" y="2071128"/>
                </a:cubicBezTo>
                <a:cubicBezTo>
                  <a:pt x="3958805" y="2069462"/>
                  <a:pt x="3961417" y="2067040"/>
                  <a:pt x="3963615" y="2063857"/>
                </a:cubicBezTo>
                <a:cubicBezTo>
                  <a:pt x="3965813" y="2060679"/>
                  <a:pt x="3968428" y="2058255"/>
                  <a:pt x="3971457" y="2056590"/>
                </a:cubicBezTo>
                <a:cubicBezTo>
                  <a:pt x="3989640" y="2046597"/>
                  <a:pt x="4010620" y="2048875"/>
                  <a:pt x="4034402" y="2063427"/>
                </a:cubicBezTo>
                <a:cubicBezTo>
                  <a:pt x="4058179" y="2077977"/>
                  <a:pt x="4075064" y="2094345"/>
                  <a:pt x="4085056" y="2112527"/>
                </a:cubicBezTo>
                <a:cubicBezTo>
                  <a:pt x="4082027" y="2114192"/>
                  <a:pt x="4076798" y="2119040"/>
                  <a:pt x="4069374" y="2127064"/>
                </a:cubicBezTo>
                <a:cubicBezTo>
                  <a:pt x="4061947" y="2135093"/>
                  <a:pt x="4056037" y="2142287"/>
                  <a:pt x="4051641" y="2148647"/>
                </a:cubicBezTo>
                <a:cubicBezTo>
                  <a:pt x="4048311" y="2142587"/>
                  <a:pt x="4035471" y="2140765"/>
                  <a:pt x="4013127" y="2143182"/>
                </a:cubicBezTo>
                <a:cubicBezTo>
                  <a:pt x="3990781" y="2145597"/>
                  <a:pt x="3968251" y="2133317"/>
                  <a:pt x="3945536" y="2106345"/>
                </a:cubicBezTo>
                <a:cubicBezTo>
                  <a:pt x="3942504" y="2108012"/>
                  <a:pt x="3929783" y="2099218"/>
                  <a:pt x="3907369" y="2079974"/>
                </a:cubicBezTo>
                <a:cubicBezTo>
                  <a:pt x="3884955" y="2060727"/>
                  <a:pt x="3871249" y="2046556"/>
                  <a:pt x="3866253" y="2037465"/>
                </a:cubicBezTo>
                <a:close/>
                <a:moveTo>
                  <a:pt x="809553" y="1752402"/>
                </a:moveTo>
                <a:lnTo>
                  <a:pt x="809552" y="1752402"/>
                </a:lnTo>
                <a:cubicBezTo>
                  <a:pt x="818943" y="1755133"/>
                  <a:pt x="822465" y="1756156"/>
                  <a:pt x="820118" y="1755474"/>
                </a:cubicBezTo>
                <a:lnTo>
                  <a:pt x="820119" y="1755474"/>
                </a:lnTo>
                <a:close/>
                <a:moveTo>
                  <a:pt x="832731" y="1751501"/>
                </a:moveTo>
                <a:lnTo>
                  <a:pt x="821511" y="1753969"/>
                </a:lnTo>
                <a:lnTo>
                  <a:pt x="821510" y="1753969"/>
                </a:lnTo>
                <a:close/>
                <a:moveTo>
                  <a:pt x="822166" y="1748430"/>
                </a:moveTo>
                <a:lnTo>
                  <a:pt x="822165" y="1748431"/>
                </a:lnTo>
                <a:lnTo>
                  <a:pt x="820773" y="1749935"/>
                </a:lnTo>
                <a:lnTo>
                  <a:pt x="820774" y="1749934"/>
                </a:lnTo>
                <a:close/>
                <a:moveTo>
                  <a:pt x="5109614" y="1596811"/>
                </a:moveTo>
                <a:cubicBezTo>
                  <a:pt x="5125067" y="1596210"/>
                  <a:pt x="5136956" y="1603487"/>
                  <a:pt x="5145283" y="1618639"/>
                </a:cubicBezTo>
                <a:cubicBezTo>
                  <a:pt x="5132097" y="1637723"/>
                  <a:pt x="5122965" y="1651618"/>
                  <a:pt x="5117886" y="1660328"/>
                </a:cubicBezTo>
                <a:cubicBezTo>
                  <a:pt x="5112809" y="1669036"/>
                  <a:pt x="5099664" y="1679221"/>
                  <a:pt x="5078452" y="1690878"/>
                </a:cubicBezTo>
                <a:cubicBezTo>
                  <a:pt x="5063300" y="1699205"/>
                  <a:pt x="5051860" y="1703519"/>
                  <a:pt x="5044134" y="1703820"/>
                </a:cubicBezTo>
                <a:cubicBezTo>
                  <a:pt x="5036409" y="1704118"/>
                  <a:pt x="5024970" y="1708434"/>
                  <a:pt x="5009817" y="1716761"/>
                </a:cubicBezTo>
                <a:lnTo>
                  <a:pt x="4973452" y="1736746"/>
                </a:lnTo>
                <a:cubicBezTo>
                  <a:pt x="4975118" y="1739776"/>
                  <a:pt x="4975267" y="1743638"/>
                  <a:pt x="4973903" y="1748335"/>
                </a:cubicBezTo>
                <a:cubicBezTo>
                  <a:pt x="4970873" y="1750000"/>
                  <a:pt x="4968525" y="1749317"/>
                  <a:pt x="4966860" y="1746287"/>
                </a:cubicBezTo>
                <a:cubicBezTo>
                  <a:pt x="4965194" y="1743256"/>
                  <a:pt x="4961330" y="1743408"/>
                  <a:pt x="4955270" y="1746738"/>
                </a:cubicBezTo>
                <a:cubicBezTo>
                  <a:pt x="4949210" y="1750069"/>
                  <a:pt x="4947354" y="1752076"/>
                  <a:pt x="4949700" y="1752758"/>
                </a:cubicBezTo>
                <a:cubicBezTo>
                  <a:pt x="4952049" y="1753440"/>
                  <a:pt x="4952539" y="1756128"/>
                  <a:pt x="4951176" y="1760825"/>
                </a:cubicBezTo>
                <a:cubicBezTo>
                  <a:pt x="4945114" y="1764156"/>
                  <a:pt x="4938220" y="1765972"/>
                  <a:pt x="4930495" y="1766272"/>
                </a:cubicBezTo>
                <a:cubicBezTo>
                  <a:pt x="4922768" y="1766571"/>
                  <a:pt x="4915877" y="1768388"/>
                  <a:pt x="4909816" y="1771719"/>
                </a:cubicBezTo>
                <a:cubicBezTo>
                  <a:pt x="4905884" y="1750205"/>
                  <a:pt x="4922215" y="1722489"/>
                  <a:pt x="4958812" y="1688566"/>
                </a:cubicBezTo>
                <a:cubicBezTo>
                  <a:pt x="4995408" y="1654643"/>
                  <a:pt x="5030374" y="1628522"/>
                  <a:pt x="5063707" y="1610203"/>
                </a:cubicBezTo>
                <a:cubicBezTo>
                  <a:pt x="5072799" y="1605206"/>
                  <a:pt x="5088101" y="1600744"/>
                  <a:pt x="5109614" y="1596811"/>
                </a:cubicBezTo>
                <a:close/>
                <a:moveTo>
                  <a:pt x="932239" y="1474875"/>
                </a:moveTo>
                <a:cubicBezTo>
                  <a:pt x="954734" y="1476321"/>
                  <a:pt x="970979" y="1486135"/>
                  <a:pt x="980971" y="1504317"/>
                </a:cubicBezTo>
                <a:cubicBezTo>
                  <a:pt x="987633" y="1516439"/>
                  <a:pt x="983838" y="1538254"/>
                  <a:pt x="969589" y="1569758"/>
                </a:cubicBezTo>
                <a:cubicBezTo>
                  <a:pt x="954735" y="1585811"/>
                  <a:pt x="945796" y="1594671"/>
                  <a:pt x="942764" y="1596337"/>
                </a:cubicBezTo>
                <a:cubicBezTo>
                  <a:pt x="912462" y="1612990"/>
                  <a:pt x="887317" y="1603135"/>
                  <a:pt x="867332" y="1566769"/>
                </a:cubicBezTo>
                <a:cubicBezTo>
                  <a:pt x="860671" y="1554649"/>
                  <a:pt x="856622" y="1540105"/>
                  <a:pt x="855189" y="1523137"/>
                </a:cubicBezTo>
                <a:cubicBezTo>
                  <a:pt x="853756" y="1506168"/>
                  <a:pt x="860615" y="1493521"/>
                  <a:pt x="875765" y="1485195"/>
                </a:cubicBezTo>
                <a:cubicBezTo>
                  <a:pt x="890918" y="1476868"/>
                  <a:pt x="909743" y="1473427"/>
                  <a:pt x="932239" y="1474875"/>
                </a:cubicBezTo>
                <a:close/>
                <a:moveTo>
                  <a:pt x="146859" y="1137410"/>
                </a:moveTo>
                <a:lnTo>
                  <a:pt x="179055" y="1148994"/>
                </a:lnTo>
                <a:cubicBezTo>
                  <a:pt x="191394" y="1167856"/>
                  <a:pt x="202562" y="1186380"/>
                  <a:pt x="212553" y="1204562"/>
                </a:cubicBezTo>
                <a:cubicBezTo>
                  <a:pt x="197401" y="1212889"/>
                  <a:pt x="180474" y="1205423"/>
                  <a:pt x="161773" y="1182165"/>
                </a:cubicBezTo>
                <a:lnTo>
                  <a:pt x="134545" y="1144177"/>
                </a:lnTo>
                <a:close/>
                <a:moveTo>
                  <a:pt x="796757" y="1109886"/>
                </a:moveTo>
                <a:cubicBezTo>
                  <a:pt x="803384" y="1111176"/>
                  <a:pt x="810295" y="1114776"/>
                  <a:pt x="817489" y="1120685"/>
                </a:cubicBezTo>
                <a:cubicBezTo>
                  <a:pt x="831878" y="1132506"/>
                  <a:pt x="843234" y="1145994"/>
                  <a:pt x="851561" y="1161146"/>
                </a:cubicBezTo>
                <a:cubicBezTo>
                  <a:pt x="854891" y="1167206"/>
                  <a:pt x="857049" y="1172926"/>
                  <a:pt x="858030" y="1178305"/>
                </a:cubicBezTo>
                <a:cubicBezTo>
                  <a:pt x="859015" y="1183682"/>
                  <a:pt x="860339" y="1187886"/>
                  <a:pt x="862005" y="1190918"/>
                </a:cubicBezTo>
                <a:cubicBezTo>
                  <a:pt x="858975" y="1192583"/>
                  <a:pt x="855109" y="1192733"/>
                  <a:pt x="850415" y="1191368"/>
                </a:cubicBezTo>
                <a:cubicBezTo>
                  <a:pt x="844354" y="1194699"/>
                  <a:pt x="842989" y="1199394"/>
                  <a:pt x="846320" y="1205456"/>
                </a:cubicBezTo>
                <a:cubicBezTo>
                  <a:pt x="846320" y="1205456"/>
                  <a:pt x="849500" y="1207654"/>
                  <a:pt x="855863" y="1212048"/>
                </a:cubicBezTo>
                <a:cubicBezTo>
                  <a:pt x="813135" y="1227639"/>
                  <a:pt x="780949" y="1215735"/>
                  <a:pt x="759299" y="1176341"/>
                </a:cubicBezTo>
                <a:cubicBezTo>
                  <a:pt x="754303" y="1167250"/>
                  <a:pt x="752335" y="1156491"/>
                  <a:pt x="753400" y="1144070"/>
                </a:cubicBezTo>
                <a:cubicBezTo>
                  <a:pt x="754464" y="1131649"/>
                  <a:pt x="762573" y="1121273"/>
                  <a:pt x="777725" y="1112946"/>
                </a:cubicBezTo>
                <a:cubicBezTo>
                  <a:pt x="783785" y="1109615"/>
                  <a:pt x="790129" y="1108596"/>
                  <a:pt x="796757" y="1109886"/>
                </a:cubicBezTo>
                <a:close/>
                <a:moveTo>
                  <a:pt x="647824" y="876576"/>
                </a:moveTo>
                <a:lnTo>
                  <a:pt x="651003" y="878775"/>
                </a:lnTo>
                <a:lnTo>
                  <a:pt x="650323" y="881123"/>
                </a:lnTo>
                <a:close/>
                <a:moveTo>
                  <a:pt x="2731879" y="684118"/>
                </a:moveTo>
                <a:cubicBezTo>
                  <a:pt x="2735210" y="690179"/>
                  <a:pt x="2740058" y="695408"/>
                  <a:pt x="2746416" y="699802"/>
                </a:cubicBezTo>
                <a:cubicBezTo>
                  <a:pt x="2752778" y="704198"/>
                  <a:pt x="2757624" y="709428"/>
                  <a:pt x="2760954" y="715486"/>
                </a:cubicBezTo>
                <a:cubicBezTo>
                  <a:pt x="2767616" y="727609"/>
                  <a:pt x="2769999" y="739120"/>
                  <a:pt x="2768101" y="750029"/>
                </a:cubicBezTo>
                <a:cubicBezTo>
                  <a:pt x="2766203" y="760935"/>
                  <a:pt x="2768586" y="772449"/>
                  <a:pt x="2775249" y="784572"/>
                </a:cubicBezTo>
                <a:cubicBezTo>
                  <a:pt x="2785241" y="802754"/>
                  <a:pt x="2798946" y="816923"/>
                  <a:pt x="2816364" y="827079"/>
                </a:cubicBezTo>
                <a:cubicBezTo>
                  <a:pt x="2833782" y="837233"/>
                  <a:pt x="2850066" y="838149"/>
                  <a:pt x="2865219" y="829822"/>
                </a:cubicBezTo>
                <a:cubicBezTo>
                  <a:pt x="2874310" y="824826"/>
                  <a:pt x="2883250" y="815965"/>
                  <a:pt x="2892041" y="803244"/>
                </a:cubicBezTo>
                <a:cubicBezTo>
                  <a:pt x="2900833" y="790521"/>
                  <a:pt x="2912804" y="779997"/>
                  <a:pt x="2927957" y="771669"/>
                </a:cubicBezTo>
                <a:cubicBezTo>
                  <a:pt x="2936283" y="786820"/>
                  <a:pt x="2940403" y="803297"/>
                  <a:pt x="2940324" y="821099"/>
                </a:cubicBezTo>
                <a:cubicBezTo>
                  <a:pt x="2940243" y="838898"/>
                  <a:pt x="2941335" y="857041"/>
                  <a:pt x="2943602" y="875521"/>
                </a:cubicBezTo>
                <a:cubicBezTo>
                  <a:pt x="2955260" y="896734"/>
                  <a:pt x="2976348" y="911777"/>
                  <a:pt x="3006871" y="920649"/>
                </a:cubicBezTo>
                <a:cubicBezTo>
                  <a:pt x="3037394" y="929522"/>
                  <a:pt x="3055685" y="932293"/>
                  <a:pt x="3061746" y="928962"/>
                </a:cubicBezTo>
                <a:cubicBezTo>
                  <a:pt x="3064776" y="927297"/>
                  <a:pt x="3073035" y="920785"/>
                  <a:pt x="3086522" y="909428"/>
                </a:cubicBezTo>
                <a:cubicBezTo>
                  <a:pt x="3100006" y="898070"/>
                  <a:pt x="3114329" y="888228"/>
                  <a:pt x="3129481" y="879901"/>
                </a:cubicBezTo>
                <a:cubicBezTo>
                  <a:pt x="3150693" y="868244"/>
                  <a:pt x="3165463" y="869990"/>
                  <a:pt x="3173790" y="885142"/>
                </a:cubicBezTo>
                <a:cubicBezTo>
                  <a:pt x="3162267" y="907256"/>
                  <a:pt x="3150822" y="931302"/>
                  <a:pt x="3139453" y="957278"/>
                </a:cubicBezTo>
                <a:cubicBezTo>
                  <a:pt x="3128082" y="983257"/>
                  <a:pt x="3128225" y="1006851"/>
                  <a:pt x="3139882" y="1028063"/>
                </a:cubicBezTo>
                <a:cubicBezTo>
                  <a:pt x="3156999" y="1030492"/>
                  <a:pt x="3170555" y="1040798"/>
                  <a:pt x="3180549" y="1058982"/>
                </a:cubicBezTo>
                <a:cubicBezTo>
                  <a:pt x="3187210" y="1071103"/>
                  <a:pt x="3191942" y="1083300"/>
                  <a:pt x="3194738" y="1095570"/>
                </a:cubicBezTo>
                <a:cubicBezTo>
                  <a:pt x="3197537" y="1107843"/>
                  <a:pt x="3202268" y="1120041"/>
                  <a:pt x="3208929" y="1132161"/>
                </a:cubicBezTo>
                <a:cubicBezTo>
                  <a:pt x="3207264" y="1129131"/>
                  <a:pt x="3219421" y="1133300"/>
                  <a:pt x="3245397" y="1144672"/>
                </a:cubicBezTo>
                <a:cubicBezTo>
                  <a:pt x="3271373" y="1156040"/>
                  <a:pt x="3285877" y="1160894"/>
                  <a:pt x="3288906" y="1159228"/>
                </a:cubicBezTo>
                <a:cubicBezTo>
                  <a:pt x="3307226" y="1192563"/>
                  <a:pt x="3309145" y="1231949"/>
                  <a:pt x="3294662" y="1277393"/>
                </a:cubicBezTo>
                <a:cubicBezTo>
                  <a:pt x="3280180" y="1322835"/>
                  <a:pt x="3278768" y="1356165"/>
                  <a:pt x="3290425" y="1377376"/>
                </a:cubicBezTo>
                <a:cubicBezTo>
                  <a:pt x="3298753" y="1392529"/>
                  <a:pt x="3308860" y="1403742"/>
                  <a:pt x="3320750" y="1411019"/>
                </a:cubicBezTo>
                <a:cubicBezTo>
                  <a:pt x="3332642" y="1418294"/>
                  <a:pt x="3341616" y="1420264"/>
                  <a:pt x="3347675" y="1416934"/>
                </a:cubicBezTo>
                <a:cubicBezTo>
                  <a:pt x="3353737" y="1413603"/>
                  <a:pt x="3358622" y="1409934"/>
                  <a:pt x="3362335" y="1405919"/>
                </a:cubicBezTo>
                <a:cubicBezTo>
                  <a:pt x="3366048" y="1401906"/>
                  <a:pt x="3370937" y="1398232"/>
                  <a:pt x="3376996" y="1394902"/>
                </a:cubicBezTo>
                <a:cubicBezTo>
                  <a:pt x="3383658" y="1407025"/>
                  <a:pt x="3404524" y="1416271"/>
                  <a:pt x="3439590" y="1422646"/>
                </a:cubicBezTo>
                <a:cubicBezTo>
                  <a:pt x="3474659" y="1429021"/>
                  <a:pt x="3505980" y="1428576"/>
                  <a:pt x="3533555" y="1421315"/>
                </a:cubicBezTo>
                <a:cubicBezTo>
                  <a:pt x="3544311" y="1419349"/>
                  <a:pt x="3552112" y="1420979"/>
                  <a:pt x="3556958" y="1426208"/>
                </a:cubicBezTo>
                <a:cubicBezTo>
                  <a:pt x="3561804" y="1431437"/>
                  <a:pt x="3568581" y="1436588"/>
                  <a:pt x="3577290" y="1441668"/>
                </a:cubicBezTo>
                <a:cubicBezTo>
                  <a:pt x="3586000" y="1446744"/>
                  <a:pt x="3598082" y="1448984"/>
                  <a:pt x="3613532" y="1448382"/>
                </a:cubicBezTo>
                <a:cubicBezTo>
                  <a:pt x="3628984" y="1447782"/>
                  <a:pt x="3650347" y="1439987"/>
                  <a:pt x="3677621" y="1424998"/>
                </a:cubicBezTo>
                <a:cubicBezTo>
                  <a:pt x="3680652" y="1423333"/>
                  <a:pt x="3680576" y="1421403"/>
                  <a:pt x="3677396" y="1419202"/>
                </a:cubicBezTo>
                <a:cubicBezTo>
                  <a:pt x="3675806" y="1418106"/>
                  <a:pt x="3675371" y="1416863"/>
                  <a:pt x="3676091" y="1415483"/>
                </a:cubicBezTo>
                <a:lnTo>
                  <a:pt x="3677794" y="1414098"/>
                </a:lnTo>
                <a:lnTo>
                  <a:pt x="3677420" y="1414197"/>
                </a:lnTo>
                <a:cubicBezTo>
                  <a:pt x="3674981" y="1414922"/>
                  <a:pt x="3673382" y="1415491"/>
                  <a:pt x="3672625" y="1415908"/>
                </a:cubicBezTo>
                <a:lnTo>
                  <a:pt x="3681718" y="1410911"/>
                </a:lnTo>
                <a:lnTo>
                  <a:pt x="3677799" y="1414096"/>
                </a:lnTo>
                <a:lnTo>
                  <a:pt x="3687255" y="1411567"/>
                </a:lnTo>
                <a:cubicBezTo>
                  <a:pt x="3695493" y="1409506"/>
                  <a:pt x="3707094" y="1406829"/>
                  <a:pt x="3722053" y="1403540"/>
                </a:cubicBezTo>
                <a:cubicBezTo>
                  <a:pt x="3751974" y="1396960"/>
                  <a:pt x="3799807" y="1403225"/>
                  <a:pt x="3865548" y="1422335"/>
                </a:cubicBezTo>
                <a:cubicBezTo>
                  <a:pt x="3868578" y="1420670"/>
                  <a:pt x="3876795" y="1423059"/>
                  <a:pt x="3890198" y="1429500"/>
                </a:cubicBezTo>
                <a:cubicBezTo>
                  <a:pt x="3903605" y="1435943"/>
                  <a:pt x="3916254" y="1442802"/>
                  <a:pt x="3928142" y="1450080"/>
                </a:cubicBezTo>
                <a:cubicBezTo>
                  <a:pt x="3940032" y="1457353"/>
                  <a:pt x="3952678" y="1464213"/>
                  <a:pt x="3966084" y="1470656"/>
                </a:cubicBezTo>
                <a:cubicBezTo>
                  <a:pt x="3979488" y="1477098"/>
                  <a:pt x="3987706" y="1479487"/>
                  <a:pt x="3990736" y="1477822"/>
                </a:cubicBezTo>
                <a:cubicBezTo>
                  <a:pt x="3991338" y="1493274"/>
                  <a:pt x="3993306" y="1504029"/>
                  <a:pt x="3996636" y="1510089"/>
                </a:cubicBezTo>
                <a:cubicBezTo>
                  <a:pt x="4002694" y="1506760"/>
                  <a:pt x="4014884" y="1521762"/>
                  <a:pt x="4033204" y="1555097"/>
                </a:cubicBezTo>
                <a:cubicBezTo>
                  <a:pt x="4046526" y="1579338"/>
                  <a:pt x="4055270" y="1595249"/>
                  <a:pt x="4059433" y="1602824"/>
                </a:cubicBezTo>
                <a:lnTo>
                  <a:pt x="4062711" y="1611268"/>
                </a:lnTo>
                <a:lnTo>
                  <a:pt x="4063181" y="1609643"/>
                </a:lnTo>
                <a:cubicBezTo>
                  <a:pt x="4064846" y="1612673"/>
                  <a:pt x="4064125" y="1623922"/>
                  <a:pt x="4061012" y="1643388"/>
                </a:cubicBezTo>
                <a:cubicBezTo>
                  <a:pt x="4057899" y="1662853"/>
                  <a:pt x="4060957" y="1691752"/>
                  <a:pt x="4070186" y="1730083"/>
                </a:cubicBezTo>
                <a:cubicBezTo>
                  <a:pt x="4052304" y="1747799"/>
                  <a:pt x="4038777" y="1768057"/>
                  <a:pt x="4029606" y="1790853"/>
                </a:cubicBezTo>
                <a:cubicBezTo>
                  <a:pt x="4020431" y="1813649"/>
                  <a:pt x="4012847" y="1837546"/>
                  <a:pt x="4006858" y="1862538"/>
                </a:cubicBezTo>
                <a:cubicBezTo>
                  <a:pt x="4000865" y="1887533"/>
                  <a:pt x="3994797" y="1910597"/>
                  <a:pt x="3988655" y="1931728"/>
                </a:cubicBezTo>
                <a:cubicBezTo>
                  <a:pt x="3982513" y="1952858"/>
                  <a:pt x="3971864" y="1967586"/>
                  <a:pt x="3956712" y="1975913"/>
                </a:cubicBezTo>
                <a:cubicBezTo>
                  <a:pt x="3933236" y="1969089"/>
                  <a:pt x="3911421" y="1965294"/>
                  <a:pt x="3891273" y="1964530"/>
                </a:cubicBezTo>
                <a:cubicBezTo>
                  <a:pt x="3871123" y="1963766"/>
                  <a:pt x="3848930" y="1970045"/>
                  <a:pt x="3824684" y="1983370"/>
                </a:cubicBezTo>
                <a:cubicBezTo>
                  <a:pt x="3833011" y="1998522"/>
                  <a:pt x="3846868" y="2016554"/>
                  <a:pt x="3866253" y="2037464"/>
                </a:cubicBezTo>
                <a:cubicBezTo>
                  <a:pt x="3851100" y="2045792"/>
                  <a:pt x="3842541" y="2044578"/>
                  <a:pt x="3840576" y="2033820"/>
                </a:cubicBezTo>
                <a:cubicBezTo>
                  <a:pt x="3838610" y="2023064"/>
                  <a:pt x="3832930" y="2016322"/>
                  <a:pt x="3823540" y="2013590"/>
                </a:cubicBezTo>
                <a:cubicBezTo>
                  <a:pt x="3830202" y="2025713"/>
                  <a:pt x="3829363" y="2043929"/>
                  <a:pt x="3821022" y="2068240"/>
                </a:cubicBezTo>
                <a:cubicBezTo>
                  <a:pt x="3812682" y="2092552"/>
                  <a:pt x="3809343" y="2106223"/>
                  <a:pt x="3811010" y="2109255"/>
                </a:cubicBezTo>
                <a:cubicBezTo>
                  <a:pt x="3811010" y="2109255"/>
                  <a:pt x="3819035" y="2116682"/>
                  <a:pt x="3835089" y="2131532"/>
                </a:cubicBezTo>
                <a:cubicBezTo>
                  <a:pt x="3825998" y="2136528"/>
                  <a:pt x="3820622" y="2137510"/>
                  <a:pt x="3818957" y="2134480"/>
                </a:cubicBezTo>
                <a:lnTo>
                  <a:pt x="3821002" y="2127437"/>
                </a:lnTo>
                <a:cubicBezTo>
                  <a:pt x="3819336" y="2124405"/>
                  <a:pt x="3813961" y="2125389"/>
                  <a:pt x="3804867" y="2130386"/>
                </a:cubicBezTo>
                <a:cubicBezTo>
                  <a:pt x="3795776" y="2135382"/>
                  <a:pt x="3792063" y="2139394"/>
                  <a:pt x="3793729" y="2142426"/>
                </a:cubicBezTo>
                <a:cubicBezTo>
                  <a:pt x="3793729" y="2142426"/>
                  <a:pt x="3796076" y="2143106"/>
                  <a:pt x="3800772" y="2144473"/>
                </a:cubicBezTo>
                <a:lnTo>
                  <a:pt x="3791681" y="2149469"/>
                </a:lnTo>
                <a:cubicBezTo>
                  <a:pt x="3795011" y="2155529"/>
                  <a:pt x="3799933" y="2162690"/>
                  <a:pt x="3806446" y="2170947"/>
                </a:cubicBezTo>
                <a:cubicBezTo>
                  <a:pt x="3812955" y="2179206"/>
                  <a:pt x="3818710" y="2187881"/>
                  <a:pt x="3823706" y="2196972"/>
                </a:cubicBezTo>
                <a:cubicBezTo>
                  <a:pt x="3817644" y="2200303"/>
                  <a:pt x="3815448" y="2203485"/>
                  <a:pt x="3817112" y="2206513"/>
                </a:cubicBezTo>
                <a:cubicBezTo>
                  <a:pt x="3820444" y="2212575"/>
                  <a:pt x="3824456" y="2216288"/>
                  <a:pt x="3829152" y="2217653"/>
                </a:cubicBezTo>
                <a:cubicBezTo>
                  <a:pt x="3815366" y="2221284"/>
                  <a:pt x="3799381" y="2228096"/>
                  <a:pt x="3781199" y="2238088"/>
                </a:cubicBezTo>
                <a:cubicBezTo>
                  <a:pt x="3767711" y="2249445"/>
                  <a:pt x="3763392" y="2257737"/>
                  <a:pt x="3768237" y="2262965"/>
                </a:cubicBezTo>
                <a:cubicBezTo>
                  <a:pt x="3773084" y="2268194"/>
                  <a:pt x="3770279" y="2275654"/>
                  <a:pt x="3759823" y="2285345"/>
                </a:cubicBezTo>
                <a:cubicBezTo>
                  <a:pt x="3749367" y="2295039"/>
                  <a:pt x="3745803" y="2302916"/>
                  <a:pt x="3749133" y="2308976"/>
                </a:cubicBezTo>
                <a:cubicBezTo>
                  <a:pt x="3754129" y="2318066"/>
                  <a:pt x="3768068" y="2318299"/>
                  <a:pt x="3790947" y="2309669"/>
                </a:cubicBezTo>
                <a:cubicBezTo>
                  <a:pt x="3813824" y="2301044"/>
                  <a:pt x="3838633" y="2292342"/>
                  <a:pt x="3865375" y="2283564"/>
                </a:cubicBezTo>
                <a:cubicBezTo>
                  <a:pt x="3892117" y="2274785"/>
                  <a:pt x="3919424" y="2270628"/>
                  <a:pt x="3947298" y="2271094"/>
                </a:cubicBezTo>
                <a:cubicBezTo>
                  <a:pt x="3975173" y="2271556"/>
                  <a:pt x="3997436" y="2286940"/>
                  <a:pt x="4014090" y="2317245"/>
                </a:cubicBezTo>
                <a:cubicBezTo>
                  <a:pt x="4017421" y="2323306"/>
                  <a:pt x="4017306" y="2330274"/>
                  <a:pt x="4013743" y="2338148"/>
                </a:cubicBezTo>
                <a:cubicBezTo>
                  <a:pt x="4010181" y="2346026"/>
                  <a:pt x="4005368" y="2351629"/>
                  <a:pt x="3999306" y="2354960"/>
                </a:cubicBezTo>
                <a:cubicBezTo>
                  <a:pt x="3981127" y="2364951"/>
                  <a:pt x="3955942" y="2363998"/>
                  <a:pt x="3923751" y="2352095"/>
                </a:cubicBezTo>
                <a:cubicBezTo>
                  <a:pt x="3891564" y="2340191"/>
                  <a:pt x="3860401" y="2324768"/>
                  <a:pt x="3830259" y="2305820"/>
                </a:cubicBezTo>
                <a:cubicBezTo>
                  <a:pt x="3816773" y="2317179"/>
                  <a:pt x="3812529" y="2327403"/>
                  <a:pt x="3817525" y="2336495"/>
                </a:cubicBezTo>
                <a:cubicBezTo>
                  <a:pt x="3820855" y="2342553"/>
                  <a:pt x="3826460" y="2347366"/>
                  <a:pt x="3834334" y="2350930"/>
                </a:cubicBezTo>
                <a:cubicBezTo>
                  <a:pt x="3842210" y="2354491"/>
                  <a:pt x="3849479" y="2362332"/>
                  <a:pt x="3856142" y="2374456"/>
                </a:cubicBezTo>
                <a:cubicBezTo>
                  <a:pt x="3828567" y="2381718"/>
                  <a:pt x="3805996" y="2378341"/>
                  <a:pt x="3788428" y="2364322"/>
                </a:cubicBezTo>
                <a:cubicBezTo>
                  <a:pt x="3770861" y="2350302"/>
                  <a:pt x="3740862" y="2354950"/>
                  <a:pt x="3698437" y="2378265"/>
                </a:cubicBezTo>
                <a:cubicBezTo>
                  <a:pt x="3686316" y="2384926"/>
                  <a:pt x="3683585" y="2394319"/>
                  <a:pt x="3690248" y="2406442"/>
                </a:cubicBezTo>
                <a:cubicBezTo>
                  <a:pt x="3682521" y="2406741"/>
                  <a:pt x="3672522" y="2408291"/>
                  <a:pt x="3660250" y="2411090"/>
                </a:cubicBezTo>
                <a:cubicBezTo>
                  <a:pt x="3647980" y="2413886"/>
                  <a:pt x="3637298" y="2417783"/>
                  <a:pt x="3628206" y="2422780"/>
                </a:cubicBezTo>
                <a:cubicBezTo>
                  <a:pt x="3616084" y="2429442"/>
                  <a:pt x="3613355" y="2438834"/>
                  <a:pt x="3620018" y="2450956"/>
                </a:cubicBezTo>
                <a:cubicBezTo>
                  <a:pt x="3631675" y="2472168"/>
                  <a:pt x="3647195" y="2493230"/>
                  <a:pt x="3666580" y="2514143"/>
                </a:cubicBezTo>
                <a:cubicBezTo>
                  <a:pt x="3685964" y="2535055"/>
                  <a:pt x="3700652" y="2554602"/>
                  <a:pt x="3710644" y="2572784"/>
                </a:cubicBezTo>
                <a:cubicBezTo>
                  <a:pt x="3715640" y="2581875"/>
                  <a:pt x="3712229" y="2593616"/>
                  <a:pt x="3700406" y="2608002"/>
                </a:cubicBezTo>
                <a:lnTo>
                  <a:pt x="3576609" y="2468894"/>
                </a:lnTo>
                <a:cubicBezTo>
                  <a:pt x="3573879" y="2478283"/>
                  <a:pt x="3571490" y="2486502"/>
                  <a:pt x="3569442" y="2493545"/>
                </a:cubicBezTo>
                <a:cubicBezTo>
                  <a:pt x="3567395" y="2500588"/>
                  <a:pt x="3566521" y="2507974"/>
                  <a:pt x="3566821" y="2515702"/>
                </a:cubicBezTo>
                <a:cubicBezTo>
                  <a:pt x="3564090" y="2525092"/>
                  <a:pt x="3564391" y="2532818"/>
                  <a:pt x="3567723" y="2538880"/>
                </a:cubicBezTo>
                <a:lnTo>
                  <a:pt x="3563177" y="2541378"/>
                </a:lnTo>
                <a:cubicBezTo>
                  <a:pt x="3559846" y="2535316"/>
                  <a:pt x="3557615" y="2527666"/>
                  <a:pt x="3556481" y="2518424"/>
                </a:cubicBezTo>
                <a:cubicBezTo>
                  <a:pt x="3555348" y="2509184"/>
                  <a:pt x="3553116" y="2501532"/>
                  <a:pt x="3549785" y="2495472"/>
                </a:cubicBezTo>
                <a:cubicBezTo>
                  <a:pt x="3549785" y="2495472"/>
                  <a:pt x="3552133" y="2496152"/>
                  <a:pt x="3556829" y="2497519"/>
                </a:cubicBezTo>
                <a:lnTo>
                  <a:pt x="3549335" y="2483883"/>
                </a:lnTo>
                <a:lnTo>
                  <a:pt x="3485698" y="2518856"/>
                </a:lnTo>
                <a:cubicBezTo>
                  <a:pt x="3473575" y="2525518"/>
                  <a:pt x="3468082" y="2533468"/>
                  <a:pt x="3469215" y="2542708"/>
                </a:cubicBezTo>
                <a:cubicBezTo>
                  <a:pt x="3470348" y="2551949"/>
                  <a:pt x="3472997" y="2560359"/>
                  <a:pt x="3477160" y="2567934"/>
                </a:cubicBezTo>
                <a:cubicBezTo>
                  <a:pt x="3481324" y="2575511"/>
                  <a:pt x="3484729" y="2583503"/>
                  <a:pt x="3487376" y="2591911"/>
                </a:cubicBezTo>
                <a:cubicBezTo>
                  <a:pt x="3490026" y="2600321"/>
                  <a:pt x="3486804" y="2607024"/>
                  <a:pt x="3477712" y="2612021"/>
                </a:cubicBezTo>
                <a:cubicBezTo>
                  <a:pt x="3481042" y="2618082"/>
                  <a:pt x="3484718" y="2622967"/>
                  <a:pt x="3488728" y="2626679"/>
                </a:cubicBezTo>
                <a:cubicBezTo>
                  <a:pt x="3492742" y="2630393"/>
                  <a:pt x="3496414" y="2635278"/>
                  <a:pt x="3499746" y="2641340"/>
                </a:cubicBezTo>
                <a:cubicBezTo>
                  <a:pt x="3504741" y="2650431"/>
                  <a:pt x="3509620" y="2666492"/>
                  <a:pt x="3514387" y="2689520"/>
                </a:cubicBezTo>
                <a:cubicBezTo>
                  <a:pt x="3519150" y="2712549"/>
                  <a:pt x="3512442" y="2729057"/>
                  <a:pt x="3494259" y="2739049"/>
                </a:cubicBezTo>
                <a:cubicBezTo>
                  <a:pt x="3482137" y="2745711"/>
                  <a:pt x="3470890" y="2744989"/>
                  <a:pt x="3460515" y="2736880"/>
                </a:cubicBezTo>
                <a:cubicBezTo>
                  <a:pt x="3450140" y="2728771"/>
                  <a:pt x="3443290" y="2721687"/>
                  <a:pt x="3439958" y="2715625"/>
                </a:cubicBezTo>
                <a:cubicBezTo>
                  <a:pt x="3429966" y="2697443"/>
                  <a:pt x="3425576" y="2684074"/>
                  <a:pt x="3426791" y="2675515"/>
                </a:cubicBezTo>
                <a:cubicBezTo>
                  <a:pt x="3428005" y="2666956"/>
                  <a:pt x="3431493" y="2657150"/>
                  <a:pt x="3437254" y="2646091"/>
                </a:cubicBezTo>
                <a:cubicBezTo>
                  <a:pt x="3443012" y="2635034"/>
                  <a:pt x="3448284" y="2621288"/>
                  <a:pt x="3453059" y="2604853"/>
                </a:cubicBezTo>
                <a:cubicBezTo>
                  <a:pt x="3457838" y="2588418"/>
                  <a:pt x="3456445" y="2562550"/>
                  <a:pt x="3448883" y="2527250"/>
                </a:cubicBezTo>
                <a:cubicBezTo>
                  <a:pt x="3439792" y="2532247"/>
                  <a:pt x="3428276" y="2534628"/>
                  <a:pt x="3414338" y="2534396"/>
                </a:cubicBezTo>
                <a:cubicBezTo>
                  <a:pt x="3400404" y="2534164"/>
                  <a:pt x="3384193" y="2535182"/>
                  <a:pt x="3365709" y="2537448"/>
                </a:cubicBezTo>
                <a:cubicBezTo>
                  <a:pt x="3375701" y="2555630"/>
                  <a:pt x="3376037" y="2574187"/>
                  <a:pt x="3366713" y="2593122"/>
                </a:cubicBezTo>
                <a:cubicBezTo>
                  <a:pt x="3357390" y="2612056"/>
                  <a:pt x="3345796" y="2632239"/>
                  <a:pt x="3331926" y="2653668"/>
                </a:cubicBezTo>
                <a:cubicBezTo>
                  <a:pt x="3318058" y="2675100"/>
                  <a:pt x="3307293" y="2696798"/>
                  <a:pt x="3299637" y="2718761"/>
                </a:cubicBezTo>
                <a:cubicBezTo>
                  <a:pt x="3291979" y="2740726"/>
                  <a:pt x="3294810" y="2763829"/>
                  <a:pt x="3308134" y="2788072"/>
                </a:cubicBezTo>
                <a:cubicBezTo>
                  <a:pt x="3321457" y="2812316"/>
                  <a:pt x="3331259" y="2835534"/>
                  <a:pt x="3337539" y="2857730"/>
                </a:cubicBezTo>
                <a:cubicBezTo>
                  <a:pt x="3343819" y="2879925"/>
                  <a:pt x="3337866" y="2896020"/>
                  <a:pt x="3319686" y="2906012"/>
                </a:cubicBezTo>
                <a:cubicBezTo>
                  <a:pt x="3316655" y="2907677"/>
                  <a:pt x="3308021" y="2904531"/>
                  <a:pt x="3293785" y="2896574"/>
                </a:cubicBezTo>
                <a:cubicBezTo>
                  <a:pt x="3279545" y="2888614"/>
                  <a:pt x="3268263" y="2877060"/>
                  <a:pt x="3259935" y="2861908"/>
                </a:cubicBezTo>
                <a:cubicBezTo>
                  <a:pt x="3241617" y="2828575"/>
                  <a:pt x="3233522" y="2799484"/>
                  <a:pt x="3235650" y="2774641"/>
                </a:cubicBezTo>
                <a:cubicBezTo>
                  <a:pt x="3237781" y="2749797"/>
                  <a:pt x="3243090" y="2727150"/>
                  <a:pt x="3251582" y="2706702"/>
                </a:cubicBezTo>
                <a:cubicBezTo>
                  <a:pt x="3260069" y="2686253"/>
                  <a:pt x="3268636" y="2667738"/>
                  <a:pt x="3277277" y="2651152"/>
                </a:cubicBezTo>
                <a:cubicBezTo>
                  <a:pt x="3285919" y="2634566"/>
                  <a:pt x="3286758" y="2616349"/>
                  <a:pt x="3279794" y="2596500"/>
                </a:cubicBezTo>
                <a:cubicBezTo>
                  <a:pt x="3259810" y="2560136"/>
                  <a:pt x="3221643" y="2533764"/>
                  <a:pt x="3165292" y="2517386"/>
                </a:cubicBezTo>
                <a:cubicBezTo>
                  <a:pt x="3108943" y="2501006"/>
                  <a:pt x="3061685" y="2479629"/>
                  <a:pt x="3023518" y="2453256"/>
                </a:cubicBezTo>
                <a:cubicBezTo>
                  <a:pt x="3017757" y="2464315"/>
                  <a:pt x="3015103" y="2475636"/>
                  <a:pt x="3015554" y="2487225"/>
                </a:cubicBezTo>
                <a:cubicBezTo>
                  <a:pt x="3016003" y="2498816"/>
                  <a:pt x="3013200" y="2506274"/>
                  <a:pt x="3007138" y="2509606"/>
                </a:cubicBezTo>
                <a:lnTo>
                  <a:pt x="3037116" y="2564154"/>
                </a:lnTo>
                <a:cubicBezTo>
                  <a:pt x="3021963" y="2572481"/>
                  <a:pt x="3018893" y="2583045"/>
                  <a:pt x="3027900" y="2595850"/>
                </a:cubicBezTo>
                <a:cubicBezTo>
                  <a:pt x="3036911" y="2608653"/>
                  <a:pt x="3036871" y="2617554"/>
                  <a:pt x="3027780" y="2622550"/>
                </a:cubicBezTo>
                <a:cubicBezTo>
                  <a:pt x="2997475" y="2639205"/>
                  <a:pt x="2963425" y="2649039"/>
                  <a:pt x="2925625" y="2652057"/>
                </a:cubicBezTo>
                <a:cubicBezTo>
                  <a:pt x="2887828" y="2655073"/>
                  <a:pt x="2852263" y="2665742"/>
                  <a:pt x="2818929" y="2684062"/>
                </a:cubicBezTo>
                <a:cubicBezTo>
                  <a:pt x="2813769" y="2710572"/>
                  <a:pt x="2811489" y="2731554"/>
                  <a:pt x="2812091" y="2747004"/>
                </a:cubicBezTo>
                <a:cubicBezTo>
                  <a:pt x="2812690" y="2762456"/>
                  <a:pt x="2820484" y="2783820"/>
                  <a:pt x="2835473" y="2811094"/>
                </a:cubicBezTo>
                <a:cubicBezTo>
                  <a:pt x="2841534" y="2807762"/>
                  <a:pt x="2847064" y="2810641"/>
                  <a:pt x="2852060" y="2819732"/>
                </a:cubicBezTo>
                <a:lnTo>
                  <a:pt x="2847515" y="2822230"/>
                </a:lnTo>
                <a:cubicBezTo>
                  <a:pt x="2850846" y="2828292"/>
                  <a:pt x="2869778" y="2837617"/>
                  <a:pt x="2904315" y="2850201"/>
                </a:cubicBezTo>
                <a:cubicBezTo>
                  <a:pt x="2938848" y="2862785"/>
                  <a:pt x="3018379" y="2878264"/>
                  <a:pt x="3142898" y="2896635"/>
                </a:cubicBezTo>
                <a:cubicBezTo>
                  <a:pt x="3151226" y="2911788"/>
                  <a:pt x="3149968" y="2929248"/>
                  <a:pt x="3139131" y="2949013"/>
                </a:cubicBezTo>
                <a:cubicBezTo>
                  <a:pt x="3128293" y="2968779"/>
                  <a:pt x="3110753" y="2985324"/>
                  <a:pt x="3086509" y="2998648"/>
                </a:cubicBezTo>
                <a:cubicBezTo>
                  <a:pt x="3083178" y="2992587"/>
                  <a:pt x="3073938" y="2993720"/>
                  <a:pt x="3058785" y="3002048"/>
                </a:cubicBezTo>
                <a:cubicBezTo>
                  <a:pt x="3043633" y="3010375"/>
                  <a:pt x="3030228" y="3003931"/>
                  <a:pt x="3018570" y="2982717"/>
                </a:cubicBezTo>
                <a:cubicBezTo>
                  <a:pt x="3015240" y="2976658"/>
                  <a:pt x="3014597" y="2970106"/>
                  <a:pt x="3016644" y="2963063"/>
                </a:cubicBezTo>
                <a:cubicBezTo>
                  <a:pt x="3018695" y="2956018"/>
                  <a:pt x="3018052" y="2949466"/>
                  <a:pt x="3014720" y="2943404"/>
                </a:cubicBezTo>
                <a:cubicBezTo>
                  <a:pt x="3013055" y="2940374"/>
                  <a:pt x="3003172" y="2934956"/>
                  <a:pt x="2985071" y="2927149"/>
                </a:cubicBezTo>
                <a:cubicBezTo>
                  <a:pt x="2966971" y="2919340"/>
                  <a:pt x="2947354" y="2912364"/>
                  <a:pt x="2926223" y="2906221"/>
                </a:cubicBezTo>
                <a:cubicBezTo>
                  <a:pt x="2905092" y="2900079"/>
                  <a:pt x="2883279" y="2896286"/>
                  <a:pt x="2860784" y="2894838"/>
                </a:cubicBezTo>
                <a:cubicBezTo>
                  <a:pt x="2838285" y="2893392"/>
                  <a:pt x="2822493" y="2895168"/>
                  <a:pt x="2813402" y="2900164"/>
                </a:cubicBezTo>
                <a:cubicBezTo>
                  <a:pt x="2837783" y="2930165"/>
                  <a:pt x="2860231" y="2960244"/>
                  <a:pt x="2880748" y="2990399"/>
                </a:cubicBezTo>
                <a:cubicBezTo>
                  <a:pt x="2901266" y="3020553"/>
                  <a:pt x="2923715" y="3050631"/>
                  <a:pt x="2948093" y="3080635"/>
                </a:cubicBezTo>
                <a:cubicBezTo>
                  <a:pt x="2973074" y="3126090"/>
                  <a:pt x="2994881" y="3149615"/>
                  <a:pt x="3013515" y="3151213"/>
                </a:cubicBezTo>
                <a:cubicBezTo>
                  <a:pt x="3032148" y="3152809"/>
                  <a:pt x="3053505" y="3164746"/>
                  <a:pt x="3077585" y="3187022"/>
                </a:cubicBezTo>
                <a:cubicBezTo>
                  <a:pt x="3068493" y="3192019"/>
                  <a:pt x="3064780" y="3196032"/>
                  <a:pt x="3066445" y="3199062"/>
                </a:cubicBezTo>
                <a:cubicBezTo>
                  <a:pt x="3069777" y="3205124"/>
                  <a:pt x="3073788" y="3208837"/>
                  <a:pt x="3078486" y="3210203"/>
                </a:cubicBezTo>
                <a:cubicBezTo>
                  <a:pt x="3066364" y="3216865"/>
                  <a:pt x="3059464" y="3238412"/>
                  <a:pt x="3057786" y="3274846"/>
                </a:cubicBezTo>
                <a:cubicBezTo>
                  <a:pt x="3056108" y="3311278"/>
                  <a:pt x="3061928" y="3341615"/>
                  <a:pt x="3075251" y="3365859"/>
                </a:cubicBezTo>
                <a:cubicBezTo>
                  <a:pt x="3078582" y="3371920"/>
                  <a:pt x="3083920" y="3379837"/>
                  <a:pt x="3091265" y="3389611"/>
                </a:cubicBezTo>
                <a:cubicBezTo>
                  <a:pt x="3098608" y="3399384"/>
                  <a:pt x="3104777" y="3408816"/>
                  <a:pt x="3109773" y="3417907"/>
                </a:cubicBezTo>
                <a:cubicBezTo>
                  <a:pt x="3121432" y="3439121"/>
                  <a:pt x="3128395" y="3458967"/>
                  <a:pt x="3130660" y="3477451"/>
                </a:cubicBezTo>
                <a:cubicBezTo>
                  <a:pt x="3132929" y="3495935"/>
                  <a:pt x="3124968" y="3510171"/>
                  <a:pt x="3106786" y="3520163"/>
                </a:cubicBezTo>
                <a:cubicBezTo>
                  <a:pt x="3082543" y="3533487"/>
                  <a:pt x="3068333" y="3556094"/>
                  <a:pt x="3064158" y="3587981"/>
                </a:cubicBezTo>
                <a:cubicBezTo>
                  <a:pt x="3059982" y="3619867"/>
                  <a:pt x="3057810" y="3653611"/>
                  <a:pt x="3057647" y="3689213"/>
                </a:cubicBezTo>
                <a:cubicBezTo>
                  <a:pt x="3057485" y="3724812"/>
                  <a:pt x="3057587" y="3757306"/>
                  <a:pt x="3057955" y="3786696"/>
                </a:cubicBezTo>
                <a:cubicBezTo>
                  <a:pt x="3058326" y="3816087"/>
                  <a:pt x="3052448" y="3834112"/>
                  <a:pt x="3040328" y="3840773"/>
                </a:cubicBezTo>
                <a:cubicBezTo>
                  <a:pt x="3034266" y="3844105"/>
                  <a:pt x="3024000" y="3848759"/>
                  <a:pt x="3009531" y="3854740"/>
                </a:cubicBezTo>
                <a:lnTo>
                  <a:pt x="2978681" y="3869110"/>
                </a:lnTo>
                <a:lnTo>
                  <a:pt x="2978168" y="3872715"/>
                </a:lnTo>
                <a:cubicBezTo>
                  <a:pt x="2975780" y="3878464"/>
                  <a:pt x="2967936" y="3889435"/>
                  <a:pt x="2954637" y="3905620"/>
                </a:cubicBezTo>
                <a:cubicBezTo>
                  <a:pt x="2936906" y="3927202"/>
                  <a:pt x="2917317" y="3950791"/>
                  <a:pt x="2895873" y="3976387"/>
                </a:cubicBezTo>
                <a:cubicBezTo>
                  <a:pt x="2874428" y="4001981"/>
                  <a:pt x="2852910" y="4025645"/>
                  <a:pt x="2831314" y="4047377"/>
                </a:cubicBezTo>
                <a:cubicBezTo>
                  <a:pt x="2809719" y="4069107"/>
                  <a:pt x="2795892" y="4081640"/>
                  <a:pt x="2789830" y="4084971"/>
                </a:cubicBezTo>
                <a:lnTo>
                  <a:pt x="2785285" y="4087469"/>
                </a:lnTo>
                <a:cubicBezTo>
                  <a:pt x="2786950" y="4090499"/>
                  <a:pt x="2789714" y="4091938"/>
                  <a:pt x="2793576" y="4091788"/>
                </a:cubicBezTo>
                <a:cubicBezTo>
                  <a:pt x="2797442" y="4091638"/>
                  <a:pt x="2801036" y="4094594"/>
                  <a:pt x="2804368" y="4100656"/>
                </a:cubicBezTo>
                <a:cubicBezTo>
                  <a:pt x="2801338" y="4102321"/>
                  <a:pt x="2801639" y="4110044"/>
                  <a:pt x="2805270" y="4123834"/>
                </a:cubicBezTo>
                <a:cubicBezTo>
                  <a:pt x="2808901" y="4137619"/>
                  <a:pt x="2811924" y="4155686"/>
                  <a:pt x="2814342" y="4178032"/>
                </a:cubicBezTo>
                <a:cubicBezTo>
                  <a:pt x="2816756" y="4200377"/>
                  <a:pt x="2814970" y="4224046"/>
                  <a:pt x="2808978" y="4249042"/>
                </a:cubicBezTo>
                <a:cubicBezTo>
                  <a:pt x="2802984" y="4274035"/>
                  <a:pt x="2788850" y="4298571"/>
                  <a:pt x="2766573" y="4322651"/>
                </a:cubicBezTo>
                <a:cubicBezTo>
                  <a:pt x="2761577" y="4313560"/>
                  <a:pt x="2750862" y="4306628"/>
                  <a:pt x="2734425" y="4301850"/>
                </a:cubicBezTo>
                <a:cubicBezTo>
                  <a:pt x="2717990" y="4297072"/>
                  <a:pt x="2707276" y="4290136"/>
                  <a:pt x="2702280" y="4281046"/>
                </a:cubicBezTo>
                <a:cubicBezTo>
                  <a:pt x="2698949" y="4274984"/>
                  <a:pt x="2699329" y="4264912"/>
                  <a:pt x="2703426" y="4250824"/>
                </a:cubicBezTo>
                <a:cubicBezTo>
                  <a:pt x="2707521" y="4236737"/>
                  <a:pt x="2707904" y="4226664"/>
                  <a:pt x="2704572" y="4220602"/>
                </a:cubicBezTo>
                <a:cubicBezTo>
                  <a:pt x="2692915" y="4199391"/>
                  <a:pt x="2680949" y="4190182"/>
                  <a:pt x="2668677" y="4192982"/>
                </a:cubicBezTo>
                <a:cubicBezTo>
                  <a:pt x="2656406" y="4195778"/>
                  <a:pt x="2642694" y="4201342"/>
                  <a:pt x="2627542" y="4209670"/>
                </a:cubicBezTo>
                <a:cubicBezTo>
                  <a:pt x="2630872" y="4215729"/>
                  <a:pt x="2625794" y="4224438"/>
                  <a:pt x="2612308" y="4235797"/>
                </a:cubicBezTo>
                <a:cubicBezTo>
                  <a:pt x="2598821" y="4247154"/>
                  <a:pt x="2592912" y="4254349"/>
                  <a:pt x="2594577" y="4257378"/>
                </a:cubicBezTo>
                <a:cubicBezTo>
                  <a:pt x="2611230" y="4287681"/>
                  <a:pt x="2628192" y="4305981"/>
                  <a:pt x="2645459" y="4312272"/>
                </a:cubicBezTo>
                <a:cubicBezTo>
                  <a:pt x="2662729" y="4318565"/>
                  <a:pt x="2681094" y="4323268"/>
                  <a:pt x="2700560" y="4326379"/>
                </a:cubicBezTo>
                <a:cubicBezTo>
                  <a:pt x="2720025" y="4329493"/>
                  <a:pt x="2739224" y="4335710"/>
                  <a:pt x="2758158" y="4345033"/>
                </a:cubicBezTo>
                <a:cubicBezTo>
                  <a:pt x="2777091" y="4354355"/>
                  <a:pt x="2795718" y="4375683"/>
                  <a:pt x="2814038" y="4409018"/>
                </a:cubicBezTo>
                <a:cubicBezTo>
                  <a:pt x="2801751" y="4451280"/>
                  <a:pt x="2777427" y="4482404"/>
                  <a:pt x="2741062" y="4502389"/>
                </a:cubicBezTo>
                <a:cubicBezTo>
                  <a:pt x="2716819" y="4515712"/>
                  <a:pt x="2698754" y="4518734"/>
                  <a:pt x="2686864" y="4511461"/>
                </a:cubicBezTo>
                <a:cubicBezTo>
                  <a:pt x="2674973" y="4504185"/>
                  <a:pt x="2664867" y="4492972"/>
                  <a:pt x="2656540" y="4477819"/>
                </a:cubicBezTo>
                <a:cubicBezTo>
                  <a:pt x="2656540" y="4477819"/>
                  <a:pt x="2653625" y="4472516"/>
                  <a:pt x="2647796" y="4461908"/>
                </a:cubicBezTo>
                <a:cubicBezTo>
                  <a:pt x="2641968" y="4451303"/>
                  <a:pt x="2636404" y="4437590"/>
                  <a:pt x="2631108" y="4420774"/>
                </a:cubicBezTo>
                <a:cubicBezTo>
                  <a:pt x="2625811" y="4403957"/>
                  <a:pt x="2622862" y="4387823"/>
                  <a:pt x="2622260" y="4372368"/>
                </a:cubicBezTo>
                <a:cubicBezTo>
                  <a:pt x="2621661" y="4356916"/>
                  <a:pt x="2627421" y="4345860"/>
                  <a:pt x="2639542" y="4339198"/>
                </a:cubicBezTo>
                <a:cubicBezTo>
                  <a:pt x="2631516" y="4331772"/>
                  <a:pt x="2625420" y="4324273"/>
                  <a:pt x="2621257" y="4316697"/>
                </a:cubicBezTo>
                <a:cubicBezTo>
                  <a:pt x="2617093" y="4309120"/>
                  <a:pt x="2611830" y="4303135"/>
                  <a:pt x="2605470" y="4298739"/>
                </a:cubicBezTo>
                <a:cubicBezTo>
                  <a:pt x="2590317" y="4307066"/>
                  <a:pt x="2571187" y="4322511"/>
                  <a:pt x="2548079" y="4345076"/>
                </a:cubicBezTo>
                <a:cubicBezTo>
                  <a:pt x="2524968" y="4367640"/>
                  <a:pt x="2517578" y="4386499"/>
                  <a:pt x="2525904" y="4401650"/>
                </a:cubicBezTo>
                <a:cubicBezTo>
                  <a:pt x="2527570" y="4404682"/>
                  <a:pt x="2534762" y="4410591"/>
                  <a:pt x="2547485" y="4419382"/>
                </a:cubicBezTo>
                <a:cubicBezTo>
                  <a:pt x="2546119" y="4424080"/>
                  <a:pt x="2542405" y="4428091"/>
                  <a:pt x="2536345" y="4431422"/>
                </a:cubicBezTo>
                <a:cubicBezTo>
                  <a:pt x="2533315" y="4433087"/>
                  <a:pt x="2527635" y="4426345"/>
                  <a:pt x="2519308" y="4411193"/>
                </a:cubicBezTo>
                <a:cubicBezTo>
                  <a:pt x="2513249" y="4414523"/>
                  <a:pt x="2511050" y="4417704"/>
                  <a:pt x="2512715" y="4420734"/>
                </a:cubicBezTo>
                <a:cubicBezTo>
                  <a:pt x="2514382" y="4423766"/>
                  <a:pt x="2512184" y="4426945"/>
                  <a:pt x="2506123" y="4430275"/>
                </a:cubicBezTo>
                <a:cubicBezTo>
                  <a:pt x="2523541" y="4440432"/>
                  <a:pt x="2535582" y="4451570"/>
                  <a:pt x="2542245" y="4463692"/>
                </a:cubicBezTo>
                <a:cubicBezTo>
                  <a:pt x="2553902" y="4484905"/>
                  <a:pt x="2558514" y="4504069"/>
                  <a:pt x="2556085" y="4521188"/>
                </a:cubicBezTo>
                <a:cubicBezTo>
                  <a:pt x="2553655" y="4538305"/>
                  <a:pt x="2554939" y="4551410"/>
                  <a:pt x="2559935" y="4560501"/>
                </a:cubicBezTo>
                <a:lnTo>
                  <a:pt x="2557437" y="4555956"/>
                </a:lnTo>
                <a:cubicBezTo>
                  <a:pt x="2554407" y="4557621"/>
                  <a:pt x="2557505" y="4577618"/>
                  <a:pt x="2566733" y="4615949"/>
                </a:cubicBezTo>
                <a:cubicBezTo>
                  <a:pt x="2575962" y="4654279"/>
                  <a:pt x="2565575" y="4685635"/>
                  <a:pt x="2535573" y="4710015"/>
                </a:cubicBezTo>
                <a:cubicBezTo>
                  <a:pt x="2520584" y="4682743"/>
                  <a:pt x="2497378" y="4653081"/>
                  <a:pt x="2465953" y="4621030"/>
                </a:cubicBezTo>
                <a:cubicBezTo>
                  <a:pt x="2434530" y="4588978"/>
                  <a:pt x="2403665" y="4581279"/>
                  <a:pt x="2373362" y="4597933"/>
                </a:cubicBezTo>
                <a:cubicBezTo>
                  <a:pt x="2381688" y="4613083"/>
                  <a:pt x="2381115" y="4628196"/>
                  <a:pt x="2371643" y="4643265"/>
                </a:cubicBezTo>
                <a:cubicBezTo>
                  <a:pt x="2362170" y="4658337"/>
                  <a:pt x="2355384" y="4672915"/>
                  <a:pt x="2351289" y="4687003"/>
                </a:cubicBezTo>
                <a:lnTo>
                  <a:pt x="2310379" y="4709486"/>
                </a:lnTo>
                <a:cubicBezTo>
                  <a:pt x="2315375" y="4718576"/>
                  <a:pt x="2316358" y="4723954"/>
                  <a:pt x="2313328" y="4725620"/>
                </a:cubicBezTo>
                <a:cubicBezTo>
                  <a:pt x="2313328" y="4725620"/>
                  <a:pt x="2306701" y="4724330"/>
                  <a:pt x="2293448" y="4721751"/>
                </a:cubicBezTo>
                <a:cubicBezTo>
                  <a:pt x="2280192" y="4719171"/>
                  <a:pt x="2266180" y="4717008"/>
                  <a:pt x="2251409" y="4715260"/>
                </a:cubicBezTo>
                <a:cubicBezTo>
                  <a:pt x="2236638" y="4713514"/>
                  <a:pt x="2221871" y="4711767"/>
                  <a:pt x="2207100" y="4710019"/>
                </a:cubicBezTo>
                <a:cubicBezTo>
                  <a:pt x="2192330" y="4708273"/>
                  <a:pt x="2184945" y="4707400"/>
                  <a:pt x="2184945" y="4707400"/>
                </a:cubicBezTo>
                <a:cubicBezTo>
                  <a:pt x="2166762" y="4717393"/>
                  <a:pt x="2152669" y="4733029"/>
                  <a:pt x="2142662" y="4754310"/>
                </a:cubicBezTo>
                <a:cubicBezTo>
                  <a:pt x="2132658" y="4775589"/>
                  <a:pt x="2115533" y="4792893"/>
                  <a:pt x="2091292" y="4806215"/>
                </a:cubicBezTo>
                <a:cubicBezTo>
                  <a:pt x="2088260" y="4807882"/>
                  <a:pt x="2086778" y="4819546"/>
                  <a:pt x="2086849" y="4841209"/>
                </a:cubicBezTo>
                <a:cubicBezTo>
                  <a:pt x="2086915" y="4862874"/>
                  <a:pt x="2085961" y="4888057"/>
                  <a:pt x="2083982" y="4916764"/>
                </a:cubicBezTo>
                <a:cubicBezTo>
                  <a:pt x="2082004" y="4945471"/>
                  <a:pt x="2079534" y="4971489"/>
                  <a:pt x="2076571" y="4994818"/>
                </a:cubicBezTo>
                <a:cubicBezTo>
                  <a:pt x="2073609" y="5018147"/>
                  <a:pt x="2068416" y="5033824"/>
                  <a:pt x="2060989" y="5041851"/>
                </a:cubicBezTo>
                <a:cubicBezTo>
                  <a:pt x="2055994" y="5032760"/>
                  <a:pt x="2051980" y="5029048"/>
                  <a:pt x="2048950" y="5030713"/>
                </a:cubicBezTo>
                <a:cubicBezTo>
                  <a:pt x="2045920" y="5032378"/>
                  <a:pt x="2048376" y="5045823"/>
                  <a:pt x="2056321" y="5071049"/>
                </a:cubicBezTo>
                <a:cubicBezTo>
                  <a:pt x="2064266" y="5096277"/>
                  <a:pt x="2066043" y="5112069"/>
                  <a:pt x="2061646" y="5118430"/>
                </a:cubicBezTo>
                <a:cubicBezTo>
                  <a:pt x="2058614" y="5120096"/>
                  <a:pt x="2054752" y="5120247"/>
                  <a:pt x="2050058" y="5118880"/>
                </a:cubicBezTo>
                <a:cubicBezTo>
                  <a:pt x="2045361" y="5117517"/>
                  <a:pt x="2040515" y="5112287"/>
                  <a:pt x="2035519" y="5103197"/>
                </a:cubicBezTo>
                <a:cubicBezTo>
                  <a:pt x="2027192" y="5088044"/>
                  <a:pt x="2017958" y="5069445"/>
                  <a:pt x="2007813" y="5047401"/>
                </a:cubicBezTo>
                <a:cubicBezTo>
                  <a:pt x="1997672" y="5025354"/>
                  <a:pt x="1998660" y="5011003"/>
                  <a:pt x="2010783" y="5004341"/>
                </a:cubicBezTo>
                <a:cubicBezTo>
                  <a:pt x="2010783" y="5004341"/>
                  <a:pt x="2018508" y="5004040"/>
                  <a:pt x="2033962" y="5003440"/>
                </a:cubicBezTo>
                <a:cubicBezTo>
                  <a:pt x="2022303" y="4982226"/>
                  <a:pt x="2022384" y="4964426"/>
                  <a:pt x="2034207" y="4950040"/>
                </a:cubicBezTo>
                <a:cubicBezTo>
                  <a:pt x="2046028" y="4935651"/>
                  <a:pt x="2046941" y="4919365"/>
                  <a:pt x="2036949" y="4901183"/>
                </a:cubicBezTo>
                <a:cubicBezTo>
                  <a:pt x="2033619" y="4895124"/>
                  <a:pt x="2029113" y="4888720"/>
                  <a:pt x="2023436" y="4881977"/>
                </a:cubicBezTo>
                <a:cubicBezTo>
                  <a:pt x="2017756" y="4875233"/>
                  <a:pt x="2012419" y="4867317"/>
                  <a:pt x="2007422" y="4858225"/>
                </a:cubicBezTo>
                <a:cubicBezTo>
                  <a:pt x="2002427" y="4849135"/>
                  <a:pt x="2002809" y="4839061"/>
                  <a:pt x="2008568" y="4828004"/>
                </a:cubicBezTo>
                <a:cubicBezTo>
                  <a:pt x="2014329" y="4816946"/>
                  <a:pt x="2013878" y="4805357"/>
                  <a:pt x="2007217" y="4793236"/>
                </a:cubicBezTo>
                <a:cubicBezTo>
                  <a:pt x="1995559" y="4772023"/>
                  <a:pt x="1980640" y="4766414"/>
                  <a:pt x="1962457" y="4776406"/>
                </a:cubicBezTo>
                <a:cubicBezTo>
                  <a:pt x="1964423" y="4787162"/>
                  <a:pt x="1968547" y="4803639"/>
                  <a:pt x="1974825" y="4825833"/>
                </a:cubicBezTo>
                <a:cubicBezTo>
                  <a:pt x="1981105" y="4848029"/>
                  <a:pt x="1986966" y="4869467"/>
                  <a:pt x="1992416" y="4890146"/>
                </a:cubicBezTo>
                <a:cubicBezTo>
                  <a:pt x="1997863" y="4910827"/>
                  <a:pt x="2002058" y="4929237"/>
                  <a:pt x="2005007" y="4945371"/>
                </a:cubicBezTo>
                <a:cubicBezTo>
                  <a:pt x="2007958" y="4961505"/>
                  <a:pt x="2006401" y="4971236"/>
                  <a:pt x="2000340" y="4974567"/>
                </a:cubicBezTo>
                <a:cubicBezTo>
                  <a:pt x="1987018" y="4950326"/>
                  <a:pt x="1971803" y="4917258"/>
                  <a:pt x="1954698" y="4875365"/>
                </a:cubicBezTo>
                <a:cubicBezTo>
                  <a:pt x="1937594" y="4833470"/>
                  <a:pt x="1927758" y="4799421"/>
                  <a:pt x="1925191" y="4773210"/>
                </a:cubicBezTo>
                <a:cubicBezTo>
                  <a:pt x="1922161" y="4774875"/>
                  <a:pt x="1913601" y="4773661"/>
                  <a:pt x="1899514" y="4769566"/>
                </a:cubicBezTo>
                <a:cubicBezTo>
                  <a:pt x="1885428" y="4765471"/>
                  <a:pt x="1869825" y="4762210"/>
                  <a:pt x="1852708" y="4759779"/>
                </a:cubicBezTo>
                <a:cubicBezTo>
                  <a:pt x="1835588" y="4757351"/>
                  <a:pt x="1817713" y="4755338"/>
                  <a:pt x="1799081" y="4753740"/>
                </a:cubicBezTo>
                <a:cubicBezTo>
                  <a:pt x="1780448" y="4752144"/>
                  <a:pt x="1766588" y="4753843"/>
                  <a:pt x="1757494" y="4758841"/>
                </a:cubicBezTo>
                <a:cubicBezTo>
                  <a:pt x="1748403" y="4763837"/>
                  <a:pt x="1746356" y="4770880"/>
                  <a:pt x="1751352" y="4779971"/>
                </a:cubicBezTo>
                <a:cubicBezTo>
                  <a:pt x="1756348" y="4789062"/>
                  <a:pt x="1753769" y="4802316"/>
                  <a:pt x="1743613" y="4819734"/>
                </a:cubicBezTo>
                <a:lnTo>
                  <a:pt x="1741115" y="4815189"/>
                </a:lnTo>
                <a:cubicBezTo>
                  <a:pt x="1742781" y="4818220"/>
                  <a:pt x="1748004" y="4833106"/>
                  <a:pt x="1756780" y="4859845"/>
                </a:cubicBezTo>
                <a:cubicBezTo>
                  <a:pt x="1765557" y="4886587"/>
                  <a:pt x="1773312" y="4916852"/>
                  <a:pt x="1780041" y="4950634"/>
                </a:cubicBezTo>
                <a:cubicBezTo>
                  <a:pt x="1786771" y="4984420"/>
                  <a:pt x="1789563" y="5016425"/>
                  <a:pt x="1788417" y="5046648"/>
                </a:cubicBezTo>
                <a:cubicBezTo>
                  <a:pt x="1787270" y="5076868"/>
                  <a:pt x="1776091" y="5097807"/>
                  <a:pt x="1754877" y="5109465"/>
                </a:cubicBezTo>
                <a:cubicBezTo>
                  <a:pt x="1746551" y="5094315"/>
                  <a:pt x="1742354" y="5075905"/>
                  <a:pt x="1742287" y="5054243"/>
                </a:cubicBezTo>
                <a:cubicBezTo>
                  <a:pt x="1742217" y="5032579"/>
                  <a:pt x="1745213" y="5020083"/>
                  <a:pt x="1751275" y="5016751"/>
                </a:cubicBezTo>
                <a:cubicBezTo>
                  <a:pt x="1749610" y="5013721"/>
                  <a:pt x="1747185" y="5011106"/>
                  <a:pt x="1744005" y="5008909"/>
                </a:cubicBezTo>
                <a:cubicBezTo>
                  <a:pt x="1740823" y="5006714"/>
                  <a:pt x="1738402" y="5004097"/>
                  <a:pt x="1736737" y="5001067"/>
                </a:cubicBezTo>
                <a:cubicBezTo>
                  <a:pt x="1728410" y="4985915"/>
                  <a:pt x="1725882" y="4950806"/>
                  <a:pt x="1729158" y="4895742"/>
                </a:cubicBezTo>
                <a:cubicBezTo>
                  <a:pt x="1732434" y="4840675"/>
                  <a:pt x="1733319" y="4793826"/>
                  <a:pt x="1731818" y="4755196"/>
                </a:cubicBezTo>
                <a:cubicBezTo>
                  <a:pt x="1728788" y="4756861"/>
                  <a:pt x="1728105" y="4759210"/>
                  <a:pt x="1729770" y="4762239"/>
                </a:cubicBezTo>
                <a:cubicBezTo>
                  <a:pt x="1726741" y="4763904"/>
                  <a:pt x="1722726" y="4760192"/>
                  <a:pt x="1717730" y="4751101"/>
                </a:cubicBezTo>
                <a:cubicBezTo>
                  <a:pt x="1705911" y="4765488"/>
                  <a:pt x="1697269" y="4782075"/>
                  <a:pt x="1691810" y="4800857"/>
                </a:cubicBezTo>
                <a:cubicBezTo>
                  <a:pt x="1686349" y="4819639"/>
                  <a:pt x="1679075" y="4831529"/>
                  <a:pt x="1669983" y="4836526"/>
                </a:cubicBezTo>
                <a:cubicBezTo>
                  <a:pt x="1651802" y="4846518"/>
                  <a:pt x="1636500" y="4850982"/>
                  <a:pt x="1624075" y="4849918"/>
                </a:cubicBezTo>
                <a:cubicBezTo>
                  <a:pt x="1611653" y="4848853"/>
                  <a:pt x="1597867" y="4852484"/>
                  <a:pt x="1582715" y="4860812"/>
                </a:cubicBezTo>
                <a:cubicBezTo>
                  <a:pt x="1576655" y="4864142"/>
                  <a:pt x="1561236" y="4875574"/>
                  <a:pt x="1536462" y="4895109"/>
                </a:cubicBezTo>
                <a:cubicBezTo>
                  <a:pt x="1511687" y="4914643"/>
                  <a:pt x="1502630" y="4930471"/>
                  <a:pt x="1509291" y="4942592"/>
                </a:cubicBezTo>
                <a:cubicBezTo>
                  <a:pt x="1512622" y="4948653"/>
                  <a:pt x="1515462" y="4952024"/>
                  <a:pt x="1517808" y="4952708"/>
                </a:cubicBezTo>
                <a:cubicBezTo>
                  <a:pt x="1520157" y="4953388"/>
                  <a:pt x="1522997" y="4956762"/>
                  <a:pt x="1526326" y="4962821"/>
                </a:cubicBezTo>
                <a:cubicBezTo>
                  <a:pt x="1541617" y="4997821"/>
                  <a:pt x="1525018" y="5028645"/>
                  <a:pt x="1476530" y="5055292"/>
                </a:cubicBezTo>
                <a:cubicBezTo>
                  <a:pt x="1460478" y="5040437"/>
                  <a:pt x="1448287" y="5025438"/>
                  <a:pt x="1439960" y="5010285"/>
                </a:cubicBezTo>
                <a:cubicBezTo>
                  <a:pt x="1428303" y="4989074"/>
                  <a:pt x="1428534" y="4975136"/>
                  <a:pt x="1440658" y="4968473"/>
                </a:cubicBezTo>
                <a:cubicBezTo>
                  <a:pt x="1446717" y="4965144"/>
                  <a:pt x="1452436" y="4962986"/>
                  <a:pt x="1457815" y="4962005"/>
                </a:cubicBezTo>
                <a:cubicBezTo>
                  <a:pt x="1463192" y="4961020"/>
                  <a:pt x="1468913" y="4958864"/>
                  <a:pt x="1474974" y="4955532"/>
                </a:cubicBezTo>
                <a:cubicBezTo>
                  <a:pt x="1487095" y="4948871"/>
                  <a:pt x="1496378" y="4938837"/>
                  <a:pt x="1502820" y="4925436"/>
                </a:cubicBezTo>
                <a:cubicBezTo>
                  <a:pt x="1509262" y="4912028"/>
                  <a:pt x="1509535" y="4889191"/>
                  <a:pt x="1503638" y="4856922"/>
                </a:cubicBezTo>
                <a:cubicBezTo>
                  <a:pt x="1488649" y="4829649"/>
                  <a:pt x="1467519" y="4823507"/>
                  <a:pt x="1440247" y="4838495"/>
                </a:cubicBezTo>
                <a:cubicBezTo>
                  <a:pt x="1425094" y="4846823"/>
                  <a:pt x="1414030" y="4860792"/>
                  <a:pt x="1407055" y="4880409"/>
                </a:cubicBezTo>
                <a:cubicBezTo>
                  <a:pt x="1400079" y="4900024"/>
                  <a:pt x="1389016" y="4913997"/>
                  <a:pt x="1373863" y="4922324"/>
                </a:cubicBezTo>
                <a:cubicBezTo>
                  <a:pt x="1364773" y="4927320"/>
                  <a:pt x="1348638" y="4930269"/>
                  <a:pt x="1325460" y="4931171"/>
                </a:cubicBezTo>
                <a:cubicBezTo>
                  <a:pt x="1302282" y="4932071"/>
                  <a:pt x="1286528" y="4924945"/>
                  <a:pt x="1278202" y="4909794"/>
                </a:cubicBezTo>
                <a:cubicBezTo>
                  <a:pt x="1269875" y="4894642"/>
                  <a:pt x="1264654" y="4879755"/>
                  <a:pt x="1262538" y="4865134"/>
                </a:cubicBezTo>
                <a:cubicBezTo>
                  <a:pt x="1260420" y="4850517"/>
                  <a:pt x="1255199" y="4835630"/>
                  <a:pt x="1246872" y="4820478"/>
                </a:cubicBezTo>
                <a:cubicBezTo>
                  <a:pt x="1238545" y="4805325"/>
                  <a:pt x="1226014" y="4791500"/>
                  <a:pt x="1209278" y="4778994"/>
                </a:cubicBezTo>
                <a:cubicBezTo>
                  <a:pt x="1192542" y="4766492"/>
                  <a:pt x="1180011" y="4752663"/>
                  <a:pt x="1171685" y="4737512"/>
                </a:cubicBezTo>
                <a:cubicBezTo>
                  <a:pt x="1166689" y="4728422"/>
                  <a:pt x="1165213" y="4720354"/>
                  <a:pt x="1167260" y="4713311"/>
                </a:cubicBezTo>
                <a:cubicBezTo>
                  <a:pt x="1169309" y="4706265"/>
                  <a:pt x="1167002" y="4696684"/>
                  <a:pt x="1160339" y="4684561"/>
                </a:cubicBezTo>
                <a:lnTo>
                  <a:pt x="1155794" y="4687059"/>
                </a:lnTo>
                <a:cubicBezTo>
                  <a:pt x="1152464" y="4681000"/>
                  <a:pt x="1161787" y="4662066"/>
                  <a:pt x="1183763" y="4630260"/>
                </a:cubicBezTo>
                <a:cubicBezTo>
                  <a:pt x="1205740" y="4598453"/>
                  <a:pt x="1212565" y="4574976"/>
                  <a:pt x="1204237" y="4559824"/>
                </a:cubicBezTo>
                <a:cubicBezTo>
                  <a:pt x="1195910" y="4544671"/>
                  <a:pt x="1189892" y="4539103"/>
                  <a:pt x="1186178" y="4543114"/>
                </a:cubicBezTo>
                <a:cubicBezTo>
                  <a:pt x="1182466" y="4547129"/>
                  <a:pt x="1177277" y="4543075"/>
                  <a:pt x="1170616" y="4530955"/>
                </a:cubicBezTo>
                <a:cubicBezTo>
                  <a:pt x="1167285" y="4524893"/>
                  <a:pt x="1165545" y="4519931"/>
                  <a:pt x="1165396" y="4516068"/>
                </a:cubicBezTo>
                <a:cubicBezTo>
                  <a:pt x="1165245" y="4512203"/>
                  <a:pt x="1163504" y="4507242"/>
                  <a:pt x="1160174" y="4501183"/>
                </a:cubicBezTo>
                <a:cubicBezTo>
                  <a:pt x="1148054" y="4507844"/>
                  <a:pt x="1132151" y="4496855"/>
                  <a:pt x="1112464" y="4468216"/>
                </a:cubicBezTo>
                <a:cubicBezTo>
                  <a:pt x="1092781" y="4439578"/>
                  <a:pt x="1075745" y="4419349"/>
                  <a:pt x="1061356" y="4407528"/>
                </a:cubicBezTo>
                <a:cubicBezTo>
                  <a:pt x="1070448" y="4402531"/>
                  <a:pt x="1072495" y="4395488"/>
                  <a:pt x="1067499" y="4386396"/>
                </a:cubicBezTo>
                <a:cubicBezTo>
                  <a:pt x="1064168" y="4380335"/>
                  <a:pt x="1058150" y="4374766"/>
                  <a:pt x="1049439" y="4369687"/>
                </a:cubicBezTo>
                <a:cubicBezTo>
                  <a:pt x="1040731" y="4364610"/>
                  <a:pt x="1035542" y="4360556"/>
                  <a:pt x="1033878" y="4357527"/>
                </a:cubicBezTo>
                <a:cubicBezTo>
                  <a:pt x="1039939" y="4354196"/>
                  <a:pt x="1040812" y="4346811"/>
                  <a:pt x="1036499" y="4335370"/>
                </a:cubicBezTo>
                <a:cubicBezTo>
                  <a:pt x="1032183" y="4323931"/>
                  <a:pt x="1026697" y="4312152"/>
                  <a:pt x="1020034" y="4300029"/>
                </a:cubicBezTo>
                <a:cubicBezTo>
                  <a:pt x="1005046" y="4272756"/>
                  <a:pt x="993538" y="4255408"/>
                  <a:pt x="985512" y="4247981"/>
                </a:cubicBezTo>
                <a:cubicBezTo>
                  <a:pt x="977486" y="4240555"/>
                  <a:pt x="971542" y="4236917"/>
                  <a:pt x="967677" y="4237067"/>
                </a:cubicBezTo>
                <a:cubicBezTo>
                  <a:pt x="963815" y="4237218"/>
                  <a:pt x="959537" y="4236609"/>
                  <a:pt x="954840" y="4235245"/>
                </a:cubicBezTo>
                <a:cubicBezTo>
                  <a:pt x="950145" y="4233881"/>
                  <a:pt x="942800" y="4224107"/>
                  <a:pt x="932808" y="4205925"/>
                </a:cubicBezTo>
                <a:cubicBezTo>
                  <a:pt x="927812" y="4196835"/>
                  <a:pt x="926036" y="4181040"/>
                  <a:pt x="927483" y="4158543"/>
                </a:cubicBezTo>
                <a:cubicBezTo>
                  <a:pt x="928929" y="4136049"/>
                  <a:pt x="932159" y="4109613"/>
                  <a:pt x="937167" y="4079241"/>
                </a:cubicBezTo>
                <a:cubicBezTo>
                  <a:pt x="942175" y="4048870"/>
                  <a:pt x="948360" y="4018837"/>
                  <a:pt x="955717" y="3989147"/>
                </a:cubicBezTo>
                <a:cubicBezTo>
                  <a:pt x="963075" y="3959458"/>
                  <a:pt x="971830" y="3935905"/>
                  <a:pt x="981986" y="3918486"/>
                </a:cubicBezTo>
                <a:cubicBezTo>
                  <a:pt x="987747" y="3907429"/>
                  <a:pt x="988129" y="3897356"/>
                  <a:pt x="983132" y="3888262"/>
                </a:cubicBezTo>
                <a:cubicBezTo>
                  <a:pt x="978136" y="3879172"/>
                  <a:pt x="978670" y="3872960"/>
                  <a:pt x="984728" y="3869630"/>
                </a:cubicBezTo>
                <a:cubicBezTo>
                  <a:pt x="975038" y="3859174"/>
                  <a:pt x="967276" y="3848642"/>
                  <a:pt x="961448" y="3838037"/>
                </a:cubicBezTo>
                <a:cubicBezTo>
                  <a:pt x="955619" y="3827431"/>
                  <a:pt x="945129" y="3826291"/>
                  <a:pt x="929977" y="3834618"/>
                </a:cubicBezTo>
                <a:cubicBezTo>
                  <a:pt x="948296" y="3867953"/>
                  <a:pt x="957680" y="3890414"/>
                  <a:pt x="958130" y="3902002"/>
                </a:cubicBezTo>
                <a:cubicBezTo>
                  <a:pt x="958582" y="3913594"/>
                  <a:pt x="949717" y="3924384"/>
                  <a:pt x="931535" y="3934376"/>
                </a:cubicBezTo>
                <a:cubicBezTo>
                  <a:pt x="925474" y="3937707"/>
                  <a:pt x="904418" y="3933495"/>
                  <a:pt x="868366" y="3921741"/>
                </a:cubicBezTo>
                <a:cubicBezTo>
                  <a:pt x="832317" y="3909991"/>
                  <a:pt x="804297" y="3885932"/>
                  <a:pt x="784312" y="3849568"/>
                </a:cubicBezTo>
                <a:cubicBezTo>
                  <a:pt x="772654" y="3828354"/>
                  <a:pt x="774403" y="3813585"/>
                  <a:pt x="789553" y="3805259"/>
                </a:cubicBezTo>
                <a:cubicBezTo>
                  <a:pt x="798647" y="3800261"/>
                  <a:pt x="810083" y="3795948"/>
                  <a:pt x="823872" y="3792318"/>
                </a:cubicBezTo>
                <a:cubicBezTo>
                  <a:pt x="837658" y="3788685"/>
                  <a:pt x="847582" y="3785205"/>
                  <a:pt x="853644" y="3781874"/>
                </a:cubicBezTo>
                <a:cubicBezTo>
                  <a:pt x="846680" y="3762027"/>
                  <a:pt x="838963" y="3742595"/>
                  <a:pt x="830482" y="3723579"/>
                </a:cubicBezTo>
                <a:cubicBezTo>
                  <a:pt x="822006" y="3704564"/>
                  <a:pt x="811940" y="3684451"/>
                  <a:pt x="800282" y="3663238"/>
                </a:cubicBezTo>
                <a:cubicBezTo>
                  <a:pt x="786194" y="3659142"/>
                  <a:pt x="773089" y="3660426"/>
                  <a:pt x="760969" y="3667087"/>
                </a:cubicBezTo>
                <a:cubicBezTo>
                  <a:pt x="754907" y="3670418"/>
                  <a:pt x="753127" y="3674357"/>
                  <a:pt x="755625" y="3678904"/>
                </a:cubicBezTo>
                <a:cubicBezTo>
                  <a:pt x="758123" y="3683449"/>
                  <a:pt x="757856" y="3686553"/>
                  <a:pt x="754826" y="3688218"/>
                </a:cubicBezTo>
                <a:cubicBezTo>
                  <a:pt x="748764" y="3691550"/>
                  <a:pt x="743386" y="3692531"/>
                  <a:pt x="738692" y="3691167"/>
                </a:cubicBezTo>
                <a:cubicBezTo>
                  <a:pt x="733995" y="3689803"/>
                  <a:pt x="728615" y="3690785"/>
                  <a:pt x="722555" y="3694116"/>
                </a:cubicBezTo>
                <a:cubicBezTo>
                  <a:pt x="716495" y="3697446"/>
                  <a:pt x="713690" y="3704907"/>
                  <a:pt x="714140" y="3716496"/>
                </a:cubicBezTo>
                <a:cubicBezTo>
                  <a:pt x="714591" y="3728085"/>
                  <a:pt x="716633" y="3740773"/>
                  <a:pt x="720262" y="3754560"/>
                </a:cubicBezTo>
                <a:cubicBezTo>
                  <a:pt x="723895" y="3768349"/>
                  <a:pt x="725935" y="3781035"/>
                  <a:pt x="726387" y="3792626"/>
                </a:cubicBezTo>
                <a:cubicBezTo>
                  <a:pt x="726838" y="3804215"/>
                  <a:pt x="722517" y="3812508"/>
                  <a:pt x="713425" y="3817504"/>
                </a:cubicBezTo>
                <a:cubicBezTo>
                  <a:pt x="689182" y="3830827"/>
                  <a:pt x="663997" y="3829872"/>
                  <a:pt x="637869" y="3814638"/>
                </a:cubicBezTo>
                <a:cubicBezTo>
                  <a:pt x="611742" y="3799405"/>
                  <a:pt x="583459" y="3778451"/>
                  <a:pt x="553018" y="3751778"/>
                </a:cubicBezTo>
                <a:cubicBezTo>
                  <a:pt x="541361" y="3730567"/>
                  <a:pt x="536213" y="3717612"/>
                  <a:pt x="537580" y="3712916"/>
                </a:cubicBezTo>
                <a:cubicBezTo>
                  <a:pt x="538943" y="3708219"/>
                  <a:pt x="547052" y="3697845"/>
                  <a:pt x="561904" y="3681792"/>
                </a:cubicBezTo>
                <a:cubicBezTo>
                  <a:pt x="568565" y="3693913"/>
                  <a:pt x="586707" y="3692822"/>
                  <a:pt x="616326" y="3678515"/>
                </a:cubicBezTo>
                <a:cubicBezTo>
                  <a:pt x="631137" y="3671363"/>
                  <a:pt x="643382" y="3665372"/>
                  <a:pt x="653062" y="3660548"/>
                </a:cubicBezTo>
                <a:lnTo>
                  <a:pt x="670164" y="3651742"/>
                </a:lnTo>
                <a:lnTo>
                  <a:pt x="684087" y="3637580"/>
                </a:lnTo>
                <a:cubicBezTo>
                  <a:pt x="687516" y="3631255"/>
                  <a:pt x="689629" y="3623436"/>
                  <a:pt x="690427" y="3614118"/>
                </a:cubicBezTo>
                <a:cubicBezTo>
                  <a:pt x="692027" y="3595485"/>
                  <a:pt x="695855" y="3584505"/>
                  <a:pt x="701916" y="3581174"/>
                </a:cubicBezTo>
                <a:cubicBezTo>
                  <a:pt x="686926" y="3553898"/>
                  <a:pt x="670340" y="3545259"/>
                  <a:pt x="652157" y="3555251"/>
                </a:cubicBezTo>
                <a:cubicBezTo>
                  <a:pt x="633975" y="3565243"/>
                  <a:pt x="612614" y="3573038"/>
                  <a:pt x="588069" y="3578634"/>
                </a:cubicBezTo>
                <a:cubicBezTo>
                  <a:pt x="569750" y="3545300"/>
                  <a:pt x="562979" y="3520416"/>
                  <a:pt x="567757" y="3503981"/>
                </a:cubicBezTo>
                <a:cubicBezTo>
                  <a:pt x="572534" y="3487547"/>
                  <a:pt x="580492" y="3473308"/>
                  <a:pt x="591631" y="3461268"/>
                </a:cubicBezTo>
                <a:cubicBezTo>
                  <a:pt x="602769" y="3449228"/>
                  <a:pt x="611558" y="3436506"/>
                  <a:pt x="618002" y="3423101"/>
                </a:cubicBezTo>
                <a:cubicBezTo>
                  <a:pt x="624447" y="3409697"/>
                  <a:pt x="620173" y="3389356"/>
                  <a:pt x="605185" y="3362083"/>
                </a:cubicBezTo>
                <a:cubicBezTo>
                  <a:pt x="603520" y="3359053"/>
                  <a:pt x="597349" y="3349621"/>
                  <a:pt x="586674" y="3333787"/>
                </a:cubicBezTo>
                <a:cubicBezTo>
                  <a:pt x="576000" y="3317951"/>
                  <a:pt x="563733" y="3301019"/>
                  <a:pt x="549879" y="3282985"/>
                </a:cubicBezTo>
                <a:cubicBezTo>
                  <a:pt x="536023" y="3264956"/>
                  <a:pt x="520310" y="3248930"/>
                  <a:pt x="502743" y="3234912"/>
                </a:cubicBezTo>
                <a:cubicBezTo>
                  <a:pt x="485175" y="3220890"/>
                  <a:pt x="467831" y="3212666"/>
                  <a:pt x="450713" y="3210238"/>
                </a:cubicBezTo>
                <a:cubicBezTo>
                  <a:pt x="438291" y="3209174"/>
                  <a:pt x="416855" y="3215036"/>
                  <a:pt x="386398" y="3227827"/>
                </a:cubicBezTo>
                <a:cubicBezTo>
                  <a:pt x="355947" y="3240618"/>
                  <a:pt x="336555" y="3239438"/>
                  <a:pt x="328228" y="3224286"/>
                </a:cubicBezTo>
                <a:cubicBezTo>
                  <a:pt x="321567" y="3212165"/>
                  <a:pt x="324754" y="3194629"/>
                  <a:pt x="337789" y="3171685"/>
                </a:cubicBezTo>
                <a:cubicBezTo>
                  <a:pt x="350826" y="3148739"/>
                  <a:pt x="360373" y="3135599"/>
                  <a:pt x="366434" y="3132268"/>
                </a:cubicBezTo>
                <a:cubicBezTo>
                  <a:pt x="372496" y="3128937"/>
                  <a:pt x="377458" y="3127197"/>
                  <a:pt x="381319" y="3127046"/>
                </a:cubicBezTo>
                <a:cubicBezTo>
                  <a:pt x="385184" y="3126895"/>
                  <a:pt x="390146" y="3125155"/>
                  <a:pt x="396205" y="3121825"/>
                </a:cubicBezTo>
                <a:cubicBezTo>
                  <a:pt x="432572" y="3101839"/>
                  <a:pt x="451210" y="3083704"/>
                  <a:pt x="452124" y="3067420"/>
                </a:cubicBezTo>
                <a:cubicBezTo>
                  <a:pt x="453039" y="3051134"/>
                  <a:pt x="446384" y="3019281"/>
                  <a:pt x="432159" y="2971859"/>
                </a:cubicBezTo>
                <a:cubicBezTo>
                  <a:pt x="423068" y="2976855"/>
                  <a:pt x="404209" y="2969464"/>
                  <a:pt x="375584" y="2949685"/>
                </a:cubicBezTo>
                <a:cubicBezTo>
                  <a:pt x="346959" y="2929907"/>
                  <a:pt x="331132" y="2920849"/>
                  <a:pt x="328100" y="2922515"/>
                </a:cubicBezTo>
                <a:cubicBezTo>
                  <a:pt x="322503" y="2897971"/>
                  <a:pt x="330770" y="2871727"/>
                  <a:pt x="352896" y="2843786"/>
                </a:cubicBezTo>
                <a:cubicBezTo>
                  <a:pt x="375023" y="2815842"/>
                  <a:pt x="382756" y="2795811"/>
                  <a:pt x="376094" y="2783688"/>
                </a:cubicBezTo>
                <a:cubicBezTo>
                  <a:pt x="361106" y="2756415"/>
                  <a:pt x="339673" y="2742546"/>
                  <a:pt x="311801" y="2742082"/>
                </a:cubicBezTo>
                <a:cubicBezTo>
                  <a:pt x="283925" y="2741620"/>
                  <a:pt x="264160" y="2730781"/>
                  <a:pt x="252502" y="2709569"/>
                </a:cubicBezTo>
                <a:cubicBezTo>
                  <a:pt x="252502" y="2709569"/>
                  <a:pt x="257238" y="2702035"/>
                  <a:pt x="266711" y="2686963"/>
                </a:cubicBezTo>
                <a:cubicBezTo>
                  <a:pt x="276185" y="2671894"/>
                  <a:pt x="287173" y="2655989"/>
                  <a:pt x="299678" y="2639254"/>
                </a:cubicBezTo>
                <a:cubicBezTo>
                  <a:pt x="312181" y="2622520"/>
                  <a:pt x="325441" y="2605367"/>
                  <a:pt x="339460" y="2587799"/>
                </a:cubicBezTo>
                <a:cubicBezTo>
                  <a:pt x="353479" y="2570231"/>
                  <a:pt x="364200" y="2557434"/>
                  <a:pt x="371628" y="2549404"/>
                </a:cubicBezTo>
                <a:cubicBezTo>
                  <a:pt x="364967" y="2537284"/>
                  <a:pt x="363149" y="2530390"/>
                  <a:pt x="366181" y="2528724"/>
                </a:cubicBezTo>
                <a:cubicBezTo>
                  <a:pt x="369211" y="2527059"/>
                  <a:pt x="375496" y="2529523"/>
                  <a:pt x="385039" y="2536116"/>
                </a:cubicBezTo>
                <a:cubicBezTo>
                  <a:pt x="394580" y="2542709"/>
                  <a:pt x="400865" y="2545173"/>
                  <a:pt x="403897" y="2543507"/>
                </a:cubicBezTo>
                <a:cubicBezTo>
                  <a:pt x="406326" y="2526390"/>
                  <a:pt x="411936" y="2511471"/>
                  <a:pt x="420727" y="2498748"/>
                </a:cubicBezTo>
                <a:cubicBezTo>
                  <a:pt x="429519" y="2486027"/>
                  <a:pt x="431947" y="2468908"/>
                  <a:pt x="428017" y="2447395"/>
                </a:cubicBezTo>
                <a:cubicBezTo>
                  <a:pt x="418925" y="2452391"/>
                  <a:pt x="411882" y="2450344"/>
                  <a:pt x="406885" y="2441252"/>
                </a:cubicBezTo>
                <a:cubicBezTo>
                  <a:pt x="403554" y="2435192"/>
                  <a:pt x="401814" y="2430229"/>
                  <a:pt x="401663" y="2426368"/>
                </a:cubicBezTo>
                <a:cubicBezTo>
                  <a:pt x="401513" y="2422505"/>
                  <a:pt x="399774" y="2417543"/>
                  <a:pt x="396442" y="2411481"/>
                </a:cubicBezTo>
                <a:cubicBezTo>
                  <a:pt x="374928" y="2415412"/>
                  <a:pt x="351108" y="2409761"/>
                  <a:pt x="324981" y="2394528"/>
                </a:cubicBezTo>
                <a:cubicBezTo>
                  <a:pt x="298854" y="2379294"/>
                  <a:pt x="282759" y="2373343"/>
                  <a:pt x="276700" y="2376673"/>
                </a:cubicBezTo>
                <a:cubicBezTo>
                  <a:pt x="265043" y="2355461"/>
                  <a:pt x="239482" y="2344848"/>
                  <a:pt x="200017" y="2344836"/>
                </a:cubicBezTo>
                <a:cubicBezTo>
                  <a:pt x="160554" y="2344822"/>
                  <a:pt x="130149" y="2328979"/>
                  <a:pt x="108798" y="2297313"/>
                </a:cubicBezTo>
                <a:cubicBezTo>
                  <a:pt x="133339" y="2291716"/>
                  <a:pt x="161023" y="2297216"/>
                  <a:pt x="191847" y="2313814"/>
                </a:cubicBezTo>
                <a:cubicBezTo>
                  <a:pt x="222670" y="2330413"/>
                  <a:pt x="248989" y="2340610"/>
                  <a:pt x="270803" y="2344404"/>
                </a:cubicBezTo>
                <a:cubicBezTo>
                  <a:pt x="285953" y="2336078"/>
                  <a:pt x="311290" y="2340895"/>
                  <a:pt x="346807" y="2358859"/>
                </a:cubicBezTo>
                <a:cubicBezTo>
                  <a:pt x="382327" y="2376823"/>
                  <a:pt x="415239" y="2377477"/>
                  <a:pt x="445542" y="2360824"/>
                </a:cubicBezTo>
                <a:cubicBezTo>
                  <a:pt x="460694" y="2352497"/>
                  <a:pt x="471683" y="2336592"/>
                  <a:pt x="478509" y="2313114"/>
                </a:cubicBezTo>
                <a:cubicBezTo>
                  <a:pt x="485332" y="2289636"/>
                  <a:pt x="494655" y="2270701"/>
                  <a:pt x="506478" y="2256315"/>
                </a:cubicBezTo>
                <a:cubicBezTo>
                  <a:pt x="498151" y="2241163"/>
                  <a:pt x="491222" y="2232147"/>
                  <a:pt x="485694" y="2229267"/>
                </a:cubicBezTo>
                <a:cubicBezTo>
                  <a:pt x="480166" y="2226385"/>
                  <a:pt x="468010" y="2222217"/>
                  <a:pt x="449226" y="2216756"/>
                </a:cubicBezTo>
                <a:cubicBezTo>
                  <a:pt x="395605" y="2190984"/>
                  <a:pt x="357931" y="2167303"/>
                  <a:pt x="336199" y="2145706"/>
                </a:cubicBezTo>
                <a:cubicBezTo>
                  <a:pt x="314468" y="2124112"/>
                  <a:pt x="290579" y="2096797"/>
                  <a:pt x="264532" y="2063764"/>
                </a:cubicBezTo>
                <a:lnTo>
                  <a:pt x="296801" y="2057867"/>
                </a:lnTo>
                <a:cubicBezTo>
                  <a:pt x="293470" y="2051805"/>
                  <a:pt x="296352" y="2046276"/>
                  <a:pt x="305442" y="2041281"/>
                </a:cubicBezTo>
                <a:cubicBezTo>
                  <a:pt x="314535" y="2036284"/>
                  <a:pt x="329079" y="2032236"/>
                  <a:pt x="349076" y="2029139"/>
                </a:cubicBezTo>
                <a:cubicBezTo>
                  <a:pt x="369075" y="2026039"/>
                  <a:pt x="382103" y="2022825"/>
                  <a:pt x="388165" y="2019493"/>
                </a:cubicBezTo>
                <a:cubicBezTo>
                  <a:pt x="391496" y="2025555"/>
                  <a:pt x="396190" y="2026919"/>
                  <a:pt x="402251" y="2023588"/>
                </a:cubicBezTo>
                <a:cubicBezTo>
                  <a:pt x="405281" y="2021923"/>
                  <a:pt x="408655" y="2019083"/>
                  <a:pt x="412368" y="2015070"/>
                </a:cubicBezTo>
                <a:cubicBezTo>
                  <a:pt x="416079" y="2011058"/>
                  <a:pt x="420966" y="2007385"/>
                  <a:pt x="427026" y="2004054"/>
                </a:cubicBezTo>
                <a:cubicBezTo>
                  <a:pt x="445209" y="1994062"/>
                  <a:pt x="461838" y="1993803"/>
                  <a:pt x="476907" y="2003276"/>
                </a:cubicBezTo>
                <a:cubicBezTo>
                  <a:pt x="491976" y="2012750"/>
                  <a:pt x="505949" y="2023813"/>
                  <a:pt x="518821" y="2036467"/>
                </a:cubicBezTo>
                <a:cubicBezTo>
                  <a:pt x="531693" y="2049120"/>
                  <a:pt x="543390" y="2061433"/>
                  <a:pt x="553915" y="2073404"/>
                </a:cubicBezTo>
                <a:cubicBezTo>
                  <a:pt x="564441" y="2085374"/>
                  <a:pt x="572734" y="2089696"/>
                  <a:pt x="578796" y="2086365"/>
                </a:cubicBezTo>
                <a:cubicBezTo>
                  <a:pt x="590916" y="2079704"/>
                  <a:pt x="590317" y="2064252"/>
                  <a:pt x="576993" y="2040008"/>
                </a:cubicBezTo>
                <a:cubicBezTo>
                  <a:pt x="570331" y="2027885"/>
                  <a:pt x="557533" y="2017163"/>
                  <a:pt x="538599" y="2007840"/>
                </a:cubicBezTo>
                <a:cubicBezTo>
                  <a:pt x="519665" y="1998519"/>
                  <a:pt x="506035" y="1986281"/>
                  <a:pt x="497707" y="1971128"/>
                </a:cubicBezTo>
                <a:cubicBezTo>
                  <a:pt x="487715" y="1952947"/>
                  <a:pt x="493326" y="1938026"/>
                  <a:pt x="514540" y="1926367"/>
                </a:cubicBezTo>
                <a:cubicBezTo>
                  <a:pt x="529691" y="1918041"/>
                  <a:pt x="542038" y="1917174"/>
                  <a:pt x="551579" y="1923768"/>
                </a:cubicBezTo>
                <a:cubicBezTo>
                  <a:pt x="561121" y="1930360"/>
                  <a:pt x="571079" y="1937711"/>
                  <a:pt x="581453" y="1945820"/>
                </a:cubicBezTo>
                <a:cubicBezTo>
                  <a:pt x="591829" y="1953929"/>
                  <a:pt x="603301" y="1960445"/>
                  <a:pt x="615872" y="1965373"/>
                </a:cubicBezTo>
                <a:cubicBezTo>
                  <a:pt x="628446" y="1970300"/>
                  <a:pt x="643824" y="1967770"/>
                  <a:pt x="662006" y="1957777"/>
                </a:cubicBezTo>
                <a:cubicBezTo>
                  <a:pt x="686249" y="1944454"/>
                  <a:pt x="704130" y="1926735"/>
                  <a:pt x="715653" y="1904621"/>
                </a:cubicBezTo>
                <a:cubicBezTo>
                  <a:pt x="727173" y="1882506"/>
                  <a:pt x="729603" y="1865389"/>
                  <a:pt x="722941" y="1853267"/>
                </a:cubicBezTo>
                <a:cubicBezTo>
                  <a:pt x="717945" y="1844175"/>
                  <a:pt x="709427" y="1834062"/>
                  <a:pt x="697386" y="1822924"/>
                </a:cubicBezTo>
                <a:cubicBezTo>
                  <a:pt x="685347" y="1811786"/>
                  <a:pt x="674331" y="1797124"/>
                  <a:pt x="664338" y="1778941"/>
                </a:cubicBezTo>
                <a:cubicBezTo>
                  <a:pt x="656011" y="1763789"/>
                  <a:pt x="653629" y="1752275"/>
                  <a:pt x="657192" y="1744398"/>
                </a:cubicBezTo>
                <a:cubicBezTo>
                  <a:pt x="660753" y="1736523"/>
                  <a:pt x="665264" y="1723194"/>
                  <a:pt x="670725" y="1704408"/>
                </a:cubicBezTo>
                <a:cubicBezTo>
                  <a:pt x="684512" y="1700779"/>
                  <a:pt x="697276" y="1700670"/>
                  <a:pt x="709015" y="1704080"/>
                </a:cubicBezTo>
                <a:cubicBezTo>
                  <a:pt x="720755" y="1707495"/>
                  <a:pt x="733517" y="1707383"/>
                  <a:pt x="747304" y="1703754"/>
                </a:cubicBezTo>
                <a:cubicBezTo>
                  <a:pt x="741708" y="1679210"/>
                  <a:pt x="754061" y="1658610"/>
                  <a:pt x="784366" y="1641955"/>
                </a:cubicBezTo>
                <a:cubicBezTo>
                  <a:pt x="793755" y="1644687"/>
                  <a:pt x="802807" y="1648592"/>
                  <a:pt x="811515" y="1653669"/>
                </a:cubicBezTo>
                <a:cubicBezTo>
                  <a:pt x="820225" y="1658748"/>
                  <a:pt x="827912" y="1667347"/>
                  <a:pt x="834573" y="1679468"/>
                </a:cubicBezTo>
                <a:cubicBezTo>
                  <a:pt x="839569" y="1688558"/>
                  <a:pt x="841117" y="1698558"/>
                  <a:pt x="839220" y="1709464"/>
                </a:cubicBezTo>
                <a:cubicBezTo>
                  <a:pt x="837324" y="1720372"/>
                  <a:pt x="838190" y="1732719"/>
                  <a:pt x="841822" y="1746504"/>
                </a:cubicBezTo>
                <a:lnTo>
                  <a:pt x="891823" y="1719025"/>
                </a:lnTo>
                <a:cubicBezTo>
                  <a:pt x="897884" y="1715695"/>
                  <a:pt x="902163" y="1716303"/>
                  <a:pt x="904662" y="1720849"/>
                </a:cubicBezTo>
                <a:cubicBezTo>
                  <a:pt x="907160" y="1725395"/>
                  <a:pt x="911438" y="1726001"/>
                  <a:pt x="917499" y="1722670"/>
                </a:cubicBezTo>
                <a:cubicBezTo>
                  <a:pt x="923560" y="1719339"/>
                  <a:pt x="925990" y="1702223"/>
                  <a:pt x="924788" y="1671317"/>
                </a:cubicBezTo>
                <a:cubicBezTo>
                  <a:pt x="923587" y="1640412"/>
                  <a:pt x="930562" y="1620797"/>
                  <a:pt x="945712" y="1612471"/>
                </a:cubicBezTo>
                <a:cubicBezTo>
                  <a:pt x="966927" y="1600812"/>
                  <a:pt x="981278" y="1601801"/>
                  <a:pt x="988773" y="1615438"/>
                </a:cubicBezTo>
                <a:cubicBezTo>
                  <a:pt x="996267" y="1629074"/>
                  <a:pt x="1018347" y="1629763"/>
                  <a:pt x="1055013" y="1617505"/>
                </a:cubicBezTo>
                <a:cubicBezTo>
                  <a:pt x="1054712" y="1609778"/>
                  <a:pt x="1051838" y="1595576"/>
                  <a:pt x="1046391" y="1574896"/>
                </a:cubicBezTo>
                <a:cubicBezTo>
                  <a:pt x="1040944" y="1554217"/>
                  <a:pt x="1039738" y="1543042"/>
                  <a:pt x="1042768" y="1541377"/>
                </a:cubicBezTo>
                <a:cubicBezTo>
                  <a:pt x="1026113" y="1511072"/>
                  <a:pt x="1011916" y="1494214"/>
                  <a:pt x="1000176" y="1490803"/>
                </a:cubicBezTo>
                <a:cubicBezTo>
                  <a:pt x="988438" y="1487391"/>
                  <a:pt x="976740" y="1475078"/>
                  <a:pt x="965081" y="1453864"/>
                </a:cubicBezTo>
                <a:cubicBezTo>
                  <a:pt x="951758" y="1429621"/>
                  <a:pt x="942065" y="1419166"/>
                  <a:pt x="936005" y="1422496"/>
                </a:cubicBezTo>
                <a:lnTo>
                  <a:pt x="918313" y="1325686"/>
                </a:lnTo>
                <a:cubicBezTo>
                  <a:pt x="963004" y="1320854"/>
                  <a:pt x="993677" y="1333589"/>
                  <a:pt x="1010331" y="1363895"/>
                </a:cubicBezTo>
                <a:cubicBezTo>
                  <a:pt x="1011997" y="1366926"/>
                  <a:pt x="1012488" y="1369615"/>
                  <a:pt x="1011806" y="1371960"/>
                </a:cubicBezTo>
                <a:cubicBezTo>
                  <a:pt x="1011123" y="1374310"/>
                  <a:pt x="1011615" y="1377000"/>
                  <a:pt x="1013280" y="1380028"/>
                </a:cubicBezTo>
                <a:cubicBezTo>
                  <a:pt x="1019340" y="1376698"/>
                  <a:pt x="1024869" y="1379579"/>
                  <a:pt x="1029865" y="1388670"/>
                </a:cubicBezTo>
                <a:cubicBezTo>
                  <a:pt x="1033196" y="1394731"/>
                  <a:pt x="1035354" y="1400450"/>
                  <a:pt x="1036336" y="1405826"/>
                </a:cubicBezTo>
                <a:cubicBezTo>
                  <a:pt x="1037320" y="1411207"/>
                  <a:pt x="1039476" y="1416927"/>
                  <a:pt x="1042806" y="1422986"/>
                </a:cubicBezTo>
                <a:lnTo>
                  <a:pt x="1065739" y="1475484"/>
                </a:lnTo>
                <a:cubicBezTo>
                  <a:pt x="1071800" y="1472154"/>
                  <a:pt x="1085888" y="1476249"/>
                  <a:pt x="1108002" y="1487772"/>
                </a:cubicBezTo>
                <a:cubicBezTo>
                  <a:pt x="1119059" y="1493532"/>
                  <a:pt x="1127768" y="1498609"/>
                  <a:pt x="1134130" y="1503005"/>
                </a:cubicBezTo>
                <a:cubicBezTo>
                  <a:pt x="1137460" y="1509063"/>
                  <a:pt x="1141284" y="1517815"/>
                  <a:pt x="1145596" y="1529253"/>
                </a:cubicBezTo>
                <a:cubicBezTo>
                  <a:pt x="1149909" y="1540692"/>
                  <a:pt x="1153732" y="1549445"/>
                  <a:pt x="1157062" y="1555504"/>
                </a:cubicBezTo>
                <a:cubicBezTo>
                  <a:pt x="1160393" y="1561565"/>
                  <a:pt x="1168270" y="1565126"/>
                  <a:pt x="1180691" y="1566191"/>
                </a:cubicBezTo>
                <a:cubicBezTo>
                  <a:pt x="1193113" y="1567257"/>
                  <a:pt x="1211447" y="1561126"/>
                  <a:pt x="1235690" y="1547803"/>
                </a:cubicBezTo>
                <a:cubicBezTo>
                  <a:pt x="1232658" y="1549469"/>
                  <a:pt x="1235122" y="1543183"/>
                  <a:pt x="1243081" y="1528946"/>
                </a:cubicBezTo>
                <a:cubicBezTo>
                  <a:pt x="1251038" y="1514707"/>
                  <a:pt x="1258506" y="1497779"/>
                  <a:pt x="1265481" y="1478165"/>
                </a:cubicBezTo>
                <a:cubicBezTo>
                  <a:pt x="1272456" y="1458548"/>
                  <a:pt x="1279090" y="1440107"/>
                  <a:pt x="1285382" y="1422840"/>
                </a:cubicBezTo>
                <a:cubicBezTo>
                  <a:pt x="1291676" y="1405572"/>
                  <a:pt x="1293154" y="1393907"/>
                  <a:pt x="1289824" y="1387849"/>
                </a:cubicBezTo>
                <a:cubicBezTo>
                  <a:pt x="1292856" y="1386182"/>
                  <a:pt x="1294786" y="1386105"/>
                  <a:pt x="1295619" y="1387622"/>
                </a:cubicBezTo>
                <a:cubicBezTo>
                  <a:pt x="1296452" y="1389137"/>
                  <a:pt x="1298384" y="1389063"/>
                  <a:pt x="1301414" y="1387397"/>
                </a:cubicBezTo>
                <a:cubicBezTo>
                  <a:pt x="1304446" y="1385731"/>
                  <a:pt x="1309146" y="1367364"/>
                  <a:pt x="1315520" y="1332295"/>
                </a:cubicBezTo>
                <a:cubicBezTo>
                  <a:pt x="1321897" y="1297228"/>
                  <a:pt x="1340234" y="1271367"/>
                  <a:pt x="1370539" y="1254712"/>
                </a:cubicBezTo>
                <a:cubicBezTo>
                  <a:pt x="1385691" y="1246385"/>
                  <a:pt x="1401067" y="1243853"/>
                  <a:pt x="1416670" y="1247114"/>
                </a:cubicBezTo>
                <a:cubicBezTo>
                  <a:pt x="1432274" y="1250377"/>
                  <a:pt x="1445902" y="1262616"/>
                  <a:pt x="1457560" y="1283827"/>
                </a:cubicBezTo>
                <a:cubicBezTo>
                  <a:pt x="1460891" y="1289889"/>
                  <a:pt x="1458238" y="1301212"/>
                  <a:pt x="1449597" y="1317797"/>
                </a:cubicBezTo>
                <a:cubicBezTo>
                  <a:pt x="1440956" y="1334383"/>
                  <a:pt x="1431975" y="1352143"/>
                  <a:pt x="1422650" y="1371074"/>
                </a:cubicBezTo>
                <a:cubicBezTo>
                  <a:pt x="1413327" y="1390008"/>
                  <a:pt x="1405594" y="1410040"/>
                  <a:pt x="1399452" y="1431173"/>
                </a:cubicBezTo>
                <a:cubicBezTo>
                  <a:pt x="1393311" y="1452304"/>
                  <a:pt x="1395235" y="1471959"/>
                  <a:pt x="1405227" y="1490141"/>
                </a:cubicBezTo>
                <a:cubicBezTo>
                  <a:pt x="1417349" y="1483479"/>
                  <a:pt x="1430604" y="1486060"/>
                  <a:pt x="1444992" y="1497880"/>
                </a:cubicBezTo>
                <a:cubicBezTo>
                  <a:pt x="1459378" y="1509702"/>
                  <a:pt x="1478695" y="1508952"/>
                  <a:pt x="1502939" y="1495629"/>
                </a:cubicBezTo>
                <a:lnTo>
                  <a:pt x="1518415" y="1416100"/>
                </a:lnTo>
                <a:cubicBezTo>
                  <a:pt x="1522212" y="1394285"/>
                  <a:pt x="1526496" y="1375162"/>
                  <a:pt x="1531275" y="1358728"/>
                </a:cubicBezTo>
                <a:cubicBezTo>
                  <a:pt x="1536053" y="1342291"/>
                  <a:pt x="1539955" y="1333241"/>
                  <a:pt x="1542985" y="1331576"/>
                </a:cubicBezTo>
                <a:cubicBezTo>
                  <a:pt x="1558137" y="1323249"/>
                  <a:pt x="1572076" y="1323481"/>
                  <a:pt x="1584798" y="1332271"/>
                </a:cubicBezTo>
                <a:cubicBezTo>
                  <a:pt x="1597519" y="1341061"/>
                  <a:pt x="1605547" y="1348487"/>
                  <a:pt x="1608878" y="1354548"/>
                </a:cubicBezTo>
                <a:cubicBezTo>
                  <a:pt x="1614173" y="1371366"/>
                  <a:pt x="1617121" y="1387502"/>
                  <a:pt x="1617724" y="1402952"/>
                </a:cubicBezTo>
                <a:cubicBezTo>
                  <a:pt x="1622256" y="1439919"/>
                  <a:pt x="1622323" y="1461582"/>
                  <a:pt x="1617929" y="1467944"/>
                </a:cubicBezTo>
                <a:cubicBezTo>
                  <a:pt x="1637313" y="1488857"/>
                  <a:pt x="1651359" y="1501850"/>
                  <a:pt x="1660067" y="1506928"/>
                </a:cubicBezTo>
                <a:cubicBezTo>
                  <a:pt x="1668778" y="1512006"/>
                  <a:pt x="1686769" y="1507051"/>
                  <a:pt x="1714042" y="1492063"/>
                </a:cubicBezTo>
                <a:cubicBezTo>
                  <a:pt x="1709046" y="1482971"/>
                  <a:pt x="1713366" y="1474679"/>
                  <a:pt x="1727002" y="1467185"/>
                </a:cubicBezTo>
                <a:cubicBezTo>
                  <a:pt x="1740641" y="1459689"/>
                  <a:pt x="1749655" y="1452763"/>
                  <a:pt x="1754052" y="1446401"/>
                </a:cubicBezTo>
                <a:lnTo>
                  <a:pt x="1782225" y="1454592"/>
                </a:lnTo>
                <a:cubicBezTo>
                  <a:pt x="1801011" y="1460052"/>
                  <a:pt x="1814945" y="1460283"/>
                  <a:pt x="1824039" y="1455285"/>
                </a:cubicBezTo>
                <a:cubicBezTo>
                  <a:pt x="1824039" y="1455285"/>
                  <a:pt x="1825744" y="1449417"/>
                  <a:pt x="1829156" y="1437678"/>
                </a:cubicBezTo>
                <a:cubicBezTo>
                  <a:pt x="1832567" y="1425938"/>
                  <a:pt x="1837420" y="1411435"/>
                  <a:pt x="1843714" y="1394166"/>
                </a:cubicBezTo>
                <a:cubicBezTo>
                  <a:pt x="1850007" y="1376899"/>
                  <a:pt x="1853951" y="1358948"/>
                  <a:pt x="1855548" y="1340314"/>
                </a:cubicBezTo>
                <a:cubicBezTo>
                  <a:pt x="1857145" y="1321682"/>
                  <a:pt x="1854613" y="1306305"/>
                  <a:pt x="1847951" y="1294185"/>
                </a:cubicBezTo>
                <a:cubicBezTo>
                  <a:pt x="1844620" y="1288123"/>
                  <a:pt x="1838410" y="1287591"/>
                  <a:pt x="1829319" y="1292587"/>
                </a:cubicBezTo>
                <a:cubicBezTo>
                  <a:pt x="1827353" y="1281831"/>
                  <a:pt x="1823871" y="1271905"/>
                  <a:pt x="1818875" y="1262814"/>
                </a:cubicBezTo>
                <a:cubicBezTo>
                  <a:pt x="1813879" y="1253723"/>
                  <a:pt x="1811231" y="1245315"/>
                  <a:pt x="1810930" y="1237588"/>
                </a:cubicBezTo>
                <a:cubicBezTo>
                  <a:pt x="1768504" y="1260904"/>
                  <a:pt x="1728973" y="1239226"/>
                  <a:pt x="1692336" y="1172560"/>
                </a:cubicBezTo>
                <a:cubicBezTo>
                  <a:pt x="1696728" y="1166198"/>
                  <a:pt x="1701049" y="1157905"/>
                  <a:pt x="1705293" y="1147680"/>
                </a:cubicBezTo>
                <a:cubicBezTo>
                  <a:pt x="1709541" y="1137457"/>
                  <a:pt x="1714692" y="1130679"/>
                  <a:pt x="1720753" y="1127348"/>
                </a:cubicBezTo>
                <a:cubicBezTo>
                  <a:pt x="1742266" y="1123416"/>
                  <a:pt x="1758135" y="1123575"/>
                  <a:pt x="1768360" y="1127819"/>
                </a:cubicBezTo>
                <a:cubicBezTo>
                  <a:pt x="1778585" y="1132066"/>
                  <a:pt x="1792787" y="1129191"/>
                  <a:pt x="1810969" y="1119199"/>
                </a:cubicBezTo>
                <a:cubicBezTo>
                  <a:pt x="1810670" y="1111472"/>
                  <a:pt x="1808629" y="1098783"/>
                  <a:pt x="1804847" y="1081133"/>
                </a:cubicBezTo>
                <a:cubicBezTo>
                  <a:pt x="1801066" y="1063484"/>
                  <a:pt x="1806751" y="1050494"/>
                  <a:pt x="1821901" y="1042168"/>
                </a:cubicBezTo>
                <a:cubicBezTo>
                  <a:pt x="1827963" y="1038837"/>
                  <a:pt x="1835006" y="1040884"/>
                  <a:pt x="1843034" y="1048309"/>
                </a:cubicBezTo>
                <a:cubicBezTo>
                  <a:pt x="1851059" y="1055736"/>
                  <a:pt x="1859085" y="1063161"/>
                  <a:pt x="1867115" y="1070589"/>
                </a:cubicBezTo>
                <a:cubicBezTo>
                  <a:pt x="1867115" y="1070589"/>
                  <a:pt x="1868171" y="1077897"/>
                  <a:pt x="1870288" y="1092518"/>
                </a:cubicBezTo>
                <a:cubicBezTo>
                  <a:pt x="1872403" y="1107138"/>
                  <a:pt x="1875768" y="1124030"/>
                  <a:pt x="1880382" y="1143194"/>
                </a:cubicBezTo>
                <a:cubicBezTo>
                  <a:pt x="1884997" y="1162361"/>
                  <a:pt x="1889951" y="1180350"/>
                  <a:pt x="1895248" y="1197168"/>
                </a:cubicBezTo>
                <a:cubicBezTo>
                  <a:pt x="1900545" y="1213986"/>
                  <a:pt x="1905690" y="1226940"/>
                  <a:pt x="1910687" y="1236033"/>
                </a:cubicBezTo>
                <a:cubicBezTo>
                  <a:pt x="1916749" y="1232702"/>
                  <a:pt x="1921444" y="1234067"/>
                  <a:pt x="1924775" y="1240127"/>
                </a:cubicBezTo>
                <a:cubicBezTo>
                  <a:pt x="1936597" y="1225740"/>
                  <a:pt x="1942929" y="1199569"/>
                  <a:pt x="1943776" y="1161623"/>
                </a:cubicBezTo>
                <a:cubicBezTo>
                  <a:pt x="1944622" y="1123673"/>
                  <a:pt x="1941713" y="1098637"/>
                  <a:pt x="1935052" y="1086517"/>
                </a:cubicBezTo>
                <a:cubicBezTo>
                  <a:pt x="1925060" y="1068336"/>
                  <a:pt x="1917032" y="1060910"/>
                  <a:pt x="1910973" y="1064240"/>
                </a:cubicBezTo>
                <a:cubicBezTo>
                  <a:pt x="1909006" y="1053485"/>
                  <a:pt x="1907798" y="1042311"/>
                  <a:pt x="1907347" y="1030723"/>
                </a:cubicBezTo>
                <a:cubicBezTo>
                  <a:pt x="1906896" y="1019132"/>
                  <a:pt x="1911216" y="1010838"/>
                  <a:pt x="1920308" y="1005842"/>
                </a:cubicBezTo>
                <a:cubicBezTo>
                  <a:pt x="1935460" y="997514"/>
                  <a:pt x="1952237" y="1001122"/>
                  <a:pt x="1970638" y="1016654"/>
                </a:cubicBezTo>
                <a:cubicBezTo>
                  <a:pt x="1989038" y="1032188"/>
                  <a:pt x="2008846" y="1034126"/>
                  <a:pt x="2030058" y="1022469"/>
                </a:cubicBezTo>
                <a:cubicBezTo>
                  <a:pt x="2042180" y="1015807"/>
                  <a:pt x="2049531" y="1005849"/>
                  <a:pt x="2052110" y="992594"/>
                </a:cubicBezTo>
                <a:cubicBezTo>
                  <a:pt x="2054689" y="979340"/>
                  <a:pt x="2056097" y="965743"/>
                  <a:pt x="2056326" y="951807"/>
                </a:cubicBezTo>
                <a:cubicBezTo>
                  <a:pt x="2056558" y="937868"/>
                  <a:pt x="2057965" y="924272"/>
                  <a:pt x="2060544" y="911018"/>
                </a:cubicBezTo>
                <a:cubicBezTo>
                  <a:pt x="2063123" y="897763"/>
                  <a:pt x="2073506" y="886139"/>
                  <a:pt x="2091688" y="876147"/>
                </a:cubicBezTo>
                <a:lnTo>
                  <a:pt x="2111673" y="912511"/>
                </a:lnTo>
                <a:cubicBezTo>
                  <a:pt x="2113339" y="915543"/>
                  <a:pt x="2114512" y="915884"/>
                  <a:pt x="2115196" y="913535"/>
                </a:cubicBezTo>
                <a:cubicBezTo>
                  <a:pt x="2115878" y="911190"/>
                  <a:pt x="2117884" y="913045"/>
                  <a:pt x="2121214" y="919104"/>
                </a:cubicBezTo>
                <a:cubicBezTo>
                  <a:pt x="2142125" y="899723"/>
                  <a:pt x="2155612" y="888364"/>
                  <a:pt x="2161673" y="885033"/>
                </a:cubicBezTo>
                <a:cubicBezTo>
                  <a:pt x="2170764" y="880037"/>
                  <a:pt x="2174744" y="872917"/>
                  <a:pt x="2173611" y="863677"/>
                </a:cubicBezTo>
                <a:cubicBezTo>
                  <a:pt x="2172477" y="854437"/>
                  <a:pt x="2171686" y="844020"/>
                  <a:pt x="2171235" y="832430"/>
                </a:cubicBezTo>
                <a:cubicBezTo>
                  <a:pt x="2170785" y="820841"/>
                  <a:pt x="2171509" y="809593"/>
                  <a:pt x="2173405" y="798688"/>
                </a:cubicBezTo>
                <a:cubicBezTo>
                  <a:pt x="2175302" y="787780"/>
                  <a:pt x="2182312" y="778996"/>
                  <a:pt x="2194435" y="772334"/>
                </a:cubicBezTo>
                <a:cubicBezTo>
                  <a:pt x="2206555" y="765673"/>
                  <a:pt x="2216628" y="766055"/>
                  <a:pt x="2224656" y="773479"/>
                </a:cubicBezTo>
                <a:cubicBezTo>
                  <a:pt x="2232683" y="780906"/>
                  <a:pt x="2239950" y="788748"/>
                  <a:pt x="2246462" y="797006"/>
                </a:cubicBezTo>
                <a:cubicBezTo>
                  <a:pt x="2252975" y="805264"/>
                  <a:pt x="2260244" y="813106"/>
                  <a:pt x="2268270" y="820532"/>
                </a:cubicBezTo>
                <a:cubicBezTo>
                  <a:pt x="2276296" y="827960"/>
                  <a:pt x="2287885" y="827507"/>
                  <a:pt x="2303037" y="819180"/>
                </a:cubicBezTo>
                <a:lnTo>
                  <a:pt x="2403041" y="764221"/>
                </a:lnTo>
                <a:cubicBezTo>
                  <a:pt x="2404105" y="751800"/>
                  <a:pt x="2408010" y="742751"/>
                  <a:pt x="2414752" y="737073"/>
                </a:cubicBezTo>
                <a:cubicBezTo>
                  <a:pt x="2421494" y="731393"/>
                  <a:pt x="2427748" y="723025"/>
                  <a:pt x="2433505" y="711969"/>
                </a:cubicBezTo>
                <a:cubicBezTo>
                  <a:pt x="2440168" y="724091"/>
                  <a:pt x="2449222" y="727995"/>
                  <a:pt x="2460658" y="723681"/>
                </a:cubicBezTo>
                <a:cubicBezTo>
                  <a:pt x="2472097" y="719367"/>
                  <a:pt x="2481981" y="724786"/>
                  <a:pt x="2490308" y="739939"/>
                </a:cubicBezTo>
                <a:cubicBezTo>
                  <a:pt x="2493638" y="745998"/>
                  <a:pt x="2495380" y="750962"/>
                  <a:pt x="2495529" y="754825"/>
                </a:cubicBezTo>
                <a:cubicBezTo>
                  <a:pt x="2495680" y="758686"/>
                  <a:pt x="2496587" y="762132"/>
                  <a:pt x="2498253" y="765164"/>
                </a:cubicBezTo>
                <a:cubicBezTo>
                  <a:pt x="2504914" y="777285"/>
                  <a:pt x="2517902" y="782970"/>
                  <a:pt x="2537217" y="782219"/>
                </a:cubicBezTo>
                <a:cubicBezTo>
                  <a:pt x="2556532" y="781470"/>
                  <a:pt x="2600658" y="772017"/>
                  <a:pt x="2669592" y="753860"/>
                </a:cubicBezTo>
                <a:cubicBezTo>
                  <a:pt x="2662930" y="741738"/>
                  <a:pt x="2669375" y="728334"/>
                  <a:pt x="2688922" y="713645"/>
                </a:cubicBezTo>
                <a:cubicBezTo>
                  <a:pt x="2708469" y="698957"/>
                  <a:pt x="2722788" y="689113"/>
                  <a:pt x="2731879" y="684118"/>
                </a:cubicBezTo>
                <a:close/>
                <a:moveTo>
                  <a:pt x="1334022" y="539413"/>
                </a:moveTo>
                <a:cubicBezTo>
                  <a:pt x="1340575" y="538771"/>
                  <a:pt x="1345100" y="540723"/>
                  <a:pt x="1347598" y="545268"/>
                </a:cubicBezTo>
                <a:cubicBezTo>
                  <a:pt x="1349264" y="548300"/>
                  <a:pt x="1350588" y="552505"/>
                  <a:pt x="1351570" y="557884"/>
                </a:cubicBezTo>
                <a:cubicBezTo>
                  <a:pt x="1352552" y="563262"/>
                  <a:pt x="1354710" y="568981"/>
                  <a:pt x="1358040" y="575040"/>
                </a:cubicBezTo>
                <a:cubicBezTo>
                  <a:pt x="1343187" y="591095"/>
                  <a:pt x="1331216" y="601619"/>
                  <a:pt x="1322125" y="606615"/>
                </a:cubicBezTo>
                <a:cubicBezTo>
                  <a:pt x="1306972" y="614943"/>
                  <a:pt x="1295235" y="611530"/>
                  <a:pt x="1286908" y="596378"/>
                </a:cubicBezTo>
                <a:cubicBezTo>
                  <a:pt x="1276915" y="578195"/>
                  <a:pt x="1284042" y="562442"/>
                  <a:pt x="1308283" y="549120"/>
                </a:cubicBezTo>
                <a:cubicBezTo>
                  <a:pt x="1318890" y="543291"/>
                  <a:pt x="1327470" y="540055"/>
                  <a:pt x="1334022" y="539413"/>
                </a:cubicBezTo>
                <a:close/>
                <a:moveTo>
                  <a:pt x="2338170" y="409257"/>
                </a:moveTo>
                <a:cubicBezTo>
                  <a:pt x="2350890" y="418048"/>
                  <a:pt x="2365130" y="426006"/>
                  <a:pt x="2380882" y="433131"/>
                </a:cubicBezTo>
                <a:cubicBezTo>
                  <a:pt x="2412387" y="447381"/>
                  <a:pt x="2430637" y="459052"/>
                  <a:pt x="2435633" y="468143"/>
                </a:cubicBezTo>
                <a:cubicBezTo>
                  <a:pt x="2445625" y="486325"/>
                  <a:pt x="2443688" y="506134"/>
                  <a:pt x="2429821" y="527563"/>
                </a:cubicBezTo>
                <a:cubicBezTo>
                  <a:pt x="2415952" y="548996"/>
                  <a:pt x="2402273" y="565390"/>
                  <a:pt x="2388788" y="576748"/>
                </a:cubicBezTo>
                <a:cubicBezTo>
                  <a:pt x="2373636" y="585075"/>
                  <a:pt x="2356519" y="582645"/>
                  <a:pt x="2337436" y="569459"/>
                </a:cubicBezTo>
                <a:cubicBezTo>
                  <a:pt x="2318351" y="556271"/>
                  <a:pt x="2304645" y="542104"/>
                  <a:pt x="2296318" y="526952"/>
                </a:cubicBezTo>
                <a:cubicBezTo>
                  <a:pt x="2305410" y="521955"/>
                  <a:pt x="2305566" y="506087"/>
                  <a:pt x="2296789" y="479345"/>
                </a:cubicBezTo>
                <a:cubicBezTo>
                  <a:pt x="2288011" y="452604"/>
                  <a:pt x="2301806" y="429242"/>
                  <a:pt x="2338170" y="409257"/>
                </a:cubicBezTo>
                <a:close/>
                <a:moveTo>
                  <a:pt x="1515518" y="385241"/>
                </a:moveTo>
                <a:lnTo>
                  <a:pt x="1506485" y="392849"/>
                </a:lnTo>
                <a:lnTo>
                  <a:pt x="1505117" y="390958"/>
                </a:lnTo>
                <a:close/>
                <a:moveTo>
                  <a:pt x="1689523" y="289613"/>
                </a:moveTo>
                <a:lnTo>
                  <a:pt x="1704670" y="295768"/>
                </a:lnTo>
                <a:cubicBezTo>
                  <a:pt x="1720272" y="299031"/>
                  <a:pt x="1734735" y="312782"/>
                  <a:pt x="1748059" y="337026"/>
                </a:cubicBezTo>
                <a:cubicBezTo>
                  <a:pt x="1756386" y="352178"/>
                  <a:pt x="1756303" y="369979"/>
                  <a:pt x="1747811" y="390427"/>
                </a:cubicBezTo>
                <a:cubicBezTo>
                  <a:pt x="1739323" y="410876"/>
                  <a:pt x="1729018" y="424431"/>
                  <a:pt x="1716895" y="431094"/>
                </a:cubicBezTo>
                <a:cubicBezTo>
                  <a:pt x="1710836" y="434423"/>
                  <a:pt x="1698146" y="436463"/>
                  <a:pt x="1678831" y="437216"/>
                </a:cubicBezTo>
                <a:cubicBezTo>
                  <a:pt x="1659517" y="437966"/>
                  <a:pt x="1646527" y="432282"/>
                  <a:pt x="1639865" y="420158"/>
                </a:cubicBezTo>
                <a:cubicBezTo>
                  <a:pt x="1636535" y="414100"/>
                  <a:pt x="1634795" y="409137"/>
                  <a:pt x="1634645" y="405273"/>
                </a:cubicBezTo>
                <a:cubicBezTo>
                  <a:pt x="1634494" y="401411"/>
                  <a:pt x="1632753" y="396449"/>
                  <a:pt x="1629422" y="390387"/>
                </a:cubicBezTo>
                <a:cubicBezTo>
                  <a:pt x="1621095" y="375235"/>
                  <a:pt x="1616482" y="356070"/>
                  <a:pt x="1615580" y="332892"/>
                </a:cubicBezTo>
                <a:lnTo>
                  <a:pt x="1618524" y="328631"/>
                </a:lnTo>
                <a:close/>
                <a:moveTo>
                  <a:pt x="2216509" y="0"/>
                </a:moveTo>
                <a:lnTo>
                  <a:pt x="2215594" y="3145"/>
                </a:lnTo>
                <a:lnTo>
                  <a:pt x="2211774" y="260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3473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1934005" y="696343"/>
            <a:ext cx="5275990" cy="5396954"/>
          </a:xfrm>
          <a:custGeom>
            <a:avLst/>
            <a:gdLst>
              <a:gd name="connsiteX0" fmla="*/ 4372847 w 4639734"/>
              <a:gd name="connsiteY0" fmla="*/ 3478065 h 4746109"/>
              <a:gd name="connsiteX1" fmla="*/ 4562748 w 4639734"/>
              <a:gd name="connsiteY1" fmla="*/ 3555053 h 4746109"/>
              <a:gd name="connsiteX2" fmla="*/ 4639734 w 4639734"/>
              <a:gd name="connsiteY2" fmla="*/ 3713559 h 4746109"/>
              <a:gd name="connsiteX3" fmla="*/ 4557615 w 4639734"/>
              <a:gd name="connsiteY3" fmla="*/ 3890179 h 4746109"/>
              <a:gd name="connsiteX4" fmla="*/ 4352317 w 4639734"/>
              <a:gd name="connsiteY4" fmla="*/ 3967168 h 4746109"/>
              <a:gd name="connsiteX5" fmla="*/ 4167549 w 4639734"/>
              <a:gd name="connsiteY5" fmla="*/ 3881122 h 4746109"/>
              <a:gd name="connsiteX6" fmla="*/ 4105959 w 4639734"/>
              <a:gd name="connsiteY6" fmla="*/ 3713559 h 4746109"/>
              <a:gd name="connsiteX7" fmla="*/ 4182946 w 4639734"/>
              <a:gd name="connsiteY7" fmla="*/ 3532409 h 4746109"/>
              <a:gd name="connsiteX8" fmla="*/ 4372847 w 4639734"/>
              <a:gd name="connsiteY8" fmla="*/ 3478065 h 4746109"/>
              <a:gd name="connsiteX9" fmla="*/ 2894284 w 4639734"/>
              <a:gd name="connsiteY9" fmla="*/ 1450 h 4746109"/>
              <a:gd name="connsiteX10" fmla="*/ 2915231 w 4639734"/>
              <a:gd name="connsiteY10" fmla="*/ 4529 h 4746109"/>
              <a:gd name="connsiteX11" fmla="*/ 2935761 w 4639734"/>
              <a:gd name="connsiteY11" fmla="*/ 18115 h 4746109"/>
              <a:gd name="connsiteX12" fmla="*/ 2894701 w 4639734"/>
              <a:gd name="connsiteY12" fmla="*/ 108690 h 4746109"/>
              <a:gd name="connsiteX13" fmla="*/ 2925496 w 4639734"/>
              <a:gd name="connsiteY13" fmla="*/ 172092 h 4746109"/>
              <a:gd name="connsiteX14" fmla="*/ 2956291 w 4639734"/>
              <a:gd name="connsiteY14" fmla="*/ 253609 h 4746109"/>
              <a:gd name="connsiteX15" fmla="*/ 2925496 w 4639734"/>
              <a:gd name="connsiteY15" fmla="*/ 371356 h 4746109"/>
              <a:gd name="connsiteX16" fmla="*/ 2894701 w 4639734"/>
              <a:gd name="connsiteY16" fmla="*/ 470988 h 4746109"/>
              <a:gd name="connsiteX17" fmla="*/ 2997350 w 4639734"/>
              <a:gd name="connsiteY17" fmla="*/ 579678 h 4746109"/>
              <a:gd name="connsiteX18" fmla="*/ 3089734 w 4639734"/>
              <a:gd name="connsiteY18" fmla="*/ 557034 h 4746109"/>
              <a:gd name="connsiteX19" fmla="*/ 3135927 w 4639734"/>
              <a:gd name="connsiteY19" fmla="*/ 507218 h 4746109"/>
              <a:gd name="connsiteX20" fmla="*/ 3171854 w 4639734"/>
              <a:gd name="connsiteY20" fmla="*/ 457402 h 4746109"/>
              <a:gd name="connsiteX21" fmla="*/ 3243708 w 4639734"/>
              <a:gd name="connsiteY21" fmla="*/ 434758 h 4746109"/>
              <a:gd name="connsiteX22" fmla="*/ 3305297 w 4639734"/>
              <a:gd name="connsiteY22" fmla="*/ 470988 h 4746109"/>
              <a:gd name="connsiteX23" fmla="*/ 3284768 w 4639734"/>
              <a:gd name="connsiteY23" fmla="*/ 525333 h 4746109"/>
              <a:gd name="connsiteX24" fmla="*/ 3264238 w 4639734"/>
              <a:gd name="connsiteY24" fmla="*/ 597792 h 4746109"/>
              <a:gd name="connsiteX25" fmla="*/ 3330960 w 4639734"/>
              <a:gd name="connsiteY25" fmla="*/ 711011 h 4746109"/>
              <a:gd name="connsiteX26" fmla="*/ 3449006 w 4639734"/>
              <a:gd name="connsiteY26" fmla="*/ 797057 h 4746109"/>
              <a:gd name="connsiteX27" fmla="*/ 3541390 w 4639734"/>
              <a:gd name="connsiteY27" fmla="*/ 769884 h 4746109"/>
              <a:gd name="connsiteX28" fmla="*/ 3633774 w 4639734"/>
              <a:gd name="connsiteY28" fmla="*/ 742712 h 4746109"/>
              <a:gd name="connsiteX29" fmla="*/ 3715893 w 4639734"/>
              <a:gd name="connsiteY29" fmla="*/ 760827 h 4746109"/>
              <a:gd name="connsiteX30" fmla="*/ 3705628 w 4639734"/>
              <a:gd name="connsiteY30" fmla="*/ 806114 h 4746109"/>
              <a:gd name="connsiteX31" fmla="*/ 3695363 w 4639734"/>
              <a:gd name="connsiteY31" fmla="*/ 851401 h 4746109"/>
              <a:gd name="connsiteX32" fmla="*/ 3756953 w 4639734"/>
              <a:gd name="connsiteY32" fmla="*/ 1041608 h 4746109"/>
              <a:gd name="connsiteX33" fmla="*/ 3900661 w 4639734"/>
              <a:gd name="connsiteY33" fmla="*/ 1195585 h 4746109"/>
              <a:gd name="connsiteX34" fmla="*/ 4039238 w 4639734"/>
              <a:gd name="connsiteY34" fmla="*/ 1154826 h 4746109"/>
              <a:gd name="connsiteX35" fmla="*/ 4193211 w 4639734"/>
              <a:gd name="connsiteY35" fmla="*/ 1068780 h 4746109"/>
              <a:gd name="connsiteX36" fmla="*/ 4336920 w 4639734"/>
              <a:gd name="connsiteY36" fmla="*/ 982734 h 4746109"/>
              <a:gd name="connsiteX37" fmla="*/ 4454966 w 4639734"/>
              <a:gd name="connsiteY37" fmla="*/ 941976 h 4746109"/>
              <a:gd name="connsiteX38" fmla="*/ 4383112 w 4639734"/>
              <a:gd name="connsiteY38" fmla="*/ 996321 h 4746109"/>
              <a:gd name="connsiteX39" fmla="*/ 4229138 w 4639734"/>
              <a:gd name="connsiteY39" fmla="*/ 1086895 h 4746109"/>
              <a:gd name="connsiteX40" fmla="*/ 4075165 w 4639734"/>
              <a:gd name="connsiteY40" fmla="*/ 1195585 h 4746109"/>
              <a:gd name="connsiteX41" fmla="*/ 4003310 w 4639734"/>
              <a:gd name="connsiteY41" fmla="*/ 1286159 h 4746109"/>
              <a:gd name="connsiteX42" fmla="*/ 4049502 w 4639734"/>
              <a:gd name="connsiteY42" fmla="*/ 1412964 h 4746109"/>
              <a:gd name="connsiteX43" fmla="*/ 4147019 w 4639734"/>
              <a:gd name="connsiteY43" fmla="*/ 1521653 h 4746109"/>
              <a:gd name="connsiteX44" fmla="*/ 4290728 w 4639734"/>
              <a:gd name="connsiteY44" fmla="*/ 1630343 h 4746109"/>
              <a:gd name="connsiteX45" fmla="*/ 4259933 w 4639734"/>
              <a:gd name="connsiteY45" fmla="*/ 1689216 h 4746109"/>
              <a:gd name="connsiteX46" fmla="*/ 4229138 w 4639734"/>
              <a:gd name="connsiteY46" fmla="*/ 1739032 h 4746109"/>
              <a:gd name="connsiteX47" fmla="*/ 4218873 w 4639734"/>
              <a:gd name="connsiteY47" fmla="*/ 1843193 h 4746109"/>
              <a:gd name="connsiteX48" fmla="*/ 4208609 w 4639734"/>
              <a:gd name="connsiteY48" fmla="*/ 1956412 h 4746109"/>
              <a:gd name="connsiteX49" fmla="*/ 4239403 w 4639734"/>
              <a:gd name="connsiteY49" fmla="*/ 2028871 h 4746109"/>
              <a:gd name="connsiteX50" fmla="*/ 4311258 w 4639734"/>
              <a:gd name="connsiteY50" fmla="*/ 2051515 h 4746109"/>
              <a:gd name="connsiteX51" fmla="*/ 4393377 w 4639734"/>
              <a:gd name="connsiteY51" fmla="*/ 2056044 h 4746109"/>
              <a:gd name="connsiteX52" fmla="*/ 4454966 w 4639734"/>
              <a:gd name="connsiteY52" fmla="*/ 2065101 h 4746109"/>
              <a:gd name="connsiteX53" fmla="*/ 4434436 w 4639734"/>
              <a:gd name="connsiteY53" fmla="*/ 2133032 h 4746109"/>
              <a:gd name="connsiteX54" fmla="*/ 4331787 w 4639734"/>
              <a:gd name="connsiteY54" fmla="*/ 2155676 h 4746109"/>
              <a:gd name="connsiteX55" fmla="*/ 4229138 w 4639734"/>
              <a:gd name="connsiteY55" fmla="*/ 2137561 h 4746109"/>
              <a:gd name="connsiteX56" fmla="*/ 4188079 w 4639734"/>
              <a:gd name="connsiteY56" fmla="*/ 2210020 h 4746109"/>
              <a:gd name="connsiteX57" fmla="*/ 4270198 w 4639734"/>
              <a:gd name="connsiteY57" fmla="*/ 2300595 h 4746109"/>
              <a:gd name="connsiteX58" fmla="*/ 4331787 w 4639734"/>
              <a:gd name="connsiteY58" fmla="*/ 2373055 h 4746109"/>
              <a:gd name="connsiteX59" fmla="*/ 4270198 w 4639734"/>
              <a:gd name="connsiteY59" fmla="*/ 2463629 h 4746109"/>
              <a:gd name="connsiteX60" fmla="*/ 4208609 w 4639734"/>
              <a:gd name="connsiteY60" fmla="*/ 2536089 h 4746109"/>
              <a:gd name="connsiteX61" fmla="*/ 4270198 w 4639734"/>
              <a:gd name="connsiteY61" fmla="*/ 2644778 h 4746109"/>
              <a:gd name="connsiteX62" fmla="*/ 4311258 w 4639734"/>
              <a:gd name="connsiteY62" fmla="*/ 2735353 h 4746109"/>
              <a:gd name="connsiteX63" fmla="*/ 4249668 w 4639734"/>
              <a:gd name="connsiteY63" fmla="*/ 2798755 h 4746109"/>
              <a:gd name="connsiteX64" fmla="*/ 4188079 w 4639734"/>
              <a:gd name="connsiteY64" fmla="*/ 2862157 h 4746109"/>
              <a:gd name="connsiteX65" fmla="*/ 4270198 w 4639734"/>
              <a:gd name="connsiteY65" fmla="*/ 3002548 h 4746109"/>
              <a:gd name="connsiteX66" fmla="*/ 4331787 w 4639734"/>
              <a:gd name="connsiteY66" fmla="*/ 3115766 h 4746109"/>
              <a:gd name="connsiteX67" fmla="*/ 4311258 w 4639734"/>
              <a:gd name="connsiteY67" fmla="*/ 3124824 h 4746109"/>
              <a:gd name="connsiteX68" fmla="*/ 4224006 w 4639734"/>
              <a:gd name="connsiteY68" fmla="*/ 3111238 h 4746109"/>
              <a:gd name="connsiteX69" fmla="*/ 4105959 w 4639734"/>
              <a:gd name="connsiteY69" fmla="*/ 3097651 h 4746109"/>
              <a:gd name="connsiteX70" fmla="*/ 4028973 w 4639734"/>
              <a:gd name="connsiteY70" fmla="*/ 3147467 h 4746109"/>
              <a:gd name="connsiteX71" fmla="*/ 4003310 w 4639734"/>
              <a:gd name="connsiteY71" fmla="*/ 3242571 h 4746109"/>
              <a:gd name="connsiteX72" fmla="*/ 4075165 w 4639734"/>
              <a:gd name="connsiteY72" fmla="*/ 3342203 h 4746109"/>
              <a:gd name="connsiteX73" fmla="*/ 4147019 w 4639734"/>
              <a:gd name="connsiteY73" fmla="*/ 3478065 h 4746109"/>
              <a:gd name="connsiteX74" fmla="*/ 4105959 w 4639734"/>
              <a:gd name="connsiteY74" fmla="*/ 3496180 h 4746109"/>
              <a:gd name="connsiteX75" fmla="*/ 4064900 w 4639734"/>
              <a:gd name="connsiteY75" fmla="*/ 3496180 h 4746109"/>
              <a:gd name="connsiteX76" fmla="*/ 3962251 w 4639734"/>
              <a:gd name="connsiteY76" fmla="*/ 3432777 h 4746109"/>
              <a:gd name="connsiteX77" fmla="*/ 3880132 w 4639734"/>
              <a:gd name="connsiteY77" fmla="*/ 3369375 h 4746109"/>
              <a:gd name="connsiteX78" fmla="*/ 3715893 w 4639734"/>
              <a:gd name="connsiteY78" fmla="*/ 3446364 h 4746109"/>
              <a:gd name="connsiteX79" fmla="*/ 3613244 w 4639734"/>
              <a:gd name="connsiteY79" fmla="*/ 3604869 h 4746109"/>
              <a:gd name="connsiteX80" fmla="*/ 3818542 w 4639734"/>
              <a:gd name="connsiteY80" fmla="*/ 3795076 h 4746109"/>
              <a:gd name="connsiteX81" fmla="*/ 4023840 w 4639734"/>
              <a:gd name="connsiteY81" fmla="*/ 3876593 h 4746109"/>
              <a:gd name="connsiteX82" fmla="*/ 4085430 w 4639734"/>
              <a:gd name="connsiteY82" fmla="*/ 3858478 h 4746109"/>
              <a:gd name="connsiteX83" fmla="*/ 4218873 w 4639734"/>
              <a:gd name="connsiteY83" fmla="*/ 3985282 h 4746109"/>
              <a:gd name="connsiteX84" fmla="*/ 4331787 w 4639734"/>
              <a:gd name="connsiteY84" fmla="*/ 4112087 h 4746109"/>
              <a:gd name="connsiteX85" fmla="*/ 4311258 w 4639734"/>
              <a:gd name="connsiteY85" fmla="*/ 4166432 h 4746109"/>
              <a:gd name="connsiteX86" fmla="*/ 4352317 w 4639734"/>
              <a:gd name="connsiteY86" fmla="*/ 4238891 h 4746109"/>
              <a:gd name="connsiteX87" fmla="*/ 4372847 w 4639734"/>
              <a:gd name="connsiteY87" fmla="*/ 4275121 h 4746109"/>
              <a:gd name="connsiteX88" fmla="*/ 4336920 w 4639734"/>
              <a:gd name="connsiteY88" fmla="*/ 4397397 h 4746109"/>
              <a:gd name="connsiteX89" fmla="*/ 4254801 w 4639734"/>
              <a:gd name="connsiteY89" fmla="*/ 4528730 h 4746109"/>
              <a:gd name="connsiteX90" fmla="*/ 4157284 w 4639734"/>
              <a:gd name="connsiteY90" fmla="*/ 4641948 h 4746109"/>
              <a:gd name="connsiteX91" fmla="*/ 4064900 w 4639734"/>
              <a:gd name="connsiteY91" fmla="*/ 4709879 h 4746109"/>
              <a:gd name="connsiteX92" fmla="*/ 4034105 w 4639734"/>
              <a:gd name="connsiteY92" fmla="*/ 4700822 h 4746109"/>
              <a:gd name="connsiteX93" fmla="*/ 4003310 w 4639734"/>
              <a:gd name="connsiteY93" fmla="*/ 4691764 h 4746109"/>
              <a:gd name="connsiteX94" fmla="*/ 3946853 w 4639734"/>
              <a:gd name="connsiteY94" fmla="*/ 4718937 h 4746109"/>
              <a:gd name="connsiteX95" fmla="*/ 3900661 w 4639734"/>
              <a:gd name="connsiteY95" fmla="*/ 4746109 h 4746109"/>
              <a:gd name="connsiteX96" fmla="*/ 3505463 w 4639734"/>
              <a:gd name="connsiteY96" fmla="*/ 4619305 h 4746109"/>
              <a:gd name="connsiteX97" fmla="*/ 3346357 w 4639734"/>
              <a:gd name="connsiteY97" fmla="*/ 4275121 h 4746109"/>
              <a:gd name="connsiteX98" fmla="*/ 3356622 w 4639734"/>
              <a:gd name="connsiteY98" fmla="*/ 4225305 h 4746109"/>
              <a:gd name="connsiteX99" fmla="*/ 3377152 w 4639734"/>
              <a:gd name="connsiteY99" fmla="*/ 4143788 h 4746109"/>
              <a:gd name="connsiteX100" fmla="*/ 3397681 w 4639734"/>
              <a:gd name="connsiteY100" fmla="*/ 4071328 h 4746109"/>
              <a:gd name="connsiteX101" fmla="*/ 3407946 w 4639734"/>
              <a:gd name="connsiteY101" fmla="*/ 4039627 h 4746109"/>
              <a:gd name="connsiteX102" fmla="*/ 3433609 w 4639734"/>
              <a:gd name="connsiteY102" fmla="*/ 4012455 h 4746109"/>
              <a:gd name="connsiteX103" fmla="*/ 3515728 w 4639734"/>
              <a:gd name="connsiteY103" fmla="*/ 3958110 h 4746109"/>
              <a:gd name="connsiteX104" fmla="*/ 3602979 w 4639734"/>
              <a:gd name="connsiteY104" fmla="*/ 3903765 h 4746109"/>
              <a:gd name="connsiteX105" fmla="*/ 3654304 w 4639734"/>
              <a:gd name="connsiteY105" fmla="*/ 3876593 h 4746109"/>
              <a:gd name="connsiteX106" fmla="*/ 3582450 w 4639734"/>
              <a:gd name="connsiteY106" fmla="*/ 3776961 h 4746109"/>
              <a:gd name="connsiteX107" fmla="*/ 3449006 w 4639734"/>
              <a:gd name="connsiteY107" fmla="*/ 3731674 h 4746109"/>
              <a:gd name="connsiteX108" fmla="*/ 3315562 w 4639734"/>
              <a:gd name="connsiteY108" fmla="*/ 3822248 h 4746109"/>
              <a:gd name="connsiteX109" fmla="*/ 3223178 w 4639734"/>
              <a:gd name="connsiteY109" fmla="*/ 3985282 h 4746109"/>
              <a:gd name="connsiteX110" fmla="*/ 3346357 w 4639734"/>
              <a:gd name="connsiteY110" fmla="*/ 4093972 h 4746109"/>
              <a:gd name="connsiteX111" fmla="*/ 3346357 w 4639734"/>
              <a:gd name="connsiteY111" fmla="*/ 4130202 h 4746109"/>
              <a:gd name="connsiteX112" fmla="*/ 3325827 w 4639734"/>
              <a:gd name="connsiteY112" fmla="*/ 4148317 h 4746109"/>
              <a:gd name="connsiteX113" fmla="*/ 3269370 w 4639734"/>
              <a:gd name="connsiteY113" fmla="*/ 4116616 h 4746109"/>
              <a:gd name="connsiteX114" fmla="*/ 3243708 w 4639734"/>
              <a:gd name="connsiteY114" fmla="*/ 4057742 h 4746109"/>
              <a:gd name="connsiteX115" fmla="*/ 3064072 w 4639734"/>
              <a:gd name="connsiteY115" fmla="*/ 4048685 h 4746109"/>
              <a:gd name="connsiteX116" fmla="*/ 2935761 w 4639734"/>
              <a:gd name="connsiteY116" fmla="*/ 4039627 h 4746109"/>
              <a:gd name="connsiteX117" fmla="*/ 2869039 w 4639734"/>
              <a:gd name="connsiteY117" fmla="*/ 4066800 h 4746109"/>
              <a:gd name="connsiteX118" fmla="*/ 2848509 w 4639734"/>
              <a:gd name="connsiteY118" fmla="*/ 4130202 h 4746109"/>
              <a:gd name="connsiteX119" fmla="*/ 2838244 w 4639734"/>
              <a:gd name="connsiteY119" fmla="*/ 4198133 h 4746109"/>
              <a:gd name="connsiteX120" fmla="*/ 2792052 w 4639734"/>
              <a:gd name="connsiteY120" fmla="*/ 4238891 h 4746109"/>
              <a:gd name="connsiteX121" fmla="*/ 2668874 w 4639734"/>
              <a:gd name="connsiteY121" fmla="*/ 4175489 h 4746109"/>
              <a:gd name="connsiteX122" fmla="*/ 2401986 w 4639734"/>
              <a:gd name="connsiteY122" fmla="*/ 4075857 h 4746109"/>
              <a:gd name="connsiteX123" fmla="*/ 2366059 w 4639734"/>
              <a:gd name="connsiteY123" fmla="*/ 4189075 h 4746109"/>
              <a:gd name="connsiteX124" fmla="*/ 2278808 w 4639734"/>
              <a:gd name="connsiteY124" fmla="*/ 4257006 h 4746109"/>
              <a:gd name="connsiteX125" fmla="*/ 2232615 w 4639734"/>
              <a:gd name="connsiteY125" fmla="*/ 4225305 h 4746109"/>
              <a:gd name="connsiteX126" fmla="*/ 2206953 w 4639734"/>
              <a:gd name="connsiteY126" fmla="*/ 4157374 h 4746109"/>
              <a:gd name="connsiteX127" fmla="*/ 2181291 w 4639734"/>
              <a:gd name="connsiteY127" fmla="*/ 4089443 h 4746109"/>
              <a:gd name="connsiteX128" fmla="*/ 2135099 w 4639734"/>
              <a:gd name="connsiteY128" fmla="*/ 4057742 h 4746109"/>
              <a:gd name="connsiteX129" fmla="*/ 1919536 w 4639734"/>
              <a:gd name="connsiteY129" fmla="*/ 4021512 h 4746109"/>
              <a:gd name="connsiteX130" fmla="*/ 1801490 w 4639734"/>
              <a:gd name="connsiteY130" fmla="*/ 3939995 h 4746109"/>
              <a:gd name="connsiteX131" fmla="*/ 1709106 w 4639734"/>
              <a:gd name="connsiteY131" fmla="*/ 3844892 h 4746109"/>
              <a:gd name="connsiteX132" fmla="*/ 1560265 w 4639734"/>
              <a:gd name="connsiteY132" fmla="*/ 3767903 h 4746109"/>
              <a:gd name="connsiteX133" fmla="*/ 1416556 w 4639734"/>
              <a:gd name="connsiteY133" fmla="*/ 3894708 h 4746109"/>
              <a:gd name="connsiteX134" fmla="*/ 1334437 w 4639734"/>
              <a:gd name="connsiteY134" fmla="*/ 3840363 h 4746109"/>
              <a:gd name="connsiteX135" fmla="*/ 1344702 w 4639734"/>
              <a:gd name="connsiteY135" fmla="*/ 3813191 h 4746109"/>
              <a:gd name="connsiteX136" fmla="*/ 1354967 w 4639734"/>
              <a:gd name="connsiteY136" fmla="*/ 3786018 h 4746109"/>
              <a:gd name="connsiteX137" fmla="*/ 1293377 w 4639734"/>
              <a:gd name="connsiteY137" fmla="*/ 3609398 h 4746109"/>
              <a:gd name="connsiteX138" fmla="*/ 1149669 w 4639734"/>
              <a:gd name="connsiteY138" fmla="*/ 3532409 h 4746109"/>
              <a:gd name="connsiteX139" fmla="*/ 1057284 w 4639734"/>
              <a:gd name="connsiteY139" fmla="*/ 3550524 h 4746109"/>
              <a:gd name="connsiteX140" fmla="*/ 985430 w 4639734"/>
              <a:gd name="connsiteY140" fmla="*/ 3586754 h 4746109"/>
              <a:gd name="connsiteX141" fmla="*/ 934106 w 4639734"/>
              <a:gd name="connsiteY141" fmla="*/ 3555053 h 4746109"/>
              <a:gd name="connsiteX142" fmla="*/ 903311 w 4639734"/>
              <a:gd name="connsiteY142" fmla="*/ 3514295 h 4746109"/>
              <a:gd name="connsiteX143" fmla="*/ 949503 w 4639734"/>
              <a:gd name="connsiteY143" fmla="*/ 3450892 h 4746109"/>
              <a:gd name="connsiteX144" fmla="*/ 1047020 w 4639734"/>
              <a:gd name="connsiteY144" fmla="*/ 3369375 h 4746109"/>
              <a:gd name="connsiteX145" fmla="*/ 980298 w 4639734"/>
              <a:gd name="connsiteY145" fmla="*/ 3256157 h 4746109"/>
              <a:gd name="connsiteX146" fmla="*/ 882781 w 4639734"/>
              <a:gd name="connsiteY146" fmla="*/ 3151996 h 4746109"/>
              <a:gd name="connsiteX147" fmla="*/ 816060 w 4639734"/>
              <a:gd name="connsiteY147" fmla="*/ 3161054 h 4746109"/>
              <a:gd name="connsiteX148" fmla="*/ 739073 w 4639734"/>
              <a:gd name="connsiteY148" fmla="*/ 3170111 h 4746109"/>
              <a:gd name="connsiteX149" fmla="*/ 677483 w 4639734"/>
              <a:gd name="connsiteY149" fmla="*/ 3115766 h 4746109"/>
              <a:gd name="connsiteX150" fmla="*/ 708278 w 4639734"/>
              <a:gd name="connsiteY150" fmla="*/ 3043307 h 4746109"/>
              <a:gd name="connsiteX151" fmla="*/ 739073 w 4639734"/>
              <a:gd name="connsiteY151" fmla="*/ 2988962 h 4746109"/>
              <a:gd name="connsiteX152" fmla="*/ 723675 w 4639734"/>
              <a:gd name="connsiteY152" fmla="*/ 2921031 h 4746109"/>
              <a:gd name="connsiteX153" fmla="*/ 687748 w 4639734"/>
              <a:gd name="connsiteY153" fmla="*/ 2803284 h 4746109"/>
              <a:gd name="connsiteX154" fmla="*/ 646689 w 4639734"/>
              <a:gd name="connsiteY154" fmla="*/ 2694594 h 4746109"/>
              <a:gd name="connsiteX155" fmla="*/ 615894 w 4639734"/>
              <a:gd name="connsiteY155" fmla="*/ 2644778 h 4746109"/>
              <a:gd name="connsiteX156" fmla="*/ 569702 w 4639734"/>
              <a:gd name="connsiteY156" fmla="*/ 2685537 h 4746109"/>
              <a:gd name="connsiteX157" fmla="*/ 513245 w 4639734"/>
              <a:gd name="connsiteY157" fmla="*/ 2780640 h 4746109"/>
              <a:gd name="connsiteX158" fmla="*/ 425993 w 4639734"/>
              <a:gd name="connsiteY158" fmla="*/ 2875744 h 4746109"/>
              <a:gd name="connsiteX159" fmla="*/ 287417 w 4639734"/>
              <a:gd name="connsiteY159" fmla="*/ 2916502 h 4746109"/>
              <a:gd name="connsiteX160" fmla="*/ 71854 w 4639734"/>
              <a:gd name="connsiteY160" fmla="*/ 2844043 h 4746109"/>
              <a:gd name="connsiteX161" fmla="*/ 0 w 4639734"/>
              <a:gd name="connsiteY161" fmla="*/ 2662893 h 4746109"/>
              <a:gd name="connsiteX162" fmla="*/ 76987 w 4639734"/>
              <a:gd name="connsiteY162" fmla="*/ 2486273 h 4746109"/>
              <a:gd name="connsiteX163" fmla="*/ 307947 w 4639734"/>
              <a:gd name="connsiteY163" fmla="*/ 2409284 h 4746109"/>
              <a:gd name="connsiteX164" fmla="*/ 513245 w 4639734"/>
              <a:gd name="connsiteY164" fmla="*/ 2499859 h 4746109"/>
              <a:gd name="connsiteX165" fmla="*/ 579967 w 4639734"/>
              <a:gd name="connsiteY165" fmla="*/ 2459100 h 4746109"/>
              <a:gd name="connsiteX166" fmla="*/ 615894 w 4639734"/>
              <a:gd name="connsiteY166" fmla="*/ 2391170 h 4746109"/>
              <a:gd name="connsiteX167" fmla="*/ 554305 w 4639734"/>
              <a:gd name="connsiteY167" fmla="*/ 2277951 h 4746109"/>
              <a:gd name="connsiteX168" fmla="*/ 492715 w 4639734"/>
              <a:gd name="connsiteY168" fmla="*/ 2155676 h 4746109"/>
              <a:gd name="connsiteX169" fmla="*/ 533775 w 4639734"/>
              <a:gd name="connsiteY169" fmla="*/ 2087745 h 4746109"/>
              <a:gd name="connsiteX170" fmla="*/ 574834 w 4639734"/>
              <a:gd name="connsiteY170" fmla="*/ 2010756 h 4746109"/>
              <a:gd name="connsiteX171" fmla="*/ 538907 w 4639734"/>
              <a:gd name="connsiteY171" fmla="*/ 1960940 h 4746109"/>
              <a:gd name="connsiteX172" fmla="*/ 456788 w 4639734"/>
              <a:gd name="connsiteY172" fmla="*/ 1938297 h 4746109"/>
              <a:gd name="connsiteX173" fmla="*/ 364404 w 4639734"/>
              <a:gd name="connsiteY173" fmla="*/ 1911124 h 4746109"/>
              <a:gd name="connsiteX174" fmla="*/ 287417 w 4639734"/>
              <a:gd name="connsiteY174" fmla="*/ 1847722 h 4746109"/>
              <a:gd name="connsiteX175" fmla="*/ 369536 w 4639734"/>
              <a:gd name="connsiteY175" fmla="*/ 1829607 h 4746109"/>
              <a:gd name="connsiteX176" fmla="*/ 472185 w 4639734"/>
              <a:gd name="connsiteY176" fmla="*/ 1829607 h 4746109"/>
              <a:gd name="connsiteX177" fmla="*/ 636424 w 4639734"/>
              <a:gd name="connsiteY177" fmla="*/ 1757147 h 4746109"/>
              <a:gd name="connsiteX178" fmla="*/ 718543 w 4639734"/>
              <a:gd name="connsiteY178" fmla="*/ 1612228 h 4746109"/>
              <a:gd name="connsiteX179" fmla="*/ 687748 w 4639734"/>
              <a:gd name="connsiteY179" fmla="*/ 1354090 h 4746109"/>
              <a:gd name="connsiteX180" fmla="*/ 656954 w 4639734"/>
              <a:gd name="connsiteY180" fmla="*/ 1123125 h 4746109"/>
              <a:gd name="connsiteX181" fmla="*/ 692881 w 4639734"/>
              <a:gd name="connsiteY181" fmla="*/ 1082366 h 4746109"/>
              <a:gd name="connsiteX182" fmla="*/ 780132 w 4639734"/>
              <a:gd name="connsiteY182" fmla="*/ 1068780 h 4746109"/>
              <a:gd name="connsiteX183" fmla="*/ 862251 w 4639734"/>
              <a:gd name="connsiteY183" fmla="*/ 1123125 h 4746109"/>
              <a:gd name="connsiteX184" fmla="*/ 990563 w 4639734"/>
              <a:gd name="connsiteY184" fmla="*/ 1055194 h 4746109"/>
              <a:gd name="connsiteX185" fmla="*/ 1118874 w 4639734"/>
              <a:gd name="connsiteY185" fmla="*/ 951033 h 4746109"/>
              <a:gd name="connsiteX186" fmla="*/ 1216391 w 4639734"/>
              <a:gd name="connsiteY186" fmla="*/ 842344 h 4746109"/>
              <a:gd name="connsiteX187" fmla="*/ 1252318 w 4639734"/>
              <a:gd name="connsiteY187" fmla="*/ 760827 h 4746109"/>
              <a:gd name="connsiteX188" fmla="*/ 1200993 w 4639734"/>
              <a:gd name="connsiteY188" fmla="*/ 661194 h 4746109"/>
              <a:gd name="connsiteX189" fmla="*/ 1149669 w 4639734"/>
              <a:gd name="connsiteY189" fmla="*/ 561562 h 4746109"/>
              <a:gd name="connsiteX190" fmla="*/ 1190728 w 4639734"/>
              <a:gd name="connsiteY190" fmla="*/ 525333 h 4746109"/>
              <a:gd name="connsiteX191" fmla="*/ 1277980 w 4639734"/>
              <a:gd name="connsiteY191" fmla="*/ 552505 h 4746109"/>
              <a:gd name="connsiteX192" fmla="*/ 1319039 w 4639734"/>
              <a:gd name="connsiteY192" fmla="*/ 606850 h 4746109"/>
              <a:gd name="connsiteX193" fmla="*/ 1349834 w 4639734"/>
              <a:gd name="connsiteY193" fmla="*/ 661194 h 4746109"/>
              <a:gd name="connsiteX194" fmla="*/ 1416556 w 4639734"/>
              <a:gd name="connsiteY194" fmla="*/ 688367 h 4746109"/>
              <a:gd name="connsiteX195" fmla="*/ 1580794 w 4639734"/>
              <a:gd name="connsiteY195" fmla="*/ 620436 h 4746109"/>
              <a:gd name="connsiteX196" fmla="*/ 1678311 w 4639734"/>
              <a:gd name="connsiteY196" fmla="*/ 470988 h 4746109"/>
              <a:gd name="connsiteX197" fmla="*/ 1739900 w 4639734"/>
              <a:gd name="connsiteY197" fmla="*/ 321540 h 4746109"/>
              <a:gd name="connsiteX198" fmla="*/ 1806622 w 4639734"/>
              <a:gd name="connsiteY198" fmla="*/ 253609 h 4746109"/>
              <a:gd name="connsiteX199" fmla="*/ 1893874 w 4639734"/>
              <a:gd name="connsiteY199" fmla="*/ 280781 h 4746109"/>
              <a:gd name="connsiteX200" fmla="*/ 1945198 w 4639734"/>
              <a:gd name="connsiteY200" fmla="*/ 344183 h 4746109"/>
              <a:gd name="connsiteX201" fmla="*/ 2001655 w 4639734"/>
              <a:gd name="connsiteY201" fmla="*/ 407586 h 4746109"/>
              <a:gd name="connsiteX202" fmla="*/ 2114569 w 4639734"/>
              <a:gd name="connsiteY202" fmla="*/ 434758 h 4746109"/>
              <a:gd name="connsiteX203" fmla="*/ 2124834 w 4639734"/>
              <a:gd name="connsiteY203" fmla="*/ 434758 h 4746109"/>
              <a:gd name="connsiteX204" fmla="*/ 2135099 w 4639734"/>
              <a:gd name="connsiteY204" fmla="*/ 416643 h 4746109"/>
              <a:gd name="connsiteX205" fmla="*/ 2196688 w 4639734"/>
              <a:gd name="connsiteY205" fmla="*/ 126804 h 4746109"/>
              <a:gd name="connsiteX206" fmla="*/ 2258278 w 4639734"/>
              <a:gd name="connsiteY206" fmla="*/ 167563 h 4746109"/>
              <a:gd name="connsiteX207" fmla="*/ 2278808 w 4639734"/>
              <a:gd name="connsiteY207" fmla="*/ 280781 h 4746109"/>
              <a:gd name="connsiteX208" fmla="*/ 2309602 w 4639734"/>
              <a:gd name="connsiteY208" fmla="*/ 398528 h 4746109"/>
              <a:gd name="connsiteX209" fmla="*/ 2401986 w 4639734"/>
              <a:gd name="connsiteY209" fmla="*/ 452873 h 4746109"/>
              <a:gd name="connsiteX210" fmla="*/ 2499503 w 4639734"/>
              <a:gd name="connsiteY210" fmla="*/ 412115 h 4746109"/>
              <a:gd name="connsiteX211" fmla="*/ 2525165 w 4639734"/>
              <a:gd name="connsiteY211" fmla="*/ 317011 h 4746109"/>
              <a:gd name="connsiteX212" fmla="*/ 2530298 w 4639734"/>
              <a:gd name="connsiteY212" fmla="*/ 221908 h 4746109"/>
              <a:gd name="connsiteX213" fmla="*/ 2586754 w 4639734"/>
              <a:gd name="connsiteY213" fmla="*/ 181149 h 4746109"/>
              <a:gd name="connsiteX214" fmla="*/ 2627814 w 4639734"/>
              <a:gd name="connsiteY214" fmla="*/ 253609 h 4746109"/>
              <a:gd name="connsiteX215" fmla="*/ 2617549 w 4639734"/>
              <a:gd name="connsiteY215" fmla="*/ 317011 h 4746109"/>
              <a:gd name="connsiteX216" fmla="*/ 2607284 w 4639734"/>
              <a:gd name="connsiteY216" fmla="*/ 380413 h 4746109"/>
              <a:gd name="connsiteX217" fmla="*/ 2689403 w 4639734"/>
              <a:gd name="connsiteY217" fmla="*/ 470988 h 4746109"/>
              <a:gd name="connsiteX218" fmla="*/ 2792052 w 4639734"/>
              <a:gd name="connsiteY218" fmla="*/ 425701 h 4746109"/>
              <a:gd name="connsiteX219" fmla="*/ 2833112 w 4639734"/>
              <a:gd name="connsiteY219" fmla="*/ 326068 h 4746109"/>
              <a:gd name="connsiteX220" fmla="*/ 2822847 w 4639734"/>
              <a:gd name="connsiteY220" fmla="*/ 298896 h 4746109"/>
              <a:gd name="connsiteX221" fmla="*/ 2812582 w 4639734"/>
              <a:gd name="connsiteY221" fmla="*/ 271724 h 4746109"/>
              <a:gd name="connsiteX222" fmla="*/ 2853642 w 4639734"/>
              <a:gd name="connsiteY222" fmla="*/ 140391 h 4746109"/>
              <a:gd name="connsiteX223" fmla="*/ 2884437 w 4639734"/>
              <a:gd name="connsiteY223" fmla="*/ 0 h 4746109"/>
              <a:gd name="connsiteX224" fmla="*/ 2894701 w 4639734"/>
              <a:gd name="connsiteY224" fmla="*/ 0 h 4746109"/>
              <a:gd name="connsiteX225" fmla="*/ 2894284 w 4639734"/>
              <a:gd name="connsiteY225" fmla="*/ 1450 h 4746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4639734" h="4746109">
                <a:moveTo>
                  <a:pt x="4372847" y="3478065"/>
                </a:moveTo>
                <a:cubicBezTo>
                  <a:pt x="4448123" y="3496180"/>
                  <a:pt x="4511423" y="3521842"/>
                  <a:pt x="4562748" y="3555053"/>
                </a:cubicBezTo>
                <a:cubicBezTo>
                  <a:pt x="4614072" y="3588264"/>
                  <a:pt x="4639734" y="3641099"/>
                  <a:pt x="4639734" y="3713559"/>
                </a:cubicBezTo>
                <a:cubicBezTo>
                  <a:pt x="4639734" y="3779980"/>
                  <a:pt x="4612361" y="3838854"/>
                  <a:pt x="4557615" y="3890179"/>
                </a:cubicBezTo>
                <a:cubicBezTo>
                  <a:pt x="4502869" y="3941505"/>
                  <a:pt x="4434436" y="3967168"/>
                  <a:pt x="4352317" y="3967168"/>
                </a:cubicBezTo>
                <a:cubicBezTo>
                  <a:pt x="4270198" y="3967168"/>
                  <a:pt x="4208609" y="3938486"/>
                  <a:pt x="4167549" y="3881122"/>
                </a:cubicBezTo>
                <a:cubicBezTo>
                  <a:pt x="4126489" y="3823758"/>
                  <a:pt x="4105959" y="3767903"/>
                  <a:pt x="4105959" y="3713559"/>
                </a:cubicBezTo>
                <a:cubicBezTo>
                  <a:pt x="4105959" y="3629022"/>
                  <a:pt x="4131622" y="3568639"/>
                  <a:pt x="4182946" y="3532409"/>
                </a:cubicBezTo>
                <a:cubicBezTo>
                  <a:pt x="4234271" y="3496180"/>
                  <a:pt x="4297571" y="3478065"/>
                  <a:pt x="4372847" y="3478065"/>
                </a:cubicBezTo>
                <a:close/>
                <a:moveTo>
                  <a:pt x="2894284" y="1450"/>
                </a:moveTo>
                <a:lnTo>
                  <a:pt x="2915231" y="4529"/>
                </a:lnTo>
                <a:cubicBezTo>
                  <a:pt x="2928918" y="1510"/>
                  <a:pt x="2935761" y="6038"/>
                  <a:pt x="2935761" y="18115"/>
                </a:cubicBezTo>
                <a:cubicBezTo>
                  <a:pt x="2908388" y="66421"/>
                  <a:pt x="2894701" y="96613"/>
                  <a:pt x="2894701" y="108690"/>
                </a:cubicBezTo>
                <a:cubicBezTo>
                  <a:pt x="2894701" y="126804"/>
                  <a:pt x="2904966" y="147938"/>
                  <a:pt x="2925496" y="172092"/>
                </a:cubicBezTo>
                <a:cubicBezTo>
                  <a:pt x="2946026" y="196245"/>
                  <a:pt x="2956291" y="223417"/>
                  <a:pt x="2956291" y="253609"/>
                </a:cubicBezTo>
                <a:cubicBezTo>
                  <a:pt x="2956291" y="301915"/>
                  <a:pt x="2946026" y="341164"/>
                  <a:pt x="2925496" y="371356"/>
                </a:cubicBezTo>
                <a:cubicBezTo>
                  <a:pt x="2904966" y="401547"/>
                  <a:pt x="2894701" y="434758"/>
                  <a:pt x="2894701" y="470988"/>
                </a:cubicBezTo>
                <a:cubicBezTo>
                  <a:pt x="2894701" y="543448"/>
                  <a:pt x="2928918" y="579678"/>
                  <a:pt x="2997350" y="579678"/>
                </a:cubicBezTo>
                <a:cubicBezTo>
                  <a:pt x="3038410" y="579678"/>
                  <a:pt x="3069205" y="572130"/>
                  <a:pt x="3089734" y="557034"/>
                </a:cubicBezTo>
                <a:cubicBezTo>
                  <a:pt x="3110264" y="541938"/>
                  <a:pt x="3125662" y="525333"/>
                  <a:pt x="3135927" y="507218"/>
                </a:cubicBezTo>
                <a:cubicBezTo>
                  <a:pt x="3146191" y="489103"/>
                  <a:pt x="3158167" y="472498"/>
                  <a:pt x="3171854" y="457402"/>
                </a:cubicBezTo>
                <a:cubicBezTo>
                  <a:pt x="3185540" y="442306"/>
                  <a:pt x="3209492" y="434758"/>
                  <a:pt x="3243708" y="434758"/>
                </a:cubicBezTo>
                <a:cubicBezTo>
                  <a:pt x="3284768" y="434758"/>
                  <a:pt x="3305297" y="446835"/>
                  <a:pt x="3305297" y="470988"/>
                </a:cubicBezTo>
                <a:cubicBezTo>
                  <a:pt x="3305297" y="489103"/>
                  <a:pt x="3298454" y="507218"/>
                  <a:pt x="3284768" y="525333"/>
                </a:cubicBezTo>
                <a:cubicBezTo>
                  <a:pt x="3271081" y="543448"/>
                  <a:pt x="3264238" y="567601"/>
                  <a:pt x="3264238" y="597792"/>
                </a:cubicBezTo>
                <a:cubicBezTo>
                  <a:pt x="3264238" y="615907"/>
                  <a:pt x="3286478" y="653647"/>
                  <a:pt x="3330960" y="711011"/>
                </a:cubicBezTo>
                <a:cubicBezTo>
                  <a:pt x="3375441" y="768374"/>
                  <a:pt x="3414790" y="797057"/>
                  <a:pt x="3449006" y="797057"/>
                </a:cubicBezTo>
                <a:cubicBezTo>
                  <a:pt x="3483222" y="797057"/>
                  <a:pt x="3514017" y="787999"/>
                  <a:pt x="3541390" y="769884"/>
                </a:cubicBezTo>
                <a:cubicBezTo>
                  <a:pt x="3568763" y="751769"/>
                  <a:pt x="3599558" y="742712"/>
                  <a:pt x="3633774" y="742712"/>
                </a:cubicBezTo>
                <a:cubicBezTo>
                  <a:pt x="3661147" y="742712"/>
                  <a:pt x="3688520" y="748750"/>
                  <a:pt x="3715893" y="760827"/>
                </a:cubicBezTo>
                <a:cubicBezTo>
                  <a:pt x="3715893" y="778942"/>
                  <a:pt x="3712472" y="794037"/>
                  <a:pt x="3705628" y="806114"/>
                </a:cubicBezTo>
                <a:cubicBezTo>
                  <a:pt x="3698785" y="818191"/>
                  <a:pt x="3695363" y="833286"/>
                  <a:pt x="3695363" y="851401"/>
                </a:cubicBezTo>
                <a:cubicBezTo>
                  <a:pt x="3695363" y="923861"/>
                  <a:pt x="3715893" y="987263"/>
                  <a:pt x="3756953" y="1041608"/>
                </a:cubicBezTo>
                <a:cubicBezTo>
                  <a:pt x="3798012" y="1095952"/>
                  <a:pt x="3845915" y="1147278"/>
                  <a:pt x="3900661" y="1195585"/>
                </a:cubicBezTo>
                <a:cubicBezTo>
                  <a:pt x="3941721" y="1195585"/>
                  <a:pt x="3987913" y="1181998"/>
                  <a:pt x="4039238" y="1154826"/>
                </a:cubicBezTo>
                <a:cubicBezTo>
                  <a:pt x="4090562" y="1127654"/>
                  <a:pt x="4141887" y="1098972"/>
                  <a:pt x="4193211" y="1068780"/>
                </a:cubicBezTo>
                <a:cubicBezTo>
                  <a:pt x="4244536" y="1038589"/>
                  <a:pt x="4292439" y="1009907"/>
                  <a:pt x="4336920" y="982734"/>
                </a:cubicBezTo>
                <a:cubicBezTo>
                  <a:pt x="4381401" y="955562"/>
                  <a:pt x="4420750" y="941976"/>
                  <a:pt x="4454966" y="941976"/>
                </a:cubicBezTo>
                <a:cubicBezTo>
                  <a:pt x="4454966" y="954052"/>
                  <a:pt x="4431015" y="972167"/>
                  <a:pt x="4383112" y="996321"/>
                </a:cubicBezTo>
                <a:cubicBezTo>
                  <a:pt x="4335209" y="1020474"/>
                  <a:pt x="4283884" y="1050665"/>
                  <a:pt x="4229138" y="1086895"/>
                </a:cubicBezTo>
                <a:cubicBezTo>
                  <a:pt x="4174392" y="1123125"/>
                  <a:pt x="4123068" y="1159355"/>
                  <a:pt x="4075165" y="1195585"/>
                </a:cubicBezTo>
                <a:cubicBezTo>
                  <a:pt x="4027262" y="1231814"/>
                  <a:pt x="4003310" y="1262006"/>
                  <a:pt x="4003310" y="1286159"/>
                </a:cubicBezTo>
                <a:cubicBezTo>
                  <a:pt x="4003310" y="1328427"/>
                  <a:pt x="4018708" y="1370695"/>
                  <a:pt x="4049502" y="1412964"/>
                </a:cubicBezTo>
                <a:cubicBezTo>
                  <a:pt x="4080297" y="1455232"/>
                  <a:pt x="4112803" y="1491462"/>
                  <a:pt x="4147019" y="1521653"/>
                </a:cubicBezTo>
                <a:cubicBezTo>
                  <a:pt x="4188079" y="1557883"/>
                  <a:pt x="4235982" y="1594113"/>
                  <a:pt x="4290728" y="1630343"/>
                </a:cubicBezTo>
                <a:cubicBezTo>
                  <a:pt x="4290728" y="1648458"/>
                  <a:pt x="4280463" y="1668082"/>
                  <a:pt x="4259933" y="1689216"/>
                </a:cubicBezTo>
                <a:cubicBezTo>
                  <a:pt x="4239403" y="1710351"/>
                  <a:pt x="4229138" y="1726956"/>
                  <a:pt x="4229138" y="1739032"/>
                </a:cubicBezTo>
                <a:cubicBezTo>
                  <a:pt x="4229138" y="1769224"/>
                  <a:pt x="4225717" y="1803944"/>
                  <a:pt x="4218873" y="1843193"/>
                </a:cubicBezTo>
                <a:cubicBezTo>
                  <a:pt x="4212030" y="1882442"/>
                  <a:pt x="4208609" y="1920182"/>
                  <a:pt x="4208609" y="1956412"/>
                </a:cubicBezTo>
                <a:cubicBezTo>
                  <a:pt x="4208609" y="1992641"/>
                  <a:pt x="4218873" y="2016795"/>
                  <a:pt x="4239403" y="2028871"/>
                </a:cubicBezTo>
                <a:cubicBezTo>
                  <a:pt x="4259933" y="2040948"/>
                  <a:pt x="4283884" y="2048496"/>
                  <a:pt x="4311258" y="2051515"/>
                </a:cubicBezTo>
                <a:cubicBezTo>
                  <a:pt x="4338631" y="2054534"/>
                  <a:pt x="4366004" y="2056044"/>
                  <a:pt x="4393377" y="2056044"/>
                </a:cubicBezTo>
                <a:cubicBezTo>
                  <a:pt x="4420750" y="2056044"/>
                  <a:pt x="4441280" y="2059063"/>
                  <a:pt x="4454966" y="2065101"/>
                </a:cubicBezTo>
                <a:cubicBezTo>
                  <a:pt x="4454966" y="2095293"/>
                  <a:pt x="4448123" y="2117936"/>
                  <a:pt x="4434436" y="2133032"/>
                </a:cubicBezTo>
                <a:cubicBezTo>
                  <a:pt x="4420750" y="2148128"/>
                  <a:pt x="4386533" y="2155676"/>
                  <a:pt x="4331787" y="2155676"/>
                </a:cubicBezTo>
                <a:cubicBezTo>
                  <a:pt x="4277041" y="2155676"/>
                  <a:pt x="4242825" y="2149637"/>
                  <a:pt x="4229138" y="2137561"/>
                </a:cubicBezTo>
                <a:cubicBezTo>
                  <a:pt x="4201765" y="2161714"/>
                  <a:pt x="4188079" y="2185867"/>
                  <a:pt x="4188079" y="2210020"/>
                </a:cubicBezTo>
                <a:cubicBezTo>
                  <a:pt x="4201765" y="2258327"/>
                  <a:pt x="4229138" y="2288518"/>
                  <a:pt x="4270198" y="2300595"/>
                </a:cubicBezTo>
                <a:cubicBezTo>
                  <a:pt x="4311258" y="2312672"/>
                  <a:pt x="4331787" y="2336825"/>
                  <a:pt x="4331787" y="2373055"/>
                </a:cubicBezTo>
                <a:cubicBezTo>
                  <a:pt x="4331787" y="2421361"/>
                  <a:pt x="4311258" y="2451553"/>
                  <a:pt x="4270198" y="2463629"/>
                </a:cubicBezTo>
                <a:cubicBezTo>
                  <a:pt x="4229138" y="2475706"/>
                  <a:pt x="4208609" y="2499859"/>
                  <a:pt x="4208609" y="2536089"/>
                </a:cubicBezTo>
                <a:cubicBezTo>
                  <a:pt x="4222295" y="2584395"/>
                  <a:pt x="4242825" y="2620625"/>
                  <a:pt x="4270198" y="2644778"/>
                </a:cubicBezTo>
                <a:cubicBezTo>
                  <a:pt x="4297571" y="2668932"/>
                  <a:pt x="4311258" y="2699123"/>
                  <a:pt x="4311258" y="2735353"/>
                </a:cubicBezTo>
                <a:cubicBezTo>
                  <a:pt x="4311258" y="2765545"/>
                  <a:pt x="4290728" y="2786679"/>
                  <a:pt x="4249668" y="2798755"/>
                </a:cubicBezTo>
                <a:cubicBezTo>
                  <a:pt x="4208609" y="2810832"/>
                  <a:pt x="4188079" y="2831966"/>
                  <a:pt x="4188079" y="2862157"/>
                </a:cubicBezTo>
                <a:cubicBezTo>
                  <a:pt x="4201765" y="2898387"/>
                  <a:pt x="4229138" y="2945184"/>
                  <a:pt x="4270198" y="3002548"/>
                </a:cubicBezTo>
                <a:cubicBezTo>
                  <a:pt x="4311258" y="3059912"/>
                  <a:pt x="4331787" y="3097651"/>
                  <a:pt x="4331787" y="3115766"/>
                </a:cubicBezTo>
                <a:cubicBezTo>
                  <a:pt x="4324944" y="3121805"/>
                  <a:pt x="4318101" y="3124824"/>
                  <a:pt x="4311258" y="3124824"/>
                </a:cubicBezTo>
                <a:cubicBezTo>
                  <a:pt x="4297571" y="3124824"/>
                  <a:pt x="4268487" y="3120295"/>
                  <a:pt x="4224006" y="3111238"/>
                </a:cubicBezTo>
                <a:cubicBezTo>
                  <a:pt x="4179525" y="3102180"/>
                  <a:pt x="4140176" y="3097651"/>
                  <a:pt x="4105959" y="3097651"/>
                </a:cubicBezTo>
                <a:cubicBezTo>
                  <a:pt x="4071743" y="3097651"/>
                  <a:pt x="4046081" y="3114257"/>
                  <a:pt x="4028973" y="3147467"/>
                </a:cubicBezTo>
                <a:cubicBezTo>
                  <a:pt x="4011865" y="3180678"/>
                  <a:pt x="4003310" y="3212379"/>
                  <a:pt x="4003310" y="3242571"/>
                </a:cubicBezTo>
                <a:cubicBezTo>
                  <a:pt x="4003310" y="3272762"/>
                  <a:pt x="4027262" y="3305973"/>
                  <a:pt x="4075165" y="3342203"/>
                </a:cubicBezTo>
                <a:cubicBezTo>
                  <a:pt x="4123068" y="3378433"/>
                  <a:pt x="4147019" y="3423720"/>
                  <a:pt x="4147019" y="3478065"/>
                </a:cubicBezTo>
                <a:cubicBezTo>
                  <a:pt x="4133332" y="3490141"/>
                  <a:pt x="4119646" y="3496180"/>
                  <a:pt x="4105959" y="3496180"/>
                </a:cubicBezTo>
                <a:cubicBezTo>
                  <a:pt x="4092273" y="3496180"/>
                  <a:pt x="4078586" y="3496180"/>
                  <a:pt x="4064900" y="3496180"/>
                </a:cubicBezTo>
                <a:cubicBezTo>
                  <a:pt x="4010154" y="3496180"/>
                  <a:pt x="3975937" y="3475046"/>
                  <a:pt x="3962251" y="3432777"/>
                </a:cubicBezTo>
                <a:cubicBezTo>
                  <a:pt x="3948564" y="3390509"/>
                  <a:pt x="3921191" y="3369375"/>
                  <a:pt x="3880132" y="3369375"/>
                </a:cubicBezTo>
                <a:cubicBezTo>
                  <a:pt x="3804856" y="3369375"/>
                  <a:pt x="3750110" y="3395038"/>
                  <a:pt x="3715893" y="3446364"/>
                </a:cubicBezTo>
                <a:cubicBezTo>
                  <a:pt x="3681677" y="3497689"/>
                  <a:pt x="3647461" y="3550524"/>
                  <a:pt x="3613244" y="3604869"/>
                </a:cubicBezTo>
                <a:cubicBezTo>
                  <a:pt x="3674834" y="3677329"/>
                  <a:pt x="3743266" y="3740731"/>
                  <a:pt x="3818542" y="3795076"/>
                </a:cubicBezTo>
                <a:cubicBezTo>
                  <a:pt x="3893818" y="3849421"/>
                  <a:pt x="3962251" y="3876593"/>
                  <a:pt x="4023840" y="3876593"/>
                </a:cubicBezTo>
                <a:cubicBezTo>
                  <a:pt x="4051213" y="3876593"/>
                  <a:pt x="4071743" y="3870555"/>
                  <a:pt x="4085430" y="3858478"/>
                </a:cubicBezTo>
                <a:cubicBezTo>
                  <a:pt x="4119646" y="3906785"/>
                  <a:pt x="4164127" y="3949053"/>
                  <a:pt x="4218873" y="3985282"/>
                </a:cubicBezTo>
                <a:cubicBezTo>
                  <a:pt x="4273620" y="4021512"/>
                  <a:pt x="4311258" y="4063780"/>
                  <a:pt x="4331787" y="4112087"/>
                </a:cubicBezTo>
                <a:cubicBezTo>
                  <a:pt x="4318101" y="4124164"/>
                  <a:pt x="4311258" y="4142278"/>
                  <a:pt x="4311258" y="4166432"/>
                </a:cubicBezTo>
                <a:cubicBezTo>
                  <a:pt x="4311258" y="4214738"/>
                  <a:pt x="4324944" y="4238891"/>
                  <a:pt x="4352317" y="4238891"/>
                </a:cubicBezTo>
                <a:cubicBezTo>
                  <a:pt x="4366004" y="4238891"/>
                  <a:pt x="4372847" y="4250968"/>
                  <a:pt x="4372847" y="4275121"/>
                </a:cubicBezTo>
                <a:cubicBezTo>
                  <a:pt x="4372847" y="4311351"/>
                  <a:pt x="4360871" y="4352110"/>
                  <a:pt x="4336920" y="4397397"/>
                </a:cubicBezTo>
                <a:cubicBezTo>
                  <a:pt x="4312968" y="4442684"/>
                  <a:pt x="4285595" y="4486462"/>
                  <a:pt x="4254801" y="4528730"/>
                </a:cubicBezTo>
                <a:cubicBezTo>
                  <a:pt x="4224006" y="4570998"/>
                  <a:pt x="4191500" y="4608738"/>
                  <a:pt x="4157284" y="4641948"/>
                </a:cubicBezTo>
                <a:cubicBezTo>
                  <a:pt x="4123068" y="4675159"/>
                  <a:pt x="4092273" y="4697803"/>
                  <a:pt x="4064900" y="4709879"/>
                </a:cubicBezTo>
                <a:cubicBezTo>
                  <a:pt x="4051213" y="4709879"/>
                  <a:pt x="4040948" y="4706860"/>
                  <a:pt x="4034105" y="4700822"/>
                </a:cubicBezTo>
                <a:cubicBezTo>
                  <a:pt x="4027262" y="4694784"/>
                  <a:pt x="4016997" y="4691764"/>
                  <a:pt x="4003310" y="4691764"/>
                </a:cubicBezTo>
                <a:cubicBezTo>
                  <a:pt x="3982781" y="4691764"/>
                  <a:pt x="3963962" y="4700822"/>
                  <a:pt x="3946853" y="4718937"/>
                </a:cubicBezTo>
                <a:cubicBezTo>
                  <a:pt x="3929745" y="4737052"/>
                  <a:pt x="3914348" y="4746109"/>
                  <a:pt x="3900661" y="4746109"/>
                </a:cubicBezTo>
                <a:cubicBezTo>
                  <a:pt x="3743266" y="4746109"/>
                  <a:pt x="3611533" y="4703841"/>
                  <a:pt x="3505463" y="4619305"/>
                </a:cubicBezTo>
                <a:cubicBezTo>
                  <a:pt x="3399392" y="4534769"/>
                  <a:pt x="3346357" y="4420041"/>
                  <a:pt x="3346357" y="4275121"/>
                </a:cubicBezTo>
                <a:cubicBezTo>
                  <a:pt x="3346357" y="4269083"/>
                  <a:pt x="3349779" y="4252478"/>
                  <a:pt x="3356622" y="4225305"/>
                </a:cubicBezTo>
                <a:cubicBezTo>
                  <a:pt x="3363465" y="4198133"/>
                  <a:pt x="3370308" y="4170960"/>
                  <a:pt x="3377152" y="4143788"/>
                </a:cubicBezTo>
                <a:cubicBezTo>
                  <a:pt x="3383995" y="4116616"/>
                  <a:pt x="3390838" y="4092462"/>
                  <a:pt x="3397681" y="4071328"/>
                </a:cubicBezTo>
                <a:cubicBezTo>
                  <a:pt x="3404525" y="4050194"/>
                  <a:pt x="3407946" y="4039627"/>
                  <a:pt x="3407946" y="4039627"/>
                </a:cubicBezTo>
                <a:cubicBezTo>
                  <a:pt x="3401103" y="4039627"/>
                  <a:pt x="3409657" y="4030570"/>
                  <a:pt x="3433609" y="4012455"/>
                </a:cubicBezTo>
                <a:cubicBezTo>
                  <a:pt x="3457560" y="3994340"/>
                  <a:pt x="3484933" y="3976225"/>
                  <a:pt x="3515728" y="3958110"/>
                </a:cubicBezTo>
                <a:cubicBezTo>
                  <a:pt x="3546522" y="3939995"/>
                  <a:pt x="3575606" y="3921880"/>
                  <a:pt x="3602979" y="3903765"/>
                </a:cubicBezTo>
                <a:cubicBezTo>
                  <a:pt x="3630352" y="3885650"/>
                  <a:pt x="3647461" y="3876593"/>
                  <a:pt x="3654304" y="3876593"/>
                </a:cubicBezTo>
                <a:cubicBezTo>
                  <a:pt x="3640617" y="3840363"/>
                  <a:pt x="3616666" y="3807152"/>
                  <a:pt x="3582450" y="3776961"/>
                </a:cubicBezTo>
                <a:cubicBezTo>
                  <a:pt x="3548233" y="3746769"/>
                  <a:pt x="3503752" y="3731674"/>
                  <a:pt x="3449006" y="3731674"/>
                </a:cubicBezTo>
                <a:cubicBezTo>
                  <a:pt x="3387417" y="3731674"/>
                  <a:pt x="3342935" y="3761865"/>
                  <a:pt x="3315562" y="3822248"/>
                </a:cubicBezTo>
                <a:cubicBezTo>
                  <a:pt x="3288189" y="3882631"/>
                  <a:pt x="3257394" y="3936976"/>
                  <a:pt x="3223178" y="3985282"/>
                </a:cubicBezTo>
                <a:lnTo>
                  <a:pt x="3346357" y="4093972"/>
                </a:lnTo>
                <a:cubicBezTo>
                  <a:pt x="3346357" y="4106049"/>
                  <a:pt x="3346357" y="4118125"/>
                  <a:pt x="3346357" y="4130202"/>
                </a:cubicBezTo>
                <a:cubicBezTo>
                  <a:pt x="3346357" y="4142278"/>
                  <a:pt x="3339514" y="4148317"/>
                  <a:pt x="3325827" y="4148317"/>
                </a:cubicBezTo>
                <a:cubicBezTo>
                  <a:pt x="3291611" y="4148317"/>
                  <a:pt x="3272792" y="4137750"/>
                  <a:pt x="3269370" y="4116616"/>
                </a:cubicBezTo>
                <a:cubicBezTo>
                  <a:pt x="3265949" y="4095482"/>
                  <a:pt x="3257394" y="4075857"/>
                  <a:pt x="3243708" y="4057742"/>
                </a:cubicBezTo>
                <a:cubicBezTo>
                  <a:pt x="3175275" y="4057742"/>
                  <a:pt x="3115397" y="4054723"/>
                  <a:pt x="3064072" y="4048685"/>
                </a:cubicBezTo>
                <a:cubicBezTo>
                  <a:pt x="3012748" y="4042646"/>
                  <a:pt x="2969977" y="4039627"/>
                  <a:pt x="2935761" y="4039627"/>
                </a:cubicBezTo>
                <a:cubicBezTo>
                  <a:pt x="2901545" y="4039627"/>
                  <a:pt x="2879304" y="4048685"/>
                  <a:pt x="2869039" y="4066800"/>
                </a:cubicBezTo>
                <a:cubicBezTo>
                  <a:pt x="2858774" y="4084915"/>
                  <a:pt x="2851931" y="4106049"/>
                  <a:pt x="2848509" y="4130202"/>
                </a:cubicBezTo>
                <a:cubicBezTo>
                  <a:pt x="2845088" y="4154355"/>
                  <a:pt x="2841666" y="4176999"/>
                  <a:pt x="2838244" y="4198133"/>
                </a:cubicBezTo>
                <a:cubicBezTo>
                  <a:pt x="2834823" y="4219267"/>
                  <a:pt x="2819426" y="4232853"/>
                  <a:pt x="2792052" y="4238891"/>
                </a:cubicBezTo>
                <a:cubicBezTo>
                  <a:pt x="2750993" y="4220777"/>
                  <a:pt x="2709933" y="4199643"/>
                  <a:pt x="2668874" y="4175489"/>
                </a:cubicBezTo>
                <a:cubicBezTo>
                  <a:pt x="2600441" y="4139259"/>
                  <a:pt x="2511479" y="4106049"/>
                  <a:pt x="2401986" y="4075857"/>
                </a:cubicBezTo>
                <a:cubicBezTo>
                  <a:pt x="2381457" y="4106049"/>
                  <a:pt x="2369481" y="4143788"/>
                  <a:pt x="2366059" y="4189075"/>
                </a:cubicBezTo>
                <a:cubicBezTo>
                  <a:pt x="2362638" y="4234363"/>
                  <a:pt x="2333554" y="4257006"/>
                  <a:pt x="2278808" y="4257006"/>
                </a:cubicBezTo>
                <a:cubicBezTo>
                  <a:pt x="2258278" y="4257006"/>
                  <a:pt x="2242880" y="4246439"/>
                  <a:pt x="2232615" y="4225305"/>
                </a:cubicBezTo>
                <a:cubicBezTo>
                  <a:pt x="2222351" y="4204171"/>
                  <a:pt x="2213797" y="4181527"/>
                  <a:pt x="2206953" y="4157374"/>
                </a:cubicBezTo>
                <a:cubicBezTo>
                  <a:pt x="2200110" y="4133221"/>
                  <a:pt x="2191556" y="4110577"/>
                  <a:pt x="2181291" y="4089443"/>
                </a:cubicBezTo>
                <a:cubicBezTo>
                  <a:pt x="2171026" y="4068309"/>
                  <a:pt x="2155629" y="4057742"/>
                  <a:pt x="2135099" y="4057742"/>
                </a:cubicBezTo>
                <a:cubicBezTo>
                  <a:pt x="2039293" y="4057742"/>
                  <a:pt x="1967439" y="4045666"/>
                  <a:pt x="1919536" y="4021512"/>
                </a:cubicBezTo>
                <a:cubicBezTo>
                  <a:pt x="1871633" y="3997359"/>
                  <a:pt x="1832285" y="3970187"/>
                  <a:pt x="1801490" y="3939995"/>
                </a:cubicBezTo>
                <a:cubicBezTo>
                  <a:pt x="1770695" y="3909804"/>
                  <a:pt x="1739900" y="3878103"/>
                  <a:pt x="1709106" y="3844892"/>
                </a:cubicBezTo>
                <a:cubicBezTo>
                  <a:pt x="1678311" y="3811681"/>
                  <a:pt x="1628697" y="3786018"/>
                  <a:pt x="1560265" y="3767903"/>
                </a:cubicBezTo>
                <a:cubicBezTo>
                  <a:pt x="1512362" y="3852440"/>
                  <a:pt x="1464459" y="3894708"/>
                  <a:pt x="1416556" y="3894708"/>
                </a:cubicBezTo>
                <a:cubicBezTo>
                  <a:pt x="1361810" y="3894708"/>
                  <a:pt x="1334437" y="3876593"/>
                  <a:pt x="1334437" y="3840363"/>
                </a:cubicBezTo>
                <a:cubicBezTo>
                  <a:pt x="1334437" y="3828287"/>
                  <a:pt x="1337858" y="3819229"/>
                  <a:pt x="1344702" y="3813191"/>
                </a:cubicBezTo>
                <a:cubicBezTo>
                  <a:pt x="1351545" y="3807152"/>
                  <a:pt x="1354967" y="3798095"/>
                  <a:pt x="1354967" y="3786018"/>
                </a:cubicBezTo>
                <a:cubicBezTo>
                  <a:pt x="1354967" y="3719597"/>
                  <a:pt x="1334437" y="3660724"/>
                  <a:pt x="1293377" y="3609398"/>
                </a:cubicBezTo>
                <a:cubicBezTo>
                  <a:pt x="1252318" y="3558072"/>
                  <a:pt x="1204415" y="3532409"/>
                  <a:pt x="1149669" y="3532409"/>
                </a:cubicBezTo>
                <a:cubicBezTo>
                  <a:pt x="1115452" y="3532409"/>
                  <a:pt x="1084658" y="3538448"/>
                  <a:pt x="1057284" y="3550524"/>
                </a:cubicBezTo>
                <a:cubicBezTo>
                  <a:pt x="1029912" y="3562601"/>
                  <a:pt x="1005960" y="3574678"/>
                  <a:pt x="985430" y="3586754"/>
                </a:cubicBezTo>
                <a:cubicBezTo>
                  <a:pt x="971744" y="3574678"/>
                  <a:pt x="954636" y="3564111"/>
                  <a:pt x="934106" y="3555053"/>
                </a:cubicBezTo>
                <a:cubicBezTo>
                  <a:pt x="913576" y="3545996"/>
                  <a:pt x="903311" y="3532409"/>
                  <a:pt x="903311" y="3514295"/>
                </a:cubicBezTo>
                <a:cubicBezTo>
                  <a:pt x="903311" y="3496180"/>
                  <a:pt x="918708" y="3475046"/>
                  <a:pt x="949503" y="3450892"/>
                </a:cubicBezTo>
                <a:cubicBezTo>
                  <a:pt x="980298" y="3426739"/>
                  <a:pt x="1012803" y="3399567"/>
                  <a:pt x="1047020" y="3369375"/>
                </a:cubicBezTo>
                <a:cubicBezTo>
                  <a:pt x="1026490" y="3333145"/>
                  <a:pt x="1004249" y="3295406"/>
                  <a:pt x="980298" y="3256157"/>
                </a:cubicBezTo>
                <a:cubicBezTo>
                  <a:pt x="956346" y="3216908"/>
                  <a:pt x="923841" y="3182188"/>
                  <a:pt x="882781" y="3151996"/>
                </a:cubicBezTo>
                <a:cubicBezTo>
                  <a:pt x="869095" y="3151996"/>
                  <a:pt x="846854" y="3155015"/>
                  <a:pt x="816060" y="3161054"/>
                </a:cubicBezTo>
                <a:cubicBezTo>
                  <a:pt x="785265" y="3167092"/>
                  <a:pt x="759603" y="3170111"/>
                  <a:pt x="739073" y="3170111"/>
                </a:cubicBezTo>
                <a:cubicBezTo>
                  <a:pt x="698013" y="3170111"/>
                  <a:pt x="677483" y="3151996"/>
                  <a:pt x="677483" y="3115766"/>
                </a:cubicBezTo>
                <a:cubicBezTo>
                  <a:pt x="677483" y="3085575"/>
                  <a:pt x="687748" y="3061422"/>
                  <a:pt x="708278" y="3043307"/>
                </a:cubicBezTo>
                <a:cubicBezTo>
                  <a:pt x="728808" y="3025192"/>
                  <a:pt x="739073" y="3007077"/>
                  <a:pt x="739073" y="2988962"/>
                </a:cubicBezTo>
                <a:cubicBezTo>
                  <a:pt x="739073" y="2982924"/>
                  <a:pt x="733940" y="2960280"/>
                  <a:pt x="723675" y="2921031"/>
                </a:cubicBezTo>
                <a:cubicBezTo>
                  <a:pt x="713410" y="2881782"/>
                  <a:pt x="701435" y="2842533"/>
                  <a:pt x="687748" y="2803284"/>
                </a:cubicBezTo>
                <a:cubicBezTo>
                  <a:pt x="674062" y="2764035"/>
                  <a:pt x="660375" y="2727805"/>
                  <a:pt x="646689" y="2694594"/>
                </a:cubicBezTo>
                <a:cubicBezTo>
                  <a:pt x="633002" y="2661384"/>
                  <a:pt x="622737" y="2644778"/>
                  <a:pt x="615894" y="2644778"/>
                </a:cubicBezTo>
                <a:cubicBezTo>
                  <a:pt x="602207" y="2644778"/>
                  <a:pt x="586810" y="2658365"/>
                  <a:pt x="569702" y="2685537"/>
                </a:cubicBezTo>
                <a:cubicBezTo>
                  <a:pt x="552594" y="2712709"/>
                  <a:pt x="533775" y="2744410"/>
                  <a:pt x="513245" y="2780640"/>
                </a:cubicBezTo>
                <a:cubicBezTo>
                  <a:pt x="492715" y="2816870"/>
                  <a:pt x="463631" y="2848571"/>
                  <a:pt x="425993" y="2875744"/>
                </a:cubicBezTo>
                <a:cubicBezTo>
                  <a:pt x="388355" y="2902916"/>
                  <a:pt x="342163" y="2916502"/>
                  <a:pt x="287417" y="2916502"/>
                </a:cubicBezTo>
                <a:cubicBezTo>
                  <a:pt x="191611" y="2916502"/>
                  <a:pt x="119757" y="2892349"/>
                  <a:pt x="71854" y="2844043"/>
                </a:cubicBezTo>
                <a:cubicBezTo>
                  <a:pt x="23951" y="2795736"/>
                  <a:pt x="0" y="2735353"/>
                  <a:pt x="0" y="2662893"/>
                </a:cubicBezTo>
                <a:cubicBezTo>
                  <a:pt x="0" y="2596472"/>
                  <a:pt x="25662" y="2537598"/>
                  <a:pt x="76987" y="2486273"/>
                </a:cubicBezTo>
                <a:cubicBezTo>
                  <a:pt x="128311" y="2434947"/>
                  <a:pt x="205298" y="2409284"/>
                  <a:pt x="307947" y="2409284"/>
                </a:cubicBezTo>
                <a:cubicBezTo>
                  <a:pt x="376380" y="2409284"/>
                  <a:pt x="444812" y="2439476"/>
                  <a:pt x="513245" y="2499859"/>
                </a:cubicBezTo>
                <a:cubicBezTo>
                  <a:pt x="533775" y="2487782"/>
                  <a:pt x="556015" y="2474196"/>
                  <a:pt x="579967" y="2459100"/>
                </a:cubicBezTo>
                <a:cubicBezTo>
                  <a:pt x="603918" y="2444005"/>
                  <a:pt x="615894" y="2421361"/>
                  <a:pt x="615894" y="2391170"/>
                </a:cubicBezTo>
                <a:cubicBezTo>
                  <a:pt x="615894" y="2342863"/>
                  <a:pt x="595364" y="2305124"/>
                  <a:pt x="554305" y="2277951"/>
                </a:cubicBezTo>
                <a:cubicBezTo>
                  <a:pt x="513245" y="2250779"/>
                  <a:pt x="492715" y="2210020"/>
                  <a:pt x="492715" y="2155676"/>
                </a:cubicBezTo>
                <a:cubicBezTo>
                  <a:pt x="492715" y="2125484"/>
                  <a:pt x="506402" y="2102840"/>
                  <a:pt x="533775" y="2087745"/>
                </a:cubicBezTo>
                <a:cubicBezTo>
                  <a:pt x="561148" y="2072649"/>
                  <a:pt x="574834" y="2046986"/>
                  <a:pt x="574834" y="2010756"/>
                </a:cubicBezTo>
                <a:cubicBezTo>
                  <a:pt x="574834" y="1986603"/>
                  <a:pt x="562859" y="1969998"/>
                  <a:pt x="538907" y="1960940"/>
                </a:cubicBezTo>
                <a:cubicBezTo>
                  <a:pt x="514956" y="1951883"/>
                  <a:pt x="487583" y="1944335"/>
                  <a:pt x="456788" y="1938297"/>
                </a:cubicBezTo>
                <a:cubicBezTo>
                  <a:pt x="425993" y="1932258"/>
                  <a:pt x="395199" y="1923201"/>
                  <a:pt x="364404" y="1911124"/>
                </a:cubicBezTo>
                <a:cubicBezTo>
                  <a:pt x="333609" y="1899048"/>
                  <a:pt x="307947" y="1877914"/>
                  <a:pt x="287417" y="1847722"/>
                </a:cubicBezTo>
                <a:cubicBezTo>
                  <a:pt x="307947" y="1835645"/>
                  <a:pt x="335320" y="1829607"/>
                  <a:pt x="369536" y="1829607"/>
                </a:cubicBezTo>
                <a:cubicBezTo>
                  <a:pt x="403753" y="1829607"/>
                  <a:pt x="437969" y="1829607"/>
                  <a:pt x="472185" y="1829607"/>
                </a:cubicBezTo>
                <a:cubicBezTo>
                  <a:pt x="554305" y="1829607"/>
                  <a:pt x="609051" y="1805454"/>
                  <a:pt x="636424" y="1757147"/>
                </a:cubicBezTo>
                <a:cubicBezTo>
                  <a:pt x="663797" y="1708841"/>
                  <a:pt x="691170" y="1660535"/>
                  <a:pt x="718543" y="1612228"/>
                </a:cubicBezTo>
                <a:cubicBezTo>
                  <a:pt x="718543" y="1509576"/>
                  <a:pt x="708278" y="1423531"/>
                  <a:pt x="687748" y="1354090"/>
                </a:cubicBezTo>
                <a:cubicBezTo>
                  <a:pt x="667218" y="1284650"/>
                  <a:pt x="656954" y="1207661"/>
                  <a:pt x="656954" y="1123125"/>
                </a:cubicBezTo>
                <a:cubicBezTo>
                  <a:pt x="656954" y="1092933"/>
                  <a:pt x="668929" y="1079347"/>
                  <a:pt x="692881" y="1082366"/>
                </a:cubicBezTo>
                <a:cubicBezTo>
                  <a:pt x="716832" y="1085385"/>
                  <a:pt x="745916" y="1080857"/>
                  <a:pt x="780132" y="1068780"/>
                </a:cubicBezTo>
                <a:lnTo>
                  <a:pt x="862251" y="1123125"/>
                </a:lnTo>
                <a:cubicBezTo>
                  <a:pt x="903311" y="1111048"/>
                  <a:pt x="946082" y="1088405"/>
                  <a:pt x="990563" y="1055194"/>
                </a:cubicBezTo>
                <a:cubicBezTo>
                  <a:pt x="1035044" y="1021983"/>
                  <a:pt x="1077814" y="987263"/>
                  <a:pt x="1118874" y="951033"/>
                </a:cubicBezTo>
                <a:cubicBezTo>
                  <a:pt x="1159934" y="914804"/>
                  <a:pt x="1192439" y="878574"/>
                  <a:pt x="1216391" y="842344"/>
                </a:cubicBezTo>
                <a:cubicBezTo>
                  <a:pt x="1240342" y="806114"/>
                  <a:pt x="1252318" y="778942"/>
                  <a:pt x="1252318" y="760827"/>
                </a:cubicBezTo>
                <a:cubicBezTo>
                  <a:pt x="1252318" y="724597"/>
                  <a:pt x="1235209" y="691386"/>
                  <a:pt x="1200993" y="661194"/>
                </a:cubicBezTo>
                <a:cubicBezTo>
                  <a:pt x="1166777" y="631003"/>
                  <a:pt x="1149669" y="597792"/>
                  <a:pt x="1149669" y="561562"/>
                </a:cubicBezTo>
                <a:cubicBezTo>
                  <a:pt x="1149669" y="537409"/>
                  <a:pt x="1163355" y="525333"/>
                  <a:pt x="1190728" y="525333"/>
                </a:cubicBezTo>
                <a:cubicBezTo>
                  <a:pt x="1231788" y="525333"/>
                  <a:pt x="1260872" y="534390"/>
                  <a:pt x="1277980" y="552505"/>
                </a:cubicBezTo>
                <a:cubicBezTo>
                  <a:pt x="1295088" y="570620"/>
                  <a:pt x="1308774" y="588735"/>
                  <a:pt x="1319039" y="606850"/>
                </a:cubicBezTo>
                <a:cubicBezTo>
                  <a:pt x="1329304" y="624965"/>
                  <a:pt x="1339569" y="643080"/>
                  <a:pt x="1349834" y="661194"/>
                </a:cubicBezTo>
                <a:cubicBezTo>
                  <a:pt x="1360099" y="679310"/>
                  <a:pt x="1382340" y="688367"/>
                  <a:pt x="1416556" y="688367"/>
                </a:cubicBezTo>
                <a:cubicBezTo>
                  <a:pt x="1484989" y="688367"/>
                  <a:pt x="1539735" y="665723"/>
                  <a:pt x="1580794" y="620436"/>
                </a:cubicBezTo>
                <a:cubicBezTo>
                  <a:pt x="1621854" y="575149"/>
                  <a:pt x="1654359" y="525333"/>
                  <a:pt x="1678311" y="470988"/>
                </a:cubicBezTo>
                <a:cubicBezTo>
                  <a:pt x="1702262" y="416643"/>
                  <a:pt x="1722792" y="366827"/>
                  <a:pt x="1739900" y="321540"/>
                </a:cubicBezTo>
                <a:cubicBezTo>
                  <a:pt x="1757009" y="276253"/>
                  <a:pt x="1779249" y="253609"/>
                  <a:pt x="1806622" y="253609"/>
                </a:cubicBezTo>
                <a:cubicBezTo>
                  <a:pt x="1847682" y="253609"/>
                  <a:pt x="1876766" y="262666"/>
                  <a:pt x="1893874" y="280781"/>
                </a:cubicBezTo>
                <a:cubicBezTo>
                  <a:pt x="1910982" y="298896"/>
                  <a:pt x="1928090" y="320030"/>
                  <a:pt x="1945198" y="344183"/>
                </a:cubicBezTo>
                <a:cubicBezTo>
                  <a:pt x="1962307" y="368337"/>
                  <a:pt x="1981126" y="389471"/>
                  <a:pt x="2001655" y="407586"/>
                </a:cubicBezTo>
                <a:cubicBezTo>
                  <a:pt x="2022185" y="425701"/>
                  <a:pt x="2059823" y="434758"/>
                  <a:pt x="2114569" y="434758"/>
                </a:cubicBezTo>
                <a:lnTo>
                  <a:pt x="2124834" y="434758"/>
                </a:lnTo>
                <a:cubicBezTo>
                  <a:pt x="2124834" y="434758"/>
                  <a:pt x="2128256" y="428720"/>
                  <a:pt x="2135099" y="416643"/>
                </a:cubicBezTo>
                <a:lnTo>
                  <a:pt x="2196688" y="126804"/>
                </a:lnTo>
                <a:cubicBezTo>
                  <a:pt x="2230905" y="120766"/>
                  <a:pt x="2251434" y="134352"/>
                  <a:pt x="2258278" y="167563"/>
                </a:cubicBezTo>
                <a:cubicBezTo>
                  <a:pt x="2265121" y="200774"/>
                  <a:pt x="2271964" y="238513"/>
                  <a:pt x="2278808" y="280781"/>
                </a:cubicBezTo>
                <a:cubicBezTo>
                  <a:pt x="2285651" y="323049"/>
                  <a:pt x="2295916" y="362298"/>
                  <a:pt x="2309602" y="398528"/>
                </a:cubicBezTo>
                <a:cubicBezTo>
                  <a:pt x="2323289" y="434758"/>
                  <a:pt x="2354083" y="452873"/>
                  <a:pt x="2401986" y="452873"/>
                </a:cubicBezTo>
                <a:cubicBezTo>
                  <a:pt x="2449889" y="452873"/>
                  <a:pt x="2482395" y="439287"/>
                  <a:pt x="2499503" y="412115"/>
                </a:cubicBezTo>
                <a:cubicBezTo>
                  <a:pt x="2516611" y="384942"/>
                  <a:pt x="2525165" y="353241"/>
                  <a:pt x="2525165" y="317011"/>
                </a:cubicBezTo>
                <a:cubicBezTo>
                  <a:pt x="2525165" y="280781"/>
                  <a:pt x="2526876" y="249080"/>
                  <a:pt x="2530298" y="221908"/>
                </a:cubicBezTo>
                <a:cubicBezTo>
                  <a:pt x="2533719" y="194735"/>
                  <a:pt x="2552538" y="181149"/>
                  <a:pt x="2586754" y="181149"/>
                </a:cubicBezTo>
                <a:cubicBezTo>
                  <a:pt x="2614128" y="181149"/>
                  <a:pt x="2627814" y="205302"/>
                  <a:pt x="2627814" y="253609"/>
                </a:cubicBezTo>
                <a:cubicBezTo>
                  <a:pt x="2627814" y="271724"/>
                  <a:pt x="2624392" y="292858"/>
                  <a:pt x="2617549" y="317011"/>
                </a:cubicBezTo>
                <a:cubicBezTo>
                  <a:pt x="2610706" y="341164"/>
                  <a:pt x="2607284" y="362298"/>
                  <a:pt x="2607284" y="380413"/>
                </a:cubicBezTo>
                <a:cubicBezTo>
                  <a:pt x="2607284" y="440796"/>
                  <a:pt x="2634657" y="470988"/>
                  <a:pt x="2689403" y="470988"/>
                </a:cubicBezTo>
                <a:cubicBezTo>
                  <a:pt x="2730463" y="470988"/>
                  <a:pt x="2764679" y="455892"/>
                  <a:pt x="2792052" y="425701"/>
                </a:cubicBezTo>
                <a:cubicBezTo>
                  <a:pt x="2819426" y="395509"/>
                  <a:pt x="2833112" y="362298"/>
                  <a:pt x="2833112" y="326068"/>
                </a:cubicBezTo>
                <a:cubicBezTo>
                  <a:pt x="2833112" y="313992"/>
                  <a:pt x="2829690" y="304935"/>
                  <a:pt x="2822847" y="298896"/>
                </a:cubicBezTo>
                <a:cubicBezTo>
                  <a:pt x="2816004" y="292858"/>
                  <a:pt x="2812582" y="283800"/>
                  <a:pt x="2812582" y="271724"/>
                </a:cubicBezTo>
                <a:cubicBezTo>
                  <a:pt x="2812582" y="223417"/>
                  <a:pt x="2826269" y="179640"/>
                  <a:pt x="2853642" y="140391"/>
                </a:cubicBezTo>
                <a:close/>
                <a:moveTo>
                  <a:pt x="2884437" y="0"/>
                </a:moveTo>
                <a:lnTo>
                  <a:pt x="2894701" y="0"/>
                </a:lnTo>
                <a:lnTo>
                  <a:pt x="2894284" y="14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321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831051" y="838371"/>
            <a:ext cx="5481900" cy="5225336"/>
          </a:xfrm>
          <a:custGeom>
            <a:avLst/>
            <a:gdLst>
              <a:gd name="connsiteX0" fmla="*/ 2189727 w 4617155"/>
              <a:gd name="connsiteY0" fmla="*/ 4278611 h 4401063"/>
              <a:gd name="connsiteX1" fmla="*/ 2211336 w 4617155"/>
              <a:gd name="connsiteY1" fmla="*/ 4285814 h 4401063"/>
              <a:gd name="connsiteX2" fmla="*/ 2232946 w 4617155"/>
              <a:gd name="connsiteY2" fmla="*/ 4293018 h 4401063"/>
              <a:gd name="connsiteX3" fmla="*/ 2225743 w 4617155"/>
              <a:gd name="connsiteY3" fmla="*/ 4336236 h 4401063"/>
              <a:gd name="connsiteX4" fmla="*/ 2196930 w 4617155"/>
              <a:gd name="connsiteY4" fmla="*/ 4365048 h 4401063"/>
              <a:gd name="connsiteX5" fmla="*/ 2160915 w 4617155"/>
              <a:gd name="connsiteY5" fmla="*/ 4336236 h 4401063"/>
              <a:gd name="connsiteX6" fmla="*/ 2189727 w 4617155"/>
              <a:gd name="connsiteY6" fmla="*/ 4278611 h 4401063"/>
              <a:gd name="connsiteX7" fmla="*/ 2535474 w 4617155"/>
              <a:gd name="connsiteY7" fmla="*/ 4033708 h 4401063"/>
              <a:gd name="connsiteX8" fmla="*/ 2593098 w 4617155"/>
              <a:gd name="connsiteY8" fmla="*/ 4076926 h 4401063"/>
              <a:gd name="connsiteX9" fmla="*/ 2589497 w 4617155"/>
              <a:gd name="connsiteY9" fmla="*/ 4094934 h 4401063"/>
              <a:gd name="connsiteX10" fmla="*/ 2585895 w 4617155"/>
              <a:gd name="connsiteY10" fmla="*/ 4105738 h 4401063"/>
              <a:gd name="connsiteX11" fmla="*/ 2600301 w 4617155"/>
              <a:gd name="connsiteY11" fmla="*/ 4105738 h 4401063"/>
              <a:gd name="connsiteX12" fmla="*/ 2611106 w 4617155"/>
              <a:gd name="connsiteY12" fmla="*/ 4111140 h 4401063"/>
              <a:gd name="connsiteX13" fmla="*/ 2614643 w 4617155"/>
              <a:gd name="connsiteY13" fmla="*/ 4127059 h 4401063"/>
              <a:gd name="connsiteX14" fmla="*/ 2612681 w 4617155"/>
              <a:gd name="connsiteY14" fmla="*/ 4124196 h 4401063"/>
              <a:gd name="connsiteX15" fmla="*/ 2607504 w 4617155"/>
              <a:gd name="connsiteY15" fmla="*/ 4120144 h 4401063"/>
              <a:gd name="connsiteX16" fmla="*/ 2614707 w 4617155"/>
              <a:gd name="connsiteY16" fmla="*/ 4127347 h 4401063"/>
              <a:gd name="connsiteX17" fmla="*/ 2614643 w 4617155"/>
              <a:gd name="connsiteY17" fmla="*/ 4127059 h 4401063"/>
              <a:gd name="connsiteX18" fmla="*/ 2621010 w 4617155"/>
              <a:gd name="connsiteY18" fmla="*/ 4136351 h 4401063"/>
              <a:gd name="connsiteX19" fmla="*/ 2647121 w 4617155"/>
              <a:gd name="connsiteY19" fmla="*/ 4184972 h 4401063"/>
              <a:gd name="connsiteX20" fmla="*/ 2737159 w 4617155"/>
              <a:gd name="connsiteY20" fmla="*/ 4278611 h 4401063"/>
              <a:gd name="connsiteX21" fmla="*/ 2755167 w 4617155"/>
              <a:gd name="connsiteY21" fmla="*/ 4311025 h 4401063"/>
              <a:gd name="connsiteX22" fmla="*/ 2765971 w 4617155"/>
              <a:gd name="connsiteY22" fmla="*/ 4343439 h 4401063"/>
              <a:gd name="connsiteX23" fmla="*/ 2783979 w 4617155"/>
              <a:gd name="connsiteY23" fmla="*/ 4361446 h 4401063"/>
              <a:gd name="connsiteX24" fmla="*/ 2794783 w 4617155"/>
              <a:gd name="connsiteY24" fmla="*/ 4379454 h 4401063"/>
              <a:gd name="connsiteX25" fmla="*/ 2780377 w 4617155"/>
              <a:gd name="connsiteY25" fmla="*/ 4401063 h 4401063"/>
              <a:gd name="connsiteX26" fmla="*/ 2654324 w 4617155"/>
              <a:gd name="connsiteY26" fmla="*/ 4264205 h 4401063"/>
              <a:gd name="connsiteX27" fmla="*/ 2564286 w 4617155"/>
              <a:gd name="connsiteY27" fmla="*/ 4141753 h 4401063"/>
              <a:gd name="connsiteX28" fmla="*/ 2571489 w 4617155"/>
              <a:gd name="connsiteY28" fmla="*/ 4134550 h 4401063"/>
              <a:gd name="connsiteX29" fmla="*/ 2546278 w 4617155"/>
              <a:gd name="connsiteY29" fmla="*/ 4091332 h 4401063"/>
              <a:gd name="connsiteX30" fmla="*/ 2506661 w 4617155"/>
              <a:gd name="connsiteY30" fmla="*/ 4055317 h 4401063"/>
              <a:gd name="connsiteX31" fmla="*/ 2535474 w 4617155"/>
              <a:gd name="connsiteY31" fmla="*/ 4033708 h 4401063"/>
              <a:gd name="connsiteX32" fmla="*/ 3212560 w 4617155"/>
              <a:gd name="connsiteY32" fmla="*/ 2866814 h 4401063"/>
              <a:gd name="connsiteX33" fmla="*/ 3212560 w 4617155"/>
              <a:gd name="connsiteY33" fmla="*/ 2874017 h 4401063"/>
              <a:gd name="connsiteX34" fmla="*/ 3212144 w 4617155"/>
              <a:gd name="connsiteY34" fmla="*/ 2867995 h 4401063"/>
              <a:gd name="connsiteX35" fmla="*/ 252107 w 4617155"/>
              <a:gd name="connsiteY35" fmla="*/ 2838001 h 4401063"/>
              <a:gd name="connsiteX36" fmla="*/ 266513 w 4617155"/>
              <a:gd name="connsiteY36" fmla="*/ 2866814 h 4401063"/>
              <a:gd name="connsiteX37" fmla="*/ 252107 w 4617155"/>
              <a:gd name="connsiteY37" fmla="*/ 2866814 h 4401063"/>
              <a:gd name="connsiteX38" fmla="*/ 244904 w 4617155"/>
              <a:gd name="connsiteY38" fmla="*/ 2859611 h 4401063"/>
              <a:gd name="connsiteX39" fmla="*/ 248505 w 4617155"/>
              <a:gd name="connsiteY39" fmla="*/ 2848806 h 4401063"/>
              <a:gd name="connsiteX40" fmla="*/ 252107 w 4617155"/>
              <a:gd name="connsiteY40" fmla="*/ 2838001 h 4401063"/>
              <a:gd name="connsiteX41" fmla="*/ 316934 w 4617155"/>
              <a:gd name="connsiteY41" fmla="*/ 2830798 h 4401063"/>
              <a:gd name="connsiteX42" fmla="*/ 320536 w 4617155"/>
              <a:gd name="connsiteY42" fmla="*/ 2845205 h 4401063"/>
              <a:gd name="connsiteX43" fmla="*/ 324137 w 4617155"/>
              <a:gd name="connsiteY43" fmla="*/ 2852408 h 4401063"/>
              <a:gd name="connsiteX44" fmla="*/ 316934 w 4617155"/>
              <a:gd name="connsiteY44" fmla="*/ 2866814 h 4401063"/>
              <a:gd name="connsiteX45" fmla="*/ 295325 w 4617155"/>
              <a:gd name="connsiteY45" fmla="*/ 2845205 h 4401063"/>
              <a:gd name="connsiteX46" fmla="*/ 316934 w 4617155"/>
              <a:gd name="connsiteY46" fmla="*/ 2830798 h 4401063"/>
              <a:gd name="connsiteX47" fmla="*/ 115249 w 4617155"/>
              <a:gd name="connsiteY47" fmla="*/ 2830798 h 4401063"/>
              <a:gd name="connsiteX48" fmla="*/ 187279 w 4617155"/>
              <a:gd name="connsiteY48" fmla="*/ 2838001 h 4401063"/>
              <a:gd name="connsiteX49" fmla="*/ 244904 w 4617155"/>
              <a:gd name="connsiteY49" fmla="*/ 2852408 h 4401063"/>
              <a:gd name="connsiteX50" fmla="*/ 154866 w 4617155"/>
              <a:gd name="connsiteY50" fmla="*/ 2877618 h 4401063"/>
              <a:gd name="connsiteX51" fmla="*/ 57624 w 4617155"/>
              <a:gd name="connsiteY51" fmla="*/ 2895626 h 4401063"/>
              <a:gd name="connsiteX52" fmla="*/ 0 w 4617155"/>
              <a:gd name="connsiteY52" fmla="*/ 2881220 h 4401063"/>
              <a:gd name="connsiteX53" fmla="*/ 39617 w 4617155"/>
              <a:gd name="connsiteY53" fmla="*/ 2841603 h 4401063"/>
              <a:gd name="connsiteX54" fmla="*/ 115249 w 4617155"/>
              <a:gd name="connsiteY54" fmla="*/ 2830798 h 4401063"/>
              <a:gd name="connsiteX55" fmla="*/ 1699920 w 4617155"/>
              <a:gd name="connsiteY55" fmla="*/ 1066051 h 4401063"/>
              <a:gd name="connsiteX56" fmla="*/ 1757544 w 4617155"/>
              <a:gd name="connsiteY56" fmla="*/ 1130879 h 4401063"/>
              <a:gd name="connsiteX57" fmla="*/ 1750341 w 4617155"/>
              <a:gd name="connsiteY57" fmla="*/ 1166894 h 4401063"/>
              <a:gd name="connsiteX58" fmla="*/ 1743138 w 4617155"/>
              <a:gd name="connsiteY58" fmla="*/ 1202909 h 4401063"/>
              <a:gd name="connsiteX59" fmla="*/ 1757544 w 4617155"/>
              <a:gd name="connsiteY59" fmla="*/ 1332564 h 4401063"/>
              <a:gd name="connsiteX60" fmla="*/ 1786357 w 4617155"/>
              <a:gd name="connsiteY60" fmla="*/ 1422602 h 4401063"/>
              <a:gd name="connsiteX61" fmla="*/ 1836778 w 4617155"/>
              <a:gd name="connsiteY61" fmla="*/ 1462219 h 4401063"/>
              <a:gd name="connsiteX62" fmla="*/ 1959230 w 4617155"/>
              <a:gd name="connsiteY62" fmla="*/ 1346970 h 4401063"/>
              <a:gd name="connsiteX63" fmla="*/ 1959230 w 4617155"/>
              <a:gd name="connsiteY63" fmla="*/ 1354173 h 4401063"/>
              <a:gd name="connsiteX64" fmla="*/ 1966433 w 4617155"/>
              <a:gd name="connsiteY64" fmla="*/ 1303752 h 4401063"/>
              <a:gd name="connsiteX65" fmla="*/ 1995245 w 4617155"/>
              <a:gd name="connsiteY65" fmla="*/ 1246127 h 4401063"/>
              <a:gd name="connsiteX66" fmla="*/ 2052869 w 4617155"/>
              <a:gd name="connsiteY66" fmla="*/ 1307353 h 4401063"/>
              <a:gd name="connsiteX67" fmla="*/ 2096088 w 4617155"/>
              <a:gd name="connsiteY67" fmla="*/ 1397391 h 4401063"/>
              <a:gd name="connsiteX68" fmla="*/ 2110494 w 4617155"/>
              <a:gd name="connsiteY68" fmla="*/ 1390188 h 4401063"/>
              <a:gd name="connsiteX69" fmla="*/ 2121298 w 4617155"/>
              <a:gd name="connsiteY69" fmla="*/ 1397391 h 4401063"/>
              <a:gd name="connsiteX70" fmla="*/ 2132103 w 4617155"/>
              <a:gd name="connsiteY70" fmla="*/ 1404594 h 4401063"/>
              <a:gd name="connsiteX71" fmla="*/ 2146509 w 4617155"/>
              <a:gd name="connsiteY71" fmla="*/ 1390188 h 4401063"/>
              <a:gd name="connsiteX72" fmla="*/ 2182524 w 4617155"/>
              <a:gd name="connsiteY72" fmla="*/ 1339767 h 4401063"/>
              <a:gd name="connsiteX73" fmla="*/ 2196930 w 4617155"/>
              <a:gd name="connsiteY73" fmla="*/ 1346970 h 4401063"/>
              <a:gd name="connsiteX74" fmla="*/ 2218540 w 4617155"/>
              <a:gd name="connsiteY74" fmla="*/ 1343368 h 4401063"/>
              <a:gd name="connsiteX75" fmla="*/ 2232946 w 4617155"/>
              <a:gd name="connsiteY75" fmla="*/ 1339767 h 4401063"/>
              <a:gd name="connsiteX76" fmla="*/ 2254555 w 4617155"/>
              <a:gd name="connsiteY76" fmla="*/ 1354173 h 4401063"/>
              <a:gd name="connsiteX77" fmla="*/ 2276164 w 4617155"/>
              <a:gd name="connsiteY77" fmla="*/ 1375782 h 4401063"/>
              <a:gd name="connsiteX78" fmla="*/ 2268961 w 4617155"/>
              <a:gd name="connsiteY78" fmla="*/ 1419000 h 4401063"/>
              <a:gd name="connsiteX79" fmla="*/ 2261758 w 4617155"/>
              <a:gd name="connsiteY79" fmla="*/ 1469422 h 4401063"/>
              <a:gd name="connsiteX80" fmla="*/ 2337390 w 4617155"/>
              <a:gd name="connsiteY80" fmla="*/ 1559460 h 4401063"/>
              <a:gd name="connsiteX81" fmla="*/ 2470646 w 4617155"/>
              <a:gd name="connsiteY81" fmla="*/ 1620686 h 4401063"/>
              <a:gd name="connsiteX82" fmla="*/ 2477849 w 4617155"/>
              <a:gd name="connsiteY82" fmla="*/ 1617084 h 4401063"/>
              <a:gd name="connsiteX83" fmla="*/ 2485052 w 4617155"/>
              <a:gd name="connsiteY83" fmla="*/ 1613483 h 4401063"/>
              <a:gd name="connsiteX84" fmla="*/ 2510263 w 4617155"/>
              <a:gd name="connsiteY84" fmla="*/ 1624287 h 4401063"/>
              <a:gd name="connsiteX85" fmla="*/ 2535474 w 4617155"/>
              <a:gd name="connsiteY85" fmla="*/ 1635092 h 4401063"/>
              <a:gd name="connsiteX86" fmla="*/ 2539075 w 4617155"/>
              <a:gd name="connsiteY86" fmla="*/ 1627889 h 4401063"/>
              <a:gd name="connsiteX87" fmla="*/ 2542677 w 4617155"/>
              <a:gd name="connsiteY87" fmla="*/ 1620686 h 4401063"/>
              <a:gd name="connsiteX88" fmla="*/ 2557083 w 4617155"/>
              <a:gd name="connsiteY88" fmla="*/ 1624287 h 4401063"/>
              <a:gd name="connsiteX89" fmla="*/ 2571489 w 4617155"/>
              <a:gd name="connsiteY89" fmla="*/ 1627889 h 4401063"/>
              <a:gd name="connsiteX90" fmla="*/ 2600301 w 4617155"/>
              <a:gd name="connsiteY90" fmla="*/ 1613483 h 4401063"/>
              <a:gd name="connsiteX91" fmla="*/ 2629113 w 4617155"/>
              <a:gd name="connsiteY91" fmla="*/ 1591874 h 4401063"/>
              <a:gd name="connsiteX92" fmla="*/ 2657926 w 4617155"/>
              <a:gd name="connsiteY92" fmla="*/ 1570265 h 4401063"/>
              <a:gd name="connsiteX93" fmla="*/ 2693941 w 4617155"/>
              <a:gd name="connsiteY93" fmla="*/ 1577468 h 4401063"/>
              <a:gd name="connsiteX94" fmla="*/ 2729956 w 4617155"/>
              <a:gd name="connsiteY94" fmla="*/ 1591874 h 4401063"/>
              <a:gd name="connsiteX95" fmla="*/ 2726355 w 4617155"/>
              <a:gd name="connsiteY95" fmla="*/ 1602678 h 4401063"/>
              <a:gd name="connsiteX96" fmla="*/ 2722753 w 4617155"/>
              <a:gd name="connsiteY96" fmla="*/ 1613483 h 4401063"/>
              <a:gd name="connsiteX97" fmla="*/ 2769573 w 4617155"/>
              <a:gd name="connsiteY97" fmla="*/ 1725130 h 4401063"/>
              <a:gd name="connsiteX98" fmla="*/ 2816393 w 4617155"/>
              <a:gd name="connsiteY98" fmla="*/ 1800762 h 4401063"/>
              <a:gd name="connsiteX99" fmla="*/ 2809190 w 4617155"/>
              <a:gd name="connsiteY99" fmla="*/ 1833176 h 4401063"/>
              <a:gd name="connsiteX100" fmla="*/ 2801987 w 4617155"/>
              <a:gd name="connsiteY100" fmla="*/ 1865590 h 4401063"/>
              <a:gd name="connsiteX101" fmla="*/ 2830799 w 4617155"/>
              <a:gd name="connsiteY101" fmla="*/ 1962831 h 4401063"/>
              <a:gd name="connsiteX102" fmla="*/ 2910032 w 4617155"/>
              <a:gd name="connsiteY102" fmla="*/ 2031260 h 4401063"/>
              <a:gd name="connsiteX103" fmla="*/ 2974860 w 4617155"/>
              <a:gd name="connsiteY103" fmla="*/ 2002447 h 4401063"/>
              <a:gd name="connsiteX104" fmla="*/ 3018078 w 4617155"/>
              <a:gd name="connsiteY104" fmla="*/ 1980838 h 4401063"/>
              <a:gd name="connsiteX105" fmla="*/ 3039687 w 4617155"/>
              <a:gd name="connsiteY105" fmla="*/ 1959229 h 4401063"/>
              <a:gd name="connsiteX106" fmla="*/ 3054093 w 4617155"/>
              <a:gd name="connsiteY106" fmla="*/ 1966432 h 4401063"/>
              <a:gd name="connsiteX107" fmla="*/ 3122522 w 4617155"/>
              <a:gd name="connsiteY107" fmla="*/ 1934018 h 4401063"/>
              <a:gd name="connsiteX108" fmla="*/ 3198154 w 4617155"/>
              <a:gd name="connsiteY108" fmla="*/ 1901605 h 4401063"/>
              <a:gd name="connsiteX109" fmla="*/ 3212560 w 4617155"/>
              <a:gd name="connsiteY109" fmla="*/ 1916011 h 4401063"/>
              <a:gd name="connsiteX110" fmla="*/ 3140530 w 4617155"/>
              <a:gd name="connsiteY110" fmla="*/ 1995244 h 4401063"/>
              <a:gd name="connsiteX111" fmla="*/ 3010875 w 4617155"/>
              <a:gd name="connsiteY111" fmla="*/ 2096087 h 4401063"/>
              <a:gd name="connsiteX112" fmla="*/ 2971258 w 4617155"/>
              <a:gd name="connsiteY112" fmla="*/ 2132102 h 4401063"/>
              <a:gd name="connsiteX113" fmla="*/ 2953251 w 4617155"/>
              <a:gd name="connsiteY113" fmla="*/ 2168118 h 4401063"/>
              <a:gd name="connsiteX114" fmla="*/ 3032484 w 4617155"/>
              <a:gd name="connsiteY114" fmla="*/ 2265359 h 4401063"/>
              <a:gd name="connsiteX115" fmla="*/ 3140530 w 4617155"/>
              <a:gd name="connsiteY115" fmla="*/ 2312179 h 4401063"/>
              <a:gd name="connsiteX116" fmla="*/ 3133327 w 4617155"/>
              <a:gd name="connsiteY116" fmla="*/ 2337389 h 4401063"/>
              <a:gd name="connsiteX117" fmla="*/ 3126124 w 4617155"/>
              <a:gd name="connsiteY117" fmla="*/ 2362600 h 4401063"/>
              <a:gd name="connsiteX118" fmla="*/ 3133327 w 4617155"/>
              <a:gd name="connsiteY118" fmla="*/ 2395014 h 4401063"/>
              <a:gd name="connsiteX119" fmla="*/ 3140530 w 4617155"/>
              <a:gd name="connsiteY119" fmla="*/ 2420225 h 4401063"/>
              <a:gd name="connsiteX120" fmla="*/ 3133327 w 4617155"/>
              <a:gd name="connsiteY120" fmla="*/ 2449037 h 4401063"/>
              <a:gd name="connsiteX121" fmla="*/ 3147733 w 4617155"/>
              <a:gd name="connsiteY121" fmla="*/ 2488654 h 4401063"/>
              <a:gd name="connsiteX122" fmla="*/ 3162139 w 4617155"/>
              <a:gd name="connsiteY122" fmla="*/ 2535473 h 4401063"/>
              <a:gd name="connsiteX123" fmla="*/ 3122522 w 4617155"/>
              <a:gd name="connsiteY123" fmla="*/ 2614707 h 4401063"/>
              <a:gd name="connsiteX124" fmla="*/ 3082905 w 4617155"/>
              <a:gd name="connsiteY124" fmla="*/ 2693940 h 4401063"/>
              <a:gd name="connsiteX125" fmla="*/ 3133327 w 4617155"/>
              <a:gd name="connsiteY125" fmla="*/ 2751565 h 4401063"/>
              <a:gd name="connsiteX126" fmla="*/ 3154936 w 4617155"/>
              <a:gd name="connsiteY126" fmla="*/ 2737159 h 4401063"/>
              <a:gd name="connsiteX127" fmla="*/ 3205357 w 4617155"/>
              <a:gd name="connsiteY127" fmla="*/ 2798385 h 4401063"/>
              <a:gd name="connsiteX128" fmla="*/ 3210755 w 4617155"/>
              <a:gd name="connsiteY128" fmla="*/ 2847908 h 4401063"/>
              <a:gd name="connsiteX129" fmla="*/ 3212144 w 4617155"/>
              <a:gd name="connsiteY129" fmla="*/ 2867995 h 4401063"/>
              <a:gd name="connsiteX130" fmla="*/ 3196349 w 4617155"/>
              <a:gd name="connsiteY130" fmla="*/ 2912735 h 4401063"/>
              <a:gd name="connsiteX131" fmla="*/ 3147733 w 4617155"/>
              <a:gd name="connsiteY131" fmla="*/ 2964055 h 4401063"/>
              <a:gd name="connsiteX132" fmla="*/ 3046890 w 4617155"/>
              <a:gd name="connsiteY132" fmla="*/ 3068499 h 4401063"/>
              <a:gd name="connsiteX133" fmla="*/ 3090109 w 4617155"/>
              <a:gd name="connsiteY133" fmla="*/ 3118920 h 4401063"/>
              <a:gd name="connsiteX134" fmla="*/ 3126124 w 4617155"/>
              <a:gd name="connsiteY134" fmla="*/ 3176545 h 4401063"/>
              <a:gd name="connsiteX135" fmla="*/ 3100913 w 4617155"/>
              <a:gd name="connsiteY135" fmla="*/ 3216162 h 4401063"/>
              <a:gd name="connsiteX136" fmla="*/ 3050492 w 4617155"/>
              <a:gd name="connsiteY136" fmla="*/ 3237771 h 4401063"/>
              <a:gd name="connsiteX137" fmla="*/ 3000070 w 4617155"/>
              <a:gd name="connsiteY137" fmla="*/ 3266583 h 4401063"/>
              <a:gd name="connsiteX138" fmla="*/ 2974860 w 4617155"/>
              <a:gd name="connsiteY138" fmla="*/ 3335012 h 4401063"/>
              <a:gd name="connsiteX139" fmla="*/ 3010875 w 4617155"/>
              <a:gd name="connsiteY139" fmla="*/ 3392636 h 4401063"/>
              <a:gd name="connsiteX140" fmla="*/ 3018078 w 4617155"/>
              <a:gd name="connsiteY140" fmla="*/ 3378230 h 4401063"/>
              <a:gd name="connsiteX141" fmla="*/ 3061296 w 4617155"/>
              <a:gd name="connsiteY141" fmla="*/ 3428651 h 4401063"/>
              <a:gd name="connsiteX142" fmla="*/ 3046890 w 4617155"/>
              <a:gd name="connsiteY142" fmla="*/ 3471870 h 4401063"/>
              <a:gd name="connsiteX143" fmla="*/ 3018078 w 4617155"/>
              <a:gd name="connsiteY143" fmla="*/ 3486276 h 4401063"/>
              <a:gd name="connsiteX144" fmla="*/ 2978461 w 4617155"/>
              <a:gd name="connsiteY144" fmla="*/ 3471870 h 4401063"/>
              <a:gd name="connsiteX145" fmla="*/ 2931641 w 4617155"/>
              <a:gd name="connsiteY145" fmla="*/ 3443058 h 4401063"/>
              <a:gd name="connsiteX146" fmla="*/ 2827197 w 4617155"/>
              <a:gd name="connsiteY146" fmla="*/ 3529494 h 4401063"/>
              <a:gd name="connsiteX147" fmla="*/ 2787580 w 4617155"/>
              <a:gd name="connsiteY147" fmla="*/ 3594322 h 4401063"/>
              <a:gd name="connsiteX148" fmla="*/ 2801987 w 4617155"/>
              <a:gd name="connsiteY148" fmla="*/ 3666352 h 4401063"/>
              <a:gd name="connsiteX149" fmla="*/ 2816393 w 4617155"/>
              <a:gd name="connsiteY149" fmla="*/ 3716773 h 4401063"/>
              <a:gd name="connsiteX150" fmla="*/ 2787580 w 4617155"/>
              <a:gd name="connsiteY150" fmla="*/ 3759992 h 4401063"/>
              <a:gd name="connsiteX151" fmla="*/ 2722753 w 4617155"/>
              <a:gd name="connsiteY151" fmla="*/ 3745586 h 4401063"/>
              <a:gd name="connsiteX152" fmla="*/ 2665129 w 4617155"/>
              <a:gd name="connsiteY152" fmla="*/ 3731180 h 4401063"/>
              <a:gd name="connsiteX153" fmla="*/ 2614707 w 4617155"/>
              <a:gd name="connsiteY153" fmla="*/ 3752789 h 4401063"/>
              <a:gd name="connsiteX154" fmla="*/ 2524669 w 4617155"/>
              <a:gd name="connsiteY154" fmla="*/ 3806812 h 4401063"/>
              <a:gd name="connsiteX155" fmla="*/ 2438233 w 4617155"/>
              <a:gd name="connsiteY155" fmla="*/ 3871639 h 4401063"/>
              <a:gd name="connsiteX156" fmla="*/ 2398616 w 4617155"/>
              <a:gd name="connsiteY156" fmla="*/ 3918459 h 4401063"/>
              <a:gd name="connsiteX157" fmla="*/ 2402217 w 4617155"/>
              <a:gd name="connsiteY157" fmla="*/ 3936466 h 4401063"/>
              <a:gd name="connsiteX158" fmla="*/ 2405819 w 4617155"/>
              <a:gd name="connsiteY158" fmla="*/ 3954474 h 4401063"/>
              <a:gd name="connsiteX159" fmla="*/ 2398616 w 4617155"/>
              <a:gd name="connsiteY159" fmla="*/ 3990489 h 4401063"/>
              <a:gd name="connsiteX160" fmla="*/ 2449037 w 4617155"/>
              <a:gd name="connsiteY160" fmla="*/ 4044512 h 4401063"/>
              <a:gd name="connsiteX161" fmla="*/ 2485052 w 4617155"/>
              <a:gd name="connsiteY161" fmla="*/ 4112941 h 4401063"/>
              <a:gd name="connsiteX162" fmla="*/ 2481451 w 4617155"/>
              <a:gd name="connsiteY162" fmla="*/ 4120144 h 4401063"/>
              <a:gd name="connsiteX163" fmla="*/ 2477849 w 4617155"/>
              <a:gd name="connsiteY163" fmla="*/ 4127347 h 4401063"/>
              <a:gd name="connsiteX164" fmla="*/ 2485052 w 4617155"/>
              <a:gd name="connsiteY164" fmla="*/ 4138152 h 4401063"/>
              <a:gd name="connsiteX165" fmla="*/ 2492255 w 4617155"/>
              <a:gd name="connsiteY165" fmla="*/ 4148956 h 4401063"/>
              <a:gd name="connsiteX166" fmla="*/ 2485052 w 4617155"/>
              <a:gd name="connsiteY166" fmla="*/ 4177769 h 4401063"/>
              <a:gd name="connsiteX167" fmla="*/ 2470646 w 4617155"/>
              <a:gd name="connsiteY167" fmla="*/ 4206581 h 4401063"/>
              <a:gd name="connsiteX168" fmla="*/ 2456240 w 4617155"/>
              <a:gd name="connsiteY168" fmla="*/ 4235393 h 4401063"/>
              <a:gd name="connsiteX169" fmla="*/ 2395014 w 4617155"/>
              <a:gd name="connsiteY169" fmla="*/ 4195776 h 4401063"/>
              <a:gd name="connsiteX170" fmla="*/ 2369804 w 4617155"/>
              <a:gd name="connsiteY170" fmla="*/ 4105738 h 4401063"/>
              <a:gd name="connsiteX171" fmla="*/ 2373405 w 4617155"/>
              <a:gd name="connsiteY171" fmla="*/ 4084129 h 4401063"/>
              <a:gd name="connsiteX172" fmla="*/ 2376071 w 4617155"/>
              <a:gd name="connsiteY172" fmla="*/ 4068116 h 4401063"/>
              <a:gd name="connsiteX173" fmla="*/ 2367100 w 4617155"/>
              <a:gd name="connsiteY173" fmla="*/ 4052613 h 4401063"/>
              <a:gd name="connsiteX174" fmla="*/ 2351796 w 4617155"/>
              <a:gd name="connsiteY174" fmla="*/ 4001294 h 4401063"/>
              <a:gd name="connsiteX175" fmla="*/ 2290570 w 4617155"/>
              <a:gd name="connsiteY175" fmla="*/ 3932865 h 4401063"/>
              <a:gd name="connsiteX176" fmla="*/ 2232946 w 4617155"/>
              <a:gd name="connsiteY176" fmla="*/ 3950873 h 4401063"/>
              <a:gd name="connsiteX177" fmla="*/ 2182524 w 4617155"/>
              <a:gd name="connsiteY177" fmla="*/ 3968880 h 4401063"/>
              <a:gd name="connsiteX178" fmla="*/ 2175321 w 4617155"/>
              <a:gd name="connsiteY178" fmla="*/ 3961677 h 4401063"/>
              <a:gd name="connsiteX179" fmla="*/ 2160915 w 4617155"/>
              <a:gd name="connsiteY179" fmla="*/ 3954474 h 4401063"/>
              <a:gd name="connsiteX180" fmla="*/ 2099689 w 4617155"/>
              <a:gd name="connsiteY180" fmla="*/ 4076926 h 4401063"/>
              <a:gd name="connsiteX181" fmla="*/ 2052869 w 4617155"/>
              <a:gd name="connsiteY181" fmla="*/ 4141753 h 4401063"/>
              <a:gd name="connsiteX182" fmla="*/ 2002448 w 4617155"/>
              <a:gd name="connsiteY182" fmla="*/ 4120144 h 4401063"/>
              <a:gd name="connsiteX183" fmla="*/ 2006050 w 4617155"/>
              <a:gd name="connsiteY183" fmla="*/ 4109340 h 4401063"/>
              <a:gd name="connsiteX184" fmla="*/ 2009651 w 4617155"/>
              <a:gd name="connsiteY184" fmla="*/ 4091332 h 4401063"/>
              <a:gd name="connsiteX185" fmla="*/ 1984440 w 4617155"/>
              <a:gd name="connsiteY185" fmla="*/ 4044512 h 4401063"/>
              <a:gd name="connsiteX186" fmla="*/ 1952027 w 4617155"/>
              <a:gd name="connsiteY186" fmla="*/ 4004895 h 4401063"/>
              <a:gd name="connsiteX187" fmla="*/ 1829575 w 4617155"/>
              <a:gd name="connsiteY187" fmla="*/ 4037309 h 4401063"/>
              <a:gd name="connsiteX188" fmla="*/ 1692717 w 4617155"/>
              <a:gd name="connsiteY188" fmla="*/ 4105738 h 4401063"/>
              <a:gd name="connsiteX189" fmla="*/ 1732334 w 4617155"/>
              <a:gd name="connsiteY189" fmla="*/ 4174167 h 4401063"/>
              <a:gd name="connsiteX190" fmla="*/ 1757544 w 4617155"/>
              <a:gd name="connsiteY190" fmla="*/ 4235393 h 4401063"/>
              <a:gd name="connsiteX191" fmla="*/ 1739537 w 4617155"/>
              <a:gd name="connsiteY191" fmla="*/ 4293018 h 4401063"/>
              <a:gd name="connsiteX192" fmla="*/ 1692717 w 4617155"/>
              <a:gd name="connsiteY192" fmla="*/ 4321830 h 4401063"/>
              <a:gd name="connsiteX193" fmla="*/ 1599077 w 4617155"/>
              <a:gd name="connsiteY193" fmla="*/ 4260604 h 4401063"/>
              <a:gd name="connsiteX194" fmla="*/ 1584671 w 4617155"/>
              <a:gd name="connsiteY194" fmla="*/ 4148956 h 4401063"/>
              <a:gd name="connsiteX195" fmla="*/ 1591874 w 4617155"/>
              <a:gd name="connsiteY195" fmla="*/ 4138152 h 4401063"/>
              <a:gd name="connsiteX196" fmla="*/ 1598387 w 4617155"/>
              <a:gd name="connsiteY196" fmla="*/ 4128378 h 4401063"/>
              <a:gd name="connsiteX197" fmla="*/ 1596374 w 4617155"/>
              <a:gd name="connsiteY197" fmla="*/ 4110238 h 4401063"/>
              <a:gd name="connsiteX198" fmla="*/ 1588273 w 4617155"/>
              <a:gd name="connsiteY198" fmla="*/ 4066121 h 4401063"/>
              <a:gd name="connsiteX199" fmla="*/ 1505437 w 4617155"/>
              <a:gd name="connsiteY199" fmla="*/ 4012098 h 4401063"/>
              <a:gd name="connsiteX200" fmla="*/ 1447813 w 4617155"/>
              <a:gd name="connsiteY200" fmla="*/ 4040911 h 4401063"/>
              <a:gd name="connsiteX201" fmla="*/ 1419001 w 4617155"/>
              <a:gd name="connsiteY201" fmla="*/ 4069723 h 4401063"/>
              <a:gd name="connsiteX202" fmla="*/ 1397392 w 4617155"/>
              <a:gd name="connsiteY202" fmla="*/ 4066121 h 4401063"/>
              <a:gd name="connsiteX203" fmla="*/ 1382986 w 4617155"/>
              <a:gd name="connsiteY203" fmla="*/ 4062520 h 4401063"/>
              <a:gd name="connsiteX204" fmla="*/ 1372181 w 4617155"/>
              <a:gd name="connsiteY204" fmla="*/ 4066121 h 4401063"/>
              <a:gd name="connsiteX205" fmla="*/ 1361376 w 4617155"/>
              <a:gd name="connsiteY205" fmla="*/ 4069723 h 4401063"/>
              <a:gd name="connsiteX206" fmla="*/ 1282143 w 4617155"/>
              <a:gd name="connsiteY206" fmla="*/ 3997692 h 4401063"/>
              <a:gd name="connsiteX207" fmla="*/ 1138082 w 4617155"/>
              <a:gd name="connsiteY207" fmla="*/ 3904053 h 4401063"/>
              <a:gd name="connsiteX208" fmla="*/ 1055247 w 4617155"/>
              <a:gd name="connsiteY208" fmla="*/ 3972482 h 4401063"/>
              <a:gd name="connsiteX209" fmla="*/ 1008427 w 4617155"/>
              <a:gd name="connsiteY209" fmla="*/ 4033708 h 4401063"/>
              <a:gd name="connsiteX210" fmla="*/ 1022833 w 4617155"/>
              <a:gd name="connsiteY210" fmla="*/ 4062520 h 4401063"/>
              <a:gd name="connsiteX211" fmla="*/ 979615 w 4617155"/>
              <a:gd name="connsiteY211" fmla="*/ 4098535 h 4401063"/>
              <a:gd name="connsiteX212" fmla="*/ 950803 w 4617155"/>
              <a:gd name="connsiteY212" fmla="*/ 4069723 h 4401063"/>
              <a:gd name="connsiteX213" fmla="*/ 976013 w 4617155"/>
              <a:gd name="connsiteY213" fmla="*/ 4037309 h 4401063"/>
              <a:gd name="connsiteX214" fmla="*/ 1008427 w 4617155"/>
              <a:gd name="connsiteY214" fmla="*/ 4004895 h 4401063"/>
              <a:gd name="connsiteX215" fmla="*/ 994021 w 4617155"/>
              <a:gd name="connsiteY215" fmla="*/ 3947271 h 4401063"/>
              <a:gd name="connsiteX216" fmla="*/ 1001224 w 4617155"/>
              <a:gd name="connsiteY216" fmla="*/ 3918459 h 4401063"/>
              <a:gd name="connsiteX217" fmla="*/ 994021 w 4617155"/>
              <a:gd name="connsiteY217" fmla="*/ 3896850 h 4401063"/>
              <a:gd name="connsiteX218" fmla="*/ 1004826 w 4617155"/>
              <a:gd name="connsiteY218" fmla="*/ 3864436 h 4401063"/>
              <a:gd name="connsiteX219" fmla="*/ 1015630 w 4617155"/>
              <a:gd name="connsiteY219" fmla="*/ 3832022 h 4401063"/>
              <a:gd name="connsiteX220" fmla="*/ 1004826 w 4617155"/>
              <a:gd name="connsiteY220" fmla="*/ 3810413 h 4401063"/>
              <a:gd name="connsiteX221" fmla="*/ 994021 w 4617155"/>
              <a:gd name="connsiteY221" fmla="*/ 3788804 h 4401063"/>
              <a:gd name="connsiteX222" fmla="*/ 1001224 w 4617155"/>
              <a:gd name="connsiteY222" fmla="*/ 3781601 h 4401063"/>
              <a:gd name="connsiteX223" fmla="*/ 965209 w 4617155"/>
              <a:gd name="connsiteY223" fmla="*/ 3745586 h 4401063"/>
              <a:gd name="connsiteX224" fmla="*/ 918389 w 4617155"/>
              <a:gd name="connsiteY224" fmla="*/ 3687961 h 4401063"/>
              <a:gd name="connsiteX225" fmla="*/ 867968 w 4617155"/>
              <a:gd name="connsiteY225" fmla="*/ 3637540 h 4401063"/>
              <a:gd name="connsiteX226" fmla="*/ 821148 w 4617155"/>
              <a:gd name="connsiteY226" fmla="*/ 3615931 h 4401063"/>
              <a:gd name="connsiteX227" fmla="*/ 785132 w 4617155"/>
              <a:gd name="connsiteY227" fmla="*/ 3619532 h 4401063"/>
              <a:gd name="connsiteX228" fmla="*/ 749117 w 4617155"/>
              <a:gd name="connsiteY228" fmla="*/ 3623134 h 4401063"/>
              <a:gd name="connsiteX229" fmla="*/ 698696 w 4617155"/>
              <a:gd name="connsiteY229" fmla="*/ 3601525 h 4401063"/>
              <a:gd name="connsiteX230" fmla="*/ 684290 w 4617155"/>
              <a:gd name="connsiteY230" fmla="*/ 3558306 h 4401063"/>
              <a:gd name="connsiteX231" fmla="*/ 691493 w 4617155"/>
              <a:gd name="connsiteY231" fmla="*/ 3515088 h 4401063"/>
              <a:gd name="connsiteX232" fmla="*/ 698696 w 4617155"/>
              <a:gd name="connsiteY232" fmla="*/ 3471870 h 4401063"/>
              <a:gd name="connsiteX233" fmla="*/ 691493 w 4617155"/>
              <a:gd name="connsiteY233" fmla="*/ 3464667 h 4401063"/>
              <a:gd name="connsiteX234" fmla="*/ 695094 w 4617155"/>
              <a:gd name="connsiteY234" fmla="*/ 3443058 h 4401063"/>
              <a:gd name="connsiteX235" fmla="*/ 698696 w 4617155"/>
              <a:gd name="connsiteY235" fmla="*/ 3428651 h 4401063"/>
              <a:gd name="connsiteX236" fmla="*/ 641071 w 4617155"/>
              <a:gd name="connsiteY236" fmla="*/ 3371027 h 4401063"/>
              <a:gd name="connsiteX237" fmla="*/ 540229 w 4617155"/>
              <a:gd name="connsiteY237" fmla="*/ 3291794 h 4401063"/>
              <a:gd name="connsiteX238" fmla="*/ 533026 w 4617155"/>
              <a:gd name="connsiteY238" fmla="*/ 3306200 h 4401063"/>
              <a:gd name="connsiteX239" fmla="*/ 460995 w 4617155"/>
              <a:gd name="connsiteY239" fmla="*/ 3277387 h 4401063"/>
              <a:gd name="connsiteX240" fmla="*/ 388965 w 4617155"/>
              <a:gd name="connsiteY240" fmla="*/ 3248575 h 4401063"/>
              <a:gd name="connsiteX241" fmla="*/ 410574 w 4617155"/>
              <a:gd name="connsiteY241" fmla="*/ 3208958 h 4401063"/>
              <a:gd name="connsiteX242" fmla="*/ 432183 w 4617155"/>
              <a:gd name="connsiteY242" fmla="*/ 3183748 h 4401063"/>
              <a:gd name="connsiteX243" fmla="*/ 439386 w 4617155"/>
              <a:gd name="connsiteY243" fmla="*/ 3187349 h 4401063"/>
              <a:gd name="connsiteX244" fmla="*/ 446589 w 4617155"/>
              <a:gd name="connsiteY244" fmla="*/ 3190951 h 4401063"/>
              <a:gd name="connsiteX245" fmla="*/ 482604 w 4617155"/>
              <a:gd name="connsiteY245" fmla="*/ 3172943 h 4401063"/>
              <a:gd name="connsiteX246" fmla="*/ 518620 w 4617155"/>
              <a:gd name="connsiteY246" fmla="*/ 3154936 h 4401063"/>
              <a:gd name="connsiteX247" fmla="*/ 525823 w 4617155"/>
              <a:gd name="connsiteY247" fmla="*/ 3162139 h 4401063"/>
              <a:gd name="connsiteX248" fmla="*/ 547432 w 4617155"/>
              <a:gd name="connsiteY248" fmla="*/ 3111717 h 4401063"/>
              <a:gd name="connsiteX249" fmla="*/ 540229 w 4617155"/>
              <a:gd name="connsiteY249" fmla="*/ 3043288 h 4401063"/>
              <a:gd name="connsiteX250" fmla="*/ 525823 w 4617155"/>
              <a:gd name="connsiteY250" fmla="*/ 3018078 h 4401063"/>
              <a:gd name="connsiteX251" fmla="*/ 529424 w 4617155"/>
              <a:gd name="connsiteY251" fmla="*/ 3010875 h 4401063"/>
              <a:gd name="connsiteX252" fmla="*/ 533026 w 4617155"/>
              <a:gd name="connsiteY252" fmla="*/ 3003672 h 4401063"/>
              <a:gd name="connsiteX253" fmla="*/ 486206 w 4617155"/>
              <a:gd name="connsiteY253" fmla="*/ 2928040 h 4401063"/>
              <a:gd name="connsiteX254" fmla="*/ 403371 w 4617155"/>
              <a:gd name="connsiteY254" fmla="*/ 2874017 h 4401063"/>
              <a:gd name="connsiteX255" fmla="*/ 385363 w 4617155"/>
              <a:gd name="connsiteY255" fmla="*/ 2838001 h 4401063"/>
              <a:gd name="connsiteX256" fmla="*/ 367356 w 4617155"/>
              <a:gd name="connsiteY256" fmla="*/ 2801986 h 4401063"/>
              <a:gd name="connsiteX257" fmla="*/ 453792 w 4617155"/>
              <a:gd name="connsiteY257" fmla="*/ 2737159 h 4401063"/>
              <a:gd name="connsiteX258" fmla="*/ 493409 w 4617155"/>
              <a:gd name="connsiteY258" fmla="*/ 2701144 h 4401063"/>
              <a:gd name="connsiteX259" fmla="*/ 507815 w 4617155"/>
              <a:gd name="connsiteY259" fmla="*/ 2665128 h 4401063"/>
              <a:gd name="connsiteX260" fmla="*/ 525823 w 4617155"/>
              <a:gd name="connsiteY260" fmla="*/ 2600301 h 4401063"/>
              <a:gd name="connsiteX261" fmla="*/ 504214 w 4617155"/>
              <a:gd name="connsiteY261" fmla="*/ 2557083 h 4401063"/>
              <a:gd name="connsiteX262" fmla="*/ 504214 w 4617155"/>
              <a:gd name="connsiteY262" fmla="*/ 2549880 h 4401063"/>
              <a:gd name="connsiteX263" fmla="*/ 442988 w 4617155"/>
              <a:gd name="connsiteY263" fmla="*/ 2488654 h 4401063"/>
              <a:gd name="connsiteX264" fmla="*/ 381762 w 4617155"/>
              <a:gd name="connsiteY264" fmla="*/ 2398615 h 4401063"/>
              <a:gd name="connsiteX265" fmla="*/ 417777 w 4617155"/>
              <a:gd name="connsiteY265" fmla="*/ 2377006 h 4401063"/>
              <a:gd name="connsiteX266" fmla="*/ 554635 w 4617155"/>
              <a:gd name="connsiteY266" fmla="*/ 2398615 h 4401063"/>
              <a:gd name="connsiteX267" fmla="*/ 601455 w 4617155"/>
              <a:gd name="connsiteY267" fmla="*/ 2322983 h 4401063"/>
              <a:gd name="connsiteX268" fmla="*/ 626665 w 4617155"/>
              <a:gd name="connsiteY268" fmla="*/ 2247351 h 4401063"/>
              <a:gd name="connsiteX269" fmla="*/ 612259 w 4617155"/>
              <a:gd name="connsiteY269" fmla="*/ 2207734 h 4401063"/>
              <a:gd name="connsiteX270" fmla="*/ 561838 w 4617155"/>
              <a:gd name="connsiteY270" fmla="*/ 2175321 h 4401063"/>
              <a:gd name="connsiteX271" fmla="*/ 565440 w 4617155"/>
              <a:gd name="connsiteY271" fmla="*/ 2132102 h 4401063"/>
              <a:gd name="connsiteX272" fmla="*/ 569041 w 4617155"/>
              <a:gd name="connsiteY272" fmla="*/ 2103290 h 4401063"/>
              <a:gd name="connsiteX273" fmla="*/ 590650 w 4617155"/>
              <a:gd name="connsiteY273" fmla="*/ 2070876 h 4401063"/>
              <a:gd name="connsiteX274" fmla="*/ 626665 w 4617155"/>
              <a:gd name="connsiteY274" fmla="*/ 2016854 h 4401063"/>
              <a:gd name="connsiteX275" fmla="*/ 684290 w 4617155"/>
              <a:gd name="connsiteY275" fmla="*/ 1962831 h 4401063"/>
              <a:gd name="connsiteX276" fmla="*/ 770726 w 4617155"/>
              <a:gd name="connsiteY276" fmla="*/ 1937620 h 4401063"/>
              <a:gd name="connsiteX277" fmla="*/ 860765 w 4617155"/>
              <a:gd name="connsiteY277" fmla="*/ 1872793 h 4401063"/>
              <a:gd name="connsiteX278" fmla="*/ 907584 w 4617155"/>
              <a:gd name="connsiteY278" fmla="*/ 1771950 h 4401063"/>
              <a:gd name="connsiteX279" fmla="*/ 871569 w 4617155"/>
              <a:gd name="connsiteY279" fmla="*/ 1714325 h 4401063"/>
              <a:gd name="connsiteX280" fmla="*/ 813945 w 4617155"/>
              <a:gd name="connsiteY280" fmla="*/ 1663904 h 4401063"/>
              <a:gd name="connsiteX281" fmla="*/ 795937 w 4617155"/>
              <a:gd name="connsiteY281" fmla="*/ 1606280 h 4401063"/>
              <a:gd name="connsiteX282" fmla="*/ 752719 w 4617155"/>
              <a:gd name="connsiteY282" fmla="*/ 1527046 h 4401063"/>
              <a:gd name="connsiteX283" fmla="*/ 705899 w 4617155"/>
              <a:gd name="connsiteY283" fmla="*/ 1437008 h 4401063"/>
              <a:gd name="connsiteX284" fmla="*/ 684290 w 4617155"/>
              <a:gd name="connsiteY284" fmla="*/ 1354173 h 4401063"/>
              <a:gd name="connsiteX285" fmla="*/ 687891 w 4617155"/>
              <a:gd name="connsiteY285" fmla="*/ 1339767 h 4401063"/>
              <a:gd name="connsiteX286" fmla="*/ 691493 w 4617155"/>
              <a:gd name="connsiteY286" fmla="*/ 1325361 h 4401063"/>
              <a:gd name="connsiteX287" fmla="*/ 723907 w 4617155"/>
              <a:gd name="connsiteY287" fmla="*/ 1382985 h 4401063"/>
              <a:gd name="connsiteX288" fmla="*/ 759922 w 4617155"/>
              <a:gd name="connsiteY288" fmla="*/ 1469422 h 4401063"/>
              <a:gd name="connsiteX289" fmla="*/ 799539 w 4617155"/>
              <a:gd name="connsiteY289" fmla="*/ 1548655 h 4401063"/>
              <a:gd name="connsiteX290" fmla="*/ 849960 w 4617155"/>
              <a:gd name="connsiteY290" fmla="*/ 1584671 h 4401063"/>
              <a:gd name="connsiteX291" fmla="*/ 878772 w 4617155"/>
              <a:gd name="connsiteY291" fmla="*/ 1577468 h 4401063"/>
              <a:gd name="connsiteX292" fmla="*/ 914787 w 4617155"/>
              <a:gd name="connsiteY292" fmla="*/ 1570265 h 4401063"/>
              <a:gd name="connsiteX293" fmla="*/ 1012028 w 4617155"/>
              <a:gd name="connsiteY293" fmla="*/ 1602678 h 4401063"/>
              <a:gd name="connsiteX294" fmla="*/ 1116473 w 4617155"/>
              <a:gd name="connsiteY294" fmla="*/ 1635092 h 4401063"/>
              <a:gd name="connsiteX295" fmla="*/ 1202909 w 4617155"/>
              <a:gd name="connsiteY295" fmla="*/ 1581069 h 4401063"/>
              <a:gd name="connsiteX296" fmla="*/ 1224519 w 4617155"/>
              <a:gd name="connsiteY296" fmla="*/ 1491031 h 4401063"/>
              <a:gd name="connsiteX297" fmla="*/ 1238925 w 4617155"/>
              <a:gd name="connsiteY297" fmla="*/ 1498234 h 4401063"/>
              <a:gd name="connsiteX298" fmla="*/ 1289346 w 4617155"/>
              <a:gd name="connsiteY298" fmla="*/ 1440610 h 4401063"/>
              <a:gd name="connsiteX299" fmla="*/ 1447813 w 4617155"/>
              <a:gd name="connsiteY299" fmla="*/ 1382985 h 4401063"/>
              <a:gd name="connsiteX300" fmla="*/ 1498234 w 4617155"/>
              <a:gd name="connsiteY300" fmla="*/ 1400993 h 4401063"/>
              <a:gd name="connsiteX301" fmla="*/ 1548656 w 4617155"/>
              <a:gd name="connsiteY301" fmla="*/ 1419000 h 4401063"/>
              <a:gd name="connsiteX302" fmla="*/ 1555859 w 4617155"/>
              <a:gd name="connsiteY302" fmla="*/ 1411797 h 4401063"/>
              <a:gd name="connsiteX303" fmla="*/ 1563062 w 4617155"/>
              <a:gd name="connsiteY303" fmla="*/ 1404594 h 4401063"/>
              <a:gd name="connsiteX304" fmla="*/ 1577468 w 4617155"/>
              <a:gd name="connsiteY304" fmla="*/ 1419000 h 4401063"/>
              <a:gd name="connsiteX305" fmla="*/ 1594209 w 4617155"/>
              <a:gd name="connsiteY305" fmla="*/ 1430164 h 4401063"/>
              <a:gd name="connsiteX306" fmla="*/ 1608076 w 4617155"/>
              <a:gd name="connsiteY306" fmla="*/ 1410899 h 4401063"/>
              <a:gd name="connsiteX307" fmla="*/ 1656702 w 4617155"/>
              <a:gd name="connsiteY307" fmla="*/ 1357775 h 4401063"/>
              <a:gd name="connsiteX308" fmla="*/ 1721529 w 4617155"/>
              <a:gd name="connsiteY308" fmla="*/ 1231721 h 4401063"/>
              <a:gd name="connsiteX309" fmla="*/ 1710725 w 4617155"/>
              <a:gd name="connsiteY309" fmla="*/ 1148886 h 4401063"/>
              <a:gd name="connsiteX310" fmla="*/ 1699920 w 4617155"/>
              <a:gd name="connsiteY310" fmla="*/ 1066051 h 4401063"/>
              <a:gd name="connsiteX311" fmla="*/ 2953251 w 4617155"/>
              <a:gd name="connsiteY311" fmla="*/ 0 h 4401063"/>
              <a:gd name="connsiteX312" fmla="*/ 3010875 w 4617155"/>
              <a:gd name="connsiteY312" fmla="*/ 36015 h 4401063"/>
              <a:gd name="connsiteX313" fmla="*/ 3075702 w 4617155"/>
              <a:gd name="connsiteY313" fmla="*/ 72030 h 4401063"/>
              <a:gd name="connsiteX314" fmla="*/ 3151334 w 4617155"/>
              <a:gd name="connsiteY314" fmla="*/ 46820 h 4401063"/>
              <a:gd name="connsiteX315" fmla="*/ 3190951 w 4617155"/>
              <a:gd name="connsiteY315" fmla="*/ 21609 h 4401063"/>
              <a:gd name="connsiteX316" fmla="*/ 3241373 w 4617155"/>
              <a:gd name="connsiteY316" fmla="*/ 46820 h 4401063"/>
              <a:gd name="connsiteX317" fmla="*/ 3262982 w 4617155"/>
              <a:gd name="connsiteY317" fmla="*/ 93640 h 4401063"/>
              <a:gd name="connsiteX318" fmla="*/ 3356621 w 4617155"/>
              <a:gd name="connsiteY318" fmla="*/ 140459 h 4401063"/>
              <a:gd name="connsiteX319" fmla="*/ 3450261 w 4617155"/>
              <a:gd name="connsiteY319" fmla="*/ 165670 h 4401063"/>
              <a:gd name="connsiteX320" fmla="*/ 3518690 w 4617155"/>
              <a:gd name="connsiteY320" fmla="*/ 302528 h 4401063"/>
              <a:gd name="connsiteX321" fmla="*/ 3644743 w 4617155"/>
              <a:gd name="connsiteY321" fmla="*/ 352949 h 4401063"/>
              <a:gd name="connsiteX322" fmla="*/ 3612330 w 4617155"/>
              <a:gd name="connsiteY322" fmla="*/ 396168 h 4401063"/>
              <a:gd name="connsiteX323" fmla="*/ 3594322 w 4617155"/>
              <a:gd name="connsiteY323" fmla="*/ 439386 h 4401063"/>
              <a:gd name="connsiteX324" fmla="*/ 3612330 w 4617155"/>
              <a:gd name="connsiteY324" fmla="*/ 482604 h 4401063"/>
              <a:gd name="connsiteX325" fmla="*/ 3651946 w 4617155"/>
              <a:gd name="connsiteY325" fmla="*/ 518620 h 4401063"/>
              <a:gd name="connsiteX326" fmla="*/ 3691563 w 4617155"/>
              <a:gd name="connsiteY326" fmla="*/ 569041 h 4401063"/>
              <a:gd name="connsiteX327" fmla="*/ 3709571 w 4617155"/>
              <a:gd name="connsiteY327" fmla="*/ 648274 h 4401063"/>
              <a:gd name="connsiteX328" fmla="*/ 3702368 w 4617155"/>
              <a:gd name="connsiteY328" fmla="*/ 680688 h 4401063"/>
              <a:gd name="connsiteX329" fmla="*/ 3684360 w 4617155"/>
              <a:gd name="connsiteY329" fmla="*/ 745515 h 4401063"/>
              <a:gd name="connsiteX330" fmla="*/ 3659149 w 4617155"/>
              <a:gd name="connsiteY330" fmla="*/ 806741 h 4401063"/>
              <a:gd name="connsiteX331" fmla="*/ 3630337 w 4617155"/>
              <a:gd name="connsiteY331" fmla="*/ 835554 h 4401063"/>
              <a:gd name="connsiteX332" fmla="*/ 3637540 w 4617155"/>
              <a:gd name="connsiteY332" fmla="*/ 842757 h 4401063"/>
              <a:gd name="connsiteX333" fmla="*/ 3626736 w 4617155"/>
              <a:gd name="connsiteY333" fmla="*/ 875170 h 4401063"/>
              <a:gd name="connsiteX334" fmla="*/ 3615931 w 4617155"/>
              <a:gd name="connsiteY334" fmla="*/ 907584 h 4401063"/>
              <a:gd name="connsiteX335" fmla="*/ 3644743 w 4617155"/>
              <a:gd name="connsiteY335" fmla="*/ 936396 h 4401063"/>
              <a:gd name="connsiteX336" fmla="*/ 3767195 w 4617155"/>
              <a:gd name="connsiteY336" fmla="*/ 875170 h 4401063"/>
              <a:gd name="connsiteX337" fmla="*/ 3832023 w 4617155"/>
              <a:gd name="connsiteY337" fmla="*/ 842757 h 4401063"/>
              <a:gd name="connsiteX338" fmla="*/ 3860835 w 4617155"/>
              <a:gd name="connsiteY338" fmla="*/ 864366 h 4401063"/>
              <a:gd name="connsiteX339" fmla="*/ 3889647 w 4617155"/>
              <a:gd name="connsiteY339" fmla="*/ 878772 h 4401063"/>
              <a:gd name="connsiteX340" fmla="*/ 3929264 w 4617155"/>
              <a:gd name="connsiteY340" fmla="*/ 849960 h 4401063"/>
              <a:gd name="connsiteX341" fmla="*/ 3990490 w 4617155"/>
              <a:gd name="connsiteY341" fmla="*/ 821147 h 4401063"/>
              <a:gd name="connsiteX342" fmla="*/ 4058919 w 4617155"/>
              <a:gd name="connsiteY342" fmla="*/ 878772 h 4401063"/>
              <a:gd name="connsiteX343" fmla="*/ 4141754 w 4617155"/>
              <a:gd name="connsiteY343" fmla="*/ 936396 h 4401063"/>
              <a:gd name="connsiteX344" fmla="*/ 4170566 w 4617155"/>
              <a:gd name="connsiteY344" fmla="*/ 921990 h 4401063"/>
              <a:gd name="connsiteX345" fmla="*/ 4210183 w 4617155"/>
              <a:gd name="connsiteY345" fmla="*/ 943599 h 4401063"/>
              <a:gd name="connsiteX346" fmla="*/ 4257003 w 4617155"/>
              <a:gd name="connsiteY346" fmla="*/ 965208 h 4401063"/>
              <a:gd name="connsiteX347" fmla="*/ 4303823 w 4617155"/>
              <a:gd name="connsiteY347" fmla="*/ 918389 h 4401063"/>
              <a:gd name="connsiteX348" fmla="*/ 4350642 w 4617155"/>
              <a:gd name="connsiteY348" fmla="*/ 864366 h 4401063"/>
              <a:gd name="connsiteX349" fmla="*/ 4372252 w 4617155"/>
              <a:gd name="connsiteY349" fmla="*/ 893178 h 4401063"/>
              <a:gd name="connsiteX350" fmla="*/ 4361447 w 4617155"/>
              <a:gd name="connsiteY350" fmla="*/ 961607 h 4401063"/>
              <a:gd name="connsiteX351" fmla="*/ 4350642 w 4617155"/>
              <a:gd name="connsiteY351" fmla="*/ 1022833 h 4401063"/>
              <a:gd name="connsiteX352" fmla="*/ 4401064 w 4617155"/>
              <a:gd name="connsiteY352" fmla="*/ 1073254 h 4401063"/>
              <a:gd name="connsiteX353" fmla="*/ 4451485 w 4617155"/>
              <a:gd name="connsiteY353" fmla="*/ 1130879 h 4401063"/>
              <a:gd name="connsiteX354" fmla="*/ 4444282 w 4617155"/>
              <a:gd name="connsiteY354" fmla="*/ 1138082 h 4401063"/>
              <a:gd name="connsiteX355" fmla="*/ 4451485 w 4617155"/>
              <a:gd name="connsiteY355" fmla="*/ 1138082 h 4401063"/>
              <a:gd name="connsiteX356" fmla="*/ 4465891 w 4617155"/>
              <a:gd name="connsiteY356" fmla="*/ 1130879 h 4401063"/>
              <a:gd name="connsiteX357" fmla="*/ 4519914 w 4617155"/>
              <a:gd name="connsiteY357" fmla="*/ 1177698 h 4401063"/>
              <a:gd name="connsiteX358" fmla="*/ 4545125 w 4617155"/>
              <a:gd name="connsiteY358" fmla="*/ 1246127 h 4401063"/>
              <a:gd name="connsiteX359" fmla="*/ 4537922 w 4617155"/>
              <a:gd name="connsiteY359" fmla="*/ 1289346 h 4401063"/>
              <a:gd name="connsiteX360" fmla="*/ 4523516 w 4617155"/>
              <a:gd name="connsiteY360" fmla="*/ 1332564 h 4401063"/>
              <a:gd name="connsiteX361" fmla="*/ 4530719 w 4617155"/>
              <a:gd name="connsiteY361" fmla="*/ 1339767 h 4401063"/>
              <a:gd name="connsiteX362" fmla="*/ 4545125 w 4617155"/>
              <a:gd name="connsiteY362" fmla="*/ 1346970 h 4401063"/>
              <a:gd name="connsiteX363" fmla="*/ 4530719 w 4617155"/>
              <a:gd name="connsiteY363" fmla="*/ 1390188 h 4401063"/>
              <a:gd name="connsiteX364" fmla="*/ 4559531 w 4617155"/>
              <a:gd name="connsiteY364" fmla="*/ 1426204 h 4401063"/>
              <a:gd name="connsiteX365" fmla="*/ 4602749 w 4617155"/>
              <a:gd name="connsiteY365" fmla="*/ 1469422 h 4401063"/>
              <a:gd name="connsiteX366" fmla="*/ 4617155 w 4617155"/>
              <a:gd name="connsiteY366" fmla="*/ 1527046 h 4401063"/>
              <a:gd name="connsiteX367" fmla="*/ 4591945 w 4617155"/>
              <a:gd name="connsiteY367" fmla="*/ 1635092 h 4401063"/>
              <a:gd name="connsiteX368" fmla="*/ 4552328 w 4617155"/>
              <a:gd name="connsiteY368" fmla="*/ 1692716 h 4401063"/>
              <a:gd name="connsiteX369" fmla="*/ 4541523 w 4617155"/>
              <a:gd name="connsiteY369" fmla="*/ 1689115 h 4401063"/>
              <a:gd name="connsiteX370" fmla="*/ 4530719 w 4617155"/>
              <a:gd name="connsiteY370" fmla="*/ 1685513 h 4401063"/>
              <a:gd name="connsiteX371" fmla="*/ 4494703 w 4617155"/>
              <a:gd name="connsiteY371" fmla="*/ 1728732 h 4401063"/>
              <a:gd name="connsiteX372" fmla="*/ 4465891 w 4617155"/>
              <a:gd name="connsiteY372" fmla="*/ 1786356 h 4401063"/>
              <a:gd name="connsiteX373" fmla="*/ 4487500 w 4617155"/>
              <a:gd name="connsiteY373" fmla="*/ 1822371 h 4401063"/>
              <a:gd name="connsiteX374" fmla="*/ 4509110 w 4617155"/>
              <a:gd name="connsiteY374" fmla="*/ 1851183 h 4401063"/>
              <a:gd name="connsiteX375" fmla="*/ 4487500 w 4617155"/>
              <a:gd name="connsiteY375" fmla="*/ 1894402 h 4401063"/>
              <a:gd name="connsiteX376" fmla="*/ 4437079 w 4617155"/>
              <a:gd name="connsiteY376" fmla="*/ 1919612 h 4401063"/>
              <a:gd name="connsiteX377" fmla="*/ 4386658 w 4617155"/>
              <a:gd name="connsiteY377" fmla="*/ 1948425 h 4401063"/>
              <a:gd name="connsiteX378" fmla="*/ 4357845 w 4617155"/>
              <a:gd name="connsiteY378" fmla="*/ 2002447 h 4401063"/>
              <a:gd name="connsiteX379" fmla="*/ 4350642 w 4617155"/>
              <a:gd name="connsiteY379" fmla="*/ 2031260 h 4401063"/>
              <a:gd name="connsiteX380" fmla="*/ 4307424 w 4617155"/>
              <a:gd name="connsiteY380" fmla="*/ 2045666 h 4401063"/>
              <a:gd name="connsiteX381" fmla="*/ 4278612 w 4617155"/>
              <a:gd name="connsiteY381" fmla="*/ 2038463 h 4401063"/>
              <a:gd name="connsiteX382" fmla="*/ 4249800 w 4617155"/>
              <a:gd name="connsiteY382" fmla="*/ 2031260 h 4401063"/>
              <a:gd name="connsiteX383" fmla="*/ 4174168 w 4617155"/>
              <a:gd name="connsiteY383" fmla="*/ 2074478 h 4401063"/>
              <a:gd name="connsiteX384" fmla="*/ 4127348 w 4617155"/>
              <a:gd name="connsiteY384" fmla="*/ 2146509 h 4401063"/>
              <a:gd name="connsiteX385" fmla="*/ 4112942 w 4617155"/>
              <a:gd name="connsiteY385" fmla="*/ 2150110 h 4401063"/>
              <a:gd name="connsiteX386" fmla="*/ 4098536 w 4617155"/>
              <a:gd name="connsiteY386" fmla="*/ 2160915 h 4401063"/>
              <a:gd name="connsiteX387" fmla="*/ 4051716 w 4617155"/>
              <a:gd name="connsiteY387" fmla="*/ 2128501 h 4401063"/>
              <a:gd name="connsiteX388" fmla="*/ 4004896 w 4617155"/>
              <a:gd name="connsiteY388" fmla="*/ 2110493 h 4401063"/>
              <a:gd name="connsiteX389" fmla="*/ 3940068 w 4617155"/>
              <a:gd name="connsiteY389" fmla="*/ 2142907 h 4401063"/>
              <a:gd name="connsiteX390" fmla="*/ 3882444 w 4617155"/>
              <a:gd name="connsiteY390" fmla="*/ 2175321 h 4401063"/>
              <a:gd name="connsiteX391" fmla="*/ 3850030 w 4617155"/>
              <a:gd name="connsiteY391" fmla="*/ 2171719 h 4401063"/>
              <a:gd name="connsiteX392" fmla="*/ 3817617 w 4617155"/>
              <a:gd name="connsiteY392" fmla="*/ 2168118 h 4401063"/>
              <a:gd name="connsiteX393" fmla="*/ 3810414 w 4617155"/>
              <a:gd name="connsiteY393" fmla="*/ 2171719 h 4401063"/>
              <a:gd name="connsiteX394" fmla="*/ 3803210 w 4617155"/>
              <a:gd name="connsiteY394" fmla="*/ 2175321 h 4401063"/>
              <a:gd name="connsiteX395" fmla="*/ 3774398 w 4617155"/>
              <a:gd name="connsiteY395" fmla="*/ 2157313 h 4401063"/>
              <a:gd name="connsiteX396" fmla="*/ 3745586 w 4617155"/>
              <a:gd name="connsiteY396" fmla="*/ 2139305 h 4401063"/>
              <a:gd name="connsiteX397" fmla="*/ 3738383 w 4617155"/>
              <a:gd name="connsiteY397" fmla="*/ 2146509 h 4401063"/>
              <a:gd name="connsiteX398" fmla="*/ 3731180 w 4617155"/>
              <a:gd name="connsiteY398" fmla="*/ 2153712 h 4401063"/>
              <a:gd name="connsiteX399" fmla="*/ 3691563 w 4617155"/>
              <a:gd name="connsiteY399" fmla="*/ 2128501 h 4401063"/>
              <a:gd name="connsiteX400" fmla="*/ 3644743 w 4617155"/>
              <a:gd name="connsiteY400" fmla="*/ 2088884 h 4401063"/>
              <a:gd name="connsiteX401" fmla="*/ 3608728 w 4617155"/>
              <a:gd name="connsiteY401" fmla="*/ 2096087 h 4401063"/>
              <a:gd name="connsiteX402" fmla="*/ 3551104 w 4617155"/>
              <a:gd name="connsiteY402" fmla="*/ 2060072 h 4401063"/>
              <a:gd name="connsiteX403" fmla="*/ 3518690 w 4617155"/>
              <a:gd name="connsiteY403" fmla="*/ 1988041 h 4401063"/>
              <a:gd name="connsiteX404" fmla="*/ 3450261 w 4617155"/>
              <a:gd name="connsiteY404" fmla="*/ 1955628 h 4401063"/>
              <a:gd name="connsiteX405" fmla="*/ 3381832 w 4617155"/>
              <a:gd name="connsiteY405" fmla="*/ 1934018 h 4401063"/>
              <a:gd name="connsiteX406" fmla="*/ 3349418 w 4617155"/>
              <a:gd name="connsiteY406" fmla="*/ 1887199 h 4401063"/>
              <a:gd name="connsiteX407" fmla="*/ 3353020 w 4617155"/>
              <a:gd name="connsiteY407" fmla="*/ 1861988 h 4401063"/>
              <a:gd name="connsiteX408" fmla="*/ 3356621 w 4617155"/>
              <a:gd name="connsiteY408" fmla="*/ 1836777 h 4401063"/>
              <a:gd name="connsiteX409" fmla="*/ 3335012 w 4617155"/>
              <a:gd name="connsiteY409" fmla="*/ 1786356 h 4401063"/>
              <a:gd name="connsiteX410" fmla="*/ 3277388 w 4617155"/>
              <a:gd name="connsiteY410" fmla="*/ 1750341 h 4401063"/>
              <a:gd name="connsiteX411" fmla="*/ 3262982 w 4617155"/>
              <a:gd name="connsiteY411" fmla="*/ 1757544 h 4401063"/>
              <a:gd name="connsiteX412" fmla="*/ 3255779 w 4617155"/>
              <a:gd name="connsiteY412" fmla="*/ 1714325 h 4401063"/>
              <a:gd name="connsiteX413" fmla="*/ 3280989 w 4617155"/>
              <a:gd name="connsiteY413" fmla="*/ 1663904 h 4401063"/>
              <a:gd name="connsiteX414" fmla="*/ 3306200 w 4617155"/>
              <a:gd name="connsiteY414" fmla="*/ 1627889 h 4401063"/>
              <a:gd name="connsiteX415" fmla="*/ 3270185 w 4617155"/>
              <a:gd name="connsiteY415" fmla="*/ 1548655 h 4401063"/>
              <a:gd name="connsiteX416" fmla="*/ 3234170 w 4617155"/>
              <a:gd name="connsiteY416" fmla="*/ 1498234 h 4401063"/>
              <a:gd name="connsiteX417" fmla="*/ 3252177 w 4617155"/>
              <a:gd name="connsiteY417" fmla="*/ 1433407 h 4401063"/>
              <a:gd name="connsiteX418" fmla="*/ 3284591 w 4617155"/>
              <a:gd name="connsiteY418" fmla="*/ 1382985 h 4401063"/>
              <a:gd name="connsiteX419" fmla="*/ 3270185 w 4617155"/>
              <a:gd name="connsiteY419" fmla="*/ 1354173 h 4401063"/>
              <a:gd name="connsiteX420" fmla="*/ 3284591 w 4617155"/>
              <a:gd name="connsiteY420" fmla="*/ 1332564 h 4401063"/>
              <a:gd name="connsiteX421" fmla="*/ 3180147 w 4617155"/>
              <a:gd name="connsiteY421" fmla="*/ 1310955 h 4401063"/>
              <a:gd name="connsiteX422" fmla="*/ 3104515 w 4617155"/>
              <a:gd name="connsiteY422" fmla="*/ 1296549 h 4401063"/>
              <a:gd name="connsiteX423" fmla="*/ 3010875 w 4617155"/>
              <a:gd name="connsiteY423" fmla="*/ 1321759 h 4401063"/>
              <a:gd name="connsiteX424" fmla="*/ 2938844 w 4617155"/>
              <a:gd name="connsiteY424" fmla="*/ 1361376 h 4401063"/>
              <a:gd name="connsiteX425" fmla="*/ 2953251 w 4617155"/>
              <a:gd name="connsiteY425" fmla="*/ 1368579 h 4401063"/>
              <a:gd name="connsiteX426" fmla="*/ 2906431 w 4617155"/>
              <a:gd name="connsiteY426" fmla="*/ 1346970 h 4401063"/>
              <a:gd name="connsiteX427" fmla="*/ 2805588 w 4617155"/>
              <a:gd name="connsiteY427" fmla="*/ 1300150 h 4401063"/>
              <a:gd name="connsiteX428" fmla="*/ 2704745 w 4617155"/>
              <a:gd name="connsiteY428" fmla="*/ 1249729 h 4401063"/>
              <a:gd name="connsiteX429" fmla="*/ 2657926 w 4617155"/>
              <a:gd name="connsiteY429" fmla="*/ 1210112 h 4401063"/>
              <a:gd name="connsiteX430" fmla="*/ 2657926 w 4617155"/>
              <a:gd name="connsiteY430" fmla="*/ 1217315 h 4401063"/>
              <a:gd name="connsiteX431" fmla="*/ 2647121 w 4617155"/>
              <a:gd name="connsiteY431" fmla="*/ 1184901 h 4401063"/>
              <a:gd name="connsiteX432" fmla="*/ 2585895 w 4617155"/>
              <a:gd name="connsiteY432" fmla="*/ 1159691 h 4401063"/>
              <a:gd name="connsiteX433" fmla="*/ 2578692 w 4617155"/>
              <a:gd name="connsiteY433" fmla="*/ 1163292 h 4401063"/>
              <a:gd name="connsiteX434" fmla="*/ 2571489 w 4617155"/>
              <a:gd name="connsiteY434" fmla="*/ 1166894 h 4401063"/>
              <a:gd name="connsiteX435" fmla="*/ 2510263 w 4617155"/>
              <a:gd name="connsiteY435" fmla="*/ 1127277 h 4401063"/>
              <a:gd name="connsiteX436" fmla="*/ 2499458 w 4617155"/>
              <a:gd name="connsiteY436" fmla="*/ 1066051 h 4401063"/>
              <a:gd name="connsiteX437" fmla="*/ 2431029 w 4617155"/>
              <a:gd name="connsiteY437" fmla="*/ 968810 h 4401063"/>
              <a:gd name="connsiteX438" fmla="*/ 2362600 w 4617155"/>
              <a:gd name="connsiteY438" fmla="*/ 756320 h 4401063"/>
              <a:gd name="connsiteX439" fmla="*/ 2384210 w 4617155"/>
              <a:gd name="connsiteY439" fmla="*/ 698696 h 4401063"/>
              <a:gd name="connsiteX440" fmla="*/ 2405819 w 4617155"/>
              <a:gd name="connsiteY440" fmla="*/ 641071 h 4401063"/>
              <a:gd name="connsiteX441" fmla="*/ 2384210 w 4617155"/>
              <a:gd name="connsiteY441" fmla="*/ 587049 h 4401063"/>
              <a:gd name="connsiteX442" fmla="*/ 2362600 w 4617155"/>
              <a:gd name="connsiteY442" fmla="*/ 533026 h 4401063"/>
              <a:gd name="connsiteX443" fmla="*/ 2380608 w 4617155"/>
              <a:gd name="connsiteY443" fmla="*/ 497010 h 4401063"/>
              <a:gd name="connsiteX444" fmla="*/ 2420225 w 4617155"/>
              <a:gd name="connsiteY444" fmla="*/ 482604 h 4401063"/>
              <a:gd name="connsiteX445" fmla="*/ 2459842 w 4617155"/>
              <a:gd name="connsiteY445" fmla="*/ 464597 h 4401063"/>
              <a:gd name="connsiteX446" fmla="*/ 2477849 w 4617155"/>
              <a:gd name="connsiteY446" fmla="*/ 417777 h 4401063"/>
              <a:gd name="connsiteX447" fmla="*/ 2459842 w 4617155"/>
              <a:gd name="connsiteY447" fmla="*/ 385363 h 4401063"/>
              <a:gd name="connsiteX448" fmla="*/ 2441834 w 4617155"/>
              <a:gd name="connsiteY448" fmla="*/ 352949 h 4401063"/>
              <a:gd name="connsiteX449" fmla="*/ 2485052 w 4617155"/>
              <a:gd name="connsiteY449" fmla="*/ 295325 h 4401063"/>
              <a:gd name="connsiteX450" fmla="*/ 2499458 w 4617155"/>
              <a:gd name="connsiteY450" fmla="*/ 298926 h 4401063"/>
              <a:gd name="connsiteX451" fmla="*/ 2513865 w 4617155"/>
              <a:gd name="connsiteY451" fmla="*/ 302528 h 4401063"/>
              <a:gd name="connsiteX452" fmla="*/ 2571489 w 4617155"/>
              <a:gd name="connsiteY452" fmla="*/ 259310 h 4401063"/>
              <a:gd name="connsiteX453" fmla="*/ 2567887 w 4617155"/>
              <a:gd name="connsiteY453" fmla="*/ 226896 h 4401063"/>
              <a:gd name="connsiteX454" fmla="*/ 2564286 w 4617155"/>
              <a:gd name="connsiteY454" fmla="*/ 194482 h 4401063"/>
              <a:gd name="connsiteX455" fmla="*/ 2593098 w 4617155"/>
              <a:gd name="connsiteY455" fmla="*/ 165670 h 4401063"/>
              <a:gd name="connsiteX456" fmla="*/ 2625512 w 4617155"/>
              <a:gd name="connsiteY456" fmla="*/ 169272 h 4401063"/>
              <a:gd name="connsiteX457" fmla="*/ 2657926 w 4617155"/>
              <a:gd name="connsiteY457" fmla="*/ 172873 h 4401063"/>
              <a:gd name="connsiteX458" fmla="*/ 2719151 w 4617155"/>
              <a:gd name="connsiteY458" fmla="*/ 129655 h 4401063"/>
              <a:gd name="connsiteX459" fmla="*/ 2773174 w 4617155"/>
              <a:gd name="connsiteY459" fmla="*/ 57624 h 4401063"/>
              <a:gd name="connsiteX460" fmla="*/ 2852408 w 4617155"/>
              <a:gd name="connsiteY460" fmla="*/ 79234 h 4401063"/>
              <a:gd name="connsiteX461" fmla="*/ 2906431 w 4617155"/>
              <a:gd name="connsiteY461" fmla="*/ 39617 h 4401063"/>
              <a:gd name="connsiteX462" fmla="*/ 2953251 w 4617155"/>
              <a:gd name="connsiteY462" fmla="*/ 0 h 44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</a:cxnLst>
            <a:rect l="l" t="t" r="r" b="b"/>
            <a:pathLst>
              <a:path w="4617155" h="4401063">
                <a:moveTo>
                  <a:pt x="2189727" y="4278611"/>
                </a:moveTo>
                <a:cubicBezTo>
                  <a:pt x="2199331" y="4283413"/>
                  <a:pt x="2206534" y="4285814"/>
                  <a:pt x="2211336" y="4285814"/>
                </a:cubicBezTo>
                <a:cubicBezTo>
                  <a:pt x="2216138" y="4285814"/>
                  <a:pt x="2223342" y="4288215"/>
                  <a:pt x="2232946" y="4293018"/>
                </a:cubicBezTo>
                <a:cubicBezTo>
                  <a:pt x="2232946" y="4302622"/>
                  <a:pt x="2230545" y="4317028"/>
                  <a:pt x="2225743" y="4336236"/>
                </a:cubicBezTo>
                <a:cubicBezTo>
                  <a:pt x="2220941" y="4355444"/>
                  <a:pt x="2211336" y="4365048"/>
                  <a:pt x="2196930" y="4365048"/>
                </a:cubicBezTo>
                <a:cubicBezTo>
                  <a:pt x="2172920" y="4365048"/>
                  <a:pt x="2160915" y="4355444"/>
                  <a:pt x="2160915" y="4336236"/>
                </a:cubicBezTo>
                <a:cubicBezTo>
                  <a:pt x="2160915" y="4326632"/>
                  <a:pt x="2170519" y="4307424"/>
                  <a:pt x="2189727" y="4278611"/>
                </a:cubicBezTo>
                <a:close/>
                <a:moveTo>
                  <a:pt x="2535474" y="4033708"/>
                </a:moveTo>
                <a:cubicBezTo>
                  <a:pt x="2549880" y="4033708"/>
                  <a:pt x="2569088" y="4048114"/>
                  <a:pt x="2593098" y="4076926"/>
                </a:cubicBezTo>
                <a:cubicBezTo>
                  <a:pt x="2593098" y="4086530"/>
                  <a:pt x="2591898" y="4092533"/>
                  <a:pt x="2589497" y="4094934"/>
                </a:cubicBezTo>
                <a:cubicBezTo>
                  <a:pt x="2587096" y="4097335"/>
                  <a:pt x="2585895" y="4100936"/>
                  <a:pt x="2585895" y="4105738"/>
                </a:cubicBezTo>
                <a:lnTo>
                  <a:pt x="2600301" y="4105738"/>
                </a:lnTo>
                <a:cubicBezTo>
                  <a:pt x="2605103" y="4105738"/>
                  <a:pt x="2608705" y="4107539"/>
                  <a:pt x="2611106" y="4111140"/>
                </a:cubicBezTo>
                <a:lnTo>
                  <a:pt x="2614643" y="4127059"/>
                </a:lnTo>
                <a:lnTo>
                  <a:pt x="2612681" y="4124196"/>
                </a:lnTo>
                <a:cubicBezTo>
                  <a:pt x="2610430" y="4121495"/>
                  <a:pt x="2608705" y="4120144"/>
                  <a:pt x="2607504" y="4120144"/>
                </a:cubicBezTo>
                <a:cubicBezTo>
                  <a:pt x="2607504" y="4124946"/>
                  <a:pt x="2609905" y="4127347"/>
                  <a:pt x="2614707" y="4127347"/>
                </a:cubicBezTo>
                <a:lnTo>
                  <a:pt x="2614643" y="4127059"/>
                </a:lnTo>
                <a:lnTo>
                  <a:pt x="2621010" y="4136351"/>
                </a:lnTo>
                <a:cubicBezTo>
                  <a:pt x="2627613" y="4147156"/>
                  <a:pt x="2636316" y="4163363"/>
                  <a:pt x="2647121" y="4184972"/>
                </a:cubicBezTo>
                <a:cubicBezTo>
                  <a:pt x="2668730" y="4228190"/>
                  <a:pt x="2698743" y="4259403"/>
                  <a:pt x="2737159" y="4278611"/>
                </a:cubicBezTo>
                <a:cubicBezTo>
                  <a:pt x="2746763" y="4288215"/>
                  <a:pt x="2752766" y="4299020"/>
                  <a:pt x="2755167" y="4311025"/>
                </a:cubicBezTo>
                <a:cubicBezTo>
                  <a:pt x="2757568" y="4323030"/>
                  <a:pt x="2761169" y="4333835"/>
                  <a:pt x="2765971" y="4343439"/>
                </a:cubicBezTo>
                <a:cubicBezTo>
                  <a:pt x="2770773" y="4353043"/>
                  <a:pt x="2776776" y="4359045"/>
                  <a:pt x="2783979" y="4361446"/>
                </a:cubicBezTo>
                <a:cubicBezTo>
                  <a:pt x="2791182" y="4363847"/>
                  <a:pt x="2794783" y="4369850"/>
                  <a:pt x="2794783" y="4379454"/>
                </a:cubicBezTo>
                <a:cubicBezTo>
                  <a:pt x="2794783" y="4384256"/>
                  <a:pt x="2789981" y="4391459"/>
                  <a:pt x="2780377" y="4401063"/>
                </a:cubicBezTo>
                <a:cubicBezTo>
                  <a:pt x="2727555" y="4362647"/>
                  <a:pt x="2685537" y="4317028"/>
                  <a:pt x="2654324" y="4264205"/>
                </a:cubicBezTo>
                <a:cubicBezTo>
                  <a:pt x="2623111" y="4211383"/>
                  <a:pt x="2593098" y="4170566"/>
                  <a:pt x="2564286" y="4141753"/>
                </a:cubicBezTo>
                <a:cubicBezTo>
                  <a:pt x="2564286" y="4136951"/>
                  <a:pt x="2566687" y="4134550"/>
                  <a:pt x="2571489" y="4134550"/>
                </a:cubicBezTo>
                <a:cubicBezTo>
                  <a:pt x="2561885" y="4115342"/>
                  <a:pt x="2553481" y="4100936"/>
                  <a:pt x="2546278" y="4091332"/>
                </a:cubicBezTo>
                <a:cubicBezTo>
                  <a:pt x="2539075" y="4081728"/>
                  <a:pt x="2525870" y="4069723"/>
                  <a:pt x="2506661" y="4055317"/>
                </a:cubicBezTo>
                <a:cubicBezTo>
                  <a:pt x="2521068" y="4040911"/>
                  <a:pt x="2530672" y="4033708"/>
                  <a:pt x="2535474" y="4033708"/>
                </a:cubicBezTo>
                <a:close/>
                <a:moveTo>
                  <a:pt x="3212560" y="2866814"/>
                </a:moveTo>
                <a:lnTo>
                  <a:pt x="3212560" y="2874017"/>
                </a:lnTo>
                <a:lnTo>
                  <a:pt x="3212144" y="2867995"/>
                </a:lnTo>
                <a:close/>
                <a:moveTo>
                  <a:pt x="252107" y="2838001"/>
                </a:moveTo>
                <a:cubicBezTo>
                  <a:pt x="256909" y="2842804"/>
                  <a:pt x="261711" y="2852408"/>
                  <a:pt x="266513" y="2866814"/>
                </a:cubicBezTo>
                <a:lnTo>
                  <a:pt x="252107" y="2866814"/>
                </a:lnTo>
                <a:cubicBezTo>
                  <a:pt x="247305" y="2866814"/>
                  <a:pt x="244904" y="2864413"/>
                  <a:pt x="244904" y="2859611"/>
                </a:cubicBezTo>
                <a:cubicBezTo>
                  <a:pt x="244904" y="2854809"/>
                  <a:pt x="246104" y="2851207"/>
                  <a:pt x="248505" y="2848806"/>
                </a:cubicBezTo>
                <a:cubicBezTo>
                  <a:pt x="250906" y="2846405"/>
                  <a:pt x="252107" y="2842804"/>
                  <a:pt x="252107" y="2838001"/>
                </a:cubicBezTo>
                <a:close/>
                <a:moveTo>
                  <a:pt x="316934" y="2830798"/>
                </a:moveTo>
                <a:cubicBezTo>
                  <a:pt x="316934" y="2840402"/>
                  <a:pt x="318135" y="2845205"/>
                  <a:pt x="320536" y="2845205"/>
                </a:cubicBezTo>
                <a:cubicBezTo>
                  <a:pt x="322937" y="2845205"/>
                  <a:pt x="324137" y="2847606"/>
                  <a:pt x="324137" y="2852408"/>
                </a:cubicBezTo>
                <a:cubicBezTo>
                  <a:pt x="324137" y="2852408"/>
                  <a:pt x="321736" y="2857210"/>
                  <a:pt x="316934" y="2866814"/>
                </a:cubicBezTo>
                <a:cubicBezTo>
                  <a:pt x="302528" y="2862012"/>
                  <a:pt x="295325" y="2854809"/>
                  <a:pt x="295325" y="2845205"/>
                </a:cubicBezTo>
                <a:cubicBezTo>
                  <a:pt x="295325" y="2850007"/>
                  <a:pt x="302528" y="2845205"/>
                  <a:pt x="316934" y="2830798"/>
                </a:cubicBezTo>
                <a:close/>
                <a:moveTo>
                  <a:pt x="115249" y="2830798"/>
                </a:moveTo>
                <a:cubicBezTo>
                  <a:pt x="139259" y="2830798"/>
                  <a:pt x="163269" y="2833199"/>
                  <a:pt x="187279" y="2838001"/>
                </a:cubicBezTo>
                <a:cubicBezTo>
                  <a:pt x="211290" y="2842804"/>
                  <a:pt x="230498" y="2847606"/>
                  <a:pt x="244904" y="2852408"/>
                </a:cubicBezTo>
                <a:cubicBezTo>
                  <a:pt x="240102" y="2857210"/>
                  <a:pt x="210089" y="2865613"/>
                  <a:pt x="154866" y="2877618"/>
                </a:cubicBezTo>
                <a:cubicBezTo>
                  <a:pt x="99642" y="2889623"/>
                  <a:pt x="67229" y="2895626"/>
                  <a:pt x="57624" y="2895626"/>
                </a:cubicBezTo>
                <a:cubicBezTo>
                  <a:pt x="48020" y="2895626"/>
                  <a:pt x="28812" y="2890824"/>
                  <a:pt x="0" y="2881220"/>
                </a:cubicBezTo>
                <a:cubicBezTo>
                  <a:pt x="4802" y="2862012"/>
                  <a:pt x="18008" y="2848806"/>
                  <a:pt x="39617" y="2841603"/>
                </a:cubicBezTo>
                <a:cubicBezTo>
                  <a:pt x="61226" y="2834400"/>
                  <a:pt x="86437" y="2830798"/>
                  <a:pt x="115249" y="2830798"/>
                </a:cubicBezTo>
                <a:close/>
                <a:moveTo>
                  <a:pt x="1699920" y="1066051"/>
                </a:moveTo>
                <a:cubicBezTo>
                  <a:pt x="1738336" y="1075655"/>
                  <a:pt x="1757544" y="1097264"/>
                  <a:pt x="1757544" y="1130879"/>
                </a:cubicBezTo>
                <a:cubicBezTo>
                  <a:pt x="1757544" y="1140483"/>
                  <a:pt x="1755143" y="1152488"/>
                  <a:pt x="1750341" y="1166894"/>
                </a:cubicBezTo>
                <a:cubicBezTo>
                  <a:pt x="1745539" y="1181300"/>
                  <a:pt x="1743138" y="1193305"/>
                  <a:pt x="1743138" y="1202909"/>
                </a:cubicBezTo>
                <a:cubicBezTo>
                  <a:pt x="1743138" y="1250929"/>
                  <a:pt x="1747940" y="1294148"/>
                  <a:pt x="1757544" y="1332564"/>
                </a:cubicBezTo>
                <a:cubicBezTo>
                  <a:pt x="1767148" y="1366178"/>
                  <a:pt x="1776753" y="1396191"/>
                  <a:pt x="1786357" y="1422602"/>
                </a:cubicBezTo>
                <a:cubicBezTo>
                  <a:pt x="1795961" y="1449013"/>
                  <a:pt x="1812768" y="1462219"/>
                  <a:pt x="1836778" y="1462219"/>
                </a:cubicBezTo>
                <a:cubicBezTo>
                  <a:pt x="1918412" y="1462219"/>
                  <a:pt x="1959230" y="1423803"/>
                  <a:pt x="1959230" y="1346970"/>
                </a:cubicBezTo>
                <a:lnTo>
                  <a:pt x="1959230" y="1354173"/>
                </a:lnTo>
                <a:cubicBezTo>
                  <a:pt x="1959230" y="1339767"/>
                  <a:pt x="1961631" y="1322960"/>
                  <a:pt x="1966433" y="1303752"/>
                </a:cubicBezTo>
                <a:cubicBezTo>
                  <a:pt x="1976037" y="1265335"/>
                  <a:pt x="1985641" y="1246127"/>
                  <a:pt x="1995245" y="1246127"/>
                </a:cubicBezTo>
                <a:cubicBezTo>
                  <a:pt x="2028859" y="1246127"/>
                  <a:pt x="2048067" y="1266536"/>
                  <a:pt x="2052869" y="1307353"/>
                </a:cubicBezTo>
                <a:cubicBezTo>
                  <a:pt x="2057671" y="1348171"/>
                  <a:pt x="2072078" y="1378183"/>
                  <a:pt x="2096088" y="1397391"/>
                </a:cubicBezTo>
                <a:cubicBezTo>
                  <a:pt x="2100890" y="1392589"/>
                  <a:pt x="2105692" y="1390188"/>
                  <a:pt x="2110494" y="1390188"/>
                </a:cubicBezTo>
                <a:cubicBezTo>
                  <a:pt x="2115296" y="1390188"/>
                  <a:pt x="2118897" y="1392589"/>
                  <a:pt x="2121298" y="1397391"/>
                </a:cubicBezTo>
                <a:cubicBezTo>
                  <a:pt x="2123699" y="1402193"/>
                  <a:pt x="2127301" y="1404594"/>
                  <a:pt x="2132103" y="1404594"/>
                </a:cubicBezTo>
                <a:cubicBezTo>
                  <a:pt x="2132103" y="1404594"/>
                  <a:pt x="2136905" y="1399792"/>
                  <a:pt x="2146509" y="1390188"/>
                </a:cubicBezTo>
                <a:lnTo>
                  <a:pt x="2182524" y="1339767"/>
                </a:lnTo>
                <a:cubicBezTo>
                  <a:pt x="2187326" y="1339767"/>
                  <a:pt x="2192128" y="1342168"/>
                  <a:pt x="2196930" y="1346970"/>
                </a:cubicBezTo>
                <a:cubicBezTo>
                  <a:pt x="2206534" y="1346970"/>
                  <a:pt x="2213737" y="1345769"/>
                  <a:pt x="2218540" y="1343368"/>
                </a:cubicBezTo>
                <a:cubicBezTo>
                  <a:pt x="2223342" y="1340967"/>
                  <a:pt x="2228144" y="1339767"/>
                  <a:pt x="2232946" y="1339767"/>
                </a:cubicBezTo>
                <a:cubicBezTo>
                  <a:pt x="2237748" y="1344569"/>
                  <a:pt x="2244951" y="1349371"/>
                  <a:pt x="2254555" y="1354173"/>
                </a:cubicBezTo>
                <a:cubicBezTo>
                  <a:pt x="2268961" y="1368579"/>
                  <a:pt x="2276164" y="1375782"/>
                  <a:pt x="2276164" y="1375782"/>
                </a:cubicBezTo>
                <a:cubicBezTo>
                  <a:pt x="2276164" y="1385386"/>
                  <a:pt x="2273763" y="1399792"/>
                  <a:pt x="2268961" y="1419000"/>
                </a:cubicBezTo>
                <a:cubicBezTo>
                  <a:pt x="2264159" y="1438209"/>
                  <a:pt x="2261758" y="1455016"/>
                  <a:pt x="2261758" y="1469422"/>
                </a:cubicBezTo>
                <a:cubicBezTo>
                  <a:pt x="2261758" y="1488630"/>
                  <a:pt x="2286968" y="1518643"/>
                  <a:pt x="2337390" y="1559460"/>
                </a:cubicBezTo>
                <a:cubicBezTo>
                  <a:pt x="2387811" y="1600277"/>
                  <a:pt x="2432230" y="1620686"/>
                  <a:pt x="2470646" y="1620686"/>
                </a:cubicBezTo>
                <a:cubicBezTo>
                  <a:pt x="2475448" y="1620686"/>
                  <a:pt x="2477849" y="1619485"/>
                  <a:pt x="2477849" y="1617084"/>
                </a:cubicBezTo>
                <a:cubicBezTo>
                  <a:pt x="2477849" y="1614683"/>
                  <a:pt x="2480250" y="1613483"/>
                  <a:pt x="2485052" y="1613483"/>
                </a:cubicBezTo>
                <a:cubicBezTo>
                  <a:pt x="2494656" y="1618285"/>
                  <a:pt x="2503060" y="1621886"/>
                  <a:pt x="2510263" y="1624287"/>
                </a:cubicBezTo>
                <a:cubicBezTo>
                  <a:pt x="2517466" y="1626688"/>
                  <a:pt x="2525870" y="1630290"/>
                  <a:pt x="2535474" y="1635092"/>
                </a:cubicBezTo>
                <a:cubicBezTo>
                  <a:pt x="2535474" y="1630290"/>
                  <a:pt x="2536674" y="1627889"/>
                  <a:pt x="2539075" y="1627889"/>
                </a:cubicBezTo>
                <a:cubicBezTo>
                  <a:pt x="2541476" y="1627889"/>
                  <a:pt x="2542677" y="1625488"/>
                  <a:pt x="2542677" y="1620686"/>
                </a:cubicBezTo>
                <a:cubicBezTo>
                  <a:pt x="2552281" y="1620686"/>
                  <a:pt x="2557083" y="1621886"/>
                  <a:pt x="2557083" y="1624287"/>
                </a:cubicBezTo>
                <a:cubicBezTo>
                  <a:pt x="2557083" y="1626688"/>
                  <a:pt x="2561885" y="1627889"/>
                  <a:pt x="2571489" y="1627889"/>
                </a:cubicBezTo>
                <a:cubicBezTo>
                  <a:pt x="2581093" y="1623087"/>
                  <a:pt x="2590697" y="1618285"/>
                  <a:pt x="2600301" y="1613483"/>
                </a:cubicBezTo>
                <a:cubicBezTo>
                  <a:pt x="2609905" y="1608681"/>
                  <a:pt x="2619509" y="1601478"/>
                  <a:pt x="2629113" y="1591874"/>
                </a:cubicBezTo>
                <a:cubicBezTo>
                  <a:pt x="2638717" y="1582270"/>
                  <a:pt x="2648321" y="1575067"/>
                  <a:pt x="2657926" y="1570265"/>
                </a:cubicBezTo>
                <a:cubicBezTo>
                  <a:pt x="2667530" y="1570265"/>
                  <a:pt x="2679535" y="1572666"/>
                  <a:pt x="2693941" y="1577468"/>
                </a:cubicBezTo>
                <a:cubicBezTo>
                  <a:pt x="2708347" y="1582270"/>
                  <a:pt x="2720352" y="1587072"/>
                  <a:pt x="2729956" y="1591874"/>
                </a:cubicBezTo>
                <a:cubicBezTo>
                  <a:pt x="2729956" y="1596676"/>
                  <a:pt x="2728756" y="1600277"/>
                  <a:pt x="2726355" y="1602678"/>
                </a:cubicBezTo>
                <a:cubicBezTo>
                  <a:pt x="2723954" y="1605079"/>
                  <a:pt x="2722753" y="1608681"/>
                  <a:pt x="2722753" y="1613483"/>
                </a:cubicBezTo>
                <a:cubicBezTo>
                  <a:pt x="2722753" y="1661503"/>
                  <a:pt x="2738360" y="1698719"/>
                  <a:pt x="2769573" y="1725130"/>
                </a:cubicBezTo>
                <a:cubicBezTo>
                  <a:pt x="2800786" y="1751541"/>
                  <a:pt x="2816393" y="1776752"/>
                  <a:pt x="2816393" y="1800762"/>
                </a:cubicBezTo>
                <a:cubicBezTo>
                  <a:pt x="2816393" y="1810366"/>
                  <a:pt x="2813992" y="1821171"/>
                  <a:pt x="2809190" y="1833176"/>
                </a:cubicBezTo>
                <a:cubicBezTo>
                  <a:pt x="2804388" y="1845181"/>
                  <a:pt x="2801987" y="1855985"/>
                  <a:pt x="2801987" y="1865590"/>
                </a:cubicBezTo>
                <a:cubicBezTo>
                  <a:pt x="2801987" y="1884798"/>
                  <a:pt x="2811591" y="1917211"/>
                  <a:pt x="2830799" y="1962831"/>
                </a:cubicBezTo>
                <a:cubicBezTo>
                  <a:pt x="2850007" y="2008450"/>
                  <a:pt x="2876418" y="2031260"/>
                  <a:pt x="2910032" y="2031260"/>
                </a:cubicBezTo>
                <a:cubicBezTo>
                  <a:pt x="2934042" y="2021656"/>
                  <a:pt x="2955652" y="2012052"/>
                  <a:pt x="2974860" y="2002447"/>
                </a:cubicBezTo>
                <a:cubicBezTo>
                  <a:pt x="2989266" y="1992843"/>
                  <a:pt x="3003672" y="1985640"/>
                  <a:pt x="3018078" y="1980838"/>
                </a:cubicBezTo>
                <a:cubicBezTo>
                  <a:pt x="3032484" y="1976036"/>
                  <a:pt x="3039687" y="1968833"/>
                  <a:pt x="3039687" y="1959229"/>
                </a:cubicBezTo>
                <a:cubicBezTo>
                  <a:pt x="3044489" y="1964031"/>
                  <a:pt x="3049291" y="1966432"/>
                  <a:pt x="3054093" y="1966432"/>
                </a:cubicBezTo>
                <a:cubicBezTo>
                  <a:pt x="3078103" y="1966432"/>
                  <a:pt x="3100913" y="1955628"/>
                  <a:pt x="3122522" y="1934018"/>
                </a:cubicBezTo>
                <a:cubicBezTo>
                  <a:pt x="3144131" y="1912409"/>
                  <a:pt x="3169342" y="1901605"/>
                  <a:pt x="3198154" y="1901605"/>
                </a:cubicBezTo>
                <a:cubicBezTo>
                  <a:pt x="3207758" y="1901605"/>
                  <a:pt x="3212560" y="1906407"/>
                  <a:pt x="3212560" y="1916011"/>
                </a:cubicBezTo>
                <a:cubicBezTo>
                  <a:pt x="3212560" y="1940021"/>
                  <a:pt x="3188550" y="1966432"/>
                  <a:pt x="3140530" y="1995244"/>
                </a:cubicBezTo>
                <a:cubicBezTo>
                  <a:pt x="3092510" y="2024057"/>
                  <a:pt x="3049291" y="2057671"/>
                  <a:pt x="3010875" y="2096087"/>
                </a:cubicBezTo>
                <a:cubicBezTo>
                  <a:pt x="2996469" y="2110493"/>
                  <a:pt x="2983263" y="2122498"/>
                  <a:pt x="2971258" y="2132102"/>
                </a:cubicBezTo>
                <a:cubicBezTo>
                  <a:pt x="2959253" y="2141706"/>
                  <a:pt x="2953251" y="2153712"/>
                  <a:pt x="2953251" y="2168118"/>
                </a:cubicBezTo>
                <a:cubicBezTo>
                  <a:pt x="2953251" y="2211336"/>
                  <a:pt x="2979662" y="2243750"/>
                  <a:pt x="3032484" y="2265359"/>
                </a:cubicBezTo>
                <a:cubicBezTo>
                  <a:pt x="3085307" y="2286968"/>
                  <a:pt x="3121322" y="2302575"/>
                  <a:pt x="3140530" y="2312179"/>
                </a:cubicBezTo>
                <a:cubicBezTo>
                  <a:pt x="3135728" y="2321783"/>
                  <a:pt x="3133327" y="2330186"/>
                  <a:pt x="3133327" y="2337389"/>
                </a:cubicBezTo>
                <a:cubicBezTo>
                  <a:pt x="3133327" y="2344592"/>
                  <a:pt x="3130926" y="2352996"/>
                  <a:pt x="3126124" y="2362600"/>
                </a:cubicBezTo>
                <a:cubicBezTo>
                  <a:pt x="3126124" y="2372204"/>
                  <a:pt x="3128525" y="2383009"/>
                  <a:pt x="3133327" y="2395014"/>
                </a:cubicBezTo>
                <a:cubicBezTo>
                  <a:pt x="3138129" y="2407019"/>
                  <a:pt x="3140530" y="2415423"/>
                  <a:pt x="3140530" y="2420225"/>
                </a:cubicBezTo>
                <a:cubicBezTo>
                  <a:pt x="3135728" y="2425027"/>
                  <a:pt x="3133327" y="2434631"/>
                  <a:pt x="3133327" y="2449037"/>
                </a:cubicBezTo>
                <a:cubicBezTo>
                  <a:pt x="3133327" y="2463443"/>
                  <a:pt x="3138129" y="2476649"/>
                  <a:pt x="3147733" y="2488654"/>
                </a:cubicBezTo>
                <a:cubicBezTo>
                  <a:pt x="3157337" y="2500659"/>
                  <a:pt x="3162139" y="2516265"/>
                  <a:pt x="3162139" y="2535473"/>
                </a:cubicBezTo>
                <a:cubicBezTo>
                  <a:pt x="3162139" y="2559484"/>
                  <a:pt x="3148933" y="2585895"/>
                  <a:pt x="3122522" y="2614707"/>
                </a:cubicBezTo>
                <a:cubicBezTo>
                  <a:pt x="3096111" y="2643519"/>
                  <a:pt x="3082905" y="2669930"/>
                  <a:pt x="3082905" y="2693940"/>
                </a:cubicBezTo>
                <a:cubicBezTo>
                  <a:pt x="3082905" y="2703545"/>
                  <a:pt x="3099713" y="2722753"/>
                  <a:pt x="3133327" y="2751565"/>
                </a:cubicBezTo>
                <a:cubicBezTo>
                  <a:pt x="3142931" y="2741961"/>
                  <a:pt x="3150134" y="2737159"/>
                  <a:pt x="3154936" y="2737159"/>
                </a:cubicBezTo>
                <a:cubicBezTo>
                  <a:pt x="3183748" y="2737159"/>
                  <a:pt x="3200555" y="2757567"/>
                  <a:pt x="3205357" y="2798385"/>
                </a:cubicBezTo>
                <a:cubicBezTo>
                  <a:pt x="3207758" y="2818793"/>
                  <a:pt x="3209554" y="2835298"/>
                  <a:pt x="3210755" y="2847908"/>
                </a:cubicBezTo>
                <a:lnTo>
                  <a:pt x="3212144" y="2867995"/>
                </a:lnTo>
                <a:lnTo>
                  <a:pt x="3196349" y="2912735"/>
                </a:lnTo>
                <a:cubicBezTo>
                  <a:pt x="3185544" y="2928938"/>
                  <a:pt x="3169342" y="2946047"/>
                  <a:pt x="3147733" y="2964055"/>
                </a:cubicBezTo>
                <a:cubicBezTo>
                  <a:pt x="3104515" y="3000070"/>
                  <a:pt x="3070900" y="3034885"/>
                  <a:pt x="3046890" y="3068499"/>
                </a:cubicBezTo>
                <a:cubicBezTo>
                  <a:pt x="3051692" y="3078103"/>
                  <a:pt x="3066098" y="3094910"/>
                  <a:pt x="3090109" y="3118920"/>
                </a:cubicBezTo>
                <a:cubicBezTo>
                  <a:pt x="3114119" y="3142931"/>
                  <a:pt x="3126124" y="3162139"/>
                  <a:pt x="3126124" y="3176545"/>
                </a:cubicBezTo>
                <a:cubicBezTo>
                  <a:pt x="3126124" y="3195753"/>
                  <a:pt x="3117720" y="3208958"/>
                  <a:pt x="3100913" y="3216162"/>
                </a:cubicBezTo>
                <a:cubicBezTo>
                  <a:pt x="3084106" y="3223365"/>
                  <a:pt x="3067299" y="3230568"/>
                  <a:pt x="3050492" y="3237771"/>
                </a:cubicBezTo>
                <a:cubicBezTo>
                  <a:pt x="3033685" y="3244974"/>
                  <a:pt x="3016878" y="3254578"/>
                  <a:pt x="3000070" y="3266583"/>
                </a:cubicBezTo>
                <a:cubicBezTo>
                  <a:pt x="2983263" y="3278588"/>
                  <a:pt x="2974860" y="3301398"/>
                  <a:pt x="2974860" y="3335012"/>
                </a:cubicBezTo>
                <a:cubicBezTo>
                  <a:pt x="2974860" y="3363824"/>
                  <a:pt x="2986865" y="3383032"/>
                  <a:pt x="3010875" y="3392636"/>
                </a:cubicBezTo>
                <a:cubicBezTo>
                  <a:pt x="3015677" y="3387834"/>
                  <a:pt x="3018078" y="3383032"/>
                  <a:pt x="3018078" y="3378230"/>
                </a:cubicBezTo>
                <a:cubicBezTo>
                  <a:pt x="3046890" y="3397438"/>
                  <a:pt x="3061296" y="3414245"/>
                  <a:pt x="3061296" y="3428651"/>
                </a:cubicBezTo>
                <a:cubicBezTo>
                  <a:pt x="3061296" y="3447860"/>
                  <a:pt x="3056494" y="3462266"/>
                  <a:pt x="3046890" y="3471870"/>
                </a:cubicBezTo>
                <a:cubicBezTo>
                  <a:pt x="3037286" y="3481474"/>
                  <a:pt x="3027682" y="3486276"/>
                  <a:pt x="3018078" y="3486276"/>
                </a:cubicBezTo>
                <a:cubicBezTo>
                  <a:pt x="3008474" y="3486276"/>
                  <a:pt x="2995268" y="3481474"/>
                  <a:pt x="2978461" y="3471870"/>
                </a:cubicBezTo>
                <a:cubicBezTo>
                  <a:pt x="2961654" y="3462266"/>
                  <a:pt x="2946048" y="3452662"/>
                  <a:pt x="2931641" y="3443058"/>
                </a:cubicBezTo>
                <a:cubicBezTo>
                  <a:pt x="2888423" y="3467068"/>
                  <a:pt x="2853608" y="3495880"/>
                  <a:pt x="2827197" y="3529494"/>
                </a:cubicBezTo>
                <a:cubicBezTo>
                  <a:pt x="2800786" y="3563108"/>
                  <a:pt x="2787580" y="3584718"/>
                  <a:pt x="2787580" y="3594322"/>
                </a:cubicBezTo>
                <a:cubicBezTo>
                  <a:pt x="2787580" y="3632738"/>
                  <a:pt x="2792382" y="3656748"/>
                  <a:pt x="2801987" y="3666352"/>
                </a:cubicBezTo>
                <a:cubicBezTo>
                  <a:pt x="2811591" y="3675956"/>
                  <a:pt x="2816393" y="3692763"/>
                  <a:pt x="2816393" y="3716773"/>
                </a:cubicBezTo>
                <a:cubicBezTo>
                  <a:pt x="2816393" y="3745586"/>
                  <a:pt x="2806789" y="3759992"/>
                  <a:pt x="2787580" y="3759992"/>
                </a:cubicBezTo>
                <a:cubicBezTo>
                  <a:pt x="2763570" y="3759992"/>
                  <a:pt x="2741961" y="3755190"/>
                  <a:pt x="2722753" y="3745586"/>
                </a:cubicBezTo>
                <a:cubicBezTo>
                  <a:pt x="2703545" y="3735982"/>
                  <a:pt x="2684337" y="3731180"/>
                  <a:pt x="2665129" y="3731180"/>
                </a:cubicBezTo>
                <a:cubicBezTo>
                  <a:pt x="2660327" y="3731180"/>
                  <a:pt x="2643519" y="3738383"/>
                  <a:pt x="2614707" y="3752789"/>
                </a:cubicBezTo>
                <a:cubicBezTo>
                  <a:pt x="2585895" y="3767195"/>
                  <a:pt x="2555882" y="3785202"/>
                  <a:pt x="2524669" y="3806812"/>
                </a:cubicBezTo>
                <a:cubicBezTo>
                  <a:pt x="2493456" y="3828421"/>
                  <a:pt x="2464644" y="3850030"/>
                  <a:pt x="2438233" y="3871639"/>
                </a:cubicBezTo>
                <a:cubicBezTo>
                  <a:pt x="2411821" y="3893248"/>
                  <a:pt x="2398616" y="3908855"/>
                  <a:pt x="2398616" y="3918459"/>
                </a:cubicBezTo>
                <a:cubicBezTo>
                  <a:pt x="2398616" y="3928063"/>
                  <a:pt x="2399816" y="3934065"/>
                  <a:pt x="2402217" y="3936466"/>
                </a:cubicBezTo>
                <a:cubicBezTo>
                  <a:pt x="2404618" y="3938867"/>
                  <a:pt x="2405819" y="3944870"/>
                  <a:pt x="2405819" y="3954474"/>
                </a:cubicBezTo>
                <a:cubicBezTo>
                  <a:pt x="2405819" y="3968880"/>
                  <a:pt x="2403418" y="3980885"/>
                  <a:pt x="2398616" y="3990489"/>
                </a:cubicBezTo>
                <a:cubicBezTo>
                  <a:pt x="2408220" y="4004895"/>
                  <a:pt x="2425027" y="4022903"/>
                  <a:pt x="2449037" y="4044512"/>
                </a:cubicBezTo>
                <a:cubicBezTo>
                  <a:pt x="2473047" y="4066121"/>
                  <a:pt x="2485052" y="4088931"/>
                  <a:pt x="2485052" y="4112941"/>
                </a:cubicBezTo>
                <a:cubicBezTo>
                  <a:pt x="2485052" y="4117743"/>
                  <a:pt x="2483852" y="4120144"/>
                  <a:pt x="2481451" y="4120144"/>
                </a:cubicBezTo>
                <a:cubicBezTo>
                  <a:pt x="2479050" y="4120144"/>
                  <a:pt x="2477849" y="4122545"/>
                  <a:pt x="2477849" y="4127347"/>
                </a:cubicBezTo>
                <a:cubicBezTo>
                  <a:pt x="2477849" y="4132149"/>
                  <a:pt x="2480250" y="4135751"/>
                  <a:pt x="2485052" y="4138152"/>
                </a:cubicBezTo>
                <a:cubicBezTo>
                  <a:pt x="2489854" y="4140553"/>
                  <a:pt x="2492255" y="4144154"/>
                  <a:pt x="2492255" y="4148956"/>
                </a:cubicBezTo>
                <a:cubicBezTo>
                  <a:pt x="2492255" y="4158560"/>
                  <a:pt x="2489854" y="4168165"/>
                  <a:pt x="2485052" y="4177769"/>
                </a:cubicBezTo>
                <a:cubicBezTo>
                  <a:pt x="2480250" y="4187373"/>
                  <a:pt x="2475448" y="4196977"/>
                  <a:pt x="2470646" y="4206581"/>
                </a:cubicBezTo>
                <a:lnTo>
                  <a:pt x="2456240" y="4235393"/>
                </a:lnTo>
                <a:cubicBezTo>
                  <a:pt x="2432230" y="4235393"/>
                  <a:pt x="2411821" y="4222188"/>
                  <a:pt x="2395014" y="4195776"/>
                </a:cubicBezTo>
                <a:cubicBezTo>
                  <a:pt x="2378207" y="4169365"/>
                  <a:pt x="2369804" y="4139352"/>
                  <a:pt x="2369804" y="4105738"/>
                </a:cubicBezTo>
                <a:cubicBezTo>
                  <a:pt x="2369804" y="4096134"/>
                  <a:pt x="2371004" y="4088931"/>
                  <a:pt x="2373405" y="4084129"/>
                </a:cubicBezTo>
                <a:lnTo>
                  <a:pt x="2376071" y="4068116"/>
                </a:lnTo>
                <a:lnTo>
                  <a:pt x="2367100" y="4052613"/>
                </a:lnTo>
                <a:cubicBezTo>
                  <a:pt x="2362894" y="4041213"/>
                  <a:pt x="2357798" y="4024104"/>
                  <a:pt x="2351796" y="4001294"/>
                </a:cubicBezTo>
                <a:cubicBezTo>
                  <a:pt x="2339791" y="3955675"/>
                  <a:pt x="2319382" y="3932865"/>
                  <a:pt x="2290570" y="3932865"/>
                </a:cubicBezTo>
                <a:cubicBezTo>
                  <a:pt x="2276164" y="3932865"/>
                  <a:pt x="2256956" y="3938867"/>
                  <a:pt x="2232946" y="3950873"/>
                </a:cubicBezTo>
                <a:cubicBezTo>
                  <a:pt x="2208935" y="3962878"/>
                  <a:pt x="2192128" y="3968880"/>
                  <a:pt x="2182524" y="3968880"/>
                </a:cubicBezTo>
                <a:lnTo>
                  <a:pt x="2175321" y="3961677"/>
                </a:lnTo>
                <a:cubicBezTo>
                  <a:pt x="2170519" y="3961677"/>
                  <a:pt x="2165717" y="3959276"/>
                  <a:pt x="2160915" y="3954474"/>
                </a:cubicBezTo>
                <a:cubicBezTo>
                  <a:pt x="2122499" y="3992890"/>
                  <a:pt x="2102090" y="4033708"/>
                  <a:pt x="2099689" y="4076926"/>
                </a:cubicBezTo>
                <a:cubicBezTo>
                  <a:pt x="2097288" y="4120144"/>
                  <a:pt x="2081682" y="4141753"/>
                  <a:pt x="2052869" y="4141753"/>
                </a:cubicBezTo>
                <a:cubicBezTo>
                  <a:pt x="2019255" y="4141753"/>
                  <a:pt x="2002448" y="4134550"/>
                  <a:pt x="2002448" y="4120144"/>
                </a:cubicBezTo>
                <a:cubicBezTo>
                  <a:pt x="2002448" y="4115342"/>
                  <a:pt x="2003649" y="4111741"/>
                  <a:pt x="2006050" y="4109340"/>
                </a:cubicBezTo>
                <a:cubicBezTo>
                  <a:pt x="2008451" y="4106939"/>
                  <a:pt x="2009651" y="4100936"/>
                  <a:pt x="2009651" y="4091332"/>
                </a:cubicBezTo>
                <a:cubicBezTo>
                  <a:pt x="2000047" y="4076926"/>
                  <a:pt x="1991643" y="4061319"/>
                  <a:pt x="1984440" y="4044512"/>
                </a:cubicBezTo>
                <a:cubicBezTo>
                  <a:pt x="1977237" y="4027705"/>
                  <a:pt x="1966433" y="4014499"/>
                  <a:pt x="1952027" y="4004895"/>
                </a:cubicBezTo>
                <a:cubicBezTo>
                  <a:pt x="1913610" y="4028906"/>
                  <a:pt x="1872793" y="4039710"/>
                  <a:pt x="1829575" y="4037309"/>
                </a:cubicBezTo>
                <a:cubicBezTo>
                  <a:pt x="1786357" y="4034908"/>
                  <a:pt x="1740737" y="4057718"/>
                  <a:pt x="1692717" y="4105738"/>
                </a:cubicBezTo>
                <a:cubicBezTo>
                  <a:pt x="1702321" y="4115342"/>
                  <a:pt x="1715527" y="4138152"/>
                  <a:pt x="1732334" y="4174167"/>
                </a:cubicBezTo>
                <a:cubicBezTo>
                  <a:pt x="1749141" y="4210182"/>
                  <a:pt x="1757544" y="4230591"/>
                  <a:pt x="1757544" y="4235393"/>
                </a:cubicBezTo>
                <a:cubicBezTo>
                  <a:pt x="1757544" y="4254601"/>
                  <a:pt x="1751542" y="4273809"/>
                  <a:pt x="1739537" y="4293018"/>
                </a:cubicBezTo>
                <a:cubicBezTo>
                  <a:pt x="1727532" y="4312226"/>
                  <a:pt x="1711925" y="4321830"/>
                  <a:pt x="1692717" y="4321830"/>
                </a:cubicBezTo>
                <a:cubicBezTo>
                  <a:pt x="1625488" y="4321830"/>
                  <a:pt x="1594275" y="4301421"/>
                  <a:pt x="1599077" y="4260604"/>
                </a:cubicBezTo>
                <a:cubicBezTo>
                  <a:pt x="1603879" y="4219787"/>
                  <a:pt x="1599077" y="4182571"/>
                  <a:pt x="1584671" y="4148956"/>
                </a:cubicBezTo>
                <a:cubicBezTo>
                  <a:pt x="1584671" y="4144154"/>
                  <a:pt x="1587072" y="4140553"/>
                  <a:pt x="1591874" y="4138152"/>
                </a:cubicBezTo>
                <a:lnTo>
                  <a:pt x="1598387" y="4128378"/>
                </a:lnTo>
                <a:lnTo>
                  <a:pt x="1596374" y="4110238"/>
                </a:lnTo>
                <a:cubicBezTo>
                  <a:pt x="1594568" y="4098838"/>
                  <a:pt x="1591874" y="4084129"/>
                  <a:pt x="1588273" y="4066121"/>
                </a:cubicBezTo>
                <a:cubicBezTo>
                  <a:pt x="1581070" y="4030106"/>
                  <a:pt x="1553458" y="4012098"/>
                  <a:pt x="1505437" y="4012098"/>
                </a:cubicBezTo>
                <a:cubicBezTo>
                  <a:pt x="1481427" y="4012098"/>
                  <a:pt x="1462219" y="4021703"/>
                  <a:pt x="1447813" y="4040911"/>
                </a:cubicBezTo>
                <a:cubicBezTo>
                  <a:pt x="1433407" y="4060119"/>
                  <a:pt x="1423803" y="4069723"/>
                  <a:pt x="1419001" y="4069723"/>
                </a:cubicBezTo>
                <a:cubicBezTo>
                  <a:pt x="1409397" y="4069723"/>
                  <a:pt x="1402194" y="4068522"/>
                  <a:pt x="1397392" y="4066121"/>
                </a:cubicBezTo>
                <a:cubicBezTo>
                  <a:pt x="1392590" y="4063720"/>
                  <a:pt x="1387788" y="4062520"/>
                  <a:pt x="1382986" y="4062520"/>
                </a:cubicBezTo>
                <a:cubicBezTo>
                  <a:pt x="1378183" y="4062520"/>
                  <a:pt x="1374582" y="4063720"/>
                  <a:pt x="1372181" y="4066121"/>
                </a:cubicBezTo>
                <a:cubicBezTo>
                  <a:pt x="1369780" y="4068522"/>
                  <a:pt x="1366179" y="4069723"/>
                  <a:pt x="1361376" y="4069723"/>
                </a:cubicBezTo>
                <a:cubicBezTo>
                  <a:pt x="1346970" y="4069723"/>
                  <a:pt x="1320559" y="4045713"/>
                  <a:pt x="1282143" y="3997692"/>
                </a:cubicBezTo>
                <a:cubicBezTo>
                  <a:pt x="1243727" y="3949672"/>
                  <a:pt x="1195706" y="3918459"/>
                  <a:pt x="1138082" y="3904053"/>
                </a:cubicBezTo>
                <a:cubicBezTo>
                  <a:pt x="1114072" y="3928063"/>
                  <a:pt x="1086460" y="3950873"/>
                  <a:pt x="1055247" y="3972482"/>
                </a:cubicBezTo>
                <a:cubicBezTo>
                  <a:pt x="1024034" y="3994091"/>
                  <a:pt x="1008427" y="4014499"/>
                  <a:pt x="1008427" y="4033708"/>
                </a:cubicBezTo>
                <a:cubicBezTo>
                  <a:pt x="1008427" y="4043312"/>
                  <a:pt x="1013229" y="4052916"/>
                  <a:pt x="1022833" y="4062520"/>
                </a:cubicBezTo>
                <a:cubicBezTo>
                  <a:pt x="1008427" y="4086530"/>
                  <a:pt x="994021" y="4098535"/>
                  <a:pt x="979615" y="4098535"/>
                </a:cubicBezTo>
                <a:cubicBezTo>
                  <a:pt x="960407" y="4098535"/>
                  <a:pt x="950803" y="4088931"/>
                  <a:pt x="950803" y="4069723"/>
                </a:cubicBezTo>
                <a:cubicBezTo>
                  <a:pt x="950803" y="4060119"/>
                  <a:pt x="959206" y="4049314"/>
                  <a:pt x="976013" y="4037309"/>
                </a:cubicBezTo>
                <a:cubicBezTo>
                  <a:pt x="992820" y="4025304"/>
                  <a:pt x="1003625" y="4014499"/>
                  <a:pt x="1008427" y="4004895"/>
                </a:cubicBezTo>
                <a:cubicBezTo>
                  <a:pt x="998823" y="3985687"/>
                  <a:pt x="994021" y="3966479"/>
                  <a:pt x="994021" y="3947271"/>
                </a:cubicBezTo>
                <a:cubicBezTo>
                  <a:pt x="994021" y="3937667"/>
                  <a:pt x="996422" y="3928063"/>
                  <a:pt x="1001224" y="3918459"/>
                </a:cubicBezTo>
                <a:cubicBezTo>
                  <a:pt x="996422" y="3913657"/>
                  <a:pt x="994021" y="3906454"/>
                  <a:pt x="994021" y="3896850"/>
                </a:cubicBezTo>
                <a:cubicBezTo>
                  <a:pt x="994021" y="3887246"/>
                  <a:pt x="997623" y="3876441"/>
                  <a:pt x="1004826" y="3864436"/>
                </a:cubicBezTo>
                <a:cubicBezTo>
                  <a:pt x="1012028" y="3852431"/>
                  <a:pt x="1015630" y="3841626"/>
                  <a:pt x="1015630" y="3832022"/>
                </a:cubicBezTo>
                <a:cubicBezTo>
                  <a:pt x="1015630" y="3822418"/>
                  <a:pt x="1012028" y="3815215"/>
                  <a:pt x="1004826" y="3810413"/>
                </a:cubicBezTo>
                <a:cubicBezTo>
                  <a:pt x="997623" y="3805611"/>
                  <a:pt x="994021" y="3798408"/>
                  <a:pt x="994021" y="3788804"/>
                </a:cubicBezTo>
                <a:cubicBezTo>
                  <a:pt x="994021" y="3788804"/>
                  <a:pt x="996422" y="3786403"/>
                  <a:pt x="1001224" y="3781601"/>
                </a:cubicBezTo>
                <a:cubicBezTo>
                  <a:pt x="991620" y="3776799"/>
                  <a:pt x="979615" y="3764794"/>
                  <a:pt x="965209" y="3745586"/>
                </a:cubicBezTo>
                <a:cubicBezTo>
                  <a:pt x="950803" y="3726378"/>
                  <a:pt x="935196" y="3707169"/>
                  <a:pt x="918389" y="3687961"/>
                </a:cubicBezTo>
                <a:cubicBezTo>
                  <a:pt x="901582" y="3668753"/>
                  <a:pt x="884775" y="3651946"/>
                  <a:pt x="867968" y="3637540"/>
                </a:cubicBezTo>
                <a:cubicBezTo>
                  <a:pt x="851160" y="3623134"/>
                  <a:pt x="835554" y="3615931"/>
                  <a:pt x="821148" y="3615931"/>
                </a:cubicBezTo>
                <a:cubicBezTo>
                  <a:pt x="811544" y="3615931"/>
                  <a:pt x="799539" y="3617131"/>
                  <a:pt x="785132" y="3619532"/>
                </a:cubicBezTo>
                <a:cubicBezTo>
                  <a:pt x="770726" y="3621933"/>
                  <a:pt x="758721" y="3623134"/>
                  <a:pt x="749117" y="3623134"/>
                </a:cubicBezTo>
                <a:cubicBezTo>
                  <a:pt x="725107" y="3623134"/>
                  <a:pt x="708300" y="3615931"/>
                  <a:pt x="698696" y="3601525"/>
                </a:cubicBezTo>
                <a:cubicBezTo>
                  <a:pt x="689092" y="3587119"/>
                  <a:pt x="684290" y="3572712"/>
                  <a:pt x="684290" y="3558306"/>
                </a:cubicBezTo>
                <a:cubicBezTo>
                  <a:pt x="684290" y="3543900"/>
                  <a:pt x="686691" y="3529494"/>
                  <a:pt x="691493" y="3515088"/>
                </a:cubicBezTo>
                <a:cubicBezTo>
                  <a:pt x="696295" y="3500682"/>
                  <a:pt x="698696" y="3486276"/>
                  <a:pt x="698696" y="3471870"/>
                </a:cubicBezTo>
                <a:cubicBezTo>
                  <a:pt x="698696" y="3471870"/>
                  <a:pt x="696295" y="3469469"/>
                  <a:pt x="691493" y="3464667"/>
                </a:cubicBezTo>
                <a:cubicBezTo>
                  <a:pt x="691493" y="3455063"/>
                  <a:pt x="692693" y="3447860"/>
                  <a:pt x="695094" y="3443058"/>
                </a:cubicBezTo>
                <a:cubicBezTo>
                  <a:pt x="697495" y="3438256"/>
                  <a:pt x="698696" y="3433454"/>
                  <a:pt x="698696" y="3428651"/>
                </a:cubicBezTo>
                <a:lnTo>
                  <a:pt x="641071" y="3371027"/>
                </a:lnTo>
                <a:cubicBezTo>
                  <a:pt x="602655" y="3332611"/>
                  <a:pt x="569041" y="3306200"/>
                  <a:pt x="540229" y="3291794"/>
                </a:cubicBezTo>
                <a:cubicBezTo>
                  <a:pt x="535427" y="3296596"/>
                  <a:pt x="533026" y="3301398"/>
                  <a:pt x="533026" y="3306200"/>
                </a:cubicBezTo>
                <a:cubicBezTo>
                  <a:pt x="509016" y="3296596"/>
                  <a:pt x="485005" y="3286992"/>
                  <a:pt x="460995" y="3277387"/>
                </a:cubicBezTo>
                <a:cubicBezTo>
                  <a:pt x="436985" y="3267783"/>
                  <a:pt x="412975" y="3258179"/>
                  <a:pt x="388965" y="3248575"/>
                </a:cubicBezTo>
                <a:cubicBezTo>
                  <a:pt x="398569" y="3238971"/>
                  <a:pt x="405772" y="3225766"/>
                  <a:pt x="410574" y="3208958"/>
                </a:cubicBezTo>
                <a:cubicBezTo>
                  <a:pt x="415376" y="3192151"/>
                  <a:pt x="422579" y="3183748"/>
                  <a:pt x="432183" y="3183748"/>
                </a:cubicBezTo>
                <a:cubicBezTo>
                  <a:pt x="436985" y="3183748"/>
                  <a:pt x="439386" y="3184948"/>
                  <a:pt x="439386" y="3187349"/>
                </a:cubicBezTo>
                <a:cubicBezTo>
                  <a:pt x="439386" y="3189750"/>
                  <a:pt x="441787" y="3190951"/>
                  <a:pt x="446589" y="3190951"/>
                </a:cubicBezTo>
                <a:cubicBezTo>
                  <a:pt x="456193" y="3190951"/>
                  <a:pt x="468198" y="3184948"/>
                  <a:pt x="482604" y="3172943"/>
                </a:cubicBezTo>
                <a:cubicBezTo>
                  <a:pt x="497010" y="3160938"/>
                  <a:pt x="509016" y="3154936"/>
                  <a:pt x="518620" y="3154936"/>
                </a:cubicBezTo>
                <a:lnTo>
                  <a:pt x="525823" y="3162139"/>
                </a:lnTo>
                <a:cubicBezTo>
                  <a:pt x="540229" y="3162139"/>
                  <a:pt x="547432" y="3145332"/>
                  <a:pt x="547432" y="3111717"/>
                </a:cubicBezTo>
                <a:cubicBezTo>
                  <a:pt x="547432" y="3087707"/>
                  <a:pt x="545031" y="3064898"/>
                  <a:pt x="540229" y="3043288"/>
                </a:cubicBezTo>
                <a:cubicBezTo>
                  <a:pt x="535427" y="3021679"/>
                  <a:pt x="530625" y="3013276"/>
                  <a:pt x="525823" y="3018078"/>
                </a:cubicBezTo>
                <a:cubicBezTo>
                  <a:pt x="525823" y="3013276"/>
                  <a:pt x="527023" y="3010875"/>
                  <a:pt x="529424" y="3010875"/>
                </a:cubicBezTo>
                <a:cubicBezTo>
                  <a:pt x="531825" y="3010875"/>
                  <a:pt x="533026" y="3008474"/>
                  <a:pt x="533026" y="3003672"/>
                </a:cubicBezTo>
                <a:cubicBezTo>
                  <a:pt x="533026" y="2965255"/>
                  <a:pt x="517419" y="2940045"/>
                  <a:pt x="486206" y="2928040"/>
                </a:cubicBezTo>
                <a:cubicBezTo>
                  <a:pt x="454993" y="2916035"/>
                  <a:pt x="427381" y="2898027"/>
                  <a:pt x="403371" y="2874017"/>
                </a:cubicBezTo>
                <a:cubicBezTo>
                  <a:pt x="388965" y="2864413"/>
                  <a:pt x="382962" y="2852408"/>
                  <a:pt x="385363" y="2838001"/>
                </a:cubicBezTo>
                <a:cubicBezTo>
                  <a:pt x="387764" y="2823595"/>
                  <a:pt x="381762" y="2811590"/>
                  <a:pt x="367356" y="2801986"/>
                </a:cubicBezTo>
                <a:cubicBezTo>
                  <a:pt x="405772" y="2773174"/>
                  <a:pt x="434584" y="2751565"/>
                  <a:pt x="453792" y="2737159"/>
                </a:cubicBezTo>
                <a:cubicBezTo>
                  <a:pt x="473000" y="2722753"/>
                  <a:pt x="486206" y="2710748"/>
                  <a:pt x="493409" y="2701144"/>
                </a:cubicBezTo>
                <a:cubicBezTo>
                  <a:pt x="500612" y="2691539"/>
                  <a:pt x="505414" y="2679534"/>
                  <a:pt x="507815" y="2665128"/>
                </a:cubicBezTo>
                <a:cubicBezTo>
                  <a:pt x="510216" y="2650722"/>
                  <a:pt x="516219" y="2629113"/>
                  <a:pt x="525823" y="2600301"/>
                </a:cubicBezTo>
                <a:cubicBezTo>
                  <a:pt x="511417" y="2585895"/>
                  <a:pt x="504214" y="2571489"/>
                  <a:pt x="504214" y="2557083"/>
                </a:cubicBezTo>
                <a:lnTo>
                  <a:pt x="504214" y="2549880"/>
                </a:lnTo>
                <a:cubicBezTo>
                  <a:pt x="504214" y="2530671"/>
                  <a:pt x="483805" y="2510263"/>
                  <a:pt x="442988" y="2488654"/>
                </a:cubicBezTo>
                <a:cubicBezTo>
                  <a:pt x="402170" y="2467044"/>
                  <a:pt x="381762" y="2437032"/>
                  <a:pt x="381762" y="2398615"/>
                </a:cubicBezTo>
                <a:cubicBezTo>
                  <a:pt x="381762" y="2384209"/>
                  <a:pt x="393767" y="2377006"/>
                  <a:pt x="417777" y="2377006"/>
                </a:cubicBezTo>
                <a:cubicBezTo>
                  <a:pt x="465797" y="2377006"/>
                  <a:pt x="511417" y="2384209"/>
                  <a:pt x="554635" y="2398615"/>
                </a:cubicBezTo>
                <a:cubicBezTo>
                  <a:pt x="569041" y="2374605"/>
                  <a:pt x="584648" y="2349394"/>
                  <a:pt x="601455" y="2322983"/>
                </a:cubicBezTo>
                <a:cubicBezTo>
                  <a:pt x="618262" y="2296572"/>
                  <a:pt x="626665" y="2271361"/>
                  <a:pt x="626665" y="2247351"/>
                </a:cubicBezTo>
                <a:cubicBezTo>
                  <a:pt x="626665" y="2242549"/>
                  <a:pt x="621863" y="2229344"/>
                  <a:pt x="612259" y="2207734"/>
                </a:cubicBezTo>
                <a:cubicBezTo>
                  <a:pt x="602655" y="2186125"/>
                  <a:pt x="585848" y="2175321"/>
                  <a:pt x="561838" y="2175321"/>
                </a:cubicBezTo>
                <a:cubicBezTo>
                  <a:pt x="566640" y="2156113"/>
                  <a:pt x="567840" y="2141706"/>
                  <a:pt x="565440" y="2132102"/>
                </a:cubicBezTo>
                <a:cubicBezTo>
                  <a:pt x="563038" y="2122498"/>
                  <a:pt x="564239" y="2112894"/>
                  <a:pt x="569041" y="2103290"/>
                </a:cubicBezTo>
                <a:cubicBezTo>
                  <a:pt x="573843" y="2098488"/>
                  <a:pt x="581046" y="2087684"/>
                  <a:pt x="590650" y="2070876"/>
                </a:cubicBezTo>
                <a:cubicBezTo>
                  <a:pt x="600254" y="2054069"/>
                  <a:pt x="612259" y="2036062"/>
                  <a:pt x="626665" y="2016854"/>
                </a:cubicBezTo>
                <a:cubicBezTo>
                  <a:pt x="641071" y="1997645"/>
                  <a:pt x="660280" y="1979638"/>
                  <a:pt x="684290" y="1962831"/>
                </a:cubicBezTo>
                <a:cubicBezTo>
                  <a:pt x="708300" y="1946024"/>
                  <a:pt x="737112" y="1937620"/>
                  <a:pt x="770726" y="1937620"/>
                </a:cubicBezTo>
                <a:cubicBezTo>
                  <a:pt x="799539" y="1937620"/>
                  <a:pt x="829551" y="1916011"/>
                  <a:pt x="860765" y="1872793"/>
                </a:cubicBezTo>
                <a:cubicBezTo>
                  <a:pt x="891978" y="1829574"/>
                  <a:pt x="907584" y="1795960"/>
                  <a:pt x="907584" y="1771950"/>
                </a:cubicBezTo>
                <a:cubicBezTo>
                  <a:pt x="907584" y="1757544"/>
                  <a:pt x="895579" y="1738336"/>
                  <a:pt x="871569" y="1714325"/>
                </a:cubicBezTo>
                <a:cubicBezTo>
                  <a:pt x="847559" y="1690315"/>
                  <a:pt x="828351" y="1673508"/>
                  <a:pt x="813945" y="1663904"/>
                </a:cubicBezTo>
                <a:cubicBezTo>
                  <a:pt x="813945" y="1649498"/>
                  <a:pt x="807942" y="1630290"/>
                  <a:pt x="795937" y="1606280"/>
                </a:cubicBezTo>
                <a:cubicBezTo>
                  <a:pt x="783932" y="1582270"/>
                  <a:pt x="769526" y="1555858"/>
                  <a:pt x="752719" y="1527046"/>
                </a:cubicBezTo>
                <a:cubicBezTo>
                  <a:pt x="735912" y="1498234"/>
                  <a:pt x="720305" y="1468221"/>
                  <a:pt x="705899" y="1437008"/>
                </a:cubicBezTo>
                <a:cubicBezTo>
                  <a:pt x="691493" y="1405795"/>
                  <a:pt x="684290" y="1378183"/>
                  <a:pt x="684290" y="1354173"/>
                </a:cubicBezTo>
                <a:cubicBezTo>
                  <a:pt x="684290" y="1349371"/>
                  <a:pt x="685490" y="1344569"/>
                  <a:pt x="687891" y="1339767"/>
                </a:cubicBezTo>
                <a:cubicBezTo>
                  <a:pt x="690292" y="1334965"/>
                  <a:pt x="691493" y="1330163"/>
                  <a:pt x="691493" y="1325361"/>
                </a:cubicBezTo>
                <a:cubicBezTo>
                  <a:pt x="701097" y="1334965"/>
                  <a:pt x="711901" y="1354173"/>
                  <a:pt x="723907" y="1382985"/>
                </a:cubicBezTo>
                <a:cubicBezTo>
                  <a:pt x="735912" y="1411797"/>
                  <a:pt x="747917" y="1440610"/>
                  <a:pt x="759922" y="1469422"/>
                </a:cubicBezTo>
                <a:cubicBezTo>
                  <a:pt x="771927" y="1498234"/>
                  <a:pt x="785132" y="1524645"/>
                  <a:pt x="799539" y="1548655"/>
                </a:cubicBezTo>
                <a:cubicBezTo>
                  <a:pt x="813945" y="1572666"/>
                  <a:pt x="830752" y="1584671"/>
                  <a:pt x="849960" y="1584671"/>
                </a:cubicBezTo>
                <a:cubicBezTo>
                  <a:pt x="854762" y="1584671"/>
                  <a:pt x="864366" y="1582270"/>
                  <a:pt x="878772" y="1577468"/>
                </a:cubicBezTo>
                <a:cubicBezTo>
                  <a:pt x="893178" y="1572666"/>
                  <a:pt x="905183" y="1570265"/>
                  <a:pt x="914787" y="1570265"/>
                </a:cubicBezTo>
                <a:cubicBezTo>
                  <a:pt x="933996" y="1570265"/>
                  <a:pt x="966409" y="1581069"/>
                  <a:pt x="1012028" y="1602678"/>
                </a:cubicBezTo>
                <a:cubicBezTo>
                  <a:pt x="1057648" y="1624287"/>
                  <a:pt x="1092463" y="1635092"/>
                  <a:pt x="1116473" y="1635092"/>
                </a:cubicBezTo>
                <a:cubicBezTo>
                  <a:pt x="1174097" y="1635092"/>
                  <a:pt x="1202909" y="1617084"/>
                  <a:pt x="1202909" y="1581069"/>
                </a:cubicBezTo>
                <a:cubicBezTo>
                  <a:pt x="1202909" y="1545054"/>
                  <a:pt x="1210112" y="1515041"/>
                  <a:pt x="1224519" y="1491031"/>
                </a:cubicBezTo>
                <a:cubicBezTo>
                  <a:pt x="1229320" y="1495833"/>
                  <a:pt x="1234123" y="1498234"/>
                  <a:pt x="1238925" y="1498234"/>
                </a:cubicBezTo>
                <a:cubicBezTo>
                  <a:pt x="1248529" y="1498234"/>
                  <a:pt x="1265336" y="1479026"/>
                  <a:pt x="1289346" y="1440610"/>
                </a:cubicBezTo>
                <a:cubicBezTo>
                  <a:pt x="1313356" y="1402193"/>
                  <a:pt x="1366179" y="1382985"/>
                  <a:pt x="1447813" y="1382985"/>
                </a:cubicBezTo>
                <a:cubicBezTo>
                  <a:pt x="1471823" y="1382985"/>
                  <a:pt x="1488630" y="1388988"/>
                  <a:pt x="1498234" y="1400993"/>
                </a:cubicBezTo>
                <a:cubicBezTo>
                  <a:pt x="1507838" y="1412998"/>
                  <a:pt x="1524646" y="1419000"/>
                  <a:pt x="1548656" y="1419000"/>
                </a:cubicBezTo>
                <a:cubicBezTo>
                  <a:pt x="1553458" y="1419000"/>
                  <a:pt x="1555859" y="1416599"/>
                  <a:pt x="1555859" y="1411797"/>
                </a:cubicBezTo>
                <a:cubicBezTo>
                  <a:pt x="1555859" y="1406995"/>
                  <a:pt x="1558260" y="1404594"/>
                  <a:pt x="1563062" y="1404594"/>
                </a:cubicBezTo>
                <a:cubicBezTo>
                  <a:pt x="1567864" y="1404594"/>
                  <a:pt x="1572666" y="1409396"/>
                  <a:pt x="1577468" y="1419000"/>
                </a:cubicBezTo>
                <a:lnTo>
                  <a:pt x="1594209" y="1430164"/>
                </a:lnTo>
                <a:lnTo>
                  <a:pt x="1608076" y="1410899"/>
                </a:lnTo>
                <a:cubicBezTo>
                  <a:pt x="1618881" y="1398289"/>
                  <a:pt x="1635092" y="1380584"/>
                  <a:pt x="1656702" y="1357775"/>
                </a:cubicBezTo>
                <a:cubicBezTo>
                  <a:pt x="1699920" y="1312155"/>
                  <a:pt x="1721529" y="1270137"/>
                  <a:pt x="1721529" y="1231721"/>
                </a:cubicBezTo>
                <a:cubicBezTo>
                  <a:pt x="1721529" y="1207711"/>
                  <a:pt x="1717927" y="1180099"/>
                  <a:pt x="1710725" y="1148886"/>
                </a:cubicBezTo>
                <a:cubicBezTo>
                  <a:pt x="1703521" y="1117673"/>
                  <a:pt x="1699920" y="1090061"/>
                  <a:pt x="1699920" y="1066051"/>
                </a:cubicBezTo>
                <a:close/>
                <a:moveTo>
                  <a:pt x="2953251" y="0"/>
                </a:moveTo>
                <a:cubicBezTo>
                  <a:pt x="2972459" y="0"/>
                  <a:pt x="2991667" y="12005"/>
                  <a:pt x="3010875" y="36015"/>
                </a:cubicBezTo>
                <a:cubicBezTo>
                  <a:pt x="3030083" y="60025"/>
                  <a:pt x="3051692" y="72030"/>
                  <a:pt x="3075702" y="72030"/>
                </a:cubicBezTo>
                <a:cubicBezTo>
                  <a:pt x="3114119" y="72030"/>
                  <a:pt x="3139329" y="63627"/>
                  <a:pt x="3151334" y="46820"/>
                </a:cubicBezTo>
                <a:cubicBezTo>
                  <a:pt x="3163340" y="30013"/>
                  <a:pt x="3176545" y="21609"/>
                  <a:pt x="3190951" y="21609"/>
                </a:cubicBezTo>
                <a:cubicBezTo>
                  <a:pt x="3210159" y="21609"/>
                  <a:pt x="3226966" y="30013"/>
                  <a:pt x="3241373" y="46820"/>
                </a:cubicBezTo>
                <a:cubicBezTo>
                  <a:pt x="3255779" y="63627"/>
                  <a:pt x="3262982" y="79234"/>
                  <a:pt x="3262982" y="93640"/>
                </a:cubicBezTo>
                <a:cubicBezTo>
                  <a:pt x="3296596" y="117650"/>
                  <a:pt x="3327809" y="133256"/>
                  <a:pt x="3356621" y="140459"/>
                </a:cubicBezTo>
                <a:cubicBezTo>
                  <a:pt x="3385434" y="147663"/>
                  <a:pt x="3416647" y="156066"/>
                  <a:pt x="3450261" y="165670"/>
                </a:cubicBezTo>
                <a:cubicBezTo>
                  <a:pt x="3450261" y="247305"/>
                  <a:pt x="3473071" y="292924"/>
                  <a:pt x="3518690" y="302528"/>
                </a:cubicBezTo>
                <a:cubicBezTo>
                  <a:pt x="3564309" y="312132"/>
                  <a:pt x="3606327" y="328939"/>
                  <a:pt x="3644743" y="352949"/>
                </a:cubicBezTo>
                <a:cubicBezTo>
                  <a:pt x="3635139" y="367355"/>
                  <a:pt x="3624335" y="381762"/>
                  <a:pt x="3612330" y="396168"/>
                </a:cubicBezTo>
                <a:cubicBezTo>
                  <a:pt x="3600325" y="410574"/>
                  <a:pt x="3594322" y="424980"/>
                  <a:pt x="3594322" y="439386"/>
                </a:cubicBezTo>
                <a:cubicBezTo>
                  <a:pt x="3594322" y="458594"/>
                  <a:pt x="3600325" y="473000"/>
                  <a:pt x="3612330" y="482604"/>
                </a:cubicBezTo>
                <a:cubicBezTo>
                  <a:pt x="3624335" y="492208"/>
                  <a:pt x="3637540" y="504213"/>
                  <a:pt x="3651946" y="518620"/>
                </a:cubicBezTo>
                <a:cubicBezTo>
                  <a:pt x="3666353" y="533026"/>
                  <a:pt x="3679558" y="549833"/>
                  <a:pt x="3691563" y="569041"/>
                </a:cubicBezTo>
                <a:cubicBezTo>
                  <a:pt x="3703568" y="588249"/>
                  <a:pt x="3709571" y="614660"/>
                  <a:pt x="3709571" y="648274"/>
                </a:cubicBezTo>
                <a:cubicBezTo>
                  <a:pt x="3709571" y="648274"/>
                  <a:pt x="3707170" y="659079"/>
                  <a:pt x="3702368" y="680688"/>
                </a:cubicBezTo>
                <a:cubicBezTo>
                  <a:pt x="3697566" y="702297"/>
                  <a:pt x="3691563" y="723907"/>
                  <a:pt x="3684360" y="745515"/>
                </a:cubicBezTo>
                <a:cubicBezTo>
                  <a:pt x="3677157" y="767125"/>
                  <a:pt x="3668754" y="787533"/>
                  <a:pt x="3659149" y="806741"/>
                </a:cubicBezTo>
                <a:cubicBezTo>
                  <a:pt x="3649545" y="825949"/>
                  <a:pt x="3639941" y="835554"/>
                  <a:pt x="3630337" y="835554"/>
                </a:cubicBezTo>
                <a:lnTo>
                  <a:pt x="3637540" y="842757"/>
                </a:lnTo>
                <a:cubicBezTo>
                  <a:pt x="3637540" y="852361"/>
                  <a:pt x="3633939" y="863165"/>
                  <a:pt x="3626736" y="875170"/>
                </a:cubicBezTo>
                <a:cubicBezTo>
                  <a:pt x="3619533" y="887175"/>
                  <a:pt x="3615931" y="897980"/>
                  <a:pt x="3615931" y="907584"/>
                </a:cubicBezTo>
                <a:cubicBezTo>
                  <a:pt x="3615931" y="921990"/>
                  <a:pt x="3625535" y="931594"/>
                  <a:pt x="3644743" y="936396"/>
                </a:cubicBezTo>
                <a:cubicBezTo>
                  <a:pt x="3687962" y="912386"/>
                  <a:pt x="3728779" y="891977"/>
                  <a:pt x="3767195" y="875170"/>
                </a:cubicBezTo>
                <a:cubicBezTo>
                  <a:pt x="3805612" y="858363"/>
                  <a:pt x="3827221" y="847559"/>
                  <a:pt x="3832023" y="842757"/>
                </a:cubicBezTo>
                <a:cubicBezTo>
                  <a:pt x="3841627" y="847559"/>
                  <a:pt x="3851231" y="854762"/>
                  <a:pt x="3860835" y="864366"/>
                </a:cubicBezTo>
                <a:cubicBezTo>
                  <a:pt x="3870439" y="873970"/>
                  <a:pt x="3880043" y="878772"/>
                  <a:pt x="3889647" y="878772"/>
                </a:cubicBezTo>
                <a:cubicBezTo>
                  <a:pt x="3894449" y="878772"/>
                  <a:pt x="3907655" y="869168"/>
                  <a:pt x="3929264" y="849960"/>
                </a:cubicBezTo>
                <a:cubicBezTo>
                  <a:pt x="3950873" y="830752"/>
                  <a:pt x="3971282" y="821147"/>
                  <a:pt x="3990490" y="821147"/>
                </a:cubicBezTo>
                <a:cubicBezTo>
                  <a:pt x="4014500" y="821147"/>
                  <a:pt x="4037310" y="840356"/>
                  <a:pt x="4058919" y="878772"/>
                </a:cubicBezTo>
                <a:cubicBezTo>
                  <a:pt x="4080528" y="917188"/>
                  <a:pt x="4108140" y="936396"/>
                  <a:pt x="4141754" y="936396"/>
                </a:cubicBezTo>
                <a:cubicBezTo>
                  <a:pt x="4141754" y="936396"/>
                  <a:pt x="4151358" y="931594"/>
                  <a:pt x="4170566" y="921990"/>
                </a:cubicBezTo>
                <a:cubicBezTo>
                  <a:pt x="4184972" y="921990"/>
                  <a:pt x="4198178" y="929193"/>
                  <a:pt x="4210183" y="943599"/>
                </a:cubicBezTo>
                <a:cubicBezTo>
                  <a:pt x="4222188" y="958005"/>
                  <a:pt x="4237795" y="965208"/>
                  <a:pt x="4257003" y="965208"/>
                </a:cubicBezTo>
                <a:cubicBezTo>
                  <a:pt x="4281013" y="965208"/>
                  <a:pt x="4296620" y="949602"/>
                  <a:pt x="4303823" y="918389"/>
                </a:cubicBezTo>
                <a:cubicBezTo>
                  <a:pt x="4311026" y="887175"/>
                  <a:pt x="4326632" y="869168"/>
                  <a:pt x="4350642" y="864366"/>
                </a:cubicBezTo>
                <a:cubicBezTo>
                  <a:pt x="4365049" y="864366"/>
                  <a:pt x="4372252" y="873970"/>
                  <a:pt x="4372252" y="893178"/>
                </a:cubicBezTo>
                <a:cubicBezTo>
                  <a:pt x="4372252" y="912386"/>
                  <a:pt x="4368650" y="935196"/>
                  <a:pt x="4361447" y="961607"/>
                </a:cubicBezTo>
                <a:cubicBezTo>
                  <a:pt x="4354244" y="988018"/>
                  <a:pt x="4350642" y="1008427"/>
                  <a:pt x="4350642" y="1022833"/>
                </a:cubicBezTo>
                <a:cubicBezTo>
                  <a:pt x="4350642" y="1046843"/>
                  <a:pt x="4367450" y="1063650"/>
                  <a:pt x="4401064" y="1073254"/>
                </a:cubicBezTo>
                <a:cubicBezTo>
                  <a:pt x="4434678" y="1082858"/>
                  <a:pt x="4451485" y="1102066"/>
                  <a:pt x="4451485" y="1130879"/>
                </a:cubicBezTo>
                <a:cubicBezTo>
                  <a:pt x="4451485" y="1130879"/>
                  <a:pt x="4449084" y="1133280"/>
                  <a:pt x="4444282" y="1138082"/>
                </a:cubicBezTo>
                <a:lnTo>
                  <a:pt x="4451485" y="1138082"/>
                </a:lnTo>
                <a:cubicBezTo>
                  <a:pt x="4461089" y="1138082"/>
                  <a:pt x="4465891" y="1135681"/>
                  <a:pt x="4465891" y="1130879"/>
                </a:cubicBezTo>
                <a:cubicBezTo>
                  <a:pt x="4485099" y="1145285"/>
                  <a:pt x="4503107" y="1160891"/>
                  <a:pt x="4519914" y="1177698"/>
                </a:cubicBezTo>
                <a:cubicBezTo>
                  <a:pt x="4536721" y="1194505"/>
                  <a:pt x="4545125" y="1217315"/>
                  <a:pt x="4545125" y="1246127"/>
                </a:cubicBezTo>
                <a:cubicBezTo>
                  <a:pt x="4545125" y="1260533"/>
                  <a:pt x="4542724" y="1274940"/>
                  <a:pt x="4537922" y="1289346"/>
                </a:cubicBezTo>
                <a:cubicBezTo>
                  <a:pt x="4533120" y="1303752"/>
                  <a:pt x="4528318" y="1318158"/>
                  <a:pt x="4523516" y="1332564"/>
                </a:cubicBezTo>
                <a:cubicBezTo>
                  <a:pt x="4523516" y="1337366"/>
                  <a:pt x="4525917" y="1339767"/>
                  <a:pt x="4530719" y="1339767"/>
                </a:cubicBezTo>
                <a:cubicBezTo>
                  <a:pt x="4535521" y="1339767"/>
                  <a:pt x="4540323" y="1342168"/>
                  <a:pt x="4545125" y="1346970"/>
                </a:cubicBezTo>
                <a:cubicBezTo>
                  <a:pt x="4535521" y="1375782"/>
                  <a:pt x="4530719" y="1390188"/>
                  <a:pt x="4530719" y="1390188"/>
                </a:cubicBezTo>
                <a:cubicBezTo>
                  <a:pt x="4530719" y="1399792"/>
                  <a:pt x="4540323" y="1411797"/>
                  <a:pt x="4559531" y="1426204"/>
                </a:cubicBezTo>
                <a:cubicBezTo>
                  <a:pt x="4578739" y="1440610"/>
                  <a:pt x="4593145" y="1455016"/>
                  <a:pt x="4602749" y="1469422"/>
                </a:cubicBezTo>
                <a:cubicBezTo>
                  <a:pt x="4612353" y="1479026"/>
                  <a:pt x="4617155" y="1498234"/>
                  <a:pt x="4617155" y="1527046"/>
                </a:cubicBezTo>
                <a:cubicBezTo>
                  <a:pt x="4617155" y="1560660"/>
                  <a:pt x="4608752" y="1596676"/>
                  <a:pt x="4591945" y="1635092"/>
                </a:cubicBezTo>
                <a:cubicBezTo>
                  <a:pt x="4575137" y="1673508"/>
                  <a:pt x="4561932" y="1692716"/>
                  <a:pt x="4552328" y="1692716"/>
                </a:cubicBezTo>
                <a:cubicBezTo>
                  <a:pt x="4547526" y="1692716"/>
                  <a:pt x="4543924" y="1691516"/>
                  <a:pt x="4541523" y="1689115"/>
                </a:cubicBezTo>
                <a:cubicBezTo>
                  <a:pt x="4539122" y="1686714"/>
                  <a:pt x="4535521" y="1685513"/>
                  <a:pt x="4530719" y="1685513"/>
                </a:cubicBezTo>
                <a:cubicBezTo>
                  <a:pt x="4525917" y="1685513"/>
                  <a:pt x="4513912" y="1699919"/>
                  <a:pt x="4494703" y="1728732"/>
                </a:cubicBezTo>
                <a:cubicBezTo>
                  <a:pt x="4475495" y="1757544"/>
                  <a:pt x="4465891" y="1776752"/>
                  <a:pt x="4465891" y="1786356"/>
                </a:cubicBezTo>
                <a:cubicBezTo>
                  <a:pt x="4465891" y="1800762"/>
                  <a:pt x="4473094" y="1812767"/>
                  <a:pt x="4487500" y="1822371"/>
                </a:cubicBezTo>
                <a:cubicBezTo>
                  <a:pt x="4501906" y="1831975"/>
                  <a:pt x="4509110" y="1841579"/>
                  <a:pt x="4509110" y="1851183"/>
                </a:cubicBezTo>
                <a:cubicBezTo>
                  <a:pt x="4509110" y="1870392"/>
                  <a:pt x="4501906" y="1884798"/>
                  <a:pt x="4487500" y="1894402"/>
                </a:cubicBezTo>
                <a:cubicBezTo>
                  <a:pt x="4473094" y="1904006"/>
                  <a:pt x="4456287" y="1912409"/>
                  <a:pt x="4437079" y="1919612"/>
                </a:cubicBezTo>
                <a:cubicBezTo>
                  <a:pt x="4417871" y="1926815"/>
                  <a:pt x="4401064" y="1936420"/>
                  <a:pt x="4386658" y="1948425"/>
                </a:cubicBezTo>
                <a:cubicBezTo>
                  <a:pt x="4372252" y="1960430"/>
                  <a:pt x="4362647" y="1978437"/>
                  <a:pt x="4357845" y="2002447"/>
                </a:cubicBezTo>
                <a:cubicBezTo>
                  <a:pt x="4357845" y="2012052"/>
                  <a:pt x="4355444" y="2021656"/>
                  <a:pt x="4350642" y="2031260"/>
                </a:cubicBezTo>
                <a:cubicBezTo>
                  <a:pt x="4345840" y="2040864"/>
                  <a:pt x="4331434" y="2045666"/>
                  <a:pt x="4307424" y="2045666"/>
                </a:cubicBezTo>
                <a:cubicBezTo>
                  <a:pt x="4297820" y="2045666"/>
                  <a:pt x="4288216" y="2043265"/>
                  <a:pt x="4278612" y="2038463"/>
                </a:cubicBezTo>
                <a:cubicBezTo>
                  <a:pt x="4269008" y="2033661"/>
                  <a:pt x="4259404" y="2031260"/>
                  <a:pt x="4249800" y="2031260"/>
                </a:cubicBezTo>
                <a:cubicBezTo>
                  <a:pt x="4211383" y="2031260"/>
                  <a:pt x="4186173" y="2045666"/>
                  <a:pt x="4174168" y="2074478"/>
                </a:cubicBezTo>
                <a:cubicBezTo>
                  <a:pt x="4162162" y="2103290"/>
                  <a:pt x="4146556" y="2127300"/>
                  <a:pt x="4127348" y="2146509"/>
                </a:cubicBezTo>
                <a:cubicBezTo>
                  <a:pt x="4132150" y="2146509"/>
                  <a:pt x="4127348" y="2147709"/>
                  <a:pt x="4112942" y="2150110"/>
                </a:cubicBezTo>
                <a:cubicBezTo>
                  <a:pt x="4098536" y="2152511"/>
                  <a:pt x="4093733" y="2156113"/>
                  <a:pt x="4098536" y="2160915"/>
                </a:cubicBezTo>
                <a:cubicBezTo>
                  <a:pt x="4084129" y="2151311"/>
                  <a:pt x="4068523" y="2140506"/>
                  <a:pt x="4051716" y="2128501"/>
                </a:cubicBezTo>
                <a:cubicBezTo>
                  <a:pt x="4034909" y="2116496"/>
                  <a:pt x="4019302" y="2110493"/>
                  <a:pt x="4004896" y="2110493"/>
                </a:cubicBezTo>
                <a:cubicBezTo>
                  <a:pt x="3980886" y="2110493"/>
                  <a:pt x="3959277" y="2121298"/>
                  <a:pt x="3940068" y="2142907"/>
                </a:cubicBezTo>
                <a:cubicBezTo>
                  <a:pt x="3920860" y="2164516"/>
                  <a:pt x="3901652" y="2175321"/>
                  <a:pt x="3882444" y="2175321"/>
                </a:cubicBezTo>
                <a:cubicBezTo>
                  <a:pt x="3872840" y="2175321"/>
                  <a:pt x="3862035" y="2174120"/>
                  <a:pt x="3850030" y="2171719"/>
                </a:cubicBezTo>
                <a:cubicBezTo>
                  <a:pt x="3838025" y="2169318"/>
                  <a:pt x="3827221" y="2168118"/>
                  <a:pt x="3817617" y="2168118"/>
                </a:cubicBezTo>
                <a:cubicBezTo>
                  <a:pt x="3812815" y="2168118"/>
                  <a:pt x="3810414" y="2169318"/>
                  <a:pt x="3810414" y="2171719"/>
                </a:cubicBezTo>
                <a:cubicBezTo>
                  <a:pt x="3810414" y="2174120"/>
                  <a:pt x="3808013" y="2175321"/>
                  <a:pt x="3803210" y="2175321"/>
                </a:cubicBezTo>
                <a:cubicBezTo>
                  <a:pt x="3793606" y="2175321"/>
                  <a:pt x="3784002" y="2169318"/>
                  <a:pt x="3774398" y="2157313"/>
                </a:cubicBezTo>
                <a:cubicBezTo>
                  <a:pt x="3764794" y="2145308"/>
                  <a:pt x="3755190" y="2139305"/>
                  <a:pt x="3745586" y="2139305"/>
                </a:cubicBezTo>
                <a:cubicBezTo>
                  <a:pt x="3740784" y="2139305"/>
                  <a:pt x="3738383" y="2141706"/>
                  <a:pt x="3738383" y="2146509"/>
                </a:cubicBezTo>
                <a:cubicBezTo>
                  <a:pt x="3738383" y="2151311"/>
                  <a:pt x="3735982" y="2153712"/>
                  <a:pt x="3731180" y="2153712"/>
                </a:cubicBezTo>
                <a:cubicBezTo>
                  <a:pt x="3721576" y="2153712"/>
                  <a:pt x="3708370" y="2145308"/>
                  <a:pt x="3691563" y="2128501"/>
                </a:cubicBezTo>
                <a:cubicBezTo>
                  <a:pt x="3674756" y="2111694"/>
                  <a:pt x="3659149" y="2098488"/>
                  <a:pt x="3644743" y="2088884"/>
                </a:cubicBezTo>
                <a:cubicBezTo>
                  <a:pt x="3639941" y="2093686"/>
                  <a:pt x="3627936" y="2096087"/>
                  <a:pt x="3608728" y="2096087"/>
                </a:cubicBezTo>
                <a:cubicBezTo>
                  <a:pt x="3570312" y="2096087"/>
                  <a:pt x="3551104" y="2084082"/>
                  <a:pt x="3551104" y="2060072"/>
                </a:cubicBezTo>
                <a:cubicBezTo>
                  <a:pt x="3551104" y="2026458"/>
                  <a:pt x="3540299" y="2002447"/>
                  <a:pt x="3518690" y="1988041"/>
                </a:cubicBezTo>
                <a:cubicBezTo>
                  <a:pt x="3497081" y="1973635"/>
                  <a:pt x="3474271" y="1962831"/>
                  <a:pt x="3450261" y="1955628"/>
                </a:cubicBezTo>
                <a:cubicBezTo>
                  <a:pt x="3426251" y="1948425"/>
                  <a:pt x="3403441" y="1941222"/>
                  <a:pt x="3381832" y="1934018"/>
                </a:cubicBezTo>
                <a:cubicBezTo>
                  <a:pt x="3360223" y="1926815"/>
                  <a:pt x="3349418" y="1911209"/>
                  <a:pt x="3349418" y="1887199"/>
                </a:cubicBezTo>
                <a:cubicBezTo>
                  <a:pt x="3349418" y="1877595"/>
                  <a:pt x="3350619" y="1869191"/>
                  <a:pt x="3353020" y="1861988"/>
                </a:cubicBezTo>
                <a:cubicBezTo>
                  <a:pt x="3355421" y="1854785"/>
                  <a:pt x="3356621" y="1846381"/>
                  <a:pt x="3356621" y="1836777"/>
                </a:cubicBezTo>
                <a:cubicBezTo>
                  <a:pt x="3356621" y="1827173"/>
                  <a:pt x="3349418" y="1810366"/>
                  <a:pt x="3335012" y="1786356"/>
                </a:cubicBezTo>
                <a:cubicBezTo>
                  <a:pt x="3320606" y="1762346"/>
                  <a:pt x="3301398" y="1750341"/>
                  <a:pt x="3277388" y="1750341"/>
                </a:cubicBezTo>
                <a:cubicBezTo>
                  <a:pt x="3272586" y="1750341"/>
                  <a:pt x="3267784" y="1752742"/>
                  <a:pt x="3262982" y="1757544"/>
                </a:cubicBezTo>
                <a:cubicBezTo>
                  <a:pt x="3258180" y="1752742"/>
                  <a:pt x="3255779" y="1738336"/>
                  <a:pt x="3255779" y="1714325"/>
                </a:cubicBezTo>
                <a:cubicBezTo>
                  <a:pt x="3255779" y="1675909"/>
                  <a:pt x="3264182" y="1659102"/>
                  <a:pt x="3280989" y="1663904"/>
                </a:cubicBezTo>
                <a:cubicBezTo>
                  <a:pt x="3297796" y="1668706"/>
                  <a:pt x="3306200" y="1656701"/>
                  <a:pt x="3306200" y="1627889"/>
                </a:cubicBezTo>
                <a:cubicBezTo>
                  <a:pt x="3306200" y="1594275"/>
                  <a:pt x="3294195" y="1567863"/>
                  <a:pt x="3270185" y="1548655"/>
                </a:cubicBezTo>
                <a:cubicBezTo>
                  <a:pt x="3246175" y="1529447"/>
                  <a:pt x="3234170" y="1512640"/>
                  <a:pt x="3234170" y="1498234"/>
                </a:cubicBezTo>
                <a:cubicBezTo>
                  <a:pt x="3234170" y="1474224"/>
                  <a:pt x="3240172" y="1452615"/>
                  <a:pt x="3252177" y="1433407"/>
                </a:cubicBezTo>
                <a:cubicBezTo>
                  <a:pt x="3264182" y="1414198"/>
                  <a:pt x="3274987" y="1397391"/>
                  <a:pt x="3284591" y="1382985"/>
                </a:cubicBezTo>
                <a:cubicBezTo>
                  <a:pt x="3274987" y="1363777"/>
                  <a:pt x="3270185" y="1354173"/>
                  <a:pt x="3270185" y="1354173"/>
                </a:cubicBezTo>
                <a:cubicBezTo>
                  <a:pt x="3270185" y="1349371"/>
                  <a:pt x="3274987" y="1342168"/>
                  <a:pt x="3284591" y="1332564"/>
                </a:cubicBezTo>
                <a:cubicBezTo>
                  <a:pt x="3260581" y="1322960"/>
                  <a:pt x="3225766" y="1315757"/>
                  <a:pt x="3180147" y="1310955"/>
                </a:cubicBezTo>
                <a:cubicBezTo>
                  <a:pt x="3134527" y="1306153"/>
                  <a:pt x="3109317" y="1301351"/>
                  <a:pt x="3104515" y="1296549"/>
                </a:cubicBezTo>
                <a:cubicBezTo>
                  <a:pt x="3066098" y="1296549"/>
                  <a:pt x="3034885" y="1304952"/>
                  <a:pt x="3010875" y="1321759"/>
                </a:cubicBezTo>
                <a:cubicBezTo>
                  <a:pt x="2986865" y="1338566"/>
                  <a:pt x="2962855" y="1351772"/>
                  <a:pt x="2938844" y="1361376"/>
                </a:cubicBezTo>
                <a:cubicBezTo>
                  <a:pt x="2943647" y="1366178"/>
                  <a:pt x="2948449" y="1368579"/>
                  <a:pt x="2953251" y="1368579"/>
                </a:cubicBezTo>
                <a:cubicBezTo>
                  <a:pt x="2953251" y="1368579"/>
                  <a:pt x="2937644" y="1361376"/>
                  <a:pt x="2906431" y="1346970"/>
                </a:cubicBezTo>
                <a:cubicBezTo>
                  <a:pt x="2875218" y="1332564"/>
                  <a:pt x="2841603" y="1316957"/>
                  <a:pt x="2805588" y="1300150"/>
                </a:cubicBezTo>
                <a:cubicBezTo>
                  <a:pt x="2769573" y="1283343"/>
                  <a:pt x="2735959" y="1266536"/>
                  <a:pt x="2704745" y="1249729"/>
                </a:cubicBezTo>
                <a:cubicBezTo>
                  <a:pt x="2673532" y="1232922"/>
                  <a:pt x="2657926" y="1219716"/>
                  <a:pt x="2657926" y="1210112"/>
                </a:cubicBezTo>
                <a:lnTo>
                  <a:pt x="2657926" y="1217315"/>
                </a:lnTo>
                <a:cubicBezTo>
                  <a:pt x="2657926" y="1212513"/>
                  <a:pt x="2654324" y="1201709"/>
                  <a:pt x="2647121" y="1184901"/>
                </a:cubicBezTo>
                <a:cubicBezTo>
                  <a:pt x="2639918" y="1168094"/>
                  <a:pt x="2619509" y="1159691"/>
                  <a:pt x="2585895" y="1159691"/>
                </a:cubicBezTo>
                <a:cubicBezTo>
                  <a:pt x="2581093" y="1159691"/>
                  <a:pt x="2578692" y="1160891"/>
                  <a:pt x="2578692" y="1163292"/>
                </a:cubicBezTo>
                <a:cubicBezTo>
                  <a:pt x="2578692" y="1165693"/>
                  <a:pt x="2576291" y="1166894"/>
                  <a:pt x="2571489" y="1166894"/>
                </a:cubicBezTo>
                <a:cubicBezTo>
                  <a:pt x="2537875" y="1166894"/>
                  <a:pt x="2517466" y="1153688"/>
                  <a:pt x="2510263" y="1127277"/>
                </a:cubicBezTo>
                <a:cubicBezTo>
                  <a:pt x="2503060" y="1100866"/>
                  <a:pt x="2499458" y="1080457"/>
                  <a:pt x="2499458" y="1066051"/>
                </a:cubicBezTo>
                <a:cubicBezTo>
                  <a:pt x="2499458" y="1056447"/>
                  <a:pt x="2476649" y="1024033"/>
                  <a:pt x="2431029" y="968810"/>
                </a:cubicBezTo>
                <a:cubicBezTo>
                  <a:pt x="2385410" y="913587"/>
                  <a:pt x="2362600" y="842757"/>
                  <a:pt x="2362600" y="756320"/>
                </a:cubicBezTo>
                <a:cubicBezTo>
                  <a:pt x="2362600" y="746716"/>
                  <a:pt x="2369804" y="727508"/>
                  <a:pt x="2384210" y="698696"/>
                </a:cubicBezTo>
                <a:cubicBezTo>
                  <a:pt x="2398616" y="669883"/>
                  <a:pt x="2405819" y="650675"/>
                  <a:pt x="2405819" y="641071"/>
                </a:cubicBezTo>
                <a:cubicBezTo>
                  <a:pt x="2405819" y="626665"/>
                  <a:pt x="2398616" y="608658"/>
                  <a:pt x="2384210" y="587049"/>
                </a:cubicBezTo>
                <a:cubicBezTo>
                  <a:pt x="2369804" y="565439"/>
                  <a:pt x="2362600" y="547432"/>
                  <a:pt x="2362600" y="533026"/>
                </a:cubicBezTo>
                <a:cubicBezTo>
                  <a:pt x="2362600" y="513817"/>
                  <a:pt x="2368603" y="501812"/>
                  <a:pt x="2380608" y="497010"/>
                </a:cubicBezTo>
                <a:cubicBezTo>
                  <a:pt x="2392613" y="492208"/>
                  <a:pt x="2405819" y="487406"/>
                  <a:pt x="2420225" y="482604"/>
                </a:cubicBezTo>
                <a:cubicBezTo>
                  <a:pt x="2434631" y="477802"/>
                  <a:pt x="2447837" y="471800"/>
                  <a:pt x="2459842" y="464597"/>
                </a:cubicBezTo>
                <a:cubicBezTo>
                  <a:pt x="2471847" y="457394"/>
                  <a:pt x="2477849" y="441787"/>
                  <a:pt x="2477849" y="417777"/>
                </a:cubicBezTo>
                <a:cubicBezTo>
                  <a:pt x="2477849" y="403371"/>
                  <a:pt x="2471847" y="392566"/>
                  <a:pt x="2459842" y="385363"/>
                </a:cubicBezTo>
                <a:cubicBezTo>
                  <a:pt x="2447837" y="378160"/>
                  <a:pt x="2441834" y="367355"/>
                  <a:pt x="2441834" y="352949"/>
                </a:cubicBezTo>
                <a:cubicBezTo>
                  <a:pt x="2441834" y="314533"/>
                  <a:pt x="2456240" y="295325"/>
                  <a:pt x="2485052" y="295325"/>
                </a:cubicBezTo>
                <a:cubicBezTo>
                  <a:pt x="2489854" y="295325"/>
                  <a:pt x="2494656" y="296526"/>
                  <a:pt x="2499458" y="298926"/>
                </a:cubicBezTo>
                <a:cubicBezTo>
                  <a:pt x="2504260" y="301328"/>
                  <a:pt x="2509063" y="302528"/>
                  <a:pt x="2513865" y="302528"/>
                </a:cubicBezTo>
                <a:cubicBezTo>
                  <a:pt x="2552281" y="302528"/>
                  <a:pt x="2571489" y="288122"/>
                  <a:pt x="2571489" y="259310"/>
                </a:cubicBezTo>
                <a:cubicBezTo>
                  <a:pt x="2571489" y="249706"/>
                  <a:pt x="2570288" y="238901"/>
                  <a:pt x="2567887" y="226896"/>
                </a:cubicBezTo>
                <a:cubicBezTo>
                  <a:pt x="2565486" y="214891"/>
                  <a:pt x="2564286" y="204086"/>
                  <a:pt x="2564286" y="194482"/>
                </a:cubicBezTo>
                <a:cubicBezTo>
                  <a:pt x="2564286" y="175274"/>
                  <a:pt x="2573890" y="165670"/>
                  <a:pt x="2593098" y="165670"/>
                </a:cubicBezTo>
                <a:cubicBezTo>
                  <a:pt x="2602702" y="165670"/>
                  <a:pt x="2613507" y="166871"/>
                  <a:pt x="2625512" y="169272"/>
                </a:cubicBezTo>
                <a:cubicBezTo>
                  <a:pt x="2637517" y="171673"/>
                  <a:pt x="2648321" y="172873"/>
                  <a:pt x="2657926" y="172873"/>
                </a:cubicBezTo>
                <a:cubicBezTo>
                  <a:pt x="2677134" y="172873"/>
                  <a:pt x="2697542" y="158467"/>
                  <a:pt x="2719151" y="129655"/>
                </a:cubicBezTo>
                <a:cubicBezTo>
                  <a:pt x="2740761" y="100843"/>
                  <a:pt x="2758768" y="76833"/>
                  <a:pt x="2773174" y="57624"/>
                </a:cubicBezTo>
                <a:cubicBezTo>
                  <a:pt x="2792382" y="72030"/>
                  <a:pt x="2818794" y="79234"/>
                  <a:pt x="2852408" y="79234"/>
                </a:cubicBezTo>
                <a:cubicBezTo>
                  <a:pt x="2881220" y="79234"/>
                  <a:pt x="2899228" y="66028"/>
                  <a:pt x="2906431" y="39617"/>
                </a:cubicBezTo>
                <a:cubicBezTo>
                  <a:pt x="2913634" y="13206"/>
                  <a:pt x="2929240" y="0"/>
                  <a:pt x="29532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7159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 Effects 0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637695" y="709279"/>
            <a:ext cx="5868611" cy="5580369"/>
          </a:xfrm>
          <a:custGeom>
            <a:avLst/>
            <a:gdLst>
              <a:gd name="connsiteX0" fmla="*/ 1849535 w 5868611"/>
              <a:gd name="connsiteY0" fmla="*/ 5342554 h 5580369"/>
              <a:gd name="connsiteX1" fmla="*/ 1837236 w 5868611"/>
              <a:gd name="connsiteY1" fmla="*/ 5482131 h 5580369"/>
              <a:gd name="connsiteX2" fmla="*/ 1726293 w 5868611"/>
              <a:gd name="connsiteY2" fmla="*/ 5580369 h 5580369"/>
              <a:gd name="connsiteX3" fmla="*/ 1701064 w 5868611"/>
              <a:gd name="connsiteY3" fmla="*/ 5552817 h 5580369"/>
              <a:gd name="connsiteX4" fmla="*/ 1678137 w 5868611"/>
              <a:gd name="connsiteY4" fmla="*/ 5513035 h 5580369"/>
              <a:gd name="connsiteX5" fmla="*/ 1707227 w 5868611"/>
              <a:gd name="connsiteY5" fmla="*/ 5452626 h 5580369"/>
              <a:gd name="connsiteX6" fmla="*/ 1755436 w 5868611"/>
              <a:gd name="connsiteY6" fmla="*/ 5398345 h 5580369"/>
              <a:gd name="connsiteX7" fmla="*/ 1752383 w 5868611"/>
              <a:gd name="connsiteY7" fmla="*/ 5387643 h 5580369"/>
              <a:gd name="connsiteX8" fmla="*/ 1800958 w 5868611"/>
              <a:gd name="connsiteY8" fmla="*/ 5365095 h 5580369"/>
              <a:gd name="connsiteX9" fmla="*/ 1849535 w 5868611"/>
              <a:gd name="connsiteY9" fmla="*/ 5342554 h 5580369"/>
              <a:gd name="connsiteX10" fmla="*/ 3119289 w 5868611"/>
              <a:gd name="connsiteY10" fmla="*/ 5044073 h 5580369"/>
              <a:gd name="connsiteX11" fmla="*/ 3097853 w 5868611"/>
              <a:gd name="connsiteY11" fmla="*/ 5090719 h 5580369"/>
              <a:gd name="connsiteX12" fmla="*/ 3069535 w 5868611"/>
              <a:gd name="connsiteY12" fmla="*/ 5133537 h 5580369"/>
              <a:gd name="connsiteX13" fmla="*/ 3037408 w 5868611"/>
              <a:gd name="connsiteY13" fmla="*/ 5142700 h 5580369"/>
              <a:gd name="connsiteX14" fmla="*/ 3032826 w 5868611"/>
              <a:gd name="connsiteY14" fmla="*/ 5126636 h 5580369"/>
              <a:gd name="connsiteX15" fmla="*/ 3050048 w 5868611"/>
              <a:gd name="connsiteY15" fmla="*/ 5095669 h 5580369"/>
              <a:gd name="connsiteX16" fmla="*/ 3079507 w 5868611"/>
              <a:gd name="connsiteY16" fmla="*/ 5067000 h 5580369"/>
              <a:gd name="connsiteX17" fmla="*/ 3076453 w 5868611"/>
              <a:gd name="connsiteY17" fmla="*/ 5056291 h 5580369"/>
              <a:gd name="connsiteX18" fmla="*/ 4873875 w 5868611"/>
              <a:gd name="connsiteY18" fmla="*/ 4902600 h 5580369"/>
              <a:gd name="connsiteX19" fmla="*/ 4881513 w 5868611"/>
              <a:gd name="connsiteY19" fmla="*/ 4929379 h 5580369"/>
              <a:gd name="connsiteX20" fmla="*/ 4857030 w 5868611"/>
              <a:gd name="connsiteY20" fmla="*/ 4945040 h 5580369"/>
              <a:gd name="connsiteX21" fmla="*/ 4832548 w 5868611"/>
              <a:gd name="connsiteY21" fmla="*/ 4960708 h 5580369"/>
              <a:gd name="connsiteX22" fmla="*/ 4827968 w 5868611"/>
              <a:gd name="connsiteY22" fmla="*/ 4944652 h 5580369"/>
              <a:gd name="connsiteX23" fmla="*/ 4838677 w 5868611"/>
              <a:gd name="connsiteY23" fmla="*/ 4941597 h 5580369"/>
              <a:gd name="connsiteX24" fmla="*/ 4834093 w 5868611"/>
              <a:gd name="connsiteY24" fmla="*/ 4925527 h 5580369"/>
              <a:gd name="connsiteX25" fmla="*/ 4873875 w 5868611"/>
              <a:gd name="connsiteY25" fmla="*/ 4902600 h 5580369"/>
              <a:gd name="connsiteX26" fmla="*/ 3917200 w 5868611"/>
              <a:gd name="connsiteY26" fmla="*/ 4613830 h 5580369"/>
              <a:gd name="connsiteX27" fmla="*/ 3924836 w 5868611"/>
              <a:gd name="connsiteY27" fmla="*/ 4640603 h 5580369"/>
              <a:gd name="connsiteX28" fmla="*/ 3914128 w 5868611"/>
              <a:gd name="connsiteY28" fmla="*/ 4643657 h 5580369"/>
              <a:gd name="connsiteX29" fmla="*/ 3912987 w 5868611"/>
              <a:gd name="connsiteY29" fmla="*/ 4629508 h 5580369"/>
              <a:gd name="connsiteX30" fmla="*/ 3917200 w 5868611"/>
              <a:gd name="connsiteY30" fmla="*/ 4613830 h 5580369"/>
              <a:gd name="connsiteX31" fmla="*/ 2022751 w 5868611"/>
              <a:gd name="connsiteY31" fmla="*/ 4528851 h 5580369"/>
              <a:gd name="connsiteX32" fmla="*/ 2029632 w 5868611"/>
              <a:gd name="connsiteY32" fmla="*/ 4532678 h 5580369"/>
              <a:gd name="connsiteX33" fmla="*/ 2024278 w 5868611"/>
              <a:gd name="connsiteY33" fmla="*/ 4534206 h 5580369"/>
              <a:gd name="connsiteX34" fmla="*/ 2036514 w 5868611"/>
              <a:gd name="connsiteY34" fmla="*/ 4536506 h 5580369"/>
              <a:gd name="connsiteX35" fmla="*/ 2026928 w 5868611"/>
              <a:gd name="connsiteY35" fmla="*/ 4594246 h 5580369"/>
              <a:gd name="connsiteX36" fmla="*/ 1988287 w 5868611"/>
              <a:gd name="connsiteY36" fmla="*/ 4631323 h 5580369"/>
              <a:gd name="connsiteX37" fmla="*/ 1992869 w 5868611"/>
              <a:gd name="connsiteY37" fmla="*/ 4647387 h 5580369"/>
              <a:gd name="connsiteX38" fmla="*/ 1966097 w 5868611"/>
              <a:gd name="connsiteY38" fmla="*/ 4655023 h 5580369"/>
              <a:gd name="connsiteX39" fmla="*/ 1957670 w 5868611"/>
              <a:gd name="connsiteY39" fmla="*/ 4686378 h 5580369"/>
              <a:gd name="connsiteX40" fmla="*/ 1914834 w 5868611"/>
              <a:gd name="connsiteY40" fmla="*/ 4698596 h 5580369"/>
              <a:gd name="connsiteX41" fmla="*/ 1869680 w 5868611"/>
              <a:gd name="connsiteY41" fmla="*/ 4763586 h 5580369"/>
              <a:gd name="connsiteX42" fmla="*/ 1837535 w 5868611"/>
              <a:gd name="connsiteY42" fmla="*/ 4813286 h 5580369"/>
              <a:gd name="connsiteX43" fmla="*/ 1810762 w 5868611"/>
              <a:gd name="connsiteY43" fmla="*/ 4820922 h 5580369"/>
              <a:gd name="connsiteX44" fmla="*/ 1803862 w 5868611"/>
              <a:gd name="connsiteY44" fmla="*/ 4857631 h 5580369"/>
              <a:gd name="connsiteX45" fmla="*/ 1771735 w 5868611"/>
              <a:gd name="connsiteY45" fmla="*/ 4866794 h 5580369"/>
              <a:gd name="connsiteX46" fmla="*/ 1774790 w 5868611"/>
              <a:gd name="connsiteY46" fmla="*/ 4877503 h 5580369"/>
              <a:gd name="connsiteX47" fmla="*/ 1754126 w 5868611"/>
              <a:gd name="connsiteY47" fmla="*/ 4906558 h 5580369"/>
              <a:gd name="connsiteX48" fmla="*/ 1714345 w 5868611"/>
              <a:gd name="connsiteY48" fmla="*/ 4929485 h 5580369"/>
              <a:gd name="connsiteX49" fmla="*/ 1709763 w 5868611"/>
              <a:gd name="connsiteY49" fmla="*/ 4913422 h 5580369"/>
              <a:gd name="connsiteX50" fmla="*/ 1736536 w 5868611"/>
              <a:gd name="connsiteY50" fmla="*/ 4905785 h 5580369"/>
              <a:gd name="connsiteX51" fmla="*/ 1749553 w 5868611"/>
              <a:gd name="connsiteY51" fmla="*/ 4870226 h 5580369"/>
              <a:gd name="connsiteX52" fmla="*/ 1762572 w 5868611"/>
              <a:gd name="connsiteY52" fmla="*/ 4834668 h 5580369"/>
              <a:gd name="connsiteX53" fmla="*/ 1794698 w 5868611"/>
              <a:gd name="connsiteY53" fmla="*/ 4825504 h 5580369"/>
              <a:gd name="connsiteX54" fmla="*/ 1801976 w 5868611"/>
              <a:gd name="connsiteY54" fmla="*/ 4800268 h 5580369"/>
              <a:gd name="connsiteX55" fmla="*/ 1809253 w 5868611"/>
              <a:gd name="connsiteY55" fmla="*/ 4775032 h 5580369"/>
              <a:gd name="connsiteX56" fmla="*/ 1852089 w 5868611"/>
              <a:gd name="connsiteY56" fmla="*/ 4762814 h 5580369"/>
              <a:gd name="connsiteX57" fmla="*/ 1866257 w 5868611"/>
              <a:gd name="connsiteY57" fmla="*/ 4721136 h 5580369"/>
              <a:gd name="connsiteX58" fmla="*/ 1910252 w 5868611"/>
              <a:gd name="connsiteY58" fmla="*/ 4682532 h 5580369"/>
              <a:gd name="connsiteX59" fmla="*/ 1902616 w 5868611"/>
              <a:gd name="connsiteY59" fmla="*/ 4655760 h 5580369"/>
              <a:gd name="connsiteX60" fmla="*/ 1929388 w 5868611"/>
              <a:gd name="connsiteY60" fmla="*/ 4648123 h 5580369"/>
              <a:gd name="connsiteX61" fmla="*/ 1921752 w 5868611"/>
              <a:gd name="connsiteY61" fmla="*/ 4621351 h 5580369"/>
              <a:gd name="connsiteX62" fmla="*/ 1972251 w 5868611"/>
              <a:gd name="connsiteY62" fmla="*/ 4575101 h 5580369"/>
              <a:gd name="connsiteX63" fmla="*/ 2022751 w 5868611"/>
              <a:gd name="connsiteY63" fmla="*/ 4528851 h 5580369"/>
              <a:gd name="connsiteX64" fmla="*/ 3607539 w 5868611"/>
              <a:gd name="connsiteY64" fmla="*/ 4401068 h 5580369"/>
              <a:gd name="connsiteX65" fmla="*/ 3616693 w 5868611"/>
              <a:gd name="connsiteY65" fmla="*/ 4453463 h 5580369"/>
              <a:gd name="connsiteX66" fmla="*/ 3625848 w 5868611"/>
              <a:gd name="connsiteY66" fmla="*/ 4505859 h 5580369"/>
              <a:gd name="connsiteX67" fmla="*/ 3636557 w 5868611"/>
              <a:gd name="connsiteY67" fmla="*/ 4502804 h 5580369"/>
              <a:gd name="connsiteX68" fmla="*/ 3648775 w 5868611"/>
              <a:gd name="connsiteY68" fmla="*/ 4545640 h 5580369"/>
              <a:gd name="connsiteX69" fmla="*/ 3639593 w 5868611"/>
              <a:gd name="connsiteY69" fmla="*/ 4554049 h 5580369"/>
              <a:gd name="connsiteX70" fmla="*/ 3644948 w 5868611"/>
              <a:gd name="connsiteY70" fmla="*/ 4552522 h 5580369"/>
              <a:gd name="connsiteX71" fmla="*/ 3643799 w 5868611"/>
              <a:gd name="connsiteY71" fmla="*/ 4558647 h 5580369"/>
              <a:gd name="connsiteX72" fmla="*/ 3642648 w 5868611"/>
              <a:gd name="connsiteY72" fmla="*/ 4564758 h 5580369"/>
              <a:gd name="connsiteX73" fmla="*/ 3617027 w 5868611"/>
              <a:gd name="connsiteY73" fmla="*/ 4566283 h 5580369"/>
              <a:gd name="connsiteX74" fmla="*/ 3605939 w 5868611"/>
              <a:gd name="connsiteY74" fmla="*/ 4557858 h 5580369"/>
              <a:gd name="connsiteX75" fmla="*/ 3595230 w 5868611"/>
              <a:gd name="connsiteY75" fmla="*/ 4560913 h 5580369"/>
              <a:gd name="connsiteX76" fmla="*/ 3592202 w 5868611"/>
              <a:gd name="connsiteY76" fmla="*/ 4489400 h 5580369"/>
              <a:gd name="connsiteX77" fmla="*/ 3580766 w 5868611"/>
              <a:gd name="connsiteY77" fmla="*/ 4408705 h 5580369"/>
              <a:gd name="connsiteX78" fmla="*/ 3583102 w 5868611"/>
              <a:gd name="connsiteY78" fmla="*/ 4315397 h 5580369"/>
              <a:gd name="connsiteX79" fmla="*/ 3595320 w 5868611"/>
              <a:gd name="connsiteY79" fmla="*/ 4358232 h 5580369"/>
              <a:gd name="connsiteX80" fmla="*/ 3568548 w 5868611"/>
              <a:gd name="connsiteY80" fmla="*/ 4365869 h 5580369"/>
              <a:gd name="connsiteX81" fmla="*/ 3570857 w 5868611"/>
              <a:gd name="connsiteY81" fmla="*/ 4333365 h 5580369"/>
              <a:gd name="connsiteX82" fmla="*/ 3583102 w 5868611"/>
              <a:gd name="connsiteY82" fmla="*/ 4315397 h 5580369"/>
              <a:gd name="connsiteX83" fmla="*/ 3554084 w 5868611"/>
              <a:gd name="connsiteY83" fmla="*/ 4213661 h 5580369"/>
              <a:gd name="connsiteX84" fmla="*/ 3570884 w 5868611"/>
              <a:gd name="connsiteY84" fmla="*/ 4272561 h 5580369"/>
              <a:gd name="connsiteX85" fmla="*/ 3560175 w 5868611"/>
              <a:gd name="connsiteY85" fmla="*/ 4275615 h 5580369"/>
              <a:gd name="connsiteX86" fmla="*/ 3543375 w 5868611"/>
              <a:gd name="connsiteY86" fmla="*/ 4216715 h 5580369"/>
              <a:gd name="connsiteX87" fmla="*/ 2942989 w 5868611"/>
              <a:gd name="connsiteY87" fmla="*/ 4202680 h 5580369"/>
              <a:gd name="connsiteX88" fmla="*/ 2947571 w 5868611"/>
              <a:gd name="connsiteY88" fmla="*/ 4218743 h 5580369"/>
              <a:gd name="connsiteX89" fmla="*/ 2931507 w 5868611"/>
              <a:gd name="connsiteY89" fmla="*/ 4223325 h 5580369"/>
              <a:gd name="connsiteX90" fmla="*/ 2920412 w 5868611"/>
              <a:gd name="connsiteY90" fmla="*/ 4235175 h 5580369"/>
              <a:gd name="connsiteX91" fmla="*/ 2907789 w 5868611"/>
              <a:gd name="connsiteY91" fmla="*/ 4241671 h 5580369"/>
              <a:gd name="connsiteX92" fmla="*/ 2900153 w 5868611"/>
              <a:gd name="connsiteY92" fmla="*/ 4214898 h 5580369"/>
              <a:gd name="connsiteX93" fmla="*/ 840487 w 5868611"/>
              <a:gd name="connsiteY93" fmla="*/ 4159674 h 5580369"/>
              <a:gd name="connsiteX94" fmla="*/ 845069 w 5868611"/>
              <a:gd name="connsiteY94" fmla="*/ 4175737 h 5580369"/>
              <a:gd name="connsiteX95" fmla="*/ 829760 w 5868611"/>
              <a:gd name="connsiteY95" fmla="*/ 4203264 h 5580369"/>
              <a:gd name="connsiteX96" fmla="*/ 798387 w 5868611"/>
              <a:gd name="connsiteY96" fmla="*/ 4235373 h 5580369"/>
              <a:gd name="connsiteX97" fmla="*/ 786169 w 5868611"/>
              <a:gd name="connsiteY97" fmla="*/ 4192537 h 5580369"/>
              <a:gd name="connsiteX98" fmla="*/ 813328 w 5868611"/>
              <a:gd name="connsiteY98" fmla="*/ 4176105 h 5580369"/>
              <a:gd name="connsiteX99" fmla="*/ 840487 w 5868611"/>
              <a:gd name="connsiteY99" fmla="*/ 4159674 h 5580369"/>
              <a:gd name="connsiteX100" fmla="*/ 880268 w 5868611"/>
              <a:gd name="connsiteY100" fmla="*/ 4136746 h 5580369"/>
              <a:gd name="connsiteX101" fmla="*/ 866496 w 5868611"/>
              <a:gd name="connsiteY101" fmla="*/ 4149360 h 5580369"/>
              <a:gd name="connsiteX102" fmla="*/ 851196 w 5868611"/>
              <a:gd name="connsiteY102" fmla="*/ 4156619 h 5580369"/>
              <a:gd name="connsiteX103" fmla="*/ 848141 w 5868611"/>
              <a:gd name="connsiteY103" fmla="*/ 4145910 h 5580369"/>
              <a:gd name="connsiteX104" fmla="*/ 3506721 w 5868611"/>
              <a:gd name="connsiteY104" fmla="*/ 4088208 h 5580369"/>
              <a:gd name="connsiteX105" fmla="*/ 3547634 w 5868611"/>
              <a:gd name="connsiteY105" fmla="*/ 4099698 h 5580369"/>
              <a:gd name="connsiteX106" fmla="*/ 3570939 w 5868611"/>
              <a:gd name="connsiteY106" fmla="*/ 4150952 h 5580369"/>
              <a:gd name="connsiteX107" fmla="*/ 3531157 w 5868611"/>
              <a:gd name="connsiteY107" fmla="*/ 4173880 h 5580369"/>
              <a:gd name="connsiteX108" fmla="*/ 5860975 w 5868611"/>
              <a:gd name="connsiteY108" fmla="*/ 3856752 h 5580369"/>
              <a:gd name="connsiteX109" fmla="*/ 5868611 w 5868611"/>
              <a:gd name="connsiteY109" fmla="*/ 3883525 h 5580369"/>
              <a:gd name="connsiteX110" fmla="*/ 5858289 w 5868611"/>
              <a:gd name="connsiteY110" fmla="*/ 3877784 h 5580369"/>
              <a:gd name="connsiteX111" fmla="*/ 5847966 w 5868611"/>
              <a:gd name="connsiteY111" fmla="*/ 3872043 h 5580369"/>
              <a:gd name="connsiteX112" fmla="*/ 5831903 w 5868611"/>
              <a:gd name="connsiteY112" fmla="*/ 3876625 h 5580369"/>
              <a:gd name="connsiteX113" fmla="*/ 5845675 w 5868611"/>
              <a:gd name="connsiteY113" fmla="*/ 3864011 h 5580369"/>
              <a:gd name="connsiteX114" fmla="*/ 5860975 w 5868611"/>
              <a:gd name="connsiteY114" fmla="*/ 3856752 h 5580369"/>
              <a:gd name="connsiteX115" fmla="*/ 1170275 w 5868611"/>
              <a:gd name="connsiteY115" fmla="*/ 3834003 h 5580369"/>
              <a:gd name="connsiteX116" fmla="*/ 1174857 w 5868611"/>
              <a:gd name="connsiteY116" fmla="*/ 3850067 h 5580369"/>
              <a:gd name="connsiteX117" fmla="*/ 1165675 w 5868611"/>
              <a:gd name="connsiteY117" fmla="*/ 3858476 h 5580369"/>
              <a:gd name="connsiteX118" fmla="*/ 1164148 w 5868611"/>
              <a:gd name="connsiteY118" fmla="*/ 3853121 h 5580369"/>
              <a:gd name="connsiteX119" fmla="*/ 1144634 w 5868611"/>
              <a:gd name="connsiteY119" fmla="*/ 3876057 h 5580369"/>
              <a:gd name="connsiteX120" fmla="*/ 1123594 w 5868611"/>
              <a:gd name="connsiteY120" fmla="*/ 3893639 h 5580369"/>
              <a:gd name="connsiteX121" fmla="*/ 1128175 w 5868611"/>
              <a:gd name="connsiteY121" fmla="*/ 3909702 h 5580369"/>
              <a:gd name="connsiteX122" fmla="*/ 1096048 w 5868611"/>
              <a:gd name="connsiteY122" fmla="*/ 3918866 h 5580369"/>
              <a:gd name="connsiteX123" fmla="*/ 1099103 w 5868611"/>
              <a:gd name="connsiteY123" fmla="*/ 3929575 h 5580369"/>
              <a:gd name="connsiteX124" fmla="*/ 1072331 w 5868611"/>
              <a:gd name="connsiteY124" fmla="*/ 3937211 h 5580369"/>
              <a:gd name="connsiteX125" fmla="*/ 1017599 w 5868611"/>
              <a:gd name="connsiteY125" fmla="*/ 4039674 h 5580369"/>
              <a:gd name="connsiteX126" fmla="*/ 918523 w 5868611"/>
              <a:gd name="connsiteY126" fmla="*/ 4108465 h 5580369"/>
              <a:gd name="connsiteX127" fmla="*/ 968276 w 5868611"/>
              <a:gd name="connsiteY127" fmla="*/ 4019002 h 5580369"/>
              <a:gd name="connsiteX128" fmla="*/ 951477 w 5868611"/>
              <a:gd name="connsiteY128" fmla="*/ 3960102 h 5580369"/>
              <a:gd name="connsiteX129" fmla="*/ 967540 w 5868611"/>
              <a:gd name="connsiteY129" fmla="*/ 3955521 h 5580369"/>
              <a:gd name="connsiteX130" fmla="*/ 1022594 w 5868611"/>
              <a:gd name="connsiteY130" fmla="*/ 3986138 h 5580369"/>
              <a:gd name="connsiteX131" fmla="*/ 1018012 w 5868611"/>
              <a:gd name="connsiteY131" fmla="*/ 3970075 h 5580369"/>
              <a:gd name="connsiteX132" fmla="*/ 1091466 w 5868611"/>
              <a:gd name="connsiteY132" fmla="*/ 3902803 h 5580369"/>
              <a:gd name="connsiteX133" fmla="*/ 1170275 w 5868611"/>
              <a:gd name="connsiteY133" fmla="*/ 3834003 h 5580369"/>
              <a:gd name="connsiteX134" fmla="*/ 1216184 w 5868611"/>
              <a:gd name="connsiteY134" fmla="*/ 3791958 h 5580369"/>
              <a:gd name="connsiteX135" fmla="*/ 1223820 w 5868611"/>
              <a:gd name="connsiteY135" fmla="*/ 3818730 h 5580369"/>
              <a:gd name="connsiteX136" fmla="*/ 1180984 w 5868611"/>
              <a:gd name="connsiteY136" fmla="*/ 3830949 h 5580369"/>
              <a:gd name="connsiteX137" fmla="*/ 1173347 w 5868611"/>
              <a:gd name="connsiteY137" fmla="*/ 3804176 h 5580369"/>
              <a:gd name="connsiteX138" fmla="*/ 1243729 w 5868611"/>
              <a:gd name="connsiteY138" fmla="*/ 3766731 h 5580369"/>
              <a:gd name="connsiteX139" fmla="*/ 1237988 w 5868611"/>
              <a:gd name="connsiteY139" fmla="*/ 3777053 h 5580369"/>
              <a:gd name="connsiteX140" fmla="*/ 1216184 w 5868611"/>
              <a:gd name="connsiteY140" fmla="*/ 3791958 h 5580369"/>
              <a:gd name="connsiteX141" fmla="*/ 1211602 w 5868611"/>
              <a:gd name="connsiteY141" fmla="*/ 3775894 h 5580369"/>
              <a:gd name="connsiteX142" fmla="*/ 1301119 w 5868611"/>
              <a:gd name="connsiteY142" fmla="*/ 3704040 h 5580369"/>
              <a:gd name="connsiteX143" fmla="*/ 1285810 w 5868611"/>
              <a:gd name="connsiteY143" fmla="*/ 3731567 h 5580369"/>
              <a:gd name="connsiteX144" fmla="*/ 1270501 w 5868611"/>
              <a:gd name="connsiteY144" fmla="*/ 3759094 h 5580369"/>
              <a:gd name="connsiteX145" fmla="*/ 1243729 w 5868611"/>
              <a:gd name="connsiteY145" fmla="*/ 3766731 h 5580369"/>
              <a:gd name="connsiteX146" fmla="*/ 1239147 w 5868611"/>
              <a:gd name="connsiteY146" fmla="*/ 3750667 h 5580369"/>
              <a:gd name="connsiteX147" fmla="*/ 1247951 w 5868611"/>
              <a:gd name="connsiteY147" fmla="*/ 3730786 h 5580369"/>
              <a:gd name="connsiteX148" fmla="*/ 1301119 w 5868611"/>
              <a:gd name="connsiteY148" fmla="*/ 3704040 h 5580369"/>
              <a:gd name="connsiteX149" fmla="*/ 1328664 w 5868611"/>
              <a:gd name="connsiteY149" fmla="*/ 3678813 h 5580369"/>
              <a:gd name="connsiteX150" fmla="*/ 1322924 w 5868611"/>
              <a:gd name="connsiteY150" fmla="*/ 3689136 h 5580369"/>
              <a:gd name="connsiteX151" fmla="*/ 1301119 w 5868611"/>
              <a:gd name="connsiteY151" fmla="*/ 3704040 h 5580369"/>
              <a:gd name="connsiteX152" fmla="*/ 1296537 w 5868611"/>
              <a:gd name="connsiteY152" fmla="*/ 3687977 h 5580369"/>
              <a:gd name="connsiteX153" fmla="*/ 4331405 w 5868611"/>
              <a:gd name="connsiteY153" fmla="*/ 3650328 h 5580369"/>
              <a:gd name="connsiteX154" fmla="*/ 4316087 w 5868611"/>
              <a:gd name="connsiteY154" fmla="*/ 3698123 h 5580369"/>
              <a:gd name="connsiteX155" fmla="*/ 4257951 w 5868611"/>
              <a:gd name="connsiteY155" fmla="*/ 3717600 h 5580369"/>
              <a:gd name="connsiteX156" fmla="*/ 4253369 w 5868611"/>
              <a:gd name="connsiteY156" fmla="*/ 3701537 h 5580369"/>
              <a:gd name="connsiteX157" fmla="*/ 4280142 w 5868611"/>
              <a:gd name="connsiteY157" fmla="*/ 3693901 h 5580369"/>
              <a:gd name="connsiteX158" fmla="*/ 4295451 w 5868611"/>
              <a:gd name="connsiteY158" fmla="*/ 3666373 h 5580369"/>
              <a:gd name="connsiteX159" fmla="*/ 4331405 w 5868611"/>
              <a:gd name="connsiteY159" fmla="*/ 3650328 h 5580369"/>
              <a:gd name="connsiteX160" fmla="*/ 1424309 w 5868611"/>
              <a:gd name="connsiteY160" fmla="*/ 3587841 h 5580369"/>
              <a:gd name="connsiteX161" fmla="*/ 1328664 w 5868611"/>
              <a:gd name="connsiteY161" fmla="*/ 3678813 h 5580369"/>
              <a:gd name="connsiteX162" fmla="*/ 1324083 w 5868611"/>
              <a:gd name="connsiteY162" fmla="*/ 3662750 h 5580369"/>
              <a:gd name="connsiteX163" fmla="*/ 1359282 w 5868611"/>
              <a:gd name="connsiteY163" fmla="*/ 3623759 h 5580369"/>
              <a:gd name="connsiteX164" fmla="*/ 1424309 w 5868611"/>
              <a:gd name="connsiteY164" fmla="*/ 3587841 h 5580369"/>
              <a:gd name="connsiteX165" fmla="*/ 5451583 w 5868611"/>
              <a:gd name="connsiteY165" fmla="*/ 3364671 h 5580369"/>
              <a:gd name="connsiteX166" fmla="*/ 5450097 w 5868611"/>
              <a:gd name="connsiteY166" fmla="*/ 3370330 h 5580369"/>
              <a:gd name="connsiteX167" fmla="*/ 5421405 w 5868611"/>
              <a:gd name="connsiteY167" fmla="*/ 3391538 h 5580369"/>
              <a:gd name="connsiteX168" fmla="*/ 5344142 w 5868611"/>
              <a:gd name="connsiteY168" fmla="*/ 3425156 h 5580369"/>
              <a:gd name="connsiteX169" fmla="*/ 5339560 w 5868611"/>
              <a:gd name="connsiteY169" fmla="*/ 3409092 h 5580369"/>
              <a:gd name="connsiteX170" fmla="*/ 5495614 w 5868611"/>
              <a:gd name="connsiteY170" fmla="*/ 3347211 h 5580369"/>
              <a:gd name="connsiteX171" fmla="*/ 5451583 w 5868611"/>
              <a:gd name="connsiteY171" fmla="*/ 3364671 h 5580369"/>
              <a:gd name="connsiteX172" fmla="*/ 5452974 w 5868611"/>
              <a:gd name="connsiteY172" fmla="*/ 3359373 h 5580369"/>
              <a:gd name="connsiteX173" fmla="*/ 5461205 w 5868611"/>
              <a:gd name="connsiteY173" fmla="*/ 3328075 h 5580369"/>
              <a:gd name="connsiteX174" fmla="*/ 5452974 w 5868611"/>
              <a:gd name="connsiteY174" fmla="*/ 3359373 h 5580369"/>
              <a:gd name="connsiteX175" fmla="*/ 5393878 w 5868611"/>
              <a:gd name="connsiteY175" fmla="*/ 3376229 h 5580369"/>
              <a:gd name="connsiteX176" fmla="*/ 5390824 w 5868611"/>
              <a:gd name="connsiteY176" fmla="*/ 3365520 h 5580369"/>
              <a:gd name="connsiteX177" fmla="*/ 5461205 w 5868611"/>
              <a:gd name="connsiteY177" fmla="*/ 3328075 h 5580369"/>
              <a:gd name="connsiteX178" fmla="*/ 1185047 w 5868611"/>
              <a:gd name="connsiteY178" fmla="*/ 3297098 h 5580369"/>
              <a:gd name="connsiteX179" fmla="*/ 1173179 w 5868611"/>
              <a:gd name="connsiteY179" fmla="*/ 3326539 h 5580369"/>
              <a:gd name="connsiteX180" fmla="*/ 1135311 w 5868611"/>
              <a:gd name="connsiteY180" fmla="*/ 3346025 h 5580369"/>
              <a:gd name="connsiteX181" fmla="*/ 1130729 w 5868611"/>
              <a:gd name="connsiteY181" fmla="*/ 3329961 h 5580369"/>
              <a:gd name="connsiteX182" fmla="*/ 1146792 w 5868611"/>
              <a:gd name="connsiteY182" fmla="*/ 3325380 h 5580369"/>
              <a:gd name="connsiteX183" fmla="*/ 1142211 w 5868611"/>
              <a:gd name="connsiteY183" fmla="*/ 3309316 h 5580369"/>
              <a:gd name="connsiteX184" fmla="*/ 1274564 w 5868611"/>
              <a:gd name="connsiteY184" fmla="*/ 3225244 h 5580369"/>
              <a:gd name="connsiteX185" fmla="*/ 1268823 w 5868611"/>
              <a:gd name="connsiteY185" fmla="*/ 3235567 h 5580369"/>
              <a:gd name="connsiteX186" fmla="*/ 1252373 w 5868611"/>
              <a:gd name="connsiteY186" fmla="*/ 3248944 h 5580369"/>
              <a:gd name="connsiteX187" fmla="*/ 1247792 w 5868611"/>
              <a:gd name="connsiteY187" fmla="*/ 3232880 h 5580369"/>
              <a:gd name="connsiteX188" fmla="*/ 750276 w 5868611"/>
              <a:gd name="connsiteY188" fmla="*/ 2361515 h 5580369"/>
              <a:gd name="connsiteX189" fmla="*/ 741858 w 5868611"/>
              <a:gd name="connsiteY189" fmla="*/ 2372601 h 5580369"/>
              <a:gd name="connsiteX190" fmla="*/ 722731 w 5868611"/>
              <a:gd name="connsiteY190" fmla="*/ 2386742 h 5580369"/>
              <a:gd name="connsiteX191" fmla="*/ 718149 w 5868611"/>
              <a:gd name="connsiteY191" fmla="*/ 2370678 h 5580369"/>
              <a:gd name="connsiteX192" fmla="*/ 434452 w 5868611"/>
              <a:gd name="connsiteY192" fmla="*/ 2248943 h 5580369"/>
              <a:gd name="connsiteX193" fmla="*/ 423356 w 5868611"/>
              <a:gd name="connsiteY193" fmla="*/ 2260793 h 5580369"/>
              <a:gd name="connsiteX194" fmla="*/ 410733 w 5868611"/>
              <a:gd name="connsiteY194" fmla="*/ 2267289 h 5580369"/>
              <a:gd name="connsiteX195" fmla="*/ 407679 w 5868611"/>
              <a:gd name="connsiteY195" fmla="*/ 2256579 h 5580369"/>
              <a:gd name="connsiteX196" fmla="*/ 387034 w 5868611"/>
              <a:gd name="connsiteY196" fmla="*/ 2245098 h 5580369"/>
              <a:gd name="connsiteX197" fmla="*/ 394670 w 5868611"/>
              <a:gd name="connsiteY197" fmla="*/ 2271870 h 5580369"/>
              <a:gd name="connsiteX198" fmla="*/ 312061 w 5868611"/>
              <a:gd name="connsiteY198" fmla="*/ 2286748 h 5580369"/>
              <a:gd name="connsiteX199" fmla="*/ 242462 w 5868611"/>
              <a:gd name="connsiteY199" fmla="*/ 2286334 h 5580369"/>
              <a:gd name="connsiteX200" fmla="*/ 247044 w 5868611"/>
              <a:gd name="connsiteY200" fmla="*/ 2302397 h 5580369"/>
              <a:gd name="connsiteX201" fmla="*/ 253926 w 5868611"/>
              <a:gd name="connsiteY201" fmla="*/ 2306225 h 5580369"/>
              <a:gd name="connsiteX202" fmla="*/ 252398 w 5868611"/>
              <a:gd name="connsiteY202" fmla="*/ 2300870 h 5580369"/>
              <a:gd name="connsiteX203" fmla="*/ 313580 w 5868611"/>
              <a:gd name="connsiteY203" fmla="*/ 2312370 h 5580369"/>
              <a:gd name="connsiteX204" fmla="*/ 318161 w 5868611"/>
              <a:gd name="connsiteY204" fmla="*/ 2328434 h 5580369"/>
              <a:gd name="connsiteX205" fmla="*/ 371706 w 5868611"/>
              <a:gd name="connsiteY205" fmla="*/ 2313161 h 5580369"/>
              <a:gd name="connsiteX206" fmla="*/ 376288 w 5868611"/>
              <a:gd name="connsiteY206" fmla="*/ 2329224 h 5580369"/>
              <a:gd name="connsiteX207" fmla="*/ 408415 w 5868611"/>
              <a:gd name="connsiteY207" fmla="*/ 2320061 h 5580369"/>
              <a:gd name="connsiteX208" fmla="*/ 411470 w 5868611"/>
              <a:gd name="connsiteY208" fmla="*/ 2330770 h 5580369"/>
              <a:gd name="connsiteX209" fmla="*/ 454306 w 5868611"/>
              <a:gd name="connsiteY209" fmla="*/ 2318552 h 5580369"/>
              <a:gd name="connsiteX210" fmla="*/ 458888 w 5868611"/>
              <a:gd name="connsiteY210" fmla="*/ 2334615 h 5580369"/>
              <a:gd name="connsiteX211" fmla="*/ 485660 w 5868611"/>
              <a:gd name="connsiteY211" fmla="*/ 2326979 h 5580369"/>
              <a:gd name="connsiteX212" fmla="*/ 490242 w 5868611"/>
              <a:gd name="connsiteY212" fmla="*/ 2343042 h 5580369"/>
              <a:gd name="connsiteX213" fmla="*/ 533078 w 5868611"/>
              <a:gd name="connsiteY213" fmla="*/ 2330824 h 5580369"/>
              <a:gd name="connsiteX214" fmla="*/ 536132 w 5868611"/>
              <a:gd name="connsiteY214" fmla="*/ 2341533 h 5580369"/>
              <a:gd name="connsiteX215" fmla="*/ 568260 w 5868611"/>
              <a:gd name="connsiteY215" fmla="*/ 2332370 h 5580369"/>
              <a:gd name="connsiteX216" fmla="*/ 593487 w 5868611"/>
              <a:gd name="connsiteY216" fmla="*/ 2359915 h 5580369"/>
              <a:gd name="connsiteX217" fmla="*/ 651613 w 5868611"/>
              <a:gd name="connsiteY217" fmla="*/ 2360706 h 5580369"/>
              <a:gd name="connsiteX218" fmla="*/ 713567 w 5868611"/>
              <a:gd name="connsiteY218" fmla="*/ 2354615 h 5580369"/>
              <a:gd name="connsiteX219" fmla="*/ 718149 w 5868611"/>
              <a:gd name="connsiteY219" fmla="*/ 2370678 h 5580369"/>
              <a:gd name="connsiteX220" fmla="*/ 659250 w 5868611"/>
              <a:gd name="connsiteY220" fmla="*/ 2387478 h 5580369"/>
              <a:gd name="connsiteX221" fmla="*/ 654668 w 5868611"/>
              <a:gd name="connsiteY221" fmla="*/ 2371415 h 5580369"/>
              <a:gd name="connsiteX222" fmla="*/ 612218 w 5868611"/>
              <a:gd name="connsiteY222" fmla="*/ 2374837 h 5580369"/>
              <a:gd name="connsiteX223" fmla="*/ 564414 w 5868611"/>
              <a:gd name="connsiteY223" fmla="*/ 2379788 h 5580369"/>
              <a:gd name="connsiteX224" fmla="*/ 561359 w 5868611"/>
              <a:gd name="connsiteY224" fmla="*/ 2369078 h 5580369"/>
              <a:gd name="connsiteX225" fmla="*/ 497878 w 5868611"/>
              <a:gd name="connsiteY225" fmla="*/ 2369815 h 5580369"/>
              <a:gd name="connsiteX226" fmla="*/ 493296 w 5868611"/>
              <a:gd name="connsiteY226" fmla="*/ 2353751 h 5580369"/>
              <a:gd name="connsiteX227" fmla="*/ 450460 w 5868611"/>
              <a:gd name="connsiteY227" fmla="*/ 2365970 h 5580369"/>
              <a:gd name="connsiteX228" fmla="*/ 447406 w 5868611"/>
              <a:gd name="connsiteY228" fmla="*/ 2355260 h 5580369"/>
              <a:gd name="connsiteX229" fmla="*/ 383925 w 5868611"/>
              <a:gd name="connsiteY229" fmla="*/ 2355997 h 5580369"/>
              <a:gd name="connsiteX230" fmla="*/ 379343 w 5868611"/>
              <a:gd name="connsiteY230" fmla="*/ 2339933 h 5580369"/>
              <a:gd name="connsiteX231" fmla="*/ 336507 w 5868611"/>
              <a:gd name="connsiteY231" fmla="*/ 2352152 h 5580369"/>
              <a:gd name="connsiteX232" fmla="*/ 333452 w 5868611"/>
              <a:gd name="connsiteY232" fmla="*/ 2341443 h 5580369"/>
              <a:gd name="connsiteX233" fmla="*/ 304389 w 5868611"/>
              <a:gd name="connsiteY233" fmla="*/ 2341047 h 5580369"/>
              <a:gd name="connsiteX234" fmla="*/ 275325 w 5868611"/>
              <a:gd name="connsiteY234" fmla="*/ 2340652 h 5580369"/>
              <a:gd name="connsiteX235" fmla="*/ 270744 w 5868611"/>
              <a:gd name="connsiteY235" fmla="*/ 2324588 h 5580369"/>
              <a:gd name="connsiteX236" fmla="*/ 227907 w 5868611"/>
              <a:gd name="connsiteY236" fmla="*/ 2336806 h 5580369"/>
              <a:gd name="connsiteX237" fmla="*/ 223326 w 5868611"/>
              <a:gd name="connsiteY237" fmla="*/ 2320743 h 5580369"/>
              <a:gd name="connsiteX238" fmla="*/ 191199 w 5868611"/>
              <a:gd name="connsiteY238" fmla="*/ 2329906 h 5580369"/>
              <a:gd name="connsiteX239" fmla="*/ 188144 w 5868611"/>
              <a:gd name="connsiteY239" fmla="*/ 2319197 h 5580369"/>
              <a:gd name="connsiteX240" fmla="*/ 161372 w 5868611"/>
              <a:gd name="connsiteY240" fmla="*/ 2326834 h 5580369"/>
              <a:gd name="connsiteX241" fmla="*/ 156790 w 5868611"/>
              <a:gd name="connsiteY241" fmla="*/ 2310770 h 5580369"/>
              <a:gd name="connsiteX242" fmla="*/ 147995 w 5868611"/>
              <a:gd name="connsiteY242" fmla="*/ 2310384 h 5580369"/>
              <a:gd name="connsiteX243" fmla="*/ 139199 w 5868611"/>
              <a:gd name="connsiteY243" fmla="*/ 2309998 h 5580369"/>
              <a:gd name="connsiteX244" fmla="*/ 120836 w 5868611"/>
              <a:gd name="connsiteY244" fmla="*/ 2326816 h 5580369"/>
              <a:gd name="connsiteX245" fmla="*/ 118536 w 5868611"/>
              <a:gd name="connsiteY245" fmla="*/ 2339052 h 5580369"/>
              <a:gd name="connsiteX246" fmla="*/ 70731 w 5868611"/>
              <a:gd name="connsiteY246" fmla="*/ 2344002 h 5580369"/>
              <a:gd name="connsiteX247" fmla="*/ 22927 w 5868611"/>
              <a:gd name="connsiteY247" fmla="*/ 2348952 h 5580369"/>
              <a:gd name="connsiteX248" fmla="*/ 18345 w 5868611"/>
              <a:gd name="connsiteY248" fmla="*/ 2332888 h 5580369"/>
              <a:gd name="connsiteX249" fmla="*/ 3055 w 5868611"/>
              <a:gd name="connsiteY249" fmla="*/ 2319879 h 5580369"/>
              <a:gd name="connsiteX250" fmla="*/ 0 w 5868611"/>
              <a:gd name="connsiteY250" fmla="*/ 2309170 h 5580369"/>
              <a:gd name="connsiteX251" fmla="*/ 113586 w 5868611"/>
              <a:gd name="connsiteY251" fmla="*/ 2291248 h 5580369"/>
              <a:gd name="connsiteX252" fmla="*/ 215689 w 5868611"/>
              <a:gd name="connsiteY252" fmla="*/ 2293970 h 5580369"/>
              <a:gd name="connsiteX253" fmla="*/ 191990 w 5868611"/>
              <a:gd name="connsiteY253" fmla="*/ 2271780 h 5580369"/>
              <a:gd name="connsiteX254" fmla="*/ 261598 w 5868611"/>
              <a:gd name="connsiteY254" fmla="*/ 2251925 h 5580369"/>
              <a:gd name="connsiteX255" fmla="*/ 318575 w 5868611"/>
              <a:gd name="connsiteY255" fmla="*/ 2258834 h 5580369"/>
              <a:gd name="connsiteX256" fmla="*/ 387034 w 5868611"/>
              <a:gd name="connsiteY256" fmla="*/ 2245098 h 5580369"/>
              <a:gd name="connsiteX257" fmla="*/ 4798962 w 5868611"/>
              <a:gd name="connsiteY257" fmla="*/ 1391990 h 5580369"/>
              <a:gd name="connsiteX258" fmla="*/ 4775235 w 5868611"/>
              <a:gd name="connsiteY258" fmla="*/ 1430603 h 5580369"/>
              <a:gd name="connsiteX259" fmla="*/ 4717099 w 5868611"/>
              <a:gd name="connsiteY259" fmla="*/ 1450080 h 5580369"/>
              <a:gd name="connsiteX260" fmla="*/ 4712517 w 5868611"/>
              <a:gd name="connsiteY260" fmla="*/ 1434017 h 5580369"/>
              <a:gd name="connsiteX261" fmla="*/ 4728581 w 5868611"/>
              <a:gd name="connsiteY261" fmla="*/ 1429435 h 5580369"/>
              <a:gd name="connsiteX262" fmla="*/ 4723999 w 5868611"/>
              <a:gd name="connsiteY262" fmla="*/ 1413372 h 5580369"/>
              <a:gd name="connsiteX263" fmla="*/ 921374 w 5868611"/>
              <a:gd name="connsiteY263" fmla="*/ 1154687 h 5580369"/>
              <a:gd name="connsiteX264" fmla="*/ 1012364 w 5868611"/>
              <a:gd name="connsiteY264" fmla="*/ 1209796 h 5580369"/>
              <a:gd name="connsiteX265" fmla="*/ 1019246 w 5868611"/>
              <a:gd name="connsiteY265" fmla="*/ 1213623 h 5580369"/>
              <a:gd name="connsiteX266" fmla="*/ 1017718 w 5868611"/>
              <a:gd name="connsiteY266" fmla="*/ 1208268 h 5580369"/>
              <a:gd name="connsiteX267" fmla="*/ 1031482 w 5868611"/>
              <a:gd name="connsiteY267" fmla="*/ 1215923 h 5580369"/>
              <a:gd name="connsiteX268" fmla="*/ 999355 w 5868611"/>
              <a:gd name="connsiteY268" fmla="*/ 1225087 h 5580369"/>
              <a:gd name="connsiteX269" fmla="*/ 933592 w 5868611"/>
              <a:gd name="connsiteY269" fmla="*/ 1197523 h 5580369"/>
              <a:gd name="connsiteX270" fmla="*/ 177279 w 5868611"/>
              <a:gd name="connsiteY270" fmla="*/ 961617 h 5580369"/>
              <a:gd name="connsiteX271" fmla="*/ 171538 w 5868611"/>
              <a:gd name="connsiteY271" fmla="*/ 971939 h 5580369"/>
              <a:gd name="connsiteX272" fmla="*/ 149734 w 5868611"/>
              <a:gd name="connsiteY272" fmla="*/ 986844 h 5580369"/>
              <a:gd name="connsiteX273" fmla="*/ 145152 w 5868611"/>
              <a:gd name="connsiteY273" fmla="*/ 970780 h 5580369"/>
              <a:gd name="connsiteX274" fmla="*/ 3863241 w 5868611"/>
              <a:gd name="connsiteY274" fmla="*/ 425589 h 5580369"/>
              <a:gd name="connsiteX275" fmla="*/ 3875459 w 5868611"/>
              <a:gd name="connsiteY275" fmla="*/ 468425 h 5580369"/>
              <a:gd name="connsiteX276" fmla="*/ 3848686 w 5868611"/>
              <a:gd name="connsiteY276" fmla="*/ 476062 h 5580369"/>
              <a:gd name="connsiteX277" fmla="*/ 3850995 w 5868611"/>
              <a:gd name="connsiteY277" fmla="*/ 443557 h 5580369"/>
              <a:gd name="connsiteX278" fmla="*/ 3863241 w 5868611"/>
              <a:gd name="connsiteY278" fmla="*/ 425589 h 5580369"/>
              <a:gd name="connsiteX279" fmla="*/ 1225343 w 5868611"/>
              <a:gd name="connsiteY279" fmla="*/ 413702 h 5580369"/>
              <a:gd name="connsiteX280" fmla="*/ 1279238 w 5868611"/>
              <a:gd name="connsiteY280" fmla="*/ 470706 h 5580369"/>
              <a:gd name="connsiteX281" fmla="*/ 1336188 w 5868611"/>
              <a:gd name="connsiteY281" fmla="*/ 538419 h 5580369"/>
              <a:gd name="connsiteX282" fmla="*/ 1320124 w 5868611"/>
              <a:gd name="connsiteY282" fmla="*/ 543000 h 5580369"/>
              <a:gd name="connsiteX283" fmla="*/ 1249402 w 5868611"/>
              <a:gd name="connsiteY283" fmla="*/ 487901 h 5580369"/>
              <a:gd name="connsiteX284" fmla="*/ 1193216 w 5868611"/>
              <a:gd name="connsiteY284" fmla="*/ 422865 h 5580369"/>
              <a:gd name="connsiteX285" fmla="*/ 4467472 w 5868611"/>
              <a:gd name="connsiteY285" fmla="*/ 392207 h 5580369"/>
              <a:gd name="connsiteX286" fmla="*/ 4447564 w 5868611"/>
              <a:gd name="connsiteY286" fmla="*/ 444207 h 5580369"/>
              <a:gd name="connsiteX287" fmla="*/ 4417736 w 5868611"/>
              <a:gd name="connsiteY287" fmla="*/ 441134 h 5580369"/>
              <a:gd name="connsiteX288" fmla="*/ 4431895 w 5868611"/>
              <a:gd name="connsiteY288" fmla="*/ 419725 h 5580369"/>
              <a:gd name="connsiteX289" fmla="*/ 4467472 w 5868611"/>
              <a:gd name="connsiteY289" fmla="*/ 392207 h 5580369"/>
              <a:gd name="connsiteX290" fmla="*/ 4498090 w 5868611"/>
              <a:gd name="connsiteY290" fmla="*/ 337153 h 5580369"/>
              <a:gd name="connsiteX291" fmla="*/ 4510704 w 5868611"/>
              <a:gd name="connsiteY291" fmla="*/ 350925 h 5580369"/>
              <a:gd name="connsiteX292" fmla="*/ 4517963 w 5868611"/>
              <a:gd name="connsiteY292" fmla="*/ 366225 h 5580369"/>
              <a:gd name="connsiteX293" fmla="*/ 4492718 w 5868611"/>
              <a:gd name="connsiteY293" fmla="*/ 379216 h 5580369"/>
              <a:gd name="connsiteX294" fmla="*/ 4467472 w 5868611"/>
              <a:gd name="connsiteY294" fmla="*/ 392207 h 5580369"/>
              <a:gd name="connsiteX295" fmla="*/ 4464418 w 5868611"/>
              <a:gd name="connsiteY295" fmla="*/ 381498 h 5580369"/>
              <a:gd name="connsiteX296" fmla="*/ 4475127 w 5868611"/>
              <a:gd name="connsiteY296" fmla="*/ 378443 h 5580369"/>
              <a:gd name="connsiteX297" fmla="*/ 4486609 w 5868611"/>
              <a:gd name="connsiteY297" fmla="*/ 357798 h 5580369"/>
              <a:gd name="connsiteX298" fmla="*/ 4498090 w 5868611"/>
              <a:gd name="connsiteY298" fmla="*/ 337153 h 5580369"/>
              <a:gd name="connsiteX299" fmla="*/ 4628935 w 5868611"/>
              <a:gd name="connsiteY299" fmla="*/ 207190 h 5580369"/>
              <a:gd name="connsiteX300" fmla="*/ 4623194 w 5868611"/>
              <a:gd name="connsiteY300" fmla="*/ 217513 h 5580369"/>
              <a:gd name="connsiteX301" fmla="*/ 4606744 w 5868611"/>
              <a:gd name="connsiteY301" fmla="*/ 230890 h 5580369"/>
              <a:gd name="connsiteX302" fmla="*/ 4602162 w 5868611"/>
              <a:gd name="connsiteY302" fmla="*/ 214826 h 5580369"/>
              <a:gd name="connsiteX303" fmla="*/ 4697807 w 5868611"/>
              <a:gd name="connsiteY303" fmla="*/ 123854 h 5580369"/>
              <a:gd name="connsiteX304" fmla="*/ 4680961 w 5868611"/>
              <a:gd name="connsiteY304" fmla="*/ 166295 h 5580369"/>
              <a:gd name="connsiteX305" fmla="*/ 4661062 w 5868611"/>
              <a:gd name="connsiteY305" fmla="*/ 198026 h 5580369"/>
              <a:gd name="connsiteX306" fmla="*/ 4628935 w 5868611"/>
              <a:gd name="connsiteY306" fmla="*/ 207190 h 5580369"/>
              <a:gd name="connsiteX307" fmla="*/ 4624353 w 5868611"/>
              <a:gd name="connsiteY307" fmla="*/ 191127 h 5580369"/>
              <a:gd name="connsiteX308" fmla="*/ 4644630 w 5868611"/>
              <a:gd name="connsiteY308" fmla="*/ 170868 h 5580369"/>
              <a:gd name="connsiteX309" fmla="*/ 4697807 w 5868611"/>
              <a:gd name="connsiteY309" fmla="*/ 123854 h 5580369"/>
              <a:gd name="connsiteX310" fmla="*/ 2654995 w 5868611"/>
              <a:gd name="connsiteY310" fmla="*/ 5921 h 5580369"/>
              <a:gd name="connsiteX311" fmla="*/ 2675622 w 5868611"/>
              <a:gd name="connsiteY311" fmla="*/ 57939 h 5580369"/>
              <a:gd name="connsiteX312" fmla="*/ 2687454 w 5868611"/>
              <a:gd name="connsiteY312" fmla="*/ 109570 h 5580369"/>
              <a:gd name="connsiteX313" fmla="*/ 2699286 w 5868611"/>
              <a:gd name="connsiteY313" fmla="*/ 161202 h 5580369"/>
              <a:gd name="connsiteX314" fmla="*/ 2731376 w 5868611"/>
              <a:gd name="connsiteY314" fmla="*/ 233110 h 5580369"/>
              <a:gd name="connsiteX315" fmla="*/ 2747440 w 5868611"/>
              <a:gd name="connsiteY315" fmla="*/ 228528 h 5580369"/>
              <a:gd name="connsiteX316" fmla="*/ 2825035 w 5868611"/>
              <a:gd name="connsiteY316" fmla="*/ 307723 h 5580369"/>
              <a:gd name="connsiteX317" fmla="*/ 2925611 w 5868611"/>
              <a:gd name="connsiteY317" fmla="*/ 305091 h 5580369"/>
              <a:gd name="connsiteX318" fmla="*/ 2940166 w 5868611"/>
              <a:gd name="connsiteY318" fmla="*/ 254619 h 5580369"/>
              <a:gd name="connsiteX319" fmla="*/ 2956229 w 5868611"/>
              <a:gd name="connsiteY319" fmla="*/ 250037 h 5580369"/>
              <a:gd name="connsiteX320" fmla="*/ 2976920 w 5868611"/>
              <a:gd name="connsiteY320" fmla="*/ 160179 h 5580369"/>
              <a:gd name="connsiteX321" fmla="*/ 3051137 w 5868611"/>
              <a:gd name="connsiteY321" fmla="*/ 95584 h 5580369"/>
              <a:gd name="connsiteX322" fmla="*/ 3089742 w 5868611"/>
              <a:gd name="connsiteY322" fmla="*/ 139579 h 5580369"/>
              <a:gd name="connsiteX323" fmla="*/ 3113055 w 5868611"/>
              <a:gd name="connsiteY323" fmla="*/ 170565 h 5580369"/>
              <a:gd name="connsiteX324" fmla="*/ 3114951 w 5868611"/>
              <a:gd name="connsiteY324" fmla="*/ 207660 h 5580369"/>
              <a:gd name="connsiteX325" fmla="*/ 3118373 w 5868611"/>
              <a:gd name="connsiteY325" fmla="*/ 250110 h 5580369"/>
              <a:gd name="connsiteX326" fmla="*/ 3141301 w 5868611"/>
              <a:gd name="connsiteY326" fmla="*/ 289891 h 5580369"/>
              <a:gd name="connsiteX327" fmla="*/ 3152010 w 5868611"/>
              <a:gd name="connsiteY327" fmla="*/ 286837 h 5580369"/>
              <a:gd name="connsiteX328" fmla="*/ 3159646 w 5868611"/>
              <a:gd name="connsiteY328" fmla="*/ 313609 h 5580369"/>
              <a:gd name="connsiteX329" fmla="*/ 3175709 w 5868611"/>
              <a:gd name="connsiteY329" fmla="*/ 309027 h 5580369"/>
              <a:gd name="connsiteX330" fmla="*/ 3223496 w 5868611"/>
              <a:gd name="connsiteY330" fmla="*/ 344613 h 5580369"/>
              <a:gd name="connsiteX331" fmla="*/ 3267472 w 5868611"/>
              <a:gd name="connsiteY331" fmla="*/ 346545 h 5580369"/>
              <a:gd name="connsiteX332" fmla="*/ 3272054 w 5868611"/>
              <a:gd name="connsiteY332" fmla="*/ 362609 h 5580369"/>
              <a:gd name="connsiteX333" fmla="*/ 3325599 w 5868611"/>
              <a:gd name="connsiteY333" fmla="*/ 347336 h 5580369"/>
              <a:gd name="connsiteX334" fmla="*/ 3328654 w 5868611"/>
              <a:gd name="connsiteY334" fmla="*/ 358045 h 5580369"/>
              <a:gd name="connsiteX335" fmla="*/ 3360781 w 5868611"/>
              <a:gd name="connsiteY335" fmla="*/ 348881 h 5580369"/>
              <a:gd name="connsiteX336" fmla="*/ 3365363 w 5868611"/>
              <a:gd name="connsiteY336" fmla="*/ 364945 h 5580369"/>
              <a:gd name="connsiteX337" fmla="*/ 3439553 w 5868611"/>
              <a:gd name="connsiteY337" fmla="*/ 361154 h 5580369"/>
              <a:gd name="connsiteX338" fmla="*/ 3488893 w 5868611"/>
              <a:gd name="connsiteY338" fmla="*/ 341290 h 5580369"/>
              <a:gd name="connsiteX339" fmla="*/ 3536707 w 5868611"/>
              <a:gd name="connsiteY339" fmla="*/ 316072 h 5580369"/>
              <a:gd name="connsiteX340" fmla="*/ 3529070 w 5868611"/>
              <a:gd name="connsiteY340" fmla="*/ 289300 h 5580369"/>
              <a:gd name="connsiteX341" fmla="*/ 3567711 w 5868611"/>
              <a:gd name="connsiteY341" fmla="*/ 252223 h 5580369"/>
              <a:gd name="connsiteX342" fmla="*/ 3586847 w 5868611"/>
              <a:gd name="connsiteY342" fmla="*/ 217814 h 5580369"/>
              <a:gd name="connsiteX343" fmla="*/ 3614779 w 5868611"/>
              <a:gd name="connsiteY343" fmla="*/ 183791 h 5580369"/>
              <a:gd name="connsiteX344" fmla="*/ 3674451 w 5868611"/>
              <a:gd name="connsiteY344" fmla="*/ 149401 h 5580369"/>
              <a:gd name="connsiteX345" fmla="*/ 3714196 w 5868611"/>
              <a:gd name="connsiteY345" fmla="*/ 207546 h 5580369"/>
              <a:gd name="connsiteX346" fmla="*/ 3712633 w 5868611"/>
              <a:gd name="connsiteY346" fmla="*/ 283263 h 5580369"/>
              <a:gd name="connsiteX347" fmla="*/ 3720269 w 5868611"/>
              <a:gd name="connsiteY347" fmla="*/ 310036 h 5580369"/>
              <a:gd name="connsiteX348" fmla="*/ 3709560 w 5868611"/>
              <a:gd name="connsiteY348" fmla="*/ 313090 h 5580369"/>
              <a:gd name="connsiteX349" fmla="*/ 3721778 w 5868611"/>
              <a:gd name="connsiteY349" fmla="*/ 355926 h 5580369"/>
              <a:gd name="connsiteX350" fmla="*/ 3694233 w 5868611"/>
              <a:gd name="connsiteY350" fmla="*/ 381153 h 5580369"/>
              <a:gd name="connsiteX351" fmla="*/ 3716774 w 5868611"/>
              <a:gd name="connsiteY351" fmla="*/ 429730 h 5580369"/>
              <a:gd name="connsiteX352" fmla="*/ 3739314 w 5868611"/>
              <a:gd name="connsiteY352" fmla="*/ 478307 h 5580369"/>
              <a:gd name="connsiteX353" fmla="*/ 3766087 w 5868611"/>
              <a:gd name="connsiteY353" fmla="*/ 470671 h 5580369"/>
              <a:gd name="connsiteX354" fmla="*/ 3773723 w 5868611"/>
              <a:gd name="connsiteY354" fmla="*/ 497443 h 5580369"/>
              <a:gd name="connsiteX355" fmla="*/ 3837205 w 5868611"/>
              <a:gd name="connsiteY355" fmla="*/ 496707 h 5580369"/>
              <a:gd name="connsiteX356" fmla="*/ 3832623 w 5868611"/>
              <a:gd name="connsiteY356" fmla="*/ 480643 h 5580369"/>
              <a:gd name="connsiteX357" fmla="*/ 3848686 w 5868611"/>
              <a:gd name="connsiteY357" fmla="*/ 476062 h 5580369"/>
              <a:gd name="connsiteX358" fmla="*/ 3857850 w 5868611"/>
              <a:gd name="connsiteY358" fmla="*/ 508189 h 5580369"/>
              <a:gd name="connsiteX359" fmla="*/ 3839486 w 5868611"/>
              <a:gd name="connsiteY359" fmla="*/ 525007 h 5580369"/>
              <a:gd name="connsiteX360" fmla="*/ 3833359 w 5868611"/>
              <a:gd name="connsiteY360" fmla="*/ 544125 h 5580369"/>
              <a:gd name="connsiteX361" fmla="*/ 3838327 w 5868611"/>
              <a:gd name="connsiteY361" fmla="*/ 551393 h 5580369"/>
              <a:gd name="connsiteX362" fmla="*/ 3843296 w 5868611"/>
              <a:gd name="connsiteY362" fmla="*/ 558661 h 5580369"/>
              <a:gd name="connsiteX363" fmla="*/ 3854004 w 5868611"/>
              <a:gd name="connsiteY363" fmla="*/ 555606 h 5580369"/>
              <a:gd name="connsiteX364" fmla="*/ 3911341 w 5868611"/>
              <a:gd name="connsiteY364" fmla="*/ 614524 h 5580369"/>
              <a:gd name="connsiteX365" fmla="*/ 4012304 w 5868611"/>
              <a:gd name="connsiteY365" fmla="*/ 603097 h 5580369"/>
              <a:gd name="connsiteX366" fmla="*/ 4007722 w 5868611"/>
              <a:gd name="connsiteY366" fmla="*/ 587033 h 5580369"/>
              <a:gd name="connsiteX367" fmla="*/ 4093394 w 5868611"/>
              <a:gd name="connsiteY367" fmla="*/ 562597 h 5580369"/>
              <a:gd name="connsiteX368" fmla="*/ 4117471 w 5868611"/>
              <a:gd name="connsiteY368" fmla="*/ 596260 h 5580369"/>
              <a:gd name="connsiteX369" fmla="*/ 4153030 w 5868611"/>
              <a:gd name="connsiteY369" fmla="*/ 609278 h 5580369"/>
              <a:gd name="connsiteX370" fmla="*/ 4178202 w 5868611"/>
              <a:gd name="connsiteY370" fmla="*/ 758432 h 5580369"/>
              <a:gd name="connsiteX371" fmla="*/ 4194266 w 5868611"/>
              <a:gd name="connsiteY371" fmla="*/ 753850 h 5580369"/>
              <a:gd name="connsiteX372" fmla="*/ 4201902 w 5868611"/>
              <a:gd name="connsiteY372" fmla="*/ 780623 h 5580369"/>
              <a:gd name="connsiteX373" fmla="*/ 4212611 w 5868611"/>
              <a:gd name="connsiteY373" fmla="*/ 777568 h 5580369"/>
              <a:gd name="connsiteX374" fmla="*/ 4251602 w 5868611"/>
              <a:gd name="connsiteY374" fmla="*/ 812768 h 5580369"/>
              <a:gd name="connsiteX375" fmla="*/ 4308956 w 5868611"/>
              <a:gd name="connsiteY375" fmla="*/ 831149 h 5580369"/>
              <a:gd name="connsiteX376" fmla="*/ 4313538 w 5868611"/>
              <a:gd name="connsiteY376" fmla="*/ 847213 h 5580369"/>
              <a:gd name="connsiteX377" fmla="*/ 4390783 w 5868611"/>
              <a:gd name="connsiteY377" fmla="*/ 854131 h 5580369"/>
              <a:gd name="connsiteX378" fmla="*/ 4458055 w 5868611"/>
              <a:gd name="connsiteY378" fmla="*/ 927585 h 5580369"/>
              <a:gd name="connsiteX379" fmla="*/ 4453814 w 5868611"/>
              <a:gd name="connsiteY379" fmla="*/ 1004066 h 5580369"/>
              <a:gd name="connsiteX380" fmla="*/ 4449573 w 5868611"/>
              <a:gd name="connsiteY380" fmla="*/ 1080547 h 5580369"/>
              <a:gd name="connsiteX381" fmla="*/ 4455305 w 5868611"/>
              <a:gd name="connsiteY381" fmla="*/ 1090493 h 5580369"/>
              <a:gd name="connsiteX382" fmla="*/ 4461037 w 5868611"/>
              <a:gd name="connsiteY382" fmla="*/ 1100438 h 5580369"/>
              <a:gd name="connsiteX383" fmla="*/ 4477101 w 5868611"/>
              <a:gd name="connsiteY383" fmla="*/ 1095856 h 5580369"/>
              <a:gd name="connsiteX384" fmla="*/ 4502705 w 5868611"/>
              <a:gd name="connsiteY384" fmla="*/ 1134874 h 5580369"/>
              <a:gd name="connsiteX385" fmla="*/ 4560436 w 5868611"/>
              <a:gd name="connsiteY385" fmla="*/ 1164728 h 5580369"/>
              <a:gd name="connsiteX386" fmla="*/ 4568073 w 5868611"/>
              <a:gd name="connsiteY386" fmla="*/ 1191501 h 5580369"/>
              <a:gd name="connsiteX387" fmla="*/ 4584136 w 5868611"/>
              <a:gd name="connsiteY387" fmla="*/ 1186919 h 5580369"/>
              <a:gd name="connsiteX388" fmla="*/ 4593668 w 5868611"/>
              <a:gd name="connsiteY388" fmla="*/ 1250787 h 5580369"/>
              <a:gd name="connsiteX389" fmla="*/ 4601673 w 5868611"/>
              <a:gd name="connsiteY389" fmla="*/ 1309300 h 5580369"/>
              <a:gd name="connsiteX390" fmla="*/ 4574891 w 5868611"/>
              <a:gd name="connsiteY390" fmla="*/ 1337204 h 5580369"/>
              <a:gd name="connsiteX391" fmla="*/ 4565700 w 5868611"/>
              <a:gd name="connsiteY391" fmla="*/ 1365881 h 5580369"/>
              <a:gd name="connsiteX392" fmla="*/ 4619191 w 5868611"/>
              <a:gd name="connsiteY392" fmla="*/ 1472217 h 5580369"/>
              <a:gd name="connsiteX393" fmla="*/ 4675772 w 5868611"/>
              <a:gd name="connsiteY393" fmla="*/ 1508189 h 5580369"/>
              <a:gd name="connsiteX394" fmla="*/ 4695627 w 5868611"/>
              <a:gd name="connsiteY394" fmla="*/ 1577798 h 5580369"/>
              <a:gd name="connsiteX395" fmla="*/ 4706336 w 5868611"/>
              <a:gd name="connsiteY395" fmla="*/ 1574743 h 5580369"/>
              <a:gd name="connsiteX396" fmla="*/ 4788144 w 5868611"/>
              <a:gd name="connsiteY396" fmla="*/ 1638261 h 5580369"/>
              <a:gd name="connsiteX397" fmla="*/ 4866107 w 5868611"/>
              <a:gd name="connsiteY397" fmla="*/ 1749196 h 5580369"/>
              <a:gd name="connsiteX398" fmla="*/ 4855398 w 5868611"/>
              <a:gd name="connsiteY398" fmla="*/ 1752251 h 5580369"/>
              <a:gd name="connsiteX399" fmla="*/ 4863035 w 5868611"/>
              <a:gd name="connsiteY399" fmla="*/ 1779023 h 5580369"/>
              <a:gd name="connsiteX400" fmla="*/ 4846971 w 5868611"/>
              <a:gd name="connsiteY400" fmla="*/ 1783605 h 5580369"/>
              <a:gd name="connsiteX401" fmla="*/ 4843126 w 5868611"/>
              <a:gd name="connsiteY401" fmla="*/ 1831023 h 5580369"/>
              <a:gd name="connsiteX402" fmla="*/ 4743286 w 5868611"/>
              <a:gd name="connsiteY402" fmla="*/ 1897136 h 5580369"/>
              <a:gd name="connsiteX403" fmla="*/ 4739791 w 5868611"/>
              <a:gd name="connsiteY403" fmla="*/ 2016831 h 5580369"/>
              <a:gd name="connsiteX404" fmla="*/ 4750113 w 5868611"/>
              <a:gd name="connsiteY404" fmla="*/ 2022572 h 5580369"/>
              <a:gd name="connsiteX405" fmla="*/ 4765018 w 5868611"/>
              <a:gd name="connsiteY405" fmla="*/ 2044376 h 5580369"/>
              <a:gd name="connsiteX406" fmla="*/ 4807854 w 5868611"/>
              <a:gd name="connsiteY406" fmla="*/ 2032158 h 5580369"/>
              <a:gd name="connsiteX407" fmla="*/ 4857553 w 5868611"/>
              <a:gd name="connsiteY407" fmla="*/ 2064303 h 5580369"/>
              <a:gd name="connsiteX408" fmla="*/ 4898826 w 5868611"/>
              <a:gd name="connsiteY408" fmla="*/ 2127802 h 5580369"/>
              <a:gd name="connsiteX409" fmla="*/ 4888108 w 5868611"/>
              <a:gd name="connsiteY409" fmla="*/ 2151125 h 5580369"/>
              <a:gd name="connsiteX410" fmla="*/ 4875862 w 5868611"/>
              <a:gd name="connsiteY410" fmla="*/ 2169093 h 5580369"/>
              <a:gd name="connsiteX411" fmla="*/ 4849090 w 5868611"/>
              <a:gd name="connsiteY411" fmla="*/ 2176729 h 5580369"/>
              <a:gd name="connsiteX412" fmla="*/ 4852144 w 5868611"/>
              <a:gd name="connsiteY412" fmla="*/ 2187438 h 5580369"/>
              <a:gd name="connsiteX413" fmla="*/ 4791322 w 5868611"/>
              <a:gd name="connsiteY413" fmla="*/ 2227947 h 5580369"/>
              <a:gd name="connsiteX414" fmla="*/ 4750014 w 5868611"/>
              <a:gd name="connsiteY414" fmla="*/ 2245520 h 5580369"/>
              <a:gd name="connsiteX415" fmla="*/ 4723996 w 5868611"/>
              <a:gd name="connsiteY415" fmla="*/ 2276102 h 5580369"/>
              <a:gd name="connsiteX416" fmla="*/ 4714400 w 5868611"/>
              <a:gd name="connsiteY416" fmla="*/ 2354110 h 5580369"/>
              <a:gd name="connsiteX417" fmla="*/ 4726618 w 5868611"/>
              <a:gd name="connsiteY417" fmla="*/ 2396946 h 5580369"/>
              <a:gd name="connsiteX418" fmla="*/ 4710555 w 5868611"/>
              <a:gd name="connsiteY418" fmla="*/ 2401528 h 5580369"/>
              <a:gd name="connsiteX419" fmla="*/ 4722773 w 5868611"/>
              <a:gd name="connsiteY419" fmla="*/ 2444364 h 5580369"/>
              <a:gd name="connsiteX420" fmla="*/ 4696755 w 5868611"/>
              <a:gd name="connsiteY420" fmla="*/ 2474945 h 5580369"/>
              <a:gd name="connsiteX421" fmla="*/ 4688328 w 5868611"/>
              <a:gd name="connsiteY421" fmla="*/ 2506300 h 5580369"/>
              <a:gd name="connsiteX422" fmla="*/ 4708587 w 5868611"/>
              <a:gd name="connsiteY422" fmla="*/ 2526577 h 5580369"/>
              <a:gd name="connsiteX423" fmla="*/ 4731146 w 5868611"/>
              <a:gd name="connsiteY423" fmla="*/ 2534618 h 5580369"/>
              <a:gd name="connsiteX424" fmla="*/ 4740309 w 5868611"/>
              <a:gd name="connsiteY424" fmla="*/ 2566745 h 5580369"/>
              <a:gd name="connsiteX425" fmla="*/ 4772436 w 5868611"/>
              <a:gd name="connsiteY425" fmla="*/ 2557581 h 5580369"/>
              <a:gd name="connsiteX426" fmla="*/ 4795364 w 5868611"/>
              <a:gd name="connsiteY426" fmla="*/ 2597363 h 5580369"/>
              <a:gd name="connsiteX427" fmla="*/ 4811427 w 5868611"/>
              <a:gd name="connsiteY427" fmla="*/ 2592781 h 5580369"/>
              <a:gd name="connsiteX428" fmla="*/ 4825568 w 5868611"/>
              <a:gd name="connsiteY428" fmla="*/ 2611908 h 5580369"/>
              <a:gd name="connsiteX429" fmla="*/ 4839709 w 5868611"/>
              <a:gd name="connsiteY429" fmla="*/ 2631035 h 5580369"/>
              <a:gd name="connsiteX430" fmla="*/ 4823645 w 5868611"/>
              <a:gd name="connsiteY430" fmla="*/ 2635617 h 5580369"/>
              <a:gd name="connsiteX431" fmla="*/ 4810241 w 5868611"/>
              <a:gd name="connsiteY431" fmla="*/ 2679971 h 5580369"/>
              <a:gd name="connsiteX432" fmla="*/ 4753246 w 5868611"/>
              <a:gd name="connsiteY432" fmla="*/ 2713598 h 5580369"/>
              <a:gd name="connsiteX433" fmla="*/ 4662588 w 5868611"/>
              <a:gd name="connsiteY433" fmla="*/ 2771302 h 5580369"/>
              <a:gd name="connsiteX434" fmla="*/ 4646111 w 5868611"/>
              <a:gd name="connsiteY434" fmla="*/ 2845484 h 5580369"/>
              <a:gd name="connsiteX435" fmla="*/ 4633074 w 5868611"/>
              <a:gd name="connsiteY435" fmla="*/ 2921579 h 5580369"/>
              <a:gd name="connsiteX436" fmla="*/ 4545857 w 5868611"/>
              <a:gd name="connsiteY436" fmla="*/ 2981196 h 5580369"/>
              <a:gd name="connsiteX437" fmla="*/ 4516030 w 5868611"/>
              <a:gd name="connsiteY437" fmla="*/ 2978124 h 5580369"/>
              <a:gd name="connsiteX438" fmla="*/ 4430717 w 5868611"/>
              <a:gd name="connsiteY438" fmla="*/ 3054569 h 5580369"/>
              <a:gd name="connsiteX439" fmla="*/ 4416504 w 5868611"/>
              <a:gd name="connsiteY439" fmla="*/ 3197586 h 5580369"/>
              <a:gd name="connsiteX440" fmla="*/ 4433304 w 5868611"/>
              <a:gd name="connsiteY440" fmla="*/ 3256485 h 5580369"/>
              <a:gd name="connsiteX441" fmla="*/ 4433276 w 5868611"/>
              <a:gd name="connsiteY441" fmla="*/ 3317289 h 5580369"/>
              <a:gd name="connsiteX442" fmla="*/ 4350650 w 5868611"/>
              <a:gd name="connsiteY442" fmla="*/ 3372703 h 5580369"/>
              <a:gd name="connsiteX443" fmla="*/ 4296341 w 5868611"/>
              <a:gd name="connsiteY443" fmla="*/ 3385298 h 5580369"/>
              <a:gd name="connsiteX444" fmla="*/ 4240505 w 5868611"/>
              <a:gd name="connsiteY444" fmla="*/ 3392539 h 5580369"/>
              <a:gd name="connsiteX445" fmla="*/ 4237451 w 5868611"/>
              <a:gd name="connsiteY445" fmla="*/ 3381830 h 5580369"/>
              <a:gd name="connsiteX446" fmla="*/ 4226742 w 5868611"/>
              <a:gd name="connsiteY446" fmla="*/ 3384885 h 5580369"/>
              <a:gd name="connsiteX447" fmla="*/ 4229796 w 5868611"/>
              <a:gd name="connsiteY447" fmla="*/ 3395594 h 5580369"/>
              <a:gd name="connsiteX448" fmla="*/ 4197669 w 5868611"/>
              <a:gd name="connsiteY448" fmla="*/ 3404757 h 5580369"/>
              <a:gd name="connsiteX449" fmla="*/ 4202251 w 5868611"/>
              <a:gd name="connsiteY449" fmla="*/ 3420821 h 5580369"/>
              <a:gd name="connsiteX450" fmla="*/ 4148706 w 5868611"/>
              <a:gd name="connsiteY450" fmla="*/ 3436093 h 5580369"/>
              <a:gd name="connsiteX451" fmla="*/ 4153288 w 5868611"/>
              <a:gd name="connsiteY451" fmla="*/ 3452157 h 5580369"/>
              <a:gd name="connsiteX452" fmla="*/ 4111593 w 5868611"/>
              <a:gd name="connsiteY452" fmla="*/ 3478525 h 5580369"/>
              <a:gd name="connsiteX453" fmla="*/ 4069898 w 5868611"/>
              <a:gd name="connsiteY453" fmla="*/ 3504893 h 5580369"/>
              <a:gd name="connsiteX454" fmla="*/ 4080552 w 5868611"/>
              <a:gd name="connsiteY454" fmla="*/ 3623447 h 5580369"/>
              <a:gd name="connsiteX455" fmla="*/ 4074389 w 5868611"/>
              <a:gd name="connsiteY455" fmla="*/ 3723637 h 5580369"/>
              <a:gd name="connsiteX456" fmla="*/ 3970362 w 5868611"/>
              <a:gd name="connsiteY456" fmla="*/ 3744623 h 5580369"/>
              <a:gd name="connsiteX457" fmla="*/ 3896954 w 5868611"/>
              <a:gd name="connsiteY457" fmla="*/ 3710555 h 5580369"/>
              <a:gd name="connsiteX458" fmla="*/ 3795218 w 5868611"/>
              <a:gd name="connsiteY458" fmla="*/ 3739573 h 5580369"/>
              <a:gd name="connsiteX459" fmla="*/ 3799800 w 5868611"/>
              <a:gd name="connsiteY459" fmla="*/ 3755637 h 5580369"/>
              <a:gd name="connsiteX460" fmla="*/ 3714128 w 5868611"/>
              <a:gd name="connsiteY460" fmla="*/ 3780073 h 5580369"/>
              <a:gd name="connsiteX461" fmla="*/ 3709546 w 5868611"/>
              <a:gd name="connsiteY461" fmla="*/ 3764010 h 5580369"/>
              <a:gd name="connsiteX462" fmla="*/ 3659056 w 5868611"/>
              <a:gd name="connsiteY462" fmla="*/ 3789991 h 5580369"/>
              <a:gd name="connsiteX463" fmla="*/ 3620029 w 5868611"/>
              <a:gd name="connsiteY463" fmla="*/ 3835864 h 5580369"/>
              <a:gd name="connsiteX464" fmla="*/ 3629192 w 5868611"/>
              <a:gd name="connsiteY464" fmla="*/ 3867991 h 5580369"/>
              <a:gd name="connsiteX465" fmla="*/ 3613129 w 5868611"/>
              <a:gd name="connsiteY465" fmla="*/ 3872573 h 5580369"/>
              <a:gd name="connsiteX466" fmla="*/ 3608529 w 5868611"/>
              <a:gd name="connsiteY466" fmla="*/ 3897045 h 5580369"/>
              <a:gd name="connsiteX467" fmla="*/ 3615411 w 5868611"/>
              <a:gd name="connsiteY467" fmla="*/ 3900872 h 5580369"/>
              <a:gd name="connsiteX468" fmla="*/ 3582879 w 5868611"/>
              <a:gd name="connsiteY468" fmla="*/ 3959367 h 5580369"/>
              <a:gd name="connsiteX469" fmla="*/ 3521275 w 5868611"/>
              <a:gd name="connsiteY469" fmla="*/ 4037735 h 5580369"/>
              <a:gd name="connsiteX470" fmla="*/ 3528911 w 5868611"/>
              <a:gd name="connsiteY470" fmla="*/ 4064508 h 5580369"/>
              <a:gd name="connsiteX471" fmla="*/ 3512848 w 5868611"/>
              <a:gd name="connsiteY471" fmla="*/ 4069089 h 5580369"/>
              <a:gd name="connsiteX472" fmla="*/ 3314822 w 5868611"/>
              <a:gd name="connsiteY472" fmla="*/ 3922918 h 5580369"/>
              <a:gd name="connsiteX473" fmla="*/ 3319404 w 5868611"/>
              <a:gd name="connsiteY473" fmla="*/ 3938982 h 5580369"/>
              <a:gd name="connsiteX474" fmla="*/ 3131996 w 5868611"/>
              <a:gd name="connsiteY474" fmla="*/ 3992436 h 5580369"/>
              <a:gd name="connsiteX475" fmla="*/ 3127415 w 5868611"/>
              <a:gd name="connsiteY475" fmla="*/ 3976372 h 5580369"/>
              <a:gd name="connsiteX476" fmla="*/ 3054751 w 5868611"/>
              <a:gd name="connsiteY476" fmla="*/ 3985518 h 5580369"/>
              <a:gd name="connsiteX477" fmla="*/ 3057806 w 5868611"/>
              <a:gd name="connsiteY477" fmla="*/ 3996227 h 5580369"/>
              <a:gd name="connsiteX478" fmla="*/ 3025679 w 5868611"/>
              <a:gd name="connsiteY478" fmla="*/ 4005390 h 5580369"/>
              <a:gd name="connsiteX479" fmla="*/ 3030261 w 5868611"/>
              <a:gd name="connsiteY479" fmla="*/ 4021454 h 5580369"/>
              <a:gd name="connsiteX480" fmla="*/ 3003488 w 5868611"/>
              <a:gd name="connsiteY480" fmla="*/ 4029090 h 5580369"/>
              <a:gd name="connsiteX481" fmla="*/ 3008070 w 5868611"/>
              <a:gd name="connsiteY481" fmla="*/ 4045154 h 5580369"/>
              <a:gd name="connsiteX482" fmla="*/ 2875717 w 5868611"/>
              <a:gd name="connsiteY482" fmla="*/ 4129226 h 5580369"/>
              <a:gd name="connsiteX483" fmla="*/ 2836726 w 5868611"/>
              <a:gd name="connsiteY483" fmla="*/ 4094026 h 5580369"/>
              <a:gd name="connsiteX484" fmla="*/ 2820662 w 5868611"/>
              <a:gd name="connsiteY484" fmla="*/ 4098608 h 5580369"/>
              <a:gd name="connsiteX485" fmla="*/ 2780917 w 5868611"/>
              <a:gd name="connsiteY485" fmla="*/ 4040463 h 5580369"/>
              <a:gd name="connsiteX486" fmla="*/ 2716681 w 5868611"/>
              <a:gd name="connsiteY486" fmla="*/ 4018254 h 5580369"/>
              <a:gd name="connsiteX487" fmla="*/ 2721586 w 5868611"/>
              <a:gd name="connsiteY487" fmla="*/ 4167399 h 5580369"/>
              <a:gd name="connsiteX488" fmla="*/ 2708900 w 5868611"/>
              <a:gd name="connsiteY488" fmla="*/ 4315770 h 5580369"/>
              <a:gd name="connsiteX489" fmla="*/ 2698191 w 5868611"/>
              <a:gd name="connsiteY489" fmla="*/ 4318825 h 5580369"/>
              <a:gd name="connsiteX490" fmla="*/ 2678337 w 5868611"/>
              <a:gd name="connsiteY490" fmla="*/ 4249216 h 5580369"/>
              <a:gd name="connsiteX491" fmla="*/ 2689045 w 5868611"/>
              <a:gd name="connsiteY491" fmla="*/ 4246162 h 5580369"/>
              <a:gd name="connsiteX492" fmla="*/ 2672245 w 5868611"/>
              <a:gd name="connsiteY492" fmla="*/ 4187262 h 5580369"/>
              <a:gd name="connsiteX493" fmla="*/ 2673054 w 5868611"/>
              <a:gd name="connsiteY493" fmla="*/ 4088599 h 5580369"/>
              <a:gd name="connsiteX494" fmla="*/ 2657800 w 5868611"/>
              <a:gd name="connsiteY494" fmla="*/ 3994518 h 5580369"/>
              <a:gd name="connsiteX495" fmla="*/ 2628763 w 5868611"/>
              <a:gd name="connsiteY495" fmla="*/ 3933319 h 5580369"/>
              <a:gd name="connsiteX496" fmla="*/ 2595118 w 5868611"/>
              <a:gd name="connsiteY496" fmla="*/ 3916860 h 5580369"/>
              <a:gd name="connsiteX497" fmla="*/ 2555732 w 5868611"/>
              <a:gd name="connsiteY497" fmla="*/ 3910724 h 5580369"/>
              <a:gd name="connsiteX498" fmla="*/ 2511001 w 5868611"/>
              <a:gd name="connsiteY498" fmla="*/ 3885847 h 5580369"/>
              <a:gd name="connsiteX499" fmla="*/ 2468165 w 5868611"/>
              <a:gd name="connsiteY499" fmla="*/ 3898065 h 5580369"/>
              <a:gd name="connsiteX500" fmla="*/ 2465110 w 5868611"/>
              <a:gd name="connsiteY500" fmla="*/ 3887356 h 5580369"/>
              <a:gd name="connsiteX501" fmla="*/ 2420747 w 5868611"/>
              <a:gd name="connsiteY501" fmla="*/ 3894219 h 5580369"/>
              <a:gd name="connsiteX502" fmla="*/ 2331239 w 5868611"/>
              <a:gd name="connsiteY502" fmla="*/ 3945805 h 5580369"/>
              <a:gd name="connsiteX503" fmla="*/ 2309793 w 5868611"/>
              <a:gd name="connsiteY503" fmla="*/ 4012718 h 5580369"/>
              <a:gd name="connsiteX504" fmla="*/ 2296380 w 5868611"/>
              <a:gd name="connsiteY504" fmla="*/ 4077341 h 5580369"/>
              <a:gd name="connsiteX505" fmla="*/ 2230967 w 5868611"/>
              <a:gd name="connsiteY505" fmla="*/ 4122054 h 5580369"/>
              <a:gd name="connsiteX506" fmla="*/ 2204222 w 5868611"/>
              <a:gd name="connsiteY506" fmla="*/ 4068886 h 5580369"/>
              <a:gd name="connsiteX507" fmla="*/ 2183604 w 5868611"/>
              <a:gd name="connsiteY507" fmla="*/ 3996601 h 5580369"/>
              <a:gd name="connsiteX508" fmla="*/ 2195490 w 5868611"/>
              <a:gd name="connsiteY508" fmla="*/ 3926624 h 5580369"/>
              <a:gd name="connsiteX509" fmla="*/ 2192840 w 5868611"/>
              <a:gd name="connsiteY509" fmla="*/ 3866583 h 5580369"/>
              <a:gd name="connsiteX510" fmla="*/ 2189785 w 5868611"/>
              <a:gd name="connsiteY510" fmla="*/ 3855874 h 5580369"/>
              <a:gd name="connsiteX511" fmla="*/ 2173722 w 5868611"/>
              <a:gd name="connsiteY511" fmla="*/ 3860456 h 5580369"/>
              <a:gd name="connsiteX512" fmla="*/ 2120204 w 5868611"/>
              <a:gd name="connsiteY512" fmla="*/ 3814925 h 5580369"/>
              <a:gd name="connsiteX513" fmla="*/ 2047550 w 5868611"/>
              <a:gd name="connsiteY513" fmla="*/ 3803802 h 5580369"/>
              <a:gd name="connsiteX514" fmla="*/ 2042968 w 5868611"/>
              <a:gd name="connsiteY514" fmla="*/ 3787739 h 5580369"/>
              <a:gd name="connsiteX515" fmla="*/ 2025377 w 5868611"/>
              <a:gd name="connsiteY515" fmla="*/ 3786966 h 5580369"/>
              <a:gd name="connsiteX516" fmla="*/ 1995541 w 5868611"/>
              <a:gd name="connsiteY516" fmla="*/ 3804161 h 5580369"/>
              <a:gd name="connsiteX517" fmla="*/ 1977941 w 5868611"/>
              <a:gd name="connsiteY517" fmla="*/ 3823657 h 5580369"/>
              <a:gd name="connsiteX518" fmla="*/ 1973359 w 5868611"/>
              <a:gd name="connsiteY518" fmla="*/ 3807593 h 5580369"/>
              <a:gd name="connsiteX519" fmla="*/ 1879287 w 5868611"/>
              <a:gd name="connsiteY519" fmla="*/ 3802580 h 5580369"/>
              <a:gd name="connsiteX520" fmla="*/ 1838761 w 5868611"/>
              <a:gd name="connsiteY520" fmla="*/ 3782294 h 5580369"/>
              <a:gd name="connsiteX521" fmla="*/ 1814324 w 5868611"/>
              <a:gd name="connsiteY521" fmla="*/ 3696622 h 5580369"/>
              <a:gd name="connsiteX522" fmla="*/ 1798261 w 5868611"/>
              <a:gd name="connsiteY522" fmla="*/ 3701203 h 5580369"/>
              <a:gd name="connsiteX523" fmla="*/ 1786043 w 5868611"/>
              <a:gd name="connsiteY523" fmla="*/ 3658367 h 5580369"/>
              <a:gd name="connsiteX524" fmla="*/ 1775334 w 5868611"/>
              <a:gd name="connsiteY524" fmla="*/ 3661422 h 5580369"/>
              <a:gd name="connsiteX525" fmla="*/ 1763115 w 5868611"/>
              <a:gd name="connsiteY525" fmla="*/ 3618586 h 5580369"/>
              <a:gd name="connsiteX526" fmla="*/ 1657607 w 5868611"/>
              <a:gd name="connsiteY526" fmla="*/ 3532878 h 5580369"/>
              <a:gd name="connsiteX527" fmla="*/ 1513826 w 5868611"/>
              <a:gd name="connsiteY527" fmla="*/ 3515987 h 5580369"/>
              <a:gd name="connsiteX528" fmla="*/ 1424309 w 5868611"/>
              <a:gd name="connsiteY528" fmla="*/ 3587841 h 5580369"/>
              <a:gd name="connsiteX529" fmla="*/ 1421254 w 5868611"/>
              <a:gd name="connsiteY529" fmla="*/ 3577132 h 5580369"/>
              <a:gd name="connsiteX530" fmla="*/ 1470990 w 5868611"/>
              <a:gd name="connsiteY530" fmla="*/ 3528205 h 5580369"/>
              <a:gd name="connsiteX531" fmla="*/ 1466409 w 5868611"/>
              <a:gd name="connsiteY531" fmla="*/ 3512142 h 5580369"/>
              <a:gd name="connsiteX532" fmla="*/ 1490890 w 5868611"/>
              <a:gd name="connsiteY532" fmla="*/ 3496473 h 5580369"/>
              <a:gd name="connsiteX533" fmla="*/ 1505040 w 5868611"/>
              <a:gd name="connsiteY533" fmla="*/ 3495332 h 5580369"/>
              <a:gd name="connsiteX534" fmla="*/ 1508104 w 5868611"/>
              <a:gd name="connsiteY534" fmla="*/ 3485773 h 5580369"/>
              <a:gd name="connsiteX535" fmla="*/ 1513090 w 5868611"/>
              <a:gd name="connsiteY535" fmla="*/ 3452505 h 5580369"/>
              <a:gd name="connsiteX536" fmla="*/ 1523799 w 5868611"/>
              <a:gd name="connsiteY536" fmla="*/ 3449451 h 5580369"/>
              <a:gd name="connsiteX537" fmla="*/ 1509667 w 5868611"/>
              <a:gd name="connsiteY537" fmla="*/ 3410056 h 5580369"/>
              <a:gd name="connsiteX538" fmla="*/ 1488654 w 5868611"/>
              <a:gd name="connsiteY538" fmla="*/ 3366833 h 5580369"/>
              <a:gd name="connsiteX539" fmla="*/ 1476031 w 5868611"/>
              <a:gd name="connsiteY539" fmla="*/ 3373329 h 5580369"/>
              <a:gd name="connsiteX540" fmla="*/ 1468763 w 5868611"/>
              <a:gd name="connsiteY540" fmla="*/ 3378297 h 5580369"/>
              <a:gd name="connsiteX541" fmla="*/ 1463408 w 5868611"/>
              <a:gd name="connsiteY541" fmla="*/ 3379824 h 5580369"/>
              <a:gd name="connsiteX542" fmla="*/ 1445817 w 5868611"/>
              <a:gd name="connsiteY542" fmla="*/ 3379051 h 5580369"/>
              <a:gd name="connsiteX543" fmla="*/ 1451559 w 5868611"/>
              <a:gd name="connsiteY543" fmla="*/ 3368729 h 5580369"/>
              <a:gd name="connsiteX544" fmla="*/ 1468008 w 5868611"/>
              <a:gd name="connsiteY544" fmla="*/ 3355352 h 5580369"/>
              <a:gd name="connsiteX545" fmla="*/ 1452736 w 5868611"/>
              <a:gd name="connsiteY545" fmla="*/ 3301807 h 5580369"/>
              <a:gd name="connsiteX546" fmla="*/ 1399595 w 5868611"/>
              <a:gd name="connsiteY546" fmla="*/ 3267748 h 5580369"/>
              <a:gd name="connsiteX547" fmla="*/ 1329618 w 5868611"/>
              <a:gd name="connsiteY547" fmla="*/ 3255862 h 5580369"/>
              <a:gd name="connsiteX548" fmla="*/ 1304741 w 5868611"/>
              <a:gd name="connsiteY548" fmla="*/ 3300593 h 5580369"/>
              <a:gd name="connsiteX549" fmla="*/ 1260746 w 5868611"/>
              <a:gd name="connsiteY549" fmla="*/ 3339198 h 5580369"/>
              <a:gd name="connsiteX550" fmla="*/ 1250423 w 5868611"/>
              <a:gd name="connsiteY550" fmla="*/ 3333457 h 5580369"/>
              <a:gd name="connsiteX551" fmla="*/ 1240101 w 5868611"/>
              <a:gd name="connsiteY551" fmla="*/ 3327716 h 5580369"/>
              <a:gd name="connsiteX552" fmla="*/ 1248528 w 5868611"/>
              <a:gd name="connsiteY552" fmla="*/ 3296362 h 5580369"/>
              <a:gd name="connsiteX553" fmla="*/ 1342627 w 5868611"/>
              <a:gd name="connsiteY553" fmla="*/ 3240571 h 5580369"/>
              <a:gd name="connsiteX554" fmla="*/ 1328882 w 5868611"/>
              <a:gd name="connsiteY554" fmla="*/ 3192380 h 5580369"/>
              <a:gd name="connsiteX555" fmla="*/ 1312818 w 5868611"/>
              <a:gd name="connsiteY555" fmla="*/ 3196962 h 5580369"/>
              <a:gd name="connsiteX556" fmla="*/ 1305928 w 5868611"/>
              <a:gd name="connsiteY556" fmla="*/ 3213403 h 5580369"/>
              <a:gd name="connsiteX557" fmla="*/ 1292155 w 5868611"/>
              <a:gd name="connsiteY557" fmla="*/ 3226017 h 5580369"/>
              <a:gd name="connsiteX558" fmla="*/ 1283359 w 5868611"/>
              <a:gd name="connsiteY558" fmla="*/ 3225630 h 5580369"/>
              <a:gd name="connsiteX559" fmla="*/ 1274564 w 5868611"/>
              <a:gd name="connsiteY559" fmla="*/ 3225244 h 5580369"/>
              <a:gd name="connsiteX560" fmla="*/ 1269982 w 5868611"/>
              <a:gd name="connsiteY560" fmla="*/ 3209180 h 5580369"/>
              <a:gd name="connsiteX561" fmla="*/ 1286046 w 5868611"/>
              <a:gd name="connsiteY561" fmla="*/ 3204598 h 5580369"/>
              <a:gd name="connsiteX562" fmla="*/ 1282992 w 5868611"/>
              <a:gd name="connsiteY562" fmla="*/ 3193889 h 5580369"/>
              <a:gd name="connsiteX563" fmla="*/ 1325827 w 5868611"/>
              <a:gd name="connsiteY563" fmla="*/ 3181671 h 5580369"/>
              <a:gd name="connsiteX564" fmla="*/ 1309027 w 5868611"/>
              <a:gd name="connsiteY564" fmla="*/ 3122772 h 5580369"/>
              <a:gd name="connsiteX565" fmla="*/ 1292964 w 5868611"/>
              <a:gd name="connsiteY565" fmla="*/ 3127354 h 5580369"/>
              <a:gd name="connsiteX566" fmla="*/ 1224928 w 5868611"/>
              <a:gd name="connsiteY566" fmla="*/ 3051222 h 5580369"/>
              <a:gd name="connsiteX567" fmla="*/ 1161492 w 5868611"/>
              <a:gd name="connsiteY567" fmla="*/ 2950619 h 5580369"/>
              <a:gd name="connsiteX568" fmla="*/ 1160737 w 5868611"/>
              <a:gd name="connsiteY568" fmla="*/ 2927674 h 5580369"/>
              <a:gd name="connsiteX569" fmla="*/ 1171446 w 5868611"/>
              <a:gd name="connsiteY569" fmla="*/ 2924619 h 5580369"/>
              <a:gd name="connsiteX570" fmla="*/ 1163810 w 5868611"/>
              <a:gd name="connsiteY570" fmla="*/ 2897847 h 5580369"/>
              <a:gd name="connsiteX571" fmla="*/ 1179874 w 5868611"/>
              <a:gd name="connsiteY571" fmla="*/ 2893265 h 5580369"/>
              <a:gd name="connsiteX572" fmla="*/ 1163074 w 5868611"/>
              <a:gd name="connsiteY572" fmla="*/ 2834365 h 5580369"/>
              <a:gd name="connsiteX573" fmla="*/ 1179137 w 5868611"/>
              <a:gd name="connsiteY573" fmla="*/ 2829783 h 5580369"/>
              <a:gd name="connsiteX574" fmla="*/ 1166919 w 5868611"/>
              <a:gd name="connsiteY574" fmla="*/ 2786947 h 5580369"/>
              <a:gd name="connsiteX575" fmla="*/ 1177628 w 5868611"/>
              <a:gd name="connsiteY575" fmla="*/ 2783893 h 5580369"/>
              <a:gd name="connsiteX576" fmla="*/ 1141710 w 5868611"/>
              <a:gd name="connsiteY576" fmla="*/ 2718866 h 5580369"/>
              <a:gd name="connsiteX577" fmla="*/ 1102737 w 5868611"/>
              <a:gd name="connsiteY577" fmla="*/ 2643130 h 5580369"/>
              <a:gd name="connsiteX578" fmla="*/ 1097401 w 5868611"/>
              <a:gd name="connsiteY578" fmla="*/ 2604122 h 5580369"/>
              <a:gd name="connsiteX579" fmla="*/ 1113465 w 5868611"/>
              <a:gd name="connsiteY579" fmla="*/ 2599540 h 5580369"/>
              <a:gd name="connsiteX580" fmla="*/ 1101247 w 5868611"/>
              <a:gd name="connsiteY580" fmla="*/ 2556704 h 5580369"/>
              <a:gd name="connsiteX581" fmla="*/ 1111956 w 5868611"/>
              <a:gd name="connsiteY581" fmla="*/ 2553649 h 5580369"/>
              <a:gd name="connsiteX582" fmla="*/ 1099737 w 5868611"/>
              <a:gd name="connsiteY582" fmla="*/ 2510813 h 5580369"/>
              <a:gd name="connsiteX583" fmla="*/ 1115801 w 5868611"/>
              <a:gd name="connsiteY583" fmla="*/ 2506231 h 5580369"/>
              <a:gd name="connsiteX584" fmla="*/ 1103583 w 5868611"/>
              <a:gd name="connsiteY584" fmla="*/ 2463395 h 5580369"/>
              <a:gd name="connsiteX585" fmla="*/ 1119646 w 5868611"/>
              <a:gd name="connsiteY585" fmla="*/ 2458814 h 5580369"/>
              <a:gd name="connsiteX586" fmla="*/ 1098264 w 5868611"/>
              <a:gd name="connsiteY586" fmla="*/ 2383850 h 5580369"/>
              <a:gd name="connsiteX587" fmla="*/ 1114328 w 5868611"/>
              <a:gd name="connsiteY587" fmla="*/ 2379269 h 5580369"/>
              <a:gd name="connsiteX588" fmla="*/ 1057028 w 5868611"/>
              <a:gd name="connsiteY588" fmla="*/ 2239279 h 5580369"/>
              <a:gd name="connsiteX589" fmla="*/ 971752 w 5868611"/>
              <a:gd name="connsiteY589" fmla="*/ 2234652 h 5580369"/>
              <a:gd name="connsiteX590" fmla="*/ 888388 w 5868611"/>
              <a:gd name="connsiteY590" fmla="*/ 2226584 h 5580369"/>
              <a:gd name="connsiteX591" fmla="*/ 814980 w 5868611"/>
              <a:gd name="connsiteY591" fmla="*/ 2192516 h 5580369"/>
              <a:gd name="connsiteX592" fmla="*/ 754212 w 5868611"/>
              <a:gd name="connsiteY592" fmla="*/ 2111417 h 5580369"/>
              <a:gd name="connsiteX593" fmla="*/ 864357 w 5868611"/>
              <a:gd name="connsiteY593" fmla="*/ 2091580 h 5580369"/>
              <a:gd name="connsiteX594" fmla="*/ 962265 w 5868611"/>
              <a:gd name="connsiteY594" fmla="*/ 2069444 h 5580369"/>
              <a:gd name="connsiteX595" fmla="*/ 1056751 w 5868611"/>
              <a:gd name="connsiteY595" fmla="*/ 2004858 h 5580369"/>
              <a:gd name="connsiteX596" fmla="*/ 1100009 w 5868611"/>
              <a:gd name="connsiteY596" fmla="*/ 1902772 h 5580369"/>
              <a:gd name="connsiteX597" fmla="*/ 1058746 w 5868611"/>
              <a:gd name="connsiteY597" fmla="*/ 1819004 h 5580369"/>
              <a:gd name="connsiteX598" fmla="*/ 1019782 w 5868611"/>
              <a:gd name="connsiteY598" fmla="*/ 1723001 h 5580369"/>
              <a:gd name="connsiteX599" fmla="*/ 1051928 w 5868611"/>
              <a:gd name="connsiteY599" fmla="*/ 1673301 h 5580369"/>
              <a:gd name="connsiteX600" fmla="*/ 1115427 w 5868611"/>
              <a:gd name="connsiteY600" fmla="*/ 1632029 h 5580369"/>
              <a:gd name="connsiteX601" fmla="*/ 1162845 w 5868611"/>
              <a:gd name="connsiteY601" fmla="*/ 1635874 h 5580369"/>
              <a:gd name="connsiteX602" fmla="*/ 1242031 w 5868611"/>
              <a:gd name="connsiteY602" fmla="*/ 1578547 h 5580369"/>
              <a:gd name="connsiteX603" fmla="*/ 1254680 w 5868611"/>
              <a:gd name="connsiteY603" fmla="*/ 1511248 h 5580369"/>
              <a:gd name="connsiteX604" fmla="*/ 1270744 w 5868611"/>
              <a:gd name="connsiteY604" fmla="*/ 1506666 h 5580369"/>
              <a:gd name="connsiteX605" fmla="*/ 1274976 w 5868611"/>
              <a:gd name="connsiteY605" fmla="*/ 1450453 h 5580369"/>
              <a:gd name="connsiteX606" fmla="*/ 1265444 w 5868611"/>
              <a:gd name="connsiteY606" fmla="*/ 1386585 h 5580369"/>
              <a:gd name="connsiteX607" fmla="*/ 1223003 w 5868611"/>
              <a:gd name="connsiteY607" fmla="*/ 1369740 h 5580369"/>
              <a:gd name="connsiteX608" fmla="*/ 1185163 w 5868611"/>
              <a:gd name="connsiteY608" fmla="*/ 1328422 h 5580369"/>
              <a:gd name="connsiteX609" fmla="*/ 1158390 w 5868611"/>
              <a:gd name="connsiteY609" fmla="*/ 1336058 h 5580369"/>
              <a:gd name="connsiteX610" fmla="*/ 1087281 w 5868611"/>
              <a:gd name="connsiteY610" fmla="*/ 1289754 h 5580369"/>
              <a:gd name="connsiteX611" fmla="*/ 1031482 w 5868611"/>
              <a:gd name="connsiteY611" fmla="*/ 1215923 h 5580369"/>
              <a:gd name="connsiteX612" fmla="*/ 1042191 w 5868611"/>
              <a:gd name="connsiteY612" fmla="*/ 1212868 h 5580369"/>
              <a:gd name="connsiteX613" fmla="*/ 1139704 w 5868611"/>
              <a:gd name="connsiteY613" fmla="*/ 1219796 h 5580369"/>
              <a:gd name="connsiteX614" fmla="*/ 1235689 w 5868611"/>
              <a:gd name="connsiteY614" fmla="*/ 1221368 h 5580369"/>
              <a:gd name="connsiteX615" fmla="*/ 1244853 w 5868611"/>
              <a:gd name="connsiteY615" fmla="*/ 1253495 h 5580369"/>
              <a:gd name="connsiteX616" fmla="*/ 1292657 w 5868611"/>
              <a:gd name="connsiteY616" fmla="*/ 1248545 h 5580369"/>
              <a:gd name="connsiteX617" fmla="*/ 1349643 w 5868611"/>
              <a:gd name="connsiteY617" fmla="*/ 1235186 h 5580369"/>
              <a:gd name="connsiteX618" fmla="*/ 1371070 w 5868611"/>
              <a:gd name="connsiteY618" fmla="*/ 1208809 h 5580369"/>
              <a:gd name="connsiteX619" fmla="*/ 1390970 w 5868611"/>
              <a:gd name="connsiteY619" fmla="*/ 1177077 h 5580369"/>
              <a:gd name="connsiteX620" fmla="*/ 1383333 w 5868611"/>
              <a:gd name="connsiteY620" fmla="*/ 1150305 h 5580369"/>
              <a:gd name="connsiteX621" fmla="*/ 1399397 w 5868611"/>
              <a:gd name="connsiteY621" fmla="*/ 1145723 h 5580369"/>
              <a:gd name="connsiteX622" fmla="*/ 1342097 w 5868611"/>
              <a:gd name="connsiteY622" fmla="*/ 1005733 h 5580369"/>
              <a:gd name="connsiteX623" fmla="*/ 1358161 w 5868611"/>
              <a:gd name="connsiteY623" fmla="*/ 1001151 h 5580369"/>
              <a:gd name="connsiteX624" fmla="*/ 1348997 w 5868611"/>
              <a:gd name="connsiteY624" fmla="*/ 969024 h 5580369"/>
              <a:gd name="connsiteX625" fmla="*/ 1378070 w 5868611"/>
              <a:gd name="connsiteY625" fmla="*/ 949152 h 5580369"/>
              <a:gd name="connsiteX626" fmla="*/ 1378869 w 5868611"/>
              <a:gd name="connsiteY626" fmla="*/ 870757 h 5580369"/>
              <a:gd name="connsiteX627" fmla="*/ 1425928 w 5868611"/>
              <a:gd name="connsiteY627" fmla="*/ 822594 h 5580369"/>
              <a:gd name="connsiteX628" fmla="*/ 1498600 w 5868611"/>
              <a:gd name="connsiteY628" fmla="*/ 793180 h 5580369"/>
              <a:gd name="connsiteX629" fmla="*/ 1574713 w 5868611"/>
              <a:gd name="connsiteY629" fmla="*/ 765680 h 5580369"/>
              <a:gd name="connsiteX630" fmla="*/ 1528473 w 5868611"/>
              <a:gd name="connsiteY630" fmla="*/ 694913 h 5580369"/>
              <a:gd name="connsiteX631" fmla="*/ 1469600 w 5868611"/>
              <a:gd name="connsiteY631" fmla="*/ 650908 h 5580369"/>
              <a:gd name="connsiteX632" fmla="*/ 1408051 w 5868611"/>
              <a:gd name="connsiteY632" fmla="*/ 607668 h 5580369"/>
              <a:gd name="connsiteX633" fmla="*/ 1356833 w 5868611"/>
              <a:gd name="connsiteY633" fmla="*/ 549900 h 5580369"/>
              <a:gd name="connsiteX634" fmla="*/ 1367542 w 5868611"/>
              <a:gd name="connsiteY634" fmla="*/ 546846 h 5580369"/>
              <a:gd name="connsiteX635" fmla="*/ 1370596 w 5868611"/>
              <a:gd name="connsiteY635" fmla="*/ 557555 h 5580369"/>
              <a:gd name="connsiteX636" fmla="*/ 1483373 w 5868611"/>
              <a:gd name="connsiteY636" fmla="*/ 638295 h 5580369"/>
              <a:gd name="connsiteX637" fmla="*/ 1589268 w 5868611"/>
              <a:gd name="connsiteY637" fmla="*/ 715208 h 5580369"/>
              <a:gd name="connsiteX638" fmla="*/ 1606068 w 5868611"/>
              <a:gd name="connsiteY638" fmla="*/ 774107 h 5580369"/>
              <a:gd name="connsiteX639" fmla="*/ 1681031 w 5868611"/>
              <a:gd name="connsiteY639" fmla="*/ 752726 h 5580369"/>
              <a:gd name="connsiteX640" fmla="*/ 1679899 w 5868611"/>
              <a:gd name="connsiteY640" fmla="*/ 718308 h 5580369"/>
              <a:gd name="connsiteX641" fmla="*/ 1670358 w 5868611"/>
              <a:gd name="connsiteY641" fmla="*/ 674708 h 5580369"/>
              <a:gd name="connsiteX642" fmla="*/ 1659649 w 5868611"/>
              <a:gd name="connsiteY642" fmla="*/ 677763 h 5580369"/>
              <a:gd name="connsiteX643" fmla="*/ 1647431 w 5868611"/>
              <a:gd name="connsiteY643" fmla="*/ 634927 h 5580369"/>
              <a:gd name="connsiteX644" fmla="*/ 1658140 w 5868611"/>
              <a:gd name="connsiteY644" fmla="*/ 631872 h 5580369"/>
              <a:gd name="connsiteX645" fmla="*/ 1662722 w 5868611"/>
              <a:gd name="connsiteY645" fmla="*/ 647935 h 5580369"/>
              <a:gd name="connsiteX646" fmla="*/ 1691012 w 5868611"/>
              <a:gd name="connsiteY646" fmla="*/ 665922 h 5580369"/>
              <a:gd name="connsiteX647" fmla="*/ 1704776 w 5868611"/>
              <a:gd name="connsiteY647" fmla="*/ 673576 h 5580369"/>
              <a:gd name="connsiteX648" fmla="*/ 1725044 w 5868611"/>
              <a:gd name="connsiteY648" fmla="*/ 673585 h 5580369"/>
              <a:gd name="connsiteX649" fmla="*/ 1776675 w 5868611"/>
              <a:gd name="connsiteY649" fmla="*/ 661754 h 5580369"/>
              <a:gd name="connsiteX650" fmla="*/ 1835593 w 5868611"/>
              <a:gd name="connsiteY650" fmla="*/ 604418 h 5580369"/>
              <a:gd name="connsiteX651" fmla="*/ 1920124 w 5868611"/>
              <a:gd name="connsiteY651" fmla="*/ 565831 h 5580369"/>
              <a:gd name="connsiteX652" fmla="*/ 1998923 w 5868611"/>
              <a:gd name="connsiteY652" fmla="*/ 517300 h 5580369"/>
              <a:gd name="connsiteX653" fmla="*/ 2040645 w 5868611"/>
              <a:gd name="connsiteY653" fmla="*/ 430128 h 5580369"/>
              <a:gd name="connsiteX654" fmla="*/ 2023846 w 5868611"/>
              <a:gd name="connsiteY654" fmla="*/ 371228 h 5580369"/>
              <a:gd name="connsiteX655" fmla="*/ 2043736 w 5868611"/>
              <a:gd name="connsiteY655" fmla="*/ 359765 h 5580369"/>
              <a:gd name="connsiteX656" fmla="*/ 2063627 w 5868611"/>
              <a:gd name="connsiteY656" fmla="*/ 348301 h 5580369"/>
              <a:gd name="connsiteX657" fmla="*/ 2059045 w 5868611"/>
              <a:gd name="connsiteY657" fmla="*/ 332238 h 5580369"/>
              <a:gd name="connsiteX658" fmla="*/ 2085818 w 5868611"/>
              <a:gd name="connsiteY658" fmla="*/ 324601 h 5580369"/>
              <a:gd name="connsiteX659" fmla="*/ 2152713 w 5868611"/>
              <a:gd name="connsiteY659" fmla="*/ 386582 h 5580369"/>
              <a:gd name="connsiteX660" fmla="*/ 2251753 w 5868611"/>
              <a:gd name="connsiteY660" fmla="*/ 398864 h 5580369"/>
              <a:gd name="connsiteX661" fmla="*/ 2260557 w 5868611"/>
              <a:gd name="connsiteY661" fmla="*/ 378982 h 5580369"/>
              <a:gd name="connsiteX662" fmla="*/ 2270889 w 5868611"/>
              <a:gd name="connsiteY662" fmla="*/ 364455 h 5580369"/>
              <a:gd name="connsiteX663" fmla="*/ 2258671 w 5868611"/>
              <a:gd name="connsiteY663" fmla="*/ 321619 h 5580369"/>
              <a:gd name="connsiteX664" fmla="*/ 2274734 w 5868611"/>
              <a:gd name="connsiteY664" fmla="*/ 317037 h 5580369"/>
              <a:gd name="connsiteX665" fmla="*/ 2267098 w 5868611"/>
              <a:gd name="connsiteY665" fmla="*/ 290265 h 5580369"/>
              <a:gd name="connsiteX666" fmla="*/ 2299998 w 5868611"/>
              <a:gd name="connsiteY666" fmla="*/ 263511 h 5580369"/>
              <a:gd name="connsiteX667" fmla="*/ 2371888 w 5868611"/>
              <a:gd name="connsiteY667" fmla="*/ 271956 h 5580369"/>
              <a:gd name="connsiteX668" fmla="*/ 2393270 w 5868611"/>
              <a:gd name="connsiteY668" fmla="*/ 346919 h 5580369"/>
              <a:gd name="connsiteX669" fmla="*/ 2425765 w 5868611"/>
              <a:gd name="connsiteY669" fmla="*/ 369496 h 5580369"/>
              <a:gd name="connsiteX670" fmla="*/ 2499569 w 5868611"/>
              <a:gd name="connsiteY670" fmla="*/ 374500 h 5580369"/>
              <a:gd name="connsiteX671" fmla="*/ 2544705 w 5868611"/>
              <a:gd name="connsiteY671" fmla="*/ 350046 h 5580369"/>
              <a:gd name="connsiteX672" fmla="*/ 2603605 w 5868611"/>
              <a:gd name="connsiteY672" fmla="*/ 333246 h 5580369"/>
              <a:gd name="connsiteX673" fmla="*/ 2610504 w 5868611"/>
              <a:gd name="connsiteY673" fmla="*/ 296537 h 5580369"/>
              <a:gd name="connsiteX674" fmla="*/ 2637277 w 5868611"/>
              <a:gd name="connsiteY674" fmla="*/ 288901 h 5580369"/>
              <a:gd name="connsiteX675" fmla="*/ 2625059 w 5868611"/>
              <a:gd name="connsiteY675" fmla="*/ 246065 h 5580369"/>
              <a:gd name="connsiteX676" fmla="*/ 2641122 w 5868611"/>
              <a:gd name="connsiteY676" fmla="*/ 241483 h 5580369"/>
              <a:gd name="connsiteX677" fmla="*/ 2612841 w 5868611"/>
              <a:gd name="connsiteY677" fmla="*/ 203229 h 5580369"/>
              <a:gd name="connsiteX678" fmla="*/ 2590327 w 5868611"/>
              <a:gd name="connsiteY678" fmla="*/ 93848 h 5580369"/>
              <a:gd name="connsiteX679" fmla="*/ 2654995 w 5868611"/>
              <a:gd name="connsiteY679" fmla="*/ 5921 h 5580369"/>
              <a:gd name="connsiteX680" fmla="*/ 4807233 w 5868611"/>
              <a:gd name="connsiteY680" fmla="*/ 0 h 5580369"/>
              <a:gd name="connsiteX681" fmla="*/ 4789624 w 5868611"/>
              <a:gd name="connsiteY681" fmla="*/ 39764 h 5580369"/>
              <a:gd name="connsiteX682" fmla="*/ 4765133 w 5868611"/>
              <a:gd name="connsiteY682" fmla="*/ 75700 h 5580369"/>
              <a:gd name="connsiteX683" fmla="*/ 4738361 w 5868611"/>
              <a:gd name="connsiteY683" fmla="*/ 83336 h 5580369"/>
              <a:gd name="connsiteX684" fmla="*/ 4733779 w 5868611"/>
              <a:gd name="connsiteY684" fmla="*/ 67273 h 5580369"/>
              <a:gd name="connsiteX685" fmla="*/ 4766301 w 5868611"/>
              <a:gd name="connsiteY685" fmla="*/ 29046 h 5580369"/>
              <a:gd name="connsiteX686" fmla="*/ 4807233 w 5868611"/>
              <a:gd name="connsiteY686" fmla="*/ 0 h 5580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</a:cxnLst>
            <a:rect l="l" t="t" r="r" b="b"/>
            <a:pathLst>
              <a:path w="5868611" h="5580369">
                <a:moveTo>
                  <a:pt x="1849535" y="5342554"/>
                </a:moveTo>
                <a:cubicBezTo>
                  <a:pt x="1863790" y="5392530"/>
                  <a:pt x="1859689" y="5439055"/>
                  <a:pt x="1837236" y="5482131"/>
                </a:cubicBezTo>
                <a:cubicBezTo>
                  <a:pt x="1814781" y="5525206"/>
                  <a:pt x="1777800" y="5557950"/>
                  <a:pt x="1726293" y="5580369"/>
                </a:cubicBezTo>
                <a:cubicBezTo>
                  <a:pt x="1714063" y="5564557"/>
                  <a:pt x="1705652" y="5555368"/>
                  <a:pt x="1701064" y="5552817"/>
                </a:cubicBezTo>
                <a:cubicBezTo>
                  <a:pt x="1696476" y="5550265"/>
                  <a:pt x="1688834" y="5537005"/>
                  <a:pt x="1678137" y="5513035"/>
                </a:cubicBezTo>
                <a:cubicBezTo>
                  <a:pt x="1691912" y="5493666"/>
                  <a:pt x="1701609" y="5473530"/>
                  <a:pt x="1707227" y="5452626"/>
                </a:cubicBezTo>
                <a:cubicBezTo>
                  <a:pt x="1712846" y="5431724"/>
                  <a:pt x="1728915" y="5413630"/>
                  <a:pt x="1755436" y="5398345"/>
                </a:cubicBezTo>
                <a:lnTo>
                  <a:pt x="1752383" y="5387643"/>
                </a:lnTo>
                <a:cubicBezTo>
                  <a:pt x="1769211" y="5378975"/>
                  <a:pt x="1785404" y="5371462"/>
                  <a:pt x="1800958" y="5365095"/>
                </a:cubicBezTo>
                <a:cubicBezTo>
                  <a:pt x="1816515" y="5358736"/>
                  <a:pt x="1832705" y="5351215"/>
                  <a:pt x="1849535" y="5342554"/>
                </a:cubicBezTo>
                <a:close/>
                <a:moveTo>
                  <a:pt x="3119289" y="5044073"/>
                </a:moveTo>
                <a:cubicBezTo>
                  <a:pt x="3117240" y="5063958"/>
                  <a:pt x="3110095" y="5079507"/>
                  <a:pt x="3097853" y="5090719"/>
                </a:cubicBezTo>
                <a:cubicBezTo>
                  <a:pt x="3085610" y="5101931"/>
                  <a:pt x="3076171" y="5116203"/>
                  <a:pt x="3069535" y="5133537"/>
                </a:cubicBezTo>
                <a:lnTo>
                  <a:pt x="3037408" y="5142700"/>
                </a:lnTo>
                <a:lnTo>
                  <a:pt x="3032826" y="5126636"/>
                </a:lnTo>
                <a:cubicBezTo>
                  <a:pt x="3047620" y="5110837"/>
                  <a:pt x="3053360" y="5100514"/>
                  <a:pt x="3050048" y="5095669"/>
                </a:cubicBezTo>
                <a:cubicBezTo>
                  <a:pt x="3046738" y="5090830"/>
                  <a:pt x="3056556" y="5081267"/>
                  <a:pt x="3079507" y="5067000"/>
                </a:cubicBezTo>
                <a:lnTo>
                  <a:pt x="3076453" y="5056291"/>
                </a:lnTo>
                <a:close/>
                <a:moveTo>
                  <a:pt x="4873875" y="4902600"/>
                </a:moveTo>
                <a:lnTo>
                  <a:pt x="4881513" y="4929379"/>
                </a:lnTo>
                <a:cubicBezTo>
                  <a:pt x="4875390" y="4934978"/>
                  <a:pt x="4867230" y="4940201"/>
                  <a:pt x="4857030" y="4945040"/>
                </a:cubicBezTo>
                <a:cubicBezTo>
                  <a:pt x="4846830" y="4949880"/>
                  <a:pt x="4838669" y="4955102"/>
                  <a:pt x="4832548" y="4960708"/>
                </a:cubicBezTo>
                <a:lnTo>
                  <a:pt x="4827968" y="4944652"/>
                </a:lnTo>
                <a:lnTo>
                  <a:pt x="4838677" y="4941597"/>
                </a:lnTo>
                <a:lnTo>
                  <a:pt x="4834093" y="4925527"/>
                </a:lnTo>
                <a:cubicBezTo>
                  <a:pt x="4848372" y="4921454"/>
                  <a:pt x="4861635" y="4913819"/>
                  <a:pt x="4873875" y="4902600"/>
                </a:cubicBezTo>
                <a:close/>
                <a:moveTo>
                  <a:pt x="3917200" y="4613830"/>
                </a:moveTo>
                <a:lnTo>
                  <a:pt x="3924836" y="4640603"/>
                </a:lnTo>
                <a:lnTo>
                  <a:pt x="3914128" y="4643657"/>
                </a:lnTo>
                <a:cubicBezTo>
                  <a:pt x="3915661" y="4635500"/>
                  <a:pt x="3915281" y="4630783"/>
                  <a:pt x="3912987" y="4629508"/>
                </a:cubicBezTo>
                <a:cubicBezTo>
                  <a:pt x="3910693" y="4628231"/>
                  <a:pt x="3912097" y="4623006"/>
                  <a:pt x="3917200" y="4613830"/>
                </a:cubicBezTo>
                <a:close/>
                <a:moveTo>
                  <a:pt x="2022751" y="4528851"/>
                </a:moveTo>
                <a:lnTo>
                  <a:pt x="2029632" y="4532678"/>
                </a:lnTo>
                <a:lnTo>
                  <a:pt x="2024278" y="4534206"/>
                </a:lnTo>
                <a:cubicBezTo>
                  <a:pt x="2024278" y="4534206"/>
                  <a:pt x="2028357" y="4534973"/>
                  <a:pt x="2036514" y="4536506"/>
                </a:cubicBezTo>
                <a:cubicBezTo>
                  <a:pt x="2044660" y="4565063"/>
                  <a:pt x="2041464" y="4584310"/>
                  <a:pt x="2026928" y="4594246"/>
                </a:cubicBezTo>
                <a:cubicBezTo>
                  <a:pt x="2012392" y="4604183"/>
                  <a:pt x="1999512" y="4616542"/>
                  <a:pt x="1988287" y="4631323"/>
                </a:cubicBezTo>
                <a:lnTo>
                  <a:pt x="1992869" y="4647387"/>
                </a:lnTo>
                <a:lnTo>
                  <a:pt x="1966097" y="4655023"/>
                </a:lnTo>
                <a:cubicBezTo>
                  <a:pt x="1963545" y="4659611"/>
                  <a:pt x="1960736" y="4670063"/>
                  <a:pt x="1957670" y="4686378"/>
                </a:cubicBezTo>
                <a:lnTo>
                  <a:pt x="1914834" y="4698596"/>
                </a:lnTo>
                <a:cubicBezTo>
                  <a:pt x="1902579" y="4736831"/>
                  <a:pt x="1887528" y="4758495"/>
                  <a:pt x="1869680" y="4763586"/>
                </a:cubicBezTo>
                <a:cubicBezTo>
                  <a:pt x="1851831" y="4768677"/>
                  <a:pt x="1841116" y="4785244"/>
                  <a:pt x="1837535" y="4813286"/>
                </a:cubicBezTo>
                <a:lnTo>
                  <a:pt x="1810762" y="4820922"/>
                </a:lnTo>
                <a:lnTo>
                  <a:pt x="1803862" y="4857631"/>
                </a:lnTo>
                <a:lnTo>
                  <a:pt x="1771735" y="4866794"/>
                </a:lnTo>
                <a:lnTo>
                  <a:pt x="1774790" y="4877503"/>
                </a:lnTo>
                <a:cubicBezTo>
                  <a:pt x="1767135" y="4891267"/>
                  <a:pt x="1760247" y="4900952"/>
                  <a:pt x="1754126" y="4906558"/>
                </a:cubicBezTo>
                <a:cubicBezTo>
                  <a:pt x="1748005" y="4912164"/>
                  <a:pt x="1734745" y="4919806"/>
                  <a:pt x="1714345" y="4929485"/>
                </a:cubicBezTo>
                <a:lnTo>
                  <a:pt x="1709763" y="4913422"/>
                </a:lnTo>
                <a:lnTo>
                  <a:pt x="1736536" y="4905785"/>
                </a:lnTo>
                <a:cubicBezTo>
                  <a:pt x="1740620" y="4893040"/>
                  <a:pt x="1744959" y="4881187"/>
                  <a:pt x="1749553" y="4870226"/>
                </a:cubicBezTo>
                <a:cubicBezTo>
                  <a:pt x="1754148" y="4859266"/>
                  <a:pt x="1758487" y="4847413"/>
                  <a:pt x="1762572" y="4834668"/>
                </a:cubicBezTo>
                <a:lnTo>
                  <a:pt x="1794698" y="4825504"/>
                </a:lnTo>
                <a:cubicBezTo>
                  <a:pt x="1799802" y="4816328"/>
                  <a:pt x="1802227" y="4807916"/>
                  <a:pt x="1801976" y="4800268"/>
                </a:cubicBezTo>
                <a:cubicBezTo>
                  <a:pt x="1801724" y="4792619"/>
                  <a:pt x="1804150" y="4784207"/>
                  <a:pt x="1809253" y="4775032"/>
                </a:cubicBezTo>
                <a:lnTo>
                  <a:pt x="1852089" y="4762814"/>
                </a:lnTo>
                <a:cubicBezTo>
                  <a:pt x="1855155" y="4746498"/>
                  <a:pt x="1859878" y="4732606"/>
                  <a:pt x="1866257" y="4721136"/>
                </a:cubicBezTo>
                <a:cubicBezTo>
                  <a:pt x="1872636" y="4709667"/>
                  <a:pt x="1887301" y="4696799"/>
                  <a:pt x="1910252" y="4682532"/>
                </a:cubicBezTo>
                <a:lnTo>
                  <a:pt x="1902616" y="4655760"/>
                </a:lnTo>
                <a:lnTo>
                  <a:pt x="1929388" y="4648123"/>
                </a:lnTo>
                <a:lnTo>
                  <a:pt x="1921752" y="4621351"/>
                </a:lnTo>
                <a:cubicBezTo>
                  <a:pt x="1948273" y="4606066"/>
                  <a:pt x="1965106" y="4590649"/>
                  <a:pt x="1972251" y="4575101"/>
                </a:cubicBezTo>
                <a:cubicBezTo>
                  <a:pt x="1979397" y="4559553"/>
                  <a:pt x="1996230" y="4544136"/>
                  <a:pt x="2022751" y="4528851"/>
                </a:cubicBezTo>
                <a:close/>
                <a:moveTo>
                  <a:pt x="3607539" y="4401068"/>
                </a:moveTo>
                <a:cubicBezTo>
                  <a:pt x="3609060" y="4419935"/>
                  <a:pt x="3612111" y="4437400"/>
                  <a:pt x="3616693" y="4453463"/>
                </a:cubicBezTo>
                <a:cubicBezTo>
                  <a:pt x="3621275" y="4469527"/>
                  <a:pt x="3624326" y="4486992"/>
                  <a:pt x="3625848" y="4505859"/>
                </a:cubicBezTo>
                <a:lnTo>
                  <a:pt x="3636557" y="4502804"/>
                </a:lnTo>
                <a:lnTo>
                  <a:pt x="3648775" y="4545640"/>
                </a:lnTo>
                <a:lnTo>
                  <a:pt x="3639593" y="4554049"/>
                </a:lnTo>
                <a:lnTo>
                  <a:pt x="3644948" y="4552522"/>
                </a:lnTo>
                <a:cubicBezTo>
                  <a:pt x="3645966" y="4556092"/>
                  <a:pt x="3645584" y="4558138"/>
                  <a:pt x="3643799" y="4558647"/>
                </a:cubicBezTo>
                <a:cubicBezTo>
                  <a:pt x="3642015" y="4559156"/>
                  <a:pt x="3641629" y="4561189"/>
                  <a:pt x="3642648" y="4564758"/>
                </a:cubicBezTo>
                <a:cubicBezTo>
                  <a:pt x="3623781" y="4566280"/>
                  <a:pt x="3615242" y="4566792"/>
                  <a:pt x="3617027" y="4566283"/>
                </a:cubicBezTo>
                <a:cubicBezTo>
                  <a:pt x="3618812" y="4565774"/>
                  <a:pt x="3615115" y="4562962"/>
                  <a:pt x="3605939" y="4557858"/>
                </a:cubicBezTo>
                <a:lnTo>
                  <a:pt x="3595230" y="4560913"/>
                </a:lnTo>
                <a:cubicBezTo>
                  <a:pt x="3590656" y="4531344"/>
                  <a:pt x="3589645" y="4507499"/>
                  <a:pt x="3592202" y="4489400"/>
                </a:cubicBezTo>
                <a:cubicBezTo>
                  <a:pt x="3594760" y="4471300"/>
                  <a:pt x="3590948" y="4444402"/>
                  <a:pt x="3580766" y="4408705"/>
                </a:cubicBezTo>
                <a:close/>
                <a:moveTo>
                  <a:pt x="3583102" y="4315397"/>
                </a:moveTo>
                <a:lnTo>
                  <a:pt x="3595320" y="4358232"/>
                </a:lnTo>
                <a:lnTo>
                  <a:pt x="3568548" y="4365869"/>
                </a:lnTo>
                <a:cubicBezTo>
                  <a:pt x="3570596" y="4345984"/>
                  <a:pt x="3571366" y="4335150"/>
                  <a:pt x="3570857" y="4333365"/>
                </a:cubicBezTo>
                <a:cubicBezTo>
                  <a:pt x="3570348" y="4331580"/>
                  <a:pt x="3574430" y="4325591"/>
                  <a:pt x="3583102" y="4315397"/>
                </a:cubicBezTo>
                <a:close/>
                <a:moveTo>
                  <a:pt x="3554084" y="4213661"/>
                </a:moveTo>
                <a:lnTo>
                  <a:pt x="3570884" y="4272561"/>
                </a:lnTo>
                <a:lnTo>
                  <a:pt x="3560175" y="4275615"/>
                </a:lnTo>
                <a:lnTo>
                  <a:pt x="3543375" y="4216715"/>
                </a:lnTo>
                <a:close/>
                <a:moveTo>
                  <a:pt x="2942989" y="4202680"/>
                </a:moveTo>
                <a:lnTo>
                  <a:pt x="2947571" y="4218743"/>
                </a:lnTo>
                <a:lnTo>
                  <a:pt x="2931507" y="4223325"/>
                </a:lnTo>
                <a:cubicBezTo>
                  <a:pt x="2926404" y="4232501"/>
                  <a:pt x="2922706" y="4236451"/>
                  <a:pt x="2920412" y="4235175"/>
                </a:cubicBezTo>
                <a:cubicBezTo>
                  <a:pt x="2918118" y="4233900"/>
                  <a:pt x="2913910" y="4236065"/>
                  <a:pt x="2907789" y="4241671"/>
                </a:cubicBezTo>
                <a:lnTo>
                  <a:pt x="2900153" y="4214898"/>
                </a:lnTo>
                <a:close/>
                <a:moveTo>
                  <a:pt x="840487" y="4159674"/>
                </a:moveTo>
                <a:lnTo>
                  <a:pt x="845069" y="4175737"/>
                </a:lnTo>
                <a:cubicBezTo>
                  <a:pt x="839966" y="4184913"/>
                  <a:pt x="834863" y="4194089"/>
                  <a:pt x="829760" y="4203264"/>
                </a:cubicBezTo>
                <a:cubicBezTo>
                  <a:pt x="824657" y="4212440"/>
                  <a:pt x="814199" y="4223143"/>
                  <a:pt x="798387" y="4235373"/>
                </a:cubicBezTo>
                <a:lnTo>
                  <a:pt x="786169" y="4192537"/>
                </a:lnTo>
                <a:cubicBezTo>
                  <a:pt x="795860" y="4185913"/>
                  <a:pt x="804913" y="4180436"/>
                  <a:pt x="813328" y="4176105"/>
                </a:cubicBezTo>
                <a:cubicBezTo>
                  <a:pt x="821743" y="4171775"/>
                  <a:pt x="830796" y="4166298"/>
                  <a:pt x="840487" y="4159674"/>
                </a:cubicBezTo>
                <a:close/>
                <a:moveTo>
                  <a:pt x="880268" y="4136746"/>
                </a:moveTo>
                <a:cubicBezTo>
                  <a:pt x="875165" y="4145922"/>
                  <a:pt x="870575" y="4150127"/>
                  <a:pt x="866496" y="4149360"/>
                </a:cubicBezTo>
                <a:cubicBezTo>
                  <a:pt x="862417" y="4148594"/>
                  <a:pt x="857317" y="4151013"/>
                  <a:pt x="851196" y="4156619"/>
                </a:cubicBezTo>
                <a:lnTo>
                  <a:pt x="848141" y="4145910"/>
                </a:lnTo>
                <a:close/>
                <a:moveTo>
                  <a:pt x="3506721" y="4088208"/>
                </a:moveTo>
                <a:cubicBezTo>
                  <a:pt x="3530175" y="4089238"/>
                  <a:pt x="3543813" y="4093068"/>
                  <a:pt x="3547634" y="4099698"/>
                </a:cubicBezTo>
                <a:cubicBezTo>
                  <a:pt x="3551455" y="4106329"/>
                  <a:pt x="3559224" y="4123413"/>
                  <a:pt x="3570939" y="4150952"/>
                </a:cubicBezTo>
                <a:cubicBezTo>
                  <a:pt x="3556660" y="4155025"/>
                  <a:pt x="3543399" y="4162667"/>
                  <a:pt x="3531157" y="4173880"/>
                </a:cubicBezTo>
                <a:close/>
                <a:moveTo>
                  <a:pt x="5860975" y="3856752"/>
                </a:moveTo>
                <a:lnTo>
                  <a:pt x="5868611" y="3883525"/>
                </a:lnTo>
                <a:cubicBezTo>
                  <a:pt x="5859436" y="3878422"/>
                  <a:pt x="5855997" y="3876515"/>
                  <a:pt x="5858289" y="3877784"/>
                </a:cubicBezTo>
                <a:cubicBezTo>
                  <a:pt x="5860583" y="3879059"/>
                  <a:pt x="5857142" y="3877146"/>
                  <a:pt x="5847966" y="3872043"/>
                </a:cubicBezTo>
                <a:lnTo>
                  <a:pt x="5831903" y="3876625"/>
                </a:lnTo>
                <a:cubicBezTo>
                  <a:pt x="5837006" y="3867449"/>
                  <a:pt x="5841596" y="3863244"/>
                  <a:pt x="5845675" y="3864011"/>
                </a:cubicBezTo>
                <a:cubicBezTo>
                  <a:pt x="5849754" y="3864777"/>
                  <a:pt x="5854854" y="3862358"/>
                  <a:pt x="5860975" y="3856752"/>
                </a:cubicBezTo>
                <a:close/>
                <a:moveTo>
                  <a:pt x="1170275" y="3834003"/>
                </a:moveTo>
                <a:lnTo>
                  <a:pt x="1174857" y="3850067"/>
                </a:lnTo>
                <a:cubicBezTo>
                  <a:pt x="1171287" y="3851085"/>
                  <a:pt x="1168227" y="3853888"/>
                  <a:pt x="1165675" y="3858476"/>
                </a:cubicBezTo>
                <a:lnTo>
                  <a:pt x="1164148" y="3853121"/>
                </a:lnTo>
                <a:cubicBezTo>
                  <a:pt x="1159045" y="3862297"/>
                  <a:pt x="1152540" y="3869942"/>
                  <a:pt x="1144634" y="3876057"/>
                </a:cubicBezTo>
                <a:cubicBezTo>
                  <a:pt x="1136728" y="3882172"/>
                  <a:pt x="1129715" y="3888033"/>
                  <a:pt x="1123594" y="3893639"/>
                </a:cubicBezTo>
                <a:lnTo>
                  <a:pt x="1128175" y="3909702"/>
                </a:lnTo>
                <a:lnTo>
                  <a:pt x="1096048" y="3918866"/>
                </a:lnTo>
                <a:lnTo>
                  <a:pt x="1099103" y="3929575"/>
                </a:lnTo>
                <a:lnTo>
                  <a:pt x="1072331" y="3937211"/>
                </a:lnTo>
                <a:cubicBezTo>
                  <a:pt x="1054973" y="3984623"/>
                  <a:pt x="1036729" y="4018778"/>
                  <a:pt x="1017599" y="4039674"/>
                </a:cubicBezTo>
                <a:cubicBezTo>
                  <a:pt x="998469" y="4060571"/>
                  <a:pt x="965443" y="4083501"/>
                  <a:pt x="918523" y="4108465"/>
                </a:cubicBezTo>
                <a:cubicBezTo>
                  <a:pt x="919050" y="4069714"/>
                  <a:pt x="935634" y="4039893"/>
                  <a:pt x="968276" y="4019002"/>
                </a:cubicBezTo>
                <a:lnTo>
                  <a:pt x="951477" y="3960102"/>
                </a:lnTo>
                <a:lnTo>
                  <a:pt x="967540" y="3955521"/>
                </a:lnTo>
                <a:cubicBezTo>
                  <a:pt x="983340" y="3970314"/>
                  <a:pt x="1001692" y="3980520"/>
                  <a:pt x="1022594" y="3986138"/>
                </a:cubicBezTo>
                <a:lnTo>
                  <a:pt x="1018012" y="3970075"/>
                </a:lnTo>
                <a:cubicBezTo>
                  <a:pt x="1048103" y="3953772"/>
                  <a:pt x="1072588" y="3931348"/>
                  <a:pt x="1091466" y="3902803"/>
                </a:cubicBezTo>
                <a:cubicBezTo>
                  <a:pt x="1110345" y="3874257"/>
                  <a:pt x="1136614" y="3851324"/>
                  <a:pt x="1170275" y="3834003"/>
                </a:cubicBezTo>
                <a:close/>
                <a:moveTo>
                  <a:pt x="1216184" y="3791958"/>
                </a:moveTo>
                <a:lnTo>
                  <a:pt x="1223820" y="3818730"/>
                </a:lnTo>
                <a:lnTo>
                  <a:pt x="1180984" y="3830949"/>
                </a:lnTo>
                <a:lnTo>
                  <a:pt x="1173347" y="3804176"/>
                </a:lnTo>
                <a:close/>
                <a:moveTo>
                  <a:pt x="1243729" y="3766731"/>
                </a:moveTo>
                <a:cubicBezTo>
                  <a:pt x="1238626" y="3775906"/>
                  <a:pt x="1236712" y="3779347"/>
                  <a:pt x="1237988" y="3777053"/>
                </a:cubicBezTo>
                <a:cubicBezTo>
                  <a:pt x="1239264" y="3774759"/>
                  <a:pt x="1231995" y="3779728"/>
                  <a:pt x="1216184" y="3791958"/>
                </a:cubicBezTo>
                <a:lnTo>
                  <a:pt x="1211602" y="3775894"/>
                </a:lnTo>
                <a:close/>
                <a:moveTo>
                  <a:pt x="1301119" y="3704040"/>
                </a:moveTo>
                <a:cubicBezTo>
                  <a:pt x="1297034" y="3716786"/>
                  <a:pt x="1291931" y="3725961"/>
                  <a:pt x="1285810" y="3731567"/>
                </a:cubicBezTo>
                <a:cubicBezTo>
                  <a:pt x="1279689" y="3737173"/>
                  <a:pt x="1274586" y="3746349"/>
                  <a:pt x="1270501" y="3759094"/>
                </a:cubicBezTo>
                <a:lnTo>
                  <a:pt x="1243729" y="3766731"/>
                </a:lnTo>
                <a:lnTo>
                  <a:pt x="1239147" y="3750667"/>
                </a:lnTo>
                <a:cubicBezTo>
                  <a:pt x="1241698" y="3746079"/>
                  <a:pt x="1244633" y="3739452"/>
                  <a:pt x="1247951" y="3730786"/>
                </a:cubicBezTo>
                <a:cubicBezTo>
                  <a:pt x="1251269" y="3722119"/>
                  <a:pt x="1268992" y="3713204"/>
                  <a:pt x="1301119" y="3704040"/>
                </a:cubicBezTo>
                <a:close/>
                <a:moveTo>
                  <a:pt x="1328664" y="3678813"/>
                </a:moveTo>
                <a:cubicBezTo>
                  <a:pt x="1323562" y="3687989"/>
                  <a:pt x="1321648" y="3691430"/>
                  <a:pt x="1322924" y="3689136"/>
                </a:cubicBezTo>
                <a:cubicBezTo>
                  <a:pt x="1324199" y="3686842"/>
                  <a:pt x="1316931" y="3691810"/>
                  <a:pt x="1301119" y="3704040"/>
                </a:cubicBezTo>
                <a:lnTo>
                  <a:pt x="1296537" y="3687977"/>
                </a:lnTo>
                <a:close/>
                <a:moveTo>
                  <a:pt x="4331405" y="3650328"/>
                </a:moveTo>
                <a:cubicBezTo>
                  <a:pt x="4331393" y="3677352"/>
                  <a:pt x="4326287" y="3693284"/>
                  <a:pt x="4316087" y="3698123"/>
                </a:cubicBezTo>
                <a:cubicBezTo>
                  <a:pt x="4305887" y="3702962"/>
                  <a:pt x="4286508" y="3709455"/>
                  <a:pt x="4257951" y="3717600"/>
                </a:cubicBezTo>
                <a:lnTo>
                  <a:pt x="4253369" y="3701537"/>
                </a:lnTo>
                <a:lnTo>
                  <a:pt x="4280142" y="3693901"/>
                </a:lnTo>
                <a:cubicBezTo>
                  <a:pt x="4286778" y="3676567"/>
                  <a:pt x="4291881" y="3667392"/>
                  <a:pt x="4295451" y="3666373"/>
                </a:cubicBezTo>
                <a:cubicBezTo>
                  <a:pt x="4299020" y="3665355"/>
                  <a:pt x="4311005" y="3660007"/>
                  <a:pt x="4331405" y="3650328"/>
                </a:cubicBezTo>
                <a:close/>
                <a:moveTo>
                  <a:pt x="1424309" y="3587841"/>
                </a:moveTo>
                <a:cubicBezTo>
                  <a:pt x="1405934" y="3631683"/>
                  <a:pt x="1374052" y="3662007"/>
                  <a:pt x="1328664" y="3678813"/>
                </a:cubicBezTo>
                <a:lnTo>
                  <a:pt x="1324083" y="3662750"/>
                </a:lnTo>
                <a:cubicBezTo>
                  <a:pt x="1342446" y="3645932"/>
                  <a:pt x="1354179" y="3632935"/>
                  <a:pt x="1359282" y="3623759"/>
                </a:cubicBezTo>
                <a:cubicBezTo>
                  <a:pt x="1364385" y="3614583"/>
                  <a:pt x="1386061" y="3602611"/>
                  <a:pt x="1424309" y="3587841"/>
                </a:cubicBezTo>
                <a:close/>
                <a:moveTo>
                  <a:pt x="5451583" y="3364671"/>
                </a:moveTo>
                <a:lnTo>
                  <a:pt x="5450097" y="3370330"/>
                </a:lnTo>
                <a:cubicBezTo>
                  <a:pt x="5443464" y="3380907"/>
                  <a:pt x="5433899" y="3387974"/>
                  <a:pt x="5421405" y="3391538"/>
                </a:cubicBezTo>
                <a:cubicBezTo>
                  <a:pt x="5396418" y="3398665"/>
                  <a:pt x="5370663" y="3409871"/>
                  <a:pt x="5344142" y="3425156"/>
                </a:cubicBezTo>
                <a:lnTo>
                  <a:pt x="5339560" y="3409092"/>
                </a:lnTo>
                <a:close/>
                <a:moveTo>
                  <a:pt x="5495614" y="3347211"/>
                </a:moveTo>
                <a:lnTo>
                  <a:pt x="5451583" y="3364671"/>
                </a:lnTo>
                <a:lnTo>
                  <a:pt x="5452974" y="3359373"/>
                </a:lnTo>
                <a:close/>
                <a:moveTo>
                  <a:pt x="5461205" y="3328075"/>
                </a:moveTo>
                <a:lnTo>
                  <a:pt x="5452974" y="3359373"/>
                </a:lnTo>
                <a:lnTo>
                  <a:pt x="5393878" y="3376229"/>
                </a:lnTo>
                <a:lnTo>
                  <a:pt x="5390824" y="3365520"/>
                </a:lnTo>
                <a:cubicBezTo>
                  <a:pt x="5402048" y="3350738"/>
                  <a:pt x="5425508" y="3338256"/>
                  <a:pt x="5461205" y="3328075"/>
                </a:cubicBezTo>
                <a:close/>
                <a:moveTo>
                  <a:pt x="1185047" y="3297098"/>
                </a:moveTo>
                <a:cubicBezTo>
                  <a:pt x="1181980" y="3313413"/>
                  <a:pt x="1178024" y="3323226"/>
                  <a:pt x="1173179" y="3326539"/>
                </a:cubicBezTo>
                <a:cubicBezTo>
                  <a:pt x="1168333" y="3329851"/>
                  <a:pt x="1155710" y="3336346"/>
                  <a:pt x="1135311" y="3346025"/>
                </a:cubicBezTo>
                <a:lnTo>
                  <a:pt x="1130729" y="3329961"/>
                </a:lnTo>
                <a:lnTo>
                  <a:pt x="1146792" y="3325380"/>
                </a:lnTo>
                <a:lnTo>
                  <a:pt x="1142211" y="3309316"/>
                </a:lnTo>
                <a:close/>
                <a:moveTo>
                  <a:pt x="1274564" y="3225244"/>
                </a:moveTo>
                <a:cubicBezTo>
                  <a:pt x="1269461" y="3234420"/>
                  <a:pt x="1267547" y="3237860"/>
                  <a:pt x="1268823" y="3235567"/>
                </a:cubicBezTo>
                <a:cubicBezTo>
                  <a:pt x="1270099" y="3233273"/>
                  <a:pt x="1264616" y="3237732"/>
                  <a:pt x="1252373" y="3248944"/>
                </a:cubicBezTo>
                <a:lnTo>
                  <a:pt x="1247792" y="3232880"/>
                </a:lnTo>
                <a:close/>
                <a:moveTo>
                  <a:pt x="750276" y="2361515"/>
                </a:moveTo>
                <a:cubicBezTo>
                  <a:pt x="741604" y="2371708"/>
                  <a:pt x="738798" y="2375404"/>
                  <a:pt x="741858" y="2372601"/>
                </a:cubicBezTo>
                <a:cubicBezTo>
                  <a:pt x="744919" y="2369798"/>
                  <a:pt x="738543" y="2374511"/>
                  <a:pt x="722731" y="2386742"/>
                </a:cubicBezTo>
                <a:lnTo>
                  <a:pt x="718149" y="2370678"/>
                </a:lnTo>
                <a:close/>
                <a:moveTo>
                  <a:pt x="434452" y="2248943"/>
                </a:moveTo>
                <a:cubicBezTo>
                  <a:pt x="429348" y="2258119"/>
                  <a:pt x="425650" y="2262069"/>
                  <a:pt x="423356" y="2260793"/>
                </a:cubicBezTo>
                <a:cubicBezTo>
                  <a:pt x="421062" y="2259517"/>
                  <a:pt x="416854" y="2261682"/>
                  <a:pt x="410733" y="2267289"/>
                </a:cubicBezTo>
                <a:lnTo>
                  <a:pt x="407679" y="2256579"/>
                </a:lnTo>
                <a:close/>
                <a:moveTo>
                  <a:pt x="387034" y="2245098"/>
                </a:moveTo>
                <a:lnTo>
                  <a:pt x="394670" y="2271870"/>
                </a:lnTo>
                <a:cubicBezTo>
                  <a:pt x="355404" y="2283070"/>
                  <a:pt x="327867" y="2288029"/>
                  <a:pt x="312061" y="2286748"/>
                </a:cubicBezTo>
                <a:cubicBezTo>
                  <a:pt x="296256" y="2285466"/>
                  <a:pt x="273055" y="2285328"/>
                  <a:pt x="242462" y="2286334"/>
                </a:cubicBezTo>
                <a:lnTo>
                  <a:pt x="247044" y="2302397"/>
                </a:lnTo>
                <a:cubicBezTo>
                  <a:pt x="250613" y="2301379"/>
                  <a:pt x="252907" y="2302655"/>
                  <a:pt x="253926" y="2306225"/>
                </a:cubicBezTo>
                <a:lnTo>
                  <a:pt x="252398" y="2300870"/>
                </a:lnTo>
                <a:cubicBezTo>
                  <a:pt x="253416" y="2304440"/>
                  <a:pt x="273810" y="2308273"/>
                  <a:pt x="313580" y="2312370"/>
                </a:cubicBezTo>
                <a:lnTo>
                  <a:pt x="318161" y="2328434"/>
                </a:lnTo>
                <a:lnTo>
                  <a:pt x="371706" y="2313161"/>
                </a:lnTo>
                <a:lnTo>
                  <a:pt x="376288" y="2329224"/>
                </a:lnTo>
                <a:lnTo>
                  <a:pt x="408415" y="2320061"/>
                </a:lnTo>
                <a:lnTo>
                  <a:pt x="411470" y="2330770"/>
                </a:lnTo>
                <a:lnTo>
                  <a:pt x="454306" y="2318552"/>
                </a:lnTo>
                <a:lnTo>
                  <a:pt x="458888" y="2334615"/>
                </a:lnTo>
                <a:lnTo>
                  <a:pt x="485660" y="2326979"/>
                </a:lnTo>
                <a:lnTo>
                  <a:pt x="490242" y="2343042"/>
                </a:lnTo>
                <a:lnTo>
                  <a:pt x="533078" y="2330824"/>
                </a:lnTo>
                <a:lnTo>
                  <a:pt x="536132" y="2341533"/>
                </a:lnTo>
                <a:lnTo>
                  <a:pt x="568260" y="2332370"/>
                </a:lnTo>
                <a:lnTo>
                  <a:pt x="593487" y="2359915"/>
                </a:lnTo>
                <a:cubicBezTo>
                  <a:pt x="602662" y="2365018"/>
                  <a:pt x="622038" y="2365281"/>
                  <a:pt x="651613" y="2360706"/>
                </a:cubicBezTo>
                <a:cubicBezTo>
                  <a:pt x="681189" y="2356130"/>
                  <a:pt x="701840" y="2354100"/>
                  <a:pt x="713567" y="2354615"/>
                </a:cubicBezTo>
                <a:lnTo>
                  <a:pt x="718149" y="2370678"/>
                </a:lnTo>
                <a:lnTo>
                  <a:pt x="659250" y="2387478"/>
                </a:lnTo>
                <a:lnTo>
                  <a:pt x="654668" y="2371415"/>
                </a:lnTo>
                <a:cubicBezTo>
                  <a:pt x="639371" y="2371918"/>
                  <a:pt x="625221" y="2373059"/>
                  <a:pt x="612218" y="2374837"/>
                </a:cubicBezTo>
                <a:cubicBezTo>
                  <a:pt x="599215" y="2376616"/>
                  <a:pt x="583281" y="2378266"/>
                  <a:pt x="564414" y="2379788"/>
                </a:cubicBezTo>
                <a:lnTo>
                  <a:pt x="561359" y="2369078"/>
                </a:lnTo>
                <a:cubicBezTo>
                  <a:pt x="549632" y="2368563"/>
                  <a:pt x="528472" y="2368809"/>
                  <a:pt x="497878" y="2369815"/>
                </a:cubicBezTo>
                <a:lnTo>
                  <a:pt x="493296" y="2353751"/>
                </a:lnTo>
                <a:lnTo>
                  <a:pt x="450460" y="2365970"/>
                </a:lnTo>
                <a:lnTo>
                  <a:pt x="447406" y="2355260"/>
                </a:lnTo>
                <a:cubicBezTo>
                  <a:pt x="435679" y="2354745"/>
                  <a:pt x="414518" y="2354991"/>
                  <a:pt x="383925" y="2355997"/>
                </a:cubicBezTo>
                <a:lnTo>
                  <a:pt x="379343" y="2339933"/>
                </a:lnTo>
                <a:lnTo>
                  <a:pt x="336507" y="2352152"/>
                </a:lnTo>
                <a:lnTo>
                  <a:pt x="333452" y="2341443"/>
                </a:lnTo>
                <a:cubicBezTo>
                  <a:pt x="325295" y="2339909"/>
                  <a:pt x="315607" y="2339777"/>
                  <a:pt x="304389" y="2341047"/>
                </a:cubicBezTo>
                <a:cubicBezTo>
                  <a:pt x="293170" y="2342317"/>
                  <a:pt x="283483" y="2342185"/>
                  <a:pt x="275325" y="2340652"/>
                </a:cubicBezTo>
                <a:lnTo>
                  <a:pt x="270744" y="2324588"/>
                </a:lnTo>
                <a:lnTo>
                  <a:pt x="227907" y="2336806"/>
                </a:lnTo>
                <a:lnTo>
                  <a:pt x="223326" y="2320743"/>
                </a:lnTo>
                <a:lnTo>
                  <a:pt x="191199" y="2329906"/>
                </a:lnTo>
                <a:lnTo>
                  <a:pt x="188144" y="2319197"/>
                </a:lnTo>
                <a:lnTo>
                  <a:pt x="161372" y="2326834"/>
                </a:lnTo>
                <a:lnTo>
                  <a:pt x="156790" y="2310770"/>
                </a:lnTo>
                <a:cubicBezTo>
                  <a:pt x="153220" y="2311788"/>
                  <a:pt x="150289" y="2311660"/>
                  <a:pt x="147995" y="2310384"/>
                </a:cubicBezTo>
                <a:cubicBezTo>
                  <a:pt x="145701" y="2309108"/>
                  <a:pt x="142769" y="2308979"/>
                  <a:pt x="139199" y="2309998"/>
                </a:cubicBezTo>
                <a:cubicBezTo>
                  <a:pt x="132060" y="2312034"/>
                  <a:pt x="125938" y="2317640"/>
                  <a:pt x="120836" y="2326816"/>
                </a:cubicBezTo>
                <a:cubicBezTo>
                  <a:pt x="118284" y="2331403"/>
                  <a:pt x="117517" y="2335482"/>
                  <a:pt x="118536" y="2339052"/>
                </a:cubicBezTo>
                <a:cubicBezTo>
                  <a:pt x="99669" y="2340573"/>
                  <a:pt x="83734" y="2342223"/>
                  <a:pt x="70731" y="2344002"/>
                </a:cubicBezTo>
                <a:cubicBezTo>
                  <a:pt x="57729" y="2345781"/>
                  <a:pt x="41794" y="2347431"/>
                  <a:pt x="22927" y="2348952"/>
                </a:cubicBezTo>
                <a:lnTo>
                  <a:pt x="18345" y="2332888"/>
                </a:lnTo>
                <a:cubicBezTo>
                  <a:pt x="9170" y="2327785"/>
                  <a:pt x="4073" y="2323449"/>
                  <a:pt x="3055" y="2319879"/>
                </a:cubicBezTo>
                <a:lnTo>
                  <a:pt x="0" y="2309170"/>
                </a:lnTo>
                <a:cubicBezTo>
                  <a:pt x="39267" y="2297970"/>
                  <a:pt x="77129" y="2291996"/>
                  <a:pt x="113586" y="2291248"/>
                </a:cubicBezTo>
                <a:cubicBezTo>
                  <a:pt x="150043" y="2290499"/>
                  <a:pt x="184078" y="2291407"/>
                  <a:pt x="215689" y="2293970"/>
                </a:cubicBezTo>
                <a:cubicBezTo>
                  <a:pt x="204477" y="2281728"/>
                  <a:pt x="196577" y="2274331"/>
                  <a:pt x="191990" y="2271780"/>
                </a:cubicBezTo>
                <a:lnTo>
                  <a:pt x="261598" y="2251925"/>
                </a:lnTo>
                <a:cubicBezTo>
                  <a:pt x="275362" y="2259580"/>
                  <a:pt x="294354" y="2261883"/>
                  <a:pt x="318575" y="2258834"/>
                </a:cubicBezTo>
                <a:cubicBezTo>
                  <a:pt x="342796" y="2255786"/>
                  <a:pt x="365615" y="2251207"/>
                  <a:pt x="387034" y="2245098"/>
                </a:cubicBezTo>
                <a:close/>
                <a:moveTo>
                  <a:pt x="4798962" y="1391990"/>
                </a:moveTo>
                <a:cubicBezTo>
                  <a:pt x="4793344" y="1412893"/>
                  <a:pt x="4785435" y="1425764"/>
                  <a:pt x="4775235" y="1430603"/>
                </a:cubicBezTo>
                <a:cubicBezTo>
                  <a:pt x="4765035" y="1435442"/>
                  <a:pt x="4745656" y="1441935"/>
                  <a:pt x="4717099" y="1450080"/>
                </a:cubicBezTo>
                <a:lnTo>
                  <a:pt x="4712517" y="1434017"/>
                </a:lnTo>
                <a:lnTo>
                  <a:pt x="4728581" y="1429435"/>
                </a:lnTo>
                <a:lnTo>
                  <a:pt x="4723999" y="1413372"/>
                </a:lnTo>
                <a:close/>
                <a:moveTo>
                  <a:pt x="921374" y="1154687"/>
                </a:moveTo>
                <a:cubicBezTo>
                  <a:pt x="960124" y="1155214"/>
                  <a:pt x="990455" y="1173584"/>
                  <a:pt x="1012364" y="1209796"/>
                </a:cubicBezTo>
                <a:cubicBezTo>
                  <a:pt x="1015933" y="1208778"/>
                  <a:pt x="1018227" y="1210053"/>
                  <a:pt x="1019246" y="1213623"/>
                </a:cubicBezTo>
                <a:lnTo>
                  <a:pt x="1017718" y="1208268"/>
                </a:lnTo>
                <a:lnTo>
                  <a:pt x="1031482" y="1215923"/>
                </a:lnTo>
                <a:lnTo>
                  <a:pt x="999355" y="1225087"/>
                </a:lnTo>
                <a:cubicBezTo>
                  <a:pt x="984573" y="1213862"/>
                  <a:pt x="962652" y="1204674"/>
                  <a:pt x="933592" y="1197523"/>
                </a:cubicBezTo>
                <a:close/>
                <a:moveTo>
                  <a:pt x="177279" y="961617"/>
                </a:moveTo>
                <a:cubicBezTo>
                  <a:pt x="172176" y="970792"/>
                  <a:pt x="170262" y="974233"/>
                  <a:pt x="171538" y="971939"/>
                </a:cubicBezTo>
                <a:cubicBezTo>
                  <a:pt x="172814" y="969645"/>
                  <a:pt x="165546" y="974614"/>
                  <a:pt x="149734" y="986844"/>
                </a:cubicBezTo>
                <a:lnTo>
                  <a:pt x="145152" y="970780"/>
                </a:lnTo>
                <a:close/>
                <a:moveTo>
                  <a:pt x="3863241" y="425589"/>
                </a:moveTo>
                <a:lnTo>
                  <a:pt x="3875459" y="468425"/>
                </a:lnTo>
                <a:lnTo>
                  <a:pt x="3848686" y="476062"/>
                </a:lnTo>
                <a:cubicBezTo>
                  <a:pt x="3850735" y="456177"/>
                  <a:pt x="3851504" y="445342"/>
                  <a:pt x="3850995" y="443557"/>
                </a:cubicBezTo>
                <a:cubicBezTo>
                  <a:pt x="3850486" y="441772"/>
                  <a:pt x="3854568" y="435783"/>
                  <a:pt x="3863241" y="425589"/>
                </a:cubicBezTo>
                <a:close/>
                <a:moveTo>
                  <a:pt x="1225343" y="413702"/>
                </a:moveTo>
                <a:cubicBezTo>
                  <a:pt x="1229931" y="416253"/>
                  <a:pt x="1247896" y="435254"/>
                  <a:pt x="1279238" y="470706"/>
                </a:cubicBezTo>
                <a:cubicBezTo>
                  <a:pt x="1310580" y="506157"/>
                  <a:pt x="1329563" y="528728"/>
                  <a:pt x="1336188" y="538419"/>
                </a:cubicBezTo>
                <a:lnTo>
                  <a:pt x="1320124" y="543000"/>
                </a:lnTo>
                <a:cubicBezTo>
                  <a:pt x="1294130" y="519534"/>
                  <a:pt x="1270556" y="501167"/>
                  <a:pt x="1249402" y="487901"/>
                </a:cubicBezTo>
                <a:cubicBezTo>
                  <a:pt x="1228248" y="474634"/>
                  <a:pt x="1209519" y="452956"/>
                  <a:pt x="1193216" y="422865"/>
                </a:cubicBezTo>
                <a:close/>
                <a:moveTo>
                  <a:pt x="4467472" y="392207"/>
                </a:moveTo>
                <a:cubicBezTo>
                  <a:pt x="4456751" y="422285"/>
                  <a:pt x="4450115" y="439619"/>
                  <a:pt x="4447564" y="444207"/>
                </a:cubicBezTo>
                <a:lnTo>
                  <a:pt x="4417736" y="441134"/>
                </a:lnTo>
                <a:cubicBezTo>
                  <a:pt x="4422839" y="431958"/>
                  <a:pt x="4427559" y="424822"/>
                  <a:pt x="4431895" y="419725"/>
                </a:cubicBezTo>
                <a:cubicBezTo>
                  <a:pt x="4436232" y="414628"/>
                  <a:pt x="4448091" y="405455"/>
                  <a:pt x="4467472" y="392207"/>
                </a:cubicBezTo>
                <a:close/>
                <a:moveTo>
                  <a:pt x="4498090" y="337153"/>
                </a:moveTo>
                <a:cubicBezTo>
                  <a:pt x="4507266" y="342256"/>
                  <a:pt x="4511471" y="346847"/>
                  <a:pt x="4510704" y="350925"/>
                </a:cubicBezTo>
                <a:cubicBezTo>
                  <a:pt x="4509937" y="355004"/>
                  <a:pt x="4512357" y="360104"/>
                  <a:pt x="4517963" y="366225"/>
                </a:cubicBezTo>
                <a:cubicBezTo>
                  <a:pt x="4511842" y="371831"/>
                  <a:pt x="4503427" y="376162"/>
                  <a:pt x="4492718" y="379216"/>
                </a:cubicBezTo>
                <a:cubicBezTo>
                  <a:pt x="4482009" y="382271"/>
                  <a:pt x="4473594" y="386601"/>
                  <a:pt x="4467472" y="392207"/>
                </a:cubicBezTo>
                <a:lnTo>
                  <a:pt x="4464418" y="381498"/>
                </a:lnTo>
                <a:lnTo>
                  <a:pt x="4475127" y="378443"/>
                </a:lnTo>
                <a:cubicBezTo>
                  <a:pt x="4480230" y="369268"/>
                  <a:pt x="4484057" y="362386"/>
                  <a:pt x="4486609" y="357798"/>
                </a:cubicBezTo>
                <a:cubicBezTo>
                  <a:pt x="4489160" y="353210"/>
                  <a:pt x="4492987" y="346328"/>
                  <a:pt x="4498090" y="337153"/>
                </a:cubicBezTo>
                <a:close/>
                <a:moveTo>
                  <a:pt x="4628935" y="207190"/>
                </a:moveTo>
                <a:cubicBezTo>
                  <a:pt x="4623832" y="216366"/>
                  <a:pt x="4621918" y="219807"/>
                  <a:pt x="4623194" y="217513"/>
                </a:cubicBezTo>
                <a:cubicBezTo>
                  <a:pt x="4624469" y="215219"/>
                  <a:pt x="4618986" y="219678"/>
                  <a:pt x="4606744" y="230890"/>
                </a:cubicBezTo>
                <a:lnTo>
                  <a:pt x="4602162" y="214826"/>
                </a:lnTo>
                <a:close/>
                <a:moveTo>
                  <a:pt x="4697807" y="123854"/>
                </a:moveTo>
                <a:cubicBezTo>
                  <a:pt x="4695758" y="143739"/>
                  <a:pt x="4690143" y="157886"/>
                  <a:pt x="4680961" y="166295"/>
                </a:cubicBezTo>
                <a:cubicBezTo>
                  <a:pt x="4671780" y="174704"/>
                  <a:pt x="4665146" y="185281"/>
                  <a:pt x="4661062" y="198026"/>
                </a:cubicBezTo>
                <a:lnTo>
                  <a:pt x="4628935" y="207190"/>
                </a:lnTo>
                <a:lnTo>
                  <a:pt x="4624353" y="191127"/>
                </a:lnTo>
                <a:cubicBezTo>
                  <a:pt x="4621801" y="195714"/>
                  <a:pt x="4628560" y="188961"/>
                  <a:pt x="4644630" y="170868"/>
                </a:cubicBezTo>
                <a:cubicBezTo>
                  <a:pt x="4660699" y="152774"/>
                  <a:pt x="4678425" y="137103"/>
                  <a:pt x="4697807" y="123854"/>
                </a:cubicBezTo>
                <a:close/>
                <a:moveTo>
                  <a:pt x="2654995" y="5921"/>
                </a:moveTo>
                <a:cubicBezTo>
                  <a:pt x="2661619" y="15612"/>
                  <a:pt x="2668495" y="32951"/>
                  <a:pt x="2675622" y="57939"/>
                </a:cubicBezTo>
                <a:cubicBezTo>
                  <a:pt x="2680713" y="75787"/>
                  <a:pt x="2684657" y="92998"/>
                  <a:pt x="2687454" y="109570"/>
                </a:cubicBezTo>
                <a:cubicBezTo>
                  <a:pt x="2690251" y="126143"/>
                  <a:pt x="2694195" y="143353"/>
                  <a:pt x="2699286" y="161202"/>
                </a:cubicBezTo>
                <a:cubicBezTo>
                  <a:pt x="2705395" y="182620"/>
                  <a:pt x="2716092" y="206589"/>
                  <a:pt x="2731376" y="233110"/>
                </a:cubicBezTo>
                <a:lnTo>
                  <a:pt x="2747440" y="228528"/>
                </a:lnTo>
                <a:cubicBezTo>
                  <a:pt x="2774440" y="282589"/>
                  <a:pt x="2800305" y="308987"/>
                  <a:pt x="2825035" y="307723"/>
                </a:cubicBezTo>
                <a:cubicBezTo>
                  <a:pt x="2849765" y="306460"/>
                  <a:pt x="2883291" y="305582"/>
                  <a:pt x="2925611" y="305091"/>
                </a:cubicBezTo>
                <a:cubicBezTo>
                  <a:pt x="2933781" y="279601"/>
                  <a:pt x="2938632" y="262776"/>
                  <a:pt x="2940166" y="254619"/>
                </a:cubicBezTo>
                <a:lnTo>
                  <a:pt x="2956229" y="250037"/>
                </a:lnTo>
                <a:cubicBezTo>
                  <a:pt x="2968484" y="211801"/>
                  <a:pt x="2975381" y="181848"/>
                  <a:pt x="2976920" y="160179"/>
                </a:cubicBezTo>
                <a:cubicBezTo>
                  <a:pt x="2978459" y="138509"/>
                  <a:pt x="3003198" y="116978"/>
                  <a:pt x="3051137" y="95584"/>
                </a:cubicBezTo>
                <a:cubicBezTo>
                  <a:pt x="3063368" y="111396"/>
                  <a:pt x="3076236" y="126061"/>
                  <a:pt x="3089742" y="139579"/>
                </a:cubicBezTo>
                <a:cubicBezTo>
                  <a:pt x="3103248" y="153097"/>
                  <a:pt x="3111019" y="163425"/>
                  <a:pt x="3113055" y="170565"/>
                </a:cubicBezTo>
                <a:cubicBezTo>
                  <a:pt x="3117128" y="184844"/>
                  <a:pt x="3117760" y="197209"/>
                  <a:pt x="3114951" y="207660"/>
                </a:cubicBezTo>
                <a:cubicBezTo>
                  <a:pt x="3112142" y="218111"/>
                  <a:pt x="3113283" y="232261"/>
                  <a:pt x="3118373" y="250110"/>
                </a:cubicBezTo>
                <a:cubicBezTo>
                  <a:pt x="3120410" y="257249"/>
                  <a:pt x="3128052" y="270509"/>
                  <a:pt x="3141301" y="289891"/>
                </a:cubicBezTo>
                <a:lnTo>
                  <a:pt x="3152010" y="286837"/>
                </a:lnTo>
                <a:lnTo>
                  <a:pt x="3159646" y="313609"/>
                </a:lnTo>
                <a:lnTo>
                  <a:pt x="3175709" y="309027"/>
                </a:lnTo>
                <a:cubicBezTo>
                  <a:pt x="3194564" y="334530"/>
                  <a:pt x="3210493" y="346392"/>
                  <a:pt x="3223496" y="344613"/>
                </a:cubicBezTo>
                <a:cubicBezTo>
                  <a:pt x="3236498" y="342835"/>
                  <a:pt x="3251157" y="343478"/>
                  <a:pt x="3267472" y="346545"/>
                </a:cubicBezTo>
                <a:lnTo>
                  <a:pt x="3272054" y="362609"/>
                </a:lnTo>
                <a:lnTo>
                  <a:pt x="3325599" y="347336"/>
                </a:lnTo>
                <a:lnTo>
                  <a:pt x="3328654" y="358045"/>
                </a:lnTo>
                <a:lnTo>
                  <a:pt x="3360781" y="348881"/>
                </a:lnTo>
                <a:lnTo>
                  <a:pt x="3365363" y="364945"/>
                </a:lnTo>
                <a:cubicBezTo>
                  <a:pt x="3389835" y="369545"/>
                  <a:pt x="3414565" y="368281"/>
                  <a:pt x="3439553" y="361154"/>
                </a:cubicBezTo>
                <a:cubicBezTo>
                  <a:pt x="3457401" y="356063"/>
                  <a:pt x="3473848" y="349442"/>
                  <a:pt x="3488893" y="341290"/>
                </a:cubicBezTo>
                <a:cubicBezTo>
                  <a:pt x="3503939" y="333139"/>
                  <a:pt x="3519877" y="324733"/>
                  <a:pt x="3536707" y="316072"/>
                </a:cubicBezTo>
                <a:lnTo>
                  <a:pt x="3529070" y="289300"/>
                </a:lnTo>
                <a:cubicBezTo>
                  <a:pt x="3548452" y="276051"/>
                  <a:pt x="3561332" y="263692"/>
                  <a:pt x="3567711" y="252223"/>
                </a:cubicBezTo>
                <a:cubicBezTo>
                  <a:pt x="3574090" y="240753"/>
                  <a:pt x="3580468" y="229284"/>
                  <a:pt x="3586847" y="217814"/>
                </a:cubicBezTo>
                <a:cubicBezTo>
                  <a:pt x="3593226" y="206344"/>
                  <a:pt x="3602536" y="195003"/>
                  <a:pt x="3614779" y="183791"/>
                </a:cubicBezTo>
                <a:cubicBezTo>
                  <a:pt x="3627021" y="172579"/>
                  <a:pt x="3646912" y="161116"/>
                  <a:pt x="3674451" y="149401"/>
                </a:cubicBezTo>
                <a:cubicBezTo>
                  <a:pt x="3696875" y="173885"/>
                  <a:pt x="3710123" y="193267"/>
                  <a:pt x="3714196" y="207546"/>
                </a:cubicBezTo>
                <a:cubicBezTo>
                  <a:pt x="3718269" y="221824"/>
                  <a:pt x="3717748" y="247063"/>
                  <a:pt x="3712633" y="283263"/>
                </a:cubicBezTo>
                <a:lnTo>
                  <a:pt x="3720269" y="310036"/>
                </a:lnTo>
                <a:lnTo>
                  <a:pt x="3709560" y="313090"/>
                </a:lnTo>
                <a:lnTo>
                  <a:pt x="3721778" y="355926"/>
                </a:lnTo>
                <a:lnTo>
                  <a:pt x="3694233" y="381153"/>
                </a:lnTo>
                <a:cubicBezTo>
                  <a:pt x="3702893" y="397983"/>
                  <a:pt x="3710407" y="414176"/>
                  <a:pt x="3716774" y="429730"/>
                </a:cubicBezTo>
                <a:cubicBezTo>
                  <a:pt x="3723140" y="445285"/>
                  <a:pt x="3730654" y="461477"/>
                  <a:pt x="3739314" y="478307"/>
                </a:cubicBezTo>
                <a:lnTo>
                  <a:pt x="3766087" y="470671"/>
                </a:lnTo>
                <a:lnTo>
                  <a:pt x="3773723" y="497443"/>
                </a:lnTo>
                <a:cubicBezTo>
                  <a:pt x="3804317" y="496437"/>
                  <a:pt x="3825477" y="496192"/>
                  <a:pt x="3837205" y="496707"/>
                </a:cubicBezTo>
                <a:lnTo>
                  <a:pt x="3832623" y="480643"/>
                </a:lnTo>
                <a:lnTo>
                  <a:pt x="3848686" y="476062"/>
                </a:lnTo>
                <a:lnTo>
                  <a:pt x="3857850" y="508189"/>
                </a:lnTo>
                <a:cubicBezTo>
                  <a:pt x="3851729" y="513795"/>
                  <a:pt x="3845608" y="519401"/>
                  <a:pt x="3839486" y="525007"/>
                </a:cubicBezTo>
                <a:cubicBezTo>
                  <a:pt x="3833365" y="530613"/>
                  <a:pt x="3831323" y="536985"/>
                  <a:pt x="3833359" y="544125"/>
                </a:cubicBezTo>
                <a:cubicBezTo>
                  <a:pt x="3834377" y="547694"/>
                  <a:pt x="3836033" y="550117"/>
                  <a:pt x="3838327" y="551393"/>
                </a:cubicBezTo>
                <a:cubicBezTo>
                  <a:pt x="3840621" y="552669"/>
                  <a:pt x="3842277" y="555091"/>
                  <a:pt x="3843296" y="558661"/>
                </a:cubicBezTo>
                <a:lnTo>
                  <a:pt x="3854004" y="555606"/>
                </a:lnTo>
                <a:cubicBezTo>
                  <a:pt x="3871326" y="589267"/>
                  <a:pt x="3890438" y="608906"/>
                  <a:pt x="3911341" y="614524"/>
                </a:cubicBezTo>
                <a:cubicBezTo>
                  <a:pt x="3932243" y="620142"/>
                  <a:pt x="3965898" y="616333"/>
                  <a:pt x="4012304" y="603097"/>
                </a:cubicBezTo>
                <a:lnTo>
                  <a:pt x="4007722" y="587033"/>
                </a:lnTo>
                <a:lnTo>
                  <a:pt x="4093394" y="562597"/>
                </a:lnTo>
                <a:cubicBezTo>
                  <a:pt x="4105624" y="578409"/>
                  <a:pt x="4113650" y="589630"/>
                  <a:pt x="4117471" y="596260"/>
                </a:cubicBezTo>
                <a:cubicBezTo>
                  <a:pt x="4121292" y="602891"/>
                  <a:pt x="4133145" y="607230"/>
                  <a:pt x="4153030" y="609278"/>
                </a:cubicBezTo>
                <a:lnTo>
                  <a:pt x="4178202" y="758432"/>
                </a:lnTo>
                <a:lnTo>
                  <a:pt x="4194266" y="753850"/>
                </a:lnTo>
                <a:lnTo>
                  <a:pt x="4201902" y="780623"/>
                </a:lnTo>
                <a:lnTo>
                  <a:pt x="4212611" y="777568"/>
                </a:lnTo>
                <a:cubicBezTo>
                  <a:pt x="4231981" y="791344"/>
                  <a:pt x="4244978" y="803077"/>
                  <a:pt x="4251602" y="812768"/>
                </a:cubicBezTo>
                <a:cubicBezTo>
                  <a:pt x="4258226" y="822459"/>
                  <a:pt x="4277344" y="828586"/>
                  <a:pt x="4308956" y="831149"/>
                </a:cubicBezTo>
                <a:lnTo>
                  <a:pt x="4313538" y="847213"/>
                </a:lnTo>
                <a:cubicBezTo>
                  <a:pt x="4334441" y="852831"/>
                  <a:pt x="4360189" y="855137"/>
                  <a:pt x="4390783" y="854131"/>
                </a:cubicBezTo>
                <a:cubicBezTo>
                  <a:pt x="4421376" y="853125"/>
                  <a:pt x="4443801" y="877609"/>
                  <a:pt x="4458055" y="927585"/>
                </a:cubicBezTo>
                <a:cubicBezTo>
                  <a:pt x="4465182" y="952572"/>
                  <a:pt x="4463769" y="978066"/>
                  <a:pt x="4453814" y="1004066"/>
                </a:cubicBezTo>
                <a:cubicBezTo>
                  <a:pt x="4443860" y="1030066"/>
                  <a:pt x="4442446" y="1055560"/>
                  <a:pt x="4449573" y="1080547"/>
                </a:cubicBezTo>
                <a:cubicBezTo>
                  <a:pt x="4450592" y="1084117"/>
                  <a:pt x="4452502" y="1087432"/>
                  <a:pt x="4455305" y="1090493"/>
                </a:cubicBezTo>
                <a:cubicBezTo>
                  <a:pt x="4458108" y="1093553"/>
                  <a:pt x="4460019" y="1096868"/>
                  <a:pt x="4461037" y="1100438"/>
                </a:cubicBezTo>
                <a:lnTo>
                  <a:pt x="4477101" y="1095856"/>
                </a:lnTo>
                <a:cubicBezTo>
                  <a:pt x="4489331" y="1111668"/>
                  <a:pt x="4497866" y="1124674"/>
                  <a:pt x="4502705" y="1134874"/>
                </a:cubicBezTo>
                <a:cubicBezTo>
                  <a:pt x="4507544" y="1145074"/>
                  <a:pt x="4526788" y="1155025"/>
                  <a:pt x="4560436" y="1164728"/>
                </a:cubicBezTo>
                <a:lnTo>
                  <a:pt x="4568073" y="1191501"/>
                </a:lnTo>
                <a:lnTo>
                  <a:pt x="4584136" y="1186919"/>
                </a:lnTo>
                <a:cubicBezTo>
                  <a:pt x="4586676" y="1209355"/>
                  <a:pt x="4589853" y="1230644"/>
                  <a:pt x="4593668" y="1250787"/>
                </a:cubicBezTo>
                <a:cubicBezTo>
                  <a:pt x="4597483" y="1270929"/>
                  <a:pt x="4600151" y="1290433"/>
                  <a:pt x="4601673" y="1309300"/>
                </a:cubicBezTo>
                <a:cubicBezTo>
                  <a:pt x="4593000" y="1319494"/>
                  <a:pt x="4584073" y="1328795"/>
                  <a:pt x="4574891" y="1337204"/>
                </a:cubicBezTo>
                <a:cubicBezTo>
                  <a:pt x="4565709" y="1345613"/>
                  <a:pt x="4562646" y="1355172"/>
                  <a:pt x="4565700" y="1365881"/>
                </a:cubicBezTo>
                <a:cubicBezTo>
                  <a:pt x="4579955" y="1415857"/>
                  <a:pt x="4597785" y="1451302"/>
                  <a:pt x="4619191" y="1472217"/>
                </a:cubicBezTo>
                <a:cubicBezTo>
                  <a:pt x="4640597" y="1493132"/>
                  <a:pt x="4659457" y="1505122"/>
                  <a:pt x="4675772" y="1508189"/>
                </a:cubicBezTo>
                <a:lnTo>
                  <a:pt x="4695627" y="1577798"/>
                </a:lnTo>
                <a:lnTo>
                  <a:pt x="4706336" y="1574743"/>
                </a:lnTo>
                <a:cubicBezTo>
                  <a:pt x="4725190" y="1600246"/>
                  <a:pt x="4752460" y="1621418"/>
                  <a:pt x="4788144" y="1638261"/>
                </a:cubicBezTo>
                <a:cubicBezTo>
                  <a:pt x="4823829" y="1655103"/>
                  <a:pt x="4849817" y="1692081"/>
                  <a:pt x="4866107" y="1749196"/>
                </a:cubicBezTo>
                <a:lnTo>
                  <a:pt x="4855398" y="1752251"/>
                </a:lnTo>
                <a:lnTo>
                  <a:pt x="4863035" y="1779023"/>
                </a:lnTo>
                <a:lnTo>
                  <a:pt x="4846971" y="1783605"/>
                </a:lnTo>
                <a:cubicBezTo>
                  <a:pt x="4845941" y="1807059"/>
                  <a:pt x="4844659" y="1822865"/>
                  <a:pt x="4843126" y="1831023"/>
                </a:cubicBezTo>
                <a:cubicBezTo>
                  <a:pt x="4789581" y="1846295"/>
                  <a:pt x="4756301" y="1868333"/>
                  <a:pt x="4743286" y="1897136"/>
                </a:cubicBezTo>
                <a:cubicBezTo>
                  <a:pt x="4730271" y="1925939"/>
                  <a:pt x="4729106" y="1965837"/>
                  <a:pt x="4739791" y="2016831"/>
                </a:cubicBezTo>
                <a:cubicBezTo>
                  <a:pt x="4748966" y="2021934"/>
                  <a:pt x="4752407" y="2023847"/>
                  <a:pt x="4750113" y="2022572"/>
                </a:cubicBezTo>
                <a:cubicBezTo>
                  <a:pt x="4747819" y="2021296"/>
                  <a:pt x="4752787" y="2028564"/>
                  <a:pt x="4765018" y="2044376"/>
                </a:cubicBezTo>
                <a:lnTo>
                  <a:pt x="4807854" y="2032158"/>
                </a:lnTo>
                <a:cubicBezTo>
                  <a:pt x="4828241" y="2049503"/>
                  <a:pt x="4844808" y="2060218"/>
                  <a:pt x="4857553" y="2064303"/>
                </a:cubicBezTo>
                <a:cubicBezTo>
                  <a:pt x="4870299" y="2068388"/>
                  <a:pt x="4884056" y="2089554"/>
                  <a:pt x="4898826" y="2127802"/>
                </a:cubicBezTo>
                <a:cubicBezTo>
                  <a:pt x="4893723" y="2136978"/>
                  <a:pt x="4890150" y="2144752"/>
                  <a:pt x="4888108" y="2151125"/>
                </a:cubicBezTo>
                <a:cubicBezTo>
                  <a:pt x="4886065" y="2157498"/>
                  <a:pt x="4881984" y="2163487"/>
                  <a:pt x="4875862" y="2169093"/>
                </a:cubicBezTo>
                <a:lnTo>
                  <a:pt x="4849090" y="2176729"/>
                </a:lnTo>
                <a:lnTo>
                  <a:pt x="4852144" y="2187438"/>
                </a:lnTo>
                <a:cubicBezTo>
                  <a:pt x="4827660" y="2209862"/>
                  <a:pt x="4807386" y="2223366"/>
                  <a:pt x="4791322" y="2227947"/>
                </a:cubicBezTo>
                <a:cubicBezTo>
                  <a:pt x="4775259" y="2232529"/>
                  <a:pt x="4761489" y="2238387"/>
                  <a:pt x="4750014" y="2245520"/>
                </a:cubicBezTo>
                <a:cubicBezTo>
                  <a:pt x="4738538" y="2252653"/>
                  <a:pt x="4729865" y="2262847"/>
                  <a:pt x="4723996" y="2276102"/>
                </a:cubicBezTo>
                <a:cubicBezTo>
                  <a:pt x="4718126" y="2289356"/>
                  <a:pt x="4714927" y="2315359"/>
                  <a:pt x="4714400" y="2354110"/>
                </a:cubicBezTo>
                <a:lnTo>
                  <a:pt x="4726618" y="2396946"/>
                </a:lnTo>
                <a:lnTo>
                  <a:pt x="4710555" y="2401528"/>
                </a:lnTo>
                <a:lnTo>
                  <a:pt x="4722773" y="2444364"/>
                </a:lnTo>
                <a:cubicBezTo>
                  <a:pt x="4714100" y="2454558"/>
                  <a:pt x="4705428" y="2464752"/>
                  <a:pt x="4696755" y="2474945"/>
                </a:cubicBezTo>
                <a:cubicBezTo>
                  <a:pt x="4688082" y="2485139"/>
                  <a:pt x="4685273" y="2495591"/>
                  <a:pt x="4688328" y="2506300"/>
                </a:cubicBezTo>
                <a:cubicBezTo>
                  <a:pt x="4692401" y="2520579"/>
                  <a:pt x="4699154" y="2527337"/>
                  <a:pt x="4708587" y="2526577"/>
                </a:cubicBezTo>
                <a:cubicBezTo>
                  <a:pt x="4718020" y="2525816"/>
                  <a:pt x="4725540" y="2528497"/>
                  <a:pt x="4731146" y="2534618"/>
                </a:cubicBezTo>
                <a:lnTo>
                  <a:pt x="4740309" y="2566745"/>
                </a:lnTo>
                <a:lnTo>
                  <a:pt x="4772436" y="2557581"/>
                </a:lnTo>
                <a:cubicBezTo>
                  <a:pt x="4774473" y="2564721"/>
                  <a:pt x="4782115" y="2577981"/>
                  <a:pt x="4795364" y="2597363"/>
                </a:cubicBezTo>
                <a:lnTo>
                  <a:pt x="4811427" y="2592781"/>
                </a:lnTo>
                <a:cubicBezTo>
                  <a:pt x="4817033" y="2598902"/>
                  <a:pt x="4821747" y="2605278"/>
                  <a:pt x="4825568" y="2611908"/>
                </a:cubicBezTo>
                <a:cubicBezTo>
                  <a:pt x="4829389" y="2618538"/>
                  <a:pt x="4834103" y="2624914"/>
                  <a:pt x="4839709" y="2631035"/>
                </a:cubicBezTo>
                <a:lnTo>
                  <a:pt x="4823645" y="2635617"/>
                </a:lnTo>
                <a:cubicBezTo>
                  <a:pt x="4820579" y="2651932"/>
                  <a:pt x="4816111" y="2666717"/>
                  <a:pt x="4810241" y="2679971"/>
                </a:cubicBezTo>
                <a:cubicBezTo>
                  <a:pt x="4804371" y="2693226"/>
                  <a:pt x="4785373" y="2704435"/>
                  <a:pt x="4753246" y="2713598"/>
                </a:cubicBezTo>
                <a:cubicBezTo>
                  <a:pt x="4703271" y="2727853"/>
                  <a:pt x="4673051" y="2747087"/>
                  <a:pt x="4662588" y="2771302"/>
                </a:cubicBezTo>
                <a:cubicBezTo>
                  <a:pt x="4652124" y="2795517"/>
                  <a:pt x="4646632" y="2820244"/>
                  <a:pt x="4646111" y="2845484"/>
                </a:cubicBezTo>
                <a:cubicBezTo>
                  <a:pt x="4645589" y="2870723"/>
                  <a:pt x="4641244" y="2896088"/>
                  <a:pt x="4633074" y="2921579"/>
                </a:cubicBezTo>
                <a:cubicBezTo>
                  <a:pt x="4624905" y="2947069"/>
                  <a:pt x="4595832" y="2966942"/>
                  <a:pt x="4545857" y="2981196"/>
                </a:cubicBezTo>
                <a:cubicBezTo>
                  <a:pt x="4536681" y="2976093"/>
                  <a:pt x="4526739" y="2975069"/>
                  <a:pt x="4516030" y="2978124"/>
                </a:cubicBezTo>
                <a:cubicBezTo>
                  <a:pt x="4483903" y="2987287"/>
                  <a:pt x="4455465" y="3012769"/>
                  <a:pt x="4430717" y="3054569"/>
                </a:cubicBezTo>
                <a:cubicBezTo>
                  <a:pt x="4405969" y="3096368"/>
                  <a:pt x="4401231" y="3144041"/>
                  <a:pt x="4416504" y="3197586"/>
                </a:cubicBezTo>
                <a:lnTo>
                  <a:pt x="4433304" y="3256485"/>
                </a:lnTo>
                <a:cubicBezTo>
                  <a:pt x="4438394" y="3274334"/>
                  <a:pt x="4438385" y="3294602"/>
                  <a:pt x="4433276" y="3317289"/>
                </a:cubicBezTo>
                <a:cubicBezTo>
                  <a:pt x="4428167" y="3339977"/>
                  <a:pt x="4400625" y="3358448"/>
                  <a:pt x="4350650" y="3372703"/>
                </a:cubicBezTo>
                <a:cubicBezTo>
                  <a:pt x="4332802" y="3377794"/>
                  <a:pt x="4314699" y="3381992"/>
                  <a:pt x="4296341" y="3385298"/>
                </a:cubicBezTo>
                <a:cubicBezTo>
                  <a:pt x="4277984" y="3388604"/>
                  <a:pt x="4259372" y="3391018"/>
                  <a:pt x="4240505" y="3392539"/>
                </a:cubicBezTo>
                <a:lnTo>
                  <a:pt x="4237451" y="3381830"/>
                </a:lnTo>
                <a:lnTo>
                  <a:pt x="4226742" y="3384885"/>
                </a:lnTo>
                <a:lnTo>
                  <a:pt x="4229796" y="3395594"/>
                </a:lnTo>
                <a:lnTo>
                  <a:pt x="4197669" y="3404757"/>
                </a:lnTo>
                <a:lnTo>
                  <a:pt x="4202251" y="3420821"/>
                </a:lnTo>
                <a:lnTo>
                  <a:pt x="4148706" y="3436093"/>
                </a:lnTo>
                <a:lnTo>
                  <a:pt x="4153288" y="3452157"/>
                </a:lnTo>
                <a:cubicBezTo>
                  <a:pt x="4137476" y="3464387"/>
                  <a:pt x="4123578" y="3473177"/>
                  <a:pt x="4111593" y="3478525"/>
                </a:cubicBezTo>
                <a:cubicBezTo>
                  <a:pt x="4099608" y="3483873"/>
                  <a:pt x="4085710" y="3492663"/>
                  <a:pt x="4069898" y="3504893"/>
                </a:cubicBezTo>
                <a:cubicBezTo>
                  <a:pt x="4084152" y="3554868"/>
                  <a:pt x="4087704" y="3594386"/>
                  <a:pt x="4080552" y="3623447"/>
                </a:cubicBezTo>
                <a:cubicBezTo>
                  <a:pt x="4073401" y="3652507"/>
                  <a:pt x="4071346" y="3685904"/>
                  <a:pt x="4074389" y="3723637"/>
                </a:cubicBezTo>
                <a:cubicBezTo>
                  <a:pt x="4031553" y="3735855"/>
                  <a:pt x="3996877" y="3742851"/>
                  <a:pt x="3970362" y="3744623"/>
                </a:cubicBezTo>
                <a:cubicBezTo>
                  <a:pt x="3943847" y="3746396"/>
                  <a:pt x="3919378" y="3735040"/>
                  <a:pt x="3896954" y="3710555"/>
                </a:cubicBezTo>
                <a:lnTo>
                  <a:pt x="3795218" y="3739573"/>
                </a:lnTo>
                <a:lnTo>
                  <a:pt x="3799800" y="3755637"/>
                </a:lnTo>
                <a:lnTo>
                  <a:pt x="3714128" y="3780073"/>
                </a:lnTo>
                <a:lnTo>
                  <a:pt x="3709546" y="3764010"/>
                </a:lnTo>
                <a:cubicBezTo>
                  <a:pt x="3689146" y="3773688"/>
                  <a:pt x="3672316" y="3782349"/>
                  <a:pt x="3659056" y="3789991"/>
                </a:cubicBezTo>
                <a:cubicBezTo>
                  <a:pt x="3645795" y="3797634"/>
                  <a:pt x="3632786" y="3812925"/>
                  <a:pt x="3620029" y="3835864"/>
                </a:cubicBezTo>
                <a:lnTo>
                  <a:pt x="3629192" y="3867991"/>
                </a:lnTo>
                <a:lnTo>
                  <a:pt x="3613129" y="3872573"/>
                </a:lnTo>
                <a:cubicBezTo>
                  <a:pt x="3610062" y="3888888"/>
                  <a:pt x="3608529" y="3897045"/>
                  <a:pt x="3608529" y="3897045"/>
                </a:cubicBezTo>
                <a:cubicBezTo>
                  <a:pt x="3609547" y="3900615"/>
                  <a:pt x="3611841" y="3901890"/>
                  <a:pt x="3615411" y="3900872"/>
                </a:cubicBezTo>
                <a:cubicBezTo>
                  <a:pt x="3608271" y="3902909"/>
                  <a:pt x="3597427" y="3922407"/>
                  <a:pt x="3582879" y="3959367"/>
                </a:cubicBezTo>
                <a:cubicBezTo>
                  <a:pt x="3568331" y="3996328"/>
                  <a:pt x="3547796" y="4022450"/>
                  <a:pt x="3521275" y="4037735"/>
                </a:cubicBezTo>
                <a:lnTo>
                  <a:pt x="3528911" y="4064508"/>
                </a:lnTo>
                <a:lnTo>
                  <a:pt x="3512848" y="4069089"/>
                </a:lnTo>
                <a:cubicBezTo>
                  <a:pt x="3481285" y="3958430"/>
                  <a:pt x="3415276" y="3909706"/>
                  <a:pt x="3314822" y="3922918"/>
                </a:cubicBezTo>
                <a:lnTo>
                  <a:pt x="3319404" y="3938982"/>
                </a:lnTo>
                <a:lnTo>
                  <a:pt x="3131996" y="3992436"/>
                </a:lnTo>
                <a:lnTo>
                  <a:pt x="3127415" y="3976372"/>
                </a:lnTo>
                <a:cubicBezTo>
                  <a:pt x="3096821" y="3977379"/>
                  <a:pt x="3072600" y="3980427"/>
                  <a:pt x="3054751" y="3985518"/>
                </a:cubicBezTo>
                <a:lnTo>
                  <a:pt x="3057806" y="3996227"/>
                </a:lnTo>
                <a:lnTo>
                  <a:pt x="3025679" y="4005390"/>
                </a:lnTo>
                <a:lnTo>
                  <a:pt x="3030261" y="4021454"/>
                </a:lnTo>
                <a:lnTo>
                  <a:pt x="3003488" y="4029090"/>
                </a:lnTo>
                <a:lnTo>
                  <a:pt x="3008070" y="4045154"/>
                </a:lnTo>
                <a:cubicBezTo>
                  <a:pt x="2968792" y="4083378"/>
                  <a:pt x="2924674" y="4111402"/>
                  <a:pt x="2875717" y="4129226"/>
                </a:cubicBezTo>
                <a:cubicBezTo>
                  <a:pt x="2855329" y="4111881"/>
                  <a:pt x="2842332" y="4100148"/>
                  <a:pt x="2836726" y="4094026"/>
                </a:cubicBezTo>
                <a:lnTo>
                  <a:pt x="2820662" y="4098608"/>
                </a:lnTo>
                <a:cubicBezTo>
                  <a:pt x="2794669" y="4075142"/>
                  <a:pt x="2781420" y="4055760"/>
                  <a:pt x="2780917" y="4040463"/>
                </a:cubicBezTo>
                <a:cubicBezTo>
                  <a:pt x="2780414" y="4025166"/>
                  <a:pt x="2759002" y="4017764"/>
                  <a:pt x="2716681" y="4018254"/>
                </a:cubicBezTo>
                <a:cubicBezTo>
                  <a:pt x="2720742" y="4059557"/>
                  <a:pt x="2722377" y="4109272"/>
                  <a:pt x="2721586" y="4167399"/>
                </a:cubicBezTo>
                <a:cubicBezTo>
                  <a:pt x="2720795" y="4225525"/>
                  <a:pt x="2716567" y="4274983"/>
                  <a:pt x="2708900" y="4315770"/>
                </a:cubicBezTo>
                <a:lnTo>
                  <a:pt x="2698191" y="4318825"/>
                </a:lnTo>
                <a:lnTo>
                  <a:pt x="2678337" y="4249216"/>
                </a:lnTo>
                <a:lnTo>
                  <a:pt x="2689045" y="4246162"/>
                </a:lnTo>
                <a:lnTo>
                  <a:pt x="2672245" y="4187262"/>
                </a:lnTo>
                <a:cubicBezTo>
                  <a:pt x="2673791" y="4152081"/>
                  <a:pt x="2674061" y="4119193"/>
                  <a:pt x="2673054" y="4088599"/>
                </a:cubicBezTo>
                <a:cubicBezTo>
                  <a:pt x="2672048" y="4058006"/>
                  <a:pt x="2666964" y="4026645"/>
                  <a:pt x="2657800" y="3994518"/>
                </a:cubicBezTo>
                <a:cubicBezTo>
                  <a:pt x="2648636" y="3962391"/>
                  <a:pt x="2638957" y="3941991"/>
                  <a:pt x="2628763" y="3933319"/>
                </a:cubicBezTo>
                <a:cubicBezTo>
                  <a:pt x="2618570" y="3924646"/>
                  <a:pt x="2607355" y="3919160"/>
                  <a:pt x="2595118" y="3916860"/>
                </a:cubicBezTo>
                <a:cubicBezTo>
                  <a:pt x="2582882" y="3914560"/>
                  <a:pt x="2569753" y="3912514"/>
                  <a:pt x="2555732" y="3910724"/>
                </a:cubicBezTo>
                <a:cubicBezTo>
                  <a:pt x="2541711" y="3908933"/>
                  <a:pt x="2526801" y="3900640"/>
                  <a:pt x="2511001" y="3885847"/>
                </a:cubicBezTo>
                <a:lnTo>
                  <a:pt x="2468165" y="3898065"/>
                </a:lnTo>
                <a:lnTo>
                  <a:pt x="2465110" y="3887356"/>
                </a:lnTo>
                <a:cubicBezTo>
                  <a:pt x="2453383" y="3886841"/>
                  <a:pt x="2438596" y="3889128"/>
                  <a:pt x="2420747" y="3894219"/>
                </a:cubicBezTo>
                <a:cubicBezTo>
                  <a:pt x="2374341" y="3907456"/>
                  <a:pt x="2344505" y="3924651"/>
                  <a:pt x="2331239" y="3945805"/>
                </a:cubicBezTo>
                <a:cubicBezTo>
                  <a:pt x="2317972" y="3966960"/>
                  <a:pt x="2310824" y="3989264"/>
                  <a:pt x="2309793" y="4012718"/>
                </a:cubicBezTo>
                <a:cubicBezTo>
                  <a:pt x="2308763" y="4036173"/>
                  <a:pt x="2304292" y="4057714"/>
                  <a:pt x="2296380" y="4077341"/>
                </a:cubicBezTo>
                <a:cubicBezTo>
                  <a:pt x="2288468" y="4096968"/>
                  <a:pt x="2266664" y="4111872"/>
                  <a:pt x="2230967" y="4122054"/>
                </a:cubicBezTo>
                <a:cubicBezTo>
                  <a:pt x="2218737" y="4106242"/>
                  <a:pt x="2209822" y="4088520"/>
                  <a:pt x="2204222" y="4068886"/>
                </a:cubicBezTo>
                <a:cubicBezTo>
                  <a:pt x="2198622" y="4049253"/>
                  <a:pt x="2191749" y="4025158"/>
                  <a:pt x="2183604" y="3996601"/>
                </a:cubicBezTo>
                <a:cubicBezTo>
                  <a:pt x="2192276" y="3986407"/>
                  <a:pt x="2196238" y="3963081"/>
                  <a:pt x="2195490" y="3926624"/>
                </a:cubicBezTo>
                <a:cubicBezTo>
                  <a:pt x="2194741" y="3890167"/>
                  <a:pt x="2193858" y="3870153"/>
                  <a:pt x="2192840" y="3866583"/>
                </a:cubicBezTo>
                <a:lnTo>
                  <a:pt x="2189785" y="3855874"/>
                </a:lnTo>
                <a:lnTo>
                  <a:pt x="2173722" y="3860456"/>
                </a:lnTo>
                <a:cubicBezTo>
                  <a:pt x="2158437" y="3833935"/>
                  <a:pt x="2140597" y="3818758"/>
                  <a:pt x="2120204" y="3814925"/>
                </a:cubicBezTo>
                <a:cubicBezTo>
                  <a:pt x="2099810" y="3811091"/>
                  <a:pt x="2075592" y="3807384"/>
                  <a:pt x="2047550" y="3803802"/>
                </a:cubicBezTo>
                <a:lnTo>
                  <a:pt x="2042968" y="3787739"/>
                </a:lnTo>
                <a:cubicBezTo>
                  <a:pt x="2038380" y="3785187"/>
                  <a:pt x="2032516" y="3784930"/>
                  <a:pt x="2025377" y="3786966"/>
                </a:cubicBezTo>
                <a:cubicBezTo>
                  <a:pt x="2011098" y="3791039"/>
                  <a:pt x="2001153" y="3796771"/>
                  <a:pt x="1995541" y="3804161"/>
                </a:cubicBezTo>
                <a:cubicBezTo>
                  <a:pt x="1989929" y="3811552"/>
                  <a:pt x="1984062" y="3818051"/>
                  <a:pt x="1977941" y="3823657"/>
                </a:cubicBezTo>
                <a:lnTo>
                  <a:pt x="1973359" y="3807593"/>
                </a:lnTo>
                <a:cubicBezTo>
                  <a:pt x="1932057" y="3811654"/>
                  <a:pt x="1900699" y="3809983"/>
                  <a:pt x="1879287" y="3802580"/>
                </a:cubicBezTo>
                <a:cubicBezTo>
                  <a:pt x="1857876" y="3795177"/>
                  <a:pt x="1844366" y="3788415"/>
                  <a:pt x="1838761" y="3782294"/>
                </a:cubicBezTo>
                <a:lnTo>
                  <a:pt x="1814324" y="3696622"/>
                </a:lnTo>
                <a:lnTo>
                  <a:pt x="1798261" y="3701203"/>
                </a:lnTo>
                <a:lnTo>
                  <a:pt x="1786043" y="3658367"/>
                </a:lnTo>
                <a:lnTo>
                  <a:pt x="1775334" y="3661422"/>
                </a:lnTo>
                <a:lnTo>
                  <a:pt x="1763115" y="3618586"/>
                </a:lnTo>
                <a:cubicBezTo>
                  <a:pt x="1734067" y="3584410"/>
                  <a:pt x="1698898" y="3555841"/>
                  <a:pt x="1657607" y="3532878"/>
                </a:cubicBezTo>
                <a:cubicBezTo>
                  <a:pt x="1616316" y="3509914"/>
                  <a:pt x="1568390" y="3504284"/>
                  <a:pt x="1513826" y="3515987"/>
                </a:cubicBezTo>
                <a:cubicBezTo>
                  <a:pt x="1502087" y="3542496"/>
                  <a:pt x="1472248" y="3566447"/>
                  <a:pt x="1424309" y="3587841"/>
                </a:cubicBezTo>
                <a:lnTo>
                  <a:pt x="1421254" y="3577132"/>
                </a:lnTo>
                <a:cubicBezTo>
                  <a:pt x="1434012" y="3554193"/>
                  <a:pt x="1450591" y="3537884"/>
                  <a:pt x="1470990" y="3528205"/>
                </a:cubicBezTo>
                <a:lnTo>
                  <a:pt x="1466409" y="3512142"/>
                </a:lnTo>
                <a:cubicBezTo>
                  <a:pt x="1475081" y="3501948"/>
                  <a:pt x="1483242" y="3496725"/>
                  <a:pt x="1490890" y="3496473"/>
                </a:cubicBezTo>
                <a:cubicBezTo>
                  <a:pt x="1498539" y="3496222"/>
                  <a:pt x="1503255" y="3495842"/>
                  <a:pt x="1505040" y="3495332"/>
                </a:cubicBezTo>
                <a:cubicBezTo>
                  <a:pt x="1506825" y="3494823"/>
                  <a:pt x="1507846" y="3491637"/>
                  <a:pt x="1508104" y="3485773"/>
                </a:cubicBezTo>
                <a:cubicBezTo>
                  <a:pt x="1508361" y="3479910"/>
                  <a:pt x="1510023" y="3468820"/>
                  <a:pt x="1513090" y="3452505"/>
                </a:cubicBezTo>
                <a:lnTo>
                  <a:pt x="1523799" y="3449451"/>
                </a:lnTo>
                <a:cubicBezTo>
                  <a:pt x="1519726" y="3435172"/>
                  <a:pt x="1515016" y="3422041"/>
                  <a:pt x="1509667" y="3410056"/>
                </a:cubicBezTo>
                <a:cubicBezTo>
                  <a:pt x="1504319" y="3398071"/>
                  <a:pt x="1497314" y="3383664"/>
                  <a:pt x="1488654" y="3366833"/>
                </a:cubicBezTo>
                <a:cubicBezTo>
                  <a:pt x="1481514" y="3368870"/>
                  <a:pt x="1477307" y="3371035"/>
                  <a:pt x="1476031" y="3373329"/>
                </a:cubicBezTo>
                <a:cubicBezTo>
                  <a:pt x="1474755" y="3375623"/>
                  <a:pt x="1472332" y="3377279"/>
                  <a:pt x="1468763" y="3378297"/>
                </a:cubicBezTo>
                <a:lnTo>
                  <a:pt x="1463408" y="3379824"/>
                </a:lnTo>
                <a:lnTo>
                  <a:pt x="1445817" y="3379051"/>
                </a:lnTo>
                <a:cubicBezTo>
                  <a:pt x="1450921" y="3369876"/>
                  <a:pt x="1452834" y="3366435"/>
                  <a:pt x="1451559" y="3368729"/>
                </a:cubicBezTo>
                <a:cubicBezTo>
                  <a:pt x="1450283" y="3371023"/>
                  <a:pt x="1455766" y="3366564"/>
                  <a:pt x="1468008" y="3355352"/>
                </a:cubicBezTo>
                <a:lnTo>
                  <a:pt x="1452736" y="3301807"/>
                </a:lnTo>
                <a:cubicBezTo>
                  <a:pt x="1426227" y="3290067"/>
                  <a:pt x="1408513" y="3278714"/>
                  <a:pt x="1399595" y="3267748"/>
                </a:cubicBezTo>
                <a:cubicBezTo>
                  <a:pt x="1390677" y="3256781"/>
                  <a:pt x="1367351" y="3252819"/>
                  <a:pt x="1329618" y="3255862"/>
                </a:cubicBezTo>
                <a:cubicBezTo>
                  <a:pt x="1326552" y="3272177"/>
                  <a:pt x="1318259" y="3287087"/>
                  <a:pt x="1304741" y="3300593"/>
                </a:cubicBezTo>
                <a:cubicBezTo>
                  <a:pt x="1291223" y="3314099"/>
                  <a:pt x="1276558" y="3326967"/>
                  <a:pt x="1260746" y="3339198"/>
                </a:cubicBezTo>
                <a:cubicBezTo>
                  <a:pt x="1251570" y="3334094"/>
                  <a:pt x="1248129" y="3332181"/>
                  <a:pt x="1250423" y="3333457"/>
                </a:cubicBezTo>
                <a:cubicBezTo>
                  <a:pt x="1252717" y="3334732"/>
                  <a:pt x="1249277" y="3332819"/>
                  <a:pt x="1240101" y="3327716"/>
                </a:cubicBezTo>
                <a:lnTo>
                  <a:pt x="1248528" y="3296362"/>
                </a:lnTo>
                <a:cubicBezTo>
                  <a:pt x="1283722" y="3270883"/>
                  <a:pt x="1315088" y="3252286"/>
                  <a:pt x="1342627" y="3240571"/>
                </a:cubicBezTo>
                <a:lnTo>
                  <a:pt x="1328882" y="3192380"/>
                </a:lnTo>
                <a:lnTo>
                  <a:pt x="1312818" y="3196962"/>
                </a:lnTo>
                <a:cubicBezTo>
                  <a:pt x="1310267" y="3201550"/>
                  <a:pt x="1307970" y="3207030"/>
                  <a:pt x="1305928" y="3213403"/>
                </a:cubicBezTo>
                <a:cubicBezTo>
                  <a:pt x="1303885" y="3219776"/>
                  <a:pt x="1299294" y="3223980"/>
                  <a:pt x="1292155" y="3226017"/>
                </a:cubicBezTo>
                <a:cubicBezTo>
                  <a:pt x="1288586" y="3227035"/>
                  <a:pt x="1285653" y="3226906"/>
                  <a:pt x="1283359" y="3225630"/>
                </a:cubicBezTo>
                <a:cubicBezTo>
                  <a:pt x="1281065" y="3224354"/>
                  <a:pt x="1278134" y="3224226"/>
                  <a:pt x="1274564" y="3225244"/>
                </a:cubicBezTo>
                <a:lnTo>
                  <a:pt x="1269982" y="3209180"/>
                </a:lnTo>
                <a:lnTo>
                  <a:pt x="1286046" y="3204598"/>
                </a:lnTo>
                <a:lnTo>
                  <a:pt x="1282992" y="3193889"/>
                </a:lnTo>
                <a:lnTo>
                  <a:pt x="1325827" y="3181671"/>
                </a:lnTo>
                <a:lnTo>
                  <a:pt x="1309027" y="3122772"/>
                </a:lnTo>
                <a:lnTo>
                  <a:pt x="1292964" y="3127354"/>
                </a:lnTo>
                <a:cubicBezTo>
                  <a:pt x="1280734" y="3111542"/>
                  <a:pt x="1258055" y="3086165"/>
                  <a:pt x="1224928" y="3051222"/>
                </a:cubicBezTo>
                <a:cubicBezTo>
                  <a:pt x="1191801" y="3016280"/>
                  <a:pt x="1170656" y="2982746"/>
                  <a:pt x="1161492" y="2950619"/>
                </a:cubicBezTo>
                <a:cubicBezTo>
                  <a:pt x="1158438" y="2939910"/>
                  <a:pt x="1158186" y="2932261"/>
                  <a:pt x="1160737" y="2927674"/>
                </a:cubicBezTo>
                <a:lnTo>
                  <a:pt x="1171446" y="2924619"/>
                </a:lnTo>
                <a:lnTo>
                  <a:pt x="1163810" y="2897847"/>
                </a:lnTo>
                <a:lnTo>
                  <a:pt x="1179874" y="2893265"/>
                </a:lnTo>
                <a:lnTo>
                  <a:pt x="1163074" y="2834365"/>
                </a:lnTo>
                <a:lnTo>
                  <a:pt x="1179137" y="2829783"/>
                </a:lnTo>
                <a:lnTo>
                  <a:pt x="1166919" y="2786947"/>
                </a:lnTo>
                <a:lnTo>
                  <a:pt x="1177628" y="2783893"/>
                </a:lnTo>
                <a:cubicBezTo>
                  <a:pt x="1170501" y="2758905"/>
                  <a:pt x="1158528" y="2737229"/>
                  <a:pt x="1141710" y="2718866"/>
                </a:cubicBezTo>
                <a:cubicBezTo>
                  <a:pt x="1124892" y="2700502"/>
                  <a:pt x="1111901" y="2675257"/>
                  <a:pt x="1102737" y="2643130"/>
                </a:cubicBezTo>
                <a:cubicBezTo>
                  <a:pt x="1098665" y="2628852"/>
                  <a:pt x="1096886" y="2615849"/>
                  <a:pt x="1097401" y="2604122"/>
                </a:cubicBezTo>
                <a:lnTo>
                  <a:pt x="1113465" y="2599540"/>
                </a:lnTo>
                <a:lnTo>
                  <a:pt x="1101247" y="2556704"/>
                </a:lnTo>
                <a:lnTo>
                  <a:pt x="1111956" y="2553649"/>
                </a:lnTo>
                <a:lnTo>
                  <a:pt x="1099737" y="2510813"/>
                </a:lnTo>
                <a:lnTo>
                  <a:pt x="1115801" y="2506231"/>
                </a:lnTo>
                <a:lnTo>
                  <a:pt x="1103583" y="2463395"/>
                </a:lnTo>
                <a:lnTo>
                  <a:pt x="1119646" y="2458814"/>
                </a:lnTo>
                <a:lnTo>
                  <a:pt x="1098264" y="2383850"/>
                </a:lnTo>
                <a:lnTo>
                  <a:pt x="1114328" y="2379269"/>
                </a:lnTo>
                <a:lnTo>
                  <a:pt x="1057028" y="2239279"/>
                </a:lnTo>
                <a:cubicBezTo>
                  <a:pt x="1028986" y="2235697"/>
                  <a:pt x="1000560" y="2234155"/>
                  <a:pt x="971752" y="2234652"/>
                </a:cubicBezTo>
                <a:cubicBezTo>
                  <a:pt x="942943" y="2235149"/>
                  <a:pt x="915155" y="2232459"/>
                  <a:pt x="888388" y="2226584"/>
                </a:cubicBezTo>
                <a:cubicBezTo>
                  <a:pt x="861622" y="2220708"/>
                  <a:pt x="837152" y="2209352"/>
                  <a:pt x="814980" y="2192516"/>
                </a:cubicBezTo>
                <a:cubicBezTo>
                  <a:pt x="792808" y="2175680"/>
                  <a:pt x="772552" y="2148646"/>
                  <a:pt x="754212" y="2111417"/>
                </a:cubicBezTo>
                <a:cubicBezTo>
                  <a:pt x="794497" y="2103786"/>
                  <a:pt x="831212" y="2097174"/>
                  <a:pt x="864357" y="2091580"/>
                </a:cubicBezTo>
                <a:cubicBezTo>
                  <a:pt x="897502" y="2085986"/>
                  <a:pt x="930138" y="2078607"/>
                  <a:pt x="962265" y="2069444"/>
                </a:cubicBezTo>
                <a:cubicBezTo>
                  <a:pt x="1012241" y="2055189"/>
                  <a:pt x="1043736" y="2033661"/>
                  <a:pt x="1056751" y="2004858"/>
                </a:cubicBezTo>
                <a:cubicBezTo>
                  <a:pt x="1069766" y="1976055"/>
                  <a:pt x="1084185" y="1942026"/>
                  <a:pt x="1100009" y="1902772"/>
                </a:cubicBezTo>
                <a:cubicBezTo>
                  <a:pt x="1085240" y="1864524"/>
                  <a:pt x="1071485" y="1836601"/>
                  <a:pt x="1058746" y="1819004"/>
                </a:cubicBezTo>
                <a:cubicBezTo>
                  <a:pt x="1046007" y="1801408"/>
                  <a:pt x="1033019" y="1769406"/>
                  <a:pt x="1019782" y="1723001"/>
                </a:cubicBezTo>
                <a:cubicBezTo>
                  <a:pt x="1037128" y="1702613"/>
                  <a:pt x="1047843" y="1686046"/>
                  <a:pt x="1051928" y="1673301"/>
                </a:cubicBezTo>
                <a:cubicBezTo>
                  <a:pt x="1056012" y="1660556"/>
                  <a:pt x="1077179" y="1646798"/>
                  <a:pt x="1115427" y="1632029"/>
                </a:cubicBezTo>
                <a:cubicBezTo>
                  <a:pt x="1129191" y="1639683"/>
                  <a:pt x="1144997" y="1640965"/>
                  <a:pt x="1162845" y="1635874"/>
                </a:cubicBezTo>
                <a:cubicBezTo>
                  <a:pt x="1216390" y="1620601"/>
                  <a:pt x="1242785" y="1601492"/>
                  <a:pt x="1242031" y="1578547"/>
                </a:cubicBezTo>
                <a:cubicBezTo>
                  <a:pt x="1241276" y="1555602"/>
                  <a:pt x="1245493" y="1533169"/>
                  <a:pt x="1254680" y="1511248"/>
                </a:cubicBezTo>
                <a:lnTo>
                  <a:pt x="1270744" y="1506666"/>
                </a:lnTo>
                <a:cubicBezTo>
                  <a:pt x="1276362" y="1485763"/>
                  <a:pt x="1277773" y="1467025"/>
                  <a:pt x="1274976" y="1450453"/>
                </a:cubicBezTo>
                <a:cubicBezTo>
                  <a:pt x="1272179" y="1433880"/>
                  <a:pt x="1269001" y="1412591"/>
                  <a:pt x="1265444" y="1386585"/>
                </a:cubicBezTo>
                <a:cubicBezTo>
                  <a:pt x="1248111" y="1379949"/>
                  <a:pt x="1233964" y="1374334"/>
                  <a:pt x="1223003" y="1369740"/>
                </a:cubicBezTo>
                <a:cubicBezTo>
                  <a:pt x="1212043" y="1365146"/>
                  <a:pt x="1199429" y="1351373"/>
                  <a:pt x="1185163" y="1328422"/>
                </a:cubicBezTo>
                <a:lnTo>
                  <a:pt x="1158390" y="1336058"/>
                </a:lnTo>
                <a:cubicBezTo>
                  <a:pt x="1130863" y="1320749"/>
                  <a:pt x="1107160" y="1305315"/>
                  <a:pt x="1087281" y="1289754"/>
                </a:cubicBezTo>
                <a:cubicBezTo>
                  <a:pt x="1067403" y="1274194"/>
                  <a:pt x="1048803" y="1249583"/>
                  <a:pt x="1031482" y="1215923"/>
                </a:cubicBezTo>
                <a:lnTo>
                  <a:pt x="1042191" y="1212868"/>
                </a:lnTo>
                <a:cubicBezTo>
                  <a:pt x="1073803" y="1215432"/>
                  <a:pt x="1106307" y="1217741"/>
                  <a:pt x="1139704" y="1219796"/>
                </a:cubicBezTo>
                <a:cubicBezTo>
                  <a:pt x="1173100" y="1221850"/>
                  <a:pt x="1205096" y="1222374"/>
                  <a:pt x="1235689" y="1221368"/>
                </a:cubicBezTo>
                <a:lnTo>
                  <a:pt x="1244853" y="1253495"/>
                </a:lnTo>
                <a:cubicBezTo>
                  <a:pt x="1263719" y="1251974"/>
                  <a:pt x="1279654" y="1250324"/>
                  <a:pt x="1292657" y="1248545"/>
                </a:cubicBezTo>
                <a:cubicBezTo>
                  <a:pt x="1305660" y="1246766"/>
                  <a:pt x="1324655" y="1242313"/>
                  <a:pt x="1349643" y="1235186"/>
                </a:cubicBezTo>
                <a:cubicBezTo>
                  <a:pt x="1348625" y="1231616"/>
                  <a:pt x="1355767" y="1222824"/>
                  <a:pt x="1371070" y="1208809"/>
                </a:cubicBezTo>
                <a:cubicBezTo>
                  <a:pt x="1386373" y="1194794"/>
                  <a:pt x="1393006" y="1184217"/>
                  <a:pt x="1390970" y="1177077"/>
                </a:cubicBezTo>
                <a:lnTo>
                  <a:pt x="1383333" y="1150305"/>
                </a:lnTo>
                <a:lnTo>
                  <a:pt x="1399397" y="1145723"/>
                </a:lnTo>
                <a:lnTo>
                  <a:pt x="1342097" y="1005733"/>
                </a:lnTo>
                <a:lnTo>
                  <a:pt x="1358161" y="1001151"/>
                </a:lnTo>
                <a:lnTo>
                  <a:pt x="1348997" y="969024"/>
                </a:lnTo>
                <a:cubicBezTo>
                  <a:pt x="1356136" y="966988"/>
                  <a:pt x="1365827" y="960364"/>
                  <a:pt x="1378070" y="949152"/>
                </a:cubicBezTo>
                <a:cubicBezTo>
                  <a:pt x="1368906" y="917025"/>
                  <a:pt x="1369173" y="890893"/>
                  <a:pt x="1378869" y="870757"/>
                </a:cubicBezTo>
                <a:cubicBezTo>
                  <a:pt x="1388566" y="850621"/>
                  <a:pt x="1404252" y="834566"/>
                  <a:pt x="1425928" y="822594"/>
                </a:cubicBezTo>
                <a:cubicBezTo>
                  <a:pt x="1447604" y="810621"/>
                  <a:pt x="1471828" y="800817"/>
                  <a:pt x="1498600" y="793180"/>
                </a:cubicBezTo>
                <a:cubicBezTo>
                  <a:pt x="1525373" y="785544"/>
                  <a:pt x="1550744" y="776377"/>
                  <a:pt x="1574713" y="765680"/>
                </a:cubicBezTo>
                <a:cubicBezTo>
                  <a:pt x="1561980" y="734571"/>
                  <a:pt x="1546566" y="710982"/>
                  <a:pt x="1528473" y="694913"/>
                </a:cubicBezTo>
                <a:cubicBezTo>
                  <a:pt x="1510379" y="678843"/>
                  <a:pt x="1490755" y="664175"/>
                  <a:pt x="1469600" y="650908"/>
                </a:cubicBezTo>
                <a:cubicBezTo>
                  <a:pt x="1448446" y="637642"/>
                  <a:pt x="1427930" y="623228"/>
                  <a:pt x="1408051" y="607668"/>
                </a:cubicBezTo>
                <a:cubicBezTo>
                  <a:pt x="1388172" y="592107"/>
                  <a:pt x="1371099" y="572852"/>
                  <a:pt x="1356833" y="549900"/>
                </a:cubicBezTo>
                <a:lnTo>
                  <a:pt x="1367542" y="546846"/>
                </a:lnTo>
                <a:lnTo>
                  <a:pt x="1370596" y="557555"/>
                </a:lnTo>
                <a:cubicBezTo>
                  <a:pt x="1415972" y="567773"/>
                  <a:pt x="1453564" y="594686"/>
                  <a:pt x="1483373" y="638295"/>
                </a:cubicBezTo>
                <a:cubicBezTo>
                  <a:pt x="1513182" y="681904"/>
                  <a:pt x="1548480" y="707541"/>
                  <a:pt x="1589268" y="715208"/>
                </a:cubicBezTo>
                <a:lnTo>
                  <a:pt x="1606068" y="774107"/>
                </a:lnTo>
                <a:lnTo>
                  <a:pt x="1681031" y="752726"/>
                </a:lnTo>
                <a:cubicBezTo>
                  <a:pt x="1681546" y="740998"/>
                  <a:pt x="1681168" y="729526"/>
                  <a:pt x="1679899" y="718308"/>
                </a:cubicBezTo>
                <a:cubicBezTo>
                  <a:pt x="1678629" y="707090"/>
                  <a:pt x="1675449" y="692556"/>
                  <a:pt x="1670358" y="674708"/>
                </a:cubicBezTo>
                <a:lnTo>
                  <a:pt x="1659649" y="677763"/>
                </a:lnTo>
                <a:lnTo>
                  <a:pt x="1647431" y="634927"/>
                </a:lnTo>
                <a:lnTo>
                  <a:pt x="1658140" y="631872"/>
                </a:lnTo>
                <a:lnTo>
                  <a:pt x="1662722" y="647935"/>
                </a:lnTo>
                <a:cubicBezTo>
                  <a:pt x="1676485" y="655590"/>
                  <a:pt x="1685915" y="661585"/>
                  <a:pt x="1691012" y="665922"/>
                </a:cubicBezTo>
                <a:cubicBezTo>
                  <a:pt x="1696109" y="670258"/>
                  <a:pt x="1700697" y="672810"/>
                  <a:pt x="1704776" y="673576"/>
                </a:cubicBezTo>
                <a:cubicBezTo>
                  <a:pt x="1708855" y="674343"/>
                  <a:pt x="1715611" y="674346"/>
                  <a:pt x="1725044" y="673585"/>
                </a:cubicBezTo>
                <a:cubicBezTo>
                  <a:pt x="1734477" y="672825"/>
                  <a:pt x="1751687" y="668881"/>
                  <a:pt x="1776675" y="661754"/>
                </a:cubicBezTo>
                <a:cubicBezTo>
                  <a:pt x="1788414" y="635245"/>
                  <a:pt x="1808054" y="616133"/>
                  <a:pt x="1835593" y="604418"/>
                </a:cubicBezTo>
                <a:cubicBezTo>
                  <a:pt x="1863132" y="592702"/>
                  <a:pt x="1891309" y="579840"/>
                  <a:pt x="1920124" y="565831"/>
                </a:cubicBezTo>
                <a:cubicBezTo>
                  <a:pt x="1948939" y="551822"/>
                  <a:pt x="1975205" y="535645"/>
                  <a:pt x="1998923" y="517300"/>
                </a:cubicBezTo>
                <a:cubicBezTo>
                  <a:pt x="2022641" y="498954"/>
                  <a:pt x="2036548" y="469897"/>
                  <a:pt x="2040645" y="430128"/>
                </a:cubicBezTo>
                <a:lnTo>
                  <a:pt x="2023846" y="371228"/>
                </a:lnTo>
                <a:cubicBezTo>
                  <a:pt x="2029967" y="365622"/>
                  <a:pt x="2036597" y="361801"/>
                  <a:pt x="2043736" y="359765"/>
                </a:cubicBezTo>
                <a:cubicBezTo>
                  <a:pt x="2050876" y="357728"/>
                  <a:pt x="2057506" y="353907"/>
                  <a:pt x="2063627" y="348301"/>
                </a:cubicBezTo>
                <a:lnTo>
                  <a:pt x="2059045" y="332238"/>
                </a:lnTo>
                <a:lnTo>
                  <a:pt x="2085818" y="324601"/>
                </a:lnTo>
                <a:cubicBezTo>
                  <a:pt x="2108242" y="349086"/>
                  <a:pt x="2130540" y="369746"/>
                  <a:pt x="2152713" y="386582"/>
                </a:cubicBezTo>
                <a:cubicBezTo>
                  <a:pt x="2174885" y="403419"/>
                  <a:pt x="2207899" y="407513"/>
                  <a:pt x="2251753" y="398864"/>
                </a:cubicBezTo>
                <a:cubicBezTo>
                  <a:pt x="2253286" y="390707"/>
                  <a:pt x="2256221" y="384079"/>
                  <a:pt x="2260557" y="378982"/>
                </a:cubicBezTo>
                <a:cubicBezTo>
                  <a:pt x="2264894" y="373885"/>
                  <a:pt x="2268337" y="369043"/>
                  <a:pt x="2270889" y="364455"/>
                </a:cubicBezTo>
                <a:lnTo>
                  <a:pt x="2258671" y="321619"/>
                </a:lnTo>
                <a:lnTo>
                  <a:pt x="2274734" y="317037"/>
                </a:lnTo>
                <a:lnTo>
                  <a:pt x="2267098" y="290265"/>
                </a:lnTo>
                <a:cubicBezTo>
                  <a:pt x="2267613" y="278538"/>
                  <a:pt x="2278580" y="269620"/>
                  <a:pt x="2299998" y="263511"/>
                </a:cubicBezTo>
                <a:cubicBezTo>
                  <a:pt x="2332125" y="254347"/>
                  <a:pt x="2356088" y="257162"/>
                  <a:pt x="2371888" y="271956"/>
                </a:cubicBezTo>
                <a:lnTo>
                  <a:pt x="2393270" y="346919"/>
                </a:lnTo>
                <a:cubicBezTo>
                  <a:pt x="2394288" y="350489"/>
                  <a:pt x="2405120" y="358014"/>
                  <a:pt x="2425765" y="369496"/>
                </a:cubicBezTo>
                <a:cubicBezTo>
                  <a:pt x="2446410" y="380978"/>
                  <a:pt x="2471012" y="382646"/>
                  <a:pt x="2499569" y="374500"/>
                </a:cubicBezTo>
                <a:cubicBezTo>
                  <a:pt x="2503139" y="373482"/>
                  <a:pt x="2518184" y="365331"/>
                  <a:pt x="2544705" y="350046"/>
                </a:cubicBezTo>
                <a:lnTo>
                  <a:pt x="2603605" y="333246"/>
                </a:lnTo>
                <a:lnTo>
                  <a:pt x="2610504" y="296537"/>
                </a:lnTo>
                <a:lnTo>
                  <a:pt x="2637277" y="288901"/>
                </a:lnTo>
                <a:lnTo>
                  <a:pt x="2625059" y="246065"/>
                </a:lnTo>
                <a:lnTo>
                  <a:pt x="2641122" y="241483"/>
                </a:lnTo>
                <a:cubicBezTo>
                  <a:pt x="2635516" y="235362"/>
                  <a:pt x="2626089" y="222610"/>
                  <a:pt x="2612841" y="203229"/>
                </a:cubicBezTo>
                <a:cubicBezTo>
                  <a:pt x="2606229" y="166514"/>
                  <a:pt x="2598724" y="130054"/>
                  <a:pt x="2590327" y="93848"/>
                </a:cubicBezTo>
                <a:cubicBezTo>
                  <a:pt x="2581930" y="57642"/>
                  <a:pt x="2603486" y="28333"/>
                  <a:pt x="2654995" y="5921"/>
                </a:cubicBezTo>
                <a:close/>
                <a:moveTo>
                  <a:pt x="4807233" y="0"/>
                </a:moveTo>
                <a:cubicBezTo>
                  <a:pt x="4804166" y="16316"/>
                  <a:pt x="4798297" y="29570"/>
                  <a:pt x="4789624" y="39764"/>
                </a:cubicBezTo>
                <a:cubicBezTo>
                  <a:pt x="4780951" y="49958"/>
                  <a:pt x="4772788" y="61936"/>
                  <a:pt x="4765133" y="75700"/>
                </a:cubicBezTo>
                <a:lnTo>
                  <a:pt x="4738361" y="83336"/>
                </a:lnTo>
                <a:lnTo>
                  <a:pt x="4733779" y="67273"/>
                </a:lnTo>
                <a:cubicBezTo>
                  <a:pt x="4743985" y="48921"/>
                  <a:pt x="4754826" y="36179"/>
                  <a:pt x="4766301" y="29046"/>
                </a:cubicBezTo>
                <a:cubicBezTo>
                  <a:pt x="4777777" y="21912"/>
                  <a:pt x="4791421" y="12231"/>
                  <a:pt x="480723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7568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529358" y="1043003"/>
            <a:ext cx="4085285" cy="5063674"/>
          </a:xfrm>
          <a:custGeom>
            <a:avLst/>
            <a:gdLst>
              <a:gd name="connsiteX0" fmla="*/ 1123169 w 4085285"/>
              <a:gd name="connsiteY0" fmla="*/ 4966003 h 5063674"/>
              <a:gd name="connsiteX1" fmla="*/ 1144464 w 4085285"/>
              <a:gd name="connsiteY1" fmla="*/ 5036487 h 5063674"/>
              <a:gd name="connsiteX2" fmla="*/ 1136842 w 4085285"/>
              <a:gd name="connsiteY2" fmla="*/ 5063674 h 5063674"/>
              <a:gd name="connsiteX3" fmla="*/ 1120047 w 4085285"/>
              <a:gd name="connsiteY3" fmla="*/ 5039905 h 5063674"/>
              <a:gd name="connsiteX4" fmla="*/ 1116413 w 4085285"/>
              <a:gd name="connsiteY4" fmla="*/ 5011028 h 5063674"/>
              <a:gd name="connsiteX5" fmla="*/ 1119684 w 4085285"/>
              <a:gd name="connsiteY5" fmla="*/ 4986286 h 5063674"/>
              <a:gd name="connsiteX6" fmla="*/ 1123169 w 4085285"/>
              <a:gd name="connsiteY6" fmla="*/ 4966003 h 5063674"/>
              <a:gd name="connsiteX7" fmla="*/ 1917035 w 4085285"/>
              <a:gd name="connsiteY7" fmla="*/ 4561009 h 5063674"/>
              <a:gd name="connsiteX8" fmla="*/ 1951020 w 4085285"/>
              <a:gd name="connsiteY8" fmla="*/ 4570537 h 5063674"/>
              <a:gd name="connsiteX9" fmla="*/ 1981193 w 4085285"/>
              <a:gd name="connsiteY9" fmla="*/ 4593658 h 5063674"/>
              <a:gd name="connsiteX10" fmla="*/ 1940196 w 4085285"/>
              <a:gd name="connsiteY10" fmla="*/ 4577767 h 5063674"/>
              <a:gd name="connsiteX11" fmla="*/ 1917035 w 4085285"/>
              <a:gd name="connsiteY11" fmla="*/ 4561009 h 5063674"/>
              <a:gd name="connsiteX12" fmla="*/ 1874443 w 4085285"/>
              <a:gd name="connsiteY12" fmla="*/ 4420040 h 5063674"/>
              <a:gd name="connsiteX13" fmla="*/ 1903753 w 4085285"/>
              <a:gd name="connsiteY13" fmla="*/ 4425324 h 5063674"/>
              <a:gd name="connsiteX14" fmla="*/ 1929252 w 4085285"/>
              <a:gd name="connsiteY14" fmla="*/ 4444203 h 5063674"/>
              <a:gd name="connsiteX15" fmla="*/ 1934142 w 4085285"/>
              <a:gd name="connsiteY15" fmla="*/ 4452900 h 5063674"/>
              <a:gd name="connsiteX16" fmla="*/ 1938602 w 4085285"/>
              <a:gd name="connsiteY16" fmla="*/ 4452684 h 5063674"/>
              <a:gd name="connsiteX17" fmla="*/ 1934575 w 4085285"/>
              <a:gd name="connsiteY17" fmla="*/ 4461823 h 5063674"/>
              <a:gd name="connsiteX18" fmla="*/ 1930117 w 4085285"/>
              <a:gd name="connsiteY18" fmla="*/ 4462039 h 5063674"/>
              <a:gd name="connsiteX19" fmla="*/ 1895807 w 4085285"/>
              <a:gd name="connsiteY19" fmla="*/ 4445824 h 5063674"/>
              <a:gd name="connsiteX20" fmla="*/ 1874443 w 4085285"/>
              <a:gd name="connsiteY20" fmla="*/ 4420040 h 5063674"/>
              <a:gd name="connsiteX21" fmla="*/ 1014175 w 4085285"/>
              <a:gd name="connsiteY21" fmla="*/ 3639303 h 5063674"/>
              <a:gd name="connsiteX22" fmla="*/ 1061537 w 4085285"/>
              <a:gd name="connsiteY22" fmla="*/ 3648182 h 5063674"/>
              <a:gd name="connsiteX23" fmla="*/ 1091711 w 4085285"/>
              <a:gd name="connsiteY23" fmla="*/ 3671303 h 5063674"/>
              <a:gd name="connsiteX24" fmla="*/ 1119656 w 4085285"/>
              <a:gd name="connsiteY24" fmla="*/ 3694532 h 5063674"/>
              <a:gd name="connsiteX25" fmla="*/ 1160329 w 4085285"/>
              <a:gd name="connsiteY25" fmla="*/ 3703736 h 5063674"/>
              <a:gd name="connsiteX26" fmla="*/ 1208085 w 4085285"/>
              <a:gd name="connsiteY26" fmla="*/ 3674602 h 5063674"/>
              <a:gd name="connsiteX27" fmla="*/ 1238003 w 4085285"/>
              <a:gd name="connsiteY27" fmla="*/ 3646335 h 5063674"/>
              <a:gd name="connsiteX28" fmla="*/ 1330106 w 4085285"/>
              <a:gd name="connsiteY28" fmla="*/ 3702212 h 5063674"/>
              <a:gd name="connsiteX29" fmla="*/ 1483744 w 4085285"/>
              <a:gd name="connsiteY29" fmla="*/ 3828852 h 5063674"/>
              <a:gd name="connsiteX30" fmla="*/ 1628574 w 4085285"/>
              <a:gd name="connsiteY30" fmla="*/ 3958164 h 5063674"/>
              <a:gd name="connsiteX31" fmla="*/ 1703379 w 4085285"/>
              <a:gd name="connsiteY31" fmla="*/ 4026055 h 5063674"/>
              <a:gd name="connsiteX32" fmla="*/ 1717838 w 4085285"/>
              <a:gd name="connsiteY32" fmla="*/ 4047703 h 5063674"/>
              <a:gd name="connsiteX33" fmla="*/ 1742079 w 4085285"/>
              <a:gd name="connsiteY33" fmla="*/ 4086756 h 5063674"/>
              <a:gd name="connsiteX34" fmla="*/ 1766429 w 4085285"/>
              <a:gd name="connsiteY34" fmla="*/ 4128039 h 5063674"/>
              <a:gd name="connsiteX35" fmla="*/ 1781212 w 4085285"/>
              <a:gd name="connsiteY35" fmla="*/ 4156376 h 5063674"/>
              <a:gd name="connsiteX36" fmla="*/ 1774023 w 4085285"/>
              <a:gd name="connsiteY36" fmla="*/ 4192482 h 5063674"/>
              <a:gd name="connsiteX37" fmla="*/ 1757913 w 4085285"/>
              <a:gd name="connsiteY37" fmla="*/ 4229020 h 5063674"/>
              <a:gd name="connsiteX38" fmla="*/ 1802114 w 4085285"/>
              <a:gd name="connsiteY38" fmla="*/ 4264870 h 5063674"/>
              <a:gd name="connsiteX39" fmla="*/ 1833584 w 4085285"/>
              <a:gd name="connsiteY39" fmla="*/ 4314742 h 5063674"/>
              <a:gd name="connsiteX40" fmla="*/ 1817043 w 4085285"/>
              <a:gd name="connsiteY40" fmla="*/ 4342368 h 5063674"/>
              <a:gd name="connsiteX41" fmla="*/ 1800936 w 4085285"/>
              <a:gd name="connsiteY41" fmla="*/ 4378905 h 5063674"/>
              <a:gd name="connsiteX42" fmla="*/ 1818164 w 4085285"/>
              <a:gd name="connsiteY42" fmla="*/ 4411594 h 5063674"/>
              <a:gd name="connsiteX43" fmla="*/ 1848554 w 4085285"/>
              <a:gd name="connsiteY43" fmla="*/ 4439175 h 5063674"/>
              <a:gd name="connsiteX44" fmla="*/ 1813744 w 4085285"/>
              <a:gd name="connsiteY44" fmla="*/ 4458735 h 5063674"/>
              <a:gd name="connsiteX45" fmla="*/ 1786774 w 4085285"/>
              <a:gd name="connsiteY45" fmla="*/ 4455579 h 5063674"/>
              <a:gd name="connsiteX46" fmla="*/ 1750883 w 4085285"/>
              <a:gd name="connsiteY46" fmla="*/ 4452848 h 5063674"/>
              <a:gd name="connsiteX47" fmla="*/ 1768151 w 4085285"/>
              <a:gd name="connsiteY47" fmla="*/ 4532466 h 5063674"/>
              <a:gd name="connsiteX48" fmla="*/ 1785418 w 4085285"/>
              <a:gd name="connsiteY48" fmla="*/ 4612084 h 5063674"/>
              <a:gd name="connsiteX49" fmla="*/ 1772474 w 4085285"/>
              <a:gd name="connsiteY49" fmla="*/ 4621652 h 5063674"/>
              <a:gd name="connsiteX50" fmla="*/ 1754528 w 4085285"/>
              <a:gd name="connsiteY50" fmla="*/ 4620286 h 5063674"/>
              <a:gd name="connsiteX51" fmla="*/ 1736583 w 4085285"/>
              <a:gd name="connsiteY51" fmla="*/ 4618921 h 5063674"/>
              <a:gd name="connsiteX52" fmla="*/ 1701448 w 4085285"/>
              <a:gd name="connsiteY52" fmla="*/ 4631792 h 5063674"/>
              <a:gd name="connsiteX53" fmla="*/ 1690340 w 4085285"/>
              <a:gd name="connsiteY53" fmla="*/ 4679269 h 5063674"/>
              <a:gd name="connsiteX54" fmla="*/ 1705879 w 4085285"/>
              <a:gd name="connsiteY54" fmla="*/ 4723213 h 5063674"/>
              <a:gd name="connsiteX55" fmla="*/ 1738066 w 4085285"/>
              <a:gd name="connsiteY55" fmla="*/ 4741762 h 5063674"/>
              <a:gd name="connsiteX56" fmla="*/ 1770145 w 4085285"/>
              <a:gd name="connsiteY56" fmla="*/ 4758092 h 5063674"/>
              <a:gd name="connsiteX57" fmla="*/ 1785144 w 4085285"/>
              <a:gd name="connsiteY57" fmla="*/ 4790887 h 5063674"/>
              <a:gd name="connsiteX58" fmla="*/ 1759686 w 4085285"/>
              <a:gd name="connsiteY58" fmla="*/ 4818940 h 5063674"/>
              <a:gd name="connsiteX59" fmla="*/ 1697001 w 4085285"/>
              <a:gd name="connsiteY59" fmla="*/ 4770576 h 5063674"/>
              <a:gd name="connsiteX60" fmla="*/ 1647044 w 4085285"/>
              <a:gd name="connsiteY60" fmla="*/ 4708185 h 5063674"/>
              <a:gd name="connsiteX61" fmla="*/ 1570520 w 4085285"/>
              <a:gd name="connsiteY61" fmla="*/ 4743182 h 5063674"/>
              <a:gd name="connsiteX62" fmla="*/ 1498455 w 4085285"/>
              <a:gd name="connsiteY62" fmla="*/ 4777957 h 5063674"/>
              <a:gd name="connsiteX63" fmla="*/ 1488604 w 4085285"/>
              <a:gd name="connsiteY63" fmla="*/ 4805259 h 5063674"/>
              <a:gd name="connsiteX64" fmla="*/ 1485873 w 4085285"/>
              <a:gd name="connsiteY64" fmla="*/ 4841149 h 5063674"/>
              <a:gd name="connsiteX65" fmla="*/ 1480697 w 4085285"/>
              <a:gd name="connsiteY65" fmla="*/ 4872688 h 5063674"/>
              <a:gd name="connsiteX66" fmla="*/ 1459049 w 4085285"/>
              <a:gd name="connsiteY66" fmla="*/ 4887147 h 5063674"/>
              <a:gd name="connsiteX67" fmla="*/ 1403809 w 4085285"/>
              <a:gd name="connsiteY67" fmla="*/ 4854066 h 5063674"/>
              <a:gd name="connsiteX68" fmla="*/ 1303977 w 4085285"/>
              <a:gd name="connsiteY68" fmla="*/ 4823146 h 5063674"/>
              <a:gd name="connsiteX69" fmla="*/ 1251330 w 4085285"/>
              <a:gd name="connsiteY69" fmla="*/ 4843578 h 5063674"/>
              <a:gd name="connsiteX70" fmla="*/ 1244465 w 4085285"/>
              <a:gd name="connsiteY70" fmla="*/ 4886372 h 5063674"/>
              <a:gd name="connsiteX71" fmla="*/ 1238248 w 4085285"/>
              <a:gd name="connsiteY71" fmla="*/ 4942545 h 5063674"/>
              <a:gd name="connsiteX72" fmla="*/ 1207534 w 4085285"/>
              <a:gd name="connsiteY72" fmla="*/ 4908276 h 5063674"/>
              <a:gd name="connsiteX73" fmla="*/ 1180846 w 4085285"/>
              <a:gd name="connsiteY73" fmla="*/ 4864872 h 5063674"/>
              <a:gd name="connsiteX74" fmla="*/ 1136253 w 4085285"/>
              <a:gd name="connsiteY74" fmla="*/ 4867033 h 5063674"/>
              <a:gd name="connsiteX75" fmla="*/ 1126470 w 4085285"/>
              <a:gd name="connsiteY75" fmla="*/ 4849629 h 5063674"/>
              <a:gd name="connsiteX76" fmla="*/ 1108201 w 4085285"/>
              <a:gd name="connsiteY76" fmla="*/ 4841573 h 5063674"/>
              <a:gd name="connsiteX77" fmla="*/ 1091014 w 4085285"/>
              <a:gd name="connsiteY77" fmla="*/ 4855816 h 5063674"/>
              <a:gd name="connsiteX78" fmla="*/ 1064906 w 4085285"/>
              <a:gd name="connsiteY78" fmla="*/ 4870491 h 5063674"/>
              <a:gd name="connsiteX79" fmla="*/ 976436 w 4085285"/>
              <a:gd name="connsiteY79" fmla="*/ 4843491 h 5063674"/>
              <a:gd name="connsiteX80" fmla="*/ 872646 w 4085285"/>
              <a:gd name="connsiteY80" fmla="*/ 4777005 h 5063674"/>
              <a:gd name="connsiteX81" fmla="*/ 780002 w 4085285"/>
              <a:gd name="connsiteY81" fmla="*/ 4709979 h 5063674"/>
              <a:gd name="connsiteX82" fmla="*/ 733897 w 4085285"/>
              <a:gd name="connsiteY82" fmla="*/ 4680926 h 5063674"/>
              <a:gd name="connsiteX83" fmla="*/ 714912 w 4085285"/>
              <a:gd name="connsiteY83" fmla="*/ 4704188 h 5063674"/>
              <a:gd name="connsiteX84" fmla="*/ 669385 w 4085285"/>
              <a:gd name="connsiteY84" fmla="*/ 4733219 h 5063674"/>
              <a:gd name="connsiteX85" fmla="*/ 621415 w 4085285"/>
              <a:gd name="connsiteY85" fmla="*/ 4757892 h 5063674"/>
              <a:gd name="connsiteX86" fmla="*/ 595091 w 4085285"/>
              <a:gd name="connsiteY86" fmla="*/ 4768108 h 5063674"/>
              <a:gd name="connsiteX87" fmla="*/ 599335 w 4085285"/>
              <a:gd name="connsiteY87" fmla="*/ 4763433 h 5063674"/>
              <a:gd name="connsiteX88" fmla="*/ 612497 w 4085285"/>
              <a:gd name="connsiteY88" fmla="*/ 4758325 h 5063674"/>
              <a:gd name="connsiteX89" fmla="*/ 645684 w 4085285"/>
              <a:gd name="connsiteY89" fmla="*/ 4705314 h 5063674"/>
              <a:gd name="connsiteX90" fmla="*/ 677793 w 4085285"/>
              <a:gd name="connsiteY90" fmla="*/ 4630009 h 5063674"/>
              <a:gd name="connsiteX91" fmla="*/ 654916 w 4085285"/>
              <a:gd name="connsiteY91" fmla="*/ 4573010 h 5063674"/>
              <a:gd name="connsiteX92" fmla="*/ 607230 w 4085285"/>
              <a:gd name="connsiteY92" fmla="*/ 4557442 h 5063674"/>
              <a:gd name="connsiteX93" fmla="*/ 559975 w 4085285"/>
              <a:gd name="connsiteY93" fmla="*/ 4550792 h 5063674"/>
              <a:gd name="connsiteX94" fmla="*/ 538827 w 4085285"/>
              <a:gd name="connsiteY94" fmla="*/ 4529468 h 5063674"/>
              <a:gd name="connsiteX95" fmla="*/ 546017 w 4085285"/>
              <a:gd name="connsiteY95" fmla="*/ 4493364 h 5063674"/>
              <a:gd name="connsiteX96" fmla="*/ 562558 w 4085285"/>
              <a:gd name="connsiteY96" fmla="*/ 4465743 h 5063674"/>
              <a:gd name="connsiteX97" fmla="*/ 507426 w 4085285"/>
              <a:gd name="connsiteY97" fmla="*/ 4434886 h 5063674"/>
              <a:gd name="connsiteX98" fmla="*/ 478401 w 4085285"/>
              <a:gd name="connsiteY98" fmla="*/ 4389366 h 5063674"/>
              <a:gd name="connsiteX99" fmla="*/ 482212 w 4085285"/>
              <a:gd name="connsiteY99" fmla="*/ 4375773 h 5063674"/>
              <a:gd name="connsiteX100" fmla="*/ 486022 w 4085285"/>
              <a:gd name="connsiteY100" fmla="*/ 4362179 h 5063674"/>
              <a:gd name="connsiteX101" fmla="*/ 461065 w 4085285"/>
              <a:gd name="connsiteY101" fmla="*/ 4354449 h 5063674"/>
              <a:gd name="connsiteX102" fmla="*/ 440997 w 4085285"/>
              <a:gd name="connsiteY102" fmla="*/ 4355422 h 5063674"/>
              <a:gd name="connsiteX103" fmla="*/ 390366 w 4085285"/>
              <a:gd name="connsiteY103" fmla="*/ 4371284 h 5063674"/>
              <a:gd name="connsiteX104" fmla="*/ 344190 w 4085285"/>
              <a:gd name="connsiteY104" fmla="*/ 4386926 h 5063674"/>
              <a:gd name="connsiteX105" fmla="*/ 321570 w 4085285"/>
              <a:gd name="connsiteY105" fmla="*/ 4381322 h 5063674"/>
              <a:gd name="connsiteX106" fmla="*/ 307221 w 4085285"/>
              <a:gd name="connsiteY106" fmla="*/ 4361905 h 5063674"/>
              <a:gd name="connsiteX107" fmla="*/ 323761 w 4085285"/>
              <a:gd name="connsiteY107" fmla="*/ 4334285 h 5063674"/>
              <a:gd name="connsiteX108" fmla="*/ 350733 w 4085285"/>
              <a:gd name="connsiteY108" fmla="*/ 4337448 h 5063674"/>
              <a:gd name="connsiteX109" fmla="*/ 377704 w 4085285"/>
              <a:gd name="connsiteY109" fmla="*/ 4340609 h 5063674"/>
              <a:gd name="connsiteX110" fmla="*/ 430566 w 4085285"/>
              <a:gd name="connsiteY110" fmla="*/ 4324638 h 5063674"/>
              <a:gd name="connsiteX111" fmla="*/ 455378 w 4085285"/>
              <a:gd name="connsiteY111" fmla="*/ 4283208 h 5063674"/>
              <a:gd name="connsiteX112" fmla="*/ 444406 w 4085285"/>
              <a:gd name="connsiteY112" fmla="*/ 4241277 h 5063674"/>
              <a:gd name="connsiteX113" fmla="*/ 434082 w 4085285"/>
              <a:gd name="connsiteY113" fmla="*/ 4212725 h 5063674"/>
              <a:gd name="connsiteX114" fmla="*/ 450191 w 4085285"/>
              <a:gd name="connsiteY114" fmla="*/ 4176187 h 5063674"/>
              <a:gd name="connsiteX115" fmla="*/ 466298 w 4085285"/>
              <a:gd name="connsiteY115" fmla="*/ 4139647 h 5063674"/>
              <a:gd name="connsiteX116" fmla="*/ 451623 w 4085285"/>
              <a:gd name="connsiteY116" fmla="*/ 4113541 h 5063674"/>
              <a:gd name="connsiteX117" fmla="*/ 424112 w 4085285"/>
              <a:gd name="connsiteY117" fmla="*/ 4099229 h 5063674"/>
              <a:gd name="connsiteX118" fmla="*/ 396599 w 4085285"/>
              <a:gd name="connsiteY118" fmla="*/ 4084918 h 5063674"/>
              <a:gd name="connsiteX119" fmla="*/ 382141 w 4085285"/>
              <a:gd name="connsiteY119" fmla="*/ 4063270 h 5063674"/>
              <a:gd name="connsiteX120" fmla="*/ 406520 w 4085285"/>
              <a:gd name="connsiteY120" fmla="*/ 4012923 h 5063674"/>
              <a:gd name="connsiteX121" fmla="*/ 466572 w 4085285"/>
              <a:gd name="connsiteY121" fmla="*/ 3960844 h 5063674"/>
              <a:gd name="connsiteX122" fmla="*/ 540326 w 4085285"/>
              <a:gd name="connsiteY122" fmla="*/ 3914809 h 5063674"/>
              <a:gd name="connsiteX123" fmla="*/ 605810 w 4085285"/>
              <a:gd name="connsiteY123" fmla="*/ 3882581 h 5063674"/>
              <a:gd name="connsiteX124" fmla="*/ 594298 w 4085285"/>
              <a:gd name="connsiteY124" fmla="*/ 3829503 h 5063674"/>
              <a:gd name="connsiteX125" fmla="*/ 609975 w 4085285"/>
              <a:gd name="connsiteY125" fmla="*/ 3784045 h 5063674"/>
              <a:gd name="connsiteX126" fmla="*/ 636946 w 4085285"/>
              <a:gd name="connsiteY126" fmla="*/ 3787207 h 5063674"/>
              <a:gd name="connsiteX127" fmla="*/ 663919 w 4085285"/>
              <a:gd name="connsiteY127" fmla="*/ 3790370 h 5063674"/>
              <a:gd name="connsiteX128" fmla="*/ 737063 w 4085285"/>
              <a:gd name="connsiteY128" fmla="*/ 3777886 h 5063674"/>
              <a:gd name="connsiteX129" fmla="*/ 762522 w 4085285"/>
              <a:gd name="connsiteY129" fmla="*/ 3749833 h 5063674"/>
              <a:gd name="connsiteX130" fmla="*/ 769279 w 4085285"/>
              <a:gd name="connsiteY130" fmla="*/ 3704808 h 5063674"/>
              <a:gd name="connsiteX131" fmla="*/ 790779 w 4085285"/>
              <a:gd name="connsiteY131" fmla="*/ 3641190 h 5063674"/>
              <a:gd name="connsiteX132" fmla="*/ 918232 w 4085285"/>
              <a:gd name="connsiteY132" fmla="*/ 3688650 h 5063674"/>
              <a:gd name="connsiteX133" fmla="*/ 973434 w 4085285"/>
              <a:gd name="connsiteY133" fmla="*/ 3674801 h 5063674"/>
              <a:gd name="connsiteX134" fmla="*/ 1014175 w 4085285"/>
              <a:gd name="connsiteY134" fmla="*/ 3639303 h 5063674"/>
              <a:gd name="connsiteX135" fmla="*/ 339587 w 4085285"/>
              <a:gd name="connsiteY135" fmla="*/ 3254747 h 5063674"/>
              <a:gd name="connsiteX136" fmla="*/ 336442 w 4085285"/>
              <a:gd name="connsiteY136" fmla="*/ 3258700 h 5063674"/>
              <a:gd name="connsiteX137" fmla="*/ 307712 w 4085285"/>
              <a:gd name="connsiteY137" fmla="*/ 3311495 h 5063674"/>
              <a:gd name="connsiteX138" fmla="*/ 281213 w 4085285"/>
              <a:gd name="connsiteY138" fmla="*/ 3364181 h 5063674"/>
              <a:gd name="connsiteX139" fmla="*/ 260105 w 4085285"/>
              <a:gd name="connsiteY139" fmla="*/ 3389787 h 5063674"/>
              <a:gd name="connsiteX140" fmla="*/ 275348 w 4085285"/>
              <a:gd name="connsiteY140" fmla="*/ 3335412 h 5063674"/>
              <a:gd name="connsiteX141" fmla="*/ 310875 w 4085285"/>
              <a:gd name="connsiteY141" fmla="*/ 3284524 h 5063674"/>
              <a:gd name="connsiteX142" fmla="*/ 368699 w 4085285"/>
              <a:gd name="connsiteY142" fmla="*/ 3232554 h 5063674"/>
              <a:gd name="connsiteX143" fmla="*/ 347051 w 4085285"/>
              <a:gd name="connsiteY143" fmla="*/ 3247012 h 5063674"/>
              <a:gd name="connsiteX144" fmla="*/ 339589 w 4085285"/>
              <a:gd name="connsiteY144" fmla="*/ 3254747 h 5063674"/>
              <a:gd name="connsiteX145" fmla="*/ 351715 w 4085285"/>
              <a:gd name="connsiteY145" fmla="*/ 3239524 h 5063674"/>
              <a:gd name="connsiteX146" fmla="*/ 368699 w 4085285"/>
              <a:gd name="connsiteY146" fmla="*/ 3232554 h 5063674"/>
              <a:gd name="connsiteX147" fmla="*/ 615390 w 4085285"/>
              <a:gd name="connsiteY147" fmla="*/ 3158022 h 5063674"/>
              <a:gd name="connsiteX148" fmla="*/ 625173 w 4085285"/>
              <a:gd name="connsiteY148" fmla="*/ 3175426 h 5063674"/>
              <a:gd name="connsiteX149" fmla="*/ 626037 w 4085285"/>
              <a:gd name="connsiteY149" fmla="*/ 3193263 h 5063674"/>
              <a:gd name="connsiteX150" fmla="*/ 617983 w 4085285"/>
              <a:gd name="connsiteY150" fmla="*/ 3211533 h 5063674"/>
              <a:gd name="connsiteX151" fmla="*/ 599282 w 4085285"/>
              <a:gd name="connsiteY151" fmla="*/ 3194559 h 5063674"/>
              <a:gd name="connsiteX152" fmla="*/ 607336 w 4085285"/>
              <a:gd name="connsiteY152" fmla="*/ 3176290 h 5063674"/>
              <a:gd name="connsiteX153" fmla="*/ 615390 w 4085285"/>
              <a:gd name="connsiteY153" fmla="*/ 3158022 h 5063674"/>
              <a:gd name="connsiteX154" fmla="*/ 238708 w 4085285"/>
              <a:gd name="connsiteY154" fmla="*/ 2980383 h 5063674"/>
              <a:gd name="connsiteX155" fmla="*/ 236195 w 4085285"/>
              <a:gd name="connsiteY155" fmla="*/ 2988670 h 5063674"/>
              <a:gd name="connsiteX156" fmla="*/ 179521 w 4085285"/>
              <a:gd name="connsiteY156" fmla="*/ 3018235 h 5063674"/>
              <a:gd name="connsiteX157" fmla="*/ 205412 w 4085285"/>
              <a:gd name="connsiteY157" fmla="*/ 2999102 h 5063674"/>
              <a:gd name="connsiteX158" fmla="*/ 240224 w 4085285"/>
              <a:gd name="connsiteY158" fmla="*/ 2979536 h 5063674"/>
              <a:gd name="connsiteX159" fmla="*/ 238709 w 4085285"/>
              <a:gd name="connsiteY159" fmla="*/ 2980382 h 5063674"/>
              <a:gd name="connsiteX160" fmla="*/ 238948 w 4085285"/>
              <a:gd name="connsiteY160" fmla="*/ 2979598 h 5063674"/>
              <a:gd name="connsiteX161" fmla="*/ 255467 w 4085285"/>
              <a:gd name="connsiteY161" fmla="*/ 2925161 h 5063674"/>
              <a:gd name="connsiteX162" fmla="*/ 238948 w 4085285"/>
              <a:gd name="connsiteY162" fmla="*/ 2979598 h 5063674"/>
              <a:gd name="connsiteX163" fmla="*/ 186711 w 4085285"/>
              <a:gd name="connsiteY163" fmla="*/ 2982130 h 5063674"/>
              <a:gd name="connsiteX164" fmla="*/ 218752 w 4085285"/>
              <a:gd name="connsiteY164" fmla="*/ 2951523 h 5063674"/>
              <a:gd name="connsiteX165" fmla="*/ 255467 w 4085285"/>
              <a:gd name="connsiteY165" fmla="*/ 2925161 h 5063674"/>
              <a:gd name="connsiteX166" fmla="*/ 3591657 w 4085285"/>
              <a:gd name="connsiteY166" fmla="*/ 2039371 h 5063674"/>
              <a:gd name="connsiteX167" fmla="*/ 3632330 w 4085285"/>
              <a:gd name="connsiteY167" fmla="*/ 2048575 h 5063674"/>
              <a:gd name="connsiteX168" fmla="*/ 3664733 w 4085285"/>
              <a:gd name="connsiteY168" fmla="*/ 2071588 h 5063674"/>
              <a:gd name="connsiteX169" fmla="*/ 3656248 w 4085285"/>
              <a:gd name="connsiteY169" fmla="*/ 2080938 h 5063674"/>
              <a:gd name="connsiteX170" fmla="*/ 3616007 w 4085285"/>
              <a:gd name="connsiteY170" fmla="*/ 2080654 h 5063674"/>
              <a:gd name="connsiteX171" fmla="*/ 3583603 w 4085285"/>
              <a:gd name="connsiteY171" fmla="*/ 2057642 h 5063674"/>
              <a:gd name="connsiteX172" fmla="*/ 3587413 w 4085285"/>
              <a:gd name="connsiteY172" fmla="*/ 2044047 h 5063674"/>
              <a:gd name="connsiteX173" fmla="*/ 3591657 w 4085285"/>
              <a:gd name="connsiteY173" fmla="*/ 2039371 h 5063674"/>
              <a:gd name="connsiteX174" fmla="*/ 6800 w 4085285"/>
              <a:gd name="connsiteY174" fmla="*/ 1667805 h 5063674"/>
              <a:gd name="connsiteX175" fmla="*/ 46108 w 4085285"/>
              <a:gd name="connsiteY175" fmla="*/ 1694954 h 5063674"/>
              <a:gd name="connsiteX176" fmla="*/ 63769 w 4085285"/>
              <a:gd name="connsiteY176" fmla="*/ 1736559 h 5063674"/>
              <a:gd name="connsiteX177" fmla="*/ 47661 w 4085285"/>
              <a:gd name="connsiteY177" fmla="*/ 1773098 h 5063674"/>
              <a:gd name="connsiteX178" fmla="*/ 13244 w 4085285"/>
              <a:gd name="connsiteY178" fmla="*/ 1754654 h 5063674"/>
              <a:gd name="connsiteX179" fmla="*/ 43 w 4085285"/>
              <a:gd name="connsiteY179" fmla="*/ 1712830 h 5063674"/>
              <a:gd name="connsiteX180" fmla="*/ 3421 w 4085285"/>
              <a:gd name="connsiteY180" fmla="*/ 1690318 h 5063674"/>
              <a:gd name="connsiteX181" fmla="*/ 6800 w 4085285"/>
              <a:gd name="connsiteY181" fmla="*/ 1667805 h 5063674"/>
              <a:gd name="connsiteX182" fmla="*/ 1067026 w 4085285"/>
              <a:gd name="connsiteY182" fmla="*/ 1663353 h 5063674"/>
              <a:gd name="connsiteX183" fmla="*/ 1067028 w 4085285"/>
              <a:gd name="connsiteY183" fmla="*/ 1663356 h 5063674"/>
              <a:gd name="connsiteX184" fmla="*/ 1084074 w 4085285"/>
              <a:gd name="connsiteY184" fmla="*/ 1669233 h 5063674"/>
              <a:gd name="connsiteX185" fmla="*/ 1097884 w 4085285"/>
              <a:gd name="connsiteY185" fmla="*/ 1677503 h 5063674"/>
              <a:gd name="connsiteX186" fmla="*/ 1097886 w 4085285"/>
              <a:gd name="connsiteY186" fmla="*/ 1677501 h 5063674"/>
              <a:gd name="connsiteX187" fmla="*/ 1084075 w 4085285"/>
              <a:gd name="connsiteY187" fmla="*/ 1669231 h 5063674"/>
              <a:gd name="connsiteX188" fmla="*/ 1306224 w 4085285"/>
              <a:gd name="connsiteY188" fmla="*/ 442698 h 5063674"/>
              <a:gd name="connsiteX189" fmla="*/ 1334707 w 4085285"/>
              <a:gd name="connsiteY189" fmla="*/ 477074 h 5063674"/>
              <a:gd name="connsiteX190" fmla="*/ 1316330 w 4085285"/>
              <a:gd name="connsiteY190" fmla="*/ 466791 h 5063674"/>
              <a:gd name="connsiteX191" fmla="*/ 1297736 w 4085285"/>
              <a:gd name="connsiteY191" fmla="*/ 452048 h 5063674"/>
              <a:gd name="connsiteX192" fmla="*/ 1306224 w 4085285"/>
              <a:gd name="connsiteY192" fmla="*/ 442698 h 5063674"/>
              <a:gd name="connsiteX193" fmla="*/ 2644982 w 4085285"/>
              <a:gd name="connsiteY193" fmla="*/ 29174 h 5063674"/>
              <a:gd name="connsiteX194" fmla="*/ 2663035 w 4085285"/>
              <a:gd name="connsiteY194" fmla="*/ 32769 h 5063674"/>
              <a:gd name="connsiteX195" fmla="*/ 2681089 w 4085285"/>
              <a:gd name="connsiteY195" fmla="*/ 36363 h 5063674"/>
              <a:gd name="connsiteX196" fmla="*/ 2669872 w 4085285"/>
              <a:gd name="connsiteY196" fmla="*/ 81604 h 5063674"/>
              <a:gd name="connsiteX197" fmla="*/ 2667573 w 4085285"/>
              <a:gd name="connsiteY197" fmla="*/ 126413 h 5063674"/>
              <a:gd name="connsiteX198" fmla="*/ 2673114 w 4085285"/>
              <a:gd name="connsiteY198" fmla="*/ 148493 h 5063674"/>
              <a:gd name="connsiteX199" fmla="*/ 2678655 w 4085285"/>
              <a:gd name="connsiteY199" fmla="*/ 170574 h 5063674"/>
              <a:gd name="connsiteX200" fmla="*/ 2632490 w 4085285"/>
              <a:gd name="connsiteY200" fmla="*/ 324782 h 5063674"/>
              <a:gd name="connsiteX201" fmla="*/ 2776415 w 4085285"/>
              <a:gd name="connsiteY201" fmla="*/ 389323 h 5063674"/>
              <a:gd name="connsiteX202" fmla="*/ 2878911 w 4085285"/>
              <a:gd name="connsiteY202" fmla="*/ 429053 h 5063674"/>
              <a:gd name="connsiteX203" fmla="*/ 2957231 w 4085285"/>
              <a:gd name="connsiteY203" fmla="*/ 385030 h 5063674"/>
              <a:gd name="connsiteX204" fmla="*/ 3048567 w 4085285"/>
              <a:gd name="connsiteY204" fmla="*/ 286738 h 5063674"/>
              <a:gd name="connsiteX205" fmla="*/ 3132458 w 4085285"/>
              <a:gd name="connsiteY205" fmla="*/ 173165 h 5063674"/>
              <a:gd name="connsiteX206" fmla="*/ 3192902 w 4085285"/>
              <a:gd name="connsiteY206" fmla="*/ 83075 h 5063674"/>
              <a:gd name="connsiteX207" fmla="*/ 3097510 w 4085285"/>
              <a:gd name="connsiteY207" fmla="*/ 282132 h 5063674"/>
              <a:gd name="connsiteX208" fmla="*/ 2988094 w 4085285"/>
              <a:gd name="connsiteY208" fmla="*/ 468459 h 5063674"/>
              <a:gd name="connsiteX209" fmla="*/ 3030320 w 4085285"/>
              <a:gd name="connsiteY209" fmla="*/ 555807 h 5063674"/>
              <a:gd name="connsiteX210" fmla="*/ 3084195 w 4085285"/>
              <a:gd name="connsiteY210" fmla="*/ 606833 h 5063674"/>
              <a:gd name="connsiteX211" fmla="*/ 3162516 w 4085285"/>
              <a:gd name="connsiteY211" fmla="*/ 562810 h 5063674"/>
              <a:gd name="connsiteX212" fmla="*/ 3231919 w 4085285"/>
              <a:gd name="connsiteY212" fmla="*/ 519217 h 5063674"/>
              <a:gd name="connsiteX213" fmla="*/ 3261445 w 4085285"/>
              <a:gd name="connsiteY213" fmla="*/ 528962 h 5063674"/>
              <a:gd name="connsiteX214" fmla="*/ 3278241 w 4085285"/>
              <a:gd name="connsiteY214" fmla="*/ 552731 h 5063674"/>
              <a:gd name="connsiteX215" fmla="*/ 3224985 w 4085285"/>
              <a:gd name="connsiteY215" fmla="*/ 606714 h 5063674"/>
              <a:gd name="connsiteX216" fmla="*/ 3158568 w 4085285"/>
              <a:gd name="connsiteY216" fmla="*/ 665804 h 5063674"/>
              <a:gd name="connsiteX217" fmla="*/ 3189931 w 4085285"/>
              <a:gd name="connsiteY217" fmla="*/ 713452 h 5063674"/>
              <a:gd name="connsiteX218" fmla="*/ 3257616 w 4085285"/>
              <a:gd name="connsiteY218" fmla="*/ 772747 h 5063674"/>
              <a:gd name="connsiteX219" fmla="*/ 3324868 w 4085285"/>
              <a:gd name="connsiteY219" fmla="*/ 823125 h 5063674"/>
              <a:gd name="connsiteX220" fmla="*/ 3355366 w 4085285"/>
              <a:gd name="connsiteY220" fmla="*/ 852934 h 5063674"/>
              <a:gd name="connsiteX221" fmla="*/ 3381690 w 4085285"/>
              <a:gd name="connsiteY221" fmla="*/ 842719 h 5063674"/>
              <a:gd name="connsiteX222" fmla="*/ 3425851 w 4085285"/>
              <a:gd name="connsiteY222" fmla="*/ 831640 h 5063674"/>
              <a:gd name="connsiteX223" fmla="*/ 3446349 w 4085285"/>
              <a:gd name="connsiteY223" fmla="*/ 839586 h 5063674"/>
              <a:gd name="connsiteX224" fmla="*/ 3467280 w 4085285"/>
              <a:gd name="connsiteY224" fmla="*/ 856449 h 5063674"/>
              <a:gd name="connsiteX225" fmla="*/ 3506049 w 4085285"/>
              <a:gd name="connsiteY225" fmla="*/ 872451 h 5063674"/>
              <a:gd name="connsiteX226" fmla="*/ 3580059 w 4085285"/>
              <a:gd name="connsiteY226" fmla="*/ 877803 h 5063674"/>
              <a:gd name="connsiteX227" fmla="*/ 3516480 w 4085285"/>
              <a:gd name="connsiteY227" fmla="*/ 903233 h 5063674"/>
              <a:gd name="connsiteX228" fmla="*/ 3446537 w 4085285"/>
              <a:gd name="connsiteY228" fmla="*/ 935676 h 5063674"/>
              <a:gd name="connsiteX229" fmla="*/ 3392632 w 4085285"/>
              <a:gd name="connsiteY229" fmla="*/ 976281 h 5063674"/>
              <a:gd name="connsiteX230" fmla="*/ 3372929 w 4085285"/>
              <a:gd name="connsiteY230" fmla="*/ 1030873 h 5063674"/>
              <a:gd name="connsiteX231" fmla="*/ 3395846 w 4085285"/>
              <a:gd name="connsiteY231" fmla="*/ 1134801 h 5063674"/>
              <a:gd name="connsiteX232" fmla="*/ 3452059 w 4085285"/>
              <a:gd name="connsiteY232" fmla="*/ 1187948 h 5063674"/>
              <a:gd name="connsiteX233" fmla="*/ 3478597 w 4085285"/>
              <a:gd name="connsiteY233" fmla="*/ 1182193 h 5063674"/>
              <a:gd name="connsiteX234" fmla="*/ 3505137 w 4085285"/>
              <a:gd name="connsiteY234" fmla="*/ 1176436 h 5063674"/>
              <a:gd name="connsiteX235" fmla="*/ 3581593 w 4085285"/>
              <a:gd name="connsiteY235" fmla="*/ 1186140 h 5063674"/>
              <a:gd name="connsiteX236" fmla="*/ 3631726 w 4085285"/>
              <a:gd name="connsiteY236" fmla="*/ 1206059 h 5063674"/>
              <a:gd name="connsiteX237" fmla="*/ 3867634 w 4085285"/>
              <a:gd name="connsiteY237" fmla="*/ 1185687 h 5063674"/>
              <a:gd name="connsiteX238" fmla="*/ 4085273 w 4085285"/>
              <a:gd name="connsiteY238" fmla="*/ 1157259 h 5063674"/>
              <a:gd name="connsiteX239" fmla="*/ 4028491 w 4085285"/>
              <a:gd name="connsiteY239" fmla="*/ 1184595 h 5063674"/>
              <a:gd name="connsiteX240" fmla="*/ 3895255 w 4085285"/>
              <a:gd name="connsiteY240" fmla="*/ 1202226 h 5063674"/>
              <a:gd name="connsiteX241" fmla="*/ 3743855 w 4085285"/>
              <a:gd name="connsiteY241" fmla="*/ 1214034 h 5063674"/>
              <a:gd name="connsiteX242" fmla="*/ 3632591 w 4085285"/>
              <a:gd name="connsiteY242" fmla="*/ 1223895 h 5063674"/>
              <a:gd name="connsiteX243" fmla="*/ 3536214 w 4085285"/>
              <a:gd name="connsiteY243" fmla="*/ 1264325 h 5063674"/>
              <a:gd name="connsiteX244" fmla="*/ 3509244 w 4085285"/>
              <a:gd name="connsiteY244" fmla="*/ 1261163 h 5063674"/>
              <a:gd name="connsiteX245" fmla="*/ 3473353 w 4085285"/>
              <a:gd name="connsiteY245" fmla="*/ 1258432 h 5063674"/>
              <a:gd name="connsiteX246" fmla="*/ 3431854 w 4085285"/>
              <a:gd name="connsiteY246" fmla="*/ 1278322 h 5063674"/>
              <a:gd name="connsiteX247" fmla="*/ 3411720 w 4085285"/>
              <a:gd name="connsiteY247" fmla="*/ 1323995 h 5063674"/>
              <a:gd name="connsiteX248" fmla="*/ 3407625 w 4085285"/>
              <a:gd name="connsiteY248" fmla="*/ 1377830 h 5063674"/>
              <a:gd name="connsiteX249" fmla="*/ 3409786 w 4085285"/>
              <a:gd name="connsiteY249" fmla="*/ 1422423 h 5063674"/>
              <a:gd name="connsiteX250" fmla="*/ 3440971 w 4085285"/>
              <a:gd name="connsiteY250" fmla="*/ 1512541 h 5063674"/>
              <a:gd name="connsiteX251" fmla="*/ 3503008 w 4085285"/>
              <a:gd name="connsiteY251" fmla="*/ 1547527 h 5063674"/>
              <a:gd name="connsiteX252" fmla="*/ 3566736 w 4085285"/>
              <a:gd name="connsiteY252" fmla="*/ 1571258 h 5063674"/>
              <a:gd name="connsiteX253" fmla="*/ 3598529 w 4085285"/>
              <a:gd name="connsiteY253" fmla="*/ 1627824 h 5063674"/>
              <a:gd name="connsiteX254" fmla="*/ 3581125 w 4085285"/>
              <a:gd name="connsiteY254" fmla="*/ 1637606 h 5063674"/>
              <a:gd name="connsiteX255" fmla="*/ 3500425 w 4085285"/>
              <a:gd name="connsiteY255" fmla="*/ 1632578 h 5063674"/>
              <a:gd name="connsiteX256" fmla="*/ 3410375 w 4085285"/>
              <a:gd name="connsiteY256" fmla="*/ 1619063 h 5063674"/>
              <a:gd name="connsiteX257" fmla="*/ 3346984 w 4085285"/>
              <a:gd name="connsiteY257" fmla="*/ 1740583 h 5063674"/>
              <a:gd name="connsiteX258" fmla="*/ 3323078 w 4085285"/>
              <a:gd name="connsiteY258" fmla="*/ 1846781 h 5063674"/>
              <a:gd name="connsiteX259" fmla="*/ 3366238 w 4085285"/>
              <a:gd name="connsiteY259" fmla="*/ 1907265 h 5063674"/>
              <a:gd name="connsiteX260" fmla="*/ 3408964 w 4085285"/>
              <a:gd name="connsiteY260" fmla="*/ 1958832 h 5063674"/>
              <a:gd name="connsiteX261" fmla="*/ 3396234 w 4085285"/>
              <a:gd name="connsiteY261" fmla="*/ 1972857 h 5063674"/>
              <a:gd name="connsiteX262" fmla="*/ 3374154 w 4085285"/>
              <a:gd name="connsiteY262" fmla="*/ 1978398 h 5063674"/>
              <a:gd name="connsiteX263" fmla="*/ 3324455 w 4085285"/>
              <a:gd name="connsiteY263" fmla="*/ 1967397 h 5063674"/>
              <a:gd name="connsiteX264" fmla="*/ 3274754 w 4085285"/>
              <a:gd name="connsiteY264" fmla="*/ 1956396 h 5063674"/>
              <a:gd name="connsiteX265" fmla="*/ 3228688 w 4085285"/>
              <a:gd name="connsiteY265" fmla="*/ 1974273 h 5063674"/>
              <a:gd name="connsiteX266" fmla="*/ 3206000 w 4085285"/>
              <a:gd name="connsiteY266" fmla="*/ 2013365 h 5063674"/>
              <a:gd name="connsiteX267" fmla="*/ 3244052 w 4085285"/>
              <a:gd name="connsiteY267" fmla="*/ 2060688 h 5063674"/>
              <a:gd name="connsiteX268" fmla="*/ 3282102 w 4085285"/>
              <a:gd name="connsiteY268" fmla="*/ 2108012 h 5063674"/>
              <a:gd name="connsiteX269" fmla="*/ 3274372 w 4085285"/>
              <a:gd name="connsiteY269" fmla="*/ 2132970 h 5063674"/>
              <a:gd name="connsiteX270" fmla="*/ 3257076 w 4085285"/>
              <a:gd name="connsiteY270" fmla="*/ 2144982 h 5063674"/>
              <a:gd name="connsiteX271" fmla="*/ 3138973 w 4085285"/>
              <a:gd name="connsiteY271" fmla="*/ 2106008 h 5063674"/>
              <a:gd name="connsiteX272" fmla="*/ 3075218 w 4085285"/>
              <a:gd name="connsiteY272" fmla="*/ 2173910 h 5063674"/>
              <a:gd name="connsiteX273" fmla="*/ 3012543 w 4085285"/>
              <a:gd name="connsiteY273" fmla="*/ 2264106 h 5063674"/>
              <a:gd name="connsiteX274" fmla="*/ 3057932 w 4085285"/>
              <a:gd name="connsiteY274" fmla="*/ 2324484 h 5063674"/>
              <a:gd name="connsiteX275" fmla="*/ 3090376 w 4085285"/>
              <a:gd name="connsiteY275" fmla="*/ 2394427 h 5063674"/>
              <a:gd name="connsiteX276" fmla="*/ 3074268 w 4085285"/>
              <a:gd name="connsiteY276" fmla="*/ 2430965 h 5063674"/>
              <a:gd name="connsiteX277" fmla="*/ 3010433 w 4085285"/>
              <a:gd name="connsiteY277" fmla="*/ 2405006 h 5063674"/>
              <a:gd name="connsiteX278" fmla="*/ 2975044 w 4085285"/>
              <a:gd name="connsiteY278" fmla="*/ 2366494 h 5063674"/>
              <a:gd name="connsiteX279" fmla="*/ 2955369 w 4085285"/>
              <a:gd name="connsiteY279" fmla="*/ 2329455 h 5063674"/>
              <a:gd name="connsiteX280" fmla="*/ 2943357 w 4085285"/>
              <a:gd name="connsiteY280" fmla="*/ 2312157 h 5063674"/>
              <a:gd name="connsiteX281" fmla="*/ 2864386 w 4085285"/>
              <a:gd name="connsiteY281" fmla="*/ 2342803 h 5063674"/>
              <a:gd name="connsiteX282" fmla="*/ 2804551 w 4085285"/>
              <a:gd name="connsiteY282" fmla="*/ 2399340 h 5063674"/>
              <a:gd name="connsiteX283" fmla="*/ 2855263 w 4085285"/>
              <a:gd name="connsiteY283" fmla="*/ 2477338 h 5063674"/>
              <a:gd name="connsiteX284" fmla="*/ 2930108 w 4085285"/>
              <a:gd name="connsiteY284" fmla="*/ 2592159 h 5063674"/>
              <a:gd name="connsiteX285" fmla="*/ 2997834 w 4085285"/>
              <a:gd name="connsiteY285" fmla="*/ 2698384 h 5063674"/>
              <a:gd name="connsiteX286" fmla="*/ 3027398 w 4085285"/>
              <a:gd name="connsiteY286" fmla="*/ 2755059 h 5063674"/>
              <a:gd name="connsiteX287" fmla="*/ 3023804 w 4085285"/>
              <a:gd name="connsiteY287" fmla="*/ 2773111 h 5063674"/>
              <a:gd name="connsiteX288" fmla="*/ 3010858 w 4085285"/>
              <a:gd name="connsiteY288" fmla="*/ 2782678 h 5063674"/>
              <a:gd name="connsiteX289" fmla="*/ 2972914 w 4085285"/>
              <a:gd name="connsiteY289" fmla="*/ 2737585 h 5063674"/>
              <a:gd name="connsiteX290" fmla="*/ 2874192 w 4085285"/>
              <a:gd name="connsiteY290" fmla="*/ 2637330 h 5063674"/>
              <a:gd name="connsiteX291" fmla="*/ 2768779 w 4085285"/>
              <a:gd name="connsiteY291" fmla="*/ 2537400 h 5063674"/>
              <a:gd name="connsiteX292" fmla="*/ 2710769 w 4085285"/>
              <a:gd name="connsiteY292" fmla="*/ 2493280 h 5063674"/>
              <a:gd name="connsiteX293" fmla="*/ 2698148 w 4085285"/>
              <a:gd name="connsiteY293" fmla="*/ 2509536 h 5063674"/>
              <a:gd name="connsiteX294" fmla="*/ 2686174 w 4085285"/>
              <a:gd name="connsiteY294" fmla="*/ 2539170 h 5063674"/>
              <a:gd name="connsiteX295" fmla="*/ 2701714 w 4085285"/>
              <a:gd name="connsiteY295" fmla="*/ 2583114 h 5063674"/>
              <a:gd name="connsiteX296" fmla="*/ 2717253 w 4085285"/>
              <a:gd name="connsiteY296" fmla="*/ 2627058 h 5063674"/>
              <a:gd name="connsiteX297" fmla="*/ 2703591 w 4085285"/>
              <a:gd name="connsiteY297" fmla="*/ 2667947 h 5063674"/>
              <a:gd name="connsiteX298" fmla="*/ 2665903 w 4085285"/>
              <a:gd name="connsiteY298" fmla="*/ 2674244 h 5063674"/>
              <a:gd name="connsiteX299" fmla="*/ 2634000 w 4085285"/>
              <a:gd name="connsiteY299" fmla="*/ 2615449 h 5063674"/>
              <a:gd name="connsiteX300" fmla="*/ 2586774 w 4085285"/>
              <a:gd name="connsiteY300" fmla="*/ 2517168 h 5063674"/>
              <a:gd name="connsiteX301" fmla="*/ 2451307 w 4085285"/>
              <a:gd name="connsiteY301" fmla="*/ 2534908 h 5063674"/>
              <a:gd name="connsiteX302" fmla="*/ 2340514 w 4085285"/>
              <a:gd name="connsiteY302" fmla="*/ 2600619 h 5063674"/>
              <a:gd name="connsiteX303" fmla="*/ 2328796 w 4085285"/>
              <a:gd name="connsiteY303" fmla="*/ 2681643 h 5063674"/>
              <a:gd name="connsiteX304" fmla="*/ 2298593 w 4085285"/>
              <a:gd name="connsiteY304" fmla="*/ 2750151 h 5063674"/>
              <a:gd name="connsiteX305" fmla="*/ 2268067 w 4085285"/>
              <a:gd name="connsiteY305" fmla="*/ 2811972 h 5063674"/>
              <a:gd name="connsiteX306" fmla="*/ 2255377 w 4085285"/>
              <a:gd name="connsiteY306" fmla="*/ 2872929 h 5063674"/>
              <a:gd name="connsiteX307" fmla="*/ 2267429 w 4085285"/>
              <a:gd name="connsiteY307" fmla="*/ 2937156 h 5063674"/>
              <a:gd name="connsiteX308" fmla="*/ 2278833 w 4085285"/>
              <a:gd name="connsiteY308" fmla="*/ 2988006 h 5063674"/>
              <a:gd name="connsiteX309" fmla="*/ 2276928 w 4085285"/>
              <a:gd name="connsiteY309" fmla="*/ 2994803 h 5063674"/>
              <a:gd name="connsiteX310" fmla="*/ 2275023 w 4085285"/>
              <a:gd name="connsiteY310" fmla="*/ 3001600 h 5063674"/>
              <a:gd name="connsiteX311" fmla="*/ 2270779 w 4085285"/>
              <a:gd name="connsiteY311" fmla="*/ 3006275 h 5063674"/>
              <a:gd name="connsiteX312" fmla="*/ 2239740 w 4085285"/>
              <a:gd name="connsiteY312" fmla="*/ 2965318 h 5063674"/>
              <a:gd name="connsiteX313" fmla="*/ 2229918 w 4085285"/>
              <a:gd name="connsiteY313" fmla="*/ 2900982 h 5063674"/>
              <a:gd name="connsiteX314" fmla="*/ 2233513 w 4085285"/>
              <a:gd name="connsiteY314" fmla="*/ 2882929 h 5063674"/>
              <a:gd name="connsiteX315" fmla="*/ 2237108 w 4085285"/>
              <a:gd name="connsiteY315" fmla="*/ 2864875 h 5063674"/>
              <a:gd name="connsiteX316" fmla="*/ 2210744 w 4085285"/>
              <a:gd name="connsiteY316" fmla="*/ 2828160 h 5063674"/>
              <a:gd name="connsiteX317" fmla="*/ 2197112 w 4085285"/>
              <a:gd name="connsiteY317" fmla="*/ 2777419 h 5063674"/>
              <a:gd name="connsiteX318" fmla="*/ 2199625 w 4085285"/>
              <a:gd name="connsiteY318" fmla="*/ 2737070 h 5063674"/>
              <a:gd name="connsiteX319" fmla="*/ 2202140 w 4085285"/>
              <a:gd name="connsiteY319" fmla="*/ 2696721 h 5063674"/>
              <a:gd name="connsiteX320" fmla="*/ 2141753 w 4085285"/>
              <a:gd name="connsiteY320" fmla="*/ 2603548 h 5063674"/>
              <a:gd name="connsiteX321" fmla="*/ 2009232 w 4085285"/>
              <a:gd name="connsiteY321" fmla="*/ 2589856 h 5063674"/>
              <a:gd name="connsiteX322" fmla="*/ 2011609 w 4085285"/>
              <a:gd name="connsiteY322" fmla="*/ 2638909 h 5063674"/>
              <a:gd name="connsiteX323" fmla="*/ 2010067 w 4085285"/>
              <a:gd name="connsiteY323" fmla="*/ 2699325 h 5063674"/>
              <a:gd name="connsiteX324" fmla="*/ 1999067 w 4085285"/>
              <a:gd name="connsiteY324" fmla="*/ 2749024 h 5063674"/>
              <a:gd name="connsiteX325" fmla="*/ 1973283 w 4085285"/>
              <a:gd name="connsiteY325" fmla="*/ 2770388 h 5063674"/>
              <a:gd name="connsiteX326" fmla="*/ 1944908 w 4085285"/>
              <a:gd name="connsiteY326" fmla="*/ 2738241 h 5063674"/>
              <a:gd name="connsiteX327" fmla="*/ 1925733 w 4085285"/>
              <a:gd name="connsiteY327" fmla="*/ 2665419 h 5063674"/>
              <a:gd name="connsiteX328" fmla="*/ 1902102 w 4085285"/>
              <a:gd name="connsiteY328" fmla="*/ 2592814 h 5063674"/>
              <a:gd name="connsiteX329" fmla="*/ 1864806 w 4085285"/>
              <a:gd name="connsiteY329" fmla="*/ 2561099 h 5063674"/>
              <a:gd name="connsiteX330" fmla="*/ 1816836 w 4085285"/>
              <a:gd name="connsiteY330" fmla="*/ 2585772 h 5063674"/>
              <a:gd name="connsiteX331" fmla="*/ 1799362 w 4085285"/>
              <a:gd name="connsiteY331" fmla="*/ 2640256 h 5063674"/>
              <a:gd name="connsiteX332" fmla="*/ 1786672 w 4085285"/>
              <a:gd name="connsiteY332" fmla="*/ 2701212 h 5063674"/>
              <a:gd name="connsiteX333" fmla="*/ 1748591 w 4085285"/>
              <a:gd name="connsiteY333" fmla="*/ 2745520 h 5063674"/>
              <a:gd name="connsiteX334" fmla="*/ 1721404 w 4085285"/>
              <a:gd name="connsiteY334" fmla="*/ 2737898 h 5063674"/>
              <a:gd name="connsiteX335" fmla="*/ 1694215 w 4085285"/>
              <a:gd name="connsiteY335" fmla="*/ 2730276 h 5063674"/>
              <a:gd name="connsiteX336" fmla="*/ 1702987 w 4085285"/>
              <a:gd name="connsiteY336" fmla="*/ 2680683 h 5063674"/>
              <a:gd name="connsiteX337" fmla="*/ 1725892 w 4085285"/>
              <a:gd name="connsiteY337" fmla="*/ 2646051 h 5063674"/>
              <a:gd name="connsiteX338" fmla="*/ 1748796 w 4085285"/>
              <a:gd name="connsiteY338" fmla="*/ 2611417 h 5063674"/>
              <a:gd name="connsiteX339" fmla="*/ 1757784 w 4085285"/>
              <a:gd name="connsiteY339" fmla="*/ 2566286 h 5063674"/>
              <a:gd name="connsiteX340" fmla="*/ 1712935 w 4085285"/>
              <a:gd name="connsiteY340" fmla="*/ 2517057 h 5063674"/>
              <a:gd name="connsiteX341" fmla="*/ 1629899 w 4085285"/>
              <a:gd name="connsiteY341" fmla="*/ 2509906 h 5063674"/>
              <a:gd name="connsiteX342" fmla="*/ 1612494 w 4085285"/>
              <a:gd name="connsiteY342" fmla="*/ 2519689 h 5063674"/>
              <a:gd name="connsiteX343" fmla="*/ 1587753 w 4085285"/>
              <a:gd name="connsiteY343" fmla="*/ 2516419 h 5063674"/>
              <a:gd name="connsiteX344" fmla="*/ 1567470 w 4085285"/>
              <a:gd name="connsiteY344" fmla="*/ 2512932 h 5063674"/>
              <a:gd name="connsiteX345" fmla="*/ 1531727 w 4085285"/>
              <a:gd name="connsiteY345" fmla="*/ 2559362 h 5063674"/>
              <a:gd name="connsiteX346" fmla="*/ 1516916 w 4085285"/>
              <a:gd name="connsiteY346" fmla="*/ 2622655 h 5063674"/>
              <a:gd name="connsiteX347" fmla="*/ 1497322 w 4085285"/>
              <a:gd name="connsiteY347" fmla="*/ 2679478 h 5063674"/>
              <a:gd name="connsiteX348" fmla="*/ 1451687 w 4085285"/>
              <a:gd name="connsiteY348" fmla="*/ 2706273 h 5063674"/>
              <a:gd name="connsiteX349" fmla="*/ 1390622 w 4085285"/>
              <a:gd name="connsiteY349" fmla="*/ 2691354 h 5063674"/>
              <a:gd name="connsiteX350" fmla="*/ 1325099 w 4085285"/>
              <a:gd name="connsiteY350" fmla="*/ 2676649 h 5063674"/>
              <a:gd name="connsiteX351" fmla="*/ 1306329 w 4085285"/>
              <a:gd name="connsiteY351" fmla="*/ 2704378 h 5063674"/>
              <a:gd name="connsiteX352" fmla="*/ 1274182 w 4085285"/>
              <a:gd name="connsiteY352" fmla="*/ 2732755 h 5063674"/>
              <a:gd name="connsiteX353" fmla="*/ 1243830 w 4085285"/>
              <a:gd name="connsiteY353" fmla="*/ 2752105 h 5063674"/>
              <a:gd name="connsiteX354" fmla="*/ 1203522 w 4085285"/>
              <a:gd name="connsiteY354" fmla="*/ 2796521 h 5063674"/>
              <a:gd name="connsiteX355" fmla="*/ 1170224 w 4085285"/>
              <a:gd name="connsiteY355" fmla="*/ 2847301 h 5063674"/>
              <a:gd name="connsiteX356" fmla="*/ 1156670 w 4085285"/>
              <a:gd name="connsiteY356" fmla="*/ 2890421 h 5063674"/>
              <a:gd name="connsiteX357" fmla="*/ 1172101 w 4085285"/>
              <a:gd name="connsiteY357" fmla="*/ 2932135 h 5063674"/>
              <a:gd name="connsiteX358" fmla="*/ 1187315 w 4085285"/>
              <a:gd name="connsiteY358" fmla="*/ 2969390 h 5063674"/>
              <a:gd name="connsiteX359" fmla="*/ 1179693 w 4085285"/>
              <a:gd name="connsiteY359" fmla="*/ 2996579 h 5063674"/>
              <a:gd name="connsiteX360" fmla="*/ 1172072 w 4085285"/>
              <a:gd name="connsiteY360" fmla="*/ 3023765 h 5063674"/>
              <a:gd name="connsiteX361" fmla="*/ 1090508 w 4085285"/>
              <a:gd name="connsiteY361" fmla="*/ 3000901 h 5063674"/>
              <a:gd name="connsiteX362" fmla="*/ 1008946 w 4085285"/>
              <a:gd name="connsiteY362" fmla="*/ 2978035 h 5063674"/>
              <a:gd name="connsiteX363" fmla="*/ 906962 w 4085285"/>
              <a:gd name="connsiteY363" fmla="*/ 3041085 h 5063674"/>
              <a:gd name="connsiteX364" fmla="*/ 876191 w 4085285"/>
              <a:gd name="connsiteY364" fmla="*/ 3190078 h 5063674"/>
              <a:gd name="connsiteX365" fmla="*/ 894067 w 4085285"/>
              <a:gd name="connsiteY365" fmla="*/ 3236143 h 5063674"/>
              <a:gd name="connsiteX366" fmla="*/ 929456 w 4085285"/>
              <a:gd name="connsiteY366" fmla="*/ 3274655 h 5063674"/>
              <a:gd name="connsiteX367" fmla="*/ 965279 w 4085285"/>
              <a:gd name="connsiteY367" fmla="*/ 3322087 h 5063674"/>
              <a:gd name="connsiteX368" fmla="*/ 984668 w 4085285"/>
              <a:gd name="connsiteY368" fmla="*/ 3399367 h 5063674"/>
              <a:gd name="connsiteX369" fmla="*/ 946735 w 4085285"/>
              <a:gd name="connsiteY369" fmla="*/ 3492835 h 5063674"/>
              <a:gd name="connsiteX370" fmla="*/ 895169 w 4085285"/>
              <a:gd name="connsiteY370" fmla="*/ 3535563 h 5063674"/>
              <a:gd name="connsiteX371" fmla="*/ 835509 w 4085285"/>
              <a:gd name="connsiteY371" fmla="*/ 3549628 h 5063674"/>
              <a:gd name="connsiteX372" fmla="*/ 777971 w 4085285"/>
              <a:gd name="connsiteY372" fmla="*/ 3561355 h 5063674"/>
              <a:gd name="connsiteX373" fmla="*/ 681193 w 4085285"/>
              <a:gd name="connsiteY373" fmla="*/ 3501236 h 5063674"/>
              <a:gd name="connsiteX374" fmla="*/ 645332 w 4085285"/>
              <a:gd name="connsiteY374" fmla="*/ 3406874 h 5063674"/>
              <a:gd name="connsiteX375" fmla="*/ 660967 w 4085285"/>
              <a:gd name="connsiteY375" fmla="*/ 3314487 h 5063674"/>
              <a:gd name="connsiteX376" fmla="*/ 744142 w 4085285"/>
              <a:gd name="connsiteY376" fmla="*/ 3232234 h 5063674"/>
              <a:gd name="connsiteX377" fmla="*/ 859217 w 4085285"/>
              <a:gd name="connsiteY377" fmla="*/ 3208779 h 5063674"/>
              <a:gd name="connsiteX378" fmla="*/ 859139 w 4085285"/>
              <a:gd name="connsiteY378" fmla="*/ 3114919 h 5063674"/>
              <a:gd name="connsiteX379" fmla="*/ 859060 w 4085285"/>
              <a:gd name="connsiteY379" fmla="*/ 3021057 h 5063674"/>
              <a:gd name="connsiteX380" fmla="*/ 849924 w 4085285"/>
              <a:gd name="connsiteY380" fmla="*/ 3017030 h 5063674"/>
              <a:gd name="connsiteX381" fmla="*/ 831872 w 4085285"/>
              <a:gd name="connsiteY381" fmla="*/ 3013436 h 5063674"/>
              <a:gd name="connsiteX382" fmla="*/ 836547 w 4085285"/>
              <a:gd name="connsiteY382" fmla="*/ 3017678 h 5063674"/>
              <a:gd name="connsiteX383" fmla="*/ 839101 w 4085285"/>
              <a:gd name="connsiteY383" fmla="*/ 3024259 h 5063674"/>
              <a:gd name="connsiteX384" fmla="*/ 841654 w 4085285"/>
              <a:gd name="connsiteY384" fmla="*/ 3030840 h 5063674"/>
              <a:gd name="connsiteX385" fmla="*/ 832520 w 4085285"/>
              <a:gd name="connsiteY385" fmla="*/ 3026814 h 5063674"/>
              <a:gd name="connsiteX386" fmla="*/ 814467 w 4085285"/>
              <a:gd name="connsiteY386" fmla="*/ 3023218 h 5063674"/>
              <a:gd name="connsiteX387" fmla="*/ 806412 w 4085285"/>
              <a:gd name="connsiteY387" fmla="*/ 3041487 h 5063674"/>
              <a:gd name="connsiteX388" fmla="*/ 812169 w 4085285"/>
              <a:gd name="connsiteY388" fmla="*/ 3068027 h 5063674"/>
              <a:gd name="connsiteX389" fmla="*/ 817925 w 4085285"/>
              <a:gd name="connsiteY389" fmla="*/ 3094567 h 5063674"/>
              <a:gd name="connsiteX390" fmla="*/ 818790 w 4085285"/>
              <a:gd name="connsiteY390" fmla="*/ 3112404 h 5063674"/>
              <a:gd name="connsiteX391" fmla="*/ 810734 w 4085285"/>
              <a:gd name="connsiteY391" fmla="*/ 3130673 h 5063674"/>
              <a:gd name="connsiteX392" fmla="*/ 790088 w 4085285"/>
              <a:gd name="connsiteY392" fmla="*/ 3073568 h 5063674"/>
              <a:gd name="connsiteX393" fmla="*/ 791237 w 4085285"/>
              <a:gd name="connsiteY393" fmla="*/ 3051163 h 5063674"/>
              <a:gd name="connsiteX394" fmla="*/ 792603 w 4085285"/>
              <a:gd name="connsiteY394" fmla="*/ 3033217 h 5063674"/>
              <a:gd name="connsiteX395" fmla="*/ 768578 w 4085285"/>
              <a:gd name="connsiteY395" fmla="*/ 2998625 h 5063674"/>
              <a:gd name="connsiteX396" fmla="*/ 706795 w 4085285"/>
              <a:gd name="connsiteY396" fmla="*/ 3015027 h 5063674"/>
              <a:gd name="connsiteX397" fmla="*/ 679433 w 4085285"/>
              <a:gd name="connsiteY397" fmla="*/ 3049877 h 5063674"/>
              <a:gd name="connsiteX398" fmla="*/ 657175 w 4085285"/>
              <a:gd name="connsiteY398" fmla="*/ 3097888 h 5063674"/>
              <a:gd name="connsiteX399" fmla="*/ 615392 w 4085285"/>
              <a:gd name="connsiteY399" fmla="*/ 3158020 h 5063674"/>
              <a:gd name="connsiteX400" fmla="*/ 653541 w 4085285"/>
              <a:gd name="connsiteY400" fmla="*/ 3069011 h 5063674"/>
              <a:gd name="connsiteX401" fmla="*/ 678960 w 4085285"/>
              <a:gd name="connsiteY401" fmla="*/ 2994028 h 5063674"/>
              <a:gd name="connsiteX402" fmla="*/ 632638 w 4085285"/>
              <a:gd name="connsiteY402" fmla="*/ 2960516 h 5063674"/>
              <a:gd name="connsiteX403" fmla="*/ 561289 w 4085285"/>
              <a:gd name="connsiteY403" fmla="*/ 2963974 h 5063674"/>
              <a:gd name="connsiteX404" fmla="*/ 564777 w 4085285"/>
              <a:gd name="connsiteY404" fmla="*/ 2943691 h 5063674"/>
              <a:gd name="connsiteX405" fmla="*/ 568480 w 4085285"/>
              <a:gd name="connsiteY405" fmla="*/ 2927867 h 5063674"/>
              <a:gd name="connsiteX406" fmla="*/ 548697 w 4085285"/>
              <a:gd name="connsiteY406" fmla="*/ 2888599 h 5063674"/>
              <a:gd name="connsiteX407" fmla="*/ 508740 w 4085285"/>
              <a:gd name="connsiteY407" fmla="*/ 2848072 h 5063674"/>
              <a:gd name="connsiteX408" fmla="*/ 464540 w 4085285"/>
              <a:gd name="connsiteY408" fmla="*/ 2812222 h 5063674"/>
              <a:gd name="connsiteX409" fmla="*/ 436705 w 4085285"/>
              <a:gd name="connsiteY409" fmla="*/ 2791222 h 5063674"/>
              <a:gd name="connsiteX410" fmla="*/ 449110 w 4085285"/>
              <a:gd name="connsiteY410" fmla="*/ 2770507 h 5063674"/>
              <a:gd name="connsiteX411" fmla="*/ 452812 w 4085285"/>
              <a:gd name="connsiteY411" fmla="*/ 2754683 h 5063674"/>
              <a:gd name="connsiteX412" fmla="*/ 436518 w 4085285"/>
              <a:gd name="connsiteY412" fmla="*/ 2695131 h 5063674"/>
              <a:gd name="connsiteX413" fmla="*/ 401992 w 4085285"/>
              <a:gd name="connsiteY413" fmla="*/ 2674456 h 5063674"/>
              <a:gd name="connsiteX414" fmla="*/ 357075 w 4085285"/>
              <a:gd name="connsiteY414" fmla="*/ 2669928 h 5063674"/>
              <a:gd name="connsiteX415" fmla="*/ 305361 w 4085285"/>
              <a:gd name="connsiteY415" fmla="*/ 2663495 h 5063674"/>
              <a:gd name="connsiteX416" fmla="*/ 340603 w 4085285"/>
              <a:gd name="connsiteY416" fmla="*/ 2652848 h 5063674"/>
              <a:gd name="connsiteX417" fmla="*/ 360671 w 4085285"/>
              <a:gd name="connsiteY417" fmla="*/ 2651876 h 5063674"/>
              <a:gd name="connsiteX418" fmla="*/ 385628 w 4085285"/>
              <a:gd name="connsiteY418" fmla="*/ 2659605 h 5063674"/>
              <a:gd name="connsiteX419" fmla="*/ 393682 w 4085285"/>
              <a:gd name="connsiteY419" fmla="*/ 2641337 h 5063674"/>
              <a:gd name="connsiteX420" fmla="*/ 392818 w 4085285"/>
              <a:gd name="connsiteY420" fmla="*/ 2623498 h 5063674"/>
              <a:gd name="connsiteX421" fmla="*/ 354550 w 4085285"/>
              <a:gd name="connsiteY421" fmla="*/ 2571716 h 5063674"/>
              <a:gd name="connsiteX422" fmla="*/ 371956 w 4085285"/>
              <a:gd name="connsiteY422" fmla="*/ 2561934 h 5063674"/>
              <a:gd name="connsiteX423" fmla="*/ 385550 w 4085285"/>
              <a:gd name="connsiteY423" fmla="*/ 2565745 h 5063674"/>
              <a:gd name="connsiteX424" fmla="*/ 399142 w 4085285"/>
              <a:gd name="connsiteY424" fmla="*/ 2569555 h 5063674"/>
              <a:gd name="connsiteX425" fmla="*/ 414101 w 4085285"/>
              <a:gd name="connsiteY425" fmla="*/ 2555421 h 5063674"/>
              <a:gd name="connsiteX426" fmla="*/ 415251 w 4085285"/>
              <a:gd name="connsiteY426" fmla="*/ 2533016 h 5063674"/>
              <a:gd name="connsiteX427" fmla="*/ 405469 w 4085285"/>
              <a:gd name="connsiteY427" fmla="*/ 2515612 h 5063674"/>
              <a:gd name="connsiteX428" fmla="*/ 172291 w 4085285"/>
              <a:gd name="connsiteY428" fmla="*/ 2500096 h 5063674"/>
              <a:gd name="connsiteX429" fmla="*/ 207099 w 4085285"/>
              <a:gd name="connsiteY429" fmla="*/ 2480529 h 5063674"/>
              <a:gd name="connsiteX430" fmla="*/ 297149 w 4085285"/>
              <a:gd name="connsiteY430" fmla="*/ 2494044 h 5063674"/>
              <a:gd name="connsiteX431" fmla="*/ 395684 w 4085285"/>
              <a:gd name="connsiteY431" fmla="*/ 2498208 h 5063674"/>
              <a:gd name="connsiteX432" fmla="*/ 455522 w 4085285"/>
              <a:gd name="connsiteY432" fmla="*/ 2441671 h 5063674"/>
              <a:gd name="connsiteX433" fmla="*/ 288476 w 4085285"/>
              <a:gd name="connsiteY433" fmla="*/ 2407304 h 5063674"/>
              <a:gd name="connsiteX434" fmla="*/ 211264 w 4085285"/>
              <a:gd name="connsiteY434" fmla="*/ 2381993 h 5063674"/>
              <a:gd name="connsiteX435" fmla="*/ 301096 w 4085285"/>
              <a:gd name="connsiteY435" fmla="*/ 2391049 h 5063674"/>
              <a:gd name="connsiteX436" fmla="*/ 390930 w 4085285"/>
              <a:gd name="connsiteY436" fmla="*/ 2400104 h 5063674"/>
              <a:gd name="connsiteX437" fmla="*/ 437321 w 4085285"/>
              <a:gd name="connsiteY437" fmla="*/ 2388915 h 5063674"/>
              <a:gd name="connsiteX438" fmla="*/ 479251 w 4085285"/>
              <a:gd name="connsiteY438" fmla="*/ 2377944 h 5063674"/>
              <a:gd name="connsiteX439" fmla="*/ 503994 w 4085285"/>
              <a:gd name="connsiteY439" fmla="*/ 2381215 h 5063674"/>
              <a:gd name="connsiteX440" fmla="*/ 524276 w 4085285"/>
              <a:gd name="connsiteY440" fmla="*/ 2384701 h 5063674"/>
              <a:gd name="connsiteX441" fmla="*/ 590408 w 4085285"/>
              <a:gd name="connsiteY441" fmla="*/ 2365852 h 5063674"/>
              <a:gd name="connsiteX442" fmla="*/ 646542 w 4085285"/>
              <a:gd name="connsiteY442" fmla="*/ 2325138 h 5063674"/>
              <a:gd name="connsiteX443" fmla="*/ 626543 w 4085285"/>
              <a:gd name="connsiteY443" fmla="*/ 2281410 h 5063674"/>
              <a:gd name="connsiteX444" fmla="*/ 649989 w 4085285"/>
              <a:gd name="connsiteY444" fmla="*/ 2257925 h 5063674"/>
              <a:gd name="connsiteX445" fmla="*/ 659624 w 4085285"/>
              <a:gd name="connsiteY445" fmla="*/ 2226170 h 5063674"/>
              <a:gd name="connsiteX446" fmla="*/ 643004 w 4085285"/>
              <a:gd name="connsiteY446" fmla="*/ 2159930 h 5063674"/>
              <a:gd name="connsiteX447" fmla="*/ 626386 w 4085285"/>
              <a:gd name="connsiteY447" fmla="*/ 2093691 h 5063674"/>
              <a:gd name="connsiteX448" fmla="*/ 664101 w 4085285"/>
              <a:gd name="connsiteY448" fmla="*/ 1995763 h 5063674"/>
              <a:gd name="connsiteX449" fmla="*/ 751518 w 4085285"/>
              <a:gd name="connsiteY449" fmla="*/ 1908836 h 5063674"/>
              <a:gd name="connsiteX450" fmla="*/ 838001 w 4085285"/>
              <a:gd name="connsiteY450" fmla="*/ 1848772 h 5063674"/>
              <a:gd name="connsiteX451" fmla="*/ 872920 w 4085285"/>
              <a:gd name="connsiteY451" fmla="*/ 1831436 h 5063674"/>
              <a:gd name="connsiteX452" fmla="*/ 931391 w 4085285"/>
              <a:gd name="connsiteY452" fmla="*/ 1792845 h 5063674"/>
              <a:gd name="connsiteX453" fmla="*/ 981268 w 4085285"/>
              <a:gd name="connsiteY453" fmla="*/ 1761375 h 5063674"/>
              <a:gd name="connsiteX454" fmla="*/ 1014889 w 4085285"/>
              <a:gd name="connsiteY454" fmla="*/ 1717282 h 5063674"/>
              <a:gd name="connsiteX455" fmla="*/ 1024808 w 4085285"/>
              <a:gd name="connsiteY455" fmla="*/ 1645286 h 5063674"/>
              <a:gd name="connsiteX456" fmla="*/ 997405 w 4085285"/>
              <a:gd name="connsiteY456" fmla="*/ 1633205 h 5063674"/>
              <a:gd name="connsiteX457" fmla="*/ 978054 w 4085285"/>
              <a:gd name="connsiteY457" fmla="*/ 1602855 h 5063674"/>
              <a:gd name="connsiteX458" fmla="*/ 991718 w 4085285"/>
              <a:gd name="connsiteY458" fmla="*/ 1561964 h 5063674"/>
              <a:gd name="connsiteX459" fmla="*/ 1026634 w 4085285"/>
              <a:gd name="connsiteY459" fmla="*/ 1544628 h 5063674"/>
              <a:gd name="connsiteX460" fmla="*/ 1063565 w 4085285"/>
              <a:gd name="connsiteY460" fmla="*/ 1522725 h 5063674"/>
              <a:gd name="connsiteX461" fmla="*/ 1079026 w 4085285"/>
              <a:gd name="connsiteY461" fmla="*/ 1472808 h 5063674"/>
              <a:gd name="connsiteX462" fmla="*/ 1064567 w 4085285"/>
              <a:gd name="connsiteY462" fmla="*/ 1451160 h 5063674"/>
              <a:gd name="connsiteX463" fmla="*/ 1031840 w 4085285"/>
              <a:gd name="connsiteY463" fmla="*/ 1421458 h 5063674"/>
              <a:gd name="connsiteX464" fmla="*/ 998896 w 4085285"/>
              <a:gd name="connsiteY464" fmla="*/ 1387297 h 5063674"/>
              <a:gd name="connsiteX465" fmla="*/ 984221 w 4085285"/>
              <a:gd name="connsiteY465" fmla="*/ 1361190 h 5063674"/>
              <a:gd name="connsiteX466" fmla="*/ 1007450 w 4085285"/>
              <a:gd name="connsiteY466" fmla="*/ 1333246 h 5063674"/>
              <a:gd name="connsiteX467" fmla="*/ 1061679 w 4085285"/>
              <a:gd name="connsiteY467" fmla="*/ 1299329 h 5063674"/>
              <a:gd name="connsiteX468" fmla="*/ 1115366 w 4085285"/>
              <a:gd name="connsiteY468" fmla="*/ 1254264 h 5063674"/>
              <a:gd name="connsiteX469" fmla="*/ 1136974 w 4085285"/>
              <a:gd name="connsiteY469" fmla="*/ 1192876 h 5063674"/>
              <a:gd name="connsiteX470" fmla="*/ 1099246 w 4085285"/>
              <a:gd name="connsiteY470" fmla="*/ 1152243 h 5063674"/>
              <a:gd name="connsiteX471" fmla="*/ 1069790 w 4085285"/>
              <a:gd name="connsiteY471" fmla="*/ 1097798 h 5063674"/>
              <a:gd name="connsiteX472" fmla="*/ 1082520 w 4085285"/>
              <a:gd name="connsiteY472" fmla="*/ 1083771 h 5063674"/>
              <a:gd name="connsiteX473" fmla="*/ 1113194 w 4085285"/>
              <a:gd name="connsiteY473" fmla="*/ 1071111 h 5063674"/>
              <a:gd name="connsiteX474" fmla="*/ 1145557 w 4085285"/>
              <a:gd name="connsiteY474" fmla="*/ 1047194 h 5063674"/>
              <a:gd name="connsiteX475" fmla="*/ 1158895 w 4085285"/>
              <a:gd name="connsiteY475" fmla="*/ 999616 h 5063674"/>
              <a:gd name="connsiteX476" fmla="*/ 1183422 w 4085285"/>
              <a:gd name="connsiteY476" fmla="*/ 998427 h 5063674"/>
              <a:gd name="connsiteX477" fmla="*/ 1198381 w 4085285"/>
              <a:gd name="connsiteY477" fmla="*/ 984292 h 5063674"/>
              <a:gd name="connsiteX478" fmla="*/ 1191760 w 4085285"/>
              <a:gd name="connsiteY478" fmla="*/ 939916 h 5063674"/>
              <a:gd name="connsiteX479" fmla="*/ 1185573 w 4085285"/>
              <a:gd name="connsiteY479" fmla="*/ 904457 h 5063674"/>
              <a:gd name="connsiteX480" fmla="*/ 1225125 w 4085285"/>
              <a:gd name="connsiteY480" fmla="*/ 844433 h 5063674"/>
              <a:gd name="connsiteX481" fmla="*/ 1312866 w 4085285"/>
              <a:gd name="connsiteY481" fmla="*/ 764195 h 5063674"/>
              <a:gd name="connsiteX482" fmla="*/ 1400608 w 4085285"/>
              <a:gd name="connsiteY482" fmla="*/ 683958 h 5063674"/>
              <a:gd name="connsiteX483" fmla="*/ 1440160 w 4085285"/>
              <a:gd name="connsiteY483" fmla="*/ 623936 h 5063674"/>
              <a:gd name="connsiteX484" fmla="*/ 1396354 w 4085285"/>
              <a:gd name="connsiteY484" fmla="*/ 550072 h 5063674"/>
              <a:gd name="connsiteX485" fmla="*/ 1353410 w 4085285"/>
              <a:gd name="connsiteY485" fmla="*/ 494047 h 5063674"/>
              <a:gd name="connsiteX486" fmla="*/ 1404731 w 4085285"/>
              <a:gd name="connsiteY486" fmla="*/ 538492 h 5063674"/>
              <a:gd name="connsiteX487" fmla="*/ 1455405 w 4085285"/>
              <a:gd name="connsiteY487" fmla="*/ 569558 h 5063674"/>
              <a:gd name="connsiteX488" fmla="*/ 1516970 w 4085285"/>
              <a:gd name="connsiteY488" fmla="*/ 548696 h 5063674"/>
              <a:gd name="connsiteX489" fmla="*/ 1539550 w 4085285"/>
              <a:gd name="connsiteY489" fmla="*/ 507375 h 5063674"/>
              <a:gd name="connsiteX490" fmla="*/ 1557672 w 4085285"/>
              <a:gd name="connsiteY490" fmla="*/ 466268 h 5063674"/>
              <a:gd name="connsiteX491" fmla="*/ 1610319 w 4085285"/>
              <a:gd name="connsiteY491" fmla="*/ 445838 h 5063674"/>
              <a:gd name="connsiteX492" fmla="*/ 1682531 w 4085285"/>
              <a:gd name="connsiteY492" fmla="*/ 460217 h 5063674"/>
              <a:gd name="connsiteX493" fmla="*/ 1766677 w 4085285"/>
              <a:gd name="connsiteY493" fmla="*/ 398033 h 5063674"/>
              <a:gd name="connsiteX494" fmla="*/ 1818743 w 4085285"/>
              <a:gd name="connsiteY494" fmla="*/ 319524 h 5063674"/>
              <a:gd name="connsiteX495" fmla="*/ 1953818 w 4085285"/>
              <a:gd name="connsiteY495" fmla="*/ 339795 h 5063674"/>
              <a:gd name="connsiteX496" fmla="*/ 2021964 w 4085285"/>
              <a:gd name="connsiteY496" fmla="*/ 316378 h 5063674"/>
              <a:gd name="connsiteX497" fmla="*/ 2042207 w 4085285"/>
              <a:gd name="connsiteY497" fmla="*/ 272936 h 5063674"/>
              <a:gd name="connsiteX498" fmla="*/ 2051303 w 4085285"/>
              <a:gd name="connsiteY498" fmla="*/ 230032 h 5063674"/>
              <a:gd name="connsiteX499" fmla="*/ 2090463 w 4085285"/>
              <a:gd name="connsiteY499" fmla="*/ 208020 h 5063674"/>
              <a:gd name="connsiteX500" fmla="*/ 2117976 w 4085285"/>
              <a:gd name="connsiteY500" fmla="*/ 222332 h 5063674"/>
              <a:gd name="connsiteX501" fmla="*/ 2141893 w 4085285"/>
              <a:gd name="connsiteY501" fmla="*/ 254695 h 5063674"/>
              <a:gd name="connsiteX502" fmla="*/ 2176958 w 4085285"/>
              <a:gd name="connsiteY502" fmla="*/ 286518 h 5063674"/>
              <a:gd name="connsiteX503" fmla="*/ 2237914 w 4085285"/>
              <a:gd name="connsiteY503" fmla="*/ 299209 h 5063674"/>
              <a:gd name="connsiteX504" fmla="*/ 2281751 w 4085285"/>
              <a:gd name="connsiteY504" fmla="*/ 281439 h 5063674"/>
              <a:gd name="connsiteX505" fmla="*/ 2302426 w 4085285"/>
              <a:gd name="connsiteY505" fmla="*/ 246915 h 5063674"/>
              <a:gd name="connsiteX506" fmla="*/ 2320872 w 4085285"/>
              <a:gd name="connsiteY506" fmla="*/ 212498 h 5063674"/>
              <a:gd name="connsiteX507" fmla="*/ 2358020 w 4085285"/>
              <a:gd name="connsiteY507" fmla="*/ 195052 h 5063674"/>
              <a:gd name="connsiteX508" fmla="*/ 2396680 w 4085285"/>
              <a:gd name="connsiteY508" fmla="*/ 208824 h 5063674"/>
              <a:gd name="connsiteX509" fmla="*/ 2411679 w 4085285"/>
              <a:gd name="connsiteY509" fmla="*/ 241620 h 5063674"/>
              <a:gd name="connsiteX510" fmla="*/ 2415529 w 4085285"/>
              <a:gd name="connsiteY510" fmla="*/ 274955 h 5063674"/>
              <a:gd name="connsiteX511" fmla="*/ 2425203 w 4085285"/>
              <a:gd name="connsiteY511" fmla="*/ 290132 h 5063674"/>
              <a:gd name="connsiteX512" fmla="*/ 2445055 w 4085285"/>
              <a:gd name="connsiteY512" fmla="*/ 284700 h 5063674"/>
              <a:gd name="connsiteX513" fmla="*/ 2460446 w 4085285"/>
              <a:gd name="connsiteY513" fmla="*/ 279483 h 5063674"/>
              <a:gd name="connsiteX514" fmla="*/ 2491876 w 4085285"/>
              <a:gd name="connsiteY514" fmla="*/ 282430 h 5063674"/>
              <a:gd name="connsiteX515" fmla="*/ 2514389 w 4085285"/>
              <a:gd name="connsiteY515" fmla="*/ 285810 h 5063674"/>
              <a:gd name="connsiteX516" fmla="*/ 2577104 w 4085285"/>
              <a:gd name="connsiteY516" fmla="*/ 242542 h 5063674"/>
              <a:gd name="connsiteX517" fmla="*/ 2604104 w 4085285"/>
              <a:gd name="connsiteY517" fmla="*/ 154074 h 5063674"/>
              <a:gd name="connsiteX518" fmla="*/ 2617834 w 4085285"/>
              <a:gd name="connsiteY518" fmla="*/ 68483 h 5063674"/>
              <a:gd name="connsiteX519" fmla="*/ 2644982 w 4085285"/>
              <a:gd name="connsiteY519" fmla="*/ 29174 h 5063674"/>
              <a:gd name="connsiteX520" fmla="*/ 3246982 w 4085285"/>
              <a:gd name="connsiteY520" fmla="*/ 0 h 5063674"/>
              <a:gd name="connsiteX521" fmla="*/ 3251875 w 4085285"/>
              <a:gd name="connsiteY521" fmla="*/ 8702 h 5063674"/>
              <a:gd name="connsiteX522" fmla="*/ 3237672 w 4085285"/>
              <a:gd name="connsiteY522" fmla="*/ 38444 h 5063674"/>
              <a:gd name="connsiteX523" fmla="*/ 3209875 w 4085285"/>
              <a:gd name="connsiteY523" fmla="*/ 64375 h 5063674"/>
              <a:gd name="connsiteX524" fmla="*/ 3219510 w 4085285"/>
              <a:gd name="connsiteY524" fmla="*/ 32619 h 5063674"/>
              <a:gd name="connsiteX525" fmla="*/ 3242524 w 4085285"/>
              <a:gd name="connsiteY525" fmla="*/ 216 h 506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</a:cxnLst>
            <a:rect l="l" t="t" r="r" b="b"/>
            <a:pathLst>
              <a:path w="4085285" h="5063674">
                <a:moveTo>
                  <a:pt x="1123169" y="4966003"/>
                </a:moveTo>
                <a:cubicBezTo>
                  <a:pt x="1136214" y="4989209"/>
                  <a:pt x="1143311" y="5012703"/>
                  <a:pt x="1144464" y="5036487"/>
                </a:cubicBezTo>
                <a:cubicBezTo>
                  <a:pt x="1145040" y="5048378"/>
                  <a:pt x="1142500" y="5057440"/>
                  <a:pt x="1136842" y="5063674"/>
                </a:cubicBezTo>
                <a:cubicBezTo>
                  <a:pt x="1127636" y="5058161"/>
                  <a:pt x="1122037" y="5050237"/>
                  <a:pt x="1120047" y="5039905"/>
                </a:cubicBezTo>
                <a:cubicBezTo>
                  <a:pt x="1118056" y="5029571"/>
                  <a:pt x="1116845" y="5019941"/>
                  <a:pt x="1116413" y="5011028"/>
                </a:cubicBezTo>
                <a:cubicBezTo>
                  <a:pt x="1115980" y="5002110"/>
                  <a:pt x="1117070" y="4993863"/>
                  <a:pt x="1119684" y="4986286"/>
                </a:cubicBezTo>
                <a:cubicBezTo>
                  <a:pt x="1122296" y="4978703"/>
                  <a:pt x="1123457" y="4971942"/>
                  <a:pt x="1123169" y="4966003"/>
                </a:cubicBezTo>
                <a:close/>
                <a:moveTo>
                  <a:pt x="1917035" y="4561009"/>
                </a:moveTo>
                <a:cubicBezTo>
                  <a:pt x="1926241" y="4566523"/>
                  <a:pt x="1937570" y="4569700"/>
                  <a:pt x="1951020" y="4570537"/>
                </a:cubicBezTo>
                <a:cubicBezTo>
                  <a:pt x="1964469" y="4571370"/>
                  <a:pt x="1974528" y="4579077"/>
                  <a:pt x="1981193" y="4593658"/>
                </a:cubicBezTo>
                <a:cubicBezTo>
                  <a:pt x="1972275" y="4594090"/>
                  <a:pt x="1958610" y="4588793"/>
                  <a:pt x="1940196" y="4577767"/>
                </a:cubicBezTo>
                <a:cubicBezTo>
                  <a:pt x="1930989" y="4572253"/>
                  <a:pt x="1923269" y="4566667"/>
                  <a:pt x="1917035" y="4561009"/>
                </a:cubicBezTo>
                <a:close/>
                <a:moveTo>
                  <a:pt x="1874443" y="4420040"/>
                </a:moveTo>
                <a:cubicBezTo>
                  <a:pt x="1883363" y="4419608"/>
                  <a:pt x="1893132" y="4421370"/>
                  <a:pt x="1903753" y="4425324"/>
                </a:cubicBezTo>
                <a:cubicBezTo>
                  <a:pt x="1914374" y="4429280"/>
                  <a:pt x="1922874" y="4435573"/>
                  <a:pt x="1929252" y="4444203"/>
                </a:cubicBezTo>
                <a:cubicBezTo>
                  <a:pt x="1929540" y="4450149"/>
                  <a:pt x="1931170" y="4453044"/>
                  <a:pt x="1934142" y="4452900"/>
                </a:cubicBezTo>
                <a:lnTo>
                  <a:pt x="1938602" y="4452684"/>
                </a:lnTo>
                <a:cubicBezTo>
                  <a:pt x="1935917" y="4458779"/>
                  <a:pt x="1934575" y="4461823"/>
                  <a:pt x="1934575" y="4461823"/>
                </a:cubicBezTo>
                <a:lnTo>
                  <a:pt x="1930117" y="4462039"/>
                </a:lnTo>
                <a:cubicBezTo>
                  <a:pt x="1915252" y="4462760"/>
                  <a:pt x="1903815" y="4457356"/>
                  <a:pt x="1895807" y="4445824"/>
                </a:cubicBezTo>
                <a:cubicBezTo>
                  <a:pt x="1887798" y="4434292"/>
                  <a:pt x="1880677" y="4425698"/>
                  <a:pt x="1874443" y="4420040"/>
                </a:cubicBezTo>
                <a:close/>
                <a:moveTo>
                  <a:pt x="1014175" y="3639303"/>
                </a:moveTo>
                <a:cubicBezTo>
                  <a:pt x="1034985" y="3638294"/>
                  <a:pt x="1050773" y="3641254"/>
                  <a:pt x="1061537" y="3648182"/>
                </a:cubicBezTo>
                <a:cubicBezTo>
                  <a:pt x="1072303" y="3655110"/>
                  <a:pt x="1082361" y="3662817"/>
                  <a:pt x="1091711" y="3671303"/>
                </a:cubicBezTo>
                <a:cubicBezTo>
                  <a:pt x="1101062" y="3679789"/>
                  <a:pt x="1110378" y="3687532"/>
                  <a:pt x="1119656" y="3694532"/>
                </a:cubicBezTo>
                <a:cubicBezTo>
                  <a:pt x="1128934" y="3701532"/>
                  <a:pt x="1142493" y="3704600"/>
                  <a:pt x="1160329" y="3703736"/>
                </a:cubicBezTo>
                <a:cubicBezTo>
                  <a:pt x="1190058" y="3702295"/>
                  <a:pt x="1205976" y="3692582"/>
                  <a:pt x="1208085" y="3674602"/>
                </a:cubicBezTo>
                <a:cubicBezTo>
                  <a:pt x="1210193" y="3656622"/>
                  <a:pt x="1220165" y="3647199"/>
                  <a:pt x="1238003" y="3646335"/>
                </a:cubicBezTo>
                <a:cubicBezTo>
                  <a:pt x="1249893" y="3645758"/>
                  <a:pt x="1280594" y="3664383"/>
                  <a:pt x="1330106" y="3702212"/>
                </a:cubicBezTo>
                <a:cubicBezTo>
                  <a:pt x="1379616" y="3740040"/>
                  <a:pt x="1430830" y="3782255"/>
                  <a:pt x="1483744" y="3828852"/>
                </a:cubicBezTo>
                <a:cubicBezTo>
                  <a:pt x="1536660" y="3875460"/>
                  <a:pt x="1584936" y="3918563"/>
                  <a:pt x="1628574" y="3958164"/>
                </a:cubicBezTo>
                <a:cubicBezTo>
                  <a:pt x="1672210" y="3997768"/>
                  <a:pt x="1697145" y="4020398"/>
                  <a:pt x="1703379" y="4026055"/>
                </a:cubicBezTo>
                <a:cubicBezTo>
                  <a:pt x="1706497" y="4028884"/>
                  <a:pt x="1711316" y="4036099"/>
                  <a:pt x="1717838" y="4047703"/>
                </a:cubicBezTo>
                <a:cubicBezTo>
                  <a:pt x="1724360" y="4059307"/>
                  <a:pt x="1732441" y="4072324"/>
                  <a:pt x="1742079" y="4086756"/>
                </a:cubicBezTo>
                <a:cubicBezTo>
                  <a:pt x="1751718" y="4101188"/>
                  <a:pt x="1759834" y="4114949"/>
                  <a:pt x="1766429" y="4128039"/>
                </a:cubicBezTo>
                <a:cubicBezTo>
                  <a:pt x="1773023" y="4141128"/>
                  <a:pt x="1777950" y="4150574"/>
                  <a:pt x="1781212" y="4156376"/>
                </a:cubicBezTo>
                <a:cubicBezTo>
                  <a:pt x="1781932" y="4171240"/>
                  <a:pt x="1779534" y="4183274"/>
                  <a:pt x="1774023" y="4192482"/>
                </a:cubicBezTo>
                <a:cubicBezTo>
                  <a:pt x="1768509" y="4201689"/>
                  <a:pt x="1763139" y="4213867"/>
                  <a:pt x="1757913" y="4229020"/>
                </a:cubicBezTo>
                <a:cubicBezTo>
                  <a:pt x="1767263" y="4237501"/>
                  <a:pt x="1781997" y="4249457"/>
                  <a:pt x="1802114" y="4264870"/>
                </a:cubicBezTo>
                <a:cubicBezTo>
                  <a:pt x="1822229" y="4280286"/>
                  <a:pt x="1832720" y="4296911"/>
                  <a:pt x="1833584" y="4314742"/>
                </a:cubicBezTo>
                <a:cubicBezTo>
                  <a:pt x="1834017" y="4323666"/>
                  <a:pt x="1828503" y="4332873"/>
                  <a:pt x="1817043" y="4342368"/>
                </a:cubicBezTo>
                <a:cubicBezTo>
                  <a:pt x="1805585" y="4351862"/>
                  <a:pt x="1800215" y="4364036"/>
                  <a:pt x="1800936" y="4378905"/>
                </a:cubicBezTo>
                <a:cubicBezTo>
                  <a:pt x="1801368" y="4387825"/>
                  <a:pt x="1807111" y="4398721"/>
                  <a:pt x="1818164" y="4411594"/>
                </a:cubicBezTo>
                <a:cubicBezTo>
                  <a:pt x="1829217" y="4424468"/>
                  <a:pt x="1839348" y="4433661"/>
                  <a:pt x="1848554" y="4439175"/>
                </a:cubicBezTo>
                <a:cubicBezTo>
                  <a:pt x="1837238" y="4451642"/>
                  <a:pt x="1825636" y="4458159"/>
                  <a:pt x="1813744" y="4458735"/>
                </a:cubicBezTo>
                <a:cubicBezTo>
                  <a:pt x="1804826" y="4459168"/>
                  <a:pt x="1795836" y="4458119"/>
                  <a:pt x="1786774" y="4455579"/>
                </a:cubicBezTo>
                <a:cubicBezTo>
                  <a:pt x="1777710" y="4453037"/>
                  <a:pt x="1765747" y="4452128"/>
                  <a:pt x="1750883" y="4452848"/>
                </a:cubicBezTo>
                <a:cubicBezTo>
                  <a:pt x="1752180" y="4479604"/>
                  <a:pt x="1757935" y="4506143"/>
                  <a:pt x="1768151" y="4532466"/>
                </a:cubicBezTo>
                <a:cubicBezTo>
                  <a:pt x="1778366" y="4558789"/>
                  <a:pt x="1784121" y="4585329"/>
                  <a:pt x="1785418" y="4612084"/>
                </a:cubicBezTo>
                <a:cubicBezTo>
                  <a:pt x="1785706" y="4618030"/>
                  <a:pt x="1781392" y="4621220"/>
                  <a:pt x="1772474" y="4621652"/>
                </a:cubicBezTo>
                <a:cubicBezTo>
                  <a:pt x="1766528" y="4621940"/>
                  <a:pt x="1760546" y="4621484"/>
                  <a:pt x="1754528" y="4620286"/>
                </a:cubicBezTo>
                <a:cubicBezTo>
                  <a:pt x="1748509" y="4619088"/>
                  <a:pt x="1742529" y="4618633"/>
                  <a:pt x="1736583" y="4618921"/>
                </a:cubicBezTo>
                <a:cubicBezTo>
                  <a:pt x="1721719" y="4619641"/>
                  <a:pt x="1710007" y="4623933"/>
                  <a:pt x="1701448" y="4631792"/>
                </a:cubicBezTo>
                <a:cubicBezTo>
                  <a:pt x="1692891" y="4639662"/>
                  <a:pt x="1689187" y="4655485"/>
                  <a:pt x="1690340" y="4679269"/>
                </a:cubicBezTo>
                <a:cubicBezTo>
                  <a:pt x="1691348" y="4700078"/>
                  <a:pt x="1696529" y="4714726"/>
                  <a:pt x="1705879" y="4723213"/>
                </a:cubicBezTo>
                <a:cubicBezTo>
                  <a:pt x="1715230" y="4731700"/>
                  <a:pt x="1725960" y="4737884"/>
                  <a:pt x="1738066" y="4741762"/>
                </a:cubicBezTo>
                <a:cubicBezTo>
                  <a:pt x="1750174" y="4745650"/>
                  <a:pt x="1760867" y="4751092"/>
                  <a:pt x="1770145" y="4758092"/>
                </a:cubicBezTo>
                <a:cubicBezTo>
                  <a:pt x="1779425" y="4765091"/>
                  <a:pt x="1784424" y="4776023"/>
                  <a:pt x="1785144" y="4790887"/>
                </a:cubicBezTo>
                <a:cubicBezTo>
                  <a:pt x="1786009" y="4808723"/>
                  <a:pt x="1777523" y="4818076"/>
                  <a:pt x="1759686" y="4818940"/>
                </a:cubicBezTo>
                <a:cubicBezTo>
                  <a:pt x="1732498" y="4811317"/>
                  <a:pt x="1711602" y="4795196"/>
                  <a:pt x="1697001" y="4770576"/>
                </a:cubicBezTo>
                <a:cubicBezTo>
                  <a:pt x="1682398" y="4745954"/>
                  <a:pt x="1665746" y="4725159"/>
                  <a:pt x="1647044" y="4708185"/>
                </a:cubicBezTo>
                <a:cubicBezTo>
                  <a:pt x="1621009" y="4724341"/>
                  <a:pt x="1595501" y="4736013"/>
                  <a:pt x="1570520" y="4743182"/>
                </a:cubicBezTo>
                <a:cubicBezTo>
                  <a:pt x="1545540" y="4750353"/>
                  <a:pt x="1521517" y="4761947"/>
                  <a:pt x="1498455" y="4777957"/>
                </a:cubicBezTo>
                <a:cubicBezTo>
                  <a:pt x="1492797" y="4784196"/>
                  <a:pt x="1489514" y="4793290"/>
                  <a:pt x="1488604" y="4805259"/>
                </a:cubicBezTo>
                <a:cubicBezTo>
                  <a:pt x="1487695" y="4817223"/>
                  <a:pt x="1486783" y="4829185"/>
                  <a:pt x="1485873" y="4841149"/>
                </a:cubicBezTo>
                <a:cubicBezTo>
                  <a:pt x="1484963" y="4853112"/>
                  <a:pt x="1483239" y="4863626"/>
                  <a:pt x="1480697" y="4872688"/>
                </a:cubicBezTo>
                <a:cubicBezTo>
                  <a:pt x="1478157" y="4881751"/>
                  <a:pt x="1470941" y="4886570"/>
                  <a:pt x="1459049" y="4887147"/>
                </a:cubicBezTo>
                <a:cubicBezTo>
                  <a:pt x="1444185" y="4887867"/>
                  <a:pt x="1425772" y="4876835"/>
                  <a:pt x="1403809" y="4854066"/>
                </a:cubicBezTo>
                <a:cubicBezTo>
                  <a:pt x="1381846" y="4831286"/>
                  <a:pt x="1348569" y="4820985"/>
                  <a:pt x="1303977" y="4823146"/>
                </a:cubicBezTo>
                <a:cubicBezTo>
                  <a:pt x="1292085" y="4823722"/>
                  <a:pt x="1274536" y="4830533"/>
                  <a:pt x="1251330" y="4843578"/>
                </a:cubicBezTo>
                <a:cubicBezTo>
                  <a:pt x="1245672" y="4849810"/>
                  <a:pt x="1243385" y="4864075"/>
                  <a:pt x="1244465" y="4886372"/>
                </a:cubicBezTo>
                <a:cubicBezTo>
                  <a:pt x="1245546" y="4908668"/>
                  <a:pt x="1243472" y="4927393"/>
                  <a:pt x="1238248" y="4942545"/>
                </a:cubicBezTo>
                <a:cubicBezTo>
                  <a:pt x="1228896" y="4934053"/>
                  <a:pt x="1218659" y="4922636"/>
                  <a:pt x="1207534" y="4908276"/>
                </a:cubicBezTo>
                <a:cubicBezTo>
                  <a:pt x="1196408" y="4893916"/>
                  <a:pt x="1187512" y="4879448"/>
                  <a:pt x="1180846" y="4864872"/>
                </a:cubicBezTo>
                <a:lnTo>
                  <a:pt x="1136253" y="4867033"/>
                </a:lnTo>
                <a:cubicBezTo>
                  <a:pt x="1135965" y="4861087"/>
                  <a:pt x="1132704" y="4855285"/>
                  <a:pt x="1126470" y="4849629"/>
                </a:cubicBezTo>
                <a:cubicBezTo>
                  <a:pt x="1120237" y="4843965"/>
                  <a:pt x="1114147" y="4841285"/>
                  <a:pt x="1108201" y="4841573"/>
                </a:cubicBezTo>
                <a:cubicBezTo>
                  <a:pt x="1099283" y="4842006"/>
                  <a:pt x="1093553" y="4846754"/>
                  <a:pt x="1091014" y="4855816"/>
                </a:cubicBezTo>
                <a:cubicBezTo>
                  <a:pt x="1088472" y="4864878"/>
                  <a:pt x="1079770" y="4869771"/>
                  <a:pt x="1064906" y="4870491"/>
                </a:cubicBezTo>
                <a:cubicBezTo>
                  <a:pt x="1041123" y="4871644"/>
                  <a:pt x="1011633" y="4862644"/>
                  <a:pt x="976436" y="4843491"/>
                </a:cubicBezTo>
                <a:cubicBezTo>
                  <a:pt x="941241" y="4824337"/>
                  <a:pt x="906643" y="4802176"/>
                  <a:pt x="872646" y="4777005"/>
                </a:cubicBezTo>
                <a:cubicBezTo>
                  <a:pt x="838648" y="4751835"/>
                  <a:pt x="807767" y="4729493"/>
                  <a:pt x="780002" y="4709979"/>
                </a:cubicBezTo>
                <a:cubicBezTo>
                  <a:pt x="752239" y="4690466"/>
                  <a:pt x="736871" y="4680782"/>
                  <a:pt x="733897" y="4680926"/>
                </a:cubicBezTo>
                <a:cubicBezTo>
                  <a:pt x="734185" y="4686866"/>
                  <a:pt x="727856" y="4694627"/>
                  <a:pt x="714912" y="4704188"/>
                </a:cubicBezTo>
                <a:cubicBezTo>
                  <a:pt x="701966" y="4713761"/>
                  <a:pt x="686791" y="4723436"/>
                  <a:pt x="669385" y="4733219"/>
                </a:cubicBezTo>
                <a:cubicBezTo>
                  <a:pt x="651981" y="4743002"/>
                  <a:pt x="635991" y="4751226"/>
                  <a:pt x="621415" y="4757892"/>
                </a:cubicBezTo>
                <a:cubicBezTo>
                  <a:pt x="606839" y="4764559"/>
                  <a:pt x="598065" y="4767964"/>
                  <a:pt x="595091" y="4768108"/>
                </a:cubicBezTo>
                <a:cubicBezTo>
                  <a:pt x="594947" y="4765135"/>
                  <a:pt x="596361" y="4763577"/>
                  <a:pt x="599335" y="4763433"/>
                </a:cubicBezTo>
                <a:cubicBezTo>
                  <a:pt x="602163" y="4760315"/>
                  <a:pt x="606551" y="4758613"/>
                  <a:pt x="612497" y="4758325"/>
                </a:cubicBezTo>
                <a:cubicBezTo>
                  <a:pt x="612064" y="4749407"/>
                  <a:pt x="623126" y="4731737"/>
                  <a:pt x="645684" y="4705314"/>
                </a:cubicBezTo>
                <a:cubicBezTo>
                  <a:pt x="668244" y="4678893"/>
                  <a:pt x="678945" y="4653791"/>
                  <a:pt x="677793" y="4630009"/>
                </a:cubicBezTo>
                <a:cubicBezTo>
                  <a:pt x="676352" y="4600280"/>
                  <a:pt x="668726" y="4581280"/>
                  <a:pt x="654916" y="4573010"/>
                </a:cubicBezTo>
                <a:cubicBezTo>
                  <a:pt x="641107" y="4564740"/>
                  <a:pt x="625212" y="4559551"/>
                  <a:pt x="607230" y="4557442"/>
                </a:cubicBezTo>
                <a:cubicBezTo>
                  <a:pt x="589249" y="4555333"/>
                  <a:pt x="573498" y="4553118"/>
                  <a:pt x="559975" y="4550792"/>
                </a:cubicBezTo>
                <a:cubicBezTo>
                  <a:pt x="546453" y="4548469"/>
                  <a:pt x="539404" y="4541361"/>
                  <a:pt x="538827" y="4529468"/>
                </a:cubicBezTo>
                <a:cubicBezTo>
                  <a:pt x="538107" y="4514604"/>
                  <a:pt x="540505" y="4502570"/>
                  <a:pt x="546017" y="4493364"/>
                </a:cubicBezTo>
                <a:cubicBezTo>
                  <a:pt x="551531" y="4484155"/>
                  <a:pt x="557044" y="4474949"/>
                  <a:pt x="562558" y="4465743"/>
                </a:cubicBezTo>
                <a:cubicBezTo>
                  <a:pt x="544288" y="4457689"/>
                  <a:pt x="525911" y="4447405"/>
                  <a:pt x="507426" y="4434886"/>
                </a:cubicBezTo>
                <a:cubicBezTo>
                  <a:pt x="488940" y="4422379"/>
                  <a:pt x="479265" y="4407204"/>
                  <a:pt x="478401" y="4389366"/>
                </a:cubicBezTo>
                <a:cubicBezTo>
                  <a:pt x="478113" y="4383421"/>
                  <a:pt x="479383" y="4378890"/>
                  <a:pt x="482212" y="4375773"/>
                </a:cubicBezTo>
                <a:cubicBezTo>
                  <a:pt x="485041" y="4372655"/>
                  <a:pt x="486311" y="4368125"/>
                  <a:pt x="486022" y="4362179"/>
                </a:cubicBezTo>
                <a:cubicBezTo>
                  <a:pt x="476816" y="4356665"/>
                  <a:pt x="468497" y="4354089"/>
                  <a:pt x="461065" y="4354449"/>
                </a:cubicBezTo>
                <a:cubicBezTo>
                  <a:pt x="453633" y="4354809"/>
                  <a:pt x="446943" y="4355134"/>
                  <a:pt x="440997" y="4355422"/>
                </a:cubicBezTo>
                <a:cubicBezTo>
                  <a:pt x="423161" y="4356286"/>
                  <a:pt x="406284" y="4361573"/>
                  <a:pt x="390366" y="4371284"/>
                </a:cubicBezTo>
                <a:cubicBezTo>
                  <a:pt x="374446" y="4380996"/>
                  <a:pt x="359054" y="4386206"/>
                  <a:pt x="344190" y="4386926"/>
                </a:cubicBezTo>
                <a:cubicBezTo>
                  <a:pt x="338246" y="4387214"/>
                  <a:pt x="330706" y="4385350"/>
                  <a:pt x="321570" y="4381322"/>
                </a:cubicBezTo>
                <a:cubicBezTo>
                  <a:pt x="312436" y="4377296"/>
                  <a:pt x="307653" y="4370824"/>
                  <a:pt x="307221" y="4361905"/>
                </a:cubicBezTo>
                <a:cubicBezTo>
                  <a:pt x="306356" y="4344067"/>
                  <a:pt x="311868" y="4334861"/>
                  <a:pt x="323761" y="4334285"/>
                </a:cubicBezTo>
                <a:cubicBezTo>
                  <a:pt x="332679" y="4333852"/>
                  <a:pt x="341669" y="4334906"/>
                  <a:pt x="350733" y="4337448"/>
                </a:cubicBezTo>
                <a:cubicBezTo>
                  <a:pt x="359795" y="4339988"/>
                  <a:pt x="368786" y="4341042"/>
                  <a:pt x="377704" y="4340609"/>
                </a:cubicBezTo>
                <a:cubicBezTo>
                  <a:pt x="395540" y="4339745"/>
                  <a:pt x="413162" y="4334422"/>
                  <a:pt x="430566" y="4324638"/>
                </a:cubicBezTo>
                <a:cubicBezTo>
                  <a:pt x="447972" y="4314855"/>
                  <a:pt x="456242" y="4301040"/>
                  <a:pt x="455378" y="4283208"/>
                </a:cubicBezTo>
                <a:cubicBezTo>
                  <a:pt x="454657" y="4268344"/>
                  <a:pt x="450999" y="4254367"/>
                  <a:pt x="444406" y="4241277"/>
                </a:cubicBezTo>
                <a:cubicBezTo>
                  <a:pt x="437812" y="4228189"/>
                  <a:pt x="434370" y="4218670"/>
                  <a:pt x="434082" y="4212725"/>
                </a:cubicBezTo>
                <a:cubicBezTo>
                  <a:pt x="433361" y="4197861"/>
                  <a:pt x="438731" y="4185681"/>
                  <a:pt x="450191" y="4176187"/>
                </a:cubicBezTo>
                <a:cubicBezTo>
                  <a:pt x="461649" y="4166692"/>
                  <a:pt x="467018" y="4154512"/>
                  <a:pt x="466298" y="4139647"/>
                </a:cubicBezTo>
                <a:cubicBezTo>
                  <a:pt x="465722" y="4127757"/>
                  <a:pt x="460831" y="4119053"/>
                  <a:pt x="451623" y="4113541"/>
                </a:cubicBezTo>
                <a:cubicBezTo>
                  <a:pt x="442417" y="4108027"/>
                  <a:pt x="433246" y="4103252"/>
                  <a:pt x="424112" y="4099229"/>
                </a:cubicBezTo>
                <a:cubicBezTo>
                  <a:pt x="414978" y="4095203"/>
                  <a:pt x="405806" y="4090432"/>
                  <a:pt x="396599" y="4084918"/>
                </a:cubicBezTo>
                <a:cubicBezTo>
                  <a:pt x="387393" y="4079406"/>
                  <a:pt x="382573" y="4072190"/>
                  <a:pt x="382141" y="4063270"/>
                </a:cubicBezTo>
                <a:cubicBezTo>
                  <a:pt x="381420" y="4048406"/>
                  <a:pt x="389548" y="4031624"/>
                  <a:pt x="406520" y="4012923"/>
                </a:cubicBezTo>
                <a:cubicBezTo>
                  <a:pt x="423492" y="3994222"/>
                  <a:pt x="443510" y="3976861"/>
                  <a:pt x="466572" y="3960844"/>
                </a:cubicBezTo>
                <a:cubicBezTo>
                  <a:pt x="489635" y="3944827"/>
                  <a:pt x="514220" y="3929483"/>
                  <a:pt x="540326" y="3914809"/>
                </a:cubicBezTo>
                <a:cubicBezTo>
                  <a:pt x="566434" y="3900134"/>
                  <a:pt x="588262" y="3889392"/>
                  <a:pt x="605810" y="3882581"/>
                </a:cubicBezTo>
                <a:cubicBezTo>
                  <a:pt x="599289" y="3870977"/>
                  <a:pt x="595451" y="3853285"/>
                  <a:pt x="594298" y="3829503"/>
                </a:cubicBezTo>
                <a:cubicBezTo>
                  <a:pt x="592858" y="3799774"/>
                  <a:pt x="598083" y="3784622"/>
                  <a:pt x="609975" y="3784045"/>
                </a:cubicBezTo>
                <a:cubicBezTo>
                  <a:pt x="618894" y="3783613"/>
                  <a:pt x="627884" y="3784667"/>
                  <a:pt x="636946" y="3787207"/>
                </a:cubicBezTo>
                <a:cubicBezTo>
                  <a:pt x="646008" y="3789749"/>
                  <a:pt x="654998" y="3790802"/>
                  <a:pt x="663919" y="3790370"/>
                </a:cubicBezTo>
                <a:cubicBezTo>
                  <a:pt x="699591" y="3788641"/>
                  <a:pt x="723974" y="3784480"/>
                  <a:pt x="737063" y="3777886"/>
                </a:cubicBezTo>
                <a:cubicBezTo>
                  <a:pt x="750153" y="3771292"/>
                  <a:pt x="758639" y="3761941"/>
                  <a:pt x="762522" y="3749833"/>
                </a:cubicBezTo>
                <a:cubicBezTo>
                  <a:pt x="766406" y="3737727"/>
                  <a:pt x="768658" y="3722718"/>
                  <a:pt x="769279" y="3704808"/>
                </a:cubicBezTo>
                <a:cubicBezTo>
                  <a:pt x="769901" y="3686900"/>
                  <a:pt x="777069" y="3665693"/>
                  <a:pt x="790779" y="3641190"/>
                </a:cubicBezTo>
                <a:cubicBezTo>
                  <a:pt x="819265" y="3675568"/>
                  <a:pt x="861749" y="3691387"/>
                  <a:pt x="918232" y="3688650"/>
                </a:cubicBezTo>
                <a:cubicBezTo>
                  <a:pt x="936069" y="3687785"/>
                  <a:pt x="954470" y="3683170"/>
                  <a:pt x="973434" y="3674801"/>
                </a:cubicBezTo>
                <a:cubicBezTo>
                  <a:pt x="992396" y="3666432"/>
                  <a:pt x="1005977" y="3654599"/>
                  <a:pt x="1014175" y="3639303"/>
                </a:cubicBezTo>
                <a:close/>
                <a:moveTo>
                  <a:pt x="339587" y="3254747"/>
                </a:moveTo>
                <a:lnTo>
                  <a:pt x="336442" y="3258700"/>
                </a:lnTo>
                <a:cubicBezTo>
                  <a:pt x="326829" y="3275555"/>
                  <a:pt x="317253" y="3293154"/>
                  <a:pt x="307712" y="3311495"/>
                </a:cubicBezTo>
                <a:cubicBezTo>
                  <a:pt x="298171" y="3329835"/>
                  <a:pt x="289339" y="3347398"/>
                  <a:pt x="281213" y="3364181"/>
                </a:cubicBezTo>
                <a:cubicBezTo>
                  <a:pt x="273086" y="3380964"/>
                  <a:pt x="266050" y="3389499"/>
                  <a:pt x="260105" y="3389787"/>
                </a:cubicBezTo>
                <a:cubicBezTo>
                  <a:pt x="259241" y="3371951"/>
                  <a:pt x="264321" y="3353825"/>
                  <a:pt x="275348" y="3335412"/>
                </a:cubicBezTo>
                <a:cubicBezTo>
                  <a:pt x="286376" y="3316999"/>
                  <a:pt x="298217" y="3300036"/>
                  <a:pt x="310875" y="3284524"/>
                </a:cubicBezTo>
                <a:close/>
                <a:moveTo>
                  <a:pt x="368699" y="3232554"/>
                </a:moveTo>
                <a:cubicBezTo>
                  <a:pt x="365727" y="3232698"/>
                  <a:pt x="358511" y="3237518"/>
                  <a:pt x="347051" y="3247012"/>
                </a:cubicBezTo>
                <a:lnTo>
                  <a:pt x="339589" y="3254747"/>
                </a:lnTo>
                <a:lnTo>
                  <a:pt x="351715" y="3239524"/>
                </a:lnTo>
                <a:cubicBezTo>
                  <a:pt x="357094" y="3235163"/>
                  <a:pt x="362753" y="3232842"/>
                  <a:pt x="368699" y="3232554"/>
                </a:cubicBezTo>
                <a:close/>
                <a:moveTo>
                  <a:pt x="615390" y="3158022"/>
                </a:moveTo>
                <a:cubicBezTo>
                  <a:pt x="621624" y="3163680"/>
                  <a:pt x="624884" y="3169480"/>
                  <a:pt x="625173" y="3175426"/>
                </a:cubicBezTo>
                <a:cubicBezTo>
                  <a:pt x="625461" y="3181372"/>
                  <a:pt x="625749" y="3187318"/>
                  <a:pt x="626037" y="3193263"/>
                </a:cubicBezTo>
                <a:cubicBezTo>
                  <a:pt x="626613" y="3205155"/>
                  <a:pt x="623929" y="3211245"/>
                  <a:pt x="617983" y="3211533"/>
                </a:cubicBezTo>
                <a:lnTo>
                  <a:pt x="599282" y="3194559"/>
                </a:lnTo>
                <a:cubicBezTo>
                  <a:pt x="598994" y="3188615"/>
                  <a:pt x="601678" y="3182525"/>
                  <a:pt x="607336" y="3176290"/>
                </a:cubicBezTo>
                <a:cubicBezTo>
                  <a:pt x="612994" y="3170056"/>
                  <a:pt x="615678" y="3163968"/>
                  <a:pt x="615390" y="3158022"/>
                </a:cubicBezTo>
                <a:close/>
                <a:moveTo>
                  <a:pt x="238708" y="2980383"/>
                </a:moveTo>
                <a:lnTo>
                  <a:pt x="236195" y="2988670"/>
                </a:lnTo>
                <a:cubicBezTo>
                  <a:pt x="231113" y="3006795"/>
                  <a:pt x="212223" y="3016650"/>
                  <a:pt x="179521" y="3018235"/>
                </a:cubicBezTo>
                <a:cubicBezTo>
                  <a:pt x="188151" y="3011858"/>
                  <a:pt x="196782" y="3005480"/>
                  <a:pt x="205412" y="2999102"/>
                </a:cubicBezTo>
                <a:close/>
                <a:moveTo>
                  <a:pt x="240224" y="2979536"/>
                </a:moveTo>
                <a:lnTo>
                  <a:pt x="238709" y="2980382"/>
                </a:lnTo>
                <a:lnTo>
                  <a:pt x="238948" y="2979598"/>
                </a:lnTo>
                <a:close/>
                <a:moveTo>
                  <a:pt x="255467" y="2925161"/>
                </a:moveTo>
                <a:lnTo>
                  <a:pt x="238948" y="2979598"/>
                </a:lnTo>
                <a:lnTo>
                  <a:pt x="186711" y="2982130"/>
                </a:lnTo>
                <a:cubicBezTo>
                  <a:pt x="191793" y="2964003"/>
                  <a:pt x="202474" y="2953802"/>
                  <a:pt x="218752" y="2951523"/>
                </a:cubicBezTo>
                <a:cubicBezTo>
                  <a:pt x="235030" y="2949245"/>
                  <a:pt x="247269" y="2940457"/>
                  <a:pt x="255467" y="2925161"/>
                </a:cubicBezTo>
                <a:close/>
                <a:moveTo>
                  <a:pt x="3591657" y="2039371"/>
                </a:moveTo>
                <a:cubicBezTo>
                  <a:pt x="3606521" y="2038651"/>
                  <a:pt x="3620080" y="2041719"/>
                  <a:pt x="3632330" y="2048575"/>
                </a:cubicBezTo>
                <a:cubicBezTo>
                  <a:pt x="3644583" y="2055431"/>
                  <a:pt x="3655383" y="2063102"/>
                  <a:pt x="3664733" y="2071588"/>
                </a:cubicBezTo>
                <a:lnTo>
                  <a:pt x="3656248" y="2080938"/>
                </a:lnTo>
                <a:cubicBezTo>
                  <a:pt x="3641383" y="2081659"/>
                  <a:pt x="3627969" y="2081564"/>
                  <a:pt x="3616007" y="2080654"/>
                </a:cubicBezTo>
                <a:cubicBezTo>
                  <a:pt x="3604043" y="2079745"/>
                  <a:pt x="3593242" y="2072074"/>
                  <a:pt x="3583603" y="2057642"/>
                </a:cubicBezTo>
                <a:cubicBezTo>
                  <a:pt x="3583315" y="2051696"/>
                  <a:pt x="3584585" y="2047164"/>
                  <a:pt x="3587413" y="2044047"/>
                </a:cubicBezTo>
                <a:cubicBezTo>
                  <a:pt x="3587269" y="2041075"/>
                  <a:pt x="3588683" y="2039515"/>
                  <a:pt x="3591657" y="2039371"/>
                </a:cubicBezTo>
                <a:close/>
                <a:moveTo>
                  <a:pt x="6800" y="1667805"/>
                </a:moveTo>
                <a:cubicBezTo>
                  <a:pt x="21952" y="1673031"/>
                  <a:pt x="35056" y="1682080"/>
                  <a:pt x="46108" y="1694954"/>
                </a:cubicBezTo>
                <a:cubicBezTo>
                  <a:pt x="57161" y="1707828"/>
                  <a:pt x="63049" y="1721695"/>
                  <a:pt x="63769" y="1736559"/>
                </a:cubicBezTo>
                <a:cubicBezTo>
                  <a:pt x="64345" y="1748451"/>
                  <a:pt x="58976" y="1760632"/>
                  <a:pt x="47661" y="1773098"/>
                </a:cubicBezTo>
                <a:cubicBezTo>
                  <a:pt x="32797" y="1773819"/>
                  <a:pt x="21324" y="1767670"/>
                  <a:pt x="13244" y="1754654"/>
                </a:cubicBezTo>
                <a:cubicBezTo>
                  <a:pt x="5163" y="1741636"/>
                  <a:pt x="763" y="1727695"/>
                  <a:pt x="43" y="1712830"/>
                </a:cubicBezTo>
                <a:cubicBezTo>
                  <a:pt x="-245" y="1706884"/>
                  <a:pt x="881" y="1699380"/>
                  <a:pt x="3421" y="1690318"/>
                </a:cubicBezTo>
                <a:cubicBezTo>
                  <a:pt x="5962" y="1681255"/>
                  <a:pt x="7088" y="1673751"/>
                  <a:pt x="6800" y="1667805"/>
                </a:cubicBezTo>
                <a:close/>
                <a:moveTo>
                  <a:pt x="1067026" y="1663353"/>
                </a:moveTo>
                <a:lnTo>
                  <a:pt x="1067028" y="1663356"/>
                </a:lnTo>
                <a:lnTo>
                  <a:pt x="1084074" y="1669233"/>
                </a:lnTo>
                <a:lnTo>
                  <a:pt x="1097884" y="1677503"/>
                </a:lnTo>
                <a:lnTo>
                  <a:pt x="1097886" y="1677501"/>
                </a:lnTo>
                <a:cubicBezTo>
                  <a:pt x="1091796" y="1674817"/>
                  <a:pt x="1087193" y="1672060"/>
                  <a:pt x="1084075" y="1669231"/>
                </a:cubicBezTo>
                <a:close/>
                <a:moveTo>
                  <a:pt x="1306224" y="442698"/>
                </a:moveTo>
                <a:cubicBezTo>
                  <a:pt x="1324060" y="441833"/>
                  <a:pt x="1333555" y="453291"/>
                  <a:pt x="1334707" y="477074"/>
                </a:cubicBezTo>
                <a:cubicBezTo>
                  <a:pt x="1334419" y="471130"/>
                  <a:pt x="1328293" y="467701"/>
                  <a:pt x="1316330" y="466791"/>
                </a:cubicBezTo>
                <a:cubicBezTo>
                  <a:pt x="1304366" y="465881"/>
                  <a:pt x="1298168" y="460967"/>
                  <a:pt x="1297736" y="452048"/>
                </a:cubicBezTo>
                <a:cubicBezTo>
                  <a:pt x="1297448" y="446102"/>
                  <a:pt x="1300277" y="442986"/>
                  <a:pt x="1306224" y="442698"/>
                </a:cubicBezTo>
                <a:close/>
                <a:moveTo>
                  <a:pt x="2644982" y="29174"/>
                </a:moveTo>
                <a:cubicBezTo>
                  <a:pt x="2650928" y="28886"/>
                  <a:pt x="2656947" y="30084"/>
                  <a:pt x="2663035" y="32769"/>
                </a:cubicBezTo>
                <a:cubicBezTo>
                  <a:pt x="2669125" y="35453"/>
                  <a:pt x="2675143" y="36651"/>
                  <a:pt x="2681089" y="36363"/>
                </a:cubicBezTo>
                <a:cubicBezTo>
                  <a:pt x="2675864" y="51516"/>
                  <a:pt x="2672124" y="66596"/>
                  <a:pt x="2669872" y="81604"/>
                </a:cubicBezTo>
                <a:cubicBezTo>
                  <a:pt x="2667620" y="96613"/>
                  <a:pt x="2666853" y="111549"/>
                  <a:pt x="2667573" y="126413"/>
                </a:cubicBezTo>
                <a:cubicBezTo>
                  <a:pt x="2668006" y="135333"/>
                  <a:pt x="2669854" y="142693"/>
                  <a:pt x="2673114" y="148493"/>
                </a:cubicBezTo>
                <a:cubicBezTo>
                  <a:pt x="2676374" y="154295"/>
                  <a:pt x="2678222" y="161655"/>
                  <a:pt x="2678655" y="170574"/>
                </a:cubicBezTo>
                <a:cubicBezTo>
                  <a:pt x="2653627" y="207545"/>
                  <a:pt x="2638240" y="258948"/>
                  <a:pt x="2632490" y="324782"/>
                </a:cubicBezTo>
                <a:cubicBezTo>
                  <a:pt x="2683893" y="340170"/>
                  <a:pt x="2731868" y="361684"/>
                  <a:pt x="2776415" y="389323"/>
                </a:cubicBezTo>
                <a:cubicBezTo>
                  <a:pt x="2820963" y="416962"/>
                  <a:pt x="2855127" y="430206"/>
                  <a:pt x="2878911" y="429053"/>
                </a:cubicBezTo>
                <a:cubicBezTo>
                  <a:pt x="2899719" y="428044"/>
                  <a:pt x="2925827" y="413370"/>
                  <a:pt x="2957231" y="385030"/>
                </a:cubicBezTo>
                <a:cubicBezTo>
                  <a:pt x="2988637" y="356689"/>
                  <a:pt x="3019082" y="323925"/>
                  <a:pt x="3048567" y="286738"/>
                </a:cubicBezTo>
                <a:cubicBezTo>
                  <a:pt x="3078053" y="249551"/>
                  <a:pt x="3106016" y="211694"/>
                  <a:pt x="3132458" y="173165"/>
                </a:cubicBezTo>
                <a:cubicBezTo>
                  <a:pt x="3158899" y="134635"/>
                  <a:pt x="3179046" y="104605"/>
                  <a:pt x="3192902" y="83075"/>
                </a:cubicBezTo>
                <a:cubicBezTo>
                  <a:pt x="3163227" y="147089"/>
                  <a:pt x="3131429" y="213442"/>
                  <a:pt x="3097510" y="282132"/>
                </a:cubicBezTo>
                <a:cubicBezTo>
                  <a:pt x="3063593" y="350822"/>
                  <a:pt x="3027119" y="412931"/>
                  <a:pt x="2988094" y="468459"/>
                </a:cubicBezTo>
                <a:cubicBezTo>
                  <a:pt x="2995193" y="491953"/>
                  <a:pt x="3009267" y="521069"/>
                  <a:pt x="3030320" y="555807"/>
                </a:cubicBezTo>
                <a:cubicBezTo>
                  <a:pt x="3051371" y="590544"/>
                  <a:pt x="3069331" y="607553"/>
                  <a:pt x="3084195" y="606833"/>
                </a:cubicBezTo>
                <a:cubicBezTo>
                  <a:pt x="3116896" y="605248"/>
                  <a:pt x="3143004" y="590573"/>
                  <a:pt x="3162516" y="562810"/>
                </a:cubicBezTo>
                <a:cubicBezTo>
                  <a:pt x="3182029" y="535045"/>
                  <a:pt x="3205163" y="520514"/>
                  <a:pt x="3231919" y="519217"/>
                </a:cubicBezTo>
                <a:cubicBezTo>
                  <a:pt x="3240838" y="518785"/>
                  <a:pt x="3250679" y="522034"/>
                  <a:pt x="3261445" y="528962"/>
                </a:cubicBezTo>
                <a:cubicBezTo>
                  <a:pt x="3272210" y="535889"/>
                  <a:pt x="3277809" y="543813"/>
                  <a:pt x="3278241" y="552731"/>
                </a:cubicBezTo>
                <a:cubicBezTo>
                  <a:pt x="3278962" y="567595"/>
                  <a:pt x="3261209" y="585589"/>
                  <a:pt x="3224985" y="606714"/>
                </a:cubicBezTo>
                <a:cubicBezTo>
                  <a:pt x="3188761" y="627838"/>
                  <a:pt x="3166622" y="647535"/>
                  <a:pt x="3158568" y="665804"/>
                </a:cubicBezTo>
                <a:cubicBezTo>
                  <a:pt x="3159144" y="677696"/>
                  <a:pt x="3169598" y="693578"/>
                  <a:pt x="3189931" y="713452"/>
                </a:cubicBezTo>
                <a:cubicBezTo>
                  <a:pt x="3210264" y="733324"/>
                  <a:pt x="3232824" y="753090"/>
                  <a:pt x="3257616" y="772747"/>
                </a:cubicBezTo>
                <a:cubicBezTo>
                  <a:pt x="3282407" y="792405"/>
                  <a:pt x="3304825" y="809197"/>
                  <a:pt x="3324868" y="823125"/>
                </a:cubicBezTo>
                <a:cubicBezTo>
                  <a:pt x="3344913" y="837052"/>
                  <a:pt x="3355078" y="846988"/>
                  <a:pt x="3355366" y="852934"/>
                </a:cubicBezTo>
                <a:lnTo>
                  <a:pt x="3381690" y="842719"/>
                </a:lnTo>
                <a:cubicBezTo>
                  <a:pt x="3399239" y="835909"/>
                  <a:pt x="3413959" y="832216"/>
                  <a:pt x="3425851" y="831640"/>
                </a:cubicBezTo>
                <a:cubicBezTo>
                  <a:pt x="3434769" y="831208"/>
                  <a:pt x="3441602" y="833856"/>
                  <a:pt x="3446349" y="839586"/>
                </a:cubicBezTo>
                <a:cubicBezTo>
                  <a:pt x="3451097" y="845315"/>
                  <a:pt x="3458074" y="850937"/>
                  <a:pt x="3467280" y="856449"/>
                </a:cubicBezTo>
                <a:cubicBezTo>
                  <a:pt x="3476487" y="861963"/>
                  <a:pt x="3489410" y="867297"/>
                  <a:pt x="3506049" y="872451"/>
                </a:cubicBezTo>
                <a:cubicBezTo>
                  <a:pt x="3522687" y="877604"/>
                  <a:pt x="3547357" y="879388"/>
                  <a:pt x="3580059" y="877803"/>
                </a:cubicBezTo>
                <a:cubicBezTo>
                  <a:pt x="3562509" y="884613"/>
                  <a:pt x="3541318" y="893090"/>
                  <a:pt x="3516480" y="903233"/>
                </a:cubicBezTo>
                <a:cubicBezTo>
                  <a:pt x="3491643" y="913376"/>
                  <a:pt x="3468329" y="924190"/>
                  <a:pt x="3446537" y="935676"/>
                </a:cubicBezTo>
                <a:cubicBezTo>
                  <a:pt x="3424745" y="947161"/>
                  <a:pt x="3406776" y="960697"/>
                  <a:pt x="3392632" y="976281"/>
                </a:cubicBezTo>
                <a:cubicBezTo>
                  <a:pt x="3378488" y="991866"/>
                  <a:pt x="3371921" y="1010063"/>
                  <a:pt x="3372929" y="1030873"/>
                </a:cubicBezTo>
                <a:cubicBezTo>
                  <a:pt x="3374514" y="1063573"/>
                  <a:pt x="3382153" y="1098217"/>
                  <a:pt x="3395846" y="1134801"/>
                </a:cubicBezTo>
                <a:cubicBezTo>
                  <a:pt x="3409538" y="1171385"/>
                  <a:pt x="3428276" y="1189100"/>
                  <a:pt x="3452059" y="1187948"/>
                </a:cubicBezTo>
                <a:cubicBezTo>
                  <a:pt x="3460977" y="1187515"/>
                  <a:pt x="3469823" y="1185597"/>
                  <a:pt x="3478597" y="1182193"/>
                </a:cubicBezTo>
                <a:cubicBezTo>
                  <a:pt x="3487373" y="1178787"/>
                  <a:pt x="3496219" y="1176868"/>
                  <a:pt x="3505137" y="1176436"/>
                </a:cubicBezTo>
                <a:cubicBezTo>
                  <a:pt x="3537838" y="1174851"/>
                  <a:pt x="3563324" y="1178086"/>
                  <a:pt x="3581593" y="1186140"/>
                </a:cubicBezTo>
                <a:cubicBezTo>
                  <a:pt x="3599862" y="1194194"/>
                  <a:pt x="3616574" y="1200833"/>
                  <a:pt x="3631726" y="1206059"/>
                </a:cubicBezTo>
                <a:cubicBezTo>
                  <a:pt x="3711560" y="1193251"/>
                  <a:pt x="3790197" y="1186459"/>
                  <a:pt x="3867634" y="1185687"/>
                </a:cubicBezTo>
                <a:cubicBezTo>
                  <a:pt x="3945072" y="1184913"/>
                  <a:pt x="4017619" y="1175437"/>
                  <a:pt x="4085273" y="1157259"/>
                </a:cubicBezTo>
                <a:cubicBezTo>
                  <a:pt x="4085850" y="1169151"/>
                  <a:pt x="4066923" y="1178262"/>
                  <a:pt x="4028491" y="1184595"/>
                </a:cubicBezTo>
                <a:cubicBezTo>
                  <a:pt x="3990061" y="1190927"/>
                  <a:pt x="3945648" y="1196805"/>
                  <a:pt x="3895255" y="1202226"/>
                </a:cubicBezTo>
                <a:cubicBezTo>
                  <a:pt x="3844860" y="1207649"/>
                  <a:pt x="3794393" y="1211585"/>
                  <a:pt x="3743855" y="1214034"/>
                </a:cubicBezTo>
                <a:cubicBezTo>
                  <a:pt x="3693318" y="1216484"/>
                  <a:pt x="3656229" y="1219771"/>
                  <a:pt x="3632591" y="1223895"/>
                </a:cubicBezTo>
                <a:cubicBezTo>
                  <a:pt x="3609959" y="1248832"/>
                  <a:pt x="3577835" y="1262308"/>
                  <a:pt x="3536214" y="1264325"/>
                </a:cubicBezTo>
                <a:cubicBezTo>
                  <a:pt x="3527296" y="1264757"/>
                  <a:pt x="3518306" y="1263703"/>
                  <a:pt x="3509244" y="1261163"/>
                </a:cubicBezTo>
                <a:cubicBezTo>
                  <a:pt x="3500181" y="1258621"/>
                  <a:pt x="3488217" y="1257712"/>
                  <a:pt x="3473353" y="1258432"/>
                </a:cubicBezTo>
                <a:cubicBezTo>
                  <a:pt x="3455517" y="1259297"/>
                  <a:pt x="3441684" y="1265927"/>
                  <a:pt x="3431854" y="1278322"/>
                </a:cubicBezTo>
                <a:cubicBezTo>
                  <a:pt x="3422026" y="1290718"/>
                  <a:pt x="3415314" y="1305942"/>
                  <a:pt x="3411720" y="1323995"/>
                </a:cubicBezTo>
                <a:cubicBezTo>
                  <a:pt x="3408125" y="1342049"/>
                  <a:pt x="3406760" y="1359994"/>
                  <a:pt x="3407625" y="1377830"/>
                </a:cubicBezTo>
                <a:cubicBezTo>
                  <a:pt x="3408489" y="1395668"/>
                  <a:pt x="3409210" y="1410533"/>
                  <a:pt x="3409786" y="1422423"/>
                </a:cubicBezTo>
                <a:cubicBezTo>
                  <a:pt x="3411947" y="1467016"/>
                  <a:pt x="3422342" y="1497055"/>
                  <a:pt x="3440971" y="1512541"/>
                </a:cubicBezTo>
                <a:cubicBezTo>
                  <a:pt x="3459602" y="1528028"/>
                  <a:pt x="3480279" y="1539689"/>
                  <a:pt x="3503008" y="1547527"/>
                </a:cubicBezTo>
                <a:cubicBezTo>
                  <a:pt x="3525737" y="1555366"/>
                  <a:pt x="3546979" y="1563276"/>
                  <a:pt x="3566736" y="1571258"/>
                </a:cubicBezTo>
                <a:cubicBezTo>
                  <a:pt x="3586490" y="1579239"/>
                  <a:pt x="3597088" y="1598095"/>
                  <a:pt x="3598529" y="1627824"/>
                </a:cubicBezTo>
                <a:cubicBezTo>
                  <a:pt x="3598817" y="1633770"/>
                  <a:pt x="3593017" y="1637030"/>
                  <a:pt x="3581125" y="1637606"/>
                </a:cubicBezTo>
                <a:cubicBezTo>
                  <a:pt x="3554368" y="1638903"/>
                  <a:pt x="3527470" y="1637228"/>
                  <a:pt x="3500425" y="1632578"/>
                </a:cubicBezTo>
                <a:cubicBezTo>
                  <a:pt x="3473382" y="1627929"/>
                  <a:pt x="3443366" y="1623424"/>
                  <a:pt x="3410375" y="1619063"/>
                </a:cubicBezTo>
                <a:cubicBezTo>
                  <a:pt x="3384773" y="1644143"/>
                  <a:pt x="3363643" y="1684650"/>
                  <a:pt x="3346984" y="1740583"/>
                </a:cubicBezTo>
                <a:cubicBezTo>
                  <a:pt x="3330327" y="1796517"/>
                  <a:pt x="3322357" y="1831916"/>
                  <a:pt x="3323078" y="1846781"/>
                </a:cubicBezTo>
                <a:cubicBezTo>
                  <a:pt x="3323798" y="1861645"/>
                  <a:pt x="3338185" y="1881807"/>
                  <a:pt x="3366238" y="1907265"/>
                </a:cubicBezTo>
                <a:cubicBezTo>
                  <a:pt x="3394289" y="1932724"/>
                  <a:pt x="3408532" y="1949913"/>
                  <a:pt x="3408964" y="1958832"/>
                </a:cubicBezTo>
                <a:cubicBezTo>
                  <a:pt x="3409252" y="1964777"/>
                  <a:pt x="3405008" y="1969453"/>
                  <a:pt x="3396234" y="1972857"/>
                </a:cubicBezTo>
                <a:cubicBezTo>
                  <a:pt x="3387460" y="1976263"/>
                  <a:pt x="3380100" y="1978110"/>
                  <a:pt x="3374154" y="1978398"/>
                </a:cubicBezTo>
                <a:cubicBezTo>
                  <a:pt x="3356318" y="1979262"/>
                  <a:pt x="3339751" y="1975595"/>
                  <a:pt x="3324455" y="1967397"/>
                </a:cubicBezTo>
                <a:cubicBezTo>
                  <a:pt x="3309158" y="1959199"/>
                  <a:pt x="3292592" y="1955532"/>
                  <a:pt x="3274754" y="1956396"/>
                </a:cubicBezTo>
                <a:cubicBezTo>
                  <a:pt x="3259889" y="1957116"/>
                  <a:pt x="3244534" y="1963076"/>
                  <a:pt x="3228688" y="1974273"/>
                </a:cubicBezTo>
                <a:cubicBezTo>
                  <a:pt x="3212842" y="1985471"/>
                  <a:pt x="3205279" y="1998501"/>
                  <a:pt x="3206000" y="2013365"/>
                </a:cubicBezTo>
                <a:cubicBezTo>
                  <a:pt x="3206864" y="2031203"/>
                  <a:pt x="3219547" y="2046977"/>
                  <a:pt x="3244052" y="2060688"/>
                </a:cubicBezTo>
                <a:cubicBezTo>
                  <a:pt x="3268554" y="2074400"/>
                  <a:pt x="3281237" y="2090174"/>
                  <a:pt x="3282102" y="2108012"/>
                </a:cubicBezTo>
                <a:cubicBezTo>
                  <a:pt x="3282534" y="2116930"/>
                  <a:pt x="3279958" y="2125250"/>
                  <a:pt x="3274372" y="2132970"/>
                </a:cubicBezTo>
                <a:cubicBezTo>
                  <a:pt x="3268786" y="2140690"/>
                  <a:pt x="3263020" y="2144694"/>
                  <a:pt x="3257076" y="2144982"/>
                </a:cubicBezTo>
                <a:lnTo>
                  <a:pt x="3138973" y="2106008"/>
                </a:lnTo>
                <a:cubicBezTo>
                  <a:pt x="3113083" y="2125143"/>
                  <a:pt x="3091831" y="2147777"/>
                  <a:pt x="3075218" y="2173910"/>
                </a:cubicBezTo>
                <a:cubicBezTo>
                  <a:pt x="3058606" y="2200043"/>
                  <a:pt x="3037714" y="2230109"/>
                  <a:pt x="3012543" y="2264106"/>
                </a:cubicBezTo>
                <a:cubicBezTo>
                  <a:pt x="3022327" y="2281512"/>
                  <a:pt x="3037457" y="2301638"/>
                  <a:pt x="3057932" y="2324484"/>
                </a:cubicBezTo>
                <a:cubicBezTo>
                  <a:pt x="3078409" y="2347330"/>
                  <a:pt x="3089223" y="2370644"/>
                  <a:pt x="3090376" y="2394427"/>
                </a:cubicBezTo>
                <a:cubicBezTo>
                  <a:pt x="3090952" y="2406319"/>
                  <a:pt x="3085582" y="2418497"/>
                  <a:pt x="3074268" y="2430965"/>
                </a:cubicBezTo>
                <a:cubicBezTo>
                  <a:pt x="3047224" y="2426316"/>
                  <a:pt x="3025945" y="2417664"/>
                  <a:pt x="3010433" y="2405006"/>
                </a:cubicBezTo>
                <a:cubicBezTo>
                  <a:pt x="2994920" y="2392348"/>
                  <a:pt x="2983124" y="2379512"/>
                  <a:pt x="2975044" y="2366494"/>
                </a:cubicBezTo>
                <a:cubicBezTo>
                  <a:pt x="2966963" y="2353476"/>
                  <a:pt x="2960405" y="2341129"/>
                  <a:pt x="2955369" y="2329455"/>
                </a:cubicBezTo>
                <a:cubicBezTo>
                  <a:pt x="2950334" y="2317779"/>
                  <a:pt x="2946329" y="2312013"/>
                  <a:pt x="2943357" y="2312157"/>
                </a:cubicBezTo>
                <a:cubicBezTo>
                  <a:pt x="2916601" y="2313454"/>
                  <a:pt x="2890278" y="2323670"/>
                  <a:pt x="2864386" y="2342803"/>
                </a:cubicBezTo>
                <a:cubicBezTo>
                  <a:pt x="2838496" y="2361937"/>
                  <a:pt x="2818550" y="2380783"/>
                  <a:pt x="2804551" y="2399340"/>
                </a:cubicBezTo>
                <a:cubicBezTo>
                  <a:pt x="2814189" y="2413772"/>
                  <a:pt x="2831093" y="2439772"/>
                  <a:pt x="2855263" y="2477338"/>
                </a:cubicBezTo>
                <a:cubicBezTo>
                  <a:pt x="2879432" y="2514904"/>
                  <a:pt x="2904380" y="2553177"/>
                  <a:pt x="2930108" y="2592159"/>
                </a:cubicBezTo>
                <a:cubicBezTo>
                  <a:pt x="2955837" y="2631139"/>
                  <a:pt x="2978411" y="2666548"/>
                  <a:pt x="2997834" y="2698384"/>
                </a:cubicBezTo>
                <a:cubicBezTo>
                  <a:pt x="3017255" y="2730220"/>
                  <a:pt x="3027110" y="2749113"/>
                  <a:pt x="3027398" y="2755059"/>
                </a:cubicBezTo>
                <a:cubicBezTo>
                  <a:pt x="3027686" y="2761005"/>
                  <a:pt x="3026488" y="2767021"/>
                  <a:pt x="3023804" y="2773111"/>
                </a:cubicBezTo>
                <a:cubicBezTo>
                  <a:pt x="3021118" y="2779201"/>
                  <a:pt x="3016804" y="2782389"/>
                  <a:pt x="3010858" y="2782678"/>
                </a:cubicBezTo>
                <a:cubicBezTo>
                  <a:pt x="3013830" y="2782534"/>
                  <a:pt x="3001183" y="2767502"/>
                  <a:pt x="2972914" y="2737585"/>
                </a:cubicBezTo>
                <a:cubicBezTo>
                  <a:pt x="2944647" y="2707667"/>
                  <a:pt x="2911738" y="2674248"/>
                  <a:pt x="2874192" y="2637330"/>
                </a:cubicBezTo>
                <a:cubicBezTo>
                  <a:pt x="2836644" y="2600413"/>
                  <a:pt x="2801506" y="2567102"/>
                  <a:pt x="2768779" y="2537400"/>
                </a:cubicBezTo>
                <a:cubicBezTo>
                  <a:pt x="2736051" y="2507699"/>
                  <a:pt x="2716715" y="2492992"/>
                  <a:pt x="2710769" y="2493280"/>
                </a:cubicBezTo>
                <a:cubicBezTo>
                  <a:pt x="2704823" y="2493568"/>
                  <a:pt x="2700616" y="2498987"/>
                  <a:pt x="2698148" y="2509536"/>
                </a:cubicBezTo>
                <a:cubicBezTo>
                  <a:pt x="2695680" y="2520084"/>
                  <a:pt x="2691688" y="2529963"/>
                  <a:pt x="2686174" y="2539170"/>
                </a:cubicBezTo>
                <a:cubicBezTo>
                  <a:pt x="2687039" y="2557006"/>
                  <a:pt x="2692219" y="2571654"/>
                  <a:pt x="2701714" y="2583114"/>
                </a:cubicBezTo>
                <a:cubicBezTo>
                  <a:pt x="2711208" y="2594572"/>
                  <a:pt x="2716388" y="2609220"/>
                  <a:pt x="2717253" y="2627058"/>
                </a:cubicBezTo>
                <a:cubicBezTo>
                  <a:pt x="2718406" y="2650841"/>
                  <a:pt x="2713851" y="2664471"/>
                  <a:pt x="2703591" y="2667947"/>
                </a:cubicBezTo>
                <a:cubicBezTo>
                  <a:pt x="2693329" y="2671425"/>
                  <a:pt x="2680767" y="2673524"/>
                  <a:pt x="2665903" y="2674244"/>
                </a:cubicBezTo>
                <a:cubicBezTo>
                  <a:pt x="2651039" y="2674965"/>
                  <a:pt x="2640404" y="2655366"/>
                  <a:pt x="2634000" y="2615449"/>
                </a:cubicBezTo>
                <a:cubicBezTo>
                  <a:pt x="2627595" y="2575531"/>
                  <a:pt x="2611853" y="2542772"/>
                  <a:pt x="2586774" y="2517168"/>
                </a:cubicBezTo>
                <a:cubicBezTo>
                  <a:pt x="2545155" y="2519185"/>
                  <a:pt x="2499999" y="2525099"/>
                  <a:pt x="2451307" y="2534908"/>
                </a:cubicBezTo>
                <a:cubicBezTo>
                  <a:pt x="2402616" y="2544718"/>
                  <a:pt x="2365685" y="2566622"/>
                  <a:pt x="2340514" y="2600619"/>
                </a:cubicBezTo>
                <a:cubicBezTo>
                  <a:pt x="2341954" y="2630348"/>
                  <a:pt x="2338048" y="2657355"/>
                  <a:pt x="2328796" y="2681643"/>
                </a:cubicBezTo>
                <a:cubicBezTo>
                  <a:pt x="2319545" y="2705930"/>
                  <a:pt x="2309476" y="2728766"/>
                  <a:pt x="2298593" y="2750151"/>
                </a:cubicBezTo>
                <a:cubicBezTo>
                  <a:pt x="2287711" y="2771538"/>
                  <a:pt x="2277535" y="2792145"/>
                  <a:pt x="2268067" y="2811972"/>
                </a:cubicBezTo>
                <a:cubicBezTo>
                  <a:pt x="2258599" y="2831801"/>
                  <a:pt x="2254369" y="2852120"/>
                  <a:pt x="2255377" y="2872929"/>
                </a:cubicBezTo>
                <a:cubicBezTo>
                  <a:pt x="2256530" y="2896713"/>
                  <a:pt x="2260547" y="2918122"/>
                  <a:pt x="2267429" y="2937156"/>
                </a:cubicBezTo>
                <a:cubicBezTo>
                  <a:pt x="2274312" y="2956192"/>
                  <a:pt x="2278112" y="2973142"/>
                  <a:pt x="2278833" y="2988006"/>
                </a:cubicBezTo>
                <a:cubicBezTo>
                  <a:pt x="2278977" y="2990978"/>
                  <a:pt x="2278342" y="2993245"/>
                  <a:pt x="2276928" y="2994803"/>
                </a:cubicBezTo>
                <a:cubicBezTo>
                  <a:pt x="2275514" y="2996361"/>
                  <a:pt x="2274879" y="2998626"/>
                  <a:pt x="2275023" y="3001600"/>
                </a:cubicBezTo>
                <a:lnTo>
                  <a:pt x="2270779" y="3006275"/>
                </a:lnTo>
                <a:cubicBezTo>
                  <a:pt x="2255915" y="3006995"/>
                  <a:pt x="2245569" y="2993342"/>
                  <a:pt x="2239740" y="2965318"/>
                </a:cubicBezTo>
                <a:cubicBezTo>
                  <a:pt x="2233913" y="2937291"/>
                  <a:pt x="2230638" y="2915846"/>
                  <a:pt x="2229918" y="2900982"/>
                </a:cubicBezTo>
                <a:cubicBezTo>
                  <a:pt x="2229629" y="2895036"/>
                  <a:pt x="2230829" y="2889017"/>
                  <a:pt x="2233513" y="2882929"/>
                </a:cubicBezTo>
                <a:cubicBezTo>
                  <a:pt x="2236197" y="2876839"/>
                  <a:pt x="2237397" y="2870821"/>
                  <a:pt x="2237108" y="2864875"/>
                </a:cubicBezTo>
                <a:cubicBezTo>
                  <a:pt x="2227756" y="2856389"/>
                  <a:pt x="2218969" y="2844150"/>
                  <a:pt x="2210744" y="2828160"/>
                </a:cubicBezTo>
                <a:cubicBezTo>
                  <a:pt x="2202520" y="2812170"/>
                  <a:pt x="2197976" y="2795257"/>
                  <a:pt x="2197112" y="2777419"/>
                </a:cubicBezTo>
                <a:cubicBezTo>
                  <a:pt x="2196391" y="2762554"/>
                  <a:pt x="2197229" y="2749106"/>
                  <a:pt x="2199625" y="2737070"/>
                </a:cubicBezTo>
                <a:cubicBezTo>
                  <a:pt x="2202022" y="2725033"/>
                  <a:pt x="2202860" y="2711585"/>
                  <a:pt x="2202140" y="2696721"/>
                </a:cubicBezTo>
                <a:cubicBezTo>
                  <a:pt x="2199690" y="2646182"/>
                  <a:pt x="2179562" y="2615125"/>
                  <a:pt x="2141753" y="2603548"/>
                </a:cubicBezTo>
                <a:cubicBezTo>
                  <a:pt x="2103944" y="2591971"/>
                  <a:pt x="2059770" y="2587407"/>
                  <a:pt x="2009232" y="2589856"/>
                </a:cubicBezTo>
                <a:cubicBezTo>
                  <a:pt x="2009808" y="2601748"/>
                  <a:pt x="2010600" y="2618098"/>
                  <a:pt x="2011609" y="2638909"/>
                </a:cubicBezTo>
                <a:cubicBezTo>
                  <a:pt x="2012617" y="2659719"/>
                  <a:pt x="2012104" y="2679856"/>
                  <a:pt x="2010067" y="2699325"/>
                </a:cubicBezTo>
                <a:cubicBezTo>
                  <a:pt x="2008031" y="2718791"/>
                  <a:pt x="2004363" y="2735359"/>
                  <a:pt x="1999067" y="2749024"/>
                </a:cubicBezTo>
                <a:cubicBezTo>
                  <a:pt x="1993770" y="2762690"/>
                  <a:pt x="1985175" y="2769812"/>
                  <a:pt x="1973283" y="2770388"/>
                </a:cubicBezTo>
                <a:cubicBezTo>
                  <a:pt x="1961393" y="2770964"/>
                  <a:pt x="1951933" y="2760249"/>
                  <a:pt x="1944908" y="2738241"/>
                </a:cubicBezTo>
                <a:cubicBezTo>
                  <a:pt x="1937881" y="2716233"/>
                  <a:pt x="1931490" y="2691958"/>
                  <a:pt x="1925733" y="2665419"/>
                </a:cubicBezTo>
                <a:cubicBezTo>
                  <a:pt x="1919978" y="2638879"/>
                  <a:pt x="1912100" y="2614678"/>
                  <a:pt x="1902102" y="2592814"/>
                </a:cubicBezTo>
                <a:cubicBezTo>
                  <a:pt x="1892103" y="2570950"/>
                  <a:pt x="1879671" y="2560378"/>
                  <a:pt x="1864806" y="2561099"/>
                </a:cubicBezTo>
                <a:cubicBezTo>
                  <a:pt x="1841024" y="2562252"/>
                  <a:pt x="1825034" y="2570476"/>
                  <a:pt x="1816836" y="2585772"/>
                </a:cubicBezTo>
                <a:cubicBezTo>
                  <a:pt x="1808636" y="2601068"/>
                  <a:pt x="1802813" y="2619230"/>
                  <a:pt x="1799362" y="2640256"/>
                </a:cubicBezTo>
                <a:cubicBezTo>
                  <a:pt x="1795910" y="2661281"/>
                  <a:pt x="1791682" y="2681600"/>
                  <a:pt x="1786672" y="2701212"/>
                </a:cubicBezTo>
                <a:cubicBezTo>
                  <a:pt x="1781663" y="2720823"/>
                  <a:pt x="1768969" y="2735593"/>
                  <a:pt x="1748591" y="2745520"/>
                </a:cubicBezTo>
                <a:cubicBezTo>
                  <a:pt x="1739673" y="2745952"/>
                  <a:pt x="1730610" y="2743412"/>
                  <a:pt x="1721404" y="2737898"/>
                </a:cubicBezTo>
                <a:cubicBezTo>
                  <a:pt x="1712197" y="2732384"/>
                  <a:pt x="1703135" y="2729844"/>
                  <a:pt x="1694215" y="2730276"/>
                </a:cubicBezTo>
                <a:cubicBezTo>
                  <a:pt x="1693207" y="2709466"/>
                  <a:pt x="1696131" y="2692936"/>
                  <a:pt x="1702987" y="2680683"/>
                </a:cubicBezTo>
                <a:cubicBezTo>
                  <a:pt x="1709843" y="2668433"/>
                  <a:pt x="1717478" y="2656888"/>
                  <a:pt x="1725892" y="2646051"/>
                </a:cubicBezTo>
                <a:cubicBezTo>
                  <a:pt x="1734306" y="2635215"/>
                  <a:pt x="1741941" y="2623669"/>
                  <a:pt x="1748796" y="2611417"/>
                </a:cubicBezTo>
                <a:cubicBezTo>
                  <a:pt x="1755652" y="2599167"/>
                  <a:pt x="1758649" y="2584122"/>
                  <a:pt x="1757784" y="2566286"/>
                </a:cubicBezTo>
                <a:cubicBezTo>
                  <a:pt x="1756487" y="2539530"/>
                  <a:pt x="1741538" y="2523121"/>
                  <a:pt x="1712935" y="2517057"/>
                </a:cubicBezTo>
                <a:cubicBezTo>
                  <a:pt x="1684333" y="2510994"/>
                  <a:pt x="1656655" y="2508610"/>
                  <a:pt x="1629899" y="2509906"/>
                </a:cubicBezTo>
                <a:cubicBezTo>
                  <a:pt x="1630187" y="2515852"/>
                  <a:pt x="1624385" y="2519113"/>
                  <a:pt x="1612494" y="2519689"/>
                </a:cubicBezTo>
                <a:cubicBezTo>
                  <a:pt x="1603576" y="2520121"/>
                  <a:pt x="1595329" y="2519031"/>
                  <a:pt x="1587753" y="2516419"/>
                </a:cubicBezTo>
                <a:cubicBezTo>
                  <a:pt x="1580176" y="2513806"/>
                  <a:pt x="1573415" y="2512644"/>
                  <a:pt x="1567470" y="2512932"/>
                </a:cubicBezTo>
                <a:cubicBezTo>
                  <a:pt x="1550065" y="2522715"/>
                  <a:pt x="1538151" y="2538191"/>
                  <a:pt x="1531727" y="2559362"/>
                </a:cubicBezTo>
                <a:cubicBezTo>
                  <a:pt x="1525303" y="2580532"/>
                  <a:pt x="1520366" y="2601631"/>
                  <a:pt x="1516916" y="2622655"/>
                </a:cubicBezTo>
                <a:cubicBezTo>
                  <a:pt x="1513465" y="2643682"/>
                  <a:pt x="1506933" y="2662623"/>
                  <a:pt x="1497322" y="2679478"/>
                </a:cubicBezTo>
                <a:cubicBezTo>
                  <a:pt x="1487708" y="2696332"/>
                  <a:pt x="1472497" y="2705264"/>
                  <a:pt x="1451687" y="2706273"/>
                </a:cubicBezTo>
                <a:cubicBezTo>
                  <a:pt x="1427904" y="2707425"/>
                  <a:pt x="1407549" y="2702452"/>
                  <a:pt x="1390622" y="2691354"/>
                </a:cubicBezTo>
                <a:cubicBezTo>
                  <a:pt x="1373695" y="2680254"/>
                  <a:pt x="1351854" y="2675353"/>
                  <a:pt x="1325099" y="2676649"/>
                </a:cubicBezTo>
                <a:cubicBezTo>
                  <a:pt x="1310235" y="2677370"/>
                  <a:pt x="1303978" y="2686614"/>
                  <a:pt x="1306329" y="2704378"/>
                </a:cubicBezTo>
                <a:cubicBezTo>
                  <a:pt x="1308679" y="2722142"/>
                  <a:pt x="1297964" y="2731603"/>
                  <a:pt x="1274182" y="2732755"/>
                </a:cubicBezTo>
                <a:cubicBezTo>
                  <a:pt x="1268236" y="2733043"/>
                  <a:pt x="1258118" y="2739492"/>
                  <a:pt x="1243830" y="2752105"/>
                </a:cubicBezTo>
                <a:cubicBezTo>
                  <a:pt x="1229542" y="2764715"/>
                  <a:pt x="1216107" y="2779521"/>
                  <a:pt x="1203522" y="2796521"/>
                </a:cubicBezTo>
                <a:cubicBezTo>
                  <a:pt x="1190936" y="2813520"/>
                  <a:pt x="1179836" y="2830447"/>
                  <a:pt x="1170224" y="2847301"/>
                </a:cubicBezTo>
                <a:cubicBezTo>
                  <a:pt x="1160612" y="2864156"/>
                  <a:pt x="1156094" y="2878529"/>
                  <a:pt x="1156670" y="2890421"/>
                </a:cubicBezTo>
                <a:cubicBezTo>
                  <a:pt x="1157102" y="2899340"/>
                  <a:pt x="1162247" y="2913245"/>
                  <a:pt x="1172101" y="2932135"/>
                </a:cubicBezTo>
                <a:cubicBezTo>
                  <a:pt x="1181956" y="2951027"/>
                  <a:pt x="1187027" y="2963446"/>
                  <a:pt x="1187315" y="2969390"/>
                </a:cubicBezTo>
                <a:cubicBezTo>
                  <a:pt x="1187747" y="2978310"/>
                  <a:pt x="1185207" y="2987372"/>
                  <a:pt x="1179693" y="2996579"/>
                </a:cubicBezTo>
                <a:cubicBezTo>
                  <a:pt x="1174181" y="3005785"/>
                  <a:pt x="1171639" y="3014847"/>
                  <a:pt x="1172072" y="3023765"/>
                </a:cubicBezTo>
                <a:cubicBezTo>
                  <a:pt x="1139371" y="3025350"/>
                  <a:pt x="1112182" y="3017729"/>
                  <a:pt x="1090508" y="3000901"/>
                </a:cubicBezTo>
                <a:cubicBezTo>
                  <a:pt x="1068835" y="2984073"/>
                  <a:pt x="1041646" y="2976450"/>
                  <a:pt x="1008946" y="2978035"/>
                </a:cubicBezTo>
                <a:cubicBezTo>
                  <a:pt x="964353" y="2980196"/>
                  <a:pt x="930358" y="3001213"/>
                  <a:pt x="906962" y="3041085"/>
                </a:cubicBezTo>
                <a:cubicBezTo>
                  <a:pt x="883565" y="3080956"/>
                  <a:pt x="873309" y="3130621"/>
                  <a:pt x="876191" y="3190078"/>
                </a:cubicBezTo>
                <a:cubicBezTo>
                  <a:pt x="877055" y="3207914"/>
                  <a:pt x="883013" y="3223269"/>
                  <a:pt x="894067" y="3236143"/>
                </a:cubicBezTo>
                <a:cubicBezTo>
                  <a:pt x="905120" y="3249017"/>
                  <a:pt x="916917" y="3261853"/>
                  <a:pt x="929456" y="3274655"/>
                </a:cubicBezTo>
                <a:cubicBezTo>
                  <a:pt x="941997" y="3287457"/>
                  <a:pt x="953936" y="3303267"/>
                  <a:pt x="965279" y="3322087"/>
                </a:cubicBezTo>
                <a:cubicBezTo>
                  <a:pt x="976619" y="3340905"/>
                  <a:pt x="983083" y="3366666"/>
                  <a:pt x="984668" y="3399367"/>
                </a:cubicBezTo>
                <a:cubicBezTo>
                  <a:pt x="974793" y="3441564"/>
                  <a:pt x="962149" y="3472720"/>
                  <a:pt x="946735" y="3492835"/>
                </a:cubicBezTo>
                <a:cubicBezTo>
                  <a:pt x="931321" y="3512951"/>
                  <a:pt x="914133" y="3527194"/>
                  <a:pt x="895169" y="3535563"/>
                </a:cubicBezTo>
                <a:cubicBezTo>
                  <a:pt x="876205" y="3543931"/>
                  <a:pt x="856320" y="3548619"/>
                  <a:pt x="835509" y="3549628"/>
                </a:cubicBezTo>
                <a:cubicBezTo>
                  <a:pt x="814699" y="3550636"/>
                  <a:pt x="795521" y="3554546"/>
                  <a:pt x="777971" y="3561355"/>
                </a:cubicBezTo>
                <a:cubicBezTo>
                  <a:pt x="735631" y="3548508"/>
                  <a:pt x="703372" y="3528468"/>
                  <a:pt x="681193" y="3501236"/>
                </a:cubicBezTo>
                <a:cubicBezTo>
                  <a:pt x="659014" y="3474002"/>
                  <a:pt x="647061" y="3442548"/>
                  <a:pt x="645332" y="3406874"/>
                </a:cubicBezTo>
                <a:cubicBezTo>
                  <a:pt x="644036" y="3380118"/>
                  <a:pt x="649248" y="3349322"/>
                  <a:pt x="660967" y="3314487"/>
                </a:cubicBezTo>
                <a:cubicBezTo>
                  <a:pt x="672689" y="3279650"/>
                  <a:pt x="700413" y="3252233"/>
                  <a:pt x="744142" y="3232234"/>
                </a:cubicBezTo>
                <a:lnTo>
                  <a:pt x="859217" y="3208779"/>
                </a:lnTo>
                <a:cubicBezTo>
                  <a:pt x="863578" y="3175790"/>
                  <a:pt x="863552" y="3144503"/>
                  <a:pt x="859139" y="3114919"/>
                </a:cubicBezTo>
                <a:cubicBezTo>
                  <a:pt x="854726" y="3085334"/>
                  <a:pt x="854699" y="3054046"/>
                  <a:pt x="859060" y="3021057"/>
                </a:cubicBezTo>
                <a:cubicBezTo>
                  <a:pt x="855942" y="3018229"/>
                  <a:pt x="852898" y="3016886"/>
                  <a:pt x="849924" y="3017030"/>
                </a:cubicBezTo>
                <a:cubicBezTo>
                  <a:pt x="846807" y="3014202"/>
                  <a:pt x="840790" y="3013004"/>
                  <a:pt x="831872" y="3013436"/>
                </a:cubicBezTo>
                <a:lnTo>
                  <a:pt x="836547" y="3017678"/>
                </a:lnTo>
                <a:cubicBezTo>
                  <a:pt x="836691" y="3020652"/>
                  <a:pt x="837543" y="3022845"/>
                  <a:pt x="839101" y="3024259"/>
                </a:cubicBezTo>
                <a:cubicBezTo>
                  <a:pt x="840659" y="3025675"/>
                  <a:pt x="841510" y="3027868"/>
                  <a:pt x="841654" y="3030840"/>
                </a:cubicBezTo>
                <a:cubicBezTo>
                  <a:pt x="838538" y="3028012"/>
                  <a:pt x="835492" y="3026670"/>
                  <a:pt x="832520" y="3026814"/>
                </a:cubicBezTo>
                <a:cubicBezTo>
                  <a:pt x="829403" y="3023984"/>
                  <a:pt x="823385" y="3022786"/>
                  <a:pt x="814467" y="3023218"/>
                </a:cubicBezTo>
                <a:cubicBezTo>
                  <a:pt x="808521" y="3023507"/>
                  <a:pt x="805836" y="3029597"/>
                  <a:pt x="806412" y="3041487"/>
                </a:cubicBezTo>
                <a:cubicBezTo>
                  <a:pt x="806844" y="3050407"/>
                  <a:pt x="808764" y="3059253"/>
                  <a:pt x="812169" y="3068027"/>
                </a:cubicBezTo>
                <a:cubicBezTo>
                  <a:pt x="815573" y="3076801"/>
                  <a:pt x="817493" y="3085648"/>
                  <a:pt x="817925" y="3094567"/>
                </a:cubicBezTo>
                <a:cubicBezTo>
                  <a:pt x="818213" y="3100512"/>
                  <a:pt x="818501" y="3106458"/>
                  <a:pt x="818790" y="3112404"/>
                </a:cubicBezTo>
                <a:cubicBezTo>
                  <a:pt x="819078" y="3118350"/>
                  <a:pt x="816392" y="3124440"/>
                  <a:pt x="810734" y="3130673"/>
                </a:cubicBezTo>
                <a:cubicBezTo>
                  <a:pt x="798124" y="3116385"/>
                  <a:pt x="791241" y="3097350"/>
                  <a:pt x="790088" y="3073568"/>
                </a:cubicBezTo>
                <a:cubicBezTo>
                  <a:pt x="789656" y="3064648"/>
                  <a:pt x="790039" y="3057180"/>
                  <a:pt x="791237" y="3051163"/>
                </a:cubicBezTo>
                <a:cubicBezTo>
                  <a:pt x="792437" y="3045145"/>
                  <a:pt x="792891" y="3039163"/>
                  <a:pt x="792603" y="3033217"/>
                </a:cubicBezTo>
                <a:cubicBezTo>
                  <a:pt x="791450" y="3009435"/>
                  <a:pt x="783442" y="2997905"/>
                  <a:pt x="768578" y="2998625"/>
                </a:cubicBezTo>
                <a:cubicBezTo>
                  <a:pt x="738849" y="3000066"/>
                  <a:pt x="718255" y="3005533"/>
                  <a:pt x="706795" y="3015027"/>
                </a:cubicBezTo>
                <a:cubicBezTo>
                  <a:pt x="695337" y="3024522"/>
                  <a:pt x="686216" y="3036139"/>
                  <a:pt x="679433" y="3049877"/>
                </a:cubicBezTo>
                <a:cubicBezTo>
                  <a:pt x="672649" y="3063616"/>
                  <a:pt x="665228" y="3079619"/>
                  <a:pt x="657175" y="3097888"/>
                </a:cubicBezTo>
                <a:cubicBezTo>
                  <a:pt x="649121" y="3116157"/>
                  <a:pt x="635193" y="3136201"/>
                  <a:pt x="615392" y="3158020"/>
                </a:cubicBezTo>
                <a:cubicBezTo>
                  <a:pt x="622581" y="3121913"/>
                  <a:pt x="635297" y="3092243"/>
                  <a:pt x="653541" y="3069011"/>
                </a:cubicBezTo>
                <a:cubicBezTo>
                  <a:pt x="671784" y="3045778"/>
                  <a:pt x="680257" y="3020784"/>
                  <a:pt x="678960" y="2994028"/>
                </a:cubicBezTo>
                <a:cubicBezTo>
                  <a:pt x="677808" y="2970245"/>
                  <a:pt x="662367" y="2959075"/>
                  <a:pt x="632638" y="2960516"/>
                </a:cubicBezTo>
                <a:cubicBezTo>
                  <a:pt x="602910" y="2961957"/>
                  <a:pt x="579128" y="2963109"/>
                  <a:pt x="561289" y="2963974"/>
                </a:cubicBezTo>
                <a:cubicBezTo>
                  <a:pt x="560857" y="2955054"/>
                  <a:pt x="562021" y="2948295"/>
                  <a:pt x="564777" y="2943691"/>
                </a:cubicBezTo>
                <a:cubicBezTo>
                  <a:pt x="567533" y="2939086"/>
                  <a:pt x="568769" y="2933813"/>
                  <a:pt x="568480" y="2927867"/>
                </a:cubicBezTo>
                <a:cubicBezTo>
                  <a:pt x="567904" y="2915975"/>
                  <a:pt x="561310" y="2902887"/>
                  <a:pt x="548697" y="2888599"/>
                </a:cubicBezTo>
                <a:cubicBezTo>
                  <a:pt x="536086" y="2874311"/>
                  <a:pt x="522767" y="2860802"/>
                  <a:pt x="508740" y="2848072"/>
                </a:cubicBezTo>
                <a:cubicBezTo>
                  <a:pt x="494714" y="2835342"/>
                  <a:pt x="479980" y="2823392"/>
                  <a:pt x="464540" y="2812222"/>
                </a:cubicBezTo>
                <a:cubicBezTo>
                  <a:pt x="449101" y="2801050"/>
                  <a:pt x="439821" y="2794050"/>
                  <a:pt x="436705" y="2791222"/>
                </a:cubicBezTo>
                <a:cubicBezTo>
                  <a:pt x="442218" y="2782016"/>
                  <a:pt x="446353" y="2775111"/>
                  <a:pt x="449110" y="2770507"/>
                </a:cubicBezTo>
                <a:cubicBezTo>
                  <a:pt x="451866" y="2765904"/>
                  <a:pt x="453100" y="2760629"/>
                  <a:pt x="452812" y="2754683"/>
                </a:cubicBezTo>
                <a:cubicBezTo>
                  <a:pt x="451371" y="2724955"/>
                  <a:pt x="445941" y="2705105"/>
                  <a:pt x="436518" y="2695131"/>
                </a:cubicBezTo>
                <a:cubicBezTo>
                  <a:pt x="427094" y="2685159"/>
                  <a:pt x="415586" y="2678268"/>
                  <a:pt x="401992" y="2674456"/>
                </a:cubicBezTo>
                <a:cubicBezTo>
                  <a:pt x="388398" y="2670646"/>
                  <a:pt x="373426" y="2669136"/>
                  <a:pt x="357075" y="2669928"/>
                </a:cubicBezTo>
                <a:cubicBezTo>
                  <a:pt x="340725" y="2670721"/>
                  <a:pt x="323487" y="2668577"/>
                  <a:pt x="305361" y="2663495"/>
                </a:cubicBezTo>
                <a:cubicBezTo>
                  <a:pt x="311019" y="2657261"/>
                  <a:pt x="322767" y="2653713"/>
                  <a:pt x="340603" y="2652848"/>
                </a:cubicBezTo>
                <a:cubicBezTo>
                  <a:pt x="346549" y="2652560"/>
                  <a:pt x="353238" y="2652236"/>
                  <a:pt x="360671" y="2651876"/>
                </a:cubicBezTo>
                <a:cubicBezTo>
                  <a:pt x="368103" y="2651515"/>
                  <a:pt x="376422" y="2654091"/>
                  <a:pt x="385628" y="2659605"/>
                </a:cubicBezTo>
                <a:cubicBezTo>
                  <a:pt x="391286" y="2653371"/>
                  <a:pt x="393970" y="2647283"/>
                  <a:pt x="393682" y="2641337"/>
                </a:cubicBezTo>
                <a:cubicBezTo>
                  <a:pt x="393394" y="2635390"/>
                  <a:pt x="393106" y="2629444"/>
                  <a:pt x="392818" y="2623498"/>
                </a:cubicBezTo>
                <a:cubicBezTo>
                  <a:pt x="391521" y="2596744"/>
                  <a:pt x="378766" y="2579482"/>
                  <a:pt x="354550" y="2571716"/>
                </a:cubicBezTo>
                <a:cubicBezTo>
                  <a:pt x="354262" y="2565770"/>
                  <a:pt x="360064" y="2562510"/>
                  <a:pt x="371956" y="2561934"/>
                </a:cubicBezTo>
                <a:cubicBezTo>
                  <a:pt x="377902" y="2561645"/>
                  <a:pt x="382432" y="2562916"/>
                  <a:pt x="385550" y="2565745"/>
                </a:cubicBezTo>
                <a:cubicBezTo>
                  <a:pt x="388666" y="2568574"/>
                  <a:pt x="393198" y="2569843"/>
                  <a:pt x="399142" y="2569555"/>
                </a:cubicBezTo>
                <a:cubicBezTo>
                  <a:pt x="408062" y="2569123"/>
                  <a:pt x="413047" y="2564413"/>
                  <a:pt x="414101" y="2555421"/>
                </a:cubicBezTo>
                <a:cubicBezTo>
                  <a:pt x="415157" y="2546430"/>
                  <a:pt x="415540" y="2538962"/>
                  <a:pt x="415251" y="2533016"/>
                </a:cubicBezTo>
                <a:cubicBezTo>
                  <a:pt x="414675" y="2521126"/>
                  <a:pt x="411413" y="2515324"/>
                  <a:pt x="405469" y="2515612"/>
                </a:cubicBezTo>
                <a:lnTo>
                  <a:pt x="172291" y="2500096"/>
                </a:lnTo>
                <a:cubicBezTo>
                  <a:pt x="171714" y="2488204"/>
                  <a:pt x="183316" y="2481681"/>
                  <a:pt x="207099" y="2480529"/>
                </a:cubicBezTo>
                <a:cubicBezTo>
                  <a:pt x="234143" y="2485178"/>
                  <a:pt x="264160" y="2489683"/>
                  <a:pt x="297149" y="2494044"/>
                </a:cubicBezTo>
                <a:cubicBezTo>
                  <a:pt x="330139" y="2498404"/>
                  <a:pt x="362984" y="2499793"/>
                  <a:pt x="395684" y="2498208"/>
                </a:cubicBezTo>
                <a:cubicBezTo>
                  <a:pt x="428387" y="2496623"/>
                  <a:pt x="448331" y="2477777"/>
                  <a:pt x="455522" y="2441671"/>
                </a:cubicBezTo>
                <a:cubicBezTo>
                  <a:pt x="395200" y="2426715"/>
                  <a:pt x="339517" y="2415259"/>
                  <a:pt x="288476" y="2407304"/>
                </a:cubicBezTo>
                <a:cubicBezTo>
                  <a:pt x="237433" y="2399349"/>
                  <a:pt x="211696" y="2390911"/>
                  <a:pt x="211264" y="2381993"/>
                </a:cubicBezTo>
                <a:cubicBezTo>
                  <a:pt x="240992" y="2380552"/>
                  <a:pt x="270937" y="2383571"/>
                  <a:pt x="301096" y="2391049"/>
                </a:cubicBezTo>
                <a:cubicBezTo>
                  <a:pt x="331257" y="2398526"/>
                  <a:pt x="361202" y="2401545"/>
                  <a:pt x="390930" y="2400104"/>
                </a:cubicBezTo>
                <a:cubicBezTo>
                  <a:pt x="408768" y="2399240"/>
                  <a:pt x="424231" y="2395509"/>
                  <a:pt x="437321" y="2388915"/>
                </a:cubicBezTo>
                <a:cubicBezTo>
                  <a:pt x="450410" y="2382323"/>
                  <a:pt x="464387" y="2378664"/>
                  <a:pt x="479251" y="2377944"/>
                </a:cubicBezTo>
                <a:cubicBezTo>
                  <a:pt x="488169" y="2377512"/>
                  <a:pt x="496418" y="2378603"/>
                  <a:pt x="503994" y="2381215"/>
                </a:cubicBezTo>
                <a:cubicBezTo>
                  <a:pt x="511570" y="2383827"/>
                  <a:pt x="518330" y="2384989"/>
                  <a:pt x="524276" y="2384701"/>
                </a:cubicBezTo>
                <a:cubicBezTo>
                  <a:pt x="548058" y="2383548"/>
                  <a:pt x="570102" y="2377266"/>
                  <a:pt x="590408" y="2365852"/>
                </a:cubicBezTo>
                <a:cubicBezTo>
                  <a:pt x="610714" y="2354439"/>
                  <a:pt x="629425" y="2340867"/>
                  <a:pt x="646542" y="2325138"/>
                </a:cubicBezTo>
                <a:lnTo>
                  <a:pt x="626543" y="2281410"/>
                </a:lnTo>
                <a:cubicBezTo>
                  <a:pt x="635031" y="2272060"/>
                  <a:pt x="642846" y="2264232"/>
                  <a:pt x="649989" y="2257925"/>
                </a:cubicBezTo>
                <a:cubicBezTo>
                  <a:pt x="657134" y="2251621"/>
                  <a:pt x="660344" y="2241035"/>
                  <a:pt x="659624" y="2226170"/>
                </a:cubicBezTo>
                <a:cubicBezTo>
                  <a:pt x="658904" y="2211306"/>
                  <a:pt x="653365" y="2189226"/>
                  <a:pt x="643004" y="2159930"/>
                </a:cubicBezTo>
                <a:cubicBezTo>
                  <a:pt x="632645" y="2130634"/>
                  <a:pt x="627106" y="2108553"/>
                  <a:pt x="626386" y="2093691"/>
                </a:cubicBezTo>
                <a:cubicBezTo>
                  <a:pt x="624801" y="2060988"/>
                  <a:pt x="637373" y="2028346"/>
                  <a:pt x="664101" y="1995763"/>
                </a:cubicBezTo>
                <a:cubicBezTo>
                  <a:pt x="690831" y="1963180"/>
                  <a:pt x="719970" y="1934204"/>
                  <a:pt x="751518" y="1908836"/>
                </a:cubicBezTo>
                <a:cubicBezTo>
                  <a:pt x="783067" y="1883469"/>
                  <a:pt x="811895" y="1863447"/>
                  <a:pt x="838001" y="1848772"/>
                </a:cubicBezTo>
                <a:cubicBezTo>
                  <a:pt x="864109" y="1834099"/>
                  <a:pt x="875748" y="1828320"/>
                  <a:pt x="872920" y="1831436"/>
                </a:cubicBezTo>
                <a:cubicBezTo>
                  <a:pt x="893010" y="1815563"/>
                  <a:pt x="912500" y="1802700"/>
                  <a:pt x="931391" y="1792845"/>
                </a:cubicBezTo>
                <a:cubicBezTo>
                  <a:pt x="950282" y="1782989"/>
                  <a:pt x="966908" y="1772499"/>
                  <a:pt x="981268" y="1761375"/>
                </a:cubicBezTo>
                <a:cubicBezTo>
                  <a:pt x="995627" y="1750248"/>
                  <a:pt x="1006834" y="1735551"/>
                  <a:pt x="1014889" y="1717282"/>
                </a:cubicBezTo>
                <a:cubicBezTo>
                  <a:pt x="1022943" y="1699013"/>
                  <a:pt x="1026248" y="1675013"/>
                  <a:pt x="1024808" y="1645286"/>
                </a:cubicBezTo>
                <a:cubicBezTo>
                  <a:pt x="1018575" y="1639629"/>
                  <a:pt x="1009439" y="1635601"/>
                  <a:pt x="997405" y="1633205"/>
                </a:cubicBezTo>
                <a:cubicBezTo>
                  <a:pt x="985368" y="1630808"/>
                  <a:pt x="978918" y="1620691"/>
                  <a:pt x="978054" y="1602855"/>
                </a:cubicBezTo>
                <a:cubicBezTo>
                  <a:pt x="977045" y="1582045"/>
                  <a:pt x="981600" y="1568414"/>
                  <a:pt x="991718" y="1561964"/>
                </a:cubicBezTo>
                <a:cubicBezTo>
                  <a:pt x="1001834" y="1555514"/>
                  <a:pt x="1013474" y="1549736"/>
                  <a:pt x="1026634" y="1544628"/>
                </a:cubicBezTo>
                <a:cubicBezTo>
                  <a:pt x="1039796" y="1539521"/>
                  <a:pt x="1052107" y="1532220"/>
                  <a:pt x="1063565" y="1522725"/>
                </a:cubicBezTo>
                <a:cubicBezTo>
                  <a:pt x="1075025" y="1513229"/>
                  <a:pt x="1080178" y="1496591"/>
                  <a:pt x="1079026" y="1472808"/>
                </a:cubicBezTo>
                <a:cubicBezTo>
                  <a:pt x="1078738" y="1466862"/>
                  <a:pt x="1073917" y="1459646"/>
                  <a:pt x="1064567" y="1451160"/>
                </a:cubicBezTo>
                <a:cubicBezTo>
                  <a:pt x="1055217" y="1442674"/>
                  <a:pt x="1044306" y="1432773"/>
                  <a:pt x="1031840" y="1421458"/>
                </a:cubicBezTo>
                <a:cubicBezTo>
                  <a:pt x="1019371" y="1410143"/>
                  <a:pt x="1008391" y="1398757"/>
                  <a:pt x="998896" y="1387297"/>
                </a:cubicBezTo>
                <a:cubicBezTo>
                  <a:pt x="989400" y="1375839"/>
                  <a:pt x="984510" y="1367135"/>
                  <a:pt x="984221" y="1361190"/>
                </a:cubicBezTo>
                <a:cubicBezTo>
                  <a:pt x="983789" y="1352271"/>
                  <a:pt x="991532" y="1342956"/>
                  <a:pt x="1007450" y="1333246"/>
                </a:cubicBezTo>
                <a:cubicBezTo>
                  <a:pt x="1023368" y="1323535"/>
                  <a:pt x="1041445" y="1312228"/>
                  <a:pt x="1061679" y="1299329"/>
                </a:cubicBezTo>
                <a:cubicBezTo>
                  <a:pt x="1081911" y="1286429"/>
                  <a:pt x="1099808" y="1271407"/>
                  <a:pt x="1115366" y="1254264"/>
                </a:cubicBezTo>
                <a:cubicBezTo>
                  <a:pt x="1130924" y="1237121"/>
                  <a:pt x="1138126" y="1216658"/>
                  <a:pt x="1136974" y="1192876"/>
                </a:cubicBezTo>
                <a:cubicBezTo>
                  <a:pt x="1130163" y="1175327"/>
                  <a:pt x="1117589" y="1161782"/>
                  <a:pt x="1099246" y="1152243"/>
                </a:cubicBezTo>
                <a:cubicBezTo>
                  <a:pt x="1080905" y="1142701"/>
                  <a:pt x="1071087" y="1124554"/>
                  <a:pt x="1069790" y="1097798"/>
                </a:cubicBezTo>
                <a:cubicBezTo>
                  <a:pt x="1069502" y="1091851"/>
                  <a:pt x="1073746" y="1087177"/>
                  <a:pt x="1082520" y="1083771"/>
                </a:cubicBezTo>
                <a:cubicBezTo>
                  <a:pt x="1091294" y="1080367"/>
                  <a:pt x="1101518" y="1076145"/>
                  <a:pt x="1113194" y="1071111"/>
                </a:cubicBezTo>
                <a:cubicBezTo>
                  <a:pt x="1124868" y="1066075"/>
                  <a:pt x="1135657" y="1058102"/>
                  <a:pt x="1145557" y="1047194"/>
                </a:cubicBezTo>
                <a:cubicBezTo>
                  <a:pt x="1155459" y="1036284"/>
                  <a:pt x="1159904" y="1020424"/>
                  <a:pt x="1158895" y="999616"/>
                </a:cubicBezTo>
                <a:cubicBezTo>
                  <a:pt x="1164841" y="999327"/>
                  <a:pt x="1173016" y="998931"/>
                  <a:pt x="1183422" y="998427"/>
                </a:cubicBezTo>
                <a:cubicBezTo>
                  <a:pt x="1193827" y="997923"/>
                  <a:pt x="1198813" y="993210"/>
                  <a:pt x="1198381" y="984292"/>
                </a:cubicBezTo>
                <a:cubicBezTo>
                  <a:pt x="1197661" y="969428"/>
                  <a:pt x="1195454" y="954636"/>
                  <a:pt x="1191760" y="939916"/>
                </a:cubicBezTo>
                <a:cubicBezTo>
                  <a:pt x="1188068" y="925196"/>
                  <a:pt x="1186005" y="913375"/>
                  <a:pt x="1185573" y="904457"/>
                </a:cubicBezTo>
                <a:cubicBezTo>
                  <a:pt x="1184853" y="889593"/>
                  <a:pt x="1198036" y="869586"/>
                  <a:pt x="1225125" y="844433"/>
                </a:cubicBezTo>
                <a:cubicBezTo>
                  <a:pt x="1252215" y="819282"/>
                  <a:pt x="1281462" y="792537"/>
                  <a:pt x="1312866" y="764195"/>
                </a:cubicBezTo>
                <a:cubicBezTo>
                  <a:pt x="1344271" y="735856"/>
                  <a:pt x="1373518" y="709109"/>
                  <a:pt x="1400608" y="683958"/>
                </a:cubicBezTo>
                <a:cubicBezTo>
                  <a:pt x="1427696" y="658807"/>
                  <a:pt x="1440881" y="638800"/>
                  <a:pt x="1440160" y="623936"/>
                </a:cubicBezTo>
                <a:cubicBezTo>
                  <a:pt x="1438864" y="597179"/>
                  <a:pt x="1424261" y="572559"/>
                  <a:pt x="1396354" y="550072"/>
                </a:cubicBezTo>
                <a:cubicBezTo>
                  <a:pt x="1368445" y="527586"/>
                  <a:pt x="1354130" y="508912"/>
                  <a:pt x="1353410" y="494047"/>
                </a:cubicBezTo>
                <a:cubicBezTo>
                  <a:pt x="1368706" y="502245"/>
                  <a:pt x="1385814" y="517060"/>
                  <a:pt x="1404731" y="538492"/>
                </a:cubicBezTo>
                <a:cubicBezTo>
                  <a:pt x="1423649" y="559924"/>
                  <a:pt x="1440541" y="570279"/>
                  <a:pt x="1455405" y="569558"/>
                </a:cubicBezTo>
                <a:cubicBezTo>
                  <a:pt x="1485134" y="568118"/>
                  <a:pt x="1505654" y="561165"/>
                  <a:pt x="1516970" y="548696"/>
                </a:cubicBezTo>
                <a:cubicBezTo>
                  <a:pt x="1528284" y="536228"/>
                  <a:pt x="1535812" y="522455"/>
                  <a:pt x="1539550" y="507375"/>
                </a:cubicBezTo>
                <a:cubicBezTo>
                  <a:pt x="1543290" y="492295"/>
                  <a:pt x="1549330" y="478592"/>
                  <a:pt x="1557672" y="466268"/>
                </a:cubicBezTo>
                <a:cubicBezTo>
                  <a:pt x="1566014" y="453945"/>
                  <a:pt x="1583562" y="447135"/>
                  <a:pt x="1610319" y="445838"/>
                </a:cubicBezTo>
                <a:cubicBezTo>
                  <a:pt x="1634101" y="444685"/>
                  <a:pt x="1658172" y="449479"/>
                  <a:pt x="1682531" y="460217"/>
                </a:cubicBezTo>
                <a:cubicBezTo>
                  <a:pt x="1717485" y="443623"/>
                  <a:pt x="1745534" y="422896"/>
                  <a:pt x="1766677" y="398033"/>
                </a:cubicBezTo>
                <a:cubicBezTo>
                  <a:pt x="1787821" y="373168"/>
                  <a:pt x="1805176" y="346999"/>
                  <a:pt x="1818743" y="319524"/>
                </a:cubicBezTo>
                <a:lnTo>
                  <a:pt x="1953818" y="339795"/>
                </a:lnTo>
                <a:cubicBezTo>
                  <a:pt x="1989493" y="338066"/>
                  <a:pt x="2012208" y="330261"/>
                  <a:pt x="2021964" y="316378"/>
                </a:cubicBezTo>
                <a:cubicBezTo>
                  <a:pt x="2031722" y="302498"/>
                  <a:pt x="2038469" y="288016"/>
                  <a:pt x="2042207" y="272936"/>
                </a:cubicBezTo>
                <a:cubicBezTo>
                  <a:pt x="2045947" y="257855"/>
                  <a:pt x="2048978" y="243554"/>
                  <a:pt x="2051303" y="230032"/>
                </a:cubicBezTo>
                <a:cubicBezTo>
                  <a:pt x="2053627" y="216510"/>
                  <a:pt x="2066681" y="209172"/>
                  <a:pt x="2090463" y="208020"/>
                </a:cubicBezTo>
                <a:cubicBezTo>
                  <a:pt x="2102355" y="207443"/>
                  <a:pt x="2111526" y="212214"/>
                  <a:pt x="2117976" y="222332"/>
                </a:cubicBezTo>
                <a:cubicBezTo>
                  <a:pt x="2124426" y="232448"/>
                  <a:pt x="2132399" y="243235"/>
                  <a:pt x="2141893" y="254695"/>
                </a:cubicBezTo>
                <a:cubicBezTo>
                  <a:pt x="2151388" y="266155"/>
                  <a:pt x="2163075" y="276762"/>
                  <a:pt x="2176958" y="286518"/>
                </a:cubicBezTo>
                <a:cubicBezTo>
                  <a:pt x="2190840" y="296275"/>
                  <a:pt x="2211160" y="300506"/>
                  <a:pt x="2237914" y="299209"/>
                </a:cubicBezTo>
                <a:cubicBezTo>
                  <a:pt x="2258725" y="298201"/>
                  <a:pt x="2273337" y="292277"/>
                  <a:pt x="2281751" y="281439"/>
                </a:cubicBezTo>
                <a:cubicBezTo>
                  <a:pt x="2290165" y="270602"/>
                  <a:pt x="2297056" y="259095"/>
                  <a:pt x="2302426" y="246915"/>
                </a:cubicBezTo>
                <a:cubicBezTo>
                  <a:pt x="2307796" y="234735"/>
                  <a:pt x="2313945" y="223263"/>
                  <a:pt x="2320872" y="212498"/>
                </a:cubicBezTo>
                <a:cubicBezTo>
                  <a:pt x="2327800" y="201732"/>
                  <a:pt x="2340181" y="195917"/>
                  <a:pt x="2358020" y="195052"/>
                </a:cubicBezTo>
                <a:cubicBezTo>
                  <a:pt x="2375856" y="194188"/>
                  <a:pt x="2388743" y="198779"/>
                  <a:pt x="2396680" y="208824"/>
                </a:cubicBezTo>
                <a:cubicBezTo>
                  <a:pt x="2404616" y="218869"/>
                  <a:pt x="2409615" y="229800"/>
                  <a:pt x="2411679" y="241620"/>
                </a:cubicBezTo>
                <a:cubicBezTo>
                  <a:pt x="2413741" y="253440"/>
                  <a:pt x="2415024" y="264551"/>
                  <a:pt x="2415529" y="274955"/>
                </a:cubicBezTo>
                <a:cubicBezTo>
                  <a:pt x="2416033" y="285361"/>
                  <a:pt x="2419257" y="290420"/>
                  <a:pt x="2425203" y="290132"/>
                </a:cubicBezTo>
                <a:cubicBezTo>
                  <a:pt x="2434122" y="289700"/>
                  <a:pt x="2440739" y="287888"/>
                  <a:pt x="2445055" y="284700"/>
                </a:cubicBezTo>
                <a:cubicBezTo>
                  <a:pt x="2449369" y="281511"/>
                  <a:pt x="2454500" y="279771"/>
                  <a:pt x="2460446" y="279483"/>
                </a:cubicBezTo>
                <a:cubicBezTo>
                  <a:pt x="2475310" y="278763"/>
                  <a:pt x="2485786" y="279746"/>
                  <a:pt x="2491876" y="282430"/>
                </a:cubicBezTo>
                <a:cubicBezTo>
                  <a:pt x="2497966" y="285114"/>
                  <a:pt x="2505471" y="286242"/>
                  <a:pt x="2514389" y="285810"/>
                </a:cubicBezTo>
                <a:cubicBezTo>
                  <a:pt x="2544117" y="284369"/>
                  <a:pt x="2565022" y="269946"/>
                  <a:pt x="2577104" y="242542"/>
                </a:cubicBezTo>
                <a:cubicBezTo>
                  <a:pt x="2589184" y="215139"/>
                  <a:pt x="2598185" y="185649"/>
                  <a:pt x="2604104" y="154074"/>
                </a:cubicBezTo>
                <a:cubicBezTo>
                  <a:pt x="2610023" y="122498"/>
                  <a:pt x="2614600" y="93969"/>
                  <a:pt x="2617834" y="68483"/>
                </a:cubicBezTo>
                <a:cubicBezTo>
                  <a:pt x="2621069" y="42998"/>
                  <a:pt x="2630118" y="29894"/>
                  <a:pt x="2644982" y="29174"/>
                </a:cubicBezTo>
                <a:close/>
                <a:moveTo>
                  <a:pt x="3246982" y="0"/>
                </a:moveTo>
                <a:cubicBezTo>
                  <a:pt x="3250100" y="2829"/>
                  <a:pt x="3251731" y="5729"/>
                  <a:pt x="3251875" y="8702"/>
                </a:cubicBezTo>
                <a:cubicBezTo>
                  <a:pt x="3252739" y="26540"/>
                  <a:pt x="3248004" y="36453"/>
                  <a:pt x="3237672" y="38444"/>
                </a:cubicBezTo>
                <a:cubicBezTo>
                  <a:pt x="3227338" y="40436"/>
                  <a:pt x="3218073" y="49079"/>
                  <a:pt x="3209875" y="64375"/>
                </a:cubicBezTo>
                <a:cubicBezTo>
                  <a:pt x="3209443" y="55456"/>
                  <a:pt x="3212654" y="44871"/>
                  <a:pt x="3219510" y="32619"/>
                </a:cubicBezTo>
                <a:cubicBezTo>
                  <a:pt x="3226366" y="20368"/>
                  <a:pt x="3234037" y="9566"/>
                  <a:pt x="3242524" y="216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78584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34001" y="600481"/>
            <a:ext cx="5276000" cy="5907540"/>
          </a:xfrm>
          <a:custGeom>
            <a:avLst/>
            <a:gdLst>
              <a:gd name="connsiteX0" fmla="*/ 1499112 w 4089415"/>
              <a:gd name="connsiteY0" fmla="*/ 4221990 h 4578921"/>
              <a:gd name="connsiteX1" fmla="*/ 1652083 w 4089415"/>
              <a:gd name="connsiteY1" fmla="*/ 4272980 h 4578921"/>
              <a:gd name="connsiteX2" fmla="*/ 1723469 w 4089415"/>
              <a:gd name="connsiteY2" fmla="*/ 4405555 h 4578921"/>
              <a:gd name="connsiteX3" fmla="*/ 1672479 w 4089415"/>
              <a:gd name="connsiteY3" fmla="*/ 4522832 h 4578921"/>
              <a:gd name="connsiteX4" fmla="*/ 1539904 w 4089415"/>
              <a:gd name="connsiteY4" fmla="*/ 4578921 h 4578921"/>
              <a:gd name="connsiteX5" fmla="*/ 1437924 w 4089415"/>
              <a:gd name="connsiteY5" fmla="*/ 4527931 h 4578921"/>
              <a:gd name="connsiteX6" fmla="*/ 1376736 w 4089415"/>
              <a:gd name="connsiteY6" fmla="*/ 4395356 h 4578921"/>
              <a:gd name="connsiteX7" fmla="*/ 1437924 w 4089415"/>
              <a:gd name="connsiteY7" fmla="*/ 4288277 h 4578921"/>
              <a:gd name="connsiteX8" fmla="*/ 1499112 w 4089415"/>
              <a:gd name="connsiteY8" fmla="*/ 4221990 h 4578921"/>
              <a:gd name="connsiteX9" fmla="*/ 234555 w 4089415"/>
              <a:gd name="connsiteY9" fmla="*/ 2682085 h 4578921"/>
              <a:gd name="connsiteX10" fmla="*/ 413021 w 4089415"/>
              <a:gd name="connsiteY10" fmla="*/ 2707580 h 4578921"/>
              <a:gd name="connsiteX11" fmla="*/ 560892 w 4089415"/>
              <a:gd name="connsiteY11" fmla="*/ 2835056 h 4578921"/>
              <a:gd name="connsiteX12" fmla="*/ 611883 w 4089415"/>
              <a:gd name="connsiteY12" fmla="*/ 2937036 h 4578921"/>
              <a:gd name="connsiteX13" fmla="*/ 622081 w 4089415"/>
              <a:gd name="connsiteY13" fmla="*/ 3049215 h 4578921"/>
              <a:gd name="connsiteX14" fmla="*/ 611883 w 4089415"/>
              <a:gd name="connsiteY14" fmla="*/ 3090007 h 4578921"/>
              <a:gd name="connsiteX15" fmla="*/ 586387 w 4089415"/>
              <a:gd name="connsiteY15" fmla="*/ 3125700 h 4578921"/>
              <a:gd name="connsiteX16" fmla="*/ 494605 w 4089415"/>
              <a:gd name="connsiteY16" fmla="*/ 3197086 h 4578921"/>
              <a:gd name="connsiteX17" fmla="*/ 377328 w 4089415"/>
              <a:gd name="connsiteY17" fmla="*/ 3268473 h 4578921"/>
              <a:gd name="connsiteX18" fmla="*/ 275347 w 4089415"/>
              <a:gd name="connsiteY18" fmla="*/ 3304166 h 4578921"/>
              <a:gd name="connsiteX19" fmla="*/ 101980 w 4089415"/>
              <a:gd name="connsiteY19" fmla="*/ 3207284 h 4578921"/>
              <a:gd name="connsiteX20" fmla="*/ 0 w 4089415"/>
              <a:gd name="connsiteY20" fmla="*/ 2998225 h 4578921"/>
              <a:gd name="connsiteX21" fmla="*/ 10198 w 4089415"/>
              <a:gd name="connsiteY21" fmla="*/ 2901343 h 4578921"/>
              <a:gd name="connsiteX22" fmla="*/ 71386 w 4089415"/>
              <a:gd name="connsiteY22" fmla="*/ 2835056 h 4578921"/>
              <a:gd name="connsiteX23" fmla="*/ 61188 w 4089415"/>
              <a:gd name="connsiteY23" fmla="*/ 2814660 h 4578921"/>
              <a:gd name="connsiteX24" fmla="*/ 61188 w 4089415"/>
              <a:gd name="connsiteY24" fmla="*/ 2804462 h 4578921"/>
              <a:gd name="connsiteX25" fmla="*/ 117278 w 4089415"/>
              <a:gd name="connsiteY25" fmla="*/ 2743274 h 4578921"/>
              <a:gd name="connsiteX26" fmla="*/ 234555 w 4089415"/>
              <a:gd name="connsiteY26" fmla="*/ 2682085 h 4578921"/>
              <a:gd name="connsiteX27" fmla="*/ 1866242 w 4089415"/>
              <a:gd name="connsiteY27" fmla="*/ 0 h 4578921"/>
              <a:gd name="connsiteX28" fmla="*/ 1922331 w 4089415"/>
              <a:gd name="connsiteY28" fmla="*/ 40792 h 4578921"/>
              <a:gd name="connsiteX29" fmla="*/ 1968222 w 4089415"/>
              <a:gd name="connsiteY29" fmla="*/ 127475 h 4578921"/>
              <a:gd name="connsiteX30" fmla="*/ 2044708 w 4089415"/>
              <a:gd name="connsiteY30" fmla="*/ 209060 h 4578921"/>
              <a:gd name="connsiteX31" fmla="*/ 2192579 w 4089415"/>
              <a:gd name="connsiteY31" fmla="*/ 244753 h 4578921"/>
              <a:gd name="connsiteX32" fmla="*/ 2258867 w 4089415"/>
              <a:gd name="connsiteY32" fmla="*/ 209060 h 4578921"/>
              <a:gd name="connsiteX33" fmla="*/ 2279263 w 4089415"/>
              <a:gd name="connsiteY33" fmla="*/ 137674 h 4578921"/>
              <a:gd name="connsiteX34" fmla="*/ 2294560 w 4089415"/>
              <a:gd name="connsiteY34" fmla="*/ 66287 h 4578921"/>
              <a:gd name="connsiteX35" fmla="*/ 2355748 w 4089415"/>
              <a:gd name="connsiteY35" fmla="*/ 30594 h 4578921"/>
              <a:gd name="connsiteX36" fmla="*/ 2401639 w 4089415"/>
              <a:gd name="connsiteY36" fmla="*/ 76485 h 4578921"/>
              <a:gd name="connsiteX37" fmla="*/ 2411837 w 4089415"/>
              <a:gd name="connsiteY37" fmla="*/ 173367 h 4578921"/>
              <a:gd name="connsiteX38" fmla="*/ 2437332 w 4089415"/>
              <a:gd name="connsiteY38" fmla="*/ 270248 h 4578921"/>
              <a:gd name="connsiteX39" fmla="*/ 2529115 w 4089415"/>
              <a:gd name="connsiteY39" fmla="*/ 316139 h 4578921"/>
              <a:gd name="connsiteX40" fmla="*/ 2631095 w 4089415"/>
              <a:gd name="connsiteY40" fmla="*/ 290644 h 4578921"/>
              <a:gd name="connsiteX41" fmla="*/ 2702481 w 4089415"/>
              <a:gd name="connsiteY41" fmla="*/ 229456 h 4578921"/>
              <a:gd name="connsiteX42" fmla="*/ 2763670 w 4089415"/>
              <a:gd name="connsiteY42" fmla="*/ 168268 h 4578921"/>
              <a:gd name="connsiteX43" fmla="*/ 2845254 w 4089415"/>
              <a:gd name="connsiteY43" fmla="*/ 142773 h 4578921"/>
              <a:gd name="connsiteX44" fmla="*/ 2906442 w 4089415"/>
              <a:gd name="connsiteY44" fmla="*/ 178466 h 4578921"/>
              <a:gd name="connsiteX45" fmla="*/ 2937036 w 4089415"/>
              <a:gd name="connsiteY45" fmla="*/ 214159 h 4578921"/>
              <a:gd name="connsiteX46" fmla="*/ 3018621 w 4089415"/>
              <a:gd name="connsiteY46" fmla="*/ 183565 h 4578921"/>
              <a:gd name="connsiteX47" fmla="*/ 3120601 w 4089415"/>
              <a:gd name="connsiteY47" fmla="*/ 152971 h 4578921"/>
              <a:gd name="connsiteX48" fmla="*/ 3171591 w 4089415"/>
              <a:gd name="connsiteY48" fmla="*/ 234555 h 4578921"/>
              <a:gd name="connsiteX49" fmla="*/ 3146096 w 4089415"/>
              <a:gd name="connsiteY49" fmla="*/ 300842 h 4578921"/>
              <a:gd name="connsiteX50" fmla="*/ 3120601 w 4089415"/>
              <a:gd name="connsiteY50" fmla="*/ 367130 h 4578921"/>
              <a:gd name="connsiteX51" fmla="*/ 3253176 w 4089415"/>
              <a:gd name="connsiteY51" fmla="*/ 469110 h 4578921"/>
              <a:gd name="connsiteX52" fmla="*/ 3334760 w 4089415"/>
              <a:gd name="connsiteY52" fmla="*/ 428318 h 4578921"/>
              <a:gd name="connsiteX53" fmla="*/ 3436740 w 4089415"/>
              <a:gd name="connsiteY53" fmla="*/ 387526 h 4578921"/>
              <a:gd name="connsiteX54" fmla="*/ 3497929 w 4089415"/>
              <a:gd name="connsiteY54" fmla="*/ 479308 h 4578921"/>
              <a:gd name="connsiteX55" fmla="*/ 3462236 w 4089415"/>
              <a:gd name="connsiteY55" fmla="*/ 667972 h 4578921"/>
              <a:gd name="connsiteX56" fmla="*/ 3416344 w 4089415"/>
              <a:gd name="connsiteY56" fmla="*/ 897428 h 4578921"/>
              <a:gd name="connsiteX57" fmla="*/ 3508127 w 4089415"/>
              <a:gd name="connsiteY57" fmla="*/ 989210 h 4578921"/>
              <a:gd name="connsiteX58" fmla="*/ 3579513 w 4089415"/>
              <a:gd name="connsiteY58" fmla="*/ 1101389 h 4578921"/>
              <a:gd name="connsiteX59" fmla="*/ 3661097 w 4089415"/>
              <a:gd name="connsiteY59" fmla="*/ 1162577 h 4578921"/>
              <a:gd name="connsiteX60" fmla="*/ 3712088 w 4089415"/>
              <a:gd name="connsiteY60" fmla="*/ 1223765 h 4578921"/>
              <a:gd name="connsiteX61" fmla="*/ 3819167 w 4089415"/>
              <a:gd name="connsiteY61" fmla="*/ 1213567 h 4578921"/>
              <a:gd name="connsiteX62" fmla="*/ 3946643 w 4089415"/>
              <a:gd name="connsiteY62" fmla="*/ 1203369 h 4578921"/>
              <a:gd name="connsiteX63" fmla="*/ 4063920 w 4089415"/>
              <a:gd name="connsiteY63" fmla="*/ 1244161 h 4578921"/>
              <a:gd name="connsiteX64" fmla="*/ 4089415 w 4089415"/>
              <a:gd name="connsiteY64" fmla="*/ 1305350 h 4578921"/>
              <a:gd name="connsiteX65" fmla="*/ 4058821 w 4089415"/>
              <a:gd name="connsiteY65" fmla="*/ 1346142 h 4578921"/>
              <a:gd name="connsiteX66" fmla="*/ 4028227 w 4089415"/>
              <a:gd name="connsiteY66" fmla="*/ 1386934 h 4578921"/>
              <a:gd name="connsiteX67" fmla="*/ 4018029 w 4089415"/>
              <a:gd name="connsiteY67" fmla="*/ 1407330 h 4578921"/>
              <a:gd name="connsiteX68" fmla="*/ 3956841 w 4089415"/>
              <a:gd name="connsiteY68" fmla="*/ 1407330 h 4578921"/>
              <a:gd name="connsiteX69" fmla="*/ 3854860 w 4089415"/>
              <a:gd name="connsiteY69" fmla="*/ 1427726 h 4578921"/>
              <a:gd name="connsiteX70" fmla="*/ 3793672 w 4089415"/>
              <a:gd name="connsiteY70" fmla="*/ 1488914 h 4578921"/>
              <a:gd name="connsiteX71" fmla="*/ 3859959 w 4089415"/>
              <a:gd name="connsiteY71" fmla="*/ 1601093 h 4578921"/>
              <a:gd name="connsiteX72" fmla="*/ 4007831 w 4089415"/>
              <a:gd name="connsiteY72" fmla="*/ 1682677 h 4578921"/>
              <a:gd name="connsiteX73" fmla="*/ 4063920 w 4089415"/>
              <a:gd name="connsiteY73" fmla="*/ 1723469 h 4578921"/>
              <a:gd name="connsiteX74" fmla="*/ 4079217 w 4089415"/>
              <a:gd name="connsiteY74" fmla="*/ 1784658 h 4578921"/>
              <a:gd name="connsiteX75" fmla="*/ 4048623 w 4089415"/>
              <a:gd name="connsiteY75" fmla="*/ 1856044 h 4578921"/>
              <a:gd name="connsiteX76" fmla="*/ 3977237 w 4089415"/>
              <a:gd name="connsiteY76" fmla="*/ 1896836 h 4578921"/>
              <a:gd name="connsiteX77" fmla="*/ 3905850 w 4089415"/>
              <a:gd name="connsiteY77" fmla="*/ 1958024 h 4578921"/>
              <a:gd name="connsiteX78" fmla="*/ 3875256 w 4089415"/>
              <a:gd name="connsiteY78" fmla="*/ 2070203 h 4578921"/>
              <a:gd name="connsiteX79" fmla="*/ 3931345 w 4089415"/>
              <a:gd name="connsiteY79" fmla="*/ 2167084 h 4578921"/>
              <a:gd name="connsiteX80" fmla="*/ 3987435 w 4089415"/>
              <a:gd name="connsiteY80" fmla="*/ 2294560 h 4578921"/>
              <a:gd name="connsiteX81" fmla="*/ 3956841 w 4089415"/>
              <a:gd name="connsiteY81" fmla="*/ 2345550 h 4578921"/>
              <a:gd name="connsiteX82" fmla="*/ 3885454 w 4089415"/>
              <a:gd name="connsiteY82" fmla="*/ 2360847 h 4578921"/>
              <a:gd name="connsiteX83" fmla="*/ 3814068 w 4089415"/>
              <a:gd name="connsiteY83" fmla="*/ 2376144 h 4578921"/>
              <a:gd name="connsiteX84" fmla="*/ 3783474 w 4089415"/>
              <a:gd name="connsiteY84" fmla="*/ 2416936 h 4578921"/>
              <a:gd name="connsiteX85" fmla="*/ 3793672 w 4089415"/>
              <a:gd name="connsiteY85" fmla="*/ 2437332 h 4578921"/>
              <a:gd name="connsiteX86" fmla="*/ 3773276 w 4089415"/>
              <a:gd name="connsiteY86" fmla="*/ 2447530 h 4578921"/>
              <a:gd name="connsiteX87" fmla="*/ 3752880 w 4089415"/>
              <a:gd name="connsiteY87" fmla="*/ 2437332 h 4578921"/>
              <a:gd name="connsiteX88" fmla="*/ 3742682 w 4089415"/>
              <a:gd name="connsiteY88" fmla="*/ 2478124 h 4578921"/>
              <a:gd name="connsiteX89" fmla="*/ 3732484 w 4089415"/>
              <a:gd name="connsiteY89" fmla="*/ 2518917 h 4578921"/>
              <a:gd name="connsiteX90" fmla="*/ 3773276 w 4089415"/>
              <a:gd name="connsiteY90" fmla="*/ 2559709 h 4578921"/>
              <a:gd name="connsiteX91" fmla="*/ 3803870 w 4089415"/>
              <a:gd name="connsiteY91" fmla="*/ 2631095 h 4578921"/>
              <a:gd name="connsiteX92" fmla="*/ 3819167 w 4089415"/>
              <a:gd name="connsiteY92" fmla="*/ 2697382 h 4578921"/>
              <a:gd name="connsiteX93" fmla="*/ 3824266 w 4089415"/>
              <a:gd name="connsiteY93" fmla="*/ 2722877 h 4578921"/>
              <a:gd name="connsiteX94" fmla="*/ 3732484 w 4089415"/>
              <a:gd name="connsiteY94" fmla="*/ 2794264 h 4578921"/>
              <a:gd name="connsiteX95" fmla="*/ 3594810 w 4089415"/>
              <a:gd name="connsiteY95" fmla="*/ 2753472 h 4578921"/>
              <a:gd name="connsiteX96" fmla="*/ 3457136 w 4089415"/>
              <a:gd name="connsiteY96" fmla="*/ 2712679 h 4578921"/>
              <a:gd name="connsiteX97" fmla="*/ 3380651 w 4089415"/>
              <a:gd name="connsiteY97" fmla="*/ 2748373 h 4578921"/>
              <a:gd name="connsiteX98" fmla="*/ 3304166 w 4089415"/>
              <a:gd name="connsiteY98" fmla="*/ 2896244 h 4578921"/>
              <a:gd name="connsiteX99" fmla="*/ 3304166 w 4089415"/>
              <a:gd name="connsiteY99" fmla="*/ 3008423 h 4578921"/>
              <a:gd name="connsiteX100" fmla="*/ 3314364 w 4089415"/>
              <a:gd name="connsiteY100" fmla="*/ 3018621 h 4578921"/>
              <a:gd name="connsiteX101" fmla="*/ 3319463 w 4089415"/>
              <a:gd name="connsiteY101" fmla="*/ 3039017 h 4578921"/>
              <a:gd name="connsiteX102" fmla="*/ 3324562 w 4089415"/>
              <a:gd name="connsiteY102" fmla="*/ 3059413 h 4578921"/>
              <a:gd name="connsiteX103" fmla="*/ 3299067 w 4089415"/>
              <a:gd name="connsiteY103" fmla="*/ 3084908 h 4578921"/>
              <a:gd name="connsiteX104" fmla="*/ 3217483 w 4089415"/>
              <a:gd name="connsiteY104" fmla="*/ 3176690 h 4578921"/>
              <a:gd name="connsiteX105" fmla="*/ 3079809 w 4089415"/>
              <a:gd name="connsiteY105" fmla="*/ 3283770 h 4578921"/>
              <a:gd name="connsiteX106" fmla="*/ 2886046 w 4089415"/>
              <a:gd name="connsiteY106" fmla="*/ 3365354 h 4578921"/>
              <a:gd name="connsiteX107" fmla="*/ 2865650 w 4089415"/>
              <a:gd name="connsiteY107" fmla="*/ 3339859 h 4578921"/>
              <a:gd name="connsiteX108" fmla="*/ 2835056 w 4089415"/>
              <a:gd name="connsiteY108" fmla="*/ 3324562 h 4578921"/>
              <a:gd name="connsiteX109" fmla="*/ 2641293 w 4089415"/>
              <a:gd name="connsiteY109" fmla="*/ 3324562 h 4578921"/>
              <a:gd name="connsiteX110" fmla="*/ 2559709 w 4089415"/>
              <a:gd name="connsiteY110" fmla="*/ 3411245 h 4578921"/>
              <a:gd name="connsiteX111" fmla="*/ 2467926 w 4089415"/>
              <a:gd name="connsiteY111" fmla="*/ 3497929 h 4578921"/>
              <a:gd name="connsiteX112" fmla="*/ 2391441 w 4089415"/>
              <a:gd name="connsiteY112" fmla="*/ 3462235 h 4578921"/>
              <a:gd name="connsiteX113" fmla="*/ 2294560 w 4089415"/>
              <a:gd name="connsiteY113" fmla="*/ 3380651 h 4578921"/>
              <a:gd name="connsiteX114" fmla="*/ 2192579 w 4089415"/>
              <a:gd name="connsiteY114" fmla="*/ 3299067 h 4578921"/>
              <a:gd name="connsiteX115" fmla="*/ 2080401 w 4089415"/>
              <a:gd name="connsiteY115" fmla="*/ 3263374 h 4578921"/>
              <a:gd name="connsiteX116" fmla="*/ 1886638 w 4089415"/>
              <a:gd name="connsiteY116" fmla="*/ 3360255 h 4578921"/>
              <a:gd name="connsiteX117" fmla="*/ 1672479 w 4089415"/>
              <a:gd name="connsiteY117" fmla="*/ 3518325 h 4578921"/>
              <a:gd name="connsiteX118" fmla="*/ 1636786 w 4089415"/>
              <a:gd name="connsiteY118" fmla="*/ 3350057 h 4578921"/>
              <a:gd name="connsiteX119" fmla="*/ 1570499 w 4089415"/>
              <a:gd name="connsiteY119" fmla="*/ 3263374 h 4578921"/>
              <a:gd name="connsiteX120" fmla="*/ 1529706 w 4089415"/>
              <a:gd name="connsiteY120" fmla="*/ 3268473 h 4578921"/>
              <a:gd name="connsiteX121" fmla="*/ 1478716 w 4089415"/>
              <a:gd name="connsiteY121" fmla="*/ 3273572 h 4578921"/>
              <a:gd name="connsiteX122" fmla="*/ 1330844 w 4089415"/>
              <a:gd name="connsiteY122" fmla="*/ 3237879 h 4578921"/>
              <a:gd name="connsiteX123" fmla="*/ 1254359 w 4089415"/>
              <a:gd name="connsiteY123" fmla="*/ 3069611 h 4578921"/>
              <a:gd name="connsiteX124" fmla="*/ 1269656 w 4089415"/>
              <a:gd name="connsiteY124" fmla="*/ 3023720 h 4578921"/>
              <a:gd name="connsiteX125" fmla="*/ 1284953 w 4089415"/>
              <a:gd name="connsiteY125" fmla="*/ 3008423 h 4578921"/>
              <a:gd name="connsiteX126" fmla="*/ 1254359 w 4089415"/>
              <a:gd name="connsiteY126" fmla="*/ 2957432 h 4578921"/>
              <a:gd name="connsiteX127" fmla="*/ 1193171 w 4089415"/>
              <a:gd name="connsiteY127" fmla="*/ 2896244 h 4578921"/>
              <a:gd name="connsiteX128" fmla="*/ 1096290 w 4089415"/>
              <a:gd name="connsiteY128" fmla="*/ 2921739 h 4578921"/>
              <a:gd name="connsiteX129" fmla="*/ 999408 w 4089415"/>
              <a:gd name="connsiteY129" fmla="*/ 2947234 h 4578921"/>
              <a:gd name="connsiteX130" fmla="*/ 912725 w 4089415"/>
              <a:gd name="connsiteY130" fmla="*/ 2911541 h 4578921"/>
              <a:gd name="connsiteX131" fmla="*/ 897428 w 4089415"/>
              <a:gd name="connsiteY131" fmla="*/ 2824858 h 4578921"/>
              <a:gd name="connsiteX132" fmla="*/ 836240 w 4089415"/>
              <a:gd name="connsiteY132" fmla="*/ 2636194 h 4578921"/>
              <a:gd name="connsiteX133" fmla="*/ 708764 w 4089415"/>
              <a:gd name="connsiteY133" fmla="*/ 2569907 h 4578921"/>
              <a:gd name="connsiteX134" fmla="*/ 581288 w 4089415"/>
              <a:gd name="connsiteY134" fmla="*/ 2508719 h 4578921"/>
              <a:gd name="connsiteX135" fmla="*/ 520100 w 4089415"/>
              <a:gd name="connsiteY135" fmla="*/ 2345550 h 4578921"/>
              <a:gd name="connsiteX136" fmla="*/ 576189 w 4089415"/>
              <a:gd name="connsiteY136" fmla="*/ 2284362 h 4578921"/>
              <a:gd name="connsiteX137" fmla="*/ 611883 w 4089415"/>
              <a:gd name="connsiteY137" fmla="*/ 2223173 h 4578921"/>
              <a:gd name="connsiteX138" fmla="*/ 591486 w 4089415"/>
              <a:gd name="connsiteY138" fmla="*/ 2146688 h 4578921"/>
              <a:gd name="connsiteX139" fmla="*/ 571090 w 4089415"/>
              <a:gd name="connsiteY139" fmla="*/ 2070203 h 4578921"/>
              <a:gd name="connsiteX140" fmla="*/ 576189 w 4089415"/>
              <a:gd name="connsiteY140" fmla="*/ 2029411 h 4578921"/>
              <a:gd name="connsiteX141" fmla="*/ 581288 w 4089415"/>
              <a:gd name="connsiteY141" fmla="*/ 1988618 h 4578921"/>
              <a:gd name="connsiteX142" fmla="*/ 530298 w 4089415"/>
              <a:gd name="connsiteY142" fmla="*/ 1901935 h 4578921"/>
              <a:gd name="connsiteX143" fmla="*/ 458912 w 4089415"/>
              <a:gd name="connsiteY143" fmla="*/ 1754063 h 4578921"/>
              <a:gd name="connsiteX144" fmla="*/ 525199 w 4089415"/>
              <a:gd name="connsiteY144" fmla="*/ 1708172 h 4578921"/>
              <a:gd name="connsiteX145" fmla="*/ 581288 w 4089415"/>
              <a:gd name="connsiteY145" fmla="*/ 1672479 h 4578921"/>
              <a:gd name="connsiteX146" fmla="*/ 622081 w 4089415"/>
              <a:gd name="connsiteY146" fmla="*/ 1626588 h 4578921"/>
              <a:gd name="connsiteX147" fmla="*/ 713863 w 4089415"/>
              <a:gd name="connsiteY147" fmla="*/ 1519508 h 4578921"/>
              <a:gd name="connsiteX148" fmla="*/ 810744 w 4089415"/>
              <a:gd name="connsiteY148" fmla="*/ 1407330 h 4578921"/>
              <a:gd name="connsiteX149" fmla="*/ 856635 w 4089415"/>
              <a:gd name="connsiteY149" fmla="*/ 1356340 h 4578921"/>
              <a:gd name="connsiteX150" fmla="*/ 805645 w 4089415"/>
              <a:gd name="connsiteY150" fmla="*/ 1182973 h 4578921"/>
              <a:gd name="connsiteX151" fmla="*/ 754655 w 4089415"/>
              <a:gd name="connsiteY151" fmla="*/ 1009606 h 4578921"/>
              <a:gd name="connsiteX152" fmla="*/ 795447 w 4089415"/>
              <a:gd name="connsiteY152" fmla="*/ 933121 h 4578921"/>
              <a:gd name="connsiteX153" fmla="*/ 892329 w 4089415"/>
              <a:gd name="connsiteY153" fmla="*/ 856635 h 4578921"/>
              <a:gd name="connsiteX154" fmla="*/ 994309 w 4089415"/>
              <a:gd name="connsiteY154" fmla="*/ 780150 h 4578921"/>
              <a:gd name="connsiteX155" fmla="*/ 1050398 w 4089415"/>
              <a:gd name="connsiteY155" fmla="*/ 703665 h 4578921"/>
              <a:gd name="connsiteX156" fmla="*/ 1014705 w 4089415"/>
              <a:gd name="connsiteY156" fmla="*/ 662873 h 4578921"/>
              <a:gd name="connsiteX157" fmla="*/ 1009606 w 4089415"/>
              <a:gd name="connsiteY157" fmla="*/ 601684 h 4578921"/>
              <a:gd name="connsiteX158" fmla="*/ 1055497 w 4089415"/>
              <a:gd name="connsiteY158" fmla="*/ 550694 h 4578921"/>
              <a:gd name="connsiteX159" fmla="*/ 1111587 w 4089415"/>
              <a:gd name="connsiteY159" fmla="*/ 499704 h 4578921"/>
              <a:gd name="connsiteX160" fmla="*/ 1203369 w 4089415"/>
              <a:gd name="connsiteY160" fmla="*/ 479308 h 4578921"/>
              <a:gd name="connsiteX161" fmla="*/ 1284953 w 4089415"/>
              <a:gd name="connsiteY161" fmla="*/ 474209 h 4578921"/>
              <a:gd name="connsiteX162" fmla="*/ 1371637 w 4089415"/>
              <a:gd name="connsiteY162" fmla="*/ 448714 h 4578921"/>
              <a:gd name="connsiteX163" fmla="*/ 1478716 w 4089415"/>
              <a:gd name="connsiteY163" fmla="*/ 367130 h 4578921"/>
              <a:gd name="connsiteX164" fmla="*/ 1448122 w 4089415"/>
              <a:gd name="connsiteY164" fmla="*/ 219258 h 4578921"/>
              <a:gd name="connsiteX165" fmla="*/ 1417528 w 4089415"/>
              <a:gd name="connsiteY165" fmla="*/ 71386 h 4578921"/>
              <a:gd name="connsiteX166" fmla="*/ 1437924 w 4089415"/>
              <a:gd name="connsiteY166" fmla="*/ 50990 h 4578921"/>
              <a:gd name="connsiteX167" fmla="*/ 1539904 w 4089415"/>
              <a:gd name="connsiteY167" fmla="*/ 147872 h 4578921"/>
              <a:gd name="connsiteX168" fmla="*/ 1754063 w 4089415"/>
              <a:gd name="connsiteY168" fmla="*/ 244753 h 4578921"/>
              <a:gd name="connsiteX169" fmla="*/ 1784657 w 4089415"/>
              <a:gd name="connsiteY169" fmla="*/ 101980 h 4578921"/>
              <a:gd name="connsiteX170" fmla="*/ 1866242 w 4089415"/>
              <a:gd name="connsiteY170" fmla="*/ 0 h 4578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4089415" h="4578921">
                <a:moveTo>
                  <a:pt x="1499112" y="4221990"/>
                </a:moveTo>
                <a:cubicBezTo>
                  <a:pt x="1553502" y="4221990"/>
                  <a:pt x="1604492" y="4238987"/>
                  <a:pt x="1652083" y="4272980"/>
                </a:cubicBezTo>
                <a:cubicBezTo>
                  <a:pt x="1699674" y="4306973"/>
                  <a:pt x="1723469" y="4351165"/>
                  <a:pt x="1723469" y="4405555"/>
                </a:cubicBezTo>
                <a:cubicBezTo>
                  <a:pt x="1723469" y="4446347"/>
                  <a:pt x="1706472" y="4485439"/>
                  <a:pt x="1672479" y="4522832"/>
                </a:cubicBezTo>
                <a:cubicBezTo>
                  <a:pt x="1638486" y="4560225"/>
                  <a:pt x="1594294" y="4578921"/>
                  <a:pt x="1539904" y="4578921"/>
                </a:cubicBezTo>
                <a:cubicBezTo>
                  <a:pt x="1512710" y="4578921"/>
                  <a:pt x="1478716" y="4561925"/>
                  <a:pt x="1437924" y="4527931"/>
                </a:cubicBezTo>
                <a:cubicBezTo>
                  <a:pt x="1397132" y="4493938"/>
                  <a:pt x="1376736" y="4449746"/>
                  <a:pt x="1376736" y="4395356"/>
                </a:cubicBezTo>
                <a:cubicBezTo>
                  <a:pt x="1376736" y="4340967"/>
                  <a:pt x="1397132" y="4305274"/>
                  <a:pt x="1437924" y="4288277"/>
                </a:cubicBezTo>
                <a:cubicBezTo>
                  <a:pt x="1478716" y="4271280"/>
                  <a:pt x="1499112" y="4249185"/>
                  <a:pt x="1499112" y="4221990"/>
                </a:cubicBezTo>
                <a:close/>
                <a:moveTo>
                  <a:pt x="234555" y="2682085"/>
                </a:moveTo>
                <a:cubicBezTo>
                  <a:pt x="309341" y="2682085"/>
                  <a:pt x="368829" y="2690584"/>
                  <a:pt x="413021" y="2707580"/>
                </a:cubicBezTo>
                <a:cubicBezTo>
                  <a:pt x="457212" y="2724577"/>
                  <a:pt x="506503" y="2767069"/>
                  <a:pt x="560892" y="2835056"/>
                </a:cubicBezTo>
                <a:cubicBezTo>
                  <a:pt x="588087" y="2862251"/>
                  <a:pt x="605084" y="2896244"/>
                  <a:pt x="611883" y="2937036"/>
                </a:cubicBezTo>
                <a:cubicBezTo>
                  <a:pt x="618681" y="2977828"/>
                  <a:pt x="622081" y="3015221"/>
                  <a:pt x="622081" y="3049215"/>
                </a:cubicBezTo>
                <a:cubicBezTo>
                  <a:pt x="622081" y="3076410"/>
                  <a:pt x="618681" y="3090007"/>
                  <a:pt x="611883" y="3090007"/>
                </a:cubicBezTo>
                <a:cubicBezTo>
                  <a:pt x="618681" y="3090007"/>
                  <a:pt x="610183" y="3101905"/>
                  <a:pt x="586387" y="3125700"/>
                </a:cubicBezTo>
                <a:cubicBezTo>
                  <a:pt x="562592" y="3149496"/>
                  <a:pt x="531998" y="3173291"/>
                  <a:pt x="494605" y="3197086"/>
                </a:cubicBezTo>
                <a:cubicBezTo>
                  <a:pt x="457212" y="3220882"/>
                  <a:pt x="418120" y="3244677"/>
                  <a:pt x="377328" y="3268473"/>
                </a:cubicBezTo>
                <a:cubicBezTo>
                  <a:pt x="336535" y="3292268"/>
                  <a:pt x="302542" y="3304166"/>
                  <a:pt x="275347" y="3304166"/>
                </a:cubicBezTo>
                <a:cubicBezTo>
                  <a:pt x="227756" y="3304166"/>
                  <a:pt x="169967" y="3271872"/>
                  <a:pt x="101980" y="3207284"/>
                </a:cubicBezTo>
                <a:cubicBezTo>
                  <a:pt x="33994" y="3142697"/>
                  <a:pt x="0" y="3073010"/>
                  <a:pt x="0" y="2998225"/>
                </a:cubicBezTo>
                <a:cubicBezTo>
                  <a:pt x="0" y="2957432"/>
                  <a:pt x="3399" y="2925139"/>
                  <a:pt x="10198" y="2901343"/>
                </a:cubicBezTo>
                <a:cubicBezTo>
                  <a:pt x="16997" y="2877548"/>
                  <a:pt x="37393" y="2855452"/>
                  <a:pt x="71386" y="2835056"/>
                </a:cubicBezTo>
                <a:cubicBezTo>
                  <a:pt x="71386" y="2835056"/>
                  <a:pt x="67987" y="2828257"/>
                  <a:pt x="61188" y="2814660"/>
                </a:cubicBezTo>
                <a:lnTo>
                  <a:pt x="61188" y="2804462"/>
                </a:lnTo>
                <a:cubicBezTo>
                  <a:pt x="67987" y="2804462"/>
                  <a:pt x="86683" y="2784066"/>
                  <a:pt x="117278" y="2743274"/>
                </a:cubicBezTo>
                <a:cubicBezTo>
                  <a:pt x="147872" y="2702481"/>
                  <a:pt x="186964" y="2682085"/>
                  <a:pt x="234555" y="2682085"/>
                </a:cubicBezTo>
                <a:close/>
                <a:moveTo>
                  <a:pt x="1866242" y="0"/>
                </a:moveTo>
                <a:cubicBezTo>
                  <a:pt x="1893437" y="0"/>
                  <a:pt x="1912133" y="13597"/>
                  <a:pt x="1922331" y="40792"/>
                </a:cubicBezTo>
                <a:cubicBezTo>
                  <a:pt x="1932529" y="67987"/>
                  <a:pt x="1947826" y="96881"/>
                  <a:pt x="1968222" y="127475"/>
                </a:cubicBezTo>
                <a:cubicBezTo>
                  <a:pt x="1988618" y="158070"/>
                  <a:pt x="2014114" y="185264"/>
                  <a:pt x="2044708" y="209060"/>
                </a:cubicBezTo>
                <a:cubicBezTo>
                  <a:pt x="2075302" y="232855"/>
                  <a:pt x="2124592" y="244753"/>
                  <a:pt x="2192579" y="244753"/>
                </a:cubicBezTo>
                <a:cubicBezTo>
                  <a:pt x="2226573" y="244753"/>
                  <a:pt x="2248668" y="232855"/>
                  <a:pt x="2258867" y="209060"/>
                </a:cubicBezTo>
                <a:cubicBezTo>
                  <a:pt x="2269065" y="185264"/>
                  <a:pt x="2275863" y="161469"/>
                  <a:pt x="2279263" y="137674"/>
                </a:cubicBezTo>
                <a:cubicBezTo>
                  <a:pt x="2282662" y="113878"/>
                  <a:pt x="2287761" y="90083"/>
                  <a:pt x="2294560" y="66287"/>
                </a:cubicBezTo>
                <a:cubicBezTo>
                  <a:pt x="2301358" y="42492"/>
                  <a:pt x="2321754" y="30594"/>
                  <a:pt x="2355748" y="30594"/>
                </a:cubicBezTo>
                <a:cubicBezTo>
                  <a:pt x="2382943" y="30594"/>
                  <a:pt x="2398240" y="45891"/>
                  <a:pt x="2401639" y="76485"/>
                </a:cubicBezTo>
                <a:cubicBezTo>
                  <a:pt x="2405038" y="107080"/>
                  <a:pt x="2408438" y="139373"/>
                  <a:pt x="2411837" y="173367"/>
                </a:cubicBezTo>
                <a:cubicBezTo>
                  <a:pt x="2415236" y="207360"/>
                  <a:pt x="2423735" y="239654"/>
                  <a:pt x="2437332" y="270248"/>
                </a:cubicBezTo>
                <a:cubicBezTo>
                  <a:pt x="2450930" y="300842"/>
                  <a:pt x="2481524" y="316139"/>
                  <a:pt x="2529115" y="316139"/>
                </a:cubicBezTo>
                <a:cubicBezTo>
                  <a:pt x="2569907" y="316139"/>
                  <a:pt x="2603900" y="307641"/>
                  <a:pt x="2631095" y="290644"/>
                </a:cubicBezTo>
                <a:cubicBezTo>
                  <a:pt x="2658290" y="273648"/>
                  <a:pt x="2682085" y="253251"/>
                  <a:pt x="2702481" y="229456"/>
                </a:cubicBezTo>
                <a:cubicBezTo>
                  <a:pt x="2722877" y="205660"/>
                  <a:pt x="2743274" y="185264"/>
                  <a:pt x="2763670" y="168268"/>
                </a:cubicBezTo>
                <a:cubicBezTo>
                  <a:pt x="2784066" y="151271"/>
                  <a:pt x="2811260" y="142773"/>
                  <a:pt x="2845254" y="142773"/>
                </a:cubicBezTo>
                <a:cubicBezTo>
                  <a:pt x="2879247" y="142773"/>
                  <a:pt x="2899644" y="154670"/>
                  <a:pt x="2906442" y="178466"/>
                </a:cubicBezTo>
                <a:cubicBezTo>
                  <a:pt x="2913241" y="202261"/>
                  <a:pt x="2923439" y="214159"/>
                  <a:pt x="2937036" y="214159"/>
                </a:cubicBezTo>
                <a:cubicBezTo>
                  <a:pt x="2957432" y="214159"/>
                  <a:pt x="2984627" y="203961"/>
                  <a:pt x="3018621" y="183565"/>
                </a:cubicBezTo>
                <a:cubicBezTo>
                  <a:pt x="3052614" y="163169"/>
                  <a:pt x="3086608" y="152971"/>
                  <a:pt x="3120601" y="152971"/>
                </a:cubicBezTo>
                <a:cubicBezTo>
                  <a:pt x="3154595" y="152971"/>
                  <a:pt x="3171591" y="180165"/>
                  <a:pt x="3171591" y="234555"/>
                </a:cubicBezTo>
                <a:cubicBezTo>
                  <a:pt x="3171591" y="261750"/>
                  <a:pt x="3163093" y="283846"/>
                  <a:pt x="3146096" y="300842"/>
                </a:cubicBezTo>
                <a:cubicBezTo>
                  <a:pt x="3129099" y="317839"/>
                  <a:pt x="3120601" y="339935"/>
                  <a:pt x="3120601" y="367130"/>
                </a:cubicBezTo>
                <a:cubicBezTo>
                  <a:pt x="3120601" y="435116"/>
                  <a:pt x="3164793" y="469110"/>
                  <a:pt x="3253176" y="469110"/>
                </a:cubicBezTo>
                <a:cubicBezTo>
                  <a:pt x="3300767" y="469110"/>
                  <a:pt x="3327961" y="455512"/>
                  <a:pt x="3334760" y="428318"/>
                </a:cubicBezTo>
                <a:cubicBezTo>
                  <a:pt x="3341559" y="401123"/>
                  <a:pt x="3375552" y="387526"/>
                  <a:pt x="3436740" y="387526"/>
                </a:cubicBezTo>
                <a:cubicBezTo>
                  <a:pt x="3477533" y="387526"/>
                  <a:pt x="3497929" y="418120"/>
                  <a:pt x="3497929" y="479308"/>
                </a:cubicBezTo>
                <a:cubicBezTo>
                  <a:pt x="3497929" y="533697"/>
                  <a:pt x="3486031" y="596585"/>
                  <a:pt x="3462236" y="667972"/>
                </a:cubicBezTo>
                <a:cubicBezTo>
                  <a:pt x="3438440" y="739358"/>
                  <a:pt x="3423143" y="815843"/>
                  <a:pt x="3416344" y="897428"/>
                </a:cubicBezTo>
                <a:cubicBezTo>
                  <a:pt x="3457136" y="917824"/>
                  <a:pt x="3487731" y="948418"/>
                  <a:pt x="3508127" y="989210"/>
                </a:cubicBezTo>
                <a:cubicBezTo>
                  <a:pt x="3528523" y="1030002"/>
                  <a:pt x="3552318" y="1067395"/>
                  <a:pt x="3579513" y="1101389"/>
                </a:cubicBezTo>
                <a:cubicBezTo>
                  <a:pt x="3599909" y="1128584"/>
                  <a:pt x="3627104" y="1148980"/>
                  <a:pt x="3661097" y="1162577"/>
                </a:cubicBezTo>
                <a:cubicBezTo>
                  <a:pt x="3695091" y="1176174"/>
                  <a:pt x="3712088" y="1196570"/>
                  <a:pt x="3712088" y="1223765"/>
                </a:cubicBezTo>
                <a:cubicBezTo>
                  <a:pt x="3739282" y="1223765"/>
                  <a:pt x="3774975" y="1220366"/>
                  <a:pt x="3819167" y="1213567"/>
                </a:cubicBezTo>
                <a:cubicBezTo>
                  <a:pt x="3863359" y="1206769"/>
                  <a:pt x="3905850" y="1203369"/>
                  <a:pt x="3946643" y="1203369"/>
                </a:cubicBezTo>
                <a:cubicBezTo>
                  <a:pt x="4007831" y="1203369"/>
                  <a:pt x="4046923" y="1216967"/>
                  <a:pt x="4063920" y="1244161"/>
                </a:cubicBezTo>
                <a:cubicBezTo>
                  <a:pt x="4080917" y="1271356"/>
                  <a:pt x="4089415" y="1291752"/>
                  <a:pt x="4089415" y="1305350"/>
                </a:cubicBezTo>
                <a:cubicBezTo>
                  <a:pt x="4089415" y="1318947"/>
                  <a:pt x="4079217" y="1332544"/>
                  <a:pt x="4058821" y="1346142"/>
                </a:cubicBezTo>
                <a:cubicBezTo>
                  <a:pt x="4038425" y="1359739"/>
                  <a:pt x="4028227" y="1373337"/>
                  <a:pt x="4028227" y="1386934"/>
                </a:cubicBezTo>
                <a:cubicBezTo>
                  <a:pt x="4028227" y="1400531"/>
                  <a:pt x="4024828" y="1407330"/>
                  <a:pt x="4018029" y="1407330"/>
                </a:cubicBezTo>
                <a:lnTo>
                  <a:pt x="3956841" y="1407330"/>
                </a:lnTo>
                <a:cubicBezTo>
                  <a:pt x="3929646" y="1407330"/>
                  <a:pt x="3895652" y="1414129"/>
                  <a:pt x="3854860" y="1427726"/>
                </a:cubicBezTo>
                <a:cubicBezTo>
                  <a:pt x="3814068" y="1441324"/>
                  <a:pt x="3793672" y="1461720"/>
                  <a:pt x="3793672" y="1488914"/>
                </a:cubicBezTo>
                <a:cubicBezTo>
                  <a:pt x="3793672" y="1522908"/>
                  <a:pt x="3815768" y="1560301"/>
                  <a:pt x="3859959" y="1601093"/>
                </a:cubicBezTo>
                <a:cubicBezTo>
                  <a:pt x="3904151" y="1641885"/>
                  <a:pt x="3953441" y="1669080"/>
                  <a:pt x="4007831" y="1682677"/>
                </a:cubicBezTo>
                <a:cubicBezTo>
                  <a:pt x="4035026" y="1682677"/>
                  <a:pt x="4053722" y="1696275"/>
                  <a:pt x="4063920" y="1723469"/>
                </a:cubicBezTo>
                <a:cubicBezTo>
                  <a:pt x="4074118" y="1750664"/>
                  <a:pt x="4079217" y="1771060"/>
                  <a:pt x="4079217" y="1784658"/>
                </a:cubicBezTo>
                <a:cubicBezTo>
                  <a:pt x="4079217" y="1818651"/>
                  <a:pt x="4069019" y="1842446"/>
                  <a:pt x="4048623" y="1856044"/>
                </a:cubicBezTo>
                <a:cubicBezTo>
                  <a:pt x="4028227" y="1869641"/>
                  <a:pt x="4004431" y="1883239"/>
                  <a:pt x="3977237" y="1896836"/>
                </a:cubicBezTo>
                <a:cubicBezTo>
                  <a:pt x="3950042" y="1910433"/>
                  <a:pt x="3926246" y="1930830"/>
                  <a:pt x="3905850" y="1958024"/>
                </a:cubicBezTo>
                <a:cubicBezTo>
                  <a:pt x="3885454" y="1985219"/>
                  <a:pt x="3875256" y="2022612"/>
                  <a:pt x="3875256" y="2070203"/>
                </a:cubicBezTo>
                <a:cubicBezTo>
                  <a:pt x="3875256" y="2104196"/>
                  <a:pt x="3893953" y="2136490"/>
                  <a:pt x="3931345" y="2167084"/>
                </a:cubicBezTo>
                <a:cubicBezTo>
                  <a:pt x="3968738" y="2197678"/>
                  <a:pt x="3987435" y="2240170"/>
                  <a:pt x="3987435" y="2294560"/>
                </a:cubicBezTo>
                <a:cubicBezTo>
                  <a:pt x="3987435" y="2321754"/>
                  <a:pt x="3977237" y="2338751"/>
                  <a:pt x="3956841" y="2345550"/>
                </a:cubicBezTo>
                <a:cubicBezTo>
                  <a:pt x="3936444" y="2352349"/>
                  <a:pt x="3912649" y="2357448"/>
                  <a:pt x="3885454" y="2360847"/>
                </a:cubicBezTo>
                <a:cubicBezTo>
                  <a:pt x="3858259" y="2364246"/>
                  <a:pt x="3834464" y="2369345"/>
                  <a:pt x="3814068" y="2376144"/>
                </a:cubicBezTo>
                <a:cubicBezTo>
                  <a:pt x="3793672" y="2382943"/>
                  <a:pt x="3783474" y="2396540"/>
                  <a:pt x="3783474" y="2416936"/>
                </a:cubicBezTo>
                <a:cubicBezTo>
                  <a:pt x="3783474" y="2423735"/>
                  <a:pt x="3786873" y="2430534"/>
                  <a:pt x="3793672" y="2437332"/>
                </a:cubicBezTo>
                <a:cubicBezTo>
                  <a:pt x="3793672" y="2437332"/>
                  <a:pt x="3786873" y="2440732"/>
                  <a:pt x="3773276" y="2447530"/>
                </a:cubicBezTo>
                <a:cubicBezTo>
                  <a:pt x="3766477" y="2447530"/>
                  <a:pt x="3759678" y="2444131"/>
                  <a:pt x="3752880" y="2437332"/>
                </a:cubicBezTo>
                <a:cubicBezTo>
                  <a:pt x="3752880" y="2450930"/>
                  <a:pt x="3749480" y="2464527"/>
                  <a:pt x="3742682" y="2478124"/>
                </a:cubicBezTo>
                <a:cubicBezTo>
                  <a:pt x="3735883" y="2491722"/>
                  <a:pt x="3732484" y="2505319"/>
                  <a:pt x="3732484" y="2518917"/>
                </a:cubicBezTo>
                <a:cubicBezTo>
                  <a:pt x="3746081" y="2525715"/>
                  <a:pt x="3759678" y="2539313"/>
                  <a:pt x="3773276" y="2559709"/>
                </a:cubicBezTo>
                <a:cubicBezTo>
                  <a:pt x="3786873" y="2580105"/>
                  <a:pt x="3797071" y="2603900"/>
                  <a:pt x="3803870" y="2631095"/>
                </a:cubicBezTo>
                <a:cubicBezTo>
                  <a:pt x="3810669" y="2658290"/>
                  <a:pt x="3815768" y="2680386"/>
                  <a:pt x="3819167" y="2697382"/>
                </a:cubicBezTo>
                <a:cubicBezTo>
                  <a:pt x="3822566" y="2714379"/>
                  <a:pt x="3824266" y="2722877"/>
                  <a:pt x="3824266" y="2722877"/>
                </a:cubicBezTo>
                <a:cubicBezTo>
                  <a:pt x="3824266" y="2763670"/>
                  <a:pt x="3793672" y="2787465"/>
                  <a:pt x="3732484" y="2794264"/>
                </a:cubicBezTo>
                <a:cubicBezTo>
                  <a:pt x="3678094" y="2794264"/>
                  <a:pt x="3632203" y="2780666"/>
                  <a:pt x="3594810" y="2753472"/>
                </a:cubicBezTo>
                <a:cubicBezTo>
                  <a:pt x="3557417" y="2726277"/>
                  <a:pt x="3511526" y="2712679"/>
                  <a:pt x="3457136" y="2712679"/>
                </a:cubicBezTo>
                <a:cubicBezTo>
                  <a:pt x="3457136" y="2726277"/>
                  <a:pt x="3431641" y="2738174"/>
                  <a:pt x="3380651" y="2748373"/>
                </a:cubicBezTo>
                <a:cubicBezTo>
                  <a:pt x="3329661" y="2758571"/>
                  <a:pt x="3304166" y="2807861"/>
                  <a:pt x="3304166" y="2896244"/>
                </a:cubicBezTo>
                <a:lnTo>
                  <a:pt x="3304166" y="3008423"/>
                </a:lnTo>
                <a:lnTo>
                  <a:pt x="3314364" y="3018621"/>
                </a:lnTo>
                <a:cubicBezTo>
                  <a:pt x="3314364" y="3025419"/>
                  <a:pt x="3316064" y="3032218"/>
                  <a:pt x="3319463" y="3039017"/>
                </a:cubicBezTo>
                <a:cubicBezTo>
                  <a:pt x="3322862" y="3045815"/>
                  <a:pt x="3324562" y="3052614"/>
                  <a:pt x="3324562" y="3059413"/>
                </a:cubicBezTo>
                <a:cubicBezTo>
                  <a:pt x="3324562" y="3052614"/>
                  <a:pt x="3316064" y="3061112"/>
                  <a:pt x="3299067" y="3084908"/>
                </a:cubicBezTo>
                <a:cubicBezTo>
                  <a:pt x="3282070" y="3108703"/>
                  <a:pt x="3254875" y="3139297"/>
                  <a:pt x="3217483" y="3176690"/>
                </a:cubicBezTo>
                <a:cubicBezTo>
                  <a:pt x="3180090" y="3214083"/>
                  <a:pt x="3134198" y="3249776"/>
                  <a:pt x="3079809" y="3283770"/>
                </a:cubicBezTo>
                <a:cubicBezTo>
                  <a:pt x="3025419" y="3317763"/>
                  <a:pt x="2960832" y="3344958"/>
                  <a:pt x="2886046" y="3365354"/>
                </a:cubicBezTo>
                <a:cubicBezTo>
                  <a:pt x="2879247" y="3358555"/>
                  <a:pt x="2872449" y="3350057"/>
                  <a:pt x="2865650" y="3339859"/>
                </a:cubicBezTo>
                <a:cubicBezTo>
                  <a:pt x="2858851" y="3329661"/>
                  <a:pt x="2848653" y="3324562"/>
                  <a:pt x="2835056" y="3324562"/>
                </a:cubicBezTo>
                <a:lnTo>
                  <a:pt x="2641293" y="3324562"/>
                </a:lnTo>
                <a:cubicBezTo>
                  <a:pt x="2614098" y="3324562"/>
                  <a:pt x="2586904" y="3353456"/>
                  <a:pt x="2559709" y="3411245"/>
                </a:cubicBezTo>
                <a:cubicBezTo>
                  <a:pt x="2532514" y="3469034"/>
                  <a:pt x="2501920" y="3497929"/>
                  <a:pt x="2467926" y="3497929"/>
                </a:cubicBezTo>
                <a:cubicBezTo>
                  <a:pt x="2447530" y="3497929"/>
                  <a:pt x="2422035" y="3486031"/>
                  <a:pt x="2391441" y="3462235"/>
                </a:cubicBezTo>
                <a:cubicBezTo>
                  <a:pt x="2360847" y="3438440"/>
                  <a:pt x="2328553" y="3411245"/>
                  <a:pt x="2294560" y="3380651"/>
                </a:cubicBezTo>
                <a:cubicBezTo>
                  <a:pt x="2260566" y="3350057"/>
                  <a:pt x="2226573" y="3322862"/>
                  <a:pt x="2192579" y="3299067"/>
                </a:cubicBezTo>
                <a:cubicBezTo>
                  <a:pt x="2158586" y="3275271"/>
                  <a:pt x="2121193" y="3263374"/>
                  <a:pt x="2080401" y="3263374"/>
                </a:cubicBezTo>
                <a:cubicBezTo>
                  <a:pt x="2005615" y="3263374"/>
                  <a:pt x="1941028" y="3295667"/>
                  <a:pt x="1886638" y="3360255"/>
                </a:cubicBezTo>
                <a:cubicBezTo>
                  <a:pt x="1832248" y="3424843"/>
                  <a:pt x="1760862" y="3477533"/>
                  <a:pt x="1672479" y="3518325"/>
                </a:cubicBezTo>
                <a:cubicBezTo>
                  <a:pt x="1658882" y="3463935"/>
                  <a:pt x="1646984" y="3407846"/>
                  <a:pt x="1636786" y="3350057"/>
                </a:cubicBezTo>
                <a:cubicBezTo>
                  <a:pt x="1626588" y="3292268"/>
                  <a:pt x="1604492" y="3263374"/>
                  <a:pt x="1570499" y="3263374"/>
                </a:cubicBezTo>
                <a:cubicBezTo>
                  <a:pt x="1556901" y="3263374"/>
                  <a:pt x="1543304" y="3265073"/>
                  <a:pt x="1529706" y="3268473"/>
                </a:cubicBezTo>
                <a:cubicBezTo>
                  <a:pt x="1516109" y="3271872"/>
                  <a:pt x="1499112" y="3273572"/>
                  <a:pt x="1478716" y="3273572"/>
                </a:cubicBezTo>
                <a:cubicBezTo>
                  <a:pt x="1431125" y="3273572"/>
                  <a:pt x="1381835" y="3261674"/>
                  <a:pt x="1330844" y="3237879"/>
                </a:cubicBezTo>
                <a:cubicBezTo>
                  <a:pt x="1279854" y="3214083"/>
                  <a:pt x="1254359" y="3157994"/>
                  <a:pt x="1254359" y="3069611"/>
                </a:cubicBezTo>
                <a:cubicBezTo>
                  <a:pt x="1254359" y="3035617"/>
                  <a:pt x="1259458" y="3020320"/>
                  <a:pt x="1269656" y="3023720"/>
                </a:cubicBezTo>
                <a:cubicBezTo>
                  <a:pt x="1279854" y="3027119"/>
                  <a:pt x="1284953" y="3022020"/>
                  <a:pt x="1284953" y="3008423"/>
                </a:cubicBezTo>
                <a:cubicBezTo>
                  <a:pt x="1284953" y="3015221"/>
                  <a:pt x="1274755" y="2998225"/>
                  <a:pt x="1254359" y="2957432"/>
                </a:cubicBezTo>
                <a:cubicBezTo>
                  <a:pt x="1233963" y="2916640"/>
                  <a:pt x="1213567" y="2896244"/>
                  <a:pt x="1193171" y="2896244"/>
                </a:cubicBezTo>
                <a:cubicBezTo>
                  <a:pt x="1159177" y="2896244"/>
                  <a:pt x="1126884" y="2904743"/>
                  <a:pt x="1096290" y="2921739"/>
                </a:cubicBezTo>
                <a:cubicBezTo>
                  <a:pt x="1065695" y="2938736"/>
                  <a:pt x="1033402" y="2947234"/>
                  <a:pt x="999408" y="2947234"/>
                </a:cubicBezTo>
                <a:cubicBezTo>
                  <a:pt x="951817" y="2947234"/>
                  <a:pt x="922923" y="2935337"/>
                  <a:pt x="912725" y="2911541"/>
                </a:cubicBezTo>
                <a:cubicBezTo>
                  <a:pt x="902527" y="2887746"/>
                  <a:pt x="897428" y="2858851"/>
                  <a:pt x="897428" y="2824858"/>
                </a:cubicBezTo>
                <a:cubicBezTo>
                  <a:pt x="897428" y="2729676"/>
                  <a:pt x="877032" y="2666788"/>
                  <a:pt x="836240" y="2636194"/>
                </a:cubicBezTo>
                <a:cubicBezTo>
                  <a:pt x="795447" y="2605600"/>
                  <a:pt x="752956" y="2583504"/>
                  <a:pt x="708764" y="2569907"/>
                </a:cubicBezTo>
                <a:cubicBezTo>
                  <a:pt x="664572" y="2556309"/>
                  <a:pt x="622081" y="2535913"/>
                  <a:pt x="581288" y="2508719"/>
                </a:cubicBezTo>
                <a:cubicBezTo>
                  <a:pt x="540496" y="2481524"/>
                  <a:pt x="520100" y="2427134"/>
                  <a:pt x="520100" y="2345550"/>
                </a:cubicBezTo>
                <a:cubicBezTo>
                  <a:pt x="533698" y="2331952"/>
                  <a:pt x="552394" y="2311556"/>
                  <a:pt x="576189" y="2284362"/>
                </a:cubicBezTo>
                <a:cubicBezTo>
                  <a:pt x="599985" y="2257167"/>
                  <a:pt x="611883" y="2236771"/>
                  <a:pt x="611883" y="2223173"/>
                </a:cubicBezTo>
                <a:cubicBezTo>
                  <a:pt x="611883" y="2195979"/>
                  <a:pt x="605084" y="2170483"/>
                  <a:pt x="591486" y="2146688"/>
                </a:cubicBezTo>
                <a:cubicBezTo>
                  <a:pt x="577889" y="2122893"/>
                  <a:pt x="571090" y="2097397"/>
                  <a:pt x="571090" y="2070203"/>
                </a:cubicBezTo>
                <a:cubicBezTo>
                  <a:pt x="571090" y="2056605"/>
                  <a:pt x="572790" y="2043008"/>
                  <a:pt x="576189" y="2029411"/>
                </a:cubicBezTo>
                <a:cubicBezTo>
                  <a:pt x="579589" y="2015813"/>
                  <a:pt x="581288" y="2002216"/>
                  <a:pt x="581288" y="1988618"/>
                </a:cubicBezTo>
                <a:cubicBezTo>
                  <a:pt x="581288" y="1961424"/>
                  <a:pt x="564292" y="1932529"/>
                  <a:pt x="530298" y="1901935"/>
                </a:cubicBezTo>
                <a:cubicBezTo>
                  <a:pt x="496305" y="1871341"/>
                  <a:pt x="472509" y="1822050"/>
                  <a:pt x="458912" y="1754063"/>
                </a:cubicBezTo>
                <a:cubicBezTo>
                  <a:pt x="499704" y="1733667"/>
                  <a:pt x="521800" y="1718370"/>
                  <a:pt x="525199" y="1708172"/>
                </a:cubicBezTo>
                <a:cubicBezTo>
                  <a:pt x="528599" y="1697974"/>
                  <a:pt x="547295" y="1686077"/>
                  <a:pt x="581288" y="1672479"/>
                </a:cubicBezTo>
                <a:cubicBezTo>
                  <a:pt x="581288" y="1672479"/>
                  <a:pt x="594886" y="1657182"/>
                  <a:pt x="622081" y="1626588"/>
                </a:cubicBezTo>
                <a:cubicBezTo>
                  <a:pt x="649275" y="1595994"/>
                  <a:pt x="679870" y="1560301"/>
                  <a:pt x="713863" y="1519508"/>
                </a:cubicBezTo>
                <a:cubicBezTo>
                  <a:pt x="747856" y="1478716"/>
                  <a:pt x="780150" y="1441324"/>
                  <a:pt x="810744" y="1407330"/>
                </a:cubicBezTo>
                <a:cubicBezTo>
                  <a:pt x="841338" y="1373337"/>
                  <a:pt x="856635" y="1356340"/>
                  <a:pt x="856635" y="1356340"/>
                </a:cubicBezTo>
                <a:cubicBezTo>
                  <a:pt x="856635" y="1281554"/>
                  <a:pt x="839639" y="1223765"/>
                  <a:pt x="805645" y="1182973"/>
                </a:cubicBezTo>
                <a:cubicBezTo>
                  <a:pt x="771652" y="1142181"/>
                  <a:pt x="754655" y="1084392"/>
                  <a:pt x="754655" y="1009606"/>
                </a:cubicBezTo>
                <a:cubicBezTo>
                  <a:pt x="754655" y="982411"/>
                  <a:pt x="768252" y="956916"/>
                  <a:pt x="795447" y="933121"/>
                </a:cubicBezTo>
                <a:cubicBezTo>
                  <a:pt x="822642" y="909325"/>
                  <a:pt x="854936" y="883830"/>
                  <a:pt x="892329" y="856635"/>
                </a:cubicBezTo>
                <a:cubicBezTo>
                  <a:pt x="929721" y="829441"/>
                  <a:pt x="963715" y="803946"/>
                  <a:pt x="994309" y="780150"/>
                </a:cubicBezTo>
                <a:cubicBezTo>
                  <a:pt x="1024903" y="756355"/>
                  <a:pt x="1043600" y="730860"/>
                  <a:pt x="1050398" y="703665"/>
                </a:cubicBezTo>
                <a:cubicBezTo>
                  <a:pt x="1030002" y="703665"/>
                  <a:pt x="1018104" y="690067"/>
                  <a:pt x="1014705" y="662873"/>
                </a:cubicBezTo>
                <a:cubicBezTo>
                  <a:pt x="1011306" y="635678"/>
                  <a:pt x="1009606" y="615282"/>
                  <a:pt x="1009606" y="601684"/>
                </a:cubicBezTo>
                <a:cubicBezTo>
                  <a:pt x="1030002" y="594886"/>
                  <a:pt x="1045299" y="577889"/>
                  <a:pt x="1055497" y="550694"/>
                </a:cubicBezTo>
                <a:cubicBezTo>
                  <a:pt x="1065695" y="523499"/>
                  <a:pt x="1084392" y="506503"/>
                  <a:pt x="1111587" y="499704"/>
                </a:cubicBezTo>
                <a:cubicBezTo>
                  <a:pt x="1145580" y="486107"/>
                  <a:pt x="1176174" y="479308"/>
                  <a:pt x="1203369" y="479308"/>
                </a:cubicBezTo>
                <a:cubicBezTo>
                  <a:pt x="1230564" y="479308"/>
                  <a:pt x="1257759" y="477608"/>
                  <a:pt x="1284953" y="474209"/>
                </a:cubicBezTo>
                <a:cubicBezTo>
                  <a:pt x="1312148" y="470809"/>
                  <a:pt x="1341043" y="462311"/>
                  <a:pt x="1371637" y="448714"/>
                </a:cubicBezTo>
                <a:cubicBezTo>
                  <a:pt x="1402231" y="435116"/>
                  <a:pt x="1437924" y="407922"/>
                  <a:pt x="1478716" y="367130"/>
                </a:cubicBezTo>
                <a:cubicBezTo>
                  <a:pt x="1465119" y="312740"/>
                  <a:pt x="1454921" y="263449"/>
                  <a:pt x="1448122" y="219258"/>
                </a:cubicBezTo>
                <a:cubicBezTo>
                  <a:pt x="1441323" y="175066"/>
                  <a:pt x="1431125" y="125776"/>
                  <a:pt x="1417528" y="71386"/>
                </a:cubicBezTo>
                <a:lnTo>
                  <a:pt x="1437924" y="50990"/>
                </a:lnTo>
                <a:cubicBezTo>
                  <a:pt x="1444723" y="50990"/>
                  <a:pt x="1478716" y="83284"/>
                  <a:pt x="1539904" y="147872"/>
                </a:cubicBezTo>
                <a:cubicBezTo>
                  <a:pt x="1601093" y="212459"/>
                  <a:pt x="1672479" y="244753"/>
                  <a:pt x="1754063" y="244753"/>
                </a:cubicBezTo>
                <a:cubicBezTo>
                  <a:pt x="1774459" y="217558"/>
                  <a:pt x="1784657" y="169967"/>
                  <a:pt x="1784657" y="101980"/>
                </a:cubicBezTo>
                <a:cubicBezTo>
                  <a:pt x="1784657" y="33993"/>
                  <a:pt x="1811852" y="0"/>
                  <a:pt x="18662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273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451426" y="837678"/>
            <a:ext cx="4241149" cy="4983610"/>
          </a:xfrm>
          <a:custGeom>
            <a:avLst/>
            <a:gdLst>
              <a:gd name="connsiteX0" fmla="*/ 4241149 w 4241149"/>
              <a:gd name="connsiteY0" fmla="*/ 0 h 4983610"/>
              <a:gd name="connsiteX1" fmla="*/ 4126548 w 4241149"/>
              <a:gd name="connsiteY1" fmla="*/ 148842 h 4983610"/>
              <a:gd name="connsiteX2" fmla="*/ 4024658 w 4241149"/>
              <a:gd name="connsiteY2" fmla="*/ 209463 h 4983610"/>
              <a:gd name="connsiteX3" fmla="*/ 3931042 w 4241149"/>
              <a:gd name="connsiteY3" fmla="*/ 255752 h 4983610"/>
              <a:gd name="connsiteX4" fmla="*/ 3841267 w 4241149"/>
              <a:gd name="connsiteY4" fmla="*/ 361591 h 4983610"/>
              <a:gd name="connsiteX5" fmla="*/ 3711519 w 4241149"/>
              <a:gd name="connsiteY5" fmla="*/ 453910 h 4983610"/>
              <a:gd name="connsiteX6" fmla="*/ 3451066 w 4241149"/>
              <a:gd name="connsiteY6" fmla="*/ 623657 h 4983610"/>
              <a:gd name="connsiteX7" fmla="*/ 3145095 w 4241149"/>
              <a:gd name="connsiteY7" fmla="*/ 872242 h 4983610"/>
              <a:gd name="connsiteX8" fmla="*/ 2999166 w 4241149"/>
              <a:gd name="connsiteY8" fmla="*/ 1025694 h 4983610"/>
              <a:gd name="connsiteX9" fmla="*/ 2882610 w 4241149"/>
              <a:gd name="connsiteY9" fmla="*/ 1195516 h 4983610"/>
              <a:gd name="connsiteX10" fmla="*/ 2880316 w 4241149"/>
              <a:gd name="connsiteY10" fmla="*/ 1206721 h 4983610"/>
              <a:gd name="connsiteX11" fmla="*/ 2872447 w 4241149"/>
              <a:gd name="connsiteY11" fmla="*/ 1245178 h 4983610"/>
              <a:gd name="connsiteX12" fmla="*/ 2852421 w 4241149"/>
              <a:gd name="connsiteY12" fmla="*/ 1362620 h 4983610"/>
              <a:gd name="connsiteX13" fmla="*/ 2850312 w 4241149"/>
              <a:gd name="connsiteY13" fmla="*/ 1490406 h 4983610"/>
              <a:gd name="connsiteX14" fmla="*/ 2907904 w 4241149"/>
              <a:gd name="connsiteY14" fmla="*/ 1580993 h 4983610"/>
              <a:gd name="connsiteX15" fmla="*/ 2976693 w 4241149"/>
              <a:gd name="connsiteY15" fmla="*/ 1577706 h 4983610"/>
              <a:gd name="connsiteX16" fmla="*/ 3048253 w 4241149"/>
              <a:gd name="connsiteY16" fmla="*/ 1528242 h 4983610"/>
              <a:gd name="connsiteX17" fmla="*/ 3134148 w 4241149"/>
              <a:gd name="connsiteY17" fmla="*/ 1487052 h 4983610"/>
              <a:gd name="connsiteX18" fmla="*/ 3238771 w 4241149"/>
              <a:gd name="connsiteY18" fmla="*/ 1504454 h 4983610"/>
              <a:gd name="connsiteX19" fmla="*/ 3300204 w 4241149"/>
              <a:gd name="connsiteY19" fmla="*/ 1654593 h 4983610"/>
              <a:gd name="connsiteX20" fmla="*/ 3249697 w 4241149"/>
              <a:gd name="connsiteY20" fmla="*/ 1816550 h 4983610"/>
              <a:gd name="connsiteX21" fmla="*/ 3192878 w 4241149"/>
              <a:gd name="connsiteY21" fmla="*/ 1898416 h 4983610"/>
              <a:gd name="connsiteX22" fmla="*/ 3136057 w 4241149"/>
              <a:gd name="connsiteY22" fmla="*/ 1980280 h 4983610"/>
              <a:gd name="connsiteX23" fmla="*/ 3118763 w 4241149"/>
              <a:gd name="connsiteY23" fmla="*/ 2175747 h 4983610"/>
              <a:gd name="connsiteX24" fmla="*/ 3196045 w 4241149"/>
              <a:gd name="connsiteY24" fmla="*/ 2339814 h 4983610"/>
              <a:gd name="connsiteX25" fmla="*/ 3365832 w 4241149"/>
              <a:gd name="connsiteY25" fmla="*/ 2476066 h 4983610"/>
              <a:gd name="connsiteX26" fmla="*/ 3431552 w 4241149"/>
              <a:gd name="connsiteY26" fmla="*/ 2585677 h 4983610"/>
              <a:gd name="connsiteX27" fmla="*/ 3457299 w 4241149"/>
              <a:gd name="connsiteY27" fmla="*/ 2681767 h 4983610"/>
              <a:gd name="connsiteX28" fmla="*/ 3655794 w 4241149"/>
              <a:gd name="connsiteY28" fmla="*/ 2710366 h 4983610"/>
              <a:gd name="connsiteX29" fmla="*/ 3855399 w 4241149"/>
              <a:gd name="connsiteY29" fmla="*/ 2720493 h 4983610"/>
              <a:gd name="connsiteX30" fmla="*/ 3615525 w 4241149"/>
              <a:gd name="connsiteY30" fmla="*/ 2763565 h 4983610"/>
              <a:gd name="connsiteX31" fmla="*/ 3397152 w 4241149"/>
              <a:gd name="connsiteY31" fmla="*/ 2819047 h 4983610"/>
              <a:gd name="connsiteX32" fmla="*/ 3203566 w 4241149"/>
              <a:gd name="connsiteY32" fmla="*/ 2955733 h 4983610"/>
              <a:gd name="connsiteX33" fmla="*/ 3183175 w 4241149"/>
              <a:gd name="connsiteY33" fmla="*/ 2924848 h 4983610"/>
              <a:gd name="connsiteX34" fmla="*/ 3143609 w 4241149"/>
              <a:gd name="connsiteY34" fmla="*/ 2935450 h 4983610"/>
              <a:gd name="connsiteX35" fmla="*/ 3113130 w 4241149"/>
              <a:gd name="connsiteY35" fmla="*/ 2979967 h 4983610"/>
              <a:gd name="connsiteX36" fmla="*/ 3062474 w 4241149"/>
              <a:gd name="connsiteY36" fmla="*/ 3175284 h 4983610"/>
              <a:gd name="connsiteX37" fmla="*/ 3106952 w 4241149"/>
              <a:gd name="connsiteY37" fmla="*/ 3329967 h 4983610"/>
              <a:gd name="connsiteX38" fmla="*/ 3168534 w 4241149"/>
              <a:gd name="connsiteY38" fmla="*/ 3446746 h 4983610"/>
              <a:gd name="connsiteX39" fmla="*/ 3176363 w 4241149"/>
              <a:gd name="connsiteY39" fmla="*/ 3532491 h 4983610"/>
              <a:gd name="connsiteX40" fmla="*/ 3128927 w 4241149"/>
              <a:gd name="connsiteY40" fmla="*/ 3581550 h 4983610"/>
              <a:gd name="connsiteX41" fmla="*/ 3089767 w 4241149"/>
              <a:gd name="connsiteY41" fmla="*/ 3616277 h 4983610"/>
              <a:gd name="connsiteX42" fmla="*/ 3053339 w 4241149"/>
              <a:gd name="connsiteY42" fmla="*/ 3729026 h 4983610"/>
              <a:gd name="connsiteX43" fmla="*/ 3025184 w 4241149"/>
              <a:gd name="connsiteY43" fmla="*/ 3827442 h 4983610"/>
              <a:gd name="connsiteX44" fmla="*/ 2963415 w 4241149"/>
              <a:gd name="connsiteY44" fmla="*/ 3868227 h 4983610"/>
              <a:gd name="connsiteX45" fmla="*/ 2901645 w 4241149"/>
              <a:gd name="connsiteY45" fmla="*/ 3909011 h 4983610"/>
              <a:gd name="connsiteX46" fmla="*/ 2870165 w 4241149"/>
              <a:gd name="connsiteY46" fmla="*/ 4062841 h 4983610"/>
              <a:gd name="connsiteX47" fmla="*/ 2816076 w 4241149"/>
              <a:gd name="connsiteY47" fmla="*/ 4222730 h 4983610"/>
              <a:gd name="connsiteX48" fmla="*/ 2765463 w 4241149"/>
              <a:gd name="connsiteY48" fmla="*/ 4293845 h 4983610"/>
              <a:gd name="connsiteX49" fmla="*/ 2702435 w 4241149"/>
              <a:gd name="connsiteY49" fmla="*/ 4386460 h 4983610"/>
              <a:gd name="connsiteX50" fmla="*/ 2688062 w 4241149"/>
              <a:gd name="connsiteY50" fmla="*/ 4502389 h 4983610"/>
              <a:gd name="connsiteX51" fmla="*/ 2723856 w 4241149"/>
              <a:gd name="connsiteY51" fmla="*/ 4647281 h 4983610"/>
              <a:gd name="connsiteX52" fmla="*/ 2751375 w 4241149"/>
              <a:gd name="connsiteY52" fmla="*/ 4806506 h 4983610"/>
              <a:gd name="connsiteX53" fmla="*/ 2712176 w 4241149"/>
              <a:gd name="connsiteY53" fmla="*/ 4965437 h 4983610"/>
              <a:gd name="connsiteX54" fmla="*/ 2666956 w 4241149"/>
              <a:gd name="connsiteY54" fmla="*/ 4977552 h 4983610"/>
              <a:gd name="connsiteX55" fmla="*/ 2549406 w 4241149"/>
              <a:gd name="connsiteY55" fmla="*/ 4866682 h 4983610"/>
              <a:gd name="connsiteX56" fmla="*/ 2480252 w 4241149"/>
              <a:gd name="connsiteY56" fmla="*/ 4721642 h 4983610"/>
              <a:gd name="connsiteX57" fmla="*/ 2410690 w 4241149"/>
              <a:gd name="connsiteY57" fmla="*/ 4552477 h 4983610"/>
              <a:gd name="connsiteX58" fmla="*/ 2287784 w 4241149"/>
              <a:gd name="connsiteY58" fmla="*/ 4376401 h 4983610"/>
              <a:gd name="connsiteX59" fmla="*/ 2207838 w 4241149"/>
              <a:gd name="connsiteY59" fmla="*/ 4349358 h 4983610"/>
              <a:gd name="connsiteX60" fmla="*/ 2130112 w 4241149"/>
              <a:gd name="connsiteY60" fmla="*/ 4285369 h 4983610"/>
              <a:gd name="connsiteX61" fmla="*/ 2066719 w 4241149"/>
              <a:gd name="connsiteY61" fmla="*/ 4229658 h 4983610"/>
              <a:gd name="connsiteX62" fmla="*/ 1957552 w 4241149"/>
              <a:gd name="connsiteY62" fmla="*/ 4195298 h 4983610"/>
              <a:gd name="connsiteX63" fmla="*/ 1859393 w 4241149"/>
              <a:gd name="connsiteY63" fmla="*/ 4224629 h 4983610"/>
              <a:gd name="connsiteX64" fmla="*/ 1860611 w 4241149"/>
              <a:gd name="connsiteY64" fmla="*/ 4297002 h 4983610"/>
              <a:gd name="connsiteX65" fmla="*/ 1870917 w 4241149"/>
              <a:gd name="connsiteY65" fmla="*/ 4403288 h 4983610"/>
              <a:gd name="connsiteX66" fmla="*/ 1827806 w 4241149"/>
              <a:gd name="connsiteY66" fmla="*/ 4287617 h 4983610"/>
              <a:gd name="connsiteX67" fmla="*/ 1756838 w 4241149"/>
              <a:gd name="connsiteY67" fmla="*/ 4203644 h 4983610"/>
              <a:gd name="connsiteX68" fmla="*/ 1579438 w 4241149"/>
              <a:gd name="connsiteY68" fmla="*/ 4163335 h 4983610"/>
              <a:gd name="connsiteX69" fmla="*/ 1355562 w 4241149"/>
              <a:gd name="connsiteY69" fmla="*/ 4186973 h 4983610"/>
              <a:gd name="connsiteX70" fmla="*/ 1114579 w 4241149"/>
              <a:gd name="connsiteY70" fmla="*/ 4248514 h 4983610"/>
              <a:gd name="connsiteX71" fmla="*/ 867391 w 4241149"/>
              <a:gd name="connsiteY71" fmla="*/ 4320808 h 4983610"/>
              <a:gd name="connsiteX72" fmla="*/ 865173 w 4241149"/>
              <a:gd name="connsiteY72" fmla="*/ 4357751 h 4983610"/>
              <a:gd name="connsiteX73" fmla="*/ 771044 w 4241149"/>
              <a:gd name="connsiteY73" fmla="*/ 4289071 h 4983610"/>
              <a:gd name="connsiteX74" fmla="*/ 666717 w 4241149"/>
              <a:gd name="connsiteY74" fmla="*/ 4204949 h 4983610"/>
              <a:gd name="connsiteX75" fmla="*/ 550938 w 4241149"/>
              <a:gd name="connsiteY75" fmla="*/ 4157215 h 4983610"/>
              <a:gd name="connsiteX76" fmla="*/ 424666 w 4241149"/>
              <a:gd name="connsiteY76" fmla="*/ 4160760 h 4983610"/>
              <a:gd name="connsiteX77" fmla="*/ 302748 w 4241149"/>
              <a:gd name="connsiteY77" fmla="*/ 4338822 h 4983610"/>
              <a:gd name="connsiteX78" fmla="*/ 280139 w 4241149"/>
              <a:gd name="connsiteY78" fmla="*/ 4344880 h 4983610"/>
              <a:gd name="connsiteX79" fmla="*/ 255204 w 4241149"/>
              <a:gd name="connsiteY79" fmla="*/ 4297038 h 4983610"/>
              <a:gd name="connsiteX80" fmla="*/ 278517 w 4241149"/>
              <a:gd name="connsiteY80" fmla="*/ 4248385 h 4983610"/>
              <a:gd name="connsiteX81" fmla="*/ 329942 w 4241149"/>
              <a:gd name="connsiteY81" fmla="*/ 4225518 h 4983610"/>
              <a:gd name="connsiteX82" fmla="*/ 426883 w 4241149"/>
              <a:gd name="connsiteY82" fmla="*/ 4123815 h 4983610"/>
              <a:gd name="connsiteX83" fmla="*/ 191048 w 4241149"/>
              <a:gd name="connsiteY83" fmla="*/ 3605422 h 4983610"/>
              <a:gd name="connsiteX84" fmla="*/ 63423 w 4241149"/>
              <a:gd name="connsiteY84" fmla="*/ 3106500 h 4983610"/>
              <a:gd name="connsiteX85" fmla="*/ 17729 w 4241149"/>
              <a:gd name="connsiteY85" fmla="*/ 2879446 h 4983610"/>
              <a:gd name="connsiteX86" fmla="*/ 11967 w 4241149"/>
              <a:gd name="connsiteY86" fmla="*/ 2790117 h 4983610"/>
              <a:gd name="connsiteX87" fmla="*/ 0 w 4241149"/>
              <a:gd name="connsiteY87" fmla="*/ 2711538 h 4983610"/>
              <a:gd name="connsiteX88" fmla="*/ 78321 w 4241149"/>
              <a:gd name="connsiteY88" fmla="*/ 2642086 h 4983610"/>
              <a:gd name="connsiteX89" fmla="*/ 107178 w 4241149"/>
              <a:gd name="connsiteY89" fmla="*/ 2501074 h 4983610"/>
              <a:gd name="connsiteX90" fmla="*/ 85863 w 4241149"/>
              <a:gd name="connsiteY90" fmla="*/ 2331099 h 4983610"/>
              <a:gd name="connsiteX91" fmla="*/ 58345 w 4241149"/>
              <a:gd name="connsiteY91" fmla="*/ 2171872 h 4983610"/>
              <a:gd name="connsiteX92" fmla="*/ 68581 w 4241149"/>
              <a:gd name="connsiteY92" fmla="*/ 2063112 h 4983610"/>
              <a:gd name="connsiteX93" fmla="*/ 107742 w 4241149"/>
              <a:gd name="connsiteY93" fmla="*/ 2028385 h 4983610"/>
              <a:gd name="connsiteX94" fmla="*/ 161235 w 4241149"/>
              <a:gd name="connsiteY94" fmla="*/ 2001935 h 4983610"/>
              <a:gd name="connsiteX95" fmla="*/ 346695 w 4241149"/>
              <a:gd name="connsiteY95" fmla="*/ 1846223 h 4983610"/>
              <a:gd name="connsiteX96" fmla="*/ 468464 w 4241149"/>
              <a:gd name="connsiteY96" fmla="*/ 1701520 h 4983610"/>
              <a:gd name="connsiteX97" fmla="*/ 556764 w 4241149"/>
              <a:gd name="connsiteY97" fmla="*/ 1465823 h 4983610"/>
              <a:gd name="connsiteX98" fmla="*/ 645063 w 4241149"/>
              <a:gd name="connsiteY98" fmla="*/ 1230128 h 4983610"/>
              <a:gd name="connsiteX99" fmla="*/ 870049 w 4241149"/>
              <a:gd name="connsiteY99" fmla="*/ 1188017 h 4983610"/>
              <a:gd name="connsiteX100" fmla="*/ 1080699 w 4241149"/>
              <a:gd name="connsiteY100" fmla="*/ 1137632 h 4983610"/>
              <a:gd name="connsiteX101" fmla="*/ 1244768 w 4241149"/>
              <a:gd name="connsiteY101" fmla="*/ 1060351 h 4983610"/>
              <a:gd name="connsiteX102" fmla="*/ 1392986 w 4241149"/>
              <a:gd name="connsiteY102" fmla="*/ 969141 h 4983610"/>
              <a:gd name="connsiteX103" fmla="*/ 1554835 w 4241149"/>
              <a:gd name="connsiteY103" fmla="*/ 928803 h 4983610"/>
              <a:gd name="connsiteX104" fmla="*/ 1756765 w 4241149"/>
              <a:gd name="connsiteY104" fmla="*/ 992831 h 4983610"/>
              <a:gd name="connsiteX105" fmla="*/ 1802241 w 4241149"/>
              <a:gd name="connsiteY105" fmla="*/ 1038197 h 4983610"/>
              <a:gd name="connsiteX106" fmla="*/ 1869219 w 4241149"/>
              <a:gd name="connsiteY106" fmla="*/ 1095979 h 4983610"/>
              <a:gd name="connsiteX107" fmla="*/ 1955369 w 4241149"/>
              <a:gd name="connsiteY107" fmla="*/ 1112272 h 4983610"/>
              <a:gd name="connsiteX108" fmla="*/ 2061657 w 4241149"/>
              <a:gd name="connsiteY108" fmla="*/ 1101967 h 4983610"/>
              <a:gd name="connsiteX109" fmla="*/ 2178693 w 4241149"/>
              <a:gd name="connsiteY109" fmla="*/ 1097870 h 4983610"/>
              <a:gd name="connsiteX110" fmla="*/ 2304262 w 4241149"/>
              <a:gd name="connsiteY110" fmla="*/ 1136922 h 4983610"/>
              <a:gd name="connsiteX111" fmla="*/ 2451224 w 4241149"/>
              <a:gd name="connsiteY111" fmla="*/ 1097543 h 4983610"/>
              <a:gd name="connsiteX112" fmla="*/ 2587581 w 4241149"/>
              <a:gd name="connsiteY112" fmla="*/ 1018599 h 4983610"/>
              <a:gd name="connsiteX113" fmla="*/ 2722832 w 4241149"/>
              <a:gd name="connsiteY113" fmla="*/ 958125 h 4983610"/>
              <a:gd name="connsiteX114" fmla="*/ 2869497 w 4241149"/>
              <a:gd name="connsiteY114" fmla="*/ 985466 h 4983610"/>
              <a:gd name="connsiteX115" fmla="*/ 3085544 w 4241149"/>
              <a:gd name="connsiteY115" fmla="*/ 876083 h 4983610"/>
              <a:gd name="connsiteX116" fmla="*/ 3307540 w 4241149"/>
              <a:gd name="connsiteY116" fmla="*/ 698464 h 4983610"/>
              <a:gd name="connsiteX117" fmla="*/ 3654185 w 4241149"/>
              <a:gd name="connsiteY117" fmla="*/ 420808 h 4983610"/>
              <a:gd name="connsiteX118" fmla="*/ 4241149 w 4241149"/>
              <a:gd name="connsiteY118" fmla="*/ 0 h 498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241149" h="4983610">
                <a:moveTo>
                  <a:pt x="4241149" y="0"/>
                </a:moveTo>
                <a:cubicBezTo>
                  <a:pt x="4199771" y="71670"/>
                  <a:pt x="4161570" y="121282"/>
                  <a:pt x="4126548" y="148842"/>
                </a:cubicBezTo>
                <a:cubicBezTo>
                  <a:pt x="4091525" y="176400"/>
                  <a:pt x="4057561" y="196608"/>
                  <a:pt x="4024658" y="209463"/>
                </a:cubicBezTo>
                <a:cubicBezTo>
                  <a:pt x="3991753" y="222318"/>
                  <a:pt x="3960548" y="237748"/>
                  <a:pt x="3931042" y="255752"/>
                </a:cubicBezTo>
                <a:cubicBezTo>
                  <a:pt x="3901537" y="273754"/>
                  <a:pt x="3871611" y="309033"/>
                  <a:pt x="3841267" y="361591"/>
                </a:cubicBezTo>
                <a:cubicBezTo>
                  <a:pt x="3830233" y="380703"/>
                  <a:pt x="3786984" y="411475"/>
                  <a:pt x="3711519" y="453910"/>
                </a:cubicBezTo>
                <a:cubicBezTo>
                  <a:pt x="3636057" y="496344"/>
                  <a:pt x="3549238" y="552926"/>
                  <a:pt x="3451066" y="623657"/>
                </a:cubicBezTo>
                <a:cubicBezTo>
                  <a:pt x="3352894" y="694390"/>
                  <a:pt x="3250904" y="777250"/>
                  <a:pt x="3145095" y="872242"/>
                </a:cubicBezTo>
                <a:cubicBezTo>
                  <a:pt x="3092192" y="919738"/>
                  <a:pt x="3043550" y="970885"/>
                  <a:pt x="2999166" y="1025694"/>
                </a:cubicBezTo>
                <a:lnTo>
                  <a:pt x="2882610" y="1195516"/>
                </a:lnTo>
                <a:lnTo>
                  <a:pt x="2880316" y="1206721"/>
                </a:lnTo>
                <a:cubicBezTo>
                  <a:pt x="2878568" y="1215266"/>
                  <a:pt x="2875944" y="1228085"/>
                  <a:pt x="2872447" y="1245178"/>
                </a:cubicBezTo>
                <a:cubicBezTo>
                  <a:pt x="2865450" y="1279363"/>
                  <a:pt x="2858777" y="1318510"/>
                  <a:pt x="2852421" y="1362620"/>
                </a:cubicBezTo>
                <a:cubicBezTo>
                  <a:pt x="2846066" y="1406730"/>
                  <a:pt x="2845362" y="1449326"/>
                  <a:pt x="2850312" y="1490406"/>
                </a:cubicBezTo>
                <a:cubicBezTo>
                  <a:pt x="2855261" y="1531489"/>
                  <a:pt x="2874459" y="1561684"/>
                  <a:pt x="2907904" y="1580993"/>
                </a:cubicBezTo>
                <a:cubicBezTo>
                  <a:pt x="2931795" y="1594787"/>
                  <a:pt x="2954724" y="1593691"/>
                  <a:pt x="2976693" y="1577706"/>
                </a:cubicBezTo>
                <a:cubicBezTo>
                  <a:pt x="2998663" y="1561723"/>
                  <a:pt x="3022515" y="1545234"/>
                  <a:pt x="3048253" y="1528242"/>
                </a:cubicBezTo>
                <a:cubicBezTo>
                  <a:pt x="3073990" y="1511248"/>
                  <a:pt x="3102622" y="1497519"/>
                  <a:pt x="3134148" y="1487052"/>
                </a:cubicBezTo>
                <a:cubicBezTo>
                  <a:pt x="3165672" y="1476584"/>
                  <a:pt x="3200547" y="1482385"/>
                  <a:pt x="3238771" y="1504454"/>
                </a:cubicBezTo>
                <a:cubicBezTo>
                  <a:pt x="3291328" y="1534798"/>
                  <a:pt x="3311805" y="1584845"/>
                  <a:pt x="3300204" y="1654593"/>
                </a:cubicBezTo>
                <a:cubicBezTo>
                  <a:pt x="3288602" y="1724342"/>
                  <a:pt x="3271766" y="1778327"/>
                  <a:pt x="3249697" y="1816550"/>
                </a:cubicBezTo>
                <a:cubicBezTo>
                  <a:pt x="3233145" y="1845219"/>
                  <a:pt x="3214207" y="1872508"/>
                  <a:pt x="3192878" y="1898416"/>
                </a:cubicBezTo>
                <a:cubicBezTo>
                  <a:pt x="3171548" y="1924326"/>
                  <a:pt x="3152607" y="1951613"/>
                  <a:pt x="3136057" y="1980280"/>
                </a:cubicBezTo>
                <a:cubicBezTo>
                  <a:pt x="3102954" y="2037616"/>
                  <a:pt x="3097189" y="2102773"/>
                  <a:pt x="3118763" y="2175747"/>
                </a:cubicBezTo>
                <a:cubicBezTo>
                  <a:pt x="3140336" y="2248722"/>
                  <a:pt x="3166097" y="2303412"/>
                  <a:pt x="3196045" y="2339814"/>
                </a:cubicBezTo>
                <a:lnTo>
                  <a:pt x="3365832" y="2476066"/>
                </a:lnTo>
                <a:cubicBezTo>
                  <a:pt x="3390264" y="2522023"/>
                  <a:pt x="3412170" y="2558561"/>
                  <a:pt x="3431552" y="2585677"/>
                </a:cubicBezTo>
                <a:cubicBezTo>
                  <a:pt x="3450936" y="2612794"/>
                  <a:pt x="3459517" y="2644825"/>
                  <a:pt x="3457299" y="2681767"/>
                </a:cubicBezTo>
                <a:cubicBezTo>
                  <a:pt x="3522910" y="2700537"/>
                  <a:pt x="3589075" y="2710068"/>
                  <a:pt x="3655794" y="2710366"/>
                </a:cubicBezTo>
                <a:cubicBezTo>
                  <a:pt x="3722516" y="2710663"/>
                  <a:pt x="3789049" y="2714039"/>
                  <a:pt x="3855399" y="2720493"/>
                </a:cubicBezTo>
                <a:cubicBezTo>
                  <a:pt x="3772498" y="2742706"/>
                  <a:pt x="3692540" y="2757064"/>
                  <a:pt x="3615525" y="2763565"/>
                </a:cubicBezTo>
                <a:cubicBezTo>
                  <a:pt x="3538512" y="2770063"/>
                  <a:pt x="3465719" y="2788559"/>
                  <a:pt x="3397152" y="2819047"/>
                </a:cubicBezTo>
                <a:cubicBezTo>
                  <a:pt x="3335923" y="2891996"/>
                  <a:pt x="3271395" y="2937560"/>
                  <a:pt x="3203566" y="2955733"/>
                </a:cubicBezTo>
                <a:cubicBezTo>
                  <a:pt x="3199528" y="2940661"/>
                  <a:pt x="3192730" y="2930365"/>
                  <a:pt x="3183175" y="2924848"/>
                </a:cubicBezTo>
                <a:cubicBezTo>
                  <a:pt x="3168841" y="2916573"/>
                  <a:pt x="3155653" y="2920107"/>
                  <a:pt x="3143609" y="2935450"/>
                </a:cubicBezTo>
                <a:cubicBezTo>
                  <a:pt x="3131565" y="2950793"/>
                  <a:pt x="3121405" y="2965633"/>
                  <a:pt x="3113130" y="2979967"/>
                </a:cubicBezTo>
                <a:cubicBezTo>
                  <a:pt x="3071752" y="3051636"/>
                  <a:pt x="3054866" y="3116741"/>
                  <a:pt x="3062474" y="3175284"/>
                </a:cubicBezTo>
                <a:cubicBezTo>
                  <a:pt x="3070085" y="3233826"/>
                  <a:pt x="3084910" y="3285388"/>
                  <a:pt x="3106952" y="3329967"/>
                </a:cubicBezTo>
                <a:cubicBezTo>
                  <a:pt x="3128994" y="3374545"/>
                  <a:pt x="3149520" y="3413472"/>
                  <a:pt x="3168534" y="3446746"/>
                </a:cubicBezTo>
                <a:cubicBezTo>
                  <a:pt x="3187546" y="3480020"/>
                  <a:pt x="3190156" y="3508601"/>
                  <a:pt x="3176363" y="3532491"/>
                </a:cubicBezTo>
                <a:cubicBezTo>
                  <a:pt x="3162571" y="3556380"/>
                  <a:pt x="3146758" y="3572733"/>
                  <a:pt x="3128927" y="3581550"/>
                </a:cubicBezTo>
                <a:cubicBezTo>
                  <a:pt x="3111094" y="3590367"/>
                  <a:pt x="3098042" y="3601943"/>
                  <a:pt x="3089767" y="3616277"/>
                </a:cubicBezTo>
                <a:cubicBezTo>
                  <a:pt x="3067698" y="3654500"/>
                  <a:pt x="3055554" y="3692083"/>
                  <a:pt x="3053339" y="3729026"/>
                </a:cubicBezTo>
                <a:cubicBezTo>
                  <a:pt x="3051120" y="3765971"/>
                  <a:pt x="3041735" y="3798775"/>
                  <a:pt x="3025184" y="3827442"/>
                </a:cubicBezTo>
                <a:cubicBezTo>
                  <a:pt x="3016909" y="3841775"/>
                  <a:pt x="2996320" y="3855370"/>
                  <a:pt x="2963415" y="3868227"/>
                </a:cubicBezTo>
                <a:cubicBezTo>
                  <a:pt x="2930510" y="3881083"/>
                  <a:pt x="2909920" y="3894678"/>
                  <a:pt x="2901645" y="3909011"/>
                </a:cubicBezTo>
                <a:cubicBezTo>
                  <a:pt x="2900707" y="3965804"/>
                  <a:pt x="2890213" y="4017081"/>
                  <a:pt x="2870165" y="4062841"/>
                </a:cubicBezTo>
                <a:cubicBezTo>
                  <a:pt x="2850116" y="4108602"/>
                  <a:pt x="2832086" y="4161897"/>
                  <a:pt x="2816076" y="4222730"/>
                </a:cubicBezTo>
                <a:cubicBezTo>
                  <a:pt x="2802283" y="4246620"/>
                  <a:pt x="2785413" y="4270326"/>
                  <a:pt x="2765463" y="4293845"/>
                </a:cubicBezTo>
                <a:cubicBezTo>
                  <a:pt x="2745512" y="4317365"/>
                  <a:pt x="2724504" y="4348236"/>
                  <a:pt x="2702435" y="4386460"/>
                </a:cubicBezTo>
                <a:cubicBezTo>
                  <a:pt x="2683125" y="4419905"/>
                  <a:pt x="2678334" y="4458549"/>
                  <a:pt x="2688062" y="4502389"/>
                </a:cubicBezTo>
                <a:cubicBezTo>
                  <a:pt x="2697789" y="4546227"/>
                  <a:pt x="2709720" y="4594526"/>
                  <a:pt x="2723856" y="4647281"/>
                </a:cubicBezTo>
                <a:cubicBezTo>
                  <a:pt x="2737992" y="4700036"/>
                  <a:pt x="2747165" y="4753112"/>
                  <a:pt x="2751375" y="4806506"/>
                </a:cubicBezTo>
                <a:cubicBezTo>
                  <a:pt x="2755586" y="4859902"/>
                  <a:pt x="2742519" y="4912880"/>
                  <a:pt x="2712176" y="4965437"/>
                </a:cubicBezTo>
                <a:cubicBezTo>
                  <a:pt x="2701141" y="4984549"/>
                  <a:pt x="2686068" y="4988586"/>
                  <a:pt x="2666956" y="4977552"/>
                </a:cubicBezTo>
                <a:cubicBezTo>
                  <a:pt x="2614399" y="4947208"/>
                  <a:pt x="2575216" y="4910252"/>
                  <a:pt x="2549406" y="4866682"/>
                </a:cubicBezTo>
                <a:cubicBezTo>
                  <a:pt x="2523594" y="4823114"/>
                  <a:pt x="2500543" y="4774766"/>
                  <a:pt x="2480252" y="4721642"/>
                </a:cubicBezTo>
                <a:cubicBezTo>
                  <a:pt x="2459958" y="4668518"/>
                  <a:pt x="2436772" y="4612129"/>
                  <a:pt x="2410690" y="4552477"/>
                </a:cubicBezTo>
                <a:cubicBezTo>
                  <a:pt x="2384610" y="4492826"/>
                  <a:pt x="2343642" y="4434134"/>
                  <a:pt x="2287784" y="4376401"/>
                </a:cubicBezTo>
                <a:cubicBezTo>
                  <a:pt x="2272711" y="4380442"/>
                  <a:pt x="2246062" y="4371427"/>
                  <a:pt x="2207838" y="4349358"/>
                </a:cubicBezTo>
                <a:cubicBezTo>
                  <a:pt x="2169616" y="4327291"/>
                  <a:pt x="2143707" y="4305961"/>
                  <a:pt x="2130112" y="4285369"/>
                </a:cubicBezTo>
                <a:cubicBezTo>
                  <a:pt x="2116517" y="4264780"/>
                  <a:pt x="2095387" y="4246210"/>
                  <a:pt x="2066719" y="4229658"/>
                </a:cubicBezTo>
                <a:cubicBezTo>
                  <a:pt x="2042830" y="4215866"/>
                  <a:pt x="2006440" y="4204413"/>
                  <a:pt x="1957552" y="4195298"/>
                </a:cubicBezTo>
                <a:cubicBezTo>
                  <a:pt x="1908665" y="4186185"/>
                  <a:pt x="1875944" y="4195962"/>
                  <a:pt x="1859393" y="4224629"/>
                </a:cubicBezTo>
                <a:cubicBezTo>
                  <a:pt x="1851117" y="4238964"/>
                  <a:pt x="1851523" y="4263087"/>
                  <a:pt x="1860611" y="4297002"/>
                </a:cubicBezTo>
                <a:cubicBezTo>
                  <a:pt x="1869698" y="4330917"/>
                  <a:pt x="1873132" y="4366345"/>
                  <a:pt x="1870917" y="4403288"/>
                </a:cubicBezTo>
                <a:cubicBezTo>
                  <a:pt x="1846486" y="4357329"/>
                  <a:pt x="1832115" y="4318773"/>
                  <a:pt x="1827806" y="4287617"/>
                </a:cubicBezTo>
                <a:cubicBezTo>
                  <a:pt x="1823496" y="4256463"/>
                  <a:pt x="1799841" y="4228471"/>
                  <a:pt x="1756838" y="4203644"/>
                </a:cubicBezTo>
                <a:cubicBezTo>
                  <a:pt x="1709060" y="4176058"/>
                  <a:pt x="1649927" y="4162621"/>
                  <a:pt x="1579438" y="4163335"/>
                </a:cubicBezTo>
                <a:cubicBezTo>
                  <a:pt x="1508951" y="4164047"/>
                  <a:pt x="1434325" y="4171927"/>
                  <a:pt x="1355562" y="4186973"/>
                </a:cubicBezTo>
                <a:cubicBezTo>
                  <a:pt x="1276799" y="4202019"/>
                  <a:pt x="1196472" y="4222535"/>
                  <a:pt x="1114579" y="4248514"/>
                </a:cubicBezTo>
                <a:cubicBezTo>
                  <a:pt x="1032688" y="4274496"/>
                  <a:pt x="950292" y="4298595"/>
                  <a:pt x="867391" y="4320808"/>
                </a:cubicBezTo>
                <a:cubicBezTo>
                  <a:pt x="871429" y="4335880"/>
                  <a:pt x="870690" y="4348195"/>
                  <a:pt x="865173" y="4357751"/>
                </a:cubicBezTo>
                <a:cubicBezTo>
                  <a:pt x="833748" y="4345978"/>
                  <a:pt x="802369" y="4323084"/>
                  <a:pt x="771044" y="4289071"/>
                </a:cubicBezTo>
                <a:cubicBezTo>
                  <a:pt x="739716" y="4255058"/>
                  <a:pt x="704941" y="4227017"/>
                  <a:pt x="666717" y="4204949"/>
                </a:cubicBezTo>
                <a:cubicBezTo>
                  <a:pt x="628493" y="4182880"/>
                  <a:pt x="589901" y="4166968"/>
                  <a:pt x="550938" y="4157215"/>
                </a:cubicBezTo>
                <a:cubicBezTo>
                  <a:pt x="511976" y="4147460"/>
                  <a:pt x="469885" y="4148642"/>
                  <a:pt x="424666" y="4160760"/>
                </a:cubicBezTo>
                <a:lnTo>
                  <a:pt x="302748" y="4338822"/>
                </a:lnTo>
                <a:cubicBezTo>
                  <a:pt x="297232" y="4348377"/>
                  <a:pt x="289696" y="4350398"/>
                  <a:pt x="280139" y="4344880"/>
                </a:cubicBezTo>
                <a:cubicBezTo>
                  <a:pt x="256251" y="4331088"/>
                  <a:pt x="247939" y="4315141"/>
                  <a:pt x="255204" y="4297038"/>
                </a:cubicBezTo>
                <a:cubicBezTo>
                  <a:pt x="262470" y="4278936"/>
                  <a:pt x="270242" y="4262718"/>
                  <a:pt x="278517" y="4248385"/>
                </a:cubicBezTo>
                <a:cubicBezTo>
                  <a:pt x="286793" y="4234051"/>
                  <a:pt x="303934" y="4226428"/>
                  <a:pt x="329942" y="4225518"/>
                </a:cubicBezTo>
                <a:cubicBezTo>
                  <a:pt x="355950" y="4224608"/>
                  <a:pt x="388263" y="4190705"/>
                  <a:pt x="426883" y="4123815"/>
                </a:cubicBezTo>
                <a:lnTo>
                  <a:pt x="191048" y="3605422"/>
                </a:lnTo>
                <a:cubicBezTo>
                  <a:pt x="130468" y="3379329"/>
                  <a:pt x="87926" y="3213020"/>
                  <a:pt x="63423" y="3106500"/>
                </a:cubicBezTo>
                <a:cubicBezTo>
                  <a:pt x="38918" y="2999979"/>
                  <a:pt x="23687" y="2924294"/>
                  <a:pt x="17729" y="2879446"/>
                </a:cubicBezTo>
                <a:cubicBezTo>
                  <a:pt x="11769" y="2834597"/>
                  <a:pt x="9849" y="2804820"/>
                  <a:pt x="11967" y="2790117"/>
                </a:cubicBezTo>
                <a:cubicBezTo>
                  <a:pt x="14087" y="2775413"/>
                  <a:pt x="10096" y="2749220"/>
                  <a:pt x="0" y="2711538"/>
                </a:cubicBezTo>
                <a:cubicBezTo>
                  <a:pt x="41181" y="2684349"/>
                  <a:pt x="67287" y="2661198"/>
                  <a:pt x="78321" y="2642086"/>
                </a:cubicBezTo>
                <a:cubicBezTo>
                  <a:pt x="100390" y="2603863"/>
                  <a:pt x="110007" y="2556859"/>
                  <a:pt x="107178" y="2501074"/>
                </a:cubicBezTo>
                <a:cubicBezTo>
                  <a:pt x="104345" y="2445291"/>
                  <a:pt x="97243" y="2388631"/>
                  <a:pt x="85863" y="2331099"/>
                </a:cubicBezTo>
                <a:cubicBezTo>
                  <a:pt x="74486" y="2273565"/>
                  <a:pt x="65315" y="2220490"/>
                  <a:pt x="58345" y="2171872"/>
                </a:cubicBezTo>
                <a:cubicBezTo>
                  <a:pt x="51377" y="2123255"/>
                  <a:pt x="54789" y="2087000"/>
                  <a:pt x="68581" y="2063112"/>
                </a:cubicBezTo>
                <a:cubicBezTo>
                  <a:pt x="76857" y="2048778"/>
                  <a:pt x="89912" y="2037202"/>
                  <a:pt x="107742" y="2028385"/>
                </a:cubicBezTo>
                <a:cubicBezTo>
                  <a:pt x="125574" y="2019569"/>
                  <a:pt x="143405" y="2010752"/>
                  <a:pt x="161235" y="2001935"/>
                </a:cubicBezTo>
                <a:cubicBezTo>
                  <a:pt x="228525" y="1951595"/>
                  <a:pt x="290342" y="1899692"/>
                  <a:pt x="346695" y="1846223"/>
                </a:cubicBezTo>
                <a:cubicBezTo>
                  <a:pt x="403047" y="1792755"/>
                  <a:pt x="443637" y="1744522"/>
                  <a:pt x="468464" y="1701520"/>
                </a:cubicBezTo>
                <a:cubicBezTo>
                  <a:pt x="515359" y="1620296"/>
                  <a:pt x="544791" y="1541729"/>
                  <a:pt x="556764" y="1465823"/>
                </a:cubicBezTo>
                <a:cubicBezTo>
                  <a:pt x="568735" y="1389918"/>
                  <a:pt x="598169" y="1311353"/>
                  <a:pt x="645063" y="1230128"/>
                </a:cubicBezTo>
                <a:cubicBezTo>
                  <a:pt x="722448" y="1217470"/>
                  <a:pt x="797442" y="1203434"/>
                  <a:pt x="870049" y="1188017"/>
                </a:cubicBezTo>
                <a:cubicBezTo>
                  <a:pt x="942654" y="1172602"/>
                  <a:pt x="1012872" y="1155807"/>
                  <a:pt x="1080699" y="1137632"/>
                </a:cubicBezTo>
                <a:cubicBezTo>
                  <a:pt x="1140992" y="1121477"/>
                  <a:pt x="1195681" y="1095716"/>
                  <a:pt x="1244768" y="1060351"/>
                </a:cubicBezTo>
                <a:cubicBezTo>
                  <a:pt x="1293854" y="1024986"/>
                  <a:pt x="1343259" y="994582"/>
                  <a:pt x="1392986" y="969141"/>
                </a:cubicBezTo>
                <a:cubicBezTo>
                  <a:pt x="1442712" y="943700"/>
                  <a:pt x="1496663" y="930254"/>
                  <a:pt x="1554835" y="928803"/>
                </a:cubicBezTo>
                <a:cubicBezTo>
                  <a:pt x="1613009" y="927351"/>
                  <a:pt x="1680318" y="948694"/>
                  <a:pt x="1756765" y="992831"/>
                </a:cubicBezTo>
                <a:cubicBezTo>
                  <a:pt x="1780656" y="1006624"/>
                  <a:pt x="1795814" y="1021745"/>
                  <a:pt x="1802241" y="1038197"/>
                </a:cubicBezTo>
                <a:cubicBezTo>
                  <a:pt x="1808670" y="1054650"/>
                  <a:pt x="1830996" y="1073910"/>
                  <a:pt x="1869219" y="1095979"/>
                </a:cubicBezTo>
                <a:cubicBezTo>
                  <a:pt x="1893108" y="1109771"/>
                  <a:pt x="1921825" y="1115203"/>
                  <a:pt x="1955369" y="1112272"/>
                </a:cubicBezTo>
                <a:cubicBezTo>
                  <a:pt x="1988914" y="1109342"/>
                  <a:pt x="2024343" y="1105906"/>
                  <a:pt x="2061657" y="1101967"/>
                </a:cubicBezTo>
                <a:cubicBezTo>
                  <a:pt x="2098969" y="1098027"/>
                  <a:pt x="2137982" y="1096662"/>
                  <a:pt x="2178693" y="1097870"/>
                </a:cubicBezTo>
                <a:cubicBezTo>
                  <a:pt x="2219404" y="1099077"/>
                  <a:pt x="2261259" y="1112094"/>
                  <a:pt x="2304262" y="1136922"/>
                </a:cubicBezTo>
                <a:cubicBezTo>
                  <a:pt x="2356279" y="1135100"/>
                  <a:pt x="2405265" y="1121974"/>
                  <a:pt x="2451224" y="1097543"/>
                </a:cubicBezTo>
                <a:cubicBezTo>
                  <a:pt x="2497181" y="1073111"/>
                  <a:pt x="2542633" y="1046797"/>
                  <a:pt x="2587581" y="1018599"/>
                </a:cubicBezTo>
                <a:cubicBezTo>
                  <a:pt x="2632530" y="990400"/>
                  <a:pt x="2677614" y="970241"/>
                  <a:pt x="2722832" y="958125"/>
                </a:cubicBezTo>
                <a:cubicBezTo>
                  <a:pt x="2768052" y="946010"/>
                  <a:pt x="2816940" y="955122"/>
                  <a:pt x="2869497" y="985466"/>
                </a:cubicBezTo>
                <a:cubicBezTo>
                  <a:pt x="2955156" y="958476"/>
                  <a:pt x="3027171" y="922015"/>
                  <a:pt x="3085544" y="876083"/>
                </a:cubicBezTo>
                <a:cubicBezTo>
                  <a:pt x="3143915" y="830150"/>
                  <a:pt x="3217913" y="770946"/>
                  <a:pt x="3307540" y="698464"/>
                </a:cubicBezTo>
                <a:cubicBezTo>
                  <a:pt x="3397166" y="625983"/>
                  <a:pt x="3512715" y="533431"/>
                  <a:pt x="3654185" y="420808"/>
                </a:cubicBezTo>
                <a:cubicBezTo>
                  <a:pt x="3795655" y="308182"/>
                  <a:pt x="3991310" y="167912"/>
                  <a:pt x="424114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9289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271223" y="363032"/>
            <a:ext cx="4601555" cy="6034811"/>
          </a:xfrm>
          <a:custGeom>
            <a:avLst/>
            <a:gdLst>
              <a:gd name="connsiteX0" fmla="*/ 2467317 w 4601555"/>
              <a:gd name="connsiteY0" fmla="*/ 5933125 h 6034811"/>
              <a:gd name="connsiteX1" fmla="*/ 2468052 w 4601555"/>
              <a:gd name="connsiteY1" fmla="*/ 5958972 h 6034811"/>
              <a:gd name="connsiteX2" fmla="*/ 2461476 w 4601555"/>
              <a:gd name="connsiteY2" fmla="*/ 6000548 h 6034811"/>
              <a:gd name="connsiteX3" fmla="*/ 2439171 w 4601555"/>
              <a:gd name="connsiteY3" fmla="*/ 6034811 h 6034811"/>
              <a:gd name="connsiteX4" fmla="*/ 2409783 w 4601555"/>
              <a:gd name="connsiteY4" fmla="*/ 6002020 h 6034811"/>
              <a:gd name="connsiteX5" fmla="*/ 2421603 w 4601555"/>
              <a:gd name="connsiteY5" fmla="*/ 5962882 h 6034811"/>
              <a:gd name="connsiteX6" fmla="*/ 2444275 w 4601555"/>
              <a:gd name="connsiteY6" fmla="*/ 5941542 h 6034811"/>
              <a:gd name="connsiteX7" fmla="*/ 2455796 w 4601555"/>
              <a:gd name="connsiteY7" fmla="*/ 5937333 h 6034811"/>
              <a:gd name="connsiteX8" fmla="*/ 2467317 w 4601555"/>
              <a:gd name="connsiteY8" fmla="*/ 5933125 h 6034811"/>
              <a:gd name="connsiteX9" fmla="*/ 2064576 w 4601555"/>
              <a:gd name="connsiteY9" fmla="*/ 5688504 h 6034811"/>
              <a:gd name="connsiteX10" fmla="*/ 2088906 w 4601555"/>
              <a:gd name="connsiteY10" fmla="*/ 5725319 h 6034811"/>
              <a:gd name="connsiteX11" fmla="*/ 2082146 w 4601555"/>
              <a:gd name="connsiteY11" fmla="*/ 5760433 h 6034811"/>
              <a:gd name="connsiteX12" fmla="*/ 2057034 w 4601555"/>
              <a:gd name="connsiteY12" fmla="*/ 5787016 h 6034811"/>
              <a:gd name="connsiteX13" fmla="*/ 2054712 w 4601555"/>
              <a:gd name="connsiteY13" fmla="*/ 5750867 h 6034811"/>
              <a:gd name="connsiteX14" fmla="*/ 2064576 w 4601555"/>
              <a:gd name="connsiteY14" fmla="*/ 5688504 h 6034811"/>
              <a:gd name="connsiteX15" fmla="*/ 2094790 w 4601555"/>
              <a:gd name="connsiteY15" fmla="*/ 5568651 h 6034811"/>
              <a:gd name="connsiteX16" fmla="*/ 2090283 w 4601555"/>
              <a:gd name="connsiteY16" fmla="*/ 5592061 h 6034811"/>
              <a:gd name="connsiteX17" fmla="*/ 2085777 w 4601555"/>
              <a:gd name="connsiteY17" fmla="*/ 5615470 h 6034811"/>
              <a:gd name="connsiteX18" fmla="*/ 2083339 w 4601555"/>
              <a:gd name="connsiteY18" fmla="*/ 5620714 h 6034811"/>
              <a:gd name="connsiteX19" fmla="*/ 2074554 w 4601555"/>
              <a:gd name="connsiteY19" fmla="*/ 5584749 h 6034811"/>
              <a:gd name="connsiteX20" fmla="*/ 2094790 w 4601555"/>
              <a:gd name="connsiteY20" fmla="*/ 5568651 h 6034811"/>
              <a:gd name="connsiteX21" fmla="*/ 2107942 w 4601555"/>
              <a:gd name="connsiteY21" fmla="*/ 5485502 h 6034811"/>
              <a:gd name="connsiteX22" fmla="*/ 2119225 w 4601555"/>
              <a:gd name="connsiteY22" fmla="*/ 5493226 h 6034811"/>
              <a:gd name="connsiteX23" fmla="*/ 2122452 w 4601555"/>
              <a:gd name="connsiteY23" fmla="*/ 5495436 h 6034811"/>
              <a:gd name="connsiteX24" fmla="*/ 2124039 w 4601555"/>
              <a:gd name="connsiteY24" fmla="*/ 5505737 h 6034811"/>
              <a:gd name="connsiteX25" fmla="*/ 2124040 w 4601555"/>
              <a:gd name="connsiteY25" fmla="*/ 5505738 h 6034811"/>
              <a:gd name="connsiteX26" fmla="*/ 2122453 w 4601555"/>
              <a:gd name="connsiteY26" fmla="*/ 5495436 h 6034811"/>
              <a:gd name="connsiteX27" fmla="*/ 2122452 w 4601555"/>
              <a:gd name="connsiteY27" fmla="*/ 5495436 h 6034811"/>
              <a:gd name="connsiteX28" fmla="*/ 2122452 w 4601555"/>
              <a:gd name="connsiteY28" fmla="*/ 5495436 h 6034811"/>
              <a:gd name="connsiteX29" fmla="*/ 2119225 w 4601555"/>
              <a:gd name="connsiteY29" fmla="*/ 5493226 h 6034811"/>
              <a:gd name="connsiteX30" fmla="*/ 2107944 w 4601555"/>
              <a:gd name="connsiteY30" fmla="*/ 5485503 h 6034811"/>
              <a:gd name="connsiteX31" fmla="*/ 1202888 w 4601555"/>
              <a:gd name="connsiteY31" fmla="*/ 5462450 h 6034811"/>
              <a:gd name="connsiteX32" fmla="*/ 1222807 w 4601555"/>
              <a:gd name="connsiteY32" fmla="*/ 5469320 h 6034811"/>
              <a:gd name="connsiteX33" fmla="*/ 1170517 w 4601555"/>
              <a:gd name="connsiteY33" fmla="*/ 5540652 h 6034811"/>
              <a:gd name="connsiteX34" fmla="*/ 1104198 w 4601555"/>
              <a:gd name="connsiteY34" fmla="*/ 5573581 h 6034811"/>
              <a:gd name="connsiteX35" fmla="*/ 1124066 w 4601555"/>
              <a:gd name="connsiteY35" fmla="*/ 5544561 h 6034811"/>
              <a:gd name="connsiteX36" fmla="*/ 1143935 w 4601555"/>
              <a:gd name="connsiteY36" fmla="*/ 5515540 h 6034811"/>
              <a:gd name="connsiteX37" fmla="*/ 1143750 w 4601555"/>
              <a:gd name="connsiteY37" fmla="*/ 5509079 h 6034811"/>
              <a:gd name="connsiteX38" fmla="*/ 1143566 w 4601555"/>
              <a:gd name="connsiteY38" fmla="*/ 5502617 h 6034811"/>
              <a:gd name="connsiteX39" fmla="*/ 1174288 w 4601555"/>
              <a:gd name="connsiteY39" fmla="*/ 5491393 h 6034811"/>
              <a:gd name="connsiteX40" fmla="*/ 1195558 w 4601555"/>
              <a:gd name="connsiteY40" fmla="*/ 5466215 h 6034811"/>
              <a:gd name="connsiteX41" fmla="*/ 1202888 w 4601555"/>
              <a:gd name="connsiteY41" fmla="*/ 5462450 h 6034811"/>
              <a:gd name="connsiteX42" fmla="*/ 2013201 w 4601555"/>
              <a:gd name="connsiteY42" fmla="*/ 5428704 h 6034811"/>
              <a:gd name="connsiteX43" fmla="*/ 2026492 w 4601555"/>
              <a:gd name="connsiteY43" fmla="*/ 5441259 h 6034811"/>
              <a:gd name="connsiteX44" fmla="*/ 2029297 w 4601555"/>
              <a:gd name="connsiteY44" fmla="*/ 5448940 h 6034811"/>
              <a:gd name="connsiteX45" fmla="*/ 2029299 w 4601555"/>
              <a:gd name="connsiteY45" fmla="*/ 5448941 h 6034811"/>
              <a:gd name="connsiteX46" fmla="*/ 2026493 w 4601555"/>
              <a:gd name="connsiteY46" fmla="*/ 5441260 h 6034811"/>
              <a:gd name="connsiteX47" fmla="*/ 2013202 w 4601555"/>
              <a:gd name="connsiteY47" fmla="*/ 5428705 h 6034811"/>
              <a:gd name="connsiteX48" fmla="*/ 1916022 w 4601555"/>
              <a:gd name="connsiteY48" fmla="*/ 5377149 h 6034811"/>
              <a:gd name="connsiteX49" fmla="*/ 1918920 w 4601555"/>
              <a:gd name="connsiteY49" fmla="*/ 5388061 h 6034811"/>
              <a:gd name="connsiteX50" fmla="*/ 1937362 w 4601555"/>
              <a:gd name="connsiteY50" fmla="*/ 5399823 h 6034811"/>
              <a:gd name="connsiteX51" fmla="*/ 1937363 w 4601555"/>
              <a:gd name="connsiteY51" fmla="*/ 5399823 h 6034811"/>
              <a:gd name="connsiteX52" fmla="*/ 1918921 w 4601555"/>
              <a:gd name="connsiteY52" fmla="*/ 5388061 h 6034811"/>
              <a:gd name="connsiteX53" fmla="*/ 1916023 w 4601555"/>
              <a:gd name="connsiteY53" fmla="*/ 5377150 h 6034811"/>
              <a:gd name="connsiteX54" fmla="*/ 1294967 w 4601555"/>
              <a:gd name="connsiteY54" fmla="*/ 5368969 h 6034811"/>
              <a:gd name="connsiteX55" fmla="*/ 1303014 w 4601555"/>
              <a:gd name="connsiteY55" fmla="*/ 5379087 h 6034811"/>
              <a:gd name="connsiteX56" fmla="*/ 1311063 w 4601555"/>
              <a:gd name="connsiteY56" fmla="*/ 5389205 h 6034811"/>
              <a:gd name="connsiteX57" fmla="*/ 1286804 w 4601555"/>
              <a:gd name="connsiteY57" fmla="*/ 5400243 h 6034811"/>
              <a:gd name="connsiteX58" fmla="*/ 1262543 w 4601555"/>
              <a:gd name="connsiteY58" fmla="*/ 5411280 h 6034811"/>
              <a:gd name="connsiteX59" fmla="*/ 1866030 w 4601555"/>
              <a:gd name="connsiteY59" fmla="*/ 5347533 h 6034811"/>
              <a:gd name="connsiteX60" fmla="*/ 1866032 w 4601555"/>
              <a:gd name="connsiteY60" fmla="*/ 5347534 h 6034811"/>
              <a:gd name="connsiteX61" fmla="*/ 1871642 w 4601555"/>
              <a:gd name="connsiteY61" fmla="*/ 5362891 h 6034811"/>
              <a:gd name="connsiteX62" fmla="*/ 1871642 w 4601555"/>
              <a:gd name="connsiteY62" fmla="*/ 5362893 h 6034811"/>
              <a:gd name="connsiteX63" fmla="*/ 1871643 w 4601555"/>
              <a:gd name="connsiteY63" fmla="*/ 5362894 h 6034811"/>
              <a:gd name="connsiteX64" fmla="*/ 1871642 w 4601555"/>
              <a:gd name="connsiteY64" fmla="*/ 5362891 h 6034811"/>
              <a:gd name="connsiteX65" fmla="*/ 1872676 w 4601555"/>
              <a:gd name="connsiteY65" fmla="*/ 5353810 h 6034811"/>
              <a:gd name="connsiteX66" fmla="*/ 1866032 w 4601555"/>
              <a:gd name="connsiteY66" fmla="*/ 5347534 h 6034811"/>
              <a:gd name="connsiteX67" fmla="*/ 1866031 w 4601555"/>
              <a:gd name="connsiteY67" fmla="*/ 5347533 h 6034811"/>
              <a:gd name="connsiteX68" fmla="*/ 2149977 w 4601555"/>
              <a:gd name="connsiteY68" fmla="*/ 5326513 h 6034811"/>
              <a:gd name="connsiteX69" fmla="*/ 2137421 w 4601555"/>
              <a:gd name="connsiteY69" fmla="*/ 5339803 h 6034811"/>
              <a:gd name="connsiteX70" fmla="*/ 2122429 w 4601555"/>
              <a:gd name="connsiteY70" fmla="*/ 5358337 h 6034811"/>
              <a:gd name="connsiteX71" fmla="*/ 2119394 w 4601555"/>
              <a:gd name="connsiteY71" fmla="*/ 5433440 h 6034811"/>
              <a:gd name="connsiteX72" fmla="*/ 2086970 w 4601555"/>
              <a:gd name="connsiteY72" fmla="*/ 5475752 h 6034811"/>
              <a:gd name="connsiteX73" fmla="*/ 2086971 w 4601555"/>
              <a:gd name="connsiteY73" fmla="*/ 5475752 h 6034811"/>
              <a:gd name="connsiteX74" fmla="*/ 2119395 w 4601555"/>
              <a:gd name="connsiteY74" fmla="*/ 5433441 h 6034811"/>
              <a:gd name="connsiteX75" fmla="*/ 2122430 w 4601555"/>
              <a:gd name="connsiteY75" fmla="*/ 5358338 h 6034811"/>
              <a:gd name="connsiteX76" fmla="*/ 2137423 w 4601555"/>
              <a:gd name="connsiteY76" fmla="*/ 5339804 h 6034811"/>
              <a:gd name="connsiteX77" fmla="*/ 2149978 w 4601555"/>
              <a:gd name="connsiteY77" fmla="*/ 5326513 h 6034811"/>
              <a:gd name="connsiteX78" fmla="*/ 3087770 w 4601555"/>
              <a:gd name="connsiteY78" fmla="*/ 5284284 h 6034811"/>
              <a:gd name="connsiteX79" fmla="*/ 3130451 w 4601555"/>
              <a:gd name="connsiteY79" fmla="*/ 5329630 h 6034811"/>
              <a:gd name="connsiteX80" fmla="*/ 3142041 w 4601555"/>
              <a:gd name="connsiteY80" fmla="*/ 5373275 h 6034811"/>
              <a:gd name="connsiteX81" fmla="*/ 3066938 w 4601555"/>
              <a:gd name="connsiteY81" fmla="*/ 5370242 h 6034811"/>
              <a:gd name="connsiteX82" fmla="*/ 3087770 w 4601555"/>
              <a:gd name="connsiteY82" fmla="*/ 5284284 h 6034811"/>
              <a:gd name="connsiteX83" fmla="*/ 1511349 w 4601555"/>
              <a:gd name="connsiteY83" fmla="*/ 5246402 h 6034811"/>
              <a:gd name="connsiteX84" fmla="*/ 1489045 w 4601555"/>
              <a:gd name="connsiteY84" fmla="*/ 5280666 h 6034811"/>
              <a:gd name="connsiteX85" fmla="*/ 1455518 w 4601555"/>
              <a:gd name="connsiteY85" fmla="*/ 5284207 h 6034811"/>
              <a:gd name="connsiteX86" fmla="*/ 1473982 w 4601555"/>
              <a:gd name="connsiteY86" fmla="*/ 5251346 h 6034811"/>
              <a:gd name="connsiteX87" fmla="*/ 1511349 w 4601555"/>
              <a:gd name="connsiteY87" fmla="*/ 5246402 h 6034811"/>
              <a:gd name="connsiteX88" fmla="*/ 1537198 w 4601555"/>
              <a:gd name="connsiteY88" fmla="*/ 5245665 h 6034811"/>
              <a:gd name="connsiteX89" fmla="*/ 1550857 w 4601555"/>
              <a:gd name="connsiteY89" fmla="*/ 5271144 h 6034811"/>
              <a:gd name="connsiteX90" fmla="*/ 1540740 w 4601555"/>
              <a:gd name="connsiteY90" fmla="*/ 5279192 h 6034811"/>
              <a:gd name="connsiteX91" fmla="*/ 1537198 w 4601555"/>
              <a:gd name="connsiteY91" fmla="*/ 5245665 h 6034811"/>
              <a:gd name="connsiteX92" fmla="*/ 1913451 w 4601555"/>
              <a:gd name="connsiteY92" fmla="*/ 5230100 h 6034811"/>
              <a:gd name="connsiteX93" fmla="*/ 1877044 w 4601555"/>
              <a:gd name="connsiteY93" fmla="*/ 5234694 h 6034811"/>
              <a:gd name="connsiteX94" fmla="*/ 1828226 w 4601555"/>
              <a:gd name="connsiteY94" fmla="*/ 5291701 h 6034811"/>
              <a:gd name="connsiteX95" fmla="*/ 1826524 w 4601555"/>
              <a:gd name="connsiteY95" fmla="*/ 5322790 h 6034811"/>
              <a:gd name="connsiteX96" fmla="*/ 1845059 w 4601555"/>
              <a:gd name="connsiteY96" fmla="*/ 5337783 h 6034811"/>
              <a:gd name="connsiteX97" fmla="*/ 1845060 w 4601555"/>
              <a:gd name="connsiteY97" fmla="*/ 5337784 h 6034811"/>
              <a:gd name="connsiteX98" fmla="*/ 1826525 w 4601555"/>
              <a:gd name="connsiteY98" fmla="*/ 5322790 h 6034811"/>
              <a:gd name="connsiteX99" fmla="*/ 1828227 w 4601555"/>
              <a:gd name="connsiteY99" fmla="*/ 5291701 h 6034811"/>
              <a:gd name="connsiteX100" fmla="*/ 1877045 w 4601555"/>
              <a:gd name="connsiteY100" fmla="*/ 5234695 h 6034811"/>
              <a:gd name="connsiteX101" fmla="*/ 1913452 w 4601555"/>
              <a:gd name="connsiteY101" fmla="*/ 5230101 h 6034811"/>
              <a:gd name="connsiteX102" fmla="*/ 1964035 w 4601555"/>
              <a:gd name="connsiteY102" fmla="*/ 5246443 h 6034811"/>
              <a:gd name="connsiteX103" fmla="*/ 1913451 w 4601555"/>
              <a:gd name="connsiteY103" fmla="*/ 5230100 h 6034811"/>
              <a:gd name="connsiteX104" fmla="*/ 1469408 w 4601555"/>
              <a:gd name="connsiteY104" fmla="*/ 5226903 h 6034811"/>
              <a:gd name="connsiteX105" fmla="*/ 1428937 w 4601555"/>
              <a:gd name="connsiteY105" fmla="*/ 5259096 h 6034811"/>
              <a:gd name="connsiteX106" fmla="*/ 1448987 w 4601555"/>
              <a:gd name="connsiteY106" fmla="*/ 5236537 h 6034811"/>
              <a:gd name="connsiteX107" fmla="*/ 1469408 w 4601555"/>
              <a:gd name="connsiteY107" fmla="*/ 5226903 h 6034811"/>
              <a:gd name="connsiteX108" fmla="*/ 1556329 w 4601555"/>
              <a:gd name="connsiteY108" fmla="*/ 5190799 h 6034811"/>
              <a:gd name="connsiteX109" fmla="*/ 1559135 w 4601555"/>
              <a:gd name="connsiteY109" fmla="*/ 5198480 h 6034811"/>
              <a:gd name="connsiteX110" fmla="*/ 1531587 w 4601555"/>
              <a:gd name="connsiteY110" fmla="*/ 5230305 h 6034811"/>
              <a:gd name="connsiteX111" fmla="*/ 1510615 w 4601555"/>
              <a:gd name="connsiteY111" fmla="*/ 5220555 h 6034811"/>
              <a:gd name="connsiteX112" fmla="*/ 1556329 w 4601555"/>
              <a:gd name="connsiteY112" fmla="*/ 5190799 h 6034811"/>
              <a:gd name="connsiteX113" fmla="*/ 786112 w 4601555"/>
              <a:gd name="connsiteY113" fmla="*/ 5054293 h 6034811"/>
              <a:gd name="connsiteX114" fmla="*/ 815282 w 4601555"/>
              <a:gd name="connsiteY114" fmla="*/ 5056696 h 6034811"/>
              <a:gd name="connsiteX115" fmla="*/ 787733 w 4601555"/>
              <a:gd name="connsiteY115" fmla="*/ 5088521 h 6034811"/>
              <a:gd name="connsiteX116" fmla="*/ 748963 w 4601555"/>
              <a:gd name="connsiteY116" fmla="*/ 5089626 h 6034811"/>
              <a:gd name="connsiteX117" fmla="*/ 771268 w 4601555"/>
              <a:gd name="connsiteY117" fmla="*/ 5055363 h 6034811"/>
              <a:gd name="connsiteX118" fmla="*/ 786112 w 4601555"/>
              <a:gd name="connsiteY118" fmla="*/ 5054293 h 6034811"/>
              <a:gd name="connsiteX119" fmla="*/ 953986 w 4601555"/>
              <a:gd name="connsiteY119" fmla="*/ 4840632 h 6034811"/>
              <a:gd name="connsiteX120" fmla="*/ 905834 w 4601555"/>
              <a:gd name="connsiteY120" fmla="*/ 4875631 h 6034811"/>
              <a:gd name="connsiteX121" fmla="*/ 867433 w 4601555"/>
              <a:gd name="connsiteY121" fmla="*/ 4889658 h 6034811"/>
              <a:gd name="connsiteX122" fmla="*/ 830134 w 4601555"/>
              <a:gd name="connsiteY122" fmla="*/ 4942455 h 6034811"/>
              <a:gd name="connsiteX123" fmla="*/ 748456 w 4601555"/>
              <a:gd name="connsiteY123" fmla="*/ 4980996 h 6034811"/>
              <a:gd name="connsiteX124" fmla="*/ 685679 w 4601555"/>
              <a:gd name="connsiteY124" fmla="*/ 5047454 h 6034811"/>
              <a:gd name="connsiteX125" fmla="*/ 657578 w 4601555"/>
              <a:gd name="connsiteY125" fmla="*/ 5059894 h 6034811"/>
              <a:gd name="connsiteX126" fmla="*/ 604183 w 4601555"/>
              <a:gd name="connsiteY126" fmla="*/ 5092456 h 6034811"/>
              <a:gd name="connsiteX127" fmla="*/ 548168 w 4601555"/>
              <a:gd name="connsiteY127" fmla="*/ 5123798 h 6034811"/>
              <a:gd name="connsiteX128" fmla="*/ 509765 w 4601555"/>
              <a:gd name="connsiteY128" fmla="*/ 5137826 h 6034811"/>
              <a:gd name="connsiteX129" fmla="*/ 459360 w 4601555"/>
              <a:gd name="connsiteY129" fmla="*/ 5184530 h 6034811"/>
              <a:gd name="connsiteX130" fmla="*/ 390052 w 4601555"/>
              <a:gd name="connsiteY130" fmla="*/ 5203318 h 6034811"/>
              <a:gd name="connsiteX131" fmla="*/ 431743 w 4601555"/>
              <a:gd name="connsiteY131" fmla="*/ 5168502 h 6034811"/>
              <a:gd name="connsiteX132" fmla="*/ 463314 w 4601555"/>
              <a:gd name="connsiteY132" fmla="*/ 5141736 h 6034811"/>
              <a:gd name="connsiteX133" fmla="*/ 463131 w 4601555"/>
              <a:gd name="connsiteY133" fmla="*/ 5135273 h 6034811"/>
              <a:gd name="connsiteX134" fmla="*/ 462946 w 4601555"/>
              <a:gd name="connsiteY134" fmla="*/ 5128813 h 6034811"/>
              <a:gd name="connsiteX135" fmla="*/ 493853 w 4601555"/>
              <a:gd name="connsiteY135" fmla="*/ 5124052 h 6034811"/>
              <a:gd name="connsiteX136" fmla="*/ 513904 w 4601555"/>
              <a:gd name="connsiteY136" fmla="*/ 5101493 h 6034811"/>
              <a:gd name="connsiteX137" fmla="*/ 567666 w 4601555"/>
              <a:gd name="connsiteY137" fmla="*/ 5081856 h 6034811"/>
              <a:gd name="connsiteX138" fmla="*/ 625937 w 4601555"/>
              <a:gd name="connsiteY138" fmla="*/ 5038807 h 6034811"/>
              <a:gd name="connsiteX139" fmla="*/ 681585 w 4601555"/>
              <a:gd name="connsiteY139" fmla="*/ 4994541 h 6034811"/>
              <a:gd name="connsiteX140" fmla="*/ 725046 w 4601555"/>
              <a:gd name="connsiteY140" fmla="*/ 4976489 h 6034811"/>
              <a:gd name="connsiteX141" fmla="*/ 767105 w 4601555"/>
              <a:gd name="connsiteY141" fmla="*/ 4954598 h 6034811"/>
              <a:gd name="connsiteX142" fmla="*/ 819947 w 4601555"/>
              <a:gd name="connsiteY142" fmla="*/ 4902651 h 6034811"/>
              <a:gd name="connsiteX143" fmla="*/ 883276 w 4601555"/>
              <a:gd name="connsiteY143" fmla="*/ 4855579 h 6034811"/>
              <a:gd name="connsiteX144" fmla="*/ 953986 w 4601555"/>
              <a:gd name="connsiteY144" fmla="*/ 4840632 h 6034811"/>
              <a:gd name="connsiteX145" fmla="*/ 1239496 w 4601555"/>
              <a:gd name="connsiteY145" fmla="*/ 4692814 h 6034811"/>
              <a:gd name="connsiteX146" fmla="*/ 1170741 w 4601555"/>
              <a:gd name="connsiteY146" fmla="*/ 4730987 h 6034811"/>
              <a:gd name="connsiteX147" fmla="*/ 1108929 w 4601555"/>
              <a:gd name="connsiteY147" fmla="*/ 4740508 h 6034811"/>
              <a:gd name="connsiteX148" fmla="*/ 1136846 w 4601555"/>
              <a:gd name="connsiteY148" fmla="*/ 4721606 h 6034811"/>
              <a:gd name="connsiteX149" fmla="*/ 1182928 w 4601555"/>
              <a:gd name="connsiteY149" fmla="*/ 4704773 h 6034811"/>
              <a:gd name="connsiteX150" fmla="*/ 957431 w 4601555"/>
              <a:gd name="connsiteY150" fmla="*/ 4325766 h 6034811"/>
              <a:gd name="connsiteX151" fmla="*/ 984013 w 4601555"/>
              <a:gd name="connsiteY151" fmla="*/ 4350877 h 6034811"/>
              <a:gd name="connsiteX152" fmla="*/ 928181 w 4601555"/>
              <a:gd name="connsiteY152" fmla="*/ 4388681 h 6034811"/>
              <a:gd name="connsiteX153" fmla="*/ 940736 w 4601555"/>
              <a:gd name="connsiteY153" fmla="*/ 4375391 h 6034811"/>
              <a:gd name="connsiteX154" fmla="*/ 927446 w 4601555"/>
              <a:gd name="connsiteY154" fmla="*/ 4362835 h 6034811"/>
              <a:gd name="connsiteX155" fmla="*/ 957431 w 4601555"/>
              <a:gd name="connsiteY155" fmla="*/ 4325766 h 6034811"/>
              <a:gd name="connsiteX156" fmla="*/ 38125 w 4601555"/>
              <a:gd name="connsiteY156" fmla="*/ 4290512 h 6034811"/>
              <a:gd name="connsiteX157" fmla="*/ 92531 w 4601555"/>
              <a:gd name="connsiteY157" fmla="*/ 4293489 h 6034811"/>
              <a:gd name="connsiteX158" fmla="*/ 51508 w 4601555"/>
              <a:gd name="connsiteY158" fmla="*/ 4306298 h 6034811"/>
              <a:gd name="connsiteX159" fmla="*/ 0 w 4601555"/>
              <a:gd name="connsiteY159" fmla="*/ 4314232 h 6034811"/>
              <a:gd name="connsiteX160" fmla="*/ 38125 w 4601555"/>
              <a:gd name="connsiteY160" fmla="*/ 4290512 h 6034811"/>
              <a:gd name="connsiteX161" fmla="*/ 133739 w 4601555"/>
              <a:gd name="connsiteY161" fmla="*/ 4287141 h 6034811"/>
              <a:gd name="connsiteX162" fmla="*/ 121185 w 4601555"/>
              <a:gd name="connsiteY162" fmla="*/ 4300434 h 6034811"/>
              <a:gd name="connsiteX163" fmla="*/ 114539 w 4601555"/>
              <a:gd name="connsiteY163" fmla="*/ 4294156 h 6034811"/>
              <a:gd name="connsiteX164" fmla="*/ 107893 w 4601555"/>
              <a:gd name="connsiteY164" fmla="*/ 4287878 h 6034811"/>
              <a:gd name="connsiteX165" fmla="*/ 133739 w 4601555"/>
              <a:gd name="connsiteY165" fmla="*/ 4287141 h 6034811"/>
              <a:gd name="connsiteX166" fmla="*/ 243037 w 4601555"/>
              <a:gd name="connsiteY166" fmla="*/ 4264627 h 6034811"/>
              <a:gd name="connsiteX167" fmla="*/ 353070 w 4601555"/>
              <a:gd name="connsiteY167" fmla="*/ 4267960 h 6034811"/>
              <a:gd name="connsiteX168" fmla="*/ 342324 w 4601555"/>
              <a:gd name="connsiteY168" fmla="*/ 4279503 h 6034811"/>
              <a:gd name="connsiteX169" fmla="*/ 254258 w 4601555"/>
              <a:gd name="connsiteY169" fmla="*/ 4295350 h 6034811"/>
              <a:gd name="connsiteX170" fmla="*/ 133740 w 4601555"/>
              <a:gd name="connsiteY170" fmla="*/ 4287140 h 6034811"/>
              <a:gd name="connsiteX171" fmla="*/ 243037 w 4601555"/>
              <a:gd name="connsiteY171" fmla="*/ 4264627 h 6034811"/>
              <a:gd name="connsiteX172" fmla="*/ 359439 w 4601555"/>
              <a:gd name="connsiteY172" fmla="*/ 4264546 h 6034811"/>
              <a:gd name="connsiteX173" fmla="*/ 373673 w 4601555"/>
              <a:gd name="connsiteY173" fmla="*/ 4264787 h 6034811"/>
              <a:gd name="connsiteX174" fmla="*/ 373857 w 4601555"/>
              <a:gd name="connsiteY174" fmla="*/ 4271249 h 6034811"/>
              <a:gd name="connsiteX175" fmla="*/ 374041 w 4601555"/>
              <a:gd name="connsiteY175" fmla="*/ 4277710 h 6034811"/>
              <a:gd name="connsiteX176" fmla="*/ 366360 w 4601555"/>
              <a:gd name="connsiteY176" fmla="*/ 4280516 h 6034811"/>
              <a:gd name="connsiteX177" fmla="*/ 359716 w 4601555"/>
              <a:gd name="connsiteY177" fmla="*/ 4274238 h 6034811"/>
              <a:gd name="connsiteX178" fmla="*/ 353070 w 4601555"/>
              <a:gd name="connsiteY178" fmla="*/ 4267960 h 6034811"/>
              <a:gd name="connsiteX179" fmla="*/ 359439 w 4601555"/>
              <a:gd name="connsiteY179" fmla="*/ 4264546 h 6034811"/>
              <a:gd name="connsiteX180" fmla="*/ 3851570 w 4601555"/>
              <a:gd name="connsiteY180" fmla="*/ 3764793 h 6034811"/>
              <a:gd name="connsiteX181" fmla="*/ 3857182 w 4601555"/>
              <a:gd name="connsiteY181" fmla="*/ 3780153 h 6034811"/>
              <a:gd name="connsiteX182" fmla="*/ 3831334 w 4601555"/>
              <a:gd name="connsiteY182" fmla="*/ 3780889 h 6034811"/>
              <a:gd name="connsiteX183" fmla="*/ 3851570 w 4601555"/>
              <a:gd name="connsiteY183" fmla="*/ 3764793 h 6034811"/>
              <a:gd name="connsiteX184" fmla="*/ 3961533 w 4601555"/>
              <a:gd name="connsiteY184" fmla="*/ 3720274 h 6034811"/>
              <a:gd name="connsiteX185" fmla="*/ 3977262 w 4601555"/>
              <a:gd name="connsiteY185" fmla="*/ 3727586 h 6034811"/>
              <a:gd name="connsiteX186" fmla="*/ 3892778 w 4601555"/>
              <a:gd name="connsiteY186" fmla="*/ 3758446 h 6034811"/>
              <a:gd name="connsiteX187" fmla="*/ 3920693 w 4601555"/>
              <a:gd name="connsiteY187" fmla="*/ 3739544 h 6034811"/>
              <a:gd name="connsiteX188" fmla="*/ 3961533 w 4601555"/>
              <a:gd name="connsiteY188" fmla="*/ 3720274 h 6034811"/>
              <a:gd name="connsiteX189" fmla="*/ 761506 w 4601555"/>
              <a:gd name="connsiteY189" fmla="*/ 3622571 h 6034811"/>
              <a:gd name="connsiteX190" fmla="*/ 784915 w 4601555"/>
              <a:gd name="connsiteY190" fmla="*/ 3627078 h 6034811"/>
              <a:gd name="connsiteX191" fmla="*/ 774798 w 4601555"/>
              <a:gd name="connsiteY191" fmla="*/ 3635126 h 6034811"/>
              <a:gd name="connsiteX192" fmla="*/ 761506 w 4601555"/>
              <a:gd name="connsiteY192" fmla="*/ 3622571 h 6034811"/>
              <a:gd name="connsiteX193" fmla="*/ 580439 w 4601555"/>
              <a:gd name="connsiteY193" fmla="*/ 3532017 h 6034811"/>
              <a:gd name="connsiteX194" fmla="*/ 753456 w 4601555"/>
              <a:gd name="connsiteY194" fmla="*/ 3612453 h 6034811"/>
              <a:gd name="connsiteX195" fmla="*/ 735659 w 4601555"/>
              <a:gd name="connsiteY195" fmla="*/ 3623306 h 6034811"/>
              <a:gd name="connsiteX196" fmla="*/ 727610 w 4601555"/>
              <a:gd name="connsiteY196" fmla="*/ 3613188 h 6034811"/>
              <a:gd name="connsiteX197" fmla="*/ 658417 w 4601555"/>
              <a:gd name="connsiteY197" fmla="*/ 3590585 h 6034811"/>
              <a:gd name="connsiteX198" fmla="*/ 615438 w 4601555"/>
              <a:gd name="connsiteY198" fmla="*/ 3580168 h 6034811"/>
              <a:gd name="connsiteX199" fmla="*/ 585199 w 4601555"/>
              <a:gd name="connsiteY199" fmla="*/ 3562922 h 6034811"/>
              <a:gd name="connsiteX200" fmla="*/ 580439 w 4601555"/>
              <a:gd name="connsiteY200" fmla="*/ 3532017 h 6034811"/>
              <a:gd name="connsiteX201" fmla="*/ 4223423 w 4601555"/>
              <a:gd name="connsiteY201" fmla="*/ 3060949 h 6034811"/>
              <a:gd name="connsiteX202" fmla="*/ 4240370 w 4601555"/>
              <a:gd name="connsiteY202" fmla="*/ 3065641 h 6034811"/>
              <a:gd name="connsiteX203" fmla="*/ 4288960 w 4601555"/>
              <a:gd name="connsiteY203" fmla="*/ 3091418 h 6034811"/>
              <a:gd name="connsiteX204" fmla="*/ 4296341 w 4601555"/>
              <a:gd name="connsiteY204" fmla="*/ 3123542 h 6034811"/>
              <a:gd name="connsiteX205" fmla="*/ 4254213 w 4601555"/>
              <a:gd name="connsiteY205" fmla="*/ 3097580 h 6034811"/>
              <a:gd name="connsiteX206" fmla="*/ 4214523 w 4601555"/>
              <a:gd name="connsiteY206" fmla="*/ 3066377 h 6034811"/>
              <a:gd name="connsiteX207" fmla="*/ 4223423 w 4601555"/>
              <a:gd name="connsiteY207" fmla="*/ 3060949 h 6034811"/>
              <a:gd name="connsiteX208" fmla="*/ 1768092 w 4601555"/>
              <a:gd name="connsiteY208" fmla="*/ 3055211 h 6034811"/>
              <a:gd name="connsiteX209" fmla="*/ 1771018 w 4601555"/>
              <a:gd name="connsiteY209" fmla="*/ 3055774 h 6034811"/>
              <a:gd name="connsiteX210" fmla="*/ 1782723 w 4601555"/>
              <a:gd name="connsiteY210" fmla="*/ 3058027 h 6034811"/>
              <a:gd name="connsiteX211" fmla="*/ 1770168 w 4601555"/>
              <a:gd name="connsiteY211" fmla="*/ 3071318 h 6034811"/>
              <a:gd name="connsiteX212" fmla="*/ 1763521 w 4601555"/>
              <a:gd name="connsiteY212" fmla="*/ 3065041 h 6034811"/>
              <a:gd name="connsiteX213" fmla="*/ 1756876 w 4601555"/>
              <a:gd name="connsiteY213" fmla="*/ 3058764 h 6034811"/>
              <a:gd name="connsiteX214" fmla="*/ 1768092 w 4601555"/>
              <a:gd name="connsiteY214" fmla="*/ 3055211 h 6034811"/>
              <a:gd name="connsiteX215" fmla="*/ 1852030 w 4601555"/>
              <a:gd name="connsiteY215" fmla="*/ 3039240 h 6034811"/>
              <a:gd name="connsiteX216" fmla="*/ 1852025 w 4601555"/>
              <a:gd name="connsiteY216" fmla="*/ 3039249 h 6034811"/>
              <a:gd name="connsiteX217" fmla="*/ 1845190 w 4601555"/>
              <a:gd name="connsiteY217" fmla="*/ 3048811 h 6034811"/>
              <a:gd name="connsiteX218" fmla="*/ 1834794 w 4601555"/>
              <a:gd name="connsiteY218" fmla="*/ 3069460 h 6034811"/>
              <a:gd name="connsiteX219" fmla="*/ 1834784 w 4601555"/>
              <a:gd name="connsiteY219" fmla="*/ 3069479 h 6034811"/>
              <a:gd name="connsiteX220" fmla="*/ 1868494 w 4601555"/>
              <a:gd name="connsiteY220" fmla="*/ 3072400 h 6034811"/>
              <a:gd name="connsiteX221" fmla="*/ 1868495 w 4601555"/>
              <a:gd name="connsiteY221" fmla="*/ 3072399 h 6034811"/>
              <a:gd name="connsiteX222" fmla="*/ 1858757 w 4601555"/>
              <a:gd name="connsiteY222" fmla="*/ 3071060 h 6034811"/>
              <a:gd name="connsiteX223" fmla="*/ 1834785 w 4601555"/>
              <a:gd name="connsiteY223" fmla="*/ 3069478 h 6034811"/>
              <a:gd name="connsiteX224" fmla="*/ 1834794 w 4601555"/>
              <a:gd name="connsiteY224" fmla="*/ 3069460 h 6034811"/>
              <a:gd name="connsiteX225" fmla="*/ 1852025 w 4601555"/>
              <a:gd name="connsiteY225" fmla="*/ 3039249 h 6034811"/>
              <a:gd name="connsiteX226" fmla="*/ 1852031 w 4601555"/>
              <a:gd name="connsiteY226" fmla="*/ 3039241 h 6034811"/>
              <a:gd name="connsiteX227" fmla="*/ 1726384 w 4601555"/>
              <a:gd name="connsiteY227" fmla="*/ 2987202 h 6034811"/>
              <a:gd name="connsiteX228" fmla="*/ 1756140 w 4601555"/>
              <a:gd name="connsiteY228" fmla="*/ 3032916 h 6034811"/>
              <a:gd name="connsiteX229" fmla="*/ 1723946 w 4601555"/>
              <a:gd name="connsiteY229" fmla="*/ 2992445 h 6034811"/>
              <a:gd name="connsiteX230" fmla="*/ 1164698 w 4601555"/>
              <a:gd name="connsiteY230" fmla="*/ 2974744 h 6034811"/>
              <a:gd name="connsiteX231" fmla="*/ 1200733 w 4601555"/>
              <a:gd name="connsiteY231" fmla="*/ 3013813 h 6034811"/>
              <a:gd name="connsiteX232" fmla="*/ 1237135 w 4601555"/>
              <a:gd name="connsiteY232" fmla="*/ 3065805 h 6034811"/>
              <a:gd name="connsiteX233" fmla="*/ 1229455 w 4601555"/>
              <a:gd name="connsiteY233" fmla="*/ 3068611 h 6034811"/>
              <a:gd name="connsiteX234" fmla="*/ 1176473 w 4601555"/>
              <a:gd name="connsiteY234" fmla="*/ 3024850 h 6034811"/>
              <a:gd name="connsiteX235" fmla="*/ 1131172 w 4601555"/>
              <a:gd name="connsiteY235" fmla="*/ 2978286 h 6034811"/>
              <a:gd name="connsiteX236" fmla="*/ 1164698 w 4601555"/>
              <a:gd name="connsiteY236" fmla="*/ 2974744 h 6034811"/>
              <a:gd name="connsiteX237" fmla="*/ 4056129 w 4601555"/>
              <a:gd name="connsiteY237" fmla="*/ 2954481 h 6034811"/>
              <a:gd name="connsiteX238" fmla="*/ 4097705 w 4601555"/>
              <a:gd name="connsiteY238" fmla="*/ 2961058 h 6034811"/>
              <a:gd name="connsiteX239" fmla="*/ 4146479 w 4601555"/>
              <a:gd name="connsiteY239" fmla="*/ 2993298 h 6034811"/>
              <a:gd name="connsiteX240" fmla="*/ 4182328 w 4601555"/>
              <a:gd name="connsiteY240" fmla="*/ 3025904 h 6034811"/>
              <a:gd name="connsiteX241" fmla="*/ 4154044 w 4601555"/>
              <a:gd name="connsiteY241" fmla="*/ 3031884 h 6034811"/>
              <a:gd name="connsiteX242" fmla="*/ 4099844 w 4601555"/>
              <a:gd name="connsiteY242" fmla="*/ 2990745 h 6034811"/>
              <a:gd name="connsiteX243" fmla="*/ 4056129 w 4601555"/>
              <a:gd name="connsiteY243" fmla="*/ 2954481 h 6034811"/>
              <a:gd name="connsiteX244" fmla="*/ 461054 w 4601555"/>
              <a:gd name="connsiteY244" fmla="*/ 2859625 h 6034811"/>
              <a:gd name="connsiteX245" fmla="*/ 499490 w 4601555"/>
              <a:gd name="connsiteY245" fmla="*/ 2869523 h 6034811"/>
              <a:gd name="connsiteX246" fmla="*/ 492914 w 4601555"/>
              <a:gd name="connsiteY246" fmla="*/ 2911099 h 6034811"/>
              <a:gd name="connsiteX247" fmla="*/ 464446 w 4601555"/>
              <a:gd name="connsiteY247" fmla="*/ 2910617 h 6034811"/>
              <a:gd name="connsiteX248" fmla="*/ 430736 w 4601555"/>
              <a:gd name="connsiteY248" fmla="*/ 2907697 h 6034811"/>
              <a:gd name="connsiteX249" fmla="*/ 440117 w 4601555"/>
              <a:gd name="connsiteY249" fmla="*/ 2873801 h 6034811"/>
              <a:gd name="connsiteX250" fmla="*/ 461054 w 4601555"/>
              <a:gd name="connsiteY250" fmla="*/ 2859625 h 6034811"/>
              <a:gd name="connsiteX251" fmla="*/ 1655280 w 4601555"/>
              <a:gd name="connsiteY251" fmla="*/ 2852128 h 6034811"/>
              <a:gd name="connsiteX252" fmla="*/ 1708630 w 4601555"/>
              <a:gd name="connsiteY252" fmla="*/ 2908811 h 6034811"/>
              <a:gd name="connsiteX253" fmla="*/ 1734063 w 4601555"/>
              <a:gd name="connsiteY253" fmla="*/ 2984396 h 6034811"/>
              <a:gd name="connsiteX254" fmla="*/ 1682300 w 4601555"/>
              <a:gd name="connsiteY254" fmla="*/ 2938015 h 6034811"/>
              <a:gd name="connsiteX255" fmla="*/ 1655280 w 4601555"/>
              <a:gd name="connsiteY255" fmla="*/ 2852128 h 6034811"/>
              <a:gd name="connsiteX256" fmla="*/ 1779132 w 4601555"/>
              <a:gd name="connsiteY256" fmla="*/ 2750304 h 6034811"/>
              <a:gd name="connsiteX257" fmla="*/ 1779132 w 4601555"/>
              <a:gd name="connsiteY257" fmla="*/ 2750305 h 6034811"/>
              <a:gd name="connsiteX258" fmla="*/ 1810842 w 4601555"/>
              <a:gd name="connsiteY258" fmla="*/ 2819245 h 6034811"/>
              <a:gd name="connsiteX259" fmla="*/ 1859984 w 4601555"/>
              <a:gd name="connsiteY259" fmla="*/ 2864406 h 6034811"/>
              <a:gd name="connsiteX260" fmla="*/ 1867480 w 4601555"/>
              <a:gd name="connsiteY260" fmla="*/ 2855139 h 6034811"/>
              <a:gd name="connsiteX261" fmla="*/ 1880220 w 4601555"/>
              <a:gd name="connsiteY261" fmla="*/ 2848310 h 6034811"/>
              <a:gd name="connsiteX262" fmla="*/ 1867481 w 4601555"/>
              <a:gd name="connsiteY262" fmla="*/ 2855138 h 6034811"/>
              <a:gd name="connsiteX263" fmla="*/ 1859984 w 4601555"/>
              <a:gd name="connsiteY263" fmla="*/ 2864405 h 6034811"/>
              <a:gd name="connsiteX264" fmla="*/ 1810843 w 4601555"/>
              <a:gd name="connsiteY264" fmla="*/ 2819244 h 6034811"/>
              <a:gd name="connsiteX265" fmla="*/ 1799317 w 4601555"/>
              <a:gd name="connsiteY265" fmla="*/ 2789177 h 6034811"/>
              <a:gd name="connsiteX266" fmla="*/ 897901 w 4601555"/>
              <a:gd name="connsiteY266" fmla="*/ 2053693 h 6034811"/>
              <a:gd name="connsiteX267" fmla="*/ 993975 w 4601555"/>
              <a:gd name="connsiteY267" fmla="*/ 2066477 h 6034811"/>
              <a:gd name="connsiteX268" fmla="*/ 939844 w 4601555"/>
              <a:gd name="connsiteY268" fmla="*/ 2073193 h 6034811"/>
              <a:gd name="connsiteX269" fmla="*/ 869984 w 4601555"/>
              <a:gd name="connsiteY269" fmla="*/ 2072595 h 6034811"/>
              <a:gd name="connsiteX270" fmla="*/ 826340 w 4601555"/>
              <a:gd name="connsiteY270" fmla="*/ 2084186 h 6034811"/>
              <a:gd name="connsiteX271" fmla="*/ 807805 w 4601555"/>
              <a:gd name="connsiteY271" fmla="*/ 2069192 h 6034811"/>
              <a:gd name="connsiteX272" fmla="*/ 897901 w 4601555"/>
              <a:gd name="connsiteY272" fmla="*/ 2053693 h 6034811"/>
              <a:gd name="connsiteX273" fmla="*/ 1027016 w 4601555"/>
              <a:gd name="connsiteY273" fmla="*/ 1727963 h 6034811"/>
              <a:gd name="connsiteX274" fmla="*/ 1251290 w 4601555"/>
              <a:gd name="connsiteY274" fmla="*/ 1746150 h 6034811"/>
              <a:gd name="connsiteX275" fmla="*/ 1205759 w 4601555"/>
              <a:gd name="connsiteY275" fmla="*/ 1782369 h 6034811"/>
              <a:gd name="connsiteX276" fmla="*/ 1139740 w 4601555"/>
              <a:gd name="connsiteY276" fmla="*/ 1780369 h 6034811"/>
              <a:gd name="connsiteX277" fmla="*/ 1072134 w 4601555"/>
              <a:gd name="connsiteY277" fmla="*/ 1768066 h 6034811"/>
              <a:gd name="connsiteX278" fmla="*/ 1016600 w 4601555"/>
              <a:gd name="connsiteY278" fmla="*/ 1770942 h 6034811"/>
              <a:gd name="connsiteX279" fmla="*/ 966309 w 4601555"/>
              <a:gd name="connsiteY279" fmla="*/ 1776254 h 6034811"/>
              <a:gd name="connsiteX280" fmla="*/ 912845 w 4601555"/>
              <a:gd name="connsiteY280" fmla="*/ 1760963 h 6034811"/>
              <a:gd name="connsiteX281" fmla="*/ 917720 w 4601555"/>
              <a:gd name="connsiteY281" fmla="*/ 1750476 h 6034811"/>
              <a:gd name="connsiteX282" fmla="*/ 914914 w 4601555"/>
              <a:gd name="connsiteY282" fmla="*/ 1742796 h 6034811"/>
              <a:gd name="connsiteX283" fmla="*/ 1027016 w 4601555"/>
              <a:gd name="connsiteY283" fmla="*/ 1727963 h 6034811"/>
              <a:gd name="connsiteX284" fmla="*/ 4595406 w 4601555"/>
              <a:gd name="connsiteY284" fmla="*/ 1725931 h 6034811"/>
              <a:gd name="connsiteX285" fmla="*/ 4601385 w 4601555"/>
              <a:gd name="connsiteY285" fmla="*/ 1754215 h 6034811"/>
              <a:gd name="connsiteX286" fmla="*/ 4599683 w 4601555"/>
              <a:gd name="connsiteY286" fmla="*/ 1785304 h 6034811"/>
              <a:gd name="connsiteX287" fmla="*/ 4563719 w 4601555"/>
              <a:gd name="connsiteY287" fmla="*/ 1794088 h 6034811"/>
              <a:gd name="connsiteX288" fmla="*/ 1332692 w 4601555"/>
              <a:gd name="connsiteY288" fmla="*/ 1516196 h 6034811"/>
              <a:gd name="connsiteX289" fmla="*/ 1361712 w 4601555"/>
              <a:gd name="connsiteY289" fmla="*/ 1536063 h 6034811"/>
              <a:gd name="connsiteX290" fmla="*/ 1348788 w 4601555"/>
              <a:gd name="connsiteY290" fmla="*/ 1536431 h 6034811"/>
              <a:gd name="connsiteX291" fmla="*/ 1333427 w 4601555"/>
              <a:gd name="connsiteY291" fmla="*/ 1542042 h 6034811"/>
              <a:gd name="connsiteX292" fmla="*/ 1202629 w 4601555"/>
              <a:gd name="connsiteY292" fmla="*/ 1490798 h 6034811"/>
              <a:gd name="connsiteX293" fmla="*/ 1244296 w 4601555"/>
              <a:gd name="connsiteY293" fmla="*/ 1500604 h 6034811"/>
              <a:gd name="connsiteX294" fmla="*/ 1208332 w 4601555"/>
              <a:gd name="connsiteY294" fmla="*/ 1509390 h 6034811"/>
              <a:gd name="connsiteX295" fmla="*/ 1161514 w 4601555"/>
              <a:gd name="connsiteY295" fmla="*/ 1500376 h 6034811"/>
              <a:gd name="connsiteX296" fmla="*/ 1202629 w 4601555"/>
              <a:gd name="connsiteY296" fmla="*/ 1490798 h 6034811"/>
              <a:gd name="connsiteX297" fmla="*/ 1127252 w 4601555"/>
              <a:gd name="connsiteY297" fmla="*/ 1478072 h 6034811"/>
              <a:gd name="connsiteX298" fmla="*/ 1130056 w 4601555"/>
              <a:gd name="connsiteY298" fmla="*/ 1485751 h 6034811"/>
              <a:gd name="connsiteX299" fmla="*/ 1140543 w 4601555"/>
              <a:gd name="connsiteY299" fmla="*/ 1490626 h 6034811"/>
              <a:gd name="connsiteX300" fmla="*/ 1101773 w 4601555"/>
              <a:gd name="connsiteY300" fmla="*/ 1491731 h 6034811"/>
              <a:gd name="connsiteX301" fmla="*/ 1127252 w 4601555"/>
              <a:gd name="connsiteY301" fmla="*/ 1478072 h 6034811"/>
              <a:gd name="connsiteX302" fmla="*/ 1263163 w 4601555"/>
              <a:gd name="connsiteY302" fmla="*/ 1413734 h 6034811"/>
              <a:gd name="connsiteX303" fmla="*/ 1296403 w 4601555"/>
              <a:gd name="connsiteY303" fmla="*/ 1422811 h 6034811"/>
              <a:gd name="connsiteX304" fmla="*/ 1356697 w 4601555"/>
              <a:gd name="connsiteY304" fmla="*/ 1450842 h 6034811"/>
              <a:gd name="connsiteX305" fmla="*/ 1299760 w 4601555"/>
              <a:gd name="connsiteY305" fmla="*/ 1449876 h 6034811"/>
              <a:gd name="connsiteX306" fmla="*/ 1231603 w 4601555"/>
              <a:gd name="connsiteY306" fmla="*/ 1418190 h 6034811"/>
              <a:gd name="connsiteX307" fmla="*/ 1263163 w 4601555"/>
              <a:gd name="connsiteY307" fmla="*/ 1413734 h 6034811"/>
              <a:gd name="connsiteX308" fmla="*/ 1189660 w 4601555"/>
              <a:gd name="connsiteY308" fmla="*/ 1398691 h 6034811"/>
              <a:gd name="connsiteX309" fmla="*/ 1220749 w 4601555"/>
              <a:gd name="connsiteY309" fmla="*/ 1400392 h 6034811"/>
              <a:gd name="connsiteX310" fmla="*/ 1206124 w 4601555"/>
              <a:gd name="connsiteY310" fmla="*/ 1431850 h 6034811"/>
              <a:gd name="connsiteX311" fmla="*/ 1169056 w 4601555"/>
              <a:gd name="connsiteY311" fmla="*/ 1401864 h 6034811"/>
              <a:gd name="connsiteX312" fmla="*/ 1189660 w 4601555"/>
              <a:gd name="connsiteY312" fmla="*/ 1398691 h 6034811"/>
              <a:gd name="connsiteX313" fmla="*/ 2446587 w 4601555"/>
              <a:gd name="connsiteY313" fmla="*/ 550004 h 6034811"/>
              <a:gd name="connsiteX314" fmla="*/ 2469294 w 4601555"/>
              <a:gd name="connsiteY314" fmla="*/ 552591 h 6034811"/>
              <a:gd name="connsiteX315" fmla="*/ 2489599 w 4601555"/>
              <a:gd name="connsiteY315" fmla="*/ 584348 h 6034811"/>
              <a:gd name="connsiteX316" fmla="*/ 2501373 w 4601555"/>
              <a:gd name="connsiteY316" fmla="*/ 634454 h 6034811"/>
              <a:gd name="connsiteX317" fmla="*/ 2518391 w 4601555"/>
              <a:gd name="connsiteY317" fmla="*/ 686998 h 6034811"/>
              <a:gd name="connsiteX318" fmla="*/ 2554424 w 4601555"/>
              <a:gd name="connsiteY318" fmla="*/ 726067 h 6034811"/>
              <a:gd name="connsiteX319" fmla="*/ 2588319 w 4601555"/>
              <a:gd name="connsiteY319" fmla="*/ 735448 h 6034811"/>
              <a:gd name="connsiteX320" fmla="*/ 2616604 w 4601555"/>
              <a:gd name="connsiteY320" fmla="*/ 729470 h 6034811"/>
              <a:gd name="connsiteX321" fmla="*/ 2616236 w 4601555"/>
              <a:gd name="connsiteY321" fmla="*/ 716546 h 6034811"/>
              <a:gd name="connsiteX322" fmla="*/ 2637023 w 4601555"/>
              <a:gd name="connsiteY322" fmla="*/ 719834 h 6034811"/>
              <a:gd name="connsiteX323" fmla="*/ 2660249 w 4601555"/>
              <a:gd name="connsiteY323" fmla="*/ 717879 h 6034811"/>
              <a:gd name="connsiteX324" fmla="*/ 2712792 w 4601555"/>
              <a:gd name="connsiteY324" fmla="*/ 700862 h 6034811"/>
              <a:gd name="connsiteX325" fmla="*/ 2751677 w 4601555"/>
              <a:gd name="connsiteY325" fmla="*/ 658367 h 6034811"/>
              <a:gd name="connsiteX326" fmla="*/ 2785502 w 4601555"/>
              <a:gd name="connsiteY326" fmla="*/ 619896 h 6034811"/>
              <a:gd name="connsiteX327" fmla="*/ 2817628 w 4601555"/>
              <a:gd name="connsiteY327" fmla="*/ 612513 h 6034811"/>
              <a:gd name="connsiteX328" fmla="*/ 2843360 w 4601555"/>
              <a:gd name="connsiteY328" fmla="*/ 653169 h 6034811"/>
              <a:gd name="connsiteX329" fmla="*/ 2835932 w 4601555"/>
              <a:gd name="connsiteY329" fmla="*/ 710290 h 6034811"/>
              <a:gd name="connsiteX330" fmla="*/ 2952382 w 4601555"/>
              <a:gd name="connsiteY330" fmla="*/ 802684 h 6034811"/>
              <a:gd name="connsiteX331" fmla="*/ 2976641 w 4601555"/>
              <a:gd name="connsiteY331" fmla="*/ 791645 h 6034811"/>
              <a:gd name="connsiteX332" fmla="*/ 3004076 w 4601555"/>
              <a:gd name="connsiteY332" fmla="*/ 801212 h 6034811"/>
              <a:gd name="connsiteX333" fmla="*/ 3021322 w 4601555"/>
              <a:gd name="connsiteY333" fmla="*/ 770972 h 6034811"/>
              <a:gd name="connsiteX334" fmla="*/ 3049422 w 4601555"/>
              <a:gd name="connsiteY334" fmla="*/ 758532 h 6034811"/>
              <a:gd name="connsiteX335" fmla="*/ 3053560 w 4601555"/>
              <a:gd name="connsiteY335" fmla="*/ 722199 h 6034811"/>
              <a:gd name="connsiteX336" fmla="*/ 3079890 w 4601555"/>
              <a:gd name="connsiteY336" fmla="*/ 692995 h 6034811"/>
              <a:gd name="connsiteX337" fmla="*/ 3137677 w 4601555"/>
              <a:gd name="connsiteY337" fmla="*/ 678415 h 6034811"/>
              <a:gd name="connsiteX338" fmla="*/ 3134643 w 4601555"/>
              <a:gd name="connsiteY338" fmla="*/ 753518 h 6034811"/>
              <a:gd name="connsiteX339" fmla="*/ 3124663 w 4601555"/>
              <a:gd name="connsiteY339" fmla="*/ 857273 h 6034811"/>
              <a:gd name="connsiteX340" fmla="*/ 3222991 w 4601555"/>
              <a:gd name="connsiteY340" fmla="*/ 858353 h 6034811"/>
              <a:gd name="connsiteX341" fmla="*/ 3300715 w 4601555"/>
              <a:gd name="connsiteY341" fmla="*/ 862606 h 6034811"/>
              <a:gd name="connsiteX342" fmla="*/ 3334128 w 4601555"/>
              <a:gd name="connsiteY342" fmla="*/ 900457 h 6034811"/>
              <a:gd name="connsiteX343" fmla="*/ 3398998 w 4601555"/>
              <a:gd name="connsiteY343" fmla="*/ 952931 h 6034811"/>
              <a:gd name="connsiteX344" fmla="*/ 3440389 w 4601555"/>
              <a:gd name="connsiteY344" fmla="*/ 953046 h 6034811"/>
              <a:gd name="connsiteX345" fmla="*/ 3492267 w 4601555"/>
              <a:gd name="connsiteY345" fmla="*/ 958035 h 6034811"/>
              <a:gd name="connsiteX346" fmla="*/ 3499280 w 4601555"/>
              <a:gd name="connsiteY346" fmla="*/ 977236 h 6034811"/>
              <a:gd name="connsiteX347" fmla="*/ 3511538 w 4601555"/>
              <a:gd name="connsiteY347" fmla="*/ 998874 h 6034811"/>
              <a:gd name="connsiteX348" fmla="*/ 3498982 w 4601555"/>
              <a:gd name="connsiteY348" fmla="*/ 1012166 h 6034811"/>
              <a:gd name="connsiteX349" fmla="*/ 3486427 w 4601555"/>
              <a:gd name="connsiteY349" fmla="*/ 1025457 h 6034811"/>
              <a:gd name="connsiteX350" fmla="*/ 3497166 w 4601555"/>
              <a:gd name="connsiteY350" fmla="*/ 1084647 h 6034811"/>
              <a:gd name="connsiteX351" fmla="*/ 3533016 w 4601555"/>
              <a:gd name="connsiteY351" fmla="*/ 1117255 h 6034811"/>
              <a:gd name="connsiteX352" fmla="*/ 3543134 w 4601555"/>
              <a:gd name="connsiteY352" fmla="*/ 1109206 h 6034811"/>
              <a:gd name="connsiteX353" fmla="*/ 3581123 w 4601555"/>
              <a:gd name="connsiteY353" fmla="*/ 1171500 h 6034811"/>
              <a:gd name="connsiteX354" fmla="*/ 3616191 w 4601555"/>
              <a:gd name="connsiteY354" fmla="*/ 1267506 h 6034811"/>
              <a:gd name="connsiteX355" fmla="*/ 3662964 w 4601555"/>
              <a:gd name="connsiteY355" fmla="*/ 1365764 h 6034811"/>
              <a:gd name="connsiteX356" fmla="*/ 3730824 w 4601555"/>
              <a:gd name="connsiteY356" fmla="*/ 1432381 h 6034811"/>
              <a:gd name="connsiteX357" fmla="*/ 3774654 w 4601555"/>
              <a:gd name="connsiteY357" fmla="*/ 1427252 h 6034811"/>
              <a:gd name="connsiteX358" fmla="*/ 3828968 w 4601555"/>
              <a:gd name="connsiteY358" fmla="*/ 1426999 h 6034811"/>
              <a:gd name="connsiteX359" fmla="*/ 3854332 w 4601555"/>
              <a:gd name="connsiteY359" fmla="*/ 1454731 h 6034811"/>
              <a:gd name="connsiteX360" fmla="*/ 3859460 w 4601555"/>
              <a:gd name="connsiteY360" fmla="*/ 1498559 h 6034811"/>
              <a:gd name="connsiteX361" fmla="*/ 3833132 w 4601555"/>
              <a:gd name="connsiteY361" fmla="*/ 1527764 h 6034811"/>
              <a:gd name="connsiteX362" fmla="*/ 3804364 w 4601555"/>
              <a:gd name="connsiteY362" fmla="*/ 1562211 h 6034811"/>
              <a:gd name="connsiteX363" fmla="*/ 3791948 w 4601555"/>
              <a:gd name="connsiteY363" fmla="*/ 1671209 h 6034811"/>
              <a:gd name="connsiteX364" fmla="*/ 3787694 w 4601555"/>
              <a:gd name="connsiteY364" fmla="*/ 1748933 h 6034811"/>
              <a:gd name="connsiteX365" fmla="*/ 3805746 w 4601555"/>
              <a:gd name="connsiteY365" fmla="*/ 1792394 h 6034811"/>
              <a:gd name="connsiteX366" fmla="*/ 3879446 w 4601555"/>
              <a:gd name="connsiteY366" fmla="*/ 1791588 h 6034811"/>
              <a:gd name="connsiteX367" fmla="*/ 3942660 w 4601555"/>
              <a:gd name="connsiteY367" fmla="*/ 1785908 h 6034811"/>
              <a:gd name="connsiteX368" fmla="*/ 3959861 w 4601555"/>
              <a:gd name="connsiteY368" fmla="*/ 1844916 h 6034811"/>
              <a:gd name="connsiteX369" fmla="*/ 3903845 w 4601555"/>
              <a:gd name="connsiteY369" fmla="*/ 1876258 h 6034811"/>
              <a:gd name="connsiteX370" fmla="*/ 3830767 w 4601555"/>
              <a:gd name="connsiteY370" fmla="*/ 1944301 h 6034811"/>
              <a:gd name="connsiteX371" fmla="*/ 3837482 w 4601555"/>
              <a:gd name="connsiteY371" fmla="*/ 1998432 h 6034811"/>
              <a:gd name="connsiteX372" fmla="*/ 3834079 w 4601555"/>
              <a:gd name="connsiteY372" fmla="*/ 2060611 h 6034811"/>
              <a:gd name="connsiteX373" fmla="*/ 3815613 w 4601555"/>
              <a:gd name="connsiteY373" fmla="*/ 2093472 h 6034811"/>
              <a:gd name="connsiteX374" fmla="*/ 3797148 w 4601555"/>
              <a:gd name="connsiteY374" fmla="*/ 2126332 h 6034811"/>
              <a:gd name="connsiteX375" fmla="*/ 3795631 w 4601555"/>
              <a:gd name="connsiteY375" fmla="*/ 2163884 h 6034811"/>
              <a:gd name="connsiteX376" fmla="*/ 3856293 w 4601555"/>
              <a:gd name="connsiteY376" fmla="*/ 2204838 h 6034811"/>
              <a:gd name="connsiteX377" fmla="*/ 3886164 w 4601555"/>
              <a:gd name="connsiteY377" fmla="*/ 2209161 h 6034811"/>
              <a:gd name="connsiteX378" fmla="*/ 3905550 w 4601555"/>
              <a:gd name="connsiteY378" fmla="*/ 2208609 h 6034811"/>
              <a:gd name="connsiteX379" fmla="*/ 3937191 w 4601555"/>
              <a:gd name="connsiteY379" fmla="*/ 2229695 h 6034811"/>
              <a:gd name="connsiteX380" fmla="*/ 3958347 w 4601555"/>
              <a:gd name="connsiteY380" fmla="*/ 2245907 h 6034811"/>
              <a:gd name="connsiteX381" fmla="*/ 4004981 w 4601555"/>
              <a:gd name="connsiteY381" fmla="*/ 2248458 h 6034811"/>
              <a:gd name="connsiteX382" fmla="*/ 4035888 w 4601555"/>
              <a:gd name="connsiteY382" fmla="*/ 2243699 h 6034811"/>
              <a:gd name="connsiteX383" fmla="*/ 4061251 w 4601555"/>
              <a:gd name="connsiteY383" fmla="*/ 2271431 h 6034811"/>
              <a:gd name="connsiteX384" fmla="*/ 4078935 w 4601555"/>
              <a:gd name="connsiteY384" fmla="*/ 2301968 h 6034811"/>
              <a:gd name="connsiteX385" fmla="*/ 4214884 w 4601555"/>
              <a:gd name="connsiteY385" fmla="*/ 2352419 h 6034811"/>
              <a:gd name="connsiteX386" fmla="*/ 4194832 w 4601555"/>
              <a:gd name="connsiteY386" fmla="*/ 2374977 h 6034811"/>
              <a:gd name="connsiteX387" fmla="*/ 4168802 w 4601555"/>
              <a:gd name="connsiteY387" fmla="*/ 2369251 h 6034811"/>
              <a:gd name="connsiteX388" fmla="*/ 4149048 w 4601555"/>
              <a:gd name="connsiteY388" fmla="*/ 2356880 h 6034811"/>
              <a:gd name="connsiteX389" fmla="*/ 4124052 w 4601555"/>
              <a:gd name="connsiteY389" fmla="*/ 2342071 h 6034811"/>
              <a:gd name="connsiteX390" fmla="*/ 4103265 w 4601555"/>
              <a:gd name="connsiteY390" fmla="*/ 2338783 h 6034811"/>
              <a:gd name="connsiteX391" fmla="*/ 4056446 w 4601555"/>
              <a:gd name="connsiteY391" fmla="*/ 2329770 h 6034811"/>
              <a:gd name="connsiteX392" fmla="*/ 4009626 w 4601555"/>
              <a:gd name="connsiteY392" fmla="*/ 2320756 h 6034811"/>
              <a:gd name="connsiteX393" fmla="*/ 3986402 w 4601555"/>
              <a:gd name="connsiteY393" fmla="*/ 2322711 h 6034811"/>
              <a:gd name="connsiteX394" fmla="*/ 3944090 w 4601555"/>
              <a:gd name="connsiteY394" fmla="*/ 2290288 h 6034811"/>
              <a:gd name="connsiteX395" fmla="*/ 3901778 w 4601555"/>
              <a:gd name="connsiteY395" fmla="*/ 2257865 h 6034811"/>
              <a:gd name="connsiteX396" fmla="*/ 3815823 w 4601555"/>
              <a:gd name="connsiteY396" fmla="*/ 2237031 h 6034811"/>
              <a:gd name="connsiteX397" fmla="*/ 3739017 w 4601555"/>
              <a:gd name="connsiteY397" fmla="*/ 2265087 h 6034811"/>
              <a:gd name="connsiteX398" fmla="*/ 3749872 w 4601555"/>
              <a:gd name="connsiteY398" fmla="*/ 2282885 h 6034811"/>
              <a:gd name="connsiteX399" fmla="*/ 3742192 w 4601555"/>
              <a:gd name="connsiteY399" fmla="*/ 2285690 h 6034811"/>
              <a:gd name="connsiteX400" fmla="*/ 3740191 w 4601555"/>
              <a:gd name="connsiteY400" fmla="*/ 2351710 h 6034811"/>
              <a:gd name="connsiteX401" fmla="*/ 3782687 w 4601555"/>
              <a:gd name="connsiteY401" fmla="*/ 2390595 h 6034811"/>
              <a:gd name="connsiteX402" fmla="*/ 3827620 w 4601555"/>
              <a:gd name="connsiteY402" fmla="*/ 2424237 h 6034811"/>
              <a:gd name="connsiteX403" fmla="*/ 3832933 w 4601555"/>
              <a:gd name="connsiteY403" fmla="*/ 2474526 h 6034811"/>
              <a:gd name="connsiteX404" fmla="*/ 3800992 w 4601555"/>
              <a:gd name="connsiteY404" fmla="*/ 2488371 h 6034811"/>
              <a:gd name="connsiteX405" fmla="*/ 3747712 w 4601555"/>
              <a:gd name="connsiteY405" fmla="*/ 2479540 h 6034811"/>
              <a:gd name="connsiteX406" fmla="*/ 3690775 w 4601555"/>
              <a:gd name="connsiteY406" fmla="*/ 2478576 h 6034811"/>
              <a:gd name="connsiteX407" fmla="*/ 3647867 w 4601555"/>
              <a:gd name="connsiteY407" fmla="*/ 2516012 h 6034811"/>
              <a:gd name="connsiteX408" fmla="*/ 3667689 w 4601555"/>
              <a:gd name="connsiteY408" fmla="*/ 2576237 h 6034811"/>
              <a:gd name="connsiteX409" fmla="*/ 3695192 w 4601555"/>
              <a:gd name="connsiteY409" fmla="*/ 2633656 h 6034811"/>
              <a:gd name="connsiteX410" fmla="*/ 3738239 w 4601555"/>
              <a:gd name="connsiteY410" fmla="*/ 2691926 h 6034811"/>
              <a:gd name="connsiteX411" fmla="*/ 3826703 w 4601555"/>
              <a:gd name="connsiteY411" fmla="*/ 2755369 h 6034811"/>
              <a:gd name="connsiteX412" fmla="*/ 3932298 w 4601555"/>
              <a:gd name="connsiteY412" fmla="*/ 2829964 h 6034811"/>
              <a:gd name="connsiteX413" fmla="*/ 4039664 w 4601555"/>
              <a:gd name="connsiteY413" fmla="*/ 2921324 h 6034811"/>
              <a:gd name="connsiteX414" fmla="*/ 4013817 w 4601555"/>
              <a:gd name="connsiteY414" fmla="*/ 2922060 h 6034811"/>
              <a:gd name="connsiteX415" fmla="*/ 3894931 w 4601555"/>
              <a:gd name="connsiteY415" fmla="*/ 2834909 h 6034811"/>
              <a:gd name="connsiteX416" fmla="*/ 3765559 w 4601555"/>
              <a:gd name="connsiteY416" fmla="*/ 2742884 h 6034811"/>
              <a:gd name="connsiteX417" fmla="*/ 3738976 w 4601555"/>
              <a:gd name="connsiteY417" fmla="*/ 2717772 h 6034811"/>
              <a:gd name="connsiteX418" fmla="*/ 3712393 w 4601555"/>
              <a:gd name="connsiteY418" fmla="*/ 2692662 h 6034811"/>
              <a:gd name="connsiteX419" fmla="*/ 3673439 w 4601555"/>
              <a:gd name="connsiteY419" fmla="*/ 2687304 h 6034811"/>
              <a:gd name="connsiteX420" fmla="*/ 3634485 w 4601555"/>
              <a:gd name="connsiteY420" fmla="*/ 2681947 h 6034811"/>
              <a:gd name="connsiteX421" fmla="*/ 3628874 w 4601555"/>
              <a:gd name="connsiteY421" fmla="*/ 2666586 h 6034811"/>
              <a:gd name="connsiteX422" fmla="*/ 3559014 w 4601555"/>
              <a:gd name="connsiteY422" fmla="*/ 2665988 h 6034811"/>
              <a:gd name="connsiteX423" fmla="*/ 3511598 w 4601555"/>
              <a:gd name="connsiteY423" fmla="*/ 2726835 h 6034811"/>
              <a:gd name="connsiteX424" fmla="*/ 3507046 w 4601555"/>
              <a:gd name="connsiteY424" fmla="*/ 2839488 h 6034811"/>
              <a:gd name="connsiteX425" fmla="*/ 3521994 w 4601555"/>
              <a:gd name="connsiteY425" fmla="*/ 2910199 h 6034811"/>
              <a:gd name="connsiteX426" fmla="*/ 3486766 w 4601555"/>
              <a:gd name="connsiteY426" fmla="*/ 2944830 h 6034811"/>
              <a:gd name="connsiteX427" fmla="*/ 3439210 w 4601555"/>
              <a:gd name="connsiteY427" fmla="*/ 2909969 h 6034811"/>
              <a:gd name="connsiteX428" fmla="*/ 3412259 w 4601555"/>
              <a:gd name="connsiteY428" fmla="*/ 2871936 h 6034811"/>
              <a:gd name="connsiteX429" fmla="*/ 3302411 w 4601555"/>
              <a:gd name="connsiteY429" fmla="*/ 2875063 h 6034811"/>
              <a:gd name="connsiteX430" fmla="*/ 3186722 w 4601555"/>
              <a:gd name="connsiteY430" fmla="*/ 2945614 h 6034811"/>
              <a:gd name="connsiteX431" fmla="*/ 3186240 w 4601555"/>
              <a:gd name="connsiteY431" fmla="*/ 2974082 h 6034811"/>
              <a:gd name="connsiteX432" fmla="*/ 3193138 w 4601555"/>
              <a:gd name="connsiteY432" fmla="*/ 3034675 h 6034811"/>
              <a:gd name="connsiteX433" fmla="*/ 3216986 w 4601555"/>
              <a:gd name="connsiteY433" fmla="*/ 3099958 h 6034811"/>
              <a:gd name="connsiteX434" fmla="*/ 3264908 w 4601555"/>
              <a:gd name="connsiteY434" fmla="*/ 3147743 h 6034811"/>
              <a:gd name="connsiteX435" fmla="*/ 3346726 w 4601555"/>
              <a:gd name="connsiteY435" fmla="*/ 3204908 h 6034811"/>
              <a:gd name="connsiteX436" fmla="*/ 3400260 w 4601555"/>
              <a:gd name="connsiteY436" fmla="*/ 3268053 h 6034811"/>
              <a:gd name="connsiteX437" fmla="*/ 3423071 w 4601555"/>
              <a:gd name="connsiteY437" fmla="*/ 3342420 h 6034811"/>
              <a:gd name="connsiteX438" fmla="*/ 3467521 w 4601555"/>
              <a:gd name="connsiteY438" fmla="*/ 3404530 h 6034811"/>
              <a:gd name="connsiteX439" fmla="*/ 3471501 w 4601555"/>
              <a:gd name="connsiteY439" fmla="*/ 3498833 h 6034811"/>
              <a:gd name="connsiteX440" fmla="*/ 3464994 w 4601555"/>
              <a:gd name="connsiteY440" fmla="*/ 3588262 h 6034811"/>
              <a:gd name="connsiteX441" fmla="*/ 3467501 w 4601555"/>
              <a:gd name="connsiteY441" fmla="*/ 3630873 h 6034811"/>
              <a:gd name="connsiteX442" fmla="*/ 3499994 w 4601555"/>
              <a:gd name="connsiteY442" fmla="*/ 3636414 h 6034811"/>
              <a:gd name="connsiteX443" fmla="*/ 3548214 w 4601555"/>
              <a:gd name="connsiteY443" fmla="*/ 3649268 h 6034811"/>
              <a:gd name="connsiteX444" fmla="*/ 3521402 w 4601555"/>
              <a:gd name="connsiteY444" fmla="*/ 3706940 h 6034811"/>
              <a:gd name="connsiteX445" fmla="*/ 3500983 w 4601555"/>
              <a:gd name="connsiteY445" fmla="*/ 3716576 h 6034811"/>
              <a:gd name="connsiteX446" fmla="*/ 3480931 w 4601555"/>
              <a:gd name="connsiteY446" fmla="*/ 3739134 h 6034811"/>
              <a:gd name="connsiteX447" fmla="*/ 3473321 w 4601555"/>
              <a:gd name="connsiteY447" fmla="*/ 3789793 h 6034811"/>
              <a:gd name="connsiteX448" fmla="*/ 3498868 w 4601555"/>
              <a:gd name="connsiteY448" fmla="*/ 3823987 h 6034811"/>
              <a:gd name="connsiteX449" fmla="*/ 3589148 w 4601555"/>
              <a:gd name="connsiteY449" fmla="*/ 3814948 h 6034811"/>
              <a:gd name="connsiteX450" fmla="*/ 3684670 w 4601555"/>
              <a:gd name="connsiteY450" fmla="*/ 3808349 h 6034811"/>
              <a:gd name="connsiteX451" fmla="*/ 3725878 w 4601555"/>
              <a:gd name="connsiteY451" fmla="*/ 3802001 h 6034811"/>
              <a:gd name="connsiteX452" fmla="*/ 3733926 w 4601555"/>
              <a:gd name="connsiteY452" fmla="*/ 3812119 h 6034811"/>
              <a:gd name="connsiteX453" fmla="*/ 3776352 w 4601555"/>
              <a:gd name="connsiteY453" fmla="*/ 3803151 h 6034811"/>
              <a:gd name="connsiteX454" fmla="*/ 3826459 w 4601555"/>
              <a:gd name="connsiteY454" fmla="*/ 3791377 h 6034811"/>
              <a:gd name="connsiteX455" fmla="*/ 3765751 w 4601555"/>
              <a:gd name="connsiteY455" fmla="*/ 3839667 h 6034811"/>
              <a:gd name="connsiteX456" fmla="*/ 3674437 w 4601555"/>
              <a:gd name="connsiteY456" fmla="*/ 3857788 h 6034811"/>
              <a:gd name="connsiteX457" fmla="*/ 3579284 w 4601555"/>
              <a:gd name="connsiteY457" fmla="*/ 3877312 h 6034811"/>
              <a:gd name="connsiteX458" fmla="*/ 3509493 w 4601555"/>
              <a:gd name="connsiteY458" fmla="*/ 3924568 h 6034811"/>
              <a:gd name="connsiteX459" fmla="*/ 3517909 w 4601555"/>
              <a:gd name="connsiteY459" fmla="*/ 3947610 h 6034811"/>
              <a:gd name="connsiteX460" fmla="*/ 3507976 w 4601555"/>
              <a:gd name="connsiteY460" fmla="*/ 3962120 h 6034811"/>
              <a:gd name="connsiteX461" fmla="*/ 3500480 w 4601555"/>
              <a:gd name="connsiteY461" fmla="*/ 3971387 h 6034811"/>
              <a:gd name="connsiteX462" fmla="*/ 3511885 w 4601555"/>
              <a:gd name="connsiteY462" fmla="*/ 4008570 h 6034811"/>
              <a:gd name="connsiteX463" fmla="*/ 3544262 w 4601555"/>
              <a:gd name="connsiteY463" fmla="*/ 4055503 h 6034811"/>
              <a:gd name="connsiteX464" fmla="*/ 3579376 w 4601555"/>
              <a:gd name="connsiteY464" fmla="*/ 4062264 h 6034811"/>
              <a:gd name="connsiteX465" fmla="*/ 3609248 w 4601555"/>
              <a:gd name="connsiteY465" fmla="*/ 4066587 h 6034811"/>
              <a:gd name="connsiteX466" fmla="*/ 3638636 w 4601555"/>
              <a:gd name="connsiteY466" fmla="*/ 4099377 h 6034811"/>
              <a:gd name="connsiteX467" fmla="*/ 3615963 w 4601555"/>
              <a:gd name="connsiteY467" fmla="*/ 4120717 h 6034811"/>
              <a:gd name="connsiteX468" fmla="*/ 3544033 w 4601555"/>
              <a:gd name="connsiteY468" fmla="*/ 4138286 h 6034811"/>
              <a:gd name="connsiteX469" fmla="*/ 3542999 w 4601555"/>
              <a:gd name="connsiteY469" fmla="*/ 4147370 h 6034811"/>
              <a:gd name="connsiteX470" fmla="*/ 3541964 w 4601555"/>
              <a:gd name="connsiteY470" fmla="*/ 4156453 h 6034811"/>
              <a:gd name="connsiteX471" fmla="*/ 3534284 w 4601555"/>
              <a:gd name="connsiteY471" fmla="*/ 4159257 h 6034811"/>
              <a:gd name="connsiteX472" fmla="*/ 3530260 w 4601555"/>
              <a:gd name="connsiteY472" fmla="*/ 4154199 h 6034811"/>
              <a:gd name="connsiteX473" fmla="*/ 3526235 w 4601555"/>
              <a:gd name="connsiteY473" fmla="*/ 4149141 h 6034811"/>
              <a:gd name="connsiteX474" fmla="*/ 3526121 w 4601555"/>
              <a:gd name="connsiteY474" fmla="*/ 4190531 h 6034811"/>
              <a:gd name="connsiteX475" fmla="*/ 3528444 w 4601555"/>
              <a:gd name="connsiteY475" fmla="*/ 4226681 h 6034811"/>
              <a:gd name="connsiteX476" fmla="*/ 3606352 w 4601555"/>
              <a:gd name="connsiteY476" fmla="*/ 4237396 h 6034811"/>
              <a:gd name="connsiteX477" fmla="*/ 3628795 w 4601555"/>
              <a:gd name="connsiteY477" fmla="*/ 4298839 h 6034811"/>
              <a:gd name="connsiteX478" fmla="*/ 3552842 w 4601555"/>
              <a:gd name="connsiteY478" fmla="*/ 4311349 h 6034811"/>
              <a:gd name="connsiteX479" fmla="*/ 3506278 w 4601555"/>
              <a:gd name="connsiteY479" fmla="*/ 4356651 h 6034811"/>
              <a:gd name="connsiteX480" fmla="*/ 3484225 w 4601555"/>
              <a:gd name="connsiteY480" fmla="*/ 4445228 h 6034811"/>
              <a:gd name="connsiteX481" fmla="*/ 3505451 w 4601555"/>
              <a:gd name="connsiteY481" fmla="*/ 4509293 h 6034811"/>
              <a:gd name="connsiteX482" fmla="*/ 3481076 w 4601555"/>
              <a:gd name="connsiteY482" fmla="*/ 4561722 h 6034811"/>
              <a:gd name="connsiteX483" fmla="*/ 3487055 w 4601555"/>
              <a:gd name="connsiteY483" fmla="*/ 4590006 h 6034811"/>
              <a:gd name="connsiteX484" fmla="*/ 3473350 w 4601555"/>
              <a:gd name="connsiteY484" fmla="*/ 4653773 h 6034811"/>
              <a:gd name="connsiteX485" fmla="*/ 3491218 w 4601555"/>
              <a:gd name="connsiteY485" fmla="*/ 4690772 h 6034811"/>
              <a:gd name="connsiteX486" fmla="*/ 3515364 w 4601555"/>
              <a:gd name="connsiteY486" fmla="*/ 4721125 h 6034811"/>
              <a:gd name="connsiteX487" fmla="*/ 3522929 w 4601555"/>
              <a:gd name="connsiteY487" fmla="*/ 4759711 h 6034811"/>
              <a:gd name="connsiteX488" fmla="*/ 3507569 w 4601555"/>
              <a:gd name="connsiteY488" fmla="*/ 4765323 h 6034811"/>
              <a:gd name="connsiteX489" fmla="*/ 3482090 w 4601555"/>
              <a:gd name="connsiteY489" fmla="*/ 4778982 h 6034811"/>
              <a:gd name="connsiteX490" fmla="*/ 3404550 w 4601555"/>
              <a:gd name="connsiteY490" fmla="*/ 4781190 h 6034811"/>
              <a:gd name="connsiteX491" fmla="*/ 3355731 w 4601555"/>
              <a:gd name="connsiteY491" fmla="*/ 4838196 h 6034811"/>
              <a:gd name="connsiteX492" fmla="*/ 3316295 w 4601555"/>
              <a:gd name="connsiteY492" fmla="*/ 4861307 h 6034811"/>
              <a:gd name="connsiteX493" fmla="*/ 3311787 w 4601555"/>
              <a:gd name="connsiteY493" fmla="*/ 4884716 h 6034811"/>
              <a:gd name="connsiteX494" fmla="*/ 3309718 w 4601555"/>
              <a:gd name="connsiteY494" fmla="*/ 4902882 h 6034811"/>
              <a:gd name="connsiteX495" fmla="*/ 3299784 w 4601555"/>
              <a:gd name="connsiteY495" fmla="*/ 4917393 h 6034811"/>
              <a:gd name="connsiteX496" fmla="*/ 3292288 w 4601555"/>
              <a:gd name="connsiteY496" fmla="*/ 4926659 h 6034811"/>
              <a:gd name="connsiteX497" fmla="*/ 3288815 w 4601555"/>
              <a:gd name="connsiteY497" fmla="*/ 4940986 h 6034811"/>
              <a:gd name="connsiteX498" fmla="*/ 3285343 w 4601555"/>
              <a:gd name="connsiteY498" fmla="*/ 4955311 h 6034811"/>
              <a:gd name="connsiteX499" fmla="*/ 3218658 w 4601555"/>
              <a:gd name="connsiteY499" fmla="*/ 4975319 h 6034811"/>
              <a:gd name="connsiteX500" fmla="*/ 3162457 w 4601555"/>
              <a:gd name="connsiteY500" fmla="*/ 5000200 h 6034811"/>
              <a:gd name="connsiteX501" fmla="*/ 3124791 w 4601555"/>
              <a:gd name="connsiteY501" fmla="*/ 5040074 h 6034811"/>
              <a:gd name="connsiteX502" fmla="*/ 3146131 w 4601555"/>
              <a:gd name="connsiteY502" fmla="*/ 5062748 h 6034811"/>
              <a:gd name="connsiteX503" fmla="*/ 3154179 w 4601555"/>
              <a:gd name="connsiteY503" fmla="*/ 5072865 h 6034811"/>
              <a:gd name="connsiteX504" fmla="*/ 3115041 w 4601555"/>
              <a:gd name="connsiteY504" fmla="*/ 5061045 h 6034811"/>
              <a:gd name="connsiteX505" fmla="*/ 3099635 w 4601555"/>
              <a:gd name="connsiteY505" fmla="*/ 5155902 h 6034811"/>
              <a:gd name="connsiteX506" fmla="*/ 3076549 w 4601555"/>
              <a:gd name="connsiteY506" fmla="*/ 5253563 h 6034811"/>
              <a:gd name="connsiteX507" fmla="*/ 3042837 w 4601555"/>
              <a:gd name="connsiteY507" fmla="*/ 5250643 h 6034811"/>
              <a:gd name="connsiteX508" fmla="*/ 2998640 w 4601555"/>
              <a:gd name="connsiteY508" fmla="*/ 5242847 h 6034811"/>
              <a:gd name="connsiteX509" fmla="*/ 2987787 w 4601555"/>
              <a:gd name="connsiteY509" fmla="*/ 5225050 h 6034811"/>
              <a:gd name="connsiteX510" fmla="*/ 2952489 w 4601555"/>
              <a:gd name="connsiteY510" fmla="*/ 5211827 h 6034811"/>
              <a:gd name="connsiteX511" fmla="*/ 2920365 w 4601555"/>
              <a:gd name="connsiteY511" fmla="*/ 5219210 h 6034811"/>
              <a:gd name="connsiteX512" fmla="*/ 2930850 w 4601555"/>
              <a:gd name="connsiteY512" fmla="*/ 5224084 h 6034811"/>
              <a:gd name="connsiteX513" fmla="*/ 2870258 w 4601555"/>
              <a:gd name="connsiteY513" fmla="*/ 5230983 h 6034811"/>
              <a:gd name="connsiteX514" fmla="*/ 2792602 w 4601555"/>
              <a:gd name="connsiteY514" fmla="*/ 5274583 h 6034811"/>
              <a:gd name="connsiteX515" fmla="*/ 2784624 w 4601555"/>
              <a:gd name="connsiteY515" fmla="*/ 5312319 h 6034811"/>
              <a:gd name="connsiteX516" fmla="*/ 2771770 w 4601555"/>
              <a:gd name="connsiteY516" fmla="*/ 5360539 h 6034811"/>
              <a:gd name="connsiteX517" fmla="*/ 2739829 w 4601555"/>
              <a:gd name="connsiteY517" fmla="*/ 5374383 h 6034811"/>
              <a:gd name="connsiteX518" fmla="*/ 2707153 w 4601555"/>
              <a:gd name="connsiteY518" fmla="*/ 5362379 h 6034811"/>
              <a:gd name="connsiteX519" fmla="*/ 2685813 w 4601555"/>
              <a:gd name="connsiteY519" fmla="*/ 5339707 h 6034811"/>
              <a:gd name="connsiteX520" fmla="*/ 2653988 w 4601555"/>
              <a:gd name="connsiteY520" fmla="*/ 5312159 h 6034811"/>
              <a:gd name="connsiteX521" fmla="*/ 2584679 w 4601555"/>
              <a:gd name="connsiteY521" fmla="*/ 5330946 h 6034811"/>
              <a:gd name="connsiteX522" fmla="*/ 2525858 w 4601555"/>
              <a:gd name="connsiteY522" fmla="*/ 5354608 h 6034811"/>
              <a:gd name="connsiteX523" fmla="*/ 2526226 w 4601555"/>
              <a:gd name="connsiteY523" fmla="*/ 5367532 h 6034811"/>
              <a:gd name="connsiteX524" fmla="*/ 2523788 w 4601555"/>
              <a:gd name="connsiteY524" fmla="*/ 5372775 h 6034811"/>
              <a:gd name="connsiteX525" fmla="*/ 2516292 w 4601555"/>
              <a:gd name="connsiteY525" fmla="*/ 5382043 h 6034811"/>
              <a:gd name="connsiteX526" fmla="*/ 2508796 w 4601555"/>
              <a:gd name="connsiteY526" fmla="*/ 5391309 h 6034811"/>
              <a:gd name="connsiteX527" fmla="*/ 2511487 w 4601555"/>
              <a:gd name="connsiteY527" fmla="*/ 5440382 h 6034811"/>
              <a:gd name="connsiteX528" fmla="*/ 2514914 w 4601555"/>
              <a:gd name="connsiteY528" fmla="*/ 5515300 h 6034811"/>
              <a:gd name="connsiteX529" fmla="*/ 2499552 w 4601555"/>
              <a:gd name="connsiteY529" fmla="*/ 5520912 h 6034811"/>
              <a:gd name="connsiteX530" fmla="*/ 2428335 w 4601555"/>
              <a:gd name="connsiteY530" fmla="*/ 5427229 h 6034811"/>
              <a:gd name="connsiteX531" fmla="*/ 2414790 w 4601555"/>
              <a:gd name="connsiteY531" fmla="*/ 5360359 h 6034811"/>
              <a:gd name="connsiteX532" fmla="*/ 2301952 w 4601555"/>
              <a:gd name="connsiteY532" fmla="*/ 5349345 h 6034811"/>
              <a:gd name="connsiteX533" fmla="*/ 2237773 w 4601555"/>
              <a:gd name="connsiteY533" fmla="*/ 5411961 h 6034811"/>
              <a:gd name="connsiteX534" fmla="*/ 2204753 w 4601555"/>
              <a:gd name="connsiteY534" fmla="*/ 5524133 h 6034811"/>
              <a:gd name="connsiteX535" fmla="*/ 2209031 w 4601555"/>
              <a:gd name="connsiteY535" fmla="*/ 5583506 h 6034811"/>
              <a:gd name="connsiteX536" fmla="*/ 2159406 w 4601555"/>
              <a:gd name="connsiteY536" fmla="*/ 5566812 h 6034811"/>
              <a:gd name="connsiteX537" fmla="*/ 2076738 w 4601555"/>
              <a:gd name="connsiteY537" fmla="*/ 5525192 h 6034811"/>
              <a:gd name="connsiteX538" fmla="*/ 1991264 w 4601555"/>
              <a:gd name="connsiteY538" fmla="*/ 5475891 h 6034811"/>
              <a:gd name="connsiteX539" fmla="*/ 1925359 w 4601555"/>
              <a:gd name="connsiteY539" fmla="*/ 5432499 h 6034811"/>
              <a:gd name="connsiteX540" fmla="*/ 1903835 w 4601555"/>
              <a:gd name="connsiteY540" fmla="*/ 5403364 h 6034811"/>
              <a:gd name="connsiteX541" fmla="*/ 1846531 w 4601555"/>
              <a:gd name="connsiteY541" fmla="*/ 5389476 h 6034811"/>
              <a:gd name="connsiteX542" fmla="*/ 1801414 w 4601555"/>
              <a:gd name="connsiteY542" fmla="*/ 5349373 h 6034811"/>
              <a:gd name="connsiteX543" fmla="*/ 1763494 w 4601555"/>
              <a:gd name="connsiteY543" fmla="*/ 5334932 h 6034811"/>
              <a:gd name="connsiteX544" fmla="*/ 1741303 w 4601555"/>
              <a:gd name="connsiteY544" fmla="*/ 5327802 h 6034811"/>
              <a:gd name="connsiteX545" fmla="*/ 1732519 w 4601555"/>
              <a:gd name="connsiteY545" fmla="*/ 5291838 h 6034811"/>
              <a:gd name="connsiteX546" fmla="*/ 1750984 w 4601555"/>
              <a:gd name="connsiteY546" fmla="*/ 5258978 h 6034811"/>
              <a:gd name="connsiteX547" fmla="*/ 1769449 w 4601555"/>
              <a:gd name="connsiteY547" fmla="*/ 5226118 h 6034811"/>
              <a:gd name="connsiteX548" fmla="*/ 1766759 w 4601555"/>
              <a:gd name="connsiteY548" fmla="*/ 5177046 h 6034811"/>
              <a:gd name="connsiteX549" fmla="*/ 1733346 w 4601555"/>
              <a:gd name="connsiteY549" fmla="*/ 5139195 h 6034811"/>
              <a:gd name="connsiteX550" fmla="*/ 1696162 w 4601555"/>
              <a:gd name="connsiteY550" fmla="*/ 5150602 h 6034811"/>
              <a:gd name="connsiteX551" fmla="*/ 1669465 w 4601555"/>
              <a:gd name="connsiteY551" fmla="*/ 5166883 h 6034811"/>
              <a:gd name="connsiteX552" fmla="*/ 1665440 w 4601555"/>
              <a:gd name="connsiteY552" fmla="*/ 5161824 h 6034811"/>
              <a:gd name="connsiteX553" fmla="*/ 1661417 w 4601555"/>
              <a:gd name="connsiteY553" fmla="*/ 5156765 h 6034811"/>
              <a:gd name="connsiteX554" fmla="*/ 1620577 w 4601555"/>
              <a:gd name="connsiteY554" fmla="*/ 5176035 h 6034811"/>
              <a:gd name="connsiteX555" fmla="*/ 1565457 w 4601555"/>
              <a:gd name="connsiteY555" fmla="*/ 5102589 h 6034811"/>
              <a:gd name="connsiteX556" fmla="*/ 1473635 w 4601555"/>
              <a:gd name="connsiteY556" fmla="*/ 5012080 h 6034811"/>
              <a:gd name="connsiteX557" fmla="*/ 1418286 w 4601555"/>
              <a:gd name="connsiteY557" fmla="*/ 5021417 h 6034811"/>
              <a:gd name="connsiteX558" fmla="*/ 1362568 w 4601555"/>
              <a:gd name="connsiteY558" fmla="*/ 5017830 h 6034811"/>
              <a:gd name="connsiteX559" fmla="*/ 1364200 w 4601555"/>
              <a:gd name="connsiteY559" fmla="*/ 4938887 h 6034811"/>
              <a:gd name="connsiteX560" fmla="*/ 1283049 w 4601555"/>
              <a:gd name="connsiteY560" fmla="*/ 4859714 h 6034811"/>
              <a:gd name="connsiteX561" fmla="*/ 1221054 w 4601555"/>
              <a:gd name="connsiteY561" fmla="*/ 4862773 h 6034811"/>
              <a:gd name="connsiteX562" fmla="*/ 1143215 w 4601555"/>
              <a:gd name="connsiteY562" fmla="*/ 4899911 h 6034811"/>
              <a:gd name="connsiteX563" fmla="*/ 1053855 w 4601555"/>
              <a:gd name="connsiteY563" fmla="*/ 4941258 h 6034811"/>
              <a:gd name="connsiteX564" fmla="*/ 954862 w 4601555"/>
              <a:gd name="connsiteY564" fmla="*/ 4962184 h 6034811"/>
              <a:gd name="connsiteX565" fmla="*/ 1016972 w 4601555"/>
              <a:gd name="connsiteY565" fmla="*/ 4917734 h 6034811"/>
              <a:gd name="connsiteX566" fmla="*/ 1134246 w 4601555"/>
              <a:gd name="connsiteY566" fmla="*/ 4857485 h 6034811"/>
              <a:gd name="connsiteX567" fmla="*/ 1252741 w 4601555"/>
              <a:gd name="connsiteY567" fmla="*/ 4794616 h 6034811"/>
              <a:gd name="connsiteX568" fmla="*/ 1316070 w 4601555"/>
              <a:gd name="connsiteY568" fmla="*/ 4747544 h 6034811"/>
              <a:gd name="connsiteX569" fmla="*/ 1290452 w 4601555"/>
              <a:gd name="connsiteY569" fmla="*/ 4665496 h 6034811"/>
              <a:gd name="connsiteX570" fmla="*/ 1247404 w 4601555"/>
              <a:gd name="connsiteY570" fmla="*/ 4607226 h 6034811"/>
              <a:gd name="connsiteX571" fmla="*/ 1244967 w 4601555"/>
              <a:gd name="connsiteY571" fmla="*/ 4612469 h 6034811"/>
              <a:gd name="connsiteX572" fmla="*/ 1229905 w 4601555"/>
              <a:gd name="connsiteY572" fmla="*/ 4583151 h 6034811"/>
              <a:gd name="connsiteX573" fmla="*/ 1196975 w 4601555"/>
              <a:gd name="connsiteY573" fmla="*/ 4516832 h 6034811"/>
              <a:gd name="connsiteX574" fmla="*/ 1162642 w 4601555"/>
              <a:gd name="connsiteY574" fmla="*/ 4446674 h 6034811"/>
              <a:gd name="connsiteX575" fmla="*/ 1135692 w 4601555"/>
              <a:gd name="connsiteY575" fmla="*/ 4408640 h 6034811"/>
              <a:gd name="connsiteX576" fmla="*/ 1114835 w 4601555"/>
              <a:gd name="connsiteY576" fmla="*/ 4357498 h 6034811"/>
              <a:gd name="connsiteX577" fmla="*/ 1129205 w 4601555"/>
              <a:gd name="connsiteY577" fmla="*/ 4271726 h 6034811"/>
              <a:gd name="connsiteX578" fmla="*/ 1130469 w 4601555"/>
              <a:gd name="connsiteY578" fmla="*/ 4179859 h 6034811"/>
              <a:gd name="connsiteX579" fmla="*/ 1065047 w 4601555"/>
              <a:gd name="connsiteY579" fmla="*/ 4107999 h 6034811"/>
              <a:gd name="connsiteX580" fmla="*/ 989208 w 4601555"/>
              <a:gd name="connsiteY580" fmla="*/ 4079118 h 6034811"/>
              <a:gd name="connsiteX581" fmla="*/ 913370 w 4601555"/>
              <a:gd name="connsiteY581" fmla="*/ 4050237 h 6034811"/>
              <a:gd name="connsiteX582" fmla="*/ 952990 w 4601555"/>
              <a:gd name="connsiteY582" fmla="*/ 4033588 h 6034811"/>
              <a:gd name="connsiteX583" fmla="*/ 1024253 w 4601555"/>
              <a:gd name="connsiteY583" fmla="*/ 4038026 h 6034811"/>
              <a:gd name="connsiteX584" fmla="*/ 1094297 w 4601555"/>
              <a:gd name="connsiteY584" fmla="*/ 4045084 h 6034811"/>
              <a:gd name="connsiteX585" fmla="*/ 1135136 w 4601555"/>
              <a:gd name="connsiteY585" fmla="*/ 4025813 h 6034811"/>
              <a:gd name="connsiteX586" fmla="*/ 1141390 w 4601555"/>
              <a:gd name="connsiteY586" fmla="*/ 3882070 h 6034811"/>
              <a:gd name="connsiteX587" fmla="*/ 1087304 w 4601555"/>
              <a:gd name="connsiteY587" fmla="*/ 3799541 h 6034811"/>
              <a:gd name="connsiteX588" fmla="*/ 1032437 w 4601555"/>
              <a:gd name="connsiteY588" fmla="*/ 3780409 h 6034811"/>
              <a:gd name="connsiteX589" fmla="*/ 983181 w 4601555"/>
              <a:gd name="connsiteY589" fmla="*/ 3776638 h 6034811"/>
              <a:gd name="connsiteX590" fmla="*/ 944709 w 4601555"/>
              <a:gd name="connsiteY590" fmla="*/ 3742813 h 6034811"/>
              <a:gd name="connsiteX591" fmla="*/ 952688 w 4601555"/>
              <a:gd name="connsiteY591" fmla="*/ 3705077 h 6034811"/>
              <a:gd name="connsiteX592" fmla="*/ 960737 w 4601555"/>
              <a:gd name="connsiteY592" fmla="*/ 3715196 h 6034811"/>
              <a:gd name="connsiteX593" fmla="*/ 973660 w 4601555"/>
              <a:gd name="connsiteY593" fmla="*/ 3714827 h 6034811"/>
              <a:gd name="connsiteX594" fmla="*/ 978535 w 4601555"/>
              <a:gd name="connsiteY594" fmla="*/ 3704341 h 6034811"/>
              <a:gd name="connsiteX595" fmla="*/ 955126 w 4601555"/>
              <a:gd name="connsiteY595" fmla="*/ 3699834 h 6034811"/>
              <a:gd name="connsiteX596" fmla="*/ 931717 w 4601555"/>
              <a:gd name="connsiteY596" fmla="*/ 3695328 h 6034811"/>
              <a:gd name="connsiteX597" fmla="*/ 918425 w 4601555"/>
              <a:gd name="connsiteY597" fmla="*/ 3682772 h 6034811"/>
              <a:gd name="connsiteX598" fmla="*/ 961036 w 4601555"/>
              <a:gd name="connsiteY598" fmla="*/ 3680264 h 6034811"/>
              <a:gd name="connsiteX599" fmla="*/ 1014132 w 4601555"/>
              <a:gd name="connsiteY599" fmla="*/ 3682633 h 6034811"/>
              <a:gd name="connsiteX600" fmla="*/ 994632 w 4601555"/>
              <a:gd name="connsiteY600" fmla="*/ 3724577 h 6034811"/>
              <a:gd name="connsiteX601" fmla="*/ 1012798 w 4601555"/>
              <a:gd name="connsiteY601" fmla="*/ 3726646 h 6034811"/>
              <a:gd name="connsiteX602" fmla="*/ 1013166 w 4601555"/>
              <a:gd name="connsiteY602" fmla="*/ 3739570 h 6034811"/>
              <a:gd name="connsiteX603" fmla="*/ 1143619 w 4601555"/>
              <a:gd name="connsiteY603" fmla="*/ 3733267 h 6034811"/>
              <a:gd name="connsiteX604" fmla="*/ 1197865 w 4601555"/>
              <a:gd name="connsiteY604" fmla="*/ 3685161 h 6034811"/>
              <a:gd name="connsiteX605" fmla="*/ 1200416 w 4601555"/>
              <a:gd name="connsiteY605" fmla="*/ 3638527 h 6034811"/>
              <a:gd name="connsiteX606" fmla="*/ 1205406 w 4601555"/>
              <a:gd name="connsiteY606" fmla="*/ 3586649 h 6034811"/>
              <a:gd name="connsiteX607" fmla="*/ 1235575 w 4601555"/>
              <a:gd name="connsiteY607" fmla="*/ 3556042 h 6034811"/>
              <a:gd name="connsiteX608" fmla="*/ 1294697 w 4601555"/>
              <a:gd name="connsiteY608" fmla="*/ 3497449 h 6034811"/>
              <a:gd name="connsiteX609" fmla="*/ 1359910 w 4601555"/>
              <a:gd name="connsiteY609" fmla="*/ 3425750 h 6034811"/>
              <a:gd name="connsiteX610" fmla="*/ 1410798 w 4601555"/>
              <a:gd name="connsiteY610" fmla="*/ 3350577 h 6034811"/>
              <a:gd name="connsiteX611" fmla="*/ 1389940 w 4601555"/>
              <a:gd name="connsiteY611" fmla="*/ 3299436 h 6034811"/>
              <a:gd name="connsiteX612" fmla="*/ 1335487 w 4601555"/>
              <a:gd name="connsiteY612" fmla="*/ 3203983 h 6034811"/>
              <a:gd name="connsiteX613" fmla="*/ 1277378 w 4601555"/>
              <a:gd name="connsiteY613" fmla="*/ 3116394 h 6034811"/>
              <a:gd name="connsiteX614" fmla="*/ 1247989 w 4601555"/>
              <a:gd name="connsiteY614" fmla="*/ 3083604 h 6034811"/>
              <a:gd name="connsiteX615" fmla="*/ 1297613 w 4601555"/>
              <a:gd name="connsiteY615" fmla="*/ 3100297 h 6034811"/>
              <a:gd name="connsiteX616" fmla="*/ 1321942 w 4601555"/>
              <a:gd name="connsiteY616" fmla="*/ 3137112 h 6034811"/>
              <a:gd name="connsiteX617" fmla="*/ 1356390 w 4601555"/>
              <a:gd name="connsiteY617" fmla="*/ 3165880 h 6034811"/>
              <a:gd name="connsiteX618" fmla="*/ 1369313 w 4601555"/>
              <a:gd name="connsiteY618" fmla="*/ 3165512 h 6034811"/>
              <a:gd name="connsiteX619" fmla="*/ 1382236 w 4601555"/>
              <a:gd name="connsiteY619" fmla="*/ 3165143 h 6034811"/>
              <a:gd name="connsiteX620" fmla="*/ 1435770 w 4601555"/>
              <a:gd name="connsiteY620" fmla="*/ 3228288 h 6034811"/>
              <a:gd name="connsiteX621" fmla="*/ 1503928 w 4601555"/>
              <a:gd name="connsiteY621" fmla="*/ 3259975 h 6034811"/>
              <a:gd name="connsiteX622" fmla="*/ 1565004 w 4601555"/>
              <a:gd name="connsiteY622" fmla="*/ 3224608 h 6034811"/>
              <a:gd name="connsiteX623" fmla="*/ 1628516 w 4601555"/>
              <a:gd name="connsiteY623" fmla="*/ 3183998 h 6034811"/>
              <a:gd name="connsiteX624" fmla="*/ 1606738 w 4601555"/>
              <a:gd name="connsiteY624" fmla="*/ 3100548 h 6034811"/>
              <a:gd name="connsiteX625" fmla="*/ 1587399 w 4601555"/>
              <a:gd name="connsiteY625" fmla="*/ 3011855 h 6034811"/>
              <a:gd name="connsiteX626" fmla="*/ 1638725 w 4601555"/>
              <a:gd name="connsiteY626" fmla="*/ 2997460 h 6034811"/>
              <a:gd name="connsiteX627" fmla="*/ 1692073 w 4601555"/>
              <a:gd name="connsiteY627" fmla="*/ 3054142 h 6034811"/>
              <a:gd name="connsiteX628" fmla="*/ 1740181 w 4601555"/>
              <a:gd name="connsiteY628" fmla="*/ 3108388 h 6034811"/>
              <a:gd name="connsiteX629" fmla="*/ 1792725 w 4601555"/>
              <a:gd name="connsiteY629" fmla="*/ 3091370 h 6034811"/>
              <a:gd name="connsiteX630" fmla="*/ 1840991 w 4601555"/>
              <a:gd name="connsiteY630" fmla="*/ 3014980 h 6034811"/>
              <a:gd name="connsiteX631" fmla="*/ 1836714 w 4601555"/>
              <a:gd name="connsiteY631" fmla="*/ 2955606 h 6034811"/>
              <a:gd name="connsiteX632" fmla="*/ 1795919 w 4601555"/>
              <a:gd name="connsiteY632" fmla="*/ 2885632 h 6034811"/>
              <a:gd name="connsiteX633" fmla="*/ 1756344 w 4601555"/>
              <a:gd name="connsiteY633" fmla="*/ 2813036 h 6034811"/>
              <a:gd name="connsiteX634" fmla="*/ 1758160 w 4601555"/>
              <a:gd name="connsiteY634" fmla="*/ 2740555 h 6034811"/>
              <a:gd name="connsiteX635" fmla="*/ 1742913 w 4601555"/>
              <a:gd name="connsiteY635" fmla="*/ 2704774 h 6034811"/>
              <a:gd name="connsiteX636" fmla="*/ 1716262 w 4601555"/>
              <a:gd name="connsiteY636" fmla="*/ 2631810 h 6034811"/>
              <a:gd name="connsiteX637" fmla="*/ 1680526 w 4601555"/>
              <a:gd name="connsiteY637" fmla="*/ 2557812 h 6034811"/>
              <a:gd name="connsiteX638" fmla="*/ 1629982 w 4601555"/>
              <a:gd name="connsiteY638" fmla="*/ 2508810 h 6034811"/>
              <a:gd name="connsiteX639" fmla="*/ 1618277 w 4601555"/>
              <a:gd name="connsiteY639" fmla="*/ 2506556 h 6034811"/>
              <a:gd name="connsiteX640" fmla="*/ 1606572 w 4601555"/>
              <a:gd name="connsiteY640" fmla="*/ 2504302 h 6034811"/>
              <a:gd name="connsiteX641" fmla="*/ 1587670 w 4601555"/>
              <a:gd name="connsiteY641" fmla="*/ 2476386 h 6034811"/>
              <a:gd name="connsiteX642" fmla="*/ 1492516 w 4601555"/>
              <a:gd name="connsiteY642" fmla="*/ 2495910 h 6034811"/>
              <a:gd name="connsiteX643" fmla="*/ 1412723 w 4601555"/>
              <a:gd name="connsiteY643" fmla="*/ 2509823 h 6034811"/>
              <a:gd name="connsiteX644" fmla="*/ 1453194 w 4601555"/>
              <a:gd name="connsiteY644" fmla="*/ 2477629 h 6034811"/>
              <a:gd name="connsiteX645" fmla="*/ 1494402 w 4601555"/>
              <a:gd name="connsiteY645" fmla="*/ 2471282 h 6034811"/>
              <a:gd name="connsiteX646" fmla="*/ 1494217 w 4601555"/>
              <a:gd name="connsiteY646" fmla="*/ 2464820 h 6034811"/>
              <a:gd name="connsiteX647" fmla="*/ 1494033 w 4601555"/>
              <a:gd name="connsiteY647" fmla="*/ 2458358 h 6034811"/>
              <a:gd name="connsiteX648" fmla="*/ 1510613 w 4601555"/>
              <a:gd name="connsiteY648" fmla="*/ 2450127 h 6034811"/>
              <a:gd name="connsiteX649" fmla="*/ 1527192 w 4601555"/>
              <a:gd name="connsiteY649" fmla="*/ 2441894 h 6034811"/>
              <a:gd name="connsiteX650" fmla="*/ 1531630 w 4601555"/>
              <a:gd name="connsiteY650" fmla="*/ 2370631 h 6034811"/>
              <a:gd name="connsiteX651" fmla="*/ 1507784 w 4601555"/>
              <a:gd name="connsiteY651" fmla="*/ 2305347 h 6034811"/>
              <a:gd name="connsiteX652" fmla="*/ 1522269 w 4601555"/>
              <a:gd name="connsiteY652" fmla="*/ 2178184 h 6034811"/>
              <a:gd name="connsiteX653" fmla="*/ 1507506 w 4601555"/>
              <a:gd name="connsiteY653" fmla="*/ 2113936 h 6034811"/>
              <a:gd name="connsiteX654" fmla="*/ 1444959 w 4601555"/>
              <a:gd name="connsiteY654" fmla="*/ 2097609 h 6034811"/>
              <a:gd name="connsiteX655" fmla="*/ 1390091 w 4601555"/>
              <a:gd name="connsiteY655" fmla="*/ 2078477 h 6034811"/>
              <a:gd name="connsiteX656" fmla="*/ 1359185 w 4601555"/>
              <a:gd name="connsiteY656" fmla="*/ 2083238 h 6034811"/>
              <a:gd name="connsiteX657" fmla="*/ 1289510 w 4601555"/>
              <a:gd name="connsiteY657" fmla="*/ 2089102 h 6034811"/>
              <a:gd name="connsiteX658" fmla="*/ 1218431 w 4601555"/>
              <a:gd name="connsiteY658" fmla="*/ 2091126 h 6034811"/>
              <a:gd name="connsiteX659" fmla="*/ 1175637 w 4601555"/>
              <a:gd name="connsiteY659" fmla="*/ 2087171 h 6034811"/>
              <a:gd name="connsiteX660" fmla="*/ 1166370 w 4601555"/>
              <a:gd name="connsiteY660" fmla="*/ 2079674 h 6034811"/>
              <a:gd name="connsiteX661" fmla="*/ 1151860 w 4601555"/>
              <a:gd name="connsiteY661" fmla="*/ 2069741 h 6034811"/>
              <a:gd name="connsiteX662" fmla="*/ 1112055 w 4601555"/>
              <a:gd name="connsiteY662" fmla="*/ 2079929 h 6034811"/>
              <a:gd name="connsiteX663" fmla="*/ 1069077 w 4601555"/>
              <a:gd name="connsiteY663" fmla="*/ 2069511 h 6034811"/>
              <a:gd name="connsiteX664" fmla="*/ 1144846 w 4601555"/>
              <a:gd name="connsiteY664" fmla="*/ 2050540 h 6034811"/>
              <a:gd name="connsiteX665" fmla="*/ 1229032 w 4601555"/>
              <a:gd name="connsiteY665" fmla="*/ 2054610 h 6034811"/>
              <a:gd name="connsiteX666" fmla="*/ 1267802 w 4601555"/>
              <a:gd name="connsiteY666" fmla="*/ 2053505 h 6034811"/>
              <a:gd name="connsiteX667" fmla="*/ 1343755 w 4601555"/>
              <a:gd name="connsiteY667" fmla="*/ 2040995 h 6034811"/>
              <a:gd name="connsiteX668" fmla="*/ 1421962 w 4601555"/>
              <a:gd name="connsiteY668" fmla="*/ 2016781 h 6034811"/>
              <a:gd name="connsiteX669" fmla="*/ 1469930 w 4601555"/>
              <a:gd name="connsiteY669" fmla="*/ 1975320 h 6034811"/>
              <a:gd name="connsiteX670" fmla="*/ 1458569 w 4601555"/>
              <a:gd name="connsiteY670" fmla="*/ 1848891 h 6034811"/>
              <a:gd name="connsiteX671" fmla="*/ 1365529 w 4601555"/>
              <a:gd name="connsiteY671" fmla="*/ 1761004 h 6034811"/>
              <a:gd name="connsiteX672" fmla="*/ 1428376 w 4601555"/>
              <a:gd name="connsiteY672" fmla="*/ 1742400 h 6034811"/>
              <a:gd name="connsiteX673" fmla="*/ 1482438 w 4601555"/>
              <a:gd name="connsiteY673" fmla="*/ 1687831 h 6034811"/>
              <a:gd name="connsiteX674" fmla="*/ 1499245 w 4601555"/>
              <a:gd name="connsiteY674" fmla="*/ 1596816 h 6034811"/>
              <a:gd name="connsiteX675" fmla="*/ 1463028 w 4601555"/>
              <a:gd name="connsiteY675" fmla="*/ 1551286 h 6034811"/>
              <a:gd name="connsiteX676" fmla="*/ 1415474 w 4601555"/>
              <a:gd name="connsiteY676" fmla="*/ 1516425 h 6034811"/>
              <a:gd name="connsiteX677" fmla="*/ 1395835 w 4601555"/>
              <a:gd name="connsiteY677" fmla="*/ 1462662 h 6034811"/>
              <a:gd name="connsiteX678" fmla="*/ 1425521 w 4601555"/>
              <a:gd name="connsiteY678" fmla="*/ 1460524 h 6034811"/>
              <a:gd name="connsiteX679" fmla="*/ 1495197 w 4601555"/>
              <a:gd name="connsiteY679" fmla="*/ 1454660 h 6034811"/>
              <a:gd name="connsiteX680" fmla="*/ 1573588 w 4601555"/>
              <a:gd name="connsiteY680" fmla="*/ 1436906 h 6034811"/>
              <a:gd name="connsiteX681" fmla="*/ 1624178 w 4601555"/>
              <a:gd name="connsiteY681" fmla="*/ 1396664 h 6034811"/>
              <a:gd name="connsiteX682" fmla="*/ 1631465 w 4601555"/>
              <a:gd name="connsiteY682" fmla="*/ 1243837 h 6034811"/>
              <a:gd name="connsiteX683" fmla="*/ 1544818 w 4601555"/>
              <a:gd name="connsiteY683" fmla="*/ 1107912 h 6034811"/>
              <a:gd name="connsiteX684" fmla="*/ 1413675 w 4601555"/>
              <a:gd name="connsiteY684" fmla="*/ 999123 h 6034811"/>
              <a:gd name="connsiteX685" fmla="*/ 1287476 w 4601555"/>
              <a:gd name="connsiteY685" fmla="*/ 927701 h 6034811"/>
              <a:gd name="connsiteX686" fmla="*/ 1265286 w 4601555"/>
              <a:gd name="connsiteY686" fmla="*/ 920572 h 6034811"/>
              <a:gd name="connsiteX687" fmla="*/ 1243097 w 4601555"/>
              <a:gd name="connsiteY687" fmla="*/ 913445 h 6034811"/>
              <a:gd name="connsiteX688" fmla="*/ 1210533 w 4601555"/>
              <a:gd name="connsiteY688" fmla="*/ 860049 h 6034811"/>
              <a:gd name="connsiteX689" fmla="*/ 1246016 w 4601555"/>
              <a:gd name="connsiteY689" fmla="*/ 879733 h 6034811"/>
              <a:gd name="connsiteX690" fmla="*/ 1263699 w 4601555"/>
              <a:gd name="connsiteY690" fmla="*/ 910270 h 6034811"/>
              <a:gd name="connsiteX691" fmla="*/ 1363315 w 4601555"/>
              <a:gd name="connsiteY691" fmla="*/ 956582 h 6034811"/>
              <a:gd name="connsiteX692" fmla="*/ 1463667 w 4601555"/>
              <a:gd name="connsiteY692" fmla="*/ 1028741 h 6034811"/>
              <a:gd name="connsiteX693" fmla="*/ 1536218 w 4601555"/>
              <a:gd name="connsiteY693" fmla="*/ 1078410 h 6034811"/>
              <a:gd name="connsiteX694" fmla="*/ 1576942 w 4601555"/>
              <a:gd name="connsiteY694" fmla="*/ 1100531 h 6034811"/>
              <a:gd name="connsiteX695" fmla="*/ 1613275 w 4601555"/>
              <a:gd name="connsiteY695" fmla="*/ 1104669 h 6034811"/>
              <a:gd name="connsiteX696" fmla="*/ 1654666 w 4601555"/>
              <a:gd name="connsiteY696" fmla="*/ 1104784 h 6034811"/>
              <a:gd name="connsiteX697" fmla="*/ 1724710 w 4601555"/>
              <a:gd name="connsiteY697" fmla="*/ 1111843 h 6034811"/>
              <a:gd name="connsiteX698" fmla="*/ 1803102 w 4601555"/>
              <a:gd name="connsiteY698" fmla="*/ 1094090 h 6034811"/>
              <a:gd name="connsiteX699" fmla="*/ 1871972 w 4601555"/>
              <a:gd name="connsiteY699" fmla="*/ 1014526 h 6034811"/>
              <a:gd name="connsiteX700" fmla="*/ 1850931 w 4601555"/>
              <a:gd name="connsiteY700" fmla="*/ 956923 h 6034811"/>
              <a:gd name="connsiteX701" fmla="*/ 1846951 w 4601555"/>
              <a:gd name="connsiteY701" fmla="*/ 862620 h 6034811"/>
              <a:gd name="connsiteX702" fmla="*/ 1886089 w 4601555"/>
              <a:gd name="connsiteY702" fmla="*/ 874438 h 6034811"/>
              <a:gd name="connsiteX703" fmla="*/ 1911085 w 4601555"/>
              <a:gd name="connsiteY703" fmla="*/ 889247 h 6034811"/>
              <a:gd name="connsiteX704" fmla="*/ 1936081 w 4601555"/>
              <a:gd name="connsiteY704" fmla="*/ 904056 h 6034811"/>
              <a:gd name="connsiteX705" fmla="*/ 2062325 w 4601555"/>
              <a:gd name="connsiteY705" fmla="*/ 886233 h 6034811"/>
              <a:gd name="connsiteX706" fmla="*/ 2249735 w 4601555"/>
              <a:gd name="connsiteY706" fmla="*/ 654554 h 6034811"/>
              <a:gd name="connsiteX707" fmla="*/ 2240101 w 4601555"/>
              <a:gd name="connsiteY707" fmla="*/ 634134 h 6034811"/>
              <a:gd name="connsiteX708" fmla="*/ 2245826 w 4601555"/>
              <a:gd name="connsiteY708" fmla="*/ 608103 h 6034811"/>
              <a:gd name="connsiteX709" fmla="*/ 2297291 w 4601555"/>
              <a:gd name="connsiteY709" fmla="*/ 689415 h 6034811"/>
              <a:gd name="connsiteX710" fmla="*/ 2364115 w 4601555"/>
              <a:gd name="connsiteY710" fmla="*/ 765115 h 6034811"/>
              <a:gd name="connsiteX711" fmla="*/ 2455175 w 4601555"/>
              <a:gd name="connsiteY711" fmla="*/ 692679 h 6034811"/>
              <a:gd name="connsiteX712" fmla="*/ 2422430 w 4601555"/>
              <a:gd name="connsiteY712" fmla="*/ 632822 h 6034811"/>
              <a:gd name="connsiteX713" fmla="*/ 2430892 w 4601555"/>
              <a:gd name="connsiteY713" fmla="*/ 566619 h 6034811"/>
              <a:gd name="connsiteX714" fmla="*/ 2446587 w 4601555"/>
              <a:gd name="connsiteY714" fmla="*/ 550004 h 6034811"/>
              <a:gd name="connsiteX715" fmla="*/ 3811853 w 4601555"/>
              <a:gd name="connsiteY715" fmla="*/ 462620 h 6034811"/>
              <a:gd name="connsiteX716" fmla="*/ 3862696 w 4601555"/>
              <a:gd name="connsiteY716" fmla="*/ 476694 h 6034811"/>
              <a:gd name="connsiteX717" fmla="*/ 3897810 w 4601555"/>
              <a:gd name="connsiteY717" fmla="*/ 483454 h 6034811"/>
              <a:gd name="connsiteX718" fmla="*/ 3917566 w 4601555"/>
              <a:gd name="connsiteY718" fmla="*/ 495818 h 6034811"/>
              <a:gd name="connsiteX719" fmla="*/ 3937316 w 4601555"/>
              <a:gd name="connsiteY719" fmla="*/ 508197 h 6034811"/>
              <a:gd name="connsiteX720" fmla="*/ 3932257 w 4601555"/>
              <a:gd name="connsiteY720" fmla="*/ 512221 h 6034811"/>
              <a:gd name="connsiteX721" fmla="*/ 3927198 w 4601555"/>
              <a:gd name="connsiteY721" fmla="*/ 516245 h 6034811"/>
              <a:gd name="connsiteX722" fmla="*/ 3924761 w 4601555"/>
              <a:gd name="connsiteY722" fmla="*/ 521488 h 6034811"/>
              <a:gd name="connsiteX723" fmla="*/ 3945985 w 4601555"/>
              <a:gd name="connsiteY723" fmla="*/ 585553 h 6034811"/>
              <a:gd name="connsiteX724" fmla="*/ 3937225 w 4601555"/>
              <a:gd name="connsiteY724" fmla="*/ 686686 h 6034811"/>
              <a:gd name="connsiteX725" fmla="*/ 3854328 w 4601555"/>
              <a:gd name="connsiteY725" fmla="*/ 727849 h 6034811"/>
              <a:gd name="connsiteX726" fmla="*/ 3754966 w 4601555"/>
              <a:gd name="connsiteY726" fmla="*/ 735851 h 6034811"/>
              <a:gd name="connsiteX727" fmla="*/ 3684300 w 4601555"/>
              <a:gd name="connsiteY727" fmla="*/ 661554 h 6034811"/>
              <a:gd name="connsiteX728" fmla="*/ 3675078 w 4601555"/>
              <a:gd name="connsiteY728" fmla="*/ 564814 h 6034811"/>
              <a:gd name="connsiteX729" fmla="*/ 3811853 w 4601555"/>
              <a:gd name="connsiteY729" fmla="*/ 462620 h 6034811"/>
              <a:gd name="connsiteX730" fmla="*/ 4160825 w 4601555"/>
              <a:gd name="connsiteY730" fmla="*/ 0 h 6034811"/>
              <a:gd name="connsiteX731" fmla="*/ 4192652 w 4601555"/>
              <a:gd name="connsiteY731" fmla="*/ 27547 h 6034811"/>
              <a:gd name="connsiteX732" fmla="*/ 4204609 w 4601555"/>
              <a:gd name="connsiteY732" fmla="*/ 84116 h 6034811"/>
              <a:gd name="connsiteX733" fmla="*/ 4162482 w 4601555"/>
              <a:gd name="connsiteY733" fmla="*/ 58154 h 6034811"/>
              <a:gd name="connsiteX734" fmla="*/ 4125229 w 4601555"/>
              <a:gd name="connsiteY734" fmla="*/ 21708 h 6034811"/>
              <a:gd name="connsiteX735" fmla="*/ 4145464 w 4601555"/>
              <a:gd name="connsiteY735" fmla="*/ 5610 h 6034811"/>
              <a:gd name="connsiteX736" fmla="*/ 4148270 w 4601555"/>
              <a:gd name="connsiteY736" fmla="*/ 13291 h 6034811"/>
              <a:gd name="connsiteX737" fmla="*/ 4160825 w 4601555"/>
              <a:gd name="connsiteY737" fmla="*/ 0 h 6034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</a:cxnLst>
            <a:rect l="l" t="t" r="r" b="b"/>
            <a:pathLst>
              <a:path w="4601555" h="6034811">
                <a:moveTo>
                  <a:pt x="2467317" y="5933125"/>
                </a:moveTo>
                <a:lnTo>
                  <a:pt x="2468052" y="5958972"/>
                </a:lnTo>
                <a:cubicBezTo>
                  <a:pt x="2468544" y="5976204"/>
                  <a:pt x="2466351" y="5990062"/>
                  <a:pt x="2461476" y="6000548"/>
                </a:cubicBezTo>
                <a:cubicBezTo>
                  <a:pt x="2453352" y="6018024"/>
                  <a:pt x="2445917" y="6029445"/>
                  <a:pt x="2439171" y="6034811"/>
                </a:cubicBezTo>
                <a:cubicBezTo>
                  <a:pt x="2418199" y="6025062"/>
                  <a:pt x="2408403" y="6014131"/>
                  <a:pt x="2409783" y="6002020"/>
                </a:cubicBezTo>
                <a:cubicBezTo>
                  <a:pt x="2411163" y="5989909"/>
                  <a:pt x="2415103" y="5976863"/>
                  <a:pt x="2421603" y="5962882"/>
                </a:cubicBezTo>
                <a:cubicBezTo>
                  <a:pt x="2426478" y="5952396"/>
                  <a:pt x="2434035" y="5945282"/>
                  <a:pt x="2444275" y="5941542"/>
                </a:cubicBezTo>
                <a:cubicBezTo>
                  <a:pt x="2447771" y="5943167"/>
                  <a:pt x="2451611" y="5941764"/>
                  <a:pt x="2455796" y="5937333"/>
                </a:cubicBezTo>
                <a:cubicBezTo>
                  <a:pt x="2459981" y="5932903"/>
                  <a:pt x="2463822" y="5931500"/>
                  <a:pt x="2467317" y="5933125"/>
                </a:cubicBezTo>
                <a:close/>
                <a:moveTo>
                  <a:pt x="2064576" y="5688504"/>
                </a:moveTo>
                <a:cubicBezTo>
                  <a:pt x="2080428" y="5700124"/>
                  <a:pt x="2088538" y="5712397"/>
                  <a:pt x="2088906" y="5725319"/>
                </a:cubicBezTo>
                <a:cubicBezTo>
                  <a:pt x="2089274" y="5738243"/>
                  <a:pt x="2087020" y="5749948"/>
                  <a:pt x="2082146" y="5760433"/>
                </a:cubicBezTo>
                <a:cubicBezTo>
                  <a:pt x="2072396" y="5781406"/>
                  <a:pt x="2064026" y="5790266"/>
                  <a:pt x="2057034" y="5787016"/>
                </a:cubicBezTo>
                <a:cubicBezTo>
                  <a:pt x="2050044" y="5783766"/>
                  <a:pt x="2049269" y="5771716"/>
                  <a:pt x="2054712" y="5750867"/>
                </a:cubicBezTo>
                <a:cubicBezTo>
                  <a:pt x="2060154" y="5730018"/>
                  <a:pt x="2063443" y="5709231"/>
                  <a:pt x="2064576" y="5688504"/>
                </a:cubicBezTo>
                <a:close/>
                <a:moveTo>
                  <a:pt x="2094790" y="5568651"/>
                </a:moveTo>
                <a:cubicBezTo>
                  <a:pt x="2091540" y="5575643"/>
                  <a:pt x="2090037" y="5583446"/>
                  <a:pt x="2090283" y="5592061"/>
                </a:cubicBezTo>
                <a:cubicBezTo>
                  <a:pt x="2090528" y="5600677"/>
                  <a:pt x="2089027" y="5608480"/>
                  <a:pt x="2085777" y="5615470"/>
                </a:cubicBezTo>
                <a:lnTo>
                  <a:pt x="2083339" y="5620714"/>
                </a:lnTo>
                <a:cubicBezTo>
                  <a:pt x="2069358" y="5614214"/>
                  <a:pt x="2066429" y="5602226"/>
                  <a:pt x="2074554" y="5584749"/>
                </a:cubicBezTo>
                <a:cubicBezTo>
                  <a:pt x="2081054" y="5570768"/>
                  <a:pt x="2087800" y="5565401"/>
                  <a:pt x="2094790" y="5568651"/>
                </a:cubicBezTo>
                <a:close/>
                <a:moveTo>
                  <a:pt x="2107942" y="5485502"/>
                </a:moveTo>
                <a:lnTo>
                  <a:pt x="2119225" y="5493226"/>
                </a:lnTo>
                <a:lnTo>
                  <a:pt x="2122452" y="5495436"/>
                </a:lnTo>
                <a:lnTo>
                  <a:pt x="2124039" y="5505737"/>
                </a:lnTo>
                <a:lnTo>
                  <a:pt x="2124040" y="5505738"/>
                </a:lnTo>
                <a:lnTo>
                  <a:pt x="2122453" y="5495436"/>
                </a:lnTo>
                <a:lnTo>
                  <a:pt x="2122452" y="5495436"/>
                </a:lnTo>
                <a:lnTo>
                  <a:pt x="2122452" y="5495436"/>
                </a:lnTo>
                <a:lnTo>
                  <a:pt x="2119225" y="5493226"/>
                </a:lnTo>
                <a:lnTo>
                  <a:pt x="2107944" y="5485503"/>
                </a:lnTo>
                <a:close/>
                <a:moveTo>
                  <a:pt x="1202888" y="5462450"/>
                </a:moveTo>
                <a:cubicBezTo>
                  <a:pt x="1207429" y="5462968"/>
                  <a:pt x="1214069" y="5465258"/>
                  <a:pt x="1222807" y="5469320"/>
                </a:cubicBezTo>
                <a:cubicBezTo>
                  <a:pt x="1214683" y="5486795"/>
                  <a:pt x="1197253" y="5510572"/>
                  <a:pt x="1170517" y="5540652"/>
                </a:cubicBezTo>
                <a:cubicBezTo>
                  <a:pt x="1143781" y="5570729"/>
                  <a:pt x="1121675" y="5581706"/>
                  <a:pt x="1104198" y="5573581"/>
                </a:cubicBezTo>
                <a:cubicBezTo>
                  <a:pt x="1110698" y="5559599"/>
                  <a:pt x="1117321" y="5549925"/>
                  <a:pt x="1124066" y="5544561"/>
                </a:cubicBezTo>
                <a:cubicBezTo>
                  <a:pt x="1130812" y="5539195"/>
                  <a:pt x="1137434" y="5529522"/>
                  <a:pt x="1143935" y="5515540"/>
                </a:cubicBezTo>
                <a:cubicBezTo>
                  <a:pt x="1145559" y="5512045"/>
                  <a:pt x="1145497" y="5509891"/>
                  <a:pt x="1143750" y="5509079"/>
                </a:cubicBezTo>
                <a:cubicBezTo>
                  <a:pt x="1142003" y="5508267"/>
                  <a:pt x="1141941" y="5506113"/>
                  <a:pt x="1143566" y="5502617"/>
                </a:cubicBezTo>
                <a:cubicBezTo>
                  <a:pt x="1146815" y="5495628"/>
                  <a:pt x="1157057" y="5491885"/>
                  <a:pt x="1174288" y="5491393"/>
                </a:cubicBezTo>
                <a:cubicBezTo>
                  <a:pt x="1187778" y="5480663"/>
                  <a:pt x="1194868" y="5472270"/>
                  <a:pt x="1195558" y="5466215"/>
                </a:cubicBezTo>
                <a:cubicBezTo>
                  <a:pt x="1195903" y="5463187"/>
                  <a:pt x="1198346" y="5461932"/>
                  <a:pt x="1202888" y="5462450"/>
                </a:cubicBezTo>
                <a:close/>
                <a:moveTo>
                  <a:pt x="2013201" y="5428704"/>
                </a:moveTo>
                <a:lnTo>
                  <a:pt x="2026492" y="5441259"/>
                </a:lnTo>
                <a:cubicBezTo>
                  <a:pt x="2024867" y="5444755"/>
                  <a:pt x="2025803" y="5447315"/>
                  <a:pt x="2029297" y="5448940"/>
                </a:cubicBezTo>
                <a:lnTo>
                  <a:pt x="2029299" y="5448941"/>
                </a:lnTo>
                <a:lnTo>
                  <a:pt x="2026493" y="5441260"/>
                </a:lnTo>
                <a:cubicBezTo>
                  <a:pt x="2028118" y="5437764"/>
                  <a:pt x="2023688" y="5433580"/>
                  <a:pt x="2013202" y="5428705"/>
                </a:cubicBezTo>
                <a:close/>
                <a:moveTo>
                  <a:pt x="1916022" y="5377149"/>
                </a:moveTo>
                <a:lnTo>
                  <a:pt x="1918920" y="5388061"/>
                </a:lnTo>
                <a:cubicBezTo>
                  <a:pt x="1922476" y="5391839"/>
                  <a:pt x="1928624" y="5395760"/>
                  <a:pt x="1937362" y="5399823"/>
                </a:cubicBezTo>
                <a:lnTo>
                  <a:pt x="1937363" y="5399823"/>
                </a:lnTo>
                <a:lnTo>
                  <a:pt x="1918921" y="5388061"/>
                </a:lnTo>
                <a:cubicBezTo>
                  <a:pt x="1915364" y="5384283"/>
                  <a:pt x="1914398" y="5380646"/>
                  <a:pt x="1916023" y="5377150"/>
                </a:cubicBezTo>
                <a:close/>
                <a:moveTo>
                  <a:pt x="1294967" y="5368969"/>
                </a:moveTo>
                <a:cubicBezTo>
                  <a:pt x="1305452" y="5373844"/>
                  <a:pt x="1308135" y="5377217"/>
                  <a:pt x="1303014" y="5379087"/>
                </a:cubicBezTo>
                <a:cubicBezTo>
                  <a:pt x="1297895" y="5380957"/>
                  <a:pt x="1300577" y="5384330"/>
                  <a:pt x="1311063" y="5389205"/>
                </a:cubicBezTo>
                <a:cubicBezTo>
                  <a:pt x="1300822" y="5392946"/>
                  <a:pt x="1292736" y="5396625"/>
                  <a:pt x="1286804" y="5400243"/>
                </a:cubicBezTo>
                <a:cubicBezTo>
                  <a:pt x="1280870" y="5403861"/>
                  <a:pt x="1272784" y="5407540"/>
                  <a:pt x="1262543" y="5411280"/>
                </a:cubicBezTo>
                <a:close/>
                <a:moveTo>
                  <a:pt x="1866030" y="5347533"/>
                </a:moveTo>
                <a:lnTo>
                  <a:pt x="1866032" y="5347534"/>
                </a:lnTo>
                <a:lnTo>
                  <a:pt x="1871642" y="5362891"/>
                </a:lnTo>
                <a:lnTo>
                  <a:pt x="1871642" y="5362893"/>
                </a:lnTo>
                <a:lnTo>
                  <a:pt x="1871643" y="5362894"/>
                </a:lnTo>
                <a:lnTo>
                  <a:pt x="1871642" y="5362891"/>
                </a:lnTo>
                <a:lnTo>
                  <a:pt x="1872676" y="5353810"/>
                </a:lnTo>
                <a:lnTo>
                  <a:pt x="1866032" y="5347534"/>
                </a:lnTo>
                <a:lnTo>
                  <a:pt x="1866031" y="5347533"/>
                </a:lnTo>
                <a:close/>
                <a:moveTo>
                  <a:pt x="2149977" y="5326513"/>
                </a:moveTo>
                <a:cubicBezTo>
                  <a:pt x="2146727" y="5333503"/>
                  <a:pt x="2142541" y="5337932"/>
                  <a:pt x="2137421" y="5339803"/>
                </a:cubicBezTo>
                <a:cubicBezTo>
                  <a:pt x="2132300" y="5341674"/>
                  <a:pt x="2127303" y="5347852"/>
                  <a:pt x="2122429" y="5358337"/>
                </a:cubicBezTo>
                <a:cubicBezTo>
                  <a:pt x="2133405" y="5380444"/>
                  <a:pt x="2132393" y="5405478"/>
                  <a:pt x="2119394" y="5433440"/>
                </a:cubicBezTo>
                <a:cubicBezTo>
                  <a:pt x="2111269" y="5450917"/>
                  <a:pt x="2100461" y="5465021"/>
                  <a:pt x="2086970" y="5475752"/>
                </a:cubicBezTo>
                <a:lnTo>
                  <a:pt x="2086971" y="5475752"/>
                </a:lnTo>
                <a:cubicBezTo>
                  <a:pt x="2100462" y="5465022"/>
                  <a:pt x="2111270" y="5450917"/>
                  <a:pt x="2119395" y="5433441"/>
                </a:cubicBezTo>
                <a:cubicBezTo>
                  <a:pt x="2132394" y="5405479"/>
                  <a:pt x="2133406" y="5380445"/>
                  <a:pt x="2122430" y="5358338"/>
                </a:cubicBezTo>
                <a:cubicBezTo>
                  <a:pt x="2127304" y="5347853"/>
                  <a:pt x="2132301" y="5341674"/>
                  <a:pt x="2137423" y="5339804"/>
                </a:cubicBezTo>
                <a:lnTo>
                  <a:pt x="2149978" y="5326513"/>
                </a:lnTo>
                <a:close/>
                <a:moveTo>
                  <a:pt x="3087770" y="5284284"/>
                </a:moveTo>
                <a:cubicBezTo>
                  <a:pt x="3103622" y="5295905"/>
                  <a:pt x="3117849" y="5311020"/>
                  <a:pt x="3130451" y="5329630"/>
                </a:cubicBezTo>
                <a:cubicBezTo>
                  <a:pt x="3143052" y="5348241"/>
                  <a:pt x="3146915" y="5362790"/>
                  <a:pt x="3142041" y="5373275"/>
                </a:cubicBezTo>
                <a:cubicBezTo>
                  <a:pt x="3133916" y="5390752"/>
                  <a:pt x="3108881" y="5389741"/>
                  <a:pt x="3066938" y="5370242"/>
                </a:cubicBezTo>
                <a:cubicBezTo>
                  <a:pt x="3078313" y="5345774"/>
                  <a:pt x="3085257" y="5317122"/>
                  <a:pt x="3087770" y="5284284"/>
                </a:cubicBezTo>
                <a:close/>
                <a:moveTo>
                  <a:pt x="1511349" y="5246402"/>
                </a:moveTo>
                <a:cubicBezTo>
                  <a:pt x="1501355" y="5258758"/>
                  <a:pt x="1493920" y="5270179"/>
                  <a:pt x="1489045" y="5280666"/>
                </a:cubicBezTo>
                <a:cubicBezTo>
                  <a:pt x="1484170" y="5291151"/>
                  <a:pt x="1472994" y="5292331"/>
                  <a:pt x="1455518" y="5284207"/>
                </a:cubicBezTo>
                <a:cubicBezTo>
                  <a:pt x="1463643" y="5266730"/>
                  <a:pt x="1469797" y="5255776"/>
                  <a:pt x="1473982" y="5251346"/>
                </a:cubicBezTo>
                <a:cubicBezTo>
                  <a:pt x="1478168" y="5246915"/>
                  <a:pt x="1490624" y="5245268"/>
                  <a:pt x="1511349" y="5246402"/>
                </a:cubicBezTo>
                <a:close/>
                <a:moveTo>
                  <a:pt x="1537198" y="5245665"/>
                </a:moveTo>
                <a:cubicBezTo>
                  <a:pt x="1551179" y="5252165"/>
                  <a:pt x="1555732" y="5260658"/>
                  <a:pt x="1550857" y="5271144"/>
                </a:cubicBezTo>
                <a:cubicBezTo>
                  <a:pt x="1547607" y="5278135"/>
                  <a:pt x="1544235" y="5280817"/>
                  <a:pt x="1540740" y="5279192"/>
                </a:cubicBezTo>
                <a:cubicBezTo>
                  <a:pt x="1533749" y="5275942"/>
                  <a:pt x="1532568" y="5264767"/>
                  <a:pt x="1537198" y="5245665"/>
                </a:cubicBezTo>
                <a:close/>
                <a:moveTo>
                  <a:pt x="1913451" y="5230100"/>
                </a:moveTo>
                <a:cubicBezTo>
                  <a:pt x="1898953" y="5228142"/>
                  <a:pt x="1886817" y="5229673"/>
                  <a:pt x="1877044" y="5234694"/>
                </a:cubicBezTo>
                <a:cubicBezTo>
                  <a:pt x="1857498" y="5244735"/>
                  <a:pt x="1841226" y="5263738"/>
                  <a:pt x="1828226" y="5291701"/>
                </a:cubicBezTo>
                <a:cubicBezTo>
                  <a:pt x="1821726" y="5305682"/>
                  <a:pt x="1821159" y="5316044"/>
                  <a:pt x="1826524" y="5322790"/>
                </a:cubicBezTo>
                <a:cubicBezTo>
                  <a:pt x="1831890" y="5329534"/>
                  <a:pt x="1838067" y="5334533"/>
                  <a:pt x="1845059" y="5337783"/>
                </a:cubicBezTo>
                <a:lnTo>
                  <a:pt x="1845060" y="5337784"/>
                </a:lnTo>
                <a:cubicBezTo>
                  <a:pt x="1838068" y="5334533"/>
                  <a:pt x="1831891" y="5329535"/>
                  <a:pt x="1826525" y="5322790"/>
                </a:cubicBezTo>
                <a:cubicBezTo>
                  <a:pt x="1821160" y="5316045"/>
                  <a:pt x="1821727" y="5305682"/>
                  <a:pt x="1828227" y="5291701"/>
                </a:cubicBezTo>
                <a:cubicBezTo>
                  <a:pt x="1841227" y="5263738"/>
                  <a:pt x="1857500" y="5244736"/>
                  <a:pt x="1877045" y="5234695"/>
                </a:cubicBezTo>
                <a:cubicBezTo>
                  <a:pt x="1886818" y="5229674"/>
                  <a:pt x="1898954" y="5228143"/>
                  <a:pt x="1913452" y="5230101"/>
                </a:cubicBezTo>
                <a:lnTo>
                  <a:pt x="1964035" y="5246443"/>
                </a:lnTo>
                <a:cubicBezTo>
                  <a:pt x="1944811" y="5237506"/>
                  <a:pt x="1927950" y="5232058"/>
                  <a:pt x="1913451" y="5230100"/>
                </a:cubicBezTo>
                <a:close/>
                <a:moveTo>
                  <a:pt x="1469408" y="5226903"/>
                </a:moveTo>
                <a:cubicBezTo>
                  <a:pt x="1461283" y="5244380"/>
                  <a:pt x="1447792" y="5255111"/>
                  <a:pt x="1428937" y="5259096"/>
                </a:cubicBezTo>
                <a:cubicBezTo>
                  <a:pt x="1435681" y="5253730"/>
                  <a:pt x="1442365" y="5246211"/>
                  <a:pt x="1448987" y="5236537"/>
                </a:cubicBezTo>
                <a:cubicBezTo>
                  <a:pt x="1455611" y="5226865"/>
                  <a:pt x="1462417" y="5223653"/>
                  <a:pt x="1469408" y="5226903"/>
                </a:cubicBezTo>
                <a:close/>
                <a:moveTo>
                  <a:pt x="1556329" y="5190799"/>
                </a:moveTo>
                <a:cubicBezTo>
                  <a:pt x="1556329" y="5190799"/>
                  <a:pt x="1557264" y="5193359"/>
                  <a:pt x="1559135" y="5198480"/>
                </a:cubicBezTo>
                <a:cubicBezTo>
                  <a:pt x="1557510" y="5201975"/>
                  <a:pt x="1548327" y="5212583"/>
                  <a:pt x="1531587" y="5230305"/>
                </a:cubicBezTo>
                <a:lnTo>
                  <a:pt x="1510615" y="5220555"/>
                </a:lnTo>
                <a:cubicBezTo>
                  <a:pt x="1537596" y="5199093"/>
                  <a:pt x="1552834" y="5189174"/>
                  <a:pt x="1556329" y="5190799"/>
                </a:cubicBezTo>
                <a:close/>
                <a:moveTo>
                  <a:pt x="786112" y="5054293"/>
                </a:moveTo>
                <a:cubicBezTo>
                  <a:pt x="793448" y="5054515"/>
                  <a:pt x="803171" y="5055316"/>
                  <a:pt x="815282" y="5056696"/>
                </a:cubicBezTo>
                <a:cubicBezTo>
                  <a:pt x="805286" y="5069052"/>
                  <a:pt x="796104" y="5079660"/>
                  <a:pt x="787733" y="5088521"/>
                </a:cubicBezTo>
                <a:cubicBezTo>
                  <a:pt x="779364" y="5097383"/>
                  <a:pt x="766440" y="5097751"/>
                  <a:pt x="748963" y="5089626"/>
                </a:cubicBezTo>
                <a:cubicBezTo>
                  <a:pt x="758713" y="5068654"/>
                  <a:pt x="766149" y="5057233"/>
                  <a:pt x="771268" y="5055363"/>
                </a:cubicBezTo>
                <a:cubicBezTo>
                  <a:pt x="773829" y="5054427"/>
                  <a:pt x="778777" y="5054071"/>
                  <a:pt x="786112" y="5054293"/>
                </a:cubicBezTo>
                <a:close/>
                <a:moveTo>
                  <a:pt x="953986" y="4840632"/>
                </a:moveTo>
                <a:cubicBezTo>
                  <a:pt x="938871" y="4854857"/>
                  <a:pt x="922820" y="4866525"/>
                  <a:pt x="905834" y="4875631"/>
                </a:cubicBezTo>
                <a:cubicBezTo>
                  <a:pt x="888848" y="4884736"/>
                  <a:pt x="876048" y="4889413"/>
                  <a:pt x="867433" y="4889658"/>
                </a:cubicBezTo>
                <a:lnTo>
                  <a:pt x="830134" y="4942455"/>
                </a:lnTo>
                <a:cubicBezTo>
                  <a:pt x="797542" y="4948557"/>
                  <a:pt x="770315" y="4961405"/>
                  <a:pt x="748456" y="4980996"/>
                </a:cubicBezTo>
                <a:cubicBezTo>
                  <a:pt x="726595" y="5000588"/>
                  <a:pt x="705669" y="5022742"/>
                  <a:pt x="685679" y="5047454"/>
                </a:cubicBezTo>
                <a:cubicBezTo>
                  <a:pt x="682183" y="5045829"/>
                  <a:pt x="672817" y="5049976"/>
                  <a:pt x="657578" y="5059894"/>
                </a:cubicBezTo>
                <a:cubicBezTo>
                  <a:pt x="642341" y="5069813"/>
                  <a:pt x="624542" y="5080667"/>
                  <a:pt x="604183" y="5092456"/>
                </a:cubicBezTo>
                <a:cubicBezTo>
                  <a:pt x="583825" y="5104246"/>
                  <a:pt x="565153" y="5114693"/>
                  <a:pt x="548168" y="5123798"/>
                </a:cubicBezTo>
                <a:cubicBezTo>
                  <a:pt x="531182" y="5132905"/>
                  <a:pt x="518381" y="5137580"/>
                  <a:pt x="509765" y="5137826"/>
                </a:cubicBezTo>
                <a:cubicBezTo>
                  <a:pt x="501641" y="5155302"/>
                  <a:pt x="484839" y="5170870"/>
                  <a:pt x="459360" y="5184530"/>
                </a:cubicBezTo>
                <a:cubicBezTo>
                  <a:pt x="433881" y="5198189"/>
                  <a:pt x="410779" y="5204451"/>
                  <a:pt x="390052" y="5203318"/>
                </a:cubicBezTo>
                <a:cubicBezTo>
                  <a:pt x="401673" y="5187466"/>
                  <a:pt x="415569" y="5175861"/>
                  <a:pt x="431743" y="5168502"/>
                </a:cubicBezTo>
                <a:cubicBezTo>
                  <a:pt x="447915" y="5161144"/>
                  <a:pt x="458439" y="5152223"/>
                  <a:pt x="463314" y="5141736"/>
                </a:cubicBezTo>
                <a:cubicBezTo>
                  <a:pt x="464940" y="5138240"/>
                  <a:pt x="464879" y="5136086"/>
                  <a:pt x="463131" y="5135273"/>
                </a:cubicBezTo>
                <a:cubicBezTo>
                  <a:pt x="461383" y="5134461"/>
                  <a:pt x="461322" y="5132307"/>
                  <a:pt x="462946" y="5128813"/>
                </a:cubicBezTo>
                <a:cubicBezTo>
                  <a:pt x="476683" y="5126696"/>
                  <a:pt x="486985" y="5125110"/>
                  <a:pt x="493853" y="5124052"/>
                </a:cubicBezTo>
                <a:cubicBezTo>
                  <a:pt x="500721" y="5122994"/>
                  <a:pt x="507404" y="5115474"/>
                  <a:pt x="513904" y="5101493"/>
                </a:cubicBezTo>
                <a:cubicBezTo>
                  <a:pt x="531136" y="5101002"/>
                  <a:pt x="549057" y="5094457"/>
                  <a:pt x="567666" y="5081856"/>
                </a:cubicBezTo>
                <a:cubicBezTo>
                  <a:pt x="586278" y="5069254"/>
                  <a:pt x="605701" y="5054905"/>
                  <a:pt x="625937" y="5038807"/>
                </a:cubicBezTo>
                <a:cubicBezTo>
                  <a:pt x="646173" y="5022711"/>
                  <a:pt x="664722" y="5007955"/>
                  <a:pt x="681585" y="4994541"/>
                </a:cubicBezTo>
                <a:cubicBezTo>
                  <a:pt x="698448" y="4981128"/>
                  <a:pt x="712935" y="4975110"/>
                  <a:pt x="725046" y="4976489"/>
                </a:cubicBezTo>
                <a:cubicBezTo>
                  <a:pt x="737157" y="4977870"/>
                  <a:pt x="751176" y="4970571"/>
                  <a:pt x="767105" y="4954598"/>
                </a:cubicBezTo>
                <a:cubicBezTo>
                  <a:pt x="783033" y="4938623"/>
                  <a:pt x="800646" y="4921308"/>
                  <a:pt x="819947" y="4902651"/>
                </a:cubicBezTo>
                <a:cubicBezTo>
                  <a:pt x="839247" y="4883994"/>
                  <a:pt x="860357" y="4868302"/>
                  <a:pt x="883276" y="4855579"/>
                </a:cubicBezTo>
                <a:cubicBezTo>
                  <a:pt x="906194" y="4842854"/>
                  <a:pt x="929764" y="4837872"/>
                  <a:pt x="953986" y="4840632"/>
                </a:cubicBezTo>
                <a:close/>
                <a:moveTo>
                  <a:pt x="1239496" y="4692814"/>
                </a:moveTo>
                <a:cubicBezTo>
                  <a:pt x="1227876" y="4708666"/>
                  <a:pt x="1204958" y="4721391"/>
                  <a:pt x="1170741" y="4730987"/>
                </a:cubicBezTo>
                <a:cubicBezTo>
                  <a:pt x="1136524" y="4740585"/>
                  <a:pt x="1115919" y="4743757"/>
                  <a:pt x="1108929" y="4740508"/>
                </a:cubicBezTo>
                <a:cubicBezTo>
                  <a:pt x="1112179" y="4733517"/>
                  <a:pt x="1121484" y="4727217"/>
                  <a:pt x="1136846" y="4721606"/>
                </a:cubicBezTo>
                <a:cubicBezTo>
                  <a:pt x="1152206" y="4715994"/>
                  <a:pt x="1167567" y="4710384"/>
                  <a:pt x="1182928" y="4704773"/>
                </a:cubicBezTo>
                <a:close/>
                <a:moveTo>
                  <a:pt x="957431" y="4325766"/>
                </a:moveTo>
                <a:lnTo>
                  <a:pt x="984013" y="4350877"/>
                </a:lnTo>
                <a:cubicBezTo>
                  <a:pt x="965648" y="4372094"/>
                  <a:pt x="947037" y="4384696"/>
                  <a:pt x="928181" y="4388681"/>
                </a:cubicBezTo>
                <a:cubicBezTo>
                  <a:pt x="933302" y="4386812"/>
                  <a:pt x="937487" y="4382381"/>
                  <a:pt x="940736" y="4375391"/>
                </a:cubicBezTo>
                <a:cubicBezTo>
                  <a:pt x="942362" y="4371895"/>
                  <a:pt x="937931" y="4367710"/>
                  <a:pt x="927446" y="4362835"/>
                </a:cubicBezTo>
                <a:cubicBezTo>
                  <a:pt x="940936" y="4352104"/>
                  <a:pt x="950931" y="4339748"/>
                  <a:pt x="957431" y="4325766"/>
                </a:cubicBezTo>
                <a:close/>
                <a:moveTo>
                  <a:pt x="38125" y="4290512"/>
                </a:moveTo>
                <a:cubicBezTo>
                  <a:pt x="53547" y="4287055"/>
                  <a:pt x="71682" y="4288047"/>
                  <a:pt x="92531" y="4293489"/>
                </a:cubicBezTo>
                <a:cubicBezTo>
                  <a:pt x="89282" y="4300480"/>
                  <a:pt x="75607" y="4304749"/>
                  <a:pt x="51508" y="4306298"/>
                </a:cubicBezTo>
                <a:cubicBezTo>
                  <a:pt x="27409" y="4307846"/>
                  <a:pt x="10240" y="4310491"/>
                  <a:pt x="0" y="4314232"/>
                </a:cubicBezTo>
                <a:cubicBezTo>
                  <a:pt x="9995" y="4301875"/>
                  <a:pt x="22703" y="4293969"/>
                  <a:pt x="38125" y="4290512"/>
                </a:cubicBezTo>
                <a:close/>
                <a:moveTo>
                  <a:pt x="133739" y="4287141"/>
                </a:moveTo>
                <a:cubicBezTo>
                  <a:pt x="128864" y="4297628"/>
                  <a:pt x="124679" y="4302058"/>
                  <a:pt x="121185" y="4300434"/>
                </a:cubicBezTo>
                <a:cubicBezTo>
                  <a:pt x="117689" y="4298809"/>
                  <a:pt x="115474" y="4296716"/>
                  <a:pt x="114539" y="4294156"/>
                </a:cubicBezTo>
                <a:cubicBezTo>
                  <a:pt x="113604" y="4291596"/>
                  <a:pt x="111389" y="4289503"/>
                  <a:pt x="107893" y="4287878"/>
                </a:cubicBezTo>
                <a:cubicBezTo>
                  <a:pt x="113014" y="4286007"/>
                  <a:pt x="121629" y="4285763"/>
                  <a:pt x="133739" y="4287141"/>
                </a:cubicBezTo>
                <a:close/>
                <a:moveTo>
                  <a:pt x="243037" y="4264627"/>
                </a:moveTo>
                <a:lnTo>
                  <a:pt x="353070" y="4267960"/>
                </a:lnTo>
                <a:lnTo>
                  <a:pt x="342324" y="4279503"/>
                </a:lnTo>
                <a:cubicBezTo>
                  <a:pt x="326925" y="4289481"/>
                  <a:pt x="297570" y="4294762"/>
                  <a:pt x="254258" y="4295350"/>
                </a:cubicBezTo>
                <a:cubicBezTo>
                  <a:pt x="196510" y="4296131"/>
                  <a:pt x="156337" y="4293396"/>
                  <a:pt x="133740" y="4287140"/>
                </a:cubicBezTo>
                <a:cubicBezTo>
                  <a:pt x="166087" y="4272423"/>
                  <a:pt x="202519" y="4264920"/>
                  <a:pt x="243037" y="4264627"/>
                </a:cubicBezTo>
                <a:close/>
                <a:moveTo>
                  <a:pt x="359439" y="4264546"/>
                </a:moveTo>
                <a:cubicBezTo>
                  <a:pt x="362873" y="4264017"/>
                  <a:pt x="367618" y="4264097"/>
                  <a:pt x="373673" y="4264787"/>
                </a:cubicBezTo>
                <a:cubicBezTo>
                  <a:pt x="372048" y="4268282"/>
                  <a:pt x="372109" y="4270437"/>
                  <a:pt x="373857" y="4271249"/>
                </a:cubicBezTo>
                <a:cubicBezTo>
                  <a:pt x="375605" y="4272062"/>
                  <a:pt x="375666" y="4274215"/>
                  <a:pt x="374041" y="4277710"/>
                </a:cubicBezTo>
                <a:lnTo>
                  <a:pt x="366360" y="4280516"/>
                </a:lnTo>
                <a:cubicBezTo>
                  <a:pt x="362866" y="4278891"/>
                  <a:pt x="360650" y="4276799"/>
                  <a:pt x="359716" y="4274238"/>
                </a:cubicBezTo>
                <a:lnTo>
                  <a:pt x="353070" y="4267960"/>
                </a:lnTo>
                <a:cubicBezTo>
                  <a:pt x="353882" y="4266213"/>
                  <a:pt x="356005" y="4265075"/>
                  <a:pt x="359439" y="4264546"/>
                </a:cubicBezTo>
                <a:close/>
                <a:moveTo>
                  <a:pt x="3851570" y="3764793"/>
                </a:moveTo>
                <a:cubicBezTo>
                  <a:pt x="3858561" y="3768043"/>
                  <a:pt x="3860432" y="3773163"/>
                  <a:pt x="3857182" y="3780153"/>
                </a:cubicBezTo>
                <a:cubicBezTo>
                  <a:pt x="3853932" y="3787144"/>
                  <a:pt x="3845315" y="3787389"/>
                  <a:pt x="3831334" y="3780889"/>
                </a:cubicBezTo>
                <a:cubicBezTo>
                  <a:pt x="3837834" y="3766908"/>
                  <a:pt x="3844580" y="3761543"/>
                  <a:pt x="3851570" y="3764793"/>
                </a:cubicBezTo>
                <a:close/>
                <a:moveTo>
                  <a:pt x="3961533" y="3720274"/>
                </a:moveTo>
                <a:lnTo>
                  <a:pt x="3977262" y="3727586"/>
                </a:lnTo>
                <a:cubicBezTo>
                  <a:pt x="3962637" y="3759044"/>
                  <a:pt x="3934476" y="3769330"/>
                  <a:pt x="3892778" y="3758446"/>
                </a:cubicBezTo>
                <a:cubicBezTo>
                  <a:pt x="3896027" y="3751456"/>
                  <a:pt x="3905333" y="3745156"/>
                  <a:pt x="3920693" y="3739544"/>
                </a:cubicBezTo>
                <a:cubicBezTo>
                  <a:pt x="3936054" y="3733934"/>
                  <a:pt x="3949667" y="3727510"/>
                  <a:pt x="3961533" y="3720274"/>
                </a:cubicBezTo>
                <a:close/>
                <a:moveTo>
                  <a:pt x="761506" y="3622571"/>
                </a:moveTo>
                <a:cubicBezTo>
                  <a:pt x="770122" y="3622325"/>
                  <a:pt x="777925" y="3623828"/>
                  <a:pt x="784915" y="3627078"/>
                </a:cubicBezTo>
                <a:cubicBezTo>
                  <a:pt x="781665" y="3634068"/>
                  <a:pt x="778293" y="3636751"/>
                  <a:pt x="774798" y="3635126"/>
                </a:cubicBezTo>
                <a:cubicBezTo>
                  <a:pt x="767807" y="3631876"/>
                  <a:pt x="763377" y="3627691"/>
                  <a:pt x="761506" y="3622571"/>
                </a:cubicBezTo>
                <a:close/>
                <a:moveTo>
                  <a:pt x="580439" y="3532017"/>
                </a:moveTo>
                <a:lnTo>
                  <a:pt x="753456" y="3612453"/>
                </a:lnTo>
                <a:cubicBezTo>
                  <a:pt x="746712" y="3617818"/>
                  <a:pt x="740778" y="3621436"/>
                  <a:pt x="735659" y="3623306"/>
                </a:cubicBezTo>
                <a:cubicBezTo>
                  <a:pt x="737284" y="3619812"/>
                  <a:pt x="734601" y="3616438"/>
                  <a:pt x="727610" y="3613188"/>
                </a:cubicBezTo>
                <a:cubicBezTo>
                  <a:pt x="692658" y="3596939"/>
                  <a:pt x="669593" y="3589404"/>
                  <a:pt x="658417" y="3590585"/>
                </a:cubicBezTo>
                <a:cubicBezTo>
                  <a:pt x="647242" y="3591766"/>
                  <a:pt x="632915" y="3588293"/>
                  <a:pt x="615438" y="3580168"/>
                </a:cubicBezTo>
                <a:cubicBezTo>
                  <a:pt x="604953" y="3575294"/>
                  <a:pt x="594873" y="3569544"/>
                  <a:pt x="585199" y="3562922"/>
                </a:cubicBezTo>
                <a:cubicBezTo>
                  <a:pt x="575526" y="3556300"/>
                  <a:pt x="573940" y="3545998"/>
                  <a:pt x="580439" y="3532017"/>
                </a:cubicBezTo>
                <a:close/>
                <a:moveTo>
                  <a:pt x="4223423" y="3060949"/>
                </a:moveTo>
                <a:cubicBezTo>
                  <a:pt x="4227730" y="3060827"/>
                  <a:pt x="4233379" y="3062391"/>
                  <a:pt x="4240370" y="3065641"/>
                </a:cubicBezTo>
                <a:cubicBezTo>
                  <a:pt x="4268333" y="3078641"/>
                  <a:pt x="4284529" y="3087233"/>
                  <a:pt x="4288960" y="3091418"/>
                </a:cubicBezTo>
                <a:cubicBezTo>
                  <a:pt x="4293389" y="3095603"/>
                  <a:pt x="4295850" y="3106311"/>
                  <a:pt x="4296341" y="3123542"/>
                </a:cubicBezTo>
                <a:cubicBezTo>
                  <a:pt x="4278864" y="3115417"/>
                  <a:pt x="4264821" y="3106764"/>
                  <a:pt x="4254213" y="3097580"/>
                </a:cubicBezTo>
                <a:cubicBezTo>
                  <a:pt x="4243605" y="3088399"/>
                  <a:pt x="4230375" y="3077997"/>
                  <a:pt x="4214523" y="3066377"/>
                </a:cubicBezTo>
                <a:cubicBezTo>
                  <a:pt x="4216149" y="3062881"/>
                  <a:pt x="4219115" y="3061072"/>
                  <a:pt x="4223423" y="3060949"/>
                </a:cubicBezTo>
                <a:close/>
                <a:moveTo>
                  <a:pt x="1768092" y="3055211"/>
                </a:moveTo>
                <a:cubicBezTo>
                  <a:pt x="1770449" y="3054712"/>
                  <a:pt x="1771424" y="3054900"/>
                  <a:pt x="1771018" y="3055774"/>
                </a:cubicBezTo>
                <a:cubicBezTo>
                  <a:pt x="1770206" y="3057521"/>
                  <a:pt x="1774107" y="3058273"/>
                  <a:pt x="1782723" y="3058027"/>
                </a:cubicBezTo>
                <a:cubicBezTo>
                  <a:pt x="1777848" y="3068514"/>
                  <a:pt x="1773664" y="3072943"/>
                  <a:pt x="1770168" y="3071318"/>
                </a:cubicBezTo>
                <a:cubicBezTo>
                  <a:pt x="1766673" y="3069693"/>
                  <a:pt x="1764457" y="3067602"/>
                  <a:pt x="1763521" y="3065041"/>
                </a:cubicBezTo>
                <a:cubicBezTo>
                  <a:pt x="1762587" y="3062480"/>
                  <a:pt x="1760371" y="3060389"/>
                  <a:pt x="1756876" y="3058764"/>
                </a:cubicBezTo>
                <a:cubicBezTo>
                  <a:pt x="1761997" y="3056894"/>
                  <a:pt x="1765735" y="3055709"/>
                  <a:pt x="1768092" y="3055211"/>
                </a:cubicBezTo>
                <a:close/>
                <a:moveTo>
                  <a:pt x="1852030" y="3039240"/>
                </a:moveTo>
                <a:lnTo>
                  <a:pt x="1852025" y="3039249"/>
                </a:lnTo>
                <a:lnTo>
                  <a:pt x="1845190" y="3048811"/>
                </a:lnTo>
                <a:lnTo>
                  <a:pt x="1834794" y="3069460"/>
                </a:lnTo>
                <a:lnTo>
                  <a:pt x="1834784" y="3069479"/>
                </a:lnTo>
                <a:cubicBezTo>
                  <a:pt x="1855509" y="3070613"/>
                  <a:pt x="1866746" y="3071587"/>
                  <a:pt x="1868494" y="3072400"/>
                </a:cubicBezTo>
                <a:lnTo>
                  <a:pt x="1868495" y="3072399"/>
                </a:lnTo>
                <a:lnTo>
                  <a:pt x="1858757" y="3071060"/>
                </a:lnTo>
                <a:cubicBezTo>
                  <a:pt x="1853139" y="3070573"/>
                  <a:pt x="1845148" y="3070046"/>
                  <a:pt x="1834785" y="3069478"/>
                </a:cubicBezTo>
                <a:lnTo>
                  <a:pt x="1834794" y="3069460"/>
                </a:lnTo>
                <a:lnTo>
                  <a:pt x="1852025" y="3039249"/>
                </a:lnTo>
                <a:lnTo>
                  <a:pt x="1852031" y="3039241"/>
                </a:lnTo>
                <a:close/>
                <a:moveTo>
                  <a:pt x="1726384" y="2987202"/>
                </a:moveTo>
                <a:cubicBezTo>
                  <a:pt x="1754347" y="3000202"/>
                  <a:pt x="1764265" y="3015441"/>
                  <a:pt x="1756140" y="3032916"/>
                </a:cubicBezTo>
                <a:cubicBezTo>
                  <a:pt x="1749150" y="3029666"/>
                  <a:pt x="1738419" y="3016176"/>
                  <a:pt x="1723946" y="2992445"/>
                </a:cubicBezTo>
                <a:close/>
                <a:moveTo>
                  <a:pt x="1164698" y="2974744"/>
                </a:moveTo>
                <a:cubicBezTo>
                  <a:pt x="1178680" y="2981245"/>
                  <a:pt x="1190691" y="2994267"/>
                  <a:pt x="1200733" y="3013813"/>
                </a:cubicBezTo>
                <a:cubicBezTo>
                  <a:pt x="1210774" y="3033359"/>
                  <a:pt x="1222909" y="3050690"/>
                  <a:pt x="1237135" y="3065805"/>
                </a:cubicBezTo>
                <a:cubicBezTo>
                  <a:pt x="1235509" y="3069301"/>
                  <a:pt x="1232950" y="3070236"/>
                  <a:pt x="1229455" y="3068611"/>
                </a:cubicBezTo>
                <a:cubicBezTo>
                  <a:pt x="1215473" y="3062111"/>
                  <a:pt x="1197813" y="3047524"/>
                  <a:pt x="1176473" y="3024850"/>
                </a:cubicBezTo>
                <a:cubicBezTo>
                  <a:pt x="1155133" y="3002178"/>
                  <a:pt x="1140033" y="2986656"/>
                  <a:pt x="1131172" y="2978286"/>
                </a:cubicBezTo>
                <a:cubicBezTo>
                  <a:pt x="1143037" y="2971049"/>
                  <a:pt x="1154213" y="2969870"/>
                  <a:pt x="1164698" y="2974744"/>
                </a:cubicBezTo>
                <a:close/>
                <a:moveTo>
                  <a:pt x="4056129" y="2954481"/>
                </a:moveTo>
                <a:cubicBezTo>
                  <a:pt x="4066371" y="2950741"/>
                  <a:pt x="4080228" y="2952933"/>
                  <a:pt x="4097705" y="2961058"/>
                </a:cubicBezTo>
                <a:cubicBezTo>
                  <a:pt x="4115182" y="2969183"/>
                  <a:pt x="4131440" y="2979930"/>
                  <a:pt x="4146479" y="2993298"/>
                </a:cubicBezTo>
                <a:cubicBezTo>
                  <a:pt x="4161517" y="3006665"/>
                  <a:pt x="4173468" y="3017535"/>
                  <a:pt x="4182328" y="3025904"/>
                </a:cubicBezTo>
                <a:cubicBezTo>
                  <a:pt x="4177453" y="3036391"/>
                  <a:pt x="4168025" y="3038384"/>
                  <a:pt x="4154044" y="3031884"/>
                </a:cubicBezTo>
                <a:cubicBezTo>
                  <a:pt x="4136567" y="3023759"/>
                  <a:pt x="4118500" y="3010046"/>
                  <a:pt x="4099844" y="2990745"/>
                </a:cubicBezTo>
                <a:cubicBezTo>
                  <a:pt x="4081187" y="2971445"/>
                  <a:pt x="4066616" y="2959357"/>
                  <a:pt x="4056129" y="2954481"/>
                </a:cubicBezTo>
                <a:close/>
                <a:moveTo>
                  <a:pt x="461054" y="2859625"/>
                </a:moveTo>
                <a:cubicBezTo>
                  <a:pt x="470949" y="2858911"/>
                  <a:pt x="483761" y="2862211"/>
                  <a:pt x="499490" y="2869523"/>
                </a:cubicBezTo>
                <a:cubicBezTo>
                  <a:pt x="494615" y="2880009"/>
                  <a:pt x="492423" y="2893868"/>
                  <a:pt x="492914" y="2911099"/>
                </a:cubicBezTo>
                <a:cubicBezTo>
                  <a:pt x="485923" y="2907849"/>
                  <a:pt x="476434" y="2907689"/>
                  <a:pt x="464446" y="2910617"/>
                </a:cubicBezTo>
                <a:cubicBezTo>
                  <a:pt x="452457" y="2913544"/>
                  <a:pt x="441220" y="2912571"/>
                  <a:pt x="430736" y="2907697"/>
                </a:cubicBezTo>
                <a:cubicBezTo>
                  <a:pt x="430490" y="2899081"/>
                  <a:pt x="433617" y="2887783"/>
                  <a:pt x="440117" y="2873801"/>
                </a:cubicBezTo>
                <a:cubicBezTo>
                  <a:pt x="444180" y="2865064"/>
                  <a:pt x="451158" y="2860338"/>
                  <a:pt x="461054" y="2859625"/>
                </a:cubicBezTo>
                <a:close/>
                <a:moveTo>
                  <a:pt x="1655280" y="2852128"/>
                </a:moveTo>
                <a:cubicBezTo>
                  <a:pt x="1683242" y="2865128"/>
                  <a:pt x="1701026" y="2884022"/>
                  <a:pt x="1708630" y="2908811"/>
                </a:cubicBezTo>
                <a:cubicBezTo>
                  <a:pt x="1716233" y="2933600"/>
                  <a:pt x="1724711" y="2958795"/>
                  <a:pt x="1734063" y="2984396"/>
                </a:cubicBezTo>
                <a:cubicBezTo>
                  <a:pt x="1723578" y="2979521"/>
                  <a:pt x="1706323" y="2964061"/>
                  <a:pt x="1682300" y="2938015"/>
                </a:cubicBezTo>
                <a:cubicBezTo>
                  <a:pt x="1658277" y="2911969"/>
                  <a:pt x="1649271" y="2883340"/>
                  <a:pt x="1655280" y="2852128"/>
                </a:cubicBezTo>
                <a:close/>
                <a:moveTo>
                  <a:pt x="1779132" y="2750304"/>
                </a:moveTo>
                <a:lnTo>
                  <a:pt x="1779132" y="2750305"/>
                </a:lnTo>
                <a:cubicBezTo>
                  <a:pt x="1795474" y="2779156"/>
                  <a:pt x="1806045" y="2802136"/>
                  <a:pt x="1810842" y="2819245"/>
                </a:cubicBezTo>
                <a:cubicBezTo>
                  <a:pt x="1815641" y="2836353"/>
                  <a:pt x="1832022" y="2851407"/>
                  <a:pt x="1859984" y="2864406"/>
                </a:cubicBezTo>
                <a:cubicBezTo>
                  <a:pt x="1863480" y="2866032"/>
                  <a:pt x="1865979" y="2862942"/>
                  <a:pt x="1867480" y="2855139"/>
                </a:cubicBezTo>
                <a:cubicBezTo>
                  <a:pt x="1868983" y="2847336"/>
                  <a:pt x="1873229" y="2845060"/>
                  <a:pt x="1880220" y="2848310"/>
                </a:cubicBezTo>
                <a:lnTo>
                  <a:pt x="1867481" y="2855138"/>
                </a:lnTo>
                <a:cubicBezTo>
                  <a:pt x="1865979" y="2862941"/>
                  <a:pt x="1863480" y="2866030"/>
                  <a:pt x="1859984" y="2864405"/>
                </a:cubicBezTo>
                <a:cubicBezTo>
                  <a:pt x="1832022" y="2851406"/>
                  <a:pt x="1815642" y="2836352"/>
                  <a:pt x="1810843" y="2819244"/>
                </a:cubicBezTo>
                <a:cubicBezTo>
                  <a:pt x="1808443" y="2810690"/>
                  <a:pt x="1804601" y="2800668"/>
                  <a:pt x="1799317" y="2789177"/>
                </a:cubicBezTo>
                <a:close/>
                <a:moveTo>
                  <a:pt x="897901" y="2053693"/>
                </a:moveTo>
                <a:cubicBezTo>
                  <a:pt x="934233" y="2057832"/>
                  <a:pt x="966258" y="2062094"/>
                  <a:pt x="993975" y="2066477"/>
                </a:cubicBezTo>
                <a:cubicBezTo>
                  <a:pt x="975119" y="2070463"/>
                  <a:pt x="957075" y="2072703"/>
                  <a:pt x="939844" y="2073193"/>
                </a:cubicBezTo>
                <a:cubicBezTo>
                  <a:pt x="907252" y="2079294"/>
                  <a:pt x="883965" y="2079095"/>
                  <a:pt x="869984" y="2072595"/>
                </a:cubicBezTo>
                <a:cubicBezTo>
                  <a:pt x="847879" y="2083573"/>
                  <a:pt x="833331" y="2087436"/>
                  <a:pt x="826340" y="2084186"/>
                </a:cubicBezTo>
                <a:cubicBezTo>
                  <a:pt x="819349" y="2080935"/>
                  <a:pt x="813170" y="2075938"/>
                  <a:pt x="807805" y="2069192"/>
                </a:cubicBezTo>
                <a:cubicBezTo>
                  <a:pt x="831536" y="2054721"/>
                  <a:pt x="861569" y="2049554"/>
                  <a:pt x="897901" y="2053693"/>
                </a:cubicBezTo>
                <a:close/>
                <a:moveTo>
                  <a:pt x="1027016" y="1727963"/>
                </a:moveTo>
                <a:cubicBezTo>
                  <a:pt x="1098501" y="1725065"/>
                  <a:pt x="1173259" y="1731128"/>
                  <a:pt x="1251290" y="1746150"/>
                </a:cubicBezTo>
                <a:cubicBezTo>
                  <a:pt x="1241540" y="1767122"/>
                  <a:pt x="1226363" y="1779195"/>
                  <a:pt x="1205759" y="1782369"/>
                </a:cubicBezTo>
                <a:cubicBezTo>
                  <a:pt x="1185155" y="1785541"/>
                  <a:pt x="1163149" y="1784875"/>
                  <a:pt x="1139740" y="1780369"/>
                </a:cubicBezTo>
                <a:cubicBezTo>
                  <a:pt x="1116330" y="1775862"/>
                  <a:pt x="1093796" y="1771760"/>
                  <a:pt x="1072134" y="1768066"/>
                </a:cubicBezTo>
                <a:cubicBezTo>
                  <a:pt x="1050472" y="1764372"/>
                  <a:pt x="1031961" y="1765331"/>
                  <a:pt x="1016600" y="1770942"/>
                </a:cubicBezTo>
                <a:cubicBezTo>
                  <a:pt x="999614" y="1780048"/>
                  <a:pt x="982850" y="1781819"/>
                  <a:pt x="966309" y="1776254"/>
                </a:cubicBezTo>
                <a:cubicBezTo>
                  <a:pt x="949769" y="1770690"/>
                  <a:pt x="931947" y="1765592"/>
                  <a:pt x="912845" y="1760963"/>
                </a:cubicBezTo>
                <a:lnTo>
                  <a:pt x="917720" y="1750476"/>
                </a:lnTo>
                <a:lnTo>
                  <a:pt x="914914" y="1742796"/>
                </a:lnTo>
                <a:cubicBezTo>
                  <a:pt x="918164" y="1735805"/>
                  <a:pt x="955532" y="1730862"/>
                  <a:pt x="1027016" y="1727963"/>
                </a:cubicBezTo>
                <a:close/>
                <a:moveTo>
                  <a:pt x="4595406" y="1725931"/>
                </a:moveTo>
                <a:cubicBezTo>
                  <a:pt x="4598901" y="1727556"/>
                  <a:pt x="4600895" y="1736984"/>
                  <a:pt x="4601385" y="1754215"/>
                </a:cubicBezTo>
                <a:cubicBezTo>
                  <a:pt x="4601876" y="1771445"/>
                  <a:pt x="4601309" y="1781808"/>
                  <a:pt x="4599683" y="1785304"/>
                </a:cubicBezTo>
                <a:cubicBezTo>
                  <a:pt x="4596433" y="1792294"/>
                  <a:pt x="4584446" y="1795222"/>
                  <a:pt x="4563719" y="1794088"/>
                </a:cubicBezTo>
                <a:close/>
                <a:moveTo>
                  <a:pt x="1332692" y="1516196"/>
                </a:moveTo>
                <a:cubicBezTo>
                  <a:pt x="1353663" y="1525945"/>
                  <a:pt x="1363337" y="1532568"/>
                  <a:pt x="1361712" y="1536063"/>
                </a:cubicBezTo>
                <a:cubicBezTo>
                  <a:pt x="1356592" y="1537933"/>
                  <a:pt x="1352284" y="1538057"/>
                  <a:pt x="1348788" y="1536431"/>
                </a:cubicBezTo>
                <a:cubicBezTo>
                  <a:pt x="1338548" y="1540172"/>
                  <a:pt x="1333427" y="1542042"/>
                  <a:pt x="1333427" y="1542042"/>
                </a:cubicBezTo>
                <a:close/>
                <a:moveTo>
                  <a:pt x="1202629" y="1490798"/>
                </a:moveTo>
                <a:cubicBezTo>
                  <a:pt x="1216426" y="1490836"/>
                  <a:pt x="1230315" y="1494105"/>
                  <a:pt x="1244296" y="1500604"/>
                </a:cubicBezTo>
                <a:cubicBezTo>
                  <a:pt x="1239421" y="1511091"/>
                  <a:pt x="1227434" y="1514019"/>
                  <a:pt x="1208332" y="1509390"/>
                </a:cubicBezTo>
                <a:cubicBezTo>
                  <a:pt x="1189230" y="1504759"/>
                  <a:pt x="1173624" y="1501755"/>
                  <a:pt x="1161514" y="1500376"/>
                </a:cubicBezTo>
                <a:cubicBezTo>
                  <a:pt x="1175127" y="1493952"/>
                  <a:pt x="1188832" y="1490759"/>
                  <a:pt x="1202629" y="1490798"/>
                </a:cubicBezTo>
                <a:close/>
                <a:moveTo>
                  <a:pt x="1127252" y="1478072"/>
                </a:moveTo>
                <a:lnTo>
                  <a:pt x="1130056" y="1485751"/>
                </a:lnTo>
                <a:lnTo>
                  <a:pt x="1140543" y="1490626"/>
                </a:lnTo>
                <a:cubicBezTo>
                  <a:pt x="1135668" y="1501112"/>
                  <a:pt x="1122744" y="1501480"/>
                  <a:pt x="1101773" y="1491731"/>
                </a:cubicBezTo>
                <a:cubicBezTo>
                  <a:pt x="1111768" y="1479375"/>
                  <a:pt x="1120261" y="1474822"/>
                  <a:pt x="1127252" y="1478072"/>
                </a:cubicBezTo>
                <a:close/>
                <a:moveTo>
                  <a:pt x="1263163" y="1413734"/>
                </a:moveTo>
                <a:cubicBezTo>
                  <a:pt x="1273964" y="1414504"/>
                  <a:pt x="1285043" y="1417530"/>
                  <a:pt x="1296403" y="1422811"/>
                </a:cubicBezTo>
                <a:cubicBezTo>
                  <a:pt x="1319123" y="1433374"/>
                  <a:pt x="1339221" y="1442717"/>
                  <a:pt x="1356697" y="1450842"/>
                </a:cubicBezTo>
                <a:cubicBezTo>
                  <a:pt x="1350197" y="1464823"/>
                  <a:pt x="1331218" y="1464501"/>
                  <a:pt x="1299760" y="1449876"/>
                </a:cubicBezTo>
                <a:cubicBezTo>
                  <a:pt x="1268303" y="1435251"/>
                  <a:pt x="1245584" y="1424689"/>
                  <a:pt x="1231603" y="1418190"/>
                </a:cubicBezTo>
                <a:cubicBezTo>
                  <a:pt x="1241843" y="1414449"/>
                  <a:pt x="1252363" y="1412964"/>
                  <a:pt x="1263163" y="1413734"/>
                </a:cubicBezTo>
                <a:close/>
                <a:moveTo>
                  <a:pt x="1189660" y="1398691"/>
                </a:moveTo>
                <a:cubicBezTo>
                  <a:pt x="1198276" y="1398446"/>
                  <a:pt x="1208639" y="1399013"/>
                  <a:pt x="1220749" y="1400392"/>
                </a:cubicBezTo>
                <a:lnTo>
                  <a:pt x="1206124" y="1431850"/>
                </a:lnTo>
                <a:cubicBezTo>
                  <a:pt x="1199134" y="1428600"/>
                  <a:pt x="1186778" y="1418604"/>
                  <a:pt x="1169056" y="1401864"/>
                </a:cubicBezTo>
                <a:cubicBezTo>
                  <a:pt x="1174177" y="1399994"/>
                  <a:pt x="1181045" y="1398936"/>
                  <a:pt x="1189660" y="1398691"/>
                </a:cubicBezTo>
                <a:close/>
                <a:moveTo>
                  <a:pt x="2446587" y="550004"/>
                </a:moveTo>
                <a:cubicBezTo>
                  <a:pt x="2452987" y="547666"/>
                  <a:pt x="2460556" y="548528"/>
                  <a:pt x="2469294" y="552591"/>
                </a:cubicBezTo>
                <a:cubicBezTo>
                  <a:pt x="2479780" y="557465"/>
                  <a:pt x="2486548" y="568051"/>
                  <a:pt x="2489599" y="584348"/>
                </a:cubicBezTo>
                <a:cubicBezTo>
                  <a:pt x="2492650" y="600643"/>
                  <a:pt x="2496574" y="617346"/>
                  <a:pt x="2501373" y="634454"/>
                </a:cubicBezTo>
                <a:cubicBezTo>
                  <a:pt x="2506171" y="651562"/>
                  <a:pt x="2511844" y="669078"/>
                  <a:pt x="2518391" y="686998"/>
                </a:cubicBezTo>
                <a:cubicBezTo>
                  <a:pt x="2524937" y="704919"/>
                  <a:pt x="2536948" y="717942"/>
                  <a:pt x="2554424" y="726067"/>
                </a:cubicBezTo>
                <a:cubicBezTo>
                  <a:pt x="2561414" y="729316"/>
                  <a:pt x="2572713" y="732444"/>
                  <a:pt x="2588319" y="735448"/>
                </a:cubicBezTo>
                <a:cubicBezTo>
                  <a:pt x="2603926" y="738453"/>
                  <a:pt x="2613354" y="736461"/>
                  <a:pt x="2616604" y="729470"/>
                </a:cubicBezTo>
                <a:cubicBezTo>
                  <a:pt x="2616604" y="729470"/>
                  <a:pt x="2616480" y="725161"/>
                  <a:pt x="2616236" y="716546"/>
                </a:cubicBezTo>
                <a:cubicBezTo>
                  <a:pt x="2624851" y="716300"/>
                  <a:pt x="2631780" y="717397"/>
                  <a:pt x="2637023" y="719834"/>
                </a:cubicBezTo>
                <a:cubicBezTo>
                  <a:pt x="2642266" y="722272"/>
                  <a:pt x="2650008" y="721619"/>
                  <a:pt x="2660249" y="717879"/>
                </a:cubicBezTo>
                <a:cubicBezTo>
                  <a:pt x="2680975" y="719013"/>
                  <a:pt x="2698489" y="713341"/>
                  <a:pt x="2712792" y="700862"/>
                </a:cubicBezTo>
                <a:cubicBezTo>
                  <a:pt x="2727096" y="688384"/>
                  <a:pt x="2740057" y="674218"/>
                  <a:pt x="2751677" y="658367"/>
                </a:cubicBezTo>
                <a:cubicBezTo>
                  <a:pt x="2763297" y="642515"/>
                  <a:pt x="2774573" y="629691"/>
                  <a:pt x="2785502" y="619896"/>
                </a:cubicBezTo>
                <a:cubicBezTo>
                  <a:pt x="2796433" y="610099"/>
                  <a:pt x="2807142" y="607638"/>
                  <a:pt x="2817628" y="612513"/>
                </a:cubicBezTo>
                <a:cubicBezTo>
                  <a:pt x="2835104" y="620638"/>
                  <a:pt x="2843681" y="634190"/>
                  <a:pt x="2843360" y="653169"/>
                </a:cubicBezTo>
                <a:cubicBezTo>
                  <a:pt x="2843038" y="672148"/>
                  <a:pt x="2840562" y="691188"/>
                  <a:pt x="2835932" y="710290"/>
                </a:cubicBezTo>
                <a:lnTo>
                  <a:pt x="2952382" y="802684"/>
                </a:lnTo>
                <a:cubicBezTo>
                  <a:pt x="2957257" y="792198"/>
                  <a:pt x="2965343" y="788519"/>
                  <a:pt x="2976641" y="791645"/>
                </a:cubicBezTo>
                <a:cubicBezTo>
                  <a:pt x="2987940" y="794773"/>
                  <a:pt x="2997085" y="797962"/>
                  <a:pt x="3004076" y="801212"/>
                </a:cubicBezTo>
                <a:cubicBezTo>
                  <a:pt x="3007326" y="794221"/>
                  <a:pt x="3013073" y="784142"/>
                  <a:pt x="3021322" y="770972"/>
                </a:cubicBezTo>
                <a:cubicBezTo>
                  <a:pt x="3029569" y="757804"/>
                  <a:pt x="3038935" y="753656"/>
                  <a:pt x="3049422" y="758532"/>
                </a:cubicBezTo>
                <a:cubicBezTo>
                  <a:pt x="3048931" y="741301"/>
                  <a:pt x="3050310" y="729189"/>
                  <a:pt x="3053560" y="722199"/>
                </a:cubicBezTo>
                <a:cubicBezTo>
                  <a:pt x="3064046" y="727074"/>
                  <a:pt x="3072827" y="717333"/>
                  <a:pt x="3079890" y="692995"/>
                </a:cubicBezTo>
                <a:cubicBezTo>
                  <a:pt x="3086956" y="668651"/>
                  <a:pt x="3106220" y="663791"/>
                  <a:pt x="3137677" y="678415"/>
                </a:cubicBezTo>
                <a:cubicBezTo>
                  <a:pt x="3144668" y="681665"/>
                  <a:pt x="3143656" y="706700"/>
                  <a:pt x="3134643" y="753518"/>
                </a:cubicBezTo>
                <a:cubicBezTo>
                  <a:pt x="3125628" y="800337"/>
                  <a:pt x="3122302" y="834922"/>
                  <a:pt x="3124663" y="857273"/>
                </a:cubicBezTo>
                <a:cubicBezTo>
                  <a:pt x="3155875" y="863282"/>
                  <a:pt x="3188651" y="863642"/>
                  <a:pt x="3222991" y="858353"/>
                </a:cubicBezTo>
                <a:cubicBezTo>
                  <a:pt x="3257330" y="853064"/>
                  <a:pt x="3283239" y="854481"/>
                  <a:pt x="3300715" y="862606"/>
                </a:cubicBezTo>
                <a:cubicBezTo>
                  <a:pt x="3297220" y="860981"/>
                  <a:pt x="3308358" y="873598"/>
                  <a:pt x="3334128" y="900457"/>
                </a:cubicBezTo>
                <a:cubicBezTo>
                  <a:pt x="3359898" y="927315"/>
                  <a:pt x="3381522" y="944806"/>
                  <a:pt x="3398998" y="952931"/>
                </a:cubicBezTo>
                <a:cubicBezTo>
                  <a:pt x="3416474" y="961056"/>
                  <a:pt x="3430271" y="961093"/>
                  <a:pt x="3440389" y="953046"/>
                </a:cubicBezTo>
                <a:cubicBezTo>
                  <a:pt x="3450507" y="944997"/>
                  <a:pt x="3467800" y="946660"/>
                  <a:pt x="3492267" y="958035"/>
                </a:cubicBezTo>
                <a:cubicBezTo>
                  <a:pt x="3506248" y="964535"/>
                  <a:pt x="3508586" y="970935"/>
                  <a:pt x="3499280" y="977236"/>
                </a:cubicBezTo>
                <a:cubicBezTo>
                  <a:pt x="3489976" y="983537"/>
                  <a:pt x="3494061" y="990749"/>
                  <a:pt x="3511538" y="998874"/>
                </a:cubicBezTo>
                <a:cubicBezTo>
                  <a:pt x="3508287" y="1005866"/>
                  <a:pt x="3504103" y="1010296"/>
                  <a:pt x="3498982" y="1012166"/>
                </a:cubicBezTo>
                <a:cubicBezTo>
                  <a:pt x="3493861" y="1014036"/>
                  <a:pt x="3489677" y="1018467"/>
                  <a:pt x="3486427" y="1025457"/>
                </a:cubicBezTo>
                <a:cubicBezTo>
                  <a:pt x="3470177" y="1060411"/>
                  <a:pt x="3473757" y="1080141"/>
                  <a:pt x="3497166" y="1084647"/>
                </a:cubicBezTo>
                <a:cubicBezTo>
                  <a:pt x="3520575" y="1089154"/>
                  <a:pt x="3532526" y="1100023"/>
                  <a:pt x="3533016" y="1117255"/>
                </a:cubicBezTo>
                <a:cubicBezTo>
                  <a:pt x="3536511" y="1118880"/>
                  <a:pt x="3539884" y="1116197"/>
                  <a:pt x="3543134" y="1109206"/>
                </a:cubicBezTo>
                <a:cubicBezTo>
                  <a:pt x="3558985" y="1120826"/>
                  <a:pt x="3571649" y="1141591"/>
                  <a:pt x="3581123" y="1171500"/>
                </a:cubicBezTo>
                <a:cubicBezTo>
                  <a:pt x="3590597" y="1201409"/>
                  <a:pt x="3602287" y="1233411"/>
                  <a:pt x="3616191" y="1267506"/>
                </a:cubicBezTo>
                <a:cubicBezTo>
                  <a:pt x="3630097" y="1301600"/>
                  <a:pt x="3645687" y="1334353"/>
                  <a:pt x="3662964" y="1365764"/>
                </a:cubicBezTo>
                <a:cubicBezTo>
                  <a:pt x="3680241" y="1397175"/>
                  <a:pt x="3702861" y="1419381"/>
                  <a:pt x="3730824" y="1432381"/>
                </a:cubicBezTo>
                <a:cubicBezTo>
                  <a:pt x="3741310" y="1437256"/>
                  <a:pt x="3755920" y="1435546"/>
                  <a:pt x="3774654" y="1427252"/>
                </a:cubicBezTo>
                <a:cubicBezTo>
                  <a:pt x="3793387" y="1418959"/>
                  <a:pt x="3811491" y="1418874"/>
                  <a:pt x="3828968" y="1426999"/>
                </a:cubicBezTo>
                <a:cubicBezTo>
                  <a:pt x="3835959" y="1430249"/>
                  <a:pt x="3844414" y="1439493"/>
                  <a:pt x="3854332" y="1454731"/>
                </a:cubicBezTo>
                <a:cubicBezTo>
                  <a:pt x="3864251" y="1469969"/>
                  <a:pt x="3865960" y="1484578"/>
                  <a:pt x="3859460" y="1498559"/>
                </a:cubicBezTo>
                <a:cubicBezTo>
                  <a:pt x="3854585" y="1509045"/>
                  <a:pt x="3845810" y="1518780"/>
                  <a:pt x="3833132" y="1527764"/>
                </a:cubicBezTo>
                <a:cubicBezTo>
                  <a:pt x="3820454" y="1536747"/>
                  <a:pt x="3810864" y="1548230"/>
                  <a:pt x="3804364" y="1562211"/>
                </a:cubicBezTo>
                <a:lnTo>
                  <a:pt x="3791948" y="1671209"/>
                </a:lnTo>
                <a:cubicBezTo>
                  <a:pt x="3787563" y="1698926"/>
                  <a:pt x="3786146" y="1724835"/>
                  <a:pt x="3787694" y="1748933"/>
                </a:cubicBezTo>
                <a:cubicBezTo>
                  <a:pt x="3789243" y="1773032"/>
                  <a:pt x="3795261" y="1787519"/>
                  <a:pt x="3805746" y="1792394"/>
                </a:cubicBezTo>
                <a:cubicBezTo>
                  <a:pt x="3837204" y="1807019"/>
                  <a:pt x="3861771" y="1806750"/>
                  <a:pt x="3879446" y="1791588"/>
                </a:cubicBezTo>
                <a:cubicBezTo>
                  <a:pt x="3897122" y="1776427"/>
                  <a:pt x="3918193" y="1774534"/>
                  <a:pt x="3942660" y="1785908"/>
                </a:cubicBezTo>
                <a:cubicBezTo>
                  <a:pt x="3967128" y="1797284"/>
                  <a:pt x="3972862" y="1816952"/>
                  <a:pt x="3959861" y="1844916"/>
                </a:cubicBezTo>
                <a:cubicBezTo>
                  <a:pt x="3953362" y="1858896"/>
                  <a:pt x="3934689" y="1869343"/>
                  <a:pt x="3903845" y="1876258"/>
                </a:cubicBezTo>
                <a:cubicBezTo>
                  <a:pt x="3873000" y="1883172"/>
                  <a:pt x="3848641" y="1905853"/>
                  <a:pt x="3830767" y="1944301"/>
                </a:cubicBezTo>
                <a:cubicBezTo>
                  <a:pt x="3834261" y="1945926"/>
                  <a:pt x="3836500" y="1963970"/>
                  <a:pt x="3837482" y="1998432"/>
                </a:cubicBezTo>
                <a:cubicBezTo>
                  <a:pt x="3838463" y="2032894"/>
                  <a:pt x="3837329" y="2053620"/>
                  <a:pt x="3834079" y="2060611"/>
                </a:cubicBezTo>
                <a:cubicBezTo>
                  <a:pt x="3829203" y="2071097"/>
                  <a:pt x="3823049" y="2082051"/>
                  <a:pt x="3815613" y="2093472"/>
                </a:cubicBezTo>
                <a:cubicBezTo>
                  <a:pt x="3808179" y="2104893"/>
                  <a:pt x="3802023" y="2115847"/>
                  <a:pt x="3797148" y="2126332"/>
                </a:cubicBezTo>
                <a:cubicBezTo>
                  <a:pt x="3790649" y="2140313"/>
                  <a:pt x="3790143" y="2152831"/>
                  <a:pt x="3795631" y="2163884"/>
                </a:cubicBezTo>
                <a:cubicBezTo>
                  <a:pt x="3801119" y="2174936"/>
                  <a:pt x="3821340" y="2188588"/>
                  <a:pt x="3856293" y="2204838"/>
                </a:cubicBezTo>
                <a:cubicBezTo>
                  <a:pt x="3873770" y="2212963"/>
                  <a:pt x="3883727" y="2214404"/>
                  <a:pt x="3886164" y="2209161"/>
                </a:cubicBezTo>
                <a:cubicBezTo>
                  <a:pt x="3888602" y="2203917"/>
                  <a:pt x="3895064" y="2203734"/>
                  <a:pt x="3905550" y="2208609"/>
                </a:cubicBezTo>
                <a:cubicBezTo>
                  <a:pt x="3923026" y="2216733"/>
                  <a:pt x="3933573" y="2223763"/>
                  <a:pt x="3937191" y="2229695"/>
                </a:cubicBezTo>
                <a:cubicBezTo>
                  <a:pt x="3940809" y="2235628"/>
                  <a:pt x="3947861" y="2241032"/>
                  <a:pt x="3958347" y="2245907"/>
                </a:cubicBezTo>
                <a:cubicBezTo>
                  <a:pt x="3979319" y="2255656"/>
                  <a:pt x="3994864" y="2256507"/>
                  <a:pt x="4004981" y="2248458"/>
                </a:cubicBezTo>
                <a:cubicBezTo>
                  <a:pt x="4015099" y="2240410"/>
                  <a:pt x="4025401" y="2238824"/>
                  <a:pt x="4035888" y="2243699"/>
                </a:cubicBezTo>
                <a:cubicBezTo>
                  <a:pt x="4049869" y="2250198"/>
                  <a:pt x="4058324" y="2259442"/>
                  <a:pt x="4061251" y="2271431"/>
                </a:cubicBezTo>
                <a:cubicBezTo>
                  <a:pt x="4064180" y="2283419"/>
                  <a:pt x="4070074" y="2293597"/>
                  <a:pt x="4078935" y="2301968"/>
                </a:cubicBezTo>
                <a:lnTo>
                  <a:pt x="4214884" y="2352419"/>
                </a:lnTo>
                <a:cubicBezTo>
                  <a:pt x="4201393" y="2363151"/>
                  <a:pt x="4194710" y="2370670"/>
                  <a:pt x="4194832" y="2374977"/>
                </a:cubicBezTo>
                <a:cubicBezTo>
                  <a:pt x="4194954" y="2379285"/>
                  <a:pt x="4186277" y="2377376"/>
                  <a:pt x="4168802" y="2369251"/>
                </a:cubicBezTo>
                <a:cubicBezTo>
                  <a:pt x="4161811" y="2366001"/>
                  <a:pt x="4155226" y="2361878"/>
                  <a:pt x="4149048" y="2356880"/>
                </a:cubicBezTo>
                <a:cubicBezTo>
                  <a:pt x="4142870" y="2351882"/>
                  <a:pt x="4134538" y="2346946"/>
                  <a:pt x="4124052" y="2342071"/>
                </a:cubicBezTo>
                <a:cubicBezTo>
                  <a:pt x="4124052" y="2342071"/>
                  <a:pt x="4117123" y="2340976"/>
                  <a:pt x="4103265" y="2338783"/>
                </a:cubicBezTo>
                <a:cubicBezTo>
                  <a:pt x="4089406" y="2336592"/>
                  <a:pt x="4073800" y="2333586"/>
                  <a:pt x="4056446" y="2329770"/>
                </a:cubicBezTo>
                <a:cubicBezTo>
                  <a:pt x="4039092" y="2325953"/>
                  <a:pt x="4023485" y="2322948"/>
                  <a:pt x="4009626" y="2320756"/>
                </a:cubicBezTo>
                <a:cubicBezTo>
                  <a:pt x="3995768" y="2318563"/>
                  <a:pt x="3988027" y="2319216"/>
                  <a:pt x="3986402" y="2322711"/>
                </a:cubicBezTo>
                <a:cubicBezTo>
                  <a:pt x="3968925" y="2314585"/>
                  <a:pt x="3954821" y="2303779"/>
                  <a:pt x="3944090" y="2290288"/>
                </a:cubicBezTo>
                <a:cubicBezTo>
                  <a:pt x="3933358" y="2276798"/>
                  <a:pt x="3919255" y="2265990"/>
                  <a:pt x="3901778" y="2257865"/>
                </a:cubicBezTo>
                <a:cubicBezTo>
                  <a:pt x="3877311" y="2246490"/>
                  <a:pt x="3848659" y="2239546"/>
                  <a:pt x="3815823" y="2237031"/>
                </a:cubicBezTo>
                <a:cubicBezTo>
                  <a:pt x="3782984" y="2234518"/>
                  <a:pt x="3757383" y="2243870"/>
                  <a:pt x="3739017" y="2265087"/>
                </a:cubicBezTo>
                <a:cubicBezTo>
                  <a:pt x="3749504" y="2269962"/>
                  <a:pt x="3753122" y="2275894"/>
                  <a:pt x="3749872" y="2282885"/>
                </a:cubicBezTo>
                <a:cubicBezTo>
                  <a:pt x="3749872" y="2282885"/>
                  <a:pt x="3747311" y="2283820"/>
                  <a:pt x="3742192" y="2285690"/>
                </a:cubicBezTo>
                <a:cubicBezTo>
                  <a:pt x="3729191" y="2313653"/>
                  <a:pt x="3728525" y="2335659"/>
                  <a:pt x="3740191" y="2351710"/>
                </a:cubicBezTo>
                <a:cubicBezTo>
                  <a:pt x="3751858" y="2367761"/>
                  <a:pt x="3766023" y="2380722"/>
                  <a:pt x="3782687" y="2390595"/>
                </a:cubicBezTo>
                <a:cubicBezTo>
                  <a:pt x="3799351" y="2400467"/>
                  <a:pt x="3814328" y="2411681"/>
                  <a:pt x="3827620" y="2424237"/>
                </a:cubicBezTo>
                <a:cubicBezTo>
                  <a:pt x="3840911" y="2436792"/>
                  <a:pt x="3842682" y="2453555"/>
                  <a:pt x="3832933" y="2474526"/>
                </a:cubicBezTo>
                <a:cubicBezTo>
                  <a:pt x="3828057" y="2485013"/>
                  <a:pt x="3817411" y="2489628"/>
                  <a:pt x="3800992" y="2488371"/>
                </a:cubicBezTo>
                <a:cubicBezTo>
                  <a:pt x="3784574" y="2487113"/>
                  <a:pt x="3766813" y="2484170"/>
                  <a:pt x="3747712" y="2479540"/>
                </a:cubicBezTo>
                <a:cubicBezTo>
                  <a:pt x="3728611" y="2474912"/>
                  <a:pt x="3709632" y="2474589"/>
                  <a:pt x="3690775" y="2478576"/>
                </a:cubicBezTo>
                <a:cubicBezTo>
                  <a:pt x="3671920" y="2482561"/>
                  <a:pt x="3657617" y="2495041"/>
                  <a:pt x="3647867" y="2516012"/>
                </a:cubicBezTo>
                <a:cubicBezTo>
                  <a:pt x="3644617" y="2523003"/>
                  <a:pt x="3651224" y="2543077"/>
                  <a:pt x="3667689" y="2576237"/>
                </a:cubicBezTo>
                <a:cubicBezTo>
                  <a:pt x="3684154" y="2609396"/>
                  <a:pt x="3693321" y="2628535"/>
                  <a:pt x="3695192" y="2633656"/>
                </a:cubicBezTo>
                <a:cubicBezTo>
                  <a:pt x="3699178" y="2652512"/>
                  <a:pt x="3713528" y="2671935"/>
                  <a:pt x="3738239" y="2691926"/>
                </a:cubicBezTo>
                <a:cubicBezTo>
                  <a:pt x="3762951" y="2711916"/>
                  <a:pt x="3792440" y="2733063"/>
                  <a:pt x="3826703" y="2755369"/>
                </a:cubicBezTo>
                <a:cubicBezTo>
                  <a:pt x="3860966" y="2777674"/>
                  <a:pt x="3896165" y="2802539"/>
                  <a:pt x="3932298" y="2829964"/>
                </a:cubicBezTo>
                <a:cubicBezTo>
                  <a:pt x="3968432" y="2857391"/>
                  <a:pt x="4004221" y="2887844"/>
                  <a:pt x="4039664" y="2921324"/>
                </a:cubicBezTo>
                <a:cubicBezTo>
                  <a:pt x="4036414" y="2928314"/>
                  <a:pt x="4027798" y="2928560"/>
                  <a:pt x="4013817" y="2922060"/>
                </a:cubicBezTo>
                <a:cubicBezTo>
                  <a:pt x="3957892" y="2896061"/>
                  <a:pt x="3918264" y="2867010"/>
                  <a:pt x="3894931" y="2834909"/>
                </a:cubicBezTo>
                <a:cubicBezTo>
                  <a:pt x="3871598" y="2802808"/>
                  <a:pt x="3828474" y="2772133"/>
                  <a:pt x="3765559" y="2742884"/>
                </a:cubicBezTo>
                <a:cubicBezTo>
                  <a:pt x="3748082" y="2734759"/>
                  <a:pt x="3739221" y="2726388"/>
                  <a:pt x="3738976" y="2717772"/>
                </a:cubicBezTo>
                <a:cubicBezTo>
                  <a:pt x="3738730" y="2709157"/>
                  <a:pt x="3729869" y="2700786"/>
                  <a:pt x="3712393" y="2692662"/>
                </a:cubicBezTo>
                <a:cubicBezTo>
                  <a:pt x="3698411" y="2686161"/>
                  <a:pt x="3685427" y="2684376"/>
                  <a:pt x="3673439" y="2687304"/>
                </a:cubicBezTo>
                <a:cubicBezTo>
                  <a:pt x="3661450" y="2690232"/>
                  <a:pt x="3648466" y="2688447"/>
                  <a:pt x="3634485" y="2681947"/>
                </a:cubicBezTo>
                <a:cubicBezTo>
                  <a:pt x="3637735" y="2674955"/>
                  <a:pt x="3635864" y="2669836"/>
                  <a:pt x="3628874" y="2666586"/>
                </a:cubicBezTo>
                <a:cubicBezTo>
                  <a:pt x="3600912" y="2653586"/>
                  <a:pt x="3577625" y="2653387"/>
                  <a:pt x="3559014" y="2665988"/>
                </a:cubicBezTo>
                <a:cubicBezTo>
                  <a:pt x="3540403" y="2678590"/>
                  <a:pt x="3524598" y="2698872"/>
                  <a:pt x="3511598" y="2726835"/>
                </a:cubicBezTo>
                <a:cubicBezTo>
                  <a:pt x="3488849" y="2775769"/>
                  <a:pt x="3487331" y="2813320"/>
                  <a:pt x="3507046" y="2839488"/>
                </a:cubicBezTo>
                <a:cubicBezTo>
                  <a:pt x="3526760" y="2865657"/>
                  <a:pt x="3531743" y="2889227"/>
                  <a:pt x="3521994" y="2910199"/>
                </a:cubicBezTo>
                <a:cubicBezTo>
                  <a:pt x="3515494" y="2924180"/>
                  <a:pt x="3503751" y="2935724"/>
                  <a:pt x="3486766" y="2944830"/>
                </a:cubicBezTo>
                <a:cubicBezTo>
                  <a:pt x="3481154" y="2929469"/>
                  <a:pt x="3465302" y="2917849"/>
                  <a:pt x="3439210" y="2909969"/>
                </a:cubicBezTo>
                <a:cubicBezTo>
                  <a:pt x="3413118" y="2902090"/>
                  <a:pt x="3404134" y="2889412"/>
                  <a:pt x="3412259" y="2871936"/>
                </a:cubicBezTo>
                <a:cubicBezTo>
                  <a:pt x="3373811" y="2854061"/>
                  <a:pt x="3337195" y="2855104"/>
                  <a:pt x="3302411" y="2875063"/>
                </a:cubicBezTo>
                <a:cubicBezTo>
                  <a:pt x="3267627" y="2895024"/>
                  <a:pt x="3229064" y="2918541"/>
                  <a:pt x="3186722" y="2945614"/>
                </a:cubicBezTo>
                <a:cubicBezTo>
                  <a:pt x="3186722" y="2945614"/>
                  <a:pt x="3186561" y="2955104"/>
                  <a:pt x="3186240" y="2974082"/>
                </a:cubicBezTo>
                <a:cubicBezTo>
                  <a:pt x="3185918" y="2993062"/>
                  <a:pt x="3188217" y="3013259"/>
                  <a:pt x="3193138" y="3034675"/>
                </a:cubicBezTo>
                <a:cubicBezTo>
                  <a:pt x="3198060" y="3056091"/>
                  <a:pt x="3206009" y="3077852"/>
                  <a:pt x="3216986" y="3099958"/>
                </a:cubicBezTo>
                <a:cubicBezTo>
                  <a:pt x="3227963" y="3122066"/>
                  <a:pt x="3243937" y="3137993"/>
                  <a:pt x="3264908" y="3147743"/>
                </a:cubicBezTo>
                <a:cubicBezTo>
                  <a:pt x="3296366" y="3162368"/>
                  <a:pt x="3323639" y="3181423"/>
                  <a:pt x="3346726" y="3204908"/>
                </a:cubicBezTo>
                <a:cubicBezTo>
                  <a:pt x="3367943" y="3223273"/>
                  <a:pt x="3385788" y="3244322"/>
                  <a:pt x="3400260" y="3268053"/>
                </a:cubicBezTo>
                <a:cubicBezTo>
                  <a:pt x="3414731" y="3291784"/>
                  <a:pt x="3422336" y="3316573"/>
                  <a:pt x="3423071" y="3342420"/>
                </a:cubicBezTo>
                <a:cubicBezTo>
                  <a:pt x="3447538" y="3353795"/>
                  <a:pt x="3462355" y="3374498"/>
                  <a:pt x="3467521" y="3404530"/>
                </a:cubicBezTo>
                <a:cubicBezTo>
                  <a:pt x="3472689" y="3434561"/>
                  <a:pt x="3474015" y="3465997"/>
                  <a:pt x="3471501" y="3498833"/>
                </a:cubicBezTo>
                <a:cubicBezTo>
                  <a:pt x="3468987" y="3531671"/>
                  <a:pt x="3466818" y="3561480"/>
                  <a:pt x="3464994" y="3588262"/>
                </a:cubicBezTo>
                <a:cubicBezTo>
                  <a:pt x="3463170" y="3615044"/>
                  <a:pt x="3464005" y="3629248"/>
                  <a:pt x="3467501" y="3630873"/>
                </a:cubicBezTo>
                <a:cubicBezTo>
                  <a:pt x="3474491" y="3634123"/>
                  <a:pt x="3485322" y="3635970"/>
                  <a:pt x="3499994" y="3636414"/>
                </a:cubicBezTo>
                <a:cubicBezTo>
                  <a:pt x="3514665" y="3636859"/>
                  <a:pt x="3530739" y="3641143"/>
                  <a:pt x="3548214" y="3649268"/>
                </a:cubicBezTo>
                <a:lnTo>
                  <a:pt x="3521402" y="3706940"/>
                </a:lnTo>
                <a:cubicBezTo>
                  <a:pt x="3517908" y="3705315"/>
                  <a:pt x="3511101" y="3708527"/>
                  <a:pt x="3500983" y="3716576"/>
                </a:cubicBezTo>
                <a:cubicBezTo>
                  <a:pt x="3490865" y="3724624"/>
                  <a:pt x="3484181" y="3732144"/>
                  <a:pt x="3480931" y="3739134"/>
                </a:cubicBezTo>
                <a:cubicBezTo>
                  <a:pt x="3472806" y="3756611"/>
                  <a:pt x="3470269" y="3773496"/>
                  <a:pt x="3473321" y="3789793"/>
                </a:cubicBezTo>
                <a:cubicBezTo>
                  <a:pt x="3476371" y="3806089"/>
                  <a:pt x="3484887" y="3817487"/>
                  <a:pt x="3498868" y="3823987"/>
                </a:cubicBezTo>
                <a:cubicBezTo>
                  <a:pt x="3516344" y="3832112"/>
                  <a:pt x="3546437" y="3829099"/>
                  <a:pt x="3589148" y="3814948"/>
                </a:cubicBezTo>
                <a:cubicBezTo>
                  <a:pt x="3631857" y="3800799"/>
                  <a:pt x="3663698" y="3798599"/>
                  <a:pt x="3684670" y="3808349"/>
                </a:cubicBezTo>
                <a:cubicBezTo>
                  <a:pt x="3702147" y="3816474"/>
                  <a:pt x="3715882" y="3814357"/>
                  <a:pt x="3725878" y="3802001"/>
                </a:cubicBezTo>
                <a:cubicBezTo>
                  <a:pt x="3729373" y="3803626"/>
                  <a:pt x="3732056" y="3806999"/>
                  <a:pt x="3733926" y="3812119"/>
                </a:cubicBezTo>
                <a:cubicBezTo>
                  <a:pt x="3747908" y="3818619"/>
                  <a:pt x="3762049" y="3815629"/>
                  <a:pt x="3776352" y="3803151"/>
                </a:cubicBezTo>
                <a:cubicBezTo>
                  <a:pt x="3790656" y="3790672"/>
                  <a:pt x="3807357" y="3786746"/>
                  <a:pt x="3826459" y="3791377"/>
                </a:cubicBezTo>
                <a:cubicBezTo>
                  <a:pt x="3815084" y="3815844"/>
                  <a:pt x="3794849" y="3831941"/>
                  <a:pt x="3765751" y="3839667"/>
                </a:cubicBezTo>
                <a:cubicBezTo>
                  <a:pt x="3736655" y="3847394"/>
                  <a:pt x="3706217" y="3853435"/>
                  <a:pt x="3674437" y="3857788"/>
                </a:cubicBezTo>
                <a:cubicBezTo>
                  <a:pt x="3642658" y="3862143"/>
                  <a:pt x="3610940" y="3868650"/>
                  <a:pt x="3579284" y="3877312"/>
                </a:cubicBezTo>
                <a:cubicBezTo>
                  <a:pt x="3547627" y="3885974"/>
                  <a:pt x="3524364" y="3901726"/>
                  <a:pt x="3509493" y="3924568"/>
                </a:cubicBezTo>
                <a:cubicBezTo>
                  <a:pt x="3519979" y="3929443"/>
                  <a:pt x="3522784" y="3937123"/>
                  <a:pt x="3517909" y="3947610"/>
                </a:cubicBezTo>
                <a:cubicBezTo>
                  <a:pt x="3514659" y="3954600"/>
                  <a:pt x="3511348" y="3959437"/>
                  <a:pt x="3507976" y="3962120"/>
                </a:cubicBezTo>
                <a:cubicBezTo>
                  <a:pt x="3504603" y="3964802"/>
                  <a:pt x="3502105" y="3967891"/>
                  <a:pt x="3500480" y="3971387"/>
                </a:cubicBezTo>
                <a:cubicBezTo>
                  <a:pt x="3510965" y="3976262"/>
                  <a:pt x="3514767" y="3988656"/>
                  <a:pt x="3511885" y="4008570"/>
                </a:cubicBezTo>
                <a:cubicBezTo>
                  <a:pt x="3509003" y="4028484"/>
                  <a:pt x="3519796" y="4044129"/>
                  <a:pt x="3544262" y="4055503"/>
                </a:cubicBezTo>
                <a:cubicBezTo>
                  <a:pt x="3558245" y="4062003"/>
                  <a:pt x="3569949" y="4064256"/>
                  <a:pt x="3579376" y="4062264"/>
                </a:cubicBezTo>
                <a:cubicBezTo>
                  <a:pt x="3588805" y="4060271"/>
                  <a:pt x="3598762" y="4061712"/>
                  <a:pt x="3609248" y="4066587"/>
                </a:cubicBezTo>
                <a:cubicBezTo>
                  <a:pt x="3633714" y="4077961"/>
                  <a:pt x="3643510" y="4088892"/>
                  <a:pt x="3638636" y="4099377"/>
                </a:cubicBezTo>
                <a:cubicBezTo>
                  <a:pt x="3635386" y="4106368"/>
                  <a:pt x="3627829" y="4113482"/>
                  <a:pt x="3615963" y="4120717"/>
                </a:cubicBezTo>
                <a:cubicBezTo>
                  <a:pt x="3593857" y="4131694"/>
                  <a:pt x="3569881" y="4137550"/>
                  <a:pt x="3544033" y="4138286"/>
                </a:cubicBezTo>
                <a:cubicBezTo>
                  <a:pt x="3542408" y="4141782"/>
                  <a:pt x="3542064" y="4144810"/>
                  <a:pt x="3542999" y="4147370"/>
                </a:cubicBezTo>
                <a:cubicBezTo>
                  <a:pt x="3543934" y="4149930"/>
                  <a:pt x="3543589" y="4152957"/>
                  <a:pt x="3541964" y="4156453"/>
                </a:cubicBezTo>
                <a:lnTo>
                  <a:pt x="3534284" y="4159257"/>
                </a:lnTo>
                <a:cubicBezTo>
                  <a:pt x="3530789" y="4157633"/>
                  <a:pt x="3529447" y="4155947"/>
                  <a:pt x="3530260" y="4154199"/>
                </a:cubicBezTo>
                <a:cubicBezTo>
                  <a:pt x="3531073" y="4152452"/>
                  <a:pt x="3529730" y="4150766"/>
                  <a:pt x="3526235" y="4149141"/>
                </a:cubicBezTo>
                <a:cubicBezTo>
                  <a:pt x="3516486" y="4170112"/>
                  <a:pt x="3516448" y="4183909"/>
                  <a:pt x="3526121" y="4190531"/>
                </a:cubicBezTo>
                <a:cubicBezTo>
                  <a:pt x="3535794" y="4197155"/>
                  <a:pt x="3536569" y="4209204"/>
                  <a:pt x="3528444" y="4226681"/>
                </a:cubicBezTo>
                <a:cubicBezTo>
                  <a:pt x="3562906" y="4225699"/>
                  <a:pt x="3588876" y="4229271"/>
                  <a:pt x="3606352" y="4237396"/>
                </a:cubicBezTo>
                <a:cubicBezTo>
                  <a:pt x="3634314" y="4250395"/>
                  <a:pt x="3641795" y="4270876"/>
                  <a:pt x="3628795" y="4298839"/>
                </a:cubicBezTo>
                <a:cubicBezTo>
                  <a:pt x="3596203" y="4304941"/>
                  <a:pt x="3570886" y="4309110"/>
                  <a:pt x="3552842" y="4311349"/>
                </a:cubicBezTo>
                <a:cubicBezTo>
                  <a:pt x="3534799" y="4313587"/>
                  <a:pt x="3519278" y="4328687"/>
                  <a:pt x="3506278" y="4356651"/>
                </a:cubicBezTo>
                <a:cubicBezTo>
                  <a:pt x="3488403" y="4395099"/>
                  <a:pt x="3481052" y="4424625"/>
                  <a:pt x="3484225" y="4445228"/>
                </a:cubicBezTo>
                <a:cubicBezTo>
                  <a:pt x="3487399" y="4465832"/>
                  <a:pt x="3494474" y="4487187"/>
                  <a:pt x="3505451" y="4509293"/>
                </a:cubicBezTo>
                <a:lnTo>
                  <a:pt x="3481076" y="4561722"/>
                </a:lnTo>
                <a:cubicBezTo>
                  <a:pt x="3491562" y="4566598"/>
                  <a:pt x="3493555" y="4576025"/>
                  <a:pt x="3487055" y="4590006"/>
                </a:cubicBezTo>
                <a:cubicBezTo>
                  <a:pt x="3474055" y="4617969"/>
                  <a:pt x="3469488" y="4639225"/>
                  <a:pt x="3473350" y="4653773"/>
                </a:cubicBezTo>
                <a:cubicBezTo>
                  <a:pt x="3477214" y="4668321"/>
                  <a:pt x="3483169" y="4680654"/>
                  <a:pt x="3491218" y="4690772"/>
                </a:cubicBezTo>
                <a:cubicBezTo>
                  <a:pt x="3499267" y="4700891"/>
                  <a:pt x="3507315" y="4711008"/>
                  <a:pt x="3515364" y="4721125"/>
                </a:cubicBezTo>
                <a:cubicBezTo>
                  <a:pt x="3523412" y="4731243"/>
                  <a:pt x="3525934" y="4744105"/>
                  <a:pt x="3522929" y="4759711"/>
                </a:cubicBezTo>
                <a:cubicBezTo>
                  <a:pt x="3515939" y="4756461"/>
                  <a:pt x="3510819" y="4758332"/>
                  <a:pt x="3507569" y="4765323"/>
                </a:cubicBezTo>
                <a:cubicBezTo>
                  <a:pt x="3504319" y="4772313"/>
                  <a:pt x="3495826" y="4776866"/>
                  <a:pt x="3482090" y="4778982"/>
                </a:cubicBezTo>
                <a:lnTo>
                  <a:pt x="3404550" y="4781190"/>
                </a:lnTo>
                <a:cubicBezTo>
                  <a:pt x="3387809" y="4798912"/>
                  <a:pt x="3371537" y="4817915"/>
                  <a:pt x="3355731" y="4838196"/>
                </a:cubicBezTo>
                <a:cubicBezTo>
                  <a:pt x="3339926" y="4858478"/>
                  <a:pt x="3326780" y="4866181"/>
                  <a:pt x="3316295" y="4861307"/>
                </a:cubicBezTo>
                <a:cubicBezTo>
                  <a:pt x="3311420" y="4871793"/>
                  <a:pt x="3309917" y="4879596"/>
                  <a:pt x="3311787" y="4884716"/>
                </a:cubicBezTo>
                <a:cubicBezTo>
                  <a:pt x="3313658" y="4889836"/>
                  <a:pt x="3312968" y="4895892"/>
                  <a:pt x="3309718" y="4902882"/>
                </a:cubicBezTo>
                <a:cubicBezTo>
                  <a:pt x="3306468" y="4909873"/>
                  <a:pt x="3303157" y="4914710"/>
                  <a:pt x="3299784" y="4917393"/>
                </a:cubicBezTo>
                <a:cubicBezTo>
                  <a:pt x="3296412" y="4920075"/>
                  <a:pt x="3293912" y="4923165"/>
                  <a:pt x="3292288" y="4926659"/>
                </a:cubicBezTo>
                <a:cubicBezTo>
                  <a:pt x="3289038" y="4933650"/>
                  <a:pt x="3287881" y="4938425"/>
                  <a:pt x="3288815" y="4940986"/>
                </a:cubicBezTo>
                <a:cubicBezTo>
                  <a:pt x="3289751" y="4943546"/>
                  <a:pt x="3288593" y="4948321"/>
                  <a:pt x="3285343" y="4955311"/>
                </a:cubicBezTo>
                <a:cubicBezTo>
                  <a:pt x="3261366" y="4961168"/>
                  <a:pt x="3239138" y="4967837"/>
                  <a:pt x="3218658" y="4975319"/>
                </a:cubicBezTo>
                <a:cubicBezTo>
                  <a:pt x="3198177" y="4982800"/>
                  <a:pt x="3179443" y="4991093"/>
                  <a:pt x="3162457" y="5000200"/>
                </a:cubicBezTo>
                <a:cubicBezTo>
                  <a:pt x="3145471" y="5009306"/>
                  <a:pt x="3132916" y="5022597"/>
                  <a:pt x="3124791" y="5040074"/>
                </a:cubicBezTo>
                <a:cubicBezTo>
                  <a:pt x="3142513" y="5056814"/>
                  <a:pt x="3149626" y="5064372"/>
                  <a:pt x="3146131" y="5062748"/>
                </a:cubicBezTo>
                <a:cubicBezTo>
                  <a:pt x="3148001" y="5067867"/>
                  <a:pt x="3150684" y="5071241"/>
                  <a:pt x="3154179" y="5072865"/>
                </a:cubicBezTo>
                <a:cubicBezTo>
                  <a:pt x="3152554" y="5076360"/>
                  <a:pt x="3139508" y="5072420"/>
                  <a:pt x="3115041" y="5061045"/>
                </a:cubicBezTo>
                <a:cubicBezTo>
                  <a:pt x="3109032" y="5092258"/>
                  <a:pt x="3103897" y="5123876"/>
                  <a:pt x="3099635" y="5155902"/>
                </a:cubicBezTo>
                <a:cubicBezTo>
                  <a:pt x="3095374" y="5187926"/>
                  <a:pt x="3087679" y="5220481"/>
                  <a:pt x="3076549" y="5253563"/>
                </a:cubicBezTo>
                <a:cubicBezTo>
                  <a:pt x="3073054" y="5251938"/>
                  <a:pt x="3061816" y="5250964"/>
                  <a:pt x="3042837" y="5250643"/>
                </a:cubicBezTo>
                <a:cubicBezTo>
                  <a:pt x="3023859" y="5250322"/>
                  <a:pt x="3009127" y="5247722"/>
                  <a:pt x="2998640" y="5242847"/>
                </a:cubicBezTo>
                <a:cubicBezTo>
                  <a:pt x="2988155" y="5237973"/>
                  <a:pt x="2984537" y="5232041"/>
                  <a:pt x="2987787" y="5225050"/>
                </a:cubicBezTo>
                <a:cubicBezTo>
                  <a:pt x="2980796" y="5221800"/>
                  <a:pt x="2969030" y="5217392"/>
                  <a:pt x="2952489" y="5211827"/>
                </a:cubicBezTo>
                <a:cubicBezTo>
                  <a:pt x="2935947" y="5206263"/>
                  <a:pt x="2925240" y="5208723"/>
                  <a:pt x="2920365" y="5219210"/>
                </a:cubicBezTo>
                <a:lnTo>
                  <a:pt x="2930850" y="5224084"/>
                </a:lnTo>
                <a:cubicBezTo>
                  <a:pt x="2927600" y="5231075"/>
                  <a:pt x="2907403" y="5233375"/>
                  <a:pt x="2870258" y="5230983"/>
                </a:cubicBezTo>
                <a:cubicBezTo>
                  <a:pt x="2833113" y="5228592"/>
                  <a:pt x="2807227" y="5243125"/>
                  <a:pt x="2792602" y="5274583"/>
                </a:cubicBezTo>
                <a:cubicBezTo>
                  <a:pt x="2789353" y="5281574"/>
                  <a:pt x="2786693" y="5294152"/>
                  <a:pt x="2784624" y="5312319"/>
                </a:cubicBezTo>
                <a:cubicBezTo>
                  <a:pt x="2782555" y="5330484"/>
                  <a:pt x="2778270" y="5346558"/>
                  <a:pt x="2771770" y="5360539"/>
                </a:cubicBezTo>
                <a:cubicBezTo>
                  <a:pt x="2765270" y="5374520"/>
                  <a:pt x="2754624" y="5379135"/>
                  <a:pt x="2739829" y="5374383"/>
                </a:cubicBezTo>
                <a:cubicBezTo>
                  <a:pt x="2725035" y="5369631"/>
                  <a:pt x="2714144" y="5365629"/>
                  <a:pt x="2707153" y="5362379"/>
                </a:cubicBezTo>
                <a:cubicBezTo>
                  <a:pt x="2689677" y="5354255"/>
                  <a:pt x="2682563" y="5346697"/>
                  <a:pt x="2685813" y="5339707"/>
                </a:cubicBezTo>
                <a:cubicBezTo>
                  <a:pt x="2689063" y="5332716"/>
                  <a:pt x="2678454" y="5323533"/>
                  <a:pt x="2653988" y="5312159"/>
                </a:cubicBezTo>
                <a:cubicBezTo>
                  <a:pt x="2629521" y="5300784"/>
                  <a:pt x="2606417" y="5307046"/>
                  <a:pt x="2584679" y="5330946"/>
                </a:cubicBezTo>
                <a:cubicBezTo>
                  <a:pt x="2562942" y="5354846"/>
                  <a:pt x="2543334" y="5362733"/>
                  <a:pt x="2525858" y="5354608"/>
                </a:cubicBezTo>
                <a:cubicBezTo>
                  <a:pt x="2527728" y="5359729"/>
                  <a:pt x="2527851" y="5364037"/>
                  <a:pt x="2526226" y="5367532"/>
                </a:cubicBezTo>
                <a:lnTo>
                  <a:pt x="2523788" y="5372775"/>
                </a:lnTo>
                <a:cubicBezTo>
                  <a:pt x="2520538" y="5379766"/>
                  <a:pt x="2518040" y="5382856"/>
                  <a:pt x="2516292" y="5382043"/>
                </a:cubicBezTo>
                <a:cubicBezTo>
                  <a:pt x="2514544" y="5381230"/>
                  <a:pt x="2512045" y="5384319"/>
                  <a:pt x="2508796" y="5391309"/>
                </a:cubicBezTo>
                <a:cubicBezTo>
                  <a:pt x="2507170" y="5394805"/>
                  <a:pt x="2508067" y="5411162"/>
                  <a:pt x="2511487" y="5440382"/>
                </a:cubicBezTo>
                <a:cubicBezTo>
                  <a:pt x="2514905" y="5469601"/>
                  <a:pt x="2516048" y="5494574"/>
                  <a:pt x="2514914" y="5515300"/>
                </a:cubicBezTo>
                <a:cubicBezTo>
                  <a:pt x="2507924" y="5512050"/>
                  <a:pt x="2502802" y="5513921"/>
                  <a:pt x="2499552" y="5520912"/>
                </a:cubicBezTo>
                <a:cubicBezTo>
                  <a:pt x="2454114" y="5499787"/>
                  <a:pt x="2430375" y="5468560"/>
                  <a:pt x="2428335" y="5427229"/>
                </a:cubicBezTo>
                <a:cubicBezTo>
                  <a:pt x="2426296" y="5385899"/>
                  <a:pt x="2421781" y="5363609"/>
                  <a:pt x="2414790" y="5360359"/>
                </a:cubicBezTo>
                <a:cubicBezTo>
                  <a:pt x="2369352" y="5339234"/>
                  <a:pt x="2331739" y="5335562"/>
                  <a:pt x="2301952" y="5349345"/>
                </a:cubicBezTo>
                <a:cubicBezTo>
                  <a:pt x="2272166" y="5363127"/>
                  <a:pt x="2250773" y="5383999"/>
                  <a:pt x="2237773" y="5411961"/>
                </a:cubicBezTo>
                <a:cubicBezTo>
                  <a:pt x="2216648" y="5457401"/>
                  <a:pt x="2205642" y="5494791"/>
                  <a:pt x="2204753" y="5524133"/>
                </a:cubicBezTo>
                <a:cubicBezTo>
                  <a:pt x="2203864" y="5553475"/>
                  <a:pt x="2205290" y="5573266"/>
                  <a:pt x="2209031" y="5583506"/>
                </a:cubicBezTo>
                <a:cubicBezTo>
                  <a:pt x="2203910" y="5585377"/>
                  <a:pt x="2187369" y="5579812"/>
                  <a:pt x="2159406" y="5566812"/>
                </a:cubicBezTo>
                <a:cubicBezTo>
                  <a:pt x="2134940" y="5555438"/>
                  <a:pt x="2107383" y="5541565"/>
                  <a:pt x="2076738" y="5525192"/>
                </a:cubicBezTo>
                <a:cubicBezTo>
                  <a:pt x="2046093" y="5508820"/>
                  <a:pt x="2017601" y="5492385"/>
                  <a:pt x="1991264" y="5475891"/>
                </a:cubicBezTo>
                <a:cubicBezTo>
                  <a:pt x="1964927" y="5459396"/>
                  <a:pt x="1942957" y="5444932"/>
                  <a:pt x="1925359" y="5432499"/>
                </a:cubicBezTo>
                <a:cubicBezTo>
                  <a:pt x="1907760" y="5420066"/>
                  <a:pt x="1900585" y="5410355"/>
                  <a:pt x="1903835" y="5403364"/>
                </a:cubicBezTo>
                <a:cubicBezTo>
                  <a:pt x="1879613" y="5400606"/>
                  <a:pt x="1860512" y="5395975"/>
                  <a:pt x="1846531" y="5389476"/>
                </a:cubicBezTo>
                <a:cubicBezTo>
                  <a:pt x="1851406" y="5378989"/>
                  <a:pt x="1836366" y="5365622"/>
                  <a:pt x="1801414" y="5349373"/>
                </a:cubicBezTo>
                <a:cubicBezTo>
                  <a:pt x="1783937" y="5341248"/>
                  <a:pt x="1771298" y="5336434"/>
                  <a:pt x="1763494" y="5334932"/>
                </a:cubicBezTo>
                <a:cubicBezTo>
                  <a:pt x="1755691" y="5333430"/>
                  <a:pt x="1748295" y="5331053"/>
                  <a:pt x="1741303" y="5327802"/>
                </a:cubicBezTo>
                <a:cubicBezTo>
                  <a:pt x="1727322" y="5321303"/>
                  <a:pt x="1724394" y="5309315"/>
                  <a:pt x="1732519" y="5291838"/>
                </a:cubicBezTo>
                <a:cubicBezTo>
                  <a:pt x="1737394" y="5281353"/>
                  <a:pt x="1743550" y="5270399"/>
                  <a:pt x="1750984" y="5258978"/>
                </a:cubicBezTo>
                <a:cubicBezTo>
                  <a:pt x="1758419" y="5247556"/>
                  <a:pt x="1764574" y="5236603"/>
                  <a:pt x="1769449" y="5226118"/>
                </a:cubicBezTo>
                <a:cubicBezTo>
                  <a:pt x="1775949" y="5212136"/>
                  <a:pt x="1775052" y="5195780"/>
                  <a:pt x="1766759" y="5177046"/>
                </a:cubicBezTo>
                <a:cubicBezTo>
                  <a:pt x="1758464" y="5158312"/>
                  <a:pt x="1747327" y="5145695"/>
                  <a:pt x="1733346" y="5139195"/>
                </a:cubicBezTo>
                <a:cubicBezTo>
                  <a:pt x="1715869" y="5131070"/>
                  <a:pt x="1703475" y="5134873"/>
                  <a:pt x="1696162" y="5150602"/>
                </a:cubicBezTo>
                <a:cubicBezTo>
                  <a:pt x="1688850" y="5166331"/>
                  <a:pt x="1679951" y="5171758"/>
                  <a:pt x="1669465" y="5166883"/>
                </a:cubicBezTo>
                <a:cubicBezTo>
                  <a:pt x="1665970" y="5165258"/>
                  <a:pt x="1664628" y="5163571"/>
                  <a:pt x="1665440" y="5161824"/>
                </a:cubicBezTo>
                <a:cubicBezTo>
                  <a:pt x="1666253" y="5160076"/>
                  <a:pt x="1664912" y="5158390"/>
                  <a:pt x="1661417" y="5156765"/>
                </a:cubicBezTo>
                <a:cubicBezTo>
                  <a:pt x="1651667" y="5177736"/>
                  <a:pt x="1638053" y="5184160"/>
                  <a:pt x="1620577" y="5176035"/>
                </a:cubicBezTo>
                <a:cubicBezTo>
                  <a:pt x="1592614" y="5163035"/>
                  <a:pt x="1574241" y="5138553"/>
                  <a:pt x="1565457" y="5102589"/>
                </a:cubicBezTo>
                <a:cubicBezTo>
                  <a:pt x="1556673" y="5066624"/>
                  <a:pt x="1526065" y="5036455"/>
                  <a:pt x="1473635" y="5012080"/>
                </a:cubicBezTo>
                <a:cubicBezTo>
                  <a:pt x="1456650" y="5021187"/>
                  <a:pt x="1438199" y="5024298"/>
                  <a:pt x="1418286" y="5021417"/>
                </a:cubicBezTo>
                <a:cubicBezTo>
                  <a:pt x="1398372" y="5018534"/>
                  <a:pt x="1379799" y="5017339"/>
                  <a:pt x="1362568" y="5017830"/>
                </a:cubicBezTo>
                <a:cubicBezTo>
                  <a:pt x="1372318" y="4996858"/>
                  <a:pt x="1372862" y="4970544"/>
                  <a:pt x="1364200" y="4938887"/>
                </a:cubicBezTo>
                <a:cubicBezTo>
                  <a:pt x="1355538" y="4907231"/>
                  <a:pt x="1328488" y="4880839"/>
                  <a:pt x="1283049" y="4859714"/>
                </a:cubicBezTo>
                <a:cubicBezTo>
                  <a:pt x="1265572" y="4851589"/>
                  <a:pt x="1244907" y="4852610"/>
                  <a:pt x="1221054" y="4862773"/>
                </a:cubicBezTo>
                <a:cubicBezTo>
                  <a:pt x="1197200" y="4872937"/>
                  <a:pt x="1171254" y="4885317"/>
                  <a:pt x="1143215" y="4899911"/>
                </a:cubicBezTo>
                <a:cubicBezTo>
                  <a:pt x="1115177" y="4914506"/>
                  <a:pt x="1085390" y="4928289"/>
                  <a:pt x="1053855" y="4941258"/>
                </a:cubicBezTo>
                <a:cubicBezTo>
                  <a:pt x="1022322" y="4954228"/>
                  <a:pt x="989323" y="4961203"/>
                  <a:pt x="954862" y="4962184"/>
                </a:cubicBezTo>
                <a:cubicBezTo>
                  <a:pt x="959736" y="4951699"/>
                  <a:pt x="980439" y="4936882"/>
                  <a:pt x="1016972" y="4917734"/>
                </a:cubicBezTo>
                <a:cubicBezTo>
                  <a:pt x="1053502" y="4898587"/>
                  <a:pt x="1092594" y="4878504"/>
                  <a:pt x="1134246" y="4857485"/>
                </a:cubicBezTo>
                <a:cubicBezTo>
                  <a:pt x="1175898" y="4836467"/>
                  <a:pt x="1215396" y="4815511"/>
                  <a:pt x="1252741" y="4794616"/>
                </a:cubicBezTo>
                <a:cubicBezTo>
                  <a:pt x="1290084" y="4773720"/>
                  <a:pt x="1311195" y="4758029"/>
                  <a:pt x="1316070" y="4747544"/>
                </a:cubicBezTo>
                <a:cubicBezTo>
                  <a:pt x="1327444" y="4723077"/>
                  <a:pt x="1318905" y="4695728"/>
                  <a:pt x="1290452" y="4665496"/>
                </a:cubicBezTo>
                <a:cubicBezTo>
                  <a:pt x="1261999" y="4635265"/>
                  <a:pt x="1247650" y="4615843"/>
                  <a:pt x="1247404" y="4607226"/>
                </a:cubicBezTo>
                <a:lnTo>
                  <a:pt x="1244967" y="4612469"/>
                </a:lnTo>
                <a:cubicBezTo>
                  <a:pt x="1244967" y="4612469"/>
                  <a:pt x="1239947" y="4602697"/>
                  <a:pt x="1229905" y="4583151"/>
                </a:cubicBezTo>
                <a:cubicBezTo>
                  <a:pt x="1219864" y="4563605"/>
                  <a:pt x="1208887" y="4541499"/>
                  <a:pt x="1196975" y="4516832"/>
                </a:cubicBezTo>
                <a:cubicBezTo>
                  <a:pt x="1185063" y="4492167"/>
                  <a:pt x="1173619" y="4468780"/>
                  <a:pt x="1162642" y="4446674"/>
                </a:cubicBezTo>
                <a:cubicBezTo>
                  <a:pt x="1151666" y="4424568"/>
                  <a:pt x="1142682" y="4411890"/>
                  <a:pt x="1135692" y="4408640"/>
                </a:cubicBezTo>
                <a:cubicBezTo>
                  <a:pt x="1118215" y="4400515"/>
                  <a:pt x="1111263" y="4383468"/>
                  <a:pt x="1114835" y="4357498"/>
                </a:cubicBezTo>
                <a:cubicBezTo>
                  <a:pt x="1118406" y="4331530"/>
                  <a:pt x="1123196" y="4302938"/>
                  <a:pt x="1129205" y="4271726"/>
                </a:cubicBezTo>
                <a:cubicBezTo>
                  <a:pt x="1135214" y="4240513"/>
                  <a:pt x="1135636" y="4209892"/>
                  <a:pt x="1130469" y="4179859"/>
                </a:cubicBezTo>
                <a:cubicBezTo>
                  <a:pt x="1125303" y="4149828"/>
                  <a:pt x="1103495" y="4125874"/>
                  <a:pt x="1065047" y="4107999"/>
                </a:cubicBezTo>
                <a:cubicBezTo>
                  <a:pt x="1040580" y="4096625"/>
                  <a:pt x="1015300" y="4086998"/>
                  <a:pt x="989208" y="4079118"/>
                </a:cubicBezTo>
                <a:cubicBezTo>
                  <a:pt x="963117" y="4071239"/>
                  <a:pt x="937837" y="4061612"/>
                  <a:pt x="913370" y="4050237"/>
                </a:cubicBezTo>
                <a:cubicBezTo>
                  <a:pt x="918245" y="4039751"/>
                  <a:pt x="931451" y="4034201"/>
                  <a:pt x="952990" y="4033588"/>
                </a:cubicBezTo>
                <a:cubicBezTo>
                  <a:pt x="974529" y="4032975"/>
                  <a:pt x="998283" y="4034454"/>
                  <a:pt x="1024253" y="4038026"/>
                </a:cubicBezTo>
                <a:cubicBezTo>
                  <a:pt x="1050222" y="4041598"/>
                  <a:pt x="1073569" y="4043951"/>
                  <a:pt x="1094297" y="4045084"/>
                </a:cubicBezTo>
                <a:cubicBezTo>
                  <a:pt x="1115023" y="4046219"/>
                  <a:pt x="1128636" y="4039795"/>
                  <a:pt x="1135136" y="4025813"/>
                </a:cubicBezTo>
                <a:cubicBezTo>
                  <a:pt x="1159510" y="3973384"/>
                  <a:pt x="1161595" y="3925470"/>
                  <a:pt x="1141390" y="3882070"/>
                </a:cubicBezTo>
                <a:cubicBezTo>
                  <a:pt x="1121184" y="3838671"/>
                  <a:pt x="1103156" y="3811160"/>
                  <a:pt x="1087304" y="3799541"/>
                </a:cubicBezTo>
                <a:cubicBezTo>
                  <a:pt x="1080313" y="3796291"/>
                  <a:pt x="1062024" y="3789913"/>
                  <a:pt x="1032437" y="3780409"/>
                </a:cubicBezTo>
                <a:cubicBezTo>
                  <a:pt x="1002850" y="3770904"/>
                  <a:pt x="986430" y="3769647"/>
                  <a:pt x="983181" y="3776638"/>
                </a:cubicBezTo>
                <a:cubicBezTo>
                  <a:pt x="961963" y="3758272"/>
                  <a:pt x="949140" y="3746998"/>
                  <a:pt x="944709" y="3742813"/>
                </a:cubicBezTo>
                <a:cubicBezTo>
                  <a:pt x="940279" y="3738627"/>
                  <a:pt x="942939" y="3726049"/>
                  <a:pt x="952688" y="3705077"/>
                </a:cubicBezTo>
                <a:cubicBezTo>
                  <a:pt x="956184" y="3706703"/>
                  <a:pt x="958866" y="3710075"/>
                  <a:pt x="960737" y="3715196"/>
                </a:cubicBezTo>
                <a:cubicBezTo>
                  <a:pt x="967728" y="3718445"/>
                  <a:pt x="972035" y="3718322"/>
                  <a:pt x="973660" y="3714827"/>
                </a:cubicBezTo>
                <a:lnTo>
                  <a:pt x="978535" y="3704341"/>
                </a:lnTo>
                <a:cubicBezTo>
                  <a:pt x="957563" y="3694591"/>
                  <a:pt x="949761" y="3693089"/>
                  <a:pt x="955126" y="3699834"/>
                </a:cubicBezTo>
                <a:cubicBezTo>
                  <a:pt x="960492" y="3706579"/>
                  <a:pt x="952688" y="3705077"/>
                  <a:pt x="931717" y="3695328"/>
                </a:cubicBezTo>
                <a:cubicBezTo>
                  <a:pt x="921231" y="3690453"/>
                  <a:pt x="916800" y="3686267"/>
                  <a:pt x="918425" y="3682772"/>
                </a:cubicBezTo>
                <a:cubicBezTo>
                  <a:pt x="920050" y="3679276"/>
                  <a:pt x="934253" y="3678441"/>
                  <a:pt x="961036" y="3680264"/>
                </a:cubicBezTo>
                <a:cubicBezTo>
                  <a:pt x="987818" y="3682089"/>
                  <a:pt x="1005517" y="3682879"/>
                  <a:pt x="1014132" y="3682633"/>
                </a:cubicBezTo>
                <a:lnTo>
                  <a:pt x="994632" y="3724577"/>
                </a:lnTo>
                <a:cubicBezTo>
                  <a:pt x="999752" y="3722706"/>
                  <a:pt x="1005808" y="3723396"/>
                  <a:pt x="1012798" y="3726646"/>
                </a:cubicBezTo>
                <a:cubicBezTo>
                  <a:pt x="1016294" y="3728271"/>
                  <a:pt x="1016417" y="3732578"/>
                  <a:pt x="1013166" y="3739570"/>
                </a:cubicBezTo>
                <a:cubicBezTo>
                  <a:pt x="1087456" y="3744352"/>
                  <a:pt x="1130941" y="3742251"/>
                  <a:pt x="1143619" y="3733267"/>
                </a:cubicBezTo>
                <a:cubicBezTo>
                  <a:pt x="1156297" y="3724284"/>
                  <a:pt x="1174378" y="3708249"/>
                  <a:pt x="1197865" y="3685161"/>
                </a:cubicBezTo>
                <a:cubicBezTo>
                  <a:pt x="1205990" y="3667684"/>
                  <a:pt x="1206840" y="3652140"/>
                  <a:pt x="1200416" y="3638527"/>
                </a:cubicBezTo>
                <a:cubicBezTo>
                  <a:pt x="1193993" y="3624913"/>
                  <a:pt x="1195657" y="3607621"/>
                  <a:pt x="1205406" y="3586649"/>
                </a:cubicBezTo>
                <a:cubicBezTo>
                  <a:pt x="1207031" y="3583153"/>
                  <a:pt x="1217088" y="3572951"/>
                  <a:pt x="1235575" y="3556042"/>
                </a:cubicBezTo>
                <a:cubicBezTo>
                  <a:pt x="1254064" y="3539133"/>
                  <a:pt x="1273770" y="3519602"/>
                  <a:pt x="1294697" y="3497449"/>
                </a:cubicBezTo>
                <a:cubicBezTo>
                  <a:pt x="1315622" y="3475297"/>
                  <a:pt x="1337359" y="3451397"/>
                  <a:pt x="1359910" y="3425750"/>
                </a:cubicBezTo>
                <a:cubicBezTo>
                  <a:pt x="1382461" y="3400101"/>
                  <a:pt x="1399423" y="3375045"/>
                  <a:pt x="1410798" y="3350577"/>
                </a:cubicBezTo>
                <a:cubicBezTo>
                  <a:pt x="1412423" y="3347082"/>
                  <a:pt x="1405470" y="3330035"/>
                  <a:pt x="1389940" y="3299436"/>
                </a:cubicBezTo>
                <a:cubicBezTo>
                  <a:pt x="1374411" y="3268838"/>
                  <a:pt x="1356260" y="3237020"/>
                  <a:pt x="1335487" y="3203983"/>
                </a:cubicBezTo>
                <a:cubicBezTo>
                  <a:pt x="1314714" y="3170947"/>
                  <a:pt x="1295345" y="3141750"/>
                  <a:pt x="1277378" y="3116394"/>
                </a:cubicBezTo>
                <a:cubicBezTo>
                  <a:pt x="1259410" y="3091038"/>
                  <a:pt x="1249614" y="3080108"/>
                  <a:pt x="1247989" y="3083604"/>
                </a:cubicBezTo>
                <a:cubicBezTo>
                  <a:pt x="1249614" y="3080108"/>
                  <a:pt x="1266155" y="3085673"/>
                  <a:pt x="1297613" y="3100297"/>
                </a:cubicBezTo>
                <a:cubicBezTo>
                  <a:pt x="1301353" y="3110538"/>
                  <a:pt x="1309464" y="3122810"/>
                  <a:pt x="1321942" y="3137112"/>
                </a:cubicBezTo>
                <a:cubicBezTo>
                  <a:pt x="1334422" y="3151416"/>
                  <a:pt x="1345903" y="3161005"/>
                  <a:pt x="1356390" y="3165880"/>
                </a:cubicBezTo>
                <a:cubicBezTo>
                  <a:pt x="1363380" y="3169130"/>
                  <a:pt x="1367688" y="3169007"/>
                  <a:pt x="1369313" y="3165512"/>
                </a:cubicBezTo>
                <a:cubicBezTo>
                  <a:pt x="1370938" y="3162017"/>
                  <a:pt x="1375246" y="3161893"/>
                  <a:pt x="1382236" y="3165143"/>
                </a:cubicBezTo>
                <a:cubicBezTo>
                  <a:pt x="1420684" y="3183018"/>
                  <a:pt x="1438529" y="3204067"/>
                  <a:pt x="1435770" y="3228288"/>
                </a:cubicBezTo>
                <a:lnTo>
                  <a:pt x="1503928" y="3259975"/>
                </a:lnTo>
                <a:cubicBezTo>
                  <a:pt x="1510428" y="3245994"/>
                  <a:pt x="1530787" y="3234205"/>
                  <a:pt x="1565004" y="3224608"/>
                </a:cubicBezTo>
                <a:cubicBezTo>
                  <a:pt x="1599221" y="3215011"/>
                  <a:pt x="1620392" y="3201475"/>
                  <a:pt x="1628516" y="3183998"/>
                </a:cubicBezTo>
                <a:cubicBezTo>
                  <a:pt x="1638267" y="3163025"/>
                  <a:pt x="1631006" y="3135209"/>
                  <a:pt x="1606738" y="3100548"/>
                </a:cubicBezTo>
                <a:cubicBezTo>
                  <a:pt x="1582471" y="3065887"/>
                  <a:pt x="1576024" y="3036323"/>
                  <a:pt x="1587399" y="3011855"/>
                </a:cubicBezTo>
                <a:cubicBezTo>
                  <a:pt x="1597149" y="2990883"/>
                  <a:pt x="1614258" y="2986085"/>
                  <a:pt x="1638725" y="2997460"/>
                </a:cubicBezTo>
                <a:cubicBezTo>
                  <a:pt x="1659696" y="3007209"/>
                  <a:pt x="1677480" y="3026103"/>
                  <a:pt x="1692073" y="3054142"/>
                </a:cubicBezTo>
                <a:cubicBezTo>
                  <a:pt x="1706668" y="3082181"/>
                  <a:pt x="1722704" y="3100263"/>
                  <a:pt x="1740181" y="3108388"/>
                </a:cubicBezTo>
                <a:cubicBezTo>
                  <a:pt x="1757657" y="3116513"/>
                  <a:pt x="1775172" y="3110841"/>
                  <a:pt x="1792725" y="3091370"/>
                </a:cubicBezTo>
                <a:cubicBezTo>
                  <a:pt x="1810278" y="3071902"/>
                  <a:pt x="1826366" y="3046438"/>
                  <a:pt x="1840991" y="3014980"/>
                </a:cubicBezTo>
                <a:cubicBezTo>
                  <a:pt x="1849116" y="2997503"/>
                  <a:pt x="1847690" y="2977713"/>
                  <a:pt x="1836714" y="2955606"/>
                </a:cubicBezTo>
                <a:cubicBezTo>
                  <a:pt x="1825737" y="2933500"/>
                  <a:pt x="1812138" y="2910175"/>
                  <a:pt x="1795919" y="2885632"/>
                </a:cubicBezTo>
                <a:cubicBezTo>
                  <a:pt x="1779700" y="2861088"/>
                  <a:pt x="1766508" y="2836891"/>
                  <a:pt x="1756344" y="2813036"/>
                </a:cubicBezTo>
                <a:cubicBezTo>
                  <a:pt x="1746180" y="2789183"/>
                  <a:pt x="1746785" y="2765022"/>
                  <a:pt x="1758160" y="2740555"/>
                </a:cubicBezTo>
                <a:cubicBezTo>
                  <a:pt x="1754664" y="2738930"/>
                  <a:pt x="1749583" y="2727003"/>
                  <a:pt x="1742913" y="2704774"/>
                </a:cubicBezTo>
                <a:cubicBezTo>
                  <a:pt x="1736245" y="2682545"/>
                  <a:pt x="1727361" y="2658224"/>
                  <a:pt x="1716262" y="2631810"/>
                </a:cubicBezTo>
                <a:cubicBezTo>
                  <a:pt x="1705162" y="2605397"/>
                  <a:pt x="1693251" y="2580730"/>
                  <a:pt x="1680526" y="2557812"/>
                </a:cubicBezTo>
                <a:cubicBezTo>
                  <a:pt x="1667802" y="2534894"/>
                  <a:pt x="1650953" y="2518559"/>
                  <a:pt x="1629982" y="2508810"/>
                </a:cubicBezTo>
                <a:cubicBezTo>
                  <a:pt x="1626486" y="2507184"/>
                  <a:pt x="1622586" y="2506433"/>
                  <a:pt x="1618277" y="2506556"/>
                </a:cubicBezTo>
                <a:cubicBezTo>
                  <a:pt x="1613970" y="2506679"/>
                  <a:pt x="1610068" y="2505927"/>
                  <a:pt x="1606572" y="2504302"/>
                </a:cubicBezTo>
                <a:cubicBezTo>
                  <a:pt x="1589097" y="2496177"/>
                  <a:pt x="1582795" y="2486872"/>
                  <a:pt x="1587670" y="2476386"/>
                </a:cubicBezTo>
                <a:cubicBezTo>
                  <a:pt x="1542722" y="2472492"/>
                  <a:pt x="1511004" y="2479001"/>
                  <a:pt x="1492516" y="2495910"/>
                </a:cubicBezTo>
                <a:cubicBezTo>
                  <a:pt x="1474027" y="2512820"/>
                  <a:pt x="1447430" y="2517457"/>
                  <a:pt x="1412723" y="2509823"/>
                </a:cubicBezTo>
                <a:cubicBezTo>
                  <a:pt x="1422717" y="2497467"/>
                  <a:pt x="1436208" y="2486735"/>
                  <a:pt x="1453194" y="2477629"/>
                </a:cubicBezTo>
                <a:cubicBezTo>
                  <a:pt x="1470180" y="2468523"/>
                  <a:pt x="1483915" y="2466407"/>
                  <a:pt x="1494402" y="2471282"/>
                </a:cubicBezTo>
                <a:cubicBezTo>
                  <a:pt x="1496027" y="2467786"/>
                  <a:pt x="1495965" y="2465633"/>
                  <a:pt x="1494217" y="2464820"/>
                </a:cubicBezTo>
                <a:cubicBezTo>
                  <a:pt x="1492470" y="2464008"/>
                  <a:pt x="1492408" y="2461854"/>
                  <a:pt x="1494033" y="2458358"/>
                </a:cubicBezTo>
                <a:cubicBezTo>
                  <a:pt x="1497283" y="2451368"/>
                  <a:pt x="1502810" y="2448624"/>
                  <a:pt x="1510613" y="2450127"/>
                </a:cubicBezTo>
                <a:cubicBezTo>
                  <a:pt x="1518416" y="2451628"/>
                  <a:pt x="1523942" y="2448884"/>
                  <a:pt x="1527192" y="2441894"/>
                </a:cubicBezTo>
                <a:cubicBezTo>
                  <a:pt x="1538567" y="2417426"/>
                  <a:pt x="1540046" y="2393673"/>
                  <a:pt x="1531630" y="2370631"/>
                </a:cubicBezTo>
                <a:cubicBezTo>
                  <a:pt x="1523214" y="2347591"/>
                  <a:pt x="1515265" y="2325829"/>
                  <a:pt x="1507784" y="2305347"/>
                </a:cubicBezTo>
                <a:cubicBezTo>
                  <a:pt x="1530533" y="2256414"/>
                  <a:pt x="1535362" y="2214026"/>
                  <a:pt x="1522269" y="2178184"/>
                </a:cubicBezTo>
                <a:cubicBezTo>
                  <a:pt x="1509177" y="2142342"/>
                  <a:pt x="1504256" y="2120926"/>
                  <a:pt x="1507506" y="2113936"/>
                </a:cubicBezTo>
                <a:cubicBezTo>
                  <a:pt x="1484909" y="2107680"/>
                  <a:pt x="1464060" y="2102239"/>
                  <a:pt x="1444959" y="2097609"/>
                </a:cubicBezTo>
                <a:cubicBezTo>
                  <a:pt x="1425857" y="2092979"/>
                  <a:pt x="1407567" y="2086602"/>
                  <a:pt x="1390091" y="2078477"/>
                </a:cubicBezTo>
                <a:cubicBezTo>
                  <a:pt x="1390091" y="2078477"/>
                  <a:pt x="1379790" y="2080064"/>
                  <a:pt x="1359185" y="2083238"/>
                </a:cubicBezTo>
                <a:cubicBezTo>
                  <a:pt x="1338582" y="2086411"/>
                  <a:pt x="1315356" y="2088366"/>
                  <a:pt x="1289510" y="2089102"/>
                </a:cubicBezTo>
                <a:cubicBezTo>
                  <a:pt x="1263664" y="2089838"/>
                  <a:pt x="1239971" y="2090513"/>
                  <a:pt x="1218431" y="2091126"/>
                </a:cubicBezTo>
                <a:cubicBezTo>
                  <a:pt x="1196892" y="2091740"/>
                  <a:pt x="1182628" y="2090421"/>
                  <a:pt x="1175637" y="2087171"/>
                </a:cubicBezTo>
                <a:cubicBezTo>
                  <a:pt x="1172141" y="2085546"/>
                  <a:pt x="1169052" y="2083048"/>
                  <a:pt x="1166370" y="2079674"/>
                </a:cubicBezTo>
                <a:cubicBezTo>
                  <a:pt x="1163687" y="2076303"/>
                  <a:pt x="1158851" y="2072991"/>
                  <a:pt x="1151860" y="2069741"/>
                </a:cubicBezTo>
                <a:cubicBezTo>
                  <a:pt x="1138369" y="2080473"/>
                  <a:pt x="1125101" y="2083868"/>
                  <a:pt x="1112055" y="2079929"/>
                </a:cubicBezTo>
                <a:cubicBezTo>
                  <a:pt x="1099009" y="2075989"/>
                  <a:pt x="1084682" y="2072517"/>
                  <a:pt x="1069077" y="2069511"/>
                </a:cubicBezTo>
                <a:cubicBezTo>
                  <a:pt x="1073951" y="2059026"/>
                  <a:pt x="1099207" y="2052702"/>
                  <a:pt x="1144846" y="2050540"/>
                </a:cubicBezTo>
                <a:cubicBezTo>
                  <a:pt x="1190484" y="2048378"/>
                  <a:pt x="1218546" y="2049735"/>
                  <a:pt x="1229032" y="2054610"/>
                </a:cubicBezTo>
                <a:cubicBezTo>
                  <a:pt x="1232528" y="2056235"/>
                  <a:pt x="1245450" y="2055866"/>
                  <a:pt x="1267802" y="2053505"/>
                </a:cubicBezTo>
                <a:cubicBezTo>
                  <a:pt x="1290153" y="2051145"/>
                  <a:pt x="1315471" y="2046974"/>
                  <a:pt x="1343755" y="2040995"/>
                </a:cubicBezTo>
                <a:cubicBezTo>
                  <a:pt x="1372039" y="2035016"/>
                  <a:pt x="1398109" y="2026945"/>
                  <a:pt x="1421962" y="2016781"/>
                </a:cubicBezTo>
                <a:cubicBezTo>
                  <a:pt x="1445816" y="2006616"/>
                  <a:pt x="1461806" y="1992796"/>
                  <a:pt x="1469930" y="1975320"/>
                </a:cubicBezTo>
                <a:cubicBezTo>
                  <a:pt x="1495930" y="1919395"/>
                  <a:pt x="1492143" y="1877253"/>
                  <a:pt x="1458569" y="1848891"/>
                </a:cubicBezTo>
                <a:cubicBezTo>
                  <a:pt x="1424996" y="1820530"/>
                  <a:pt x="1393982" y="1791234"/>
                  <a:pt x="1365529" y="1761004"/>
                </a:cubicBezTo>
                <a:cubicBezTo>
                  <a:pt x="1382760" y="1760513"/>
                  <a:pt x="1403709" y="1754311"/>
                  <a:pt x="1428376" y="1742400"/>
                </a:cubicBezTo>
                <a:cubicBezTo>
                  <a:pt x="1453042" y="1730488"/>
                  <a:pt x="1471062" y="1712299"/>
                  <a:pt x="1482438" y="1687831"/>
                </a:cubicBezTo>
                <a:cubicBezTo>
                  <a:pt x="1501937" y="1645889"/>
                  <a:pt x="1507540" y="1615550"/>
                  <a:pt x="1499245" y="1596816"/>
                </a:cubicBezTo>
                <a:cubicBezTo>
                  <a:pt x="1490952" y="1578082"/>
                  <a:pt x="1478880" y="1562906"/>
                  <a:pt x="1463028" y="1551286"/>
                </a:cubicBezTo>
                <a:cubicBezTo>
                  <a:pt x="1447176" y="1539665"/>
                  <a:pt x="1431324" y="1528046"/>
                  <a:pt x="1415474" y="1516425"/>
                </a:cubicBezTo>
                <a:cubicBezTo>
                  <a:pt x="1399622" y="1504805"/>
                  <a:pt x="1393075" y="1486885"/>
                  <a:pt x="1395835" y="1462662"/>
                </a:cubicBezTo>
                <a:cubicBezTo>
                  <a:pt x="1395835" y="1462662"/>
                  <a:pt x="1405731" y="1461950"/>
                  <a:pt x="1425521" y="1460524"/>
                </a:cubicBezTo>
                <a:cubicBezTo>
                  <a:pt x="1445314" y="1459098"/>
                  <a:pt x="1468538" y="1457143"/>
                  <a:pt x="1495197" y="1454660"/>
                </a:cubicBezTo>
                <a:cubicBezTo>
                  <a:pt x="1521857" y="1452176"/>
                  <a:pt x="1547987" y="1446258"/>
                  <a:pt x="1573588" y="1436906"/>
                </a:cubicBezTo>
                <a:cubicBezTo>
                  <a:pt x="1599190" y="1427554"/>
                  <a:pt x="1616053" y="1414141"/>
                  <a:pt x="1624178" y="1396664"/>
                </a:cubicBezTo>
                <a:cubicBezTo>
                  <a:pt x="1648553" y="1344234"/>
                  <a:pt x="1650982" y="1293292"/>
                  <a:pt x="1631465" y="1243837"/>
                </a:cubicBezTo>
                <a:cubicBezTo>
                  <a:pt x="1611950" y="1194383"/>
                  <a:pt x="1583068" y="1149074"/>
                  <a:pt x="1544818" y="1107912"/>
                </a:cubicBezTo>
                <a:cubicBezTo>
                  <a:pt x="1506569" y="1066751"/>
                  <a:pt x="1462854" y="1030488"/>
                  <a:pt x="1413675" y="999123"/>
                </a:cubicBezTo>
                <a:cubicBezTo>
                  <a:pt x="1364496" y="967758"/>
                  <a:pt x="1322430" y="943950"/>
                  <a:pt x="1287476" y="927701"/>
                </a:cubicBezTo>
                <a:cubicBezTo>
                  <a:pt x="1280486" y="924451"/>
                  <a:pt x="1273089" y="922075"/>
                  <a:pt x="1265286" y="920572"/>
                </a:cubicBezTo>
                <a:cubicBezTo>
                  <a:pt x="1257483" y="919070"/>
                  <a:pt x="1250086" y="916694"/>
                  <a:pt x="1243097" y="913445"/>
                </a:cubicBezTo>
                <a:cubicBezTo>
                  <a:pt x="1222124" y="903695"/>
                  <a:pt x="1211270" y="885896"/>
                  <a:pt x="1210533" y="860049"/>
                </a:cubicBezTo>
                <a:cubicBezTo>
                  <a:pt x="1217524" y="863299"/>
                  <a:pt x="1229353" y="869860"/>
                  <a:pt x="1246016" y="879733"/>
                </a:cubicBezTo>
                <a:cubicBezTo>
                  <a:pt x="1262680" y="889605"/>
                  <a:pt x="1268574" y="899785"/>
                  <a:pt x="1263699" y="910270"/>
                </a:cubicBezTo>
                <a:lnTo>
                  <a:pt x="1363315" y="956582"/>
                </a:lnTo>
                <a:cubicBezTo>
                  <a:pt x="1398513" y="981447"/>
                  <a:pt x="1431965" y="1005500"/>
                  <a:pt x="1463667" y="1028741"/>
                </a:cubicBezTo>
                <a:cubicBezTo>
                  <a:pt x="1488380" y="1048731"/>
                  <a:pt x="1512563" y="1065287"/>
                  <a:pt x="1536218" y="1078410"/>
                </a:cubicBezTo>
                <a:cubicBezTo>
                  <a:pt x="1559873" y="1091532"/>
                  <a:pt x="1573448" y="1098906"/>
                  <a:pt x="1576942" y="1100531"/>
                </a:cubicBezTo>
                <a:cubicBezTo>
                  <a:pt x="1583934" y="1103781"/>
                  <a:pt x="1596044" y="1105160"/>
                  <a:pt x="1613275" y="1104669"/>
                </a:cubicBezTo>
                <a:cubicBezTo>
                  <a:pt x="1620021" y="1099304"/>
                  <a:pt x="1633818" y="1099342"/>
                  <a:pt x="1654666" y="1104784"/>
                </a:cubicBezTo>
                <a:cubicBezTo>
                  <a:pt x="1675516" y="1110226"/>
                  <a:pt x="1698864" y="1112579"/>
                  <a:pt x="1724710" y="1111843"/>
                </a:cubicBezTo>
                <a:cubicBezTo>
                  <a:pt x="1750557" y="1111108"/>
                  <a:pt x="1776688" y="1105190"/>
                  <a:pt x="1803102" y="1094090"/>
                </a:cubicBezTo>
                <a:cubicBezTo>
                  <a:pt x="1829515" y="1082991"/>
                  <a:pt x="1852472" y="1056470"/>
                  <a:pt x="1871972" y="1014526"/>
                </a:cubicBezTo>
                <a:cubicBezTo>
                  <a:pt x="1878472" y="1000545"/>
                  <a:pt x="1871458" y="981343"/>
                  <a:pt x="1850931" y="956923"/>
                </a:cubicBezTo>
                <a:cubicBezTo>
                  <a:pt x="1830403" y="932502"/>
                  <a:pt x="1829076" y="901068"/>
                  <a:pt x="1846951" y="862620"/>
                </a:cubicBezTo>
                <a:cubicBezTo>
                  <a:pt x="1855567" y="862373"/>
                  <a:pt x="1868613" y="866313"/>
                  <a:pt x="1886089" y="874438"/>
                </a:cubicBezTo>
                <a:cubicBezTo>
                  <a:pt x="1893080" y="877688"/>
                  <a:pt x="1901413" y="882624"/>
                  <a:pt x="1911085" y="889247"/>
                </a:cubicBezTo>
                <a:cubicBezTo>
                  <a:pt x="1920759" y="895869"/>
                  <a:pt x="1929090" y="900806"/>
                  <a:pt x="1936081" y="904056"/>
                </a:cubicBezTo>
                <a:cubicBezTo>
                  <a:pt x="1985015" y="926806"/>
                  <a:pt x="2027098" y="920864"/>
                  <a:pt x="2062325" y="886233"/>
                </a:cubicBezTo>
                <a:cubicBezTo>
                  <a:pt x="2097555" y="851602"/>
                  <a:pt x="2160025" y="774376"/>
                  <a:pt x="2249735" y="654554"/>
                </a:cubicBezTo>
                <a:cubicBezTo>
                  <a:pt x="2239250" y="649679"/>
                  <a:pt x="2236038" y="642873"/>
                  <a:pt x="2240101" y="634134"/>
                </a:cubicBezTo>
                <a:cubicBezTo>
                  <a:pt x="2244163" y="625396"/>
                  <a:pt x="2246071" y="616718"/>
                  <a:pt x="2245826" y="608103"/>
                </a:cubicBezTo>
                <a:cubicBezTo>
                  <a:pt x="2260053" y="623219"/>
                  <a:pt x="2277208" y="650323"/>
                  <a:pt x="2297291" y="689415"/>
                </a:cubicBezTo>
                <a:cubicBezTo>
                  <a:pt x="2317373" y="728507"/>
                  <a:pt x="2339648" y="753740"/>
                  <a:pt x="2364115" y="765115"/>
                </a:cubicBezTo>
                <a:cubicBezTo>
                  <a:pt x="2395573" y="779740"/>
                  <a:pt x="2425926" y="755594"/>
                  <a:pt x="2455175" y="692679"/>
                </a:cubicBezTo>
                <a:cubicBezTo>
                  <a:pt x="2440704" y="668947"/>
                  <a:pt x="2429789" y="648995"/>
                  <a:pt x="2422430" y="632822"/>
                </a:cubicBezTo>
                <a:cubicBezTo>
                  <a:pt x="2415072" y="616649"/>
                  <a:pt x="2417893" y="594581"/>
                  <a:pt x="2430892" y="566619"/>
                </a:cubicBezTo>
                <a:cubicBezTo>
                  <a:pt x="2434955" y="557881"/>
                  <a:pt x="2440186" y="552342"/>
                  <a:pt x="2446587" y="550004"/>
                </a:cubicBezTo>
                <a:close/>
                <a:moveTo>
                  <a:pt x="3811853" y="462620"/>
                </a:moveTo>
                <a:cubicBezTo>
                  <a:pt x="3825589" y="460505"/>
                  <a:pt x="3842537" y="465196"/>
                  <a:pt x="3862696" y="476694"/>
                </a:cubicBezTo>
                <a:cubicBezTo>
                  <a:pt x="3882855" y="488191"/>
                  <a:pt x="3894560" y="490445"/>
                  <a:pt x="3897810" y="483454"/>
                </a:cubicBezTo>
                <a:cubicBezTo>
                  <a:pt x="3904800" y="486704"/>
                  <a:pt x="3911385" y="490827"/>
                  <a:pt x="3917566" y="495818"/>
                </a:cubicBezTo>
                <a:cubicBezTo>
                  <a:pt x="3923740" y="500823"/>
                  <a:pt x="3930326" y="504947"/>
                  <a:pt x="3937316" y="508197"/>
                </a:cubicBezTo>
                <a:cubicBezTo>
                  <a:pt x="3935691" y="511692"/>
                  <a:pt x="3934005" y="513033"/>
                  <a:pt x="3932257" y="512221"/>
                </a:cubicBezTo>
                <a:cubicBezTo>
                  <a:pt x="3930509" y="511408"/>
                  <a:pt x="3928826" y="512743"/>
                  <a:pt x="3927198" y="516245"/>
                </a:cubicBezTo>
                <a:lnTo>
                  <a:pt x="3924761" y="521488"/>
                </a:lnTo>
                <a:cubicBezTo>
                  <a:pt x="3931751" y="524738"/>
                  <a:pt x="3938826" y="546093"/>
                  <a:pt x="3945985" y="585553"/>
                </a:cubicBezTo>
                <a:cubicBezTo>
                  <a:pt x="3953145" y="625013"/>
                  <a:pt x="3950228" y="658717"/>
                  <a:pt x="3937225" y="686686"/>
                </a:cubicBezTo>
                <a:cubicBezTo>
                  <a:pt x="3930725" y="700667"/>
                  <a:pt x="3903093" y="714388"/>
                  <a:pt x="3854328" y="727849"/>
                </a:cubicBezTo>
                <a:cubicBezTo>
                  <a:pt x="3805563" y="741309"/>
                  <a:pt x="3772441" y="743976"/>
                  <a:pt x="3754966" y="735851"/>
                </a:cubicBezTo>
                <a:cubicBezTo>
                  <a:pt x="3727003" y="722851"/>
                  <a:pt x="3703447" y="698086"/>
                  <a:pt x="3684300" y="661554"/>
                </a:cubicBezTo>
                <a:cubicBezTo>
                  <a:pt x="3665152" y="625023"/>
                  <a:pt x="3662081" y="592769"/>
                  <a:pt x="3675078" y="564814"/>
                </a:cubicBezTo>
                <a:cubicBezTo>
                  <a:pt x="3701078" y="508889"/>
                  <a:pt x="3746669" y="474825"/>
                  <a:pt x="3811853" y="462620"/>
                </a:cubicBezTo>
                <a:close/>
                <a:moveTo>
                  <a:pt x="4160825" y="0"/>
                </a:moveTo>
                <a:cubicBezTo>
                  <a:pt x="4173182" y="9994"/>
                  <a:pt x="4183790" y="19178"/>
                  <a:pt x="4192652" y="27547"/>
                </a:cubicBezTo>
                <a:cubicBezTo>
                  <a:pt x="4207123" y="51279"/>
                  <a:pt x="4211109" y="70135"/>
                  <a:pt x="4204609" y="84116"/>
                </a:cubicBezTo>
                <a:cubicBezTo>
                  <a:pt x="4187133" y="75991"/>
                  <a:pt x="4173090" y="67337"/>
                  <a:pt x="4162482" y="58154"/>
                </a:cubicBezTo>
                <a:cubicBezTo>
                  <a:pt x="4151873" y="48972"/>
                  <a:pt x="4139455" y="36823"/>
                  <a:pt x="4125229" y="21708"/>
                </a:cubicBezTo>
                <a:cubicBezTo>
                  <a:pt x="4131729" y="7727"/>
                  <a:pt x="4138474" y="2360"/>
                  <a:pt x="4145464" y="5610"/>
                </a:cubicBezTo>
                <a:lnTo>
                  <a:pt x="4148270" y="13291"/>
                </a:lnTo>
                <a:cubicBezTo>
                  <a:pt x="4151766" y="14916"/>
                  <a:pt x="4155951" y="10485"/>
                  <a:pt x="41608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050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07704" y="921608"/>
            <a:ext cx="5328592" cy="4937830"/>
          </a:xfrm>
          <a:custGeom>
            <a:avLst/>
            <a:gdLst>
              <a:gd name="connsiteX0" fmla="*/ 2042995 w 3662739"/>
              <a:gd name="connsiteY0" fmla="*/ 0 h 3394138"/>
              <a:gd name="connsiteX1" fmla="*/ 2083692 w 3662739"/>
              <a:gd name="connsiteY1" fmla="*/ 48836 h 3394138"/>
              <a:gd name="connsiteX2" fmla="*/ 2042995 w 3662739"/>
              <a:gd name="connsiteY2" fmla="*/ 170928 h 3394138"/>
              <a:gd name="connsiteX3" fmla="*/ 2002298 w 3662739"/>
              <a:gd name="connsiteY3" fmla="*/ 219764 h 3394138"/>
              <a:gd name="connsiteX4" fmla="*/ 2026716 w 3662739"/>
              <a:gd name="connsiteY4" fmla="*/ 293019 h 3394138"/>
              <a:gd name="connsiteX5" fmla="*/ 2075552 w 3662739"/>
              <a:gd name="connsiteY5" fmla="*/ 325577 h 3394138"/>
              <a:gd name="connsiteX6" fmla="*/ 2148807 w 3662739"/>
              <a:gd name="connsiteY6" fmla="*/ 301158 h 3394138"/>
              <a:gd name="connsiteX7" fmla="*/ 2185434 w 3662739"/>
              <a:gd name="connsiteY7" fmla="*/ 244183 h 3394138"/>
              <a:gd name="connsiteX8" fmla="*/ 2201713 w 3662739"/>
              <a:gd name="connsiteY8" fmla="*/ 187207 h 3394138"/>
              <a:gd name="connsiteX9" fmla="*/ 2222062 w 3662739"/>
              <a:gd name="connsiteY9" fmla="*/ 162788 h 3394138"/>
              <a:gd name="connsiteX10" fmla="*/ 2270898 w 3662739"/>
              <a:gd name="connsiteY10" fmla="*/ 219764 h 3394138"/>
              <a:gd name="connsiteX11" fmla="*/ 2258689 w 3662739"/>
              <a:gd name="connsiteY11" fmla="*/ 284880 h 3394138"/>
              <a:gd name="connsiteX12" fmla="*/ 2230201 w 3662739"/>
              <a:gd name="connsiteY12" fmla="*/ 341856 h 3394138"/>
              <a:gd name="connsiteX13" fmla="*/ 2197644 w 3662739"/>
              <a:gd name="connsiteY13" fmla="*/ 406971 h 3394138"/>
              <a:gd name="connsiteX14" fmla="*/ 2222062 w 3662739"/>
              <a:gd name="connsiteY14" fmla="*/ 581968 h 3394138"/>
              <a:gd name="connsiteX15" fmla="*/ 2384850 w 3662739"/>
              <a:gd name="connsiteY15" fmla="*/ 667432 h 3394138"/>
              <a:gd name="connsiteX16" fmla="*/ 2494732 w 3662739"/>
              <a:gd name="connsiteY16" fmla="*/ 626735 h 3394138"/>
              <a:gd name="connsiteX17" fmla="*/ 2653451 w 3662739"/>
              <a:gd name="connsiteY17" fmla="*/ 553480 h 3394138"/>
              <a:gd name="connsiteX18" fmla="*/ 2649381 w 3662739"/>
              <a:gd name="connsiteY18" fmla="*/ 577899 h 3394138"/>
              <a:gd name="connsiteX19" fmla="*/ 2629033 w 3662739"/>
              <a:gd name="connsiteY19" fmla="*/ 594177 h 3394138"/>
              <a:gd name="connsiteX20" fmla="*/ 2637172 w 3662739"/>
              <a:gd name="connsiteY20" fmla="*/ 602317 h 3394138"/>
              <a:gd name="connsiteX21" fmla="*/ 2645312 w 3662739"/>
              <a:gd name="connsiteY21" fmla="*/ 610456 h 3394138"/>
              <a:gd name="connsiteX22" fmla="*/ 2641242 w 3662739"/>
              <a:gd name="connsiteY22" fmla="*/ 716269 h 3394138"/>
              <a:gd name="connsiteX23" fmla="*/ 2604615 w 3662739"/>
              <a:gd name="connsiteY23" fmla="*/ 805802 h 3394138"/>
              <a:gd name="connsiteX24" fmla="*/ 2690078 w 3662739"/>
              <a:gd name="connsiteY24" fmla="*/ 923824 h 3394138"/>
              <a:gd name="connsiteX25" fmla="*/ 2791821 w 3662739"/>
              <a:gd name="connsiteY25" fmla="*/ 993009 h 3394138"/>
              <a:gd name="connsiteX26" fmla="*/ 2913912 w 3662739"/>
              <a:gd name="connsiteY26" fmla="*/ 960451 h 3394138"/>
              <a:gd name="connsiteX27" fmla="*/ 3019725 w 3662739"/>
              <a:gd name="connsiteY27" fmla="*/ 895336 h 3394138"/>
              <a:gd name="connsiteX28" fmla="*/ 3137747 w 3662739"/>
              <a:gd name="connsiteY28" fmla="*/ 813942 h 3394138"/>
              <a:gd name="connsiteX29" fmla="*/ 3194722 w 3662739"/>
              <a:gd name="connsiteY29" fmla="*/ 756966 h 3394138"/>
              <a:gd name="connsiteX30" fmla="*/ 3235420 w 3662739"/>
              <a:gd name="connsiteY30" fmla="*/ 720338 h 3394138"/>
              <a:gd name="connsiteX31" fmla="*/ 3296465 w 3662739"/>
              <a:gd name="connsiteY31" fmla="*/ 708129 h 3394138"/>
              <a:gd name="connsiteX32" fmla="*/ 3345302 w 3662739"/>
              <a:gd name="connsiteY32" fmla="*/ 736617 h 3394138"/>
              <a:gd name="connsiteX33" fmla="*/ 3369720 w 3662739"/>
              <a:gd name="connsiteY33" fmla="*/ 789524 h 3394138"/>
              <a:gd name="connsiteX34" fmla="*/ 3333093 w 3662739"/>
              <a:gd name="connsiteY34" fmla="*/ 805802 h 3394138"/>
              <a:gd name="connsiteX35" fmla="*/ 3272047 w 3662739"/>
              <a:gd name="connsiteY35" fmla="*/ 842430 h 3394138"/>
              <a:gd name="connsiteX36" fmla="*/ 3215071 w 3662739"/>
              <a:gd name="connsiteY36" fmla="*/ 879057 h 3394138"/>
              <a:gd name="connsiteX37" fmla="*/ 3190653 w 3662739"/>
              <a:gd name="connsiteY37" fmla="*/ 895336 h 3394138"/>
              <a:gd name="connsiteX38" fmla="*/ 3064492 w 3662739"/>
              <a:gd name="connsiteY38" fmla="*/ 997079 h 3394138"/>
              <a:gd name="connsiteX39" fmla="*/ 2995307 w 3662739"/>
              <a:gd name="connsiteY39" fmla="*/ 1017427 h 3394138"/>
              <a:gd name="connsiteX40" fmla="*/ 2979028 w 3662739"/>
              <a:gd name="connsiteY40" fmla="*/ 1017427 h 3394138"/>
              <a:gd name="connsiteX41" fmla="*/ 2979028 w 3662739"/>
              <a:gd name="connsiteY41" fmla="*/ 1009288 h 3394138"/>
              <a:gd name="connsiteX42" fmla="*/ 2824379 w 3662739"/>
              <a:gd name="connsiteY42" fmla="*/ 1135449 h 3394138"/>
              <a:gd name="connsiteX43" fmla="*/ 2791821 w 3662739"/>
              <a:gd name="connsiteY43" fmla="*/ 1204634 h 3394138"/>
              <a:gd name="connsiteX44" fmla="*/ 2791821 w 3662739"/>
              <a:gd name="connsiteY44" fmla="*/ 1220913 h 3394138"/>
              <a:gd name="connsiteX45" fmla="*/ 2775542 w 3662739"/>
              <a:gd name="connsiteY45" fmla="*/ 1269750 h 3394138"/>
              <a:gd name="connsiteX46" fmla="*/ 2742985 w 3662739"/>
              <a:gd name="connsiteY46" fmla="*/ 1318586 h 3394138"/>
              <a:gd name="connsiteX47" fmla="*/ 2787751 w 3662739"/>
              <a:gd name="connsiteY47" fmla="*/ 1440677 h 3394138"/>
              <a:gd name="connsiteX48" fmla="*/ 2881355 w 3662739"/>
              <a:gd name="connsiteY48" fmla="*/ 1554629 h 3394138"/>
              <a:gd name="connsiteX49" fmla="*/ 2934261 w 3662739"/>
              <a:gd name="connsiteY49" fmla="*/ 1546490 h 3394138"/>
              <a:gd name="connsiteX50" fmla="*/ 2995307 w 3662739"/>
              <a:gd name="connsiteY50" fmla="*/ 1538351 h 3394138"/>
              <a:gd name="connsiteX51" fmla="*/ 3092980 w 3662739"/>
              <a:gd name="connsiteY51" fmla="*/ 1558699 h 3394138"/>
              <a:gd name="connsiteX52" fmla="*/ 3174374 w 3662739"/>
              <a:gd name="connsiteY52" fmla="*/ 1579048 h 3394138"/>
              <a:gd name="connsiteX53" fmla="*/ 3206932 w 3662739"/>
              <a:gd name="connsiteY53" fmla="*/ 1558699 h 3394138"/>
              <a:gd name="connsiteX54" fmla="*/ 3239489 w 3662739"/>
              <a:gd name="connsiteY54" fmla="*/ 1538351 h 3394138"/>
              <a:gd name="connsiteX55" fmla="*/ 3316814 w 3662739"/>
              <a:gd name="connsiteY55" fmla="*/ 1542420 h 3394138"/>
              <a:gd name="connsiteX56" fmla="*/ 3394138 w 3662739"/>
              <a:gd name="connsiteY56" fmla="*/ 1546490 h 3394138"/>
              <a:gd name="connsiteX57" fmla="*/ 3438905 w 3662739"/>
              <a:gd name="connsiteY57" fmla="*/ 1534281 h 3394138"/>
              <a:gd name="connsiteX58" fmla="*/ 3491811 w 3662739"/>
              <a:gd name="connsiteY58" fmla="*/ 1522072 h 3394138"/>
              <a:gd name="connsiteX59" fmla="*/ 3585415 w 3662739"/>
              <a:gd name="connsiteY59" fmla="*/ 1530211 h 3394138"/>
              <a:gd name="connsiteX60" fmla="*/ 3662739 w 3662739"/>
              <a:gd name="connsiteY60" fmla="*/ 1554629 h 3394138"/>
              <a:gd name="connsiteX61" fmla="*/ 3654600 w 3662739"/>
              <a:gd name="connsiteY61" fmla="*/ 1587187 h 3394138"/>
              <a:gd name="connsiteX62" fmla="*/ 3613903 w 3662739"/>
              <a:gd name="connsiteY62" fmla="*/ 1603466 h 3394138"/>
              <a:gd name="connsiteX63" fmla="*/ 3581345 w 3662739"/>
              <a:gd name="connsiteY63" fmla="*/ 1603466 h 3394138"/>
              <a:gd name="connsiteX64" fmla="*/ 3516230 w 3662739"/>
              <a:gd name="connsiteY64" fmla="*/ 1607536 h 3394138"/>
              <a:gd name="connsiteX65" fmla="*/ 3451114 w 3662739"/>
              <a:gd name="connsiteY65" fmla="*/ 1611605 h 3394138"/>
              <a:gd name="connsiteX66" fmla="*/ 3410417 w 3662739"/>
              <a:gd name="connsiteY66" fmla="*/ 1595326 h 3394138"/>
              <a:gd name="connsiteX67" fmla="*/ 3308674 w 3662739"/>
              <a:gd name="connsiteY67" fmla="*/ 1603466 h 3394138"/>
              <a:gd name="connsiteX68" fmla="*/ 3198792 w 3662739"/>
              <a:gd name="connsiteY68" fmla="*/ 1611605 h 3394138"/>
              <a:gd name="connsiteX69" fmla="*/ 3092980 w 3662739"/>
              <a:gd name="connsiteY69" fmla="*/ 1611605 h 3394138"/>
              <a:gd name="connsiteX70" fmla="*/ 2983098 w 3662739"/>
              <a:gd name="connsiteY70" fmla="*/ 1644163 h 3394138"/>
              <a:gd name="connsiteX71" fmla="*/ 2905773 w 3662739"/>
              <a:gd name="connsiteY71" fmla="*/ 1717418 h 3394138"/>
              <a:gd name="connsiteX72" fmla="*/ 2861006 w 3662739"/>
              <a:gd name="connsiteY72" fmla="*/ 1794742 h 3394138"/>
              <a:gd name="connsiteX73" fmla="*/ 2848797 w 3662739"/>
              <a:gd name="connsiteY73" fmla="*/ 1847648 h 3394138"/>
              <a:gd name="connsiteX74" fmla="*/ 2848797 w 3662739"/>
              <a:gd name="connsiteY74" fmla="*/ 1863927 h 3394138"/>
              <a:gd name="connsiteX75" fmla="*/ 2856937 w 3662739"/>
              <a:gd name="connsiteY75" fmla="*/ 1855788 h 3394138"/>
              <a:gd name="connsiteX76" fmla="*/ 2844727 w 3662739"/>
              <a:gd name="connsiteY76" fmla="*/ 1867997 h 3394138"/>
              <a:gd name="connsiteX77" fmla="*/ 2840658 w 3662739"/>
              <a:gd name="connsiteY77" fmla="*/ 1872067 h 3394138"/>
              <a:gd name="connsiteX78" fmla="*/ 2856937 w 3662739"/>
              <a:gd name="connsiteY78" fmla="*/ 1900555 h 3394138"/>
              <a:gd name="connsiteX79" fmla="*/ 2873215 w 3662739"/>
              <a:gd name="connsiteY79" fmla="*/ 1929043 h 3394138"/>
              <a:gd name="connsiteX80" fmla="*/ 2865076 w 3662739"/>
              <a:gd name="connsiteY80" fmla="*/ 1945321 h 3394138"/>
              <a:gd name="connsiteX81" fmla="*/ 2856937 w 3662739"/>
              <a:gd name="connsiteY81" fmla="*/ 1961600 h 3394138"/>
              <a:gd name="connsiteX82" fmla="*/ 2856937 w 3662739"/>
              <a:gd name="connsiteY82" fmla="*/ 1986019 h 3394138"/>
              <a:gd name="connsiteX83" fmla="*/ 2848797 w 3662739"/>
              <a:gd name="connsiteY83" fmla="*/ 2010437 h 3394138"/>
              <a:gd name="connsiteX84" fmla="*/ 2856937 w 3662739"/>
              <a:gd name="connsiteY84" fmla="*/ 2018576 h 3394138"/>
              <a:gd name="connsiteX85" fmla="*/ 2828449 w 3662739"/>
              <a:gd name="connsiteY85" fmla="*/ 2051134 h 3394138"/>
              <a:gd name="connsiteX86" fmla="*/ 2763333 w 3662739"/>
              <a:gd name="connsiteY86" fmla="*/ 2112180 h 3394138"/>
              <a:gd name="connsiteX87" fmla="*/ 2698218 w 3662739"/>
              <a:gd name="connsiteY87" fmla="*/ 2185434 h 3394138"/>
              <a:gd name="connsiteX88" fmla="*/ 2669730 w 3662739"/>
              <a:gd name="connsiteY88" fmla="*/ 2254619 h 3394138"/>
              <a:gd name="connsiteX89" fmla="*/ 2702288 w 3662739"/>
              <a:gd name="connsiteY89" fmla="*/ 2327874 h 3394138"/>
              <a:gd name="connsiteX90" fmla="*/ 2734845 w 3662739"/>
              <a:gd name="connsiteY90" fmla="*/ 2360432 h 3394138"/>
              <a:gd name="connsiteX91" fmla="*/ 2726706 w 3662739"/>
              <a:gd name="connsiteY91" fmla="*/ 2376711 h 3394138"/>
              <a:gd name="connsiteX92" fmla="*/ 2718566 w 3662739"/>
              <a:gd name="connsiteY92" fmla="*/ 2384850 h 3394138"/>
              <a:gd name="connsiteX93" fmla="*/ 2734845 w 3662739"/>
              <a:gd name="connsiteY93" fmla="*/ 2417408 h 3394138"/>
              <a:gd name="connsiteX94" fmla="*/ 2730776 w 3662739"/>
              <a:gd name="connsiteY94" fmla="*/ 2458105 h 3394138"/>
              <a:gd name="connsiteX95" fmla="*/ 2726706 w 3662739"/>
              <a:gd name="connsiteY95" fmla="*/ 2506941 h 3394138"/>
              <a:gd name="connsiteX96" fmla="*/ 2734845 w 3662739"/>
              <a:gd name="connsiteY96" fmla="*/ 2531360 h 3394138"/>
              <a:gd name="connsiteX97" fmla="*/ 2742985 w 3662739"/>
              <a:gd name="connsiteY97" fmla="*/ 2547638 h 3394138"/>
              <a:gd name="connsiteX98" fmla="*/ 2742985 w 3662739"/>
              <a:gd name="connsiteY98" fmla="*/ 2563917 h 3394138"/>
              <a:gd name="connsiteX99" fmla="*/ 2791821 w 3662739"/>
              <a:gd name="connsiteY99" fmla="*/ 2657521 h 3394138"/>
              <a:gd name="connsiteX100" fmla="*/ 2848797 w 3662739"/>
              <a:gd name="connsiteY100" fmla="*/ 2718566 h 3394138"/>
              <a:gd name="connsiteX101" fmla="*/ 2922052 w 3662739"/>
              <a:gd name="connsiteY101" fmla="*/ 2791821 h 3394138"/>
              <a:gd name="connsiteX102" fmla="*/ 2995307 w 3662739"/>
              <a:gd name="connsiteY102" fmla="*/ 2889494 h 3394138"/>
              <a:gd name="connsiteX103" fmla="*/ 2970888 w 3662739"/>
              <a:gd name="connsiteY103" fmla="*/ 2930191 h 3394138"/>
              <a:gd name="connsiteX104" fmla="*/ 2922052 w 3662739"/>
              <a:gd name="connsiteY104" fmla="*/ 2946470 h 3394138"/>
              <a:gd name="connsiteX105" fmla="*/ 2824379 w 3662739"/>
              <a:gd name="connsiteY105" fmla="*/ 2885424 h 3394138"/>
              <a:gd name="connsiteX106" fmla="*/ 2783682 w 3662739"/>
              <a:gd name="connsiteY106" fmla="*/ 2824379 h 3394138"/>
              <a:gd name="connsiteX107" fmla="*/ 2791821 w 3662739"/>
              <a:gd name="connsiteY107" fmla="*/ 2808100 h 3394138"/>
              <a:gd name="connsiteX108" fmla="*/ 2702288 w 3662739"/>
              <a:gd name="connsiteY108" fmla="*/ 2706357 h 3394138"/>
              <a:gd name="connsiteX109" fmla="*/ 2653451 w 3662739"/>
              <a:gd name="connsiteY109" fmla="*/ 2661590 h 3394138"/>
              <a:gd name="connsiteX110" fmla="*/ 2563917 w 3662739"/>
              <a:gd name="connsiteY110" fmla="*/ 2751124 h 3394138"/>
              <a:gd name="connsiteX111" fmla="*/ 2608684 w 3662739"/>
              <a:gd name="connsiteY111" fmla="*/ 2820309 h 3394138"/>
              <a:gd name="connsiteX112" fmla="*/ 2653451 w 3662739"/>
              <a:gd name="connsiteY112" fmla="*/ 2881355 h 3394138"/>
              <a:gd name="connsiteX113" fmla="*/ 2620893 w 3662739"/>
              <a:gd name="connsiteY113" fmla="*/ 2922052 h 3394138"/>
              <a:gd name="connsiteX114" fmla="*/ 2527290 w 3662739"/>
              <a:gd name="connsiteY114" fmla="*/ 2877285 h 3394138"/>
              <a:gd name="connsiteX115" fmla="*/ 2458105 w 3662739"/>
              <a:gd name="connsiteY115" fmla="*/ 2832518 h 3394138"/>
              <a:gd name="connsiteX116" fmla="*/ 2331944 w 3662739"/>
              <a:gd name="connsiteY116" fmla="*/ 2926121 h 3394138"/>
              <a:gd name="connsiteX117" fmla="*/ 2295317 w 3662739"/>
              <a:gd name="connsiteY117" fmla="*/ 3101119 h 3394138"/>
              <a:gd name="connsiteX118" fmla="*/ 2323805 w 3662739"/>
              <a:gd name="connsiteY118" fmla="*/ 3194722 h 3394138"/>
              <a:gd name="connsiteX119" fmla="*/ 2352293 w 3662739"/>
              <a:gd name="connsiteY119" fmla="*/ 3263907 h 3394138"/>
              <a:gd name="connsiteX120" fmla="*/ 2331944 w 3662739"/>
              <a:gd name="connsiteY120" fmla="*/ 3349371 h 3394138"/>
              <a:gd name="connsiteX121" fmla="*/ 2262759 w 3662739"/>
              <a:gd name="connsiteY121" fmla="*/ 3394138 h 3394138"/>
              <a:gd name="connsiteX122" fmla="*/ 2193574 w 3662739"/>
              <a:gd name="connsiteY122" fmla="*/ 3349371 h 3394138"/>
              <a:gd name="connsiteX123" fmla="*/ 2140668 w 3662739"/>
              <a:gd name="connsiteY123" fmla="*/ 3255768 h 3394138"/>
              <a:gd name="connsiteX124" fmla="*/ 2099970 w 3662739"/>
              <a:gd name="connsiteY124" fmla="*/ 3162165 h 3394138"/>
              <a:gd name="connsiteX125" fmla="*/ 2075552 w 3662739"/>
              <a:gd name="connsiteY125" fmla="*/ 3117398 h 3394138"/>
              <a:gd name="connsiteX126" fmla="*/ 2075552 w 3662739"/>
              <a:gd name="connsiteY126" fmla="*/ 3133677 h 3394138"/>
              <a:gd name="connsiteX127" fmla="*/ 2030785 w 3662739"/>
              <a:gd name="connsiteY127" fmla="*/ 3068561 h 3394138"/>
              <a:gd name="connsiteX128" fmla="*/ 1977879 w 3662739"/>
              <a:gd name="connsiteY128" fmla="*/ 3036004 h 3394138"/>
              <a:gd name="connsiteX129" fmla="*/ 1961600 w 3662739"/>
              <a:gd name="connsiteY129" fmla="*/ 3036004 h 3394138"/>
              <a:gd name="connsiteX130" fmla="*/ 1945322 w 3662739"/>
              <a:gd name="connsiteY130" fmla="*/ 3019725 h 3394138"/>
              <a:gd name="connsiteX131" fmla="*/ 1929043 w 3662739"/>
              <a:gd name="connsiteY131" fmla="*/ 3027864 h 3394138"/>
              <a:gd name="connsiteX132" fmla="*/ 1904624 w 3662739"/>
              <a:gd name="connsiteY132" fmla="*/ 3011585 h 3394138"/>
              <a:gd name="connsiteX133" fmla="*/ 1863927 w 3662739"/>
              <a:gd name="connsiteY133" fmla="*/ 2995307 h 3394138"/>
              <a:gd name="connsiteX134" fmla="*/ 1778463 w 3662739"/>
              <a:gd name="connsiteY134" fmla="*/ 3027864 h 3394138"/>
              <a:gd name="connsiteX135" fmla="*/ 1766254 w 3662739"/>
              <a:gd name="connsiteY135" fmla="*/ 3117398 h 3394138"/>
              <a:gd name="connsiteX136" fmla="*/ 1766254 w 3662739"/>
              <a:gd name="connsiteY136" fmla="*/ 3182513 h 3394138"/>
              <a:gd name="connsiteX137" fmla="*/ 1709278 w 3662739"/>
              <a:gd name="connsiteY137" fmla="*/ 3255768 h 3394138"/>
              <a:gd name="connsiteX138" fmla="*/ 1636024 w 3662739"/>
              <a:gd name="connsiteY138" fmla="*/ 3174374 h 3394138"/>
              <a:gd name="connsiteX139" fmla="*/ 1579048 w 3662739"/>
              <a:gd name="connsiteY139" fmla="*/ 3092980 h 3394138"/>
              <a:gd name="connsiteX140" fmla="*/ 1485444 w 3662739"/>
              <a:gd name="connsiteY140" fmla="*/ 3121468 h 3394138"/>
              <a:gd name="connsiteX141" fmla="*/ 1408119 w 3662739"/>
              <a:gd name="connsiteY141" fmla="*/ 3182513 h 3394138"/>
              <a:gd name="connsiteX142" fmla="*/ 1347074 w 3662739"/>
              <a:gd name="connsiteY142" fmla="*/ 3247629 h 3394138"/>
              <a:gd name="connsiteX143" fmla="*/ 1310446 w 3662739"/>
              <a:gd name="connsiteY143" fmla="*/ 3280186 h 3394138"/>
              <a:gd name="connsiteX144" fmla="*/ 1245331 w 3662739"/>
              <a:gd name="connsiteY144" fmla="*/ 3227280 h 3394138"/>
              <a:gd name="connsiteX145" fmla="*/ 1163937 w 3662739"/>
              <a:gd name="connsiteY145" fmla="*/ 3174374 h 3394138"/>
              <a:gd name="connsiteX146" fmla="*/ 1131379 w 3662739"/>
              <a:gd name="connsiteY146" fmla="*/ 3215071 h 3394138"/>
              <a:gd name="connsiteX147" fmla="*/ 1115100 w 3662739"/>
              <a:gd name="connsiteY147" fmla="*/ 3255768 h 3394138"/>
              <a:gd name="connsiteX148" fmla="*/ 1119170 w 3662739"/>
              <a:gd name="connsiteY148" fmla="*/ 3288326 h 3394138"/>
              <a:gd name="connsiteX149" fmla="*/ 1123240 w 3662739"/>
              <a:gd name="connsiteY149" fmla="*/ 3320883 h 3394138"/>
              <a:gd name="connsiteX150" fmla="*/ 1115100 w 3662739"/>
              <a:gd name="connsiteY150" fmla="*/ 3345302 h 3394138"/>
              <a:gd name="connsiteX151" fmla="*/ 1098822 w 3662739"/>
              <a:gd name="connsiteY151" fmla="*/ 3369720 h 3394138"/>
              <a:gd name="connsiteX152" fmla="*/ 1074403 w 3662739"/>
              <a:gd name="connsiteY152" fmla="*/ 3394138 h 3394138"/>
              <a:gd name="connsiteX153" fmla="*/ 1017427 w 3662739"/>
              <a:gd name="connsiteY153" fmla="*/ 3353441 h 3394138"/>
              <a:gd name="connsiteX154" fmla="*/ 1009288 w 3662739"/>
              <a:gd name="connsiteY154" fmla="*/ 3280186 h 3394138"/>
              <a:gd name="connsiteX155" fmla="*/ 1025567 w 3662739"/>
              <a:gd name="connsiteY155" fmla="*/ 3231350 h 3394138"/>
              <a:gd name="connsiteX156" fmla="*/ 1041846 w 3662739"/>
              <a:gd name="connsiteY156" fmla="*/ 3206931 h 3394138"/>
              <a:gd name="connsiteX157" fmla="*/ 1037776 w 3662739"/>
              <a:gd name="connsiteY157" fmla="*/ 3194722 h 3394138"/>
              <a:gd name="connsiteX158" fmla="*/ 1033706 w 3662739"/>
              <a:gd name="connsiteY158" fmla="*/ 3182513 h 3394138"/>
              <a:gd name="connsiteX159" fmla="*/ 1045915 w 3662739"/>
              <a:gd name="connsiteY159" fmla="*/ 3170304 h 3394138"/>
              <a:gd name="connsiteX160" fmla="*/ 1058124 w 3662739"/>
              <a:gd name="connsiteY160" fmla="*/ 3158095 h 3394138"/>
              <a:gd name="connsiteX161" fmla="*/ 1054055 w 3662739"/>
              <a:gd name="connsiteY161" fmla="*/ 3121468 h 3394138"/>
              <a:gd name="connsiteX162" fmla="*/ 1049985 w 3662739"/>
              <a:gd name="connsiteY162" fmla="*/ 3084840 h 3394138"/>
              <a:gd name="connsiteX163" fmla="*/ 1066264 w 3662739"/>
              <a:gd name="connsiteY163" fmla="*/ 3036004 h 3394138"/>
              <a:gd name="connsiteX164" fmla="*/ 1082543 w 3662739"/>
              <a:gd name="connsiteY164" fmla="*/ 2987167 h 3394138"/>
              <a:gd name="connsiteX165" fmla="*/ 1062194 w 3662739"/>
              <a:gd name="connsiteY165" fmla="*/ 2771473 h 3394138"/>
              <a:gd name="connsiteX166" fmla="*/ 1013358 w 3662739"/>
              <a:gd name="connsiteY166" fmla="*/ 2661590 h 3394138"/>
              <a:gd name="connsiteX167" fmla="*/ 960451 w 3662739"/>
              <a:gd name="connsiteY167" fmla="*/ 2620893 h 3394138"/>
              <a:gd name="connsiteX168" fmla="*/ 936033 w 3662739"/>
              <a:gd name="connsiteY168" fmla="*/ 2612754 h 3394138"/>
              <a:gd name="connsiteX169" fmla="*/ 899406 w 3662739"/>
              <a:gd name="connsiteY169" fmla="*/ 2563917 h 3394138"/>
              <a:gd name="connsiteX170" fmla="*/ 846500 w 3662739"/>
              <a:gd name="connsiteY170" fmla="*/ 2531360 h 3394138"/>
              <a:gd name="connsiteX171" fmla="*/ 769175 w 3662739"/>
              <a:gd name="connsiteY171" fmla="*/ 2539499 h 3394138"/>
              <a:gd name="connsiteX172" fmla="*/ 708129 w 3662739"/>
              <a:gd name="connsiteY172" fmla="*/ 2547638 h 3394138"/>
              <a:gd name="connsiteX173" fmla="*/ 683711 w 3662739"/>
              <a:gd name="connsiteY173" fmla="*/ 2539499 h 3394138"/>
              <a:gd name="connsiteX174" fmla="*/ 634875 w 3662739"/>
              <a:gd name="connsiteY174" fmla="*/ 2531360 h 3394138"/>
              <a:gd name="connsiteX175" fmla="*/ 618596 w 3662739"/>
              <a:gd name="connsiteY175" fmla="*/ 2547638 h 3394138"/>
              <a:gd name="connsiteX176" fmla="*/ 618596 w 3662739"/>
              <a:gd name="connsiteY176" fmla="*/ 2555778 h 3394138"/>
              <a:gd name="connsiteX177" fmla="*/ 553480 w 3662739"/>
              <a:gd name="connsiteY177" fmla="*/ 2584266 h 3394138"/>
              <a:gd name="connsiteX178" fmla="*/ 504644 w 3662739"/>
              <a:gd name="connsiteY178" fmla="*/ 2641242 h 3394138"/>
              <a:gd name="connsiteX179" fmla="*/ 451738 w 3662739"/>
              <a:gd name="connsiteY179" fmla="*/ 2698218 h 3394138"/>
              <a:gd name="connsiteX180" fmla="*/ 390692 w 3662739"/>
              <a:gd name="connsiteY180" fmla="*/ 2726706 h 3394138"/>
              <a:gd name="connsiteX181" fmla="*/ 358134 w 3662739"/>
              <a:gd name="connsiteY181" fmla="*/ 2698218 h 3394138"/>
              <a:gd name="connsiteX182" fmla="*/ 349995 w 3662739"/>
              <a:gd name="connsiteY182" fmla="*/ 2645312 h 3394138"/>
              <a:gd name="connsiteX183" fmla="*/ 484296 w 3662739"/>
              <a:gd name="connsiteY183" fmla="*/ 2580196 h 3394138"/>
              <a:gd name="connsiteX184" fmla="*/ 520923 w 3662739"/>
              <a:gd name="connsiteY184" fmla="*/ 2498802 h 3394138"/>
              <a:gd name="connsiteX185" fmla="*/ 459877 w 3662739"/>
              <a:gd name="connsiteY185" fmla="*/ 2470314 h 3394138"/>
              <a:gd name="connsiteX186" fmla="*/ 415110 w 3662739"/>
              <a:gd name="connsiteY186" fmla="*/ 2425547 h 3394138"/>
              <a:gd name="connsiteX187" fmla="*/ 459877 w 3662739"/>
              <a:gd name="connsiteY187" fmla="*/ 2319735 h 3394138"/>
              <a:gd name="connsiteX188" fmla="*/ 504644 w 3662739"/>
              <a:gd name="connsiteY188" fmla="*/ 2238341 h 3394138"/>
              <a:gd name="connsiteX189" fmla="*/ 472086 w 3662739"/>
              <a:gd name="connsiteY189" fmla="*/ 2205783 h 3394138"/>
              <a:gd name="connsiteX190" fmla="*/ 398832 w 3662739"/>
              <a:gd name="connsiteY190" fmla="*/ 2185434 h 3394138"/>
              <a:gd name="connsiteX191" fmla="*/ 325577 w 3662739"/>
              <a:gd name="connsiteY191" fmla="*/ 2148807 h 3394138"/>
              <a:gd name="connsiteX192" fmla="*/ 293019 w 3662739"/>
              <a:gd name="connsiteY192" fmla="*/ 2075552 h 3394138"/>
              <a:gd name="connsiteX193" fmla="*/ 321507 w 3662739"/>
              <a:gd name="connsiteY193" fmla="*/ 2034855 h 3394138"/>
              <a:gd name="connsiteX194" fmla="*/ 358134 w 3662739"/>
              <a:gd name="connsiteY194" fmla="*/ 1994158 h 3394138"/>
              <a:gd name="connsiteX195" fmla="*/ 349995 w 3662739"/>
              <a:gd name="connsiteY195" fmla="*/ 1986019 h 3394138"/>
              <a:gd name="connsiteX196" fmla="*/ 398832 w 3662739"/>
              <a:gd name="connsiteY196" fmla="*/ 1961600 h 3394138"/>
              <a:gd name="connsiteX197" fmla="*/ 406971 w 3662739"/>
              <a:gd name="connsiteY197" fmla="*/ 1904624 h 3394138"/>
              <a:gd name="connsiteX198" fmla="*/ 406971 w 3662739"/>
              <a:gd name="connsiteY198" fmla="*/ 1774394 h 3394138"/>
              <a:gd name="connsiteX199" fmla="*/ 313368 w 3662739"/>
              <a:gd name="connsiteY199" fmla="*/ 1603466 h 3394138"/>
              <a:gd name="connsiteX200" fmla="*/ 195346 w 3662739"/>
              <a:gd name="connsiteY200" fmla="*/ 1570908 h 3394138"/>
              <a:gd name="connsiteX201" fmla="*/ 158719 w 3662739"/>
              <a:gd name="connsiteY201" fmla="*/ 1574978 h 3394138"/>
              <a:gd name="connsiteX202" fmla="*/ 122091 w 3662739"/>
              <a:gd name="connsiteY202" fmla="*/ 1579048 h 3394138"/>
              <a:gd name="connsiteX203" fmla="*/ 40697 w 3662739"/>
              <a:gd name="connsiteY203" fmla="*/ 1538351 h 3394138"/>
              <a:gd name="connsiteX204" fmla="*/ 0 w 3662739"/>
              <a:gd name="connsiteY204" fmla="*/ 1481375 h 3394138"/>
              <a:gd name="connsiteX205" fmla="*/ 44767 w 3662739"/>
              <a:gd name="connsiteY205" fmla="*/ 1412189 h 3394138"/>
              <a:gd name="connsiteX206" fmla="*/ 97673 w 3662739"/>
              <a:gd name="connsiteY206" fmla="*/ 1383702 h 3394138"/>
              <a:gd name="connsiteX207" fmla="*/ 122091 w 3662739"/>
              <a:gd name="connsiteY207" fmla="*/ 1391841 h 3394138"/>
              <a:gd name="connsiteX208" fmla="*/ 154649 w 3662739"/>
              <a:gd name="connsiteY208" fmla="*/ 1399980 h 3394138"/>
              <a:gd name="connsiteX209" fmla="*/ 211625 w 3662739"/>
              <a:gd name="connsiteY209" fmla="*/ 1379632 h 3394138"/>
              <a:gd name="connsiteX210" fmla="*/ 244183 w 3662739"/>
              <a:gd name="connsiteY210" fmla="*/ 1359283 h 3394138"/>
              <a:gd name="connsiteX211" fmla="*/ 260462 w 3662739"/>
              <a:gd name="connsiteY211" fmla="*/ 1359283 h 3394138"/>
              <a:gd name="connsiteX212" fmla="*/ 321507 w 3662739"/>
              <a:gd name="connsiteY212" fmla="*/ 1326726 h 3394138"/>
              <a:gd name="connsiteX213" fmla="*/ 394762 w 3662739"/>
              <a:gd name="connsiteY213" fmla="*/ 1253471 h 3394138"/>
              <a:gd name="connsiteX214" fmla="*/ 455807 w 3662739"/>
              <a:gd name="connsiteY214" fmla="*/ 1176146 h 3394138"/>
              <a:gd name="connsiteX215" fmla="*/ 480226 w 3662739"/>
              <a:gd name="connsiteY215" fmla="*/ 1131379 h 3394138"/>
              <a:gd name="connsiteX216" fmla="*/ 504644 w 3662739"/>
              <a:gd name="connsiteY216" fmla="*/ 1123240 h 3394138"/>
              <a:gd name="connsiteX217" fmla="*/ 472086 w 3662739"/>
              <a:gd name="connsiteY217" fmla="*/ 1025567 h 3394138"/>
              <a:gd name="connsiteX218" fmla="*/ 402901 w 3662739"/>
              <a:gd name="connsiteY218" fmla="*/ 944173 h 3394138"/>
              <a:gd name="connsiteX219" fmla="*/ 337786 w 3662739"/>
              <a:gd name="connsiteY219" fmla="*/ 862778 h 3394138"/>
              <a:gd name="connsiteX220" fmla="*/ 309298 w 3662739"/>
              <a:gd name="connsiteY220" fmla="*/ 773245 h 3394138"/>
              <a:gd name="connsiteX221" fmla="*/ 341856 w 3662739"/>
              <a:gd name="connsiteY221" fmla="*/ 716269 h 3394138"/>
              <a:gd name="connsiteX222" fmla="*/ 382553 w 3662739"/>
              <a:gd name="connsiteY222" fmla="*/ 675572 h 3394138"/>
              <a:gd name="connsiteX223" fmla="*/ 366274 w 3662739"/>
              <a:gd name="connsiteY223" fmla="*/ 643014 h 3394138"/>
              <a:gd name="connsiteX224" fmla="*/ 382553 w 3662739"/>
              <a:gd name="connsiteY224" fmla="*/ 610456 h 3394138"/>
              <a:gd name="connsiteX225" fmla="*/ 362204 w 3662739"/>
              <a:gd name="connsiteY225" fmla="*/ 533132 h 3394138"/>
              <a:gd name="connsiteX226" fmla="*/ 309298 w 3662739"/>
              <a:gd name="connsiteY226" fmla="*/ 439529 h 3394138"/>
              <a:gd name="connsiteX227" fmla="*/ 329646 w 3662739"/>
              <a:gd name="connsiteY227" fmla="*/ 431389 h 3394138"/>
              <a:gd name="connsiteX228" fmla="*/ 366274 w 3662739"/>
              <a:gd name="connsiteY228" fmla="*/ 423250 h 3394138"/>
              <a:gd name="connsiteX229" fmla="*/ 371999 w 3662739"/>
              <a:gd name="connsiteY229" fmla="*/ 426113 h 3394138"/>
              <a:gd name="connsiteX230" fmla="*/ 379509 w 3662739"/>
              <a:gd name="connsiteY230" fmla="*/ 419180 h 3394138"/>
              <a:gd name="connsiteX231" fmla="*/ 419180 w 3662739"/>
              <a:gd name="connsiteY231" fmla="*/ 398831 h 3394138"/>
              <a:gd name="connsiteX232" fmla="*/ 537202 w 3662739"/>
              <a:gd name="connsiteY232" fmla="*/ 349995 h 3394138"/>
              <a:gd name="connsiteX233" fmla="*/ 655223 w 3662739"/>
              <a:gd name="connsiteY233" fmla="*/ 309298 h 3394138"/>
              <a:gd name="connsiteX234" fmla="*/ 716269 w 3662739"/>
              <a:gd name="connsiteY234" fmla="*/ 293019 h 3394138"/>
              <a:gd name="connsiteX235" fmla="*/ 728478 w 3662739"/>
              <a:gd name="connsiteY235" fmla="*/ 297089 h 3394138"/>
              <a:gd name="connsiteX236" fmla="*/ 748826 w 3662739"/>
              <a:gd name="connsiteY236" fmla="*/ 301158 h 3394138"/>
              <a:gd name="connsiteX237" fmla="*/ 801733 w 3662739"/>
              <a:gd name="connsiteY237" fmla="*/ 297089 h 3394138"/>
              <a:gd name="connsiteX238" fmla="*/ 838360 w 3662739"/>
              <a:gd name="connsiteY238" fmla="*/ 268601 h 3394138"/>
              <a:gd name="connsiteX239" fmla="*/ 813942 w 3662739"/>
              <a:gd name="connsiteY239" fmla="*/ 211625 h 3394138"/>
              <a:gd name="connsiteX240" fmla="*/ 789524 w 3662739"/>
              <a:gd name="connsiteY240" fmla="*/ 146509 h 3394138"/>
              <a:gd name="connsiteX241" fmla="*/ 822081 w 3662739"/>
              <a:gd name="connsiteY241" fmla="*/ 130231 h 3394138"/>
              <a:gd name="connsiteX242" fmla="*/ 854639 w 3662739"/>
              <a:gd name="connsiteY242" fmla="*/ 183137 h 3394138"/>
              <a:gd name="connsiteX243" fmla="*/ 903475 w 3662739"/>
              <a:gd name="connsiteY243" fmla="*/ 297089 h 3394138"/>
              <a:gd name="connsiteX244" fmla="*/ 988939 w 3662739"/>
              <a:gd name="connsiteY244" fmla="*/ 419180 h 3394138"/>
              <a:gd name="connsiteX245" fmla="*/ 1123240 w 3662739"/>
              <a:gd name="connsiteY245" fmla="*/ 488365 h 3394138"/>
              <a:gd name="connsiteX246" fmla="*/ 1131379 w 3662739"/>
              <a:gd name="connsiteY246" fmla="*/ 463947 h 3394138"/>
              <a:gd name="connsiteX247" fmla="*/ 1139519 w 3662739"/>
              <a:gd name="connsiteY247" fmla="*/ 439529 h 3394138"/>
              <a:gd name="connsiteX248" fmla="*/ 1135449 w 3662739"/>
              <a:gd name="connsiteY248" fmla="*/ 419180 h 3394138"/>
              <a:gd name="connsiteX249" fmla="*/ 1131379 w 3662739"/>
              <a:gd name="connsiteY249" fmla="*/ 390692 h 3394138"/>
              <a:gd name="connsiteX250" fmla="*/ 1163937 w 3662739"/>
              <a:gd name="connsiteY250" fmla="*/ 358134 h 3394138"/>
              <a:gd name="connsiteX251" fmla="*/ 1196495 w 3662739"/>
              <a:gd name="connsiteY251" fmla="*/ 366274 h 3394138"/>
              <a:gd name="connsiteX252" fmla="*/ 1237192 w 3662739"/>
              <a:gd name="connsiteY252" fmla="*/ 374413 h 3394138"/>
              <a:gd name="connsiteX253" fmla="*/ 1334865 w 3662739"/>
              <a:gd name="connsiteY253" fmla="*/ 354065 h 3394138"/>
              <a:gd name="connsiteX254" fmla="*/ 1379632 w 3662739"/>
              <a:gd name="connsiteY254" fmla="*/ 305228 h 3394138"/>
              <a:gd name="connsiteX255" fmla="*/ 1395910 w 3662739"/>
              <a:gd name="connsiteY255" fmla="*/ 252322 h 3394138"/>
              <a:gd name="connsiteX256" fmla="*/ 1408119 w 3662739"/>
              <a:gd name="connsiteY256" fmla="*/ 219764 h 3394138"/>
              <a:gd name="connsiteX257" fmla="*/ 1522072 w 3662739"/>
              <a:gd name="connsiteY257" fmla="*/ 109882 h 3394138"/>
              <a:gd name="connsiteX258" fmla="*/ 1562769 w 3662739"/>
              <a:gd name="connsiteY258" fmla="*/ 40697 h 3394138"/>
              <a:gd name="connsiteX259" fmla="*/ 1640093 w 3662739"/>
              <a:gd name="connsiteY259" fmla="*/ 69185 h 3394138"/>
              <a:gd name="connsiteX260" fmla="*/ 1701139 w 3662739"/>
              <a:gd name="connsiteY260" fmla="*/ 134300 h 3394138"/>
              <a:gd name="connsiteX261" fmla="*/ 1770324 w 3662739"/>
              <a:gd name="connsiteY261" fmla="*/ 199416 h 3394138"/>
              <a:gd name="connsiteX262" fmla="*/ 1872067 w 3662739"/>
              <a:gd name="connsiteY262" fmla="*/ 227904 h 3394138"/>
              <a:gd name="connsiteX263" fmla="*/ 1929043 w 3662739"/>
              <a:gd name="connsiteY263" fmla="*/ 195346 h 3394138"/>
              <a:gd name="connsiteX264" fmla="*/ 1953461 w 3662739"/>
              <a:gd name="connsiteY264" fmla="*/ 130231 h 3394138"/>
              <a:gd name="connsiteX265" fmla="*/ 1945322 w 3662739"/>
              <a:gd name="connsiteY265" fmla="*/ 97673 h 3394138"/>
              <a:gd name="connsiteX266" fmla="*/ 1977879 w 3662739"/>
              <a:gd name="connsiteY266" fmla="*/ 32558 h 3394138"/>
              <a:gd name="connsiteX267" fmla="*/ 2042995 w 3662739"/>
              <a:gd name="connsiteY267" fmla="*/ 0 h 3394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3662739" h="3394138">
                <a:moveTo>
                  <a:pt x="2042995" y="0"/>
                </a:moveTo>
                <a:cubicBezTo>
                  <a:pt x="2070126" y="0"/>
                  <a:pt x="2083692" y="16279"/>
                  <a:pt x="2083692" y="48836"/>
                </a:cubicBezTo>
                <a:cubicBezTo>
                  <a:pt x="2083692" y="119378"/>
                  <a:pt x="2070126" y="160075"/>
                  <a:pt x="2042995" y="170928"/>
                </a:cubicBezTo>
                <a:cubicBezTo>
                  <a:pt x="2015863" y="181780"/>
                  <a:pt x="2002298" y="198059"/>
                  <a:pt x="2002298" y="219764"/>
                </a:cubicBezTo>
                <a:cubicBezTo>
                  <a:pt x="2002298" y="246896"/>
                  <a:pt x="2010437" y="271314"/>
                  <a:pt x="2026716" y="293019"/>
                </a:cubicBezTo>
                <a:cubicBezTo>
                  <a:pt x="2042995" y="314724"/>
                  <a:pt x="2059273" y="325577"/>
                  <a:pt x="2075552" y="325577"/>
                </a:cubicBezTo>
                <a:cubicBezTo>
                  <a:pt x="2108110" y="325577"/>
                  <a:pt x="2132528" y="317437"/>
                  <a:pt x="2148807" y="301158"/>
                </a:cubicBezTo>
                <a:cubicBezTo>
                  <a:pt x="2165086" y="284880"/>
                  <a:pt x="2177295" y="265888"/>
                  <a:pt x="2185434" y="244183"/>
                </a:cubicBezTo>
                <a:cubicBezTo>
                  <a:pt x="2193574" y="222477"/>
                  <a:pt x="2199000" y="203486"/>
                  <a:pt x="2201713" y="187207"/>
                </a:cubicBezTo>
                <a:cubicBezTo>
                  <a:pt x="2204426" y="170928"/>
                  <a:pt x="2211209" y="162788"/>
                  <a:pt x="2222062" y="162788"/>
                </a:cubicBezTo>
                <a:cubicBezTo>
                  <a:pt x="2254619" y="162788"/>
                  <a:pt x="2270898" y="181780"/>
                  <a:pt x="2270898" y="219764"/>
                </a:cubicBezTo>
                <a:cubicBezTo>
                  <a:pt x="2270898" y="241469"/>
                  <a:pt x="2266829" y="263174"/>
                  <a:pt x="2258689" y="284880"/>
                </a:cubicBezTo>
                <a:cubicBezTo>
                  <a:pt x="2250550" y="306585"/>
                  <a:pt x="2241054" y="325577"/>
                  <a:pt x="2230201" y="341856"/>
                </a:cubicBezTo>
                <a:cubicBezTo>
                  <a:pt x="2219349" y="363561"/>
                  <a:pt x="2208496" y="385266"/>
                  <a:pt x="2197644" y="406971"/>
                </a:cubicBezTo>
                <a:cubicBezTo>
                  <a:pt x="2197644" y="466660"/>
                  <a:pt x="2205783" y="524992"/>
                  <a:pt x="2222062" y="581968"/>
                </a:cubicBezTo>
                <a:cubicBezTo>
                  <a:pt x="2238341" y="638944"/>
                  <a:pt x="2292603" y="667432"/>
                  <a:pt x="2384850" y="667432"/>
                </a:cubicBezTo>
                <a:cubicBezTo>
                  <a:pt x="2411982" y="667432"/>
                  <a:pt x="2448609" y="653867"/>
                  <a:pt x="2494732" y="626735"/>
                </a:cubicBezTo>
                <a:cubicBezTo>
                  <a:pt x="2540856" y="599604"/>
                  <a:pt x="2593762" y="575186"/>
                  <a:pt x="2653451" y="553480"/>
                </a:cubicBezTo>
                <a:cubicBezTo>
                  <a:pt x="2653451" y="569759"/>
                  <a:pt x="2652094" y="577899"/>
                  <a:pt x="2649381" y="577899"/>
                </a:cubicBezTo>
                <a:cubicBezTo>
                  <a:pt x="2646668" y="577899"/>
                  <a:pt x="2639885" y="583325"/>
                  <a:pt x="2629033" y="594177"/>
                </a:cubicBezTo>
                <a:cubicBezTo>
                  <a:pt x="2629033" y="599604"/>
                  <a:pt x="2631746" y="602317"/>
                  <a:pt x="2637172" y="602317"/>
                </a:cubicBezTo>
                <a:cubicBezTo>
                  <a:pt x="2642598" y="602317"/>
                  <a:pt x="2645312" y="605030"/>
                  <a:pt x="2645312" y="610456"/>
                </a:cubicBezTo>
                <a:cubicBezTo>
                  <a:pt x="2645312" y="632161"/>
                  <a:pt x="2643955" y="667432"/>
                  <a:pt x="2641242" y="716269"/>
                </a:cubicBezTo>
                <a:cubicBezTo>
                  <a:pt x="2638529" y="765105"/>
                  <a:pt x="2626320" y="794950"/>
                  <a:pt x="2604615" y="805802"/>
                </a:cubicBezTo>
                <a:cubicBezTo>
                  <a:pt x="2653451" y="838360"/>
                  <a:pt x="2681939" y="877701"/>
                  <a:pt x="2690078" y="923824"/>
                </a:cubicBezTo>
                <a:cubicBezTo>
                  <a:pt x="2698218" y="969947"/>
                  <a:pt x="2732132" y="993009"/>
                  <a:pt x="2791821" y="993009"/>
                </a:cubicBezTo>
                <a:cubicBezTo>
                  <a:pt x="2835231" y="993009"/>
                  <a:pt x="2875929" y="982156"/>
                  <a:pt x="2913912" y="960451"/>
                </a:cubicBezTo>
                <a:cubicBezTo>
                  <a:pt x="2951896" y="938746"/>
                  <a:pt x="2987167" y="917041"/>
                  <a:pt x="3019725" y="895336"/>
                </a:cubicBezTo>
                <a:cubicBezTo>
                  <a:pt x="3073988" y="862778"/>
                  <a:pt x="3113328" y="835647"/>
                  <a:pt x="3137747" y="813942"/>
                </a:cubicBezTo>
                <a:cubicBezTo>
                  <a:pt x="3162165" y="792237"/>
                  <a:pt x="3181157" y="773245"/>
                  <a:pt x="3194722" y="756966"/>
                </a:cubicBezTo>
                <a:cubicBezTo>
                  <a:pt x="3208288" y="740687"/>
                  <a:pt x="3221854" y="728478"/>
                  <a:pt x="3235420" y="720338"/>
                </a:cubicBezTo>
                <a:cubicBezTo>
                  <a:pt x="3248985" y="712199"/>
                  <a:pt x="3269334" y="708129"/>
                  <a:pt x="3296465" y="708129"/>
                </a:cubicBezTo>
                <a:cubicBezTo>
                  <a:pt x="3323597" y="708129"/>
                  <a:pt x="3339875" y="717625"/>
                  <a:pt x="3345302" y="736617"/>
                </a:cubicBezTo>
                <a:cubicBezTo>
                  <a:pt x="3350728" y="755609"/>
                  <a:pt x="3358867" y="773245"/>
                  <a:pt x="3369720" y="789524"/>
                </a:cubicBezTo>
                <a:cubicBezTo>
                  <a:pt x="3364294" y="789524"/>
                  <a:pt x="3352085" y="794950"/>
                  <a:pt x="3333093" y="805802"/>
                </a:cubicBezTo>
                <a:cubicBezTo>
                  <a:pt x="3314101" y="816655"/>
                  <a:pt x="3293752" y="828864"/>
                  <a:pt x="3272047" y="842430"/>
                </a:cubicBezTo>
                <a:cubicBezTo>
                  <a:pt x="3250342" y="855995"/>
                  <a:pt x="3231350" y="868205"/>
                  <a:pt x="3215071" y="879057"/>
                </a:cubicBezTo>
                <a:cubicBezTo>
                  <a:pt x="3198792" y="889910"/>
                  <a:pt x="3190653" y="895336"/>
                  <a:pt x="3190653" y="895336"/>
                </a:cubicBezTo>
                <a:cubicBezTo>
                  <a:pt x="3136390" y="949599"/>
                  <a:pt x="3094336" y="983513"/>
                  <a:pt x="3064492" y="997079"/>
                </a:cubicBezTo>
                <a:cubicBezTo>
                  <a:pt x="3034647" y="1010644"/>
                  <a:pt x="3011586" y="1017427"/>
                  <a:pt x="2995307" y="1017427"/>
                </a:cubicBezTo>
                <a:lnTo>
                  <a:pt x="2979028" y="1017427"/>
                </a:lnTo>
                <a:lnTo>
                  <a:pt x="2979028" y="1009288"/>
                </a:lnTo>
                <a:cubicBezTo>
                  <a:pt x="2897634" y="1041846"/>
                  <a:pt x="2846084" y="1083899"/>
                  <a:pt x="2824379" y="1135449"/>
                </a:cubicBezTo>
                <a:cubicBezTo>
                  <a:pt x="2802674" y="1186999"/>
                  <a:pt x="2791821" y="1210060"/>
                  <a:pt x="2791821" y="1204634"/>
                </a:cubicBezTo>
                <a:lnTo>
                  <a:pt x="2791821" y="1220913"/>
                </a:lnTo>
                <a:cubicBezTo>
                  <a:pt x="2791821" y="1231765"/>
                  <a:pt x="2786395" y="1248045"/>
                  <a:pt x="2775542" y="1269750"/>
                </a:cubicBezTo>
                <a:cubicBezTo>
                  <a:pt x="2764690" y="1291455"/>
                  <a:pt x="2753837" y="1307734"/>
                  <a:pt x="2742985" y="1318586"/>
                </a:cubicBezTo>
                <a:cubicBezTo>
                  <a:pt x="2759264" y="1367423"/>
                  <a:pt x="2774186" y="1408120"/>
                  <a:pt x="2787751" y="1440677"/>
                </a:cubicBezTo>
                <a:cubicBezTo>
                  <a:pt x="2801317" y="1473235"/>
                  <a:pt x="2832518" y="1511219"/>
                  <a:pt x="2881355" y="1554629"/>
                </a:cubicBezTo>
                <a:cubicBezTo>
                  <a:pt x="2892207" y="1554629"/>
                  <a:pt x="2909843" y="1551916"/>
                  <a:pt x="2934261" y="1546490"/>
                </a:cubicBezTo>
                <a:cubicBezTo>
                  <a:pt x="2958679" y="1541064"/>
                  <a:pt x="2979028" y="1538351"/>
                  <a:pt x="2995307" y="1538351"/>
                </a:cubicBezTo>
                <a:cubicBezTo>
                  <a:pt x="3038717" y="1538351"/>
                  <a:pt x="3071275" y="1545133"/>
                  <a:pt x="3092980" y="1558699"/>
                </a:cubicBezTo>
                <a:cubicBezTo>
                  <a:pt x="3114685" y="1572265"/>
                  <a:pt x="3141816" y="1579048"/>
                  <a:pt x="3174374" y="1579048"/>
                </a:cubicBezTo>
                <a:cubicBezTo>
                  <a:pt x="3190653" y="1579048"/>
                  <a:pt x="3201505" y="1572265"/>
                  <a:pt x="3206932" y="1558699"/>
                </a:cubicBezTo>
                <a:cubicBezTo>
                  <a:pt x="3212358" y="1545133"/>
                  <a:pt x="3223210" y="1538351"/>
                  <a:pt x="3239489" y="1538351"/>
                </a:cubicBezTo>
                <a:cubicBezTo>
                  <a:pt x="3266621" y="1538351"/>
                  <a:pt x="3292396" y="1539707"/>
                  <a:pt x="3316814" y="1542420"/>
                </a:cubicBezTo>
                <a:cubicBezTo>
                  <a:pt x="3341232" y="1545133"/>
                  <a:pt x="3367007" y="1546490"/>
                  <a:pt x="3394138" y="1546490"/>
                </a:cubicBezTo>
                <a:cubicBezTo>
                  <a:pt x="3410417" y="1546490"/>
                  <a:pt x="3425339" y="1542420"/>
                  <a:pt x="3438905" y="1534281"/>
                </a:cubicBezTo>
                <a:cubicBezTo>
                  <a:pt x="3452471" y="1526141"/>
                  <a:pt x="3470106" y="1522072"/>
                  <a:pt x="3491811" y="1522072"/>
                </a:cubicBezTo>
                <a:cubicBezTo>
                  <a:pt x="3502664" y="1522072"/>
                  <a:pt x="3533865" y="1524785"/>
                  <a:pt x="3585415" y="1530211"/>
                </a:cubicBezTo>
                <a:cubicBezTo>
                  <a:pt x="3636964" y="1535637"/>
                  <a:pt x="3662739" y="1543777"/>
                  <a:pt x="3662739" y="1554629"/>
                </a:cubicBezTo>
                <a:cubicBezTo>
                  <a:pt x="3662739" y="1565482"/>
                  <a:pt x="3660026" y="1576334"/>
                  <a:pt x="3654600" y="1587187"/>
                </a:cubicBezTo>
                <a:cubicBezTo>
                  <a:pt x="3649173" y="1598040"/>
                  <a:pt x="3635608" y="1603466"/>
                  <a:pt x="3613903" y="1603466"/>
                </a:cubicBezTo>
                <a:lnTo>
                  <a:pt x="3581345" y="1603466"/>
                </a:lnTo>
                <a:cubicBezTo>
                  <a:pt x="3559640" y="1603466"/>
                  <a:pt x="3537935" y="1604822"/>
                  <a:pt x="3516230" y="1607536"/>
                </a:cubicBezTo>
                <a:cubicBezTo>
                  <a:pt x="3494524" y="1610249"/>
                  <a:pt x="3472819" y="1611605"/>
                  <a:pt x="3451114" y="1611605"/>
                </a:cubicBezTo>
                <a:cubicBezTo>
                  <a:pt x="3451114" y="1600753"/>
                  <a:pt x="3437549" y="1595326"/>
                  <a:pt x="3410417" y="1595326"/>
                </a:cubicBezTo>
                <a:cubicBezTo>
                  <a:pt x="3377859" y="1595326"/>
                  <a:pt x="3343945" y="1598040"/>
                  <a:pt x="3308674" y="1603466"/>
                </a:cubicBezTo>
                <a:cubicBezTo>
                  <a:pt x="3273404" y="1608892"/>
                  <a:pt x="3236776" y="1611605"/>
                  <a:pt x="3198792" y="1611605"/>
                </a:cubicBezTo>
                <a:lnTo>
                  <a:pt x="3092980" y="1611605"/>
                </a:lnTo>
                <a:cubicBezTo>
                  <a:pt x="3049569" y="1611605"/>
                  <a:pt x="3012942" y="1622458"/>
                  <a:pt x="2983098" y="1644163"/>
                </a:cubicBezTo>
                <a:cubicBezTo>
                  <a:pt x="2953253" y="1665868"/>
                  <a:pt x="2927478" y="1690286"/>
                  <a:pt x="2905773" y="1717418"/>
                </a:cubicBezTo>
                <a:cubicBezTo>
                  <a:pt x="2884068" y="1744549"/>
                  <a:pt x="2869146" y="1770324"/>
                  <a:pt x="2861006" y="1794742"/>
                </a:cubicBezTo>
                <a:cubicBezTo>
                  <a:pt x="2852867" y="1819160"/>
                  <a:pt x="2848797" y="1836796"/>
                  <a:pt x="2848797" y="1847648"/>
                </a:cubicBezTo>
                <a:lnTo>
                  <a:pt x="2848797" y="1863927"/>
                </a:lnTo>
                <a:lnTo>
                  <a:pt x="2856937" y="1855788"/>
                </a:lnTo>
                <a:cubicBezTo>
                  <a:pt x="2851510" y="1866640"/>
                  <a:pt x="2847441" y="1870710"/>
                  <a:pt x="2844727" y="1867997"/>
                </a:cubicBezTo>
                <a:cubicBezTo>
                  <a:pt x="2842014" y="1865284"/>
                  <a:pt x="2840658" y="1866640"/>
                  <a:pt x="2840658" y="1872067"/>
                </a:cubicBezTo>
                <a:cubicBezTo>
                  <a:pt x="2840658" y="1882919"/>
                  <a:pt x="2846084" y="1892415"/>
                  <a:pt x="2856937" y="1900555"/>
                </a:cubicBezTo>
                <a:cubicBezTo>
                  <a:pt x="2867789" y="1908694"/>
                  <a:pt x="2873215" y="1918190"/>
                  <a:pt x="2873215" y="1929043"/>
                </a:cubicBezTo>
                <a:cubicBezTo>
                  <a:pt x="2873215" y="1934469"/>
                  <a:pt x="2870502" y="1939895"/>
                  <a:pt x="2865076" y="1945321"/>
                </a:cubicBezTo>
                <a:cubicBezTo>
                  <a:pt x="2859650" y="1950748"/>
                  <a:pt x="2856937" y="1956174"/>
                  <a:pt x="2856937" y="1961600"/>
                </a:cubicBezTo>
                <a:lnTo>
                  <a:pt x="2856937" y="1986019"/>
                </a:lnTo>
                <a:cubicBezTo>
                  <a:pt x="2856937" y="2002297"/>
                  <a:pt x="2854223" y="2010437"/>
                  <a:pt x="2848797" y="2010437"/>
                </a:cubicBezTo>
                <a:cubicBezTo>
                  <a:pt x="2854223" y="2010437"/>
                  <a:pt x="2856937" y="2013150"/>
                  <a:pt x="2856937" y="2018576"/>
                </a:cubicBezTo>
                <a:cubicBezTo>
                  <a:pt x="2856937" y="2024003"/>
                  <a:pt x="2847441" y="2034855"/>
                  <a:pt x="2828449" y="2051134"/>
                </a:cubicBezTo>
                <a:cubicBezTo>
                  <a:pt x="2809457" y="2067413"/>
                  <a:pt x="2787751" y="2087761"/>
                  <a:pt x="2763333" y="2112180"/>
                </a:cubicBezTo>
                <a:cubicBezTo>
                  <a:pt x="2738915" y="2136598"/>
                  <a:pt x="2717210" y="2161016"/>
                  <a:pt x="2698218" y="2185434"/>
                </a:cubicBezTo>
                <a:cubicBezTo>
                  <a:pt x="2679226" y="2209853"/>
                  <a:pt x="2669730" y="2232914"/>
                  <a:pt x="2669730" y="2254619"/>
                </a:cubicBezTo>
                <a:cubicBezTo>
                  <a:pt x="2669730" y="2292603"/>
                  <a:pt x="2680582" y="2317022"/>
                  <a:pt x="2702288" y="2327874"/>
                </a:cubicBezTo>
                <a:cubicBezTo>
                  <a:pt x="2723993" y="2338727"/>
                  <a:pt x="2734845" y="2349579"/>
                  <a:pt x="2734845" y="2360432"/>
                </a:cubicBezTo>
                <a:cubicBezTo>
                  <a:pt x="2734845" y="2371284"/>
                  <a:pt x="2732132" y="2376711"/>
                  <a:pt x="2726706" y="2376711"/>
                </a:cubicBezTo>
                <a:cubicBezTo>
                  <a:pt x="2721280" y="2376711"/>
                  <a:pt x="2718566" y="2379424"/>
                  <a:pt x="2718566" y="2384850"/>
                </a:cubicBezTo>
                <a:cubicBezTo>
                  <a:pt x="2718566" y="2384850"/>
                  <a:pt x="2723993" y="2395703"/>
                  <a:pt x="2734845" y="2417408"/>
                </a:cubicBezTo>
                <a:cubicBezTo>
                  <a:pt x="2734845" y="2428260"/>
                  <a:pt x="2733489" y="2441826"/>
                  <a:pt x="2730776" y="2458105"/>
                </a:cubicBezTo>
                <a:cubicBezTo>
                  <a:pt x="2728062" y="2474384"/>
                  <a:pt x="2726706" y="2490663"/>
                  <a:pt x="2726706" y="2506941"/>
                </a:cubicBezTo>
                <a:cubicBezTo>
                  <a:pt x="2726706" y="2523220"/>
                  <a:pt x="2729419" y="2531360"/>
                  <a:pt x="2734845" y="2531360"/>
                </a:cubicBezTo>
                <a:cubicBezTo>
                  <a:pt x="2740272" y="2531360"/>
                  <a:pt x="2742985" y="2536786"/>
                  <a:pt x="2742985" y="2547638"/>
                </a:cubicBezTo>
                <a:lnTo>
                  <a:pt x="2742985" y="2563917"/>
                </a:lnTo>
                <a:cubicBezTo>
                  <a:pt x="2742985" y="2591049"/>
                  <a:pt x="2759264" y="2622250"/>
                  <a:pt x="2791821" y="2657521"/>
                </a:cubicBezTo>
                <a:cubicBezTo>
                  <a:pt x="2824379" y="2692791"/>
                  <a:pt x="2843371" y="2713140"/>
                  <a:pt x="2848797" y="2718566"/>
                </a:cubicBezTo>
                <a:cubicBezTo>
                  <a:pt x="2848797" y="2723993"/>
                  <a:pt x="2873215" y="2748411"/>
                  <a:pt x="2922052" y="2791821"/>
                </a:cubicBezTo>
                <a:cubicBezTo>
                  <a:pt x="2970888" y="2835231"/>
                  <a:pt x="2995307" y="2867789"/>
                  <a:pt x="2995307" y="2889494"/>
                </a:cubicBezTo>
                <a:cubicBezTo>
                  <a:pt x="2995307" y="2905773"/>
                  <a:pt x="2987167" y="2919339"/>
                  <a:pt x="2970888" y="2930191"/>
                </a:cubicBezTo>
                <a:cubicBezTo>
                  <a:pt x="2954610" y="2941044"/>
                  <a:pt x="2938331" y="2946470"/>
                  <a:pt x="2922052" y="2946470"/>
                </a:cubicBezTo>
                <a:cubicBezTo>
                  <a:pt x="2878642" y="2946470"/>
                  <a:pt x="2846084" y="2926121"/>
                  <a:pt x="2824379" y="2885424"/>
                </a:cubicBezTo>
                <a:cubicBezTo>
                  <a:pt x="2802674" y="2844727"/>
                  <a:pt x="2789108" y="2824379"/>
                  <a:pt x="2783682" y="2824379"/>
                </a:cubicBezTo>
                <a:cubicBezTo>
                  <a:pt x="2783682" y="2824379"/>
                  <a:pt x="2786395" y="2818952"/>
                  <a:pt x="2791821" y="2808100"/>
                </a:cubicBezTo>
                <a:cubicBezTo>
                  <a:pt x="2764690" y="2764690"/>
                  <a:pt x="2734845" y="2730775"/>
                  <a:pt x="2702288" y="2706357"/>
                </a:cubicBezTo>
                <a:cubicBezTo>
                  <a:pt x="2669730" y="2681939"/>
                  <a:pt x="2653451" y="2667017"/>
                  <a:pt x="2653451" y="2661590"/>
                </a:cubicBezTo>
                <a:cubicBezTo>
                  <a:pt x="2593762" y="2661590"/>
                  <a:pt x="2563917" y="2691435"/>
                  <a:pt x="2563917" y="2751124"/>
                </a:cubicBezTo>
                <a:cubicBezTo>
                  <a:pt x="2563917" y="2778255"/>
                  <a:pt x="2578840" y="2801317"/>
                  <a:pt x="2608684" y="2820309"/>
                </a:cubicBezTo>
                <a:cubicBezTo>
                  <a:pt x="2638529" y="2839301"/>
                  <a:pt x="2653451" y="2859650"/>
                  <a:pt x="2653451" y="2881355"/>
                </a:cubicBezTo>
                <a:cubicBezTo>
                  <a:pt x="2642598" y="2908486"/>
                  <a:pt x="2631746" y="2922052"/>
                  <a:pt x="2620893" y="2922052"/>
                </a:cubicBezTo>
                <a:cubicBezTo>
                  <a:pt x="2577483" y="2922052"/>
                  <a:pt x="2546282" y="2907130"/>
                  <a:pt x="2527290" y="2877285"/>
                </a:cubicBezTo>
                <a:cubicBezTo>
                  <a:pt x="2508298" y="2847440"/>
                  <a:pt x="2485236" y="2832518"/>
                  <a:pt x="2458105" y="2832518"/>
                </a:cubicBezTo>
                <a:cubicBezTo>
                  <a:pt x="2398416" y="2832518"/>
                  <a:pt x="2356362" y="2863719"/>
                  <a:pt x="2331944" y="2926121"/>
                </a:cubicBezTo>
                <a:cubicBezTo>
                  <a:pt x="2307526" y="2988524"/>
                  <a:pt x="2295317" y="3046856"/>
                  <a:pt x="2295317" y="3101119"/>
                </a:cubicBezTo>
                <a:cubicBezTo>
                  <a:pt x="2295317" y="3160808"/>
                  <a:pt x="2304813" y="3192009"/>
                  <a:pt x="2323805" y="3194722"/>
                </a:cubicBezTo>
                <a:cubicBezTo>
                  <a:pt x="2342797" y="3197435"/>
                  <a:pt x="2352293" y="3220497"/>
                  <a:pt x="2352293" y="3263907"/>
                </a:cubicBezTo>
                <a:cubicBezTo>
                  <a:pt x="2346866" y="3296465"/>
                  <a:pt x="2340083" y="3324953"/>
                  <a:pt x="2331944" y="3349371"/>
                </a:cubicBezTo>
                <a:cubicBezTo>
                  <a:pt x="2323805" y="3373790"/>
                  <a:pt x="2300743" y="3388712"/>
                  <a:pt x="2262759" y="3394138"/>
                </a:cubicBezTo>
                <a:cubicBezTo>
                  <a:pt x="2235627" y="3394138"/>
                  <a:pt x="2212566" y="3379216"/>
                  <a:pt x="2193574" y="3349371"/>
                </a:cubicBezTo>
                <a:cubicBezTo>
                  <a:pt x="2174582" y="3319527"/>
                  <a:pt x="2156946" y="3288326"/>
                  <a:pt x="2140668" y="3255768"/>
                </a:cubicBezTo>
                <a:cubicBezTo>
                  <a:pt x="2124389" y="3223210"/>
                  <a:pt x="2110823" y="3192009"/>
                  <a:pt x="2099970" y="3162165"/>
                </a:cubicBezTo>
                <a:cubicBezTo>
                  <a:pt x="2089118" y="3132320"/>
                  <a:pt x="2080979" y="3117398"/>
                  <a:pt x="2075552" y="3117398"/>
                </a:cubicBezTo>
                <a:lnTo>
                  <a:pt x="2075552" y="3133677"/>
                </a:lnTo>
                <a:cubicBezTo>
                  <a:pt x="2070126" y="3111972"/>
                  <a:pt x="2055204" y="3090266"/>
                  <a:pt x="2030785" y="3068561"/>
                </a:cubicBezTo>
                <a:cubicBezTo>
                  <a:pt x="2006367" y="3046856"/>
                  <a:pt x="1988732" y="3036004"/>
                  <a:pt x="1977879" y="3036004"/>
                </a:cubicBezTo>
                <a:lnTo>
                  <a:pt x="1961600" y="3036004"/>
                </a:lnTo>
                <a:cubicBezTo>
                  <a:pt x="1950748" y="3036004"/>
                  <a:pt x="1945322" y="3030577"/>
                  <a:pt x="1945322" y="3019725"/>
                </a:cubicBezTo>
                <a:cubicBezTo>
                  <a:pt x="1939895" y="3025151"/>
                  <a:pt x="1934469" y="3027864"/>
                  <a:pt x="1929043" y="3027864"/>
                </a:cubicBezTo>
                <a:cubicBezTo>
                  <a:pt x="1918190" y="3027864"/>
                  <a:pt x="1910051" y="3022438"/>
                  <a:pt x="1904624" y="3011585"/>
                </a:cubicBezTo>
                <a:cubicBezTo>
                  <a:pt x="1899198" y="3000733"/>
                  <a:pt x="1885632" y="2995307"/>
                  <a:pt x="1863927" y="2995307"/>
                </a:cubicBezTo>
                <a:cubicBezTo>
                  <a:pt x="1815091" y="2995307"/>
                  <a:pt x="1786603" y="3006159"/>
                  <a:pt x="1778463" y="3027864"/>
                </a:cubicBezTo>
                <a:cubicBezTo>
                  <a:pt x="1770324" y="3049569"/>
                  <a:pt x="1766254" y="3079414"/>
                  <a:pt x="1766254" y="3117398"/>
                </a:cubicBezTo>
                <a:lnTo>
                  <a:pt x="1766254" y="3182513"/>
                </a:lnTo>
                <a:cubicBezTo>
                  <a:pt x="1766254" y="3231350"/>
                  <a:pt x="1747262" y="3255768"/>
                  <a:pt x="1709278" y="3255768"/>
                </a:cubicBezTo>
                <a:cubicBezTo>
                  <a:pt x="1676721" y="3255768"/>
                  <a:pt x="1652302" y="3228637"/>
                  <a:pt x="1636024" y="3174374"/>
                </a:cubicBezTo>
                <a:cubicBezTo>
                  <a:pt x="1619745" y="3120111"/>
                  <a:pt x="1600753" y="3092980"/>
                  <a:pt x="1579048" y="3092980"/>
                </a:cubicBezTo>
                <a:cubicBezTo>
                  <a:pt x="1546490" y="3092980"/>
                  <a:pt x="1515289" y="3102476"/>
                  <a:pt x="1485444" y="3121468"/>
                </a:cubicBezTo>
                <a:cubicBezTo>
                  <a:pt x="1455600" y="3140460"/>
                  <a:pt x="1429825" y="3160808"/>
                  <a:pt x="1408119" y="3182513"/>
                </a:cubicBezTo>
                <a:cubicBezTo>
                  <a:pt x="1386414" y="3204218"/>
                  <a:pt x="1366066" y="3225923"/>
                  <a:pt x="1347074" y="3247629"/>
                </a:cubicBezTo>
                <a:cubicBezTo>
                  <a:pt x="1328082" y="3269334"/>
                  <a:pt x="1315873" y="3280186"/>
                  <a:pt x="1310446" y="3280186"/>
                </a:cubicBezTo>
                <a:cubicBezTo>
                  <a:pt x="1277889" y="3280186"/>
                  <a:pt x="1256184" y="3262551"/>
                  <a:pt x="1245331" y="3227280"/>
                </a:cubicBezTo>
                <a:cubicBezTo>
                  <a:pt x="1234479" y="3192009"/>
                  <a:pt x="1207347" y="3174374"/>
                  <a:pt x="1163937" y="3174374"/>
                </a:cubicBezTo>
                <a:cubicBezTo>
                  <a:pt x="1153084" y="3174374"/>
                  <a:pt x="1142232" y="3187939"/>
                  <a:pt x="1131379" y="3215071"/>
                </a:cubicBezTo>
                <a:cubicBezTo>
                  <a:pt x="1125953" y="3231350"/>
                  <a:pt x="1120527" y="3244915"/>
                  <a:pt x="1115100" y="3255768"/>
                </a:cubicBezTo>
                <a:cubicBezTo>
                  <a:pt x="1115100" y="3266621"/>
                  <a:pt x="1116457" y="3277473"/>
                  <a:pt x="1119170" y="3288326"/>
                </a:cubicBezTo>
                <a:cubicBezTo>
                  <a:pt x="1121883" y="3299178"/>
                  <a:pt x="1123240" y="3310031"/>
                  <a:pt x="1123240" y="3320883"/>
                </a:cubicBezTo>
                <a:cubicBezTo>
                  <a:pt x="1123240" y="3331736"/>
                  <a:pt x="1120527" y="3339875"/>
                  <a:pt x="1115100" y="3345302"/>
                </a:cubicBezTo>
                <a:cubicBezTo>
                  <a:pt x="1109674" y="3350728"/>
                  <a:pt x="1104248" y="3358867"/>
                  <a:pt x="1098822" y="3369720"/>
                </a:cubicBezTo>
                <a:lnTo>
                  <a:pt x="1074403" y="3394138"/>
                </a:lnTo>
                <a:cubicBezTo>
                  <a:pt x="1041846" y="3394138"/>
                  <a:pt x="1022854" y="3380572"/>
                  <a:pt x="1017427" y="3353441"/>
                </a:cubicBezTo>
                <a:cubicBezTo>
                  <a:pt x="1012001" y="3326310"/>
                  <a:pt x="1009288" y="3301891"/>
                  <a:pt x="1009288" y="3280186"/>
                </a:cubicBezTo>
                <a:cubicBezTo>
                  <a:pt x="1009288" y="3269334"/>
                  <a:pt x="1014714" y="3253055"/>
                  <a:pt x="1025567" y="3231350"/>
                </a:cubicBezTo>
                <a:cubicBezTo>
                  <a:pt x="1030993" y="3220497"/>
                  <a:pt x="1036419" y="3212358"/>
                  <a:pt x="1041846" y="3206931"/>
                </a:cubicBezTo>
                <a:cubicBezTo>
                  <a:pt x="1041846" y="3201505"/>
                  <a:pt x="1040489" y="3197435"/>
                  <a:pt x="1037776" y="3194722"/>
                </a:cubicBezTo>
                <a:cubicBezTo>
                  <a:pt x="1035063" y="3192009"/>
                  <a:pt x="1033706" y="3187939"/>
                  <a:pt x="1033706" y="3182513"/>
                </a:cubicBezTo>
                <a:cubicBezTo>
                  <a:pt x="1033706" y="3171661"/>
                  <a:pt x="1037776" y="3167591"/>
                  <a:pt x="1045915" y="3170304"/>
                </a:cubicBezTo>
                <a:cubicBezTo>
                  <a:pt x="1054055" y="3173017"/>
                  <a:pt x="1058124" y="3168948"/>
                  <a:pt x="1058124" y="3158095"/>
                </a:cubicBezTo>
                <a:cubicBezTo>
                  <a:pt x="1058124" y="3147242"/>
                  <a:pt x="1056768" y="3135033"/>
                  <a:pt x="1054055" y="3121468"/>
                </a:cubicBezTo>
                <a:cubicBezTo>
                  <a:pt x="1051342" y="3107902"/>
                  <a:pt x="1049985" y="3095693"/>
                  <a:pt x="1049985" y="3084840"/>
                </a:cubicBezTo>
                <a:cubicBezTo>
                  <a:pt x="1049985" y="3057709"/>
                  <a:pt x="1055411" y="3041430"/>
                  <a:pt x="1066264" y="3036004"/>
                </a:cubicBezTo>
                <a:cubicBezTo>
                  <a:pt x="1077116" y="3030577"/>
                  <a:pt x="1082543" y="3014299"/>
                  <a:pt x="1082543" y="2987167"/>
                </a:cubicBezTo>
                <a:cubicBezTo>
                  <a:pt x="1082543" y="2894920"/>
                  <a:pt x="1075760" y="2823022"/>
                  <a:pt x="1062194" y="2771473"/>
                </a:cubicBezTo>
                <a:cubicBezTo>
                  <a:pt x="1048628" y="2719923"/>
                  <a:pt x="1032350" y="2683295"/>
                  <a:pt x="1013358" y="2661590"/>
                </a:cubicBezTo>
                <a:cubicBezTo>
                  <a:pt x="994366" y="2639885"/>
                  <a:pt x="976730" y="2626320"/>
                  <a:pt x="960451" y="2620893"/>
                </a:cubicBezTo>
                <a:cubicBezTo>
                  <a:pt x="944173" y="2615467"/>
                  <a:pt x="936033" y="2612754"/>
                  <a:pt x="936033" y="2612754"/>
                </a:cubicBezTo>
                <a:cubicBezTo>
                  <a:pt x="919754" y="2601901"/>
                  <a:pt x="907545" y="2585622"/>
                  <a:pt x="899406" y="2563917"/>
                </a:cubicBezTo>
                <a:cubicBezTo>
                  <a:pt x="891266" y="2542212"/>
                  <a:pt x="873631" y="2531360"/>
                  <a:pt x="846500" y="2531360"/>
                </a:cubicBezTo>
                <a:cubicBezTo>
                  <a:pt x="819368" y="2531360"/>
                  <a:pt x="793593" y="2534073"/>
                  <a:pt x="769175" y="2539499"/>
                </a:cubicBezTo>
                <a:cubicBezTo>
                  <a:pt x="744757" y="2544925"/>
                  <a:pt x="724408" y="2547638"/>
                  <a:pt x="708129" y="2547638"/>
                </a:cubicBezTo>
                <a:cubicBezTo>
                  <a:pt x="697277" y="2547638"/>
                  <a:pt x="689137" y="2544925"/>
                  <a:pt x="683711" y="2539499"/>
                </a:cubicBezTo>
                <a:cubicBezTo>
                  <a:pt x="678285" y="2534073"/>
                  <a:pt x="662006" y="2531360"/>
                  <a:pt x="634875" y="2531360"/>
                </a:cubicBezTo>
                <a:cubicBezTo>
                  <a:pt x="624022" y="2531360"/>
                  <a:pt x="618596" y="2536786"/>
                  <a:pt x="618596" y="2547638"/>
                </a:cubicBezTo>
                <a:lnTo>
                  <a:pt x="618596" y="2555778"/>
                </a:lnTo>
                <a:cubicBezTo>
                  <a:pt x="591464" y="2555778"/>
                  <a:pt x="569759" y="2565274"/>
                  <a:pt x="553480" y="2584266"/>
                </a:cubicBezTo>
                <a:cubicBezTo>
                  <a:pt x="537202" y="2603258"/>
                  <a:pt x="520923" y="2622250"/>
                  <a:pt x="504644" y="2641242"/>
                </a:cubicBezTo>
                <a:cubicBezTo>
                  <a:pt x="488365" y="2660234"/>
                  <a:pt x="470730" y="2679226"/>
                  <a:pt x="451738" y="2698218"/>
                </a:cubicBezTo>
                <a:cubicBezTo>
                  <a:pt x="432746" y="2717210"/>
                  <a:pt x="412397" y="2726706"/>
                  <a:pt x="390692" y="2726706"/>
                </a:cubicBezTo>
                <a:cubicBezTo>
                  <a:pt x="368987" y="2726706"/>
                  <a:pt x="358134" y="2717210"/>
                  <a:pt x="358134" y="2698218"/>
                </a:cubicBezTo>
                <a:cubicBezTo>
                  <a:pt x="358134" y="2679226"/>
                  <a:pt x="355421" y="2661590"/>
                  <a:pt x="349995" y="2645312"/>
                </a:cubicBezTo>
                <a:cubicBezTo>
                  <a:pt x="420537" y="2645312"/>
                  <a:pt x="465304" y="2623606"/>
                  <a:pt x="484296" y="2580196"/>
                </a:cubicBezTo>
                <a:cubicBezTo>
                  <a:pt x="503287" y="2536786"/>
                  <a:pt x="515496" y="2509655"/>
                  <a:pt x="520923" y="2498802"/>
                </a:cubicBezTo>
                <a:cubicBezTo>
                  <a:pt x="510070" y="2477097"/>
                  <a:pt x="489722" y="2467601"/>
                  <a:pt x="459877" y="2470314"/>
                </a:cubicBezTo>
                <a:cubicBezTo>
                  <a:pt x="430033" y="2473027"/>
                  <a:pt x="415110" y="2458105"/>
                  <a:pt x="415110" y="2425547"/>
                </a:cubicBezTo>
                <a:cubicBezTo>
                  <a:pt x="415110" y="2387563"/>
                  <a:pt x="430033" y="2352292"/>
                  <a:pt x="459877" y="2319735"/>
                </a:cubicBezTo>
                <a:cubicBezTo>
                  <a:pt x="489722" y="2287177"/>
                  <a:pt x="504644" y="2260046"/>
                  <a:pt x="504644" y="2238341"/>
                </a:cubicBezTo>
                <a:cubicBezTo>
                  <a:pt x="504644" y="2222062"/>
                  <a:pt x="493791" y="2211209"/>
                  <a:pt x="472086" y="2205783"/>
                </a:cubicBezTo>
                <a:cubicBezTo>
                  <a:pt x="450381" y="2200357"/>
                  <a:pt x="425963" y="2193574"/>
                  <a:pt x="398832" y="2185434"/>
                </a:cubicBezTo>
                <a:cubicBezTo>
                  <a:pt x="371700" y="2177295"/>
                  <a:pt x="347282" y="2165086"/>
                  <a:pt x="325577" y="2148807"/>
                </a:cubicBezTo>
                <a:cubicBezTo>
                  <a:pt x="303872" y="2132528"/>
                  <a:pt x="293019" y="2108110"/>
                  <a:pt x="293019" y="2075552"/>
                </a:cubicBezTo>
                <a:cubicBezTo>
                  <a:pt x="293019" y="2053847"/>
                  <a:pt x="302515" y="2040281"/>
                  <a:pt x="321507" y="2034855"/>
                </a:cubicBezTo>
                <a:cubicBezTo>
                  <a:pt x="340499" y="2029429"/>
                  <a:pt x="352708" y="2015863"/>
                  <a:pt x="358134" y="1994158"/>
                </a:cubicBezTo>
                <a:cubicBezTo>
                  <a:pt x="358134" y="1994158"/>
                  <a:pt x="355421" y="1991445"/>
                  <a:pt x="349995" y="1986019"/>
                </a:cubicBezTo>
                <a:cubicBezTo>
                  <a:pt x="377127" y="1986019"/>
                  <a:pt x="393405" y="1977879"/>
                  <a:pt x="398832" y="1961600"/>
                </a:cubicBezTo>
                <a:cubicBezTo>
                  <a:pt x="404258" y="1945321"/>
                  <a:pt x="406971" y="1926330"/>
                  <a:pt x="406971" y="1904624"/>
                </a:cubicBezTo>
                <a:lnTo>
                  <a:pt x="406971" y="1774394"/>
                </a:lnTo>
                <a:cubicBezTo>
                  <a:pt x="406971" y="1682147"/>
                  <a:pt x="375770" y="1625171"/>
                  <a:pt x="313368" y="1603466"/>
                </a:cubicBezTo>
                <a:cubicBezTo>
                  <a:pt x="250965" y="1581761"/>
                  <a:pt x="211625" y="1570908"/>
                  <a:pt x="195346" y="1570908"/>
                </a:cubicBezTo>
                <a:cubicBezTo>
                  <a:pt x="184493" y="1570908"/>
                  <a:pt x="172284" y="1572265"/>
                  <a:pt x="158719" y="1574978"/>
                </a:cubicBezTo>
                <a:cubicBezTo>
                  <a:pt x="145153" y="1577691"/>
                  <a:pt x="132944" y="1579048"/>
                  <a:pt x="122091" y="1579048"/>
                </a:cubicBezTo>
                <a:cubicBezTo>
                  <a:pt x="94960" y="1579048"/>
                  <a:pt x="67828" y="1565482"/>
                  <a:pt x="40697" y="1538351"/>
                </a:cubicBezTo>
                <a:cubicBezTo>
                  <a:pt x="13566" y="1511219"/>
                  <a:pt x="0" y="1492227"/>
                  <a:pt x="0" y="1481375"/>
                </a:cubicBezTo>
                <a:cubicBezTo>
                  <a:pt x="0" y="1454243"/>
                  <a:pt x="14922" y="1431181"/>
                  <a:pt x="44767" y="1412189"/>
                </a:cubicBezTo>
                <a:cubicBezTo>
                  <a:pt x="74611" y="1393198"/>
                  <a:pt x="92247" y="1383702"/>
                  <a:pt x="97673" y="1383702"/>
                </a:cubicBezTo>
                <a:cubicBezTo>
                  <a:pt x="103099" y="1383702"/>
                  <a:pt x="111239" y="1386415"/>
                  <a:pt x="122091" y="1391841"/>
                </a:cubicBezTo>
                <a:cubicBezTo>
                  <a:pt x="132944" y="1397267"/>
                  <a:pt x="143796" y="1399980"/>
                  <a:pt x="154649" y="1399980"/>
                </a:cubicBezTo>
                <a:cubicBezTo>
                  <a:pt x="181780" y="1399980"/>
                  <a:pt x="200772" y="1393198"/>
                  <a:pt x="211625" y="1379632"/>
                </a:cubicBezTo>
                <a:cubicBezTo>
                  <a:pt x="222477" y="1366066"/>
                  <a:pt x="233330" y="1359283"/>
                  <a:pt x="244183" y="1359283"/>
                </a:cubicBezTo>
                <a:lnTo>
                  <a:pt x="260462" y="1359283"/>
                </a:lnTo>
                <a:cubicBezTo>
                  <a:pt x="276740" y="1359283"/>
                  <a:pt x="297089" y="1348431"/>
                  <a:pt x="321507" y="1326726"/>
                </a:cubicBezTo>
                <a:cubicBezTo>
                  <a:pt x="345925" y="1305020"/>
                  <a:pt x="370344" y="1280602"/>
                  <a:pt x="394762" y="1253471"/>
                </a:cubicBezTo>
                <a:cubicBezTo>
                  <a:pt x="419180" y="1226339"/>
                  <a:pt x="439529" y="1200564"/>
                  <a:pt x="455807" y="1176146"/>
                </a:cubicBezTo>
                <a:cubicBezTo>
                  <a:pt x="472086" y="1151728"/>
                  <a:pt x="480226" y="1136805"/>
                  <a:pt x="480226" y="1131379"/>
                </a:cubicBezTo>
                <a:cubicBezTo>
                  <a:pt x="496505" y="1131379"/>
                  <a:pt x="504644" y="1128666"/>
                  <a:pt x="504644" y="1123240"/>
                </a:cubicBezTo>
                <a:cubicBezTo>
                  <a:pt x="504644" y="1085256"/>
                  <a:pt x="493791" y="1052698"/>
                  <a:pt x="472086" y="1025567"/>
                </a:cubicBezTo>
                <a:cubicBezTo>
                  <a:pt x="450381" y="998435"/>
                  <a:pt x="427319" y="971304"/>
                  <a:pt x="402901" y="944173"/>
                </a:cubicBezTo>
                <a:cubicBezTo>
                  <a:pt x="378483" y="917041"/>
                  <a:pt x="356778" y="889910"/>
                  <a:pt x="337786" y="862778"/>
                </a:cubicBezTo>
                <a:cubicBezTo>
                  <a:pt x="318794" y="835647"/>
                  <a:pt x="309298" y="805802"/>
                  <a:pt x="309298" y="773245"/>
                </a:cubicBezTo>
                <a:cubicBezTo>
                  <a:pt x="309298" y="767818"/>
                  <a:pt x="320150" y="748826"/>
                  <a:pt x="341856" y="716269"/>
                </a:cubicBezTo>
                <a:lnTo>
                  <a:pt x="382553" y="675572"/>
                </a:lnTo>
                <a:cubicBezTo>
                  <a:pt x="382553" y="675572"/>
                  <a:pt x="377127" y="664719"/>
                  <a:pt x="366274" y="643014"/>
                </a:cubicBezTo>
                <a:cubicBezTo>
                  <a:pt x="377127" y="643014"/>
                  <a:pt x="382553" y="632161"/>
                  <a:pt x="382553" y="610456"/>
                </a:cubicBezTo>
                <a:cubicBezTo>
                  <a:pt x="382553" y="561620"/>
                  <a:pt x="375770" y="535845"/>
                  <a:pt x="362204" y="533132"/>
                </a:cubicBezTo>
                <a:cubicBezTo>
                  <a:pt x="348638" y="530419"/>
                  <a:pt x="331003" y="499218"/>
                  <a:pt x="309298" y="439529"/>
                </a:cubicBezTo>
                <a:cubicBezTo>
                  <a:pt x="320150" y="439529"/>
                  <a:pt x="326933" y="436815"/>
                  <a:pt x="329646" y="431389"/>
                </a:cubicBezTo>
                <a:cubicBezTo>
                  <a:pt x="332360" y="425963"/>
                  <a:pt x="344569" y="423250"/>
                  <a:pt x="366274" y="423250"/>
                </a:cubicBezTo>
                <a:lnTo>
                  <a:pt x="371999" y="426113"/>
                </a:lnTo>
                <a:lnTo>
                  <a:pt x="379509" y="419180"/>
                </a:lnTo>
                <a:cubicBezTo>
                  <a:pt x="388321" y="413754"/>
                  <a:pt x="401545" y="406971"/>
                  <a:pt x="419180" y="398831"/>
                </a:cubicBezTo>
                <a:cubicBezTo>
                  <a:pt x="454451" y="382553"/>
                  <a:pt x="493791" y="366274"/>
                  <a:pt x="537202" y="349995"/>
                </a:cubicBezTo>
                <a:cubicBezTo>
                  <a:pt x="580612" y="333716"/>
                  <a:pt x="619952" y="320150"/>
                  <a:pt x="655223" y="309298"/>
                </a:cubicBezTo>
                <a:cubicBezTo>
                  <a:pt x="690494" y="298445"/>
                  <a:pt x="710843" y="293019"/>
                  <a:pt x="716269" y="293019"/>
                </a:cubicBezTo>
                <a:cubicBezTo>
                  <a:pt x="721695" y="293019"/>
                  <a:pt x="725765" y="294376"/>
                  <a:pt x="728478" y="297089"/>
                </a:cubicBezTo>
                <a:cubicBezTo>
                  <a:pt x="731191" y="299802"/>
                  <a:pt x="737974" y="301158"/>
                  <a:pt x="748826" y="301158"/>
                </a:cubicBezTo>
                <a:cubicBezTo>
                  <a:pt x="759679" y="301158"/>
                  <a:pt x="777314" y="299802"/>
                  <a:pt x="801733" y="297089"/>
                </a:cubicBezTo>
                <a:cubicBezTo>
                  <a:pt x="826151" y="294376"/>
                  <a:pt x="838360" y="284880"/>
                  <a:pt x="838360" y="268601"/>
                </a:cubicBezTo>
                <a:cubicBezTo>
                  <a:pt x="838360" y="246896"/>
                  <a:pt x="830221" y="227904"/>
                  <a:pt x="813942" y="211625"/>
                </a:cubicBezTo>
                <a:cubicBezTo>
                  <a:pt x="797663" y="195346"/>
                  <a:pt x="789524" y="173641"/>
                  <a:pt x="789524" y="146509"/>
                </a:cubicBezTo>
                <a:cubicBezTo>
                  <a:pt x="789524" y="135657"/>
                  <a:pt x="800376" y="130231"/>
                  <a:pt x="822081" y="130231"/>
                </a:cubicBezTo>
                <a:cubicBezTo>
                  <a:pt x="832934" y="130231"/>
                  <a:pt x="843786" y="147866"/>
                  <a:pt x="854639" y="183137"/>
                </a:cubicBezTo>
                <a:cubicBezTo>
                  <a:pt x="865492" y="218408"/>
                  <a:pt x="881770" y="256392"/>
                  <a:pt x="903475" y="297089"/>
                </a:cubicBezTo>
                <a:cubicBezTo>
                  <a:pt x="925181" y="337786"/>
                  <a:pt x="953669" y="378483"/>
                  <a:pt x="988939" y="419180"/>
                </a:cubicBezTo>
                <a:cubicBezTo>
                  <a:pt x="1024210" y="459877"/>
                  <a:pt x="1068977" y="482939"/>
                  <a:pt x="1123240" y="488365"/>
                </a:cubicBezTo>
                <a:cubicBezTo>
                  <a:pt x="1123240" y="477512"/>
                  <a:pt x="1125953" y="469373"/>
                  <a:pt x="1131379" y="463947"/>
                </a:cubicBezTo>
                <a:cubicBezTo>
                  <a:pt x="1136805" y="458521"/>
                  <a:pt x="1139519" y="450381"/>
                  <a:pt x="1139519" y="439529"/>
                </a:cubicBezTo>
                <a:cubicBezTo>
                  <a:pt x="1139519" y="434102"/>
                  <a:pt x="1138162" y="427319"/>
                  <a:pt x="1135449" y="419180"/>
                </a:cubicBezTo>
                <a:cubicBezTo>
                  <a:pt x="1132736" y="411041"/>
                  <a:pt x="1131379" y="401545"/>
                  <a:pt x="1131379" y="390692"/>
                </a:cubicBezTo>
                <a:cubicBezTo>
                  <a:pt x="1131379" y="368987"/>
                  <a:pt x="1142232" y="358134"/>
                  <a:pt x="1163937" y="358134"/>
                </a:cubicBezTo>
                <a:cubicBezTo>
                  <a:pt x="1174789" y="358134"/>
                  <a:pt x="1185642" y="360848"/>
                  <a:pt x="1196495" y="366274"/>
                </a:cubicBezTo>
                <a:cubicBezTo>
                  <a:pt x="1207347" y="371700"/>
                  <a:pt x="1220913" y="374413"/>
                  <a:pt x="1237192" y="374413"/>
                </a:cubicBezTo>
                <a:cubicBezTo>
                  <a:pt x="1280602" y="374413"/>
                  <a:pt x="1313160" y="367630"/>
                  <a:pt x="1334865" y="354065"/>
                </a:cubicBezTo>
                <a:cubicBezTo>
                  <a:pt x="1356570" y="340499"/>
                  <a:pt x="1371492" y="324220"/>
                  <a:pt x="1379632" y="305228"/>
                </a:cubicBezTo>
                <a:cubicBezTo>
                  <a:pt x="1387771" y="286236"/>
                  <a:pt x="1393197" y="268601"/>
                  <a:pt x="1395910" y="252322"/>
                </a:cubicBezTo>
                <a:cubicBezTo>
                  <a:pt x="1398623" y="236043"/>
                  <a:pt x="1402693" y="225191"/>
                  <a:pt x="1408119" y="219764"/>
                </a:cubicBezTo>
                <a:cubicBezTo>
                  <a:pt x="1467809" y="192633"/>
                  <a:pt x="1505793" y="156006"/>
                  <a:pt x="1522072" y="109882"/>
                </a:cubicBezTo>
                <a:cubicBezTo>
                  <a:pt x="1538351" y="63759"/>
                  <a:pt x="1551916" y="40697"/>
                  <a:pt x="1562769" y="40697"/>
                </a:cubicBezTo>
                <a:cubicBezTo>
                  <a:pt x="1595327" y="40697"/>
                  <a:pt x="1621101" y="50193"/>
                  <a:pt x="1640093" y="69185"/>
                </a:cubicBezTo>
                <a:cubicBezTo>
                  <a:pt x="1659085" y="88177"/>
                  <a:pt x="1679434" y="109882"/>
                  <a:pt x="1701139" y="134300"/>
                </a:cubicBezTo>
                <a:cubicBezTo>
                  <a:pt x="1722844" y="158719"/>
                  <a:pt x="1745906" y="180424"/>
                  <a:pt x="1770324" y="199416"/>
                </a:cubicBezTo>
                <a:cubicBezTo>
                  <a:pt x="1794742" y="218408"/>
                  <a:pt x="1828657" y="227904"/>
                  <a:pt x="1872067" y="227904"/>
                </a:cubicBezTo>
                <a:cubicBezTo>
                  <a:pt x="1893772" y="227904"/>
                  <a:pt x="1912764" y="217051"/>
                  <a:pt x="1929043" y="195346"/>
                </a:cubicBezTo>
                <a:cubicBezTo>
                  <a:pt x="1945322" y="173641"/>
                  <a:pt x="1953461" y="151936"/>
                  <a:pt x="1953461" y="130231"/>
                </a:cubicBezTo>
                <a:cubicBezTo>
                  <a:pt x="1948035" y="130231"/>
                  <a:pt x="1945322" y="119378"/>
                  <a:pt x="1945322" y="97673"/>
                </a:cubicBezTo>
                <a:cubicBezTo>
                  <a:pt x="1945322" y="75968"/>
                  <a:pt x="1956174" y="54263"/>
                  <a:pt x="1977879" y="32558"/>
                </a:cubicBezTo>
                <a:cubicBezTo>
                  <a:pt x="1999584" y="10852"/>
                  <a:pt x="2021289" y="0"/>
                  <a:pt x="204299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3927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51720" y="526705"/>
            <a:ext cx="5040560" cy="5859144"/>
          </a:xfrm>
          <a:custGeom>
            <a:avLst/>
            <a:gdLst>
              <a:gd name="connsiteX0" fmla="*/ 3307579 w 4343884"/>
              <a:gd name="connsiteY0" fmla="*/ 828 h 5049328"/>
              <a:gd name="connsiteX1" fmla="*/ 3352296 w 4343884"/>
              <a:gd name="connsiteY1" fmla="*/ 23092 h 5049328"/>
              <a:gd name="connsiteX2" fmla="*/ 3314038 w 4343884"/>
              <a:gd name="connsiteY2" fmla="*/ 294216 h 5049328"/>
              <a:gd name="connsiteX3" fmla="*/ 3443697 w 4343884"/>
              <a:gd name="connsiteY3" fmla="*/ 520971 h 5049328"/>
              <a:gd name="connsiteX4" fmla="*/ 3530998 w 4343884"/>
              <a:gd name="connsiteY4" fmla="*/ 535416 h 5049328"/>
              <a:gd name="connsiteX5" fmla="*/ 3639151 w 4343884"/>
              <a:gd name="connsiteY5" fmla="*/ 552806 h 5049328"/>
              <a:gd name="connsiteX6" fmla="*/ 3691420 w 4343884"/>
              <a:gd name="connsiteY6" fmla="*/ 634631 h 5049328"/>
              <a:gd name="connsiteX7" fmla="*/ 3719619 w 4343884"/>
              <a:gd name="connsiteY7" fmla="*/ 751346 h 5049328"/>
              <a:gd name="connsiteX8" fmla="*/ 3754367 w 4343884"/>
              <a:gd name="connsiteY8" fmla="*/ 866859 h 5049328"/>
              <a:gd name="connsiteX9" fmla="*/ 3813183 w 4343884"/>
              <a:gd name="connsiteY9" fmla="*/ 947481 h 5049328"/>
              <a:gd name="connsiteX10" fmla="*/ 3849547 w 4343884"/>
              <a:gd name="connsiteY10" fmla="*/ 961123 h 5049328"/>
              <a:gd name="connsiteX11" fmla="*/ 3885911 w 4343884"/>
              <a:gd name="connsiteY11" fmla="*/ 974759 h 5049328"/>
              <a:gd name="connsiteX12" fmla="*/ 3953954 w 4343884"/>
              <a:gd name="connsiteY12" fmla="*/ 1050305 h 5049328"/>
              <a:gd name="connsiteX13" fmla="*/ 3956755 w 4343884"/>
              <a:gd name="connsiteY13" fmla="*/ 1120891 h 5049328"/>
              <a:gd name="connsiteX14" fmla="*/ 3963434 w 4343884"/>
              <a:gd name="connsiteY14" fmla="*/ 1194156 h 5049328"/>
              <a:gd name="connsiteX15" fmla="*/ 4035350 w 4343884"/>
              <a:gd name="connsiteY15" fmla="*/ 1272374 h 5049328"/>
              <a:gd name="connsiteX16" fmla="*/ 4138157 w 4343884"/>
              <a:gd name="connsiteY16" fmla="*/ 1297515 h 5049328"/>
              <a:gd name="connsiteX17" fmla="*/ 4226533 w 4343884"/>
              <a:gd name="connsiteY17" fmla="*/ 1244048 h 5049328"/>
              <a:gd name="connsiteX18" fmla="*/ 4232674 w 4343884"/>
              <a:gd name="connsiteY18" fmla="*/ 1351269 h 5049328"/>
              <a:gd name="connsiteX19" fmla="*/ 4253119 w 4343884"/>
              <a:gd name="connsiteY19" fmla="*/ 1462636 h 5049328"/>
              <a:gd name="connsiteX20" fmla="*/ 4343884 w 4343884"/>
              <a:gd name="connsiteY20" fmla="*/ 1588182 h 5049328"/>
              <a:gd name="connsiteX21" fmla="*/ 4304577 w 4343884"/>
              <a:gd name="connsiteY21" fmla="*/ 1595396 h 5049328"/>
              <a:gd name="connsiteX22" fmla="*/ 4273024 w 4343884"/>
              <a:gd name="connsiteY22" fmla="*/ 1607962 h 5049328"/>
              <a:gd name="connsiteX23" fmla="*/ 4286793 w 4343884"/>
              <a:gd name="connsiteY23" fmla="*/ 1646066 h 5049328"/>
              <a:gd name="connsiteX24" fmla="*/ 4260715 w 4343884"/>
              <a:gd name="connsiteY24" fmla="*/ 1725343 h 5049328"/>
              <a:gd name="connsiteX25" fmla="*/ 4216726 w 4343884"/>
              <a:gd name="connsiteY25" fmla="*/ 1780821 h 5049328"/>
              <a:gd name="connsiteX26" fmla="*/ 4183434 w 4343884"/>
              <a:gd name="connsiteY26" fmla="*/ 1820790 h 5049328"/>
              <a:gd name="connsiteX27" fmla="*/ 4256160 w 4343884"/>
              <a:gd name="connsiteY27" fmla="*/ 1848071 h 5049328"/>
              <a:gd name="connsiteX28" fmla="*/ 4268184 w 4343884"/>
              <a:gd name="connsiteY28" fmla="*/ 1913581 h 5049328"/>
              <a:gd name="connsiteX29" fmla="*/ 4204542 w 4343884"/>
              <a:gd name="connsiteY29" fmla="*/ 1972667 h 5049328"/>
              <a:gd name="connsiteX30" fmla="*/ 4260417 w 4343884"/>
              <a:gd name="connsiteY30" fmla="*/ 2074147 h 5049328"/>
              <a:gd name="connsiteX31" fmla="*/ 4280055 w 4343884"/>
              <a:gd name="connsiteY31" fmla="*/ 2236448 h 5049328"/>
              <a:gd name="connsiteX32" fmla="*/ 4286590 w 4343884"/>
              <a:gd name="connsiteY32" fmla="*/ 2401157 h 5049328"/>
              <a:gd name="connsiteX33" fmla="*/ 4305566 w 4343884"/>
              <a:gd name="connsiteY33" fmla="*/ 2522954 h 5049328"/>
              <a:gd name="connsiteX34" fmla="*/ 4207963 w 4343884"/>
              <a:gd name="connsiteY34" fmla="*/ 2581503 h 5049328"/>
              <a:gd name="connsiteX35" fmla="*/ 4128274 w 4343884"/>
              <a:gd name="connsiteY35" fmla="*/ 2663847 h 5049328"/>
              <a:gd name="connsiteX36" fmla="*/ 4150335 w 4343884"/>
              <a:gd name="connsiteY36" fmla="*/ 2673343 h 5049328"/>
              <a:gd name="connsiteX37" fmla="*/ 4164639 w 4343884"/>
              <a:gd name="connsiteY37" fmla="*/ 2677489 h 5049328"/>
              <a:gd name="connsiteX38" fmla="*/ 4174259 w 4343884"/>
              <a:gd name="connsiteY38" fmla="*/ 2729894 h 5049328"/>
              <a:gd name="connsiteX39" fmla="*/ 4139766 w 4343884"/>
              <a:gd name="connsiteY39" fmla="*/ 2763317 h 5049328"/>
              <a:gd name="connsiteX40" fmla="*/ 4198853 w 4343884"/>
              <a:gd name="connsiteY40" fmla="*/ 2826959 h 5049328"/>
              <a:gd name="connsiteX41" fmla="*/ 4173977 w 4343884"/>
              <a:gd name="connsiteY41" fmla="*/ 2912786 h 5049328"/>
              <a:gd name="connsiteX42" fmla="*/ 4113548 w 4343884"/>
              <a:gd name="connsiteY42" fmla="*/ 2934040 h 5049328"/>
              <a:gd name="connsiteX43" fmla="*/ 4033587 w 4343884"/>
              <a:gd name="connsiteY43" fmla="*/ 3033365 h 5049328"/>
              <a:gd name="connsiteX44" fmla="*/ 3936783 w 4343884"/>
              <a:gd name="connsiteY44" fmla="*/ 3206888 h 5049328"/>
              <a:gd name="connsiteX45" fmla="*/ 3912839 w 4343884"/>
              <a:gd name="connsiteY45" fmla="*/ 3316247 h 5049328"/>
              <a:gd name="connsiteX46" fmla="*/ 3910293 w 4343884"/>
              <a:gd name="connsiteY46" fmla="*/ 3394592 h 5049328"/>
              <a:gd name="connsiteX47" fmla="*/ 3872316 w 4343884"/>
              <a:gd name="connsiteY47" fmla="*/ 3482824 h 5049328"/>
              <a:gd name="connsiteX48" fmla="*/ 3768433 w 4343884"/>
              <a:gd name="connsiteY48" fmla="*/ 3525595 h 5049328"/>
              <a:gd name="connsiteX49" fmla="*/ 3659200 w 4343884"/>
              <a:gd name="connsiteY49" fmla="*/ 3576122 h 5049328"/>
              <a:gd name="connsiteX50" fmla="*/ 3633665 w 4343884"/>
              <a:gd name="connsiteY50" fmla="*/ 3621441 h 5049328"/>
              <a:gd name="connsiteX51" fmla="*/ 3608125 w 4343884"/>
              <a:gd name="connsiteY51" fmla="*/ 3666762 h 5049328"/>
              <a:gd name="connsiteX52" fmla="*/ 3506507 w 4343884"/>
              <a:gd name="connsiteY52" fmla="*/ 3814080 h 5049328"/>
              <a:gd name="connsiteX53" fmla="*/ 3332302 w 4343884"/>
              <a:gd name="connsiteY53" fmla="*/ 3842675 h 5049328"/>
              <a:gd name="connsiteX54" fmla="*/ 3177339 w 4343884"/>
              <a:gd name="connsiteY54" fmla="*/ 3976086 h 5049328"/>
              <a:gd name="connsiteX55" fmla="*/ 3148855 w 4343884"/>
              <a:gd name="connsiteY55" fmla="*/ 4042261 h 5049328"/>
              <a:gd name="connsiteX56" fmla="*/ 3115028 w 4343884"/>
              <a:gd name="connsiteY56" fmla="*/ 4116191 h 5049328"/>
              <a:gd name="connsiteX57" fmla="*/ 2979594 w 4343884"/>
              <a:gd name="connsiteY57" fmla="*/ 4171526 h 5049328"/>
              <a:gd name="connsiteX58" fmla="*/ 2837480 w 4343884"/>
              <a:gd name="connsiteY58" fmla="*/ 4153598 h 5049328"/>
              <a:gd name="connsiteX59" fmla="*/ 2749372 w 4343884"/>
              <a:gd name="connsiteY59" fmla="*/ 4190087 h 5049328"/>
              <a:gd name="connsiteX60" fmla="*/ 2597496 w 4343884"/>
              <a:gd name="connsiteY60" fmla="*/ 4211200 h 5049328"/>
              <a:gd name="connsiteX61" fmla="*/ 2443214 w 4343884"/>
              <a:gd name="connsiteY61" fmla="*/ 4219206 h 5049328"/>
              <a:gd name="connsiteX62" fmla="*/ 2353242 w 4343884"/>
              <a:gd name="connsiteY62" fmla="*/ 4208635 h 5049328"/>
              <a:gd name="connsiteX63" fmla="*/ 2329697 w 4343884"/>
              <a:gd name="connsiteY63" fmla="*/ 4375480 h 5049328"/>
              <a:gd name="connsiteX64" fmla="*/ 2320060 w 4343884"/>
              <a:gd name="connsiteY64" fmla="*/ 4488987 h 5049328"/>
              <a:gd name="connsiteX65" fmla="*/ 2334760 w 4343884"/>
              <a:gd name="connsiteY65" fmla="*/ 4550617 h 5049328"/>
              <a:gd name="connsiteX66" fmla="*/ 2237160 w 4343884"/>
              <a:gd name="connsiteY66" fmla="*/ 4609169 h 5049328"/>
              <a:gd name="connsiteX67" fmla="*/ 2139559 w 4343884"/>
              <a:gd name="connsiteY67" fmla="*/ 4667715 h 5049328"/>
              <a:gd name="connsiteX68" fmla="*/ 2040344 w 4343884"/>
              <a:gd name="connsiteY68" fmla="*/ 4828138 h 5049328"/>
              <a:gd name="connsiteX69" fmla="*/ 1941131 w 4343884"/>
              <a:gd name="connsiteY69" fmla="*/ 4988558 h 5049328"/>
              <a:gd name="connsiteX70" fmla="*/ 1825347 w 4343884"/>
              <a:gd name="connsiteY70" fmla="*/ 5040288 h 5049328"/>
              <a:gd name="connsiteX71" fmla="*/ 1692194 w 4343884"/>
              <a:gd name="connsiteY71" fmla="*/ 5034258 h 5049328"/>
              <a:gd name="connsiteX72" fmla="*/ 1642204 w 4343884"/>
              <a:gd name="connsiteY72" fmla="*/ 4891069 h 5049328"/>
              <a:gd name="connsiteX73" fmla="*/ 1691686 w 4343884"/>
              <a:gd name="connsiteY73" fmla="*/ 4736393 h 5049328"/>
              <a:gd name="connsiteX74" fmla="*/ 1741687 w 4343884"/>
              <a:gd name="connsiteY74" fmla="*/ 4713671 h 5049328"/>
              <a:gd name="connsiteX75" fmla="*/ 1770441 w 4343884"/>
              <a:gd name="connsiteY75" fmla="*/ 4630515 h 5049328"/>
              <a:gd name="connsiteX76" fmla="*/ 1801595 w 4343884"/>
              <a:gd name="connsiteY76" fmla="*/ 4560462 h 5049328"/>
              <a:gd name="connsiteX77" fmla="*/ 1895716 w 4343884"/>
              <a:gd name="connsiteY77" fmla="*/ 4556731 h 5049328"/>
              <a:gd name="connsiteX78" fmla="*/ 1910161 w 4343884"/>
              <a:gd name="connsiteY78" fmla="*/ 4469430 h 5049328"/>
              <a:gd name="connsiteX79" fmla="*/ 1896665 w 4343884"/>
              <a:gd name="connsiteY79" fmla="*/ 4414348 h 5049328"/>
              <a:gd name="connsiteX80" fmla="*/ 1884368 w 4343884"/>
              <a:gd name="connsiteY80" fmla="*/ 4365817 h 5049328"/>
              <a:gd name="connsiteX81" fmla="*/ 1902424 w 4343884"/>
              <a:gd name="connsiteY81" fmla="*/ 4298170 h 5049328"/>
              <a:gd name="connsiteX82" fmla="*/ 1917392 w 4343884"/>
              <a:gd name="connsiteY82" fmla="*/ 4342823 h 5049328"/>
              <a:gd name="connsiteX83" fmla="*/ 1904291 w 4343884"/>
              <a:gd name="connsiteY83" fmla="*/ 4345228 h 5049328"/>
              <a:gd name="connsiteX84" fmla="*/ 1906696 w 4343884"/>
              <a:gd name="connsiteY84" fmla="*/ 4358329 h 5049328"/>
              <a:gd name="connsiteX85" fmla="*/ 1993601 w 4343884"/>
              <a:gd name="connsiteY85" fmla="*/ 4315290 h 5049328"/>
              <a:gd name="connsiteX86" fmla="*/ 2073287 w 4343884"/>
              <a:gd name="connsiteY86" fmla="*/ 4232943 h 5049328"/>
              <a:gd name="connsiteX87" fmla="*/ 1964213 w 4343884"/>
              <a:gd name="connsiteY87" fmla="*/ 4026110 h 5049328"/>
              <a:gd name="connsiteX88" fmla="*/ 1942297 w 4343884"/>
              <a:gd name="connsiteY88" fmla="*/ 3925170 h 5049328"/>
              <a:gd name="connsiteX89" fmla="*/ 1870503 w 4343884"/>
              <a:gd name="connsiteY89" fmla="*/ 3921421 h 5049328"/>
              <a:gd name="connsiteX90" fmla="*/ 1764218 w 4343884"/>
              <a:gd name="connsiteY90" fmla="*/ 3951093 h 5049328"/>
              <a:gd name="connsiteX91" fmla="*/ 1652313 w 4343884"/>
              <a:gd name="connsiteY91" fmla="*/ 4005494 h 5049328"/>
              <a:gd name="connsiteX92" fmla="*/ 1569014 w 4343884"/>
              <a:gd name="connsiteY92" fmla="*/ 4068189 h 5049328"/>
              <a:gd name="connsiteX93" fmla="*/ 1535596 w 4343884"/>
              <a:gd name="connsiteY93" fmla="*/ 4033695 h 5049328"/>
              <a:gd name="connsiteX94" fmla="*/ 1428770 w 4343884"/>
              <a:gd name="connsiteY94" fmla="*/ 4097321 h 5049328"/>
              <a:gd name="connsiteX95" fmla="*/ 1304824 w 4343884"/>
              <a:gd name="connsiteY95" fmla="*/ 4252127 h 5049328"/>
              <a:gd name="connsiteX96" fmla="*/ 1270723 w 4343884"/>
              <a:gd name="connsiteY96" fmla="*/ 4343033 h 5049328"/>
              <a:gd name="connsiteX97" fmla="*/ 1236623 w 4343884"/>
              <a:gd name="connsiteY97" fmla="*/ 4433939 h 5049328"/>
              <a:gd name="connsiteX98" fmla="*/ 1148519 w 4343884"/>
              <a:gd name="connsiteY98" fmla="*/ 4470430 h 5049328"/>
              <a:gd name="connsiteX99" fmla="*/ 1037152 w 4343884"/>
              <a:gd name="connsiteY99" fmla="*/ 4490875 h 5049328"/>
              <a:gd name="connsiteX100" fmla="*/ 978601 w 4343884"/>
              <a:gd name="connsiteY100" fmla="*/ 4393275 h 5049328"/>
              <a:gd name="connsiteX101" fmla="*/ 1011769 w 4343884"/>
              <a:gd name="connsiteY101" fmla="*/ 4278837 h 5049328"/>
              <a:gd name="connsiteX102" fmla="*/ 1063116 w 4343884"/>
              <a:gd name="connsiteY102" fmla="*/ 4171222 h 5049328"/>
              <a:gd name="connsiteX103" fmla="*/ 1051089 w 4343884"/>
              <a:gd name="connsiteY103" fmla="*/ 4105710 h 5049328"/>
              <a:gd name="connsiteX104" fmla="*/ 1025690 w 4343884"/>
              <a:gd name="connsiteY104" fmla="*/ 4059584 h 5049328"/>
              <a:gd name="connsiteX105" fmla="*/ 1036926 w 4343884"/>
              <a:gd name="connsiteY105" fmla="*/ 4010118 h 5049328"/>
              <a:gd name="connsiteX106" fmla="*/ 1019015 w 4343884"/>
              <a:gd name="connsiteY106" fmla="*/ 3986320 h 5049328"/>
              <a:gd name="connsiteX107" fmla="*/ 962998 w 4343884"/>
              <a:gd name="connsiteY107" fmla="*/ 3976287 h 5049328"/>
              <a:gd name="connsiteX108" fmla="*/ 914733 w 4343884"/>
              <a:gd name="connsiteY108" fmla="*/ 3971605 h 5049328"/>
              <a:gd name="connsiteX109" fmla="*/ 877041 w 4343884"/>
              <a:gd name="connsiteY109" fmla="*/ 3876947 h 5049328"/>
              <a:gd name="connsiteX110" fmla="*/ 816090 w 4343884"/>
              <a:gd name="connsiteY110" fmla="*/ 3766244 h 5049328"/>
              <a:gd name="connsiteX111" fmla="*/ 829729 w 4343884"/>
              <a:gd name="connsiteY111" fmla="*/ 3729883 h 5049328"/>
              <a:gd name="connsiteX112" fmla="*/ 739216 w 4343884"/>
              <a:gd name="connsiteY112" fmla="*/ 3753271 h 5049328"/>
              <a:gd name="connsiteX113" fmla="*/ 547905 w 4343884"/>
              <a:gd name="connsiteY113" fmla="*/ 3707129 h 5049328"/>
              <a:gd name="connsiteX114" fmla="*/ 582401 w 4343884"/>
              <a:gd name="connsiteY114" fmla="*/ 3673708 h 5049328"/>
              <a:gd name="connsiteX115" fmla="*/ 577591 w 4343884"/>
              <a:gd name="connsiteY115" fmla="*/ 3647505 h 5049328"/>
              <a:gd name="connsiteX116" fmla="*/ 554331 w 4343884"/>
              <a:gd name="connsiteY116" fmla="*/ 3631460 h 5049328"/>
              <a:gd name="connsiteX117" fmla="*/ 601928 w 4343884"/>
              <a:gd name="connsiteY117" fmla="*/ 3595634 h 5049328"/>
              <a:gd name="connsiteX118" fmla="*/ 649526 w 4343884"/>
              <a:gd name="connsiteY118" fmla="*/ 3559808 h 5049328"/>
              <a:gd name="connsiteX119" fmla="*/ 490987 w 4343884"/>
              <a:gd name="connsiteY119" fmla="*/ 3341743 h 5049328"/>
              <a:gd name="connsiteX120" fmla="*/ 332449 w 4343884"/>
              <a:gd name="connsiteY120" fmla="*/ 3123678 h 5049328"/>
              <a:gd name="connsiteX121" fmla="*/ 233914 w 4343884"/>
              <a:gd name="connsiteY121" fmla="*/ 3158696 h 5049328"/>
              <a:gd name="connsiteX122" fmla="*/ 141805 w 4343884"/>
              <a:gd name="connsiteY122" fmla="*/ 3118045 h 5049328"/>
              <a:gd name="connsiteX123" fmla="*/ 89267 w 4343884"/>
              <a:gd name="connsiteY123" fmla="*/ 3053198 h 5049328"/>
              <a:gd name="connsiteX124" fmla="*/ 112402 w 4343884"/>
              <a:gd name="connsiteY124" fmla="*/ 2994777 h 5049328"/>
              <a:gd name="connsiteX125" fmla="*/ 189161 w 4343884"/>
              <a:gd name="connsiteY125" fmla="*/ 2767373 h 5049328"/>
              <a:gd name="connsiteX126" fmla="*/ 113238 w 4343884"/>
              <a:gd name="connsiteY126" fmla="*/ 2612017 h 5049328"/>
              <a:gd name="connsiteX127" fmla="*/ 15922 w 4343884"/>
              <a:gd name="connsiteY127" fmla="*/ 2487673 h 5049328"/>
              <a:gd name="connsiteX128" fmla="*/ 39198 w 4343884"/>
              <a:gd name="connsiteY128" fmla="*/ 2337806 h 5049328"/>
              <a:gd name="connsiteX129" fmla="*/ 190551 w 4343884"/>
              <a:gd name="connsiteY129" fmla="*/ 2184745 h 5049328"/>
              <a:gd name="connsiteX130" fmla="*/ 320510 w 4343884"/>
              <a:gd name="connsiteY130" fmla="*/ 2062693 h 5049328"/>
              <a:gd name="connsiteX131" fmla="*/ 344055 w 4343884"/>
              <a:gd name="connsiteY131" fmla="*/ 1895847 h 5049328"/>
              <a:gd name="connsiteX132" fmla="*/ 134707 w 4343884"/>
              <a:gd name="connsiteY132" fmla="*/ 1751442 h 5049328"/>
              <a:gd name="connsiteX133" fmla="*/ 163190 w 4343884"/>
              <a:gd name="connsiteY133" fmla="*/ 1685267 h 5049328"/>
              <a:gd name="connsiteX134" fmla="*/ 139263 w 4343884"/>
              <a:gd name="connsiteY134" fmla="*/ 1628714 h 5049328"/>
              <a:gd name="connsiteX135" fmla="*/ 282056 w 4343884"/>
              <a:gd name="connsiteY135" fmla="*/ 1521239 h 5049328"/>
              <a:gd name="connsiteX136" fmla="*/ 407602 w 4343884"/>
              <a:gd name="connsiteY136" fmla="*/ 1430474 h 5049328"/>
              <a:gd name="connsiteX137" fmla="*/ 524189 w 4343884"/>
              <a:gd name="connsiteY137" fmla="*/ 1327808 h 5049328"/>
              <a:gd name="connsiteX138" fmla="*/ 640114 w 4343884"/>
              <a:gd name="connsiteY138" fmla="*/ 1184632 h 5049328"/>
              <a:gd name="connsiteX139" fmla="*/ 620602 w 4343884"/>
              <a:gd name="connsiteY139" fmla="*/ 1096794 h 5049328"/>
              <a:gd name="connsiteX140" fmla="*/ 633183 w 4343884"/>
              <a:gd name="connsiteY140" fmla="*/ 962438 h 5049328"/>
              <a:gd name="connsiteX141" fmla="*/ 737999 w 4343884"/>
              <a:gd name="connsiteY141" fmla="*/ 943196 h 5049328"/>
              <a:gd name="connsiteX142" fmla="*/ 771165 w 4343884"/>
              <a:gd name="connsiteY142" fmla="*/ 828756 h 5049328"/>
              <a:gd name="connsiteX143" fmla="*/ 819838 w 4343884"/>
              <a:gd name="connsiteY143" fmla="*/ 725017 h 5049328"/>
              <a:gd name="connsiteX144" fmla="*/ 921314 w 4343884"/>
              <a:gd name="connsiteY144" fmla="*/ 669139 h 5049328"/>
              <a:gd name="connsiteX145" fmla="*/ 1063967 w 4343884"/>
              <a:gd name="connsiteY145" fmla="*/ 653111 h 5049328"/>
              <a:gd name="connsiteX146" fmla="*/ 1206616 w 4343884"/>
              <a:gd name="connsiteY146" fmla="*/ 637081 h 5049328"/>
              <a:gd name="connsiteX147" fmla="*/ 1313443 w 4343884"/>
              <a:gd name="connsiteY147" fmla="*/ 573452 h 5049328"/>
              <a:gd name="connsiteX148" fmla="*/ 1305831 w 4343884"/>
              <a:gd name="connsiteY148" fmla="*/ 476658 h 5049328"/>
              <a:gd name="connsiteX149" fmla="*/ 1367749 w 4343884"/>
              <a:gd name="connsiteY149" fmla="*/ 279070 h 5049328"/>
              <a:gd name="connsiteX150" fmla="*/ 1425106 w 4343884"/>
              <a:gd name="connsiteY150" fmla="*/ 204206 h 5049328"/>
              <a:gd name="connsiteX151" fmla="*/ 1477120 w 4343884"/>
              <a:gd name="connsiteY151" fmla="*/ 137094 h 5049328"/>
              <a:gd name="connsiteX152" fmla="*/ 1572031 w 4343884"/>
              <a:gd name="connsiteY152" fmla="*/ 248337 h 5049328"/>
              <a:gd name="connsiteX153" fmla="*/ 1689555 w 4343884"/>
              <a:gd name="connsiteY153" fmla="*/ 169201 h 5049328"/>
              <a:gd name="connsiteX154" fmla="*/ 1830732 w 4343884"/>
              <a:gd name="connsiteY154" fmla="*/ 163598 h 5049328"/>
              <a:gd name="connsiteX155" fmla="*/ 1966565 w 4343884"/>
              <a:gd name="connsiteY155" fmla="*/ 165750 h 5049328"/>
              <a:gd name="connsiteX156" fmla="*/ 2073391 w 4343884"/>
              <a:gd name="connsiteY156" fmla="*/ 102125 h 5049328"/>
              <a:gd name="connsiteX157" fmla="*/ 2198399 w 4343884"/>
              <a:gd name="connsiteY157" fmla="*/ 45316 h 5049328"/>
              <a:gd name="connsiteX158" fmla="*/ 2378346 w 4343884"/>
              <a:gd name="connsiteY158" fmla="*/ 66455 h 5049328"/>
              <a:gd name="connsiteX159" fmla="*/ 2563641 w 4343884"/>
              <a:gd name="connsiteY159" fmla="*/ 79842 h 5049328"/>
              <a:gd name="connsiteX160" fmla="*/ 2699346 w 4343884"/>
              <a:gd name="connsiteY160" fmla="*/ 7526 h 5049328"/>
              <a:gd name="connsiteX161" fmla="*/ 2854420 w 4343884"/>
              <a:gd name="connsiteY161" fmla="*/ 114495 h 5049328"/>
              <a:gd name="connsiteX162" fmla="*/ 2868849 w 4343884"/>
              <a:gd name="connsiteY162" fmla="*/ 193106 h 5049328"/>
              <a:gd name="connsiteX163" fmla="*/ 3005347 w 4343884"/>
              <a:gd name="connsiteY163" fmla="*/ 235765 h 5049328"/>
              <a:gd name="connsiteX164" fmla="*/ 3122062 w 4343884"/>
              <a:gd name="connsiteY164" fmla="*/ 207567 h 5049328"/>
              <a:gd name="connsiteX165" fmla="*/ 3210438 w 4343884"/>
              <a:gd name="connsiteY165" fmla="*/ 154100 h 5049328"/>
              <a:gd name="connsiteX166" fmla="*/ 3248810 w 4343884"/>
              <a:gd name="connsiteY166" fmla="*/ 123353 h 5049328"/>
              <a:gd name="connsiteX167" fmla="*/ 3273417 w 4343884"/>
              <a:gd name="connsiteY167" fmla="*/ 54504 h 5049328"/>
              <a:gd name="connsiteX168" fmla="*/ 3281976 w 4343884"/>
              <a:gd name="connsiteY168" fmla="*/ 8913 h 5049328"/>
              <a:gd name="connsiteX169" fmla="*/ 3307579 w 4343884"/>
              <a:gd name="connsiteY169" fmla="*/ 828 h 504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4343884" h="5049328">
                <a:moveTo>
                  <a:pt x="3307579" y="828"/>
                </a:moveTo>
                <a:cubicBezTo>
                  <a:pt x="3319299" y="3191"/>
                  <a:pt x="3334205" y="10612"/>
                  <a:pt x="3352296" y="23092"/>
                </a:cubicBezTo>
                <a:cubicBezTo>
                  <a:pt x="3317889" y="106156"/>
                  <a:pt x="3305132" y="196530"/>
                  <a:pt x="3314038" y="294216"/>
                </a:cubicBezTo>
                <a:cubicBezTo>
                  <a:pt x="3322940" y="391900"/>
                  <a:pt x="3366161" y="467487"/>
                  <a:pt x="3443697" y="520971"/>
                </a:cubicBezTo>
                <a:cubicBezTo>
                  <a:pt x="3474713" y="542365"/>
                  <a:pt x="3503812" y="547178"/>
                  <a:pt x="3530998" y="535416"/>
                </a:cubicBezTo>
                <a:cubicBezTo>
                  <a:pt x="3558183" y="523653"/>
                  <a:pt x="3594232" y="529452"/>
                  <a:pt x="3639151" y="552806"/>
                </a:cubicBezTo>
                <a:cubicBezTo>
                  <a:pt x="3664997" y="570635"/>
                  <a:pt x="3682420" y="597908"/>
                  <a:pt x="3691420" y="634631"/>
                </a:cubicBezTo>
                <a:cubicBezTo>
                  <a:pt x="3700418" y="671352"/>
                  <a:pt x="3709817" y="710258"/>
                  <a:pt x="3719619" y="751346"/>
                </a:cubicBezTo>
                <a:cubicBezTo>
                  <a:pt x="3729415" y="792435"/>
                  <a:pt x="3740999" y="830940"/>
                  <a:pt x="3754367" y="866859"/>
                </a:cubicBezTo>
                <a:cubicBezTo>
                  <a:pt x="3767733" y="902780"/>
                  <a:pt x="3787336" y="929653"/>
                  <a:pt x="3813183" y="947481"/>
                </a:cubicBezTo>
                <a:cubicBezTo>
                  <a:pt x="3823523" y="954614"/>
                  <a:pt x="3835644" y="959157"/>
                  <a:pt x="3849547" y="961123"/>
                </a:cubicBezTo>
                <a:cubicBezTo>
                  <a:pt x="3863450" y="963083"/>
                  <a:pt x="3875574" y="967629"/>
                  <a:pt x="3885911" y="974759"/>
                </a:cubicBezTo>
                <a:cubicBezTo>
                  <a:pt x="3927263" y="1003284"/>
                  <a:pt x="3949945" y="1028467"/>
                  <a:pt x="3953954" y="1050305"/>
                </a:cubicBezTo>
                <a:cubicBezTo>
                  <a:pt x="3957960" y="1072140"/>
                  <a:pt x="3958893" y="1095669"/>
                  <a:pt x="3956755" y="1120891"/>
                </a:cubicBezTo>
                <a:cubicBezTo>
                  <a:pt x="3954614" y="1146116"/>
                  <a:pt x="3956838" y="1170535"/>
                  <a:pt x="3963434" y="1194156"/>
                </a:cubicBezTo>
                <a:cubicBezTo>
                  <a:pt x="3970026" y="1217775"/>
                  <a:pt x="3993997" y="1243849"/>
                  <a:pt x="4035350" y="1272374"/>
                </a:cubicBezTo>
                <a:cubicBezTo>
                  <a:pt x="4066366" y="1293768"/>
                  <a:pt x="4100635" y="1302147"/>
                  <a:pt x="4138157" y="1297515"/>
                </a:cubicBezTo>
                <a:cubicBezTo>
                  <a:pt x="4175683" y="1292885"/>
                  <a:pt x="4205141" y="1275061"/>
                  <a:pt x="4226533" y="1244048"/>
                </a:cubicBezTo>
                <a:cubicBezTo>
                  <a:pt x="4252020" y="1284513"/>
                  <a:pt x="4254067" y="1320256"/>
                  <a:pt x="4232674" y="1351269"/>
                </a:cubicBezTo>
                <a:cubicBezTo>
                  <a:pt x="4211282" y="1382282"/>
                  <a:pt x="4218097" y="1419406"/>
                  <a:pt x="4253119" y="1462636"/>
                </a:cubicBezTo>
                <a:cubicBezTo>
                  <a:pt x="4288141" y="1505866"/>
                  <a:pt x="4318400" y="1547714"/>
                  <a:pt x="4343884" y="1588182"/>
                </a:cubicBezTo>
                <a:lnTo>
                  <a:pt x="4304577" y="1595396"/>
                </a:lnTo>
                <a:cubicBezTo>
                  <a:pt x="4295844" y="1597002"/>
                  <a:pt x="4285326" y="1601189"/>
                  <a:pt x="4273024" y="1607962"/>
                </a:cubicBezTo>
                <a:cubicBezTo>
                  <a:pt x="4278194" y="1611529"/>
                  <a:pt x="4282784" y="1624229"/>
                  <a:pt x="4286793" y="1646066"/>
                </a:cubicBezTo>
                <a:cubicBezTo>
                  <a:pt x="4290802" y="1667904"/>
                  <a:pt x="4282110" y="1694326"/>
                  <a:pt x="4260715" y="1725343"/>
                </a:cubicBezTo>
                <a:cubicBezTo>
                  <a:pt x="4246453" y="1746019"/>
                  <a:pt x="4231792" y="1764512"/>
                  <a:pt x="4216726" y="1780821"/>
                </a:cubicBezTo>
                <a:cubicBezTo>
                  <a:pt x="4201664" y="1797129"/>
                  <a:pt x="4190564" y="1810453"/>
                  <a:pt x="4183434" y="1820790"/>
                </a:cubicBezTo>
                <a:cubicBezTo>
                  <a:pt x="4221578" y="1831846"/>
                  <a:pt x="4245820" y="1840938"/>
                  <a:pt x="4256160" y="1848071"/>
                </a:cubicBezTo>
                <a:cubicBezTo>
                  <a:pt x="4282006" y="1865899"/>
                  <a:pt x="4286012" y="1887734"/>
                  <a:pt x="4268184" y="1913581"/>
                </a:cubicBezTo>
                <a:cubicBezTo>
                  <a:pt x="4264618" y="1918751"/>
                  <a:pt x="4243406" y="1938446"/>
                  <a:pt x="4204542" y="1972667"/>
                </a:cubicBezTo>
                <a:cubicBezTo>
                  <a:pt x="4230388" y="1990495"/>
                  <a:pt x="4249012" y="2024322"/>
                  <a:pt x="4260417" y="2074147"/>
                </a:cubicBezTo>
                <a:cubicBezTo>
                  <a:pt x="4271820" y="2123969"/>
                  <a:pt x="4278366" y="2178071"/>
                  <a:pt x="4280055" y="2236448"/>
                </a:cubicBezTo>
                <a:cubicBezTo>
                  <a:pt x="4281742" y="2294828"/>
                  <a:pt x="4283920" y="2349729"/>
                  <a:pt x="4286590" y="2401157"/>
                </a:cubicBezTo>
                <a:cubicBezTo>
                  <a:pt x="4289260" y="2452585"/>
                  <a:pt x="4295586" y="2493185"/>
                  <a:pt x="4305566" y="2522954"/>
                </a:cubicBezTo>
                <a:cubicBezTo>
                  <a:pt x="4265098" y="2548438"/>
                  <a:pt x="4232562" y="2567957"/>
                  <a:pt x="4207963" y="2581503"/>
                </a:cubicBezTo>
                <a:cubicBezTo>
                  <a:pt x="4183361" y="2595047"/>
                  <a:pt x="4156799" y="2622494"/>
                  <a:pt x="4128274" y="2663847"/>
                </a:cubicBezTo>
                <a:cubicBezTo>
                  <a:pt x="4138614" y="2670979"/>
                  <a:pt x="4145966" y="2674142"/>
                  <a:pt x="4150335" y="2673343"/>
                </a:cubicBezTo>
                <a:cubicBezTo>
                  <a:pt x="4154700" y="2672542"/>
                  <a:pt x="4159469" y="2673922"/>
                  <a:pt x="4164639" y="2677489"/>
                </a:cubicBezTo>
                <a:cubicBezTo>
                  <a:pt x="4185315" y="2691751"/>
                  <a:pt x="4188520" y="2709221"/>
                  <a:pt x="4174259" y="2729894"/>
                </a:cubicBezTo>
                <a:cubicBezTo>
                  <a:pt x="4163561" y="2745404"/>
                  <a:pt x="4152063" y="2756545"/>
                  <a:pt x="4139766" y="2763317"/>
                </a:cubicBezTo>
                <a:cubicBezTo>
                  <a:pt x="4181119" y="2791842"/>
                  <a:pt x="4200813" y="2813056"/>
                  <a:pt x="4198853" y="2826959"/>
                </a:cubicBezTo>
                <a:cubicBezTo>
                  <a:pt x="4196887" y="2840863"/>
                  <a:pt x="4188599" y="2869473"/>
                  <a:pt x="4173977" y="2912786"/>
                </a:cubicBezTo>
                <a:cubicBezTo>
                  <a:pt x="4158471" y="2902090"/>
                  <a:pt x="4138325" y="2909174"/>
                  <a:pt x="4113548" y="2934040"/>
                </a:cubicBezTo>
                <a:cubicBezTo>
                  <a:pt x="4088767" y="2958903"/>
                  <a:pt x="4062112" y="2992012"/>
                  <a:pt x="4033587" y="3033365"/>
                </a:cubicBezTo>
                <a:cubicBezTo>
                  <a:pt x="3983670" y="3105731"/>
                  <a:pt x="3951401" y="3163573"/>
                  <a:pt x="3936783" y="3206888"/>
                </a:cubicBezTo>
                <a:cubicBezTo>
                  <a:pt x="3922158" y="3250205"/>
                  <a:pt x="3914178" y="3286656"/>
                  <a:pt x="3912839" y="3316247"/>
                </a:cubicBezTo>
                <a:cubicBezTo>
                  <a:pt x="3911499" y="3345838"/>
                  <a:pt x="3910651" y="3371950"/>
                  <a:pt x="3910293" y="3394592"/>
                </a:cubicBezTo>
                <a:cubicBezTo>
                  <a:pt x="3909933" y="3417229"/>
                  <a:pt x="3897274" y="3446641"/>
                  <a:pt x="3872316" y="3482824"/>
                </a:cubicBezTo>
                <a:cubicBezTo>
                  <a:pt x="3847357" y="3519007"/>
                  <a:pt x="3812729" y="3533265"/>
                  <a:pt x="3768433" y="3525595"/>
                </a:cubicBezTo>
                <a:cubicBezTo>
                  <a:pt x="3724137" y="3517925"/>
                  <a:pt x="3687725" y="3534769"/>
                  <a:pt x="3659200" y="3576122"/>
                </a:cubicBezTo>
                <a:cubicBezTo>
                  <a:pt x="3648504" y="3591629"/>
                  <a:pt x="3639993" y="3606734"/>
                  <a:pt x="3633665" y="3621441"/>
                </a:cubicBezTo>
                <a:cubicBezTo>
                  <a:pt x="3627334" y="3636147"/>
                  <a:pt x="3618821" y="3651255"/>
                  <a:pt x="3608125" y="3666762"/>
                </a:cubicBezTo>
                <a:lnTo>
                  <a:pt x="3506507" y="3814080"/>
                </a:lnTo>
                <a:cubicBezTo>
                  <a:pt x="3465154" y="3785555"/>
                  <a:pt x="3407084" y="3795086"/>
                  <a:pt x="3332302" y="3842675"/>
                </a:cubicBezTo>
                <a:cubicBezTo>
                  <a:pt x="3257519" y="3890264"/>
                  <a:pt x="3205863" y="3934733"/>
                  <a:pt x="3177339" y="3976086"/>
                </a:cubicBezTo>
                <a:cubicBezTo>
                  <a:pt x="3163076" y="3996763"/>
                  <a:pt x="3153583" y="4018820"/>
                  <a:pt x="3148855" y="4042261"/>
                </a:cubicBezTo>
                <a:cubicBezTo>
                  <a:pt x="3144134" y="4065701"/>
                  <a:pt x="3132856" y="4090345"/>
                  <a:pt x="3115028" y="4116191"/>
                </a:cubicBezTo>
                <a:cubicBezTo>
                  <a:pt x="3093635" y="4147205"/>
                  <a:pt x="3048489" y="4165650"/>
                  <a:pt x="2979594" y="4171526"/>
                </a:cubicBezTo>
                <a:cubicBezTo>
                  <a:pt x="2910694" y="4177403"/>
                  <a:pt x="2863323" y="4171425"/>
                  <a:pt x="2837480" y="4153598"/>
                </a:cubicBezTo>
                <a:cubicBezTo>
                  <a:pt x="2826783" y="4169105"/>
                  <a:pt x="2797413" y="4181268"/>
                  <a:pt x="2749372" y="4190087"/>
                </a:cubicBezTo>
                <a:cubicBezTo>
                  <a:pt x="2701332" y="4198907"/>
                  <a:pt x="2650706" y="4205942"/>
                  <a:pt x="2597496" y="4211200"/>
                </a:cubicBezTo>
                <a:cubicBezTo>
                  <a:pt x="2544286" y="4216453"/>
                  <a:pt x="2492860" y="4219120"/>
                  <a:pt x="2443214" y="4219206"/>
                </a:cubicBezTo>
                <a:cubicBezTo>
                  <a:pt x="2393570" y="4219289"/>
                  <a:pt x="2363579" y="4215765"/>
                  <a:pt x="2353242" y="4208635"/>
                </a:cubicBezTo>
                <a:lnTo>
                  <a:pt x="2329697" y="4375480"/>
                </a:lnTo>
                <a:cubicBezTo>
                  <a:pt x="2323809" y="4417193"/>
                  <a:pt x="2320597" y="4455026"/>
                  <a:pt x="2320060" y="4488987"/>
                </a:cubicBezTo>
                <a:cubicBezTo>
                  <a:pt x="2319523" y="4522943"/>
                  <a:pt x="2324424" y="4543487"/>
                  <a:pt x="2334760" y="4550617"/>
                </a:cubicBezTo>
                <a:cubicBezTo>
                  <a:pt x="2302669" y="4597140"/>
                  <a:pt x="2270136" y="4616655"/>
                  <a:pt x="2237160" y="4609169"/>
                </a:cubicBezTo>
                <a:cubicBezTo>
                  <a:pt x="2204184" y="4601677"/>
                  <a:pt x="2171650" y="4621192"/>
                  <a:pt x="2139559" y="4667715"/>
                </a:cubicBezTo>
                <a:cubicBezTo>
                  <a:pt x="2103903" y="4719408"/>
                  <a:pt x="2070831" y="4772880"/>
                  <a:pt x="2040344" y="4828138"/>
                </a:cubicBezTo>
                <a:cubicBezTo>
                  <a:pt x="2009859" y="4883394"/>
                  <a:pt x="1976788" y="4936865"/>
                  <a:pt x="1941131" y="4988558"/>
                </a:cubicBezTo>
                <a:cubicBezTo>
                  <a:pt x="1926868" y="5009235"/>
                  <a:pt x="1888276" y="5026479"/>
                  <a:pt x="1825347" y="5040288"/>
                </a:cubicBezTo>
                <a:cubicBezTo>
                  <a:pt x="1762424" y="5054096"/>
                  <a:pt x="1718040" y="5052086"/>
                  <a:pt x="1692194" y="5034258"/>
                </a:cubicBezTo>
                <a:cubicBezTo>
                  <a:pt x="1650841" y="5005733"/>
                  <a:pt x="1634178" y="4958003"/>
                  <a:pt x="1642204" y="4891069"/>
                </a:cubicBezTo>
                <a:cubicBezTo>
                  <a:pt x="1650231" y="4824134"/>
                  <a:pt x="1666727" y="4772576"/>
                  <a:pt x="1691686" y="4736393"/>
                </a:cubicBezTo>
                <a:cubicBezTo>
                  <a:pt x="1709515" y="4710547"/>
                  <a:pt x="1726180" y="4702975"/>
                  <a:pt x="1741687" y="4713671"/>
                </a:cubicBezTo>
                <a:cubicBezTo>
                  <a:pt x="1754345" y="4684259"/>
                  <a:pt x="1763932" y="4656540"/>
                  <a:pt x="1770441" y="4630515"/>
                </a:cubicBezTo>
                <a:cubicBezTo>
                  <a:pt x="1776950" y="4604491"/>
                  <a:pt x="1787333" y="4581138"/>
                  <a:pt x="1801595" y="4560462"/>
                </a:cubicBezTo>
                <a:cubicBezTo>
                  <a:pt x="1822987" y="4529449"/>
                  <a:pt x="1854360" y="4528204"/>
                  <a:pt x="1895716" y="4556731"/>
                </a:cubicBezTo>
                <a:cubicBezTo>
                  <a:pt x="1906771" y="4518583"/>
                  <a:pt x="1911588" y="4489483"/>
                  <a:pt x="1910161" y="4469430"/>
                </a:cubicBezTo>
                <a:cubicBezTo>
                  <a:pt x="1908735" y="4449375"/>
                  <a:pt x="1904238" y="4431013"/>
                  <a:pt x="1896665" y="4414348"/>
                </a:cubicBezTo>
                <a:cubicBezTo>
                  <a:pt x="1889090" y="4397680"/>
                  <a:pt x="1884991" y="4381502"/>
                  <a:pt x="1884368" y="4365817"/>
                </a:cubicBezTo>
                <a:cubicBezTo>
                  <a:pt x="1883747" y="4350129"/>
                  <a:pt x="1889762" y="4327581"/>
                  <a:pt x="1902424" y="4298170"/>
                </a:cubicBezTo>
                <a:cubicBezTo>
                  <a:pt x="1923100" y="4312433"/>
                  <a:pt x="1928089" y="4327316"/>
                  <a:pt x="1917392" y="4342823"/>
                </a:cubicBezTo>
                <a:lnTo>
                  <a:pt x="1904291" y="4345228"/>
                </a:lnTo>
                <a:cubicBezTo>
                  <a:pt x="1900725" y="4350398"/>
                  <a:pt x="1901526" y="4354763"/>
                  <a:pt x="1906696" y="4358329"/>
                </a:cubicBezTo>
                <a:cubicBezTo>
                  <a:pt x="1922203" y="4369025"/>
                  <a:pt x="1951170" y="4354680"/>
                  <a:pt x="1993601" y="4315290"/>
                </a:cubicBezTo>
                <a:cubicBezTo>
                  <a:pt x="2036026" y="4275900"/>
                  <a:pt x="2062591" y="4248450"/>
                  <a:pt x="2073287" y="4232943"/>
                </a:cubicBezTo>
                <a:cubicBezTo>
                  <a:pt x="2010013" y="4158784"/>
                  <a:pt x="1973653" y="4089838"/>
                  <a:pt x="1964213" y="4026110"/>
                </a:cubicBezTo>
                <a:cubicBezTo>
                  <a:pt x="1954771" y="3962385"/>
                  <a:pt x="1947467" y="3928736"/>
                  <a:pt x="1942297" y="3925170"/>
                </a:cubicBezTo>
                <a:cubicBezTo>
                  <a:pt x="1926790" y="3914474"/>
                  <a:pt x="1902858" y="3913225"/>
                  <a:pt x="1870503" y="3921421"/>
                </a:cubicBezTo>
                <a:cubicBezTo>
                  <a:pt x="1838150" y="3929620"/>
                  <a:pt x="1802723" y="3939509"/>
                  <a:pt x="1764218" y="3951093"/>
                </a:cubicBezTo>
                <a:cubicBezTo>
                  <a:pt x="1725713" y="3962677"/>
                  <a:pt x="1688408" y="3980810"/>
                  <a:pt x="1652313" y="4005494"/>
                </a:cubicBezTo>
                <a:cubicBezTo>
                  <a:pt x="1616213" y="4030179"/>
                  <a:pt x="1588446" y="4051079"/>
                  <a:pt x="1569014" y="4068189"/>
                </a:cubicBezTo>
                <a:cubicBezTo>
                  <a:pt x="1562244" y="4055889"/>
                  <a:pt x="1551102" y="4044391"/>
                  <a:pt x="1535596" y="4033695"/>
                </a:cubicBezTo>
                <a:cubicBezTo>
                  <a:pt x="1514919" y="4019432"/>
                  <a:pt x="1479310" y="4040640"/>
                  <a:pt x="1428770" y="4097321"/>
                </a:cubicBezTo>
                <a:cubicBezTo>
                  <a:pt x="1378230" y="4154002"/>
                  <a:pt x="1336914" y="4205604"/>
                  <a:pt x="1304824" y="4252127"/>
                </a:cubicBezTo>
                <a:cubicBezTo>
                  <a:pt x="1286995" y="4277973"/>
                  <a:pt x="1275629" y="4308272"/>
                  <a:pt x="1270723" y="4343033"/>
                </a:cubicBezTo>
                <a:cubicBezTo>
                  <a:pt x="1265818" y="4377793"/>
                  <a:pt x="1254450" y="4408095"/>
                  <a:pt x="1236623" y="4433939"/>
                </a:cubicBezTo>
                <a:cubicBezTo>
                  <a:pt x="1231456" y="4430375"/>
                  <a:pt x="1202086" y="4442538"/>
                  <a:pt x="1148519" y="4470430"/>
                </a:cubicBezTo>
                <a:cubicBezTo>
                  <a:pt x="1094947" y="4498323"/>
                  <a:pt x="1057829" y="4505137"/>
                  <a:pt x="1037152" y="4490875"/>
                </a:cubicBezTo>
                <a:cubicBezTo>
                  <a:pt x="1000969" y="4465916"/>
                  <a:pt x="981448" y="4433384"/>
                  <a:pt x="978601" y="4393275"/>
                </a:cubicBezTo>
                <a:cubicBezTo>
                  <a:pt x="975753" y="4353167"/>
                  <a:pt x="986808" y="4315023"/>
                  <a:pt x="1011769" y="4278837"/>
                </a:cubicBezTo>
                <a:cubicBezTo>
                  <a:pt x="1043857" y="4232317"/>
                  <a:pt x="1060974" y="4196442"/>
                  <a:pt x="1063116" y="4171222"/>
                </a:cubicBezTo>
                <a:cubicBezTo>
                  <a:pt x="1065256" y="4145997"/>
                  <a:pt x="1061248" y="4124159"/>
                  <a:pt x="1051089" y="4105710"/>
                </a:cubicBezTo>
                <a:cubicBezTo>
                  <a:pt x="1040931" y="4087260"/>
                  <a:pt x="1032464" y="4071886"/>
                  <a:pt x="1025690" y="4059584"/>
                </a:cubicBezTo>
                <a:cubicBezTo>
                  <a:pt x="1018919" y="4047284"/>
                  <a:pt x="1022664" y="4030795"/>
                  <a:pt x="1036926" y="4010118"/>
                </a:cubicBezTo>
                <a:cubicBezTo>
                  <a:pt x="1035320" y="4001385"/>
                  <a:pt x="1029351" y="3993450"/>
                  <a:pt x="1019015" y="3986320"/>
                </a:cubicBezTo>
                <a:cubicBezTo>
                  <a:pt x="1003505" y="3975622"/>
                  <a:pt x="984836" y="3972278"/>
                  <a:pt x="962998" y="3976287"/>
                </a:cubicBezTo>
                <a:cubicBezTo>
                  <a:pt x="941161" y="3980296"/>
                  <a:pt x="925072" y="3978737"/>
                  <a:pt x="914733" y="3971605"/>
                </a:cubicBezTo>
                <a:cubicBezTo>
                  <a:pt x="878550" y="3946646"/>
                  <a:pt x="865988" y="3915092"/>
                  <a:pt x="877041" y="3876947"/>
                </a:cubicBezTo>
                <a:cubicBezTo>
                  <a:pt x="888099" y="3838800"/>
                  <a:pt x="867779" y="3801899"/>
                  <a:pt x="816090" y="3766244"/>
                </a:cubicBezTo>
                <a:cubicBezTo>
                  <a:pt x="830352" y="3745568"/>
                  <a:pt x="834896" y="3733447"/>
                  <a:pt x="829729" y="3729883"/>
                </a:cubicBezTo>
                <a:cubicBezTo>
                  <a:pt x="814219" y="3719185"/>
                  <a:pt x="784049" y="3726980"/>
                  <a:pt x="739216" y="3753271"/>
                </a:cubicBezTo>
                <a:cubicBezTo>
                  <a:pt x="694383" y="3779557"/>
                  <a:pt x="630611" y="3764178"/>
                  <a:pt x="547905" y="3707129"/>
                </a:cubicBezTo>
                <a:cubicBezTo>
                  <a:pt x="560207" y="3700355"/>
                  <a:pt x="571705" y="3689214"/>
                  <a:pt x="582401" y="3673708"/>
                </a:cubicBezTo>
                <a:cubicBezTo>
                  <a:pt x="589533" y="3663368"/>
                  <a:pt x="587931" y="3654637"/>
                  <a:pt x="577591" y="3647505"/>
                </a:cubicBezTo>
                <a:cubicBezTo>
                  <a:pt x="567254" y="3640375"/>
                  <a:pt x="559501" y="3635027"/>
                  <a:pt x="554331" y="3631460"/>
                </a:cubicBezTo>
                <a:cubicBezTo>
                  <a:pt x="570199" y="3619517"/>
                  <a:pt x="586063" y="3607574"/>
                  <a:pt x="601928" y="3595634"/>
                </a:cubicBezTo>
                <a:cubicBezTo>
                  <a:pt x="617795" y="3583694"/>
                  <a:pt x="633663" y="3571750"/>
                  <a:pt x="649526" y="3559808"/>
                </a:cubicBezTo>
                <a:cubicBezTo>
                  <a:pt x="594988" y="3484044"/>
                  <a:pt x="542142" y="3411356"/>
                  <a:pt x="490987" y="3341743"/>
                </a:cubicBezTo>
                <a:cubicBezTo>
                  <a:pt x="439832" y="3272130"/>
                  <a:pt x="386986" y="3199441"/>
                  <a:pt x="332449" y="3123678"/>
                </a:cubicBezTo>
                <a:cubicBezTo>
                  <a:pt x="281644" y="3142033"/>
                  <a:pt x="248800" y="3153704"/>
                  <a:pt x="233914" y="3158696"/>
                </a:cubicBezTo>
                <a:cubicBezTo>
                  <a:pt x="219031" y="3163684"/>
                  <a:pt x="188325" y="3150134"/>
                  <a:pt x="141805" y="3118045"/>
                </a:cubicBezTo>
                <a:cubicBezTo>
                  <a:pt x="105619" y="3093084"/>
                  <a:pt x="88106" y="3071470"/>
                  <a:pt x="89267" y="3053198"/>
                </a:cubicBezTo>
                <a:cubicBezTo>
                  <a:pt x="90428" y="3034927"/>
                  <a:pt x="98139" y="3015454"/>
                  <a:pt x="112402" y="2994777"/>
                </a:cubicBezTo>
                <a:cubicBezTo>
                  <a:pt x="176581" y="2901735"/>
                  <a:pt x="202170" y="2825934"/>
                  <a:pt x="189161" y="2767373"/>
                </a:cubicBezTo>
                <a:cubicBezTo>
                  <a:pt x="176155" y="2708815"/>
                  <a:pt x="150846" y="2657031"/>
                  <a:pt x="113238" y="2612017"/>
                </a:cubicBezTo>
                <a:cubicBezTo>
                  <a:pt x="75632" y="2567005"/>
                  <a:pt x="43190" y="2525555"/>
                  <a:pt x="15922" y="2487673"/>
                </a:cubicBezTo>
                <a:cubicBezTo>
                  <a:pt x="-11347" y="2449791"/>
                  <a:pt x="-3590" y="2399835"/>
                  <a:pt x="39198" y="2337806"/>
                </a:cubicBezTo>
                <a:cubicBezTo>
                  <a:pt x="78419" y="2280946"/>
                  <a:pt x="128871" y="2229926"/>
                  <a:pt x="190551" y="2184745"/>
                </a:cubicBezTo>
                <a:cubicBezTo>
                  <a:pt x="252232" y="2139562"/>
                  <a:pt x="295552" y="2098876"/>
                  <a:pt x="320510" y="2062693"/>
                </a:cubicBezTo>
                <a:cubicBezTo>
                  <a:pt x="359731" y="2005833"/>
                  <a:pt x="367579" y="1950218"/>
                  <a:pt x="344055" y="1895847"/>
                </a:cubicBezTo>
                <a:lnTo>
                  <a:pt x="134707" y="1751442"/>
                </a:lnTo>
                <a:cubicBezTo>
                  <a:pt x="143800" y="1727199"/>
                  <a:pt x="153293" y="1705142"/>
                  <a:pt x="163190" y="1685267"/>
                </a:cubicBezTo>
                <a:cubicBezTo>
                  <a:pt x="173082" y="1665393"/>
                  <a:pt x="165109" y="1646542"/>
                  <a:pt x="139263" y="1628714"/>
                </a:cubicBezTo>
                <a:cubicBezTo>
                  <a:pt x="190426" y="1587717"/>
                  <a:pt x="238024" y="1551896"/>
                  <a:pt x="282056" y="1521239"/>
                </a:cubicBezTo>
                <a:cubicBezTo>
                  <a:pt x="326087" y="1490583"/>
                  <a:pt x="367938" y="1460326"/>
                  <a:pt x="407602" y="1430474"/>
                </a:cubicBezTo>
                <a:cubicBezTo>
                  <a:pt x="447265" y="1400617"/>
                  <a:pt x="486129" y="1366396"/>
                  <a:pt x="524189" y="1327808"/>
                </a:cubicBezTo>
                <a:cubicBezTo>
                  <a:pt x="562251" y="1289217"/>
                  <a:pt x="600893" y="1241491"/>
                  <a:pt x="640114" y="1184632"/>
                </a:cubicBezTo>
                <a:cubicBezTo>
                  <a:pt x="647244" y="1174295"/>
                  <a:pt x="640742" y="1145017"/>
                  <a:pt x="620602" y="1096794"/>
                </a:cubicBezTo>
                <a:cubicBezTo>
                  <a:pt x="600464" y="1048575"/>
                  <a:pt x="604658" y="1003791"/>
                  <a:pt x="633183" y="962438"/>
                </a:cubicBezTo>
                <a:cubicBezTo>
                  <a:pt x="661708" y="921085"/>
                  <a:pt x="696647" y="914671"/>
                  <a:pt x="737999" y="943196"/>
                </a:cubicBezTo>
                <a:cubicBezTo>
                  <a:pt x="752618" y="899880"/>
                  <a:pt x="763676" y="861734"/>
                  <a:pt x="771165" y="828756"/>
                </a:cubicBezTo>
                <a:cubicBezTo>
                  <a:pt x="778655" y="795782"/>
                  <a:pt x="794879" y="761200"/>
                  <a:pt x="819838" y="725017"/>
                </a:cubicBezTo>
                <a:cubicBezTo>
                  <a:pt x="841232" y="694001"/>
                  <a:pt x="875056" y="675375"/>
                  <a:pt x="921314" y="669139"/>
                </a:cubicBezTo>
                <a:cubicBezTo>
                  <a:pt x="967573" y="662909"/>
                  <a:pt x="1015122" y="657563"/>
                  <a:pt x="1063967" y="653111"/>
                </a:cubicBezTo>
                <a:cubicBezTo>
                  <a:pt x="1112811" y="648659"/>
                  <a:pt x="1160357" y="643316"/>
                  <a:pt x="1206616" y="637081"/>
                </a:cubicBezTo>
                <a:cubicBezTo>
                  <a:pt x="1252877" y="630847"/>
                  <a:pt x="1288483" y="609638"/>
                  <a:pt x="1313443" y="573452"/>
                </a:cubicBezTo>
                <a:cubicBezTo>
                  <a:pt x="1327706" y="552775"/>
                  <a:pt x="1325168" y="520511"/>
                  <a:pt x="1305831" y="476658"/>
                </a:cubicBezTo>
                <a:cubicBezTo>
                  <a:pt x="1286492" y="432808"/>
                  <a:pt x="1307134" y="366946"/>
                  <a:pt x="1367749" y="279070"/>
                </a:cubicBezTo>
                <a:cubicBezTo>
                  <a:pt x="1385578" y="253224"/>
                  <a:pt x="1404696" y="228267"/>
                  <a:pt x="1425106" y="204206"/>
                </a:cubicBezTo>
                <a:cubicBezTo>
                  <a:pt x="1445521" y="180144"/>
                  <a:pt x="1462858" y="157771"/>
                  <a:pt x="1477120" y="137094"/>
                </a:cubicBezTo>
                <a:cubicBezTo>
                  <a:pt x="1521680" y="183091"/>
                  <a:pt x="1553320" y="220171"/>
                  <a:pt x="1572031" y="248337"/>
                </a:cubicBezTo>
                <a:cubicBezTo>
                  <a:pt x="1604121" y="201814"/>
                  <a:pt x="1643297" y="175437"/>
                  <a:pt x="1689555" y="169201"/>
                </a:cubicBezTo>
                <a:cubicBezTo>
                  <a:pt x="1735813" y="162966"/>
                  <a:pt x="1782874" y="161100"/>
                  <a:pt x="1830732" y="163598"/>
                </a:cubicBezTo>
                <a:cubicBezTo>
                  <a:pt x="1878594" y="166098"/>
                  <a:pt x="1923873" y="166817"/>
                  <a:pt x="1966565" y="165750"/>
                </a:cubicBezTo>
                <a:cubicBezTo>
                  <a:pt x="2009257" y="164685"/>
                  <a:pt x="2044866" y="143478"/>
                  <a:pt x="2073391" y="102125"/>
                </a:cubicBezTo>
                <a:cubicBezTo>
                  <a:pt x="2101915" y="60772"/>
                  <a:pt x="2143585" y="41833"/>
                  <a:pt x="2198399" y="45316"/>
                </a:cubicBezTo>
                <a:cubicBezTo>
                  <a:pt x="2253210" y="48797"/>
                  <a:pt x="2313195" y="55842"/>
                  <a:pt x="2378346" y="66455"/>
                </a:cubicBezTo>
                <a:cubicBezTo>
                  <a:pt x="2443498" y="77065"/>
                  <a:pt x="2505264" y="81531"/>
                  <a:pt x="2563641" y="79842"/>
                </a:cubicBezTo>
                <a:cubicBezTo>
                  <a:pt x="2622023" y="78152"/>
                  <a:pt x="2667255" y="54049"/>
                  <a:pt x="2699346" y="7526"/>
                </a:cubicBezTo>
                <a:lnTo>
                  <a:pt x="2854420" y="114495"/>
                </a:lnTo>
                <a:cubicBezTo>
                  <a:pt x="2833028" y="145508"/>
                  <a:pt x="2837836" y="171714"/>
                  <a:pt x="2868849" y="193106"/>
                </a:cubicBezTo>
                <a:cubicBezTo>
                  <a:pt x="2915372" y="225197"/>
                  <a:pt x="2960873" y="239415"/>
                  <a:pt x="3005347" y="235765"/>
                </a:cubicBezTo>
                <a:cubicBezTo>
                  <a:pt x="3049821" y="232116"/>
                  <a:pt x="3088729" y="222714"/>
                  <a:pt x="3122062" y="207567"/>
                </a:cubicBezTo>
                <a:cubicBezTo>
                  <a:pt x="3155397" y="192417"/>
                  <a:pt x="3184855" y="174593"/>
                  <a:pt x="3210438" y="154100"/>
                </a:cubicBezTo>
                <a:cubicBezTo>
                  <a:pt x="3236020" y="133602"/>
                  <a:pt x="3248810" y="123353"/>
                  <a:pt x="3248810" y="123353"/>
                </a:cubicBezTo>
                <a:cubicBezTo>
                  <a:pt x="3266639" y="97506"/>
                  <a:pt x="3274839" y="74557"/>
                  <a:pt x="3273417" y="54504"/>
                </a:cubicBezTo>
                <a:cubicBezTo>
                  <a:pt x="3271991" y="34448"/>
                  <a:pt x="3274844" y="19252"/>
                  <a:pt x="3281976" y="8913"/>
                </a:cubicBezTo>
                <a:cubicBezTo>
                  <a:pt x="3287324" y="1159"/>
                  <a:pt x="3295858" y="-1536"/>
                  <a:pt x="3307579" y="82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87925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51721" y="426186"/>
            <a:ext cx="5040560" cy="5760156"/>
          </a:xfrm>
          <a:custGeom>
            <a:avLst/>
            <a:gdLst>
              <a:gd name="connsiteX0" fmla="*/ 1143694 w 4148865"/>
              <a:gd name="connsiteY0" fmla="*/ 4717478 h 4741161"/>
              <a:gd name="connsiteX1" fmla="*/ 1144945 w 4148865"/>
              <a:gd name="connsiteY1" fmla="*/ 4729321 h 4741161"/>
              <a:gd name="connsiteX2" fmla="*/ 1146200 w 4148865"/>
              <a:gd name="connsiteY2" fmla="*/ 4741161 h 4741161"/>
              <a:gd name="connsiteX3" fmla="*/ 1134789 w 4148865"/>
              <a:gd name="connsiteY3" fmla="*/ 4737763 h 4741161"/>
              <a:gd name="connsiteX4" fmla="*/ 1123378 w 4148865"/>
              <a:gd name="connsiteY4" fmla="*/ 4734365 h 4741161"/>
              <a:gd name="connsiteX5" fmla="*/ 1051574 w 4148865"/>
              <a:gd name="connsiteY5" fmla="*/ 4164985 h 4741161"/>
              <a:gd name="connsiteX6" fmla="*/ 1067423 w 4148865"/>
              <a:gd name="connsiteY6" fmla="*/ 4171137 h 4741161"/>
              <a:gd name="connsiteX7" fmla="*/ 1031441 w 4148865"/>
              <a:gd name="connsiteY7" fmla="*/ 4205336 h 4741161"/>
              <a:gd name="connsiteX8" fmla="*/ 995463 w 4148865"/>
              <a:gd name="connsiteY8" fmla="*/ 4239539 h 4741161"/>
              <a:gd name="connsiteX9" fmla="*/ 996350 w 4148865"/>
              <a:gd name="connsiteY9" fmla="*/ 4204449 h 4741161"/>
              <a:gd name="connsiteX10" fmla="*/ 1029363 w 4148865"/>
              <a:gd name="connsiteY10" fmla="*/ 4177007 h 4741161"/>
              <a:gd name="connsiteX11" fmla="*/ 1051574 w 4148865"/>
              <a:gd name="connsiteY11" fmla="*/ 4164985 h 4741161"/>
              <a:gd name="connsiteX12" fmla="*/ 114 w 4148865"/>
              <a:gd name="connsiteY12" fmla="*/ 2267256 h 4741161"/>
              <a:gd name="connsiteX13" fmla="*/ 46946 w 4148865"/>
              <a:gd name="connsiteY13" fmla="*/ 2344263 h 4741161"/>
              <a:gd name="connsiteX14" fmla="*/ 93782 w 4148865"/>
              <a:gd name="connsiteY14" fmla="*/ 2421267 h 4741161"/>
              <a:gd name="connsiteX15" fmla="*/ 73466 w 4148865"/>
              <a:gd name="connsiteY15" fmla="*/ 2438154 h 4741161"/>
              <a:gd name="connsiteX16" fmla="*/ 22444 w 4148865"/>
              <a:gd name="connsiteY16" fmla="*/ 2330277 h 4741161"/>
              <a:gd name="connsiteX17" fmla="*/ 114 w 4148865"/>
              <a:gd name="connsiteY17" fmla="*/ 2267256 h 4741161"/>
              <a:gd name="connsiteX18" fmla="*/ 2907665 w 4148865"/>
              <a:gd name="connsiteY18" fmla="*/ 1911480 h 4741161"/>
              <a:gd name="connsiteX19" fmla="*/ 2911886 w 4148865"/>
              <a:gd name="connsiteY19" fmla="*/ 1916558 h 4741161"/>
              <a:gd name="connsiteX20" fmla="*/ 2905844 w 4148865"/>
              <a:gd name="connsiteY20" fmla="*/ 1916002 h 4741161"/>
              <a:gd name="connsiteX21" fmla="*/ 653870 w 4148865"/>
              <a:gd name="connsiteY21" fmla="*/ 1826882 h 4741161"/>
              <a:gd name="connsiteX22" fmla="*/ 708370 w 4148865"/>
              <a:gd name="connsiteY22" fmla="*/ 1858870 h 4741161"/>
              <a:gd name="connsiteX23" fmla="*/ 693068 w 4148865"/>
              <a:gd name="connsiteY23" fmla="*/ 1923116 h 4741161"/>
              <a:gd name="connsiteX24" fmla="*/ 673613 w 4148865"/>
              <a:gd name="connsiteY24" fmla="*/ 1930701 h 4741161"/>
              <a:gd name="connsiteX25" fmla="*/ 631760 w 4148865"/>
              <a:gd name="connsiteY25" fmla="*/ 1926848 h 4741161"/>
              <a:gd name="connsiteX26" fmla="*/ 583177 w 4148865"/>
              <a:gd name="connsiteY26" fmla="*/ 1894230 h 4741161"/>
              <a:gd name="connsiteX27" fmla="*/ 591691 w 4148865"/>
              <a:gd name="connsiteY27" fmla="*/ 1852806 h 4741161"/>
              <a:gd name="connsiteX28" fmla="*/ 653870 w 4148865"/>
              <a:gd name="connsiteY28" fmla="*/ 1826882 h 4741161"/>
              <a:gd name="connsiteX29" fmla="*/ 1540513 w 4148865"/>
              <a:gd name="connsiteY29" fmla="*/ 1785485 h 4741161"/>
              <a:gd name="connsiteX30" fmla="*/ 1537508 w 4148865"/>
              <a:gd name="connsiteY30" fmla="*/ 1788667 h 4741161"/>
              <a:gd name="connsiteX31" fmla="*/ 1535435 w 4148865"/>
              <a:gd name="connsiteY31" fmla="*/ 1789706 h 4741161"/>
              <a:gd name="connsiteX32" fmla="*/ 2647797 w 4148865"/>
              <a:gd name="connsiteY32" fmla="*/ 1449047 h 4741161"/>
              <a:gd name="connsiteX33" fmla="*/ 2668080 w 4148865"/>
              <a:gd name="connsiteY33" fmla="*/ 1457953 h 4741161"/>
              <a:gd name="connsiteX34" fmla="*/ 2654037 w 4148865"/>
              <a:gd name="connsiteY34" fmla="*/ 1534035 h 4741161"/>
              <a:gd name="connsiteX35" fmla="*/ 2588411 w 4148865"/>
              <a:gd name="connsiteY35" fmla="*/ 1610057 h 4741161"/>
              <a:gd name="connsiteX36" fmla="*/ 2557939 w 4148865"/>
              <a:gd name="connsiteY36" fmla="*/ 1635386 h 4741161"/>
              <a:gd name="connsiteX37" fmla="*/ 2559650 w 4148865"/>
              <a:gd name="connsiteY37" fmla="*/ 1616784 h 4741161"/>
              <a:gd name="connsiteX38" fmla="*/ 2580030 w 4148865"/>
              <a:gd name="connsiteY38" fmla="*/ 1548317 h 4741161"/>
              <a:gd name="connsiteX39" fmla="*/ 2601233 w 4148865"/>
              <a:gd name="connsiteY39" fmla="*/ 1496339 h 4741161"/>
              <a:gd name="connsiteX40" fmla="*/ 2620722 w 4148865"/>
              <a:gd name="connsiteY40" fmla="*/ 1462967 h 4741161"/>
              <a:gd name="connsiteX41" fmla="*/ 2647797 w 4148865"/>
              <a:gd name="connsiteY41" fmla="*/ 1449047 h 4741161"/>
              <a:gd name="connsiteX42" fmla="*/ 4051985 w 4148865"/>
              <a:gd name="connsiteY42" fmla="*/ 2722 h 4741161"/>
              <a:gd name="connsiteX43" fmla="*/ 4116630 w 4148865"/>
              <a:gd name="connsiteY43" fmla="*/ 39163 h 4741161"/>
              <a:gd name="connsiteX44" fmla="*/ 4132956 w 4148865"/>
              <a:gd name="connsiteY44" fmla="*/ 167287 h 4741161"/>
              <a:gd name="connsiteX45" fmla="*/ 4053779 w 4148865"/>
              <a:gd name="connsiteY45" fmla="*/ 263165 h 4741161"/>
              <a:gd name="connsiteX46" fmla="*/ 3944487 w 4148865"/>
              <a:gd name="connsiteY46" fmla="*/ 431298 h 4741161"/>
              <a:gd name="connsiteX47" fmla="*/ 3921540 w 4148865"/>
              <a:gd name="connsiteY47" fmla="*/ 527666 h 4741161"/>
              <a:gd name="connsiteX48" fmla="*/ 3908016 w 4148865"/>
              <a:gd name="connsiteY48" fmla="*/ 521734 h 4741161"/>
              <a:gd name="connsiteX49" fmla="*/ 3867654 w 4148865"/>
              <a:gd name="connsiteY49" fmla="*/ 679807 h 4741161"/>
              <a:gd name="connsiteX50" fmla="*/ 3800252 w 4148865"/>
              <a:gd name="connsiteY50" fmla="*/ 826010 h 4741161"/>
              <a:gd name="connsiteX51" fmla="*/ 3638160 w 4148865"/>
              <a:gd name="connsiteY51" fmla="*/ 956451 h 4741161"/>
              <a:gd name="connsiteX52" fmla="*/ 3481152 w 4148865"/>
              <a:gd name="connsiteY52" fmla="*/ 1082672 h 4741161"/>
              <a:gd name="connsiteX53" fmla="*/ 3465058 w 4148865"/>
              <a:gd name="connsiteY53" fmla="*/ 1104637 h 4741161"/>
              <a:gd name="connsiteX54" fmla="*/ 3463344 w 4148865"/>
              <a:gd name="connsiteY54" fmla="*/ 1123234 h 4741161"/>
              <a:gd name="connsiteX55" fmla="*/ 3438807 w 4148865"/>
              <a:gd name="connsiteY55" fmla="*/ 1135044 h 4741161"/>
              <a:gd name="connsiteX56" fmla="*/ 3427790 w 4148865"/>
              <a:gd name="connsiteY56" fmla="*/ 1152788 h 4741161"/>
              <a:gd name="connsiteX57" fmla="*/ 3416778 w 4148865"/>
              <a:gd name="connsiteY57" fmla="*/ 1170528 h 4741161"/>
              <a:gd name="connsiteX58" fmla="*/ 3384193 w 4148865"/>
              <a:gd name="connsiteY58" fmla="*/ 1193324 h 4741161"/>
              <a:gd name="connsiteX59" fmla="*/ 3321138 w 4148865"/>
              <a:gd name="connsiteY59" fmla="*/ 1241442 h 4741161"/>
              <a:gd name="connsiteX60" fmla="*/ 3234339 w 4148865"/>
              <a:gd name="connsiteY60" fmla="*/ 1343649 h 4741161"/>
              <a:gd name="connsiteX61" fmla="*/ 3224945 w 4148865"/>
              <a:gd name="connsiteY61" fmla="*/ 1420163 h 4741161"/>
              <a:gd name="connsiteX62" fmla="*/ 3205391 w 4148865"/>
              <a:gd name="connsiteY62" fmla="*/ 1505123 h 4741161"/>
              <a:gd name="connsiteX63" fmla="*/ 3093198 w 4148865"/>
              <a:gd name="connsiteY63" fmla="*/ 1628439 h 4741161"/>
              <a:gd name="connsiteX64" fmla="*/ 3046208 w 4148865"/>
              <a:gd name="connsiteY64" fmla="*/ 1680383 h 4741161"/>
              <a:gd name="connsiteX65" fmla="*/ 3022031 w 4148865"/>
              <a:gd name="connsiteY65" fmla="*/ 1739122 h 4741161"/>
              <a:gd name="connsiteX66" fmla="*/ 3004685 w 4148865"/>
              <a:gd name="connsiteY66" fmla="*/ 1749244 h 4741161"/>
              <a:gd name="connsiteX67" fmla="*/ 2982261 w 4148865"/>
              <a:gd name="connsiteY67" fmla="*/ 1763594 h 4741161"/>
              <a:gd name="connsiteX68" fmla="*/ 2980517 w 4148865"/>
              <a:gd name="connsiteY68" fmla="*/ 1807984 h 4741161"/>
              <a:gd name="connsiteX69" fmla="*/ 2902587 w 4148865"/>
              <a:gd name="connsiteY69" fmla="*/ 1915701 h 4741161"/>
              <a:gd name="connsiteX70" fmla="*/ 2905844 w 4148865"/>
              <a:gd name="connsiteY70" fmla="*/ 1916002 h 4741161"/>
              <a:gd name="connsiteX71" fmla="*/ 2898547 w 4148865"/>
              <a:gd name="connsiteY71" fmla="*/ 1934084 h 4741161"/>
              <a:gd name="connsiteX72" fmla="*/ 2891506 w 4148865"/>
              <a:gd name="connsiteY72" fmla="*/ 1985025 h 4741161"/>
              <a:gd name="connsiteX73" fmla="*/ 2809329 w 4148865"/>
              <a:gd name="connsiteY73" fmla="*/ 2113453 h 4741161"/>
              <a:gd name="connsiteX74" fmla="*/ 2800027 w 4148865"/>
              <a:gd name="connsiteY74" fmla="*/ 2112592 h 4741161"/>
              <a:gd name="connsiteX75" fmla="*/ 2771637 w 4148865"/>
              <a:gd name="connsiteY75" fmla="*/ 2166254 h 4741161"/>
              <a:gd name="connsiteX76" fmla="*/ 2728006 w 4148865"/>
              <a:gd name="connsiteY76" fmla="*/ 2232578 h 4741161"/>
              <a:gd name="connsiteX77" fmla="*/ 2733084 w 4148865"/>
              <a:gd name="connsiteY77" fmla="*/ 2228357 h 4741161"/>
              <a:gd name="connsiteX78" fmla="*/ 2713591 w 4148865"/>
              <a:gd name="connsiteY78" fmla="*/ 2261733 h 4741161"/>
              <a:gd name="connsiteX79" fmla="*/ 2675437 w 4148865"/>
              <a:gd name="connsiteY79" fmla="*/ 2344975 h 4741161"/>
              <a:gd name="connsiteX80" fmla="*/ 2656281 w 4148865"/>
              <a:gd name="connsiteY80" fmla="*/ 2451074 h 4741161"/>
              <a:gd name="connsiteX81" fmla="*/ 2698009 w 4148865"/>
              <a:gd name="connsiteY81" fmla="*/ 2558090 h 4741161"/>
              <a:gd name="connsiteX82" fmla="*/ 2750809 w 4148865"/>
              <a:gd name="connsiteY82" fmla="*/ 2595782 h 4741161"/>
              <a:gd name="connsiteX83" fmla="*/ 2791406 w 4148865"/>
              <a:gd name="connsiteY83" fmla="*/ 2587803 h 4741161"/>
              <a:gd name="connsiteX84" fmla="*/ 2826527 w 4148865"/>
              <a:gd name="connsiteY84" fmla="*/ 2562899 h 4741161"/>
              <a:gd name="connsiteX85" fmla="*/ 2862050 w 4148865"/>
              <a:gd name="connsiteY85" fmla="*/ 2559137 h 4741161"/>
              <a:gd name="connsiteX86" fmla="*/ 2826497 w 4148865"/>
              <a:gd name="connsiteY86" fmla="*/ 2588691 h 4741161"/>
              <a:gd name="connsiteX87" fmla="*/ 2903011 w 4148865"/>
              <a:gd name="connsiteY87" fmla="*/ 2598085 h 4741161"/>
              <a:gd name="connsiteX88" fmla="*/ 3021867 w 4148865"/>
              <a:gd name="connsiteY88" fmla="*/ 2555110 h 4741161"/>
              <a:gd name="connsiteX89" fmla="*/ 3061642 w 4148865"/>
              <a:gd name="connsiteY89" fmla="*/ 2530634 h 4741161"/>
              <a:gd name="connsiteX90" fmla="*/ 3086178 w 4148865"/>
              <a:gd name="connsiteY90" fmla="*/ 2518825 h 4741161"/>
              <a:gd name="connsiteX91" fmla="*/ 3089970 w 4148865"/>
              <a:gd name="connsiteY91" fmla="*/ 2528556 h 4741161"/>
              <a:gd name="connsiteX92" fmla="*/ 3097983 w 4148865"/>
              <a:gd name="connsiteY92" fmla="*/ 2543365 h 4741161"/>
              <a:gd name="connsiteX93" fmla="*/ 3064577 w 4148865"/>
              <a:gd name="connsiteY93" fmla="*/ 2549664 h 4741161"/>
              <a:gd name="connsiteX94" fmla="*/ 3035391 w 4148865"/>
              <a:gd name="connsiteY94" fmla="*/ 2561041 h 4741161"/>
              <a:gd name="connsiteX95" fmla="*/ 3028599 w 4148865"/>
              <a:gd name="connsiteY95" fmla="*/ 2583867 h 4741161"/>
              <a:gd name="connsiteX96" fmla="*/ 2998158 w 4148865"/>
              <a:gd name="connsiteY96" fmla="*/ 2583405 h 4741161"/>
              <a:gd name="connsiteX97" fmla="*/ 2966002 w 4148865"/>
              <a:gd name="connsiteY97" fmla="*/ 2601547 h 4741161"/>
              <a:gd name="connsiteX98" fmla="*/ 3060196 w 4148865"/>
              <a:gd name="connsiteY98" fmla="*/ 2673538 h 4741161"/>
              <a:gd name="connsiteX99" fmla="*/ 3190801 w 4148865"/>
              <a:gd name="connsiteY99" fmla="*/ 2706676 h 4741161"/>
              <a:gd name="connsiteX100" fmla="*/ 3257550 w 4148865"/>
              <a:gd name="connsiteY100" fmla="*/ 2745657 h 4741161"/>
              <a:gd name="connsiteX101" fmla="*/ 3380103 w 4148865"/>
              <a:gd name="connsiteY101" fmla="*/ 2789777 h 4741161"/>
              <a:gd name="connsiteX102" fmla="*/ 3454509 w 4148865"/>
              <a:gd name="connsiteY102" fmla="*/ 2796634 h 4741161"/>
              <a:gd name="connsiteX103" fmla="*/ 3574492 w 4148865"/>
              <a:gd name="connsiteY103" fmla="*/ 2868658 h 4741161"/>
              <a:gd name="connsiteX104" fmla="*/ 3584621 w 4148865"/>
              <a:gd name="connsiteY104" fmla="*/ 2886005 h 4741161"/>
              <a:gd name="connsiteX105" fmla="*/ 3590522 w 4148865"/>
              <a:gd name="connsiteY105" fmla="*/ 2898273 h 4741161"/>
              <a:gd name="connsiteX106" fmla="*/ 3650119 w 4148865"/>
              <a:gd name="connsiteY106" fmla="*/ 2913143 h 4741161"/>
              <a:gd name="connsiteX107" fmla="*/ 3697838 w 4148865"/>
              <a:gd name="connsiteY107" fmla="*/ 2955059 h 4741161"/>
              <a:gd name="connsiteX108" fmla="*/ 3750513 w 4148865"/>
              <a:gd name="connsiteY108" fmla="*/ 3095915 h 4741161"/>
              <a:gd name="connsiteX109" fmla="*/ 3678921 w 4148865"/>
              <a:gd name="connsiteY109" fmla="*/ 3211248 h 4741161"/>
              <a:gd name="connsiteX110" fmla="*/ 3618835 w 4148865"/>
              <a:gd name="connsiteY110" fmla="*/ 3252607 h 4741161"/>
              <a:gd name="connsiteX111" fmla="*/ 3571476 w 4148865"/>
              <a:gd name="connsiteY111" fmla="*/ 3257620 h 4741161"/>
              <a:gd name="connsiteX112" fmla="*/ 3576554 w 4148865"/>
              <a:gd name="connsiteY112" fmla="*/ 3253399 h 4741161"/>
              <a:gd name="connsiteX113" fmla="*/ 3515638 w 4148865"/>
              <a:gd name="connsiteY113" fmla="*/ 3278269 h 4741161"/>
              <a:gd name="connsiteX114" fmla="*/ 3469966 w 4148865"/>
              <a:gd name="connsiteY114" fmla="*/ 3290473 h 4741161"/>
              <a:gd name="connsiteX115" fmla="*/ 3322778 w 4148865"/>
              <a:gd name="connsiteY115" fmla="*/ 3335530 h 4741161"/>
              <a:gd name="connsiteX116" fmla="*/ 3028306 w 4148865"/>
              <a:gd name="connsiteY116" fmla="*/ 3503015 h 4741161"/>
              <a:gd name="connsiteX117" fmla="*/ 3021085 w 4148865"/>
              <a:gd name="connsiteY117" fmla="*/ 3530487 h 4741161"/>
              <a:gd name="connsiteX118" fmla="*/ 3013864 w 4148865"/>
              <a:gd name="connsiteY118" fmla="*/ 3557958 h 4741161"/>
              <a:gd name="connsiteX119" fmla="*/ 2955986 w 4148865"/>
              <a:gd name="connsiteY119" fmla="*/ 3524487 h 4741161"/>
              <a:gd name="connsiteX120" fmla="*/ 2898896 w 4148865"/>
              <a:gd name="connsiteY120" fmla="*/ 3533293 h 4741161"/>
              <a:gd name="connsiteX121" fmla="*/ 2883199 w 4148865"/>
              <a:gd name="connsiteY121" fmla="*/ 3576404 h 4741161"/>
              <a:gd name="connsiteX122" fmla="*/ 2862424 w 4148865"/>
              <a:gd name="connsiteY122" fmla="*/ 3623729 h 4741161"/>
              <a:gd name="connsiteX123" fmla="*/ 2838317 w 4148865"/>
              <a:gd name="connsiteY123" fmla="*/ 3630885 h 4741161"/>
              <a:gd name="connsiteX124" fmla="*/ 2809131 w 4148865"/>
              <a:gd name="connsiteY124" fmla="*/ 3642262 h 4741161"/>
              <a:gd name="connsiteX125" fmla="*/ 2782876 w 4148865"/>
              <a:gd name="connsiteY125" fmla="*/ 3672673 h 4741161"/>
              <a:gd name="connsiteX126" fmla="*/ 2771010 w 4148865"/>
              <a:gd name="connsiteY126" fmla="*/ 3699716 h 4741161"/>
              <a:gd name="connsiteX127" fmla="*/ 2779383 w 4148865"/>
              <a:gd name="connsiteY127" fmla="*/ 3761455 h 4741161"/>
              <a:gd name="connsiteX128" fmla="*/ 2809669 w 4148865"/>
              <a:gd name="connsiteY128" fmla="*/ 3890866 h 4741161"/>
              <a:gd name="connsiteX129" fmla="*/ 2798686 w 4148865"/>
              <a:gd name="connsiteY129" fmla="*/ 3882822 h 4741161"/>
              <a:gd name="connsiteX130" fmla="*/ 2767388 w 4148865"/>
              <a:gd name="connsiteY130" fmla="*/ 3891658 h 4741161"/>
              <a:gd name="connsiteX131" fmla="*/ 2752025 w 4148865"/>
              <a:gd name="connsiteY131" fmla="*/ 4007488 h 4741161"/>
              <a:gd name="connsiteX132" fmla="*/ 2756580 w 4148865"/>
              <a:gd name="connsiteY132" fmla="*/ 4085284 h 4741161"/>
              <a:gd name="connsiteX133" fmla="*/ 2769147 w 4148865"/>
              <a:gd name="connsiteY133" fmla="*/ 4177889 h 4741161"/>
              <a:gd name="connsiteX134" fmla="*/ 2820568 w 4148865"/>
              <a:gd name="connsiteY134" fmla="*/ 4306905 h 4741161"/>
              <a:gd name="connsiteX135" fmla="*/ 2946758 w 4148865"/>
              <a:gd name="connsiteY135" fmla="*/ 4489711 h 4741161"/>
              <a:gd name="connsiteX136" fmla="*/ 2990688 w 4148865"/>
              <a:gd name="connsiteY136" fmla="*/ 4521893 h 4741161"/>
              <a:gd name="connsiteX137" fmla="*/ 3016780 w 4148865"/>
              <a:gd name="connsiteY137" fmla="*/ 4620437 h 4741161"/>
              <a:gd name="connsiteX138" fmla="*/ 2981992 w 4148865"/>
              <a:gd name="connsiteY138" fmla="*/ 4718060 h 4741161"/>
              <a:gd name="connsiteX139" fmla="*/ 2876322 w 4148865"/>
              <a:gd name="connsiteY139" fmla="*/ 4694252 h 4741161"/>
              <a:gd name="connsiteX140" fmla="*/ 2870877 w 4148865"/>
              <a:gd name="connsiteY140" fmla="*/ 4651542 h 4741161"/>
              <a:gd name="connsiteX141" fmla="*/ 2857846 w 4148865"/>
              <a:gd name="connsiteY141" fmla="*/ 4589378 h 4741161"/>
              <a:gd name="connsiteX142" fmla="*/ 2838422 w 4148865"/>
              <a:gd name="connsiteY142" fmla="*/ 4571171 h 4741161"/>
              <a:gd name="connsiteX143" fmla="*/ 2818997 w 4148865"/>
              <a:gd name="connsiteY143" fmla="*/ 4552971 h 4741161"/>
              <a:gd name="connsiteX144" fmla="*/ 2792872 w 4148865"/>
              <a:gd name="connsiteY144" fmla="*/ 4480215 h 4741161"/>
              <a:gd name="connsiteX145" fmla="*/ 2779417 w 4148865"/>
              <a:gd name="connsiteY145" fmla="*/ 4422701 h 4741161"/>
              <a:gd name="connsiteX146" fmla="*/ 2723673 w 4148865"/>
              <a:gd name="connsiteY146" fmla="*/ 4365978 h 4741161"/>
              <a:gd name="connsiteX147" fmla="*/ 2693266 w 4148865"/>
              <a:gd name="connsiteY147" fmla="*/ 4339727 h 4741161"/>
              <a:gd name="connsiteX148" fmla="*/ 2698776 w 4148865"/>
              <a:gd name="connsiteY148" fmla="*/ 4330857 h 4741161"/>
              <a:gd name="connsiteX149" fmla="*/ 2694984 w 4148865"/>
              <a:gd name="connsiteY149" fmla="*/ 4321126 h 4741161"/>
              <a:gd name="connsiteX150" fmla="*/ 2680603 w 4148865"/>
              <a:gd name="connsiteY150" fmla="*/ 4324494 h 4741161"/>
              <a:gd name="connsiteX151" fmla="*/ 2673876 w 4148865"/>
              <a:gd name="connsiteY151" fmla="*/ 4295733 h 4741161"/>
              <a:gd name="connsiteX152" fmla="*/ 2607552 w 4148865"/>
              <a:gd name="connsiteY152" fmla="*/ 4252102 h 4741161"/>
              <a:gd name="connsiteX153" fmla="*/ 2503167 w 4148865"/>
              <a:gd name="connsiteY153" fmla="*/ 4214349 h 4741161"/>
              <a:gd name="connsiteX154" fmla="*/ 2508245 w 4148865"/>
              <a:gd name="connsiteY154" fmla="*/ 4210128 h 4741161"/>
              <a:gd name="connsiteX155" fmla="*/ 2430877 w 4148865"/>
              <a:gd name="connsiteY155" fmla="*/ 4210029 h 4741161"/>
              <a:gd name="connsiteX156" fmla="*/ 2292559 w 4148865"/>
              <a:gd name="connsiteY156" fmla="*/ 4260596 h 4741161"/>
              <a:gd name="connsiteX157" fmla="*/ 2227854 w 4148865"/>
              <a:gd name="connsiteY157" fmla="*/ 4275731 h 4741161"/>
              <a:gd name="connsiteX158" fmla="*/ 2175054 w 4148865"/>
              <a:gd name="connsiteY158" fmla="*/ 4238039 h 4741161"/>
              <a:gd name="connsiteX159" fmla="*/ 2125218 w 4148865"/>
              <a:gd name="connsiteY159" fmla="*/ 4193585 h 4741161"/>
              <a:gd name="connsiteX160" fmla="*/ 2069418 w 4148865"/>
              <a:gd name="connsiteY160" fmla="*/ 4188443 h 4741161"/>
              <a:gd name="connsiteX161" fmla="*/ 2056258 w 4148865"/>
              <a:gd name="connsiteY161" fmla="*/ 4229438 h 4741161"/>
              <a:gd name="connsiteX162" fmla="*/ 2075224 w 4148865"/>
              <a:gd name="connsiteY162" fmla="*/ 4278082 h 4741161"/>
              <a:gd name="connsiteX163" fmla="*/ 2091648 w 4148865"/>
              <a:gd name="connsiteY163" fmla="*/ 4328839 h 4741161"/>
              <a:gd name="connsiteX164" fmla="*/ 2065796 w 4148865"/>
              <a:gd name="connsiteY164" fmla="*/ 4380384 h 4741161"/>
              <a:gd name="connsiteX165" fmla="*/ 2046007 w 4148865"/>
              <a:gd name="connsiteY165" fmla="*/ 4315251 h 4741161"/>
              <a:gd name="connsiteX166" fmla="*/ 2042241 w 4148865"/>
              <a:gd name="connsiteY166" fmla="*/ 4279732 h 4741161"/>
              <a:gd name="connsiteX167" fmla="*/ 2004645 w 4148865"/>
              <a:gd name="connsiteY167" fmla="*/ 4255161 h 4741161"/>
              <a:gd name="connsiteX168" fmla="*/ 1967051 w 4148865"/>
              <a:gd name="connsiteY168" fmla="*/ 4230595 h 4741161"/>
              <a:gd name="connsiteX169" fmla="*/ 1948480 w 4148865"/>
              <a:gd name="connsiteY169" fmla="*/ 4203092 h 4741161"/>
              <a:gd name="connsiteX170" fmla="*/ 1929912 w 4148865"/>
              <a:gd name="connsiteY170" fmla="*/ 4175587 h 4741161"/>
              <a:gd name="connsiteX171" fmla="*/ 1869883 w 4148865"/>
              <a:gd name="connsiteY171" fmla="*/ 4165366 h 4741161"/>
              <a:gd name="connsiteX172" fmla="*/ 1790343 w 4148865"/>
              <a:gd name="connsiteY172" fmla="*/ 4214310 h 4741161"/>
              <a:gd name="connsiteX173" fmla="*/ 1640882 w 4148865"/>
              <a:gd name="connsiteY173" fmla="*/ 4385777 h 4741161"/>
              <a:gd name="connsiteX174" fmla="*/ 1506663 w 4148865"/>
              <a:gd name="connsiteY174" fmla="*/ 4544581 h 4741161"/>
              <a:gd name="connsiteX175" fmla="*/ 1416166 w 4148865"/>
              <a:gd name="connsiteY175" fmla="*/ 4559694 h 4741161"/>
              <a:gd name="connsiteX176" fmla="*/ 1340968 w 4148865"/>
              <a:gd name="connsiteY176" fmla="*/ 4510556 h 4741161"/>
              <a:gd name="connsiteX177" fmla="*/ 1316561 w 4148865"/>
              <a:gd name="connsiteY177" fmla="*/ 4419198 h 4741161"/>
              <a:gd name="connsiteX178" fmla="*/ 1353461 w 4148865"/>
              <a:gd name="connsiteY178" fmla="*/ 4324116 h 4741161"/>
              <a:gd name="connsiteX179" fmla="*/ 1381918 w 4148865"/>
              <a:gd name="connsiteY179" fmla="*/ 4218879 h 4741161"/>
              <a:gd name="connsiteX180" fmla="*/ 1332178 w 4148865"/>
              <a:gd name="connsiteY180" fmla="*/ 4097054 h 4741161"/>
              <a:gd name="connsiteX181" fmla="*/ 1251905 w 4148865"/>
              <a:gd name="connsiteY181" fmla="*/ 4052141 h 4741161"/>
              <a:gd name="connsiteX182" fmla="*/ 1156331 w 4148865"/>
              <a:gd name="connsiteY182" fmla="*/ 4071467 h 4741161"/>
              <a:gd name="connsiteX183" fmla="*/ 1145314 w 4148865"/>
              <a:gd name="connsiteY183" fmla="*/ 4089211 h 4741161"/>
              <a:gd name="connsiteX184" fmla="*/ 1139382 w 4148865"/>
              <a:gd name="connsiteY184" fmla="*/ 4102735 h 4741161"/>
              <a:gd name="connsiteX185" fmla="*/ 1086085 w 4148865"/>
              <a:gd name="connsiteY185" fmla="*/ 4121271 h 4741161"/>
              <a:gd name="connsiteX186" fmla="*/ 1035362 w 4148865"/>
              <a:gd name="connsiteY186" fmla="*/ 4111908 h 4741161"/>
              <a:gd name="connsiteX187" fmla="*/ 1064609 w 4148865"/>
              <a:gd name="connsiteY187" fmla="*/ 4048947 h 4741161"/>
              <a:gd name="connsiteX188" fmla="*/ 1053296 w 4148865"/>
              <a:gd name="connsiteY188" fmla="*/ 3968182 h 4741161"/>
              <a:gd name="connsiteX189" fmla="*/ 1011876 w 4148865"/>
              <a:gd name="connsiteY189" fmla="*/ 3959672 h 4741161"/>
              <a:gd name="connsiteX190" fmla="*/ 946739 w 4148865"/>
              <a:gd name="connsiteY190" fmla="*/ 3979464 h 4741161"/>
              <a:gd name="connsiteX191" fmla="*/ 879497 w 4148865"/>
              <a:gd name="connsiteY191" fmla="*/ 3996716 h 4741161"/>
              <a:gd name="connsiteX192" fmla="*/ 831740 w 4148865"/>
              <a:gd name="connsiteY192" fmla="*/ 3980590 h 4741161"/>
              <a:gd name="connsiteX193" fmla="*/ 808883 w 4148865"/>
              <a:gd name="connsiteY193" fmla="*/ 3999590 h 4741161"/>
              <a:gd name="connsiteX194" fmla="*/ 786888 w 4148865"/>
              <a:gd name="connsiteY194" fmla="*/ 4009287 h 4741161"/>
              <a:gd name="connsiteX195" fmla="*/ 758559 w 4148865"/>
              <a:gd name="connsiteY195" fmla="*/ 4011365 h 4741161"/>
              <a:gd name="connsiteX196" fmla="*/ 705265 w 4148865"/>
              <a:gd name="connsiteY196" fmla="*/ 4029898 h 4741161"/>
              <a:gd name="connsiteX197" fmla="*/ 647747 w 4148865"/>
              <a:gd name="connsiteY197" fmla="*/ 4043357 h 4741161"/>
              <a:gd name="connsiteX198" fmla="*/ 605894 w 4148865"/>
              <a:gd name="connsiteY198" fmla="*/ 4039504 h 4741161"/>
              <a:gd name="connsiteX199" fmla="*/ 579708 w 4148865"/>
              <a:gd name="connsiteY199" fmla="*/ 4018331 h 4741161"/>
              <a:gd name="connsiteX200" fmla="*/ 547583 w 4148865"/>
              <a:gd name="connsiteY200" fmla="*/ 4010682 h 4741161"/>
              <a:gd name="connsiteX201" fmla="*/ 534063 w 4148865"/>
              <a:gd name="connsiteY201" fmla="*/ 4004747 h 4741161"/>
              <a:gd name="connsiteX202" fmla="*/ 497024 w 4148865"/>
              <a:gd name="connsiteY202" fmla="*/ 3872364 h 4741161"/>
              <a:gd name="connsiteX203" fmla="*/ 562282 w 4148865"/>
              <a:gd name="connsiteY203" fmla="*/ 3749412 h 4741161"/>
              <a:gd name="connsiteX204" fmla="*/ 582170 w 4148865"/>
              <a:gd name="connsiteY204" fmla="*/ 3737178 h 4741161"/>
              <a:gd name="connsiteX205" fmla="*/ 602053 w 4148865"/>
              <a:gd name="connsiteY205" fmla="*/ 3724940 h 4741161"/>
              <a:gd name="connsiteX206" fmla="*/ 684237 w 4148865"/>
              <a:gd name="connsiteY206" fmla="*/ 3596512 h 4741161"/>
              <a:gd name="connsiteX207" fmla="*/ 705410 w 4148865"/>
              <a:gd name="connsiteY207" fmla="*/ 3570326 h 4741161"/>
              <a:gd name="connsiteX208" fmla="*/ 712198 w 4148865"/>
              <a:gd name="connsiteY208" fmla="*/ 3547504 h 4741161"/>
              <a:gd name="connsiteX209" fmla="*/ 730011 w 4148865"/>
              <a:gd name="connsiteY209" fmla="*/ 3506938 h 4741161"/>
              <a:gd name="connsiteX210" fmla="*/ 733041 w 4148865"/>
              <a:gd name="connsiteY210" fmla="*/ 3448596 h 4741161"/>
              <a:gd name="connsiteX211" fmla="*/ 699729 w 4148865"/>
              <a:gd name="connsiteY211" fmla="*/ 3377524 h 4741161"/>
              <a:gd name="connsiteX212" fmla="*/ 652799 w 4148865"/>
              <a:gd name="connsiteY212" fmla="*/ 3377891 h 4741161"/>
              <a:gd name="connsiteX213" fmla="*/ 605865 w 4148865"/>
              <a:gd name="connsiteY213" fmla="*/ 3378255 h 4741161"/>
              <a:gd name="connsiteX214" fmla="*/ 638479 w 4148865"/>
              <a:gd name="connsiteY214" fmla="*/ 3329675 h 4741161"/>
              <a:gd name="connsiteX215" fmla="*/ 580664 w 4148865"/>
              <a:gd name="connsiteY215" fmla="*/ 3244624 h 4741161"/>
              <a:gd name="connsiteX216" fmla="*/ 554046 w 4148865"/>
              <a:gd name="connsiteY216" fmla="*/ 3228100 h 4741161"/>
              <a:gd name="connsiteX217" fmla="*/ 530795 w 4148865"/>
              <a:gd name="connsiteY217" fmla="*/ 3225958 h 4741161"/>
              <a:gd name="connsiteX218" fmla="*/ 542798 w 4148865"/>
              <a:gd name="connsiteY218" fmla="*/ 3095756 h 4741161"/>
              <a:gd name="connsiteX219" fmla="*/ 601170 w 4148865"/>
              <a:gd name="connsiteY219" fmla="*/ 3072994 h 4741161"/>
              <a:gd name="connsiteX220" fmla="*/ 669702 w 4148865"/>
              <a:gd name="connsiteY220" fmla="*/ 3041794 h 4741161"/>
              <a:gd name="connsiteX221" fmla="*/ 671909 w 4148865"/>
              <a:gd name="connsiteY221" fmla="*/ 2966964 h 4741161"/>
              <a:gd name="connsiteX222" fmla="*/ 640277 w 4148865"/>
              <a:gd name="connsiteY222" fmla="*/ 2903081 h 4741161"/>
              <a:gd name="connsiteX223" fmla="*/ 626757 w 4148865"/>
              <a:gd name="connsiteY223" fmla="*/ 2897147 h 4741161"/>
              <a:gd name="connsiteX224" fmla="*/ 627611 w 4148865"/>
              <a:gd name="connsiteY224" fmla="*/ 2887844 h 4741161"/>
              <a:gd name="connsiteX225" fmla="*/ 553637 w 4148865"/>
              <a:gd name="connsiteY225" fmla="*/ 2876338 h 4741161"/>
              <a:gd name="connsiteX226" fmla="*/ 441668 w 4148865"/>
              <a:gd name="connsiteY226" fmla="*/ 2819122 h 4741161"/>
              <a:gd name="connsiteX227" fmla="*/ 432498 w 4148865"/>
              <a:gd name="connsiteY227" fmla="*/ 2715106 h 4741161"/>
              <a:gd name="connsiteX228" fmla="*/ 627929 w 4148865"/>
              <a:gd name="connsiteY228" fmla="*/ 2629941 h 4741161"/>
              <a:gd name="connsiteX229" fmla="*/ 808131 w 4148865"/>
              <a:gd name="connsiteY229" fmla="*/ 2557443 h 4741161"/>
              <a:gd name="connsiteX230" fmla="*/ 810706 w 4148865"/>
              <a:gd name="connsiteY230" fmla="*/ 2529543 h 4741161"/>
              <a:gd name="connsiteX231" fmla="*/ 738442 w 4148865"/>
              <a:gd name="connsiteY231" fmla="*/ 2499435 h 4741161"/>
              <a:gd name="connsiteX232" fmla="*/ 653516 w 4148865"/>
              <a:gd name="connsiteY232" fmla="*/ 2454094 h 4741161"/>
              <a:gd name="connsiteX233" fmla="*/ 719901 w 4148865"/>
              <a:gd name="connsiteY233" fmla="*/ 2446141 h 4741161"/>
              <a:gd name="connsiteX234" fmla="*/ 804005 w 4148865"/>
              <a:gd name="connsiteY234" fmla="*/ 2474994 h 4741161"/>
              <a:gd name="connsiteX235" fmla="*/ 895722 w 4148865"/>
              <a:gd name="connsiteY235" fmla="*/ 2497517 h 4741161"/>
              <a:gd name="connsiteX236" fmla="*/ 990046 w 4148865"/>
              <a:gd name="connsiteY236" fmla="*/ 2466348 h 4741161"/>
              <a:gd name="connsiteX237" fmla="*/ 1004453 w 4148865"/>
              <a:gd name="connsiteY237" fmla="*/ 2437192 h 4741161"/>
              <a:gd name="connsiteX238" fmla="*/ 1013785 w 4148865"/>
              <a:gd name="connsiteY238" fmla="*/ 2412261 h 4741161"/>
              <a:gd name="connsiteX239" fmla="*/ 930149 w 4148865"/>
              <a:gd name="connsiteY239" fmla="*/ 2352964 h 4741161"/>
              <a:gd name="connsiteX240" fmla="*/ 838064 w 4148865"/>
              <a:gd name="connsiteY240" fmla="*/ 2283511 h 4741161"/>
              <a:gd name="connsiteX241" fmla="*/ 839778 w 4148865"/>
              <a:gd name="connsiteY241" fmla="*/ 2264913 h 4741161"/>
              <a:gd name="connsiteX242" fmla="*/ 896439 w 4148865"/>
              <a:gd name="connsiteY242" fmla="*/ 2260753 h 4741161"/>
              <a:gd name="connsiteX243" fmla="*/ 954750 w 4148865"/>
              <a:gd name="connsiteY243" fmla="*/ 2289575 h 4741161"/>
              <a:gd name="connsiteX244" fmla="*/ 1015599 w 4148865"/>
              <a:gd name="connsiteY244" fmla="*/ 2316289 h 4741161"/>
              <a:gd name="connsiteX245" fmla="*/ 1065495 w 4148865"/>
              <a:gd name="connsiteY245" fmla="*/ 2309159 h 4741161"/>
              <a:gd name="connsiteX246" fmla="*/ 1074429 w 4148865"/>
              <a:gd name="connsiteY246" fmla="*/ 2263089 h 4741161"/>
              <a:gd name="connsiteX247" fmla="*/ 1098601 w 4148865"/>
              <a:gd name="connsiteY247" fmla="*/ 2204353 h 4741161"/>
              <a:gd name="connsiteX248" fmla="*/ 1204332 w 4148865"/>
              <a:gd name="connsiteY248" fmla="*/ 2176578 h 4741161"/>
              <a:gd name="connsiteX249" fmla="*/ 1330379 w 4148865"/>
              <a:gd name="connsiteY249" fmla="*/ 2131916 h 4741161"/>
              <a:gd name="connsiteX250" fmla="*/ 1354525 w 4148865"/>
              <a:gd name="connsiteY250" fmla="*/ 2098969 h 4741161"/>
              <a:gd name="connsiteX251" fmla="*/ 1378663 w 4148865"/>
              <a:gd name="connsiteY251" fmla="*/ 2066020 h 4741161"/>
              <a:gd name="connsiteX252" fmla="*/ 1405312 w 4148865"/>
              <a:gd name="connsiteY252" fmla="*/ 2056752 h 4741161"/>
              <a:gd name="connsiteX253" fmla="*/ 1426875 w 4148865"/>
              <a:gd name="connsiteY253" fmla="*/ 2051704 h 4741161"/>
              <a:gd name="connsiteX254" fmla="*/ 1475155 w 4148865"/>
              <a:gd name="connsiteY254" fmla="*/ 1985812 h 4741161"/>
              <a:gd name="connsiteX255" fmla="*/ 1486233 w 4148865"/>
              <a:gd name="connsiteY255" fmla="*/ 1916484 h 4741161"/>
              <a:gd name="connsiteX256" fmla="*/ 1497314 w 4148865"/>
              <a:gd name="connsiteY256" fmla="*/ 1847161 h 4741161"/>
              <a:gd name="connsiteX257" fmla="*/ 1511940 w 4148865"/>
              <a:gd name="connsiteY257" fmla="*/ 1815682 h 4741161"/>
              <a:gd name="connsiteX258" fmla="*/ 1537508 w 4148865"/>
              <a:gd name="connsiteY258" fmla="*/ 1788667 h 4741161"/>
              <a:gd name="connsiteX259" fmla="*/ 1614122 w 4148865"/>
              <a:gd name="connsiteY259" fmla="*/ 1750065 h 4741161"/>
              <a:gd name="connsiteX260" fmla="*/ 1676291 w 4148865"/>
              <a:gd name="connsiteY260" fmla="*/ 1737031 h 4741161"/>
              <a:gd name="connsiteX261" fmla="*/ 1725728 w 4148865"/>
              <a:gd name="connsiteY261" fmla="*/ 1760346 h 4741161"/>
              <a:gd name="connsiteX262" fmla="*/ 1797858 w 4148865"/>
              <a:gd name="connsiteY262" fmla="*/ 1893617 h 4741161"/>
              <a:gd name="connsiteX263" fmla="*/ 1844663 w 4148865"/>
              <a:gd name="connsiteY263" fmla="*/ 1996412 h 4741161"/>
              <a:gd name="connsiteX264" fmla="*/ 1907589 w 4148865"/>
              <a:gd name="connsiteY264" fmla="*/ 2051454 h 4741161"/>
              <a:gd name="connsiteX265" fmla="*/ 1989182 w 4148865"/>
              <a:gd name="connsiteY265" fmla="*/ 2056627 h 4741161"/>
              <a:gd name="connsiteX266" fmla="*/ 2069250 w 4148865"/>
              <a:gd name="connsiteY266" fmla="*/ 1925662 h 4741161"/>
              <a:gd name="connsiteX267" fmla="*/ 2154399 w 4148865"/>
              <a:gd name="connsiteY267" fmla="*/ 1790473 h 4741161"/>
              <a:gd name="connsiteX268" fmla="*/ 2210203 w 4148865"/>
              <a:gd name="connsiteY268" fmla="*/ 1795620 h 4741161"/>
              <a:gd name="connsiteX269" fmla="*/ 2220724 w 4148865"/>
              <a:gd name="connsiteY269" fmla="*/ 1834104 h 4741161"/>
              <a:gd name="connsiteX270" fmla="*/ 2203347 w 4148865"/>
              <a:gd name="connsiteY270" fmla="*/ 1870018 h 4741161"/>
              <a:gd name="connsiteX271" fmla="*/ 2188079 w 4148865"/>
              <a:gd name="connsiteY271" fmla="*/ 1908476 h 4741161"/>
              <a:gd name="connsiteX272" fmla="*/ 2204932 w 4148865"/>
              <a:gd name="connsiteY272" fmla="*/ 1954579 h 4741161"/>
              <a:gd name="connsiteX273" fmla="*/ 2271256 w 4148865"/>
              <a:gd name="connsiteY273" fmla="*/ 1998210 h 4741161"/>
              <a:gd name="connsiteX274" fmla="*/ 2352883 w 4148865"/>
              <a:gd name="connsiteY274" fmla="*/ 1977595 h 4741161"/>
              <a:gd name="connsiteX275" fmla="*/ 2371117 w 4148865"/>
              <a:gd name="connsiteY275" fmla="*/ 1932375 h 4741161"/>
              <a:gd name="connsiteX276" fmla="*/ 2405449 w 4148865"/>
              <a:gd name="connsiteY276" fmla="*/ 1865194 h 4741161"/>
              <a:gd name="connsiteX277" fmla="*/ 2415968 w 4148865"/>
              <a:gd name="connsiteY277" fmla="*/ 1903686 h 4741161"/>
              <a:gd name="connsiteX278" fmla="*/ 2417190 w 4148865"/>
              <a:gd name="connsiteY278" fmla="*/ 1941314 h 4741161"/>
              <a:gd name="connsiteX279" fmla="*/ 2511119 w 4148865"/>
              <a:gd name="connsiteY279" fmla="*/ 1889003 h 4741161"/>
              <a:gd name="connsiteX280" fmla="*/ 2534396 w 4148865"/>
              <a:gd name="connsiteY280" fmla="*/ 1865357 h 4741161"/>
              <a:gd name="connsiteX281" fmla="*/ 2557681 w 4148865"/>
              <a:gd name="connsiteY281" fmla="*/ 1841705 h 4741161"/>
              <a:gd name="connsiteX282" fmla="*/ 2577140 w 4148865"/>
              <a:gd name="connsiteY282" fmla="*/ 1834124 h 4741161"/>
              <a:gd name="connsiteX283" fmla="*/ 2596594 w 4148865"/>
              <a:gd name="connsiteY283" fmla="*/ 1826539 h 4741161"/>
              <a:gd name="connsiteX284" fmla="*/ 2608469 w 4148865"/>
              <a:gd name="connsiteY284" fmla="*/ 1799488 h 4741161"/>
              <a:gd name="connsiteX285" fmla="*/ 2620338 w 4148865"/>
              <a:gd name="connsiteY285" fmla="*/ 1772449 h 4741161"/>
              <a:gd name="connsiteX286" fmla="*/ 2629637 w 4148865"/>
              <a:gd name="connsiteY286" fmla="*/ 1773306 h 4741161"/>
              <a:gd name="connsiteX287" fmla="*/ 2640654 w 4148865"/>
              <a:gd name="connsiteY287" fmla="*/ 1755561 h 4741161"/>
              <a:gd name="connsiteX288" fmla="*/ 2656749 w 4148865"/>
              <a:gd name="connsiteY288" fmla="*/ 1733596 h 4741161"/>
              <a:gd name="connsiteX289" fmla="*/ 2714723 w 4148865"/>
              <a:gd name="connsiteY289" fmla="*/ 1689696 h 4741161"/>
              <a:gd name="connsiteX290" fmla="*/ 2777778 w 4148865"/>
              <a:gd name="connsiteY290" fmla="*/ 1641579 h 4741161"/>
              <a:gd name="connsiteX291" fmla="*/ 2807430 w 4148865"/>
              <a:gd name="connsiteY291" fmla="*/ 1599757 h 4741161"/>
              <a:gd name="connsiteX292" fmla="*/ 2867547 w 4148865"/>
              <a:gd name="connsiteY292" fmla="*/ 1532606 h 4741161"/>
              <a:gd name="connsiteX293" fmla="*/ 2903953 w 4148865"/>
              <a:gd name="connsiteY293" fmla="*/ 1493757 h 4741161"/>
              <a:gd name="connsiteX294" fmla="*/ 2908208 w 4148865"/>
              <a:gd name="connsiteY294" fmla="*/ 1473047 h 4741161"/>
              <a:gd name="connsiteX295" fmla="*/ 2902303 w 4148865"/>
              <a:gd name="connsiteY295" fmla="*/ 1460775 h 4741161"/>
              <a:gd name="connsiteX296" fmla="*/ 2908238 w 4148865"/>
              <a:gd name="connsiteY296" fmla="*/ 1447255 h 4741161"/>
              <a:gd name="connsiteX297" fmla="*/ 2956458 w 4148865"/>
              <a:gd name="connsiteY297" fmla="*/ 1432940 h 4741161"/>
              <a:gd name="connsiteX298" fmla="*/ 2969185 w 4148865"/>
              <a:gd name="connsiteY298" fmla="*/ 1396594 h 4741161"/>
              <a:gd name="connsiteX299" fmla="*/ 3061423 w 4148865"/>
              <a:gd name="connsiteY299" fmla="*/ 1337095 h 4741161"/>
              <a:gd name="connsiteX300" fmla="*/ 3149447 w 4148865"/>
              <a:gd name="connsiteY300" fmla="*/ 1272520 h 4741161"/>
              <a:gd name="connsiteX301" fmla="*/ 3167256 w 4148865"/>
              <a:gd name="connsiteY301" fmla="*/ 1231949 h 4741161"/>
              <a:gd name="connsiteX302" fmla="*/ 3196010 w 4148865"/>
              <a:gd name="connsiteY302" fmla="*/ 1225221 h 4741161"/>
              <a:gd name="connsiteX303" fmla="*/ 3224771 w 4148865"/>
              <a:gd name="connsiteY303" fmla="*/ 1218494 h 4741161"/>
              <a:gd name="connsiteX304" fmla="*/ 3251021 w 4148865"/>
              <a:gd name="connsiteY304" fmla="*/ 1188087 h 4741161"/>
              <a:gd name="connsiteX305" fmla="*/ 3255705 w 4148865"/>
              <a:gd name="connsiteY305" fmla="*/ 1162724 h 4741161"/>
              <a:gd name="connsiteX306" fmla="*/ 3280700 w 4148865"/>
              <a:gd name="connsiteY306" fmla="*/ 1120477 h 4741161"/>
              <a:gd name="connsiteX307" fmla="*/ 3367894 w 4148865"/>
              <a:gd name="connsiteY307" fmla="*/ 1039404 h 4741161"/>
              <a:gd name="connsiteX308" fmla="*/ 3381911 w 4148865"/>
              <a:gd name="connsiteY308" fmla="*/ 989110 h 4741161"/>
              <a:gd name="connsiteX309" fmla="*/ 3421351 w 4148865"/>
              <a:gd name="connsiteY309" fmla="*/ 891916 h 4741161"/>
              <a:gd name="connsiteX310" fmla="*/ 3456139 w 4148865"/>
              <a:gd name="connsiteY310" fmla="*/ 794294 h 4741161"/>
              <a:gd name="connsiteX311" fmla="*/ 3465502 w 4148865"/>
              <a:gd name="connsiteY311" fmla="*/ 743571 h 4741161"/>
              <a:gd name="connsiteX312" fmla="*/ 3466359 w 4148865"/>
              <a:gd name="connsiteY312" fmla="*/ 734272 h 4741161"/>
              <a:gd name="connsiteX313" fmla="*/ 3476090 w 4148865"/>
              <a:gd name="connsiteY313" fmla="*/ 730480 h 4741161"/>
              <a:gd name="connsiteX314" fmla="*/ 3485818 w 4148865"/>
              <a:gd name="connsiteY314" fmla="*/ 726684 h 4741161"/>
              <a:gd name="connsiteX315" fmla="*/ 3487107 w 4148865"/>
              <a:gd name="connsiteY315" fmla="*/ 712736 h 4741161"/>
              <a:gd name="connsiteX316" fmla="*/ 3493471 w 4148865"/>
              <a:gd name="connsiteY316" fmla="*/ 694563 h 4741161"/>
              <a:gd name="connsiteX317" fmla="*/ 3505735 w 4148865"/>
              <a:gd name="connsiteY317" fmla="*/ 688658 h 4741161"/>
              <a:gd name="connsiteX318" fmla="*/ 3518003 w 4148865"/>
              <a:gd name="connsiteY318" fmla="*/ 682757 h 4741161"/>
              <a:gd name="connsiteX319" fmla="*/ 3602724 w 4148865"/>
              <a:gd name="connsiteY319" fmla="*/ 552221 h 4741161"/>
              <a:gd name="connsiteX320" fmla="*/ 3717913 w 4148865"/>
              <a:gd name="connsiteY320" fmla="*/ 396351 h 4741161"/>
              <a:gd name="connsiteX321" fmla="*/ 3794955 w 4148865"/>
              <a:gd name="connsiteY321" fmla="*/ 323725 h 4741161"/>
              <a:gd name="connsiteX322" fmla="*/ 3820807 w 4148865"/>
              <a:gd name="connsiteY322" fmla="*/ 272179 h 4741161"/>
              <a:gd name="connsiteX323" fmla="*/ 3858962 w 4148865"/>
              <a:gd name="connsiteY323" fmla="*/ 188937 h 4741161"/>
              <a:gd name="connsiteX324" fmla="*/ 3967822 w 4148865"/>
              <a:gd name="connsiteY324" fmla="*/ 25445 h 4741161"/>
              <a:gd name="connsiteX325" fmla="*/ 4051985 w 4148865"/>
              <a:gd name="connsiteY325" fmla="*/ 2722 h 4741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</a:cxnLst>
            <a:rect l="l" t="t" r="r" b="b"/>
            <a:pathLst>
              <a:path w="4148865" h="4741161">
                <a:moveTo>
                  <a:pt x="1143694" y="4717478"/>
                </a:moveTo>
                <a:cubicBezTo>
                  <a:pt x="1146509" y="4720864"/>
                  <a:pt x="1146926" y="4724807"/>
                  <a:pt x="1144945" y="4729321"/>
                </a:cubicBezTo>
                <a:cubicBezTo>
                  <a:pt x="1142968" y="4733824"/>
                  <a:pt x="1143385" y="4737774"/>
                  <a:pt x="1146200" y="4741161"/>
                </a:cubicBezTo>
                <a:cubicBezTo>
                  <a:pt x="1140003" y="4740586"/>
                  <a:pt x="1136195" y="4739454"/>
                  <a:pt x="1134789" y="4737763"/>
                </a:cubicBezTo>
                <a:cubicBezTo>
                  <a:pt x="1133380" y="4736067"/>
                  <a:pt x="1129580" y="4734936"/>
                  <a:pt x="1123378" y="4734365"/>
                </a:cubicBezTo>
                <a:close/>
                <a:moveTo>
                  <a:pt x="1051574" y="4164985"/>
                </a:moveTo>
                <a:cubicBezTo>
                  <a:pt x="1057917" y="4164007"/>
                  <a:pt x="1063200" y="4166057"/>
                  <a:pt x="1067423" y="4171137"/>
                </a:cubicBezTo>
                <a:cubicBezTo>
                  <a:pt x="1053880" y="4182394"/>
                  <a:pt x="1041882" y="4193797"/>
                  <a:pt x="1031441" y="4205336"/>
                </a:cubicBezTo>
                <a:cubicBezTo>
                  <a:pt x="1020999" y="4216883"/>
                  <a:pt x="1009005" y="4228283"/>
                  <a:pt x="995463" y="4239539"/>
                </a:cubicBezTo>
                <a:cubicBezTo>
                  <a:pt x="984206" y="4225997"/>
                  <a:pt x="984499" y="4214300"/>
                  <a:pt x="996350" y="4204449"/>
                </a:cubicBezTo>
                <a:cubicBezTo>
                  <a:pt x="1008201" y="4194597"/>
                  <a:pt x="1019203" y="4185453"/>
                  <a:pt x="1029363" y="4177007"/>
                </a:cubicBezTo>
                <a:cubicBezTo>
                  <a:pt x="1037827" y="4169971"/>
                  <a:pt x="1045231" y="4165964"/>
                  <a:pt x="1051574" y="4164985"/>
                </a:cubicBezTo>
                <a:close/>
                <a:moveTo>
                  <a:pt x="114" y="2267256"/>
                </a:moveTo>
                <a:cubicBezTo>
                  <a:pt x="16427" y="2293769"/>
                  <a:pt x="32039" y="2319441"/>
                  <a:pt x="46946" y="2344263"/>
                </a:cubicBezTo>
                <a:cubicBezTo>
                  <a:pt x="61852" y="2369085"/>
                  <a:pt x="77469" y="2394753"/>
                  <a:pt x="93782" y="2421267"/>
                </a:cubicBezTo>
                <a:lnTo>
                  <a:pt x="73466" y="2438154"/>
                </a:lnTo>
                <a:cubicBezTo>
                  <a:pt x="55478" y="2395854"/>
                  <a:pt x="38470" y="2359895"/>
                  <a:pt x="22444" y="2330277"/>
                </a:cubicBezTo>
                <a:cubicBezTo>
                  <a:pt x="6414" y="2300663"/>
                  <a:pt x="-1032" y="2279655"/>
                  <a:pt x="114" y="2267256"/>
                </a:cubicBezTo>
                <a:close/>
                <a:moveTo>
                  <a:pt x="2907665" y="1911480"/>
                </a:moveTo>
                <a:lnTo>
                  <a:pt x="2911886" y="1916558"/>
                </a:lnTo>
                <a:lnTo>
                  <a:pt x="2905844" y="1916002"/>
                </a:lnTo>
                <a:close/>
                <a:moveTo>
                  <a:pt x="653870" y="1826882"/>
                </a:moveTo>
                <a:cubicBezTo>
                  <a:pt x="673316" y="1827892"/>
                  <a:pt x="691482" y="1838555"/>
                  <a:pt x="708370" y="1858870"/>
                </a:cubicBezTo>
                <a:cubicBezTo>
                  <a:pt x="718484" y="1884816"/>
                  <a:pt x="713383" y="1906229"/>
                  <a:pt x="693068" y="1923116"/>
                </a:cubicBezTo>
                <a:cubicBezTo>
                  <a:pt x="686298" y="1928743"/>
                  <a:pt x="679815" y="1931273"/>
                  <a:pt x="673613" y="1930701"/>
                </a:cubicBezTo>
                <a:cubicBezTo>
                  <a:pt x="655582" y="1922789"/>
                  <a:pt x="641635" y="1921500"/>
                  <a:pt x="631760" y="1926848"/>
                </a:cubicBezTo>
                <a:cubicBezTo>
                  <a:pt x="621891" y="1932185"/>
                  <a:pt x="605694" y="1921319"/>
                  <a:pt x="583177" y="1894230"/>
                </a:cubicBezTo>
                <a:cubicBezTo>
                  <a:pt x="571919" y="1880687"/>
                  <a:pt x="574762" y="1866879"/>
                  <a:pt x="591691" y="1852806"/>
                </a:cubicBezTo>
                <a:cubicBezTo>
                  <a:pt x="613698" y="1834513"/>
                  <a:pt x="634424" y="1825872"/>
                  <a:pt x="653870" y="1826882"/>
                </a:cubicBezTo>
                <a:close/>
                <a:moveTo>
                  <a:pt x="1540513" y="1785485"/>
                </a:moveTo>
                <a:lnTo>
                  <a:pt x="1537508" y="1788667"/>
                </a:lnTo>
                <a:lnTo>
                  <a:pt x="1535435" y="1789706"/>
                </a:lnTo>
                <a:close/>
                <a:moveTo>
                  <a:pt x="2647797" y="1449047"/>
                </a:moveTo>
                <a:cubicBezTo>
                  <a:pt x="2655689" y="1448212"/>
                  <a:pt x="2662450" y="1451180"/>
                  <a:pt x="2668080" y="1457953"/>
                </a:cubicBezTo>
                <a:cubicBezTo>
                  <a:pt x="2682152" y="1474882"/>
                  <a:pt x="2677473" y="1500242"/>
                  <a:pt x="2654037" y="1534035"/>
                </a:cubicBezTo>
                <a:cubicBezTo>
                  <a:pt x="2630598" y="1567833"/>
                  <a:pt x="2608722" y="1593173"/>
                  <a:pt x="2588411" y="1610057"/>
                </a:cubicBezTo>
                <a:lnTo>
                  <a:pt x="2557939" y="1635386"/>
                </a:lnTo>
                <a:cubicBezTo>
                  <a:pt x="2552309" y="1628613"/>
                  <a:pt x="2552877" y="1622414"/>
                  <a:pt x="2559650" y="1616784"/>
                </a:cubicBezTo>
                <a:cubicBezTo>
                  <a:pt x="2568137" y="1592556"/>
                  <a:pt x="2574925" y="1569734"/>
                  <a:pt x="2580030" y="1548317"/>
                </a:cubicBezTo>
                <a:cubicBezTo>
                  <a:pt x="2587942" y="1530287"/>
                  <a:pt x="2595012" y="1512964"/>
                  <a:pt x="2601233" y="1496339"/>
                </a:cubicBezTo>
                <a:cubicBezTo>
                  <a:pt x="2607453" y="1479723"/>
                  <a:pt x="2613953" y="1468594"/>
                  <a:pt x="2620722" y="1462967"/>
                </a:cubicBezTo>
                <a:cubicBezTo>
                  <a:pt x="2630880" y="1454523"/>
                  <a:pt x="2639904" y="1449883"/>
                  <a:pt x="2647797" y="1449047"/>
                </a:cubicBezTo>
                <a:close/>
                <a:moveTo>
                  <a:pt x="4051985" y="2722"/>
                </a:moveTo>
                <a:cubicBezTo>
                  <a:pt x="4081006" y="10085"/>
                  <a:pt x="4102558" y="22234"/>
                  <a:pt x="4116630" y="39163"/>
                </a:cubicBezTo>
                <a:cubicBezTo>
                  <a:pt x="4153216" y="83177"/>
                  <a:pt x="4158662" y="125886"/>
                  <a:pt x="4132956" y="167287"/>
                </a:cubicBezTo>
                <a:cubicBezTo>
                  <a:pt x="4107257" y="208688"/>
                  <a:pt x="4080864" y="240651"/>
                  <a:pt x="4053779" y="263165"/>
                </a:cubicBezTo>
                <a:cubicBezTo>
                  <a:pt x="3986063" y="319454"/>
                  <a:pt x="3949630" y="375498"/>
                  <a:pt x="3944487" y="431298"/>
                </a:cubicBezTo>
                <a:cubicBezTo>
                  <a:pt x="3939348" y="487103"/>
                  <a:pt x="3931695" y="519224"/>
                  <a:pt x="3921540" y="527666"/>
                </a:cubicBezTo>
                <a:cubicBezTo>
                  <a:pt x="3915338" y="527094"/>
                  <a:pt x="3910831" y="525121"/>
                  <a:pt x="3908016" y="521734"/>
                </a:cubicBezTo>
                <a:cubicBezTo>
                  <a:pt x="3882032" y="566233"/>
                  <a:pt x="3868579" y="618925"/>
                  <a:pt x="3867654" y="679807"/>
                </a:cubicBezTo>
                <a:cubicBezTo>
                  <a:pt x="3866736" y="740689"/>
                  <a:pt x="3844270" y="789420"/>
                  <a:pt x="3800252" y="826010"/>
                </a:cubicBezTo>
                <a:cubicBezTo>
                  <a:pt x="3746078" y="871041"/>
                  <a:pt x="3692051" y="914520"/>
                  <a:pt x="3638160" y="956451"/>
                </a:cubicBezTo>
                <a:cubicBezTo>
                  <a:pt x="3584275" y="998382"/>
                  <a:pt x="3531940" y="1040455"/>
                  <a:pt x="3481152" y="1082672"/>
                </a:cubicBezTo>
                <a:cubicBezTo>
                  <a:pt x="3470993" y="1091117"/>
                  <a:pt x="3465629" y="1098435"/>
                  <a:pt x="3465058" y="1104637"/>
                </a:cubicBezTo>
                <a:lnTo>
                  <a:pt x="3463344" y="1123234"/>
                </a:lnTo>
                <a:cubicBezTo>
                  <a:pt x="3457142" y="1122663"/>
                  <a:pt x="3448963" y="1126602"/>
                  <a:pt x="3438807" y="1135044"/>
                </a:cubicBezTo>
                <a:cubicBezTo>
                  <a:pt x="3432034" y="1140674"/>
                  <a:pt x="3428362" y="1146586"/>
                  <a:pt x="3427790" y="1152788"/>
                </a:cubicBezTo>
                <a:cubicBezTo>
                  <a:pt x="3427219" y="1158990"/>
                  <a:pt x="3423547" y="1164902"/>
                  <a:pt x="3416778" y="1170528"/>
                </a:cubicBezTo>
                <a:cubicBezTo>
                  <a:pt x="3410004" y="1176159"/>
                  <a:pt x="3399146" y="1183755"/>
                  <a:pt x="3384193" y="1193324"/>
                </a:cubicBezTo>
                <a:cubicBezTo>
                  <a:pt x="3369241" y="1202886"/>
                  <a:pt x="3348223" y="1218928"/>
                  <a:pt x="3321138" y="1241442"/>
                </a:cubicBezTo>
                <a:cubicBezTo>
                  <a:pt x="3270351" y="1283658"/>
                  <a:pt x="3241420" y="1317730"/>
                  <a:pt x="3234339" y="1343649"/>
                </a:cubicBezTo>
                <a:cubicBezTo>
                  <a:pt x="3227261" y="1369572"/>
                  <a:pt x="3224126" y="1395078"/>
                  <a:pt x="3224945" y="1420163"/>
                </a:cubicBezTo>
                <a:cubicBezTo>
                  <a:pt x="3225760" y="1445252"/>
                  <a:pt x="3219242" y="1473570"/>
                  <a:pt x="3205391" y="1505123"/>
                </a:cubicBezTo>
                <a:cubicBezTo>
                  <a:pt x="3191537" y="1536673"/>
                  <a:pt x="3154145" y="1577777"/>
                  <a:pt x="3093198" y="1628439"/>
                </a:cubicBezTo>
                <a:cubicBezTo>
                  <a:pt x="3066114" y="1650953"/>
                  <a:pt x="3050444" y="1668268"/>
                  <a:pt x="3046208" y="1680383"/>
                </a:cubicBezTo>
                <a:cubicBezTo>
                  <a:pt x="3041960" y="1692500"/>
                  <a:pt x="3033905" y="1712079"/>
                  <a:pt x="3022031" y="1739122"/>
                </a:cubicBezTo>
                <a:cubicBezTo>
                  <a:pt x="3018645" y="1741937"/>
                  <a:pt x="3012864" y="1745313"/>
                  <a:pt x="3004685" y="1749244"/>
                </a:cubicBezTo>
                <a:cubicBezTo>
                  <a:pt x="2996506" y="1753183"/>
                  <a:pt x="2989030" y="1757967"/>
                  <a:pt x="2982261" y="1763594"/>
                </a:cubicBezTo>
                <a:cubicBezTo>
                  <a:pt x="2972101" y="1772040"/>
                  <a:pt x="2971522" y="1786834"/>
                  <a:pt x="2980517" y="1807984"/>
                </a:cubicBezTo>
                <a:cubicBezTo>
                  <a:pt x="2989507" y="1829137"/>
                  <a:pt x="2963530" y="1865043"/>
                  <a:pt x="2902587" y="1915701"/>
                </a:cubicBezTo>
                <a:lnTo>
                  <a:pt x="2905844" y="1916002"/>
                </a:lnTo>
                <a:lnTo>
                  <a:pt x="2898547" y="1934084"/>
                </a:lnTo>
                <a:cubicBezTo>
                  <a:pt x="2895855" y="1946345"/>
                  <a:pt x="2893506" y="1963323"/>
                  <a:pt x="2891506" y="1985025"/>
                </a:cubicBezTo>
                <a:cubicBezTo>
                  <a:pt x="2887510" y="2028426"/>
                  <a:pt x="2860117" y="2071237"/>
                  <a:pt x="2809329" y="2113453"/>
                </a:cubicBezTo>
                <a:cubicBezTo>
                  <a:pt x="2806514" y="2110066"/>
                  <a:pt x="2803410" y="2109780"/>
                  <a:pt x="2800027" y="2112592"/>
                </a:cubicBezTo>
                <a:cubicBezTo>
                  <a:pt x="2783098" y="2126664"/>
                  <a:pt x="2773633" y="2144555"/>
                  <a:pt x="2771637" y="2166254"/>
                </a:cubicBezTo>
                <a:cubicBezTo>
                  <a:pt x="2769634" y="2187952"/>
                  <a:pt x="2755091" y="2210064"/>
                  <a:pt x="2728006" y="2232578"/>
                </a:cubicBezTo>
                <a:lnTo>
                  <a:pt x="2733084" y="2228357"/>
                </a:lnTo>
                <a:cubicBezTo>
                  <a:pt x="2733084" y="2228357"/>
                  <a:pt x="2726589" y="2239483"/>
                  <a:pt x="2713591" y="2261733"/>
                </a:cubicBezTo>
                <a:cubicBezTo>
                  <a:pt x="2700601" y="2283985"/>
                  <a:pt x="2687882" y="2311730"/>
                  <a:pt x="2675437" y="2344975"/>
                </a:cubicBezTo>
                <a:cubicBezTo>
                  <a:pt x="2662999" y="2378221"/>
                  <a:pt x="2656613" y="2413586"/>
                  <a:pt x="2656281" y="2451074"/>
                </a:cubicBezTo>
                <a:cubicBezTo>
                  <a:pt x="2655954" y="2488559"/>
                  <a:pt x="2669864" y="2524232"/>
                  <a:pt x="2698009" y="2558090"/>
                </a:cubicBezTo>
                <a:cubicBezTo>
                  <a:pt x="2717707" y="2581789"/>
                  <a:pt x="2735309" y="2594354"/>
                  <a:pt x="2750809" y="2595782"/>
                </a:cubicBezTo>
                <a:cubicBezTo>
                  <a:pt x="2766310" y="2597211"/>
                  <a:pt x="2779841" y="2594550"/>
                  <a:pt x="2791406" y="2587803"/>
                </a:cubicBezTo>
                <a:cubicBezTo>
                  <a:pt x="2802972" y="2581049"/>
                  <a:pt x="2814676" y="2572750"/>
                  <a:pt x="2826527" y="2562899"/>
                </a:cubicBezTo>
                <a:cubicBezTo>
                  <a:pt x="2838379" y="2553048"/>
                  <a:pt x="2850222" y="2551797"/>
                  <a:pt x="2862050" y="2559137"/>
                </a:cubicBezTo>
                <a:lnTo>
                  <a:pt x="2826497" y="2588691"/>
                </a:lnTo>
                <a:cubicBezTo>
                  <a:pt x="2832127" y="2595464"/>
                  <a:pt x="2857629" y="2598595"/>
                  <a:pt x="2903011" y="2598085"/>
                </a:cubicBezTo>
                <a:cubicBezTo>
                  <a:pt x="2948389" y="2597578"/>
                  <a:pt x="2988009" y="2583254"/>
                  <a:pt x="3021867" y="2555110"/>
                </a:cubicBezTo>
                <a:cubicBezTo>
                  <a:pt x="3037657" y="2553438"/>
                  <a:pt x="3050914" y="2545278"/>
                  <a:pt x="3061642" y="2530634"/>
                </a:cubicBezTo>
                <a:cubicBezTo>
                  <a:pt x="3072369" y="2515990"/>
                  <a:pt x="3080552" y="2512056"/>
                  <a:pt x="3086178" y="2518825"/>
                </a:cubicBezTo>
                <a:cubicBezTo>
                  <a:pt x="3088993" y="2522211"/>
                  <a:pt x="3090256" y="2525459"/>
                  <a:pt x="3089970" y="2528556"/>
                </a:cubicBezTo>
                <a:cubicBezTo>
                  <a:pt x="3089688" y="2531657"/>
                  <a:pt x="3092357" y="2536596"/>
                  <a:pt x="3097983" y="2543365"/>
                </a:cubicBezTo>
                <a:cubicBezTo>
                  <a:pt x="3088399" y="2545605"/>
                  <a:pt x="3077262" y="2547706"/>
                  <a:pt x="3064577" y="2549664"/>
                </a:cubicBezTo>
                <a:cubicBezTo>
                  <a:pt x="3051891" y="2551622"/>
                  <a:pt x="3042160" y="2555414"/>
                  <a:pt x="3035391" y="2561041"/>
                </a:cubicBezTo>
                <a:cubicBezTo>
                  <a:pt x="3032005" y="2563856"/>
                  <a:pt x="3029742" y="2571464"/>
                  <a:pt x="3028599" y="2583867"/>
                </a:cubicBezTo>
                <a:cubicBezTo>
                  <a:pt x="3020153" y="2573707"/>
                  <a:pt x="3010009" y="2573553"/>
                  <a:pt x="2998158" y="2583405"/>
                </a:cubicBezTo>
                <a:cubicBezTo>
                  <a:pt x="2986307" y="2593256"/>
                  <a:pt x="2975591" y="2599303"/>
                  <a:pt x="2966002" y="2601547"/>
                </a:cubicBezTo>
                <a:cubicBezTo>
                  <a:pt x="3003735" y="2633162"/>
                  <a:pt x="3035134" y="2657157"/>
                  <a:pt x="3060196" y="2673538"/>
                </a:cubicBezTo>
                <a:cubicBezTo>
                  <a:pt x="3085263" y="2689914"/>
                  <a:pt x="3128799" y="2700962"/>
                  <a:pt x="3190801" y="2706676"/>
                </a:cubicBezTo>
                <a:cubicBezTo>
                  <a:pt x="3203197" y="2707818"/>
                  <a:pt x="3225452" y="2720812"/>
                  <a:pt x="3257550" y="2745657"/>
                </a:cubicBezTo>
                <a:cubicBezTo>
                  <a:pt x="3289652" y="2770498"/>
                  <a:pt x="3330505" y="2785206"/>
                  <a:pt x="3380103" y="2789777"/>
                </a:cubicBezTo>
                <a:cubicBezTo>
                  <a:pt x="3404910" y="2792063"/>
                  <a:pt x="3429710" y="2794349"/>
                  <a:pt x="3454509" y="2796634"/>
                </a:cubicBezTo>
                <a:cubicBezTo>
                  <a:pt x="3503541" y="2807403"/>
                  <a:pt x="3543532" y="2831413"/>
                  <a:pt x="3574492" y="2868658"/>
                </a:cubicBezTo>
                <a:cubicBezTo>
                  <a:pt x="3580122" y="2875431"/>
                  <a:pt x="3583497" y="2881212"/>
                  <a:pt x="3584621" y="2886005"/>
                </a:cubicBezTo>
                <a:cubicBezTo>
                  <a:pt x="3585737" y="2890796"/>
                  <a:pt x="3587707" y="2894886"/>
                  <a:pt x="3590522" y="2898273"/>
                </a:cubicBezTo>
                <a:cubicBezTo>
                  <a:pt x="3604064" y="2887016"/>
                  <a:pt x="3623928" y="2891974"/>
                  <a:pt x="3650119" y="2913143"/>
                </a:cubicBezTo>
                <a:cubicBezTo>
                  <a:pt x="3676305" y="2934315"/>
                  <a:pt x="3692211" y="2948290"/>
                  <a:pt x="3697838" y="2955059"/>
                </a:cubicBezTo>
                <a:cubicBezTo>
                  <a:pt x="3740054" y="3005846"/>
                  <a:pt x="3757614" y="3052800"/>
                  <a:pt x="3750513" y="3095915"/>
                </a:cubicBezTo>
                <a:cubicBezTo>
                  <a:pt x="3743413" y="3139030"/>
                  <a:pt x="3719548" y="3177477"/>
                  <a:pt x="3678921" y="3211248"/>
                </a:cubicBezTo>
                <a:cubicBezTo>
                  <a:pt x="3661992" y="3225320"/>
                  <a:pt x="3641966" y="3239107"/>
                  <a:pt x="3618835" y="3252607"/>
                </a:cubicBezTo>
                <a:cubicBezTo>
                  <a:pt x="3595704" y="3266108"/>
                  <a:pt x="3579918" y="3267776"/>
                  <a:pt x="3571476" y="3257620"/>
                </a:cubicBezTo>
                <a:lnTo>
                  <a:pt x="3576554" y="3253399"/>
                </a:lnTo>
                <a:cubicBezTo>
                  <a:pt x="3542696" y="3281544"/>
                  <a:pt x="3522392" y="3289835"/>
                  <a:pt x="3515638" y="3278269"/>
                </a:cubicBezTo>
                <a:cubicBezTo>
                  <a:pt x="3508891" y="3266704"/>
                  <a:pt x="3493665" y="3270775"/>
                  <a:pt x="3469966" y="3290473"/>
                </a:cubicBezTo>
                <a:cubicBezTo>
                  <a:pt x="3459806" y="3298919"/>
                  <a:pt x="3410741" y="3313937"/>
                  <a:pt x="3322778" y="3335530"/>
                </a:cubicBezTo>
                <a:cubicBezTo>
                  <a:pt x="3234810" y="3357126"/>
                  <a:pt x="3136653" y="3412952"/>
                  <a:pt x="3028306" y="3503015"/>
                </a:cubicBezTo>
                <a:cubicBezTo>
                  <a:pt x="3024352" y="3512028"/>
                  <a:pt x="3021942" y="3521188"/>
                  <a:pt x="3021085" y="3530487"/>
                </a:cubicBezTo>
                <a:cubicBezTo>
                  <a:pt x="3020228" y="3539785"/>
                  <a:pt x="3017823" y="3548942"/>
                  <a:pt x="3013864" y="3557958"/>
                </a:cubicBezTo>
                <a:cubicBezTo>
                  <a:pt x="2996406" y="3543844"/>
                  <a:pt x="2977113" y="3532685"/>
                  <a:pt x="2955986" y="3524487"/>
                </a:cubicBezTo>
                <a:cubicBezTo>
                  <a:pt x="2934855" y="3516285"/>
                  <a:pt x="2915825" y="3519221"/>
                  <a:pt x="2898896" y="3533293"/>
                </a:cubicBezTo>
                <a:cubicBezTo>
                  <a:pt x="2888736" y="3541738"/>
                  <a:pt x="2883507" y="3556108"/>
                  <a:pt x="2883199" y="3576404"/>
                </a:cubicBezTo>
                <a:cubicBezTo>
                  <a:pt x="2882891" y="3596693"/>
                  <a:pt x="2875967" y="3612472"/>
                  <a:pt x="2862424" y="3623729"/>
                </a:cubicBezTo>
                <a:cubicBezTo>
                  <a:pt x="2855655" y="3629356"/>
                  <a:pt x="2847615" y="3631742"/>
                  <a:pt x="2838317" y="3630885"/>
                </a:cubicBezTo>
                <a:cubicBezTo>
                  <a:pt x="2829018" y="3630028"/>
                  <a:pt x="2819287" y="3633820"/>
                  <a:pt x="2809131" y="3642262"/>
                </a:cubicBezTo>
                <a:cubicBezTo>
                  <a:pt x="2798399" y="3656909"/>
                  <a:pt x="2789649" y="3667042"/>
                  <a:pt x="2782876" y="3672673"/>
                </a:cubicBezTo>
                <a:cubicBezTo>
                  <a:pt x="2776107" y="3678299"/>
                  <a:pt x="2772149" y="3687316"/>
                  <a:pt x="2771010" y="3699716"/>
                </a:cubicBezTo>
                <a:cubicBezTo>
                  <a:pt x="2769867" y="3712120"/>
                  <a:pt x="2772659" y="3732698"/>
                  <a:pt x="2779383" y="3761455"/>
                </a:cubicBezTo>
                <a:cubicBezTo>
                  <a:pt x="2786115" y="3790213"/>
                  <a:pt x="2796210" y="3833347"/>
                  <a:pt x="2809669" y="3890866"/>
                </a:cubicBezTo>
                <a:cubicBezTo>
                  <a:pt x="2806282" y="3893681"/>
                  <a:pt x="2802622" y="3890997"/>
                  <a:pt x="2798686" y="3882822"/>
                </a:cubicBezTo>
                <a:cubicBezTo>
                  <a:pt x="2794747" y="3874643"/>
                  <a:pt x="2784317" y="3877586"/>
                  <a:pt x="2767388" y="3891658"/>
                </a:cubicBezTo>
                <a:cubicBezTo>
                  <a:pt x="2723370" y="3928248"/>
                  <a:pt x="2718251" y="3966856"/>
                  <a:pt x="2752025" y="4007488"/>
                </a:cubicBezTo>
                <a:cubicBezTo>
                  <a:pt x="2755941" y="4032859"/>
                  <a:pt x="2757456" y="4058789"/>
                  <a:pt x="2756580" y="4085284"/>
                </a:cubicBezTo>
                <a:cubicBezTo>
                  <a:pt x="2755699" y="4111782"/>
                  <a:pt x="2759886" y="4142648"/>
                  <a:pt x="2769147" y="4177889"/>
                </a:cubicBezTo>
                <a:cubicBezTo>
                  <a:pt x="2778405" y="4213134"/>
                  <a:pt x="2795543" y="4256140"/>
                  <a:pt x="2820568" y="4306905"/>
                </a:cubicBezTo>
                <a:cubicBezTo>
                  <a:pt x="2845588" y="4357673"/>
                  <a:pt x="2887654" y="4418609"/>
                  <a:pt x="2946758" y="4489711"/>
                </a:cubicBezTo>
                <a:cubicBezTo>
                  <a:pt x="2969272" y="4516796"/>
                  <a:pt x="2983915" y="4527524"/>
                  <a:pt x="2990688" y="4521893"/>
                </a:cubicBezTo>
                <a:cubicBezTo>
                  <a:pt x="3007576" y="4542209"/>
                  <a:pt x="3016272" y="4575060"/>
                  <a:pt x="3016780" y="4620437"/>
                </a:cubicBezTo>
                <a:cubicBezTo>
                  <a:pt x="3017287" y="4665815"/>
                  <a:pt x="3005690" y="4698361"/>
                  <a:pt x="2981992" y="4718060"/>
                </a:cubicBezTo>
                <a:cubicBezTo>
                  <a:pt x="2948134" y="4746204"/>
                  <a:pt x="2912908" y="4738266"/>
                  <a:pt x="2876322" y="4694252"/>
                </a:cubicBezTo>
                <a:cubicBezTo>
                  <a:pt x="2872936" y="4697067"/>
                  <a:pt x="2871120" y="4682833"/>
                  <a:pt x="2870877" y="4651542"/>
                </a:cubicBezTo>
                <a:cubicBezTo>
                  <a:pt x="2870632" y="4620259"/>
                  <a:pt x="2866291" y="4599538"/>
                  <a:pt x="2857846" y="4589378"/>
                </a:cubicBezTo>
                <a:cubicBezTo>
                  <a:pt x="2852219" y="4582609"/>
                  <a:pt x="2845743" y="4576538"/>
                  <a:pt x="2838422" y="4571171"/>
                </a:cubicBezTo>
                <a:cubicBezTo>
                  <a:pt x="2831100" y="4565811"/>
                  <a:pt x="2824624" y="4559741"/>
                  <a:pt x="2818997" y="4552971"/>
                </a:cubicBezTo>
                <a:cubicBezTo>
                  <a:pt x="2810552" y="4542812"/>
                  <a:pt x="2801847" y="4518561"/>
                  <a:pt x="2792872" y="4480215"/>
                </a:cubicBezTo>
                <a:lnTo>
                  <a:pt x="2779417" y="4422701"/>
                </a:lnTo>
                <a:cubicBezTo>
                  <a:pt x="2756899" y="4395612"/>
                  <a:pt x="2738320" y="4376709"/>
                  <a:pt x="2723673" y="4365978"/>
                </a:cubicBezTo>
                <a:cubicBezTo>
                  <a:pt x="2709034" y="4355247"/>
                  <a:pt x="2698896" y="4346501"/>
                  <a:pt x="2693266" y="4339727"/>
                </a:cubicBezTo>
                <a:cubicBezTo>
                  <a:pt x="2693838" y="4333526"/>
                  <a:pt x="2695676" y="4330568"/>
                  <a:pt x="2698776" y="4330857"/>
                </a:cubicBezTo>
                <a:cubicBezTo>
                  <a:pt x="2701877" y="4331139"/>
                  <a:pt x="2700611" y="4327895"/>
                  <a:pt x="2694984" y="4321126"/>
                </a:cubicBezTo>
                <a:cubicBezTo>
                  <a:pt x="2694984" y="4321126"/>
                  <a:pt x="2690188" y="4322246"/>
                  <a:pt x="2680603" y="4324494"/>
                </a:cubicBezTo>
                <a:cubicBezTo>
                  <a:pt x="2680603" y="4324494"/>
                  <a:pt x="2678360" y="4314905"/>
                  <a:pt x="2673876" y="4295733"/>
                </a:cubicBezTo>
                <a:cubicBezTo>
                  <a:pt x="2667103" y="4301363"/>
                  <a:pt x="2644995" y="4286817"/>
                  <a:pt x="2607552" y="4252102"/>
                </a:cubicBezTo>
                <a:cubicBezTo>
                  <a:pt x="2570105" y="4217390"/>
                  <a:pt x="2535311" y="4204802"/>
                  <a:pt x="2503167" y="4214349"/>
                </a:cubicBezTo>
                <a:lnTo>
                  <a:pt x="2508245" y="4210128"/>
                </a:lnTo>
                <a:cubicBezTo>
                  <a:pt x="2511632" y="4207313"/>
                  <a:pt x="2485844" y="4207279"/>
                  <a:pt x="2430877" y="4210029"/>
                </a:cubicBezTo>
                <a:cubicBezTo>
                  <a:pt x="2375911" y="4212780"/>
                  <a:pt x="2329804" y="4229637"/>
                  <a:pt x="2292559" y="4260596"/>
                </a:cubicBezTo>
                <a:cubicBezTo>
                  <a:pt x="2268861" y="4280295"/>
                  <a:pt x="2247290" y="4285342"/>
                  <a:pt x="2227854" y="4275731"/>
                </a:cubicBezTo>
                <a:cubicBezTo>
                  <a:pt x="2208418" y="4266128"/>
                  <a:pt x="2190817" y="4253562"/>
                  <a:pt x="2175054" y="4238039"/>
                </a:cubicBezTo>
                <a:cubicBezTo>
                  <a:pt x="2159286" y="4222519"/>
                  <a:pt x="2142677" y="4207699"/>
                  <a:pt x="2125218" y="4193585"/>
                </a:cubicBezTo>
                <a:cubicBezTo>
                  <a:pt x="2107759" y="4179471"/>
                  <a:pt x="2089158" y="4177753"/>
                  <a:pt x="2069418" y="4188443"/>
                </a:cubicBezTo>
                <a:cubicBezTo>
                  <a:pt x="2055875" y="4199700"/>
                  <a:pt x="2051485" y="4213366"/>
                  <a:pt x="2056258" y="4229438"/>
                </a:cubicBezTo>
                <a:cubicBezTo>
                  <a:pt x="2061031" y="4245510"/>
                  <a:pt x="2067353" y="4261725"/>
                  <a:pt x="2075224" y="4278082"/>
                </a:cubicBezTo>
                <a:cubicBezTo>
                  <a:pt x="2083094" y="4294440"/>
                  <a:pt x="2088570" y="4311358"/>
                  <a:pt x="2091648" y="4328839"/>
                </a:cubicBezTo>
                <a:cubicBezTo>
                  <a:pt x="2094730" y="4346317"/>
                  <a:pt x="2086111" y="4363498"/>
                  <a:pt x="2065796" y="4380384"/>
                </a:cubicBezTo>
                <a:cubicBezTo>
                  <a:pt x="2053438" y="4344858"/>
                  <a:pt x="2046842" y="4323144"/>
                  <a:pt x="2046007" y="4315251"/>
                </a:cubicBezTo>
                <a:cubicBezTo>
                  <a:pt x="2045165" y="4307358"/>
                  <a:pt x="2043918" y="4295519"/>
                  <a:pt x="2042241" y="4279732"/>
                </a:cubicBezTo>
                <a:cubicBezTo>
                  <a:pt x="2030984" y="4266189"/>
                  <a:pt x="2018454" y="4257995"/>
                  <a:pt x="2004645" y="4255161"/>
                </a:cubicBezTo>
                <a:cubicBezTo>
                  <a:pt x="1990835" y="4252327"/>
                  <a:pt x="1978308" y="4244137"/>
                  <a:pt x="1967051" y="4230595"/>
                </a:cubicBezTo>
                <a:cubicBezTo>
                  <a:pt x="1961421" y="4223821"/>
                  <a:pt x="1955230" y="4214654"/>
                  <a:pt x="1948480" y="4203092"/>
                </a:cubicBezTo>
                <a:cubicBezTo>
                  <a:pt x="1941730" y="4191523"/>
                  <a:pt x="1935539" y="4182356"/>
                  <a:pt x="1929912" y="4175587"/>
                </a:cubicBezTo>
                <a:cubicBezTo>
                  <a:pt x="1915840" y="4158658"/>
                  <a:pt x="1895829" y="4155252"/>
                  <a:pt x="1869883" y="4165366"/>
                </a:cubicBezTo>
                <a:cubicBezTo>
                  <a:pt x="1843945" y="4175480"/>
                  <a:pt x="1817428" y="4191796"/>
                  <a:pt x="1790343" y="4214310"/>
                </a:cubicBezTo>
                <a:cubicBezTo>
                  <a:pt x="1732782" y="4262156"/>
                  <a:pt x="1682961" y="4319313"/>
                  <a:pt x="1640882" y="4385777"/>
                </a:cubicBezTo>
                <a:cubicBezTo>
                  <a:pt x="1598803" y="4452248"/>
                  <a:pt x="1554064" y="4505180"/>
                  <a:pt x="1506663" y="4544581"/>
                </a:cubicBezTo>
                <a:cubicBezTo>
                  <a:pt x="1479575" y="4567099"/>
                  <a:pt x="1449408" y="4572135"/>
                  <a:pt x="1416166" y="4559694"/>
                </a:cubicBezTo>
                <a:cubicBezTo>
                  <a:pt x="1382922" y="4547248"/>
                  <a:pt x="1357855" y="4530872"/>
                  <a:pt x="1340968" y="4510556"/>
                </a:cubicBezTo>
                <a:cubicBezTo>
                  <a:pt x="1315639" y="4480084"/>
                  <a:pt x="1307506" y="4449632"/>
                  <a:pt x="1316561" y="4419198"/>
                </a:cubicBezTo>
                <a:cubicBezTo>
                  <a:pt x="1325615" y="4388772"/>
                  <a:pt x="1337918" y="4357076"/>
                  <a:pt x="1353461" y="4324116"/>
                </a:cubicBezTo>
                <a:cubicBezTo>
                  <a:pt x="1369007" y="4291161"/>
                  <a:pt x="1378490" y="4256082"/>
                  <a:pt x="1381918" y="4218879"/>
                </a:cubicBezTo>
                <a:cubicBezTo>
                  <a:pt x="1385347" y="4181676"/>
                  <a:pt x="1368767" y="4141072"/>
                  <a:pt x="1332178" y="4097054"/>
                </a:cubicBezTo>
                <a:cubicBezTo>
                  <a:pt x="1315290" y="4076738"/>
                  <a:pt x="1288533" y="4061767"/>
                  <a:pt x="1251905" y="4052141"/>
                </a:cubicBezTo>
                <a:cubicBezTo>
                  <a:pt x="1215274" y="4042511"/>
                  <a:pt x="1183416" y="4048952"/>
                  <a:pt x="1156331" y="4071467"/>
                </a:cubicBezTo>
                <a:cubicBezTo>
                  <a:pt x="1149557" y="4077097"/>
                  <a:pt x="1145889" y="4083013"/>
                  <a:pt x="1145314" y="4089211"/>
                </a:cubicBezTo>
                <a:cubicBezTo>
                  <a:pt x="1144742" y="4095412"/>
                  <a:pt x="1142765" y="4099923"/>
                  <a:pt x="1139382" y="4102735"/>
                </a:cubicBezTo>
                <a:cubicBezTo>
                  <a:pt x="1122453" y="4116807"/>
                  <a:pt x="1104682" y="4122985"/>
                  <a:pt x="1086085" y="4121271"/>
                </a:cubicBezTo>
                <a:cubicBezTo>
                  <a:pt x="1067487" y="4119557"/>
                  <a:pt x="1050577" y="4116434"/>
                  <a:pt x="1035362" y="4111908"/>
                </a:cubicBezTo>
                <a:cubicBezTo>
                  <a:pt x="1045522" y="4103463"/>
                  <a:pt x="1055268" y="4082478"/>
                  <a:pt x="1064609" y="4048947"/>
                </a:cubicBezTo>
                <a:cubicBezTo>
                  <a:pt x="1073957" y="4015417"/>
                  <a:pt x="1070184" y="3988498"/>
                  <a:pt x="1053296" y="3968182"/>
                </a:cubicBezTo>
                <a:cubicBezTo>
                  <a:pt x="1044851" y="3958022"/>
                  <a:pt x="1031046" y="3955184"/>
                  <a:pt x="1011876" y="3959672"/>
                </a:cubicBezTo>
                <a:cubicBezTo>
                  <a:pt x="992700" y="3964159"/>
                  <a:pt x="970990" y="3970759"/>
                  <a:pt x="946739" y="3979464"/>
                </a:cubicBezTo>
                <a:cubicBezTo>
                  <a:pt x="922488" y="3988169"/>
                  <a:pt x="900075" y="3993923"/>
                  <a:pt x="879497" y="3996716"/>
                </a:cubicBezTo>
                <a:cubicBezTo>
                  <a:pt x="858914" y="3999511"/>
                  <a:pt x="842997" y="3994133"/>
                  <a:pt x="831740" y="3980590"/>
                </a:cubicBezTo>
                <a:cubicBezTo>
                  <a:pt x="828353" y="3983405"/>
                  <a:pt x="820734" y="3989738"/>
                  <a:pt x="808883" y="3999590"/>
                </a:cubicBezTo>
                <a:cubicBezTo>
                  <a:pt x="797036" y="4009437"/>
                  <a:pt x="789699" y="4012669"/>
                  <a:pt x="786888" y="4009287"/>
                </a:cubicBezTo>
                <a:cubicBezTo>
                  <a:pt x="784073" y="4005900"/>
                  <a:pt x="774631" y="4006592"/>
                  <a:pt x="758559" y="4011365"/>
                </a:cubicBezTo>
                <a:cubicBezTo>
                  <a:pt x="742483" y="4016134"/>
                  <a:pt x="724720" y="4022313"/>
                  <a:pt x="705265" y="4029898"/>
                </a:cubicBezTo>
                <a:cubicBezTo>
                  <a:pt x="685807" y="4037487"/>
                  <a:pt x="666634" y="4041970"/>
                  <a:pt x="647747" y="4043357"/>
                </a:cubicBezTo>
                <a:cubicBezTo>
                  <a:pt x="628859" y="4044744"/>
                  <a:pt x="614907" y="4043458"/>
                  <a:pt x="605894" y="4039504"/>
                </a:cubicBezTo>
                <a:cubicBezTo>
                  <a:pt x="596881" y="4035542"/>
                  <a:pt x="588150" y="4028487"/>
                  <a:pt x="579708" y="4018331"/>
                </a:cubicBezTo>
                <a:cubicBezTo>
                  <a:pt x="571263" y="4008171"/>
                  <a:pt x="560558" y="4005623"/>
                  <a:pt x="547583" y="4010682"/>
                </a:cubicBezTo>
                <a:cubicBezTo>
                  <a:pt x="544201" y="4013493"/>
                  <a:pt x="539690" y="4011516"/>
                  <a:pt x="534063" y="4004747"/>
                </a:cubicBezTo>
                <a:cubicBezTo>
                  <a:pt x="503104" y="3967502"/>
                  <a:pt x="490758" y="3923372"/>
                  <a:pt x="497024" y="3872364"/>
                </a:cubicBezTo>
                <a:cubicBezTo>
                  <a:pt x="503287" y="3821351"/>
                  <a:pt x="525038" y="3780371"/>
                  <a:pt x="562282" y="3749412"/>
                </a:cubicBezTo>
                <a:cubicBezTo>
                  <a:pt x="569056" y="3743782"/>
                  <a:pt x="575682" y="3739704"/>
                  <a:pt x="582170" y="3737178"/>
                </a:cubicBezTo>
                <a:cubicBezTo>
                  <a:pt x="588653" y="3734648"/>
                  <a:pt x="595284" y="3730567"/>
                  <a:pt x="602053" y="3724940"/>
                </a:cubicBezTo>
                <a:cubicBezTo>
                  <a:pt x="635911" y="3696796"/>
                  <a:pt x="663308" y="3653989"/>
                  <a:pt x="684237" y="3596512"/>
                </a:cubicBezTo>
                <a:cubicBezTo>
                  <a:pt x="701166" y="3582440"/>
                  <a:pt x="708225" y="3573713"/>
                  <a:pt x="705410" y="3570326"/>
                </a:cubicBezTo>
                <a:cubicBezTo>
                  <a:pt x="702595" y="3566940"/>
                  <a:pt x="704857" y="3559332"/>
                  <a:pt x="712198" y="3547504"/>
                </a:cubicBezTo>
                <a:cubicBezTo>
                  <a:pt x="719547" y="3535676"/>
                  <a:pt x="725478" y="3522152"/>
                  <a:pt x="730011" y="3506938"/>
                </a:cubicBezTo>
                <a:cubicBezTo>
                  <a:pt x="734536" y="3491722"/>
                  <a:pt x="735547" y="3472279"/>
                  <a:pt x="733041" y="3448596"/>
                </a:cubicBezTo>
                <a:cubicBezTo>
                  <a:pt x="730530" y="3424916"/>
                  <a:pt x="719432" y="3401226"/>
                  <a:pt x="699729" y="3377524"/>
                </a:cubicBezTo>
                <a:cubicBezTo>
                  <a:pt x="685657" y="3360594"/>
                  <a:pt x="670010" y="3360718"/>
                  <a:pt x="652799" y="3377891"/>
                </a:cubicBezTo>
                <a:cubicBezTo>
                  <a:pt x="635580" y="3395064"/>
                  <a:pt x="619937" y="3395184"/>
                  <a:pt x="605865" y="3378255"/>
                </a:cubicBezTo>
                <a:cubicBezTo>
                  <a:pt x="629567" y="3358552"/>
                  <a:pt x="640437" y="3342360"/>
                  <a:pt x="638479" y="3329675"/>
                </a:cubicBezTo>
                <a:cubicBezTo>
                  <a:pt x="636525" y="3316986"/>
                  <a:pt x="617250" y="3288638"/>
                  <a:pt x="580664" y="3244624"/>
                </a:cubicBezTo>
                <a:cubicBezTo>
                  <a:pt x="575034" y="3237851"/>
                  <a:pt x="566164" y="3232340"/>
                  <a:pt x="554046" y="3228100"/>
                </a:cubicBezTo>
                <a:cubicBezTo>
                  <a:pt x="541932" y="3223857"/>
                  <a:pt x="534182" y="3223143"/>
                  <a:pt x="530795" y="3225958"/>
                </a:cubicBezTo>
                <a:cubicBezTo>
                  <a:pt x="508323" y="3164485"/>
                  <a:pt x="512326" y="3121085"/>
                  <a:pt x="542798" y="3095756"/>
                </a:cubicBezTo>
                <a:cubicBezTo>
                  <a:pt x="556341" y="3084498"/>
                  <a:pt x="575799" y="3076910"/>
                  <a:pt x="601170" y="3072994"/>
                </a:cubicBezTo>
                <a:cubicBezTo>
                  <a:pt x="626544" y="3069082"/>
                  <a:pt x="649386" y="3058681"/>
                  <a:pt x="669702" y="3041794"/>
                </a:cubicBezTo>
                <a:cubicBezTo>
                  <a:pt x="683816" y="3024335"/>
                  <a:pt x="684552" y="2999393"/>
                  <a:pt x="671909" y="2966964"/>
                </a:cubicBezTo>
                <a:cubicBezTo>
                  <a:pt x="659265" y="2934534"/>
                  <a:pt x="648719" y="2913237"/>
                  <a:pt x="640277" y="2903081"/>
                </a:cubicBezTo>
                <a:cubicBezTo>
                  <a:pt x="634647" y="2896308"/>
                  <a:pt x="630144" y="2894332"/>
                  <a:pt x="626757" y="2897147"/>
                </a:cubicBezTo>
                <a:cubicBezTo>
                  <a:pt x="630144" y="2894332"/>
                  <a:pt x="630426" y="2891230"/>
                  <a:pt x="627611" y="2887844"/>
                </a:cubicBezTo>
                <a:cubicBezTo>
                  <a:pt x="621984" y="2881075"/>
                  <a:pt x="597324" y="2877236"/>
                  <a:pt x="553637" y="2876338"/>
                </a:cubicBezTo>
                <a:cubicBezTo>
                  <a:pt x="509950" y="2875439"/>
                  <a:pt x="472628" y="2856367"/>
                  <a:pt x="441668" y="2819122"/>
                </a:cubicBezTo>
                <a:cubicBezTo>
                  <a:pt x="405082" y="2775109"/>
                  <a:pt x="402027" y="2740435"/>
                  <a:pt x="432498" y="2715106"/>
                </a:cubicBezTo>
                <a:cubicBezTo>
                  <a:pt x="490058" y="2667260"/>
                  <a:pt x="555200" y="2638871"/>
                  <a:pt x="627929" y="2629941"/>
                </a:cubicBezTo>
                <a:cubicBezTo>
                  <a:pt x="700662" y="2621016"/>
                  <a:pt x="760730" y="2596844"/>
                  <a:pt x="808131" y="2557443"/>
                </a:cubicBezTo>
                <a:cubicBezTo>
                  <a:pt x="818286" y="2549001"/>
                  <a:pt x="819147" y="2539699"/>
                  <a:pt x="810706" y="2529543"/>
                </a:cubicBezTo>
                <a:cubicBezTo>
                  <a:pt x="796633" y="2512614"/>
                  <a:pt x="772540" y="2502578"/>
                  <a:pt x="738442" y="2499435"/>
                </a:cubicBezTo>
                <a:cubicBezTo>
                  <a:pt x="704340" y="2496297"/>
                  <a:pt x="676030" y="2481179"/>
                  <a:pt x="653516" y="2454094"/>
                </a:cubicBezTo>
                <a:cubicBezTo>
                  <a:pt x="670445" y="2440022"/>
                  <a:pt x="692577" y="2437369"/>
                  <a:pt x="719901" y="2446141"/>
                </a:cubicBezTo>
                <a:cubicBezTo>
                  <a:pt x="747234" y="2454915"/>
                  <a:pt x="775266" y="2464529"/>
                  <a:pt x="804005" y="2474994"/>
                </a:cubicBezTo>
                <a:cubicBezTo>
                  <a:pt x="832743" y="2485458"/>
                  <a:pt x="863315" y="2492969"/>
                  <a:pt x="895722" y="2497517"/>
                </a:cubicBezTo>
                <a:cubicBezTo>
                  <a:pt x="928129" y="2502065"/>
                  <a:pt x="959574" y="2491677"/>
                  <a:pt x="990046" y="2466348"/>
                </a:cubicBezTo>
                <a:cubicBezTo>
                  <a:pt x="1000201" y="2457906"/>
                  <a:pt x="1005005" y="2448186"/>
                  <a:pt x="1004453" y="2437192"/>
                </a:cubicBezTo>
                <a:cubicBezTo>
                  <a:pt x="1003908" y="2426198"/>
                  <a:pt x="1007016" y="2417888"/>
                  <a:pt x="1013785" y="2412261"/>
                </a:cubicBezTo>
                <a:cubicBezTo>
                  <a:pt x="991268" y="2385172"/>
                  <a:pt x="963391" y="2365405"/>
                  <a:pt x="930149" y="2352964"/>
                </a:cubicBezTo>
                <a:cubicBezTo>
                  <a:pt x="896901" y="2340522"/>
                  <a:pt x="866208" y="2317369"/>
                  <a:pt x="838064" y="2283511"/>
                </a:cubicBezTo>
                <a:cubicBezTo>
                  <a:pt x="844833" y="2277884"/>
                  <a:pt x="845408" y="2271686"/>
                  <a:pt x="839778" y="2264913"/>
                </a:cubicBezTo>
                <a:cubicBezTo>
                  <a:pt x="859522" y="2254227"/>
                  <a:pt x="878409" y="2252841"/>
                  <a:pt x="896439" y="2260753"/>
                </a:cubicBezTo>
                <a:cubicBezTo>
                  <a:pt x="914466" y="2268669"/>
                  <a:pt x="933905" y="2278276"/>
                  <a:pt x="954750" y="2289575"/>
                </a:cubicBezTo>
                <a:cubicBezTo>
                  <a:pt x="975592" y="2300877"/>
                  <a:pt x="995873" y="2309778"/>
                  <a:pt x="1015599" y="2316289"/>
                </a:cubicBezTo>
                <a:cubicBezTo>
                  <a:pt x="1035320" y="2322795"/>
                  <a:pt x="1051948" y="2320419"/>
                  <a:pt x="1065495" y="2309159"/>
                </a:cubicBezTo>
                <a:cubicBezTo>
                  <a:pt x="1075650" y="2300717"/>
                  <a:pt x="1078631" y="2285363"/>
                  <a:pt x="1074429" y="2263089"/>
                </a:cubicBezTo>
                <a:cubicBezTo>
                  <a:pt x="1070227" y="2240815"/>
                  <a:pt x="1078290" y="2221237"/>
                  <a:pt x="1098601" y="2204353"/>
                </a:cubicBezTo>
                <a:cubicBezTo>
                  <a:pt x="1108761" y="2195908"/>
                  <a:pt x="1144003" y="2186647"/>
                  <a:pt x="1204332" y="2176578"/>
                </a:cubicBezTo>
                <a:cubicBezTo>
                  <a:pt x="1264666" y="2166506"/>
                  <a:pt x="1306681" y="2151615"/>
                  <a:pt x="1330379" y="2131916"/>
                </a:cubicBezTo>
                <a:cubicBezTo>
                  <a:pt x="1340539" y="2123471"/>
                  <a:pt x="1348586" y="2112492"/>
                  <a:pt x="1354525" y="2098969"/>
                </a:cubicBezTo>
                <a:cubicBezTo>
                  <a:pt x="1360456" y="2085445"/>
                  <a:pt x="1368503" y="2074466"/>
                  <a:pt x="1378663" y="2066020"/>
                </a:cubicBezTo>
                <a:cubicBezTo>
                  <a:pt x="1385432" y="2060394"/>
                  <a:pt x="1394314" y="2057301"/>
                  <a:pt x="1405312" y="2056752"/>
                </a:cubicBezTo>
                <a:cubicBezTo>
                  <a:pt x="1416302" y="2056203"/>
                  <a:pt x="1423489" y="2054519"/>
                  <a:pt x="1426875" y="2051704"/>
                </a:cubicBezTo>
                <a:cubicBezTo>
                  <a:pt x="1453960" y="2029190"/>
                  <a:pt x="1470055" y="2007225"/>
                  <a:pt x="1475155" y="1985812"/>
                </a:cubicBezTo>
                <a:cubicBezTo>
                  <a:pt x="1480256" y="1964392"/>
                  <a:pt x="1483951" y="1941288"/>
                  <a:pt x="1486233" y="1916484"/>
                </a:cubicBezTo>
                <a:cubicBezTo>
                  <a:pt x="1488519" y="1891685"/>
                  <a:pt x="1492210" y="1868577"/>
                  <a:pt x="1497314" y="1847161"/>
                </a:cubicBezTo>
                <a:cubicBezTo>
                  <a:pt x="1499863" y="1836456"/>
                  <a:pt x="1504738" y="1825958"/>
                  <a:pt x="1511940" y="1815682"/>
                </a:cubicBezTo>
                <a:lnTo>
                  <a:pt x="1537508" y="1788667"/>
                </a:lnTo>
                <a:lnTo>
                  <a:pt x="1614122" y="1750065"/>
                </a:lnTo>
                <a:cubicBezTo>
                  <a:pt x="1636682" y="1742766"/>
                  <a:pt x="1657404" y="1738418"/>
                  <a:pt x="1676291" y="1737031"/>
                </a:cubicBezTo>
                <a:cubicBezTo>
                  <a:pt x="1695174" y="1735648"/>
                  <a:pt x="1711656" y="1743417"/>
                  <a:pt x="1725728" y="1760346"/>
                </a:cubicBezTo>
                <a:cubicBezTo>
                  <a:pt x="1756687" y="1797591"/>
                  <a:pt x="1780730" y="1842014"/>
                  <a:pt x="1797858" y="1893617"/>
                </a:cubicBezTo>
                <a:cubicBezTo>
                  <a:pt x="1814993" y="1945220"/>
                  <a:pt x="1830591" y="1979483"/>
                  <a:pt x="1844663" y="1996412"/>
                </a:cubicBezTo>
                <a:cubicBezTo>
                  <a:pt x="1855920" y="2009955"/>
                  <a:pt x="1876897" y="2028301"/>
                  <a:pt x="1907589" y="2051454"/>
                </a:cubicBezTo>
                <a:cubicBezTo>
                  <a:pt x="1938286" y="2074604"/>
                  <a:pt x="1965479" y="2076330"/>
                  <a:pt x="1989182" y="2056627"/>
                </a:cubicBezTo>
                <a:cubicBezTo>
                  <a:pt x="2029813" y="2022853"/>
                  <a:pt x="2056500" y="1979200"/>
                  <a:pt x="2069250" y="1925662"/>
                </a:cubicBezTo>
                <a:cubicBezTo>
                  <a:pt x="2081999" y="1872125"/>
                  <a:pt x="2110385" y="1827059"/>
                  <a:pt x="2154399" y="1790473"/>
                </a:cubicBezTo>
                <a:cubicBezTo>
                  <a:pt x="2174715" y="1773586"/>
                  <a:pt x="2193316" y="1775304"/>
                  <a:pt x="2210203" y="1795620"/>
                </a:cubicBezTo>
                <a:cubicBezTo>
                  <a:pt x="2221460" y="1809162"/>
                  <a:pt x="2224967" y="1821990"/>
                  <a:pt x="2220724" y="1834104"/>
                </a:cubicBezTo>
                <a:cubicBezTo>
                  <a:pt x="2216480" y="1846218"/>
                  <a:pt x="2210688" y="1858189"/>
                  <a:pt x="2203347" y="1870018"/>
                </a:cubicBezTo>
                <a:cubicBezTo>
                  <a:pt x="2196002" y="1881850"/>
                  <a:pt x="2190913" y="1894667"/>
                  <a:pt x="2188079" y="1908476"/>
                </a:cubicBezTo>
                <a:cubicBezTo>
                  <a:pt x="2185241" y="1922281"/>
                  <a:pt x="2190860" y="1937650"/>
                  <a:pt x="2204932" y="1954579"/>
                </a:cubicBezTo>
                <a:cubicBezTo>
                  <a:pt x="2221819" y="1974895"/>
                  <a:pt x="2243927" y="1989441"/>
                  <a:pt x="2271256" y="1998210"/>
                </a:cubicBezTo>
                <a:cubicBezTo>
                  <a:pt x="2298585" y="2006980"/>
                  <a:pt x="2325798" y="2000109"/>
                  <a:pt x="2352883" y="1977595"/>
                </a:cubicBezTo>
                <a:cubicBezTo>
                  <a:pt x="2346681" y="1977024"/>
                  <a:pt x="2352759" y="1961948"/>
                  <a:pt x="2371117" y="1932375"/>
                </a:cubicBezTo>
                <a:cubicBezTo>
                  <a:pt x="2389474" y="1902803"/>
                  <a:pt x="2400919" y="1880413"/>
                  <a:pt x="2405449" y="1865194"/>
                </a:cubicBezTo>
                <a:cubicBezTo>
                  <a:pt x="2410504" y="1878165"/>
                  <a:pt x="2414014" y="1890998"/>
                  <a:pt x="2415968" y="1903686"/>
                </a:cubicBezTo>
                <a:cubicBezTo>
                  <a:pt x="2417927" y="1916372"/>
                  <a:pt x="2418333" y="1928910"/>
                  <a:pt x="2417190" y="1941314"/>
                </a:cubicBezTo>
                <a:cubicBezTo>
                  <a:pt x="2452720" y="1928952"/>
                  <a:pt x="2484030" y="1911520"/>
                  <a:pt x="2511119" y="1889003"/>
                </a:cubicBezTo>
                <a:cubicBezTo>
                  <a:pt x="2517888" y="1883376"/>
                  <a:pt x="2525646" y="1875490"/>
                  <a:pt x="2534396" y="1865357"/>
                </a:cubicBezTo>
                <a:cubicBezTo>
                  <a:pt x="2543150" y="1855221"/>
                  <a:pt x="2550908" y="1847335"/>
                  <a:pt x="2557681" y="1841705"/>
                </a:cubicBezTo>
                <a:cubicBezTo>
                  <a:pt x="2564451" y="1836078"/>
                  <a:pt x="2570938" y="1833552"/>
                  <a:pt x="2577140" y="1834124"/>
                </a:cubicBezTo>
                <a:cubicBezTo>
                  <a:pt x="2583338" y="1834691"/>
                  <a:pt x="2589825" y="1832166"/>
                  <a:pt x="2596594" y="1826539"/>
                </a:cubicBezTo>
                <a:cubicBezTo>
                  <a:pt x="2603367" y="1820909"/>
                  <a:pt x="2607325" y="1811892"/>
                  <a:pt x="2608469" y="1799488"/>
                </a:cubicBezTo>
                <a:cubicBezTo>
                  <a:pt x="2609611" y="1787092"/>
                  <a:pt x="2613569" y="1778075"/>
                  <a:pt x="2620338" y="1772449"/>
                </a:cubicBezTo>
                <a:cubicBezTo>
                  <a:pt x="2623153" y="1775835"/>
                  <a:pt x="2626255" y="1776117"/>
                  <a:pt x="2629637" y="1773306"/>
                </a:cubicBezTo>
                <a:cubicBezTo>
                  <a:pt x="2633024" y="1770490"/>
                  <a:pt x="2636700" y="1764575"/>
                  <a:pt x="2640654" y="1755561"/>
                </a:cubicBezTo>
                <a:cubicBezTo>
                  <a:pt x="2644612" y="1746545"/>
                  <a:pt x="2649976" y="1739227"/>
                  <a:pt x="2656749" y="1733596"/>
                </a:cubicBezTo>
                <a:cubicBezTo>
                  <a:pt x="2673678" y="1719524"/>
                  <a:pt x="2693001" y="1704892"/>
                  <a:pt x="2714723" y="1689696"/>
                </a:cubicBezTo>
                <a:cubicBezTo>
                  <a:pt x="2736447" y="1674504"/>
                  <a:pt x="2757466" y="1658462"/>
                  <a:pt x="2777778" y="1641579"/>
                </a:cubicBezTo>
                <a:cubicBezTo>
                  <a:pt x="2781164" y="1638764"/>
                  <a:pt x="2791046" y="1624823"/>
                  <a:pt x="2807430" y="1599757"/>
                </a:cubicBezTo>
                <a:cubicBezTo>
                  <a:pt x="2823807" y="1574691"/>
                  <a:pt x="2843844" y="1552308"/>
                  <a:pt x="2867547" y="1532606"/>
                </a:cubicBezTo>
                <a:cubicBezTo>
                  <a:pt x="2887858" y="1515722"/>
                  <a:pt x="2899999" y="1502770"/>
                  <a:pt x="2903953" y="1493757"/>
                </a:cubicBezTo>
                <a:cubicBezTo>
                  <a:pt x="2907911" y="1484740"/>
                  <a:pt x="2909328" y="1477836"/>
                  <a:pt x="2908208" y="1473047"/>
                </a:cubicBezTo>
                <a:cubicBezTo>
                  <a:pt x="2907088" y="1468251"/>
                  <a:pt x="2905119" y="1464162"/>
                  <a:pt x="2902303" y="1460775"/>
                </a:cubicBezTo>
                <a:cubicBezTo>
                  <a:pt x="2899488" y="1457388"/>
                  <a:pt x="2901469" y="1452882"/>
                  <a:pt x="2908238" y="1447255"/>
                </a:cubicBezTo>
                <a:cubicBezTo>
                  <a:pt x="2916680" y="1457411"/>
                  <a:pt x="2932756" y="1452642"/>
                  <a:pt x="2956458" y="1432940"/>
                </a:cubicBezTo>
                <a:cubicBezTo>
                  <a:pt x="2973387" y="1418867"/>
                  <a:pt x="2977627" y="1406749"/>
                  <a:pt x="2969185" y="1396594"/>
                </a:cubicBezTo>
                <a:cubicBezTo>
                  <a:pt x="2999085" y="1377466"/>
                  <a:pt x="3029835" y="1357633"/>
                  <a:pt x="3061423" y="1337095"/>
                </a:cubicBezTo>
                <a:cubicBezTo>
                  <a:pt x="3093018" y="1316559"/>
                  <a:pt x="3122362" y="1295034"/>
                  <a:pt x="3149447" y="1272520"/>
                </a:cubicBezTo>
                <a:cubicBezTo>
                  <a:pt x="3166376" y="1258448"/>
                  <a:pt x="3172311" y="1244920"/>
                  <a:pt x="3167256" y="1231949"/>
                </a:cubicBezTo>
                <a:cubicBezTo>
                  <a:pt x="3174025" y="1226323"/>
                  <a:pt x="3183614" y="1224079"/>
                  <a:pt x="3196010" y="1225221"/>
                </a:cubicBezTo>
                <a:cubicBezTo>
                  <a:pt x="3208413" y="1226364"/>
                  <a:pt x="3217997" y="1224124"/>
                  <a:pt x="3224771" y="1218494"/>
                </a:cubicBezTo>
                <a:cubicBezTo>
                  <a:pt x="3241700" y="1204422"/>
                  <a:pt x="3250446" y="1194285"/>
                  <a:pt x="3251021" y="1188087"/>
                </a:cubicBezTo>
                <a:cubicBezTo>
                  <a:pt x="3251593" y="1181885"/>
                  <a:pt x="3253153" y="1173432"/>
                  <a:pt x="3255705" y="1162724"/>
                </a:cubicBezTo>
                <a:cubicBezTo>
                  <a:pt x="3258254" y="1152012"/>
                  <a:pt x="3266583" y="1137932"/>
                  <a:pt x="3280700" y="1120477"/>
                </a:cubicBezTo>
                <a:cubicBezTo>
                  <a:pt x="3294814" y="1103018"/>
                  <a:pt x="3323876" y="1075994"/>
                  <a:pt x="3367894" y="1039404"/>
                </a:cubicBezTo>
                <a:cubicBezTo>
                  <a:pt x="3365083" y="1036022"/>
                  <a:pt x="3369755" y="1019255"/>
                  <a:pt x="3381911" y="989110"/>
                </a:cubicBezTo>
                <a:cubicBezTo>
                  <a:pt x="3394067" y="958966"/>
                  <a:pt x="3407215" y="926567"/>
                  <a:pt x="3421351" y="891916"/>
                </a:cubicBezTo>
                <a:cubicBezTo>
                  <a:pt x="3435488" y="857266"/>
                  <a:pt x="3447083" y="824727"/>
                  <a:pt x="3456139" y="794294"/>
                </a:cubicBezTo>
                <a:cubicBezTo>
                  <a:pt x="3465198" y="763864"/>
                  <a:pt x="3468317" y="746958"/>
                  <a:pt x="3465502" y="743571"/>
                </a:cubicBezTo>
                <a:lnTo>
                  <a:pt x="3466359" y="734272"/>
                </a:lnTo>
                <a:cubicBezTo>
                  <a:pt x="3469746" y="731457"/>
                  <a:pt x="3472990" y="730190"/>
                  <a:pt x="3476090" y="730480"/>
                </a:cubicBezTo>
                <a:cubicBezTo>
                  <a:pt x="3479187" y="730765"/>
                  <a:pt x="3482431" y="729499"/>
                  <a:pt x="3485818" y="726684"/>
                </a:cubicBezTo>
                <a:cubicBezTo>
                  <a:pt x="3489204" y="723869"/>
                  <a:pt x="3489633" y="719223"/>
                  <a:pt x="3487107" y="712736"/>
                </a:cubicBezTo>
                <a:cubicBezTo>
                  <a:pt x="3484574" y="706248"/>
                  <a:pt x="3486697" y="700193"/>
                  <a:pt x="3493471" y="694563"/>
                </a:cubicBezTo>
                <a:cubicBezTo>
                  <a:pt x="3496853" y="691751"/>
                  <a:pt x="3500943" y="689782"/>
                  <a:pt x="3505735" y="688658"/>
                </a:cubicBezTo>
                <a:cubicBezTo>
                  <a:pt x="3510531" y="687538"/>
                  <a:pt x="3514621" y="685569"/>
                  <a:pt x="3518003" y="682757"/>
                </a:cubicBezTo>
                <a:cubicBezTo>
                  <a:pt x="3558634" y="648983"/>
                  <a:pt x="3586874" y="605469"/>
                  <a:pt x="3602724" y="552221"/>
                </a:cubicBezTo>
                <a:cubicBezTo>
                  <a:pt x="3618575" y="498965"/>
                  <a:pt x="3656970" y="447010"/>
                  <a:pt x="3717913" y="396351"/>
                </a:cubicBezTo>
                <a:cubicBezTo>
                  <a:pt x="3758545" y="362577"/>
                  <a:pt x="3784224" y="338372"/>
                  <a:pt x="3794955" y="323725"/>
                </a:cubicBezTo>
                <a:cubicBezTo>
                  <a:pt x="3805682" y="309081"/>
                  <a:pt x="3814301" y="291901"/>
                  <a:pt x="3820807" y="272179"/>
                </a:cubicBezTo>
                <a:cubicBezTo>
                  <a:pt x="3827314" y="252458"/>
                  <a:pt x="3840034" y="224704"/>
                  <a:pt x="3858962" y="188937"/>
                </a:cubicBezTo>
                <a:cubicBezTo>
                  <a:pt x="3877891" y="153163"/>
                  <a:pt x="3914178" y="98663"/>
                  <a:pt x="3967822" y="25445"/>
                </a:cubicBezTo>
                <a:cubicBezTo>
                  <a:pt x="3994907" y="2931"/>
                  <a:pt x="4022965" y="-4641"/>
                  <a:pt x="4051985" y="272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94203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320205" y="293875"/>
            <a:ext cx="4503590" cy="6424067"/>
          </a:xfrm>
          <a:custGeom>
            <a:avLst/>
            <a:gdLst>
              <a:gd name="connsiteX0" fmla="*/ 2552133 w 4503590"/>
              <a:gd name="connsiteY0" fmla="*/ 6367825 h 6424067"/>
              <a:gd name="connsiteX1" fmla="*/ 2554330 w 4503590"/>
              <a:gd name="connsiteY1" fmla="*/ 6413565 h 6424067"/>
              <a:gd name="connsiteX2" fmla="*/ 2539053 w 4503590"/>
              <a:gd name="connsiteY2" fmla="*/ 6424067 h 6424067"/>
              <a:gd name="connsiteX3" fmla="*/ 2526832 w 4503590"/>
              <a:gd name="connsiteY3" fmla="*/ 6396471 h 6424067"/>
              <a:gd name="connsiteX4" fmla="*/ 2536857 w 4503590"/>
              <a:gd name="connsiteY4" fmla="*/ 6378327 h 6424067"/>
              <a:gd name="connsiteX5" fmla="*/ 2540389 w 4503590"/>
              <a:gd name="connsiteY5" fmla="*/ 6373649 h 6424067"/>
              <a:gd name="connsiteX6" fmla="*/ 2552133 w 4503590"/>
              <a:gd name="connsiteY6" fmla="*/ 6367825 h 6424067"/>
              <a:gd name="connsiteX7" fmla="*/ 1912080 w 4503590"/>
              <a:gd name="connsiteY7" fmla="*/ 5050584 h 6424067"/>
              <a:gd name="connsiteX8" fmla="*/ 2047491 w 4503590"/>
              <a:gd name="connsiteY8" fmla="*/ 5060996 h 6424067"/>
              <a:gd name="connsiteX9" fmla="*/ 2135343 w 4503590"/>
              <a:gd name="connsiteY9" fmla="*/ 5090602 h 6424067"/>
              <a:gd name="connsiteX10" fmla="*/ 2175447 w 4503590"/>
              <a:gd name="connsiteY10" fmla="*/ 5198034 h 6424067"/>
              <a:gd name="connsiteX11" fmla="*/ 2184991 w 4503590"/>
              <a:gd name="connsiteY11" fmla="*/ 5326471 h 6424067"/>
              <a:gd name="connsiteX12" fmla="*/ 2187664 w 4503590"/>
              <a:gd name="connsiteY12" fmla="*/ 5405632 h 6424067"/>
              <a:gd name="connsiteX13" fmla="*/ 2129222 w 4503590"/>
              <a:gd name="connsiteY13" fmla="*/ 5526812 h 6424067"/>
              <a:gd name="connsiteX14" fmla="*/ 2049293 w 4503590"/>
              <a:gd name="connsiteY14" fmla="*/ 5584009 h 6424067"/>
              <a:gd name="connsiteX15" fmla="*/ 1921903 w 4503590"/>
              <a:gd name="connsiteY15" fmla="*/ 5631087 h 6424067"/>
              <a:gd name="connsiteX16" fmla="*/ 1788734 w 4503590"/>
              <a:gd name="connsiteY16" fmla="*/ 5651756 h 6424067"/>
              <a:gd name="connsiteX17" fmla="*/ 1691480 w 4503590"/>
              <a:gd name="connsiteY17" fmla="*/ 5629742 h 6424067"/>
              <a:gd name="connsiteX18" fmla="*/ 1647694 w 4503590"/>
              <a:gd name="connsiteY18" fmla="*/ 5570965 h 6424067"/>
              <a:gd name="connsiteX19" fmla="*/ 1597563 w 4503590"/>
              <a:gd name="connsiteY19" fmla="*/ 5481681 h 6424067"/>
              <a:gd name="connsiteX20" fmla="*/ 1554454 w 4503590"/>
              <a:gd name="connsiteY20" fmla="*/ 5397693 h 6424067"/>
              <a:gd name="connsiteX21" fmla="*/ 1536406 w 4503590"/>
              <a:gd name="connsiteY21" fmla="*/ 5358350 h 6424067"/>
              <a:gd name="connsiteX22" fmla="*/ 1541993 w 4503590"/>
              <a:gd name="connsiteY22" fmla="*/ 5263384 h 6424067"/>
              <a:gd name="connsiteX23" fmla="*/ 1547487 w 4503590"/>
              <a:gd name="connsiteY23" fmla="*/ 5197729 h 6424067"/>
              <a:gd name="connsiteX24" fmla="*/ 1685094 w 4503590"/>
              <a:gd name="connsiteY24" fmla="*/ 5073880 h 6424067"/>
              <a:gd name="connsiteX25" fmla="*/ 1774859 w 4503590"/>
              <a:gd name="connsiteY25" fmla="*/ 5057170 h 6424067"/>
              <a:gd name="connsiteX26" fmla="*/ 1912080 w 4503590"/>
              <a:gd name="connsiteY26" fmla="*/ 5050584 h 6424067"/>
              <a:gd name="connsiteX27" fmla="*/ 1552116 w 4503590"/>
              <a:gd name="connsiteY27" fmla="*/ 4323234 h 6424067"/>
              <a:gd name="connsiteX28" fmla="*/ 1596019 w 4503590"/>
              <a:gd name="connsiteY28" fmla="*/ 4345364 h 6424067"/>
              <a:gd name="connsiteX29" fmla="*/ 1531368 w 4503590"/>
              <a:gd name="connsiteY29" fmla="*/ 4392060 h 6424067"/>
              <a:gd name="connsiteX30" fmla="*/ 1523351 w 4503590"/>
              <a:gd name="connsiteY30" fmla="*/ 4334571 h 6424067"/>
              <a:gd name="connsiteX31" fmla="*/ 1552116 w 4503590"/>
              <a:gd name="connsiteY31" fmla="*/ 4323234 h 6424067"/>
              <a:gd name="connsiteX32" fmla="*/ 3355572 w 4503590"/>
              <a:gd name="connsiteY32" fmla="*/ 4063338 h 6424067"/>
              <a:gd name="connsiteX33" fmla="*/ 3418835 w 4503590"/>
              <a:gd name="connsiteY33" fmla="*/ 4081727 h 6424067"/>
              <a:gd name="connsiteX34" fmla="*/ 3426426 w 4503590"/>
              <a:gd name="connsiteY34" fmla="*/ 4091128 h 6424067"/>
              <a:gd name="connsiteX35" fmla="*/ 3438697 w 4503590"/>
              <a:gd name="connsiteY35" fmla="*/ 4104071 h 6424067"/>
              <a:gd name="connsiteX36" fmla="*/ 3460232 w 4503590"/>
              <a:gd name="connsiteY36" fmla="*/ 4153393 h 6424067"/>
              <a:gd name="connsiteX37" fmla="*/ 3455978 w 4503590"/>
              <a:gd name="connsiteY37" fmla="*/ 4197939 h 6424067"/>
              <a:gd name="connsiteX38" fmla="*/ 3385555 w 4503590"/>
              <a:gd name="connsiteY38" fmla="*/ 4218232 h 6424067"/>
              <a:gd name="connsiteX39" fmla="*/ 3291830 w 4503590"/>
              <a:gd name="connsiteY39" fmla="*/ 4191537 h 6424067"/>
              <a:gd name="connsiteX40" fmla="*/ 3277936 w 4503590"/>
              <a:gd name="connsiteY40" fmla="*/ 4136964 h 6424067"/>
              <a:gd name="connsiteX41" fmla="*/ 3287532 w 4503590"/>
              <a:gd name="connsiteY41" fmla="*/ 4070739 h 6424067"/>
              <a:gd name="connsiteX42" fmla="*/ 3355572 w 4503590"/>
              <a:gd name="connsiteY42" fmla="*/ 4063338 h 6424067"/>
              <a:gd name="connsiteX43" fmla="*/ 1386474 w 4503590"/>
              <a:gd name="connsiteY43" fmla="*/ 3766647 h 6424067"/>
              <a:gd name="connsiteX44" fmla="*/ 1395834 w 4503590"/>
              <a:gd name="connsiteY44" fmla="*/ 3773716 h 6424067"/>
              <a:gd name="connsiteX45" fmla="*/ 1372248 w 4503590"/>
              <a:gd name="connsiteY45" fmla="*/ 3814678 h 6424067"/>
              <a:gd name="connsiteX46" fmla="*/ 1334620 w 4503590"/>
              <a:gd name="connsiteY46" fmla="*/ 3845043 h 6424067"/>
              <a:gd name="connsiteX47" fmla="*/ 1345317 w 4503590"/>
              <a:gd name="connsiteY47" fmla="*/ 3801694 h 6424067"/>
              <a:gd name="connsiteX48" fmla="*/ 1386474 w 4503590"/>
              <a:gd name="connsiteY48" fmla="*/ 3766647 h 6424067"/>
              <a:gd name="connsiteX49" fmla="*/ 3752978 w 4503590"/>
              <a:gd name="connsiteY49" fmla="*/ 3566263 h 6424067"/>
              <a:gd name="connsiteX50" fmla="*/ 3938612 w 4503590"/>
              <a:gd name="connsiteY50" fmla="*/ 3636646 h 6424067"/>
              <a:gd name="connsiteX51" fmla="*/ 4031571 w 4503590"/>
              <a:gd name="connsiteY51" fmla="*/ 3717865 h 6424067"/>
              <a:gd name="connsiteX52" fmla="*/ 4044797 w 4503590"/>
              <a:gd name="connsiteY52" fmla="*/ 3797649 h 6424067"/>
              <a:gd name="connsiteX53" fmla="*/ 4041214 w 4503590"/>
              <a:gd name="connsiteY53" fmla="*/ 3816988 h 6424067"/>
              <a:gd name="connsiteX54" fmla="*/ 4028130 w 4503590"/>
              <a:gd name="connsiteY54" fmla="*/ 3873227 h 6424067"/>
              <a:gd name="connsiteX55" fmla="*/ 4017388 w 4503590"/>
              <a:gd name="connsiteY55" fmla="*/ 3931241 h 6424067"/>
              <a:gd name="connsiteX56" fmla="*/ 4012612 w 4503590"/>
              <a:gd name="connsiteY56" fmla="*/ 3957026 h 6424067"/>
              <a:gd name="connsiteX57" fmla="*/ 4004303 w 4503590"/>
              <a:gd name="connsiteY57" fmla="*/ 3987487 h 6424067"/>
              <a:gd name="connsiteX58" fmla="*/ 3924326 w 4503590"/>
              <a:gd name="connsiteY58" fmla="*/ 4059346 h 6424067"/>
              <a:gd name="connsiteX59" fmla="*/ 3825681 w 4503590"/>
              <a:gd name="connsiteY59" fmla="*/ 4102409 h 6424067"/>
              <a:gd name="connsiteX60" fmla="*/ 3733578 w 4503590"/>
              <a:gd name="connsiteY60" fmla="*/ 4117353 h 6424067"/>
              <a:gd name="connsiteX61" fmla="*/ 3673225 w 4503590"/>
              <a:gd name="connsiteY61" fmla="*/ 4104838 h 6424067"/>
              <a:gd name="connsiteX62" fmla="*/ 3598362 w 4503590"/>
              <a:gd name="connsiteY62" fmla="*/ 4048306 h 6424067"/>
              <a:gd name="connsiteX63" fmla="*/ 3524738 w 4503590"/>
              <a:gd name="connsiteY63" fmla="*/ 3970665 h 6424067"/>
              <a:gd name="connsiteX64" fmla="*/ 3482871 w 4503590"/>
              <a:gd name="connsiteY64" fmla="*/ 3865577 h 6424067"/>
              <a:gd name="connsiteX65" fmla="*/ 3503261 w 4503590"/>
              <a:gd name="connsiteY65" fmla="*/ 3726684 h 6424067"/>
              <a:gd name="connsiteX66" fmla="*/ 3752978 w 4503590"/>
              <a:gd name="connsiteY66" fmla="*/ 3566263 h 6424067"/>
              <a:gd name="connsiteX67" fmla="*/ 3843979 w 4503590"/>
              <a:gd name="connsiteY67" fmla="*/ 3528452 h 6424067"/>
              <a:gd name="connsiteX68" fmla="*/ 3856777 w 4503590"/>
              <a:gd name="connsiteY68" fmla="*/ 3560153 h 6424067"/>
              <a:gd name="connsiteX69" fmla="*/ 3835770 w 4503590"/>
              <a:gd name="connsiteY69" fmla="*/ 3529598 h 6424067"/>
              <a:gd name="connsiteX70" fmla="*/ 4037579 w 4503590"/>
              <a:gd name="connsiteY70" fmla="*/ 3183299 h 6424067"/>
              <a:gd name="connsiteX71" fmla="*/ 4074318 w 4503590"/>
              <a:gd name="connsiteY71" fmla="*/ 3199104 h 6424067"/>
              <a:gd name="connsiteX72" fmla="*/ 4149854 w 4503590"/>
              <a:gd name="connsiteY72" fmla="*/ 3230424 h 6424067"/>
              <a:gd name="connsiteX73" fmla="*/ 4147466 w 4503590"/>
              <a:gd name="connsiteY73" fmla="*/ 3243320 h 6424067"/>
              <a:gd name="connsiteX74" fmla="*/ 4156823 w 4503590"/>
              <a:gd name="connsiteY74" fmla="*/ 3250386 h 6424067"/>
              <a:gd name="connsiteX75" fmla="*/ 4187287 w 4503590"/>
              <a:gd name="connsiteY75" fmla="*/ 3258692 h 6424067"/>
              <a:gd name="connsiteX76" fmla="*/ 4232356 w 4503590"/>
              <a:gd name="connsiteY76" fmla="*/ 3281710 h 6424067"/>
              <a:gd name="connsiteX77" fmla="*/ 4271558 w 4503590"/>
              <a:gd name="connsiteY77" fmla="*/ 3307636 h 6424067"/>
              <a:gd name="connsiteX78" fmla="*/ 4287934 w 4503590"/>
              <a:gd name="connsiteY78" fmla="*/ 3320002 h 6424067"/>
              <a:gd name="connsiteX79" fmla="*/ 4291367 w 4503590"/>
              <a:gd name="connsiteY79" fmla="*/ 3344639 h 6424067"/>
              <a:gd name="connsiteX80" fmla="*/ 4253891 w 4503590"/>
              <a:gd name="connsiteY80" fmla="*/ 3331032 h 6424067"/>
              <a:gd name="connsiteX81" fmla="*/ 4171339 w 4503590"/>
              <a:gd name="connsiteY81" fmla="*/ 3294407 h 6424067"/>
              <a:gd name="connsiteX82" fmla="*/ 4078854 w 4503590"/>
              <a:gd name="connsiteY82" fmla="*/ 3246613 h 6424067"/>
              <a:gd name="connsiteX83" fmla="*/ 4003369 w 4503590"/>
              <a:gd name="connsiteY83" fmla="*/ 3200632 h 6424067"/>
              <a:gd name="connsiteX84" fmla="*/ 4037579 w 4503590"/>
              <a:gd name="connsiteY84" fmla="*/ 3183299 h 6424067"/>
              <a:gd name="connsiteX85" fmla="*/ 275486 w 4503590"/>
              <a:gd name="connsiteY85" fmla="*/ 3019535 h 6424067"/>
              <a:gd name="connsiteX86" fmla="*/ 342856 w 4503590"/>
              <a:gd name="connsiteY86" fmla="*/ 3037343 h 6424067"/>
              <a:gd name="connsiteX87" fmla="*/ 360950 w 4503590"/>
              <a:gd name="connsiteY87" fmla="*/ 3062030 h 6424067"/>
              <a:gd name="connsiteX88" fmla="*/ 402395 w 4503590"/>
              <a:gd name="connsiteY88" fmla="*/ 3119040 h 6424067"/>
              <a:gd name="connsiteX89" fmla="*/ 438534 w 4503590"/>
              <a:gd name="connsiteY89" fmla="*/ 3183065 h 6424067"/>
              <a:gd name="connsiteX90" fmla="*/ 437194 w 4503590"/>
              <a:gd name="connsiteY90" fmla="*/ 3233489 h 6424067"/>
              <a:gd name="connsiteX91" fmla="*/ 446936 w 4503590"/>
              <a:gd name="connsiteY91" fmla="*/ 3303294 h 6424067"/>
              <a:gd name="connsiteX92" fmla="*/ 467273 w 4503590"/>
              <a:gd name="connsiteY92" fmla="*/ 3359063 h 6424067"/>
              <a:gd name="connsiteX93" fmla="*/ 395655 w 4503590"/>
              <a:gd name="connsiteY93" fmla="*/ 3385800 h 6424067"/>
              <a:gd name="connsiteX94" fmla="*/ 320500 w 4503590"/>
              <a:gd name="connsiteY94" fmla="*/ 3417211 h 6424067"/>
              <a:gd name="connsiteX95" fmla="*/ 312189 w 4503590"/>
              <a:gd name="connsiteY95" fmla="*/ 3447673 h 6424067"/>
              <a:gd name="connsiteX96" fmla="*/ 260580 w 4503590"/>
              <a:gd name="connsiteY96" fmla="*/ 3452781 h 6424067"/>
              <a:gd name="connsiteX97" fmla="*/ 214786 w 4503590"/>
              <a:gd name="connsiteY97" fmla="*/ 3469636 h 6424067"/>
              <a:gd name="connsiteX98" fmla="*/ 162650 w 4503590"/>
              <a:gd name="connsiteY98" fmla="*/ 3455980 h 6424067"/>
              <a:gd name="connsiteX99" fmla="*/ 63722 w 4503590"/>
              <a:gd name="connsiteY99" fmla="*/ 3406989 h 6424067"/>
              <a:gd name="connsiteX100" fmla="*/ 46247 w 4503590"/>
              <a:gd name="connsiteY100" fmla="*/ 3371754 h 6424067"/>
              <a:gd name="connsiteX101" fmla="*/ 33452 w 4503590"/>
              <a:gd name="connsiteY101" fmla="*/ 3340050 h 6424067"/>
              <a:gd name="connsiteX102" fmla="*/ 14735 w 4503590"/>
              <a:gd name="connsiteY102" fmla="*/ 3325916 h 6424067"/>
              <a:gd name="connsiteX103" fmla="*/ 8907 w 4503590"/>
              <a:gd name="connsiteY103" fmla="*/ 3314169 h 6424067"/>
              <a:gd name="connsiteX104" fmla="*/ 17839 w 4503590"/>
              <a:gd name="connsiteY104" fmla="*/ 3273156 h 6424067"/>
              <a:gd name="connsiteX105" fmla="*/ 5093 w 4503590"/>
              <a:gd name="connsiteY105" fmla="*/ 3226793 h 6424067"/>
              <a:gd name="connsiteX106" fmla="*/ 1178 w 4503590"/>
              <a:gd name="connsiteY106" fmla="*/ 3168733 h 6424067"/>
              <a:gd name="connsiteX107" fmla="*/ 43672 w 4503590"/>
              <a:gd name="connsiteY107" fmla="*/ 3083268 h 6424067"/>
              <a:gd name="connsiteX108" fmla="*/ 95958 w 4503590"/>
              <a:gd name="connsiteY108" fmla="*/ 3052949 h 6424067"/>
              <a:gd name="connsiteX109" fmla="*/ 184577 w 4503590"/>
              <a:gd name="connsiteY109" fmla="*/ 3028029 h 6424067"/>
              <a:gd name="connsiteX110" fmla="*/ 275486 w 4503590"/>
              <a:gd name="connsiteY110" fmla="*/ 3019535 h 6424067"/>
              <a:gd name="connsiteX111" fmla="*/ 3493061 w 4503590"/>
              <a:gd name="connsiteY111" fmla="*/ 2903445 h 6424067"/>
              <a:gd name="connsiteX112" fmla="*/ 3583824 w 4503590"/>
              <a:gd name="connsiteY112" fmla="*/ 2938924 h 6424067"/>
              <a:gd name="connsiteX113" fmla="*/ 3671058 w 4503590"/>
              <a:gd name="connsiteY113" fmla="*/ 2979078 h 6424067"/>
              <a:gd name="connsiteX114" fmla="*/ 3656925 w 4503590"/>
              <a:gd name="connsiteY114" fmla="*/ 2997794 h 6424067"/>
              <a:gd name="connsiteX115" fmla="*/ 3587834 w 4503590"/>
              <a:gd name="connsiteY115" fmla="*/ 2967666 h 6424067"/>
              <a:gd name="connsiteX116" fmla="*/ 3514070 w 4503590"/>
              <a:gd name="connsiteY116" fmla="*/ 2934002 h 6424067"/>
              <a:gd name="connsiteX117" fmla="*/ 3493061 w 4503590"/>
              <a:gd name="connsiteY117" fmla="*/ 2903445 h 6424067"/>
              <a:gd name="connsiteX118" fmla="*/ 3463173 w 4503590"/>
              <a:gd name="connsiteY118" fmla="*/ 2899242 h 6424067"/>
              <a:gd name="connsiteX119" fmla="*/ 3485996 w 4503590"/>
              <a:gd name="connsiteY119" fmla="*/ 2912802 h 6424067"/>
              <a:gd name="connsiteX120" fmla="*/ 3478927 w 4503590"/>
              <a:gd name="connsiteY120" fmla="*/ 2922162 h 6424067"/>
              <a:gd name="connsiteX121" fmla="*/ 3450854 w 4503590"/>
              <a:gd name="connsiteY121" fmla="*/ 2900963 h 6424067"/>
              <a:gd name="connsiteX122" fmla="*/ 3463173 w 4503590"/>
              <a:gd name="connsiteY122" fmla="*/ 2899242 h 6424067"/>
              <a:gd name="connsiteX123" fmla="*/ 668723 w 4503590"/>
              <a:gd name="connsiteY123" fmla="*/ 2829588 h 6424067"/>
              <a:gd name="connsiteX124" fmla="*/ 765936 w 4503590"/>
              <a:gd name="connsiteY124" fmla="*/ 2866260 h 6424067"/>
              <a:gd name="connsiteX125" fmla="*/ 786844 w 4503590"/>
              <a:gd name="connsiteY125" fmla="*/ 2926132 h 6424067"/>
              <a:gd name="connsiteX126" fmla="*/ 743205 w 4503590"/>
              <a:gd name="connsiteY126" fmla="*/ 3003386 h 6424067"/>
              <a:gd name="connsiteX127" fmla="*/ 686195 w 4503590"/>
              <a:gd name="connsiteY127" fmla="*/ 3044830 h 6424067"/>
              <a:gd name="connsiteX128" fmla="*/ 626985 w 4503590"/>
              <a:gd name="connsiteY128" fmla="*/ 3040531 h 6424067"/>
              <a:gd name="connsiteX129" fmla="*/ 590319 w 4503590"/>
              <a:gd name="connsiteY129" fmla="*/ 2957738 h 6424067"/>
              <a:gd name="connsiteX130" fmla="*/ 601783 w 4503590"/>
              <a:gd name="connsiteY130" fmla="*/ 2859857 h 6424067"/>
              <a:gd name="connsiteX131" fmla="*/ 668723 w 4503590"/>
              <a:gd name="connsiteY131" fmla="*/ 2829588 h 6424067"/>
              <a:gd name="connsiteX132" fmla="*/ 3754191 w 4503590"/>
              <a:gd name="connsiteY132" fmla="*/ 2659799 h 6424067"/>
              <a:gd name="connsiteX133" fmla="*/ 3852694 w 4503590"/>
              <a:gd name="connsiteY133" fmla="*/ 2660711 h 6424067"/>
              <a:gd name="connsiteX134" fmla="*/ 3918296 w 4503590"/>
              <a:gd name="connsiteY134" fmla="*/ 2680861 h 6424067"/>
              <a:gd name="connsiteX135" fmla="*/ 3940449 w 4503590"/>
              <a:gd name="connsiteY135" fmla="*/ 2719631 h 6424067"/>
              <a:gd name="connsiteX136" fmla="*/ 3930899 w 4503590"/>
              <a:gd name="connsiteY136" fmla="*/ 2771195 h 6424067"/>
              <a:gd name="connsiteX137" fmla="*/ 3855077 w 4503590"/>
              <a:gd name="connsiteY137" fmla="*/ 2827823 h 6424067"/>
              <a:gd name="connsiteX138" fmla="*/ 3758247 w 4503590"/>
              <a:gd name="connsiteY138" fmla="*/ 2853889 h 6424067"/>
              <a:gd name="connsiteX139" fmla="*/ 3668527 w 4503590"/>
              <a:gd name="connsiteY139" fmla="*/ 2855941 h 6424067"/>
              <a:gd name="connsiteX140" fmla="*/ 3614053 w 4503590"/>
              <a:gd name="connsiteY140" fmla="*/ 2840519 h 6424067"/>
              <a:gd name="connsiteX141" fmla="*/ 3576764 w 4503590"/>
              <a:gd name="connsiteY141" fmla="*/ 2768277 h 6424067"/>
              <a:gd name="connsiteX142" fmla="*/ 3579296 w 4503590"/>
              <a:gd name="connsiteY142" fmla="*/ 2711409 h 6424067"/>
              <a:gd name="connsiteX143" fmla="*/ 3586361 w 4503590"/>
              <a:gd name="connsiteY143" fmla="*/ 2702052 h 6424067"/>
              <a:gd name="connsiteX144" fmla="*/ 3653877 w 4503590"/>
              <a:gd name="connsiteY144" fmla="*/ 2675889 h 6424067"/>
              <a:gd name="connsiteX145" fmla="*/ 3754191 w 4503590"/>
              <a:gd name="connsiteY145" fmla="*/ 2659799 h 6424067"/>
              <a:gd name="connsiteX146" fmla="*/ 3706112 w 4503590"/>
              <a:gd name="connsiteY146" fmla="*/ 2480228 h 6424067"/>
              <a:gd name="connsiteX147" fmla="*/ 3753574 w 4503590"/>
              <a:gd name="connsiteY147" fmla="*/ 2490348 h 6424067"/>
              <a:gd name="connsiteX148" fmla="*/ 3767418 w 4503590"/>
              <a:gd name="connsiteY148" fmla="*/ 2559582 h 6424067"/>
              <a:gd name="connsiteX149" fmla="*/ 3700574 w 4503590"/>
              <a:gd name="connsiteY149" fmla="*/ 2560533 h 6424067"/>
              <a:gd name="connsiteX150" fmla="*/ 3667246 w 4503590"/>
              <a:gd name="connsiteY150" fmla="*/ 2531696 h 6424067"/>
              <a:gd name="connsiteX151" fmla="*/ 3665626 w 4503590"/>
              <a:gd name="connsiteY151" fmla="*/ 2490061 h 6424067"/>
              <a:gd name="connsiteX152" fmla="*/ 3706112 w 4503590"/>
              <a:gd name="connsiteY152" fmla="*/ 2480228 h 6424067"/>
              <a:gd name="connsiteX153" fmla="*/ 3439218 w 4503590"/>
              <a:gd name="connsiteY153" fmla="*/ 2337456 h 6424067"/>
              <a:gd name="connsiteX154" fmla="*/ 3540533 w 4503590"/>
              <a:gd name="connsiteY154" fmla="*/ 2373558 h 6424067"/>
              <a:gd name="connsiteX155" fmla="*/ 3541583 w 4503590"/>
              <a:gd name="connsiteY155" fmla="*/ 2411085 h 6424067"/>
              <a:gd name="connsiteX156" fmla="*/ 3458791 w 4503590"/>
              <a:gd name="connsiteY156" fmla="*/ 2447754 h 6424067"/>
              <a:gd name="connsiteX157" fmla="*/ 3361009 w 4503590"/>
              <a:gd name="connsiteY157" fmla="*/ 2406974 h 6424067"/>
              <a:gd name="connsiteX158" fmla="*/ 3342150 w 4503590"/>
              <a:gd name="connsiteY158" fmla="*/ 2436814 h 6424067"/>
              <a:gd name="connsiteX159" fmla="*/ 3323285 w 4503590"/>
              <a:gd name="connsiteY159" fmla="*/ 2466658 h 6424067"/>
              <a:gd name="connsiteX160" fmla="*/ 3406554 w 4503590"/>
              <a:gd name="connsiteY160" fmla="*/ 2463412 h 6424067"/>
              <a:gd name="connsiteX161" fmla="*/ 3463709 w 4503590"/>
              <a:gd name="connsiteY161" fmla="*/ 2467997 h 6424067"/>
              <a:gd name="connsiteX162" fmla="*/ 3496781 w 4503590"/>
              <a:gd name="connsiteY162" fmla="*/ 2481713 h 6424067"/>
              <a:gd name="connsiteX163" fmla="*/ 3496796 w 4503590"/>
              <a:gd name="connsiteY163" fmla="*/ 2480124 h 6424067"/>
              <a:gd name="connsiteX164" fmla="*/ 3501474 w 4503590"/>
              <a:gd name="connsiteY164" fmla="*/ 2483656 h 6424067"/>
              <a:gd name="connsiteX165" fmla="*/ 3496781 w 4503590"/>
              <a:gd name="connsiteY165" fmla="*/ 2481715 h 6424067"/>
              <a:gd name="connsiteX166" fmla="*/ 3496569 w 4503590"/>
              <a:gd name="connsiteY166" fmla="*/ 2504749 h 6424067"/>
              <a:gd name="connsiteX167" fmla="*/ 3510018 w 4503590"/>
              <a:gd name="connsiteY167" fmla="*/ 2559910 h 6424067"/>
              <a:gd name="connsiteX168" fmla="*/ 3497270 w 4503590"/>
              <a:gd name="connsiteY168" fmla="*/ 2693552 h 6424067"/>
              <a:gd name="connsiteX169" fmla="*/ 3418679 w 4503590"/>
              <a:gd name="connsiteY169" fmla="*/ 2700330 h 6424067"/>
              <a:gd name="connsiteX170" fmla="*/ 3306283 w 4503590"/>
              <a:gd name="connsiteY170" fmla="*/ 2644844 h 6424067"/>
              <a:gd name="connsiteX171" fmla="*/ 3247272 w 4503590"/>
              <a:gd name="connsiteY171" fmla="*/ 2581915 h 6424067"/>
              <a:gd name="connsiteX172" fmla="*/ 3250425 w 4503590"/>
              <a:gd name="connsiteY172" fmla="*/ 2514495 h 6424067"/>
              <a:gd name="connsiteX173" fmla="*/ 3308009 w 4503590"/>
              <a:gd name="connsiteY173" fmla="*/ 2477159 h 6424067"/>
              <a:gd name="connsiteX174" fmla="*/ 3258827 w 4503590"/>
              <a:gd name="connsiteY174" fmla="*/ 2454718 h 6424067"/>
              <a:gd name="connsiteX175" fmla="*/ 3248516 w 4503590"/>
              <a:gd name="connsiteY175" fmla="*/ 2380806 h 6424067"/>
              <a:gd name="connsiteX176" fmla="*/ 3276735 w 4503590"/>
              <a:gd name="connsiteY176" fmla="*/ 2358034 h 6424067"/>
              <a:gd name="connsiteX177" fmla="*/ 3322428 w 4503590"/>
              <a:gd name="connsiteY177" fmla="*/ 2370494 h 6424067"/>
              <a:gd name="connsiteX178" fmla="*/ 3351652 w 4503590"/>
              <a:gd name="connsiteY178" fmla="*/ 2399908 h 6424067"/>
              <a:gd name="connsiteX179" fmla="*/ 3371703 w 4503590"/>
              <a:gd name="connsiteY179" fmla="*/ 2363620 h 6424067"/>
              <a:gd name="connsiteX180" fmla="*/ 3439218 w 4503590"/>
              <a:gd name="connsiteY180" fmla="*/ 2337456 h 6424067"/>
              <a:gd name="connsiteX181" fmla="*/ 1269533 w 4503590"/>
              <a:gd name="connsiteY181" fmla="*/ 2238288 h 6424067"/>
              <a:gd name="connsiteX182" fmla="*/ 1269342 w 4503590"/>
              <a:gd name="connsiteY182" fmla="*/ 2296917 h 6424067"/>
              <a:gd name="connsiteX183" fmla="*/ 1262892 w 4503590"/>
              <a:gd name="connsiteY183" fmla="*/ 2295722 h 6424067"/>
              <a:gd name="connsiteX184" fmla="*/ 1252912 w 4503590"/>
              <a:gd name="connsiteY184" fmla="*/ 2299209 h 6424067"/>
              <a:gd name="connsiteX185" fmla="*/ 1241269 w 4503590"/>
              <a:gd name="connsiteY185" fmla="*/ 2275718 h 6424067"/>
              <a:gd name="connsiteX186" fmla="*/ 1250725 w 4503590"/>
              <a:gd name="connsiteY186" fmla="*/ 2253468 h 6424067"/>
              <a:gd name="connsiteX187" fmla="*/ 1269533 w 4503590"/>
              <a:gd name="connsiteY187" fmla="*/ 2238288 h 6424067"/>
              <a:gd name="connsiteX188" fmla="*/ 3628203 w 4503590"/>
              <a:gd name="connsiteY188" fmla="*/ 2101786 h 6424067"/>
              <a:gd name="connsiteX189" fmla="*/ 3628010 w 4503590"/>
              <a:gd name="connsiteY189" fmla="*/ 2160420 h 6424067"/>
              <a:gd name="connsiteX190" fmla="*/ 3583509 w 4503590"/>
              <a:gd name="connsiteY190" fmla="*/ 2141508 h 6424067"/>
              <a:gd name="connsiteX191" fmla="*/ 3628203 w 4503590"/>
              <a:gd name="connsiteY191" fmla="*/ 2101786 h 6424067"/>
              <a:gd name="connsiteX192" fmla="*/ 1082564 w 4503590"/>
              <a:gd name="connsiteY192" fmla="*/ 2038318 h 6424067"/>
              <a:gd name="connsiteX193" fmla="*/ 1125821 w 4503590"/>
              <a:gd name="connsiteY193" fmla="*/ 2078330 h 6424067"/>
              <a:gd name="connsiteX194" fmla="*/ 1152750 w 4503590"/>
              <a:gd name="connsiteY194" fmla="*/ 2091319 h 6424067"/>
              <a:gd name="connsiteX195" fmla="*/ 1219402 w 4503590"/>
              <a:gd name="connsiteY195" fmla="*/ 2148997 h 6424067"/>
              <a:gd name="connsiteX196" fmla="*/ 1274308 w 4503590"/>
              <a:gd name="connsiteY196" fmla="*/ 2212503 h 6424067"/>
              <a:gd name="connsiteX197" fmla="*/ 1239168 w 4503590"/>
              <a:gd name="connsiteY197" fmla="*/ 2200660 h 6424067"/>
              <a:gd name="connsiteX198" fmla="*/ 1135656 w 4503590"/>
              <a:gd name="connsiteY198" fmla="*/ 2118823 h 6424067"/>
              <a:gd name="connsiteX199" fmla="*/ 1082564 w 4503590"/>
              <a:gd name="connsiteY199" fmla="*/ 2038318 h 6424067"/>
              <a:gd name="connsiteX200" fmla="*/ 512999 w 4503590"/>
              <a:gd name="connsiteY200" fmla="*/ 1931496 h 6424067"/>
              <a:gd name="connsiteX201" fmla="*/ 612549 w 4503590"/>
              <a:gd name="connsiteY201" fmla="*/ 1969935 h 6424067"/>
              <a:gd name="connsiteX202" fmla="*/ 635850 w 4503590"/>
              <a:gd name="connsiteY202" fmla="*/ 2016920 h 6424067"/>
              <a:gd name="connsiteX203" fmla="*/ 666313 w 4503590"/>
              <a:gd name="connsiteY203" fmla="*/ 2025227 h 6424067"/>
              <a:gd name="connsiteX204" fmla="*/ 693241 w 4503590"/>
              <a:gd name="connsiteY204" fmla="*/ 2038215 h 6424067"/>
              <a:gd name="connsiteX205" fmla="*/ 714772 w 4503590"/>
              <a:gd name="connsiteY205" fmla="*/ 2087534 h 6424067"/>
              <a:gd name="connsiteX206" fmla="*/ 712765 w 4503590"/>
              <a:gd name="connsiteY206" fmla="*/ 2163165 h 6424067"/>
              <a:gd name="connsiteX207" fmla="*/ 698439 w 4503590"/>
              <a:gd name="connsiteY207" fmla="*/ 2240511 h 6424067"/>
              <a:gd name="connsiteX208" fmla="*/ 674806 w 4503590"/>
              <a:gd name="connsiteY208" fmla="*/ 2296137 h 6424067"/>
              <a:gd name="connsiteX209" fmla="*/ 637178 w 4503590"/>
              <a:gd name="connsiteY209" fmla="*/ 2326505 h 6424067"/>
              <a:gd name="connsiteX210" fmla="*/ 621806 w 4503590"/>
              <a:gd name="connsiteY210" fmla="*/ 2366324 h 6424067"/>
              <a:gd name="connsiteX211" fmla="*/ 486871 w 4503590"/>
              <a:gd name="connsiteY211" fmla="*/ 2389334 h 6424067"/>
              <a:gd name="connsiteX212" fmla="*/ 292448 w 4503590"/>
              <a:gd name="connsiteY212" fmla="*/ 2315992 h 6424067"/>
              <a:gd name="connsiteX213" fmla="*/ 265715 w 4503590"/>
              <a:gd name="connsiteY213" fmla="*/ 2244369 h 6424067"/>
              <a:gd name="connsiteX214" fmla="*/ 272974 w 4503590"/>
              <a:gd name="connsiteY214" fmla="*/ 2176379 h 6424067"/>
              <a:gd name="connsiteX215" fmla="*/ 244901 w 4503590"/>
              <a:gd name="connsiteY215" fmla="*/ 2155180 h 6424067"/>
              <a:gd name="connsiteX216" fmla="*/ 260895 w 4503590"/>
              <a:gd name="connsiteY216" fmla="*/ 2104807 h 6424067"/>
              <a:gd name="connsiteX217" fmla="*/ 293314 w 4503590"/>
              <a:gd name="connsiteY217" fmla="*/ 2052147 h 6424067"/>
              <a:gd name="connsiteX218" fmla="*/ 304016 w 4503590"/>
              <a:gd name="connsiteY218" fmla="*/ 2008793 h 6424067"/>
              <a:gd name="connsiteX219" fmla="*/ 293604 w 4503590"/>
              <a:gd name="connsiteY219" fmla="*/ 1964196 h 6424067"/>
              <a:gd name="connsiteX220" fmla="*/ 360404 w 4503590"/>
              <a:gd name="connsiteY220" fmla="*/ 1977902 h 6424067"/>
              <a:gd name="connsiteX221" fmla="*/ 432021 w 4503590"/>
              <a:gd name="connsiteY221" fmla="*/ 1951164 h 6424067"/>
              <a:gd name="connsiteX222" fmla="*/ 512999 w 4503590"/>
              <a:gd name="connsiteY222" fmla="*/ 1931496 h 6424067"/>
              <a:gd name="connsiteX223" fmla="*/ 4038660 w 4503590"/>
              <a:gd name="connsiteY223" fmla="*/ 1915803 h 6424067"/>
              <a:gd name="connsiteX224" fmla="*/ 4103668 w 4503590"/>
              <a:gd name="connsiteY224" fmla="*/ 1939174 h 6424067"/>
              <a:gd name="connsiteX225" fmla="*/ 4023832 w 4503590"/>
              <a:gd name="connsiteY225" fmla="*/ 1967058 h 6424067"/>
              <a:gd name="connsiteX226" fmla="*/ 4005213 w 4503590"/>
              <a:gd name="connsiteY226" fmla="*/ 1923609 h 6424067"/>
              <a:gd name="connsiteX227" fmla="*/ 4038660 w 4503590"/>
              <a:gd name="connsiteY227" fmla="*/ 1915803 h 6424067"/>
              <a:gd name="connsiteX228" fmla="*/ 4440468 w 4503590"/>
              <a:gd name="connsiteY228" fmla="*/ 1907885 h 6424067"/>
              <a:gd name="connsiteX229" fmla="*/ 4478951 w 4503590"/>
              <a:gd name="connsiteY229" fmla="*/ 1928681 h 6424067"/>
              <a:gd name="connsiteX230" fmla="*/ 4496948 w 4503590"/>
              <a:gd name="connsiteY230" fmla="*/ 1982682 h 6424067"/>
              <a:gd name="connsiteX231" fmla="*/ 4491554 w 4503590"/>
              <a:gd name="connsiteY231" fmla="*/ 2019015 h 6424067"/>
              <a:gd name="connsiteX232" fmla="*/ 4489164 w 4503590"/>
              <a:gd name="connsiteY232" fmla="*/ 2031909 h 6424067"/>
              <a:gd name="connsiteX233" fmla="*/ 4455077 w 4503590"/>
              <a:gd name="connsiteY233" fmla="*/ 2057595 h 6424067"/>
              <a:gd name="connsiteX234" fmla="*/ 4431582 w 4503590"/>
              <a:gd name="connsiteY234" fmla="*/ 2069244 h 6424067"/>
              <a:gd name="connsiteX235" fmla="*/ 4402264 w 4503590"/>
              <a:gd name="connsiteY235" fmla="*/ 2069148 h 6424067"/>
              <a:gd name="connsiteX236" fmla="*/ 4347407 w 4503590"/>
              <a:gd name="connsiteY236" fmla="*/ 1990989 h 6424067"/>
              <a:gd name="connsiteX237" fmla="*/ 4371046 w 4503590"/>
              <a:gd name="connsiteY237" fmla="*/ 1935361 h 6424067"/>
              <a:gd name="connsiteX238" fmla="*/ 4409244 w 4503590"/>
              <a:gd name="connsiteY238" fmla="*/ 1909101 h 6424067"/>
              <a:gd name="connsiteX239" fmla="*/ 4440468 w 4503590"/>
              <a:gd name="connsiteY239" fmla="*/ 1907885 h 6424067"/>
              <a:gd name="connsiteX240" fmla="*/ 3478481 w 4503590"/>
              <a:gd name="connsiteY240" fmla="*/ 1628713 h 6424067"/>
              <a:gd name="connsiteX241" fmla="*/ 3531194 w 4503590"/>
              <a:gd name="connsiteY241" fmla="*/ 1646477 h 6424067"/>
              <a:gd name="connsiteX242" fmla="*/ 3543892 w 4503590"/>
              <a:gd name="connsiteY242" fmla="*/ 1707493 h 6424067"/>
              <a:gd name="connsiteX243" fmla="*/ 3481631 w 4503590"/>
              <a:gd name="connsiteY243" fmla="*/ 1741301 h 6424067"/>
              <a:gd name="connsiteX244" fmla="*/ 3428921 w 4503590"/>
              <a:gd name="connsiteY244" fmla="*/ 1723536 h 6424067"/>
              <a:gd name="connsiteX245" fmla="*/ 3408009 w 4503590"/>
              <a:gd name="connsiteY245" fmla="*/ 1663661 h 6424067"/>
              <a:gd name="connsiteX246" fmla="*/ 3427966 w 4503590"/>
              <a:gd name="connsiteY246" fmla="*/ 1656689 h 6424067"/>
              <a:gd name="connsiteX247" fmla="*/ 3478481 w 4503590"/>
              <a:gd name="connsiteY247" fmla="*/ 1628713 h 6424067"/>
              <a:gd name="connsiteX248" fmla="*/ 3718945 w 4503590"/>
              <a:gd name="connsiteY248" fmla="*/ 1251904 h 6424067"/>
              <a:gd name="connsiteX249" fmla="*/ 3717603 w 4503590"/>
              <a:gd name="connsiteY249" fmla="*/ 1302327 h 6424067"/>
              <a:gd name="connsiteX250" fmla="*/ 3700560 w 4503590"/>
              <a:gd name="connsiteY250" fmla="*/ 1315171 h 6424067"/>
              <a:gd name="connsiteX251" fmla="*/ 3675301 w 4503590"/>
              <a:gd name="connsiteY251" fmla="*/ 1329156 h 6424067"/>
              <a:gd name="connsiteX252" fmla="*/ 3660738 w 4503590"/>
              <a:gd name="connsiteY252" fmla="*/ 1299792 h 6424067"/>
              <a:gd name="connsiteX253" fmla="*/ 3667281 w 4503590"/>
              <a:gd name="connsiteY253" fmla="*/ 1271671 h 6424067"/>
              <a:gd name="connsiteX254" fmla="*/ 3695454 w 4503590"/>
              <a:gd name="connsiteY254" fmla="*/ 1263556 h 6424067"/>
              <a:gd name="connsiteX255" fmla="*/ 3718945 w 4503590"/>
              <a:gd name="connsiteY255" fmla="*/ 1251904 h 6424067"/>
              <a:gd name="connsiteX256" fmla="*/ 1954333 w 4503590"/>
              <a:gd name="connsiteY256" fmla="*/ 1175755 h 6424067"/>
              <a:gd name="connsiteX257" fmla="*/ 1963694 w 4503590"/>
              <a:gd name="connsiteY257" fmla="*/ 1182824 h 6424067"/>
              <a:gd name="connsiteX258" fmla="*/ 1970141 w 4503590"/>
              <a:gd name="connsiteY258" fmla="*/ 1184015 h 6424067"/>
              <a:gd name="connsiteX259" fmla="*/ 1976587 w 4503590"/>
              <a:gd name="connsiteY259" fmla="*/ 1185207 h 6424067"/>
              <a:gd name="connsiteX260" fmla="*/ 1977636 w 4503590"/>
              <a:gd name="connsiteY260" fmla="*/ 1222736 h 6424067"/>
              <a:gd name="connsiteX261" fmla="*/ 2074985 w 4503590"/>
              <a:gd name="connsiteY261" fmla="*/ 1395440 h 6424067"/>
              <a:gd name="connsiteX262" fmla="*/ 2166706 w 4503590"/>
              <a:gd name="connsiteY262" fmla="*/ 1497762 h 6424067"/>
              <a:gd name="connsiteX263" fmla="*/ 2247585 w 4503590"/>
              <a:gd name="connsiteY263" fmla="*/ 1507410 h 6424067"/>
              <a:gd name="connsiteX264" fmla="*/ 2421194 w 4503590"/>
              <a:gd name="connsiteY264" fmla="*/ 1491563 h 6424067"/>
              <a:gd name="connsiteX265" fmla="*/ 2582953 w 4503590"/>
              <a:gd name="connsiteY265" fmla="*/ 1510853 h 6424067"/>
              <a:gd name="connsiteX266" fmla="*/ 2704470 w 4503590"/>
              <a:gd name="connsiteY266" fmla="*/ 1466693 h 6424067"/>
              <a:gd name="connsiteX267" fmla="*/ 2806125 w 4503590"/>
              <a:gd name="connsiteY267" fmla="*/ 1400182 h 6424067"/>
              <a:gd name="connsiteX268" fmla="*/ 2907680 w 4503590"/>
              <a:gd name="connsiteY268" fmla="*/ 1362992 h 6424067"/>
              <a:gd name="connsiteX269" fmla="*/ 3028907 w 4503590"/>
              <a:gd name="connsiteY269" fmla="*/ 1406777 h 6424067"/>
              <a:gd name="connsiteX270" fmla="*/ 3029958 w 4503590"/>
              <a:gd name="connsiteY270" fmla="*/ 1444306 h 6424067"/>
              <a:gd name="connsiteX271" fmla="*/ 3019263 w 4503590"/>
              <a:gd name="connsiteY271" fmla="*/ 1487659 h 6424067"/>
              <a:gd name="connsiteX272" fmla="*/ 2991613 w 4503590"/>
              <a:gd name="connsiteY272" fmla="*/ 1514538 h 6424067"/>
              <a:gd name="connsiteX273" fmla="*/ 2971087 w 4503590"/>
              <a:gd name="connsiteY273" fmla="*/ 1517405 h 6424067"/>
              <a:gd name="connsiteX274" fmla="*/ 2947024 w 4503590"/>
              <a:gd name="connsiteY274" fmla="*/ 1524947 h 6424067"/>
              <a:gd name="connsiteX275" fmla="*/ 2912309 w 4503590"/>
              <a:gd name="connsiteY275" fmla="*/ 1561183 h 6424067"/>
              <a:gd name="connsiteX276" fmla="*/ 2843265 w 4503590"/>
              <a:gd name="connsiteY276" fmla="*/ 1696402 h 6424067"/>
              <a:gd name="connsiteX277" fmla="*/ 2855292 w 4503590"/>
              <a:gd name="connsiteY277" fmla="*/ 1782633 h 6424067"/>
              <a:gd name="connsiteX278" fmla="*/ 2908051 w 4503590"/>
              <a:gd name="connsiteY278" fmla="*/ 1785736 h 6424067"/>
              <a:gd name="connsiteX279" fmla="*/ 2974849 w 4503590"/>
              <a:gd name="connsiteY279" fmla="*/ 1799443 h 6424067"/>
              <a:gd name="connsiteX280" fmla="*/ 3003927 w 4503590"/>
              <a:gd name="connsiteY280" fmla="*/ 1872828 h 6424067"/>
              <a:gd name="connsiteX281" fmla="*/ 2971982 w 4503590"/>
              <a:gd name="connsiteY281" fmla="*/ 1958914 h 6424067"/>
              <a:gd name="connsiteX282" fmla="*/ 2938461 w 4503590"/>
              <a:gd name="connsiteY282" fmla="*/ 1988706 h 6424067"/>
              <a:gd name="connsiteX283" fmla="*/ 2915548 w 4503590"/>
              <a:gd name="connsiteY283" fmla="*/ 2004463 h 6424067"/>
              <a:gd name="connsiteX284" fmla="*/ 2917022 w 4503590"/>
              <a:gd name="connsiteY284" fmla="*/ 2090069 h 6424067"/>
              <a:gd name="connsiteX285" fmla="*/ 2918500 w 4503590"/>
              <a:gd name="connsiteY285" fmla="*/ 2175680 h 6424067"/>
              <a:gd name="connsiteX286" fmla="*/ 2909098 w 4503590"/>
              <a:gd name="connsiteY286" fmla="*/ 2183271 h 6424067"/>
              <a:gd name="connsiteX287" fmla="*/ 2899688 w 4503590"/>
              <a:gd name="connsiteY287" fmla="*/ 2190863 h 6424067"/>
              <a:gd name="connsiteX288" fmla="*/ 2907807 w 4503590"/>
              <a:gd name="connsiteY288" fmla="*/ 2219033 h 6424067"/>
              <a:gd name="connsiteX289" fmla="*/ 3011653 w 4503590"/>
              <a:gd name="connsiteY289" fmla="*/ 2198266 h 6424067"/>
              <a:gd name="connsiteX290" fmla="*/ 3094300 w 4503590"/>
              <a:gd name="connsiteY290" fmla="*/ 2205572 h 6424067"/>
              <a:gd name="connsiteX291" fmla="*/ 3071764 w 4503590"/>
              <a:gd name="connsiteY291" fmla="*/ 2284070 h 6424067"/>
              <a:gd name="connsiteX292" fmla="*/ 3183777 w 4503590"/>
              <a:gd name="connsiteY292" fmla="*/ 2276814 h 6424067"/>
              <a:gd name="connsiteX293" fmla="*/ 3288722 w 4503590"/>
              <a:gd name="connsiteY293" fmla="*/ 2278916 h 6424067"/>
              <a:gd name="connsiteX294" fmla="*/ 3289872 w 4503590"/>
              <a:gd name="connsiteY294" fmla="*/ 2287130 h 6424067"/>
              <a:gd name="connsiteX295" fmla="*/ 3218246 w 4503590"/>
              <a:gd name="connsiteY295" fmla="*/ 2313867 h 6424067"/>
              <a:gd name="connsiteX296" fmla="*/ 3145479 w 4503590"/>
              <a:gd name="connsiteY296" fmla="*/ 2332389 h 6424067"/>
              <a:gd name="connsiteX297" fmla="*/ 3243937 w 4503590"/>
              <a:gd name="connsiteY297" fmla="*/ 2347960 h 6424067"/>
              <a:gd name="connsiteX298" fmla="*/ 3145913 w 4503590"/>
              <a:gd name="connsiteY298" fmla="*/ 2380470 h 6424067"/>
              <a:gd name="connsiteX299" fmla="*/ 3036141 w 4503590"/>
              <a:gd name="connsiteY299" fmla="*/ 2418806 h 6424067"/>
              <a:gd name="connsiteX300" fmla="*/ 3011313 w 4503590"/>
              <a:gd name="connsiteY300" fmla="*/ 2480876 h 6424067"/>
              <a:gd name="connsiteX301" fmla="*/ 2993548 w 4503590"/>
              <a:gd name="connsiteY301" fmla="*/ 2533586 h 6424067"/>
              <a:gd name="connsiteX302" fmla="*/ 2963565 w 4503590"/>
              <a:gd name="connsiteY302" fmla="*/ 2558704 h 6424067"/>
              <a:gd name="connsiteX303" fmla="*/ 2925366 w 4503590"/>
              <a:gd name="connsiteY303" fmla="*/ 2584963 h 6424067"/>
              <a:gd name="connsiteX304" fmla="*/ 2898244 w 4503590"/>
              <a:gd name="connsiteY304" fmla="*/ 2630608 h 6424067"/>
              <a:gd name="connsiteX305" fmla="*/ 2916864 w 4503590"/>
              <a:gd name="connsiteY305" fmla="*/ 2674057 h 6424067"/>
              <a:gd name="connsiteX306" fmla="*/ 3007629 w 4503590"/>
              <a:gd name="connsiteY306" fmla="*/ 2709531 h 6424067"/>
              <a:gd name="connsiteX307" fmla="*/ 3110234 w 4503590"/>
              <a:gd name="connsiteY307" fmla="*/ 2709871 h 6424067"/>
              <a:gd name="connsiteX308" fmla="*/ 3219863 w 4503590"/>
              <a:gd name="connsiteY308" fmla="*/ 2715507 h 6424067"/>
              <a:gd name="connsiteX309" fmla="*/ 3331684 w 4503590"/>
              <a:gd name="connsiteY309" fmla="*/ 2766888 h 6424067"/>
              <a:gd name="connsiteX310" fmla="*/ 3367921 w 4503590"/>
              <a:gd name="connsiteY310" fmla="*/ 2801598 h 6424067"/>
              <a:gd name="connsiteX311" fmla="*/ 3367777 w 4503590"/>
              <a:gd name="connsiteY311" fmla="*/ 2845572 h 6424067"/>
              <a:gd name="connsiteX312" fmla="*/ 3305515 w 4503590"/>
              <a:gd name="connsiteY312" fmla="*/ 2879374 h 6424067"/>
              <a:gd name="connsiteX313" fmla="*/ 3235187 w 4503590"/>
              <a:gd name="connsiteY313" fmla="*/ 2870348 h 6424067"/>
              <a:gd name="connsiteX314" fmla="*/ 3161322 w 4503590"/>
              <a:gd name="connsiteY314" fmla="*/ 2866003 h 6424067"/>
              <a:gd name="connsiteX315" fmla="*/ 3091994 w 4503590"/>
              <a:gd name="connsiteY315" fmla="*/ 2909161 h 6424067"/>
              <a:gd name="connsiteX316" fmla="*/ 2996788 w 4503590"/>
              <a:gd name="connsiteY316" fmla="*/ 2976864 h 6424067"/>
              <a:gd name="connsiteX317" fmla="*/ 2921537 w 4503590"/>
              <a:gd name="connsiteY317" fmla="*/ 3037595 h 6424067"/>
              <a:gd name="connsiteX318" fmla="*/ 2934284 w 4503590"/>
              <a:gd name="connsiteY318" fmla="*/ 3083958 h 6424067"/>
              <a:gd name="connsiteX319" fmla="*/ 2988091 w 4503590"/>
              <a:gd name="connsiteY319" fmla="*/ 3124590 h 6424067"/>
              <a:gd name="connsiteX320" fmla="*/ 3008860 w 4503590"/>
              <a:gd name="connsiteY320" fmla="*/ 3228441 h 6424067"/>
              <a:gd name="connsiteX321" fmla="*/ 3096471 w 4503590"/>
              <a:gd name="connsiteY321" fmla="*/ 3331337 h 6424067"/>
              <a:gd name="connsiteX322" fmla="*/ 3177640 w 4503590"/>
              <a:gd name="connsiteY322" fmla="*/ 3433037 h 6424067"/>
              <a:gd name="connsiteX323" fmla="*/ 3174388 w 4503590"/>
              <a:gd name="connsiteY323" fmla="*/ 3529773 h 6424067"/>
              <a:gd name="connsiteX324" fmla="*/ 3117426 w 4503590"/>
              <a:gd name="connsiteY324" fmla="*/ 3556555 h 6424067"/>
              <a:gd name="connsiteX325" fmla="*/ 3033584 w 4503590"/>
              <a:gd name="connsiteY325" fmla="*/ 3555693 h 6424067"/>
              <a:gd name="connsiteX326" fmla="*/ 2951506 w 4503590"/>
              <a:gd name="connsiteY326" fmla="*/ 3552493 h 6424067"/>
              <a:gd name="connsiteX327" fmla="*/ 2892778 w 4503590"/>
              <a:gd name="connsiteY327" fmla="*/ 3581617 h 6424067"/>
              <a:gd name="connsiteX328" fmla="*/ 2893924 w 4503590"/>
              <a:gd name="connsiteY328" fmla="*/ 3589828 h 6424067"/>
              <a:gd name="connsiteX329" fmla="*/ 2881034 w 4503590"/>
              <a:gd name="connsiteY329" fmla="*/ 3587441 h 6424067"/>
              <a:gd name="connsiteX330" fmla="*/ 2877307 w 4503590"/>
              <a:gd name="connsiteY330" fmla="*/ 3650752 h 6424067"/>
              <a:gd name="connsiteX331" fmla="*/ 2902897 w 4503590"/>
              <a:gd name="connsiteY331" fmla="*/ 3714159 h 6424067"/>
              <a:gd name="connsiteX332" fmla="*/ 2922856 w 4503590"/>
              <a:gd name="connsiteY332" fmla="*/ 3707193 h 6424067"/>
              <a:gd name="connsiteX333" fmla="*/ 2919323 w 4503590"/>
              <a:gd name="connsiteY333" fmla="*/ 3711871 h 6424067"/>
              <a:gd name="connsiteX334" fmla="*/ 2996768 w 4503590"/>
              <a:gd name="connsiteY334" fmla="*/ 3696881 h 6424067"/>
              <a:gd name="connsiteX335" fmla="*/ 3075456 w 4503590"/>
              <a:gd name="connsiteY335" fmla="*/ 3660784 h 6424067"/>
              <a:gd name="connsiteX336" fmla="*/ 3084811 w 4503590"/>
              <a:gd name="connsiteY336" fmla="*/ 3667849 h 6424067"/>
              <a:gd name="connsiteX337" fmla="*/ 3075360 w 4503590"/>
              <a:gd name="connsiteY337" fmla="*/ 3690101 h 6424067"/>
              <a:gd name="connsiteX338" fmla="*/ 2983158 w 4503590"/>
              <a:gd name="connsiteY338" fmla="*/ 3734361 h 6424067"/>
              <a:gd name="connsiteX339" fmla="*/ 2890959 w 4503590"/>
              <a:gd name="connsiteY339" fmla="*/ 3778617 h 6424067"/>
              <a:gd name="connsiteX340" fmla="*/ 2891914 w 4503590"/>
              <a:gd name="connsiteY340" fmla="*/ 3845463 h 6424067"/>
              <a:gd name="connsiteX341" fmla="*/ 2892866 w 4503590"/>
              <a:gd name="connsiteY341" fmla="*/ 3912308 h 6424067"/>
              <a:gd name="connsiteX342" fmla="*/ 2858010 w 4503590"/>
              <a:gd name="connsiteY342" fmla="*/ 3992519 h 6424067"/>
              <a:gd name="connsiteX343" fmla="*/ 2831368 w 4503590"/>
              <a:gd name="connsiteY343" fmla="*/ 4071588 h 6424067"/>
              <a:gd name="connsiteX344" fmla="*/ 2856956 w 4503590"/>
              <a:gd name="connsiteY344" fmla="*/ 4134998 h 6424067"/>
              <a:gd name="connsiteX345" fmla="*/ 2910815 w 4503590"/>
              <a:gd name="connsiteY345" fmla="*/ 4160970 h 6424067"/>
              <a:gd name="connsiteX346" fmla="*/ 2993989 w 4503590"/>
              <a:gd name="connsiteY346" fmla="*/ 4187043 h 6424067"/>
              <a:gd name="connsiteX347" fmla="*/ 3078977 w 4503590"/>
              <a:gd name="connsiteY347" fmla="*/ 4196117 h 6424067"/>
              <a:gd name="connsiteX348" fmla="*/ 3147636 w 4503590"/>
              <a:gd name="connsiteY348" fmla="*/ 4178167 h 6424067"/>
              <a:gd name="connsiteX349" fmla="*/ 3209706 w 4503590"/>
              <a:gd name="connsiteY349" fmla="*/ 4202994 h 6424067"/>
              <a:gd name="connsiteX350" fmla="*/ 3211608 w 4503590"/>
              <a:gd name="connsiteY350" fmla="*/ 4336684 h 6424067"/>
              <a:gd name="connsiteX351" fmla="*/ 3087375 w 4503590"/>
              <a:gd name="connsiteY351" fmla="*/ 4316343 h 6424067"/>
              <a:gd name="connsiteX352" fmla="*/ 2965622 w 4503590"/>
              <a:gd name="connsiteY352" fmla="*/ 4253793 h 6424067"/>
              <a:gd name="connsiteX353" fmla="*/ 2951492 w 4503590"/>
              <a:gd name="connsiteY353" fmla="*/ 4272505 h 6424067"/>
              <a:gd name="connsiteX354" fmla="*/ 2867171 w 4503590"/>
              <a:gd name="connsiteY354" fmla="*/ 4238222 h 6424067"/>
              <a:gd name="connsiteX355" fmla="*/ 2832889 w 4503590"/>
              <a:gd name="connsiteY355" fmla="*/ 4232539 h 6424067"/>
              <a:gd name="connsiteX356" fmla="*/ 2815455 w 4503590"/>
              <a:gd name="connsiteY356" fmla="*/ 4242834 h 6424067"/>
              <a:gd name="connsiteX357" fmla="*/ 2798892 w 4503590"/>
              <a:gd name="connsiteY357" fmla="*/ 4318913 h 6424067"/>
              <a:gd name="connsiteX358" fmla="*/ 2810063 w 4503590"/>
              <a:gd name="connsiteY358" fmla="*/ 4398983 h 6424067"/>
              <a:gd name="connsiteX359" fmla="*/ 2866699 w 4503590"/>
              <a:gd name="connsiteY359" fmla="*/ 4464339 h 6424067"/>
              <a:gd name="connsiteX360" fmla="*/ 2876549 w 4503590"/>
              <a:gd name="connsiteY360" fmla="*/ 4462965 h 6424067"/>
              <a:gd name="connsiteX361" fmla="*/ 2903357 w 4503590"/>
              <a:gd name="connsiteY361" fmla="*/ 4467595 h 6424067"/>
              <a:gd name="connsiteX362" fmla="*/ 2956642 w 4503590"/>
              <a:gd name="connsiteY362" fmla="*/ 4489466 h 6424067"/>
              <a:gd name="connsiteX363" fmla="*/ 2985241 w 4503590"/>
              <a:gd name="connsiteY363" fmla="*/ 4529429 h 6424067"/>
              <a:gd name="connsiteX364" fmla="*/ 2986912 w 4503590"/>
              <a:gd name="connsiteY364" fmla="*/ 4556405 h 6424067"/>
              <a:gd name="connsiteX365" fmla="*/ 2920020 w 4503590"/>
              <a:gd name="connsiteY365" fmla="*/ 4572018 h 6424067"/>
              <a:gd name="connsiteX366" fmla="*/ 2826293 w 4503590"/>
              <a:gd name="connsiteY366" fmla="*/ 4545324 h 6424067"/>
              <a:gd name="connsiteX367" fmla="*/ 2816265 w 4503590"/>
              <a:gd name="connsiteY367" fmla="*/ 4563471 h 6424067"/>
              <a:gd name="connsiteX368" fmla="*/ 2806240 w 4503590"/>
              <a:gd name="connsiteY368" fmla="*/ 4581614 h 6424067"/>
              <a:gd name="connsiteX369" fmla="*/ 2798599 w 4503590"/>
              <a:gd name="connsiteY369" fmla="*/ 4586866 h 6424067"/>
              <a:gd name="connsiteX370" fmla="*/ 2790960 w 4503590"/>
              <a:gd name="connsiteY370" fmla="*/ 4592115 h 6424067"/>
              <a:gd name="connsiteX371" fmla="*/ 2787424 w 4503590"/>
              <a:gd name="connsiteY371" fmla="*/ 4596797 h 6424067"/>
              <a:gd name="connsiteX372" fmla="*/ 2748657 w 4503590"/>
              <a:gd name="connsiteY372" fmla="*/ 4618950 h 6424067"/>
              <a:gd name="connsiteX373" fmla="*/ 2747512 w 4503590"/>
              <a:gd name="connsiteY373" fmla="*/ 4610739 h 6424067"/>
              <a:gd name="connsiteX374" fmla="*/ 2746362 w 4503590"/>
              <a:gd name="connsiteY374" fmla="*/ 4602525 h 6424067"/>
              <a:gd name="connsiteX375" fmla="*/ 2716998 w 4503590"/>
              <a:gd name="connsiteY375" fmla="*/ 4617087 h 6424067"/>
              <a:gd name="connsiteX376" fmla="*/ 2659992 w 4503590"/>
              <a:gd name="connsiteY376" fmla="*/ 4658527 h 6424067"/>
              <a:gd name="connsiteX377" fmla="*/ 2574907 w 4503590"/>
              <a:gd name="connsiteY377" fmla="*/ 4678771 h 6424067"/>
              <a:gd name="connsiteX378" fmla="*/ 2465997 w 4503590"/>
              <a:gd name="connsiteY378" fmla="*/ 4633264 h 6424067"/>
              <a:gd name="connsiteX379" fmla="*/ 2425126 w 4503590"/>
              <a:gd name="connsiteY379" fmla="*/ 4580364 h 6424067"/>
              <a:gd name="connsiteX380" fmla="*/ 2389988 w 4503590"/>
              <a:gd name="connsiteY380" fmla="*/ 4568520 h 6424067"/>
              <a:gd name="connsiteX381" fmla="*/ 2378335 w 4503590"/>
              <a:gd name="connsiteY381" fmla="*/ 4545030 h 6424067"/>
              <a:gd name="connsiteX382" fmla="*/ 2311537 w 4503590"/>
              <a:gd name="connsiteY382" fmla="*/ 4531323 h 6424067"/>
              <a:gd name="connsiteX383" fmla="*/ 2244028 w 4503590"/>
              <a:gd name="connsiteY383" fmla="*/ 4557487 h 6424067"/>
              <a:gd name="connsiteX384" fmla="*/ 2178854 w 4503590"/>
              <a:gd name="connsiteY384" fmla="*/ 4585419 h 6424067"/>
              <a:gd name="connsiteX385" fmla="*/ 2123753 w 4503590"/>
              <a:gd name="connsiteY385" fmla="*/ 4580547 h 6424067"/>
              <a:gd name="connsiteX386" fmla="*/ 2055957 w 4503590"/>
              <a:gd name="connsiteY386" fmla="*/ 4514653 h 6424067"/>
              <a:gd name="connsiteX387" fmla="*/ 1988156 w 4503590"/>
              <a:gd name="connsiteY387" fmla="*/ 4448761 h 6424067"/>
              <a:gd name="connsiteX388" fmla="*/ 1909090 w 4503590"/>
              <a:gd name="connsiteY388" fmla="*/ 4422115 h 6424067"/>
              <a:gd name="connsiteX389" fmla="*/ 1844061 w 4503590"/>
              <a:gd name="connsiteY389" fmla="*/ 4406075 h 6424067"/>
              <a:gd name="connsiteX390" fmla="*/ 1822624 w 4503590"/>
              <a:gd name="connsiteY390" fmla="*/ 4327439 h 6424067"/>
              <a:gd name="connsiteX391" fmla="*/ 1801378 w 4503590"/>
              <a:gd name="connsiteY391" fmla="*/ 4190165 h 6424067"/>
              <a:gd name="connsiteX392" fmla="*/ 1773400 w 4503590"/>
              <a:gd name="connsiteY392" fmla="*/ 4139647 h 6424067"/>
              <a:gd name="connsiteX393" fmla="*/ 1722795 w 4503590"/>
              <a:gd name="connsiteY393" fmla="*/ 4016937 h 6424067"/>
              <a:gd name="connsiteX394" fmla="*/ 1699258 w 4503590"/>
              <a:gd name="connsiteY394" fmla="*/ 3863243 h 6424067"/>
              <a:gd name="connsiteX395" fmla="*/ 1751353 w 4503590"/>
              <a:gd name="connsiteY395" fmla="*/ 3711555 h 6424067"/>
              <a:gd name="connsiteX396" fmla="*/ 1789600 w 4503590"/>
              <a:gd name="connsiteY396" fmla="*/ 3670634 h 6424067"/>
              <a:gd name="connsiteX397" fmla="*/ 1820778 w 4503590"/>
              <a:gd name="connsiteY397" fmla="*/ 3639075 h 6424067"/>
              <a:gd name="connsiteX398" fmla="*/ 1812137 w 4503590"/>
              <a:gd name="connsiteY398" fmla="*/ 3592143 h 6424067"/>
              <a:gd name="connsiteX399" fmla="*/ 1771936 w 4503590"/>
              <a:gd name="connsiteY399" fmla="*/ 3514029 h 6424067"/>
              <a:gd name="connsiteX400" fmla="*/ 1721186 w 4503590"/>
              <a:gd name="connsiteY400" fmla="*/ 3435293 h 6424067"/>
              <a:gd name="connsiteX401" fmla="*/ 1685570 w 4503590"/>
              <a:gd name="connsiteY401" fmla="*/ 3390029 h 6424067"/>
              <a:gd name="connsiteX402" fmla="*/ 1666853 w 4503590"/>
              <a:gd name="connsiteY402" fmla="*/ 3375894 h 6424067"/>
              <a:gd name="connsiteX403" fmla="*/ 1617099 w 4503590"/>
              <a:gd name="connsiteY403" fmla="*/ 3349347 h 6424067"/>
              <a:gd name="connsiteX404" fmla="*/ 1552069 w 4503590"/>
              <a:gd name="connsiteY404" fmla="*/ 3333306 h 6424067"/>
              <a:gd name="connsiteX405" fmla="*/ 1487516 w 4503590"/>
              <a:gd name="connsiteY405" fmla="*/ 3350679 h 6424067"/>
              <a:gd name="connsiteX406" fmla="*/ 1462975 w 4503590"/>
              <a:gd name="connsiteY406" fmla="*/ 3324801 h 6424067"/>
              <a:gd name="connsiteX407" fmla="*/ 1409024 w 4503590"/>
              <a:gd name="connsiteY407" fmla="*/ 3328143 h 6424067"/>
              <a:gd name="connsiteX408" fmla="*/ 1428215 w 4503590"/>
              <a:gd name="connsiteY408" fmla="*/ 3375702 h 6424067"/>
              <a:gd name="connsiteX409" fmla="*/ 1450942 w 4503590"/>
              <a:gd name="connsiteY409" fmla="*/ 3418577 h 6424067"/>
              <a:gd name="connsiteX410" fmla="*/ 1467986 w 4503590"/>
              <a:gd name="connsiteY410" fmla="*/ 3405735 h 6424067"/>
              <a:gd name="connsiteX411" fmla="*/ 1490855 w 4503590"/>
              <a:gd name="connsiteY411" fmla="*/ 3404633 h 6424067"/>
              <a:gd name="connsiteX412" fmla="*/ 1466933 w 4503590"/>
              <a:gd name="connsiteY412" fmla="*/ 3548205 h 6424067"/>
              <a:gd name="connsiteX413" fmla="*/ 1447880 w 4503590"/>
              <a:gd name="connsiteY413" fmla="*/ 3636681 h 6424067"/>
              <a:gd name="connsiteX414" fmla="*/ 1418470 w 4503590"/>
              <a:gd name="connsiteY414" fmla="*/ 3665899 h 6424067"/>
              <a:gd name="connsiteX415" fmla="*/ 1404239 w 4503590"/>
              <a:gd name="connsiteY415" fmla="*/ 3713934 h 6424067"/>
              <a:gd name="connsiteX416" fmla="*/ 1386473 w 4503590"/>
              <a:gd name="connsiteY416" fmla="*/ 3766645 h 6424067"/>
              <a:gd name="connsiteX417" fmla="*/ 1377117 w 4503590"/>
              <a:gd name="connsiteY417" fmla="*/ 3759579 h 6424067"/>
              <a:gd name="connsiteX418" fmla="*/ 1383135 w 4503590"/>
              <a:gd name="connsiteY418" fmla="*/ 3712691 h 6424067"/>
              <a:gd name="connsiteX419" fmla="*/ 1339115 w 4503590"/>
              <a:gd name="connsiteY419" fmla="*/ 3727205 h 6424067"/>
              <a:gd name="connsiteX420" fmla="*/ 1295090 w 4503590"/>
              <a:gd name="connsiteY420" fmla="*/ 3741718 h 6424067"/>
              <a:gd name="connsiteX421" fmla="*/ 1245816 w 4503590"/>
              <a:gd name="connsiteY421" fmla="*/ 3748593 h 6424067"/>
              <a:gd name="connsiteX422" fmla="*/ 1236933 w 4503590"/>
              <a:gd name="connsiteY422" fmla="*/ 3774951 h 6424067"/>
              <a:gd name="connsiteX423" fmla="*/ 1224521 w 4503590"/>
              <a:gd name="connsiteY423" fmla="*/ 3805984 h 6424067"/>
              <a:gd name="connsiteX424" fmla="*/ 1111929 w 4503590"/>
              <a:gd name="connsiteY424" fmla="*/ 3809132 h 6424067"/>
              <a:gd name="connsiteX425" fmla="*/ 1098089 w 4503590"/>
              <a:gd name="connsiteY425" fmla="*/ 3739901 h 6424067"/>
              <a:gd name="connsiteX426" fmla="*/ 1074885 w 4503590"/>
              <a:gd name="connsiteY426" fmla="*/ 3663597 h 6424067"/>
              <a:gd name="connsiteX427" fmla="*/ 1076031 w 4503590"/>
              <a:gd name="connsiteY427" fmla="*/ 3671815 h 6424067"/>
              <a:gd name="connsiteX428" fmla="*/ 1057936 w 4503590"/>
              <a:gd name="connsiteY428" fmla="*/ 3647129 h 6424067"/>
              <a:gd name="connsiteX429" fmla="*/ 1021171 w 4503590"/>
              <a:gd name="connsiteY429" fmla="*/ 3593653 h 6424067"/>
              <a:gd name="connsiteX430" fmla="*/ 990282 w 4503590"/>
              <a:gd name="connsiteY430" fmla="*/ 3537262 h 6424067"/>
              <a:gd name="connsiteX431" fmla="*/ 985128 w 4503590"/>
              <a:gd name="connsiteY431" fmla="*/ 3500308 h 6424067"/>
              <a:gd name="connsiteX432" fmla="*/ 993338 w 4503590"/>
              <a:gd name="connsiteY432" fmla="*/ 3499163 h 6424067"/>
              <a:gd name="connsiteX433" fmla="*/ 1005898 w 4503590"/>
              <a:gd name="connsiteY433" fmla="*/ 3424153 h 6424067"/>
              <a:gd name="connsiteX434" fmla="*/ 1052547 w 4503590"/>
              <a:gd name="connsiteY434" fmla="*/ 3323457 h 6424067"/>
              <a:gd name="connsiteX435" fmla="*/ 1098959 w 4503590"/>
              <a:gd name="connsiteY435" fmla="*/ 3296049 h 6424067"/>
              <a:gd name="connsiteX436" fmla="*/ 1124169 w 4503590"/>
              <a:gd name="connsiteY436" fmla="*/ 3296717 h 6424067"/>
              <a:gd name="connsiteX437" fmla="*/ 1130138 w 4503590"/>
              <a:gd name="connsiteY437" fmla="*/ 3264489 h 6424067"/>
              <a:gd name="connsiteX438" fmla="*/ 1127892 w 4503590"/>
              <a:gd name="connsiteY438" fmla="*/ 3233409 h 6424067"/>
              <a:gd name="connsiteX439" fmla="*/ 1151863 w 4503590"/>
              <a:gd name="connsiteY439" fmla="*/ 3255181 h 6424067"/>
              <a:gd name="connsiteX440" fmla="*/ 1172295 w 4503590"/>
              <a:gd name="connsiteY440" fmla="*/ 3281632 h 6424067"/>
              <a:gd name="connsiteX441" fmla="*/ 1242721 w 4503590"/>
              <a:gd name="connsiteY441" fmla="*/ 3261341 h 6424067"/>
              <a:gd name="connsiteX442" fmla="*/ 1328332 w 4503590"/>
              <a:gd name="connsiteY442" fmla="*/ 3259864 h 6424067"/>
              <a:gd name="connsiteX443" fmla="*/ 1241917 w 4503590"/>
              <a:gd name="connsiteY443" fmla="*/ 3150525 h 6424067"/>
              <a:gd name="connsiteX444" fmla="*/ 1202570 w 4503590"/>
              <a:gd name="connsiteY444" fmla="*/ 3168571 h 6424067"/>
              <a:gd name="connsiteX445" fmla="*/ 1172681 w 4503590"/>
              <a:gd name="connsiteY445" fmla="*/ 3164368 h 6424067"/>
              <a:gd name="connsiteX446" fmla="*/ 1156354 w 4503590"/>
              <a:gd name="connsiteY446" fmla="*/ 3137343 h 6424067"/>
              <a:gd name="connsiteX447" fmla="*/ 1129332 w 4503590"/>
              <a:gd name="connsiteY447" fmla="*/ 3153671 h 6424067"/>
              <a:gd name="connsiteX448" fmla="*/ 1109369 w 4503590"/>
              <a:gd name="connsiteY448" fmla="*/ 3160642 h 6424067"/>
              <a:gd name="connsiteX449" fmla="*/ 1106982 w 4503590"/>
              <a:gd name="connsiteY449" fmla="*/ 3173532 h 6424067"/>
              <a:gd name="connsiteX450" fmla="*/ 1009580 w 4503590"/>
              <a:gd name="connsiteY450" fmla="*/ 3195494 h 6424067"/>
              <a:gd name="connsiteX451" fmla="*/ 1022567 w 4503590"/>
              <a:gd name="connsiteY451" fmla="*/ 3168566 h 6424067"/>
              <a:gd name="connsiteX452" fmla="*/ 1051409 w 4503590"/>
              <a:gd name="connsiteY452" fmla="*/ 3135242 h 6424067"/>
              <a:gd name="connsiteX453" fmla="*/ 1083779 w 4503590"/>
              <a:gd name="connsiteY453" fmla="*/ 3097234 h 6424067"/>
              <a:gd name="connsiteX454" fmla="*/ 1030451 w 4503590"/>
              <a:gd name="connsiteY454" fmla="*/ 3090024 h 6424067"/>
              <a:gd name="connsiteX455" fmla="*/ 998221 w 4503590"/>
              <a:gd name="connsiteY455" fmla="*/ 3084055 h 6424067"/>
              <a:gd name="connsiteX456" fmla="*/ 942022 w 4503590"/>
              <a:gd name="connsiteY456" fmla="*/ 3056314 h 6424067"/>
              <a:gd name="connsiteX457" fmla="*/ 905637 w 4503590"/>
              <a:gd name="connsiteY457" fmla="*/ 3065575 h 6424067"/>
              <a:gd name="connsiteX458" fmla="*/ 871595 w 4503590"/>
              <a:gd name="connsiteY458" fmla="*/ 3076605 h 6424067"/>
              <a:gd name="connsiteX459" fmla="*/ 831775 w 4503590"/>
              <a:gd name="connsiteY459" fmla="*/ 3061226 h 6424067"/>
              <a:gd name="connsiteX460" fmla="*/ 855314 w 4503590"/>
              <a:gd name="connsiteY460" fmla="*/ 3034921 h 6424067"/>
              <a:gd name="connsiteX461" fmla="*/ 871789 w 4503590"/>
              <a:gd name="connsiteY461" fmla="*/ 3017971 h 6424067"/>
              <a:gd name="connsiteX462" fmla="*/ 877758 w 4503590"/>
              <a:gd name="connsiteY462" fmla="*/ 2985743 h 6424067"/>
              <a:gd name="connsiteX463" fmla="*/ 859183 w 4503590"/>
              <a:gd name="connsiteY463" fmla="*/ 2927633 h 6424067"/>
              <a:gd name="connsiteX464" fmla="*/ 850882 w 4503590"/>
              <a:gd name="connsiteY464" fmla="*/ 2778092 h 6424067"/>
              <a:gd name="connsiteX465" fmla="*/ 908084 w 4503590"/>
              <a:gd name="connsiteY465" fmla="*/ 2678019 h 6424067"/>
              <a:gd name="connsiteX466" fmla="*/ 1008594 w 4503590"/>
              <a:gd name="connsiteY466" fmla="*/ 2603296 h 6424067"/>
              <a:gd name="connsiteX467" fmla="*/ 1122992 w 4503590"/>
              <a:gd name="connsiteY467" fmla="*/ 2583151 h 6424067"/>
              <a:gd name="connsiteX468" fmla="*/ 1217958 w 4503590"/>
              <a:gd name="connsiteY468" fmla="*/ 2588738 h 6424067"/>
              <a:gd name="connsiteX469" fmla="*/ 1260167 w 4503590"/>
              <a:gd name="connsiteY469" fmla="*/ 2591221 h 6424067"/>
              <a:gd name="connsiteX470" fmla="*/ 1204500 w 4503590"/>
              <a:gd name="connsiteY470" fmla="*/ 2402241 h 6424067"/>
              <a:gd name="connsiteX471" fmla="*/ 1101463 w 4503590"/>
              <a:gd name="connsiteY471" fmla="*/ 2353824 h 6424067"/>
              <a:gd name="connsiteX472" fmla="*/ 914206 w 4503590"/>
              <a:gd name="connsiteY472" fmla="*/ 2241808 h 6424067"/>
              <a:gd name="connsiteX473" fmla="*/ 969925 w 4503590"/>
              <a:gd name="connsiteY473" fmla="*/ 2236125 h 6424067"/>
              <a:gd name="connsiteX474" fmla="*/ 1045462 w 4503590"/>
              <a:gd name="connsiteY474" fmla="*/ 2267452 h 6424067"/>
              <a:gd name="connsiteX475" fmla="*/ 1112161 w 4503590"/>
              <a:gd name="connsiteY475" fmla="*/ 2310473 h 6424067"/>
              <a:gd name="connsiteX476" fmla="*/ 1134385 w 4503590"/>
              <a:gd name="connsiteY476" fmla="*/ 2327256 h 6424067"/>
              <a:gd name="connsiteX477" fmla="*/ 1135557 w 4503590"/>
              <a:gd name="connsiteY477" fmla="*/ 2328140 h 6424067"/>
              <a:gd name="connsiteX478" fmla="*/ 1162484 w 4503590"/>
              <a:gd name="connsiteY478" fmla="*/ 2341128 h 6424067"/>
              <a:gd name="connsiteX479" fmla="*/ 1216294 w 4503590"/>
              <a:gd name="connsiteY479" fmla="*/ 2381763 h 6424067"/>
              <a:gd name="connsiteX480" fmla="*/ 1273636 w 4503590"/>
              <a:gd name="connsiteY480" fmla="*/ 2417711 h 6424067"/>
              <a:gd name="connsiteX481" fmla="*/ 1311162 w 4503590"/>
              <a:gd name="connsiteY481" fmla="*/ 2416666 h 6424067"/>
              <a:gd name="connsiteX482" fmla="*/ 1340720 w 4503590"/>
              <a:gd name="connsiteY482" fmla="*/ 2343469 h 6424067"/>
              <a:gd name="connsiteX483" fmla="*/ 1366743 w 4503590"/>
              <a:gd name="connsiteY483" fmla="*/ 2274957 h 6424067"/>
              <a:gd name="connsiteX484" fmla="*/ 1409767 w 4503590"/>
              <a:gd name="connsiteY484" fmla="*/ 2208254 h 6424067"/>
              <a:gd name="connsiteX485" fmla="*/ 1443429 w 4503590"/>
              <a:gd name="connsiteY485" fmla="*/ 2134486 h 6424067"/>
              <a:gd name="connsiteX486" fmla="*/ 1510466 w 4503590"/>
              <a:gd name="connsiteY486" fmla="*/ 2074901 h 6424067"/>
              <a:gd name="connsiteX487" fmla="*/ 1581035 w 4503590"/>
              <a:gd name="connsiteY487" fmla="*/ 2010636 h 6424067"/>
              <a:gd name="connsiteX488" fmla="*/ 1571678 w 4503590"/>
              <a:gd name="connsiteY488" fmla="*/ 2003570 h 6424067"/>
              <a:gd name="connsiteX489" fmla="*/ 1530711 w 4503590"/>
              <a:gd name="connsiteY489" fmla="*/ 1979980 h 6424067"/>
              <a:gd name="connsiteX490" fmla="*/ 1475710 w 4503590"/>
              <a:gd name="connsiteY490" fmla="*/ 1945793 h 6424067"/>
              <a:gd name="connsiteX491" fmla="*/ 1438372 w 4503590"/>
              <a:gd name="connsiteY491" fmla="*/ 1888213 h 6424067"/>
              <a:gd name="connsiteX492" fmla="*/ 1461915 w 4503590"/>
              <a:gd name="connsiteY492" fmla="*/ 1861904 h 6424067"/>
              <a:gd name="connsiteX493" fmla="*/ 1504265 w 4503590"/>
              <a:gd name="connsiteY493" fmla="*/ 1820412 h 6424067"/>
              <a:gd name="connsiteX494" fmla="*/ 1488079 w 4503590"/>
              <a:gd name="connsiteY494" fmla="*/ 1749416 h 6424067"/>
              <a:gd name="connsiteX495" fmla="*/ 1522362 w 4503590"/>
              <a:gd name="connsiteY495" fmla="*/ 1665096 h 6424067"/>
              <a:gd name="connsiteX496" fmla="*/ 1559563 w 4503590"/>
              <a:gd name="connsiteY496" fmla="*/ 1586650 h 6424067"/>
              <a:gd name="connsiteX497" fmla="*/ 1552113 w 4503590"/>
              <a:gd name="connsiteY497" fmla="*/ 1533272 h 6424067"/>
              <a:gd name="connsiteX498" fmla="*/ 1533969 w 4503590"/>
              <a:gd name="connsiteY498" fmla="*/ 1523239 h 6424067"/>
              <a:gd name="connsiteX499" fmla="*/ 1507614 w 4503590"/>
              <a:gd name="connsiteY499" fmla="*/ 1514361 h 6424067"/>
              <a:gd name="connsiteX500" fmla="*/ 1501984 w 4503590"/>
              <a:gd name="connsiteY500" fmla="*/ 1443982 h 6424067"/>
              <a:gd name="connsiteX501" fmla="*/ 1545430 w 4503590"/>
              <a:gd name="connsiteY501" fmla="*/ 1425362 h 6424067"/>
              <a:gd name="connsiteX502" fmla="*/ 1592319 w 4503590"/>
              <a:gd name="connsiteY502" fmla="*/ 1431379 h 6424067"/>
              <a:gd name="connsiteX503" fmla="*/ 1615616 w 4503590"/>
              <a:gd name="connsiteY503" fmla="*/ 1478362 h 6424067"/>
              <a:gd name="connsiteX504" fmla="*/ 1643594 w 4503590"/>
              <a:gd name="connsiteY504" fmla="*/ 1528880 h 6424067"/>
              <a:gd name="connsiteX505" fmla="*/ 1661167 w 4503590"/>
              <a:gd name="connsiteY505" fmla="*/ 1534798 h 6424067"/>
              <a:gd name="connsiteX506" fmla="*/ 1660545 w 4503590"/>
              <a:gd name="connsiteY506" fmla="*/ 1545350 h 6424067"/>
              <a:gd name="connsiteX507" fmla="*/ 1672812 w 4503590"/>
              <a:gd name="connsiteY507" fmla="*/ 1558290 h 6424067"/>
              <a:gd name="connsiteX508" fmla="*/ 1692869 w 4503590"/>
              <a:gd name="connsiteY508" fmla="*/ 1522001 h 6424067"/>
              <a:gd name="connsiteX509" fmla="*/ 1707000 w 4503590"/>
              <a:gd name="connsiteY509" fmla="*/ 1503289 h 6424067"/>
              <a:gd name="connsiteX510" fmla="*/ 1799156 w 4503590"/>
              <a:gd name="connsiteY510" fmla="*/ 1473686 h 6424067"/>
              <a:gd name="connsiteX511" fmla="*/ 1951371 w 4503590"/>
              <a:gd name="connsiteY511" fmla="*/ 1364545 h 6424067"/>
              <a:gd name="connsiteX512" fmla="*/ 1949702 w 4503590"/>
              <a:gd name="connsiteY512" fmla="*/ 1337569 h 6424067"/>
              <a:gd name="connsiteX513" fmla="*/ 1947555 w 4503590"/>
              <a:gd name="connsiteY513" fmla="*/ 1277168 h 6424067"/>
              <a:gd name="connsiteX514" fmla="*/ 1947174 w 4503590"/>
              <a:gd name="connsiteY514" fmla="*/ 1214429 h 6424067"/>
              <a:gd name="connsiteX515" fmla="*/ 1954333 w 4503590"/>
              <a:gd name="connsiteY515" fmla="*/ 1175755 h 6424067"/>
              <a:gd name="connsiteX516" fmla="*/ 1533599 w 4503590"/>
              <a:gd name="connsiteY516" fmla="*/ 1100495 h 6424067"/>
              <a:gd name="connsiteX517" fmla="*/ 1548112 w 4503590"/>
              <a:gd name="connsiteY517" fmla="*/ 1144521 h 6424067"/>
              <a:gd name="connsiteX518" fmla="*/ 1525098 w 4503590"/>
              <a:gd name="connsiteY518" fmla="*/ 1189592 h 6424067"/>
              <a:gd name="connsiteX519" fmla="*/ 1533599 w 4503590"/>
              <a:gd name="connsiteY519" fmla="*/ 1100495 h 6424067"/>
              <a:gd name="connsiteX520" fmla="*/ 2966179 w 4503590"/>
              <a:gd name="connsiteY520" fmla="*/ 1047154 h 6424067"/>
              <a:gd name="connsiteX521" fmla="*/ 3018318 w 4503590"/>
              <a:gd name="connsiteY521" fmla="*/ 1060806 h 6424067"/>
              <a:gd name="connsiteX522" fmla="*/ 3019369 w 4503590"/>
              <a:gd name="connsiteY522" fmla="*/ 1098336 h 6424067"/>
              <a:gd name="connsiteX523" fmla="*/ 2969993 w 4503590"/>
              <a:gd name="connsiteY523" fmla="*/ 1134529 h 6424067"/>
              <a:gd name="connsiteX524" fmla="*/ 2924254 w 4503590"/>
              <a:gd name="connsiteY524" fmla="*/ 1136725 h 6424067"/>
              <a:gd name="connsiteX525" fmla="*/ 2918429 w 4503590"/>
              <a:gd name="connsiteY525" fmla="*/ 1124974 h 6424067"/>
              <a:gd name="connsiteX526" fmla="*/ 2919769 w 4503590"/>
              <a:gd name="connsiteY526" fmla="*/ 1074558 h 6424067"/>
              <a:gd name="connsiteX527" fmla="*/ 2966179 w 4503590"/>
              <a:gd name="connsiteY527" fmla="*/ 1047154 h 6424067"/>
              <a:gd name="connsiteX528" fmla="*/ 3866967 w 4503590"/>
              <a:gd name="connsiteY528" fmla="*/ 812644 h 6424067"/>
              <a:gd name="connsiteX529" fmla="*/ 3918535 w 4503590"/>
              <a:gd name="connsiteY529" fmla="*/ 822194 h 6424067"/>
              <a:gd name="connsiteX530" fmla="*/ 3904302 w 4503590"/>
              <a:gd name="connsiteY530" fmla="*/ 870227 h 6424067"/>
              <a:gd name="connsiteX531" fmla="*/ 3819789 w 4503590"/>
              <a:gd name="connsiteY531" fmla="*/ 894576 h 6424067"/>
              <a:gd name="connsiteX532" fmla="*/ 3843378 w 4503590"/>
              <a:gd name="connsiteY532" fmla="*/ 853610 h 6424067"/>
              <a:gd name="connsiteX533" fmla="*/ 3866967 w 4503590"/>
              <a:gd name="connsiteY533" fmla="*/ 812644 h 6424067"/>
              <a:gd name="connsiteX534" fmla="*/ 2107779 w 4503590"/>
              <a:gd name="connsiteY534" fmla="*/ 782831 h 6424067"/>
              <a:gd name="connsiteX535" fmla="*/ 2149055 w 4503590"/>
              <a:gd name="connsiteY535" fmla="*/ 801141 h 6424067"/>
              <a:gd name="connsiteX536" fmla="*/ 2178225 w 4503590"/>
              <a:gd name="connsiteY536" fmla="*/ 845213 h 6424067"/>
              <a:gd name="connsiteX537" fmla="*/ 2197325 w 4503590"/>
              <a:gd name="connsiteY537" fmla="*/ 922087 h 6424067"/>
              <a:gd name="connsiteX538" fmla="*/ 2198803 w 4503590"/>
              <a:gd name="connsiteY538" fmla="*/ 1007696 h 6424067"/>
              <a:gd name="connsiteX539" fmla="*/ 2175116 w 4503590"/>
              <a:gd name="connsiteY539" fmla="*/ 1077974 h 6424067"/>
              <a:gd name="connsiteX540" fmla="*/ 2096525 w 4503590"/>
              <a:gd name="connsiteY540" fmla="*/ 1084752 h 6424067"/>
              <a:gd name="connsiteX541" fmla="*/ 2088124 w 4503590"/>
              <a:gd name="connsiteY541" fmla="*/ 964531 h 6424067"/>
              <a:gd name="connsiteX542" fmla="*/ 2067982 w 4503590"/>
              <a:gd name="connsiteY542" fmla="*/ 850128 h 6424067"/>
              <a:gd name="connsiteX543" fmla="*/ 2077529 w 4503590"/>
              <a:gd name="connsiteY543" fmla="*/ 798565 h 6424067"/>
              <a:gd name="connsiteX544" fmla="*/ 2107779 w 4503590"/>
              <a:gd name="connsiteY544" fmla="*/ 782831 h 6424067"/>
              <a:gd name="connsiteX545" fmla="*/ 960464 w 4503590"/>
              <a:gd name="connsiteY545" fmla="*/ 653008 h 6424067"/>
              <a:gd name="connsiteX546" fmla="*/ 1048313 w 4503590"/>
              <a:gd name="connsiteY546" fmla="*/ 682611 h 6424067"/>
              <a:gd name="connsiteX547" fmla="*/ 1078392 w 4503590"/>
              <a:gd name="connsiteY547" fmla="*/ 808186 h 6424067"/>
              <a:gd name="connsiteX548" fmla="*/ 1163043 w 4503590"/>
              <a:gd name="connsiteY548" fmla="*/ 919862 h 6424067"/>
              <a:gd name="connsiteX549" fmla="*/ 1186677 w 4503590"/>
              <a:gd name="connsiteY549" fmla="*/ 1044246 h 6424067"/>
              <a:gd name="connsiteX550" fmla="*/ 1104887 w 4503590"/>
              <a:gd name="connsiteY550" fmla="*/ 953095 h 6424067"/>
              <a:gd name="connsiteX551" fmla="*/ 1026636 w 4503590"/>
              <a:gd name="connsiteY551" fmla="*/ 857267 h 6424067"/>
              <a:gd name="connsiteX552" fmla="*/ 923409 w 4503590"/>
              <a:gd name="connsiteY552" fmla="*/ 867481 h 6424067"/>
              <a:gd name="connsiteX553" fmla="*/ 867403 w 4503590"/>
              <a:gd name="connsiteY553" fmla="*/ 781107 h 6424067"/>
              <a:gd name="connsiteX554" fmla="*/ 892376 w 4503590"/>
              <a:gd name="connsiteY554" fmla="*/ 675064 h 6424067"/>
              <a:gd name="connsiteX555" fmla="*/ 960464 w 4503590"/>
              <a:gd name="connsiteY555" fmla="*/ 653008 h 6424067"/>
              <a:gd name="connsiteX556" fmla="*/ 2290324 w 4503590"/>
              <a:gd name="connsiteY556" fmla="*/ 320961 h 6424067"/>
              <a:gd name="connsiteX557" fmla="*/ 2308349 w 4503590"/>
              <a:gd name="connsiteY557" fmla="*/ 322631 h 6424067"/>
              <a:gd name="connsiteX558" fmla="*/ 2335850 w 4503590"/>
              <a:gd name="connsiteY558" fmla="*/ 339729 h 6424067"/>
              <a:gd name="connsiteX559" fmla="*/ 2350985 w 4503590"/>
              <a:gd name="connsiteY559" fmla="*/ 373195 h 6424067"/>
              <a:gd name="connsiteX560" fmla="*/ 2336706 w 4503590"/>
              <a:gd name="connsiteY560" fmla="*/ 435891 h 6424067"/>
              <a:gd name="connsiteX561" fmla="*/ 2321904 w 4503590"/>
              <a:gd name="connsiteY561" fmla="*/ 479811 h 6424067"/>
              <a:gd name="connsiteX562" fmla="*/ 2296405 w 4503590"/>
              <a:gd name="connsiteY562" fmla="*/ 567094 h 6424067"/>
              <a:gd name="connsiteX563" fmla="*/ 2261499 w 4503590"/>
              <a:gd name="connsiteY563" fmla="*/ 661965 h 6424067"/>
              <a:gd name="connsiteX564" fmla="*/ 2223160 w 4503590"/>
              <a:gd name="connsiteY564" fmla="*/ 732201 h 6424067"/>
              <a:gd name="connsiteX565" fmla="*/ 2184389 w 4503590"/>
              <a:gd name="connsiteY565" fmla="*/ 754351 h 6424067"/>
              <a:gd name="connsiteX566" fmla="*/ 2157652 w 4503590"/>
              <a:gd name="connsiteY566" fmla="*/ 682734 h 6424067"/>
              <a:gd name="connsiteX567" fmla="*/ 2174986 w 4503590"/>
              <a:gd name="connsiteY567" fmla="*/ 581939 h 6424067"/>
              <a:gd name="connsiteX568" fmla="*/ 2206356 w 4503590"/>
              <a:gd name="connsiteY568" fmla="*/ 491748 h 6424067"/>
              <a:gd name="connsiteX569" fmla="*/ 2218202 w 4503590"/>
              <a:gd name="connsiteY569" fmla="*/ 456606 h 6424067"/>
              <a:gd name="connsiteX570" fmla="*/ 2236537 w 4503590"/>
              <a:gd name="connsiteY570" fmla="*/ 408001 h 6424067"/>
              <a:gd name="connsiteX571" fmla="*/ 2272539 w 4503590"/>
              <a:gd name="connsiteY571" fmla="*/ 336002 h 6424067"/>
              <a:gd name="connsiteX572" fmla="*/ 2290324 w 4503590"/>
              <a:gd name="connsiteY572" fmla="*/ 320961 h 6424067"/>
              <a:gd name="connsiteX573" fmla="*/ 2042624 w 4503590"/>
              <a:gd name="connsiteY573" fmla="*/ 744 h 6424067"/>
              <a:gd name="connsiteX574" fmla="*/ 2067239 w 4503590"/>
              <a:gd name="connsiteY574" fmla="*/ 4635 h 6424067"/>
              <a:gd name="connsiteX575" fmla="*/ 2023598 w 4503590"/>
              <a:gd name="connsiteY575" fmla="*/ 81889 h 6424067"/>
              <a:gd name="connsiteX576" fmla="*/ 2022643 w 4503590"/>
              <a:gd name="connsiteY576" fmla="*/ 15042 h 6424067"/>
              <a:gd name="connsiteX577" fmla="*/ 2042624 w 4503590"/>
              <a:gd name="connsiteY577" fmla="*/ 744 h 6424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</a:cxnLst>
            <a:rect l="l" t="t" r="r" b="b"/>
            <a:pathLst>
              <a:path w="4503590" h="6424067">
                <a:moveTo>
                  <a:pt x="2552133" y="6367825"/>
                </a:moveTo>
                <a:cubicBezTo>
                  <a:pt x="2563021" y="6385839"/>
                  <a:pt x="2563751" y="6401089"/>
                  <a:pt x="2554330" y="6413565"/>
                </a:cubicBezTo>
                <a:cubicBezTo>
                  <a:pt x="2549621" y="6419801"/>
                  <a:pt x="2544527" y="6423307"/>
                  <a:pt x="2539053" y="6424067"/>
                </a:cubicBezTo>
                <a:cubicBezTo>
                  <a:pt x="2526577" y="6414645"/>
                  <a:pt x="2522502" y="6405446"/>
                  <a:pt x="2526832" y="6396471"/>
                </a:cubicBezTo>
                <a:cubicBezTo>
                  <a:pt x="2531159" y="6387493"/>
                  <a:pt x="2534500" y="6381447"/>
                  <a:pt x="2536857" y="6378327"/>
                </a:cubicBezTo>
                <a:lnTo>
                  <a:pt x="2540389" y="6373649"/>
                </a:lnTo>
                <a:cubicBezTo>
                  <a:pt x="2540389" y="6373649"/>
                  <a:pt x="2544304" y="6371705"/>
                  <a:pt x="2552133" y="6367825"/>
                </a:cubicBezTo>
                <a:close/>
                <a:moveTo>
                  <a:pt x="1912080" y="5050584"/>
                </a:moveTo>
                <a:cubicBezTo>
                  <a:pt x="1959382" y="5049567"/>
                  <a:pt x="2004519" y="5053039"/>
                  <a:pt x="2047491" y="5060996"/>
                </a:cubicBezTo>
                <a:cubicBezTo>
                  <a:pt x="2090462" y="5068957"/>
                  <a:pt x="2119746" y="5078824"/>
                  <a:pt x="2135343" y="5090602"/>
                </a:cubicBezTo>
                <a:cubicBezTo>
                  <a:pt x="2166536" y="5114157"/>
                  <a:pt x="2179903" y="5149965"/>
                  <a:pt x="2175447" y="5198034"/>
                </a:cubicBezTo>
                <a:cubicBezTo>
                  <a:pt x="2170990" y="5246097"/>
                  <a:pt x="2174172" y="5288912"/>
                  <a:pt x="2184991" y="5326471"/>
                </a:cubicBezTo>
                <a:cubicBezTo>
                  <a:pt x="2188046" y="5348370"/>
                  <a:pt x="2188940" y="5374758"/>
                  <a:pt x="2187664" y="5405632"/>
                </a:cubicBezTo>
                <a:cubicBezTo>
                  <a:pt x="2186392" y="5436509"/>
                  <a:pt x="2166909" y="5476905"/>
                  <a:pt x="2129222" y="5526812"/>
                </a:cubicBezTo>
                <a:cubicBezTo>
                  <a:pt x="2115088" y="5545529"/>
                  <a:pt x="2088442" y="5564591"/>
                  <a:pt x="2049293" y="5584009"/>
                </a:cubicBezTo>
                <a:cubicBezTo>
                  <a:pt x="2010142" y="5603425"/>
                  <a:pt x="1967675" y="5619115"/>
                  <a:pt x="1921903" y="5631087"/>
                </a:cubicBezTo>
                <a:cubicBezTo>
                  <a:pt x="1876126" y="5643053"/>
                  <a:pt x="1831741" y="5649941"/>
                  <a:pt x="1788734" y="5651756"/>
                </a:cubicBezTo>
                <a:cubicBezTo>
                  <a:pt x="1745737" y="5653569"/>
                  <a:pt x="1713313" y="5646230"/>
                  <a:pt x="1691480" y="5629742"/>
                </a:cubicBezTo>
                <a:cubicBezTo>
                  <a:pt x="1679000" y="5620318"/>
                  <a:pt x="1664407" y="5600731"/>
                  <a:pt x="1647694" y="5570965"/>
                </a:cubicBezTo>
                <a:cubicBezTo>
                  <a:pt x="1630987" y="5541203"/>
                  <a:pt x="1614274" y="5511438"/>
                  <a:pt x="1597563" y="5481681"/>
                </a:cubicBezTo>
                <a:cubicBezTo>
                  <a:pt x="1580854" y="5451919"/>
                  <a:pt x="1566483" y="5423922"/>
                  <a:pt x="1554454" y="5397693"/>
                </a:cubicBezTo>
                <a:cubicBezTo>
                  <a:pt x="1542424" y="5371463"/>
                  <a:pt x="1536406" y="5358350"/>
                  <a:pt x="1536406" y="5358350"/>
                </a:cubicBezTo>
                <a:cubicBezTo>
                  <a:pt x="1552960" y="5316971"/>
                  <a:pt x="1554820" y="5285315"/>
                  <a:pt x="1541993" y="5263384"/>
                </a:cubicBezTo>
                <a:cubicBezTo>
                  <a:pt x="1529164" y="5241450"/>
                  <a:pt x="1530996" y="5219567"/>
                  <a:pt x="1547487" y="5197729"/>
                </a:cubicBezTo>
                <a:cubicBezTo>
                  <a:pt x="1587530" y="5144702"/>
                  <a:pt x="1633400" y="5103416"/>
                  <a:pt x="1685094" y="5073880"/>
                </a:cubicBezTo>
                <a:cubicBezTo>
                  <a:pt x="1700755" y="5066114"/>
                  <a:pt x="1730678" y="5060544"/>
                  <a:pt x="1774859" y="5057170"/>
                </a:cubicBezTo>
                <a:cubicBezTo>
                  <a:pt x="1819038" y="5053796"/>
                  <a:pt x="1864782" y="5051602"/>
                  <a:pt x="1912080" y="5050584"/>
                </a:cubicBezTo>
                <a:close/>
                <a:moveTo>
                  <a:pt x="1552116" y="4323234"/>
                </a:moveTo>
                <a:cubicBezTo>
                  <a:pt x="1564228" y="4325032"/>
                  <a:pt x="1578862" y="4332409"/>
                  <a:pt x="1596019" y="4345364"/>
                </a:cubicBezTo>
                <a:cubicBezTo>
                  <a:pt x="1565395" y="4385918"/>
                  <a:pt x="1543844" y="4401481"/>
                  <a:pt x="1531368" y="4392060"/>
                </a:cubicBezTo>
                <a:cubicBezTo>
                  <a:pt x="1509530" y="4375570"/>
                  <a:pt x="1506861" y="4356409"/>
                  <a:pt x="1523351" y="4334571"/>
                </a:cubicBezTo>
                <a:cubicBezTo>
                  <a:pt x="1530416" y="4325215"/>
                  <a:pt x="1540005" y="4321435"/>
                  <a:pt x="1552116" y="4323234"/>
                </a:cubicBezTo>
                <a:close/>
                <a:moveTo>
                  <a:pt x="3355572" y="4063338"/>
                </a:moveTo>
                <a:cubicBezTo>
                  <a:pt x="3375912" y="4059107"/>
                  <a:pt x="3396997" y="4065236"/>
                  <a:pt x="3418835" y="4081727"/>
                </a:cubicBezTo>
                <a:cubicBezTo>
                  <a:pt x="3421954" y="4084082"/>
                  <a:pt x="3424487" y="4087216"/>
                  <a:pt x="3426426" y="4091128"/>
                </a:cubicBezTo>
                <a:cubicBezTo>
                  <a:pt x="3428367" y="4095046"/>
                  <a:pt x="3432456" y="4099359"/>
                  <a:pt x="3438697" y="4104071"/>
                </a:cubicBezTo>
                <a:cubicBezTo>
                  <a:pt x="3446465" y="4119729"/>
                  <a:pt x="3453641" y="4136170"/>
                  <a:pt x="3460232" y="4153393"/>
                </a:cubicBezTo>
                <a:cubicBezTo>
                  <a:pt x="3466820" y="4170613"/>
                  <a:pt x="3465400" y="4185462"/>
                  <a:pt x="3455978" y="4197939"/>
                </a:cubicBezTo>
                <a:cubicBezTo>
                  <a:pt x="3439488" y="4219775"/>
                  <a:pt x="3416013" y="4226539"/>
                  <a:pt x="3385555" y="4218232"/>
                </a:cubicBezTo>
                <a:cubicBezTo>
                  <a:pt x="3355091" y="4209919"/>
                  <a:pt x="3323849" y="4201024"/>
                  <a:pt x="3291830" y="4191537"/>
                </a:cubicBezTo>
                <a:cubicBezTo>
                  <a:pt x="3294246" y="4168872"/>
                  <a:pt x="3289615" y="4150683"/>
                  <a:pt x="3277936" y="4136964"/>
                </a:cubicBezTo>
                <a:cubicBezTo>
                  <a:pt x="3266254" y="4123243"/>
                  <a:pt x="3269454" y="4101168"/>
                  <a:pt x="3287532" y="4070739"/>
                </a:cubicBezTo>
                <a:cubicBezTo>
                  <a:pt x="3312552" y="4070040"/>
                  <a:pt x="3335229" y="4067573"/>
                  <a:pt x="3355572" y="4063338"/>
                </a:cubicBezTo>
                <a:close/>
                <a:moveTo>
                  <a:pt x="1386474" y="3766647"/>
                </a:moveTo>
                <a:lnTo>
                  <a:pt x="1395834" y="3773716"/>
                </a:lnTo>
                <a:cubicBezTo>
                  <a:pt x="1391885" y="3785426"/>
                  <a:pt x="1384025" y="3799082"/>
                  <a:pt x="1372248" y="3814678"/>
                </a:cubicBezTo>
                <a:cubicBezTo>
                  <a:pt x="1353402" y="3839636"/>
                  <a:pt x="1340860" y="3849756"/>
                  <a:pt x="1334620" y="3845043"/>
                </a:cubicBezTo>
                <a:cubicBezTo>
                  <a:pt x="1328383" y="3840334"/>
                  <a:pt x="1331949" y="3825883"/>
                  <a:pt x="1345317" y="3801694"/>
                </a:cubicBezTo>
                <a:cubicBezTo>
                  <a:pt x="1356266" y="3800163"/>
                  <a:pt x="1369986" y="3788481"/>
                  <a:pt x="1386474" y="3766647"/>
                </a:cubicBezTo>
                <a:close/>
                <a:moveTo>
                  <a:pt x="3752978" y="3566263"/>
                </a:moveTo>
                <a:cubicBezTo>
                  <a:pt x="3811226" y="3563719"/>
                  <a:pt x="3873105" y="3587180"/>
                  <a:pt x="3938612" y="3636646"/>
                </a:cubicBezTo>
                <a:cubicBezTo>
                  <a:pt x="3972927" y="3662559"/>
                  <a:pt x="4003913" y="3689629"/>
                  <a:pt x="4031571" y="3717865"/>
                </a:cubicBezTo>
                <a:cubicBezTo>
                  <a:pt x="4059232" y="3746099"/>
                  <a:pt x="4063639" y="3772696"/>
                  <a:pt x="4044797" y="3797649"/>
                </a:cubicBezTo>
                <a:cubicBezTo>
                  <a:pt x="4047153" y="3794529"/>
                  <a:pt x="4045961" y="3800975"/>
                  <a:pt x="4041214" y="3816988"/>
                </a:cubicBezTo>
                <a:cubicBezTo>
                  <a:pt x="4036470" y="3832998"/>
                  <a:pt x="4032114" y="3851744"/>
                  <a:pt x="4028130" y="3873227"/>
                </a:cubicBezTo>
                <a:cubicBezTo>
                  <a:pt x="4024153" y="3894716"/>
                  <a:pt x="4020573" y="3914055"/>
                  <a:pt x="4017388" y="3931241"/>
                </a:cubicBezTo>
                <a:cubicBezTo>
                  <a:pt x="4014205" y="3948430"/>
                  <a:pt x="4012612" y="3957026"/>
                  <a:pt x="4012612" y="3957026"/>
                </a:cubicBezTo>
                <a:cubicBezTo>
                  <a:pt x="4018849" y="3961736"/>
                  <a:pt x="4016080" y="3971891"/>
                  <a:pt x="4004303" y="3987487"/>
                </a:cubicBezTo>
                <a:cubicBezTo>
                  <a:pt x="3983103" y="4015561"/>
                  <a:pt x="3956447" y="4039513"/>
                  <a:pt x="3924326" y="4059346"/>
                </a:cubicBezTo>
                <a:cubicBezTo>
                  <a:pt x="3892208" y="4079174"/>
                  <a:pt x="3859326" y="4093527"/>
                  <a:pt x="3825681" y="4102409"/>
                </a:cubicBezTo>
                <a:cubicBezTo>
                  <a:pt x="3792034" y="4111285"/>
                  <a:pt x="3761335" y="4116269"/>
                  <a:pt x="3733578" y="4117353"/>
                </a:cubicBezTo>
                <a:cubicBezTo>
                  <a:pt x="3705824" y="4118434"/>
                  <a:pt x="3685707" y="4114263"/>
                  <a:pt x="3673225" y="4104838"/>
                </a:cubicBezTo>
                <a:cubicBezTo>
                  <a:pt x="3651393" y="4088352"/>
                  <a:pt x="3626435" y="4069505"/>
                  <a:pt x="3598362" y="4048306"/>
                </a:cubicBezTo>
                <a:cubicBezTo>
                  <a:pt x="3570288" y="4027106"/>
                  <a:pt x="3545748" y="4001229"/>
                  <a:pt x="3524738" y="3970665"/>
                </a:cubicBezTo>
                <a:cubicBezTo>
                  <a:pt x="3503731" y="3940109"/>
                  <a:pt x="3489776" y="3905082"/>
                  <a:pt x="3482871" y="3865577"/>
                </a:cubicBezTo>
                <a:cubicBezTo>
                  <a:pt x="3475964" y="3826077"/>
                  <a:pt x="3482761" y="3779776"/>
                  <a:pt x="3503261" y="3726684"/>
                </a:cubicBezTo>
                <a:cubicBezTo>
                  <a:pt x="3611487" y="3622283"/>
                  <a:pt x="3694726" y="3568809"/>
                  <a:pt x="3752978" y="3566263"/>
                </a:cubicBezTo>
                <a:close/>
                <a:moveTo>
                  <a:pt x="3843979" y="3528452"/>
                </a:moveTo>
                <a:cubicBezTo>
                  <a:pt x="3850219" y="3533165"/>
                  <a:pt x="3854486" y="3543731"/>
                  <a:pt x="3856777" y="3560153"/>
                </a:cubicBezTo>
                <a:cubicBezTo>
                  <a:pt x="3840413" y="3542903"/>
                  <a:pt x="3833414" y="3532718"/>
                  <a:pt x="3835770" y="3529598"/>
                </a:cubicBezTo>
                <a:close/>
                <a:moveTo>
                  <a:pt x="4037579" y="3183299"/>
                </a:moveTo>
                <a:cubicBezTo>
                  <a:pt x="4049404" y="3183044"/>
                  <a:pt x="4061650" y="3188312"/>
                  <a:pt x="4074318" y="3199104"/>
                </a:cubicBezTo>
                <a:cubicBezTo>
                  <a:pt x="4099657" y="3220685"/>
                  <a:pt x="4124832" y="3231127"/>
                  <a:pt x="4149854" y="3230424"/>
                </a:cubicBezTo>
                <a:cubicBezTo>
                  <a:pt x="4149854" y="3230424"/>
                  <a:pt x="4149056" y="3234721"/>
                  <a:pt x="4147466" y="3243320"/>
                </a:cubicBezTo>
                <a:lnTo>
                  <a:pt x="4156823" y="3250386"/>
                </a:lnTo>
                <a:cubicBezTo>
                  <a:pt x="4162299" y="3249622"/>
                  <a:pt x="4172454" y="3252391"/>
                  <a:pt x="4187287" y="3258692"/>
                </a:cubicBezTo>
                <a:cubicBezTo>
                  <a:pt x="4202118" y="3264998"/>
                  <a:pt x="4217145" y="3272670"/>
                  <a:pt x="4232356" y="3281710"/>
                </a:cubicBezTo>
                <a:cubicBezTo>
                  <a:pt x="4247573" y="3290749"/>
                  <a:pt x="4260639" y="3299391"/>
                  <a:pt x="4271558" y="3307636"/>
                </a:cubicBezTo>
                <a:cubicBezTo>
                  <a:pt x="4282477" y="3315881"/>
                  <a:pt x="4287934" y="3320002"/>
                  <a:pt x="4287934" y="3320002"/>
                </a:cubicBezTo>
                <a:cubicBezTo>
                  <a:pt x="4292578" y="3333308"/>
                  <a:pt x="4293723" y="3341519"/>
                  <a:pt x="4291367" y="3344639"/>
                </a:cubicBezTo>
                <a:cubicBezTo>
                  <a:pt x="4291367" y="3344639"/>
                  <a:pt x="4278878" y="3340101"/>
                  <a:pt x="4253891" y="3331032"/>
                </a:cubicBezTo>
                <a:cubicBezTo>
                  <a:pt x="4228903" y="3321961"/>
                  <a:pt x="4201384" y="3309749"/>
                  <a:pt x="4171339" y="3294407"/>
                </a:cubicBezTo>
                <a:cubicBezTo>
                  <a:pt x="4141291" y="3279063"/>
                  <a:pt x="4110461" y="3263134"/>
                  <a:pt x="4078854" y="3246613"/>
                </a:cubicBezTo>
                <a:cubicBezTo>
                  <a:pt x="4047244" y="3230089"/>
                  <a:pt x="4022085" y="3214766"/>
                  <a:pt x="4003369" y="3200632"/>
                </a:cubicBezTo>
                <a:cubicBezTo>
                  <a:pt x="4014351" y="3189332"/>
                  <a:pt x="4025755" y="3183554"/>
                  <a:pt x="4037579" y="3183299"/>
                </a:cubicBezTo>
                <a:close/>
                <a:moveTo>
                  <a:pt x="275486" y="3019535"/>
                </a:moveTo>
                <a:cubicBezTo>
                  <a:pt x="304799" y="3019628"/>
                  <a:pt x="327259" y="3025565"/>
                  <a:pt x="342856" y="3037343"/>
                </a:cubicBezTo>
                <a:cubicBezTo>
                  <a:pt x="342856" y="3037343"/>
                  <a:pt x="348887" y="3045574"/>
                  <a:pt x="360950" y="3062030"/>
                </a:cubicBezTo>
                <a:cubicBezTo>
                  <a:pt x="373014" y="3078486"/>
                  <a:pt x="386824" y="3097489"/>
                  <a:pt x="402395" y="3119040"/>
                </a:cubicBezTo>
                <a:cubicBezTo>
                  <a:pt x="417956" y="3140590"/>
                  <a:pt x="430003" y="3161931"/>
                  <a:pt x="438534" y="3183065"/>
                </a:cubicBezTo>
                <a:cubicBezTo>
                  <a:pt x="447062" y="3204204"/>
                  <a:pt x="446619" y="3221008"/>
                  <a:pt x="437194" y="3233489"/>
                </a:cubicBezTo>
                <a:cubicBezTo>
                  <a:pt x="418351" y="3258441"/>
                  <a:pt x="421598" y="3281713"/>
                  <a:pt x="446936" y="3303294"/>
                </a:cubicBezTo>
                <a:cubicBezTo>
                  <a:pt x="472271" y="3324872"/>
                  <a:pt x="479050" y="3343467"/>
                  <a:pt x="467273" y="3359063"/>
                </a:cubicBezTo>
                <a:cubicBezTo>
                  <a:pt x="455495" y="3374660"/>
                  <a:pt x="431621" y="3383570"/>
                  <a:pt x="395655" y="3385800"/>
                </a:cubicBezTo>
                <a:cubicBezTo>
                  <a:pt x="359683" y="3388027"/>
                  <a:pt x="334633" y="3398495"/>
                  <a:pt x="320500" y="3417211"/>
                </a:cubicBezTo>
                <a:cubicBezTo>
                  <a:pt x="313431" y="3426572"/>
                  <a:pt x="310662" y="3436727"/>
                  <a:pt x="312189" y="3447673"/>
                </a:cubicBezTo>
                <a:cubicBezTo>
                  <a:pt x="301241" y="3449204"/>
                  <a:pt x="284036" y="3450904"/>
                  <a:pt x="260580" y="3452781"/>
                </a:cubicBezTo>
                <a:cubicBezTo>
                  <a:pt x="237117" y="3454662"/>
                  <a:pt x="221855" y="3460276"/>
                  <a:pt x="214786" y="3469636"/>
                </a:cubicBezTo>
                <a:cubicBezTo>
                  <a:pt x="208546" y="3464924"/>
                  <a:pt x="191169" y="3460371"/>
                  <a:pt x="162650" y="3455980"/>
                </a:cubicBezTo>
                <a:cubicBezTo>
                  <a:pt x="134129" y="3451588"/>
                  <a:pt x="101152" y="3435254"/>
                  <a:pt x="63722" y="3406989"/>
                </a:cubicBezTo>
                <a:cubicBezTo>
                  <a:pt x="54361" y="3399920"/>
                  <a:pt x="48538" y="3388176"/>
                  <a:pt x="46247" y="3371754"/>
                </a:cubicBezTo>
                <a:cubicBezTo>
                  <a:pt x="43953" y="3355326"/>
                  <a:pt x="39689" y="3344759"/>
                  <a:pt x="33452" y="3340050"/>
                </a:cubicBezTo>
                <a:lnTo>
                  <a:pt x="14735" y="3325916"/>
                </a:lnTo>
                <a:cubicBezTo>
                  <a:pt x="8494" y="3321203"/>
                  <a:pt x="6551" y="3317289"/>
                  <a:pt x="8907" y="3314169"/>
                </a:cubicBezTo>
                <a:cubicBezTo>
                  <a:pt x="18329" y="3301692"/>
                  <a:pt x="21307" y="3288020"/>
                  <a:pt x="17839" y="3273156"/>
                </a:cubicBezTo>
                <a:cubicBezTo>
                  <a:pt x="14369" y="3258289"/>
                  <a:pt x="10122" y="3242836"/>
                  <a:pt x="5093" y="3226793"/>
                </a:cubicBezTo>
                <a:cubicBezTo>
                  <a:pt x="63" y="3210750"/>
                  <a:pt x="-1240" y="3191398"/>
                  <a:pt x="1178" y="3168733"/>
                </a:cubicBezTo>
                <a:cubicBezTo>
                  <a:pt x="3599" y="3146071"/>
                  <a:pt x="17760" y="3117581"/>
                  <a:pt x="43672" y="3083268"/>
                </a:cubicBezTo>
                <a:cubicBezTo>
                  <a:pt x="50740" y="3073907"/>
                  <a:pt x="68167" y="3063806"/>
                  <a:pt x="95958" y="3052949"/>
                </a:cubicBezTo>
                <a:cubicBezTo>
                  <a:pt x="123747" y="3042098"/>
                  <a:pt x="153287" y="3033792"/>
                  <a:pt x="184577" y="3028029"/>
                </a:cubicBezTo>
                <a:cubicBezTo>
                  <a:pt x="215863" y="3022270"/>
                  <a:pt x="246170" y="3019436"/>
                  <a:pt x="275486" y="3019535"/>
                </a:cubicBezTo>
                <a:close/>
                <a:moveTo>
                  <a:pt x="3493061" y="2903445"/>
                </a:moveTo>
                <a:cubicBezTo>
                  <a:pt x="3520371" y="2919168"/>
                  <a:pt x="3550628" y="2930996"/>
                  <a:pt x="3583824" y="2938924"/>
                </a:cubicBezTo>
                <a:cubicBezTo>
                  <a:pt x="3617024" y="2946849"/>
                  <a:pt x="3646104" y="2960234"/>
                  <a:pt x="3671058" y="2979078"/>
                </a:cubicBezTo>
                <a:lnTo>
                  <a:pt x="3656925" y="2997794"/>
                </a:lnTo>
                <a:cubicBezTo>
                  <a:pt x="3641328" y="2986016"/>
                  <a:pt x="3618299" y="2975972"/>
                  <a:pt x="3587834" y="2967666"/>
                </a:cubicBezTo>
                <a:cubicBezTo>
                  <a:pt x="3557374" y="2959356"/>
                  <a:pt x="3532787" y="2948136"/>
                  <a:pt x="3514070" y="2934002"/>
                </a:cubicBezTo>
                <a:cubicBezTo>
                  <a:pt x="3498473" y="2922223"/>
                  <a:pt x="3491469" y="2912042"/>
                  <a:pt x="3493061" y="2903445"/>
                </a:cubicBezTo>
                <a:close/>
                <a:moveTo>
                  <a:pt x="3463173" y="2899242"/>
                </a:moveTo>
                <a:cubicBezTo>
                  <a:pt x="3469030" y="2901215"/>
                  <a:pt x="3476638" y="2905735"/>
                  <a:pt x="3485996" y="2912802"/>
                </a:cubicBezTo>
                <a:lnTo>
                  <a:pt x="3478927" y="2922162"/>
                </a:lnTo>
                <a:lnTo>
                  <a:pt x="3450854" y="2900963"/>
                </a:lnTo>
                <a:cubicBezTo>
                  <a:pt x="3453210" y="2897843"/>
                  <a:pt x="3457317" y="2897269"/>
                  <a:pt x="3463173" y="2899242"/>
                </a:cubicBezTo>
                <a:close/>
                <a:moveTo>
                  <a:pt x="668723" y="2829588"/>
                </a:moveTo>
                <a:cubicBezTo>
                  <a:pt x="692977" y="2823412"/>
                  <a:pt x="725382" y="2835637"/>
                  <a:pt x="765936" y="2866260"/>
                </a:cubicBezTo>
                <a:cubicBezTo>
                  <a:pt x="783057" y="2888989"/>
                  <a:pt x="790029" y="2908946"/>
                  <a:pt x="786844" y="2926132"/>
                </a:cubicBezTo>
                <a:cubicBezTo>
                  <a:pt x="783662" y="2943322"/>
                  <a:pt x="769117" y="2969072"/>
                  <a:pt x="743205" y="3003386"/>
                </a:cubicBezTo>
                <a:cubicBezTo>
                  <a:pt x="729071" y="3022103"/>
                  <a:pt x="710068" y="3035920"/>
                  <a:pt x="686195" y="3044830"/>
                </a:cubicBezTo>
                <a:cubicBezTo>
                  <a:pt x="662321" y="3053740"/>
                  <a:pt x="642582" y="3052309"/>
                  <a:pt x="626985" y="3040531"/>
                </a:cubicBezTo>
                <a:cubicBezTo>
                  <a:pt x="605152" y="3024044"/>
                  <a:pt x="592930" y="2996447"/>
                  <a:pt x="590319" y="2957738"/>
                </a:cubicBezTo>
                <a:cubicBezTo>
                  <a:pt x="587710" y="2919033"/>
                  <a:pt x="591534" y="2886406"/>
                  <a:pt x="601783" y="2859857"/>
                </a:cubicBezTo>
                <a:cubicBezTo>
                  <a:pt x="622157" y="2845852"/>
                  <a:pt x="644468" y="2835764"/>
                  <a:pt x="668723" y="2829588"/>
                </a:cubicBezTo>
                <a:close/>
                <a:moveTo>
                  <a:pt x="3754191" y="2659799"/>
                </a:moveTo>
                <a:cubicBezTo>
                  <a:pt x="3788604" y="2656397"/>
                  <a:pt x="3821436" y="2656698"/>
                  <a:pt x="3852694" y="2660711"/>
                </a:cubicBezTo>
                <a:cubicBezTo>
                  <a:pt x="3883949" y="2664722"/>
                  <a:pt x="3905817" y="2671437"/>
                  <a:pt x="3918296" y="2680861"/>
                </a:cubicBezTo>
                <a:cubicBezTo>
                  <a:pt x="3927653" y="2687926"/>
                  <a:pt x="3935039" y="2700850"/>
                  <a:pt x="3940449" y="2719631"/>
                </a:cubicBezTo>
                <a:cubicBezTo>
                  <a:pt x="3945860" y="2738410"/>
                  <a:pt x="3942677" y="2755598"/>
                  <a:pt x="3930899" y="2771195"/>
                </a:cubicBezTo>
                <a:cubicBezTo>
                  <a:pt x="3912053" y="2796152"/>
                  <a:pt x="3886780" y="2815026"/>
                  <a:pt x="3855077" y="2827823"/>
                </a:cubicBezTo>
                <a:cubicBezTo>
                  <a:pt x="3823373" y="2840617"/>
                  <a:pt x="3791098" y="2849305"/>
                  <a:pt x="3758247" y="2853889"/>
                </a:cubicBezTo>
                <a:cubicBezTo>
                  <a:pt x="3725395" y="2858472"/>
                  <a:pt x="3695489" y="2859155"/>
                  <a:pt x="3668527" y="2855941"/>
                </a:cubicBezTo>
                <a:cubicBezTo>
                  <a:pt x="3641573" y="2852723"/>
                  <a:pt x="3623409" y="2847583"/>
                  <a:pt x="3614053" y="2840519"/>
                </a:cubicBezTo>
                <a:cubicBezTo>
                  <a:pt x="3582859" y="2816963"/>
                  <a:pt x="3570432" y="2792880"/>
                  <a:pt x="3576764" y="2768277"/>
                </a:cubicBezTo>
                <a:cubicBezTo>
                  <a:pt x="3583099" y="2743672"/>
                  <a:pt x="3583944" y="2724718"/>
                  <a:pt x="3579296" y="2711409"/>
                </a:cubicBezTo>
                <a:lnTo>
                  <a:pt x="3586361" y="2702052"/>
                </a:lnTo>
                <a:cubicBezTo>
                  <a:pt x="3598905" y="2691929"/>
                  <a:pt x="3621411" y="2683209"/>
                  <a:pt x="3653877" y="2675889"/>
                </a:cubicBezTo>
                <a:cubicBezTo>
                  <a:pt x="3686343" y="2668568"/>
                  <a:pt x="3719781" y="2663205"/>
                  <a:pt x="3754191" y="2659799"/>
                </a:cubicBezTo>
                <a:close/>
                <a:moveTo>
                  <a:pt x="3706112" y="2480228"/>
                </a:moveTo>
                <a:cubicBezTo>
                  <a:pt x="3728396" y="2479910"/>
                  <a:pt x="3744217" y="2483282"/>
                  <a:pt x="3753574" y="2490348"/>
                </a:cubicBezTo>
                <a:cubicBezTo>
                  <a:pt x="3781648" y="2511548"/>
                  <a:pt x="3786262" y="2534628"/>
                  <a:pt x="3767418" y="2559582"/>
                </a:cubicBezTo>
                <a:cubicBezTo>
                  <a:pt x="3753285" y="2578298"/>
                  <a:pt x="3731002" y="2578617"/>
                  <a:pt x="3700574" y="2560533"/>
                </a:cubicBezTo>
                <a:cubicBezTo>
                  <a:pt x="3691217" y="2553467"/>
                  <a:pt x="3680108" y="2543856"/>
                  <a:pt x="3667246" y="2531696"/>
                </a:cubicBezTo>
                <a:cubicBezTo>
                  <a:pt x="3654391" y="2519537"/>
                  <a:pt x="3653849" y="2505657"/>
                  <a:pt x="3665626" y="2490061"/>
                </a:cubicBezTo>
                <a:cubicBezTo>
                  <a:pt x="3670336" y="2483825"/>
                  <a:pt x="3683837" y="2480544"/>
                  <a:pt x="3706112" y="2480228"/>
                </a:cubicBezTo>
                <a:close/>
                <a:moveTo>
                  <a:pt x="3439218" y="2337456"/>
                </a:moveTo>
                <a:cubicBezTo>
                  <a:pt x="3472447" y="2335611"/>
                  <a:pt x="3506218" y="2347645"/>
                  <a:pt x="3540533" y="2373558"/>
                </a:cubicBezTo>
                <a:cubicBezTo>
                  <a:pt x="3553010" y="2382979"/>
                  <a:pt x="3553360" y="2395490"/>
                  <a:pt x="3541583" y="2411085"/>
                </a:cubicBezTo>
                <a:cubicBezTo>
                  <a:pt x="3520383" y="2439160"/>
                  <a:pt x="3492787" y="2451381"/>
                  <a:pt x="3458791" y="2447754"/>
                </a:cubicBezTo>
                <a:cubicBezTo>
                  <a:pt x="3424797" y="2444122"/>
                  <a:pt x="3392202" y="2430529"/>
                  <a:pt x="3361009" y="2406974"/>
                </a:cubicBezTo>
                <a:cubicBezTo>
                  <a:pt x="3353940" y="2416335"/>
                  <a:pt x="3347653" y="2426279"/>
                  <a:pt x="3342150" y="2436814"/>
                </a:cubicBezTo>
                <a:cubicBezTo>
                  <a:pt x="3336640" y="2447352"/>
                  <a:pt x="3330354" y="2457297"/>
                  <a:pt x="3323285" y="2466658"/>
                </a:cubicBezTo>
                <a:cubicBezTo>
                  <a:pt x="3334237" y="2465129"/>
                  <a:pt x="3361994" y="2464045"/>
                  <a:pt x="3406554" y="2463412"/>
                </a:cubicBezTo>
                <a:cubicBezTo>
                  <a:pt x="3428837" y="2463094"/>
                  <a:pt x="3447891" y="2464621"/>
                  <a:pt x="3463709" y="2467997"/>
                </a:cubicBezTo>
                <a:lnTo>
                  <a:pt x="3496781" y="2481713"/>
                </a:lnTo>
                <a:lnTo>
                  <a:pt x="3496796" y="2480124"/>
                </a:lnTo>
                <a:lnTo>
                  <a:pt x="3501474" y="2483656"/>
                </a:lnTo>
                <a:lnTo>
                  <a:pt x="3496781" y="2481715"/>
                </a:lnTo>
                <a:lnTo>
                  <a:pt x="3496569" y="2504749"/>
                </a:lnTo>
                <a:cubicBezTo>
                  <a:pt x="3498770" y="2518048"/>
                  <a:pt x="3503255" y="2536435"/>
                  <a:pt x="3510018" y="2559910"/>
                </a:cubicBezTo>
                <a:cubicBezTo>
                  <a:pt x="3523546" y="2606860"/>
                  <a:pt x="3519295" y="2651408"/>
                  <a:pt x="3497270" y="2693552"/>
                </a:cubicBezTo>
                <a:cubicBezTo>
                  <a:pt x="3479253" y="2704435"/>
                  <a:pt x="3453055" y="2706697"/>
                  <a:pt x="3418679" y="2700330"/>
                </a:cubicBezTo>
                <a:cubicBezTo>
                  <a:pt x="3384301" y="2693962"/>
                  <a:pt x="3346837" y="2675468"/>
                  <a:pt x="3306283" y="2644844"/>
                </a:cubicBezTo>
                <a:cubicBezTo>
                  <a:pt x="3281330" y="2626001"/>
                  <a:pt x="3261658" y="2605024"/>
                  <a:pt x="3247272" y="2581915"/>
                </a:cubicBezTo>
                <a:cubicBezTo>
                  <a:pt x="3232885" y="2558805"/>
                  <a:pt x="3233935" y="2536331"/>
                  <a:pt x="3250425" y="2514495"/>
                </a:cubicBezTo>
                <a:cubicBezTo>
                  <a:pt x="3259847" y="2502018"/>
                  <a:pt x="3279042" y="2489575"/>
                  <a:pt x="3308009" y="2477159"/>
                </a:cubicBezTo>
                <a:cubicBezTo>
                  <a:pt x="3284580" y="2469265"/>
                  <a:pt x="3268184" y="2461784"/>
                  <a:pt x="3258827" y="2454718"/>
                </a:cubicBezTo>
                <a:cubicBezTo>
                  <a:pt x="3230755" y="2433519"/>
                  <a:pt x="3227316" y="2408880"/>
                  <a:pt x="3248516" y="2380806"/>
                </a:cubicBezTo>
                <a:cubicBezTo>
                  <a:pt x="3255585" y="2371445"/>
                  <a:pt x="3264991" y="2363858"/>
                  <a:pt x="3276735" y="2358034"/>
                </a:cubicBezTo>
                <a:cubicBezTo>
                  <a:pt x="3288482" y="2352206"/>
                  <a:pt x="3303712" y="2356361"/>
                  <a:pt x="3322428" y="2370494"/>
                </a:cubicBezTo>
                <a:cubicBezTo>
                  <a:pt x="3334905" y="2379916"/>
                  <a:pt x="3344648" y="2389719"/>
                  <a:pt x="3351652" y="2399908"/>
                </a:cubicBezTo>
                <a:cubicBezTo>
                  <a:pt x="3353241" y="2391315"/>
                  <a:pt x="3359924" y="2379217"/>
                  <a:pt x="3371703" y="2363620"/>
                </a:cubicBezTo>
                <a:cubicBezTo>
                  <a:pt x="3383480" y="2348024"/>
                  <a:pt x="3405985" y="2339305"/>
                  <a:pt x="3439218" y="2337456"/>
                </a:cubicBezTo>
                <a:close/>
                <a:moveTo>
                  <a:pt x="1269533" y="2238288"/>
                </a:moveTo>
                <a:cubicBezTo>
                  <a:pt x="1279657" y="2250827"/>
                  <a:pt x="1279589" y="2270371"/>
                  <a:pt x="1269342" y="2296917"/>
                </a:cubicBezTo>
                <a:cubicBezTo>
                  <a:pt x="1263865" y="2297681"/>
                  <a:pt x="1261715" y="2297280"/>
                  <a:pt x="1262892" y="2295722"/>
                </a:cubicBezTo>
                <a:cubicBezTo>
                  <a:pt x="1264071" y="2294160"/>
                  <a:pt x="1260745" y="2295325"/>
                  <a:pt x="1252912" y="2299209"/>
                </a:cubicBezTo>
                <a:cubicBezTo>
                  <a:pt x="1243557" y="2292145"/>
                  <a:pt x="1239673" y="2284312"/>
                  <a:pt x="1241269" y="2275718"/>
                </a:cubicBezTo>
                <a:cubicBezTo>
                  <a:pt x="1242858" y="2267125"/>
                  <a:pt x="1246012" y="2259709"/>
                  <a:pt x="1250725" y="2253468"/>
                </a:cubicBezTo>
                <a:cubicBezTo>
                  <a:pt x="1255434" y="2247231"/>
                  <a:pt x="1261705" y="2242167"/>
                  <a:pt x="1269533" y="2238288"/>
                </a:cubicBezTo>
                <a:close/>
                <a:moveTo>
                  <a:pt x="3628203" y="2101786"/>
                </a:moveTo>
                <a:cubicBezTo>
                  <a:pt x="3642208" y="2122161"/>
                  <a:pt x="3642143" y="2141703"/>
                  <a:pt x="3628010" y="2160420"/>
                </a:cubicBezTo>
                <a:cubicBezTo>
                  <a:pt x="3610820" y="2157238"/>
                  <a:pt x="3595990" y="2150932"/>
                  <a:pt x="3583509" y="2141508"/>
                </a:cubicBezTo>
                <a:cubicBezTo>
                  <a:pt x="3592931" y="2129031"/>
                  <a:pt x="3607829" y="2115791"/>
                  <a:pt x="3628203" y="2101786"/>
                </a:cubicBezTo>
                <a:close/>
                <a:moveTo>
                  <a:pt x="1082564" y="2038318"/>
                </a:moveTo>
                <a:cubicBezTo>
                  <a:pt x="1089568" y="2048508"/>
                  <a:pt x="1103987" y="2061843"/>
                  <a:pt x="1125821" y="2078330"/>
                </a:cubicBezTo>
                <a:cubicBezTo>
                  <a:pt x="1138302" y="2087755"/>
                  <a:pt x="1147277" y="2092086"/>
                  <a:pt x="1152750" y="2091319"/>
                </a:cubicBezTo>
                <a:cubicBezTo>
                  <a:pt x="1165989" y="2106216"/>
                  <a:pt x="1188209" y="2125441"/>
                  <a:pt x="1219402" y="2148997"/>
                </a:cubicBezTo>
                <a:cubicBezTo>
                  <a:pt x="1250596" y="2172553"/>
                  <a:pt x="1268900" y="2193721"/>
                  <a:pt x="1274308" y="2212503"/>
                </a:cubicBezTo>
                <a:cubicBezTo>
                  <a:pt x="1257122" y="2209318"/>
                  <a:pt x="1245409" y="2205373"/>
                  <a:pt x="1239168" y="2200660"/>
                </a:cubicBezTo>
                <a:cubicBezTo>
                  <a:pt x="1214216" y="2181817"/>
                  <a:pt x="1179711" y="2154537"/>
                  <a:pt x="1135656" y="2118823"/>
                </a:cubicBezTo>
                <a:cubicBezTo>
                  <a:pt x="1091603" y="2083104"/>
                  <a:pt x="1073906" y="2056272"/>
                  <a:pt x="1082564" y="2038318"/>
                </a:cubicBezTo>
                <a:close/>
                <a:moveTo>
                  <a:pt x="512999" y="1931496"/>
                </a:moveTo>
                <a:cubicBezTo>
                  <a:pt x="541932" y="1928855"/>
                  <a:pt x="575115" y="1941667"/>
                  <a:pt x="612549" y="1969935"/>
                </a:cubicBezTo>
                <a:cubicBezTo>
                  <a:pt x="628146" y="1981713"/>
                  <a:pt x="635914" y="1997372"/>
                  <a:pt x="635850" y="2016920"/>
                </a:cubicBezTo>
                <a:cubicBezTo>
                  <a:pt x="647562" y="2020865"/>
                  <a:pt x="657716" y="2023634"/>
                  <a:pt x="666313" y="2025227"/>
                </a:cubicBezTo>
                <a:cubicBezTo>
                  <a:pt x="674905" y="2026816"/>
                  <a:pt x="683881" y="2031147"/>
                  <a:pt x="693241" y="2038215"/>
                </a:cubicBezTo>
                <a:cubicBezTo>
                  <a:pt x="705717" y="2047636"/>
                  <a:pt x="712894" y="2064077"/>
                  <a:pt x="714772" y="2087534"/>
                </a:cubicBezTo>
                <a:cubicBezTo>
                  <a:pt x="716649" y="2110994"/>
                  <a:pt x="715983" y="2136207"/>
                  <a:pt x="712765" y="2163165"/>
                </a:cubicBezTo>
                <a:cubicBezTo>
                  <a:pt x="709549" y="2190128"/>
                  <a:pt x="704774" y="2215913"/>
                  <a:pt x="698439" y="2240511"/>
                </a:cubicBezTo>
                <a:cubicBezTo>
                  <a:pt x="692107" y="2265121"/>
                  <a:pt x="684227" y="2283662"/>
                  <a:pt x="674806" y="2296137"/>
                </a:cubicBezTo>
                <a:cubicBezTo>
                  <a:pt x="663028" y="2311735"/>
                  <a:pt x="650485" y="2321860"/>
                  <a:pt x="637178" y="2326505"/>
                </a:cubicBezTo>
                <a:cubicBezTo>
                  <a:pt x="638707" y="2337456"/>
                  <a:pt x="633584" y="2350727"/>
                  <a:pt x="621806" y="2366324"/>
                </a:cubicBezTo>
                <a:cubicBezTo>
                  <a:pt x="602960" y="2391280"/>
                  <a:pt x="557980" y="2398951"/>
                  <a:pt x="486871" y="2389334"/>
                </a:cubicBezTo>
                <a:cubicBezTo>
                  <a:pt x="415760" y="2379719"/>
                  <a:pt x="350955" y="2355273"/>
                  <a:pt x="292448" y="2315992"/>
                </a:cubicBezTo>
                <a:cubicBezTo>
                  <a:pt x="290989" y="2285499"/>
                  <a:pt x="282076" y="2261624"/>
                  <a:pt x="265715" y="2244369"/>
                </a:cubicBezTo>
                <a:cubicBezTo>
                  <a:pt x="249351" y="2227118"/>
                  <a:pt x="251771" y="2204457"/>
                  <a:pt x="272974" y="2176379"/>
                </a:cubicBezTo>
                <a:lnTo>
                  <a:pt x="244901" y="2155180"/>
                </a:lnTo>
                <a:cubicBezTo>
                  <a:pt x="245726" y="2141111"/>
                  <a:pt x="251058" y="2124322"/>
                  <a:pt x="260895" y="2104807"/>
                </a:cubicBezTo>
                <a:cubicBezTo>
                  <a:pt x="270733" y="2085299"/>
                  <a:pt x="281537" y="2067743"/>
                  <a:pt x="293314" y="2052147"/>
                </a:cubicBezTo>
                <a:cubicBezTo>
                  <a:pt x="309805" y="2030310"/>
                  <a:pt x="313372" y="2015858"/>
                  <a:pt x="304016" y="2008793"/>
                </a:cubicBezTo>
                <a:cubicBezTo>
                  <a:pt x="294656" y="2001724"/>
                  <a:pt x="291187" y="1986861"/>
                  <a:pt x="293604" y="1964196"/>
                </a:cubicBezTo>
                <a:cubicBezTo>
                  <a:pt x="315442" y="1980686"/>
                  <a:pt x="337707" y="1985253"/>
                  <a:pt x="360404" y="1977902"/>
                </a:cubicBezTo>
                <a:cubicBezTo>
                  <a:pt x="383100" y="1970551"/>
                  <a:pt x="406972" y="1961640"/>
                  <a:pt x="432021" y="1951164"/>
                </a:cubicBezTo>
                <a:cubicBezTo>
                  <a:pt x="457073" y="1940693"/>
                  <a:pt x="484067" y="1934140"/>
                  <a:pt x="512999" y="1931496"/>
                </a:cubicBezTo>
                <a:close/>
                <a:moveTo>
                  <a:pt x="4038660" y="1915803"/>
                </a:moveTo>
                <a:cubicBezTo>
                  <a:pt x="4055069" y="1918397"/>
                  <a:pt x="4076738" y="1926188"/>
                  <a:pt x="4103668" y="1939174"/>
                </a:cubicBezTo>
                <a:cubicBezTo>
                  <a:pt x="4075399" y="1976609"/>
                  <a:pt x="4048785" y="1985900"/>
                  <a:pt x="4023832" y="1967058"/>
                </a:cubicBezTo>
                <a:cubicBezTo>
                  <a:pt x="4001994" y="1950567"/>
                  <a:pt x="3995792" y="1936084"/>
                  <a:pt x="4005213" y="1923609"/>
                </a:cubicBezTo>
                <a:cubicBezTo>
                  <a:pt x="4011102" y="1915810"/>
                  <a:pt x="4022251" y="1913208"/>
                  <a:pt x="4038660" y="1915803"/>
                </a:cubicBezTo>
                <a:close/>
                <a:moveTo>
                  <a:pt x="4440468" y="1907885"/>
                </a:moveTo>
                <a:cubicBezTo>
                  <a:pt x="4452085" y="1911148"/>
                  <a:pt x="4464913" y="1918079"/>
                  <a:pt x="4478951" y="1928681"/>
                </a:cubicBezTo>
                <a:cubicBezTo>
                  <a:pt x="4503906" y="1947524"/>
                  <a:pt x="4509906" y="1965523"/>
                  <a:pt x="4496948" y="1982682"/>
                </a:cubicBezTo>
                <a:cubicBezTo>
                  <a:pt x="4483993" y="1999838"/>
                  <a:pt x="4482195" y="2011948"/>
                  <a:pt x="4491554" y="2019015"/>
                </a:cubicBezTo>
                <a:cubicBezTo>
                  <a:pt x="4494674" y="2021371"/>
                  <a:pt x="4493876" y="2025668"/>
                  <a:pt x="4489164" y="2031909"/>
                </a:cubicBezTo>
                <a:cubicBezTo>
                  <a:pt x="4482098" y="2041265"/>
                  <a:pt x="4470734" y="2049827"/>
                  <a:pt x="4455077" y="2057595"/>
                </a:cubicBezTo>
                <a:lnTo>
                  <a:pt x="4431582" y="2069244"/>
                </a:lnTo>
                <a:cubicBezTo>
                  <a:pt x="4424516" y="2078601"/>
                  <a:pt x="4414745" y="2078572"/>
                  <a:pt x="4402264" y="2069148"/>
                </a:cubicBezTo>
                <a:cubicBezTo>
                  <a:pt x="4361714" y="2038527"/>
                  <a:pt x="4343431" y="2012471"/>
                  <a:pt x="4347407" y="1990989"/>
                </a:cubicBezTo>
                <a:cubicBezTo>
                  <a:pt x="4351386" y="1969502"/>
                  <a:pt x="4359268" y="1950958"/>
                  <a:pt x="4371046" y="1935361"/>
                </a:cubicBezTo>
                <a:cubicBezTo>
                  <a:pt x="4378112" y="1926004"/>
                  <a:pt x="4390843" y="1917251"/>
                  <a:pt x="4409244" y="1909101"/>
                </a:cubicBezTo>
                <a:cubicBezTo>
                  <a:pt x="4418442" y="1905028"/>
                  <a:pt x="4428850" y="1904622"/>
                  <a:pt x="4440468" y="1907885"/>
                </a:cubicBezTo>
                <a:close/>
                <a:moveTo>
                  <a:pt x="3478481" y="1628713"/>
                </a:moveTo>
                <a:cubicBezTo>
                  <a:pt x="3498025" y="1628775"/>
                  <a:pt x="3515597" y="1634699"/>
                  <a:pt x="3531194" y="1646477"/>
                </a:cubicBezTo>
                <a:cubicBezTo>
                  <a:pt x="3556147" y="1665319"/>
                  <a:pt x="3560380" y="1685659"/>
                  <a:pt x="3543892" y="1707493"/>
                </a:cubicBezTo>
                <a:cubicBezTo>
                  <a:pt x="3525046" y="1732449"/>
                  <a:pt x="3504297" y="1743718"/>
                  <a:pt x="3481631" y="1741301"/>
                </a:cubicBezTo>
                <a:cubicBezTo>
                  <a:pt x="3458970" y="1738881"/>
                  <a:pt x="3441398" y="1732958"/>
                  <a:pt x="3428921" y="1723536"/>
                </a:cubicBezTo>
                <a:cubicBezTo>
                  <a:pt x="3400844" y="1702334"/>
                  <a:pt x="3393874" y="1682378"/>
                  <a:pt x="3408009" y="1663661"/>
                </a:cubicBezTo>
                <a:cubicBezTo>
                  <a:pt x="3410365" y="1660541"/>
                  <a:pt x="3417018" y="1658219"/>
                  <a:pt x="3427966" y="1656689"/>
                </a:cubicBezTo>
                <a:cubicBezTo>
                  <a:pt x="3442100" y="1637971"/>
                  <a:pt x="3458939" y="1628649"/>
                  <a:pt x="3478481" y="1628713"/>
                </a:cubicBezTo>
                <a:close/>
                <a:moveTo>
                  <a:pt x="3718945" y="1251904"/>
                </a:moveTo>
                <a:cubicBezTo>
                  <a:pt x="3722764" y="1279280"/>
                  <a:pt x="3722316" y="1296086"/>
                  <a:pt x="3717603" y="1302327"/>
                </a:cubicBezTo>
                <a:cubicBezTo>
                  <a:pt x="3712895" y="1308562"/>
                  <a:pt x="3707212" y="1312848"/>
                  <a:pt x="3700560" y="1315171"/>
                </a:cubicBezTo>
                <a:cubicBezTo>
                  <a:pt x="3693908" y="1317493"/>
                  <a:pt x="3685487" y="1322156"/>
                  <a:pt x="3675301" y="1329156"/>
                </a:cubicBezTo>
                <a:cubicBezTo>
                  <a:pt x="3662060" y="1314258"/>
                  <a:pt x="3657204" y="1304473"/>
                  <a:pt x="3660738" y="1299792"/>
                </a:cubicBezTo>
                <a:cubicBezTo>
                  <a:pt x="3664271" y="1295113"/>
                  <a:pt x="3666456" y="1285740"/>
                  <a:pt x="3667281" y="1271671"/>
                </a:cubicBezTo>
                <a:cubicBezTo>
                  <a:pt x="3678233" y="1270144"/>
                  <a:pt x="3687621" y="1267440"/>
                  <a:pt x="3695454" y="1263556"/>
                </a:cubicBezTo>
                <a:cubicBezTo>
                  <a:pt x="3703279" y="1259673"/>
                  <a:pt x="3711112" y="1255789"/>
                  <a:pt x="3718945" y="1251904"/>
                </a:cubicBezTo>
                <a:close/>
                <a:moveTo>
                  <a:pt x="1954333" y="1175755"/>
                </a:moveTo>
                <a:lnTo>
                  <a:pt x="1963694" y="1182824"/>
                </a:lnTo>
                <a:cubicBezTo>
                  <a:pt x="1966815" y="1185180"/>
                  <a:pt x="1968965" y="1185573"/>
                  <a:pt x="1970141" y="1184015"/>
                </a:cubicBezTo>
                <a:cubicBezTo>
                  <a:pt x="1971318" y="1182457"/>
                  <a:pt x="1973467" y="1182851"/>
                  <a:pt x="1976587" y="1185207"/>
                </a:cubicBezTo>
                <a:cubicBezTo>
                  <a:pt x="1989064" y="1194629"/>
                  <a:pt x="1989414" y="1207139"/>
                  <a:pt x="1977636" y="1222736"/>
                </a:cubicBezTo>
                <a:cubicBezTo>
                  <a:pt x="2003226" y="1286147"/>
                  <a:pt x="2035676" y="1343711"/>
                  <a:pt x="2074985" y="1395440"/>
                </a:cubicBezTo>
                <a:cubicBezTo>
                  <a:pt x="2114297" y="1447164"/>
                  <a:pt x="2144868" y="1481271"/>
                  <a:pt x="2166706" y="1497762"/>
                </a:cubicBezTo>
                <a:cubicBezTo>
                  <a:pt x="2185422" y="1511895"/>
                  <a:pt x="2212381" y="1515108"/>
                  <a:pt x="2247585" y="1507410"/>
                </a:cubicBezTo>
                <a:cubicBezTo>
                  <a:pt x="2305522" y="1482580"/>
                  <a:pt x="2363387" y="1477295"/>
                  <a:pt x="2421194" y="1491563"/>
                </a:cubicBezTo>
                <a:cubicBezTo>
                  <a:pt x="2478997" y="1505824"/>
                  <a:pt x="2532917" y="1512251"/>
                  <a:pt x="2582953" y="1510853"/>
                </a:cubicBezTo>
                <a:cubicBezTo>
                  <a:pt x="2629874" y="1507095"/>
                  <a:pt x="2670379" y="1492377"/>
                  <a:pt x="2704470" y="1466693"/>
                </a:cubicBezTo>
                <a:cubicBezTo>
                  <a:pt x="2738563" y="1441002"/>
                  <a:pt x="2772449" y="1418833"/>
                  <a:pt x="2806125" y="1400182"/>
                </a:cubicBezTo>
                <a:cubicBezTo>
                  <a:pt x="2839802" y="1381529"/>
                  <a:pt x="2873653" y="1369132"/>
                  <a:pt x="2907680" y="1362992"/>
                </a:cubicBezTo>
                <a:cubicBezTo>
                  <a:pt x="2941710" y="1356846"/>
                  <a:pt x="2982117" y="1371444"/>
                  <a:pt x="3028907" y="1406777"/>
                </a:cubicBezTo>
                <a:cubicBezTo>
                  <a:pt x="3035147" y="1411489"/>
                  <a:pt x="3035495" y="1423997"/>
                  <a:pt x="3029958" y="1444306"/>
                </a:cubicBezTo>
                <a:cubicBezTo>
                  <a:pt x="3024419" y="1464614"/>
                  <a:pt x="3020852" y="1479066"/>
                  <a:pt x="3019263" y="1487659"/>
                </a:cubicBezTo>
                <a:cubicBezTo>
                  <a:pt x="3007485" y="1503256"/>
                  <a:pt x="2998267" y="1512216"/>
                  <a:pt x="2991613" y="1514538"/>
                </a:cubicBezTo>
                <a:cubicBezTo>
                  <a:pt x="2984964" y="1516863"/>
                  <a:pt x="2978122" y="1517818"/>
                  <a:pt x="2971087" y="1517405"/>
                </a:cubicBezTo>
                <a:cubicBezTo>
                  <a:pt x="2964048" y="1516989"/>
                  <a:pt x="2956029" y="1519502"/>
                  <a:pt x="2947024" y="1524947"/>
                </a:cubicBezTo>
                <a:cubicBezTo>
                  <a:pt x="2938015" y="1530390"/>
                  <a:pt x="2926440" y="1542470"/>
                  <a:pt x="2912309" y="1561183"/>
                </a:cubicBezTo>
                <a:cubicBezTo>
                  <a:pt x="2876975" y="1607974"/>
                  <a:pt x="2853958" y="1653049"/>
                  <a:pt x="2843265" y="1696402"/>
                </a:cubicBezTo>
                <a:cubicBezTo>
                  <a:pt x="2832568" y="1739753"/>
                  <a:pt x="2836578" y="1768501"/>
                  <a:pt x="2855292" y="1782633"/>
                </a:cubicBezTo>
                <a:cubicBezTo>
                  <a:pt x="2867772" y="1792057"/>
                  <a:pt x="2885359" y="1793092"/>
                  <a:pt x="2908051" y="1785736"/>
                </a:cubicBezTo>
                <a:cubicBezTo>
                  <a:pt x="2930748" y="1778384"/>
                  <a:pt x="2953012" y="1782953"/>
                  <a:pt x="2974849" y="1799443"/>
                </a:cubicBezTo>
                <a:cubicBezTo>
                  <a:pt x="2996686" y="1815933"/>
                  <a:pt x="3006380" y="1840390"/>
                  <a:pt x="3003927" y="1872828"/>
                </a:cubicBezTo>
                <a:cubicBezTo>
                  <a:pt x="3001471" y="1905264"/>
                  <a:pt x="2990825" y="1933960"/>
                  <a:pt x="2971982" y="1958914"/>
                </a:cubicBezTo>
                <a:cubicBezTo>
                  <a:pt x="2960205" y="1974510"/>
                  <a:pt x="2949029" y="1984440"/>
                  <a:pt x="2938461" y="1988706"/>
                </a:cubicBezTo>
                <a:cubicBezTo>
                  <a:pt x="2927895" y="1992970"/>
                  <a:pt x="2920257" y="1998226"/>
                  <a:pt x="2915548" y="2004463"/>
                </a:cubicBezTo>
                <a:cubicBezTo>
                  <a:pt x="2903770" y="2020058"/>
                  <a:pt x="2904259" y="2048596"/>
                  <a:pt x="2917022" y="2090069"/>
                </a:cubicBezTo>
                <a:cubicBezTo>
                  <a:pt x="2929788" y="2131547"/>
                  <a:pt x="2930278" y="2160083"/>
                  <a:pt x="2918500" y="2175680"/>
                </a:cubicBezTo>
                <a:cubicBezTo>
                  <a:pt x="2916144" y="2178799"/>
                  <a:pt x="2913010" y="2181332"/>
                  <a:pt x="2909098" y="2183271"/>
                </a:cubicBezTo>
                <a:cubicBezTo>
                  <a:pt x="2905180" y="2185212"/>
                  <a:pt x="2902044" y="2187743"/>
                  <a:pt x="2899688" y="2190863"/>
                </a:cubicBezTo>
                <a:cubicBezTo>
                  <a:pt x="2897332" y="2193984"/>
                  <a:pt x="2900039" y="2203375"/>
                  <a:pt x="2907807" y="2219033"/>
                </a:cubicBezTo>
                <a:cubicBezTo>
                  <a:pt x="2937535" y="2212098"/>
                  <a:pt x="2972153" y="2205173"/>
                  <a:pt x="3011653" y="2198266"/>
                </a:cubicBezTo>
                <a:cubicBezTo>
                  <a:pt x="3051157" y="2191360"/>
                  <a:pt x="3078703" y="2193794"/>
                  <a:pt x="3094300" y="2205572"/>
                </a:cubicBezTo>
                <a:cubicBezTo>
                  <a:pt x="3109898" y="2217350"/>
                  <a:pt x="3102388" y="2243517"/>
                  <a:pt x="3071764" y="2284070"/>
                </a:cubicBezTo>
                <a:cubicBezTo>
                  <a:pt x="3101431" y="2296674"/>
                  <a:pt x="3138769" y="2294256"/>
                  <a:pt x="3183777" y="2276814"/>
                </a:cubicBezTo>
                <a:cubicBezTo>
                  <a:pt x="3228786" y="2259369"/>
                  <a:pt x="3263768" y="2260072"/>
                  <a:pt x="3288722" y="2278916"/>
                </a:cubicBezTo>
                <a:cubicBezTo>
                  <a:pt x="3291842" y="2281272"/>
                  <a:pt x="3292225" y="2284013"/>
                  <a:pt x="3289872" y="2287130"/>
                </a:cubicBezTo>
                <a:cubicBezTo>
                  <a:pt x="3282804" y="2296489"/>
                  <a:pt x="3258930" y="2305399"/>
                  <a:pt x="3218246" y="2313867"/>
                </a:cubicBezTo>
                <a:cubicBezTo>
                  <a:pt x="3177567" y="2322330"/>
                  <a:pt x="3153312" y="2328505"/>
                  <a:pt x="3145479" y="2332389"/>
                </a:cubicBezTo>
                <a:cubicBezTo>
                  <a:pt x="3189283" y="2326277"/>
                  <a:pt x="3222099" y="2331469"/>
                  <a:pt x="3243937" y="2347960"/>
                </a:cubicBezTo>
                <a:cubicBezTo>
                  <a:pt x="3222738" y="2376032"/>
                  <a:pt x="3190063" y="2386870"/>
                  <a:pt x="3145913" y="2380470"/>
                </a:cubicBezTo>
                <a:cubicBezTo>
                  <a:pt x="3101763" y="2374072"/>
                  <a:pt x="3065173" y="2386847"/>
                  <a:pt x="3036141" y="2418806"/>
                </a:cubicBezTo>
                <a:cubicBezTo>
                  <a:pt x="3024364" y="2434402"/>
                  <a:pt x="3016087" y="2455096"/>
                  <a:pt x="3011313" y="2480876"/>
                </a:cubicBezTo>
                <a:cubicBezTo>
                  <a:pt x="3006536" y="2506657"/>
                  <a:pt x="3000613" y="2524229"/>
                  <a:pt x="2993548" y="2533586"/>
                </a:cubicBezTo>
                <a:cubicBezTo>
                  <a:pt x="2984126" y="2546063"/>
                  <a:pt x="2974133" y="2554438"/>
                  <a:pt x="2963565" y="2558704"/>
                </a:cubicBezTo>
                <a:cubicBezTo>
                  <a:pt x="2952998" y="2562969"/>
                  <a:pt x="2940261" y="2571719"/>
                  <a:pt x="2925366" y="2584963"/>
                </a:cubicBezTo>
                <a:cubicBezTo>
                  <a:pt x="2911233" y="2603679"/>
                  <a:pt x="2902193" y="2618891"/>
                  <a:pt x="2898244" y="2630608"/>
                </a:cubicBezTo>
                <a:cubicBezTo>
                  <a:pt x="2894299" y="2642321"/>
                  <a:pt x="2900502" y="2656802"/>
                  <a:pt x="2916864" y="2674057"/>
                </a:cubicBezTo>
                <a:cubicBezTo>
                  <a:pt x="2944937" y="2695255"/>
                  <a:pt x="2975195" y="2707083"/>
                  <a:pt x="3007629" y="2709531"/>
                </a:cubicBezTo>
                <a:cubicBezTo>
                  <a:pt x="3040064" y="2711987"/>
                  <a:pt x="3074270" y="2712096"/>
                  <a:pt x="3110234" y="2709871"/>
                </a:cubicBezTo>
                <a:cubicBezTo>
                  <a:pt x="3146206" y="2707644"/>
                  <a:pt x="3182746" y="2709524"/>
                  <a:pt x="3219863" y="2715507"/>
                </a:cubicBezTo>
                <a:cubicBezTo>
                  <a:pt x="3256979" y="2721493"/>
                  <a:pt x="3294249" y="2738619"/>
                  <a:pt x="3331684" y="2766888"/>
                </a:cubicBezTo>
                <a:cubicBezTo>
                  <a:pt x="3344160" y="2776309"/>
                  <a:pt x="3356240" y="2787878"/>
                  <a:pt x="3367921" y="2801598"/>
                </a:cubicBezTo>
                <a:cubicBezTo>
                  <a:pt x="3379600" y="2815317"/>
                  <a:pt x="3379555" y="2829975"/>
                  <a:pt x="3367777" y="2845572"/>
                </a:cubicBezTo>
                <a:cubicBezTo>
                  <a:pt x="3348934" y="2870525"/>
                  <a:pt x="3328177" y="2881795"/>
                  <a:pt x="3305515" y="2879374"/>
                </a:cubicBezTo>
                <a:cubicBezTo>
                  <a:pt x="3282850" y="2876955"/>
                  <a:pt x="3259409" y="2873946"/>
                  <a:pt x="3235187" y="2870348"/>
                </a:cubicBezTo>
                <a:cubicBezTo>
                  <a:pt x="3210961" y="2866752"/>
                  <a:pt x="3186340" y="2865305"/>
                  <a:pt x="3161322" y="2866003"/>
                </a:cubicBezTo>
                <a:cubicBezTo>
                  <a:pt x="3136303" y="2866702"/>
                  <a:pt x="3113193" y="2881088"/>
                  <a:pt x="3091994" y="2909161"/>
                </a:cubicBezTo>
                <a:cubicBezTo>
                  <a:pt x="3064551" y="2932527"/>
                  <a:pt x="3032820" y="2955093"/>
                  <a:pt x="2996788" y="2976864"/>
                </a:cubicBezTo>
                <a:cubicBezTo>
                  <a:pt x="2960750" y="2998634"/>
                  <a:pt x="2935668" y="3018881"/>
                  <a:pt x="2921537" y="3037595"/>
                </a:cubicBezTo>
                <a:cubicBezTo>
                  <a:pt x="2909759" y="3053192"/>
                  <a:pt x="2914009" y="3068647"/>
                  <a:pt x="2934284" y="3083958"/>
                </a:cubicBezTo>
                <a:cubicBezTo>
                  <a:pt x="2954560" y="3099269"/>
                  <a:pt x="2972494" y="3112811"/>
                  <a:pt x="2988091" y="3124590"/>
                </a:cubicBezTo>
                <a:cubicBezTo>
                  <a:pt x="2976249" y="3159734"/>
                  <a:pt x="2983173" y="3194347"/>
                  <a:pt x="3008860" y="3228441"/>
                </a:cubicBezTo>
                <a:cubicBezTo>
                  <a:pt x="3034546" y="3262530"/>
                  <a:pt x="3063750" y="3296829"/>
                  <a:pt x="3096471" y="3331337"/>
                </a:cubicBezTo>
                <a:cubicBezTo>
                  <a:pt x="3129192" y="3365839"/>
                  <a:pt x="3156248" y="3399744"/>
                  <a:pt x="3177640" y="3433037"/>
                </a:cubicBezTo>
                <a:cubicBezTo>
                  <a:pt x="3199026" y="3466331"/>
                  <a:pt x="3197943" y="3498580"/>
                  <a:pt x="3174388" y="3529773"/>
                </a:cubicBezTo>
                <a:cubicBezTo>
                  <a:pt x="3162610" y="3545370"/>
                  <a:pt x="3143625" y="3554294"/>
                  <a:pt x="3117426" y="3556555"/>
                </a:cubicBezTo>
                <a:cubicBezTo>
                  <a:pt x="3091228" y="3558816"/>
                  <a:pt x="3063280" y="3558526"/>
                  <a:pt x="3033584" y="3555693"/>
                </a:cubicBezTo>
                <a:cubicBezTo>
                  <a:pt x="3003887" y="3552859"/>
                  <a:pt x="2976525" y="3551794"/>
                  <a:pt x="2951506" y="3552493"/>
                </a:cubicBezTo>
                <a:cubicBezTo>
                  <a:pt x="2926487" y="3553191"/>
                  <a:pt x="2906912" y="3562899"/>
                  <a:pt x="2892778" y="3581617"/>
                </a:cubicBezTo>
                <a:cubicBezTo>
                  <a:pt x="2890422" y="3584737"/>
                  <a:pt x="2890807" y="3587475"/>
                  <a:pt x="2893924" y="3589828"/>
                </a:cubicBezTo>
                <a:cubicBezTo>
                  <a:pt x="2890807" y="3587475"/>
                  <a:pt x="2886510" y="3586677"/>
                  <a:pt x="2881034" y="3587441"/>
                </a:cubicBezTo>
                <a:cubicBezTo>
                  <a:pt x="2873965" y="3596801"/>
                  <a:pt x="2872725" y="3617901"/>
                  <a:pt x="2877307" y="3650752"/>
                </a:cubicBezTo>
                <a:cubicBezTo>
                  <a:pt x="2881889" y="3683603"/>
                  <a:pt x="2890420" y="3704737"/>
                  <a:pt x="2902897" y="3714159"/>
                </a:cubicBezTo>
                <a:cubicBezTo>
                  <a:pt x="2909137" y="3718872"/>
                  <a:pt x="2915790" y="3716549"/>
                  <a:pt x="2922856" y="3707193"/>
                </a:cubicBezTo>
                <a:lnTo>
                  <a:pt x="2919323" y="3711871"/>
                </a:lnTo>
                <a:cubicBezTo>
                  <a:pt x="2931800" y="3721293"/>
                  <a:pt x="2957616" y="3716296"/>
                  <a:pt x="2996768" y="3696881"/>
                </a:cubicBezTo>
                <a:cubicBezTo>
                  <a:pt x="3035922" y="3677465"/>
                  <a:pt x="3062147" y="3665433"/>
                  <a:pt x="3075456" y="3660784"/>
                </a:cubicBezTo>
                <a:lnTo>
                  <a:pt x="3084811" y="3667849"/>
                </a:lnTo>
                <a:cubicBezTo>
                  <a:pt x="3085575" y="3673326"/>
                  <a:pt x="3082425" y="3680746"/>
                  <a:pt x="3075360" y="3690101"/>
                </a:cubicBezTo>
                <a:cubicBezTo>
                  <a:pt x="3058870" y="3711939"/>
                  <a:pt x="3028135" y="3726689"/>
                  <a:pt x="2983158" y="3734361"/>
                </a:cubicBezTo>
                <a:cubicBezTo>
                  <a:pt x="2938185" y="3742029"/>
                  <a:pt x="2907447" y="3756783"/>
                  <a:pt x="2890959" y="3778617"/>
                </a:cubicBezTo>
                <a:cubicBezTo>
                  <a:pt x="2876826" y="3797333"/>
                  <a:pt x="2877143" y="3819617"/>
                  <a:pt x="2891914" y="3845463"/>
                </a:cubicBezTo>
                <a:cubicBezTo>
                  <a:pt x="2902799" y="3863482"/>
                  <a:pt x="2903120" y="3885761"/>
                  <a:pt x="2892866" y="3912308"/>
                </a:cubicBezTo>
                <a:cubicBezTo>
                  <a:pt x="2882618" y="3938853"/>
                  <a:pt x="2870998" y="3965591"/>
                  <a:pt x="2858010" y="3992519"/>
                </a:cubicBezTo>
                <a:cubicBezTo>
                  <a:pt x="2845025" y="4019450"/>
                  <a:pt x="2836138" y="4045805"/>
                  <a:pt x="2831368" y="4071588"/>
                </a:cubicBezTo>
                <a:cubicBezTo>
                  <a:pt x="2826591" y="4097369"/>
                  <a:pt x="2835118" y="4118507"/>
                  <a:pt x="2856956" y="4134998"/>
                </a:cubicBezTo>
                <a:cubicBezTo>
                  <a:pt x="2866313" y="4142063"/>
                  <a:pt x="2884265" y="4150720"/>
                  <a:pt x="2910815" y="4160970"/>
                </a:cubicBezTo>
                <a:cubicBezTo>
                  <a:pt x="2937358" y="4171221"/>
                  <a:pt x="2965084" y="4179912"/>
                  <a:pt x="2993989" y="4187043"/>
                </a:cubicBezTo>
                <a:cubicBezTo>
                  <a:pt x="3022887" y="4194173"/>
                  <a:pt x="3051216" y="4197198"/>
                  <a:pt x="3078977" y="4196117"/>
                </a:cubicBezTo>
                <a:cubicBezTo>
                  <a:pt x="3106731" y="4195036"/>
                  <a:pt x="3129617" y="4189052"/>
                  <a:pt x="3147636" y="4178167"/>
                </a:cubicBezTo>
                <a:cubicBezTo>
                  <a:pt x="3173418" y="4182938"/>
                  <a:pt x="3194109" y="4191216"/>
                  <a:pt x="3209706" y="4202994"/>
                </a:cubicBezTo>
                <a:cubicBezTo>
                  <a:pt x="3244020" y="4228905"/>
                  <a:pt x="3244653" y="4273467"/>
                  <a:pt x="3211608" y="4336684"/>
                </a:cubicBezTo>
                <a:cubicBezTo>
                  <a:pt x="3161575" y="4338083"/>
                  <a:pt x="3120162" y="4331302"/>
                  <a:pt x="3087375" y="4316343"/>
                </a:cubicBezTo>
                <a:cubicBezTo>
                  <a:pt x="3054593" y="4301380"/>
                  <a:pt x="3014005" y="4280530"/>
                  <a:pt x="2965622" y="4253793"/>
                </a:cubicBezTo>
                <a:lnTo>
                  <a:pt x="2951492" y="4272505"/>
                </a:lnTo>
                <a:cubicBezTo>
                  <a:pt x="2921826" y="4259902"/>
                  <a:pt x="2893717" y="4248475"/>
                  <a:pt x="2867171" y="4238222"/>
                </a:cubicBezTo>
                <a:cubicBezTo>
                  <a:pt x="2853896" y="4233097"/>
                  <a:pt x="2842470" y="4231206"/>
                  <a:pt x="2832889" y="4232539"/>
                </a:cubicBezTo>
                <a:lnTo>
                  <a:pt x="2815455" y="4242834"/>
                </a:lnTo>
                <a:lnTo>
                  <a:pt x="2798892" y="4318913"/>
                </a:lnTo>
                <a:cubicBezTo>
                  <a:pt x="2794500" y="4347434"/>
                  <a:pt x="2798223" y="4374122"/>
                  <a:pt x="2810063" y="4398983"/>
                </a:cubicBezTo>
                <a:lnTo>
                  <a:pt x="2866699" y="4464339"/>
                </a:lnTo>
                <a:lnTo>
                  <a:pt x="2876549" y="4462965"/>
                </a:lnTo>
                <a:cubicBezTo>
                  <a:pt x="2882899" y="4463476"/>
                  <a:pt x="2891835" y="4465016"/>
                  <a:pt x="2903357" y="4467595"/>
                </a:cubicBezTo>
                <a:cubicBezTo>
                  <a:pt x="2926404" y="4472754"/>
                  <a:pt x="2944167" y="4480045"/>
                  <a:pt x="2956642" y="4489466"/>
                </a:cubicBezTo>
                <a:cubicBezTo>
                  <a:pt x="2972240" y="4501244"/>
                  <a:pt x="2981773" y="4514565"/>
                  <a:pt x="2985241" y="4529429"/>
                </a:cubicBezTo>
                <a:cubicBezTo>
                  <a:pt x="2988712" y="4544296"/>
                  <a:pt x="2989266" y="4553289"/>
                  <a:pt x="2986912" y="4556405"/>
                </a:cubicBezTo>
                <a:cubicBezTo>
                  <a:pt x="2975134" y="4572002"/>
                  <a:pt x="2952837" y="4577207"/>
                  <a:pt x="2920020" y="4572018"/>
                </a:cubicBezTo>
                <a:cubicBezTo>
                  <a:pt x="2887202" y="4566828"/>
                  <a:pt x="2855960" y="4557934"/>
                  <a:pt x="2826293" y="4545324"/>
                </a:cubicBezTo>
                <a:cubicBezTo>
                  <a:pt x="2821581" y="4551565"/>
                  <a:pt x="2818239" y="4557609"/>
                  <a:pt x="2816265" y="4563471"/>
                </a:cubicBezTo>
                <a:cubicBezTo>
                  <a:pt x="2814290" y="4569326"/>
                  <a:pt x="2810952" y="4575374"/>
                  <a:pt x="2806240" y="4581614"/>
                </a:cubicBezTo>
                <a:cubicBezTo>
                  <a:pt x="2803883" y="4584735"/>
                  <a:pt x="2801337" y="4586480"/>
                  <a:pt x="2798599" y="4586866"/>
                </a:cubicBezTo>
                <a:cubicBezTo>
                  <a:pt x="2795860" y="4587244"/>
                  <a:pt x="2793313" y="4588998"/>
                  <a:pt x="2790960" y="4592115"/>
                </a:cubicBezTo>
                <a:lnTo>
                  <a:pt x="2787424" y="4596797"/>
                </a:lnTo>
                <a:cubicBezTo>
                  <a:pt x="2761581" y="4611564"/>
                  <a:pt x="2748657" y="4618950"/>
                  <a:pt x="2748657" y="4618950"/>
                </a:cubicBezTo>
                <a:cubicBezTo>
                  <a:pt x="2745537" y="4616594"/>
                  <a:pt x="2745156" y="4613859"/>
                  <a:pt x="2747512" y="4610739"/>
                </a:cubicBezTo>
                <a:lnTo>
                  <a:pt x="2746362" y="4602525"/>
                </a:lnTo>
                <a:cubicBezTo>
                  <a:pt x="2740126" y="4597815"/>
                  <a:pt x="2730338" y="4602670"/>
                  <a:pt x="2716998" y="4617087"/>
                </a:cubicBezTo>
                <a:cubicBezTo>
                  <a:pt x="2703663" y="4631506"/>
                  <a:pt x="2684661" y="4645320"/>
                  <a:pt x="2659992" y="4658527"/>
                </a:cubicBezTo>
                <a:cubicBezTo>
                  <a:pt x="2635321" y="4671741"/>
                  <a:pt x="2606960" y="4678484"/>
                  <a:pt x="2574907" y="4678771"/>
                </a:cubicBezTo>
                <a:cubicBezTo>
                  <a:pt x="2542855" y="4679056"/>
                  <a:pt x="2506551" y="4663887"/>
                  <a:pt x="2465997" y="4633264"/>
                </a:cubicBezTo>
                <a:cubicBezTo>
                  <a:pt x="2441045" y="4614421"/>
                  <a:pt x="2427418" y="4596785"/>
                  <a:pt x="2425126" y="4580364"/>
                </a:cubicBezTo>
                <a:cubicBezTo>
                  <a:pt x="2407940" y="4577177"/>
                  <a:pt x="2396225" y="4573230"/>
                  <a:pt x="2389988" y="4568520"/>
                </a:cubicBezTo>
                <a:cubicBezTo>
                  <a:pt x="2383748" y="4563808"/>
                  <a:pt x="2379868" y="4555978"/>
                  <a:pt x="2378335" y="4545030"/>
                </a:cubicBezTo>
                <a:cubicBezTo>
                  <a:pt x="2356498" y="4528540"/>
                  <a:pt x="2334234" y="4523971"/>
                  <a:pt x="2311537" y="4531323"/>
                </a:cubicBezTo>
                <a:cubicBezTo>
                  <a:pt x="2288845" y="4538679"/>
                  <a:pt x="2266339" y="4547397"/>
                  <a:pt x="2244028" y="4557487"/>
                </a:cubicBezTo>
                <a:cubicBezTo>
                  <a:pt x="2221712" y="4567577"/>
                  <a:pt x="2199989" y="4576887"/>
                  <a:pt x="2178854" y="4585419"/>
                </a:cubicBezTo>
                <a:cubicBezTo>
                  <a:pt x="2157715" y="4593948"/>
                  <a:pt x="2139349" y="4592324"/>
                  <a:pt x="2123753" y="4580547"/>
                </a:cubicBezTo>
                <a:cubicBezTo>
                  <a:pt x="2098799" y="4561703"/>
                  <a:pt x="2076199" y="4539738"/>
                  <a:pt x="2055957" y="4514653"/>
                </a:cubicBezTo>
                <a:cubicBezTo>
                  <a:pt x="2035710" y="4489571"/>
                  <a:pt x="2013112" y="4467607"/>
                  <a:pt x="1988156" y="4448761"/>
                </a:cubicBezTo>
                <a:cubicBezTo>
                  <a:pt x="1963202" y="4429918"/>
                  <a:pt x="1936847" y="4421038"/>
                  <a:pt x="1909090" y="4422115"/>
                </a:cubicBezTo>
                <a:cubicBezTo>
                  <a:pt x="1881334" y="4423200"/>
                  <a:pt x="1859657" y="4417852"/>
                  <a:pt x="1844061" y="4406075"/>
                </a:cubicBezTo>
                <a:cubicBezTo>
                  <a:pt x="1840941" y="4403719"/>
                  <a:pt x="1833798" y="4377505"/>
                  <a:pt x="1822624" y="4327439"/>
                </a:cubicBezTo>
                <a:cubicBezTo>
                  <a:pt x="1811453" y="4277367"/>
                  <a:pt x="1804373" y="4231608"/>
                  <a:pt x="1801378" y="4190165"/>
                </a:cubicBezTo>
                <a:cubicBezTo>
                  <a:pt x="1801378" y="4190165"/>
                  <a:pt x="1792055" y="4173326"/>
                  <a:pt x="1773400" y="4139647"/>
                </a:cubicBezTo>
                <a:cubicBezTo>
                  <a:pt x="1754749" y="4105971"/>
                  <a:pt x="1737880" y="4065066"/>
                  <a:pt x="1722795" y="4016937"/>
                </a:cubicBezTo>
                <a:cubicBezTo>
                  <a:pt x="1707710" y="3968811"/>
                  <a:pt x="1699863" y="3917580"/>
                  <a:pt x="1699258" y="3863243"/>
                </a:cubicBezTo>
                <a:cubicBezTo>
                  <a:pt x="1698655" y="3808906"/>
                  <a:pt x="1716019" y="3758345"/>
                  <a:pt x="1751353" y="3711555"/>
                </a:cubicBezTo>
                <a:cubicBezTo>
                  <a:pt x="1763131" y="3695958"/>
                  <a:pt x="1775878" y="3682317"/>
                  <a:pt x="1789600" y="3670634"/>
                </a:cubicBezTo>
                <a:cubicBezTo>
                  <a:pt x="1803318" y="3658957"/>
                  <a:pt x="1813710" y="3648435"/>
                  <a:pt x="1820778" y="3639075"/>
                </a:cubicBezTo>
                <a:cubicBezTo>
                  <a:pt x="1825487" y="3632839"/>
                  <a:pt x="1822608" y="3617195"/>
                  <a:pt x="1812137" y="3592143"/>
                </a:cubicBezTo>
                <a:cubicBezTo>
                  <a:pt x="1801664" y="3567091"/>
                  <a:pt x="1788267" y="3541051"/>
                  <a:pt x="1771936" y="3514029"/>
                </a:cubicBezTo>
                <a:cubicBezTo>
                  <a:pt x="1755608" y="3487006"/>
                  <a:pt x="1738692" y="3460757"/>
                  <a:pt x="1721186" y="3435293"/>
                </a:cubicBezTo>
                <a:cubicBezTo>
                  <a:pt x="1703679" y="3409827"/>
                  <a:pt x="1691807" y="3394738"/>
                  <a:pt x="1685570" y="3390029"/>
                </a:cubicBezTo>
                <a:cubicBezTo>
                  <a:pt x="1685570" y="3390029"/>
                  <a:pt x="1679330" y="3385316"/>
                  <a:pt x="1666853" y="3375894"/>
                </a:cubicBezTo>
                <a:cubicBezTo>
                  <a:pt x="1654377" y="3366473"/>
                  <a:pt x="1637790" y="3357625"/>
                  <a:pt x="1617099" y="3349347"/>
                </a:cubicBezTo>
                <a:cubicBezTo>
                  <a:pt x="1596411" y="3341070"/>
                  <a:pt x="1574735" y="3335723"/>
                  <a:pt x="1552069" y="3333306"/>
                </a:cubicBezTo>
                <a:cubicBezTo>
                  <a:pt x="1529406" y="3330885"/>
                  <a:pt x="1507888" y="3336678"/>
                  <a:pt x="1487516" y="3350679"/>
                </a:cubicBezTo>
                <a:cubicBezTo>
                  <a:pt x="1480513" y="3340497"/>
                  <a:pt x="1472332" y="3331866"/>
                  <a:pt x="1462975" y="3324801"/>
                </a:cubicBezTo>
                <a:cubicBezTo>
                  <a:pt x="1444259" y="3310668"/>
                  <a:pt x="1426275" y="3311786"/>
                  <a:pt x="1409024" y="3328143"/>
                </a:cubicBezTo>
                <a:cubicBezTo>
                  <a:pt x="1419910" y="3346161"/>
                  <a:pt x="1426306" y="3362014"/>
                  <a:pt x="1428215" y="3375702"/>
                </a:cubicBezTo>
                <a:cubicBezTo>
                  <a:pt x="1430126" y="3389388"/>
                  <a:pt x="1437701" y="3403679"/>
                  <a:pt x="1450942" y="3418577"/>
                </a:cubicBezTo>
                <a:cubicBezTo>
                  <a:pt x="1453299" y="3415457"/>
                  <a:pt x="1458978" y="3411176"/>
                  <a:pt x="1467986" y="3405735"/>
                </a:cubicBezTo>
                <a:cubicBezTo>
                  <a:pt x="1476995" y="3400291"/>
                  <a:pt x="1484618" y="3399924"/>
                  <a:pt x="1490855" y="3404633"/>
                </a:cubicBezTo>
                <a:cubicBezTo>
                  <a:pt x="1485252" y="3444486"/>
                  <a:pt x="1477278" y="3492345"/>
                  <a:pt x="1466933" y="3548205"/>
                </a:cubicBezTo>
                <a:cubicBezTo>
                  <a:pt x="1456586" y="3604073"/>
                  <a:pt x="1450236" y="3633560"/>
                  <a:pt x="1447880" y="3636681"/>
                </a:cubicBezTo>
                <a:cubicBezTo>
                  <a:pt x="1438458" y="3649158"/>
                  <a:pt x="1428655" y="3658900"/>
                  <a:pt x="1418470" y="3665899"/>
                </a:cubicBezTo>
                <a:cubicBezTo>
                  <a:pt x="1415285" y="3683092"/>
                  <a:pt x="1410542" y="3699102"/>
                  <a:pt x="1404239" y="3713934"/>
                </a:cubicBezTo>
                <a:cubicBezTo>
                  <a:pt x="1397933" y="3728765"/>
                  <a:pt x="1392015" y="3746338"/>
                  <a:pt x="1386473" y="3766645"/>
                </a:cubicBezTo>
                <a:lnTo>
                  <a:pt x="1377117" y="3759579"/>
                </a:lnTo>
                <a:cubicBezTo>
                  <a:pt x="1390487" y="3735385"/>
                  <a:pt x="1392492" y="3719756"/>
                  <a:pt x="1383135" y="3712691"/>
                </a:cubicBezTo>
                <a:cubicBezTo>
                  <a:pt x="1373779" y="3705625"/>
                  <a:pt x="1359103" y="3710464"/>
                  <a:pt x="1339115" y="3727205"/>
                </a:cubicBezTo>
                <a:cubicBezTo>
                  <a:pt x="1319122" y="3743945"/>
                  <a:pt x="1304445" y="3748783"/>
                  <a:pt x="1295090" y="3741718"/>
                </a:cubicBezTo>
                <a:cubicBezTo>
                  <a:pt x="1276372" y="3727584"/>
                  <a:pt x="1259950" y="3729875"/>
                  <a:pt x="1245816" y="3748593"/>
                </a:cubicBezTo>
                <a:cubicBezTo>
                  <a:pt x="1241103" y="3754833"/>
                  <a:pt x="1238145" y="3763620"/>
                  <a:pt x="1236933" y="3774951"/>
                </a:cubicBezTo>
                <a:cubicBezTo>
                  <a:pt x="1235722" y="3786282"/>
                  <a:pt x="1231587" y="3796628"/>
                  <a:pt x="1224521" y="3805984"/>
                </a:cubicBezTo>
                <a:cubicBezTo>
                  <a:pt x="1196254" y="3843418"/>
                  <a:pt x="1158720" y="3844465"/>
                  <a:pt x="1111929" y="3809132"/>
                </a:cubicBezTo>
                <a:cubicBezTo>
                  <a:pt x="1093217" y="3795002"/>
                  <a:pt x="1088603" y="3771919"/>
                  <a:pt x="1098089" y="3739901"/>
                </a:cubicBezTo>
                <a:cubicBezTo>
                  <a:pt x="1107572" y="3707879"/>
                  <a:pt x="1099843" y="3682444"/>
                  <a:pt x="1074885" y="3663597"/>
                </a:cubicBezTo>
                <a:cubicBezTo>
                  <a:pt x="1072529" y="3666717"/>
                  <a:pt x="1072911" y="3669459"/>
                  <a:pt x="1076031" y="3671815"/>
                </a:cubicBezTo>
                <a:cubicBezTo>
                  <a:pt x="1076031" y="3671815"/>
                  <a:pt x="1070000" y="3663586"/>
                  <a:pt x="1057936" y="3647129"/>
                </a:cubicBezTo>
                <a:cubicBezTo>
                  <a:pt x="1045873" y="3630674"/>
                  <a:pt x="1033619" y="3612846"/>
                  <a:pt x="1021171" y="3593653"/>
                </a:cubicBezTo>
                <a:cubicBezTo>
                  <a:pt x="1008728" y="3574458"/>
                  <a:pt x="998432" y="3555659"/>
                  <a:pt x="990282" y="3537262"/>
                </a:cubicBezTo>
                <a:cubicBezTo>
                  <a:pt x="982136" y="3518865"/>
                  <a:pt x="980418" y="3506544"/>
                  <a:pt x="985128" y="3500308"/>
                </a:cubicBezTo>
                <a:cubicBezTo>
                  <a:pt x="985128" y="3500308"/>
                  <a:pt x="987864" y="3499923"/>
                  <a:pt x="993338" y="3499163"/>
                </a:cubicBezTo>
                <a:cubicBezTo>
                  <a:pt x="1003588" y="3472613"/>
                  <a:pt x="1007777" y="3447610"/>
                  <a:pt x="1005898" y="3424153"/>
                </a:cubicBezTo>
                <a:cubicBezTo>
                  <a:pt x="1004023" y="3400692"/>
                  <a:pt x="1019570" y="3367127"/>
                  <a:pt x="1052547" y="3323457"/>
                </a:cubicBezTo>
                <a:cubicBezTo>
                  <a:pt x="1071393" y="3298500"/>
                  <a:pt x="1086862" y="3289365"/>
                  <a:pt x="1098959" y="3296049"/>
                </a:cubicBezTo>
                <a:cubicBezTo>
                  <a:pt x="1111053" y="3302736"/>
                  <a:pt x="1119457" y="3302957"/>
                  <a:pt x="1124169" y="3296717"/>
                </a:cubicBezTo>
                <a:cubicBezTo>
                  <a:pt x="1128878" y="3290480"/>
                  <a:pt x="1130867" y="3279737"/>
                  <a:pt x="1130138" y="3264489"/>
                </a:cubicBezTo>
                <a:cubicBezTo>
                  <a:pt x="1129405" y="3249243"/>
                  <a:pt x="1128659" y="3238881"/>
                  <a:pt x="1127892" y="3233409"/>
                </a:cubicBezTo>
                <a:cubicBezTo>
                  <a:pt x="1137253" y="3240477"/>
                  <a:pt x="1145241" y="3247734"/>
                  <a:pt x="1151863" y="3255181"/>
                </a:cubicBezTo>
                <a:cubicBezTo>
                  <a:pt x="1158483" y="3262631"/>
                  <a:pt x="1165296" y="3271447"/>
                  <a:pt x="1172295" y="3281632"/>
                </a:cubicBezTo>
                <a:cubicBezTo>
                  <a:pt x="1193495" y="3253557"/>
                  <a:pt x="1216971" y="3246796"/>
                  <a:pt x="1242721" y="3261341"/>
                </a:cubicBezTo>
                <a:cubicBezTo>
                  <a:pt x="1268474" y="3275888"/>
                  <a:pt x="1297010" y="3275399"/>
                  <a:pt x="1328332" y="3259864"/>
                </a:cubicBezTo>
                <a:cubicBezTo>
                  <a:pt x="1311273" y="3217590"/>
                  <a:pt x="1282467" y="3181146"/>
                  <a:pt x="1241917" y="3150525"/>
                </a:cubicBezTo>
                <a:cubicBezTo>
                  <a:pt x="1226254" y="3158289"/>
                  <a:pt x="1213136" y="3164304"/>
                  <a:pt x="1202570" y="3168571"/>
                </a:cubicBezTo>
                <a:cubicBezTo>
                  <a:pt x="1192002" y="3172836"/>
                  <a:pt x="1182038" y="3171434"/>
                  <a:pt x="1172681" y="3164368"/>
                </a:cubicBezTo>
                <a:cubicBezTo>
                  <a:pt x="1169562" y="3162013"/>
                  <a:pt x="1164120" y="3153004"/>
                  <a:pt x="1156354" y="3137343"/>
                </a:cubicBezTo>
                <a:cubicBezTo>
                  <a:pt x="1143810" y="3147466"/>
                  <a:pt x="1134801" y="3152908"/>
                  <a:pt x="1129332" y="3153671"/>
                </a:cubicBezTo>
                <a:cubicBezTo>
                  <a:pt x="1123855" y="3154435"/>
                  <a:pt x="1117202" y="3156758"/>
                  <a:pt x="1109369" y="3160642"/>
                </a:cubicBezTo>
                <a:cubicBezTo>
                  <a:pt x="1110133" y="3166118"/>
                  <a:pt x="1109335" y="3170415"/>
                  <a:pt x="1106982" y="3173532"/>
                </a:cubicBezTo>
                <a:cubicBezTo>
                  <a:pt x="1081071" y="3207845"/>
                  <a:pt x="1048605" y="3215166"/>
                  <a:pt x="1009580" y="3195494"/>
                </a:cubicBezTo>
                <a:cubicBezTo>
                  <a:pt x="1011171" y="3186898"/>
                  <a:pt x="1015502" y="3177923"/>
                  <a:pt x="1022567" y="3168566"/>
                </a:cubicBezTo>
                <a:cubicBezTo>
                  <a:pt x="1031989" y="3156089"/>
                  <a:pt x="1041602" y="3144981"/>
                  <a:pt x="1051409" y="3135242"/>
                </a:cubicBezTo>
                <a:cubicBezTo>
                  <a:pt x="1061213" y="3125499"/>
                  <a:pt x="1072001" y="3112832"/>
                  <a:pt x="1083779" y="3097234"/>
                </a:cubicBezTo>
                <a:cubicBezTo>
                  <a:pt x="1054117" y="3084628"/>
                  <a:pt x="1036339" y="3082227"/>
                  <a:pt x="1030451" y="3090024"/>
                </a:cubicBezTo>
                <a:cubicBezTo>
                  <a:pt x="1024561" y="3097822"/>
                  <a:pt x="1013818" y="3095833"/>
                  <a:pt x="998221" y="3084055"/>
                </a:cubicBezTo>
                <a:cubicBezTo>
                  <a:pt x="973264" y="3065209"/>
                  <a:pt x="954532" y="3055964"/>
                  <a:pt x="942022" y="3056314"/>
                </a:cubicBezTo>
                <a:cubicBezTo>
                  <a:pt x="929514" y="3056661"/>
                  <a:pt x="917384" y="3059748"/>
                  <a:pt x="905637" y="3065575"/>
                </a:cubicBezTo>
                <a:cubicBezTo>
                  <a:pt x="893894" y="3071400"/>
                  <a:pt x="882548" y="3075077"/>
                  <a:pt x="871595" y="3076605"/>
                </a:cubicBezTo>
                <a:cubicBezTo>
                  <a:pt x="860645" y="3078129"/>
                  <a:pt x="847371" y="3073003"/>
                  <a:pt x="831775" y="3061226"/>
                </a:cubicBezTo>
                <a:cubicBezTo>
                  <a:pt x="841196" y="3048750"/>
                  <a:pt x="849047" y="3039980"/>
                  <a:pt x="855314" y="3034921"/>
                </a:cubicBezTo>
                <a:cubicBezTo>
                  <a:pt x="861589" y="3029860"/>
                  <a:pt x="867077" y="3024211"/>
                  <a:pt x="871789" y="3017971"/>
                </a:cubicBezTo>
                <a:cubicBezTo>
                  <a:pt x="881210" y="3005495"/>
                  <a:pt x="883200" y="2994752"/>
                  <a:pt x="877758" y="2985743"/>
                </a:cubicBezTo>
                <a:cubicBezTo>
                  <a:pt x="872316" y="2976734"/>
                  <a:pt x="866122" y="2957364"/>
                  <a:pt x="859183" y="2927633"/>
                </a:cubicBezTo>
                <a:cubicBezTo>
                  <a:pt x="841428" y="2860345"/>
                  <a:pt x="838659" y="2810496"/>
                  <a:pt x="850882" y="2778092"/>
                </a:cubicBezTo>
                <a:cubicBezTo>
                  <a:pt x="863106" y="2745692"/>
                  <a:pt x="882173" y="2712332"/>
                  <a:pt x="908084" y="2678019"/>
                </a:cubicBezTo>
                <a:cubicBezTo>
                  <a:pt x="936352" y="2640586"/>
                  <a:pt x="969853" y="2615678"/>
                  <a:pt x="1008594" y="2603296"/>
                </a:cubicBezTo>
                <a:cubicBezTo>
                  <a:pt x="1047329" y="2590919"/>
                  <a:pt x="1085462" y="2584201"/>
                  <a:pt x="1122992" y="2583151"/>
                </a:cubicBezTo>
                <a:cubicBezTo>
                  <a:pt x="1160520" y="2582100"/>
                  <a:pt x="1192173" y="2583966"/>
                  <a:pt x="1217958" y="2588738"/>
                </a:cubicBezTo>
                <a:cubicBezTo>
                  <a:pt x="1243741" y="2593516"/>
                  <a:pt x="1257810" y="2594341"/>
                  <a:pt x="1260167" y="2591221"/>
                </a:cubicBezTo>
                <a:cubicBezTo>
                  <a:pt x="1307278" y="2528833"/>
                  <a:pt x="1288724" y="2465842"/>
                  <a:pt x="1204500" y="2402241"/>
                </a:cubicBezTo>
                <a:cubicBezTo>
                  <a:pt x="1198263" y="2397531"/>
                  <a:pt x="1163916" y="2381393"/>
                  <a:pt x="1101463" y="2353824"/>
                </a:cubicBezTo>
                <a:cubicBezTo>
                  <a:pt x="1039015" y="2326257"/>
                  <a:pt x="976594" y="2288919"/>
                  <a:pt x="914206" y="2241808"/>
                </a:cubicBezTo>
                <a:cubicBezTo>
                  <a:pt x="926748" y="2231687"/>
                  <a:pt x="945324" y="2229793"/>
                  <a:pt x="969925" y="2236125"/>
                </a:cubicBezTo>
                <a:cubicBezTo>
                  <a:pt x="994531" y="2242460"/>
                  <a:pt x="1019710" y="2252905"/>
                  <a:pt x="1045462" y="2267452"/>
                </a:cubicBezTo>
                <a:cubicBezTo>
                  <a:pt x="1071213" y="2281998"/>
                  <a:pt x="1093443" y="2296339"/>
                  <a:pt x="1112161" y="2310473"/>
                </a:cubicBezTo>
                <a:cubicBezTo>
                  <a:pt x="1121518" y="2317539"/>
                  <a:pt x="1128928" y="2323135"/>
                  <a:pt x="1134385" y="2327256"/>
                </a:cubicBezTo>
                <a:lnTo>
                  <a:pt x="1135557" y="2328140"/>
                </a:lnTo>
                <a:cubicBezTo>
                  <a:pt x="1137913" y="2325020"/>
                  <a:pt x="1146887" y="2329350"/>
                  <a:pt x="1162484" y="2341128"/>
                </a:cubicBezTo>
                <a:cubicBezTo>
                  <a:pt x="1178081" y="2352906"/>
                  <a:pt x="1196015" y="2366449"/>
                  <a:pt x="1216294" y="2381763"/>
                </a:cubicBezTo>
                <a:cubicBezTo>
                  <a:pt x="1236569" y="2397073"/>
                  <a:pt x="1255682" y="2409053"/>
                  <a:pt x="1273636" y="2417711"/>
                </a:cubicBezTo>
                <a:cubicBezTo>
                  <a:pt x="1291586" y="2426373"/>
                  <a:pt x="1304096" y="2426022"/>
                  <a:pt x="1311162" y="2416666"/>
                </a:cubicBezTo>
                <a:cubicBezTo>
                  <a:pt x="1322940" y="2401069"/>
                  <a:pt x="1332796" y="2376667"/>
                  <a:pt x="1340720" y="2343469"/>
                </a:cubicBezTo>
                <a:cubicBezTo>
                  <a:pt x="1348646" y="2310271"/>
                  <a:pt x="1357321" y="2287433"/>
                  <a:pt x="1366743" y="2274957"/>
                </a:cubicBezTo>
                <a:cubicBezTo>
                  <a:pt x="1385590" y="2249999"/>
                  <a:pt x="1399930" y="2227768"/>
                  <a:pt x="1409767" y="2208254"/>
                </a:cubicBezTo>
                <a:cubicBezTo>
                  <a:pt x="1419601" y="2188742"/>
                  <a:pt x="1430821" y="2164155"/>
                  <a:pt x="1443429" y="2134486"/>
                </a:cubicBezTo>
                <a:cubicBezTo>
                  <a:pt x="1459916" y="2112653"/>
                  <a:pt x="1482261" y="2092790"/>
                  <a:pt x="1510466" y="2074901"/>
                </a:cubicBezTo>
                <a:cubicBezTo>
                  <a:pt x="1538667" y="2057013"/>
                  <a:pt x="1562191" y="2035589"/>
                  <a:pt x="1581035" y="2010636"/>
                </a:cubicBezTo>
                <a:lnTo>
                  <a:pt x="1571678" y="2003570"/>
                </a:lnTo>
                <a:cubicBezTo>
                  <a:pt x="1568558" y="2001213"/>
                  <a:pt x="1554906" y="1993351"/>
                  <a:pt x="1530711" y="1979980"/>
                </a:cubicBezTo>
                <a:cubicBezTo>
                  <a:pt x="1506521" y="1966613"/>
                  <a:pt x="1488187" y="1955214"/>
                  <a:pt x="1475710" y="1945793"/>
                </a:cubicBezTo>
                <a:cubicBezTo>
                  <a:pt x="1441397" y="1919881"/>
                  <a:pt x="1428951" y="1900690"/>
                  <a:pt x="1438372" y="1888213"/>
                </a:cubicBezTo>
                <a:cubicBezTo>
                  <a:pt x="1443084" y="1881974"/>
                  <a:pt x="1450928" y="1873205"/>
                  <a:pt x="1461915" y="1861904"/>
                </a:cubicBezTo>
                <a:cubicBezTo>
                  <a:pt x="1472895" y="1850603"/>
                  <a:pt x="1487011" y="1836771"/>
                  <a:pt x="1504265" y="1820412"/>
                </a:cubicBezTo>
                <a:cubicBezTo>
                  <a:pt x="1484784" y="1800808"/>
                  <a:pt x="1479391" y="1777138"/>
                  <a:pt x="1488079" y="1749416"/>
                </a:cubicBezTo>
                <a:cubicBezTo>
                  <a:pt x="1496771" y="1721689"/>
                  <a:pt x="1508198" y="1693581"/>
                  <a:pt x="1522362" y="1665096"/>
                </a:cubicBezTo>
                <a:cubicBezTo>
                  <a:pt x="1536532" y="1636606"/>
                  <a:pt x="1548929" y="1610461"/>
                  <a:pt x="1559563" y="1586650"/>
                </a:cubicBezTo>
                <a:cubicBezTo>
                  <a:pt x="1570192" y="1562838"/>
                  <a:pt x="1567709" y="1545049"/>
                  <a:pt x="1552113" y="1533272"/>
                </a:cubicBezTo>
                <a:cubicBezTo>
                  <a:pt x="1545873" y="1528559"/>
                  <a:pt x="1539828" y="1525217"/>
                  <a:pt x="1533969" y="1523239"/>
                </a:cubicBezTo>
                <a:cubicBezTo>
                  <a:pt x="1528111" y="1521269"/>
                  <a:pt x="1519330" y="1518308"/>
                  <a:pt x="1507614" y="1514361"/>
                </a:cubicBezTo>
                <a:cubicBezTo>
                  <a:pt x="1492082" y="1483040"/>
                  <a:pt x="1490206" y="1459579"/>
                  <a:pt x="1501984" y="1443982"/>
                </a:cubicBezTo>
                <a:cubicBezTo>
                  <a:pt x="1509049" y="1434626"/>
                  <a:pt x="1523531" y="1428417"/>
                  <a:pt x="1545430" y="1425362"/>
                </a:cubicBezTo>
                <a:cubicBezTo>
                  <a:pt x="1567332" y="1422310"/>
                  <a:pt x="1582959" y="1424311"/>
                  <a:pt x="1592319" y="1431379"/>
                </a:cubicBezTo>
                <a:cubicBezTo>
                  <a:pt x="1601676" y="1438445"/>
                  <a:pt x="1609440" y="1454107"/>
                  <a:pt x="1615616" y="1478362"/>
                </a:cubicBezTo>
                <a:cubicBezTo>
                  <a:pt x="1621790" y="1502616"/>
                  <a:pt x="1631117" y="1519458"/>
                  <a:pt x="1643594" y="1528880"/>
                </a:cubicBezTo>
                <a:cubicBezTo>
                  <a:pt x="1649834" y="1533593"/>
                  <a:pt x="1655692" y="1535563"/>
                  <a:pt x="1661167" y="1534798"/>
                </a:cubicBezTo>
                <a:cubicBezTo>
                  <a:pt x="1659571" y="1543392"/>
                  <a:pt x="1659366" y="1546912"/>
                  <a:pt x="1660545" y="1545350"/>
                </a:cubicBezTo>
                <a:cubicBezTo>
                  <a:pt x="1661722" y="1543792"/>
                  <a:pt x="1665811" y="1548105"/>
                  <a:pt x="1672812" y="1558290"/>
                </a:cubicBezTo>
                <a:cubicBezTo>
                  <a:pt x="1681474" y="1540340"/>
                  <a:pt x="1688157" y="1528242"/>
                  <a:pt x="1692869" y="1522001"/>
                </a:cubicBezTo>
                <a:cubicBezTo>
                  <a:pt x="1697579" y="1515765"/>
                  <a:pt x="1702291" y="1509524"/>
                  <a:pt x="1707000" y="1503289"/>
                </a:cubicBezTo>
                <a:cubicBezTo>
                  <a:pt x="1716424" y="1490808"/>
                  <a:pt x="1747141" y="1480943"/>
                  <a:pt x="1799156" y="1473686"/>
                </a:cubicBezTo>
                <a:cubicBezTo>
                  <a:pt x="1851163" y="1466431"/>
                  <a:pt x="1901904" y="1430051"/>
                  <a:pt x="1951371" y="1364545"/>
                </a:cubicBezTo>
                <a:cubicBezTo>
                  <a:pt x="1951371" y="1364545"/>
                  <a:pt x="1950817" y="1355550"/>
                  <a:pt x="1949702" y="1337569"/>
                </a:cubicBezTo>
                <a:cubicBezTo>
                  <a:pt x="1948586" y="1319583"/>
                  <a:pt x="1947873" y="1299453"/>
                  <a:pt x="1947555" y="1277168"/>
                </a:cubicBezTo>
                <a:cubicBezTo>
                  <a:pt x="1947238" y="1254884"/>
                  <a:pt x="1947108" y="1233972"/>
                  <a:pt x="1947174" y="1214429"/>
                </a:cubicBezTo>
                <a:cubicBezTo>
                  <a:pt x="1947234" y="1194885"/>
                  <a:pt x="1949624" y="1181992"/>
                  <a:pt x="1954333" y="1175755"/>
                </a:cubicBezTo>
                <a:close/>
                <a:moveTo>
                  <a:pt x="1533599" y="1100495"/>
                </a:moveTo>
                <a:cubicBezTo>
                  <a:pt x="1546840" y="1115394"/>
                  <a:pt x="1551679" y="1130069"/>
                  <a:pt x="1548112" y="1144521"/>
                </a:cubicBezTo>
                <a:cubicBezTo>
                  <a:pt x="1544552" y="1158972"/>
                  <a:pt x="1536875" y="1173995"/>
                  <a:pt x="1525098" y="1189592"/>
                </a:cubicBezTo>
                <a:cubicBezTo>
                  <a:pt x="1511094" y="1169219"/>
                  <a:pt x="1513928" y="1139521"/>
                  <a:pt x="1533599" y="1100495"/>
                </a:cubicBezTo>
                <a:close/>
                <a:moveTo>
                  <a:pt x="2966179" y="1047154"/>
                </a:moveTo>
                <a:cubicBezTo>
                  <a:pt x="2985342" y="1044479"/>
                  <a:pt x="3002722" y="1049029"/>
                  <a:pt x="3018318" y="1060806"/>
                </a:cubicBezTo>
                <a:cubicBezTo>
                  <a:pt x="3030795" y="1070228"/>
                  <a:pt x="3031147" y="1082739"/>
                  <a:pt x="3019369" y="1098336"/>
                </a:cubicBezTo>
                <a:cubicBezTo>
                  <a:pt x="3007588" y="1113936"/>
                  <a:pt x="2991128" y="1125997"/>
                  <a:pt x="2969993" y="1134529"/>
                </a:cubicBezTo>
                <a:cubicBezTo>
                  <a:pt x="2948859" y="1143059"/>
                  <a:pt x="2933611" y="1143790"/>
                  <a:pt x="2924254" y="1136725"/>
                </a:cubicBezTo>
                <a:cubicBezTo>
                  <a:pt x="2918014" y="1132012"/>
                  <a:pt x="2916073" y="1128094"/>
                  <a:pt x="2918429" y="1124974"/>
                </a:cubicBezTo>
                <a:cubicBezTo>
                  <a:pt x="2909897" y="1103840"/>
                  <a:pt x="2910347" y="1087035"/>
                  <a:pt x="2919769" y="1074558"/>
                </a:cubicBezTo>
                <a:cubicBezTo>
                  <a:pt x="2931547" y="1058961"/>
                  <a:pt x="2947015" y="1049827"/>
                  <a:pt x="2966179" y="1047154"/>
                </a:cubicBezTo>
                <a:close/>
                <a:moveTo>
                  <a:pt x="3866967" y="812644"/>
                </a:moveTo>
                <a:cubicBezTo>
                  <a:pt x="3886510" y="812709"/>
                  <a:pt x="3903699" y="815890"/>
                  <a:pt x="3918535" y="822194"/>
                </a:cubicBezTo>
                <a:cubicBezTo>
                  <a:pt x="3920823" y="838620"/>
                  <a:pt x="3916080" y="854630"/>
                  <a:pt x="3904302" y="870227"/>
                </a:cubicBezTo>
                <a:cubicBezTo>
                  <a:pt x="3883103" y="898300"/>
                  <a:pt x="3854933" y="906419"/>
                  <a:pt x="3819789" y="894576"/>
                </a:cubicBezTo>
                <a:cubicBezTo>
                  <a:pt x="3826096" y="879743"/>
                  <a:pt x="3833956" y="866087"/>
                  <a:pt x="3843378" y="853610"/>
                </a:cubicBezTo>
                <a:cubicBezTo>
                  <a:pt x="3852800" y="841133"/>
                  <a:pt x="3860666" y="827477"/>
                  <a:pt x="3866967" y="812644"/>
                </a:cubicBezTo>
                <a:close/>
                <a:moveTo>
                  <a:pt x="2107779" y="782831"/>
                </a:moveTo>
                <a:cubicBezTo>
                  <a:pt x="2119700" y="783260"/>
                  <a:pt x="2133459" y="789364"/>
                  <a:pt x="2149055" y="801141"/>
                </a:cubicBezTo>
                <a:cubicBezTo>
                  <a:pt x="2158412" y="808207"/>
                  <a:pt x="2168136" y="822902"/>
                  <a:pt x="2178225" y="845213"/>
                </a:cubicBezTo>
                <a:cubicBezTo>
                  <a:pt x="2188319" y="867528"/>
                  <a:pt x="2194682" y="893153"/>
                  <a:pt x="2197325" y="922087"/>
                </a:cubicBezTo>
                <a:cubicBezTo>
                  <a:pt x="2199964" y="951021"/>
                  <a:pt x="2200455" y="979555"/>
                  <a:pt x="2198803" y="1007696"/>
                </a:cubicBezTo>
                <a:cubicBezTo>
                  <a:pt x="2197146" y="1035836"/>
                  <a:pt x="2189248" y="1059260"/>
                  <a:pt x="2175116" y="1077974"/>
                </a:cubicBezTo>
                <a:cubicBezTo>
                  <a:pt x="2160982" y="1096691"/>
                  <a:pt x="2134785" y="1098952"/>
                  <a:pt x="2096525" y="1084752"/>
                </a:cubicBezTo>
                <a:cubicBezTo>
                  <a:pt x="2104485" y="1041782"/>
                  <a:pt x="2101686" y="1001709"/>
                  <a:pt x="2088124" y="964531"/>
                </a:cubicBezTo>
                <a:cubicBezTo>
                  <a:pt x="2074567" y="927349"/>
                  <a:pt x="2067852" y="889219"/>
                  <a:pt x="2067982" y="850128"/>
                </a:cubicBezTo>
                <a:cubicBezTo>
                  <a:pt x="2064927" y="828230"/>
                  <a:pt x="2068108" y="811040"/>
                  <a:pt x="2077529" y="798565"/>
                </a:cubicBezTo>
                <a:cubicBezTo>
                  <a:pt x="2085775" y="787646"/>
                  <a:pt x="2095858" y="782401"/>
                  <a:pt x="2107779" y="782831"/>
                </a:cubicBezTo>
                <a:close/>
                <a:moveTo>
                  <a:pt x="960464" y="653008"/>
                </a:moveTo>
                <a:cubicBezTo>
                  <a:pt x="994076" y="653899"/>
                  <a:pt x="1023358" y="663768"/>
                  <a:pt x="1048313" y="682611"/>
                </a:cubicBezTo>
                <a:cubicBezTo>
                  <a:pt x="1088866" y="713235"/>
                  <a:pt x="1098895" y="755090"/>
                  <a:pt x="1078392" y="808186"/>
                </a:cubicBezTo>
                <a:cubicBezTo>
                  <a:pt x="1104877" y="837978"/>
                  <a:pt x="1133092" y="875206"/>
                  <a:pt x="1163043" y="919862"/>
                </a:cubicBezTo>
                <a:cubicBezTo>
                  <a:pt x="1192995" y="964525"/>
                  <a:pt x="1200871" y="1005984"/>
                  <a:pt x="1186677" y="1044246"/>
                </a:cubicBezTo>
                <a:cubicBezTo>
                  <a:pt x="1152362" y="1018334"/>
                  <a:pt x="1125102" y="987952"/>
                  <a:pt x="1104887" y="953095"/>
                </a:cubicBezTo>
                <a:cubicBezTo>
                  <a:pt x="1084674" y="918240"/>
                  <a:pt x="1058590" y="886297"/>
                  <a:pt x="1026636" y="857267"/>
                </a:cubicBezTo>
                <a:cubicBezTo>
                  <a:pt x="998368" y="894701"/>
                  <a:pt x="963959" y="898102"/>
                  <a:pt x="923409" y="867481"/>
                </a:cubicBezTo>
                <a:cubicBezTo>
                  <a:pt x="895334" y="846281"/>
                  <a:pt x="876664" y="817489"/>
                  <a:pt x="867403" y="781107"/>
                </a:cubicBezTo>
                <a:cubicBezTo>
                  <a:pt x="858141" y="744722"/>
                  <a:pt x="866464" y="709377"/>
                  <a:pt x="892376" y="675064"/>
                </a:cubicBezTo>
                <a:cubicBezTo>
                  <a:pt x="904154" y="659467"/>
                  <a:pt x="926850" y="652116"/>
                  <a:pt x="960464" y="653008"/>
                </a:cubicBezTo>
                <a:close/>
                <a:moveTo>
                  <a:pt x="2290324" y="320961"/>
                </a:moveTo>
                <a:cubicBezTo>
                  <a:pt x="2296292" y="318733"/>
                  <a:pt x="2302300" y="319290"/>
                  <a:pt x="2308349" y="322631"/>
                </a:cubicBezTo>
                <a:cubicBezTo>
                  <a:pt x="2320444" y="329319"/>
                  <a:pt x="2329609" y="335017"/>
                  <a:pt x="2335850" y="339729"/>
                </a:cubicBezTo>
                <a:cubicBezTo>
                  <a:pt x="2351447" y="351507"/>
                  <a:pt x="2356491" y="362663"/>
                  <a:pt x="2350985" y="373195"/>
                </a:cubicBezTo>
                <a:cubicBezTo>
                  <a:pt x="2345474" y="383732"/>
                  <a:pt x="2340716" y="404631"/>
                  <a:pt x="2336706" y="435891"/>
                </a:cubicBezTo>
                <a:cubicBezTo>
                  <a:pt x="2334353" y="439007"/>
                  <a:pt x="2329419" y="453651"/>
                  <a:pt x="2321904" y="479811"/>
                </a:cubicBezTo>
                <a:cubicBezTo>
                  <a:pt x="2314391" y="505982"/>
                  <a:pt x="2305894" y="535072"/>
                  <a:pt x="2296405" y="567094"/>
                </a:cubicBezTo>
                <a:cubicBezTo>
                  <a:pt x="2286921" y="599116"/>
                  <a:pt x="2275285" y="630741"/>
                  <a:pt x="2261499" y="661965"/>
                </a:cubicBezTo>
                <a:cubicBezTo>
                  <a:pt x="2247716" y="693194"/>
                  <a:pt x="2234938" y="716604"/>
                  <a:pt x="2223160" y="732201"/>
                </a:cubicBezTo>
                <a:cubicBezTo>
                  <a:pt x="2206670" y="754038"/>
                  <a:pt x="2193745" y="761417"/>
                  <a:pt x="2184389" y="754351"/>
                </a:cubicBezTo>
                <a:cubicBezTo>
                  <a:pt x="2165672" y="740218"/>
                  <a:pt x="2156759" y="716348"/>
                  <a:pt x="2157652" y="682734"/>
                </a:cubicBezTo>
                <a:cubicBezTo>
                  <a:pt x="2158546" y="649119"/>
                  <a:pt x="2164324" y="615523"/>
                  <a:pt x="2174986" y="581939"/>
                </a:cubicBezTo>
                <a:cubicBezTo>
                  <a:pt x="2185649" y="548362"/>
                  <a:pt x="2196109" y="518294"/>
                  <a:pt x="2206356" y="491748"/>
                </a:cubicBezTo>
                <a:cubicBezTo>
                  <a:pt x="2216609" y="465202"/>
                  <a:pt x="2220556" y="453490"/>
                  <a:pt x="2218202" y="456606"/>
                </a:cubicBezTo>
                <a:cubicBezTo>
                  <a:pt x="2229981" y="441009"/>
                  <a:pt x="2236090" y="424809"/>
                  <a:pt x="2236537" y="408001"/>
                </a:cubicBezTo>
                <a:cubicBezTo>
                  <a:pt x="2236983" y="391194"/>
                  <a:pt x="2248984" y="367195"/>
                  <a:pt x="2272539" y="336002"/>
                </a:cubicBezTo>
                <a:cubicBezTo>
                  <a:pt x="2278428" y="328203"/>
                  <a:pt x="2284356" y="323190"/>
                  <a:pt x="2290324" y="320961"/>
                </a:cubicBezTo>
                <a:close/>
                <a:moveTo>
                  <a:pt x="2042624" y="744"/>
                </a:moveTo>
                <a:cubicBezTo>
                  <a:pt x="2050057" y="-990"/>
                  <a:pt x="2058262" y="306"/>
                  <a:pt x="2067239" y="4635"/>
                </a:cubicBezTo>
                <a:cubicBezTo>
                  <a:pt x="2049922" y="40541"/>
                  <a:pt x="2035376" y="66292"/>
                  <a:pt x="2023598" y="81889"/>
                </a:cubicBezTo>
                <a:cubicBezTo>
                  <a:pt x="2008827" y="56043"/>
                  <a:pt x="2008510" y="33758"/>
                  <a:pt x="2022643" y="15042"/>
                </a:cubicBezTo>
                <a:cubicBezTo>
                  <a:pt x="2028531" y="7246"/>
                  <a:pt x="2035192" y="2479"/>
                  <a:pt x="2042624" y="74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89418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27543" y="833356"/>
            <a:ext cx="5288914" cy="5187932"/>
          </a:xfrm>
          <a:custGeom>
            <a:avLst/>
            <a:gdLst>
              <a:gd name="connsiteX0" fmla="*/ 3628083 w 4497536"/>
              <a:gd name="connsiteY0" fmla="*/ 0 h 4411664"/>
              <a:gd name="connsiteX1" fmla="*/ 3660286 w 4497536"/>
              <a:gd name="connsiteY1" fmla="*/ 42934 h 4411664"/>
              <a:gd name="connsiteX2" fmla="*/ 3644185 w 4497536"/>
              <a:gd name="connsiteY2" fmla="*/ 85872 h 4411664"/>
              <a:gd name="connsiteX3" fmla="*/ 3628083 w 4497536"/>
              <a:gd name="connsiteY3" fmla="*/ 118072 h 4411664"/>
              <a:gd name="connsiteX4" fmla="*/ 3617349 w 4497536"/>
              <a:gd name="connsiteY4" fmla="*/ 107340 h 4411664"/>
              <a:gd name="connsiteX5" fmla="*/ 3617349 w 4497536"/>
              <a:gd name="connsiteY5" fmla="*/ 150274 h 4411664"/>
              <a:gd name="connsiteX6" fmla="*/ 3606615 w 4497536"/>
              <a:gd name="connsiteY6" fmla="*/ 139540 h 4411664"/>
              <a:gd name="connsiteX7" fmla="*/ 3606615 w 4497536"/>
              <a:gd name="connsiteY7" fmla="*/ 182477 h 4411664"/>
              <a:gd name="connsiteX8" fmla="*/ 3595880 w 4497536"/>
              <a:gd name="connsiteY8" fmla="*/ 171743 h 4411664"/>
              <a:gd name="connsiteX9" fmla="*/ 3569047 w 4497536"/>
              <a:gd name="connsiteY9" fmla="*/ 252248 h 4411664"/>
              <a:gd name="connsiteX10" fmla="*/ 3552946 w 4497536"/>
              <a:gd name="connsiteY10" fmla="*/ 343486 h 4411664"/>
              <a:gd name="connsiteX11" fmla="*/ 3552946 w 4497536"/>
              <a:gd name="connsiteY11" fmla="*/ 332752 h 4411664"/>
              <a:gd name="connsiteX12" fmla="*/ 3531477 w 4497536"/>
              <a:gd name="connsiteY12" fmla="*/ 375689 h 4411664"/>
              <a:gd name="connsiteX13" fmla="*/ 3510009 w 4497536"/>
              <a:gd name="connsiteY13" fmla="*/ 450827 h 4411664"/>
              <a:gd name="connsiteX14" fmla="*/ 3499277 w 4497536"/>
              <a:gd name="connsiteY14" fmla="*/ 440092 h 4411664"/>
              <a:gd name="connsiteX15" fmla="*/ 3429504 w 4497536"/>
              <a:gd name="connsiteY15" fmla="*/ 574268 h 4411664"/>
              <a:gd name="connsiteX16" fmla="*/ 3359734 w 4497536"/>
              <a:gd name="connsiteY16" fmla="*/ 751378 h 4411664"/>
              <a:gd name="connsiteX17" fmla="*/ 3429504 w 4497536"/>
              <a:gd name="connsiteY17" fmla="*/ 810414 h 4411664"/>
              <a:gd name="connsiteX18" fmla="*/ 3520743 w 4497536"/>
              <a:gd name="connsiteY18" fmla="*/ 847984 h 4411664"/>
              <a:gd name="connsiteX19" fmla="*/ 3585149 w 4497536"/>
              <a:gd name="connsiteY19" fmla="*/ 826515 h 4411664"/>
              <a:gd name="connsiteX20" fmla="*/ 3585149 w 4497536"/>
              <a:gd name="connsiteY20" fmla="*/ 794313 h 4411664"/>
              <a:gd name="connsiteX21" fmla="*/ 3606615 w 4497536"/>
              <a:gd name="connsiteY21" fmla="*/ 740644 h 4411664"/>
              <a:gd name="connsiteX22" fmla="*/ 3660286 w 4497536"/>
              <a:gd name="connsiteY22" fmla="*/ 708441 h 4411664"/>
              <a:gd name="connsiteX23" fmla="*/ 3703221 w 4497536"/>
              <a:gd name="connsiteY23" fmla="*/ 751378 h 4411664"/>
              <a:gd name="connsiteX24" fmla="*/ 3665653 w 4497536"/>
              <a:gd name="connsiteY24" fmla="*/ 799680 h 4411664"/>
              <a:gd name="connsiteX25" fmla="*/ 3649552 w 4497536"/>
              <a:gd name="connsiteY25" fmla="*/ 869450 h 4411664"/>
              <a:gd name="connsiteX26" fmla="*/ 3703221 w 4497536"/>
              <a:gd name="connsiteY26" fmla="*/ 923121 h 4411664"/>
              <a:gd name="connsiteX27" fmla="*/ 3703221 w 4497536"/>
              <a:gd name="connsiteY27" fmla="*/ 933856 h 4411664"/>
              <a:gd name="connsiteX28" fmla="*/ 3805194 w 4497536"/>
              <a:gd name="connsiteY28" fmla="*/ 998259 h 4411664"/>
              <a:gd name="connsiteX29" fmla="*/ 3857526 w 4497536"/>
              <a:gd name="connsiteY29" fmla="*/ 1046563 h 4411664"/>
              <a:gd name="connsiteX30" fmla="*/ 3911181 w 4497536"/>
              <a:gd name="connsiteY30" fmla="*/ 1060872 h 4411664"/>
              <a:gd name="connsiteX31" fmla="*/ 4003772 w 4497536"/>
              <a:gd name="connsiteY31" fmla="*/ 1019727 h 4411664"/>
              <a:gd name="connsiteX32" fmla="*/ 4089644 w 4497536"/>
              <a:gd name="connsiteY32" fmla="*/ 976790 h 4411664"/>
              <a:gd name="connsiteX33" fmla="*/ 4030608 w 4497536"/>
              <a:gd name="connsiteY33" fmla="*/ 1051930 h 4411664"/>
              <a:gd name="connsiteX34" fmla="*/ 3982304 w 4497536"/>
              <a:gd name="connsiteY34" fmla="*/ 1137802 h 4411664"/>
              <a:gd name="connsiteX35" fmla="*/ 4089644 w 4497536"/>
              <a:gd name="connsiteY35" fmla="*/ 1245139 h 4411664"/>
              <a:gd name="connsiteX36" fmla="*/ 4084277 w 4497536"/>
              <a:gd name="connsiteY36" fmla="*/ 1266608 h 4411664"/>
              <a:gd name="connsiteX37" fmla="*/ 4078910 w 4497536"/>
              <a:gd name="connsiteY37" fmla="*/ 1288076 h 4411664"/>
              <a:gd name="connsiteX38" fmla="*/ 4137948 w 4497536"/>
              <a:gd name="connsiteY38" fmla="*/ 1368581 h 4411664"/>
              <a:gd name="connsiteX39" fmla="*/ 4196984 w 4497536"/>
              <a:gd name="connsiteY39" fmla="*/ 1470554 h 4411664"/>
              <a:gd name="connsiteX40" fmla="*/ 4191617 w 4497536"/>
              <a:gd name="connsiteY40" fmla="*/ 1481288 h 4411664"/>
              <a:gd name="connsiteX41" fmla="*/ 4186250 w 4497536"/>
              <a:gd name="connsiteY41" fmla="*/ 1492022 h 4411664"/>
              <a:gd name="connsiteX42" fmla="*/ 4196984 w 4497536"/>
              <a:gd name="connsiteY42" fmla="*/ 1502756 h 4411664"/>
              <a:gd name="connsiteX43" fmla="*/ 4218453 w 4497536"/>
              <a:gd name="connsiteY43" fmla="*/ 1513491 h 4411664"/>
              <a:gd name="connsiteX44" fmla="*/ 4207719 w 4497536"/>
              <a:gd name="connsiteY44" fmla="*/ 1524225 h 4411664"/>
              <a:gd name="connsiteX45" fmla="*/ 4234554 w 4497536"/>
              <a:gd name="connsiteY45" fmla="*/ 1593996 h 4411664"/>
              <a:gd name="connsiteX46" fmla="*/ 4282856 w 4497536"/>
              <a:gd name="connsiteY46" fmla="*/ 1653031 h 4411664"/>
              <a:gd name="connsiteX47" fmla="*/ 4250653 w 4497536"/>
              <a:gd name="connsiteY47" fmla="*/ 1653031 h 4411664"/>
              <a:gd name="connsiteX48" fmla="*/ 4239922 w 4497536"/>
              <a:gd name="connsiteY48" fmla="*/ 1706703 h 4411664"/>
              <a:gd name="connsiteX49" fmla="*/ 4239922 w 4497536"/>
              <a:gd name="connsiteY49" fmla="*/ 1744270 h 4411664"/>
              <a:gd name="connsiteX50" fmla="*/ 4239922 w 4497536"/>
              <a:gd name="connsiteY50" fmla="*/ 1749637 h 4411664"/>
              <a:gd name="connsiteX51" fmla="*/ 4304325 w 4497536"/>
              <a:gd name="connsiteY51" fmla="*/ 1824774 h 4411664"/>
              <a:gd name="connsiteX52" fmla="*/ 4368727 w 4497536"/>
              <a:gd name="connsiteY52" fmla="*/ 1889180 h 4411664"/>
              <a:gd name="connsiteX53" fmla="*/ 4352626 w 4497536"/>
              <a:gd name="connsiteY53" fmla="*/ 1916013 h 4411664"/>
              <a:gd name="connsiteX54" fmla="*/ 4336527 w 4497536"/>
              <a:gd name="connsiteY54" fmla="*/ 1953583 h 4411664"/>
              <a:gd name="connsiteX55" fmla="*/ 4357993 w 4497536"/>
              <a:gd name="connsiteY55" fmla="*/ 1975052 h 4411664"/>
              <a:gd name="connsiteX56" fmla="*/ 4433133 w 4497536"/>
              <a:gd name="connsiteY56" fmla="*/ 1958950 h 4411664"/>
              <a:gd name="connsiteX57" fmla="*/ 4497536 w 4497536"/>
              <a:gd name="connsiteY57" fmla="*/ 1942849 h 4411664"/>
              <a:gd name="connsiteX58" fmla="*/ 4433133 w 4497536"/>
              <a:gd name="connsiteY58" fmla="*/ 1980419 h 4411664"/>
              <a:gd name="connsiteX59" fmla="*/ 4368727 w 4497536"/>
              <a:gd name="connsiteY59" fmla="*/ 2028721 h 4411664"/>
              <a:gd name="connsiteX60" fmla="*/ 4374095 w 4497536"/>
              <a:gd name="connsiteY60" fmla="*/ 2044822 h 4411664"/>
              <a:gd name="connsiteX61" fmla="*/ 4390196 w 4497536"/>
              <a:gd name="connsiteY61" fmla="*/ 2050189 h 4411664"/>
              <a:gd name="connsiteX62" fmla="*/ 4384829 w 4497536"/>
              <a:gd name="connsiteY62" fmla="*/ 2098491 h 4411664"/>
              <a:gd name="connsiteX63" fmla="*/ 4379462 w 4497536"/>
              <a:gd name="connsiteY63" fmla="*/ 2146795 h 4411664"/>
              <a:gd name="connsiteX64" fmla="*/ 4433133 w 4497536"/>
              <a:gd name="connsiteY64" fmla="*/ 2146795 h 4411664"/>
              <a:gd name="connsiteX65" fmla="*/ 4486802 w 4497536"/>
              <a:gd name="connsiteY65" fmla="*/ 2157529 h 4411664"/>
              <a:gd name="connsiteX66" fmla="*/ 4390196 w 4497536"/>
              <a:gd name="connsiteY66" fmla="*/ 2173631 h 4411664"/>
              <a:gd name="connsiteX67" fmla="*/ 4325793 w 4497536"/>
              <a:gd name="connsiteY67" fmla="*/ 2189729 h 4411664"/>
              <a:gd name="connsiteX68" fmla="*/ 4331160 w 4497536"/>
              <a:gd name="connsiteY68" fmla="*/ 2205831 h 4411664"/>
              <a:gd name="connsiteX69" fmla="*/ 4336527 w 4497536"/>
              <a:gd name="connsiteY69" fmla="*/ 2221932 h 4411664"/>
              <a:gd name="connsiteX70" fmla="*/ 4331160 w 4497536"/>
              <a:gd name="connsiteY70" fmla="*/ 2264869 h 4411664"/>
              <a:gd name="connsiteX71" fmla="*/ 4325793 w 4497536"/>
              <a:gd name="connsiteY71" fmla="*/ 2307804 h 4411664"/>
              <a:gd name="connsiteX72" fmla="*/ 4347259 w 4497536"/>
              <a:gd name="connsiteY72" fmla="*/ 2366842 h 4411664"/>
              <a:gd name="connsiteX73" fmla="*/ 4368727 w 4497536"/>
              <a:gd name="connsiteY73" fmla="*/ 2404410 h 4411664"/>
              <a:gd name="connsiteX74" fmla="*/ 4298957 w 4497536"/>
              <a:gd name="connsiteY74" fmla="*/ 2511750 h 4411664"/>
              <a:gd name="connsiteX75" fmla="*/ 4229187 w 4497536"/>
              <a:gd name="connsiteY75" fmla="*/ 2608356 h 4411664"/>
              <a:gd name="connsiteX76" fmla="*/ 4229187 w 4497536"/>
              <a:gd name="connsiteY76" fmla="*/ 2619090 h 4411664"/>
              <a:gd name="connsiteX77" fmla="*/ 4239922 w 4497536"/>
              <a:gd name="connsiteY77" fmla="*/ 2640559 h 4411664"/>
              <a:gd name="connsiteX78" fmla="*/ 4229187 w 4497536"/>
              <a:gd name="connsiteY78" fmla="*/ 2640559 h 4411664"/>
              <a:gd name="connsiteX79" fmla="*/ 4250653 w 4497536"/>
              <a:gd name="connsiteY79" fmla="*/ 2715696 h 4411664"/>
              <a:gd name="connsiteX80" fmla="*/ 4272122 w 4497536"/>
              <a:gd name="connsiteY80" fmla="*/ 2812302 h 4411664"/>
              <a:gd name="connsiteX81" fmla="*/ 4320426 w 4497536"/>
              <a:gd name="connsiteY81" fmla="*/ 2871337 h 4411664"/>
              <a:gd name="connsiteX82" fmla="*/ 4368727 w 4497536"/>
              <a:gd name="connsiteY82" fmla="*/ 2908908 h 4411664"/>
              <a:gd name="connsiteX83" fmla="*/ 4357993 w 4497536"/>
              <a:gd name="connsiteY83" fmla="*/ 2919642 h 4411664"/>
              <a:gd name="connsiteX84" fmla="*/ 4331160 w 4497536"/>
              <a:gd name="connsiteY84" fmla="*/ 2903540 h 4411664"/>
              <a:gd name="connsiteX85" fmla="*/ 4304325 w 4497536"/>
              <a:gd name="connsiteY85" fmla="*/ 2887439 h 4411664"/>
              <a:gd name="connsiteX86" fmla="*/ 4261387 w 4497536"/>
              <a:gd name="connsiteY86" fmla="*/ 2908908 h 4411664"/>
              <a:gd name="connsiteX87" fmla="*/ 4196984 w 4497536"/>
              <a:gd name="connsiteY87" fmla="*/ 2930376 h 4411664"/>
              <a:gd name="connsiteX88" fmla="*/ 4159414 w 4497536"/>
              <a:gd name="connsiteY88" fmla="*/ 2919642 h 4411664"/>
              <a:gd name="connsiteX89" fmla="*/ 4121847 w 4497536"/>
              <a:gd name="connsiteY89" fmla="*/ 2908908 h 4411664"/>
              <a:gd name="connsiteX90" fmla="*/ 4100378 w 4497536"/>
              <a:gd name="connsiteY90" fmla="*/ 2930376 h 4411664"/>
              <a:gd name="connsiteX91" fmla="*/ 4111113 w 4497536"/>
              <a:gd name="connsiteY91" fmla="*/ 2951842 h 4411664"/>
              <a:gd name="connsiteX92" fmla="*/ 4068175 w 4497536"/>
              <a:gd name="connsiteY92" fmla="*/ 2951842 h 4411664"/>
              <a:gd name="connsiteX93" fmla="*/ 4009140 w 4497536"/>
              <a:gd name="connsiteY93" fmla="*/ 3128952 h 4411664"/>
              <a:gd name="connsiteX94" fmla="*/ 3950104 w 4497536"/>
              <a:gd name="connsiteY94" fmla="*/ 3198725 h 4411664"/>
              <a:gd name="connsiteX95" fmla="*/ 3971570 w 4497536"/>
              <a:gd name="connsiteY95" fmla="*/ 3214827 h 4411664"/>
              <a:gd name="connsiteX96" fmla="*/ 3993038 w 4497536"/>
              <a:gd name="connsiteY96" fmla="*/ 3252394 h 4411664"/>
              <a:gd name="connsiteX97" fmla="*/ 3960838 w 4497536"/>
              <a:gd name="connsiteY97" fmla="*/ 3332898 h 4411664"/>
              <a:gd name="connsiteX98" fmla="*/ 3928635 w 4497536"/>
              <a:gd name="connsiteY98" fmla="*/ 3359734 h 4411664"/>
              <a:gd name="connsiteX99" fmla="*/ 3939369 w 4497536"/>
              <a:gd name="connsiteY99" fmla="*/ 3413403 h 4411664"/>
              <a:gd name="connsiteX100" fmla="*/ 3971570 w 4497536"/>
              <a:gd name="connsiteY100" fmla="*/ 3434871 h 4411664"/>
              <a:gd name="connsiteX101" fmla="*/ 4019874 w 4497536"/>
              <a:gd name="connsiteY101" fmla="*/ 3467074 h 4411664"/>
              <a:gd name="connsiteX102" fmla="*/ 4068175 w 4497536"/>
              <a:gd name="connsiteY102" fmla="*/ 3542211 h 4411664"/>
              <a:gd name="connsiteX103" fmla="*/ 4046710 w 4497536"/>
              <a:gd name="connsiteY103" fmla="*/ 3552946 h 4411664"/>
              <a:gd name="connsiteX104" fmla="*/ 4035975 w 4497536"/>
              <a:gd name="connsiteY104" fmla="*/ 3552946 h 4411664"/>
              <a:gd name="connsiteX105" fmla="*/ 4127214 w 4497536"/>
              <a:gd name="connsiteY105" fmla="*/ 3585149 h 4411664"/>
              <a:gd name="connsiteX106" fmla="*/ 4187589 w 4497536"/>
              <a:gd name="connsiteY106" fmla="*/ 3652241 h 4411664"/>
              <a:gd name="connsiteX107" fmla="*/ 4206338 w 4497536"/>
              <a:gd name="connsiteY107" fmla="*/ 3779738 h 4411664"/>
              <a:gd name="connsiteX108" fmla="*/ 4207719 w 4497536"/>
              <a:gd name="connsiteY108" fmla="*/ 3778357 h 4411664"/>
              <a:gd name="connsiteX109" fmla="*/ 4261387 w 4497536"/>
              <a:gd name="connsiteY109" fmla="*/ 3864232 h 4411664"/>
              <a:gd name="connsiteX110" fmla="*/ 4325793 w 4497536"/>
              <a:gd name="connsiteY110" fmla="*/ 3971569 h 4411664"/>
              <a:gd name="connsiteX111" fmla="*/ 4304325 w 4497536"/>
              <a:gd name="connsiteY111" fmla="*/ 3982304 h 4411664"/>
              <a:gd name="connsiteX112" fmla="*/ 4309692 w 4497536"/>
              <a:gd name="connsiteY112" fmla="*/ 4014506 h 4411664"/>
              <a:gd name="connsiteX113" fmla="*/ 4325793 w 4497536"/>
              <a:gd name="connsiteY113" fmla="*/ 4025241 h 4411664"/>
              <a:gd name="connsiteX114" fmla="*/ 4325793 w 4497536"/>
              <a:gd name="connsiteY114" fmla="*/ 4078909 h 4411664"/>
              <a:gd name="connsiteX115" fmla="*/ 4304325 w 4497536"/>
              <a:gd name="connsiteY115" fmla="*/ 4170148 h 4411664"/>
              <a:gd name="connsiteX116" fmla="*/ 4234554 w 4497536"/>
              <a:gd name="connsiteY116" fmla="*/ 4261387 h 4411664"/>
              <a:gd name="connsiteX117" fmla="*/ 4089644 w 4497536"/>
              <a:gd name="connsiteY117" fmla="*/ 4304324 h 4411664"/>
              <a:gd name="connsiteX118" fmla="*/ 3998405 w 4497536"/>
              <a:gd name="connsiteY118" fmla="*/ 4288223 h 4411664"/>
              <a:gd name="connsiteX119" fmla="*/ 3950104 w 4497536"/>
              <a:gd name="connsiteY119" fmla="*/ 4272121 h 4411664"/>
              <a:gd name="connsiteX120" fmla="*/ 3907167 w 4497536"/>
              <a:gd name="connsiteY120" fmla="*/ 4325793 h 4411664"/>
              <a:gd name="connsiteX121" fmla="*/ 3885698 w 4497536"/>
              <a:gd name="connsiteY121" fmla="*/ 4411664 h 4411664"/>
              <a:gd name="connsiteX122" fmla="*/ 3853498 w 4497536"/>
              <a:gd name="connsiteY122" fmla="*/ 4357993 h 4411664"/>
              <a:gd name="connsiteX123" fmla="*/ 3864232 w 4497536"/>
              <a:gd name="connsiteY123" fmla="*/ 4336527 h 4411664"/>
              <a:gd name="connsiteX124" fmla="*/ 3896432 w 4497536"/>
              <a:gd name="connsiteY124" fmla="*/ 4304324 h 4411664"/>
              <a:gd name="connsiteX125" fmla="*/ 3789092 w 4497536"/>
              <a:gd name="connsiteY125" fmla="*/ 4170148 h 4411664"/>
              <a:gd name="connsiteX126" fmla="*/ 3681755 w 4497536"/>
              <a:gd name="connsiteY126" fmla="*/ 4089644 h 4411664"/>
              <a:gd name="connsiteX127" fmla="*/ 3633450 w 4497536"/>
              <a:gd name="connsiteY127" fmla="*/ 4095011 h 4411664"/>
              <a:gd name="connsiteX128" fmla="*/ 3585149 w 4497536"/>
              <a:gd name="connsiteY128" fmla="*/ 4100378 h 4411664"/>
              <a:gd name="connsiteX129" fmla="*/ 3552946 w 4497536"/>
              <a:gd name="connsiteY129" fmla="*/ 4095011 h 4411664"/>
              <a:gd name="connsiteX130" fmla="*/ 3520743 w 4497536"/>
              <a:gd name="connsiteY130" fmla="*/ 4089644 h 4411664"/>
              <a:gd name="connsiteX131" fmla="*/ 3467074 w 4497536"/>
              <a:gd name="connsiteY131" fmla="*/ 4111112 h 4411664"/>
              <a:gd name="connsiteX132" fmla="*/ 3389879 w 4497536"/>
              <a:gd name="connsiteY132" fmla="*/ 4130411 h 4411664"/>
              <a:gd name="connsiteX133" fmla="*/ 3366440 w 4497536"/>
              <a:gd name="connsiteY133" fmla="*/ 4105745 h 4411664"/>
              <a:gd name="connsiteX134" fmla="*/ 3289964 w 4497536"/>
              <a:gd name="connsiteY134" fmla="*/ 4046709 h 4411664"/>
              <a:gd name="connsiteX135" fmla="*/ 3134320 w 4497536"/>
              <a:gd name="connsiteY135" fmla="*/ 3756892 h 4411664"/>
              <a:gd name="connsiteX136" fmla="*/ 3114335 w 4497536"/>
              <a:gd name="connsiteY136" fmla="*/ 3766887 h 4411664"/>
              <a:gd name="connsiteX137" fmla="*/ 3118221 w 4497536"/>
              <a:gd name="connsiteY137" fmla="*/ 3746157 h 4411664"/>
              <a:gd name="connsiteX138" fmla="*/ 3134320 w 4497536"/>
              <a:gd name="connsiteY138" fmla="*/ 3703220 h 4411664"/>
              <a:gd name="connsiteX139" fmla="*/ 3112854 w 4497536"/>
              <a:gd name="connsiteY139" fmla="*/ 3671020 h 4411664"/>
              <a:gd name="connsiteX140" fmla="*/ 3069917 w 4497536"/>
              <a:gd name="connsiteY140" fmla="*/ 3660286 h 4411664"/>
              <a:gd name="connsiteX141" fmla="*/ 2989412 w 4497536"/>
              <a:gd name="connsiteY141" fmla="*/ 3703220 h 4411664"/>
              <a:gd name="connsiteX142" fmla="*/ 2973311 w 4497536"/>
              <a:gd name="connsiteY142" fmla="*/ 3746157 h 4411664"/>
              <a:gd name="connsiteX143" fmla="*/ 2962576 w 4497536"/>
              <a:gd name="connsiteY143" fmla="*/ 3740790 h 4411664"/>
              <a:gd name="connsiteX144" fmla="*/ 2951842 w 4497536"/>
              <a:gd name="connsiteY144" fmla="*/ 3735423 h 4411664"/>
              <a:gd name="connsiteX145" fmla="*/ 2930376 w 4497536"/>
              <a:gd name="connsiteY145" fmla="*/ 3767626 h 4411664"/>
              <a:gd name="connsiteX146" fmla="*/ 2871338 w 4497536"/>
              <a:gd name="connsiteY146" fmla="*/ 3751525 h 4411664"/>
              <a:gd name="connsiteX147" fmla="*/ 2812302 w 4497536"/>
              <a:gd name="connsiteY147" fmla="*/ 3724689 h 4411664"/>
              <a:gd name="connsiteX148" fmla="*/ 2769365 w 4497536"/>
              <a:gd name="connsiteY148" fmla="*/ 3772993 h 4411664"/>
              <a:gd name="connsiteX149" fmla="*/ 2704962 w 4497536"/>
              <a:gd name="connsiteY149" fmla="*/ 3821295 h 4411664"/>
              <a:gd name="connsiteX150" fmla="*/ 2672759 w 4497536"/>
              <a:gd name="connsiteY150" fmla="*/ 3778357 h 4411664"/>
              <a:gd name="connsiteX151" fmla="*/ 2640559 w 4497536"/>
              <a:gd name="connsiteY151" fmla="*/ 3735423 h 4411664"/>
              <a:gd name="connsiteX152" fmla="*/ 2640559 w 4497536"/>
              <a:gd name="connsiteY152" fmla="*/ 3756892 h 4411664"/>
              <a:gd name="connsiteX153" fmla="*/ 2629824 w 4497536"/>
              <a:gd name="connsiteY153" fmla="*/ 3767626 h 4411664"/>
              <a:gd name="connsiteX154" fmla="*/ 2602989 w 4497536"/>
              <a:gd name="connsiteY154" fmla="*/ 3724689 h 4411664"/>
              <a:gd name="connsiteX155" fmla="*/ 2538586 w 4497536"/>
              <a:gd name="connsiteY155" fmla="*/ 3649552 h 4411664"/>
              <a:gd name="connsiteX156" fmla="*/ 2474183 w 4497536"/>
              <a:gd name="connsiteY156" fmla="*/ 3574414 h 4411664"/>
              <a:gd name="connsiteX157" fmla="*/ 2447347 w 4497536"/>
              <a:gd name="connsiteY157" fmla="*/ 3542211 h 4411664"/>
              <a:gd name="connsiteX158" fmla="*/ 2447347 w 4497536"/>
              <a:gd name="connsiteY158" fmla="*/ 3520743 h 4411664"/>
              <a:gd name="connsiteX159" fmla="*/ 2382941 w 4497536"/>
              <a:gd name="connsiteY159" fmla="*/ 3467074 h 4411664"/>
              <a:gd name="connsiteX160" fmla="*/ 2361475 w 4497536"/>
              <a:gd name="connsiteY160" fmla="*/ 3477808 h 4411664"/>
              <a:gd name="connsiteX161" fmla="*/ 2340007 w 4497536"/>
              <a:gd name="connsiteY161" fmla="*/ 3467074 h 4411664"/>
              <a:gd name="connsiteX162" fmla="*/ 2286338 w 4497536"/>
              <a:gd name="connsiteY162" fmla="*/ 3445606 h 4411664"/>
              <a:gd name="connsiteX163" fmla="*/ 2270237 w 4497536"/>
              <a:gd name="connsiteY163" fmla="*/ 3456340 h 4411664"/>
              <a:gd name="connsiteX164" fmla="*/ 2221932 w 4497536"/>
              <a:gd name="connsiteY164" fmla="*/ 3467074 h 4411664"/>
              <a:gd name="connsiteX165" fmla="*/ 2119959 w 4497536"/>
              <a:gd name="connsiteY165" fmla="*/ 3381203 h 4411664"/>
              <a:gd name="connsiteX166" fmla="*/ 2039455 w 4497536"/>
              <a:gd name="connsiteY166" fmla="*/ 3295331 h 4411664"/>
              <a:gd name="connsiteX167" fmla="*/ 2028721 w 4497536"/>
              <a:gd name="connsiteY167" fmla="*/ 3295331 h 4411664"/>
              <a:gd name="connsiteX168" fmla="*/ 1985786 w 4497536"/>
              <a:gd name="connsiteY168" fmla="*/ 3284597 h 4411664"/>
              <a:gd name="connsiteX169" fmla="*/ 1910649 w 4497536"/>
              <a:gd name="connsiteY169" fmla="*/ 3306065 h 4411664"/>
              <a:gd name="connsiteX170" fmla="*/ 1824775 w 4497536"/>
              <a:gd name="connsiteY170" fmla="*/ 3284597 h 4411664"/>
              <a:gd name="connsiteX171" fmla="*/ 1706703 w 4497536"/>
              <a:gd name="connsiteY171" fmla="*/ 3263128 h 4411664"/>
              <a:gd name="connsiteX172" fmla="*/ 1712070 w 4497536"/>
              <a:gd name="connsiteY172" fmla="*/ 3300698 h 4411664"/>
              <a:gd name="connsiteX173" fmla="*/ 1717437 w 4497536"/>
              <a:gd name="connsiteY173" fmla="*/ 3338265 h 4411664"/>
              <a:gd name="connsiteX174" fmla="*/ 1663766 w 4497536"/>
              <a:gd name="connsiteY174" fmla="*/ 3402671 h 4411664"/>
              <a:gd name="connsiteX175" fmla="*/ 1626198 w 4497536"/>
              <a:gd name="connsiteY175" fmla="*/ 3311432 h 4411664"/>
              <a:gd name="connsiteX176" fmla="*/ 1588628 w 4497536"/>
              <a:gd name="connsiteY176" fmla="*/ 3252394 h 4411664"/>
              <a:gd name="connsiteX177" fmla="*/ 1529592 w 4497536"/>
              <a:gd name="connsiteY177" fmla="*/ 3365101 h 4411664"/>
              <a:gd name="connsiteX178" fmla="*/ 1481288 w 4497536"/>
              <a:gd name="connsiteY178" fmla="*/ 3552946 h 4411664"/>
              <a:gd name="connsiteX179" fmla="*/ 1459820 w 4497536"/>
              <a:gd name="connsiteY179" fmla="*/ 3515376 h 4411664"/>
              <a:gd name="connsiteX180" fmla="*/ 1449085 w 4497536"/>
              <a:gd name="connsiteY180" fmla="*/ 3456340 h 4411664"/>
              <a:gd name="connsiteX181" fmla="*/ 1443721 w 4497536"/>
              <a:gd name="connsiteY181" fmla="*/ 3445606 h 4411664"/>
              <a:gd name="connsiteX182" fmla="*/ 1438354 w 4497536"/>
              <a:gd name="connsiteY182" fmla="*/ 3434871 h 4411664"/>
              <a:gd name="connsiteX183" fmla="*/ 1443721 w 4497536"/>
              <a:gd name="connsiteY183" fmla="*/ 3391937 h 4411664"/>
              <a:gd name="connsiteX184" fmla="*/ 1459820 w 4497536"/>
              <a:gd name="connsiteY184" fmla="*/ 3370468 h 4411664"/>
              <a:gd name="connsiteX185" fmla="*/ 1449085 w 4497536"/>
              <a:gd name="connsiteY185" fmla="*/ 3273862 h 4411664"/>
              <a:gd name="connsiteX186" fmla="*/ 1363214 w 4497536"/>
              <a:gd name="connsiteY186" fmla="*/ 3220191 h 4411664"/>
              <a:gd name="connsiteX187" fmla="*/ 1314912 w 4497536"/>
              <a:gd name="connsiteY187" fmla="*/ 3236292 h 4411664"/>
              <a:gd name="connsiteX188" fmla="*/ 1288076 w 4497536"/>
              <a:gd name="connsiteY188" fmla="*/ 3273862 h 4411664"/>
              <a:gd name="connsiteX189" fmla="*/ 1261241 w 4497536"/>
              <a:gd name="connsiteY189" fmla="*/ 3306065 h 4411664"/>
              <a:gd name="connsiteX190" fmla="*/ 1223674 w 4497536"/>
              <a:gd name="connsiteY190" fmla="*/ 3327531 h 4411664"/>
              <a:gd name="connsiteX191" fmla="*/ 1212939 w 4497536"/>
              <a:gd name="connsiteY191" fmla="*/ 3295331 h 4411664"/>
              <a:gd name="connsiteX192" fmla="*/ 1202205 w 4497536"/>
              <a:gd name="connsiteY192" fmla="*/ 3252394 h 4411664"/>
              <a:gd name="connsiteX193" fmla="*/ 1212939 w 4497536"/>
              <a:gd name="connsiteY193" fmla="*/ 3230925 h 4411664"/>
              <a:gd name="connsiteX194" fmla="*/ 1186103 w 4497536"/>
              <a:gd name="connsiteY194" fmla="*/ 3177257 h 4411664"/>
              <a:gd name="connsiteX195" fmla="*/ 1094865 w 4497536"/>
              <a:gd name="connsiteY195" fmla="*/ 3166522 h 4411664"/>
              <a:gd name="connsiteX196" fmla="*/ 1041196 w 4497536"/>
              <a:gd name="connsiteY196" fmla="*/ 3204092 h 4411664"/>
              <a:gd name="connsiteX197" fmla="*/ 987524 w 4497536"/>
              <a:gd name="connsiteY197" fmla="*/ 3241659 h 4411664"/>
              <a:gd name="connsiteX198" fmla="*/ 949957 w 4497536"/>
              <a:gd name="connsiteY198" fmla="*/ 3182624 h 4411664"/>
              <a:gd name="connsiteX199" fmla="*/ 901653 w 4497536"/>
              <a:gd name="connsiteY199" fmla="*/ 3123588 h 4411664"/>
              <a:gd name="connsiteX200" fmla="*/ 880187 w 4497536"/>
              <a:gd name="connsiteY200" fmla="*/ 3145054 h 4411664"/>
              <a:gd name="connsiteX201" fmla="*/ 858719 w 4497536"/>
              <a:gd name="connsiteY201" fmla="*/ 3166522 h 4411664"/>
              <a:gd name="connsiteX202" fmla="*/ 858719 w 4497536"/>
              <a:gd name="connsiteY202" fmla="*/ 3102119 h 4411664"/>
              <a:gd name="connsiteX203" fmla="*/ 788948 w 4497536"/>
              <a:gd name="connsiteY203" fmla="*/ 3123588 h 4411664"/>
              <a:gd name="connsiteX204" fmla="*/ 729910 w 4497536"/>
              <a:gd name="connsiteY204" fmla="*/ 3166522 h 4411664"/>
              <a:gd name="connsiteX205" fmla="*/ 676241 w 4497536"/>
              <a:gd name="connsiteY205" fmla="*/ 3166522 h 4411664"/>
              <a:gd name="connsiteX206" fmla="*/ 644038 w 4497536"/>
              <a:gd name="connsiteY206" fmla="*/ 3134319 h 4411664"/>
              <a:gd name="connsiteX207" fmla="*/ 692343 w 4497536"/>
              <a:gd name="connsiteY207" fmla="*/ 3069916 h 4411664"/>
              <a:gd name="connsiteX208" fmla="*/ 740644 w 4497536"/>
              <a:gd name="connsiteY208" fmla="*/ 2973310 h 4411664"/>
              <a:gd name="connsiteX209" fmla="*/ 686975 w 4497536"/>
              <a:gd name="connsiteY209" fmla="*/ 2914275 h 4411664"/>
              <a:gd name="connsiteX210" fmla="*/ 622570 w 4497536"/>
              <a:gd name="connsiteY210" fmla="*/ 2876705 h 4411664"/>
              <a:gd name="connsiteX211" fmla="*/ 558167 w 4497536"/>
              <a:gd name="connsiteY211" fmla="*/ 2908908 h 4411664"/>
              <a:gd name="connsiteX212" fmla="*/ 493764 w 4497536"/>
              <a:gd name="connsiteY212" fmla="*/ 2962576 h 4411664"/>
              <a:gd name="connsiteX213" fmla="*/ 574268 w 4497536"/>
              <a:gd name="connsiteY213" fmla="*/ 3043081 h 4411664"/>
              <a:gd name="connsiteX214" fmla="*/ 601104 w 4497536"/>
              <a:gd name="connsiteY214" fmla="*/ 3145054 h 4411664"/>
              <a:gd name="connsiteX215" fmla="*/ 601104 w 4497536"/>
              <a:gd name="connsiteY215" fmla="*/ 3177257 h 4411664"/>
              <a:gd name="connsiteX216" fmla="*/ 606468 w 4497536"/>
              <a:gd name="connsiteY216" fmla="*/ 3225558 h 4411664"/>
              <a:gd name="connsiteX217" fmla="*/ 558167 w 4497536"/>
              <a:gd name="connsiteY217" fmla="*/ 3289964 h 4411664"/>
              <a:gd name="connsiteX218" fmla="*/ 397158 w 4497536"/>
              <a:gd name="connsiteY218" fmla="*/ 3370468 h 4411664"/>
              <a:gd name="connsiteX219" fmla="*/ 375689 w 4497536"/>
              <a:gd name="connsiteY219" fmla="*/ 3349000 h 4411664"/>
              <a:gd name="connsiteX220" fmla="*/ 359588 w 4497536"/>
              <a:gd name="connsiteY220" fmla="*/ 3354367 h 4411664"/>
              <a:gd name="connsiteX221" fmla="*/ 343486 w 4497536"/>
              <a:gd name="connsiteY221" fmla="*/ 3359734 h 4411664"/>
              <a:gd name="connsiteX222" fmla="*/ 246880 w 4497536"/>
              <a:gd name="connsiteY222" fmla="*/ 3257761 h 4411664"/>
              <a:gd name="connsiteX223" fmla="*/ 161009 w 4497536"/>
              <a:gd name="connsiteY223" fmla="*/ 3155788 h 4411664"/>
              <a:gd name="connsiteX224" fmla="*/ 193212 w 4497536"/>
              <a:gd name="connsiteY224" fmla="*/ 3048448 h 4411664"/>
              <a:gd name="connsiteX225" fmla="*/ 252248 w 4497536"/>
              <a:gd name="connsiteY225" fmla="*/ 2967943 h 4411664"/>
              <a:gd name="connsiteX226" fmla="*/ 375689 w 4497536"/>
              <a:gd name="connsiteY226" fmla="*/ 2930376 h 4411664"/>
              <a:gd name="connsiteX227" fmla="*/ 375689 w 4497536"/>
              <a:gd name="connsiteY227" fmla="*/ 2941108 h 4411664"/>
              <a:gd name="connsiteX228" fmla="*/ 386424 w 4497536"/>
              <a:gd name="connsiteY228" fmla="*/ 2941108 h 4411664"/>
              <a:gd name="connsiteX229" fmla="*/ 402525 w 4497536"/>
              <a:gd name="connsiteY229" fmla="*/ 2935743 h 4411664"/>
              <a:gd name="connsiteX230" fmla="*/ 418624 w 4497536"/>
              <a:gd name="connsiteY230" fmla="*/ 2930376 h 4411664"/>
              <a:gd name="connsiteX231" fmla="*/ 434725 w 4497536"/>
              <a:gd name="connsiteY231" fmla="*/ 2941108 h 4411664"/>
              <a:gd name="connsiteX232" fmla="*/ 472295 w 4497536"/>
              <a:gd name="connsiteY232" fmla="*/ 2951842 h 4411664"/>
              <a:gd name="connsiteX233" fmla="*/ 466928 w 4497536"/>
              <a:gd name="connsiteY233" fmla="*/ 2935743 h 4411664"/>
              <a:gd name="connsiteX234" fmla="*/ 461561 w 4497536"/>
              <a:gd name="connsiteY234" fmla="*/ 2919642 h 4411664"/>
              <a:gd name="connsiteX235" fmla="*/ 509862 w 4497536"/>
              <a:gd name="connsiteY235" fmla="*/ 2860603 h 4411664"/>
              <a:gd name="connsiteX236" fmla="*/ 579635 w 4497536"/>
              <a:gd name="connsiteY236" fmla="*/ 2780099 h 4411664"/>
              <a:gd name="connsiteX237" fmla="*/ 515230 w 4497536"/>
              <a:gd name="connsiteY237" fmla="*/ 2704961 h 4411664"/>
              <a:gd name="connsiteX238" fmla="*/ 493764 w 4497536"/>
              <a:gd name="connsiteY238" fmla="*/ 2715696 h 4411664"/>
              <a:gd name="connsiteX239" fmla="*/ 477662 w 4497536"/>
              <a:gd name="connsiteY239" fmla="*/ 2683493 h 4411664"/>
              <a:gd name="connsiteX240" fmla="*/ 450827 w 4497536"/>
              <a:gd name="connsiteY240" fmla="*/ 2651293 h 4411664"/>
              <a:gd name="connsiteX241" fmla="*/ 381056 w 4497536"/>
              <a:gd name="connsiteY241" fmla="*/ 2688860 h 4411664"/>
              <a:gd name="connsiteX242" fmla="*/ 300552 w 4497536"/>
              <a:gd name="connsiteY242" fmla="*/ 2726430 h 4411664"/>
              <a:gd name="connsiteX243" fmla="*/ 257615 w 4497536"/>
              <a:gd name="connsiteY243" fmla="*/ 2683493 h 4411664"/>
              <a:gd name="connsiteX244" fmla="*/ 279083 w 4497536"/>
              <a:gd name="connsiteY244" fmla="*/ 2651293 h 4411664"/>
              <a:gd name="connsiteX245" fmla="*/ 311286 w 4497536"/>
              <a:gd name="connsiteY245" fmla="*/ 2629824 h 4411664"/>
              <a:gd name="connsiteX246" fmla="*/ 322018 w 4497536"/>
              <a:gd name="connsiteY246" fmla="*/ 2629824 h 4411664"/>
              <a:gd name="connsiteX247" fmla="*/ 364955 w 4497536"/>
              <a:gd name="connsiteY247" fmla="*/ 2613723 h 4411664"/>
              <a:gd name="connsiteX248" fmla="*/ 397158 w 4497536"/>
              <a:gd name="connsiteY248" fmla="*/ 2533218 h 4411664"/>
              <a:gd name="connsiteX249" fmla="*/ 364955 w 4497536"/>
              <a:gd name="connsiteY249" fmla="*/ 2458081 h 4411664"/>
              <a:gd name="connsiteX250" fmla="*/ 311286 w 4497536"/>
              <a:gd name="connsiteY250" fmla="*/ 2404410 h 4411664"/>
              <a:gd name="connsiteX251" fmla="*/ 268349 w 4497536"/>
              <a:gd name="connsiteY251" fmla="*/ 2404410 h 4411664"/>
              <a:gd name="connsiteX252" fmla="*/ 214680 w 4497536"/>
              <a:gd name="connsiteY252" fmla="*/ 2382941 h 4411664"/>
              <a:gd name="connsiteX253" fmla="*/ 182477 w 4497536"/>
              <a:gd name="connsiteY253" fmla="*/ 2340007 h 4411664"/>
              <a:gd name="connsiteX254" fmla="*/ 214680 w 4497536"/>
              <a:gd name="connsiteY254" fmla="*/ 2280968 h 4411664"/>
              <a:gd name="connsiteX255" fmla="*/ 246880 w 4497536"/>
              <a:gd name="connsiteY255" fmla="*/ 2211198 h 4411664"/>
              <a:gd name="connsiteX256" fmla="*/ 182477 w 4497536"/>
              <a:gd name="connsiteY256" fmla="*/ 2157529 h 4411664"/>
              <a:gd name="connsiteX257" fmla="*/ 118075 w 4497536"/>
              <a:gd name="connsiteY257" fmla="*/ 2103858 h 4411664"/>
              <a:gd name="connsiteX258" fmla="*/ 139540 w 4497536"/>
              <a:gd name="connsiteY258" fmla="*/ 2071658 h 4411664"/>
              <a:gd name="connsiteX259" fmla="*/ 161009 w 4497536"/>
              <a:gd name="connsiteY259" fmla="*/ 2044822 h 4411664"/>
              <a:gd name="connsiteX260" fmla="*/ 171743 w 4497536"/>
              <a:gd name="connsiteY260" fmla="*/ 2028721 h 4411664"/>
              <a:gd name="connsiteX261" fmla="*/ 139540 w 4497536"/>
              <a:gd name="connsiteY261" fmla="*/ 1975052 h 4411664"/>
              <a:gd name="connsiteX262" fmla="*/ 107340 w 4497536"/>
              <a:gd name="connsiteY262" fmla="*/ 1889180 h 4411664"/>
              <a:gd name="connsiteX263" fmla="*/ 150275 w 4497536"/>
              <a:gd name="connsiteY263" fmla="*/ 1808676 h 4411664"/>
              <a:gd name="connsiteX264" fmla="*/ 193212 w 4497536"/>
              <a:gd name="connsiteY264" fmla="*/ 1728169 h 4411664"/>
              <a:gd name="connsiteX265" fmla="*/ 161009 w 4497536"/>
              <a:gd name="connsiteY265" fmla="*/ 1701336 h 4411664"/>
              <a:gd name="connsiteX266" fmla="*/ 128809 w 4497536"/>
              <a:gd name="connsiteY266" fmla="*/ 1653031 h 4411664"/>
              <a:gd name="connsiteX267" fmla="*/ 203946 w 4497536"/>
              <a:gd name="connsiteY267" fmla="*/ 1620831 h 4411664"/>
              <a:gd name="connsiteX268" fmla="*/ 225415 w 4497536"/>
              <a:gd name="connsiteY268" fmla="*/ 1631563 h 4411664"/>
              <a:gd name="connsiteX269" fmla="*/ 265660 w 4497536"/>
              <a:gd name="connsiteY269" fmla="*/ 1618153 h 4411664"/>
              <a:gd name="connsiteX270" fmla="*/ 299805 w 4497536"/>
              <a:gd name="connsiteY270" fmla="*/ 1578752 h 4411664"/>
              <a:gd name="connsiteX271" fmla="*/ 273716 w 4497536"/>
              <a:gd name="connsiteY271" fmla="*/ 1567160 h 4411664"/>
              <a:gd name="connsiteX272" fmla="*/ 166376 w 4497536"/>
              <a:gd name="connsiteY272" fmla="*/ 1508124 h 4411664"/>
              <a:gd name="connsiteX273" fmla="*/ 59036 w 4497536"/>
              <a:gd name="connsiteY273" fmla="*/ 1427619 h 4411664"/>
              <a:gd name="connsiteX274" fmla="*/ 0 w 4497536"/>
              <a:gd name="connsiteY274" fmla="*/ 1352479 h 4411664"/>
              <a:gd name="connsiteX275" fmla="*/ 85872 w 4497536"/>
              <a:gd name="connsiteY275" fmla="*/ 1373948 h 4411664"/>
              <a:gd name="connsiteX276" fmla="*/ 128809 w 4497536"/>
              <a:gd name="connsiteY276" fmla="*/ 1395416 h 4411664"/>
              <a:gd name="connsiteX277" fmla="*/ 139540 w 4497536"/>
              <a:gd name="connsiteY277" fmla="*/ 1384682 h 4411664"/>
              <a:gd name="connsiteX278" fmla="*/ 193212 w 4497536"/>
              <a:gd name="connsiteY278" fmla="*/ 1438351 h 4411664"/>
              <a:gd name="connsiteX279" fmla="*/ 203946 w 4497536"/>
              <a:gd name="connsiteY279" fmla="*/ 1427619 h 4411664"/>
              <a:gd name="connsiteX280" fmla="*/ 214680 w 4497536"/>
              <a:gd name="connsiteY280" fmla="*/ 1449085 h 4411664"/>
              <a:gd name="connsiteX281" fmla="*/ 343486 w 4497536"/>
              <a:gd name="connsiteY281" fmla="*/ 1470554 h 4411664"/>
              <a:gd name="connsiteX282" fmla="*/ 386424 w 4497536"/>
              <a:gd name="connsiteY282" fmla="*/ 1416885 h 4411664"/>
              <a:gd name="connsiteX283" fmla="*/ 407892 w 4497536"/>
              <a:gd name="connsiteY283" fmla="*/ 1363213 h 4411664"/>
              <a:gd name="connsiteX284" fmla="*/ 397158 w 4497536"/>
              <a:gd name="connsiteY284" fmla="*/ 1373948 h 4411664"/>
              <a:gd name="connsiteX285" fmla="*/ 386424 w 4497536"/>
              <a:gd name="connsiteY285" fmla="*/ 1363213 h 4411664"/>
              <a:gd name="connsiteX286" fmla="*/ 386424 w 4497536"/>
              <a:gd name="connsiteY286" fmla="*/ 1341745 h 4411664"/>
              <a:gd name="connsiteX287" fmla="*/ 375689 w 4497536"/>
              <a:gd name="connsiteY287" fmla="*/ 1309545 h 4411664"/>
              <a:gd name="connsiteX288" fmla="*/ 413259 w 4497536"/>
              <a:gd name="connsiteY288" fmla="*/ 1261240 h 4411664"/>
              <a:gd name="connsiteX289" fmla="*/ 450827 w 4497536"/>
              <a:gd name="connsiteY289" fmla="*/ 1202205 h 4411664"/>
              <a:gd name="connsiteX290" fmla="*/ 440092 w 4497536"/>
              <a:gd name="connsiteY290" fmla="*/ 1170002 h 4411664"/>
              <a:gd name="connsiteX291" fmla="*/ 429358 w 4497536"/>
              <a:gd name="connsiteY291" fmla="*/ 1137802 h 4411664"/>
              <a:gd name="connsiteX292" fmla="*/ 461561 w 4497536"/>
              <a:gd name="connsiteY292" fmla="*/ 1116333 h 4411664"/>
              <a:gd name="connsiteX293" fmla="*/ 585002 w 4497536"/>
              <a:gd name="connsiteY293" fmla="*/ 1068029 h 4411664"/>
              <a:gd name="connsiteX294" fmla="*/ 611835 w 4497536"/>
              <a:gd name="connsiteY294" fmla="*/ 1019727 h 4411664"/>
              <a:gd name="connsiteX295" fmla="*/ 622570 w 4497536"/>
              <a:gd name="connsiteY295" fmla="*/ 1030461 h 4411664"/>
              <a:gd name="connsiteX296" fmla="*/ 649405 w 4497536"/>
              <a:gd name="connsiteY296" fmla="*/ 992891 h 4411664"/>
              <a:gd name="connsiteX297" fmla="*/ 686975 w 4497536"/>
              <a:gd name="connsiteY297" fmla="*/ 890918 h 4411664"/>
              <a:gd name="connsiteX298" fmla="*/ 644038 w 4497536"/>
              <a:gd name="connsiteY298" fmla="*/ 837250 h 4411664"/>
              <a:gd name="connsiteX299" fmla="*/ 633304 w 4497536"/>
              <a:gd name="connsiteY299" fmla="*/ 772847 h 4411664"/>
              <a:gd name="connsiteX300" fmla="*/ 713808 w 4497536"/>
              <a:gd name="connsiteY300" fmla="*/ 837250 h 4411664"/>
              <a:gd name="connsiteX301" fmla="*/ 794313 w 4497536"/>
              <a:gd name="connsiteY301" fmla="*/ 901653 h 4411664"/>
              <a:gd name="connsiteX302" fmla="*/ 837250 w 4497536"/>
              <a:gd name="connsiteY302" fmla="*/ 890918 h 4411664"/>
              <a:gd name="connsiteX303" fmla="*/ 880187 w 4497536"/>
              <a:gd name="connsiteY303" fmla="*/ 869450 h 4411664"/>
              <a:gd name="connsiteX304" fmla="*/ 869453 w 4497536"/>
              <a:gd name="connsiteY304" fmla="*/ 858719 h 4411664"/>
              <a:gd name="connsiteX305" fmla="*/ 885552 w 4497536"/>
              <a:gd name="connsiteY305" fmla="*/ 864086 h 4411664"/>
              <a:gd name="connsiteX306" fmla="*/ 901653 w 4497536"/>
              <a:gd name="connsiteY306" fmla="*/ 869450 h 4411664"/>
              <a:gd name="connsiteX307" fmla="*/ 933856 w 4497536"/>
              <a:gd name="connsiteY307" fmla="*/ 858719 h 4411664"/>
              <a:gd name="connsiteX308" fmla="*/ 966059 w 4497536"/>
              <a:gd name="connsiteY308" fmla="*/ 826515 h 4411664"/>
              <a:gd name="connsiteX309" fmla="*/ 955324 w 4497536"/>
              <a:gd name="connsiteY309" fmla="*/ 783578 h 4411664"/>
              <a:gd name="connsiteX310" fmla="*/ 998259 w 4497536"/>
              <a:gd name="connsiteY310" fmla="*/ 794313 h 4411664"/>
              <a:gd name="connsiteX311" fmla="*/ 1078763 w 4497536"/>
              <a:gd name="connsiteY311" fmla="*/ 719176 h 4411664"/>
              <a:gd name="connsiteX312" fmla="*/ 1191471 w 4497536"/>
              <a:gd name="connsiteY312" fmla="*/ 697707 h 4411664"/>
              <a:gd name="connsiteX313" fmla="*/ 1245142 w 4497536"/>
              <a:gd name="connsiteY313" fmla="*/ 719176 h 4411664"/>
              <a:gd name="connsiteX314" fmla="*/ 1320279 w 4497536"/>
              <a:gd name="connsiteY314" fmla="*/ 740644 h 4411664"/>
              <a:gd name="connsiteX315" fmla="*/ 1449085 w 4497536"/>
              <a:gd name="connsiteY315" fmla="*/ 686973 h 4411664"/>
              <a:gd name="connsiteX316" fmla="*/ 1449085 w 4497536"/>
              <a:gd name="connsiteY316" fmla="*/ 654772 h 4411664"/>
              <a:gd name="connsiteX317" fmla="*/ 1492023 w 4497536"/>
              <a:gd name="connsiteY317" fmla="*/ 622569 h 4411664"/>
              <a:gd name="connsiteX318" fmla="*/ 1556425 w 4497536"/>
              <a:gd name="connsiteY318" fmla="*/ 579635 h 4411664"/>
              <a:gd name="connsiteX319" fmla="*/ 1567160 w 4497536"/>
              <a:gd name="connsiteY319" fmla="*/ 601101 h 4411664"/>
              <a:gd name="connsiteX320" fmla="*/ 1561793 w 4497536"/>
              <a:gd name="connsiteY320" fmla="*/ 644038 h 4411664"/>
              <a:gd name="connsiteX321" fmla="*/ 1556425 w 4497536"/>
              <a:gd name="connsiteY321" fmla="*/ 686973 h 4411664"/>
              <a:gd name="connsiteX322" fmla="*/ 1588628 w 4497536"/>
              <a:gd name="connsiteY322" fmla="*/ 729910 h 4411664"/>
              <a:gd name="connsiteX323" fmla="*/ 1642297 w 4497536"/>
              <a:gd name="connsiteY323" fmla="*/ 740644 h 4411664"/>
              <a:gd name="connsiteX324" fmla="*/ 1706703 w 4497536"/>
              <a:gd name="connsiteY324" fmla="*/ 724543 h 4411664"/>
              <a:gd name="connsiteX325" fmla="*/ 1749637 w 4497536"/>
              <a:gd name="connsiteY325" fmla="*/ 686973 h 4411664"/>
              <a:gd name="connsiteX326" fmla="*/ 1803309 w 4497536"/>
              <a:gd name="connsiteY326" fmla="*/ 719176 h 4411664"/>
              <a:gd name="connsiteX327" fmla="*/ 1856978 w 4497536"/>
              <a:gd name="connsiteY327" fmla="*/ 740644 h 4411664"/>
              <a:gd name="connsiteX328" fmla="*/ 1921381 w 4497536"/>
              <a:gd name="connsiteY328" fmla="*/ 681605 h 4411664"/>
              <a:gd name="connsiteX329" fmla="*/ 1932115 w 4497536"/>
              <a:gd name="connsiteY329" fmla="*/ 622569 h 4411664"/>
              <a:gd name="connsiteX330" fmla="*/ 1932115 w 4497536"/>
              <a:gd name="connsiteY330" fmla="*/ 633304 h 4411664"/>
              <a:gd name="connsiteX331" fmla="*/ 1942849 w 4497536"/>
              <a:gd name="connsiteY331" fmla="*/ 590367 h 4411664"/>
              <a:gd name="connsiteX332" fmla="*/ 1964318 w 4497536"/>
              <a:gd name="connsiteY332" fmla="*/ 568901 h 4411664"/>
              <a:gd name="connsiteX333" fmla="*/ 1991153 w 4497536"/>
              <a:gd name="connsiteY333" fmla="*/ 611835 h 4411664"/>
              <a:gd name="connsiteX334" fmla="*/ 1996521 w 4497536"/>
              <a:gd name="connsiteY334" fmla="*/ 676241 h 4411664"/>
              <a:gd name="connsiteX335" fmla="*/ 1985786 w 4497536"/>
              <a:gd name="connsiteY335" fmla="*/ 729910 h 4411664"/>
              <a:gd name="connsiteX336" fmla="*/ 2044822 w 4497536"/>
              <a:gd name="connsiteY336" fmla="*/ 783578 h 4411664"/>
              <a:gd name="connsiteX337" fmla="*/ 2146795 w 4497536"/>
              <a:gd name="connsiteY337" fmla="*/ 794313 h 4411664"/>
              <a:gd name="connsiteX338" fmla="*/ 2238034 w 4497536"/>
              <a:gd name="connsiteY338" fmla="*/ 788945 h 4411664"/>
              <a:gd name="connsiteX339" fmla="*/ 2329273 w 4497536"/>
              <a:gd name="connsiteY339" fmla="*/ 740644 h 4411664"/>
              <a:gd name="connsiteX340" fmla="*/ 2318538 w 4497536"/>
              <a:gd name="connsiteY340" fmla="*/ 762113 h 4411664"/>
              <a:gd name="connsiteX341" fmla="*/ 2404410 w 4497536"/>
              <a:gd name="connsiteY341" fmla="*/ 815781 h 4411664"/>
              <a:gd name="connsiteX342" fmla="*/ 2436613 w 4497536"/>
              <a:gd name="connsiteY342" fmla="*/ 783578 h 4411664"/>
              <a:gd name="connsiteX343" fmla="*/ 2474183 w 4497536"/>
              <a:gd name="connsiteY343" fmla="*/ 762113 h 4411664"/>
              <a:gd name="connsiteX344" fmla="*/ 2511750 w 4497536"/>
              <a:gd name="connsiteY344" fmla="*/ 751378 h 4411664"/>
              <a:gd name="connsiteX345" fmla="*/ 2565421 w 4497536"/>
              <a:gd name="connsiteY345" fmla="*/ 751378 h 4411664"/>
              <a:gd name="connsiteX346" fmla="*/ 2597622 w 4497536"/>
              <a:gd name="connsiteY346" fmla="*/ 751378 h 4411664"/>
              <a:gd name="connsiteX347" fmla="*/ 2629824 w 4497536"/>
              <a:gd name="connsiteY347" fmla="*/ 740644 h 4411664"/>
              <a:gd name="connsiteX348" fmla="*/ 2635192 w 4497536"/>
              <a:gd name="connsiteY348" fmla="*/ 746011 h 4411664"/>
              <a:gd name="connsiteX349" fmla="*/ 2640559 w 4497536"/>
              <a:gd name="connsiteY349" fmla="*/ 751378 h 4411664"/>
              <a:gd name="connsiteX350" fmla="*/ 2704962 w 4497536"/>
              <a:gd name="connsiteY350" fmla="*/ 729910 h 4411664"/>
              <a:gd name="connsiteX351" fmla="*/ 2737165 w 4497536"/>
              <a:gd name="connsiteY351" fmla="*/ 708441 h 4411664"/>
              <a:gd name="connsiteX352" fmla="*/ 2887439 w 4497536"/>
              <a:gd name="connsiteY352" fmla="*/ 708441 h 4411664"/>
              <a:gd name="connsiteX353" fmla="*/ 2930376 w 4497536"/>
              <a:gd name="connsiteY353" fmla="*/ 638671 h 4411664"/>
              <a:gd name="connsiteX354" fmla="*/ 2994779 w 4497536"/>
              <a:gd name="connsiteY354" fmla="*/ 568901 h 4411664"/>
              <a:gd name="connsiteX355" fmla="*/ 3086018 w 4497536"/>
              <a:gd name="connsiteY355" fmla="*/ 692340 h 4411664"/>
              <a:gd name="connsiteX356" fmla="*/ 3177257 w 4497536"/>
              <a:gd name="connsiteY356" fmla="*/ 729910 h 4411664"/>
              <a:gd name="connsiteX357" fmla="*/ 3257761 w 4497536"/>
              <a:gd name="connsiteY357" fmla="*/ 708441 h 4411664"/>
              <a:gd name="connsiteX358" fmla="*/ 3306066 w 4497536"/>
              <a:gd name="connsiteY358" fmla="*/ 633304 h 4411664"/>
              <a:gd name="connsiteX359" fmla="*/ 3316797 w 4497536"/>
              <a:gd name="connsiteY359" fmla="*/ 644038 h 4411664"/>
              <a:gd name="connsiteX360" fmla="*/ 3386570 w 4497536"/>
              <a:gd name="connsiteY360" fmla="*/ 595734 h 4411664"/>
              <a:gd name="connsiteX361" fmla="*/ 3434872 w 4497536"/>
              <a:gd name="connsiteY361" fmla="*/ 547432 h 4411664"/>
              <a:gd name="connsiteX362" fmla="*/ 3429504 w 4497536"/>
              <a:gd name="connsiteY362" fmla="*/ 536698 h 4411664"/>
              <a:gd name="connsiteX363" fmla="*/ 3424137 w 4497536"/>
              <a:gd name="connsiteY363" fmla="*/ 525964 h 4411664"/>
              <a:gd name="connsiteX364" fmla="*/ 3456340 w 4497536"/>
              <a:gd name="connsiteY364" fmla="*/ 466928 h 4411664"/>
              <a:gd name="connsiteX365" fmla="*/ 3510009 w 4497536"/>
              <a:gd name="connsiteY365" fmla="*/ 354220 h 4411664"/>
              <a:gd name="connsiteX366" fmla="*/ 3510009 w 4497536"/>
              <a:gd name="connsiteY366" fmla="*/ 364955 h 4411664"/>
              <a:gd name="connsiteX367" fmla="*/ 3536845 w 4497536"/>
              <a:gd name="connsiteY367" fmla="*/ 305916 h 4411664"/>
              <a:gd name="connsiteX368" fmla="*/ 3569047 w 4497536"/>
              <a:gd name="connsiteY368" fmla="*/ 182477 h 4411664"/>
              <a:gd name="connsiteX369" fmla="*/ 3601248 w 4497536"/>
              <a:gd name="connsiteY369" fmla="*/ 59036 h 4411664"/>
              <a:gd name="connsiteX370" fmla="*/ 3628083 w 4497536"/>
              <a:gd name="connsiteY370" fmla="*/ 0 h 441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</a:cxnLst>
            <a:rect l="l" t="t" r="r" b="b"/>
            <a:pathLst>
              <a:path w="4497536" h="4411664">
                <a:moveTo>
                  <a:pt x="3628083" y="0"/>
                </a:moveTo>
                <a:cubicBezTo>
                  <a:pt x="3649552" y="0"/>
                  <a:pt x="3660286" y="14312"/>
                  <a:pt x="3660286" y="42934"/>
                </a:cubicBezTo>
                <a:cubicBezTo>
                  <a:pt x="3660286" y="78715"/>
                  <a:pt x="3654919" y="93028"/>
                  <a:pt x="3644185" y="85872"/>
                </a:cubicBezTo>
                <a:cubicBezTo>
                  <a:pt x="3633450" y="78715"/>
                  <a:pt x="3628083" y="89450"/>
                  <a:pt x="3628083" y="118072"/>
                </a:cubicBezTo>
                <a:cubicBezTo>
                  <a:pt x="3620927" y="118072"/>
                  <a:pt x="3617349" y="114494"/>
                  <a:pt x="3617349" y="107340"/>
                </a:cubicBezTo>
                <a:lnTo>
                  <a:pt x="3617349" y="150274"/>
                </a:lnTo>
                <a:cubicBezTo>
                  <a:pt x="3610193" y="150274"/>
                  <a:pt x="3606615" y="146697"/>
                  <a:pt x="3606615" y="139540"/>
                </a:cubicBezTo>
                <a:lnTo>
                  <a:pt x="3606615" y="182477"/>
                </a:lnTo>
                <a:cubicBezTo>
                  <a:pt x="3599458" y="182477"/>
                  <a:pt x="3595880" y="178899"/>
                  <a:pt x="3595880" y="171743"/>
                </a:cubicBezTo>
                <a:cubicBezTo>
                  <a:pt x="3581571" y="193212"/>
                  <a:pt x="3572626" y="220045"/>
                  <a:pt x="3569047" y="252248"/>
                </a:cubicBezTo>
                <a:cubicBezTo>
                  <a:pt x="3565469" y="284451"/>
                  <a:pt x="3560102" y="314862"/>
                  <a:pt x="3552946" y="343486"/>
                </a:cubicBezTo>
                <a:lnTo>
                  <a:pt x="3552946" y="332752"/>
                </a:lnTo>
                <a:lnTo>
                  <a:pt x="3531477" y="375689"/>
                </a:lnTo>
                <a:cubicBezTo>
                  <a:pt x="3517165" y="404311"/>
                  <a:pt x="3510009" y="429358"/>
                  <a:pt x="3510009" y="450827"/>
                </a:cubicBezTo>
                <a:cubicBezTo>
                  <a:pt x="3510009" y="450827"/>
                  <a:pt x="3506431" y="447248"/>
                  <a:pt x="3499277" y="440092"/>
                </a:cubicBezTo>
                <a:cubicBezTo>
                  <a:pt x="3499277" y="475873"/>
                  <a:pt x="3476020" y="520597"/>
                  <a:pt x="3429504" y="574268"/>
                </a:cubicBezTo>
                <a:cubicBezTo>
                  <a:pt x="3382992" y="627937"/>
                  <a:pt x="3359734" y="686973"/>
                  <a:pt x="3359734" y="751378"/>
                </a:cubicBezTo>
                <a:cubicBezTo>
                  <a:pt x="3359734" y="765691"/>
                  <a:pt x="3382992" y="785368"/>
                  <a:pt x="3429504" y="810414"/>
                </a:cubicBezTo>
                <a:cubicBezTo>
                  <a:pt x="3476020" y="835461"/>
                  <a:pt x="3506431" y="847984"/>
                  <a:pt x="3520743" y="847984"/>
                </a:cubicBezTo>
                <a:cubicBezTo>
                  <a:pt x="3563680" y="847984"/>
                  <a:pt x="3585149" y="840828"/>
                  <a:pt x="3585149" y="826515"/>
                </a:cubicBezTo>
                <a:lnTo>
                  <a:pt x="3585149" y="794313"/>
                </a:lnTo>
                <a:cubicBezTo>
                  <a:pt x="3592305" y="780000"/>
                  <a:pt x="3599458" y="762113"/>
                  <a:pt x="3606615" y="740644"/>
                </a:cubicBezTo>
                <a:cubicBezTo>
                  <a:pt x="3613771" y="719176"/>
                  <a:pt x="3631661" y="708441"/>
                  <a:pt x="3660286" y="708441"/>
                </a:cubicBezTo>
                <a:cubicBezTo>
                  <a:pt x="3681755" y="708441"/>
                  <a:pt x="3696064" y="722753"/>
                  <a:pt x="3703221" y="751378"/>
                </a:cubicBezTo>
                <a:cubicBezTo>
                  <a:pt x="3688908" y="751378"/>
                  <a:pt x="3676388" y="767480"/>
                  <a:pt x="3665653" y="799680"/>
                </a:cubicBezTo>
                <a:cubicBezTo>
                  <a:pt x="3654919" y="831883"/>
                  <a:pt x="3649552" y="855140"/>
                  <a:pt x="3649552" y="869450"/>
                </a:cubicBezTo>
                <a:cubicBezTo>
                  <a:pt x="3649552" y="898075"/>
                  <a:pt x="3667442" y="915965"/>
                  <a:pt x="3703221" y="923121"/>
                </a:cubicBezTo>
                <a:lnTo>
                  <a:pt x="3703221" y="933856"/>
                </a:lnTo>
                <a:cubicBezTo>
                  <a:pt x="3739002" y="933856"/>
                  <a:pt x="3772993" y="955324"/>
                  <a:pt x="3805194" y="998259"/>
                </a:cubicBezTo>
                <a:cubicBezTo>
                  <a:pt x="3821295" y="1019727"/>
                  <a:pt x="3838735" y="1035829"/>
                  <a:pt x="3857526" y="1046563"/>
                </a:cubicBezTo>
                <a:lnTo>
                  <a:pt x="3911181" y="1060872"/>
                </a:lnTo>
                <a:lnTo>
                  <a:pt x="4003772" y="1019727"/>
                </a:lnTo>
                <a:lnTo>
                  <a:pt x="4089644" y="976790"/>
                </a:lnTo>
                <a:cubicBezTo>
                  <a:pt x="4082488" y="1005415"/>
                  <a:pt x="4062808" y="1030461"/>
                  <a:pt x="4030608" y="1051930"/>
                </a:cubicBezTo>
                <a:cubicBezTo>
                  <a:pt x="3998405" y="1073396"/>
                  <a:pt x="3982304" y="1102021"/>
                  <a:pt x="3982304" y="1137802"/>
                </a:cubicBezTo>
                <a:cubicBezTo>
                  <a:pt x="3982304" y="1180736"/>
                  <a:pt x="4018085" y="1216517"/>
                  <a:pt x="4089644" y="1245139"/>
                </a:cubicBezTo>
                <a:cubicBezTo>
                  <a:pt x="4089644" y="1252295"/>
                  <a:pt x="4087855" y="1259451"/>
                  <a:pt x="4084277" y="1266608"/>
                </a:cubicBezTo>
                <a:cubicBezTo>
                  <a:pt x="4080699" y="1273764"/>
                  <a:pt x="4078910" y="1280920"/>
                  <a:pt x="4078910" y="1288076"/>
                </a:cubicBezTo>
                <a:cubicBezTo>
                  <a:pt x="4078910" y="1323857"/>
                  <a:pt x="4098589" y="1350690"/>
                  <a:pt x="4137948" y="1368581"/>
                </a:cubicBezTo>
                <a:cubicBezTo>
                  <a:pt x="4177305" y="1386471"/>
                  <a:pt x="4196984" y="1420463"/>
                  <a:pt x="4196984" y="1470554"/>
                </a:cubicBezTo>
                <a:cubicBezTo>
                  <a:pt x="4196984" y="1477710"/>
                  <a:pt x="4195195" y="1481288"/>
                  <a:pt x="4191617" y="1481288"/>
                </a:cubicBezTo>
                <a:cubicBezTo>
                  <a:pt x="4188039" y="1481288"/>
                  <a:pt x="4186250" y="1484866"/>
                  <a:pt x="4186250" y="1492022"/>
                </a:cubicBezTo>
                <a:cubicBezTo>
                  <a:pt x="4186250" y="1499178"/>
                  <a:pt x="4189828" y="1502756"/>
                  <a:pt x="4196984" y="1502756"/>
                </a:cubicBezTo>
                <a:cubicBezTo>
                  <a:pt x="4204141" y="1502756"/>
                  <a:pt x="4211297" y="1506335"/>
                  <a:pt x="4218453" y="1513491"/>
                </a:cubicBezTo>
                <a:cubicBezTo>
                  <a:pt x="4218453" y="1520647"/>
                  <a:pt x="4214875" y="1524225"/>
                  <a:pt x="4207719" y="1524225"/>
                </a:cubicBezTo>
                <a:cubicBezTo>
                  <a:pt x="4207719" y="1531378"/>
                  <a:pt x="4216664" y="1554636"/>
                  <a:pt x="4234554" y="1593996"/>
                </a:cubicBezTo>
                <a:cubicBezTo>
                  <a:pt x="4252442" y="1633352"/>
                  <a:pt x="4268544" y="1653031"/>
                  <a:pt x="4282856" y="1653031"/>
                </a:cubicBezTo>
                <a:lnTo>
                  <a:pt x="4250653" y="1653031"/>
                </a:lnTo>
                <a:cubicBezTo>
                  <a:pt x="4243500" y="1653031"/>
                  <a:pt x="4239922" y="1670922"/>
                  <a:pt x="4239922" y="1706703"/>
                </a:cubicBezTo>
                <a:cubicBezTo>
                  <a:pt x="4239922" y="1724592"/>
                  <a:pt x="4239922" y="1737115"/>
                  <a:pt x="4239922" y="1744270"/>
                </a:cubicBezTo>
                <a:lnTo>
                  <a:pt x="4239922" y="1749637"/>
                </a:lnTo>
                <a:cubicBezTo>
                  <a:pt x="4239922" y="1799731"/>
                  <a:pt x="4261387" y="1824774"/>
                  <a:pt x="4304325" y="1824774"/>
                </a:cubicBezTo>
                <a:cubicBezTo>
                  <a:pt x="4347259" y="1824774"/>
                  <a:pt x="4368727" y="1846243"/>
                  <a:pt x="4368727" y="1889180"/>
                </a:cubicBezTo>
                <a:cubicBezTo>
                  <a:pt x="4368727" y="1896336"/>
                  <a:pt x="4363360" y="1905279"/>
                  <a:pt x="4352626" y="1916013"/>
                </a:cubicBezTo>
                <a:cubicBezTo>
                  <a:pt x="4341895" y="1926748"/>
                  <a:pt x="4336527" y="1939271"/>
                  <a:pt x="4336527" y="1953583"/>
                </a:cubicBezTo>
                <a:cubicBezTo>
                  <a:pt x="4336527" y="1967896"/>
                  <a:pt x="4343681" y="1975052"/>
                  <a:pt x="4357993" y="1975052"/>
                </a:cubicBezTo>
                <a:cubicBezTo>
                  <a:pt x="4386618" y="1975052"/>
                  <a:pt x="4411665" y="1969685"/>
                  <a:pt x="4433133" y="1958950"/>
                </a:cubicBezTo>
                <a:cubicBezTo>
                  <a:pt x="4454599" y="1948216"/>
                  <a:pt x="4476068" y="1942849"/>
                  <a:pt x="4497536" y="1942849"/>
                </a:cubicBezTo>
                <a:cubicBezTo>
                  <a:pt x="4497536" y="1971474"/>
                  <a:pt x="4476068" y="1983997"/>
                  <a:pt x="4433133" y="1980419"/>
                </a:cubicBezTo>
                <a:cubicBezTo>
                  <a:pt x="4390196" y="1976841"/>
                  <a:pt x="4368727" y="1992942"/>
                  <a:pt x="4368727" y="2028721"/>
                </a:cubicBezTo>
                <a:cubicBezTo>
                  <a:pt x="4375884" y="2043033"/>
                  <a:pt x="4377673" y="2048400"/>
                  <a:pt x="4374095" y="2044822"/>
                </a:cubicBezTo>
                <a:cubicBezTo>
                  <a:pt x="4370517" y="2041244"/>
                  <a:pt x="4375884" y="2043033"/>
                  <a:pt x="4390196" y="2050189"/>
                </a:cubicBezTo>
                <a:cubicBezTo>
                  <a:pt x="4390196" y="2064501"/>
                  <a:pt x="4388407" y="2080603"/>
                  <a:pt x="4384829" y="2098491"/>
                </a:cubicBezTo>
                <a:cubicBezTo>
                  <a:pt x="4381251" y="2116381"/>
                  <a:pt x="4379462" y="2132483"/>
                  <a:pt x="4379462" y="2146795"/>
                </a:cubicBezTo>
                <a:cubicBezTo>
                  <a:pt x="4393774" y="2146795"/>
                  <a:pt x="4411665" y="2146795"/>
                  <a:pt x="4433133" y="2146795"/>
                </a:cubicBezTo>
                <a:cubicBezTo>
                  <a:pt x="4454599" y="2146795"/>
                  <a:pt x="4472490" y="2150373"/>
                  <a:pt x="4486802" y="2157529"/>
                </a:cubicBezTo>
                <a:cubicBezTo>
                  <a:pt x="4451021" y="2157529"/>
                  <a:pt x="4418821" y="2162896"/>
                  <a:pt x="4390196" y="2173631"/>
                </a:cubicBezTo>
                <a:cubicBezTo>
                  <a:pt x="4361571" y="2184365"/>
                  <a:pt x="4340105" y="2189729"/>
                  <a:pt x="4325793" y="2189729"/>
                </a:cubicBezTo>
                <a:cubicBezTo>
                  <a:pt x="4325793" y="2196885"/>
                  <a:pt x="4327582" y="2202253"/>
                  <a:pt x="4331160" y="2205831"/>
                </a:cubicBezTo>
                <a:cubicBezTo>
                  <a:pt x="4334738" y="2209409"/>
                  <a:pt x="4336527" y="2214776"/>
                  <a:pt x="4336527" y="2221932"/>
                </a:cubicBezTo>
                <a:cubicBezTo>
                  <a:pt x="4336527" y="2236245"/>
                  <a:pt x="4334738" y="2250557"/>
                  <a:pt x="4331160" y="2264869"/>
                </a:cubicBezTo>
                <a:cubicBezTo>
                  <a:pt x="4327582" y="2279179"/>
                  <a:pt x="4325793" y="2293491"/>
                  <a:pt x="4325793" y="2307804"/>
                </a:cubicBezTo>
                <a:cubicBezTo>
                  <a:pt x="4325793" y="2357897"/>
                  <a:pt x="4332949" y="2377574"/>
                  <a:pt x="4347259" y="2366842"/>
                </a:cubicBezTo>
                <a:cubicBezTo>
                  <a:pt x="4361571" y="2356108"/>
                  <a:pt x="4368727" y="2368631"/>
                  <a:pt x="4368727" y="2404410"/>
                </a:cubicBezTo>
                <a:cubicBezTo>
                  <a:pt x="4368727" y="2440191"/>
                  <a:pt x="4345470" y="2475969"/>
                  <a:pt x="4298957" y="2511750"/>
                </a:cubicBezTo>
                <a:cubicBezTo>
                  <a:pt x="4252442" y="2547531"/>
                  <a:pt x="4229187" y="2579731"/>
                  <a:pt x="4229187" y="2608356"/>
                </a:cubicBezTo>
                <a:lnTo>
                  <a:pt x="4229187" y="2619090"/>
                </a:lnTo>
                <a:cubicBezTo>
                  <a:pt x="4229187" y="2626246"/>
                  <a:pt x="4232765" y="2633402"/>
                  <a:pt x="4239922" y="2640559"/>
                </a:cubicBezTo>
                <a:lnTo>
                  <a:pt x="4229187" y="2640559"/>
                </a:lnTo>
                <a:cubicBezTo>
                  <a:pt x="4229187" y="2676337"/>
                  <a:pt x="4236343" y="2701383"/>
                  <a:pt x="4250653" y="2715696"/>
                </a:cubicBezTo>
                <a:cubicBezTo>
                  <a:pt x="4264965" y="2730008"/>
                  <a:pt x="4272122" y="2762208"/>
                  <a:pt x="4272122" y="2812302"/>
                </a:cubicBezTo>
                <a:cubicBezTo>
                  <a:pt x="4272122" y="2848080"/>
                  <a:pt x="4288223" y="2867759"/>
                  <a:pt x="4320426" y="2871337"/>
                </a:cubicBezTo>
                <a:cubicBezTo>
                  <a:pt x="4352626" y="2874916"/>
                  <a:pt x="4368727" y="2887439"/>
                  <a:pt x="4368727" y="2908908"/>
                </a:cubicBezTo>
                <a:cubicBezTo>
                  <a:pt x="4368727" y="2908908"/>
                  <a:pt x="4365149" y="2912486"/>
                  <a:pt x="4357993" y="2919642"/>
                </a:cubicBezTo>
                <a:cubicBezTo>
                  <a:pt x="4336527" y="2919642"/>
                  <a:pt x="4327582" y="2914275"/>
                  <a:pt x="4331160" y="2903540"/>
                </a:cubicBezTo>
                <a:cubicBezTo>
                  <a:pt x="4334738" y="2892806"/>
                  <a:pt x="4325793" y="2887439"/>
                  <a:pt x="4304325" y="2887439"/>
                </a:cubicBezTo>
                <a:cubicBezTo>
                  <a:pt x="4282856" y="2887439"/>
                  <a:pt x="4268544" y="2894595"/>
                  <a:pt x="4261387" y="2908908"/>
                </a:cubicBezTo>
                <a:cubicBezTo>
                  <a:pt x="4254231" y="2923220"/>
                  <a:pt x="4232765" y="2930376"/>
                  <a:pt x="4196984" y="2930376"/>
                </a:cubicBezTo>
                <a:cubicBezTo>
                  <a:pt x="4182672" y="2930376"/>
                  <a:pt x="4170148" y="2926798"/>
                  <a:pt x="4159414" y="2919642"/>
                </a:cubicBezTo>
                <a:cubicBezTo>
                  <a:pt x="4148683" y="2912486"/>
                  <a:pt x="4136159" y="2908908"/>
                  <a:pt x="4121847" y="2908908"/>
                </a:cubicBezTo>
                <a:cubicBezTo>
                  <a:pt x="4107535" y="2908908"/>
                  <a:pt x="4100378" y="2916064"/>
                  <a:pt x="4100378" y="2930376"/>
                </a:cubicBezTo>
                <a:cubicBezTo>
                  <a:pt x="4100378" y="2930376"/>
                  <a:pt x="4103956" y="2937530"/>
                  <a:pt x="4111113" y="2951842"/>
                </a:cubicBezTo>
                <a:lnTo>
                  <a:pt x="4068175" y="2951842"/>
                </a:lnTo>
                <a:cubicBezTo>
                  <a:pt x="4068175" y="3059182"/>
                  <a:pt x="4048499" y="3118221"/>
                  <a:pt x="4009140" y="3128952"/>
                </a:cubicBezTo>
                <a:cubicBezTo>
                  <a:pt x="3969781" y="3139686"/>
                  <a:pt x="3950104" y="3162944"/>
                  <a:pt x="3950104" y="3198725"/>
                </a:cubicBezTo>
                <a:cubicBezTo>
                  <a:pt x="3950104" y="3205881"/>
                  <a:pt x="3957260" y="3211248"/>
                  <a:pt x="3971570" y="3214827"/>
                </a:cubicBezTo>
                <a:cubicBezTo>
                  <a:pt x="3985882" y="3218405"/>
                  <a:pt x="3993038" y="3230925"/>
                  <a:pt x="3993038" y="3252394"/>
                </a:cubicBezTo>
                <a:cubicBezTo>
                  <a:pt x="3993038" y="3316797"/>
                  <a:pt x="3982304" y="3343632"/>
                  <a:pt x="3960838" y="3332898"/>
                </a:cubicBezTo>
                <a:cubicBezTo>
                  <a:pt x="3939369" y="3322164"/>
                  <a:pt x="3928635" y="3331109"/>
                  <a:pt x="3928635" y="3359734"/>
                </a:cubicBezTo>
                <a:cubicBezTo>
                  <a:pt x="3928635" y="3388359"/>
                  <a:pt x="3932213" y="3406249"/>
                  <a:pt x="3939369" y="3413403"/>
                </a:cubicBezTo>
                <a:cubicBezTo>
                  <a:pt x="3946526" y="3420559"/>
                  <a:pt x="3957260" y="3427715"/>
                  <a:pt x="3971570" y="3434871"/>
                </a:cubicBezTo>
                <a:cubicBezTo>
                  <a:pt x="3985882" y="3442027"/>
                  <a:pt x="4001983" y="3452762"/>
                  <a:pt x="4019874" y="3467074"/>
                </a:cubicBezTo>
                <a:cubicBezTo>
                  <a:pt x="4037764" y="3481386"/>
                  <a:pt x="4053866" y="3506430"/>
                  <a:pt x="4068175" y="3542211"/>
                </a:cubicBezTo>
                <a:cubicBezTo>
                  <a:pt x="4061022" y="3549368"/>
                  <a:pt x="4053866" y="3552946"/>
                  <a:pt x="4046710" y="3552946"/>
                </a:cubicBezTo>
                <a:lnTo>
                  <a:pt x="4035975" y="3552946"/>
                </a:lnTo>
                <a:cubicBezTo>
                  <a:pt x="4043132" y="3552946"/>
                  <a:pt x="4073543" y="3563680"/>
                  <a:pt x="4127214" y="3585149"/>
                </a:cubicBezTo>
                <a:cubicBezTo>
                  <a:pt x="4154050" y="3595880"/>
                  <a:pt x="4174166" y="3618251"/>
                  <a:pt x="4187589" y="3652241"/>
                </a:cubicBezTo>
                <a:lnTo>
                  <a:pt x="4206338" y="3779738"/>
                </a:lnTo>
                <a:lnTo>
                  <a:pt x="4207719" y="3778357"/>
                </a:lnTo>
                <a:cubicBezTo>
                  <a:pt x="4222031" y="3806982"/>
                  <a:pt x="4239922" y="3835607"/>
                  <a:pt x="4261387" y="3864232"/>
                </a:cubicBezTo>
                <a:cubicBezTo>
                  <a:pt x="4304325" y="3921479"/>
                  <a:pt x="4325793" y="3957260"/>
                  <a:pt x="4325793" y="3971569"/>
                </a:cubicBezTo>
                <a:cubicBezTo>
                  <a:pt x="4325793" y="3971569"/>
                  <a:pt x="4318637" y="3975147"/>
                  <a:pt x="4304325" y="3982304"/>
                </a:cubicBezTo>
                <a:cubicBezTo>
                  <a:pt x="4311481" y="3996616"/>
                  <a:pt x="4313270" y="4007350"/>
                  <a:pt x="4309692" y="4014506"/>
                </a:cubicBezTo>
                <a:cubicBezTo>
                  <a:pt x="4306114" y="4021663"/>
                  <a:pt x="4311481" y="4025241"/>
                  <a:pt x="4325793" y="4025241"/>
                </a:cubicBezTo>
                <a:cubicBezTo>
                  <a:pt x="4325793" y="4032397"/>
                  <a:pt x="4325793" y="4050287"/>
                  <a:pt x="4325793" y="4078909"/>
                </a:cubicBezTo>
                <a:cubicBezTo>
                  <a:pt x="4325793" y="4107534"/>
                  <a:pt x="4318637" y="4137948"/>
                  <a:pt x="4304325" y="4170148"/>
                </a:cubicBezTo>
                <a:cubicBezTo>
                  <a:pt x="4290012" y="4202351"/>
                  <a:pt x="4266754" y="4232765"/>
                  <a:pt x="4234554" y="4261387"/>
                </a:cubicBezTo>
                <a:cubicBezTo>
                  <a:pt x="4202351" y="4290012"/>
                  <a:pt x="4154050" y="4304324"/>
                  <a:pt x="4089644" y="4304324"/>
                </a:cubicBezTo>
                <a:cubicBezTo>
                  <a:pt x="4053866" y="4304324"/>
                  <a:pt x="4023452" y="4298957"/>
                  <a:pt x="3998405" y="4288223"/>
                </a:cubicBezTo>
                <a:cubicBezTo>
                  <a:pt x="3973359" y="4277488"/>
                  <a:pt x="3957260" y="4272121"/>
                  <a:pt x="3950104" y="4272121"/>
                </a:cubicBezTo>
                <a:cubicBezTo>
                  <a:pt x="3914323" y="4272121"/>
                  <a:pt x="3900010" y="4290012"/>
                  <a:pt x="3907167" y="4325793"/>
                </a:cubicBezTo>
                <a:cubicBezTo>
                  <a:pt x="3914323" y="4361571"/>
                  <a:pt x="3907167" y="4390196"/>
                  <a:pt x="3885698" y="4411664"/>
                </a:cubicBezTo>
                <a:cubicBezTo>
                  <a:pt x="3864232" y="4411664"/>
                  <a:pt x="3853498" y="4393774"/>
                  <a:pt x="3853498" y="4357993"/>
                </a:cubicBezTo>
                <a:cubicBezTo>
                  <a:pt x="3853498" y="4350837"/>
                  <a:pt x="3857076" y="4343680"/>
                  <a:pt x="3864232" y="4336527"/>
                </a:cubicBezTo>
                <a:cubicBezTo>
                  <a:pt x="3885698" y="4315058"/>
                  <a:pt x="3896432" y="4304324"/>
                  <a:pt x="3896432" y="4304324"/>
                </a:cubicBezTo>
                <a:cubicBezTo>
                  <a:pt x="3896432" y="4247075"/>
                  <a:pt x="3860654" y="4202351"/>
                  <a:pt x="3789092" y="4170148"/>
                </a:cubicBezTo>
                <a:cubicBezTo>
                  <a:pt x="3717533" y="4137948"/>
                  <a:pt x="3681755" y="4111112"/>
                  <a:pt x="3681755" y="4089644"/>
                </a:cubicBezTo>
                <a:cubicBezTo>
                  <a:pt x="3667442" y="4089644"/>
                  <a:pt x="3651341" y="4091433"/>
                  <a:pt x="3633450" y="4095011"/>
                </a:cubicBezTo>
                <a:cubicBezTo>
                  <a:pt x="3615560" y="4098589"/>
                  <a:pt x="3599458" y="4100378"/>
                  <a:pt x="3585149" y="4100378"/>
                </a:cubicBezTo>
                <a:cubicBezTo>
                  <a:pt x="3570836" y="4100378"/>
                  <a:pt x="3560102" y="4098589"/>
                  <a:pt x="3552946" y="4095011"/>
                </a:cubicBezTo>
                <a:cubicBezTo>
                  <a:pt x="3545790" y="4091433"/>
                  <a:pt x="3535056" y="4089644"/>
                  <a:pt x="3520743" y="4089644"/>
                </a:cubicBezTo>
                <a:cubicBezTo>
                  <a:pt x="3506431" y="4089644"/>
                  <a:pt x="3488543" y="4096800"/>
                  <a:pt x="3467074" y="4111112"/>
                </a:cubicBezTo>
                <a:lnTo>
                  <a:pt x="3389879" y="4130411"/>
                </a:lnTo>
                <a:lnTo>
                  <a:pt x="3366440" y="4105745"/>
                </a:lnTo>
                <a:cubicBezTo>
                  <a:pt x="3349436" y="4091433"/>
                  <a:pt x="3323953" y="4071753"/>
                  <a:pt x="3289964" y="4046709"/>
                </a:cubicBezTo>
                <a:cubicBezTo>
                  <a:pt x="3221980" y="3996616"/>
                  <a:pt x="3170101" y="3900010"/>
                  <a:pt x="3134320" y="3756892"/>
                </a:cubicBezTo>
                <a:lnTo>
                  <a:pt x="3114335" y="3766887"/>
                </a:lnTo>
                <a:lnTo>
                  <a:pt x="3118221" y="3746157"/>
                </a:lnTo>
                <a:cubicBezTo>
                  <a:pt x="3121799" y="3724689"/>
                  <a:pt x="3127163" y="3710376"/>
                  <a:pt x="3134320" y="3703220"/>
                </a:cubicBezTo>
                <a:cubicBezTo>
                  <a:pt x="3134320" y="3688908"/>
                  <a:pt x="3127163" y="3678176"/>
                  <a:pt x="3112854" y="3671020"/>
                </a:cubicBezTo>
                <a:cubicBezTo>
                  <a:pt x="3098541" y="3663864"/>
                  <a:pt x="3084229" y="3660286"/>
                  <a:pt x="3069917" y="3660286"/>
                </a:cubicBezTo>
                <a:cubicBezTo>
                  <a:pt x="3012670" y="3660286"/>
                  <a:pt x="2985834" y="3674598"/>
                  <a:pt x="2989412" y="3703220"/>
                </a:cubicBezTo>
                <a:cubicBezTo>
                  <a:pt x="2992990" y="3731845"/>
                  <a:pt x="2987623" y="3746157"/>
                  <a:pt x="2973311" y="3746157"/>
                </a:cubicBezTo>
                <a:cubicBezTo>
                  <a:pt x="2966155" y="3746157"/>
                  <a:pt x="2962576" y="3744368"/>
                  <a:pt x="2962576" y="3740790"/>
                </a:cubicBezTo>
                <a:cubicBezTo>
                  <a:pt x="2962576" y="3737212"/>
                  <a:pt x="2958998" y="3735423"/>
                  <a:pt x="2951842" y="3735423"/>
                </a:cubicBezTo>
                <a:cubicBezTo>
                  <a:pt x="2937533" y="3756892"/>
                  <a:pt x="2930376" y="3767626"/>
                  <a:pt x="2930376" y="3767626"/>
                </a:cubicBezTo>
                <a:cubicBezTo>
                  <a:pt x="2908908" y="3767626"/>
                  <a:pt x="2889228" y="3762259"/>
                  <a:pt x="2871338" y="3751525"/>
                </a:cubicBezTo>
                <a:cubicBezTo>
                  <a:pt x="2853447" y="3740790"/>
                  <a:pt x="2833771" y="3731845"/>
                  <a:pt x="2812302" y="3724689"/>
                </a:cubicBezTo>
                <a:cubicBezTo>
                  <a:pt x="2790833" y="3724689"/>
                  <a:pt x="2776521" y="3740790"/>
                  <a:pt x="2769365" y="3772993"/>
                </a:cubicBezTo>
                <a:cubicBezTo>
                  <a:pt x="2762209" y="3805193"/>
                  <a:pt x="2740743" y="3821295"/>
                  <a:pt x="2704962" y="3821295"/>
                </a:cubicBezTo>
                <a:cubicBezTo>
                  <a:pt x="2690649" y="3821295"/>
                  <a:pt x="2679915" y="3806982"/>
                  <a:pt x="2672759" y="3778357"/>
                </a:cubicBezTo>
                <a:cubicBezTo>
                  <a:pt x="2665603" y="3749735"/>
                  <a:pt x="2654871" y="3735423"/>
                  <a:pt x="2640559" y="3735423"/>
                </a:cubicBezTo>
                <a:lnTo>
                  <a:pt x="2640559" y="3756892"/>
                </a:lnTo>
                <a:cubicBezTo>
                  <a:pt x="2640559" y="3764048"/>
                  <a:pt x="2636981" y="3767626"/>
                  <a:pt x="2629824" y="3767626"/>
                </a:cubicBezTo>
                <a:cubicBezTo>
                  <a:pt x="2629824" y="3760470"/>
                  <a:pt x="2620879" y="3746157"/>
                  <a:pt x="2602989" y="3724689"/>
                </a:cubicBezTo>
                <a:cubicBezTo>
                  <a:pt x="2585098" y="3703220"/>
                  <a:pt x="2563632" y="3678176"/>
                  <a:pt x="2538586" y="3649552"/>
                </a:cubicBezTo>
                <a:cubicBezTo>
                  <a:pt x="2513539" y="3620927"/>
                  <a:pt x="2492070" y="3595880"/>
                  <a:pt x="2474183" y="3574414"/>
                </a:cubicBezTo>
                <a:cubicBezTo>
                  <a:pt x="2456292" y="3552946"/>
                  <a:pt x="2447347" y="3542211"/>
                  <a:pt x="2447347" y="3542211"/>
                </a:cubicBezTo>
                <a:lnTo>
                  <a:pt x="2447347" y="3520743"/>
                </a:lnTo>
                <a:cubicBezTo>
                  <a:pt x="2433035" y="3513587"/>
                  <a:pt x="2411566" y="3495699"/>
                  <a:pt x="2382941" y="3467074"/>
                </a:cubicBezTo>
                <a:cubicBezTo>
                  <a:pt x="2375788" y="3467074"/>
                  <a:pt x="2368632" y="3470652"/>
                  <a:pt x="2361475" y="3477808"/>
                </a:cubicBezTo>
                <a:cubicBezTo>
                  <a:pt x="2354319" y="3477808"/>
                  <a:pt x="2347163" y="3474230"/>
                  <a:pt x="2340007" y="3467074"/>
                </a:cubicBezTo>
                <a:cubicBezTo>
                  <a:pt x="2325694" y="3452762"/>
                  <a:pt x="2307804" y="3445606"/>
                  <a:pt x="2286338" y="3445606"/>
                </a:cubicBezTo>
                <a:cubicBezTo>
                  <a:pt x="2279182" y="3445606"/>
                  <a:pt x="2273815" y="3449184"/>
                  <a:pt x="2270237" y="3456340"/>
                </a:cubicBezTo>
                <a:cubicBezTo>
                  <a:pt x="2266659" y="3463496"/>
                  <a:pt x="2250557" y="3467074"/>
                  <a:pt x="2221932" y="3467074"/>
                </a:cubicBezTo>
                <a:cubicBezTo>
                  <a:pt x="2178998" y="3467074"/>
                  <a:pt x="2145006" y="3438449"/>
                  <a:pt x="2119959" y="3381203"/>
                </a:cubicBezTo>
                <a:cubicBezTo>
                  <a:pt x="2094916" y="3323953"/>
                  <a:pt x="2068080" y="3295331"/>
                  <a:pt x="2039455" y="3295331"/>
                </a:cubicBezTo>
                <a:lnTo>
                  <a:pt x="2028721" y="3295331"/>
                </a:lnTo>
                <a:cubicBezTo>
                  <a:pt x="2021565" y="3288175"/>
                  <a:pt x="2007252" y="3284597"/>
                  <a:pt x="1985786" y="3284597"/>
                </a:cubicBezTo>
                <a:cubicBezTo>
                  <a:pt x="1950005" y="3284597"/>
                  <a:pt x="1924959" y="3291753"/>
                  <a:pt x="1910649" y="3306065"/>
                </a:cubicBezTo>
                <a:cubicBezTo>
                  <a:pt x="1882024" y="3291753"/>
                  <a:pt x="1853399" y="3284597"/>
                  <a:pt x="1824775" y="3284597"/>
                </a:cubicBezTo>
                <a:cubicBezTo>
                  <a:pt x="1796153" y="3284597"/>
                  <a:pt x="1756794" y="3277440"/>
                  <a:pt x="1706703" y="3263128"/>
                </a:cubicBezTo>
                <a:cubicBezTo>
                  <a:pt x="1706703" y="3277440"/>
                  <a:pt x="1708492" y="3289964"/>
                  <a:pt x="1712070" y="3300698"/>
                </a:cubicBezTo>
                <a:cubicBezTo>
                  <a:pt x="1715648" y="3311432"/>
                  <a:pt x="1717437" y="3323953"/>
                  <a:pt x="1717437" y="3338265"/>
                </a:cubicBezTo>
                <a:cubicBezTo>
                  <a:pt x="1717437" y="3374046"/>
                  <a:pt x="1699547" y="3395515"/>
                  <a:pt x="1663766" y="3402671"/>
                </a:cubicBezTo>
                <a:cubicBezTo>
                  <a:pt x="1663766" y="3366890"/>
                  <a:pt x="1651242" y="3336476"/>
                  <a:pt x="1626198" y="3311432"/>
                </a:cubicBezTo>
                <a:cubicBezTo>
                  <a:pt x="1601152" y="3286386"/>
                  <a:pt x="1588628" y="3266706"/>
                  <a:pt x="1588628" y="3252394"/>
                </a:cubicBezTo>
                <a:cubicBezTo>
                  <a:pt x="1574316" y="3259550"/>
                  <a:pt x="1554636" y="3297120"/>
                  <a:pt x="1529592" y="3365101"/>
                </a:cubicBezTo>
                <a:cubicBezTo>
                  <a:pt x="1504546" y="3433082"/>
                  <a:pt x="1488444" y="3495699"/>
                  <a:pt x="1481288" y="3552946"/>
                </a:cubicBezTo>
                <a:cubicBezTo>
                  <a:pt x="1474132" y="3552946"/>
                  <a:pt x="1466976" y="3540422"/>
                  <a:pt x="1459820" y="3515376"/>
                </a:cubicBezTo>
                <a:cubicBezTo>
                  <a:pt x="1452663" y="3490332"/>
                  <a:pt x="1449085" y="3470652"/>
                  <a:pt x="1449085" y="3456340"/>
                </a:cubicBezTo>
                <a:cubicBezTo>
                  <a:pt x="1449085" y="3449184"/>
                  <a:pt x="1447296" y="3445606"/>
                  <a:pt x="1443721" y="3445606"/>
                </a:cubicBezTo>
                <a:cubicBezTo>
                  <a:pt x="1440143" y="3445606"/>
                  <a:pt x="1438354" y="3442027"/>
                  <a:pt x="1438354" y="3434871"/>
                </a:cubicBezTo>
                <a:cubicBezTo>
                  <a:pt x="1438354" y="3420559"/>
                  <a:pt x="1440143" y="3406249"/>
                  <a:pt x="1443721" y="3391937"/>
                </a:cubicBezTo>
                <a:cubicBezTo>
                  <a:pt x="1447296" y="3377624"/>
                  <a:pt x="1452663" y="3370468"/>
                  <a:pt x="1459820" y="3370468"/>
                </a:cubicBezTo>
                <a:cubicBezTo>
                  <a:pt x="1459820" y="3334687"/>
                  <a:pt x="1456242" y="3302487"/>
                  <a:pt x="1449085" y="3273862"/>
                </a:cubicBezTo>
                <a:cubicBezTo>
                  <a:pt x="1441932" y="3245238"/>
                  <a:pt x="1413307" y="3227347"/>
                  <a:pt x="1363214" y="3220191"/>
                </a:cubicBezTo>
                <a:cubicBezTo>
                  <a:pt x="1348904" y="3220191"/>
                  <a:pt x="1332803" y="3225558"/>
                  <a:pt x="1314912" y="3236292"/>
                </a:cubicBezTo>
                <a:cubicBezTo>
                  <a:pt x="1297022" y="3247027"/>
                  <a:pt x="1288076" y="3259550"/>
                  <a:pt x="1288076" y="3273862"/>
                </a:cubicBezTo>
                <a:cubicBezTo>
                  <a:pt x="1273764" y="3288175"/>
                  <a:pt x="1264819" y="3298909"/>
                  <a:pt x="1261241" y="3306065"/>
                </a:cubicBezTo>
                <a:cubicBezTo>
                  <a:pt x="1257665" y="3313219"/>
                  <a:pt x="1245142" y="3320375"/>
                  <a:pt x="1223674" y="3327531"/>
                </a:cubicBezTo>
                <a:cubicBezTo>
                  <a:pt x="1223674" y="3320375"/>
                  <a:pt x="1220095" y="3309643"/>
                  <a:pt x="1212939" y="3295331"/>
                </a:cubicBezTo>
                <a:cubicBezTo>
                  <a:pt x="1205783" y="3281019"/>
                  <a:pt x="1202205" y="3266706"/>
                  <a:pt x="1202205" y="3252394"/>
                </a:cubicBezTo>
                <a:cubicBezTo>
                  <a:pt x="1202205" y="3238081"/>
                  <a:pt x="1205783" y="3230925"/>
                  <a:pt x="1212939" y="3230925"/>
                </a:cubicBezTo>
                <a:cubicBezTo>
                  <a:pt x="1205783" y="3202303"/>
                  <a:pt x="1196838" y="3184413"/>
                  <a:pt x="1186103" y="3177257"/>
                </a:cubicBezTo>
                <a:cubicBezTo>
                  <a:pt x="1175369" y="3170100"/>
                  <a:pt x="1144958" y="3166522"/>
                  <a:pt x="1094865" y="3166522"/>
                </a:cubicBezTo>
                <a:cubicBezTo>
                  <a:pt x="1073396" y="3166522"/>
                  <a:pt x="1055508" y="3179046"/>
                  <a:pt x="1041196" y="3204092"/>
                </a:cubicBezTo>
                <a:cubicBezTo>
                  <a:pt x="1026884" y="3229136"/>
                  <a:pt x="1008993" y="3241659"/>
                  <a:pt x="987524" y="3241659"/>
                </a:cubicBezTo>
                <a:cubicBezTo>
                  <a:pt x="951746" y="3241659"/>
                  <a:pt x="939223" y="3221980"/>
                  <a:pt x="949957" y="3182624"/>
                </a:cubicBezTo>
                <a:cubicBezTo>
                  <a:pt x="960692" y="3143265"/>
                  <a:pt x="944590" y="3123588"/>
                  <a:pt x="901653" y="3123588"/>
                </a:cubicBezTo>
                <a:cubicBezTo>
                  <a:pt x="887341" y="3123588"/>
                  <a:pt x="880187" y="3130741"/>
                  <a:pt x="880187" y="3145054"/>
                </a:cubicBezTo>
                <a:cubicBezTo>
                  <a:pt x="880187" y="3159366"/>
                  <a:pt x="873031" y="3166522"/>
                  <a:pt x="858719" y="3166522"/>
                </a:cubicBezTo>
                <a:lnTo>
                  <a:pt x="858719" y="3102119"/>
                </a:lnTo>
                <a:cubicBezTo>
                  <a:pt x="851562" y="3102119"/>
                  <a:pt x="828305" y="3109275"/>
                  <a:pt x="788948" y="3123588"/>
                </a:cubicBezTo>
                <a:cubicBezTo>
                  <a:pt x="749589" y="3137897"/>
                  <a:pt x="729910" y="3152210"/>
                  <a:pt x="729910" y="3166522"/>
                </a:cubicBezTo>
                <a:cubicBezTo>
                  <a:pt x="715597" y="3166522"/>
                  <a:pt x="697707" y="3166522"/>
                  <a:pt x="676241" y="3166522"/>
                </a:cubicBezTo>
                <a:cubicBezTo>
                  <a:pt x="654773" y="3166522"/>
                  <a:pt x="644038" y="3155788"/>
                  <a:pt x="644038" y="3134319"/>
                </a:cubicBezTo>
                <a:cubicBezTo>
                  <a:pt x="644038" y="3120010"/>
                  <a:pt x="660140" y="3098541"/>
                  <a:pt x="692343" y="3069916"/>
                </a:cubicBezTo>
                <a:cubicBezTo>
                  <a:pt x="724543" y="3041292"/>
                  <a:pt x="740644" y="3009091"/>
                  <a:pt x="740644" y="2973310"/>
                </a:cubicBezTo>
                <a:cubicBezTo>
                  <a:pt x="726332" y="2958998"/>
                  <a:pt x="708441" y="2939319"/>
                  <a:pt x="686975" y="2914275"/>
                </a:cubicBezTo>
                <a:cubicBezTo>
                  <a:pt x="665507" y="2889228"/>
                  <a:pt x="644038" y="2876705"/>
                  <a:pt x="622570" y="2876705"/>
                </a:cubicBezTo>
                <a:cubicBezTo>
                  <a:pt x="608257" y="2876705"/>
                  <a:pt x="586791" y="2887439"/>
                  <a:pt x="558167" y="2908908"/>
                </a:cubicBezTo>
                <a:cubicBezTo>
                  <a:pt x="529542" y="2930376"/>
                  <a:pt x="508076" y="2948264"/>
                  <a:pt x="493764" y="2962576"/>
                </a:cubicBezTo>
                <a:cubicBezTo>
                  <a:pt x="529542" y="2976889"/>
                  <a:pt x="556378" y="3003724"/>
                  <a:pt x="574268" y="3043081"/>
                </a:cubicBezTo>
                <a:cubicBezTo>
                  <a:pt x="592159" y="3082440"/>
                  <a:pt x="601104" y="3116432"/>
                  <a:pt x="601104" y="3145054"/>
                </a:cubicBezTo>
                <a:cubicBezTo>
                  <a:pt x="593948" y="3152210"/>
                  <a:pt x="593948" y="3162944"/>
                  <a:pt x="601104" y="3177257"/>
                </a:cubicBezTo>
                <a:cubicBezTo>
                  <a:pt x="608257" y="3191569"/>
                  <a:pt x="610046" y="3207670"/>
                  <a:pt x="606468" y="3225558"/>
                </a:cubicBezTo>
                <a:cubicBezTo>
                  <a:pt x="602890" y="3243449"/>
                  <a:pt x="586791" y="3264917"/>
                  <a:pt x="558167" y="3289964"/>
                </a:cubicBezTo>
                <a:cubicBezTo>
                  <a:pt x="529542" y="3315008"/>
                  <a:pt x="475873" y="3341843"/>
                  <a:pt x="397158" y="3370468"/>
                </a:cubicBezTo>
                <a:cubicBezTo>
                  <a:pt x="382845" y="3356156"/>
                  <a:pt x="375689" y="3349000"/>
                  <a:pt x="375689" y="3349000"/>
                </a:cubicBezTo>
                <a:cubicBezTo>
                  <a:pt x="368533" y="3349000"/>
                  <a:pt x="363166" y="3350789"/>
                  <a:pt x="359588" y="3354367"/>
                </a:cubicBezTo>
                <a:cubicBezTo>
                  <a:pt x="356010" y="3357945"/>
                  <a:pt x="350643" y="3359734"/>
                  <a:pt x="343486" y="3359734"/>
                </a:cubicBezTo>
                <a:cubicBezTo>
                  <a:pt x="314864" y="3359734"/>
                  <a:pt x="282661" y="3325742"/>
                  <a:pt x="246880" y="3257761"/>
                </a:cubicBezTo>
                <a:cubicBezTo>
                  <a:pt x="211102" y="3189780"/>
                  <a:pt x="182477" y="3155788"/>
                  <a:pt x="161009" y="3155788"/>
                </a:cubicBezTo>
                <a:cubicBezTo>
                  <a:pt x="161009" y="3112854"/>
                  <a:pt x="171743" y="3077073"/>
                  <a:pt x="193212" y="3048448"/>
                </a:cubicBezTo>
                <a:cubicBezTo>
                  <a:pt x="207524" y="3019826"/>
                  <a:pt x="227204" y="2992990"/>
                  <a:pt x="252248" y="2967943"/>
                </a:cubicBezTo>
                <a:cubicBezTo>
                  <a:pt x="277294" y="2942897"/>
                  <a:pt x="318442" y="2930376"/>
                  <a:pt x="375689" y="2930376"/>
                </a:cubicBezTo>
                <a:lnTo>
                  <a:pt x="375689" y="2941108"/>
                </a:lnTo>
                <a:lnTo>
                  <a:pt x="386424" y="2941108"/>
                </a:lnTo>
                <a:cubicBezTo>
                  <a:pt x="393580" y="2941108"/>
                  <a:pt x="398947" y="2939319"/>
                  <a:pt x="402525" y="2935743"/>
                </a:cubicBezTo>
                <a:cubicBezTo>
                  <a:pt x="406103" y="2932165"/>
                  <a:pt x="411470" y="2930376"/>
                  <a:pt x="418624" y="2930376"/>
                </a:cubicBezTo>
                <a:cubicBezTo>
                  <a:pt x="425780" y="2930376"/>
                  <a:pt x="431147" y="2933954"/>
                  <a:pt x="434725" y="2941108"/>
                </a:cubicBezTo>
                <a:cubicBezTo>
                  <a:pt x="438303" y="2948264"/>
                  <a:pt x="450827" y="2951842"/>
                  <a:pt x="472295" y="2951842"/>
                </a:cubicBezTo>
                <a:cubicBezTo>
                  <a:pt x="472295" y="2944686"/>
                  <a:pt x="470506" y="2939319"/>
                  <a:pt x="466928" y="2935743"/>
                </a:cubicBezTo>
                <a:cubicBezTo>
                  <a:pt x="463350" y="2932165"/>
                  <a:pt x="461561" y="2926798"/>
                  <a:pt x="461561" y="2919642"/>
                </a:cubicBezTo>
                <a:cubicBezTo>
                  <a:pt x="454405" y="2919642"/>
                  <a:pt x="470506" y="2899962"/>
                  <a:pt x="509862" y="2860603"/>
                </a:cubicBezTo>
                <a:cubicBezTo>
                  <a:pt x="549221" y="2821247"/>
                  <a:pt x="572479" y="2794411"/>
                  <a:pt x="579635" y="2780099"/>
                </a:cubicBezTo>
                <a:cubicBezTo>
                  <a:pt x="551011" y="2751474"/>
                  <a:pt x="529542" y="2726430"/>
                  <a:pt x="515230" y="2704961"/>
                </a:cubicBezTo>
                <a:cubicBezTo>
                  <a:pt x="515230" y="2704961"/>
                  <a:pt x="508076" y="2708540"/>
                  <a:pt x="493764" y="2715696"/>
                </a:cubicBezTo>
                <a:cubicBezTo>
                  <a:pt x="493764" y="2708540"/>
                  <a:pt x="488397" y="2697805"/>
                  <a:pt x="477662" y="2683493"/>
                </a:cubicBezTo>
                <a:cubicBezTo>
                  <a:pt x="466928" y="2669181"/>
                  <a:pt x="457983" y="2658446"/>
                  <a:pt x="450827" y="2651293"/>
                </a:cubicBezTo>
                <a:cubicBezTo>
                  <a:pt x="422202" y="2651293"/>
                  <a:pt x="398947" y="2663813"/>
                  <a:pt x="381056" y="2688860"/>
                </a:cubicBezTo>
                <a:cubicBezTo>
                  <a:pt x="363166" y="2713907"/>
                  <a:pt x="336330" y="2726430"/>
                  <a:pt x="300552" y="2726430"/>
                </a:cubicBezTo>
                <a:cubicBezTo>
                  <a:pt x="271927" y="2726430"/>
                  <a:pt x="257615" y="2712118"/>
                  <a:pt x="257615" y="2683493"/>
                </a:cubicBezTo>
                <a:cubicBezTo>
                  <a:pt x="257615" y="2676337"/>
                  <a:pt x="264771" y="2665602"/>
                  <a:pt x="279083" y="2651293"/>
                </a:cubicBezTo>
                <a:cubicBezTo>
                  <a:pt x="286240" y="2644137"/>
                  <a:pt x="296974" y="2636980"/>
                  <a:pt x="311286" y="2629824"/>
                </a:cubicBezTo>
                <a:lnTo>
                  <a:pt x="322018" y="2629824"/>
                </a:lnTo>
                <a:cubicBezTo>
                  <a:pt x="329174" y="2629824"/>
                  <a:pt x="343486" y="2624457"/>
                  <a:pt x="364955" y="2613723"/>
                </a:cubicBezTo>
                <a:cubicBezTo>
                  <a:pt x="386424" y="2602988"/>
                  <a:pt x="397158" y="2576153"/>
                  <a:pt x="397158" y="2533218"/>
                </a:cubicBezTo>
                <a:cubicBezTo>
                  <a:pt x="397158" y="2518906"/>
                  <a:pt x="386424" y="2493859"/>
                  <a:pt x="364955" y="2458081"/>
                </a:cubicBezTo>
                <a:cubicBezTo>
                  <a:pt x="343486" y="2422300"/>
                  <a:pt x="325596" y="2404410"/>
                  <a:pt x="311286" y="2404410"/>
                </a:cubicBezTo>
                <a:lnTo>
                  <a:pt x="268349" y="2404410"/>
                </a:lnTo>
                <a:cubicBezTo>
                  <a:pt x="254037" y="2404410"/>
                  <a:pt x="236146" y="2397253"/>
                  <a:pt x="214680" y="2382941"/>
                </a:cubicBezTo>
                <a:cubicBezTo>
                  <a:pt x="193212" y="2368631"/>
                  <a:pt x="182477" y="2354319"/>
                  <a:pt x="182477" y="2340007"/>
                </a:cubicBezTo>
                <a:cubicBezTo>
                  <a:pt x="182477" y="2311382"/>
                  <a:pt x="193212" y="2291702"/>
                  <a:pt x="214680" y="2280968"/>
                </a:cubicBezTo>
                <a:cubicBezTo>
                  <a:pt x="236146" y="2270236"/>
                  <a:pt x="246880" y="2246979"/>
                  <a:pt x="246880" y="2211198"/>
                </a:cubicBezTo>
                <a:cubicBezTo>
                  <a:pt x="246880" y="2168263"/>
                  <a:pt x="225415" y="2150373"/>
                  <a:pt x="182477" y="2157529"/>
                </a:cubicBezTo>
                <a:cubicBezTo>
                  <a:pt x="139540" y="2164685"/>
                  <a:pt x="118075" y="2146795"/>
                  <a:pt x="118075" y="2103858"/>
                </a:cubicBezTo>
                <a:cubicBezTo>
                  <a:pt x="125231" y="2096702"/>
                  <a:pt x="132387" y="2085970"/>
                  <a:pt x="139540" y="2071658"/>
                </a:cubicBezTo>
                <a:cubicBezTo>
                  <a:pt x="146697" y="2057345"/>
                  <a:pt x="153853" y="2048400"/>
                  <a:pt x="161009" y="2044822"/>
                </a:cubicBezTo>
                <a:cubicBezTo>
                  <a:pt x="168165" y="2041244"/>
                  <a:pt x="171743" y="2035877"/>
                  <a:pt x="171743" y="2028721"/>
                </a:cubicBezTo>
                <a:cubicBezTo>
                  <a:pt x="171743" y="2014408"/>
                  <a:pt x="161009" y="1996520"/>
                  <a:pt x="139540" y="1975052"/>
                </a:cubicBezTo>
                <a:cubicBezTo>
                  <a:pt x="118075" y="1953583"/>
                  <a:pt x="107340" y="1924958"/>
                  <a:pt x="107340" y="1889180"/>
                </a:cubicBezTo>
                <a:cubicBezTo>
                  <a:pt x="107340" y="1846243"/>
                  <a:pt x="121653" y="1819407"/>
                  <a:pt x="150275" y="1808676"/>
                </a:cubicBezTo>
                <a:cubicBezTo>
                  <a:pt x="178899" y="1797942"/>
                  <a:pt x="193212" y="1771106"/>
                  <a:pt x="193212" y="1728169"/>
                </a:cubicBezTo>
                <a:cubicBezTo>
                  <a:pt x="193212" y="1706703"/>
                  <a:pt x="182477" y="1697758"/>
                  <a:pt x="161009" y="1701336"/>
                </a:cubicBezTo>
                <a:cubicBezTo>
                  <a:pt x="139540" y="1704914"/>
                  <a:pt x="128809" y="1688812"/>
                  <a:pt x="128809" y="1653031"/>
                </a:cubicBezTo>
                <a:cubicBezTo>
                  <a:pt x="128809" y="1631563"/>
                  <a:pt x="153853" y="1620831"/>
                  <a:pt x="203946" y="1620831"/>
                </a:cubicBezTo>
                <a:cubicBezTo>
                  <a:pt x="211102" y="1627985"/>
                  <a:pt x="218258" y="1631563"/>
                  <a:pt x="225415" y="1631563"/>
                </a:cubicBezTo>
                <a:cubicBezTo>
                  <a:pt x="239724" y="1631563"/>
                  <a:pt x="253137" y="1627098"/>
                  <a:pt x="265660" y="1618153"/>
                </a:cubicBezTo>
                <a:lnTo>
                  <a:pt x="299805" y="1578752"/>
                </a:lnTo>
                <a:lnTo>
                  <a:pt x="273716" y="1567160"/>
                </a:lnTo>
                <a:cubicBezTo>
                  <a:pt x="241513" y="1552847"/>
                  <a:pt x="205735" y="1533167"/>
                  <a:pt x="166376" y="1508124"/>
                </a:cubicBezTo>
                <a:cubicBezTo>
                  <a:pt x="127020" y="1483077"/>
                  <a:pt x="91239" y="1456241"/>
                  <a:pt x="59036" y="1427619"/>
                </a:cubicBezTo>
                <a:cubicBezTo>
                  <a:pt x="26836" y="1398994"/>
                  <a:pt x="7156" y="1373948"/>
                  <a:pt x="0" y="1352479"/>
                </a:cubicBezTo>
                <a:cubicBezTo>
                  <a:pt x="42934" y="1352479"/>
                  <a:pt x="71559" y="1359635"/>
                  <a:pt x="85872" y="1373948"/>
                </a:cubicBezTo>
                <a:cubicBezTo>
                  <a:pt x="100184" y="1388260"/>
                  <a:pt x="114496" y="1395416"/>
                  <a:pt x="128809" y="1395416"/>
                </a:cubicBezTo>
                <a:lnTo>
                  <a:pt x="139540" y="1384682"/>
                </a:lnTo>
                <a:lnTo>
                  <a:pt x="193212" y="1438351"/>
                </a:lnTo>
                <a:cubicBezTo>
                  <a:pt x="193212" y="1438351"/>
                  <a:pt x="196790" y="1434773"/>
                  <a:pt x="203946" y="1427619"/>
                </a:cubicBezTo>
                <a:cubicBezTo>
                  <a:pt x="196790" y="1434773"/>
                  <a:pt x="200368" y="1441929"/>
                  <a:pt x="214680" y="1449085"/>
                </a:cubicBezTo>
                <a:cubicBezTo>
                  <a:pt x="228990" y="1463397"/>
                  <a:pt x="271927" y="1470554"/>
                  <a:pt x="343486" y="1470554"/>
                </a:cubicBezTo>
                <a:cubicBezTo>
                  <a:pt x="357799" y="1470554"/>
                  <a:pt x="372111" y="1452663"/>
                  <a:pt x="386424" y="1416885"/>
                </a:cubicBezTo>
                <a:cubicBezTo>
                  <a:pt x="393580" y="1402572"/>
                  <a:pt x="400736" y="1384682"/>
                  <a:pt x="407892" y="1363213"/>
                </a:cubicBezTo>
                <a:lnTo>
                  <a:pt x="397158" y="1373948"/>
                </a:lnTo>
                <a:cubicBezTo>
                  <a:pt x="390002" y="1373948"/>
                  <a:pt x="386424" y="1370370"/>
                  <a:pt x="386424" y="1363213"/>
                </a:cubicBezTo>
                <a:lnTo>
                  <a:pt x="386424" y="1341745"/>
                </a:lnTo>
                <a:cubicBezTo>
                  <a:pt x="379267" y="1334591"/>
                  <a:pt x="375689" y="1323857"/>
                  <a:pt x="375689" y="1309545"/>
                </a:cubicBezTo>
                <a:cubicBezTo>
                  <a:pt x="375689" y="1273764"/>
                  <a:pt x="388213" y="1257662"/>
                  <a:pt x="413259" y="1261240"/>
                </a:cubicBezTo>
                <a:cubicBezTo>
                  <a:pt x="438303" y="1264818"/>
                  <a:pt x="450827" y="1245139"/>
                  <a:pt x="450827" y="1202205"/>
                </a:cubicBezTo>
                <a:cubicBezTo>
                  <a:pt x="450827" y="1187892"/>
                  <a:pt x="447248" y="1177158"/>
                  <a:pt x="440092" y="1170002"/>
                </a:cubicBezTo>
                <a:cubicBezTo>
                  <a:pt x="432936" y="1162845"/>
                  <a:pt x="429358" y="1152111"/>
                  <a:pt x="429358" y="1137802"/>
                </a:cubicBezTo>
                <a:cubicBezTo>
                  <a:pt x="429358" y="1137802"/>
                  <a:pt x="440092" y="1130645"/>
                  <a:pt x="461561" y="1116333"/>
                </a:cubicBezTo>
                <a:cubicBezTo>
                  <a:pt x="540276" y="1116333"/>
                  <a:pt x="581424" y="1100232"/>
                  <a:pt x="585002" y="1068029"/>
                </a:cubicBezTo>
                <a:cubicBezTo>
                  <a:pt x="588581" y="1035829"/>
                  <a:pt x="597526" y="1019727"/>
                  <a:pt x="611835" y="1019727"/>
                </a:cubicBezTo>
                <a:lnTo>
                  <a:pt x="622570" y="1030461"/>
                </a:lnTo>
                <a:cubicBezTo>
                  <a:pt x="615413" y="1030461"/>
                  <a:pt x="624359" y="1017938"/>
                  <a:pt x="649405" y="992891"/>
                </a:cubicBezTo>
                <a:cubicBezTo>
                  <a:pt x="674452" y="967845"/>
                  <a:pt x="686975" y="933856"/>
                  <a:pt x="686975" y="890918"/>
                </a:cubicBezTo>
                <a:cubicBezTo>
                  <a:pt x="665507" y="876606"/>
                  <a:pt x="651194" y="858719"/>
                  <a:pt x="644038" y="837250"/>
                </a:cubicBezTo>
                <a:cubicBezTo>
                  <a:pt x="636882" y="815781"/>
                  <a:pt x="633304" y="794313"/>
                  <a:pt x="633304" y="772847"/>
                </a:cubicBezTo>
                <a:cubicBezTo>
                  <a:pt x="669085" y="772847"/>
                  <a:pt x="695918" y="794313"/>
                  <a:pt x="713808" y="837250"/>
                </a:cubicBezTo>
                <a:cubicBezTo>
                  <a:pt x="731699" y="880184"/>
                  <a:pt x="758534" y="901653"/>
                  <a:pt x="794313" y="901653"/>
                </a:cubicBezTo>
                <a:cubicBezTo>
                  <a:pt x="808625" y="901653"/>
                  <a:pt x="822938" y="898075"/>
                  <a:pt x="837250" y="890918"/>
                </a:cubicBezTo>
                <a:cubicBezTo>
                  <a:pt x="851562" y="883762"/>
                  <a:pt x="865875" y="876606"/>
                  <a:pt x="880187" y="869450"/>
                </a:cubicBezTo>
                <a:cubicBezTo>
                  <a:pt x="880187" y="869450"/>
                  <a:pt x="876609" y="865875"/>
                  <a:pt x="869453" y="858719"/>
                </a:cubicBezTo>
                <a:cubicBezTo>
                  <a:pt x="876609" y="858719"/>
                  <a:pt x="881976" y="860507"/>
                  <a:pt x="885552" y="864086"/>
                </a:cubicBezTo>
                <a:cubicBezTo>
                  <a:pt x="889130" y="867664"/>
                  <a:pt x="894497" y="869450"/>
                  <a:pt x="901653" y="869450"/>
                </a:cubicBezTo>
                <a:cubicBezTo>
                  <a:pt x="908809" y="869450"/>
                  <a:pt x="919544" y="865875"/>
                  <a:pt x="933856" y="858719"/>
                </a:cubicBezTo>
                <a:cubicBezTo>
                  <a:pt x="955324" y="837250"/>
                  <a:pt x="966059" y="826515"/>
                  <a:pt x="966059" y="826515"/>
                </a:cubicBezTo>
                <a:cubicBezTo>
                  <a:pt x="966059" y="805047"/>
                  <a:pt x="962481" y="790735"/>
                  <a:pt x="955324" y="783578"/>
                </a:cubicBezTo>
                <a:cubicBezTo>
                  <a:pt x="976790" y="783578"/>
                  <a:pt x="991103" y="787157"/>
                  <a:pt x="998259" y="794313"/>
                </a:cubicBezTo>
                <a:cubicBezTo>
                  <a:pt x="1012571" y="758535"/>
                  <a:pt x="1039407" y="733488"/>
                  <a:pt x="1078763" y="719176"/>
                </a:cubicBezTo>
                <a:cubicBezTo>
                  <a:pt x="1118122" y="704863"/>
                  <a:pt x="1155692" y="697707"/>
                  <a:pt x="1191471" y="697707"/>
                </a:cubicBezTo>
                <a:cubicBezTo>
                  <a:pt x="1198627" y="697707"/>
                  <a:pt x="1216517" y="704863"/>
                  <a:pt x="1245142" y="719176"/>
                </a:cubicBezTo>
                <a:cubicBezTo>
                  <a:pt x="1273764" y="733488"/>
                  <a:pt x="1298811" y="740644"/>
                  <a:pt x="1320279" y="740644"/>
                </a:cubicBezTo>
                <a:cubicBezTo>
                  <a:pt x="1370370" y="740644"/>
                  <a:pt x="1413307" y="722753"/>
                  <a:pt x="1449085" y="686973"/>
                </a:cubicBezTo>
                <a:lnTo>
                  <a:pt x="1449085" y="654772"/>
                </a:lnTo>
                <a:cubicBezTo>
                  <a:pt x="1449085" y="661929"/>
                  <a:pt x="1463398" y="651194"/>
                  <a:pt x="1492023" y="622569"/>
                </a:cubicBezTo>
                <a:cubicBezTo>
                  <a:pt x="1520647" y="593945"/>
                  <a:pt x="1542113" y="579635"/>
                  <a:pt x="1556425" y="579635"/>
                </a:cubicBezTo>
                <a:cubicBezTo>
                  <a:pt x="1556425" y="593945"/>
                  <a:pt x="1560003" y="601101"/>
                  <a:pt x="1567160" y="601101"/>
                </a:cubicBezTo>
                <a:cubicBezTo>
                  <a:pt x="1567160" y="615413"/>
                  <a:pt x="1565371" y="629726"/>
                  <a:pt x="1561793" y="644038"/>
                </a:cubicBezTo>
                <a:cubicBezTo>
                  <a:pt x="1558214" y="658351"/>
                  <a:pt x="1556425" y="672663"/>
                  <a:pt x="1556425" y="686973"/>
                </a:cubicBezTo>
                <a:cubicBezTo>
                  <a:pt x="1556425" y="708441"/>
                  <a:pt x="1567160" y="722753"/>
                  <a:pt x="1588628" y="729910"/>
                </a:cubicBezTo>
                <a:cubicBezTo>
                  <a:pt x="1610097" y="737066"/>
                  <a:pt x="1627987" y="740644"/>
                  <a:pt x="1642297" y="740644"/>
                </a:cubicBezTo>
                <a:cubicBezTo>
                  <a:pt x="1656609" y="740644"/>
                  <a:pt x="1678078" y="735277"/>
                  <a:pt x="1706703" y="724543"/>
                </a:cubicBezTo>
                <a:cubicBezTo>
                  <a:pt x="1735325" y="713808"/>
                  <a:pt x="1749637" y="701285"/>
                  <a:pt x="1749637" y="686973"/>
                </a:cubicBezTo>
                <a:cubicBezTo>
                  <a:pt x="1771106" y="694129"/>
                  <a:pt x="1788996" y="704863"/>
                  <a:pt x="1803309" y="719176"/>
                </a:cubicBezTo>
                <a:cubicBezTo>
                  <a:pt x="1817621" y="733488"/>
                  <a:pt x="1835509" y="740644"/>
                  <a:pt x="1856978" y="740644"/>
                </a:cubicBezTo>
                <a:cubicBezTo>
                  <a:pt x="1907071" y="740644"/>
                  <a:pt x="1928537" y="720964"/>
                  <a:pt x="1921381" y="681605"/>
                </a:cubicBezTo>
                <a:cubicBezTo>
                  <a:pt x="1914224" y="642249"/>
                  <a:pt x="1917802" y="622569"/>
                  <a:pt x="1932115" y="622569"/>
                </a:cubicBezTo>
                <a:lnTo>
                  <a:pt x="1932115" y="633304"/>
                </a:lnTo>
                <a:cubicBezTo>
                  <a:pt x="1939271" y="618992"/>
                  <a:pt x="1942849" y="604679"/>
                  <a:pt x="1942849" y="590367"/>
                </a:cubicBezTo>
                <a:cubicBezTo>
                  <a:pt x="1942849" y="576057"/>
                  <a:pt x="1950005" y="568901"/>
                  <a:pt x="1964318" y="568901"/>
                </a:cubicBezTo>
                <a:cubicBezTo>
                  <a:pt x="1978630" y="568901"/>
                  <a:pt x="1987575" y="583213"/>
                  <a:pt x="1991153" y="611835"/>
                </a:cubicBezTo>
                <a:cubicBezTo>
                  <a:pt x="1994732" y="640460"/>
                  <a:pt x="1996521" y="661929"/>
                  <a:pt x="1996521" y="676241"/>
                </a:cubicBezTo>
                <a:cubicBezTo>
                  <a:pt x="1989364" y="690551"/>
                  <a:pt x="1985786" y="708441"/>
                  <a:pt x="1985786" y="729910"/>
                </a:cubicBezTo>
                <a:cubicBezTo>
                  <a:pt x="1985786" y="758535"/>
                  <a:pt x="2005466" y="776422"/>
                  <a:pt x="2044822" y="783578"/>
                </a:cubicBezTo>
                <a:cubicBezTo>
                  <a:pt x="2084181" y="790735"/>
                  <a:pt x="2118170" y="794313"/>
                  <a:pt x="2146795" y="794313"/>
                </a:cubicBezTo>
                <a:cubicBezTo>
                  <a:pt x="2182576" y="787157"/>
                  <a:pt x="2212987" y="785368"/>
                  <a:pt x="2238034" y="788945"/>
                </a:cubicBezTo>
                <a:cubicBezTo>
                  <a:pt x="2263081" y="792524"/>
                  <a:pt x="2293492" y="776422"/>
                  <a:pt x="2329273" y="740644"/>
                </a:cubicBezTo>
                <a:cubicBezTo>
                  <a:pt x="2322116" y="754956"/>
                  <a:pt x="2318538" y="762113"/>
                  <a:pt x="2318538" y="762113"/>
                </a:cubicBezTo>
                <a:cubicBezTo>
                  <a:pt x="2332851" y="790735"/>
                  <a:pt x="2361475" y="808625"/>
                  <a:pt x="2404410" y="815781"/>
                </a:cubicBezTo>
                <a:lnTo>
                  <a:pt x="2436613" y="783578"/>
                </a:lnTo>
                <a:cubicBezTo>
                  <a:pt x="2450925" y="776422"/>
                  <a:pt x="2463448" y="769269"/>
                  <a:pt x="2474183" y="762113"/>
                </a:cubicBezTo>
                <a:cubicBezTo>
                  <a:pt x="2484914" y="754956"/>
                  <a:pt x="2497438" y="751378"/>
                  <a:pt x="2511750" y="751378"/>
                </a:cubicBezTo>
                <a:lnTo>
                  <a:pt x="2565421" y="751378"/>
                </a:lnTo>
                <a:lnTo>
                  <a:pt x="2597622" y="751378"/>
                </a:lnTo>
                <a:cubicBezTo>
                  <a:pt x="2619090" y="751378"/>
                  <a:pt x="2629824" y="747800"/>
                  <a:pt x="2629824" y="740644"/>
                </a:cubicBezTo>
                <a:cubicBezTo>
                  <a:pt x="2636981" y="740644"/>
                  <a:pt x="2638770" y="742433"/>
                  <a:pt x="2635192" y="746011"/>
                </a:cubicBezTo>
                <a:cubicBezTo>
                  <a:pt x="2631614" y="749589"/>
                  <a:pt x="2633403" y="751378"/>
                  <a:pt x="2640559" y="751378"/>
                </a:cubicBezTo>
                <a:cubicBezTo>
                  <a:pt x="2676337" y="751378"/>
                  <a:pt x="2697806" y="744222"/>
                  <a:pt x="2704962" y="729910"/>
                </a:cubicBezTo>
                <a:cubicBezTo>
                  <a:pt x="2712118" y="715597"/>
                  <a:pt x="2722852" y="708441"/>
                  <a:pt x="2737165" y="708441"/>
                </a:cubicBezTo>
                <a:lnTo>
                  <a:pt x="2887439" y="708441"/>
                </a:lnTo>
                <a:cubicBezTo>
                  <a:pt x="2901752" y="708441"/>
                  <a:pt x="2916064" y="685184"/>
                  <a:pt x="2930376" y="638671"/>
                </a:cubicBezTo>
                <a:cubicBezTo>
                  <a:pt x="2944686" y="592156"/>
                  <a:pt x="2966155" y="568901"/>
                  <a:pt x="2994779" y="568901"/>
                </a:cubicBezTo>
                <a:cubicBezTo>
                  <a:pt x="3052026" y="647616"/>
                  <a:pt x="3082440" y="688762"/>
                  <a:pt x="3086018" y="692340"/>
                </a:cubicBezTo>
                <a:cubicBezTo>
                  <a:pt x="3089596" y="695918"/>
                  <a:pt x="3120010" y="708441"/>
                  <a:pt x="3177257" y="729910"/>
                </a:cubicBezTo>
                <a:cubicBezTo>
                  <a:pt x="3198725" y="729910"/>
                  <a:pt x="3225558" y="722753"/>
                  <a:pt x="3257761" y="708441"/>
                </a:cubicBezTo>
                <a:cubicBezTo>
                  <a:pt x="3289964" y="694129"/>
                  <a:pt x="3306066" y="669085"/>
                  <a:pt x="3306066" y="633304"/>
                </a:cubicBezTo>
                <a:lnTo>
                  <a:pt x="3316797" y="644038"/>
                </a:lnTo>
                <a:cubicBezTo>
                  <a:pt x="3338266" y="644038"/>
                  <a:pt x="3361523" y="627937"/>
                  <a:pt x="3386570" y="595734"/>
                </a:cubicBezTo>
                <a:cubicBezTo>
                  <a:pt x="3411614" y="563534"/>
                  <a:pt x="3427715" y="547432"/>
                  <a:pt x="3434872" y="547432"/>
                </a:cubicBezTo>
                <a:cubicBezTo>
                  <a:pt x="3434872" y="540276"/>
                  <a:pt x="3433082" y="536698"/>
                  <a:pt x="3429504" y="536698"/>
                </a:cubicBezTo>
                <a:cubicBezTo>
                  <a:pt x="3425926" y="536698"/>
                  <a:pt x="3424137" y="533120"/>
                  <a:pt x="3424137" y="525964"/>
                </a:cubicBezTo>
                <a:cubicBezTo>
                  <a:pt x="3459918" y="511651"/>
                  <a:pt x="3470653" y="491972"/>
                  <a:pt x="3456340" y="466928"/>
                </a:cubicBezTo>
                <a:cubicBezTo>
                  <a:pt x="3442028" y="441881"/>
                  <a:pt x="3459918" y="404311"/>
                  <a:pt x="3510009" y="354220"/>
                </a:cubicBezTo>
                <a:lnTo>
                  <a:pt x="3510009" y="364955"/>
                </a:lnTo>
                <a:cubicBezTo>
                  <a:pt x="3517165" y="364955"/>
                  <a:pt x="3526110" y="345275"/>
                  <a:pt x="3536845" y="305916"/>
                </a:cubicBezTo>
                <a:cubicBezTo>
                  <a:pt x="3547579" y="266560"/>
                  <a:pt x="3558313" y="225412"/>
                  <a:pt x="3569047" y="182477"/>
                </a:cubicBezTo>
                <a:cubicBezTo>
                  <a:pt x="3579782" y="139540"/>
                  <a:pt x="3590516" y="98395"/>
                  <a:pt x="3601248" y="59036"/>
                </a:cubicBezTo>
                <a:cubicBezTo>
                  <a:pt x="3611982" y="19680"/>
                  <a:pt x="3620927" y="0"/>
                  <a:pt x="362808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4655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23728" y="520407"/>
            <a:ext cx="4896544" cy="5631520"/>
          </a:xfrm>
          <a:custGeom>
            <a:avLst/>
            <a:gdLst>
              <a:gd name="connsiteX0" fmla="*/ 270948 w 3994404"/>
              <a:gd name="connsiteY0" fmla="*/ 3930718 h 4593968"/>
              <a:gd name="connsiteX1" fmla="*/ 339816 w 3994404"/>
              <a:gd name="connsiteY1" fmla="*/ 3967179 h 4593968"/>
              <a:gd name="connsiteX2" fmla="*/ 408687 w 3994404"/>
              <a:gd name="connsiteY2" fmla="*/ 4052251 h 4593968"/>
              <a:gd name="connsiteX3" fmla="*/ 432993 w 3994404"/>
              <a:gd name="connsiteY3" fmla="*/ 4084662 h 4593968"/>
              <a:gd name="connsiteX4" fmla="*/ 441095 w 3994404"/>
              <a:gd name="connsiteY4" fmla="*/ 4133274 h 4593968"/>
              <a:gd name="connsiteX5" fmla="*/ 376276 w 3994404"/>
              <a:gd name="connsiteY5" fmla="*/ 4266961 h 4593968"/>
              <a:gd name="connsiteX6" fmla="*/ 238539 w 3994404"/>
              <a:gd name="connsiteY6" fmla="*/ 4311524 h 4593968"/>
              <a:gd name="connsiteX7" fmla="*/ 133211 w 3994404"/>
              <a:gd name="connsiteY7" fmla="*/ 4254809 h 4593968"/>
              <a:gd name="connsiteX8" fmla="*/ 76494 w 3994404"/>
              <a:gd name="connsiteY8" fmla="*/ 4141376 h 4593968"/>
              <a:gd name="connsiteX9" fmla="*/ 137261 w 3994404"/>
              <a:gd name="connsiteY9" fmla="*/ 3991485 h 4593968"/>
              <a:gd name="connsiteX10" fmla="*/ 270948 w 3994404"/>
              <a:gd name="connsiteY10" fmla="*/ 3930718 h 4593968"/>
              <a:gd name="connsiteX11" fmla="*/ 2373957 w 3994404"/>
              <a:gd name="connsiteY11" fmla="*/ 1028984 h 4593968"/>
              <a:gd name="connsiteX12" fmla="*/ 2390161 w 3994404"/>
              <a:gd name="connsiteY12" fmla="*/ 1041136 h 4593968"/>
              <a:gd name="connsiteX13" fmla="*/ 2398263 w 3994404"/>
              <a:gd name="connsiteY13" fmla="*/ 1053290 h 4593968"/>
              <a:gd name="connsiteX14" fmla="*/ 2410417 w 3994404"/>
              <a:gd name="connsiteY14" fmla="*/ 1049238 h 4593968"/>
              <a:gd name="connsiteX15" fmla="*/ 2422570 w 3994404"/>
              <a:gd name="connsiteY15" fmla="*/ 1045188 h 4593968"/>
              <a:gd name="connsiteX16" fmla="*/ 2430672 w 3994404"/>
              <a:gd name="connsiteY16" fmla="*/ 1057342 h 4593968"/>
              <a:gd name="connsiteX17" fmla="*/ 2454980 w 3994404"/>
              <a:gd name="connsiteY17" fmla="*/ 1069494 h 4593968"/>
              <a:gd name="connsiteX18" fmla="*/ 2471184 w 3994404"/>
              <a:gd name="connsiteY18" fmla="*/ 1065444 h 4593968"/>
              <a:gd name="connsiteX19" fmla="*/ 2487388 w 3994404"/>
              <a:gd name="connsiteY19" fmla="*/ 1061392 h 4593968"/>
              <a:gd name="connsiteX20" fmla="*/ 2564359 w 3994404"/>
              <a:gd name="connsiteY20" fmla="*/ 1114057 h 4593968"/>
              <a:gd name="connsiteX21" fmla="*/ 2681842 w 3994404"/>
              <a:gd name="connsiteY21" fmla="*/ 1158619 h 4593968"/>
              <a:gd name="connsiteX22" fmla="*/ 2689944 w 3994404"/>
              <a:gd name="connsiteY22" fmla="*/ 1150517 h 4593968"/>
              <a:gd name="connsiteX23" fmla="*/ 2730456 w 3994404"/>
              <a:gd name="connsiteY23" fmla="*/ 1182925 h 4593968"/>
              <a:gd name="connsiteX24" fmla="*/ 2807427 w 3994404"/>
              <a:gd name="connsiteY24" fmla="*/ 1255846 h 4593968"/>
              <a:gd name="connsiteX25" fmla="*/ 2912755 w 3994404"/>
              <a:gd name="connsiteY25" fmla="*/ 1328766 h 4593968"/>
              <a:gd name="connsiteX26" fmla="*/ 3038340 w 3994404"/>
              <a:gd name="connsiteY26" fmla="*/ 1361175 h 4593968"/>
              <a:gd name="connsiteX27" fmla="*/ 3139619 w 3994404"/>
              <a:gd name="connsiteY27" fmla="*/ 1328766 h 4593968"/>
              <a:gd name="connsiteX28" fmla="*/ 3257100 w 3994404"/>
              <a:gd name="connsiteY28" fmla="*/ 1296358 h 4593968"/>
              <a:gd name="connsiteX29" fmla="*/ 3370533 w 3994404"/>
              <a:gd name="connsiteY29" fmla="*/ 1320664 h 4593968"/>
              <a:gd name="connsiteX30" fmla="*/ 3451554 w 3994404"/>
              <a:gd name="connsiteY30" fmla="*/ 1344970 h 4593968"/>
              <a:gd name="connsiteX31" fmla="*/ 3508270 w 3994404"/>
              <a:gd name="connsiteY31" fmla="*/ 1316612 h 4593968"/>
              <a:gd name="connsiteX32" fmla="*/ 3613599 w 3994404"/>
              <a:gd name="connsiteY32" fmla="*/ 1296358 h 4593968"/>
              <a:gd name="connsiteX33" fmla="*/ 3670315 w 3994404"/>
              <a:gd name="connsiteY33" fmla="*/ 1336868 h 4593968"/>
              <a:gd name="connsiteX34" fmla="*/ 3767542 w 3994404"/>
              <a:gd name="connsiteY34" fmla="*/ 1434095 h 4593968"/>
              <a:gd name="connsiteX35" fmla="*/ 3860717 w 3994404"/>
              <a:gd name="connsiteY35" fmla="*/ 1539424 h 4593968"/>
              <a:gd name="connsiteX36" fmla="*/ 3905279 w 3994404"/>
              <a:gd name="connsiteY36" fmla="*/ 1604242 h 4593968"/>
              <a:gd name="connsiteX37" fmla="*/ 3945792 w 3994404"/>
              <a:gd name="connsiteY37" fmla="*/ 1721725 h 4593968"/>
              <a:gd name="connsiteX38" fmla="*/ 3986302 w 3994404"/>
              <a:gd name="connsiteY38" fmla="*/ 1798696 h 4593968"/>
              <a:gd name="connsiteX39" fmla="*/ 3990354 w 3994404"/>
              <a:gd name="connsiteY39" fmla="*/ 1810850 h 4593968"/>
              <a:gd name="connsiteX40" fmla="*/ 3994404 w 3994404"/>
              <a:gd name="connsiteY40" fmla="*/ 1823002 h 4593968"/>
              <a:gd name="connsiteX41" fmla="*/ 3974148 w 3994404"/>
              <a:gd name="connsiteY41" fmla="*/ 1960741 h 4593968"/>
              <a:gd name="connsiteX42" fmla="*/ 3953894 w 3994404"/>
              <a:gd name="connsiteY42" fmla="*/ 2090377 h 4593968"/>
              <a:gd name="connsiteX43" fmla="*/ 3929586 w 3994404"/>
              <a:gd name="connsiteY43" fmla="*/ 2122787 h 4593968"/>
              <a:gd name="connsiteX44" fmla="*/ 3876921 w 3994404"/>
              <a:gd name="connsiteY44" fmla="*/ 2179501 h 4593968"/>
              <a:gd name="connsiteX45" fmla="*/ 3824257 w 3994404"/>
              <a:gd name="connsiteY45" fmla="*/ 2252422 h 4593968"/>
              <a:gd name="connsiteX46" fmla="*/ 3799951 w 3994404"/>
              <a:gd name="connsiteY46" fmla="*/ 2325342 h 4593968"/>
              <a:gd name="connsiteX47" fmla="*/ 3791848 w 3994404"/>
              <a:gd name="connsiteY47" fmla="*/ 2317240 h 4593968"/>
              <a:gd name="connsiteX48" fmla="*/ 3735132 w 3994404"/>
              <a:gd name="connsiteY48" fmla="*/ 2345597 h 4593968"/>
              <a:gd name="connsiteX49" fmla="*/ 3646007 w 3994404"/>
              <a:gd name="connsiteY49" fmla="*/ 2418517 h 4593968"/>
              <a:gd name="connsiteX50" fmla="*/ 3560935 w 3994404"/>
              <a:gd name="connsiteY50" fmla="*/ 2511694 h 4593968"/>
              <a:gd name="connsiteX51" fmla="*/ 3524474 w 3994404"/>
              <a:gd name="connsiteY51" fmla="*/ 2608921 h 4593968"/>
              <a:gd name="connsiteX52" fmla="*/ 3532576 w 3994404"/>
              <a:gd name="connsiteY52" fmla="*/ 2653483 h 4593968"/>
              <a:gd name="connsiteX53" fmla="*/ 3548781 w 3994404"/>
              <a:gd name="connsiteY53" fmla="*/ 2698045 h 4593968"/>
              <a:gd name="connsiteX54" fmla="*/ 3524474 w 3994404"/>
              <a:gd name="connsiteY54" fmla="*/ 2706147 h 4593968"/>
              <a:gd name="connsiteX55" fmla="*/ 3532576 w 3994404"/>
              <a:gd name="connsiteY55" fmla="*/ 2714249 h 4593968"/>
              <a:gd name="connsiteX56" fmla="*/ 3581191 w 3994404"/>
              <a:gd name="connsiteY56" fmla="*/ 2714249 h 4593968"/>
              <a:gd name="connsiteX57" fmla="*/ 3605497 w 3994404"/>
              <a:gd name="connsiteY57" fmla="*/ 2750710 h 4593968"/>
              <a:gd name="connsiteX58" fmla="*/ 3629803 w 3994404"/>
              <a:gd name="connsiteY58" fmla="*/ 2827680 h 4593968"/>
              <a:gd name="connsiteX59" fmla="*/ 3560935 w 3994404"/>
              <a:gd name="connsiteY59" fmla="*/ 2928959 h 4593968"/>
              <a:gd name="connsiteX60" fmla="*/ 3492066 w 3994404"/>
              <a:gd name="connsiteY60" fmla="*/ 3062646 h 4593968"/>
              <a:gd name="connsiteX61" fmla="*/ 3540679 w 3994404"/>
              <a:gd name="connsiteY61" fmla="*/ 3163923 h 4593968"/>
              <a:gd name="connsiteX62" fmla="*/ 3589293 w 3994404"/>
              <a:gd name="connsiteY62" fmla="*/ 3305712 h 4593968"/>
              <a:gd name="connsiteX63" fmla="*/ 3569037 w 3994404"/>
              <a:gd name="connsiteY63" fmla="*/ 3390787 h 4593968"/>
              <a:gd name="connsiteX64" fmla="*/ 3524474 w 3994404"/>
              <a:gd name="connsiteY64" fmla="*/ 3475859 h 4593968"/>
              <a:gd name="connsiteX65" fmla="*/ 3475862 w 3994404"/>
              <a:gd name="connsiteY65" fmla="*/ 3548780 h 4593968"/>
              <a:gd name="connsiteX66" fmla="*/ 3451554 w 3994404"/>
              <a:gd name="connsiteY66" fmla="*/ 3581188 h 4593968"/>
              <a:gd name="connsiteX67" fmla="*/ 3394839 w 3994404"/>
              <a:gd name="connsiteY67" fmla="*/ 3641955 h 4593968"/>
              <a:gd name="connsiteX68" fmla="*/ 3338123 w 3994404"/>
              <a:gd name="connsiteY68" fmla="*/ 3751336 h 4593968"/>
              <a:gd name="connsiteX69" fmla="*/ 3362429 w 3994404"/>
              <a:gd name="connsiteY69" fmla="*/ 3783744 h 4593968"/>
              <a:gd name="connsiteX70" fmla="*/ 3346225 w 3994404"/>
              <a:gd name="connsiteY70" fmla="*/ 3816154 h 4593968"/>
              <a:gd name="connsiteX71" fmla="*/ 3419145 w 3994404"/>
              <a:gd name="connsiteY71" fmla="*/ 3872869 h 4593968"/>
              <a:gd name="connsiteX72" fmla="*/ 3435350 w 3994404"/>
              <a:gd name="connsiteY72" fmla="*/ 3937687 h 4593968"/>
              <a:gd name="connsiteX73" fmla="*/ 3402941 w 3994404"/>
              <a:gd name="connsiteY73" fmla="*/ 4002505 h 4593968"/>
              <a:gd name="connsiteX74" fmla="*/ 3338123 w 3994404"/>
              <a:gd name="connsiteY74" fmla="*/ 4026812 h 4593968"/>
              <a:gd name="connsiteX75" fmla="*/ 3257100 w 3994404"/>
              <a:gd name="connsiteY75" fmla="*/ 3994403 h 4593968"/>
              <a:gd name="connsiteX76" fmla="*/ 3167976 w 3994404"/>
              <a:gd name="connsiteY76" fmla="*/ 3961993 h 4593968"/>
              <a:gd name="connsiteX77" fmla="*/ 3123413 w 3994404"/>
              <a:gd name="connsiteY77" fmla="*/ 3986299 h 4593968"/>
              <a:gd name="connsiteX78" fmla="*/ 3005932 w 3994404"/>
              <a:gd name="connsiteY78" fmla="*/ 4043016 h 4593968"/>
              <a:gd name="connsiteX79" fmla="*/ 2884397 w 3994404"/>
              <a:gd name="connsiteY79" fmla="*/ 4111884 h 4593968"/>
              <a:gd name="connsiteX80" fmla="*/ 2827683 w 3994404"/>
              <a:gd name="connsiteY80" fmla="*/ 4164549 h 4593968"/>
              <a:gd name="connsiteX81" fmla="*/ 2839835 w 3994404"/>
              <a:gd name="connsiteY81" fmla="*/ 4229367 h 4593968"/>
              <a:gd name="connsiteX82" fmla="*/ 2851989 w 3994404"/>
              <a:gd name="connsiteY82" fmla="*/ 4277982 h 4593968"/>
              <a:gd name="connsiteX83" fmla="*/ 2799325 w 3994404"/>
              <a:gd name="connsiteY83" fmla="*/ 4342798 h 4593968"/>
              <a:gd name="connsiteX84" fmla="*/ 2730456 w 3994404"/>
              <a:gd name="connsiteY84" fmla="*/ 4456229 h 4593968"/>
              <a:gd name="connsiteX85" fmla="*/ 2693996 w 3994404"/>
              <a:gd name="connsiteY85" fmla="*/ 4508896 h 4593968"/>
              <a:gd name="connsiteX86" fmla="*/ 2657535 w 3994404"/>
              <a:gd name="connsiteY86" fmla="*/ 4529150 h 4593968"/>
              <a:gd name="connsiteX87" fmla="*/ 2665637 w 3994404"/>
              <a:gd name="connsiteY87" fmla="*/ 4529150 h 4593968"/>
              <a:gd name="connsiteX88" fmla="*/ 2617023 w 3994404"/>
              <a:gd name="connsiteY88" fmla="*/ 4569662 h 4593968"/>
              <a:gd name="connsiteX89" fmla="*/ 2568411 w 3994404"/>
              <a:gd name="connsiteY89" fmla="*/ 4593968 h 4593968"/>
              <a:gd name="connsiteX90" fmla="*/ 2540052 w 3994404"/>
              <a:gd name="connsiteY90" fmla="*/ 4553456 h 4593968"/>
              <a:gd name="connsiteX91" fmla="*/ 2471184 w 3994404"/>
              <a:gd name="connsiteY91" fmla="*/ 4460281 h 4593968"/>
              <a:gd name="connsiteX92" fmla="*/ 2378007 w 3994404"/>
              <a:gd name="connsiteY92" fmla="*/ 4367105 h 4593968"/>
              <a:gd name="connsiteX93" fmla="*/ 2276730 w 3994404"/>
              <a:gd name="connsiteY93" fmla="*/ 4326594 h 4593968"/>
              <a:gd name="connsiteX94" fmla="*/ 2276730 w 3994404"/>
              <a:gd name="connsiteY94" fmla="*/ 4342798 h 4593968"/>
              <a:gd name="connsiteX95" fmla="*/ 2082277 w 3994404"/>
              <a:gd name="connsiteY95" fmla="*/ 4342798 h 4593968"/>
              <a:gd name="connsiteX96" fmla="*/ 2074175 w 3994404"/>
              <a:gd name="connsiteY96" fmla="*/ 4371157 h 4593968"/>
              <a:gd name="connsiteX97" fmla="*/ 2045817 w 3994404"/>
              <a:gd name="connsiteY97" fmla="*/ 4452179 h 4593968"/>
              <a:gd name="connsiteX98" fmla="*/ 1997202 w 3994404"/>
              <a:gd name="connsiteY98" fmla="*/ 4533202 h 4593968"/>
              <a:gd name="connsiteX99" fmla="*/ 1920232 w 3994404"/>
              <a:gd name="connsiteY99" fmla="*/ 4569662 h 4593968"/>
              <a:gd name="connsiteX100" fmla="*/ 1831107 w 3994404"/>
              <a:gd name="connsiteY100" fmla="*/ 4521048 h 4593968"/>
              <a:gd name="connsiteX101" fmla="*/ 1758186 w 3994404"/>
              <a:gd name="connsiteY101" fmla="*/ 4411667 h 4593968"/>
              <a:gd name="connsiteX102" fmla="*/ 1656909 w 3994404"/>
              <a:gd name="connsiteY102" fmla="*/ 4302288 h 4593968"/>
              <a:gd name="connsiteX103" fmla="*/ 1498914 w 3994404"/>
              <a:gd name="connsiteY103" fmla="*/ 4253674 h 4593968"/>
              <a:gd name="connsiteX104" fmla="*/ 1446249 w 3994404"/>
              <a:gd name="connsiteY104" fmla="*/ 4326594 h 4593968"/>
              <a:gd name="connsiteX105" fmla="*/ 1393585 w 3994404"/>
              <a:gd name="connsiteY105" fmla="*/ 4399515 h 4593968"/>
              <a:gd name="connsiteX106" fmla="*/ 1312562 w 3994404"/>
              <a:gd name="connsiteY106" fmla="*/ 4330646 h 4593968"/>
              <a:gd name="connsiteX107" fmla="*/ 1174825 w 3994404"/>
              <a:gd name="connsiteY107" fmla="*/ 4261776 h 4593968"/>
              <a:gd name="connsiteX108" fmla="*/ 1118109 w 3994404"/>
              <a:gd name="connsiteY108" fmla="*/ 4286084 h 4593968"/>
              <a:gd name="connsiteX109" fmla="*/ 956066 w 3994404"/>
              <a:gd name="connsiteY109" fmla="*/ 4233419 h 4593968"/>
              <a:gd name="connsiteX110" fmla="*/ 907451 w 3994404"/>
              <a:gd name="connsiteY110" fmla="*/ 4119986 h 4593968"/>
              <a:gd name="connsiteX111" fmla="*/ 887195 w 3994404"/>
              <a:gd name="connsiteY111" fmla="*/ 4002505 h 4593968"/>
              <a:gd name="connsiteX112" fmla="*/ 810224 w 3994404"/>
              <a:gd name="connsiteY112" fmla="*/ 3937687 h 4593968"/>
              <a:gd name="connsiteX113" fmla="*/ 769714 w 3994404"/>
              <a:gd name="connsiteY113" fmla="*/ 3941737 h 4593968"/>
              <a:gd name="connsiteX114" fmla="*/ 721100 w 3994404"/>
              <a:gd name="connsiteY114" fmla="*/ 3945789 h 4593968"/>
              <a:gd name="connsiteX115" fmla="*/ 607669 w 3994404"/>
              <a:gd name="connsiteY115" fmla="*/ 3880971 h 4593968"/>
              <a:gd name="connsiteX116" fmla="*/ 465880 w 3994404"/>
              <a:gd name="connsiteY116" fmla="*/ 3731079 h 4593968"/>
              <a:gd name="connsiteX117" fmla="*/ 340295 w 3994404"/>
              <a:gd name="connsiteY117" fmla="*/ 3569034 h 4593968"/>
              <a:gd name="connsiteX118" fmla="*/ 275476 w 3994404"/>
              <a:gd name="connsiteY118" fmla="*/ 3475859 h 4593968"/>
              <a:gd name="connsiteX119" fmla="*/ 283578 w 3994404"/>
              <a:gd name="connsiteY119" fmla="*/ 3483961 h 4593968"/>
              <a:gd name="connsiteX120" fmla="*/ 283578 w 3994404"/>
              <a:gd name="connsiteY120" fmla="*/ 3475859 h 4593968"/>
              <a:gd name="connsiteX121" fmla="*/ 259272 w 3994404"/>
              <a:gd name="connsiteY121" fmla="*/ 3439399 h 4593968"/>
              <a:gd name="connsiteX122" fmla="*/ 202558 w 3994404"/>
              <a:gd name="connsiteY122" fmla="*/ 3374581 h 4593968"/>
              <a:gd name="connsiteX123" fmla="*/ 145841 w 3994404"/>
              <a:gd name="connsiteY123" fmla="*/ 3305712 h 4593968"/>
              <a:gd name="connsiteX124" fmla="*/ 113433 w 3994404"/>
              <a:gd name="connsiteY124" fmla="*/ 3257100 h 4593968"/>
              <a:gd name="connsiteX125" fmla="*/ 97227 w 3994404"/>
              <a:gd name="connsiteY125" fmla="*/ 3224689 h 4593968"/>
              <a:gd name="connsiteX126" fmla="*/ 101279 w 3994404"/>
              <a:gd name="connsiteY126" fmla="*/ 3176077 h 4593968"/>
              <a:gd name="connsiteX127" fmla="*/ 105329 w 3994404"/>
              <a:gd name="connsiteY127" fmla="*/ 3127463 h 4593968"/>
              <a:gd name="connsiteX128" fmla="*/ 93177 w 3994404"/>
              <a:gd name="connsiteY128" fmla="*/ 3066696 h 4593968"/>
              <a:gd name="connsiteX129" fmla="*/ 81023 w 3994404"/>
              <a:gd name="connsiteY129" fmla="*/ 3014032 h 4593968"/>
              <a:gd name="connsiteX130" fmla="*/ 72921 w 3994404"/>
              <a:gd name="connsiteY130" fmla="*/ 3014032 h 4593968"/>
              <a:gd name="connsiteX131" fmla="*/ 117483 w 3994404"/>
              <a:gd name="connsiteY131" fmla="*/ 2965419 h 4593968"/>
              <a:gd name="connsiteX132" fmla="*/ 162045 w 3994404"/>
              <a:gd name="connsiteY132" fmla="*/ 2835782 h 4593968"/>
              <a:gd name="connsiteX133" fmla="*/ 141789 w 3994404"/>
              <a:gd name="connsiteY133" fmla="*/ 2758812 h 4593968"/>
              <a:gd name="connsiteX134" fmla="*/ 97227 w 3994404"/>
              <a:gd name="connsiteY134" fmla="*/ 2730454 h 4593968"/>
              <a:gd name="connsiteX135" fmla="*/ 44562 w 3994404"/>
              <a:gd name="connsiteY135" fmla="*/ 2722351 h 4593968"/>
              <a:gd name="connsiteX136" fmla="*/ 0 w 3994404"/>
              <a:gd name="connsiteY136" fmla="*/ 2698045 h 4593968"/>
              <a:gd name="connsiteX137" fmla="*/ 97227 w 3994404"/>
              <a:gd name="connsiteY137" fmla="*/ 2698045 h 4593968"/>
              <a:gd name="connsiteX138" fmla="*/ 36460 w 3994404"/>
              <a:gd name="connsiteY138" fmla="*/ 2450927 h 4593968"/>
              <a:gd name="connsiteX139" fmla="*/ 0 w 3994404"/>
              <a:gd name="connsiteY139" fmla="*/ 2301034 h 4593968"/>
              <a:gd name="connsiteX140" fmla="*/ 40512 w 3994404"/>
              <a:gd name="connsiteY140" fmla="*/ 2228116 h 4593968"/>
              <a:gd name="connsiteX141" fmla="*/ 125585 w 3994404"/>
              <a:gd name="connsiteY141" fmla="*/ 2199757 h 4593968"/>
              <a:gd name="connsiteX142" fmla="*/ 210660 w 3994404"/>
              <a:gd name="connsiteY142" fmla="*/ 2155195 h 4593968"/>
              <a:gd name="connsiteX143" fmla="*/ 251170 w 3994404"/>
              <a:gd name="connsiteY143" fmla="*/ 2025558 h 4593968"/>
              <a:gd name="connsiteX144" fmla="*/ 194454 w 3994404"/>
              <a:gd name="connsiteY144" fmla="*/ 1916179 h 4593968"/>
              <a:gd name="connsiteX145" fmla="*/ 137739 w 3994404"/>
              <a:gd name="connsiteY145" fmla="*/ 1823002 h 4593968"/>
              <a:gd name="connsiteX146" fmla="*/ 198506 w 3994404"/>
              <a:gd name="connsiteY146" fmla="*/ 1798696 h 4593968"/>
              <a:gd name="connsiteX147" fmla="*/ 275476 w 3994404"/>
              <a:gd name="connsiteY147" fmla="*/ 1774390 h 4593968"/>
              <a:gd name="connsiteX148" fmla="*/ 299784 w 3994404"/>
              <a:gd name="connsiteY148" fmla="*/ 1778440 h 4593968"/>
              <a:gd name="connsiteX149" fmla="*/ 332193 w 3994404"/>
              <a:gd name="connsiteY149" fmla="*/ 1782492 h 4593968"/>
              <a:gd name="connsiteX150" fmla="*/ 364601 w 3994404"/>
              <a:gd name="connsiteY150" fmla="*/ 1762236 h 4593968"/>
              <a:gd name="connsiteX151" fmla="*/ 372703 w 3994404"/>
              <a:gd name="connsiteY151" fmla="*/ 1725775 h 4593968"/>
              <a:gd name="connsiteX152" fmla="*/ 324091 w 3994404"/>
              <a:gd name="connsiteY152" fmla="*/ 1620447 h 4593968"/>
              <a:gd name="connsiteX153" fmla="*/ 275476 w 3994404"/>
              <a:gd name="connsiteY153" fmla="*/ 1563732 h 4593968"/>
              <a:gd name="connsiteX154" fmla="*/ 324091 w 3994404"/>
              <a:gd name="connsiteY154" fmla="*/ 1486759 h 4593968"/>
              <a:gd name="connsiteX155" fmla="*/ 388909 w 3994404"/>
              <a:gd name="connsiteY155" fmla="*/ 1450299 h 4593968"/>
              <a:gd name="connsiteX156" fmla="*/ 433470 w 3994404"/>
              <a:gd name="connsiteY156" fmla="*/ 1458401 h 4593968"/>
              <a:gd name="connsiteX157" fmla="*/ 486136 w 3994404"/>
              <a:gd name="connsiteY157" fmla="*/ 1466503 h 4593968"/>
              <a:gd name="connsiteX158" fmla="*/ 530698 w 3994404"/>
              <a:gd name="connsiteY158" fmla="*/ 1438147 h 4593968"/>
              <a:gd name="connsiteX159" fmla="*/ 583363 w 3994404"/>
              <a:gd name="connsiteY159" fmla="*/ 1409789 h 4593968"/>
              <a:gd name="connsiteX160" fmla="*/ 619821 w 3994404"/>
              <a:gd name="connsiteY160" fmla="*/ 1417891 h 4593968"/>
              <a:gd name="connsiteX161" fmla="*/ 672487 w 3994404"/>
              <a:gd name="connsiteY161" fmla="*/ 1425993 h 4593968"/>
              <a:gd name="connsiteX162" fmla="*/ 733254 w 3994404"/>
              <a:gd name="connsiteY162" fmla="*/ 1397635 h 4593968"/>
              <a:gd name="connsiteX163" fmla="*/ 789968 w 3994404"/>
              <a:gd name="connsiteY163" fmla="*/ 1332818 h 4593968"/>
              <a:gd name="connsiteX164" fmla="*/ 854787 w 3994404"/>
              <a:gd name="connsiteY164" fmla="*/ 1263948 h 4593968"/>
              <a:gd name="connsiteX165" fmla="*/ 939859 w 3994404"/>
              <a:gd name="connsiteY165" fmla="*/ 1231540 h 4593968"/>
              <a:gd name="connsiteX166" fmla="*/ 984422 w 3994404"/>
              <a:gd name="connsiteY166" fmla="*/ 1251796 h 4593968"/>
              <a:gd name="connsiteX167" fmla="*/ 1028984 w 3994404"/>
              <a:gd name="connsiteY167" fmla="*/ 1272050 h 4593968"/>
              <a:gd name="connsiteX168" fmla="*/ 1089753 w 3994404"/>
              <a:gd name="connsiteY168" fmla="*/ 1247744 h 4593968"/>
              <a:gd name="connsiteX169" fmla="*/ 1142417 w 3994404"/>
              <a:gd name="connsiteY169" fmla="*/ 1199131 h 4593968"/>
              <a:gd name="connsiteX170" fmla="*/ 1195082 w 3994404"/>
              <a:gd name="connsiteY170" fmla="*/ 1150517 h 4593968"/>
              <a:gd name="connsiteX171" fmla="*/ 1263950 w 3994404"/>
              <a:gd name="connsiteY171" fmla="*/ 1126211 h 4593968"/>
              <a:gd name="connsiteX172" fmla="*/ 1316615 w 3994404"/>
              <a:gd name="connsiteY172" fmla="*/ 1142415 h 4593968"/>
              <a:gd name="connsiteX173" fmla="*/ 1357125 w 3994404"/>
              <a:gd name="connsiteY173" fmla="*/ 1178875 h 4593968"/>
              <a:gd name="connsiteX174" fmla="*/ 1409791 w 3994404"/>
              <a:gd name="connsiteY174" fmla="*/ 1215336 h 4593968"/>
              <a:gd name="connsiteX175" fmla="*/ 1507018 w 3994404"/>
              <a:gd name="connsiteY175" fmla="*/ 1231540 h 4593968"/>
              <a:gd name="connsiteX176" fmla="*/ 1624499 w 3994404"/>
              <a:gd name="connsiteY176" fmla="*/ 1203182 h 4593968"/>
              <a:gd name="connsiteX177" fmla="*/ 1665011 w 3994404"/>
              <a:gd name="connsiteY177" fmla="*/ 1138363 h 4593968"/>
              <a:gd name="connsiteX178" fmla="*/ 1685266 w 3994404"/>
              <a:gd name="connsiteY178" fmla="*/ 1073546 h 4593968"/>
              <a:gd name="connsiteX179" fmla="*/ 1741982 w 3994404"/>
              <a:gd name="connsiteY179" fmla="*/ 1045188 h 4593968"/>
              <a:gd name="connsiteX180" fmla="*/ 1823005 w 3994404"/>
              <a:gd name="connsiteY180" fmla="*/ 1089750 h 4593968"/>
              <a:gd name="connsiteX181" fmla="*/ 1920232 w 3994404"/>
              <a:gd name="connsiteY181" fmla="*/ 1134313 h 4593968"/>
              <a:gd name="connsiteX182" fmla="*/ 1993152 w 3994404"/>
              <a:gd name="connsiteY182" fmla="*/ 1118109 h 4593968"/>
              <a:gd name="connsiteX183" fmla="*/ 2025560 w 3994404"/>
              <a:gd name="connsiteY183" fmla="*/ 1093801 h 4593968"/>
              <a:gd name="connsiteX184" fmla="*/ 2195708 w 3994404"/>
              <a:gd name="connsiteY184" fmla="*/ 1041136 h 4593968"/>
              <a:gd name="connsiteX185" fmla="*/ 2373957 w 3994404"/>
              <a:gd name="connsiteY185" fmla="*/ 1028984 h 4593968"/>
              <a:gd name="connsiteX186" fmla="*/ 2066073 w 3994404"/>
              <a:gd name="connsiteY186" fmla="*/ 704895 h 4593968"/>
              <a:gd name="connsiteX187" fmla="*/ 2057969 w 3994404"/>
              <a:gd name="connsiteY187" fmla="*/ 712998 h 4593968"/>
              <a:gd name="connsiteX188" fmla="*/ 2058565 w 3994404"/>
              <a:gd name="connsiteY188" fmla="*/ 711904 h 4593968"/>
              <a:gd name="connsiteX189" fmla="*/ 3145707 w 3994404"/>
              <a:gd name="connsiteY189" fmla="*/ 0 h 4593968"/>
              <a:gd name="connsiteX190" fmla="*/ 3259138 w 3994404"/>
              <a:gd name="connsiteY190" fmla="*/ 40510 h 4593968"/>
              <a:gd name="connsiteX191" fmla="*/ 3315854 w 3994404"/>
              <a:gd name="connsiteY191" fmla="*/ 81023 h 4593968"/>
              <a:gd name="connsiteX192" fmla="*/ 3315854 w 3994404"/>
              <a:gd name="connsiteY192" fmla="*/ 72921 h 4593968"/>
              <a:gd name="connsiteX193" fmla="*/ 3332058 w 3994404"/>
              <a:gd name="connsiteY193" fmla="*/ 129635 h 4593968"/>
              <a:gd name="connsiteX194" fmla="*/ 3380673 w 3994404"/>
              <a:gd name="connsiteY194" fmla="*/ 186351 h 4593968"/>
              <a:gd name="connsiteX195" fmla="*/ 3368518 w 3994404"/>
              <a:gd name="connsiteY195" fmla="*/ 279528 h 4593968"/>
              <a:gd name="connsiteX196" fmla="*/ 3340160 w 3994404"/>
              <a:gd name="connsiteY196" fmla="*/ 380805 h 4593968"/>
              <a:gd name="connsiteX197" fmla="*/ 3275344 w 3994404"/>
              <a:gd name="connsiteY197" fmla="*/ 465880 h 4593968"/>
              <a:gd name="connsiteX198" fmla="*/ 3153809 w 3994404"/>
              <a:gd name="connsiteY198" fmla="*/ 502338 h 4593968"/>
              <a:gd name="connsiteX199" fmla="*/ 2955305 w 3994404"/>
              <a:gd name="connsiteY199" fmla="*/ 449673 h 4593968"/>
              <a:gd name="connsiteX200" fmla="*/ 2870230 w 3994404"/>
              <a:gd name="connsiteY200" fmla="*/ 340295 h 4593968"/>
              <a:gd name="connsiteX201" fmla="*/ 2858078 w 3994404"/>
              <a:gd name="connsiteY201" fmla="*/ 328141 h 4593968"/>
              <a:gd name="connsiteX202" fmla="*/ 2845924 w 3994404"/>
              <a:gd name="connsiteY202" fmla="*/ 307884 h 4593968"/>
              <a:gd name="connsiteX203" fmla="*/ 2939101 w 3994404"/>
              <a:gd name="connsiteY203" fmla="*/ 81023 h 4593968"/>
              <a:gd name="connsiteX204" fmla="*/ 3145707 w 3994404"/>
              <a:gd name="connsiteY204" fmla="*/ 0 h 4593968"/>
              <a:gd name="connsiteX205" fmla="*/ 1855413 w 3994404"/>
              <a:gd name="connsiteY205" fmla="*/ 0 h 4593968"/>
              <a:gd name="connsiteX206" fmla="*/ 1916180 w 3994404"/>
              <a:gd name="connsiteY206" fmla="*/ 28356 h 4593968"/>
              <a:gd name="connsiteX207" fmla="*/ 2025560 w 3994404"/>
              <a:gd name="connsiteY207" fmla="*/ 56715 h 4593968"/>
              <a:gd name="connsiteX208" fmla="*/ 2187606 w 3994404"/>
              <a:gd name="connsiteY208" fmla="*/ 239016 h 4593968"/>
              <a:gd name="connsiteX209" fmla="*/ 2220014 w 3994404"/>
              <a:gd name="connsiteY209" fmla="*/ 437519 h 4593968"/>
              <a:gd name="connsiteX210" fmla="*/ 2187606 w 3994404"/>
              <a:gd name="connsiteY210" fmla="*/ 478032 h 4593968"/>
              <a:gd name="connsiteX211" fmla="*/ 2134941 w 3994404"/>
              <a:gd name="connsiteY211" fmla="*/ 571206 h 4593968"/>
              <a:gd name="connsiteX212" fmla="*/ 2082277 w 3994404"/>
              <a:gd name="connsiteY212" fmla="*/ 668433 h 4593968"/>
              <a:gd name="connsiteX213" fmla="*/ 2058565 w 3994404"/>
              <a:gd name="connsiteY213" fmla="*/ 711902 h 4593968"/>
              <a:gd name="connsiteX214" fmla="*/ 2005304 w 3994404"/>
              <a:gd name="connsiteY214" fmla="*/ 761610 h 4593968"/>
              <a:gd name="connsiteX215" fmla="*/ 1839209 w 3994404"/>
              <a:gd name="connsiteY215" fmla="*/ 810222 h 4593968"/>
              <a:gd name="connsiteX216" fmla="*/ 1592091 w 3994404"/>
              <a:gd name="connsiteY216" fmla="*/ 741354 h 4593968"/>
              <a:gd name="connsiteX217" fmla="*/ 1450301 w 3994404"/>
              <a:gd name="connsiteY217" fmla="*/ 623871 h 4593968"/>
              <a:gd name="connsiteX218" fmla="*/ 1405739 w 3994404"/>
              <a:gd name="connsiteY218" fmla="*/ 518542 h 4593968"/>
              <a:gd name="connsiteX219" fmla="*/ 1385483 w 3994404"/>
              <a:gd name="connsiteY219" fmla="*/ 397009 h 4593968"/>
              <a:gd name="connsiteX220" fmla="*/ 1397637 w 3994404"/>
              <a:gd name="connsiteY220" fmla="*/ 328141 h 4593968"/>
              <a:gd name="connsiteX221" fmla="*/ 1417893 w 3994404"/>
              <a:gd name="connsiteY221" fmla="*/ 259270 h 4593968"/>
              <a:gd name="connsiteX222" fmla="*/ 1490812 w 3994404"/>
              <a:gd name="connsiteY222" fmla="*/ 129635 h 4593968"/>
              <a:gd name="connsiteX223" fmla="*/ 1616397 w 3994404"/>
              <a:gd name="connsiteY223" fmla="*/ 40510 h 4593968"/>
              <a:gd name="connsiteX224" fmla="*/ 1855413 w 3994404"/>
              <a:gd name="connsiteY224" fmla="*/ 0 h 4593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3994404" h="4593968">
                <a:moveTo>
                  <a:pt x="270948" y="3930718"/>
                </a:moveTo>
                <a:cubicBezTo>
                  <a:pt x="270948" y="3936120"/>
                  <a:pt x="293904" y="3948273"/>
                  <a:pt x="339816" y="3967179"/>
                </a:cubicBezTo>
                <a:cubicBezTo>
                  <a:pt x="385730" y="3986083"/>
                  <a:pt x="408687" y="4014441"/>
                  <a:pt x="408687" y="4052251"/>
                </a:cubicBezTo>
                <a:cubicBezTo>
                  <a:pt x="419489" y="4068458"/>
                  <a:pt x="427591" y="4079260"/>
                  <a:pt x="432993" y="4084662"/>
                </a:cubicBezTo>
                <a:cubicBezTo>
                  <a:pt x="438395" y="4090062"/>
                  <a:pt x="441095" y="4106268"/>
                  <a:pt x="441095" y="4133274"/>
                </a:cubicBezTo>
                <a:cubicBezTo>
                  <a:pt x="441095" y="4192691"/>
                  <a:pt x="419489" y="4237253"/>
                  <a:pt x="376276" y="4266961"/>
                </a:cubicBezTo>
                <a:cubicBezTo>
                  <a:pt x="333066" y="4296669"/>
                  <a:pt x="287152" y="4311524"/>
                  <a:pt x="238539" y="4311524"/>
                </a:cubicBezTo>
                <a:cubicBezTo>
                  <a:pt x="206131" y="4311524"/>
                  <a:pt x="171021" y="4292619"/>
                  <a:pt x="133211" y="4254809"/>
                </a:cubicBezTo>
                <a:cubicBezTo>
                  <a:pt x="95400" y="4216997"/>
                  <a:pt x="76494" y="4179186"/>
                  <a:pt x="76494" y="4141376"/>
                </a:cubicBezTo>
                <a:cubicBezTo>
                  <a:pt x="76494" y="4081960"/>
                  <a:pt x="96750" y="4031997"/>
                  <a:pt x="137261" y="3991485"/>
                </a:cubicBezTo>
                <a:cubicBezTo>
                  <a:pt x="177773" y="3950975"/>
                  <a:pt x="222335" y="3930718"/>
                  <a:pt x="270948" y="3930718"/>
                </a:cubicBezTo>
                <a:close/>
                <a:moveTo>
                  <a:pt x="2373957" y="1028984"/>
                </a:moveTo>
                <a:cubicBezTo>
                  <a:pt x="2384759" y="1028984"/>
                  <a:pt x="2390161" y="1033034"/>
                  <a:pt x="2390161" y="1041136"/>
                </a:cubicBezTo>
                <a:cubicBezTo>
                  <a:pt x="2390161" y="1049238"/>
                  <a:pt x="2392861" y="1053290"/>
                  <a:pt x="2398263" y="1053290"/>
                </a:cubicBezTo>
                <a:cubicBezTo>
                  <a:pt x="2403665" y="1053290"/>
                  <a:pt x="2407715" y="1051940"/>
                  <a:pt x="2410417" y="1049238"/>
                </a:cubicBezTo>
                <a:cubicBezTo>
                  <a:pt x="2413117" y="1046538"/>
                  <a:pt x="2417169" y="1045188"/>
                  <a:pt x="2422570" y="1045188"/>
                </a:cubicBezTo>
                <a:cubicBezTo>
                  <a:pt x="2433374" y="1045188"/>
                  <a:pt x="2436074" y="1049238"/>
                  <a:pt x="2430672" y="1057342"/>
                </a:cubicBezTo>
                <a:cubicBezTo>
                  <a:pt x="2425271" y="1065444"/>
                  <a:pt x="2433374" y="1069494"/>
                  <a:pt x="2454980" y="1069494"/>
                </a:cubicBezTo>
                <a:cubicBezTo>
                  <a:pt x="2460380" y="1069494"/>
                  <a:pt x="2465782" y="1068144"/>
                  <a:pt x="2471184" y="1065444"/>
                </a:cubicBezTo>
                <a:cubicBezTo>
                  <a:pt x="2476586" y="1062742"/>
                  <a:pt x="2481986" y="1061392"/>
                  <a:pt x="2487388" y="1061392"/>
                </a:cubicBezTo>
                <a:cubicBezTo>
                  <a:pt x="2487388" y="1066794"/>
                  <a:pt x="2513044" y="1084349"/>
                  <a:pt x="2564359" y="1114057"/>
                </a:cubicBezTo>
                <a:cubicBezTo>
                  <a:pt x="2615673" y="1143765"/>
                  <a:pt x="2654835" y="1158619"/>
                  <a:pt x="2681842" y="1158619"/>
                </a:cubicBezTo>
                <a:cubicBezTo>
                  <a:pt x="2681842" y="1153217"/>
                  <a:pt x="2684542" y="1150517"/>
                  <a:pt x="2689944" y="1150517"/>
                </a:cubicBezTo>
                <a:cubicBezTo>
                  <a:pt x="2695346" y="1150517"/>
                  <a:pt x="2708850" y="1161321"/>
                  <a:pt x="2730456" y="1182925"/>
                </a:cubicBezTo>
                <a:cubicBezTo>
                  <a:pt x="2752062" y="1204532"/>
                  <a:pt x="2777718" y="1228840"/>
                  <a:pt x="2807427" y="1255846"/>
                </a:cubicBezTo>
                <a:cubicBezTo>
                  <a:pt x="2837135" y="1282854"/>
                  <a:pt x="2872245" y="1307160"/>
                  <a:pt x="2912755" y="1328766"/>
                </a:cubicBezTo>
                <a:cubicBezTo>
                  <a:pt x="2953268" y="1350372"/>
                  <a:pt x="2995128" y="1361175"/>
                  <a:pt x="3038340" y="1361175"/>
                </a:cubicBezTo>
                <a:cubicBezTo>
                  <a:pt x="3065349" y="1361175"/>
                  <a:pt x="3099107" y="1350372"/>
                  <a:pt x="3139619" y="1328766"/>
                </a:cubicBezTo>
                <a:cubicBezTo>
                  <a:pt x="3180130" y="1307160"/>
                  <a:pt x="3219290" y="1296358"/>
                  <a:pt x="3257100" y="1296358"/>
                </a:cubicBezTo>
                <a:cubicBezTo>
                  <a:pt x="3289510" y="1296358"/>
                  <a:pt x="3327321" y="1304460"/>
                  <a:pt x="3370533" y="1320664"/>
                </a:cubicBezTo>
                <a:cubicBezTo>
                  <a:pt x="3413743" y="1336868"/>
                  <a:pt x="3440752" y="1344970"/>
                  <a:pt x="3451554" y="1344970"/>
                </a:cubicBezTo>
                <a:cubicBezTo>
                  <a:pt x="3451554" y="1339568"/>
                  <a:pt x="3470460" y="1330116"/>
                  <a:pt x="3508270" y="1316612"/>
                </a:cubicBezTo>
                <a:cubicBezTo>
                  <a:pt x="3546081" y="1303110"/>
                  <a:pt x="3581191" y="1296358"/>
                  <a:pt x="3613599" y="1296358"/>
                </a:cubicBezTo>
                <a:cubicBezTo>
                  <a:pt x="3619001" y="1296358"/>
                  <a:pt x="3637905" y="1309860"/>
                  <a:pt x="3670315" y="1336868"/>
                </a:cubicBezTo>
                <a:cubicBezTo>
                  <a:pt x="3702724" y="1363876"/>
                  <a:pt x="3735132" y="1396285"/>
                  <a:pt x="3767542" y="1434095"/>
                </a:cubicBezTo>
                <a:cubicBezTo>
                  <a:pt x="3799951" y="1471905"/>
                  <a:pt x="3831009" y="1507016"/>
                  <a:pt x="3860717" y="1539424"/>
                </a:cubicBezTo>
                <a:cubicBezTo>
                  <a:pt x="3890425" y="1571834"/>
                  <a:pt x="3905279" y="1593440"/>
                  <a:pt x="3905279" y="1604242"/>
                </a:cubicBezTo>
                <a:cubicBezTo>
                  <a:pt x="3905279" y="1636651"/>
                  <a:pt x="3918784" y="1675813"/>
                  <a:pt x="3945792" y="1721725"/>
                </a:cubicBezTo>
                <a:cubicBezTo>
                  <a:pt x="3972798" y="1767638"/>
                  <a:pt x="3986302" y="1793294"/>
                  <a:pt x="3986302" y="1798696"/>
                </a:cubicBezTo>
                <a:cubicBezTo>
                  <a:pt x="3986302" y="1804098"/>
                  <a:pt x="3987652" y="1808148"/>
                  <a:pt x="3990354" y="1810850"/>
                </a:cubicBezTo>
                <a:cubicBezTo>
                  <a:pt x="3993054" y="1813550"/>
                  <a:pt x="3994404" y="1817602"/>
                  <a:pt x="3994404" y="1823002"/>
                </a:cubicBezTo>
                <a:cubicBezTo>
                  <a:pt x="3994404" y="1871616"/>
                  <a:pt x="3987652" y="1917529"/>
                  <a:pt x="3974148" y="1960741"/>
                </a:cubicBezTo>
                <a:cubicBezTo>
                  <a:pt x="3960646" y="2003953"/>
                  <a:pt x="3953894" y="2047164"/>
                  <a:pt x="3953894" y="2090377"/>
                </a:cubicBezTo>
                <a:cubicBezTo>
                  <a:pt x="3953894" y="2095779"/>
                  <a:pt x="3945792" y="2106581"/>
                  <a:pt x="3929586" y="2122787"/>
                </a:cubicBezTo>
                <a:cubicBezTo>
                  <a:pt x="3913381" y="2138991"/>
                  <a:pt x="3895827" y="2157895"/>
                  <a:pt x="3876921" y="2179501"/>
                </a:cubicBezTo>
                <a:cubicBezTo>
                  <a:pt x="3858017" y="2201107"/>
                  <a:pt x="3840463" y="2225414"/>
                  <a:pt x="3824257" y="2252422"/>
                </a:cubicBezTo>
                <a:cubicBezTo>
                  <a:pt x="3808053" y="2279430"/>
                  <a:pt x="3799951" y="2303736"/>
                  <a:pt x="3799951" y="2325342"/>
                </a:cubicBezTo>
                <a:cubicBezTo>
                  <a:pt x="3799951" y="2325342"/>
                  <a:pt x="3797250" y="2322640"/>
                  <a:pt x="3791848" y="2317240"/>
                </a:cubicBezTo>
                <a:cubicBezTo>
                  <a:pt x="3781046" y="2317240"/>
                  <a:pt x="3762140" y="2326692"/>
                  <a:pt x="3735132" y="2345597"/>
                </a:cubicBezTo>
                <a:cubicBezTo>
                  <a:pt x="3708126" y="2364503"/>
                  <a:pt x="3678418" y="2388809"/>
                  <a:pt x="3646007" y="2418517"/>
                </a:cubicBezTo>
                <a:cubicBezTo>
                  <a:pt x="3613599" y="2448225"/>
                  <a:pt x="3585241" y="2479284"/>
                  <a:pt x="3560935" y="2511694"/>
                </a:cubicBezTo>
                <a:cubicBezTo>
                  <a:pt x="3536628" y="2544102"/>
                  <a:pt x="3524474" y="2576510"/>
                  <a:pt x="3524474" y="2608921"/>
                </a:cubicBezTo>
                <a:cubicBezTo>
                  <a:pt x="3524474" y="2625125"/>
                  <a:pt x="3527176" y="2639979"/>
                  <a:pt x="3532576" y="2653483"/>
                </a:cubicBezTo>
                <a:cubicBezTo>
                  <a:pt x="3537978" y="2666987"/>
                  <a:pt x="3543380" y="2681841"/>
                  <a:pt x="3548781" y="2698045"/>
                </a:cubicBezTo>
                <a:cubicBezTo>
                  <a:pt x="3532576" y="2698045"/>
                  <a:pt x="3524474" y="2700745"/>
                  <a:pt x="3524474" y="2706147"/>
                </a:cubicBezTo>
                <a:lnTo>
                  <a:pt x="3532576" y="2714249"/>
                </a:lnTo>
                <a:lnTo>
                  <a:pt x="3581191" y="2714249"/>
                </a:lnTo>
                <a:cubicBezTo>
                  <a:pt x="3581191" y="2735856"/>
                  <a:pt x="3589293" y="2748008"/>
                  <a:pt x="3605497" y="2750710"/>
                </a:cubicBezTo>
                <a:cubicBezTo>
                  <a:pt x="3621701" y="2753410"/>
                  <a:pt x="3629803" y="2779068"/>
                  <a:pt x="3629803" y="2827680"/>
                </a:cubicBezTo>
                <a:cubicBezTo>
                  <a:pt x="3629803" y="2865491"/>
                  <a:pt x="3606847" y="2899251"/>
                  <a:pt x="3560935" y="2928959"/>
                </a:cubicBezTo>
                <a:cubicBezTo>
                  <a:pt x="3515022" y="2958667"/>
                  <a:pt x="3492066" y="3003230"/>
                  <a:pt x="3492066" y="3062646"/>
                </a:cubicBezTo>
                <a:cubicBezTo>
                  <a:pt x="3492066" y="3089652"/>
                  <a:pt x="3508270" y="3123413"/>
                  <a:pt x="3540679" y="3163923"/>
                </a:cubicBezTo>
                <a:cubicBezTo>
                  <a:pt x="3573089" y="3204435"/>
                  <a:pt x="3589293" y="3251698"/>
                  <a:pt x="3589293" y="3305712"/>
                </a:cubicBezTo>
                <a:cubicBezTo>
                  <a:pt x="3589293" y="3332720"/>
                  <a:pt x="3582541" y="3361078"/>
                  <a:pt x="3569037" y="3390787"/>
                </a:cubicBezTo>
                <a:cubicBezTo>
                  <a:pt x="3555533" y="3420495"/>
                  <a:pt x="3540679" y="3448851"/>
                  <a:pt x="3524474" y="3475859"/>
                </a:cubicBezTo>
                <a:cubicBezTo>
                  <a:pt x="3508270" y="3502868"/>
                  <a:pt x="3492066" y="3527174"/>
                  <a:pt x="3475862" y="3548780"/>
                </a:cubicBezTo>
                <a:cubicBezTo>
                  <a:pt x="3459656" y="3570386"/>
                  <a:pt x="3451554" y="3581188"/>
                  <a:pt x="3451554" y="3581188"/>
                </a:cubicBezTo>
                <a:cubicBezTo>
                  <a:pt x="3451554" y="3586590"/>
                  <a:pt x="3432650" y="3606846"/>
                  <a:pt x="3394839" y="3641955"/>
                </a:cubicBezTo>
                <a:cubicBezTo>
                  <a:pt x="3357029" y="3677065"/>
                  <a:pt x="3338123" y="3713525"/>
                  <a:pt x="3338123" y="3751336"/>
                </a:cubicBezTo>
                <a:cubicBezTo>
                  <a:pt x="3338123" y="3772942"/>
                  <a:pt x="3346225" y="3783744"/>
                  <a:pt x="3362429" y="3783744"/>
                </a:cubicBezTo>
                <a:cubicBezTo>
                  <a:pt x="3351627" y="3805350"/>
                  <a:pt x="3346225" y="3816154"/>
                  <a:pt x="3346225" y="3816154"/>
                </a:cubicBezTo>
                <a:cubicBezTo>
                  <a:pt x="3384035" y="3816154"/>
                  <a:pt x="3408343" y="3835058"/>
                  <a:pt x="3419145" y="3872869"/>
                </a:cubicBezTo>
                <a:cubicBezTo>
                  <a:pt x="3429948" y="3910679"/>
                  <a:pt x="3435350" y="3932285"/>
                  <a:pt x="3435350" y="3937687"/>
                </a:cubicBezTo>
                <a:cubicBezTo>
                  <a:pt x="3435350" y="3964695"/>
                  <a:pt x="3424548" y="3986299"/>
                  <a:pt x="3402941" y="4002505"/>
                </a:cubicBezTo>
                <a:cubicBezTo>
                  <a:pt x="3381335" y="4018710"/>
                  <a:pt x="3359729" y="4026812"/>
                  <a:pt x="3338123" y="4026812"/>
                </a:cubicBezTo>
                <a:cubicBezTo>
                  <a:pt x="3311117" y="4026812"/>
                  <a:pt x="3284108" y="4016008"/>
                  <a:pt x="3257100" y="3994403"/>
                </a:cubicBezTo>
                <a:cubicBezTo>
                  <a:pt x="3230094" y="3972797"/>
                  <a:pt x="3200386" y="3961993"/>
                  <a:pt x="3167976" y="3961993"/>
                </a:cubicBezTo>
                <a:cubicBezTo>
                  <a:pt x="3173378" y="3961993"/>
                  <a:pt x="3158523" y="3970095"/>
                  <a:pt x="3123413" y="3986299"/>
                </a:cubicBezTo>
                <a:cubicBezTo>
                  <a:pt x="3088305" y="4002505"/>
                  <a:pt x="3049143" y="4021410"/>
                  <a:pt x="3005932" y="4043016"/>
                </a:cubicBezTo>
                <a:cubicBezTo>
                  <a:pt x="2962720" y="4064622"/>
                  <a:pt x="2922208" y="4087578"/>
                  <a:pt x="2884397" y="4111884"/>
                </a:cubicBezTo>
                <a:cubicBezTo>
                  <a:pt x="2846587" y="4136192"/>
                  <a:pt x="2827683" y="4153747"/>
                  <a:pt x="2827683" y="4164549"/>
                </a:cubicBezTo>
                <a:cubicBezTo>
                  <a:pt x="2827683" y="4191557"/>
                  <a:pt x="2831733" y="4213163"/>
                  <a:pt x="2839835" y="4229367"/>
                </a:cubicBezTo>
                <a:cubicBezTo>
                  <a:pt x="2847937" y="4245572"/>
                  <a:pt x="2851989" y="4261776"/>
                  <a:pt x="2851989" y="4277982"/>
                </a:cubicBezTo>
                <a:cubicBezTo>
                  <a:pt x="2841187" y="4304988"/>
                  <a:pt x="2823631" y="4326594"/>
                  <a:pt x="2799325" y="4342798"/>
                </a:cubicBezTo>
                <a:cubicBezTo>
                  <a:pt x="2775018" y="4359002"/>
                  <a:pt x="2752062" y="4396813"/>
                  <a:pt x="2730456" y="4456229"/>
                </a:cubicBezTo>
                <a:cubicBezTo>
                  <a:pt x="2730456" y="4499442"/>
                  <a:pt x="2718302" y="4516998"/>
                  <a:pt x="2693996" y="4508896"/>
                </a:cubicBezTo>
                <a:cubicBezTo>
                  <a:pt x="2669688" y="4500792"/>
                  <a:pt x="2657535" y="4507544"/>
                  <a:pt x="2657535" y="4529150"/>
                </a:cubicBezTo>
                <a:lnTo>
                  <a:pt x="2665637" y="4529150"/>
                </a:lnTo>
                <a:cubicBezTo>
                  <a:pt x="2654835" y="4539954"/>
                  <a:pt x="2638629" y="4553456"/>
                  <a:pt x="2617023" y="4569662"/>
                </a:cubicBezTo>
                <a:cubicBezTo>
                  <a:pt x="2595419" y="4585866"/>
                  <a:pt x="2579213" y="4593968"/>
                  <a:pt x="2568411" y="4593968"/>
                </a:cubicBezTo>
                <a:cubicBezTo>
                  <a:pt x="2568411" y="4593968"/>
                  <a:pt x="2558959" y="4580464"/>
                  <a:pt x="2540052" y="4553456"/>
                </a:cubicBezTo>
                <a:cubicBezTo>
                  <a:pt x="2521148" y="4526450"/>
                  <a:pt x="2498190" y="4495391"/>
                  <a:pt x="2471184" y="4460281"/>
                </a:cubicBezTo>
                <a:cubicBezTo>
                  <a:pt x="2444176" y="4425171"/>
                  <a:pt x="2413117" y="4394113"/>
                  <a:pt x="2378007" y="4367105"/>
                </a:cubicBezTo>
                <a:cubicBezTo>
                  <a:pt x="2342899" y="4340098"/>
                  <a:pt x="2309139" y="4326594"/>
                  <a:pt x="2276730" y="4326594"/>
                </a:cubicBezTo>
                <a:lnTo>
                  <a:pt x="2276730" y="4342798"/>
                </a:lnTo>
                <a:lnTo>
                  <a:pt x="2082277" y="4342798"/>
                </a:lnTo>
                <a:cubicBezTo>
                  <a:pt x="2082277" y="4337398"/>
                  <a:pt x="2079575" y="4346850"/>
                  <a:pt x="2074175" y="4371157"/>
                </a:cubicBezTo>
                <a:cubicBezTo>
                  <a:pt x="2068773" y="4395463"/>
                  <a:pt x="2059321" y="4422471"/>
                  <a:pt x="2045817" y="4452179"/>
                </a:cubicBezTo>
                <a:cubicBezTo>
                  <a:pt x="2032312" y="4481887"/>
                  <a:pt x="2016108" y="4508896"/>
                  <a:pt x="1997202" y="4533202"/>
                </a:cubicBezTo>
                <a:cubicBezTo>
                  <a:pt x="1978298" y="4557508"/>
                  <a:pt x="1952640" y="4569662"/>
                  <a:pt x="1920232" y="4569662"/>
                </a:cubicBezTo>
                <a:cubicBezTo>
                  <a:pt x="1882421" y="4569662"/>
                  <a:pt x="1852713" y="4553456"/>
                  <a:pt x="1831107" y="4521048"/>
                </a:cubicBezTo>
                <a:cubicBezTo>
                  <a:pt x="1809501" y="4488639"/>
                  <a:pt x="1785194" y="4452179"/>
                  <a:pt x="1758186" y="4411667"/>
                </a:cubicBezTo>
                <a:cubicBezTo>
                  <a:pt x="1731180" y="4371157"/>
                  <a:pt x="1697420" y="4334696"/>
                  <a:pt x="1656909" y="4302288"/>
                </a:cubicBezTo>
                <a:cubicBezTo>
                  <a:pt x="1616397" y="4269878"/>
                  <a:pt x="1563733" y="4253674"/>
                  <a:pt x="1498914" y="4253674"/>
                </a:cubicBezTo>
                <a:cubicBezTo>
                  <a:pt x="1471908" y="4253674"/>
                  <a:pt x="1454353" y="4277982"/>
                  <a:pt x="1446249" y="4326594"/>
                </a:cubicBezTo>
                <a:cubicBezTo>
                  <a:pt x="1438147" y="4375209"/>
                  <a:pt x="1420593" y="4399515"/>
                  <a:pt x="1393585" y="4399515"/>
                </a:cubicBezTo>
                <a:cubicBezTo>
                  <a:pt x="1366579" y="4399515"/>
                  <a:pt x="1339571" y="4376559"/>
                  <a:pt x="1312562" y="4330646"/>
                </a:cubicBezTo>
                <a:cubicBezTo>
                  <a:pt x="1285556" y="4284732"/>
                  <a:pt x="1239644" y="4261776"/>
                  <a:pt x="1174825" y="4261776"/>
                </a:cubicBezTo>
                <a:cubicBezTo>
                  <a:pt x="1153219" y="4261776"/>
                  <a:pt x="1134315" y="4269878"/>
                  <a:pt x="1118109" y="4286084"/>
                </a:cubicBezTo>
                <a:cubicBezTo>
                  <a:pt x="1037088" y="4286084"/>
                  <a:pt x="983072" y="4268528"/>
                  <a:pt x="956066" y="4233419"/>
                </a:cubicBezTo>
                <a:cubicBezTo>
                  <a:pt x="929057" y="4198309"/>
                  <a:pt x="912853" y="4160499"/>
                  <a:pt x="907451" y="4119986"/>
                </a:cubicBezTo>
                <a:cubicBezTo>
                  <a:pt x="902049" y="4079476"/>
                  <a:pt x="895297" y="4040316"/>
                  <a:pt x="887195" y="4002505"/>
                </a:cubicBezTo>
                <a:cubicBezTo>
                  <a:pt x="879093" y="3964695"/>
                  <a:pt x="853437" y="3943089"/>
                  <a:pt x="810224" y="3937687"/>
                </a:cubicBezTo>
                <a:cubicBezTo>
                  <a:pt x="799422" y="3937687"/>
                  <a:pt x="785918" y="3939037"/>
                  <a:pt x="769714" y="3941737"/>
                </a:cubicBezTo>
                <a:cubicBezTo>
                  <a:pt x="753508" y="3944439"/>
                  <a:pt x="737304" y="3945789"/>
                  <a:pt x="721100" y="3945789"/>
                </a:cubicBezTo>
                <a:cubicBezTo>
                  <a:pt x="694091" y="3945789"/>
                  <a:pt x="656281" y="3924183"/>
                  <a:pt x="607669" y="3880971"/>
                </a:cubicBezTo>
                <a:cubicBezTo>
                  <a:pt x="559054" y="3837758"/>
                  <a:pt x="511792" y="3787796"/>
                  <a:pt x="465880" y="3731079"/>
                </a:cubicBezTo>
                <a:cubicBezTo>
                  <a:pt x="419967" y="3674365"/>
                  <a:pt x="378105" y="3620349"/>
                  <a:pt x="340295" y="3569034"/>
                </a:cubicBezTo>
                <a:cubicBezTo>
                  <a:pt x="302484" y="3517722"/>
                  <a:pt x="280878" y="3486662"/>
                  <a:pt x="275476" y="3475859"/>
                </a:cubicBezTo>
                <a:lnTo>
                  <a:pt x="283578" y="3483961"/>
                </a:lnTo>
                <a:lnTo>
                  <a:pt x="283578" y="3475859"/>
                </a:lnTo>
                <a:cubicBezTo>
                  <a:pt x="283578" y="3470457"/>
                  <a:pt x="275476" y="3458305"/>
                  <a:pt x="259272" y="3439399"/>
                </a:cubicBezTo>
                <a:cubicBezTo>
                  <a:pt x="243068" y="3420495"/>
                  <a:pt x="224162" y="3398889"/>
                  <a:pt x="202558" y="3374581"/>
                </a:cubicBezTo>
                <a:cubicBezTo>
                  <a:pt x="180951" y="3350274"/>
                  <a:pt x="162045" y="3327318"/>
                  <a:pt x="145841" y="3305712"/>
                </a:cubicBezTo>
                <a:cubicBezTo>
                  <a:pt x="129637" y="3284106"/>
                  <a:pt x="118833" y="3267902"/>
                  <a:pt x="113433" y="3257100"/>
                </a:cubicBezTo>
                <a:cubicBezTo>
                  <a:pt x="113433" y="3235493"/>
                  <a:pt x="108031" y="3224689"/>
                  <a:pt x="97227" y="3224689"/>
                </a:cubicBezTo>
                <a:cubicBezTo>
                  <a:pt x="97227" y="3208485"/>
                  <a:pt x="98579" y="3192281"/>
                  <a:pt x="101279" y="3176077"/>
                </a:cubicBezTo>
                <a:cubicBezTo>
                  <a:pt x="103979" y="3159873"/>
                  <a:pt x="105329" y="3143667"/>
                  <a:pt x="105329" y="3127463"/>
                </a:cubicBezTo>
                <a:cubicBezTo>
                  <a:pt x="105329" y="3105857"/>
                  <a:pt x="101279" y="3085602"/>
                  <a:pt x="93177" y="3066696"/>
                </a:cubicBezTo>
                <a:cubicBezTo>
                  <a:pt x="85075" y="3047792"/>
                  <a:pt x="81023" y="3030236"/>
                  <a:pt x="81023" y="3014032"/>
                </a:cubicBezTo>
                <a:lnTo>
                  <a:pt x="72921" y="3014032"/>
                </a:lnTo>
                <a:cubicBezTo>
                  <a:pt x="72921" y="3008630"/>
                  <a:pt x="87775" y="2992426"/>
                  <a:pt x="117483" y="2965419"/>
                </a:cubicBezTo>
                <a:cubicBezTo>
                  <a:pt x="147191" y="2938411"/>
                  <a:pt x="162045" y="2895199"/>
                  <a:pt x="162045" y="2835782"/>
                </a:cubicBezTo>
                <a:cubicBezTo>
                  <a:pt x="162045" y="2797972"/>
                  <a:pt x="155293" y="2772316"/>
                  <a:pt x="141789" y="2758812"/>
                </a:cubicBezTo>
                <a:cubicBezTo>
                  <a:pt x="128287" y="2745308"/>
                  <a:pt x="113433" y="2735856"/>
                  <a:pt x="97227" y="2730454"/>
                </a:cubicBezTo>
                <a:cubicBezTo>
                  <a:pt x="81023" y="2725052"/>
                  <a:pt x="63468" y="2722351"/>
                  <a:pt x="44562" y="2722351"/>
                </a:cubicBezTo>
                <a:cubicBezTo>
                  <a:pt x="25658" y="2722351"/>
                  <a:pt x="10804" y="2714249"/>
                  <a:pt x="0" y="2698045"/>
                </a:cubicBezTo>
                <a:lnTo>
                  <a:pt x="97227" y="2698045"/>
                </a:lnTo>
                <a:cubicBezTo>
                  <a:pt x="81023" y="2584612"/>
                  <a:pt x="60767" y="2502240"/>
                  <a:pt x="36460" y="2450927"/>
                </a:cubicBezTo>
                <a:cubicBezTo>
                  <a:pt x="12154" y="2399613"/>
                  <a:pt x="0" y="2349649"/>
                  <a:pt x="0" y="2301034"/>
                </a:cubicBezTo>
                <a:cubicBezTo>
                  <a:pt x="0" y="2263224"/>
                  <a:pt x="13504" y="2238918"/>
                  <a:pt x="40512" y="2228116"/>
                </a:cubicBezTo>
                <a:cubicBezTo>
                  <a:pt x="67519" y="2217312"/>
                  <a:pt x="95877" y="2207859"/>
                  <a:pt x="125585" y="2199757"/>
                </a:cubicBezTo>
                <a:cubicBezTo>
                  <a:pt x="155293" y="2191655"/>
                  <a:pt x="183651" y="2176801"/>
                  <a:pt x="210660" y="2155195"/>
                </a:cubicBezTo>
                <a:cubicBezTo>
                  <a:pt x="237666" y="2133589"/>
                  <a:pt x="251170" y="2090377"/>
                  <a:pt x="251170" y="2025558"/>
                </a:cubicBezTo>
                <a:cubicBezTo>
                  <a:pt x="251170" y="1976945"/>
                  <a:pt x="232266" y="1940485"/>
                  <a:pt x="194454" y="1916179"/>
                </a:cubicBezTo>
                <a:cubicBezTo>
                  <a:pt x="156643" y="1891873"/>
                  <a:pt x="137739" y="1860812"/>
                  <a:pt x="137739" y="1823002"/>
                </a:cubicBezTo>
                <a:cubicBezTo>
                  <a:pt x="159345" y="1823002"/>
                  <a:pt x="179599" y="1814900"/>
                  <a:pt x="198506" y="1798696"/>
                </a:cubicBezTo>
                <a:cubicBezTo>
                  <a:pt x="217412" y="1782492"/>
                  <a:pt x="243068" y="1774390"/>
                  <a:pt x="275476" y="1774390"/>
                </a:cubicBezTo>
                <a:cubicBezTo>
                  <a:pt x="280878" y="1774390"/>
                  <a:pt x="288980" y="1775740"/>
                  <a:pt x="299784" y="1778440"/>
                </a:cubicBezTo>
                <a:cubicBezTo>
                  <a:pt x="310587" y="1781142"/>
                  <a:pt x="321389" y="1782492"/>
                  <a:pt x="332193" y="1782492"/>
                </a:cubicBezTo>
                <a:cubicBezTo>
                  <a:pt x="348397" y="1782492"/>
                  <a:pt x="359201" y="1775740"/>
                  <a:pt x="364601" y="1762236"/>
                </a:cubicBezTo>
                <a:cubicBezTo>
                  <a:pt x="370003" y="1748732"/>
                  <a:pt x="372703" y="1736579"/>
                  <a:pt x="372703" y="1725775"/>
                </a:cubicBezTo>
                <a:cubicBezTo>
                  <a:pt x="372703" y="1660959"/>
                  <a:pt x="356499" y="1625849"/>
                  <a:pt x="324091" y="1620447"/>
                </a:cubicBezTo>
                <a:cubicBezTo>
                  <a:pt x="291680" y="1615045"/>
                  <a:pt x="275476" y="1596140"/>
                  <a:pt x="275476" y="1563732"/>
                </a:cubicBezTo>
                <a:cubicBezTo>
                  <a:pt x="275476" y="1536724"/>
                  <a:pt x="291680" y="1511066"/>
                  <a:pt x="324091" y="1486759"/>
                </a:cubicBezTo>
                <a:cubicBezTo>
                  <a:pt x="356499" y="1462453"/>
                  <a:pt x="378105" y="1450299"/>
                  <a:pt x="388909" y="1450299"/>
                </a:cubicBezTo>
                <a:cubicBezTo>
                  <a:pt x="405113" y="1450299"/>
                  <a:pt x="419967" y="1453001"/>
                  <a:pt x="433470" y="1458401"/>
                </a:cubicBezTo>
                <a:cubicBezTo>
                  <a:pt x="446974" y="1463803"/>
                  <a:pt x="464530" y="1466503"/>
                  <a:pt x="486136" y="1466503"/>
                </a:cubicBezTo>
                <a:cubicBezTo>
                  <a:pt x="507740" y="1466503"/>
                  <a:pt x="522594" y="1457051"/>
                  <a:pt x="530698" y="1438147"/>
                </a:cubicBezTo>
                <a:cubicBezTo>
                  <a:pt x="538800" y="1419241"/>
                  <a:pt x="556354" y="1409789"/>
                  <a:pt x="583363" y="1409789"/>
                </a:cubicBezTo>
                <a:cubicBezTo>
                  <a:pt x="599567" y="1409789"/>
                  <a:pt x="611719" y="1412489"/>
                  <a:pt x="619821" y="1417891"/>
                </a:cubicBezTo>
                <a:cubicBezTo>
                  <a:pt x="627925" y="1423293"/>
                  <a:pt x="645479" y="1425993"/>
                  <a:pt x="672487" y="1425993"/>
                </a:cubicBezTo>
                <a:cubicBezTo>
                  <a:pt x="694091" y="1425993"/>
                  <a:pt x="714348" y="1416541"/>
                  <a:pt x="733254" y="1397635"/>
                </a:cubicBezTo>
                <a:cubicBezTo>
                  <a:pt x="752158" y="1378731"/>
                  <a:pt x="771064" y="1357124"/>
                  <a:pt x="789968" y="1332818"/>
                </a:cubicBezTo>
                <a:cubicBezTo>
                  <a:pt x="808874" y="1308510"/>
                  <a:pt x="830481" y="1285554"/>
                  <a:pt x="854787" y="1263948"/>
                </a:cubicBezTo>
                <a:cubicBezTo>
                  <a:pt x="879093" y="1242342"/>
                  <a:pt x="907451" y="1231540"/>
                  <a:pt x="939859" y="1231540"/>
                </a:cubicBezTo>
                <a:cubicBezTo>
                  <a:pt x="956066" y="1231540"/>
                  <a:pt x="970920" y="1238292"/>
                  <a:pt x="984422" y="1251796"/>
                </a:cubicBezTo>
                <a:cubicBezTo>
                  <a:pt x="997926" y="1265298"/>
                  <a:pt x="1012780" y="1272050"/>
                  <a:pt x="1028984" y="1272050"/>
                </a:cubicBezTo>
                <a:cubicBezTo>
                  <a:pt x="1050590" y="1272050"/>
                  <a:pt x="1070846" y="1263948"/>
                  <a:pt x="1089753" y="1247744"/>
                </a:cubicBezTo>
                <a:cubicBezTo>
                  <a:pt x="1108657" y="1231540"/>
                  <a:pt x="1126211" y="1215336"/>
                  <a:pt x="1142417" y="1199131"/>
                </a:cubicBezTo>
                <a:cubicBezTo>
                  <a:pt x="1158621" y="1182925"/>
                  <a:pt x="1176175" y="1166721"/>
                  <a:pt x="1195082" y="1150517"/>
                </a:cubicBezTo>
                <a:cubicBezTo>
                  <a:pt x="1213986" y="1134313"/>
                  <a:pt x="1236942" y="1126211"/>
                  <a:pt x="1263950" y="1126211"/>
                </a:cubicBezTo>
                <a:cubicBezTo>
                  <a:pt x="1285556" y="1126211"/>
                  <a:pt x="1303110" y="1131613"/>
                  <a:pt x="1316615" y="1142415"/>
                </a:cubicBezTo>
                <a:cubicBezTo>
                  <a:pt x="1330119" y="1153217"/>
                  <a:pt x="1343623" y="1165371"/>
                  <a:pt x="1357125" y="1178875"/>
                </a:cubicBezTo>
                <a:cubicBezTo>
                  <a:pt x="1370629" y="1192379"/>
                  <a:pt x="1388185" y="1204532"/>
                  <a:pt x="1409791" y="1215336"/>
                </a:cubicBezTo>
                <a:cubicBezTo>
                  <a:pt x="1431395" y="1226138"/>
                  <a:pt x="1463805" y="1231540"/>
                  <a:pt x="1507018" y="1231540"/>
                </a:cubicBezTo>
                <a:cubicBezTo>
                  <a:pt x="1566435" y="1231540"/>
                  <a:pt x="1605595" y="1222088"/>
                  <a:pt x="1624499" y="1203182"/>
                </a:cubicBezTo>
                <a:cubicBezTo>
                  <a:pt x="1643405" y="1184277"/>
                  <a:pt x="1656909" y="1162671"/>
                  <a:pt x="1665011" y="1138363"/>
                </a:cubicBezTo>
                <a:cubicBezTo>
                  <a:pt x="1673114" y="1114057"/>
                  <a:pt x="1679866" y="1092451"/>
                  <a:pt x="1685266" y="1073546"/>
                </a:cubicBezTo>
                <a:cubicBezTo>
                  <a:pt x="1690668" y="1054640"/>
                  <a:pt x="1709574" y="1045188"/>
                  <a:pt x="1741982" y="1045188"/>
                </a:cubicBezTo>
                <a:cubicBezTo>
                  <a:pt x="1763588" y="1045188"/>
                  <a:pt x="1790596" y="1060042"/>
                  <a:pt x="1823005" y="1089750"/>
                </a:cubicBezTo>
                <a:cubicBezTo>
                  <a:pt x="1855413" y="1119459"/>
                  <a:pt x="1887823" y="1134313"/>
                  <a:pt x="1920232" y="1134313"/>
                </a:cubicBezTo>
                <a:cubicBezTo>
                  <a:pt x="1947240" y="1134313"/>
                  <a:pt x="1971546" y="1128911"/>
                  <a:pt x="1993152" y="1118109"/>
                </a:cubicBezTo>
                <a:cubicBezTo>
                  <a:pt x="2003954" y="1112707"/>
                  <a:pt x="2014758" y="1104605"/>
                  <a:pt x="2025560" y="1093801"/>
                </a:cubicBezTo>
                <a:cubicBezTo>
                  <a:pt x="2074175" y="1066794"/>
                  <a:pt x="2130889" y="1049238"/>
                  <a:pt x="2195708" y="1041136"/>
                </a:cubicBezTo>
                <a:cubicBezTo>
                  <a:pt x="2260526" y="1033034"/>
                  <a:pt x="2319943" y="1028984"/>
                  <a:pt x="2373957" y="1028984"/>
                </a:cubicBezTo>
                <a:close/>
                <a:moveTo>
                  <a:pt x="2066073" y="704895"/>
                </a:moveTo>
                <a:lnTo>
                  <a:pt x="2057969" y="712998"/>
                </a:lnTo>
                <a:lnTo>
                  <a:pt x="2058565" y="711904"/>
                </a:lnTo>
                <a:close/>
                <a:moveTo>
                  <a:pt x="3145707" y="0"/>
                </a:moveTo>
                <a:cubicBezTo>
                  <a:pt x="3194321" y="0"/>
                  <a:pt x="3232131" y="13504"/>
                  <a:pt x="3259138" y="40510"/>
                </a:cubicBezTo>
                <a:cubicBezTo>
                  <a:pt x="3286146" y="67519"/>
                  <a:pt x="3305052" y="81023"/>
                  <a:pt x="3315854" y="81023"/>
                </a:cubicBezTo>
                <a:lnTo>
                  <a:pt x="3315854" y="72921"/>
                </a:lnTo>
                <a:cubicBezTo>
                  <a:pt x="3321256" y="94527"/>
                  <a:pt x="3326656" y="113431"/>
                  <a:pt x="3332058" y="129635"/>
                </a:cubicBezTo>
                <a:cubicBezTo>
                  <a:pt x="3342862" y="167447"/>
                  <a:pt x="3359066" y="186351"/>
                  <a:pt x="3380673" y="186351"/>
                </a:cubicBezTo>
                <a:cubicBezTo>
                  <a:pt x="3375270" y="213360"/>
                  <a:pt x="3371219" y="244418"/>
                  <a:pt x="3368518" y="279528"/>
                </a:cubicBezTo>
                <a:cubicBezTo>
                  <a:pt x="3365818" y="314637"/>
                  <a:pt x="3356364" y="348397"/>
                  <a:pt x="3340160" y="380805"/>
                </a:cubicBezTo>
                <a:cubicBezTo>
                  <a:pt x="3323956" y="413213"/>
                  <a:pt x="3302350" y="441572"/>
                  <a:pt x="3275344" y="465880"/>
                </a:cubicBezTo>
                <a:cubicBezTo>
                  <a:pt x="3248335" y="490186"/>
                  <a:pt x="3207825" y="502338"/>
                  <a:pt x="3153809" y="502338"/>
                </a:cubicBezTo>
                <a:cubicBezTo>
                  <a:pt x="3078188" y="502338"/>
                  <a:pt x="3012020" y="484784"/>
                  <a:pt x="2955305" y="449673"/>
                </a:cubicBezTo>
                <a:cubicBezTo>
                  <a:pt x="2898589" y="414565"/>
                  <a:pt x="2870230" y="378105"/>
                  <a:pt x="2870230" y="340295"/>
                </a:cubicBezTo>
                <a:cubicBezTo>
                  <a:pt x="2870230" y="329491"/>
                  <a:pt x="2866180" y="325441"/>
                  <a:pt x="2858078" y="328141"/>
                </a:cubicBezTo>
                <a:cubicBezTo>
                  <a:pt x="2849976" y="330841"/>
                  <a:pt x="2845924" y="324091"/>
                  <a:pt x="2845924" y="307884"/>
                </a:cubicBezTo>
                <a:cubicBezTo>
                  <a:pt x="2845924" y="210658"/>
                  <a:pt x="2876983" y="135037"/>
                  <a:pt x="2939101" y="81023"/>
                </a:cubicBezTo>
                <a:cubicBezTo>
                  <a:pt x="3001217" y="27008"/>
                  <a:pt x="3070086" y="0"/>
                  <a:pt x="3145707" y="0"/>
                </a:cubicBezTo>
                <a:close/>
                <a:moveTo>
                  <a:pt x="1855413" y="0"/>
                </a:moveTo>
                <a:cubicBezTo>
                  <a:pt x="1866217" y="0"/>
                  <a:pt x="1886471" y="9452"/>
                  <a:pt x="1916180" y="28356"/>
                </a:cubicBezTo>
                <a:cubicBezTo>
                  <a:pt x="1945888" y="47262"/>
                  <a:pt x="1982348" y="56715"/>
                  <a:pt x="2025560" y="56715"/>
                </a:cubicBezTo>
                <a:cubicBezTo>
                  <a:pt x="2111985" y="132335"/>
                  <a:pt x="2165999" y="193104"/>
                  <a:pt x="2187606" y="239016"/>
                </a:cubicBezTo>
                <a:cubicBezTo>
                  <a:pt x="2209212" y="284928"/>
                  <a:pt x="2220014" y="351097"/>
                  <a:pt x="2220014" y="437519"/>
                </a:cubicBezTo>
                <a:cubicBezTo>
                  <a:pt x="2214612" y="437519"/>
                  <a:pt x="2203810" y="451024"/>
                  <a:pt x="2187606" y="478032"/>
                </a:cubicBezTo>
                <a:cubicBezTo>
                  <a:pt x="2171401" y="505038"/>
                  <a:pt x="2153845" y="536098"/>
                  <a:pt x="2134941" y="571206"/>
                </a:cubicBezTo>
                <a:cubicBezTo>
                  <a:pt x="2116035" y="606317"/>
                  <a:pt x="2098481" y="638725"/>
                  <a:pt x="2082277" y="668433"/>
                </a:cubicBezTo>
                <a:lnTo>
                  <a:pt x="2058565" y="711902"/>
                </a:lnTo>
                <a:lnTo>
                  <a:pt x="2005304" y="761610"/>
                </a:lnTo>
                <a:cubicBezTo>
                  <a:pt x="1964794" y="794018"/>
                  <a:pt x="1909429" y="810222"/>
                  <a:pt x="1839209" y="810222"/>
                </a:cubicBezTo>
                <a:cubicBezTo>
                  <a:pt x="1752786" y="810222"/>
                  <a:pt x="1670412" y="787266"/>
                  <a:pt x="1592091" y="741354"/>
                </a:cubicBezTo>
                <a:cubicBezTo>
                  <a:pt x="1513768" y="695442"/>
                  <a:pt x="1466506" y="656281"/>
                  <a:pt x="1450301" y="623871"/>
                </a:cubicBezTo>
                <a:cubicBezTo>
                  <a:pt x="1434097" y="613069"/>
                  <a:pt x="1419243" y="577959"/>
                  <a:pt x="1405739" y="518542"/>
                </a:cubicBezTo>
                <a:cubicBezTo>
                  <a:pt x="1392235" y="459126"/>
                  <a:pt x="1385483" y="418615"/>
                  <a:pt x="1385483" y="397009"/>
                </a:cubicBezTo>
                <a:cubicBezTo>
                  <a:pt x="1385483" y="370001"/>
                  <a:pt x="1389535" y="347045"/>
                  <a:pt x="1397637" y="328141"/>
                </a:cubicBezTo>
                <a:cubicBezTo>
                  <a:pt x="1405739" y="309235"/>
                  <a:pt x="1412491" y="286278"/>
                  <a:pt x="1417893" y="259270"/>
                </a:cubicBezTo>
                <a:cubicBezTo>
                  <a:pt x="1434097" y="210658"/>
                  <a:pt x="1458403" y="167445"/>
                  <a:pt x="1490812" y="129635"/>
                </a:cubicBezTo>
                <a:cubicBezTo>
                  <a:pt x="1517820" y="97227"/>
                  <a:pt x="1559683" y="67519"/>
                  <a:pt x="1616397" y="40510"/>
                </a:cubicBezTo>
                <a:cubicBezTo>
                  <a:pt x="1673114" y="13502"/>
                  <a:pt x="1752786" y="0"/>
                  <a:pt x="18554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75311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 Effects 0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409004" y="430705"/>
            <a:ext cx="4325993" cy="5407489"/>
          </a:xfrm>
          <a:custGeom>
            <a:avLst/>
            <a:gdLst>
              <a:gd name="connsiteX0" fmla="*/ 4015142 w 4325993"/>
              <a:gd name="connsiteY0" fmla="*/ 4999498 h 5407489"/>
              <a:gd name="connsiteX1" fmla="*/ 4099331 w 4325993"/>
              <a:gd name="connsiteY1" fmla="*/ 5038355 h 5407489"/>
              <a:gd name="connsiteX2" fmla="*/ 4118758 w 4325993"/>
              <a:gd name="connsiteY2" fmla="*/ 5080450 h 5407489"/>
              <a:gd name="connsiteX3" fmla="*/ 4138187 w 4325993"/>
              <a:gd name="connsiteY3" fmla="*/ 5109591 h 5407489"/>
              <a:gd name="connsiteX4" fmla="*/ 4115521 w 4325993"/>
              <a:gd name="connsiteY4" fmla="*/ 5219685 h 5407489"/>
              <a:gd name="connsiteX5" fmla="*/ 4034569 w 4325993"/>
              <a:gd name="connsiteY5" fmla="*/ 5265016 h 5407489"/>
              <a:gd name="connsiteX6" fmla="*/ 3930953 w 4325993"/>
              <a:gd name="connsiteY6" fmla="*/ 5242349 h 5407489"/>
              <a:gd name="connsiteX7" fmla="*/ 3879145 w 4325993"/>
              <a:gd name="connsiteY7" fmla="*/ 5129020 h 5407489"/>
              <a:gd name="connsiteX8" fmla="*/ 3921240 w 4325993"/>
              <a:gd name="connsiteY8" fmla="*/ 5041594 h 5407489"/>
              <a:gd name="connsiteX9" fmla="*/ 4015142 w 4325993"/>
              <a:gd name="connsiteY9" fmla="*/ 4999498 h 5407489"/>
              <a:gd name="connsiteX10" fmla="*/ 1593105 w 4325993"/>
              <a:gd name="connsiteY10" fmla="*/ 4526749 h 5407489"/>
              <a:gd name="connsiteX11" fmla="*/ 1606057 w 4325993"/>
              <a:gd name="connsiteY11" fmla="*/ 4565605 h 5407489"/>
              <a:gd name="connsiteX12" fmla="*/ 1593105 w 4325993"/>
              <a:gd name="connsiteY12" fmla="*/ 4623891 h 5407489"/>
              <a:gd name="connsiteX13" fmla="*/ 1573677 w 4325993"/>
              <a:gd name="connsiteY13" fmla="*/ 4591511 h 5407489"/>
              <a:gd name="connsiteX14" fmla="*/ 1580153 w 4325993"/>
              <a:gd name="connsiteY14" fmla="*/ 4565605 h 5407489"/>
              <a:gd name="connsiteX15" fmla="*/ 1593105 w 4325993"/>
              <a:gd name="connsiteY15" fmla="*/ 4526749 h 5407489"/>
              <a:gd name="connsiteX16" fmla="*/ 1606057 w 4325993"/>
              <a:gd name="connsiteY16" fmla="*/ 4487893 h 5407489"/>
              <a:gd name="connsiteX17" fmla="*/ 1619009 w 4325993"/>
              <a:gd name="connsiteY17" fmla="*/ 4507322 h 5407489"/>
              <a:gd name="connsiteX18" fmla="*/ 1612533 w 4325993"/>
              <a:gd name="connsiteY18" fmla="*/ 4520273 h 5407489"/>
              <a:gd name="connsiteX19" fmla="*/ 1612533 w 4325993"/>
              <a:gd name="connsiteY19" fmla="*/ 4526749 h 5407489"/>
              <a:gd name="connsiteX20" fmla="*/ 1606057 w 4325993"/>
              <a:gd name="connsiteY20" fmla="*/ 4487893 h 5407489"/>
              <a:gd name="connsiteX21" fmla="*/ 1016737 w 4325993"/>
              <a:gd name="connsiteY21" fmla="*/ 4442559 h 5407489"/>
              <a:gd name="connsiteX22" fmla="*/ 1042643 w 4325993"/>
              <a:gd name="connsiteY22" fmla="*/ 4468464 h 5407489"/>
              <a:gd name="connsiteX23" fmla="*/ 1042644 w 4325993"/>
              <a:gd name="connsiteY23" fmla="*/ 4468464 h 5407489"/>
              <a:gd name="connsiteX24" fmla="*/ 1023215 w 4325993"/>
              <a:gd name="connsiteY24" fmla="*/ 4461988 h 5407489"/>
              <a:gd name="connsiteX25" fmla="*/ 1016739 w 4325993"/>
              <a:gd name="connsiteY25" fmla="*/ 4442561 h 5407489"/>
              <a:gd name="connsiteX26" fmla="*/ 1716152 w 4325993"/>
              <a:gd name="connsiteY26" fmla="*/ 4138186 h 5407489"/>
              <a:gd name="connsiteX27" fmla="*/ 1729103 w 4325993"/>
              <a:gd name="connsiteY27" fmla="*/ 4170566 h 5407489"/>
              <a:gd name="connsiteX28" fmla="*/ 1716152 w 4325993"/>
              <a:gd name="connsiteY28" fmla="*/ 4215898 h 5407489"/>
              <a:gd name="connsiteX29" fmla="*/ 1690247 w 4325993"/>
              <a:gd name="connsiteY29" fmla="*/ 4177042 h 5407489"/>
              <a:gd name="connsiteX30" fmla="*/ 1716152 w 4325993"/>
              <a:gd name="connsiteY30" fmla="*/ 4138186 h 5407489"/>
              <a:gd name="connsiteX31" fmla="*/ 2609843 w 4325993"/>
              <a:gd name="connsiteY31" fmla="*/ 3918001 h 5407489"/>
              <a:gd name="connsiteX32" fmla="*/ 2635746 w 4325993"/>
              <a:gd name="connsiteY32" fmla="*/ 3937428 h 5407489"/>
              <a:gd name="connsiteX33" fmla="*/ 2635746 w 4325993"/>
              <a:gd name="connsiteY33" fmla="*/ 3976285 h 5407489"/>
              <a:gd name="connsiteX34" fmla="*/ 2648699 w 4325993"/>
              <a:gd name="connsiteY34" fmla="*/ 4021617 h 5407489"/>
              <a:gd name="connsiteX35" fmla="*/ 2664889 w 4325993"/>
              <a:gd name="connsiteY35" fmla="*/ 4125233 h 5407489"/>
              <a:gd name="connsiteX36" fmla="*/ 2681079 w 4325993"/>
              <a:gd name="connsiteY36" fmla="*/ 4238564 h 5407489"/>
              <a:gd name="connsiteX37" fmla="*/ 2687555 w 4325993"/>
              <a:gd name="connsiteY37" fmla="*/ 4313039 h 5407489"/>
              <a:gd name="connsiteX38" fmla="*/ 2706983 w 4325993"/>
              <a:gd name="connsiteY38" fmla="*/ 4345419 h 5407489"/>
              <a:gd name="connsiteX39" fmla="*/ 2726411 w 4325993"/>
              <a:gd name="connsiteY39" fmla="*/ 4364847 h 5407489"/>
              <a:gd name="connsiteX40" fmla="*/ 2784695 w 4325993"/>
              <a:gd name="connsiteY40" fmla="*/ 4325991 h 5407489"/>
              <a:gd name="connsiteX41" fmla="*/ 2823551 w 4325993"/>
              <a:gd name="connsiteY41" fmla="*/ 4254754 h 5407489"/>
              <a:gd name="connsiteX42" fmla="*/ 2862407 w 4325993"/>
              <a:gd name="connsiteY42" fmla="*/ 4264468 h 5407489"/>
              <a:gd name="connsiteX43" fmla="*/ 2907740 w 4325993"/>
              <a:gd name="connsiteY43" fmla="*/ 4274183 h 5407489"/>
              <a:gd name="connsiteX44" fmla="*/ 2946596 w 4325993"/>
              <a:gd name="connsiteY44" fmla="*/ 4251517 h 5407489"/>
              <a:gd name="connsiteX45" fmla="*/ 2972500 w 4325993"/>
              <a:gd name="connsiteY45" fmla="*/ 4228851 h 5407489"/>
              <a:gd name="connsiteX46" fmla="*/ 3001642 w 4325993"/>
              <a:gd name="connsiteY46" fmla="*/ 4254754 h 5407489"/>
              <a:gd name="connsiteX47" fmla="*/ 3043737 w 4325993"/>
              <a:gd name="connsiteY47" fmla="*/ 4267707 h 5407489"/>
              <a:gd name="connsiteX48" fmla="*/ 3069641 w 4325993"/>
              <a:gd name="connsiteY48" fmla="*/ 4228851 h 5407489"/>
              <a:gd name="connsiteX49" fmla="*/ 3144116 w 4325993"/>
              <a:gd name="connsiteY49" fmla="*/ 4257993 h 5407489"/>
              <a:gd name="connsiteX50" fmla="*/ 3199162 w 4325993"/>
              <a:gd name="connsiteY50" fmla="*/ 4287134 h 5407489"/>
              <a:gd name="connsiteX51" fmla="*/ 3231542 w 4325993"/>
              <a:gd name="connsiteY51" fmla="*/ 4270944 h 5407489"/>
              <a:gd name="connsiteX52" fmla="*/ 3276874 w 4325993"/>
              <a:gd name="connsiteY52" fmla="*/ 4254754 h 5407489"/>
              <a:gd name="connsiteX53" fmla="*/ 3296302 w 4325993"/>
              <a:gd name="connsiteY53" fmla="*/ 4270944 h 5407489"/>
              <a:gd name="connsiteX54" fmla="*/ 3299541 w 4325993"/>
              <a:gd name="connsiteY54" fmla="*/ 4306563 h 5407489"/>
              <a:gd name="connsiteX55" fmla="*/ 3318968 w 4325993"/>
              <a:gd name="connsiteY55" fmla="*/ 4342181 h 5407489"/>
              <a:gd name="connsiteX56" fmla="*/ 3374014 w 4325993"/>
              <a:gd name="connsiteY56" fmla="*/ 4358372 h 5407489"/>
              <a:gd name="connsiteX57" fmla="*/ 3406394 w 4325993"/>
              <a:gd name="connsiteY57" fmla="*/ 4325991 h 5407489"/>
              <a:gd name="connsiteX58" fmla="*/ 3429060 w 4325993"/>
              <a:gd name="connsiteY58" fmla="*/ 4332467 h 5407489"/>
              <a:gd name="connsiteX59" fmla="*/ 3445250 w 4325993"/>
              <a:gd name="connsiteY59" fmla="*/ 4338943 h 5407489"/>
              <a:gd name="connsiteX60" fmla="*/ 3438775 w 4325993"/>
              <a:gd name="connsiteY60" fmla="*/ 4384276 h 5407489"/>
              <a:gd name="connsiteX61" fmla="*/ 3432299 w 4325993"/>
              <a:gd name="connsiteY61" fmla="*/ 4429608 h 5407489"/>
              <a:gd name="connsiteX62" fmla="*/ 3474393 w 4325993"/>
              <a:gd name="connsiteY62" fmla="*/ 4474941 h 5407489"/>
              <a:gd name="connsiteX63" fmla="*/ 3503535 w 4325993"/>
              <a:gd name="connsiteY63" fmla="*/ 4507320 h 5407489"/>
              <a:gd name="connsiteX64" fmla="*/ 3529439 w 4325993"/>
              <a:gd name="connsiteY64" fmla="*/ 4500844 h 5407489"/>
              <a:gd name="connsiteX65" fmla="*/ 3555344 w 4325993"/>
              <a:gd name="connsiteY65" fmla="*/ 4494368 h 5407489"/>
              <a:gd name="connsiteX66" fmla="*/ 3568295 w 4325993"/>
              <a:gd name="connsiteY66" fmla="*/ 4520272 h 5407489"/>
              <a:gd name="connsiteX67" fmla="*/ 3548868 w 4325993"/>
              <a:gd name="connsiteY67" fmla="*/ 4555890 h 5407489"/>
              <a:gd name="connsiteX68" fmla="*/ 3529439 w 4325993"/>
              <a:gd name="connsiteY68" fmla="*/ 4591509 h 5407489"/>
              <a:gd name="connsiteX69" fmla="*/ 3565058 w 4325993"/>
              <a:gd name="connsiteY69" fmla="*/ 4636840 h 5407489"/>
              <a:gd name="connsiteX70" fmla="*/ 3600675 w 4325993"/>
              <a:gd name="connsiteY70" fmla="*/ 4688649 h 5407489"/>
              <a:gd name="connsiteX71" fmla="*/ 3581248 w 4325993"/>
              <a:gd name="connsiteY71" fmla="*/ 4714553 h 5407489"/>
              <a:gd name="connsiteX72" fmla="*/ 3594200 w 4325993"/>
              <a:gd name="connsiteY72" fmla="*/ 4801980 h 5407489"/>
              <a:gd name="connsiteX73" fmla="*/ 3665436 w 4325993"/>
              <a:gd name="connsiteY73" fmla="*/ 4850550 h 5407489"/>
              <a:gd name="connsiteX74" fmla="*/ 3620104 w 4325993"/>
              <a:gd name="connsiteY74" fmla="*/ 4895882 h 5407489"/>
              <a:gd name="connsiteX75" fmla="*/ 3574771 w 4325993"/>
              <a:gd name="connsiteY75" fmla="*/ 4934739 h 5407489"/>
              <a:gd name="connsiteX76" fmla="*/ 3558581 w 4325993"/>
              <a:gd name="connsiteY76" fmla="*/ 4976832 h 5407489"/>
              <a:gd name="connsiteX77" fmla="*/ 3548868 w 4325993"/>
              <a:gd name="connsiteY77" fmla="*/ 5025402 h 5407489"/>
              <a:gd name="connsiteX78" fmla="*/ 3565058 w 4325993"/>
              <a:gd name="connsiteY78" fmla="*/ 5051307 h 5407489"/>
              <a:gd name="connsiteX79" fmla="*/ 3581248 w 4325993"/>
              <a:gd name="connsiteY79" fmla="*/ 5090163 h 5407489"/>
              <a:gd name="connsiteX80" fmla="*/ 3555344 w 4325993"/>
              <a:gd name="connsiteY80" fmla="*/ 5109591 h 5407489"/>
              <a:gd name="connsiteX81" fmla="*/ 3535915 w 4325993"/>
              <a:gd name="connsiteY81" fmla="*/ 5106353 h 5407489"/>
              <a:gd name="connsiteX82" fmla="*/ 3516488 w 4325993"/>
              <a:gd name="connsiteY82" fmla="*/ 5103114 h 5407489"/>
              <a:gd name="connsiteX83" fmla="*/ 3471155 w 4325993"/>
              <a:gd name="connsiteY83" fmla="*/ 5154923 h 5407489"/>
              <a:gd name="connsiteX84" fmla="*/ 3484106 w 4325993"/>
              <a:gd name="connsiteY84" fmla="*/ 5193779 h 5407489"/>
              <a:gd name="connsiteX85" fmla="*/ 3497059 w 4325993"/>
              <a:gd name="connsiteY85" fmla="*/ 5219685 h 5407489"/>
              <a:gd name="connsiteX86" fmla="*/ 3467917 w 4325993"/>
              <a:gd name="connsiteY86" fmla="*/ 5235875 h 5407489"/>
              <a:gd name="connsiteX87" fmla="*/ 3416109 w 4325993"/>
              <a:gd name="connsiteY87" fmla="*/ 5274731 h 5407489"/>
              <a:gd name="connsiteX88" fmla="*/ 3364300 w 4325993"/>
              <a:gd name="connsiteY88" fmla="*/ 5313587 h 5407489"/>
              <a:gd name="connsiteX89" fmla="*/ 3335158 w 4325993"/>
              <a:gd name="connsiteY89" fmla="*/ 5329777 h 5407489"/>
              <a:gd name="connsiteX90" fmla="*/ 3296302 w 4325993"/>
              <a:gd name="connsiteY90" fmla="*/ 5320063 h 5407489"/>
              <a:gd name="connsiteX91" fmla="*/ 3270398 w 4325993"/>
              <a:gd name="connsiteY91" fmla="*/ 5310348 h 5407489"/>
              <a:gd name="connsiteX92" fmla="*/ 3231542 w 4325993"/>
              <a:gd name="connsiteY92" fmla="*/ 5349204 h 5407489"/>
              <a:gd name="connsiteX93" fmla="*/ 3160306 w 4325993"/>
              <a:gd name="connsiteY93" fmla="*/ 5394537 h 5407489"/>
              <a:gd name="connsiteX94" fmla="*/ 3127924 w 4325993"/>
              <a:gd name="connsiteY94" fmla="*/ 5365394 h 5407489"/>
              <a:gd name="connsiteX95" fmla="*/ 3082593 w 4325993"/>
              <a:gd name="connsiteY95" fmla="*/ 5362157 h 5407489"/>
              <a:gd name="connsiteX96" fmla="*/ 3040498 w 4325993"/>
              <a:gd name="connsiteY96" fmla="*/ 5384823 h 5407489"/>
              <a:gd name="connsiteX97" fmla="*/ 2985452 w 4325993"/>
              <a:gd name="connsiteY97" fmla="*/ 5407489 h 5407489"/>
              <a:gd name="connsiteX98" fmla="*/ 2953072 w 4325993"/>
              <a:gd name="connsiteY98" fmla="*/ 5394537 h 5407489"/>
              <a:gd name="connsiteX99" fmla="*/ 2907740 w 4325993"/>
              <a:gd name="connsiteY99" fmla="*/ 5381586 h 5407489"/>
              <a:gd name="connsiteX100" fmla="*/ 2862407 w 4325993"/>
              <a:gd name="connsiteY100" fmla="*/ 5407489 h 5407489"/>
              <a:gd name="connsiteX101" fmla="*/ 2817075 w 4325993"/>
              <a:gd name="connsiteY101" fmla="*/ 5384823 h 5407489"/>
              <a:gd name="connsiteX102" fmla="*/ 2807361 w 4325993"/>
              <a:gd name="connsiteY102" fmla="*/ 5355680 h 5407489"/>
              <a:gd name="connsiteX103" fmla="*/ 2797648 w 4325993"/>
              <a:gd name="connsiteY103" fmla="*/ 5329777 h 5407489"/>
              <a:gd name="connsiteX104" fmla="*/ 2758791 w 4325993"/>
              <a:gd name="connsiteY104" fmla="*/ 5310348 h 5407489"/>
              <a:gd name="connsiteX105" fmla="*/ 2745839 w 4325993"/>
              <a:gd name="connsiteY105" fmla="*/ 5329777 h 5407489"/>
              <a:gd name="connsiteX106" fmla="*/ 2706983 w 4325993"/>
              <a:gd name="connsiteY106" fmla="*/ 5310348 h 5407489"/>
              <a:gd name="connsiteX107" fmla="*/ 2710221 w 4325993"/>
              <a:gd name="connsiteY107" fmla="*/ 5294158 h 5407489"/>
              <a:gd name="connsiteX108" fmla="*/ 2713459 w 4325993"/>
              <a:gd name="connsiteY108" fmla="*/ 5271492 h 5407489"/>
              <a:gd name="connsiteX109" fmla="*/ 2690793 w 4325993"/>
              <a:gd name="connsiteY109" fmla="*/ 5232636 h 5407489"/>
              <a:gd name="connsiteX110" fmla="*/ 2635746 w 4325993"/>
              <a:gd name="connsiteY110" fmla="*/ 5219685 h 5407489"/>
              <a:gd name="connsiteX111" fmla="*/ 2616319 w 4325993"/>
              <a:gd name="connsiteY111" fmla="*/ 5239112 h 5407489"/>
              <a:gd name="connsiteX112" fmla="*/ 2596890 w 4325993"/>
              <a:gd name="connsiteY112" fmla="*/ 5235875 h 5407489"/>
              <a:gd name="connsiteX113" fmla="*/ 2583938 w 4325993"/>
              <a:gd name="connsiteY113" fmla="*/ 5232636 h 5407489"/>
              <a:gd name="connsiteX114" fmla="*/ 2590414 w 4325993"/>
              <a:gd name="connsiteY114" fmla="*/ 5203493 h 5407489"/>
              <a:gd name="connsiteX115" fmla="*/ 2596890 w 4325993"/>
              <a:gd name="connsiteY115" fmla="*/ 5174352 h 5407489"/>
              <a:gd name="connsiteX116" fmla="*/ 2528892 w 4325993"/>
              <a:gd name="connsiteY116" fmla="*/ 5083687 h 5407489"/>
              <a:gd name="connsiteX117" fmla="*/ 2460893 w 4325993"/>
              <a:gd name="connsiteY117" fmla="*/ 4967119 h 5407489"/>
              <a:gd name="connsiteX118" fmla="*/ 2470608 w 4325993"/>
              <a:gd name="connsiteY118" fmla="*/ 4937976 h 5407489"/>
              <a:gd name="connsiteX119" fmla="*/ 2480322 w 4325993"/>
              <a:gd name="connsiteY119" fmla="*/ 4895882 h 5407489"/>
              <a:gd name="connsiteX120" fmla="*/ 2464132 w 4325993"/>
              <a:gd name="connsiteY120" fmla="*/ 4811694 h 5407489"/>
              <a:gd name="connsiteX121" fmla="*/ 2415562 w 4325993"/>
              <a:gd name="connsiteY121" fmla="*/ 4785790 h 5407489"/>
              <a:gd name="connsiteX122" fmla="*/ 2460893 w 4325993"/>
              <a:gd name="connsiteY122" fmla="*/ 4717791 h 5407489"/>
              <a:gd name="connsiteX123" fmla="*/ 2512702 w 4325993"/>
              <a:gd name="connsiteY123" fmla="*/ 4662745 h 5407489"/>
              <a:gd name="connsiteX124" fmla="*/ 2499749 w 4325993"/>
              <a:gd name="connsiteY124" fmla="*/ 4578557 h 5407489"/>
              <a:gd name="connsiteX125" fmla="*/ 2522415 w 4325993"/>
              <a:gd name="connsiteY125" fmla="*/ 4539700 h 5407489"/>
              <a:gd name="connsiteX126" fmla="*/ 2567748 w 4325993"/>
              <a:gd name="connsiteY126" fmla="*/ 4504082 h 5407489"/>
              <a:gd name="connsiteX127" fmla="*/ 2613080 w 4325993"/>
              <a:gd name="connsiteY127" fmla="*/ 4468464 h 5407489"/>
              <a:gd name="connsiteX128" fmla="*/ 2635746 w 4325993"/>
              <a:gd name="connsiteY128" fmla="*/ 4423132 h 5407489"/>
              <a:gd name="connsiteX129" fmla="*/ 2632509 w 4325993"/>
              <a:gd name="connsiteY129" fmla="*/ 4410179 h 5407489"/>
              <a:gd name="connsiteX130" fmla="*/ 2629270 w 4325993"/>
              <a:gd name="connsiteY130" fmla="*/ 4390752 h 5407489"/>
              <a:gd name="connsiteX131" fmla="*/ 2648699 w 4325993"/>
              <a:gd name="connsiteY131" fmla="*/ 4364847 h 5407489"/>
              <a:gd name="connsiteX132" fmla="*/ 2648699 w 4325993"/>
              <a:gd name="connsiteY132" fmla="*/ 4287134 h 5407489"/>
              <a:gd name="connsiteX133" fmla="*/ 2635746 w 4325993"/>
              <a:gd name="connsiteY133" fmla="*/ 4287134 h 5407489"/>
              <a:gd name="connsiteX134" fmla="*/ 2648699 w 4325993"/>
              <a:gd name="connsiteY134" fmla="*/ 4280660 h 5407489"/>
              <a:gd name="connsiteX135" fmla="*/ 2629270 w 4325993"/>
              <a:gd name="connsiteY135" fmla="*/ 4235327 h 5407489"/>
              <a:gd name="connsiteX136" fmla="*/ 2632509 w 4325993"/>
              <a:gd name="connsiteY136" fmla="*/ 4222375 h 5407489"/>
              <a:gd name="connsiteX137" fmla="*/ 2635746 w 4325993"/>
              <a:gd name="connsiteY137" fmla="*/ 4183518 h 5407489"/>
              <a:gd name="connsiteX138" fmla="*/ 2629270 w 4325993"/>
              <a:gd name="connsiteY138" fmla="*/ 4089616 h 5407489"/>
              <a:gd name="connsiteX139" fmla="*/ 2609843 w 4325993"/>
              <a:gd name="connsiteY139" fmla="*/ 3918001 h 5407489"/>
              <a:gd name="connsiteX140" fmla="*/ 1392350 w 4325993"/>
              <a:gd name="connsiteY140" fmla="*/ 3905050 h 5407489"/>
              <a:gd name="connsiteX141" fmla="*/ 1418253 w 4325993"/>
              <a:gd name="connsiteY141" fmla="*/ 3924479 h 5407489"/>
              <a:gd name="connsiteX142" fmla="*/ 1444157 w 4325993"/>
              <a:gd name="connsiteY142" fmla="*/ 3969810 h 5407489"/>
              <a:gd name="connsiteX143" fmla="*/ 1418253 w 4325993"/>
              <a:gd name="connsiteY143" fmla="*/ 4002191 h 5407489"/>
              <a:gd name="connsiteX144" fmla="*/ 1366444 w 4325993"/>
              <a:gd name="connsiteY144" fmla="*/ 4021619 h 5407489"/>
              <a:gd name="connsiteX145" fmla="*/ 1337304 w 4325993"/>
              <a:gd name="connsiteY145" fmla="*/ 4008666 h 5407489"/>
              <a:gd name="connsiteX146" fmla="*/ 1321113 w 4325993"/>
              <a:gd name="connsiteY146" fmla="*/ 3969810 h 5407489"/>
              <a:gd name="connsiteX147" fmla="*/ 1392350 w 4325993"/>
              <a:gd name="connsiteY147" fmla="*/ 3905050 h 5407489"/>
              <a:gd name="connsiteX148" fmla="*/ 3866195 w 4325993"/>
              <a:gd name="connsiteY148" fmla="*/ 3827338 h 5407489"/>
              <a:gd name="connsiteX149" fmla="*/ 3866195 w 4325993"/>
              <a:gd name="connsiteY149" fmla="*/ 3859718 h 5407489"/>
              <a:gd name="connsiteX150" fmla="*/ 3846766 w 4325993"/>
              <a:gd name="connsiteY150" fmla="*/ 3879146 h 5407489"/>
              <a:gd name="connsiteX151" fmla="*/ 3827339 w 4325993"/>
              <a:gd name="connsiteY151" fmla="*/ 3866194 h 5407489"/>
              <a:gd name="connsiteX152" fmla="*/ 3866195 w 4325993"/>
              <a:gd name="connsiteY152" fmla="*/ 3827338 h 5407489"/>
              <a:gd name="connsiteX153" fmla="*/ 1813290 w 4325993"/>
              <a:gd name="connsiteY153" fmla="*/ 3794958 h 5407489"/>
              <a:gd name="connsiteX154" fmla="*/ 1839194 w 4325993"/>
              <a:gd name="connsiteY154" fmla="*/ 3794958 h 5407489"/>
              <a:gd name="connsiteX155" fmla="*/ 1829480 w 4325993"/>
              <a:gd name="connsiteY155" fmla="*/ 3820861 h 5407489"/>
              <a:gd name="connsiteX156" fmla="*/ 1826243 w 4325993"/>
              <a:gd name="connsiteY156" fmla="*/ 3853241 h 5407489"/>
              <a:gd name="connsiteX157" fmla="*/ 1835956 w 4325993"/>
              <a:gd name="connsiteY157" fmla="*/ 3862956 h 5407489"/>
              <a:gd name="connsiteX158" fmla="*/ 1839194 w 4325993"/>
              <a:gd name="connsiteY158" fmla="*/ 3872670 h 5407489"/>
              <a:gd name="connsiteX159" fmla="*/ 1829480 w 4325993"/>
              <a:gd name="connsiteY159" fmla="*/ 3882384 h 5407489"/>
              <a:gd name="connsiteX160" fmla="*/ 1819766 w 4325993"/>
              <a:gd name="connsiteY160" fmla="*/ 3892097 h 5407489"/>
              <a:gd name="connsiteX161" fmla="*/ 1826243 w 4325993"/>
              <a:gd name="connsiteY161" fmla="*/ 3905050 h 5407489"/>
              <a:gd name="connsiteX162" fmla="*/ 1793863 w 4325993"/>
              <a:gd name="connsiteY162" fmla="*/ 3956859 h 5407489"/>
              <a:gd name="connsiteX163" fmla="*/ 1755007 w 4325993"/>
              <a:gd name="connsiteY163" fmla="*/ 4002191 h 5407489"/>
              <a:gd name="connsiteX164" fmla="*/ 1784148 w 4325993"/>
              <a:gd name="connsiteY164" fmla="*/ 3898574 h 5407489"/>
              <a:gd name="connsiteX165" fmla="*/ 1813290 w 4325993"/>
              <a:gd name="connsiteY165" fmla="*/ 3794958 h 5407489"/>
              <a:gd name="connsiteX166" fmla="*/ 1929860 w 4325993"/>
              <a:gd name="connsiteY166" fmla="*/ 3782005 h 5407489"/>
              <a:gd name="connsiteX167" fmla="*/ 1942813 w 4325993"/>
              <a:gd name="connsiteY167" fmla="*/ 3801434 h 5407489"/>
              <a:gd name="connsiteX168" fmla="*/ 1929860 w 4325993"/>
              <a:gd name="connsiteY168" fmla="*/ 3853241 h 5407489"/>
              <a:gd name="connsiteX169" fmla="*/ 1916908 w 4325993"/>
              <a:gd name="connsiteY169" fmla="*/ 3843528 h 5407489"/>
              <a:gd name="connsiteX170" fmla="*/ 1903957 w 4325993"/>
              <a:gd name="connsiteY170" fmla="*/ 3840290 h 5407489"/>
              <a:gd name="connsiteX171" fmla="*/ 1916908 w 4325993"/>
              <a:gd name="connsiteY171" fmla="*/ 3811148 h 5407489"/>
              <a:gd name="connsiteX172" fmla="*/ 1929860 w 4325993"/>
              <a:gd name="connsiteY172" fmla="*/ 3782005 h 5407489"/>
              <a:gd name="connsiteX173" fmla="*/ 2551559 w 4325993"/>
              <a:gd name="connsiteY173" fmla="*/ 3717244 h 5407489"/>
              <a:gd name="connsiteX174" fmla="*/ 2570988 w 4325993"/>
              <a:gd name="connsiteY174" fmla="*/ 3782004 h 5407489"/>
              <a:gd name="connsiteX175" fmla="*/ 2551559 w 4325993"/>
              <a:gd name="connsiteY175" fmla="*/ 3762576 h 5407489"/>
              <a:gd name="connsiteX176" fmla="*/ 2551559 w 4325993"/>
              <a:gd name="connsiteY176" fmla="*/ 3717244 h 5407489"/>
              <a:gd name="connsiteX177" fmla="*/ 1962240 w 4325993"/>
              <a:gd name="connsiteY177" fmla="*/ 3633057 h 5407489"/>
              <a:gd name="connsiteX178" fmla="*/ 1988145 w 4325993"/>
              <a:gd name="connsiteY178" fmla="*/ 3671913 h 5407489"/>
              <a:gd name="connsiteX179" fmla="*/ 1968716 w 4325993"/>
              <a:gd name="connsiteY179" fmla="*/ 3723722 h 5407489"/>
              <a:gd name="connsiteX180" fmla="*/ 1949289 w 4325993"/>
              <a:gd name="connsiteY180" fmla="*/ 3782005 h 5407489"/>
              <a:gd name="connsiteX181" fmla="*/ 1936337 w 4325993"/>
              <a:gd name="connsiteY181" fmla="*/ 3762578 h 5407489"/>
              <a:gd name="connsiteX182" fmla="*/ 1949289 w 4325993"/>
              <a:gd name="connsiteY182" fmla="*/ 3691342 h 5407489"/>
              <a:gd name="connsiteX183" fmla="*/ 1962240 w 4325993"/>
              <a:gd name="connsiteY183" fmla="*/ 3633057 h 5407489"/>
              <a:gd name="connsiteX184" fmla="*/ 673508 w 4325993"/>
              <a:gd name="connsiteY184" fmla="*/ 3354586 h 5407489"/>
              <a:gd name="connsiteX185" fmla="*/ 667032 w 4325993"/>
              <a:gd name="connsiteY185" fmla="*/ 3361062 h 5407489"/>
              <a:gd name="connsiteX186" fmla="*/ 679984 w 4325993"/>
              <a:gd name="connsiteY186" fmla="*/ 3374014 h 5407489"/>
              <a:gd name="connsiteX187" fmla="*/ 686460 w 4325993"/>
              <a:gd name="connsiteY187" fmla="*/ 3367538 h 5407489"/>
              <a:gd name="connsiteX188" fmla="*/ 686460 w 4325993"/>
              <a:gd name="connsiteY188" fmla="*/ 3432298 h 5407489"/>
              <a:gd name="connsiteX189" fmla="*/ 744744 w 4325993"/>
              <a:gd name="connsiteY189" fmla="*/ 3445250 h 5407489"/>
              <a:gd name="connsiteX190" fmla="*/ 803029 w 4325993"/>
              <a:gd name="connsiteY190" fmla="*/ 3451727 h 5407489"/>
              <a:gd name="connsiteX191" fmla="*/ 835409 w 4325993"/>
              <a:gd name="connsiteY191" fmla="*/ 3438774 h 5407489"/>
              <a:gd name="connsiteX192" fmla="*/ 848361 w 4325993"/>
              <a:gd name="connsiteY192" fmla="*/ 3406394 h 5407489"/>
              <a:gd name="connsiteX193" fmla="*/ 880741 w 4325993"/>
              <a:gd name="connsiteY193" fmla="*/ 3425822 h 5407489"/>
              <a:gd name="connsiteX194" fmla="*/ 874265 w 4325993"/>
              <a:gd name="connsiteY194" fmla="*/ 3484107 h 5407489"/>
              <a:gd name="connsiteX195" fmla="*/ 867789 w 4325993"/>
              <a:gd name="connsiteY195" fmla="*/ 3497059 h 5407489"/>
              <a:gd name="connsiteX196" fmla="*/ 887218 w 4325993"/>
              <a:gd name="connsiteY196" fmla="*/ 3516487 h 5407489"/>
              <a:gd name="connsiteX197" fmla="*/ 906645 w 4325993"/>
              <a:gd name="connsiteY197" fmla="*/ 3529439 h 5407489"/>
              <a:gd name="connsiteX198" fmla="*/ 900169 w 4325993"/>
              <a:gd name="connsiteY198" fmla="*/ 3542390 h 5407489"/>
              <a:gd name="connsiteX199" fmla="*/ 935788 w 4325993"/>
              <a:gd name="connsiteY199" fmla="*/ 3519724 h 5407489"/>
              <a:gd name="connsiteX200" fmla="*/ 977881 w 4325993"/>
              <a:gd name="connsiteY200" fmla="*/ 3497059 h 5407489"/>
              <a:gd name="connsiteX201" fmla="*/ 994071 w 4325993"/>
              <a:gd name="connsiteY201" fmla="*/ 3516487 h 5407489"/>
              <a:gd name="connsiteX202" fmla="*/ 1003786 w 4325993"/>
              <a:gd name="connsiteY202" fmla="*/ 3548867 h 5407489"/>
              <a:gd name="connsiteX203" fmla="*/ 1023214 w 4325993"/>
              <a:gd name="connsiteY203" fmla="*/ 3610389 h 5407489"/>
              <a:gd name="connsiteX204" fmla="*/ 1065309 w 4325993"/>
              <a:gd name="connsiteY204" fmla="*/ 3636293 h 5407489"/>
              <a:gd name="connsiteX205" fmla="*/ 1113878 w 4325993"/>
              <a:gd name="connsiteY205" fmla="*/ 3649245 h 5407489"/>
              <a:gd name="connsiteX206" fmla="*/ 1152735 w 4325993"/>
              <a:gd name="connsiteY206" fmla="*/ 3671911 h 5407489"/>
              <a:gd name="connsiteX207" fmla="*/ 1143021 w 4325993"/>
              <a:gd name="connsiteY207" fmla="*/ 3704291 h 5407489"/>
              <a:gd name="connsiteX208" fmla="*/ 1133306 w 4325993"/>
              <a:gd name="connsiteY208" fmla="*/ 3723720 h 5407489"/>
              <a:gd name="connsiteX209" fmla="*/ 1146258 w 4325993"/>
              <a:gd name="connsiteY209" fmla="*/ 3730196 h 5407489"/>
              <a:gd name="connsiteX210" fmla="*/ 1178638 w 4325993"/>
              <a:gd name="connsiteY210" fmla="*/ 3794956 h 5407489"/>
              <a:gd name="connsiteX211" fmla="*/ 1214257 w 4325993"/>
              <a:gd name="connsiteY211" fmla="*/ 3820860 h 5407489"/>
              <a:gd name="connsiteX212" fmla="*/ 1243400 w 4325993"/>
              <a:gd name="connsiteY212" fmla="*/ 3830575 h 5407489"/>
              <a:gd name="connsiteX213" fmla="*/ 1256351 w 4325993"/>
              <a:gd name="connsiteY213" fmla="*/ 3846765 h 5407489"/>
              <a:gd name="connsiteX214" fmla="*/ 1220733 w 4325993"/>
              <a:gd name="connsiteY214" fmla="*/ 3885621 h 5407489"/>
              <a:gd name="connsiteX215" fmla="*/ 1185115 w 4325993"/>
              <a:gd name="connsiteY215" fmla="*/ 3924477 h 5407489"/>
              <a:gd name="connsiteX216" fmla="*/ 1194828 w 4325993"/>
              <a:gd name="connsiteY216" fmla="*/ 3982761 h 5407489"/>
              <a:gd name="connsiteX217" fmla="*/ 1220733 w 4325993"/>
              <a:gd name="connsiteY217" fmla="*/ 4015141 h 5407489"/>
              <a:gd name="connsiteX218" fmla="*/ 1249875 w 4325993"/>
              <a:gd name="connsiteY218" fmla="*/ 4041046 h 5407489"/>
              <a:gd name="connsiteX219" fmla="*/ 1269303 w 4325993"/>
              <a:gd name="connsiteY219" fmla="*/ 4079902 h 5407489"/>
              <a:gd name="connsiteX220" fmla="*/ 1217494 w 4325993"/>
              <a:gd name="connsiteY220" fmla="*/ 4092853 h 5407489"/>
              <a:gd name="connsiteX221" fmla="*/ 1198067 w 4325993"/>
              <a:gd name="connsiteY221" fmla="*/ 4125233 h 5407489"/>
              <a:gd name="connsiteX222" fmla="*/ 1181877 w 4325993"/>
              <a:gd name="connsiteY222" fmla="*/ 4228851 h 5407489"/>
              <a:gd name="connsiteX223" fmla="*/ 1146258 w 4325993"/>
              <a:gd name="connsiteY223" fmla="*/ 4283897 h 5407489"/>
              <a:gd name="connsiteX224" fmla="*/ 1110640 w 4325993"/>
              <a:gd name="connsiteY224" fmla="*/ 4329229 h 5407489"/>
              <a:gd name="connsiteX225" fmla="*/ 1094450 w 4325993"/>
              <a:gd name="connsiteY225" fmla="*/ 4403703 h 5407489"/>
              <a:gd name="connsiteX226" fmla="*/ 1120355 w 4325993"/>
              <a:gd name="connsiteY226" fmla="*/ 4426369 h 5407489"/>
              <a:gd name="connsiteX227" fmla="*/ 1165687 w 4325993"/>
              <a:gd name="connsiteY227" fmla="*/ 4455512 h 5407489"/>
              <a:gd name="connsiteX228" fmla="*/ 1266066 w 4325993"/>
              <a:gd name="connsiteY228" fmla="*/ 4468464 h 5407489"/>
              <a:gd name="connsiteX229" fmla="*/ 1324349 w 4325993"/>
              <a:gd name="connsiteY229" fmla="*/ 4500844 h 5407489"/>
              <a:gd name="connsiteX230" fmla="*/ 1369682 w 4325993"/>
              <a:gd name="connsiteY230" fmla="*/ 4546177 h 5407489"/>
              <a:gd name="connsiteX231" fmla="*/ 1431204 w 4325993"/>
              <a:gd name="connsiteY231" fmla="*/ 4597984 h 5407489"/>
              <a:gd name="connsiteX232" fmla="*/ 1489488 w 4325993"/>
              <a:gd name="connsiteY232" fmla="*/ 4591509 h 5407489"/>
              <a:gd name="connsiteX233" fmla="*/ 1492727 w 4325993"/>
              <a:gd name="connsiteY233" fmla="*/ 4653032 h 5407489"/>
              <a:gd name="connsiteX234" fmla="*/ 1541297 w 4325993"/>
              <a:gd name="connsiteY234" fmla="*/ 4688649 h 5407489"/>
              <a:gd name="connsiteX235" fmla="*/ 1531583 w 4325993"/>
              <a:gd name="connsiteY235" fmla="*/ 4756648 h 5407489"/>
              <a:gd name="connsiteX236" fmla="*/ 1515393 w 4325993"/>
              <a:gd name="connsiteY236" fmla="*/ 4824646 h 5407489"/>
              <a:gd name="connsiteX237" fmla="*/ 1541297 w 4325993"/>
              <a:gd name="connsiteY237" fmla="*/ 4850550 h 5407489"/>
              <a:gd name="connsiteX238" fmla="*/ 1525107 w 4325993"/>
              <a:gd name="connsiteY238" fmla="*/ 4908833 h 5407489"/>
              <a:gd name="connsiteX239" fmla="*/ 1508917 w 4325993"/>
              <a:gd name="connsiteY239" fmla="*/ 4960642 h 5407489"/>
              <a:gd name="connsiteX240" fmla="*/ 1528344 w 4325993"/>
              <a:gd name="connsiteY240" fmla="*/ 4973595 h 5407489"/>
              <a:gd name="connsiteX241" fmla="*/ 1512154 w 4325993"/>
              <a:gd name="connsiteY241" fmla="*/ 5025402 h 5407489"/>
              <a:gd name="connsiteX242" fmla="*/ 1479774 w 4325993"/>
              <a:gd name="connsiteY242" fmla="*/ 5054545 h 5407489"/>
              <a:gd name="connsiteX243" fmla="*/ 1447394 w 4325993"/>
              <a:gd name="connsiteY243" fmla="*/ 5093401 h 5407489"/>
              <a:gd name="connsiteX244" fmla="*/ 1431204 w 4325993"/>
              <a:gd name="connsiteY244" fmla="*/ 5174352 h 5407489"/>
              <a:gd name="connsiteX245" fmla="*/ 1321112 w 4325993"/>
              <a:gd name="connsiteY245" fmla="*/ 5174352 h 5407489"/>
              <a:gd name="connsiteX246" fmla="*/ 1291969 w 4325993"/>
              <a:gd name="connsiteY246" fmla="*/ 5209969 h 5407489"/>
              <a:gd name="connsiteX247" fmla="*/ 1262827 w 4325993"/>
              <a:gd name="connsiteY247" fmla="*/ 5232636 h 5407489"/>
              <a:gd name="connsiteX248" fmla="*/ 1243400 w 4325993"/>
              <a:gd name="connsiteY248" fmla="*/ 5229398 h 5407489"/>
              <a:gd name="connsiteX249" fmla="*/ 1223971 w 4325993"/>
              <a:gd name="connsiteY249" fmla="*/ 5226159 h 5407489"/>
              <a:gd name="connsiteX250" fmla="*/ 1188352 w 4325993"/>
              <a:gd name="connsiteY250" fmla="*/ 5245588 h 5407489"/>
              <a:gd name="connsiteX251" fmla="*/ 1165687 w 4325993"/>
              <a:gd name="connsiteY251" fmla="*/ 5265016 h 5407489"/>
              <a:gd name="connsiteX252" fmla="*/ 1117116 w 4325993"/>
              <a:gd name="connsiteY252" fmla="*/ 5245588 h 5407489"/>
              <a:gd name="connsiteX253" fmla="*/ 1016737 w 4325993"/>
              <a:gd name="connsiteY253" fmla="*/ 5219685 h 5407489"/>
              <a:gd name="connsiteX254" fmla="*/ 1003786 w 4325993"/>
              <a:gd name="connsiteY254" fmla="*/ 5229398 h 5407489"/>
              <a:gd name="connsiteX255" fmla="*/ 990834 w 4325993"/>
              <a:gd name="connsiteY255" fmla="*/ 5239112 h 5407489"/>
              <a:gd name="connsiteX256" fmla="*/ 919597 w 4325993"/>
              <a:gd name="connsiteY256" fmla="*/ 5209969 h 5407489"/>
              <a:gd name="connsiteX257" fmla="*/ 880741 w 4325993"/>
              <a:gd name="connsiteY257" fmla="*/ 5148447 h 5407489"/>
              <a:gd name="connsiteX258" fmla="*/ 838646 w 4325993"/>
              <a:gd name="connsiteY258" fmla="*/ 5083687 h 5407489"/>
              <a:gd name="connsiteX259" fmla="*/ 757697 w 4325993"/>
              <a:gd name="connsiteY259" fmla="*/ 5038355 h 5407489"/>
              <a:gd name="connsiteX260" fmla="*/ 757697 w 4325993"/>
              <a:gd name="connsiteY260" fmla="*/ 4902359 h 5407489"/>
              <a:gd name="connsiteX261" fmla="*/ 712364 w 4325993"/>
              <a:gd name="connsiteY261" fmla="*/ 4869977 h 5407489"/>
              <a:gd name="connsiteX262" fmla="*/ 738268 w 4325993"/>
              <a:gd name="connsiteY262" fmla="*/ 4837597 h 5407489"/>
              <a:gd name="connsiteX263" fmla="*/ 770649 w 4325993"/>
              <a:gd name="connsiteY263" fmla="*/ 4772838 h 5407489"/>
              <a:gd name="connsiteX264" fmla="*/ 751220 w 4325993"/>
              <a:gd name="connsiteY264" fmla="*/ 4733981 h 5407489"/>
              <a:gd name="connsiteX265" fmla="*/ 809505 w 4325993"/>
              <a:gd name="connsiteY265" fmla="*/ 4640079 h 5407489"/>
              <a:gd name="connsiteX266" fmla="*/ 867789 w 4325993"/>
              <a:gd name="connsiteY266" fmla="*/ 4565604 h 5407489"/>
              <a:gd name="connsiteX267" fmla="*/ 799790 w 4325993"/>
              <a:gd name="connsiteY267" fmla="*/ 4578557 h 5407489"/>
              <a:gd name="connsiteX268" fmla="*/ 764173 w 4325993"/>
              <a:gd name="connsiteY268" fmla="*/ 4607699 h 5407489"/>
              <a:gd name="connsiteX269" fmla="*/ 741506 w 4325993"/>
              <a:gd name="connsiteY269" fmla="*/ 4636840 h 5407489"/>
              <a:gd name="connsiteX270" fmla="*/ 712364 w 4325993"/>
              <a:gd name="connsiteY270" fmla="*/ 4649793 h 5407489"/>
              <a:gd name="connsiteX271" fmla="*/ 657318 w 4325993"/>
              <a:gd name="connsiteY271" fmla="*/ 4627126 h 5407489"/>
              <a:gd name="connsiteX272" fmla="*/ 582843 w 4325993"/>
              <a:gd name="connsiteY272" fmla="*/ 4604460 h 5407489"/>
              <a:gd name="connsiteX273" fmla="*/ 521321 w 4325993"/>
              <a:gd name="connsiteY273" fmla="*/ 4627126 h 5407489"/>
              <a:gd name="connsiteX274" fmla="*/ 459800 w 4325993"/>
              <a:gd name="connsiteY274" fmla="*/ 4649793 h 5407489"/>
              <a:gd name="connsiteX275" fmla="*/ 459800 w 4325993"/>
              <a:gd name="connsiteY275" fmla="*/ 4610936 h 5407489"/>
              <a:gd name="connsiteX276" fmla="*/ 414467 w 4325993"/>
              <a:gd name="connsiteY276" fmla="*/ 4559128 h 5407489"/>
              <a:gd name="connsiteX277" fmla="*/ 336755 w 4325993"/>
              <a:gd name="connsiteY277" fmla="*/ 4520272 h 5407489"/>
              <a:gd name="connsiteX278" fmla="*/ 310850 w 4325993"/>
              <a:gd name="connsiteY278" fmla="*/ 4520272 h 5407489"/>
              <a:gd name="connsiteX279" fmla="*/ 291422 w 4325993"/>
              <a:gd name="connsiteY279" fmla="*/ 4539700 h 5407489"/>
              <a:gd name="connsiteX280" fmla="*/ 294660 w 4325993"/>
              <a:gd name="connsiteY280" fmla="*/ 4546177 h 5407489"/>
              <a:gd name="connsiteX281" fmla="*/ 297899 w 4325993"/>
              <a:gd name="connsiteY281" fmla="*/ 4552653 h 5407489"/>
              <a:gd name="connsiteX282" fmla="*/ 246090 w 4325993"/>
              <a:gd name="connsiteY282" fmla="*/ 4565604 h 5407489"/>
              <a:gd name="connsiteX283" fmla="*/ 236376 w 4325993"/>
              <a:gd name="connsiteY283" fmla="*/ 4474941 h 5407489"/>
              <a:gd name="connsiteX284" fmla="*/ 174854 w 4325993"/>
              <a:gd name="connsiteY284" fmla="*/ 4416656 h 5407489"/>
              <a:gd name="connsiteX285" fmla="*/ 110094 w 4325993"/>
              <a:gd name="connsiteY285" fmla="*/ 4442559 h 5407489"/>
              <a:gd name="connsiteX286" fmla="*/ 100379 w 4325993"/>
              <a:gd name="connsiteY286" fmla="*/ 4413418 h 5407489"/>
              <a:gd name="connsiteX287" fmla="*/ 84189 w 4325993"/>
              <a:gd name="connsiteY287" fmla="*/ 4377799 h 5407489"/>
              <a:gd name="connsiteX288" fmla="*/ 103618 w 4325993"/>
              <a:gd name="connsiteY288" fmla="*/ 4338943 h 5407489"/>
              <a:gd name="connsiteX289" fmla="*/ 87428 w 4325993"/>
              <a:gd name="connsiteY289" fmla="*/ 4274183 h 5407489"/>
              <a:gd name="connsiteX290" fmla="*/ 51809 w 4325993"/>
              <a:gd name="connsiteY290" fmla="*/ 4241803 h 5407489"/>
              <a:gd name="connsiteX291" fmla="*/ 16190 w 4325993"/>
              <a:gd name="connsiteY291" fmla="*/ 4209422 h 5407489"/>
              <a:gd name="connsiteX292" fmla="*/ 0 w 4325993"/>
              <a:gd name="connsiteY292" fmla="*/ 4144662 h 5407489"/>
              <a:gd name="connsiteX293" fmla="*/ 12953 w 4325993"/>
              <a:gd name="connsiteY293" fmla="*/ 4086377 h 5407489"/>
              <a:gd name="connsiteX294" fmla="*/ 38856 w 4325993"/>
              <a:gd name="connsiteY294" fmla="*/ 4002190 h 5407489"/>
              <a:gd name="connsiteX295" fmla="*/ 22666 w 4325993"/>
              <a:gd name="connsiteY295" fmla="*/ 3924477 h 5407489"/>
              <a:gd name="connsiteX296" fmla="*/ 6476 w 4325993"/>
              <a:gd name="connsiteY296" fmla="*/ 3905049 h 5407489"/>
              <a:gd name="connsiteX297" fmla="*/ 16190 w 4325993"/>
              <a:gd name="connsiteY297" fmla="*/ 3859716 h 5407489"/>
              <a:gd name="connsiteX298" fmla="*/ 42095 w 4325993"/>
              <a:gd name="connsiteY298" fmla="*/ 3837050 h 5407489"/>
              <a:gd name="connsiteX299" fmla="*/ 67999 w 4325993"/>
              <a:gd name="connsiteY299" fmla="*/ 3817622 h 5407489"/>
              <a:gd name="connsiteX300" fmla="*/ 77712 w 4325993"/>
              <a:gd name="connsiteY300" fmla="*/ 3782004 h 5407489"/>
              <a:gd name="connsiteX301" fmla="*/ 71236 w 4325993"/>
              <a:gd name="connsiteY301" fmla="*/ 3739910 h 5407489"/>
              <a:gd name="connsiteX302" fmla="*/ 51809 w 4325993"/>
              <a:gd name="connsiteY302" fmla="*/ 3717244 h 5407489"/>
              <a:gd name="connsiteX303" fmla="*/ 77712 w 4325993"/>
              <a:gd name="connsiteY303" fmla="*/ 3684864 h 5407489"/>
              <a:gd name="connsiteX304" fmla="*/ 100379 w 4325993"/>
              <a:gd name="connsiteY304" fmla="*/ 3688101 h 5407489"/>
              <a:gd name="connsiteX305" fmla="*/ 123045 w 4325993"/>
              <a:gd name="connsiteY305" fmla="*/ 3691340 h 5407489"/>
              <a:gd name="connsiteX306" fmla="*/ 148950 w 4325993"/>
              <a:gd name="connsiteY306" fmla="*/ 3665435 h 5407489"/>
              <a:gd name="connsiteX307" fmla="*/ 174854 w 4325993"/>
              <a:gd name="connsiteY307" fmla="*/ 3626579 h 5407489"/>
              <a:gd name="connsiteX308" fmla="*/ 171615 w 4325993"/>
              <a:gd name="connsiteY308" fmla="*/ 3607152 h 5407489"/>
              <a:gd name="connsiteX309" fmla="*/ 168377 w 4325993"/>
              <a:gd name="connsiteY309" fmla="*/ 3594199 h 5407489"/>
              <a:gd name="connsiteX310" fmla="*/ 213710 w 4325993"/>
              <a:gd name="connsiteY310" fmla="*/ 3561819 h 5407489"/>
              <a:gd name="connsiteX311" fmla="*/ 271993 w 4325993"/>
              <a:gd name="connsiteY311" fmla="*/ 3568295 h 5407489"/>
              <a:gd name="connsiteX312" fmla="*/ 271993 w 4325993"/>
              <a:gd name="connsiteY312" fmla="*/ 3555343 h 5407489"/>
              <a:gd name="connsiteX313" fmla="*/ 278470 w 4325993"/>
              <a:gd name="connsiteY313" fmla="*/ 3561819 h 5407489"/>
              <a:gd name="connsiteX314" fmla="*/ 278470 w 4325993"/>
              <a:gd name="connsiteY314" fmla="*/ 3555343 h 5407489"/>
              <a:gd name="connsiteX315" fmla="*/ 281709 w 4325993"/>
              <a:gd name="connsiteY315" fmla="*/ 3542390 h 5407489"/>
              <a:gd name="connsiteX316" fmla="*/ 284946 w 4325993"/>
              <a:gd name="connsiteY316" fmla="*/ 3522963 h 5407489"/>
              <a:gd name="connsiteX317" fmla="*/ 278470 w 4325993"/>
              <a:gd name="connsiteY317" fmla="*/ 3497059 h 5407489"/>
              <a:gd name="connsiteX318" fmla="*/ 271993 w 4325993"/>
              <a:gd name="connsiteY318" fmla="*/ 3484107 h 5407489"/>
              <a:gd name="connsiteX319" fmla="*/ 291422 w 4325993"/>
              <a:gd name="connsiteY319" fmla="*/ 3451727 h 5407489"/>
              <a:gd name="connsiteX320" fmla="*/ 339992 w 4325993"/>
              <a:gd name="connsiteY320" fmla="*/ 3477630 h 5407489"/>
              <a:gd name="connsiteX321" fmla="*/ 388562 w 4325993"/>
              <a:gd name="connsiteY321" fmla="*/ 3510010 h 5407489"/>
              <a:gd name="connsiteX322" fmla="*/ 420943 w 4325993"/>
              <a:gd name="connsiteY322" fmla="*/ 3454964 h 5407489"/>
              <a:gd name="connsiteX323" fmla="*/ 472751 w 4325993"/>
              <a:gd name="connsiteY323" fmla="*/ 3406394 h 5407489"/>
              <a:gd name="connsiteX324" fmla="*/ 531036 w 4325993"/>
              <a:gd name="connsiteY324" fmla="*/ 3432298 h 5407489"/>
              <a:gd name="connsiteX325" fmla="*/ 592558 w 4325993"/>
              <a:gd name="connsiteY325" fmla="*/ 3422584 h 5407489"/>
              <a:gd name="connsiteX326" fmla="*/ 618462 w 4325993"/>
              <a:gd name="connsiteY326" fmla="*/ 3399918 h 5407489"/>
              <a:gd name="connsiteX327" fmla="*/ 634652 w 4325993"/>
              <a:gd name="connsiteY327" fmla="*/ 3374014 h 5407489"/>
              <a:gd name="connsiteX328" fmla="*/ 673508 w 4325993"/>
              <a:gd name="connsiteY328" fmla="*/ 3354586 h 5407489"/>
              <a:gd name="connsiteX329" fmla="*/ 4138188 w 4325993"/>
              <a:gd name="connsiteY329" fmla="*/ 2862408 h 5407489"/>
              <a:gd name="connsiteX330" fmla="*/ 4173806 w 4325993"/>
              <a:gd name="connsiteY330" fmla="*/ 2872121 h 5407489"/>
              <a:gd name="connsiteX331" fmla="*/ 4196472 w 4325993"/>
              <a:gd name="connsiteY331" fmla="*/ 2888311 h 5407489"/>
              <a:gd name="connsiteX332" fmla="*/ 4189996 w 4325993"/>
              <a:gd name="connsiteY332" fmla="*/ 2910977 h 5407489"/>
              <a:gd name="connsiteX333" fmla="*/ 4177045 w 4325993"/>
              <a:gd name="connsiteY333" fmla="*/ 2927167 h 5407489"/>
              <a:gd name="connsiteX334" fmla="*/ 4151140 w 4325993"/>
              <a:gd name="connsiteY334" fmla="*/ 2920691 h 5407489"/>
              <a:gd name="connsiteX335" fmla="*/ 4125236 w 4325993"/>
              <a:gd name="connsiteY335" fmla="*/ 2907740 h 5407489"/>
              <a:gd name="connsiteX336" fmla="*/ 4131712 w 4325993"/>
              <a:gd name="connsiteY336" fmla="*/ 2885074 h 5407489"/>
              <a:gd name="connsiteX337" fmla="*/ 4138188 w 4325993"/>
              <a:gd name="connsiteY337" fmla="*/ 2862408 h 5407489"/>
              <a:gd name="connsiteX338" fmla="*/ 4002191 w 4325993"/>
              <a:gd name="connsiteY338" fmla="*/ 2784697 h 5407489"/>
              <a:gd name="connsiteX339" fmla="*/ 4044286 w 4325993"/>
              <a:gd name="connsiteY339" fmla="*/ 2791173 h 5407489"/>
              <a:gd name="connsiteX340" fmla="*/ 4054000 w 4325993"/>
              <a:gd name="connsiteY340" fmla="*/ 2830029 h 5407489"/>
              <a:gd name="connsiteX341" fmla="*/ 4041047 w 4325993"/>
              <a:gd name="connsiteY341" fmla="*/ 2842980 h 5407489"/>
              <a:gd name="connsiteX342" fmla="*/ 4005430 w 4325993"/>
              <a:gd name="connsiteY342" fmla="*/ 2826790 h 5407489"/>
              <a:gd name="connsiteX343" fmla="*/ 4002191 w 4325993"/>
              <a:gd name="connsiteY343" fmla="*/ 2784697 h 5407489"/>
              <a:gd name="connsiteX344" fmla="*/ 4228852 w 4325993"/>
              <a:gd name="connsiteY344" fmla="*/ 2091761 h 5407489"/>
              <a:gd name="connsiteX345" fmla="*/ 4325993 w 4325993"/>
              <a:gd name="connsiteY345" fmla="*/ 2091761 h 5407489"/>
              <a:gd name="connsiteX346" fmla="*/ 4274184 w 4325993"/>
              <a:gd name="connsiteY346" fmla="*/ 2104712 h 5407489"/>
              <a:gd name="connsiteX347" fmla="*/ 4228852 w 4325993"/>
              <a:gd name="connsiteY347" fmla="*/ 2091761 h 5407489"/>
              <a:gd name="connsiteX348" fmla="*/ 446847 w 4325993"/>
              <a:gd name="connsiteY348" fmla="*/ 1813292 h 5407489"/>
              <a:gd name="connsiteX349" fmla="*/ 472751 w 4325993"/>
              <a:gd name="connsiteY349" fmla="*/ 1826243 h 5407489"/>
              <a:gd name="connsiteX350" fmla="*/ 508369 w 4325993"/>
              <a:gd name="connsiteY350" fmla="*/ 1819767 h 5407489"/>
              <a:gd name="connsiteX351" fmla="*/ 550463 w 4325993"/>
              <a:gd name="connsiteY351" fmla="*/ 1813292 h 5407489"/>
              <a:gd name="connsiteX352" fmla="*/ 556939 w 4325993"/>
              <a:gd name="connsiteY352" fmla="*/ 1819767 h 5407489"/>
              <a:gd name="connsiteX353" fmla="*/ 550463 w 4325993"/>
              <a:gd name="connsiteY353" fmla="*/ 1852148 h 5407489"/>
              <a:gd name="connsiteX354" fmla="*/ 543987 w 4325993"/>
              <a:gd name="connsiteY354" fmla="*/ 1858624 h 5407489"/>
              <a:gd name="connsiteX355" fmla="*/ 560178 w 4325993"/>
              <a:gd name="connsiteY355" fmla="*/ 1865099 h 5407489"/>
              <a:gd name="connsiteX356" fmla="*/ 576368 w 4325993"/>
              <a:gd name="connsiteY356" fmla="*/ 1878052 h 5407489"/>
              <a:gd name="connsiteX357" fmla="*/ 573129 w 4325993"/>
              <a:gd name="connsiteY357" fmla="*/ 1900718 h 5407489"/>
              <a:gd name="connsiteX358" fmla="*/ 569892 w 4325993"/>
              <a:gd name="connsiteY358" fmla="*/ 1916908 h 5407489"/>
              <a:gd name="connsiteX359" fmla="*/ 560178 w 4325993"/>
              <a:gd name="connsiteY359" fmla="*/ 1965478 h 5407489"/>
              <a:gd name="connsiteX360" fmla="*/ 543987 w 4325993"/>
              <a:gd name="connsiteY360" fmla="*/ 2039953 h 5407489"/>
              <a:gd name="connsiteX361" fmla="*/ 508369 w 4325993"/>
              <a:gd name="connsiteY361" fmla="*/ 2107951 h 5407489"/>
              <a:gd name="connsiteX362" fmla="*/ 446847 w 4325993"/>
              <a:gd name="connsiteY362" fmla="*/ 2137092 h 5407489"/>
              <a:gd name="connsiteX363" fmla="*/ 414467 w 4325993"/>
              <a:gd name="connsiteY363" fmla="*/ 2111189 h 5407489"/>
              <a:gd name="connsiteX364" fmla="*/ 407991 w 4325993"/>
              <a:gd name="connsiteY364" fmla="*/ 2052905 h 5407489"/>
              <a:gd name="connsiteX365" fmla="*/ 420943 w 4325993"/>
              <a:gd name="connsiteY365" fmla="*/ 2014049 h 5407489"/>
              <a:gd name="connsiteX366" fmla="*/ 459800 w 4325993"/>
              <a:gd name="connsiteY366" fmla="*/ 1975193 h 5407489"/>
              <a:gd name="connsiteX367" fmla="*/ 537512 w 4325993"/>
              <a:gd name="connsiteY367" fmla="*/ 1852148 h 5407489"/>
              <a:gd name="connsiteX368" fmla="*/ 524559 w 4325993"/>
              <a:gd name="connsiteY368" fmla="*/ 1858624 h 5407489"/>
              <a:gd name="connsiteX369" fmla="*/ 518083 w 4325993"/>
              <a:gd name="connsiteY369" fmla="*/ 1858624 h 5407489"/>
              <a:gd name="connsiteX370" fmla="*/ 508369 w 4325993"/>
              <a:gd name="connsiteY370" fmla="*/ 1858624 h 5407489"/>
              <a:gd name="connsiteX371" fmla="*/ 511607 w 4325993"/>
              <a:gd name="connsiteY371" fmla="*/ 1839195 h 5407489"/>
              <a:gd name="connsiteX372" fmla="*/ 488941 w 4325993"/>
              <a:gd name="connsiteY372" fmla="*/ 1842433 h 5407489"/>
              <a:gd name="connsiteX373" fmla="*/ 466274 w 4325993"/>
              <a:gd name="connsiteY373" fmla="*/ 1845672 h 5407489"/>
              <a:gd name="connsiteX374" fmla="*/ 446847 w 4325993"/>
              <a:gd name="connsiteY374" fmla="*/ 1813292 h 5407489"/>
              <a:gd name="connsiteX375" fmla="*/ 200759 w 4325993"/>
              <a:gd name="connsiteY375" fmla="*/ 1800339 h 5407489"/>
              <a:gd name="connsiteX376" fmla="*/ 259044 w 4325993"/>
              <a:gd name="connsiteY376" fmla="*/ 1803577 h 5407489"/>
              <a:gd name="connsiteX377" fmla="*/ 336756 w 4325993"/>
              <a:gd name="connsiteY377" fmla="*/ 1810053 h 5407489"/>
              <a:gd name="connsiteX378" fmla="*/ 404753 w 4325993"/>
              <a:gd name="connsiteY378" fmla="*/ 1819767 h 5407489"/>
              <a:gd name="connsiteX379" fmla="*/ 433896 w 4325993"/>
              <a:gd name="connsiteY379" fmla="*/ 1832719 h 5407489"/>
              <a:gd name="connsiteX380" fmla="*/ 401516 w 4325993"/>
              <a:gd name="connsiteY380" fmla="*/ 1839195 h 5407489"/>
              <a:gd name="connsiteX381" fmla="*/ 346470 w 4325993"/>
              <a:gd name="connsiteY381" fmla="*/ 1845672 h 5407489"/>
              <a:gd name="connsiteX382" fmla="*/ 265520 w 4325993"/>
              <a:gd name="connsiteY382" fmla="*/ 1852148 h 5407489"/>
              <a:gd name="connsiteX383" fmla="*/ 194282 w 4325993"/>
              <a:gd name="connsiteY383" fmla="*/ 1819767 h 5407489"/>
              <a:gd name="connsiteX384" fmla="*/ 200759 w 4325993"/>
              <a:gd name="connsiteY384" fmla="*/ 1800339 h 5407489"/>
              <a:gd name="connsiteX385" fmla="*/ 3665436 w 4325993"/>
              <a:gd name="connsiteY385" fmla="*/ 783600 h 5407489"/>
              <a:gd name="connsiteX386" fmla="*/ 3707530 w 4325993"/>
              <a:gd name="connsiteY386" fmla="*/ 796553 h 5407489"/>
              <a:gd name="connsiteX387" fmla="*/ 3736672 w 4325993"/>
              <a:gd name="connsiteY387" fmla="*/ 815980 h 5407489"/>
              <a:gd name="connsiteX388" fmla="*/ 3733435 w 4325993"/>
              <a:gd name="connsiteY388" fmla="*/ 832170 h 5407489"/>
              <a:gd name="connsiteX389" fmla="*/ 3730196 w 4325993"/>
              <a:gd name="connsiteY389" fmla="*/ 848360 h 5407489"/>
              <a:gd name="connsiteX390" fmla="*/ 3688103 w 4325993"/>
              <a:gd name="connsiteY390" fmla="*/ 828933 h 5407489"/>
              <a:gd name="connsiteX391" fmla="*/ 3658960 w 4325993"/>
              <a:gd name="connsiteY391" fmla="*/ 796553 h 5407489"/>
              <a:gd name="connsiteX392" fmla="*/ 3665436 w 4325993"/>
              <a:gd name="connsiteY392" fmla="*/ 803028 h 5407489"/>
              <a:gd name="connsiteX393" fmla="*/ 4002190 w 4325993"/>
              <a:gd name="connsiteY393" fmla="*/ 757698 h 5407489"/>
              <a:gd name="connsiteX394" fmla="*/ 3956857 w 4325993"/>
              <a:gd name="connsiteY394" fmla="*/ 803029 h 5407489"/>
              <a:gd name="connsiteX395" fmla="*/ 3879145 w 4325993"/>
              <a:gd name="connsiteY395" fmla="*/ 848362 h 5407489"/>
              <a:gd name="connsiteX396" fmla="*/ 3927716 w 4325993"/>
              <a:gd name="connsiteY396" fmla="*/ 796554 h 5407489"/>
              <a:gd name="connsiteX397" fmla="*/ 4002190 w 4325993"/>
              <a:gd name="connsiteY397" fmla="*/ 757698 h 5407489"/>
              <a:gd name="connsiteX398" fmla="*/ 3710770 w 4325993"/>
              <a:gd name="connsiteY398" fmla="*/ 654079 h 5407489"/>
              <a:gd name="connsiteX399" fmla="*/ 3723721 w 4325993"/>
              <a:gd name="connsiteY399" fmla="*/ 657318 h 5407489"/>
              <a:gd name="connsiteX400" fmla="*/ 3743150 w 4325993"/>
              <a:gd name="connsiteY400" fmla="*/ 660555 h 5407489"/>
              <a:gd name="connsiteX401" fmla="*/ 3730198 w 4325993"/>
              <a:gd name="connsiteY401" fmla="*/ 686459 h 5407489"/>
              <a:gd name="connsiteX402" fmla="*/ 3691341 w 4325993"/>
              <a:gd name="connsiteY402" fmla="*/ 660555 h 5407489"/>
              <a:gd name="connsiteX403" fmla="*/ 3710770 w 4325993"/>
              <a:gd name="connsiteY403" fmla="*/ 654079 h 5407489"/>
              <a:gd name="connsiteX404" fmla="*/ 1709676 w 4325993"/>
              <a:gd name="connsiteY404" fmla="*/ 472751 h 5407489"/>
              <a:gd name="connsiteX405" fmla="*/ 1716152 w 4325993"/>
              <a:gd name="connsiteY405" fmla="*/ 472751 h 5407489"/>
              <a:gd name="connsiteX406" fmla="*/ 1715225 w 4325993"/>
              <a:gd name="connsiteY406" fmla="*/ 475377 h 5407489"/>
              <a:gd name="connsiteX407" fmla="*/ 1942811 w 4325993"/>
              <a:gd name="connsiteY407" fmla="*/ 297897 h 5407489"/>
              <a:gd name="connsiteX408" fmla="*/ 1988144 w 4325993"/>
              <a:gd name="connsiteY408" fmla="*/ 297897 h 5407489"/>
              <a:gd name="connsiteX409" fmla="*/ 1994619 w 4325993"/>
              <a:gd name="connsiteY409" fmla="*/ 336753 h 5407489"/>
              <a:gd name="connsiteX410" fmla="*/ 2014047 w 4325993"/>
              <a:gd name="connsiteY410" fmla="*/ 362658 h 5407489"/>
              <a:gd name="connsiteX411" fmla="*/ 2007571 w 4325993"/>
              <a:gd name="connsiteY411" fmla="*/ 378848 h 5407489"/>
              <a:gd name="connsiteX412" fmla="*/ 2001095 w 4325993"/>
              <a:gd name="connsiteY412" fmla="*/ 401515 h 5407489"/>
              <a:gd name="connsiteX413" fmla="*/ 2033475 w 4325993"/>
              <a:gd name="connsiteY413" fmla="*/ 469512 h 5407489"/>
              <a:gd name="connsiteX414" fmla="*/ 2104712 w 4325993"/>
              <a:gd name="connsiteY414" fmla="*/ 485703 h 5407489"/>
              <a:gd name="connsiteX415" fmla="*/ 2130616 w 4325993"/>
              <a:gd name="connsiteY415" fmla="*/ 472751 h 5407489"/>
              <a:gd name="connsiteX416" fmla="*/ 2185662 w 4325993"/>
              <a:gd name="connsiteY416" fmla="*/ 472751 h 5407489"/>
              <a:gd name="connsiteX417" fmla="*/ 2240708 w 4325993"/>
              <a:gd name="connsiteY417" fmla="*/ 456561 h 5407489"/>
              <a:gd name="connsiteX418" fmla="*/ 2266612 w 4325993"/>
              <a:gd name="connsiteY418" fmla="*/ 401515 h 5407489"/>
              <a:gd name="connsiteX419" fmla="*/ 2263375 w 4325993"/>
              <a:gd name="connsiteY419" fmla="*/ 375609 h 5407489"/>
              <a:gd name="connsiteX420" fmla="*/ 2260137 w 4325993"/>
              <a:gd name="connsiteY420" fmla="*/ 349706 h 5407489"/>
              <a:gd name="connsiteX421" fmla="*/ 2286041 w 4325993"/>
              <a:gd name="connsiteY421" fmla="*/ 327040 h 5407489"/>
              <a:gd name="connsiteX422" fmla="*/ 2298993 w 4325993"/>
              <a:gd name="connsiteY422" fmla="*/ 310850 h 5407489"/>
              <a:gd name="connsiteX423" fmla="*/ 2334611 w 4325993"/>
              <a:gd name="connsiteY423" fmla="*/ 346468 h 5407489"/>
              <a:gd name="connsiteX424" fmla="*/ 2354039 w 4325993"/>
              <a:gd name="connsiteY424" fmla="*/ 398276 h 5407489"/>
              <a:gd name="connsiteX425" fmla="*/ 2376706 w 4325993"/>
              <a:gd name="connsiteY425" fmla="*/ 446846 h 5407489"/>
              <a:gd name="connsiteX426" fmla="*/ 2428513 w 4325993"/>
              <a:gd name="connsiteY426" fmla="*/ 466274 h 5407489"/>
              <a:gd name="connsiteX427" fmla="*/ 2460893 w 4325993"/>
              <a:gd name="connsiteY427" fmla="*/ 446846 h 5407489"/>
              <a:gd name="connsiteX428" fmla="*/ 2512702 w 4325993"/>
              <a:gd name="connsiteY428" fmla="*/ 401515 h 5407489"/>
              <a:gd name="connsiteX429" fmla="*/ 2561271 w 4325993"/>
              <a:gd name="connsiteY429" fmla="*/ 356182 h 5407489"/>
              <a:gd name="connsiteX430" fmla="*/ 2596890 w 4325993"/>
              <a:gd name="connsiteY430" fmla="*/ 336753 h 5407489"/>
              <a:gd name="connsiteX431" fmla="*/ 2632509 w 4325993"/>
              <a:gd name="connsiteY431" fmla="*/ 362658 h 5407489"/>
              <a:gd name="connsiteX432" fmla="*/ 2668126 w 4325993"/>
              <a:gd name="connsiteY432" fmla="*/ 417705 h 5407489"/>
              <a:gd name="connsiteX433" fmla="*/ 2713459 w 4325993"/>
              <a:gd name="connsiteY433" fmla="*/ 472751 h 5407489"/>
              <a:gd name="connsiteX434" fmla="*/ 2791171 w 4325993"/>
              <a:gd name="connsiteY434" fmla="*/ 498654 h 5407489"/>
              <a:gd name="connsiteX435" fmla="*/ 2846217 w 4325993"/>
              <a:gd name="connsiteY435" fmla="*/ 437132 h 5407489"/>
              <a:gd name="connsiteX436" fmla="*/ 2927169 w 4325993"/>
              <a:gd name="connsiteY436" fmla="*/ 375609 h 5407489"/>
              <a:gd name="connsiteX437" fmla="*/ 2956310 w 4325993"/>
              <a:gd name="connsiteY437" fmla="*/ 411228 h 5407489"/>
              <a:gd name="connsiteX438" fmla="*/ 2972500 w 4325993"/>
              <a:gd name="connsiteY438" fmla="*/ 446846 h 5407489"/>
              <a:gd name="connsiteX439" fmla="*/ 2959549 w 4325993"/>
              <a:gd name="connsiteY439" fmla="*/ 498654 h 5407489"/>
              <a:gd name="connsiteX440" fmla="*/ 2947736 w 4325993"/>
              <a:gd name="connsiteY440" fmla="*/ 557746 h 5407489"/>
              <a:gd name="connsiteX441" fmla="*/ 2969262 w 4325993"/>
              <a:gd name="connsiteY441" fmla="*/ 573129 h 5407489"/>
              <a:gd name="connsiteX442" fmla="*/ 3011356 w 4325993"/>
              <a:gd name="connsiteY442" fmla="*/ 621699 h 5407489"/>
              <a:gd name="connsiteX443" fmla="*/ 3095545 w 4325993"/>
              <a:gd name="connsiteY443" fmla="*/ 686459 h 5407489"/>
              <a:gd name="connsiteX444" fmla="*/ 3179733 w 4325993"/>
              <a:gd name="connsiteY444" fmla="*/ 624937 h 5407489"/>
              <a:gd name="connsiteX445" fmla="*/ 3254208 w 4325993"/>
              <a:gd name="connsiteY445" fmla="*/ 492178 h 5407489"/>
              <a:gd name="connsiteX446" fmla="*/ 3322207 w 4325993"/>
              <a:gd name="connsiteY446" fmla="*/ 359420 h 5407489"/>
              <a:gd name="connsiteX447" fmla="*/ 3393443 w 4325993"/>
              <a:gd name="connsiteY447" fmla="*/ 297897 h 5407489"/>
              <a:gd name="connsiteX448" fmla="*/ 3399919 w 4325993"/>
              <a:gd name="connsiteY448" fmla="*/ 336753 h 5407489"/>
              <a:gd name="connsiteX449" fmla="*/ 3406394 w 4325993"/>
              <a:gd name="connsiteY449" fmla="*/ 375609 h 5407489"/>
              <a:gd name="connsiteX450" fmla="*/ 3377253 w 4325993"/>
              <a:gd name="connsiteY450" fmla="*/ 414466 h 5407489"/>
              <a:gd name="connsiteX451" fmla="*/ 3341634 w 4325993"/>
              <a:gd name="connsiteY451" fmla="*/ 466274 h 5407489"/>
              <a:gd name="connsiteX452" fmla="*/ 3348111 w 4325993"/>
              <a:gd name="connsiteY452" fmla="*/ 466274 h 5407489"/>
              <a:gd name="connsiteX453" fmla="*/ 3289825 w 4325993"/>
              <a:gd name="connsiteY453" fmla="*/ 531034 h 5407489"/>
              <a:gd name="connsiteX454" fmla="*/ 3231542 w 4325993"/>
              <a:gd name="connsiteY454" fmla="*/ 679984 h 5407489"/>
              <a:gd name="connsiteX455" fmla="*/ 3231542 w 4325993"/>
              <a:gd name="connsiteY455" fmla="*/ 783600 h 5407489"/>
              <a:gd name="connsiteX456" fmla="*/ 3280112 w 4325993"/>
              <a:gd name="connsiteY456" fmla="*/ 832170 h 5407489"/>
              <a:gd name="connsiteX457" fmla="*/ 3335158 w 4325993"/>
              <a:gd name="connsiteY457" fmla="*/ 874265 h 5407489"/>
              <a:gd name="connsiteX458" fmla="*/ 3406394 w 4325993"/>
              <a:gd name="connsiteY458" fmla="*/ 945501 h 5407489"/>
              <a:gd name="connsiteX459" fmla="*/ 3425823 w 4325993"/>
              <a:gd name="connsiteY459" fmla="*/ 987595 h 5407489"/>
              <a:gd name="connsiteX460" fmla="*/ 3464679 w 4325993"/>
              <a:gd name="connsiteY460" fmla="*/ 997310 h 5407489"/>
              <a:gd name="connsiteX461" fmla="*/ 3639531 w 4325993"/>
              <a:gd name="connsiteY461" fmla="*/ 948739 h 5407489"/>
              <a:gd name="connsiteX462" fmla="*/ 3879145 w 4325993"/>
              <a:gd name="connsiteY462" fmla="*/ 848360 h 5407489"/>
              <a:gd name="connsiteX463" fmla="*/ 3820861 w 4325993"/>
              <a:gd name="connsiteY463" fmla="*/ 935788 h 5407489"/>
              <a:gd name="connsiteX464" fmla="*/ 3704293 w 4325993"/>
              <a:gd name="connsiteY464" fmla="*/ 1023214 h 5407489"/>
              <a:gd name="connsiteX465" fmla="*/ 3739910 w 4325993"/>
              <a:gd name="connsiteY465" fmla="*/ 1075022 h 5407489"/>
              <a:gd name="connsiteX466" fmla="*/ 3769052 w 4325993"/>
              <a:gd name="connsiteY466" fmla="*/ 1133306 h 5407489"/>
              <a:gd name="connsiteX467" fmla="*/ 3710769 w 4325993"/>
              <a:gd name="connsiteY467" fmla="*/ 1087974 h 5407489"/>
              <a:gd name="connsiteX468" fmla="*/ 3658960 w 4325993"/>
              <a:gd name="connsiteY468" fmla="*/ 1042641 h 5407489"/>
              <a:gd name="connsiteX469" fmla="*/ 3597438 w 4325993"/>
              <a:gd name="connsiteY469" fmla="*/ 1087974 h 5407489"/>
              <a:gd name="connsiteX470" fmla="*/ 3548868 w 4325993"/>
              <a:gd name="connsiteY470" fmla="*/ 1152735 h 5407489"/>
              <a:gd name="connsiteX471" fmla="*/ 3581248 w 4325993"/>
              <a:gd name="connsiteY471" fmla="*/ 1214256 h 5407489"/>
              <a:gd name="connsiteX472" fmla="*/ 3633056 w 4325993"/>
              <a:gd name="connsiteY472" fmla="*/ 1295207 h 5407489"/>
              <a:gd name="connsiteX473" fmla="*/ 3662197 w 4325993"/>
              <a:gd name="connsiteY473" fmla="*/ 1275778 h 5407489"/>
              <a:gd name="connsiteX474" fmla="*/ 3717244 w 4325993"/>
              <a:gd name="connsiteY474" fmla="*/ 1256351 h 5407489"/>
              <a:gd name="connsiteX475" fmla="*/ 3756100 w 4325993"/>
              <a:gd name="connsiteY475" fmla="*/ 1295207 h 5407489"/>
              <a:gd name="connsiteX476" fmla="*/ 3730196 w 4325993"/>
              <a:gd name="connsiteY476" fmla="*/ 1334063 h 5407489"/>
              <a:gd name="connsiteX477" fmla="*/ 3697816 w 4325993"/>
              <a:gd name="connsiteY477" fmla="*/ 1340540 h 5407489"/>
              <a:gd name="connsiteX478" fmla="*/ 3743149 w 4325993"/>
              <a:gd name="connsiteY478" fmla="*/ 1369682 h 5407489"/>
              <a:gd name="connsiteX479" fmla="*/ 3788481 w 4325993"/>
              <a:gd name="connsiteY479" fmla="*/ 1418252 h 5407489"/>
              <a:gd name="connsiteX480" fmla="*/ 3756100 w 4325993"/>
              <a:gd name="connsiteY480" fmla="*/ 1483012 h 5407489"/>
              <a:gd name="connsiteX481" fmla="*/ 3723720 w 4325993"/>
              <a:gd name="connsiteY481" fmla="*/ 1547772 h 5407489"/>
              <a:gd name="connsiteX482" fmla="*/ 3749625 w 4325993"/>
              <a:gd name="connsiteY482" fmla="*/ 1583391 h 5407489"/>
              <a:gd name="connsiteX483" fmla="*/ 3804671 w 4325993"/>
              <a:gd name="connsiteY483" fmla="*/ 1638437 h 5407489"/>
              <a:gd name="connsiteX484" fmla="*/ 3862955 w 4325993"/>
              <a:gd name="connsiteY484" fmla="*/ 1709673 h 5407489"/>
              <a:gd name="connsiteX485" fmla="*/ 3905050 w 4325993"/>
              <a:gd name="connsiteY485" fmla="*/ 1780909 h 5407489"/>
              <a:gd name="connsiteX486" fmla="*/ 3820861 w 4325993"/>
              <a:gd name="connsiteY486" fmla="*/ 1848908 h 5407489"/>
              <a:gd name="connsiteX487" fmla="*/ 3775529 w 4325993"/>
              <a:gd name="connsiteY487" fmla="*/ 1975191 h 5407489"/>
              <a:gd name="connsiteX488" fmla="*/ 3814385 w 4325993"/>
              <a:gd name="connsiteY488" fmla="*/ 2049665 h 5407489"/>
              <a:gd name="connsiteX489" fmla="*/ 3892097 w 4325993"/>
              <a:gd name="connsiteY489" fmla="*/ 2072331 h 5407489"/>
              <a:gd name="connsiteX490" fmla="*/ 3937430 w 4325993"/>
              <a:gd name="connsiteY490" fmla="*/ 2062617 h 5407489"/>
              <a:gd name="connsiteX491" fmla="*/ 3989237 w 4325993"/>
              <a:gd name="connsiteY491" fmla="*/ 2039951 h 5407489"/>
              <a:gd name="connsiteX492" fmla="*/ 4021618 w 4325993"/>
              <a:gd name="connsiteY492" fmla="*/ 2062617 h 5407489"/>
              <a:gd name="connsiteX493" fmla="*/ 4060475 w 4325993"/>
              <a:gd name="connsiteY493" fmla="*/ 2091760 h 5407489"/>
              <a:gd name="connsiteX494" fmla="*/ 4076665 w 4325993"/>
              <a:gd name="connsiteY494" fmla="*/ 2085284 h 5407489"/>
              <a:gd name="connsiteX495" fmla="*/ 4092854 w 4325993"/>
              <a:gd name="connsiteY495" fmla="*/ 2078807 h 5407489"/>
              <a:gd name="connsiteX496" fmla="*/ 4112282 w 4325993"/>
              <a:gd name="connsiteY496" fmla="*/ 2098235 h 5407489"/>
              <a:gd name="connsiteX497" fmla="*/ 4131711 w 4325993"/>
              <a:gd name="connsiteY497" fmla="*/ 2094997 h 5407489"/>
              <a:gd name="connsiteX498" fmla="*/ 4151138 w 4325993"/>
              <a:gd name="connsiteY498" fmla="*/ 2091760 h 5407489"/>
              <a:gd name="connsiteX499" fmla="*/ 4160853 w 4325993"/>
              <a:gd name="connsiteY499" fmla="*/ 2094997 h 5407489"/>
              <a:gd name="connsiteX500" fmla="*/ 4170567 w 4325993"/>
              <a:gd name="connsiteY500" fmla="*/ 2098235 h 5407489"/>
              <a:gd name="connsiteX501" fmla="*/ 4177043 w 4325993"/>
              <a:gd name="connsiteY501" fmla="*/ 2098235 h 5407489"/>
              <a:gd name="connsiteX502" fmla="*/ 4144663 w 4325993"/>
              <a:gd name="connsiteY502" fmla="*/ 2104711 h 5407489"/>
              <a:gd name="connsiteX503" fmla="*/ 4053998 w 4325993"/>
              <a:gd name="connsiteY503" fmla="*/ 2104711 h 5407489"/>
              <a:gd name="connsiteX504" fmla="*/ 3995713 w 4325993"/>
              <a:gd name="connsiteY504" fmla="*/ 2130616 h 5407489"/>
              <a:gd name="connsiteX505" fmla="*/ 3940667 w 4325993"/>
              <a:gd name="connsiteY505" fmla="*/ 2124140 h 5407489"/>
              <a:gd name="connsiteX506" fmla="*/ 3885621 w 4325993"/>
              <a:gd name="connsiteY506" fmla="*/ 2117664 h 5407489"/>
              <a:gd name="connsiteX507" fmla="*/ 3769052 w 4325993"/>
              <a:gd name="connsiteY507" fmla="*/ 2227756 h 5407489"/>
              <a:gd name="connsiteX508" fmla="*/ 3772291 w 4325993"/>
              <a:gd name="connsiteY508" fmla="*/ 2263375 h 5407489"/>
              <a:gd name="connsiteX509" fmla="*/ 3775529 w 4325993"/>
              <a:gd name="connsiteY509" fmla="*/ 2292516 h 5407489"/>
              <a:gd name="connsiteX510" fmla="*/ 3752862 w 4325993"/>
              <a:gd name="connsiteY510" fmla="*/ 2354038 h 5407489"/>
              <a:gd name="connsiteX511" fmla="*/ 3730196 w 4325993"/>
              <a:gd name="connsiteY511" fmla="*/ 2402609 h 5407489"/>
              <a:gd name="connsiteX512" fmla="*/ 3785242 w 4325993"/>
              <a:gd name="connsiteY512" fmla="*/ 2431751 h 5407489"/>
              <a:gd name="connsiteX513" fmla="*/ 3840288 w 4325993"/>
              <a:gd name="connsiteY513" fmla="*/ 2493273 h 5407489"/>
              <a:gd name="connsiteX514" fmla="*/ 3824099 w 4325993"/>
              <a:gd name="connsiteY514" fmla="*/ 2519178 h 5407489"/>
              <a:gd name="connsiteX515" fmla="*/ 3807909 w 4325993"/>
              <a:gd name="connsiteY515" fmla="*/ 2545082 h 5407489"/>
              <a:gd name="connsiteX516" fmla="*/ 3827337 w 4325993"/>
              <a:gd name="connsiteY516" fmla="*/ 2564509 h 5407489"/>
              <a:gd name="connsiteX517" fmla="*/ 3840288 w 4325993"/>
              <a:gd name="connsiteY517" fmla="*/ 2590414 h 5407489"/>
              <a:gd name="connsiteX518" fmla="*/ 3853241 w 4325993"/>
              <a:gd name="connsiteY518" fmla="*/ 2616318 h 5407489"/>
              <a:gd name="connsiteX519" fmla="*/ 3866194 w 4325993"/>
              <a:gd name="connsiteY519" fmla="*/ 2661650 h 5407489"/>
              <a:gd name="connsiteX520" fmla="*/ 3801432 w 4325993"/>
              <a:gd name="connsiteY520" fmla="*/ 2694030 h 5407489"/>
              <a:gd name="connsiteX521" fmla="*/ 3749625 w 4325993"/>
              <a:gd name="connsiteY521" fmla="*/ 2690793 h 5407489"/>
              <a:gd name="connsiteX522" fmla="*/ 3704293 w 4325993"/>
              <a:gd name="connsiteY522" fmla="*/ 2687554 h 5407489"/>
              <a:gd name="connsiteX523" fmla="*/ 3649246 w 4325993"/>
              <a:gd name="connsiteY523" fmla="*/ 2716696 h 5407489"/>
              <a:gd name="connsiteX524" fmla="*/ 3613628 w 4325993"/>
              <a:gd name="connsiteY524" fmla="*/ 2771743 h 5407489"/>
              <a:gd name="connsiteX525" fmla="*/ 3603914 w 4325993"/>
              <a:gd name="connsiteY525" fmla="*/ 2807361 h 5407489"/>
              <a:gd name="connsiteX526" fmla="*/ 3581248 w 4325993"/>
              <a:gd name="connsiteY526" fmla="*/ 2888311 h 5407489"/>
              <a:gd name="connsiteX527" fmla="*/ 3552105 w 4325993"/>
              <a:gd name="connsiteY527" fmla="*/ 2969262 h 5407489"/>
              <a:gd name="connsiteX528" fmla="*/ 3516488 w 4325993"/>
              <a:gd name="connsiteY528" fmla="*/ 3011356 h 5407489"/>
              <a:gd name="connsiteX529" fmla="*/ 3519725 w 4325993"/>
              <a:gd name="connsiteY529" fmla="*/ 3053450 h 5407489"/>
              <a:gd name="connsiteX530" fmla="*/ 3529439 w 4325993"/>
              <a:gd name="connsiteY530" fmla="*/ 3095545 h 5407489"/>
              <a:gd name="connsiteX531" fmla="*/ 3571534 w 4325993"/>
              <a:gd name="connsiteY531" fmla="*/ 3127925 h 5407489"/>
              <a:gd name="connsiteX532" fmla="*/ 3607151 w 4325993"/>
              <a:gd name="connsiteY532" fmla="*/ 3173257 h 5407489"/>
              <a:gd name="connsiteX533" fmla="*/ 3594200 w 4325993"/>
              <a:gd name="connsiteY533" fmla="*/ 3205637 h 5407489"/>
              <a:gd name="connsiteX534" fmla="*/ 3542391 w 4325993"/>
              <a:gd name="connsiteY534" fmla="*/ 3231541 h 5407489"/>
              <a:gd name="connsiteX535" fmla="*/ 3490583 w 4325993"/>
              <a:gd name="connsiteY535" fmla="*/ 3192684 h 5407489"/>
              <a:gd name="connsiteX536" fmla="*/ 3393443 w 4325993"/>
              <a:gd name="connsiteY536" fmla="*/ 3153828 h 5407489"/>
              <a:gd name="connsiteX537" fmla="*/ 3299541 w 4325993"/>
              <a:gd name="connsiteY537" fmla="*/ 3205637 h 5407489"/>
              <a:gd name="connsiteX538" fmla="*/ 3231542 w 4325993"/>
              <a:gd name="connsiteY538" fmla="*/ 3309253 h 5407489"/>
              <a:gd name="connsiteX539" fmla="*/ 3247732 w 4325993"/>
              <a:gd name="connsiteY539" fmla="*/ 3357824 h 5407489"/>
              <a:gd name="connsiteX540" fmla="*/ 3263922 w 4325993"/>
              <a:gd name="connsiteY540" fmla="*/ 3412871 h 5407489"/>
              <a:gd name="connsiteX541" fmla="*/ 3241256 w 4325993"/>
              <a:gd name="connsiteY541" fmla="*/ 3461440 h 5407489"/>
              <a:gd name="connsiteX542" fmla="*/ 3192686 w 4325993"/>
              <a:gd name="connsiteY542" fmla="*/ 3471154 h 5407489"/>
              <a:gd name="connsiteX543" fmla="*/ 3176496 w 4325993"/>
              <a:gd name="connsiteY543" fmla="*/ 3445250 h 5407489"/>
              <a:gd name="connsiteX544" fmla="*/ 3147353 w 4325993"/>
              <a:gd name="connsiteY544" fmla="*/ 3419347 h 5407489"/>
              <a:gd name="connsiteX545" fmla="*/ 3140877 w 4325993"/>
              <a:gd name="connsiteY545" fmla="*/ 3425822 h 5407489"/>
              <a:gd name="connsiteX546" fmla="*/ 3121450 w 4325993"/>
              <a:gd name="connsiteY546" fmla="*/ 3399918 h 5407489"/>
              <a:gd name="connsiteX547" fmla="*/ 3084930 w 4325993"/>
              <a:gd name="connsiteY547" fmla="*/ 3375569 h 5407489"/>
              <a:gd name="connsiteX548" fmla="*/ 3063165 w 4325993"/>
              <a:gd name="connsiteY548" fmla="*/ 3383728 h 5407489"/>
              <a:gd name="connsiteX549" fmla="*/ 3008118 w 4325993"/>
              <a:gd name="connsiteY549" fmla="*/ 3416108 h 5407489"/>
              <a:gd name="connsiteX550" fmla="*/ 2949835 w 4325993"/>
              <a:gd name="connsiteY550" fmla="*/ 3474393 h 5407489"/>
              <a:gd name="connsiteX551" fmla="*/ 2914216 w 4325993"/>
              <a:gd name="connsiteY551" fmla="*/ 3568295 h 5407489"/>
              <a:gd name="connsiteX552" fmla="*/ 2881836 w 4325993"/>
              <a:gd name="connsiteY552" fmla="*/ 3613628 h 5407489"/>
              <a:gd name="connsiteX553" fmla="*/ 2807361 w 4325993"/>
              <a:gd name="connsiteY553" fmla="*/ 3633055 h 5407489"/>
              <a:gd name="connsiteX554" fmla="*/ 2723173 w 4325993"/>
              <a:gd name="connsiteY554" fmla="*/ 3642769 h 5407489"/>
              <a:gd name="connsiteX555" fmla="*/ 2661650 w 4325993"/>
              <a:gd name="connsiteY555" fmla="*/ 3646008 h 5407489"/>
              <a:gd name="connsiteX556" fmla="*/ 2642223 w 4325993"/>
              <a:gd name="connsiteY556" fmla="*/ 3626579 h 5407489"/>
              <a:gd name="connsiteX557" fmla="*/ 2609843 w 4325993"/>
              <a:gd name="connsiteY557" fmla="*/ 3620103 h 5407489"/>
              <a:gd name="connsiteX558" fmla="*/ 2609843 w 4325993"/>
              <a:gd name="connsiteY558" fmla="*/ 3658959 h 5407489"/>
              <a:gd name="connsiteX559" fmla="*/ 2616319 w 4325993"/>
              <a:gd name="connsiteY559" fmla="*/ 3652484 h 5407489"/>
              <a:gd name="connsiteX560" fmla="*/ 2622794 w 4325993"/>
              <a:gd name="connsiteY560" fmla="*/ 3655721 h 5407489"/>
              <a:gd name="connsiteX561" fmla="*/ 2629270 w 4325993"/>
              <a:gd name="connsiteY561" fmla="*/ 3658959 h 5407489"/>
              <a:gd name="connsiteX562" fmla="*/ 2613080 w 4325993"/>
              <a:gd name="connsiteY562" fmla="*/ 3668674 h 5407489"/>
              <a:gd name="connsiteX563" fmla="*/ 2590414 w 4325993"/>
              <a:gd name="connsiteY563" fmla="*/ 3665435 h 5407489"/>
              <a:gd name="connsiteX564" fmla="*/ 2596890 w 4325993"/>
              <a:gd name="connsiteY564" fmla="*/ 3665435 h 5407489"/>
              <a:gd name="connsiteX565" fmla="*/ 2596890 w 4325993"/>
              <a:gd name="connsiteY565" fmla="*/ 3607152 h 5407489"/>
              <a:gd name="connsiteX566" fmla="*/ 2567748 w 4325993"/>
              <a:gd name="connsiteY566" fmla="*/ 3613628 h 5407489"/>
              <a:gd name="connsiteX567" fmla="*/ 2538605 w 4325993"/>
              <a:gd name="connsiteY567" fmla="*/ 3620103 h 5407489"/>
              <a:gd name="connsiteX568" fmla="*/ 2532130 w 4325993"/>
              <a:gd name="connsiteY568" fmla="*/ 3607152 h 5407489"/>
              <a:gd name="connsiteX569" fmla="*/ 2525654 w 4325993"/>
              <a:gd name="connsiteY569" fmla="*/ 3610389 h 5407489"/>
              <a:gd name="connsiteX570" fmla="*/ 2519178 w 4325993"/>
              <a:gd name="connsiteY570" fmla="*/ 3613628 h 5407489"/>
              <a:gd name="connsiteX571" fmla="*/ 2512702 w 4325993"/>
              <a:gd name="connsiteY571" fmla="*/ 3607152 h 5407489"/>
              <a:gd name="connsiteX572" fmla="*/ 2512702 w 4325993"/>
              <a:gd name="connsiteY572" fmla="*/ 3594199 h 5407489"/>
              <a:gd name="connsiteX573" fmla="*/ 2409086 w 4325993"/>
              <a:gd name="connsiteY573" fmla="*/ 3603913 h 5407489"/>
              <a:gd name="connsiteX574" fmla="*/ 2350801 w 4325993"/>
              <a:gd name="connsiteY574" fmla="*/ 3678388 h 5407489"/>
              <a:gd name="connsiteX575" fmla="*/ 2357277 w 4325993"/>
              <a:gd name="connsiteY575" fmla="*/ 3762576 h 5407489"/>
              <a:gd name="connsiteX576" fmla="*/ 2363753 w 4325993"/>
              <a:gd name="connsiteY576" fmla="*/ 3814384 h 5407489"/>
              <a:gd name="connsiteX577" fmla="*/ 2347563 w 4325993"/>
              <a:gd name="connsiteY577" fmla="*/ 3862955 h 5407489"/>
              <a:gd name="connsiteX578" fmla="*/ 2318421 w 4325993"/>
              <a:gd name="connsiteY578" fmla="*/ 3892096 h 5407489"/>
              <a:gd name="connsiteX579" fmla="*/ 2292517 w 4325993"/>
              <a:gd name="connsiteY579" fmla="*/ 3853240 h 5407489"/>
              <a:gd name="connsiteX580" fmla="*/ 2286041 w 4325993"/>
              <a:gd name="connsiteY580" fmla="*/ 3782004 h 5407489"/>
              <a:gd name="connsiteX581" fmla="*/ 2289278 w 4325993"/>
              <a:gd name="connsiteY581" fmla="*/ 3730196 h 5407489"/>
              <a:gd name="connsiteX582" fmla="*/ 2292517 w 4325993"/>
              <a:gd name="connsiteY582" fmla="*/ 3691340 h 5407489"/>
              <a:gd name="connsiteX583" fmla="*/ 2273088 w 4325993"/>
              <a:gd name="connsiteY583" fmla="*/ 3649245 h 5407489"/>
              <a:gd name="connsiteX584" fmla="*/ 2253661 w 4325993"/>
              <a:gd name="connsiteY584" fmla="*/ 3620103 h 5407489"/>
              <a:gd name="connsiteX585" fmla="*/ 2260137 w 4325993"/>
              <a:gd name="connsiteY585" fmla="*/ 3607152 h 5407489"/>
              <a:gd name="connsiteX586" fmla="*/ 2221281 w 4325993"/>
              <a:gd name="connsiteY586" fmla="*/ 3600675 h 5407489"/>
              <a:gd name="connsiteX587" fmla="*/ 2130616 w 4325993"/>
              <a:gd name="connsiteY587" fmla="*/ 3636293 h 5407489"/>
              <a:gd name="connsiteX588" fmla="*/ 2114426 w 4325993"/>
              <a:gd name="connsiteY588" fmla="*/ 3720481 h 5407489"/>
              <a:gd name="connsiteX589" fmla="*/ 2098236 w 4325993"/>
              <a:gd name="connsiteY589" fmla="*/ 3814384 h 5407489"/>
              <a:gd name="connsiteX590" fmla="*/ 2014047 w 4325993"/>
              <a:gd name="connsiteY590" fmla="*/ 3879145 h 5407489"/>
              <a:gd name="connsiteX591" fmla="*/ 2001095 w 4325993"/>
              <a:gd name="connsiteY591" fmla="*/ 3853240 h 5407489"/>
              <a:gd name="connsiteX592" fmla="*/ 1988144 w 4325993"/>
              <a:gd name="connsiteY592" fmla="*/ 3833812 h 5407489"/>
              <a:gd name="connsiteX593" fmla="*/ 1991381 w 4325993"/>
              <a:gd name="connsiteY593" fmla="*/ 3817622 h 5407489"/>
              <a:gd name="connsiteX594" fmla="*/ 1994619 w 4325993"/>
              <a:gd name="connsiteY594" fmla="*/ 3807909 h 5407489"/>
              <a:gd name="connsiteX595" fmla="*/ 1988144 w 4325993"/>
              <a:gd name="connsiteY595" fmla="*/ 3782004 h 5407489"/>
              <a:gd name="connsiteX596" fmla="*/ 2007571 w 4325993"/>
              <a:gd name="connsiteY596" fmla="*/ 3749624 h 5407489"/>
              <a:gd name="connsiteX597" fmla="*/ 2014047 w 4325993"/>
              <a:gd name="connsiteY597" fmla="*/ 3704291 h 5407489"/>
              <a:gd name="connsiteX598" fmla="*/ 2027000 w 4325993"/>
              <a:gd name="connsiteY598" fmla="*/ 3684864 h 5407489"/>
              <a:gd name="connsiteX599" fmla="*/ 2023761 w 4325993"/>
              <a:gd name="connsiteY599" fmla="*/ 3620103 h 5407489"/>
              <a:gd name="connsiteX600" fmla="*/ 1988144 w 4325993"/>
              <a:gd name="connsiteY600" fmla="*/ 3607152 h 5407489"/>
              <a:gd name="connsiteX601" fmla="*/ 1981668 w 4325993"/>
              <a:gd name="connsiteY601" fmla="*/ 3633055 h 5407489"/>
              <a:gd name="connsiteX602" fmla="*/ 1968715 w 4325993"/>
              <a:gd name="connsiteY602" fmla="*/ 3607152 h 5407489"/>
              <a:gd name="connsiteX603" fmla="*/ 1916906 w 4325993"/>
              <a:gd name="connsiteY603" fmla="*/ 3581246 h 5407489"/>
              <a:gd name="connsiteX604" fmla="*/ 1878050 w 4325993"/>
              <a:gd name="connsiteY604" fmla="*/ 3610389 h 5407489"/>
              <a:gd name="connsiteX605" fmla="*/ 1858623 w 4325993"/>
              <a:gd name="connsiteY605" fmla="*/ 3652484 h 5407489"/>
              <a:gd name="connsiteX606" fmla="*/ 1865099 w 4325993"/>
              <a:gd name="connsiteY606" fmla="*/ 3681625 h 5407489"/>
              <a:gd name="connsiteX607" fmla="*/ 1871575 w 4325993"/>
              <a:gd name="connsiteY607" fmla="*/ 3710768 h 5407489"/>
              <a:gd name="connsiteX608" fmla="*/ 1852146 w 4325993"/>
              <a:gd name="connsiteY608" fmla="*/ 3730196 h 5407489"/>
              <a:gd name="connsiteX609" fmla="*/ 1832719 w 4325993"/>
              <a:gd name="connsiteY609" fmla="*/ 3762576 h 5407489"/>
              <a:gd name="connsiteX610" fmla="*/ 1826243 w 4325993"/>
              <a:gd name="connsiteY610" fmla="*/ 3730196 h 5407489"/>
              <a:gd name="connsiteX611" fmla="*/ 1826243 w 4325993"/>
              <a:gd name="connsiteY611" fmla="*/ 3678388 h 5407489"/>
              <a:gd name="connsiteX612" fmla="*/ 1832719 w 4325993"/>
              <a:gd name="connsiteY612" fmla="*/ 3681625 h 5407489"/>
              <a:gd name="connsiteX613" fmla="*/ 1839194 w 4325993"/>
              <a:gd name="connsiteY613" fmla="*/ 3684864 h 5407489"/>
              <a:gd name="connsiteX614" fmla="*/ 1845670 w 4325993"/>
              <a:gd name="connsiteY614" fmla="*/ 3678388 h 5407489"/>
              <a:gd name="connsiteX615" fmla="*/ 1797100 w 4325993"/>
              <a:gd name="connsiteY615" fmla="*/ 3636293 h 5407489"/>
              <a:gd name="connsiteX616" fmla="*/ 1693484 w 4325993"/>
              <a:gd name="connsiteY616" fmla="*/ 3568295 h 5407489"/>
              <a:gd name="connsiteX617" fmla="*/ 1589867 w 4325993"/>
              <a:gd name="connsiteY617" fmla="*/ 3484107 h 5407489"/>
              <a:gd name="connsiteX618" fmla="*/ 1541297 w 4325993"/>
              <a:gd name="connsiteY618" fmla="*/ 3393442 h 5407489"/>
              <a:gd name="connsiteX619" fmla="*/ 1457108 w 4325993"/>
              <a:gd name="connsiteY619" fmla="*/ 3419347 h 5407489"/>
              <a:gd name="connsiteX620" fmla="*/ 1392348 w 4325993"/>
              <a:gd name="connsiteY620" fmla="*/ 3432298 h 5407489"/>
              <a:gd name="connsiteX621" fmla="*/ 1340539 w 4325993"/>
              <a:gd name="connsiteY621" fmla="*/ 3406394 h 5407489"/>
              <a:gd name="connsiteX622" fmla="*/ 1295207 w 4325993"/>
              <a:gd name="connsiteY622" fmla="*/ 3354586 h 5407489"/>
              <a:gd name="connsiteX623" fmla="*/ 1353492 w 4325993"/>
              <a:gd name="connsiteY623" fmla="*/ 3276873 h 5407489"/>
              <a:gd name="connsiteX624" fmla="*/ 1337302 w 4325993"/>
              <a:gd name="connsiteY624" fmla="*/ 3228303 h 5407489"/>
              <a:gd name="connsiteX625" fmla="*/ 1295207 w 4325993"/>
              <a:gd name="connsiteY625" fmla="*/ 3205637 h 5407489"/>
              <a:gd name="connsiteX626" fmla="*/ 1240161 w 4325993"/>
              <a:gd name="connsiteY626" fmla="*/ 3228303 h 5407489"/>
              <a:gd name="connsiteX627" fmla="*/ 1165687 w 4325993"/>
              <a:gd name="connsiteY627" fmla="*/ 3250970 h 5407489"/>
              <a:gd name="connsiteX628" fmla="*/ 1120355 w 4325993"/>
              <a:gd name="connsiteY628" fmla="*/ 3218590 h 5407489"/>
              <a:gd name="connsiteX629" fmla="*/ 1159211 w 4325993"/>
              <a:gd name="connsiteY629" fmla="*/ 3157067 h 5407489"/>
              <a:gd name="connsiteX630" fmla="*/ 1204544 w 4325993"/>
              <a:gd name="connsiteY630" fmla="*/ 3082592 h 5407489"/>
              <a:gd name="connsiteX631" fmla="*/ 1191591 w 4325993"/>
              <a:gd name="connsiteY631" fmla="*/ 3043736 h 5407489"/>
              <a:gd name="connsiteX632" fmla="*/ 1133306 w 4325993"/>
              <a:gd name="connsiteY632" fmla="*/ 2985452 h 5407489"/>
              <a:gd name="connsiteX633" fmla="*/ 1042643 w 4325993"/>
              <a:gd name="connsiteY633" fmla="*/ 2940120 h 5407489"/>
              <a:gd name="connsiteX634" fmla="*/ 971406 w 4325993"/>
              <a:gd name="connsiteY634" fmla="*/ 2959547 h 5407489"/>
              <a:gd name="connsiteX635" fmla="*/ 861313 w 4325993"/>
              <a:gd name="connsiteY635" fmla="*/ 3011356 h 5407489"/>
              <a:gd name="connsiteX636" fmla="*/ 883979 w 4325993"/>
              <a:gd name="connsiteY636" fmla="*/ 2949834 h 5407489"/>
              <a:gd name="connsiteX637" fmla="*/ 906645 w 4325993"/>
              <a:gd name="connsiteY637" fmla="*/ 2881835 h 5407489"/>
              <a:gd name="connsiteX638" fmla="*/ 893694 w 4325993"/>
              <a:gd name="connsiteY638" fmla="*/ 2862408 h 5407489"/>
              <a:gd name="connsiteX639" fmla="*/ 896931 w 4325993"/>
              <a:gd name="connsiteY639" fmla="*/ 2846218 h 5407489"/>
              <a:gd name="connsiteX640" fmla="*/ 900169 w 4325993"/>
              <a:gd name="connsiteY640" fmla="*/ 2836502 h 5407489"/>
              <a:gd name="connsiteX641" fmla="*/ 871028 w 4325993"/>
              <a:gd name="connsiteY641" fmla="*/ 2800885 h 5407489"/>
              <a:gd name="connsiteX642" fmla="*/ 841885 w 4325993"/>
              <a:gd name="connsiteY642" fmla="*/ 2739363 h 5407489"/>
              <a:gd name="connsiteX643" fmla="*/ 877503 w 4325993"/>
              <a:gd name="connsiteY643" fmla="*/ 2655174 h 5407489"/>
              <a:gd name="connsiteX644" fmla="*/ 913121 w 4325993"/>
              <a:gd name="connsiteY644" fmla="*/ 2564509 h 5407489"/>
              <a:gd name="connsiteX645" fmla="*/ 874265 w 4325993"/>
              <a:gd name="connsiteY645" fmla="*/ 2473846 h 5407489"/>
              <a:gd name="connsiteX646" fmla="*/ 793315 w 4325993"/>
              <a:gd name="connsiteY646" fmla="*/ 2428513 h 5407489"/>
              <a:gd name="connsiteX647" fmla="*/ 712364 w 4325993"/>
              <a:gd name="connsiteY647" fmla="*/ 2386418 h 5407489"/>
              <a:gd name="connsiteX648" fmla="*/ 673508 w 4325993"/>
              <a:gd name="connsiteY648" fmla="*/ 2292516 h 5407489"/>
              <a:gd name="connsiteX649" fmla="*/ 702650 w 4325993"/>
              <a:gd name="connsiteY649" fmla="*/ 2243946 h 5407489"/>
              <a:gd name="connsiteX650" fmla="*/ 764173 w 4325993"/>
              <a:gd name="connsiteY650" fmla="*/ 2153281 h 5407489"/>
              <a:gd name="connsiteX651" fmla="*/ 822456 w 4325993"/>
              <a:gd name="connsiteY651" fmla="*/ 2065855 h 5407489"/>
              <a:gd name="connsiteX652" fmla="*/ 848361 w 4325993"/>
              <a:gd name="connsiteY652" fmla="*/ 2026999 h 5407489"/>
              <a:gd name="connsiteX653" fmla="*/ 835409 w 4325993"/>
              <a:gd name="connsiteY653" fmla="*/ 1988142 h 5407489"/>
              <a:gd name="connsiteX654" fmla="*/ 848361 w 4325993"/>
              <a:gd name="connsiteY654" fmla="*/ 1936335 h 5407489"/>
              <a:gd name="connsiteX655" fmla="*/ 825695 w 4325993"/>
              <a:gd name="connsiteY655" fmla="*/ 1874813 h 5407489"/>
              <a:gd name="connsiteX656" fmla="*/ 773886 w 4325993"/>
              <a:gd name="connsiteY656" fmla="*/ 1852147 h 5407489"/>
              <a:gd name="connsiteX657" fmla="*/ 722078 w 4325993"/>
              <a:gd name="connsiteY657" fmla="*/ 1839194 h 5407489"/>
              <a:gd name="connsiteX658" fmla="*/ 699412 w 4325993"/>
              <a:gd name="connsiteY658" fmla="*/ 1800338 h 5407489"/>
              <a:gd name="connsiteX659" fmla="*/ 725317 w 4325993"/>
              <a:gd name="connsiteY659" fmla="*/ 1767958 h 5407489"/>
              <a:gd name="connsiteX660" fmla="*/ 757697 w 4325993"/>
              <a:gd name="connsiteY660" fmla="*/ 1748529 h 5407489"/>
              <a:gd name="connsiteX661" fmla="*/ 777124 w 4325993"/>
              <a:gd name="connsiteY661" fmla="*/ 1751768 h 5407489"/>
              <a:gd name="connsiteX662" fmla="*/ 815980 w 4325993"/>
              <a:gd name="connsiteY662" fmla="*/ 1755005 h 5407489"/>
              <a:gd name="connsiteX663" fmla="*/ 871028 w 4325993"/>
              <a:gd name="connsiteY663" fmla="*/ 1709673 h 5407489"/>
              <a:gd name="connsiteX664" fmla="*/ 893694 w 4325993"/>
              <a:gd name="connsiteY664" fmla="*/ 1657866 h 5407489"/>
              <a:gd name="connsiteX665" fmla="*/ 867789 w 4325993"/>
              <a:gd name="connsiteY665" fmla="*/ 1612533 h 5407489"/>
              <a:gd name="connsiteX666" fmla="*/ 848361 w 4325993"/>
              <a:gd name="connsiteY666" fmla="*/ 1567201 h 5407489"/>
              <a:gd name="connsiteX667" fmla="*/ 851599 w 4325993"/>
              <a:gd name="connsiteY667" fmla="*/ 1551011 h 5407489"/>
              <a:gd name="connsiteX668" fmla="*/ 854836 w 4325993"/>
              <a:gd name="connsiteY668" fmla="*/ 1534821 h 5407489"/>
              <a:gd name="connsiteX669" fmla="*/ 848361 w 4325993"/>
              <a:gd name="connsiteY669" fmla="*/ 1518631 h 5407489"/>
              <a:gd name="connsiteX670" fmla="*/ 841885 w 4325993"/>
              <a:gd name="connsiteY670" fmla="*/ 1508916 h 5407489"/>
              <a:gd name="connsiteX671" fmla="*/ 858075 w 4325993"/>
              <a:gd name="connsiteY671" fmla="*/ 1486251 h 5407489"/>
              <a:gd name="connsiteX672" fmla="*/ 874265 w 4325993"/>
              <a:gd name="connsiteY672" fmla="*/ 1457108 h 5407489"/>
              <a:gd name="connsiteX673" fmla="*/ 845122 w 4325993"/>
              <a:gd name="connsiteY673" fmla="*/ 1382633 h 5407489"/>
              <a:gd name="connsiteX674" fmla="*/ 783600 w 4325993"/>
              <a:gd name="connsiteY674" fmla="*/ 1314634 h 5407489"/>
              <a:gd name="connsiteX675" fmla="*/ 699412 w 4325993"/>
              <a:gd name="connsiteY675" fmla="*/ 1243398 h 5407489"/>
              <a:gd name="connsiteX676" fmla="*/ 744744 w 4325993"/>
              <a:gd name="connsiteY676" fmla="*/ 1198066 h 5407489"/>
              <a:gd name="connsiteX677" fmla="*/ 845122 w 4325993"/>
              <a:gd name="connsiteY677" fmla="*/ 1256351 h 5407489"/>
              <a:gd name="connsiteX678" fmla="*/ 971406 w 4325993"/>
              <a:gd name="connsiteY678" fmla="*/ 1314634 h 5407489"/>
              <a:gd name="connsiteX679" fmla="*/ 1016737 w 4325993"/>
              <a:gd name="connsiteY679" fmla="*/ 1282254 h 5407489"/>
              <a:gd name="connsiteX680" fmla="*/ 1042643 w 4325993"/>
              <a:gd name="connsiteY680" fmla="*/ 1211018 h 5407489"/>
              <a:gd name="connsiteX681" fmla="*/ 1055594 w 4325993"/>
              <a:gd name="connsiteY681" fmla="*/ 1107402 h 5407489"/>
              <a:gd name="connsiteX682" fmla="*/ 1026452 w 4325993"/>
              <a:gd name="connsiteY682" fmla="*/ 1052356 h 5407489"/>
              <a:gd name="connsiteX683" fmla="*/ 997310 w 4325993"/>
              <a:gd name="connsiteY683" fmla="*/ 997310 h 5407489"/>
              <a:gd name="connsiteX684" fmla="*/ 1055594 w 4325993"/>
              <a:gd name="connsiteY684" fmla="*/ 945501 h 5407489"/>
              <a:gd name="connsiteX685" fmla="*/ 1078260 w 4325993"/>
              <a:gd name="connsiteY685" fmla="*/ 968168 h 5407489"/>
              <a:gd name="connsiteX686" fmla="*/ 1130069 w 4325993"/>
              <a:gd name="connsiteY686" fmla="*/ 984358 h 5407489"/>
              <a:gd name="connsiteX687" fmla="*/ 1185115 w 4325993"/>
              <a:gd name="connsiteY687" fmla="*/ 994071 h 5407489"/>
              <a:gd name="connsiteX688" fmla="*/ 1217494 w 4325993"/>
              <a:gd name="connsiteY688" fmla="*/ 997310 h 5407489"/>
              <a:gd name="connsiteX689" fmla="*/ 1223971 w 4325993"/>
              <a:gd name="connsiteY689" fmla="*/ 951978 h 5407489"/>
              <a:gd name="connsiteX690" fmla="*/ 1188352 w 4325993"/>
              <a:gd name="connsiteY690" fmla="*/ 900169 h 5407489"/>
              <a:gd name="connsiteX691" fmla="*/ 1110640 w 4325993"/>
              <a:gd name="connsiteY691" fmla="*/ 861312 h 5407489"/>
              <a:gd name="connsiteX692" fmla="*/ 1029690 w 4325993"/>
              <a:gd name="connsiteY692" fmla="*/ 819219 h 5407489"/>
              <a:gd name="connsiteX693" fmla="*/ 984357 w 4325993"/>
              <a:gd name="connsiteY693" fmla="*/ 744744 h 5407489"/>
              <a:gd name="connsiteX694" fmla="*/ 1042643 w 4325993"/>
              <a:gd name="connsiteY694" fmla="*/ 777124 h 5407489"/>
              <a:gd name="connsiteX695" fmla="*/ 1094450 w 4325993"/>
              <a:gd name="connsiteY695" fmla="*/ 796553 h 5407489"/>
              <a:gd name="connsiteX696" fmla="*/ 1100926 w 4325993"/>
              <a:gd name="connsiteY696" fmla="*/ 770648 h 5407489"/>
              <a:gd name="connsiteX697" fmla="*/ 1097689 w 4325993"/>
              <a:gd name="connsiteY697" fmla="*/ 744744 h 5407489"/>
              <a:gd name="connsiteX698" fmla="*/ 1094450 w 4325993"/>
              <a:gd name="connsiteY698" fmla="*/ 718840 h 5407489"/>
              <a:gd name="connsiteX699" fmla="*/ 1185115 w 4325993"/>
              <a:gd name="connsiteY699" fmla="*/ 773886 h 5407489"/>
              <a:gd name="connsiteX700" fmla="*/ 1295207 w 4325993"/>
              <a:gd name="connsiteY700" fmla="*/ 803028 h 5407489"/>
              <a:gd name="connsiteX701" fmla="*/ 1483012 w 4325993"/>
              <a:gd name="connsiteY701" fmla="*/ 621699 h 5407489"/>
              <a:gd name="connsiteX702" fmla="*/ 1431204 w 4325993"/>
              <a:gd name="connsiteY702" fmla="*/ 531034 h 5407489"/>
              <a:gd name="connsiteX703" fmla="*/ 1470061 w 4325993"/>
              <a:gd name="connsiteY703" fmla="*/ 479227 h 5407489"/>
              <a:gd name="connsiteX704" fmla="*/ 1518630 w 4325993"/>
              <a:gd name="connsiteY704" fmla="*/ 505131 h 5407489"/>
              <a:gd name="connsiteX705" fmla="*/ 1544534 w 4325993"/>
              <a:gd name="connsiteY705" fmla="*/ 560177 h 5407489"/>
              <a:gd name="connsiteX706" fmla="*/ 1563963 w 4325993"/>
              <a:gd name="connsiteY706" fmla="*/ 615223 h 5407489"/>
              <a:gd name="connsiteX707" fmla="*/ 1593105 w 4325993"/>
              <a:gd name="connsiteY707" fmla="*/ 641128 h 5407489"/>
              <a:gd name="connsiteX708" fmla="*/ 1680532 w 4325993"/>
              <a:gd name="connsiteY708" fmla="*/ 573129 h 5407489"/>
              <a:gd name="connsiteX709" fmla="*/ 1715223 w 4325993"/>
              <a:gd name="connsiteY709" fmla="*/ 475377 h 5407489"/>
              <a:gd name="connsiteX710" fmla="*/ 1725057 w 4325993"/>
              <a:gd name="connsiteY710" fmla="*/ 480034 h 5407489"/>
              <a:gd name="connsiteX711" fmla="*/ 1758244 w 4325993"/>
              <a:gd name="connsiteY711" fmla="*/ 501893 h 5407489"/>
              <a:gd name="connsiteX712" fmla="*/ 1852146 w 4325993"/>
              <a:gd name="connsiteY712" fmla="*/ 531034 h 5407489"/>
              <a:gd name="connsiteX713" fmla="*/ 1907193 w 4325993"/>
              <a:gd name="connsiteY713" fmla="*/ 521321 h 5407489"/>
              <a:gd name="connsiteX714" fmla="*/ 1929859 w 4325993"/>
              <a:gd name="connsiteY714" fmla="*/ 440371 h 5407489"/>
              <a:gd name="connsiteX715" fmla="*/ 1916906 w 4325993"/>
              <a:gd name="connsiteY715" fmla="*/ 420942 h 5407489"/>
              <a:gd name="connsiteX716" fmla="*/ 1916906 w 4325993"/>
              <a:gd name="connsiteY716" fmla="*/ 362658 h 5407489"/>
              <a:gd name="connsiteX717" fmla="*/ 1929859 w 4325993"/>
              <a:gd name="connsiteY717" fmla="*/ 330277 h 5407489"/>
              <a:gd name="connsiteX718" fmla="*/ 1942811 w 4325993"/>
              <a:gd name="connsiteY718" fmla="*/ 297897 h 5407489"/>
              <a:gd name="connsiteX719" fmla="*/ 2350801 w 4325993"/>
              <a:gd name="connsiteY719" fmla="*/ 0 h 5407489"/>
              <a:gd name="connsiteX720" fmla="*/ 2334611 w 4325993"/>
              <a:gd name="connsiteY720" fmla="*/ 61523 h 5407489"/>
              <a:gd name="connsiteX721" fmla="*/ 2286041 w 4325993"/>
              <a:gd name="connsiteY721" fmla="*/ 97140 h 5407489"/>
              <a:gd name="connsiteX722" fmla="*/ 2292517 w 4325993"/>
              <a:gd name="connsiteY722" fmla="*/ 29143 h 5407489"/>
              <a:gd name="connsiteX723" fmla="*/ 2350801 w 4325993"/>
              <a:gd name="connsiteY723" fmla="*/ 0 h 540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</a:cxnLst>
            <a:rect l="l" t="t" r="r" b="b"/>
            <a:pathLst>
              <a:path w="4325993" h="5407489">
                <a:moveTo>
                  <a:pt x="4015142" y="4999498"/>
                </a:moveTo>
                <a:cubicBezTo>
                  <a:pt x="4036728" y="4999498"/>
                  <a:pt x="4064792" y="5012451"/>
                  <a:pt x="4099331" y="5038355"/>
                </a:cubicBezTo>
                <a:cubicBezTo>
                  <a:pt x="4107964" y="5046990"/>
                  <a:pt x="4114441" y="5061021"/>
                  <a:pt x="4118758" y="5080450"/>
                </a:cubicBezTo>
                <a:cubicBezTo>
                  <a:pt x="4123076" y="5099877"/>
                  <a:pt x="4129552" y="5109591"/>
                  <a:pt x="4138187" y="5109591"/>
                </a:cubicBezTo>
                <a:cubicBezTo>
                  <a:pt x="4138187" y="5152764"/>
                  <a:pt x="4130631" y="5189462"/>
                  <a:pt x="4115521" y="5219685"/>
                </a:cubicBezTo>
                <a:cubicBezTo>
                  <a:pt x="4100409" y="5249906"/>
                  <a:pt x="4073426" y="5265016"/>
                  <a:pt x="4034569" y="5265016"/>
                </a:cubicBezTo>
                <a:cubicBezTo>
                  <a:pt x="4000031" y="5265016"/>
                  <a:pt x="3965492" y="5257461"/>
                  <a:pt x="3930953" y="5242349"/>
                </a:cubicBezTo>
                <a:cubicBezTo>
                  <a:pt x="3896415" y="5227239"/>
                  <a:pt x="3879145" y="5189462"/>
                  <a:pt x="3879145" y="5129020"/>
                </a:cubicBezTo>
                <a:cubicBezTo>
                  <a:pt x="3879145" y="5094481"/>
                  <a:pt x="3893176" y="5065338"/>
                  <a:pt x="3921240" y="5041594"/>
                </a:cubicBezTo>
                <a:cubicBezTo>
                  <a:pt x="3949302" y="5017847"/>
                  <a:pt x="3980603" y="5003816"/>
                  <a:pt x="4015142" y="4999498"/>
                </a:cubicBezTo>
                <a:close/>
                <a:moveTo>
                  <a:pt x="1593105" y="4526749"/>
                </a:moveTo>
                <a:cubicBezTo>
                  <a:pt x="1601739" y="4535384"/>
                  <a:pt x="1606057" y="4548337"/>
                  <a:pt x="1606057" y="4565605"/>
                </a:cubicBezTo>
                <a:cubicBezTo>
                  <a:pt x="1606057" y="4587193"/>
                  <a:pt x="1601739" y="4606620"/>
                  <a:pt x="1593105" y="4623891"/>
                </a:cubicBezTo>
                <a:cubicBezTo>
                  <a:pt x="1580153" y="4615255"/>
                  <a:pt x="1573677" y="4604462"/>
                  <a:pt x="1573677" y="4591511"/>
                </a:cubicBezTo>
                <a:cubicBezTo>
                  <a:pt x="1573677" y="4582876"/>
                  <a:pt x="1575835" y="4574241"/>
                  <a:pt x="1580153" y="4565605"/>
                </a:cubicBezTo>
                <a:cubicBezTo>
                  <a:pt x="1584470" y="4556970"/>
                  <a:pt x="1588788" y="4544019"/>
                  <a:pt x="1593105" y="4526749"/>
                </a:cubicBezTo>
                <a:close/>
                <a:moveTo>
                  <a:pt x="1606057" y="4487893"/>
                </a:moveTo>
                <a:cubicBezTo>
                  <a:pt x="1614692" y="4487893"/>
                  <a:pt x="1619009" y="4494369"/>
                  <a:pt x="1619009" y="4507322"/>
                </a:cubicBezTo>
                <a:cubicBezTo>
                  <a:pt x="1619009" y="4511639"/>
                  <a:pt x="1616850" y="4515957"/>
                  <a:pt x="1612533" y="4520273"/>
                </a:cubicBezTo>
                <a:lnTo>
                  <a:pt x="1612533" y="4526749"/>
                </a:lnTo>
                <a:cubicBezTo>
                  <a:pt x="1608215" y="4526749"/>
                  <a:pt x="1606057" y="4513798"/>
                  <a:pt x="1606057" y="4487893"/>
                </a:cubicBezTo>
                <a:close/>
                <a:moveTo>
                  <a:pt x="1016737" y="4442559"/>
                </a:moveTo>
                <a:cubicBezTo>
                  <a:pt x="1016737" y="4459829"/>
                  <a:pt x="1025372" y="4468464"/>
                  <a:pt x="1042643" y="4468464"/>
                </a:cubicBezTo>
                <a:lnTo>
                  <a:pt x="1042644" y="4468464"/>
                </a:lnTo>
                <a:lnTo>
                  <a:pt x="1023215" y="4461988"/>
                </a:lnTo>
                <a:lnTo>
                  <a:pt x="1016739" y="4442561"/>
                </a:lnTo>
                <a:close/>
                <a:moveTo>
                  <a:pt x="1716152" y="4138186"/>
                </a:moveTo>
                <a:cubicBezTo>
                  <a:pt x="1724785" y="4146821"/>
                  <a:pt x="1729103" y="4157615"/>
                  <a:pt x="1729103" y="4170566"/>
                </a:cubicBezTo>
                <a:cubicBezTo>
                  <a:pt x="1729103" y="4174883"/>
                  <a:pt x="1724785" y="4189994"/>
                  <a:pt x="1716152" y="4215898"/>
                </a:cubicBezTo>
                <a:cubicBezTo>
                  <a:pt x="1703199" y="4202947"/>
                  <a:pt x="1694564" y="4189994"/>
                  <a:pt x="1690247" y="4177042"/>
                </a:cubicBezTo>
                <a:cubicBezTo>
                  <a:pt x="1698882" y="4177042"/>
                  <a:pt x="1707517" y="4164091"/>
                  <a:pt x="1716152" y="4138186"/>
                </a:cubicBezTo>
                <a:close/>
                <a:moveTo>
                  <a:pt x="2609843" y="3918001"/>
                </a:moveTo>
                <a:cubicBezTo>
                  <a:pt x="2627111" y="3918001"/>
                  <a:pt x="2635746" y="3924477"/>
                  <a:pt x="2635746" y="3937428"/>
                </a:cubicBezTo>
                <a:cubicBezTo>
                  <a:pt x="2635746" y="3950381"/>
                  <a:pt x="2635746" y="3963334"/>
                  <a:pt x="2635746" y="3976285"/>
                </a:cubicBezTo>
                <a:cubicBezTo>
                  <a:pt x="2640064" y="3976285"/>
                  <a:pt x="2644382" y="3991396"/>
                  <a:pt x="2648699" y="4021617"/>
                </a:cubicBezTo>
                <a:cubicBezTo>
                  <a:pt x="2653017" y="4051838"/>
                  <a:pt x="2658413" y="4086377"/>
                  <a:pt x="2664889" y="4125233"/>
                </a:cubicBezTo>
                <a:cubicBezTo>
                  <a:pt x="2671365" y="4164091"/>
                  <a:pt x="2676761" y="4201867"/>
                  <a:pt x="2681079" y="4238564"/>
                </a:cubicBezTo>
                <a:cubicBezTo>
                  <a:pt x="2685396" y="4275262"/>
                  <a:pt x="2687555" y="4300087"/>
                  <a:pt x="2687555" y="4313039"/>
                </a:cubicBezTo>
                <a:cubicBezTo>
                  <a:pt x="2687555" y="4334626"/>
                  <a:pt x="2694032" y="4345419"/>
                  <a:pt x="2706983" y="4345419"/>
                </a:cubicBezTo>
                <a:cubicBezTo>
                  <a:pt x="2719935" y="4345419"/>
                  <a:pt x="2726411" y="4351896"/>
                  <a:pt x="2726411" y="4364847"/>
                </a:cubicBezTo>
                <a:cubicBezTo>
                  <a:pt x="2747998" y="4364847"/>
                  <a:pt x="2767426" y="4351896"/>
                  <a:pt x="2784695" y="4325991"/>
                </a:cubicBezTo>
                <a:cubicBezTo>
                  <a:pt x="2801965" y="4300087"/>
                  <a:pt x="2814916" y="4276342"/>
                  <a:pt x="2823551" y="4254754"/>
                </a:cubicBezTo>
                <a:cubicBezTo>
                  <a:pt x="2836504" y="4254754"/>
                  <a:pt x="2849456" y="4257993"/>
                  <a:pt x="2862407" y="4264468"/>
                </a:cubicBezTo>
                <a:cubicBezTo>
                  <a:pt x="2875360" y="4270944"/>
                  <a:pt x="2890471" y="4274183"/>
                  <a:pt x="2907740" y="4274183"/>
                </a:cubicBezTo>
                <a:cubicBezTo>
                  <a:pt x="2929327" y="4274183"/>
                  <a:pt x="2942279" y="4266627"/>
                  <a:pt x="2946596" y="4251517"/>
                </a:cubicBezTo>
                <a:cubicBezTo>
                  <a:pt x="2950914" y="4236406"/>
                  <a:pt x="2959549" y="4228851"/>
                  <a:pt x="2972500" y="4228851"/>
                </a:cubicBezTo>
                <a:cubicBezTo>
                  <a:pt x="2972500" y="4237486"/>
                  <a:pt x="2982215" y="4246119"/>
                  <a:pt x="3001642" y="4254754"/>
                </a:cubicBezTo>
                <a:cubicBezTo>
                  <a:pt x="3021071" y="4263389"/>
                  <a:pt x="3035102" y="4267707"/>
                  <a:pt x="3043737" y="4267707"/>
                </a:cubicBezTo>
                <a:cubicBezTo>
                  <a:pt x="3052371" y="4267707"/>
                  <a:pt x="3061006" y="4254754"/>
                  <a:pt x="3069641" y="4228851"/>
                </a:cubicBezTo>
                <a:cubicBezTo>
                  <a:pt x="3099862" y="4228851"/>
                  <a:pt x="3124687" y="4238564"/>
                  <a:pt x="3144116" y="4257993"/>
                </a:cubicBezTo>
                <a:cubicBezTo>
                  <a:pt x="3163543" y="4277421"/>
                  <a:pt x="3181892" y="4287134"/>
                  <a:pt x="3199162" y="4287134"/>
                </a:cubicBezTo>
                <a:cubicBezTo>
                  <a:pt x="3212113" y="4287134"/>
                  <a:pt x="3222907" y="4281738"/>
                  <a:pt x="3231542" y="4270944"/>
                </a:cubicBezTo>
                <a:cubicBezTo>
                  <a:pt x="3240177" y="4260152"/>
                  <a:pt x="3255287" y="4254754"/>
                  <a:pt x="3276874" y="4254754"/>
                </a:cubicBezTo>
                <a:cubicBezTo>
                  <a:pt x="3289825" y="4254754"/>
                  <a:pt x="3296302" y="4260152"/>
                  <a:pt x="3296302" y="4270944"/>
                </a:cubicBezTo>
                <a:cubicBezTo>
                  <a:pt x="3296302" y="4281738"/>
                  <a:pt x="3297382" y="4293611"/>
                  <a:pt x="3299541" y="4306563"/>
                </a:cubicBezTo>
                <a:cubicBezTo>
                  <a:pt x="3301699" y="4319516"/>
                  <a:pt x="3308174" y="4331388"/>
                  <a:pt x="3318968" y="4342181"/>
                </a:cubicBezTo>
                <a:cubicBezTo>
                  <a:pt x="3329762" y="4352974"/>
                  <a:pt x="3348111" y="4358372"/>
                  <a:pt x="3374014" y="4358372"/>
                </a:cubicBezTo>
                <a:cubicBezTo>
                  <a:pt x="3391284" y="4358372"/>
                  <a:pt x="3402077" y="4347578"/>
                  <a:pt x="3406394" y="4325991"/>
                </a:cubicBezTo>
                <a:cubicBezTo>
                  <a:pt x="3419347" y="4325991"/>
                  <a:pt x="3426902" y="4328149"/>
                  <a:pt x="3429060" y="4332467"/>
                </a:cubicBezTo>
                <a:cubicBezTo>
                  <a:pt x="3431219" y="4336784"/>
                  <a:pt x="3436617" y="4338943"/>
                  <a:pt x="3445250" y="4338943"/>
                </a:cubicBezTo>
                <a:cubicBezTo>
                  <a:pt x="3440933" y="4356213"/>
                  <a:pt x="3438775" y="4371323"/>
                  <a:pt x="3438775" y="4384276"/>
                </a:cubicBezTo>
                <a:cubicBezTo>
                  <a:pt x="3438775" y="4397228"/>
                  <a:pt x="3436617" y="4412338"/>
                  <a:pt x="3432299" y="4429608"/>
                </a:cubicBezTo>
                <a:cubicBezTo>
                  <a:pt x="3453885" y="4438242"/>
                  <a:pt x="3467917" y="4453353"/>
                  <a:pt x="3474393" y="4474941"/>
                </a:cubicBezTo>
                <a:cubicBezTo>
                  <a:pt x="3480869" y="4496527"/>
                  <a:pt x="3490583" y="4507320"/>
                  <a:pt x="3503535" y="4507320"/>
                </a:cubicBezTo>
                <a:cubicBezTo>
                  <a:pt x="3512170" y="4507320"/>
                  <a:pt x="3520804" y="4505162"/>
                  <a:pt x="3529439" y="4500844"/>
                </a:cubicBezTo>
                <a:cubicBezTo>
                  <a:pt x="3538074" y="4496527"/>
                  <a:pt x="3546709" y="4494368"/>
                  <a:pt x="3555344" y="4494368"/>
                </a:cubicBezTo>
                <a:cubicBezTo>
                  <a:pt x="3563978" y="4494368"/>
                  <a:pt x="3568295" y="4503003"/>
                  <a:pt x="3568295" y="4520272"/>
                </a:cubicBezTo>
                <a:cubicBezTo>
                  <a:pt x="3568295" y="4541859"/>
                  <a:pt x="3561819" y="4553732"/>
                  <a:pt x="3548868" y="4555890"/>
                </a:cubicBezTo>
                <a:cubicBezTo>
                  <a:pt x="3535915" y="4558049"/>
                  <a:pt x="3529439" y="4569922"/>
                  <a:pt x="3529439" y="4591509"/>
                </a:cubicBezTo>
                <a:cubicBezTo>
                  <a:pt x="3529439" y="4617413"/>
                  <a:pt x="3541311" y="4632524"/>
                  <a:pt x="3565058" y="4636840"/>
                </a:cubicBezTo>
                <a:cubicBezTo>
                  <a:pt x="3588803" y="4641158"/>
                  <a:pt x="3600675" y="4658428"/>
                  <a:pt x="3600675" y="4688649"/>
                </a:cubicBezTo>
                <a:cubicBezTo>
                  <a:pt x="3600675" y="4705919"/>
                  <a:pt x="3594200" y="4714553"/>
                  <a:pt x="3581248" y="4714553"/>
                </a:cubicBezTo>
                <a:cubicBezTo>
                  <a:pt x="3581248" y="4757726"/>
                  <a:pt x="3585565" y="4786869"/>
                  <a:pt x="3594200" y="4801980"/>
                </a:cubicBezTo>
                <a:cubicBezTo>
                  <a:pt x="3602834" y="4817090"/>
                  <a:pt x="3626580" y="4833280"/>
                  <a:pt x="3665436" y="4850550"/>
                </a:cubicBezTo>
                <a:cubicBezTo>
                  <a:pt x="3656801" y="4876454"/>
                  <a:pt x="3641690" y="4891565"/>
                  <a:pt x="3620104" y="4895882"/>
                </a:cubicBezTo>
                <a:cubicBezTo>
                  <a:pt x="3598516" y="4900200"/>
                  <a:pt x="3583406" y="4913151"/>
                  <a:pt x="3574771" y="4934739"/>
                </a:cubicBezTo>
                <a:cubicBezTo>
                  <a:pt x="3570454" y="4947690"/>
                  <a:pt x="3565058" y="4961722"/>
                  <a:pt x="3558581" y="4976832"/>
                </a:cubicBezTo>
                <a:cubicBezTo>
                  <a:pt x="3552105" y="4991944"/>
                  <a:pt x="3548868" y="5008133"/>
                  <a:pt x="3548868" y="5025402"/>
                </a:cubicBezTo>
                <a:cubicBezTo>
                  <a:pt x="3548868" y="5034037"/>
                  <a:pt x="3554264" y="5042672"/>
                  <a:pt x="3565058" y="5051307"/>
                </a:cubicBezTo>
                <a:cubicBezTo>
                  <a:pt x="3575852" y="5059942"/>
                  <a:pt x="3581248" y="5072893"/>
                  <a:pt x="3581248" y="5090163"/>
                </a:cubicBezTo>
                <a:cubicBezTo>
                  <a:pt x="3581248" y="5103114"/>
                  <a:pt x="3572613" y="5109591"/>
                  <a:pt x="3555344" y="5109591"/>
                </a:cubicBezTo>
                <a:cubicBezTo>
                  <a:pt x="3546709" y="5109591"/>
                  <a:pt x="3540233" y="5108512"/>
                  <a:pt x="3535915" y="5106353"/>
                </a:cubicBezTo>
                <a:cubicBezTo>
                  <a:pt x="3531598" y="5104195"/>
                  <a:pt x="3525121" y="5103114"/>
                  <a:pt x="3516488" y="5103114"/>
                </a:cubicBezTo>
                <a:cubicBezTo>
                  <a:pt x="3486265" y="5103114"/>
                  <a:pt x="3471155" y="5120385"/>
                  <a:pt x="3471155" y="5154923"/>
                </a:cubicBezTo>
                <a:cubicBezTo>
                  <a:pt x="3471155" y="5163558"/>
                  <a:pt x="3475473" y="5176511"/>
                  <a:pt x="3484106" y="5193779"/>
                </a:cubicBezTo>
                <a:lnTo>
                  <a:pt x="3497059" y="5219685"/>
                </a:lnTo>
                <a:cubicBezTo>
                  <a:pt x="3492742" y="5219685"/>
                  <a:pt x="3483028" y="5225081"/>
                  <a:pt x="3467917" y="5235875"/>
                </a:cubicBezTo>
                <a:cubicBezTo>
                  <a:pt x="3452807" y="5246667"/>
                  <a:pt x="3435537" y="5259619"/>
                  <a:pt x="3416109" y="5274731"/>
                </a:cubicBezTo>
                <a:cubicBezTo>
                  <a:pt x="3396680" y="5289841"/>
                  <a:pt x="3379412" y="5302793"/>
                  <a:pt x="3364300" y="5313587"/>
                </a:cubicBezTo>
                <a:cubicBezTo>
                  <a:pt x="3349189" y="5324379"/>
                  <a:pt x="3339475" y="5329777"/>
                  <a:pt x="3335158" y="5329777"/>
                </a:cubicBezTo>
                <a:cubicBezTo>
                  <a:pt x="3317889" y="5329777"/>
                  <a:pt x="3304937" y="5326538"/>
                  <a:pt x="3296302" y="5320063"/>
                </a:cubicBezTo>
                <a:cubicBezTo>
                  <a:pt x="3287667" y="5313587"/>
                  <a:pt x="3279033" y="5310348"/>
                  <a:pt x="3270398" y="5310348"/>
                </a:cubicBezTo>
                <a:cubicBezTo>
                  <a:pt x="3261763" y="5310348"/>
                  <a:pt x="3248811" y="5323301"/>
                  <a:pt x="3231542" y="5349204"/>
                </a:cubicBezTo>
                <a:cubicBezTo>
                  <a:pt x="3214272" y="5375109"/>
                  <a:pt x="3190527" y="5390219"/>
                  <a:pt x="3160306" y="5394537"/>
                </a:cubicBezTo>
                <a:cubicBezTo>
                  <a:pt x="3147353" y="5377268"/>
                  <a:pt x="3136559" y="5367553"/>
                  <a:pt x="3127924" y="5365394"/>
                </a:cubicBezTo>
                <a:cubicBezTo>
                  <a:pt x="3119291" y="5363235"/>
                  <a:pt x="3104180" y="5362157"/>
                  <a:pt x="3082593" y="5362157"/>
                </a:cubicBezTo>
                <a:cubicBezTo>
                  <a:pt x="3061006" y="5362157"/>
                  <a:pt x="3046975" y="5369712"/>
                  <a:pt x="3040498" y="5384823"/>
                </a:cubicBezTo>
                <a:cubicBezTo>
                  <a:pt x="3034022" y="5399934"/>
                  <a:pt x="3015673" y="5407489"/>
                  <a:pt x="2985452" y="5407489"/>
                </a:cubicBezTo>
                <a:cubicBezTo>
                  <a:pt x="2972500" y="5407489"/>
                  <a:pt x="2961707" y="5403172"/>
                  <a:pt x="2953072" y="5394537"/>
                </a:cubicBezTo>
                <a:cubicBezTo>
                  <a:pt x="2944437" y="5385902"/>
                  <a:pt x="2929327" y="5381586"/>
                  <a:pt x="2907740" y="5381586"/>
                </a:cubicBezTo>
                <a:cubicBezTo>
                  <a:pt x="2890471" y="5381586"/>
                  <a:pt x="2875360" y="5390219"/>
                  <a:pt x="2862407" y="5407489"/>
                </a:cubicBezTo>
                <a:cubicBezTo>
                  <a:pt x="2836504" y="5403172"/>
                  <a:pt x="2821392" y="5395617"/>
                  <a:pt x="2817075" y="5384823"/>
                </a:cubicBezTo>
                <a:cubicBezTo>
                  <a:pt x="2812757" y="5374029"/>
                  <a:pt x="2809520" y="5364316"/>
                  <a:pt x="2807361" y="5355680"/>
                </a:cubicBezTo>
                <a:cubicBezTo>
                  <a:pt x="2805202" y="5347045"/>
                  <a:pt x="2801965" y="5338412"/>
                  <a:pt x="2797648" y="5329777"/>
                </a:cubicBezTo>
                <a:cubicBezTo>
                  <a:pt x="2793330" y="5321142"/>
                  <a:pt x="2780377" y="5314666"/>
                  <a:pt x="2758791" y="5310348"/>
                </a:cubicBezTo>
                <a:cubicBezTo>
                  <a:pt x="2758791" y="5323301"/>
                  <a:pt x="2754474" y="5329777"/>
                  <a:pt x="2745839" y="5329777"/>
                </a:cubicBezTo>
                <a:cubicBezTo>
                  <a:pt x="2719935" y="5329777"/>
                  <a:pt x="2706983" y="5323301"/>
                  <a:pt x="2706983" y="5310348"/>
                </a:cubicBezTo>
                <a:cubicBezTo>
                  <a:pt x="2706983" y="5306030"/>
                  <a:pt x="2708063" y="5300634"/>
                  <a:pt x="2710221" y="5294158"/>
                </a:cubicBezTo>
                <a:cubicBezTo>
                  <a:pt x="2712380" y="5287682"/>
                  <a:pt x="2713459" y="5280127"/>
                  <a:pt x="2713459" y="5271492"/>
                </a:cubicBezTo>
                <a:cubicBezTo>
                  <a:pt x="2713459" y="5249906"/>
                  <a:pt x="2705904" y="5236953"/>
                  <a:pt x="2690793" y="5232636"/>
                </a:cubicBezTo>
                <a:cubicBezTo>
                  <a:pt x="2675681" y="5228318"/>
                  <a:pt x="2657333" y="5224001"/>
                  <a:pt x="2635746" y="5219685"/>
                </a:cubicBezTo>
                <a:cubicBezTo>
                  <a:pt x="2635746" y="5232636"/>
                  <a:pt x="2629270" y="5239112"/>
                  <a:pt x="2616319" y="5239112"/>
                </a:cubicBezTo>
                <a:cubicBezTo>
                  <a:pt x="2607684" y="5239112"/>
                  <a:pt x="2601208" y="5238033"/>
                  <a:pt x="2596890" y="5235875"/>
                </a:cubicBezTo>
                <a:cubicBezTo>
                  <a:pt x="2592573" y="5233716"/>
                  <a:pt x="2588255" y="5232636"/>
                  <a:pt x="2583938" y="5232636"/>
                </a:cubicBezTo>
                <a:cubicBezTo>
                  <a:pt x="2583938" y="5224001"/>
                  <a:pt x="2586096" y="5214287"/>
                  <a:pt x="2590414" y="5203493"/>
                </a:cubicBezTo>
                <a:cubicBezTo>
                  <a:pt x="2594732" y="5192701"/>
                  <a:pt x="2596890" y="5182986"/>
                  <a:pt x="2596890" y="5174352"/>
                </a:cubicBezTo>
                <a:cubicBezTo>
                  <a:pt x="2596890" y="5148447"/>
                  <a:pt x="2574224" y="5118226"/>
                  <a:pt x="2528892" y="5083687"/>
                </a:cubicBezTo>
                <a:cubicBezTo>
                  <a:pt x="2483559" y="5049148"/>
                  <a:pt x="2460893" y="5010292"/>
                  <a:pt x="2460893" y="4967119"/>
                </a:cubicBezTo>
                <a:cubicBezTo>
                  <a:pt x="2460893" y="4958483"/>
                  <a:pt x="2464132" y="4948770"/>
                  <a:pt x="2470608" y="4937976"/>
                </a:cubicBezTo>
                <a:cubicBezTo>
                  <a:pt x="2477084" y="4927182"/>
                  <a:pt x="2480322" y="4913151"/>
                  <a:pt x="2480322" y="4895882"/>
                </a:cubicBezTo>
                <a:cubicBezTo>
                  <a:pt x="2480322" y="4848391"/>
                  <a:pt x="2474926" y="4820329"/>
                  <a:pt x="2464132" y="4811694"/>
                </a:cubicBezTo>
                <a:cubicBezTo>
                  <a:pt x="2453338" y="4803059"/>
                  <a:pt x="2437148" y="4794424"/>
                  <a:pt x="2415562" y="4785790"/>
                </a:cubicBezTo>
                <a:cubicBezTo>
                  <a:pt x="2415562" y="4777155"/>
                  <a:pt x="2430672" y="4754489"/>
                  <a:pt x="2460893" y="4717791"/>
                </a:cubicBezTo>
                <a:cubicBezTo>
                  <a:pt x="2491116" y="4681094"/>
                  <a:pt x="2508384" y="4662745"/>
                  <a:pt x="2512702" y="4662745"/>
                </a:cubicBezTo>
                <a:cubicBezTo>
                  <a:pt x="2504067" y="4636840"/>
                  <a:pt x="2499749" y="4608778"/>
                  <a:pt x="2499749" y="4578557"/>
                </a:cubicBezTo>
                <a:cubicBezTo>
                  <a:pt x="2499749" y="4565604"/>
                  <a:pt x="2507305" y="4552653"/>
                  <a:pt x="2522415" y="4539700"/>
                </a:cubicBezTo>
                <a:cubicBezTo>
                  <a:pt x="2537527" y="4526748"/>
                  <a:pt x="2552638" y="4514875"/>
                  <a:pt x="2567748" y="4504082"/>
                </a:cubicBezTo>
                <a:cubicBezTo>
                  <a:pt x="2582859" y="4493289"/>
                  <a:pt x="2597969" y="4481415"/>
                  <a:pt x="2613080" y="4468464"/>
                </a:cubicBezTo>
                <a:cubicBezTo>
                  <a:pt x="2628192" y="4455512"/>
                  <a:pt x="2635746" y="4440400"/>
                  <a:pt x="2635746" y="4423132"/>
                </a:cubicBezTo>
                <a:cubicBezTo>
                  <a:pt x="2635746" y="4418814"/>
                  <a:pt x="2634668" y="4414497"/>
                  <a:pt x="2632509" y="4410179"/>
                </a:cubicBezTo>
                <a:cubicBezTo>
                  <a:pt x="2630350" y="4405862"/>
                  <a:pt x="2629270" y="4399385"/>
                  <a:pt x="2629270" y="4390752"/>
                </a:cubicBezTo>
                <a:cubicBezTo>
                  <a:pt x="2629270" y="4373482"/>
                  <a:pt x="2635746" y="4364847"/>
                  <a:pt x="2648699" y="4364847"/>
                </a:cubicBezTo>
                <a:lnTo>
                  <a:pt x="2648699" y="4287134"/>
                </a:lnTo>
                <a:lnTo>
                  <a:pt x="2635746" y="4287134"/>
                </a:lnTo>
                <a:cubicBezTo>
                  <a:pt x="2635746" y="4282817"/>
                  <a:pt x="2640064" y="4280660"/>
                  <a:pt x="2648699" y="4280660"/>
                </a:cubicBezTo>
                <a:cubicBezTo>
                  <a:pt x="2635746" y="4250437"/>
                  <a:pt x="2629270" y="4235327"/>
                  <a:pt x="2629270" y="4235327"/>
                </a:cubicBezTo>
                <a:cubicBezTo>
                  <a:pt x="2629270" y="4231010"/>
                  <a:pt x="2630350" y="4226692"/>
                  <a:pt x="2632509" y="4222375"/>
                </a:cubicBezTo>
                <a:cubicBezTo>
                  <a:pt x="2634668" y="4218057"/>
                  <a:pt x="2635746" y="4205104"/>
                  <a:pt x="2635746" y="4183518"/>
                </a:cubicBezTo>
                <a:cubicBezTo>
                  <a:pt x="2635746" y="4161932"/>
                  <a:pt x="2633588" y="4130631"/>
                  <a:pt x="2629270" y="4089616"/>
                </a:cubicBezTo>
                <a:cubicBezTo>
                  <a:pt x="2624953" y="4048601"/>
                  <a:pt x="2618476" y="3991396"/>
                  <a:pt x="2609843" y="3918001"/>
                </a:cubicBezTo>
                <a:close/>
                <a:moveTo>
                  <a:pt x="1392350" y="3905050"/>
                </a:moveTo>
                <a:cubicBezTo>
                  <a:pt x="1392350" y="3913685"/>
                  <a:pt x="1400985" y="3920161"/>
                  <a:pt x="1418253" y="3924479"/>
                </a:cubicBezTo>
                <a:cubicBezTo>
                  <a:pt x="1435523" y="3928796"/>
                  <a:pt x="1444157" y="3943906"/>
                  <a:pt x="1444157" y="3969810"/>
                </a:cubicBezTo>
                <a:cubicBezTo>
                  <a:pt x="1444157" y="3987080"/>
                  <a:pt x="1435523" y="3997874"/>
                  <a:pt x="1418253" y="4002191"/>
                </a:cubicBezTo>
                <a:cubicBezTo>
                  <a:pt x="1396667" y="4015142"/>
                  <a:pt x="1379397" y="4021619"/>
                  <a:pt x="1366444" y="4021619"/>
                </a:cubicBezTo>
                <a:cubicBezTo>
                  <a:pt x="1357811" y="4021619"/>
                  <a:pt x="1348096" y="4017301"/>
                  <a:pt x="1337304" y="4008666"/>
                </a:cubicBezTo>
                <a:cubicBezTo>
                  <a:pt x="1326510" y="4000033"/>
                  <a:pt x="1321113" y="3987080"/>
                  <a:pt x="1321113" y="3969810"/>
                </a:cubicBezTo>
                <a:cubicBezTo>
                  <a:pt x="1321113" y="3935271"/>
                  <a:pt x="1344858" y="3913685"/>
                  <a:pt x="1392350" y="3905050"/>
                </a:cubicBezTo>
                <a:close/>
                <a:moveTo>
                  <a:pt x="3866195" y="3827338"/>
                </a:moveTo>
                <a:cubicBezTo>
                  <a:pt x="3866195" y="3835973"/>
                  <a:pt x="3866195" y="3846766"/>
                  <a:pt x="3866195" y="3859718"/>
                </a:cubicBezTo>
                <a:cubicBezTo>
                  <a:pt x="3866195" y="3872670"/>
                  <a:pt x="3859719" y="3879146"/>
                  <a:pt x="3846766" y="3879146"/>
                </a:cubicBezTo>
                <a:cubicBezTo>
                  <a:pt x="3833814" y="3879146"/>
                  <a:pt x="3827339" y="3874829"/>
                  <a:pt x="3827339" y="3866194"/>
                </a:cubicBezTo>
                <a:cubicBezTo>
                  <a:pt x="3827339" y="3861876"/>
                  <a:pt x="3840290" y="3848925"/>
                  <a:pt x="3866195" y="3827338"/>
                </a:cubicBezTo>
                <a:close/>
                <a:moveTo>
                  <a:pt x="1813290" y="3794958"/>
                </a:moveTo>
                <a:lnTo>
                  <a:pt x="1839194" y="3794958"/>
                </a:lnTo>
                <a:cubicBezTo>
                  <a:pt x="1834876" y="3803593"/>
                  <a:pt x="1831639" y="3812226"/>
                  <a:pt x="1829480" y="3820861"/>
                </a:cubicBezTo>
                <a:cubicBezTo>
                  <a:pt x="1827321" y="3829496"/>
                  <a:pt x="1826243" y="3840290"/>
                  <a:pt x="1826243" y="3853241"/>
                </a:cubicBezTo>
                <a:cubicBezTo>
                  <a:pt x="1830560" y="3861876"/>
                  <a:pt x="1833798" y="3865115"/>
                  <a:pt x="1835956" y="3862956"/>
                </a:cubicBezTo>
                <a:cubicBezTo>
                  <a:pt x="1838115" y="3860798"/>
                  <a:pt x="1839194" y="3864035"/>
                  <a:pt x="1839194" y="3872670"/>
                </a:cubicBezTo>
                <a:cubicBezTo>
                  <a:pt x="1839194" y="3881305"/>
                  <a:pt x="1835956" y="3884543"/>
                  <a:pt x="1829480" y="3882384"/>
                </a:cubicBezTo>
                <a:cubicBezTo>
                  <a:pt x="1823004" y="3880225"/>
                  <a:pt x="1819766" y="3883464"/>
                  <a:pt x="1819766" y="3892097"/>
                </a:cubicBezTo>
                <a:cubicBezTo>
                  <a:pt x="1819766" y="3892097"/>
                  <a:pt x="1821925" y="3896415"/>
                  <a:pt x="1826243" y="3905050"/>
                </a:cubicBezTo>
                <a:cubicBezTo>
                  <a:pt x="1808973" y="3918003"/>
                  <a:pt x="1798179" y="3935271"/>
                  <a:pt x="1793863" y="3956859"/>
                </a:cubicBezTo>
                <a:cubicBezTo>
                  <a:pt x="1789545" y="3978445"/>
                  <a:pt x="1776593" y="3993556"/>
                  <a:pt x="1755007" y="4002191"/>
                </a:cubicBezTo>
                <a:cubicBezTo>
                  <a:pt x="1759323" y="3967653"/>
                  <a:pt x="1769038" y="3933112"/>
                  <a:pt x="1784148" y="3898574"/>
                </a:cubicBezTo>
                <a:cubicBezTo>
                  <a:pt x="1799259" y="3864035"/>
                  <a:pt x="1808973" y="3829496"/>
                  <a:pt x="1813290" y="3794958"/>
                </a:cubicBezTo>
                <a:close/>
                <a:moveTo>
                  <a:pt x="1929860" y="3782005"/>
                </a:moveTo>
                <a:cubicBezTo>
                  <a:pt x="1938495" y="3782005"/>
                  <a:pt x="1942813" y="3788481"/>
                  <a:pt x="1942813" y="3801434"/>
                </a:cubicBezTo>
                <a:cubicBezTo>
                  <a:pt x="1942813" y="3818703"/>
                  <a:pt x="1938495" y="3835973"/>
                  <a:pt x="1929860" y="3853241"/>
                </a:cubicBezTo>
                <a:cubicBezTo>
                  <a:pt x="1921225" y="3848925"/>
                  <a:pt x="1916908" y="3845686"/>
                  <a:pt x="1916908" y="3843528"/>
                </a:cubicBezTo>
                <a:cubicBezTo>
                  <a:pt x="1916908" y="3841369"/>
                  <a:pt x="1912592" y="3840290"/>
                  <a:pt x="1903957" y="3840290"/>
                </a:cubicBezTo>
                <a:cubicBezTo>
                  <a:pt x="1908274" y="3831655"/>
                  <a:pt x="1912592" y="3821941"/>
                  <a:pt x="1916908" y="3811148"/>
                </a:cubicBezTo>
                <a:cubicBezTo>
                  <a:pt x="1921225" y="3800354"/>
                  <a:pt x="1925543" y="3790640"/>
                  <a:pt x="1929860" y="3782005"/>
                </a:cubicBezTo>
                <a:close/>
                <a:moveTo>
                  <a:pt x="2551559" y="3717244"/>
                </a:moveTo>
                <a:cubicBezTo>
                  <a:pt x="2564512" y="3730196"/>
                  <a:pt x="2570988" y="3751783"/>
                  <a:pt x="2570988" y="3782004"/>
                </a:cubicBezTo>
                <a:cubicBezTo>
                  <a:pt x="2558036" y="3782004"/>
                  <a:pt x="2551559" y="3775527"/>
                  <a:pt x="2551559" y="3762576"/>
                </a:cubicBezTo>
                <a:cubicBezTo>
                  <a:pt x="2551559" y="3749624"/>
                  <a:pt x="2551559" y="3734512"/>
                  <a:pt x="2551559" y="3717244"/>
                </a:cubicBezTo>
                <a:close/>
                <a:moveTo>
                  <a:pt x="1962240" y="3633057"/>
                </a:moveTo>
                <a:cubicBezTo>
                  <a:pt x="1979510" y="3650327"/>
                  <a:pt x="1988145" y="3663278"/>
                  <a:pt x="1988145" y="3671913"/>
                </a:cubicBezTo>
                <a:cubicBezTo>
                  <a:pt x="1988145" y="3689183"/>
                  <a:pt x="1981669" y="3706452"/>
                  <a:pt x="1968716" y="3723722"/>
                </a:cubicBezTo>
                <a:cubicBezTo>
                  <a:pt x="1955764" y="3740990"/>
                  <a:pt x="1949289" y="3760419"/>
                  <a:pt x="1949289" y="3782005"/>
                </a:cubicBezTo>
                <a:cubicBezTo>
                  <a:pt x="1940654" y="3782005"/>
                  <a:pt x="1936337" y="3775529"/>
                  <a:pt x="1936337" y="3762578"/>
                </a:cubicBezTo>
                <a:cubicBezTo>
                  <a:pt x="1936337" y="3745308"/>
                  <a:pt x="1940654" y="3721563"/>
                  <a:pt x="1949289" y="3691342"/>
                </a:cubicBezTo>
                <a:cubicBezTo>
                  <a:pt x="1957923" y="3661119"/>
                  <a:pt x="1962240" y="3641692"/>
                  <a:pt x="1962240" y="3633057"/>
                </a:cubicBezTo>
                <a:close/>
                <a:moveTo>
                  <a:pt x="673508" y="3354586"/>
                </a:moveTo>
                <a:cubicBezTo>
                  <a:pt x="673508" y="3358903"/>
                  <a:pt x="671349" y="3361062"/>
                  <a:pt x="667032" y="3361062"/>
                </a:cubicBezTo>
                <a:cubicBezTo>
                  <a:pt x="667032" y="3369697"/>
                  <a:pt x="671349" y="3374014"/>
                  <a:pt x="679984" y="3374014"/>
                </a:cubicBezTo>
                <a:cubicBezTo>
                  <a:pt x="679984" y="3374014"/>
                  <a:pt x="682143" y="3371856"/>
                  <a:pt x="686460" y="3367538"/>
                </a:cubicBezTo>
                <a:lnTo>
                  <a:pt x="686460" y="3432298"/>
                </a:lnTo>
                <a:cubicBezTo>
                  <a:pt x="708046" y="3436615"/>
                  <a:pt x="727475" y="3440933"/>
                  <a:pt x="744744" y="3445250"/>
                </a:cubicBezTo>
                <a:cubicBezTo>
                  <a:pt x="762014" y="3449568"/>
                  <a:pt x="781441" y="3451727"/>
                  <a:pt x="803029" y="3451727"/>
                </a:cubicBezTo>
                <a:cubicBezTo>
                  <a:pt x="824615" y="3447409"/>
                  <a:pt x="835409" y="3443092"/>
                  <a:pt x="835409" y="3438774"/>
                </a:cubicBezTo>
                <a:cubicBezTo>
                  <a:pt x="835409" y="3434457"/>
                  <a:pt x="839726" y="3423663"/>
                  <a:pt x="848361" y="3406394"/>
                </a:cubicBezTo>
                <a:cubicBezTo>
                  <a:pt x="869948" y="3406394"/>
                  <a:pt x="880741" y="3412871"/>
                  <a:pt x="880741" y="3425822"/>
                </a:cubicBezTo>
                <a:cubicBezTo>
                  <a:pt x="880741" y="3473313"/>
                  <a:pt x="878583" y="3492742"/>
                  <a:pt x="874265" y="3484107"/>
                </a:cubicBezTo>
                <a:cubicBezTo>
                  <a:pt x="869948" y="3475472"/>
                  <a:pt x="867789" y="3479789"/>
                  <a:pt x="867789" y="3497059"/>
                </a:cubicBezTo>
                <a:lnTo>
                  <a:pt x="887218" y="3516487"/>
                </a:lnTo>
                <a:cubicBezTo>
                  <a:pt x="891535" y="3520804"/>
                  <a:pt x="898010" y="3525122"/>
                  <a:pt x="906645" y="3529439"/>
                </a:cubicBezTo>
                <a:cubicBezTo>
                  <a:pt x="902328" y="3533757"/>
                  <a:pt x="900169" y="3538074"/>
                  <a:pt x="900169" y="3542390"/>
                </a:cubicBezTo>
                <a:cubicBezTo>
                  <a:pt x="908804" y="3542390"/>
                  <a:pt x="920676" y="3534835"/>
                  <a:pt x="935788" y="3519724"/>
                </a:cubicBezTo>
                <a:cubicBezTo>
                  <a:pt x="950899" y="3504614"/>
                  <a:pt x="964930" y="3497059"/>
                  <a:pt x="977881" y="3497059"/>
                </a:cubicBezTo>
                <a:cubicBezTo>
                  <a:pt x="982199" y="3497059"/>
                  <a:pt x="987596" y="3503534"/>
                  <a:pt x="994071" y="3516487"/>
                </a:cubicBezTo>
                <a:cubicBezTo>
                  <a:pt x="1000547" y="3529439"/>
                  <a:pt x="1003786" y="3540231"/>
                  <a:pt x="1003786" y="3548867"/>
                </a:cubicBezTo>
                <a:cubicBezTo>
                  <a:pt x="1003786" y="3579088"/>
                  <a:pt x="1010263" y="3599595"/>
                  <a:pt x="1023214" y="3610389"/>
                </a:cubicBezTo>
                <a:cubicBezTo>
                  <a:pt x="1036166" y="3621183"/>
                  <a:pt x="1050197" y="3629818"/>
                  <a:pt x="1065309" y="3636293"/>
                </a:cubicBezTo>
                <a:cubicBezTo>
                  <a:pt x="1080418" y="3642769"/>
                  <a:pt x="1096609" y="3647086"/>
                  <a:pt x="1113878" y="3649245"/>
                </a:cubicBezTo>
                <a:cubicBezTo>
                  <a:pt x="1131147" y="3651404"/>
                  <a:pt x="1144100" y="3658959"/>
                  <a:pt x="1152735" y="3671911"/>
                </a:cubicBezTo>
                <a:cubicBezTo>
                  <a:pt x="1152735" y="3684864"/>
                  <a:pt x="1149496" y="3695656"/>
                  <a:pt x="1143021" y="3704291"/>
                </a:cubicBezTo>
                <a:cubicBezTo>
                  <a:pt x="1136545" y="3712926"/>
                  <a:pt x="1133306" y="3719403"/>
                  <a:pt x="1133306" y="3723720"/>
                </a:cubicBezTo>
                <a:cubicBezTo>
                  <a:pt x="1133306" y="3728038"/>
                  <a:pt x="1137623" y="3730196"/>
                  <a:pt x="1146258" y="3730196"/>
                </a:cubicBezTo>
                <a:cubicBezTo>
                  <a:pt x="1154894" y="3760418"/>
                  <a:pt x="1165687" y="3782004"/>
                  <a:pt x="1178638" y="3794956"/>
                </a:cubicBezTo>
                <a:cubicBezTo>
                  <a:pt x="1191591" y="3807909"/>
                  <a:pt x="1203463" y="3816542"/>
                  <a:pt x="1214257" y="3820860"/>
                </a:cubicBezTo>
                <a:cubicBezTo>
                  <a:pt x="1225051" y="3825177"/>
                  <a:pt x="1234765" y="3828416"/>
                  <a:pt x="1243400" y="3830575"/>
                </a:cubicBezTo>
                <a:cubicBezTo>
                  <a:pt x="1252033" y="3832732"/>
                  <a:pt x="1256351" y="3838130"/>
                  <a:pt x="1256351" y="3846765"/>
                </a:cubicBezTo>
                <a:cubicBezTo>
                  <a:pt x="1256351" y="3864034"/>
                  <a:pt x="1244478" y="3876986"/>
                  <a:pt x="1220733" y="3885621"/>
                </a:cubicBezTo>
                <a:cubicBezTo>
                  <a:pt x="1196987" y="3894255"/>
                  <a:pt x="1185115" y="3907207"/>
                  <a:pt x="1185115" y="3924477"/>
                </a:cubicBezTo>
                <a:cubicBezTo>
                  <a:pt x="1185115" y="3950381"/>
                  <a:pt x="1188352" y="3969808"/>
                  <a:pt x="1194828" y="3982761"/>
                </a:cubicBezTo>
                <a:cubicBezTo>
                  <a:pt x="1201305" y="3995714"/>
                  <a:pt x="1209940" y="4006507"/>
                  <a:pt x="1220733" y="4015141"/>
                </a:cubicBezTo>
                <a:cubicBezTo>
                  <a:pt x="1231526" y="4023776"/>
                  <a:pt x="1241241" y="4032411"/>
                  <a:pt x="1249875" y="4041046"/>
                </a:cubicBezTo>
                <a:cubicBezTo>
                  <a:pt x="1258509" y="4049680"/>
                  <a:pt x="1264986" y="4062632"/>
                  <a:pt x="1269303" y="4079902"/>
                </a:cubicBezTo>
                <a:cubicBezTo>
                  <a:pt x="1247716" y="4088536"/>
                  <a:pt x="1230447" y="4092853"/>
                  <a:pt x="1217494" y="4092853"/>
                </a:cubicBezTo>
                <a:cubicBezTo>
                  <a:pt x="1204544" y="4092853"/>
                  <a:pt x="1198067" y="4103647"/>
                  <a:pt x="1198067" y="4125233"/>
                </a:cubicBezTo>
                <a:cubicBezTo>
                  <a:pt x="1198067" y="4172724"/>
                  <a:pt x="1192669" y="4207263"/>
                  <a:pt x="1181877" y="4228851"/>
                </a:cubicBezTo>
                <a:cubicBezTo>
                  <a:pt x="1171083" y="4250437"/>
                  <a:pt x="1159211" y="4268786"/>
                  <a:pt x="1146258" y="4283897"/>
                </a:cubicBezTo>
                <a:cubicBezTo>
                  <a:pt x="1133306" y="4299008"/>
                  <a:pt x="1121434" y="4314118"/>
                  <a:pt x="1110640" y="4329229"/>
                </a:cubicBezTo>
                <a:cubicBezTo>
                  <a:pt x="1099847" y="4344339"/>
                  <a:pt x="1094450" y="4369164"/>
                  <a:pt x="1094450" y="4403703"/>
                </a:cubicBezTo>
                <a:cubicBezTo>
                  <a:pt x="1103085" y="4403703"/>
                  <a:pt x="1111720" y="4411259"/>
                  <a:pt x="1120355" y="4426369"/>
                </a:cubicBezTo>
                <a:cubicBezTo>
                  <a:pt x="1128990" y="4441481"/>
                  <a:pt x="1144100" y="4451194"/>
                  <a:pt x="1165687" y="4455512"/>
                </a:cubicBezTo>
                <a:cubicBezTo>
                  <a:pt x="1208860" y="4455512"/>
                  <a:pt x="1242320" y="4459829"/>
                  <a:pt x="1266066" y="4468464"/>
                </a:cubicBezTo>
                <a:cubicBezTo>
                  <a:pt x="1289811" y="4477098"/>
                  <a:pt x="1309238" y="4487892"/>
                  <a:pt x="1324349" y="4500844"/>
                </a:cubicBezTo>
                <a:cubicBezTo>
                  <a:pt x="1339461" y="4513797"/>
                  <a:pt x="1354571" y="4528907"/>
                  <a:pt x="1369682" y="4546177"/>
                </a:cubicBezTo>
                <a:cubicBezTo>
                  <a:pt x="1384792" y="4563445"/>
                  <a:pt x="1405299" y="4580715"/>
                  <a:pt x="1431204" y="4597984"/>
                </a:cubicBezTo>
                <a:cubicBezTo>
                  <a:pt x="1444155" y="4593668"/>
                  <a:pt x="1463584" y="4591509"/>
                  <a:pt x="1489488" y="4591509"/>
                </a:cubicBezTo>
                <a:cubicBezTo>
                  <a:pt x="1489488" y="4617413"/>
                  <a:pt x="1490568" y="4637920"/>
                  <a:pt x="1492727" y="4653032"/>
                </a:cubicBezTo>
                <a:cubicBezTo>
                  <a:pt x="1494886" y="4668141"/>
                  <a:pt x="1511075" y="4680014"/>
                  <a:pt x="1541297" y="4688649"/>
                </a:cubicBezTo>
                <a:cubicBezTo>
                  <a:pt x="1541297" y="4710236"/>
                  <a:pt x="1538059" y="4732901"/>
                  <a:pt x="1531583" y="4756648"/>
                </a:cubicBezTo>
                <a:cubicBezTo>
                  <a:pt x="1525107" y="4780392"/>
                  <a:pt x="1519710" y="4803059"/>
                  <a:pt x="1515393" y="4824646"/>
                </a:cubicBezTo>
                <a:cubicBezTo>
                  <a:pt x="1532662" y="4824646"/>
                  <a:pt x="1541297" y="4833280"/>
                  <a:pt x="1541297" y="4850550"/>
                </a:cubicBezTo>
                <a:cubicBezTo>
                  <a:pt x="1541297" y="4867820"/>
                  <a:pt x="1535901" y="4887247"/>
                  <a:pt x="1525107" y="4908833"/>
                </a:cubicBezTo>
                <a:cubicBezTo>
                  <a:pt x="1514313" y="4930421"/>
                  <a:pt x="1508917" y="4947690"/>
                  <a:pt x="1508917" y="4960642"/>
                </a:cubicBezTo>
                <a:cubicBezTo>
                  <a:pt x="1508917" y="4969277"/>
                  <a:pt x="1515393" y="4973595"/>
                  <a:pt x="1528344" y="4973595"/>
                </a:cubicBezTo>
                <a:cubicBezTo>
                  <a:pt x="1528344" y="4999498"/>
                  <a:pt x="1522948" y="5016769"/>
                  <a:pt x="1512154" y="5025402"/>
                </a:cubicBezTo>
                <a:cubicBezTo>
                  <a:pt x="1501362" y="5034037"/>
                  <a:pt x="1490568" y="5043752"/>
                  <a:pt x="1479774" y="5054545"/>
                </a:cubicBezTo>
                <a:cubicBezTo>
                  <a:pt x="1468980" y="5065338"/>
                  <a:pt x="1458188" y="5078291"/>
                  <a:pt x="1447394" y="5093401"/>
                </a:cubicBezTo>
                <a:cubicBezTo>
                  <a:pt x="1436601" y="5108512"/>
                  <a:pt x="1431204" y="5135496"/>
                  <a:pt x="1431204" y="5174352"/>
                </a:cubicBezTo>
                <a:lnTo>
                  <a:pt x="1321112" y="5174352"/>
                </a:lnTo>
                <a:cubicBezTo>
                  <a:pt x="1312477" y="5182986"/>
                  <a:pt x="1302763" y="5194860"/>
                  <a:pt x="1291969" y="5209969"/>
                </a:cubicBezTo>
                <a:cubicBezTo>
                  <a:pt x="1281176" y="5225081"/>
                  <a:pt x="1271462" y="5232636"/>
                  <a:pt x="1262827" y="5232636"/>
                </a:cubicBezTo>
                <a:cubicBezTo>
                  <a:pt x="1254192" y="5232636"/>
                  <a:pt x="1247716" y="5231557"/>
                  <a:pt x="1243400" y="5229398"/>
                </a:cubicBezTo>
                <a:cubicBezTo>
                  <a:pt x="1239082" y="5227239"/>
                  <a:pt x="1232606" y="5226159"/>
                  <a:pt x="1223971" y="5226159"/>
                </a:cubicBezTo>
                <a:cubicBezTo>
                  <a:pt x="1202385" y="5226159"/>
                  <a:pt x="1190511" y="5232636"/>
                  <a:pt x="1188352" y="5245588"/>
                </a:cubicBezTo>
                <a:cubicBezTo>
                  <a:pt x="1186195" y="5258541"/>
                  <a:pt x="1178638" y="5265016"/>
                  <a:pt x="1165687" y="5265016"/>
                </a:cubicBezTo>
                <a:cubicBezTo>
                  <a:pt x="1170003" y="5265016"/>
                  <a:pt x="1153813" y="5258541"/>
                  <a:pt x="1117116" y="5245588"/>
                </a:cubicBezTo>
                <a:cubicBezTo>
                  <a:pt x="1080418" y="5232636"/>
                  <a:pt x="1046960" y="5224001"/>
                  <a:pt x="1016737" y="5219685"/>
                </a:cubicBezTo>
                <a:cubicBezTo>
                  <a:pt x="1012420" y="5219685"/>
                  <a:pt x="1008104" y="5222922"/>
                  <a:pt x="1003786" y="5229398"/>
                </a:cubicBezTo>
                <a:cubicBezTo>
                  <a:pt x="999469" y="5235875"/>
                  <a:pt x="995151" y="5239112"/>
                  <a:pt x="990834" y="5239112"/>
                </a:cubicBezTo>
                <a:cubicBezTo>
                  <a:pt x="956295" y="5239112"/>
                  <a:pt x="932550" y="5229398"/>
                  <a:pt x="919597" y="5209969"/>
                </a:cubicBezTo>
                <a:cubicBezTo>
                  <a:pt x="906645" y="5190542"/>
                  <a:pt x="893694" y="5170035"/>
                  <a:pt x="880741" y="5148447"/>
                </a:cubicBezTo>
                <a:cubicBezTo>
                  <a:pt x="867789" y="5126861"/>
                  <a:pt x="853758" y="5105273"/>
                  <a:pt x="838646" y="5083687"/>
                </a:cubicBezTo>
                <a:cubicBezTo>
                  <a:pt x="823537" y="5062101"/>
                  <a:pt x="796553" y="5046990"/>
                  <a:pt x="757697" y="5038355"/>
                </a:cubicBezTo>
                <a:lnTo>
                  <a:pt x="757697" y="4902359"/>
                </a:lnTo>
                <a:cubicBezTo>
                  <a:pt x="727475" y="4893724"/>
                  <a:pt x="712364" y="4882930"/>
                  <a:pt x="712364" y="4869977"/>
                </a:cubicBezTo>
                <a:cubicBezTo>
                  <a:pt x="712364" y="4861344"/>
                  <a:pt x="720999" y="4850550"/>
                  <a:pt x="738268" y="4837597"/>
                </a:cubicBezTo>
                <a:cubicBezTo>
                  <a:pt x="755538" y="4824646"/>
                  <a:pt x="766331" y="4803059"/>
                  <a:pt x="770649" y="4772838"/>
                </a:cubicBezTo>
                <a:cubicBezTo>
                  <a:pt x="757697" y="4772838"/>
                  <a:pt x="751220" y="4759885"/>
                  <a:pt x="751220" y="4733981"/>
                </a:cubicBezTo>
                <a:cubicBezTo>
                  <a:pt x="751220" y="4699443"/>
                  <a:pt x="770649" y="4668141"/>
                  <a:pt x="809505" y="4640079"/>
                </a:cubicBezTo>
                <a:cubicBezTo>
                  <a:pt x="848361" y="4612017"/>
                  <a:pt x="867789" y="4587192"/>
                  <a:pt x="867789" y="4565604"/>
                </a:cubicBezTo>
                <a:cubicBezTo>
                  <a:pt x="837568" y="4565604"/>
                  <a:pt x="814902" y="4569922"/>
                  <a:pt x="799790" y="4578557"/>
                </a:cubicBezTo>
                <a:cubicBezTo>
                  <a:pt x="784680" y="4587192"/>
                  <a:pt x="772808" y="4596905"/>
                  <a:pt x="764173" y="4607699"/>
                </a:cubicBezTo>
                <a:cubicBezTo>
                  <a:pt x="755538" y="4618491"/>
                  <a:pt x="747983" y="4628207"/>
                  <a:pt x="741506" y="4636840"/>
                </a:cubicBezTo>
                <a:cubicBezTo>
                  <a:pt x="735030" y="4645475"/>
                  <a:pt x="725317" y="4649793"/>
                  <a:pt x="712364" y="4649793"/>
                </a:cubicBezTo>
                <a:cubicBezTo>
                  <a:pt x="690778" y="4649793"/>
                  <a:pt x="672429" y="4642238"/>
                  <a:pt x="657318" y="4627126"/>
                </a:cubicBezTo>
                <a:cubicBezTo>
                  <a:pt x="642207" y="4612017"/>
                  <a:pt x="617383" y="4604460"/>
                  <a:pt x="582843" y="4604460"/>
                </a:cubicBezTo>
                <a:cubicBezTo>
                  <a:pt x="552622" y="4604460"/>
                  <a:pt x="532114" y="4612017"/>
                  <a:pt x="521321" y="4627126"/>
                </a:cubicBezTo>
                <a:cubicBezTo>
                  <a:pt x="510528" y="4642238"/>
                  <a:pt x="490021" y="4649793"/>
                  <a:pt x="459800" y="4649793"/>
                </a:cubicBezTo>
                <a:lnTo>
                  <a:pt x="459800" y="4610936"/>
                </a:lnTo>
                <a:cubicBezTo>
                  <a:pt x="459800" y="4602301"/>
                  <a:pt x="444688" y="4585033"/>
                  <a:pt x="414467" y="4559128"/>
                </a:cubicBezTo>
                <a:cubicBezTo>
                  <a:pt x="384244" y="4533224"/>
                  <a:pt x="358341" y="4520272"/>
                  <a:pt x="336755" y="4520272"/>
                </a:cubicBezTo>
                <a:cubicBezTo>
                  <a:pt x="332437" y="4520272"/>
                  <a:pt x="323802" y="4520272"/>
                  <a:pt x="310850" y="4520272"/>
                </a:cubicBezTo>
                <a:cubicBezTo>
                  <a:pt x="297899" y="4520272"/>
                  <a:pt x="291422" y="4526748"/>
                  <a:pt x="291422" y="4539700"/>
                </a:cubicBezTo>
                <a:cubicBezTo>
                  <a:pt x="291422" y="4544018"/>
                  <a:pt x="292501" y="4546177"/>
                  <a:pt x="294660" y="4546177"/>
                </a:cubicBezTo>
                <a:cubicBezTo>
                  <a:pt x="296818" y="4546177"/>
                  <a:pt x="297899" y="4548335"/>
                  <a:pt x="297899" y="4552653"/>
                </a:cubicBezTo>
                <a:cubicBezTo>
                  <a:pt x="289264" y="4552653"/>
                  <a:pt x="271993" y="4556969"/>
                  <a:pt x="246090" y="4565604"/>
                </a:cubicBezTo>
                <a:cubicBezTo>
                  <a:pt x="246090" y="4544018"/>
                  <a:pt x="242852" y="4513797"/>
                  <a:pt x="236376" y="4474941"/>
                </a:cubicBezTo>
                <a:cubicBezTo>
                  <a:pt x="229900" y="4436084"/>
                  <a:pt x="209392" y="4416656"/>
                  <a:pt x="174854" y="4416656"/>
                </a:cubicBezTo>
                <a:cubicBezTo>
                  <a:pt x="166219" y="4416656"/>
                  <a:pt x="144633" y="4425291"/>
                  <a:pt x="110094" y="4442559"/>
                </a:cubicBezTo>
                <a:cubicBezTo>
                  <a:pt x="110094" y="4433926"/>
                  <a:pt x="106855" y="4424210"/>
                  <a:pt x="100379" y="4413418"/>
                </a:cubicBezTo>
                <a:cubicBezTo>
                  <a:pt x="93902" y="4402624"/>
                  <a:pt x="88506" y="4390752"/>
                  <a:pt x="84189" y="4377799"/>
                </a:cubicBezTo>
                <a:cubicBezTo>
                  <a:pt x="97141" y="4364847"/>
                  <a:pt x="103618" y="4351896"/>
                  <a:pt x="103618" y="4338943"/>
                </a:cubicBezTo>
                <a:cubicBezTo>
                  <a:pt x="103618" y="4308722"/>
                  <a:pt x="98220" y="4287134"/>
                  <a:pt x="87428" y="4274183"/>
                </a:cubicBezTo>
                <a:cubicBezTo>
                  <a:pt x="76634" y="4261231"/>
                  <a:pt x="64761" y="4250437"/>
                  <a:pt x="51809" y="4241803"/>
                </a:cubicBezTo>
                <a:cubicBezTo>
                  <a:pt x="38856" y="4233168"/>
                  <a:pt x="26984" y="4222375"/>
                  <a:pt x="16190" y="4209422"/>
                </a:cubicBezTo>
                <a:cubicBezTo>
                  <a:pt x="5398" y="4196471"/>
                  <a:pt x="0" y="4174883"/>
                  <a:pt x="0" y="4144662"/>
                </a:cubicBezTo>
                <a:cubicBezTo>
                  <a:pt x="0" y="4136027"/>
                  <a:pt x="4318" y="4116600"/>
                  <a:pt x="12953" y="4086377"/>
                </a:cubicBezTo>
                <a:cubicBezTo>
                  <a:pt x="21588" y="4056156"/>
                  <a:pt x="30221" y="4028093"/>
                  <a:pt x="38856" y="4002190"/>
                </a:cubicBezTo>
                <a:cubicBezTo>
                  <a:pt x="38856" y="3950381"/>
                  <a:pt x="33460" y="3924477"/>
                  <a:pt x="22666" y="3924477"/>
                </a:cubicBezTo>
                <a:cubicBezTo>
                  <a:pt x="11872" y="3924477"/>
                  <a:pt x="6476" y="3918001"/>
                  <a:pt x="6476" y="3905049"/>
                </a:cubicBezTo>
                <a:cubicBezTo>
                  <a:pt x="6476" y="3883462"/>
                  <a:pt x="9715" y="3868351"/>
                  <a:pt x="16190" y="3859716"/>
                </a:cubicBezTo>
                <a:cubicBezTo>
                  <a:pt x="22666" y="3851083"/>
                  <a:pt x="31301" y="3843526"/>
                  <a:pt x="42095" y="3837050"/>
                </a:cubicBezTo>
                <a:cubicBezTo>
                  <a:pt x="52887" y="3830575"/>
                  <a:pt x="61522" y="3824099"/>
                  <a:pt x="67999" y="3817622"/>
                </a:cubicBezTo>
                <a:cubicBezTo>
                  <a:pt x="74475" y="3811146"/>
                  <a:pt x="77712" y="3799274"/>
                  <a:pt x="77712" y="3782004"/>
                </a:cubicBezTo>
                <a:cubicBezTo>
                  <a:pt x="77712" y="3769053"/>
                  <a:pt x="75554" y="3755020"/>
                  <a:pt x="71236" y="3739910"/>
                </a:cubicBezTo>
                <a:cubicBezTo>
                  <a:pt x="66920" y="3724799"/>
                  <a:pt x="60444" y="3717244"/>
                  <a:pt x="51809" y="3717244"/>
                </a:cubicBezTo>
                <a:cubicBezTo>
                  <a:pt x="56126" y="3695656"/>
                  <a:pt x="64761" y="3684864"/>
                  <a:pt x="77712" y="3684864"/>
                </a:cubicBezTo>
                <a:cubicBezTo>
                  <a:pt x="86347" y="3684864"/>
                  <a:pt x="93902" y="3685943"/>
                  <a:pt x="100379" y="3688101"/>
                </a:cubicBezTo>
                <a:cubicBezTo>
                  <a:pt x="106855" y="3690260"/>
                  <a:pt x="114410" y="3691340"/>
                  <a:pt x="123045" y="3691340"/>
                </a:cubicBezTo>
                <a:cubicBezTo>
                  <a:pt x="123045" y="3674070"/>
                  <a:pt x="131680" y="3665435"/>
                  <a:pt x="148950" y="3665435"/>
                </a:cubicBezTo>
                <a:cubicBezTo>
                  <a:pt x="166219" y="3665435"/>
                  <a:pt x="174854" y="3652484"/>
                  <a:pt x="174854" y="3626579"/>
                </a:cubicBezTo>
                <a:cubicBezTo>
                  <a:pt x="174854" y="3617944"/>
                  <a:pt x="173774" y="3611469"/>
                  <a:pt x="171615" y="3607152"/>
                </a:cubicBezTo>
                <a:cubicBezTo>
                  <a:pt x="169457" y="3602834"/>
                  <a:pt x="168377" y="3598517"/>
                  <a:pt x="168377" y="3594199"/>
                </a:cubicBezTo>
                <a:cubicBezTo>
                  <a:pt x="168377" y="3572613"/>
                  <a:pt x="183489" y="3561819"/>
                  <a:pt x="213710" y="3561819"/>
                </a:cubicBezTo>
                <a:cubicBezTo>
                  <a:pt x="239613" y="3561819"/>
                  <a:pt x="259042" y="3563978"/>
                  <a:pt x="271993" y="3568295"/>
                </a:cubicBezTo>
                <a:lnTo>
                  <a:pt x="271993" y="3555343"/>
                </a:lnTo>
                <a:cubicBezTo>
                  <a:pt x="276311" y="3555343"/>
                  <a:pt x="278470" y="3557502"/>
                  <a:pt x="278470" y="3561819"/>
                </a:cubicBezTo>
                <a:lnTo>
                  <a:pt x="278470" y="3555343"/>
                </a:lnTo>
                <a:cubicBezTo>
                  <a:pt x="278470" y="3551025"/>
                  <a:pt x="279550" y="3546708"/>
                  <a:pt x="281709" y="3542390"/>
                </a:cubicBezTo>
                <a:cubicBezTo>
                  <a:pt x="283867" y="3538074"/>
                  <a:pt x="284946" y="3531598"/>
                  <a:pt x="284946" y="3522963"/>
                </a:cubicBezTo>
                <a:cubicBezTo>
                  <a:pt x="284946" y="3505693"/>
                  <a:pt x="282787" y="3497059"/>
                  <a:pt x="278470" y="3497059"/>
                </a:cubicBezTo>
                <a:cubicBezTo>
                  <a:pt x="274152" y="3497059"/>
                  <a:pt x="271993" y="3492742"/>
                  <a:pt x="271993" y="3484107"/>
                </a:cubicBezTo>
                <a:cubicBezTo>
                  <a:pt x="271993" y="3462519"/>
                  <a:pt x="278470" y="3451727"/>
                  <a:pt x="291422" y="3451727"/>
                </a:cubicBezTo>
                <a:cubicBezTo>
                  <a:pt x="304375" y="3451727"/>
                  <a:pt x="320565" y="3460360"/>
                  <a:pt x="339992" y="3477630"/>
                </a:cubicBezTo>
                <a:cubicBezTo>
                  <a:pt x="359421" y="3494900"/>
                  <a:pt x="375611" y="3505693"/>
                  <a:pt x="388562" y="3510010"/>
                </a:cubicBezTo>
                <a:cubicBezTo>
                  <a:pt x="388562" y="3501375"/>
                  <a:pt x="399356" y="3483027"/>
                  <a:pt x="420943" y="3454964"/>
                </a:cubicBezTo>
                <a:cubicBezTo>
                  <a:pt x="442529" y="3426902"/>
                  <a:pt x="459800" y="3410712"/>
                  <a:pt x="472751" y="3406394"/>
                </a:cubicBezTo>
                <a:cubicBezTo>
                  <a:pt x="485703" y="3423663"/>
                  <a:pt x="505131" y="3432298"/>
                  <a:pt x="531036" y="3432298"/>
                </a:cubicBezTo>
                <a:cubicBezTo>
                  <a:pt x="561257" y="3432298"/>
                  <a:pt x="581764" y="3429061"/>
                  <a:pt x="592558" y="3422584"/>
                </a:cubicBezTo>
                <a:cubicBezTo>
                  <a:pt x="603350" y="3416108"/>
                  <a:pt x="611985" y="3408553"/>
                  <a:pt x="618462" y="3399918"/>
                </a:cubicBezTo>
                <a:cubicBezTo>
                  <a:pt x="624938" y="3391283"/>
                  <a:pt x="630334" y="3382648"/>
                  <a:pt x="634652" y="3374014"/>
                </a:cubicBezTo>
                <a:cubicBezTo>
                  <a:pt x="638969" y="3365379"/>
                  <a:pt x="651922" y="3358903"/>
                  <a:pt x="673508" y="3354586"/>
                </a:cubicBezTo>
                <a:close/>
                <a:moveTo>
                  <a:pt x="4138188" y="2862408"/>
                </a:moveTo>
                <a:cubicBezTo>
                  <a:pt x="4146822" y="2866725"/>
                  <a:pt x="4158696" y="2869962"/>
                  <a:pt x="4173806" y="2872121"/>
                </a:cubicBezTo>
                <a:cubicBezTo>
                  <a:pt x="4188917" y="2874280"/>
                  <a:pt x="4196472" y="2879676"/>
                  <a:pt x="4196472" y="2888311"/>
                </a:cubicBezTo>
                <a:cubicBezTo>
                  <a:pt x="4196472" y="2892629"/>
                  <a:pt x="4194313" y="2900184"/>
                  <a:pt x="4189996" y="2910977"/>
                </a:cubicBezTo>
                <a:cubicBezTo>
                  <a:pt x="4185678" y="2921771"/>
                  <a:pt x="4181362" y="2927167"/>
                  <a:pt x="4177045" y="2927167"/>
                </a:cubicBezTo>
                <a:cubicBezTo>
                  <a:pt x="4168410" y="2927167"/>
                  <a:pt x="4159775" y="2925009"/>
                  <a:pt x="4151140" y="2920691"/>
                </a:cubicBezTo>
                <a:cubicBezTo>
                  <a:pt x="4142506" y="2916374"/>
                  <a:pt x="4133871" y="2912058"/>
                  <a:pt x="4125236" y="2907740"/>
                </a:cubicBezTo>
                <a:cubicBezTo>
                  <a:pt x="4129553" y="2899105"/>
                  <a:pt x="4131712" y="2891550"/>
                  <a:pt x="4131712" y="2885074"/>
                </a:cubicBezTo>
                <a:cubicBezTo>
                  <a:pt x="4131712" y="2878598"/>
                  <a:pt x="4133871" y="2871043"/>
                  <a:pt x="4138188" y="2862408"/>
                </a:cubicBezTo>
                <a:close/>
                <a:moveTo>
                  <a:pt x="4002191" y="2784697"/>
                </a:moveTo>
                <a:cubicBezTo>
                  <a:pt x="4023779" y="2784697"/>
                  <a:pt x="4037810" y="2786855"/>
                  <a:pt x="4044286" y="2791173"/>
                </a:cubicBezTo>
                <a:cubicBezTo>
                  <a:pt x="4050761" y="2795489"/>
                  <a:pt x="4054000" y="2808442"/>
                  <a:pt x="4054000" y="2830029"/>
                </a:cubicBezTo>
                <a:cubicBezTo>
                  <a:pt x="4054000" y="2838663"/>
                  <a:pt x="4049682" y="2842980"/>
                  <a:pt x="4041047" y="2842980"/>
                </a:cubicBezTo>
                <a:cubicBezTo>
                  <a:pt x="4019461" y="2842980"/>
                  <a:pt x="4007589" y="2837584"/>
                  <a:pt x="4005430" y="2826790"/>
                </a:cubicBezTo>
                <a:cubicBezTo>
                  <a:pt x="4003271" y="2815996"/>
                  <a:pt x="4002191" y="2801965"/>
                  <a:pt x="4002191" y="2784697"/>
                </a:cubicBezTo>
                <a:close/>
                <a:moveTo>
                  <a:pt x="4228852" y="2091761"/>
                </a:moveTo>
                <a:lnTo>
                  <a:pt x="4325993" y="2091761"/>
                </a:lnTo>
                <a:cubicBezTo>
                  <a:pt x="4317358" y="2100395"/>
                  <a:pt x="4300090" y="2104712"/>
                  <a:pt x="4274184" y="2104712"/>
                </a:cubicBezTo>
                <a:cubicBezTo>
                  <a:pt x="4248281" y="2104712"/>
                  <a:pt x="4233170" y="2100395"/>
                  <a:pt x="4228852" y="2091761"/>
                </a:cubicBezTo>
                <a:close/>
                <a:moveTo>
                  <a:pt x="446847" y="1813292"/>
                </a:moveTo>
                <a:cubicBezTo>
                  <a:pt x="464116" y="1813292"/>
                  <a:pt x="472751" y="1817609"/>
                  <a:pt x="472751" y="1826243"/>
                </a:cubicBezTo>
                <a:cubicBezTo>
                  <a:pt x="477068" y="1826243"/>
                  <a:pt x="488941" y="1824084"/>
                  <a:pt x="508369" y="1819767"/>
                </a:cubicBezTo>
                <a:cubicBezTo>
                  <a:pt x="527797" y="1815451"/>
                  <a:pt x="541828" y="1813292"/>
                  <a:pt x="550463" y="1813292"/>
                </a:cubicBezTo>
                <a:cubicBezTo>
                  <a:pt x="554781" y="1813292"/>
                  <a:pt x="556939" y="1815451"/>
                  <a:pt x="556939" y="1819767"/>
                </a:cubicBezTo>
                <a:cubicBezTo>
                  <a:pt x="556939" y="1841354"/>
                  <a:pt x="554781" y="1852148"/>
                  <a:pt x="550463" y="1852148"/>
                </a:cubicBezTo>
                <a:cubicBezTo>
                  <a:pt x="546145" y="1852148"/>
                  <a:pt x="543987" y="1854307"/>
                  <a:pt x="543987" y="1858624"/>
                </a:cubicBezTo>
                <a:cubicBezTo>
                  <a:pt x="543987" y="1867258"/>
                  <a:pt x="549384" y="1869417"/>
                  <a:pt x="560178" y="1865099"/>
                </a:cubicBezTo>
                <a:cubicBezTo>
                  <a:pt x="570970" y="1860782"/>
                  <a:pt x="576368" y="1865099"/>
                  <a:pt x="576368" y="1878052"/>
                </a:cubicBezTo>
                <a:cubicBezTo>
                  <a:pt x="576368" y="1886687"/>
                  <a:pt x="575288" y="1894242"/>
                  <a:pt x="573129" y="1900718"/>
                </a:cubicBezTo>
                <a:cubicBezTo>
                  <a:pt x="570970" y="1907194"/>
                  <a:pt x="569892" y="1912590"/>
                  <a:pt x="569892" y="1916908"/>
                </a:cubicBezTo>
                <a:cubicBezTo>
                  <a:pt x="565574" y="1925543"/>
                  <a:pt x="562335" y="1941733"/>
                  <a:pt x="560178" y="1965478"/>
                </a:cubicBezTo>
                <a:cubicBezTo>
                  <a:pt x="558019" y="1989224"/>
                  <a:pt x="552622" y="2014049"/>
                  <a:pt x="543987" y="2039953"/>
                </a:cubicBezTo>
                <a:cubicBezTo>
                  <a:pt x="535353" y="2065856"/>
                  <a:pt x="523479" y="2088523"/>
                  <a:pt x="508369" y="2107951"/>
                </a:cubicBezTo>
                <a:cubicBezTo>
                  <a:pt x="493258" y="2127379"/>
                  <a:pt x="472751" y="2137092"/>
                  <a:pt x="446847" y="2137092"/>
                </a:cubicBezTo>
                <a:cubicBezTo>
                  <a:pt x="425259" y="2137092"/>
                  <a:pt x="414467" y="2128459"/>
                  <a:pt x="414467" y="2111189"/>
                </a:cubicBezTo>
                <a:cubicBezTo>
                  <a:pt x="414467" y="2093919"/>
                  <a:pt x="412308" y="2074491"/>
                  <a:pt x="407991" y="2052905"/>
                </a:cubicBezTo>
                <a:cubicBezTo>
                  <a:pt x="416626" y="2052905"/>
                  <a:pt x="420943" y="2039953"/>
                  <a:pt x="420943" y="2014049"/>
                </a:cubicBezTo>
                <a:lnTo>
                  <a:pt x="459800" y="1975193"/>
                </a:lnTo>
                <a:cubicBezTo>
                  <a:pt x="481386" y="1953605"/>
                  <a:pt x="507289" y="1912590"/>
                  <a:pt x="537512" y="1852148"/>
                </a:cubicBezTo>
                <a:cubicBezTo>
                  <a:pt x="533194" y="1852148"/>
                  <a:pt x="528877" y="1854307"/>
                  <a:pt x="524559" y="1858624"/>
                </a:cubicBezTo>
                <a:lnTo>
                  <a:pt x="518083" y="1858624"/>
                </a:lnTo>
                <a:cubicBezTo>
                  <a:pt x="509448" y="1858624"/>
                  <a:pt x="506211" y="1858624"/>
                  <a:pt x="508369" y="1858624"/>
                </a:cubicBezTo>
                <a:cubicBezTo>
                  <a:pt x="510528" y="1858624"/>
                  <a:pt x="511607" y="1852148"/>
                  <a:pt x="511607" y="1839195"/>
                </a:cubicBezTo>
                <a:cubicBezTo>
                  <a:pt x="502972" y="1839195"/>
                  <a:pt x="495417" y="1840274"/>
                  <a:pt x="488941" y="1842433"/>
                </a:cubicBezTo>
                <a:cubicBezTo>
                  <a:pt x="482464" y="1844592"/>
                  <a:pt x="474909" y="1845672"/>
                  <a:pt x="466274" y="1845672"/>
                </a:cubicBezTo>
                <a:cubicBezTo>
                  <a:pt x="453323" y="1845672"/>
                  <a:pt x="446847" y="1834878"/>
                  <a:pt x="446847" y="1813292"/>
                </a:cubicBezTo>
                <a:close/>
                <a:moveTo>
                  <a:pt x="200759" y="1800339"/>
                </a:moveTo>
                <a:cubicBezTo>
                  <a:pt x="213711" y="1800339"/>
                  <a:pt x="233139" y="1801418"/>
                  <a:pt x="259044" y="1803577"/>
                </a:cubicBezTo>
                <a:cubicBezTo>
                  <a:pt x="284947" y="1805735"/>
                  <a:pt x="310851" y="1807894"/>
                  <a:pt x="336756" y="1810053"/>
                </a:cubicBezTo>
                <a:cubicBezTo>
                  <a:pt x="362660" y="1812212"/>
                  <a:pt x="385326" y="1815451"/>
                  <a:pt x="404753" y="1819767"/>
                </a:cubicBezTo>
                <a:cubicBezTo>
                  <a:pt x="424182" y="1824084"/>
                  <a:pt x="433896" y="1828402"/>
                  <a:pt x="433896" y="1832719"/>
                </a:cubicBezTo>
                <a:cubicBezTo>
                  <a:pt x="433896" y="1837037"/>
                  <a:pt x="423104" y="1839195"/>
                  <a:pt x="401516" y="1839195"/>
                </a:cubicBezTo>
                <a:cubicBezTo>
                  <a:pt x="392881" y="1839195"/>
                  <a:pt x="374532" y="1841354"/>
                  <a:pt x="346470" y="1845672"/>
                </a:cubicBezTo>
                <a:cubicBezTo>
                  <a:pt x="318407" y="1849989"/>
                  <a:pt x="291424" y="1852148"/>
                  <a:pt x="265520" y="1852148"/>
                </a:cubicBezTo>
                <a:cubicBezTo>
                  <a:pt x="218029" y="1852148"/>
                  <a:pt x="194282" y="1841354"/>
                  <a:pt x="194282" y="1819767"/>
                </a:cubicBezTo>
                <a:cubicBezTo>
                  <a:pt x="194282" y="1811133"/>
                  <a:pt x="196441" y="1804657"/>
                  <a:pt x="200759" y="1800339"/>
                </a:cubicBezTo>
                <a:close/>
                <a:moveTo>
                  <a:pt x="3665436" y="783600"/>
                </a:moveTo>
                <a:cubicBezTo>
                  <a:pt x="3674071" y="787918"/>
                  <a:pt x="3688103" y="792235"/>
                  <a:pt x="3707530" y="796553"/>
                </a:cubicBezTo>
                <a:cubicBezTo>
                  <a:pt x="3726959" y="800870"/>
                  <a:pt x="3736672" y="807345"/>
                  <a:pt x="3736672" y="815980"/>
                </a:cubicBezTo>
                <a:cubicBezTo>
                  <a:pt x="3736672" y="824615"/>
                  <a:pt x="3735592" y="830011"/>
                  <a:pt x="3733435" y="832170"/>
                </a:cubicBezTo>
                <a:cubicBezTo>
                  <a:pt x="3731276" y="834329"/>
                  <a:pt x="3730196" y="839726"/>
                  <a:pt x="3730196" y="848360"/>
                </a:cubicBezTo>
                <a:cubicBezTo>
                  <a:pt x="3717244" y="839726"/>
                  <a:pt x="3703212" y="833250"/>
                  <a:pt x="3688103" y="828933"/>
                </a:cubicBezTo>
                <a:cubicBezTo>
                  <a:pt x="3672991" y="824615"/>
                  <a:pt x="3663278" y="813821"/>
                  <a:pt x="3658960" y="796553"/>
                </a:cubicBezTo>
                <a:cubicBezTo>
                  <a:pt x="3658960" y="796553"/>
                  <a:pt x="3661119" y="798712"/>
                  <a:pt x="3665436" y="803028"/>
                </a:cubicBezTo>
                <a:close/>
                <a:moveTo>
                  <a:pt x="4002190" y="757698"/>
                </a:moveTo>
                <a:cubicBezTo>
                  <a:pt x="4002190" y="766332"/>
                  <a:pt x="3987080" y="781443"/>
                  <a:pt x="3956857" y="803029"/>
                </a:cubicBezTo>
                <a:cubicBezTo>
                  <a:pt x="3926636" y="824617"/>
                  <a:pt x="3900732" y="839728"/>
                  <a:pt x="3879145" y="848362"/>
                </a:cubicBezTo>
                <a:cubicBezTo>
                  <a:pt x="3879145" y="831093"/>
                  <a:pt x="3895335" y="813823"/>
                  <a:pt x="3927716" y="796554"/>
                </a:cubicBezTo>
                <a:cubicBezTo>
                  <a:pt x="3960096" y="779284"/>
                  <a:pt x="3984921" y="766332"/>
                  <a:pt x="4002190" y="757698"/>
                </a:cubicBezTo>
                <a:close/>
                <a:moveTo>
                  <a:pt x="3710770" y="654079"/>
                </a:moveTo>
                <a:cubicBezTo>
                  <a:pt x="3715086" y="654079"/>
                  <a:pt x="3719404" y="655159"/>
                  <a:pt x="3723721" y="657318"/>
                </a:cubicBezTo>
                <a:cubicBezTo>
                  <a:pt x="3728039" y="659477"/>
                  <a:pt x="3734515" y="660555"/>
                  <a:pt x="3743150" y="660555"/>
                </a:cubicBezTo>
                <a:cubicBezTo>
                  <a:pt x="3743150" y="677825"/>
                  <a:pt x="3738833" y="686459"/>
                  <a:pt x="3730198" y="686459"/>
                </a:cubicBezTo>
                <a:cubicBezTo>
                  <a:pt x="3721563" y="686459"/>
                  <a:pt x="3708612" y="677825"/>
                  <a:pt x="3691341" y="660555"/>
                </a:cubicBezTo>
                <a:cubicBezTo>
                  <a:pt x="3695659" y="656238"/>
                  <a:pt x="3702135" y="654079"/>
                  <a:pt x="3710770" y="654079"/>
                </a:cubicBezTo>
                <a:close/>
                <a:moveTo>
                  <a:pt x="1709676" y="472751"/>
                </a:moveTo>
                <a:lnTo>
                  <a:pt x="1716152" y="472751"/>
                </a:lnTo>
                <a:lnTo>
                  <a:pt x="1715225" y="475377"/>
                </a:lnTo>
                <a:close/>
                <a:moveTo>
                  <a:pt x="1942811" y="297897"/>
                </a:moveTo>
                <a:lnTo>
                  <a:pt x="1988144" y="297897"/>
                </a:lnTo>
                <a:cubicBezTo>
                  <a:pt x="1992460" y="306532"/>
                  <a:pt x="1994619" y="319485"/>
                  <a:pt x="1994619" y="336753"/>
                </a:cubicBezTo>
                <a:cubicBezTo>
                  <a:pt x="1994619" y="354023"/>
                  <a:pt x="2001095" y="362658"/>
                  <a:pt x="2014047" y="362658"/>
                </a:cubicBezTo>
                <a:cubicBezTo>
                  <a:pt x="2014047" y="366976"/>
                  <a:pt x="2011889" y="372372"/>
                  <a:pt x="2007571" y="378848"/>
                </a:cubicBezTo>
                <a:cubicBezTo>
                  <a:pt x="2003254" y="385325"/>
                  <a:pt x="2001095" y="392880"/>
                  <a:pt x="2001095" y="401515"/>
                </a:cubicBezTo>
                <a:cubicBezTo>
                  <a:pt x="2001095" y="436053"/>
                  <a:pt x="2011889" y="458719"/>
                  <a:pt x="2033475" y="469512"/>
                </a:cubicBezTo>
                <a:cubicBezTo>
                  <a:pt x="2055062" y="480306"/>
                  <a:pt x="2078807" y="485703"/>
                  <a:pt x="2104712" y="485703"/>
                </a:cubicBezTo>
                <a:cubicBezTo>
                  <a:pt x="2104712" y="477068"/>
                  <a:pt x="2113346" y="472751"/>
                  <a:pt x="2130616" y="472751"/>
                </a:cubicBezTo>
                <a:cubicBezTo>
                  <a:pt x="2147885" y="472751"/>
                  <a:pt x="2166233" y="472751"/>
                  <a:pt x="2185662" y="472751"/>
                </a:cubicBezTo>
                <a:cubicBezTo>
                  <a:pt x="2205089" y="472751"/>
                  <a:pt x="2223440" y="467353"/>
                  <a:pt x="2240708" y="456561"/>
                </a:cubicBezTo>
                <a:cubicBezTo>
                  <a:pt x="2257978" y="445767"/>
                  <a:pt x="2266612" y="427418"/>
                  <a:pt x="2266612" y="401515"/>
                </a:cubicBezTo>
                <a:cubicBezTo>
                  <a:pt x="2266612" y="392880"/>
                  <a:pt x="2265533" y="384245"/>
                  <a:pt x="2263375" y="375609"/>
                </a:cubicBezTo>
                <a:cubicBezTo>
                  <a:pt x="2261216" y="366976"/>
                  <a:pt x="2260137" y="358341"/>
                  <a:pt x="2260137" y="349706"/>
                </a:cubicBezTo>
                <a:cubicBezTo>
                  <a:pt x="2268771" y="336753"/>
                  <a:pt x="2277406" y="329198"/>
                  <a:pt x="2286041" y="327040"/>
                </a:cubicBezTo>
                <a:cubicBezTo>
                  <a:pt x="2294676" y="324881"/>
                  <a:pt x="2298993" y="319485"/>
                  <a:pt x="2298993" y="310850"/>
                </a:cubicBezTo>
                <a:cubicBezTo>
                  <a:pt x="2316262" y="319485"/>
                  <a:pt x="2328134" y="331357"/>
                  <a:pt x="2334611" y="346468"/>
                </a:cubicBezTo>
                <a:cubicBezTo>
                  <a:pt x="2341087" y="361578"/>
                  <a:pt x="2347563" y="378848"/>
                  <a:pt x="2354039" y="398276"/>
                </a:cubicBezTo>
                <a:cubicBezTo>
                  <a:pt x="2360516" y="417705"/>
                  <a:pt x="2368071" y="433894"/>
                  <a:pt x="2376706" y="446846"/>
                </a:cubicBezTo>
                <a:cubicBezTo>
                  <a:pt x="2385339" y="459798"/>
                  <a:pt x="2402609" y="466274"/>
                  <a:pt x="2428513" y="466274"/>
                </a:cubicBezTo>
                <a:cubicBezTo>
                  <a:pt x="2432830" y="466274"/>
                  <a:pt x="2443624" y="459798"/>
                  <a:pt x="2460893" y="446846"/>
                </a:cubicBezTo>
                <a:cubicBezTo>
                  <a:pt x="2478163" y="433894"/>
                  <a:pt x="2495433" y="418783"/>
                  <a:pt x="2512702" y="401515"/>
                </a:cubicBezTo>
                <a:cubicBezTo>
                  <a:pt x="2529972" y="384245"/>
                  <a:pt x="2546162" y="369133"/>
                  <a:pt x="2561271" y="356182"/>
                </a:cubicBezTo>
                <a:cubicBezTo>
                  <a:pt x="2576383" y="343230"/>
                  <a:pt x="2588255" y="336753"/>
                  <a:pt x="2596890" y="336753"/>
                </a:cubicBezTo>
                <a:cubicBezTo>
                  <a:pt x="2609843" y="336753"/>
                  <a:pt x="2621715" y="345388"/>
                  <a:pt x="2632509" y="362658"/>
                </a:cubicBezTo>
                <a:cubicBezTo>
                  <a:pt x="2643301" y="379927"/>
                  <a:pt x="2655175" y="398276"/>
                  <a:pt x="2668126" y="417705"/>
                </a:cubicBezTo>
                <a:cubicBezTo>
                  <a:pt x="2681079" y="437132"/>
                  <a:pt x="2696189" y="455481"/>
                  <a:pt x="2713459" y="472751"/>
                </a:cubicBezTo>
                <a:cubicBezTo>
                  <a:pt x="2730729" y="490019"/>
                  <a:pt x="2756633" y="498654"/>
                  <a:pt x="2791171" y="498654"/>
                </a:cubicBezTo>
                <a:cubicBezTo>
                  <a:pt x="2799806" y="498654"/>
                  <a:pt x="2818155" y="478147"/>
                  <a:pt x="2846217" y="437132"/>
                </a:cubicBezTo>
                <a:cubicBezTo>
                  <a:pt x="2874280" y="396117"/>
                  <a:pt x="2901264" y="375609"/>
                  <a:pt x="2927169" y="375609"/>
                </a:cubicBezTo>
                <a:cubicBezTo>
                  <a:pt x="2953072" y="375609"/>
                  <a:pt x="2962786" y="387483"/>
                  <a:pt x="2956310" y="411228"/>
                </a:cubicBezTo>
                <a:cubicBezTo>
                  <a:pt x="2949835" y="434973"/>
                  <a:pt x="2955231" y="446846"/>
                  <a:pt x="2972500" y="446846"/>
                </a:cubicBezTo>
                <a:cubicBezTo>
                  <a:pt x="2963866" y="464116"/>
                  <a:pt x="2959549" y="481386"/>
                  <a:pt x="2959549" y="498654"/>
                </a:cubicBezTo>
                <a:lnTo>
                  <a:pt x="2947736" y="557746"/>
                </a:lnTo>
                <a:lnTo>
                  <a:pt x="2969262" y="573129"/>
                </a:lnTo>
                <a:cubicBezTo>
                  <a:pt x="2980056" y="583922"/>
                  <a:pt x="2994087" y="600113"/>
                  <a:pt x="3011356" y="621699"/>
                </a:cubicBezTo>
                <a:cubicBezTo>
                  <a:pt x="3045896" y="664873"/>
                  <a:pt x="3073958" y="686459"/>
                  <a:pt x="3095545" y="686459"/>
                </a:cubicBezTo>
                <a:cubicBezTo>
                  <a:pt x="3125767" y="686459"/>
                  <a:pt x="3153830" y="665952"/>
                  <a:pt x="3179733" y="624937"/>
                </a:cubicBezTo>
                <a:cubicBezTo>
                  <a:pt x="3205637" y="583922"/>
                  <a:pt x="3230462" y="539669"/>
                  <a:pt x="3254208" y="492178"/>
                </a:cubicBezTo>
                <a:cubicBezTo>
                  <a:pt x="3277953" y="444688"/>
                  <a:pt x="3300619" y="400434"/>
                  <a:pt x="3322207" y="359420"/>
                </a:cubicBezTo>
                <a:cubicBezTo>
                  <a:pt x="3343793" y="318405"/>
                  <a:pt x="3367538" y="297897"/>
                  <a:pt x="3393443" y="297897"/>
                </a:cubicBezTo>
                <a:cubicBezTo>
                  <a:pt x="3397761" y="310850"/>
                  <a:pt x="3399919" y="323802"/>
                  <a:pt x="3399919" y="336753"/>
                </a:cubicBezTo>
                <a:cubicBezTo>
                  <a:pt x="3399919" y="349706"/>
                  <a:pt x="3402077" y="362658"/>
                  <a:pt x="3406394" y="375609"/>
                </a:cubicBezTo>
                <a:cubicBezTo>
                  <a:pt x="3402077" y="375609"/>
                  <a:pt x="3392363" y="388562"/>
                  <a:pt x="3377253" y="414466"/>
                </a:cubicBezTo>
                <a:cubicBezTo>
                  <a:pt x="3362142" y="440371"/>
                  <a:pt x="3350269" y="457639"/>
                  <a:pt x="3341634" y="466274"/>
                </a:cubicBezTo>
                <a:lnTo>
                  <a:pt x="3348111" y="466274"/>
                </a:lnTo>
                <a:cubicBezTo>
                  <a:pt x="3326523" y="487861"/>
                  <a:pt x="3307096" y="509448"/>
                  <a:pt x="3289825" y="531034"/>
                </a:cubicBezTo>
                <a:cubicBezTo>
                  <a:pt x="3250969" y="578525"/>
                  <a:pt x="3231542" y="628176"/>
                  <a:pt x="3231542" y="679984"/>
                </a:cubicBezTo>
                <a:lnTo>
                  <a:pt x="3231542" y="783600"/>
                </a:lnTo>
                <a:cubicBezTo>
                  <a:pt x="3248811" y="800870"/>
                  <a:pt x="3265000" y="817060"/>
                  <a:pt x="3280112" y="832170"/>
                </a:cubicBezTo>
                <a:cubicBezTo>
                  <a:pt x="3295223" y="847281"/>
                  <a:pt x="3313572" y="861312"/>
                  <a:pt x="3335158" y="874265"/>
                </a:cubicBezTo>
                <a:lnTo>
                  <a:pt x="3406394" y="945501"/>
                </a:lnTo>
                <a:cubicBezTo>
                  <a:pt x="3415029" y="967087"/>
                  <a:pt x="3421505" y="981118"/>
                  <a:pt x="3425823" y="987595"/>
                </a:cubicBezTo>
                <a:cubicBezTo>
                  <a:pt x="3430140" y="994071"/>
                  <a:pt x="3443092" y="997310"/>
                  <a:pt x="3464679" y="997310"/>
                </a:cubicBezTo>
                <a:cubicBezTo>
                  <a:pt x="3512170" y="997310"/>
                  <a:pt x="3570454" y="981118"/>
                  <a:pt x="3639531" y="948739"/>
                </a:cubicBezTo>
                <a:cubicBezTo>
                  <a:pt x="3708610" y="916359"/>
                  <a:pt x="3788481" y="882899"/>
                  <a:pt x="3879145" y="848360"/>
                </a:cubicBezTo>
                <a:cubicBezTo>
                  <a:pt x="3879145" y="856995"/>
                  <a:pt x="3859717" y="886137"/>
                  <a:pt x="3820861" y="935788"/>
                </a:cubicBezTo>
                <a:cubicBezTo>
                  <a:pt x="3782005" y="985436"/>
                  <a:pt x="3743149" y="1014579"/>
                  <a:pt x="3704293" y="1023214"/>
                </a:cubicBezTo>
                <a:cubicBezTo>
                  <a:pt x="3712928" y="1044800"/>
                  <a:pt x="3724800" y="1062070"/>
                  <a:pt x="3739910" y="1075022"/>
                </a:cubicBezTo>
                <a:cubicBezTo>
                  <a:pt x="3755021" y="1087974"/>
                  <a:pt x="3764735" y="1107402"/>
                  <a:pt x="3769052" y="1133306"/>
                </a:cubicBezTo>
                <a:cubicBezTo>
                  <a:pt x="3743149" y="1133306"/>
                  <a:pt x="3723720" y="1118195"/>
                  <a:pt x="3710769" y="1087974"/>
                </a:cubicBezTo>
                <a:cubicBezTo>
                  <a:pt x="3697816" y="1057752"/>
                  <a:pt x="3680546" y="1042641"/>
                  <a:pt x="3658960" y="1042641"/>
                </a:cubicBezTo>
                <a:cubicBezTo>
                  <a:pt x="3650325" y="1042641"/>
                  <a:pt x="3629818" y="1057752"/>
                  <a:pt x="3597438" y="1087974"/>
                </a:cubicBezTo>
                <a:cubicBezTo>
                  <a:pt x="3565058" y="1118195"/>
                  <a:pt x="3548868" y="1139782"/>
                  <a:pt x="3548868" y="1152735"/>
                </a:cubicBezTo>
                <a:cubicBezTo>
                  <a:pt x="3548868" y="1170003"/>
                  <a:pt x="3559660" y="1190511"/>
                  <a:pt x="3581248" y="1214256"/>
                </a:cubicBezTo>
                <a:cubicBezTo>
                  <a:pt x="3602834" y="1238002"/>
                  <a:pt x="3620104" y="1264986"/>
                  <a:pt x="3633056" y="1295207"/>
                </a:cubicBezTo>
                <a:cubicBezTo>
                  <a:pt x="3650325" y="1295207"/>
                  <a:pt x="3660039" y="1288731"/>
                  <a:pt x="3662197" y="1275778"/>
                </a:cubicBezTo>
                <a:cubicBezTo>
                  <a:pt x="3664356" y="1262827"/>
                  <a:pt x="3682705" y="1256351"/>
                  <a:pt x="3717244" y="1256351"/>
                </a:cubicBezTo>
                <a:cubicBezTo>
                  <a:pt x="3738831" y="1256351"/>
                  <a:pt x="3751784" y="1269303"/>
                  <a:pt x="3756100" y="1295207"/>
                </a:cubicBezTo>
                <a:cubicBezTo>
                  <a:pt x="3756100" y="1325428"/>
                  <a:pt x="3747466" y="1338381"/>
                  <a:pt x="3730196" y="1334063"/>
                </a:cubicBezTo>
                <a:cubicBezTo>
                  <a:pt x="3712928" y="1329746"/>
                  <a:pt x="3702134" y="1331905"/>
                  <a:pt x="3697816" y="1340540"/>
                </a:cubicBezTo>
                <a:cubicBezTo>
                  <a:pt x="3697816" y="1349174"/>
                  <a:pt x="3712928" y="1358888"/>
                  <a:pt x="3743149" y="1369682"/>
                </a:cubicBezTo>
                <a:cubicBezTo>
                  <a:pt x="3773370" y="1380475"/>
                  <a:pt x="3788481" y="1396664"/>
                  <a:pt x="3788481" y="1418252"/>
                </a:cubicBezTo>
                <a:cubicBezTo>
                  <a:pt x="3788481" y="1435521"/>
                  <a:pt x="3777687" y="1457108"/>
                  <a:pt x="3756100" y="1483012"/>
                </a:cubicBezTo>
                <a:cubicBezTo>
                  <a:pt x="3734514" y="1508916"/>
                  <a:pt x="3723720" y="1530503"/>
                  <a:pt x="3723720" y="1547772"/>
                </a:cubicBezTo>
                <a:cubicBezTo>
                  <a:pt x="3723720" y="1556407"/>
                  <a:pt x="3732355" y="1568279"/>
                  <a:pt x="3749625" y="1583391"/>
                </a:cubicBezTo>
                <a:cubicBezTo>
                  <a:pt x="3766894" y="1598502"/>
                  <a:pt x="3785242" y="1616850"/>
                  <a:pt x="3804671" y="1638437"/>
                </a:cubicBezTo>
                <a:cubicBezTo>
                  <a:pt x="3824099" y="1660024"/>
                  <a:pt x="3843527" y="1683769"/>
                  <a:pt x="3862955" y="1709673"/>
                </a:cubicBezTo>
                <a:cubicBezTo>
                  <a:pt x="3882384" y="1735578"/>
                  <a:pt x="3896415" y="1759323"/>
                  <a:pt x="3905050" y="1780909"/>
                </a:cubicBezTo>
                <a:cubicBezTo>
                  <a:pt x="3879145" y="1780909"/>
                  <a:pt x="3851082" y="1803575"/>
                  <a:pt x="3820861" y="1848908"/>
                </a:cubicBezTo>
                <a:cubicBezTo>
                  <a:pt x="3790640" y="1894240"/>
                  <a:pt x="3775529" y="1936335"/>
                  <a:pt x="3775529" y="1975191"/>
                </a:cubicBezTo>
                <a:cubicBezTo>
                  <a:pt x="3779846" y="2009730"/>
                  <a:pt x="3792799" y="2034555"/>
                  <a:pt x="3814385" y="2049665"/>
                </a:cubicBezTo>
                <a:cubicBezTo>
                  <a:pt x="3835971" y="2064776"/>
                  <a:pt x="3861876" y="2072331"/>
                  <a:pt x="3892097" y="2072331"/>
                </a:cubicBezTo>
                <a:cubicBezTo>
                  <a:pt x="3909367" y="2072331"/>
                  <a:pt x="3924477" y="2069094"/>
                  <a:pt x="3937430" y="2062617"/>
                </a:cubicBezTo>
                <a:cubicBezTo>
                  <a:pt x="3950381" y="2056141"/>
                  <a:pt x="3967651" y="2048586"/>
                  <a:pt x="3989237" y="2039951"/>
                </a:cubicBezTo>
                <a:cubicBezTo>
                  <a:pt x="3989237" y="2035634"/>
                  <a:pt x="4000031" y="2043189"/>
                  <a:pt x="4021618" y="2062617"/>
                </a:cubicBezTo>
                <a:cubicBezTo>
                  <a:pt x="4043204" y="2082045"/>
                  <a:pt x="4056157" y="2091760"/>
                  <a:pt x="4060475" y="2091760"/>
                </a:cubicBezTo>
                <a:cubicBezTo>
                  <a:pt x="4073426" y="2091760"/>
                  <a:pt x="4078823" y="2089601"/>
                  <a:pt x="4076665" y="2085284"/>
                </a:cubicBezTo>
                <a:cubicBezTo>
                  <a:pt x="4074506" y="2080966"/>
                  <a:pt x="4079902" y="2078807"/>
                  <a:pt x="4092854" y="2078807"/>
                </a:cubicBezTo>
                <a:cubicBezTo>
                  <a:pt x="4092854" y="2091760"/>
                  <a:pt x="4099331" y="2098235"/>
                  <a:pt x="4112282" y="2098235"/>
                </a:cubicBezTo>
                <a:cubicBezTo>
                  <a:pt x="4120917" y="2098235"/>
                  <a:pt x="4127393" y="2097156"/>
                  <a:pt x="4131711" y="2094997"/>
                </a:cubicBezTo>
                <a:cubicBezTo>
                  <a:pt x="4136028" y="2092839"/>
                  <a:pt x="4142504" y="2091760"/>
                  <a:pt x="4151138" y="2091760"/>
                </a:cubicBezTo>
                <a:cubicBezTo>
                  <a:pt x="4155456" y="2091760"/>
                  <a:pt x="4158694" y="2092839"/>
                  <a:pt x="4160853" y="2094997"/>
                </a:cubicBezTo>
                <a:cubicBezTo>
                  <a:pt x="4163012" y="2097156"/>
                  <a:pt x="4166249" y="2098235"/>
                  <a:pt x="4170567" y="2098235"/>
                </a:cubicBezTo>
                <a:lnTo>
                  <a:pt x="4177043" y="2098235"/>
                </a:lnTo>
                <a:cubicBezTo>
                  <a:pt x="4177043" y="2102552"/>
                  <a:pt x="4166249" y="2104711"/>
                  <a:pt x="4144663" y="2104711"/>
                </a:cubicBezTo>
                <a:lnTo>
                  <a:pt x="4053998" y="2104711"/>
                </a:lnTo>
                <a:cubicBezTo>
                  <a:pt x="4053998" y="2121981"/>
                  <a:pt x="4034569" y="2130616"/>
                  <a:pt x="3995713" y="2130616"/>
                </a:cubicBezTo>
                <a:cubicBezTo>
                  <a:pt x="3974127" y="2130616"/>
                  <a:pt x="3955778" y="2128457"/>
                  <a:pt x="3940667" y="2124140"/>
                </a:cubicBezTo>
                <a:cubicBezTo>
                  <a:pt x="3925557" y="2119822"/>
                  <a:pt x="3907209" y="2117664"/>
                  <a:pt x="3885621" y="2117664"/>
                </a:cubicBezTo>
                <a:cubicBezTo>
                  <a:pt x="3820861" y="2117664"/>
                  <a:pt x="3782005" y="2154361"/>
                  <a:pt x="3769052" y="2227756"/>
                </a:cubicBezTo>
                <a:cubicBezTo>
                  <a:pt x="3769052" y="2240708"/>
                  <a:pt x="3770132" y="2252581"/>
                  <a:pt x="3772291" y="2263375"/>
                </a:cubicBezTo>
                <a:cubicBezTo>
                  <a:pt x="3774449" y="2274167"/>
                  <a:pt x="3775529" y="2283882"/>
                  <a:pt x="3775529" y="2292516"/>
                </a:cubicBezTo>
                <a:cubicBezTo>
                  <a:pt x="3775529" y="2309786"/>
                  <a:pt x="3767974" y="2330293"/>
                  <a:pt x="3752862" y="2354038"/>
                </a:cubicBezTo>
                <a:cubicBezTo>
                  <a:pt x="3737751" y="2377784"/>
                  <a:pt x="3730196" y="2393974"/>
                  <a:pt x="3730196" y="2402609"/>
                </a:cubicBezTo>
                <a:cubicBezTo>
                  <a:pt x="3730196" y="2415561"/>
                  <a:pt x="3748545" y="2425274"/>
                  <a:pt x="3785242" y="2431751"/>
                </a:cubicBezTo>
                <a:cubicBezTo>
                  <a:pt x="3821940" y="2438227"/>
                  <a:pt x="3840288" y="2458734"/>
                  <a:pt x="3840288" y="2493273"/>
                </a:cubicBezTo>
                <a:cubicBezTo>
                  <a:pt x="3840288" y="2506226"/>
                  <a:pt x="3834892" y="2514861"/>
                  <a:pt x="3824099" y="2519178"/>
                </a:cubicBezTo>
                <a:cubicBezTo>
                  <a:pt x="3813305" y="2523494"/>
                  <a:pt x="3807909" y="2532129"/>
                  <a:pt x="3807909" y="2545082"/>
                </a:cubicBezTo>
                <a:lnTo>
                  <a:pt x="3827337" y="2564509"/>
                </a:lnTo>
                <a:cubicBezTo>
                  <a:pt x="3831655" y="2573144"/>
                  <a:pt x="3835971" y="2581779"/>
                  <a:pt x="3840288" y="2590414"/>
                </a:cubicBezTo>
                <a:cubicBezTo>
                  <a:pt x="3844606" y="2599049"/>
                  <a:pt x="3848924" y="2607683"/>
                  <a:pt x="3853241" y="2616318"/>
                </a:cubicBezTo>
                <a:cubicBezTo>
                  <a:pt x="3861876" y="2642221"/>
                  <a:pt x="3866194" y="2657333"/>
                  <a:pt x="3866194" y="2661650"/>
                </a:cubicBezTo>
                <a:cubicBezTo>
                  <a:pt x="3866194" y="2683236"/>
                  <a:pt x="3844606" y="2694030"/>
                  <a:pt x="3801432" y="2694030"/>
                </a:cubicBezTo>
                <a:cubicBezTo>
                  <a:pt x="3784164" y="2694030"/>
                  <a:pt x="3766894" y="2692952"/>
                  <a:pt x="3749625" y="2690793"/>
                </a:cubicBezTo>
                <a:cubicBezTo>
                  <a:pt x="3732355" y="2688634"/>
                  <a:pt x="3717244" y="2687554"/>
                  <a:pt x="3704293" y="2687554"/>
                </a:cubicBezTo>
                <a:cubicBezTo>
                  <a:pt x="3687022" y="2687554"/>
                  <a:pt x="3668674" y="2697268"/>
                  <a:pt x="3649246" y="2716696"/>
                </a:cubicBezTo>
                <a:cubicBezTo>
                  <a:pt x="3629818" y="2736125"/>
                  <a:pt x="3617945" y="2754474"/>
                  <a:pt x="3613628" y="2771743"/>
                </a:cubicBezTo>
                <a:cubicBezTo>
                  <a:pt x="3613628" y="2771743"/>
                  <a:pt x="3610390" y="2783615"/>
                  <a:pt x="3603914" y="2807361"/>
                </a:cubicBezTo>
                <a:cubicBezTo>
                  <a:pt x="3597438" y="2831106"/>
                  <a:pt x="3589883" y="2858090"/>
                  <a:pt x="3581248" y="2888311"/>
                </a:cubicBezTo>
                <a:cubicBezTo>
                  <a:pt x="3572613" y="2918532"/>
                  <a:pt x="3562899" y="2945516"/>
                  <a:pt x="3552105" y="2969262"/>
                </a:cubicBezTo>
                <a:cubicBezTo>
                  <a:pt x="3541311" y="2993007"/>
                  <a:pt x="3529439" y="3007039"/>
                  <a:pt x="3516488" y="3011356"/>
                </a:cubicBezTo>
                <a:cubicBezTo>
                  <a:pt x="3520804" y="3024309"/>
                  <a:pt x="3521884" y="3038340"/>
                  <a:pt x="3519725" y="3053450"/>
                </a:cubicBezTo>
                <a:cubicBezTo>
                  <a:pt x="3517566" y="3068561"/>
                  <a:pt x="3520804" y="3082592"/>
                  <a:pt x="3529439" y="3095545"/>
                </a:cubicBezTo>
                <a:cubicBezTo>
                  <a:pt x="3538074" y="3108496"/>
                  <a:pt x="3552105" y="3119290"/>
                  <a:pt x="3571534" y="3127925"/>
                </a:cubicBezTo>
                <a:cubicBezTo>
                  <a:pt x="3590961" y="3136560"/>
                  <a:pt x="3602834" y="3151670"/>
                  <a:pt x="3607151" y="3173257"/>
                </a:cubicBezTo>
                <a:cubicBezTo>
                  <a:pt x="3602834" y="3186208"/>
                  <a:pt x="3598516" y="3197002"/>
                  <a:pt x="3594200" y="3205637"/>
                </a:cubicBezTo>
                <a:cubicBezTo>
                  <a:pt x="3576930" y="3222907"/>
                  <a:pt x="3559660" y="3231541"/>
                  <a:pt x="3542391" y="3231541"/>
                </a:cubicBezTo>
                <a:cubicBezTo>
                  <a:pt x="3516488" y="3231541"/>
                  <a:pt x="3499218" y="3218590"/>
                  <a:pt x="3490583" y="3192684"/>
                </a:cubicBezTo>
                <a:cubicBezTo>
                  <a:pt x="3481948" y="3166781"/>
                  <a:pt x="3449568" y="3153828"/>
                  <a:pt x="3393443" y="3153828"/>
                </a:cubicBezTo>
                <a:cubicBezTo>
                  <a:pt x="3376173" y="3153828"/>
                  <a:pt x="3344872" y="3171098"/>
                  <a:pt x="3299541" y="3205637"/>
                </a:cubicBezTo>
                <a:cubicBezTo>
                  <a:pt x="3254208" y="3240176"/>
                  <a:pt x="3231542" y="3274714"/>
                  <a:pt x="3231542" y="3309253"/>
                </a:cubicBezTo>
                <a:cubicBezTo>
                  <a:pt x="3231542" y="3326523"/>
                  <a:pt x="3236938" y="3342713"/>
                  <a:pt x="3247732" y="3357824"/>
                </a:cubicBezTo>
                <a:cubicBezTo>
                  <a:pt x="3258526" y="3372934"/>
                  <a:pt x="3263922" y="3391283"/>
                  <a:pt x="3263922" y="3412871"/>
                </a:cubicBezTo>
                <a:cubicBezTo>
                  <a:pt x="3263922" y="3443092"/>
                  <a:pt x="3256367" y="3459282"/>
                  <a:pt x="3241256" y="3461440"/>
                </a:cubicBezTo>
                <a:cubicBezTo>
                  <a:pt x="3226144" y="3463599"/>
                  <a:pt x="3209954" y="3466837"/>
                  <a:pt x="3192686" y="3471154"/>
                </a:cubicBezTo>
                <a:cubicBezTo>
                  <a:pt x="3192686" y="3462519"/>
                  <a:pt x="3187288" y="3453886"/>
                  <a:pt x="3176496" y="3445250"/>
                </a:cubicBezTo>
                <a:cubicBezTo>
                  <a:pt x="3165702" y="3436615"/>
                  <a:pt x="3155988" y="3427980"/>
                  <a:pt x="3147353" y="3419347"/>
                </a:cubicBezTo>
                <a:cubicBezTo>
                  <a:pt x="3143036" y="3419347"/>
                  <a:pt x="3140877" y="3421504"/>
                  <a:pt x="3140877" y="3425822"/>
                </a:cubicBezTo>
                <a:cubicBezTo>
                  <a:pt x="3136559" y="3417188"/>
                  <a:pt x="3130083" y="3408553"/>
                  <a:pt x="3121450" y="3399918"/>
                </a:cubicBezTo>
                <a:lnTo>
                  <a:pt x="3084930" y="3375569"/>
                </a:lnTo>
                <a:lnTo>
                  <a:pt x="3063165" y="3383728"/>
                </a:lnTo>
                <a:cubicBezTo>
                  <a:pt x="3045896" y="3390204"/>
                  <a:pt x="3027547" y="3400998"/>
                  <a:pt x="3008118" y="3416108"/>
                </a:cubicBezTo>
                <a:cubicBezTo>
                  <a:pt x="2988691" y="3431219"/>
                  <a:pt x="2969262" y="3450647"/>
                  <a:pt x="2949835" y="3474393"/>
                </a:cubicBezTo>
                <a:cubicBezTo>
                  <a:pt x="2930406" y="3498138"/>
                  <a:pt x="2918534" y="3529439"/>
                  <a:pt x="2914216" y="3568295"/>
                </a:cubicBezTo>
                <a:cubicBezTo>
                  <a:pt x="2914216" y="3589881"/>
                  <a:pt x="2903422" y="3604993"/>
                  <a:pt x="2881836" y="3613628"/>
                </a:cubicBezTo>
                <a:cubicBezTo>
                  <a:pt x="2860249" y="3622261"/>
                  <a:pt x="2835424" y="3628738"/>
                  <a:pt x="2807361" y="3633055"/>
                </a:cubicBezTo>
                <a:cubicBezTo>
                  <a:pt x="2779299" y="3637373"/>
                  <a:pt x="2751236" y="3640610"/>
                  <a:pt x="2723173" y="3642769"/>
                </a:cubicBezTo>
                <a:cubicBezTo>
                  <a:pt x="2695110" y="3644928"/>
                  <a:pt x="2674603" y="3646008"/>
                  <a:pt x="2661650" y="3646008"/>
                </a:cubicBezTo>
                <a:cubicBezTo>
                  <a:pt x="2661650" y="3633055"/>
                  <a:pt x="2655175" y="3626579"/>
                  <a:pt x="2642223" y="3626579"/>
                </a:cubicBezTo>
                <a:cubicBezTo>
                  <a:pt x="2629270" y="3626579"/>
                  <a:pt x="2618476" y="3624420"/>
                  <a:pt x="2609843" y="3620103"/>
                </a:cubicBezTo>
                <a:lnTo>
                  <a:pt x="2609843" y="3658959"/>
                </a:lnTo>
                <a:lnTo>
                  <a:pt x="2616319" y="3652484"/>
                </a:lnTo>
                <a:cubicBezTo>
                  <a:pt x="2620635" y="3652484"/>
                  <a:pt x="2622794" y="3653563"/>
                  <a:pt x="2622794" y="3655721"/>
                </a:cubicBezTo>
                <a:cubicBezTo>
                  <a:pt x="2622794" y="3657880"/>
                  <a:pt x="2624953" y="3658959"/>
                  <a:pt x="2629270" y="3658959"/>
                </a:cubicBezTo>
                <a:cubicBezTo>
                  <a:pt x="2629270" y="3667594"/>
                  <a:pt x="2623874" y="3670833"/>
                  <a:pt x="2613080" y="3668674"/>
                </a:cubicBezTo>
                <a:cubicBezTo>
                  <a:pt x="2602286" y="3666515"/>
                  <a:pt x="2594732" y="3665435"/>
                  <a:pt x="2590414" y="3665435"/>
                </a:cubicBezTo>
                <a:lnTo>
                  <a:pt x="2596890" y="3665435"/>
                </a:lnTo>
                <a:lnTo>
                  <a:pt x="2596890" y="3607152"/>
                </a:lnTo>
                <a:cubicBezTo>
                  <a:pt x="2588255" y="3611469"/>
                  <a:pt x="2578542" y="3613628"/>
                  <a:pt x="2567748" y="3613628"/>
                </a:cubicBezTo>
                <a:cubicBezTo>
                  <a:pt x="2556955" y="3613628"/>
                  <a:pt x="2547240" y="3615787"/>
                  <a:pt x="2538605" y="3620103"/>
                </a:cubicBezTo>
                <a:cubicBezTo>
                  <a:pt x="2538605" y="3615787"/>
                  <a:pt x="2536448" y="3611469"/>
                  <a:pt x="2532130" y="3607152"/>
                </a:cubicBezTo>
                <a:cubicBezTo>
                  <a:pt x="2527813" y="3607152"/>
                  <a:pt x="2525654" y="3608230"/>
                  <a:pt x="2525654" y="3610389"/>
                </a:cubicBezTo>
                <a:cubicBezTo>
                  <a:pt x="2525654" y="3612548"/>
                  <a:pt x="2523495" y="3613628"/>
                  <a:pt x="2519178" y="3613628"/>
                </a:cubicBezTo>
                <a:cubicBezTo>
                  <a:pt x="2514860" y="3613628"/>
                  <a:pt x="2512702" y="3611469"/>
                  <a:pt x="2512702" y="3607152"/>
                </a:cubicBezTo>
                <a:lnTo>
                  <a:pt x="2512702" y="3594199"/>
                </a:lnTo>
                <a:cubicBezTo>
                  <a:pt x="2482480" y="3594199"/>
                  <a:pt x="2447942" y="3597436"/>
                  <a:pt x="2409086" y="3603913"/>
                </a:cubicBezTo>
                <a:cubicBezTo>
                  <a:pt x="2370229" y="3610389"/>
                  <a:pt x="2350801" y="3635214"/>
                  <a:pt x="2350801" y="3678388"/>
                </a:cubicBezTo>
                <a:cubicBezTo>
                  <a:pt x="2350801" y="3712926"/>
                  <a:pt x="2352959" y="3740989"/>
                  <a:pt x="2357277" y="3762576"/>
                </a:cubicBezTo>
                <a:cubicBezTo>
                  <a:pt x="2361594" y="3784162"/>
                  <a:pt x="2363753" y="3801433"/>
                  <a:pt x="2363753" y="3814384"/>
                </a:cubicBezTo>
                <a:cubicBezTo>
                  <a:pt x="2363753" y="3827336"/>
                  <a:pt x="2358357" y="3843526"/>
                  <a:pt x="2347563" y="3862955"/>
                </a:cubicBezTo>
                <a:cubicBezTo>
                  <a:pt x="2336769" y="3882382"/>
                  <a:pt x="2327056" y="3892096"/>
                  <a:pt x="2318421" y="3892096"/>
                </a:cubicBezTo>
                <a:cubicBezTo>
                  <a:pt x="2305468" y="3892096"/>
                  <a:pt x="2296835" y="3879145"/>
                  <a:pt x="2292517" y="3853240"/>
                </a:cubicBezTo>
                <a:cubicBezTo>
                  <a:pt x="2288200" y="3827336"/>
                  <a:pt x="2286041" y="3803591"/>
                  <a:pt x="2286041" y="3782004"/>
                </a:cubicBezTo>
                <a:cubicBezTo>
                  <a:pt x="2286041" y="3760418"/>
                  <a:pt x="2287119" y="3743147"/>
                  <a:pt x="2289278" y="3730196"/>
                </a:cubicBezTo>
                <a:cubicBezTo>
                  <a:pt x="2291437" y="3717244"/>
                  <a:pt x="2292517" y="3704291"/>
                  <a:pt x="2292517" y="3691340"/>
                </a:cubicBezTo>
                <a:cubicBezTo>
                  <a:pt x="2292517" y="3678388"/>
                  <a:pt x="2286041" y="3664356"/>
                  <a:pt x="2273088" y="3649245"/>
                </a:cubicBezTo>
                <a:cubicBezTo>
                  <a:pt x="2260137" y="3634135"/>
                  <a:pt x="2253661" y="3624420"/>
                  <a:pt x="2253661" y="3620103"/>
                </a:cubicBezTo>
                <a:cubicBezTo>
                  <a:pt x="2253661" y="3620103"/>
                  <a:pt x="2255820" y="3615787"/>
                  <a:pt x="2260137" y="3607152"/>
                </a:cubicBezTo>
                <a:cubicBezTo>
                  <a:pt x="2251502" y="3602834"/>
                  <a:pt x="2238550" y="3600675"/>
                  <a:pt x="2221281" y="3600675"/>
                </a:cubicBezTo>
                <a:cubicBezTo>
                  <a:pt x="2169472" y="3600675"/>
                  <a:pt x="2139251" y="3612548"/>
                  <a:pt x="2130616" y="3636293"/>
                </a:cubicBezTo>
                <a:cubicBezTo>
                  <a:pt x="2121981" y="3660039"/>
                  <a:pt x="2116585" y="3688101"/>
                  <a:pt x="2114426" y="3720481"/>
                </a:cubicBezTo>
                <a:cubicBezTo>
                  <a:pt x="2112267" y="3752863"/>
                  <a:pt x="2106870" y="3784162"/>
                  <a:pt x="2098236" y="3814384"/>
                </a:cubicBezTo>
                <a:cubicBezTo>
                  <a:pt x="2089601" y="3844606"/>
                  <a:pt x="2061539" y="3866192"/>
                  <a:pt x="2014047" y="3879145"/>
                </a:cubicBezTo>
                <a:cubicBezTo>
                  <a:pt x="2014047" y="3866192"/>
                  <a:pt x="2009730" y="3857557"/>
                  <a:pt x="2001095" y="3853240"/>
                </a:cubicBezTo>
                <a:cubicBezTo>
                  <a:pt x="1992460" y="3848924"/>
                  <a:pt x="1988144" y="3842447"/>
                  <a:pt x="1988144" y="3833812"/>
                </a:cubicBezTo>
                <a:cubicBezTo>
                  <a:pt x="1988144" y="3825177"/>
                  <a:pt x="1989222" y="3819781"/>
                  <a:pt x="1991381" y="3817622"/>
                </a:cubicBezTo>
                <a:cubicBezTo>
                  <a:pt x="1993540" y="3815464"/>
                  <a:pt x="1994619" y="3812225"/>
                  <a:pt x="1994619" y="3807909"/>
                </a:cubicBezTo>
                <a:cubicBezTo>
                  <a:pt x="1994619" y="3799274"/>
                  <a:pt x="1992460" y="3790639"/>
                  <a:pt x="1988144" y="3782004"/>
                </a:cubicBezTo>
                <a:cubicBezTo>
                  <a:pt x="1996777" y="3782004"/>
                  <a:pt x="2003254" y="3771211"/>
                  <a:pt x="2007571" y="3749624"/>
                </a:cubicBezTo>
                <a:cubicBezTo>
                  <a:pt x="2011889" y="3728038"/>
                  <a:pt x="2014047" y="3712926"/>
                  <a:pt x="2014047" y="3704291"/>
                </a:cubicBezTo>
                <a:cubicBezTo>
                  <a:pt x="2022682" y="3704291"/>
                  <a:pt x="2027000" y="3697815"/>
                  <a:pt x="2027000" y="3684864"/>
                </a:cubicBezTo>
                <a:cubicBezTo>
                  <a:pt x="2027000" y="3641690"/>
                  <a:pt x="2025920" y="3620103"/>
                  <a:pt x="2023761" y="3620103"/>
                </a:cubicBezTo>
                <a:cubicBezTo>
                  <a:pt x="2021602" y="3620103"/>
                  <a:pt x="2009730" y="3615787"/>
                  <a:pt x="1988144" y="3607152"/>
                </a:cubicBezTo>
                <a:cubicBezTo>
                  <a:pt x="1988144" y="3624420"/>
                  <a:pt x="1985985" y="3633055"/>
                  <a:pt x="1981668" y="3633055"/>
                </a:cubicBezTo>
                <a:cubicBezTo>
                  <a:pt x="1973032" y="3633055"/>
                  <a:pt x="1968715" y="3624420"/>
                  <a:pt x="1968715" y="3607152"/>
                </a:cubicBezTo>
                <a:cubicBezTo>
                  <a:pt x="1968715" y="3589881"/>
                  <a:pt x="1951445" y="3581246"/>
                  <a:pt x="1916906" y="3581246"/>
                </a:cubicBezTo>
                <a:cubicBezTo>
                  <a:pt x="1903955" y="3581246"/>
                  <a:pt x="1891003" y="3590962"/>
                  <a:pt x="1878050" y="3610389"/>
                </a:cubicBezTo>
                <a:cubicBezTo>
                  <a:pt x="1865099" y="3629818"/>
                  <a:pt x="1858623" y="3643849"/>
                  <a:pt x="1858623" y="3652484"/>
                </a:cubicBezTo>
                <a:cubicBezTo>
                  <a:pt x="1858623" y="3661118"/>
                  <a:pt x="1860781" y="3670833"/>
                  <a:pt x="1865099" y="3681625"/>
                </a:cubicBezTo>
                <a:cubicBezTo>
                  <a:pt x="1869416" y="3692419"/>
                  <a:pt x="1871575" y="3702133"/>
                  <a:pt x="1871575" y="3710768"/>
                </a:cubicBezTo>
                <a:cubicBezTo>
                  <a:pt x="1871575" y="3723720"/>
                  <a:pt x="1865099" y="3730196"/>
                  <a:pt x="1852146" y="3730196"/>
                </a:cubicBezTo>
                <a:cubicBezTo>
                  <a:pt x="1847829" y="3751783"/>
                  <a:pt x="1841353" y="3762576"/>
                  <a:pt x="1832719" y="3762576"/>
                </a:cubicBezTo>
                <a:cubicBezTo>
                  <a:pt x="1828402" y="3762576"/>
                  <a:pt x="1826243" y="3751783"/>
                  <a:pt x="1826243" y="3730196"/>
                </a:cubicBezTo>
                <a:cubicBezTo>
                  <a:pt x="1826243" y="3708609"/>
                  <a:pt x="1826243" y="3691340"/>
                  <a:pt x="1826243" y="3678388"/>
                </a:cubicBezTo>
                <a:cubicBezTo>
                  <a:pt x="1830560" y="3678388"/>
                  <a:pt x="1832719" y="3679466"/>
                  <a:pt x="1832719" y="3681625"/>
                </a:cubicBezTo>
                <a:cubicBezTo>
                  <a:pt x="1832719" y="3683784"/>
                  <a:pt x="1834876" y="3684864"/>
                  <a:pt x="1839194" y="3684864"/>
                </a:cubicBezTo>
                <a:cubicBezTo>
                  <a:pt x="1839194" y="3684864"/>
                  <a:pt x="1841353" y="3682705"/>
                  <a:pt x="1845670" y="3678388"/>
                </a:cubicBezTo>
                <a:cubicBezTo>
                  <a:pt x="1845670" y="3669753"/>
                  <a:pt x="1829480" y="3655721"/>
                  <a:pt x="1797100" y="3636293"/>
                </a:cubicBezTo>
                <a:cubicBezTo>
                  <a:pt x="1764720" y="3616865"/>
                  <a:pt x="1730182" y="3594199"/>
                  <a:pt x="1693484" y="3568295"/>
                </a:cubicBezTo>
                <a:cubicBezTo>
                  <a:pt x="1656787" y="3542390"/>
                  <a:pt x="1622247" y="3514328"/>
                  <a:pt x="1589867" y="3484107"/>
                </a:cubicBezTo>
                <a:cubicBezTo>
                  <a:pt x="1557487" y="3453886"/>
                  <a:pt x="1541297" y="3423663"/>
                  <a:pt x="1541297" y="3393442"/>
                </a:cubicBezTo>
                <a:cubicBezTo>
                  <a:pt x="1515393" y="3402077"/>
                  <a:pt x="1487329" y="3410712"/>
                  <a:pt x="1457108" y="3419347"/>
                </a:cubicBezTo>
                <a:cubicBezTo>
                  <a:pt x="1426887" y="3427980"/>
                  <a:pt x="1405299" y="3432298"/>
                  <a:pt x="1392348" y="3432298"/>
                </a:cubicBezTo>
                <a:cubicBezTo>
                  <a:pt x="1383713" y="3432298"/>
                  <a:pt x="1366443" y="3423663"/>
                  <a:pt x="1340539" y="3406394"/>
                </a:cubicBezTo>
                <a:cubicBezTo>
                  <a:pt x="1314636" y="3389124"/>
                  <a:pt x="1299524" y="3371856"/>
                  <a:pt x="1295207" y="3354586"/>
                </a:cubicBezTo>
                <a:cubicBezTo>
                  <a:pt x="1334063" y="3350268"/>
                  <a:pt x="1353492" y="3324364"/>
                  <a:pt x="1353492" y="3276873"/>
                </a:cubicBezTo>
                <a:cubicBezTo>
                  <a:pt x="1353492" y="3259605"/>
                  <a:pt x="1348094" y="3243415"/>
                  <a:pt x="1337302" y="3228303"/>
                </a:cubicBezTo>
                <a:cubicBezTo>
                  <a:pt x="1326508" y="3213192"/>
                  <a:pt x="1312477" y="3205637"/>
                  <a:pt x="1295207" y="3205637"/>
                </a:cubicBezTo>
                <a:cubicBezTo>
                  <a:pt x="1282256" y="3205637"/>
                  <a:pt x="1263907" y="3213192"/>
                  <a:pt x="1240161" y="3228303"/>
                </a:cubicBezTo>
                <a:cubicBezTo>
                  <a:pt x="1216416" y="3243415"/>
                  <a:pt x="1191591" y="3250970"/>
                  <a:pt x="1165687" y="3250970"/>
                </a:cubicBezTo>
                <a:cubicBezTo>
                  <a:pt x="1139782" y="3250970"/>
                  <a:pt x="1124672" y="3240176"/>
                  <a:pt x="1120355" y="3218590"/>
                </a:cubicBezTo>
                <a:cubicBezTo>
                  <a:pt x="1120355" y="3197002"/>
                  <a:pt x="1133306" y="3176495"/>
                  <a:pt x="1159211" y="3157067"/>
                </a:cubicBezTo>
                <a:cubicBezTo>
                  <a:pt x="1185115" y="3137638"/>
                  <a:pt x="1200226" y="3112813"/>
                  <a:pt x="1204544" y="3082592"/>
                </a:cubicBezTo>
                <a:cubicBezTo>
                  <a:pt x="1195909" y="3082592"/>
                  <a:pt x="1191591" y="3069640"/>
                  <a:pt x="1191591" y="3043736"/>
                </a:cubicBezTo>
                <a:cubicBezTo>
                  <a:pt x="1170003" y="3035101"/>
                  <a:pt x="1150576" y="3015674"/>
                  <a:pt x="1133306" y="2985452"/>
                </a:cubicBezTo>
                <a:cubicBezTo>
                  <a:pt x="1116037" y="2955230"/>
                  <a:pt x="1085816" y="2940120"/>
                  <a:pt x="1042643" y="2940120"/>
                </a:cubicBezTo>
                <a:cubicBezTo>
                  <a:pt x="1021055" y="2940120"/>
                  <a:pt x="997310" y="2946596"/>
                  <a:pt x="971406" y="2959547"/>
                </a:cubicBezTo>
                <a:cubicBezTo>
                  <a:pt x="945501" y="2972500"/>
                  <a:pt x="908804" y="2989770"/>
                  <a:pt x="861313" y="3011356"/>
                </a:cubicBezTo>
                <a:cubicBezTo>
                  <a:pt x="861313" y="2998403"/>
                  <a:pt x="868869" y="2977896"/>
                  <a:pt x="883979" y="2949834"/>
                </a:cubicBezTo>
                <a:cubicBezTo>
                  <a:pt x="899090" y="2921771"/>
                  <a:pt x="906645" y="2899105"/>
                  <a:pt x="906645" y="2881835"/>
                </a:cubicBezTo>
                <a:cubicBezTo>
                  <a:pt x="906645" y="2868884"/>
                  <a:pt x="902328" y="2862408"/>
                  <a:pt x="893694" y="2862408"/>
                </a:cubicBezTo>
                <a:cubicBezTo>
                  <a:pt x="893694" y="2853773"/>
                  <a:pt x="894772" y="2848376"/>
                  <a:pt x="896931" y="2846218"/>
                </a:cubicBezTo>
                <a:cubicBezTo>
                  <a:pt x="899090" y="2844059"/>
                  <a:pt x="900169" y="2840820"/>
                  <a:pt x="900169" y="2836502"/>
                </a:cubicBezTo>
                <a:cubicBezTo>
                  <a:pt x="900169" y="2819234"/>
                  <a:pt x="890455" y="2807361"/>
                  <a:pt x="871028" y="2800885"/>
                </a:cubicBezTo>
                <a:cubicBezTo>
                  <a:pt x="851599" y="2794409"/>
                  <a:pt x="841885" y="2773901"/>
                  <a:pt x="841885" y="2739363"/>
                </a:cubicBezTo>
                <a:cubicBezTo>
                  <a:pt x="841885" y="2717775"/>
                  <a:pt x="853758" y="2689713"/>
                  <a:pt x="877503" y="2655174"/>
                </a:cubicBezTo>
                <a:cubicBezTo>
                  <a:pt x="901249" y="2620635"/>
                  <a:pt x="913121" y="2590414"/>
                  <a:pt x="913121" y="2564509"/>
                </a:cubicBezTo>
                <a:cubicBezTo>
                  <a:pt x="913121" y="2521335"/>
                  <a:pt x="900169" y="2491114"/>
                  <a:pt x="874265" y="2473846"/>
                </a:cubicBezTo>
                <a:cubicBezTo>
                  <a:pt x="848361" y="2456576"/>
                  <a:pt x="821378" y="2441466"/>
                  <a:pt x="793315" y="2428513"/>
                </a:cubicBezTo>
                <a:cubicBezTo>
                  <a:pt x="765251" y="2415561"/>
                  <a:pt x="738268" y="2401529"/>
                  <a:pt x="712364" y="2386418"/>
                </a:cubicBezTo>
                <a:cubicBezTo>
                  <a:pt x="686460" y="2371308"/>
                  <a:pt x="673508" y="2340007"/>
                  <a:pt x="673508" y="2292516"/>
                </a:cubicBezTo>
                <a:cubicBezTo>
                  <a:pt x="673508" y="2288198"/>
                  <a:pt x="683222" y="2272008"/>
                  <a:pt x="702650" y="2243946"/>
                </a:cubicBezTo>
                <a:cubicBezTo>
                  <a:pt x="722078" y="2215883"/>
                  <a:pt x="742585" y="2185662"/>
                  <a:pt x="764173" y="2153281"/>
                </a:cubicBezTo>
                <a:cubicBezTo>
                  <a:pt x="785759" y="2120901"/>
                  <a:pt x="805188" y="2091760"/>
                  <a:pt x="822456" y="2065855"/>
                </a:cubicBezTo>
                <a:cubicBezTo>
                  <a:pt x="839726" y="2039951"/>
                  <a:pt x="848361" y="2026999"/>
                  <a:pt x="848361" y="2026999"/>
                </a:cubicBezTo>
                <a:cubicBezTo>
                  <a:pt x="839726" y="2009730"/>
                  <a:pt x="835409" y="1996778"/>
                  <a:pt x="835409" y="1988142"/>
                </a:cubicBezTo>
                <a:cubicBezTo>
                  <a:pt x="844044" y="1988142"/>
                  <a:pt x="848361" y="1970874"/>
                  <a:pt x="848361" y="1936335"/>
                </a:cubicBezTo>
                <a:cubicBezTo>
                  <a:pt x="848361" y="1906113"/>
                  <a:pt x="840805" y="1885605"/>
                  <a:pt x="825695" y="1874813"/>
                </a:cubicBezTo>
                <a:cubicBezTo>
                  <a:pt x="810584" y="1864019"/>
                  <a:pt x="793315" y="1856464"/>
                  <a:pt x="773886" y="1852147"/>
                </a:cubicBezTo>
                <a:cubicBezTo>
                  <a:pt x="754459" y="1847829"/>
                  <a:pt x="737189" y="1843511"/>
                  <a:pt x="722078" y="1839194"/>
                </a:cubicBezTo>
                <a:cubicBezTo>
                  <a:pt x="706968" y="1834876"/>
                  <a:pt x="699412" y="1821924"/>
                  <a:pt x="699412" y="1800338"/>
                </a:cubicBezTo>
                <a:cubicBezTo>
                  <a:pt x="699412" y="1791703"/>
                  <a:pt x="708046" y="1780909"/>
                  <a:pt x="725317" y="1767958"/>
                </a:cubicBezTo>
                <a:cubicBezTo>
                  <a:pt x="742585" y="1755005"/>
                  <a:pt x="753379" y="1748529"/>
                  <a:pt x="757697" y="1748529"/>
                </a:cubicBezTo>
                <a:cubicBezTo>
                  <a:pt x="762014" y="1748529"/>
                  <a:pt x="768490" y="1749609"/>
                  <a:pt x="777124" y="1751768"/>
                </a:cubicBezTo>
                <a:cubicBezTo>
                  <a:pt x="785759" y="1753927"/>
                  <a:pt x="798711" y="1755005"/>
                  <a:pt x="815980" y="1755005"/>
                </a:cubicBezTo>
                <a:cubicBezTo>
                  <a:pt x="837568" y="1755005"/>
                  <a:pt x="855916" y="1739895"/>
                  <a:pt x="871028" y="1709673"/>
                </a:cubicBezTo>
                <a:cubicBezTo>
                  <a:pt x="886137" y="1679452"/>
                  <a:pt x="893694" y="1662183"/>
                  <a:pt x="893694" y="1657866"/>
                </a:cubicBezTo>
                <a:cubicBezTo>
                  <a:pt x="889377" y="1657866"/>
                  <a:pt x="880741" y="1642754"/>
                  <a:pt x="867789" y="1612533"/>
                </a:cubicBezTo>
                <a:cubicBezTo>
                  <a:pt x="859154" y="1599580"/>
                  <a:pt x="852679" y="1584471"/>
                  <a:pt x="848361" y="1567201"/>
                </a:cubicBezTo>
                <a:cubicBezTo>
                  <a:pt x="848361" y="1562883"/>
                  <a:pt x="849440" y="1557487"/>
                  <a:pt x="851599" y="1551011"/>
                </a:cubicBezTo>
                <a:cubicBezTo>
                  <a:pt x="853758" y="1544534"/>
                  <a:pt x="854836" y="1539138"/>
                  <a:pt x="854836" y="1534821"/>
                </a:cubicBezTo>
                <a:cubicBezTo>
                  <a:pt x="854836" y="1526186"/>
                  <a:pt x="852679" y="1520789"/>
                  <a:pt x="848361" y="1518631"/>
                </a:cubicBezTo>
                <a:cubicBezTo>
                  <a:pt x="844044" y="1516472"/>
                  <a:pt x="841885" y="1513233"/>
                  <a:pt x="841885" y="1508916"/>
                </a:cubicBezTo>
                <a:cubicBezTo>
                  <a:pt x="841885" y="1500282"/>
                  <a:pt x="847281" y="1492726"/>
                  <a:pt x="858075" y="1486251"/>
                </a:cubicBezTo>
                <a:cubicBezTo>
                  <a:pt x="868869" y="1479774"/>
                  <a:pt x="874265" y="1470059"/>
                  <a:pt x="874265" y="1457108"/>
                </a:cubicBezTo>
                <a:cubicBezTo>
                  <a:pt x="874265" y="1431203"/>
                  <a:pt x="864552" y="1406380"/>
                  <a:pt x="845122" y="1382633"/>
                </a:cubicBezTo>
                <a:cubicBezTo>
                  <a:pt x="825695" y="1358888"/>
                  <a:pt x="805188" y="1336222"/>
                  <a:pt x="783600" y="1314634"/>
                </a:cubicBezTo>
                <a:cubicBezTo>
                  <a:pt x="757697" y="1293048"/>
                  <a:pt x="729634" y="1269303"/>
                  <a:pt x="699412" y="1243398"/>
                </a:cubicBezTo>
                <a:cubicBezTo>
                  <a:pt x="699412" y="1213177"/>
                  <a:pt x="714523" y="1198066"/>
                  <a:pt x="744744" y="1198066"/>
                </a:cubicBezTo>
                <a:cubicBezTo>
                  <a:pt x="770649" y="1198066"/>
                  <a:pt x="804108" y="1217495"/>
                  <a:pt x="845122" y="1256351"/>
                </a:cubicBezTo>
                <a:cubicBezTo>
                  <a:pt x="886137" y="1295207"/>
                  <a:pt x="928233" y="1314634"/>
                  <a:pt x="971406" y="1314634"/>
                </a:cubicBezTo>
                <a:cubicBezTo>
                  <a:pt x="992992" y="1314634"/>
                  <a:pt x="1008104" y="1303842"/>
                  <a:pt x="1016737" y="1282254"/>
                </a:cubicBezTo>
                <a:cubicBezTo>
                  <a:pt x="1025372" y="1260668"/>
                  <a:pt x="1034007" y="1236922"/>
                  <a:pt x="1042643" y="1211018"/>
                </a:cubicBezTo>
                <a:cubicBezTo>
                  <a:pt x="1051276" y="1180797"/>
                  <a:pt x="1055594" y="1146259"/>
                  <a:pt x="1055594" y="1107402"/>
                </a:cubicBezTo>
                <a:cubicBezTo>
                  <a:pt x="1055594" y="1085815"/>
                  <a:pt x="1045880" y="1067466"/>
                  <a:pt x="1026452" y="1052356"/>
                </a:cubicBezTo>
                <a:cubicBezTo>
                  <a:pt x="1007024" y="1037245"/>
                  <a:pt x="997310" y="1018896"/>
                  <a:pt x="997310" y="997310"/>
                </a:cubicBezTo>
                <a:cubicBezTo>
                  <a:pt x="997310" y="971405"/>
                  <a:pt x="1016737" y="954136"/>
                  <a:pt x="1055594" y="945501"/>
                </a:cubicBezTo>
                <a:cubicBezTo>
                  <a:pt x="1055594" y="954136"/>
                  <a:pt x="1063150" y="961691"/>
                  <a:pt x="1078260" y="968168"/>
                </a:cubicBezTo>
                <a:cubicBezTo>
                  <a:pt x="1093371" y="974644"/>
                  <a:pt x="1110640" y="980040"/>
                  <a:pt x="1130069" y="984358"/>
                </a:cubicBezTo>
                <a:cubicBezTo>
                  <a:pt x="1149496" y="988675"/>
                  <a:pt x="1167846" y="991912"/>
                  <a:pt x="1185115" y="994071"/>
                </a:cubicBezTo>
                <a:cubicBezTo>
                  <a:pt x="1202385" y="996230"/>
                  <a:pt x="1213177" y="997310"/>
                  <a:pt x="1217494" y="997310"/>
                </a:cubicBezTo>
                <a:cubicBezTo>
                  <a:pt x="1221812" y="984358"/>
                  <a:pt x="1223971" y="969246"/>
                  <a:pt x="1223971" y="951978"/>
                </a:cubicBezTo>
                <a:cubicBezTo>
                  <a:pt x="1223971" y="930390"/>
                  <a:pt x="1212098" y="913121"/>
                  <a:pt x="1188352" y="900169"/>
                </a:cubicBezTo>
                <a:cubicBezTo>
                  <a:pt x="1164607" y="887216"/>
                  <a:pt x="1138703" y="874265"/>
                  <a:pt x="1110640" y="861312"/>
                </a:cubicBezTo>
                <a:cubicBezTo>
                  <a:pt x="1082577" y="848360"/>
                  <a:pt x="1055594" y="834329"/>
                  <a:pt x="1029690" y="819219"/>
                </a:cubicBezTo>
                <a:cubicBezTo>
                  <a:pt x="1003786" y="804108"/>
                  <a:pt x="988675" y="779283"/>
                  <a:pt x="984357" y="744744"/>
                </a:cubicBezTo>
                <a:cubicBezTo>
                  <a:pt x="1014579" y="753379"/>
                  <a:pt x="1034007" y="764171"/>
                  <a:pt x="1042643" y="777124"/>
                </a:cubicBezTo>
                <a:cubicBezTo>
                  <a:pt x="1051276" y="790077"/>
                  <a:pt x="1068546" y="796553"/>
                  <a:pt x="1094450" y="796553"/>
                </a:cubicBezTo>
                <a:cubicBezTo>
                  <a:pt x="1098767" y="792235"/>
                  <a:pt x="1100926" y="783600"/>
                  <a:pt x="1100926" y="770648"/>
                </a:cubicBezTo>
                <a:cubicBezTo>
                  <a:pt x="1100926" y="762014"/>
                  <a:pt x="1099847" y="753379"/>
                  <a:pt x="1097689" y="744744"/>
                </a:cubicBezTo>
                <a:cubicBezTo>
                  <a:pt x="1095530" y="736109"/>
                  <a:pt x="1094450" y="727474"/>
                  <a:pt x="1094450" y="718840"/>
                </a:cubicBezTo>
                <a:cubicBezTo>
                  <a:pt x="1137623" y="736109"/>
                  <a:pt x="1167846" y="754458"/>
                  <a:pt x="1185115" y="773886"/>
                </a:cubicBezTo>
                <a:cubicBezTo>
                  <a:pt x="1202385" y="793314"/>
                  <a:pt x="1239082" y="803028"/>
                  <a:pt x="1295207" y="803028"/>
                </a:cubicBezTo>
                <a:cubicBezTo>
                  <a:pt x="1398824" y="803028"/>
                  <a:pt x="1461426" y="742585"/>
                  <a:pt x="1483012" y="621699"/>
                </a:cubicBezTo>
                <a:cubicBezTo>
                  <a:pt x="1448473" y="608747"/>
                  <a:pt x="1431204" y="578525"/>
                  <a:pt x="1431204" y="531034"/>
                </a:cubicBezTo>
                <a:cubicBezTo>
                  <a:pt x="1431204" y="496496"/>
                  <a:pt x="1444155" y="479227"/>
                  <a:pt x="1470061" y="479227"/>
                </a:cubicBezTo>
                <a:cubicBezTo>
                  <a:pt x="1491647" y="479227"/>
                  <a:pt x="1507837" y="487861"/>
                  <a:pt x="1518630" y="505131"/>
                </a:cubicBezTo>
                <a:cubicBezTo>
                  <a:pt x="1529424" y="522401"/>
                  <a:pt x="1538059" y="540749"/>
                  <a:pt x="1544534" y="560177"/>
                </a:cubicBezTo>
                <a:cubicBezTo>
                  <a:pt x="1551010" y="579606"/>
                  <a:pt x="1557487" y="597954"/>
                  <a:pt x="1563963" y="615223"/>
                </a:cubicBezTo>
                <a:cubicBezTo>
                  <a:pt x="1570439" y="632493"/>
                  <a:pt x="1580153" y="641128"/>
                  <a:pt x="1593105" y="641128"/>
                </a:cubicBezTo>
                <a:cubicBezTo>
                  <a:pt x="1640595" y="641128"/>
                  <a:pt x="1669738" y="618462"/>
                  <a:pt x="1680532" y="573129"/>
                </a:cubicBezTo>
                <a:lnTo>
                  <a:pt x="1715223" y="475377"/>
                </a:lnTo>
                <a:lnTo>
                  <a:pt x="1725057" y="480034"/>
                </a:lnTo>
                <a:cubicBezTo>
                  <a:pt x="1733156" y="484895"/>
                  <a:pt x="1744213" y="492178"/>
                  <a:pt x="1758244" y="501893"/>
                </a:cubicBezTo>
                <a:cubicBezTo>
                  <a:pt x="1786306" y="521321"/>
                  <a:pt x="1817608" y="531034"/>
                  <a:pt x="1852146" y="531034"/>
                </a:cubicBezTo>
                <a:cubicBezTo>
                  <a:pt x="1873734" y="531034"/>
                  <a:pt x="1892083" y="527797"/>
                  <a:pt x="1907193" y="521321"/>
                </a:cubicBezTo>
                <a:cubicBezTo>
                  <a:pt x="1922304" y="514844"/>
                  <a:pt x="1929859" y="487861"/>
                  <a:pt x="1929859" y="440371"/>
                </a:cubicBezTo>
                <a:cubicBezTo>
                  <a:pt x="1929859" y="427418"/>
                  <a:pt x="1925541" y="420942"/>
                  <a:pt x="1916906" y="420942"/>
                </a:cubicBezTo>
                <a:lnTo>
                  <a:pt x="1916906" y="362658"/>
                </a:lnTo>
                <a:cubicBezTo>
                  <a:pt x="1916906" y="341071"/>
                  <a:pt x="1921224" y="330277"/>
                  <a:pt x="1929859" y="330277"/>
                </a:cubicBezTo>
                <a:cubicBezTo>
                  <a:pt x="1938494" y="330277"/>
                  <a:pt x="1942811" y="319485"/>
                  <a:pt x="1942811" y="297897"/>
                </a:cubicBezTo>
                <a:close/>
                <a:moveTo>
                  <a:pt x="2350801" y="0"/>
                </a:moveTo>
                <a:cubicBezTo>
                  <a:pt x="2346483" y="25904"/>
                  <a:pt x="2341087" y="46411"/>
                  <a:pt x="2334611" y="61523"/>
                </a:cubicBezTo>
                <a:cubicBezTo>
                  <a:pt x="2328134" y="76632"/>
                  <a:pt x="2311944" y="88506"/>
                  <a:pt x="2286041" y="97140"/>
                </a:cubicBezTo>
                <a:cubicBezTo>
                  <a:pt x="2286041" y="66919"/>
                  <a:pt x="2288200" y="44252"/>
                  <a:pt x="2292517" y="29143"/>
                </a:cubicBezTo>
                <a:cubicBezTo>
                  <a:pt x="2296835" y="14031"/>
                  <a:pt x="2316262" y="4318"/>
                  <a:pt x="235080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5298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95736" y="604070"/>
            <a:ext cx="4752528" cy="5593840"/>
          </a:xfrm>
          <a:custGeom>
            <a:avLst/>
            <a:gdLst>
              <a:gd name="connsiteX0" fmla="*/ 679845 w 3759254"/>
              <a:gd name="connsiteY0" fmla="*/ 4278561 h 4424732"/>
              <a:gd name="connsiteX1" fmla="*/ 689369 w 3759254"/>
              <a:gd name="connsiteY1" fmla="*/ 4296239 h 4424732"/>
              <a:gd name="connsiteX2" fmla="*/ 658984 w 3759254"/>
              <a:gd name="connsiteY2" fmla="*/ 4356886 h 4424732"/>
              <a:gd name="connsiteX3" fmla="*/ 635160 w 3759254"/>
              <a:gd name="connsiteY3" fmla="*/ 4424732 h 4424732"/>
              <a:gd name="connsiteX4" fmla="*/ 647452 w 3759254"/>
              <a:gd name="connsiteY4" fmla="*/ 4308089 h 4424732"/>
              <a:gd name="connsiteX5" fmla="*/ 679845 w 3759254"/>
              <a:gd name="connsiteY5" fmla="*/ 4278561 h 4424732"/>
              <a:gd name="connsiteX6" fmla="*/ 481258 w 3759254"/>
              <a:gd name="connsiteY6" fmla="*/ 2535335 h 4424732"/>
              <a:gd name="connsiteX7" fmla="*/ 451191 w 3759254"/>
              <a:gd name="connsiteY7" fmla="*/ 2589102 h 4424732"/>
              <a:gd name="connsiteX8" fmla="*/ 360796 w 3759254"/>
              <a:gd name="connsiteY8" fmla="*/ 2605604 h 4424732"/>
              <a:gd name="connsiteX9" fmla="*/ 421345 w 3759254"/>
              <a:gd name="connsiteY9" fmla="*/ 2563590 h 4424732"/>
              <a:gd name="connsiteX10" fmla="*/ 481258 w 3759254"/>
              <a:gd name="connsiteY10" fmla="*/ 2535335 h 4424732"/>
              <a:gd name="connsiteX11" fmla="*/ 576388 w 3759254"/>
              <a:gd name="connsiteY11" fmla="*/ 2409079 h 4424732"/>
              <a:gd name="connsiteX12" fmla="*/ 576110 w 3759254"/>
              <a:gd name="connsiteY12" fmla="*/ 2422512 h 4424732"/>
              <a:gd name="connsiteX13" fmla="*/ 569548 w 3759254"/>
              <a:gd name="connsiteY13" fmla="*/ 2415314 h 4424732"/>
              <a:gd name="connsiteX14" fmla="*/ 2258279 w 3759254"/>
              <a:gd name="connsiteY14" fmla="*/ 190586 h 4424732"/>
              <a:gd name="connsiteX15" fmla="*/ 2264841 w 3759254"/>
              <a:gd name="connsiteY15" fmla="*/ 197785 h 4424732"/>
              <a:gd name="connsiteX16" fmla="*/ 2256661 w 3759254"/>
              <a:gd name="connsiteY16" fmla="*/ 198564 h 4424732"/>
              <a:gd name="connsiteX17" fmla="*/ 1730106 w 3759254"/>
              <a:gd name="connsiteY17" fmla="*/ 131676 h 4424732"/>
              <a:gd name="connsiteX18" fmla="*/ 1748518 w 3759254"/>
              <a:gd name="connsiteY18" fmla="*/ 180791 h 4424732"/>
              <a:gd name="connsiteX19" fmla="*/ 1753806 w 3759254"/>
              <a:gd name="connsiteY19" fmla="*/ 215510 h 4424732"/>
              <a:gd name="connsiteX20" fmla="*/ 1871722 w 3759254"/>
              <a:gd name="connsiteY20" fmla="*/ 200281 h 4424732"/>
              <a:gd name="connsiteX21" fmla="*/ 2052514 w 3759254"/>
              <a:gd name="connsiteY21" fmla="*/ 167277 h 4424732"/>
              <a:gd name="connsiteX22" fmla="*/ 2151479 w 3759254"/>
              <a:gd name="connsiteY22" fmla="*/ 189092 h 4424732"/>
              <a:gd name="connsiteX23" fmla="*/ 2215725 w 3759254"/>
              <a:gd name="connsiteY23" fmla="*/ 216197 h 4424732"/>
              <a:gd name="connsiteX24" fmla="*/ 2240601 w 3759254"/>
              <a:gd name="connsiteY24" fmla="*/ 200110 h 4424732"/>
              <a:gd name="connsiteX25" fmla="*/ 2256661 w 3759254"/>
              <a:gd name="connsiteY25" fmla="*/ 198564 h 4424732"/>
              <a:gd name="connsiteX26" fmla="*/ 2253795 w 3759254"/>
              <a:gd name="connsiteY26" fmla="*/ 212782 h 4424732"/>
              <a:gd name="connsiteX27" fmla="*/ 2269174 w 3759254"/>
              <a:gd name="connsiteY27" fmla="*/ 253143 h 4424732"/>
              <a:gd name="connsiteX28" fmla="*/ 2336481 w 3759254"/>
              <a:gd name="connsiteY28" fmla="*/ 363127 h 4424732"/>
              <a:gd name="connsiteX29" fmla="*/ 2424110 w 3759254"/>
              <a:gd name="connsiteY29" fmla="*/ 480945 h 4424732"/>
              <a:gd name="connsiteX30" fmla="*/ 2489409 w 3759254"/>
              <a:gd name="connsiteY30" fmla="*/ 559809 h 4424732"/>
              <a:gd name="connsiteX31" fmla="*/ 2524127 w 3759254"/>
              <a:gd name="connsiteY31" fmla="*/ 554520 h 4424732"/>
              <a:gd name="connsiteX32" fmla="*/ 2558944 w 3759254"/>
              <a:gd name="connsiteY32" fmla="*/ 621631 h 4424732"/>
              <a:gd name="connsiteX33" fmla="*/ 2549199 w 3759254"/>
              <a:gd name="connsiteY33" fmla="*/ 683233 h 4424732"/>
              <a:gd name="connsiteX34" fmla="*/ 2539454 w 3759254"/>
              <a:gd name="connsiteY34" fmla="*/ 744836 h 4424732"/>
              <a:gd name="connsiteX35" fmla="*/ 2580832 w 3759254"/>
              <a:gd name="connsiteY35" fmla="*/ 819145 h 4424732"/>
              <a:gd name="connsiteX36" fmla="*/ 2628674 w 3759254"/>
              <a:gd name="connsiteY36" fmla="*/ 828254 h 4424732"/>
              <a:gd name="connsiteX37" fmla="*/ 2656831 w 3759254"/>
              <a:gd name="connsiteY37" fmla="*/ 815767 h 4424732"/>
              <a:gd name="connsiteX38" fmla="*/ 2633326 w 3759254"/>
              <a:gd name="connsiteY38" fmla="*/ 876732 h 4424732"/>
              <a:gd name="connsiteX39" fmla="*/ 2649191 w 3759254"/>
              <a:gd name="connsiteY39" fmla="*/ 980888 h 4424732"/>
              <a:gd name="connsiteX40" fmla="*/ 2743602 w 3759254"/>
              <a:gd name="connsiteY40" fmla="*/ 1026625 h 4424732"/>
              <a:gd name="connsiteX41" fmla="*/ 2848076 w 3759254"/>
              <a:gd name="connsiteY41" fmla="*/ 1003879 h 4424732"/>
              <a:gd name="connsiteX42" fmla="*/ 2949270 w 3759254"/>
              <a:gd name="connsiteY42" fmla="*/ 977535 h 4424732"/>
              <a:gd name="connsiteX43" fmla="*/ 3040400 w 3759254"/>
              <a:gd name="connsiteY43" fmla="*/ 1019672 h 4424732"/>
              <a:gd name="connsiteX44" fmla="*/ 3047916 w 3759254"/>
              <a:gd name="connsiteY44" fmla="*/ 1006230 h 4424732"/>
              <a:gd name="connsiteX45" fmla="*/ 3055433 w 3759254"/>
              <a:gd name="connsiteY45" fmla="*/ 992789 h 4424732"/>
              <a:gd name="connsiteX46" fmla="*/ 3264700 w 3759254"/>
              <a:gd name="connsiteY46" fmla="*/ 940417 h 4424732"/>
              <a:gd name="connsiteX47" fmla="*/ 3436506 w 3759254"/>
              <a:gd name="connsiteY47" fmla="*/ 803576 h 4424732"/>
              <a:gd name="connsiteX48" fmla="*/ 3444977 w 3759254"/>
              <a:gd name="connsiteY48" fmla="*/ 769494 h 4424732"/>
              <a:gd name="connsiteX49" fmla="*/ 3533366 w 3759254"/>
              <a:gd name="connsiteY49" fmla="*/ 721873 h 4424732"/>
              <a:gd name="connsiteX50" fmla="*/ 3625769 w 3759254"/>
              <a:gd name="connsiteY50" fmla="*/ 736490 h 4424732"/>
              <a:gd name="connsiteX51" fmla="*/ 3580032 w 3759254"/>
              <a:gd name="connsiteY51" fmla="*/ 830901 h 4424732"/>
              <a:gd name="connsiteX52" fmla="*/ 3481801 w 3759254"/>
              <a:gd name="connsiteY52" fmla="*/ 867725 h 4424732"/>
              <a:gd name="connsiteX53" fmla="*/ 3383571 w 3759254"/>
              <a:gd name="connsiteY53" fmla="*/ 904549 h 4424732"/>
              <a:gd name="connsiteX54" fmla="*/ 3329264 w 3759254"/>
              <a:gd name="connsiteY54" fmla="*/ 960642 h 4424732"/>
              <a:gd name="connsiteX55" fmla="*/ 3274958 w 3759254"/>
              <a:gd name="connsiteY55" fmla="*/ 1016735 h 4424732"/>
              <a:gd name="connsiteX56" fmla="*/ 3211765 w 3759254"/>
              <a:gd name="connsiteY56" fmla="*/ 1041390 h 4424732"/>
              <a:gd name="connsiteX57" fmla="*/ 3184563 w 3759254"/>
              <a:gd name="connsiteY57" fmla="*/ 1033237 h 4424732"/>
              <a:gd name="connsiteX58" fmla="*/ 3192177 w 3759254"/>
              <a:gd name="connsiteY58" fmla="*/ 1092195 h 4424732"/>
              <a:gd name="connsiteX59" fmla="*/ 3239162 w 3759254"/>
              <a:gd name="connsiteY59" fmla="*/ 1194343 h 4424732"/>
              <a:gd name="connsiteX60" fmla="*/ 3339082 w 3759254"/>
              <a:gd name="connsiteY60" fmla="*/ 1195519 h 4424732"/>
              <a:gd name="connsiteX61" fmla="*/ 3484934 w 3759254"/>
              <a:gd name="connsiteY61" fmla="*/ 1247083 h 4424732"/>
              <a:gd name="connsiteX62" fmla="*/ 3479107 w 3759254"/>
              <a:gd name="connsiteY62" fmla="*/ 1298524 h 4424732"/>
              <a:gd name="connsiteX63" fmla="*/ 3474650 w 3759254"/>
              <a:gd name="connsiteY63" fmla="*/ 1394845 h 4424732"/>
              <a:gd name="connsiteX64" fmla="*/ 3462996 w 3759254"/>
              <a:gd name="connsiteY64" fmla="*/ 1497728 h 4424732"/>
              <a:gd name="connsiteX65" fmla="*/ 3442772 w 3759254"/>
              <a:gd name="connsiteY65" fmla="*/ 1562292 h 4424732"/>
              <a:gd name="connsiteX66" fmla="*/ 3513898 w 3759254"/>
              <a:gd name="connsiteY66" fmla="*/ 1589715 h 4424732"/>
              <a:gd name="connsiteX67" fmla="*/ 3607575 w 3759254"/>
              <a:gd name="connsiteY67" fmla="*/ 1576812 h 4424732"/>
              <a:gd name="connsiteX68" fmla="*/ 3697970 w 3759254"/>
              <a:gd name="connsiteY68" fmla="*/ 1560310 h 4424732"/>
              <a:gd name="connsiteX69" fmla="*/ 3759254 w 3759254"/>
              <a:gd name="connsiteY69" fmla="*/ 1576935 h 4424732"/>
              <a:gd name="connsiteX70" fmla="*/ 3706858 w 3759254"/>
              <a:gd name="connsiteY70" fmla="*/ 1591748 h 4424732"/>
              <a:gd name="connsiteX71" fmla="*/ 3689180 w 3759254"/>
              <a:gd name="connsiteY71" fmla="*/ 1601272 h 4424732"/>
              <a:gd name="connsiteX72" fmla="*/ 3647263 w 3759254"/>
              <a:gd name="connsiteY72" fmla="*/ 1613122 h 4424732"/>
              <a:gd name="connsiteX73" fmla="*/ 3514951 w 3759254"/>
              <a:gd name="connsiteY73" fmla="*/ 1641474 h 4424732"/>
              <a:gd name="connsiteX74" fmla="*/ 3566172 w 3759254"/>
              <a:gd name="connsiteY74" fmla="*/ 1726582 h 4424732"/>
              <a:gd name="connsiteX75" fmla="*/ 3627137 w 3759254"/>
              <a:gd name="connsiteY75" fmla="*/ 1750087 h 4424732"/>
              <a:gd name="connsiteX76" fmla="*/ 3705976 w 3759254"/>
              <a:gd name="connsiteY76" fmla="*/ 1908867 h 4424732"/>
              <a:gd name="connsiteX77" fmla="*/ 3655048 w 3759254"/>
              <a:gd name="connsiteY77" fmla="*/ 2040959 h 4424732"/>
              <a:gd name="connsiteX78" fmla="*/ 3633771 w 3759254"/>
              <a:gd name="connsiteY78" fmla="*/ 2053764 h 4424732"/>
              <a:gd name="connsiteX79" fmla="*/ 3605296 w 3759254"/>
              <a:gd name="connsiteY79" fmla="*/ 2073131 h 4424732"/>
              <a:gd name="connsiteX80" fmla="*/ 3496047 w 3759254"/>
              <a:gd name="connsiteY80" fmla="*/ 2199077 h 4424732"/>
              <a:gd name="connsiteX81" fmla="*/ 3458782 w 3759254"/>
              <a:gd name="connsiteY81" fmla="*/ 2259406 h 4424732"/>
              <a:gd name="connsiteX82" fmla="*/ 3441741 w 3759254"/>
              <a:gd name="connsiteY82" fmla="*/ 2255171 h 4424732"/>
              <a:gd name="connsiteX83" fmla="*/ 3424700 w 3759254"/>
              <a:gd name="connsiteY83" fmla="*/ 2250935 h 4424732"/>
              <a:gd name="connsiteX84" fmla="*/ 3389124 w 3759254"/>
              <a:gd name="connsiteY84" fmla="*/ 2349263 h 4424732"/>
              <a:gd name="connsiteX85" fmla="*/ 3382342 w 3759254"/>
              <a:gd name="connsiteY85" fmla="*/ 2421345 h 4424732"/>
              <a:gd name="connsiteX86" fmla="*/ 3442034 w 3759254"/>
              <a:gd name="connsiteY86" fmla="*/ 2472370 h 4424732"/>
              <a:gd name="connsiteX87" fmla="*/ 3527974 w 3759254"/>
              <a:gd name="connsiteY87" fmla="*/ 2552189 h 4424732"/>
              <a:gd name="connsiteX88" fmla="*/ 3555689 w 3759254"/>
              <a:gd name="connsiteY88" fmla="*/ 2698261 h 4424732"/>
              <a:gd name="connsiteX89" fmla="*/ 3438826 w 3759254"/>
              <a:gd name="connsiteY89" fmla="*/ 2765250 h 4424732"/>
              <a:gd name="connsiteX90" fmla="*/ 3334989 w 3759254"/>
              <a:gd name="connsiteY90" fmla="*/ 2774235 h 4424732"/>
              <a:gd name="connsiteX91" fmla="*/ 3235069 w 3759254"/>
              <a:gd name="connsiteY91" fmla="*/ 2773060 h 4424732"/>
              <a:gd name="connsiteX92" fmla="*/ 3129958 w 3759254"/>
              <a:gd name="connsiteY92" fmla="*/ 2809565 h 4424732"/>
              <a:gd name="connsiteX93" fmla="*/ 3126775 w 3759254"/>
              <a:gd name="connsiteY93" fmla="*/ 2878366 h 4424732"/>
              <a:gd name="connsiteX94" fmla="*/ 3172070 w 3759254"/>
              <a:gd name="connsiteY94" fmla="*/ 2942515 h 4424732"/>
              <a:gd name="connsiteX95" fmla="*/ 3288811 w 3759254"/>
              <a:gd name="connsiteY95" fmla="*/ 3027206 h 4424732"/>
              <a:gd name="connsiteX96" fmla="*/ 3397716 w 3759254"/>
              <a:gd name="connsiteY96" fmla="*/ 3132219 h 4424732"/>
              <a:gd name="connsiteX97" fmla="*/ 3442375 w 3759254"/>
              <a:gd name="connsiteY97" fmla="*/ 3210128 h 4424732"/>
              <a:gd name="connsiteX98" fmla="*/ 3322672 w 3759254"/>
              <a:gd name="connsiteY98" fmla="*/ 3114957 h 4424732"/>
              <a:gd name="connsiteX99" fmla="*/ 3209531 w 3759254"/>
              <a:gd name="connsiteY99" fmla="*/ 3026985 h 4424732"/>
              <a:gd name="connsiteX100" fmla="*/ 3180321 w 3759254"/>
              <a:gd name="connsiteY100" fmla="*/ 2987713 h 4424732"/>
              <a:gd name="connsiteX101" fmla="*/ 3151112 w 3759254"/>
              <a:gd name="connsiteY101" fmla="*/ 2948440 h 4424732"/>
              <a:gd name="connsiteX102" fmla="*/ 3127827 w 3759254"/>
              <a:gd name="connsiteY102" fmla="*/ 2930126 h 4424732"/>
              <a:gd name="connsiteX103" fmla="*/ 3104543 w 3759254"/>
              <a:gd name="connsiteY103" fmla="*/ 2911811 h 4424732"/>
              <a:gd name="connsiteX104" fmla="*/ 3083682 w 3759254"/>
              <a:gd name="connsiteY104" fmla="*/ 2990136 h 4424732"/>
              <a:gd name="connsiteX105" fmla="*/ 3108338 w 3759254"/>
              <a:gd name="connsiteY105" fmla="*/ 3053330 h 4424732"/>
              <a:gd name="connsiteX106" fmla="*/ 3133630 w 3759254"/>
              <a:gd name="connsiteY106" fmla="*/ 3102764 h 4424732"/>
              <a:gd name="connsiteX107" fmla="*/ 3127802 w 3759254"/>
              <a:gd name="connsiteY107" fmla="*/ 3154205 h 4424732"/>
              <a:gd name="connsiteX108" fmla="*/ 3035081 w 3759254"/>
              <a:gd name="connsiteY108" fmla="*/ 3146468 h 4424732"/>
              <a:gd name="connsiteX109" fmla="*/ 2901079 w 3759254"/>
              <a:gd name="connsiteY109" fmla="*/ 3136821 h 4424732"/>
              <a:gd name="connsiteX110" fmla="*/ 2907640 w 3759254"/>
              <a:gd name="connsiteY110" fmla="*/ 3144019 h 4424732"/>
              <a:gd name="connsiteX111" fmla="*/ 2904555 w 3759254"/>
              <a:gd name="connsiteY111" fmla="*/ 3285219 h 4424732"/>
              <a:gd name="connsiteX112" fmla="*/ 2931732 w 3759254"/>
              <a:gd name="connsiteY112" fmla="*/ 3517452 h 4424732"/>
              <a:gd name="connsiteX113" fmla="*/ 2899755 w 3759254"/>
              <a:gd name="connsiteY113" fmla="*/ 3612500 h 4424732"/>
              <a:gd name="connsiteX114" fmla="*/ 2785120 w 3759254"/>
              <a:gd name="connsiteY114" fmla="*/ 3631328 h 4424732"/>
              <a:gd name="connsiteX115" fmla="*/ 2692080 w 3759254"/>
              <a:gd name="connsiteY115" fmla="*/ 3630471 h 4424732"/>
              <a:gd name="connsiteX116" fmla="*/ 2677047 w 3759254"/>
              <a:gd name="connsiteY116" fmla="*/ 3657354 h 4424732"/>
              <a:gd name="connsiteX117" fmla="*/ 2662013 w 3759254"/>
              <a:gd name="connsiteY117" fmla="*/ 3684238 h 4424732"/>
              <a:gd name="connsiteX118" fmla="*/ 2641055 w 3759254"/>
              <a:gd name="connsiteY118" fmla="*/ 3690163 h 4424732"/>
              <a:gd name="connsiteX119" fmla="*/ 2632583 w 3759254"/>
              <a:gd name="connsiteY119" fmla="*/ 3724245 h 4424732"/>
              <a:gd name="connsiteX120" fmla="*/ 2597865 w 3759254"/>
              <a:gd name="connsiteY120" fmla="*/ 3729533 h 4424732"/>
              <a:gd name="connsiteX121" fmla="*/ 2586749 w 3759254"/>
              <a:gd name="connsiteY121" fmla="*/ 3746256 h 4424732"/>
              <a:gd name="connsiteX122" fmla="*/ 2568435 w 3759254"/>
              <a:gd name="connsiteY122" fmla="*/ 3769540 h 4424732"/>
              <a:gd name="connsiteX123" fmla="*/ 2519319 w 3759254"/>
              <a:gd name="connsiteY123" fmla="*/ 3787952 h 4424732"/>
              <a:gd name="connsiteX124" fmla="*/ 2470204 w 3759254"/>
              <a:gd name="connsiteY124" fmla="*/ 3806364 h 4424732"/>
              <a:gd name="connsiteX125" fmla="*/ 2470840 w 3759254"/>
              <a:gd name="connsiteY125" fmla="*/ 3792604 h 4424732"/>
              <a:gd name="connsiteX126" fmla="*/ 2384362 w 3759254"/>
              <a:gd name="connsiteY126" fmla="*/ 3798945 h 4424732"/>
              <a:gd name="connsiteX127" fmla="*/ 2296513 w 3759254"/>
              <a:gd name="connsiteY127" fmla="*/ 3760407 h 4424732"/>
              <a:gd name="connsiteX128" fmla="*/ 2193949 w 3759254"/>
              <a:gd name="connsiteY128" fmla="*/ 3741872 h 4424732"/>
              <a:gd name="connsiteX129" fmla="*/ 2063325 w 3759254"/>
              <a:gd name="connsiteY129" fmla="*/ 3808224 h 4424732"/>
              <a:gd name="connsiteX130" fmla="*/ 2074637 w 3759254"/>
              <a:gd name="connsiteY130" fmla="*/ 3936301 h 4424732"/>
              <a:gd name="connsiteX131" fmla="*/ 2017784 w 3759254"/>
              <a:gd name="connsiteY131" fmla="*/ 4047434 h 4424732"/>
              <a:gd name="connsiteX132" fmla="*/ 1966343 w 3759254"/>
              <a:gd name="connsiteY132" fmla="*/ 4041607 h 4424732"/>
              <a:gd name="connsiteX133" fmla="*/ 1914902 w 3759254"/>
              <a:gd name="connsiteY133" fmla="*/ 4035780 h 4424732"/>
              <a:gd name="connsiteX134" fmla="*/ 1914265 w 3759254"/>
              <a:gd name="connsiteY134" fmla="*/ 4049540 h 4424732"/>
              <a:gd name="connsiteX135" fmla="*/ 1906430 w 3759254"/>
              <a:gd name="connsiteY135" fmla="*/ 4069862 h 4424732"/>
              <a:gd name="connsiteX136" fmla="*/ 1889071 w 3759254"/>
              <a:gd name="connsiteY136" fmla="*/ 4072506 h 4424732"/>
              <a:gd name="connsiteX137" fmla="*/ 1864513 w 3759254"/>
              <a:gd name="connsiteY137" fmla="*/ 4081712 h 4424732"/>
              <a:gd name="connsiteX138" fmla="*/ 1889487 w 3759254"/>
              <a:gd name="connsiteY138" fmla="*/ 4138026 h 4424732"/>
              <a:gd name="connsiteX139" fmla="*/ 1847570 w 3759254"/>
              <a:gd name="connsiteY139" fmla="*/ 4149876 h 4424732"/>
              <a:gd name="connsiteX140" fmla="*/ 1840176 w 3759254"/>
              <a:gd name="connsiteY140" fmla="*/ 4011638 h 4424732"/>
              <a:gd name="connsiteX141" fmla="*/ 1804625 w 3759254"/>
              <a:gd name="connsiteY141" fmla="*/ 3885887 h 4424732"/>
              <a:gd name="connsiteX142" fmla="*/ 1729458 w 3759254"/>
              <a:gd name="connsiteY142" fmla="*/ 4020305 h 4424732"/>
              <a:gd name="connsiteX143" fmla="*/ 1632183 w 3759254"/>
              <a:gd name="connsiteY143" fmla="*/ 4036489 h 4424732"/>
              <a:gd name="connsiteX144" fmla="*/ 1545288 w 3759254"/>
              <a:gd name="connsiteY144" fmla="*/ 3977310 h 4424732"/>
              <a:gd name="connsiteX145" fmla="*/ 1488143 w 3759254"/>
              <a:gd name="connsiteY145" fmla="*/ 3871245 h 4424732"/>
              <a:gd name="connsiteX146" fmla="*/ 1390989 w 3759254"/>
              <a:gd name="connsiteY146" fmla="*/ 3735749 h 4424732"/>
              <a:gd name="connsiteX147" fmla="*/ 1318590 w 3759254"/>
              <a:gd name="connsiteY147" fmla="*/ 3735847 h 4424732"/>
              <a:gd name="connsiteX148" fmla="*/ 1200258 w 3759254"/>
              <a:gd name="connsiteY148" fmla="*/ 3685556 h 4424732"/>
              <a:gd name="connsiteX149" fmla="*/ 1187771 w 3759254"/>
              <a:gd name="connsiteY149" fmla="*/ 3657399 h 4424732"/>
              <a:gd name="connsiteX150" fmla="*/ 1125116 w 3759254"/>
              <a:gd name="connsiteY150" fmla="*/ 3595894 h 4424732"/>
              <a:gd name="connsiteX151" fmla="*/ 1045518 w 3759254"/>
              <a:gd name="connsiteY151" fmla="*/ 3602554 h 4424732"/>
              <a:gd name="connsiteX152" fmla="*/ 1027938 w 3759254"/>
              <a:gd name="connsiteY152" fmla="*/ 3684478 h 4424732"/>
              <a:gd name="connsiteX153" fmla="*/ 886713 w 3759254"/>
              <a:gd name="connsiteY153" fmla="*/ 3905472 h 4424732"/>
              <a:gd name="connsiteX154" fmla="*/ 873589 w 3759254"/>
              <a:gd name="connsiteY154" fmla="*/ 3891075 h 4424732"/>
              <a:gd name="connsiteX155" fmla="*/ 886076 w 3759254"/>
              <a:gd name="connsiteY155" fmla="*/ 3919232 h 4424732"/>
              <a:gd name="connsiteX156" fmla="*/ 883211 w 3759254"/>
              <a:gd name="connsiteY156" fmla="*/ 3981152 h 4424732"/>
              <a:gd name="connsiteX157" fmla="*/ 837156 w 3759254"/>
              <a:gd name="connsiteY157" fmla="*/ 4082443 h 4424732"/>
              <a:gd name="connsiteX158" fmla="*/ 706312 w 3759254"/>
              <a:gd name="connsiteY158" fmla="*/ 4228075 h 4424732"/>
              <a:gd name="connsiteX159" fmla="*/ 723255 w 3759254"/>
              <a:gd name="connsiteY159" fmla="*/ 4159911 h 4424732"/>
              <a:gd name="connsiteX160" fmla="*/ 754595 w 3759254"/>
              <a:gd name="connsiteY160" fmla="*/ 4078624 h 4424732"/>
              <a:gd name="connsiteX161" fmla="*/ 789951 w 3759254"/>
              <a:gd name="connsiteY161" fmla="*/ 4059575 h 4424732"/>
              <a:gd name="connsiteX162" fmla="*/ 790906 w 3759254"/>
              <a:gd name="connsiteY162" fmla="*/ 4038935 h 4424732"/>
              <a:gd name="connsiteX163" fmla="*/ 791860 w 3759254"/>
              <a:gd name="connsiteY163" fmla="*/ 4018295 h 4424732"/>
              <a:gd name="connsiteX164" fmla="*/ 802340 w 3759254"/>
              <a:gd name="connsiteY164" fmla="*/ 4015332 h 4424732"/>
              <a:gd name="connsiteX165" fmla="*/ 812819 w 3759254"/>
              <a:gd name="connsiteY165" fmla="*/ 4012370 h 4424732"/>
              <a:gd name="connsiteX166" fmla="*/ 820972 w 3759254"/>
              <a:gd name="connsiteY166" fmla="*/ 3985168 h 4424732"/>
              <a:gd name="connsiteX167" fmla="*/ 822564 w 3759254"/>
              <a:gd name="connsiteY167" fmla="*/ 3950768 h 4424732"/>
              <a:gd name="connsiteX168" fmla="*/ 845432 w 3759254"/>
              <a:gd name="connsiteY168" fmla="*/ 3903562 h 4424732"/>
              <a:gd name="connsiteX169" fmla="*/ 890214 w 3759254"/>
              <a:gd name="connsiteY169" fmla="*/ 3829791 h 4424732"/>
              <a:gd name="connsiteX170" fmla="*/ 931715 w 3759254"/>
              <a:gd name="connsiteY170" fmla="*/ 3752421 h 4424732"/>
              <a:gd name="connsiteX171" fmla="*/ 937542 w 3759254"/>
              <a:gd name="connsiteY171" fmla="*/ 3700980 h 4424732"/>
              <a:gd name="connsiteX172" fmla="*/ 952576 w 3759254"/>
              <a:gd name="connsiteY172" fmla="*/ 3674096 h 4424732"/>
              <a:gd name="connsiteX173" fmla="*/ 990159 w 3759254"/>
              <a:gd name="connsiteY173" fmla="*/ 3606887 h 4424732"/>
              <a:gd name="connsiteX174" fmla="*/ 1033252 w 3759254"/>
              <a:gd name="connsiteY174" fmla="*/ 3495117 h 4424732"/>
              <a:gd name="connsiteX175" fmla="*/ 1065865 w 3759254"/>
              <a:gd name="connsiteY175" fmla="*/ 3386309 h 4424732"/>
              <a:gd name="connsiteX176" fmla="*/ 1078572 w 3759254"/>
              <a:gd name="connsiteY176" fmla="*/ 3335187 h 4424732"/>
              <a:gd name="connsiteX177" fmla="*/ 978873 w 3759254"/>
              <a:gd name="connsiteY177" fmla="*/ 3254731 h 4424732"/>
              <a:gd name="connsiteX178" fmla="*/ 958135 w 3759254"/>
              <a:gd name="connsiteY178" fmla="*/ 3181376 h 4424732"/>
              <a:gd name="connsiteX179" fmla="*/ 872416 w 3759254"/>
              <a:gd name="connsiteY179" fmla="*/ 3022278 h 4424732"/>
              <a:gd name="connsiteX180" fmla="*/ 797054 w 3759254"/>
              <a:gd name="connsiteY180" fmla="*/ 3011896 h 4424732"/>
              <a:gd name="connsiteX181" fmla="*/ 725707 w 3759254"/>
              <a:gd name="connsiteY181" fmla="*/ 3063754 h 4424732"/>
              <a:gd name="connsiteX182" fmla="*/ 651813 w 3759254"/>
              <a:gd name="connsiteY182" fmla="*/ 3170652 h 4424732"/>
              <a:gd name="connsiteX183" fmla="*/ 570721 w 3759254"/>
              <a:gd name="connsiteY183" fmla="*/ 3284111 h 4424732"/>
              <a:gd name="connsiteX184" fmla="*/ 493449 w 3759254"/>
              <a:gd name="connsiteY184" fmla="*/ 3315010 h 4424732"/>
              <a:gd name="connsiteX185" fmla="*/ 501920 w 3759254"/>
              <a:gd name="connsiteY185" fmla="*/ 3280928 h 4424732"/>
              <a:gd name="connsiteX186" fmla="*/ 524152 w 3759254"/>
              <a:gd name="connsiteY186" fmla="*/ 3247482 h 4424732"/>
              <a:gd name="connsiteX187" fmla="*/ 524789 w 3759254"/>
              <a:gd name="connsiteY187" fmla="*/ 3233722 h 4424732"/>
              <a:gd name="connsiteX188" fmla="*/ 549347 w 3759254"/>
              <a:gd name="connsiteY188" fmla="*/ 3224516 h 4424732"/>
              <a:gd name="connsiteX189" fmla="*/ 573904 w 3759254"/>
              <a:gd name="connsiteY189" fmla="*/ 3215310 h 4424732"/>
              <a:gd name="connsiteX190" fmla="*/ 765934 w 3759254"/>
              <a:gd name="connsiteY190" fmla="*/ 3013904 h 4424732"/>
              <a:gd name="connsiteX191" fmla="*/ 845337 w 3759254"/>
              <a:gd name="connsiteY191" fmla="*/ 2862445 h 4424732"/>
              <a:gd name="connsiteX192" fmla="*/ 851067 w 3759254"/>
              <a:gd name="connsiteY192" fmla="*/ 2738604 h 4424732"/>
              <a:gd name="connsiteX193" fmla="*/ 814880 w 3759254"/>
              <a:gd name="connsiteY193" fmla="*/ 2626613 h 4424732"/>
              <a:gd name="connsiteX194" fmla="*/ 777517 w 3759254"/>
              <a:gd name="connsiteY194" fmla="*/ 2614542 h 4424732"/>
              <a:gd name="connsiteX195" fmla="*/ 746716 w 3759254"/>
              <a:gd name="connsiteY195" fmla="*/ 2609670 h 4424732"/>
              <a:gd name="connsiteX196" fmla="*/ 737509 w 3759254"/>
              <a:gd name="connsiteY196" fmla="*/ 2585112 h 4424732"/>
              <a:gd name="connsiteX197" fmla="*/ 728303 w 3759254"/>
              <a:gd name="connsiteY197" fmla="*/ 2560554 h 4424732"/>
              <a:gd name="connsiteX198" fmla="*/ 594938 w 3759254"/>
              <a:gd name="connsiteY198" fmla="*/ 2537147 h 4424732"/>
              <a:gd name="connsiteX199" fmla="*/ 500943 w 3759254"/>
              <a:gd name="connsiteY199" fmla="*/ 2556930 h 4424732"/>
              <a:gd name="connsiteX200" fmla="*/ 523175 w 3759254"/>
              <a:gd name="connsiteY200" fmla="*/ 2523485 h 4424732"/>
              <a:gd name="connsiteX201" fmla="*/ 554613 w 3759254"/>
              <a:gd name="connsiteY201" fmla="*/ 2514597 h 4424732"/>
              <a:gd name="connsiteX202" fmla="*/ 614207 w 3759254"/>
              <a:gd name="connsiteY202" fmla="*/ 2493222 h 4424732"/>
              <a:gd name="connsiteX203" fmla="*/ 605638 w 3759254"/>
              <a:gd name="connsiteY203" fmla="*/ 2454905 h 4424732"/>
              <a:gd name="connsiteX204" fmla="*/ 583945 w 3759254"/>
              <a:gd name="connsiteY204" fmla="*/ 2402190 h 4424732"/>
              <a:gd name="connsiteX205" fmla="*/ 576388 w 3759254"/>
              <a:gd name="connsiteY205" fmla="*/ 2409079 h 4424732"/>
              <a:gd name="connsiteX206" fmla="*/ 576804 w 3759254"/>
              <a:gd name="connsiteY206" fmla="*/ 2388930 h 4424732"/>
              <a:gd name="connsiteX207" fmla="*/ 592001 w 3759254"/>
              <a:gd name="connsiteY207" fmla="*/ 2302588 h 4424732"/>
              <a:gd name="connsiteX208" fmla="*/ 496342 w 3759254"/>
              <a:gd name="connsiteY208" fmla="*/ 2060293 h 4424732"/>
              <a:gd name="connsiteX209" fmla="*/ 479839 w 3759254"/>
              <a:gd name="connsiteY209" fmla="*/ 1969897 h 4424732"/>
              <a:gd name="connsiteX210" fmla="*/ 417405 w 3759254"/>
              <a:gd name="connsiteY210" fmla="*/ 1829113 h 4424732"/>
              <a:gd name="connsiteX211" fmla="*/ 318758 w 3759254"/>
              <a:gd name="connsiteY211" fmla="*/ 1800417 h 4424732"/>
              <a:gd name="connsiteX212" fmla="*/ 220112 w 3759254"/>
              <a:gd name="connsiteY212" fmla="*/ 1771721 h 4424732"/>
              <a:gd name="connsiteX213" fmla="*/ 215460 w 3759254"/>
              <a:gd name="connsiteY213" fmla="*/ 1723242 h 4424732"/>
              <a:gd name="connsiteX214" fmla="*/ 293785 w 3759254"/>
              <a:gd name="connsiteY214" fmla="*/ 1744103 h 4424732"/>
              <a:gd name="connsiteX215" fmla="*/ 358986 w 3759254"/>
              <a:gd name="connsiteY215" fmla="*/ 1750567 h 4424732"/>
              <a:gd name="connsiteX216" fmla="*/ 355608 w 3759254"/>
              <a:gd name="connsiteY216" fmla="*/ 1674568 h 4424732"/>
              <a:gd name="connsiteX217" fmla="*/ 352547 w 3759254"/>
              <a:gd name="connsiteY217" fmla="*/ 1591689 h 4424732"/>
              <a:gd name="connsiteX218" fmla="*/ 357322 w 3759254"/>
              <a:gd name="connsiteY218" fmla="*/ 1488488 h 4424732"/>
              <a:gd name="connsiteX219" fmla="*/ 182579 w 3759254"/>
              <a:gd name="connsiteY219" fmla="*/ 1390771 h 4424732"/>
              <a:gd name="connsiteX220" fmla="*/ 0 w 3759254"/>
              <a:gd name="connsiteY220" fmla="*/ 1313376 h 4424732"/>
              <a:gd name="connsiteX221" fmla="*/ 101512 w 3759254"/>
              <a:gd name="connsiteY221" fmla="*/ 1280151 h 4424732"/>
              <a:gd name="connsiteX222" fmla="*/ 224618 w 3759254"/>
              <a:gd name="connsiteY222" fmla="*/ 1227241 h 4424732"/>
              <a:gd name="connsiteX223" fmla="*/ 137088 w 3759254"/>
              <a:gd name="connsiteY223" fmla="*/ 1181823 h 4424732"/>
              <a:gd name="connsiteX224" fmla="*/ 56755 w 3759254"/>
              <a:gd name="connsiteY224" fmla="*/ 1129843 h 4424732"/>
              <a:gd name="connsiteX225" fmla="*/ 128837 w 3759254"/>
              <a:gd name="connsiteY225" fmla="*/ 1136625 h 4424732"/>
              <a:gd name="connsiteX226" fmla="*/ 223247 w 3759254"/>
              <a:gd name="connsiteY226" fmla="*/ 1182362 h 4424732"/>
              <a:gd name="connsiteX227" fmla="*/ 321576 w 3759254"/>
              <a:gd name="connsiteY227" fmla="*/ 1217938 h 4424732"/>
              <a:gd name="connsiteX228" fmla="*/ 391013 w 3759254"/>
              <a:gd name="connsiteY228" fmla="*/ 1207361 h 4424732"/>
              <a:gd name="connsiteX229" fmla="*/ 440349 w 3759254"/>
              <a:gd name="connsiteY229" fmla="*/ 1109669 h 4424732"/>
              <a:gd name="connsiteX230" fmla="*/ 461112 w 3759254"/>
              <a:gd name="connsiteY230" fmla="*/ 958944 h 4424732"/>
              <a:gd name="connsiteX231" fmla="*/ 454036 w 3759254"/>
              <a:gd name="connsiteY231" fmla="*/ 813826 h 4424732"/>
              <a:gd name="connsiteX232" fmla="*/ 427055 w 3759254"/>
              <a:gd name="connsiteY232" fmla="*/ 726393 h 4424732"/>
              <a:gd name="connsiteX233" fmla="*/ 376569 w 3759254"/>
              <a:gd name="connsiteY233" fmla="*/ 699926 h 4424732"/>
              <a:gd name="connsiteX234" fmla="*/ 339206 w 3759254"/>
              <a:gd name="connsiteY234" fmla="*/ 687855 h 4424732"/>
              <a:gd name="connsiteX235" fmla="*/ 282060 w 3759254"/>
              <a:gd name="connsiteY235" fmla="*/ 581789 h 4424732"/>
              <a:gd name="connsiteX236" fmla="*/ 337737 w 3759254"/>
              <a:gd name="connsiteY236" fmla="*/ 570576 h 4424732"/>
              <a:gd name="connsiteX237" fmla="*/ 446545 w 3759254"/>
              <a:gd name="connsiteY237" fmla="*/ 603189 h 4424732"/>
              <a:gd name="connsiteX238" fmla="*/ 492159 w 3759254"/>
              <a:gd name="connsiteY238" fmla="*/ 660457 h 4424732"/>
              <a:gd name="connsiteX239" fmla="*/ 524649 w 3759254"/>
              <a:gd name="connsiteY239" fmla="*/ 703329 h 4424732"/>
              <a:gd name="connsiteX240" fmla="*/ 570900 w 3759254"/>
              <a:gd name="connsiteY240" fmla="*/ 746838 h 4424732"/>
              <a:gd name="connsiteX241" fmla="*/ 633457 w 3759254"/>
              <a:gd name="connsiteY241" fmla="*/ 735943 h 4424732"/>
              <a:gd name="connsiteX242" fmla="*/ 679830 w 3759254"/>
              <a:gd name="connsiteY242" fmla="*/ 627772 h 4424732"/>
              <a:gd name="connsiteX243" fmla="*/ 625329 w 3759254"/>
              <a:gd name="connsiteY243" fmla="*/ 539065 h 4424732"/>
              <a:gd name="connsiteX244" fmla="*/ 563629 w 3759254"/>
              <a:gd name="connsiteY244" fmla="*/ 456921 h 4424732"/>
              <a:gd name="connsiteX245" fmla="*/ 588407 w 3759254"/>
              <a:gd name="connsiteY245" fmla="*/ 368435 h 4424732"/>
              <a:gd name="connsiteX246" fmla="*/ 649373 w 3759254"/>
              <a:gd name="connsiteY246" fmla="*/ 391940 h 4424732"/>
              <a:gd name="connsiteX247" fmla="*/ 708428 w 3759254"/>
              <a:gd name="connsiteY247" fmla="*/ 456725 h 4424732"/>
              <a:gd name="connsiteX248" fmla="*/ 775637 w 3759254"/>
              <a:gd name="connsiteY248" fmla="*/ 494309 h 4424732"/>
              <a:gd name="connsiteX249" fmla="*/ 894288 w 3759254"/>
              <a:gd name="connsiteY249" fmla="*/ 537719 h 4424732"/>
              <a:gd name="connsiteX250" fmla="*/ 1024372 w 3759254"/>
              <a:gd name="connsiteY250" fmla="*/ 557527 h 4424732"/>
              <a:gd name="connsiteX251" fmla="*/ 1132445 w 3759254"/>
              <a:gd name="connsiteY251" fmla="*/ 531501 h 4424732"/>
              <a:gd name="connsiteX252" fmla="*/ 1066828 w 3759254"/>
              <a:gd name="connsiteY252" fmla="*/ 459517 h 4424732"/>
              <a:gd name="connsiteX253" fmla="*/ 1037839 w 3759254"/>
              <a:gd name="connsiteY253" fmla="*/ 340965 h 4424732"/>
              <a:gd name="connsiteX254" fmla="*/ 1191624 w 3759254"/>
              <a:gd name="connsiteY254" fmla="*/ 444607 h 4424732"/>
              <a:gd name="connsiteX255" fmla="*/ 1357700 w 3759254"/>
              <a:gd name="connsiteY255" fmla="*/ 431606 h 4424732"/>
              <a:gd name="connsiteX256" fmla="*/ 1372734 w 3759254"/>
              <a:gd name="connsiteY256" fmla="*/ 404723 h 4424732"/>
              <a:gd name="connsiteX257" fmla="*/ 1380569 w 3759254"/>
              <a:gd name="connsiteY257" fmla="*/ 384401 h 4424732"/>
              <a:gd name="connsiteX258" fmla="*/ 1397928 w 3759254"/>
              <a:gd name="connsiteY258" fmla="*/ 381756 h 4424732"/>
              <a:gd name="connsiteX259" fmla="*/ 1415287 w 3759254"/>
              <a:gd name="connsiteY259" fmla="*/ 379112 h 4424732"/>
              <a:gd name="connsiteX260" fmla="*/ 1416242 w 3759254"/>
              <a:gd name="connsiteY260" fmla="*/ 358472 h 4424732"/>
              <a:gd name="connsiteX261" fmla="*/ 1417197 w 3759254"/>
              <a:gd name="connsiteY261" fmla="*/ 337832 h 4424732"/>
              <a:gd name="connsiteX262" fmla="*/ 1521990 w 3759254"/>
              <a:gd name="connsiteY262" fmla="*/ 308206 h 4424732"/>
              <a:gd name="connsiteX263" fmla="*/ 1616621 w 3759254"/>
              <a:gd name="connsiteY263" fmla="*/ 274663 h 4424732"/>
              <a:gd name="connsiteX264" fmla="*/ 1698129 w 3759254"/>
              <a:gd name="connsiteY264" fmla="*/ 226723 h 4424732"/>
              <a:gd name="connsiteX265" fmla="*/ 1720679 w 3759254"/>
              <a:gd name="connsiteY265" fmla="*/ 186398 h 4424732"/>
              <a:gd name="connsiteX266" fmla="*/ 1730106 w 3759254"/>
              <a:gd name="connsiteY266" fmla="*/ 131676 h 4424732"/>
              <a:gd name="connsiteX267" fmla="*/ 2276495 w 3759254"/>
              <a:gd name="connsiteY267" fmla="*/ 94902 h 4424732"/>
              <a:gd name="connsiteX268" fmla="*/ 2281147 w 3759254"/>
              <a:gd name="connsiteY268" fmla="*/ 143381 h 4424732"/>
              <a:gd name="connsiteX269" fmla="*/ 2252990 w 3759254"/>
              <a:gd name="connsiteY269" fmla="*/ 155868 h 4424732"/>
              <a:gd name="connsiteX270" fmla="*/ 2250983 w 3759254"/>
              <a:gd name="connsiteY270" fmla="*/ 124748 h 4424732"/>
              <a:gd name="connsiteX271" fmla="*/ 2276495 w 3759254"/>
              <a:gd name="connsiteY271" fmla="*/ 94902 h 4424732"/>
              <a:gd name="connsiteX272" fmla="*/ 1715514 w 3759254"/>
              <a:gd name="connsiteY272" fmla="*/ 0 h 4424732"/>
              <a:gd name="connsiteX273" fmla="*/ 1744405 w 3759254"/>
              <a:gd name="connsiteY273" fmla="*/ 46153 h 4424732"/>
              <a:gd name="connsiteX274" fmla="*/ 1724817 w 3759254"/>
              <a:gd name="connsiteY274" fmla="*/ 96957 h 4424732"/>
              <a:gd name="connsiteX275" fmla="*/ 1715514 w 3759254"/>
              <a:gd name="connsiteY275" fmla="*/ 0 h 4424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</a:cxnLst>
            <a:rect l="l" t="t" r="r" b="b"/>
            <a:pathLst>
              <a:path w="3759254" h="4424732">
                <a:moveTo>
                  <a:pt x="679845" y="4278561"/>
                </a:moveTo>
                <a:cubicBezTo>
                  <a:pt x="677445" y="4280749"/>
                  <a:pt x="680620" y="4286641"/>
                  <a:pt x="689369" y="4296239"/>
                </a:cubicBezTo>
                <a:cubicBezTo>
                  <a:pt x="670173" y="4313737"/>
                  <a:pt x="660045" y="4333953"/>
                  <a:pt x="658984" y="4356886"/>
                </a:cubicBezTo>
                <a:cubicBezTo>
                  <a:pt x="657923" y="4379820"/>
                  <a:pt x="649982" y="4402435"/>
                  <a:pt x="635160" y="4424732"/>
                </a:cubicBezTo>
                <a:cubicBezTo>
                  <a:pt x="609762" y="4377592"/>
                  <a:pt x="613859" y="4338711"/>
                  <a:pt x="647452" y="4308089"/>
                </a:cubicBezTo>
                <a:cubicBezTo>
                  <a:pt x="671446" y="4286217"/>
                  <a:pt x="682244" y="4276374"/>
                  <a:pt x="679845" y="4278561"/>
                </a:cubicBezTo>
                <a:close/>
                <a:moveTo>
                  <a:pt x="481258" y="2535335"/>
                </a:moveTo>
                <a:cubicBezTo>
                  <a:pt x="480409" y="2553682"/>
                  <a:pt x="470387" y="2571604"/>
                  <a:pt x="451191" y="2589102"/>
                </a:cubicBezTo>
                <a:cubicBezTo>
                  <a:pt x="412800" y="2624098"/>
                  <a:pt x="382668" y="2629599"/>
                  <a:pt x="360796" y="2605604"/>
                </a:cubicBezTo>
                <a:cubicBezTo>
                  <a:pt x="384790" y="2583732"/>
                  <a:pt x="404973" y="2569727"/>
                  <a:pt x="421345" y="2563590"/>
                </a:cubicBezTo>
                <a:cubicBezTo>
                  <a:pt x="437717" y="2557452"/>
                  <a:pt x="457688" y="2548034"/>
                  <a:pt x="481258" y="2535335"/>
                </a:cubicBezTo>
                <a:close/>
                <a:moveTo>
                  <a:pt x="576388" y="2409079"/>
                </a:moveTo>
                <a:lnTo>
                  <a:pt x="576110" y="2422512"/>
                </a:lnTo>
                <a:lnTo>
                  <a:pt x="569548" y="2415314"/>
                </a:lnTo>
                <a:close/>
                <a:moveTo>
                  <a:pt x="2258279" y="190586"/>
                </a:moveTo>
                <a:lnTo>
                  <a:pt x="2264841" y="197785"/>
                </a:lnTo>
                <a:lnTo>
                  <a:pt x="2256661" y="198564"/>
                </a:lnTo>
                <a:close/>
                <a:moveTo>
                  <a:pt x="1730106" y="131676"/>
                </a:moveTo>
                <a:cubicBezTo>
                  <a:pt x="1743229" y="146073"/>
                  <a:pt x="1749367" y="162444"/>
                  <a:pt x="1748518" y="180791"/>
                </a:cubicBezTo>
                <a:cubicBezTo>
                  <a:pt x="1747669" y="199138"/>
                  <a:pt x="1749432" y="210711"/>
                  <a:pt x="1753806" y="215510"/>
                </a:cubicBezTo>
                <a:cubicBezTo>
                  <a:pt x="1762555" y="225108"/>
                  <a:pt x="1801861" y="220031"/>
                  <a:pt x="1871722" y="200281"/>
                </a:cubicBezTo>
                <a:cubicBezTo>
                  <a:pt x="1941584" y="180530"/>
                  <a:pt x="2001848" y="169529"/>
                  <a:pt x="2052514" y="167277"/>
                </a:cubicBezTo>
                <a:cubicBezTo>
                  <a:pt x="2080458" y="159377"/>
                  <a:pt x="2113447" y="166648"/>
                  <a:pt x="2151479" y="189092"/>
                </a:cubicBezTo>
                <a:cubicBezTo>
                  <a:pt x="2189511" y="211536"/>
                  <a:pt x="2210926" y="220571"/>
                  <a:pt x="2215725" y="216197"/>
                </a:cubicBezTo>
                <a:cubicBezTo>
                  <a:pt x="2224899" y="216621"/>
                  <a:pt x="2233191" y="211259"/>
                  <a:pt x="2240601" y="200110"/>
                </a:cubicBezTo>
                <a:lnTo>
                  <a:pt x="2256661" y="198564"/>
                </a:lnTo>
                <a:lnTo>
                  <a:pt x="2253795" y="212782"/>
                </a:lnTo>
                <a:cubicBezTo>
                  <a:pt x="2255620" y="223209"/>
                  <a:pt x="2260743" y="236665"/>
                  <a:pt x="2269174" y="253143"/>
                </a:cubicBezTo>
                <a:cubicBezTo>
                  <a:pt x="2286036" y="286099"/>
                  <a:pt x="2308471" y="322760"/>
                  <a:pt x="2336481" y="363127"/>
                </a:cubicBezTo>
                <a:cubicBezTo>
                  <a:pt x="2364491" y="403493"/>
                  <a:pt x="2393700" y="442766"/>
                  <a:pt x="2424110" y="480945"/>
                </a:cubicBezTo>
                <a:cubicBezTo>
                  <a:pt x="2454519" y="519124"/>
                  <a:pt x="2476285" y="545412"/>
                  <a:pt x="2489409" y="559809"/>
                </a:cubicBezTo>
                <a:cubicBezTo>
                  <a:pt x="2498158" y="569406"/>
                  <a:pt x="2509731" y="567644"/>
                  <a:pt x="2524127" y="554520"/>
                </a:cubicBezTo>
                <a:cubicBezTo>
                  <a:pt x="2546000" y="578515"/>
                  <a:pt x="2557605" y="600885"/>
                  <a:pt x="2558944" y="621631"/>
                </a:cubicBezTo>
                <a:cubicBezTo>
                  <a:pt x="2560282" y="642378"/>
                  <a:pt x="2557034" y="662912"/>
                  <a:pt x="2549199" y="683233"/>
                </a:cubicBezTo>
                <a:cubicBezTo>
                  <a:pt x="2541364" y="703555"/>
                  <a:pt x="2538115" y="724090"/>
                  <a:pt x="2539454" y="744836"/>
                </a:cubicBezTo>
                <a:cubicBezTo>
                  <a:pt x="2540792" y="765582"/>
                  <a:pt x="2554585" y="790352"/>
                  <a:pt x="2580832" y="819145"/>
                </a:cubicBezTo>
                <a:cubicBezTo>
                  <a:pt x="2602704" y="843140"/>
                  <a:pt x="2618652" y="846176"/>
                  <a:pt x="2628674" y="828254"/>
                </a:cubicBezTo>
                <a:cubicBezTo>
                  <a:pt x="2638696" y="810331"/>
                  <a:pt x="2648082" y="806169"/>
                  <a:pt x="2656831" y="815767"/>
                </a:cubicBezTo>
                <a:cubicBezTo>
                  <a:pt x="2665580" y="825365"/>
                  <a:pt x="2657745" y="845686"/>
                  <a:pt x="2633326" y="876732"/>
                </a:cubicBezTo>
                <a:cubicBezTo>
                  <a:pt x="2608907" y="907778"/>
                  <a:pt x="2614195" y="942497"/>
                  <a:pt x="2649191" y="980888"/>
                </a:cubicBezTo>
                <a:cubicBezTo>
                  <a:pt x="2679813" y="1014481"/>
                  <a:pt x="2711283" y="1029726"/>
                  <a:pt x="2743602" y="1026625"/>
                </a:cubicBezTo>
                <a:cubicBezTo>
                  <a:pt x="2775921" y="1023524"/>
                  <a:pt x="2810746" y="1015942"/>
                  <a:pt x="2848076" y="1003879"/>
                </a:cubicBezTo>
                <a:cubicBezTo>
                  <a:pt x="2885407" y="991817"/>
                  <a:pt x="2919138" y="983035"/>
                  <a:pt x="2949270" y="977535"/>
                </a:cubicBezTo>
                <a:cubicBezTo>
                  <a:pt x="2979401" y="972034"/>
                  <a:pt x="3009778" y="986080"/>
                  <a:pt x="3040400" y="1019672"/>
                </a:cubicBezTo>
                <a:cubicBezTo>
                  <a:pt x="3045199" y="1015298"/>
                  <a:pt x="3047704" y="1010817"/>
                  <a:pt x="3047916" y="1006230"/>
                </a:cubicBezTo>
                <a:cubicBezTo>
                  <a:pt x="3048129" y="1001644"/>
                  <a:pt x="3050634" y="997163"/>
                  <a:pt x="3055433" y="992789"/>
                </a:cubicBezTo>
                <a:cubicBezTo>
                  <a:pt x="3133195" y="1000983"/>
                  <a:pt x="3202950" y="983526"/>
                  <a:pt x="3264700" y="940417"/>
                </a:cubicBezTo>
                <a:cubicBezTo>
                  <a:pt x="3326449" y="897309"/>
                  <a:pt x="3383718" y="851695"/>
                  <a:pt x="3436506" y="803576"/>
                </a:cubicBezTo>
                <a:cubicBezTo>
                  <a:pt x="3450902" y="790452"/>
                  <a:pt x="3453726" y="779092"/>
                  <a:pt x="3444977" y="769494"/>
                </a:cubicBezTo>
                <a:cubicBezTo>
                  <a:pt x="3464173" y="751996"/>
                  <a:pt x="3493636" y="736122"/>
                  <a:pt x="3533366" y="721873"/>
                </a:cubicBezTo>
                <a:cubicBezTo>
                  <a:pt x="3573095" y="707623"/>
                  <a:pt x="3603896" y="712495"/>
                  <a:pt x="3625769" y="736490"/>
                </a:cubicBezTo>
                <a:cubicBezTo>
                  <a:pt x="3643267" y="755685"/>
                  <a:pt x="3628021" y="787156"/>
                  <a:pt x="3580032" y="830901"/>
                </a:cubicBezTo>
                <a:cubicBezTo>
                  <a:pt x="3556038" y="852773"/>
                  <a:pt x="3523294" y="865048"/>
                  <a:pt x="3481801" y="867725"/>
                </a:cubicBezTo>
                <a:cubicBezTo>
                  <a:pt x="3440309" y="870402"/>
                  <a:pt x="3407565" y="882676"/>
                  <a:pt x="3383571" y="904549"/>
                </a:cubicBezTo>
                <a:cubicBezTo>
                  <a:pt x="3364375" y="922047"/>
                  <a:pt x="3346273" y="940744"/>
                  <a:pt x="3329264" y="960642"/>
                </a:cubicBezTo>
                <a:cubicBezTo>
                  <a:pt x="3312256" y="980539"/>
                  <a:pt x="3294154" y="999237"/>
                  <a:pt x="3274958" y="1016735"/>
                </a:cubicBezTo>
                <a:cubicBezTo>
                  <a:pt x="3236567" y="1051731"/>
                  <a:pt x="3215502" y="1059949"/>
                  <a:pt x="3211765" y="1041390"/>
                </a:cubicBezTo>
                <a:cubicBezTo>
                  <a:pt x="3208027" y="1022831"/>
                  <a:pt x="3198959" y="1020113"/>
                  <a:pt x="3184563" y="1033237"/>
                </a:cubicBezTo>
                <a:cubicBezTo>
                  <a:pt x="3193312" y="1042835"/>
                  <a:pt x="3195850" y="1062487"/>
                  <a:pt x="3192177" y="1092195"/>
                </a:cubicBezTo>
                <a:cubicBezTo>
                  <a:pt x="3188504" y="1121902"/>
                  <a:pt x="3204166" y="1155952"/>
                  <a:pt x="3239162" y="1194343"/>
                </a:cubicBezTo>
                <a:cubicBezTo>
                  <a:pt x="3247911" y="1203941"/>
                  <a:pt x="3281218" y="1204333"/>
                  <a:pt x="3339082" y="1195519"/>
                </a:cubicBezTo>
                <a:cubicBezTo>
                  <a:pt x="3396946" y="1186704"/>
                  <a:pt x="3445564" y="1203892"/>
                  <a:pt x="3484934" y="1247083"/>
                </a:cubicBezTo>
                <a:cubicBezTo>
                  <a:pt x="3480135" y="1251457"/>
                  <a:pt x="3478193" y="1268604"/>
                  <a:pt x="3479107" y="1298524"/>
                </a:cubicBezTo>
                <a:cubicBezTo>
                  <a:pt x="3480021" y="1328444"/>
                  <a:pt x="3478535" y="1360551"/>
                  <a:pt x="3474650" y="1394845"/>
                </a:cubicBezTo>
                <a:cubicBezTo>
                  <a:pt x="3470766" y="1429139"/>
                  <a:pt x="3466881" y="1463433"/>
                  <a:pt x="3462996" y="1497728"/>
                </a:cubicBezTo>
                <a:cubicBezTo>
                  <a:pt x="3459111" y="1532022"/>
                  <a:pt x="3452369" y="1553543"/>
                  <a:pt x="3442772" y="1562292"/>
                </a:cubicBezTo>
                <a:cubicBezTo>
                  <a:pt x="3460270" y="1581488"/>
                  <a:pt x="3483978" y="1590629"/>
                  <a:pt x="3513898" y="1589715"/>
                </a:cubicBezTo>
                <a:cubicBezTo>
                  <a:pt x="3543818" y="1588801"/>
                  <a:pt x="3575043" y="1584500"/>
                  <a:pt x="3607575" y="1576812"/>
                </a:cubicBezTo>
                <a:cubicBezTo>
                  <a:pt x="3640106" y="1569124"/>
                  <a:pt x="3670238" y="1563623"/>
                  <a:pt x="3697970" y="1560310"/>
                </a:cubicBezTo>
                <a:cubicBezTo>
                  <a:pt x="3725703" y="1556996"/>
                  <a:pt x="3746131" y="1562538"/>
                  <a:pt x="3759254" y="1576935"/>
                </a:cubicBezTo>
                <a:cubicBezTo>
                  <a:pt x="3731310" y="1584835"/>
                  <a:pt x="3713844" y="1589772"/>
                  <a:pt x="3706858" y="1591748"/>
                </a:cubicBezTo>
                <a:cubicBezTo>
                  <a:pt x="3699872" y="1593723"/>
                  <a:pt x="3693979" y="1596897"/>
                  <a:pt x="3689180" y="1601272"/>
                </a:cubicBezTo>
                <a:cubicBezTo>
                  <a:pt x="3684381" y="1605646"/>
                  <a:pt x="3670409" y="1609596"/>
                  <a:pt x="3647263" y="1613122"/>
                </a:cubicBezTo>
                <a:cubicBezTo>
                  <a:pt x="3624118" y="1616648"/>
                  <a:pt x="3580014" y="1626099"/>
                  <a:pt x="3514951" y="1641474"/>
                </a:cubicBezTo>
                <a:cubicBezTo>
                  <a:pt x="3540349" y="1688615"/>
                  <a:pt x="3557422" y="1716984"/>
                  <a:pt x="3566172" y="1726582"/>
                </a:cubicBezTo>
                <a:cubicBezTo>
                  <a:pt x="3580568" y="1713458"/>
                  <a:pt x="3600890" y="1721293"/>
                  <a:pt x="3627137" y="1750087"/>
                </a:cubicBezTo>
                <a:cubicBezTo>
                  <a:pt x="3675256" y="1802875"/>
                  <a:pt x="3701536" y="1855801"/>
                  <a:pt x="3705976" y="1908867"/>
                </a:cubicBezTo>
                <a:cubicBezTo>
                  <a:pt x="3710415" y="1961932"/>
                  <a:pt x="3693440" y="2005963"/>
                  <a:pt x="3655048" y="2040959"/>
                </a:cubicBezTo>
                <a:cubicBezTo>
                  <a:pt x="3650249" y="2045333"/>
                  <a:pt x="3643157" y="2049602"/>
                  <a:pt x="3633771" y="2053764"/>
                </a:cubicBezTo>
                <a:cubicBezTo>
                  <a:pt x="3624386" y="2057926"/>
                  <a:pt x="3614894" y="2064382"/>
                  <a:pt x="3605296" y="2073131"/>
                </a:cubicBezTo>
                <a:cubicBezTo>
                  <a:pt x="3562106" y="2112502"/>
                  <a:pt x="3525690" y="2154484"/>
                  <a:pt x="3496047" y="2199077"/>
                </a:cubicBezTo>
                <a:cubicBezTo>
                  <a:pt x="3481226" y="2221374"/>
                  <a:pt x="3468804" y="2241484"/>
                  <a:pt x="3458782" y="2259406"/>
                </a:cubicBezTo>
                <a:cubicBezTo>
                  <a:pt x="3453983" y="2263781"/>
                  <a:pt x="3448303" y="2262369"/>
                  <a:pt x="3441741" y="2255171"/>
                </a:cubicBezTo>
                <a:cubicBezTo>
                  <a:pt x="3435179" y="2247972"/>
                  <a:pt x="3429499" y="2246560"/>
                  <a:pt x="3424700" y="2250935"/>
                </a:cubicBezTo>
                <a:cubicBezTo>
                  <a:pt x="3400706" y="2272807"/>
                  <a:pt x="3388847" y="2305583"/>
                  <a:pt x="3389124" y="2349263"/>
                </a:cubicBezTo>
                <a:cubicBezTo>
                  <a:pt x="3389402" y="2392943"/>
                  <a:pt x="3387141" y="2416970"/>
                  <a:pt x="3382342" y="2421345"/>
                </a:cubicBezTo>
                <a:cubicBezTo>
                  <a:pt x="3399840" y="2440540"/>
                  <a:pt x="3419738" y="2457549"/>
                  <a:pt x="3442034" y="2472370"/>
                </a:cubicBezTo>
                <a:cubicBezTo>
                  <a:pt x="3464331" y="2487191"/>
                  <a:pt x="3492978" y="2513797"/>
                  <a:pt x="3527974" y="2552189"/>
                </a:cubicBezTo>
                <a:cubicBezTo>
                  <a:pt x="3571719" y="2600178"/>
                  <a:pt x="3580957" y="2648869"/>
                  <a:pt x="3555689" y="2698261"/>
                </a:cubicBezTo>
                <a:cubicBezTo>
                  <a:pt x="3512499" y="2737632"/>
                  <a:pt x="3473545" y="2759961"/>
                  <a:pt x="3438826" y="2765250"/>
                </a:cubicBezTo>
                <a:cubicBezTo>
                  <a:pt x="3404108" y="2770538"/>
                  <a:pt x="3369495" y="2773534"/>
                  <a:pt x="3334989" y="2774235"/>
                </a:cubicBezTo>
                <a:cubicBezTo>
                  <a:pt x="3300482" y="2774937"/>
                  <a:pt x="3267176" y="2774545"/>
                  <a:pt x="3235069" y="2773060"/>
                </a:cubicBezTo>
                <a:cubicBezTo>
                  <a:pt x="3202962" y="2771574"/>
                  <a:pt x="3167925" y="2783743"/>
                  <a:pt x="3129958" y="2809565"/>
                </a:cubicBezTo>
                <a:cubicBezTo>
                  <a:pt x="3110762" y="2827063"/>
                  <a:pt x="3109701" y="2849997"/>
                  <a:pt x="3126775" y="2878366"/>
                </a:cubicBezTo>
                <a:cubicBezTo>
                  <a:pt x="3143848" y="2906735"/>
                  <a:pt x="3158947" y="2928118"/>
                  <a:pt x="3172070" y="2942515"/>
                </a:cubicBezTo>
                <a:cubicBezTo>
                  <a:pt x="3216664" y="2972157"/>
                  <a:pt x="3255578" y="3000387"/>
                  <a:pt x="3288811" y="3027206"/>
                </a:cubicBezTo>
                <a:cubicBezTo>
                  <a:pt x="3322044" y="3054024"/>
                  <a:pt x="3358346" y="3089029"/>
                  <a:pt x="3397716" y="3132219"/>
                </a:cubicBezTo>
                <a:cubicBezTo>
                  <a:pt x="3428338" y="3165811"/>
                  <a:pt x="3443224" y="3191781"/>
                  <a:pt x="3442375" y="3210128"/>
                </a:cubicBezTo>
                <a:cubicBezTo>
                  <a:pt x="3407379" y="3171736"/>
                  <a:pt x="3367478" y="3140013"/>
                  <a:pt x="3322672" y="3114957"/>
                </a:cubicBezTo>
                <a:cubicBezTo>
                  <a:pt x="3277866" y="3089902"/>
                  <a:pt x="3240152" y="3060578"/>
                  <a:pt x="3209531" y="3026985"/>
                </a:cubicBezTo>
                <a:cubicBezTo>
                  <a:pt x="3200782" y="3017387"/>
                  <a:pt x="3191045" y="3004297"/>
                  <a:pt x="3180321" y="2987713"/>
                </a:cubicBezTo>
                <a:cubicBezTo>
                  <a:pt x="3169597" y="2971129"/>
                  <a:pt x="3159861" y="2958038"/>
                  <a:pt x="3151112" y="2948440"/>
                </a:cubicBezTo>
                <a:cubicBezTo>
                  <a:pt x="3142363" y="2938842"/>
                  <a:pt x="3134601" y="2932737"/>
                  <a:pt x="3127827" y="2930126"/>
                </a:cubicBezTo>
                <a:cubicBezTo>
                  <a:pt x="3121053" y="2927514"/>
                  <a:pt x="3113292" y="2921409"/>
                  <a:pt x="3104543" y="2911811"/>
                </a:cubicBezTo>
                <a:cubicBezTo>
                  <a:pt x="3084923" y="2938483"/>
                  <a:pt x="3077969" y="2964591"/>
                  <a:pt x="3083682" y="2990136"/>
                </a:cubicBezTo>
                <a:cubicBezTo>
                  <a:pt x="3089395" y="3015681"/>
                  <a:pt x="3097614" y="3036746"/>
                  <a:pt x="3108338" y="3053330"/>
                </a:cubicBezTo>
                <a:cubicBezTo>
                  <a:pt x="3119062" y="3069914"/>
                  <a:pt x="3127492" y="3086392"/>
                  <a:pt x="3133630" y="3102764"/>
                </a:cubicBezTo>
                <a:cubicBezTo>
                  <a:pt x="3139767" y="3119136"/>
                  <a:pt x="3137825" y="3136283"/>
                  <a:pt x="3127802" y="3154205"/>
                </a:cubicBezTo>
                <a:cubicBezTo>
                  <a:pt x="3118204" y="3162954"/>
                  <a:pt x="3087297" y="3160375"/>
                  <a:pt x="3035081" y="3146468"/>
                </a:cubicBezTo>
                <a:cubicBezTo>
                  <a:pt x="2982864" y="3132561"/>
                  <a:pt x="2938197" y="3129345"/>
                  <a:pt x="2901079" y="3136821"/>
                </a:cubicBezTo>
                <a:lnTo>
                  <a:pt x="2907640" y="3144019"/>
                </a:lnTo>
                <a:cubicBezTo>
                  <a:pt x="2916389" y="3153617"/>
                  <a:pt x="2915361" y="3200684"/>
                  <a:pt x="2904555" y="3285219"/>
                </a:cubicBezTo>
                <a:cubicBezTo>
                  <a:pt x="2893749" y="3369755"/>
                  <a:pt x="2902808" y="3447166"/>
                  <a:pt x="2931732" y="3517452"/>
                </a:cubicBezTo>
                <a:cubicBezTo>
                  <a:pt x="2944006" y="3550196"/>
                  <a:pt x="2933348" y="3581878"/>
                  <a:pt x="2899755" y="3612500"/>
                </a:cubicBezTo>
                <a:cubicBezTo>
                  <a:pt x="2861364" y="3647496"/>
                  <a:pt x="2823152" y="3653772"/>
                  <a:pt x="2785120" y="3631328"/>
                </a:cubicBezTo>
                <a:cubicBezTo>
                  <a:pt x="2747088" y="3608884"/>
                  <a:pt x="2716075" y="3608598"/>
                  <a:pt x="2692080" y="3630471"/>
                </a:cubicBezTo>
                <a:cubicBezTo>
                  <a:pt x="2682482" y="3639220"/>
                  <a:pt x="2677471" y="3648181"/>
                  <a:pt x="2677047" y="3657354"/>
                </a:cubicBezTo>
                <a:cubicBezTo>
                  <a:pt x="2676622" y="3666527"/>
                  <a:pt x="2671611" y="3675489"/>
                  <a:pt x="2662013" y="3684238"/>
                </a:cubicBezTo>
                <a:cubicBezTo>
                  <a:pt x="2657215" y="3688612"/>
                  <a:pt x="2650228" y="3690587"/>
                  <a:pt x="2641055" y="3690163"/>
                </a:cubicBezTo>
                <a:cubicBezTo>
                  <a:pt x="2649804" y="3699761"/>
                  <a:pt x="2646980" y="3711121"/>
                  <a:pt x="2632583" y="3724245"/>
                </a:cubicBezTo>
                <a:cubicBezTo>
                  <a:pt x="2618187" y="3737368"/>
                  <a:pt x="2606614" y="3739131"/>
                  <a:pt x="2597865" y="3729533"/>
                </a:cubicBezTo>
                <a:cubicBezTo>
                  <a:pt x="2593066" y="3733908"/>
                  <a:pt x="2589361" y="3739482"/>
                  <a:pt x="2586749" y="3746256"/>
                </a:cubicBezTo>
                <a:cubicBezTo>
                  <a:pt x="2584137" y="3753030"/>
                  <a:pt x="2578032" y="3760791"/>
                  <a:pt x="2568435" y="3769540"/>
                </a:cubicBezTo>
                <a:cubicBezTo>
                  <a:pt x="2559686" y="3759943"/>
                  <a:pt x="2543314" y="3766080"/>
                  <a:pt x="2519319" y="3787952"/>
                </a:cubicBezTo>
                <a:cubicBezTo>
                  <a:pt x="2495325" y="3809825"/>
                  <a:pt x="2478953" y="3815962"/>
                  <a:pt x="2470204" y="3806364"/>
                </a:cubicBezTo>
                <a:lnTo>
                  <a:pt x="2470840" y="3792604"/>
                </a:lnTo>
                <a:cubicBezTo>
                  <a:pt x="2442471" y="3809678"/>
                  <a:pt x="2413645" y="3811791"/>
                  <a:pt x="2384362" y="3798945"/>
                </a:cubicBezTo>
                <a:cubicBezTo>
                  <a:pt x="2355079" y="3786099"/>
                  <a:pt x="2325796" y="3773253"/>
                  <a:pt x="2296513" y="3760407"/>
                </a:cubicBezTo>
                <a:cubicBezTo>
                  <a:pt x="2267230" y="3747561"/>
                  <a:pt x="2233042" y="3741383"/>
                  <a:pt x="2193949" y="3741872"/>
                </a:cubicBezTo>
                <a:cubicBezTo>
                  <a:pt x="2154856" y="3742362"/>
                  <a:pt x="2111315" y="3764479"/>
                  <a:pt x="2063325" y="3808224"/>
                </a:cubicBezTo>
                <a:cubicBezTo>
                  <a:pt x="2089572" y="3837017"/>
                  <a:pt x="2093343" y="3879710"/>
                  <a:pt x="2074637" y="3936301"/>
                </a:cubicBezTo>
                <a:cubicBezTo>
                  <a:pt x="2055931" y="3992892"/>
                  <a:pt x="2036980" y="4029936"/>
                  <a:pt x="2017784" y="4047434"/>
                </a:cubicBezTo>
                <a:cubicBezTo>
                  <a:pt x="2008186" y="4056183"/>
                  <a:pt x="1991039" y="4054241"/>
                  <a:pt x="1966343" y="4041607"/>
                </a:cubicBezTo>
                <a:cubicBezTo>
                  <a:pt x="1941647" y="4028973"/>
                  <a:pt x="1924499" y="4027031"/>
                  <a:pt x="1914902" y="4035780"/>
                </a:cubicBezTo>
                <a:cubicBezTo>
                  <a:pt x="1910103" y="4040154"/>
                  <a:pt x="1909891" y="4044741"/>
                  <a:pt x="1914265" y="4049540"/>
                </a:cubicBezTo>
                <a:cubicBezTo>
                  <a:pt x="1918640" y="4054339"/>
                  <a:pt x="1916028" y="4061113"/>
                  <a:pt x="1906430" y="4069862"/>
                </a:cubicBezTo>
                <a:cubicBezTo>
                  <a:pt x="1901631" y="4074236"/>
                  <a:pt x="1895845" y="4075118"/>
                  <a:pt x="1889071" y="4072506"/>
                </a:cubicBezTo>
                <a:cubicBezTo>
                  <a:pt x="1882297" y="4069894"/>
                  <a:pt x="1874111" y="4072963"/>
                  <a:pt x="1864513" y="4081712"/>
                </a:cubicBezTo>
                <a:cubicBezTo>
                  <a:pt x="1859290" y="4095260"/>
                  <a:pt x="1867614" y="4114031"/>
                  <a:pt x="1889487" y="4138026"/>
                </a:cubicBezTo>
                <a:cubicBezTo>
                  <a:pt x="1871140" y="4137177"/>
                  <a:pt x="1857168" y="4141127"/>
                  <a:pt x="1847570" y="4149876"/>
                </a:cubicBezTo>
                <a:cubicBezTo>
                  <a:pt x="1831345" y="4103160"/>
                  <a:pt x="1828880" y="4057081"/>
                  <a:pt x="1840176" y="4011638"/>
                </a:cubicBezTo>
                <a:cubicBezTo>
                  <a:pt x="1851472" y="3966195"/>
                  <a:pt x="1839621" y="3924278"/>
                  <a:pt x="1804625" y="3885887"/>
                </a:cubicBezTo>
                <a:cubicBezTo>
                  <a:pt x="1795027" y="3894636"/>
                  <a:pt x="1769972" y="3939442"/>
                  <a:pt x="1729458" y="4020305"/>
                </a:cubicBezTo>
                <a:cubicBezTo>
                  <a:pt x="1700665" y="4046552"/>
                  <a:pt x="1668240" y="4051947"/>
                  <a:pt x="1632183" y="4036489"/>
                </a:cubicBezTo>
                <a:cubicBezTo>
                  <a:pt x="1596126" y="4021031"/>
                  <a:pt x="1567161" y="4001305"/>
                  <a:pt x="1545288" y="3977310"/>
                </a:cubicBezTo>
                <a:cubicBezTo>
                  <a:pt x="1554886" y="3968561"/>
                  <a:pt x="1535838" y="3933206"/>
                  <a:pt x="1488143" y="3871245"/>
                </a:cubicBezTo>
                <a:cubicBezTo>
                  <a:pt x="1440447" y="3809283"/>
                  <a:pt x="1408063" y="3764118"/>
                  <a:pt x="1390989" y="3735749"/>
                </a:cubicBezTo>
                <a:cubicBezTo>
                  <a:pt x="1386615" y="3730950"/>
                  <a:pt x="1362482" y="3730983"/>
                  <a:pt x="1318590" y="3735847"/>
                </a:cubicBezTo>
                <a:cubicBezTo>
                  <a:pt x="1274698" y="3740711"/>
                  <a:pt x="1235254" y="3723947"/>
                  <a:pt x="1200258" y="3685556"/>
                </a:cubicBezTo>
                <a:cubicBezTo>
                  <a:pt x="1191509" y="3675958"/>
                  <a:pt x="1187346" y="3666572"/>
                  <a:pt x="1187771" y="3657399"/>
                </a:cubicBezTo>
                <a:cubicBezTo>
                  <a:pt x="1170273" y="3638203"/>
                  <a:pt x="1149388" y="3617702"/>
                  <a:pt x="1125116" y="3595894"/>
                </a:cubicBezTo>
                <a:cubicBezTo>
                  <a:pt x="1100844" y="3574087"/>
                  <a:pt x="1074311" y="3576307"/>
                  <a:pt x="1045518" y="3602554"/>
                </a:cubicBezTo>
                <a:cubicBezTo>
                  <a:pt x="1035920" y="3611303"/>
                  <a:pt x="1030060" y="3638611"/>
                  <a:pt x="1027938" y="3684478"/>
                </a:cubicBezTo>
                <a:cubicBezTo>
                  <a:pt x="1025816" y="3730345"/>
                  <a:pt x="978741" y="3804010"/>
                  <a:pt x="886713" y="3905472"/>
                </a:cubicBezTo>
                <a:lnTo>
                  <a:pt x="873589" y="3891075"/>
                </a:lnTo>
                <a:cubicBezTo>
                  <a:pt x="877964" y="3895874"/>
                  <a:pt x="882126" y="3905260"/>
                  <a:pt x="886076" y="3919232"/>
                </a:cubicBezTo>
                <a:cubicBezTo>
                  <a:pt x="890026" y="3933204"/>
                  <a:pt x="889071" y="3953844"/>
                  <a:pt x="883211" y="3981152"/>
                </a:cubicBezTo>
                <a:cubicBezTo>
                  <a:pt x="877351" y="4008461"/>
                  <a:pt x="861999" y="4042224"/>
                  <a:pt x="837156" y="4082443"/>
                </a:cubicBezTo>
                <a:cubicBezTo>
                  <a:pt x="812313" y="4122663"/>
                  <a:pt x="768698" y="4171207"/>
                  <a:pt x="706312" y="4228075"/>
                </a:cubicBezTo>
                <a:lnTo>
                  <a:pt x="723255" y="4159911"/>
                </a:lnTo>
                <a:cubicBezTo>
                  <a:pt x="734551" y="4114469"/>
                  <a:pt x="744997" y="4087373"/>
                  <a:pt x="754595" y="4078624"/>
                </a:cubicBezTo>
                <a:cubicBezTo>
                  <a:pt x="768992" y="4065500"/>
                  <a:pt x="780777" y="4059151"/>
                  <a:pt x="789951" y="4059575"/>
                </a:cubicBezTo>
                <a:cubicBezTo>
                  <a:pt x="799549" y="4050826"/>
                  <a:pt x="799867" y="4043946"/>
                  <a:pt x="790906" y="4038935"/>
                </a:cubicBezTo>
                <a:cubicBezTo>
                  <a:pt x="781944" y="4033924"/>
                  <a:pt x="782262" y="4027044"/>
                  <a:pt x="791860" y="4018295"/>
                </a:cubicBezTo>
                <a:cubicBezTo>
                  <a:pt x="796659" y="4013920"/>
                  <a:pt x="800152" y="4012933"/>
                  <a:pt x="802340" y="4015332"/>
                </a:cubicBezTo>
                <a:cubicBezTo>
                  <a:pt x="804527" y="4017732"/>
                  <a:pt x="808020" y="4016744"/>
                  <a:pt x="812819" y="4012370"/>
                </a:cubicBezTo>
                <a:cubicBezTo>
                  <a:pt x="822417" y="4003621"/>
                  <a:pt x="825134" y="3994554"/>
                  <a:pt x="820972" y="3985168"/>
                </a:cubicBezTo>
                <a:cubicBezTo>
                  <a:pt x="816810" y="3975782"/>
                  <a:pt x="817340" y="3964315"/>
                  <a:pt x="822564" y="3950768"/>
                </a:cubicBezTo>
                <a:cubicBezTo>
                  <a:pt x="822988" y="3941594"/>
                  <a:pt x="830611" y="3925859"/>
                  <a:pt x="845432" y="3903562"/>
                </a:cubicBezTo>
                <a:cubicBezTo>
                  <a:pt x="860254" y="3881265"/>
                  <a:pt x="875180" y="3856675"/>
                  <a:pt x="890214" y="3829791"/>
                </a:cubicBezTo>
                <a:cubicBezTo>
                  <a:pt x="905247" y="3802908"/>
                  <a:pt x="919081" y="3777118"/>
                  <a:pt x="931715" y="3752421"/>
                </a:cubicBezTo>
                <a:cubicBezTo>
                  <a:pt x="944349" y="3727725"/>
                  <a:pt x="946291" y="3710578"/>
                  <a:pt x="937542" y="3700980"/>
                </a:cubicBezTo>
                <a:cubicBezTo>
                  <a:pt x="933168" y="3696181"/>
                  <a:pt x="938179" y="3687220"/>
                  <a:pt x="952576" y="3674096"/>
                </a:cubicBezTo>
                <a:cubicBezTo>
                  <a:pt x="962173" y="3665348"/>
                  <a:pt x="974701" y="3642944"/>
                  <a:pt x="990159" y="3606887"/>
                </a:cubicBezTo>
                <a:cubicBezTo>
                  <a:pt x="1005617" y="3570830"/>
                  <a:pt x="1019981" y="3533574"/>
                  <a:pt x="1033252" y="3495117"/>
                </a:cubicBezTo>
                <a:cubicBezTo>
                  <a:pt x="1046522" y="3456661"/>
                  <a:pt x="1057393" y="3420391"/>
                  <a:pt x="1065865" y="3386309"/>
                </a:cubicBezTo>
                <a:cubicBezTo>
                  <a:pt x="1074336" y="3352228"/>
                  <a:pt x="1078572" y="3335187"/>
                  <a:pt x="1078572" y="3335187"/>
                </a:cubicBezTo>
                <a:cubicBezTo>
                  <a:pt x="1056700" y="3311192"/>
                  <a:pt x="1023467" y="3284374"/>
                  <a:pt x="978873" y="3254731"/>
                </a:cubicBezTo>
                <a:cubicBezTo>
                  <a:pt x="974074" y="3259106"/>
                  <a:pt x="967161" y="3234654"/>
                  <a:pt x="958135" y="3181376"/>
                </a:cubicBezTo>
                <a:cubicBezTo>
                  <a:pt x="949109" y="3128099"/>
                  <a:pt x="920536" y="3075066"/>
                  <a:pt x="872416" y="3022278"/>
                </a:cubicBezTo>
                <a:cubicBezTo>
                  <a:pt x="850544" y="2998283"/>
                  <a:pt x="825423" y="2994823"/>
                  <a:pt x="797054" y="3011896"/>
                </a:cubicBezTo>
                <a:cubicBezTo>
                  <a:pt x="768685" y="3028970"/>
                  <a:pt x="744902" y="3046256"/>
                  <a:pt x="725707" y="3063754"/>
                </a:cubicBezTo>
                <a:cubicBezTo>
                  <a:pt x="692114" y="3094375"/>
                  <a:pt x="667483" y="3130008"/>
                  <a:pt x="651813" y="3170652"/>
                </a:cubicBezTo>
                <a:cubicBezTo>
                  <a:pt x="636143" y="3211295"/>
                  <a:pt x="609113" y="3249115"/>
                  <a:pt x="570721" y="3284111"/>
                </a:cubicBezTo>
                <a:cubicBezTo>
                  <a:pt x="532330" y="3319107"/>
                  <a:pt x="506572" y="3329407"/>
                  <a:pt x="493449" y="3315010"/>
                </a:cubicBezTo>
                <a:cubicBezTo>
                  <a:pt x="484700" y="3305412"/>
                  <a:pt x="487524" y="3294051"/>
                  <a:pt x="501920" y="3280928"/>
                </a:cubicBezTo>
                <a:cubicBezTo>
                  <a:pt x="525915" y="3259055"/>
                  <a:pt x="533326" y="3247907"/>
                  <a:pt x="524152" y="3247482"/>
                </a:cubicBezTo>
                <a:cubicBezTo>
                  <a:pt x="514979" y="3247058"/>
                  <a:pt x="515191" y="3242471"/>
                  <a:pt x="524789" y="3233722"/>
                </a:cubicBezTo>
                <a:cubicBezTo>
                  <a:pt x="534387" y="3224973"/>
                  <a:pt x="542573" y="3221905"/>
                  <a:pt x="549347" y="3224516"/>
                </a:cubicBezTo>
                <a:cubicBezTo>
                  <a:pt x="556121" y="3227128"/>
                  <a:pt x="564306" y="3224059"/>
                  <a:pt x="573904" y="3215310"/>
                </a:cubicBezTo>
                <a:cubicBezTo>
                  <a:pt x="660285" y="3136569"/>
                  <a:pt x="724295" y="3069434"/>
                  <a:pt x="765934" y="3013904"/>
                </a:cubicBezTo>
                <a:cubicBezTo>
                  <a:pt x="807574" y="2958374"/>
                  <a:pt x="834041" y="2907888"/>
                  <a:pt x="845337" y="2862445"/>
                </a:cubicBezTo>
                <a:cubicBezTo>
                  <a:pt x="856633" y="2817002"/>
                  <a:pt x="858543" y="2775722"/>
                  <a:pt x="851067" y="2738604"/>
                </a:cubicBezTo>
                <a:cubicBezTo>
                  <a:pt x="843591" y="2701486"/>
                  <a:pt x="831529" y="2664156"/>
                  <a:pt x="814880" y="2626613"/>
                </a:cubicBezTo>
                <a:cubicBezTo>
                  <a:pt x="801756" y="2612216"/>
                  <a:pt x="789302" y="2608193"/>
                  <a:pt x="777517" y="2614542"/>
                </a:cubicBezTo>
                <a:cubicBezTo>
                  <a:pt x="765731" y="2620892"/>
                  <a:pt x="755465" y="2619268"/>
                  <a:pt x="746716" y="2609670"/>
                </a:cubicBezTo>
                <a:cubicBezTo>
                  <a:pt x="737967" y="2600072"/>
                  <a:pt x="734898" y="2591886"/>
                  <a:pt x="737509" y="2585112"/>
                </a:cubicBezTo>
                <a:cubicBezTo>
                  <a:pt x="740121" y="2578338"/>
                  <a:pt x="737052" y="2570152"/>
                  <a:pt x="728303" y="2560554"/>
                </a:cubicBezTo>
                <a:cubicBezTo>
                  <a:pt x="693307" y="2522163"/>
                  <a:pt x="648852" y="2514361"/>
                  <a:pt x="594938" y="2537147"/>
                </a:cubicBezTo>
                <a:cubicBezTo>
                  <a:pt x="541024" y="2559934"/>
                  <a:pt x="509692" y="2566528"/>
                  <a:pt x="500943" y="2556930"/>
                </a:cubicBezTo>
                <a:cubicBezTo>
                  <a:pt x="496569" y="2552131"/>
                  <a:pt x="503979" y="2540983"/>
                  <a:pt x="523175" y="2523485"/>
                </a:cubicBezTo>
                <a:cubicBezTo>
                  <a:pt x="518376" y="2527859"/>
                  <a:pt x="528855" y="2524897"/>
                  <a:pt x="554613" y="2514597"/>
                </a:cubicBezTo>
                <a:cubicBezTo>
                  <a:pt x="580370" y="2504298"/>
                  <a:pt x="600235" y="2497173"/>
                  <a:pt x="614207" y="2493222"/>
                </a:cubicBezTo>
                <a:cubicBezTo>
                  <a:pt x="609833" y="2488424"/>
                  <a:pt x="606977" y="2475651"/>
                  <a:pt x="605638" y="2454905"/>
                </a:cubicBezTo>
                <a:cubicBezTo>
                  <a:pt x="604300" y="2434159"/>
                  <a:pt x="597069" y="2416587"/>
                  <a:pt x="583945" y="2402190"/>
                </a:cubicBezTo>
                <a:lnTo>
                  <a:pt x="576388" y="2409079"/>
                </a:lnTo>
                <a:lnTo>
                  <a:pt x="576804" y="2388930"/>
                </a:lnTo>
                <a:cubicBezTo>
                  <a:pt x="579448" y="2368947"/>
                  <a:pt x="584517" y="2340164"/>
                  <a:pt x="592001" y="2302588"/>
                </a:cubicBezTo>
                <a:cubicBezTo>
                  <a:pt x="606969" y="2227438"/>
                  <a:pt x="575082" y="2146673"/>
                  <a:pt x="496342" y="2060293"/>
                </a:cubicBezTo>
                <a:cubicBezTo>
                  <a:pt x="470095" y="2031499"/>
                  <a:pt x="464594" y="2001367"/>
                  <a:pt x="479839" y="1969897"/>
                </a:cubicBezTo>
                <a:cubicBezTo>
                  <a:pt x="495085" y="1938427"/>
                  <a:pt x="474274" y="1891498"/>
                  <a:pt x="417405" y="1829113"/>
                </a:cubicBezTo>
                <a:cubicBezTo>
                  <a:pt x="395533" y="1805118"/>
                  <a:pt x="362651" y="1795553"/>
                  <a:pt x="318758" y="1800417"/>
                </a:cubicBezTo>
                <a:cubicBezTo>
                  <a:pt x="274867" y="1805281"/>
                  <a:pt x="241984" y="1795716"/>
                  <a:pt x="220112" y="1771721"/>
                </a:cubicBezTo>
                <a:cubicBezTo>
                  <a:pt x="206988" y="1757324"/>
                  <a:pt x="205438" y="1741165"/>
                  <a:pt x="215460" y="1723242"/>
                </a:cubicBezTo>
                <a:cubicBezTo>
                  <a:pt x="233807" y="1724091"/>
                  <a:pt x="259915" y="1731045"/>
                  <a:pt x="293785" y="1744103"/>
                </a:cubicBezTo>
                <a:cubicBezTo>
                  <a:pt x="327655" y="1757161"/>
                  <a:pt x="349388" y="1759316"/>
                  <a:pt x="358986" y="1750567"/>
                </a:cubicBezTo>
                <a:cubicBezTo>
                  <a:pt x="359835" y="1732220"/>
                  <a:pt x="358709" y="1706887"/>
                  <a:pt x="355608" y="1674568"/>
                </a:cubicBezTo>
                <a:cubicBezTo>
                  <a:pt x="352082" y="1651423"/>
                  <a:pt x="351062" y="1623796"/>
                  <a:pt x="352547" y="1591689"/>
                </a:cubicBezTo>
                <a:cubicBezTo>
                  <a:pt x="354033" y="1559582"/>
                  <a:pt x="355624" y="1525182"/>
                  <a:pt x="357322" y="1488488"/>
                </a:cubicBezTo>
                <a:cubicBezTo>
                  <a:pt x="309203" y="1435700"/>
                  <a:pt x="250955" y="1403128"/>
                  <a:pt x="182579" y="1390771"/>
                </a:cubicBezTo>
                <a:cubicBezTo>
                  <a:pt x="114202" y="1378415"/>
                  <a:pt x="53343" y="1352616"/>
                  <a:pt x="0" y="1313376"/>
                </a:cubicBezTo>
                <a:cubicBezTo>
                  <a:pt x="38392" y="1278380"/>
                  <a:pt x="72229" y="1267305"/>
                  <a:pt x="101512" y="1280151"/>
                </a:cubicBezTo>
                <a:cubicBezTo>
                  <a:pt x="130795" y="1292998"/>
                  <a:pt x="171830" y="1275361"/>
                  <a:pt x="224618" y="1227241"/>
                </a:cubicBezTo>
                <a:cubicBezTo>
                  <a:pt x="193148" y="1211996"/>
                  <a:pt x="163971" y="1196856"/>
                  <a:pt x="137088" y="1181823"/>
                </a:cubicBezTo>
                <a:cubicBezTo>
                  <a:pt x="110204" y="1166789"/>
                  <a:pt x="83426" y="1149463"/>
                  <a:pt x="56755" y="1129843"/>
                </a:cubicBezTo>
                <a:cubicBezTo>
                  <a:pt x="75526" y="1121518"/>
                  <a:pt x="99554" y="1123779"/>
                  <a:pt x="128837" y="1136625"/>
                </a:cubicBezTo>
                <a:cubicBezTo>
                  <a:pt x="158120" y="1149471"/>
                  <a:pt x="189590" y="1164717"/>
                  <a:pt x="223247" y="1182362"/>
                </a:cubicBezTo>
                <a:cubicBezTo>
                  <a:pt x="256905" y="1200007"/>
                  <a:pt x="289681" y="1211865"/>
                  <a:pt x="321576" y="1217938"/>
                </a:cubicBezTo>
                <a:cubicBezTo>
                  <a:pt x="353471" y="1224010"/>
                  <a:pt x="376616" y="1220484"/>
                  <a:pt x="391013" y="1207361"/>
                </a:cubicBezTo>
                <a:cubicBezTo>
                  <a:pt x="410209" y="1189863"/>
                  <a:pt x="426654" y="1157299"/>
                  <a:pt x="440349" y="1109669"/>
                </a:cubicBezTo>
                <a:cubicBezTo>
                  <a:pt x="454044" y="1062039"/>
                  <a:pt x="460965" y="1011797"/>
                  <a:pt x="461112" y="958944"/>
                </a:cubicBezTo>
                <a:cubicBezTo>
                  <a:pt x="461259" y="906091"/>
                  <a:pt x="458901" y="857719"/>
                  <a:pt x="454036" y="813826"/>
                </a:cubicBezTo>
                <a:cubicBezTo>
                  <a:pt x="449173" y="769934"/>
                  <a:pt x="440179" y="740790"/>
                  <a:pt x="427055" y="726393"/>
                </a:cubicBezTo>
                <a:cubicBezTo>
                  <a:pt x="405183" y="702399"/>
                  <a:pt x="388354" y="693576"/>
                  <a:pt x="376569" y="699926"/>
                </a:cubicBezTo>
                <a:cubicBezTo>
                  <a:pt x="364784" y="706275"/>
                  <a:pt x="352329" y="702252"/>
                  <a:pt x="339206" y="687855"/>
                </a:cubicBezTo>
                <a:cubicBezTo>
                  <a:pt x="286712" y="630268"/>
                  <a:pt x="267664" y="594913"/>
                  <a:pt x="282060" y="581789"/>
                </a:cubicBezTo>
                <a:cubicBezTo>
                  <a:pt x="296033" y="577839"/>
                  <a:pt x="314592" y="574101"/>
                  <a:pt x="337737" y="570576"/>
                </a:cubicBezTo>
                <a:cubicBezTo>
                  <a:pt x="384029" y="563524"/>
                  <a:pt x="420298" y="574395"/>
                  <a:pt x="446545" y="603189"/>
                </a:cubicBezTo>
                <a:cubicBezTo>
                  <a:pt x="468417" y="627183"/>
                  <a:pt x="483622" y="646273"/>
                  <a:pt x="492159" y="660457"/>
                </a:cubicBezTo>
                <a:cubicBezTo>
                  <a:pt x="500695" y="674642"/>
                  <a:pt x="511526" y="688933"/>
                  <a:pt x="524649" y="703329"/>
                </a:cubicBezTo>
                <a:cubicBezTo>
                  <a:pt x="537773" y="717726"/>
                  <a:pt x="553189" y="732229"/>
                  <a:pt x="570900" y="746838"/>
                </a:cubicBezTo>
                <a:cubicBezTo>
                  <a:pt x="588610" y="761447"/>
                  <a:pt x="609462" y="757815"/>
                  <a:pt x="633457" y="735943"/>
                </a:cubicBezTo>
                <a:cubicBezTo>
                  <a:pt x="676647" y="696572"/>
                  <a:pt x="692105" y="660515"/>
                  <a:pt x="679830" y="627772"/>
                </a:cubicBezTo>
                <a:cubicBezTo>
                  <a:pt x="667556" y="595028"/>
                  <a:pt x="649388" y="565459"/>
                  <a:pt x="625329" y="539065"/>
                </a:cubicBezTo>
                <a:cubicBezTo>
                  <a:pt x="601269" y="512671"/>
                  <a:pt x="580702" y="485290"/>
                  <a:pt x="563629" y="456921"/>
                </a:cubicBezTo>
                <a:cubicBezTo>
                  <a:pt x="546555" y="428552"/>
                  <a:pt x="554815" y="399056"/>
                  <a:pt x="588407" y="368435"/>
                </a:cubicBezTo>
                <a:cubicBezTo>
                  <a:pt x="602804" y="355311"/>
                  <a:pt x="623126" y="363146"/>
                  <a:pt x="649373" y="391940"/>
                </a:cubicBezTo>
                <a:cubicBezTo>
                  <a:pt x="675620" y="420733"/>
                  <a:pt x="695305" y="442328"/>
                  <a:pt x="708428" y="456725"/>
                </a:cubicBezTo>
                <a:cubicBezTo>
                  <a:pt x="717177" y="466323"/>
                  <a:pt x="739580" y="478851"/>
                  <a:pt x="775637" y="494309"/>
                </a:cubicBezTo>
                <a:cubicBezTo>
                  <a:pt x="811694" y="509766"/>
                  <a:pt x="851244" y="524237"/>
                  <a:pt x="894288" y="537719"/>
                </a:cubicBezTo>
                <a:cubicBezTo>
                  <a:pt x="937331" y="551202"/>
                  <a:pt x="980692" y="557805"/>
                  <a:pt x="1024372" y="557527"/>
                </a:cubicBezTo>
                <a:cubicBezTo>
                  <a:pt x="1068052" y="557250"/>
                  <a:pt x="1104076" y="548575"/>
                  <a:pt x="1132445" y="531501"/>
                </a:cubicBezTo>
                <a:lnTo>
                  <a:pt x="1066828" y="459517"/>
                </a:lnTo>
                <a:cubicBezTo>
                  <a:pt x="1018708" y="406729"/>
                  <a:pt x="1009045" y="367212"/>
                  <a:pt x="1037839" y="340965"/>
                </a:cubicBezTo>
                <a:cubicBezTo>
                  <a:pt x="1082433" y="370607"/>
                  <a:pt x="1133694" y="405154"/>
                  <a:pt x="1191624" y="444607"/>
                </a:cubicBezTo>
                <a:cubicBezTo>
                  <a:pt x="1249554" y="484059"/>
                  <a:pt x="1304912" y="479726"/>
                  <a:pt x="1357700" y="431606"/>
                </a:cubicBezTo>
                <a:cubicBezTo>
                  <a:pt x="1353326" y="426807"/>
                  <a:pt x="1358337" y="417846"/>
                  <a:pt x="1372734" y="404723"/>
                </a:cubicBezTo>
                <a:cubicBezTo>
                  <a:pt x="1377533" y="400348"/>
                  <a:pt x="1380144" y="393574"/>
                  <a:pt x="1380569" y="384401"/>
                </a:cubicBezTo>
                <a:cubicBezTo>
                  <a:pt x="1390166" y="375652"/>
                  <a:pt x="1395953" y="374770"/>
                  <a:pt x="1397928" y="381756"/>
                </a:cubicBezTo>
                <a:cubicBezTo>
                  <a:pt x="1399903" y="388743"/>
                  <a:pt x="1405689" y="387861"/>
                  <a:pt x="1415287" y="379112"/>
                </a:cubicBezTo>
                <a:cubicBezTo>
                  <a:pt x="1424885" y="370363"/>
                  <a:pt x="1425203" y="363483"/>
                  <a:pt x="1416242" y="358472"/>
                </a:cubicBezTo>
                <a:cubicBezTo>
                  <a:pt x="1407281" y="353461"/>
                  <a:pt x="1407599" y="346581"/>
                  <a:pt x="1417197" y="337832"/>
                </a:cubicBezTo>
                <a:lnTo>
                  <a:pt x="1521990" y="308206"/>
                </a:lnTo>
                <a:cubicBezTo>
                  <a:pt x="1554733" y="295932"/>
                  <a:pt x="1586277" y="284751"/>
                  <a:pt x="1616621" y="274663"/>
                </a:cubicBezTo>
                <a:cubicBezTo>
                  <a:pt x="1646965" y="264576"/>
                  <a:pt x="1674135" y="248596"/>
                  <a:pt x="1698129" y="226723"/>
                </a:cubicBezTo>
                <a:cubicBezTo>
                  <a:pt x="1712526" y="213600"/>
                  <a:pt x="1720043" y="200158"/>
                  <a:pt x="1720679" y="186398"/>
                </a:cubicBezTo>
                <a:cubicBezTo>
                  <a:pt x="1721316" y="172638"/>
                  <a:pt x="1724458" y="154397"/>
                  <a:pt x="1730106" y="131676"/>
                </a:cubicBezTo>
                <a:close/>
                <a:moveTo>
                  <a:pt x="2276495" y="94902"/>
                </a:moveTo>
                <a:cubicBezTo>
                  <a:pt x="2289619" y="109299"/>
                  <a:pt x="2291169" y="125458"/>
                  <a:pt x="2281147" y="143381"/>
                </a:cubicBezTo>
                <a:cubicBezTo>
                  <a:pt x="2271549" y="152130"/>
                  <a:pt x="2262164" y="156292"/>
                  <a:pt x="2252990" y="155868"/>
                </a:cubicBezTo>
                <a:cubicBezTo>
                  <a:pt x="2244241" y="146270"/>
                  <a:pt x="2243572" y="135897"/>
                  <a:pt x="2250983" y="124748"/>
                </a:cubicBezTo>
                <a:cubicBezTo>
                  <a:pt x="2258393" y="113600"/>
                  <a:pt x="2266897" y="103651"/>
                  <a:pt x="2276495" y="94902"/>
                </a:cubicBezTo>
                <a:close/>
                <a:moveTo>
                  <a:pt x="1715514" y="0"/>
                </a:moveTo>
                <a:cubicBezTo>
                  <a:pt x="1737386" y="23994"/>
                  <a:pt x="1747017" y="39378"/>
                  <a:pt x="1744405" y="46153"/>
                </a:cubicBezTo>
                <a:cubicBezTo>
                  <a:pt x="1741793" y="52927"/>
                  <a:pt x="1735264" y="69861"/>
                  <a:pt x="1724817" y="96957"/>
                </a:cubicBezTo>
                <a:cubicBezTo>
                  <a:pt x="1702945" y="72963"/>
                  <a:pt x="1699844" y="40643"/>
                  <a:pt x="171551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0047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373609" y="320861"/>
            <a:ext cx="4396782" cy="6112810"/>
          </a:xfrm>
          <a:custGeom>
            <a:avLst/>
            <a:gdLst>
              <a:gd name="connsiteX0" fmla="*/ 875009 w 4396782"/>
              <a:gd name="connsiteY0" fmla="*/ 5723013 h 6112810"/>
              <a:gd name="connsiteX1" fmla="*/ 876638 w 4396782"/>
              <a:gd name="connsiteY1" fmla="*/ 5726783 h 6112810"/>
              <a:gd name="connsiteX2" fmla="*/ 865461 w 4396782"/>
              <a:gd name="connsiteY2" fmla="*/ 5724621 h 6112810"/>
              <a:gd name="connsiteX3" fmla="*/ 3678065 w 4396782"/>
              <a:gd name="connsiteY3" fmla="*/ 5565181 h 6112810"/>
              <a:gd name="connsiteX4" fmla="*/ 3712966 w 4396782"/>
              <a:gd name="connsiteY4" fmla="*/ 5568310 h 6112810"/>
              <a:gd name="connsiteX5" fmla="*/ 3727749 w 4396782"/>
              <a:gd name="connsiteY5" fmla="*/ 5611749 h 6112810"/>
              <a:gd name="connsiteX6" fmla="*/ 3731356 w 4396782"/>
              <a:gd name="connsiteY6" fmla="*/ 5653024 h 6112810"/>
              <a:gd name="connsiteX7" fmla="*/ 3666830 w 4396782"/>
              <a:gd name="connsiteY7" fmla="*/ 5686915 h 6112810"/>
              <a:gd name="connsiteX8" fmla="*/ 3623927 w 4396782"/>
              <a:gd name="connsiteY8" fmla="*/ 5609053 h 6112810"/>
              <a:gd name="connsiteX9" fmla="*/ 3678065 w 4396782"/>
              <a:gd name="connsiteY9" fmla="*/ 5565181 h 6112810"/>
              <a:gd name="connsiteX10" fmla="*/ 113149 w 4396782"/>
              <a:gd name="connsiteY10" fmla="*/ 4924027 h 6112810"/>
              <a:gd name="connsiteX11" fmla="*/ 150550 w 4396782"/>
              <a:gd name="connsiteY11" fmla="*/ 4925466 h 6112810"/>
              <a:gd name="connsiteX12" fmla="*/ 224454 w 4396782"/>
              <a:gd name="connsiteY12" fmla="*/ 4962952 h 6112810"/>
              <a:gd name="connsiteX13" fmla="*/ 254918 w 4396782"/>
              <a:gd name="connsiteY13" fmla="*/ 5015221 h 6112810"/>
              <a:gd name="connsiteX14" fmla="*/ 272047 w 4396782"/>
              <a:gd name="connsiteY14" fmla="*/ 5076502 h 6112810"/>
              <a:gd name="connsiteX15" fmla="*/ 228973 w 4396782"/>
              <a:gd name="connsiteY15" fmla="*/ 5149324 h 6112810"/>
              <a:gd name="connsiteX16" fmla="*/ 156699 w 4396782"/>
              <a:gd name="connsiteY16" fmla="*/ 5193310 h 6112810"/>
              <a:gd name="connsiteX17" fmla="*/ 52695 w 4396782"/>
              <a:gd name="connsiteY17" fmla="*/ 5161594 h 6112810"/>
              <a:gd name="connsiteX18" fmla="*/ 6000 w 4396782"/>
              <a:gd name="connsiteY18" fmla="*/ 5013437 h 6112810"/>
              <a:gd name="connsiteX19" fmla="*/ 17176 w 4396782"/>
              <a:gd name="connsiteY19" fmla="*/ 5015600 h 6112810"/>
              <a:gd name="connsiteX20" fmla="*/ 14831 w 4396782"/>
              <a:gd name="connsiteY20" fmla="*/ 4997756 h 6112810"/>
              <a:gd name="connsiteX21" fmla="*/ 12486 w 4396782"/>
              <a:gd name="connsiteY21" fmla="*/ 4979911 h 6112810"/>
              <a:gd name="connsiteX22" fmla="*/ 90350 w 4396782"/>
              <a:gd name="connsiteY22" fmla="*/ 4937007 h 6112810"/>
              <a:gd name="connsiteX23" fmla="*/ 113149 w 4396782"/>
              <a:gd name="connsiteY23" fmla="*/ 4924027 h 6112810"/>
              <a:gd name="connsiteX24" fmla="*/ 3792177 w 4396782"/>
              <a:gd name="connsiteY24" fmla="*/ 4319927 h 6112810"/>
              <a:gd name="connsiteX25" fmla="*/ 3895282 w 4396782"/>
              <a:gd name="connsiteY25" fmla="*/ 4386249 h 6112810"/>
              <a:gd name="connsiteX26" fmla="*/ 3898174 w 4396782"/>
              <a:gd name="connsiteY26" fmla="*/ 4491151 h 6112810"/>
              <a:gd name="connsiteX27" fmla="*/ 3849331 w 4396782"/>
              <a:gd name="connsiteY27" fmla="*/ 4533873 h 6112810"/>
              <a:gd name="connsiteX28" fmla="*/ 3784624 w 4396782"/>
              <a:gd name="connsiteY28" fmla="*/ 4538744 h 6112810"/>
              <a:gd name="connsiteX29" fmla="*/ 3692329 w 4396782"/>
              <a:gd name="connsiteY29" fmla="*/ 4416545 h 6112810"/>
              <a:gd name="connsiteX30" fmla="*/ 3709991 w 4396782"/>
              <a:gd name="connsiteY30" fmla="*/ 4385181 h 6112810"/>
              <a:gd name="connsiteX31" fmla="*/ 3700977 w 4396782"/>
              <a:gd name="connsiteY31" fmla="*/ 4371844 h 6112810"/>
              <a:gd name="connsiteX32" fmla="*/ 3749821 w 4396782"/>
              <a:gd name="connsiteY32" fmla="*/ 4329122 h 6112810"/>
              <a:gd name="connsiteX33" fmla="*/ 3792177 w 4396782"/>
              <a:gd name="connsiteY33" fmla="*/ 4319927 h 6112810"/>
              <a:gd name="connsiteX34" fmla="*/ 953270 w 4396782"/>
              <a:gd name="connsiteY34" fmla="*/ 3712715 h 6112810"/>
              <a:gd name="connsiteX35" fmla="*/ 975086 w 4396782"/>
              <a:gd name="connsiteY35" fmla="*/ 3809685 h 6112810"/>
              <a:gd name="connsiteX36" fmla="*/ 983566 w 4396782"/>
              <a:gd name="connsiteY36" fmla="*/ 3915668 h 6112810"/>
              <a:gd name="connsiteX37" fmla="*/ 942825 w 4396782"/>
              <a:gd name="connsiteY37" fmla="*/ 3826630 h 6112810"/>
              <a:gd name="connsiteX38" fmla="*/ 953270 w 4396782"/>
              <a:gd name="connsiteY38" fmla="*/ 3712715 h 6112810"/>
              <a:gd name="connsiteX39" fmla="*/ 3509807 w 4396782"/>
              <a:gd name="connsiteY39" fmla="*/ 3657716 h 6112810"/>
              <a:gd name="connsiteX40" fmla="*/ 3593858 w 4396782"/>
              <a:gd name="connsiteY40" fmla="*/ 3667094 h 6112810"/>
              <a:gd name="connsiteX41" fmla="*/ 3609723 w 4396782"/>
              <a:gd name="connsiteY41" fmla="*/ 3704943 h 6112810"/>
              <a:gd name="connsiteX42" fmla="*/ 3661093 w 4396782"/>
              <a:gd name="connsiteY42" fmla="*/ 3709086 h 6112810"/>
              <a:gd name="connsiteX43" fmla="*/ 3712463 w 4396782"/>
              <a:gd name="connsiteY43" fmla="*/ 3713227 h 6112810"/>
              <a:gd name="connsiteX44" fmla="*/ 3809081 w 4396782"/>
              <a:gd name="connsiteY44" fmla="*/ 3813076 h 6112810"/>
              <a:gd name="connsiteX45" fmla="*/ 3892729 w 4396782"/>
              <a:gd name="connsiteY45" fmla="*/ 3979976 h 6112810"/>
              <a:gd name="connsiteX46" fmla="*/ 3877229 w 4396782"/>
              <a:gd name="connsiteY46" fmla="*/ 4000165 h 6112810"/>
              <a:gd name="connsiteX47" fmla="*/ 3881919 w 4396782"/>
              <a:gd name="connsiteY47" fmla="*/ 4035852 h 6112810"/>
              <a:gd name="connsiteX48" fmla="*/ 3895621 w 4396782"/>
              <a:gd name="connsiteY48" fmla="*/ 4084879 h 6112810"/>
              <a:gd name="connsiteX49" fmla="*/ 3888952 w 4396782"/>
              <a:gd name="connsiteY49" fmla="*/ 4089384 h 6112810"/>
              <a:gd name="connsiteX50" fmla="*/ 3882283 w 4396782"/>
              <a:gd name="connsiteY50" fmla="*/ 4093891 h 6112810"/>
              <a:gd name="connsiteX51" fmla="*/ 3800826 w 4396782"/>
              <a:gd name="connsiteY51" fmla="*/ 4275224 h 6112810"/>
              <a:gd name="connsiteX52" fmla="*/ 3747476 w 4396782"/>
              <a:gd name="connsiteY52" fmla="*/ 4311279 h 6112810"/>
              <a:gd name="connsiteX53" fmla="*/ 3686377 w 4396782"/>
              <a:gd name="connsiteY53" fmla="*/ 4357424 h 6112810"/>
              <a:gd name="connsiteX54" fmla="*/ 3591750 w 4396782"/>
              <a:gd name="connsiteY54" fmla="*/ 4397086 h 6112810"/>
              <a:gd name="connsiteX55" fmla="*/ 3573724 w 4396782"/>
              <a:gd name="connsiteY55" fmla="*/ 4370411 h 6112810"/>
              <a:gd name="connsiteX56" fmla="*/ 3513522 w 4396782"/>
              <a:gd name="connsiteY56" fmla="*/ 4381951 h 6112810"/>
              <a:gd name="connsiteX57" fmla="*/ 3470983 w 4396782"/>
              <a:gd name="connsiteY57" fmla="*/ 4362129 h 6112810"/>
              <a:gd name="connsiteX58" fmla="*/ 3401769 w 4396782"/>
              <a:gd name="connsiteY58" fmla="*/ 4360331 h 6112810"/>
              <a:gd name="connsiteX59" fmla="*/ 3251436 w 4396782"/>
              <a:gd name="connsiteY59" fmla="*/ 4238497 h 6112810"/>
              <a:gd name="connsiteX60" fmla="*/ 3180761 w 4396782"/>
              <a:gd name="connsiteY60" fmla="*/ 4004543 h 6112810"/>
              <a:gd name="connsiteX61" fmla="*/ 3191937 w 4396782"/>
              <a:gd name="connsiteY61" fmla="*/ 4006705 h 6112810"/>
              <a:gd name="connsiteX62" fmla="*/ 3187247 w 4396782"/>
              <a:gd name="connsiteY62" fmla="*/ 3971018 h 6112810"/>
              <a:gd name="connsiteX63" fmla="*/ 3182559 w 4396782"/>
              <a:gd name="connsiteY63" fmla="*/ 3935329 h 6112810"/>
              <a:gd name="connsiteX64" fmla="*/ 3200220 w 4396782"/>
              <a:gd name="connsiteY64" fmla="*/ 3903965 h 6112810"/>
              <a:gd name="connsiteX65" fmla="*/ 3209234 w 4396782"/>
              <a:gd name="connsiteY65" fmla="*/ 3917303 h 6112810"/>
              <a:gd name="connsiteX66" fmla="*/ 3321873 w 4396782"/>
              <a:gd name="connsiteY66" fmla="*/ 3724612 h 6112810"/>
              <a:gd name="connsiteX67" fmla="*/ 3509807 w 4396782"/>
              <a:gd name="connsiteY67" fmla="*/ 3657716 h 6112810"/>
              <a:gd name="connsiteX68" fmla="*/ 3638532 w 4396782"/>
              <a:gd name="connsiteY68" fmla="*/ 3316333 h 6112810"/>
              <a:gd name="connsiteX69" fmla="*/ 3645383 w 4396782"/>
              <a:gd name="connsiteY69" fmla="*/ 3340845 h 6112810"/>
              <a:gd name="connsiteX70" fmla="*/ 3658721 w 4396782"/>
              <a:gd name="connsiteY70" fmla="*/ 3331831 h 6112810"/>
              <a:gd name="connsiteX71" fmla="*/ 3667733 w 4396782"/>
              <a:gd name="connsiteY71" fmla="*/ 3345170 h 6112810"/>
              <a:gd name="connsiteX72" fmla="*/ 3707212 w 4396782"/>
              <a:gd name="connsiteY72" fmla="*/ 3410776 h 6112810"/>
              <a:gd name="connsiteX73" fmla="*/ 3735880 w 4396782"/>
              <a:gd name="connsiteY73" fmla="*/ 3532259 h 6112810"/>
              <a:gd name="connsiteX74" fmla="*/ 3712632 w 4396782"/>
              <a:gd name="connsiteY74" fmla="*/ 3562542 h 6112810"/>
              <a:gd name="connsiteX75" fmla="*/ 3611519 w 4396782"/>
              <a:gd name="connsiteY75" fmla="*/ 3635729 h 6112810"/>
              <a:gd name="connsiteX76" fmla="*/ 3522117 w 4396782"/>
              <a:gd name="connsiteY76" fmla="*/ 3618432 h 6112810"/>
              <a:gd name="connsiteX77" fmla="*/ 3441363 w 4396782"/>
              <a:gd name="connsiteY77" fmla="*/ 3556434 h 6112810"/>
              <a:gd name="connsiteX78" fmla="*/ 3422971 w 4396782"/>
              <a:gd name="connsiteY78" fmla="*/ 3471720 h 6112810"/>
              <a:gd name="connsiteX79" fmla="*/ 3449099 w 4396782"/>
              <a:gd name="connsiteY79" fmla="*/ 3366635 h 6112810"/>
              <a:gd name="connsiteX80" fmla="*/ 3482443 w 4396782"/>
              <a:gd name="connsiteY80" fmla="*/ 3344102 h 6112810"/>
              <a:gd name="connsiteX81" fmla="*/ 3539399 w 4396782"/>
              <a:gd name="connsiteY81" fmla="*/ 3349325 h 6112810"/>
              <a:gd name="connsiteX82" fmla="*/ 3638532 w 4396782"/>
              <a:gd name="connsiteY82" fmla="*/ 3316333 h 6112810"/>
              <a:gd name="connsiteX83" fmla="*/ 4128208 w 4396782"/>
              <a:gd name="connsiteY83" fmla="*/ 2363133 h 6112810"/>
              <a:gd name="connsiteX84" fmla="*/ 4160653 w 4396782"/>
              <a:gd name="connsiteY84" fmla="*/ 2375208 h 6112810"/>
              <a:gd name="connsiteX85" fmla="*/ 4193098 w 4396782"/>
              <a:gd name="connsiteY85" fmla="*/ 2387280 h 6112810"/>
              <a:gd name="connsiteX86" fmla="*/ 4115236 w 4396782"/>
              <a:gd name="connsiteY86" fmla="*/ 2430185 h 6112810"/>
              <a:gd name="connsiteX87" fmla="*/ 4050346 w 4396782"/>
              <a:gd name="connsiteY87" fmla="*/ 2406038 h 6112810"/>
              <a:gd name="connsiteX88" fmla="*/ 4090357 w 4396782"/>
              <a:gd name="connsiteY88" fmla="*/ 2378997 h 6112810"/>
              <a:gd name="connsiteX89" fmla="*/ 4128208 w 4396782"/>
              <a:gd name="connsiteY89" fmla="*/ 2363133 h 6112810"/>
              <a:gd name="connsiteX90" fmla="*/ 4227666 w 4396782"/>
              <a:gd name="connsiteY90" fmla="*/ 1849067 h 6112810"/>
              <a:gd name="connsiteX91" fmla="*/ 4363216 w 4396782"/>
              <a:gd name="connsiteY91" fmla="*/ 1927463 h 6112810"/>
              <a:gd name="connsiteX92" fmla="*/ 4392067 w 4396782"/>
              <a:gd name="connsiteY92" fmla="*/ 2077965 h 6112810"/>
              <a:gd name="connsiteX93" fmla="*/ 4318893 w 4396782"/>
              <a:gd name="connsiteY93" fmla="*/ 2156557 h 6112810"/>
              <a:gd name="connsiteX94" fmla="*/ 4169653 w 4396782"/>
              <a:gd name="connsiteY94" fmla="*/ 2208840 h 6112810"/>
              <a:gd name="connsiteX95" fmla="*/ 4074482 w 4396782"/>
              <a:gd name="connsiteY95" fmla="*/ 2161442 h 6112810"/>
              <a:gd name="connsiteX96" fmla="*/ 4023280 w 4396782"/>
              <a:gd name="connsiteY96" fmla="*/ 2006616 h 6112810"/>
              <a:gd name="connsiteX97" fmla="*/ 4056441 w 4396782"/>
              <a:gd name="connsiteY97" fmla="*/ 1955063 h 6112810"/>
              <a:gd name="connsiteX98" fmla="*/ 4049589 w 4396782"/>
              <a:gd name="connsiteY98" fmla="*/ 1930551 h 6112810"/>
              <a:gd name="connsiteX99" fmla="*/ 4051751 w 4396782"/>
              <a:gd name="connsiteY99" fmla="*/ 1919374 h 6112810"/>
              <a:gd name="connsiteX100" fmla="*/ 4131777 w 4396782"/>
              <a:gd name="connsiteY100" fmla="*/ 1865295 h 6112810"/>
              <a:gd name="connsiteX101" fmla="*/ 4227666 w 4396782"/>
              <a:gd name="connsiteY101" fmla="*/ 1849067 h 6112810"/>
              <a:gd name="connsiteX102" fmla="*/ 2995278 w 4396782"/>
              <a:gd name="connsiteY102" fmla="*/ 1487611 h 6112810"/>
              <a:gd name="connsiteX103" fmla="*/ 3006453 w 4396782"/>
              <a:gd name="connsiteY103" fmla="*/ 1489773 h 6112810"/>
              <a:gd name="connsiteX104" fmla="*/ 3000730 w 4396782"/>
              <a:gd name="connsiteY104" fmla="*/ 1493642 h 6112810"/>
              <a:gd name="connsiteX105" fmla="*/ 2387966 w 4396782"/>
              <a:gd name="connsiteY105" fmla="*/ 1237151 h 6112810"/>
              <a:gd name="connsiteX106" fmla="*/ 2428927 w 4396782"/>
              <a:gd name="connsiteY106" fmla="*/ 1238917 h 6112810"/>
              <a:gd name="connsiteX107" fmla="*/ 2435777 w 4396782"/>
              <a:gd name="connsiteY107" fmla="*/ 1263429 h 6112810"/>
              <a:gd name="connsiteX108" fmla="*/ 2442629 w 4396782"/>
              <a:gd name="connsiteY108" fmla="*/ 1287942 h 6112810"/>
              <a:gd name="connsiteX109" fmla="*/ 2436143 w 4396782"/>
              <a:gd name="connsiteY109" fmla="*/ 1321467 h 6112810"/>
              <a:gd name="connsiteX110" fmla="*/ 2574571 w 4396782"/>
              <a:gd name="connsiteY110" fmla="*/ 1325062 h 6112810"/>
              <a:gd name="connsiteX111" fmla="*/ 2780052 w 4396782"/>
              <a:gd name="connsiteY111" fmla="*/ 1341628 h 6112810"/>
              <a:gd name="connsiteX112" fmla="*/ 2895413 w 4396782"/>
              <a:gd name="connsiteY112" fmla="*/ 1404526 h 6112810"/>
              <a:gd name="connsiteX113" fmla="*/ 2984100 w 4396782"/>
              <a:gd name="connsiteY113" fmla="*/ 1485449 h 6112810"/>
              <a:gd name="connsiteX114" fmla="*/ 2993114 w 4396782"/>
              <a:gd name="connsiteY114" fmla="*/ 1498787 h 6112810"/>
              <a:gd name="connsiteX115" fmla="*/ 3000729 w 4396782"/>
              <a:gd name="connsiteY115" fmla="*/ 1493642 h 6112810"/>
              <a:gd name="connsiteX116" fmla="*/ 3033491 w 4396782"/>
              <a:gd name="connsiteY116" fmla="*/ 1529786 h 6112810"/>
              <a:gd name="connsiteX117" fmla="*/ 3082883 w 4396782"/>
              <a:gd name="connsiteY117" fmla="*/ 1574121 h 6112810"/>
              <a:gd name="connsiteX118" fmla="*/ 3163636 w 4396782"/>
              <a:gd name="connsiteY118" fmla="*/ 1636121 h 6112810"/>
              <a:gd name="connsiteX119" fmla="*/ 3194467 w 4396782"/>
              <a:gd name="connsiteY119" fmla="*/ 1746429 h 6112810"/>
              <a:gd name="connsiteX120" fmla="*/ 3236472 w 4396782"/>
              <a:gd name="connsiteY120" fmla="*/ 1858898 h 6112810"/>
              <a:gd name="connsiteX121" fmla="*/ 3350752 w 4396782"/>
              <a:gd name="connsiteY121" fmla="*/ 1927383 h 6112810"/>
              <a:gd name="connsiteX122" fmla="*/ 3476560 w 4396782"/>
              <a:gd name="connsiteY122" fmla="*/ 1876364 h 6112810"/>
              <a:gd name="connsiteX123" fmla="*/ 3591193 w 4396782"/>
              <a:gd name="connsiteY123" fmla="*/ 1823183 h 6112810"/>
              <a:gd name="connsiteX124" fmla="*/ 3627245 w 4396782"/>
              <a:gd name="connsiteY124" fmla="*/ 1876532 h 6112810"/>
              <a:gd name="connsiteX125" fmla="*/ 3613907 w 4396782"/>
              <a:gd name="connsiteY125" fmla="*/ 1885544 h 6112810"/>
              <a:gd name="connsiteX126" fmla="*/ 3571734 w 4396782"/>
              <a:gd name="connsiteY126" fmla="*/ 1923761 h 6112810"/>
              <a:gd name="connsiteX127" fmla="*/ 3501439 w 4396782"/>
              <a:gd name="connsiteY127" fmla="*/ 1927551 h 6112810"/>
              <a:gd name="connsiteX128" fmla="*/ 3428980 w 4396782"/>
              <a:gd name="connsiteY128" fmla="*/ 1942517 h 6112810"/>
              <a:gd name="connsiteX129" fmla="*/ 3380320 w 4396782"/>
              <a:gd name="connsiteY129" fmla="*/ 2014259 h 6112810"/>
              <a:gd name="connsiteX130" fmla="*/ 3468825 w 4396782"/>
              <a:gd name="connsiteY130" fmla="*/ 2066162 h 6112810"/>
              <a:gd name="connsiteX131" fmla="*/ 3602030 w 4396782"/>
              <a:gd name="connsiteY131" fmla="*/ 2126714 h 6112810"/>
              <a:gd name="connsiteX132" fmla="*/ 3588693 w 4396782"/>
              <a:gd name="connsiteY132" fmla="*/ 2135727 h 6112810"/>
              <a:gd name="connsiteX133" fmla="*/ 3635557 w 4396782"/>
              <a:gd name="connsiteY133" fmla="*/ 2133201 h 6112810"/>
              <a:gd name="connsiteX134" fmla="*/ 3682420 w 4396782"/>
              <a:gd name="connsiteY134" fmla="*/ 2130673 h 6112810"/>
              <a:gd name="connsiteX135" fmla="*/ 3729649 w 4396782"/>
              <a:gd name="connsiteY135" fmla="*/ 2186185 h 6112810"/>
              <a:gd name="connsiteX136" fmla="*/ 3719737 w 4396782"/>
              <a:gd name="connsiteY136" fmla="*/ 2207456 h 6112810"/>
              <a:gd name="connsiteX137" fmla="*/ 3698650 w 4396782"/>
              <a:gd name="connsiteY137" fmla="*/ 2226563 h 6112810"/>
              <a:gd name="connsiteX138" fmla="*/ 3719019 w 4396782"/>
              <a:gd name="connsiteY138" fmla="*/ 2271081 h 6112810"/>
              <a:gd name="connsiteX139" fmla="*/ 3770756 w 4396782"/>
              <a:gd name="connsiteY139" fmla="*/ 2333263 h 6112810"/>
              <a:gd name="connsiteX140" fmla="*/ 3814923 w 4396782"/>
              <a:gd name="connsiteY140" fmla="*/ 2434556 h 6112810"/>
              <a:gd name="connsiteX141" fmla="*/ 3810430 w 4396782"/>
              <a:gd name="connsiteY141" fmla="*/ 2607593 h 6112810"/>
              <a:gd name="connsiteX142" fmla="*/ 3726081 w 4396782"/>
              <a:gd name="connsiteY142" fmla="*/ 2684023 h 6112810"/>
              <a:gd name="connsiteX143" fmla="*/ 3642097 w 4396782"/>
              <a:gd name="connsiteY143" fmla="*/ 2818492 h 6112810"/>
              <a:gd name="connsiteX144" fmla="*/ 3580816 w 4396782"/>
              <a:gd name="connsiteY144" fmla="*/ 2835621 h 6112810"/>
              <a:gd name="connsiteX145" fmla="*/ 3500790 w 4396782"/>
              <a:gd name="connsiteY145" fmla="*/ 2889700 h 6112810"/>
              <a:gd name="connsiteX146" fmla="*/ 3364888 w 4396782"/>
              <a:gd name="connsiteY146" fmla="*/ 2932971 h 6112810"/>
              <a:gd name="connsiteX147" fmla="*/ 3135976 w 4396782"/>
              <a:gd name="connsiteY147" fmla="*/ 2917665 h 6112810"/>
              <a:gd name="connsiteX148" fmla="*/ 3115787 w 4396782"/>
              <a:gd name="connsiteY148" fmla="*/ 2902167 h 6112810"/>
              <a:gd name="connsiteX149" fmla="*/ 3074329 w 4396782"/>
              <a:gd name="connsiteY149" fmla="*/ 2876756 h 6112810"/>
              <a:gd name="connsiteX150" fmla="*/ 3035033 w 4396782"/>
              <a:gd name="connsiteY150" fmla="*/ 2840169 h 6112810"/>
              <a:gd name="connsiteX151" fmla="*/ 2955009 w 4396782"/>
              <a:gd name="connsiteY151" fmla="*/ 2894248 h 6112810"/>
              <a:gd name="connsiteX152" fmla="*/ 2874983 w 4396782"/>
              <a:gd name="connsiteY152" fmla="*/ 2948327 h 6112810"/>
              <a:gd name="connsiteX153" fmla="*/ 2831180 w 4396782"/>
              <a:gd name="connsiteY153" fmla="*/ 2905073 h 6112810"/>
              <a:gd name="connsiteX154" fmla="*/ 2807567 w 4396782"/>
              <a:gd name="connsiteY154" fmla="*/ 2877317 h 6112810"/>
              <a:gd name="connsiteX155" fmla="*/ 2783053 w 4396782"/>
              <a:gd name="connsiteY155" fmla="*/ 2884167 h 6112810"/>
              <a:gd name="connsiteX156" fmla="*/ 2785215 w 4396782"/>
              <a:gd name="connsiteY156" fmla="*/ 2872993 h 6112810"/>
              <a:gd name="connsiteX157" fmla="*/ 2756015 w 4396782"/>
              <a:gd name="connsiteY157" fmla="*/ 2844154 h 6112810"/>
              <a:gd name="connsiteX158" fmla="*/ 2740514 w 4396782"/>
              <a:gd name="connsiteY158" fmla="*/ 2864345 h 6112810"/>
              <a:gd name="connsiteX159" fmla="*/ 2761251 w 4396782"/>
              <a:gd name="connsiteY159" fmla="*/ 2966903 h 6112810"/>
              <a:gd name="connsiteX160" fmla="*/ 2799649 w 4396782"/>
              <a:gd name="connsiteY160" fmla="*/ 3038095 h 6112810"/>
              <a:gd name="connsiteX161" fmla="*/ 2805418 w 4396782"/>
              <a:gd name="connsiteY161" fmla="*/ 3068196 h 6112810"/>
              <a:gd name="connsiteX162" fmla="*/ 2813351 w 4396782"/>
              <a:gd name="connsiteY162" fmla="*/ 3087121 h 6112810"/>
              <a:gd name="connsiteX163" fmla="*/ 2803439 w 4396782"/>
              <a:gd name="connsiteY163" fmla="*/ 3108390 h 6112810"/>
              <a:gd name="connsiteX164" fmla="*/ 2791364 w 4396782"/>
              <a:gd name="connsiteY164" fmla="*/ 3140836 h 6112810"/>
              <a:gd name="connsiteX165" fmla="*/ 2800378 w 4396782"/>
              <a:gd name="connsiteY165" fmla="*/ 3154174 h 6112810"/>
              <a:gd name="connsiteX166" fmla="*/ 2778392 w 4396782"/>
              <a:gd name="connsiteY166" fmla="*/ 3207888 h 6112810"/>
              <a:gd name="connsiteX167" fmla="*/ 2772271 w 4396782"/>
              <a:gd name="connsiteY167" fmla="*/ 3299454 h 6112810"/>
              <a:gd name="connsiteX168" fmla="*/ 2741272 w 4396782"/>
              <a:gd name="connsiteY168" fmla="*/ 3339831 h 6112810"/>
              <a:gd name="connsiteX169" fmla="*/ 2710274 w 4396782"/>
              <a:gd name="connsiteY169" fmla="*/ 3380208 h 6112810"/>
              <a:gd name="connsiteX170" fmla="*/ 2712435 w 4396782"/>
              <a:gd name="connsiteY170" fmla="*/ 3369034 h 6112810"/>
              <a:gd name="connsiteX171" fmla="*/ 2633856 w 4396782"/>
              <a:gd name="connsiteY171" fmla="*/ 3475564 h 6112810"/>
              <a:gd name="connsiteX172" fmla="*/ 2329607 w 4396782"/>
              <a:gd name="connsiteY172" fmla="*/ 3550029 h 6112810"/>
              <a:gd name="connsiteX173" fmla="*/ 2357378 w 4396782"/>
              <a:gd name="connsiteY173" fmla="*/ 3706119 h 6112810"/>
              <a:gd name="connsiteX174" fmla="*/ 2425159 w 4396782"/>
              <a:gd name="connsiteY174" fmla="*/ 3835168 h 6112810"/>
              <a:gd name="connsiteX175" fmla="*/ 2411823 w 4396782"/>
              <a:gd name="connsiteY175" fmla="*/ 3844183 h 6112810"/>
              <a:gd name="connsiteX176" fmla="*/ 2412005 w 4396782"/>
              <a:gd name="connsiteY176" fmla="*/ 3873203 h 6112810"/>
              <a:gd name="connsiteX177" fmla="*/ 2410024 w 4396782"/>
              <a:gd name="connsiteY177" fmla="*/ 3913396 h 6112810"/>
              <a:gd name="connsiteX178" fmla="*/ 2396688 w 4396782"/>
              <a:gd name="connsiteY178" fmla="*/ 3922411 h 6112810"/>
              <a:gd name="connsiteX179" fmla="*/ 2442119 w 4396782"/>
              <a:gd name="connsiteY179" fmla="*/ 4047136 h 6112810"/>
              <a:gd name="connsiteX180" fmla="*/ 2505563 w 4396782"/>
              <a:gd name="connsiteY180" fmla="*/ 4018833 h 6112810"/>
              <a:gd name="connsiteX181" fmla="*/ 2580182 w 4396782"/>
              <a:gd name="connsiteY181" fmla="*/ 3992691 h 6112810"/>
              <a:gd name="connsiteX182" fmla="*/ 2596047 w 4396782"/>
              <a:gd name="connsiteY182" fmla="*/ 4030542 h 6112810"/>
              <a:gd name="connsiteX183" fmla="*/ 2596412 w 4396782"/>
              <a:gd name="connsiteY183" fmla="*/ 4088581 h 6112810"/>
              <a:gd name="connsiteX184" fmla="*/ 2553156 w 4396782"/>
              <a:gd name="connsiteY184" fmla="*/ 4132384 h 6112810"/>
              <a:gd name="connsiteX185" fmla="*/ 2516752 w 4396782"/>
              <a:gd name="connsiteY185" fmla="*/ 4200700 h 6112810"/>
              <a:gd name="connsiteX186" fmla="*/ 2538205 w 4396782"/>
              <a:gd name="connsiteY186" fmla="*/ 4239630 h 6112810"/>
              <a:gd name="connsiteX187" fmla="*/ 2575155 w 4396782"/>
              <a:gd name="connsiteY187" fmla="*/ 4258373 h 6112810"/>
              <a:gd name="connsiteX188" fmla="*/ 2598406 w 4396782"/>
              <a:gd name="connsiteY188" fmla="*/ 4228090 h 6112810"/>
              <a:gd name="connsiteX189" fmla="*/ 2653018 w 4396782"/>
              <a:gd name="connsiteY189" fmla="*/ 4215469 h 6112810"/>
              <a:gd name="connsiteX190" fmla="*/ 2686545 w 4396782"/>
              <a:gd name="connsiteY190" fmla="*/ 4221955 h 6112810"/>
              <a:gd name="connsiteX191" fmla="*/ 2722597 w 4396782"/>
              <a:gd name="connsiteY191" fmla="*/ 4275304 h 6112810"/>
              <a:gd name="connsiteX192" fmla="*/ 2714315 w 4396782"/>
              <a:gd name="connsiteY192" fmla="*/ 4378045 h 6112810"/>
              <a:gd name="connsiteX193" fmla="*/ 2677911 w 4396782"/>
              <a:gd name="connsiteY193" fmla="*/ 4446361 h 6112810"/>
              <a:gd name="connsiteX194" fmla="*/ 2639344 w 4396782"/>
              <a:gd name="connsiteY194" fmla="*/ 4525853 h 6112810"/>
              <a:gd name="connsiteX195" fmla="*/ 2644033 w 4396782"/>
              <a:gd name="connsiteY195" fmla="*/ 4561539 h 6112810"/>
              <a:gd name="connsiteX196" fmla="*/ 2684228 w 4396782"/>
              <a:gd name="connsiteY196" fmla="*/ 4563521 h 6112810"/>
              <a:gd name="connsiteX197" fmla="*/ 2724422 w 4396782"/>
              <a:gd name="connsiteY197" fmla="*/ 4565500 h 6112810"/>
              <a:gd name="connsiteX198" fmla="*/ 2798326 w 4396782"/>
              <a:gd name="connsiteY198" fmla="*/ 4602985 h 6112810"/>
              <a:gd name="connsiteX199" fmla="*/ 2731821 w 4396782"/>
              <a:gd name="connsiteY199" fmla="*/ 4677072 h 6112810"/>
              <a:gd name="connsiteX200" fmla="*/ 2691991 w 4396782"/>
              <a:gd name="connsiteY200" fmla="*/ 4733130 h 6112810"/>
              <a:gd name="connsiteX201" fmla="*/ 2706957 w 4396782"/>
              <a:gd name="connsiteY201" fmla="*/ 4805587 h 6112810"/>
              <a:gd name="connsiteX202" fmla="*/ 2773111 w 4396782"/>
              <a:gd name="connsiteY202" fmla="*/ 4853167 h 6112810"/>
              <a:gd name="connsiteX203" fmla="*/ 2793116 w 4396782"/>
              <a:gd name="connsiteY203" fmla="*/ 4839648 h 6112810"/>
              <a:gd name="connsiteX204" fmla="*/ 2833312 w 4396782"/>
              <a:gd name="connsiteY204" fmla="*/ 4841627 h 6112810"/>
              <a:gd name="connsiteX205" fmla="*/ 2844852 w 4396782"/>
              <a:gd name="connsiteY205" fmla="*/ 4901828 h 6112810"/>
              <a:gd name="connsiteX206" fmla="*/ 2780327 w 4396782"/>
              <a:gd name="connsiteY206" fmla="*/ 4935719 h 6112810"/>
              <a:gd name="connsiteX207" fmla="*/ 2735989 w 4396782"/>
              <a:gd name="connsiteY207" fmla="*/ 4985110 h 6112810"/>
              <a:gd name="connsiteX208" fmla="*/ 2752935 w 4396782"/>
              <a:gd name="connsiteY208" fmla="*/ 5017373 h 6112810"/>
              <a:gd name="connsiteX209" fmla="*/ 2767720 w 4396782"/>
              <a:gd name="connsiteY209" fmla="*/ 5060810 h 6112810"/>
              <a:gd name="connsiteX210" fmla="*/ 2735638 w 4396782"/>
              <a:gd name="connsiteY210" fmla="*/ 5106775 h 6112810"/>
              <a:gd name="connsiteX211" fmla="*/ 2699234 w 4396782"/>
              <a:gd name="connsiteY211" fmla="*/ 5175091 h 6112810"/>
              <a:gd name="connsiteX212" fmla="*/ 2704288 w 4396782"/>
              <a:gd name="connsiteY212" fmla="*/ 5268818 h 6112810"/>
              <a:gd name="connsiteX213" fmla="*/ 2667702 w 4396782"/>
              <a:gd name="connsiteY213" fmla="*/ 5308115 h 6112810"/>
              <a:gd name="connsiteX214" fmla="*/ 2631115 w 4396782"/>
              <a:gd name="connsiteY214" fmla="*/ 5347411 h 6112810"/>
              <a:gd name="connsiteX215" fmla="*/ 2633278 w 4396782"/>
              <a:gd name="connsiteY215" fmla="*/ 5336235 h 6112810"/>
              <a:gd name="connsiteX216" fmla="*/ 2563347 w 4396782"/>
              <a:gd name="connsiteY216" fmla="*/ 5398064 h 6112810"/>
              <a:gd name="connsiteX217" fmla="*/ 2529105 w 4396782"/>
              <a:gd name="connsiteY217" fmla="*/ 5455205 h 6112810"/>
              <a:gd name="connsiteX218" fmla="*/ 2547314 w 4396782"/>
              <a:gd name="connsiteY218" fmla="*/ 5510900 h 6112810"/>
              <a:gd name="connsiteX219" fmla="*/ 2567685 w 4396782"/>
              <a:gd name="connsiteY219" fmla="*/ 5555419 h 6112810"/>
              <a:gd name="connsiteX220" fmla="*/ 2503160 w 4396782"/>
              <a:gd name="connsiteY220" fmla="*/ 5589309 h 6112810"/>
              <a:gd name="connsiteX221" fmla="*/ 2487478 w 4396782"/>
              <a:gd name="connsiteY221" fmla="*/ 5580480 h 6112810"/>
              <a:gd name="connsiteX222" fmla="*/ 2482971 w 4396782"/>
              <a:gd name="connsiteY222" fmla="*/ 5573811 h 6112810"/>
              <a:gd name="connsiteX223" fmla="*/ 2438270 w 4396782"/>
              <a:gd name="connsiteY223" fmla="*/ 5565162 h 6112810"/>
              <a:gd name="connsiteX224" fmla="*/ 2376089 w 4396782"/>
              <a:gd name="connsiteY224" fmla="*/ 5616896 h 6112810"/>
              <a:gd name="connsiteX225" fmla="*/ 2320759 w 4396782"/>
              <a:gd name="connsiteY225" fmla="*/ 5693145 h 6112810"/>
              <a:gd name="connsiteX226" fmla="*/ 2324185 w 4396782"/>
              <a:gd name="connsiteY226" fmla="*/ 5705400 h 6112810"/>
              <a:gd name="connsiteX227" fmla="*/ 2327611 w 4396782"/>
              <a:gd name="connsiteY227" fmla="*/ 5717658 h 6112810"/>
              <a:gd name="connsiteX228" fmla="*/ 2295348 w 4396782"/>
              <a:gd name="connsiteY228" fmla="*/ 5734603 h 6112810"/>
              <a:gd name="connsiteX229" fmla="*/ 2236776 w 4396782"/>
              <a:gd name="connsiteY229" fmla="*/ 5827614 h 6112810"/>
              <a:gd name="connsiteX230" fmla="*/ 2248316 w 4396782"/>
              <a:gd name="connsiteY230" fmla="*/ 5887816 h 6112810"/>
              <a:gd name="connsiteX231" fmla="*/ 2176939 w 4396782"/>
              <a:gd name="connsiteY231" fmla="*/ 5897194 h 6112810"/>
              <a:gd name="connsiteX232" fmla="*/ 2129893 w 4396782"/>
              <a:gd name="connsiteY232" fmla="*/ 5870700 h 6112810"/>
              <a:gd name="connsiteX233" fmla="*/ 2082847 w 4396782"/>
              <a:gd name="connsiteY233" fmla="*/ 5844208 h 6112810"/>
              <a:gd name="connsiteX234" fmla="*/ 2003005 w 4396782"/>
              <a:gd name="connsiteY234" fmla="*/ 5927307 h 6112810"/>
              <a:gd name="connsiteX235" fmla="*/ 1900812 w 4396782"/>
              <a:gd name="connsiteY235" fmla="*/ 6006082 h 6112810"/>
              <a:gd name="connsiteX236" fmla="*/ 1866023 w 4396782"/>
              <a:gd name="connsiteY236" fmla="*/ 5976164 h 6112810"/>
              <a:gd name="connsiteX237" fmla="*/ 1797707 w 4396782"/>
              <a:gd name="connsiteY237" fmla="*/ 5939760 h 6112810"/>
              <a:gd name="connsiteX238" fmla="*/ 1731019 w 4396782"/>
              <a:gd name="connsiteY238" fmla="*/ 5984827 h 6112810"/>
              <a:gd name="connsiteX239" fmla="*/ 1666493 w 4396782"/>
              <a:gd name="connsiteY239" fmla="*/ 6018717 h 6112810"/>
              <a:gd name="connsiteX240" fmla="*/ 1657845 w 4396782"/>
              <a:gd name="connsiteY240" fmla="*/ 6063418 h 6112810"/>
              <a:gd name="connsiteX241" fmla="*/ 1629008 w 4396782"/>
              <a:gd name="connsiteY241" fmla="*/ 6092621 h 6112810"/>
              <a:gd name="connsiteX242" fmla="*/ 1613510 w 4396782"/>
              <a:gd name="connsiteY242" fmla="*/ 6112810 h 6112810"/>
              <a:gd name="connsiteX243" fmla="*/ 1563754 w 4396782"/>
              <a:gd name="connsiteY243" fmla="*/ 6010435 h 6112810"/>
              <a:gd name="connsiteX244" fmla="*/ 1487323 w 4396782"/>
              <a:gd name="connsiteY244" fmla="*/ 5926084 h 6112810"/>
              <a:gd name="connsiteX245" fmla="*/ 1382420 w 4396782"/>
              <a:gd name="connsiteY245" fmla="*/ 5928978 h 6112810"/>
              <a:gd name="connsiteX246" fmla="*/ 1322220 w 4396782"/>
              <a:gd name="connsiteY246" fmla="*/ 5940518 h 6112810"/>
              <a:gd name="connsiteX247" fmla="*/ 1266343 w 4396782"/>
              <a:gd name="connsiteY247" fmla="*/ 5929708 h 6112810"/>
              <a:gd name="connsiteX248" fmla="*/ 1227594 w 4396782"/>
              <a:gd name="connsiteY248" fmla="*/ 5980178 h 6112810"/>
              <a:gd name="connsiteX249" fmla="*/ 1177671 w 4396782"/>
              <a:gd name="connsiteY249" fmla="*/ 6028488 h 6112810"/>
              <a:gd name="connsiteX250" fmla="*/ 1161987 w 4396782"/>
              <a:gd name="connsiteY250" fmla="*/ 6019657 h 6112810"/>
              <a:gd name="connsiteX251" fmla="*/ 1146306 w 4396782"/>
              <a:gd name="connsiteY251" fmla="*/ 6010827 h 6112810"/>
              <a:gd name="connsiteX252" fmla="*/ 1161623 w 4396782"/>
              <a:gd name="connsiteY252" fmla="*/ 5961619 h 6112810"/>
              <a:gd name="connsiteX253" fmla="*/ 1176939 w 4396782"/>
              <a:gd name="connsiteY253" fmla="*/ 5912411 h 6112810"/>
              <a:gd name="connsiteX254" fmla="*/ 1010741 w 4396782"/>
              <a:gd name="connsiteY254" fmla="*/ 5752727 h 6112810"/>
              <a:gd name="connsiteX255" fmla="*/ 997405 w 4396782"/>
              <a:gd name="connsiteY255" fmla="*/ 5761739 h 6112810"/>
              <a:gd name="connsiteX256" fmla="*/ 990553 w 4396782"/>
              <a:gd name="connsiteY256" fmla="*/ 5737226 h 6112810"/>
              <a:gd name="connsiteX257" fmla="*/ 961350 w 4396782"/>
              <a:gd name="connsiteY257" fmla="*/ 5708389 h 6112810"/>
              <a:gd name="connsiteX258" fmla="*/ 913406 w 4396782"/>
              <a:gd name="connsiteY258" fmla="*/ 5716503 h 6112810"/>
              <a:gd name="connsiteX259" fmla="*/ 875009 w 4396782"/>
              <a:gd name="connsiteY259" fmla="*/ 5723012 h 6112810"/>
              <a:gd name="connsiteX260" fmla="*/ 859634 w 4396782"/>
              <a:gd name="connsiteY260" fmla="*/ 5687264 h 6112810"/>
              <a:gd name="connsiteX261" fmla="*/ 800025 w 4396782"/>
              <a:gd name="connsiteY261" fmla="*/ 5613412 h 6112810"/>
              <a:gd name="connsiteX262" fmla="*/ 725573 w 4396782"/>
              <a:gd name="connsiteY262" fmla="*/ 5488869 h 6112810"/>
              <a:gd name="connsiteX263" fmla="*/ 752250 w 4396782"/>
              <a:gd name="connsiteY263" fmla="*/ 5470843 h 6112810"/>
              <a:gd name="connsiteX264" fmla="*/ 745215 w 4396782"/>
              <a:gd name="connsiteY264" fmla="*/ 5417310 h 6112810"/>
              <a:gd name="connsiteX265" fmla="*/ 729677 w 4396782"/>
              <a:gd name="connsiteY265" fmla="*/ 5383357 h 6112810"/>
              <a:gd name="connsiteX266" fmla="*/ 672211 w 4396782"/>
              <a:gd name="connsiteY266" fmla="*/ 5345217 h 6112810"/>
              <a:gd name="connsiteX267" fmla="*/ 628225 w 4396782"/>
              <a:gd name="connsiteY267" fmla="*/ 5272942 h 6112810"/>
              <a:gd name="connsiteX268" fmla="*/ 672562 w 4396782"/>
              <a:gd name="connsiteY268" fmla="*/ 5223553 h 6112810"/>
              <a:gd name="connsiteX269" fmla="*/ 707886 w 4396782"/>
              <a:gd name="connsiteY269" fmla="*/ 5160823 h 6112810"/>
              <a:gd name="connsiteX270" fmla="*/ 662636 w 4396782"/>
              <a:gd name="connsiteY270" fmla="*/ 5065117 h 6112810"/>
              <a:gd name="connsiteX271" fmla="*/ 616671 w 4396782"/>
              <a:gd name="connsiteY271" fmla="*/ 5033037 h 6112810"/>
              <a:gd name="connsiteX272" fmla="*/ 582963 w 4396782"/>
              <a:gd name="connsiteY272" fmla="*/ 4997532 h 6112810"/>
              <a:gd name="connsiteX273" fmla="*/ 565469 w 4396782"/>
              <a:gd name="connsiteY273" fmla="*/ 4878209 h 6112810"/>
              <a:gd name="connsiteX274" fmla="*/ 580969 w 4396782"/>
              <a:gd name="connsiteY274" fmla="*/ 4858021 h 6112810"/>
              <a:gd name="connsiteX275" fmla="*/ 592144 w 4396782"/>
              <a:gd name="connsiteY275" fmla="*/ 4860183 h 6112810"/>
              <a:gd name="connsiteX276" fmla="*/ 585293 w 4396782"/>
              <a:gd name="connsiteY276" fmla="*/ 4835670 h 6112810"/>
              <a:gd name="connsiteX277" fmla="*/ 587455 w 4396782"/>
              <a:gd name="connsiteY277" fmla="*/ 4824496 h 6112810"/>
              <a:gd name="connsiteX278" fmla="*/ 659548 w 4396782"/>
              <a:gd name="connsiteY278" fmla="*/ 4751490 h 6112810"/>
              <a:gd name="connsiteX279" fmla="*/ 720100 w 4396782"/>
              <a:gd name="connsiteY279" fmla="*/ 4618285 h 6112810"/>
              <a:gd name="connsiteX280" fmla="*/ 668182 w 4396782"/>
              <a:gd name="connsiteY280" fmla="*/ 4527084 h 6112810"/>
              <a:gd name="connsiteX281" fmla="*/ 614103 w 4396782"/>
              <a:gd name="connsiteY281" fmla="*/ 4447060 h 6112810"/>
              <a:gd name="connsiteX282" fmla="*/ 723511 w 4396782"/>
              <a:gd name="connsiteY282" fmla="*/ 4450836 h 6112810"/>
              <a:gd name="connsiteX283" fmla="*/ 783530 w 4396782"/>
              <a:gd name="connsiteY283" fmla="*/ 4410276 h 6112810"/>
              <a:gd name="connsiteX284" fmla="*/ 783881 w 4396782"/>
              <a:gd name="connsiteY284" fmla="*/ 4288611 h 6112810"/>
              <a:gd name="connsiteX285" fmla="*/ 788557 w 4396782"/>
              <a:gd name="connsiteY285" fmla="*/ 4144595 h 6112810"/>
              <a:gd name="connsiteX286" fmla="*/ 845149 w 4396782"/>
              <a:gd name="connsiteY286" fmla="*/ 4091778 h 6112810"/>
              <a:gd name="connsiteX287" fmla="*/ 944283 w 4396782"/>
              <a:gd name="connsiteY287" fmla="*/ 4058786 h 6112810"/>
              <a:gd name="connsiteX288" fmla="*/ 910756 w 4396782"/>
              <a:gd name="connsiteY288" fmla="*/ 4052299 h 6112810"/>
              <a:gd name="connsiteX289" fmla="*/ 1008989 w 4396782"/>
              <a:gd name="connsiteY289" fmla="*/ 4053915 h 6112810"/>
              <a:gd name="connsiteX290" fmla="*/ 1104331 w 4396782"/>
              <a:gd name="connsiteY290" fmla="*/ 3950627 h 6112810"/>
              <a:gd name="connsiteX291" fmla="*/ 1087386 w 4396782"/>
              <a:gd name="connsiteY291" fmla="*/ 3918364 h 6112810"/>
              <a:gd name="connsiteX292" fmla="*/ 1074765 w 4396782"/>
              <a:gd name="connsiteY292" fmla="*/ 3863751 h 6112810"/>
              <a:gd name="connsiteX293" fmla="*/ 1103602 w 4396782"/>
              <a:gd name="connsiteY293" fmla="*/ 3834548 h 6112810"/>
              <a:gd name="connsiteX294" fmla="*/ 1096751 w 4396782"/>
              <a:gd name="connsiteY294" fmla="*/ 3810036 h 6112810"/>
              <a:gd name="connsiteX295" fmla="*/ 1092062 w 4396782"/>
              <a:gd name="connsiteY295" fmla="*/ 3774347 h 6112810"/>
              <a:gd name="connsiteX296" fmla="*/ 1163438 w 4396782"/>
              <a:gd name="connsiteY296" fmla="*/ 3764969 h 6112810"/>
              <a:gd name="connsiteX297" fmla="*/ 1249950 w 4396782"/>
              <a:gd name="connsiteY297" fmla="*/ 3677363 h 6112810"/>
              <a:gd name="connsiteX298" fmla="*/ 1260029 w 4396782"/>
              <a:gd name="connsiteY298" fmla="*/ 3505408 h 6112810"/>
              <a:gd name="connsiteX299" fmla="*/ 1350148 w 4396782"/>
              <a:gd name="connsiteY299" fmla="*/ 3459080 h 6112810"/>
              <a:gd name="connsiteX300" fmla="*/ 1446754 w 4396782"/>
              <a:gd name="connsiteY300" fmla="*/ 3379224 h 6112810"/>
              <a:gd name="connsiteX301" fmla="*/ 1421694 w 4396782"/>
              <a:gd name="connsiteY301" fmla="*/ 3299017 h 6112810"/>
              <a:gd name="connsiteX302" fmla="*/ 1358784 w 4396782"/>
              <a:gd name="connsiteY302" fmla="*/ 3234674 h 6112810"/>
              <a:gd name="connsiteX303" fmla="*/ 1352298 w 4396782"/>
              <a:gd name="connsiteY303" fmla="*/ 3268199 h 6112810"/>
              <a:gd name="connsiteX304" fmla="*/ 1327966 w 4396782"/>
              <a:gd name="connsiteY304" fmla="*/ 3304070 h 6112810"/>
              <a:gd name="connsiteX305" fmla="*/ 1271556 w 4396782"/>
              <a:gd name="connsiteY305" fmla="*/ 3385906 h 6112810"/>
              <a:gd name="connsiteX306" fmla="*/ 1187208 w 4396782"/>
              <a:gd name="connsiteY306" fmla="*/ 3462335 h 6112810"/>
              <a:gd name="connsiteX307" fmla="*/ 1067886 w 4396782"/>
              <a:gd name="connsiteY307" fmla="*/ 3479829 h 6112810"/>
              <a:gd name="connsiteX308" fmla="*/ 1056711 w 4396782"/>
              <a:gd name="connsiteY308" fmla="*/ 3477667 h 6112810"/>
              <a:gd name="connsiteX309" fmla="*/ 1028955 w 4396782"/>
              <a:gd name="connsiteY309" fmla="*/ 3501282 h 6112810"/>
              <a:gd name="connsiteX310" fmla="*/ 978847 w 4396782"/>
              <a:gd name="connsiteY310" fmla="*/ 3520572 h 6112810"/>
              <a:gd name="connsiteX311" fmla="*/ 932883 w 4396782"/>
              <a:gd name="connsiteY311" fmla="*/ 3488490 h 6112810"/>
              <a:gd name="connsiteX312" fmla="*/ 860243 w 4396782"/>
              <a:gd name="connsiteY312" fmla="*/ 3474436 h 6112810"/>
              <a:gd name="connsiteX313" fmla="*/ 786705 w 4396782"/>
              <a:gd name="connsiteY313" fmla="*/ 3494991 h 6112810"/>
              <a:gd name="connsiteX314" fmla="*/ 739476 w 4396782"/>
              <a:gd name="connsiteY314" fmla="*/ 3439479 h 6112810"/>
              <a:gd name="connsiteX315" fmla="*/ 702342 w 4396782"/>
              <a:gd name="connsiteY315" fmla="*/ 3391718 h 6112810"/>
              <a:gd name="connsiteX316" fmla="*/ 614919 w 4396782"/>
              <a:gd name="connsiteY316" fmla="*/ 3334225 h 6112810"/>
              <a:gd name="connsiteX317" fmla="*/ 529658 w 4396782"/>
              <a:gd name="connsiteY317" fmla="*/ 3265558 h 6112810"/>
              <a:gd name="connsiteX318" fmla="*/ 501172 w 4396782"/>
              <a:gd name="connsiteY318" fmla="*/ 3173096 h 6112810"/>
              <a:gd name="connsiteX319" fmla="*/ 539022 w 4396782"/>
              <a:gd name="connsiteY319" fmla="*/ 3157230 h 6112810"/>
              <a:gd name="connsiteX320" fmla="*/ 495037 w 4396782"/>
              <a:gd name="connsiteY320" fmla="*/ 3084956 h 6112810"/>
              <a:gd name="connsiteX321" fmla="*/ 473402 w 4396782"/>
              <a:gd name="connsiteY321" fmla="*/ 3017004 h 6112810"/>
              <a:gd name="connsiteX322" fmla="*/ 506563 w 4396782"/>
              <a:gd name="connsiteY322" fmla="*/ 2965453 h 6112810"/>
              <a:gd name="connsiteX323" fmla="*/ 508543 w 4396782"/>
              <a:gd name="connsiteY323" fmla="*/ 2925257 h 6112810"/>
              <a:gd name="connsiteX324" fmla="*/ 508361 w 4396782"/>
              <a:gd name="connsiteY324" fmla="*/ 2896237 h 6112810"/>
              <a:gd name="connsiteX325" fmla="*/ 561711 w 4396782"/>
              <a:gd name="connsiteY325" fmla="*/ 2860184 h 6112810"/>
              <a:gd name="connsiteX326" fmla="*/ 619384 w 4396782"/>
              <a:gd name="connsiteY326" fmla="*/ 2801781 h 6112810"/>
              <a:gd name="connsiteX327" fmla="*/ 616857 w 4396782"/>
              <a:gd name="connsiteY327" fmla="*/ 2754918 h 6112810"/>
              <a:gd name="connsiteX328" fmla="*/ 616493 w 4396782"/>
              <a:gd name="connsiteY328" fmla="*/ 2696878 h 6112810"/>
              <a:gd name="connsiteX329" fmla="*/ 757799 w 4396782"/>
              <a:gd name="connsiteY329" fmla="*/ 2625671 h 6112810"/>
              <a:gd name="connsiteX330" fmla="*/ 861255 w 4396782"/>
              <a:gd name="connsiteY330" fmla="*/ 2570328 h 6112810"/>
              <a:gd name="connsiteX331" fmla="*/ 876938 w 4396782"/>
              <a:gd name="connsiteY331" fmla="*/ 2579159 h 6112810"/>
              <a:gd name="connsiteX332" fmla="*/ 903795 w 4396782"/>
              <a:gd name="connsiteY332" fmla="*/ 2590150 h 6112810"/>
              <a:gd name="connsiteX333" fmla="*/ 917132 w 4396782"/>
              <a:gd name="connsiteY333" fmla="*/ 2581138 h 6112810"/>
              <a:gd name="connsiteX334" fmla="*/ 918031 w 4396782"/>
              <a:gd name="connsiteY334" fmla="*/ 2546530 h 6112810"/>
              <a:gd name="connsiteX335" fmla="*/ 918929 w 4396782"/>
              <a:gd name="connsiteY335" fmla="*/ 2511925 h 6112810"/>
              <a:gd name="connsiteX336" fmla="*/ 930105 w 4396782"/>
              <a:gd name="connsiteY336" fmla="*/ 2514087 h 6112810"/>
              <a:gd name="connsiteX337" fmla="*/ 921091 w 4396782"/>
              <a:gd name="connsiteY337" fmla="*/ 2500748 h 6112810"/>
              <a:gd name="connsiteX338" fmla="*/ 909917 w 4396782"/>
              <a:gd name="connsiteY338" fmla="*/ 2498586 h 6112810"/>
              <a:gd name="connsiteX339" fmla="*/ 940915 w 4396782"/>
              <a:gd name="connsiteY339" fmla="*/ 2458209 h 6112810"/>
              <a:gd name="connsiteX340" fmla="*/ 974077 w 4396782"/>
              <a:gd name="connsiteY340" fmla="*/ 2406656 h 6112810"/>
              <a:gd name="connsiteX341" fmla="*/ 976238 w 4396782"/>
              <a:gd name="connsiteY341" fmla="*/ 2395481 h 6112810"/>
              <a:gd name="connsiteX342" fmla="*/ 982908 w 4396782"/>
              <a:gd name="connsiteY342" fmla="*/ 2390974 h 6112810"/>
              <a:gd name="connsiteX343" fmla="*/ 991739 w 4396782"/>
              <a:gd name="connsiteY343" fmla="*/ 2375291 h 6112810"/>
              <a:gd name="connsiteX344" fmla="*/ 1004712 w 4396782"/>
              <a:gd name="connsiteY344" fmla="*/ 2308240 h 6112810"/>
              <a:gd name="connsiteX345" fmla="*/ 1046885 w 4396782"/>
              <a:gd name="connsiteY345" fmla="*/ 2270025 h 6112810"/>
              <a:gd name="connsiteX346" fmla="*/ 1144754 w 4396782"/>
              <a:gd name="connsiteY346" fmla="*/ 2213601 h 6112810"/>
              <a:gd name="connsiteX347" fmla="*/ 1263893 w 4396782"/>
              <a:gd name="connsiteY347" fmla="*/ 2167089 h 6112810"/>
              <a:gd name="connsiteX348" fmla="*/ 1369875 w 4396782"/>
              <a:gd name="connsiteY348" fmla="*/ 2158608 h 6112810"/>
              <a:gd name="connsiteX349" fmla="*/ 1399078 w 4396782"/>
              <a:gd name="connsiteY349" fmla="*/ 2187446 h 6112810"/>
              <a:gd name="connsiteX350" fmla="*/ 1443779 w 4396782"/>
              <a:gd name="connsiteY350" fmla="*/ 2196094 h 6112810"/>
              <a:gd name="connsiteX351" fmla="*/ 1523622 w 4396782"/>
              <a:gd name="connsiteY351" fmla="*/ 2112995 h 6112810"/>
              <a:gd name="connsiteX352" fmla="*/ 1574627 w 4396782"/>
              <a:gd name="connsiteY352" fmla="*/ 2059097 h 6112810"/>
              <a:gd name="connsiteX353" fmla="*/ 1571201 w 4396782"/>
              <a:gd name="connsiteY353" fmla="*/ 2046841 h 6112810"/>
              <a:gd name="connsiteX354" fmla="*/ 1569939 w 4396782"/>
              <a:gd name="connsiteY354" fmla="*/ 2023410 h 6112810"/>
              <a:gd name="connsiteX355" fmla="*/ 1622024 w 4396782"/>
              <a:gd name="connsiteY355" fmla="*/ 1963924 h 6112810"/>
              <a:gd name="connsiteX356" fmla="*/ 1713225 w 4396782"/>
              <a:gd name="connsiteY356" fmla="*/ 1912007 h 6112810"/>
              <a:gd name="connsiteX357" fmla="*/ 1805506 w 4396782"/>
              <a:gd name="connsiteY357" fmla="*/ 1854502 h 6112810"/>
              <a:gd name="connsiteX358" fmla="*/ 1865159 w 4396782"/>
              <a:gd name="connsiteY358" fmla="*/ 1755902 h 6112810"/>
              <a:gd name="connsiteX359" fmla="*/ 1892915 w 4396782"/>
              <a:gd name="connsiteY359" fmla="*/ 1732288 h 6112810"/>
              <a:gd name="connsiteX360" fmla="*/ 1924995 w 4396782"/>
              <a:gd name="connsiteY360" fmla="*/ 1686322 h 6112810"/>
              <a:gd name="connsiteX361" fmla="*/ 1922891 w 4396782"/>
              <a:gd name="connsiteY361" fmla="*/ 1647275 h 6112810"/>
              <a:gd name="connsiteX362" fmla="*/ 1920308 w 4396782"/>
              <a:gd name="connsiteY362" fmla="*/ 1650636 h 6112810"/>
              <a:gd name="connsiteX363" fmla="*/ 1922471 w 4396782"/>
              <a:gd name="connsiteY363" fmla="*/ 1639460 h 6112810"/>
              <a:gd name="connsiteX364" fmla="*/ 1922892 w 4396782"/>
              <a:gd name="connsiteY364" fmla="*/ 1647269 h 6112810"/>
              <a:gd name="connsiteX365" fmla="*/ 1966805 w 4396782"/>
              <a:gd name="connsiteY365" fmla="*/ 1590068 h 6112810"/>
              <a:gd name="connsiteX366" fmla="*/ 2058005 w 4396782"/>
              <a:gd name="connsiteY366" fmla="*/ 1538151 h 6112810"/>
              <a:gd name="connsiteX367" fmla="*/ 2151367 w 4396782"/>
              <a:gd name="connsiteY367" fmla="*/ 1475058 h 6112810"/>
              <a:gd name="connsiteX368" fmla="*/ 2204353 w 4396782"/>
              <a:gd name="connsiteY368" fmla="*/ 1380966 h 6112810"/>
              <a:gd name="connsiteX369" fmla="*/ 2214446 w 4396782"/>
              <a:gd name="connsiteY369" fmla="*/ 1388716 h 6112810"/>
              <a:gd name="connsiteX370" fmla="*/ 2224541 w 4396782"/>
              <a:gd name="connsiteY370" fmla="*/ 1396466 h 6112810"/>
              <a:gd name="connsiteX371" fmla="*/ 2309971 w 4396782"/>
              <a:gd name="connsiteY371" fmla="*/ 1314448 h 6112810"/>
              <a:gd name="connsiteX372" fmla="*/ 2387966 w 4396782"/>
              <a:gd name="connsiteY372" fmla="*/ 1237151 h 6112810"/>
              <a:gd name="connsiteX373" fmla="*/ 3504439 w 4396782"/>
              <a:gd name="connsiteY373" fmla="*/ 793244 h 6112810"/>
              <a:gd name="connsiteX374" fmla="*/ 3705779 w 4396782"/>
              <a:gd name="connsiteY374" fmla="*/ 861181 h 6112810"/>
              <a:gd name="connsiteX375" fmla="*/ 3754270 w 4396782"/>
              <a:gd name="connsiteY375" fmla="*/ 940124 h 6112810"/>
              <a:gd name="connsiteX376" fmla="*/ 3761488 w 4396782"/>
              <a:gd name="connsiteY376" fmla="*/ 1022677 h 6112810"/>
              <a:gd name="connsiteX377" fmla="*/ 3836836 w 4396782"/>
              <a:gd name="connsiteY377" fmla="*/ 1112613 h 6112810"/>
              <a:gd name="connsiteX378" fmla="*/ 3832512 w 4396782"/>
              <a:gd name="connsiteY378" fmla="*/ 1134964 h 6112810"/>
              <a:gd name="connsiteX379" fmla="*/ 3833776 w 4396782"/>
              <a:gd name="connsiteY379" fmla="*/ 1158397 h 6112810"/>
              <a:gd name="connsiteX380" fmla="*/ 3837200 w 4396782"/>
              <a:gd name="connsiteY380" fmla="*/ 1170652 h 6112810"/>
              <a:gd name="connsiteX381" fmla="*/ 3806202 w 4396782"/>
              <a:gd name="connsiteY381" fmla="*/ 1211029 h 6112810"/>
              <a:gd name="connsiteX382" fmla="*/ 3775203 w 4396782"/>
              <a:gd name="connsiteY382" fmla="*/ 1251406 h 6112810"/>
              <a:gd name="connsiteX383" fmla="*/ 3769082 w 4396782"/>
              <a:gd name="connsiteY383" fmla="*/ 1342973 h 6112810"/>
              <a:gd name="connsiteX384" fmla="*/ 3729252 w 4396782"/>
              <a:gd name="connsiteY384" fmla="*/ 1399031 h 6112810"/>
              <a:gd name="connsiteX385" fmla="*/ 3644720 w 4396782"/>
              <a:gd name="connsiteY385" fmla="*/ 1446443 h 6112810"/>
              <a:gd name="connsiteX386" fmla="*/ 3653733 w 4396782"/>
              <a:gd name="connsiteY386" fmla="*/ 1459779 h 6112810"/>
              <a:gd name="connsiteX387" fmla="*/ 3550094 w 4396782"/>
              <a:gd name="connsiteY387" fmla="*/ 1486104 h 6112810"/>
              <a:gd name="connsiteX388" fmla="*/ 3428429 w 4396782"/>
              <a:gd name="connsiteY388" fmla="*/ 1485753 h 6112810"/>
              <a:gd name="connsiteX389" fmla="*/ 3392376 w 4396782"/>
              <a:gd name="connsiteY389" fmla="*/ 1432404 h 6112810"/>
              <a:gd name="connsiteX390" fmla="*/ 3417970 w 4396782"/>
              <a:gd name="connsiteY390" fmla="*/ 1419963 h 6112810"/>
              <a:gd name="connsiteX391" fmla="*/ 3445726 w 4396782"/>
              <a:gd name="connsiteY391" fmla="*/ 1396349 h 6112810"/>
              <a:gd name="connsiteX392" fmla="*/ 3404268 w 4396782"/>
              <a:gd name="connsiteY392" fmla="*/ 1370938 h 6112810"/>
              <a:gd name="connsiteX393" fmla="*/ 3360648 w 4396782"/>
              <a:gd name="connsiteY393" fmla="*/ 1356702 h 6112810"/>
              <a:gd name="connsiteX394" fmla="*/ 3276468 w 4396782"/>
              <a:gd name="connsiteY394" fmla="*/ 1282447 h 6112810"/>
              <a:gd name="connsiteX395" fmla="*/ 3231935 w 4396782"/>
              <a:gd name="connsiteY395" fmla="*/ 1123114 h 6112810"/>
              <a:gd name="connsiteX396" fmla="*/ 3249232 w 4396782"/>
              <a:gd name="connsiteY396" fmla="*/ 1033711 h 6112810"/>
              <a:gd name="connsiteX397" fmla="*/ 3262568 w 4396782"/>
              <a:gd name="connsiteY397" fmla="*/ 1024697 h 6112810"/>
              <a:gd name="connsiteX398" fmla="*/ 3266892 w 4396782"/>
              <a:gd name="connsiteY398" fmla="*/ 1002347 h 6112810"/>
              <a:gd name="connsiteX399" fmla="*/ 3253556 w 4396782"/>
              <a:gd name="connsiteY399" fmla="*/ 1011361 h 6112810"/>
              <a:gd name="connsiteX400" fmla="*/ 3253312 w 4396782"/>
              <a:gd name="connsiteY400" fmla="*/ 973065 h 6112810"/>
              <a:gd name="connsiteX401" fmla="*/ 3248868 w 4396782"/>
              <a:gd name="connsiteY401" fmla="*/ 975672 h 6112810"/>
              <a:gd name="connsiteX402" fmla="*/ 3253192 w 4396782"/>
              <a:gd name="connsiteY402" fmla="*/ 953322 h 6112810"/>
              <a:gd name="connsiteX403" fmla="*/ 3253314 w 4396782"/>
              <a:gd name="connsiteY403" fmla="*/ 973061 h 6112810"/>
              <a:gd name="connsiteX404" fmla="*/ 3276665 w 4396782"/>
              <a:gd name="connsiteY404" fmla="*/ 959309 h 6112810"/>
              <a:gd name="connsiteX405" fmla="*/ 3315371 w 4396782"/>
              <a:gd name="connsiteY405" fmla="*/ 901587 h 6112810"/>
              <a:gd name="connsiteX406" fmla="*/ 3404226 w 4396782"/>
              <a:gd name="connsiteY406" fmla="*/ 831825 h 6112810"/>
              <a:gd name="connsiteX407" fmla="*/ 3393050 w 4396782"/>
              <a:gd name="connsiteY407" fmla="*/ 829662 h 6112810"/>
              <a:gd name="connsiteX408" fmla="*/ 3436489 w 4396782"/>
              <a:gd name="connsiteY408" fmla="*/ 814879 h 6112810"/>
              <a:gd name="connsiteX409" fmla="*/ 3504439 w 4396782"/>
              <a:gd name="connsiteY409" fmla="*/ 793244 h 6112810"/>
              <a:gd name="connsiteX410" fmla="*/ 2291668 w 4396782"/>
              <a:gd name="connsiteY410" fmla="*/ 824 h 6112810"/>
              <a:gd name="connsiteX411" fmla="*/ 2331862 w 4396782"/>
              <a:gd name="connsiteY411" fmla="*/ 2804 h 6112810"/>
              <a:gd name="connsiteX412" fmla="*/ 2442899 w 4396782"/>
              <a:gd name="connsiteY412" fmla="*/ 88052 h 6112810"/>
              <a:gd name="connsiteX413" fmla="*/ 2472114 w 4396782"/>
              <a:gd name="connsiteY413" fmla="*/ 296593 h 6112810"/>
              <a:gd name="connsiteX414" fmla="*/ 2423272 w 4396782"/>
              <a:gd name="connsiteY414" fmla="*/ 339315 h 6112810"/>
              <a:gd name="connsiteX415" fmla="*/ 2392456 w 4396782"/>
              <a:gd name="connsiteY415" fmla="*/ 408712 h 6112810"/>
              <a:gd name="connsiteX416" fmla="*/ 2403813 w 4396782"/>
              <a:gd name="connsiteY416" fmla="*/ 439894 h 6112810"/>
              <a:gd name="connsiteX417" fmla="*/ 2399672 w 4396782"/>
              <a:gd name="connsiteY417" fmla="*/ 491264 h 6112810"/>
              <a:gd name="connsiteX418" fmla="*/ 2341632 w 4396782"/>
              <a:gd name="connsiteY418" fmla="*/ 491628 h 6112810"/>
              <a:gd name="connsiteX419" fmla="*/ 2283593 w 4396782"/>
              <a:gd name="connsiteY419" fmla="*/ 491994 h 6112810"/>
              <a:gd name="connsiteX420" fmla="*/ 2263405 w 4396782"/>
              <a:gd name="connsiteY420" fmla="*/ 476493 h 6112810"/>
              <a:gd name="connsiteX421" fmla="*/ 2276743 w 4396782"/>
              <a:gd name="connsiteY421" fmla="*/ 467481 h 6112810"/>
              <a:gd name="connsiteX422" fmla="*/ 2244114 w 4396782"/>
              <a:gd name="connsiteY422" fmla="*/ 426387 h 6112810"/>
              <a:gd name="connsiteX423" fmla="*/ 2200311 w 4396782"/>
              <a:gd name="connsiteY423" fmla="*/ 383131 h 6112810"/>
              <a:gd name="connsiteX424" fmla="*/ 2189137 w 4396782"/>
              <a:gd name="connsiteY424" fmla="*/ 380969 h 6112810"/>
              <a:gd name="connsiteX425" fmla="*/ 2191299 w 4396782"/>
              <a:gd name="connsiteY425" fmla="*/ 369794 h 6112810"/>
              <a:gd name="connsiteX426" fmla="*/ 2137584 w 4396782"/>
              <a:gd name="connsiteY426" fmla="*/ 347808 h 6112810"/>
              <a:gd name="connsiteX427" fmla="*/ 2130732 w 4396782"/>
              <a:gd name="connsiteY427" fmla="*/ 323295 h 6112810"/>
              <a:gd name="connsiteX428" fmla="*/ 2099903 w 4396782"/>
              <a:gd name="connsiteY428" fmla="*/ 212987 h 6112810"/>
              <a:gd name="connsiteX429" fmla="*/ 2087099 w 4396782"/>
              <a:gd name="connsiteY429" fmla="*/ 129354 h 6112810"/>
              <a:gd name="connsiteX430" fmla="*/ 2171447 w 4396782"/>
              <a:gd name="connsiteY430" fmla="*/ 52924 h 6112810"/>
              <a:gd name="connsiteX431" fmla="*/ 2237054 w 4396782"/>
              <a:gd name="connsiteY431" fmla="*/ 13446 h 6112810"/>
              <a:gd name="connsiteX432" fmla="*/ 2265653 w 4396782"/>
              <a:gd name="connsiteY432" fmla="*/ 5452 h 6112810"/>
              <a:gd name="connsiteX433" fmla="*/ 2262648 w 4396782"/>
              <a:gd name="connsiteY433" fmla="*/ 1007 h 6112810"/>
              <a:gd name="connsiteX434" fmla="*/ 2291668 w 4396782"/>
              <a:gd name="connsiteY434" fmla="*/ 824 h 611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4396782" h="6112810">
                <a:moveTo>
                  <a:pt x="875009" y="5723013"/>
                </a:moveTo>
                <a:lnTo>
                  <a:pt x="876638" y="5726783"/>
                </a:lnTo>
                <a:lnTo>
                  <a:pt x="865461" y="5724621"/>
                </a:lnTo>
                <a:close/>
                <a:moveTo>
                  <a:pt x="3678065" y="5565181"/>
                </a:moveTo>
                <a:cubicBezTo>
                  <a:pt x="3688294" y="5564745"/>
                  <a:pt x="3699928" y="5565788"/>
                  <a:pt x="3712966" y="5568310"/>
                </a:cubicBezTo>
                <a:cubicBezTo>
                  <a:pt x="3717532" y="5584653"/>
                  <a:pt x="3722460" y="5599132"/>
                  <a:pt x="3727749" y="5611749"/>
                </a:cubicBezTo>
                <a:cubicBezTo>
                  <a:pt x="3733036" y="5624365"/>
                  <a:pt x="3734239" y="5638124"/>
                  <a:pt x="3731356" y="5653024"/>
                </a:cubicBezTo>
                <a:cubicBezTo>
                  <a:pt x="3725590" y="5682826"/>
                  <a:pt x="3704083" y="5694122"/>
                  <a:pt x="3666830" y="5686915"/>
                </a:cubicBezTo>
                <a:cubicBezTo>
                  <a:pt x="3637031" y="5681149"/>
                  <a:pt x="3622728" y="5655195"/>
                  <a:pt x="3623927" y="5609053"/>
                </a:cubicBezTo>
                <a:cubicBezTo>
                  <a:pt x="3629333" y="5581114"/>
                  <a:pt x="3647379" y="5566490"/>
                  <a:pt x="3678065" y="5565181"/>
                </a:cubicBezTo>
                <a:close/>
                <a:moveTo>
                  <a:pt x="113149" y="4924027"/>
                </a:moveTo>
                <a:cubicBezTo>
                  <a:pt x="123182" y="4922103"/>
                  <a:pt x="135649" y="4922583"/>
                  <a:pt x="150550" y="4925466"/>
                </a:cubicBezTo>
                <a:cubicBezTo>
                  <a:pt x="172901" y="4929790"/>
                  <a:pt x="197535" y="4942285"/>
                  <a:pt x="224454" y="4962952"/>
                </a:cubicBezTo>
                <a:cubicBezTo>
                  <a:pt x="230463" y="4971843"/>
                  <a:pt x="240617" y="4989267"/>
                  <a:pt x="254918" y="5015221"/>
                </a:cubicBezTo>
                <a:cubicBezTo>
                  <a:pt x="269221" y="5041175"/>
                  <a:pt x="274929" y="5061602"/>
                  <a:pt x="272047" y="5076502"/>
                </a:cubicBezTo>
                <a:cubicBezTo>
                  <a:pt x="269164" y="5091403"/>
                  <a:pt x="254807" y="5115678"/>
                  <a:pt x="228973" y="5149324"/>
                </a:cubicBezTo>
                <a:cubicBezTo>
                  <a:pt x="203141" y="5182973"/>
                  <a:pt x="179050" y="5197635"/>
                  <a:pt x="156699" y="5193310"/>
                </a:cubicBezTo>
                <a:cubicBezTo>
                  <a:pt x="134349" y="5188986"/>
                  <a:pt x="99680" y="5178414"/>
                  <a:pt x="52695" y="5161594"/>
                </a:cubicBezTo>
                <a:cubicBezTo>
                  <a:pt x="5710" y="5144776"/>
                  <a:pt x="-9855" y="5095390"/>
                  <a:pt x="6000" y="5013437"/>
                </a:cubicBezTo>
                <a:lnTo>
                  <a:pt x="17176" y="5015600"/>
                </a:lnTo>
                <a:cubicBezTo>
                  <a:pt x="18618" y="5008149"/>
                  <a:pt x="17836" y="5002200"/>
                  <a:pt x="14831" y="4997756"/>
                </a:cubicBezTo>
                <a:cubicBezTo>
                  <a:pt x="11826" y="4993310"/>
                  <a:pt x="11045" y="4987361"/>
                  <a:pt x="12486" y="4979911"/>
                </a:cubicBezTo>
                <a:cubicBezTo>
                  <a:pt x="54063" y="4964767"/>
                  <a:pt x="80017" y="4950466"/>
                  <a:pt x="90350" y="4937007"/>
                </a:cubicBezTo>
                <a:cubicBezTo>
                  <a:pt x="95516" y="4930277"/>
                  <a:pt x="103116" y="4925950"/>
                  <a:pt x="113149" y="4924027"/>
                </a:cubicBezTo>
                <a:close/>
                <a:moveTo>
                  <a:pt x="3792177" y="4319927"/>
                </a:moveTo>
                <a:cubicBezTo>
                  <a:pt x="3851780" y="4331458"/>
                  <a:pt x="3886148" y="4353565"/>
                  <a:pt x="3895282" y="4386249"/>
                </a:cubicBezTo>
                <a:cubicBezTo>
                  <a:pt x="3904418" y="4418933"/>
                  <a:pt x="3905381" y="4453899"/>
                  <a:pt x="3898174" y="4491151"/>
                </a:cubicBezTo>
                <a:cubicBezTo>
                  <a:pt x="3893849" y="4513502"/>
                  <a:pt x="3877569" y="4527742"/>
                  <a:pt x="3849331" y="4533873"/>
                </a:cubicBezTo>
                <a:cubicBezTo>
                  <a:pt x="3821093" y="4540003"/>
                  <a:pt x="3799524" y="4541627"/>
                  <a:pt x="3784624" y="4538744"/>
                </a:cubicBezTo>
                <a:cubicBezTo>
                  <a:pt x="3710122" y="4524330"/>
                  <a:pt x="3679356" y="4483597"/>
                  <a:pt x="3692329" y="4416545"/>
                </a:cubicBezTo>
                <a:cubicBezTo>
                  <a:pt x="3695211" y="4401645"/>
                  <a:pt x="3701099" y="4391190"/>
                  <a:pt x="3709991" y="4385181"/>
                </a:cubicBezTo>
                <a:cubicBezTo>
                  <a:pt x="3702540" y="4383739"/>
                  <a:pt x="3699536" y="4379295"/>
                  <a:pt x="3700977" y="4371844"/>
                </a:cubicBezTo>
                <a:cubicBezTo>
                  <a:pt x="3706743" y="4342042"/>
                  <a:pt x="3723024" y="4327803"/>
                  <a:pt x="3749821" y="4329122"/>
                </a:cubicBezTo>
                <a:cubicBezTo>
                  <a:pt x="3776618" y="4330442"/>
                  <a:pt x="3790736" y="4327376"/>
                  <a:pt x="3792177" y="4319927"/>
                </a:cubicBezTo>
                <a:close/>
                <a:moveTo>
                  <a:pt x="953270" y="3712715"/>
                </a:moveTo>
                <a:cubicBezTo>
                  <a:pt x="966728" y="3723049"/>
                  <a:pt x="974002" y="3755371"/>
                  <a:pt x="975086" y="3809685"/>
                </a:cubicBezTo>
                <a:cubicBezTo>
                  <a:pt x="976173" y="3863999"/>
                  <a:pt x="979000" y="3899328"/>
                  <a:pt x="983566" y="3915668"/>
                </a:cubicBezTo>
                <a:cubicBezTo>
                  <a:pt x="955206" y="3902452"/>
                  <a:pt x="941626" y="3872775"/>
                  <a:pt x="942825" y="3826630"/>
                </a:cubicBezTo>
                <a:cubicBezTo>
                  <a:pt x="944023" y="3780488"/>
                  <a:pt x="947504" y="3742517"/>
                  <a:pt x="953270" y="3712715"/>
                </a:cubicBezTo>
                <a:close/>
                <a:moveTo>
                  <a:pt x="3509807" y="3657716"/>
                </a:moveTo>
                <a:cubicBezTo>
                  <a:pt x="3536040" y="3658202"/>
                  <a:pt x="3564057" y="3661328"/>
                  <a:pt x="3593858" y="3667094"/>
                </a:cubicBezTo>
                <a:cubicBezTo>
                  <a:pt x="3608758" y="3669976"/>
                  <a:pt x="3614047" y="3682592"/>
                  <a:pt x="3609723" y="3704943"/>
                </a:cubicBezTo>
                <a:cubicBezTo>
                  <a:pt x="3624622" y="3707826"/>
                  <a:pt x="3641747" y="3709206"/>
                  <a:pt x="3661093" y="3709086"/>
                </a:cubicBezTo>
                <a:cubicBezTo>
                  <a:pt x="3680439" y="3708964"/>
                  <a:pt x="3697562" y="3710344"/>
                  <a:pt x="3712463" y="3713227"/>
                </a:cubicBezTo>
                <a:cubicBezTo>
                  <a:pt x="3709580" y="3728127"/>
                  <a:pt x="3741786" y="3761410"/>
                  <a:pt x="3809081" y="3813076"/>
                </a:cubicBezTo>
                <a:cubicBezTo>
                  <a:pt x="3876377" y="3864740"/>
                  <a:pt x="3904260" y="3920374"/>
                  <a:pt x="3892729" y="3979976"/>
                </a:cubicBezTo>
                <a:cubicBezTo>
                  <a:pt x="3891288" y="3987426"/>
                  <a:pt x="3886121" y="3994156"/>
                  <a:pt x="3877229" y="4000165"/>
                </a:cubicBezTo>
                <a:cubicBezTo>
                  <a:pt x="3874346" y="4015065"/>
                  <a:pt x="3875909" y="4026961"/>
                  <a:pt x="3881919" y="4035852"/>
                </a:cubicBezTo>
                <a:cubicBezTo>
                  <a:pt x="3891053" y="4068536"/>
                  <a:pt x="3895621" y="4084879"/>
                  <a:pt x="3895621" y="4084879"/>
                </a:cubicBezTo>
                <a:cubicBezTo>
                  <a:pt x="3894179" y="4092328"/>
                  <a:pt x="3891956" y="4093831"/>
                  <a:pt x="3888952" y="4089384"/>
                </a:cubicBezTo>
                <a:cubicBezTo>
                  <a:pt x="3885947" y="4084938"/>
                  <a:pt x="3883724" y="4086441"/>
                  <a:pt x="3882283" y="4093891"/>
                </a:cubicBezTo>
                <a:cubicBezTo>
                  <a:pt x="3859220" y="4213095"/>
                  <a:pt x="3832068" y="4273540"/>
                  <a:pt x="3800826" y="4275224"/>
                </a:cubicBezTo>
                <a:cubicBezTo>
                  <a:pt x="3769583" y="4276909"/>
                  <a:pt x="3751801" y="4288926"/>
                  <a:pt x="3747476" y="4311279"/>
                </a:cubicBezTo>
                <a:cubicBezTo>
                  <a:pt x="3732575" y="4308396"/>
                  <a:pt x="3712209" y="4323778"/>
                  <a:pt x="3686377" y="4357424"/>
                </a:cubicBezTo>
                <a:cubicBezTo>
                  <a:pt x="3660544" y="4391073"/>
                  <a:pt x="3629002" y="4404293"/>
                  <a:pt x="3591750" y="4397086"/>
                </a:cubicBezTo>
                <a:cubicBezTo>
                  <a:pt x="3576850" y="4394203"/>
                  <a:pt x="3570841" y="4385311"/>
                  <a:pt x="3573724" y="4370411"/>
                </a:cubicBezTo>
                <a:cubicBezTo>
                  <a:pt x="3541040" y="4379546"/>
                  <a:pt x="3520973" y="4383393"/>
                  <a:pt x="3513522" y="4381951"/>
                </a:cubicBezTo>
                <a:cubicBezTo>
                  <a:pt x="3491172" y="4377627"/>
                  <a:pt x="3476993" y="4371019"/>
                  <a:pt x="3470983" y="4362129"/>
                </a:cubicBezTo>
                <a:cubicBezTo>
                  <a:pt x="3454642" y="4366695"/>
                  <a:pt x="3431571" y="4366096"/>
                  <a:pt x="3401769" y="4360331"/>
                </a:cubicBezTo>
                <a:cubicBezTo>
                  <a:pt x="3364519" y="4353124"/>
                  <a:pt x="3314408" y="4312512"/>
                  <a:pt x="3251436" y="4238497"/>
                </a:cubicBezTo>
                <a:cubicBezTo>
                  <a:pt x="3188465" y="4164481"/>
                  <a:pt x="3164906" y="4086496"/>
                  <a:pt x="3180761" y="4004543"/>
                </a:cubicBezTo>
                <a:lnTo>
                  <a:pt x="3191937" y="4006705"/>
                </a:lnTo>
                <a:cubicBezTo>
                  <a:pt x="3194820" y="3991806"/>
                  <a:pt x="3193257" y="3979909"/>
                  <a:pt x="3187247" y="3971018"/>
                </a:cubicBezTo>
                <a:cubicBezTo>
                  <a:pt x="3181240" y="3962126"/>
                  <a:pt x="3179677" y="3950229"/>
                  <a:pt x="3182559" y="3935329"/>
                </a:cubicBezTo>
                <a:cubicBezTo>
                  <a:pt x="3186883" y="3912979"/>
                  <a:pt x="3192771" y="3902523"/>
                  <a:pt x="3200220" y="3903965"/>
                </a:cubicBezTo>
                <a:cubicBezTo>
                  <a:pt x="3200220" y="3903965"/>
                  <a:pt x="3203225" y="3908411"/>
                  <a:pt x="3209234" y="3917303"/>
                </a:cubicBezTo>
                <a:cubicBezTo>
                  <a:pt x="3222206" y="3850251"/>
                  <a:pt x="3259753" y="3786020"/>
                  <a:pt x="3321873" y="3724612"/>
                </a:cubicBezTo>
                <a:cubicBezTo>
                  <a:pt x="3368462" y="3678556"/>
                  <a:pt x="3431107" y="3656257"/>
                  <a:pt x="3509807" y="3657716"/>
                </a:cubicBezTo>
                <a:close/>
                <a:moveTo>
                  <a:pt x="3638532" y="3316333"/>
                </a:moveTo>
                <a:cubicBezTo>
                  <a:pt x="3635650" y="3331233"/>
                  <a:pt x="3637932" y="3339404"/>
                  <a:pt x="3645383" y="3340845"/>
                </a:cubicBezTo>
                <a:lnTo>
                  <a:pt x="3658721" y="3331831"/>
                </a:lnTo>
                <a:lnTo>
                  <a:pt x="3667733" y="3345170"/>
                </a:lnTo>
                <a:cubicBezTo>
                  <a:pt x="3666292" y="3352619"/>
                  <a:pt x="3679453" y="3374489"/>
                  <a:pt x="3707212" y="3410776"/>
                </a:cubicBezTo>
                <a:cubicBezTo>
                  <a:pt x="3734973" y="3447062"/>
                  <a:pt x="3744529" y="3487557"/>
                  <a:pt x="3735880" y="3532259"/>
                </a:cubicBezTo>
                <a:cubicBezTo>
                  <a:pt x="3734439" y="3539709"/>
                  <a:pt x="3726689" y="3549803"/>
                  <a:pt x="3712632" y="3562542"/>
                </a:cubicBezTo>
                <a:cubicBezTo>
                  <a:pt x="3698573" y="3575280"/>
                  <a:pt x="3664869" y="3599676"/>
                  <a:pt x="3611519" y="3635729"/>
                </a:cubicBezTo>
                <a:lnTo>
                  <a:pt x="3522117" y="3618432"/>
                </a:lnTo>
                <a:cubicBezTo>
                  <a:pt x="3484865" y="3611225"/>
                  <a:pt x="3457948" y="3590560"/>
                  <a:pt x="3441363" y="3556434"/>
                </a:cubicBezTo>
                <a:cubicBezTo>
                  <a:pt x="3424776" y="3522309"/>
                  <a:pt x="3418647" y="3494071"/>
                  <a:pt x="3422971" y="3471720"/>
                </a:cubicBezTo>
                <a:cubicBezTo>
                  <a:pt x="3433061" y="3419568"/>
                  <a:pt x="3441770" y="3384541"/>
                  <a:pt x="3449099" y="3366635"/>
                </a:cubicBezTo>
                <a:cubicBezTo>
                  <a:pt x="3456428" y="3348730"/>
                  <a:pt x="3467541" y="3341219"/>
                  <a:pt x="3482443" y="3344102"/>
                </a:cubicBezTo>
                <a:cubicBezTo>
                  <a:pt x="3497342" y="3346984"/>
                  <a:pt x="3516328" y="3348725"/>
                  <a:pt x="3539399" y="3349325"/>
                </a:cubicBezTo>
                <a:cubicBezTo>
                  <a:pt x="3562470" y="3349924"/>
                  <a:pt x="3595515" y="3338926"/>
                  <a:pt x="3638532" y="3316333"/>
                </a:cubicBezTo>
                <a:close/>
                <a:moveTo>
                  <a:pt x="4128208" y="2363133"/>
                </a:moveTo>
                <a:cubicBezTo>
                  <a:pt x="4143108" y="2366016"/>
                  <a:pt x="4153924" y="2370041"/>
                  <a:pt x="4160653" y="2375208"/>
                </a:cubicBezTo>
                <a:cubicBezTo>
                  <a:pt x="4167382" y="2380372"/>
                  <a:pt x="4178198" y="2384397"/>
                  <a:pt x="4193098" y="2387280"/>
                </a:cubicBezTo>
                <a:cubicBezTo>
                  <a:pt x="4185891" y="2424532"/>
                  <a:pt x="4159937" y="2438833"/>
                  <a:pt x="4115236" y="2430185"/>
                </a:cubicBezTo>
                <a:cubicBezTo>
                  <a:pt x="4070534" y="2421536"/>
                  <a:pt x="4048904" y="2413487"/>
                  <a:pt x="4050346" y="2406038"/>
                </a:cubicBezTo>
                <a:cubicBezTo>
                  <a:pt x="4051787" y="2398587"/>
                  <a:pt x="4065124" y="2389573"/>
                  <a:pt x="4090357" y="2378997"/>
                </a:cubicBezTo>
                <a:cubicBezTo>
                  <a:pt x="4108142" y="2366979"/>
                  <a:pt x="4120757" y="2361692"/>
                  <a:pt x="4128208" y="2363133"/>
                </a:cubicBezTo>
                <a:close/>
                <a:moveTo>
                  <a:pt x="4227666" y="1849067"/>
                </a:moveTo>
                <a:cubicBezTo>
                  <a:pt x="4287268" y="1860598"/>
                  <a:pt x="4332452" y="1886729"/>
                  <a:pt x="4363216" y="1927463"/>
                </a:cubicBezTo>
                <a:cubicBezTo>
                  <a:pt x="4393982" y="1968195"/>
                  <a:pt x="4403598" y="2018362"/>
                  <a:pt x="4392067" y="2077965"/>
                </a:cubicBezTo>
                <a:cubicBezTo>
                  <a:pt x="4368275" y="2081092"/>
                  <a:pt x="4343883" y="2107288"/>
                  <a:pt x="4318893" y="2156557"/>
                </a:cubicBezTo>
                <a:cubicBezTo>
                  <a:pt x="4293904" y="2205826"/>
                  <a:pt x="4244156" y="2223253"/>
                  <a:pt x="4169653" y="2208840"/>
                </a:cubicBezTo>
                <a:cubicBezTo>
                  <a:pt x="4156195" y="2198506"/>
                  <a:pt x="4124470" y="2182708"/>
                  <a:pt x="4074482" y="2161442"/>
                </a:cubicBezTo>
                <a:cubicBezTo>
                  <a:pt x="4024492" y="2140178"/>
                  <a:pt x="4007425" y="2088569"/>
                  <a:pt x="4023280" y="2006616"/>
                </a:cubicBezTo>
                <a:cubicBezTo>
                  <a:pt x="4030487" y="1969364"/>
                  <a:pt x="4041540" y="1952180"/>
                  <a:pt x="4056441" y="1955063"/>
                </a:cubicBezTo>
                <a:cubicBezTo>
                  <a:pt x="4056441" y="1955063"/>
                  <a:pt x="4054157" y="1946892"/>
                  <a:pt x="4049589" y="1930551"/>
                </a:cubicBezTo>
                <a:lnTo>
                  <a:pt x="4051751" y="1919374"/>
                </a:lnTo>
                <a:cubicBezTo>
                  <a:pt x="4096210" y="1889331"/>
                  <a:pt x="4122885" y="1871304"/>
                  <a:pt x="4131777" y="1865295"/>
                </a:cubicBezTo>
                <a:cubicBezTo>
                  <a:pt x="4140668" y="1859287"/>
                  <a:pt x="4172631" y="1853877"/>
                  <a:pt x="4227666" y="1849067"/>
                </a:cubicBezTo>
                <a:close/>
                <a:moveTo>
                  <a:pt x="2995278" y="1487611"/>
                </a:moveTo>
                <a:lnTo>
                  <a:pt x="3006453" y="1489773"/>
                </a:lnTo>
                <a:lnTo>
                  <a:pt x="3000730" y="1493642"/>
                </a:lnTo>
                <a:close/>
                <a:moveTo>
                  <a:pt x="2387966" y="1237151"/>
                </a:moveTo>
                <a:cubicBezTo>
                  <a:pt x="2400373" y="1235445"/>
                  <a:pt x="2414026" y="1236034"/>
                  <a:pt x="2428927" y="1238917"/>
                </a:cubicBezTo>
                <a:cubicBezTo>
                  <a:pt x="2427486" y="1246366"/>
                  <a:pt x="2429770" y="1254537"/>
                  <a:pt x="2435777" y="1263429"/>
                </a:cubicBezTo>
                <a:cubicBezTo>
                  <a:pt x="2434336" y="1270878"/>
                  <a:pt x="2436620" y="1279050"/>
                  <a:pt x="2442629" y="1287942"/>
                </a:cubicBezTo>
                <a:lnTo>
                  <a:pt x="2436143" y="1321467"/>
                </a:lnTo>
                <a:cubicBezTo>
                  <a:pt x="2495746" y="1332998"/>
                  <a:pt x="2541888" y="1334198"/>
                  <a:pt x="2574571" y="1325062"/>
                </a:cubicBezTo>
                <a:cubicBezTo>
                  <a:pt x="2607255" y="1315927"/>
                  <a:pt x="2675750" y="1321449"/>
                  <a:pt x="2780052" y="1341628"/>
                </a:cubicBezTo>
                <a:cubicBezTo>
                  <a:pt x="2794953" y="1344511"/>
                  <a:pt x="2833406" y="1365478"/>
                  <a:pt x="2895413" y="1404526"/>
                </a:cubicBezTo>
                <a:cubicBezTo>
                  <a:pt x="2957422" y="1443575"/>
                  <a:pt x="2986983" y="1470549"/>
                  <a:pt x="2984100" y="1485449"/>
                </a:cubicBezTo>
                <a:cubicBezTo>
                  <a:pt x="2982659" y="1492900"/>
                  <a:pt x="2985664" y="1497346"/>
                  <a:pt x="2993114" y="1498787"/>
                </a:cubicBezTo>
                <a:lnTo>
                  <a:pt x="3000729" y="1493642"/>
                </a:lnTo>
                <a:lnTo>
                  <a:pt x="3033491" y="1529786"/>
                </a:lnTo>
                <a:cubicBezTo>
                  <a:pt x="3046950" y="1540118"/>
                  <a:pt x="3063415" y="1554898"/>
                  <a:pt x="3082883" y="1574121"/>
                </a:cubicBezTo>
                <a:cubicBezTo>
                  <a:pt x="3127584" y="1582770"/>
                  <a:pt x="3154502" y="1603437"/>
                  <a:pt x="3163636" y="1636121"/>
                </a:cubicBezTo>
                <a:cubicBezTo>
                  <a:pt x="3172771" y="1668803"/>
                  <a:pt x="3183049" y="1705573"/>
                  <a:pt x="3194467" y="1746429"/>
                </a:cubicBezTo>
                <a:cubicBezTo>
                  <a:pt x="3205885" y="1787282"/>
                  <a:pt x="3219887" y="1824773"/>
                  <a:pt x="3236472" y="1858898"/>
                </a:cubicBezTo>
                <a:cubicBezTo>
                  <a:pt x="3253058" y="1893023"/>
                  <a:pt x="3291151" y="1915852"/>
                  <a:pt x="3350752" y="1927383"/>
                </a:cubicBezTo>
                <a:cubicBezTo>
                  <a:pt x="3410355" y="1938914"/>
                  <a:pt x="3452291" y="1921908"/>
                  <a:pt x="3476560" y="1876364"/>
                </a:cubicBezTo>
                <a:cubicBezTo>
                  <a:pt x="3500829" y="1830820"/>
                  <a:pt x="3539041" y="1813093"/>
                  <a:pt x="3591193" y="1823183"/>
                </a:cubicBezTo>
                <a:cubicBezTo>
                  <a:pt x="3613543" y="1827507"/>
                  <a:pt x="3625560" y="1845289"/>
                  <a:pt x="3627245" y="1876532"/>
                </a:cubicBezTo>
                <a:cubicBezTo>
                  <a:pt x="3619794" y="1875091"/>
                  <a:pt x="3615348" y="1878095"/>
                  <a:pt x="3613907" y="1885544"/>
                </a:cubicBezTo>
                <a:cubicBezTo>
                  <a:pt x="3609583" y="1907895"/>
                  <a:pt x="3595526" y="1920635"/>
                  <a:pt x="3571734" y="1923761"/>
                </a:cubicBezTo>
                <a:cubicBezTo>
                  <a:pt x="3547942" y="1926886"/>
                  <a:pt x="3524510" y="1928150"/>
                  <a:pt x="3501439" y="1927551"/>
                </a:cubicBezTo>
                <a:cubicBezTo>
                  <a:pt x="3478366" y="1926952"/>
                  <a:pt x="3454214" y="1931940"/>
                  <a:pt x="3428980" y="1942517"/>
                </a:cubicBezTo>
                <a:cubicBezTo>
                  <a:pt x="3403747" y="1953093"/>
                  <a:pt x="3387527" y="1977007"/>
                  <a:pt x="3380320" y="2014259"/>
                </a:cubicBezTo>
                <a:cubicBezTo>
                  <a:pt x="3377438" y="2029159"/>
                  <a:pt x="3406938" y="2046459"/>
                  <a:pt x="3468825" y="2066162"/>
                </a:cubicBezTo>
                <a:cubicBezTo>
                  <a:pt x="3530710" y="2085864"/>
                  <a:pt x="3575112" y="2106047"/>
                  <a:pt x="3602030" y="2126714"/>
                </a:cubicBezTo>
                <a:lnTo>
                  <a:pt x="3588693" y="2135727"/>
                </a:lnTo>
                <a:cubicBezTo>
                  <a:pt x="3603593" y="2138610"/>
                  <a:pt x="3619214" y="2137769"/>
                  <a:pt x="3635557" y="2133201"/>
                </a:cubicBezTo>
                <a:cubicBezTo>
                  <a:pt x="3651898" y="2128633"/>
                  <a:pt x="3667520" y="2127790"/>
                  <a:pt x="3682420" y="2130673"/>
                </a:cubicBezTo>
                <a:cubicBezTo>
                  <a:pt x="3719670" y="2137880"/>
                  <a:pt x="3735414" y="2156385"/>
                  <a:pt x="3729649" y="2186185"/>
                </a:cubicBezTo>
                <a:cubicBezTo>
                  <a:pt x="3726766" y="2201086"/>
                  <a:pt x="3723462" y="2208177"/>
                  <a:pt x="3719737" y="2207456"/>
                </a:cubicBezTo>
                <a:cubicBezTo>
                  <a:pt x="3716011" y="2206735"/>
                  <a:pt x="3708982" y="2213103"/>
                  <a:pt x="3698650" y="2226563"/>
                </a:cubicBezTo>
                <a:cubicBezTo>
                  <a:pt x="3695767" y="2241464"/>
                  <a:pt x="3702556" y="2256304"/>
                  <a:pt x="3719019" y="2271081"/>
                </a:cubicBezTo>
                <a:cubicBezTo>
                  <a:pt x="3735484" y="2285862"/>
                  <a:pt x="3752729" y="2306588"/>
                  <a:pt x="3770756" y="2333263"/>
                </a:cubicBezTo>
                <a:cubicBezTo>
                  <a:pt x="3788782" y="2359937"/>
                  <a:pt x="3803504" y="2393702"/>
                  <a:pt x="3814923" y="2434556"/>
                </a:cubicBezTo>
                <a:cubicBezTo>
                  <a:pt x="3826342" y="2475412"/>
                  <a:pt x="3824844" y="2533091"/>
                  <a:pt x="3810430" y="2607593"/>
                </a:cubicBezTo>
                <a:lnTo>
                  <a:pt x="3726081" y="2684023"/>
                </a:lnTo>
                <a:cubicBezTo>
                  <a:pt x="3678741" y="2728968"/>
                  <a:pt x="3650745" y="2773791"/>
                  <a:pt x="3642097" y="2818492"/>
                </a:cubicBezTo>
                <a:cubicBezTo>
                  <a:pt x="3619746" y="2814168"/>
                  <a:pt x="3599319" y="2819878"/>
                  <a:pt x="3580816" y="2835621"/>
                </a:cubicBezTo>
                <a:cubicBezTo>
                  <a:pt x="3562311" y="2851363"/>
                  <a:pt x="3535636" y="2869389"/>
                  <a:pt x="3500790" y="2889700"/>
                </a:cubicBezTo>
                <a:cubicBezTo>
                  <a:pt x="3465944" y="2910010"/>
                  <a:pt x="3420644" y="2924433"/>
                  <a:pt x="3364888" y="2932971"/>
                </a:cubicBezTo>
                <a:cubicBezTo>
                  <a:pt x="3309133" y="2941506"/>
                  <a:pt x="3232829" y="2936403"/>
                  <a:pt x="3135976" y="2917665"/>
                </a:cubicBezTo>
                <a:lnTo>
                  <a:pt x="3115787" y="2902167"/>
                </a:lnTo>
                <a:cubicBezTo>
                  <a:pt x="3102329" y="2891833"/>
                  <a:pt x="3088509" y="2883362"/>
                  <a:pt x="3074329" y="2876756"/>
                </a:cubicBezTo>
                <a:cubicBezTo>
                  <a:pt x="3060150" y="2870148"/>
                  <a:pt x="3047051" y="2857952"/>
                  <a:pt x="3035033" y="2840169"/>
                </a:cubicBezTo>
                <a:cubicBezTo>
                  <a:pt x="2994899" y="2847862"/>
                  <a:pt x="2968224" y="2865888"/>
                  <a:pt x="2955009" y="2894248"/>
                </a:cubicBezTo>
                <a:cubicBezTo>
                  <a:pt x="2941793" y="2922608"/>
                  <a:pt x="2915118" y="2940635"/>
                  <a:pt x="2874983" y="2948327"/>
                </a:cubicBezTo>
                <a:cubicBezTo>
                  <a:pt x="2865849" y="2915643"/>
                  <a:pt x="2851249" y="2901226"/>
                  <a:pt x="2831180" y="2905073"/>
                </a:cubicBezTo>
                <a:cubicBezTo>
                  <a:pt x="2811114" y="2908918"/>
                  <a:pt x="2803243" y="2899668"/>
                  <a:pt x="2807567" y="2877317"/>
                </a:cubicBezTo>
                <a:cubicBezTo>
                  <a:pt x="2800117" y="2875876"/>
                  <a:pt x="2791945" y="2878158"/>
                  <a:pt x="2783053" y="2884167"/>
                </a:cubicBezTo>
                <a:lnTo>
                  <a:pt x="2785215" y="2872993"/>
                </a:lnTo>
                <a:cubicBezTo>
                  <a:pt x="2783774" y="2880442"/>
                  <a:pt x="2774041" y="2870831"/>
                  <a:pt x="2756015" y="2844154"/>
                </a:cubicBezTo>
                <a:cubicBezTo>
                  <a:pt x="2747122" y="2850164"/>
                  <a:pt x="2741955" y="2856894"/>
                  <a:pt x="2740514" y="2864345"/>
                </a:cubicBezTo>
                <a:cubicBezTo>
                  <a:pt x="2736190" y="2886695"/>
                  <a:pt x="2743103" y="2920880"/>
                  <a:pt x="2761251" y="2966903"/>
                </a:cubicBezTo>
                <a:cubicBezTo>
                  <a:pt x="2779399" y="3012923"/>
                  <a:pt x="2792198" y="3036654"/>
                  <a:pt x="2799649" y="3038095"/>
                </a:cubicBezTo>
                <a:cubicBezTo>
                  <a:pt x="2813107" y="3048429"/>
                  <a:pt x="2815031" y="3058463"/>
                  <a:pt x="2805418" y="3068196"/>
                </a:cubicBezTo>
                <a:cubicBezTo>
                  <a:pt x="2795805" y="3077931"/>
                  <a:pt x="2798450" y="3084238"/>
                  <a:pt x="2813351" y="3087121"/>
                </a:cubicBezTo>
                <a:cubicBezTo>
                  <a:pt x="2811910" y="3094572"/>
                  <a:pt x="2808605" y="3101662"/>
                  <a:pt x="2803439" y="3108390"/>
                </a:cubicBezTo>
                <a:cubicBezTo>
                  <a:pt x="2798272" y="3115120"/>
                  <a:pt x="2794247" y="3125936"/>
                  <a:pt x="2791364" y="3140836"/>
                </a:cubicBezTo>
                <a:cubicBezTo>
                  <a:pt x="2789923" y="3148287"/>
                  <a:pt x="2792928" y="3152733"/>
                  <a:pt x="2800378" y="3154174"/>
                </a:cubicBezTo>
                <a:cubicBezTo>
                  <a:pt x="2790045" y="3167633"/>
                  <a:pt x="2782716" y="3185537"/>
                  <a:pt x="2778392" y="3207888"/>
                </a:cubicBezTo>
                <a:cubicBezTo>
                  <a:pt x="2771185" y="3245140"/>
                  <a:pt x="2769145" y="3275662"/>
                  <a:pt x="2772271" y="3299454"/>
                </a:cubicBezTo>
                <a:cubicBezTo>
                  <a:pt x="2772271" y="3299454"/>
                  <a:pt x="2761938" y="3312912"/>
                  <a:pt x="2741272" y="3339831"/>
                </a:cubicBezTo>
                <a:lnTo>
                  <a:pt x="2710274" y="3380208"/>
                </a:lnTo>
                <a:lnTo>
                  <a:pt x="2712435" y="3369034"/>
                </a:lnTo>
                <a:cubicBezTo>
                  <a:pt x="2706670" y="3398833"/>
                  <a:pt x="2680476" y="3434344"/>
                  <a:pt x="2633856" y="3475564"/>
                </a:cubicBezTo>
                <a:cubicBezTo>
                  <a:pt x="2587235" y="3516783"/>
                  <a:pt x="2485819" y="3541605"/>
                  <a:pt x="2329607" y="3550029"/>
                </a:cubicBezTo>
                <a:cubicBezTo>
                  <a:pt x="2313752" y="3631980"/>
                  <a:pt x="2323009" y="3684010"/>
                  <a:pt x="2357378" y="3706119"/>
                </a:cubicBezTo>
                <a:cubicBezTo>
                  <a:pt x="2391745" y="3728226"/>
                  <a:pt x="2414340" y="3771243"/>
                  <a:pt x="2425159" y="3835168"/>
                </a:cubicBezTo>
                <a:cubicBezTo>
                  <a:pt x="2417710" y="3833727"/>
                  <a:pt x="2413264" y="3836732"/>
                  <a:pt x="2411823" y="3844183"/>
                </a:cubicBezTo>
                <a:cubicBezTo>
                  <a:pt x="2410381" y="3851632"/>
                  <a:pt x="2410442" y="3861306"/>
                  <a:pt x="2412005" y="3873203"/>
                </a:cubicBezTo>
                <a:cubicBezTo>
                  <a:pt x="2413567" y="3885097"/>
                  <a:pt x="2412907" y="3898497"/>
                  <a:pt x="2410024" y="3913396"/>
                </a:cubicBezTo>
                <a:cubicBezTo>
                  <a:pt x="2410024" y="3913396"/>
                  <a:pt x="2405578" y="3916401"/>
                  <a:pt x="2396688" y="3922411"/>
                </a:cubicBezTo>
                <a:cubicBezTo>
                  <a:pt x="2383715" y="3989462"/>
                  <a:pt x="2398859" y="4031037"/>
                  <a:pt x="2442119" y="4047136"/>
                </a:cubicBezTo>
                <a:cubicBezTo>
                  <a:pt x="2471920" y="4052901"/>
                  <a:pt x="2493068" y="4043468"/>
                  <a:pt x="2505563" y="4018833"/>
                </a:cubicBezTo>
                <a:cubicBezTo>
                  <a:pt x="2518057" y="3994199"/>
                  <a:pt x="2542932" y="3985484"/>
                  <a:pt x="2580182" y="3992691"/>
                </a:cubicBezTo>
                <a:cubicBezTo>
                  <a:pt x="2595082" y="3995574"/>
                  <a:pt x="2600371" y="4008191"/>
                  <a:pt x="2596047" y="4030542"/>
                </a:cubicBezTo>
                <a:cubicBezTo>
                  <a:pt x="2591723" y="4052892"/>
                  <a:pt x="2591845" y="4072238"/>
                  <a:pt x="2596412" y="4088581"/>
                </a:cubicBezTo>
                <a:cubicBezTo>
                  <a:pt x="2588962" y="4087140"/>
                  <a:pt x="2574543" y="4101740"/>
                  <a:pt x="2553156" y="4132384"/>
                </a:cubicBezTo>
                <a:cubicBezTo>
                  <a:pt x="2531770" y="4163027"/>
                  <a:pt x="2519635" y="4185798"/>
                  <a:pt x="2516752" y="4200700"/>
                </a:cubicBezTo>
                <a:cubicBezTo>
                  <a:pt x="2513869" y="4215600"/>
                  <a:pt x="2521021" y="4228578"/>
                  <a:pt x="2538205" y="4239630"/>
                </a:cubicBezTo>
                <a:cubicBezTo>
                  <a:pt x="2555388" y="4250684"/>
                  <a:pt x="2567705" y="4256932"/>
                  <a:pt x="2575155" y="4258373"/>
                </a:cubicBezTo>
                <a:cubicBezTo>
                  <a:pt x="2576597" y="4250923"/>
                  <a:pt x="2584347" y="4240829"/>
                  <a:pt x="2598406" y="4228090"/>
                </a:cubicBezTo>
                <a:cubicBezTo>
                  <a:pt x="2612463" y="4215352"/>
                  <a:pt x="2630667" y="4211144"/>
                  <a:pt x="2653018" y="4215469"/>
                </a:cubicBezTo>
                <a:lnTo>
                  <a:pt x="2686545" y="4221955"/>
                </a:lnTo>
                <a:cubicBezTo>
                  <a:pt x="2708895" y="4226279"/>
                  <a:pt x="2720914" y="4244062"/>
                  <a:pt x="2722597" y="4275304"/>
                </a:cubicBezTo>
                <a:cubicBezTo>
                  <a:pt x="2724282" y="4306547"/>
                  <a:pt x="2721521" y="4340795"/>
                  <a:pt x="2714315" y="4378045"/>
                </a:cubicBezTo>
                <a:cubicBezTo>
                  <a:pt x="2708549" y="4407846"/>
                  <a:pt x="2696414" y="4430618"/>
                  <a:pt x="2677911" y="4446361"/>
                </a:cubicBezTo>
                <a:cubicBezTo>
                  <a:pt x="2659406" y="4462103"/>
                  <a:pt x="2646551" y="4488600"/>
                  <a:pt x="2639344" y="4525853"/>
                </a:cubicBezTo>
                <a:cubicBezTo>
                  <a:pt x="2636462" y="4540752"/>
                  <a:pt x="2638023" y="4552649"/>
                  <a:pt x="2644033" y="4561539"/>
                </a:cubicBezTo>
                <a:cubicBezTo>
                  <a:pt x="2658934" y="4564422"/>
                  <a:pt x="2672331" y="4565084"/>
                  <a:pt x="2684228" y="4563521"/>
                </a:cubicBezTo>
                <a:cubicBezTo>
                  <a:pt x="2696123" y="4561957"/>
                  <a:pt x="2709523" y="4562617"/>
                  <a:pt x="2724422" y="4565500"/>
                </a:cubicBezTo>
                <a:cubicBezTo>
                  <a:pt x="2731873" y="4566941"/>
                  <a:pt x="2756508" y="4579437"/>
                  <a:pt x="2798326" y="4602985"/>
                </a:cubicBezTo>
                <a:cubicBezTo>
                  <a:pt x="2776217" y="4637354"/>
                  <a:pt x="2754050" y="4662048"/>
                  <a:pt x="2731821" y="4677072"/>
                </a:cubicBezTo>
                <a:cubicBezTo>
                  <a:pt x="2709592" y="4692093"/>
                  <a:pt x="2696315" y="4710779"/>
                  <a:pt x="2691991" y="4733130"/>
                </a:cubicBezTo>
                <a:cubicBezTo>
                  <a:pt x="2687667" y="4755480"/>
                  <a:pt x="2692656" y="4779633"/>
                  <a:pt x="2706957" y="4805587"/>
                </a:cubicBezTo>
                <a:cubicBezTo>
                  <a:pt x="2721258" y="4831543"/>
                  <a:pt x="2743309" y="4847401"/>
                  <a:pt x="2773111" y="4853167"/>
                </a:cubicBezTo>
                <a:cubicBezTo>
                  <a:pt x="2775994" y="4838267"/>
                  <a:pt x="2782662" y="4833761"/>
                  <a:pt x="2793116" y="4839648"/>
                </a:cubicBezTo>
                <a:cubicBezTo>
                  <a:pt x="2803572" y="4845536"/>
                  <a:pt x="2816969" y="4846195"/>
                  <a:pt x="2833312" y="4841627"/>
                </a:cubicBezTo>
                <a:cubicBezTo>
                  <a:pt x="2842446" y="4874311"/>
                  <a:pt x="2846294" y="4894378"/>
                  <a:pt x="2844852" y="4901828"/>
                </a:cubicBezTo>
                <a:cubicBezTo>
                  <a:pt x="2827068" y="4913845"/>
                  <a:pt x="2805560" y="4925144"/>
                  <a:pt x="2780327" y="4935719"/>
                </a:cubicBezTo>
                <a:cubicBezTo>
                  <a:pt x="2755093" y="4946295"/>
                  <a:pt x="2740314" y="4962760"/>
                  <a:pt x="2735989" y="4985110"/>
                </a:cubicBezTo>
                <a:cubicBezTo>
                  <a:pt x="2733107" y="5000010"/>
                  <a:pt x="2738756" y="5010765"/>
                  <a:pt x="2752935" y="5017373"/>
                </a:cubicBezTo>
                <a:cubicBezTo>
                  <a:pt x="2767116" y="5023980"/>
                  <a:pt x="2772044" y="5038460"/>
                  <a:pt x="2767720" y="5060810"/>
                </a:cubicBezTo>
                <a:cubicBezTo>
                  <a:pt x="2764837" y="5075711"/>
                  <a:pt x="2754143" y="5091033"/>
                  <a:pt x="2735638" y="5106775"/>
                </a:cubicBezTo>
                <a:cubicBezTo>
                  <a:pt x="2717135" y="5122518"/>
                  <a:pt x="2705000" y="5145290"/>
                  <a:pt x="2699234" y="5175091"/>
                </a:cubicBezTo>
                <a:cubicBezTo>
                  <a:pt x="2693468" y="5204892"/>
                  <a:pt x="2695154" y="5236135"/>
                  <a:pt x="2704288" y="5268818"/>
                </a:cubicBezTo>
                <a:cubicBezTo>
                  <a:pt x="2686505" y="5280836"/>
                  <a:pt x="2674309" y="5293934"/>
                  <a:pt x="2667702" y="5308115"/>
                </a:cubicBezTo>
                <a:cubicBezTo>
                  <a:pt x="2661094" y="5322294"/>
                  <a:pt x="2648898" y="5335392"/>
                  <a:pt x="2631115" y="5347411"/>
                </a:cubicBezTo>
                <a:lnTo>
                  <a:pt x="2633278" y="5336235"/>
                </a:lnTo>
                <a:cubicBezTo>
                  <a:pt x="2608044" y="5346812"/>
                  <a:pt x="2584733" y="5367422"/>
                  <a:pt x="2563347" y="5398064"/>
                </a:cubicBezTo>
                <a:cubicBezTo>
                  <a:pt x="2541961" y="5428708"/>
                  <a:pt x="2530546" y="5447755"/>
                  <a:pt x="2529105" y="5455205"/>
                </a:cubicBezTo>
                <a:cubicBezTo>
                  <a:pt x="2526222" y="5470106"/>
                  <a:pt x="2532292" y="5488670"/>
                  <a:pt x="2547314" y="5510900"/>
                </a:cubicBezTo>
                <a:cubicBezTo>
                  <a:pt x="2562336" y="5533129"/>
                  <a:pt x="2569127" y="5547968"/>
                  <a:pt x="2567685" y="5555419"/>
                </a:cubicBezTo>
                <a:cubicBezTo>
                  <a:pt x="2561920" y="5585220"/>
                  <a:pt x="2540410" y="5596516"/>
                  <a:pt x="2503160" y="5589309"/>
                </a:cubicBezTo>
                <a:cubicBezTo>
                  <a:pt x="2488260" y="5586426"/>
                  <a:pt x="2483032" y="5583482"/>
                  <a:pt x="2487478" y="5580480"/>
                </a:cubicBezTo>
                <a:cubicBezTo>
                  <a:pt x="2491922" y="5577475"/>
                  <a:pt x="2490422" y="5575252"/>
                  <a:pt x="2482971" y="5573811"/>
                </a:cubicBezTo>
                <a:lnTo>
                  <a:pt x="2438270" y="5565162"/>
                </a:lnTo>
                <a:cubicBezTo>
                  <a:pt x="2430819" y="5563721"/>
                  <a:pt x="2410093" y="5580965"/>
                  <a:pt x="2376089" y="5616896"/>
                </a:cubicBezTo>
                <a:cubicBezTo>
                  <a:pt x="2342086" y="5652829"/>
                  <a:pt x="2323642" y="5678243"/>
                  <a:pt x="2320759" y="5693145"/>
                </a:cubicBezTo>
                <a:cubicBezTo>
                  <a:pt x="2319317" y="5700595"/>
                  <a:pt x="2320460" y="5704680"/>
                  <a:pt x="2324185" y="5705400"/>
                </a:cubicBezTo>
                <a:cubicBezTo>
                  <a:pt x="2327910" y="5706121"/>
                  <a:pt x="2329052" y="5710207"/>
                  <a:pt x="2327611" y="5717658"/>
                </a:cubicBezTo>
                <a:cubicBezTo>
                  <a:pt x="2335062" y="5719099"/>
                  <a:pt x="2324306" y="5724748"/>
                  <a:pt x="2295348" y="5734603"/>
                </a:cubicBezTo>
                <a:cubicBezTo>
                  <a:pt x="2266389" y="5744458"/>
                  <a:pt x="2246866" y="5775462"/>
                  <a:pt x="2236776" y="5827614"/>
                </a:cubicBezTo>
                <a:cubicBezTo>
                  <a:pt x="2251676" y="5830497"/>
                  <a:pt x="2255523" y="5850564"/>
                  <a:pt x="2248316" y="5887816"/>
                </a:cubicBezTo>
                <a:cubicBezTo>
                  <a:pt x="2215632" y="5896950"/>
                  <a:pt x="2191840" y="5900077"/>
                  <a:pt x="2176939" y="5897194"/>
                </a:cubicBezTo>
                <a:cubicBezTo>
                  <a:pt x="2162039" y="5894311"/>
                  <a:pt x="2146357" y="5885480"/>
                  <a:pt x="2129893" y="5870700"/>
                </a:cubicBezTo>
                <a:cubicBezTo>
                  <a:pt x="2113429" y="5855922"/>
                  <a:pt x="2097748" y="5847091"/>
                  <a:pt x="2082847" y="5844208"/>
                </a:cubicBezTo>
                <a:cubicBezTo>
                  <a:pt x="2067947" y="5841325"/>
                  <a:pt x="2041333" y="5869025"/>
                  <a:pt x="2003005" y="5927307"/>
                </a:cubicBezTo>
                <a:cubicBezTo>
                  <a:pt x="1964677" y="5985590"/>
                  <a:pt x="1930613" y="6011847"/>
                  <a:pt x="1900812" y="6006082"/>
                </a:cubicBezTo>
                <a:cubicBezTo>
                  <a:pt x="1885912" y="6003199"/>
                  <a:pt x="1874316" y="5993228"/>
                  <a:pt x="1866023" y="5976164"/>
                </a:cubicBezTo>
                <a:cubicBezTo>
                  <a:pt x="1857729" y="5959102"/>
                  <a:pt x="1834957" y="5946967"/>
                  <a:pt x="1797707" y="5939760"/>
                </a:cubicBezTo>
                <a:cubicBezTo>
                  <a:pt x="1797707" y="5939760"/>
                  <a:pt x="1775478" y="5954783"/>
                  <a:pt x="1731019" y="5984827"/>
                </a:cubicBezTo>
                <a:cubicBezTo>
                  <a:pt x="1713237" y="5996844"/>
                  <a:pt x="1691728" y="6008142"/>
                  <a:pt x="1666493" y="6018717"/>
                </a:cubicBezTo>
                <a:lnTo>
                  <a:pt x="1657845" y="6063418"/>
                </a:lnTo>
                <a:cubicBezTo>
                  <a:pt x="1638621" y="6082886"/>
                  <a:pt x="1629008" y="6092621"/>
                  <a:pt x="1629008" y="6092621"/>
                </a:cubicBezTo>
                <a:cubicBezTo>
                  <a:pt x="1629008" y="6092621"/>
                  <a:pt x="1623843" y="6099351"/>
                  <a:pt x="1613510" y="6112810"/>
                </a:cubicBezTo>
                <a:cubicBezTo>
                  <a:pt x="1564240" y="6087820"/>
                  <a:pt x="1547655" y="6053694"/>
                  <a:pt x="1563754" y="6010435"/>
                </a:cubicBezTo>
                <a:cubicBezTo>
                  <a:pt x="1579852" y="5967175"/>
                  <a:pt x="1554375" y="5939057"/>
                  <a:pt x="1487323" y="5926084"/>
                </a:cubicBezTo>
                <a:cubicBezTo>
                  <a:pt x="1427722" y="5914553"/>
                  <a:pt x="1392754" y="5915518"/>
                  <a:pt x="1382420" y="5928978"/>
                </a:cubicBezTo>
                <a:cubicBezTo>
                  <a:pt x="1372088" y="5942437"/>
                  <a:pt x="1352020" y="5946284"/>
                  <a:pt x="1322220" y="5940518"/>
                </a:cubicBezTo>
                <a:lnTo>
                  <a:pt x="1266343" y="5929708"/>
                </a:lnTo>
                <a:cubicBezTo>
                  <a:pt x="1251441" y="5926825"/>
                  <a:pt x="1238526" y="5943648"/>
                  <a:pt x="1227594" y="5980178"/>
                </a:cubicBezTo>
                <a:cubicBezTo>
                  <a:pt x="1216662" y="6016709"/>
                  <a:pt x="1200021" y="6032812"/>
                  <a:pt x="1177671" y="6028488"/>
                </a:cubicBezTo>
                <a:cubicBezTo>
                  <a:pt x="1170220" y="6027047"/>
                  <a:pt x="1164992" y="6024103"/>
                  <a:pt x="1161987" y="6019657"/>
                </a:cubicBezTo>
                <a:cubicBezTo>
                  <a:pt x="1158983" y="6015212"/>
                  <a:pt x="1153757" y="6012269"/>
                  <a:pt x="1146306" y="6010827"/>
                </a:cubicBezTo>
                <a:cubicBezTo>
                  <a:pt x="1149189" y="5995926"/>
                  <a:pt x="1154295" y="5979524"/>
                  <a:pt x="1161623" y="5961619"/>
                </a:cubicBezTo>
                <a:cubicBezTo>
                  <a:pt x="1168952" y="5943713"/>
                  <a:pt x="1174056" y="5927311"/>
                  <a:pt x="1176939" y="5912411"/>
                </a:cubicBezTo>
                <a:cubicBezTo>
                  <a:pt x="1192795" y="5830458"/>
                  <a:pt x="1137396" y="5777230"/>
                  <a:pt x="1010741" y="5752727"/>
                </a:cubicBezTo>
                <a:cubicBezTo>
                  <a:pt x="1003292" y="5751285"/>
                  <a:pt x="998846" y="5754288"/>
                  <a:pt x="997405" y="5761739"/>
                </a:cubicBezTo>
                <a:cubicBezTo>
                  <a:pt x="998846" y="5754288"/>
                  <a:pt x="996562" y="5746118"/>
                  <a:pt x="990553" y="5737226"/>
                </a:cubicBezTo>
                <a:cubicBezTo>
                  <a:pt x="978536" y="5719444"/>
                  <a:pt x="968801" y="5709831"/>
                  <a:pt x="961350" y="5708389"/>
                </a:cubicBezTo>
                <a:cubicBezTo>
                  <a:pt x="946451" y="5705507"/>
                  <a:pt x="930470" y="5708212"/>
                  <a:pt x="913406" y="5716503"/>
                </a:cubicBezTo>
                <a:lnTo>
                  <a:pt x="875009" y="5723012"/>
                </a:lnTo>
                <a:lnTo>
                  <a:pt x="859634" y="5687264"/>
                </a:lnTo>
                <a:cubicBezTo>
                  <a:pt x="846875" y="5668364"/>
                  <a:pt x="827003" y="5643751"/>
                  <a:pt x="800025" y="5613412"/>
                </a:cubicBezTo>
                <a:cubicBezTo>
                  <a:pt x="746066" y="5552733"/>
                  <a:pt x="721249" y="5511220"/>
                  <a:pt x="725573" y="5488869"/>
                </a:cubicBezTo>
                <a:cubicBezTo>
                  <a:pt x="728456" y="5473967"/>
                  <a:pt x="737348" y="5467960"/>
                  <a:pt x="752250" y="5470843"/>
                </a:cubicBezTo>
                <a:cubicBezTo>
                  <a:pt x="749123" y="5447051"/>
                  <a:pt x="746778" y="5429205"/>
                  <a:pt x="745215" y="5417310"/>
                </a:cubicBezTo>
                <a:lnTo>
                  <a:pt x="729677" y="5383357"/>
                </a:lnTo>
                <a:lnTo>
                  <a:pt x="672211" y="5345217"/>
                </a:lnTo>
                <a:cubicBezTo>
                  <a:pt x="635680" y="5334285"/>
                  <a:pt x="621018" y="5310194"/>
                  <a:pt x="628225" y="5272942"/>
                </a:cubicBezTo>
                <a:cubicBezTo>
                  <a:pt x="635676" y="5274383"/>
                  <a:pt x="650454" y="5257920"/>
                  <a:pt x="672562" y="5223553"/>
                </a:cubicBezTo>
                <a:cubicBezTo>
                  <a:pt x="694669" y="5189183"/>
                  <a:pt x="706444" y="5168274"/>
                  <a:pt x="707886" y="5160823"/>
                </a:cubicBezTo>
                <a:cubicBezTo>
                  <a:pt x="694183" y="5111798"/>
                  <a:pt x="679099" y="5079895"/>
                  <a:pt x="662636" y="5065117"/>
                </a:cubicBezTo>
                <a:cubicBezTo>
                  <a:pt x="646173" y="5050337"/>
                  <a:pt x="630851" y="5039646"/>
                  <a:pt x="616671" y="5033037"/>
                </a:cubicBezTo>
                <a:cubicBezTo>
                  <a:pt x="602492" y="5026429"/>
                  <a:pt x="591255" y="5014593"/>
                  <a:pt x="582963" y="4997532"/>
                </a:cubicBezTo>
                <a:cubicBezTo>
                  <a:pt x="574670" y="4980468"/>
                  <a:pt x="568839" y="4940695"/>
                  <a:pt x="565469" y="4878209"/>
                </a:cubicBezTo>
                <a:cubicBezTo>
                  <a:pt x="568352" y="4863310"/>
                  <a:pt x="573519" y="4856580"/>
                  <a:pt x="580969" y="4858021"/>
                </a:cubicBezTo>
                <a:lnTo>
                  <a:pt x="592144" y="4860183"/>
                </a:lnTo>
                <a:cubicBezTo>
                  <a:pt x="592144" y="4860183"/>
                  <a:pt x="589861" y="4852013"/>
                  <a:pt x="585293" y="4835670"/>
                </a:cubicBezTo>
                <a:lnTo>
                  <a:pt x="587455" y="4824496"/>
                </a:lnTo>
                <a:cubicBezTo>
                  <a:pt x="602355" y="4827378"/>
                  <a:pt x="626387" y="4803044"/>
                  <a:pt x="659548" y="4751490"/>
                </a:cubicBezTo>
                <a:cubicBezTo>
                  <a:pt x="692710" y="4699937"/>
                  <a:pt x="712893" y="4655536"/>
                  <a:pt x="720100" y="4618285"/>
                </a:cubicBezTo>
                <a:cubicBezTo>
                  <a:pt x="730189" y="4566133"/>
                  <a:pt x="712884" y="4535733"/>
                  <a:pt x="668182" y="4527084"/>
                </a:cubicBezTo>
                <a:cubicBezTo>
                  <a:pt x="623481" y="4518436"/>
                  <a:pt x="605455" y="4491761"/>
                  <a:pt x="614103" y="4447060"/>
                </a:cubicBezTo>
                <a:cubicBezTo>
                  <a:pt x="654237" y="4439366"/>
                  <a:pt x="690707" y="4440624"/>
                  <a:pt x="723511" y="4450836"/>
                </a:cubicBezTo>
                <a:cubicBezTo>
                  <a:pt x="756317" y="4461048"/>
                  <a:pt x="776323" y="4447528"/>
                  <a:pt x="783530" y="4410276"/>
                </a:cubicBezTo>
                <a:cubicBezTo>
                  <a:pt x="793620" y="4358124"/>
                  <a:pt x="793738" y="4317570"/>
                  <a:pt x="783881" y="4288611"/>
                </a:cubicBezTo>
                <a:cubicBezTo>
                  <a:pt x="774026" y="4259652"/>
                  <a:pt x="775584" y="4211647"/>
                  <a:pt x="788557" y="4144595"/>
                </a:cubicBezTo>
                <a:cubicBezTo>
                  <a:pt x="804900" y="4140027"/>
                  <a:pt x="823763" y="4122422"/>
                  <a:pt x="845149" y="4091778"/>
                </a:cubicBezTo>
                <a:cubicBezTo>
                  <a:pt x="866537" y="4061136"/>
                  <a:pt x="899582" y="4050137"/>
                  <a:pt x="944283" y="4058786"/>
                </a:cubicBezTo>
                <a:lnTo>
                  <a:pt x="910756" y="4052299"/>
                </a:lnTo>
                <a:cubicBezTo>
                  <a:pt x="925656" y="4055182"/>
                  <a:pt x="958401" y="4055720"/>
                  <a:pt x="1008989" y="4053915"/>
                </a:cubicBezTo>
                <a:cubicBezTo>
                  <a:pt x="1059578" y="4052108"/>
                  <a:pt x="1091359" y="4017679"/>
                  <a:pt x="1104331" y="3950627"/>
                </a:cubicBezTo>
                <a:cubicBezTo>
                  <a:pt x="1107214" y="3935726"/>
                  <a:pt x="1101567" y="3924973"/>
                  <a:pt x="1087386" y="3918364"/>
                </a:cubicBezTo>
                <a:cubicBezTo>
                  <a:pt x="1073207" y="3911756"/>
                  <a:pt x="1068999" y="3893552"/>
                  <a:pt x="1074765" y="3863751"/>
                </a:cubicBezTo>
                <a:cubicBezTo>
                  <a:pt x="1073323" y="3871202"/>
                  <a:pt x="1082936" y="3861467"/>
                  <a:pt x="1103602" y="3834548"/>
                </a:cubicBezTo>
                <a:cubicBezTo>
                  <a:pt x="1097592" y="3825658"/>
                  <a:pt x="1095310" y="3817487"/>
                  <a:pt x="1096751" y="3810036"/>
                </a:cubicBezTo>
                <a:cubicBezTo>
                  <a:pt x="1090742" y="3801144"/>
                  <a:pt x="1089179" y="3789249"/>
                  <a:pt x="1092062" y="3774347"/>
                </a:cubicBezTo>
                <a:cubicBezTo>
                  <a:pt x="1096386" y="3751996"/>
                  <a:pt x="1120178" y="3748872"/>
                  <a:pt x="1163438" y="3764969"/>
                </a:cubicBezTo>
                <a:cubicBezTo>
                  <a:pt x="1206697" y="3781068"/>
                  <a:pt x="1235536" y="3751866"/>
                  <a:pt x="1249950" y="3677363"/>
                </a:cubicBezTo>
                <a:cubicBezTo>
                  <a:pt x="1257157" y="3640113"/>
                  <a:pt x="1260516" y="3582794"/>
                  <a:pt x="1260029" y="3505408"/>
                </a:cubicBezTo>
                <a:cubicBezTo>
                  <a:pt x="1267236" y="3468158"/>
                  <a:pt x="1297275" y="3452715"/>
                  <a:pt x="1350148" y="3459080"/>
                </a:cubicBezTo>
                <a:cubicBezTo>
                  <a:pt x="1403021" y="3465444"/>
                  <a:pt x="1435222" y="3438825"/>
                  <a:pt x="1446754" y="3379224"/>
                </a:cubicBezTo>
                <a:cubicBezTo>
                  <a:pt x="1434737" y="3361440"/>
                  <a:pt x="1426382" y="3334704"/>
                  <a:pt x="1421694" y="3299017"/>
                </a:cubicBezTo>
                <a:cubicBezTo>
                  <a:pt x="1417004" y="3263328"/>
                  <a:pt x="1396034" y="3241881"/>
                  <a:pt x="1358784" y="3234674"/>
                </a:cubicBezTo>
                <a:lnTo>
                  <a:pt x="1352298" y="3268199"/>
                </a:lnTo>
                <a:cubicBezTo>
                  <a:pt x="1352298" y="3268199"/>
                  <a:pt x="1344187" y="3280157"/>
                  <a:pt x="1327966" y="3304070"/>
                </a:cubicBezTo>
                <a:cubicBezTo>
                  <a:pt x="1311747" y="3327984"/>
                  <a:pt x="1292942" y="3355262"/>
                  <a:pt x="1271556" y="3385906"/>
                </a:cubicBezTo>
                <a:cubicBezTo>
                  <a:pt x="1250170" y="3416550"/>
                  <a:pt x="1222052" y="3442026"/>
                  <a:pt x="1187208" y="3462335"/>
                </a:cubicBezTo>
                <a:cubicBezTo>
                  <a:pt x="1152362" y="3482646"/>
                  <a:pt x="1112587" y="3488478"/>
                  <a:pt x="1067886" y="3479829"/>
                </a:cubicBezTo>
                <a:lnTo>
                  <a:pt x="1056711" y="3477667"/>
                </a:lnTo>
                <a:cubicBezTo>
                  <a:pt x="1053829" y="3492567"/>
                  <a:pt x="1044576" y="3500439"/>
                  <a:pt x="1028955" y="3501282"/>
                </a:cubicBezTo>
                <a:cubicBezTo>
                  <a:pt x="1013333" y="3502124"/>
                  <a:pt x="996632" y="3508553"/>
                  <a:pt x="978847" y="3520572"/>
                </a:cubicBezTo>
                <a:cubicBezTo>
                  <a:pt x="981730" y="3505670"/>
                  <a:pt x="966409" y="3494976"/>
                  <a:pt x="932883" y="3488490"/>
                </a:cubicBezTo>
                <a:cubicBezTo>
                  <a:pt x="899358" y="3482004"/>
                  <a:pt x="875144" y="3477319"/>
                  <a:pt x="860243" y="3474436"/>
                </a:cubicBezTo>
                <a:cubicBezTo>
                  <a:pt x="855918" y="3496789"/>
                  <a:pt x="831406" y="3503639"/>
                  <a:pt x="786705" y="3494991"/>
                </a:cubicBezTo>
                <a:cubicBezTo>
                  <a:pt x="749454" y="3487784"/>
                  <a:pt x="733710" y="3469281"/>
                  <a:pt x="739476" y="3439479"/>
                </a:cubicBezTo>
                <a:cubicBezTo>
                  <a:pt x="742358" y="3424579"/>
                  <a:pt x="729981" y="3408658"/>
                  <a:pt x="702342" y="3391718"/>
                </a:cubicBezTo>
                <a:cubicBezTo>
                  <a:pt x="674703" y="3374776"/>
                  <a:pt x="645563" y="3355613"/>
                  <a:pt x="614919" y="3334225"/>
                </a:cubicBezTo>
                <a:cubicBezTo>
                  <a:pt x="584275" y="3312839"/>
                  <a:pt x="555856" y="3289949"/>
                  <a:pt x="529658" y="3265558"/>
                </a:cubicBezTo>
                <a:cubicBezTo>
                  <a:pt x="503460" y="3241168"/>
                  <a:pt x="493965" y="3210346"/>
                  <a:pt x="501172" y="3173096"/>
                </a:cubicBezTo>
                <a:cubicBezTo>
                  <a:pt x="504055" y="3158194"/>
                  <a:pt x="516671" y="3152905"/>
                  <a:pt x="539022" y="3157230"/>
                </a:cubicBezTo>
                <a:cubicBezTo>
                  <a:pt x="531329" y="3117097"/>
                  <a:pt x="516667" y="3093005"/>
                  <a:pt x="495037" y="3084956"/>
                </a:cubicBezTo>
                <a:cubicBezTo>
                  <a:pt x="473407" y="3076906"/>
                  <a:pt x="466195" y="3054256"/>
                  <a:pt x="473402" y="3017004"/>
                </a:cubicBezTo>
                <a:cubicBezTo>
                  <a:pt x="489743" y="3012438"/>
                  <a:pt x="500797" y="2995254"/>
                  <a:pt x="506563" y="2965453"/>
                </a:cubicBezTo>
                <a:cubicBezTo>
                  <a:pt x="509446" y="2950551"/>
                  <a:pt x="510106" y="2937153"/>
                  <a:pt x="508543" y="2925257"/>
                </a:cubicBezTo>
                <a:cubicBezTo>
                  <a:pt x="506981" y="2913362"/>
                  <a:pt x="506920" y="2903688"/>
                  <a:pt x="508361" y="2896237"/>
                </a:cubicBezTo>
                <a:cubicBezTo>
                  <a:pt x="509803" y="2888788"/>
                  <a:pt x="527585" y="2876770"/>
                  <a:pt x="561711" y="2860184"/>
                </a:cubicBezTo>
                <a:cubicBezTo>
                  <a:pt x="595836" y="2843600"/>
                  <a:pt x="615060" y="2824132"/>
                  <a:pt x="619384" y="2801781"/>
                </a:cubicBezTo>
                <a:cubicBezTo>
                  <a:pt x="622267" y="2786881"/>
                  <a:pt x="621425" y="2771259"/>
                  <a:pt x="616857" y="2754918"/>
                </a:cubicBezTo>
                <a:cubicBezTo>
                  <a:pt x="612290" y="2738575"/>
                  <a:pt x="612169" y="2719229"/>
                  <a:pt x="616493" y="2696878"/>
                </a:cubicBezTo>
                <a:cubicBezTo>
                  <a:pt x="656626" y="2689186"/>
                  <a:pt x="703729" y="2665449"/>
                  <a:pt x="757799" y="2625671"/>
                </a:cubicBezTo>
                <a:cubicBezTo>
                  <a:pt x="811870" y="2585893"/>
                  <a:pt x="846355" y="2567445"/>
                  <a:pt x="861255" y="2570328"/>
                </a:cubicBezTo>
                <a:cubicBezTo>
                  <a:pt x="868706" y="2571769"/>
                  <a:pt x="873934" y="2574713"/>
                  <a:pt x="876938" y="2579159"/>
                </a:cubicBezTo>
                <a:cubicBezTo>
                  <a:pt x="879942" y="2583603"/>
                  <a:pt x="888895" y="2587268"/>
                  <a:pt x="903795" y="2590150"/>
                </a:cubicBezTo>
                <a:lnTo>
                  <a:pt x="917132" y="2581138"/>
                </a:lnTo>
                <a:cubicBezTo>
                  <a:pt x="920016" y="2566237"/>
                  <a:pt x="920315" y="2554702"/>
                  <a:pt x="918031" y="2546530"/>
                </a:cubicBezTo>
                <a:cubicBezTo>
                  <a:pt x="915747" y="2538359"/>
                  <a:pt x="916046" y="2526824"/>
                  <a:pt x="918929" y="2511925"/>
                </a:cubicBezTo>
                <a:lnTo>
                  <a:pt x="930105" y="2514087"/>
                </a:lnTo>
                <a:lnTo>
                  <a:pt x="921091" y="2500748"/>
                </a:lnTo>
                <a:lnTo>
                  <a:pt x="909917" y="2498586"/>
                </a:lnTo>
                <a:cubicBezTo>
                  <a:pt x="912799" y="2483687"/>
                  <a:pt x="923133" y="2470226"/>
                  <a:pt x="940915" y="2458209"/>
                </a:cubicBezTo>
                <a:cubicBezTo>
                  <a:pt x="958698" y="2446190"/>
                  <a:pt x="969752" y="2429006"/>
                  <a:pt x="974077" y="2406656"/>
                </a:cubicBezTo>
                <a:lnTo>
                  <a:pt x="976238" y="2395481"/>
                </a:lnTo>
                <a:cubicBezTo>
                  <a:pt x="977680" y="2388031"/>
                  <a:pt x="979903" y="2386528"/>
                  <a:pt x="982908" y="2390974"/>
                </a:cubicBezTo>
                <a:cubicBezTo>
                  <a:pt x="985912" y="2395421"/>
                  <a:pt x="988856" y="2390193"/>
                  <a:pt x="991739" y="2375291"/>
                </a:cubicBezTo>
                <a:lnTo>
                  <a:pt x="1004712" y="2308240"/>
                </a:lnTo>
                <a:cubicBezTo>
                  <a:pt x="1006153" y="2300789"/>
                  <a:pt x="1020210" y="2288051"/>
                  <a:pt x="1046885" y="2270025"/>
                </a:cubicBezTo>
                <a:cubicBezTo>
                  <a:pt x="1073560" y="2251998"/>
                  <a:pt x="1106183" y="2233190"/>
                  <a:pt x="1144754" y="2213601"/>
                </a:cubicBezTo>
                <a:cubicBezTo>
                  <a:pt x="1183324" y="2194011"/>
                  <a:pt x="1223038" y="2178507"/>
                  <a:pt x="1263893" y="2167089"/>
                </a:cubicBezTo>
                <a:cubicBezTo>
                  <a:pt x="1304748" y="2155669"/>
                  <a:pt x="1340076" y="2152843"/>
                  <a:pt x="1369875" y="2158608"/>
                </a:cubicBezTo>
                <a:cubicBezTo>
                  <a:pt x="1374444" y="2174950"/>
                  <a:pt x="1384178" y="2184563"/>
                  <a:pt x="1399078" y="2187446"/>
                </a:cubicBezTo>
                <a:cubicBezTo>
                  <a:pt x="1413978" y="2190328"/>
                  <a:pt x="1428879" y="2193211"/>
                  <a:pt x="1443779" y="2196094"/>
                </a:cubicBezTo>
                <a:cubicBezTo>
                  <a:pt x="1464446" y="2169175"/>
                  <a:pt x="1491060" y="2141475"/>
                  <a:pt x="1523622" y="2112995"/>
                </a:cubicBezTo>
                <a:cubicBezTo>
                  <a:pt x="1556184" y="2084513"/>
                  <a:pt x="1573186" y="2066547"/>
                  <a:pt x="1574627" y="2059097"/>
                </a:cubicBezTo>
                <a:cubicBezTo>
                  <a:pt x="1576068" y="2051646"/>
                  <a:pt x="1574926" y="2047562"/>
                  <a:pt x="1571201" y="2046841"/>
                </a:cubicBezTo>
                <a:cubicBezTo>
                  <a:pt x="1567477" y="2046121"/>
                  <a:pt x="1567056" y="2038310"/>
                  <a:pt x="1569939" y="2023410"/>
                </a:cubicBezTo>
                <a:cubicBezTo>
                  <a:pt x="1574263" y="2001058"/>
                  <a:pt x="1591624" y="1981229"/>
                  <a:pt x="1622024" y="1963924"/>
                </a:cubicBezTo>
                <a:cubicBezTo>
                  <a:pt x="1652425" y="1946618"/>
                  <a:pt x="1682825" y="1929312"/>
                  <a:pt x="1713225" y="1912007"/>
                </a:cubicBezTo>
                <a:cubicBezTo>
                  <a:pt x="1743625" y="1894701"/>
                  <a:pt x="1774385" y="1875533"/>
                  <a:pt x="1805506" y="1854502"/>
                </a:cubicBezTo>
                <a:cubicBezTo>
                  <a:pt x="1836627" y="1833471"/>
                  <a:pt x="1856511" y="1800604"/>
                  <a:pt x="1865159" y="1755902"/>
                </a:cubicBezTo>
                <a:cubicBezTo>
                  <a:pt x="1872610" y="1757344"/>
                  <a:pt x="1881861" y="1749473"/>
                  <a:pt x="1892915" y="1732288"/>
                </a:cubicBezTo>
                <a:cubicBezTo>
                  <a:pt x="1903969" y="1715104"/>
                  <a:pt x="1914663" y="1699783"/>
                  <a:pt x="1924995" y="1686322"/>
                </a:cubicBezTo>
                <a:lnTo>
                  <a:pt x="1922891" y="1647275"/>
                </a:lnTo>
                <a:lnTo>
                  <a:pt x="1920308" y="1650636"/>
                </a:lnTo>
                <a:lnTo>
                  <a:pt x="1922471" y="1639460"/>
                </a:lnTo>
                <a:lnTo>
                  <a:pt x="1922892" y="1647269"/>
                </a:lnTo>
                <a:lnTo>
                  <a:pt x="1966805" y="1590068"/>
                </a:lnTo>
                <a:cubicBezTo>
                  <a:pt x="1993479" y="1572042"/>
                  <a:pt x="2023879" y="1554736"/>
                  <a:pt x="2058005" y="1538151"/>
                </a:cubicBezTo>
                <a:cubicBezTo>
                  <a:pt x="2092130" y="1521566"/>
                  <a:pt x="2123251" y="1500535"/>
                  <a:pt x="2151367" y="1475058"/>
                </a:cubicBezTo>
                <a:cubicBezTo>
                  <a:pt x="2179484" y="1449581"/>
                  <a:pt x="2197146" y="1418218"/>
                  <a:pt x="2204353" y="1380966"/>
                </a:cubicBezTo>
                <a:cubicBezTo>
                  <a:pt x="2211802" y="1382407"/>
                  <a:pt x="2215167" y="1384991"/>
                  <a:pt x="2214446" y="1388716"/>
                </a:cubicBezTo>
                <a:cubicBezTo>
                  <a:pt x="2213725" y="1392441"/>
                  <a:pt x="2217091" y="1395025"/>
                  <a:pt x="2224541" y="1396466"/>
                </a:cubicBezTo>
                <a:cubicBezTo>
                  <a:pt x="2261792" y="1403673"/>
                  <a:pt x="2290268" y="1376333"/>
                  <a:pt x="2309971" y="1314448"/>
                </a:cubicBezTo>
                <a:cubicBezTo>
                  <a:pt x="2324748" y="1268033"/>
                  <a:pt x="2350746" y="1242268"/>
                  <a:pt x="2387966" y="1237151"/>
                </a:cubicBezTo>
                <a:close/>
                <a:moveTo>
                  <a:pt x="3504439" y="793244"/>
                </a:moveTo>
                <a:cubicBezTo>
                  <a:pt x="3608743" y="813423"/>
                  <a:pt x="3675855" y="836070"/>
                  <a:pt x="3705779" y="861181"/>
                </a:cubicBezTo>
                <a:cubicBezTo>
                  <a:pt x="3735702" y="886293"/>
                  <a:pt x="3751866" y="912609"/>
                  <a:pt x="3754270" y="940124"/>
                </a:cubicBezTo>
                <a:cubicBezTo>
                  <a:pt x="3756676" y="967642"/>
                  <a:pt x="3759082" y="995159"/>
                  <a:pt x="3761488" y="1022677"/>
                </a:cubicBezTo>
                <a:cubicBezTo>
                  <a:pt x="3763892" y="1050194"/>
                  <a:pt x="3789009" y="1080173"/>
                  <a:pt x="3836836" y="1112613"/>
                </a:cubicBezTo>
                <a:lnTo>
                  <a:pt x="3832512" y="1134964"/>
                </a:lnTo>
                <a:cubicBezTo>
                  <a:pt x="3829629" y="1149865"/>
                  <a:pt x="3830050" y="1157676"/>
                  <a:pt x="3833776" y="1158397"/>
                </a:cubicBezTo>
                <a:cubicBezTo>
                  <a:pt x="3837501" y="1159118"/>
                  <a:pt x="3838642" y="1163202"/>
                  <a:pt x="3837200" y="1170652"/>
                </a:cubicBezTo>
                <a:cubicBezTo>
                  <a:pt x="3829751" y="1169211"/>
                  <a:pt x="3819418" y="1182669"/>
                  <a:pt x="3806202" y="1211029"/>
                </a:cubicBezTo>
                <a:cubicBezTo>
                  <a:pt x="3792987" y="1239389"/>
                  <a:pt x="3782653" y="1252848"/>
                  <a:pt x="3775203" y="1251406"/>
                </a:cubicBezTo>
                <a:cubicBezTo>
                  <a:pt x="3778329" y="1275200"/>
                  <a:pt x="3776289" y="1305720"/>
                  <a:pt x="3769082" y="1342973"/>
                </a:cubicBezTo>
                <a:cubicBezTo>
                  <a:pt x="3761631" y="1341531"/>
                  <a:pt x="3748356" y="1360217"/>
                  <a:pt x="3729252" y="1399031"/>
                </a:cubicBezTo>
                <a:cubicBezTo>
                  <a:pt x="3710148" y="1437846"/>
                  <a:pt x="3681971" y="1453650"/>
                  <a:pt x="3644720" y="1446443"/>
                </a:cubicBezTo>
                <a:lnTo>
                  <a:pt x="3653733" y="1459779"/>
                </a:lnTo>
                <a:cubicBezTo>
                  <a:pt x="3613600" y="1467474"/>
                  <a:pt x="3579053" y="1476248"/>
                  <a:pt x="3550094" y="1486104"/>
                </a:cubicBezTo>
                <a:cubicBezTo>
                  <a:pt x="3521135" y="1495959"/>
                  <a:pt x="3480581" y="1495843"/>
                  <a:pt x="3428429" y="1485753"/>
                </a:cubicBezTo>
                <a:cubicBezTo>
                  <a:pt x="3398627" y="1479987"/>
                  <a:pt x="3386611" y="1462203"/>
                  <a:pt x="3392376" y="1432404"/>
                </a:cubicBezTo>
                <a:cubicBezTo>
                  <a:pt x="3393818" y="1424953"/>
                  <a:pt x="3402349" y="1420806"/>
                  <a:pt x="3417970" y="1419963"/>
                </a:cubicBezTo>
                <a:cubicBezTo>
                  <a:pt x="3433590" y="1419121"/>
                  <a:pt x="3442843" y="1411250"/>
                  <a:pt x="3445726" y="1396349"/>
                </a:cubicBezTo>
                <a:cubicBezTo>
                  <a:pt x="3448608" y="1381449"/>
                  <a:pt x="3434790" y="1372978"/>
                  <a:pt x="3404268" y="1370938"/>
                </a:cubicBezTo>
                <a:cubicBezTo>
                  <a:pt x="3373746" y="1368898"/>
                  <a:pt x="3359206" y="1364153"/>
                  <a:pt x="3360648" y="1356702"/>
                </a:cubicBezTo>
                <a:cubicBezTo>
                  <a:pt x="3345746" y="1353819"/>
                  <a:pt x="3317687" y="1329068"/>
                  <a:pt x="3276468" y="1282447"/>
                </a:cubicBezTo>
                <a:cubicBezTo>
                  <a:pt x="3235248" y="1235827"/>
                  <a:pt x="3220404" y="1182716"/>
                  <a:pt x="3231935" y="1123114"/>
                </a:cubicBezTo>
                <a:lnTo>
                  <a:pt x="3249232" y="1033711"/>
                </a:lnTo>
                <a:cubicBezTo>
                  <a:pt x="3249232" y="1033711"/>
                  <a:pt x="3253676" y="1030706"/>
                  <a:pt x="3262568" y="1024697"/>
                </a:cubicBezTo>
                <a:lnTo>
                  <a:pt x="3266892" y="1002347"/>
                </a:lnTo>
                <a:lnTo>
                  <a:pt x="3253556" y="1011361"/>
                </a:lnTo>
                <a:lnTo>
                  <a:pt x="3253312" y="973065"/>
                </a:lnTo>
                <a:lnTo>
                  <a:pt x="3248868" y="975672"/>
                </a:lnTo>
                <a:lnTo>
                  <a:pt x="3253192" y="953322"/>
                </a:lnTo>
                <a:lnTo>
                  <a:pt x="3253314" y="973061"/>
                </a:lnTo>
                <a:lnTo>
                  <a:pt x="3276665" y="959309"/>
                </a:lnTo>
                <a:cubicBezTo>
                  <a:pt x="3287754" y="946969"/>
                  <a:pt x="3300652" y="927724"/>
                  <a:pt x="3315371" y="901587"/>
                </a:cubicBezTo>
                <a:cubicBezTo>
                  <a:pt x="3344806" y="849313"/>
                  <a:pt x="3374425" y="826059"/>
                  <a:pt x="3404226" y="831825"/>
                </a:cubicBezTo>
                <a:lnTo>
                  <a:pt x="3393050" y="829662"/>
                </a:lnTo>
                <a:cubicBezTo>
                  <a:pt x="3394492" y="822212"/>
                  <a:pt x="3408972" y="817285"/>
                  <a:pt x="3436489" y="814879"/>
                </a:cubicBezTo>
                <a:cubicBezTo>
                  <a:pt x="3464007" y="812473"/>
                  <a:pt x="3486656" y="805263"/>
                  <a:pt x="3504439" y="793244"/>
                </a:cubicBezTo>
                <a:close/>
                <a:moveTo>
                  <a:pt x="2291668" y="824"/>
                </a:moveTo>
                <a:cubicBezTo>
                  <a:pt x="2303563" y="-739"/>
                  <a:pt x="2316962" y="-79"/>
                  <a:pt x="2331862" y="2804"/>
                </a:cubicBezTo>
                <a:cubicBezTo>
                  <a:pt x="2369114" y="10011"/>
                  <a:pt x="2406126" y="38426"/>
                  <a:pt x="2442899" y="88052"/>
                </a:cubicBezTo>
                <a:cubicBezTo>
                  <a:pt x="2479673" y="137676"/>
                  <a:pt x="2489411" y="207189"/>
                  <a:pt x="2472114" y="296593"/>
                </a:cubicBezTo>
                <a:cubicBezTo>
                  <a:pt x="2454332" y="308610"/>
                  <a:pt x="2438050" y="322850"/>
                  <a:pt x="2423272" y="339315"/>
                </a:cubicBezTo>
                <a:cubicBezTo>
                  <a:pt x="2408492" y="355778"/>
                  <a:pt x="2398221" y="378911"/>
                  <a:pt x="2392456" y="408712"/>
                </a:cubicBezTo>
                <a:cubicBezTo>
                  <a:pt x="2407356" y="411595"/>
                  <a:pt x="2411142" y="421987"/>
                  <a:pt x="2403813" y="439894"/>
                </a:cubicBezTo>
                <a:cubicBezTo>
                  <a:pt x="2396484" y="457798"/>
                  <a:pt x="2395104" y="474921"/>
                  <a:pt x="2399672" y="491264"/>
                </a:cubicBezTo>
                <a:cubicBezTo>
                  <a:pt x="2377321" y="486940"/>
                  <a:pt x="2357974" y="487060"/>
                  <a:pt x="2341632" y="491628"/>
                </a:cubicBezTo>
                <a:cubicBezTo>
                  <a:pt x="2325291" y="496196"/>
                  <a:pt x="2305944" y="496318"/>
                  <a:pt x="2283593" y="491994"/>
                </a:cubicBezTo>
                <a:cubicBezTo>
                  <a:pt x="2276144" y="490552"/>
                  <a:pt x="2269414" y="485386"/>
                  <a:pt x="2263405" y="476493"/>
                </a:cubicBezTo>
                <a:lnTo>
                  <a:pt x="2276743" y="467481"/>
                </a:lnTo>
                <a:cubicBezTo>
                  <a:pt x="2269292" y="466040"/>
                  <a:pt x="2258417" y="452341"/>
                  <a:pt x="2244114" y="426387"/>
                </a:cubicBezTo>
                <a:cubicBezTo>
                  <a:pt x="2229813" y="400433"/>
                  <a:pt x="2215213" y="386014"/>
                  <a:pt x="2200311" y="383131"/>
                </a:cubicBezTo>
                <a:lnTo>
                  <a:pt x="2189137" y="380969"/>
                </a:lnTo>
                <a:lnTo>
                  <a:pt x="2191299" y="369794"/>
                </a:lnTo>
                <a:cubicBezTo>
                  <a:pt x="2161498" y="364029"/>
                  <a:pt x="2143593" y="356700"/>
                  <a:pt x="2137584" y="347808"/>
                </a:cubicBezTo>
                <a:cubicBezTo>
                  <a:pt x="2131575" y="338915"/>
                  <a:pt x="2129290" y="330746"/>
                  <a:pt x="2130732" y="323295"/>
                </a:cubicBezTo>
                <a:cubicBezTo>
                  <a:pt x="2103815" y="302630"/>
                  <a:pt x="2093537" y="265860"/>
                  <a:pt x="2099903" y="212987"/>
                </a:cubicBezTo>
                <a:cubicBezTo>
                  <a:pt x="2106268" y="160115"/>
                  <a:pt x="2101999" y="132237"/>
                  <a:pt x="2087099" y="129354"/>
                </a:cubicBezTo>
                <a:cubicBezTo>
                  <a:pt x="2089982" y="114454"/>
                  <a:pt x="2118098" y="88977"/>
                  <a:pt x="2171447" y="52924"/>
                </a:cubicBezTo>
                <a:cubicBezTo>
                  <a:pt x="2198122" y="34898"/>
                  <a:pt x="2219991" y="21737"/>
                  <a:pt x="2237054" y="13446"/>
                </a:cubicBezTo>
                <a:lnTo>
                  <a:pt x="2265653" y="5452"/>
                </a:lnTo>
                <a:lnTo>
                  <a:pt x="2262648" y="1007"/>
                </a:lnTo>
                <a:cubicBezTo>
                  <a:pt x="2270097" y="2448"/>
                  <a:pt x="2279771" y="2388"/>
                  <a:pt x="2291668" y="82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3808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51721" y="495829"/>
            <a:ext cx="5040560" cy="5613444"/>
          </a:xfrm>
          <a:custGeom>
            <a:avLst/>
            <a:gdLst>
              <a:gd name="connsiteX0" fmla="*/ 2356915 w 4773255"/>
              <a:gd name="connsiteY0" fmla="*/ 59 h 5315759"/>
              <a:gd name="connsiteX1" fmla="*/ 2390926 w 4773255"/>
              <a:gd name="connsiteY1" fmla="*/ 40892 h 5315759"/>
              <a:gd name="connsiteX2" fmla="*/ 2406577 w 4773255"/>
              <a:gd name="connsiteY2" fmla="*/ 34772 h 5315759"/>
              <a:gd name="connsiteX3" fmla="*/ 2422228 w 4773255"/>
              <a:gd name="connsiteY3" fmla="*/ 28652 h 5315759"/>
              <a:gd name="connsiteX4" fmla="*/ 2466311 w 4773255"/>
              <a:gd name="connsiteY4" fmla="*/ 58329 h 5315759"/>
              <a:gd name="connsiteX5" fmla="*/ 2533791 w 4773255"/>
              <a:gd name="connsiteY5" fmla="*/ 129381 h 5315759"/>
              <a:gd name="connsiteX6" fmla="*/ 2643730 w 4773255"/>
              <a:gd name="connsiteY6" fmla="*/ 198266 h 5315759"/>
              <a:gd name="connsiteX7" fmla="*/ 2825803 w 4773255"/>
              <a:gd name="connsiteY7" fmla="*/ 220900 h 5315759"/>
              <a:gd name="connsiteX8" fmla="*/ 2892902 w 4773255"/>
              <a:gd name="connsiteY8" fmla="*/ 180227 h 5315759"/>
              <a:gd name="connsiteX9" fmla="*/ 2980688 w 4773255"/>
              <a:gd name="connsiteY9" fmla="*/ 127857 h 5315759"/>
              <a:gd name="connsiteX10" fmla="*/ 3071996 w 4773255"/>
              <a:gd name="connsiteY10" fmla="*/ 144481 h 5315759"/>
              <a:gd name="connsiteX11" fmla="*/ 3122471 w 4773255"/>
              <a:gd name="connsiteY11" fmla="*/ 195116 h 5315759"/>
              <a:gd name="connsiteX12" fmla="*/ 3172945 w 4773255"/>
              <a:gd name="connsiteY12" fmla="*/ 245751 h 5315759"/>
              <a:gd name="connsiteX13" fmla="*/ 3274867 w 4773255"/>
              <a:gd name="connsiteY13" fmla="*/ 261834 h 5315759"/>
              <a:gd name="connsiteX14" fmla="*/ 3295013 w 4773255"/>
              <a:gd name="connsiteY14" fmla="*/ 239521 h 5315759"/>
              <a:gd name="connsiteX15" fmla="*/ 3305086 w 4773255"/>
              <a:gd name="connsiteY15" fmla="*/ 228365 h 5315759"/>
              <a:gd name="connsiteX16" fmla="*/ 3413941 w 4773255"/>
              <a:gd name="connsiteY16" fmla="*/ 276020 h 5315759"/>
              <a:gd name="connsiteX17" fmla="*/ 3509853 w 4773255"/>
              <a:gd name="connsiteY17" fmla="*/ 382869 h 5315759"/>
              <a:gd name="connsiteX18" fmla="*/ 3621688 w 4773255"/>
              <a:gd name="connsiteY18" fmla="*/ 488905 h 5315759"/>
              <a:gd name="connsiteX19" fmla="*/ 3767694 w 4773255"/>
              <a:gd name="connsiteY19" fmla="*/ 534664 h 5315759"/>
              <a:gd name="connsiteX20" fmla="*/ 3845678 w 4773255"/>
              <a:gd name="connsiteY20" fmla="*/ 498757 h 5315759"/>
              <a:gd name="connsiteX21" fmla="*/ 3944892 w 4773255"/>
              <a:gd name="connsiteY21" fmla="*/ 461767 h 5315759"/>
              <a:gd name="connsiteX22" fmla="*/ 4000403 w 4773255"/>
              <a:gd name="connsiteY22" fmla="*/ 506823 h 5315759"/>
              <a:gd name="connsiteX23" fmla="*/ 4014539 w 4773255"/>
              <a:gd name="connsiteY23" fmla="*/ 575277 h 5315759"/>
              <a:gd name="connsiteX24" fmla="*/ 3996018 w 4773255"/>
              <a:gd name="connsiteY24" fmla="*/ 629433 h 5315759"/>
              <a:gd name="connsiteX25" fmla="*/ 3977498 w 4773255"/>
              <a:gd name="connsiteY25" fmla="*/ 683590 h 5315759"/>
              <a:gd name="connsiteX26" fmla="*/ 3995045 w 4773255"/>
              <a:gd name="connsiteY26" fmla="*/ 714621 h 5315759"/>
              <a:gd name="connsiteX27" fmla="*/ 4037072 w 4773255"/>
              <a:gd name="connsiteY27" fmla="*/ 808256 h 5315759"/>
              <a:gd name="connsiteX28" fmla="*/ 4084406 w 4773255"/>
              <a:gd name="connsiteY28" fmla="*/ 901621 h 5315759"/>
              <a:gd name="connsiteX29" fmla="*/ 4129031 w 4773255"/>
              <a:gd name="connsiteY29" fmla="*/ 941912 h 5315759"/>
              <a:gd name="connsiteX30" fmla="*/ 4187141 w 4773255"/>
              <a:gd name="connsiteY30" fmla="*/ 933625 h 5315759"/>
              <a:gd name="connsiteX31" fmla="*/ 4255865 w 4773255"/>
              <a:gd name="connsiteY31" fmla="*/ 924797 h 5315759"/>
              <a:gd name="connsiteX32" fmla="*/ 4342949 w 4773255"/>
              <a:gd name="connsiteY32" fmla="*/ 962921 h 5315759"/>
              <a:gd name="connsiteX33" fmla="*/ 4315981 w 4773255"/>
              <a:gd name="connsiteY33" fmla="*/ 1060078 h 5315759"/>
              <a:gd name="connsiteX34" fmla="*/ 4289013 w 4773255"/>
              <a:gd name="connsiteY34" fmla="*/ 1157235 h 5315759"/>
              <a:gd name="connsiteX35" fmla="*/ 4370358 w 4773255"/>
              <a:gd name="connsiteY35" fmla="*/ 1291432 h 5315759"/>
              <a:gd name="connsiteX36" fmla="*/ 4491994 w 4773255"/>
              <a:gd name="connsiteY36" fmla="*/ 1381005 h 5315759"/>
              <a:gd name="connsiteX37" fmla="*/ 4481380 w 4773255"/>
              <a:gd name="connsiteY37" fmla="*/ 1381546 h 5315759"/>
              <a:gd name="connsiteX38" fmla="*/ 4520156 w 4773255"/>
              <a:gd name="connsiteY38" fmla="*/ 1411494 h 5315759"/>
              <a:gd name="connsiteX39" fmla="*/ 4597980 w 4773255"/>
              <a:gd name="connsiteY39" fmla="*/ 1476696 h 5315759"/>
              <a:gd name="connsiteX40" fmla="*/ 4676616 w 4773255"/>
              <a:gd name="connsiteY40" fmla="*/ 1557821 h 5315759"/>
              <a:gd name="connsiteX41" fmla="*/ 4718914 w 4773255"/>
              <a:gd name="connsiteY41" fmla="*/ 1656764 h 5315759"/>
              <a:gd name="connsiteX42" fmla="*/ 4648404 w 4773255"/>
              <a:gd name="connsiteY42" fmla="*/ 1734859 h 5315759"/>
              <a:gd name="connsiteX43" fmla="*/ 4601832 w 4773255"/>
              <a:gd name="connsiteY43" fmla="*/ 1864943 h 5315759"/>
              <a:gd name="connsiteX44" fmla="*/ 4688213 w 4773255"/>
              <a:gd name="connsiteY44" fmla="*/ 1993562 h 5315759"/>
              <a:gd name="connsiteX45" fmla="*/ 4772969 w 4773255"/>
              <a:gd name="connsiteY45" fmla="*/ 2090338 h 5315759"/>
              <a:gd name="connsiteX46" fmla="*/ 4730350 w 4773255"/>
              <a:gd name="connsiteY46" fmla="*/ 2193614 h 5315759"/>
              <a:gd name="connsiteX47" fmla="*/ 4626913 w 4773255"/>
              <a:gd name="connsiteY47" fmla="*/ 2252105 h 5315759"/>
              <a:gd name="connsiteX48" fmla="*/ 4524017 w 4773255"/>
              <a:gd name="connsiteY48" fmla="*/ 2321210 h 5315759"/>
              <a:gd name="connsiteX49" fmla="*/ 4483024 w 4773255"/>
              <a:gd name="connsiteY49" fmla="*/ 2456331 h 5315759"/>
              <a:gd name="connsiteX50" fmla="*/ 4503009 w 4773255"/>
              <a:gd name="connsiteY50" fmla="*/ 2535128 h 5315759"/>
              <a:gd name="connsiteX51" fmla="*/ 4537290 w 4773255"/>
              <a:gd name="connsiteY51" fmla="*/ 2581268 h 5315759"/>
              <a:gd name="connsiteX52" fmla="*/ 4571843 w 4773255"/>
              <a:gd name="connsiteY52" fmla="*/ 2632716 h 5315759"/>
              <a:gd name="connsiteX53" fmla="*/ 4593182 w 4773255"/>
              <a:gd name="connsiteY53" fmla="*/ 2738049 h 5315759"/>
              <a:gd name="connsiteX54" fmla="*/ 4559824 w 4773255"/>
              <a:gd name="connsiteY54" fmla="*/ 2814248 h 5315759"/>
              <a:gd name="connsiteX55" fmla="*/ 4492454 w 4773255"/>
              <a:gd name="connsiteY55" fmla="*/ 2849613 h 5315759"/>
              <a:gd name="connsiteX56" fmla="*/ 4363995 w 4773255"/>
              <a:gd name="connsiteY56" fmla="*/ 2834885 h 5315759"/>
              <a:gd name="connsiteX57" fmla="*/ 4278376 w 4773255"/>
              <a:gd name="connsiteY57" fmla="*/ 2929714 h 5315759"/>
              <a:gd name="connsiteX58" fmla="*/ 4250164 w 4773255"/>
              <a:gd name="connsiteY58" fmla="*/ 3106751 h 5315759"/>
              <a:gd name="connsiteX59" fmla="*/ 4258992 w 4773255"/>
              <a:gd name="connsiteY59" fmla="*/ 3175475 h 5315759"/>
              <a:gd name="connsiteX60" fmla="*/ 4287425 w 4773255"/>
              <a:gd name="connsiteY60" fmla="*/ 3211272 h 5315759"/>
              <a:gd name="connsiteX61" fmla="*/ 4235546 w 4773255"/>
              <a:gd name="connsiteY61" fmla="*/ 3341627 h 5315759"/>
              <a:gd name="connsiteX62" fmla="*/ 4184208 w 4773255"/>
              <a:gd name="connsiteY62" fmla="*/ 3482597 h 5315759"/>
              <a:gd name="connsiteX63" fmla="*/ 4217135 w 4773255"/>
              <a:gd name="connsiteY63" fmla="*/ 3502201 h 5315759"/>
              <a:gd name="connsiteX64" fmla="*/ 4240261 w 4773255"/>
              <a:gd name="connsiteY64" fmla="*/ 3538268 h 5315759"/>
              <a:gd name="connsiteX65" fmla="*/ 4254397 w 4773255"/>
              <a:gd name="connsiteY65" fmla="*/ 3606722 h 5315759"/>
              <a:gd name="connsiteX66" fmla="*/ 4239939 w 4773255"/>
              <a:gd name="connsiteY66" fmla="*/ 3740488 h 5315759"/>
              <a:gd name="connsiteX67" fmla="*/ 4159628 w 4773255"/>
              <a:gd name="connsiteY67" fmla="*/ 3835046 h 5315759"/>
              <a:gd name="connsiteX68" fmla="*/ 4111591 w 4773255"/>
              <a:gd name="connsiteY68" fmla="*/ 3832177 h 5315759"/>
              <a:gd name="connsiteX69" fmla="*/ 4063554 w 4773255"/>
              <a:gd name="connsiteY69" fmla="*/ 3829307 h 5315759"/>
              <a:gd name="connsiteX70" fmla="*/ 3978637 w 4773255"/>
              <a:gd name="connsiteY70" fmla="*/ 3833641 h 5315759"/>
              <a:gd name="connsiteX71" fmla="*/ 3902278 w 4773255"/>
              <a:gd name="connsiteY71" fmla="*/ 3901392 h 5315759"/>
              <a:gd name="connsiteX72" fmla="*/ 3819639 w 4773255"/>
              <a:gd name="connsiteY72" fmla="*/ 4054601 h 5315759"/>
              <a:gd name="connsiteX73" fmla="*/ 3827113 w 4773255"/>
              <a:gd name="connsiteY73" fmla="*/ 4096789 h 5315759"/>
              <a:gd name="connsiteX74" fmla="*/ 3835129 w 4773255"/>
              <a:gd name="connsiteY74" fmla="*/ 4149591 h 5315759"/>
              <a:gd name="connsiteX75" fmla="*/ 3804910 w 4773255"/>
              <a:gd name="connsiteY75" fmla="*/ 4183060 h 5315759"/>
              <a:gd name="connsiteX76" fmla="*/ 3774692 w 4773255"/>
              <a:gd name="connsiteY76" fmla="*/ 4216529 h 5315759"/>
              <a:gd name="connsiteX77" fmla="*/ 3714957 w 4773255"/>
              <a:gd name="connsiteY77" fmla="*/ 4192973 h 5315759"/>
              <a:gd name="connsiteX78" fmla="*/ 3676452 w 4773255"/>
              <a:gd name="connsiteY78" fmla="*/ 4168332 h 5315759"/>
              <a:gd name="connsiteX79" fmla="*/ 3644879 w 4773255"/>
              <a:gd name="connsiteY79" fmla="*/ 4175265 h 5315759"/>
              <a:gd name="connsiteX80" fmla="*/ 3623920 w 4773255"/>
              <a:gd name="connsiteY80" fmla="*/ 4181655 h 5315759"/>
              <a:gd name="connsiteX81" fmla="*/ 3677645 w 4773255"/>
              <a:gd name="connsiteY81" fmla="*/ 4295978 h 5315759"/>
              <a:gd name="connsiteX82" fmla="*/ 3708516 w 4773255"/>
              <a:gd name="connsiteY82" fmla="*/ 4379541 h 5315759"/>
              <a:gd name="connsiteX83" fmla="*/ 3670662 w 4773255"/>
              <a:gd name="connsiteY83" fmla="*/ 4471932 h 5315759"/>
              <a:gd name="connsiteX84" fmla="*/ 3608871 w 4773255"/>
              <a:gd name="connsiteY84" fmla="*/ 4512334 h 5315759"/>
              <a:gd name="connsiteX85" fmla="*/ 3520703 w 4773255"/>
              <a:gd name="connsiteY85" fmla="*/ 4452980 h 5315759"/>
              <a:gd name="connsiteX86" fmla="*/ 3518536 w 4773255"/>
              <a:gd name="connsiteY86" fmla="*/ 4410521 h 5315759"/>
              <a:gd name="connsiteX87" fmla="*/ 3439900 w 4773255"/>
              <a:gd name="connsiteY87" fmla="*/ 4329397 h 5315759"/>
              <a:gd name="connsiteX88" fmla="*/ 3393108 w 4773255"/>
              <a:gd name="connsiteY88" fmla="*/ 4246647 h 5315759"/>
              <a:gd name="connsiteX89" fmla="*/ 3231290 w 4773255"/>
              <a:gd name="connsiteY89" fmla="*/ 4308117 h 5315759"/>
              <a:gd name="connsiteX90" fmla="*/ 3148109 w 4773255"/>
              <a:gd name="connsiteY90" fmla="*/ 4450712 h 5315759"/>
              <a:gd name="connsiteX91" fmla="*/ 3173672 w 4773255"/>
              <a:gd name="connsiteY91" fmla="*/ 4534545 h 5315759"/>
              <a:gd name="connsiteX92" fmla="*/ 3175678 w 4773255"/>
              <a:gd name="connsiteY92" fmla="*/ 4678113 h 5315759"/>
              <a:gd name="connsiteX93" fmla="*/ 3167070 w 4773255"/>
              <a:gd name="connsiteY93" fmla="*/ 4822223 h 5315759"/>
              <a:gd name="connsiteX94" fmla="*/ 3088705 w 4773255"/>
              <a:gd name="connsiteY94" fmla="*/ 4746406 h 5315759"/>
              <a:gd name="connsiteX95" fmla="*/ 3045323 w 4773255"/>
              <a:gd name="connsiteY95" fmla="*/ 4626234 h 5315759"/>
              <a:gd name="connsiteX96" fmla="*/ 3002213 w 4773255"/>
              <a:gd name="connsiteY96" fmla="*/ 4511369 h 5315759"/>
              <a:gd name="connsiteX97" fmla="*/ 2914587 w 4773255"/>
              <a:gd name="connsiteY97" fmla="*/ 4462631 h 5315759"/>
              <a:gd name="connsiteX98" fmla="*/ 2817160 w 4773255"/>
              <a:gd name="connsiteY98" fmla="*/ 4430355 h 5315759"/>
              <a:gd name="connsiteX99" fmla="*/ 2759753 w 4773255"/>
              <a:gd name="connsiteY99" fmla="*/ 4348147 h 5315759"/>
              <a:gd name="connsiteX100" fmla="*/ 2697038 w 4773255"/>
              <a:gd name="connsiteY100" fmla="*/ 4266210 h 5315759"/>
              <a:gd name="connsiteX101" fmla="*/ 2594303 w 4773255"/>
              <a:gd name="connsiteY101" fmla="*/ 4234205 h 5315759"/>
              <a:gd name="connsiteX102" fmla="*/ 2507601 w 4773255"/>
              <a:gd name="connsiteY102" fmla="*/ 4307805 h 5315759"/>
              <a:gd name="connsiteX103" fmla="*/ 2478305 w 4773255"/>
              <a:gd name="connsiteY103" fmla="*/ 4463613 h 5315759"/>
              <a:gd name="connsiteX104" fmla="*/ 2470238 w 4773255"/>
              <a:gd name="connsiteY104" fmla="*/ 4618338 h 5315759"/>
              <a:gd name="connsiteX105" fmla="*/ 2447223 w 4773255"/>
              <a:gd name="connsiteY105" fmla="*/ 4688687 h 5315759"/>
              <a:gd name="connsiteX106" fmla="*/ 2387759 w 4773255"/>
              <a:gd name="connsiteY106" fmla="*/ 4670438 h 5315759"/>
              <a:gd name="connsiteX107" fmla="*/ 2378660 w 4773255"/>
              <a:gd name="connsiteY107" fmla="*/ 4596406 h 5315759"/>
              <a:gd name="connsiteX108" fmla="*/ 2396909 w 4773255"/>
              <a:gd name="connsiteY108" fmla="*/ 4536942 h 5315759"/>
              <a:gd name="connsiteX109" fmla="*/ 2414617 w 4773255"/>
              <a:gd name="connsiteY109" fmla="*/ 4466864 h 5315759"/>
              <a:gd name="connsiteX110" fmla="*/ 2348221 w 4773255"/>
              <a:gd name="connsiteY110" fmla="*/ 4417041 h 5315759"/>
              <a:gd name="connsiteX111" fmla="*/ 2303435 w 4773255"/>
              <a:gd name="connsiteY111" fmla="*/ 4477860 h 5315759"/>
              <a:gd name="connsiteX112" fmla="*/ 2194961 w 4773255"/>
              <a:gd name="connsiteY112" fmla="*/ 4541928 h 5315759"/>
              <a:gd name="connsiteX113" fmla="*/ 2091363 w 4773255"/>
              <a:gd name="connsiteY113" fmla="*/ 4701529 h 5315759"/>
              <a:gd name="connsiteX114" fmla="*/ 2061746 w 4773255"/>
              <a:gd name="connsiteY114" fmla="*/ 5059556 h 5315759"/>
              <a:gd name="connsiteX115" fmla="*/ 2060121 w 4773255"/>
              <a:gd name="connsiteY115" fmla="*/ 5027712 h 5315759"/>
              <a:gd name="connsiteX116" fmla="*/ 2044851 w 4773255"/>
              <a:gd name="connsiteY116" fmla="*/ 5145556 h 5315759"/>
              <a:gd name="connsiteX117" fmla="*/ 2006997 w 4773255"/>
              <a:gd name="connsiteY117" fmla="*/ 5237947 h 5315759"/>
              <a:gd name="connsiteX118" fmla="*/ 1935675 w 4773255"/>
              <a:gd name="connsiteY118" fmla="*/ 5300120 h 5315759"/>
              <a:gd name="connsiteX119" fmla="*/ 1893487 w 4773255"/>
              <a:gd name="connsiteY119" fmla="*/ 5307595 h 5315759"/>
              <a:gd name="connsiteX120" fmla="*/ 1840685 w 4773255"/>
              <a:gd name="connsiteY120" fmla="*/ 5315610 h 5315759"/>
              <a:gd name="connsiteX121" fmla="*/ 1741632 w 4773255"/>
              <a:gd name="connsiteY121" fmla="*/ 5251491 h 5315759"/>
              <a:gd name="connsiteX122" fmla="*/ 1705725 w 4773255"/>
              <a:gd name="connsiteY122" fmla="*/ 5173507 h 5315759"/>
              <a:gd name="connsiteX123" fmla="*/ 1724677 w 4773255"/>
              <a:gd name="connsiteY123" fmla="*/ 5023548 h 5315759"/>
              <a:gd name="connsiteX124" fmla="*/ 1783218 w 4773255"/>
              <a:gd name="connsiteY124" fmla="*/ 4919459 h 5315759"/>
              <a:gd name="connsiteX125" fmla="*/ 1842030 w 4773255"/>
              <a:gd name="connsiteY125" fmla="*/ 4820676 h 5315759"/>
              <a:gd name="connsiteX126" fmla="*/ 1862336 w 4773255"/>
              <a:gd name="connsiteY126" fmla="*/ 4697254 h 5315759"/>
              <a:gd name="connsiteX127" fmla="*/ 1802923 w 4773255"/>
              <a:gd name="connsiteY127" fmla="*/ 4471478 h 5315759"/>
              <a:gd name="connsiteX128" fmla="*/ 1742968 w 4773255"/>
              <a:gd name="connsiteY128" fmla="*/ 4235087 h 5315759"/>
              <a:gd name="connsiteX129" fmla="*/ 1752770 w 4773255"/>
              <a:gd name="connsiteY129" fmla="*/ 4218623 h 5315759"/>
              <a:gd name="connsiteX130" fmla="*/ 1762572 w 4773255"/>
              <a:gd name="connsiteY130" fmla="*/ 4202160 h 5315759"/>
              <a:gd name="connsiteX131" fmla="*/ 1677544 w 4773255"/>
              <a:gd name="connsiteY131" fmla="*/ 4100077 h 5315759"/>
              <a:gd name="connsiteX132" fmla="*/ 1510851 w 4773255"/>
              <a:gd name="connsiteY132" fmla="*/ 4066016 h 5315759"/>
              <a:gd name="connsiteX133" fmla="*/ 1407685 w 4773255"/>
              <a:gd name="connsiteY133" fmla="*/ 4129813 h 5315759"/>
              <a:gd name="connsiteX134" fmla="*/ 1304518 w 4773255"/>
              <a:gd name="connsiteY134" fmla="*/ 4193611 h 5315759"/>
              <a:gd name="connsiteX135" fmla="*/ 1315133 w 4773255"/>
              <a:gd name="connsiteY135" fmla="*/ 4193070 h 5315759"/>
              <a:gd name="connsiteX136" fmla="*/ 1208555 w 4773255"/>
              <a:gd name="connsiteY136" fmla="*/ 4294290 h 5315759"/>
              <a:gd name="connsiteX137" fmla="*/ 1107395 w 4773255"/>
              <a:gd name="connsiteY137" fmla="*/ 4501656 h 5315759"/>
              <a:gd name="connsiteX138" fmla="*/ 1106853 w 4773255"/>
              <a:gd name="connsiteY138" fmla="*/ 4491041 h 5315759"/>
              <a:gd name="connsiteX139" fmla="*/ 1048854 w 4773255"/>
              <a:gd name="connsiteY139" fmla="*/ 4605745 h 5315759"/>
              <a:gd name="connsiteX140" fmla="*/ 833803 w 4773255"/>
              <a:gd name="connsiteY140" fmla="*/ 4771033 h 5315759"/>
              <a:gd name="connsiteX141" fmla="*/ 811490 w 4773255"/>
              <a:gd name="connsiteY141" fmla="*/ 4750888 h 5315759"/>
              <a:gd name="connsiteX142" fmla="*/ 767948 w 4773255"/>
              <a:gd name="connsiteY142" fmla="*/ 4731826 h 5315759"/>
              <a:gd name="connsiteX143" fmla="*/ 754895 w 4773255"/>
              <a:gd name="connsiteY143" fmla="*/ 4684602 h 5315759"/>
              <a:gd name="connsiteX144" fmla="*/ 732312 w 4773255"/>
              <a:gd name="connsiteY144" fmla="*/ 4659149 h 5315759"/>
              <a:gd name="connsiteX145" fmla="*/ 782024 w 4773255"/>
              <a:gd name="connsiteY145" fmla="*/ 4486335 h 5315759"/>
              <a:gd name="connsiteX146" fmla="*/ 949039 w 4773255"/>
              <a:gd name="connsiteY146" fmla="*/ 4318177 h 5315759"/>
              <a:gd name="connsiteX147" fmla="*/ 938425 w 4773255"/>
              <a:gd name="connsiteY147" fmla="*/ 4318719 h 5315759"/>
              <a:gd name="connsiteX148" fmla="*/ 974492 w 4773255"/>
              <a:gd name="connsiteY148" fmla="*/ 4295594 h 5315759"/>
              <a:gd name="connsiteX149" fmla="*/ 1056158 w 4773255"/>
              <a:gd name="connsiteY149" fmla="*/ 4227572 h 5315759"/>
              <a:gd name="connsiteX150" fmla="*/ 1140694 w 4773255"/>
              <a:gd name="connsiteY150" fmla="*/ 4111513 h 5315759"/>
              <a:gd name="connsiteX151" fmla="*/ 1174214 w 4773255"/>
              <a:gd name="connsiteY151" fmla="*/ 3934205 h 5315759"/>
              <a:gd name="connsiteX152" fmla="*/ 1156937 w 4773255"/>
              <a:gd name="connsiteY152" fmla="*/ 3908481 h 5315759"/>
              <a:gd name="connsiteX153" fmla="*/ 1099801 w 4773255"/>
              <a:gd name="connsiteY153" fmla="*/ 3831581 h 5315759"/>
              <a:gd name="connsiteX154" fmla="*/ 994899 w 4773255"/>
              <a:gd name="connsiteY154" fmla="*/ 3757118 h 5315759"/>
              <a:gd name="connsiteX155" fmla="*/ 833784 w 4773255"/>
              <a:gd name="connsiteY155" fmla="*/ 3728093 h 5315759"/>
              <a:gd name="connsiteX156" fmla="*/ 739336 w 4773255"/>
              <a:gd name="connsiteY156" fmla="*/ 3754198 h 5315759"/>
              <a:gd name="connsiteX157" fmla="*/ 656044 w 4773255"/>
              <a:gd name="connsiteY157" fmla="*/ 3790376 h 5315759"/>
              <a:gd name="connsiteX158" fmla="*/ 667201 w 4773255"/>
              <a:gd name="connsiteY158" fmla="*/ 3800448 h 5315759"/>
              <a:gd name="connsiteX159" fmla="*/ 594524 w 4773255"/>
              <a:gd name="connsiteY159" fmla="*/ 3836085 h 5315759"/>
              <a:gd name="connsiteX160" fmla="*/ 510149 w 4773255"/>
              <a:gd name="connsiteY160" fmla="*/ 3851033 h 5315759"/>
              <a:gd name="connsiteX161" fmla="*/ 370965 w 4773255"/>
              <a:gd name="connsiteY161" fmla="*/ 3730430 h 5315759"/>
              <a:gd name="connsiteX162" fmla="*/ 195062 w 4773255"/>
              <a:gd name="connsiteY162" fmla="*/ 3515920 h 5315759"/>
              <a:gd name="connsiteX163" fmla="*/ 223926 w 4773255"/>
              <a:gd name="connsiteY163" fmla="*/ 3455915 h 5315759"/>
              <a:gd name="connsiteX164" fmla="*/ 264488 w 4773255"/>
              <a:gd name="connsiteY164" fmla="*/ 3416596 h 5315759"/>
              <a:gd name="connsiteX165" fmla="*/ 435837 w 4773255"/>
              <a:gd name="connsiteY165" fmla="*/ 3333355 h 5315759"/>
              <a:gd name="connsiteX166" fmla="*/ 457498 w 4773255"/>
              <a:gd name="connsiteY166" fmla="*/ 3236469 h 5315759"/>
              <a:gd name="connsiteX167" fmla="*/ 407726 w 4773255"/>
              <a:gd name="connsiteY167" fmla="*/ 3095339 h 5315759"/>
              <a:gd name="connsiteX168" fmla="*/ 313709 w 4773255"/>
              <a:gd name="connsiteY168" fmla="*/ 3025642 h 5315759"/>
              <a:gd name="connsiteX169" fmla="*/ 221318 w 4773255"/>
              <a:gd name="connsiteY169" fmla="*/ 2987788 h 5315759"/>
              <a:gd name="connsiteX170" fmla="*/ 176422 w 4773255"/>
              <a:gd name="connsiteY170" fmla="*/ 2942189 h 5315759"/>
              <a:gd name="connsiteX171" fmla="*/ 152484 w 4773255"/>
              <a:gd name="connsiteY171" fmla="*/ 2890200 h 5315759"/>
              <a:gd name="connsiteX172" fmla="*/ 197431 w 4773255"/>
              <a:gd name="connsiteY172" fmla="*/ 2728272 h 5315759"/>
              <a:gd name="connsiteX173" fmla="*/ 224669 w 4773255"/>
              <a:gd name="connsiteY173" fmla="*/ 2636422 h 5315759"/>
              <a:gd name="connsiteX174" fmla="*/ 291498 w 4773255"/>
              <a:gd name="connsiteY174" fmla="*/ 2590443 h 5315759"/>
              <a:gd name="connsiteX175" fmla="*/ 358596 w 4773255"/>
              <a:gd name="connsiteY175" fmla="*/ 2549770 h 5315759"/>
              <a:gd name="connsiteX176" fmla="*/ 387190 w 4773255"/>
              <a:gd name="connsiteY176" fmla="*/ 2484457 h 5315759"/>
              <a:gd name="connsiteX177" fmla="*/ 343267 w 4773255"/>
              <a:gd name="connsiteY177" fmla="*/ 2353671 h 5315759"/>
              <a:gd name="connsiteX178" fmla="*/ 292521 w 4773255"/>
              <a:gd name="connsiteY178" fmla="*/ 2297728 h 5315759"/>
              <a:gd name="connsiteX179" fmla="*/ 297016 w 4773255"/>
              <a:gd name="connsiteY179" fmla="*/ 2281535 h 5315759"/>
              <a:gd name="connsiteX180" fmla="*/ 301511 w 4773255"/>
              <a:gd name="connsiteY180" fmla="*/ 2265343 h 5315759"/>
              <a:gd name="connsiteX181" fmla="*/ 93061 w 4773255"/>
              <a:gd name="connsiteY181" fmla="*/ 2142953 h 5315759"/>
              <a:gd name="connsiteX182" fmla="*/ 289 w 4773255"/>
              <a:gd name="connsiteY182" fmla="*/ 1993376 h 5315759"/>
              <a:gd name="connsiteX183" fmla="*/ 183767 w 4773255"/>
              <a:gd name="connsiteY183" fmla="*/ 1835019 h 5315759"/>
              <a:gd name="connsiteX184" fmla="*/ 269768 w 4773255"/>
              <a:gd name="connsiteY184" fmla="*/ 1851915 h 5315759"/>
              <a:gd name="connsiteX185" fmla="*/ 313309 w 4773255"/>
              <a:gd name="connsiteY185" fmla="*/ 1870977 h 5315759"/>
              <a:gd name="connsiteX186" fmla="*/ 498142 w 4773255"/>
              <a:gd name="connsiteY186" fmla="*/ 1739157 h 5315759"/>
              <a:gd name="connsiteX187" fmla="*/ 541193 w 4773255"/>
              <a:gd name="connsiteY187" fmla="*/ 1540078 h 5315759"/>
              <a:gd name="connsiteX188" fmla="*/ 455624 w 4773255"/>
              <a:gd name="connsiteY188" fmla="*/ 1427381 h 5315759"/>
              <a:gd name="connsiteX189" fmla="*/ 369513 w 4773255"/>
              <a:gd name="connsiteY189" fmla="*/ 1304068 h 5315759"/>
              <a:gd name="connsiteX190" fmla="*/ 402330 w 4773255"/>
              <a:gd name="connsiteY190" fmla="*/ 1217255 h 5315759"/>
              <a:gd name="connsiteX191" fmla="*/ 532846 w 4773255"/>
              <a:gd name="connsiteY191" fmla="*/ 1168025 h 5315759"/>
              <a:gd name="connsiteX192" fmla="*/ 587544 w 4773255"/>
              <a:gd name="connsiteY192" fmla="*/ 1197160 h 5315759"/>
              <a:gd name="connsiteX193" fmla="*/ 706091 w 4773255"/>
              <a:gd name="connsiteY193" fmla="*/ 1121935 h 5315759"/>
              <a:gd name="connsiteX194" fmla="*/ 748168 w 4773255"/>
              <a:gd name="connsiteY194" fmla="*/ 1008044 h 5315759"/>
              <a:gd name="connsiteX195" fmla="*/ 722605 w 4773255"/>
              <a:gd name="connsiteY195" fmla="*/ 924210 h 5315759"/>
              <a:gd name="connsiteX196" fmla="*/ 696500 w 4773255"/>
              <a:gd name="connsiteY196" fmla="*/ 829762 h 5315759"/>
              <a:gd name="connsiteX197" fmla="*/ 740203 w 4773255"/>
              <a:gd name="connsiteY197" fmla="*/ 747715 h 5315759"/>
              <a:gd name="connsiteX198" fmla="*/ 829614 w 4773255"/>
              <a:gd name="connsiteY198" fmla="*/ 727188 h 5315759"/>
              <a:gd name="connsiteX199" fmla="*/ 874240 w 4773255"/>
              <a:gd name="connsiteY199" fmla="*/ 767479 h 5315759"/>
              <a:gd name="connsiteX200" fmla="*/ 970855 w 4773255"/>
              <a:gd name="connsiteY200" fmla="*/ 783833 h 5315759"/>
              <a:gd name="connsiteX201" fmla="*/ 1066005 w 4773255"/>
              <a:gd name="connsiteY201" fmla="*/ 667233 h 5315759"/>
              <a:gd name="connsiteX202" fmla="*/ 1120322 w 4773255"/>
              <a:gd name="connsiteY202" fmla="*/ 584644 h 5315759"/>
              <a:gd name="connsiteX203" fmla="*/ 1109708 w 4773255"/>
              <a:gd name="connsiteY203" fmla="*/ 585185 h 5315759"/>
              <a:gd name="connsiteX204" fmla="*/ 1189207 w 4773255"/>
              <a:gd name="connsiteY204" fmla="*/ 474705 h 5315759"/>
              <a:gd name="connsiteX205" fmla="*/ 1297139 w 4773255"/>
              <a:gd name="connsiteY205" fmla="*/ 400022 h 5315759"/>
              <a:gd name="connsiteX206" fmla="*/ 1395269 w 4773255"/>
              <a:gd name="connsiteY206" fmla="*/ 341802 h 5315759"/>
              <a:gd name="connsiteX207" fmla="*/ 1444821 w 4773255"/>
              <a:gd name="connsiteY207" fmla="*/ 270098 h 5315759"/>
              <a:gd name="connsiteX208" fmla="*/ 1455435 w 4773255"/>
              <a:gd name="connsiteY208" fmla="*/ 269557 h 5315759"/>
              <a:gd name="connsiteX209" fmla="*/ 1476123 w 4773255"/>
              <a:gd name="connsiteY209" fmla="*/ 257859 h 5315759"/>
              <a:gd name="connsiteX210" fmla="*/ 1496810 w 4773255"/>
              <a:gd name="connsiteY210" fmla="*/ 246160 h 5315759"/>
              <a:gd name="connsiteX211" fmla="*/ 1751832 w 4773255"/>
              <a:gd name="connsiteY211" fmla="*/ 238466 h 5315759"/>
              <a:gd name="connsiteX212" fmla="*/ 2007395 w 4773255"/>
              <a:gd name="connsiteY212" fmla="*/ 241385 h 5315759"/>
              <a:gd name="connsiteX213" fmla="*/ 2160926 w 4773255"/>
              <a:gd name="connsiteY213" fmla="*/ 121806 h 5315759"/>
              <a:gd name="connsiteX214" fmla="*/ 2356915 w 4773255"/>
              <a:gd name="connsiteY214" fmla="*/ 59 h 531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4773255" h="5315759">
                <a:moveTo>
                  <a:pt x="2356915" y="59"/>
                </a:moveTo>
                <a:cubicBezTo>
                  <a:pt x="2378144" y="-1024"/>
                  <a:pt x="2389481" y="12587"/>
                  <a:pt x="2390926" y="40892"/>
                </a:cubicBezTo>
                <a:cubicBezTo>
                  <a:pt x="2398002" y="40531"/>
                  <a:pt x="2403219" y="38491"/>
                  <a:pt x="2406577" y="34772"/>
                </a:cubicBezTo>
                <a:cubicBezTo>
                  <a:pt x="2409934" y="31054"/>
                  <a:pt x="2415151" y="29014"/>
                  <a:pt x="2422228" y="28652"/>
                </a:cubicBezTo>
                <a:cubicBezTo>
                  <a:pt x="2436381" y="27930"/>
                  <a:pt x="2451075" y="37822"/>
                  <a:pt x="2466311" y="58329"/>
                </a:cubicBezTo>
                <a:cubicBezTo>
                  <a:pt x="2481548" y="78836"/>
                  <a:pt x="2504041" y="102520"/>
                  <a:pt x="2533791" y="129381"/>
                </a:cubicBezTo>
                <a:cubicBezTo>
                  <a:pt x="2563542" y="156242"/>
                  <a:pt x="2600188" y="179203"/>
                  <a:pt x="2643730" y="198266"/>
                </a:cubicBezTo>
                <a:cubicBezTo>
                  <a:pt x="2687272" y="217328"/>
                  <a:pt x="2747963" y="224873"/>
                  <a:pt x="2825803" y="220900"/>
                </a:cubicBezTo>
                <a:cubicBezTo>
                  <a:pt x="2839956" y="220177"/>
                  <a:pt x="2862322" y="206620"/>
                  <a:pt x="2892902" y="180227"/>
                </a:cubicBezTo>
                <a:cubicBezTo>
                  <a:pt x="2923482" y="153835"/>
                  <a:pt x="2952744" y="136378"/>
                  <a:pt x="2980688" y="127857"/>
                </a:cubicBezTo>
                <a:cubicBezTo>
                  <a:pt x="3023147" y="125690"/>
                  <a:pt x="3053583" y="131231"/>
                  <a:pt x="3071996" y="144481"/>
                </a:cubicBezTo>
                <a:cubicBezTo>
                  <a:pt x="3090409" y="157731"/>
                  <a:pt x="3107234" y="174609"/>
                  <a:pt x="3122471" y="195116"/>
                </a:cubicBezTo>
                <a:cubicBezTo>
                  <a:pt x="3137707" y="215623"/>
                  <a:pt x="3154532" y="232501"/>
                  <a:pt x="3172945" y="245751"/>
                </a:cubicBezTo>
                <a:cubicBezTo>
                  <a:pt x="3191358" y="259001"/>
                  <a:pt x="3225333" y="264362"/>
                  <a:pt x="3274867" y="261834"/>
                </a:cubicBezTo>
                <a:cubicBezTo>
                  <a:pt x="3274867" y="261834"/>
                  <a:pt x="3281583" y="254396"/>
                  <a:pt x="3295013" y="239521"/>
                </a:cubicBezTo>
                <a:cubicBezTo>
                  <a:pt x="3294652" y="232445"/>
                  <a:pt x="3298009" y="228726"/>
                  <a:pt x="3305086" y="228365"/>
                </a:cubicBezTo>
                <a:cubicBezTo>
                  <a:pt x="3347544" y="226198"/>
                  <a:pt x="3383829" y="242083"/>
                  <a:pt x="3413941" y="276020"/>
                </a:cubicBezTo>
                <a:cubicBezTo>
                  <a:pt x="3444052" y="309958"/>
                  <a:pt x="3476023" y="345574"/>
                  <a:pt x="3509853" y="382869"/>
                </a:cubicBezTo>
                <a:cubicBezTo>
                  <a:pt x="3543684" y="420164"/>
                  <a:pt x="3580962" y="455509"/>
                  <a:pt x="3621688" y="488905"/>
                </a:cubicBezTo>
                <a:cubicBezTo>
                  <a:pt x="3662414" y="522300"/>
                  <a:pt x="3711083" y="537553"/>
                  <a:pt x="3767694" y="534664"/>
                </a:cubicBezTo>
                <a:cubicBezTo>
                  <a:pt x="3795999" y="533219"/>
                  <a:pt x="3821994" y="521250"/>
                  <a:pt x="3845678" y="498757"/>
                </a:cubicBezTo>
                <a:cubicBezTo>
                  <a:pt x="3869362" y="476264"/>
                  <a:pt x="3902433" y="463934"/>
                  <a:pt x="3944892" y="461767"/>
                </a:cubicBezTo>
                <a:cubicBezTo>
                  <a:pt x="3973197" y="460322"/>
                  <a:pt x="3991701" y="475341"/>
                  <a:pt x="4000403" y="506823"/>
                </a:cubicBezTo>
                <a:cubicBezTo>
                  <a:pt x="4009104" y="538306"/>
                  <a:pt x="4013816" y="561124"/>
                  <a:pt x="4014539" y="575277"/>
                </a:cubicBezTo>
                <a:cubicBezTo>
                  <a:pt x="4015622" y="596506"/>
                  <a:pt x="4009449" y="614558"/>
                  <a:pt x="3996018" y="629433"/>
                </a:cubicBezTo>
                <a:cubicBezTo>
                  <a:pt x="3982588" y="644308"/>
                  <a:pt x="3976414" y="662361"/>
                  <a:pt x="3977498" y="683590"/>
                </a:cubicBezTo>
                <a:cubicBezTo>
                  <a:pt x="3977137" y="676514"/>
                  <a:pt x="3982986" y="686857"/>
                  <a:pt x="3995045" y="714621"/>
                </a:cubicBezTo>
                <a:cubicBezTo>
                  <a:pt x="4007104" y="742385"/>
                  <a:pt x="4021113" y="773597"/>
                  <a:pt x="4037072" y="808256"/>
                </a:cubicBezTo>
                <a:cubicBezTo>
                  <a:pt x="4053030" y="842916"/>
                  <a:pt x="4068809" y="874038"/>
                  <a:pt x="4084406" y="901621"/>
                </a:cubicBezTo>
                <a:cubicBezTo>
                  <a:pt x="4100003" y="929204"/>
                  <a:pt x="4114879" y="942635"/>
                  <a:pt x="4129031" y="941912"/>
                </a:cubicBezTo>
                <a:cubicBezTo>
                  <a:pt x="4143184" y="941190"/>
                  <a:pt x="4162554" y="938428"/>
                  <a:pt x="4187141" y="933625"/>
                </a:cubicBezTo>
                <a:cubicBezTo>
                  <a:pt x="4211728" y="928823"/>
                  <a:pt x="4234636" y="925880"/>
                  <a:pt x="4255865" y="924797"/>
                </a:cubicBezTo>
                <a:cubicBezTo>
                  <a:pt x="4312476" y="921907"/>
                  <a:pt x="4341504" y="934616"/>
                  <a:pt x="4342949" y="962921"/>
                </a:cubicBezTo>
                <a:cubicBezTo>
                  <a:pt x="4344032" y="984150"/>
                  <a:pt x="4335043" y="1016536"/>
                  <a:pt x="4315981" y="1060078"/>
                </a:cubicBezTo>
                <a:cubicBezTo>
                  <a:pt x="4296919" y="1103620"/>
                  <a:pt x="4287929" y="1136005"/>
                  <a:pt x="4289013" y="1157235"/>
                </a:cubicBezTo>
                <a:cubicBezTo>
                  <a:pt x="4291180" y="1199693"/>
                  <a:pt x="4318295" y="1244426"/>
                  <a:pt x="4370358" y="1291432"/>
                </a:cubicBezTo>
                <a:cubicBezTo>
                  <a:pt x="4422421" y="1338439"/>
                  <a:pt x="4462966" y="1368296"/>
                  <a:pt x="4491994" y="1381005"/>
                </a:cubicBezTo>
                <a:lnTo>
                  <a:pt x="4481380" y="1381546"/>
                </a:lnTo>
                <a:cubicBezTo>
                  <a:pt x="4481380" y="1381546"/>
                  <a:pt x="4494305" y="1391529"/>
                  <a:pt x="4520156" y="1411494"/>
                </a:cubicBezTo>
                <a:cubicBezTo>
                  <a:pt x="4546007" y="1431459"/>
                  <a:pt x="4571948" y="1453193"/>
                  <a:pt x="4597980" y="1476696"/>
                </a:cubicBezTo>
                <a:cubicBezTo>
                  <a:pt x="4624011" y="1500200"/>
                  <a:pt x="4650223" y="1527241"/>
                  <a:pt x="4676616" y="1557821"/>
                </a:cubicBezTo>
                <a:cubicBezTo>
                  <a:pt x="4703009" y="1588401"/>
                  <a:pt x="4717108" y="1621382"/>
                  <a:pt x="4718914" y="1656764"/>
                </a:cubicBezTo>
                <a:cubicBezTo>
                  <a:pt x="4704761" y="1657486"/>
                  <a:pt x="4681258" y="1683518"/>
                  <a:pt x="4648404" y="1734859"/>
                </a:cubicBezTo>
                <a:cubicBezTo>
                  <a:pt x="4615550" y="1786199"/>
                  <a:pt x="4600026" y="1829561"/>
                  <a:pt x="4601832" y="1864943"/>
                </a:cubicBezTo>
                <a:cubicBezTo>
                  <a:pt x="4604721" y="1921554"/>
                  <a:pt x="4633515" y="1964427"/>
                  <a:pt x="4688213" y="1993562"/>
                </a:cubicBezTo>
                <a:cubicBezTo>
                  <a:pt x="4742912" y="2022697"/>
                  <a:pt x="4771164" y="2054956"/>
                  <a:pt x="4772969" y="2090338"/>
                </a:cubicBezTo>
                <a:cubicBezTo>
                  <a:pt x="4775498" y="2139873"/>
                  <a:pt x="4761291" y="2174298"/>
                  <a:pt x="4730350" y="2193614"/>
                </a:cubicBezTo>
                <a:cubicBezTo>
                  <a:pt x="4699409" y="2212931"/>
                  <a:pt x="4664930" y="2232428"/>
                  <a:pt x="4626913" y="2252105"/>
                </a:cubicBezTo>
                <a:cubicBezTo>
                  <a:pt x="4588896" y="2271783"/>
                  <a:pt x="4554597" y="2294818"/>
                  <a:pt x="4524017" y="2321210"/>
                </a:cubicBezTo>
                <a:cubicBezTo>
                  <a:pt x="4493438" y="2347603"/>
                  <a:pt x="4479773" y="2392643"/>
                  <a:pt x="4483024" y="2456331"/>
                </a:cubicBezTo>
                <a:cubicBezTo>
                  <a:pt x="4484829" y="2491713"/>
                  <a:pt x="4491491" y="2517979"/>
                  <a:pt x="4503009" y="2535128"/>
                </a:cubicBezTo>
                <a:cubicBezTo>
                  <a:pt x="4514526" y="2552277"/>
                  <a:pt x="4525953" y="2567657"/>
                  <a:pt x="4537290" y="2581268"/>
                </a:cubicBezTo>
                <a:cubicBezTo>
                  <a:pt x="4548627" y="2594879"/>
                  <a:pt x="4560145" y="2612029"/>
                  <a:pt x="4571843" y="2632716"/>
                </a:cubicBezTo>
                <a:cubicBezTo>
                  <a:pt x="4583541" y="2653404"/>
                  <a:pt x="4590654" y="2688515"/>
                  <a:pt x="4593182" y="2738049"/>
                </a:cubicBezTo>
                <a:cubicBezTo>
                  <a:pt x="4594988" y="2773432"/>
                  <a:pt x="4583869" y="2798831"/>
                  <a:pt x="4559824" y="2814248"/>
                </a:cubicBezTo>
                <a:cubicBezTo>
                  <a:pt x="4535779" y="2829665"/>
                  <a:pt x="4513322" y="2841453"/>
                  <a:pt x="4492454" y="2849613"/>
                </a:cubicBezTo>
                <a:cubicBezTo>
                  <a:pt x="4464148" y="2851058"/>
                  <a:pt x="4421329" y="2846148"/>
                  <a:pt x="4363995" y="2834885"/>
                </a:cubicBezTo>
                <a:cubicBezTo>
                  <a:pt x="4328613" y="2836691"/>
                  <a:pt x="4300073" y="2868300"/>
                  <a:pt x="4278376" y="2929714"/>
                </a:cubicBezTo>
                <a:cubicBezTo>
                  <a:pt x="4256678" y="2991127"/>
                  <a:pt x="4247274" y="3050140"/>
                  <a:pt x="4250164" y="3106751"/>
                </a:cubicBezTo>
                <a:cubicBezTo>
                  <a:pt x="4251247" y="3127980"/>
                  <a:pt x="4254190" y="3150888"/>
                  <a:pt x="4258992" y="3175475"/>
                </a:cubicBezTo>
                <a:cubicBezTo>
                  <a:pt x="4263795" y="3200062"/>
                  <a:pt x="4273272" y="3211994"/>
                  <a:pt x="4287425" y="3211272"/>
                </a:cubicBezTo>
                <a:cubicBezTo>
                  <a:pt x="4290676" y="3274960"/>
                  <a:pt x="4273382" y="3318411"/>
                  <a:pt x="4235546" y="3341627"/>
                </a:cubicBezTo>
                <a:cubicBezTo>
                  <a:pt x="4197709" y="3364843"/>
                  <a:pt x="4180596" y="3411833"/>
                  <a:pt x="4184208" y="3482597"/>
                </a:cubicBezTo>
                <a:cubicBezTo>
                  <a:pt x="4191285" y="3482235"/>
                  <a:pt x="4202260" y="3488770"/>
                  <a:pt x="4217135" y="3502201"/>
                </a:cubicBezTo>
                <a:cubicBezTo>
                  <a:pt x="4224934" y="3515992"/>
                  <a:pt x="4232643" y="3528015"/>
                  <a:pt x="4240261" y="3538268"/>
                </a:cubicBezTo>
                <a:cubicBezTo>
                  <a:pt x="4247879" y="3548522"/>
                  <a:pt x="4252591" y="3571339"/>
                  <a:pt x="4254397" y="3606722"/>
                </a:cubicBezTo>
                <a:cubicBezTo>
                  <a:pt x="4255841" y="3635027"/>
                  <a:pt x="4251022" y="3679616"/>
                  <a:pt x="4239939" y="3740488"/>
                </a:cubicBezTo>
                <a:cubicBezTo>
                  <a:pt x="4228857" y="3801359"/>
                  <a:pt x="4202086" y="3832879"/>
                  <a:pt x="4159628" y="3835046"/>
                </a:cubicBezTo>
                <a:cubicBezTo>
                  <a:pt x="4145475" y="3835768"/>
                  <a:pt x="4129462" y="3834812"/>
                  <a:pt x="4111591" y="3832177"/>
                </a:cubicBezTo>
                <a:cubicBezTo>
                  <a:pt x="4093719" y="3829541"/>
                  <a:pt x="4077707" y="3828585"/>
                  <a:pt x="4063554" y="3829307"/>
                </a:cubicBezTo>
                <a:lnTo>
                  <a:pt x="3978637" y="3833641"/>
                </a:lnTo>
                <a:cubicBezTo>
                  <a:pt x="3985714" y="3833280"/>
                  <a:pt x="3960261" y="3855863"/>
                  <a:pt x="3902278" y="3901392"/>
                </a:cubicBezTo>
                <a:cubicBezTo>
                  <a:pt x="3844296" y="3946920"/>
                  <a:pt x="3816749" y="3997990"/>
                  <a:pt x="3819639" y="4054601"/>
                </a:cubicBezTo>
                <a:cubicBezTo>
                  <a:pt x="3820361" y="4068754"/>
                  <a:pt x="3822852" y="4082817"/>
                  <a:pt x="3827113" y="4096789"/>
                </a:cubicBezTo>
                <a:cubicBezTo>
                  <a:pt x="3831374" y="4110761"/>
                  <a:pt x="3834046" y="4128362"/>
                  <a:pt x="3835129" y="4149591"/>
                </a:cubicBezTo>
                <a:cubicBezTo>
                  <a:pt x="3836213" y="4170820"/>
                  <a:pt x="3826140" y="4181977"/>
                  <a:pt x="3804910" y="4183060"/>
                </a:cubicBezTo>
                <a:cubicBezTo>
                  <a:pt x="3783681" y="4184144"/>
                  <a:pt x="3773608" y="4195300"/>
                  <a:pt x="3774692" y="4216529"/>
                </a:cubicBezTo>
                <a:cubicBezTo>
                  <a:pt x="3732234" y="4218696"/>
                  <a:pt x="3712322" y="4210844"/>
                  <a:pt x="3714957" y="4192973"/>
                </a:cubicBezTo>
                <a:cubicBezTo>
                  <a:pt x="3717592" y="4175101"/>
                  <a:pt x="3704757" y="4166888"/>
                  <a:pt x="3676452" y="4168332"/>
                </a:cubicBezTo>
                <a:cubicBezTo>
                  <a:pt x="3662299" y="4169055"/>
                  <a:pt x="3651774" y="4171365"/>
                  <a:pt x="3644879" y="4175265"/>
                </a:cubicBezTo>
                <a:cubicBezTo>
                  <a:pt x="3637983" y="4179164"/>
                  <a:pt x="3630997" y="4181294"/>
                  <a:pt x="3623920" y="4181655"/>
                </a:cubicBezTo>
                <a:cubicBezTo>
                  <a:pt x="3639879" y="4216315"/>
                  <a:pt x="3657787" y="4254422"/>
                  <a:pt x="3677645" y="4295978"/>
                </a:cubicBezTo>
                <a:cubicBezTo>
                  <a:pt x="3697503" y="4337534"/>
                  <a:pt x="3707794" y="4365388"/>
                  <a:pt x="3708516" y="4379541"/>
                </a:cubicBezTo>
                <a:cubicBezTo>
                  <a:pt x="3710322" y="4414923"/>
                  <a:pt x="3697704" y="4445720"/>
                  <a:pt x="3670662" y="4471932"/>
                </a:cubicBezTo>
                <a:cubicBezTo>
                  <a:pt x="3643621" y="4498144"/>
                  <a:pt x="3623024" y="4511611"/>
                  <a:pt x="3608871" y="4512334"/>
                </a:cubicBezTo>
                <a:cubicBezTo>
                  <a:pt x="3552260" y="4515223"/>
                  <a:pt x="3522870" y="4495438"/>
                  <a:pt x="3520703" y="4452980"/>
                </a:cubicBezTo>
                <a:lnTo>
                  <a:pt x="3518536" y="4410521"/>
                </a:lnTo>
                <a:cubicBezTo>
                  <a:pt x="3490231" y="4411966"/>
                  <a:pt x="3464019" y="4384924"/>
                  <a:pt x="3439900" y="4329397"/>
                </a:cubicBezTo>
                <a:cubicBezTo>
                  <a:pt x="3415782" y="4273869"/>
                  <a:pt x="3400184" y="4246286"/>
                  <a:pt x="3393108" y="4246647"/>
                </a:cubicBezTo>
                <a:cubicBezTo>
                  <a:pt x="3343573" y="4249175"/>
                  <a:pt x="3289634" y="4269665"/>
                  <a:pt x="3231290" y="4308117"/>
                </a:cubicBezTo>
                <a:cubicBezTo>
                  <a:pt x="3172947" y="4346569"/>
                  <a:pt x="3145219" y="4394101"/>
                  <a:pt x="3148109" y="4450712"/>
                </a:cubicBezTo>
                <a:cubicBezTo>
                  <a:pt x="3149553" y="4479018"/>
                  <a:pt x="3158074" y="4506962"/>
                  <a:pt x="3173672" y="4534545"/>
                </a:cubicBezTo>
                <a:cubicBezTo>
                  <a:pt x="3176200" y="4584080"/>
                  <a:pt x="3176869" y="4631936"/>
                  <a:pt x="3175678" y="4678113"/>
                </a:cubicBezTo>
                <a:cubicBezTo>
                  <a:pt x="3174488" y="4724291"/>
                  <a:pt x="3171618" y="4772327"/>
                  <a:pt x="3167070" y="4822223"/>
                </a:cubicBezTo>
                <a:cubicBezTo>
                  <a:pt x="3130966" y="4809876"/>
                  <a:pt x="3104844" y="4784604"/>
                  <a:pt x="3088705" y="4746406"/>
                </a:cubicBezTo>
                <a:cubicBezTo>
                  <a:pt x="3072565" y="4708208"/>
                  <a:pt x="3058105" y="4668151"/>
                  <a:pt x="3045323" y="4626234"/>
                </a:cubicBezTo>
                <a:cubicBezTo>
                  <a:pt x="3032542" y="4584317"/>
                  <a:pt x="3018172" y="4546029"/>
                  <a:pt x="3002213" y="4511369"/>
                </a:cubicBezTo>
                <a:cubicBezTo>
                  <a:pt x="2986254" y="4476710"/>
                  <a:pt x="2957046" y="4460464"/>
                  <a:pt x="2914587" y="4462631"/>
                </a:cubicBezTo>
                <a:cubicBezTo>
                  <a:pt x="2872129" y="4464798"/>
                  <a:pt x="2839653" y="4454039"/>
                  <a:pt x="2817160" y="4430355"/>
                </a:cubicBezTo>
                <a:cubicBezTo>
                  <a:pt x="2794666" y="4406671"/>
                  <a:pt x="2775531" y="4379269"/>
                  <a:pt x="2759753" y="4348147"/>
                </a:cubicBezTo>
                <a:cubicBezTo>
                  <a:pt x="2743975" y="4317026"/>
                  <a:pt x="2723070" y="4289713"/>
                  <a:pt x="2697038" y="4266210"/>
                </a:cubicBezTo>
                <a:cubicBezTo>
                  <a:pt x="2671007" y="4242706"/>
                  <a:pt x="2636762" y="4232038"/>
                  <a:pt x="2594303" y="4234205"/>
                </a:cubicBezTo>
                <a:cubicBezTo>
                  <a:pt x="2551845" y="4236372"/>
                  <a:pt x="2522944" y="4260906"/>
                  <a:pt x="2507601" y="4307805"/>
                </a:cubicBezTo>
                <a:cubicBezTo>
                  <a:pt x="2492257" y="4354705"/>
                  <a:pt x="2482492" y="4406641"/>
                  <a:pt x="2478305" y="4463613"/>
                </a:cubicBezTo>
                <a:cubicBezTo>
                  <a:pt x="2474118" y="4520586"/>
                  <a:pt x="2471429" y="4572161"/>
                  <a:pt x="2470238" y="4618338"/>
                </a:cubicBezTo>
                <a:cubicBezTo>
                  <a:pt x="2469048" y="4664515"/>
                  <a:pt x="2461376" y="4687965"/>
                  <a:pt x="2447223" y="4688687"/>
                </a:cubicBezTo>
                <a:cubicBezTo>
                  <a:pt x="2411841" y="4690493"/>
                  <a:pt x="2392020" y="4684410"/>
                  <a:pt x="2387759" y="4670438"/>
                </a:cubicBezTo>
                <a:cubicBezTo>
                  <a:pt x="2383499" y="4656465"/>
                  <a:pt x="2380466" y="4631788"/>
                  <a:pt x="2378660" y="4596406"/>
                </a:cubicBezTo>
                <a:cubicBezTo>
                  <a:pt x="2377215" y="4568101"/>
                  <a:pt x="2383298" y="4548279"/>
                  <a:pt x="2396909" y="4536942"/>
                </a:cubicBezTo>
                <a:cubicBezTo>
                  <a:pt x="2410520" y="4525605"/>
                  <a:pt x="2416423" y="4502246"/>
                  <a:pt x="2414617" y="4466864"/>
                </a:cubicBezTo>
                <a:cubicBezTo>
                  <a:pt x="2412811" y="4431482"/>
                  <a:pt x="2390679" y="4414874"/>
                  <a:pt x="2348221" y="4417041"/>
                </a:cubicBezTo>
                <a:cubicBezTo>
                  <a:pt x="2349666" y="4445347"/>
                  <a:pt x="2334737" y="4465620"/>
                  <a:pt x="2303435" y="4477860"/>
                </a:cubicBezTo>
                <a:cubicBezTo>
                  <a:pt x="2272133" y="4490099"/>
                  <a:pt x="2235975" y="4511455"/>
                  <a:pt x="2194961" y="4541928"/>
                </a:cubicBezTo>
                <a:cubicBezTo>
                  <a:pt x="2153947" y="4572401"/>
                  <a:pt x="2119414" y="4625601"/>
                  <a:pt x="2091363" y="4701529"/>
                </a:cubicBezTo>
                <a:cubicBezTo>
                  <a:pt x="2063311" y="4777456"/>
                  <a:pt x="2053439" y="4896798"/>
                  <a:pt x="2061746" y="5059556"/>
                </a:cubicBezTo>
                <a:lnTo>
                  <a:pt x="2060121" y="5027712"/>
                </a:lnTo>
                <a:cubicBezTo>
                  <a:pt x="2062288" y="5070170"/>
                  <a:pt x="2057198" y="5109452"/>
                  <a:pt x="2044851" y="5145556"/>
                </a:cubicBezTo>
                <a:cubicBezTo>
                  <a:pt x="2032504" y="5181660"/>
                  <a:pt x="2019886" y="5212458"/>
                  <a:pt x="2006997" y="5237947"/>
                </a:cubicBezTo>
                <a:cubicBezTo>
                  <a:pt x="1994109" y="5263437"/>
                  <a:pt x="1970334" y="5284161"/>
                  <a:pt x="1935675" y="5300120"/>
                </a:cubicBezTo>
                <a:cubicBezTo>
                  <a:pt x="1921522" y="5300842"/>
                  <a:pt x="1907459" y="5303334"/>
                  <a:pt x="1893487" y="5307595"/>
                </a:cubicBezTo>
                <a:cubicBezTo>
                  <a:pt x="1879515" y="5311855"/>
                  <a:pt x="1861914" y="5314527"/>
                  <a:pt x="1840685" y="5315610"/>
                </a:cubicBezTo>
                <a:cubicBezTo>
                  <a:pt x="1798227" y="5317777"/>
                  <a:pt x="1765209" y="5296404"/>
                  <a:pt x="1741632" y="5251491"/>
                </a:cubicBezTo>
                <a:cubicBezTo>
                  <a:pt x="1718055" y="5206578"/>
                  <a:pt x="1706086" y="5180583"/>
                  <a:pt x="1705725" y="5173507"/>
                </a:cubicBezTo>
                <a:cubicBezTo>
                  <a:pt x="1702475" y="5109819"/>
                  <a:pt x="1708792" y="5059833"/>
                  <a:pt x="1724677" y="5023548"/>
                </a:cubicBezTo>
                <a:cubicBezTo>
                  <a:pt x="1740562" y="4987263"/>
                  <a:pt x="1760076" y="4952567"/>
                  <a:pt x="1783218" y="4919459"/>
                </a:cubicBezTo>
                <a:cubicBezTo>
                  <a:pt x="1806360" y="4886350"/>
                  <a:pt x="1825964" y="4853423"/>
                  <a:pt x="1842030" y="4820676"/>
                </a:cubicBezTo>
                <a:cubicBezTo>
                  <a:pt x="1858096" y="4787930"/>
                  <a:pt x="1864865" y="4746789"/>
                  <a:pt x="1862336" y="4697254"/>
                </a:cubicBezTo>
                <a:cubicBezTo>
                  <a:pt x="1858364" y="4619414"/>
                  <a:pt x="1838559" y="4544155"/>
                  <a:pt x="1802923" y="4471478"/>
                </a:cubicBezTo>
                <a:cubicBezTo>
                  <a:pt x="1767287" y="4398801"/>
                  <a:pt x="1747302" y="4320004"/>
                  <a:pt x="1742968" y="4235087"/>
                </a:cubicBezTo>
                <a:cubicBezTo>
                  <a:pt x="1742607" y="4228011"/>
                  <a:pt x="1745874" y="4222523"/>
                  <a:pt x="1752770" y="4218623"/>
                </a:cubicBezTo>
                <a:cubicBezTo>
                  <a:pt x="1759666" y="4214724"/>
                  <a:pt x="1762933" y="4209236"/>
                  <a:pt x="1762572" y="4202160"/>
                </a:cubicBezTo>
                <a:cubicBezTo>
                  <a:pt x="1760405" y="4159701"/>
                  <a:pt x="1732062" y="4125674"/>
                  <a:pt x="1677544" y="4100077"/>
                </a:cubicBezTo>
                <a:cubicBezTo>
                  <a:pt x="1623027" y="4074480"/>
                  <a:pt x="1567462" y="4063126"/>
                  <a:pt x="1510851" y="4066016"/>
                </a:cubicBezTo>
                <a:cubicBezTo>
                  <a:pt x="1461316" y="4068544"/>
                  <a:pt x="1426928" y="4089810"/>
                  <a:pt x="1407685" y="4129813"/>
                </a:cubicBezTo>
                <a:cubicBezTo>
                  <a:pt x="1388442" y="4169817"/>
                  <a:pt x="1354053" y="4191083"/>
                  <a:pt x="1304518" y="4193611"/>
                </a:cubicBezTo>
                <a:lnTo>
                  <a:pt x="1315133" y="4193070"/>
                </a:lnTo>
                <a:cubicBezTo>
                  <a:pt x="1315494" y="4200146"/>
                  <a:pt x="1279968" y="4233886"/>
                  <a:pt x="1208555" y="4294290"/>
                </a:cubicBezTo>
                <a:cubicBezTo>
                  <a:pt x="1137142" y="4354693"/>
                  <a:pt x="1103422" y="4423815"/>
                  <a:pt x="1107395" y="4501656"/>
                </a:cubicBezTo>
                <a:lnTo>
                  <a:pt x="1106853" y="4491041"/>
                </a:lnTo>
                <a:cubicBezTo>
                  <a:pt x="1099777" y="4491402"/>
                  <a:pt x="1080444" y="4529637"/>
                  <a:pt x="1048854" y="4605745"/>
                </a:cubicBezTo>
                <a:cubicBezTo>
                  <a:pt x="1017265" y="4681853"/>
                  <a:pt x="945581" y="4736949"/>
                  <a:pt x="833803" y="4771033"/>
                </a:cubicBezTo>
                <a:cubicBezTo>
                  <a:pt x="833080" y="4756881"/>
                  <a:pt x="825643" y="4750166"/>
                  <a:pt x="811490" y="4750888"/>
                </a:cubicBezTo>
                <a:cubicBezTo>
                  <a:pt x="797337" y="4751610"/>
                  <a:pt x="782823" y="4745256"/>
                  <a:pt x="767948" y="4731826"/>
                </a:cubicBezTo>
                <a:cubicBezTo>
                  <a:pt x="760149" y="4718034"/>
                  <a:pt x="755798" y="4702293"/>
                  <a:pt x="754895" y="4684602"/>
                </a:cubicBezTo>
                <a:cubicBezTo>
                  <a:pt x="753993" y="4666911"/>
                  <a:pt x="746465" y="4658426"/>
                  <a:pt x="732312" y="4659149"/>
                </a:cubicBezTo>
                <a:cubicBezTo>
                  <a:pt x="743937" y="4608891"/>
                  <a:pt x="760507" y="4551287"/>
                  <a:pt x="782024" y="4486335"/>
                </a:cubicBezTo>
                <a:cubicBezTo>
                  <a:pt x="803541" y="4421383"/>
                  <a:pt x="859213" y="4365331"/>
                  <a:pt x="949039" y="4318177"/>
                </a:cubicBezTo>
                <a:lnTo>
                  <a:pt x="938425" y="4318719"/>
                </a:lnTo>
                <a:cubicBezTo>
                  <a:pt x="938425" y="4318719"/>
                  <a:pt x="950447" y="4311010"/>
                  <a:pt x="974492" y="4295594"/>
                </a:cubicBezTo>
                <a:cubicBezTo>
                  <a:pt x="998537" y="4280176"/>
                  <a:pt x="1025759" y="4257503"/>
                  <a:pt x="1056158" y="4227572"/>
                </a:cubicBezTo>
                <a:cubicBezTo>
                  <a:pt x="1086557" y="4197641"/>
                  <a:pt x="1114736" y="4158955"/>
                  <a:pt x="1140694" y="4111513"/>
                </a:cubicBezTo>
                <a:cubicBezTo>
                  <a:pt x="1166652" y="4064072"/>
                  <a:pt x="1177825" y="4004969"/>
                  <a:pt x="1174214" y="3934205"/>
                </a:cubicBezTo>
                <a:cubicBezTo>
                  <a:pt x="1174575" y="3941282"/>
                  <a:pt x="1168816" y="3932707"/>
                  <a:pt x="1156937" y="3908481"/>
                </a:cubicBezTo>
                <a:cubicBezTo>
                  <a:pt x="1145059" y="3884256"/>
                  <a:pt x="1126013" y="3858622"/>
                  <a:pt x="1099801" y="3831581"/>
                </a:cubicBezTo>
                <a:cubicBezTo>
                  <a:pt x="1073589" y="3804539"/>
                  <a:pt x="1038622" y="3779718"/>
                  <a:pt x="994899" y="3757118"/>
                </a:cubicBezTo>
                <a:cubicBezTo>
                  <a:pt x="951177" y="3734517"/>
                  <a:pt x="897472" y="3724842"/>
                  <a:pt x="833784" y="3728093"/>
                </a:cubicBezTo>
                <a:cubicBezTo>
                  <a:pt x="826708" y="3728454"/>
                  <a:pt x="795225" y="3737156"/>
                  <a:pt x="739336" y="3754198"/>
                </a:cubicBezTo>
                <a:cubicBezTo>
                  <a:pt x="711392" y="3762719"/>
                  <a:pt x="683628" y="3774778"/>
                  <a:pt x="656044" y="3790376"/>
                </a:cubicBezTo>
                <a:lnTo>
                  <a:pt x="667201" y="3800448"/>
                </a:lnTo>
                <a:cubicBezTo>
                  <a:pt x="639618" y="3816046"/>
                  <a:pt x="615392" y="3827925"/>
                  <a:pt x="594524" y="3836085"/>
                </a:cubicBezTo>
                <a:cubicBezTo>
                  <a:pt x="573656" y="3844245"/>
                  <a:pt x="545531" y="3849227"/>
                  <a:pt x="510149" y="3851033"/>
                </a:cubicBezTo>
                <a:cubicBezTo>
                  <a:pt x="460614" y="3853561"/>
                  <a:pt x="414219" y="3813360"/>
                  <a:pt x="370965" y="3730430"/>
                </a:cubicBezTo>
                <a:cubicBezTo>
                  <a:pt x="327711" y="3647499"/>
                  <a:pt x="269077" y="3575996"/>
                  <a:pt x="195062" y="3515920"/>
                </a:cubicBezTo>
                <a:cubicBezTo>
                  <a:pt x="208492" y="3501045"/>
                  <a:pt x="218114" y="3481043"/>
                  <a:pt x="223926" y="3455915"/>
                </a:cubicBezTo>
                <a:cubicBezTo>
                  <a:pt x="229738" y="3430786"/>
                  <a:pt x="243259" y="3417680"/>
                  <a:pt x="264488" y="3416596"/>
                </a:cubicBezTo>
                <a:cubicBezTo>
                  <a:pt x="362114" y="3383234"/>
                  <a:pt x="419229" y="3355487"/>
                  <a:pt x="435837" y="3333355"/>
                </a:cubicBezTo>
                <a:cubicBezTo>
                  <a:pt x="452444" y="3311223"/>
                  <a:pt x="459665" y="3278928"/>
                  <a:pt x="457498" y="3236469"/>
                </a:cubicBezTo>
                <a:cubicBezTo>
                  <a:pt x="454247" y="3172782"/>
                  <a:pt x="437657" y="3125738"/>
                  <a:pt x="407726" y="3095339"/>
                </a:cubicBezTo>
                <a:cubicBezTo>
                  <a:pt x="377795" y="3064940"/>
                  <a:pt x="346456" y="3041708"/>
                  <a:pt x="313709" y="3025642"/>
                </a:cubicBezTo>
                <a:cubicBezTo>
                  <a:pt x="280962" y="3009576"/>
                  <a:pt x="250165" y="2996958"/>
                  <a:pt x="221318" y="2987788"/>
                </a:cubicBezTo>
                <a:cubicBezTo>
                  <a:pt x="192471" y="2978618"/>
                  <a:pt x="177505" y="2963419"/>
                  <a:pt x="176422" y="2942189"/>
                </a:cubicBezTo>
                <a:cubicBezTo>
                  <a:pt x="174616" y="2906807"/>
                  <a:pt x="166637" y="2889477"/>
                  <a:pt x="152484" y="2890200"/>
                </a:cubicBezTo>
                <a:cubicBezTo>
                  <a:pt x="157755" y="2854457"/>
                  <a:pt x="172737" y="2800481"/>
                  <a:pt x="197431" y="2728272"/>
                </a:cubicBezTo>
                <a:cubicBezTo>
                  <a:pt x="195264" y="2685813"/>
                  <a:pt x="204343" y="2655197"/>
                  <a:pt x="224669" y="2636422"/>
                </a:cubicBezTo>
                <a:cubicBezTo>
                  <a:pt x="244996" y="2617648"/>
                  <a:pt x="267272" y="2602321"/>
                  <a:pt x="291498" y="2590443"/>
                </a:cubicBezTo>
                <a:cubicBezTo>
                  <a:pt x="315723" y="2578564"/>
                  <a:pt x="338090" y="2565006"/>
                  <a:pt x="358596" y="2549770"/>
                </a:cubicBezTo>
                <a:cubicBezTo>
                  <a:pt x="379103" y="2534534"/>
                  <a:pt x="388634" y="2512763"/>
                  <a:pt x="387190" y="2484457"/>
                </a:cubicBezTo>
                <a:cubicBezTo>
                  <a:pt x="384661" y="2434922"/>
                  <a:pt x="370020" y="2391327"/>
                  <a:pt x="343267" y="2353671"/>
                </a:cubicBezTo>
                <a:cubicBezTo>
                  <a:pt x="316513" y="2316014"/>
                  <a:pt x="299597" y="2297367"/>
                  <a:pt x="292521" y="2297728"/>
                </a:cubicBezTo>
                <a:cubicBezTo>
                  <a:pt x="292160" y="2290652"/>
                  <a:pt x="293658" y="2285254"/>
                  <a:pt x="297016" y="2281535"/>
                </a:cubicBezTo>
                <a:cubicBezTo>
                  <a:pt x="300373" y="2277817"/>
                  <a:pt x="301872" y="2272419"/>
                  <a:pt x="301511" y="2265343"/>
                </a:cubicBezTo>
                <a:cubicBezTo>
                  <a:pt x="221503" y="2226857"/>
                  <a:pt x="152020" y="2186061"/>
                  <a:pt x="93061" y="2142953"/>
                </a:cubicBezTo>
                <a:cubicBezTo>
                  <a:pt x="34102" y="2099846"/>
                  <a:pt x="3178" y="2049987"/>
                  <a:pt x="289" y="1993376"/>
                </a:cubicBezTo>
                <a:cubicBezTo>
                  <a:pt x="-4768" y="1894306"/>
                  <a:pt x="56392" y="1841520"/>
                  <a:pt x="183767" y="1835019"/>
                </a:cubicBezTo>
                <a:cubicBezTo>
                  <a:pt x="219149" y="1833214"/>
                  <a:pt x="247816" y="1838845"/>
                  <a:pt x="269768" y="1851915"/>
                </a:cubicBezTo>
                <a:cubicBezTo>
                  <a:pt x="291719" y="1864984"/>
                  <a:pt x="306233" y="1871338"/>
                  <a:pt x="313309" y="1870977"/>
                </a:cubicBezTo>
                <a:cubicBezTo>
                  <a:pt x="405303" y="1866282"/>
                  <a:pt x="466914" y="1822342"/>
                  <a:pt x="498142" y="1739157"/>
                </a:cubicBezTo>
                <a:cubicBezTo>
                  <a:pt x="529371" y="1655973"/>
                  <a:pt x="543721" y="1589613"/>
                  <a:pt x="541193" y="1540078"/>
                </a:cubicBezTo>
                <a:cubicBezTo>
                  <a:pt x="538665" y="1490543"/>
                  <a:pt x="510142" y="1452977"/>
                  <a:pt x="455624" y="1427381"/>
                </a:cubicBezTo>
                <a:cubicBezTo>
                  <a:pt x="401106" y="1401784"/>
                  <a:pt x="372403" y="1360680"/>
                  <a:pt x="369513" y="1304068"/>
                </a:cubicBezTo>
                <a:cubicBezTo>
                  <a:pt x="368069" y="1275763"/>
                  <a:pt x="379008" y="1246825"/>
                  <a:pt x="402330" y="1217255"/>
                </a:cubicBezTo>
                <a:cubicBezTo>
                  <a:pt x="425654" y="1187686"/>
                  <a:pt x="469159" y="1171275"/>
                  <a:pt x="532846" y="1168025"/>
                </a:cubicBezTo>
                <a:cubicBezTo>
                  <a:pt x="568228" y="1166219"/>
                  <a:pt x="586461" y="1175931"/>
                  <a:pt x="587544" y="1197160"/>
                </a:cubicBezTo>
                <a:cubicBezTo>
                  <a:pt x="637079" y="1194632"/>
                  <a:pt x="676595" y="1169557"/>
                  <a:pt x="706091" y="1121935"/>
                </a:cubicBezTo>
                <a:cubicBezTo>
                  <a:pt x="735587" y="1074313"/>
                  <a:pt x="749613" y="1036349"/>
                  <a:pt x="748168" y="1008044"/>
                </a:cubicBezTo>
                <a:cubicBezTo>
                  <a:pt x="746724" y="979738"/>
                  <a:pt x="738203" y="951794"/>
                  <a:pt x="722605" y="924210"/>
                </a:cubicBezTo>
                <a:cubicBezTo>
                  <a:pt x="707008" y="896627"/>
                  <a:pt x="698306" y="865144"/>
                  <a:pt x="696500" y="829762"/>
                </a:cubicBezTo>
                <a:cubicBezTo>
                  <a:pt x="693611" y="773151"/>
                  <a:pt x="708178" y="745802"/>
                  <a:pt x="740203" y="747715"/>
                </a:cubicBezTo>
                <a:cubicBezTo>
                  <a:pt x="772227" y="749628"/>
                  <a:pt x="802031" y="742785"/>
                  <a:pt x="829614" y="727188"/>
                </a:cubicBezTo>
                <a:cubicBezTo>
                  <a:pt x="830336" y="741341"/>
                  <a:pt x="845212" y="754771"/>
                  <a:pt x="874240" y="767479"/>
                </a:cubicBezTo>
                <a:cubicBezTo>
                  <a:pt x="903268" y="780187"/>
                  <a:pt x="935473" y="785639"/>
                  <a:pt x="970855" y="783833"/>
                </a:cubicBezTo>
                <a:cubicBezTo>
                  <a:pt x="1039813" y="744839"/>
                  <a:pt x="1071530" y="705972"/>
                  <a:pt x="1066005" y="667233"/>
                </a:cubicBezTo>
                <a:cubicBezTo>
                  <a:pt x="1060480" y="628493"/>
                  <a:pt x="1078586" y="600963"/>
                  <a:pt x="1120322" y="584644"/>
                </a:cubicBezTo>
                <a:lnTo>
                  <a:pt x="1109708" y="585185"/>
                </a:lnTo>
                <a:cubicBezTo>
                  <a:pt x="1128770" y="541643"/>
                  <a:pt x="1155270" y="504817"/>
                  <a:pt x="1189207" y="474705"/>
                </a:cubicBezTo>
                <a:cubicBezTo>
                  <a:pt x="1223144" y="444594"/>
                  <a:pt x="1259122" y="419699"/>
                  <a:pt x="1297139" y="400022"/>
                </a:cubicBezTo>
                <a:cubicBezTo>
                  <a:pt x="1335156" y="380344"/>
                  <a:pt x="1367866" y="360938"/>
                  <a:pt x="1395269" y="341802"/>
                </a:cubicBezTo>
                <a:cubicBezTo>
                  <a:pt x="1422672" y="322666"/>
                  <a:pt x="1439189" y="298765"/>
                  <a:pt x="1444821" y="270098"/>
                </a:cubicBezTo>
                <a:lnTo>
                  <a:pt x="1455435" y="269557"/>
                </a:lnTo>
                <a:cubicBezTo>
                  <a:pt x="1462512" y="269196"/>
                  <a:pt x="1469408" y="265296"/>
                  <a:pt x="1476123" y="257859"/>
                </a:cubicBezTo>
                <a:cubicBezTo>
                  <a:pt x="1482838" y="250421"/>
                  <a:pt x="1489734" y="246522"/>
                  <a:pt x="1496810" y="246160"/>
                </a:cubicBezTo>
                <a:cubicBezTo>
                  <a:pt x="1581727" y="241826"/>
                  <a:pt x="1666734" y="239262"/>
                  <a:pt x="1751832" y="238466"/>
                </a:cubicBezTo>
                <a:cubicBezTo>
                  <a:pt x="1836929" y="237670"/>
                  <a:pt x="1922117" y="238643"/>
                  <a:pt x="2007395" y="241385"/>
                </a:cubicBezTo>
                <a:cubicBezTo>
                  <a:pt x="2056930" y="238857"/>
                  <a:pt x="2108107" y="198997"/>
                  <a:pt x="2160926" y="121806"/>
                </a:cubicBezTo>
                <a:cubicBezTo>
                  <a:pt x="2213745" y="44614"/>
                  <a:pt x="2279074" y="4032"/>
                  <a:pt x="2356915" y="5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96269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411760" y="294725"/>
            <a:ext cx="4320480" cy="5888106"/>
          </a:xfrm>
          <a:custGeom>
            <a:avLst/>
            <a:gdLst>
              <a:gd name="connsiteX0" fmla="*/ 493558 w 3961118"/>
              <a:gd name="connsiteY0" fmla="*/ 5233835 h 5398354"/>
              <a:gd name="connsiteX1" fmla="*/ 547343 w 3961118"/>
              <a:gd name="connsiteY1" fmla="*/ 5255982 h 5398354"/>
              <a:gd name="connsiteX2" fmla="*/ 569491 w 3961118"/>
              <a:gd name="connsiteY2" fmla="*/ 5297111 h 5398354"/>
              <a:gd name="connsiteX3" fmla="*/ 556835 w 3961118"/>
              <a:gd name="connsiteY3" fmla="*/ 5341406 h 5398354"/>
              <a:gd name="connsiteX4" fmla="*/ 544179 w 3961118"/>
              <a:gd name="connsiteY4" fmla="*/ 5385700 h 5398354"/>
              <a:gd name="connsiteX5" fmla="*/ 506214 w 3961118"/>
              <a:gd name="connsiteY5" fmla="*/ 5392027 h 5398354"/>
              <a:gd name="connsiteX6" fmla="*/ 468248 w 3961118"/>
              <a:gd name="connsiteY6" fmla="*/ 5398354 h 5398354"/>
              <a:gd name="connsiteX7" fmla="*/ 417626 w 3961118"/>
              <a:gd name="connsiteY7" fmla="*/ 5363552 h 5398354"/>
              <a:gd name="connsiteX8" fmla="*/ 404971 w 3961118"/>
              <a:gd name="connsiteY8" fmla="*/ 5297111 h 5398354"/>
              <a:gd name="connsiteX9" fmla="*/ 433446 w 3961118"/>
              <a:gd name="connsiteY9" fmla="*/ 5249655 h 5398354"/>
              <a:gd name="connsiteX10" fmla="*/ 493558 w 3961118"/>
              <a:gd name="connsiteY10" fmla="*/ 5233835 h 5398354"/>
              <a:gd name="connsiteX11" fmla="*/ 1189600 w 3961118"/>
              <a:gd name="connsiteY11" fmla="*/ 4360620 h 5398354"/>
              <a:gd name="connsiteX12" fmla="*/ 1275024 w 3961118"/>
              <a:gd name="connsiteY12" fmla="*/ 4392257 h 5398354"/>
              <a:gd name="connsiteX13" fmla="*/ 1303498 w 3961118"/>
              <a:gd name="connsiteY13" fmla="*/ 4512483 h 5398354"/>
              <a:gd name="connsiteX14" fmla="*/ 1278188 w 3961118"/>
              <a:gd name="connsiteY14" fmla="*/ 4525138 h 5398354"/>
              <a:gd name="connsiteX15" fmla="*/ 1265532 w 3961118"/>
              <a:gd name="connsiteY15" fmla="*/ 4537794 h 5398354"/>
              <a:gd name="connsiteX16" fmla="*/ 1237057 w 3961118"/>
              <a:gd name="connsiteY16" fmla="*/ 4556777 h 5398354"/>
              <a:gd name="connsiteX17" fmla="*/ 1176945 w 3961118"/>
              <a:gd name="connsiteY17" fmla="*/ 4563104 h 5398354"/>
              <a:gd name="connsiteX18" fmla="*/ 1101013 w 3961118"/>
              <a:gd name="connsiteY18" fmla="*/ 4512483 h 5398354"/>
              <a:gd name="connsiteX19" fmla="*/ 1075702 w 3961118"/>
              <a:gd name="connsiteY19" fmla="*/ 4461861 h 5398354"/>
              <a:gd name="connsiteX20" fmla="*/ 1104177 w 3961118"/>
              <a:gd name="connsiteY20" fmla="*/ 4392257 h 5398354"/>
              <a:gd name="connsiteX21" fmla="*/ 1189600 w 3961118"/>
              <a:gd name="connsiteY21" fmla="*/ 4360620 h 5398354"/>
              <a:gd name="connsiteX22" fmla="*/ 1214911 w 3961118"/>
              <a:gd name="connsiteY22" fmla="*/ 4082200 h 5398354"/>
              <a:gd name="connsiteX23" fmla="*/ 1233893 w 3961118"/>
              <a:gd name="connsiteY23" fmla="*/ 4088527 h 5398354"/>
              <a:gd name="connsiteX24" fmla="*/ 1252876 w 3961118"/>
              <a:gd name="connsiteY24" fmla="*/ 4094856 h 5398354"/>
              <a:gd name="connsiteX25" fmla="*/ 1243385 w 3961118"/>
              <a:gd name="connsiteY25" fmla="*/ 4148641 h 5398354"/>
              <a:gd name="connsiteX26" fmla="*/ 1202255 w 3961118"/>
              <a:gd name="connsiteY26" fmla="*/ 4170787 h 5398354"/>
              <a:gd name="connsiteX27" fmla="*/ 1183272 w 3961118"/>
              <a:gd name="connsiteY27" fmla="*/ 4151805 h 5398354"/>
              <a:gd name="connsiteX28" fmla="*/ 1176945 w 3961118"/>
              <a:gd name="connsiteY28" fmla="*/ 4120166 h 5398354"/>
              <a:gd name="connsiteX29" fmla="*/ 1186437 w 3961118"/>
              <a:gd name="connsiteY29" fmla="*/ 4094856 h 5398354"/>
              <a:gd name="connsiteX30" fmla="*/ 1214911 w 3961118"/>
              <a:gd name="connsiteY30" fmla="*/ 4082200 h 5398354"/>
              <a:gd name="connsiteX31" fmla="*/ 3745977 w 3961118"/>
              <a:gd name="connsiteY31" fmla="*/ 3664574 h 5398354"/>
              <a:gd name="connsiteX32" fmla="*/ 3790270 w 3961118"/>
              <a:gd name="connsiteY32" fmla="*/ 3677230 h 5398354"/>
              <a:gd name="connsiteX33" fmla="*/ 3840891 w 3961118"/>
              <a:gd name="connsiteY33" fmla="*/ 3702541 h 5398354"/>
              <a:gd name="connsiteX34" fmla="*/ 3897840 w 3961118"/>
              <a:gd name="connsiteY34" fmla="*/ 3740507 h 5398354"/>
              <a:gd name="connsiteX35" fmla="*/ 3891513 w 3961118"/>
              <a:gd name="connsiteY35" fmla="*/ 3753161 h 5398354"/>
              <a:gd name="connsiteX36" fmla="*/ 3885184 w 3961118"/>
              <a:gd name="connsiteY36" fmla="*/ 3753161 h 5398354"/>
              <a:gd name="connsiteX37" fmla="*/ 3806089 w 3961118"/>
              <a:gd name="connsiteY37" fmla="*/ 3715195 h 5398354"/>
              <a:gd name="connsiteX38" fmla="*/ 3745977 w 3961118"/>
              <a:gd name="connsiteY38" fmla="*/ 3664574 h 5398354"/>
              <a:gd name="connsiteX39" fmla="*/ 3726995 w 3961118"/>
              <a:gd name="connsiteY39" fmla="*/ 3651920 h 5398354"/>
              <a:gd name="connsiteX40" fmla="*/ 3745978 w 3961118"/>
              <a:gd name="connsiteY40" fmla="*/ 3651920 h 5398354"/>
              <a:gd name="connsiteX41" fmla="*/ 3739649 w 3961118"/>
              <a:gd name="connsiteY41" fmla="*/ 3658249 h 5398354"/>
              <a:gd name="connsiteX42" fmla="*/ 3733322 w 3961118"/>
              <a:gd name="connsiteY42" fmla="*/ 3664576 h 5398354"/>
              <a:gd name="connsiteX43" fmla="*/ 3726995 w 3961118"/>
              <a:gd name="connsiteY43" fmla="*/ 3651920 h 5398354"/>
              <a:gd name="connsiteX44" fmla="*/ 3720665 w 3961118"/>
              <a:gd name="connsiteY44" fmla="*/ 3626610 h 5398354"/>
              <a:gd name="connsiteX45" fmla="*/ 3708010 w 3961118"/>
              <a:gd name="connsiteY45" fmla="*/ 3632938 h 5398354"/>
              <a:gd name="connsiteX46" fmla="*/ 3695355 w 3961118"/>
              <a:gd name="connsiteY46" fmla="*/ 3639265 h 5398354"/>
              <a:gd name="connsiteX47" fmla="*/ 3720665 w 3961118"/>
              <a:gd name="connsiteY47" fmla="*/ 3626610 h 5398354"/>
              <a:gd name="connsiteX48" fmla="*/ 3923152 w 3961118"/>
              <a:gd name="connsiteY48" fmla="*/ 3335537 h 5398354"/>
              <a:gd name="connsiteX49" fmla="*/ 3948462 w 3961118"/>
              <a:gd name="connsiteY49" fmla="*/ 3345029 h 5398354"/>
              <a:gd name="connsiteX50" fmla="*/ 3961118 w 3961118"/>
              <a:gd name="connsiteY50" fmla="*/ 3373503 h 5398354"/>
              <a:gd name="connsiteX51" fmla="*/ 3948462 w 3961118"/>
              <a:gd name="connsiteY51" fmla="*/ 3386159 h 5398354"/>
              <a:gd name="connsiteX52" fmla="*/ 3923152 w 3961118"/>
              <a:gd name="connsiteY52" fmla="*/ 3386159 h 5398354"/>
              <a:gd name="connsiteX53" fmla="*/ 3913660 w 3961118"/>
              <a:gd name="connsiteY53" fmla="*/ 3373503 h 5398354"/>
              <a:gd name="connsiteX54" fmla="*/ 3904169 w 3961118"/>
              <a:gd name="connsiteY54" fmla="*/ 3360847 h 5398354"/>
              <a:gd name="connsiteX55" fmla="*/ 3897842 w 3961118"/>
              <a:gd name="connsiteY55" fmla="*/ 3348193 h 5398354"/>
              <a:gd name="connsiteX56" fmla="*/ 3891514 w 3961118"/>
              <a:gd name="connsiteY56" fmla="*/ 3348193 h 5398354"/>
              <a:gd name="connsiteX57" fmla="*/ 3923152 w 3961118"/>
              <a:gd name="connsiteY57" fmla="*/ 3335537 h 5398354"/>
              <a:gd name="connsiteX58" fmla="*/ 3859874 w 3961118"/>
              <a:gd name="connsiteY58" fmla="*/ 3322881 h 5398354"/>
              <a:gd name="connsiteX59" fmla="*/ 3885184 w 3961118"/>
              <a:gd name="connsiteY59" fmla="*/ 3335536 h 5398354"/>
              <a:gd name="connsiteX60" fmla="*/ 3872530 w 3961118"/>
              <a:gd name="connsiteY60" fmla="*/ 3335536 h 5398354"/>
              <a:gd name="connsiteX61" fmla="*/ 3859874 w 3961118"/>
              <a:gd name="connsiteY61" fmla="*/ 3322881 h 5398354"/>
              <a:gd name="connsiteX62" fmla="*/ 911183 w 3961118"/>
              <a:gd name="connsiteY62" fmla="*/ 2905257 h 5398354"/>
              <a:gd name="connsiteX63" fmla="*/ 949149 w 3961118"/>
              <a:gd name="connsiteY63" fmla="*/ 2943222 h 5398354"/>
              <a:gd name="connsiteX64" fmla="*/ 898527 w 3961118"/>
              <a:gd name="connsiteY64" fmla="*/ 2930567 h 5398354"/>
              <a:gd name="connsiteX65" fmla="*/ 904855 w 3961118"/>
              <a:gd name="connsiteY65" fmla="*/ 2917911 h 5398354"/>
              <a:gd name="connsiteX66" fmla="*/ 911183 w 3961118"/>
              <a:gd name="connsiteY66" fmla="*/ 2905257 h 5398354"/>
              <a:gd name="connsiteX67" fmla="*/ 708697 w 3961118"/>
              <a:gd name="connsiteY67" fmla="*/ 2829324 h 5398354"/>
              <a:gd name="connsiteX68" fmla="*/ 727680 w 3961118"/>
              <a:gd name="connsiteY68" fmla="*/ 2841980 h 5398354"/>
              <a:gd name="connsiteX69" fmla="*/ 734009 w 3961118"/>
              <a:gd name="connsiteY69" fmla="*/ 2854635 h 5398354"/>
              <a:gd name="connsiteX70" fmla="*/ 784630 w 3961118"/>
              <a:gd name="connsiteY70" fmla="*/ 2930567 h 5398354"/>
              <a:gd name="connsiteX71" fmla="*/ 749828 w 3961118"/>
              <a:gd name="connsiteY71" fmla="*/ 2965369 h 5398354"/>
              <a:gd name="connsiteX72" fmla="*/ 696043 w 3961118"/>
              <a:gd name="connsiteY72" fmla="*/ 2981188 h 5398354"/>
              <a:gd name="connsiteX73" fmla="*/ 648585 w 3961118"/>
              <a:gd name="connsiteY73" fmla="*/ 2952713 h 5398354"/>
              <a:gd name="connsiteX74" fmla="*/ 632766 w 3961118"/>
              <a:gd name="connsiteY74" fmla="*/ 2892601 h 5398354"/>
              <a:gd name="connsiteX75" fmla="*/ 664404 w 3961118"/>
              <a:gd name="connsiteY75" fmla="*/ 2851472 h 5398354"/>
              <a:gd name="connsiteX76" fmla="*/ 708697 w 3961118"/>
              <a:gd name="connsiteY76" fmla="*/ 2829324 h 5398354"/>
              <a:gd name="connsiteX77" fmla="*/ 278418 w 3961118"/>
              <a:gd name="connsiteY77" fmla="*/ 2829324 h 5398354"/>
              <a:gd name="connsiteX78" fmla="*/ 373332 w 3961118"/>
              <a:gd name="connsiteY78" fmla="*/ 2876782 h 5398354"/>
              <a:gd name="connsiteX79" fmla="*/ 506214 w 3961118"/>
              <a:gd name="connsiteY79" fmla="*/ 2993844 h 5398354"/>
              <a:gd name="connsiteX80" fmla="*/ 493558 w 3961118"/>
              <a:gd name="connsiteY80" fmla="*/ 2981188 h 5398354"/>
              <a:gd name="connsiteX81" fmla="*/ 544179 w 3961118"/>
              <a:gd name="connsiteY81" fmla="*/ 3009662 h 5398354"/>
              <a:gd name="connsiteX82" fmla="*/ 639094 w 3961118"/>
              <a:gd name="connsiteY82" fmla="*/ 3076103 h 5398354"/>
              <a:gd name="connsiteX83" fmla="*/ 730846 w 3961118"/>
              <a:gd name="connsiteY83" fmla="*/ 3161526 h 5398354"/>
              <a:gd name="connsiteX84" fmla="*/ 771975 w 3961118"/>
              <a:gd name="connsiteY84" fmla="*/ 3246950 h 5398354"/>
              <a:gd name="connsiteX85" fmla="*/ 749829 w 3961118"/>
              <a:gd name="connsiteY85" fmla="*/ 3284916 h 5398354"/>
              <a:gd name="connsiteX86" fmla="*/ 721354 w 3961118"/>
              <a:gd name="connsiteY86" fmla="*/ 3310227 h 5398354"/>
              <a:gd name="connsiteX87" fmla="*/ 762483 w 3961118"/>
              <a:gd name="connsiteY87" fmla="*/ 3364012 h 5398354"/>
              <a:gd name="connsiteX88" fmla="*/ 822597 w 3961118"/>
              <a:gd name="connsiteY88" fmla="*/ 3386159 h 5398354"/>
              <a:gd name="connsiteX89" fmla="*/ 759320 w 3961118"/>
              <a:gd name="connsiteY89" fmla="*/ 3427288 h 5398354"/>
              <a:gd name="connsiteX90" fmla="*/ 749829 w 3961118"/>
              <a:gd name="connsiteY90" fmla="*/ 3481073 h 5398354"/>
              <a:gd name="connsiteX91" fmla="*/ 689715 w 3961118"/>
              <a:gd name="connsiteY91" fmla="*/ 3553841 h 5398354"/>
              <a:gd name="connsiteX92" fmla="*/ 480903 w 3961118"/>
              <a:gd name="connsiteY92" fmla="*/ 3651920 h 5398354"/>
              <a:gd name="connsiteX93" fmla="*/ 335567 w 3961118"/>
              <a:gd name="connsiteY93" fmla="*/ 3688250 h 5398354"/>
              <a:gd name="connsiteX94" fmla="*/ 341693 w 3961118"/>
              <a:gd name="connsiteY94" fmla="*/ 3689885 h 5398354"/>
              <a:gd name="connsiteX95" fmla="*/ 329038 w 3961118"/>
              <a:gd name="connsiteY95" fmla="*/ 3689885 h 5398354"/>
              <a:gd name="connsiteX96" fmla="*/ 335562 w 3961118"/>
              <a:gd name="connsiteY96" fmla="*/ 3688250 h 5398354"/>
              <a:gd name="connsiteX97" fmla="*/ 246779 w 3961118"/>
              <a:gd name="connsiteY97" fmla="*/ 3664576 h 5398354"/>
              <a:gd name="connsiteX98" fmla="*/ 167684 w 3961118"/>
              <a:gd name="connsiteY98" fmla="*/ 3620282 h 5398354"/>
              <a:gd name="connsiteX99" fmla="*/ 101243 w 3961118"/>
              <a:gd name="connsiteY99" fmla="*/ 3538023 h 5398354"/>
              <a:gd name="connsiteX100" fmla="*/ 82260 w 3961118"/>
              <a:gd name="connsiteY100" fmla="*/ 3544350 h 5398354"/>
              <a:gd name="connsiteX101" fmla="*/ 63277 w 3961118"/>
              <a:gd name="connsiteY101" fmla="*/ 3550678 h 5398354"/>
              <a:gd name="connsiteX102" fmla="*/ 37966 w 3961118"/>
              <a:gd name="connsiteY102" fmla="*/ 3538023 h 5398354"/>
              <a:gd name="connsiteX103" fmla="*/ 37966 w 3961118"/>
              <a:gd name="connsiteY103" fmla="*/ 3481073 h 5398354"/>
              <a:gd name="connsiteX104" fmla="*/ 50622 w 3961118"/>
              <a:gd name="connsiteY104" fmla="*/ 3424125 h 5398354"/>
              <a:gd name="connsiteX105" fmla="*/ 18983 w 3961118"/>
              <a:gd name="connsiteY105" fmla="*/ 3392486 h 5398354"/>
              <a:gd name="connsiteX106" fmla="*/ 0 w 3961118"/>
              <a:gd name="connsiteY106" fmla="*/ 3360847 h 5398354"/>
              <a:gd name="connsiteX107" fmla="*/ 25312 w 3961118"/>
              <a:gd name="connsiteY107" fmla="*/ 3291244 h 5398354"/>
              <a:gd name="connsiteX108" fmla="*/ 50622 w 3961118"/>
              <a:gd name="connsiteY108" fmla="*/ 3259606 h 5398354"/>
              <a:gd name="connsiteX109" fmla="*/ 44295 w 3961118"/>
              <a:gd name="connsiteY109" fmla="*/ 3212148 h 5398354"/>
              <a:gd name="connsiteX110" fmla="*/ 37966 w 3961118"/>
              <a:gd name="connsiteY110" fmla="*/ 3145707 h 5398354"/>
              <a:gd name="connsiteX111" fmla="*/ 82260 w 3961118"/>
              <a:gd name="connsiteY111" fmla="*/ 3041301 h 5398354"/>
              <a:gd name="connsiteX112" fmla="*/ 215142 w 3961118"/>
              <a:gd name="connsiteY112" fmla="*/ 3031810 h 5398354"/>
              <a:gd name="connsiteX113" fmla="*/ 164520 w 3961118"/>
              <a:gd name="connsiteY113" fmla="*/ 2892601 h 5398354"/>
              <a:gd name="connsiteX114" fmla="*/ 205650 w 3961118"/>
              <a:gd name="connsiteY114" fmla="*/ 2860963 h 5398354"/>
              <a:gd name="connsiteX115" fmla="*/ 278418 w 3961118"/>
              <a:gd name="connsiteY115" fmla="*/ 2829324 h 5398354"/>
              <a:gd name="connsiteX116" fmla="*/ 2594341 w 3961118"/>
              <a:gd name="connsiteY116" fmla="*/ 791815 h 5398354"/>
              <a:gd name="connsiteX117" fmla="*/ 2606997 w 3961118"/>
              <a:gd name="connsiteY117" fmla="*/ 804471 h 5398354"/>
              <a:gd name="connsiteX118" fmla="*/ 2596907 w 3961118"/>
              <a:gd name="connsiteY118" fmla="*/ 805310 h 5398354"/>
              <a:gd name="connsiteX119" fmla="*/ 2759062 w 3961118"/>
              <a:gd name="connsiteY119" fmla="*/ 582145 h 5398354"/>
              <a:gd name="connsiteX120" fmla="*/ 2784373 w 3961118"/>
              <a:gd name="connsiteY120" fmla="*/ 632767 h 5398354"/>
              <a:gd name="connsiteX121" fmla="*/ 2778045 w 3961118"/>
              <a:gd name="connsiteY121" fmla="*/ 645422 h 5398354"/>
              <a:gd name="connsiteX122" fmla="*/ 2771717 w 3961118"/>
              <a:gd name="connsiteY122" fmla="*/ 658078 h 5398354"/>
              <a:gd name="connsiteX123" fmla="*/ 2733752 w 3961118"/>
              <a:gd name="connsiteY123" fmla="*/ 632767 h 5398354"/>
              <a:gd name="connsiteX124" fmla="*/ 2759062 w 3961118"/>
              <a:gd name="connsiteY124" fmla="*/ 582145 h 5398354"/>
              <a:gd name="connsiteX125" fmla="*/ 1847678 w 3961118"/>
              <a:gd name="connsiteY125" fmla="*/ 564020 h 5398354"/>
              <a:gd name="connsiteX126" fmla="*/ 1895137 w 3961118"/>
              <a:gd name="connsiteY126" fmla="*/ 583002 h 5398354"/>
              <a:gd name="connsiteX127" fmla="*/ 1961576 w 3961118"/>
              <a:gd name="connsiteY127" fmla="*/ 627297 h 5398354"/>
              <a:gd name="connsiteX128" fmla="*/ 2050163 w 3961118"/>
              <a:gd name="connsiteY128" fmla="*/ 690573 h 5398354"/>
              <a:gd name="connsiteX129" fmla="*/ 2050163 w 3961118"/>
              <a:gd name="connsiteY129" fmla="*/ 703228 h 5398354"/>
              <a:gd name="connsiteX130" fmla="*/ 2075475 w 3961118"/>
              <a:gd name="connsiteY130" fmla="*/ 696901 h 5398354"/>
              <a:gd name="connsiteX131" fmla="*/ 2100785 w 3961118"/>
              <a:gd name="connsiteY131" fmla="*/ 690573 h 5398354"/>
              <a:gd name="connsiteX132" fmla="*/ 2217847 w 3961118"/>
              <a:gd name="connsiteY132" fmla="*/ 719046 h 5398354"/>
              <a:gd name="connsiteX133" fmla="*/ 2277959 w 3961118"/>
              <a:gd name="connsiteY133" fmla="*/ 817127 h 5398354"/>
              <a:gd name="connsiteX134" fmla="*/ 2239994 w 3961118"/>
              <a:gd name="connsiteY134" fmla="*/ 829781 h 5398354"/>
              <a:gd name="connsiteX135" fmla="*/ 2192536 w 3961118"/>
              <a:gd name="connsiteY135" fmla="*/ 817127 h 5398354"/>
              <a:gd name="connsiteX136" fmla="*/ 2138751 w 3961118"/>
              <a:gd name="connsiteY136" fmla="*/ 804471 h 5398354"/>
              <a:gd name="connsiteX137" fmla="*/ 2164062 w 3961118"/>
              <a:gd name="connsiteY137" fmla="*/ 880403 h 5398354"/>
              <a:gd name="connsiteX138" fmla="*/ 2221011 w 3961118"/>
              <a:gd name="connsiteY138" fmla="*/ 918368 h 5398354"/>
              <a:gd name="connsiteX139" fmla="*/ 2303271 w 3961118"/>
              <a:gd name="connsiteY139" fmla="*/ 943680 h 5398354"/>
              <a:gd name="connsiteX140" fmla="*/ 2436151 w 3961118"/>
              <a:gd name="connsiteY140" fmla="*/ 921532 h 5398354"/>
              <a:gd name="connsiteX141" fmla="*/ 2477280 w 3961118"/>
              <a:gd name="connsiteY141" fmla="*/ 874075 h 5398354"/>
              <a:gd name="connsiteX142" fmla="*/ 2505755 w 3961118"/>
              <a:gd name="connsiteY142" fmla="*/ 826618 h 5398354"/>
              <a:gd name="connsiteX143" fmla="*/ 2540557 w 3961118"/>
              <a:gd name="connsiteY143" fmla="*/ 810001 h 5398354"/>
              <a:gd name="connsiteX144" fmla="*/ 2596908 w 3961118"/>
              <a:gd name="connsiteY144" fmla="*/ 805310 h 5398354"/>
              <a:gd name="connsiteX145" fmla="*/ 2597506 w 3961118"/>
              <a:gd name="connsiteY145" fmla="*/ 808423 h 5398354"/>
              <a:gd name="connsiteX146" fmla="*/ 2606998 w 3961118"/>
              <a:gd name="connsiteY146" fmla="*/ 845600 h 5398354"/>
              <a:gd name="connsiteX147" fmla="*/ 2648128 w 3961118"/>
              <a:gd name="connsiteY147" fmla="*/ 946843 h 5398354"/>
              <a:gd name="connsiteX148" fmla="*/ 2711405 w 3961118"/>
              <a:gd name="connsiteY148" fmla="*/ 1041758 h 5398354"/>
              <a:gd name="connsiteX149" fmla="*/ 2796828 w 3961118"/>
              <a:gd name="connsiteY149" fmla="*/ 1082887 h 5398354"/>
              <a:gd name="connsiteX150" fmla="*/ 2894906 w 3961118"/>
              <a:gd name="connsiteY150" fmla="*/ 1048085 h 5398354"/>
              <a:gd name="connsiteX151" fmla="*/ 2926545 w 3961118"/>
              <a:gd name="connsiteY151" fmla="*/ 968990 h 5398354"/>
              <a:gd name="connsiteX152" fmla="*/ 2948691 w 3961118"/>
              <a:gd name="connsiteY152" fmla="*/ 880403 h 5398354"/>
              <a:gd name="connsiteX153" fmla="*/ 3024624 w 3961118"/>
              <a:gd name="connsiteY153" fmla="*/ 817127 h 5398354"/>
              <a:gd name="connsiteX154" fmla="*/ 3011968 w 3961118"/>
              <a:gd name="connsiteY154" fmla="*/ 893057 h 5398354"/>
              <a:gd name="connsiteX155" fmla="*/ 3018296 w 3961118"/>
              <a:gd name="connsiteY155" fmla="*/ 908878 h 5398354"/>
              <a:gd name="connsiteX156" fmla="*/ 3024624 w 3961118"/>
              <a:gd name="connsiteY156" fmla="*/ 943680 h 5398354"/>
              <a:gd name="connsiteX157" fmla="*/ 3053098 w 3961118"/>
              <a:gd name="connsiteY157" fmla="*/ 978481 h 5398354"/>
              <a:gd name="connsiteX158" fmla="*/ 3138521 w 3961118"/>
              <a:gd name="connsiteY158" fmla="*/ 994300 h 5398354"/>
              <a:gd name="connsiteX159" fmla="*/ 3157504 w 3961118"/>
              <a:gd name="connsiteY159" fmla="*/ 987973 h 5398354"/>
              <a:gd name="connsiteX160" fmla="*/ 3157504 w 3961118"/>
              <a:gd name="connsiteY160" fmla="*/ 968990 h 5398354"/>
              <a:gd name="connsiteX161" fmla="*/ 3201799 w 3961118"/>
              <a:gd name="connsiteY161" fmla="*/ 987973 h 5398354"/>
              <a:gd name="connsiteX162" fmla="*/ 3227109 w 3961118"/>
              <a:gd name="connsiteY162" fmla="*/ 1019611 h 5398354"/>
              <a:gd name="connsiteX163" fmla="*/ 3201799 w 3961118"/>
              <a:gd name="connsiteY163" fmla="*/ 1070233 h 5398354"/>
              <a:gd name="connsiteX164" fmla="*/ 3201799 w 3961118"/>
              <a:gd name="connsiteY164" fmla="*/ 1120854 h 5398354"/>
              <a:gd name="connsiteX165" fmla="*/ 3204962 w 3961118"/>
              <a:gd name="connsiteY165" fmla="*/ 1199949 h 5398354"/>
              <a:gd name="connsiteX166" fmla="*/ 3220781 w 3961118"/>
              <a:gd name="connsiteY166" fmla="*/ 1342322 h 5398354"/>
              <a:gd name="connsiteX167" fmla="*/ 3261911 w 3961118"/>
              <a:gd name="connsiteY167" fmla="*/ 1478367 h 5398354"/>
              <a:gd name="connsiteX168" fmla="*/ 3295925 w 3961118"/>
              <a:gd name="connsiteY168" fmla="*/ 1523449 h 5398354"/>
              <a:gd name="connsiteX169" fmla="*/ 3331515 w 3961118"/>
              <a:gd name="connsiteY169" fmla="*/ 1535315 h 5398354"/>
              <a:gd name="connsiteX170" fmla="*/ 3337054 w 3961118"/>
              <a:gd name="connsiteY170" fmla="*/ 1529778 h 5398354"/>
              <a:gd name="connsiteX171" fmla="*/ 3363154 w 3961118"/>
              <a:gd name="connsiteY171" fmla="*/ 1516333 h 5398354"/>
              <a:gd name="connsiteX172" fmla="*/ 3435922 w 3961118"/>
              <a:gd name="connsiteY172" fmla="*/ 1475203 h 5398354"/>
              <a:gd name="connsiteX173" fmla="*/ 3508690 w 3961118"/>
              <a:gd name="connsiteY173" fmla="*/ 1418253 h 5398354"/>
              <a:gd name="connsiteX174" fmla="*/ 3543492 w 3961118"/>
              <a:gd name="connsiteY174" fmla="*/ 1348650 h 5398354"/>
              <a:gd name="connsiteX175" fmla="*/ 3600442 w 3961118"/>
              <a:gd name="connsiteY175" fmla="*/ 1373960 h 5398354"/>
              <a:gd name="connsiteX176" fmla="*/ 3606769 w 3961118"/>
              <a:gd name="connsiteY176" fmla="*/ 1437236 h 5398354"/>
              <a:gd name="connsiteX177" fmla="*/ 3575130 w 3961118"/>
              <a:gd name="connsiteY177" fmla="*/ 1475203 h 5398354"/>
              <a:gd name="connsiteX178" fmla="*/ 3505526 w 3961118"/>
              <a:gd name="connsiteY178" fmla="*/ 1516333 h 5398354"/>
              <a:gd name="connsiteX179" fmla="*/ 3435922 w 3961118"/>
              <a:gd name="connsiteY179" fmla="*/ 1566954 h 5398354"/>
              <a:gd name="connsiteX180" fmla="*/ 3404283 w 3961118"/>
              <a:gd name="connsiteY180" fmla="*/ 1639722 h 5398354"/>
              <a:gd name="connsiteX181" fmla="*/ 3435922 w 3961118"/>
              <a:gd name="connsiteY181" fmla="*/ 1696671 h 5398354"/>
              <a:gd name="connsiteX182" fmla="*/ 3467560 w 3961118"/>
              <a:gd name="connsiteY182" fmla="*/ 1728309 h 5398354"/>
              <a:gd name="connsiteX183" fmla="*/ 3543492 w 3961118"/>
              <a:gd name="connsiteY183" fmla="*/ 1706163 h 5398354"/>
              <a:gd name="connsiteX184" fmla="*/ 3657390 w 3961118"/>
              <a:gd name="connsiteY184" fmla="*/ 1665032 h 5398354"/>
              <a:gd name="connsiteX185" fmla="*/ 3698520 w 3961118"/>
              <a:gd name="connsiteY185" fmla="*/ 1740965 h 5398354"/>
              <a:gd name="connsiteX186" fmla="*/ 3745978 w 3961118"/>
              <a:gd name="connsiteY186" fmla="*/ 1829552 h 5398354"/>
              <a:gd name="connsiteX187" fmla="*/ 3739649 w 3961118"/>
              <a:gd name="connsiteY187" fmla="*/ 1861191 h 5398354"/>
              <a:gd name="connsiteX188" fmla="*/ 3730158 w 3961118"/>
              <a:gd name="connsiteY188" fmla="*/ 1889664 h 5398354"/>
              <a:gd name="connsiteX189" fmla="*/ 3721373 w 3961118"/>
              <a:gd name="connsiteY189" fmla="*/ 1916029 h 5398354"/>
              <a:gd name="connsiteX190" fmla="*/ 3733321 w 3961118"/>
              <a:gd name="connsiteY190" fmla="*/ 1905484 h 5398354"/>
              <a:gd name="connsiteX191" fmla="*/ 3720665 w 3961118"/>
              <a:gd name="connsiteY191" fmla="*/ 1918139 h 5398354"/>
              <a:gd name="connsiteX192" fmla="*/ 3721372 w 3961118"/>
              <a:gd name="connsiteY192" fmla="*/ 1916032 h 5398354"/>
              <a:gd name="connsiteX193" fmla="*/ 3679537 w 3961118"/>
              <a:gd name="connsiteY193" fmla="*/ 1952942 h 5398354"/>
              <a:gd name="connsiteX194" fmla="*/ 3546657 w 3961118"/>
              <a:gd name="connsiteY194" fmla="*/ 2073167 h 5398354"/>
              <a:gd name="connsiteX195" fmla="*/ 3413775 w 3961118"/>
              <a:gd name="connsiteY195" fmla="*/ 2225032 h 5398354"/>
              <a:gd name="connsiteX196" fmla="*/ 3353663 w 3961118"/>
              <a:gd name="connsiteY196" fmla="*/ 2373731 h 5398354"/>
              <a:gd name="connsiteX197" fmla="*/ 3394792 w 3961118"/>
              <a:gd name="connsiteY197" fmla="*/ 2462318 h 5398354"/>
              <a:gd name="connsiteX198" fmla="*/ 3486543 w 3961118"/>
              <a:gd name="connsiteY198" fmla="*/ 2525594 h 5398354"/>
              <a:gd name="connsiteX199" fmla="*/ 3578294 w 3961118"/>
              <a:gd name="connsiteY199" fmla="*/ 2601527 h 5398354"/>
              <a:gd name="connsiteX200" fmla="*/ 3619425 w 3961118"/>
              <a:gd name="connsiteY200" fmla="*/ 2728080 h 5398354"/>
              <a:gd name="connsiteX201" fmla="*/ 3581459 w 3961118"/>
              <a:gd name="connsiteY201" fmla="*/ 2822996 h 5398354"/>
              <a:gd name="connsiteX202" fmla="*/ 3543492 w 3961118"/>
              <a:gd name="connsiteY202" fmla="*/ 2892600 h 5398354"/>
              <a:gd name="connsiteX203" fmla="*/ 3543492 w 3961118"/>
              <a:gd name="connsiteY203" fmla="*/ 2930566 h 5398354"/>
              <a:gd name="connsiteX204" fmla="*/ 3559311 w 3961118"/>
              <a:gd name="connsiteY204" fmla="*/ 2959040 h 5398354"/>
              <a:gd name="connsiteX205" fmla="*/ 3594113 w 3961118"/>
              <a:gd name="connsiteY205" fmla="*/ 2978024 h 5398354"/>
              <a:gd name="connsiteX206" fmla="*/ 3628916 w 3961118"/>
              <a:gd name="connsiteY206" fmla="*/ 3006497 h 5398354"/>
              <a:gd name="connsiteX207" fmla="*/ 3644735 w 3961118"/>
              <a:gd name="connsiteY207" fmla="*/ 3057119 h 5398354"/>
              <a:gd name="connsiteX208" fmla="*/ 3556148 w 3961118"/>
              <a:gd name="connsiteY208" fmla="*/ 3120396 h 5398354"/>
              <a:gd name="connsiteX209" fmla="*/ 3521345 w 3961118"/>
              <a:gd name="connsiteY209" fmla="*/ 3136214 h 5398354"/>
              <a:gd name="connsiteX210" fmla="*/ 3423266 w 3961118"/>
              <a:gd name="connsiteY210" fmla="*/ 3183672 h 5398354"/>
              <a:gd name="connsiteX211" fmla="*/ 3151177 w 3961118"/>
              <a:gd name="connsiteY211" fmla="*/ 3348192 h 5398354"/>
              <a:gd name="connsiteX212" fmla="*/ 3132194 w 3961118"/>
              <a:gd name="connsiteY212" fmla="*/ 3395649 h 5398354"/>
              <a:gd name="connsiteX213" fmla="*/ 3084736 w 3961118"/>
              <a:gd name="connsiteY213" fmla="*/ 3417795 h 5398354"/>
              <a:gd name="connsiteX214" fmla="*/ 3018296 w 3961118"/>
              <a:gd name="connsiteY214" fmla="*/ 3465253 h 5398354"/>
              <a:gd name="connsiteX215" fmla="*/ 2936037 w 3961118"/>
              <a:gd name="connsiteY215" fmla="*/ 3588642 h 5398354"/>
              <a:gd name="connsiteX216" fmla="*/ 2879087 w 3961118"/>
              <a:gd name="connsiteY216" fmla="*/ 3613954 h 5398354"/>
              <a:gd name="connsiteX217" fmla="*/ 2749370 w 3961118"/>
              <a:gd name="connsiteY217" fmla="*/ 3645591 h 5398354"/>
              <a:gd name="connsiteX218" fmla="*/ 2613325 w 3961118"/>
              <a:gd name="connsiteY218" fmla="*/ 3699376 h 5398354"/>
              <a:gd name="connsiteX219" fmla="*/ 2543721 w 3961118"/>
              <a:gd name="connsiteY219" fmla="*/ 3791128 h 5398354"/>
              <a:gd name="connsiteX220" fmla="*/ 2556377 w 3961118"/>
              <a:gd name="connsiteY220" fmla="*/ 3803784 h 5398354"/>
              <a:gd name="connsiteX221" fmla="*/ 2550049 w 3961118"/>
              <a:gd name="connsiteY221" fmla="*/ 3803784 h 5398354"/>
              <a:gd name="connsiteX222" fmla="*/ 2543721 w 3961118"/>
              <a:gd name="connsiteY222" fmla="*/ 3816438 h 5398354"/>
              <a:gd name="connsiteX223" fmla="*/ 2556377 w 3961118"/>
              <a:gd name="connsiteY223" fmla="*/ 3917681 h 5398354"/>
              <a:gd name="connsiteX224" fmla="*/ 2588015 w 3961118"/>
              <a:gd name="connsiteY224" fmla="*/ 3977794 h 5398354"/>
              <a:gd name="connsiteX225" fmla="*/ 2619654 w 3961118"/>
              <a:gd name="connsiteY225" fmla="*/ 4022088 h 5398354"/>
              <a:gd name="connsiteX226" fmla="*/ 2632308 w 3961118"/>
              <a:gd name="connsiteY226" fmla="*/ 4082200 h 5398354"/>
              <a:gd name="connsiteX227" fmla="*/ 2606998 w 3961118"/>
              <a:gd name="connsiteY227" fmla="*/ 4113839 h 5398354"/>
              <a:gd name="connsiteX228" fmla="*/ 2569032 w 3961118"/>
              <a:gd name="connsiteY228" fmla="*/ 4145477 h 5398354"/>
              <a:gd name="connsiteX229" fmla="*/ 2594342 w 3961118"/>
              <a:gd name="connsiteY229" fmla="*/ 4221409 h 5398354"/>
              <a:gd name="connsiteX230" fmla="*/ 2518411 w 3961118"/>
              <a:gd name="connsiteY230" fmla="*/ 4246720 h 5398354"/>
              <a:gd name="connsiteX231" fmla="*/ 2432987 w 3961118"/>
              <a:gd name="connsiteY231" fmla="*/ 4306832 h 5398354"/>
              <a:gd name="connsiteX232" fmla="*/ 2360219 w 3961118"/>
              <a:gd name="connsiteY232" fmla="*/ 4370109 h 5398354"/>
              <a:gd name="connsiteX233" fmla="*/ 2328581 w 3961118"/>
              <a:gd name="connsiteY233" fmla="*/ 4411239 h 5398354"/>
              <a:gd name="connsiteX234" fmla="*/ 2360219 w 3961118"/>
              <a:gd name="connsiteY234" fmla="*/ 4477680 h 5398354"/>
              <a:gd name="connsiteX235" fmla="*/ 2391858 w 3961118"/>
              <a:gd name="connsiteY235" fmla="*/ 4525136 h 5398354"/>
              <a:gd name="connsiteX236" fmla="*/ 2366547 w 3961118"/>
              <a:gd name="connsiteY236" fmla="*/ 4639035 h 5398354"/>
              <a:gd name="connsiteX237" fmla="*/ 2328581 w 3961118"/>
              <a:gd name="connsiteY237" fmla="*/ 4733949 h 5398354"/>
              <a:gd name="connsiteX238" fmla="*/ 2252649 w 3961118"/>
              <a:gd name="connsiteY238" fmla="*/ 4803555 h 5398354"/>
              <a:gd name="connsiteX239" fmla="*/ 2170389 w 3961118"/>
              <a:gd name="connsiteY239" fmla="*/ 4825701 h 5398354"/>
              <a:gd name="connsiteX240" fmla="*/ 2075475 w 3961118"/>
              <a:gd name="connsiteY240" fmla="*/ 4828865 h 5398354"/>
              <a:gd name="connsiteX241" fmla="*/ 1948922 w 3961118"/>
              <a:gd name="connsiteY241" fmla="*/ 4794063 h 5398354"/>
              <a:gd name="connsiteX242" fmla="*/ 1872989 w 3961118"/>
              <a:gd name="connsiteY242" fmla="*/ 4626379 h 5398354"/>
              <a:gd name="connsiteX243" fmla="*/ 1879316 w 3961118"/>
              <a:gd name="connsiteY243" fmla="*/ 4591577 h 5398354"/>
              <a:gd name="connsiteX244" fmla="*/ 1885645 w 3961118"/>
              <a:gd name="connsiteY244" fmla="*/ 4550448 h 5398354"/>
              <a:gd name="connsiteX245" fmla="*/ 1857170 w 3961118"/>
              <a:gd name="connsiteY245" fmla="*/ 4392256 h 5398354"/>
              <a:gd name="connsiteX246" fmla="*/ 1797056 w 3961118"/>
              <a:gd name="connsiteY246" fmla="*/ 4360618 h 5398354"/>
              <a:gd name="connsiteX247" fmla="*/ 1778073 w 3961118"/>
              <a:gd name="connsiteY247" fmla="*/ 4366946 h 5398354"/>
              <a:gd name="connsiteX248" fmla="*/ 1759091 w 3961118"/>
              <a:gd name="connsiteY248" fmla="*/ 4373273 h 5398354"/>
              <a:gd name="connsiteX249" fmla="*/ 1721125 w 3961118"/>
              <a:gd name="connsiteY249" fmla="*/ 4309996 h 5398354"/>
              <a:gd name="connsiteX250" fmla="*/ 1727452 w 3961118"/>
              <a:gd name="connsiteY250" fmla="*/ 4291013 h 5398354"/>
              <a:gd name="connsiteX251" fmla="*/ 1733780 w 3961118"/>
              <a:gd name="connsiteY251" fmla="*/ 4272030 h 5398354"/>
              <a:gd name="connsiteX252" fmla="*/ 1721125 w 3961118"/>
              <a:gd name="connsiteY252" fmla="*/ 4272030 h 5398354"/>
              <a:gd name="connsiteX253" fmla="*/ 1683159 w 3961118"/>
              <a:gd name="connsiteY253" fmla="*/ 4227737 h 5398354"/>
              <a:gd name="connsiteX254" fmla="*/ 1613555 w 3961118"/>
              <a:gd name="connsiteY254" fmla="*/ 4158133 h 5398354"/>
              <a:gd name="connsiteX255" fmla="*/ 1547114 w 3961118"/>
              <a:gd name="connsiteY255" fmla="*/ 4079037 h 5398354"/>
              <a:gd name="connsiteX256" fmla="*/ 1518640 w 3961118"/>
              <a:gd name="connsiteY256" fmla="*/ 4006269 h 5398354"/>
              <a:gd name="connsiteX257" fmla="*/ 1505984 w 3961118"/>
              <a:gd name="connsiteY257" fmla="*/ 3980957 h 5398354"/>
              <a:gd name="connsiteX258" fmla="*/ 1531295 w 3961118"/>
              <a:gd name="connsiteY258" fmla="*/ 3939828 h 5398354"/>
              <a:gd name="connsiteX259" fmla="*/ 1543950 w 3961118"/>
              <a:gd name="connsiteY259" fmla="*/ 3879715 h 5398354"/>
              <a:gd name="connsiteX260" fmla="*/ 1505984 w 3961118"/>
              <a:gd name="connsiteY260" fmla="*/ 3854404 h 5398354"/>
              <a:gd name="connsiteX261" fmla="*/ 1512312 w 3961118"/>
              <a:gd name="connsiteY261" fmla="*/ 3797455 h 5398354"/>
              <a:gd name="connsiteX262" fmla="*/ 1518640 w 3961118"/>
              <a:gd name="connsiteY262" fmla="*/ 3753161 h 5398354"/>
              <a:gd name="connsiteX263" fmla="*/ 1493329 w 3961118"/>
              <a:gd name="connsiteY263" fmla="*/ 3664574 h 5398354"/>
              <a:gd name="connsiteX264" fmla="*/ 1518640 w 3961118"/>
              <a:gd name="connsiteY264" fmla="*/ 3639264 h 5398354"/>
              <a:gd name="connsiteX265" fmla="*/ 1556606 w 3961118"/>
              <a:gd name="connsiteY265" fmla="*/ 3645591 h 5398354"/>
              <a:gd name="connsiteX266" fmla="*/ 1594572 w 3961118"/>
              <a:gd name="connsiteY266" fmla="*/ 3651919 h 5398354"/>
              <a:gd name="connsiteX267" fmla="*/ 1657849 w 3961118"/>
              <a:gd name="connsiteY267" fmla="*/ 3601298 h 5398354"/>
              <a:gd name="connsiteX268" fmla="*/ 1645193 w 3961118"/>
              <a:gd name="connsiteY268" fmla="*/ 3547513 h 5398354"/>
              <a:gd name="connsiteX269" fmla="*/ 1619882 w 3961118"/>
              <a:gd name="connsiteY269" fmla="*/ 3525365 h 5398354"/>
              <a:gd name="connsiteX270" fmla="*/ 1575589 w 3961118"/>
              <a:gd name="connsiteY270" fmla="*/ 3541186 h 5398354"/>
              <a:gd name="connsiteX271" fmla="*/ 1461690 w 3961118"/>
              <a:gd name="connsiteY271" fmla="*/ 3588642 h 5398354"/>
              <a:gd name="connsiteX272" fmla="*/ 1344629 w 3961118"/>
              <a:gd name="connsiteY272" fmla="*/ 3664574 h 5398354"/>
              <a:gd name="connsiteX273" fmla="*/ 1290844 w 3961118"/>
              <a:gd name="connsiteY273" fmla="*/ 3765817 h 5398354"/>
              <a:gd name="connsiteX274" fmla="*/ 1290844 w 3961118"/>
              <a:gd name="connsiteY274" fmla="*/ 3753161 h 5398354"/>
              <a:gd name="connsiteX275" fmla="*/ 1275025 w 3961118"/>
              <a:gd name="connsiteY275" fmla="*/ 3787963 h 5398354"/>
              <a:gd name="connsiteX276" fmla="*/ 1246550 w 3961118"/>
              <a:gd name="connsiteY276" fmla="*/ 3860731 h 5398354"/>
              <a:gd name="connsiteX277" fmla="*/ 1192765 w 3961118"/>
              <a:gd name="connsiteY277" fmla="*/ 3933500 h 5398354"/>
              <a:gd name="connsiteX278" fmla="*/ 1113670 w 3961118"/>
              <a:gd name="connsiteY278" fmla="*/ 3968303 h 5398354"/>
              <a:gd name="connsiteX279" fmla="*/ 1085195 w 3961118"/>
              <a:gd name="connsiteY279" fmla="*/ 3936664 h 5398354"/>
              <a:gd name="connsiteX280" fmla="*/ 1075703 w 3961118"/>
              <a:gd name="connsiteY280" fmla="*/ 3892370 h 5398354"/>
              <a:gd name="connsiteX281" fmla="*/ 1085195 w 3961118"/>
              <a:gd name="connsiteY281" fmla="*/ 3822767 h 5398354"/>
              <a:gd name="connsiteX282" fmla="*/ 1113670 w 3961118"/>
              <a:gd name="connsiteY282" fmla="*/ 3765817 h 5398354"/>
              <a:gd name="connsiteX283" fmla="*/ 1107341 w 3961118"/>
              <a:gd name="connsiteY283" fmla="*/ 3784800 h 5398354"/>
              <a:gd name="connsiteX284" fmla="*/ 1107341 w 3961118"/>
              <a:gd name="connsiteY284" fmla="*/ 3791128 h 5398354"/>
              <a:gd name="connsiteX285" fmla="*/ 1148472 w 3961118"/>
              <a:gd name="connsiteY285" fmla="*/ 3756326 h 5398354"/>
              <a:gd name="connsiteX286" fmla="*/ 1224404 w 3961118"/>
              <a:gd name="connsiteY286" fmla="*/ 3677230 h 5398354"/>
              <a:gd name="connsiteX287" fmla="*/ 1306662 w 3961118"/>
              <a:gd name="connsiteY287" fmla="*/ 3594971 h 5398354"/>
              <a:gd name="connsiteX288" fmla="*/ 1379431 w 3961118"/>
              <a:gd name="connsiteY288" fmla="*/ 3550677 h 5398354"/>
              <a:gd name="connsiteX289" fmla="*/ 1331974 w 3961118"/>
              <a:gd name="connsiteY289" fmla="*/ 3458926 h 5398354"/>
              <a:gd name="connsiteX290" fmla="*/ 1287681 w 3961118"/>
              <a:gd name="connsiteY290" fmla="*/ 3420960 h 5398354"/>
              <a:gd name="connsiteX291" fmla="*/ 1237059 w 3961118"/>
              <a:gd name="connsiteY291" fmla="*/ 3405141 h 5398354"/>
              <a:gd name="connsiteX292" fmla="*/ 1176946 w 3961118"/>
              <a:gd name="connsiteY292" fmla="*/ 3386158 h 5398354"/>
              <a:gd name="connsiteX293" fmla="*/ 1161126 w 3961118"/>
              <a:gd name="connsiteY293" fmla="*/ 3338700 h 5398354"/>
              <a:gd name="connsiteX294" fmla="*/ 1138980 w 3961118"/>
              <a:gd name="connsiteY294" fmla="*/ 3310225 h 5398354"/>
              <a:gd name="connsiteX295" fmla="*/ 1088359 w 3961118"/>
              <a:gd name="connsiteY295" fmla="*/ 3335536 h 5398354"/>
              <a:gd name="connsiteX296" fmla="*/ 1025081 w 3961118"/>
              <a:gd name="connsiteY296" fmla="*/ 3373502 h 5398354"/>
              <a:gd name="connsiteX297" fmla="*/ 1082031 w 3961118"/>
              <a:gd name="connsiteY297" fmla="*/ 3319717 h 5398354"/>
              <a:gd name="connsiteX298" fmla="*/ 1126324 w 3961118"/>
              <a:gd name="connsiteY298" fmla="*/ 3259605 h 5398354"/>
              <a:gd name="connsiteX299" fmla="*/ 1059885 w 3961118"/>
              <a:gd name="connsiteY299" fmla="*/ 3256440 h 5398354"/>
              <a:gd name="connsiteX300" fmla="*/ 1025081 w 3961118"/>
              <a:gd name="connsiteY300" fmla="*/ 3221638 h 5398354"/>
              <a:gd name="connsiteX301" fmla="*/ 1040901 w 3961118"/>
              <a:gd name="connsiteY301" fmla="*/ 3183672 h 5398354"/>
              <a:gd name="connsiteX302" fmla="*/ 1075703 w 3961118"/>
              <a:gd name="connsiteY302" fmla="*/ 3158362 h 5398354"/>
              <a:gd name="connsiteX303" fmla="*/ 1050393 w 3961118"/>
              <a:gd name="connsiteY303" fmla="*/ 3082429 h 5398354"/>
              <a:gd name="connsiteX304" fmla="*/ 1025081 w 3961118"/>
              <a:gd name="connsiteY304" fmla="*/ 3019153 h 5398354"/>
              <a:gd name="connsiteX305" fmla="*/ 1047229 w 3961118"/>
              <a:gd name="connsiteY305" fmla="*/ 2974859 h 5398354"/>
              <a:gd name="connsiteX306" fmla="*/ 1097849 w 3961118"/>
              <a:gd name="connsiteY306" fmla="*/ 2952712 h 5398354"/>
              <a:gd name="connsiteX307" fmla="*/ 1151636 w 3961118"/>
              <a:gd name="connsiteY307" fmla="*/ 2917910 h 5398354"/>
              <a:gd name="connsiteX308" fmla="*/ 1176946 w 3961118"/>
              <a:gd name="connsiteY308" fmla="*/ 2829323 h 5398354"/>
              <a:gd name="connsiteX309" fmla="*/ 1157963 w 3961118"/>
              <a:gd name="connsiteY309" fmla="*/ 2737572 h 5398354"/>
              <a:gd name="connsiteX310" fmla="*/ 1138980 w 3961118"/>
              <a:gd name="connsiteY310" fmla="*/ 2626837 h 5398354"/>
              <a:gd name="connsiteX311" fmla="*/ 1110505 w 3961118"/>
              <a:gd name="connsiteY311" fmla="*/ 2607854 h 5398354"/>
              <a:gd name="connsiteX312" fmla="*/ 1050393 w 3961118"/>
              <a:gd name="connsiteY312" fmla="*/ 2598363 h 5398354"/>
              <a:gd name="connsiteX313" fmla="*/ 990279 w 3961118"/>
              <a:gd name="connsiteY313" fmla="*/ 2588871 h 5398354"/>
              <a:gd name="connsiteX314" fmla="*/ 961805 w 3961118"/>
              <a:gd name="connsiteY314" fmla="*/ 2576217 h 5398354"/>
              <a:gd name="connsiteX315" fmla="*/ 895365 w 3961118"/>
              <a:gd name="connsiteY315" fmla="*/ 2588871 h 5398354"/>
              <a:gd name="connsiteX316" fmla="*/ 835252 w 3961118"/>
              <a:gd name="connsiteY316" fmla="*/ 2588871 h 5398354"/>
              <a:gd name="connsiteX317" fmla="*/ 835252 w 3961118"/>
              <a:gd name="connsiteY317" fmla="*/ 2563561 h 5398354"/>
              <a:gd name="connsiteX318" fmla="*/ 822597 w 3961118"/>
              <a:gd name="connsiteY318" fmla="*/ 2576217 h 5398354"/>
              <a:gd name="connsiteX319" fmla="*/ 813105 w 3961118"/>
              <a:gd name="connsiteY319" fmla="*/ 2563561 h 5398354"/>
              <a:gd name="connsiteX320" fmla="*/ 797287 w 3961118"/>
              <a:gd name="connsiteY320" fmla="*/ 2550906 h 5398354"/>
              <a:gd name="connsiteX321" fmla="*/ 873218 w 3961118"/>
              <a:gd name="connsiteY321" fmla="*/ 2487630 h 5398354"/>
              <a:gd name="connsiteX322" fmla="*/ 917511 w 3961118"/>
              <a:gd name="connsiteY322" fmla="*/ 2506613 h 5398354"/>
              <a:gd name="connsiteX323" fmla="*/ 974461 w 3961118"/>
              <a:gd name="connsiteY323" fmla="*/ 2525594 h 5398354"/>
              <a:gd name="connsiteX324" fmla="*/ 1066212 w 3961118"/>
              <a:gd name="connsiteY324" fmla="*/ 2503448 h 5398354"/>
              <a:gd name="connsiteX325" fmla="*/ 1126324 w 3961118"/>
              <a:gd name="connsiteY325" fmla="*/ 2411697 h 5398354"/>
              <a:gd name="connsiteX326" fmla="*/ 1116833 w 3961118"/>
              <a:gd name="connsiteY326" fmla="*/ 2392714 h 5398354"/>
              <a:gd name="connsiteX327" fmla="*/ 1088359 w 3961118"/>
              <a:gd name="connsiteY327" fmla="*/ 2367404 h 5398354"/>
              <a:gd name="connsiteX328" fmla="*/ 1050393 w 3961118"/>
              <a:gd name="connsiteY328" fmla="*/ 2310454 h 5398354"/>
              <a:gd name="connsiteX329" fmla="*/ 1012427 w 3961118"/>
              <a:gd name="connsiteY329" fmla="*/ 2196557 h 5398354"/>
              <a:gd name="connsiteX330" fmla="*/ 1075703 w 3961118"/>
              <a:gd name="connsiteY330" fmla="*/ 2107969 h 5398354"/>
              <a:gd name="connsiteX331" fmla="*/ 1018754 w 3961118"/>
              <a:gd name="connsiteY331" fmla="*/ 1997236 h 5398354"/>
              <a:gd name="connsiteX332" fmla="*/ 911184 w 3961118"/>
              <a:gd name="connsiteY332" fmla="*/ 1930794 h 5398354"/>
              <a:gd name="connsiteX333" fmla="*/ 930167 w 3961118"/>
              <a:gd name="connsiteY333" fmla="*/ 1873845 h 5398354"/>
              <a:gd name="connsiteX334" fmla="*/ 968133 w 3961118"/>
              <a:gd name="connsiteY334" fmla="*/ 1807406 h 5398354"/>
              <a:gd name="connsiteX335" fmla="*/ 1037737 w 3961118"/>
              <a:gd name="connsiteY335" fmla="*/ 1728309 h 5398354"/>
              <a:gd name="connsiteX336" fmla="*/ 1101014 w 3961118"/>
              <a:gd name="connsiteY336" fmla="*/ 1734637 h 5398354"/>
              <a:gd name="connsiteX337" fmla="*/ 1153288 w 3961118"/>
              <a:gd name="connsiteY337" fmla="*/ 1739860 h 5398354"/>
              <a:gd name="connsiteX338" fmla="*/ 1303499 w 3961118"/>
              <a:gd name="connsiteY338" fmla="*/ 1639722 h 5398354"/>
              <a:gd name="connsiteX339" fmla="*/ 1407905 w 3961118"/>
              <a:gd name="connsiteY339" fmla="*/ 1557462 h 5398354"/>
              <a:gd name="connsiteX340" fmla="*/ 1455363 w 3961118"/>
              <a:gd name="connsiteY340" fmla="*/ 1500513 h 5398354"/>
              <a:gd name="connsiteX341" fmla="*/ 1455363 w 3961118"/>
              <a:gd name="connsiteY341" fmla="*/ 1462548 h 5398354"/>
              <a:gd name="connsiteX342" fmla="*/ 1471182 w 3961118"/>
              <a:gd name="connsiteY342" fmla="*/ 1351814 h 5398354"/>
              <a:gd name="connsiteX343" fmla="*/ 1505984 w 3961118"/>
              <a:gd name="connsiteY343" fmla="*/ 1218932 h 5398354"/>
              <a:gd name="connsiteX344" fmla="*/ 1540787 w 3961118"/>
              <a:gd name="connsiteY344" fmla="*/ 1095543 h 5398354"/>
              <a:gd name="connsiteX345" fmla="*/ 1556606 w 3961118"/>
              <a:gd name="connsiteY345" fmla="*/ 1019611 h 5398354"/>
              <a:gd name="connsiteX346" fmla="*/ 1562933 w 3961118"/>
              <a:gd name="connsiteY346" fmla="*/ 987973 h 5398354"/>
              <a:gd name="connsiteX347" fmla="*/ 1569260 w 3961118"/>
              <a:gd name="connsiteY347" fmla="*/ 981646 h 5398354"/>
              <a:gd name="connsiteX348" fmla="*/ 1569260 w 3961118"/>
              <a:gd name="connsiteY348" fmla="*/ 943680 h 5398354"/>
              <a:gd name="connsiteX349" fmla="*/ 1635701 w 3961118"/>
              <a:gd name="connsiteY349" fmla="*/ 687409 h 5398354"/>
              <a:gd name="connsiteX350" fmla="*/ 1847678 w 3961118"/>
              <a:gd name="connsiteY350" fmla="*/ 564020 h 5398354"/>
              <a:gd name="connsiteX351" fmla="*/ 2164260 w 3961118"/>
              <a:gd name="connsiteY351" fmla="*/ 455592 h 5398354"/>
              <a:gd name="connsiteX352" fmla="*/ 2199063 w 3961118"/>
              <a:gd name="connsiteY352" fmla="*/ 493558 h 5398354"/>
              <a:gd name="connsiteX353" fmla="*/ 2208553 w 3961118"/>
              <a:gd name="connsiteY353" fmla="*/ 512541 h 5398354"/>
              <a:gd name="connsiteX354" fmla="*/ 2211718 w 3961118"/>
              <a:gd name="connsiteY354" fmla="*/ 518869 h 5398354"/>
              <a:gd name="connsiteX355" fmla="*/ 2227536 w 3961118"/>
              <a:gd name="connsiteY355" fmla="*/ 518869 h 5398354"/>
              <a:gd name="connsiteX356" fmla="*/ 2202226 w 3961118"/>
              <a:gd name="connsiteY356" fmla="*/ 585310 h 5398354"/>
              <a:gd name="connsiteX357" fmla="*/ 2151605 w 3961118"/>
              <a:gd name="connsiteY357" fmla="*/ 620111 h 5398354"/>
              <a:gd name="connsiteX358" fmla="*/ 2094656 w 3961118"/>
              <a:gd name="connsiteY358" fmla="*/ 591637 h 5398354"/>
              <a:gd name="connsiteX359" fmla="*/ 2075673 w 3961118"/>
              <a:gd name="connsiteY359" fmla="*/ 531525 h 5398354"/>
              <a:gd name="connsiteX360" fmla="*/ 2164260 w 3961118"/>
              <a:gd name="connsiteY360" fmla="*/ 455592 h 5398354"/>
              <a:gd name="connsiteX361" fmla="*/ 2683128 w 3961118"/>
              <a:gd name="connsiteY361" fmla="*/ 0 h 5398354"/>
              <a:gd name="connsiteX362" fmla="*/ 2705276 w 3961118"/>
              <a:gd name="connsiteY362" fmla="*/ 9492 h 5398354"/>
              <a:gd name="connsiteX363" fmla="*/ 2721095 w 3961118"/>
              <a:gd name="connsiteY363" fmla="*/ 50622 h 5398354"/>
              <a:gd name="connsiteX364" fmla="*/ 2708439 w 3961118"/>
              <a:gd name="connsiteY364" fmla="*/ 139209 h 5398354"/>
              <a:gd name="connsiteX365" fmla="*/ 2645162 w 3961118"/>
              <a:gd name="connsiteY365" fmla="*/ 189831 h 5398354"/>
              <a:gd name="connsiteX366" fmla="*/ 2619852 w 3961118"/>
              <a:gd name="connsiteY366" fmla="*/ 126553 h 5398354"/>
              <a:gd name="connsiteX367" fmla="*/ 2626179 w 3961118"/>
              <a:gd name="connsiteY367" fmla="*/ 37966 h 5398354"/>
              <a:gd name="connsiteX368" fmla="*/ 2683128 w 3961118"/>
              <a:gd name="connsiteY368" fmla="*/ 0 h 539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3961118" h="5398354">
                <a:moveTo>
                  <a:pt x="493558" y="5233835"/>
                </a:moveTo>
                <a:cubicBezTo>
                  <a:pt x="514651" y="5233835"/>
                  <a:pt x="532579" y="5241218"/>
                  <a:pt x="547343" y="5255982"/>
                </a:cubicBezTo>
                <a:cubicBezTo>
                  <a:pt x="562109" y="5270746"/>
                  <a:pt x="569491" y="5284457"/>
                  <a:pt x="569491" y="5297111"/>
                </a:cubicBezTo>
                <a:cubicBezTo>
                  <a:pt x="569491" y="5309767"/>
                  <a:pt x="565272" y="5324531"/>
                  <a:pt x="556835" y="5341406"/>
                </a:cubicBezTo>
                <a:cubicBezTo>
                  <a:pt x="548398" y="5358280"/>
                  <a:pt x="544179" y="5373044"/>
                  <a:pt x="544179" y="5385700"/>
                </a:cubicBezTo>
                <a:cubicBezTo>
                  <a:pt x="531525" y="5385700"/>
                  <a:pt x="518869" y="5387808"/>
                  <a:pt x="506214" y="5392027"/>
                </a:cubicBezTo>
                <a:cubicBezTo>
                  <a:pt x="493558" y="5396245"/>
                  <a:pt x="480903" y="5398354"/>
                  <a:pt x="468248" y="5398354"/>
                </a:cubicBezTo>
                <a:cubicBezTo>
                  <a:pt x="442938" y="5398354"/>
                  <a:pt x="426064" y="5386755"/>
                  <a:pt x="417626" y="5363552"/>
                </a:cubicBezTo>
                <a:cubicBezTo>
                  <a:pt x="409189" y="5340351"/>
                  <a:pt x="404971" y="5318204"/>
                  <a:pt x="404971" y="5297111"/>
                </a:cubicBezTo>
                <a:cubicBezTo>
                  <a:pt x="404971" y="5276020"/>
                  <a:pt x="414463" y="5260192"/>
                  <a:pt x="433446" y="5249655"/>
                </a:cubicBezTo>
                <a:cubicBezTo>
                  <a:pt x="452429" y="5239109"/>
                  <a:pt x="472466" y="5233835"/>
                  <a:pt x="493558" y="5233835"/>
                </a:cubicBezTo>
                <a:close/>
                <a:moveTo>
                  <a:pt x="1189600" y="4360620"/>
                </a:moveTo>
                <a:cubicBezTo>
                  <a:pt x="1227566" y="4360620"/>
                  <a:pt x="1256041" y="4371165"/>
                  <a:pt x="1275024" y="4392257"/>
                </a:cubicBezTo>
                <a:cubicBezTo>
                  <a:pt x="1294007" y="4413350"/>
                  <a:pt x="1303498" y="4453424"/>
                  <a:pt x="1303498" y="4512483"/>
                </a:cubicBezTo>
                <a:cubicBezTo>
                  <a:pt x="1295061" y="4520920"/>
                  <a:pt x="1286625" y="4525138"/>
                  <a:pt x="1278188" y="4525138"/>
                </a:cubicBezTo>
                <a:cubicBezTo>
                  <a:pt x="1269751" y="4525138"/>
                  <a:pt x="1265532" y="4529357"/>
                  <a:pt x="1265532" y="4537794"/>
                </a:cubicBezTo>
                <a:cubicBezTo>
                  <a:pt x="1265532" y="4546230"/>
                  <a:pt x="1256041" y="4552558"/>
                  <a:pt x="1237057" y="4556777"/>
                </a:cubicBezTo>
                <a:cubicBezTo>
                  <a:pt x="1218074" y="4560995"/>
                  <a:pt x="1198036" y="4563104"/>
                  <a:pt x="1176945" y="4563104"/>
                </a:cubicBezTo>
                <a:cubicBezTo>
                  <a:pt x="1151635" y="4563104"/>
                  <a:pt x="1126323" y="4546230"/>
                  <a:pt x="1101013" y="4512483"/>
                </a:cubicBezTo>
                <a:cubicBezTo>
                  <a:pt x="1088358" y="4495610"/>
                  <a:pt x="1079920" y="4478736"/>
                  <a:pt x="1075702" y="4461861"/>
                </a:cubicBezTo>
                <a:cubicBezTo>
                  <a:pt x="1075702" y="4436551"/>
                  <a:pt x="1085194" y="4413350"/>
                  <a:pt x="1104177" y="4392257"/>
                </a:cubicBezTo>
                <a:cubicBezTo>
                  <a:pt x="1123160" y="4371165"/>
                  <a:pt x="1151635" y="4360620"/>
                  <a:pt x="1189600" y="4360620"/>
                </a:cubicBezTo>
                <a:close/>
                <a:moveTo>
                  <a:pt x="1214911" y="4082200"/>
                </a:moveTo>
                <a:cubicBezTo>
                  <a:pt x="1223348" y="4082200"/>
                  <a:pt x="1229675" y="4084310"/>
                  <a:pt x="1233893" y="4088527"/>
                </a:cubicBezTo>
                <a:cubicBezTo>
                  <a:pt x="1238112" y="4092747"/>
                  <a:pt x="1244439" y="4094856"/>
                  <a:pt x="1252876" y="4094856"/>
                </a:cubicBezTo>
                <a:cubicBezTo>
                  <a:pt x="1252876" y="4115947"/>
                  <a:pt x="1249713" y="4133876"/>
                  <a:pt x="1243385" y="4148641"/>
                </a:cubicBezTo>
                <a:cubicBezTo>
                  <a:pt x="1237057" y="4163405"/>
                  <a:pt x="1223348" y="4170787"/>
                  <a:pt x="1202255" y="4170787"/>
                </a:cubicBezTo>
                <a:cubicBezTo>
                  <a:pt x="1193819" y="4170787"/>
                  <a:pt x="1187491" y="4164460"/>
                  <a:pt x="1183272" y="4151805"/>
                </a:cubicBezTo>
                <a:cubicBezTo>
                  <a:pt x="1179054" y="4139150"/>
                  <a:pt x="1176945" y="4128603"/>
                  <a:pt x="1176945" y="4120166"/>
                </a:cubicBezTo>
                <a:cubicBezTo>
                  <a:pt x="1176945" y="4111730"/>
                  <a:pt x="1180108" y="4103293"/>
                  <a:pt x="1186437" y="4094856"/>
                </a:cubicBezTo>
                <a:cubicBezTo>
                  <a:pt x="1192764" y="4086419"/>
                  <a:pt x="1202255" y="4082200"/>
                  <a:pt x="1214911" y="4082200"/>
                </a:cubicBezTo>
                <a:close/>
                <a:moveTo>
                  <a:pt x="3745977" y="3664574"/>
                </a:moveTo>
                <a:cubicBezTo>
                  <a:pt x="3758631" y="3664574"/>
                  <a:pt x="3773397" y="3668794"/>
                  <a:pt x="3790270" y="3677230"/>
                </a:cubicBezTo>
                <a:cubicBezTo>
                  <a:pt x="3807144" y="3685667"/>
                  <a:pt x="3824017" y="3694104"/>
                  <a:pt x="3840891" y="3702541"/>
                </a:cubicBezTo>
                <a:cubicBezTo>
                  <a:pt x="3857765" y="3715195"/>
                  <a:pt x="3876748" y="3727851"/>
                  <a:pt x="3897840" y="3740507"/>
                </a:cubicBezTo>
                <a:cubicBezTo>
                  <a:pt x="3897840" y="3744725"/>
                  <a:pt x="3895731" y="3748944"/>
                  <a:pt x="3891513" y="3753161"/>
                </a:cubicBezTo>
                <a:lnTo>
                  <a:pt x="3885184" y="3753161"/>
                </a:lnTo>
                <a:cubicBezTo>
                  <a:pt x="3864093" y="3753161"/>
                  <a:pt x="3837728" y="3740507"/>
                  <a:pt x="3806089" y="3715195"/>
                </a:cubicBezTo>
                <a:cubicBezTo>
                  <a:pt x="3774450" y="3689885"/>
                  <a:pt x="3754413" y="3673011"/>
                  <a:pt x="3745977" y="3664574"/>
                </a:cubicBezTo>
                <a:close/>
                <a:moveTo>
                  <a:pt x="3726995" y="3651920"/>
                </a:moveTo>
                <a:lnTo>
                  <a:pt x="3745978" y="3651920"/>
                </a:lnTo>
                <a:cubicBezTo>
                  <a:pt x="3745978" y="3660357"/>
                  <a:pt x="3743868" y="3662466"/>
                  <a:pt x="3739649" y="3658249"/>
                </a:cubicBezTo>
                <a:cubicBezTo>
                  <a:pt x="3735432" y="3654029"/>
                  <a:pt x="3733322" y="3656139"/>
                  <a:pt x="3733322" y="3664576"/>
                </a:cubicBezTo>
                <a:cubicBezTo>
                  <a:pt x="3733322" y="3660357"/>
                  <a:pt x="3731213" y="3656139"/>
                  <a:pt x="3726995" y="3651920"/>
                </a:cubicBezTo>
                <a:close/>
                <a:moveTo>
                  <a:pt x="3720665" y="3626610"/>
                </a:moveTo>
                <a:cubicBezTo>
                  <a:pt x="3712228" y="3635046"/>
                  <a:pt x="3708010" y="3637156"/>
                  <a:pt x="3708010" y="3632938"/>
                </a:cubicBezTo>
                <a:cubicBezTo>
                  <a:pt x="3708010" y="3628719"/>
                  <a:pt x="3703791" y="3630829"/>
                  <a:pt x="3695355" y="3639265"/>
                </a:cubicBezTo>
                <a:cubicBezTo>
                  <a:pt x="3695355" y="3630829"/>
                  <a:pt x="3703791" y="3626610"/>
                  <a:pt x="3720665" y="3626610"/>
                </a:cubicBezTo>
                <a:close/>
                <a:moveTo>
                  <a:pt x="3923152" y="3335537"/>
                </a:moveTo>
                <a:cubicBezTo>
                  <a:pt x="3931589" y="3335537"/>
                  <a:pt x="3940026" y="3338701"/>
                  <a:pt x="3948462" y="3345029"/>
                </a:cubicBezTo>
                <a:cubicBezTo>
                  <a:pt x="3956899" y="3351357"/>
                  <a:pt x="3961118" y="3360847"/>
                  <a:pt x="3961118" y="3373503"/>
                </a:cubicBezTo>
                <a:cubicBezTo>
                  <a:pt x="3961118" y="3381940"/>
                  <a:pt x="3956899" y="3386159"/>
                  <a:pt x="3948462" y="3386159"/>
                </a:cubicBezTo>
                <a:cubicBezTo>
                  <a:pt x="3940026" y="3386159"/>
                  <a:pt x="3931589" y="3386159"/>
                  <a:pt x="3923152" y="3386159"/>
                </a:cubicBezTo>
                <a:cubicBezTo>
                  <a:pt x="3918934" y="3381940"/>
                  <a:pt x="3915770" y="3377722"/>
                  <a:pt x="3913660" y="3373503"/>
                </a:cubicBezTo>
                <a:cubicBezTo>
                  <a:pt x="3911551" y="3369285"/>
                  <a:pt x="3908388" y="3365066"/>
                  <a:pt x="3904169" y="3360847"/>
                </a:cubicBezTo>
                <a:cubicBezTo>
                  <a:pt x="3899951" y="3356630"/>
                  <a:pt x="3897842" y="3352411"/>
                  <a:pt x="3897842" y="3348193"/>
                </a:cubicBezTo>
                <a:lnTo>
                  <a:pt x="3891514" y="3348193"/>
                </a:lnTo>
                <a:cubicBezTo>
                  <a:pt x="3891514" y="3339756"/>
                  <a:pt x="3902059" y="3335537"/>
                  <a:pt x="3923152" y="3335537"/>
                </a:cubicBezTo>
                <a:close/>
                <a:moveTo>
                  <a:pt x="3859874" y="3322881"/>
                </a:moveTo>
                <a:cubicBezTo>
                  <a:pt x="3876748" y="3331318"/>
                  <a:pt x="3885184" y="3335536"/>
                  <a:pt x="3885184" y="3335536"/>
                </a:cubicBezTo>
                <a:lnTo>
                  <a:pt x="3872530" y="3335536"/>
                </a:lnTo>
                <a:cubicBezTo>
                  <a:pt x="3864093" y="3335536"/>
                  <a:pt x="3859874" y="3331318"/>
                  <a:pt x="3859874" y="3322881"/>
                </a:cubicBezTo>
                <a:close/>
                <a:moveTo>
                  <a:pt x="911183" y="2905257"/>
                </a:moveTo>
                <a:cubicBezTo>
                  <a:pt x="928056" y="2913694"/>
                  <a:pt x="940712" y="2926348"/>
                  <a:pt x="949149" y="2943222"/>
                </a:cubicBezTo>
                <a:cubicBezTo>
                  <a:pt x="915402" y="2943222"/>
                  <a:pt x="898527" y="2939004"/>
                  <a:pt x="898527" y="2930567"/>
                </a:cubicBezTo>
                <a:cubicBezTo>
                  <a:pt x="898527" y="2922130"/>
                  <a:pt x="900637" y="2917911"/>
                  <a:pt x="904855" y="2917911"/>
                </a:cubicBezTo>
                <a:cubicBezTo>
                  <a:pt x="909073" y="2917911"/>
                  <a:pt x="911183" y="2913694"/>
                  <a:pt x="911183" y="2905257"/>
                </a:cubicBezTo>
                <a:close/>
                <a:moveTo>
                  <a:pt x="708697" y="2829324"/>
                </a:moveTo>
                <a:cubicBezTo>
                  <a:pt x="717134" y="2837761"/>
                  <a:pt x="723462" y="2841980"/>
                  <a:pt x="727680" y="2841980"/>
                </a:cubicBezTo>
                <a:cubicBezTo>
                  <a:pt x="731899" y="2841980"/>
                  <a:pt x="734009" y="2846198"/>
                  <a:pt x="734009" y="2854635"/>
                </a:cubicBezTo>
                <a:cubicBezTo>
                  <a:pt x="767756" y="2854635"/>
                  <a:pt x="784630" y="2879945"/>
                  <a:pt x="784630" y="2930567"/>
                </a:cubicBezTo>
                <a:cubicBezTo>
                  <a:pt x="784630" y="2943222"/>
                  <a:pt x="773029" y="2954823"/>
                  <a:pt x="749828" y="2965369"/>
                </a:cubicBezTo>
                <a:cubicBezTo>
                  <a:pt x="726626" y="2975915"/>
                  <a:pt x="708697" y="2981188"/>
                  <a:pt x="696043" y="2981188"/>
                </a:cubicBezTo>
                <a:cubicBezTo>
                  <a:pt x="674950" y="2981188"/>
                  <a:pt x="659131" y="2971696"/>
                  <a:pt x="648585" y="2952713"/>
                </a:cubicBezTo>
                <a:cubicBezTo>
                  <a:pt x="638039" y="2933731"/>
                  <a:pt x="632766" y="2913694"/>
                  <a:pt x="632766" y="2892601"/>
                </a:cubicBezTo>
                <a:cubicBezTo>
                  <a:pt x="645421" y="2879945"/>
                  <a:pt x="655967" y="2866236"/>
                  <a:pt x="664404" y="2851472"/>
                </a:cubicBezTo>
                <a:cubicBezTo>
                  <a:pt x="672841" y="2836706"/>
                  <a:pt x="687606" y="2829324"/>
                  <a:pt x="708697" y="2829324"/>
                </a:cubicBezTo>
                <a:close/>
                <a:moveTo>
                  <a:pt x="278418" y="2829324"/>
                </a:moveTo>
                <a:cubicBezTo>
                  <a:pt x="299510" y="2829324"/>
                  <a:pt x="331149" y="2845143"/>
                  <a:pt x="373332" y="2876782"/>
                </a:cubicBezTo>
                <a:cubicBezTo>
                  <a:pt x="415518" y="2908420"/>
                  <a:pt x="459811" y="2947441"/>
                  <a:pt x="506214" y="2993844"/>
                </a:cubicBezTo>
                <a:lnTo>
                  <a:pt x="493558" y="2981188"/>
                </a:lnTo>
                <a:cubicBezTo>
                  <a:pt x="497777" y="2981188"/>
                  <a:pt x="514651" y="2990679"/>
                  <a:pt x="544179" y="3009662"/>
                </a:cubicBezTo>
                <a:cubicBezTo>
                  <a:pt x="573709" y="3028646"/>
                  <a:pt x="605348" y="3050793"/>
                  <a:pt x="639094" y="3076103"/>
                </a:cubicBezTo>
                <a:cubicBezTo>
                  <a:pt x="672842" y="3101414"/>
                  <a:pt x="703426" y="3129888"/>
                  <a:pt x="730846" y="3161526"/>
                </a:cubicBezTo>
                <a:cubicBezTo>
                  <a:pt x="758266" y="3193165"/>
                  <a:pt x="771975" y="3221640"/>
                  <a:pt x="771975" y="3246950"/>
                </a:cubicBezTo>
                <a:cubicBezTo>
                  <a:pt x="763538" y="3255387"/>
                  <a:pt x="756156" y="3268043"/>
                  <a:pt x="749829" y="3284916"/>
                </a:cubicBezTo>
                <a:cubicBezTo>
                  <a:pt x="743502" y="3301790"/>
                  <a:pt x="734010" y="3310227"/>
                  <a:pt x="721354" y="3310227"/>
                </a:cubicBezTo>
                <a:cubicBezTo>
                  <a:pt x="734010" y="3343974"/>
                  <a:pt x="747719" y="3361902"/>
                  <a:pt x="762483" y="3364012"/>
                </a:cubicBezTo>
                <a:cubicBezTo>
                  <a:pt x="777249" y="3366121"/>
                  <a:pt x="797287" y="3373503"/>
                  <a:pt x="822597" y="3386159"/>
                </a:cubicBezTo>
                <a:cubicBezTo>
                  <a:pt x="780412" y="3398814"/>
                  <a:pt x="759320" y="3412524"/>
                  <a:pt x="759320" y="3427288"/>
                </a:cubicBezTo>
                <a:cubicBezTo>
                  <a:pt x="759320" y="3442054"/>
                  <a:pt x="756156" y="3459982"/>
                  <a:pt x="749829" y="3481073"/>
                </a:cubicBezTo>
                <a:cubicBezTo>
                  <a:pt x="743502" y="3502166"/>
                  <a:pt x="723464" y="3526422"/>
                  <a:pt x="689715" y="3553841"/>
                </a:cubicBezTo>
                <a:cubicBezTo>
                  <a:pt x="655968" y="3581261"/>
                  <a:pt x="586364" y="3613955"/>
                  <a:pt x="480903" y="3651920"/>
                </a:cubicBezTo>
                <a:lnTo>
                  <a:pt x="335567" y="3688250"/>
                </a:lnTo>
                <a:lnTo>
                  <a:pt x="341693" y="3689885"/>
                </a:lnTo>
                <a:lnTo>
                  <a:pt x="329038" y="3689885"/>
                </a:lnTo>
                <a:lnTo>
                  <a:pt x="335562" y="3688250"/>
                </a:lnTo>
                <a:lnTo>
                  <a:pt x="246779" y="3664576"/>
                </a:lnTo>
                <a:cubicBezTo>
                  <a:pt x="221469" y="3656139"/>
                  <a:pt x="195104" y="3641375"/>
                  <a:pt x="167684" y="3620282"/>
                </a:cubicBezTo>
                <a:cubicBezTo>
                  <a:pt x="140264" y="3599190"/>
                  <a:pt x="118117" y="3571770"/>
                  <a:pt x="101243" y="3538023"/>
                </a:cubicBezTo>
                <a:cubicBezTo>
                  <a:pt x="92806" y="3538023"/>
                  <a:pt x="86479" y="3540132"/>
                  <a:pt x="82260" y="3544350"/>
                </a:cubicBezTo>
                <a:cubicBezTo>
                  <a:pt x="78042" y="3548569"/>
                  <a:pt x="71715" y="3550678"/>
                  <a:pt x="63277" y="3550678"/>
                </a:cubicBezTo>
                <a:cubicBezTo>
                  <a:pt x="46403" y="3550678"/>
                  <a:pt x="37966" y="3546459"/>
                  <a:pt x="37966" y="3538023"/>
                </a:cubicBezTo>
                <a:cubicBezTo>
                  <a:pt x="37966" y="3516930"/>
                  <a:pt x="37966" y="3497947"/>
                  <a:pt x="37966" y="3481073"/>
                </a:cubicBezTo>
                <a:cubicBezTo>
                  <a:pt x="37966" y="3464200"/>
                  <a:pt x="42185" y="3445217"/>
                  <a:pt x="50622" y="3424125"/>
                </a:cubicBezTo>
                <a:cubicBezTo>
                  <a:pt x="42185" y="3415687"/>
                  <a:pt x="31639" y="3405142"/>
                  <a:pt x="18983" y="3392486"/>
                </a:cubicBezTo>
                <a:cubicBezTo>
                  <a:pt x="6329" y="3379830"/>
                  <a:pt x="0" y="3369285"/>
                  <a:pt x="0" y="3360847"/>
                </a:cubicBezTo>
                <a:cubicBezTo>
                  <a:pt x="0" y="3322882"/>
                  <a:pt x="8438" y="3299680"/>
                  <a:pt x="25312" y="3291244"/>
                </a:cubicBezTo>
                <a:cubicBezTo>
                  <a:pt x="42185" y="3282807"/>
                  <a:pt x="50622" y="3272260"/>
                  <a:pt x="50622" y="3259606"/>
                </a:cubicBezTo>
                <a:cubicBezTo>
                  <a:pt x="50622" y="3251169"/>
                  <a:pt x="48513" y="3235349"/>
                  <a:pt x="44295" y="3212148"/>
                </a:cubicBezTo>
                <a:cubicBezTo>
                  <a:pt x="40076" y="3188946"/>
                  <a:pt x="37966" y="3166800"/>
                  <a:pt x="37966" y="3145707"/>
                </a:cubicBezTo>
                <a:cubicBezTo>
                  <a:pt x="37966" y="3082431"/>
                  <a:pt x="52732" y="3047629"/>
                  <a:pt x="82260" y="3041301"/>
                </a:cubicBezTo>
                <a:cubicBezTo>
                  <a:pt x="111789" y="3034973"/>
                  <a:pt x="156083" y="3031810"/>
                  <a:pt x="215142" y="3031810"/>
                </a:cubicBezTo>
                <a:cubicBezTo>
                  <a:pt x="202486" y="2981188"/>
                  <a:pt x="185612" y="2934785"/>
                  <a:pt x="164520" y="2892601"/>
                </a:cubicBezTo>
                <a:cubicBezTo>
                  <a:pt x="177175" y="2892601"/>
                  <a:pt x="190885" y="2882055"/>
                  <a:pt x="205650" y="2860963"/>
                </a:cubicBezTo>
                <a:cubicBezTo>
                  <a:pt x="220414" y="2839871"/>
                  <a:pt x="244669" y="2829324"/>
                  <a:pt x="278418" y="2829324"/>
                </a:cubicBezTo>
                <a:close/>
                <a:moveTo>
                  <a:pt x="2594341" y="791815"/>
                </a:moveTo>
                <a:cubicBezTo>
                  <a:pt x="2602779" y="791815"/>
                  <a:pt x="2606997" y="796034"/>
                  <a:pt x="2606997" y="804471"/>
                </a:cubicBezTo>
                <a:lnTo>
                  <a:pt x="2596907" y="805310"/>
                </a:lnTo>
                <a:close/>
                <a:moveTo>
                  <a:pt x="2759062" y="582145"/>
                </a:moveTo>
                <a:cubicBezTo>
                  <a:pt x="2775936" y="599019"/>
                  <a:pt x="2784373" y="615894"/>
                  <a:pt x="2784373" y="632767"/>
                </a:cubicBezTo>
                <a:cubicBezTo>
                  <a:pt x="2784373" y="641204"/>
                  <a:pt x="2782263" y="645422"/>
                  <a:pt x="2778045" y="645422"/>
                </a:cubicBezTo>
                <a:cubicBezTo>
                  <a:pt x="2773826" y="645422"/>
                  <a:pt x="2771717" y="649641"/>
                  <a:pt x="2771717" y="658078"/>
                </a:cubicBezTo>
                <a:cubicBezTo>
                  <a:pt x="2746406" y="658078"/>
                  <a:pt x="2733752" y="649641"/>
                  <a:pt x="2733752" y="632767"/>
                </a:cubicBezTo>
                <a:cubicBezTo>
                  <a:pt x="2733752" y="615894"/>
                  <a:pt x="2742189" y="599019"/>
                  <a:pt x="2759062" y="582145"/>
                </a:cubicBezTo>
                <a:close/>
                <a:moveTo>
                  <a:pt x="1847678" y="564020"/>
                </a:moveTo>
                <a:cubicBezTo>
                  <a:pt x="1856115" y="564020"/>
                  <a:pt x="1871934" y="570347"/>
                  <a:pt x="1895137" y="583002"/>
                </a:cubicBezTo>
                <a:cubicBezTo>
                  <a:pt x="1918337" y="595658"/>
                  <a:pt x="1940485" y="610422"/>
                  <a:pt x="1961576" y="627297"/>
                </a:cubicBezTo>
                <a:lnTo>
                  <a:pt x="2050163" y="690573"/>
                </a:lnTo>
                <a:lnTo>
                  <a:pt x="2050163" y="703228"/>
                </a:lnTo>
                <a:cubicBezTo>
                  <a:pt x="2058600" y="703228"/>
                  <a:pt x="2067038" y="701118"/>
                  <a:pt x="2075475" y="696901"/>
                </a:cubicBezTo>
                <a:cubicBezTo>
                  <a:pt x="2083912" y="692682"/>
                  <a:pt x="2092348" y="690573"/>
                  <a:pt x="2100785" y="690573"/>
                </a:cubicBezTo>
                <a:cubicBezTo>
                  <a:pt x="2138751" y="690573"/>
                  <a:pt x="2177771" y="700065"/>
                  <a:pt x="2217847" y="719046"/>
                </a:cubicBezTo>
                <a:cubicBezTo>
                  <a:pt x="2257923" y="738030"/>
                  <a:pt x="2277959" y="770724"/>
                  <a:pt x="2277959" y="817127"/>
                </a:cubicBezTo>
                <a:cubicBezTo>
                  <a:pt x="2277959" y="825563"/>
                  <a:pt x="2265305" y="829781"/>
                  <a:pt x="2239994" y="829781"/>
                </a:cubicBezTo>
                <a:cubicBezTo>
                  <a:pt x="2218902" y="829781"/>
                  <a:pt x="2203083" y="825563"/>
                  <a:pt x="2192536" y="817127"/>
                </a:cubicBezTo>
                <a:cubicBezTo>
                  <a:pt x="2181990" y="808690"/>
                  <a:pt x="2164062" y="804471"/>
                  <a:pt x="2138751" y="804471"/>
                </a:cubicBezTo>
                <a:cubicBezTo>
                  <a:pt x="2138751" y="838218"/>
                  <a:pt x="2147188" y="863530"/>
                  <a:pt x="2164062" y="880403"/>
                </a:cubicBezTo>
                <a:cubicBezTo>
                  <a:pt x="2180935" y="897277"/>
                  <a:pt x="2199918" y="909931"/>
                  <a:pt x="2221011" y="918368"/>
                </a:cubicBezTo>
                <a:cubicBezTo>
                  <a:pt x="2242102" y="931024"/>
                  <a:pt x="2269522" y="939460"/>
                  <a:pt x="2303271" y="943680"/>
                </a:cubicBezTo>
                <a:cubicBezTo>
                  <a:pt x="2370765" y="943680"/>
                  <a:pt x="2415059" y="936298"/>
                  <a:pt x="2436151" y="921532"/>
                </a:cubicBezTo>
                <a:cubicBezTo>
                  <a:pt x="2457244" y="906768"/>
                  <a:pt x="2470953" y="890949"/>
                  <a:pt x="2477280" y="874075"/>
                </a:cubicBezTo>
                <a:cubicBezTo>
                  <a:pt x="2483609" y="857201"/>
                  <a:pt x="2493101" y="841382"/>
                  <a:pt x="2505755" y="826618"/>
                </a:cubicBezTo>
                <a:cubicBezTo>
                  <a:pt x="2512084" y="819235"/>
                  <a:pt x="2523683" y="813696"/>
                  <a:pt x="2540557" y="810001"/>
                </a:cubicBezTo>
                <a:lnTo>
                  <a:pt x="2596908" y="805310"/>
                </a:lnTo>
                <a:lnTo>
                  <a:pt x="2597506" y="808423"/>
                </a:lnTo>
                <a:cubicBezTo>
                  <a:pt x="2599616" y="817384"/>
                  <a:pt x="2602780" y="829781"/>
                  <a:pt x="2606998" y="845600"/>
                </a:cubicBezTo>
                <a:cubicBezTo>
                  <a:pt x="2615435" y="877239"/>
                  <a:pt x="2629145" y="910986"/>
                  <a:pt x="2648128" y="946843"/>
                </a:cubicBezTo>
                <a:cubicBezTo>
                  <a:pt x="2667110" y="982699"/>
                  <a:pt x="2688203" y="1014338"/>
                  <a:pt x="2711405" y="1041758"/>
                </a:cubicBezTo>
                <a:cubicBezTo>
                  <a:pt x="2734606" y="1069178"/>
                  <a:pt x="2763081" y="1082887"/>
                  <a:pt x="2796828" y="1082887"/>
                </a:cubicBezTo>
                <a:cubicBezTo>
                  <a:pt x="2847450" y="1082887"/>
                  <a:pt x="2880142" y="1071288"/>
                  <a:pt x="2894906" y="1048085"/>
                </a:cubicBezTo>
                <a:cubicBezTo>
                  <a:pt x="2909672" y="1024885"/>
                  <a:pt x="2920218" y="998519"/>
                  <a:pt x="2926545" y="968990"/>
                </a:cubicBezTo>
                <a:cubicBezTo>
                  <a:pt x="2932872" y="939460"/>
                  <a:pt x="2940254" y="909931"/>
                  <a:pt x="2948691" y="880403"/>
                </a:cubicBezTo>
                <a:cubicBezTo>
                  <a:pt x="2957128" y="850874"/>
                  <a:pt x="2982440" y="829781"/>
                  <a:pt x="3024624" y="817127"/>
                </a:cubicBezTo>
                <a:lnTo>
                  <a:pt x="3011968" y="893057"/>
                </a:lnTo>
                <a:cubicBezTo>
                  <a:pt x="3016187" y="893057"/>
                  <a:pt x="3018296" y="898331"/>
                  <a:pt x="3018296" y="908878"/>
                </a:cubicBezTo>
                <a:cubicBezTo>
                  <a:pt x="3018296" y="919423"/>
                  <a:pt x="3020405" y="931024"/>
                  <a:pt x="3024624" y="943680"/>
                </a:cubicBezTo>
                <a:cubicBezTo>
                  <a:pt x="3028843" y="956334"/>
                  <a:pt x="3038334" y="967935"/>
                  <a:pt x="3053098" y="978481"/>
                </a:cubicBezTo>
                <a:cubicBezTo>
                  <a:pt x="3067862" y="989028"/>
                  <a:pt x="3096337" y="994300"/>
                  <a:pt x="3138521" y="994300"/>
                </a:cubicBezTo>
                <a:cubicBezTo>
                  <a:pt x="3151177" y="994300"/>
                  <a:pt x="3157504" y="992191"/>
                  <a:pt x="3157504" y="987973"/>
                </a:cubicBezTo>
                <a:cubicBezTo>
                  <a:pt x="3157504" y="983754"/>
                  <a:pt x="3157504" y="977427"/>
                  <a:pt x="3157504" y="968990"/>
                </a:cubicBezTo>
                <a:cubicBezTo>
                  <a:pt x="3170160" y="968990"/>
                  <a:pt x="3184924" y="975317"/>
                  <a:pt x="3201799" y="987973"/>
                </a:cubicBezTo>
                <a:cubicBezTo>
                  <a:pt x="3218673" y="1000628"/>
                  <a:pt x="3227109" y="1011174"/>
                  <a:pt x="3227109" y="1019611"/>
                </a:cubicBezTo>
                <a:lnTo>
                  <a:pt x="3201799" y="1070233"/>
                </a:lnTo>
                <a:lnTo>
                  <a:pt x="3201799" y="1120854"/>
                </a:lnTo>
                <a:cubicBezTo>
                  <a:pt x="3201799" y="1129290"/>
                  <a:pt x="3202852" y="1155656"/>
                  <a:pt x="3204962" y="1199949"/>
                </a:cubicBezTo>
                <a:cubicBezTo>
                  <a:pt x="3207071" y="1244244"/>
                  <a:pt x="3212344" y="1291700"/>
                  <a:pt x="3220781" y="1342322"/>
                </a:cubicBezTo>
                <a:cubicBezTo>
                  <a:pt x="3229218" y="1392943"/>
                  <a:pt x="3242928" y="1438291"/>
                  <a:pt x="3261911" y="1478367"/>
                </a:cubicBezTo>
                <a:cubicBezTo>
                  <a:pt x="3271403" y="1498405"/>
                  <a:pt x="3282738" y="1513434"/>
                  <a:pt x="3295925" y="1523449"/>
                </a:cubicBezTo>
                <a:lnTo>
                  <a:pt x="3331515" y="1535315"/>
                </a:lnTo>
                <a:lnTo>
                  <a:pt x="3337054" y="1529778"/>
                </a:lnTo>
                <a:cubicBezTo>
                  <a:pt x="3342850" y="1526090"/>
                  <a:pt x="3351553" y="1521606"/>
                  <a:pt x="3363154" y="1516333"/>
                </a:cubicBezTo>
                <a:cubicBezTo>
                  <a:pt x="3386355" y="1505787"/>
                  <a:pt x="3410612" y="1492076"/>
                  <a:pt x="3435922" y="1475203"/>
                </a:cubicBezTo>
                <a:cubicBezTo>
                  <a:pt x="3461233" y="1458329"/>
                  <a:pt x="3485488" y="1439346"/>
                  <a:pt x="3508690" y="1418253"/>
                </a:cubicBezTo>
                <a:cubicBezTo>
                  <a:pt x="3531891" y="1397162"/>
                  <a:pt x="3543492" y="1373960"/>
                  <a:pt x="3543492" y="1348650"/>
                </a:cubicBezTo>
                <a:cubicBezTo>
                  <a:pt x="3577239" y="1348650"/>
                  <a:pt x="3596223" y="1357086"/>
                  <a:pt x="3600442" y="1373960"/>
                </a:cubicBezTo>
                <a:cubicBezTo>
                  <a:pt x="3604659" y="1390833"/>
                  <a:pt x="3606769" y="1411926"/>
                  <a:pt x="3606769" y="1437236"/>
                </a:cubicBezTo>
                <a:cubicBezTo>
                  <a:pt x="3606769" y="1449892"/>
                  <a:pt x="3596223" y="1462548"/>
                  <a:pt x="3575130" y="1475203"/>
                </a:cubicBezTo>
                <a:cubicBezTo>
                  <a:pt x="3554039" y="1487859"/>
                  <a:pt x="3530836" y="1501568"/>
                  <a:pt x="3505526" y="1516333"/>
                </a:cubicBezTo>
                <a:cubicBezTo>
                  <a:pt x="3480216" y="1531097"/>
                  <a:pt x="3457014" y="1547971"/>
                  <a:pt x="3435922" y="1566954"/>
                </a:cubicBezTo>
                <a:cubicBezTo>
                  <a:pt x="3414830" y="1585937"/>
                  <a:pt x="3404283" y="1610192"/>
                  <a:pt x="3404283" y="1639722"/>
                </a:cubicBezTo>
                <a:cubicBezTo>
                  <a:pt x="3404283" y="1656595"/>
                  <a:pt x="3414830" y="1675579"/>
                  <a:pt x="3435922" y="1696671"/>
                </a:cubicBezTo>
                <a:cubicBezTo>
                  <a:pt x="3444359" y="1709326"/>
                  <a:pt x="3454905" y="1719872"/>
                  <a:pt x="3467560" y="1728309"/>
                </a:cubicBezTo>
                <a:cubicBezTo>
                  <a:pt x="3480216" y="1728309"/>
                  <a:pt x="3505526" y="1720927"/>
                  <a:pt x="3543492" y="1706163"/>
                </a:cubicBezTo>
                <a:cubicBezTo>
                  <a:pt x="3581459" y="1691397"/>
                  <a:pt x="3619425" y="1677688"/>
                  <a:pt x="3657390" y="1665032"/>
                </a:cubicBezTo>
                <a:cubicBezTo>
                  <a:pt x="3657390" y="1694562"/>
                  <a:pt x="3671100" y="1719872"/>
                  <a:pt x="3698520" y="1740965"/>
                </a:cubicBezTo>
                <a:cubicBezTo>
                  <a:pt x="3725940" y="1762057"/>
                  <a:pt x="3741759" y="1791585"/>
                  <a:pt x="3745978" y="1829552"/>
                </a:cubicBezTo>
                <a:cubicBezTo>
                  <a:pt x="3745978" y="1837988"/>
                  <a:pt x="3743868" y="1848535"/>
                  <a:pt x="3739649" y="1861191"/>
                </a:cubicBezTo>
                <a:cubicBezTo>
                  <a:pt x="3735432" y="1869627"/>
                  <a:pt x="3732267" y="1879119"/>
                  <a:pt x="3730158" y="1889664"/>
                </a:cubicBezTo>
                <a:lnTo>
                  <a:pt x="3721373" y="1916029"/>
                </a:lnTo>
                <a:lnTo>
                  <a:pt x="3733321" y="1905484"/>
                </a:lnTo>
                <a:lnTo>
                  <a:pt x="3720665" y="1918139"/>
                </a:lnTo>
                <a:lnTo>
                  <a:pt x="3721372" y="1916032"/>
                </a:lnTo>
                <a:lnTo>
                  <a:pt x="3679537" y="1952942"/>
                </a:lnTo>
                <a:cubicBezTo>
                  <a:pt x="3639461" y="1984580"/>
                  <a:pt x="3595168" y="2024656"/>
                  <a:pt x="3546657" y="2073167"/>
                </a:cubicBezTo>
                <a:cubicBezTo>
                  <a:pt x="3498144" y="2121679"/>
                  <a:pt x="3453851" y="2172300"/>
                  <a:pt x="3413775" y="2225032"/>
                </a:cubicBezTo>
                <a:cubicBezTo>
                  <a:pt x="3373700" y="2277762"/>
                  <a:pt x="3353663" y="2327328"/>
                  <a:pt x="3353663" y="2373731"/>
                </a:cubicBezTo>
                <a:cubicBezTo>
                  <a:pt x="3353663" y="2411697"/>
                  <a:pt x="3367372" y="2441227"/>
                  <a:pt x="3394792" y="2462318"/>
                </a:cubicBezTo>
                <a:cubicBezTo>
                  <a:pt x="3422212" y="2483411"/>
                  <a:pt x="3452796" y="2504503"/>
                  <a:pt x="3486543" y="2525594"/>
                </a:cubicBezTo>
                <a:cubicBezTo>
                  <a:pt x="3520290" y="2546687"/>
                  <a:pt x="3550874" y="2571998"/>
                  <a:pt x="3578294" y="2601527"/>
                </a:cubicBezTo>
                <a:cubicBezTo>
                  <a:pt x="3605714" y="2631056"/>
                  <a:pt x="3619425" y="2673240"/>
                  <a:pt x="3619425" y="2728080"/>
                </a:cubicBezTo>
                <a:cubicBezTo>
                  <a:pt x="3619425" y="2778702"/>
                  <a:pt x="3606769" y="2810340"/>
                  <a:pt x="3581459" y="2822996"/>
                </a:cubicBezTo>
                <a:cubicBezTo>
                  <a:pt x="3556148" y="2835650"/>
                  <a:pt x="3543492" y="2858852"/>
                  <a:pt x="3543492" y="2892600"/>
                </a:cubicBezTo>
                <a:lnTo>
                  <a:pt x="3543492" y="2930566"/>
                </a:lnTo>
                <a:cubicBezTo>
                  <a:pt x="3543492" y="2943220"/>
                  <a:pt x="3548765" y="2952712"/>
                  <a:pt x="3559311" y="2959040"/>
                </a:cubicBezTo>
                <a:cubicBezTo>
                  <a:pt x="3569857" y="2965368"/>
                  <a:pt x="3581459" y="2971695"/>
                  <a:pt x="3594113" y="2978024"/>
                </a:cubicBezTo>
                <a:cubicBezTo>
                  <a:pt x="3606769" y="2984351"/>
                  <a:pt x="3618370" y="2993842"/>
                  <a:pt x="3628916" y="3006497"/>
                </a:cubicBezTo>
                <a:cubicBezTo>
                  <a:pt x="3639461" y="3019153"/>
                  <a:pt x="3644735" y="3036026"/>
                  <a:pt x="3644735" y="3057119"/>
                </a:cubicBezTo>
                <a:cubicBezTo>
                  <a:pt x="3594113" y="3095085"/>
                  <a:pt x="3564585" y="3116176"/>
                  <a:pt x="3556148" y="3120396"/>
                </a:cubicBezTo>
                <a:cubicBezTo>
                  <a:pt x="3547710" y="3124613"/>
                  <a:pt x="3536110" y="3129887"/>
                  <a:pt x="3521345" y="3136214"/>
                </a:cubicBezTo>
                <a:cubicBezTo>
                  <a:pt x="3506581" y="3142543"/>
                  <a:pt x="3473888" y="3158362"/>
                  <a:pt x="3423266" y="3183672"/>
                </a:cubicBezTo>
                <a:cubicBezTo>
                  <a:pt x="3372646" y="3208982"/>
                  <a:pt x="3281949" y="3263822"/>
                  <a:pt x="3151177" y="3348192"/>
                </a:cubicBezTo>
                <a:cubicBezTo>
                  <a:pt x="3151177" y="3373502"/>
                  <a:pt x="3144850" y="3389321"/>
                  <a:pt x="3132194" y="3395649"/>
                </a:cubicBezTo>
                <a:cubicBezTo>
                  <a:pt x="3119539" y="3401977"/>
                  <a:pt x="3103719" y="3409359"/>
                  <a:pt x="3084736" y="3417795"/>
                </a:cubicBezTo>
                <a:cubicBezTo>
                  <a:pt x="3065753" y="3426232"/>
                  <a:pt x="3043607" y="3442052"/>
                  <a:pt x="3018296" y="3465253"/>
                </a:cubicBezTo>
                <a:cubicBezTo>
                  <a:pt x="2992986" y="3488454"/>
                  <a:pt x="2965566" y="3529584"/>
                  <a:pt x="2936037" y="3588642"/>
                </a:cubicBezTo>
                <a:cubicBezTo>
                  <a:pt x="2936037" y="3597079"/>
                  <a:pt x="2917054" y="3605517"/>
                  <a:pt x="2879087" y="3613954"/>
                </a:cubicBezTo>
                <a:cubicBezTo>
                  <a:pt x="2841121" y="3622391"/>
                  <a:pt x="2797882" y="3632937"/>
                  <a:pt x="2749370" y="3645591"/>
                </a:cubicBezTo>
                <a:cubicBezTo>
                  <a:pt x="2700859" y="3658247"/>
                  <a:pt x="2655510" y="3676176"/>
                  <a:pt x="2613325" y="3699376"/>
                </a:cubicBezTo>
                <a:cubicBezTo>
                  <a:pt x="2571141" y="3722579"/>
                  <a:pt x="2547940" y="3753161"/>
                  <a:pt x="2543721" y="3791128"/>
                </a:cubicBezTo>
                <a:cubicBezTo>
                  <a:pt x="2552158" y="3791128"/>
                  <a:pt x="2556377" y="3795347"/>
                  <a:pt x="2556377" y="3803784"/>
                </a:cubicBezTo>
                <a:lnTo>
                  <a:pt x="2550049" y="3803784"/>
                </a:lnTo>
                <a:cubicBezTo>
                  <a:pt x="2545831" y="3803784"/>
                  <a:pt x="2543721" y="3808001"/>
                  <a:pt x="2543721" y="3816438"/>
                </a:cubicBezTo>
                <a:cubicBezTo>
                  <a:pt x="2543721" y="3858623"/>
                  <a:pt x="2547940" y="3892370"/>
                  <a:pt x="2556377" y="3917681"/>
                </a:cubicBezTo>
                <a:cubicBezTo>
                  <a:pt x="2564814" y="3942991"/>
                  <a:pt x="2575360" y="3963029"/>
                  <a:pt x="2588015" y="3977794"/>
                </a:cubicBezTo>
                <a:cubicBezTo>
                  <a:pt x="2600671" y="3992559"/>
                  <a:pt x="2611217" y="4007323"/>
                  <a:pt x="2619654" y="4022088"/>
                </a:cubicBezTo>
                <a:cubicBezTo>
                  <a:pt x="2628091" y="4036852"/>
                  <a:pt x="2632308" y="4056890"/>
                  <a:pt x="2632308" y="4082200"/>
                </a:cubicBezTo>
                <a:cubicBezTo>
                  <a:pt x="2632308" y="4090637"/>
                  <a:pt x="2623871" y="4101183"/>
                  <a:pt x="2606998" y="4113839"/>
                </a:cubicBezTo>
                <a:cubicBezTo>
                  <a:pt x="2590124" y="4126494"/>
                  <a:pt x="2577468" y="4137040"/>
                  <a:pt x="2569032" y="4145477"/>
                </a:cubicBezTo>
                <a:lnTo>
                  <a:pt x="2594342" y="4221409"/>
                </a:lnTo>
                <a:cubicBezTo>
                  <a:pt x="2573251" y="4221409"/>
                  <a:pt x="2547940" y="4229846"/>
                  <a:pt x="2518411" y="4246720"/>
                </a:cubicBezTo>
                <a:cubicBezTo>
                  <a:pt x="2488882" y="4263593"/>
                  <a:pt x="2460407" y="4283631"/>
                  <a:pt x="2432987" y="4306832"/>
                </a:cubicBezTo>
                <a:cubicBezTo>
                  <a:pt x="2405567" y="4330034"/>
                  <a:pt x="2381311" y="4351127"/>
                  <a:pt x="2360219" y="4370109"/>
                </a:cubicBezTo>
                <a:cubicBezTo>
                  <a:pt x="2339127" y="4389092"/>
                  <a:pt x="2328581" y="4402802"/>
                  <a:pt x="2328581" y="4411239"/>
                </a:cubicBezTo>
                <a:cubicBezTo>
                  <a:pt x="2328581" y="4436550"/>
                  <a:pt x="2339127" y="4458697"/>
                  <a:pt x="2360219" y="4477680"/>
                </a:cubicBezTo>
                <a:cubicBezTo>
                  <a:pt x="2381311" y="4496663"/>
                  <a:pt x="2391858" y="4512482"/>
                  <a:pt x="2391858" y="4525136"/>
                </a:cubicBezTo>
                <a:cubicBezTo>
                  <a:pt x="2387639" y="4563103"/>
                  <a:pt x="2379202" y="4601069"/>
                  <a:pt x="2366547" y="4639035"/>
                </a:cubicBezTo>
                <a:cubicBezTo>
                  <a:pt x="2358109" y="4672782"/>
                  <a:pt x="2345455" y="4704421"/>
                  <a:pt x="2328581" y="4733949"/>
                </a:cubicBezTo>
                <a:cubicBezTo>
                  <a:pt x="2311708" y="4763479"/>
                  <a:pt x="2286396" y="4786681"/>
                  <a:pt x="2252649" y="4803555"/>
                </a:cubicBezTo>
                <a:cubicBezTo>
                  <a:pt x="2227338" y="4816209"/>
                  <a:pt x="2199918" y="4823592"/>
                  <a:pt x="2170389" y="4825701"/>
                </a:cubicBezTo>
                <a:cubicBezTo>
                  <a:pt x="2140860" y="4827810"/>
                  <a:pt x="2109222" y="4828865"/>
                  <a:pt x="2075475" y="4828865"/>
                </a:cubicBezTo>
                <a:cubicBezTo>
                  <a:pt x="2041726" y="4828865"/>
                  <a:pt x="1999542" y="4817264"/>
                  <a:pt x="1948922" y="4794063"/>
                </a:cubicBezTo>
                <a:cubicBezTo>
                  <a:pt x="1898299" y="4770861"/>
                  <a:pt x="1872989" y="4714966"/>
                  <a:pt x="1872989" y="4626379"/>
                </a:cubicBezTo>
                <a:cubicBezTo>
                  <a:pt x="1872989" y="4617943"/>
                  <a:pt x="1875098" y="4606341"/>
                  <a:pt x="1879316" y="4591577"/>
                </a:cubicBezTo>
                <a:cubicBezTo>
                  <a:pt x="1883535" y="4576813"/>
                  <a:pt x="1885645" y="4563103"/>
                  <a:pt x="1885645" y="4550448"/>
                </a:cubicBezTo>
                <a:cubicBezTo>
                  <a:pt x="1885645" y="4466079"/>
                  <a:pt x="1876153" y="4413349"/>
                  <a:pt x="1857170" y="4392256"/>
                </a:cubicBezTo>
                <a:cubicBezTo>
                  <a:pt x="1838187" y="4371163"/>
                  <a:pt x="1818149" y="4360618"/>
                  <a:pt x="1797056" y="4360618"/>
                </a:cubicBezTo>
                <a:cubicBezTo>
                  <a:pt x="1788620" y="4360618"/>
                  <a:pt x="1782292" y="4362727"/>
                  <a:pt x="1778073" y="4366946"/>
                </a:cubicBezTo>
                <a:cubicBezTo>
                  <a:pt x="1773855" y="4371163"/>
                  <a:pt x="1767528" y="4373273"/>
                  <a:pt x="1759091" y="4373273"/>
                </a:cubicBezTo>
                <a:cubicBezTo>
                  <a:pt x="1733780" y="4373273"/>
                  <a:pt x="1721125" y="4352180"/>
                  <a:pt x="1721125" y="4309996"/>
                </a:cubicBezTo>
                <a:cubicBezTo>
                  <a:pt x="1721125" y="4301560"/>
                  <a:pt x="1723233" y="4295232"/>
                  <a:pt x="1727452" y="4291013"/>
                </a:cubicBezTo>
                <a:cubicBezTo>
                  <a:pt x="1731672" y="4286796"/>
                  <a:pt x="1733780" y="4280467"/>
                  <a:pt x="1733780" y="4272030"/>
                </a:cubicBezTo>
                <a:lnTo>
                  <a:pt x="1721125" y="4272030"/>
                </a:lnTo>
                <a:cubicBezTo>
                  <a:pt x="1716906" y="4263593"/>
                  <a:pt x="1704252" y="4248829"/>
                  <a:pt x="1683159" y="4227737"/>
                </a:cubicBezTo>
                <a:cubicBezTo>
                  <a:pt x="1662066" y="4206644"/>
                  <a:pt x="1638866" y="4183443"/>
                  <a:pt x="1613555" y="4158133"/>
                </a:cubicBezTo>
                <a:cubicBezTo>
                  <a:pt x="1588243" y="4132822"/>
                  <a:pt x="1566097" y="4106457"/>
                  <a:pt x="1547114" y="4079037"/>
                </a:cubicBezTo>
                <a:cubicBezTo>
                  <a:pt x="1528131" y="4051617"/>
                  <a:pt x="1518640" y="4027360"/>
                  <a:pt x="1518640" y="4006269"/>
                </a:cubicBezTo>
                <a:cubicBezTo>
                  <a:pt x="1518640" y="3989394"/>
                  <a:pt x="1514422" y="3980957"/>
                  <a:pt x="1505984" y="3980957"/>
                </a:cubicBezTo>
                <a:cubicBezTo>
                  <a:pt x="1514422" y="3972521"/>
                  <a:pt x="1522859" y="3958811"/>
                  <a:pt x="1531295" y="3939828"/>
                </a:cubicBezTo>
                <a:cubicBezTo>
                  <a:pt x="1539732" y="3920845"/>
                  <a:pt x="1543950" y="3900807"/>
                  <a:pt x="1543950" y="3879715"/>
                </a:cubicBezTo>
                <a:cubicBezTo>
                  <a:pt x="1543950" y="3862841"/>
                  <a:pt x="1531295" y="3854404"/>
                  <a:pt x="1505984" y="3854404"/>
                </a:cubicBezTo>
                <a:cubicBezTo>
                  <a:pt x="1505984" y="3833312"/>
                  <a:pt x="1508093" y="3814330"/>
                  <a:pt x="1512312" y="3797455"/>
                </a:cubicBezTo>
                <a:cubicBezTo>
                  <a:pt x="1516530" y="3780581"/>
                  <a:pt x="1518640" y="3765817"/>
                  <a:pt x="1518640" y="3753161"/>
                </a:cubicBezTo>
                <a:cubicBezTo>
                  <a:pt x="1501766" y="3736288"/>
                  <a:pt x="1493329" y="3706758"/>
                  <a:pt x="1493329" y="3664574"/>
                </a:cubicBezTo>
                <a:cubicBezTo>
                  <a:pt x="1493329" y="3647701"/>
                  <a:pt x="1501766" y="3639264"/>
                  <a:pt x="1518640" y="3639264"/>
                </a:cubicBezTo>
                <a:cubicBezTo>
                  <a:pt x="1531295" y="3639264"/>
                  <a:pt x="1543950" y="3641374"/>
                  <a:pt x="1556606" y="3645591"/>
                </a:cubicBezTo>
                <a:cubicBezTo>
                  <a:pt x="1569260" y="3649810"/>
                  <a:pt x="1581916" y="3651919"/>
                  <a:pt x="1594572" y="3651919"/>
                </a:cubicBezTo>
                <a:cubicBezTo>
                  <a:pt x="1624100" y="3651919"/>
                  <a:pt x="1645193" y="3635045"/>
                  <a:pt x="1657849" y="3601298"/>
                </a:cubicBezTo>
                <a:cubicBezTo>
                  <a:pt x="1657849" y="3580205"/>
                  <a:pt x="1653630" y="3562277"/>
                  <a:pt x="1645193" y="3547513"/>
                </a:cubicBezTo>
                <a:cubicBezTo>
                  <a:pt x="1636756" y="3532749"/>
                  <a:pt x="1628319" y="3525365"/>
                  <a:pt x="1619882" y="3525365"/>
                </a:cubicBezTo>
                <a:cubicBezTo>
                  <a:pt x="1624100" y="3525365"/>
                  <a:pt x="1609336" y="3530639"/>
                  <a:pt x="1575589" y="3541186"/>
                </a:cubicBezTo>
                <a:cubicBezTo>
                  <a:pt x="1541842" y="3551731"/>
                  <a:pt x="1503876" y="3567551"/>
                  <a:pt x="1461690" y="3588642"/>
                </a:cubicBezTo>
                <a:cubicBezTo>
                  <a:pt x="1419506" y="3609735"/>
                  <a:pt x="1380485" y="3635045"/>
                  <a:pt x="1344629" y="3664574"/>
                </a:cubicBezTo>
                <a:cubicBezTo>
                  <a:pt x="1308772" y="3694104"/>
                  <a:pt x="1290844" y="3727851"/>
                  <a:pt x="1290844" y="3765817"/>
                </a:cubicBezTo>
                <a:lnTo>
                  <a:pt x="1290844" y="3753161"/>
                </a:lnTo>
                <a:cubicBezTo>
                  <a:pt x="1286626" y="3753161"/>
                  <a:pt x="1281352" y="3764763"/>
                  <a:pt x="1275025" y="3787963"/>
                </a:cubicBezTo>
                <a:cubicBezTo>
                  <a:pt x="1268697" y="3811166"/>
                  <a:pt x="1259206" y="3835421"/>
                  <a:pt x="1246550" y="3860731"/>
                </a:cubicBezTo>
                <a:cubicBezTo>
                  <a:pt x="1233894" y="3886043"/>
                  <a:pt x="1215966" y="3910299"/>
                  <a:pt x="1192765" y="3933500"/>
                </a:cubicBezTo>
                <a:cubicBezTo>
                  <a:pt x="1169564" y="3956702"/>
                  <a:pt x="1143198" y="3968303"/>
                  <a:pt x="1113670" y="3968303"/>
                </a:cubicBezTo>
                <a:cubicBezTo>
                  <a:pt x="1101014" y="3968303"/>
                  <a:pt x="1091522" y="3957757"/>
                  <a:pt x="1085195" y="3936664"/>
                </a:cubicBezTo>
                <a:cubicBezTo>
                  <a:pt x="1078868" y="3915571"/>
                  <a:pt x="1075703" y="3900807"/>
                  <a:pt x="1075703" y="3892370"/>
                </a:cubicBezTo>
                <a:cubicBezTo>
                  <a:pt x="1075703" y="3871278"/>
                  <a:pt x="1078868" y="3848077"/>
                  <a:pt x="1085195" y="3822767"/>
                </a:cubicBezTo>
                <a:cubicBezTo>
                  <a:pt x="1091522" y="3797455"/>
                  <a:pt x="1101014" y="3778472"/>
                  <a:pt x="1113670" y="3765817"/>
                </a:cubicBezTo>
                <a:cubicBezTo>
                  <a:pt x="1109451" y="3770035"/>
                  <a:pt x="1107341" y="3776364"/>
                  <a:pt x="1107341" y="3784800"/>
                </a:cubicBezTo>
                <a:lnTo>
                  <a:pt x="1107341" y="3791128"/>
                </a:lnTo>
                <a:cubicBezTo>
                  <a:pt x="1111560" y="3791128"/>
                  <a:pt x="1125269" y="3779527"/>
                  <a:pt x="1148472" y="3756326"/>
                </a:cubicBezTo>
                <a:cubicBezTo>
                  <a:pt x="1171672" y="3733124"/>
                  <a:pt x="1196984" y="3706758"/>
                  <a:pt x="1224404" y="3677230"/>
                </a:cubicBezTo>
                <a:cubicBezTo>
                  <a:pt x="1251823" y="3647701"/>
                  <a:pt x="1279243" y="3620281"/>
                  <a:pt x="1306662" y="3594971"/>
                </a:cubicBezTo>
                <a:cubicBezTo>
                  <a:pt x="1334082" y="3569659"/>
                  <a:pt x="1358339" y="3554895"/>
                  <a:pt x="1379431" y="3550677"/>
                </a:cubicBezTo>
                <a:cubicBezTo>
                  <a:pt x="1362557" y="3508492"/>
                  <a:pt x="1346738" y="3477909"/>
                  <a:pt x="1331974" y="3458926"/>
                </a:cubicBezTo>
                <a:cubicBezTo>
                  <a:pt x="1317209" y="3439943"/>
                  <a:pt x="1302445" y="3427287"/>
                  <a:pt x="1287681" y="3420960"/>
                </a:cubicBezTo>
                <a:cubicBezTo>
                  <a:pt x="1272915" y="3414632"/>
                  <a:pt x="1256042" y="3409359"/>
                  <a:pt x="1237059" y="3405141"/>
                </a:cubicBezTo>
                <a:cubicBezTo>
                  <a:pt x="1218075" y="3400922"/>
                  <a:pt x="1198038" y="3394595"/>
                  <a:pt x="1176946" y="3386158"/>
                </a:cubicBezTo>
                <a:cubicBezTo>
                  <a:pt x="1168509" y="3373502"/>
                  <a:pt x="1163236" y="3357683"/>
                  <a:pt x="1161126" y="3338700"/>
                </a:cubicBezTo>
                <a:cubicBezTo>
                  <a:pt x="1159018" y="3319717"/>
                  <a:pt x="1151636" y="3310225"/>
                  <a:pt x="1138980" y="3310225"/>
                </a:cubicBezTo>
                <a:cubicBezTo>
                  <a:pt x="1126324" y="3310225"/>
                  <a:pt x="1109451" y="3318662"/>
                  <a:pt x="1088359" y="3335536"/>
                </a:cubicBezTo>
                <a:cubicBezTo>
                  <a:pt x="1067267" y="3352409"/>
                  <a:pt x="1046174" y="3365065"/>
                  <a:pt x="1025081" y="3373502"/>
                </a:cubicBezTo>
                <a:cubicBezTo>
                  <a:pt x="1046174" y="3352409"/>
                  <a:pt x="1065157" y="3334481"/>
                  <a:pt x="1082031" y="3319717"/>
                </a:cubicBezTo>
                <a:cubicBezTo>
                  <a:pt x="1098904" y="3304953"/>
                  <a:pt x="1113670" y="3284915"/>
                  <a:pt x="1126324" y="3259605"/>
                </a:cubicBezTo>
                <a:cubicBezTo>
                  <a:pt x="1105233" y="3259605"/>
                  <a:pt x="1083085" y="3258550"/>
                  <a:pt x="1059885" y="3256440"/>
                </a:cubicBezTo>
                <a:cubicBezTo>
                  <a:pt x="1036682" y="3254331"/>
                  <a:pt x="1025081" y="3242730"/>
                  <a:pt x="1025081" y="3221638"/>
                </a:cubicBezTo>
                <a:cubicBezTo>
                  <a:pt x="1025081" y="3213202"/>
                  <a:pt x="1030355" y="3200546"/>
                  <a:pt x="1040901" y="3183672"/>
                </a:cubicBezTo>
                <a:cubicBezTo>
                  <a:pt x="1051448" y="3166799"/>
                  <a:pt x="1063048" y="3158362"/>
                  <a:pt x="1075703" y="3158362"/>
                </a:cubicBezTo>
                <a:cubicBezTo>
                  <a:pt x="1075703" y="3124613"/>
                  <a:pt x="1067267" y="3099303"/>
                  <a:pt x="1050393" y="3082429"/>
                </a:cubicBezTo>
                <a:cubicBezTo>
                  <a:pt x="1033519" y="3065556"/>
                  <a:pt x="1025081" y="3044463"/>
                  <a:pt x="1025081" y="3019153"/>
                </a:cubicBezTo>
                <a:cubicBezTo>
                  <a:pt x="1025081" y="2998060"/>
                  <a:pt x="1032465" y="2983296"/>
                  <a:pt x="1047229" y="2974859"/>
                </a:cubicBezTo>
                <a:cubicBezTo>
                  <a:pt x="1061993" y="2966422"/>
                  <a:pt x="1078868" y="2959040"/>
                  <a:pt x="1097849" y="2952712"/>
                </a:cubicBezTo>
                <a:cubicBezTo>
                  <a:pt x="1116833" y="2946385"/>
                  <a:pt x="1134761" y="2934783"/>
                  <a:pt x="1151636" y="2917910"/>
                </a:cubicBezTo>
                <a:cubicBezTo>
                  <a:pt x="1168509" y="2901036"/>
                  <a:pt x="1176946" y="2871507"/>
                  <a:pt x="1176946" y="2829323"/>
                </a:cubicBezTo>
                <a:cubicBezTo>
                  <a:pt x="1176946" y="2795576"/>
                  <a:pt x="1170618" y="2764992"/>
                  <a:pt x="1157963" y="2737572"/>
                </a:cubicBezTo>
                <a:cubicBezTo>
                  <a:pt x="1145307" y="2710152"/>
                  <a:pt x="1138980" y="2673240"/>
                  <a:pt x="1138980" y="2626837"/>
                </a:cubicBezTo>
                <a:cubicBezTo>
                  <a:pt x="1138980" y="2618401"/>
                  <a:pt x="1129488" y="2612073"/>
                  <a:pt x="1110505" y="2607854"/>
                </a:cubicBezTo>
                <a:cubicBezTo>
                  <a:pt x="1091522" y="2603636"/>
                  <a:pt x="1071484" y="2600472"/>
                  <a:pt x="1050393" y="2598363"/>
                </a:cubicBezTo>
                <a:cubicBezTo>
                  <a:pt x="1029300" y="2596254"/>
                  <a:pt x="1009262" y="2593090"/>
                  <a:pt x="990279" y="2588871"/>
                </a:cubicBezTo>
                <a:cubicBezTo>
                  <a:pt x="971296" y="2584653"/>
                  <a:pt x="961805" y="2580434"/>
                  <a:pt x="961805" y="2576217"/>
                </a:cubicBezTo>
                <a:cubicBezTo>
                  <a:pt x="936494" y="2584653"/>
                  <a:pt x="914348" y="2588871"/>
                  <a:pt x="895365" y="2588871"/>
                </a:cubicBezTo>
                <a:cubicBezTo>
                  <a:pt x="876382" y="2588871"/>
                  <a:pt x="856344" y="2588871"/>
                  <a:pt x="835252" y="2588871"/>
                </a:cubicBezTo>
                <a:lnTo>
                  <a:pt x="835252" y="2563561"/>
                </a:lnTo>
                <a:lnTo>
                  <a:pt x="822597" y="2576217"/>
                </a:lnTo>
                <a:cubicBezTo>
                  <a:pt x="814160" y="2576217"/>
                  <a:pt x="810996" y="2571998"/>
                  <a:pt x="813105" y="2563561"/>
                </a:cubicBezTo>
                <a:cubicBezTo>
                  <a:pt x="815215" y="2555124"/>
                  <a:pt x="809941" y="2550906"/>
                  <a:pt x="797287" y="2550906"/>
                </a:cubicBezTo>
                <a:cubicBezTo>
                  <a:pt x="809941" y="2508721"/>
                  <a:pt x="835252" y="2487630"/>
                  <a:pt x="873218" y="2487630"/>
                </a:cubicBezTo>
                <a:cubicBezTo>
                  <a:pt x="885874" y="2487630"/>
                  <a:pt x="900638" y="2493957"/>
                  <a:pt x="917511" y="2506613"/>
                </a:cubicBezTo>
                <a:cubicBezTo>
                  <a:pt x="934385" y="2519267"/>
                  <a:pt x="953368" y="2525594"/>
                  <a:pt x="974461" y="2525594"/>
                </a:cubicBezTo>
                <a:cubicBezTo>
                  <a:pt x="995553" y="2525594"/>
                  <a:pt x="1026136" y="2518212"/>
                  <a:pt x="1066212" y="2503448"/>
                </a:cubicBezTo>
                <a:cubicBezTo>
                  <a:pt x="1106288" y="2488684"/>
                  <a:pt x="1126324" y="2458100"/>
                  <a:pt x="1126324" y="2411697"/>
                </a:cubicBezTo>
                <a:cubicBezTo>
                  <a:pt x="1126324" y="2403260"/>
                  <a:pt x="1123161" y="2396933"/>
                  <a:pt x="1116833" y="2392714"/>
                </a:cubicBezTo>
                <a:cubicBezTo>
                  <a:pt x="1110505" y="2388496"/>
                  <a:pt x="1101014" y="2380058"/>
                  <a:pt x="1088359" y="2367404"/>
                </a:cubicBezTo>
                <a:cubicBezTo>
                  <a:pt x="1075703" y="2354748"/>
                  <a:pt x="1063048" y="2335765"/>
                  <a:pt x="1050393" y="2310454"/>
                </a:cubicBezTo>
                <a:cubicBezTo>
                  <a:pt x="1037737" y="2285144"/>
                  <a:pt x="1025081" y="2247178"/>
                  <a:pt x="1012427" y="2196557"/>
                </a:cubicBezTo>
                <a:cubicBezTo>
                  <a:pt x="1054611" y="2167028"/>
                  <a:pt x="1075703" y="2137498"/>
                  <a:pt x="1075703" y="2107969"/>
                </a:cubicBezTo>
                <a:cubicBezTo>
                  <a:pt x="1075703" y="2057348"/>
                  <a:pt x="1056720" y="2020437"/>
                  <a:pt x="1018754" y="1997236"/>
                </a:cubicBezTo>
                <a:cubicBezTo>
                  <a:pt x="980788" y="1974033"/>
                  <a:pt x="944931" y="1951887"/>
                  <a:pt x="911184" y="1930794"/>
                </a:cubicBezTo>
                <a:cubicBezTo>
                  <a:pt x="911184" y="1913921"/>
                  <a:pt x="917511" y="1894938"/>
                  <a:pt x="930167" y="1873845"/>
                </a:cubicBezTo>
                <a:cubicBezTo>
                  <a:pt x="938604" y="1852754"/>
                  <a:pt x="951260" y="1830606"/>
                  <a:pt x="968133" y="1807406"/>
                </a:cubicBezTo>
                <a:cubicBezTo>
                  <a:pt x="985007" y="1784203"/>
                  <a:pt x="1008208" y="1757838"/>
                  <a:pt x="1037737" y="1728309"/>
                </a:cubicBezTo>
                <a:cubicBezTo>
                  <a:pt x="1058830" y="1728309"/>
                  <a:pt x="1079921" y="1730418"/>
                  <a:pt x="1101014" y="1734637"/>
                </a:cubicBezTo>
                <a:lnTo>
                  <a:pt x="1153288" y="1739860"/>
                </a:lnTo>
                <a:lnTo>
                  <a:pt x="1303499" y="1639722"/>
                </a:lnTo>
                <a:cubicBezTo>
                  <a:pt x="1341466" y="1610192"/>
                  <a:pt x="1376268" y="1582773"/>
                  <a:pt x="1407905" y="1557462"/>
                </a:cubicBezTo>
                <a:cubicBezTo>
                  <a:pt x="1439544" y="1532152"/>
                  <a:pt x="1455363" y="1513169"/>
                  <a:pt x="1455363" y="1500513"/>
                </a:cubicBezTo>
                <a:lnTo>
                  <a:pt x="1455363" y="1462548"/>
                </a:lnTo>
                <a:cubicBezTo>
                  <a:pt x="1455363" y="1433019"/>
                  <a:pt x="1460636" y="1396107"/>
                  <a:pt x="1471182" y="1351814"/>
                </a:cubicBezTo>
                <a:cubicBezTo>
                  <a:pt x="1481728" y="1307520"/>
                  <a:pt x="1493329" y="1263226"/>
                  <a:pt x="1505984" y="1218932"/>
                </a:cubicBezTo>
                <a:cubicBezTo>
                  <a:pt x="1518640" y="1174639"/>
                  <a:pt x="1530241" y="1133509"/>
                  <a:pt x="1540787" y="1095543"/>
                </a:cubicBezTo>
                <a:cubicBezTo>
                  <a:pt x="1551332" y="1057577"/>
                  <a:pt x="1556606" y="1032267"/>
                  <a:pt x="1556606" y="1019611"/>
                </a:cubicBezTo>
                <a:cubicBezTo>
                  <a:pt x="1556606" y="994300"/>
                  <a:pt x="1558715" y="983754"/>
                  <a:pt x="1562933" y="987973"/>
                </a:cubicBezTo>
                <a:cubicBezTo>
                  <a:pt x="1567152" y="992191"/>
                  <a:pt x="1569260" y="990083"/>
                  <a:pt x="1569260" y="981646"/>
                </a:cubicBezTo>
                <a:lnTo>
                  <a:pt x="1569260" y="943680"/>
                </a:lnTo>
                <a:cubicBezTo>
                  <a:pt x="1569260" y="855091"/>
                  <a:pt x="1591408" y="769669"/>
                  <a:pt x="1635701" y="687409"/>
                </a:cubicBezTo>
                <a:cubicBezTo>
                  <a:pt x="1679995" y="605149"/>
                  <a:pt x="1750653" y="564020"/>
                  <a:pt x="1847678" y="564020"/>
                </a:cubicBezTo>
                <a:close/>
                <a:moveTo>
                  <a:pt x="2164260" y="455592"/>
                </a:moveTo>
                <a:cubicBezTo>
                  <a:pt x="2181133" y="472466"/>
                  <a:pt x="2192734" y="485122"/>
                  <a:pt x="2199063" y="493558"/>
                </a:cubicBezTo>
                <a:cubicBezTo>
                  <a:pt x="2205390" y="501995"/>
                  <a:pt x="2208553" y="508322"/>
                  <a:pt x="2208553" y="512541"/>
                </a:cubicBezTo>
                <a:cubicBezTo>
                  <a:pt x="2208553" y="516760"/>
                  <a:pt x="2209608" y="518869"/>
                  <a:pt x="2211718" y="518869"/>
                </a:cubicBezTo>
                <a:cubicBezTo>
                  <a:pt x="2213827" y="518869"/>
                  <a:pt x="2219100" y="518869"/>
                  <a:pt x="2227536" y="518869"/>
                </a:cubicBezTo>
                <a:cubicBezTo>
                  <a:pt x="2219100" y="539961"/>
                  <a:pt x="2210663" y="562109"/>
                  <a:pt x="2202226" y="585310"/>
                </a:cubicBezTo>
                <a:cubicBezTo>
                  <a:pt x="2193789" y="608510"/>
                  <a:pt x="2176916" y="620111"/>
                  <a:pt x="2151605" y="620111"/>
                </a:cubicBezTo>
                <a:cubicBezTo>
                  <a:pt x="2126295" y="620111"/>
                  <a:pt x="2107312" y="610620"/>
                  <a:pt x="2094656" y="591637"/>
                </a:cubicBezTo>
                <a:cubicBezTo>
                  <a:pt x="2082000" y="572654"/>
                  <a:pt x="2075673" y="552617"/>
                  <a:pt x="2075673" y="531525"/>
                </a:cubicBezTo>
                <a:cubicBezTo>
                  <a:pt x="2075673" y="480902"/>
                  <a:pt x="2105202" y="455592"/>
                  <a:pt x="2164260" y="455592"/>
                </a:cubicBezTo>
                <a:close/>
                <a:moveTo>
                  <a:pt x="2683128" y="0"/>
                </a:moveTo>
                <a:cubicBezTo>
                  <a:pt x="2695784" y="0"/>
                  <a:pt x="2703166" y="3164"/>
                  <a:pt x="2705276" y="9492"/>
                </a:cubicBezTo>
                <a:cubicBezTo>
                  <a:pt x="2707385" y="15820"/>
                  <a:pt x="2712658" y="29529"/>
                  <a:pt x="2721095" y="50622"/>
                </a:cubicBezTo>
                <a:cubicBezTo>
                  <a:pt x="2721095" y="75932"/>
                  <a:pt x="2716876" y="105462"/>
                  <a:pt x="2708439" y="139209"/>
                </a:cubicBezTo>
                <a:cubicBezTo>
                  <a:pt x="2700002" y="172956"/>
                  <a:pt x="2678911" y="189831"/>
                  <a:pt x="2645162" y="189831"/>
                </a:cubicBezTo>
                <a:cubicBezTo>
                  <a:pt x="2628289" y="189831"/>
                  <a:pt x="2619852" y="168739"/>
                  <a:pt x="2619852" y="126553"/>
                </a:cubicBezTo>
                <a:cubicBezTo>
                  <a:pt x="2619852" y="92806"/>
                  <a:pt x="2621961" y="63277"/>
                  <a:pt x="2626179" y="37966"/>
                </a:cubicBezTo>
                <a:cubicBezTo>
                  <a:pt x="2630398" y="12656"/>
                  <a:pt x="2649381" y="0"/>
                  <a:pt x="2683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2412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90868" y="820718"/>
            <a:ext cx="5562264" cy="5388420"/>
          </a:xfrm>
          <a:custGeom>
            <a:avLst/>
            <a:gdLst>
              <a:gd name="connsiteX0" fmla="*/ 3938991 w 5562264"/>
              <a:gd name="connsiteY0" fmla="*/ 5105475 h 5388420"/>
              <a:gd name="connsiteX1" fmla="*/ 4019071 w 5562264"/>
              <a:gd name="connsiteY1" fmla="*/ 5173681 h 5388420"/>
              <a:gd name="connsiteX2" fmla="*/ 4094639 w 5562264"/>
              <a:gd name="connsiteY2" fmla="*/ 5316513 h 5388420"/>
              <a:gd name="connsiteX3" fmla="*/ 4138370 w 5562264"/>
              <a:gd name="connsiteY3" fmla="*/ 5356405 h 5388420"/>
              <a:gd name="connsiteX4" fmla="*/ 4097193 w 5562264"/>
              <a:gd name="connsiteY4" fmla="*/ 5387919 h 5388420"/>
              <a:gd name="connsiteX5" fmla="*/ 4077901 w 5562264"/>
              <a:gd name="connsiteY5" fmla="*/ 5345457 h 5388420"/>
              <a:gd name="connsiteX6" fmla="*/ 4020337 w 5562264"/>
              <a:gd name="connsiteY6" fmla="*/ 5279828 h 5388420"/>
              <a:gd name="connsiteX7" fmla="*/ 3960847 w 5562264"/>
              <a:gd name="connsiteY7" fmla="*/ 5195865 h 5388420"/>
              <a:gd name="connsiteX8" fmla="*/ 3938991 w 5562264"/>
              <a:gd name="connsiteY8" fmla="*/ 5105475 h 5388420"/>
              <a:gd name="connsiteX9" fmla="*/ 3920984 w 5562264"/>
              <a:gd name="connsiteY9" fmla="*/ 5075236 h 5388420"/>
              <a:gd name="connsiteX10" fmla="*/ 3936099 w 5562264"/>
              <a:gd name="connsiteY10" fmla="*/ 5089714 h 5388420"/>
              <a:gd name="connsiteX11" fmla="*/ 3938991 w 5562264"/>
              <a:gd name="connsiteY11" fmla="*/ 5105475 h 5388420"/>
              <a:gd name="connsiteX12" fmla="*/ 3920984 w 5562264"/>
              <a:gd name="connsiteY12" fmla="*/ 5075236 h 5388420"/>
              <a:gd name="connsiteX13" fmla="*/ 3383280 w 5562264"/>
              <a:gd name="connsiteY13" fmla="*/ 4521243 h 5388420"/>
              <a:gd name="connsiteX14" fmla="*/ 3444702 w 5562264"/>
              <a:gd name="connsiteY14" fmla="*/ 4600060 h 5388420"/>
              <a:gd name="connsiteX15" fmla="*/ 3472031 w 5562264"/>
              <a:gd name="connsiteY15" fmla="*/ 4660215 h 5388420"/>
              <a:gd name="connsiteX16" fmla="*/ 3512549 w 5562264"/>
              <a:gd name="connsiteY16" fmla="*/ 4716512 h 5388420"/>
              <a:gd name="connsiteX17" fmla="*/ 3517682 w 5562264"/>
              <a:gd name="connsiteY17" fmla="*/ 4788886 h 5388420"/>
              <a:gd name="connsiteX18" fmla="*/ 3503528 w 5562264"/>
              <a:gd name="connsiteY18" fmla="*/ 4795316 h 5388420"/>
              <a:gd name="connsiteX19" fmla="*/ 3481340 w 5562264"/>
              <a:gd name="connsiteY19" fmla="*/ 4760573 h 5388420"/>
              <a:gd name="connsiteX20" fmla="*/ 3435680 w 5562264"/>
              <a:gd name="connsiteY20" fmla="*/ 4678864 h 5388420"/>
              <a:gd name="connsiteX21" fmla="*/ 3393883 w 5562264"/>
              <a:gd name="connsiteY21" fmla="*/ 4586863 h 5388420"/>
              <a:gd name="connsiteX22" fmla="*/ 3383280 w 5562264"/>
              <a:gd name="connsiteY22" fmla="*/ 4521243 h 5388420"/>
              <a:gd name="connsiteX23" fmla="*/ 3309313 w 5562264"/>
              <a:gd name="connsiteY23" fmla="*/ 4452395 h 5388420"/>
              <a:gd name="connsiteX24" fmla="*/ 3362058 w 5562264"/>
              <a:gd name="connsiteY24" fmla="*/ 4483927 h 5388420"/>
              <a:gd name="connsiteX25" fmla="*/ 3352404 w 5562264"/>
              <a:gd name="connsiteY25" fmla="*/ 4509657 h 5388420"/>
              <a:gd name="connsiteX26" fmla="*/ 3309313 w 5562264"/>
              <a:gd name="connsiteY26" fmla="*/ 4452395 h 5388420"/>
              <a:gd name="connsiteX27" fmla="*/ 3412404 w 5562264"/>
              <a:gd name="connsiteY27" fmla="*/ 3598739 h 5388420"/>
              <a:gd name="connsiteX28" fmla="*/ 3434919 w 5562264"/>
              <a:gd name="connsiteY28" fmla="*/ 3601317 h 5388420"/>
              <a:gd name="connsiteX29" fmla="*/ 3457435 w 5562264"/>
              <a:gd name="connsiteY29" fmla="*/ 3603894 h 5388420"/>
              <a:gd name="connsiteX30" fmla="*/ 3463865 w 5562264"/>
              <a:gd name="connsiteY30" fmla="*/ 3618048 h 5388420"/>
              <a:gd name="connsiteX31" fmla="*/ 3474157 w 5562264"/>
              <a:gd name="connsiteY31" fmla="*/ 3621910 h 5388420"/>
              <a:gd name="connsiteX32" fmla="*/ 3462572 w 5562264"/>
              <a:gd name="connsiteY32" fmla="*/ 3652787 h 5388420"/>
              <a:gd name="connsiteX33" fmla="*/ 3417541 w 5562264"/>
              <a:gd name="connsiteY33" fmla="*/ 3647632 h 5388420"/>
              <a:gd name="connsiteX34" fmla="*/ 3417546 w 5562264"/>
              <a:gd name="connsiteY34" fmla="*/ 3624151 h 5388420"/>
              <a:gd name="connsiteX35" fmla="*/ 3412404 w 5562264"/>
              <a:gd name="connsiteY35" fmla="*/ 3598739 h 5388420"/>
              <a:gd name="connsiteX36" fmla="*/ 3662049 w 5562264"/>
              <a:gd name="connsiteY36" fmla="*/ 3387137 h 5388420"/>
              <a:gd name="connsiteX37" fmla="*/ 3806787 w 5562264"/>
              <a:gd name="connsiteY37" fmla="*/ 3423833 h 5388420"/>
              <a:gd name="connsiteX38" fmla="*/ 3955387 w 5562264"/>
              <a:gd name="connsiteY38" fmla="*/ 3450237 h 5388420"/>
              <a:gd name="connsiteX39" fmla="*/ 3951525 w 5562264"/>
              <a:gd name="connsiteY39" fmla="*/ 3460529 h 5388420"/>
              <a:gd name="connsiteX40" fmla="*/ 3968895 w 5562264"/>
              <a:gd name="connsiteY40" fmla="*/ 3461176 h 5388420"/>
              <a:gd name="connsiteX41" fmla="*/ 3986264 w 5562264"/>
              <a:gd name="connsiteY41" fmla="*/ 3461823 h 5388420"/>
              <a:gd name="connsiteX42" fmla="*/ 3981760 w 5562264"/>
              <a:gd name="connsiteY42" fmla="*/ 3466003 h 5388420"/>
              <a:gd name="connsiteX43" fmla="*/ 3977256 w 5562264"/>
              <a:gd name="connsiteY43" fmla="*/ 3470184 h 5388420"/>
              <a:gd name="connsiteX44" fmla="*/ 3980471 w 5562264"/>
              <a:gd name="connsiteY44" fmla="*/ 3477261 h 5388420"/>
              <a:gd name="connsiteX45" fmla="*/ 4017783 w 5562264"/>
              <a:gd name="connsiteY45" fmla="*/ 3479520 h 5388420"/>
              <a:gd name="connsiteX46" fmla="*/ 4055095 w 5562264"/>
              <a:gd name="connsiteY46" fmla="*/ 3481778 h 5388420"/>
              <a:gd name="connsiteX47" fmla="*/ 4087902 w 5562264"/>
              <a:gd name="connsiteY47" fmla="*/ 3488218 h 5388420"/>
              <a:gd name="connsiteX48" fmla="*/ 4120387 w 5562264"/>
              <a:gd name="connsiteY48" fmla="*/ 3503341 h 5388420"/>
              <a:gd name="connsiteX49" fmla="*/ 4152871 w 5562264"/>
              <a:gd name="connsiteY49" fmla="*/ 3518465 h 5388420"/>
              <a:gd name="connsiteX50" fmla="*/ 4104621 w 5562264"/>
              <a:gd name="connsiteY50" fmla="*/ 3529714 h 5388420"/>
              <a:gd name="connsiteX51" fmla="*/ 4065378 w 5562264"/>
              <a:gd name="connsiteY51" fmla="*/ 3532602 h 5388420"/>
              <a:gd name="connsiteX52" fmla="*/ 4034824 w 5562264"/>
              <a:gd name="connsiteY52" fmla="*/ 3512332 h 5388420"/>
              <a:gd name="connsiteX53" fmla="*/ 4004271 w 5562264"/>
              <a:gd name="connsiteY53" fmla="*/ 3492062 h 5388420"/>
              <a:gd name="connsiteX54" fmla="*/ 3964386 w 5562264"/>
              <a:gd name="connsiteY54" fmla="*/ 3488837 h 5388420"/>
              <a:gd name="connsiteX55" fmla="*/ 3909063 w 5562264"/>
              <a:gd name="connsiteY55" fmla="*/ 3479821 h 5388420"/>
              <a:gd name="connsiteX56" fmla="*/ 3882048 w 5562264"/>
              <a:gd name="connsiteY56" fmla="*/ 3457943 h 5388420"/>
              <a:gd name="connsiteX57" fmla="*/ 3865321 w 5562264"/>
              <a:gd name="connsiteY57" fmla="*/ 3463408 h 5388420"/>
              <a:gd name="connsiteX58" fmla="*/ 3848594 w 5562264"/>
              <a:gd name="connsiteY58" fmla="*/ 3468873 h 5388420"/>
              <a:gd name="connsiteX59" fmla="*/ 3824794 w 5562264"/>
              <a:gd name="connsiteY59" fmla="*/ 3454072 h 5388420"/>
              <a:gd name="connsiteX60" fmla="*/ 3800994 w 5562264"/>
              <a:gd name="connsiteY60" fmla="*/ 3439272 h 5388420"/>
              <a:gd name="connsiteX61" fmla="*/ 3710933 w 5562264"/>
              <a:gd name="connsiteY61" fmla="*/ 3428962 h 5388420"/>
              <a:gd name="connsiteX62" fmla="*/ 3662049 w 5562264"/>
              <a:gd name="connsiteY62" fmla="*/ 3387137 h 5388420"/>
              <a:gd name="connsiteX63" fmla="*/ 3539826 w 5562264"/>
              <a:gd name="connsiteY63" fmla="*/ 3353018 h 5388420"/>
              <a:gd name="connsiteX64" fmla="*/ 3565557 w 5562264"/>
              <a:gd name="connsiteY64" fmla="*/ 3362673 h 5388420"/>
              <a:gd name="connsiteX65" fmla="*/ 3597718 w 5562264"/>
              <a:gd name="connsiteY65" fmla="*/ 3386482 h 5388420"/>
              <a:gd name="connsiteX66" fmla="*/ 3578741 w 5562264"/>
              <a:gd name="connsiteY66" fmla="*/ 3382297 h 5388420"/>
              <a:gd name="connsiteX67" fmla="*/ 3559764 w 5562264"/>
              <a:gd name="connsiteY67" fmla="*/ 3378111 h 5388420"/>
              <a:gd name="connsiteX68" fmla="*/ 3539826 w 5562264"/>
              <a:gd name="connsiteY68" fmla="*/ 3353018 h 5388420"/>
              <a:gd name="connsiteX69" fmla="*/ 4057061 w 5562264"/>
              <a:gd name="connsiteY69" fmla="*/ 3288785 h 5388420"/>
              <a:gd name="connsiteX70" fmla="*/ 4106272 w 5562264"/>
              <a:gd name="connsiteY70" fmla="*/ 3298444 h 5388420"/>
              <a:gd name="connsiteX71" fmla="*/ 4160630 w 5562264"/>
              <a:gd name="connsiteY71" fmla="*/ 3310034 h 5388420"/>
              <a:gd name="connsiteX72" fmla="*/ 4192145 w 5562264"/>
              <a:gd name="connsiteY72" fmla="*/ 3351212 h 5388420"/>
              <a:gd name="connsiteX73" fmla="*/ 4116237 w 5562264"/>
              <a:gd name="connsiteY73" fmla="*/ 3334471 h 5388420"/>
              <a:gd name="connsiteX74" fmla="*/ 4057061 w 5562264"/>
              <a:gd name="connsiteY74" fmla="*/ 3288785 h 5388420"/>
              <a:gd name="connsiteX75" fmla="*/ 45427 w 5562264"/>
              <a:gd name="connsiteY75" fmla="*/ 2981166 h 5388420"/>
              <a:gd name="connsiteX76" fmla="*/ 105896 w 5562264"/>
              <a:gd name="connsiteY76" fmla="*/ 2992114 h 5388420"/>
              <a:gd name="connsiteX77" fmla="*/ 138057 w 5562264"/>
              <a:gd name="connsiteY77" fmla="*/ 3015923 h 5388420"/>
              <a:gd name="connsiteX78" fmla="*/ 131618 w 5562264"/>
              <a:gd name="connsiteY78" fmla="*/ 3048730 h 5388420"/>
              <a:gd name="connsiteX79" fmla="*/ 91082 w 5562264"/>
              <a:gd name="connsiteY79" fmla="*/ 3086357 h 5388420"/>
              <a:gd name="connsiteX80" fmla="*/ 34470 w 5562264"/>
              <a:gd name="connsiteY80" fmla="*/ 3088597 h 5388420"/>
              <a:gd name="connsiteX81" fmla="*/ 5206 w 5562264"/>
              <a:gd name="connsiteY81" fmla="*/ 3057070 h 5388420"/>
              <a:gd name="connsiteX82" fmla="*/ 2318 w 5562264"/>
              <a:gd name="connsiteY82" fmla="*/ 3017827 h 5388420"/>
              <a:gd name="connsiteX83" fmla="*/ 45427 w 5562264"/>
              <a:gd name="connsiteY83" fmla="*/ 2981166 h 5388420"/>
              <a:gd name="connsiteX84" fmla="*/ 3597758 w 5562264"/>
              <a:gd name="connsiteY84" fmla="*/ 2322444 h 5388420"/>
              <a:gd name="connsiteX85" fmla="*/ 3619791 w 5562264"/>
              <a:gd name="connsiteY85" fmla="*/ 2326308 h 5388420"/>
              <a:gd name="connsiteX86" fmla="*/ 3604025 w 5562264"/>
              <a:gd name="connsiteY86" fmla="*/ 2352680 h 5388420"/>
              <a:gd name="connsiteX87" fmla="*/ 3574751 w 5562264"/>
              <a:gd name="connsiteY87" fmla="*/ 2368114 h 5388420"/>
              <a:gd name="connsiteX88" fmla="*/ 3509450 w 5562264"/>
              <a:gd name="connsiteY88" fmla="*/ 2393513 h 5388420"/>
              <a:gd name="connsiteX89" fmla="*/ 3387533 w 5562264"/>
              <a:gd name="connsiteY89" fmla="*/ 2444633 h 5388420"/>
              <a:gd name="connsiteX90" fmla="*/ 3375310 w 5562264"/>
              <a:gd name="connsiteY90" fmla="*/ 2445917 h 5388420"/>
              <a:gd name="connsiteX91" fmla="*/ 3372095 w 5562264"/>
              <a:gd name="connsiteY91" fmla="*/ 2438840 h 5388420"/>
              <a:gd name="connsiteX92" fmla="*/ 3398795 w 5562264"/>
              <a:gd name="connsiteY92" fmla="*/ 2422441 h 5388420"/>
              <a:gd name="connsiteX93" fmla="*/ 3436434 w 5562264"/>
              <a:gd name="connsiteY93" fmla="*/ 2392534 h 5388420"/>
              <a:gd name="connsiteX94" fmla="*/ 3466674 w 5562264"/>
              <a:gd name="connsiteY94" fmla="*/ 2374527 h 5388420"/>
              <a:gd name="connsiteX95" fmla="*/ 3518144 w 5562264"/>
              <a:gd name="connsiteY95" fmla="*/ 2346874 h 5388420"/>
              <a:gd name="connsiteX96" fmla="*/ 3572829 w 5562264"/>
              <a:gd name="connsiteY96" fmla="*/ 2326299 h 5388420"/>
              <a:gd name="connsiteX97" fmla="*/ 3597758 w 5562264"/>
              <a:gd name="connsiteY97" fmla="*/ 2322444 h 5388420"/>
              <a:gd name="connsiteX98" fmla="*/ 3871112 w 5562264"/>
              <a:gd name="connsiteY98" fmla="*/ 1754290 h 5388420"/>
              <a:gd name="connsiteX99" fmla="*/ 3910676 w 5562264"/>
              <a:gd name="connsiteY99" fmla="*/ 1754458 h 5388420"/>
              <a:gd name="connsiteX100" fmla="*/ 3979506 w 5562264"/>
              <a:gd name="connsiteY100" fmla="*/ 1774414 h 5388420"/>
              <a:gd name="connsiteX101" fmla="*/ 4039971 w 5562264"/>
              <a:gd name="connsiteY101" fmla="*/ 1808843 h 5388420"/>
              <a:gd name="connsiteX102" fmla="*/ 4052828 w 5562264"/>
              <a:gd name="connsiteY102" fmla="*/ 1860632 h 5388420"/>
              <a:gd name="connsiteX103" fmla="*/ 3998466 w 5562264"/>
              <a:gd name="connsiteY103" fmla="*/ 1872523 h 5388420"/>
              <a:gd name="connsiteX104" fmla="*/ 3874626 w 5562264"/>
              <a:gd name="connsiteY104" fmla="*/ 1881827 h 5388420"/>
              <a:gd name="connsiteX105" fmla="*/ 3841504 w 5562264"/>
              <a:gd name="connsiteY105" fmla="*/ 1837111 h 5388420"/>
              <a:gd name="connsiteX106" fmla="*/ 3848914 w 5562264"/>
              <a:gd name="connsiteY106" fmla="*/ 1778249 h 5388420"/>
              <a:gd name="connsiteX107" fmla="*/ 3871112 w 5562264"/>
              <a:gd name="connsiteY107" fmla="*/ 1754290 h 5388420"/>
              <a:gd name="connsiteX108" fmla="*/ 3709663 w 5562264"/>
              <a:gd name="connsiteY108" fmla="*/ 1640876 h 5388420"/>
              <a:gd name="connsiteX109" fmla="*/ 3746009 w 5562264"/>
              <a:gd name="connsiteY109" fmla="*/ 1645708 h 5388420"/>
              <a:gd name="connsiteX110" fmla="*/ 3760154 w 5562264"/>
              <a:gd name="connsiteY110" fmla="*/ 1686239 h 5388420"/>
              <a:gd name="connsiteX111" fmla="*/ 3714477 w 5562264"/>
              <a:gd name="connsiteY111" fmla="*/ 1698453 h 5388420"/>
              <a:gd name="connsiteX112" fmla="*/ 3686496 w 5562264"/>
              <a:gd name="connsiteY112" fmla="*/ 1679149 h 5388420"/>
              <a:gd name="connsiteX113" fmla="*/ 3674601 w 5562264"/>
              <a:gd name="connsiteY113" fmla="*/ 1648267 h 5388420"/>
              <a:gd name="connsiteX114" fmla="*/ 3709663 w 5562264"/>
              <a:gd name="connsiteY114" fmla="*/ 1640876 h 5388420"/>
              <a:gd name="connsiteX115" fmla="*/ 4040256 w 5562264"/>
              <a:gd name="connsiteY115" fmla="*/ 1579261 h 5388420"/>
              <a:gd name="connsiteX116" fmla="*/ 4088904 w 5562264"/>
              <a:gd name="connsiteY116" fmla="*/ 1592378 h 5388420"/>
              <a:gd name="connsiteX117" fmla="*/ 4117850 w 5562264"/>
              <a:gd name="connsiteY117" fmla="*/ 1609109 h 5388420"/>
              <a:gd name="connsiteX118" fmla="*/ 4067345 w 5562264"/>
              <a:gd name="connsiteY118" fmla="*/ 1634189 h 5388420"/>
              <a:gd name="connsiteX119" fmla="*/ 4011057 w 5562264"/>
              <a:gd name="connsiteY119" fmla="*/ 1627745 h 5388420"/>
              <a:gd name="connsiteX120" fmla="*/ 3989830 w 5562264"/>
              <a:gd name="connsiteY120" fmla="*/ 1613910 h 5388420"/>
              <a:gd name="connsiteX121" fmla="*/ 3973749 w 5562264"/>
              <a:gd name="connsiteY121" fmla="*/ 1602005 h 5388420"/>
              <a:gd name="connsiteX122" fmla="*/ 4007527 w 5562264"/>
              <a:gd name="connsiteY122" fmla="*/ 1582391 h 5388420"/>
              <a:gd name="connsiteX123" fmla="*/ 4040256 w 5562264"/>
              <a:gd name="connsiteY123" fmla="*/ 1579261 h 5388420"/>
              <a:gd name="connsiteX124" fmla="*/ 5561450 w 5562264"/>
              <a:gd name="connsiteY124" fmla="*/ 1563707 h 5388420"/>
              <a:gd name="connsiteX125" fmla="*/ 5560804 w 5562264"/>
              <a:gd name="connsiteY125" fmla="*/ 1581076 h 5388420"/>
              <a:gd name="connsiteX126" fmla="*/ 5560157 w 5562264"/>
              <a:gd name="connsiteY126" fmla="*/ 1598446 h 5388420"/>
              <a:gd name="connsiteX127" fmla="*/ 5485848 w 5562264"/>
              <a:gd name="connsiteY127" fmla="*/ 1632205 h 5388420"/>
              <a:gd name="connsiteX128" fmla="*/ 5375516 w 5562264"/>
              <a:gd name="connsiteY128" fmla="*/ 1652449 h 5388420"/>
              <a:gd name="connsiteX129" fmla="*/ 5402540 w 5562264"/>
              <a:gd name="connsiteY129" fmla="*/ 1627365 h 5388420"/>
              <a:gd name="connsiteX130" fmla="*/ 5457549 w 5562264"/>
              <a:gd name="connsiteY130" fmla="*/ 1598105 h 5388420"/>
              <a:gd name="connsiteX131" fmla="*/ 5516738 w 5562264"/>
              <a:gd name="connsiteY131" fmla="*/ 1573348 h 5388420"/>
              <a:gd name="connsiteX132" fmla="*/ 5561450 w 5562264"/>
              <a:gd name="connsiteY132" fmla="*/ 1563707 h 5388420"/>
              <a:gd name="connsiteX133" fmla="*/ 3467578 w 5562264"/>
              <a:gd name="connsiteY133" fmla="*/ 995267 h 5388420"/>
              <a:gd name="connsiteX134" fmla="*/ 3479792 w 5562264"/>
              <a:gd name="connsiteY134" fmla="*/ 1040944 h 5388420"/>
              <a:gd name="connsiteX135" fmla="*/ 3463061 w 5562264"/>
              <a:gd name="connsiteY135" fmla="*/ 1069890 h 5388420"/>
              <a:gd name="connsiteX136" fmla="*/ 3441829 w 5562264"/>
              <a:gd name="connsiteY136" fmla="*/ 1079536 h 5388420"/>
              <a:gd name="connsiteX137" fmla="*/ 3438938 w 5562264"/>
              <a:gd name="connsiteY137" fmla="*/ 1063774 h 5388420"/>
              <a:gd name="connsiteX138" fmla="*/ 3445054 w 5562264"/>
              <a:gd name="connsiteY138" fmla="*/ 1039651 h 5388420"/>
              <a:gd name="connsiteX139" fmla="*/ 3456316 w 5562264"/>
              <a:gd name="connsiteY139" fmla="*/ 1017459 h 5388420"/>
              <a:gd name="connsiteX140" fmla="*/ 3467578 w 5562264"/>
              <a:gd name="connsiteY140" fmla="*/ 995267 h 5388420"/>
              <a:gd name="connsiteX141" fmla="*/ 3829782 w 5562264"/>
              <a:gd name="connsiteY141" fmla="*/ 890476 h 5388420"/>
              <a:gd name="connsiteX142" fmla="*/ 3832351 w 5562264"/>
              <a:gd name="connsiteY142" fmla="*/ 914922 h 5388420"/>
              <a:gd name="connsiteX143" fmla="*/ 3825920 w 5562264"/>
              <a:gd name="connsiteY143" fmla="*/ 900768 h 5388420"/>
              <a:gd name="connsiteX144" fmla="*/ 3911500 w 5562264"/>
              <a:gd name="connsiteY144" fmla="*/ 797854 h 5388420"/>
              <a:gd name="connsiteX145" fmla="*/ 3908923 w 5562264"/>
              <a:gd name="connsiteY145" fmla="*/ 820370 h 5388420"/>
              <a:gd name="connsiteX146" fmla="*/ 3873852 w 5562264"/>
              <a:gd name="connsiteY146" fmla="*/ 874723 h 5388420"/>
              <a:gd name="connsiteX147" fmla="*/ 3850367 w 5562264"/>
              <a:gd name="connsiteY147" fmla="*/ 898199 h 5388420"/>
              <a:gd name="connsiteX148" fmla="*/ 3849406 w 5562264"/>
              <a:gd name="connsiteY148" fmla="*/ 877292 h 5388420"/>
              <a:gd name="connsiteX149" fmla="*/ 3855522 w 5562264"/>
              <a:gd name="connsiteY149" fmla="*/ 853168 h 5388420"/>
              <a:gd name="connsiteX150" fmla="*/ 3878365 w 5562264"/>
              <a:gd name="connsiteY150" fmla="*/ 823581 h 5388420"/>
              <a:gd name="connsiteX151" fmla="*/ 3911500 w 5562264"/>
              <a:gd name="connsiteY151" fmla="*/ 797854 h 5388420"/>
              <a:gd name="connsiteX152" fmla="*/ 3998373 w 5562264"/>
              <a:gd name="connsiteY152" fmla="*/ 660202 h 5388420"/>
              <a:gd name="connsiteX153" fmla="*/ 4029250 w 5562264"/>
              <a:gd name="connsiteY153" fmla="*/ 671787 h 5388420"/>
              <a:gd name="connsiteX154" fmla="*/ 3980344 w 5562264"/>
              <a:gd name="connsiteY154" fmla="*/ 747367 h 5388420"/>
              <a:gd name="connsiteX155" fmla="*/ 3921793 w 5562264"/>
              <a:gd name="connsiteY155" fmla="*/ 801716 h 5388420"/>
              <a:gd name="connsiteX156" fmla="*/ 3930805 w 5562264"/>
              <a:gd name="connsiteY156" fmla="*/ 769874 h 5388420"/>
              <a:gd name="connsiteX157" fmla="*/ 3939817 w 5562264"/>
              <a:gd name="connsiteY157" fmla="*/ 738032 h 5388420"/>
              <a:gd name="connsiteX158" fmla="*/ 3951080 w 5562264"/>
              <a:gd name="connsiteY158" fmla="*/ 715840 h 5388420"/>
              <a:gd name="connsiteX159" fmla="*/ 3998373 w 5562264"/>
              <a:gd name="connsiteY159" fmla="*/ 660202 h 5388420"/>
              <a:gd name="connsiteX160" fmla="*/ 2360505 w 5562264"/>
              <a:gd name="connsiteY160" fmla="*/ 644453 h 5388420"/>
              <a:gd name="connsiteX161" fmla="*/ 2372077 w 5562264"/>
              <a:gd name="connsiteY161" fmla="*/ 684019 h 5388420"/>
              <a:gd name="connsiteX162" fmla="*/ 2380425 w 5562264"/>
              <a:gd name="connsiteY162" fmla="*/ 763469 h 5388420"/>
              <a:gd name="connsiteX163" fmla="*/ 2381696 w 5562264"/>
              <a:gd name="connsiteY163" fmla="*/ 846135 h 5388420"/>
              <a:gd name="connsiteX164" fmla="*/ 2384260 w 5562264"/>
              <a:gd name="connsiteY164" fmla="*/ 894062 h 5388420"/>
              <a:gd name="connsiteX165" fmla="*/ 2379114 w 5562264"/>
              <a:gd name="connsiteY165" fmla="*/ 892131 h 5388420"/>
              <a:gd name="connsiteX166" fmla="*/ 2395190 w 5562264"/>
              <a:gd name="connsiteY166" fmla="*/ 927516 h 5388420"/>
              <a:gd name="connsiteX167" fmla="*/ 2480097 w 5562264"/>
              <a:gd name="connsiteY167" fmla="*/ 982857 h 5388420"/>
              <a:gd name="connsiteX168" fmla="*/ 2702040 w 5562264"/>
              <a:gd name="connsiteY168" fmla="*/ 978074 h 5388420"/>
              <a:gd name="connsiteX169" fmla="*/ 2785038 w 5562264"/>
              <a:gd name="connsiteY169" fmla="*/ 921157 h 5388420"/>
              <a:gd name="connsiteX170" fmla="*/ 2816561 w 5562264"/>
              <a:gd name="connsiteY170" fmla="*/ 915373 h 5388420"/>
              <a:gd name="connsiteX171" fmla="*/ 2837793 w 5562264"/>
              <a:gd name="connsiteY171" fmla="*/ 905728 h 5388420"/>
              <a:gd name="connsiteX172" fmla="*/ 2862553 w 5562264"/>
              <a:gd name="connsiteY172" fmla="*/ 941436 h 5388420"/>
              <a:gd name="connsiteX173" fmla="*/ 2896322 w 5562264"/>
              <a:gd name="connsiteY173" fmla="*/ 968783 h 5388420"/>
              <a:gd name="connsiteX174" fmla="*/ 2976410 w 5562264"/>
              <a:gd name="connsiteY174" fmla="*/ 990028 h 5388420"/>
              <a:gd name="connsiteX175" fmla="*/ 3056499 w 5562264"/>
              <a:gd name="connsiteY175" fmla="*/ 1011272 h 5388420"/>
              <a:gd name="connsiteX176" fmla="*/ 3107628 w 5562264"/>
              <a:gd name="connsiteY176" fmla="*/ 1086227 h 5388420"/>
              <a:gd name="connsiteX177" fmla="*/ 3153611 w 5562264"/>
              <a:gd name="connsiteY177" fmla="*/ 1159252 h 5388420"/>
              <a:gd name="connsiteX178" fmla="*/ 3177410 w 5562264"/>
              <a:gd name="connsiteY178" fmla="*/ 1174053 h 5388420"/>
              <a:gd name="connsiteX179" fmla="*/ 3174195 w 5562264"/>
              <a:gd name="connsiteY179" fmla="*/ 1166976 h 5388420"/>
              <a:gd name="connsiteX180" fmla="*/ 3189629 w 5562264"/>
              <a:gd name="connsiteY180" fmla="*/ 1196249 h 5388420"/>
              <a:gd name="connsiteX181" fmla="*/ 3213420 w 5562264"/>
              <a:gd name="connsiteY181" fmla="*/ 1258012 h 5388420"/>
              <a:gd name="connsiteX182" fmla="*/ 3239784 w 5562264"/>
              <a:gd name="connsiteY182" fmla="*/ 1320739 h 5388420"/>
              <a:gd name="connsiteX183" fmla="*/ 3262937 w 5562264"/>
              <a:gd name="connsiteY183" fmla="*/ 1352909 h 5388420"/>
              <a:gd name="connsiteX184" fmla="*/ 3297676 w 5562264"/>
              <a:gd name="connsiteY184" fmla="*/ 1354203 h 5388420"/>
              <a:gd name="connsiteX185" fmla="*/ 3334345 w 5562264"/>
              <a:gd name="connsiteY185" fmla="*/ 1350350 h 5388420"/>
              <a:gd name="connsiteX186" fmla="*/ 3335306 w 5562264"/>
              <a:gd name="connsiteY186" fmla="*/ 1371258 h 5388420"/>
              <a:gd name="connsiteX187" fmla="*/ 3336267 w 5562264"/>
              <a:gd name="connsiteY187" fmla="*/ 1392165 h 5388420"/>
              <a:gd name="connsiteX188" fmla="*/ 3318893 w 5562264"/>
              <a:gd name="connsiteY188" fmla="*/ 1415000 h 5388420"/>
              <a:gd name="connsiteX189" fmla="*/ 3301520 w 5562264"/>
              <a:gd name="connsiteY189" fmla="*/ 1437834 h 5388420"/>
              <a:gd name="connsiteX190" fmla="*/ 3320806 w 5562264"/>
              <a:gd name="connsiteY190" fmla="*/ 1503777 h 5388420"/>
              <a:gd name="connsiteX191" fmla="*/ 3328508 w 5562264"/>
              <a:gd name="connsiteY191" fmla="*/ 1600597 h 5388420"/>
              <a:gd name="connsiteX192" fmla="*/ 3318853 w 5562264"/>
              <a:gd name="connsiteY192" fmla="*/ 1626328 h 5388420"/>
              <a:gd name="connsiteX193" fmla="*/ 3321422 w 5562264"/>
              <a:gd name="connsiteY193" fmla="*/ 1650774 h 5388420"/>
              <a:gd name="connsiteX194" fmla="*/ 3290860 w 5562264"/>
              <a:gd name="connsiteY194" fmla="*/ 1677465 h 5388420"/>
              <a:gd name="connsiteX195" fmla="*/ 3275736 w 5562264"/>
              <a:gd name="connsiteY195" fmla="*/ 1709950 h 5388420"/>
              <a:gd name="connsiteX196" fmla="*/ 3262219 w 5562264"/>
              <a:gd name="connsiteY196" fmla="*/ 1745973 h 5388420"/>
              <a:gd name="connsiteX197" fmla="*/ 3265435 w 5562264"/>
              <a:gd name="connsiteY197" fmla="*/ 1753050 h 5388420"/>
              <a:gd name="connsiteX198" fmla="*/ 3254810 w 5562264"/>
              <a:gd name="connsiteY198" fmla="*/ 1804834 h 5388420"/>
              <a:gd name="connsiteX199" fmla="*/ 3254478 w 5562264"/>
              <a:gd name="connsiteY199" fmla="*/ 1860481 h 5388420"/>
              <a:gd name="connsiteX200" fmla="*/ 3237104 w 5562264"/>
              <a:gd name="connsiteY200" fmla="*/ 1883315 h 5388420"/>
              <a:gd name="connsiteX201" fmla="*/ 3215869 w 5562264"/>
              <a:gd name="connsiteY201" fmla="*/ 1916442 h 5388420"/>
              <a:gd name="connsiteX202" fmla="*/ 3207813 w 5562264"/>
              <a:gd name="connsiteY202" fmla="*/ 1992672 h 5388420"/>
              <a:gd name="connsiteX203" fmla="*/ 3222915 w 5562264"/>
              <a:gd name="connsiteY203" fmla="*/ 2077593 h 5388420"/>
              <a:gd name="connsiteX204" fmla="*/ 3239624 w 5562264"/>
              <a:gd name="connsiteY204" fmla="*/ 2166051 h 5388420"/>
              <a:gd name="connsiteX205" fmla="*/ 3233176 w 5562264"/>
              <a:gd name="connsiteY205" fmla="*/ 2245820 h 5388420"/>
              <a:gd name="connsiteX206" fmla="*/ 3226099 w 5562264"/>
              <a:gd name="connsiteY206" fmla="*/ 2249036 h 5388420"/>
              <a:gd name="connsiteX207" fmla="*/ 3239606 w 5562264"/>
              <a:gd name="connsiteY207" fmla="*/ 2259975 h 5388420"/>
              <a:gd name="connsiteX208" fmla="*/ 3211289 w 5562264"/>
              <a:gd name="connsiteY208" fmla="*/ 2319797 h 5388420"/>
              <a:gd name="connsiteX209" fmla="*/ 3184903 w 5562264"/>
              <a:gd name="connsiteY209" fmla="*/ 2374474 h 5388420"/>
              <a:gd name="connsiteX210" fmla="*/ 3189084 w 5562264"/>
              <a:gd name="connsiteY210" fmla="*/ 2378978 h 5388420"/>
              <a:gd name="connsiteX211" fmla="*/ 3193264 w 5562264"/>
              <a:gd name="connsiteY211" fmla="*/ 2383482 h 5388420"/>
              <a:gd name="connsiteX212" fmla="*/ 3181041 w 5562264"/>
              <a:gd name="connsiteY212" fmla="*/ 2384766 h 5388420"/>
              <a:gd name="connsiteX213" fmla="*/ 3178455 w 5562264"/>
              <a:gd name="connsiteY213" fmla="*/ 2454243 h 5388420"/>
              <a:gd name="connsiteX214" fmla="*/ 3206108 w 5562264"/>
              <a:gd name="connsiteY214" fmla="*/ 2505713 h 5388420"/>
              <a:gd name="connsiteX215" fmla="*/ 3240527 w 5562264"/>
              <a:gd name="connsiteY215" fmla="*/ 2492210 h 5388420"/>
              <a:gd name="connsiteX216" fmla="*/ 3300678 w 5562264"/>
              <a:gd name="connsiteY216" fmla="*/ 2488362 h 5388420"/>
              <a:gd name="connsiteX217" fmla="*/ 3256927 w 5562264"/>
              <a:gd name="connsiteY217" fmla="*/ 2518911 h 5388420"/>
              <a:gd name="connsiteX218" fmla="*/ 3211245 w 5562264"/>
              <a:gd name="connsiteY218" fmla="*/ 2554606 h 5388420"/>
              <a:gd name="connsiteX219" fmla="*/ 3204482 w 5562264"/>
              <a:gd name="connsiteY219" fmla="*/ 2596099 h 5388420"/>
              <a:gd name="connsiteX220" fmla="*/ 3208012 w 5562264"/>
              <a:gd name="connsiteY220" fmla="*/ 2641453 h 5388420"/>
              <a:gd name="connsiteX221" fmla="*/ 3193858 w 5562264"/>
              <a:gd name="connsiteY221" fmla="*/ 2647883 h 5388420"/>
              <a:gd name="connsiteX222" fmla="*/ 3189991 w 5562264"/>
              <a:gd name="connsiteY222" fmla="*/ 2681656 h 5388420"/>
              <a:gd name="connsiteX223" fmla="*/ 3189987 w 5562264"/>
              <a:gd name="connsiteY223" fmla="*/ 2705137 h 5388420"/>
              <a:gd name="connsiteX224" fmla="*/ 3179690 w 5562264"/>
              <a:gd name="connsiteY224" fmla="*/ 2724756 h 5388420"/>
              <a:gd name="connsiteX225" fmla="*/ 3169394 w 5562264"/>
              <a:gd name="connsiteY225" fmla="*/ 2744375 h 5388420"/>
              <a:gd name="connsiteX226" fmla="*/ 3174531 w 5562264"/>
              <a:gd name="connsiteY226" fmla="*/ 2793268 h 5388420"/>
              <a:gd name="connsiteX227" fmla="*/ 3186745 w 5562264"/>
              <a:gd name="connsiteY227" fmla="*/ 2838945 h 5388420"/>
              <a:gd name="connsiteX228" fmla="*/ 3179668 w 5562264"/>
              <a:gd name="connsiteY228" fmla="*/ 2842161 h 5388420"/>
              <a:gd name="connsiteX229" fmla="*/ 3183840 w 5562264"/>
              <a:gd name="connsiteY229" fmla="*/ 2893626 h 5388420"/>
              <a:gd name="connsiteX230" fmla="*/ 3199584 w 5562264"/>
              <a:gd name="connsiteY230" fmla="*/ 2984658 h 5388420"/>
              <a:gd name="connsiteX231" fmla="*/ 3215328 w 5562264"/>
              <a:gd name="connsiteY231" fmla="*/ 3075690 h 5388420"/>
              <a:gd name="connsiteX232" fmla="*/ 3219500 w 5562264"/>
              <a:gd name="connsiteY232" fmla="*/ 3127155 h 5388420"/>
              <a:gd name="connsiteX233" fmla="*/ 3208561 w 5562264"/>
              <a:gd name="connsiteY233" fmla="*/ 3140663 h 5388420"/>
              <a:gd name="connsiteX234" fmla="*/ 3180571 w 5562264"/>
              <a:gd name="connsiteY234" fmla="*/ 3168320 h 5388420"/>
              <a:gd name="connsiteX235" fmla="*/ 3135850 w 5562264"/>
              <a:gd name="connsiteY235" fmla="*/ 3224923 h 5388420"/>
              <a:gd name="connsiteX236" fmla="*/ 3160292 w 5562264"/>
              <a:gd name="connsiteY236" fmla="*/ 3245835 h 5388420"/>
              <a:gd name="connsiteX237" fmla="*/ 3184734 w 5562264"/>
              <a:gd name="connsiteY237" fmla="*/ 3266747 h 5388420"/>
              <a:gd name="connsiteX238" fmla="*/ 3208215 w 5562264"/>
              <a:gd name="connsiteY238" fmla="*/ 3266752 h 5388420"/>
              <a:gd name="connsiteX239" fmla="*/ 3236842 w 5562264"/>
              <a:gd name="connsiteY239" fmla="*/ 3268687 h 5388420"/>
              <a:gd name="connsiteX240" fmla="*/ 3246488 w 5562264"/>
              <a:gd name="connsiteY240" fmla="*/ 3289918 h 5388420"/>
              <a:gd name="connsiteX241" fmla="*/ 3299238 w 5562264"/>
              <a:gd name="connsiteY241" fmla="*/ 3297970 h 5388420"/>
              <a:gd name="connsiteX242" fmla="*/ 3348773 w 5562264"/>
              <a:gd name="connsiteY242" fmla="*/ 3298944 h 5388420"/>
              <a:gd name="connsiteX243" fmla="*/ 3360996 w 5562264"/>
              <a:gd name="connsiteY243" fmla="*/ 3297660 h 5388420"/>
              <a:gd name="connsiteX244" fmla="*/ 3384796 w 5562264"/>
              <a:gd name="connsiteY244" fmla="*/ 3312460 h 5388420"/>
              <a:gd name="connsiteX245" fmla="*/ 3403449 w 5562264"/>
              <a:gd name="connsiteY245" fmla="*/ 3325330 h 5388420"/>
              <a:gd name="connsiteX246" fmla="*/ 3433042 w 5562264"/>
              <a:gd name="connsiteY246" fmla="*/ 3324692 h 5388420"/>
              <a:gd name="connsiteX247" fmla="*/ 3478073 w 5562264"/>
              <a:gd name="connsiteY247" fmla="*/ 3329847 h 5388420"/>
              <a:gd name="connsiteX248" fmla="*/ 3503480 w 5562264"/>
              <a:gd name="connsiteY248" fmla="*/ 3348187 h 5388420"/>
              <a:gd name="connsiteX249" fmla="*/ 3508303 w 5562264"/>
              <a:gd name="connsiteY249" fmla="*/ 3358802 h 5388420"/>
              <a:gd name="connsiteX250" fmla="*/ 3515380 w 5562264"/>
              <a:gd name="connsiteY250" fmla="*/ 3355587 h 5388420"/>
              <a:gd name="connsiteX251" fmla="*/ 3475491 w 5562264"/>
              <a:gd name="connsiteY251" fmla="*/ 3375844 h 5388420"/>
              <a:gd name="connsiteX252" fmla="*/ 3429818 w 5562264"/>
              <a:gd name="connsiteY252" fmla="*/ 3364577 h 5388420"/>
              <a:gd name="connsiteX253" fmla="*/ 3376749 w 5562264"/>
              <a:gd name="connsiteY253" fmla="*/ 3341730 h 5388420"/>
              <a:gd name="connsiteX254" fmla="*/ 3323680 w 5562264"/>
              <a:gd name="connsiteY254" fmla="*/ 3318882 h 5388420"/>
              <a:gd name="connsiteX255" fmla="*/ 3259349 w 5562264"/>
              <a:gd name="connsiteY255" fmla="*/ 3318226 h 5388420"/>
              <a:gd name="connsiteX256" fmla="*/ 3222351 w 5562264"/>
              <a:gd name="connsiteY256" fmla="*/ 3354245 h 5388420"/>
              <a:gd name="connsiteX257" fmla="*/ 3195646 w 5562264"/>
              <a:gd name="connsiteY257" fmla="*/ 3394125 h 5388420"/>
              <a:gd name="connsiteX258" fmla="*/ 3167338 w 5562264"/>
              <a:gd name="connsiteY258" fmla="*/ 3406986 h 5388420"/>
              <a:gd name="connsiteX259" fmla="*/ 3163144 w 5562264"/>
              <a:gd name="connsiteY259" fmla="*/ 3472925 h 5388420"/>
              <a:gd name="connsiteX260" fmla="*/ 3196590 w 5562264"/>
              <a:gd name="connsiteY260" fmla="*/ 3508957 h 5388420"/>
              <a:gd name="connsiteX261" fmla="*/ 3236793 w 5562264"/>
              <a:gd name="connsiteY261" fmla="*/ 3526977 h 5388420"/>
              <a:gd name="connsiteX262" fmla="*/ 3250943 w 5562264"/>
              <a:gd name="connsiteY262" fmla="*/ 3544027 h 5388420"/>
              <a:gd name="connsiteX263" fmla="*/ 3235819 w 5562264"/>
              <a:gd name="connsiteY263" fmla="*/ 3576512 h 5388420"/>
              <a:gd name="connsiteX264" fmla="*/ 3216196 w 5562264"/>
              <a:gd name="connsiteY264" fmla="*/ 3589696 h 5388420"/>
              <a:gd name="connsiteX265" fmla="*/ 3212980 w 5562264"/>
              <a:gd name="connsiteY265" fmla="*/ 3582619 h 5388420"/>
              <a:gd name="connsiteX266" fmla="*/ 3134818 w 5562264"/>
              <a:gd name="connsiteY266" fmla="*/ 3579709 h 5388420"/>
              <a:gd name="connsiteX267" fmla="*/ 3046355 w 5562264"/>
              <a:gd name="connsiteY267" fmla="*/ 3619899 h 5388420"/>
              <a:gd name="connsiteX268" fmla="*/ 3028340 w 5562264"/>
              <a:gd name="connsiteY268" fmla="*/ 3636622 h 5388420"/>
              <a:gd name="connsiteX269" fmla="*/ 3021254 w 5562264"/>
              <a:gd name="connsiteY269" fmla="*/ 3686799 h 5388420"/>
              <a:gd name="connsiteX270" fmla="*/ 3001953 w 5562264"/>
              <a:gd name="connsiteY270" fmla="*/ 3691299 h 5388420"/>
              <a:gd name="connsiteX271" fmla="*/ 3002915 w 5562264"/>
              <a:gd name="connsiteY271" fmla="*/ 3712206 h 5388420"/>
              <a:gd name="connsiteX272" fmla="*/ 3005806 w 5562264"/>
              <a:gd name="connsiteY272" fmla="*/ 3727968 h 5388420"/>
              <a:gd name="connsiteX273" fmla="*/ 2993583 w 5562264"/>
              <a:gd name="connsiteY273" fmla="*/ 3729253 h 5388420"/>
              <a:gd name="connsiteX274" fmla="*/ 2982644 w 5562264"/>
              <a:gd name="connsiteY274" fmla="*/ 3742760 h 5388420"/>
              <a:gd name="connsiteX275" fmla="*/ 2981998 w 5562264"/>
              <a:gd name="connsiteY275" fmla="*/ 3760129 h 5388420"/>
              <a:gd name="connsiteX276" fmla="*/ 2941130 w 5562264"/>
              <a:gd name="connsiteY276" fmla="*/ 3853402 h 5388420"/>
              <a:gd name="connsiteX277" fmla="*/ 2900262 w 5562264"/>
              <a:gd name="connsiteY277" fmla="*/ 3946674 h 5388420"/>
              <a:gd name="connsiteX278" fmla="*/ 2919562 w 5562264"/>
              <a:gd name="connsiteY278" fmla="*/ 3942175 h 5388420"/>
              <a:gd name="connsiteX279" fmla="*/ 2954301 w 5562264"/>
              <a:gd name="connsiteY279" fmla="*/ 3943468 h 5388420"/>
              <a:gd name="connsiteX280" fmla="*/ 2976165 w 5562264"/>
              <a:gd name="connsiteY280" fmla="*/ 3986895 h 5388420"/>
              <a:gd name="connsiteX281" fmla="*/ 2992237 w 5562264"/>
              <a:gd name="connsiteY281" fmla="*/ 4045762 h 5388420"/>
              <a:gd name="connsiteX282" fmla="*/ 2977436 w 5562264"/>
              <a:gd name="connsiteY282" fmla="*/ 4069561 h 5388420"/>
              <a:gd name="connsiteX283" fmla="*/ 3042077 w 5562264"/>
              <a:gd name="connsiteY283" fmla="*/ 4131975 h 5388420"/>
              <a:gd name="connsiteX284" fmla="*/ 3108649 w 5562264"/>
              <a:gd name="connsiteY284" fmla="*/ 4189242 h 5388420"/>
              <a:gd name="connsiteX285" fmla="*/ 3119907 w 5562264"/>
              <a:gd name="connsiteY285" fmla="*/ 4190531 h 5388420"/>
              <a:gd name="connsiteX286" fmla="*/ 3131164 w 5562264"/>
              <a:gd name="connsiteY286" fmla="*/ 4191820 h 5388420"/>
              <a:gd name="connsiteX287" fmla="*/ 3157209 w 5562264"/>
              <a:gd name="connsiteY287" fmla="*/ 4239751 h 5388420"/>
              <a:gd name="connsiteX288" fmla="*/ 3210916 w 5562264"/>
              <a:gd name="connsiteY288" fmla="*/ 4292191 h 5388420"/>
              <a:gd name="connsiteX289" fmla="*/ 3259153 w 5562264"/>
              <a:gd name="connsiteY289" fmla="*/ 4351385 h 5388420"/>
              <a:gd name="connsiteX290" fmla="*/ 3269437 w 5562264"/>
              <a:gd name="connsiteY290" fmla="*/ 4402209 h 5388420"/>
              <a:gd name="connsiteX291" fmla="*/ 3258179 w 5562264"/>
              <a:gd name="connsiteY291" fmla="*/ 4400920 h 5388420"/>
              <a:gd name="connsiteX292" fmla="*/ 3241775 w 5562264"/>
              <a:gd name="connsiteY292" fmla="*/ 4397700 h 5388420"/>
              <a:gd name="connsiteX293" fmla="*/ 3209937 w 5562264"/>
              <a:gd name="connsiteY293" fmla="*/ 4365207 h 5388420"/>
              <a:gd name="connsiteX294" fmla="*/ 3184216 w 5562264"/>
              <a:gd name="connsiteY294" fmla="*/ 4308591 h 5388420"/>
              <a:gd name="connsiteX295" fmla="*/ 3144021 w 5562264"/>
              <a:gd name="connsiteY295" fmla="*/ 4243609 h 5388420"/>
              <a:gd name="connsiteX296" fmla="*/ 3071979 w 5562264"/>
              <a:gd name="connsiteY296" fmla="*/ 4193095 h 5388420"/>
              <a:gd name="connsiteX297" fmla="*/ 3042068 w 5562264"/>
              <a:gd name="connsiteY297" fmla="*/ 4178936 h 5388420"/>
              <a:gd name="connsiteX298" fmla="*/ 3028242 w 5562264"/>
              <a:gd name="connsiteY298" fmla="*/ 4153201 h 5388420"/>
              <a:gd name="connsiteX299" fmla="*/ 2962626 w 5562264"/>
              <a:gd name="connsiteY299" fmla="*/ 4140323 h 5388420"/>
              <a:gd name="connsiteX300" fmla="*/ 2950408 w 5562264"/>
              <a:gd name="connsiteY300" fmla="*/ 4118126 h 5388420"/>
              <a:gd name="connsiteX301" fmla="*/ 2913743 w 5562264"/>
              <a:gd name="connsiteY301" fmla="*/ 4098498 h 5388420"/>
              <a:gd name="connsiteX302" fmla="*/ 2868065 w 5562264"/>
              <a:gd name="connsiteY302" fmla="*/ 4110713 h 5388420"/>
              <a:gd name="connsiteX303" fmla="*/ 2838464 w 5562264"/>
              <a:gd name="connsiteY303" fmla="*/ 4158312 h 5388420"/>
              <a:gd name="connsiteX304" fmla="*/ 2839744 w 5562264"/>
              <a:gd name="connsiteY304" fmla="*/ 4194016 h 5388420"/>
              <a:gd name="connsiteX305" fmla="*/ 2847454 w 5562264"/>
              <a:gd name="connsiteY305" fmla="*/ 4243874 h 5388420"/>
              <a:gd name="connsiteX306" fmla="*/ 2830085 w 5562264"/>
              <a:gd name="connsiteY306" fmla="*/ 4243228 h 5388420"/>
              <a:gd name="connsiteX307" fmla="*/ 2833300 w 5562264"/>
              <a:gd name="connsiteY307" fmla="*/ 4250305 h 5388420"/>
              <a:gd name="connsiteX308" fmla="*/ 2767047 w 5562264"/>
              <a:gd name="connsiteY308" fmla="*/ 4207834 h 5388420"/>
              <a:gd name="connsiteX309" fmla="*/ 2729093 w 5562264"/>
              <a:gd name="connsiteY309" fmla="*/ 4199463 h 5388420"/>
              <a:gd name="connsiteX310" fmla="*/ 2717508 w 5562264"/>
              <a:gd name="connsiteY310" fmla="*/ 4230340 h 5388420"/>
              <a:gd name="connsiteX311" fmla="*/ 2728765 w 5562264"/>
              <a:gd name="connsiteY311" fmla="*/ 4231629 h 5388420"/>
              <a:gd name="connsiteX312" fmla="*/ 2745169 w 5562264"/>
              <a:gd name="connsiteY312" fmla="*/ 4234849 h 5388420"/>
              <a:gd name="connsiteX313" fmla="*/ 2758996 w 5562264"/>
              <a:gd name="connsiteY313" fmla="*/ 4260584 h 5388420"/>
              <a:gd name="connsiteX314" fmla="*/ 2756737 w 5562264"/>
              <a:gd name="connsiteY314" fmla="*/ 4297895 h 5388420"/>
              <a:gd name="connsiteX315" fmla="*/ 2689842 w 5562264"/>
              <a:gd name="connsiteY315" fmla="*/ 4249312 h 5388420"/>
              <a:gd name="connsiteX316" fmla="*/ 2638385 w 5562264"/>
              <a:gd name="connsiteY316" fmla="*/ 4206523 h 5388420"/>
              <a:gd name="connsiteX317" fmla="*/ 2627446 w 5562264"/>
              <a:gd name="connsiteY317" fmla="*/ 4220030 h 5388420"/>
              <a:gd name="connsiteX318" fmla="*/ 2623265 w 5562264"/>
              <a:gd name="connsiteY318" fmla="*/ 4215526 h 5388420"/>
              <a:gd name="connsiteX319" fmla="*/ 2619085 w 5562264"/>
              <a:gd name="connsiteY319" fmla="*/ 4211022 h 5388420"/>
              <a:gd name="connsiteX320" fmla="*/ 2597854 w 5562264"/>
              <a:gd name="connsiteY320" fmla="*/ 4220668 h 5388420"/>
              <a:gd name="connsiteX321" fmla="*/ 2576622 w 5562264"/>
              <a:gd name="connsiteY321" fmla="*/ 4230313 h 5388420"/>
              <a:gd name="connsiteX322" fmla="*/ 2597198 w 5562264"/>
              <a:gd name="connsiteY322" fmla="*/ 4284999 h 5388420"/>
              <a:gd name="connsiteX323" fmla="*/ 2650581 w 5562264"/>
              <a:gd name="connsiteY323" fmla="*/ 4346124 h 5388420"/>
              <a:gd name="connsiteX324" fmla="*/ 2684346 w 5562264"/>
              <a:gd name="connsiteY324" fmla="*/ 4396952 h 5388420"/>
              <a:gd name="connsiteX325" fmla="*/ 2690448 w 5562264"/>
              <a:gd name="connsiteY325" fmla="*/ 4443271 h 5388420"/>
              <a:gd name="connsiteX326" fmla="*/ 2665355 w 5562264"/>
              <a:gd name="connsiteY326" fmla="*/ 4463209 h 5388420"/>
              <a:gd name="connsiteX327" fmla="*/ 2638668 w 5562264"/>
              <a:gd name="connsiteY327" fmla="*/ 4409166 h 5388420"/>
              <a:gd name="connsiteX328" fmla="*/ 2596542 w 5562264"/>
              <a:gd name="connsiteY328" fmla="*/ 4349330 h 5388420"/>
              <a:gd name="connsiteX329" fmla="*/ 2591397 w 5562264"/>
              <a:gd name="connsiteY329" fmla="*/ 4347399 h 5388420"/>
              <a:gd name="connsiteX330" fmla="*/ 2556025 w 5562264"/>
              <a:gd name="connsiteY330" fmla="*/ 4293032 h 5388420"/>
              <a:gd name="connsiteX331" fmla="*/ 2484630 w 5562264"/>
              <a:gd name="connsiteY331" fmla="*/ 4225150 h 5388420"/>
              <a:gd name="connsiteX332" fmla="*/ 2427376 w 5562264"/>
              <a:gd name="connsiteY332" fmla="*/ 4221279 h 5388420"/>
              <a:gd name="connsiteX333" fmla="*/ 2405498 w 5562264"/>
              <a:gd name="connsiteY333" fmla="*/ 4248294 h 5388420"/>
              <a:gd name="connsiteX334" fmla="*/ 2400990 w 5562264"/>
              <a:gd name="connsiteY334" fmla="*/ 4275955 h 5388420"/>
              <a:gd name="connsiteX335" fmla="*/ 2396481 w 5562264"/>
              <a:gd name="connsiteY335" fmla="*/ 4303617 h 5388420"/>
              <a:gd name="connsiteX336" fmla="*/ 2349187 w 5562264"/>
              <a:gd name="connsiteY336" fmla="*/ 4359254 h 5388420"/>
              <a:gd name="connsiteX337" fmla="*/ 2293541 w 5562264"/>
              <a:gd name="connsiteY337" fmla="*/ 4358922 h 5388420"/>
              <a:gd name="connsiteX338" fmla="*/ 2261703 w 5562264"/>
              <a:gd name="connsiteY338" fmla="*/ 4326429 h 5388420"/>
              <a:gd name="connsiteX339" fmla="*/ 2235011 w 5562264"/>
              <a:gd name="connsiteY339" fmla="*/ 4295867 h 5388420"/>
              <a:gd name="connsiteX340" fmla="*/ 2156526 w 5562264"/>
              <a:gd name="connsiteY340" fmla="*/ 4301641 h 5388420"/>
              <a:gd name="connsiteX341" fmla="*/ 2105694 w 5562264"/>
              <a:gd name="connsiteY341" fmla="*/ 4358887 h 5388420"/>
              <a:gd name="connsiteX342" fmla="*/ 2052288 w 5562264"/>
              <a:gd name="connsiteY342" fmla="*/ 4415166 h 5388420"/>
              <a:gd name="connsiteX343" fmla="*/ 1971230 w 5562264"/>
              <a:gd name="connsiteY343" fmla="*/ 4419976 h 5388420"/>
              <a:gd name="connsiteX344" fmla="*/ 1933281 w 5562264"/>
              <a:gd name="connsiteY344" fmla="*/ 4388125 h 5388420"/>
              <a:gd name="connsiteX345" fmla="*/ 1923640 w 5562264"/>
              <a:gd name="connsiteY345" fmla="*/ 4343413 h 5388420"/>
              <a:gd name="connsiteX346" fmla="*/ 1908852 w 5562264"/>
              <a:gd name="connsiteY346" fmla="*/ 4296770 h 5388420"/>
              <a:gd name="connsiteX347" fmla="*/ 1860611 w 5562264"/>
              <a:gd name="connsiteY347" fmla="*/ 4261057 h 5388420"/>
              <a:gd name="connsiteX348" fmla="*/ 1821049 w 5562264"/>
              <a:gd name="connsiteY348" fmla="*/ 4249148 h 5388420"/>
              <a:gd name="connsiteX349" fmla="*/ 1786634 w 5562264"/>
              <a:gd name="connsiteY349" fmla="*/ 4239170 h 5388420"/>
              <a:gd name="connsiteX350" fmla="*/ 1759619 w 5562264"/>
              <a:gd name="connsiteY350" fmla="*/ 4217293 h 5388420"/>
              <a:gd name="connsiteX351" fmla="*/ 1748042 w 5562264"/>
              <a:gd name="connsiteY351" fmla="*/ 4201208 h 5388420"/>
              <a:gd name="connsiteX352" fmla="*/ 1740965 w 5562264"/>
              <a:gd name="connsiteY352" fmla="*/ 4204423 h 5388420"/>
              <a:gd name="connsiteX353" fmla="*/ 1741612 w 5562264"/>
              <a:gd name="connsiteY353" fmla="*/ 4187054 h 5388420"/>
              <a:gd name="connsiteX354" fmla="*/ 1657658 w 5562264"/>
              <a:gd name="connsiteY354" fmla="*/ 4199582 h 5388420"/>
              <a:gd name="connsiteX355" fmla="*/ 1624841 w 5562264"/>
              <a:gd name="connsiteY355" fmla="*/ 4240105 h 5388420"/>
              <a:gd name="connsiteX356" fmla="*/ 1599101 w 5562264"/>
              <a:gd name="connsiteY356" fmla="*/ 4277412 h 5388420"/>
              <a:gd name="connsiteX357" fmla="*/ 1538309 w 5562264"/>
              <a:gd name="connsiteY357" fmla="*/ 4275149 h 5388420"/>
              <a:gd name="connsiteX358" fmla="*/ 1508402 w 5562264"/>
              <a:gd name="connsiteY358" fmla="*/ 4237509 h 5388420"/>
              <a:gd name="connsiteX359" fmla="*/ 1513238 w 5562264"/>
              <a:gd name="connsiteY359" fmla="*/ 4177682 h 5388420"/>
              <a:gd name="connsiteX360" fmla="*/ 1515501 w 5562264"/>
              <a:gd name="connsiteY360" fmla="*/ 4116890 h 5388420"/>
              <a:gd name="connsiteX361" fmla="*/ 1477875 w 5562264"/>
              <a:gd name="connsiteY361" fmla="*/ 4076354 h 5388420"/>
              <a:gd name="connsiteX362" fmla="*/ 1467259 w 5562264"/>
              <a:gd name="connsiteY362" fmla="*/ 4081177 h 5388420"/>
              <a:gd name="connsiteX363" fmla="*/ 1456644 w 5562264"/>
              <a:gd name="connsiteY363" fmla="*/ 4086000 h 5388420"/>
              <a:gd name="connsiteX364" fmla="*/ 1441206 w 5562264"/>
              <a:gd name="connsiteY364" fmla="*/ 4080207 h 5388420"/>
              <a:gd name="connsiteX365" fmla="*/ 1437990 w 5562264"/>
              <a:gd name="connsiteY365" fmla="*/ 4073130 h 5388420"/>
              <a:gd name="connsiteX366" fmla="*/ 1396498 w 5562264"/>
              <a:gd name="connsiteY366" fmla="*/ 4066367 h 5388420"/>
              <a:gd name="connsiteX367" fmla="*/ 1371728 w 5562264"/>
              <a:gd name="connsiteY367" fmla="*/ 4077621 h 5388420"/>
              <a:gd name="connsiteX368" fmla="*/ 1334093 w 5562264"/>
              <a:gd name="connsiteY368" fmla="*/ 4084047 h 5388420"/>
              <a:gd name="connsiteX369" fmla="*/ 1264297 w 5562264"/>
              <a:gd name="connsiteY369" fmla="*/ 4066664 h 5388420"/>
              <a:gd name="connsiteX370" fmla="*/ 1226671 w 5562264"/>
              <a:gd name="connsiteY370" fmla="*/ 4026128 h 5388420"/>
              <a:gd name="connsiteX371" fmla="*/ 1218642 w 5562264"/>
              <a:gd name="connsiteY371" fmla="*/ 3961474 h 5388420"/>
              <a:gd name="connsiteX372" fmla="*/ 1205467 w 5562264"/>
              <a:gd name="connsiteY372" fmla="*/ 3894888 h 5388420"/>
              <a:gd name="connsiteX373" fmla="*/ 1157549 w 5562264"/>
              <a:gd name="connsiteY373" fmla="*/ 3850491 h 5388420"/>
              <a:gd name="connsiteX374" fmla="*/ 1112518 w 5562264"/>
              <a:gd name="connsiteY374" fmla="*/ 3845336 h 5388420"/>
              <a:gd name="connsiteX375" fmla="*/ 1057194 w 5562264"/>
              <a:gd name="connsiteY375" fmla="*/ 3836319 h 5388420"/>
              <a:gd name="connsiteX376" fmla="*/ 1014104 w 5562264"/>
              <a:gd name="connsiteY376" fmla="*/ 3779056 h 5388420"/>
              <a:gd name="connsiteX377" fmla="*/ 1022482 w 5562264"/>
              <a:gd name="connsiteY377" fmla="*/ 3694141 h 5388420"/>
              <a:gd name="connsiteX378" fmla="*/ 1012850 w 5562264"/>
              <a:gd name="connsiteY378" fmla="*/ 3602467 h 5388420"/>
              <a:gd name="connsiteX379" fmla="*/ 920871 w 5562264"/>
              <a:gd name="connsiteY379" fmla="*/ 3526860 h 5388420"/>
              <a:gd name="connsiteX380" fmla="*/ 895782 w 5562264"/>
              <a:gd name="connsiteY380" fmla="*/ 3523318 h 5388420"/>
              <a:gd name="connsiteX381" fmla="*/ 870694 w 5562264"/>
              <a:gd name="connsiteY381" fmla="*/ 3519775 h 5388420"/>
              <a:gd name="connsiteX382" fmla="*/ 842395 w 5562264"/>
              <a:gd name="connsiteY382" fmla="*/ 3485674 h 5388420"/>
              <a:gd name="connsiteX383" fmla="*/ 847550 w 5562264"/>
              <a:gd name="connsiteY383" fmla="*/ 3440643 h 5388420"/>
              <a:gd name="connsiteX384" fmla="*/ 871039 w 5562264"/>
              <a:gd name="connsiteY384" fmla="*/ 3393685 h 5388420"/>
              <a:gd name="connsiteX385" fmla="*/ 894529 w 5562264"/>
              <a:gd name="connsiteY385" fmla="*/ 3346728 h 5388420"/>
              <a:gd name="connsiteX386" fmla="*/ 893254 w 5562264"/>
              <a:gd name="connsiteY386" fmla="*/ 3287543 h 5388420"/>
              <a:gd name="connsiteX387" fmla="*/ 836009 w 5562264"/>
              <a:gd name="connsiteY387" fmla="*/ 3236711 h 5388420"/>
              <a:gd name="connsiteX388" fmla="*/ 819924 w 5562264"/>
              <a:gd name="connsiteY388" fmla="*/ 3248287 h 5388420"/>
              <a:gd name="connsiteX389" fmla="*/ 765894 w 5562264"/>
              <a:gd name="connsiteY389" fmla="*/ 3204532 h 5388420"/>
              <a:gd name="connsiteX390" fmla="*/ 761403 w 5562264"/>
              <a:gd name="connsiteY390" fmla="*/ 3138270 h 5388420"/>
              <a:gd name="connsiteX391" fmla="*/ 796793 w 5562264"/>
              <a:gd name="connsiteY391" fmla="*/ 3098713 h 5388420"/>
              <a:gd name="connsiteX392" fmla="*/ 834113 w 5562264"/>
              <a:gd name="connsiteY392" fmla="*/ 3054010 h 5388420"/>
              <a:gd name="connsiteX393" fmla="*/ 831230 w 5562264"/>
              <a:gd name="connsiteY393" fmla="*/ 2991286 h 5388420"/>
              <a:gd name="connsiteX394" fmla="*/ 788781 w 5562264"/>
              <a:gd name="connsiteY394" fmla="*/ 2940135 h 5388420"/>
              <a:gd name="connsiteX395" fmla="*/ 743436 w 5562264"/>
              <a:gd name="connsiteY395" fmla="*/ 2896703 h 5388420"/>
              <a:gd name="connsiteX396" fmla="*/ 735726 w 5562264"/>
              <a:gd name="connsiteY396" fmla="*/ 2846845 h 5388420"/>
              <a:gd name="connsiteX397" fmla="*/ 787196 w 5562264"/>
              <a:gd name="connsiteY397" fmla="*/ 2819192 h 5388420"/>
              <a:gd name="connsiteX398" fmla="*/ 830947 w 5562264"/>
              <a:gd name="connsiteY398" fmla="*/ 2788643 h 5388420"/>
              <a:gd name="connsiteX399" fmla="*/ 861190 w 5562264"/>
              <a:gd name="connsiteY399" fmla="*/ 2747155 h 5388420"/>
              <a:gd name="connsiteX400" fmla="*/ 837076 w 5562264"/>
              <a:gd name="connsiteY400" fmla="*/ 2694077 h 5388420"/>
              <a:gd name="connsiteX401" fmla="*/ 794309 w 5562264"/>
              <a:gd name="connsiteY401" fmla="*/ 2628130 h 5388420"/>
              <a:gd name="connsiteX402" fmla="*/ 798170 w 5562264"/>
              <a:gd name="connsiteY402" fmla="*/ 2617838 h 5388420"/>
              <a:gd name="connsiteX403" fmla="*/ 796886 w 5562264"/>
              <a:gd name="connsiteY403" fmla="*/ 2605614 h 5388420"/>
              <a:gd name="connsiteX404" fmla="*/ 791740 w 5562264"/>
              <a:gd name="connsiteY404" fmla="*/ 2603684 h 5388420"/>
              <a:gd name="connsiteX405" fmla="*/ 859946 w 5562264"/>
              <a:gd name="connsiteY405" fmla="*/ 2523604 h 5388420"/>
              <a:gd name="connsiteX406" fmla="*/ 922360 w 5562264"/>
              <a:gd name="connsiteY406" fmla="*/ 2458963 h 5388420"/>
              <a:gd name="connsiteX407" fmla="*/ 943303 w 5562264"/>
              <a:gd name="connsiteY407" fmla="*/ 2270155 h 5388420"/>
              <a:gd name="connsiteX408" fmla="*/ 909543 w 5562264"/>
              <a:gd name="connsiteY408" fmla="*/ 2195846 h 5388420"/>
              <a:gd name="connsiteX409" fmla="*/ 929490 w 5562264"/>
              <a:gd name="connsiteY409" fmla="*/ 2173977 h 5388420"/>
              <a:gd name="connsiteX410" fmla="*/ 952652 w 5562264"/>
              <a:gd name="connsiteY410" fmla="*/ 2159185 h 5388420"/>
              <a:gd name="connsiteX411" fmla="*/ 989964 w 5562264"/>
              <a:gd name="connsiteY411" fmla="*/ 2161444 h 5388420"/>
              <a:gd name="connsiteX412" fmla="*/ 1057510 w 5562264"/>
              <a:gd name="connsiteY412" fmla="*/ 2169177 h 5388420"/>
              <a:gd name="connsiteX413" fmla="*/ 1129241 w 5562264"/>
              <a:gd name="connsiteY413" fmla="*/ 2157932 h 5388420"/>
              <a:gd name="connsiteX414" fmla="*/ 1182970 w 5562264"/>
              <a:gd name="connsiteY414" fmla="*/ 2092968 h 5388420"/>
              <a:gd name="connsiteX415" fmla="*/ 1166579 w 5562264"/>
              <a:gd name="connsiteY415" fmla="*/ 2019305 h 5388420"/>
              <a:gd name="connsiteX416" fmla="*/ 1139897 w 5562264"/>
              <a:gd name="connsiteY416" fmla="*/ 1941781 h 5388420"/>
              <a:gd name="connsiteX417" fmla="*/ 1173032 w 5562264"/>
              <a:gd name="connsiteY417" fmla="*/ 1916055 h 5388420"/>
              <a:gd name="connsiteX418" fmla="*/ 1203590 w 5562264"/>
              <a:gd name="connsiteY418" fmla="*/ 1912844 h 5388420"/>
              <a:gd name="connsiteX419" fmla="*/ 1219671 w 5562264"/>
              <a:gd name="connsiteY419" fmla="*/ 1924749 h 5388420"/>
              <a:gd name="connsiteX420" fmla="*/ 1230605 w 5562264"/>
              <a:gd name="connsiteY420" fmla="*/ 1934722 h 5388420"/>
              <a:gd name="connsiteX421" fmla="*/ 1255698 w 5562264"/>
              <a:gd name="connsiteY421" fmla="*/ 1914784 h 5388420"/>
              <a:gd name="connsiteX422" fmla="*/ 1267292 w 5562264"/>
              <a:gd name="connsiteY422" fmla="*/ 1836946 h 5388420"/>
              <a:gd name="connsiteX423" fmla="*/ 1302682 w 5562264"/>
              <a:gd name="connsiteY423" fmla="*/ 1797389 h 5388420"/>
              <a:gd name="connsiteX424" fmla="*/ 1332288 w 5562264"/>
              <a:gd name="connsiteY424" fmla="*/ 1726308 h 5388420"/>
              <a:gd name="connsiteX425" fmla="*/ 1332292 w 5562264"/>
              <a:gd name="connsiteY425" fmla="*/ 1702828 h 5388420"/>
              <a:gd name="connsiteX426" fmla="*/ 1317819 w 5562264"/>
              <a:gd name="connsiteY426" fmla="*/ 1694462 h 5388420"/>
              <a:gd name="connsiteX427" fmla="*/ 1312035 w 5562264"/>
              <a:gd name="connsiteY427" fmla="*/ 1662938 h 5388420"/>
              <a:gd name="connsiteX428" fmla="*/ 1336176 w 5562264"/>
              <a:gd name="connsiteY428" fmla="*/ 1575131 h 5388420"/>
              <a:gd name="connsiteX429" fmla="*/ 1379927 w 5562264"/>
              <a:gd name="connsiteY429" fmla="*/ 1544582 h 5388420"/>
              <a:gd name="connsiteX430" fmla="*/ 1419816 w 5562264"/>
              <a:gd name="connsiteY430" fmla="*/ 1524325 h 5388420"/>
              <a:gd name="connsiteX431" fmla="*/ 1416601 w 5562264"/>
              <a:gd name="connsiteY431" fmla="*/ 1517248 h 5388420"/>
              <a:gd name="connsiteX432" fmla="*/ 1363204 w 5562264"/>
              <a:gd name="connsiteY432" fmla="*/ 1526566 h 5388420"/>
              <a:gd name="connsiteX433" fmla="*/ 1294369 w 5562264"/>
              <a:gd name="connsiteY433" fmla="*/ 1530091 h 5388420"/>
              <a:gd name="connsiteX434" fmla="*/ 1281185 w 5562264"/>
              <a:gd name="connsiteY434" fmla="*/ 1510468 h 5388420"/>
              <a:gd name="connsiteX435" fmla="*/ 1285370 w 5562264"/>
              <a:gd name="connsiteY435" fmla="*/ 1491491 h 5388420"/>
              <a:gd name="connsiteX436" fmla="*/ 1365149 w 5562264"/>
              <a:gd name="connsiteY436" fmla="*/ 1450977 h 5388420"/>
              <a:gd name="connsiteX437" fmla="*/ 1433342 w 5562264"/>
              <a:gd name="connsiteY437" fmla="*/ 1441340 h 5388420"/>
              <a:gd name="connsiteX438" fmla="*/ 1432704 w 5562264"/>
              <a:gd name="connsiteY438" fmla="*/ 1411748 h 5388420"/>
              <a:gd name="connsiteX439" fmla="*/ 1407620 w 5562264"/>
              <a:gd name="connsiteY439" fmla="*/ 1384724 h 5388420"/>
              <a:gd name="connsiteX440" fmla="*/ 1352297 w 5562264"/>
              <a:gd name="connsiteY440" fmla="*/ 1375707 h 5388420"/>
              <a:gd name="connsiteX441" fmla="*/ 1296974 w 5562264"/>
              <a:gd name="connsiteY441" fmla="*/ 1366690 h 5388420"/>
              <a:gd name="connsiteX442" fmla="*/ 1268046 w 5562264"/>
              <a:gd name="connsiteY442" fmla="*/ 1256036 h 5388420"/>
              <a:gd name="connsiteX443" fmla="*/ 1308258 w 5562264"/>
              <a:gd name="connsiteY443" fmla="*/ 1227094 h 5388420"/>
              <a:gd name="connsiteX444" fmla="*/ 1381278 w 5562264"/>
              <a:gd name="connsiteY444" fmla="*/ 1204592 h 5388420"/>
              <a:gd name="connsiteX445" fmla="*/ 1413771 w 5562264"/>
              <a:gd name="connsiteY445" fmla="*/ 1172754 h 5388420"/>
              <a:gd name="connsiteX446" fmla="*/ 1457204 w 5562264"/>
              <a:gd name="connsiteY446" fmla="*/ 1127409 h 5388420"/>
              <a:gd name="connsiteX447" fmla="*/ 1457527 w 5562264"/>
              <a:gd name="connsiteY447" fmla="*/ 1118724 h 5388420"/>
              <a:gd name="connsiteX448" fmla="*/ 1457850 w 5562264"/>
              <a:gd name="connsiteY448" fmla="*/ 1110039 h 5388420"/>
              <a:gd name="connsiteX449" fmla="*/ 1470073 w 5562264"/>
              <a:gd name="connsiteY449" fmla="*/ 1108755 h 5388420"/>
              <a:gd name="connsiteX450" fmla="*/ 1475219 w 5562264"/>
              <a:gd name="connsiteY450" fmla="*/ 1110686 h 5388420"/>
              <a:gd name="connsiteX451" fmla="*/ 1473935 w 5562264"/>
              <a:gd name="connsiteY451" fmla="*/ 1098463 h 5388420"/>
              <a:gd name="connsiteX452" fmla="*/ 1536349 w 5562264"/>
              <a:gd name="connsiteY452" fmla="*/ 1033822 h 5388420"/>
              <a:gd name="connsiteX453" fmla="*/ 1594254 w 5562264"/>
              <a:gd name="connsiteY453" fmla="*/ 996843 h 5388420"/>
              <a:gd name="connsiteX454" fmla="*/ 1587177 w 5562264"/>
              <a:gd name="connsiteY454" fmla="*/ 1000058 h 5388420"/>
              <a:gd name="connsiteX455" fmla="*/ 1609054 w 5562264"/>
              <a:gd name="connsiteY455" fmla="*/ 973043 h 5388420"/>
              <a:gd name="connsiteX456" fmla="*/ 1665352 w 5562264"/>
              <a:gd name="connsiteY456" fmla="*/ 932525 h 5388420"/>
              <a:gd name="connsiteX457" fmla="*/ 1753168 w 5562264"/>
              <a:gd name="connsiteY457" fmla="*/ 909704 h 5388420"/>
              <a:gd name="connsiteX458" fmla="*/ 1871534 w 5562264"/>
              <a:gd name="connsiteY458" fmla="*/ 930634 h 5388420"/>
              <a:gd name="connsiteX459" fmla="*/ 1914634 w 5562264"/>
              <a:gd name="connsiteY459" fmla="*/ 940935 h 5388420"/>
              <a:gd name="connsiteX460" fmla="*/ 1951950 w 5562264"/>
              <a:gd name="connsiteY460" fmla="*/ 919713 h 5388420"/>
              <a:gd name="connsiteX461" fmla="*/ 1953247 w 5562264"/>
              <a:gd name="connsiteY461" fmla="*/ 861493 h 5388420"/>
              <a:gd name="connsiteX462" fmla="*/ 1918836 w 5562264"/>
              <a:gd name="connsiteY462" fmla="*/ 828035 h 5388420"/>
              <a:gd name="connsiteX463" fmla="*/ 1887322 w 5562264"/>
              <a:gd name="connsiteY463" fmla="*/ 786857 h 5388420"/>
              <a:gd name="connsiteX464" fmla="*/ 1899240 w 5562264"/>
              <a:gd name="connsiteY464" fmla="*/ 700333 h 5388420"/>
              <a:gd name="connsiteX465" fmla="*/ 1970010 w 5562264"/>
              <a:gd name="connsiteY465" fmla="*/ 668181 h 5388420"/>
              <a:gd name="connsiteX466" fmla="*/ 2017605 w 5562264"/>
              <a:gd name="connsiteY466" fmla="*/ 721264 h 5388420"/>
              <a:gd name="connsiteX467" fmla="*/ 2008584 w 5562264"/>
              <a:gd name="connsiteY467" fmla="*/ 800067 h 5388420"/>
              <a:gd name="connsiteX468" fmla="*/ 2010515 w 5562264"/>
              <a:gd name="connsiteY468" fmla="*/ 794921 h 5388420"/>
              <a:gd name="connsiteX469" fmla="*/ 2017259 w 5562264"/>
              <a:gd name="connsiteY469" fmla="*/ 847353 h 5388420"/>
              <a:gd name="connsiteX470" fmla="*/ 2049735 w 5562264"/>
              <a:gd name="connsiteY470" fmla="*/ 909438 h 5388420"/>
              <a:gd name="connsiteX471" fmla="*/ 2076431 w 5562264"/>
              <a:gd name="connsiteY471" fmla="*/ 916520 h 5388420"/>
              <a:gd name="connsiteX472" fmla="*/ 2097981 w 5562264"/>
              <a:gd name="connsiteY472" fmla="*/ 921670 h 5388420"/>
              <a:gd name="connsiteX473" fmla="*/ 2115669 w 5562264"/>
              <a:gd name="connsiteY473" fmla="*/ 937113 h 5388420"/>
              <a:gd name="connsiteX474" fmla="*/ 2133357 w 5562264"/>
              <a:gd name="connsiteY474" fmla="*/ 952556 h 5388420"/>
              <a:gd name="connsiteX475" fmla="*/ 2240146 w 5562264"/>
              <a:gd name="connsiteY475" fmla="*/ 957401 h 5388420"/>
              <a:gd name="connsiteX476" fmla="*/ 2317998 w 5562264"/>
              <a:gd name="connsiteY476" fmla="*/ 898553 h 5388420"/>
              <a:gd name="connsiteX477" fmla="*/ 2313180 w 5562264"/>
              <a:gd name="connsiteY477" fmla="*/ 864456 h 5388420"/>
              <a:gd name="connsiteX478" fmla="*/ 2310292 w 5562264"/>
              <a:gd name="connsiteY478" fmla="*/ 825214 h 5388420"/>
              <a:gd name="connsiteX479" fmla="*/ 2323485 w 5562264"/>
              <a:gd name="connsiteY479" fmla="*/ 797875 h 5388420"/>
              <a:gd name="connsiteX480" fmla="*/ 2336678 w 5562264"/>
              <a:gd name="connsiteY480" fmla="*/ 770537 h 5388420"/>
              <a:gd name="connsiteX481" fmla="*/ 2338937 w 5562264"/>
              <a:gd name="connsiteY481" fmla="*/ 733226 h 5388420"/>
              <a:gd name="connsiteX482" fmla="*/ 2360505 w 5562264"/>
              <a:gd name="connsiteY482" fmla="*/ 644453 h 5388420"/>
              <a:gd name="connsiteX483" fmla="*/ 3405886 w 5562264"/>
              <a:gd name="connsiteY483" fmla="*/ 643364 h 5388420"/>
              <a:gd name="connsiteX484" fmla="*/ 3426471 w 5562264"/>
              <a:gd name="connsiteY484" fmla="*/ 651087 h 5388420"/>
              <a:gd name="connsiteX485" fmla="*/ 3463140 w 5562264"/>
              <a:gd name="connsiteY485" fmla="*/ 647234 h 5388420"/>
              <a:gd name="connsiteX486" fmla="*/ 3532618 w 5562264"/>
              <a:gd name="connsiteY486" fmla="*/ 649821 h 5388420"/>
              <a:gd name="connsiteX487" fmla="*/ 3551590 w 5562264"/>
              <a:gd name="connsiteY487" fmla="*/ 677487 h 5388420"/>
              <a:gd name="connsiteX488" fmla="*/ 3539039 w 5562264"/>
              <a:gd name="connsiteY488" fmla="*/ 710937 h 5388420"/>
              <a:gd name="connsiteX489" fmla="*/ 3463760 w 5562264"/>
              <a:gd name="connsiteY489" fmla="*/ 770750 h 5388420"/>
              <a:gd name="connsiteX490" fmla="*/ 3336383 w 5562264"/>
              <a:gd name="connsiteY490" fmla="*/ 781663 h 5388420"/>
              <a:gd name="connsiteX491" fmla="*/ 3316454 w 5562264"/>
              <a:gd name="connsiteY491" fmla="*/ 709608 h 5388420"/>
              <a:gd name="connsiteX492" fmla="*/ 3366963 w 5562264"/>
              <a:gd name="connsiteY492" fmla="*/ 661047 h 5388420"/>
              <a:gd name="connsiteX493" fmla="*/ 3405886 w 5562264"/>
              <a:gd name="connsiteY493" fmla="*/ 643364 h 5388420"/>
              <a:gd name="connsiteX494" fmla="*/ 2519512 w 5562264"/>
              <a:gd name="connsiteY494" fmla="*/ 64216 h 5388420"/>
              <a:gd name="connsiteX495" fmla="*/ 2550389 w 5562264"/>
              <a:gd name="connsiteY495" fmla="*/ 75801 h 5388420"/>
              <a:gd name="connsiteX496" fmla="*/ 2540407 w 5562264"/>
              <a:gd name="connsiteY496" fmla="*/ 133697 h 5388420"/>
              <a:gd name="connsiteX497" fmla="*/ 2540079 w 5562264"/>
              <a:gd name="connsiteY497" fmla="*/ 165863 h 5388420"/>
              <a:gd name="connsiteX498" fmla="*/ 2524955 w 5562264"/>
              <a:gd name="connsiteY498" fmla="*/ 198347 h 5388420"/>
              <a:gd name="connsiteX499" fmla="*/ 2507900 w 5562264"/>
              <a:gd name="connsiteY499" fmla="*/ 235978 h 5388420"/>
              <a:gd name="connsiteX500" fmla="*/ 2471204 w 5562264"/>
              <a:gd name="connsiteY500" fmla="*/ 380716 h 5388420"/>
              <a:gd name="connsiteX501" fmla="*/ 2434508 w 5562264"/>
              <a:gd name="connsiteY501" fmla="*/ 525454 h 5388420"/>
              <a:gd name="connsiteX502" fmla="*/ 2427435 w 5562264"/>
              <a:gd name="connsiteY502" fmla="*/ 505188 h 5388420"/>
              <a:gd name="connsiteX503" fmla="*/ 2434840 w 5562264"/>
              <a:gd name="connsiteY503" fmla="*/ 469808 h 5388420"/>
              <a:gd name="connsiteX504" fmla="*/ 2442245 w 5562264"/>
              <a:gd name="connsiteY504" fmla="*/ 434427 h 5388420"/>
              <a:gd name="connsiteX505" fmla="*/ 2435172 w 5562264"/>
              <a:gd name="connsiteY505" fmla="*/ 414161 h 5388420"/>
              <a:gd name="connsiteX506" fmla="*/ 2457050 w 5562264"/>
              <a:gd name="connsiteY506" fmla="*/ 387146 h 5388420"/>
              <a:gd name="connsiteX507" fmla="*/ 2445474 w 5562264"/>
              <a:gd name="connsiteY507" fmla="*/ 371061 h 5388420"/>
              <a:gd name="connsiteX508" fmla="*/ 2450943 w 5562264"/>
              <a:gd name="connsiteY508" fmla="*/ 364308 h 5388420"/>
              <a:gd name="connsiteX509" fmla="*/ 2456412 w 5562264"/>
              <a:gd name="connsiteY509" fmla="*/ 357554 h 5388420"/>
              <a:gd name="connsiteX510" fmla="*/ 2462537 w 5562264"/>
              <a:gd name="connsiteY510" fmla="*/ 286469 h 5388420"/>
              <a:gd name="connsiteX511" fmla="*/ 2466731 w 5562264"/>
              <a:gd name="connsiteY511" fmla="*/ 220530 h 5388420"/>
              <a:gd name="connsiteX512" fmla="*/ 2476063 w 5562264"/>
              <a:gd name="connsiteY512" fmla="*/ 203484 h 5388420"/>
              <a:gd name="connsiteX513" fmla="*/ 2483463 w 5562264"/>
              <a:gd name="connsiteY513" fmla="*/ 191584 h 5388420"/>
              <a:gd name="connsiteX514" fmla="*/ 2482825 w 5562264"/>
              <a:gd name="connsiteY514" fmla="*/ 161992 h 5388420"/>
              <a:gd name="connsiteX515" fmla="*/ 2471895 w 5562264"/>
              <a:gd name="connsiteY515" fmla="*/ 128538 h 5388420"/>
              <a:gd name="connsiteX516" fmla="*/ 2504393 w 5562264"/>
              <a:gd name="connsiteY516" fmla="*/ 73219 h 5388420"/>
              <a:gd name="connsiteX517" fmla="*/ 2522728 w 5562264"/>
              <a:gd name="connsiteY517" fmla="*/ 71293 h 5388420"/>
              <a:gd name="connsiteX518" fmla="*/ 3130671 w 5562264"/>
              <a:gd name="connsiteY518" fmla="*/ 0 h 5388420"/>
              <a:gd name="connsiteX519" fmla="*/ 3132912 w 5562264"/>
              <a:gd name="connsiteY519" fmla="*/ 56612 h 5388420"/>
              <a:gd name="connsiteX520" fmla="*/ 3117137 w 5562264"/>
              <a:gd name="connsiteY520" fmla="*/ 129946 h 5388420"/>
              <a:gd name="connsiteX521" fmla="*/ 3095259 w 5562264"/>
              <a:gd name="connsiteY521" fmla="*/ 156961 h 5388420"/>
              <a:gd name="connsiteX522" fmla="*/ 3101060 w 5562264"/>
              <a:gd name="connsiteY522" fmla="*/ 94561 h 5388420"/>
              <a:gd name="connsiteX523" fmla="*/ 3104931 w 5562264"/>
              <a:gd name="connsiteY523" fmla="*/ 37307 h 5388420"/>
              <a:gd name="connsiteX524" fmla="*/ 3130671 w 5562264"/>
              <a:gd name="connsiteY524" fmla="*/ 0 h 538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</a:cxnLst>
            <a:rect l="l" t="t" r="r" b="b"/>
            <a:pathLst>
              <a:path w="5562264" h="5388420">
                <a:moveTo>
                  <a:pt x="3938991" y="5105475"/>
                </a:moveTo>
                <a:cubicBezTo>
                  <a:pt x="3959145" y="5124778"/>
                  <a:pt x="3985838" y="5147514"/>
                  <a:pt x="4019071" y="5173681"/>
                </a:cubicBezTo>
                <a:cubicBezTo>
                  <a:pt x="4052304" y="5199849"/>
                  <a:pt x="4077491" y="5247459"/>
                  <a:pt x="4094639" y="5316513"/>
                </a:cubicBezTo>
                <a:cubicBezTo>
                  <a:pt x="4110068" y="5337957"/>
                  <a:pt x="4124648" y="5351256"/>
                  <a:pt x="4138370" y="5356405"/>
                </a:cubicBezTo>
                <a:cubicBezTo>
                  <a:pt x="4129359" y="5380420"/>
                  <a:pt x="4115634" y="5390924"/>
                  <a:pt x="4097193" y="5387919"/>
                </a:cubicBezTo>
                <a:cubicBezTo>
                  <a:pt x="4101055" y="5377627"/>
                  <a:pt x="4094624" y="5363472"/>
                  <a:pt x="4077901" y="5345457"/>
                </a:cubicBezTo>
                <a:cubicBezTo>
                  <a:pt x="4061178" y="5327441"/>
                  <a:pt x="4041990" y="5305564"/>
                  <a:pt x="4020337" y="5279828"/>
                </a:cubicBezTo>
                <a:cubicBezTo>
                  <a:pt x="3998684" y="5254091"/>
                  <a:pt x="3978854" y="5226104"/>
                  <a:pt x="3960847" y="5195865"/>
                </a:cubicBezTo>
                <a:cubicBezTo>
                  <a:pt x="3942839" y="5165625"/>
                  <a:pt x="3935555" y="5135496"/>
                  <a:pt x="3938991" y="5105475"/>
                </a:cubicBezTo>
                <a:close/>
                <a:moveTo>
                  <a:pt x="3920984" y="5075236"/>
                </a:moveTo>
                <a:cubicBezTo>
                  <a:pt x="3926558" y="5081241"/>
                  <a:pt x="3931597" y="5086067"/>
                  <a:pt x="3936099" y="5089714"/>
                </a:cubicBezTo>
                <a:cubicBezTo>
                  <a:pt x="3940602" y="5093360"/>
                  <a:pt x="3941566" y="5098614"/>
                  <a:pt x="3938991" y="5105475"/>
                </a:cubicBezTo>
                <a:cubicBezTo>
                  <a:pt x="3929986" y="5098183"/>
                  <a:pt x="3923984" y="5088103"/>
                  <a:pt x="3920984" y="5075236"/>
                </a:cubicBezTo>
                <a:close/>
                <a:moveTo>
                  <a:pt x="3383280" y="4521243"/>
                </a:moveTo>
                <a:cubicBezTo>
                  <a:pt x="3415013" y="4540977"/>
                  <a:pt x="3435487" y="4567250"/>
                  <a:pt x="3444702" y="4600060"/>
                </a:cubicBezTo>
                <a:cubicBezTo>
                  <a:pt x="3453916" y="4632871"/>
                  <a:pt x="3463026" y="4652922"/>
                  <a:pt x="3472031" y="4660215"/>
                </a:cubicBezTo>
                <a:cubicBezTo>
                  <a:pt x="3487897" y="4670082"/>
                  <a:pt x="3501403" y="4688848"/>
                  <a:pt x="3512549" y="4716512"/>
                </a:cubicBezTo>
                <a:cubicBezTo>
                  <a:pt x="3523695" y="4744177"/>
                  <a:pt x="3525405" y="4768302"/>
                  <a:pt x="3517682" y="4788886"/>
                </a:cubicBezTo>
                <a:cubicBezTo>
                  <a:pt x="3510820" y="4786311"/>
                  <a:pt x="3506102" y="4788455"/>
                  <a:pt x="3503528" y="4795316"/>
                </a:cubicBezTo>
                <a:cubicBezTo>
                  <a:pt x="3503528" y="4795316"/>
                  <a:pt x="3496132" y="4783736"/>
                  <a:pt x="3481340" y="4760573"/>
                </a:cubicBezTo>
                <a:cubicBezTo>
                  <a:pt x="3466548" y="4737411"/>
                  <a:pt x="3451328" y="4710175"/>
                  <a:pt x="3435680" y="4678864"/>
                </a:cubicBezTo>
                <a:cubicBezTo>
                  <a:pt x="3420032" y="4647553"/>
                  <a:pt x="3406100" y="4616886"/>
                  <a:pt x="3393883" y="4586863"/>
                </a:cubicBezTo>
                <a:cubicBezTo>
                  <a:pt x="3381665" y="4556839"/>
                  <a:pt x="3378131" y="4534966"/>
                  <a:pt x="3383280" y="4521243"/>
                </a:cubicBezTo>
                <a:close/>
                <a:moveTo>
                  <a:pt x="3309313" y="4452395"/>
                </a:moveTo>
                <a:cubicBezTo>
                  <a:pt x="3333328" y="4461405"/>
                  <a:pt x="3350910" y="4471916"/>
                  <a:pt x="3362058" y="4483927"/>
                </a:cubicBezTo>
                <a:lnTo>
                  <a:pt x="3352404" y="4509657"/>
                </a:lnTo>
                <a:cubicBezTo>
                  <a:pt x="3327532" y="4492498"/>
                  <a:pt x="3313168" y="4473410"/>
                  <a:pt x="3309313" y="4452395"/>
                </a:cubicBezTo>
                <a:close/>
                <a:moveTo>
                  <a:pt x="3412404" y="3598739"/>
                </a:moveTo>
                <a:cubicBezTo>
                  <a:pt x="3419265" y="3601314"/>
                  <a:pt x="3426771" y="3602173"/>
                  <a:pt x="3434919" y="3601317"/>
                </a:cubicBezTo>
                <a:cubicBezTo>
                  <a:pt x="3443068" y="3600461"/>
                  <a:pt x="3450573" y="3601320"/>
                  <a:pt x="3457435" y="3603894"/>
                </a:cubicBezTo>
                <a:cubicBezTo>
                  <a:pt x="3454860" y="3610756"/>
                  <a:pt x="3457004" y="3615474"/>
                  <a:pt x="3463865" y="3618048"/>
                </a:cubicBezTo>
                <a:lnTo>
                  <a:pt x="3474157" y="3621910"/>
                </a:lnTo>
                <a:lnTo>
                  <a:pt x="3462572" y="3652787"/>
                </a:lnTo>
                <a:cubicBezTo>
                  <a:pt x="3455711" y="3650213"/>
                  <a:pt x="3440700" y="3648494"/>
                  <a:pt x="3417541" y="3647632"/>
                </a:cubicBezTo>
                <a:cubicBezTo>
                  <a:pt x="3420116" y="3640771"/>
                  <a:pt x="3420117" y="3632944"/>
                  <a:pt x="3417546" y="3624151"/>
                </a:cubicBezTo>
                <a:cubicBezTo>
                  <a:pt x="3414974" y="3615359"/>
                  <a:pt x="3413260" y="3606888"/>
                  <a:pt x="3412404" y="3598739"/>
                </a:cubicBezTo>
                <a:close/>
                <a:moveTo>
                  <a:pt x="3662049" y="3387137"/>
                </a:moveTo>
                <a:cubicBezTo>
                  <a:pt x="3710079" y="3405159"/>
                  <a:pt x="3758325" y="3417391"/>
                  <a:pt x="3806787" y="3423833"/>
                </a:cubicBezTo>
                <a:cubicBezTo>
                  <a:pt x="3855249" y="3430275"/>
                  <a:pt x="3904782" y="3439077"/>
                  <a:pt x="3955387" y="3450237"/>
                </a:cubicBezTo>
                <a:lnTo>
                  <a:pt x="3951525" y="3460529"/>
                </a:lnTo>
                <a:cubicBezTo>
                  <a:pt x="3958387" y="3463104"/>
                  <a:pt x="3964176" y="3463319"/>
                  <a:pt x="3968895" y="3461176"/>
                </a:cubicBezTo>
                <a:cubicBezTo>
                  <a:pt x="3973613" y="3459033"/>
                  <a:pt x="3979402" y="3459248"/>
                  <a:pt x="3986264" y="3461823"/>
                </a:cubicBezTo>
                <a:cubicBezTo>
                  <a:pt x="3984977" y="3465253"/>
                  <a:pt x="3983475" y="3466647"/>
                  <a:pt x="3981760" y="3466003"/>
                </a:cubicBezTo>
                <a:cubicBezTo>
                  <a:pt x="3980045" y="3465360"/>
                  <a:pt x="3978543" y="3466753"/>
                  <a:pt x="3977256" y="3470184"/>
                </a:cubicBezTo>
                <a:cubicBezTo>
                  <a:pt x="3975969" y="3473615"/>
                  <a:pt x="3977040" y="3475974"/>
                  <a:pt x="3980471" y="3477261"/>
                </a:cubicBezTo>
                <a:cubicBezTo>
                  <a:pt x="3994194" y="3482410"/>
                  <a:pt x="4006631" y="3483163"/>
                  <a:pt x="4017783" y="3479520"/>
                </a:cubicBezTo>
                <a:cubicBezTo>
                  <a:pt x="4028934" y="3475876"/>
                  <a:pt x="4041371" y="3476629"/>
                  <a:pt x="4055095" y="3481778"/>
                </a:cubicBezTo>
                <a:cubicBezTo>
                  <a:pt x="4063243" y="3480922"/>
                  <a:pt x="4074179" y="3483068"/>
                  <a:pt x="4087902" y="3488218"/>
                </a:cubicBezTo>
                <a:cubicBezTo>
                  <a:pt x="4098195" y="3492079"/>
                  <a:pt x="4109023" y="3497121"/>
                  <a:pt x="4120387" y="3503341"/>
                </a:cubicBezTo>
                <a:cubicBezTo>
                  <a:pt x="4131751" y="3509562"/>
                  <a:pt x="4142579" y="3514604"/>
                  <a:pt x="4152871" y="3518465"/>
                </a:cubicBezTo>
                <a:cubicBezTo>
                  <a:pt x="4150296" y="3525327"/>
                  <a:pt x="4134213" y="3529077"/>
                  <a:pt x="4104621" y="3529714"/>
                </a:cubicBezTo>
                <a:cubicBezTo>
                  <a:pt x="4075028" y="3530352"/>
                  <a:pt x="4061947" y="3531315"/>
                  <a:pt x="4065378" y="3532602"/>
                </a:cubicBezTo>
                <a:cubicBezTo>
                  <a:pt x="4051655" y="3527453"/>
                  <a:pt x="4041470" y="3520696"/>
                  <a:pt x="4034824" y="3512332"/>
                </a:cubicBezTo>
                <a:cubicBezTo>
                  <a:pt x="4028178" y="3503967"/>
                  <a:pt x="4017994" y="3497211"/>
                  <a:pt x="4004271" y="3492062"/>
                </a:cubicBezTo>
                <a:cubicBezTo>
                  <a:pt x="3992691" y="3491631"/>
                  <a:pt x="3979396" y="3490556"/>
                  <a:pt x="3964386" y="3488837"/>
                </a:cubicBezTo>
                <a:cubicBezTo>
                  <a:pt x="3934366" y="3485401"/>
                  <a:pt x="3915925" y="3482395"/>
                  <a:pt x="3909063" y="3479821"/>
                </a:cubicBezTo>
                <a:cubicBezTo>
                  <a:pt x="3902202" y="3477246"/>
                  <a:pt x="3893197" y="3469953"/>
                  <a:pt x="3882048" y="3457943"/>
                </a:cubicBezTo>
                <a:cubicBezTo>
                  <a:pt x="3878186" y="3468235"/>
                  <a:pt x="3872611" y="3470057"/>
                  <a:pt x="3865321" y="3463408"/>
                </a:cubicBezTo>
                <a:cubicBezTo>
                  <a:pt x="3858031" y="3456759"/>
                  <a:pt x="3852456" y="3458581"/>
                  <a:pt x="3848594" y="3468873"/>
                </a:cubicBezTo>
                <a:cubicBezTo>
                  <a:pt x="3841732" y="3466298"/>
                  <a:pt x="3833799" y="3461365"/>
                  <a:pt x="3824794" y="3454072"/>
                </a:cubicBezTo>
                <a:cubicBezTo>
                  <a:pt x="3815789" y="3446780"/>
                  <a:pt x="3807856" y="3441846"/>
                  <a:pt x="3800994" y="3439272"/>
                </a:cubicBezTo>
                <a:cubicBezTo>
                  <a:pt x="3795845" y="3452995"/>
                  <a:pt x="3765825" y="3449558"/>
                  <a:pt x="3710933" y="3428962"/>
                </a:cubicBezTo>
                <a:cubicBezTo>
                  <a:pt x="3686917" y="3419951"/>
                  <a:pt x="3670623" y="3406009"/>
                  <a:pt x="3662049" y="3387137"/>
                </a:cubicBezTo>
                <a:close/>
                <a:moveTo>
                  <a:pt x="3539826" y="3353018"/>
                </a:moveTo>
                <a:lnTo>
                  <a:pt x="3565557" y="3362673"/>
                </a:lnTo>
                <a:cubicBezTo>
                  <a:pt x="3589572" y="3371684"/>
                  <a:pt x="3600292" y="3379620"/>
                  <a:pt x="3597718" y="3386482"/>
                </a:cubicBezTo>
                <a:cubicBezTo>
                  <a:pt x="3590856" y="3383907"/>
                  <a:pt x="3584531" y="3382512"/>
                  <a:pt x="3578741" y="3382297"/>
                </a:cubicBezTo>
                <a:cubicBezTo>
                  <a:pt x="3572951" y="3382081"/>
                  <a:pt x="3566626" y="3380686"/>
                  <a:pt x="3559764" y="3378111"/>
                </a:cubicBezTo>
                <a:cubicBezTo>
                  <a:pt x="3542610" y="3371675"/>
                  <a:pt x="3535964" y="3363311"/>
                  <a:pt x="3539826" y="3353018"/>
                </a:cubicBezTo>
                <a:close/>
                <a:moveTo>
                  <a:pt x="4057061" y="3288785"/>
                </a:moveTo>
                <a:cubicBezTo>
                  <a:pt x="4070784" y="3293934"/>
                  <a:pt x="4087188" y="3297154"/>
                  <a:pt x="4106272" y="3298444"/>
                </a:cubicBezTo>
                <a:cubicBezTo>
                  <a:pt x="4125357" y="3299734"/>
                  <a:pt x="4143476" y="3303597"/>
                  <a:pt x="4160630" y="3310034"/>
                </a:cubicBezTo>
                <a:cubicBezTo>
                  <a:pt x="4184645" y="3319045"/>
                  <a:pt x="4195150" y="3332771"/>
                  <a:pt x="4192145" y="3351212"/>
                </a:cubicBezTo>
                <a:cubicBezTo>
                  <a:pt x="4162124" y="3347775"/>
                  <a:pt x="4136822" y="3342195"/>
                  <a:pt x="4116237" y="3334471"/>
                </a:cubicBezTo>
                <a:cubicBezTo>
                  <a:pt x="4085360" y="3322886"/>
                  <a:pt x="4065635" y="3307657"/>
                  <a:pt x="4057061" y="3288785"/>
                </a:cubicBezTo>
                <a:close/>
                <a:moveTo>
                  <a:pt x="45427" y="2981166"/>
                </a:moveTo>
                <a:cubicBezTo>
                  <a:pt x="65155" y="2980741"/>
                  <a:pt x="85312" y="2984391"/>
                  <a:pt x="105896" y="2992114"/>
                </a:cubicBezTo>
                <a:cubicBezTo>
                  <a:pt x="126481" y="2999838"/>
                  <a:pt x="137201" y="3007774"/>
                  <a:pt x="138057" y="3015923"/>
                </a:cubicBezTo>
                <a:cubicBezTo>
                  <a:pt x="138913" y="3024072"/>
                  <a:pt x="136767" y="3035008"/>
                  <a:pt x="131618" y="3048730"/>
                </a:cubicBezTo>
                <a:cubicBezTo>
                  <a:pt x="125182" y="3065884"/>
                  <a:pt x="111670" y="3078426"/>
                  <a:pt x="91082" y="3086357"/>
                </a:cubicBezTo>
                <a:cubicBezTo>
                  <a:pt x="70495" y="3094287"/>
                  <a:pt x="51624" y="3095034"/>
                  <a:pt x="34470" y="3088597"/>
                </a:cubicBezTo>
                <a:cubicBezTo>
                  <a:pt x="20747" y="3083448"/>
                  <a:pt x="10992" y="3072939"/>
                  <a:pt x="5206" y="3057070"/>
                </a:cubicBezTo>
                <a:cubicBezTo>
                  <a:pt x="-581" y="3041200"/>
                  <a:pt x="-1544" y="3028119"/>
                  <a:pt x="2318" y="3017827"/>
                </a:cubicBezTo>
                <a:cubicBezTo>
                  <a:pt x="11329" y="2993812"/>
                  <a:pt x="25699" y="2981592"/>
                  <a:pt x="45427" y="2981166"/>
                </a:cubicBezTo>
                <a:close/>
                <a:moveTo>
                  <a:pt x="3597758" y="2322444"/>
                </a:moveTo>
                <a:cubicBezTo>
                  <a:pt x="3605585" y="2322445"/>
                  <a:pt x="3612929" y="2323733"/>
                  <a:pt x="3619791" y="2326308"/>
                </a:cubicBezTo>
                <a:cubicBezTo>
                  <a:pt x="3614642" y="2340031"/>
                  <a:pt x="3609386" y="2348822"/>
                  <a:pt x="3604025" y="2352680"/>
                </a:cubicBezTo>
                <a:cubicBezTo>
                  <a:pt x="3598663" y="2356539"/>
                  <a:pt x="3588905" y="2361684"/>
                  <a:pt x="3574751" y="2368114"/>
                </a:cubicBezTo>
                <a:cubicBezTo>
                  <a:pt x="3560597" y="2374545"/>
                  <a:pt x="3538830" y="2383011"/>
                  <a:pt x="3509450" y="2393513"/>
                </a:cubicBezTo>
                <a:cubicBezTo>
                  <a:pt x="3480070" y="2404015"/>
                  <a:pt x="3439431" y="2421055"/>
                  <a:pt x="3387533" y="2444633"/>
                </a:cubicBezTo>
                <a:cubicBezTo>
                  <a:pt x="3382815" y="2446777"/>
                  <a:pt x="3378741" y="2447205"/>
                  <a:pt x="3375310" y="2445917"/>
                </a:cubicBezTo>
                <a:cubicBezTo>
                  <a:pt x="3371879" y="2444630"/>
                  <a:pt x="3370807" y="2442271"/>
                  <a:pt x="3372095" y="2438840"/>
                </a:cubicBezTo>
                <a:cubicBezTo>
                  <a:pt x="3370807" y="2442271"/>
                  <a:pt x="3379708" y="2436805"/>
                  <a:pt x="3398795" y="2422441"/>
                </a:cubicBezTo>
                <a:cubicBezTo>
                  <a:pt x="3417883" y="2408077"/>
                  <a:pt x="3430429" y="2398108"/>
                  <a:pt x="3436434" y="2392534"/>
                </a:cubicBezTo>
                <a:cubicBezTo>
                  <a:pt x="3441153" y="2390391"/>
                  <a:pt x="3451232" y="2384388"/>
                  <a:pt x="3466674" y="2374527"/>
                </a:cubicBezTo>
                <a:cubicBezTo>
                  <a:pt x="3482115" y="2364666"/>
                  <a:pt x="3499272" y="2355448"/>
                  <a:pt x="3518144" y="2346874"/>
                </a:cubicBezTo>
                <a:cubicBezTo>
                  <a:pt x="3537016" y="2338300"/>
                  <a:pt x="3555244" y="2331442"/>
                  <a:pt x="3572829" y="2326299"/>
                </a:cubicBezTo>
                <a:cubicBezTo>
                  <a:pt x="3581621" y="2323727"/>
                  <a:pt x="3589931" y="2322442"/>
                  <a:pt x="3597758" y="2322444"/>
                </a:cubicBezTo>
                <a:close/>
                <a:moveTo>
                  <a:pt x="3871112" y="1754290"/>
                </a:moveTo>
                <a:cubicBezTo>
                  <a:pt x="3881406" y="1750325"/>
                  <a:pt x="3894594" y="1750381"/>
                  <a:pt x="3910676" y="1754458"/>
                </a:cubicBezTo>
                <a:cubicBezTo>
                  <a:pt x="3942840" y="1762613"/>
                  <a:pt x="3965784" y="1769265"/>
                  <a:pt x="3979506" y="1774414"/>
                </a:cubicBezTo>
                <a:cubicBezTo>
                  <a:pt x="4000947" y="1790287"/>
                  <a:pt x="4021102" y="1801763"/>
                  <a:pt x="4039971" y="1808843"/>
                </a:cubicBezTo>
                <a:cubicBezTo>
                  <a:pt x="4058841" y="1815923"/>
                  <a:pt x="4063126" y="1833186"/>
                  <a:pt x="4052828" y="1860632"/>
                </a:cubicBezTo>
                <a:cubicBezTo>
                  <a:pt x="4051541" y="1864063"/>
                  <a:pt x="4033420" y="1868026"/>
                  <a:pt x="3998466" y="1872523"/>
                </a:cubicBezTo>
                <a:cubicBezTo>
                  <a:pt x="3963512" y="1877019"/>
                  <a:pt x="3922232" y="1880121"/>
                  <a:pt x="3874626" y="1881827"/>
                </a:cubicBezTo>
                <a:cubicBezTo>
                  <a:pt x="3854042" y="1874104"/>
                  <a:pt x="3843001" y="1859198"/>
                  <a:pt x="3841504" y="1837111"/>
                </a:cubicBezTo>
                <a:cubicBezTo>
                  <a:pt x="3840008" y="1815024"/>
                  <a:pt x="3842477" y="1795403"/>
                  <a:pt x="3848914" y="1778249"/>
                </a:cubicBezTo>
                <a:cubicBezTo>
                  <a:pt x="3853419" y="1766242"/>
                  <a:pt x="3860819" y="1758255"/>
                  <a:pt x="3871112" y="1754290"/>
                </a:cubicBezTo>
                <a:close/>
                <a:moveTo>
                  <a:pt x="3709663" y="1640876"/>
                </a:moveTo>
                <a:cubicBezTo>
                  <a:pt x="3716739" y="1637661"/>
                  <a:pt x="3728855" y="1639271"/>
                  <a:pt x="3746009" y="1645708"/>
                </a:cubicBezTo>
                <a:cubicBezTo>
                  <a:pt x="3763163" y="1652144"/>
                  <a:pt x="3767878" y="1665654"/>
                  <a:pt x="3760154" y="1686239"/>
                </a:cubicBezTo>
                <a:cubicBezTo>
                  <a:pt x="3753718" y="1703393"/>
                  <a:pt x="3738492" y="1707464"/>
                  <a:pt x="3714477" y="1698453"/>
                </a:cubicBezTo>
                <a:cubicBezTo>
                  <a:pt x="3704184" y="1694591"/>
                  <a:pt x="3694857" y="1688156"/>
                  <a:pt x="3686496" y="1679149"/>
                </a:cubicBezTo>
                <a:cubicBezTo>
                  <a:pt x="3678135" y="1670141"/>
                  <a:pt x="3674170" y="1659847"/>
                  <a:pt x="3674601" y="1648267"/>
                </a:cubicBezTo>
                <a:cubicBezTo>
                  <a:pt x="3690898" y="1646555"/>
                  <a:pt x="3702586" y="1644091"/>
                  <a:pt x="3709663" y="1640876"/>
                </a:cubicBezTo>
                <a:close/>
                <a:moveTo>
                  <a:pt x="4040256" y="1579261"/>
                </a:moveTo>
                <a:cubicBezTo>
                  <a:pt x="4053819" y="1580926"/>
                  <a:pt x="4070035" y="1585298"/>
                  <a:pt x="4088904" y="1592378"/>
                </a:cubicBezTo>
                <a:cubicBezTo>
                  <a:pt x="4102627" y="1597527"/>
                  <a:pt x="4112276" y="1603104"/>
                  <a:pt x="4117850" y="1609109"/>
                </a:cubicBezTo>
                <a:cubicBezTo>
                  <a:pt x="4104552" y="1623688"/>
                  <a:pt x="4087717" y="1632048"/>
                  <a:pt x="4067345" y="1634189"/>
                </a:cubicBezTo>
                <a:cubicBezTo>
                  <a:pt x="4046973" y="1636329"/>
                  <a:pt x="4028210" y="1634181"/>
                  <a:pt x="4011057" y="1627745"/>
                </a:cubicBezTo>
                <a:cubicBezTo>
                  <a:pt x="4004195" y="1625171"/>
                  <a:pt x="3997120" y="1620559"/>
                  <a:pt x="3989830" y="1613910"/>
                </a:cubicBezTo>
                <a:cubicBezTo>
                  <a:pt x="3982540" y="1607261"/>
                  <a:pt x="3977180" y="1603293"/>
                  <a:pt x="3973749" y="1602005"/>
                </a:cubicBezTo>
                <a:cubicBezTo>
                  <a:pt x="3979755" y="1596431"/>
                  <a:pt x="3991014" y="1589893"/>
                  <a:pt x="4007527" y="1582391"/>
                </a:cubicBezTo>
                <a:cubicBezTo>
                  <a:pt x="4015784" y="1578640"/>
                  <a:pt x="4026693" y="1577597"/>
                  <a:pt x="4040256" y="1579261"/>
                </a:cubicBezTo>
                <a:close/>
                <a:moveTo>
                  <a:pt x="5561450" y="1563707"/>
                </a:moveTo>
                <a:cubicBezTo>
                  <a:pt x="5558876" y="1570569"/>
                  <a:pt x="5558660" y="1576358"/>
                  <a:pt x="5560804" y="1581076"/>
                </a:cubicBezTo>
                <a:cubicBezTo>
                  <a:pt x="5562947" y="1585795"/>
                  <a:pt x="5562732" y="1591584"/>
                  <a:pt x="5560157" y="1598446"/>
                </a:cubicBezTo>
                <a:cubicBezTo>
                  <a:pt x="5554152" y="1604020"/>
                  <a:pt x="5529382" y="1615273"/>
                  <a:pt x="5485848" y="1632205"/>
                </a:cubicBezTo>
                <a:cubicBezTo>
                  <a:pt x="5442314" y="1649138"/>
                  <a:pt x="5405537" y="1655886"/>
                  <a:pt x="5375516" y="1652449"/>
                </a:cubicBezTo>
                <a:cubicBezTo>
                  <a:pt x="5378091" y="1645587"/>
                  <a:pt x="5387099" y="1637226"/>
                  <a:pt x="5402540" y="1627365"/>
                </a:cubicBezTo>
                <a:cubicBezTo>
                  <a:pt x="5417981" y="1617504"/>
                  <a:pt x="5436318" y="1607750"/>
                  <a:pt x="5457549" y="1598105"/>
                </a:cubicBezTo>
                <a:cubicBezTo>
                  <a:pt x="5478780" y="1588459"/>
                  <a:pt x="5498510" y="1580207"/>
                  <a:pt x="5516738" y="1573348"/>
                </a:cubicBezTo>
                <a:cubicBezTo>
                  <a:pt x="5534967" y="1566490"/>
                  <a:pt x="5549870" y="1563276"/>
                  <a:pt x="5561450" y="1563707"/>
                </a:cubicBezTo>
                <a:close/>
                <a:moveTo>
                  <a:pt x="3467578" y="995267"/>
                </a:moveTo>
                <a:cubicBezTo>
                  <a:pt x="3484732" y="1001703"/>
                  <a:pt x="3488803" y="1016929"/>
                  <a:pt x="3479792" y="1040944"/>
                </a:cubicBezTo>
                <a:cubicBezTo>
                  <a:pt x="3475930" y="1051237"/>
                  <a:pt x="3470353" y="1060885"/>
                  <a:pt x="3463061" y="1069890"/>
                </a:cubicBezTo>
                <a:cubicBezTo>
                  <a:pt x="3455768" y="1078895"/>
                  <a:pt x="3448691" y="1082111"/>
                  <a:pt x="3441829" y="1079536"/>
                </a:cubicBezTo>
                <a:cubicBezTo>
                  <a:pt x="3438399" y="1078249"/>
                  <a:pt x="3437435" y="1072995"/>
                  <a:pt x="3438938" y="1063774"/>
                </a:cubicBezTo>
                <a:cubicBezTo>
                  <a:pt x="3440440" y="1054554"/>
                  <a:pt x="3442479" y="1046513"/>
                  <a:pt x="3445054" y="1039651"/>
                </a:cubicBezTo>
                <a:cubicBezTo>
                  <a:pt x="3447628" y="1032790"/>
                  <a:pt x="3451382" y="1025392"/>
                  <a:pt x="3456316" y="1017459"/>
                </a:cubicBezTo>
                <a:cubicBezTo>
                  <a:pt x="3461249" y="1009526"/>
                  <a:pt x="3465003" y="1002128"/>
                  <a:pt x="3467578" y="995267"/>
                </a:cubicBezTo>
                <a:close/>
                <a:moveTo>
                  <a:pt x="3829782" y="890476"/>
                </a:moveTo>
                <a:cubicBezTo>
                  <a:pt x="3834069" y="899912"/>
                  <a:pt x="3834925" y="908061"/>
                  <a:pt x="3832351" y="914922"/>
                </a:cubicBezTo>
                <a:cubicBezTo>
                  <a:pt x="3825489" y="912347"/>
                  <a:pt x="3823346" y="907629"/>
                  <a:pt x="3825920" y="900768"/>
                </a:cubicBezTo>
                <a:close/>
                <a:moveTo>
                  <a:pt x="3911500" y="797854"/>
                </a:moveTo>
                <a:cubicBezTo>
                  <a:pt x="3913644" y="802572"/>
                  <a:pt x="3912785" y="810077"/>
                  <a:pt x="3908923" y="820370"/>
                </a:cubicBezTo>
                <a:cubicBezTo>
                  <a:pt x="3902486" y="837523"/>
                  <a:pt x="3890796" y="855641"/>
                  <a:pt x="3873852" y="874723"/>
                </a:cubicBezTo>
                <a:cubicBezTo>
                  <a:pt x="3856908" y="893805"/>
                  <a:pt x="3849080" y="901630"/>
                  <a:pt x="3850367" y="898199"/>
                </a:cubicBezTo>
                <a:cubicBezTo>
                  <a:pt x="3844792" y="892194"/>
                  <a:pt x="3844472" y="885225"/>
                  <a:pt x="3849406" y="877292"/>
                </a:cubicBezTo>
                <a:cubicBezTo>
                  <a:pt x="3854339" y="869358"/>
                  <a:pt x="3856378" y="861317"/>
                  <a:pt x="3855522" y="853168"/>
                </a:cubicBezTo>
                <a:cubicBezTo>
                  <a:pt x="3860671" y="839445"/>
                  <a:pt x="3868285" y="829583"/>
                  <a:pt x="3878365" y="823581"/>
                </a:cubicBezTo>
                <a:cubicBezTo>
                  <a:pt x="3888445" y="817578"/>
                  <a:pt x="3899490" y="809003"/>
                  <a:pt x="3911500" y="797854"/>
                </a:cubicBezTo>
                <a:close/>
                <a:moveTo>
                  <a:pt x="3998373" y="660202"/>
                </a:moveTo>
                <a:lnTo>
                  <a:pt x="4029250" y="671787"/>
                </a:lnTo>
                <a:cubicBezTo>
                  <a:pt x="4012090" y="696659"/>
                  <a:pt x="3995788" y="721852"/>
                  <a:pt x="3980344" y="747367"/>
                </a:cubicBezTo>
                <a:cubicBezTo>
                  <a:pt x="3964900" y="772882"/>
                  <a:pt x="3945383" y="790999"/>
                  <a:pt x="3921793" y="801716"/>
                </a:cubicBezTo>
                <a:cubicBezTo>
                  <a:pt x="3925654" y="791424"/>
                  <a:pt x="3928658" y="780810"/>
                  <a:pt x="3930805" y="769874"/>
                </a:cubicBezTo>
                <a:cubicBezTo>
                  <a:pt x="3932951" y="758938"/>
                  <a:pt x="3935956" y="748324"/>
                  <a:pt x="3939817" y="738032"/>
                </a:cubicBezTo>
                <a:cubicBezTo>
                  <a:pt x="3944966" y="724309"/>
                  <a:pt x="3948720" y="716911"/>
                  <a:pt x="3951080" y="715840"/>
                </a:cubicBezTo>
                <a:cubicBezTo>
                  <a:pt x="3953438" y="714768"/>
                  <a:pt x="3969203" y="696222"/>
                  <a:pt x="3998373" y="660202"/>
                </a:cubicBezTo>
                <a:close/>
                <a:moveTo>
                  <a:pt x="2360505" y="644453"/>
                </a:moveTo>
                <a:cubicBezTo>
                  <a:pt x="2363935" y="645740"/>
                  <a:pt x="2367793" y="658928"/>
                  <a:pt x="2372077" y="684019"/>
                </a:cubicBezTo>
                <a:cubicBezTo>
                  <a:pt x="2376361" y="709108"/>
                  <a:pt x="2379143" y="735592"/>
                  <a:pt x="2380425" y="763469"/>
                </a:cubicBezTo>
                <a:cubicBezTo>
                  <a:pt x="2381706" y="791346"/>
                  <a:pt x="2382130" y="818901"/>
                  <a:pt x="2381696" y="846135"/>
                </a:cubicBezTo>
                <a:cubicBezTo>
                  <a:pt x="2381262" y="873368"/>
                  <a:pt x="2382117" y="889344"/>
                  <a:pt x="2384260" y="894062"/>
                </a:cubicBezTo>
                <a:lnTo>
                  <a:pt x="2379114" y="892131"/>
                </a:lnTo>
                <a:cubicBezTo>
                  <a:pt x="2377827" y="895562"/>
                  <a:pt x="2383185" y="907357"/>
                  <a:pt x="2395190" y="927516"/>
                </a:cubicBezTo>
                <a:cubicBezTo>
                  <a:pt x="2407195" y="947676"/>
                  <a:pt x="2435497" y="966123"/>
                  <a:pt x="2480097" y="982857"/>
                </a:cubicBezTo>
                <a:cubicBezTo>
                  <a:pt x="2590743" y="1000891"/>
                  <a:pt x="2664724" y="999297"/>
                  <a:pt x="2702040" y="978074"/>
                </a:cubicBezTo>
                <a:cubicBezTo>
                  <a:pt x="2739356" y="956852"/>
                  <a:pt x="2767022" y="937880"/>
                  <a:pt x="2785038" y="921157"/>
                </a:cubicBezTo>
                <a:cubicBezTo>
                  <a:pt x="2794474" y="916870"/>
                  <a:pt x="2804982" y="914942"/>
                  <a:pt x="2816561" y="915373"/>
                </a:cubicBezTo>
                <a:cubicBezTo>
                  <a:pt x="2828141" y="915804"/>
                  <a:pt x="2835218" y="912589"/>
                  <a:pt x="2837793" y="905728"/>
                </a:cubicBezTo>
                <a:cubicBezTo>
                  <a:pt x="2848941" y="917738"/>
                  <a:pt x="2857195" y="929641"/>
                  <a:pt x="2862553" y="941436"/>
                </a:cubicBezTo>
                <a:cubicBezTo>
                  <a:pt x="2867912" y="953231"/>
                  <a:pt x="2879168" y="962347"/>
                  <a:pt x="2896322" y="968783"/>
                </a:cubicBezTo>
                <a:cubicBezTo>
                  <a:pt x="2923768" y="979081"/>
                  <a:pt x="2950464" y="986163"/>
                  <a:pt x="2976410" y="990028"/>
                </a:cubicBezTo>
                <a:cubicBezTo>
                  <a:pt x="3002356" y="993892"/>
                  <a:pt x="3029052" y="1000974"/>
                  <a:pt x="3056499" y="1011272"/>
                </a:cubicBezTo>
                <a:cubicBezTo>
                  <a:pt x="3087375" y="1022857"/>
                  <a:pt x="3104418" y="1047843"/>
                  <a:pt x="3107628" y="1086227"/>
                </a:cubicBezTo>
                <a:cubicBezTo>
                  <a:pt x="3110837" y="1124612"/>
                  <a:pt x="3126165" y="1148954"/>
                  <a:pt x="3153611" y="1159252"/>
                </a:cubicBezTo>
                <a:cubicBezTo>
                  <a:pt x="3163903" y="1163114"/>
                  <a:pt x="3171836" y="1168047"/>
                  <a:pt x="3177410" y="1174053"/>
                </a:cubicBezTo>
                <a:lnTo>
                  <a:pt x="3174195" y="1166976"/>
                </a:lnTo>
                <a:cubicBezTo>
                  <a:pt x="3177626" y="1168263"/>
                  <a:pt x="3182771" y="1178021"/>
                  <a:pt x="3189629" y="1196249"/>
                </a:cubicBezTo>
                <a:cubicBezTo>
                  <a:pt x="3196488" y="1214478"/>
                  <a:pt x="3204418" y="1235065"/>
                  <a:pt x="3213420" y="1258012"/>
                </a:cubicBezTo>
                <a:cubicBezTo>
                  <a:pt x="3222422" y="1280958"/>
                  <a:pt x="3231210" y="1301867"/>
                  <a:pt x="3239784" y="1320739"/>
                </a:cubicBezTo>
                <a:cubicBezTo>
                  <a:pt x="3248358" y="1339611"/>
                  <a:pt x="3256076" y="1350335"/>
                  <a:pt x="3262937" y="1352909"/>
                </a:cubicBezTo>
                <a:cubicBezTo>
                  <a:pt x="3273229" y="1356771"/>
                  <a:pt x="3284809" y="1357202"/>
                  <a:pt x="3297676" y="1354203"/>
                </a:cubicBezTo>
                <a:cubicBezTo>
                  <a:pt x="3310542" y="1351203"/>
                  <a:pt x="3322766" y="1349919"/>
                  <a:pt x="3334345" y="1350350"/>
                </a:cubicBezTo>
                <a:cubicBezTo>
                  <a:pt x="3331770" y="1357211"/>
                  <a:pt x="3332091" y="1364180"/>
                  <a:pt x="3335306" y="1371258"/>
                </a:cubicBezTo>
                <a:cubicBezTo>
                  <a:pt x="3338521" y="1378334"/>
                  <a:pt x="3338842" y="1385304"/>
                  <a:pt x="3336267" y="1392165"/>
                </a:cubicBezTo>
                <a:cubicBezTo>
                  <a:pt x="3332405" y="1402458"/>
                  <a:pt x="3326614" y="1410069"/>
                  <a:pt x="3318893" y="1415000"/>
                </a:cubicBezTo>
                <a:cubicBezTo>
                  <a:pt x="3311173" y="1419930"/>
                  <a:pt x="3305381" y="1427542"/>
                  <a:pt x="3301520" y="1437834"/>
                </a:cubicBezTo>
                <a:cubicBezTo>
                  <a:pt x="3296370" y="1451557"/>
                  <a:pt x="3302800" y="1473538"/>
                  <a:pt x="3320806" y="1503777"/>
                </a:cubicBezTo>
                <a:cubicBezTo>
                  <a:pt x="3338813" y="1534016"/>
                  <a:pt x="3341381" y="1566289"/>
                  <a:pt x="3328508" y="1600597"/>
                </a:cubicBezTo>
                <a:lnTo>
                  <a:pt x="3318853" y="1626328"/>
                </a:lnTo>
                <a:cubicBezTo>
                  <a:pt x="3313704" y="1640051"/>
                  <a:pt x="3314561" y="1648199"/>
                  <a:pt x="3321422" y="1650774"/>
                </a:cubicBezTo>
                <a:cubicBezTo>
                  <a:pt x="3307268" y="1657204"/>
                  <a:pt x="3297081" y="1666102"/>
                  <a:pt x="3290860" y="1677465"/>
                </a:cubicBezTo>
                <a:cubicBezTo>
                  <a:pt x="3284639" y="1688830"/>
                  <a:pt x="3279597" y="1699658"/>
                  <a:pt x="3275736" y="1709950"/>
                </a:cubicBezTo>
                <a:cubicBezTo>
                  <a:pt x="3268012" y="1730534"/>
                  <a:pt x="3263507" y="1742542"/>
                  <a:pt x="3262219" y="1745973"/>
                </a:cubicBezTo>
                <a:cubicBezTo>
                  <a:pt x="3260932" y="1749403"/>
                  <a:pt x="3262004" y="1751763"/>
                  <a:pt x="3265435" y="1753050"/>
                </a:cubicBezTo>
                <a:cubicBezTo>
                  <a:pt x="3272296" y="1755624"/>
                  <a:pt x="3268755" y="1772886"/>
                  <a:pt x="3254810" y="1804834"/>
                </a:cubicBezTo>
                <a:cubicBezTo>
                  <a:pt x="3240866" y="1836783"/>
                  <a:pt x="3240755" y="1855332"/>
                  <a:pt x="3254478" y="1860481"/>
                </a:cubicBezTo>
                <a:cubicBezTo>
                  <a:pt x="3251903" y="1867342"/>
                  <a:pt x="3246112" y="1874954"/>
                  <a:pt x="3237104" y="1883315"/>
                </a:cubicBezTo>
                <a:cubicBezTo>
                  <a:pt x="3228096" y="1891676"/>
                  <a:pt x="3221018" y="1902719"/>
                  <a:pt x="3215869" y="1916442"/>
                </a:cubicBezTo>
                <a:cubicBezTo>
                  <a:pt x="3206858" y="1940457"/>
                  <a:pt x="3204172" y="1965867"/>
                  <a:pt x="3207813" y="1992672"/>
                </a:cubicBezTo>
                <a:cubicBezTo>
                  <a:pt x="3211453" y="2019478"/>
                  <a:pt x="3216487" y="2047785"/>
                  <a:pt x="3222915" y="2077593"/>
                </a:cubicBezTo>
                <a:cubicBezTo>
                  <a:pt x="3229342" y="2107401"/>
                  <a:pt x="3234912" y="2136887"/>
                  <a:pt x="3239624" y="2166051"/>
                </a:cubicBezTo>
                <a:cubicBezTo>
                  <a:pt x="3244336" y="2195215"/>
                  <a:pt x="3242187" y="2221805"/>
                  <a:pt x="3233176" y="2245820"/>
                </a:cubicBezTo>
                <a:lnTo>
                  <a:pt x="3226099" y="2249036"/>
                </a:lnTo>
                <a:cubicBezTo>
                  <a:pt x="3224811" y="2252467"/>
                  <a:pt x="3229314" y="2256113"/>
                  <a:pt x="3239606" y="2259975"/>
                </a:cubicBezTo>
                <a:cubicBezTo>
                  <a:pt x="3231882" y="2280559"/>
                  <a:pt x="3222444" y="2300500"/>
                  <a:pt x="3211289" y="2319797"/>
                </a:cubicBezTo>
                <a:cubicBezTo>
                  <a:pt x="3200135" y="2339095"/>
                  <a:pt x="3191340" y="2357320"/>
                  <a:pt x="3184903" y="2374474"/>
                </a:cubicBezTo>
                <a:cubicBezTo>
                  <a:pt x="3183616" y="2377905"/>
                  <a:pt x="3185009" y="2379406"/>
                  <a:pt x="3189084" y="2378978"/>
                </a:cubicBezTo>
                <a:cubicBezTo>
                  <a:pt x="3193158" y="2378550"/>
                  <a:pt x="3194552" y="2380051"/>
                  <a:pt x="3193264" y="2383482"/>
                </a:cubicBezTo>
                <a:cubicBezTo>
                  <a:pt x="3191977" y="2386912"/>
                  <a:pt x="3187903" y="2387340"/>
                  <a:pt x="3181041" y="2384766"/>
                </a:cubicBezTo>
                <a:cubicBezTo>
                  <a:pt x="3181466" y="2404494"/>
                  <a:pt x="3180604" y="2427653"/>
                  <a:pt x="3178455" y="2454243"/>
                </a:cubicBezTo>
                <a:cubicBezTo>
                  <a:pt x="3176305" y="2480833"/>
                  <a:pt x="3185523" y="2497990"/>
                  <a:pt x="3206108" y="2505713"/>
                </a:cubicBezTo>
                <a:cubicBezTo>
                  <a:pt x="3212969" y="2508288"/>
                  <a:pt x="3224442" y="2503787"/>
                  <a:pt x="3240527" y="2492210"/>
                </a:cubicBezTo>
                <a:cubicBezTo>
                  <a:pt x="3256612" y="2480634"/>
                  <a:pt x="3276662" y="2479351"/>
                  <a:pt x="3300678" y="2488362"/>
                </a:cubicBezTo>
                <a:cubicBezTo>
                  <a:pt x="3294241" y="2505516"/>
                  <a:pt x="3279658" y="2515699"/>
                  <a:pt x="3256927" y="2518911"/>
                </a:cubicBezTo>
                <a:cubicBezTo>
                  <a:pt x="3234196" y="2522123"/>
                  <a:pt x="3218968" y="2534022"/>
                  <a:pt x="3211245" y="2554606"/>
                </a:cubicBezTo>
                <a:cubicBezTo>
                  <a:pt x="3206096" y="2568329"/>
                  <a:pt x="3203841" y="2582160"/>
                  <a:pt x="3204482" y="2596099"/>
                </a:cubicBezTo>
                <a:cubicBezTo>
                  <a:pt x="3205123" y="2610037"/>
                  <a:pt x="3206299" y="2625155"/>
                  <a:pt x="3208012" y="2641453"/>
                </a:cubicBezTo>
                <a:cubicBezTo>
                  <a:pt x="3201150" y="2638878"/>
                  <a:pt x="3196432" y="2641022"/>
                  <a:pt x="3193858" y="2647883"/>
                </a:cubicBezTo>
                <a:cubicBezTo>
                  <a:pt x="3188709" y="2661606"/>
                  <a:pt x="3187420" y="2672864"/>
                  <a:pt x="3189991" y="2681656"/>
                </a:cubicBezTo>
                <a:cubicBezTo>
                  <a:pt x="3192563" y="2690449"/>
                  <a:pt x="3192562" y="2698276"/>
                  <a:pt x="3189987" y="2705137"/>
                </a:cubicBezTo>
                <a:cubicBezTo>
                  <a:pt x="3187412" y="2711999"/>
                  <a:pt x="3183980" y="2718538"/>
                  <a:pt x="3179690" y="2724756"/>
                </a:cubicBezTo>
                <a:cubicBezTo>
                  <a:pt x="3175400" y="2730974"/>
                  <a:pt x="3171968" y="2737514"/>
                  <a:pt x="3169394" y="2744375"/>
                </a:cubicBezTo>
                <a:cubicBezTo>
                  <a:pt x="3166819" y="2751237"/>
                  <a:pt x="3168532" y="2767534"/>
                  <a:pt x="3174531" y="2793268"/>
                </a:cubicBezTo>
                <a:cubicBezTo>
                  <a:pt x="3180530" y="2819002"/>
                  <a:pt x="3184602" y="2834227"/>
                  <a:pt x="3186745" y="2838945"/>
                </a:cubicBezTo>
                <a:cubicBezTo>
                  <a:pt x="3183314" y="2837658"/>
                  <a:pt x="3180955" y="2838730"/>
                  <a:pt x="3179668" y="2842161"/>
                </a:cubicBezTo>
                <a:cubicBezTo>
                  <a:pt x="3177094" y="2849022"/>
                  <a:pt x="3178484" y="2866177"/>
                  <a:pt x="3183840" y="2893626"/>
                </a:cubicBezTo>
                <a:cubicBezTo>
                  <a:pt x="3189196" y="2921075"/>
                  <a:pt x="3194444" y="2951419"/>
                  <a:pt x="3199584" y="2984658"/>
                </a:cubicBezTo>
                <a:cubicBezTo>
                  <a:pt x="3204724" y="3017897"/>
                  <a:pt x="3209972" y="3048241"/>
                  <a:pt x="3215328" y="3075690"/>
                </a:cubicBezTo>
                <a:cubicBezTo>
                  <a:pt x="3220683" y="3103139"/>
                  <a:pt x="3222074" y="3120294"/>
                  <a:pt x="3219500" y="3127155"/>
                </a:cubicBezTo>
                <a:lnTo>
                  <a:pt x="3208561" y="3140663"/>
                </a:lnTo>
                <a:cubicBezTo>
                  <a:pt x="3202555" y="3146237"/>
                  <a:pt x="3193226" y="3155456"/>
                  <a:pt x="3180571" y="3168320"/>
                </a:cubicBezTo>
                <a:cubicBezTo>
                  <a:pt x="3167917" y="3181184"/>
                  <a:pt x="3153010" y="3200051"/>
                  <a:pt x="3135850" y="3224923"/>
                </a:cubicBezTo>
                <a:cubicBezTo>
                  <a:pt x="3146143" y="3228785"/>
                  <a:pt x="3154290" y="3235755"/>
                  <a:pt x="3160292" y="3245835"/>
                </a:cubicBezTo>
                <a:cubicBezTo>
                  <a:pt x="3166295" y="3255915"/>
                  <a:pt x="3174442" y="3262886"/>
                  <a:pt x="3184734" y="3266747"/>
                </a:cubicBezTo>
                <a:cubicBezTo>
                  <a:pt x="3191596" y="3269322"/>
                  <a:pt x="3199423" y="3269323"/>
                  <a:pt x="3208215" y="3266752"/>
                </a:cubicBezTo>
                <a:cubicBezTo>
                  <a:pt x="3217008" y="3264180"/>
                  <a:pt x="3226550" y="3264825"/>
                  <a:pt x="3236842" y="3268687"/>
                </a:cubicBezTo>
                <a:cubicBezTo>
                  <a:pt x="3247134" y="3272549"/>
                  <a:pt x="3250350" y="3279626"/>
                  <a:pt x="3246488" y="3289918"/>
                </a:cubicBezTo>
                <a:cubicBezTo>
                  <a:pt x="3258067" y="3290349"/>
                  <a:pt x="3275651" y="3293033"/>
                  <a:pt x="3299238" y="3297970"/>
                </a:cubicBezTo>
                <a:cubicBezTo>
                  <a:pt x="3322825" y="3302906"/>
                  <a:pt x="3339337" y="3303231"/>
                  <a:pt x="3348773" y="3298944"/>
                </a:cubicBezTo>
                <a:cubicBezTo>
                  <a:pt x="3350060" y="3295513"/>
                  <a:pt x="3354134" y="3295085"/>
                  <a:pt x="3360996" y="3297660"/>
                </a:cubicBezTo>
                <a:cubicBezTo>
                  <a:pt x="3371288" y="3301521"/>
                  <a:pt x="3379221" y="3306455"/>
                  <a:pt x="3384796" y="3312460"/>
                </a:cubicBezTo>
                <a:cubicBezTo>
                  <a:pt x="3390370" y="3318466"/>
                  <a:pt x="3396588" y="3322756"/>
                  <a:pt x="3403449" y="3325330"/>
                </a:cubicBezTo>
                <a:cubicBezTo>
                  <a:pt x="3406880" y="3326617"/>
                  <a:pt x="3416744" y="3326405"/>
                  <a:pt x="3433042" y="3324692"/>
                </a:cubicBezTo>
                <a:cubicBezTo>
                  <a:pt x="3449339" y="3322980"/>
                  <a:pt x="3464349" y="3324698"/>
                  <a:pt x="3478073" y="3329847"/>
                </a:cubicBezTo>
                <a:cubicBezTo>
                  <a:pt x="3495226" y="3336284"/>
                  <a:pt x="3503696" y="3342397"/>
                  <a:pt x="3503480" y="3348187"/>
                </a:cubicBezTo>
                <a:cubicBezTo>
                  <a:pt x="3503264" y="3353976"/>
                  <a:pt x="3504872" y="3357515"/>
                  <a:pt x="3508303" y="3358802"/>
                </a:cubicBezTo>
                <a:cubicBezTo>
                  <a:pt x="3508303" y="3358802"/>
                  <a:pt x="3510662" y="3357730"/>
                  <a:pt x="3515380" y="3355587"/>
                </a:cubicBezTo>
                <a:cubicBezTo>
                  <a:pt x="3502082" y="3370166"/>
                  <a:pt x="3488785" y="3376919"/>
                  <a:pt x="3475491" y="3375844"/>
                </a:cubicBezTo>
                <a:cubicBezTo>
                  <a:pt x="3462196" y="3374769"/>
                  <a:pt x="3446971" y="3371013"/>
                  <a:pt x="3429818" y="3364577"/>
                </a:cubicBezTo>
                <a:cubicBezTo>
                  <a:pt x="3412664" y="3358141"/>
                  <a:pt x="3394974" y="3350525"/>
                  <a:pt x="3376749" y="3341730"/>
                </a:cubicBezTo>
                <a:cubicBezTo>
                  <a:pt x="3358523" y="3332934"/>
                  <a:pt x="3340834" y="3325318"/>
                  <a:pt x="3323680" y="3318882"/>
                </a:cubicBezTo>
                <a:cubicBezTo>
                  <a:pt x="3296234" y="3308584"/>
                  <a:pt x="3274790" y="3308365"/>
                  <a:pt x="3259349" y="3318226"/>
                </a:cubicBezTo>
                <a:cubicBezTo>
                  <a:pt x="3243907" y="3328088"/>
                  <a:pt x="3231575" y="3340094"/>
                  <a:pt x="3222351" y="3354245"/>
                </a:cubicBezTo>
                <a:cubicBezTo>
                  <a:pt x="3213128" y="3368396"/>
                  <a:pt x="3204226" y="3381690"/>
                  <a:pt x="3195646" y="3394125"/>
                </a:cubicBezTo>
                <a:cubicBezTo>
                  <a:pt x="3187067" y="3406561"/>
                  <a:pt x="3177631" y="3410848"/>
                  <a:pt x="3167338" y="3406986"/>
                </a:cubicBezTo>
                <a:cubicBezTo>
                  <a:pt x="3157040" y="3434432"/>
                  <a:pt x="3155642" y="3456412"/>
                  <a:pt x="3163144" y="3472925"/>
                </a:cubicBezTo>
                <a:cubicBezTo>
                  <a:pt x="3170647" y="3489438"/>
                  <a:pt x="3181795" y="3501449"/>
                  <a:pt x="3196590" y="3508957"/>
                </a:cubicBezTo>
                <a:cubicBezTo>
                  <a:pt x="3211385" y="3516465"/>
                  <a:pt x="3224786" y="3522471"/>
                  <a:pt x="3236793" y="3526977"/>
                </a:cubicBezTo>
                <a:cubicBezTo>
                  <a:pt x="3248801" y="3531482"/>
                  <a:pt x="3253517" y="3537166"/>
                  <a:pt x="3250943" y="3544027"/>
                </a:cubicBezTo>
                <a:cubicBezTo>
                  <a:pt x="3247081" y="3554320"/>
                  <a:pt x="3242040" y="3565148"/>
                  <a:pt x="3235819" y="3576512"/>
                </a:cubicBezTo>
                <a:cubicBezTo>
                  <a:pt x="3229598" y="3587876"/>
                  <a:pt x="3223057" y="3592270"/>
                  <a:pt x="3216196" y="3589696"/>
                </a:cubicBezTo>
                <a:cubicBezTo>
                  <a:pt x="3216196" y="3589696"/>
                  <a:pt x="3215124" y="3587337"/>
                  <a:pt x="3212980" y="3582619"/>
                </a:cubicBezTo>
                <a:cubicBezTo>
                  <a:pt x="3202688" y="3578757"/>
                  <a:pt x="3176634" y="3577787"/>
                  <a:pt x="3134818" y="3579709"/>
                </a:cubicBezTo>
                <a:cubicBezTo>
                  <a:pt x="3093003" y="3581631"/>
                  <a:pt x="3063515" y="3595028"/>
                  <a:pt x="3046355" y="3619899"/>
                </a:cubicBezTo>
                <a:cubicBezTo>
                  <a:pt x="3041206" y="3633622"/>
                  <a:pt x="3035201" y="3639197"/>
                  <a:pt x="3028340" y="3636622"/>
                </a:cubicBezTo>
                <a:lnTo>
                  <a:pt x="3021254" y="3686799"/>
                </a:lnTo>
                <a:cubicBezTo>
                  <a:pt x="3010961" y="3682937"/>
                  <a:pt x="3004528" y="3684437"/>
                  <a:pt x="3001953" y="3691299"/>
                </a:cubicBezTo>
                <a:cubicBezTo>
                  <a:pt x="2999379" y="3698160"/>
                  <a:pt x="2999699" y="3705129"/>
                  <a:pt x="3002915" y="3712206"/>
                </a:cubicBezTo>
                <a:cubicBezTo>
                  <a:pt x="3006130" y="3719283"/>
                  <a:pt x="3007094" y="3724537"/>
                  <a:pt x="3005806" y="3727968"/>
                </a:cubicBezTo>
                <a:cubicBezTo>
                  <a:pt x="3002376" y="3726681"/>
                  <a:pt x="2998301" y="3727109"/>
                  <a:pt x="2993583" y="3729253"/>
                </a:cubicBezTo>
                <a:cubicBezTo>
                  <a:pt x="2988865" y="3731396"/>
                  <a:pt x="2985219" y="3735899"/>
                  <a:pt x="2982644" y="3742760"/>
                </a:cubicBezTo>
                <a:cubicBezTo>
                  <a:pt x="2980070" y="3749622"/>
                  <a:pt x="2979854" y="3755411"/>
                  <a:pt x="2981998" y="3760129"/>
                </a:cubicBezTo>
                <a:cubicBezTo>
                  <a:pt x="2970412" y="3791006"/>
                  <a:pt x="2956790" y="3822097"/>
                  <a:pt x="2941130" y="3853402"/>
                </a:cubicBezTo>
                <a:cubicBezTo>
                  <a:pt x="2925470" y="3884707"/>
                  <a:pt x="2911847" y="3915797"/>
                  <a:pt x="2900262" y="3946674"/>
                </a:cubicBezTo>
                <a:cubicBezTo>
                  <a:pt x="2917416" y="3953110"/>
                  <a:pt x="2923849" y="3951611"/>
                  <a:pt x="2919562" y="3942175"/>
                </a:cubicBezTo>
                <a:cubicBezTo>
                  <a:pt x="2915275" y="3932739"/>
                  <a:pt x="2926855" y="3933170"/>
                  <a:pt x="2954301" y="3943468"/>
                </a:cubicBezTo>
                <a:cubicBezTo>
                  <a:pt x="2951726" y="3950329"/>
                  <a:pt x="2959014" y="3964805"/>
                  <a:pt x="2976165" y="3986895"/>
                </a:cubicBezTo>
                <a:cubicBezTo>
                  <a:pt x="2993316" y="4008986"/>
                  <a:pt x="2998673" y="4028608"/>
                  <a:pt x="2992237" y="4045762"/>
                </a:cubicBezTo>
                <a:cubicBezTo>
                  <a:pt x="2988375" y="4056054"/>
                  <a:pt x="2983441" y="4063987"/>
                  <a:pt x="2977436" y="4069561"/>
                </a:cubicBezTo>
                <a:cubicBezTo>
                  <a:pt x="2993303" y="4079429"/>
                  <a:pt x="3014850" y="4100233"/>
                  <a:pt x="3042077" y="4131975"/>
                </a:cubicBezTo>
                <a:cubicBezTo>
                  <a:pt x="3069305" y="4163717"/>
                  <a:pt x="3091495" y="4182806"/>
                  <a:pt x="3108649" y="4189242"/>
                </a:cubicBezTo>
                <a:cubicBezTo>
                  <a:pt x="3112080" y="4190530"/>
                  <a:pt x="3115832" y="4190959"/>
                  <a:pt x="3119907" y="4190531"/>
                </a:cubicBezTo>
                <a:cubicBezTo>
                  <a:pt x="3123981" y="4190103"/>
                  <a:pt x="3127734" y="4190532"/>
                  <a:pt x="3131164" y="4191820"/>
                </a:cubicBezTo>
                <a:cubicBezTo>
                  <a:pt x="3133308" y="4196538"/>
                  <a:pt x="3141990" y="4212515"/>
                  <a:pt x="3157209" y="4239751"/>
                </a:cubicBezTo>
                <a:cubicBezTo>
                  <a:pt x="3172429" y="4266988"/>
                  <a:pt x="3190332" y="4284468"/>
                  <a:pt x="3210916" y="4292191"/>
                </a:cubicBezTo>
                <a:cubicBezTo>
                  <a:pt x="3243936" y="4308495"/>
                  <a:pt x="3260015" y="4328226"/>
                  <a:pt x="3259153" y="4351385"/>
                </a:cubicBezTo>
                <a:cubicBezTo>
                  <a:pt x="3258291" y="4374544"/>
                  <a:pt x="3261719" y="4391485"/>
                  <a:pt x="3269437" y="4402209"/>
                </a:cubicBezTo>
                <a:cubicBezTo>
                  <a:pt x="3266006" y="4400921"/>
                  <a:pt x="3262253" y="4400492"/>
                  <a:pt x="3258179" y="4400920"/>
                </a:cubicBezTo>
                <a:cubicBezTo>
                  <a:pt x="3254105" y="4401348"/>
                  <a:pt x="3248637" y="4400275"/>
                  <a:pt x="3241775" y="4397700"/>
                </a:cubicBezTo>
                <a:cubicBezTo>
                  <a:pt x="3228052" y="4392551"/>
                  <a:pt x="3217440" y="4381720"/>
                  <a:pt x="3209937" y="4365207"/>
                </a:cubicBezTo>
                <a:cubicBezTo>
                  <a:pt x="3202435" y="4348694"/>
                  <a:pt x="3193861" y="4329822"/>
                  <a:pt x="3184216" y="4308591"/>
                </a:cubicBezTo>
                <a:cubicBezTo>
                  <a:pt x="3174570" y="4287360"/>
                  <a:pt x="3161172" y="4265699"/>
                  <a:pt x="3144021" y="4243609"/>
                </a:cubicBezTo>
                <a:cubicBezTo>
                  <a:pt x="3126870" y="4221518"/>
                  <a:pt x="3102856" y="4204680"/>
                  <a:pt x="3071979" y="4193095"/>
                </a:cubicBezTo>
                <a:cubicBezTo>
                  <a:pt x="3065118" y="4190520"/>
                  <a:pt x="3055147" y="4185801"/>
                  <a:pt x="3042068" y="4178936"/>
                </a:cubicBezTo>
                <a:cubicBezTo>
                  <a:pt x="3028989" y="4172072"/>
                  <a:pt x="3024380" y="4163494"/>
                  <a:pt x="3028242" y="4153201"/>
                </a:cubicBezTo>
                <a:lnTo>
                  <a:pt x="2962626" y="4140323"/>
                </a:lnTo>
                <a:cubicBezTo>
                  <a:pt x="2965201" y="4133461"/>
                  <a:pt x="2961128" y="4126062"/>
                  <a:pt x="2950408" y="4118126"/>
                </a:cubicBezTo>
                <a:cubicBezTo>
                  <a:pt x="2939687" y="4110190"/>
                  <a:pt x="2927466" y="4103647"/>
                  <a:pt x="2913743" y="4098498"/>
                </a:cubicBezTo>
                <a:cubicBezTo>
                  <a:pt x="2896589" y="4092062"/>
                  <a:pt x="2881363" y="4096133"/>
                  <a:pt x="2868065" y="4110713"/>
                </a:cubicBezTo>
                <a:cubicBezTo>
                  <a:pt x="2854767" y="4125292"/>
                  <a:pt x="2844900" y="4141158"/>
                  <a:pt x="2838464" y="4158312"/>
                </a:cubicBezTo>
                <a:cubicBezTo>
                  <a:pt x="2837177" y="4161743"/>
                  <a:pt x="2837603" y="4173644"/>
                  <a:pt x="2839744" y="4194016"/>
                </a:cubicBezTo>
                <a:cubicBezTo>
                  <a:pt x="2841884" y="4214388"/>
                  <a:pt x="2844454" y="4231008"/>
                  <a:pt x="2847454" y="4243874"/>
                </a:cubicBezTo>
                <a:cubicBezTo>
                  <a:pt x="2837162" y="4240012"/>
                  <a:pt x="2831372" y="4239797"/>
                  <a:pt x="2830085" y="4243228"/>
                </a:cubicBezTo>
                <a:lnTo>
                  <a:pt x="2833300" y="4250305"/>
                </a:lnTo>
                <a:lnTo>
                  <a:pt x="2767047" y="4207834"/>
                </a:lnTo>
                <a:cubicBezTo>
                  <a:pt x="2749893" y="4201397"/>
                  <a:pt x="2737242" y="4198607"/>
                  <a:pt x="2729093" y="4199463"/>
                </a:cubicBezTo>
                <a:lnTo>
                  <a:pt x="2717508" y="4230340"/>
                </a:lnTo>
                <a:cubicBezTo>
                  <a:pt x="2720938" y="4231627"/>
                  <a:pt x="2724691" y="4232057"/>
                  <a:pt x="2728765" y="4231629"/>
                </a:cubicBezTo>
                <a:cubicBezTo>
                  <a:pt x="2732840" y="4231201"/>
                  <a:pt x="2738308" y="4232274"/>
                  <a:pt x="2745169" y="4234849"/>
                </a:cubicBezTo>
                <a:cubicBezTo>
                  <a:pt x="2752031" y="4237423"/>
                  <a:pt x="2756639" y="4246001"/>
                  <a:pt x="2758996" y="4260584"/>
                </a:cubicBezTo>
                <a:cubicBezTo>
                  <a:pt x="2761352" y="4275166"/>
                  <a:pt x="2760599" y="4287603"/>
                  <a:pt x="2756737" y="4297895"/>
                </a:cubicBezTo>
                <a:cubicBezTo>
                  <a:pt x="2718999" y="4283735"/>
                  <a:pt x="2696700" y="4267541"/>
                  <a:pt x="2689842" y="4249312"/>
                </a:cubicBezTo>
                <a:cubicBezTo>
                  <a:pt x="2682983" y="4231084"/>
                  <a:pt x="2665831" y="4216821"/>
                  <a:pt x="2638385" y="4206523"/>
                </a:cubicBezTo>
                <a:cubicBezTo>
                  <a:pt x="2633667" y="4208666"/>
                  <a:pt x="2630021" y="4213169"/>
                  <a:pt x="2627446" y="4220030"/>
                </a:cubicBezTo>
                <a:cubicBezTo>
                  <a:pt x="2624015" y="4218743"/>
                  <a:pt x="2622622" y="4217241"/>
                  <a:pt x="2623265" y="4215526"/>
                </a:cubicBezTo>
                <a:cubicBezTo>
                  <a:pt x="2623909" y="4213811"/>
                  <a:pt x="2622515" y="4212309"/>
                  <a:pt x="2619085" y="4211022"/>
                </a:cubicBezTo>
                <a:cubicBezTo>
                  <a:pt x="2608792" y="4207160"/>
                  <a:pt x="2601715" y="4210376"/>
                  <a:pt x="2597854" y="4220668"/>
                </a:cubicBezTo>
                <a:cubicBezTo>
                  <a:pt x="2593992" y="4230960"/>
                  <a:pt x="2586915" y="4234175"/>
                  <a:pt x="2576622" y="4230313"/>
                </a:cubicBezTo>
                <a:cubicBezTo>
                  <a:pt x="2577048" y="4250042"/>
                  <a:pt x="2583906" y="4268270"/>
                  <a:pt x="2597198" y="4284999"/>
                </a:cubicBezTo>
                <a:cubicBezTo>
                  <a:pt x="2617352" y="4304302"/>
                  <a:pt x="2635146" y="4324677"/>
                  <a:pt x="2650581" y="4346124"/>
                </a:cubicBezTo>
                <a:cubicBezTo>
                  <a:pt x="2663873" y="4362852"/>
                  <a:pt x="2675128" y="4379795"/>
                  <a:pt x="2684346" y="4396952"/>
                </a:cubicBezTo>
                <a:cubicBezTo>
                  <a:pt x="2693563" y="4414108"/>
                  <a:pt x="2695597" y="4429548"/>
                  <a:pt x="2690448" y="4443271"/>
                </a:cubicBezTo>
                <a:cubicBezTo>
                  <a:pt x="2684012" y="4460425"/>
                  <a:pt x="2675648" y="4467071"/>
                  <a:pt x="2665355" y="4463209"/>
                </a:cubicBezTo>
                <a:cubicBezTo>
                  <a:pt x="2661925" y="4461922"/>
                  <a:pt x="2653029" y="4443907"/>
                  <a:pt x="2638668" y="4409166"/>
                </a:cubicBezTo>
                <a:cubicBezTo>
                  <a:pt x="2624307" y="4374424"/>
                  <a:pt x="2610265" y="4354479"/>
                  <a:pt x="2596542" y="4349330"/>
                </a:cubicBezTo>
                <a:lnTo>
                  <a:pt x="2591397" y="4347399"/>
                </a:lnTo>
                <a:cubicBezTo>
                  <a:pt x="2577673" y="4342250"/>
                  <a:pt x="2565883" y="4324128"/>
                  <a:pt x="2556025" y="4293032"/>
                </a:cubicBezTo>
                <a:cubicBezTo>
                  <a:pt x="2546166" y="4261937"/>
                  <a:pt x="2522368" y="4239310"/>
                  <a:pt x="2484630" y="4225150"/>
                </a:cubicBezTo>
                <a:cubicBezTo>
                  <a:pt x="2457184" y="4214851"/>
                  <a:pt x="2438099" y="4213561"/>
                  <a:pt x="2427376" y="4221279"/>
                </a:cubicBezTo>
                <a:cubicBezTo>
                  <a:pt x="2416652" y="4228997"/>
                  <a:pt x="2409360" y="4238001"/>
                  <a:pt x="2405498" y="4248294"/>
                </a:cubicBezTo>
                <a:cubicBezTo>
                  <a:pt x="2400349" y="4262017"/>
                  <a:pt x="2398846" y="4271237"/>
                  <a:pt x="2400990" y="4275955"/>
                </a:cubicBezTo>
                <a:cubicBezTo>
                  <a:pt x="2403133" y="4280673"/>
                  <a:pt x="2401630" y="4289894"/>
                  <a:pt x="2396481" y="4303617"/>
                </a:cubicBezTo>
                <a:cubicBezTo>
                  <a:pt x="2384896" y="4334494"/>
                  <a:pt x="2369131" y="4353040"/>
                  <a:pt x="2349187" y="4359254"/>
                </a:cubicBezTo>
                <a:cubicBezTo>
                  <a:pt x="2329244" y="4365469"/>
                  <a:pt x="2310695" y="4365359"/>
                  <a:pt x="2293541" y="4358922"/>
                </a:cubicBezTo>
                <a:cubicBezTo>
                  <a:pt x="2279818" y="4353773"/>
                  <a:pt x="2269205" y="4342942"/>
                  <a:pt x="2261703" y="4326429"/>
                </a:cubicBezTo>
                <a:cubicBezTo>
                  <a:pt x="2254201" y="4309916"/>
                  <a:pt x="2245304" y="4299729"/>
                  <a:pt x="2235011" y="4295867"/>
                </a:cubicBezTo>
                <a:cubicBezTo>
                  <a:pt x="2200704" y="4282994"/>
                  <a:pt x="2174542" y="4284919"/>
                  <a:pt x="2156526" y="4301641"/>
                </a:cubicBezTo>
                <a:cubicBezTo>
                  <a:pt x="2138510" y="4318364"/>
                  <a:pt x="2121566" y="4337446"/>
                  <a:pt x="2105694" y="4358887"/>
                </a:cubicBezTo>
                <a:cubicBezTo>
                  <a:pt x="2089822" y="4380327"/>
                  <a:pt x="2072020" y="4399087"/>
                  <a:pt x="2052288" y="4415166"/>
                </a:cubicBezTo>
                <a:cubicBezTo>
                  <a:pt x="2032557" y="4431246"/>
                  <a:pt x="2005538" y="4432848"/>
                  <a:pt x="1971230" y="4419976"/>
                </a:cubicBezTo>
                <a:cubicBezTo>
                  <a:pt x="1950646" y="4412252"/>
                  <a:pt x="1937996" y="4401635"/>
                  <a:pt x="1933281" y="4388125"/>
                </a:cubicBezTo>
                <a:cubicBezTo>
                  <a:pt x="1928566" y="4374614"/>
                  <a:pt x="1925352" y="4359710"/>
                  <a:pt x="1923640" y="4343413"/>
                </a:cubicBezTo>
                <a:cubicBezTo>
                  <a:pt x="1921927" y="4327115"/>
                  <a:pt x="1916998" y="4311568"/>
                  <a:pt x="1908852" y="4296770"/>
                </a:cubicBezTo>
                <a:cubicBezTo>
                  <a:pt x="1900706" y="4281972"/>
                  <a:pt x="1884626" y="4270068"/>
                  <a:pt x="1860611" y="4261057"/>
                </a:cubicBezTo>
                <a:cubicBezTo>
                  <a:pt x="1846888" y="4255908"/>
                  <a:pt x="1833700" y="4251938"/>
                  <a:pt x="1821049" y="4249148"/>
                </a:cubicBezTo>
                <a:cubicBezTo>
                  <a:pt x="1808398" y="4246358"/>
                  <a:pt x="1796926" y="4243032"/>
                  <a:pt x="1786634" y="4239170"/>
                </a:cubicBezTo>
                <a:cubicBezTo>
                  <a:pt x="1769480" y="4232734"/>
                  <a:pt x="1760475" y="4225441"/>
                  <a:pt x="1759619" y="4217293"/>
                </a:cubicBezTo>
                <a:cubicBezTo>
                  <a:pt x="1758763" y="4209144"/>
                  <a:pt x="1754904" y="4203782"/>
                  <a:pt x="1748042" y="4201208"/>
                </a:cubicBezTo>
                <a:cubicBezTo>
                  <a:pt x="1744612" y="4199920"/>
                  <a:pt x="1742253" y="4200992"/>
                  <a:pt x="1740965" y="4204423"/>
                </a:cubicBezTo>
                <a:cubicBezTo>
                  <a:pt x="1737535" y="4203135"/>
                  <a:pt x="1737750" y="4197346"/>
                  <a:pt x="1741612" y="4187054"/>
                </a:cubicBezTo>
                <a:cubicBezTo>
                  <a:pt x="1700012" y="4183186"/>
                  <a:pt x="1672027" y="4187362"/>
                  <a:pt x="1657658" y="4199582"/>
                </a:cubicBezTo>
                <a:cubicBezTo>
                  <a:pt x="1643288" y="4211802"/>
                  <a:pt x="1632349" y="4225310"/>
                  <a:pt x="1624841" y="4240105"/>
                </a:cubicBezTo>
                <a:cubicBezTo>
                  <a:pt x="1617333" y="4254899"/>
                  <a:pt x="1608753" y="4267335"/>
                  <a:pt x="1599101" y="4277412"/>
                </a:cubicBezTo>
                <a:cubicBezTo>
                  <a:pt x="1589450" y="4287489"/>
                  <a:pt x="1569186" y="4286734"/>
                  <a:pt x="1538309" y="4275149"/>
                </a:cubicBezTo>
                <a:cubicBezTo>
                  <a:pt x="1517724" y="4267425"/>
                  <a:pt x="1507755" y="4254879"/>
                  <a:pt x="1508402" y="4237509"/>
                </a:cubicBezTo>
                <a:cubicBezTo>
                  <a:pt x="1509048" y="4220140"/>
                  <a:pt x="1510660" y="4200198"/>
                  <a:pt x="1513238" y="4177682"/>
                </a:cubicBezTo>
                <a:cubicBezTo>
                  <a:pt x="1515815" y="4155167"/>
                  <a:pt x="1516570" y="4134903"/>
                  <a:pt x="1515501" y="4116890"/>
                </a:cubicBezTo>
                <a:cubicBezTo>
                  <a:pt x="1514432" y="4098877"/>
                  <a:pt x="1501890" y="4085365"/>
                  <a:pt x="1477875" y="4076354"/>
                </a:cubicBezTo>
                <a:cubicBezTo>
                  <a:pt x="1471013" y="4073780"/>
                  <a:pt x="1467475" y="4075387"/>
                  <a:pt x="1467259" y="4081177"/>
                </a:cubicBezTo>
                <a:cubicBezTo>
                  <a:pt x="1467044" y="4086967"/>
                  <a:pt x="1463506" y="4088574"/>
                  <a:pt x="1456644" y="4086000"/>
                </a:cubicBezTo>
                <a:lnTo>
                  <a:pt x="1441206" y="4080207"/>
                </a:lnTo>
                <a:cubicBezTo>
                  <a:pt x="1437775" y="4078920"/>
                  <a:pt x="1436703" y="4076561"/>
                  <a:pt x="1437990" y="4073130"/>
                </a:cubicBezTo>
                <a:cubicBezTo>
                  <a:pt x="1417406" y="4065407"/>
                  <a:pt x="1403575" y="4063152"/>
                  <a:pt x="1396498" y="4066367"/>
                </a:cubicBezTo>
                <a:cubicBezTo>
                  <a:pt x="1389421" y="4069583"/>
                  <a:pt x="1381164" y="4073334"/>
                  <a:pt x="1371728" y="4077621"/>
                </a:cubicBezTo>
                <a:cubicBezTo>
                  <a:pt x="1362292" y="4081907"/>
                  <a:pt x="1349747" y="4084049"/>
                  <a:pt x="1334093" y="4084047"/>
                </a:cubicBezTo>
                <a:cubicBezTo>
                  <a:pt x="1318439" y="4084044"/>
                  <a:pt x="1295174" y="4078250"/>
                  <a:pt x="1264297" y="4066664"/>
                </a:cubicBezTo>
                <a:cubicBezTo>
                  <a:pt x="1243713" y="4058941"/>
                  <a:pt x="1231171" y="4045428"/>
                  <a:pt x="1226671" y="4026128"/>
                </a:cubicBezTo>
                <a:cubicBezTo>
                  <a:pt x="1222172" y="4006828"/>
                  <a:pt x="1219495" y="3985277"/>
                  <a:pt x="1218642" y="3961474"/>
                </a:cubicBezTo>
                <a:cubicBezTo>
                  <a:pt x="1217789" y="3937671"/>
                  <a:pt x="1213397" y="3915476"/>
                  <a:pt x="1205467" y="3894888"/>
                </a:cubicBezTo>
                <a:cubicBezTo>
                  <a:pt x="1197536" y="3874301"/>
                  <a:pt x="1181564" y="3859502"/>
                  <a:pt x="1157549" y="3850491"/>
                </a:cubicBezTo>
                <a:cubicBezTo>
                  <a:pt x="1150687" y="3847916"/>
                  <a:pt x="1135677" y="3846198"/>
                  <a:pt x="1112518" y="3845336"/>
                </a:cubicBezTo>
                <a:cubicBezTo>
                  <a:pt x="1089359" y="3844474"/>
                  <a:pt x="1070918" y="3841468"/>
                  <a:pt x="1057194" y="3836319"/>
                </a:cubicBezTo>
                <a:cubicBezTo>
                  <a:pt x="1026318" y="3824734"/>
                  <a:pt x="1011954" y="3805646"/>
                  <a:pt x="1014104" y="3779056"/>
                </a:cubicBezTo>
                <a:cubicBezTo>
                  <a:pt x="1016253" y="3752466"/>
                  <a:pt x="1019046" y="3724162"/>
                  <a:pt x="1022482" y="3694141"/>
                </a:cubicBezTo>
                <a:cubicBezTo>
                  <a:pt x="1025919" y="3664120"/>
                  <a:pt x="1022708" y="3633562"/>
                  <a:pt x="1012850" y="3602467"/>
                </a:cubicBezTo>
                <a:cubicBezTo>
                  <a:pt x="1002992" y="3571372"/>
                  <a:pt x="972332" y="3546170"/>
                  <a:pt x="920871" y="3526860"/>
                </a:cubicBezTo>
                <a:cubicBezTo>
                  <a:pt x="914009" y="3524286"/>
                  <a:pt x="905647" y="3523105"/>
                  <a:pt x="895782" y="3523318"/>
                </a:cubicBezTo>
                <a:cubicBezTo>
                  <a:pt x="885918" y="3523530"/>
                  <a:pt x="877556" y="3522349"/>
                  <a:pt x="870694" y="3519775"/>
                </a:cubicBezTo>
                <a:cubicBezTo>
                  <a:pt x="853540" y="3513338"/>
                  <a:pt x="844107" y="3501971"/>
                  <a:pt x="842395" y="3485674"/>
                </a:cubicBezTo>
                <a:cubicBezTo>
                  <a:pt x="840682" y="3469376"/>
                  <a:pt x="842401" y="3454366"/>
                  <a:pt x="847550" y="3440643"/>
                </a:cubicBezTo>
                <a:cubicBezTo>
                  <a:pt x="853986" y="3423489"/>
                  <a:pt x="861816" y="3407837"/>
                  <a:pt x="871039" y="3393685"/>
                </a:cubicBezTo>
                <a:cubicBezTo>
                  <a:pt x="880263" y="3379534"/>
                  <a:pt x="888093" y="3363882"/>
                  <a:pt x="894529" y="3346728"/>
                </a:cubicBezTo>
                <a:cubicBezTo>
                  <a:pt x="900966" y="3329574"/>
                  <a:pt x="900540" y="3309846"/>
                  <a:pt x="893254" y="3287543"/>
                </a:cubicBezTo>
                <a:cubicBezTo>
                  <a:pt x="885967" y="3265240"/>
                  <a:pt x="866885" y="3248296"/>
                  <a:pt x="836009" y="3236711"/>
                </a:cubicBezTo>
                <a:cubicBezTo>
                  <a:pt x="829147" y="3234136"/>
                  <a:pt x="823785" y="3237995"/>
                  <a:pt x="819924" y="3248287"/>
                </a:cubicBezTo>
                <a:cubicBezTo>
                  <a:pt x="798483" y="3232415"/>
                  <a:pt x="780473" y="3217830"/>
                  <a:pt x="765894" y="3204532"/>
                </a:cubicBezTo>
                <a:cubicBezTo>
                  <a:pt x="751315" y="3191234"/>
                  <a:pt x="749818" y="3169147"/>
                  <a:pt x="761403" y="3138270"/>
                </a:cubicBezTo>
                <a:cubicBezTo>
                  <a:pt x="767840" y="3121116"/>
                  <a:pt x="779636" y="3107930"/>
                  <a:pt x="796793" y="3098713"/>
                </a:cubicBezTo>
                <a:cubicBezTo>
                  <a:pt x="813950" y="3089495"/>
                  <a:pt x="826390" y="3074594"/>
                  <a:pt x="834113" y="3054010"/>
                </a:cubicBezTo>
                <a:cubicBezTo>
                  <a:pt x="843124" y="3029995"/>
                  <a:pt x="842163" y="3009087"/>
                  <a:pt x="831230" y="2991286"/>
                </a:cubicBezTo>
                <a:cubicBezTo>
                  <a:pt x="820297" y="2973486"/>
                  <a:pt x="806148" y="2956436"/>
                  <a:pt x="788781" y="2940135"/>
                </a:cubicBezTo>
                <a:cubicBezTo>
                  <a:pt x="771415" y="2923835"/>
                  <a:pt x="756300" y="2909357"/>
                  <a:pt x="743436" y="2896703"/>
                </a:cubicBezTo>
                <a:cubicBezTo>
                  <a:pt x="730572" y="2884049"/>
                  <a:pt x="728002" y="2867429"/>
                  <a:pt x="735726" y="2846845"/>
                </a:cubicBezTo>
                <a:cubicBezTo>
                  <a:pt x="751167" y="2836984"/>
                  <a:pt x="768324" y="2827766"/>
                  <a:pt x="787196" y="2819192"/>
                </a:cubicBezTo>
                <a:cubicBezTo>
                  <a:pt x="802637" y="2809331"/>
                  <a:pt x="817221" y="2799148"/>
                  <a:pt x="830947" y="2788643"/>
                </a:cubicBezTo>
                <a:cubicBezTo>
                  <a:pt x="844673" y="2778138"/>
                  <a:pt x="854754" y="2764309"/>
                  <a:pt x="861190" y="2747155"/>
                </a:cubicBezTo>
                <a:cubicBezTo>
                  <a:pt x="870201" y="2723140"/>
                  <a:pt x="862163" y="2705447"/>
                  <a:pt x="837076" y="2694077"/>
                </a:cubicBezTo>
                <a:cubicBezTo>
                  <a:pt x="811989" y="2682708"/>
                  <a:pt x="797733" y="2660725"/>
                  <a:pt x="794309" y="2628130"/>
                </a:cubicBezTo>
                <a:lnTo>
                  <a:pt x="798170" y="2617838"/>
                </a:lnTo>
                <a:cubicBezTo>
                  <a:pt x="799458" y="2614407"/>
                  <a:pt x="799030" y="2610332"/>
                  <a:pt x="796886" y="2605614"/>
                </a:cubicBezTo>
                <a:lnTo>
                  <a:pt x="791740" y="2603684"/>
                </a:lnTo>
                <a:cubicBezTo>
                  <a:pt x="805900" y="2565945"/>
                  <a:pt x="828635" y="2539252"/>
                  <a:pt x="859946" y="2523604"/>
                </a:cubicBezTo>
                <a:cubicBezTo>
                  <a:pt x="891257" y="2507956"/>
                  <a:pt x="912061" y="2486409"/>
                  <a:pt x="922360" y="2458963"/>
                </a:cubicBezTo>
                <a:cubicBezTo>
                  <a:pt x="951967" y="2380056"/>
                  <a:pt x="958948" y="2317120"/>
                  <a:pt x="943303" y="2270155"/>
                </a:cubicBezTo>
                <a:cubicBezTo>
                  <a:pt x="927658" y="2223190"/>
                  <a:pt x="916405" y="2198420"/>
                  <a:pt x="909543" y="2195846"/>
                </a:cubicBezTo>
                <a:cubicBezTo>
                  <a:pt x="916836" y="2186841"/>
                  <a:pt x="923485" y="2179551"/>
                  <a:pt x="929490" y="2173977"/>
                </a:cubicBezTo>
                <a:cubicBezTo>
                  <a:pt x="935495" y="2168403"/>
                  <a:pt x="943216" y="2163472"/>
                  <a:pt x="952652" y="2159185"/>
                </a:cubicBezTo>
                <a:cubicBezTo>
                  <a:pt x="957370" y="2157042"/>
                  <a:pt x="969807" y="2157795"/>
                  <a:pt x="989964" y="2161444"/>
                </a:cubicBezTo>
                <a:cubicBezTo>
                  <a:pt x="1010120" y="2165093"/>
                  <a:pt x="1032635" y="2167671"/>
                  <a:pt x="1057510" y="2169177"/>
                </a:cubicBezTo>
                <a:cubicBezTo>
                  <a:pt x="1082384" y="2170682"/>
                  <a:pt x="1106295" y="2166934"/>
                  <a:pt x="1129241" y="2157932"/>
                </a:cubicBezTo>
                <a:cubicBezTo>
                  <a:pt x="1152188" y="2148930"/>
                  <a:pt x="1170097" y="2127275"/>
                  <a:pt x="1182970" y="2092968"/>
                </a:cubicBezTo>
                <a:cubicBezTo>
                  <a:pt x="1191981" y="2068953"/>
                  <a:pt x="1186517" y="2044399"/>
                  <a:pt x="1166579" y="2019305"/>
                </a:cubicBezTo>
                <a:cubicBezTo>
                  <a:pt x="1146642" y="1994213"/>
                  <a:pt x="1137747" y="1968371"/>
                  <a:pt x="1139897" y="1941781"/>
                </a:cubicBezTo>
                <a:cubicBezTo>
                  <a:pt x="1145046" y="1928058"/>
                  <a:pt x="1156091" y="1919483"/>
                  <a:pt x="1173032" y="1916055"/>
                </a:cubicBezTo>
                <a:cubicBezTo>
                  <a:pt x="1189973" y="1912627"/>
                  <a:pt x="1200159" y="1911557"/>
                  <a:pt x="1203590" y="1912844"/>
                </a:cubicBezTo>
                <a:cubicBezTo>
                  <a:pt x="1210452" y="1915419"/>
                  <a:pt x="1215812" y="1919387"/>
                  <a:pt x="1219671" y="1924749"/>
                </a:cubicBezTo>
                <a:cubicBezTo>
                  <a:pt x="1223529" y="1930111"/>
                  <a:pt x="1227174" y="1933435"/>
                  <a:pt x="1230605" y="1934722"/>
                </a:cubicBezTo>
                <a:cubicBezTo>
                  <a:pt x="1240897" y="1938584"/>
                  <a:pt x="1249262" y="1931938"/>
                  <a:pt x="1255698" y="1914784"/>
                </a:cubicBezTo>
                <a:cubicBezTo>
                  <a:pt x="1265996" y="1887338"/>
                  <a:pt x="1269861" y="1861392"/>
                  <a:pt x="1267292" y="1836946"/>
                </a:cubicBezTo>
                <a:cubicBezTo>
                  <a:pt x="1277584" y="1840807"/>
                  <a:pt x="1289381" y="1827622"/>
                  <a:pt x="1302682" y="1797389"/>
                </a:cubicBezTo>
                <a:cubicBezTo>
                  <a:pt x="1315983" y="1767156"/>
                  <a:pt x="1325851" y="1743462"/>
                  <a:pt x="1332288" y="1726308"/>
                </a:cubicBezTo>
                <a:cubicBezTo>
                  <a:pt x="1337437" y="1712585"/>
                  <a:pt x="1337438" y="1704758"/>
                  <a:pt x="1332292" y="1702828"/>
                </a:cubicBezTo>
                <a:cubicBezTo>
                  <a:pt x="1327146" y="1700897"/>
                  <a:pt x="1322322" y="1698108"/>
                  <a:pt x="1317819" y="1694462"/>
                </a:cubicBezTo>
                <a:cubicBezTo>
                  <a:pt x="1313317" y="1690815"/>
                  <a:pt x="1311389" y="1680308"/>
                  <a:pt x="1312035" y="1662938"/>
                </a:cubicBezTo>
                <a:cubicBezTo>
                  <a:pt x="1312682" y="1645569"/>
                  <a:pt x="1320729" y="1616300"/>
                  <a:pt x="1336176" y="1575131"/>
                </a:cubicBezTo>
                <a:cubicBezTo>
                  <a:pt x="1345187" y="1551116"/>
                  <a:pt x="1359771" y="1540933"/>
                  <a:pt x="1379927" y="1544582"/>
                </a:cubicBezTo>
                <a:cubicBezTo>
                  <a:pt x="1400084" y="1548231"/>
                  <a:pt x="1413380" y="1541479"/>
                  <a:pt x="1419816" y="1524325"/>
                </a:cubicBezTo>
                <a:cubicBezTo>
                  <a:pt x="1419816" y="1524325"/>
                  <a:pt x="1418744" y="1521966"/>
                  <a:pt x="1416601" y="1517248"/>
                </a:cubicBezTo>
                <a:cubicBezTo>
                  <a:pt x="1406309" y="1513386"/>
                  <a:pt x="1388510" y="1516492"/>
                  <a:pt x="1363204" y="1526566"/>
                </a:cubicBezTo>
                <a:cubicBezTo>
                  <a:pt x="1337899" y="1536640"/>
                  <a:pt x="1314954" y="1537815"/>
                  <a:pt x="1294369" y="1530091"/>
                </a:cubicBezTo>
                <a:cubicBezTo>
                  <a:pt x="1284077" y="1526229"/>
                  <a:pt x="1279683" y="1519688"/>
                  <a:pt x="1281185" y="1510468"/>
                </a:cubicBezTo>
                <a:cubicBezTo>
                  <a:pt x="1282688" y="1501247"/>
                  <a:pt x="1284083" y="1494921"/>
                  <a:pt x="1285370" y="1491491"/>
                </a:cubicBezTo>
                <a:cubicBezTo>
                  <a:pt x="1295669" y="1464045"/>
                  <a:pt x="1322261" y="1450540"/>
                  <a:pt x="1365149" y="1450977"/>
                </a:cubicBezTo>
                <a:cubicBezTo>
                  <a:pt x="1408036" y="1451414"/>
                  <a:pt x="1430767" y="1448202"/>
                  <a:pt x="1433342" y="1441340"/>
                </a:cubicBezTo>
                <a:cubicBezTo>
                  <a:pt x="1435916" y="1434479"/>
                  <a:pt x="1435704" y="1424615"/>
                  <a:pt x="1432704" y="1411748"/>
                </a:cubicBezTo>
                <a:cubicBezTo>
                  <a:pt x="1429704" y="1398881"/>
                  <a:pt x="1421343" y="1389873"/>
                  <a:pt x="1407620" y="1384724"/>
                </a:cubicBezTo>
                <a:cubicBezTo>
                  <a:pt x="1390466" y="1378288"/>
                  <a:pt x="1372025" y="1375282"/>
                  <a:pt x="1352297" y="1375707"/>
                </a:cubicBezTo>
                <a:cubicBezTo>
                  <a:pt x="1332568" y="1376132"/>
                  <a:pt x="1314127" y="1373127"/>
                  <a:pt x="1296974" y="1366690"/>
                </a:cubicBezTo>
                <a:cubicBezTo>
                  <a:pt x="1255805" y="1351243"/>
                  <a:pt x="1246162" y="1314358"/>
                  <a:pt x="1268046" y="1256036"/>
                </a:cubicBezTo>
                <a:cubicBezTo>
                  <a:pt x="1283918" y="1234595"/>
                  <a:pt x="1297322" y="1224948"/>
                  <a:pt x="1308258" y="1227094"/>
                </a:cubicBezTo>
                <a:cubicBezTo>
                  <a:pt x="1319194" y="1229240"/>
                  <a:pt x="1343534" y="1221740"/>
                  <a:pt x="1381278" y="1204592"/>
                </a:cubicBezTo>
                <a:cubicBezTo>
                  <a:pt x="1395001" y="1209741"/>
                  <a:pt x="1405832" y="1199128"/>
                  <a:pt x="1413771" y="1172754"/>
                </a:cubicBezTo>
                <a:cubicBezTo>
                  <a:pt x="1421711" y="1146380"/>
                  <a:pt x="1436188" y="1131265"/>
                  <a:pt x="1457204" y="1127409"/>
                </a:cubicBezTo>
                <a:cubicBezTo>
                  <a:pt x="1458491" y="1123978"/>
                  <a:pt x="1458599" y="1121083"/>
                  <a:pt x="1457527" y="1118724"/>
                </a:cubicBezTo>
                <a:cubicBezTo>
                  <a:pt x="1456455" y="1116365"/>
                  <a:pt x="1456563" y="1113470"/>
                  <a:pt x="1457850" y="1110039"/>
                </a:cubicBezTo>
                <a:cubicBezTo>
                  <a:pt x="1457850" y="1110039"/>
                  <a:pt x="1461925" y="1109612"/>
                  <a:pt x="1470073" y="1108755"/>
                </a:cubicBezTo>
                <a:lnTo>
                  <a:pt x="1475219" y="1110686"/>
                </a:lnTo>
                <a:cubicBezTo>
                  <a:pt x="1475219" y="1110686"/>
                  <a:pt x="1474791" y="1106612"/>
                  <a:pt x="1473935" y="1098463"/>
                </a:cubicBezTo>
                <a:cubicBezTo>
                  <a:pt x="1481659" y="1077879"/>
                  <a:pt x="1502463" y="1056331"/>
                  <a:pt x="1536349" y="1033822"/>
                </a:cubicBezTo>
                <a:cubicBezTo>
                  <a:pt x="1570234" y="1011312"/>
                  <a:pt x="1589536" y="998986"/>
                  <a:pt x="1594254" y="996843"/>
                </a:cubicBezTo>
                <a:lnTo>
                  <a:pt x="1587177" y="1000058"/>
                </a:lnTo>
                <a:cubicBezTo>
                  <a:pt x="1588464" y="996627"/>
                  <a:pt x="1595757" y="987622"/>
                  <a:pt x="1609054" y="973043"/>
                </a:cubicBezTo>
                <a:cubicBezTo>
                  <a:pt x="1622352" y="958463"/>
                  <a:pt x="1641118" y="944958"/>
                  <a:pt x="1665352" y="932525"/>
                </a:cubicBezTo>
                <a:cubicBezTo>
                  <a:pt x="1689585" y="920092"/>
                  <a:pt x="1718858" y="912485"/>
                  <a:pt x="1753168" y="909704"/>
                </a:cubicBezTo>
                <a:cubicBezTo>
                  <a:pt x="1787479" y="906923"/>
                  <a:pt x="1826934" y="913899"/>
                  <a:pt x="1871534" y="930634"/>
                </a:cubicBezTo>
                <a:cubicBezTo>
                  <a:pt x="1881826" y="934496"/>
                  <a:pt x="1896193" y="937929"/>
                  <a:pt x="1914634" y="940935"/>
                </a:cubicBezTo>
                <a:cubicBezTo>
                  <a:pt x="1933075" y="943941"/>
                  <a:pt x="1945513" y="936866"/>
                  <a:pt x="1951950" y="919713"/>
                </a:cubicBezTo>
                <a:cubicBezTo>
                  <a:pt x="1962248" y="892267"/>
                  <a:pt x="1962680" y="872860"/>
                  <a:pt x="1953247" y="861493"/>
                </a:cubicBezTo>
                <a:cubicBezTo>
                  <a:pt x="1943814" y="850126"/>
                  <a:pt x="1932344" y="838973"/>
                  <a:pt x="1918836" y="828035"/>
                </a:cubicBezTo>
                <a:cubicBezTo>
                  <a:pt x="1905329" y="817096"/>
                  <a:pt x="1894824" y="803370"/>
                  <a:pt x="1887322" y="786857"/>
                </a:cubicBezTo>
                <a:cubicBezTo>
                  <a:pt x="1879820" y="770344"/>
                  <a:pt x="1883792" y="741503"/>
                  <a:pt x="1899240" y="700333"/>
                </a:cubicBezTo>
                <a:cubicBezTo>
                  <a:pt x="1912112" y="666026"/>
                  <a:pt x="1935702" y="655309"/>
                  <a:pt x="1970010" y="668181"/>
                </a:cubicBezTo>
                <a:cubicBezTo>
                  <a:pt x="1997456" y="678479"/>
                  <a:pt x="2013321" y="696174"/>
                  <a:pt x="2017605" y="721264"/>
                </a:cubicBezTo>
                <a:cubicBezTo>
                  <a:pt x="2021889" y="746353"/>
                  <a:pt x="2018882" y="772621"/>
                  <a:pt x="2008584" y="800067"/>
                </a:cubicBezTo>
                <a:lnTo>
                  <a:pt x="2010515" y="794921"/>
                </a:lnTo>
                <a:cubicBezTo>
                  <a:pt x="2013945" y="796209"/>
                  <a:pt x="2016194" y="813686"/>
                  <a:pt x="2017259" y="847353"/>
                </a:cubicBezTo>
                <a:cubicBezTo>
                  <a:pt x="2018325" y="881019"/>
                  <a:pt x="2029150" y="901715"/>
                  <a:pt x="2049735" y="909438"/>
                </a:cubicBezTo>
                <a:cubicBezTo>
                  <a:pt x="2060027" y="913300"/>
                  <a:pt x="2068926" y="915661"/>
                  <a:pt x="2076431" y="916520"/>
                </a:cubicBezTo>
                <a:cubicBezTo>
                  <a:pt x="2083936" y="917379"/>
                  <a:pt x="2091119" y="919096"/>
                  <a:pt x="2097981" y="921670"/>
                </a:cubicBezTo>
                <a:cubicBezTo>
                  <a:pt x="2108273" y="925532"/>
                  <a:pt x="2114169" y="930680"/>
                  <a:pt x="2115669" y="937113"/>
                </a:cubicBezTo>
                <a:cubicBezTo>
                  <a:pt x="2117169" y="943547"/>
                  <a:pt x="2123065" y="948694"/>
                  <a:pt x="2133357" y="952556"/>
                </a:cubicBezTo>
                <a:cubicBezTo>
                  <a:pt x="2164234" y="964141"/>
                  <a:pt x="2199830" y="965756"/>
                  <a:pt x="2240146" y="957401"/>
                </a:cubicBezTo>
                <a:cubicBezTo>
                  <a:pt x="2280462" y="949046"/>
                  <a:pt x="2306413" y="929430"/>
                  <a:pt x="2317998" y="898553"/>
                </a:cubicBezTo>
                <a:cubicBezTo>
                  <a:pt x="2323147" y="884830"/>
                  <a:pt x="2321541" y="873464"/>
                  <a:pt x="2313180" y="864456"/>
                </a:cubicBezTo>
                <a:cubicBezTo>
                  <a:pt x="2304818" y="855448"/>
                  <a:pt x="2303856" y="842368"/>
                  <a:pt x="2310292" y="825214"/>
                </a:cubicBezTo>
                <a:cubicBezTo>
                  <a:pt x="2315441" y="811491"/>
                  <a:pt x="2319839" y="802378"/>
                  <a:pt x="2323485" y="797875"/>
                </a:cubicBezTo>
                <a:cubicBezTo>
                  <a:pt x="2327131" y="793373"/>
                  <a:pt x="2331529" y="784260"/>
                  <a:pt x="2336678" y="770537"/>
                </a:cubicBezTo>
                <a:cubicBezTo>
                  <a:pt x="2335391" y="773968"/>
                  <a:pt x="2336144" y="761531"/>
                  <a:pt x="2338937" y="733226"/>
                </a:cubicBezTo>
                <a:cubicBezTo>
                  <a:pt x="2341730" y="704920"/>
                  <a:pt x="2348919" y="675329"/>
                  <a:pt x="2360505" y="644453"/>
                </a:cubicBezTo>
                <a:close/>
                <a:moveTo>
                  <a:pt x="3405886" y="643364"/>
                </a:moveTo>
                <a:lnTo>
                  <a:pt x="3426471" y="651087"/>
                </a:lnTo>
                <a:lnTo>
                  <a:pt x="3463140" y="647234"/>
                </a:lnTo>
                <a:cubicBezTo>
                  <a:pt x="3488874" y="641235"/>
                  <a:pt x="3512033" y="642097"/>
                  <a:pt x="3532618" y="649821"/>
                </a:cubicBezTo>
                <a:cubicBezTo>
                  <a:pt x="3549771" y="656257"/>
                  <a:pt x="3556095" y="665479"/>
                  <a:pt x="3551590" y="677487"/>
                </a:cubicBezTo>
                <a:cubicBezTo>
                  <a:pt x="3547085" y="689494"/>
                  <a:pt x="3542901" y="700644"/>
                  <a:pt x="3539039" y="710937"/>
                </a:cubicBezTo>
                <a:cubicBezTo>
                  <a:pt x="3532603" y="728090"/>
                  <a:pt x="3507510" y="748028"/>
                  <a:pt x="3463760" y="770750"/>
                </a:cubicBezTo>
                <a:cubicBezTo>
                  <a:pt x="3420011" y="793472"/>
                  <a:pt x="3377552" y="797110"/>
                  <a:pt x="3336383" y="781663"/>
                </a:cubicBezTo>
                <a:cubicBezTo>
                  <a:pt x="3314086" y="757642"/>
                  <a:pt x="3307443" y="733623"/>
                  <a:pt x="3316454" y="709608"/>
                </a:cubicBezTo>
                <a:cubicBezTo>
                  <a:pt x="3326752" y="682162"/>
                  <a:pt x="3343588" y="665975"/>
                  <a:pt x="3366963" y="661047"/>
                </a:cubicBezTo>
                <a:cubicBezTo>
                  <a:pt x="3390337" y="656120"/>
                  <a:pt x="3403312" y="650225"/>
                  <a:pt x="3405886" y="643364"/>
                </a:cubicBezTo>
                <a:close/>
                <a:moveTo>
                  <a:pt x="2519512" y="64216"/>
                </a:moveTo>
                <a:lnTo>
                  <a:pt x="2550389" y="75801"/>
                </a:lnTo>
                <a:cubicBezTo>
                  <a:pt x="2541378" y="99816"/>
                  <a:pt x="2538051" y="119115"/>
                  <a:pt x="2540407" y="133697"/>
                </a:cubicBezTo>
                <a:cubicBezTo>
                  <a:pt x="2542763" y="148279"/>
                  <a:pt x="2542654" y="159001"/>
                  <a:pt x="2540079" y="165863"/>
                </a:cubicBezTo>
                <a:cubicBezTo>
                  <a:pt x="2536217" y="176155"/>
                  <a:pt x="2531176" y="186983"/>
                  <a:pt x="2524955" y="198347"/>
                </a:cubicBezTo>
                <a:cubicBezTo>
                  <a:pt x="2518734" y="209711"/>
                  <a:pt x="2513049" y="222255"/>
                  <a:pt x="2507900" y="235978"/>
                </a:cubicBezTo>
                <a:cubicBezTo>
                  <a:pt x="2489878" y="284008"/>
                  <a:pt x="2477646" y="332254"/>
                  <a:pt x="2471204" y="380716"/>
                </a:cubicBezTo>
                <a:cubicBezTo>
                  <a:pt x="2464762" y="429177"/>
                  <a:pt x="2452530" y="477423"/>
                  <a:pt x="2434508" y="525454"/>
                </a:cubicBezTo>
                <a:cubicBezTo>
                  <a:pt x="2427646" y="522879"/>
                  <a:pt x="2425289" y="516124"/>
                  <a:pt x="2427435" y="505188"/>
                </a:cubicBezTo>
                <a:cubicBezTo>
                  <a:pt x="2429582" y="494252"/>
                  <a:pt x="2432050" y="482459"/>
                  <a:pt x="2434840" y="469808"/>
                </a:cubicBezTo>
                <a:cubicBezTo>
                  <a:pt x="2437630" y="457156"/>
                  <a:pt x="2440099" y="445363"/>
                  <a:pt x="2442245" y="434427"/>
                </a:cubicBezTo>
                <a:cubicBezTo>
                  <a:pt x="2444391" y="423491"/>
                  <a:pt x="2442034" y="416736"/>
                  <a:pt x="2435172" y="414161"/>
                </a:cubicBezTo>
                <a:cubicBezTo>
                  <a:pt x="2437747" y="407300"/>
                  <a:pt x="2445039" y="398295"/>
                  <a:pt x="2457050" y="387146"/>
                </a:cubicBezTo>
                <a:cubicBezTo>
                  <a:pt x="2446758" y="383284"/>
                  <a:pt x="2442899" y="377923"/>
                  <a:pt x="2445474" y="371061"/>
                </a:cubicBezTo>
                <a:cubicBezTo>
                  <a:pt x="2446761" y="367630"/>
                  <a:pt x="2448584" y="365379"/>
                  <a:pt x="2450943" y="364308"/>
                </a:cubicBezTo>
                <a:cubicBezTo>
                  <a:pt x="2453302" y="363236"/>
                  <a:pt x="2455125" y="360985"/>
                  <a:pt x="2456412" y="357554"/>
                </a:cubicBezTo>
                <a:cubicBezTo>
                  <a:pt x="2460274" y="347262"/>
                  <a:pt x="2462316" y="323567"/>
                  <a:pt x="2462537" y="286469"/>
                </a:cubicBezTo>
                <a:cubicBezTo>
                  <a:pt x="2462759" y="249371"/>
                  <a:pt x="2464157" y="227392"/>
                  <a:pt x="2466731" y="220530"/>
                </a:cubicBezTo>
                <a:cubicBezTo>
                  <a:pt x="2469306" y="213669"/>
                  <a:pt x="2472416" y="207987"/>
                  <a:pt x="2476063" y="203484"/>
                </a:cubicBezTo>
                <a:cubicBezTo>
                  <a:pt x="2479709" y="198982"/>
                  <a:pt x="2482176" y="195015"/>
                  <a:pt x="2483463" y="191584"/>
                </a:cubicBezTo>
                <a:cubicBezTo>
                  <a:pt x="2486037" y="184723"/>
                  <a:pt x="2485825" y="174859"/>
                  <a:pt x="2482825" y="161992"/>
                </a:cubicBezTo>
                <a:cubicBezTo>
                  <a:pt x="2479825" y="149125"/>
                  <a:pt x="2476182" y="137974"/>
                  <a:pt x="2471895" y="128538"/>
                </a:cubicBezTo>
                <a:cubicBezTo>
                  <a:pt x="2484768" y="94230"/>
                  <a:pt x="2495600" y="75791"/>
                  <a:pt x="2504393" y="73219"/>
                </a:cubicBezTo>
                <a:cubicBezTo>
                  <a:pt x="2513185" y="70647"/>
                  <a:pt x="2519297" y="70005"/>
                  <a:pt x="2522728" y="71293"/>
                </a:cubicBezTo>
                <a:close/>
                <a:moveTo>
                  <a:pt x="3130671" y="0"/>
                </a:moveTo>
                <a:cubicBezTo>
                  <a:pt x="3134958" y="9436"/>
                  <a:pt x="3135705" y="28307"/>
                  <a:pt x="3132912" y="56612"/>
                </a:cubicBezTo>
                <a:cubicBezTo>
                  <a:pt x="3130119" y="84917"/>
                  <a:pt x="3124860" y="109362"/>
                  <a:pt x="3117137" y="129946"/>
                </a:cubicBezTo>
                <a:cubicBezTo>
                  <a:pt x="3109413" y="150531"/>
                  <a:pt x="3102120" y="159536"/>
                  <a:pt x="3095259" y="156961"/>
                </a:cubicBezTo>
                <a:cubicBezTo>
                  <a:pt x="3102982" y="136377"/>
                  <a:pt x="3104916" y="115577"/>
                  <a:pt x="3101060" y="94561"/>
                </a:cubicBezTo>
                <a:cubicBezTo>
                  <a:pt x="3097205" y="73546"/>
                  <a:pt x="3098495" y="54461"/>
                  <a:pt x="3104931" y="37307"/>
                </a:cubicBezTo>
                <a:cubicBezTo>
                  <a:pt x="3107506" y="30446"/>
                  <a:pt x="3116086" y="18010"/>
                  <a:pt x="313067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0467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51721" y="329351"/>
            <a:ext cx="5040560" cy="5855478"/>
          </a:xfrm>
          <a:custGeom>
            <a:avLst/>
            <a:gdLst>
              <a:gd name="connsiteX0" fmla="*/ 1621832 w 4097677"/>
              <a:gd name="connsiteY0" fmla="*/ 4320170 h 4760158"/>
              <a:gd name="connsiteX1" fmla="*/ 1657405 w 4097677"/>
              <a:gd name="connsiteY1" fmla="*/ 4361357 h 4760158"/>
              <a:gd name="connsiteX2" fmla="*/ 1669173 w 4097677"/>
              <a:gd name="connsiteY2" fmla="*/ 4433418 h 4760158"/>
              <a:gd name="connsiteX3" fmla="*/ 1645367 w 4097677"/>
              <a:gd name="connsiteY3" fmla="*/ 4464292 h 4760158"/>
              <a:gd name="connsiteX4" fmla="*/ 1651657 w 4097677"/>
              <a:gd name="connsiteY4" fmla="*/ 4525615 h 4760158"/>
              <a:gd name="connsiteX5" fmla="*/ 1636823 w 4097677"/>
              <a:gd name="connsiteY5" fmla="*/ 4537343 h 4760158"/>
              <a:gd name="connsiteX6" fmla="*/ 1635309 w 4097677"/>
              <a:gd name="connsiteY6" fmla="*/ 4607851 h 4760158"/>
              <a:gd name="connsiteX7" fmla="*/ 1633793 w 4097677"/>
              <a:gd name="connsiteY7" fmla="*/ 4678358 h 4760158"/>
              <a:gd name="connsiteX8" fmla="*/ 1605113 w 4097677"/>
              <a:gd name="connsiteY8" fmla="*/ 4722127 h 4760158"/>
              <a:gd name="connsiteX9" fmla="*/ 1583851 w 4097677"/>
              <a:gd name="connsiteY9" fmla="*/ 4760031 h 4760158"/>
              <a:gd name="connsiteX10" fmla="*/ 1544956 w 4097677"/>
              <a:gd name="connsiteY10" fmla="*/ 4718457 h 4760158"/>
              <a:gd name="connsiteX11" fmla="*/ 1543149 w 4097677"/>
              <a:gd name="connsiteY11" fmla="*/ 4647562 h 4760158"/>
              <a:gd name="connsiteX12" fmla="*/ 1557558 w 4097677"/>
              <a:gd name="connsiteY12" fmla="*/ 4581928 h 4760158"/>
              <a:gd name="connsiteX13" fmla="*/ 1561869 w 4097677"/>
              <a:gd name="connsiteY13" fmla="*/ 4602628 h 4760158"/>
              <a:gd name="connsiteX14" fmla="*/ 1570238 w 4097677"/>
              <a:gd name="connsiteY14" fmla="*/ 4559850 h 4760158"/>
              <a:gd name="connsiteX15" fmla="*/ 1575499 w 4097677"/>
              <a:gd name="connsiteY15" fmla="*/ 4543636 h 4760158"/>
              <a:gd name="connsiteX16" fmla="*/ 1581150 w 4097677"/>
              <a:gd name="connsiteY16" fmla="*/ 4524100 h 4760158"/>
              <a:gd name="connsiteX17" fmla="*/ 1590684 w 4097677"/>
              <a:gd name="connsiteY17" fmla="*/ 4471361 h 4760158"/>
              <a:gd name="connsiteX18" fmla="*/ 1577403 w 4097677"/>
              <a:gd name="connsiteY18" fmla="*/ 4469808 h 4760158"/>
              <a:gd name="connsiteX19" fmla="*/ 1585170 w 4097677"/>
              <a:gd name="connsiteY19" fmla="*/ 4403398 h 4760158"/>
              <a:gd name="connsiteX20" fmla="*/ 1606218 w 4097677"/>
              <a:gd name="connsiteY20" fmla="*/ 4338541 h 4760158"/>
              <a:gd name="connsiteX21" fmla="*/ 1621832 w 4097677"/>
              <a:gd name="connsiteY21" fmla="*/ 4320170 h 4760158"/>
              <a:gd name="connsiteX22" fmla="*/ 2281116 w 4097677"/>
              <a:gd name="connsiteY22" fmla="*/ 4208787 h 4760158"/>
              <a:gd name="connsiteX23" fmla="*/ 2280339 w 4097677"/>
              <a:gd name="connsiteY23" fmla="*/ 4215427 h 4760158"/>
              <a:gd name="connsiteX24" fmla="*/ 2280440 w 4097677"/>
              <a:gd name="connsiteY24" fmla="*/ 4209732 h 4760158"/>
              <a:gd name="connsiteX25" fmla="*/ 2247833 w 4097677"/>
              <a:gd name="connsiteY25" fmla="*/ 4090452 h 4760158"/>
              <a:gd name="connsiteX26" fmla="*/ 2257405 w 4097677"/>
              <a:gd name="connsiteY26" fmla="*/ 4094936 h 4760158"/>
              <a:gd name="connsiteX27" fmla="*/ 2266979 w 4097677"/>
              <a:gd name="connsiteY27" fmla="*/ 4099422 h 4760158"/>
              <a:gd name="connsiteX28" fmla="*/ 2281465 w 4097677"/>
              <a:gd name="connsiteY28" fmla="*/ 4148239 h 4760158"/>
              <a:gd name="connsiteX29" fmla="*/ 2280440 w 4097677"/>
              <a:gd name="connsiteY29" fmla="*/ 4209730 h 4760158"/>
              <a:gd name="connsiteX30" fmla="*/ 2261017 w 4097677"/>
              <a:gd name="connsiteY30" fmla="*/ 4236727 h 4760158"/>
              <a:gd name="connsiteX31" fmla="*/ 2230395 w 4097677"/>
              <a:gd name="connsiteY31" fmla="*/ 4297100 h 4760158"/>
              <a:gd name="connsiteX32" fmla="*/ 2193133 w 4097677"/>
              <a:gd name="connsiteY32" fmla="*/ 4356694 h 4760158"/>
              <a:gd name="connsiteX33" fmla="*/ 2153111 w 4097677"/>
              <a:gd name="connsiteY33" fmla="*/ 4382305 h 4760158"/>
              <a:gd name="connsiteX34" fmla="*/ 2120858 w 4097677"/>
              <a:gd name="connsiteY34" fmla="*/ 4341508 h 4760158"/>
              <a:gd name="connsiteX35" fmla="*/ 2119052 w 4097677"/>
              <a:gd name="connsiteY35" fmla="*/ 4270612 h 4760158"/>
              <a:gd name="connsiteX36" fmla="*/ 2141304 w 4097677"/>
              <a:gd name="connsiteY36" fmla="*/ 4253020 h 4760158"/>
              <a:gd name="connsiteX37" fmla="*/ 2145964 w 4097677"/>
              <a:gd name="connsiteY37" fmla="*/ 4213174 h 4760158"/>
              <a:gd name="connsiteX38" fmla="*/ 2187326 w 4097677"/>
              <a:gd name="connsiteY38" fmla="*/ 4147327 h 4760158"/>
              <a:gd name="connsiteX39" fmla="*/ 2247833 w 4097677"/>
              <a:gd name="connsiteY39" fmla="*/ 4090452 h 4760158"/>
              <a:gd name="connsiteX40" fmla="*/ 1372345 w 4097677"/>
              <a:gd name="connsiteY40" fmla="*/ 3920738 h 4760158"/>
              <a:gd name="connsiteX41" fmla="*/ 1427669 w 4097677"/>
              <a:gd name="connsiteY41" fmla="*/ 3994529 h 4760158"/>
              <a:gd name="connsiteX42" fmla="*/ 1449008 w 4097677"/>
              <a:gd name="connsiteY42" fmla="*/ 4071074 h 4760158"/>
              <a:gd name="connsiteX43" fmla="*/ 1441592 w 4097677"/>
              <a:gd name="connsiteY43" fmla="*/ 4076938 h 4760158"/>
              <a:gd name="connsiteX44" fmla="*/ 1434174 w 4097677"/>
              <a:gd name="connsiteY44" fmla="*/ 4082803 h 4760158"/>
              <a:gd name="connsiteX45" fmla="*/ 1438874 w 4097677"/>
              <a:gd name="connsiteY45" fmla="*/ 4100182 h 4760158"/>
              <a:gd name="connsiteX46" fmla="*/ 1438134 w 4097677"/>
              <a:gd name="connsiteY46" fmla="*/ 4164048 h 4760158"/>
              <a:gd name="connsiteX47" fmla="*/ 1437960 w 4097677"/>
              <a:gd name="connsiteY47" fmla="*/ 4194321 h 4760158"/>
              <a:gd name="connsiteX48" fmla="*/ 1437786 w 4097677"/>
              <a:gd name="connsiteY48" fmla="*/ 4224595 h 4760158"/>
              <a:gd name="connsiteX49" fmla="*/ 1429979 w 4097677"/>
              <a:gd name="connsiteY49" fmla="*/ 4233779 h 4760158"/>
              <a:gd name="connsiteX50" fmla="*/ 1422951 w 4097677"/>
              <a:gd name="connsiteY50" fmla="*/ 4236322 h 4760158"/>
              <a:gd name="connsiteX51" fmla="*/ 1425105 w 4097677"/>
              <a:gd name="connsiteY51" fmla="*/ 4246673 h 4760158"/>
              <a:gd name="connsiteX52" fmla="*/ 1426484 w 4097677"/>
              <a:gd name="connsiteY52" fmla="*/ 4263663 h 4760158"/>
              <a:gd name="connsiteX53" fmla="*/ 1418291 w 4097677"/>
              <a:gd name="connsiteY53" fmla="*/ 4276168 h 4760158"/>
              <a:gd name="connsiteX54" fmla="*/ 1394483 w 4097677"/>
              <a:gd name="connsiteY54" fmla="*/ 4307044 h 4760158"/>
              <a:gd name="connsiteX55" fmla="*/ 1365628 w 4097677"/>
              <a:gd name="connsiteY55" fmla="*/ 4381086 h 4760158"/>
              <a:gd name="connsiteX56" fmla="*/ 1316850 w 4097677"/>
              <a:gd name="connsiteY56" fmla="*/ 4452796 h 4760158"/>
              <a:gd name="connsiteX57" fmla="*/ 1233275 w 4097677"/>
              <a:gd name="connsiteY57" fmla="*/ 4476682 h 4760158"/>
              <a:gd name="connsiteX58" fmla="*/ 1180710 w 4097677"/>
              <a:gd name="connsiteY58" fmla="*/ 4436873 h 4760158"/>
              <a:gd name="connsiteX59" fmla="*/ 1166010 w 4097677"/>
              <a:gd name="connsiteY59" fmla="*/ 4361104 h 4760158"/>
              <a:gd name="connsiteX60" fmla="*/ 1164980 w 4097677"/>
              <a:gd name="connsiteY60" fmla="*/ 4283568 h 4760158"/>
              <a:gd name="connsiteX61" fmla="*/ 1153426 w 4097677"/>
              <a:gd name="connsiteY61" fmla="*/ 4238460 h 4760158"/>
              <a:gd name="connsiteX62" fmla="*/ 1169777 w 4097677"/>
              <a:gd name="connsiteY62" fmla="*/ 4156223 h 4760158"/>
              <a:gd name="connsiteX63" fmla="*/ 1209545 w 4097677"/>
              <a:gd name="connsiteY63" fmla="*/ 4046433 h 4760158"/>
              <a:gd name="connsiteX64" fmla="*/ 1274322 w 4097677"/>
              <a:gd name="connsiteY64" fmla="*/ 3953033 h 4760158"/>
              <a:gd name="connsiteX65" fmla="*/ 1372345 w 4097677"/>
              <a:gd name="connsiteY65" fmla="*/ 3920738 h 4760158"/>
              <a:gd name="connsiteX66" fmla="*/ 2000446 w 4097677"/>
              <a:gd name="connsiteY66" fmla="*/ 3903319 h 4760158"/>
              <a:gd name="connsiteX67" fmla="*/ 2040682 w 4097677"/>
              <a:gd name="connsiteY67" fmla="*/ 3904660 h 4760158"/>
              <a:gd name="connsiteX68" fmla="*/ 2070177 w 4097677"/>
              <a:gd name="connsiteY68" fmla="*/ 3911474 h 4760158"/>
              <a:gd name="connsiteX69" fmla="*/ 2082509 w 4097677"/>
              <a:gd name="connsiteY69" fmla="*/ 3949942 h 4760158"/>
              <a:gd name="connsiteX70" fmla="*/ 2056935 w 4097677"/>
              <a:gd name="connsiteY70" fmla="*/ 3967147 h 4760158"/>
              <a:gd name="connsiteX71" fmla="*/ 1998932 w 4097677"/>
              <a:gd name="connsiteY71" fmla="*/ 3973826 h 4760158"/>
              <a:gd name="connsiteX72" fmla="*/ 1949687 w 4097677"/>
              <a:gd name="connsiteY72" fmla="*/ 3934408 h 4760158"/>
              <a:gd name="connsiteX73" fmla="*/ 2000446 w 4097677"/>
              <a:gd name="connsiteY73" fmla="*/ 3903319 h 4760158"/>
              <a:gd name="connsiteX74" fmla="*/ 3054191 w 4097677"/>
              <a:gd name="connsiteY74" fmla="*/ 3700069 h 4760158"/>
              <a:gd name="connsiteX75" fmla="*/ 3106366 w 4097677"/>
              <a:gd name="connsiteY75" fmla="*/ 3743196 h 4760158"/>
              <a:gd name="connsiteX76" fmla="*/ 3158544 w 4097677"/>
              <a:gd name="connsiteY76" fmla="*/ 3786323 h 4760158"/>
              <a:gd name="connsiteX77" fmla="*/ 3165049 w 4097677"/>
              <a:gd name="connsiteY77" fmla="*/ 3874599 h 4760158"/>
              <a:gd name="connsiteX78" fmla="*/ 3178972 w 4097677"/>
              <a:gd name="connsiteY78" fmla="*/ 3957008 h 4760158"/>
              <a:gd name="connsiteX79" fmla="*/ 3139729 w 4097677"/>
              <a:gd name="connsiteY79" fmla="*/ 3975980 h 4760158"/>
              <a:gd name="connsiteX80" fmla="*/ 3094621 w 4097677"/>
              <a:gd name="connsiteY80" fmla="*/ 3987534 h 4760158"/>
              <a:gd name="connsiteX81" fmla="*/ 3069610 w 4097677"/>
              <a:gd name="connsiteY81" fmla="*/ 3971146 h 4760158"/>
              <a:gd name="connsiteX82" fmla="*/ 3014325 w 4097677"/>
              <a:gd name="connsiteY82" fmla="*/ 3954581 h 4760158"/>
              <a:gd name="connsiteX83" fmla="*/ 2966247 w 4097677"/>
              <a:gd name="connsiteY83" fmla="*/ 3905201 h 4760158"/>
              <a:gd name="connsiteX84" fmla="*/ 2956207 w 4097677"/>
              <a:gd name="connsiteY84" fmla="*/ 3789586 h 4760158"/>
              <a:gd name="connsiteX85" fmla="*/ 2977256 w 4097677"/>
              <a:gd name="connsiteY85" fmla="*/ 3724729 h 4760158"/>
              <a:gd name="connsiteX86" fmla="*/ 3054191 w 4097677"/>
              <a:gd name="connsiteY86" fmla="*/ 3700069 h 4760158"/>
              <a:gd name="connsiteX87" fmla="*/ 1847157 w 4097677"/>
              <a:gd name="connsiteY87" fmla="*/ 3659876 h 4760158"/>
              <a:gd name="connsiteX88" fmla="*/ 1887993 w 4097677"/>
              <a:gd name="connsiteY88" fmla="*/ 3684847 h 4760158"/>
              <a:gd name="connsiteX89" fmla="*/ 1925722 w 4097677"/>
              <a:gd name="connsiteY89" fmla="*/ 3736383 h 4760158"/>
              <a:gd name="connsiteX90" fmla="*/ 1885528 w 4097677"/>
              <a:gd name="connsiteY90" fmla="*/ 3792270 h 4760158"/>
              <a:gd name="connsiteX91" fmla="*/ 1809370 w 4097677"/>
              <a:gd name="connsiteY91" fmla="*/ 3810288 h 4760158"/>
              <a:gd name="connsiteX92" fmla="*/ 1747192 w 4097677"/>
              <a:gd name="connsiteY92" fmla="*/ 3708772 h 4760158"/>
              <a:gd name="connsiteX93" fmla="*/ 1813176 w 4097677"/>
              <a:gd name="connsiteY93" fmla="*/ 3662634 h 4760158"/>
              <a:gd name="connsiteX94" fmla="*/ 1830166 w 4097677"/>
              <a:gd name="connsiteY94" fmla="*/ 3661255 h 4760158"/>
              <a:gd name="connsiteX95" fmla="*/ 1847157 w 4097677"/>
              <a:gd name="connsiteY95" fmla="*/ 3659876 h 4760158"/>
              <a:gd name="connsiteX96" fmla="*/ 2842804 w 4097677"/>
              <a:gd name="connsiteY96" fmla="*/ 3608026 h 4760158"/>
              <a:gd name="connsiteX97" fmla="*/ 2903390 w 4097677"/>
              <a:gd name="connsiteY97" fmla="*/ 3665601 h 4760158"/>
              <a:gd name="connsiteX98" fmla="*/ 2942497 w 4097677"/>
              <a:gd name="connsiteY98" fmla="*/ 3734129 h 4760158"/>
              <a:gd name="connsiteX99" fmla="*/ 2914380 w 4097677"/>
              <a:gd name="connsiteY99" fmla="*/ 3744303 h 4760158"/>
              <a:gd name="connsiteX100" fmla="*/ 2862980 w 4097677"/>
              <a:gd name="connsiteY100" fmla="*/ 3694535 h 4760158"/>
              <a:gd name="connsiteX101" fmla="*/ 2842804 w 4097677"/>
              <a:gd name="connsiteY101" fmla="*/ 3608026 h 4760158"/>
              <a:gd name="connsiteX102" fmla="*/ 190092 w 4097677"/>
              <a:gd name="connsiteY102" fmla="*/ 3553584 h 4760158"/>
              <a:gd name="connsiteX103" fmla="*/ 179392 w 4097677"/>
              <a:gd name="connsiteY103" fmla="*/ 3616287 h 4760158"/>
              <a:gd name="connsiteX104" fmla="*/ 158518 w 4097677"/>
              <a:gd name="connsiteY104" fmla="*/ 3650870 h 4760158"/>
              <a:gd name="connsiteX105" fmla="*/ 156363 w 4097677"/>
              <a:gd name="connsiteY105" fmla="*/ 3640519 h 4760158"/>
              <a:gd name="connsiteX106" fmla="*/ 154207 w 4097677"/>
              <a:gd name="connsiteY106" fmla="*/ 3630170 h 4760158"/>
              <a:gd name="connsiteX107" fmla="*/ 138421 w 4097677"/>
              <a:gd name="connsiteY107" fmla="*/ 3678813 h 4760158"/>
              <a:gd name="connsiteX108" fmla="*/ 109352 w 4097677"/>
              <a:gd name="connsiteY108" fmla="*/ 3725903 h 4760158"/>
              <a:gd name="connsiteX109" fmla="*/ 79681 w 4097677"/>
              <a:gd name="connsiteY109" fmla="*/ 3749359 h 4760158"/>
              <a:gd name="connsiteX110" fmla="*/ 55098 w 4097677"/>
              <a:gd name="connsiteY110" fmla="*/ 3786876 h 4760158"/>
              <a:gd name="connsiteX111" fmla="*/ 12709 w 4097677"/>
              <a:gd name="connsiteY111" fmla="*/ 3775186 h 4760158"/>
              <a:gd name="connsiteX112" fmla="*/ 765 w 4097677"/>
              <a:gd name="connsiteY112" fmla="*/ 3733398 h 4760158"/>
              <a:gd name="connsiteX113" fmla="*/ 63000 w 4097677"/>
              <a:gd name="connsiteY113" fmla="*/ 3632966 h 4760158"/>
              <a:gd name="connsiteX114" fmla="*/ 190092 w 4097677"/>
              <a:gd name="connsiteY114" fmla="*/ 3553584 h 4760158"/>
              <a:gd name="connsiteX115" fmla="*/ 1272343 w 4097677"/>
              <a:gd name="connsiteY115" fmla="*/ 3336836 h 4760158"/>
              <a:gd name="connsiteX116" fmla="*/ 1334267 w 4097677"/>
              <a:gd name="connsiteY116" fmla="*/ 3354177 h 4760158"/>
              <a:gd name="connsiteX117" fmla="*/ 1365743 w 4097677"/>
              <a:gd name="connsiteY117" fmla="*/ 3401615 h 4760158"/>
              <a:gd name="connsiteX118" fmla="*/ 1366734 w 4097677"/>
              <a:gd name="connsiteY118" fmla="*/ 3421926 h 4760158"/>
              <a:gd name="connsiteX119" fmla="*/ 1368501 w 4097677"/>
              <a:gd name="connsiteY119" fmla="*/ 3435596 h 4760158"/>
              <a:gd name="connsiteX120" fmla="*/ 1287682 w 4097677"/>
              <a:gd name="connsiteY120" fmla="*/ 3493464 h 4760158"/>
              <a:gd name="connsiteX121" fmla="*/ 1220282 w 4097677"/>
              <a:gd name="connsiteY121" fmla="*/ 3465384 h 4760158"/>
              <a:gd name="connsiteX122" fmla="*/ 1198164 w 4097677"/>
              <a:gd name="connsiteY122" fmla="*/ 3395479 h 4760158"/>
              <a:gd name="connsiteX123" fmla="*/ 1271566 w 4097677"/>
              <a:gd name="connsiteY123" fmla="*/ 3343478 h 4760158"/>
              <a:gd name="connsiteX124" fmla="*/ 3507370 w 4097677"/>
              <a:gd name="connsiteY124" fmla="*/ 3221255 h 4760158"/>
              <a:gd name="connsiteX125" fmla="*/ 3558943 w 4097677"/>
              <a:gd name="connsiteY125" fmla="*/ 3240750 h 4760158"/>
              <a:gd name="connsiteX126" fmla="*/ 3546653 w 4097677"/>
              <a:gd name="connsiteY126" fmla="*/ 3259508 h 4760158"/>
              <a:gd name="connsiteX127" fmla="*/ 3514438 w 4097677"/>
              <a:gd name="connsiteY127" fmla="*/ 3275935 h 4760158"/>
              <a:gd name="connsiteX128" fmla="*/ 3507370 w 4097677"/>
              <a:gd name="connsiteY128" fmla="*/ 3221255 h 4760158"/>
              <a:gd name="connsiteX129" fmla="*/ 3792153 w 4097677"/>
              <a:gd name="connsiteY129" fmla="*/ 3057514 h 4760158"/>
              <a:gd name="connsiteX130" fmla="*/ 3809746 w 4097677"/>
              <a:gd name="connsiteY130" fmla="*/ 3079767 h 4760158"/>
              <a:gd name="connsiteX131" fmla="*/ 3805863 w 4097677"/>
              <a:gd name="connsiteY131" fmla="*/ 3112973 h 4760158"/>
              <a:gd name="connsiteX132" fmla="*/ 3783610 w 4097677"/>
              <a:gd name="connsiteY132" fmla="*/ 3130566 h 4760158"/>
              <a:gd name="connsiteX133" fmla="*/ 3753725 w 4097677"/>
              <a:gd name="connsiteY133" fmla="*/ 3127070 h 4760158"/>
              <a:gd name="connsiteX134" fmla="*/ 3753511 w 4097677"/>
              <a:gd name="connsiteY134" fmla="*/ 3100118 h 4760158"/>
              <a:gd name="connsiteX135" fmla="*/ 3792153 w 4097677"/>
              <a:gd name="connsiteY135" fmla="*/ 3057514 h 4760158"/>
              <a:gd name="connsiteX136" fmla="*/ 1006660 w 4097677"/>
              <a:gd name="connsiteY136" fmla="*/ 2672970 h 4760158"/>
              <a:gd name="connsiteX137" fmla="*/ 1081304 w 4097677"/>
              <a:gd name="connsiteY137" fmla="*/ 2725457 h 4760158"/>
              <a:gd name="connsiteX138" fmla="*/ 1152840 w 4097677"/>
              <a:gd name="connsiteY138" fmla="*/ 2804508 h 4760158"/>
              <a:gd name="connsiteX139" fmla="*/ 1134685 w 4097677"/>
              <a:gd name="connsiteY139" fmla="*/ 2815848 h 4760158"/>
              <a:gd name="connsiteX140" fmla="*/ 1122394 w 4097677"/>
              <a:gd name="connsiteY140" fmla="*/ 2834606 h 4760158"/>
              <a:gd name="connsiteX141" fmla="*/ 1059517 w 4097677"/>
              <a:gd name="connsiteY141" fmla="*/ 2854180 h 4760158"/>
              <a:gd name="connsiteX142" fmla="*/ 957145 w 4097677"/>
              <a:gd name="connsiteY142" fmla="*/ 2808548 h 4760158"/>
              <a:gd name="connsiteX143" fmla="*/ 913337 w 4097677"/>
              <a:gd name="connsiteY143" fmla="*/ 2722642 h 4760158"/>
              <a:gd name="connsiteX144" fmla="*/ 937532 w 4097677"/>
              <a:gd name="connsiteY144" fmla="*/ 2688447 h 4760158"/>
              <a:gd name="connsiteX145" fmla="*/ 1006660 w 4097677"/>
              <a:gd name="connsiteY145" fmla="*/ 2672970 h 4760158"/>
              <a:gd name="connsiteX146" fmla="*/ 3243241 w 4097677"/>
              <a:gd name="connsiteY146" fmla="*/ 2544105 h 4760158"/>
              <a:gd name="connsiteX147" fmla="*/ 3269455 w 4097677"/>
              <a:gd name="connsiteY147" fmla="*/ 2607756 h 4760158"/>
              <a:gd name="connsiteX148" fmla="*/ 3201491 w 4097677"/>
              <a:gd name="connsiteY148" fmla="*/ 2613271 h 4760158"/>
              <a:gd name="connsiteX149" fmla="*/ 3186831 w 4097677"/>
              <a:gd name="connsiteY149" fmla="*/ 2594727 h 4760158"/>
              <a:gd name="connsiteX150" fmla="*/ 3188559 w 4097677"/>
              <a:gd name="connsiteY150" fmla="*/ 2551172 h 4760158"/>
              <a:gd name="connsiteX151" fmla="*/ 3243241 w 4097677"/>
              <a:gd name="connsiteY151" fmla="*/ 2544105 h 4760158"/>
              <a:gd name="connsiteX152" fmla="*/ 3969517 w 4097677"/>
              <a:gd name="connsiteY152" fmla="*/ 2519513 h 4760158"/>
              <a:gd name="connsiteX153" fmla="*/ 3991984 w 4097677"/>
              <a:gd name="connsiteY153" fmla="*/ 2528872 h 4760158"/>
              <a:gd name="connsiteX154" fmla="*/ 4007809 w 4097677"/>
              <a:gd name="connsiteY154" fmla="*/ 2537456 h 4760158"/>
              <a:gd name="connsiteX155" fmla="*/ 4015228 w 4097677"/>
              <a:gd name="connsiteY155" fmla="*/ 2531591 h 4760158"/>
              <a:gd name="connsiteX156" fmla="*/ 4030063 w 4097677"/>
              <a:gd name="connsiteY156" fmla="*/ 2519861 h 4760158"/>
              <a:gd name="connsiteX157" fmla="*/ 4073443 w 4097677"/>
              <a:gd name="connsiteY157" fmla="*/ 2551863 h 4760158"/>
              <a:gd name="connsiteX158" fmla="*/ 4097677 w 4097677"/>
              <a:gd name="connsiteY158" fmla="*/ 2574892 h 4760158"/>
              <a:gd name="connsiteX159" fmla="*/ 4090647 w 4097677"/>
              <a:gd name="connsiteY159" fmla="*/ 2577436 h 4760158"/>
              <a:gd name="connsiteX160" fmla="*/ 4083619 w 4097677"/>
              <a:gd name="connsiteY160" fmla="*/ 2579980 h 4760158"/>
              <a:gd name="connsiteX161" fmla="*/ 4076201 w 4097677"/>
              <a:gd name="connsiteY161" fmla="*/ 2585845 h 4760158"/>
              <a:gd name="connsiteX162" fmla="*/ 4023072 w 4097677"/>
              <a:gd name="connsiteY162" fmla="*/ 2579631 h 4760158"/>
              <a:gd name="connsiteX163" fmla="*/ 3984780 w 4097677"/>
              <a:gd name="connsiteY163" fmla="*/ 2561688 h 4760158"/>
              <a:gd name="connsiteX164" fmla="*/ 3962099 w 4097677"/>
              <a:gd name="connsiteY164" fmla="*/ 2525377 h 4760158"/>
              <a:gd name="connsiteX165" fmla="*/ 3969517 w 4097677"/>
              <a:gd name="connsiteY165" fmla="*/ 2519513 h 4760158"/>
              <a:gd name="connsiteX166" fmla="*/ 623733 w 4097677"/>
              <a:gd name="connsiteY166" fmla="*/ 2493550 h 4760158"/>
              <a:gd name="connsiteX167" fmla="*/ 642879 w 4097677"/>
              <a:gd name="connsiteY167" fmla="*/ 2502520 h 4760158"/>
              <a:gd name="connsiteX168" fmla="*/ 686822 w 4097677"/>
              <a:gd name="connsiteY168" fmla="*/ 2500929 h 4760158"/>
              <a:gd name="connsiteX169" fmla="*/ 724123 w 4097677"/>
              <a:gd name="connsiteY169" fmla="*/ 2498559 h 4760158"/>
              <a:gd name="connsiteX170" fmla="*/ 783719 w 4097677"/>
              <a:gd name="connsiteY170" fmla="*/ 2535823 h 4760158"/>
              <a:gd name="connsiteX171" fmla="*/ 804671 w 4097677"/>
              <a:gd name="connsiteY171" fmla="*/ 2615688 h 4760158"/>
              <a:gd name="connsiteX172" fmla="*/ 762709 w 4097677"/>
              <a:gd name="connsiteY172" fmla="*/ 2657904 h 4760158"/>
              <a:gd name="connsiteX173" fmla="*/ 704706 w 4097677"/>
              <a:gd name="connsiteY173" fmla="*/ 2664585 h 4760158"/>
              <a:gd name="connsiteX174" fmla="*/ 587499 w 4097677"/>
              <a:gd name="connsiteY174" fmla="*/ 2630679 h 4760158"/>
              <a:gd name="connsiteX175" fmla="*/ 544468 w 4097677"/>
              <a:gd name="connsiteY175" fmla="*/ 2538133 h 4760158"/>
              <a:gd name="connsiteX176" fmla="*/ 623733 w 4097677"/>
              <a:gd name="connsiteY176" fmla="*/ 2493550 h 4760158"/>
              <a:gd name="connsiteX177" fmla="*/ 232632 w 4097677"/>
              <a:gd name="connsiteY177" fmla="*/ 2067459 h 4760158"/>
              <a:gd name="connsiteX178" fmla="*/ 289468 w 4097677"/>
              <a:gd name="connsiteY178" fmla="*/ 2070740 h 4760158"/>
              <a:gd name="connsiteX179" fmla="*/ 387959 w 4097677"/>
              <a:gd name="connsiteY179" fmla="*/ 2149577 h 4760158"/>
              <a:gd name="connsiteX180" fmla="*/ 348325 w 4097677"/>
              <a:gd name="connsiteY180" fmla="*/ 2171869 h 4760158"/>
              <a:gd name="connsiteX181" fmla="*/ 290324 w 4097677"/>
              <a:gd name="connsiteY181" fmla="*/ 2178549 h 4760158"/>
              <a:gd name="connsiteX182" fmla="*/ 224691 w 4097677"/>
              <a:gd name="connsiteY182" fmla="*/ 2164142 h 4760158"/>
              <a:gd name="connsiteX183" fmla="*/ 180883 w 4097677"/>
              <a:gd name="connsiteY183" fmla="*/ 2078235 h 4760158"/>
              <a:gd name="connsiteX184" fmla="*/ 232632 w 4097677"/>
              <a:gd name="connsiteY184" fmla="*/ 2067459 h 4760158"/>
              <a:gd name="connsiteX185" fmla="*/ 3269414 w 4097677"/>
              <a:gd name="connsiteY185" fmla="*/ 1974957 h 4760158"/>
              <a:gd name="connsiteX186" fmla="*/ 3360660 w 4097677"/>
              <a:gd name="connsiteY186" fmla="*/ 2029386 h 4760158"/>
              <a:gd name="connsiteX187" fmla="*/ 3406624 w 4097677"/>
              <a:gd name="connsiteY187" fmla="*/ 2125643 h 4760158"/>
              <a:gd name="connsiteX188" fmla="*/ 3371864 w 4097677"/>
              <a:gd name="connsiteY188" fmla="*/ 2135041 h 4760158"/>
              <a:gd name="connsiteX189" fmla="*/ 3327707 w 4097677"/>
              <a:gd name="connsiteY189" fmla="*/ 2109681 h 4760158"/>
              <a:gd name="connsiteX190" fmla="*/ 3279239 w 4097677"/>
              <a:gd name="connsiteY190" fmla="*/ 2063622 h 4760158"/>
              <a:gd name="connsiteX191" fmla="*/ 3269414 w 4097677"/>
              <a:gd name="connsiteY191" fmla="*/ 1974957 h 4760158"/>
              <a:gd name="connsiteX192" fmla="*/ 3213529 w 4097677"/>
              <a:gd name="connsiteY192" fmla="*/ 1934763 h 4760158"/>
              <a:gd name="connsiteX193" fmla="*/ 3236986 w 4097677"/>
              <a:gd name="connsiteY193" fmla="*/ 1964434 h 4760158"/>
              <a:gd name="connsiteX194" fmla="*/ 3208092 w 4097677"/>
              <a:gd name="connsiteY194" fmla="*/ 1981250 h 4760158"/>
              <a:gd name="connsiteX195" fmla="*/ 3188169 w 4097677"/>
              <a:gd name="connsiteY195" fmla="*/ 1978920 h 4760158"/>
              <a:gd name="connsiteX196" fmla="*/ 3194596 w 4097677"/>
              <a:gd name="connsiteY196" fmla="*/ 1952744 h 4760158"/>
              <a:gd name="connsiteX197" fmla="*/ 3213529 w 4097677"/>
              <a:gd name="connsiteY197" fmla="*/ 1934763 h 4760158"/>
              <a:gd name="connsiteX198" fmla="*/ 2959189 w 4097677"/>
              <a:gd name="connsiteY198" fmla="*/ 1864626 h 4760158"/>
              <a:gd name="connsiteX199" fmla="*/ 2939908 w 4097677"/>
              <a:gd name="connsiteY199" fmla="*/ 1943152 h 4760158"/>
              <a:gd name="connsiteX200" fmla="*/ 2926490 w 4097677"/>
              <a:gd name="connsiteY200" fmla="*/ 2029096 h 4760158"/>
              <a:gd name="connsiteX201" fmla="*/ 2926492 w 4097677"/>
              <a:gd name="connsiteY201" fmla="*/ 2029095 h 4760158"/>
              <a:gd name="connsiteX202" fmla="*/ 2939910 w 4097677"/>
              <a:gd name="connsiteY202" fmla="*/ 1943153 h 4760158"/>
              <a:gd name="connsiteX203" fmla="*/ 2959191 w 4097677"/>
              <a:gd name="connsiteY203" fmla="*/ 1864626 h 4760158"/>
              <a:gd name="connsiteX204" fmla="*/ 2388523 w 4097677"/>
              <a:gd name="connsiteY204" fmla="*/ 182239 h 4760158"/>
              <a:gd name="connsiteX205" fmla="*/ 2509868 w 4097677"/>
              <a:gd name="connsiteY205" fmla="*/ 267115 h 4760158"/>
              <a:gd name="connsiteX206" fmla="*/ 2584725 w 4097677"/>
              <a:gd name="connsiteY206" fmla="*/ 346555 h 4760158"/>
              <a:gd name="connsiteX207" fmla="*/ 2667174 w 4097677"/>
              <a:gd name="connsiteY207" fmla="*/ 389858 h 4760158"/>
              <a:gd name="connsiteX208" fmla="*/ 2796110 w 4097677"/>
              <a:gd name="connsiteY208" fmla="*/ 438596 h 4760158"/>
              <a:gd name="connsiteX209" fmla="*/ 2857473 w 4097677"/>
              <a:gd name="connsiteY209" fmla="*/ 489529 h 4760158"/>
              <a:gd name="connsiteX210" fmla="*/ 3013362 w 4097677"/>
              <a:gd name="connsiteY210" fmla="*/ 538055 h 4760158"/>
              <a:gd name="connsiteX211" fmla="*/ 3146608 w 4097677"/>
              <a:gd name="connsiteY211" fmla="*/ 607495 h 4760158"/>
              <a:gd name="connsiteX212" fmla="*/ 3196495 w 4097677"/>
              <a:gd name="connsiteY212" fmla="*/ 727770 h 4760158"/>
              <a:gd name="connsiteX213" fmla="*/ 3239739 w 4097677"/>
              <a:gd name="connsiteY213" fmla="*/ 847269 h 4760158"/>
              <a:gd name="connsiteX214" fmla="*/ 3353064 w 4097677"/>
              <a:gd name="connsiteY214" fmla="*/ 914379 h 4760158"/>
              <a:gd name="connsiteX215" fmla="*/ 3432717 w 4097677"/>
              <a:gd name="connsiteY215" fmla="*/ 866473 h 4760158"/>
              <a:gd name="connsiteX216" fmla="*/ 3525652 w 4097677"/>
              <a:gd name="connsiteY216" fmla="*/ 820123 h 4760158"/>
              <a:gd name="connsiteX217" fmla="*/ 3545574 w 4097677"/>
              <a:gd name="connsiteY217" fmla="*/ 822452 h 4760158"/>
              <a:gd name="connsiteX218" fmla="*/ 3579343 w 4097677"/>
              <a:gd name="connsiteY218" fmla="*/ 792742 h 4760158"/>
              <a:gd name="connsiteX219" fmla="*/ 3623286 w 4097677"/>
              <a:gd name="connsiteY219" fmla="*/ 791149 h 4760158"/>
              <a:gd name="connsiteX220" fmla="*/ 3624840 w 4097677"/>
              <a:gd name="connsiteY220" fmla="*/ 777868 h 4760158"/>
              <a:gd name="connsiteX221" fmla="*/ 3664297 w 4097677"/>
              <a:gd name="connsiteY221" fmla="*/ 785849 h 4760158"/>
              <a:gd name="connsiteX222" fmla="*/ 3717037 w 4097677"/>
              <a:gd name="connsiteY222" fmla="*/ 795383 h 4760158"/>
              <a:gd name="connsiteX223" fmla="*/ 3804321 w 4097677"/>
              <a:gd name="connsiteY223" fmla="*/ 768565 h 4760158"/>
              <a:gd name="connsiteX224" fmla="*/ 3878323 w 4097677"/>
              <a:gd name="connsiteY224" fmla="*/ 740196 h 4760158"/>
              <a:gd name="connsiteX225" fmla="*/ 3738727 w 4097677"/>
              <a:gd name="connsiteY225" fmla="*/ 811383 h 4760158"/>
              <a:gd name="connsiteX226" fmla="*/ 3649500 w 4097677"/>
              <a:gd name="connsiteY226" fmla="*/ 854803 h 4760158"/>
              <a:gd name="connsiteX227" fmla="*/ 3655365 w 4097677"/>
              <a:gd name="connsiteY227" fmla="*/ 862219 h 4760158"/>
              <a:gd name="connsiteX228" fmla="*/ 3506369 w 4097677"/>
              <a:gd name="connsiteY228" fmla="*/ 898649 h 4760158"/>
              <a:gd name="connsiteX229" fmla="*/ 3423785 w 4097677"/>
              <a:gd name="connsiteY229" fmla="*/ 942845 h 4760158"/>
              <a:gd name="connsiteX230" fmla="*/ 3417920 w 4097677"/>
              <a:gd name="connsiteY230" fmla="*/ 935427 h 4760158"/>
              <a:gd name="connsiteX231" fmla="*/ 3394114 w 4097677"/>
              <a:gd name="connsiteY231" fmla="*/ 966303 h 4760158"/>
              <a:gd name="connsiteX232" fmla="*/ 3353492 w 4097677"/>
              <a:gd name="connsiteY232" fmla="*/ 968282 h 4760158"/>
              <a:gd name="connsiteX233" fmla="*/ 3308596 w 4097677"/>
              <a:gd name="connsiteY233" fmla="*/ 1006788 h 4760158"/>
              <a:gd name="connsiteX234" fmla="*/ 3272751 w 4097677"/>
              <a:gd name="connsiteY234" fmla="*/ 1140599 h 4760158"/>
              <a:gd name="connsiteX235" fmla="*/ 3288189 w 4097677"/>
              <a:gd name="connsiteY235" fmla="*/ 1152503 h 4760158"/>
              <a:gd name="connsiteX236" fmla="*/ 3309491 w 4097677"/>
              <a:gd name="connsiteY236" fmla="*/ 1171823 h 4760158"/>
              <a:gd name="connsiteX237" fmla="*/ 3332947 w 4097677"/>
              <a:gd name="connsiteY237" fmla="*/ 1201494 h 4760158"/>
              <a:gd name="connsiteX238" fmla="*/ 3325530 w 4097677"/>
              <a:gd name="connsiteY238" fmla="*/ 1207359 h 4760158"/>
              <a:gd name="connsiteX239" fmla="*/ 3318889 w 4097677"/>
              <a:gd name="connsiteY239" fmla="*/ 1206582 h 4760158"/>
              <a:gd name="connsiteX240" fmla="*/ 3351318 w 4097677"/>
              <a:gd name="connsiteY240" fmla="*/ 1217108 h 4760158"/>
              <a:gd name="connsiteX241" fmla="*/ 3414581 w 4097677"/>
              <a:gd name="connsiteY241" fmla="*/ 1194213 h 4760158"/>
              <a:gd name="connsiteX242" fmla="*/ 3484487 w 4097677"/>
              <a:gd name="connsiteY242" fmla="*/ 1172095 h 4760158"/>
              <a:gd name="connsiteX243" fmla="*/ 3533732 w 4097677"/>
              <a:gd name="connsiteY243" fmla="*/ 1211514 h 4760158"/>
              <a:gd name="connsiteX244" fmla="*/ 3560373 w 4097677"/>
              <a:gd name="connsiteY244" fmla="*/ 1329071 h 4760158"/>
              <a:gd name="connsiteX245" fmla="*/ 3526430 w 4097677"/>
              <a:gd name="connsiteY245" fmla="*/ 1389054 h 4760158"/>
              <a:gd name="connsiteX246" fmla="*/ 3467264 w 4097677"/>
              <a:gd name="connsiteY246" fmla="*/ 1405695 h 4760158"/>
              <a:gd name="connsiteX247" fmla="*/ 3412970 w 4097677"/>
              <a:gd name="connsiteY247" fmla="*/ 1409444 h 4760158"/>
              <a:gd name="connsiteX248" fmla="*/ 3387008 w 4097677"/>
              <a:gd name="connsiteY248" fmla="*/ 1429969 h 4760158"/>
              <a:gd name="connsiteX249" fmla="*/ 3413787 w 4097677"/>
              <a:gd name="connsiteY249" fmla="*/ 1460027 h 4760158"/>
              <a:gd name="connsiteX250" fmla="*/ 3476313 w 4097677"/>
              <a:gd name="connsiteY250" fmla="*/ 1501000 h 4760158"/>
              <a:gd name="connsiteX251" fmla="*/ 3536898 w 4097677"/>
              <a:gd name="connsiteY251" fmla="*/ 1558574 h 4760158"/>
              <a:gd name="connsiteX252" fmla="*/ 3557072 w 4097677"/>
              <a:gd name="connsiteY252" fmla="*/ 1645081 h 4760158"/>
              <a:gd name="connsiteX253" fmla="*/ 3467070 w 4097677"/>
              <a:gd name="connsiteY253" fmla="*/ 1695141 h 4760158"/>
              <a:gd name="connsiteX254" fmla="*/ 3327046 w 4097677"/>
              <a:gd name="connsiteY254" fmla="*/ 1712425 h 4760158"/>
              <a:gd name="connsiteX255" fmla="*/ 3296172 w 4097677"/>
              <a:gd name="connsiteY255" fmla="*/ 1688618 h 4760158"/>
              <a:gd name="connsiteX256" fmla="*/ 3252015 w 4097677"/>
              <a:gd name="connsiteY256" fmla="*/ 1663259 h 4760158"/>
              <a:gd name="connsiteX257" fmla="*/ 3225877 w 4097677"/>
              <a:gd name="connsiteY257" fmla="*/ 1714055 h 4760158"/>
              <a:gd name="connsiteX258" fmla="*/ 3207935 w 4097677"/>
              <a:gd name="connsiteY258" fmla="*/ 1752349 h 4760158"/>
              <a:gd name="connsiteX259" fmla="*/ 3192148 w 4097677"/>
              <a:gd name="connsiteY259" fmla="*/ 1800992 h 4760158"/>
              <a:gd name="connsiteX260" fmla="*/ 3179897 w 4097677"/>
              <a:gd name="connsiteY260" fmla="*/ 1876974 h 4760158"/>
              <a:gd name="connsiteX261" fmla="*/ 3195159 w 4097677"/>
              <a:gd name="connsiteY261" fmla="*/ 1919150 h 4760158"/>
              <a:gd name="connsiteX262" fmla="*/ 3135468 w 4097677"/>
              <a:gd name="connsiteY262" fmla="*/ 2026610 h 4760158"/>
              <a:gd name="connsiteX263" fmla="*/ 3057970 w 4097677"/>
              <a:gd name="connsiteY263" fmla="*/ 2084866 h 4760158"/>
              <a:gd name="connsiteX264" fmla="*/ 2988668 w 4097677"/>
              <a:gd name="connsiteY264" fmla="*/ 2130615 h 4760158"/>
              <a:gd name="connsiteX265" fmla="*/ 2947695 w 4097677"/>
              <a:gd name="connsiteY265" fmla="*/ 2193141 h 4760158"/>
              <a:gd name="connsiteX266" fmla="*/ 2941830 w 4097677"/>
              <a:gd name="connsiteY266" fmla="*/ 2185724 h 4760158"/>
              <a:gd name="connsiteX267" fmla="*/ 2936744 w 4097677"/>
              <a:gd name="connsiteY267" fmla="*/ 2171665 h 4760158"/>
              <a:gd name="connsiteX268" fmla="*/ 2929325 w 4097677"/>
              <a:gd name="connsiteY268" fmla="*/ 2177529 h 4760158"/>
              <a:gd name="connsiteX269" fmla="*/ 2925442 w 4097677"/>
              <a:gd name="connsiteY269" fmla="*/ 2210734 h 4760158"/>
              <a:gd name="connsiteX270" fmla="*/ 2930956 w 4097677"/>
              <a:gd name="connsiteY270" fmla="*/ 2278699 h 4760158"/>
              <a:gd name="connsiteX271" fmla="*/ 2950530 w 4097677"/>
              <a:gd name="connsiteY271" fmla="*/ 2341574 h 4760158"/>
              <a:gd name="connsiteX272" fmla="*/ 3096593 w 4097677"/>
              <a:gd name="connsiteY272" fmla="*/ 2301435 h 4760158"/>
              <a:gd name="connsiteX273" fmla="*/ 3239122 w 4097677"/>
              <a:gd name="connsiteY273" fmla="*/ 2233957 h 4760158"/>
              <a:gd name="connsiteX274" fmla="*/ 3265512 w 4097677"/>
              <a:gd name="connsiteY274" fmla="*/ 2267338 h 4760158"/>
              <a:gd name="connsiteX275" fmla="*/ 3287242 w 4097677"/>
              <a:gd name="connsiteY275" fmla="*/ 2340563 h 4760158"/>
              <a:gd name="connsiteX276" fmla="*/ 3264989 w 4097677"/>
              <a:gd name="connsiteY276" fmla="*/ 2358156 h 4760158"/>
              <a:gd name="connsiteX277" fmla="*/ 3266754 w 4097677"/>
              <a:gd name="connsiteY277" fmla="*/ 2371826 h 4760158"/>
              <a:gd name="connsiteX278" fmla="*/ 3268522 w 4097677"/>
              <a:gd name="connsiteY278" fmla="*/ 2385497 h 4760158"/>
              <a:gd name="connsiteX279" fmla="*/ 3242948 w 4097677"/>
              <a:gd name="connsiteY279" fmla="*/ 2402702 h 4760158"/>
              <a:gd name="connsiteX280" fmla="*/ 3211511 w 4097677"/>
              <a:gd name="connsiteY280" fmla="*/ 2412488 h 4760158"/>
              <a:gd name="connsiteX281" fmla="*/ 3154071 w 4097677"/>
              <a:gd name="connsiteY281" fmla="*/ 2385574 h 4760158"/>
              <a:gd name="connsiteX282" fmla="*/ 3096633 w 4097677"/>
              <a:gd name="connsiteY282" fmla="*/ 2358661 h 4760158"/>
              <a:gd name="connsiteX283" fmla="*/ 3043330 w 4097677"/>
              <a:gd name="connsiteY283" fmla="*/ 2382721 h 4760158"/>
              <a:gd name="connsiteX284" fmla="*/ 3006843 w 4097677"/>
              <a:gd name="connsiteY284" fmla="*/ 2435674 h 4760158"/>
              <a:gd name="connsiteX285" fmla="*/ 3083895 w 4097677"/>
              <a:gd name="connsiteY285" fmla="*/ 2582688 h 4760158"/>
              <a:gd name="connsiteX286" fmla="*/ 3088497 w 4097677"/>
              <a:gd name="connsiteY286" fmla="*/ 2744791 h 4760158"/>
              <a:gd name="connsiteX287" fmla="*/ 3079605 w 4097677"/>
              <a:gd name="connsiteY287" fmla="*/ 2878387 h 4760158"/>
              <a:gd name="connsiteX288" fmla="*/ 3109528 w 4097677"/>
              <a:gd name="connsiteY288" fmla="*/ 2939108 h 4760158"/>
              <a:gd name="connsiteX289" fmla="*/ 3149375 w 4097677"/>
              <a:gd name="connsiteY289" fmla="*/ 2943769 h 4760158"/>
              <a:gd name="connsiteX290" fmla="*/ 3160112 w 4097677"/>
              <a:gd name="connsiteY290" fmla="*/ 2938292 h 4760158"/>
              <a:gd name="connsiteX291" fmla="*/ 3197416 w 4097677"/>
              <a:gd name="connsiteY291" fmla="*/ 2935922 h 4760158"/>
              <a:gd name="connsiteX292" fmla="*/ 3191551 w 4097677"/>
              <a:gd name="connsiteY292" fmla="*/ 2928506 h 4760158"/>
              <a:gd name="connsiteX293" fmla="*/ 3286855 w 4097677"/>
              <a:gd name="connsiteY293" fmla="*/ 2919457 h 4760158"/>
              <a:gd name="connsiteX294" fmla="*/ 3357537 w 4097677"/>
              <a:gd name="connsiteY294" fmla="*/ 2890698 h 4760158"/>
              <a:gd name="connsiteX295" fmla="*/ 3398896 w 4097677"/>
              <a:gd name="connsiteY295" fmla="*/ 2824850 h 4760158"/>
              <a:gd name="connsiteX296" fmla="*/ 3425635 w 4097677"/>
              <a:gd name="connsiteY296" fmla="*/ 2797685 h 4760158"/>
              <a:gd name="connsiteX297" fmla="*/ 3476608 w 4097677"/>
              <a:gd name="connsiteY297" fmla="*/ 2793548 h 4760158"/>
              <a:gd name="connsiteX298" fmla="*/ 3544222 w 4097677"/>
              <a:gd name="connsiteY298" fmla="*/ 2848579 h 4760158"/>
              <a:gd name="connsiteX299" fmla="*/ 3508338 w 4097677"/>
              <a:gd name="connsiteY299" fmla="*/ 2925164 h 4760158"/>
              <a:gd name="connsiteX300" fmla="*/ 3409150 w 4097677"/>
              <a:gd name="connsiteY300" fmla="*/ 2967418 h 4760158"/>
              <a:gd name="connsiteX301" fmla="*/ 3376722 w 4097677"/>
              <a:gd name="connsiteY301" fmla="*/ 2956893 h 4760158"/>
              <a:gd name="connsiteX302" fmla="*/ 3347226 w 4097677"/>
              <a:gd name="connsiteY302" fmla="*/ 2950079 h 4760158"/>
              <a:gd name="connsiteX303" fmla="*/ 3317729 w 4097677"/>
              <a:gd name="connsiteY303" fmla="*/ 2943263 h 4760158"/>
              <a:gd name="connsiteX304" fmla="*/ 3289611 w 4097677"/>
              <a:gd name="connsiteY304" fmla="*/ 2953438 h 4760158"/>
              <a:gd name="connsiteX305" fmla="*/ 3253300 w 4097677"/>
              <a:gd name="connsiteY305" fmla="*/ 2976119 h 4760158"/>
              <a:gd name="connsiteX306" fmla="*/ 3247436 w 4097677"/>
              <a:gd name="connsiteY306" fmla="*/ 2968700 h 4760158"/>
              <a:gd name="connsiteX307" fmla="*/ 3194132 w 4097677"/>
              <a:gd name="connsiteY307" fmla="*/ 2992760 h 4760158"/>
              <a:gd name="connsiteX308" fmla="*/ 3103353 w 4097677"/>
              <a:gd name="connsiteY308" fmla="*/ 3049461 h 4760158"/>
              <a:gd name="connsiteX309" fmla="*/ 3002612 w 4097677"/>
              <a:gd name="connsiteY309" fmla="*/ 3104997 h 4760158"/>
              <a:gd name="connsiteX310" fmla="*/ 2919426 w 4097677"/>
              <a:gd name="connsiteY310" fmla="*/ 3125562 h 4760158"/>
              <a:gd name="connsiteX311" fmla="*/ 2885443 w 4097677"/>
              <a:gd name="connsiteY311" fmla="*/ 3128320 h 4760158"/>
              <a:gd name="connsiteX312" fmla="*/ 2909678 w 4097677"/>
              <a:gd name="connsiteY312" fmla="*/ 3151350 h 4760158"/>
              <a:gd name="connsiteX313" fmla="*/ 2930028 w 4097677"/>
              <a:gd name="connsiteY313" fmla="*/ 3207583 h 4760158"/>
              <a:gd name="connsiteX314" fmla="*/ 2879658 w 4097677"/>
              <a:gd name="connsiteY314" fmla="*/ 3235352 h 4760158"/>
              <a:gd name="connsiteX315" fmla="*/ 2847617 w 4097677"/>
              <a:gd name="connsiteY315" fmla="*/ 3221506 h 4760158"/>
              <a:gd name="connsiteX316" fmla="*/ 2817131 w 4097677"/>
              <a:gd name="connsiteY316" fmla="*/ 3194379 h 4760158"/>
              <a:gd name="connsiteX317" fmla="*/ 2787674 w 4097677"/>
              <a:gd name="connsiteY317" fmla="*/ 3244789 h 4760158"/>
              <a:gd name="connsiteX318" fmla="*/ 2764856 w 4097677"/>
              <a:gd name="connsiteY318" fmla="*/ 3295976 h 4760158"/>
              <a:gd name="connsiteX319" fmla="*/ 2783480 w 4097677"/>
              <a:gd name="connsiteY319" fmla="*/ 3395765 h 4760158"/>
              <a:gd name="connsiteX320" fmla="*/ 2809170 w 4097677"/>
              <a:gd name="connsiteY320" fmla="*/ 3550237 h 4760158"/>
              <a:gd name="connsiteX321" fmla="*/ 2749576 w 4097677"/>
              <a:gd name="connsiteY321" fmla="*/ 3512973 h 4760158"/>
              <a:gd name="connsiteX322" fmla="*/ 2703263 w 4097677"/>
              <a:gd name="connsiteY322" fmla="*/ 3477263 h 4760158"/>
              <a:gd name="connsiteX323" fmla="*/ 2699729 w 4097677"/>
              <a:gd name="connsiteY323" fmla="*/ 3449924 h 4760158"/>
              <a:gd name="connsiteX324" fmla="*/ 2606192 w 4097677"/>
              <a:gd name="connsiteY324" fmla="*/ 3472642 h 4760158"/>
              <a:gd name="connsiteX325" fmla="*/ 2541977 w 4097677"/>
              <a:gd name="connsiteY325" fmla="*/ 3532450 h 4760158"/>
              <a:gd name="connsiteX326" fmla="*/ 2547705 w 4097677"/>
              <a:gd name="connsiteY326" fmla="*/ 3627366 h 4760158"/>
              <a:gd name="connsiteX327" fmla="*/ 2581725 w 4097677"/>
              <a:gd name="connsiteY327" fmla="*/ 3681834 h 4760158"/>
              <a:gd name="connsiteX328" fmla="*/ 2614971 w 4097677"/>
              <a:gd name="connsiteY328" fmla="*/ 3742942 h 4760158"/>
              <a:gd name="connsiteX329" fmla="*/ 2617592 w 4097677"/>
              <a:gd name="connsiteY329" fmla="*/ 3864422 h 4760158"/>
              <a:gd name="connsiteX330" fmla="*/ 2613495 w 4097677"/>
              <a:gd name="connsiteY330" fmla="*/ 3870675 h 4760158"/>
              <a:gd name="connsiteX331" fmla="*/ 2602756 w 4097677"/>
              <a:gd name="connsiteY331" fmla="*/ 3876152 h 4760158"/>
              <a:gd name="connsiteX332" fmla="*/ 2569512 w 4097677"/>
              <a:gd name="connsiteY332" fmla="*/ 3815042 h 4760158"/>
              <a:gd name="connsiteX333" fmla="*/ 2551278 w 4097677"/>
              <a:gd name="connsiteY333" fmla="*/ 3711933 h 4760158"/>
              <a:gd name="connsiteX334" fmla="*/ 2512345 w 4097677"/>
              <a:gd name="connsiteY334" fmla="*/ 3613134 h 4760158"/>
              <a:gd name="connsiteX335" fmla="*/ 2411137 w 4097677"/>
              <a:gd name="connsiteY335" fmla="*/ 3557538 h 4760158"/>
              <a:gd name="connsiteX336" fmla="*/ 2275987 w 4097677"/>
              <a:gd name="connsiteY336" fmla="*/ 3561929 h 4760158"/>
              <a:gd name="connsiteX337" fmla="*/ 2183227 w 4097677"/>
              <a:gd name="connsiteY337" fmla="*/ 3578006 h 4760158"/>
              <a:gd name="connsiteX338" fmla="*/ 2141265 w 4097677"/>
              <a:gd name="connsiteY338" fmla="*/ 3620221 h 4760158"/>
              <a:gd name="connsiteX339" fmla="*/ 2146565 w 4097677"/>
              <a:gd name="connsiteY339" fmla="*/ 3661233 h 4760158"/>
              <a:gd name="connsiteX340" fmla="*/ 2149537 w 4097677"/>
              <a:gd name="connsiteY340" fmla="*/ 3722167 h 4760158"/>
              <a:gd name="connsiteX341" fmla="*/ 2119089 w 4097677"/>
              <a:gd name="connsiteY341" fmla="*/ 3752266 h 4760158"/>
              <a:gd name="connsiteX342" fmla="*/ 2091748 w 4097677"/>
              <a:gd name="connsiteY342" fmla="*/ 3755799 h 4760158"/>
              <a:gd name="connsiteX343" fmla="*/ 2017706 w 4097677"/>
              <a:gd name="connsiteY343" fmla="*/ 3726944 h 4760158"/>
              <a:gd name="connsiteX344" fmla="*/ 1979200 w 4097677"/>
              <a:gd name="connsiteY344" fmla="*/ 3682050 h 4760158"/>
              <a:gd name="connsiteX345" fmla="*/ 1995376 w 4097677"/>
              <a:gd name="connsiteY345" fmla="*/ 3630086 h 4760158"/>
              <a:gd name="connsiteX346" fmla="*/ 2023280 w 4097677"/>
              <a:gd name="connsiteY346" fmla="*/ 3592959 h 4760158"/>
              <a:gd name="connsiteX347" fmla="*/ 2051572 w 4097677"/>
              <a:gd name="connsiteY347" fmla="*/ 3552511 h 4760158"/>
              <a:gd name="connsiteX348" fmla="*/ 2068911 w 4097677"/>
              <a:gd name="connsiteY348" fmla="*/ 3490587 h 4760158"/>
              <a:gd name="connsiteX349" fmla="*/ 1983997 w 4097677"/>
              <a:gd name="connsiteY349" fmla="*/ 3554705 h 4760158"/>
              <a:gd name="connsiteX350" fmla="*/ 1913917 w 4097677"/>
              <a:gd name="connsiteY350" fmla="*/ 3607096 h 4760158"/>
              <a:gd name="connsiteX351" fmla="*/ 1899255 w 4097677"/>
              <a:gd name="connsiteY351" fmla="*/ 3588552 h 4760158"/>
              <a:gd name="connsiteX352" fmla="*/ 1899430 w 4097677"/>
              <a:gd name="connsiteY352" fmla="*/ 3558279 h 4760158"/>
              <a:gd name="connsiteX353" fmla="*/ 1966190 w 4097677"/>
              <a:gd name="connsiteY353" fmla="*/ 3505499 h 4760158"/>
              <a:gd name="connsiteX354" fmla="*/ 1964035 w 4097677"/>
              <a:gd name="connsiteY354" fmla="*/ 3495150 h 4760158"/>
              <a:gd name="connsiteX355" fmla="*/ 1961879 w 4097677"/>
              <a:gd name="connsiteY355" fmla="*/ 3484800 h 4760158"/>
              <a:gd name="connsiteX356" fmla="*/ 1990773 w 4097677"/>
              <a:gd name="connsiteY356" fmla="*/ 3467984 h 4760158"/>
              <a:gd name="connsiteX357" fmla="*/ 2023551 w 4097677"/>
              <a:gd name="connsiteY357" fmla="*/ 3417964 h 4760158"/>
              <a:gd name="connsiteX358" fmla="*/ 2001861 w 4097677"/>
              <a:gd name="connsiteY358" fmla="*/ 3401962 h 4760158"/>
              <a:gd name="connsiteX359" fmla="*/ 1950286 w 4097677"/>
              <a:gd name="connsiteY359" fmla="*/ 3382467 h 4760158"/>
              <a:gd name="connsiteX360" fmla="*/ 1892071 w 4097677"/>
              <a:gd name="connsiteY360" fmla="*/ 3362194 h 4760158"/>
              <a:gd name="connsiteX361" fmla="*/ 1856321 w 4097677"/>
              <a:gd name="connsiteY361" fmla="*/ 3351282 h 4760158"/>
              <a:gd name="connsiteX362" fmla="*/ 1821777 w 4097677"/>
              <a:gd name="connsiteY362" fmla="*/ 3387633 h 4760158"/>
              <a:gd name="connsiteX363" fmla="*/ 1770416 w 4097677"/>
              <a:gd name="connsiteY363" fmla="*/ 3395089 h 4760158"/>
              <a:gd name="connsiteX364" fmla="*/ 1702802 w 4097677"/>
              <a:gd name="connsiteY364" fmla="*/ 3340058 h 4760158"/>
              <a:gd name="connsiteX365" fmla="*/ 1598876 w 4097677"/>
              <a:gd name="connsiteY365" fmla="*/ 3307707 h 4760158"/>
              <a:gd name="connsiteX366" fmla="*/ 1536816 w 4097677"/>
              <a:gd name="connsiteY366" fmla="*/ 3377866 h 4760158"/>
              <a:gd name="connsiteX367" fmla="*/ 1480192 w 4097677"/>
              <a:gd name="connsiteY367" fmla="*/ 3401538 h 4760158"/>
              <a:gd name="connsiteX368" fmla="*/ 1416112 w 4097677"/>
              <a:gd name="connsiteY368" fmla="*/ 3373846 h 4760158"/>
              <a:gd name="connsiteX369" fmla="*/ 1403180 w 4097677"/>
              <a:gd name="connsiteY369" fmla="*/ 3311747 h 4760158"/>
              <a:gd name="connsiteX370" fmla="*/ 1497279 w 4097677"/>
              <a:gd name="connsiteY370" fmla="*/ 3255435 h 4760158"/>
              <a:gd name="connsiteX371" fmla="*/ 1583614 w 4097677"/>
              <a:gd name="connsiteY371" fmla="*/ 3265532 h 4760158"/>
              <a:gd name="connsiteX372" fmla="*/ 1632817 w 4097677"/>
              <a:gd name="connsiteY372" fmla="*/ 3247725 h 4760158"/>
              <a:gd name="connsiteX373" fmla="*/ 1657014 w 4097677"/>
              <a:gd name="connsiteY373" fmla="*/ 3213531 h 4760158"/>
              <a:gd name="connsiteX374" fmla="*/ 1611866 w 4097677"/>
              <a:gd name="connsiteY374" fmla="*/ 3167858 h 4760158"/>
              <a:gd name="connsiteX375" fmla="*/ 1545980 w 4097677"/>
              <a:gd name="connsiteY375" fmla="*/ 3069272 h 4760158"/>
              <a:gd name="connsiteX376" fmla="*/ 1473453 w 4097677"/>
              <a:gd name="connsiteY376" fmla="*/ 2969910 h 4760158"/>
              <a:gd name="connsiteX377" fmla="*/ 1415024 w 4097677"/>
              <a:gd name="connsiteY377" fmla="*/ 2922686 h 4760158"/>
              <a:gd name="connsiteX378" fmla="*/ 1390013 w 4097677"/>
              <a:gd name="connsiteY378" fmla="*/ 2906298 h 4760158"/>
              <a:gd name="connsiteX379" fmla="*/ 1398206 w 4097677"/>
              <a:gd name="connsiteY379" fmla="*/ 2893791 h 4760158"/>
              <a:gd name="connsiteX380" fmla="*/ 1380400 w 4097677"/>
              <a:gd name="connsiteY380" fmla="*/ 2844586 h 4760158"/>
              <a:gd name="connsiteX381" fmla="*/ 1375876 w 4097677"/>
              <a:gd name="connsiteY381" fmla="*/ 2796934 h 4760158"/>
              <a:gd name="connsiteX382" fmla="*/ 1418227 w 4097677"/>
              <a:gd name="connsiteY382" fmla="*/ 2751398 h 4760158"/>
              <a:gd name="connsiteX383" fmla="*/ 1466015 w 4097677"/>
              <a:gd name="connsiteY383" fmla="*/ 2659376 h 4760158"/>
              <a:gd name="connsiteX384" fmla="*/ 1453509 w 4097677"/>
              <a:gd name="connsiteY384" fmla="*/ 2651181 h 4760158"/>
              <a:gd name="connsiteX385" fmla="*/ 1459209 w 4097677"/>
              <a:gd name="connsiteY385" fmla="*/ 2642483 h 4760158"/>
              <a:gd name="connsiteX386" fmla="*/ 1451056 w 4097677"/>
              <a:gd name="connsiteY386" fmla="*/ 2629021 h 4760158"/>
              <a:gd name="connsiteX387" fmla="*/ 1434711 w 4097677"/>
              <a:gd name="connsiteY387" fmla="*/ 2581665 h 4760158"/>
              <a:gd name="connsiteX388" fmla="*/ 1362011 w 4097677"/>
              <a:gd name="connsiteY388" fmla="*/ 2512574 h 4760158"/>
              <a:gd name="connsiteX389" fmla="*/ 1314573 w 4097677"/>
              <a:gd name="connsiteY389" fmla="*/ 2544052 h 4760158"/>
              <a:gd name="connsiteX390" fmla="*/ 1267134 w 4097677"/>
              <a:gd name="connsiteY390" fmla="*/ 2575528 h 4760158"/>
              <a:gd name="connsiteX391" fmla="*/ 1241133 w 4097677"/>
              <a:gd name="connsiteY391" fmla="*/ 2538829 h 4760158"/>
              <a:gd name="connsiteX392" fmla="*/ 1235054 w 4097677"/>
              <a:gd name="connsiteY392" fmla="*/ 2504458 h 4760158"/>
              <a:gd name="connsiteX393" fmla="*/ 1190160 w 4097677"/>
              <a:gd name="connsiteY393" fmla="*/ 2542964 h 4760158"/>
              <a:gd name="connsiteX394" fmla="*/ 1131983 w 4097677"/>
              <a:gd name="connsiteY394" fmla="*/ 2579917 h 4760158"/>
              <a:gd name="connsiteX395" fmla="*/ 1109478 w 4097677"/>
              <a:gd name="connsiteY395" fmla="*/ 2513333 h 4760158"/>
              <a:gd name="connsiteX396" fmla="*/ 1044621 w 4097677"/>
              <a:gd name="connsiteY396" fmla="*/ 2492284 h 4760158"/>
              <a:gd name="connsiteX397" fmla="*/ 980930 w 4097677"/>
              <a:gd name="connsiteY397" fmla="*/ 2461274 h 4760158"/>
              <a:gd name="connsiteX398" fmla="*/ 961142 w 4097677"/>
              <a:gd name="connsiteY398" fmla="*/ 2371446 h 4760158"/>
              <a:gd name="connsiteX399" fmla="*/ 999571 w 4097677"/>
              <a:gd name="connsiteY399" fmla="*/ 2301890 h 4760158"/>
              <a:gd name="connsiteX400" fmla="*/ 1073748 w 4097677"/>
              <a:gd name="connsiteY400" fmla="*/ 2243247 h 4760158"/>
              <a:gd name="connsiteX401" fmla="*/ 1153362 w 4097677"/>
              <a:gd name="connsiteY401" fmla="*/ 2138117 h 4760158"/>
              <a:gd name="connsiteX402" fmla="*/ 1207323 w 4097677"/>
              <a:gd name="connsiteY402" fmla="*/ 1935741 h 4760158"/>
              <a:gd name="connsiteX403" fmla="*/ 1195730 w 4097677"/>
              <a:gd name="connsiteY403" fmla="*/ 1833407 h 4760158"/>
              <a:gd name="connsiteX404" fmla="*/ 1149205 w 4097677"/>
              <a:gd name="connsiteY404" fmla="*/ 1770743 h 4760158"/>
              <a:gd name="connsiteX405" fmla="*/ 1102678 w 4097677"/>
              <a:gd name="connsiteY405" fmla="*/ 1708082 h 4760158"/>
              <a:gd name="connsiteX406" fmla="*/ 1090309 w 4097677"/>
              <a:gd name="connsiteY406" fmla="*/ 1612389 h 4760158"/>
              <a:gd name="connsiteX407" fmla="*/ 1113689 w 4097677"/>
              <a:gd name="connsiteY407" fmla="*/ 1527610 h 4760158"/>
              <a:gd name="connsiteX408" fmla="*/ 1178894 w 4097677"/>
              <a:gd name="connsiteY408" fmla="*/ 1488113 h 4760158"/>
              <a:gd name="connsiteX409" fmla="*/ 1234953 w 4097677"/>
              <a:gd name="connsiteY409" fmla="*/ 1498036 h 4760158"/>
              <a:gd name="connsiteX410" fmla="*/ 1297656 w 4097677"/>
              <a:gd name="connsiteY410" fmla="*/ 1508736 h 4760158"/>
              <a:gd name="connsiteX411" fmla="*/ 1388863 w 4097677"/>
              <a:gd name="connsiteY411" fmla="*/ 1505938 h 4760158"/>
              <a:gd name="connsiteX412" fmla="*/ 1444884 w 4097677"/>
              <a:gd name="connsiteY412" fmla="*/ 1458635 h 4760158"/>
              <a:gd name="connsiteX413" fmla="*/ 1444108 w 4097677"/>
              <a:gd name="connsiteY413" fmla="*/ 1465276 h 4760158"/>
              <a:gd name="connsiteX414" fmla="*/ 1473389 w 4097677"/>
              <a:gd name="connsiteY414" fmla="*/ 1445139 h 4760158"/>
              <a:gd name="connsiteX415" fmla="*/ 1522770 w 4097677"/>
              <a:gd name="connsiteY415" fmla="*/ 1397061 h 4760158"/>
              <a:gd name="connsiteX416" fmla="*/ 1569606 w 4097677"/>
              <a:gd name="connsiteY416" fmla="*/ 1341951 h 4760158"/>
              <a:gd name="connsiteX417" fmla="*/ 1590480 w 4097677"/>
              <a:gd name="connsiteY417" fmla="*/ 1307368 h 4760158"/>
              <a:gd name="connsiteX418" fmla="*/ 1615277 w 4097677"/>
              <a:gd name="connsiteY418" fmla="*/ 1296804 h 4760158"/>
              <a:gd name="connsiteX419" fmla="*/ 1634209 w 4097677"/>
              <a:gd name="connsiteY419" fmla="*/ 1278823 h 4760158"/>
              <a:gd name="connsiteX420" fmla="*/ 1697863 w 4097677"/>
              <a:gd name="connsiteY420" fmla="*/ 1252609 h 4760158"/>
              <a:gd name="connsiteX421" fmla="*/ 1762506 w 4097677"/>
              <a:gd name="connsiteY421" fmla="*/ 1246705 h 4760158"/>
              <a:gd name="connsiteX422" fmla="*/ 1811323 w 4097677"/>
              <a:gd name="connsiteY422" fmla="*/ 1232219 h 4760158"/>
              <a:gd name="connsiteX423" fmla="*/ 1834915 w 4097677"/>
              <a:gd name="connsiteY423" fmla="*/ 1174392 h 4760158"/>
              <a:gd name="connsiteX424" fmla="*/ 1835654 w 4097677"/>
              <a:gd name="connsiteY424" fmla="*/ 1110526 h 4760158"/>
              <a:gd name="connsiteX425" fmla="*/ 1836391 w 4097677"/>
              <a:gd name="connsiteY425" fmla="*/ 1046659 h 4760158"/>
              <a:gd name="connsiteX426" fmla="*/ 1860197 w 4097677"/>
              <a:gd name="connsiteY426" fmla="*/ 1015785 h 4760158"/>
              <a:gd name="connsiteX427" fmla="*/ 1874606 w 4097677"/>
              <a:gd name="connsiteY427" fmla="*/ 950152 h 4760158"/>
              <a:gd name="connsiteX428" fmla="*/ 1865983 w 4097677"/>
              <a:gd name="connsiteY428" fmla="*/ 908751 h 4760158"/>
              <a:gd name="connsiteX429" fmla="*/ 1878450 w 4097677"/>
              <a:gd name="connsiteY429" fmla="*/ 859722 h 4760158"/>
              <a:gd name="connsiteX430" fmla="*/ 1890917 w 4097677"/>
              <a:gd name="connsiteY430" fmla="*/ 810690 h 4760158"/>
              <a:gd name="connsiteX431" fmla="*/ 1849304 w 4097677"/>
              <a:gd name="connsiteY431" fmla="*/ 792359 h 4760158"/>
              <a:gd name="connsiteX432" fmla="*/ 1827614 w 4097677"/>
              <a:gd name="connsiteY432" fmla="*/ 776359 h 4760158"/>
              <a:gd name="connsiteX433" fmla="*/ 1767844 w 4097677"/>
              <a:gd name="connsiteY433" fmla="*/ 769369 h 4760158"/>
              <a:gd name="connsiteX434" fmla="*/ 1753397 w 4097677"/>
              <a:gd name="connsiteY434" fmla="*/ 777778 h 4760158"/>
              <a:gd name="connsiteX435" fmla="*/ 1732309 w 4097677"/>
              <a:gd name="connsiteY435" fmla="*/ 785408 h 4760158"/>
              <a:gd name="connsiteX436" fmla="*/ 1678579 w 4097677"/>
              <a:gd name="connsiteY436" fmla="*/ 755562 h 4760158"/>
              <a:gd name="connsiteX437" fmla="*/ 1661937 w 4097677"/>
              <a:gd name="connsiteY437" fmla="*/ 696396 h 4760158"/>
              <a:gd name="connsiteX438" fmla="*/ 1764232 w 4097677"/>
              <a:gd name="connsiteY438" fmla="*/ 627577 h 4760158"/>
              <a:gd name="connsiteX439" fmla="*/ 1816409 w 4097677"/>
              <a:gd name="connsiteY439" fmla="*/ 670704 h 4760158"/>
              <a:gd name="connsiteX440" fmla="*/ 1860390 w 4097677"/>
              <a:gd name="connsiteY440" fmla="*/ 726337 h 4760158"/>
              <a:gd name="connsiteX441" fmla="*/ 1873594 w 4097677"/>
              <a:gd name="connsiteY441" fmla="*/ 613440 h 4760158"/>
              <a:gd name="connsiteX442" fmla="*/ 1914004 w 4097677"/>
              <a:gd name="connsiteY442" fmla="*/ 584508 h 4760158"/>
              <a:gd name="connsiteX443" fmla="*/ 1957947 w 4097677"/>
              <a:gd name="connsiteY443" fmla="*/ 582915 h 4760158"/>
              <a:gd name="connsiteX444" fmla="*/ 1979637 w 4097677"/>
              <a:gd name="connsiteY444" fmla="*/ 598915 h 4760158"/>
              <a:gd name="connsiteX445" fmla="*/ 2007969 w 4097677"/>
              <a:gd name="connsiteY445" fmla="*/ 615693 h 4760158"/>
              <a:gd name="connsiteX446" fmla="*/ 2075718 w 4097677"/>
              <a:gd name="connsiteY446" fmla="*/ 583224 h 4760158"/>
              <a:gd name="connsiteX447" fmla="*/ 2129370 w 4097677"/>
              <a:gd name="connsiteY447" fmla="*/ 498619 h 4760158"/>
              <a:gd name="connsiteX448" fmla="*/ 2183022 w 4097677"/>
              <a:gd name="connsiteY448" fmla="*/ 414015 h 4760158"/>
              <a:gd name="connsiteX449" fmla="*/ 2244132 w 4097677"/>
              <a:gd name="connsiteY449" fmla="*/ 380771 h 4760158"/>
              <a:gd name="connsiteX450" fmla="*/ 2294929 w 4097677"/>
              <a:gd name="connsiteY450" fmla="*/ 406907 h 4760158"/>
              <a:gd name="connsiteX451" fmla="*/ 2359008 w 4097677"/>
              <a:gd name="connsiteY451" fmla="*/ 434597 h 4760158"/>
              <a:gd name="connsiteX452" fmla="*/ 2388679 w 4097677"/>
              <a:gd name="connsiteY452" fmla="*/ 411141 h 4760158"/>
              <a:gd name="connsiteX453" fmla="*/ 2366950 w 4097677"/>
              <a:gd name="connsiteY453" fmla="*/ 337916 h 4760158"/>
              <a:gd name="connsiteX454" fmla="*/ 2345222 w 4097677"/>
              <a:gd name="connsiteY454" fmla="*/ 264690 h 4760158"/>
              <a:gd name="connsiteX455" fmla="*/ 2388523 w 4097677"/>
              <a:gd name="connsiteY455" fmla="*/ 182239 h 4760158"/>
              <a:gd name="connsiteX456" fmla="*/ 3776039 w 4097677"/>
              <a:gd name="connsiteY456" fmla="*/ 3119 h 4760158"/>
              <a:gd name="connsiteX457" fmla="*/ 3858488 w 4097677"/>
              <a:gd name="connsiteY457" fmla="*/ 46422 h 4760158"/>
              <a:gd name="connsiteX458" fmla="*/ 3884703 w 4097677"/>
              <a:gd name="connsiteY458" fmla="*/ 110074 h 4760158"/>
              <a:gd name="connsiteX459" fmla="*/ 3917170 w 4097677"/>
              <a:gd name="connsiteY459" fmla="*/ 177823 h 4760158"/>
              <a:gd name="connsiteX460" fmla="*/ 3919966 w 4097677"/>
              <a:gd name="connsiteY460" fmla="*/ 269030 h 4760158"/>
              <a:gd name="connsiteX461" fmla="*/ 3903966 w 4097677"/>
              <a:gd name="connsiteY461" fmla="*/ 290720 h 4760158"/>
              <a:gd name="connsiteX462" fmla="*/ 3864547 w 4097677"/>
              <a:gd name="connsiteY462" fmla="*/ 339965 h 4760158"/>
              <a:gd name="connsiteX463" fmla="*/ 3804818 w 4097677"/>
              <a:gd name="connsiteY463" fmla="*/ 390199 h 4760158"/>
              <a:gd name="connsiteX464" fmla="*/ 3727883 w 4097677"/>
              <a:gd name="connsiteY464" fmla="*/ 414861 h 4760158"/>
              <a:gd name="connsiteX465" fmla="*/ 3594461 w 4097677"/>
              <a:gd name="connsiteY465" fmla="*/ 375695 h 4760158"/>
              <a:gd name="connsiteX466" fmla="*/ 3538362 w 4097677"/>
              <a:gd name="connsiteY466" fmla="*/ 308548 h 4760158"/>
              <a:gd name="connsiteX467" fmla="*/ 3521507 w 4097677"/>
              <a:gd name="connsiteY467" fmla="*/ 222427 h 4760158"/>
              <a:gd name="connsiteX468" fmla="*/ 3505040 w 4097677"/>
              <a:gd name="connsiteY468" fmla="*/ 132988 h 4760158"/>
              <a:gd name="connsiteX469" fmla="*/ 3583488 w 4097677"/>
              <a:gd name="connsiteY469" fmla="*/ 37820 h 4760158"/>
              <a:gd name="connsiteX470" fmla="*/ 3776039 w 4097677"/>
              <a:gd name="connsiteY470" fmla="*/ 3119 h 476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</a:cxnLst>
            <a:rect l="l" t="t" r="r" b="b"/>
            <a:pathLst>
              <a:path w="4097677" h="4760158">
                <a:moveTo>
                  <a:pt x="1621832" y="4320170"/>
                </a:moveTo>
                <a:cubicBezTo>
                  <a:pt x="1635113" y="4321724"/>
                  <a:pt x="1646970" y="4335453"/>
                  <a:pt x="1657405" y="4361357"/>
                </a:cubicBezTo>
                <a:cubicBezTo>
                  <a:pt x="1667839" y="4387261"/>
                  <a:pt x="1671762" y="4411281"/>
                  <a:pt x="1669173" y="4433418"/>
                </a:cubicBezTo>
                <a:cubicBezTo>
                  <a:pt x="1667102" y="4451127"/>
                  <a:pt x="1659166" y="4461419"/>
                  <a:pt x="1645367" y="4464292"/>
                </a:cubicBezTo>
                <a:cubicBezTo>
                  <a:pt x="1652149" y="4483038"/>
                  <a:pt x="1654246" y="4503479"/>
                  <a:pt x="1651657" y="4525615"/>
                </a:cubicBezTo>
                <a:cubicBezTo>
                  <a:pt x="1650622" y="4534469"/>
                  <a:pt x="1645677" y="4538379"/>
                  <a:pt x="1636823" y="4537343"/>
                </a:cubicBezTo>
                <a:cubicBezTo>
                  <a:pt x="1638661" y="4559998"/>
                  <a:pt x="1638157" y="4583500"/>
                  <a:pt x="1635309" y="4607851"/>
                </a:cubicBezTo>
                <a:cubicBezTo>
                  <a:pt x="1632461" y="4632201"/>
                  <a:pt x="1631955" y="4655704"/>
                  <a:pt x="1633793" y="4678358"/>
                </a:cubicBezTo>
                <a:cubicBezTo>
                  <a:pt x="1615566" y="4680714"/>
                  <a:pt x="1606006" y="4695303"/>
                  <a:pt x="1605113" y="4722127"/>
                </a:cubicBezTo>
                <a:cubicBezTo>
                  <a:pt x="1604220" y="4748950"/>
                  <a:pt x="1597132" y="4761584"/>
                  <a:pt x="1583851" y="4760031"/>
                </a:cubicBezTo>
                <a:cubicBezTo>
                  <a:pt x="1561714" y="4757442"/>
                  <a:pt x="1548750" y="4743584"/>
                  <a:pt x="1544956" y="4718457"/>
                </a:cubicBezTo>
                <a:cubicBezTo>
                  <a:pt x="1541162" y="4693330"/>
                  <a:pt x="1540560" y="4669698"/>
                  <a:pt x="1543149" y="4647562"/>
                </a:cubicBezTo>
                <a:cubicBezTo>
                  <a:pt x="1548327" y="4603288"/>
                  <a:pt x="1553130" y="4581410"/>
                  <a:pt x="1557558" y="4581928"/>
                </a:cubicBezTo>
                <a:lnTo>
                  <a:pt x="1561869" y="4602628"/>
                </a:lnTo>
                <a:cubicBezTo>
                  <a:pt x="1564458" y="4580491"/>
                  <a:pt x="1567248" y="4566232"/>
                  <a:pt x="1570238" y="4559850"/>
                </a:cubicBezTo>
                <a:cubicBezTo>
                  <a:pt x="1573227" y="4553467"/>
                  <a:pt x="1574982" y="4548062"/>
                  <a:pt x="1575499" y="4543636"/>
                </a:cubicBezTo>
                <a:cubicBezTo>
                  <a:pt x="1576017" y="4539208"/>
                  <a:pt x="1577901" y="4532696"/>
                  <a:pt x="1581150" y="4524100"/>
                </a:cubicBezTo>
                <a:cubicBezTo>
                  <a:pt x="1584400" y="4515505"/>
                  <a:pt x="1587578" y="4497926"/>
                  <a:pt x="1590684" y="4471361"/>
                </a:cubicBezTo>
                <a:lnTo>
                  <a:pt x="1577403" y="4469808"/>
                </a:lnTo>
                <a:cubicBezTo>
                  <a:pt x="1579992" y="4447671"/>
                  <a:pt x="1582581" y="4425535"/>
                  <a:pt x="1585170" y="4403398"/>
                </a:cubicBezTo>
                <a:cubicBezTo>
                  <a:pt x="1587759" y="4381261"/>
                  <a:pt x="1594776" y="4359643"/>
                  <a:pt x="1606218" y="4338541"/>
                </a:cubicBezTo>
                <a:cubicBezTo>
                  <a:pt x="1607772" y="4325258"/>
                  <a:pt x="1612976" y="4319135"/>
                  <a:pt x="1621832" y="4320170"/>
                </a:cubicBezTo>
                <a:close/>
                <a:moveTo>
                  <a:pt x="2281116" y="4208787"/>
                </a:moveTo>
                <a:lnTo>
                  <a:pt x="2280339" y="4215427"/>
                </a:lnTo>
                <a:lnTo>
                  <a:pt x="2280440" y="4209732"/>
                </a:lnTo>
                <a:close/>
                <a:moveTo>
                  <a:pt x="2247833" y="4090452"/>
                </a:moveTo>
                <a:cubicBezTo>
                  <a:pt x="2252259" y="4090969"/>
                  <a:pt x="2255450" y="4092465"/>
                  <a:pt x="2257405" y="4094936"/>
                </a:cubicBezTo>
                <a:cubicBezTo>
                  <a:pt x="2259360" y="4097408"/>
                  <a:pt x="2262552" y="4098904"/>
                  <a:pt x="2266979" y="4099422"/>
                </a:cubicBezTo>
                <a:cubicBezTo>
                  <a:pt x="2275315" y="4104884"/>
                  <a:pt x="2280144" y="4121157"/>
                  <a:pt x="2281465" y="4148239"/>
                </a:cubicBezTo>
                <a:lnTo>
                  <a:pt x="2280440" y="4209730"/>
                </a:lnTo>
                <a:lnTo>
                  <a:pt x="2261017" y="4236727"/>
                </a:lnTo>
                <a:cubicBezTo>
                  <a:pt x="2252048" y="4255873"/>
                  <a:pt x="2241839" y="4275999"/>
                  <a:pt x="2230395" y="4297100"/>
                </a:cubicBezTo>
                <a:cubicBezTo>
                  <a:pt x="2218952" y="4318201"/>
                  <a:pt x="2206530" y="4338065"/>
                  <a:pt x="2193133" y="4356694"/>
                </a:cubicBezTo>
                <a:cubicBezTo>
                  <a:pt x="2179734" y="4375322"/>
                  <a:pt x="2166394" y="4383858"/>
                  <a:pt x="2153111" y="4382305"/>
                </a:cubicBezTo>
                <a:cubicBezTo>
                  <a:pt x="2130975" y="4379716"/>
                  <a:pt x="2120224" y="4366118"/>
                  <a:pt x="2120858" y="4341508"/>
                </a:cubicBezTo>
                <a:cubicBezTo>
                  <a:pt x="2121492" y="4316899"/>
                  <a:pt x="2120890" y="4293267"/>
                  <a:pt x="2119052" y="4270612"/>
                </a:cubicBezTo>
                <a:cubicBezTo>
                  <a:pt x="2132852" y="4267738"/>
                  <a:pt x="2140269" y="4261875"/>
                  <a:pt x="2141304" y="4253020"/>
                </a:cubicBezTo>
                <a:cubicBezTo>
                  <a:pt x="2142340" y="4244164"/>
                  <a:pt x="2143893" y="4230883"/>
                  <a:pt x="2145964" y="4213174"/>
                </a:cubicBezTo>
                <a:cubicBezTo>
                  <a:pt x="2146482" y="4208746"/>
                  <a:pt x="2160270" y="4186797"/>
                  <a:pt x="2187326" y="4147327"/>
                </a:cubicBezTo>
                <a:cubicBezTo>
                  <a:pt x="2214381" y="4107857"/>
                  <a:pt x="2234550" y="4088898"/>
                  <a:pt x="2247833" y="4090452"/>
                </a:cubicBezTo>
                <a:close/>
                <a:moveTo>
                  <a:pt x="1372345" y="3920738"/>
                </a:moveTo>
                <a:cubicBezTo>
                  <a:pt x="1394482" y="3923327"/>
                  <a:pt x="1412922" y="3947925"/>
                  <a:pt x="1427669" y="3994529"/>
                </a:cubicBezTo>
                <a:cubicBezTo>
                  <a:pt x="1442413" y="4041132"/>
                  <a:pt x="1449526" y="4066648"/>
                  <a:pt x="1449008" y="4071074"/>
                </a:cubicBezTo>
                <a:cubicBezTo>
                  <a:pt x="1447973" y="4079929"/>
                  <a:pt x="1445500" y="4081884"/>
                  <a:pt x="1441592" y="4076938"/>
                </a:cubicBezTo>
                <a:cubicBezTo>
                  <a:pt x="1437682" y="4071993"/>
                  <a:pt x="1435209" y="4073948"/>
                  <a:pt x="1434174" y="4082803"/>
                </a:cubicBezTo>
                <a:cubicBezTo>
                  <a:pt x="1433138" y="4091657"/>
                  <a:pt x="1434705" y="4097451"/>
                  <a:pt x="1438874" y="4100182"/>
                </a:cubicBezTo>
                <a:cubicBezTo>
                  <a:pt x="1443040" y="4102913"/>
                  <a:pt x="1442795" y="4124202"/>
                  <a:pt x="1438134" y="4164048"/>
                </a:cubicBezTo>
                <a:cubicBezTo>
                  <a:pt x="1437099" y="4172903"/>
                  <a:pt x="1437041" y="4182993"/>
                  <a:pt x="1437960" y="4194321"/>
                </a:cubicBezTo>
                <a:cubicBezTo>
                  <a:pt x="1438880" y="4205647"/>
                  <a:pt x="1438821" y="4215739"/>
                  <a:pt x="1437786" y="4224595"/>
                </a:cubicBezTo>
                <a:cubicBezTo>
                  <a:pt x="1436750" y="4233448"/>
                  <a:pt x="1434148" y="4236510"/>
                  <a:pt x="1429979" y="4233779"/>
                </a:cubicBezTo>
                <a:cubicBezTo>
                  <a:pt x="1425810" y="4231047"/>
                  <a:pt x="1423469" y="4231895"/>
                  <a:pt x="1422951" y="4236322"/>
                </a:cubicBezTo>
                <a:cubicBezTo>
                  <a:pt x="1422433" y="4240750"/>
                  <a:pt x="1423152" y="4244200"/>
                  <a:pt x="1425105" y="4246673"/>
                </a:cubicBezTo>
                <a:cubicBezTo>
                  <a:pt x="1427060" y="4249146"/>
                  <a:pt x="1427520" y="4254808"/>
                  <a:pt x="1426484" y="4263663"/>
                </a:cubicBezTo>
                <a:cubicBezTo>
                  <a:pt x="1425966" y="4268091"/>
                  <a:pt x="1423234" y="4272260"/>
                  <a:pt x="1418291" y="4276168"/>
                </a:cubicBezTo>
                <a:cubicBezTo>
                  <a:pt x="1409436" y="4275133"/>
                  <a:pt x="1401499" y="4285425"/>
                  <a:pt x="1394483" y="4307044"/>
                </a:cubicBezTo>
                <a:cubicBezTo>
                  <a:pt x="1387468" y="4328663"/>
                  <a:pt x="1377849" y="4353343"/>
                  <a:pt x="1365628" y="4381086"/>
                </a:cubicBezTo>
                <a:cubicBezTo>
                  <a:pt x="1353409" y="4408827"/>
                  <a:pt x="1337148" y="4432730"/>
                  <a:pt x="1316850" y="4452796"/>
                </a:cubicBezTo>
                <a:cubicBezTo>
                  <a:pt x="1296552" y="4472861"/>
                  <a:pt x="1268693" y="4480824"/>
                  <a:pt x="1233275" y="4476682"/>
                </a:cubicBezTo>
                <a:cubicBezTo>
                  <a:pt x="1206711" y="4473575"/>
                  <a:pt x="1189188" y="4460304"/>
                  <a:pt x="1180710" y="4436873"/>
                </a:cubicBezTo>
                <a:cubicBezTo>
                  <a:pt x="1172229" y="4413442"/>
                  <a:pt x="1167331" y="4388186"/>
                  <a:pt x="1166010" y="4361104"/>
                </a:cubicBezTo>
                <a:cubicBezTo>
                  <a:pt x="1164689" y="4334023"/>
                  <a:pt x="1164346" y="4308178"/>
                  <a:pt x="1164980" y="4283568"/>
                </a:cubicBezTo>
                <a:cubicBezTo>
                  <a:pt x="1165616" y="4258959"/>
                  <a:pt x="1161764" y="4243922"/>
                  <a:pt x="1153426" y="4238460"/>
                </a:cubicBezTo>
                <a:cubicBezTo>
                  <a:pt x="1155497" y="4220749"/>
                  <a:pt x="1160948" y="4193339"/>
                  <a:pt x="1169777" y="4156223"/>
                </a:cubicBezTo>
                <a:cubicBezTo>
                  <a:pt x="1178606" y="4119109"/>
                  <a:pt x="1191860" y="4082513"/>
                  <a:pt x="1209545" y="4046433"/>
                </a:cubicBezTo>
                <a:cubicBezTo>
                  <a:pt x="1227227" y="4010354"/>
                  <a:pt x="1248820" y="3979220"/>
                  <a:pt x="1274322" y="3953033"/>
                </a:cubicBezTo>
                <a:cubicBezTo>
                  <a:pt x="1299825" y="3926843"/>
                  <a:pt x="1332500" y="3916078"/>
                  <a:pt x="1372345" y="3920738"/>
                </a:cubicBezTo>
                <a:close/>
                <a:moveTo>
                  <a:pt x="2000446" y="3903319"/>
                </a:moveTo>
                <a:cubicBezTo>
                  <a:pt x="2031697" y="3904731"/>
                  <a:pt x="2045108" y="3905177"/>
                  <a:pt x="2040682" y="3904660"/>
                </a:cubicBezTo>
                <a:cubicBezTo>
                  <a:pt x="2049535" y="3905695"/>
                  <a:pt x="2059368" y="3907967"/>
                  <a:pt x="2070177" y="3911474"/>
                </a:cubicBezTo>
                <a:cubicBezTo>
                  <a:pt x="2080987" y="3914982"/>
                  <a:pt x="2085098" y="3927806"/>
                  <a:pt x="2082509" y="3949942"/>
                </a:cubicBezTo>
                <a:cubicBezTo>
                  <a:pt x="2081991" y="3954370"/>
                  <a:pt x="2073466" y="3960104"/>
                  <a:pt x="2056935" y="3967147"/>
                </a:cubicBezTo>
                <a:cubicBezTo>
                  <a:pt x="2040402" y="3974190"/>
                  <a:pt x="2021069" y="3976415"/>
                  <a:pt x="1998932" y="3973826"/>
                </a:cubicBezTo>
                <a:cubicBezTo>
                  <a:pt x="1963514" y="3969684"/>
                  <a:pt x="1947098" y="3956545"/>
                  <a:pt x="1949687" y="3934408"/>
                </a:cubicBezTo>
                <a:cubicBezTo>
                  <a:pt x="1952276" y="3912272"/>
                  <a:pt x="1969197" y="3901908"/>
                  <a:pt x="2000446" y="3903319"/>
                </a:cubicBezTo>
                <a:close/>
                <a:moveTo>
                  <a:pt x="3054191" y="3700069"/>
                </a:moveTo>
                <a:cubicBezTo>
                  <a:pt x="3075292" y="3711511"/>
                  <a:pt x="3092684" y="3725888"/>
                  <a:pt x="3106366" y="3743196"/>
                </a:cubicBezTo>
                <a:cubicBezTo>
                  <a:pt x="3120051" y="3760503"/>
                  <a:pt x="3137443" y="3774880"/>
                  <a:pt x="3158544" y="3786323"/>
                </a:cubicBezTo>
                <a:cubicBezTo>
                  <a:pt x="3154919" y="3817315"/>
                  <a:pt x="3157088" y="3846740"/>
                  <a:pt x="3165049" y="3874599"/>
                </a:cubicBezTo>
                <a:cubicBezTo>
                  <a:pt x="3173011" y="3902456"/>
                  <a:pt x="3177651" y="3929926"/>
                  <a:pt x="3178972" y="3957008"/>
                </a:cubicBezTo>
                <a:cubicBezTo>
                  <a:pt x="3160227" y="3963793"/>
                  <a:pt x="3147145" y="3970115"/>
                  <a:pt x="3139729" y="3975980"/>
                </a:cubicBezTo>
                <a:cubicBezTo>
                  <a:pt x="3132310" y="3981845"/>
                  <a:pt x="3117275" y="3985697"/>
                  <a:pt x="3094621" y="3987534"/>
                </a:cubicBezTo>
                <a:cubicBezTo>
                  <a:pt x="3095656" y="3978680"/>
                  <a:pt x="3087319" y="3973217"/>
                  <a:pt x="3069610" y="3971146"/>
                </a:cubicBezTo>
                <a:cubicBezTo>
                  <a:pt x="3051901" y="3969074"/>
                  <a:pt x="3033471" y="3963553"/>
                  <a:pt x="3014325" y="3954581"/>
                </a:cubicBezTo>
                <a:cubicBezTo>
                  <a:pt x="2995179" y="3945611"/>
                  <a:pt x="2979153" y="3929150"/>
                  <a:pt x="2966247" y="3905201"/>
                </a:cubicBezTo>
                <a:cubicBezTo>
                  <a:pt x="2953339" y="3881252"/>
                  <a:pt x="2949994" y="3842714"/>
                  <a:pt x="2956207" y="3789586"/>
                </a:cubicBezTo>
                <a:cubicBezTo>
                  <a:pt x="2958796" y="3767449"/>
                  <a:pt x="2965812" y="3745830"/>
                  <a:pt x="2977256" y="3724729"/>
                </a:cubicBezTo>
                <a:cubicBezTo>
                  <a:pt x="2988700" y="3703628"/>
                  <a:pt x="3014345" y="3695409"/>
                  <a:pt x="3054191" y="3700069"/>
                </a:cubicBezTo>
                <a:close/>
                <a:moveTo>
                  <a:pt x="1847157" y="3659876"/>
                </a:moveTo>
                <a:cubicBezTo>
                  <a:pt x="1869293" y="3662465"/>
                  <a:pt x="1882906" y="3670789"/>
                  <a:pt x="1887993" y="3684847"/>
                </a:cubicBezTo>
                <a:cubicBezTo>
                  <a:pt x="1893081" y="3698907"/>
                  <a:pt x="1905657" y="3716085"/>
                  <a:pt x="1925722" y="3736383"/>
                </a:cubicBezTo>
                <a:cubicBezTo>
                  <a:pt x="1914280" y="3757484"/>
                  <a:pt x="1900881" y="3776112"/>
                  <a:pt x="1885528" y="3792270"/>
                </a:cubicBezTo>
                <a:cubicBezTo>
                  <a:pt x="1870174" y="3808425"/>
                  <a:pt x="1844788" y="3814431"/>
                  <a:pt x="1809370" y="3810288"/>
                </a:cubicBezTo>
                <a:cubicBezTo>
                  <a:pt x="1760669" y="3804592"/>
                  <a:pt x="1739943" y="3770754"/>
                  <a:pt x="1747192" y="3708772"/>
                </a:cubicBezTo>
                <a:cubicBezTo>
                  <a:pt x="1750299" y="3682208"/>
                  <a:pt x="1772293" y="3666829"/>
                  <a:pt x="1813176" y="3662634"/>
                </a:cubicBezTo>
                <a:cubicBezTo>
                  <a:pt x="1822029" y="3663670"/>
                  <a:pt x="1827693" y="3663210"/>
                  <a:pt x="1830166" y="3661255"/>
                </a:cubicBezTo>
                <a:cubicBezTo>
                  <a:pt x="1832639" y="3659300"/>
                  <a:pt x="1838303" y="3658840"/>
                  <a:pt x="1847157" y="3659876"/>
                </a:cubicBezTo>
                <a:close/>
                <a:moveTo>
                  <a:pt x="2842804" y="3608026"/>
                </a:moveTo>
                <a:cubicBezTo>
                  <a:pt x="2858961" y="3623380"/>
                  <a:pt x="2879156" y="3642571"/>
                  <a:pt x="2903390" y="3665601"/>
                </a:cubicBezTo>
                <a:cubicBezTo>
                  <a:pt x="2927622" y="3688630"/>
                  <a:pt x="2940660" y="3711472"/>
                  <a:pt x="2942497" y="3734129"/>
                </a:cubicBezTo>
                <a:cubicBezTo>
                  <a:pt x="2923752" y="3740911"/>
                  <a:pt x="2914380" y="3744303"/>
                  <a:pt x="2914380" y="3744303"/>
                </a:cubicBezTo>
                <a:cubicBezTo>
                  <a:pt x="2892244" y="3741714"/>
                  <a:pt x="2875109" y="3725125"/>
                  <a:pt x="2862980" y="3694535"/>
                </a:cubicBezTo>
                <a:cubicBezTo>
                  <a:pt x="2850850" y="3663944"/>
                  <a:pt x="2844124" y="3635108"/>
                  <a:pt x="2842804" y="3608026"/>
                </a:cubicBezTo>
                <a:close/>
                <a:moveTo>
                  <a:pt x="190092" y="3553584"/>
                </a:moveTo>
                <a:cubicBezTo>
                  <a:pt x="188020" y="3571295"/>
                  <a:pt x="184454" y="3592195"/>
                  <a:pt x="179392" y="3616287"/>
                </a:cubicBezTo>
                <a:cubicBezTo>
                  <a:pt x="174330" y="3640378"/>
                  <a:pt x="167374" y="3651906"/>
                  <a:pt x="158518" y="3650870"/>
                </a:cubicBezTo>
                <a:cubicBezTo>
                  <a:pt x="159036" y="3646442"/>
                  <a:pt x="158318" y="3642992"/>
                  <a:pt x="156363" y="3640519"/>
                </a:cubicBezTo>
                <a:cubicBezTo>
                  <a:pt x="154408" y="3638048"/>
                  <a:pt x="153689" y="3634598"/>
                  <a:pt x="154207" y="3630170"/>
                </a:cubicBezTo>
                <a:cubicBezTo>
                  <a:pt x="149781" y="3629653"/>
                  <a:pt x="144519" y="3645866"/>
                  <a:pt x="138421" y="3678813"/>
                </a:cubicBezTo>
                <a:cubicBezTo>
                  <a:pt x="132324" y="3711758"/>
                  <a:pt x="122634" y="3727456"/>
                  <a:pt x="109352" y="3725903"/>
                </a:cubicBezTo>
                <a:cubicBezTo>
                  <a:pt x="100497" y="3724867"/>
                  <a:pt x="90608" y="3732685"/>
                  <a:pt x="79681" y="3749359"/>
                </a:cubicBezTo>
                <a:cubicBezTo>
                  <a:pt x="68755" y="3766033"/>
                  <a:pt x="60562" y="3778538"/>
                  <a:pt x="55098" y="3786876"/>
                </a:cubicBezTo>
                <a:cubicBezTo>
                  <a:pt x="37389" y="3784805"/>
                  <a:pt x="23258" y="3780908"/>
                  <a:pt x="12709" y="3775186"/>
                </a:cubicBezTo>
                <a:cubicBezTo>
                  <a:pt x="2157" y="3769463"/>
                  <a:pt x="-1824" y="3755535"/>
                  <a:pt x="765" y="3733398"/>
                </a:cubicBezTo>
                <a:cubicBezTo>
                  <a:pt x="2836" y="3715687"/>
                  <a:pt x="23582" y="3682212"/>
                  <a:pt x="63000" y="3632966"/>
                </a:cubicBezTo>
                <a:cubicBezTo>
                  <a:pt x="102420" y="3583723"/>
                  <a:pt x="144783" y="3557262"/>
                  <a:pt x="190092" y="3553584"/>
                </a:cubicBezTo>
                <a:close/>
                <a:moveTo>
                  <a:pt x="1272343" y="3336836"/>
                </a:moveTo>
                <a:cubicBezTo>
                  <a:pt x="1298387" y="3344370"/>
                  <a:pt x="1319029" y="3350151"/>
                  <a:pt x="1334267" y="3354177"/>
                </a:cubicBezTo>
                <a:cubicBezTo>
                  <a:pt x="1349503" y="3358203"/>
                  <a:pt x="1359996" y="3374015"/>
                  <a:pt x="1365743" y="3401615"/>
                </a:cubicBezTo>
                <a:cubicBezTo>
                  <a:pt x="1364707" y="3410471"/>
                  <a:pt x="1365038" y="3417240"/>
                  <a:pt x="1366734" y="3421926"/>
                </a:cubicBezTo>
                <a:cubicBezTo>
                  <a:pt x="1368430" y="3426613"/>
                  <a:pt x="1369019" y="3431170"/>
                  <a:pt x="1368501" y="3435596"/>
                </a:cubicBezTo>
                <a:cubicBezTo>
                  <a:pt x="1363323" y="3479871"/>
                  <a:pt x="1336383" y="3499160"/>
                  <a:pt x="1287682" y="3493464"/>
                </a:cubicBezTo>
                <a:cubicBezTo>
                  <a:pt x="1261118" y="3490357"/>
                  <a:pt x="1238651" y="3480997"/>
                  <a:pt x="1220282" y="3465384"/>
                </a:cubicBezTo>
                <a:cubicBezTo>
                  <a:pt x="1201913" y="3449772"/>
                  <a:pt x="1194540" y="3426471"/>
                  <a:pt x="1198164" y="3395479"/>
                </a:cubicBezTo>
                <a:cubicBezTo>
                  <a:pt x="1202824" y="3355633"/>
                  <a:pt x="1227291" y="3338299"/>
                  <a:pt x="1271566" y="3343478"/>
                </a:cubicBezTo>
                <a:close/>
                <a:moveTo>
                  <a:pt x="3507370" y="3221255"/>
                </a:moveTo>
                <a:cubicBezTo>
                  <a:pt x="3516224" y="3222290"/>
                  <a:pt x="3533415" y="3228787"/>
                  <a:pt x="3558943" y="3240750"/>
                </a:cubicBezTo>
                <a:cubicBezTo>
                  <a:pt x="3549054" y="3248570"/>
                  <a:pt x="3544957" y="3254821"/>
                  <a:pt x="3546653" y="3259508"/>
                </a:cubicBezTo>
                <a:cubicBezTo>
                  <a:pt x="3548349" y="3264194"/>
                  <a:pt x="3537610" y="3269670"/>
                  <a:pt x="3514438" y="3275935"/>
                </a:cubicBezTo>
                <a:cubicBezTo>
                  <a:pt x="3507653" y="3257190"/>
                  <a:pt x="3505299" y="3238964"/>
                  <a:pt x="3507370" y="3221255"/>
                </a:cubicBezTo>
                <a:close/>
                <a:moveTo>
                  <a:pt x="3792153" y="3057514"/>
                </a:moveTo>
                <a:cubicBezTo>
                  <a:pt x="3805435" y="3059068"/>
                  <a:pt x="3811300" y="3066486"/>
                  <a:pt x="3809746" y="3079767"/>
                </a:cubicBezTo>
                <a:cubicBezTo>
                  <a:pt x="3808711" y="3088622"/>
                  <a:pt x="3807416" y="3099690"/>
                  <a:pt x="3805863" y="3112973"/>
                </a:cubicBezTo>
                <a:cubicBezTo>
                  <a:pt x="3804309" y="3126254"/>
                  <a:pt x="3796891" y="3132119"/>
                  <a:pt x="3783610" y="3130566"/>
                </a:cubicBezTo>
                <a:cubicBezTo>
                  <a:pt x="3765901" y="3128494"/>
                  <a:pt x="3755938" y="3127329"/>
                  <a:pt x="3753725" y="3127070"/>
                </a:cubicBezTo>
                <a:cubicBezTo>
                  <a:pt x="3751511" y="3126811"/>
                  <a:pt x="3751440" y="3117827"/>
                  <a:pt x="3753511" y="3100118"/>
                </a:cubicBezTo>
                <a:cubicBezTo>
                  <a:pt x="3757135" y="3069126"/>
                  <a:pt x="3770017" y="3054925"/>
                  <a:pt x="3792153" y="3057514"/>
                </a:cubicBezTo>
                <a:close/>
                <a:moveTo>
                  <a:pt x="1006660" y="2672970"/>
                </a:moveTo>
                <a:cubicBezTo>
                  <a:pt x="1019943" y="2674524"/>
                  <a:pt x="1044825" y="2692019"/>
                  <a:pt x="1081304" y="2725457"/>
                </a:cubicBezTo>
                <a:cubicBezTo>
                  <a:pt x="1117784" y="2758896"/>
                  <a:pt x="1141630" y="2785246"/>
                  <a:pt x="1152840" y="2804508"/>
                </a:cubicBezTo>
                <a:cubicBezTo>
                  <a:pt x="1143987" y="2803473"/>
                  <a:pt x="1137934" y="2807253"/>
                  <a:pt x="1134685" y="2815848"/>
                </a:cubicBezTo>
                <a:cubicBezTo>
                  <a:pt x="1131435" y="2824444"/>
                  <a:pt x="1127338" y="2830698"/>
                  <a:pt x="1122394" y="2834606"/>
                </a:cubicBezTo>
                <a:cubicBezTo>
                  <a:pt x="1107040" y="2850763"/>
                  <a:pt x="1086082" y="2857286"/>
                  <a:pt x="1059517" y="2854180"/>
                </a:cubicBezTo>
                <a:cubicBezTo>
                  <a:pt x="1024099" y="2850037"/>
                  <a:pt x="989974" y="2834827"/>
                  <a:pt x="957145" y="2808548"/>
                </a:cubicBezTo>
                <a:cubicBezTo>
                  <a:pt x="924315" y="2782269"/>
                  <a:pt x="909712" y="2753634"/>
                  <a:pt x="913337" y="2722642"/>
                </a:cubicBezTo>
                <a:cubicBezTo>
                  <a:pt x="914373" y="2713786"/>
                  <a:pt x="922438" y="2702389"/>
                  <a:pt x="937532" y="2688447"/>
                </a:cubicBezTo>
                <a:cubicBezTo>
                  <a:pt x="952627" y="2674504"/>
                  <a:pt x="975670" y="2669346"/>
                  <a:pt x="1006660" y="2672970"/>
                </a:cubicBezTo>
                <a:close/>
                <a:moveTo>
                  <a:pt x="3243241" y="2544105"/>
                </a:moveTo>
                <a:cubicBezTo>
                  <a:pt x="3265378" y="2546694"/>
                  <a:pt x="3274115" y="2567911"/>
                  <a:pt x="3269455" y="2607756"/>
                </a:cubicBezTo>
                <a:cubicBezTo>
                  <a:pt x="3250710" y="2614541"/>
                  <a:pt x="3228056" y="2616377"/>
                  <a:pt x="3201491" y="2613271"/>
                </a:cubicBezTo>
                <a:cubicBezTo>
                  <a:pt x="3188210" y="2611717"/>
                  <a:pt x="3183323" y="2605537"/>
                  <a:pt x="3186831" y="2594727"/>
                </a:cubicBezTo>
                <a:cubicBezTo>
                  <a:pt x="3190339" y="2583918"/>
                  <a:pt x="3190915" y="2569399"/>
                  <a:pt x="3188559" y="2551172"/>
                </a:cubicBezTo>
                <a:cubicBezTo>
                  <a:pt x="3216159" y="2545424"/>
                  <a:pt x="3234386" y="2543069"/>
                  <a:pt x="3243241" y="2544105"/>
                </a:cubicBezTo>
                <a:close/>
                <a:moveTo>
                  <a:pt x="3969517" y="2519513"/>
                </a:moveTo>
                <a:cubicBezTo>
                  <a:pt x="3978373" y="2520548"/>
                  <a:pt x="3985860" y="2523668"/>
                  <a:pt x="3991984" y="2528872"/>
                </a:cubicBezTo>
                <a:cubicBezTo>
                  <a:pt x="3998108" y="2534077"/>
                  <a:pt x="4003382" y="2536938"/>
                  <a:pt x="4007809" y="2537456"/>
                </a:cubicBezTo>
                <a:cubicBezTo>
                  <a:pt x="4012237" y="2537974"/>
                  <a:pt x="4014710" y="2536019"/>
                  <a:pt x="4015228" y="2531591"/>
                </a:cubicBezTo>
                <a:cubicBezTo>
                  <a:pt x="4016263" y="2522736"/>
                  <a:pt x="4021209" y="2518826"/>
                  <a:pt x="4030063" y="2519861"/>
                </a:cubicBezTo>
                <a:cubicBezTo>
                  <a:pt x="4043345" y="2521415"/>
                  <a:pt x="4057805" y="2532082"/>
                  <a:pt x="4073443" y="2551863"/>
                </a:cubicBezTo>
                <a:cubicBezTo>
                  <a:pt x="4081262" y="2561753"/>
                  <a:pt x="4089339" y="2569431"/>
                  <a:pt x="4097677" y="2574892"/>
                </a:cubicBezTo>
                <a:cubicBezTo>
                  <a:pt x="4093249" y="2574374"/>
                  <a:pt x="4090906" y="2575222"/>
                  <a:pt x="4090647" y="2577436"/>
                </a:cubicBezTo>
                <a:cubicBezTo>
                  <a:pt x="4090388" y="2579650"/>
                  <a:pt x="4088045" y="2580498"/>
                  <a:pt x="4083619" y="2579980"/>
                </a:cubicBezTo>
                <a:lnTo>
                  <a:pt x="4076201" y="2585845"/>
                </a:lnTo>
                <a:lnTo>
                  <a:pt x="4023072" y="2579631"/>
                </a:lnTo>
                <a:cubicBezTo>
                  <a:pt x="4014218" y="2578596"/>
                  <a:pt x="4001453" y="2572615"/>
                  <a:pt x="3984780" y="2561688"/>
                </a:cubicBezTo>
                <a:cubicBezTo>
                  <a:pt x="3968106" y="2550763"/>
                  <a:pt x="3960546" y="2538659"/>
                  <a:pt x="3962099" y="2525377"/>
                </a:cubicBezTo>
                <a:cubicBezTo>
                  <a:pt x="3962617" y="2520950"/>
                  <a:pt x="3965090" y="2518995"/>
                  <a:pt x="3969517" y="2519513"/>
                </a:cubicBezTo>
                <a:close/>
                <a:moveTo>
                  <a:pt x="623733" y="2493550"/>
                </a:moveTo>
                <a:cubicBezTo>
                  <a:pt x="627643" y="2498494"/>
                  <a:pt x="634024" y="2501484"/>
                  <a:pt x="642879" y="2502520"/>
                </a:cubicBezTo>
                <a:cubicBezTo>
                  <a:pt x="656160" y="2504073"/>
                  <a:pt x="670809" y="2503542"/>
                  <a:pt x="686822" y="2500929"/>
                </a:cubicBezTo>
                <a:cubicBezTo>
                  <a:pt x="702835" y="2498313"/>
                  <a:pt x="715270" y="2497524"/>
                  <a:pt x="724123" y="2498559"/>
                </a:cubicBezTo>
                <a:cubicBezTo>
                  <a:pt x="745225" y="2510002"/>
                  <a:pt x="765091" y="2522424"/>
                  <a:pt x="783719" y="2535823"/>
                </a:cubicBezTo>
                <a:cubicBezTo>
                  <a:pt x="802347" y="2549220"/>
                  <a:pt x="809331" y="2575843"/>
                  <a:pt x="804671" y="2615688"/>
                </a:cubicBezTo>
                <a:cubicBezTo>
                  <a:pt x="802081" y="2637825"/>
                  <a:pt x="788095" y="2651898"/>
                  <a:pt x="762709" y="2657904"/>
                </a:cubicBezTo>
                <a:cubicBezTo>
                  <a:pt x="737323" y="2663911"/>
                  <a:pt x="717989" y="2666138"/>
                  <a:pt x="704706" y="2664585"/>
                </a:cubicBezTo>
                <a:cubicBezTo>
                  <a:pt x="660433" y="2659407"/>
                  <a:pt x="621364" y="2648105"/>
                  <a:pt x="587499" y="2630679"/>
                </a:cubicBezTo>
                <a:cubicBezTo>
                  <a:pt x="553633" y="2613256"/>
                  <a:pt x="539290" y="2582406"/>
                  <a:pt x="544468" y="2538133"/>
                </a:cubicBezTo>
                <a:cubicBezTo>
                  <a:pt x="548092" y="2507143"/>
                  <a:pt x="574514" y="2492280"/>
                  <a:pt x="623733" y="2493550"/>
                </a:cubicBezTo>
                <a:close/>
                <a:moveTo>
                  <a:pt x="232632" y="2067459"/>
                </a:moveTo>
                <a:cubicBezTo>
                  <a:pt x="257242" y="2068093"/>
                  <a:pt x="276187" y="2069186"/>
                  <a:pt x="289468" y="2070740"/>
                </a:cubicBezTo>
                <a:cubicBezTo>
                  <a:pt x="360306" y="2079025"/>
                  <a:pt x="393137" y="2105304"/>
                  <a:pt x="387959" y="2149577"/>
                </a:cubicBezTo>
                <a:cubicBezTo>
                  <a:pt x="386923" y="2158432"/>
                  <a:pt x="373711" y="2165862"/>
                  <a:pt x="348325" y="2171869"/>
                </a:cubicBezTo>
                <a:cubicBezTo>
                  <a:pt x="322939" y="2177877"/>
                  <a:pt x="303606" y="2180102"/>
                  <a:pt x="290324" y="2178549"/>
                </a:cubicBezTo>
                <a:cubicBezTo>
                  <a:pt x="259332" y="2174924"/>
                  <a:pt x="237454" y="2170123"/>
                  <a:pt x="224691" y="2164142"/>
                </a:cubicBezTo>
                <a:cubicBezTo>
                  <a:pt x="189271" y="2159999"/>
                  <a:pt x="174669" y="2131364"/>
                  <a:pt x="180883" y="2078235"/>
                </a:cubicBezTo>
                <a:cubicBezTo>
                  <a:pt x="190774" y="2070417"/>
                  <a:pt x="208023" y="2066824"/>
                  <a:pt x="232632" y="2067459"/>
                </a:cubicBezTo>
                <a:close/>
                <a:moveTo>
                  <a:pt x="3269414" y="1974957"/>
                </a:moveTo>
                <a:cubicBezTo>
                  <a:pt x="3303797" y="1987955"/>
                  <a:pt x="3334212" y="2006097"/>
                  <a:pt x="3360660" y="2029386"/>
                </a:cubicBezTo>
                <a:cubicBezTo>
                  <a:pt x="3387108" y="2052676"/>
                  <a:pt x="3402429" y="2084760"/>
                  <a:pt x="3406624" y="2125643"/>
                </a:cubicBezTo>
                <a:cubicBezTo>
                  <a:pt x="3387877" y="2132426"/>
                  <a:pt x="3376292" y="2135559"/>
                  <a:pt x="3371864" y="2135041"/>
                </a:cubicBezTo>
                <a:cubicBezTo>
                  <a:pt x="3359101" y="2129060"/>
                  <a:pt x="3344381" y="2120606"/>
                  <a:pt x="3327707" y="2109681"/>
                </a:cubicBezTo>
                <a:cubicBezTo>
                  <a:pt x="3294361" y="2087830"/>
                  <a:pt x="3278203" y="2072476"/>
                  <a:pt x="3279239" y="2063622"/>
                </a:cubicBezTo>
                <a:cubicBezTo>
                  <a:pt x="3269582" y="2031077"/>
                  <a:pt x="3266307" y="2001522"/>
                  <a:pt x="3269414" y="1974957"/>
                </a:cubicBezTo>
                <a:close/>
                <a:moveTo>
                  <a:pt x="3213529" y="1934763"/>
                </a:moveTo>
                <a:cubicBezTo>
                  <a:pt x="3231237" y="1936834"/>
                  <a:pt x="3239057" y="1946724"/>
                  <a:pt x="3236986" y="1964434"/>
                </a:cubicBezTo>
                <a:cubicBezTo>
                  <a:pt x="3235433" y="1977716"/>
                  <a:pt x="3225800" y="1983321"/>
                  <a:pt x="3208092" y="1981250"/>
                </a:cubicBezTo>
                <a:lnTo>
                  <a:pt x="3188169" y="1978920"/>
                </a:lnTo>
                <a:cubicBezTo>
                  <a:pt x="3188687" y="1974492"/>
                  <a:pt x="3190829" y="1965767"/>
                  <a:pt x="3194596" y="1952744"/>
                </a:cubicBezTo>
                <a:cubicBezTo>
                  <a:pt x="3198364" y="1939722"/>
                  <a:pt x="3204673" y="1933727"/>
                  <a:pt x="3213529" y="1934763"/>
                </a:cubicBezTo>
                <a:close/>
                <a:moveTo>
                  <a:pt x="2959189" y="1864626"/>
                </a:moveTo>
                <a:cubicBezTo>
                  <a:pt x="2951655" y="1890671"/>
                  <a:pt x="2945229" y="1916847"/>
                  <a:pt x="2939908" y="1943152"/>
                </a:cubicBezTo>
                <a:cubicBezTo>
                  <a:pt x="2934587" y="1969458"/>
                  <a:pt x="2930115" y="1998106"/>
                  <a:pt x="2926490" y="2029096"/>
                </a:cubicBezTo>
                <a:lnTo>
                  <a:pt x="2926492" y="2029095"/>
                </a:lnTo>
                <a:lnTo>
                  <a:pt x="2939910" y="1943153"/>
                </a:lnTo>
                <a:cubicBezTo>
                  <a:pt x="2945230" y="1916847"/>
                  <a:pt x="2951656" y="1890671"/>
                  <a:pt x="2959191" y="1864626"/>
                </a:cubicBezTo>
                <a:close/>
                <a:moveTo>
                  <a:pt x="2388523" y="182239"/>
                </a:moveTo>
                <a:cubicBezTo>
                  <a:pt x="2437224" y="187935"/>
                  <a:pt x="2477672" y="216227"/>
                  <a:pt x="2509868" y="267115"/>
                </a:cubicBezTo>
                <a:cubicBezTo>
                  <a:pt x="2542063" y="318004"/>
                  <a:pt x="2567016" y="344484"/>
                  <a:pt x="2584725" y="346555"/>
                </a:cubicBezTo>
                <a:cubicBezTo>
                  <a:pt x="2614163" y="363462"/>
                  <a:pt x="2641645" y="377895"/>
                  <a:pt x="2667174" y="389858"/>
                </a:cubicBezTo>
                <a:cubicBezTo>
                  <a:pt x="2717714" y="418208"/>
                  <a:pt x="2760693" y="434453"/>
                  <a:pt x="2796110" y="438596"/>
                </a:cubicBezTo>
                <a:cubicBezTo>
                  <a:pt x="2795075" y="447451"/>
                  <a:pt x="2815529" y="464428"/>
                  <a:pt x="2857473" y="489529"/>
                </a:cubicBezTo>
                <a:cubicBezTo>
                  <a:pt x="2899416" y="514632"/>
                  <a:pt x="2951378" y="530806"/>
                  <a:pt x="3013362" y="538055"/>
                </a:cubicBezTo>
                <a:cubicBezTo>
                  <a:pt x="3079772" y="545822"/>
                  <a:pt x="3124188" y="568968"/>
                  <a:pt x="3146608" y="607495"/>
                </a:cubicBezTo>
                <a:cubicBezTo>
                  <a:pt x="3169030" y="646019"/>
                  <a:pt x="3185658" y="686112"/>
                  <a:pt x="3196495" y="727770"/>
                </a:cubicBezTo>
                <a:cubicBezTo>
                  <a:pt x="3207330" y="769428"/>
                  <a:pt x="3221745" y="809262"/>
                  <a:pt x="3239739" y="847269"/>
                </a:cubicBezTo>
                <a:cubicBezTo>
                  <a:pt x="3257733" y="885276"/>
                  <a:pt x="3295509" y="907647"/>
                  <a:pt x="3353064" y="914379"/>
                </a:cubicBezTo>
                <a:cubicBezTo>
                  <a:pt x="3361919" y="915414"/>
                  <a:pt x="3388470" y="899445"/>
                  <a:pt x="3432717" y="866473"/>
                </a:cubicBezTo>
                <a:cubicBezTo>
                  <a:pt x="3476964" y="833501"/>
                  <a:pt x="3507943" y="818051"/>
                  <a:pt x="3525652" y="820123"/>
                </a:cubicBezTo>
                <a:lnTo>
                  <a:pt x="3545574" y="822452"/>
                </a:lnTo>
                <a:cubicBezTo>
                  <a:pt x="3557019" y="801352"/>
                  <a:pt x="3568274" y="791447"/>
                  <a:pt x="3579343" y="792742"/>
                </a:cubicBezTo>
                <a:cubicBezTo>
                  <a:pt x="3590411" y="794036"/>
                  <a:pt x="3605060" y="793506"/>
                  <a:pt x="3623286" y="791149"/>
                </a:cubicBezTo>
                <a:lnTo>
                  <a:pt x="3624840" y="777868"/>
                </a:lnTo>
                <a:cubicBezTo>
                  <a:pt x="3638121" y="779421"/>
                  <a:pt x="3651274" y="782082"/>
                  <a:pt x="3664297" y="785849"/>
                </a:cubicBezTo>
                <a:cubicBezTo>
                  <a:pt x="3677321" y="789616"/>
                  <a:pt x="3694900" y="792794"/>
                  <a:pt x="3717037" y="795383"/>
                </a:cubicBezTo>
                <a:cubicBezTo>
                  <a:pt x="3761310" y="800561"/>
                  <a:pt x="3790406" y="791621"/>
                  <a:pt x="3804321" y="768565"/>
                </a:cubicBezTo>
                <a:cubicBezTo>
                  <a:pt x="3818238" y="745509"/>
                  <a:pt x="3842906" y="736054"/>
                  <a:pt x="3878323" y="740196"/>
                </a:cubicBezTo>
                <a:cubicBezTo>
                  <a:pt x="3843189" y="771989"/>
                  <a:pt x="3796657" y="795719"/>
                  <a:pt x="3738727" y="811383"/>
                </a:cubicBezTo>
                <a:cubicBezTo>
                  <a:pt x="3680796" y="827047"/>
                  <a:pt x="3651053" y="841520"/>
                  <a:pt x="3649500" y="854803"/>
                </a:cubicBezTo>
                <a:cubicBezTo>
                  <a:pt x="3649500" y="854803"/>
                  <a:pt x="3651455" y="857275"/>
                  <a:pt x="3655365" y="862219"/>
                </a:cubicBezTo>
                <a:cubicBezTo>
                  <a:pt x="3593383" y="854970"/>
                  <a:pt x="3543717" y="867114"/>
                  <a:pt x="3506369" y="898649"/>
                </a:cubicBezTo>
                <a:cubicBezTo>
                  <a:pt x="3469023" y="930185"/>
                  <a:pt x="3441494" y="944916"/>
                  <a:pt x="3423785" y="942845"/>
                </a:cubicBezTo>
                <a:lnTo>
                  <a:pt x="3417920" y="935427"/>
                </a:lnTo>
                <a:cubicBezTo>
                  <a:pt x="3415331" y="957563"/>
                  <a:pt x="3407395" y="967856"/>
                  <a:pt x="3394114" y="966303"/>
                </a:cubicBezTo>
                <a:cubicBezTo>
                  <a:pt x="3380833" y="964749"/>
                  <a:pt x="3367291" y="965410"/>
                  <a:pt x="3353492" y="968282"/>
                </a:cubicBezTo>
                <a:cubicBezTo>
                  <a:pt x="3339691" y="971156"/>
                  <a:pt x="3324727" y="983993"/>
                  <a:pt x="3308596" y="1006788"/>
                </a:cubicBezTo>
                <a:cubicBezTo>
                  <a:pt x="3292467" y="1029585"/>
                  <a:pt x="3280518" y="1074189"/>
                  <a:pt x="3272751" y="1140599"/>
                </a:cubicBezTo>
                <a:cubicBezTo>
                  <a:pt x="3276661" y="1145544"/>
                  <a:pt x="3281807" y="1149512"/>
                  <a:pt x="3288189" y="1152503"/>
                </a:cubicBezTo>
                <a:cubicBezTo>
                  <a:pt x="3294570" y="1155493"/>
                  <a:pt x="3301671" y="1161934"/>
                  <a:pt x="3309491" y="1171823"/>
                </a:cubicBezTo>
                <a:lnTo>
                  <a:pt x="3332947" y="1201494"/>
                </a:lnTo>
                <a:cubicBezTo>
                  <a:pt x="3332429" y="1205922"/>
                  <a:pt x="3329958" y="1207877"/>
                  <a:pt x="3325530" y="1207359"/>
                </a:cubicBezTo>
                <a:lnTo>
                  <a:pt x="3318889" y="1206582"/>
                </a:lnTo>
                <a:cubicBezTo>
                  <a:pt x="3318371" y="1211010"/>
                  <a:pt x="3329181" y="1214519"/>
                  <a:pt x="3351318" y="1217108"/>
                </a:cubicBezTo>
                <a:cubicBezTo>
                  <a:pt x="3386736" y="1221250"/>
                  <a:pt x="3407824" y="1213618"/>
                  <a:pt x="3414581" y="1194213"/>
                </a:cubicBezTo>
                <a:cubicBezTo>
                  <a:pt x="3421339" y="1174808"/>
                  <a:pt x="3444641" y="1167434"/>
                  <a:pt x="3484487" y="1172095"/>
                </a:cubicBezTo>
                <a:cubicBezTo>
                  <a:pt x="3493342" y="1173130"/>
                  <a:pt x="3509756" y="1186271"/>
                  <a:pt x="3533732" y="1211514"/>
                </a:cubicBezTo>
                <a:cubicBezTo>
                  <a:pt x="3557705" y="1236757"/>
                  <a:pt x="3566587" y="1275943"/>
                  <a:pt x="3560373" y="1329071"/>
                </a:cubicBezTo>
                <a:cubicBezTo>
                  <a:pt x="3556749" y="1360062"/>
                  <a:pt x="3545434" y="1380057"/>
                  <a:pt x="3526430" y="1389054"/>
                </a:cubicBezTo>
                <a:cubicBezTo>
                  <a:pt x="3507427" y="1398052"/>
                  <a:pt x="3487705" y="1403598"/>
                  <a:pt x="3467264" y="1405695"/>
                </a:cubicBezTo>
                <a:cubicBezTo>
                  <a:pt x="3446822" y="1407793"/>
                  <a:pt x="3428725" y="1409042"/>
                  <a:pt x="3412970" y="1409444"/>
                </a:cubicBezTo>
                <a:cubicBezTo>
                  <a:pt x="3397217" y="1409844"/>
                  <a:pt x="3388562" y="1416686"/>
                  <a:pt x="3387008" y="1429969"/>
                </a:cubicBezTo>
                <a:cubicBezTo>
                  <a:pt x="3385973" y="1438823"/>
                  <a:pt x="3394898" y="1448843"/>
                  <a:pt x="3413787" y="1460027"/>
                </a:cubicBezTo>
                <a:cubicBezTo>
                  <a:pt x="3432674" y="1471212"/>
                  <a:pt x="3453516" y="1484870"/>
                  <a:pt x="3476313" y="1501000"/>
                </a:cubicBezTo>
                <a:cubicBezTo>
                  <a:pt x="3499110" y="1517129"/>
                  <a:pt x="3519305" y="1536322"/>
                  <a:pt x="3536898" y="1558574"/>
                </a:cubicBezTo>
                <a:cubicBezTo>
                  <a:pt x="3554490" y="1580827"/>
                  <a:pt x="3561215" y="1609664"/>
                  <a:pt x="3557072" y="1645081"/>
                </a:cubicBezTo>
                <a:cubicBezTo>
                  <a:pt x="3555001" y="1662790"/>
                  <a:pt x="3525002" y="1679477"/>
                  <a:pt x="3467070" y="1695141"/>
                </a:cubicBezTo>
                <a:cubicBezTo>
                  <a:pt x="3409140" y="1710807"/>
                  <a:pt x="3362466" y="1716567"/>
                  <a:pt x="3327046" y="1712425"/>
                </a:cubicBezTo>
                <a:cubicBezTo>
                  <a:pt x="3327564" y="1707997"/>
                  <a:pt x="3317273" y="1700063"/>
                  <a:pt x="3296172" y="1688618"/>
                </a:cubicBezTo>
                <a:cubicBezTo>
                  <a:pt x="3275071" y="1677174"/>
                  <a:pt x="3260351" y="1668722"/>
                  <a:pt x="3252015" y="1663259"/>
                </a:cubicBezTo>
                <a:cubicBezTo>
                  <a:pt x="3240571" y="1684360"/>
                  <a:pt x="3231858" y="1701292"/>
                  <a:pt x="3225877" y="1714055"/>
                </a:cubicBezTo>
                <a:cubicBezTo>
                  <a:pt x="3219897" y="1726821"/>
                  <a:pt x="3213916" y="1739584"/>
                  <a:pt x="3207935" y="1752349"/>
                </a:cubicBezTo>
                <a:cubicBezTo>
                  <a:pt x="3201954" y="1765113"/>
                  <a:pt x="3196692" y="1781326"/>
                  <a:pt x="3192148" y="1800992"/>
                </a:cubicBezTo>
                <a:cubicBezTo>
                  <a:pt x="3187605" y="1820656"/>
                  <a:pt x="3183521" y="1845984"/>
                  <a:pt x="3179897" y="1876974"/>
                </a:cubicBezTo>
                <a:cubicBezTo>
                  <a:pt x="3176790" y="1903539"/>
                  <a:pt x="3181876" y="1917597"/>
                  <a:pt x="3195159" y="1919150"/>
                </a:cubicBezTo>
                <a:cubicBezTo>
                  <a:pt x="3180608" y="1966815"/>
                  <a:pt x="3160712" y="2002637"/>
                  <a:pt x="3135468" y="2026610"/>
                </a:cubicBezTo>
                <a:cubicBezTo>
                  <a:pt x="3110225" y="2050585"/>
                  <a:pt x="3084392" y="2070004"/>
                  <a:pt x="3057970" y="2084866"/>
                </a:cubicBezTo>
                <a:cubicBezTo>
                  <a:pt x="3031549" y="2099727"/>
                  <a:pt x="3008448" y="2114977"/>
                  <a:pt x="2988668" y="2130615"/>
                </a:cubicBezTo>
                <a:cubicBezTo>
                  <a:pt x="2968886" y="2146252"/>
                  <a:pt x="2955229" y="2167094"/>
                  <a:pt x="2947695" y="2193141"/>
                </a:cubicBezTo>
                <a:cubicBezTo>
                  <a:pt x="2943267" y="2192623"/>
                  <a:pt x="2941312" y="2190150"/>
                  <a:pt x="2941830" y="2185724"/>
                </a:cubicBezTo>
                <a:cubicBezTo>
                  <a:pt x="2942348" y="2181297"/>
                  <a:pt x="2940652" y="2176610"/>
                  <a:pt x="2936744" y="2171665"/>
                </a:cubicBezTo>
                <a:cubicBezTo>
                  <a:pt x="2932316" y="2171147"/>
                  <a:pt x="2929843" y="2173102"/>
                  <a:pt x="2929325" y="2177529"/>
                </a:cubicBezTo>
                <a:lnTo>
                  <a:pt x="2925442" y="2210734"/>
                </a:lnTo>
                <a:cubicBezTo>
                  <a:pt x="2922335" y="2237298"/>
                  <a:pt x="2924174" y="2259952"/>
                  <a:pt x="2930956" y="2278699"/>
                </a:cubicBezTo>
                <a:cubicBezTo>
                  <a:pt x="2937740" y="2297443"/>
                  <a:pt x="2944265" y="2318402"/>
                  <a:pt x="2950530" y="2341574"/>
                </a:cubicBezTo>
                <a:cubicBezTo>
                  <a:pt x="2992447" y="2328525"/>
                  <a:pt x="3041134" y="2315146"/>
                  <a:pt x="3096593" y="2301435"/>
                </a:cubicBezTo>
                <a:cubicBezTo>
                  <a:pt x="3152052" y="2287726"/>
                  <a:pt x="3199562" y="2265233"/>
                  <a:pt x="3239122" y="2233957"/>
                </a:cubicBezTo>
                <a:cubicBezTo>
                  <a:pt x="3238086" y="2242813"/>
                  <a:pt x="3246884" y="2253938"/>
                  <a:pt x="3265512" y="2267338"/>
                </a:cubicBezTo>
                <a:cubicBezTo>
                  <a:pt x="3284140" y="2280735"/>
                  <a:pt x="3291384" y="2305144"/>
                  <a:pt x="3287242" y="2340563"/>
                </a:cubicBezTo>
                <a:cubicBezTo>
                  <a:pt x="3272923" y="2347864"/>
                  <a:pt x="3265507" y="2353728"/>
                  <a:pt x="3264989" y="2358156"/>
                </a:cubicBezTo>
                <a:cubicBezTo>
                  <a:pt x="3264471" y="2362584"/>
                  <a:pt x="3265058" y="2367139"/>
                  <a:pt x="3266754" y="2371826"/>
                </a:cubicBezTo>
                <a:cubicBezTo>
                  <a:pt x="3268450" y="2376512"/>
                  <a:pt x="3269039" y="2381069"/>
                  <a:pt x="3268522" y="2385497"/>
                </a:cubicBezTo>
                <a:cubicBezTo>
                  <a:pt x="3268004" y="2389923"/>
                  <a:pt x="3259480" y="2395659"/>
                  <a:pt x="3242948" y="2402702"/>
                </a:cubicBezTo>
                <a:cubicBezTo>
                  <a:pt x="3226417" y="2409743"/>
                  <a:pt x="3215937" y="2413005"/>
                  <a:pt x="3211511" y="2412488"/>
                </a:cubicBezTo>
                <a:cubicBezTo>
                  <a:pt x="3189375" y="2409899"/>
                  <a:pt x="3170227" y="2400927"/>
                  <a:pt x="3154071" y="2385574"/>
                </a:cubicBezTo>
                <a:cubicBezTo>
                  <a:pt x="3137916" y="2370222"/>
                  <a:pt x="3118770" y="2361250"/>
                  <a:pt x="3096633" y="2358661"/>
                </a:cubicBezTo>
                <a:cubicBezTo>
                  <a:pt x="3078924" y="2356590"/>
                  <a:pt x="3061155" y="2364609"/>
                  <a:pt x="3043330" y="2382721"/>
                </a:cubicBezTo>
                <a:cubicBezTo>
                  <a:pt x="3025505" y="2400832"/>
                  <a:pt x="3013342" y="2418482"/>
                  <a:pt x="3006843" y="2435674"/>
                </a:cubicBezTo>
                <a:cubicBezTo>
                  <a:pt x="3051401" y="2476789"/>
                  <a:pt x="3077086" y="2525794"/>
                  <a:pt x="3083895" y="2582688"/>
                </a:cubicBezTo>
                <a:cubicBezTo>
                  <a:pt x="3090705" y="2639584"/>
                  <a:pt x="3092238" y="2693617"/>
                  <a:pt x="3088497" y="2744791"/>
                </a:cubicBezTo>
                <a:cubicBezTo>
                  <a:pt x="3084756" y="2795964"/>
                  <a:pt x="3081792" y="2840496"/>
                  <a:pt x="3079605" y="2878387"/>
                </a:cubicBezTo>
                <a:cubicBezTo>
                  <a:pt x="3077417" y="2916279"/>
                  <a:pt x="3087391" y="2936519"/>
                  <a:pt x="3109528" y="2939108"/>
                </a:cubicBezTo>
                <a:lnTo>
                  <a:pt x="3149375" y="2943769"/>
                </a:lnTo>
                <a:cubicBezTo>
                  <a:pt x="3158229" y="2944804"/>
                  <a:pt x="3161808" y="2942979"/>
                  <a:pt x="3160112" y="2938292"/>
                </a:cubicBezTo>
                <a:cubicBezTo>
                  <a:pt x="3158416" y="2933605"/>
                  <a:pt x="3170851" y="2932816"/>
                  <a:pt x="3197416" y="2935922"/>
                </a:cubicBezTo>
                <a:lnTo>
                  <a:pt x="3191551" y="2928506"/>
                </a:lnTo>
                <a:cubicBezTo>
                  <a:pt x="3226969" y="2932648"/>
                  <a:pt x="3258737" y="2929631"/>
                  <a:pt x="3286855" y="2919457"/>
                </a:cubicBezTo>
                <a:cubicBezTo>
                  <a:pt x="3310027" y="2913191"/>
                  <a:pt x="3333588" y="2903605"/>
                  <a:pt x="3357537" y="2890698"/>
                </a:cubicBezTo>
                <a:cubicBezTo>
                  <a:pt x="3381486" y="2877791"/>
                  <a:pt x="3395272" y="2855842"/>
                  <a:pt x="3398896" y="2824850"/>
                </a:cubicBezTo>
                <a:cubicBezTo>
                  <a:pt x="3400450" y="2811569"/>
                  <a:pt x="3409363" y="2802513"/>
                  <a:pt x="3425635" y="2797685"/>
                </a:cubicBezTo>
                <a:cubicBezTo>
                  <a:pt x="3441908" y="2792856"/>
                  <a:pt x="3458899" y="2791477"/>
                  <a:pt x="3476608" y="2793548"/>
                </a:cubicBezTo>
                <a:cubicBezTo>
                  <a:pt x="3525309" y="2799244"/>
                  <a:pt x="3547847" y="2817587"/>
                  <a:pt x="3544222" y="2848579"/>
                </a:cubicBezTo>
                <a:cubicBezTo>
                  <a:pt x="3542151" y="2866288"/>
                  <a:pt x="3530189" y="2891817"/>
                  <a:pt x="3508338" y="2925164"/>
                </a:cubicBezTo>
                <a:cubicBezTo>
                  <a:pt x="3486486" y="2958512"/>
                  <a:pt x="3453423" y="2972596"/>
                  <a:pt x="3409150" y="2967418"/>
                </a:cubicBezTo>
                <a:cubicBezTo>
                  <a:pt x="3400296" y="2966383"/>
                  <a:pt x="3389486" y="2962875"/>
                  <a:pt x="3376722" y="2956893"/>
                </a:cubicBezTo>
                <a:cubicBezTo>
                  <a:pt x="3367867" y="2955858"/>
                  <a:pt x="3358034" y="2953586"/>
                  <a:pt x="3347226" y="2950079"/>
                </a:cubicBezTo>
                <a:cubicBezTo>
                  <a:pt x="3336415" y="2946571"/>
                  <a:pt x="3326584" y="2944299"/>
                  <a:pt x="3317729" y="2943263"/>
                </a:cubicBezTo>
                <a:cubicBezTo>
                  <a:pt x="3321121" y="2952635"/>
                  <a:pt x="3311748" y="2956027"/>
                  <a:pt x="3289611" y="2953438"/>
                </a:cubicBezTo>
                <a:cubicBezTo>
                  <a:pt x="3267475" y="2950849"/>
                  <a:pt x="3255372" y="2958410"/>
                  <a:pt x="3253300" y="2976119"/>
                </a:cubicBezTo>
                <a:cubicBezTo>
                  <a:pt x="3253818" y="2971691"/>
                  <a:pt x="3251863" y="2969218"/>
                  <a:pt x="3247436" y="2968700"/>
                </a:cubicBezTo>
                <a:cubicBezTo>
                  <a:pt x="3238582" y="2967665"/>
                  <a:pt x="3220813" y="2975685"/>
                  <a:pt x="3194132" y="2992760"/>
                </a:cubicBezTo>
                <a:cubicBezTo>
                  <a:pt x="3167452" y="3009835"/>
                  <a:pt x="3137193" y="3028735"/>
                  <a:pt x="3103353" y="3049461"/>
                </a:cubicBezTo>
                <a:cubicBezTo>
                  <a:pt x="3069514" y="3070187"/>
                  <a:pt x="3035934" y="3088699"/>
                  <a:pt x="3002612" y="3104997"/>
                </a:cubicBezTo>
                <a:cubicBezTo>
                  <a:pt x="2969290" y="3121295"/>
                  <a:pt x="2941562" y="3128151"/>
                  <a:pt x="2919426" y="3125562"/>
                </a:cubicBezTo>
                <a:cubicBezTo>
                  <a:pt x="2897289" y="3122973"/>
                  <a:pt x="2885961" y="3123892"/>
                  <a:pt x="2885443" y="3128320"/>
                </a:cubicBezTo>
                <a:cubicBezTo>
                  <a:pt x="2893781" y="3133782"/>
                  <a:pt x="2901858" y="3141458"/>
                  <a:pt x="2909678" y="3151350"/>
                </a:cubicBezTo>
                <a:cubicBezTo>
                  <a:pt x="2925315" y="3171130"/>
                  <a:pt x="2932099" y="3189874"/>
                  <a:pt x="2930028" y="3207583"/>
                </a:cubicBezTo>
                <a:cubicBezTo>
                  <a:pt x="2927439" y="3229720"/>
                  <a:pt x="2910648" y="3238977"/>
                  <a:pt x="2879658" y="3235352"/>
                </a:cubicBezTo>
                <a:cubicBezTo>
                  <a:pt x="2866374" y="3233799"/>
                  <a:pt x="2855696" y="3229183"/>
                  <a:pt x="2847617" y="3221506"/>
                </a:cubicBezTo>
                <a:cubicBezTo>
                  <a:pt x="2839540" y="3213831"/>
                  <a:pt x="2829377" y="3204788"/>
                  <a:pt x="2817131" y="3194379"/>
                </a:cubicBezTo>
                <a:cubicBezTo>
                  <a:pt x="2810115" y="3215998"/>
                  <a:pt x="2800295" y="3232803"/>
                  <a:pt x="2787674" y="3244789"/>
                </a:cubicBezTo>
                <a:cubicBezTo>
                  <a:pt x="2775052" y="3256776"/>
                  <a:pt x="2767445" y="3273840"/>
                  <a:pt x="2764856" y="3295976"/>
                </a:cubicBezTo>
                <a:cubicBezTo>
                  <a:pt x="2763303" y="3309257"/>
                  <a:pt x="2769511" y="3342522"/>
                  <a:pt x="2783480" y="3395765"/>
                </a:cubicBezTo>
                <a:cubicBezTo>
                  <a:pt x="2797448" y="3449010"/>
                  <a:pt x="2806012" y="3500500"/>
                  <a:pt x="2809170" y="3550237"/>
                </a:cubicBezTo>
                <a:cubicBezTo>
                  <a:pt x="2800834" y="3544774"/>
                  <a:pt x="2780968" y="3532352"/>
                  <a:pt x="2749576" y="3512973"/>
                </a:cubicBezTo>
                <a:cubicBezTo>
                  <a:pt x="2718183" y="3493594"/>
                  <a:pt x="2702746" y="3481691"/>
                  <a:pt x="2703263" y="3477263"/>
                </a:cubicBezTo>
                <a:cubicBezTo>
                  <a:pt x="2705335" y="3459554"/>
                  <a:pt x="2704156" y="3450441"/>
                  <a:pt x="2699729" y="3449924"/>
                </a:cubicBezTo>
                <a:cubicBezTo>
                  <a:pt x="2677592" y="3447335"/>
                  <a:pt x="2646414" y="3454907"/>
                  <a:pt x="2606192" y="3472642"/>
                </a:cubicBezTo>
                <a:cubicBezTo>
                  <a:pt x="2565971" y="3490377"/>
                  <a:pt x="2544566" y="3510313"/>
                  <a:pt x="2541977" y="3532450"/>
                </a:cubicBezTo>
                <a:cubicBezTo>
                  <a:pt x="2536799" y="3576723"/>
                  <a:pt x="2538709" y="3608363"/>
                  <a:pt x="2547705" y="3627366"/>
                </a:cubicBezTo>
                <a:cubicBezTo>
                  <a:pt x="2556703" y="3646370"/>
                  <a:pt x="2568043" y="3664527"/>
                  <a:pt x="2581725" y="3681834"/>
                </a:cubicBezTo>
                <a:cubicBezTo>
                  <a:pt x="2595410" y="3699142"/>
                  <a:pt x="2606491" y="3719511"/>
                  <a:pt x="2614971" y="3742942"/>
                </a:cubicBezTo>
                <a:cubicBezTo>
                  <a:pt x="2623449" y="3766375"/>
                  <a:pt x="2624324" y="3806868"/>
                  <a:pt x="2617592" y="3864422"/>
                </a:cubicBezTo>
                <a:cubicBezTo>
                  <a:pt x="2612647" y="3868332"/>
                  <a:pt x="2611281" y="3870417"/>
                  <a:pt x="2613495" y="3870675"/>
                </a:cubicBezTo>
                <a:cubicBezTo>
                  <a:pt x="2615709" y="3870934"/>
                  <a:pt x="2612129" y="3872760"/>
                  <a:pt x="2602756" y="3876152"/>
                </a:cubicBezTo>
                <a:cubicBezTo>
                  <a:pt x="2585565" y="3869653"/>
                  <a:pt x="2574484" y="3849284"/>
                  <a:pt x="2569512" y="3815042"/>
                </a:cubicBezTo>
                <a:cubicBezTo>
                  <a:pt x="2564542" y="3780803"/>
                  <a:pt x="2558463" y="3746432"/>
                  <a:pt x="2551278" y="3711933"/>
                </a:cubicBezTo>
                <a:cubicBezTo>
                  <a:pt x="2544094" y="3677433"/>
                  <a:pt x="2531116" y="3644499"/>
                  <a:pt x="2512345" y="3613134"/>
                </a:cubicBezTo>
                <a:cubicBezTo>
                  <a:pt x="2493575" y="3581766"/>
                  <a:pt x="2459838" y="3563234"/>
                  <a:pt x="2411137" y="3557538"/>
                </a:cubicBezTo>
                <a:cubicBezTo>
                  <a:pt x="2361918" y="3556270"/>
                  <a:pt x="2316868" y="3557734"/>
                  <a:pt x="2275987" y="3561929"/>
                </a:cubicBezTo>
                <a:cubicBezTo>
                  <a:pt x="2239533" y="3566640"/>
                  <a:pt x="2208613" y="3572000"/>
                  <a:pt x="2183227" y="3578006"/>
                </a:cubicBezTo>
                <a:cubicBezTo>
                  <a:pt x="2157840" y="3584013"/>
                  <a:pt x="2143854" y="3598084"/>
                  <a:pt x="2141265" y="3620221"/>
                </a:cubicBezTo>
                <a:cubicBezTo>
                  <a:pt x="2139711" y="3633504"/>
                  <a:pt x="2141479" y="3647174"/>
                  <a:pt x="2146565" y="3661233"/>
                </a:cubicBezTo>
                <a:cubicBezTo>
                  <a:pt x="2151653" y="3675291"/>
                  <a:pt x="2152644" y="3695602"/>
                  <a:pt x="2149537" y="3722167"/>
                </a:cubicBezTo>
                <a:cubicBezTo>
                  <a:pt x="2147984" y="3735448"/>
                  <a:pt x="2137834" y="3745482"/>
                  <a:pt x="2119089" y="3752266"/>
                </a:cubicBezTo>
                <a:cubicBezTo>
                  <a:pt x="2109716" y="3755656"/>
                  <a:pt x="2100604" y="3756835"/>
                  <a:pt x="2091748" y="3755799"/>
                </a:cubicBezTo>
                <a:cubicBezTo>
                  <a:pt x="2069612" y="3753210"/>
                  <a:pt x="2044931" y="3743593"/>
                  <a:pt x="2017706" y="3726944"/>
                </a:cubicBezTo>
                <a:cubicBezTo>
                  <a:pt x="1990483" y="3710297"/>
                  <a:pt x="1977647" y="3695331"/>
                  <a:pt x="1979200" y="3682050"/>
                </a:cubicBezTo>
                <a:cubicBezTo>
                  <a:pt x="1981789" y="3659913"/>
                  <a:pt x="1987181" y="3642592"/>
                  <a:pt x="1995376" y="3630086"/>
                </a:cubicBezTo>
                <a:cubicBezTo>
                  <a:pt x="2003571" y="3617582"/>
                  <a:pt x="2012871" y="3605205"/>
                  <a:pt x="2023280" y="3592959"/>
                </a:cubicBezTo>
                <a:cubicBezTo>
                  <a:pt x="2033687" y="3580713"/>
                  <a:pt x="2043118" y="3567229"/>
                  <a:pt x="2051572" y="3552511"/>
                </a:cubicBezTo>
                <a:cubicBezTo>
                  <a:pt x="2060026" y="3537793"/>
                  <a:pt x="2065804" y="3517149"/>
                  <a:pt x="2068911" y="3490587"/>
                </a:cubicBezTo>
                <a:cubicBezTo>
                  <a:pt x="2036885" y="3495816"/>
                  <a:pt x="2008580" y="3517189"/>
                  <a:pt x="1983997" y="3554705"/>
                </a:cubicBezTo>
                <a:cubicBezTo>
                  <a:pt x="1959414" y="3592222"/>
                  <a:pt x="1936054" y="3609685"/>
                  <a:pt x="1913917" y="3607096"/>
                </a:cubicBezTo>
                <a:cubicBezTo>
                  <a:pt x="1905062" y="3606060"/>
                  <a:pt x="1900175" y="3599879"/>
                  <a:pt x="1899255" y="3588552"/>
                </a:cubicBezTo>
                <a:cubicBezTo>
                  <a:pt x="1898336" y="3577224"/>
                  <a:pt x="1898394" y="3567132"/>
                  <a:pt x="1899430" y="3558279"/>
                </a:cubicBezTo>
                <a:cubicBezTo>
                  <a:pt x="1902537" y="3531714"/>
                  <a:pt x="1924791" y="3514122"/>
                  <a:pt x="1966190" y="3505499"/>
                </a:cubicBezTo>
                <a:cubicBezTo>
                  <a:pt x="1966708" y="3501073"/>
                  <a:pt x="1965989" y="3497623"/>
                  <a:pt x="1964035" y="3495150"/>
                </a:cubicBezTo>
                <a:cubicBezTo>
                  <a:pt x="1962080" y="3492677"/>
                  <a:pt x="1961361" y="3489227"/>
                  <a:pt x="1961879" y="3484800"/>
                </a:cubicBezTo>
                <a:cubicBezTo>
                  <a:pt x="1971252" y="3481409"/>
                  <a:pt x="1980882" y="3475803"/>
                  <a:pt x="1990773" y="3467984"/>
                </a:cubicBezTo>
                <a:cubicBezTo>
                  <a:pt x="2010553" y="3452346"/>
                  <a:pt x="2021480" y="3435672"/>
                  <a:pt x="2023551" y="3417964"/>
                </a:cubicBezTo>
                <a:cubicBezTo>
                  <a:pt x="2024069" y="3413536"/>
                  <a:pt x="2016838" y="3408202"/>
                  <a:pt x="2001861" y="3401962"/>
                </a:cubicBezTo>
                <a:cubicBezTo>
                  <a:pt x="1986882" y="3395722"/>
                  <a:pt x="1969691" y="3389225"/>
                  <a:pt x="1950286" y="3382467"/>
                </a:cubicBezTo>
                <a:cubicBezTo>
                  <a:pt x="1930881" y="3375709"/>
                  <a:pt x="1911476" y="3368952"/>
                  <a:pt x="1892071" y="3362194"/>
                </a:cubicBezTo>
                <a:cubicBezTo>
                  <a:pt x="1872666" y="3355438"/>
                  <a:pt x="1860748" y="3351800"/>
                  <a:pt x="1856321" y="3351282"/>
                </a:cubicBezTo>
                <a:cubicBezTo>
                  <a:pt x="1844878" y="3372383"/>
                  <a:pt x="1833363" y="3384499"/>
                  <a:pt x="1821777" y="3387633"/>
                </a:cubicBezTo>
                <a:cubicBezTo>
                  <a:pt x="1810190" y="3390766"/>
                  <a:pt x="1793070" y="3393252"/>
                  <a:pt x="1770416" y="3395089"/>
                </a:cubicBezTo>
                <a:cubicBezTo>
                  <a:pt x="1773005" y="3372952"/>
                  <a:pt x="1750467" y="3354609"/>
                  <a:pt x="1702802" y="3340058"/>
                </a:cubicBezTo>
                <a:cubicBezTo>
                  <a:pt x="1655136" y="3325508"/>
                  <a:pt x="1620495" y="3314724"/>
                  <a:pt x="1598876" y="3307707"/>
                </a:cubicBezTo>
                <a:cubicBezTo>
                  <a:pt x="1573115" y="3336111"/>
                  <a:pt x="1552427" y="3359497"/>
                  <a:pt x="1536816" y="3377866"/>
                </a:cubicBezTo>
                <a:cubicBezTo>
                  <a:pt x="1521204" y="3396236"/>
                  <a:pt x="1502328" y="3404127"/>
                  <a:pt x="1480192" y="3401538"/>
                </a:cubicBezTo>
                <a:cubicBezTo>
                  <a:pt x="1444774" y="3397395"/>
                  <a:pt x="1423414" y="3388165"/>
                  <a:pt x="1416112" y="3373846"/>
                </a:cubicBezTo>
                <a:cubicBezTo>
                  <a:pt x="1408812" y="3359529"/>
                  <a:pt x="1404500" y="3338830"/>
                  <a:pt x="1403180" y="3311747"/>
                </a:cubicBezTo>
                <a:cubicBezTo>
                  <a:pt x="1408357" y="3267474"/>
                  <a:pt x="1439725" y="3248703"/>
                  <a:pt x="1497279" y="3255435"/>
                </a:cubicBezTo>
                <a:lnTo>
                  <a:pt x="1583614" y="3265532"/>
                </a:lnTo>
                <a:cubicBezTo>
                  <a:pt x="1601322" y="3267603"/>
                  <a:pt x="1617724" y="3261667"/>
                  <a:pt x="1632817" y="3247725"/>
                </a:cubicBezTo>
                <a:cubicBezTo>
                  <a:pt x="1647913" y="3233784"/>
                  <a:pt x="1655978" y="3222384"/>
                  <a:pt x="1657014" y="3213531"/>
                </a:cubicBezTo>
                <a:cubicBezTo>
                  <a:pt x="1648158" y="3212495"/>
                  <a:pt x="1633110" y="3197270"/>
                  <a:pt x="1611866" y="3167858"/>
                </a:cubicBezTo>
                <a:cubicBezTo>
                  <a:pt x="1590622" y="3138448"/>
                  <a:pt x="1568660" y="3105585"/>
                  <a:pt x="1545980" y="3069272"/>
                </a:cubicBezTo>
                <a:cubicBezTo>
                  <a:pt x="1523299" y="3032961"/>
                  <a:pt x="1499124" y="2999840"/>
                  <a:pt x="1473453" y="2969910"/>
                </a:cubicBezTo>
                <a:cubicBezTo>
                  <a:pt x="1447782" y="2939980"/>
                  <a:pt x="1428306" y="2924239"/>
                  <a:pt x="1415024" y="2922686"/>
                </a:cubicBezTo>
                <a:cubicBezTo>
                  <a:pt x="1397313" y="2920615"/>
                  <a:pt x="1388978" y="2915151"/>
                  <a:pt x="1390013" y="2906298"/>
                </a:cubicBezTo>
                <a:cubicBezTo>
                  <a:pt x="1390013" y="2906298"/>
                  <a:pt x="1392745" y="2902129"/>
                  <a:pt x="1398206" y="2893791"/>
                </a:cubicBezTo>
                <a:cubicBezTo>
                  <a:pt x="1390906" y="2879474"/>
                  <a:pt x="1384970" y="2863071"/>
                  <a:pt x="1380400" y="2844586"/>
                </a:cubicBezTo>
                <a:cubicBezTo>
                  <a:pt x="1375831" y="2826100"/>
                  <a:pt x="1374323" y="2810217"/>
                  <a:pt x="1375876" y="2796934"/>
                </a:cubicBezTo>
                <a:cubicBezTo>
                  <a:pt x="1376394" y="2792506"/>
                  <a:pt x="1390510" y="2777328"/>
                  <a:pt x="1418227" y="2751398"/>
                </a:cubicBezTo>
                <a:cubicBezTo>
                  <a:pt x="1445943" y="2725469"/>
                  <a:pt x="1461873" y="2694794"/>
                  <a:pt x="1466015" y="2659376"/>
                </a:cubicBezTo>
                <a:cubicBezTo>
                  <a:pt x="1457160" y="2658341"/>
                  <a:pt x="1452991" y="2655609"/>
                  <a:pt x="1453509" y="2651181"/>
                </a:cubicBezTo>
                <a:lnTo>
                  <a:pt x="1459209" y="2642483"/>
                </a:lnTo>
                <a:lnTo>
                  <a:pt x="1451056" y="2629021"/>
                </a:lnTo>
                <a:cubicBezTo>
                  <a:pt x="1446688" y="2618411"/>
                  <a:pt x="1441237" y="2602623"/>
                  <a:pt x="1434711" y="2581665"/>
                </a:cubicBezTo>
                <a:cubicBezTo>
                  <a:pt x="1421663" y="2539748"/>
                  <a:pt x="1397429" y="2516717"/>
                  <a:pt x="1362011" y="2512574"/>
                </a:cubicBezTo>
                <a:cubicBezTo>
                  <a:pt x="1339874" y="2509985"/>
                  <a:pt x="1324060" y="2520478"/>
                  <a:pt x="1314573" y="2544052"/>
                </a:cubicBezTo>
                <a:cubicBezTo>
                  <a:pt x="1305083" y="2567626"/>
                  <a:pt x="1289271" y="2578117"/>
                  <a:pt x="1267134" y="2575528"/>
                </a:cubicBezTo>
                <a:cubicBezTo>
                  <a:pt x="1244998" y="2572939"/>
                  <a:pt x="1236330" y="2560707"/>
                  <a:pt x="1241133" y="2538829"/>
                </a:cubicBezTo>
                <a:cubicBezTo>
                  <a:pt x="1245935" y="2516951"/>
                  <a:pt x="1243909" y="2505494"/>
                  <a:pt x="1235054" y="2504458"/>
                </a:cubicBezTo>
                <a:cubicBezTo>
                  <a:pt x="1212917" y="2501869"/>
                  <a:pt x="1197953" y="2514706"/>
                  <a:pt x="1190160" y="2542964"/>
                </a:cubicBezTo>
                <a:cubicBezTo>
                  <a:pt x="1182367" y="2571225"/>
                  <a:pt x="1162975" y="2583542"/>
                  <a:pt x="1131983" y="2579917"/>
                </a:cubicBezTo>
                <a:cubicBezTo>
                  <a:pt x="1136125" y="2544499"/>
                  <a:pt x="1128624" y="2522304"/>
                  <a:pt x="1109478" y="2513333"/>
                </a:cubicBezTo>
                <a:cubicBezTo>
                  <a:pt x="1090332" y="2504361"/>
                  <a:pt x="1068713" y="2497346"/>
                  <a:pt x="1044621" y="2492284"/>
                </a:cubicBezTo>
                <a:cubicBezTo>
                  <a:pt x="1020530" y="2487223"/>
                  <a:pt x="999299" y="2476885"/>
                  <a:pt x="980930" y="2461274"/>
                </a:cubicBezTo>
                <a:cubicBezTo>
                  <a:pt x="962559" y="2445661"/>
                  <a:pt x="955964" y="2415719"/>
                  <a:pt x="961142" y="2371446"/>
                </a:cubicBezTo>
                <a:cubicBezTo>
                  <a:pt x="964767" y="2340454"/>
                  <a:pt x="977575" y="2317268"/>
                  <a:pt x="999571" y="2301890"/>
                </a:cubicBezTo>
                <a:cubicBezTo>
                  <a:pt x="1021565" y="2286511"/>
                  <a:pt x="1046291" y="2266962"/>
                  <a:pt x="1073748" y="2243247"/>
                </a:cubicBezTo>
                <a:cubicBezTo>
                  <a:pt x="1101205" y="2219531"/>
                  <a:pt x="1127743" y="2184486"/>
                  <a:pt x="1153362" y="2138117"/>
                </a:cubicBezTo>
                <a:cubicBezTo>
                  <a:pt x="1178980" y="2091746"/>
                  <a:pt x="1196967" y="2024287"/>
                  <a:pt x="1207323" y="1935741"/>
                </a:cubicBezTo>
                <a:cubicBezTo>
                  <a:pt x="1212501" y="1891467"/>
                  <a:pt x="1208638" y="1857356"/>
                  <a:pt x="1195730" y="1833407"/>
                </a:cubicBezTo>
                <a:cubicBezTo>
                  <a:pt x="1182824" y="1809457"/>
                  <a:pt x="1167315" y="1788570"/>
                  <a:pt x="1149205" y="1770743"/>
                </a:cubicBezTo>
                <a:cubicBezTo>
                  <a:pt x="1131094" y="1752918"/>
                  <a:pt x="1115584" y="1732031"/>
                  <a:pt x="1102678" y="1708082"/>
                </a:cubicBezTo>
                <a:cubicBezTo>
                  <a:pt x="1089772" y="1684133"/>
                  <a:pt x="1085649" y="1652235"/>
                  <a:pt x="1090309" y="1612389"/>
                </a:cubicBezTo>
                <a:cubicBezTo>
                  <a:pt x="1094451" y="1576972"/>
                  <a:pt x="1102244" y="1548711"/>
                  <a:pt x="1113689" y="1527610"/>
                </a:cubicBezTo>
                <a:cubicBezTo>
                  <a:pt x="1125131" y="1506509"/>
                  <a:pt x="1146867" y="1493342"/>
                  <a:pt x="1178894" y="1488113"/>
                </a:cubicBezTo>
                <a:cubicBezTo>
                  <a:pt x="1196603" y="1490185"/>
                  <a:pt x="1215290" y="1493492"/>
                  <a:pt x="1234953" y="1498036"/>
                </a:cubicBezTo>
                <a:cubicBezTo>
                  <a:pt x="1254619" y="1502580"/>
                  <a:pt x="1275519" y="1506147"/>
                  <a:pt x="1297656" y="1508736"/>
                </a:cubicBezTo>
                <a:cubicBezTo>
                  <a:pt x="1324220" y="1511843"/>
                  <a:pt x="1354621" y="1510910"/>
                  <a:pt x="1388863" y="1505938"/>
                </a:cubicBezTo>
                <a:cubicBezTo>
                  <a:pt x="1423102" y="1500968"/>
                  <a:pt x="1441777" y="1485199"/>
                  <a:pt x="1444884" y="1458635"/>
                </a:cubicBezTo>
                <a:lnTo>
                  <a:pt x="1444108" y="1465276"/>
                </a:lnTo>
                <a:cubicBezTo>
                  <a:pt x="1448534" y="1465794"/>
                  <a:pt x="1458295" y="1459083"/>
                  <a:pt x="1473389" y="1445139"/>
                </a:cubicBezTo>
                <a:cubicBezTo>
                  <a:pt x="1488484" y="1431198"/>
                  <a:pt x="1504943" y="1415172"/>
                  <a:pt x="1522770" y="1397061"/>
                </a:cubicBezTo>
                <a:cubicBezTo>
                  <a:pt x="1540596" y="1378949"/>
                  <a:pt x="1556207" y="1360579"/>
                  <a:pt x="1569606" y="1341951"/>
                </a:cubicBezTo>
                <a:cubicBezTo>
                  <a:pt x="1583004" y="1323323"/>
                  <a:pt x="1589962" y="1311796"/>
                  <a:pt x="1590480" y="1307368"/>
                </a:cubicBezTo>
                <a:cubicBezTo>
                  <a:pt x="1594908" y="1307886"/>
                  <a:pt x="1603174" y="1304365"/>
                  <a:pt x="1615277" y="1296804"/>
                </a:cubicBezTo>
                <a:cubicBezTo>
                  <a:pt x="1627382" y="1289245"/>
                  <a:pt x="1633692" y="1283250"/>
                  <a:pt x="1634209" y="1278823"/>
                </a:cubicBezTo>
                <a:cubicBezTo>
                  <a:pt x="1653991" y="1263185"/>
                  <a:pt x="1675209" y="1254446"/>
                  <a:pt x="1697863" y="1252609"/>
                </a:cubicBezTo>
                <a:cubicBezTo>
                  <a:pt x="1720517" y="1250770"/>
                  <a:pt x="1742065" y="1248802"/>
                  <a:pt x="1762506" y="1246705"/>
                </a:cubicBezTo>
                <a:cubicBezTo>
                  <a:pt x="1782946" y="1244607"/>
                  <a:pt x="1799218" y="1239779"/>
                  <a:pt x="1811323" y="1232219"/>
                </a:cubicBezTo>
                <a:cubicBezTo>
                  <a:pt x="1823426" y="1224660"/>
                  <a:pt x="1831290" y="1205382"/>
                  <a:pt x="1834915" y="1174392"/>
                </a:cubicBezTo>
                <a:cubicBezTo>
                  <a:pt x="1833076" y="1151738"/>
                  <a:pt x="1833324" y="1130449"/>
                  <a:pt x="1835654" y="1110526"/>
                </a:cubicBezTo>
                <a:cubicBezTo>
                  <a:pt x="1837984" y="1090602"/>
                  <a:pt x="1838230" y="1069313"/>
                  <a:pt x="1836391" y="1046659"/>
                </a:cubicBezTo>
                <a:cubicBezTo>
                  <a:pt x="1845245" y="1047694"/>
                  <a:pt x="1853181" y="1037404"/>
                  <a:pt x="1860197" y="1015785"/>
                </a:cubicBezTo>
                <a:cubicBezTo>
                  <a:pt x="1867214" y="994166"/>
                  <a:pt x="1872017" y="972288"/>
                  <a:pt x="1874606" y="950152"/>
                </a:cubicBezTo>
                <a:cubicBezTo>
                  <a:pt x="1877713" y="923587"/>
                  <a:pt x="1874839" y="909787"/>
                  <a:pt x="1865983" y="908751"/>
                </a:cubicBezTo>
                <a:cubicBezTo>
                  <a:pt x="1872482" y="891560"/>
                  <a:pt x="1876638" y="875217"/>
                  <a:pt x="1878450" y="859722"/>
                </a:cubicBezTo>
                <a:cubicBezTo>
                  <a:pt x="1880262" y="844225"/>
                  <a:pt x="1884418" y="827882"/>
                  <a:pt x="1890917" y="810690"/>
                </a:cubicBezTo>
                <a:cubicBezTo>
                  <a:pt x="1868780" y="808101"/>
                  <a:pt x="1854908" y="801991"/>
                  <a:pt x="1849304" y="792359"/>
                </a:cubicBezTo>
                <a:cubicBezTo>
                  <a:pt x="1843698" y="782728"/>
                  <a:pt x="1836467" y="777394"/>
                  <a:pt x="1827614" y="776359"/>
                </a:cubicBezTo>
                <a:lnTo>
                  <a:pt x="1767844" y="769369"/>
                </a:lnTo>
                <a:cubicBezTo>
                  <a:pt x="1758990" y="768333"/>
                  <a:pt x="1754174" y="771136"/>
                  <a:pt x="1753397" y="777778"/>
                </a:cubicBezTo>
                <a:cubicBezTo>
                  <a:pt x="1752621" y="784417"/>
                  <a:pt x="1745591" y="786961"/>
                  <a:pt x="1732309" y="785408"/>
                </a:cubicBezTo>
                <a:cubicBezTo>
                  <a:pt x="1710173" y="782819"/>
                  <a:pt x="1692261" y="772870"/>
                  <a:pt x="1678579" y="755562"/>
                </a:cubicBezTo>
                <a:cubicBezTo>
                  <a:pt x="1664896" y="738255"/>
                  <a:pt x="1659348" y="718533"/>
                  <a:pt x="1661937" y="696396"/>
                </a:cubicBezTo>
                <a:cubicBezTo>
                  <a:pt x="1668151" y="643268"/>
                  <a:pt x="1702249" y="620328"/>
                  <a:pt x="1764232" y="627577"/>
                </a:cubicBezTo>
                <a:cubicBezTo>
                  <a:pt x="1799649" y="631720"/>
                  <a:pt x="1817043" y="646095"/>
                  <a:pt x="1816409" y="670704"/>
                </a:cubicBezTo>
                <a:cubicBezTo>
                  <a:pt x="1815773" y="695313"/>
                  <a:pt x="1830435" y="713859"/>
                  <a:pt x="1860390" y="726337"/>
                </a:cubicBezTo>
                <a:lnTo>
                  <a:pt x="1873594" y="613440"/>
                </a:lnTo>
                <a:cubicBezTo>
                  <a:pt x="1875665" y="595731"/>
                  <a:pt x="1889136" y="586086"/>
                  <a:pt x="1914004" y="584508"/>
                </a:cubicBezTo>
                <a:cubicBezTo>
                  <a:pt x="1938872" y="582928"/>
                  <a:pt x="1953519" y="582397"/>
                  <a:pt x="1957947" y="582915"/>
                </a:cubicBezTo>
                <a:cubicBezTo>
                  <a:pt x="1966803" y="583951"/>
                  <a:pt x="1974031" y="589284"/>
                  <a:pt x="1979637" y="598915"/>
                </a:cubicBezTo>
                <a:cubicBezTo>
                  <a:pt x="1985243" y="608547"/>
                  <a:pt x="1994686" y="614139"/>
                  <a:pt x="2007969" y="615693"/>
                </a:cubicBezTo>
                <a:cubicBezTo>
                  <a:pt x="2034532" y="618800"/>
                  <a:pt x="2057115" y="607976"/>
                  <a:pt x="2075718" y="583224"/>
                </a:cubicBezTo>
                <a:cubicBezTo>
                  <a:pt x="2094320" y="558474"/>
                  <a:pt x="2112205" y="530272"/>
                  <a:pt x="2129370" y="498619"/>
                </a:cubicBezTo>
                <a:cubicBezTo>
                  <a:pt x="2146535" y="466969"/>
                  <a:pt x="2164420" y="438767"/>
                  <a:pt x="2183022" y="414015"/>
                </a:cubicBezTo>
                <a:cubicBezTo>
                  <a:pt x="2201624" y="389264"/>
                  <a:pt x="2221995" y="378182"/>
                  <a:pt x="2244132" y="380771"/>
                </a:cubicBezTo>
                <a:cubicBezTo>
                  <a:pt x="2252985" y="381807"/>
                  <a:pt x="2269918" y="390519"/>
                  <a:pt x="2294929" y="406907"/>
                </a:cubicBezTo>
                <a:cubicBezTo>
                  <a:pt x="2319939" y="423297"/>
                  <a:pt x="2341299" y="432526"/>
                  <a:pt x="2359008" y="434597"/>
                </a:cubicBezTo>
                <a:cubicBezTo>
                  <a:pt x="2376719" y="436669"/>
                  <a:pt x="2386608" y="428850"/>
                  <a:pt x="2388679" y="411141"/>
                </a:cubicBezTo>
                <a:cubicBezTo>
                  <a:pt x="2392822" y="375722"/>
                  <a:pt x="2385580" y="351313"/>
                  <a:pt x="2366950" y="337916"/>
                </a:cubicBezTo>
                <a:cubicBezTo>
                  <a:pt x="2348321" y="324516"/>
                  <a:pt x="2341079" y="300108"/>
                  <a:pt x="2345222" y="264690"/>
                </a:cubicBezTo>
                <a:cubicBezTo>
                  <a:pt x="2351953" y="207134"/>
                  <a:pt x="2366386" y="179650"/>
                  <a:pt x="2388523" y="182239"/>
                </a:cubicBezTo>
                <a:close/>
                <a:moveTo>
                  <a:pt x="3776039" y="3119"/>
                </a:moveTo>
                <a:cubicBezTo>
                  <a:pt x="3811457" y="7261"/>
                  <a:pt x="3838940" y="21696"/>
                  <a:pt x="3858488" y="46422"/>
                </a:cubicBezTo>
                <a:cubicBezTo>
                  <a:pt x="3878036" y="71147"/>
                  <a:pt x="3886775" y="92365"/>
                  <a:pt x="3884703" y="110074"/>
                </a:cubicBezTo>
                <a:cubicBezTo>
                  <a:pt x="3909714" y="126462"/>
                  <a:pt x="3920536" y="149045"/>
                  <a:pt x="3917170" y="177823"/>
                </a:cubicBezTo>
                <a:cubicBezTo>
                  <a:pt x="3913805" y="206601"/>
                  <a:pt x="3914737" y="237004"/>
                  <a:pt x="3919966" y="269030"/>
                </a:cubicBezTo>
                <a:cubicBezTo>
                  <a:pt x="3919966" y="269030"/>
                  <a:pt x="3914634" y="276260"/>
                  <a:pt x="3903966" y="290720"/>
                </a:cubicBezTo>
                <a:cubicBezTo>
                  <a:pt x="3893299" y="305181"/>
                  <a:pt x="3880160" y="321596"/>
                  <a:pt x="3864547" y="339965"/>
                </a:cubicBezTo>
                <a:cubicBezTo>
                  <a:pt x="3848936" y="358334"/>
                  <a:pt x="3829026" y="375079"/>
                  <a:pt x="3804818" y="390199"/>
                </a:cubicBezTo>
                <a:cubicBezTo>
                  <a:pt x="3780610" y="405321"/>
                  <a:pt x="3754965" y="413540"/>
                  <a:pt x="3727883" y="414861"/>
                </a:cubicBezTo>
                <a:cubicBezTo>
                  <a:pt x="3665901" y="407612"/>
                  <a:pt x="3621427" y="394556"/>
                  <a:pt x="3594461" y="375695"/>
                </a:cubicBezTo>
                <a:cubicBezTo>
                  <a:pt x="3567495" y="356834"/>
                  <a:pt x="3548796" y="334452"/>
                  <a:pt x="3538362" y="308548"/>
                </a:cubicBezTo>
                <a:cubicBezTo>
                  <a:pt x="3527927" y="282644"/>
                  <a:pt x="3522310" y="253937"/>
                  <a:pt x="3521507" y="222427"/>
                </a:cubicBezTo>
                <a:cubicBezTo>
                  <a:pt x="3520703" y="190919"/>
                  <a:pt x="3515214" y="161106"/>
                  <a:pt x="3505040" y="132988"/>
                </a:cubicBezTo>
                <a:cubicBezTo>
                  <a:pt x="3508664" y="101996"/>
                  <a:pt x="3534814" y="70274"/>
                  <a:pt x="3583488" y="37820"/>
                </a:cubicBezTo>
                <a:cubicBezTo>
                  <a:pt x="3632163" y="5365"/>
                  <a:pt x="3696346" y="-6202"/>
                  <a:pt x="3776039" y="311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5438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2" name="圖片版面配置區 21"/>
          <p:cNvSpPr>
            <a:spLocks noGrp="1"/>
          </p:cNvSpPr>
          <p:nvPr>
            <p:ph type="pic" sz="quarter" idx="13"/>
          </p:nvPr>
        </p:nvSpPr>
        <p:spPr>
          <a:xfrm>
            <a:off x="2019241" y="754419"/>
            <a:ext cx="5105520" cy="5122854"/>
          </a:xfrm>
          <a:custGeom>
            <a:avLst/>
            <a:gdLst>
              <a:gd name="connsiteX0" fmla="*/ 2389943 w 3871341"/>
              <a:gd name="connsiteY0" fmla="*/ 3775931 h 3884485"/>
              <a:gd name="connsiteX1" fmla="*/ 2411838 w 3871341"/>
              <a:gd name="connsiteY1" fmla="*/ 3792807 h 3884485"/>
              <a:gd name="connsiteX2" fmla="*/ 2409639 w 3871341"/>
              <a:gd name="connsiteY2" fmla="*/ 3811642 h 3884485"/>
              <a:gd name="connsiteX3" fmla="*/ 2434593 w 3871341"/>
              <a:gd name="connsiteY3" fmla="*/ 3843195 h 3884485"/>
              <a:gd name="connsiteX4" fmla="*/ 2411597 w 3871341"/>
              <a:gd name="connsiteY4" fmla="*/ 3835737 h 3884485"/>
              <a:gd name="connsiteX5" fmla="*/ 2388844 w 3871341"/>
              <a:gd name="connsiteY5" fmla="*/ 3785348 h 3884485"/>
              <a:gd name="connsiteX6" fmla="*/ 2389943 w 3871341"/>
              <a:gd name="connsiteY6" fmla="*/ 3775931 h 3884485"/>
              <a:gd name="connsiteX7" fmla="*/ 147637 w 3871341"/>
              <a:gd name="connsiteY7" fmla="*/ 3203385 h 3884485"/>
              <a:gd name="connsiteX8" fmla="*/ 214110 w 3871341"/>
              <a:gd name="connsiteY8" fmla="*/ 3206375 h 3884485"/>
              <a:gd name="connsiteX9" fmla="*/ 271167 w 3871341"/>
              <a:gd name="connsiteY9" fmla="*/ 3208264 h 3884485"/>
              <a:gd name="connsiteX10" fmla="*/ 330182 w 3871341"/>
              <a:gd name="connsiteY10" fmla="*/ 3234248 h 3884485"/>
              <a:gd name="connsiteX11" fmla="*/ 406692 w 3871341"/>
              <a:gd name="connsiteY11" fmla="*/ 3314779 h 3884485"/>
              <a:gd name="connsiteX12" fmla="*/ 404253 w 3871341"/>
              <a:gd name="connsiteY12" fmla="*/ 3376544 h 3884485"/>
              <a:gd name="connsiteX13" fmla="*/ 365002 w 3871341"/>
              <a:gd name="connsiteY13" fmla="*/ 3467421 h 3884485"/>
              <a:gd name="connsiteX14" fmla="*/ 343967 w 3871341"/>
              <a:gd name="connsiteY14" fmla="*/ 3484057 h 3884485"/>
              <a:gd name="connsiteX15" fmla="*/ 347575 w 3871341"/>
              <a:gd name="connsiteY15" fmla="*/ 3494024 h 3884485"/>
              <a:gd name="connsiteX16" fmla="*/ 351185 w 3871341"/>
              <a:gd name="connsiteY16" fmla="*/ 3503992 h 3884485"/>
              <a:gd name="connsiteX17" fmla="*/ 319202 w 3871341"/>
              <a:gd name="connsiteY17" fmla="*/ 3512190 h 3884485"/>
              <a:gd name="connsiteX18" fmla="*/ 276703 w 3871341"/>
              <a:gd name="connsiteY18" fmla="*/ 3528705 h 3884485"/>
              <a:gd name="connsiteX19" fmla="*/ 260927 w 3871341"/>
              <a:gd name="connsiteY19" fmla="*/ 3541182 h 3884485"/>
              <a:gd name="connsiteX20" fmla="*/ 188644 w 3871341"/>
              <a:gd name="connsiteY20" fmla="*/ 3547061 h 3884485"/>
              <a:gd name="connsiteX21" fmla="*/ 78931 w 3871341"/>
              <a:gd name="connsiteY21" fmla="*/ 3505610 h 3884485"/>
              <a:gd name="connsiteX22" fmla="*/ 71156 w 3871341"/>
              <a:gd name="connsiteY22" fmla="*/ 3490389 h 3884485"/>
              <a:gd name="connsiteX23" fmla="*/ 63395 w 3871341"/>
              <a:gd name="connsiteY23" fmla="*/ 3475157 h 3884485"/>
              <a:gd name="connsiteX24" fmla="*/ 49819 w 3871341"/>
              <a:gd name="connsiteY24" fmla="*/ 3468799 h 3884485"/>
              <a:gd name="connsiteX25" fmla="*/ 30984 w 3871341"/>
              <a:gd name="connsiteY25" fmla="*/ 3466599 h 3884485"/>
              <a:gd name="connsiteX26" fmla="*/ 31824 w 3871341"/>
              <a:gd name="connsiteY26" fmla="*/ 3316346 h 3884485"/>
              <a:gd name="connsiteX27" fmla="*/ 147637 w 3871341"/>
              <a:gd name="connsiteY27" fmla="*/ 3203385 h 3884485"/>
              <a:gd name="connsiteX28" fmla="*/ 257223 w 3871341"/>
              <a:gd name="connsiteY28" fmla="*/ 2803157 h 3884485"/>
              <a:gd name="connsiteX29" fmla="*/ 298043 w 3871341"/>
              <a:gd name="connsiteY29" fmla="*/ 2806134 h 3884485"/>
              <a:gd name="connsiteX30" fmla="*/ 274379 w 3871341"/>
              <a:gd name="connsiteY30" fmla="*/ 2824849 h 3884485"/>
              <a:gd name="connsiteX31" fmla="*/ 237138 w 3871341"/>
              <a:gd name="connsiteY31" fmla="*/ 2837206 h 3884485"/>
              <a:gd name="connsiteX32" fmla="*/ 192558 w 3871341"/>
              <a:gd name="connsiteY32" fmla="*/ 2851092 h 3884485"/>
              <a:gd name="connsiteX33" fmla="*/ 154338 w 3871341"/>
              <a:gd name="connsiteY33" fmla="*/ 2851401 h 3884485"/>
              <a:gd name="connsiteX34" fmla="*/ 218422 w 3871341"/>
              <a:gd name="connsiteY34" fmla="*/ 2813541 h 3884485"/>
              <a:gd name="connsiteX35" fmla="*/ 257223 w 3871341"/>
              <a:gd name="connsiteY35" fmla="*/ 2803157 h 3884485"/>
              <a:gd name="connsiteX36" fmla="*/ 395866 w 3871341"/>
              <a:gd name="connsiteY36" fmla="*/ 1725216 h 3884485"/>
              <a:gd name="connsiteX37" fmla="*/ 425588 w 3871341"/>
              <a:gd name="connsiteY37" fmla="*/ 1746586 h 3884485"/>
              <a:gd name="connsiteX38" fmla="*/ 425348 w 3871341"/>
              <a:gd name="connsiteY38" fmla="*/ 1789516 h 3884485"/>
              <a:gd name="connsiteX39" fmla="*/ 394346 w 3871341"/>
              <a:gd name="connsiteY39" fmla="*/ 1809761 h 3884485"/>
              <a:gd name="connsiteX40" fmla="*/ 354165 w 3871341"/>
              <a:gd name="connsiteY40" fmla="*/ 1785976 h 3884485"/>
              <a:gd name="connsiteX41" fmla="*/ 364923 w 3871341"/>
              <a:gd name="connsiteY41" fmla="*/ 1734728 h 3884485"/>
              <a:gd name="connsiteX42" fmla="*/ 395866 w 3871341"/>
              <a:gd name="connsiteY42" fmla="*/ 1725216 h 3884485"/>
              <a:gd name="connsiteX43" fmla="*/ 358138 w 3871341"/>
              <a:gd name="connsiteY43" fmla="*/ 1586476 h 3884485"/>
              <a:gd name="connsiteX44" fmla="*/ 377601 w 3871341"/>
              <a:gd name="connsiteY44" fmla="*/ 1593522 h 3884485"/>
              <a:gd name="connsiteX45" fmla="*/ 408363 w 3871341"/>
              <a:gd name="connsiteY45" fmla="*/ 1616206 h 3884485"/>
              <a:gd name="connsiteX46" fmla="*/ 344639 w 3871341"/>
              <a:gd name="connsiteY46" fmla="*/ 1589673 h 3884485"/>
              <a:gd name="connsiteX47" fmla="*/ 358138 w 3871341"/>
              <a:gd name="connsiteY47" fmla="*/ 1586476 h 3884485"/>
              <a:gd name="connsiteX48" fmla="*/ 147555 w 3871341"/>
              <a:gd name="connsiteY48" fmla="*/ 811062 h 3884485"/>
              <a:gd name="connsiteX49" fmla="*/ 186695 w 3871341"/>
              <a:gd name="connsiteY49" fmla="*/ 833532 h 3884485"/>
              <a:gd name="connsiteX50" fmla="*/ 203331 w 3871341"/>
              <a:gd name="connsiteY50" fmla="*/ 854568 h 3884485"/>
              <a:gd name="connsiteX51" fmla="*/ 232753 w 3871341"/>
              <a:gd name="connsiteY51" fmla="*/ 929599 h 3884485"/>
              <a:gd name="connsiteX52" fmla="*/ 210928 w 3871341"/>
              <a:gd name="connsiteY52" fmla="*/ 993873 h 3884485"/>
              <a:gd name="connsiteX53" fmla="*/ 141155 w 3871341"/>
              <a:gd name="connsiteY53" fmla="*/ 1019136 h 3884485"/>
              <a:gd name="connsiteX54" fmla="*/ 67223 w 3871341"/>
              <a:gd name="connsiteY54" fmla="*/ 1039141 h 3884485"/>
              <a:gd name="connsiteX55" fmla="*/ 61535 w 3871341"/>
              <a:gd name="connsiteY55" fmla="*/ 1026545 h 3884485"/>
              <a:gd name="connsiteX56" fmla="*/ 51687 w 3871341"/>
              <a:gd name="connsiteY56" fmla="*/ 1008689 h 3884485"/>
              <a:gd name="connsiteX57" fmla="*/ 42269 w 3871341"/>
              <a:gd name="connsiteY57" fmla="*/ 1007588 h 3884485"/>
              <a:gd name="connsiteX58" fmla="*/ 28692 w 3871341"/>
              <a:gd name="connsiteY58" fmla="*/ 1001230 h 3884485"/>
              <a:gd name="connsiteX59" fmla="*/ 33952 w 3871341"/>
              <a:gd name="connsiteY59" fmla="*/ 997071 h 3884485"/>
              <a:gd name="connsiteX60" fmla="*/ 13157 w 3871341"/>
              <a:gd name="connsiteY60" fmla="*/ 970777 h 3884485"/>
              <a:gd name="connsiteX61" fmla="*/ 920 w 3871341"/>
              <a:gd name="connsiteY61" fmla="*/ 912072 h 3884485"/>
              <a:gd name="connsiteX62" fmla="*/ 22195 w 3871341"/>
              <a:gd name="connsiteY62" fmla="*/ 852507 h 3884485"/>
              <a:gd name="connsiteX63" fmla="*/ 88359 w 3871341"/>
              <a:gd name="connsiteY63" fmla="*/ 817275 h 3884485"/>
              <a:gd name="connsiteX64" fmla="*/ 147555 w 3871341"/>
              <a:gd name="connsiteY64" fmla="*/ 811062 h 3884485"/>
              <a:gd name="connsiteX65" fmla="*/ 1860636 w 3871341"/>
              <a:gd name="connsiteY65" fmla="*/ 501848 h 3884485"/>
              <a:gd name="connsiteX66" fmla="*/ 1887790 w 3871341"/>
              <a:gd name="connsiteY66" fmla="*/ 514566 h 3884485"/>
              <a:gd name="connsiteX67" fmla="*/ 1866755 w 3871341"/>
              <a:gd name="connsiteY67" fmla="*/ 531202 h 3884485"/>
              <a:gd name="connsiteX68" fmla="*/ 1866325 w 3871341"/>
              <a:gd name="connsiteY68" fmla="*/ 514446 h 3884485"/>
              <a:gd name="connsiteX69" fmla="*/ 1860636 w 3871341"/>
              <a:gd name="connsiteY69" fmla="*/ 501848 h 3884485"/>
              <a:gd name="connsiteX70" fmla="*/ 1940694 w 3871341"/>
              <a:gd name="connsiteY70" fmla="*/ 276126 h 3884485"/>
              <a:gd name="connsiteX71" fmla="*/ 1937180 w 3871341"/>
              <a:gd name="connsiteY71" fmla="*/ 296001 h 3884485"/>
              <a:gd name="connsiteX72" fmla="*/ 1871154 w 3871341"/>
              <a:gd name="connsiteY72" fmla="*/ 493531 h 3884485"/>
              <a:gd name="connsiteX73" fmla="*/ 1870845 w 3871341"/>
              <a:gd name="connsiteY73" fmla="*/ 455311 h 3884485"/>
              <a:gd name="connsiteX74" fmla="*/ 1875794 w 3871341"/>
              <a:gd name="connsiteY74" fmla="*/ 412931 h 3884485"/>
              <a:gd name="connsiteX75" fmla="*/ 1891811 w 3871341"/>
              <a:gd name="connsiteY75" fmla="*/ 357526 h 3884485"/>
              <a:gd name="connsiteX76" fmla="*/ 1901228 w 3871341"/>
              <a:gd name="connsiteY76" fmla="*/ 358625 h 3884485"/>
              <a:gd name="connsiteX77" fmla="*/ 1904527 w 3871341"/>
              <a:gd name="connsiteY77" fmla="*/ 330372 h 3884485"/>
              <a:gd name="connsiteX78" fmla="*/ 1913086 w 3871341"/>
              <a:gd name="connsiteY78" fmla="*/ 297960 h 3884485"/>
              <a:gd name="connsiteX79" fmla="*/ 2139961 w 3871341"/>
              <a:gd name="connsiteY79" fmla="*/ 191688 h 3884485"/>
              <a:gd name="connsiteX80" fmla="*/ 2154975 w 3871341"/>
              <a:gd name="connsiteY80" fmla="*/ 255089 h 3884485"/>
              <a:gd name="connsiteX81" fmla="*/ 2154412 w 3871341"/>
              <a:gd name="connsiteY81" fmla="*/ 355900 h 3884485"/>
              <a:gd name="connsiteX82" fmla="*/ 2158084 w 3871341"/>
              <a:gd name="connsiteY82" fmla="*/ 468416 h 3884485"/>
              <a:gd name="connsiteX83" fmla="*/ 2187103 w 3871341"/>
              <a:gd name="connsiteY83" fmla="*/ 555869 h 3884485"/>
              <a:gd name="connsiteX84" fmla="*/ 2258192 w 3871341"/>
              <a:gd name="connsiteY84" fmla="*/ 594996 h 3884485"/>
              <a:gd name="connsiteX85" fmla="*/ 2323530 w 3871341"/>
              <a:gd name="connsiteY85" fmla="*/ 563396 h 3884485"/>
              <a:gd name="connsiteX86" fmla="*/ 2386426 w 3871341"/>
              <a:gd name="connsiteY86" fmla="*/ 528708 h 3884485"/>
              <a:gd name="connsiteX87" fmla="*/ 2445308 w 3871341"/>
              <a:gd name="connsiteY87" fmla="*/ 552397 h 3884485"/>
              <a:gd name="connsiteX88" fmla="*/ 2478200 w 3871341"/>
              <a:gd name="connsiteY88" fmla="*/ 606676 h 3884485"/>
              <a:gd name="connsiteX89" fmla="*/ 2565875 w 3871341"/>
              <a:gd name="connsiteY89" fmla="*/ 647739 h 3884485"/>
              <a:gd name="connsiteX90" fmla="*/ 2679682 w 3871341"/>
              <a:gd name="connsiteY90" fmla="*/ 633008 h 3884485"/>
              <a:gd name="connsiteX91" fmla="*/ 2791048 w 3871341"/>
              <a:gd name="connsiteY91" fmla="*/ 615189 h 3884485"/>
              <a:gd name="connsiteX92" fmla="*/ 2881166 w 3871341"/>
              <a:gd name="connsiteY92" fmla="*/ 659340 h 3884485"/>
              <a:gd name="connsiteX93" fmla="*/ 2896683 w 3871341"/>
              <a:gd name="connsiteY93" fmla="*/ 742415 h 3884485"/>
              <a:gd name="connsiteX94" fmla="*/ 2934318 w 3871341"/>
              <a:gd name="connsiteY94" fmla="*/ 828073 h 3884485"/>
              <a:gd name="connsiteX95" fmla="*/ 2960025 w 3871341"/>
              <a:gd name="connsiteY95" fmla="*/ 847887 h 3884485"/>
              <a:gd name="connsiteX96" fmla="*/ 3130777 w 3871341"/>
              <a:gd name="connsiteY96" fmla="*/ 873431 h 3884485"/>
              <a:gd name="connsiteX97" fmla="*/ 3245956 w 3871341"/>
              <a:gd name="connsiteY97" fmla="*/ 942926 h 3884485"/>
              <a:gd name="connsiteX98" fmla="*/ 3272169 w 3871341"/>
              <a:gd name="connsiteY98" fmla="*/ 982414 h 3884485"/>
              <a:gd name="connsiteX99" fmla="*/ 3293498 w 3871341"/>
              <a:gd name="connsiteY99" fmla="*/ 1015730 h 3884485"/>
              <a:gd name="connsiteX100" fmla="*/ 3344268 w 3871341"/>
              <a:gd name="connsiteY100" fmla="*/ 1060890 h 3884485"/>
              <a:gd name="connsiteX101" fmla="*/ 3380224 w 3871341"/>
              <a:gd name="connsiteY101" fmla="*/ 1089666 h 3884485"/>
              <a:gd name="connsiteX102" fmla="*/ 3380386 w 3871341"/>
              <a:gd name="connsiteY102" fmla="*/ 1087524 h 3884485"/>
              <a:gd name="connsiteX103" fmla="*/ 3385269 w 3871341"/>
              <a:gd name="connsiteY103" fmla="*/ 1093699 h 3884485"/>
              <a:gd name="connsiteX104" fmla="*/ 3380225 w 3871341"/>
              <a:gd name="connsiteY104" fmla="*/ 1089669 h 3884485"/>
              <a:gd name="connsiteX105" fmla="*/ 3379220 w 3871341"/>
              <a:gd name="connsiteY105" fmla="*/ 1103503 h 3884485"/>
              <a:gd name="connsiteX106" fmla="*/ 3388075 w 3871341"/>
              <a:gd name="connsiteY106" fmla="*/ 1141664 h 3884485"/>
              <a:gd name="connsiteX107" fmla="*/ 3395483 w 3871341"/>
              <a:gd name="connsiteY107" fmla="*/ 1246210 h 3884485"/>
              <a:gd name="connsiteX108" fmla="*/ 3498818 w 3871341"/>
              <a:gd name="connsiteY108" fmla="*/ 1345144 h 3884485"/>
              <a:gd name="connsiteX109" fmla="*/ 3564519 w 3871341"/>
              <a:gd name="connsiteY109" fmla="*/ 1358422 h 3884485"/>
              <a:gd name="connsiteX110" fmla="*/ 3613129 w 3871341"/>
              <a:gd name="connsiteY110" fmla="*/ 1350086 h 3884485"/>
              <a:gd name="connsiteX111" fmla="*/ 3665190 w 3871341"/>
              <a:gd name="connsiteY111" fmla="*/ 1384188 h 3884485"/>
              <a:gd name="connsiteX112" fmla="*/ 3671587 w 3871341"/>
              <a:gd name="connsiteY112" fmla="*/ 1449385 h 3884485"/>
              <a:gd name="connsiteX113" fmla="*/ 3623988 w 3871341"/>
              <a:gd name="connsiteY113" fmla="*/ 1497067 h 3884485"/>
              <a:gd name="connsiteX114" fmla="*/ 3622274 w 3871341"/>
              <a:gd name="connsiteY114" fmla="*/ 1583734 h 3884485"/>
              <a:gd name="connsiteX115" fmla="*/ 3632908 w 3871341"/>
              <a:gd name="connsiteY115" fmla="*/ 1660635 h 3884485"/>
              <a:gd name="connsiteX116" fmla="*/ 3650140 w 3871341"/>
              <a:gd name="connsiteY116" fmla="*/ 1657042 h 3884485"/>
              <a:gd name="connsiteX117" fmla="*/ 3708739 w 3871341"/>
              <a:gd name="connsiteY117" fmla="*/ 1731138 h 3884485"/>
              <a:gd name="connsiteX118" fmla="*/ 3739693 w 3871341"/>
              <a:gd name="connsiteY118" fmla="*/ 1802005 h 3884485"/>
              <a:gd name="connsiteX119" fmla="*/ 3727063 w 3871341"/>
              <a:gd name="connsiteY119" fmla="*/ 1862178 h 3884485"/>
              <a:gd name="connsiteX120" fmla="*/ 3713139 w 3871341"/>
              <a:gd name="connsiteY120" fmla="*/ 1933408 h 3884485"/>
              <a:gd name="connsiteX121" fmla="*/ 3729162 w 3871341"/>
              <a:gd name="connsiteY121" fmla="*/ 2036158 h 3884485"/>
              <a:gd name="connsiteX122" fmla="*/ 3793432 w 3871341"/>
              <a:gd name="connsiteY122" fmla="*/ 2085696 h 3884485"/>
              <a:gd name="connsiteX123" fmla="*/ 3871341 w 3871341"/>
              <a:gd name="connsiteY123" fmla="*/ 2114409 h 3884485"/>
              <a:gd name="connsiteX124" fmla="*/ 3849449 w 3871341"/>
              <a:gd name="connsiteY124" fmla="*/ 2181906 h 3884485"/>
              <a:gd name="connsiteX125" fmla="*/ 3817789 w 3871341"/>
              <a:gd name="connsiteY125" fmla="*/ 2237054 h 3884485"/>
              <a:gd name="connsiteX126" fmla="*/ 3769683 w 3871341"/>
              <a:gd name="connsiteY126" fmla="*/ 2265063 h 3884485"/>
              <a:gd name="connsiteX127" fmla="*/ 3733927 w 3871341"/>
              <a:gd name="connsiteY127" fmla="*/ 2283304 h 3884485"/>
              <a:gd name="connsiteX128" fmla="*/ 3749867 w 3871341"/>
              <a:gd name="connsiteY128" fmla="*/ 2290771 h 3884485"/>
              <a:gd name="connsiteX129" fmla="*/ 3739819 w 3871341"/>
              <a:gd name="connsiteY129" fmla="*/ 2328828 h 3884485"/>
              <a:gd name="connsiteX130" fmla="*/ 3697102 w 3871341"/>
              <a:gd name="connsiteY130" fmla="*/ 2382684 h 3884485"/>
              <a:gd name="connsiteX131" fmla="*/ 3664150 w 3871341"/>
              <a:gd name="connsiteY131" fmla="*/ 2448890 h 3884485"/>
              <a:gd name="connsiteX132" fmla="*/ 3683401 w 3871341"/>
              <a:gd name="connsiteY132" fmla="*/ 2523996 h 3884485"/>
              <a:gd name="connsiteX133" fmla="*/ 3711551 w 3871341"/>
              <a:gd name="connsiteY133" fmla="*/ 2546898 h 3884485"/>
              <a:gd name="connsiteX134" fmla="*/ 3739699 w 3871341"/>
              <a:gd name="connsiteY134" fmla="*/ 2569800 h 3884485"/>
              <a:gd name="connsiteX135" fmla="*/ 3747612 w 3871341"/>
              <a:gd name="connsiteY135" fmla="*/ 2694020 h 3884485"/>
              <a:gd name="connsiteX136" fmla="*/ 3679831 w 3871341"/>
              <a:gd name="connsiteY136" fmla="*/ 2722532 h 3884485"/>
              <a:gd name="connsiteX137" fmla="*/ 3638041 w 3871341"/>
              <a:gd name="connsiteY137" fmla="*/ 2720454 h 3884485"/>
              <a:gd name="connsiteX138" fmla="*/ 3618872 w 3871341"/>
              <a:gd name="connsiteY138" fmla="*/ 2740633 h 3884485"/>
              <a:gd name="connsiteX139" fmla="*/ 3599703 w 3871341"/>
              <a:gd name="connsiteY139" fmla="*/ 2760812 h 3884485"/>
              <a:gd name="connsiteX140" fmla="*/ 3565237 w 3871341"/>
              <a:gd name="connsiteY140" fmla="*/ 2767996 h 3884485"/>
              <a:gd name="connsiteX141" fmla="*/ 3512835 w 3871341"/>
              <a:gd name="connsiteY141" fmla="*/ 2904786 h 3884485"/>
              <a:gd name="connsiteX142" fmla="*/ 3502082 w 3871341"/>
              <a:gd name="connsiteY142" fmla="*/ 3068859 h 3884485"/>
              <a:gd name="connsiteX143" fmla="*/ 3481621 w 3871341"/>
              <a:gd name="connsiteY143" fmla="*/ 3100096 h 3884485"/>
              <a:gd name="connsiteX144" fmla="*/ 3473510 w 3871341"/>
              <a:gd name="connsiteY144" fmla="*/ 3121566 h 3884485"/>
              <a:gd name="connsiteX145" fmla="*/ 3443281 w 3871341"/>
              <a:gd name="connsiteY145" fmla="*/ 3140453 h 3884485"/>
              <a:gd name="connsiteX146" fmla="*/ 3413055 w 3871341"/>
              <a:gd name="connsiteY146" fmla="*/ 3159341 h 3884485"/>
              <a:gd name="connsiteX147" fmla="*/ 3378952 w 3871341"/>
              <a:gd name="connsiteY147" fmla="*/ 3211402 h 3884485"/>
              <a:gd name="connsiteX148" fmla="*/ 3313978 w 3871341"/>
              <a:gd name="connsiteY148" fmla="*/ 3287880 h 3884485"/>
              <a:gd name="connsiteX149" fmla="*/ 3282601 w 3871341"/>
              <a:gd name="connsiteY149" fmla="*/ 3292622 h 3884485"/>
              <a:gd name="connsiteX150" fmla="*/ 3238874 w 3871341"/>
              <a:gd name="connsiteY150" fmla="*/ 3307130 h 3884485"/>
              <a:gd name="connsiteX151" fmla="*/ 3225597 w 3871341"/>
              <a:gd name="connsiteY151" fmla="*/ 3372832 h 3884485"/>
              <a:gd name="connsiteX152" fmla="*/ 3167805 w 3871341"/>
              <a:gd name="connsiteY152" fmla="*/ 3483774 h 3884485"/>
              <a:gd name="connsiteX153" fmla="*/ 3073168 w 3871341"/>
              <a:gd name="connsiteY153" fmla="*/ 3478327 h 3884485"/>
              <a:gd name="connsiteX154" fmla="*/ 2941484 w 3871341"/>
              <a:gd name="connsiteY154" fmla="*/ 3502178 h 3884485"/>
              <a:gd name="connsiteX155" fmla="*/ 2895680 w 3871341"/>
              <a:gd name="connsiteY155" fmla="*/ 3558478 h 3884485"/>
              <a:gd name="connsiteX156" fmla="*/ 2898483 w 3871341"/>
              <a:gd name="connsiteY156" fmla="*/ 3606441 h 3884485"/>
              <a:gd name="connsiteX157" fmla="*/ 2903731 w 3871341"/>
              <a:gd name="connsiteY157" fmla="*/ 3657494 h 3884485"/>
              <a:gd name="connsiteX158" fmla="*/ 2865250 w 3871341"/>
              <a:gd name="connsiteY158" fmla="*/ 3723054 h 3884485"/>
              <a:gd name="connsiteX159" fmla="*/ 2815490 w 3871341"/>
              <a:gd name="connsiteY159" fmla="*/ 3717243 h 3884485"/>
              <a:gd name="connsiteX160" fmla="*/ 2726381 w 3871341"/>
              <a:gd name="connsiteY160" fmla="*/ 3712442 h 3884485"/>
              <a:gd name="connsiteX161" fmla="*/ 2722507 w 3871341"/>
              <a:gd name="connsiteY161" fmla="*/ 3745615 h 3884485"/>
              <a:gd name="connsiteX162" fmla="*/ 2719137 w 3871341"/>
              <a:gd name="connsiteY162" fmla="*/ 3798464 h 3884485"/>
              <a:gd name="connsiteX163" fmla="*/ 2711895 w 3871341"/>
              <a:gd name="connsiteY163" fmla="*/ 3884485 h 3884485"/>
              <a:gd name="connsiteX164" fmla="*/ 2651863 w 3871341"/>
              <a:gd name="connsiteY164" fmla="*/ 3846650 h 3884485"/>
              <a:gd name="connsiteX165" fmla="*/ 2616248 w 3871341"/>
              <a:gd name="connsiteY165" fmla="*/ 3839689 h 3884485"/>
              <a:gd name="connsiteX166" fmla="*/ 2578473 w 3871341"/>
              <a:gd name="connsiteY166" fmla="*/ 3779235 h 3884485"/>
              <a:gd name="connsiteX167" fmla="*/ 2545581 w 3871341"/>
              <a:gd name="connsiteY167" fmla="*/ 3724953 h 3884485"/>
              <a:gd name="connsiteX168" fmla="*/ 2428829 w 3871341"/>
              <a:gd name="connsiteY168" fmla="*/ 3716924 h 3884485"/>
              <a:gd name="connsiteX169" fmla="*/ 2292622 w 3871341"/>
              <a:gd name="connsiteY169" fmla="*/ 3779479 h 3884485"/>
              <a:gd name="connsiteX170" fmla="*/ 2172783 w 3871341"/>
              <a:gd name="connsiteY170" fmla="*/ 3773890 h 3884485"/>
              <a:gd name="connsiteX171" fmla="*/ 2052942 w 3871341"/>
              <a:gd name="connsiteY171" fmla="*/ 3768302 h 3884485"/>
              <a:gd name="connsiteX172" fmla="*/ 1916737 w 3871341"/>
              <a:gd name="connsiteY172" fmla="*/ 3830857 h 3884485"/>
              <a:gd name="connsiteX173" fmla="*/ 1901804 w 3871341"/>
              <a:gd name="connsiteY173" fmla="*/ 3862738 h 3884485"/>
              <a:gd name="connsiteX174" fmla="*/ 1865544 w 3871341"/>
              <a:gd name="connsiteY174" fmla="*/ 3861307 h 3884485"/>
              <a:gd name="connsiteX175" fmla="*/ 1795100 w 3871341"/>
              <a:gd name="connsiteY175" fmla="*/ 3816652 h 3884485"/>
              <a:gd name="connsiteX176" fmla="*/ 1712448 w 3871341"/>
              <a:gd name="connsiteY176" fmla="*/ 3756560 h 3884485"/>
              <a:gd name="connsiteX177" fmla="*/ 1644164 w 3871341"/>
              <a:gd name="connsiteY177" fmla="*/ 3765400 h 3884485"/>
              <a:gd name="connsiteX178" fmla="*/ 1590530 w 3871341"/>
              <a:gd name="connsiteY178" fmla="*/ 3792762 h 3884485"/>
              <a:gd name="connsiteX179" fmla="*/ 1546944 w 3871341"/>
              <a:gd name="connsiteY179" fmla="*/ 3782068 h 3884485"/>
              <a:gd name="connsiteX180" fmla="*/ 1522809 w 3871341"/>
              <a:gd name="connsiteY180" fmla="*/ 3700789 h 3884485"/>
              <a:gd name="connsiteX181" fmla="*/ 1484025 w 3871341"/>
              <a:gd name="connsiteY181" fmla="*/ 3600985 h 3884485"/>
              <a:gd name="connsiteX182" fmla="*/ 1441085 w 3871341"/>
              <a:gd name="connsiteY182" fmla="*/ 3584762 h 3884485"/>
              <a:gd name="connsiteX183" fmla="*/ 1382205 w 3871341"/>
              <a:gd name="connsiteY183" fmla="*/ 3561073 h 3884485"/>
              <a:gd name="connsiteX184" fmla="*/ 1376675 w 3871341"/>
              <a:gd name="connsiteY184" fmla="*/ 3560428 h 3884485"/>
              <a:gd name="connsiteX185" fmla="*/ 1371146 w 3871341"/>
              <a:gd name="connsiteY185" fmla="*/ 3559783 h 3884485"/>
              <a:gd name="connsiteX186" fmla="*/ 1273702 w 3871341"/>
              <a:gd name="connsiteY186" fmla="*/ 3506370 h 3884485"/>
              <a:gd name="connsiteX187" fmla="*/ 1173396 w 3871341"/>
              <a:gd name="connsiteY187" fmla="*/ 3525479 h 3884485"/>
              <a:gd name="connsiteX188" fmla="*/ 1082855 w 3871341"/>
              <a:gd name="connsiteY188" fmla="*/ 3556940 h 3884485"/>
              <a:gd name="connsiteX189" fmla="*/ 1014712 w 3871341"/>
              <a:gd name="connsiteY189" fmla="*/ 3540574 h 3884485"/>
              <a:gd name="connsiteX190" fmla="*/ 994815 w 3871341"/>
              <a:gd name="connsiteY190" fmla="*/ 3471000 h 3884485"/>
              <a:gd name="connsiteX191" fmla="*/ 1034445 w 3871341"/>
              <a:gd name="connsiteY191" fmla="*/ 3419584 h 3884485"/>
              <a:gd name="connsiteX192" fmla="*/ 1079605 w 3871341"/>
              <a:gd name="connsiteY192" fmla="*/ 3368815 h 3884485"/>
              <a:gd name="connsiteX193" fmla="*/ 1081178 w 3871341"/>
              <a:gd name="connsiteY193" fmla="*/ 3307351 h 3884485"/>
              <a:gd name="connsiteX194" fmla="*/ 1034646 w 3871341"/>
              <a:gd name="connsiteY194" fmla="*/ 3273894 h 3884485"/>
              <a:gd name="connsiteX195" fmla="*/ 955949 w 3871341"/>
              <a:gd name="connsiteY195" fmla="*/ 3275913 h 3884485"/>
              <a:gd name="connsiteX196" fmla="*/ 949129 w 3871341"/>
              <a:gd name="connsiteY196" fmla="*/ 3286325 h 3884485"/>
              <a:gd name="connsiteX197" fmla="*/ 942309 w 3871341"/>
              <a:gd name="connsiteY197" fmla="*/ 3296738 h 3884485"/>
              <a:gd name="connsiteX198" fmla="*/ 882137 w 3871341"/>
              <a:gd name="connsiteY198" fmla="*/ 3284106 h 3884485"/>
              <a:gd name="connsiteX199" fmla="*/ 840488 w 3871341"/>
              <a:gd name="connsiteY199" fmla="*/ 3256824 h 3884485"/>
              <a:gd name="connsiteX200" fmla="*/ 827269 w 3871341"/>
              <a:gd name="connsiteY200" fmla="*/ 3202040 h 3884485"/>
              <a:gd name="connsiteX201" fmla="*/ 849667 w 3871341"/>
              <a:gd name="connsiteY201" fmla="*/ 3154217 h 3884485"/>
              <a:gd name="connsiteX202" fmla="*/ 857414 w 3871341"/>
              <a:gd name="connsiteY202" fmla="*/ 3087870 h 3884485"/>
              <a:gd name="connsiteX203" fmla="*/ 800249 w 3871341"/>
              <a:gd name="connsiteY203" fmla="*/ 2977514 h 3884485"/>
              <a:gd name="connsiteX204" fmla="*/ 737776 w 3871341"/>
              <a:gd name="connsiteY204" fmla="*/ 2936592 h 3884485"/>
              <a:gd name="connsiteX205" fmla="*/ 679904 w 3871341"/>
              <a:gd name="connsiteY205" fmla="*/ 2952251 h 3884485"/>
              <a:gd name="connsiteX206" fmla="*/ 624473 w 3871341"/>
              <a:gd name="connsiteY206" fmla="*/ 2970997 h 3884485"/>
              <a:gd name="connsiteX207" fmla="*/ 569325 w 3871341"/>
              <a:gd name="connsiteY207" fmla="*/ 2939337 h 3884485"/>
              <a:gd name="connsiteX208" fmla="*/ 550578 w 3871341"/>
              <a:gd name="connsiteY208" fmla="*/ 2883906 h 3884485"/>
              <a:gd name="connsiteX209" fmla="*/ 569244 w 3871341"/>
              <a:gd name="connsiteY209" fmla="*/ 2844054 h 3884485"/>
              <a:gd name="connsiteX210" fmla="*/ 597675 w 3871341"/>
              <a:gd name="connsiteY210" fmla="*/ 2816551 h 3884485"/>
              <a:gd name="connsiteX211" fmla="*/ 608227 w 3871341"/>
              <a:gd name="connsiteY211" fmla="*/ 2798168 h 3884485"/>
              <a:gd name="connsiteX212" fmla="*/ 568880 w 3871341"/>
              <a:gd name="connsiteY212" fmla="*/ 2799177 h 3884485"/>
              <a:gd name="connsiteX213" fmla="*/ 534415 w 3871341"/>
              <a:gd name="connsiteY213" fmla="*/ 2806360 h 3884485"/>
              <a:gd name="connsiteX214" fmla="*/ 512298 w 3871341"/>
              <a:gd name="connsiteY214" fmla="*/ 2803778 h 3884485"/>
              <a:gd name="connsiteX215" fmla="*/ 504833 w 3871341"/>
              <a:gd name="connsiteY215" fmla="*/ 2819720 h 3884485"/>
              <a:gd name="connsiteX216" fmla="*/ 475897 w 3871341"/>
              <a:gd name="connsiteY216" fmla="*/ 2827549 h 3884485"/>
              <a:gd name="connsiteX217" fmla="*/ 453136 w 3871341"/>
              <a:gd name="connsiteY217" fmla="*/ 2830495 h 3884485"/>
              <a:gd name="connsiteX218" fmla="*/ 451844 w 3871341"/>
              <a:gd name="connsiteY218" fmla="*/ 2841553 h 3884485"/>
              <a:gd name="connsiteX219" fmla="*/ 423554 w 3871341"/>
              <a:gd name="connsiteY219" fmla="*/ 2843853 h 3884485"/>
              <a:gd name="connsiteX220" fmla="*/ 386647 w 3871341"/>
              <a:gd name="connsiteY220" fmla="*/ 2847950 h 3884485"/>
              <a:gd name="connsiteX221" fmla="*/ 349741 w 3871341"/>
              <a:gd name="connsiteY221" fmla="*/ 2852047 h 3884485"/>
              <a:gd name="connsiteX222" fmla="*/ 320159 w 3871341"/>
              <a:gd name="connsiteY222" fmla="*/ 2865405 h 3884485"/>
              <a:gd name="connsiteX223" fmla="*/ 298043 w 3871341"/>
              <a:gd name="connsiteY223" fmla="*/ 2862822 h 3884485"/>
              <a:gd name="connsiteX224" fmla="*/ 347440 w 3871341"/>
              <a:gd name="connsiteY224" fmla="*/ 2823756 h 3884485"/>
              <a:gd name="connsiteX225" fmla="*/ 426136 w 3871341"/>
              <a:gd name="connsiteY225" fmla="*/ 2821737 h 3884485"/>
              <a:gd name="connsiteX226" fmla="*/ 436044 w 3871341"/>
              <a:gd name="connsiteY226" fmla="*/ 2808883 h 3884485"/>
              <a:gd name="connsiteX227" fmla="*/ 445952 w 3871341"/>
              <a:gd name="connsiteY227" fmla="*/ 2796030 h 3884485"/>
              <a:gd name="connsiteX228" fmla="*/ 501886 w 3871341"/>
              <a:gd name="connsiteY228" fmla="*/ 2796957 h 3884485"/>
              <a:gd name="connsiteX229" fmla="*/ 680022 w 3871341"/>
              <a:gd name="connsiteY229" fmla="*/ 2711278 h 3884485"/>
              <a:gd name="connsiteX230" fmla="*/ 677862 w 3871341"/>
              <a:gd name="connsiteY230" fmla="*/ 2657784 h 3884485"/>
              <a:gd name="connsiteX231" fmla="*/ 658471 w 3871341"/>
              <a:gd name="connsiteY231" fmla="*/ 2607884 h 3884485"/>
              <a:gd name="connsiteX232" fmla="*/ 615532 w 3871341"/>
              <a:gd name="connsiteY232" fmla="*/ 2591660 h 3884485"/>
              <a:gd name="connsiteX233" fmla="*/ 555863 w 3871341"/>
              <a:gd name="connsiteY233" fmla="*/ 2598703 h 3884485"/>
              <a:gd name="connsiteX234" fmla="*/ 491311 w 3871341"/>
              <a:gd name="connsiteY234" fmla="*/ 2599572 h 3884485"/>
              <a:gd name="connsiteX235" fmla="*/ 438606 w 3871341"/>
              <a:gd name="connsiteY235" fmla="*/ 2570998 h 3884485"/>
              <a:gd name="connsiteX236" fmla="*/ 443771 w 3871341"/>
              <a:gd name="connsiteY236" fmla="*/ 2526768 h 3884485"/>
              <a:gd name="connsiteX237" fmla="*/ 466168 w 3871341"/>
              <a:gd name="connsiteY237" fmla="*/ 2478944 h 3884485"/>
              <a:gd name="connsiteX238" fmla="*/ 522245 w 3871341"/>
              <a:gd name="connsiteY238" fmla="*/ 2454669 h 3884485"/>
              <a:gd name="connsiteX239" fmla="*/ 563923 w 3871341"/>
              <a:gd name="connsiteY239" fmla="*/ 2430992 h 3884485"/>
              <a:gd name="connsiteX240" fmla="*/ 580258 w 3871341"/>
              <a:gd name="connsiteY240" fmla="*/ 2413805 h 3884485"/>
              <a:gd name="connsiteX241" fmla="*/ 611918 w 3871341"/>
              <a:gd name="connsiteY241" fmla="*/ 2358659 h 3884485"/>
              <a:gd name="connsiteX242" fmla="*/ 619160 w 3871341"/>
              <a:gd name="connsiteY242" fmla="*/ 2272636 h 3884485"/>
              <a:gd name="connsiteX243" fmla="*/ 565080 w 3871341"/>
              <a:gd name="connsiteY243" fmla="*/ 2159838 h 3884485"/>
              <a:gd name="connsiteX244" fmla="*/ 464551 w 3871341"/>
              <a:gd name="connsiteY244" fmla="*/ 2108868 h 3884485"/>
              <a:gd name="connsiteX245" fmla="*/ 368903 w 3871341"/>
              <a:gd name="connsiteY245" fmla="*/ 2064072 h 3884485"/>
              <a:gd name="connsiteX246" fmla="*/ 369186 w 3871341"/>
              <a:gd name="connsiteY246" fmla="*/ 2013666 h 3884485"/>
              <a:gd name="connsiteX247" fmla="*/ 408816 w 3871341"/>
              <a:gd name="connsiteY247" fmla="*/ 1962251 h 3884485"/>
              <a:gd name="connsiteX248" fmla="*/ 495624 w 3871341"/>
              <a:gd name="connsiteY248" fmla="*/ 1938762 h 3884485"/>
              <a:gd name="connsiteX249" fmla="*/ 582432 w 3871341"/>
              <a:gd name="connsiteY249" fmla="*/ 1915273 h 3884485"/>
              <a:gd name="connsiteX250" fmla="*/ 632111 w 3871341"/>
              <a:gd name="connsiteY250" fmla="*/ 1825801 h 3884485"/>
              <a:gd name="connsiteX251" fmla="*/ 657737 w 3871341"/>
              <a:gd name="connsiteY251" fmla="*/ 1750334 h 3884485"/>
              <a:gd name="connsiteX252" fmla="*/ 642723 w 3871341"/>
              <a:gd name="connsiteY252" fmla="*/ 1686933 h 3884485"/>
              <a:gd name="connsiteX253" fmla="*/ 589370 w 3871341"/>
              <a:gd name="connsiteY253" fmla="*/ 1663889 h 3884485"/>
              <a:gd name="connsiteX254" fmla="*/ 526252 w 3871341"/>
              <a:gd name="connsiteY254" fmla="*/ 1628497 h 3884485"/>
              <a:gd name="connsiteX255" fmla="*/ 520219 w 3871341"/>
              <a:gd name="connsiteY255" fmla="*/ 1608176 h 3884485"/>
              <a:gd name="connsiteX256" fmla="*/ 519068 w 3871341"/>
              <a:gd name="connsiteY256" fmla="*/ 1594031 h 3884485"/>
              <a:gd name="connsiteX257" fmla="*/ 508012 w 3871341"/>
              <a:gd name="connsiteY257" fmla="*/ 1592741 h 3884485"/>
              <a:gd name="connsiteX258" fmla="*/ 504420 w 3871341"/>
              <a:gd name="connsiteY258" fmla="*/ 1575508 h 3884485"/>
              <a:gd name="connsiteX259" fmla="*/ 511885 w 3871341"/>
              <a:gd name="connsiteY259" fmla="*/ 1559566 h 3884485"/>
              <a:gd name="connsiteX260" fmla="*/ 502905 w 3871341"/>
              <a:gd name="connsiteY260" fmla="*/ 1516485 h 3884485"/>
              <a:gd name="connsiteX261" fmla="*/ 497517 w 3871341"/>
              <a:gd name="connsiteY261" fmla="*/ 1490637 h 3884485"/>
              <a:gd name="connsiteX262" fmla="*/ 593306 w 3871341"/>
              <a:gd name="connsiteY262" fmla="*/ 1510229 h 3884485"/>
              <a:gd name="connsiteX263" fmla="*/ 689093 w 3871341"/>
              <a:gd name="connsiteY263" fmla="*/ 1529821 h 3884485"/>
              <a:gd name="connsiteX264" fmla="*/ 715083 w 3871341"/>
              <a:gd name="connsiteY264" fmla="*/ 1499231 h 3884485"/>
              <a:gd name="connsiteX265" fmla="*/ 708908 w 3871341"/>
              <a:gd name="connsiteY265" fmla="*/ 1504115 h 3884485"/>
              <a:gd name="connsiteX266" fmla="*/ 752271 w 3871341"/>
              <a:gd name="connsiteY266" fmla="*/ 1444728 h 3884485"/>
              <a:gd name="connsiteX267" fmla="*/ 753986 w 3871341"/>
              <a:gd name="connsiteY267" fmla="*/ 1358061 h 3884485"/>
              <a:gd name="connsiteX268" fmla="*/ 728924 w 3871341"/>
              <a:gd name="connsiteY268" fmla="*/ 1332717 h 3884485"/>
              <a:gd name="connsiteX269" fmla="*/ 703863 w 3871341"/>
              <a:gd name="connsiteY269" fmla="*/ 1307373 h 3884485"/>
              <a:gd name="connsiteX270" fmla="*/ 677790 w 3871341"/>
              <a:gd name="connsiteY270" fmla="*/ 1242681 h 3884485"/>
              <a:gd name="connsiteX271" fmla="*/ 707008 w 3871341"/>
              <a:gd name="connsiteY271" fmla="*/ 1184445 h 3884485"/>
              <a:gd name="connsiteX272" fmla="*/ 740182 w 3871341"/>
              <a:gd name="connsiteY272" fmla="*/ 1188319 h 3884485"/>
              <a:gd name="connsiteX273" fmla="*/ 750089 w 3871341"/>
              <a:gd name="connsiteY273" fmla="*/ 1175465 h 3884485"/>
              <a:gd name="connsiteX274" fmla="*/ 759997 w 3871341"/>
              <a:gd name="connsiteY274" fmla="*/ 1162612 h 3884485"/>
              <a:gd name="connsiteX275" fmla="*/ 818233 w 3871341"/>
              <a:gd name="connsiteY275" fmla="*/ 1191830 h 3884485"/>
              <a:gd name="connsiteX276" fmla="*/ 907341 w 3871341"/>
              <a:gd name="connsiteY276" fmla="*/ 1196631 h 3884485"/>
              <a:gd name="connsiteX277" fmla="*/ 979781 w 3871341"/>
              <a:gd name="connsiteY277" fmla="*/ 1104213 h 3884485"/>
              <a:gd name="connsiteX278" fmla="*/ 983937 w 3871341"/>
              <a:gd name="connsiteY278" fmla="*/ 1020633 h 3884485"/>
              <a:gd name="connsiteX279" fmla="*/ 967775 w 3871341"/>
              <a:gd name="connsiteY279" fmla="*/ 943087 h 3884485"/>
              <a:gd name="connsiteX280" fmla="*/ 984139 w 3871341"/>
              <a:gd name="connsiteY280" fmla="*/ 874944 h 3884485"/>
              <a:gd name="connsiteX281" fmla="*/ 1017312 w 3871341"/>
              <a:gd name="connsiteY281" fmla="*/ 878817 h 3884485"/>
              <a:gd name="connsiteX282" fmla="*/ 1056660 w 3871341"/>
              <a:gd name="connsiteY282" fmla="*/ 877809 h 3884485"/>
              <a:gd name="connsiteX283" fmla="*/ 1077485 w 3871341"/>
              <a:gd name="connsiteY283" fmla="*/ 891449 h 3884485"/>
              <a:gd name="connsiteX284" fmla="*/ 1073893 w 3871341"/>
              <a:gd name="connsiteY284" fmla="*/ 874217 h 3884485"/>
              <a:gd name="connsiteX285" fmla="*/ 1114250 w 3871341"/>
              <a:gd name="connsiteY285" fmla="*/ 912555 h 3884485"/>
              <a:gd name="connsiteX286" fmla="*/ 1166957 w 3871341"/>
              <a:gd name="connsiteY286" fmla="*/ 941129 h 3884485"/>
              <a:gd name="connsiteX287" fmla="*/ 1223597 w 3871341"/>
              <a:gd name="connsiteY287" fmla="*/ 816041 h 3884485"/>
              <a:gd name="connsiteX288" fmla="*/ 1255539 w 3871341"/>
              <a:gd name="connsiteY288" fmla="*/ 710486 h 3884485"/>
              <a:gd name="connsiteX289" fmla="*/ 1341057 w 3871341"/>
              <a:gd name="connsiteY289" fmla="*/ 698055 h 3884485"/>
              <a:gd name="connsiteX290" fmla="*/ 1418826 w 3871341"/>
              <a:gd name="connsiteY290" fmla="*/ 751971 h 3884485"/>
              <a:gd name="connsiteX291" fmla="*/ 1456376 w 3871341"/>
              <a:gd name="connsiteY291" fmla="*/ 742346 h 3884485"/>
              <a:gd name="connsiteX292" fmla="*/ 1486464 w 3871341"/>
              <a:gd name="connsiteY292" fmla="*/ 748661 h 3884485"/>
              <a:gd name="connsiteX293" fmla="*/ 1495139 w 3871341"/>
              <a:gd name="connsiteY293" fmla="*/ 626380 h 3884485"/>
              <a:gd name="connsiteX294" fmla="*/ 1515881 w 3871341"/>
              <a:gd name="connsiteY294" fmla="*/ 544737 h 3884485"/>
              <a:gd name="connsiteX295" fmla="*/ 1574904 w 3871341"/>
              <a:gd name="connsiteY295" fmla="*/ 543222 h 3884485"/>
              <a:gd name="connsiteX296" fmla="*/ 1633645 w 3871341"/>
              <a:gd name="connsiteY296" fmla="*/ 592116 h 3884485"/>
              <a:gd name="connsiteX297" fmla="*/ 1776105 w 3871341"/>
              <a:gd name="connsiteY297" fmla="*/ 619961 h 3884485"/>
              <a:gd name="connsiteX298" fmla="*/ 1978012 w 3871341"/>
              <a:gd name="connsiteY298" fmla="*/ 570684 h 3884485"/>
              <a:gd name="connsiteX299" fmla="*/ 1989352 w 3871341"/>
              <a:gd name="connsiteY299" fmla="*/ 521569 h 3884485"/>
              <a:gd name="connsiteX300" fmla="*/ 2013404 w 3871341"/>
              <a:gd name="connsiteY300" fmla="*/ 507565 h 3884485"/>
              <a:gd name="connsiteX301" fmla="*/ 2031282 w 3871341"/>
              <a:gd name="connsiteY301" fmla="*/ 498443 h 3884485"/>
              <a:gd name="connsiteX302" fmla="*/ 2060501 w 3871341"/>
              <a:gd name="connsiteY302" fmla="*/ 440208 h 3884485"/>
              <a:gd name="connsiteX303" fmla="*/ 2082535 w 3871341"/>
              <a:gd name="connsiteY303" fmla="*/ 347506 h 3884485"/>
              <a:gd name="connsiteX304" fmla="*/ 2107657 w 3871341"/>
              <a:gd name="connsiteY304" fmla="*/ 252364 h 3884485"/>
              <a:gd name="connsiteX305" fmla="*/ 2139961 w 3871341"/>
              <a:gd name="connsiteY305" fmla="*/ 191688 h 3884485"/>
              <a:gd name="connsiteX306" fmla="*/ 1086183 w 3871341"/>
              <a:gd name="connsiteY306" fmla="*/ 37 h 3884485"/>
              <a:gd name="connsiteX307" fmla="*/ 1121500 w 3871341"/>
              <a:gd name="connsiteY307" fmla="*/ 4162 h 3884485"/>
              <a:gd name="connsiteX308" fmla="*/ 1216846 w 3871341"/>
              <a:gd name="connsiteY308" fmla="*/ 86892 h 3884485"/>
              <a:gd name="connsiteX309" fmla="*/ 1244379 w 3871341"/>
              <a:gd name="connsiteY309" fmla="*/ 218979 h 3884485"/>
              <a:gd name="connsiteX310" fmla="*/ 1172475 w 3871341"/>
              <a:gd name="connsiteY310" fmla="*/ 344228 h 3884485"/>
              <a:gd name="connsiteX311" fmla="*/ 1120008 w 3871341"/>
              <a:gd name="connsiteY311" fmla="*/ 364353 h 3884485"/>
              <a:gd name="connsiteX312" fmla="*/ 1058123 w 3871341"/>
              <a:gd name="connsiteY312" fmla="*/ 383378 h 3884485"/>
              <a:gd name="connsiteX313" fmla="*/ 991219 w 3871341"/>
              <a:gd name="connsiteY313" fmla="*/ 363632 h 3884485"/>
              <a:gd name="connsiteX314" fmla="*/ 920397 w 3871341"/>
              <a:gd name="connsiteY314" fmla="*/ 295699 h 3884485"/>
              <a:gd name="connsiteX315" fmla="*/ 891284 w 3871341"/>
              <a:gd name="connsiteY315" fmla="*/ 258888 h 3884485"/>
              <a:gd name="connsiteX316" fmla="*/ 880147 w 3871341"/>
              <a:gd name="connsiteY316" fmla="*/ 190764 h 3884485"/>
              <a:gd name="connsiteX317" fmla="*/ 979444 w 3871341"/>
              <a:gd name="connsiteY317" fmla="*/ 35303 h 3884485"/>
              <a:gd name="connsiteX318" fmla="*/ 1008247 w 3871341"/>
              <a:gd name="connsiteY318" fmla="*/ 33893 h 3884485"/>
              <a:gd name="connsiteX319" fmla="*/ 1054476 w 3871341"/>
              <a:gd name="connsiteY319" fmla="*/ 5881 h 3884485"/>
              <a:gd name="connsiteX320" fmla="*/ 1086183 w 3871341"/>
              <a:gd name="connsiteY320" fmla="*/ 37 h 38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</a:cxnLst>
            <a:rect l="l" t="t" r="r" b="b"/>
            <a:pathLst>
              <a:path w="3871341" h="3884485">
                <a:moveTo>
                  <a:pt x="2389943" y="3775931"/>
                </a:moveTo>
                <a:cubicBezTo>
                  <a:pt x="2393449" y="3773158"/>
                  <a:pt x="2400748" y="3778784"/>
                  <a:pt x="2411838" y="3792807"/>
                </a:cubicBezTo>
                <a:cubicBezTo>
                  <a:pt x="2417384" y="3799819"/>
                  <a:pt x="2416650" y="3806097"/>
                  <a:pt x="2409639" y="3811642"/>
                </a:cubicBezTo>
                <a:lnTo>
                  <a:pt x="2434593" y="3843195"/>
                </a:lnTo>
                <a:cubicBezTo>
                  <a:pt x="2427580" y="3848741"/>
                  <a:pt x="2419915" y="3846254"/>
                  <a:pt x="2411597" y="3835737"/>
                </a:cubicBezTo>
                <a:cubicBezTo>
                  <a:pt x="2394962" y="3814702"/>
                  <a:pt x="2387377" y="3797905"/>
                  <a:pt x="2388844" y="3785348"/>
                </a:cubicBezTo>
                <a:cubicBezTo>
                  <a:pt x="2386071" y="3781843"/>
                  <a:pt x="2386437" y="3778704"/>
                  <a:pt x="2389943" y="3775931"/>
                </a:cubicBezTo>
                <a:close/>
                <a:moveTo>
                  <a:pt x="147637" y="3203385"/>
                </a:moveTo>
                <a:cubicBezTo>
                  <a:pt x="172751" y="3206318"/>
                  <a:pt x="194908" y="3207314"/>
                  <a:pt x="214110" y="3206375"/>
                </a:cubicBezTo>
                <a:cubicBezTo>
                  <a:pt x="233312" y="3205435"/>
                  <a:pt x="252331" y="3206065"/>
                  <a:pt x="271167" y="3208264"/>
                </a:cubicBezTo>
                <a:cubicBezTo>
                  <a:pt x="290002" y="3210464"/>
                  <a:pt x="309673" y="3219125"/>
                  <a:pt x="330182" y="3234248"/>
                </a:cubicBezTo>
                <a:cubicBezTo>
                  <a:pt x="350690" y="3249372"/>
                  <a:pt x="376193" y="3276215"/>
                  <a:pt x="406692" y="3314779"/>
                </a:cubicBezTo>
                <a:cubicBezTo>
                  <a:pt x="399681" y="3320324"/>
                  <a:pt x="398868" y="3340913"/>
                  <a:pt x="404253" y="3376544"/>
                </a:cubicBezTo>
                <a:cubicBezTo>
                  <a:pt x="409638" y="3412176"/>
                  <a:pt x="396554" y="3442468"/>
                  <a:pt x="365002" y="3467421"/>
                </a:cubicBezTo>
                <a:lnTo>
                  <a:pt x="343967" y="3484057"/>
                </a:lnTo>
                <a:cubicBezTo>
                  <a:pt x="340461" y="3486830"/>
                  <a:pt x="341664" y="3490153"/>
                  <a:pt x="347575" y="3494024"/>
                </a:cubicBezTo>
                <a:cubicBezTo>
                  <a:pt x="353487" y="3497897"/>
                  <a:pt x="354691" y="3501219"/>
                  <a:pt x="351185" y="3503992"/>
                </a:cubicBezTo>
                <a:cubicBezTo>
                  <a:pt x="348412" y="3500487"/>
                  <a:pt x="337751" y="3503219"/>
                  <a:pt x="319202" y="3512190"/>
                </a:cubicBezTo>
                <a:cubicBezTo>
                  <a:pt x="300654" y="3521160"/>
                  <a:pt x="286487" y="3526667"/>
                  <a:pt x="276703" y="3528705"/>
                </a:cubicBezTo>
                <a:lnTo>
                  <a:pt x="260927" y="3541182"/>
                </a:lnTo>
                <a:cubicBezTo>
                  <a:pt x="258154" y="3537676"/>
                  <a:pt x="234059" y="3539636"/>
                  <a:pt x="188644" y="3547061"/>
                </a:cubicBezTo>
                <a:cubicBezTo>
                  <a:pt x="143229" y="3554485"/>
                  <a:pt x="106658" y="3540668"/>
                  <a:pt x="78931" y="3505610"/>
                </a:cubicBezTo>
                <a:cubicBezTo>
                  <a:pt x="76159" y="3502104"/>
                  <a:pt x="73569" y="3497029"/>
                  <a:pt x="71156" y="3490389"/>
                </a:cubicBezTo>
                <a:cubicBezTo>
                  <a:pt x="68757" y="3483738"/>
                  <a:pt x="66168" y="3478663"/>
                  <a:pt x="63395" y="3475157"/>
                </a:cubicBezTo>
                <a:cubicBezTo>
                  <a:pt x="60623" y="3471652"/>
                  <a:pt x="56098" y="3469532"/>
                  <a:pt x="49819" y="3468799"/>
                </a:cubicBezTo>
                <a:lnTo>
                  <a:pt x="30984" y="3466599"/>
                </a:lnTo>
                <a:cubicBezTo>
                  <a:pt x="-10606" y="3414012"/>
                  <a:pt x="-10325" y="3363928"/>
                  <a:pt x="31824" y="3316346"/>
                </a:cubicBezTo>
                <a:cubicBezTo>
                  <a:pt x="73975" y="3268764"/>
                  <a:pt x="112578" y="3231111"/>
                  <a:pt x="147637" y="3203385"/>
                </a:cubicBezTo>
                <a:close/>
                <a:moveTo>
                  <a:pt x="257223" y="2803157"/>
                </a:moveTo>
                <a:cubicBezTo>
                  <a:pt x="270493" y="2801922"/>
                  <a:pt x="284100" y="2802915"/>
                  <a:pt x="298043" y="2806134"/>
                </a:cubicBezTo>
                <a:cubicBezTo>
                  <a:pt x="294537" y="2808906"/>
                  <a:pt x="286649" y="2815145"/>
                  <a:pt x="274379" y="2824849"/>
                </a:cubicBezTo>
                <a:cubicBezTo>
                  <a:pt x="262108" y="2834553"/>
                  <a:pt x="249695" y="2838672"/>
                  <a:pt x="237138" y="2837206"/>
                </a:cubicBezTo>
                <a:cubicBezTo>
                  <a:pt x="221809" y="2832234"/>
                  <a:pt x="206949" y="2836863"/>
                  <a:pt x="192558" y="2851092"/>
                </a:cubicBezTo>
                <a:cubicBezTo>
                  <a:pt x="178169" y="2865321"/>
                  <a:pt x="165429" y="2865425"/>
                  <a:pt x="154338" y="2851401"/>
                </a:cubicBezTo>
                <a:cubicBezTo>
                  <a:pt x="171867" y="2837539"/>
                  <a:pt x="193229" y="2824919"/>
                  <a:pt x="218422" y="2813541"/>
                </a:cubicBezTo>
                <a:cubicBezTo>
                  <a:pt x="231019" y="2807853"/>
                  <a:pt x="243953" y="2804392"/>
                  <a:pt x="257223" y="2803157"/>
                </a:cubicBezTo>
                <a:close/>
                <a:moveTo>
                  <a:pt x="395866" y="1725216"/>
                </a:moveTo>
                <a:cubicBezTo>
                  <a:pt x="405976" y="1727192"/>
                  <a:pt x="415884" y="1734316"/>
                  <a:pt x="425588" y="1746586"/>
                </a:cubicBezTo>
                <a:cubicBezTo>
                  <a:pt x="439452" y="1764116"/>
                  <a:pt x="439372" y="1778425"/>
                  <a:pt x="425348" y="1789516"/>
                </a:cubicBezTo>
                <a:cubicBezTo>
                  <a:pt x="414831" y="1797833"/>
                  <a:pt x="404497" y="1804582"/>
                  <a:pt x="394346" y="1809761"/>
                </a:cubicBezTo>
                <a:cubicBezTo>
                  <a:pt x="384195" y="1814939"/>
                  <a:pt x="370802" y="1807012"/>
                  <a:pt x="354165" y="1785976"/>
                </a:cubicBezTo>
                <a:cubicBezTo>
                  <a:pt x="340303" y="1768447"/>
                  <a:pt x="343889" y="1751364"/>
                  <a:pt x="364923" y="1734728"/>
                </a:cubicBezTo>
                <a:cubicBezTo>
                  <a:pt x="375440" y="1726411"/>
                  <a:pt x="385755" y="1723240"/>
                  <a:pt x="395866" y="1725216"/>
                </a:cubicBezTo>
                <a:close/>
                <a:moveTo>
                  <a:pt x="358138" y="1586476"/>
                </a:moveTo>
                <a:cubicBezTo>
                  <a:pt x="363632" y="1587117"/>
                  <a:pt x="370120" y="1589466"/>
                  <a:pt x="377601" y="1593522"/>
                </a:cubicBezTo>
                <a:cubicBezTo>
                  <a:pt x="392564" y="1601633"/>
                  <a:pt x="402818" y="1609195"/>
                  <a:pt x="408363" y="1616206"/>
                </a:cubicBezTo>
                <a:cubicBezTo>
                  <a:pt x="382517" y="1619552"/>
                  <a:pt x="361275" y="1610707"/>
                  <a:pt x="344639" y="1589673"/>
                </a:cubicBezTo>
                <a:cubicBezTo>
                  <a:pt x="348145" y="1586900"/>
                  <a:pt x="352645" y="1585834"/>
                  <a:pt x="358138" y="1586476"/>
                </a:cubicBezTo>
                <a:close/>
                <a:moveTo>
                  <a:pt x="147555" y="811062"/>
                </a:moveTo>
                <a:cubicBezTo>
                  <a:pt x="163944" y="813772"/>
                  <a:pt x="176991" y="821262"/>
                  <a:pt x="186695" y="833532"/>
                </a:cubicBezTo>
                <a:lnTo>
                  <a:pt x="203331" y="854568"/>
                </a:lnTo>
                <a:cubicBezTo>
                  <a:pt x="233829" y="893131"/>
                  <a:pt x="243637" y="918142"/>
                  <a:pt x="232753" y="929599"/>
                </a:cubicBezTo>
                <a:cubicBezTo>
                  <a:pt x="221869" y="941057"/>
                  <a:pt x="214594" y="962481"/>
                  <a:pt x="210928" y="993873"/>
                </a:cubicBezTo>
                <a:cubicBezTo>
                  <a:pt x="190626" y="1004230"/>
                  <a:pt x="167368" y="1012651"/>
                  <a:pt x="141155" y="1019136"/>
                </a:cubicBezTo>
                <a:cubicBezTo>
                  <a:pt x="114941" y="1025622"/>
                  <a:pt x="90297" y="1032290"/>
                  <a:pt x="67223" y="1039141"/>
                </a:cubicBezTo>
                <a:cubicBezTo>
                  <a:pt x="64451" y="1035635"/>
                  <a:pt x="62554" y="1031436"/>
                  <a:pt x="61535" y="1026545"/>
                </a:cubicBezTo>
                <a:cubicBezTo>
                  <a:pt x="60515" y="1021652"/>
                  <a:pt x="57232" y="1015700"/>
                  <a:pt x="51687" y="1008689"/>
                </a:cubicBezTo>
                <a:lnTo>
                  <a:pt x="42269" y="1007588"/>
                </a:lnTo>
                <a:cubicBezTo>
                  <a:pt x="42269" y="1007588"/>
                  <a:pt x="37744" y="1005469"/>
                  <a:pt x="28692" y="1001230"/>
                </a:cubicBezTo>
                <a:lnTo>
                  <a:pt x="33952" y="997071"/>
                </a:lnTo>
                <a:lnTo>
                  <a:pt x="13157" y="970777"/>
                </a:lnTo>
                <a:cubicBezTo>
                  <a:pt x="2066" y="956754"/>
                  <a:pt x="-2013" y="937186"/>
                  <a:pt x="920" y="912072"/>
                </a:cubicBezTo>
                <a:cubicBezTo>
                  <a:pt x="3853" y="886958"/>
                  <a:pt x="10945" y="867103"/>
                  <a:pt x="22195" y="852507"/>
                </a:cubicBezTo>
                <a:cubicBezTo>
                  <a:pt x="46736" y="833098"/>
                  <a:pt x="68791" y="821355"/>
                  <a:pt x="88359" y="817275"/>
                </a:cubicBezTo>
                <a:cubicBezTo>
                  <a:pt x="111434" y="810424"/>
                  <a:pt x="131165" y="808353"/>
                  <a:pt x="147555" y="811062"/>
                </a:cubicBezTo>
                <a:close/>
                <a:moveTo>
                  <a:pt x="1860636" y="501848"/>
                </a:moveTo>
                <a:cubicBezTo>
                  <a:pt x="1860636" y="501848"/>
                  <a:pt x="1869688" y="506088"/>
                  <a:pt x="1887790" y="514566"/>
                </a:cubicBezTo>
                <a:lnTo>
                  <a:pt x="1866755" y="531202"/>
                </a:lnTo>
                <a:cubicBezTo>
                  <a:pt x="1864715" y="521417"/>
                  <a:pt x="1864572" y="515833"/>
                  <a:pt x="1866325" y="514446"/>
                </a:cubicBezTo>
                <a:cubicBezTo>
                  <a:pt x="1868078" y="513059"/>
                  <a:pt x="1866182" y="508860"/>
                  <a:pt x="1860636" y="501848"/>
                </a:cubicBezTo>
                <a:close/>
                <a:moveTo>
                  <a:pt x="1940694" y="276126"/>
                </a:moveTo>
                <a:cubicBezTo>
                  <a:pt x="1939451" y="279958"/>
                  <a:pt x="1938280" y="286582"/>
                  <a:pt x="1937180" y="296001"/>
                </a:cubicBezTo>
                <a:cubicBezTo>
                  <a:pt x="1940938" y="372808"/>
                  <a:pt x="1918930" y="438651"/>
                  <a:pt x="1871154" y="493531"/>
                </a:cubicBezTo>
                <a:cubicBezTo>
                  <a:pt x="1869115" y="483747"/>
                  <a:pt x="1869012" y="471007"/>
                  <a:pt x="1870845" y="455311"/>
                </a:cubicBezTo>
                <a:cubicBezTo>
                  <a:pt x="1872678" y="439615"/>
                  <a:pt x="1874327" y="425489"/>
                  <a:pt x="1875794" y="412931"/>
                </a:cubicBezTo>
                <a:cubicBezTo>
                  <a:pt x="1881499" y="391323"/>
                  <a:pt x="1886838" y="372854"/>
                  <a:pt x="1891811" y="357526"/>
                </a:cubicBezTo>
                <a:cubicBezTo>
                  <a:pt x="1891811" y="357526"/>
                  <a:pt x="1894950" y="357892"/>
                  <a:pt x="1901228" y="358625"/>
                </a:cubicBezTo>
                <a:cubicBezTo>
                  <a:pt x="1908240" y="353079"/>
                  <a:pt x="1909340" y="343662"/>
                  <a:pt x="1904527" y="330372"/>
                </a:cubicBezTo>
                <a:cubicBezTo>
                  <a:pt x="1899715" y="317081"/>
                  <a:pt x="1902568" y="306279"/>
                  <a:pt x="1913086" y="297960"/>
                </a:cubicBezTo>
                <a:close/>
                <a:moveTo>
                  <a:pt x="2139961" y="191688"/>
                </a:moveTo>
                <a:cubicBezTo>
                  <a:pt x="2149728" y="204037"/>
                  <a:pt x="2154732" y="225171"/>
                  <a:pt x="2154975" y="255089"/>
                </a:cubicBezTo>
                <a:cubicBezTo>
                  <a:pt x="2155217" y="285007"/>
                  <a:pt x="2155029" y="318610"/>
                  <a:pt x="2154412" y="355900"/>
                </a:cubicBezTo>
                <a:cubicBezTo>
                  <a:pt x="2153793" y="393191"/>
                  <a:pt x="2155018" y="430695"/>
                  <a:pt x="2158084" y="468416"/>
                </a:cubicBezTo>
                <a:cubicBezTo>
                  <a:pt x="2161151" y="506137"/>
                  <a:pt x="2170825" y="535287"/>
                  <a:pt x="2187103" y="555869"/>
                </a:cubicBezTo>
                <a:cubicBezTo>
                  <a:pt x="2213147" y="588801"/>
                  <a:pt x="2236842" y="601843"/>
                  <a:pt x="2258192" y="594996"/>
                </a:cubicBezTo>
                <a:cubicBezTo>
                  <a:pt x="2279541" y="588148"/>
                  <a:pt x="2301319" y="577615"/>
                  <a:pt x="2323530" y="563396"/>
                </a:cubicBezTo>
                <a:cubicBezTo>
                  <a:pt x="2345739" y="549176"/>
                  <a:pt x="2366705" y="537613"/>
                  <a:pt x="2386426" y="528708"/>
                </a:cubicBezTo>
                <a:cubicBezTo>
                  <a:pt x="2406147" y="519802"/>
                  <a:pt x="2425773" y="527699"/>
                  <a:pt x="2445308" y="552397"/>
                </a:cubicBezTo>
                <a:cubicBezTo>
                  <a:pt x="2458329" y="568862"/>
                  <a:pt x="2469293" y="586956"/>
                  <a:pt x="2478200" y="606676"/>
                </a:cubicBezTo>
                <a:cubicBezTo>
                  <a:pt x="2500988" y="635491"/>
                  <a:pt x="2530213" y="649180"/>
                  <a:pt x="2565875" y="647739"/>
                </a:cubicBezTo>
                <a:cubicBezTo>
                  <a:pt x="2601537" y="646300"/>
                  <a:pt x="2639473" y="641389"/>
                  <a:pt x="2679682" y="633008"/>
                </a:cubicBezTo>
                <a:cubicBezTo>
                  <a:pt x="2719891" y="624627"/>
                  <a:pt x="2757013" y="618687"/>
                  <a:pt x="2791048" y="615189"/>
                </a:cubicBezTo>
                <a:cubicBezTo>
                  <a:pt x="2825082" y="611691"/>
                  <a:pt x="2855122" y="626408"/>
                  <a:pt x="2881166" y="659340"/>
                </a:cubicBezTo>
                <a:cubicBezTo>
                  <a:pt x="2892466" y="690549"/>
                  <a:pt x="2897638" y="718240"/>
                  <a:pt x="2896683" y="742415"/>
                </a:cubicBezTo>
                <a:cubicBezTo>
                  <a:pt x="2895729" y="766589"/>
                  <a:pt x="2908274" y="795142"/>
                  <a:pt x="2934318" y="828073"/>
                </a:cubicBezTo>
                <a:cubicBezTo>
                  <a:pt x="2944084" y="840422"/>
                  <a:pt x="2952653" y="847027"/>
                  <a:pt x="2960025" y="847887"/>
                </a:cubicBezTo>
                <a:cubicBezTo>
                  <a:pt x="3023117" y="851520"/>
                  <a:pt x="3080033" y="860034"/>
                  <a:pt x="3130777" y="873431"/>
                </a:cubicBezTo>
                <a:cubicBezTo>
                  <a:pt x="3181519" y="886831"/>
                  <a:pt x="3219912" y="909995"/>
                  <a:pt x="3245956" y="942926"/>
                </a:cubicBezTo>
                <a:cubicBezTo>
                  <a:pt x="3258979" y="959392"/>
                  <a:pt x="3267716" y="972555"/>
                  <a:pt x="3272169" y="982414"/>
                </a:cubicBezTo>
                <a:cubicBezTo>
                  <a:pt x="3276622" y="992276"/>
                  <a:pt x="3283731" y="1003381"/>
                  <a:pt x="3293498" y="1015730"/>
                </a:cubicBezTo>
                <a:cubicBezTo>
                  <a:pt x="3306519" y="1032195"/>
                  <a:pt x="3323444" y="1047248"/>
                  <a:pt x="3344268" y="1060890"/>
                </a:cubicBezTo>
                <a:lnTo>
                  <a:pt x="3380224" y="1089666"/>
                </a:lnTo>
                <a:lnTo>
                  <a:pt x="3380386" y="1087524"/>
                </a:lnTo>
                <a:lnTo>
                  <a:pt x="3385269" y="1093699"/>
                </a:lnTo>
                <a:lnTo>
                  <a:pt x="3380225" y="1089669"/>
                </a:lnTo>
                <a:lnTo>
                  <a:pt x="3379220" y="1103503"/>
                </a:lnTo>
                <a:cubicBezTo>
                  <a:pt x="3380506" y="1112523"/>
                  <a:pt x="3383454" y="1125245"/>
                  <a:pt x="3388075" y="1141664"/>
                </a:cubicBezTo>
                <a:cubicBezTo>
                  <a:pt x="3397318" y="1174501"/>
                  <a:pt x="3399787" y="1209349"/>
                  <a:pt x="3395483" y="1246210"/>
                </a:cubicBezTo>
                <a:cubicBezTo>
                  <a:pt x="3437805" y="1299722"/>
                  <a:pt x="3472249" y="1332701"/>
                  <a:pt x="3498818" y="1345144"/>
                </a:cubicBezTo>
                <a:cubicBezTo>
                  <a:pt x="3525386" y="1357586"/>
                  <a:pt x="3547287" y="1362012"/>
                  <a:pt x="3564519" y="1358422"/>
                </a:cubicBezTo>
                <a:cubicBezTo>
                  <a:pt x="3581751" y="1354829"/>
                  <a:pt x="3597955" y="1352051"/>
                  <a:pt x="3613129" y="1350086"/>
                </a:cubicBezTo>
                <a:cubicBezTo>
                  <a:pt x="3628304" y="1348122"/>
                  <a:pt x="3645658" y="1359489"/>
                  <a:pt x="3665190" y="1384188"/>
                </a:cubicBezTo>
                <a:cubicBezTo>
                  <a:pt x="3684724" y="1408886"/>
                  <a:pt x="3686856" y="1430619"/>
                  <a:pt x="3671587" y="1449385"/>
                </a:cubicBezTo>
                <a:cubicBezTo>
                  <a:pt x="3656319" y="1468151"/>
                  <a:pt x="3640452" y="1484045"/>
                  <a:pt x="3623988" y="1497067"/>
                </a:cubicBezTo>
                <a:cubicBezTo>
                  <a:pt x="3602544" y="1520718"/>
                  <a:pt x="3601972" y="1549606"/>
                  <a:pt x="3622274" y="1583734"/>
                </a:cubicBezTo>
                <a:cubicBezTo>
                  <a:pt x="3642572" y="1617863"/>
                  <a:pt x="3646118" y="1643496"/>
                  <a:pt x="3632908" y="1660635"/>
                </a:cubicBezTo>
                <a:cubicBezTo>
                  <a:pt x="3641140" y="1654125"/>
                  <a:pt x="3646884" y="1652926"/>
                  <a:pt x="3650140" y="1657042"/>
                </a:cubicBezTo>
                <a:lnTo>
                  <a:pt x="3708739" y="1731138"/>
                </a:lnTo>
                <a:cubicBezTo>
                  <a:pt x="3731528" y="1759953"/>
                  <a:pt x="3741846" y="1783575"/>
                  <a:pt x="3739693" y="1802005"/>
                </a:cubicBezTo>
                <a:cubicBezTo>
                  <a:pt x="3737542" y="1820435"/>
                  <a:pt x="3733331" y="1840492"/>
                  <a:pt x="3727063" y="1862178"/>
                </a:cubicBezTo>
                <a:cubicBezTo>
                  <a:pt x="3720794" y="1883863"/>
                  <a:pt x="3716152" y="1907606"/>
                  <a:pt x="3713139" y="1933408"/>
                </a:cubicBezTo>
                <a:cubicBezTo>
                  <a:pt x="3710127" y="1959209"/>
                  <a:pt x="3715468" y="1993459"/>
                  <a:pt x="3729162" y="2036158"/>
                </a:cubicBezTo>
                <a:cubicBezTo>
                  <a:pt x="3748695" y="2060856"/>
                  <a:pt x="3770119" y="2077368"/>
                  <a:pt x="3793432" y="2085696"/>
                </a:cubicBezTo>
                <a:cubicBezTo>
                  <a:pt x="3816744" y="2094022"/>
                  <a:pt x="3842715" y="2103593"/>
                  <a:pt x="3871341" y="2114409"/>
                </a:cubicBezTo>
                <a:cubicBezTo>
                  <a:pt x="3857270" y="2138919"/>
                  <a:pt x="3849973" y="2161418"/>
                  <a:pt x="3849449" y="2181906"/>
                </a:cubicBezTo>
                <a:cubicBezTo>
                  <a:pt x="3848924" y="2202395"/>
                  <a:pt x="3838371" y="2220777"/>
                  <a:pt x="3817789" y="2237054"/>
                </a:cubicBezTo>
                <a:cubicBezTo>
                  <a:pt x="3806301" y="2239450"/>
                  <a:pt x="3790265" y="2248785"/>
                  <a:pt x="3769683" y="2265063"/>
                </a:cubicBezTo>
                <a:cubicBezTo>
                  <a:pt x="3761450" y="2271575"/>
                  <a:pt x="3749531" y="2277654"/>
                  <a:pt x="3733927" y="2283304"/>
                </a:cubicBezTo>
                <a:cubicBezTo>
                  <a:pt x="3741298" y="2284166"/>
                  <a:pt x="3746612" y="2286656"/>
                  <a:pt x="3749867" y="2290771"/>
                </a:cubicBezTo>
                <a:cubicBezTo>
                  <a:pt x="3756379" y="2299004"/>
                  <a:pt x="3753029" y="2311689"/>
                  <a:pt x="3739819" y="2328828"/>
                </a:cubicBezTo>
                <a:cubicBezTo>
                  <a:pt x="3726609" y="2345967"/>
                  <a:pt x="3712369" y="2363918"/>
                  <a:pt x="3697102" y="2382684"/>
                </a:cubicBezTo>
                <a:cubicBezTo>
                  <a:pt x="3681834" y="2401451"/>
                  <a:pt x="3670850" y="2423519"/>
                  <a:pt x="3664150" y="2448890"/>
                </a:cubicBezTo>
                <a:cubicBezTo>
                  <a:pt x="3657451" y="2474262"/>
                  <a:pt x="3663868" y="2499297"/>
                  <a:pt x="3683401" y="2523996"/>
                </a:cubicBezTo>
                <a:cubicBezTo>
                  <a:pt x="3689912" y="2532229"/>
                  <a:pt x="3699296" y="2539863"/>
                  <a:pt x="3711551" y="2546898"/>
                </a:cubicBezTo>
                <a:cubicBezTo>
                  <a:pt x="3723806" y="2553933"/>
                  <a:pt x="3733188" y="2561568"/>
                  <a:pt x="3739699" y="2569800"/>
                </a:cubicBezTo>
                <a:cubicBezTo>
                  <a:pt x="3782022" y="2623314"/>
                  <a:pt x="3784659" y="2664720"/>
                  <a:pt x="3747612" y="2694020"/>
                </a:cubicBezTo>
                <a:cubicBezTo>
                  <a:pt x="3727030" y="2710297"/>
                  <a:pt x="3704437" y="2719802"/>
                  <a:pt x="3679831" y="2722532"/>
                </a:cubicBezTo>
                <a:cubicBezTo>
                  <a:pt x="3655226" y="2725263"/>
                  <a:pt x="3641297" y="2724570"/>
                  <a:pt x="3638041" y="2720454"/>
                </a:cubicBezTo>
                <a:cubicBezTo>
                  <a:pt x="3629808" y="2726966"/>
                  <a:pt x="3623418" y="2733693"/>
                  <a:pt x="3618872" y="2740633"/>
                </a:cubicBezTo>
                <a:cubicBezTo>
                  <a:pt x="3614326" y="2747576"/>
                  <a:pt x="3607935" y="2754301"/>
                  <a:pt x="3599703" y="2760812"/>
                </a:cubicBezTo>
                <a:cubicBezTo>
                  <a:pt x="3583237" y="2773834"/>
                  <a:pt x="3571748" y="2776228"/>
                  <a:pt x="3565237" y="2767996"/>
                </a:cubicBezTo>
                <a:cubicBezTo>
                  <a:pt x="3538818" y="2802273"/>
                  <a:pt x="3521350" y="2847870"/>
                  <a:pt x="3512835" y="2904786"/>
                </a:cubicBezTo>
                <a:cubicBezTo>
                  <a:pt x="3504320" y="2961704"/>
                  <a:pt x="3500735" y="3016395"/>
                  <a:pt x="3502082" y="3068859"/>
                </a:cubicBezTo>
                <a:cubicBezTo>
                  <a:pt x="3500359" y="3083603"/>
                  <a:pt x="3493539" y="3094015"/>
                  <a:pt x="3481621" y="3100096"/>
                </a:cubicBezTo>
                <a:cubicBezTo>
                  <a:pt x="3469702" y="3106176"/>
                  <a:pt x="3466998" y="3113333"/>
                  <a:pt x="3473510" y="3121566"/>
                </a:cubicBezTo>
                <a:cubicBezTo>
                  <a:pt x="3465275" y="3128078"/>
                  <a:pt x="3455200" y="3134372"/>
                  <a:pt x="3443281" y="3140453"/>
                </a:cubicBezTo>
                <a:cubicBezTo>
                  <a:pt x="3431363" y="3146534"/>
                  <a:pt x="3421287" y="3152830"/>
                  <a:pt x="3413055" y="3159341"/>
                </a:cubicBezTo>
                <a:cubicBezTo>
                  <a:pt x="3400705" y="3169106"/>
                  <a:pt x="3389338" y="3186461"/>
                  <a:pt x="3378952" y="3211402"/>
                </a:cubicBezTo>
                <a:cubicBezTo>
                  <a:pt x="3368568" y="3236342"/>
                  <a:pt x="3346909" y="3261836"/>
                  <a:pt x="3313978" y="3287880"/>
                </a:cubicBezTo>
                <a:cubicBezTo>
                  <a:pt x="3309862" y="3291135"/>
                  <a:pt x="3299403" y="3292715"/>
                  <a:pt x="3282601" y="3292622"/>
                </a:cubicBezTo>
                <a:cubicBezTo>
                  <a:pt x="3265798" y="3292527"/>
                  <a:pt x="3251222" y="3297365"/>
                  <a:pt x="3238874" y="3307130"/>
                </a:cubicBezTo>
                <a:cubicBezTo>
                  <a:pt x="3235618" y="3303014"/>
                  <a:pt x="3231194" y="3324914"/>
                  <a:pt x="3225597" y="3372832"/>
                </a:cubicBezTo>
                <a:cubicBezTo>
                  <a:pt x="3220001" y="3420749"/>
                  <a:pt x="3200737" y="3457729"/>
                  <a:pt x="3167805" y="3483774"/>
                </a:cubicBezTo>
                <a:cubicBezTo>
                  <a:pt x="3159573" y="3490285"/>
                  <a:pt x="3128027" y="3488470"/>
                  <a:pt x="3073168" y="3478327"/>
                </a:cubicBezTo>
                <a:cubicBezTo>
                  <a:pt x="3018309" y="3468184"/>
                  <a:pt x="2974415" y="3476134"/>
                  <a:pt x="2941484" y="3502178"/>
                </a:cubicBezTo>
                <a:cubicBezTo>
                  <a:pt x="2912668" y="3524967"/>
                  <a:pt x="2897400" y="3543734"/>
                  <a:pt x="2895680" y="3558478"/>
                </a:cubicBezTo>
                <a:cubicBezTo>
                  <a:pt x="2893956" y="3573222"/>
                  <a:pt x="2894890" y="3589208"/>
                  <a:pt x="2898483" y="3606441"/>
                </a:cubicBezTo>
                <a:cubicBezTo>
                  <a:pt x="2902075" y="3623674"/>
                  <a:pt x="2903825" y="3640692"/>
                  <a:pt x="2903731" y="3657494"/>
                </a:cubicBezTo>
                <a:cubicBezTo>
                  <a:pt x="2903637" y="3674296"/>
                  <a:pt x="2890810" y="3696150"/>
                  <a:pt x="2865250" y="3723054"/>
                </a:cubicBezTo>
                <a:cubicBezTo>
                  <a:pt x="2857017" y="3729565"/>
                  <a:pt x="2840431" y="3727628"/>
                  <a:pt x="2815490" y="3717243"/>
                </a:cubicBezTo>
                <a:cubicBezTo>
                  <a:pt x="2790549" y="3706858"/>
                  <a:pt x="2760847" y="3705257"/>
                  <a:pt x="2726381" y="3712442"/>
                </a:cubicBezTo>
                <a:cubicBezTo>
                  <a:pt x="2722265" y="3715697"/>
                  <a:pt x="2720973" y="3726754"/>
                  <a:pt x="2722507" y="3745615"/>
                </a:cubicBezTo>
                <a:cubicBezTo>
                  <a:pt x="2720786" y="3760360"/>
                  <a:pt x="2719663" y="3777975"/>
                  <a:pt x="2719137" y="3798464"/>
                </a:cubicBezTo>
                <a:cubicBezTo>
                  <a:pt x="2718613" y="3818951"/>
                  <a:pt x="2716200" y="3847625"/>
                  <a:pt x="2711895" y="3884485"/>
                </a:cubicBezTo>
                <a:cubicBezTo>
                  <a:pt x="2687385" y="3870413"/>
                  <a:pt x="2667373" y="3857802"/>
                  <a:pt x="2651863" y="3846650"/>
                </a:cubicBezTo>
                <a:cubicBezTo>
                  <a:pt x="2636353" y="3835498"/>
                  <a:pt x="2624480" y="3833178"/>
                  <a:pt x="2616248" y="3839689"/>
                </a:cubicBezTo>
                <a:cubicBezTo>
                  <a:pt x="2599971" y="3819107"/>
                  <a:pt x="2587378" y="3798955"/>
                  <a:pt x="2578473" y="3779235"/>
                </a:cubicBezTo>
                <a:cubicBezTo>
                  <a:pt x="2569567" y="3759513"/>
                  <a:pt x="2558604" y="3741419"/>
                  <a:pt x="2545581" y="3724953"/>
                </a:cubicBezTo>
                <a:cubicBezTo>
                  <a:pt x="2513026" y="3683789"/>
                  <a:pt x="2474109" y="3681113"/>
                  <a:pt x="2428829" y="3716924"/>
                </a:cubicBezTo>
                <a:cubicBezTo>
                  <a:pt x="2379431" y="3755991"/>
                  <a:pt x="2334029" y="3776842"/>
                  <a:pt x="2292622" y="3779479"/>
                </a:cubicBezTo>
                <a:cubicBezTo>
                  <a:pt x="2251217" y="3782116"/>
                  <a:pt x="2211269" y="3780254"/>
                  <a:pt x="2172783" y="3773890"/>
                </a:cubicBezTo>
                <a:cubicBezTo>
                  <a:pt x="2134295" y="3767528"/>
                  <a:pt x="2094348" y="3765666"/>
                  <a:pt x="2052942" y="3768302"/>
                </a:cubicBezTo>
                <a:cubicBezTo>
                  <a:pt x="2011535" y="3770939"/>
                  <a:pt x="1966133" y="3791790"/>
                  <a:pt x="1916737" y="3830857"/>
                </a:cubicBezTo>
                <a:cubicBezTo>
                  <a:pt x="1908504" y="3837367"/>
                  <a:pt x="1903526" y="3847995"/>
                  <a:pt x="1901804" y="3862738"/>
                </a:cubicBezTo>
                <a:cubicBezTo>
                  <a:pt x="1898549" y="3858623"/>
                  <a:pt x="1886461" y="3858145"/>
                  <a:pt x="1865544" y="3861307"/>
                </a:cubicBezTo>
                <a:cubicBezTo>
                  <a:pt x="1844626" y="3864467"/>
                  <a:pt x="1821145" y="3849583"/>
                  <a:pt x="1795100" y="3816652"/>
                </a:cubicBezTo>
                <a:cubicBezTo>
                  <a:pt x="1765801" y="3779604"/>
                  <a:pt x="1738250" y="3759573"/>
                  <a:pt x="1712448" y="3756560"/>
                </a:cubicBezTo>
                <a:cubicBezTo>
                  <a:pt x="1686646" y="3753547"/>
                  <a:pt x="1663886" y="3756493"/>
                  <a:pt x="1644164" y="3765400"/>
                </a:cubicBezTo>
                <a:cubicBezTo>
                  <a:pt x="1624443" y="3774305"/>
                  <a:pt x="1606565" y="3783426"/>
                  <a:pt x="1590530" y="3792762"/>
                </a:cubicBezTo>
                <a:cubicBezTo>
                  <a:pt x="1574494" y="3802099"/>
                  <a:pt x="1559966" y="3798534"/>
                  <a:pt x="1546944" y="3782068"/>
                </a:cubicBezTo>
                <a:cubicBezTo>
                  <a:pt x="1545410" y="3763207"/>
                  <a:pt x="1537365" y="3736114"/>
                  <a:pt x="1522809" y="3700789"/>
                </a:cubicBezTo>
                <a:cubicBezTo>
                  <a:pt x="1508254" y="3665462"/>
                  <a:pt x="1495325" y="3632195"/>
                  <a:pt x="1484025" y="3600985"/>
                </a:cubicBezTo>
                <a:cubicBezTo>
                  <a:pt x="1488142" y="3597730"/>
                  <a:pt x="1473829" y="3592322"/>
                  <a:pt x="1441085" y="3584762"/>
                </a:cubicBezTo>
                <a:cubicBezTo>
                  <a:pt x="1408342" y="3577202"/>
                  <a:pt x="1388715" y="3569306"/>
                  <a:pt x="1382205" y="3561073"/>
                </a:cubicBezTo>
                <a:cubicBezTo>
                  <a:pt x="1378950" y="3556956"/>
                  <a:pt x="1377105" y="3556741"/>
                  <a:pt x="1376675" y="3560428"/>
                </a:cubicBezTo>
                <a:cubicBezTo>
                  <a:pt x="1376245" y="3564113"/>
                  <a:pt x="1374401" y="3563898"/>
                  <a:pt x="1371146" y="3559783"/>
                </a:cubicBezTo>
                <a:cubicBezTo>
                  <a:pt x="1341846" y="3522734"/>
                  <a:pt x="1309365" y="3504930"/>
                  <a:pt x="1273702" y="3506370"/>
                </a:cubicBezTo>
                <a:cubicBezTo>
                  <a:pt x="1238042" y="3507809"/>
                  <a:pt x="1204606" y="3514179"/>
                  <a:pt x="1173396" y="3525479"/>
                </a:cubicBezTo>
                <a:cubicBezTo>
                  <a:pt x="1142186" y="3536781"/>
                  <a:pt x="1112005" y="3547267"/>
                  <a:pt x="1082855" y="3556940"/>
                </a:cubicBezTo>
                <a:cubicBezTo>
                  <a:pt x="1053704" y="3566611"/>
                  <a:pt x="1030988" y="3561156"/>
                  <a:pt x="1014712" y="3540574"/>
                </a:cubicBezTo>
                <a:cubicBezTo>
                  <a:pt x="991923" y="3511761"/>
                  <a:pt x="985291" y="3488569"/>
                  <a:pt x="994815" y="3471000"/>
                </a:cubicBezTo>
                <a:cubicBezTo>
                  <a:pt x="1004338" y="3453429"/>
                  <a:pt x="1017549" y="3436291"/>
                  <a:pt x="1034445" y="3419584"/>
                </a:cubicBezTo>
                <a:cubicBezTo>
                  <a:pt x="1051341" y="3402876"/>
                  <a:pt x="1066394" y="3385953"/>
                  <a:pt x="1079605" y="3368815"/>
                </a:cubicBezTo>
                <a:cubicBezTo>
                  <a:pt x="1092814" y="3351675"/>
                  <a:pt x="1093339" y="3331188"/>
                  <a:pt x="1081178" y="3307351"/>
                </a:cubicBezTo>
                <a:cubicBezTo>
                  <a:pt x="1068155" y="3290885"/>
                  <a:pt x="1052645" y="3279734"/>
                  <a:pt x="1034646" y="3273894"/>
                </a:cubicBezTo>
                <a:cubicBezTo>
                  <a:pt x="1006879" y="3255707"/>
                  <a:pt x="980647" y="3256379"/>
                  <a:pt x="955949" y="3275913"/>
                </a:cubicBezTo>
                <a:cubicBezTo>
                  <a:pt x="951832" y="3279168"/>
                  <a:pt x="949559" y="3282640"/>
                  <a:pt x="949129" y="3286325"/>
                </a:cubicBezTo>
                <a:cubicBezTo>
                  <a:pt x="948698" y="3290011"/>
                  <a:pt x="946425" y="3293482"/>
                  <a:pt x="942309" y="3296738"/>
                </a:cubicBezTo>
                <a:cubicBezTo>
                  <a:pt x="929960" y="3306503"/>
                  <a:pt x="909902" y="3302294"/>
                  <a:pt x="882137" y="3284106"/>
                </a:cubicBezTo>
                <a:lnTo>
                  <a:pt x="840488" y="3256824"/>
                </a:lnTo>
                <a:cubicBezTo>
                  <a:pt x="824210" y="3236244"/>
                  <a:pt x="819804" y="3217982"/>
                  <a:pt x="827269" y="3202040"/>
                </a:cubicBezTo>
                <a:cubicBezTo>
                  <a:pt x="834735" y="3186099"/>
                  <a:pt x="842202" y="3170157"/>
                  <a:pt x="849667" y="3154217"/>
                </a:cubicBezTo>
                <a:cubicBezTo>
                  <a:pt x="857134" y="3138275"/>
                  <a:pt x="859716" y="3116160"/>
                  <a:pt x="857414" y="3087870"/>
                </a:cubicBezTo>
                <a:cubicBezTo>
                  <a:pt x="855114" y="3059580"/>
                  <a:pt x="836059" y="3022793"/>
                  <a:pt x="800249" y="2977514"/>
                </a:cubicBezTo>
                <a:cubicBezTo>
                  <a:pt x="777460" y="2948699"/>
                  <a:pt x="756635" y="2935059"/>
                  <a:pt x="737776" y="2936592"/>
                </a:cubicBezTo>
                <a:cubicBezTo>
                  <a:pt x="718915" y="2938126"/>
                  <a:pt x="699625" y="2943346"/>
                  <a:pt x="679904" y="2952251"/>
                </a:cubicBezTo>
                <a:cubicBezTo>
                  <a:pt x="660181" y="2961157"/>
                  <a:pt x="641705" y="2967406"/>
                  <a:pt x="624473" y="2970997"/>
                </a:cubicBezTo>
                <a:cubicBezTo>
                  <a:pt x="607241" y="2974589"/>
                  <a:pt x="588858" y="2964035"/>
                  <a:pt x="569325" y="2939337"/>
                </a:cubicBezTo>
                <a:cubicBezTo>
                  <a:pt x="553048" y="2918755"/>
                  <a:pt x="546799" y="2900279"/>
                  <a:pt x="550578" y="2883906"/>
                </a:cubicBezTo>
                <a:cubicBezTo>
                  <a:pt x="554358" y="2867536"/>
                  <a:pt x="560581" y="2854251"/>
                  <a:pt x="569244" y="2844054"/>
                </a:cubicBezTo>
                <a:cubicBezTo>
                  <a:pt x="577907" y="2833857"/>
                  <a:pt x="587384" y="2824690"/>
                  <a:pt x="597675" y="2816551"/>
                </a:cubicBezTo>
                <a:cubicBezTo>
                  <a:pt x="607965" y="2808411"/>
                  <a:pt x="611483" y="2802285"/>
                  <a:pt x="608227" y="2798168"/>
                </a:cubicBezTo>
                <a:cubicBezTo>
                  <a:pt x="604972" y="2794051"/>
                  <a:pt x="591857" y="2794387"/>
                  <a:pt x="568880" y="2799177"/>
                </a:cubicBezTo>
                <a:lnTo>
                  <a:pt x="534415" y="2806360"/>
                </a:lnTo>
                <a:lnTo>
                  <a:pt x="512298" y="2803778"/>
                </a:lnTo>
                <a:cubicBezTo>
                  <a:pt x="508183" y="2807033"/>
                  <a:pt x="505694" y="2812347"/>
                  <a:pt x="504833" y="2819720"/>
                </a:cubicBezTo>
                <a:cubicBezTo>
                  <a:pt x="492484" y="2829486"/>
                  <a:pt x="482837" y="2832095"/>
                  <a:pt x="475897" y="2827549"/>
                </a:cubicBezTo>
                <a:cubicBezTo>
                  <a:pt x="468955" y="2823002"/>
                  <a:pt x="461368" y="2823984"/>
                  <a:pt x="453136" y="2830495"/>
                </a:cubicBezTo>
                <a:lnTo>
                  <a:pt x="451844" y="2841553"/>
                </a:lnTo>
                <a:cubicBezTo>
                  <a:pt x="444473" y="2840691"/>
                  <a:pt x="435042" y="2841459"/>
                  <a:pt x="423554" y="2843853"/>
                </a:cubicBezTo>
                <a:cubicBezTo>
                  <a:pt x="412065" y="2846249"/>
                  <a:pt x="399763" y="2847614"/>
                  <a:pt x="386647" y="2847950"/>
                </a:cubicBezTo>
                <a:cubicBezTo>
                  <a:pt x="373531" y="2848286"/>
                  <a:pt x="361229" y="2849651"/>
                  <a:pt x="349741" y="2852047"/>
                </a:cubicBezTo>
                <a:cubicBezTo>
                  <a:pt x="338253" y="2854441"/>
                  <a:pt x="328392" y="2858894"/>
                  <a:pt x="320159" y="2865405"/>
                </a:cubicBezTo>
                <a:cubicBezTo>
                  <a:pt x="311926" y="2871917"/>
                  <a:pt x="304554" y="2871055"/>
                  <a:pt x="298043" y="2862822"/>
                </a:cubicBezTo>
                <a:cubicBezTo>
                  <a:pt x="311254" y="2845684"/>
                  <a:pt x="327718" y="2832663"/>
                  <a:pt x="347440" y="2823756"/>
                </a:cubicBezTo>
                <a:cubicBezTo>
                  <a:pt x="386882" y="2805944"/>
                  <a:pt x="413115" y="2805272"/>
                  <a:pt x="426136" y="2821737"/>
                </a:cubicBezTo>
                <a:cubicBezTo>
                  <a:pt x="430253" y="2818482"/>
                  <a:pt x="433556" y="2814198"/>
                  <a:pt x="436044" y="2808883"/>
                </a:cubicBezTo>
                <a:cubicBezTo>
                  <a:pt x="438533" y="2803570"/>
                  <a:pt x="441835" y="2799286"/>
                  <a:pt x="445952" y="2796030"/>
                </a:cubicBezTo>
                <a:cubicBezTo>
                  <a:pt x="438580" y="2795169"/>
                  <a:pt x="457224" y="2795479"/>
                  <a:pt x="501886" y="2796957"/>
                </a:cubicBezTo>
                <a:cubicBezTo>
                  <a:pt x="546549" y="2798438"/>
                  <a:pt x="605927" y="2769877"/>
                  <a:pt x="680022" y="2711278"/>
                </a:cubicBezTo>
                <a:cubicBezTo>
                  <a:pt x="678488" y="2692418"/>
                  <a:pt x="677769" y="2674586"/>
                  <a:pt x="677862" y="2657784"/>
                </a:cubicBezTo>
                <a:cubicBezTo>
                  <a:pt x="677957" y="2640982"/>
                  <a:pt x="671492" y="2624349"/>
                  <a:pt x="658471" y="2607884"/>
                </a:cubicBezTo>
                <a:cubicBezTo>
                  <a:pt x="648704" y="2595534"/>
                  <a:pt x="634391" y="2590126"/>
                  <a:pt x="615532" y="2591660"/>
                </a:cubicBezTo>
                <a:cubicBezTo>
                  <a:pt x="596671" y="2593192"/>
                  <a:pt x="576781" y="2595541"/>
                  <a:pt x="555863" y="2598703"/>
                </a:cubicBezTo>
                <a:cubicBezTo>
                  <a:pt x="534944" y="2601864"/>
                  <a:pt x="513427" y="2602154"/>
                  <a:pt x="491311" y="2599572"/>
                </a:cubicBezTo>
                <a:cubicBezTo>
                  <a:pt x="469196" y="2596989"/>
                  <a:pt x="451627" y="2587465"/>
                  <a:pt x="438606" y="2570998"/>
                </a:cubicBezTo>
                <a:cubicBezTo>
                  <a:pt x="435350" y="2566882"/>
                  <a:pt x="437071" y="2552139"/>
                  <a:pt x="443771" y="2526768"/>
                </a:cubicBezTo>
                <a:cubicBezTo>
                  <a:pt x="450469" y="2501395"/>
                  <a:pt x="457936" y="2485455"/>
                  <a:pt x="466168" y="2478944"/>
                </a:cubicBezTo>
                <a:cubicBezTo>
                  <a:pt x="490006" y="2466782"/>
                  <a:pt x="508697" y="2458691"/>
                  <a:pt x="522245" y="2454669"/>
                </a:cubicBezTo>
                <a:lnTo>
                  <a:pt x="563923" y="2430992"/>
                </a:lnTo>
                <a:lnTo>
                  <a:pt x="580258" y="2413805"/>
                </a:lnTo>
                <a:cubicBezTo>
                  <a:pt x="593037" y="2400353"/>
                  <a:pt x="603591" y="2381972"/>
                  <a:pt x="611918" y="2358659"/>
                </a:cubicBezTo>
                <a:cubicBezTo>
                  <a:pt x="620244" y="2335344"/>
                  <a:pt x="622658" y="2306670"/>
                  <a:pt x="619160" y="2272636"/>
                </a:cubicBezTo>
                <a:cubicBezTo>
                  <a:pt x="615662" y="2238602"/>
                  <a:pt x="597635" y="2201003"/>
                  <a:pt x="565080" y="2159838"/>
                </a:cubicBezTo>
                <a:cubicBezTo>
                  <a:pt x="539036" y="2126907"/>
                  <a:pt x="505526" y="2109917"/>
                  <a:pt x="464551" y="2108868"/>
                </a:cubicBezTo>
                <a:cubicBezTo>
                  <a:pt x="423574" y="2107819"/>
                  <a:pt x="391692" y="2092887"/>
                  <a:pt x="368903" y="2064072"/>
                </a:cubicBezTo>
                <a:cubicBezTo>
                  <a:pt x="359137" y="2051724"/>
                  <a:pt x="359231" y="2034921"/>
                  <a:pt x="369186" y="2013666"/>
                </a:cubicBezTo>
                <a:cubicBezTo>
                  <a:pt x="379140" y="1992412"/>
                  <a:pt x="392350" y="1975273"/>
                  <a:pt x="408816" y="1962251"/>
                </a:cubicBezTo>
                <a:cubicBezTo>
                  <a:pt x="433515" y="1942718"/>
                  <a:pt x="462451" y="1934889"/>
                  <a:pt x="495624" y="1938762"/>
                </a:cubicBezTo>
                <a:cubicBezTo>
                  <a:pt x="528798" y="1942636"/>
                  <a:pt x="557734" y="1934807"/>
                  <a:pt x="582432" y="1915273"/>
                </a:cubicBezTo>
                <a:cubicBezTo>
                  <a:pt x="604737" y="1884253"/>
                  <a:pt x="621296" y="1854429"/>
                  <a:pt x="632111" y="1825801"/>
                </a:cubicBezTo>
                <a:cubicBezTo>
                  <a:pt x="646182" y="1801292"/>
                  <a:pt x="654724" y="1776135"/>
                  <a:pt x="657737" y="1750334"/>
                </a:cubicBezTo>
                <a:cubicBezTo>
                  <a:pt x="660750" y="1724532"/>
                  <a:pt x="655745" y="1703398"/>
                  <a:pt x="642723" y="1686933"/>
                </a:cubicBezTo>
                <a:cubicBezTo>
                  <a:pt x="629702" y="1670467"/>
                  <a:pt x="611918" y="1662786"/>
                  <a:pt x="589370" y="1663889"/>
                </a:cubicBezTo>
                <a:cubicBezTo>
                  <a:pt x="566825" y="1664993"/>
                  <a:pt x="545785" y="1653196"/>
                  <a:pt x="526252" y="1628497"/>
                </a:cubicBezTo>
                <a:cubicBezTo>
                  <a:pt x="519741" y="1620264"/>
                  <a:pt x="517730" y="1613491"/>
                  <a:pt x="520219" y="1608176"/>
                </a:cubicBezTo>
                <a:cubicBezTo>
                  <a:pt x="522707" y="1602862"/>
                  <a:pt x="522324" y="1598148"/>
                  <a:pt x="519068" y="1594031"/>
                </a:cubicBezTo>
                <a:cubicBezTo>
                  <a:pt x="519068" y="1594031"/>
                  <a:pt x="515383" y="1593601"/>
                  <a:pt x="508012" y="1592741"/>
                </a:cubicBezTo>
                <a:cubicBezTo>
                  <a:pt x="501500" y="1584508"/>
                  <a:pt x="500303" y="1578764"/>
                  <a:pt x="504420" y="1575508"/>
                </a:cubicBezTo>
                <a:cubicBezTo>
                  <a:pt x="508535" y="1572253"/>
                  <a:pt x="511024" y="1566939"/>
                  <a:pt x="511885" y="1559566"/>
                </a:cubicBezTo>
                <a:cubicBezTo>
                  <a:pt x="513606" y="1544823"/>
                  <a:pt x="510612" y="1530462"/>
                  <a:pt x="502905" y="1516485"/>
                </a:cubicBezTo>
                <a:cubicBezTo>
                  <a:pt x="495197" y="1502508"/>
                  <a:pt x="493400" y="1493893"/>
                  <a:pt x="497517" y="1490637"/>
                </a:cubicBezTo>
                <a:cubicBezTo>
                  <a:pt x="513983" y="1477614"/>
                  <a:pt x="545912" y="1484145"/>
                  <a:pt x="593306" y="1510229"/>
                </a:cubicBezTo>
                <a:cubicBezTo>
                  <a:pt x="640697" y="1536313"/>
                  <a:pt x="672626" y="1542844"/>
                  <a:pt x="689093" y="1529821"/>
                </a:cubicBezTo>
                <a:cubicBezTo>
                  <a:pt x="709675" y="1513544"/>
                  <a:pt x="718339" y="1503347"/>
                  <a:pt x="715083" y="1499231"/>
                </a:cubicBezTo>
                <a:lnTo>
                  <a:pt x="708908" y="1504115"/>
                </a:lnTo>
                <a:cubicBezTo>
                  <a:pt x="713885" y="1493487"/>
                  <a:pt x="728339" y="1473691"/>
                  <a:pt x="752271" y="1444728"/>
                </a:cubicBezTo>
                <a:cubicBezTo>
                  <a:pt x="776202" y="1415765"/>
                  <a:pt x="776774" y="1386876"/>
                  <a:pt x="753986" y="1358061"/>
                </a:cubicBezTo>
                <a:cubicBezTo>
                  <a:pt x="747474" y="1349828"/>
                  <a:pt x="739120" y="1341380"/>
                  <a:pt x="728924" y="1332717"/>
                </a:cubicBezTo>
                <a:cubicBezTo>
                  <a:pt x="718726" y="1324054"/>
                  <a:pt x="710373" y="1315606"/>
                  <a:pt x="703863" y="1307373"/>
                </a:cubicBezTo>
                <a:cubicBezTo>
                  <a:pt x="687584" y="1286791"/>
                  <a:pt x="678894" y="1265227"/>
                  <a:pt x="677790" y="1242681"/>
                </a:cubicBezTo>
                <a:cubicBezTo>
                  <a:pt x="676687" y="1220135"/>
                  <a:pt x="686426" y="1200723"/>
                  <a:pt x="707008" y="1184445"/>
                </a:cubicBezTo>
                <a:cubicBezTo>
                  <a:pt x="719358" y="1174679"/>
                  <a:pt x="730415" y="1175970"/>
                  <a:pt x="740182" y="1188319"/>
                </a:cubicBezTo>
                <a:cubicBezTo>
                  <a:pt x="744298" y="1185063"/>
                  <a:pt x="747600" y="1180780"/>
                  <a:pt x="750089" y="1175465"/>
                </a:cubicBezTo>
                <a:cubicBezTo>
                  <a:pt x="752578" y="1170151"/>
                  <a:pt x="755881" y="1165867"/>
                  <a:pt x="759997" y="1162612"/>
                </a:cubicBezTo>
                <a:cubicBezTo>
                  <a:pt x="764113" y="1159356"/>
                  <a:pt x="783526" y="1169095"/>
                  <a:pt x="818233" y="1191830"/>
                </a:cubicBezTo>
                <a:cubicBezTo>
                  <a:pt x="852941" y="1214564"/>
                  <a:pt x="882643" y="1216164"/>
                  <a:pt x="907341" y="1196631"/>
                </a:cubicBezTo>
                <a:cubicBezTo>
                  <a:pt x="948505" y="1164076"/>
                  <a:pt x="972653" y="1133269"/>
                  <a:pt x="979781" y="1104213"/>
                </a:cubicBezTo>
                <a:cubicBezTo>
                  <a:pt x="986911" y="1075156"/>
                  <a:pt x="988297" y="1047296"/>
                  <a:pt x="983937" y="1020633"/>
                </a:cubicBezTo>
                <a:cubicBezTo>
                  <a:pt x="979579" y="993971"/>
                  <a:pt x="974191" y="968121"/>
                  <a:pt x="967775" y="943087"/>
                </a:cubicBezTo>
                <a:cubicBezTo>
                  <a:pt x="961357" y="918052"/>
                  <a:pt x="966811" y="895338"/>
                  <a:pt x="984139" y="874944"/>
                </a:cubicBezTo>
                <a:cubicBezTo>
                  <a:pt x="990650" y="883176"/>
                  <a:pt x="1001707" y="884468"/>
                  <a:pt x="1017312" y="878817"/>
                </a:cubicBezTo>
                <a:cubicBezTo>
                  <a:pt x="1032918" y="873167"/>
                  <a:pt x="1046033" y="872831"/>
                  <a:pt x="1056660" y="877809"/>
                </a:cubicBezTo>
                <a:cubicBezTo>
                  <a:pt x="1063171" y="886041"/>
                  <a:pt x="1070112" y="890588"/>
                  <a:pt x="1077485" y="891449"/>
                </a:cubicBezTo>
                <a:lnTo>
                  <a:pt x="1073893" y="874217"/>
                </a:lnTo>
                <a:cubicBezTo>
                  <a:pt x="1078009" y="870962"/>
                  <a:pt x="1091462" y="883742"/>
                  <a:pt x="1114250" y="912555"/>
                </a:cubicBezTo>
                <a:cubicBezTo>
                  <a:pt x="1137038" y="941371"/>
                  <a:pt x="1154609" y="950895"/>
                  <a:pt x="1166957" y="941129"/>
                </a:cubicBezTo>
                <a:cubicBezTo>
                  <a:pt x="1204005" y="911829"/>
                  <a:pt x="1222885" y="870132"/>
                  <a:pt x="1223597" y="816041"/>
                </a:cubicBezTo>
                <a:cubicBezTo>
                  <a:pt x="1224309" y="761948"/>
                  <a:pt x="1234957" y="726763"/>
                  <a:pt x="1255539" y="710486"/>
                </a:cubicBezTo>
                <a:cubicBezTo>
                  <a:pt x="1288471" y="684442"/>
                  <a:pt x="1316976" y="680299"/>
                  <a:pt x="1341057" y="698055"/>
                </a:cubicBezTo>
                <a:cubicBezTo>
                  <a:pt x="1365135" y="715812"/>
                  <a:pt x="1391059" y="733785"/>
                  <a:pt x="1418826" y="751971"/>
                </a:cubicBezTo>
                <a:cubicBezTo>
                  <a:pt x="1433569" y="753694"/>
                  <a:pt x="1446086" y="750485"/>
                  <a:pt x="1456376" y="742346"/>
                </a:cubicBezTo>
                <a:cubicBezTo>
                  <a:pt x="1466668" y="734208"/>
                  <a:pt x="1476697" y="736313"/>
                  <a:pt x="1486464" y="748661"/>
                </a:cubicBezTo>
                <a:cubicBezTo>
                  <a:pt x="1511350" y="695524"/>
                  <a:pt x="1514242" y="654764"/>
                  <a:pt x="1495139" y="626380"/>
                </a:cubicBezTo>
                <a:cubicBezTo>
                  <a:pt x="1476036" y="597996"/>
                  <a:pt x="1482951" y="570781"/>
                  <a:pt x="1515881" y="544737"/>
                </a:cubicBezTo>
                <a:cubicBezTo>
                  <a:pt x="1536464" y="528460"/>
                  <a:pt x="1556139" y="527955"/>
                  <a:pt x="1574904" y="543222"/>
                </a:cubicBezTo>
                <a:cubicBezTo>
                  <a:pt x="1593670" y="558491"/>
                  <a:pt x="1613250" y="574788"/>
                  <a:pt x="1633645" y="592116"/>
                </a:cubicBezTo>
                <a:cubicBezTo>
                  <a:pt x="1685921" y="624373"/>
                  <a:pt x="1733407" y="633655"/>
                  <a:pt x="1776105" y="619961"/>
                </a:cubicBezTo>
                <a:cubicBezTo>
                  <a:pt x="1818803" y="606266"/>
                  <a:pt x="1886105" y="589840"/>
                  <a:pt x="1978012" y="570684"/>
                </a:cubicBezTo>
                <a:cubicBezTo>
                  <a:pt x="1964989" y="554217"/>
                  <a:pt x="1968770" y="537846"/>
                  <a:pt x="1989352" y="521569"/>
                </a:cubicBezTo>
                <a:cubicBezTo>
                  <a:pt x="1997584" y="515058"/>
                  <a:pt x="2005602" y="510390"/>
                  <a:pt x="2013404" y="507565"/>
                </a:cubicBezTo>
                <a:cubicBezTo>
                  <a:pt x="2021208" y="504739"/>
                  <a:pt x="2027167" y="501698"/>
                  <a:pt x="2031282" y="498443"/>
                </a:cubicBezTo>
                <a:cubicBezTo>
                  <a:pt x="2043631" y="488677"/>
                  <a:pt x="2053370" y="469264"/>
                  <a:pt x="2060501" y="440208"/>
                </a:cubicBezTo>
                <a:cubicBezTo>
                  <a:pt x="2067629" y="411150"/>
                  <a:pt x="2074975" y="380250"/>
                  <a:pt x="2082535" y="347506"/>
                </a:cubicBezTo>
                <a:cubicBezTo>
                  <a:pt x="2090095" y="314764"/>
                  <a:pt x="2098469" y="283050"/>
                  <a:pt x="2107657" y="252364"/>
                </a:cubicBezTo>
                <a:cubicBezTo>
                  <a:pt x="2116844" y="221680"/>
                  <a:pt x="2127613" y="201454"/>
                  <a:pt x="2139961" y="191688"/>
                </a:cubicBezTo>
                <a:close/>
                <a:moveTo>
                  <a:pt x="1086183" y="37"/>
                </a:moveTo>
                <a:cubicBezTo>
                  <a:pt x="1097354" y="-250"/>
                  <a:pt x="1109126" y="1125"/>
                  <a:pt x="1121500" y="4162"/>
                </a:cubicBezTo>
                <a:cubicBezTo>
                  <a:pt x="1146247" y="10233"/>
                  <a:pt x="1178029" y="37810"/>
                  <a:pt x="1216846" y="86892"/>
                </a:cubicBezTo>
                <a:cubicBezTo>
                  <a:pt x="1244572" y="121950"/>
                  <a:pt x="1253749" y="165979"/>
                  <a:pt x="1244379" y="218979"/>
                </a:cubicBezTo>
                <a:cubicBezTo>
                  <a:pt x="1235006" y="271980"/>
                  <a:pt x="1211039" y="313729"/>
                  <a:pt x="1172475" y="344228"/>
                </a:cubicBezTo>
                <a:cubicBezTo>
                  <a:pt x="1158452" y="355318"/>
                  <a:pt x="1140963" y="362028"/>
                  <a:pt x="1120008" y="364353"/>
                </a:cubicBezTo>
                <a:cubicBezTo>
                  <a:pt x="1099053" y="366679"/>
                  <a:pt x="1078424" y="373022"/>
                  <a:pt x="1058123" y="383378"/>
                </a:cubicBezTo>
                <a:cubicBezTo>
                  <a:pt x="1027464" y="373434"/>
                  <a:pt x="1005162" y="366852"/>
                  <a:pt x="991219" y="363632"/>
                </a:cubicBezTo>
                <a:cubicBezTo>
                  <a:pt x="977276" y="360413"/>
                  <a:pt x="953668" y="337768"/>
                  <a:pt x="920397" y="295699"/>
                </a:cubicBezTo>
                <a:lnTo>
                  <a:pt x="891284" y="258888"/>
                </a:lnTo>
                <a:cubicBezTo>
                  <a:pt x="880927" y="238586"/>
                  <a:pt x="877215" y="215879"/>
                  <a:pt x="880147" y="190764"/>
                </a:cubicBezTo>
                <a:cubicBezTo>
                  <a:pt x="879734" y="139803"/>
                  <a:pt x="912833" y="87983"/>
                  <a:pt x="979444" y="35303"/>
                </a:cubicBezTo>
                <a:cubicBezTo>
                  <a:pt x="987762" y="45821"/>
                  <a:pt x="997363" y="45350"/>
                  <a:pt x="1008247" y="33893"/>
                </a:cubicBezTo>
                <a:cubicBezTo>
                  <a:pt x="1019131" y="22437"/>
                  <a:pt x="1034541" y="13098"/>
                  <a:pt x="1054476" y="5881"/>
                </a:cubicBezTo>
                <a:cubicBezTo>
                  <a:pt x="1064444" y="2272"/>
                  <a:pt x="1075013" y="324"/>
                  <a:pt x="1086183" y="3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1546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1" name="圖片版面配置區 10"/>
          <p:cNvSpPr>
            <a:spLocks noGrp="1"/>
          </p:cNvSpPr>
          <p:nvPr>
            <p:ph type="pic" sz="quarter" idx="13"/>
          </p:nvPr>
        </p:nvSpPr>
        <p:spPr>
          <a:xfrm>
            <a:off x="1802445" y="724653"/>
            <a:ext cx="5539111" cy="5068087"/>
          </a:xfrm>
          <a:custGeom>
            <a:avLst/>
            <a:gdLst>
              <a:gd name="connsiteX0" fmla="*/ 4046729 w 5539111"/>
              <a:gd name="connsiteY0" fmla="*/ 4905123 h 5068087"/>
              <a:gd name="connsiteX1" fmla="*/ 4026306 w 5539111"/>
              <a:gd name="connsiteY1" fmla="*/ 4948860 h 5068087"/>
              <a:gd name="connsiteX2" fmla="*/ 4002261 w 5539111"/>
              <a:gd name="connsiteY2" fmla="*/ 4990507 h 5068087"/>
              <a:gd name="connsiteX3" fmla="*/ 3990276 w 5539111"/>
              <a:gd name="connsiteY3" fmla="*/ 5002902 h 5068087"/>
              <a:gd name="connsiteX4" fmla="*/ 3978292 w 5539111"/>
              <a:gd name="connsiteY4" fmla="*/ 5015296 h 5068087"/>
              <a:gd name="connsiteX5" fmla="*/ 3974520 w 5539111"/>
              <a:gd name="connsiteY5" fmla="*/ 5046919 h 5068087"/>
              <a:gd name="connsiteX6" fmla="*/ 3968808 w 5539111"/>
              <a:gd name="connsiteY6" fmla="*/ 5048450 h 5068087"/>
              <a:gd name="connsiteX7" fmla="*/ 3965186 w 5539111"/>
              <a:gd name="connsiteY7" fmla="*/ 5046359 h 5068087"/>
              <a:gd name="connsiteX8" fmla="*/ 3952641 w 5539111"/>
              <a:gd name="connsiteY8" fmla="*/ 5068087 h 5068087"/>
              <a:gd name="connsiteX9" fmla="*/ 3938156 w 5539111"/>
              <a:gd name="connsiteY9" fmla="*/ 5059724 h 5068087"/>
              <a:gd name="connsiteX10" fmla="*/ 3942898 w 5539111"/>
              <a:gd name="connsiteY10" fmla="*/ 5043147 h 5068087"/>
              <a:gd name="connsiteX11" fmla="*/ 3941367 w 5539111"/>
              <a:gd name="connsiteY11" fmla="*/ 5037435 h 5068087"/>
              <a:gd name="connsiteX12" fmla="*/ 3953352 w 5539111"/>
              <a:gd name="connsiteY12" fmla="*/ 5025040 h 5068087"/>
              <a:gd name="connsiteX13" fmla="*/ 3967427 w 5539111"/>
              <a:gd name="connsiteY13" fmla="*/ 5009024 h 5068087"/>
              <a:gd name="connsiteX14" fmla="*/ 3986525 w 5539111"/>
              <a:gd name="connsiteY14" fmla="*/ 4971764 h 5068087"/>
              <a:gd name="connsiteX15" fmla="*/ 4011895 w 5539111"/>
              <a:gd name="connsiteY15" fmla="*/ 4923640 h 5068087"/>
              <a:gd name="connsiteX16" fmla="*/ 4031123 w 5539111"/>
              <a:gd name="connsiteY16" fmla="*/ 4915427 h 5068087"/>
              <a:gd name="connsiteX17" fmla="*/ 4039206 w 5539111"/>
              <a:gd name="connsiteY17" fmla="*/ 4905608 h 5068087"/>
              <a:gd name="connsiteX18" fmla="*/ 4046729 w 5539111"/>
              <a:gd name="connsiteY18" fmla="*/ 4905123 h 5068087"/>
              <a:gd name="connsiteX19" fmla="*/ 1628265 w 5539111"/>
              <a:gd name="connsiteY19" fmla="*/ 4527645 h 5068087"/>
              <a:gd name="connsiteX20" fmla="*/ 1637596 w 5539111"/>
              <a:gd name="connsiteY20" fmla="*/ 4528209 h 5068087"/>
              <a:gd name="connsiteX21" fmla="*/ 1635225 w 5539111"/>
              <a:gd name="connsiteY21" fmla="*/ 4536498 h 5068087"/>
              <a:gd name="connsiteX22" fmla="*/ 1632854 w 5539111"/>
              <a:gd name="connsiteY22" fmla="*/ 4544786 h 5068087"/>
              <a:gd name="connsiteX23" fmla="*/ 1621430 w 5539111"/>
              <a:gd name="connsiteY23" fmla="*/ 4547847 h 5068087"/>
              <a:gd name="connsiteX24" fmla="*/ 1624846 w 5539111"/>
              <a:gd name="connsiteY24" fmla="*/ 4537748 h 5068087"/>
              <a:gd name="connsiteX25" fmla="*/ 1628265 w 5539111"/>
              <a:gd name="connsiteY25" fmla="*/ 4527645 h 5068087"/>
              <a:gd name="connsiteX26" fmla="*/ 1767600 w 5539111"/>
              <a:gd name="connsiteY26" fmla="*/ 4453575 h 5068087"/>
              <a:gd name="connsiteX27" fmla="*/ 1765357 w 5539111"/>
              <a:gd name="connsiteY27" fmla="*/ 4490915 h 5068087"/>
              <a:gd name="connsiteX28" fmla="*/ 1761455 w 5539111"/>
              <a:gd name="connsiteY28" fmla="*/ 4493491 h 5068087"/>
              <a:gd name="connsiteX29" fmla="*/ 1757554 w 5539111"/>
              <a:gd name="connsiteY29" fmla="*/ 4496067 h 5068087"/>
              <a:gd name="connsiteX30" fmla="*/ 1755463 w 5539111"/>
              <a:gd name="connsiteY30" fmla="*/ 4499689 h 5068087"/>
              <a:gd name="connsiteX31" fmla="*/ 1749060 w 5539111"/>
              <a:gd name="connsiteY31" fmla="*/ 4481506 h 5068087"/>
              <a:gd name="connsiteX32" fmla="*/ 1756173 w 5539111"/>
              <a:gd name="connsiteY32" fmla="*/ 4456642 h 5068087"/>
              <a:gd name="connsiteX33" fmla="*/ 1767600 w 5539111"/>
              <a:gd name="connsiteY33" fmla="*/ 4453575 h 5068087"/>
              <a:gd name="connsiteX34" fmla="*/ 1667578 w 5539111"/>
              <a:gd name="connsiteY34" fmla="*/ 4434463 h 5068087"/>
              <a:gd name="connsiteX35" fmla="*/ 1661586 w 5539111"/>
              <a:gd name="connsiteY35" fmla="*/ 4440660 h 5068087"/>
              <a:gd name="connsiteX36" fmla="*/ 1655593 w 5539111"/>
              <a:gd name="connsiteY36" fmla="*/ 4446857 h 5068087"/>
              <a:gd name="connsiteX37" fmla="*/ 1660185 w 5539111"/>
              <a:gd name="connsiteY37" fmla="*/ 4463994 h 5068087"/>
              <a:gd name="connsiteX38" fmla="*/ 1653913 w 5539111"/>
              <a:gd name="connsiteY38" fmla="*/ 4474858 h 5068087"/>
              <a:gd name="connsiteX39" fmla="*/ 1640397 w 5539111"/>
              <a:gd name="connsiteY39" fmla="*/ 4481541 h 5068087"/>
              <a:gd name="connsiteX40" fmla="*/ 1642283 w 5539111"/>
              <a:gd name="connsiteY40" fmla="*/ 4465730 h 5068087"/>
              <a:gd name="connsiteX41" fmla="*/ 1642078 w 5539111"/>
              <a:gd name="connsiteY41" fmla="*/ 4453540 h 5068087"/>
              <a:gd name="connsiteX42" fmla="*/ 1653297 w 5539111"/>
              <a:gd name="connsiteY42" fmla="*/ 4438289 h 5068087"/>
              <a:gd name="connsiteX43" fmla="*/ 1667578 w 5539111"/>
              <a:gd name="connsiteY43" fmla="*/ 4434463 h 5068087"/>
              <a:gd name="connsiteX44" fmla="*/ 1474632 w 5539111"/>
              <a:gd name="connsiteY44" fmla="*/ 4434122 h 5068087"/>
              <a:gd name="connsiteX45" fmla="*/ 1478663 w 5539111"/>
              <a:gd name="connsiteY45" fmla="*/ 4460593 h 5068087"/>
              <a:gd name="connsiteX46" fmla="*/ 1491393 w 5539111"/>
              <a:gd name="connsiteY46" fmla="*/ 4513814 h 5068087"/>
              <a:gd name="connsiteX47" fmla="*/ 1500987 w 5539111"/>
              <a:gd name="connsiteY47" fmla="*/ 4572467 h 5068087"/>
              <a:gd name="connsiteX48" fmla="*/ 1493519 w 5539111"/>
              <a:gd name="connsiteY48" fmla="*/ 4618855 h 5068087"/>
              <a:gd name="connsiteX49" fmla="*/ 1488141 w 5539111"/>
              <a:gd name="connsiteY49" fmla="*/ 4661622 h 5068087"/>
              <a:gd name="connsiteX50" fmla="*/ 1490007 w 5539111"/>
              <a:gd name="connsiteY50" fmla="*/ 4708571 h 5068087"/>
              <a:gd name="connsiteX51" fmla="*/ 1485063 w 5539111"/>
              <a:gd name="connsiteY51" fmla="*/ 4712953 h 5068087"/>
              <a:gd name="connsiteX52" fmla="*/ 1478023 w 5539111"/>
              <a:gd name="connsiteY52" fmla="*/ 4720966 h 5068087"/>
              <a:gd name="connsiteX53" fmla="*/ 1484705 w 5539111"/>
              <a:gd name="connsiteY53" fmla="*/ 4734481 h 5068087"/>
              <a:gd name="connsiteX54" fmla="*/ 1472440 w 5539111"/>
              <a:gd name="connsiteY54" fmla="*/ 4751542 h 5068087"/>
              <a:gd name="connsiteX55" fmla="*/ 1458085 w 5539111"/>
              <a:gd name="connsiteY55" fmla="*/ 4772226 h 5068087"/>
              <a:gd name="connsiteX56" fmla="*/ 1454033 w 5539111"/>
              <a:gd name="connsiteY56" fmla="*/ 4808515 h 5068087"/>
              <a:gd name="connsiteX57" fmla="*/ 1437439 w 5539111"/>
              <a:gd name="connsiteY57" fmla="*/ 4866529 h 5068087"/>
              <a:gd name="connsiteX58" fmla="*/ 1429633 w 5539111"/>
              <a:gd name="connsiteY58" fmla="*/ 4871685 h 5068087"/>
              <a:gd name="connsiteX59" fmla="*/ 1425451 w 5539111"/>
              <a:gd name="connsiteY59" fmla="*/ 4878928 h 5068087"/>
              <a:gd name="connsiteX60" fmla="*/ 1420357 w 5539111"/>
              <a:gd name="connsiteY60" fmla="*/ 4917023 h 5068087"/>
              <a:gd name="connsiteX61" fmla="*/ 1417761 w 5539111"/>
              <a:gd name="connsiteY61" fmla="*/ 4975882 h 5068087"/>
              <a:gd name="connsiteX62" fmla="*/ 1369969 w 5539111"/>
              <a:gd name="connsiteY62" fmla="*/ 4991753 h 5068087"/>
              <a:gd name="connsiteX63" fmla="*/ 1393959 w 5539111"/>
              <a:gd name="connsiteY63" fmla="*/ 4904203 h 5068087"/>
              <a:gd name="connsiteX64" fmla="*/ 1404433 w 5539111"/>
              <a:gd name="connsiteY64" fmla="*/ 4823336 h 5068087"/>
              <a:gd name="connsiteX65" fmla="*/ 1408690 w 5539111"/>
              <a:gd name="connsiteY65" fmla="*/ 4799237 h 5068087"/>
              <a:gd name="connsiteX66" fmla="*/ 1410015 w 5539111"/>
              <a:gd name="connsiteY66" fmla="*/ 4792759 h 5068087"/>
              <a:gd name="connsiteX67" fmla="*/ 1417131 w 5539111"/>
              <a:gd name="connsiteY67" fmla="*/ 4767889 h 5068087"/>
              <a:gd name="connsiteX68" fmla="*/ 1440838 w 5539111"/>
              <a:gd name="connsiteY68" fmla="*/ 4685011 h 5068087"/>
              <a:gd name="connsiteX69" fmla="*/ 1442799 w 5539111"/>
              <a:gd name="connsiteY69" fmla="*/ 4652343 h 5068087"/>
              <a:gd name="connsiteX70" fmla="*/ 1443639 w 5539111"/>
              <a:gd name="connsiteY70" fmla="*/ 4638343 h 5068087"/>
              <a:gd name="connsiteX71" fmla="*/ 1449911 w 5539111"/>
              <a:gd name="connsiteY71" fmla="*/ 4627479 h 5068087"/>
              <a:gd name="connsiteX72" fmla="*/ 1455624 w 5539111"/>
              <a:gd name="connsiteY72" fmla="*/ 4625948 h 5068087"/>
              <a:gd name="connsiteX73" fmla="*/ 1451032 w 5539111"/>
              <a:gd name="connsiteY73" fmla="*/ 4608811 h 5068087"/>
              <a:gd name="connsiteX74" fmla="*/ 1459115 w 5539111"/>
              <a:gd name="connsiteY74" fmla="*/ 4598992 h 5068087"/>
              <a:gd name="connsiteX75" fmla="*/ 1465108 w 5539111"/>
              <a:gd name="connsiteY75" fmla="*/ 4592795 h 5068087"/>
              <a:gd name="connsiteX76" fmla="*/ 1463857 w 5539111"/>
              <a:gd name="connsiteY76" fmla="*/ 4582416 h 5068087"/>
              <a:gd name="connsiteX77" fmla="*/ 1462607 w 5539111"/>
              <a:gd name="connsiteY77" fmla="*/ 4572037 h 5068087"/>
              <a:gd name="connsiteX78" fmla="*/ 1467554 w 5539111"/>
              <a:gd name="connsiteY78" fmla="*/ 4567650 h 5068087"/>
              <a:gd name="connsiteX79" fmla="*/ 1472501 w 5539111"/>
              <a:gd name="connsiteY79" fmla="*/ 4563263 h 5068087"/>
              <a:gd name="connsiteX80" fmla="*/ 1468954 w 5539111"/>
              <a:gd name="connsiteY80" fmla="*/ 4544316 h 5068087"/>
              <a:gd name="connsiteX81" fmla="*/ 1474632 w 5539111"/>
              <a:gd name="connsiteY81" fmla="*/ 4434122 h 5068087"/>
              <a:gd name="connsiteX82" fmla="*/ 1668699 w 5539111"/>
              <a:gd name="connsiteY82" fmla="*/ 4415795 h 5068087"/>
              <a:gd name="connsiteX83" fmla="*/ 1662706 w 5539111"/>
              <a:gd name="connsiteY83" fmla="*/ 4421993 h 5068087"/>
              <a:gd name="connsiteX84" fmla="*/ 1653092 w 5539111"/>
              <a:gd name="connsiteY84" fmla="*/ 4426099 h 5068087"/>
              <a:gd name="connsiteX85" fmla="*/ 1668699 w 5539111"/>
              <a:gd name="connsiteY85" fmla="*/ 4415795 h 5068087"/>
              <a:gd name="connsiteX86" fmla="*/ 1768868 w 5539111"/>
              <a:gd name="connsiteY86" fmla="*/ 4401199 h 5068087"/>
              <a:gd name="connsiteX87" fmla="*/ 1768718 w 5539111"/>
              <a:gd name="connsiteY87" fmla="*/ 4434913 h 5068087"/>
              <a:gd name="connsiteX88" fmla="*/ 1764817 w 5539111"/>
              <a:gd name="connsiteY88" fmla="*/ 4437489 h 5068087"/>
              <a:gd name="connsiteX89" fmla="*/ 1760915 w 5539111"/>
              <a:gd name="connsiteY89" fmla="*/ 4440065 h 5068087"/>
              <a:gd name="connsiteX90" fmla="*/ 1758824 w 5539111"/>
              <a:gd name="connsiteY90" fmla="*/ 4443686 h 5068087"/>
              <a:gd name="connsiteX91" fmla="*/ 1752421 w 5539111"/>
              <a:gd name="connsiteY91" fmla="*/ 4425504 h 5068087"/>
              <a:gd name="connsiteX92" fmla="*/ 1757444 w 5539111"/>
              <a:gd name="connsiteY92" fmla="*/ 4404261 h 5068087"/>
              <a:gd name="connsiteX93" fmla="*/ 1768868 w 5539111"/>
              <a:gd name="connsiteY93" fmla="*/ 4401199 h 5068087"/>
              <a:gd name="connsiteX94" fmla="*/ 1769989 w 5539111"/>
              <a:gd name="connsiteY94" fmla="*/ 4382532 h 5068087"/>
              <a:gd name="connsiteX95" fmla="*/ 1763996 w 5539111"/>
              <a:gd name="connsiteY95" fmla="*/ 4388730 h 5068087"/>
              <a:gd name="connsiteX96" fmla="*/ 1754383 w 5539111"/>
              <a:gd name="connsiteY96" fmla="*/ 4392836 h 5068087"/>
              <a:gd name="connsiteX97" fmla="*/ 1769989 w 5539111"/>
              <a:gd name="connsiteY97" fmla="*/ 4382532 h 5068087"/>
              <a:gd name="connsiteX98" fmla="*/ 1683484 w 5539111"/>
              <a:gd name="connsiteY98" fmla="*/ 4356732 h 5068087"/>
              <a:gd name="connsiteX99" fmla="*/ 1679303 w 5539111"/>
              <a:gd name="connsiteY99" fmla="*/ 4363975 h 5068087"/>
              <a:gd name="connsiteX100" fmla="*/ 1667878 w 5539111"/>
              <a:gd name="connsiteY100" fmla="*/ 4367036 h 5068087"/>
              <a:gd name="connsiteX101" fmla="*/ 1673871 w 5539111"/>
              <a:gd name="connsiteY101" fmla="*/ 4360838 h 5068087"/>
              <a:gd name="connsiteX102" fmla="*/ 1683484 w 5539111"/>
              <a:gd name="connsiteY102" fmla="*/ 4356732 h 5068087"/>
              <a:gd name="connsiteX103" fmla="*/ 1774471 w 5539111"/>
              <a:gd name="connsiteY103" fmla="*/ 4307863 h 5068087"/>
              <a:gd name="connsiteX104" fmla="*/ 1770289 w 5539111"/>
              <a:gd name="connsiteY104" fmla="*/ 4315105 h 5068087"/>
              <a:gd name="connsiteX105" fmla="*/ 1758864 w 5539111"/>
              <a:gd name="connsiteY105" fmla="*/ 4318167 h 5068087"/>
              <a:gd name="connsiteX106" fmla="*/ 1775591 w 5539111"/>
              <a:gd name="connsiteY106" fmla="*/ 4289195 h 5068087"/>
              <a:gd name="connsiteX107" fmla="*/ 1771409 w 5539111"/>
              <a:gd name="connsiteY107" fmla="*/ 4296438 h 5068087"/>
              <a:gd name="connsiteX108" fmla="*/ 1772940 w 5539111"/>
              <a:gd name="connsiteY108" fmla="*/ 4302151 h 5068087"/>
              <a:gd name="connsiteX109" fmla="*/ 1763606 w 5539111"/>
              <a:gd name="connsiteY109" fmla="*/ 4301590 h 5068087"/>
              <a:gd name="connsiteX110" fmla="*/ 1775591 w 5539111"/>
              <a:gd name="connsiteY110" fmla="*/ 4289195 h 5068087"/>
              <a:gd name="connsiteX111" fmla="*/ 1563007 w 5539111"/>
              <a:gd name="connsiteY111" fmla="*/ 4272689 h 5068087"/>
              <a:gd name="connsiteX112" fmla="*/ 1573311 w 5539111"/>
              <a:gd name="connsiteY112" fmla="*/ 4288294 h 5068087"/>
              <a:gd name="connsiteX113" fmla="*/ 1567804 w 5539111"/>
              <a:gd name="connsiteY113" fmla="*/ 4302015 h 5068087"/>
              <a:gd name="connsiteX114" fmla="*/ 1558115 w 5539111"/>
              <a:gd name="connsiteY114" fmla="*/ 4322978 h 5068087"/>
              <a:gd name="connsiteX115" fmla="*/ 1534706 w 5539111"/>
              <a:gd name="connsiteY115" fmla="*/ 4338434 h 5068087"/>
              <a:gd name="connsiteX116" fmla="*/ 1545720 w 5539111"/>
              <a:gd name="connsiteY116" fmla="*/ 4310993 h 5068087"/>
              <a:gd name="connsiteX117" fmla="*/ 1563007 w 5539111"/>
              <a:gd name="connsiteY117" fmla="*/ 4272689 h 5068087"/>
              <a:gd name="connsiteX118" fmla="*/ 1779363 w 5539111"/>
              <a:gd name="connsiteY118" fmla="*/ 4257573 h 5068087"/>
              <a:gd name="connsiteX119" fmla="*/ 1773370 w 5539111"/>
              <a:gd name="connsiteY119" fmla="*/ 4263770 h 5068087"/>
              <a:gd name="connsiteX120" fmla="*/ 1763756 w 5539111"/>
              <a:gd name="connsiteY120" fmla="*/ 4267877 h 5068087"/>
              <a:gd name="connsiteX121" fmla="*/ 1779363 w 5539111"/>
              <a:gd name="connsiteY121" fmla="*/ 4257573 h 5068087"/>
              <a:gd name="connsiteX122" fmla="*/ 1312678 w 5539111"/>
              <a:gd name="connsiteY122" fmla="*/ 4229561 h 5068087"/>
              <a:gd name="connsiteX123" fmla="*/ 1306686 w 5539111"/>
              <a:gd name="connsiteY123" fmla="*/ 4235758 h 5068087"/>
              <a:gd name="connsiteX124" fmla="*/ 1297072 w 5539111"/>
              <a:gd name="connsiteY124" fmla="*/ 4239865 h 5068087"/>
              <a:gd name="connsiteX125" fmla="*/ 1312678 w 5539111"/>
              <a:gd name="connsiteY125" fmla="*/ 4229561 h 5068087"/>
              <a:gd name="connsiteX126" fmla="*/ 1346131 w 5539111"/>
              <a:gd name="connsiteY126" fmla="*/ 4171618 h 5068087"/>
              <a:gd name="connsiteX127" fmla="*/ 1341949 w 5539111"/>
              <a:gd name="connsiteY127" fmla="*/ 4178861 h 5068087"/>
              <a:gd name="connsiteX128" fmla="*/ 1330525 w 5539111"/>
              <a:gd name="connsiteY128" fmla="*/ 4181922 h 5068087"/>
              <a:gd name="connsiteX129" fmla="*/ 1336517 w 5539111"/>
              <a:gd name="connsiteY129" fmla="*/ 4175725 h 5068087"/>
              <a:gd name="connsiteX130" fmla="*/ 1346131 w 5539111"/>
              <a:gd name="connsiteY130" fmla="*/ 4171618 h 5068087"/>
              <a:gd name="connsiteX131" fmla="*/ 3703454 w 5539111"/>
              <a:gd name="connsiteY131" fmla="*/ 4069562 h 5068087"/>
              <a:gd name="connsiteX132" fmla="*/ 3710062 w 5539111"/>
              <a:gd name="connsiteY132" fmla="*/ 4099934 h 5068087"/>
              <a:gd name="connsiteX133" fmla="*/ 3705245 w 5539111"/>
              <a:gd name="connsiteY133" fmla="*/ 4133367 h 5068087"/>
              <a:gd name="connsiteX134" fmla="*/ 3691114 w 5539111"/>
              <a:gd name="connsiteY134" fmla="*/ 4103480 h 5068087"/>
              <a:gd name="connsiteX135" fmla="*/ 3703454 w 5539111"/>
              <a:gd name="connsiteY135" fmla="*/ 4069562 h 5068087"/>
              <a:gd name="connsiteX136" fmla="*/ 1182907 w 5539111"/>
              <a:gd name="connsiteY136" fmla="*/ 4019437 h 5068087"/>
              <a:gd name="connsiteX137" fmla="*/ 1180816 w 5539111"/>
              <a:gd name="connsiteY137" fmla="*/ 4023059 h 5068087"/>
              <a:gd name="connsiteX138" fmla="*/ 1180242 w 5539111"/>
              <a:gd name="connsiteY138" fmla="*/ 4020915 h 5068087"/>
              <a:gd name="connsiteX139" fmla="*/ 2808361 w 5539111"/>
              <a:gd name="connsiteY139" fmla="*/ 3687979 h 5068087"/>
              <a:gd name="connsiteX140" fmla="*/ 2821316 w 5539111"/>
              <a:gd name="connsiteY140" fmla="*/ 3690630 h 5068087"/>
              <a:gd name="connsiteX141" fmla="*/ 2830855 w 5539111"/>
              <a:gd name="connsiteY141" fmla="*/ 3703380 h 5068087"/>
              <a:gd name="connsiteX142" fmla="*/ 2838303 w 5539111"/>
              <a:gd name="connsiteY142" fmla="*/ 3719752 h 5068087"/>
              <a:gd name="connsiteX143" fmla="*/ 2828969 w 5539111"/>
              <a:gd name="connsiteY143" fmla="*/ 3719191 h 5068087"/>
              <a:gd name="connsiteX144" fmla="*/ 2809891 w 5539111"/>
              <a:gd name="connsiteY144" fmla="*/ 3693691 h 5068087"/>
              <a:gd name="connsiteX145" fmla="*/ 2787343 w 5539111"/>
              <a:gd name="connsiteY145" fmla="*/ 3632387 h 5068087"/>
              <a:gd name="connsiteX146" fmla="*/ 2794585 w 5539111"/>
              <a:gd name="connsiteY146" fmla="*/ 3636569 h 5068087"/>
              <a:gd name="connsiteX147" fmla="*/ 2784206 w 5539111"/>
              <a:gd name="connsiteY147" fmla="*/ 3637819 h 5068087"/>
              <a:gd name="connsiteX148" fmla="*/ 2775918 w 5539111"/>
              <a:gd name="connsiteY148" fmla="*/ 3635448 h 5068087"/>
              <a:gd name="connsiteX149" fmla="*/ 2787343 w 5539111"/>
              <a:gd name="connsiteY149" fmla="*/ 3632387 h 5068087"/>
              <a:gd name="connsiteX150" fmla="*/ 2762553 w 5539111"/>
              <a:gd name="connsiteY150" fmla="*/ 3608417 h 5068087"/>
              <a:gd name="connsiteX151" fmla="*/ 2771886 w 5539111"/>
              <a:gd name="connsiteY151" fmla="*/ 3608978 h 5068087"/>
              <a:gd name="connsiteX152" fmla="*/ 2781220 w 5539111"/>
              <a:gd name="connsiteY152" fmla="*/ 3609538 h 5068087"/>
              <a:gd name="connsiteX153" fmla="*/ 2772857 w 5539111"/>
              <a:gd name="connsiteY153" fmla="*/ 3624024 h 5068087"/>
              <a:gd name="connsiteX154" fmla="*/ 2767705 w 5539111"/>
              <a:gd name="connsiteY154" fmla="*/ 3616221 h 5068087"/>
              <a:gd name="connsiteX155" fmla="*/ 2762553 w 5539111"/>
              <a:gd name="connsiteY155" fmla="*/ 3608417 h 5068087"/>
              <a:gd name="connsiteX156" fmla="*/ 2763673 w 5539111"/>
              <a:gd name="connsiteY156" fmla="*/ 3589750 h 5068087"/>
              <a:gd name="connsiteX157" fmla="*/ 2770916 w 5539111"/>
              <a:gd name="connsiteY157" fmla="*/ 3593932 h 5068087"/>
              <a:gd name="connsiteX158" fmla="*/ 2755870 w 5539111"/>
              <a:gd name="connsiteY158" fmla="*/ 3594902 h 5068087"/>
              <a:gd name="connsiteX159" fmla="*/ 2763673 w 5539111"/>
              <a:gd name="connsiteY159" fmla="*/ 3589750 h 5068087"/>
              <a:gd name="connsiteX160" fmla="*/ 913686 w 5539111"/>
              <a:gd name="connsiteY160" fmla="*/ 3588774 h 5068087"/>
              <a:gd name="connsiteX161" fmla="*/ 923925 w 5539111"/>
              <a:gd name="connsiteY161" fmla="*/ 3589857 h 5068087"/>
              <a:gd name="connsiteX162" fmla="*/ 933744 w 5539111"/>
              <a:gd name="connsiteY162" fmla="*/ 3597940 h 5068087"/>
              <a:gd name="connsiteX163" fmla="*/ 939941 w 5539111"/>
              <a:gd name="connsiteY163" fmla="*/ 3603933 h 5068087"/>
              <a:gd name="connsiteX164" fmla="*/ 924335 w 5539111"/>
              <a:gd name="connsiteY164" fmla="*/ 3614237 h 5068087"/>
              <a:gd name="connsiteX165" fmla="*/ 903577 w 5539111"/>
              <a:gd name="connsiteY165" fmla="*/ 3616738 h 5068087"/>
              <a:gd name="connsiteX166" fmla="*/ 904137 w 5539111"/>
              <a:gd name="connsiteY166" fmla="*/ 3607404 h 5068087"/>
              <a:gd name="connsiteX167" fmla="*/ 904697 w 5539111"/>
              <a:gd name="connsiteY167" fmla="*/ 3598071 h 5068087"/>
              <a:gd name="connsiteX168" fmla="*/ 913686 w 5539111"/>
              <a:gd name="connsiteY168" fmla="*/ 3588774 h 5068087"/>
              <a:gd name="connsiteX169" fmla="*/ 2753369 w 5539111"/>
              <a:gd name="connsiteY169" fmla="*/ 3574144 h 5068087"/>
              <a:gd name="connsiteX170" fmla="*/ 2756991 w 5539111"/>
              <a:gd name="connsiteY170" fmla="*/ 3576235 h 5068087"/>
              <a:gd name="connsiteX171" fmla="*/ 2762143 w 5539111"/>
              <a:gd name="connsiteY171" fmla="*/ 3584038 h 5068087"/>
              <a:gd name="connsiteX172" fmla="*/ 2745566 w 5539111"/>
              <a:gd name="connsiteY172" fmla="*/ 3579296 h 5068087"/>
              <a:gd name="connsiteX173" fmla="*/ 2753369 w 5539111"/>
              <a:gd name="connsiteY173" fmla="*/ 3574144 h 5068087"/>
              <a:gd name="connsiteX174" fmla="*/ 2744596 w 5539111"/>
              <a:gd name="connsiteY174" fmla="*/ 3564250 h 5068087"/>
              <a:gd name="connsiteX175" fmla="*/ 2751839 w 5539111"/>
              <a:gd name="connsiteY175" fmla="*/ 3568432 h 5068087"/>
              <a:gd name="connsiteX176" fmla="*/ 2733171 w 5539111"/>
              <a:gd name="connsiteY176" fmla="*/ 3567311 h 5068087"/>
              <a:gd name="connsiteX177" fmla="*/ 2744596 w 5539111"/>
              <a:gd name="connsiteY177" fmla="*/ 3564250 h 5068087"/>
              <a:gd name="connsiteX178" fmla="*/ 19042 w 5539111"/>
              <a:gd name="connsiteY178" fmla="*/ 3543037 h 5068087"/>
              <a:gd name="connsiteX179" fmla="*/ 33043 w 5539111"/>
              <a:gd name="connsiteY179" fmla="*/ 3543877 h 5068087"/>
              <a:gd name="connsiteX180" fmla="*/ 37204 w 5539111"/>
              <a:gd name="connsiteY180" fmla="*/ 3599394 h 5068087"/>
              <a:gd name="connsiteX181" fmla="*/ 16426 w 5539111"/>
              <a:gd name="connsiteY181" fmla="*/ 3664655 h 5068087"/>
              <a:gd name="connsiteX182" fmla="*/ 10713 w 5539111"/>
              <a:gd name="connsiteY182" fmla="*/ 3666186 h 5068087"/>
              <a:gd name="connsiteX183" fmla="*/ 5001 w 5539111"/>
              <a:gd name="connsiteY183" fmla="*/ 3667716 h 5068087"/>
              <a:gd name="connsiteX184" fmla="*/ 0 w 5539111"/>
              <a:gd name="connsiteY184" fmla="*/ 3626200 h 5068087"/>
              <a:gd name="connsiteX185" fmla="*/ 2243 w 5539111"/>
              <a:gd name="connsiteY185" fmla="*/ 3588860 h 5068087"/>
              <a:gd name="connsiteX186" fmla="*/ 11724 w 5539111"/>
              <a:gd name="connsiteY186" fmla="*/ 3555712 h 5068087"/>
              <a:gd name="connsiteX187" fmla="*/ 19042 w 5539111"/>
              <a:gd name="connsiteY187" fmla="*/ 3543037 h 5068087"/>
              <a:gd name="connsiteX188" fmla="*/ 4118887 w 5539111"/>
              <a:gd name="connsiteY188" fmla="*/ 2910936 h 5068087"/>
              <a:gd name="connsiteX189" fmla="*/ 4140634 w 5539111"/>
              <a:gd name="connsiteY189" fmla="*/ 2919267 h 5068087"/>
              <a:gd name="connsiteX190" fmla="*/ 4176363 w 5539111"/>
              <a:gd name="connsiteY190" fmla="*/ 2932653 h 5068087"/>
              <a:gd name="connsiteX191" fmla="*/ 4139234 w 5539111"/>
              <a:gd name="connsiteY191" fmla="*/ 2942602 h 5068087"/>
              <a:gd name="connsiteX192" fmla="*/ 4098072 w 5539111"/>
              <a:gd name="connsiteY192" fmla="*/ 2926080 h 5068087"/>
              <a:gd name="connsiteX193" fmla="*/ 4089299 w 5539111"/>
              <a:gd name="connsiteY193" fmla="*/ 2916186 h 5068087"/>
              <a:gd name="connsiteX194" fmla="*/ 4106436 w 5539111"/>
              <a:gd name="connsiteY194" fmla="*/ 2911594 h 5068087"/>
              <a:gd name="connsiteX195" fmla="*/ 4118887 w 5539111"/>
              <a:gd name="connsiteY195" fmla="*/ 2910936 h 5068087"/>
              <a:gd name="connsiteX196" fmla="*/ 3979060 w 5539111"/>
              <a:gd name="connsiteY196" fmla="*/ 2896034 h 5068087"/>
              <a:gd name="connsiteX197" fmla="*/ 3980081 w 5539111"/>
              <a:gd name="connsiteY197" fmla="*/ 2896383 h 5068087"/>
              <a:gd name="connsiteX198" fmla="*/ 3979946 w 5539111"/>
              <a:gd name="connsiteY198" fmla="*/ 2896508 h 5068087"/>
              <a:gd name="connsiteX199" fmla="*/ 3989840 w 5539111"/>
              <a:gd name="connsiteY199" fmla="*/ 2887735 h 5068087"/>
              <a:gd name="connsiteX200" fmla="*/ 3994992 w 5539111"/>
              <a:gd name="connsiteY200" fmla="*/ 2895538 h 5068087"/>
              <a:gd name="connsiteX201" fmla="*/ 4034622 w 5539111"/>
              <a:gd name="connsiteY201" fmla="*/ 2906347 h 5068087"/>
              <a:gd name="connsiteX202" fmla="*/ 4079965 w 5539111"/>
              <a:gd name="connsiteY202" fmla="*/ 2915626 h 5068087"/>
              <a:gd name="connsiteX203" fmla="*/ 4051684 w 5539111"/>
              <a:gd name="connsiteY203" fmla="*/ 2918612 h 5068087"/>
              <a:gd name="connsiteX204" fmla="*/ 4031206 w 5539111"/>
              <a:gd name="connsiteY204" fmla="*/ 2916446 h 5068087"/>
              <a:gd name="connsiteX205" fmla="*/ 4029675 w 5539111"/>
              <a:gd name="connsiteY205" fmla="*/ 2910734 h 5068087"/>
              <a:gd name="connsiteX206" fmla="*/ 4027585 w 5539111"/>
              <a:gd name="connsiteY206" fmla="*/ 2914355 h 5068087"/>
              <a:gd name="connsiteX207" fmla="*/ 4012539 w 5539111"/>
              <a:gd name="connsiteY207" fmla="*/ 2915325 h 5068087"/>
              <a:gd name="connsiteX208" fmla="*/ 4004530 w 5539111"/>
              <a:gd name="connsiteY208" fmla="*/ 2908288 h 5068087"/>
              <a:gd name="connsiteX209" fmla="*/ 4000144 w 5539111"/>
              <a:gd name="connsiteY209" fmla="*/ 2903341 h 5068087"/>
              <a:gd name="connsiteX210" fmla="*/ 3980081 w 5539111"/>
              <a:gd name="connsiteY210" fmla="*/ 2896383 h 5068087"/>
              <a:gd name="connsiteX211" fmla="*/ 3851515 w 5539111"/>
              <a:gd name="connsiteY211" fmla="*/ 2851330 h 5068087"/>
              <a:gd name="connsiteX212" fmla="*/ 3936607 w 5539111"/>
              <a:gd name="connsiteY212" fmla="*/ 2873299 h 5068087"/>
              <a:gd name="connsiteX213" fmla="*/ 3979060 w 5539111"/>
              <a:gd name="connsiteY213" fmla="*/ 2896034 h 5068087"/>
              <a:gd name="connsiteX214" fmla="*/ 3947838 w 5539111"/>
              <a:gd name="connsiteY214" fmla="*/ 2885213 h 5068087"/>
              <a:gd name="connsiteX215" fmla="*/ 3888495 w 5539111"/>
              <a:gd name="connsiteY215" fmla="*/ 2875094 h 5068087"/>
              <a:gd name="connsiteX216" fmla="*/ 3836394 w 5539111"/>
              <a:gd name="connsiteY216" fmla="*/ 2869157 h 5068087"/>
              <a:gd name="connsiteX217" fmla="*/ 3813060 w 5539111"/>
              <a:gd name="connsiteY217" fmla="*/ 2867756 h 5068087"/>
              <a:gd name="connsiteX218" fmla="*/ 3851515 w 5539111"/>
              <a:gd name="connsiteY218" fmla="*/ 2851330 h 5068087"/>
              <a:gd name="connsiteX219" fmla="*/ 938143 w 5539111"/>
              <a:gd name="connsiteY219" fmla="*/ 2260551 h 5068087"/>
              <a:gd name="connsiteX220" fmla="*/ 945386 w 5539111"/>
              <a:gd name="connsiteY220" fmla="*/ 2264732 h 5068087"/>
              <a:gd name="connsiteX221" fmla="*/ 926718 w 5539111"/>
              <a:gd name="connsiteY221" fmla="*/ 2263612 h 5068087"/>
              <a:gd name="connsiteX222" fmla="*/ 938143 w 5539111"/>
              <a:gd name="connsiteY222" fmla="*/ 2260551 h 5068087"/>
              <a:gd name="connsiteX223" fmla="*/ 3377938 w 5539111"/>
              <a:gd name="connsiteY223" fmla="*/ 2157824 h 5068087"/>
              <a:gd name="connsiteX224" fmla="*/ 3351673 w 5539111"/>
              <a:gd name="connsiteY224" fmla="*/ 2174046 h 5068087"/>
              <a:gd name="connsiteX225" fmla="*/ 3322347 w 5539111"/>
              <a:gd name="connsiteY225" fmla="*/ 2178843 h 5068087"/>
              <a:gd name="connsiteX226" fmla="*/ 3377938 w 5539111"/>
              <a:gd name="connsiteY226" fmla="*/ 2157824 h 5068087"/>
              <a:gd name="connsiteX227" fmla="*/ 3536631 w 5539111"/>
              <a:gd name="connsiteY227" fmla="*/ 2104589 h 5068087"/>
              <a:gd name="connsiteX228" fmla="*/ 3547776 w 5539111"/>
              <a:gd name="connsiteY228" fmla="*/ 2106194 h 5068087"/>
              <a:gd name="connsiteX229" fmla="*/ 3501237 w 5539111"/>
              <a:gd name="connsiteY229" fmla="*/ 2132440 h 5068087"/>
              <a:gd name="connsiteX230" fmla="*/ 3450667 w 5539111"/>
              <a:gd name="connsiteY230" fmla="*/ 2132214 h 5068087"/>
              <a:gd name="connsiteX231" fmla="*/ 3493304 w 5539111"/>
              <a:gd name="connsiteY231" fmla="*/ 2108545 h 5068087"/>
              <a:gd name="connsiteX232" fmla="*/ 3524927 w 5539111"/>
              <a:gd name="connsiteY232" fmla="*/ 2112317 h 5068087"/>
              <a:gd name="connsiteX233" fmla="*/ 3536631 w 5539111"/>
              <a:gd name="connsiteY233" fmla="*/ 2104589 h 5068087"/>
              <a:gd name="connsiteX234" fmla="*/ 1365013 w 5539111"/>
              <a:gd name="connsiteY234" fmla="*/ 1328833 h 5068087"/>
              <a:gd name="connsiteX235" fmla="*/ 1372256 w 5539111"/>
              <a:gd name="connsiteY235" fmla="*/ 1333015 h 5068087"/>
              <a:gd name="connsiteX236" fmla="*/ 1361877 w 5539111"/>
              <a:gd name="connsiteY236" fmla="*/ 1334265 h 5068087"/>
              <a:gd name="connsiteX237" fmla="*/ 1353589 w 5539111"/>
              <a:gd name="connsiteY237" fmla="*/ 1331894 h 5068087"/>
              <a:gd name="connsiteX238" fmla="*/ 1365013 w 5539111"/>
              <a:gd name="connsiteY238" fmla="*/ 1328833 h 5068087"/>
              <a:gd name="connsiteX239" fmla="*/ 1963640 w 5539111"/>
              <a:gd name="connsiteY239" fmla="*/ 1312308 h 5068087"/>
              <a:gd name="connsiteX240" fmla="*/ 1970883 w 5539111"/>
              <a:gd name="connsiteY240" fmla="*/ 1316489 h 5068087"/>
              <a:gd name="connsiteX241" fmla="*/ 1964335 w 5539111"/>
              <a:gd name="connsiteY241" fmla="*/ 1314901 h 5068087"/>
              <a:gd name="connsiteX242" fmla="*/ 1281050 w 5539111"/>
              <a:gd name="connsiteY242" fmla="*/ 1198271 h 5068087"/>
              <a:gd name="connsiteX243" fmla="*/ 1309386 w 5539111"/>
              <a:gd name="connsiteY243" fmla="*/ 1241188 h 5068087"/>
              <a:gd name="connsiteX244" fmla="*/ 1344965 w 5539111"/>
              <a:gd name="connsiteY244" fmla="*/ 1288287 h 5068087"/>
              <a:gd name="connsiteX245" fmla="*/ 1350602 w 5539111"/>
              <a:gd name="connsiteY245" fmla="*/ 1303613 h 5068087"/>
              <a:gd name="connsiteX246" fmla="*/ 1356240 w 5539111"/>
              <a:gd name="connsiteY246" fmla="*/ 1318939 h 5068087"/>
              <a:gd name="connsiteX247" fmla="*/ 1348436 w 5539111"/>
              <a:gd name="connsiteY247" fmla="*/ 1324091 h 5068087"/>
              <a:gd name="connsiteX248" fmla="*/ 1317805 w 5539111"/>
              <a:gd name="connsiteY248" fmla="*/ 1272606 h 5068087"/>
              <a:gd name="connsiteX249" fmla="*/ 1272687 w 5539111"/>
              <a:gd name="connsiteY249" fmla="*/ 1212757 h 5068087"/>
              <a:gd name="connsiteX250" fmla="*/ 4997603 w 5539111"/>
              <a:gd name="connsiteY250" fmla="*/ 330995 h 5068087"/>
              <a:gd name="connsiteX251" fmla="*/ 4997409 w 5539111"/>
              <a:gd name="connsiteY251" fmla="*/ 334216 h 5068087"/>
              <a:gd name="connsiteX252" fmla="*/ 4995512 w 5539111"/>
              <a:gd name="connsiteY252" fmla="*/ 334616 h 5068087"/>
              <a:gd name="connsiteX253" fmla="*/ 5494476 w 5539111"/>
              <a:gd name="connsiteY253" fmla="*/ 411 h 5068087"/>
              <a:gd name="connsiteX254" fmla="*/ 5517199 w 5539111"/>
              <a:gd name="connsiteY254" fmla="*/ 8098 h 5068087"/>
              <a:gd name="connsiteX255" fmla="*/ 5538572 w 5539111"/>
              <a:gd name="connsiteY255" fmla="*/ 42166 h 5068087"/>
              <a:gd name="connsiteX256" fmla="*/ 5524141 w 5539111"/>
              <a:gd name="connsiteY256" fmla="*/ 79706 h 5068087"/>
              <a:gd name="connsiteX257" fmla="*/ 5489513 w 5539111"/>
              <a:gd name="connsiteY257" fmla="*/ 110413 h 5068087"/>
              <a:gd name="connsiteX258" fmla="*/ 5449041 w 5539111"/>
              <a:gd name="connsiteY258" fmla="*/ 113604 h 5068087"/>
              <a:gd name="connsiteX259" fmla="*/ 5400207 w 5539111"/>
              <a:gd name="connsiteY259" fmla="*/ 131281 h 5068087"/>
              <a:gd name="connsiteX260" fmla="*/ 5340488 w 5539111"/>
              <a:gd name="connsiteY260" fmla="*/ 205446 h 5068087"/>
              <a:gd name="connsiteX261" fmla="*/ 5283851 w 5539111"/>
              <a:gd name="connsiteY261" fmla="*/ 228274 h 5068087"/>
              <a:gd name="connsiteX262" fmla="*/ 5224975 w 5539111"/>
              <a:gd name="connsiteY262" fmla="*/ 288433 h 5068087"/>
              <a:gd name="connsiteX263" fmla="*/ 5144160 w 5539111"/>
              <a:gd name="connsiteY263" fmla="*/ 323867 h 5068087"/>
              <a:gd name="connsiteX264" fmla="*/ 5060137 w 5539111"/>
              <a:gd name="connsiteY264" fmla="*/ 381585 h 5068087"/>
              <a:gd name="connsiteX265" fmla="*/ 5010818 w 5539111"/>
              <a:gd name="connsiteY265" fmla="*/ 391739 h 5068087"/>
              <a:gd name="connsiteX266" fmla="*/ 4935848 w 5539111"/>
              <a:gd name="connsiteY266" fmla="*/ 454683 h 5068087"/>
              <a:gd name="connsiteX267" fmla="*/ 4910833 w 5539111"/>
              <a:gd name="connsiteY267" fmla="*/ 481284 h 5068087"/>
              <a:gd name="connsiteX268" fmla="*/ 4898363 w 5539111"/>
              <a:gd name="connsiteY268" fmla="*/ 486156 h 5068087"/>
              <a:gd name="connsiteX269" fmla="*/ 4890000 w 5539111"/>
              <a:gd name="connsiteY269" fmla="*/ 500642 h 5068087"/>
              <a:gd name="connsiteX270" fmla="*/ 4893621 w 5539111"/>
              <a:gd name="connsiteY270" fmla="*/ 502732 h 5068087"/>
              <a:gd name="connsiteX271" fmla="*/ 4852105 w 5539111"/>
              <a:gd name="connsiteY271" fmla="*/ 507734 h 5068087"/>
              <a:gd name="connsiteX272" fmla="*/ 4770862 w 5539111"/>
              <a:gd name="connsiteY272" fmla="*/ 581543 h 5068087"/>
              <a:gd name="connsiteX273" fmla="*/ 4756302 w 5539111"/>
              <a:gd name="connsiteY273" fmla="*/ 590037 h 5068087"/>
              <a:gd name="connsiteX274" fmla="*/ 4739650 w 5539111"/>
              <a:gd name="connsiteY274" fmla="*/ 602151 h 5068087"/>
              <a:gd name="connsiteX275" fmla="*/ 4743832 w 5539111"/>
              <a:gd name="connsiteY275" fmla="*/ 594909 h 5068087"/>
              <a:gd name="connsiteX276" fmla="*/ 4706347 w 5539111"/>
              <a:gd name="connsiteY276" fmla="*/ 626381 h 5068087"/>
              <a:gd name="connsiteX277" fmla="*/ 4657998 w 5539111"/>
              <a:gd name="connsiteY277" fmla="*/ 651581 h 5068087"/>
              <a:gd name="connsiteX278" fmla="*/ 4641271 w 5539111"/>
              <a:gd name="connsiteY278" fmla="*/ 680552 h 5068087"/>
              <a:gd name="connsiteX279" fmla="*/ 4616611 w 5539111"/>
              <a:gd name="connsiteY279" fmla="*/ 685629 h 5068087"/>
              <a:gd name="connsiteX280" fmla="*/ 4585884 w 5539111"/>
              <a:gd name="connsiteY280" fmla="*/ 713760 h 5068087"/>
              <a:gd name="connsiteX281" fmla="*/ 4556968 w 5539111"/>
              <a:gd name="connsiteY281" fmla="*/ 742937 h 5068087"/>
              <a:gd name="connsiteX282" fmla="*/ 4541361 w 5539111"/>
              <a:gd name="connsiteY282" fmla="*/ 753241 h 5068087"/>
              <a:gd name="connsiteX283" fmla="*/ 4528816 w 5539111"/>
              <a:gd name="connsiteY283" fmla="*/ 774969 h 5068087"/>
              <a:gd name="connsiteX284" fmla="*/ 4513490 w 5539111"/>
              <a:gd name="connsiteY284" fmla="*/ 780607 h 5068087"/>
              <a:gd name="connsiteX285" fmla="*/ 4497604 w 5539111"/>
              <a:gd name="connsiteY285" fmla="*/ 795578 h 5068087"/>
              <a:gd name="connsiteX286" fmla="*/ 4487710 w 5539111"/>
              <a:gd name="connsiteY286" fmla="*/ 804351 h 5068087"/>
              <a:gd name="connsiteX287" fmla="*/ 4481998 w 5539111"/>
              <a:gd name="connsiteY287" fmla="*/ 805882 h 5068087"/>
              <a:gd name="connsiteX288" fmla="*/ 4480672 w 5539111"/>
              <a:gd name="connsiteY288" fmla="*/ 812359 h 5068087"/>
              <a:gd name="connsiteX289" fmla="*/ 4479347 w 5539111"/>
              <a:gd name="connsiteY289" fmla="*/ 818837 h 5068087"/>
              <a:gd name="connsiteX290" fmla="*/ 4448619 w 5539111"/>
              <a:gd name="connsiteY290" fmla="*/ 846968 h 5068087"/>
              <a:gd name="connsiteX291" fmla="*/ 4393998 w 5539111"/>
              <a:gd name="connsiteY291" fmla="*/ 883032 h 5068087"/>
              <a:gd name="connsiteX292" fmla="*/ 4337288 w 5539111"/>
              <a:gd name="connsiteY292" fmla="*/ 922713 h 5068087"/>
              <a:gd name="connsiteX293" fmla="*/ 4300288 w 5539111"/>
              <a:gd name="connsiteY293" fmla="*/ 961708 h 5068087"/>
              <a:gd name="connsiteX294" fmla="*/ 4301816 w 5539111"/>
              <a:gd name="connsiteY294" fmla="*/ 967425 h 5068087"/>
              <a:gd name="connsiteX295" fmla="*/ 4274785 w 5539111"/>
              <a:gd name="connsiteY295" fmla="*/ 980790 h 5068087"/>
              <a:gd name="connsiteX296" fmla="*/ 4245664 w 5539111"/>
              <a:gd name="connsiteY296" fmla="*/ 997777 h 5068087"/>
              <a:gd name="connsiteX297" fmla="*/ 4203587 w 5539111"/>
              <a:gd name="connsiteY297" fmla="*/ 1012113 h 5068087"/>
              <a:gd name="connsiteX298" fmla="*/ 4146875 w 5539111"/>
              <a:gd name="connsiteY298" fmla="*/ 1051798 h 5068087"/>
              <a:gd name="connsiteX299" fmla="*/ 4153147 w 5539111"/>
              <a:gd name="connsiteY299" fmla="*/ 1040934 h 5068087"/>
              <a:gd name="connsiteX300" fmla="*/ 4122420 w 5539111"/>
              <a:gd name="connsiteY300" fmla="*/ 1069065 h 5068087"/>
              <a:gd name="connsiteX301" fmla="*/ 4055889 w 5539111"/>
              <a:gd name="connsiteY301" fmla="*/ 1100667 h 5068087"/>
              <a:gd name="connsiteX302" fmla="*/ 3965948 w 5539111"/>
              <a:gd name="connsiteY302" fmla="*/ 1147726 h 5068087"/>
              <a:gd name="connsiteX303" fmla="*/ 3890493 w 5539111"/>
              <a:gd name="connsiteY303" fmla="*/ 1203148 h 5068087"/>
              <a:gd name="connsiteX304" fmla="*/ 3865553 w 5539111"/>
              <a:gd name="connsiteY304" fmla="*/ 1212892 h 5068087"/>
              <a:gd name="connsiteX305" fmla="*/ 3852038 w 5539111"/>
              <a:gd name="connsiteY305" fmla="*/ 1219574 h 5068087"/>
              <a:gd name="connsiteX306" fmla="*/ 3850712 w 5539111"/>
              <a:gd name="connsiteY306" fmla="*/ 1226052 h 5068087"/>
              <a:gd name="connsiteX307" fmla="*/ 3849387 w 5539111"/>
              <a:gd name="connsiteY307" fmla="*/ 1232529 h 5068087"/>
              <a:gd name="connsiteX308" fmla="*/ 3803689 w 5539111"/>
              <a:gd name="connsiteY308" fmla="*/ 1244774 h 5068087"/>
              <a:gd name="connsiteX309" fmla="*/ 3764953 w 5539111"/>
              <a:gd name="connsiteY309" fmla="*/ 1265867 h 5068087"/>
              <a:gd name="connsiteX310" fmla="*/ 3732900 w 5539111"/>
              <a:gd name="connsiteY310" fmla="*/ 1300476 h 5068087"/>
              <a:gd name="connsiteX311" fmla="*/ 3732340 w 5539111"/>
              <a:gd name="connsiteY311" fmla="*/ 1309810 h 5068087"/>
              <a:gd name="connsiteX312" fmla="*/ 3721681 w 5539111"/>
              <a:gd name="connsiteY312" fmla="*/ 1315727 h 5068087"/>
              <a:gd name="connsiteX313" fmla="*/ 3713112 w 5539111"/>
              <a:gd name="connsiteY313" fmla="*/ 1318023 h 5068087"/>
              <a:gd name="connsiteX314" fmla="*/ 3711787 w 5539111"/>
              <a:gd name="connsiteY314" fmla="*/ 1324501 h 5068087"/>
              <a:gd name="connsiteX315" fmla="*/ 3710461 w 5539111"/>
              <a:gd name="connsiteY315" fmla="*/ 1330978 h 5068087"/>
              <a:gd name="connsiteX316" fmla="*/ 3696946 w 5539111"/>
              <a:gd name="connsiteY316" fmla="*/ 1337661 h 5068087"/>
              <a:gd name="connsiteX317" fmla="*/ 3675628 w 5539111"/>
              <a:gd name="connsiteY317" fmla="*/ 1349495 h 5068087"/>
              <a:gd name="connsiteX318" fmla="*/ 3672211 w 5539111"/>
              <a:gd name="connsiteY318" fmla="*/ 1359594 h 5068087"/>
              <a:gd name="connsiteX319" fmla="*/ 3668795 w 5539111"/>
              <a:gd name="connsiteY319" fmla="*/ 1369693 h 5068087"/>
              <a:gd name="connsiteX320" fmla="*/ 3655840 w 5539111"/>
              <a:gd name="connsiteY320" fmla="*/ 1367042 h 5068087"/>
              <a:gd name="connsiteX321" fmla="*/ 3633961 w 5539111"/>
              <a:gd name="connsiteY321" fmla="*/ 1388210 h 5068087"/>
              <a:gd name="connsiteX322" fmla="*/ 3627408 w 5539111"/>
              <a:gd name="connsiteY322" fmla="*/ 1403741 h 5068087"/>
              <a:gd name="connsiteX323" fmla="*/ 3622947 w 5539111"/>
              <a:gd name="connsiteY323" fmla="*/ 1415651 h 5068087"/>
              <a:gd name="connsiteX324" fmla="*/ 3610272 w 5539111"/>
              <a:gd name="connsiteY324" fmla="*/ 1408333 h 5068087"/>
              <a:gd name="connsiteX325" fmla="*/ 3600378 w 5539111"/>
              <a:gd name="connsiteY325" fmla="*/ 1417107 h 5068087"/>
              <a:gd name="connsiteX326" fmla="*/ 3566514 w 5539111"/>
              <a:gd name="connsiteY326" fmla="*/ 1450670 h 5068087"/>
              <a:gd name="connsiteX327" fmla="*/ 3472597 w 5539111"/>
              <a:gd name="connsiteY327" fmla="*/ 1517161 h 5068087"/>
              <a:gd name="connsiteX328" fmla="*/ 3474688 w 5539111"/>
              <a:gd name="connsiteY328" fmla="*/ 1513540 h 5068087"/>
              <a:gd name="connsiteX329" fmla="*/ 3433171 w 5539111"/>
              <a:gd name="connsiteY329" fmla="*/ 1518542 h 5068087"/>
              <a:gd name="connsiteX330" fmla="*/ 3384747 w 5539111"/>
              <a:gd name="connsiteY330" fmla="*/ 1560598 h 5068087"/>
              <a:gd name="connsiteX331" fmla="*/ 3333672 w 5539111"/>
              <a:gd name="connsiteY331" fmla="*/ 1615610 h 5068087"/>
              <a:gd name="connsiteX332" fmla="*/ 3286293 w 5539111"/>
              <a:gd name="connsiteY332" fmla="*/ 1655856 h 5068087"/>
              <a:gd name="connsiteX333" fmla="*/ 3273468 w 5539111"/>
              <a:gd name="connsiteY333" fmla="*/ 1682251 h 5068087"/>
              <a:gd name="connsiteX334" fmla="*/ 3262734 w 5539111"/>
              <a:gd name="connsiteY334" fmla="*/ 1705025 h 5068087"/>
              <a:gd name="connsiteX335" fmla="*/ 3254931 w 5539111"/>
              <a:gd name="connsiteY335" fmla="*/ 1710177 h 5068087"/>
              <a:gd name="connsiteX336" fmla="*/ 3246567 w 5539111"/>
              <a:gd name="connsiteY336" fmla="*/ 1724663 h 5068087"/>
              <a:gd name="connsiteX337" fmla="*/ 3236113 w 5539111"/>
              <a:gd name="connsiteY337" fmla="*/ 1742770 h 5068087"/>
              <a:gd name="connsiteX338" fmla="*/ 3232492 w 5539111"/>
              <a:gd name="connsiteY338" fmla="*/ 1740679 h 5068087"/>
              <a:gd name="connsiteX339" fmla="*/ 3230401 w 5539111"/>
              <a:gd name="connsiteY339" fmla="*/ 1744301 h 5068087"/>
              <a:gd name="connsiteX340" fmla="*/ 3211453 w 5539111"/>
              <a:gd name="connsiteY340" fmla="*/ 1747847 h 5068087"/>
              <a:gd name="connsiteX341" fmla="*/ 3173558 w 5539111"/>
              <a:gd name="connsiteY341" fmla="*/ 1754940 h 5068087"/>
              <a:gd name="connsiteX342" fmla="*/ 3124164 w 5539111"/>
              <a:gd name="connsiteY342" fmla="*/ 1781950 h 5068087"/>
              <a:gd name="connsiteX343" fmla="*/ 3068627 w 5539111"/>
              <a:gd name="connsiteY343" fmla="*/ 1848872 h 5068087"/>
              <a:gd name="connsiteX344" fmla="*/ 3034333 w 5539111"/>
              <a:gd name="connsiteY344" fmla="*/ 1920815 h 5068087"/>
              <a:gd name="connsiteX345" fmla="*/ 3005751 w 5539111"/>
              <a:gd name="connsiteY345" fmla="*/ 1991228 h 5068087"/>
              <a:gd name="connsiteX346" fmla="*/ 3006367 w 5539111"/>
              <a:gd name="connsiteY346" fmla="*/ 2027797 h 5068087"/>
              <a:gd name="connsiteX347" fmla="*/ 3025574 w 5539111"/>
              <a:gd name="connsiteY347" fmla="*/ 2082344 h 5068087"/>
              <a:gd name="connsiteX348" fmla="*/ 3053350 w 5539111"/>
              <a:gd name="connsiteY348" fmla="*/ 2134595 h 5068087"/>
              <a:gd name="connsiteX349" fmla="*/ 3083292 w 5539111"/>
              <a:gd name="connsiteY349" fmla="*/ 2166367 h 5068087"/>
              <a:gd name="connsiteX350" fmla="*/ 3131006 w 5539111"/>
              <a:gd name="connsiteY350" fmla="*/ 2167358 h 5068087"/>
              <a:gd name="connsiteX351" fmla="*/ 3177059 w 5539111"/>
              <a:gd name="connsiteY351" fmla="*/ 2133590 h 5068087"/>
              <a:gd name="connsiteX352" fmla="*/ 3224923 w 5539111"/>
              <a:gd name="connsiteY352" fmla="*/ 2100867 h 5068087"/>
              <a:gd name="connsiteX353" fmla="*/ 3278069 w 5539111"/>
              <a:gd name="connsiteY353" fmla="*/ 2104993 h 5068087"/>
              <a:gd name="connsiteX354" fmla="*/ 3297632 w 5539111"/>
              <a:gd name="connsiteY354" fmla="*/ 2138016 h 5068087"/>
              <a:gd name="connsiteX355" fmla="*/ 3292255 w 5539111"/>
              <a:gd name="connsiteY355" fmla="*/ 2180783 h 5068087"/>
              <a:gd name="connsiteX356" fmla="*/ 3263133 w 5539111"/>
              <a:gd name="connsiteY356" fmla="*/ 2197770 h 5068087"/>
              <a:gd name="connsiteX357" fmla="*/ 3200503 w 5539111"/>
              <a:gd name="connsiteY357" fmla="*/ 2226796 h 5068087"/>
              <a:gd name="connsiteX358" fmla="*/ 3132646 w 5539111"/>
              <a:gd name="connsiteY358" fmla="*/ 2264876 h 5068087"/>
              <a:gd name="connsiteX359" fmla="*/ 3083662 w 5539111"/>
              <a:gd name="connsiteY359" fmla="*/ 2316267 h 5068087"/>
              <a:gd name="connsiteX360" fmla="*/ 3074383 w 5539111"/>
              <a:gd name="connsiteY360" fmla="*/ 2361610 h 5068087"/>
              <a:gd name="connsiteX361" fmla="*/ 3082801 w 5539111"/>
              <a:gd name="connsiteY361" fmla="*/ 2393027 h 5068087"/>
              <a:gd name="connsiteX362" fmla="*/ 3086423 w 5539111"/>
              <a:gd name="connsiteY362" fmla="*/ 2395118 h 5068087"/>
              <a:gd name="connsiteX363" fmla="*/ 3079385 w 5539111"/>
              <a:gd name="connsiteY363" fmla="*/ 2403126 h 5068087"/>
              <a:gd name="connsiteX364" fmla="*/ 3072347 w 5539111"/>
              <a:gd name="connsiteY364" fmla="*/ 2411134 h 5068087"/>
              <a:gd name="connsiteX365" fmla="*/ 3076099 w 5539111"/>
              <a:gd name="connsiteY365" fmla="*/ 2442272 h 5068087"/>
              <a:gd name="connsiteX366" fmla="*/ 3091275 w 5539111"/>
              <a:gd name="connsiteY366" fmla="*/ 2470348 h 5068087"/>
              <a:gd name="connsiteX367" fmla="*/ 3129655 w 5539111"/>
              <a:gd name="connsiteY367" fmla="*/ 2470778 h 5068087"/>
              <a:gd name="connsiteX368" fmla="*/ 3189353 w 5539111"/>
              <a:gd name="connsiteY368" fmla="*/ 2459374 h 5068087"/>
              <a:gd name="connsiteX369" fmla="*/ 3252673 w 5539111"/>
              <a:gd name="connsiteY369" fmla="*/ 2450060 h 5068087"/>
              <a:gd name="connsiteX370" fmla="*/ 3305539 w 5539111"/>
              <a:gd name="connsiteY370" fmla="*/ 2458854 h 5068087"/>
              <a:gd name="connsiteX371" fmla="*/ 3311457 w 5539111"/>
              <a:gd name="connsiteY371" fmla="*/ 2469513 h 5068087"/>
              <a:gd name="connsiteX372" fmla="*/ 3314723 w 5539111"/>
              <a:gd name="connsiteY372" fmla="*/ 2493127 h 5068087"/>
              <a:gd name="connsiteX373" fmla="*/ 3275502 w 5539111"/>
              <a:gd name="connsiteY373" fmla="*/ 2506697 h 5068087"/>
              <a:gd name="connsiteX374" fmla="*/ 3236282 w 5539111"/>
              <a:gd name="connsiteY374" fmla="*/ 2520268 h 5068087"/>
              <a:gd name="connsiteX375" fmla="*/ 3217129 w 5539111"/>
              <a:gd name="connsiteY375" fmla="*/ 2511624 h 5068087"/>
              <a:gd name="connsiteX376" fmla="*/ 3180075 w 5539111"/>
              <a:gd name="connsiteY376" fmla="*/ 2504717 h 5068087"/>
              <a:gd name="connsiteX377" fmla="*/ 3133331 w 5539111"/>
              <a:gd name="connsiteY377" fmla="*/ 2518772 h 5068087"/>
              <a:gd name="connsiteX378" fmla="*/ 3085112 w 5539111"/>
              <a:gd name="connsiteY378" fmla="*/ 2573019 h 5068087"/>
              <a:gd name="connsiteX379" fmla="*/ 3089274 w 5539111"/>
              <a:gd name="connsiteY379" fmla="*/ 2628535 h 5068087"/>
              <a:gd name="connsiteX380" fmla="*/ 3124928 w 5539111"/>
              <a:gd name="connsiteY380" fmla="*/ 2658777 h 5068087"/>
              <a:gd name="connsiteX381" fmla="*/ 3159051 w 5539111"/>
              <a:gd name="connsiteY381" fmla="*/ 2683307 h 5068087"/>
              <a:gd name="connsiteX382" fmla="*/ 3160712 w 5539111"/>
              <a:gd name="connsiteY382" fmla="*/ 2718066 h 5068087"/>
              <a:gd name="connsiteX383" fmla="*/ 3131590 w 5539111"/>
              <a:gd name="connsiteY383" fmla="*/ 2735053 h 5068087"/>
              <a:gd name="connsiteX384" fmla="*/ 3096906 w 5539111"/>
              <a:gd name="connsiteY384" fmla="*/ 2719857 h 5068087"/>
              <a:gd name="connsiteX385" fmla="*/ 3062223 w 5539111"/>
              <a:gd name="connsiteY385" fmla="*/ 2704661 h 5068087"/>
              <a:gd name="connsiteX386" fmla="*/ 3035192 w 5539111"/>
              <a:gd name="connsiteY386" fmla="*/ 2718026 h 5068087"/>
              <a:gd name="connsiteX387" fmla="*/ 3037543 w 5539111"/>
              <a:gd name="connsiteY387" fmla="*/ 2772497 h 5068087"/>
              <a:gd name="connsiteX388" fmla="*/ 3064834 w 5539111"/>
              <a:gd name="connsiteY388" fmla="*/ 2817225 h 5068087"/>
              <a:gd name="connsiteX389" fmla="*/ 3098547 w 5539111"/>
              <a:gd name="connsiteY389" fmla="*/ 2817375 h 5068087"/>
              <a:gd name="connsiteX390" fmla="*/ 3128639 w 5539111"/>
              <a:gd name="connsiteY390" fmla="*/ 2815434 h 5068087"/>
              <a:gd name="connsiteX391" fmla="*/ 3144505 w 5539111"/>
              <a:gd name="connsiteY391" fmla="*/ 2863223 h 5068087"/>
              <a:gd name="connsiteX392" fmla="*/ 3113293 w 5539111"/>
              <a:gd name="connsiteY392" fmla="*/ 2883831 h 5068087"/>
              <a:gd name="connsiteX393" fmla="*/ 3076238 w 5539111"/>
              <a:gd name="connsiteY393" fmla="*/ 2876924 h 5068087"/>
              <a:gd name="connsiteX394" fmla="*/ 3042039 w 5539111"/>
              <a:gd name="connsiteY394" fmla="*/ 2869251 h 5068087"/>
              <a:gd name="connsiteX395" fmla="*/ 3015774 w 5539111"/>
              <a:gd name="connsiteY395" fmla="*/ 2885472 h 5068087"/>
              <a:gd name="connsiteX396" fmla="*/ 3014298 w 5539111"/>
              <a:gd name="connsiteY396" fmla="*/ 2925663 h 5068087"/>
              <a:gd name="connsiteX397" fmla="*/ 3042354 w 5539111"/>
              <a:gd name="connsiteY397" fmla="*/ 2973247 h 5068087"/>
              <a:gd name="connsiteX398" fmla="*/ 3049877 w 5539111"/>
              <a:gd name="connsiteY398" fmla="*/ 2972761 h 5068087"/>
              <a:gd name="connsiteX399" fmla="*/ 3061022 w 5539111"/>
              <a:gd name="connsiteY399" fmla="*/ 2974367 h 5068087"/>
              <a:gd name="connsiteX400" fmla="*/ 3085812 w 5539111"/>
              <a:gd name="connsiteY400" fmla="*/ 2998337 h 5068087"/>
              <a:gd name="connsiteX401" fmla="*/ 3090814 w 5539111"/>
              <a:gd name="connsiteY401" fmla="*/ 3039853 h 5068087"/>
              <a:gd name="connsiteX402" fmla="*/ 3056260 w 5539111"/>
              <a:gd name="connsiteY402" fmla="*/ 3053704 h 5068087"/>
              <a:gd name="connsiteX403" fmla="*/ 2984071 w 5539111"/>
              <a:gd name="connsiteY403" fmla="*/ 3132740 h 5068087"/>
              <a:gd name="connsiteX404" fmla="*/ 2974382 w 5539111"/>
              <a:gd name="connsiteY404" fmla="*/ 3153703 h 5068087"/>
              <a:gd name="connsiteX405" fmla="*/ 2960512 w 5539111"/>
              <a:gd name="connsiteY405" fmla="*/ 3181909 h 5068087"/>
              <a:gd name="connsiteX406" fmla="*/ 2936337 w 5539111"/>
              <a:gd name="connsiteY406" fmla="*/ 3194509 h 5068087"/>
              <a:gd name="connsiteX407" fmla="*/ 2900533 w 5539111"/>
              <a:gd name="connsiteY407" fmla="*/ 3197980 h 5068087"/>
              <a:gd name="connsiteX408" fmla="*/ 2869676 w 5539111"/>
              <a:gd name="connsiteY408" fmla="*/ 3197065 h 5068087"/>
              <a:gd name="connsiteX409" fmla="*/ 2856721 w 5539111"/>
              <a:gd name="connsiteY409" fmla="*/ 3194414 h 5068087"/>
              <a:gd name="connsiteX410" fmla="*/ 2847387 w 5539111"/>
              <a:gd name="connsiteY410" fmla="*/ 3193854 h 5068087"/>
              <a:gd name="connsiteX411" fmla="*/ 2842235 w 5539111"/>
              <a:gd name="connsiteY411" fmla="*/ 3186050 h 5068087"/>
              <a:gd name="connsiteX412" fmla="*/ 2837083 w 5539111"/>
              <a:gd name="connsiteY412" fmla="*/ 3178248 h 5068087"/>
              <a:gd name="connsiteX413" fmla="*/ 2768536 w 5539111"/>
              <a:gd name="connsiteY413" fmla="*/ 3196615 h 5068087"/>
              <a:gd name="connsiteX414" fmla="*/ 2774378 w 5539111"/>
              <a:gd name="connsiteY414" fmla="*/ 3224131 h 5068087"/>
              <a:gd name="connsiteX415" fmla="*/ 2802994 w 5539111"/>
              <a:gd name="connsiteY415" fmla="*/ 3262381 h 5068087"/>
              <a:gd name="connsiteX416" fmla="*/ 2830565 w 5539111"/>
              <a:gd name="connsiteY416" fmla="*/ 3302442 h 5068087"/>
              <a:gd name="connsiteX417" fmla="*/ 2831180 w 5539111"/>
              <a:gd name="connsiteY417" fmla="*/ 3339011 h 5068087"/>
              <a:gd name="connsiteX418" fmla="*/ 2805960 w 5539111"/>
              <a:gd name="connsiteY418" fmla="*/ 3353422 h 5068087"/>
              <a:gd name="connsiteX419" fmla="*/ 2776149 w 5539111"/>
              <a:gd name="connsiteY419" fmla="*/ 3350696 h 5068087"/>
              <a:gd name="connsiteX420" fmla="*/ 2775178 w 5539111"/>
              <a:gd name="connsiteY420" fmla="*/ 3335650 h 5068087"/>
              <a:gd name="connsiteX421" fmla="*/ 2750799 w 5539111"/>
              <a:gd name="connsiteY421" fmla="*/ 3336060 h 5068087"/>
              <a:gd name="connsiteX422" fmla="*/ 2745646 w 5539111"/>
              <a:gd name="connsiteY422" fmla="*/ 3328257 h 5068087"/>
              <a:gd name="connsiteX423" fmla="*/ 2742585 w 5539111"/>
              <a:gd name="connsiteY423" fmla="*/ 3316832 h 5068087"/>
              <a:gd name="connsiteX424" fmla="*/ 2707266 w 5539111"/>
              <a:gd name="connsiteY424" fmla="*/ 3327827 h 5068087"/>
              <a:gd name="connsiteX425" fmla="*/ 2679600 w 5539111"/>
              <a:gd name="connsiteY425" fmla="*/ 3367382 h 5068087"/>
              <a:gd name="connsiteX426" fmla="*/ 2684322 w 5539111"/>
              <a:gd name="connsiteY426" fmla="*/ 3413565 h 5068087"/>
              <a:gd name="connsiteX427" fmla="*/ 2711052 w 5539111"/>
              <a:gd name="connsiteY427" fmla="*/ 3467627 h 5068087"/>
              <a:gd name="connsiteX428" fmla="*/ 2737018 w 5539111"/>
              <a:gd name="connsiteY428" fmla="*/ 3518832 h 5068087"/>
              <a:gd name="connsiteX429" fmla="*/ 2739444 w 5539111"/>
              <a:gd name="connsiteY429" fmla="*/ 3556447 h 5068087"/>
              <a:gd name="connsiteX430" fmla="*/ 2730110 w 5539111"/>
              <a:gd name="connsiteY430" fmla="*/ 3555887 h 5068087"/>
              <a:gd name="connsiteX431" fmla="*/ 2712843 w 5539111"/>
              <a:gd name="connsiteY431" fmla="*/ 3531432 h 5068087"/>
              <a:gd name="connsiteX432" fmla="*/ 2692515 w 5539111"/>
              <a:gd name="connsiteY432" fmla="*/ 3495553 h 5068087"/>
              <a:gd name="connsiteX433" fmla="*/ 2671962 w 5539111"/>
              <a:gd name="connsiteY433" fmla="*/ 3510244 h 5068087"/>
              <a:gd name="connsiteX434" fmla="*/ 2648348 w 5539111"/>
              <a:gd name="connsiteY434" fmla="*/ 3513510 h 5068087"/>
              <a:gd name="connsiteX435" fmla="*/ 2612003 w 5539111"/>
              <a:gd name="connsiteY435" fmla="*/ 3463555 h 5068087"/>
              <a:gd name="connsiteX436" fmla="*/ 2572038 w 5539111"/>
              <a:gd name="connsiteY436" fmla="*/ 3411509 h 5068087"/>
              <a:gd name="connsiteX437" fmla="*/ 2533862 w 5539111"/>
              <a:gd name="connsiteY437" fmla="*/ 3423269 h 5068087"/>
              <a:gd name="connsiteX438" fmla="*/ 2502930 w 5539111"/>
              <a:gd name="connsiteY438" fmla="*/ 3439210 h 5068087"/>
              <a:gd name="connsiteX439" fmla="*/ 2485233 w 5539111"/>
              <a:gd name="connsiteY439" fmla="*/ 3453136 h 5068087"/>
              <a:gd name="connsiteX440" fmla="*/ 2490160 w 5539111"/>
              <a:gd name="connsiteY440" fmla="*/ 3511509 h 5068087"/>
              <a:gd name="connsiteX441" fmla="*/ 2485603 w 5539111"/>
              <a:gd name="connsiteY441" fmla="*/ 3603035 h 5068087"/>
              <a:gd name="connsiteX442" fmla="*/ 2456687 w 5539111"/>
              <a:gd name="connsiteY442" fmla="*/ 3632212 h 5068087"/>
              <a:gd name="connsiteX443" fmla="*/ 2416496 w 5539111"/>
              <a:gd name="connsiteY443" fmla="*/ 3630736 h 5068087"/>
              <a:gd name="connsiteX444" fmla="*/ 2395683 w 5539111"/>
              <a:gd name="connsiteY444" fmla="*/ 3587334 h 5068087"/>
              <a:gd name="connsiteX445" fmla="*/ 2342277 w 5539111"/>
              <a:gd name="connsiteY445" fmla="*/ 3525114 h 5068087"/>
              <a:gd name="connsiteX446" fmla="*/ 2308078 w 5539111"/>
              <a:gd name="connsiteY446" fmla="*/ 3517441 h 5068087"/>
              <a:gd name="connsiteX447" fmla="*/ 2279032 w 5539111"/>
              <a:gd name="connsiteY447" fmla="*/ 3517571 h 5068087"/>
              <a:gd name="connsiteX448" fmla="*/ 2287245 w 5539111"/>
              <a:gd name="connsiteY448" fmla="*/ 3536798 h 5068087"/>
              <a:gd name="connsiteX449" fmla="*/ 2303261 w 5539111"/>
              <a:gd name="connsiteY449" fmla="*/ 3550874 h 5068087"/>
              <a:gd name="connsiteX450" fmla="*/ 2334883 w 5539111"/>
              <a:gd name="connsiteY450" fmla="*/ 3554646 h 5068087"/>
              <a:gd name="connsiteX451" fmla="*/ 2362885 w 5539111"/>
              <a:gd name="connsiteY451" fmla="*/ 3556326 h 5068087"/>
              <a:gd name="connsiteX452" fmla="*/ 2368447 w 5539111"/>
              <a:gd name="connsiteY452" fmla="*/ 3588509 h 5068087"/>
              <a:gd name="connsiteX453" fmla="*/ 2339045 w 5539111"/>
              <a:gd name="connsiteY453" fmla="*/ 3610162 h 5068087"/>
              <a:gd name="connsiteX454" fmla="*/ 2306377 w 5539111"/>
              <a:gd name="connsiteY454" fmla="*/ 3608202 h 5068087"/>
              <a:gd name="connsiteX455" fmla="*/ 2271619 w 5539111"/>
              <a:gd name="connsiteY455" fmla="*/ 3609862 h 5068087"/>
              <a:gd name="connsiteX456" fmla="*/ 2240126 w 5539111"/>
              <a:gd name="connsiteY456" fmla="*/ 3635137 h 5068087"/>
              <a:gd name="connsiteX457" fmla="*/ 2203031 w 5539111"/>
              <a:gd name="connsiteY457" fmla="*/ 3753749 h 5068087"/>
              <a:gd name="connsiteX458" fmla="*/ 2230452 w 5539111"/>
              <a:gd name="connsiteY458" fmla="*/ 3827524 h 5068087"/>
              <a:gd name="connsiteX459" fmla="*/ 2216656 w 5539111"/>
              <a:gd name="connsiteY459" fmla="*/ 3838873 h 5068087"/>
              <a:gd name="connsiteX460" fmla="*/ 2200770 w 5539111"/>
              <a:gd name="connsiteY460" fmla="*/ 3853844 h 5068087"/>
              <a:gd name="connsiteX461" fmla="*/ 2198604 w 5539111"/>
              <a:gd name="connsiteY461" fmla="*/ 3874322 h 5068087"/>
              <a:gd name="connsiteX462" fmla="*/ 2201030 w 5539111"/>
              <a:gd name="connsiteY462" fmla="*/ 3911937 h 5068087"/>
              <a:gd name="connsiteX463" fmla="*/ 2143197 w 5539111"/>
              <a:gd name="connsiteY463" fmla="*/ 3970290 h 5068087"/>
              <a:gd name="connsiteX464" fmla="*/ 2039256 w 5539111"/>
              <a:gd name="connsiteY464" fmla="*/ 4016508 h 5068087"/>
              <a:gd name="connsiteX465" fmla="*/ 1996004 w 5539111"/>
              <a:gd name="connsiteY465" fmla="*/ 4003608 h 5068087"/>
              <a:gd name="connsiteX466" fmla="*/ 1944743 w 5539111"/>
              <a:gd name="connsiteY466" fmla="*/ 3983670 h 5068087"/>
              <a:gd name="connsiteX467" fmla="*/ 1894734 w 5539111"/>
              <a:gd name="connsiteY467" fmla="*/ 3974111 h 5068087"/>
              <a:gd name="connsiteX468" fmla="*/ 1856764 w 5539111"/>
              <a:gd name="connsiteY468" fmla="*/ 3998060 h 5068087"/>
              <a:gd name="connsiteX469" fmla="*/ 1829938 w 5539111"/>
              <a:gd name="connsiteY469" fmla="*/ 4023616 h 5068087"/>
              <a:gd name="connsiteX470" fmla="*/ 1809385 w 5539111"/>
              <a:gd name="connsiteY470" fmla="*/ 4038306 h 5068087"/>
              <a:gd name="connsiteX471" fmla="*/ 1790567 w 5539111"/>
              <a:gd name="connsiteY471" fmla="*/ 4070899 h 5068087"/>
              <a:gd name="connsiteX472" fmla="*/ 1780878 w 5539111"/>
              <a:gd name="connsiteY472" fmla="*/ 4091862 h 5068087"/>
              <a:gd name="connsiteX473" fmla="*/ 1769099 w 5539111"/>
              <a:gd name="connsiteY473" fmla="*/ 4116447 h 5068087"/>
              <a:gd name="connsiteX474" fmla="*/ 1741508 w 5539111"/>
              <a:gd name="connsiteY474" fmla="*/ 4139146 h 5068087"/>
              <a:gd name="connsiteX475" fmla="*/ 1740182 w 5539111"/>
              <a:gd name="connsiteY475" fmla="*/ 4145624 h 5068087"/>
              <a:gd name="connsiteX476" fmla="*/ 1738856 w 5539111"/>
              <a:gd name="connsiteY476" fmla="*/ 4152101 h 5068087"/>
              <a:gd name="connsiteX477" fmla="*/ 1731333 w 5539111"/>
              <a:gd name="connsiteY477" fmla="*/ 4152586 h 5068087"/>
              <a:gd name="connsiteX478" fmla="*/ 1727432 w 5539111"/>
              <a:gd name="connsiteY478" fmla="*/ 4155162 h 5068087"/>
              <a:gd name="connsiteX479" fmla="*/ 1717743 w 5539111"/>
              <a:gd name="connsiteY479" fmla="*/ 4176126 h 5068087"/>
              <a:gd name="connsiteX480" fmla="*/ 1711676 w 5539111"/>
              <a:gd name="connsiteY480" fmla="*/ 4199180 h 5068087"/>
              <a:gd name="connsiteX481" fmla="*/ 1694542 w 5539111"/>
              <a:gd name="connsiteY481" fmla="*/ 4203767 h 5068087"/>
              <a:gd name="connsiteX482" fmla="*/ 1692168 w 5539111"/>
              <a:gd name="connsiteY482" fmla="*/ 4212060 h 5068087"/>
              <a:gd name="connsiteX483" fmla="*/ 1687706 w 5539111"/>
              <a:gd name="connsiteY483" fmla="*/ 4223970 h 5068087"/>
              <a:gd name="connsiteX484" fmla="*/ 1676282 w 5539111"/>
              <a:gd name="connsiteY484" fmla="*/ 4227031 h 5068087"/>
              <a:gd name="connsiteX485" fmla="*/ 1647625 w 5539111"/>
              <a:gd name="connsiteY485" fmla="*/ 4314300 h 5068087"/>
              <a:gd name="connsiteX486" fmla="*/ 1617999 w 5539111"/>
              <a:gd name="connsiteY486" fmla="*/ 4386523 h 5068087"/>
              <a:gd name="connsiteX487" fmla="*/ 1556134 w 5539111"/>
              <a:gd name="connsiteY487" fmla="*/ 4418406 h 5068087"/>
              <a:gd name="connsiteX488" fmla="*/ 1543814 w 5539111"/>
              <a:gd name="connsiteY488" fmla="*/ 4389565 h 5068087"/>
              <a:gd name="connsiteX489" fmla="*/ 1550164 w 5539111"/>
              <a:gd name="connsiteY489" fmla="*/ 4361839 h 5068087"/>
              <a:gd name="connsiteX490" fmla="*/ 1564237 w 5539111"/>
              <a:gd name="connsiteY490" fmla="*/ 4345827 h 5068087"/>
              <a:gd name="connsiteX491" fmla="*/ 1578313 w 5539111"/>
              <a:gd name="connsiteY491" fmla="*/ 4329811 h 5068087"/>
              <a:gd name="connsiteX492" fmla="*/ 1587031 w 5539111"/>
              <a:gd name="connsiteY492" fmla="*/ 4293802 h 5068087"/>
              <a:gd name="connsiteX493" fmla="*/ 1588862 w 5539111"/>
              <a:gd name="connsiteY493" fmla="*/ 4232087 h 5068087"/>
              <a:gd name="connsiteX494" fmla="*/ 1573071 w 5539111"/>
              <a:gd name="connsiteY494" fmla="*/ 4167442 h 5068087"/>
              <a:gd name="connsiteX495" fmla="*/ 1534636 w 5539111"/>
              <a:gd name="connsiteY495" fmla="*/ 4121109 h 5068087"/>
              <a:gd name="connsiteX496" fmla="*/ 1511024 w 5539111"/>
              <a:gd name="connsiteY496" fmla="*/ 4124370 h 5068087"/>
              <a:gd name="connsiteX497" fmla="*/ 1459611 w 5539111"/>
              <a:gd name="connsiteY497" fmla="*/ 4138150 h 5068087"/>
              <a:gd name="connsiteX498" fmla="*/ 1405830 w 5539111"/>
              <a:gd name="connsiteY498" fmla="*/ 4160214 h 5068087"/>
              <a:gd name="connsiteX499" fmla="*/ 1373572 w 5539111"/>
              <a:gd name="connsiteY499" fmla="*/ 4182632 h 5068087"/>
              <a:gd name="connsiteX500" fmla="*/ 1341724 w 5539111"/>
              <a:gd name="connsiteY500" fmla="*/ 4229431 h 5068087"/>
              <a:gd name="connsiteX501" fmla="*/ 1302634 w 5539111"/>
              <a:gd name="connsiteY501" fmla="*/ 4272048 h 5068087"/>
              <a:gd name="connsiteX502" fmla="*/ 1309467 w 5539111"/>
              <a:gd name="connsiteY502" fmla="*/ 4251850 h 5068087"/>
              <a:gd name="connsiteX503" fmla="*/ 1361662 w 5539111"/>
              <a:gd name="connsiteY503" fmla="*/ 4178171 h 5068087"/>
              <a:gd name="connsiteX504" fmla="*/ 1392950 w 5539111"/>
              <a:gd name="connsiteY504" fmla="*/ 4140706 h 5068087"/>
              <a:gd name="connsiteX505" fmla="*/ 1400548 w 5539111"/>
              <a:gd name="connsiteY505" fmla="*/ 4123364 h 5068087"/>
              <a:gd name="connsiteX506" fmla="*/ 1410237 w 5539111"/>
              <a:gd name="connsiteY506" fmla="*/ 4102401 h 5068087"/>
              <a:gd name="connsiteX507" fmla="*/ 1423267 w 5539111"/>
              <a:gd name="connsiteY507" fmla="*/ 4088195 h 5068087"/>
              <a:gd name="connsiteX508" fmla="*/ 1432115 w 5539111"/>
              <a:gd name="connsiteY508" fmla="*/ 4081232 h 5068087"/>
              <a:gd name="connsiteX509" fmla="*/ 1438948 w 5539111"/>
              <a:gd name="connsiteY509" fmla="*/ 4061034 h 5068087"/>
              <a:gd name="connsiteX510" fmla="*/ 1441599 w 5539111"/>
              <a:gd name="connsiteY510" fmla="*/ 4048079 h 5068087"/>
              <a:gd name="connsiteX511" fmla="*/ 1456720 w 5539111"/>
              <a:gd name="connsiteY511" fmla="*/ 4030252 h 5068087"/>
              <a:gd name="connsiteX512" fmla="*/ 1467660 w 5539111"/>
              <a:gd name="connsiteY512" fmla="*/ 4019668 h 5068087"/>
              <a:gd name="connsiteX513" fmla="*/ 1475893 w 5539111"/>
              <a:gd name="connsiteY513" fmla="*/ 3976136 h 5068087"/>
              <a:gd name="connsiteX514" fmla="*/ 1463334 w 5539111"/>
              <a:gd name="connsiteY514" fmla="*/ 3945711 h 5068087"/>
              <a:gd name="connsiteX515" fmla="*/ 1374213 w 5539111"/>
              <a:gd name="connsiteY515" fmla="*/ 3922259 h 5068087"/>
              <a:gd name="connsiteX516" fmla="*/ 1300028 w 5539111"/>
              <a:gd name="connsiteY516" fmla="*/ 3925301 h 5068087"/>
              <a:gd name="connsiteX517" fmla="*/ 1240180 w 5539111"/>
              <a:gd name="connsiteY517" fmla="*/ 3970418 h 5068087"/>
              <a:gd name="connsiteX518" fmla="*/ 1220392 w 5539111"/>
              <a:gd name="connsiteY518" fmla="*/ 3987965 h 5068087"/>
              <a:gd name="connsiteX519" fmla="*/ 1197543 w 5539111"/>
              <a:gd name="connsiteY519" fmla="*/ 3994087 h 5068087"/>
              <a:gd name="connsiteX520" fmla="*/ 1194892 w 5539111"/>
              <a:gd name="connsiteY520" fmla="*/ 4007043 h 5068087"/>
              <a:gd name="connsiteX521" fmla="*/ 1192241 w 5539111"/>
              <a:gd name="connsiteY521" fmla="*/ 4019998 h 5068087"/>
              <a:gd name="connsiteX522" fmla="*/ 1190710 w 5539111"/>
              <a:gd name="connsiteY522" fmla="*/ 4014286 h 5068087"/>
              <a:gd name="connsiteX523" fmla="*/ 1179286 w 5539111"/>
              <a:gd name="connsiteY523" fmla="*/ 4017346 h 5068087"/>
              <a:gd name="connsiteX524" fmla="*/ 1180242 w 5539111"/>
              <a:gd name="connsiteY524" fmla="*/ 4020915 h 5068087"/>
              <a:gd name="connsiteX525" fmla="*/ 1172248 w 5539111"/>
              <a:gd name="connsiteY525" fmla="*/ 4025355 h 5068087"/>
              <a:gd name="connsiteX526" fmla="*/ 1147513 w 5539111"/>
              <a:gd name="connsiteY526" fmla="*/ 4047289 h 5068087"/>
              <a:gd name="connsiteX527" fmla="*/ 1101257 w 5539111"/>
              <a:gd name="connsiteY527" fmla="*/ 4068862 h 5068087"/>
              <a:gd name="connsiteX528" fmla="*/ 1099519 w 5539111"/>
              <a:gd name="connsiteY528" fmla="*/ 4050965 h 5068087"/>
              <a:gd name="connsiteX529" fmla="*/ 1107117 w 5539111"/>
              <a:gd name="connsiteY529" fmla="*/ 4033623 h 5068087"/>
              <a:gd name="connsiteX530" fmla="*/ 1140420 w 5539111"/>
              <a:gd name="connsiteY530" fmla="*/ 4009393 h 5068087"/>
              <a:gd name="connsiteX531" fmla="*/ 1176374 w 5539111"/>
              <a:gd name="connsiteY531" fmla="*/ 3972209 h 5068087"/>
              <a:gd name="connsiteX532" fmla="*/ 1182927 w 5539111"/>
              <a:gd name="connsiteY532" fmla="*/ 3956678 h 5068087"/>
              <a:gd name="connsiteX533" fmla="*/ 1189479 w 5539111"/>
              <a:gd name="connsiteY533" fmla="*/ 3941147 h 5068087"/>
              <a:gd name="connsiteX534" fmla="*/ 1199653 w 5539111"/>
              <a:gd name="connsiteY534" fmla="*/ 3927707 h 5068087"/>
              <a:gd name="connsiteX535" fmla="*/ 1209828 w 5539111"/>
              <a:gd name="connsiteY535" fmla="*/ 3914266 h 5068087"/>
              <a:gd name="connsiteX536" fmla="*/ 1209137 w 5539111"/>
              <a:gd name="connsiteY536" fmla="*/ 3894553 h 5068087"/>
              <a:gd name="connsiteX537" fmla="*/ 1191871 w 5539111"/>
              <a:gd name="connsiteY537" fmla="*/ 3870099 h 5068087"/>
              <a:gd name="connsiteX538" fmla="*/ 1191310 w 5539111"/>
              <a:gd name="connsiteY538" fmla="*/ 3879432 h 5068087"/>
              <a:gd name="connsiteX539" fmla="*/ 1162749 w 5539111"/>
              <a:gd name="connsiteY539" fmla="*/ 3887085 h 5068087"/>
              <a:gd name="connsiteX540" fmla="*/ 1145052 w 5539111"/>
              <a:gd name="connsiteY540" fmla="*/ 3901011 h 5068087"/>
              <a:gd name="connsiteX541" fmla="*/ 1151885 w 5539111"/>
              <a:gd name="connsiteY541" fmla="*/ 3880813 h 5068087"/>
              <a:gd name="connsiteX542" fmla="*/ 1183377 w 5539111"/>
              <a:gd name="connsiteY542" fmla="*/ 3855538 h 5068087"/>
              <a:gd name="connsiteX543" fmla="*/ 1225734 w 5539111"/>
              <a:gd name="connsiteY543" fmla="*/ 3836535 h 5068087"/>
              <a:gd name="connsiteX544" fmla="*/ 1202215 w 5539111"/>
              <a:gd name="connsiteY544" fmla="*/ 3760185 h 5068087"/>
              <a:gd name="connsiteX545" fmla="*/ 1166336 w 5539111"/>
              <a:gd name="connsiteY545" fmla="*/ 3780513 h 5068087"/>
              <a:gd name="connsiteX546" fmla="*/ 1096873 w 5539111"/>
              <a:gd name="connsiteY546" fmla="*/ 3829737 h 5068087"/>
              <a:gd name="connsiteX547" fmla="*/ 1025603 w 5539111"/>
              <a:gd name="connsiteY547" fmla="*/ 3877912 h 5068087"/>
              <a:gd name="connsiteX548" fmla="*/ 980667 w 5539111"/>
              <a:gd name="connsiteY548" fmla="*/ 3893017 h 5068087"/>
              <a:gd name="connsiteX549" fmla="*/ 973014 w 5539111"/>
              <a:gd name="connsiteY549" fmla="*/ 3864456 h 5068087"/>
              <a:gd name="connsiteX550" fmla="*/ 992802 w 5539111"/>
              <a:gd name="connsiteY550" fmla="*/ 3846909 h 5068087"/>
              <a:gd name="connsiteX551" fmla="*/ 1017182 w 5539111"/>
              <a:gd name="connsiteY551" fmla="*/ 3846499 h 5068087"/>
              <a:gd name="connsiteX552" fmla="*/ 1013560 w 5539111"/>
              <a:gd name="connsiteY552" fmla="*/ 3844408 h 5068087"/>
              <a:gd name="connsiteX553" fmla="*/ 1035644 w 5539111"/>
              <a:gd name="connsiteY553" fmla="*/ 3835429 h 5068087"/>
              <a:gd name="connsiteX554" fmla="*/ 1088660 w 5539111"/>
              <a:gd name="connsiteY554" fmla="*/ 3810510 h 5068087"/>
              <a:gd name="connsiteX555" fmla="*/ 1149759 w 5539111"/>
              <a:gd name="connsiteY555" fmla="*/ 3775771 h 5068087"/>
              <a:gd name="connsiteX556" fmla="*/ 1190386 w 5539111"/>
              <a:gd name="connsiteY556" fmla="*/ 3737222 h 5068087"/>
              <a:gd name="connsiteX557" fmla="*/ 1190680 w 5539111"/>
              <a:gd name="connsiteY557" fmla="*/ 3671440 h 5068087"/>
              <a:gd name="connsiteX558" fmla="*/ 1177950 w 5539111"/>
              <a:gd name="connsiteY558" fmla="*/ 3618219 h 5068087"/>
              <a:gd name="connsiteX559" fmla="*/ 1147524 w 5539111"/>
              <a:gd name="connsiteY559" fmla="*/ 3578923 h 5068087"/>
              <a:gd name="connsiteX560" fmla="*/ 1110264 w 5539111"/>
              <a:gd name="connsiteY560" fmla="*/ 3559825 h 5068087"/>
              <a:gd name="connsiteX561" fmla="*/ 1073004 w 5539111"/>
              <a:gd name="connsiteY561" fmla="*/ 3540728 h 5068087"/>
              <a:gd name="connsiteX562" fmla="*/ 1065911 w 5539111"/>
              <a:gd name="connsiteY562" fmla="*/ 3502833 h 5068087"/>
              <a:gd name="connsiteX563" fmla="*/ 1105972 w 5539111"/>
              <a:gd name="connsiteY563" fmla="*/ 3475262 h 5068087"/>
              <a:gd name="connsiteX564" fmla="*/ 1149655 w 5539111"/>
              <a:gd name="connsiteY564" fmla="*/ 3449782 h 5068087"/>
              <a:gd name="connsiteX565" fmla="*/ 1144503 w 5539111"/>
              <a:gd name="connsiteY565" fmla="*/ 3441979 h 5068087"/>
              <a:gd name="connsiteX566" fmla="*/ 1132518 w 5539111"/>
              <a:gd name="connsiteY566" fmla="*/ 3454374 h 5068087"/>
              <a:gd name="connsiteX567" fmla="*/ 1135169 w 5539111"/>
              <a:gd name="connsiteY567" fmla="*/ 3441419 h 5068087"/>
              <a:gd name="connsiteX568" fmla="*/ 1139351 w 5539111"/>
              <a:gd name="connsiteY568" fmla="*/ 3434176 h 5068087"/>
              <a:gd name="connsiteX569" fmla="*/ 1153836 w 5539111"/>
              <a:gd name="connsiteY569" fmla="*/ 3442539 h 5068087"/>
              <a:gd name="connsiteX570" fmla="*/ 1161790 w 5539111"/>
              <a:gd name="connsiteY570" fmla="*/ 3403674 h 5068087"/>
              <a:gd name="connsiteX571" fmla="*/ 1146613 w 5539111"/>
              <a:gd name="connsiteY571" fmla="*/ 3375598 h 5068087"/>
              <a:gd name="connsiteX572" fmla="*/ 1126210 w 5539111"/>
              <a:gd name="connsiteY572" fmla="*/ 3356575 h 5068087"/>
              <a:gd name="connsiteX573" fmla="*/ 1118482 w 5539111"/>
              <a:gd name="connsiteY573" fmla="*/ 3344871 h 5068087"/>
              <a:gd name="connsiteX574" fmla="*/ 1092572 w 5539111"/>
              <a:gd name="connsiteY574" fmla="*/ 3339568 h 5068087"/>
              <a:gd name="connsiteX575" fmla="*/ 1091602 w 5539111"/>
              <a:gd name="connsiteY575" fmla="*/ 3324522 h 5068087"/>
              <a:gd name="connsiteX576" fmla="*/ 1067017 w 5539111"/>
              <a:gd name="connsiteY576" fmla="*/ 3312743 h 5068087"/>
              <a:gd name="connsiteX577" fmla="*/ 1040342 w 5539111"/>
              <a:gd name="connsiteY577" fmla="*/ 3304584 h 5068087"/>
              <a:gd name="connsiteX578" fmla="*/ 993188 w 5539111"/>
              <a:gd name="connsiteY578" fmla="*/ 3294260 h 5068087"/>
              <a:gd name="connsiteX579" fmla="*/ 909260 w 5539111"/>
              <a:gd name="connsiteY579" fmla="*/ 3272361 h 5068087"/>
              <a:gd name="connsiteX580" fmla="*/ 954678 w 5539111"/>
              <a:gd name="connsiteY580" fmla="*/ 3264784 h 5068087"/>
              <a:gd name="connsiteX581" fmla="*/ 1027667 w 5539111"/>
              <a:gd name="connsiteY581" fmla="*/ 3297267 h 5068087"/>
              <a:gd name="connsiteX582" fmla="*/ 1107693 w 5539111"/>
              <a:gd name="connsiteY582" fmla="*/ 3321741 h 5068087"/>
              <a:gd name="connsiteX583" fmla="*/ 1166422 w 5539111"/>
              <a:gd name="connsiteY583" fmla="*/ 3295291 h 5068087"/>
              <a:gd name="connsiteX584" fmla="*/ 1167337 w 5539111"/>
              <a:gd name="connsiteY584" fmla="*/ 3264434 h 5068087"/>
              <a:gd name="connsiteX585" fmla="*/ 1174525 w 5539111"/>
              <a:gd name="connsiteY585" fmla="*/ 3222712 h 5068087"/>
              <a:gd name="connsiteX586" fmla="*/ 1211319 w 5539111"/>
              <a:gd name="connsiteY586" fmla="*/ 3171527 h 5068087"/>
              <a:gd name="connsiteX587" fmla="*/ 1225115 w 5539111"/>
              <a:gd name="connsiteY587" fmla="*/ 3160178 h 5068087"/>
              <a:gd name="connsiteX588" fmla="*/ 1229857 w 5539111"/>
              <a:gd name="connsiteY588" fmla="*/ 3143601 h 5068087"/>
              <a:gd name="connsiteX589" fmla="*/ 1234599 w 5539111"/>
              <a:gd name="connsiteY589" fmla="*/ 3127024 h 5068087"/>
              <a:gd name="connsiteX590" fmla="*/ 1252576 w 5539111"/>
              <a:gd name="connsiteY590" fmla="*/ 3108432 h 5068087"/>
              <a:gd name="connsiteX591" fmla="*/ 1268462 w 5539111"/>
              <a:gd name="connsiteY591" fmla="*/ 3093461 h 5068087"/>
              <a:gd name="connsiteX592" fmla="*/ 1270703 w 5539111"/>
              <a:gd name="connsiteY592" fmla="*/ 3056127 h 5068087"/>
              <a:gd name="connsiteX593" fmla="*/ 1246474 w 5539111"/>
              <a:gd name="connsiteY593" fmla="*/ 3022823 h 5068087"/>
              <a:gd name="connsiteX594" fmla="*/ 1222094 w 5539111"/>
              <a:gd name="connsiteY594" fmla="*/ 3023233 h 5068087"/>
              <a:gd name="connsiteX595" fmla="*/ 1206487 w 5539111"/>
              <a:gd name="connsiteY595" fmla="*/ 3033537 h 5068087"/>
              <a:gd name="connsiteX596" fmla="*/ 1185169 w 5539111"/>
              <a:gd name="connsiteY596" fmla="*/ 3045372 h 5068087"/>
              <a:gd name="connsiteX597" fmla="*/ 1150411 w 5539111"/>
              <a:gd name="connsiteY597" fmla="*/ 3047033 h 5068087"/>
              <a:gd name="connsiteX598" fmla="*/ 1109379 w 5539111"/>
              <a:gd name="connsiteY598" fmla="*/ 3059557 h 5068087"/>
              <a:gd name="connsiteX599" fmla="*/ 1067152 w 5539111"/>
              <a:gd name="connsiteY599" fmla="*/ 3107606 h 5068087"/>
              <a:gd name="connsiteX600" fmla="*/ 1069243 w 5539111"/>
              <a:gd name="connsiteY600" fmla="*/ 3103985 h 5068087"/>
              <a:gd name="connsiteX601" fmla="*/ 1036220 w 5539111"/>
              <a:gd name="connsiteY601" fmla="*/ 3123548 h 5068087"/>
              <a:gd name="connsiteX602" fmla="*/ 950256 w 5539111"/>
              <a:gd name="connsiteY602" fmla="*/ 3151173 h 5068087"/>
              <a:gd name="connsiteX603" fmla="*/ 934165 w 5539111"/>
              <a:gd name="connsiteY603" fmla="*/ 3153954 h 5068087"/>
              <a:gd name="connsiteX604" fmla="*/ 885611 w 5539111"/>
              <a:gd name="connsiteY604" fmla="*/ 3166965 h 5068087"/>
              <a:gd name="connsiteX605" fmla="*/ 831829 w 5539111"/>
              <a:gd name="connsiteY605" fmla="*/ 3189028 h 5068087"/>
              <a:gd name="connsiteX606" fmla="*/ 794344 w 5539111"/>
              <a:gd name="connsiteY606" fmla="*/ 3220501 h 5068087"/>
              <a:gd name="connsiteX607" fmla="*/ 747526 w 5539111"/>
              <a:gd name="connsiteY607" fmla="*/ 3251413 h 5068087"/>
              <a:gd name="connsiteX608" fmla="*/ 717434 w 5539111"/>
              <a:gd name="connsiteY608" fmla="*/ 3253353 h 5068087"/>
              <a:gd name="connsiteX609" fmla="*/ 695350 w 5539111"/>
              <a:gd name="connsiteY609" fmla="*/ 3262332 h 5068087"/>
              <a:gd name="connsiteX610" fmla="*/ 650137 w 5539111"/>
              <a:gd name="connsiteY610" fmla="*/ 3282100 h 5068087"/>
              <a:gd name="connsiteX611" fmla="*/ 602833 w 5539111"/>
              <a:gd name="connsiteY611" fmla="*/ 3305489 h 5068087"/>
              <a:gd name="connsiteX612" fmla="*/ 572386 w 5539111"/>
              <a:gd name="connsiteY612" fmla="*/ 3328953 h 5068087"/>
              <a:gd name="connsiteX613" fmla="*/ 560142 w 5539111"/>
              <a:gd name="connsiteY613" fmla="*/ 3283255 h 5068087"/>
              <a:gd name="connsiteX614" fmla="*/ 580415 w 5539111"/>
              <a:gd name="connsiteY614" fmla="*/ 3273231 h 5068087"/>
              <a:gd name="connsiteX615" fmla="*/ 620475 w 5539111"/>
              <a:gd name="connsiteY615" fmla="*/ 3245660 h 5068087"/>
              <a:gd name="connsiteX616" fmla="*/ 668059 w 5539111"/>
              <a:gd name="connsiteY616" fmla="*/ 3217604 h 5068087"/>
              <a:gd name="connsiteX617" fmla="*/ 714523 w 5539111"/>
              <a:gd name="connsiteY617" fmla="*/ 3208216 h 5068087"/>
              <a:gd name="connsiteX618" fmla="*/ 714803 w 5539111"/>
              <a:gd name="connsiteY618" fmla="*/ 3203549 h 5068087"/>
              <a:gd name="connsiteX619" fmla="*/ 715083 w 5539111"/>
              <a:gd name="connsiteY619" fmla="*/ 3198882 h 5068087"/>
              <a:gd name="connsiteX620" fmla="*/ 724697 w 5539111"/>
              <a:gd name="connsiteY620" fmla="*/ 3194775 h 5068087"/>
              <a:gd name="connsiteX621" fmla="*/ 734311 w 5539111"/>
              <a:gd name="connsiteY621" fmla="*/ 3190669 h 5068087"/>
              <a:gd name="connsiteX622" fmla="*/ 734871 w 5539111"/>
              <a:gd name="connsiteY622" fmla="*/ 3181335 h 5068087"/>
              <a:gd name="connsiteX623" fmla="*/ 740863 w 5539111"/>
              <a:gd name="connsiteY623" fmla="*/ 3175138 h 5068087"/>
              <a:gd name="connsiteX624" fmla="*/ 782100 w 5539111"/>
              <a:gd name="connsiteY624" fmla="*/ 3174802 h 5068087"/>
              <a:gd name="connsiteX625" fmla="*/ 796380 w 5539111"/>
              <a:gd name="connsiteY625" fmla="*/ 3170976 h 5068087"/>
              <a:gd name="connsiteX626" fmla="*/ 830934 w 5539111"/>
              <a:gd name="connsiteY626" fmla="*/ 3157126 h 5068087"/>
              <a:gd name="connsiteX627" fmla="*/ 873571 w 5539111"/>
              <a:gd name="connsiteY627" fmla="*/ 3133456 h 5068087"/>
              <a:gd name="connsiteX628" fmla="*/ 908480 w 5539111"/>
              <a:gd name="connsiteY628" fmla="*/ 3098082 h 5068087"/>
              <a:gd name="connsiteX629" fmla="*/ 922555 w 5539111"/>
              <a:gd name="connsiteY629" fmla="*/ 3082066 h 5068087"/>
              <a:gd name="connsiteX630" fmla="*/ 966723 w 5539111"/>
              <a:gd name="connsiteY630" fmla="*/ 3064109 h 5068087"/>
              <a:gd name="connsiteX631" fmla="*/ 963102 w 5539111"/>
              <a:gd name="connsiteY631" fmla="*/ 3062018 h 5068087"/>
              <a:gd name="connsiteX632" fmla="*/ 982609 w 5539111"/>
              <a:gd name="connsiteY632" fmla="*/ 3049138 h 5068087"/>
              <a:gd name="connsiteX633" fmla="*/ 1025246 w 5539111"/>
              <a:gd name="connsiteY633" fmla="*/ 3025469 h 5068087"/>
              <a:gd name="connsiteX634" fmla="*/ 1074156 w 5539111"/>
              <a:gd name="connsiteY634" fmla="*/ 2990935 h 5068087"/>
              <a:gd name="connsiteX635" fmla="*/ 1112481 w 5539111"/>
              <a:gd name="connsiteY635" fmla="*/ 2945462 h 5068087"/>
              <a:gd name="connsiteX636" fmla="*/ 1134229 w 5539111"/>
              <a:gd name="connsiteY636" fmla="*/ 2895248 h 5068087"/>
              <a:gd name="connsiteX637" fmla="*/ 1115992 w 5539111"/>
              <a:gd name="connsiteY637" fmla="*/ 2855747 h 5068087"/>
              <a:gd name="connsiteX638" fmla="*/ 1070649 w 5539111"/>
              <a:gd name="connsiteY638" fmla="*/ 2846468 h 5068087"/>
              <a:gd name="connsiteX639" fmla="*/ 1024951 w 5539111"/>
              <a:gd name="connsiteY639" fmla="*/ 2858713 h 5068087"/>
              <a:gd name="connsiteX640" fmla="*/ 988307 w 5539111"/>
              <a:gd name="connsiteY640" fmla="*/ 2876185 h 5068087"/>
              <a:gd name="connsiteX641" fmla="*/ 970124 w 5539111"/>
              <a:gd name="connsiteY641" fmla="*/ 2882587 h 5068087"/>
              <a:gd name="connsiteX642" fmla="*/ 961631 w 5539111"/>
              <a:gd name="connsiteY642" fmla="*/ 2868026 h 5068087"/>
              <a:gd name="connsiteX643" fmla="*/ 962471 w 5539111"/>
              <a:gd name="connsiteY643" fmla="*/ 2854026 h 5068087"/>
              <a:gd name="connsiteX644" fmla="*/ 996820 w 5539111"/>
              <a:gd name="connsiteY644" fmla="*/ 2827986 h 5068087"/>
              <a:gd name="connsiteX645" fmla="*/ 1043003 w 5539111"/>
              <a:gd name="connsiteY645" fmla="*/ 2823264 h 5068087"/>
              <a:gd name="connsiteX646" fmla="*/ 1091277 w 5539111"/>
              <a:gd name="connsiteY646" fmla="*/ 2814921 h 5068087"/>
              <a:gd name="connsiteX647" fmla="*/ 1131899 w 5539111"/>
              <a:gd name="connsiteY647" fmla="*/ 2778016 h 5068087"/>
              <a:gd name="connsiteX648" fmla="*/ 1135745 w 5539111"/>
              <a:gd name="connsiteY648" fmla="*/ 2729537 h 5068087"/>
              <a:gd name="connsiteX649" fmla="*/ 1101697 w 5539111"/>
              <a:gd name="connsiteY649" fmla="*/ 2688151 h 5068087"/>
              <a:gd name="connsiteX650" fmla="*/ 1065407 w 5539111"/>
              <a:gd name="connsiteY650" fmla="*/ 2684099 h 5068087"/>
              <a:gd name="connsiteX651" fmla="*/ 1024376 w 5539111"/>
              <a:gd name="connsiteY651" fmla="*/ 2696624 h 5068087"/>
              <a:gd name="connsiteX652" fmla="*/ 977913 w 5539111"/>
              <a:gd name="connsiteY652" fmla="*/ 2706013 h 5068087"/>
              <a:gd name="connsiteX653" fmla="*/ 926857 w 5539111"/>
              <a:gd name="connsiteY653" fmla="*/ 2698264 h 5068087"/>
              <a:gd name="connsiteX654" fmla="*/ 950827 w 5539111"/>
              <a:gd name="connsiteY654" fmla="*/ 2673474 h 5068087"/>
              <a:gd name="connsiteX655" fmla="*/ 979949 w 5539111"/>
              <a:gd name="connsiteY655" fmla="*/ 2656488 h 5068087"/>
              <a:gd name="connsiteX656" fmla="*/ 931750 w 5539111"/>
              <a:gd name="connsiteY656" fmla="*/ 2647974 h 5068087"/>
              <a:gd name="connsiteX657" fmla="*/ 881460 w 5539111"/>
              <a:gd name="connsiteY657" fmla="*/ 2643082 h 5068087"/>
              <a:gd name="connsiteX658" fmla="*/ 883701 w 5539111"/>
              <a:gd name="connsiteY658" fmla="*/ 2605748 h 5068087"/>
              <a:gd name="connsiteX659" fmla="*/ 877578 w 5539111"/>
              <a:gd name="connsiteY659" fmla="*/ 2582899 h 5068087"/>
              <a:gd name="connsiteX660" fmla="*/ 906139 w 5539111"/>
              <a:gd name="connsiteY660" fmla="*/ 2575246 h 5068087"/>
              <a:gd name="connsiteX661" fmla="*/ 959921 w 5539111"/>
              <a:gd name="connsiteY661" fmla="*/ 2553182 h 5068087"/>
              <a:gd name="connsiteX662" fmla="*/ 1011891 w 5539111"/>
              <a:gd name="connsiteY662" fmla="*/ 2530073 h 5068087"/>
              <a:gd name="connsiteX663" fmla="*/ 1035021 w 5539111"/>
              <a:gd name="connsiteY663" fmla="*/ 2519284 h 5068087"/>
              <a:gd name="connsiteX664" fmla="*/ 1038642 w 5539111"/>
              <a:gd name="connsiteY664" fmla="*/ 2521374 h 5068087"/>
              <a:gd name="connsiteX665" fmla="*/ 1051187 w 5539111"/>
              <a:gd name="connsiteY665" fmla="*/ 2499646 h 5068087"/>
              <a:gd name="connsiteX666" fmla="*/ 1055335 w 5539111"/>
              <a:gd name="connsiteY666" fmla="*/ 2499892 h 5068087"/>
              <a:gd name="connsiteX667" fmla="*/ 1059550 w 5539111"/>
              <a:gd name="connsiteY667" fmla="*/ 2485160 h 5068087"/>
              <a:gd name="connsiteX668" fmla="*/ 1064292 w 5539111"/>
              <a:gd name="connsiteY668" fmla="*/ 2468583 h 5068087"/>
              <a:gd name="connsiteX669" fmla="*/ 1058580 w 5539111"/>
              <a:gd name="connsiteY669" fmla="*/ 2470114 h 5068087"/>
              <a:gd name="connsiteX670" fmla="*/ 1062837 w 5539111"/>
              <a:gd name="connsiteY670" fmla="*/ 2446014 h 5068087"/>
              <a:gd name="connsiteX671" fmla="*/ 1062016 w 5539111"/>
              <a:gd name="connsiteY671" fmla="*/ 2397255 h 5068087"/>
              <a:gd name="connsiteX672" fmla="*/ 1044900 w 5539111"/>
              <a:gd name="connsiteY672" fmla="*/ 2339087 h 5068087"/>
              <a:gd name="connsiteX673" fmla="*/ 1001798 w 5539111"/>
              <a:gd name="connsiteY673" fmla="*/ 2292474 h 5068087"/>
              <a:gd name="connsiteX674" fmla="*/ 989888 w 5539111"/>
              <a:gd name="connsiteY674" fmla="*/ 2288012 h 5068087"/>
              <a:gd name="connsiteX675" fmla="*/ 977979 w 5539111"/>
              <a:gd name="connsiteY675" fmla="*/ 2283550 h 5068087"/>
              <a:gd name="connsiteX676" fmla="*/ 968440 w 5539111"/>
              <a:gd name="connsiteY676" fmla="*/ 2270800 h 5068087"/>
              <a:gd name="connsiteX677" fmla="*/ 955280 w 5539111"/>
              <a:gd name="connsiteY677" fmla="*/ 2255959 h 5068087"/>
              <a:gd name="connsiteX678" fmla="*/ 927839 w 5539111"/>
              <a:gd name="connsiteY678" fmla="*/ 2244944 h 5068087"/>
              <a:gd name="connsiteX679" fmla="*/ 904019 w 5539111"/>
              <a:gd name="connsiteY679" fmla="*/ 2236021 h 5068087"/>
              <a:gd name="connsiteX680" fmla="*/ 884382 w 5539111"/>
              <a:gd name="connsiteY680" fmla="*/ 2219854 h 5068087"/>
              <a:gd name="connsiteX681" fmla="*/ 850668 w 5539111"/>
              <a:gd name="connsiteY681" fmla="*/ 2219705 h 5068087"/>
              <a:gd name="connsiteX682" fmla="*/ 771967 w 5539111"/>
              <a:gd name="connsiteY682" fmla="*/ 2188752 h 5068087"/>
              <a:gd name="connsiteX683" fmla="*/ 713334 w 5539111"/>
              <a:gd name="connsiteY683" fmla="*/ 2135586 h 5068087"/>
              <a:gd name="connsiteX684" fmla="*/ 714474 w 5539111"/>
              <a:gd name="connsiteY684" fmla="*/ 2054159 h 5068087"/>
              <a:gd name="connsiteX685" fmla="*/ 748263 w 5539111"/>
              <a:gd name="connsiteY685" fmla="*/ 2037452 h 5068087"/>
              <a:gd name="connsiteX686" fmla="*/ 796462 w 5539111"/>
              <a:gd name="connsiteY686" fmla="*/ 2045966 h 5068087"/>
              <a:gd name="connsiteX687" fmla="*/ 841525 w 5539111"/>
              <a:gd name="connsiteY687" fmla="*/ 2059911 h 5068087"/>
              <a:gd name="connsiteX688" fmla="*/ 865904 w 5539111"/>
              <a:gd name="connsiteY688" fmla="*/ 2059501 h 5068087"/>
              <a:gd name="connsiteX689" fmla="*/ 930680 w 5539111"/>
              <a:gd name="connsiteY689" fmla="*/ 2072756 h 5068087"/>
              <a:gd name="connsiteX690" fmla="*/ 959241 w 5539111"/>
              <a:gd name="connsiteY690" fmla="*/ 2065104 h 5068087"/>
              <a:gd name="connsiteX691" fmla="*/ 970591 w 5539111"/>
              <a:gd name="connsiteY691" fmla="*/ 2078899 h 5068087"/>
              <a:gd name="connsiteX692" fmla="*/ 989183 w 5539111"/>
              <a:gd name="connsiteY692" fmla="*/ 2096876 h 5068087"/>
              <a:gd name="connsiteX693" fmla="*/ 996706 w 5539111"/>
              <a:gd name="connsiteY693" fmla="*/ 2096391 h 5068087"/>
              <a:gd name="connsiteX694" fmla="*/ 1018715 w 5539111"/>
              <a:gd name="connsiteY694" fmla="*/ 2104269 h 5068087"/>
              <a:gd name="connsiteX695" fmla="*/ 1047276 w 5539111"/>
              <a:gd name="connsiteY695" fmla="*/ 2096616 h 5068087"/>
              <a:gd name="connsiteX696" fmla="*/ 1102513 w 5539111"/>
              <a:gd name="connsiteY696" fmla="*/ 2097122 h 5068087"/>
              <a:gd name="connsiteX697" fmla="*/ 1158795 w 5539111"/>
              <a:gd name="connsiteY697" fmla="*/ 2095816 h 5068087"/>
              <a:gd name="connsiteX698" fmla="*/ 1179431 w 5539111"/>
              <a:gd name="connsiteY698" fmla="*/ 2091432 h 5068087"/>
              <a:gd name="connsiteX699" fmla="*/ 1188413 w 5539111"/>
              <a:gd name="connsiteY699" fmla="*/ 2084369 h 5068087"/>
              <a:gd name="connsiteX700" fmla="*/ 1188477 w 5539111"/>
              <a:gd name="connsiteY700" fmla="*/ 2069496 h 5068087"/>
              <a:gd name="connsiteX701" fmla="*/ 1187097 w 5539111"/>
              <a:gd name="connsiteY701" fmla="*/ 2030070 h 5068087"/>
              <a:gd name="connsiteX702" fmla="*/ 1180284 w 5539111"/>
              <a:gd name="connsiteY702" fmla="*/ 1987508 h 5068087"/>
              <a:gd name="connsiteX703" fmla="*/ 1167684 w 5539111"/>
              <a:gd name="connsiteY703" fmla="*/ 1963334 h 5068087"/>
              <a:gd name="connsiteX704" fmla="*/ 1153964 w 5539111"/>
              <a:gd name="connsiteY704" fmla="*/ 1957826 h 5068087"/>
              <a:gd name="connsiteX705" fmla="*/ 1140243 w 5539111"/>
              <a:gd name="connsiteY705" fmla="*/ 1952319 h 5068087"/>
              <a:gd name="connsiteX706" fmla="*/ 1127848 w 5539111"/>
              <a:gd name="connsiteY706" fmla="*/ 1940334 h 5068087"/>
              <a:gd name="connsiteX707" fmla="*/ 1119280 w 5539111"/>
              <a:gd name="connsiteY707" fmla="*/ 1942630 h 5068087"/>
              <a:gd name="connsiteX708" fmla="*/ 1114333 w 5539111"/>
              <a:gd name="connsiteY708" fmla="*/ 1947017 h 5068087"/>
              <a:gd name="connsiteX709" fmla="*/ 1113363 w 5539111"/>
              <a:gd name="connsiteY709" fmla="*/ 1931971 h 5068087"/>
              <a:gd name="connsiteX710" fmla="*/ 1031600 w 5539111"/>
              <a:gd name="connsiteY710" fmla="*/ 1889594 h 5068087"/>
              <a:gd name="connsiteX711" fmla="*/ 956521 w 5539111"/>
              <a:gd name="connsiteY711" fmla="*/ 1860733 h 5068087"/>
              <a:gd name="connsiteX712" fmla="*/ 990514 w 5539111"/>
              <a:gd name="connsiteY712" fmla="*/ 1856216 h 5068087"/>
              <a:gd name="connsiteX713" fmla="*/ 1048737 w 5539111"/>
              <a:gd name="connsiteY713" fmla="*/ 1885003 h 5068087"/>
              <a:gd name="connsiteX714" fmla="*/ 1083906 w 5539111"/>
              <a:gd name="connsiteY714" fmla="*/ 1907721 h 5068087"/>
              <a:gd name="connsiteX715" fmla="*/ 1119075 w 5539111"/>
              <a:gd name="connsiteY715" fmla="*/ 1930440 h 5068087"/>
              <a:gd name="connsiteX716" fmla="*/ 1199306 w 5539111"/>
              <a:gd name="connsiteY716" fmla="*/ 1967105 h 5068087"/>
              <a:gd name="connsiteX717" fmla="*/ 1207520 w 5539111"/>
              <a:gd name="connsiteY717" fmla="*/ 1986333 h 5068087"/>
              <a:gd name="connsiteX718" fmla="*/ 1249036 w 5539111"/>
              <a:gd name="connsiteY718" fmla="*/ 1981331 h 5068087"/>
              <a:gd name="connsiteX719" fmla="*/ 1269384 w 5539111"/>
              <a:gd name="connsiteY719" fmla="*/ 1954450 h 5068087"/>
              <a:gd name="connsiteX720" fmla="*/ 1286616 w 5539111"/>
              <a:gd name="connsiteY720" fmla="*/ 1870242 h 5068087"/>
              <a:gd name="connsiteX721" fmla="*/ 1247976 w 5539111"/>
              <a:gd name="connsiteY721" fmla="*/ 1811719 h 5068087"/>
              <a:gd name="connsiteX722" fmla="*/ 1202018 w 5539111"/>
              <a:gd name="connsiteY722" fmla="*/ 1765871 h 5068087"/>
              <a:gd name="connsiteX723" fmla="*/ 1197296 w 5539111"/>
              <a:gd name="connsiteY723" fmla="*/ 1719687 h 5068087"/>
              <a:gd name="connsiteX724" fmla="*/ 1237282 w 5539111"/>
              <a:gd name="connsiteY724" fmla="*/ 1708973 h 5068087"/>
              <a:gd name="connsiteX725" fmla="*/ 1278088 w 5539111"/>
              <a:gd name="connsiteY725" fmla="*/ 1747018 h 5068087"/>
              <a:gd name="connsiteX726" fmla="*/ 1322516 w 5539111"/>
              <a:gd name="connsiteY726" fmla="*/ 1787154 h 5068087"/>
              <a:gd name="connsiteX727" fmla="*/ 1372806 w 5539111"/>
              <a:gd name="connsiteY727" fmla="*/ 1792046 h 5068087"/>
              <a:gd name="connsiteX728" fmla="*/ 1406669 w 5539111"/>
              <a:gd name="connsiteY728" fmla="*/ 1758483 h 5068087"/>
              <a:gd name="connsiteX729" fmla="*/ 1404653 w 5539111"/>
              <a:gd name="connsiteY729" fmla="*/ 1745248 h 5068087"/>
              <a:gd name="connsiteX730" fmla="*/ 1402637 w 5539111"/>
              <a:gd name="connsiteY730" fmla="*/ 1732013 h 5068087"/>
              <a:gd name="connsiteX731" fmla="*/ 1407454 w 5539111"/>
              <a:gd name="connsiteY731" fmla="*/ 1698579 h 5068087"/>
              <a:gd name="connsiteX732" fmla="*/ 1391513 w 5539111"/>
              <a:gd name="connsiteY732" fmla="*/ 1667647 h 5068087"/>
              <a:gd name="connsiteX733" fmla="*/ 1375572 w 5539111"/>
              <a:gd name="connsiteY733" fmla="*/ 1636715 h 5068087"/>
              <a:gd name="connsiteX734" fmla="*/ 1382480 w 5539111"/>
              <a:gd name="connsiteY734" fmla="*/ 1599660 h 5068087"/>
              <a:gd name="connsiteX735" fmla="*/ 1391608 w 5539111"/>
              <a:gd name="connsiteY735" fmla="*/ 1588031 h 5068087"/>
              <a:gd name="connsiteX736" fmla="*/ 1400737 w 5539111"/>
              <a:gd name="connsiteY736" fmla="*/ 1576401 h 5068087"/>
              <a:gd name="connsiteX737" fmla="*/ 1401857 w 5539111"/>
              <a:gd name="connsiteY737" fmla="*/ 1557734 h 5068087"/>
              <a:gd name="connsiteX738" fmla="*/ 1403408 w 5539111"/>
              <a:gd name="connsiteY738" fmla="*/ 1500686 h 5068087"/>
              <a:gd name="connsiteX739" fmla="*/ 1393889 w 5539111"/>
              <a:gd name="connsiteY739" fmla="*/ 1425176 h 5068087"/>
              <a:gd name="connsiteX740" fmla="*/ 1363893 w 5539111"/>
              <a:gd name="connsiteY740" fmla="*/ 1347500 h 5068087"/>
              <a:gd name="connsiteX741" fmla="*/ 1436492 w 5539111"/>
              <a:gd name="connsiteY741" fmla="*/ 1292844 h 5068087"/>
              <a:gd name="connsiteX742" fmla="*/ 1508790 w 5539111"/>
              <a:gd name="connsiteY742" fmla="*/ 1305614 h 5068087"/>
              <a:gd name="connsiteX743" fmla="*/ 1559340 w 5539111"/>
              <a:gd name="connsiteY743" fmla="*/ 1368599 h 5068087"/>
              <a:gd name="connsiteX744" fmla="*/ 1599026 w 5539111"/>
              <a:gd name="connsiteY744" fmla="*/ 1425312 h 5068087"/>
              <a:gd name="connsiteX745" fmla="*/ 1634830 w 5539111"/>
              <a:gd name="connsiteY745" fmla="*/ 1421840 h 5068087"/>
              <a:gd name="connsiteX746" fmla="*/ 1639292 w 5539111"/>
              <a:gd name="connsiteY746" fmla="*/ 1409930 h 5068087"/>
              <a:gd name="connsiteX747" fmla="*/ 1643753 w 5539111"/>
              <a:gd name="connsiteY747" fmla="*/ 1398021 h 5068087"/>
              <a:gd name="connsiteX748" fmla="*/ 1679558 w 5539111"/>
              <a:gd name="connsiteY748" fmla="*/ 1394550 h 5068087"/>
              <a:gd name="connsiteX749" fmla="*/ 1703992 w 5539111"/>
              <a:gd name="connsiteY749" fmla="*/ 1440042 h 5068087"/>
              <a:gd name="connsiteX750" fmla="*/ 1734139 w 5539111"/>
              <a:gd name="connsiteY750" fmla="*/ 1484005 h 5068087"/>
              <a:gd name="connsiteX751" fmla="*/ 1745133 w 5539111"/>
              <a:gd name="connsiteY751" fmla="*/ 1519324 h 5068087"/>
              <a:gd name="connsiteX752" fmla="*/ 1792342 w 5539111"/>
              <a:gd name="connsiteY752" fmla="*/ 1575551 h 5068087"/>
              <a:gd name="connsiteX753" fmla="*/ 1824525 w 5539111"/>
              <a:gd name="connsiteY753" fmla="*/ 1569989 h 5068087"/>
              <a:gd name="connsiteX754" fmla="*/ 1850025 w 5539111"/>
              <a:gd name="connsiteY754" fmla="*/ 1550912 h 5068087"/>
              <a:gd name="connsiteX755" fmla="*/ 1854487 w 5539111"/>
              <a:gd name="connsiteY755" fmla="*/ 1539002 h 5068087"/>
              <a:gd name="connsiteX756" fmla="*/ 1861039 w 5539111"/>
              <a:gd name="connsiteY756" fmla="*/ 1523471 h 5068087"/>
              <a:gd name="connsiteX757" fmla="*/ 1871698 w 5539111"/>
              <a:gd name="connsiteY757" fmla="*/ 1517554 h 5068087"/>
              <a:gd name="connsiteX758" fmla="*/ 1882358 w 5539111"/>
              <a:gd name="connsiteY758" fmla="*/ 1511636 h 5068087"/>
              <a:gd name="connsiteX759" fmla="*/ 1882918 w 5539111"/>
              <a:gd name="connsiteY759" fmla="*/ 1502303 h 5068087"/>
              <a:gd name="connsiteX760" fmla="*/ 1885009 w 5539111"/>
              <a:gd name="connsiteY760" fmla="*/ 1498681 h 5068087"/>
              <a:gd name="connsiteX761" fmla="*/ 1894623 w 5539111"/>
              <a:gd name="connsiteY761" fmla="*/ 1494575 h 5068087"/>
              <a:gd name="connsiteX762" fmla="*/ 1902146 w 5539111"/>
              <a:gd name="connsiteY762" fmla="*/ 1494089 h 5068087"/>
              <a:gd name="connsiteX763" fmla="*/ 1901735 w 5539111"/>
              <a:gd name="connsiteY763" fmla="*/ 1469710 h 5068087"/>
              <a:gd name="connsiteX764" fmla="*/ 1907448 w 5539111"/>
              <a:gd name="connsiteY764" fmla="*/ 1468179 h 5068087"/>
              <a:gd name="connsiteX765" fmla="*/ 1898619 w 5539111"/>
              <a:gd name="connsiteY765" fmla="*/ 1412382 h 5068087"/>
              <a:gd name="connsiteX766" fmla="*/ 1902336 w 5539111"/>
              <a:gd name="connsiteY766" fmla="*/ 1334856 h 5068087"/>
              <a:gd name="connsiteX767" fmla="*/ 1934874 w 5539111"/>
              <a:gd name="connsiteY767" fmla="*/ 1307771 h 5068087"/>
              <a:gd name="connsiteX768" fmla="*/ 1964335 w 5539111"/>
              <a:gd name="connsiteY768" fmla="*/ 1314901 h 5068087"/>
              <a:gd name="connsiteX769" fmla="*/ 1965552 w 5539111"/>
              <a:gd name="connsiteY769" fmla="*/ 1319444 h 5068087"/>
              <a:gd name="connsiteX770" fmla="*/ 1975475 w 5539111"/>
              <a:gd name="connsiteY770" fmla="*/ 1333626 h 5068087"/>
              <a:gd name="connsiteX771" fmla="*/ 2007713 w 5539111"/>
              <a:gd name="connsiteY771" fmla="*/ 1373967 h 5068087"/>
              <a:gd name="connsiteX772" fmla="*/ 2036814 w 5539111"/>
              <a:gd name="connsiteY772" fmla="*/ 1419740 h 5068087"/>
              <a:gd name="connsiteX773" fmla="*/ 2039240 w 5539111"/>
              <a:gd name="connsiteY773" fmla="*/ 1457355 h 5068087"/>
              <a:gd name="connsiteX774" fmla="*/ 2073924 w 5539111"/>
              <a:gd name="connsiteY774" fmla="*/ 1472551 h 5068087"/>
              <a:gd name="connsiteX775" fmla="*/ 2116410 w 5539111"/>
              <a:gd name="connsiteY775" fmla="*/ 1482595 h 5068087"/>
              <a:gd name="connsiteX776" fmla="*/ 2170472 w 5539111"/>
              <a:gd name="connsiteY776" fmla="*/ 1455865 h 5068087"/>
              <a:gd name="connsiteX777" fmla="*/ 2185108 w 5539111"/>
              <a:gd name="connsiteY777" fmla="*/ 1430515 h 5068087"/>
              <a:gd name="connsiteX778" fmla="*/ 2196252 w 5539111"/>
              <a:gd name="connsiteY778" fmla="*/ 1432120 h 5068087"/>
              <a:gd name="connsiteX779" fmla="*/ 2203775 w 5539111"/>
              <a:gd name="connsiteY779" fmla="*/ 1431635 h 5068087"/>
              <a:gd name="connsiteX780" fmla="*/ 2194441 w 5539111"/>
              <a:gd name="connsiteY780" fmla="*/ 1431075 h 5068087"/>
              <a:gd name="connsiteX781" fmla="*/ 2215650 w 5539111"/>
              <a:gd name="connsiteY781" fmla="*/ 1327434 h 5068087"/>
              <a:gd name="connsiteX782" fmla="*/ 2230231 w 5539111"/>
              <a:gd name="connsiteY782" fmla="*/ 1256181 h 5068087"/>
              <a:gd name="connsiteX783" fmla="*/ 2234768 w 5539111"/>
              <a:gd name="connsiteY783" fmla="*/ 1227415 h 5068087"/>
              <a:gd name="connsiteX784" fmla="*/ 2263124 w 5539111"/>
              <a:gd name="connsiteY784" fmla="*/ 1207572 h 5068087"/>
              <a:gd name="connsiteX785" fmla="*/ 2285768 w 5539111"/>
              <a:gd name="connsiteY785" fmla="*/ 1189260 h 5068087"/>
              <a:gd name="connsiteX786" fmla="*/ 2295047 w 5539111"/>
              <a:gd name="connsiteY786" fmla="*/ 1143917 h 5068087"/>
              <a:gd name="connsiteX787" fmla="*/ 2300144 w 5539111"/>
              <a:gd name="connsiteY787" fmla="*/ 1105817 h 5068087"/>
              <a:gd name="connsiteX788" fmla="*/ 2354355 w 5539111"/>
              <a:gd name="connsiteY788" fmla="*/ 1045372 h 5068087"/>
              <a:gd name="connsiteX789" fmla="*/ 2418160 w 5539111"/>
              <a:gd name="connsiteY789" fmla="*/ 1043582 h 5068087"/>
              <a:gd name="connsiteX790" fmla="*/ 2444686 w 5539111"/>
              <a:gd name="connsiteY790" fmla="*/ 1085454 h 5068087"/>
              <a:gd name="connsiteX791" fmla="*/ 2451909 w 5539111"/>
              <a:gd name="connsiteY791" fmla="*/ 1152395 h 5068087"/>
              <a:gd name="connsiteX792" fmla="*/ 2444086 w 5539111"/>
              <a:gd name="connsiteY792" fmla="*/ 1220307 h 5068087"/>
              <a:gd name="connsiteX793" fmla="*/ 2431185 w 5539111"/>
              <a:gd name="connsiteY793" fmla="*/ 1263559 h 5068087"/>
              <a:gd name="connsiteX794" fmla="*/ 2435367 w 5539111"/>
              <a:gd name="connsiteY794" fmla="*/ 1256316 h 5068087"/>
              <a:gd name="connsiteX795" fmla="*/ 2408036 w 5539111"/>
              <a:gd name="connsiteY795" fmla="*/ 1337108 h 5068087"/>
              <a:gd name="connsiteX796" fmla="*/ 2402303 w 5539111"/>
              <a:gd name="connsiteY796" fmla="*/ 1401399 h 5068087"/>
              <a:gd name="connsiteX797" fmla="*/ 2435027 w 5539111"/>
              <a:gd name="connsiteY797" fmla="*/ 1449263 h 5068087"/>
              <a:gd name="connsiteX798" fmla="*/ 2446936 w 5539111"/>
              <a:gd name="connsiteY798" fmla="*/ 1453724 h 5068087"/>
              <a:gd name="connsiteX799" fmla="*/ 2455224 w 5539111"/>
              <a:gd name="connsiteY799" fmla="*/ 1456095 h 5068087"/>
              <a:gd name="connsiteX800" fmla="*/ 2463082 w 5539111"/>
              <a:gd name="connsiteY800" fmla="*/ 1496846 h 5068087"/>
              <a:gd name="connsiteX801" fmla="*/ 2468289 w 5539111"/>
              <a:gd name="connsiteY801" fmla="*/ 1550553 h 5068087"/>
              <a:gd name="connsiteX802" fmla="*/ 2522501 w 5539111"/>
              <a:gd name="connsiteY802" fmla="*/ 1490109 h 5068087"/>
              <a:gd name="connsiteX803" fmla="*/ 2532470 w 5539111"/>
              <a:gd name="connsiteY803" fmla="*/ 1464479 h 5068087"/>
              <a:gd name="connsiteX804" fmla="*/ 2542439 w 5539111"/>
              <a:gd name="connsiteY804" fmla="*/ 1438849 h 5068087"/>
              <a:gd name="connsiteX805" fmla="*/ 2567174 w 5539111"/>
              <a:gd name="connsiteY805" fmla="*/ 1416915 h 5068087"/>
              <a:gd name="connsiteX806" fmla="*/ 2603743 w 5539111"/>
              <a:gd name="connsiteY806" fmla="*/ 1416300 h 5068087"/>
              <a:gd name="connsiteX807" fmla="*/ 2617109 w 5539111"/>
              <a:gd name="connsiteY807" fmla="*/ 1443330 h 5068087"/>
              <a:gd name="connsiteX808" fmla="*/ 2604003 w 5539111"/>
              <a:gd name="connsiteY808" fmla="*/ 1474393 h 5068087"/>
              <a:gd name="connsiteX809" fmla="*/ 2599877 w 5539111"/>
              <a:gd name="connsiteY809" fmla="*/ 1527539 h 5068087"/>
              <a:gd name="connsiteX810" fmla="*/ 2609320 w 5539111"/>
              <a:gd name="connsiteY810" fmla="*/ 1619905 h 5068087"/>
              <a:gd name="connsiteX811" fmla="*/ 2626287 w 5539111"/>
              <a:gd name="connsiteY811" fmla="*/ 1711787 h 5068087"/>
              <a:gd name="connsiteX812" fmla="*/ 2646820 w 5539111"/>
              <a:gd name="connsiteY812" fmla="*/ 1759856 h 5068087"/>
              <a:gd name="connsiteX813" fmla="*/ 2721564 w 5539111"/>
              <a:gd name="connsiteY813" fmla="*/ 1747481 h 5068087"/>
              <a:gd name="connsiteX814" fmla="*/ 2811095 w 5539111"/>
              <a:gd name="connsiteY814" fmla="*/ 1676043 h 5068087"/>
              <a:gd name="connsiteX815" fmla="*/ 2891572 w 5539111"/>
              <a:gd name="connsiteY815" fmla="*/ 1599378 h 5068087"/>
              <a:gd name="connsiteX816" fmla="*/ 2942777 w 5539111"/>
              <a:gd name="connsiteY816" fmla="*/ 1573412 h 5068087"/>
              <a:gd name="connsiteX817" fmla="*/ 2952671 w 5539111"/>
              <a:gd name="connsiteY817" fmla="*/ 1564639 h 5068087"/>
              <a:gd name="connsiteX818" fmla="*/ 2970928 w 5539111"/>
              <a:gd name="connsiteY818" fmla="*/ 1541380 h 5068087"/>
              <a:gd name="connsiteX819" fmla="*/ 2996428 w 5539111"/>
              <a:gd name="connsiteY819" fmla="*/ 1522302 h 5068087"/>
              <a:gd name="connsiteX820" fmla="*/ 3026520 w 5539111"/>
              <a:gd name="connsiteY820" fmla="*/ 1520362 h 5068087"/>
              <a:gd name="connsiteX821" fmla="*/ 2973915 w 5539111"/>
              <a:gd name="connsiteY821" fmla="*/ 1569661 h 5068087"/>
              <a:gd name="connsiteX822" fmla="*/ 2931763 w 5539111"/>
              <a:gd name="connsiteY822" fmla="*/ 1600853 h 5068087"/>
              <a:gd name="connsiteX823" fmla="*/ 2920058 w 5539111"/>
              <a:gd name="connsiteY823" fmla="*/ 1608581 h 5068087"/>
              <a:gd name="connsiteX824" fmla="*/ 2891702 w 5539111"/>
              <a:gd name="connsiteY824" fmla="*/ 1628424 h 5068087"/>
              <a:gd name="connsiteX825" fmla="*/ 2858399 w 5539111"/>
              <a:gd name="connsiteY825" fmla="*/ 1652654 h 5068087"/>
              <a:gd name="connsiteX826" fmla="*/ 2835475 w 5539111"/>
              <a:gd name="connsiteY826" fmla="*/ 1675633 h 5068087"/>
              <a:gd name="connsiteX827" fmla="*/ 2828922 w 5539111"/>
              <a:gd name="connsiteY827" fmla="*/ 1691164 h 5068087"/>
              <a:gd name="connsiteX828" fmla="*/ 2822369 w 5539111"/>
              <a:gd name="connsiteY828" fmla="*/ 1706695 h 5068087"/>
              <a:gd name="connsiteX829" fmla="*/ 2806483 w 5539111"/>
              <a:gd name="connsiteY829" fmla="*/ 1721666 h 5068087"/>
              <a:gd name="connsiteX830" fmla="*/ 2771929 w 5539111"/>
              <a:gd name="connsiteY830" fmla="*/ 1735516 h 5068087"/>
              <a:gd name="connsiteX831" fmla="*/ 2764331 w 5539111"/>
              <a:gd name="connsiteY831" fmla="*/ 1752858 h 5068087"/>
              <a:gd name="connsiteX832" fmla="*/ 2783204 w 5539111"/>
              <a:gd name="connsiteY832" fmla="*/ 1766168 h 5068087"/>
              <a:gd name="connsiteX833" fmla="*/ 2814061 w 5539111"/>
              <a:gd name="connsiteY833" fmla="*/ 1767084 h 5068087"/>
              <a:gd name="connsiteX834" fmla="*/ 2841857 w 5539111"/>
              <a:gd name="connsiteY834" fmla="*/ 1756575 h 5068087"/>
              <a:gd name="connsiteX835" fmla="*/ 2901911 w 5539111"/>
              <a:gd name="connsiteY835" fmla="*/ 1723647 h 5068087"/>
              <a:gd name="connsiteX836" fmla="*/ 3075500 w 5539111"/>
              <a:gd name="connsiteY836" fmla="*/ 1703154 h 5068087"/>
              <a:gd name="connsiteX837" fmla="*/ 3112349 w 5539111"/>
              <a:gd name="connsiteY837" fmla="*/ 1697872 h 5068087"/>
              <a:gd name="connsiteX838" fmla="*/ 3182652 w 5539111"/>
              <a:gd name="connsiteY838" fmla="*/ 1634647 h 5068087"/>
              <a:gd name="connsiteX839" fmla="*/ 3183978 w 5539111"/>
              <a:gd name="connsiteY839" fmla="*/ 1628170 h 5068087"/>
              <a:gd name="connsiteX840" fmla="*/ 3185303 w 5539111"/>
              <a:gd name="connsiteY840" fmla="*/ 1621692 h 5068087"/>
              <a:gd name="connsiteX841" fmla="*/ 3226689 w 5539111"/>
              <a:gd name="connsiteY841" fmla="*/ 1587644 h 5068087"/>
              <a:gd name="connsiteX842" fmla="*/ 3255531 w 5539111"/>
              <a:gd name="connsiteY842" fmla="*/ 1575324 h 5068087"/>
              <a:gd name="connsiteX843" fmla="*/ 3298728 w 5539111"/>
              <a:gd name="connsiteY843" fmla="*/ 1542321 h 5068087"/>
              <a:gd name="connsiteX844" fmla="*/ 3296637 w 5539111"/>
              <a:gd name="connsiteY844" fmla="*/ 1545942 h 5068087"/>
              <a:gd name="connsiteX845" fmla="*/ 3310433 w 5539111"/>
              <a:gd name="connsiteY845" fmla="*/ 1534593 h 5068087"/>
              <a:gd name="connsiteX846" fmla="*/ 3348963 w 5539111"/>
              <a:gd name="connsiteY846" fmla="*/ 1501310 h 5068087"/>
              <a:gd name="connsiteX847" fmla="*/ 3393971 w 5539111"/>
              <a:gd name="connsiteY847" fmla="*/ 1469352 h 5068087"/>
              <a:gd name="connsiteX848" fmla="*/ 3430821 w 5539111"/>
              <a:gd name="connsiteY848" fmla="*/ 1464070 h 5068087"/>
              <a:gd name="connsiteX849" fmla="*/ 3460502 w 5539111"/>
              <a:gd name="connsiteY849" fmla="*/ 1437750 h 5068087"/>
              <a:gd name="connsiteX850" fmla="*/ 3514639 w 5539111"/>
              <a:gd name="connsiteY850" fmla="*/ 1394163 h 5068087"/>
              <a:gd name="connsiteX851" fmla="*/ 3569821 w 5539111"/>
              <a:gd name="connsiteY851" fmla="*/ 1348765 h 5068087"/>
              <a:gd name="connsiteX852" fmla="*/ 3602639 w 5539111"/>
              <a:gd name="connsiteY852" fmla="*/ 1317012 h 5068087"/>
              <a:gd name="connsiteX853" fmla="*/ 3624517 w 5539111"/>
              <a:gd name="connsiteY853" fmla="*/ 1295844 h 5068087"/>
              <a:gd name="connsiteX854" fmla="*/ 3620896 w 5539111"/>
              <a:gd name="connsiteY854" fmla="*/ 1293753 h 5068087"/>
              <a:gd name="connsiteX855" fmla="*/ 3658026 w 5539111"/>
              <a:gd name="connsiteY855" fmla="*/ 1283804 h 5068087"/>
              <a:gd name="connsiteX856" fmla="*/ 3713973 w 5539111"/>
              <a:gd name="connsiteY856" fmla="*/ 1241262 h 5068087"/>
              <a:gd name="connsiteX857" fmla="*/ 3722336 w 5539111"/>
              <a:gd name="connsiteY857" fmla="*/ 1226777 h 5068087"/>
              <a:gd name="connsiteX858" fmla="*/ 3733761 w 5539111"/>
              <a:gd name="connsiteY858" fmla="*/ 1223716 h 5068087"/>
              <a:gd name="connsiteX859" fmla="*/ 3735086 w 5539111"/>
              <a:gd name="connsiteY859" fmla="*/ 1217238 h 5068087"/>
              <a:gd name="connsiteX860" fmla="*/ 3736412 w 5539111"/>
              <a:gd name="connsiteY860" fmla="*/ 1210760 h 5068087"/>
              <a:gd name="connsiteX861" fmla="*/ 3740594 w 5539111"/>
              <a:gd name="connsiteY861" fmla="*/ 1203518 h 5068087"/>
              <a:gd name="connsiteX862" fmla="*/ 3798276 w 5539111"/>
              <a:gd name="connsiteY862" fmla="*/ 1178878 h 5068087"/>
              <a:gd name="connsiteX863" fmla="*/ 3879799 w 5539111"/>
              <a:gd name="connsiteY863" fmla="*/ 1100402 h 5068087"/>
              <a:gd name="connsiteX864" fmla="*/ 3959511 w 5539111"/>
              <a:gd name="connsiteY864" fmla="*/ 1020881 h 5068087"/>
              <a:gd name="connsiteX865" fmla="*/ 4011761 w 5539111"/>
              <a:gd name="connsiteY865" fmla="*/ 993105 h 5068087"/>
              <a:gd name="connsiteX866" fmla="*/ 4030784 w 5539111"/>
              <a:gd name="connsiteY866" fmla="*/ 972702 h 5068087"/>
              <a:gd name="connsiteX867" fmla="*/ 4059140 w 5539111"/>
              <a:gd name="connsiteY867" fmla="*/ 952859 h 5068087"/>
              <a:gd name="connsiteX868" fmla="*/ 4057049 w 5539111"/>
              <a:gd name="connsiteY868" fmla="*/ 956480 h 5068087"/>
              <a:gd name="connsiteX869" fmla="*/ 4092368 w 5539111"/>
              <a:gd name="connsiteY869" fmla="*/ 945486 h 5068087"/>
              <a:gd name="connsiteX870" fmla="*/ 4138217 w 5539111"/>
              <a:gd name="connsiteY870" fmla="*/ 899528 h 5068087"/>
              <a:gd name="connsiteX871" fmla="*/ 4182254 w 5539111"/>
              <a:gd name="connsiteY871" fmla="*/ 852525 h 5068087"/>
              <a:gd name="connsiteX872" fmla="*/ 4212141 w 5539111"/>
              <a:gd name="connsiteY872" fmla="*/ 838394 h 5068087"/>
              <a:gd name="connsiteX873" fmla="*/ 4228512 w 5539111"/>
              <a:gd name="connsiteY873" fmla="*/ 830946 h 5068087"/>
              <a:gd name="connsiteX874" fmla="*/ 4257839 w 5539111"/>
              <a:gd name="connsiteY874" fmla="*/ 826149 h 5068087"/>
              <a:gd name="connsiteX875" fmla="*/ 4295529 w 5539111"/>
              <a:gd name="connsiteY875" fmla="*/ 806867 h 5068087"/>
              <a:gd name="connsiteX876" fmla="*/ 4336990 w 5539111"/>
              <a:gd name="connsiteY876" fmla="*/ 755962 h 5068087"/>
              <a:gd name="connsiteX877" fmla="*/ 4339361 w 5539111"/>
              <a:gd name="connsiteY877" fmla="*/ 747673 h 5068087"/>
              <a:gd name="connsiteX878" fmla="*/ 4341732 w 5539111"/>
              <a:gd name="connsiteY878" fmla="*/ 739385 h 5068087"/>
              <a:gd name="connsiteX879" fmla="*/ 4402551 w 5539111"/>
              <a:gd name="connsiteY879" fmla="*/ 709313 h 5068087"/>
              <a:gd name="connsiteX880" fmla="*/ 4469643 w 5539111"/>
              <a:gd name="connsiteY880" fmla="*/ 668377 h 5068087"/>
              <a:gd name="connsiteX881" fmla="*/ 4483439 w 5539111"/>
              <a:gd name="connsiteY881" fmla="*/ 657028 h 5068087"/>
              <a:gd name="connsiteX882" fmla="*/ 4512765 w 5539111"/>
              <a:gd name="connsiteY882" fmla="*/ 652231 h 5068087"/>
              <a:gd name="connsiteX883" fmla="*/ 4575115 w 5539111"/>
              <a:gd name="connsiteY883" fmla="*/ 627871 h 5068087"/>
              <a:gd name="connsiteX884" fmla="*/ 4682267 w 5539111"/>
              <a:gd name="connsiteY884" fmla="*/ 559364 h 5068087"/>
              <a:gd name="connsiteX885" fmla="*/ 4698154 w 5539111"/>
              <a:gd name="connsiteY885" fmla="*/ 544394 h 5068087"/>
              <a:gd name="connsiteX886" fmla="*/ 4715010 w 5539111"/>
              <a:gd name="connsiteY886" fmla="*/ 544469 h 5068087"/>
              <a:gd name="connsiteX887" fmla="*/ 4736049 w 5539111"/>
              <a:gd name="connsiteY887" fmla="*/ 537301 h 5068087"/>
              <a:gd name="connsiteX888" fmla="*/ 4762389 w 5539111"/>
              <a:gd name="connsiteY888" fmla="*/ 504223 h 5068087"/>
              <a:gd name="connsiteX889" fmla="*/ 4797223 w 5539111"/>
              <a:gd name="connsiteY889" fmla="*/ 485705 h 5068087"/>
              <a:gd name="connsiteX890" fmla="*/ 4841951 w 5539111"/>
              <a:gd name="connsiteY890" fmla="*/ 458415 h 5068087"/>
              <a:gd name="connsiteX891" fmla="*/ 4848223 w 5539111"/>
              <a:gd name="connsiteY891" fmla="*/ 447551 h 5068087"/>
              <a:gd name="connsiteX892" fmla="*/ 4872678 w 5539111"/>
              <a:gd name="connsiteY892" fmla="*/ 430284 h 5068087"/>
              <a:gd name="connsiteX893" fmla="*/ 4920542 w 5539111"/>
              <a:gd name="connsiteY893" fmla="*/ 397561 h 5068087"/>
              <a:gd name="connsiteX894" fmla="*/ 4969451 w 5539111"/>
              <a:gd name="connsiteY894" fmla="*/ 363027 h 5068087"/>
              <a:gd name="connsiteX895" fmla="*/ 4997042 w 5539111"/>
              <a:gd name="connsiteY895" fmla="*/ 340328 h 5068087"/>
              <a:gd name="connsiteX896" fmla="*/ 4997409 w 5539111"/>
              <a:gd name="connsiteY896" fmla="*/ 334216 h 5068087"/>
              <a:gd name="connsiteX897" fmla="*/ 5008559 w 5539111"/>
              <a:gd name="connsiteY897" fmla="*/ 331883 h 5068087"/>
              <a:gd name="connsiteX898" fmla="*/ 5033202 w 5539111"/>
              <a:gd name="connsiteY898" fmla="*/ 315333 h 5068087"/>
              <a:gd name="connsiteX899" fmla="*/ 5099043 w 5539111"/>
              <a:gd name="connsiteY899" fmla="*/ 264018 h 5068087"/>
              <a:gd name="connsiteX900" fmla="*/ 5114089 w 5539111"/>
              <a:gd name="connsiteY900" fmla="*/ 263048 h 5068087"/>
              <a:gd name="connsiteX901" fmla="*/ 5115414 w 5539111"/>
              <a:gd name="connsiteY901" fmla="*/ 256570 h 5068087"/>
              <a:gd name="connsiteX902" fmla="*/ 5116740 w 5539111"/>
              <a:gd name="connsiteY902" fmla="*/ 250093 h 5068087"/>
              <a:gd name="connsiteX903" fmla="*/ 5125308 w 5539111"/>
              <a:gd name="connsiteY903" fmla="*/ 247797 h 5068087"/>
              <a:gd name="connsiteX904" fmla="*/ 5133877 w 5539111"/>
              <a:gd name="connsiteY904" fmla="*/ 245501 h 5068087"/>
              <a:gd name="connsiteX905" fmla="*/ 5136250 w 5539111"/>
              <a:gd name="connsiteY905" fmla="*/ 237208 h 5068087"/>
              <a:gd name="connsiteX906" fmla="*/ 5138618 w 5539111"/>
              <a:gd name="connsiteY906" fmla="*/ 228924 h 5068087"/>
              <a:gd name="connsiteX907" fmla="*/ 5177074 w 5539111"/>
              <a:gd name="connsiteY907" fmla="*/ 212498 h 5068087"/>
              <a:gd name="connsiteX908" fmla="*/ 5230167 w 5539111"/>
              <a:gd name="connsiteY908" fmla="*/ 170717 h 5068087"/>
              <a:gd name="connsiteX909" fmla="*/ 5283464 w 5539111"/>
              <a:gd name="connsiteY909" fmla="*/ 141130 h 5068087"/>
              <a:gd name="connsiteX910" fmla="*/ 5352923 w 5539111"/>
              <a:gd name="connsiteY910" fmla="*/ 91911 h 5068087"/>
              <a:gd name="connsiteX911" fmla="*/ 5365879 w 5539111"/>
              <a:gd name="connsiteY911" fmla="*/ 94562 h 5068087"/>
              <a:gd name="connsiteX912" fmla="*/ 5369650 w 5539111"/>
              <a:gd name="connsiteY912" fmla="*/ 62939 h 5068087"/>
              <a:gd name="connsiteX913" fmla="*/ 5422741 w 5539111"/>
              <a:gd name="connsiteY913" fmla="*/ 21163 h 5068087"/>
              <a:gd name="connsiteX914" fmla="*/ 5469765 w 5539111"/>
              <a:gd name="connsiteY914" fmla="*/ 2440 h 5068087"/>
              <a:gd name="connsiteX915" fmla="*/ 5494476 w 5539111"/>
              <a:gd name="connsiteY915" fmla="*/ 411 h 506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</a:cxnLst>
            <a:rect l="l" t="t" r="r" b="b"/>
            <a:pathLst>
              <a:path w="5539111" h="5068087">
                <a:moveTo>
                  <a:pt x="4046729" y="4905123"/>
                </a:moveTo>
                <a:cubicBezTo>
                  <a:pt x="4040780" y="4921003"/>
                  <a:pt x="4033972" y="4935581"/>
                  <a:pt x="4026306" y="4948860"/>
                </a:cubicBezTo>
                <a:cubicBezTo>
                  <a:pt x="4018639" y="4962139"/>
                  <a:pt x="4010625" y="4976021"/>
                  <a:pt x="4002261" y="4990507"/>
                </a:cubicBezTo>
                <a:cubicBezTo>
                  <a:pt x="3997059" y="4993941"/>
                  <a:pt x="3993064" y="4998073"/>
                  <a:pt x="3990276" y="5002902"/>
                </a:cubicBezTo>
                <a:cubicBezTo>
                  <a:pt x="3987489" y="5007730"/>
                  <a:pt x="3983494" y="5011862"/>
                  <a:pt x="3978292" y="5015296"/>
                </a:cubicBezTo>
                <a:cubicBezTo>
                  <a:pt x="3972716" y="5024953"/>
                  <a:pt x="3971459" y="5035495"/>
                  <a:pt x="3974520" y="5046919"/>
                </a:cubicBezTo>
                <a:lnTo>
                  <a:pt x="3968808" y="5048450"/>
                </a:lnTo>
                <a:lnTo>
                  <a:pt x="3965186" y="5046359"/>
                </a:lnTo>
                <a:lnTo>
                  <a:pt x="3952641" y="5068087"/>
                </a:lnTo>
                <a:lnTo>
                  <a:pt x="3938156" y="5059724"/>
                </a:lnTo>
                <a:cubicBezTo>
                  <a:pt x="3943731" y="5050067"/>
                  <a:pt x="3945312" y="5044541"/>
                  <a:pt x="3942898" y="5043147"/>
                </a:cubicBezTo>
                <a:cubicBezTo>
                  <a:pt x="3940483" y="5041753"/>
                  <a:pt x="3939973" y="5039849"/>
                  <a:pt x="3941367" y="5037435"/>
                </a:cubicBezTo>
                <a:cubicBezTo>
                  <a:pt x="3942761" y="5035021"/>
                  <a:pt x="3946756" y="5030889"/>
                  <a:pt x="3953352" y="5025040"/>
                </a:cubicBezTo>
                <a:cubicBezTo>
                  <a:pt x="3959948" y="5019191"/>
                  <a:pt x="3964640" y="5013852"/>
                  <a:pt x="3967427" y="5009024"/>
                </a:cubicBezTo>
                <a:cubicBezTo>
                  <a:pt x="3975791" y="4994538"/>
                  <a:pt x="3982157" y="4982118"/>
                  <a:pt x="3986525" y="4971764"/>
                </a:cubicBezTo>
                <a:cubicBezTo>
                  <a:pt x="3990894" y="4961410"/>
                  <a:pt x="3999350" y="4945369"/>
                  <a:pt x="4011895" y="4923640"/>
                </a:cubicBezTo>
                <a:cubicBezTo>
                  <a:pt x="4013289" y="4921226"/>
                  <a:pt x="4019698" y="4918488"/>
                  <a:pt x="4031123" y="4915427"/>
                </a:cubicBezTo>
                <a:cubicBezTo>
                  <a:pt x="4036325" y="4911992"/>
                  <a:pt x="4039019" y="4908720"/>
                  <a:pt x="4039206" y="4905608"/>
                </a:cubicBezTo>
                <a:cubicBezTo>
                  <a:pt x="4039393" y="4902497"/>
                  <a:pt x="4041900" y="4902335"/>
                  <a:pt x="4046729" y="4905123"/>
                </a:cubicBezTo>
                <a:close/>
                <a:moveTo>
                  <a:pt x="1628265" y="4527645"/>
                </a:moveTo>
                <a:cubicBezTo>
                  <a:pt x="1628265" y="4527645"/>
                  <a:pt x="1631373" y="4527836"/>
                  <a:pt x="1637596" y="4528209"/>
                </a:cubicBezTo>
                <a:cubicBezTo>
                  <a:pt x="1636202" y="4530624"/>
                  <a:pt x="1635412" y="4533387"/>
                  <a:pt x="1635225" y="4536498"/>
                </a:cubicBezTo>
                <a:cubicBezTo>
                  <a:pt x="1635038" y="4539609"/>
                  <a:pt x="1634248" y="4542372"/>
                  <a:pt x="1632854" y="4544786"/>
                </a:cubicBezTo>
                <a:cubicBezTo>
                  <a:pt x="1630066" y="4549615"/>
                  <a:pt x="1626258" y="4550635"/>
                  <a:pt x="1621430" y="4547847"/>
                </a:cubicBezTo>
                <a:cubicBezTo>
                  <a:pt x="1624220" y="4543014"/>
                  <a:pt x="1625356" y="4539653"/>
                  <a:pt x="1624846" y="4537748"/>
                </a:cubicBezTo>
                <a:cubicBezTo>
                  <a:pt x="1624336" y="4535844"/>
                  <a:pt x="1625474" y="4532478"/>
                  <a:pt x="1628265" y="4527645"/>
                </a:cubicBezTo>
                <a:close/>
                <a:moveTo>
                  <a:pt x="1767600" y="4453575"/>
                </a:moveTo>
                <a:cubicBezTo>
                  <a:pt x="1760631" y="4465647"/>
                  <a:pt x="1759881" y="4478097"/>
                  <a:pt x="1765357" y="4490915"/>
                </a:cubicBezTo>
                <a:cubicBezTo>
                  <a:pt x="1763963" y="4493329"/>
                  <a:pt x="1762662" y="4494188"/>
                  <a:pt x="1761455" y="4493491"/>
                </a:cubicBezTo>
                <a:cubicBezTo>
                  <a:pt x="1760248" y="4492794"/>
                  <a:pt x="1758947" y="4493653"/>
                  <a:pt x="1757554" y="4496067"/>
                </a:cubicBezTo>
                <a:lnTo>
                  <a:pt x="1755463" y="4499689"/>
                </a:lnTo>
                <a:cubicBezTo>
                  <a:pt x="1750634" y="4496901"/>
                  <a:pt x="1748500" y="4490840"/>
                  <a:pt x="1749060" y="4481506"/>
                </a:cubicBezTo>
                <a:cubicBezTo>
                  <a:pt x="1749620" y="4472173"/>
                  <a:pt x="1751991" y="4463884"/>
                  <a:pt x="1756173" y="4456642"/>
                </a:cubicBezTo>
                <a:cubicBezTo>
                  <a:pt x="1758961" y="4451813"/>
                  <a:pt x="1762772" y="4450788"/>
                  <a:pt x="1767600" y="4453575"/>
                </a:cubicBezTo>
                <a:close/>
                <a:moveTo>
                  <a:pt x="1667578" y="4434463"/>
                </a:moveTo>
                <a:cubicBezTo>
                  <a:pt x="1666184" y="4436877"/>
                  <a:pt x="1664187" y="4438943"/>
                  <a:pt x="1661586" y="4440660"/>
                </a:cubicBezTo>
                <a:cubicBezTo>
                  <a:pt x="1658987" y="4442373"/>
                  <a:pt x="1656987" y="4444443"/>
                  <a:pt x="1655593" y="4446857"/>
                </a:cubicBezTo>
                <a:cubicBezTo>
                  <a:pt x="1651411" y="4454100"/>
                  <a:pt x="1652942" y="4459813"/>
                  <a:pt x="1660185" y="4463994"/>
                </a:cubicBezTo>
                <a:lnTo>
                  <a:pt x="1653913" y="4474858"/>
                </a:lnTo>
                <a:cubicBezTo>
                  <a:pt x="1649731" y="4482101"/>
                  <a:pt x="1645226" y="4484329"/>
                  <a:pt x="1640397" y="4481541"/>
                </a:cubicBezTo>
                <a:cubicBezTo>
                  <a:pt x="1644579" y="4474298"/>
                  <a:pt x="1645208" y="4469028"/>
                  <a:pt x="1642283" y="4465730"/>
                </a:cubicBezTo>
                <a:cubicBezTo>
                  <a:pt x="1639358" y="4462432"/>
                  <a:pt x="1639290" y="4458369"/>
                  <a:pt x="1642078" y="4453540"/>
                </a:cubicBezTo>
                <a:cubicBezTo>
                  <a:pt x="1644866" y="4448712"/>
                  <a:pt x="1648606" y="4443628"/>
                  <a:pt x="1653297" y="4438289"/>
                </a:cubicBezTo>
                <a:cubicBezTo>
                  <a:pt x="1657992" y="4432945"/>
                  <a:pt x="1662749" y="4431675"/>
                  <a:pt x="1667578" y="4434463"/>
                </a:cubicBezTo>
                <a:close/>
                <a:moveTo>
                  <a:pt x="1474632" y="4434122"/>
                </a:moveTo>
                <a:cubicBezTo>
                  <a:pt x="1473238" y="4436536"/>
                  <a:pt x="1474582" y="4445360"/>
                  <a:pt x="1478663" y="4460593"/>
                </a:cubicBezTo>
                <a:cubicBezTo>
                  <a:pt x="1482745" y="4475825"/>
                  <a:pt x="1486988" y="4493566"/>
                  <a:pt x="1491393" y="4513814"/>
                </a:cubicBezTo>
                <a:cubicBezTo>
                  <a:pt x="1495798" y="4534061"/>
                  <a:pt x="1498996" y="4553613"/>
                  <a:pt x="1500987" y="4572467"/>
                </a:cubicBezTo>
                <a:cubicBezTo>
                  <a:pt x="1502978" y="4591321"/>
                  <a:pt x="1500488" y="4606784"/>
                  <a:pt x="1493519" y="4618855"/>
                </a:cubicBezTo>
                <a:cubicBezTo>
                  <a:pt x="1498348" y="4621643"/>
                  <a:pt x="1496555" y="4635899"/>
                  <a:pt x="1488141" y="4661622"/>
                </a:cubicBezTo>
                <a:cubicBezTo>
                  <a:pt x="1479728" y="4687346"/>
                  <a:pt x="1480350" y="4702995"/>
                  <a:pt x="1490007" y="4708571"/>
                </a:cubicBezTo>
                <a:cubicBezTo>
                  <a:pt x="1488613" y="4710985"/>
                  <a:pt x="1486964" y="4712447"/>
                  <a:pt x="1485063" y="4712953"/>
                </a:cubicBezTo>
                <a:cubicBezTo>
                  <a:pt x="1483156" y="4713468"/>
                  <a:pt x="1480810" y="4716137"/>
                  <a:pt x="1478023" y="4720966"/>
                </a:cubicBezTo>
                <a:cubicBezTo>
                  <a:pt x="1475235" y="4725794"/>
                  <a:pt x="1477462" y="4730299"/>
                  <a:pt x="1484705" y="4734481"/>
                </a:cubicBezTo>
                <a:cubicBezTo>
                  <a:pt x="1481917" y="4739310"/>
                  <a:pt x="1477829" y="4744997"/>
                  <a:pt x="1472440" y="4751542"/>
                </a:cubicBezTo>
                <a:cubicBezTo>
                  <a:pt x="1467051" y="4758089"/>
                  <a:pt x="1462266" y="4764983"/>
                  <a:pt x="1458085" y="4772226"/>
                </a:cubicBezTo>
                <a:cubicBezTo>
                  <a:pt x="1451115" y="4784297"/>
                  <a:pt x="1449764" y="4796394"/>
                  <a:pt x="1454033" y="4808515"/>
                </a:cubicBezTo>
                <a:cubicBezTo>
                  <a:pt x="1458301" y="4820637"/>
                  <a:pt x="1452769" y="4839976"/>
                  <a:pt x="1437439" y="4866529"/>
                </a:cubicBezTo>
                <a:cubicBezTo>
                  <a:pt x="1433628" y="4867553"/>
                  <a:pt x="1431027" y="4869271"/>
                  <a:pt x="1429633" y="4871685"/>
                </a:cubicBezTo>
                <a:lnTo>
                  <a:pt x="1425451" y="4878928"/>
                </a:lnTo>
                <a:cubicBezTo>
                  <a:pt x="1426848" y="4876509"/>
                  <a:pt x="1425146" y="4889214"/>
                  <a:pt x="1420357" y="4917023"/>
                </a:cubicBezTo>
                <a:cubicBezTo>
                  <a:pt x="1415562" y="4944842"/>
                  <a:pt x="1414697" y="4964462"/>
                  <a:pt x="1417761" y="4975882"/>
                </a:cubicBezTo>
                <a:cubicBezTo>
                  <a:pt x="1405213" y="4997615"/>
                  <a:pt x="1389284" y="5002904"/>
                  <a:pt x="1369969" y="4991753"/>
                </a:cubicBezTo>
                <a:cubicBezTo>
                  <a:pt x="1383908" y="4967609"/>
                  <a:pt x="1391905" y="4938426"/>
                  <a:pt x="1393959" y="4904203"/>
                </a:cubicBezTo>
                <a:cubicBezTo>
                  <a:pt x="1396013" y="4869980"/>
                  <a:pt x="1399505" y="4843024"/>
                  <a:pt x="1404433" y="4823336"/>
                </a:cubicBezTo>
                <a:cubicBezTo>
                  <a:pt x="1406574" y="4808477"/>
                  <a:pt x="1407993" y="4800443"/>
                  <a:pt x="1408690" y="4799237"/>
                </a:cubicBezTo>
                <a:cubicBezTo>
                  <a:pt x="1409387" y="4798029"/>
                  <a:pt x="1409829" y="4795870"/>
                  <a:pt x="1410015" y="4792759"/>
                </a:cubicBezTo>
                <a:cubicBezTo>
                  <a:pt x="1410202" y="4789648"/>
                  <a:pt x="1412573" y="4781359"/>
                  <a:pt x="1417131" y="4767889"/>
                </a:cubicBezTo>
                <a:cubicBezTo>
                  <a:pt x="1421683" y="4754429"/>
                  <a:pt x="1429587" y="4726801"/>
                  <a:pt x="1440838" y="4685011"/>
                </a:cubicBezTo>
                <a:cubicBezTo>
                  <a:pt x="1444373" y="4667738"/>
                  <a:pt x="1445026" y="4656848"/>
                  <a:pt x="1442799" y="4652343"/>
                </a:cubicBezTo>
                <a:cubicBezTo>
                  <a:pt x="1440571" y="4647838"/>
                  <a:pt x="1440854" y="4643167"/>
                  <a:pt x="1443639" y="4638343"/>
                </a:cubicBezTo>
                <a:lnTo>
                  <a:pt x="1449911" y="4627479"/>
                </a:lnTo>
                <a:cubicBezTo>
                  <a:pt x="1451305" y="4625064"/>
                  <a:pt x="1453210" y="4624554"/>
                  <a:pt x="1455624" y="4625948"/>
                </a:cubicBezTo>
                <a:cubicBezTo>
                  <a:pt x="1448381" y="4621766"/>
                  <a:pt x="1446850" y="4616054"/>
                  <a:pt x="1451032" y="4608811"/>
                </a:cubicBezTo>
                <a:cubicBezTo>
                  <a:pt x="1453820" y="4603982"/>
                  <a:pt x="1456514" y="4600710"/>
                  <a:pt x="1459115" y="4598992"/>
                </a:cubicBezTo>
                <a:cubicBezTo>
                  <a:pt x="1461716" y="4597275"/>
                  <a:pt x="1463714" y="4595209"/>
                  <a:pt x="1465108" y="4592795"/>
                </a:cubicBezTo>
                <a:cubicBezTo>
                  <a:pt x="1467895" y="4587967"/>
                  <a:pt x="1467479" y="4584507"/>
                  <a:pt x="1463857" y="4582416"/>
                </a:cubicBezTo>
                <a:cubicBezTo>
                  <a:pt x="1460236" y="4580325"/>
                  <a:pt x="1459819" y="4576865"/>
                  <a:pt x="1462607" y="4572037"/>
                </a:cubicBezTo>
                <a:cubicBezTo>
                  <a:pt x="1464001" y="4569622"/>
                  <a:pt x="1465649" y="4568160"/>
                  <a:pt x="1467554" y="4567650"/>
                </a:cubicBezTo>
                <a:cubicBezTo>
                  <a:pt x="1469458" y="4567140"/>
                  <a:pt x="1471107" y="4565677"/>
                  <a:pt x="1472501" y="4563263"/>
                </a:cubicBezTo>
                <a:cubicBezTo>
                  <a:pt x="1467672" y="4560475"/>
                  <a:pt x="1466490" y="4554159"/>
                  <a:pt x="1468954" y="4544316"/>
                </a:cubicBezTo>
                <a:cubicBezTo>
                  <a:pt x="1471419" y="4534472"/>
                  <a:pt x="1473311" y="4497741"/>
                  <a:pt x="1474632" y="4434122"/>
                </a:cubicBezTo>
                <a:close/>
                <a:moveTo>
                  <a:pt x="1668699" y="4415795"/>
                </a:moveTo>
                <a:cubicBezTo>
                  <a:pt x="1666284" y="4414401"/>
                  <a:pt x="1664287" y="4416467"/>
                  <a:pt x="1662706" y="4421993"/>
                </a:cubicBezTo>
                <a:cubicBezTo>
                  <a:pt x="1661125" y="4427518"/>
                  <a:pt x="1657921" y="4428887"/>
                  <a:pt x="1653092" y="4426099"/>
                </a:cubicBezTo>
                <a:cubicBezTo>
                  <a:pt x="1661082" y="4417836"/>
                  <a:pt x="1666284" y="4414401"/>
                  <a:pt x="1668699" y="4415795"/>
                </a:cubicBezTo>
                <a:close/>
                <a:moveTo>
                  <a:pt x="1768868" y="4401199"/>
                </a:moveTo>
                <a:cubicBezTo>
                  <a:pt x="1763293" y="4410857"/>
                  <a:pt x="1763243" y="4422095"/>
                  <a:pt x="1768718" y="4434913"/>
                </a:cubicBezTo>
                <a:cubicBezTo>
                  <a:pt x="1767324" y="4437327"/>
                  <a:pt x="1766024" y="4438186"/>
                  <a:pt x="1764817" y="4437489"/>
                </a:cubicBezTo>
                <a:cubicBezTo>
                  <a:pt x="1763609" y="4436792"/>
                  <a:pt x="1762309" y="4437651"/>
                  <a:pt x="1760915" y="4440065"/>
                </a:cubicBezTo>
                <a:lnTo>
                  <a:pt x="1758824" y="4443686"/>
                </a:lnTo>
                <a:cubicBezTo>
                  <a:pt x="1753995" y="4440899"/>
                  <a:pt x="1751861" y="4434838"/>
                  <a:pt x="1752421" y="4425504"/>
                </a:cubicBezTo>
                <a:cubicBezTo>
                  <a:pt x="1752982" y="4416170"/>
                  <a:pt x="1754656" y="4409089"/>
                  <a:pt x="1757444" y="4404261"/>
                </a:cubicBezTo>
                <a:cubicBezTo>
                  <a:pt x="1760231" y="4399432"/>
                  <a:pt x="1764040" y="4398412"/>
                  <a:pt x="1768868" y="4401199"/>
                </a:cubicBezTo>
                <a:close/>
                <a:moveTo>
                  <a:pt x="1769989" y="4382532"/>
                </a:moveTo>
                <a:cubicBezTo>
                  <a:pt x="1767574" y="4381138"/>
                  <a:pt x="1765580" y="4383199"/>
                  <a:pt x="1763996" y="4388730"/>
                </a:cubicBezTo>
                <a:cubicBezTo>
                  <a:pt x="1762416" y="4394255"/>
                  <a:pt x="1759211" y="4395624"/>
                  <a:pt x="1754383" y="4392836"/>
                </a:cubicBezTo>
                <a:cubicBezTo>
                  <a:pt x="1760978" y="4386987"/>
                  <a:pt x="1766183" y="4383548"/>
                  <a:pt x="1769989" y="4382532"/>
                </a:cubicBezTo>
                <a:close/>
                <a:moveTo>
                  <a:pt x="1683484" y="4356732"/>
                </a:moveTo>
                <a:lnTo>
                  <a:pt x="1679303" y="4363975"/>
                </a:lnTo>
                <a:cubicBezTo>
                  <a:pt x="1676515" y="4368803"/>
                  <a:pt x="1672707" y="4369824"/>
                  <a:pt x="1667878" y="4367036"/>
                </a:cubicBezTo>
                <a:cubicBezTo>
                  <a:pt x="1673080" y="4363601"/>
                  <a:pt x="1675078" y="4361535"/>
                  <a:pt x="1673871" y="4360838"/>
                </a:cubicBezTo>
                <a:cubicBezTo>
                  <a:pt x="1672664" y="4360141"/>
                  <a:pt x="1675868" y="4358773"/>
                  <a:pt x="1683484" y="4356732"/>
                </a:cubicBezTo>
                <a:close/>
                <a:moveTo>
                  <a:pt x="1774471" y="4307863"/>
                </a:moveTo>
                <a:lnTo>
                  <a:pt x="1770289" y="4315105"/>
                </a:lnTo>
                <a:cubicBezTo>
                  <a:pt x="1767501" y="4319934"/>
                  <a:pt x="1763693" y="4320954"/>
                  <a:pt x="1758864" y="4318167"/>
                </a:cubicBezTo>
                <a:close/>
                <a:moveTo>
                  <a:pt x="1775591" y="4289195"/>
                </a:moveTo>
                <a:lnTo>
                  <a:pt x="1771409" y="4296438"/>
                </a:lnTo>
                <a:lnTo>
                  <a:pt x="1772940" y="4302151"/>
                </a:lnTo>
                <a:cubicBezTo>
                  <a:pt x="1771546" y="4304565"/>
                  <a:pt x="1768435" y="4304378"/>
                  <a:pt x="1763606" y="4301590"/>
                </a:cubicBezTo>
                <a:cubicBezTo>
                  <a:pt x="1766394" y="4296762"/>
                  <a:pt x="1770389" y="4292630"/>
                  <a:pt x="1775591" y="4289195"/>
                </a:cubicBezTo>
                <a:close/>
                <a:moveTo>
                  <a:pt x="1563007" y="4272689"/>
                </a:moveTo>
                <a:cubicBezTo>
                  <a:pt x="1567835" y="4275476"/>
                  <a:pt x="1571270" y="4280678"/>
                  <a:pt x="1573311" y="4288294"/>
                </a:cubicBezTo>
                <a:cubicBezTo>
                  <a:pt x="1571917" y="4290709"/>
                  <a:pt x="1570084" y="4295277"/>
                  <a:pt x="1567804" y="4302015"/>
                </a:cubicBezTo>
                <a:cubicBezTo>
                  <a:pt x="1565526" y="4308748"/>
                  <a:pt x="1562297" y="4315736"/>
                  <a:pt x="1558115" y="4322978"/>
                </a:cubicBezTo>
                <a:cubicBezTo>
                  <a:pt x="1549752" y="4337464"/>
                  <a:pt x="1541949" y="4342616"/>
                  <a:pt x="1534706" y="4338434"/>
                </a:cubicBezTo>
                <a:cubicBezTo>
                  <a:pt x="1538887" y="4331192"/>
                  <a:pt x="1542559" y="4322044"/>
                  <a:pt x="1545720" y="4310993"/>
                </a:cubicBezTo>
                <a:cubicBezTo>
                  <a:pt x="1548881" y="4299943"/>
                  <a:pt x="1554644" y="4287174"/>
                  <a:pt x="1563007" y="4272689"/>
                </a:cubicBezTo>
                <a:close/>
                <a:moveTo>
                  <a:pt x="1779363" y="4257573"/>
                </a:moveTo>
                <a:cubicBezTo>
                  <a:pt x="1776948" y="4256179"/>
                  <a:pt x="1774951" y="4258245"/>
                  <a:pt x="1773370" y="4263770"/>
                </a:cubicBezTo>
                <a:cubicBezTo>
                  <a:pt x="1771790" y="4269296"/>
                  <a:pt x="1768585" y="4270665"/>
                  <a:pt x="1763756" y="4267877"/>
                </a:cubicBezTo>
                <a:cubicBezTo>
                  <a:pt x="1767938" y="4260634"/>
                  <a:pt x="1773140" y="4257199"/>
                  <a:pt x="1779363" y="4257573"/>
                </a:cubicBezTo>
                <a:close/>
                <a:moveTo>
                  <a:pt x="1312678" y="4229561"/>
                </a:moveTo>
                <a:cubicBezTo>
                  <a:pt x="1310263" y="4228167"/>
                  <a:pt x="1308266" y="4230233"/>
                  <a:pt x="1306686" y="4235758"/>
                </a:cubicBezTo>
                <a:cubicBezTo>
                  <a:pt x="1305105" y="4241284"/>
                  <a:pt x="1301900" y="4242653"/>
                  <a:pt x="1297072" y="4239865"/>
                </a:cubicBezTo>
                <a:cubicBezTo>
                  <a:pt x="1305061" y="4231602"/>
                  <a:pt x="1310263" y="4228167"/>
                  <a:pt x="1312678" y="4229561"/>
                </a:cubicBezTo>
                <a:close/>
                <a:moveTo>
                  <a:pt x="1346131" y="4171618"/>
                </a:moveTo>
                <a:lnTo>
                  <a:pt x="1341949" y="4178861"/>
                </a:lnTo>
                <a:cubicBezTo>
                  <a:pt x="1339162" y="4183689"/>
                  <a:pt x="1335353" y="4184710"/>
                  <a:pt x="1330525" y="4181922"/>
                </a:cubicBezTo>
                <a:cubicBezTo>
                  <a:pt x="1335727" y="4178487"/>
                  <a:pt x="1337725" y="4176422"/>
                  <a:pt x="1336517" y="4175725"/>
                </a:cubicBezTo>
                <a:cubicBezTo>
                  <a:pt x="1335310" y="4175028"/>
                  <a:pt x="1338515" y="4173659"/>
                  <a:pt x="1346131" y="4171618"/>
                </a:cubicBezTo>
                <a:close/>
                <a:moveTo>
                  <a:pt x="3703454" y="4069562"/>
                </a:moveTo>
                <a:cubicBezTo>
                  <a:pt x="3710697" y="4073744"/>
                  <a:pt x="3712900" y="4083868"/>
                  <a:pt x="3710062" y="4099934"/>
                </a:cubicBezTo>
                <a:cubicBezTo>
                  <a:pt x="3707224" y="4116000"/>
                  <a:pt x="3705618" y="4127145"/>
                  <a:pt x="3705245" y="4133367"/>
                </a:cubicBezTo>
                <a:cubicBezTo>
                  <a:pt x="3694567" y="4123983"/>
                  <a:pt x="3689857" y="4114021"/>
                  <a:pt x="3691114" y="4103480"/>
                </a:cubicBezTo>
                <a:cubicBezTo>
                  <a:pt x="3692371" y="4092939"/>
                  <a:pt x="3696485" y="4081633"/>
                  <a:pt x="3703454" y="4069562"/>
                </a:cubicBezTo>
                <a:close/>
                <a:moveTo>
                  <a:pt x="1182907" y="4019437"/>
                </a:moveTo>
                <a:lnTo>
                  <a:pt x="1180816" y="4023059"/>
                </a:lnTo>
                <a:lnTo>
                  <a:pt x="1180242" y="4020915"/>
                </a:lnTo>
                <a:close/>
                <a:moveTo>
                  <a:pt x="2808361" y="3687979"/>
                </a:moveTo>
                <a:cubicBezTo>
                  <a:pt x="2809755" y="3685565"/>
                  <a:pt x="2814073" y="3686449"/>
                  <a:pt x="2821316" y="3690630"/>
                </a:cubicBezTo>
                <a:cubicBezTo>
                  <a:pt x="2826144" y="3693418"/>
                  <a:pt x="2829324" y="3697668"/>
                  <a:pt x="2830855" y="3703380"/>
                </a:cubicBezTo>
                <a:cubicBezTo>
                  <a:pt x="2832385" y="3709093"/>
                  <a:pt x="2834868" y="3714550"/>
                  <a:pt x="2838303" y="3719752"/>
                </a:cubicBezTo>
                <a:cubicBezTo>
                  <a:pt x="2836909" y="3722166"/>
                  <a:pt x="2833797" y="3721979"/>
                  <a:pt x="2828969" y="3719191"/>
                </a:cubicBezTo>
                <a:cubicBezTo>
                  <a:pt x="2819312" y="3713616"/>
                  <a:pt x="2812952" y="3705116"/>
                  <a:pt x="2809891" y="3693691"/>
                </a:cubicBezTo>
                <a:close/>
                <a:moveTo>
                  <a:pt x="2787343" y="3632387"/>
                </a:moveTo>
                <a:lnTo>
                  <a:pt x="2794585" y="3636569"/>
                </a:lnTo>
                <a:cubicBezTo>
                  <a:pt x="2786969" y="3638610"/>
                  <a:pt x="2783509" y="3639027"/>
                  <a:pt x="2784206" y="3637819"/>
                </a:cubicBezTo>
                <a:cubicBezTo>
                  <a:pt x="2784903" y="3636612"/>
                  <a:pt x="2782140" y="3635822"/>
                  <a:pt x="2775918" y="3635448"/>
                </a:cubicBezTo>
                <a:cubicBezTo>
                  <a:pt x="2778706" y="3630620"/>
                  <a:pt x="2782514" y="3629599"/>
                  <a:pt x="2787343" y="3632387"/>
                </a:cubicBezTo>
                <a:close/>
                <a:moveTo>
                  <a:pt x="2762553" y="3608417"/>
                </a:moveTo>
                <a:cubicBezTo>
                  <a:pt x="2766361" y="3607397"/>
                  <a:pt x="2769472" y="3607584"/>
                  <a:pt x="2771886" y="3608978"/>
                </a:cubicBezTo>
                <a:cubicBezTo>
                  <a:pt x="2774301" y="3610372"/>
                  <a:pt x="2777412" y="3610558"/>
                  <a:pt x="2781220" y="3609538"/>
                </a:cubicBezTo>
                <a:lnTo>
                  <a:pt x="2772857" y="3624024"/>
                </a:lnTo>
                <a:cubicBezTo>
                  <a:pt x="2768028" y="3621236"/>
                  <a:pt x="2766311" y="3618635"/>
                  <a:pt x="2767705" y="3616221"/>
                </a:cubicBezTo>
                <a:cubicBezTo>
                  <a:pt x="2769099" y="3613806"/>
                  <a:pt x="2767381" y="3611205"/>
                  <a:pt x="2762553" y="3608417"/>
                </a:cubicBezTo>
                <a:close/>
                <a:moveTo>
                  <a:pt x="2763673" y="3589750"/>
                </a:moveTo>
                <a:lnTo>
                  <a:pt x="2770916" y="3593932"/>
                </a:lnTo>
                <a:cubicBezTo>
                  <a:pt x="2765714" y="3597367"/>
                  <a:pt x="2760699" y="3597690"/>
                  <a:pt x="2755870" y="3594902"/>
                </a:cubicBezTo>
                <a:cubicBezTo>
                  <a:pt x="2758658" y="3590074"/>
                  <a:pt x="2761259" y="3588356"/>
                  <a:pt x="2763673" y="3589750"/>
                </a:cubicBezTo>
                <a:close/>
                <a:moveTo>
                  <a:pt x="913686" y="3588774"/>
                </a:moveTo>
                <a:cubicBezTo>
                  <a:pt x="916891" y="3587405"/>
                  <a:pt x="920304" y="3587766"/>
                  <a:pt x="923925" y="3589857"/>
                </a:cubicBezTo>
                <a:cubicBezTo>
                  <a:pt x="928754" y="3592645"/>
                  <a:pt x="932027" y="3595339"/>
                  <a:pt x="933744" y="3597940"/>
                </a:cubicBezTo>
                <a:cubicBezTo>
                  <a:pt x="935461" y="3600542"/>
                  <a:pt x="937527" y="3602539"/>
                  <a:pt x="939941" y="3603933"/>
                </a:cubicBezTo>
                <a:cubicBezTo>
                  <a:pt x="938548" y="3606347"/>
                  <a:pt x="933345" y="3609782"/>
                  <a:pt x="924335" y="3614237"/>
                </a:cubicBezTo>
                <a:cubicBezTo>
                  <a:pt x="915325" y="3618692"/>
                  <a:pt x="908405" y="3619526"/>
                  <a:pt x="903577" y="3616738"/>
                </a:cubicBezTo>
                <a:cubicBezTo>
                  <a:pt x="902557" y="3612929"/>
                  <a:pt x="902743" y="3609818"/>
                  <a:pt x="904137" y="3607404"/>
                </a:cubicBezTo>
                <a:cubicBezTo>
                  <a:pt x="903117" y="3603596"/>
                  <a:pt x="903304" y="3600485"/>
                  <a:pt x="904697" y="3598071"/>
                </a:cubicBezTo>
                <a:cubicBezTo>
                  <a:pt x="907485" y="3593242"/>
                  <a:pt x="910481" y="3590143"/>
                  <a:pt x="913686" y="3588774"/>
                </a:cubicBezTo>
                <a:close/>
                <a:moveTo>
                  <a:pt x="2753369" y="3574144"/>
                </a:moveTo>
                <a:lnTo>
                  <a:pt x="2756991" y="3576235"/>
                </a:lnTo>
                <a:cubicBezTo>
                  <a:pt x="2756991" y="3576235"/>
                  <a:pt x="2758708" y="3578836"/>
                  <a:pt x="2762143" y="3584038"/>
                </a:cubicBezTo>
                <a:cubicBezTo>
                  <a:pt x="2755920" y="3583664"/>
                  <a:pt x="2750395" y="3582084"/>
                  <a:pt x="2745566" y="3579296"/>
                </a:cubicBezTo>
                <a:cubicBezTo>
                  <a:pt x="2748354" y="3574468"/>
                  <a:pt x="2750955" y="3572750"/>
                  <a:pt x="2753369" y="3574144"/>
                </a:cubicBezTo>
                <a:close/>
                <a:moveTo>
                  <a:pt x="2744596" y="3564250"/>
                </a:moveTo>
                <a:lnTo>
                  <a:pt x="2751839" y="3568432"/>
                </a:lnTo>
                <a:lnTo>
                  <a:pt x="2733171" y="3567311"/>
                </a:lnTo>
                <a:cubicBezTo>
                  <a:pt x="2735959" y="3562483"/>
                  <a:pt x="2739767" y="3561462"/>
                  <a:pt x="2744596" y="3564250"/>
                </a:cubicBezTo>
                <a:close/>
                <a:moveTo>
                  <a:pt x="19042" y="3543037"/>
                </a:moveTo>
                <a:cubicBezTo>
                  <a:pt x="21136" y="3539411"/>
                  <a:pt x="25800" y="3539695"/>
                  <a:pt x="33043" y="3543877"/>
                </a:cubicBezTo>
                <a:cubicBezTo>
                  <a:pt x="42700" y="3549453"/>
                  <a:pt x="44087" y="3567959"/>
                  <a:pt x="37204" y="3599394"/>
                </a:cubicBezTo>
                <a:cubicBezTo>
                  <a:pt x="30321" y="3630830"/>
                  <a:pt x="23395" y="3652584"/>
                  <a:pt x="16426" y="3664655"/>
                </a:cubicBezTo>
                <a:cubicBezTo>
                  <a:pt x="14012" y="3663261"/>
                  <a:pt x="12110" y="3663767"/>
                  <a:pt x="10713" y="3666186"/>
                </a:cubicBezTo>
                <a:lnTo>
                  <a:pt x="5001" y="3667716"/>
                </a:lnTo>
                <a:cubicBezTo>
                  <a:pt x="3334" y="3653878"/>
                  <a:pt x="1667" y="3640039"/>
                  <a:pt x="0" y="3626200"/>
                </a:cubicBezTo>
                <a:cubicBezTo>
                  <a:pt x="746" y="3613755"/>
                  <a:pt x="1493" y="3601310"/>
                  <a:pt x="2243" y="3588860"/>
                </a:cubicBezTo>
                <a:cubicBezTo>
                  <a:pt x="2987" y="3576420"/>
                  <a:pt x="6149" y="3565369"/>
                  <a:pt x="11724" y="3555712"/>
                </a:cubicBezTo>
                <a:cubicBezTo>
                  <a:pt x="14512" y="3550884"/>
                  <a:pt x="16951" y="3546659"/>
                  <a:pt x="19042" y="3543037"/>
                </a:cubicBezTo>
                <a:close/>
                <a:moveTo>
                  <a:pt x="4118887" y="2910936"/>
                </a:moveTo>
                <a:cubicBezTo>
                  <a:pt x="4124587" y="2912215"/>
                  <a:pt x="4131836" y="2914992"/>
                  <a:pt x="4140634" y="2919267"/>
                </a:cubicBezTo>
                <a:cubicBezTo>
                  <a:pt x="4158231" y="2927817"/>
                  <a:pt x="4170141" y="2932279"/>
                  <a:pt x="4176363" y="2932653"/>
                </a:cubicBezTo>
                <a:cubicBezTo>
                  <a:pt x="4169394" y="2944724"/>
                  <a:pt x="4157017" y="2948040"/>
                  <a:pt x="4139234" y="2942602"/>
                </a:cubicBezTo>
                <a:cubicBezTo>
                  <a:pt x="4121450" y="2937163"/>
                  <a:pt x="4107730" y="2931656"/>
                  <a:pt x="4098072" y="2926080"/>
                </a:cubicBezTo>
                <a:cubicBezTo>
                  <a:pt x="4090829" y="2921898"/>
                  <a:pt x="4087905" y="2918600"/>
                  <a:pt x="4089299" y="2916186"/>
                </a:cubicBezTo>
                <a:cubicBezTo>
                  <a:pt x="4089299" y="2916186"/>
                  <a:pt x="4095011" y="2914655"/>
                  <a:pt x="4106436" y="2911594"/>
                </a:cubicBezTo>
                <a:cubicBezTo>
                  <a:pt x="4109037" y="2909877"/>
                  <a:pt x="4113187" y="2909658"/>
                  <a:pt x="4118887" y="2910936"/>
                </a:cubicBezTo>
                <a:close/>
                <a:moveTo>
                  <a:pt x="3979060" y="2896034"/>
                </a:moveTo>
                <a:lnTo>
                  <a:pt x="3980081" y="2896383"/>
                </a:lnTo>
                <a:lnTo>
                  <a:pt x="3979946" y="2896508"/>
                </a:lnTo>
                <a:close/>
                <a:moveTo>
                  <a:pt x="3989840" y="2887735"/>
                </a:moveTo>
                <a:cubicBezTo>
                  <a:pt x="3992254" y="2889128"/>
                  <a:pt x="3993971" y="2891730"/>
                  <a:pt x="3994992" y="2895538"/>
                </a:cubicBezTo>
                <a:cubicBezTo>
                  <a:pt x="4002235" y="2899719"/>
                  <a:pt x="4015445" y="2903322"/>
                  <a:pt x="4034622" y="2906347"/>
                </a:cubicBezTo>
                <a:cubicBezTo>
                  <a:pt x="4053800" y="2909371"/>
                  <a:pt x="4068914" y="2912465"/>
                  <a:pt x="4079965" y="2915626"/>
                </a:cubicBezTo>
                <a:cubicBezTo>
                  <a:pt x="4072349" y="2917667"/>
                  <a:pt x="4062922" y="2918662"/>
                  <a:pt x="4051684" y="2918612"/>
                </a:cubicBezTo>
                <a:cubicBezTo>
                  <a:pt x="4040446" y="2918562"/>
                  <a:pt x="4033620" y="2917840"/>
                  <a:pt x="4031206" y="2916446"/>
                </a:cubicBezTo>
                <a:cubicBezTo>
                  <a:pt x="4028792" y="2915052"/>
                  <a:pt x="4028282" y="2913148"/>
                  <a:pt x="4029675" y="2910734"/>
                </a:cubicBezTo>
                <a:lnTo>
                  <a:pt x="4027585" y="2914355"/>
                </a:lnTo>
                <a:cubicBezTo>
                  <a:pt x="4024797" y="2919184"/>
                  <a:pt x="4019781" y="2919507"/>
                  <a:pt x="4012539" y="2915325"/>
                </a:cubicBezTo>
                <a:cubicBezTo>
                  <a:pt x="4007710" y="2912538"/>
                  <a:pt x="4005041" y="2910192"/>
                  <a:pt x="4004530" y="2908288"/>
                </a:cubicBezTo>
                <a:cubicBezTo>
                  <a:pt x="4004020" y="2906384"/>
                  <a:pt x="4002558" y="2904735"/>
                  <a:pt x="4000144" y="2903341"/>
                </a:cubicBezTo>
                <a:lnTo>
                  <a:pt x="3980081" y="2896383"/>
                </a:lnTo>
                <a:close/>
                <a:moveTo>
                  <a:pt x="3851515" y="2851330"/>
                </a:moveTo>
                <a:cubicBezTo>
                  <a:pt x="3868652" y="2846738"/>
                  <a:pt x="3897015" y="2854058"/>
                  <a:pt x="3936607" y="2873299"/>
                </a:cubicBezTo>
                <a:lnTo>
                  <a:pt x="3979060" y="2896034"/>
                </a:lnTo>
                <a:lnTo>
                  <a:pt x="3947838" y="2885213"/>
                </a:lnTo>
                <a:cubicBezTo>
                  <a:pt x="3927453" y="2881492"/>
                  <a:pt x="3907672" y="2878119"/>
                  <a:pt x="3888495" y="2875094"/>
                </a:cubicBezTo>
                <a:cubicBezTo>
                  <a:pt x="3869317" y="2872070"/>
                  <a:pt x="3851950" y="2870091"/>
                  <a:pt x="3836394" y="2869157"/>
                </a:cubicBezTo>
                <a:cubicBezTo>
                  <a:pt x="3820838" y="2868223"/>
                  <a:pt x="3813060" y="2867756"/>
                  <a:pt x="3813060" y="2867756"/>
                </a:cubicBezTo>
                <a:cubicBezTo>
                  <a:pt x="3815847" y="2862928"/>
                  <a:pt x="3828666" y="2857452"/>
                  <a:pt x="3851515" y="2851330"/>
                </a:cubicBezTo>
                <a:close/>
                <a:moveTo>
                  <a:pt x="938143" y="2260551"/>
                </a:moveTo>
                <a:lnTo>
                  <a:pt x="945386" y="2264732"/>
                </a:lnTo>
                <a:lnTo>
                  <a:pt x="926718" y="2263612"/>
                </a:lnTo>
                <a:cubicBezTo>
                  <a:pt x="929506" y="2258784"/>
                  <a:pt x="933314" y="2257763"/>
                  <a:pt x="938143" y="2260551"/>
                </a:cubicBezTo>
                <a:close/>
                <a:moveTo>
                  <a:pt x="3377938" y="2157824"/>
                </a:moveTo>
                <a:cubicBezTo>
                  <a:pt x="3372736" y="2161259"/>
                  <a:pt x="3363981" y="2166666"/>
                  <a:pt x="3351673" y="2174046"/>
                </a:cubicBezTo>
                <a:cubicBezTo>
                  <a:pt x="3339365" y="2181425"/>
                  <a:pt x="3329589" y="2183024"/>
                  <a:pt x="3322347" y="2178843"/>
                </a:cubicBezTo>
                <a:cubicBezTo>
                  <a:pt x="3334518" y="2163337"/>
                  <a:pt x="3353049" y="2156331"/>
                  <a:pt x="3377938" y="2157824"/>
                </a:cubicBezTo>
                <a:close/>
                <a:moveTo>
                  <a:pt x="3536631" y="2104589"/>
                </a:moveTo>
                <a:cubicBezTo>
                  <a:pt x="3536818" y="2101477"/>
                  <a:pt x="3540533" y="2102013"/>
                  <a:pt x="3547776" y="2106194"/>
                </a:cubicBezTo>
                <a:cubicBezTo>
                  <a:pt x="3534584" y="2117892"/>
                  <a:pt x="3519071" y="2126641"/>
                  <a:pt x="3501237" y="2132440"/>
                </a:cubicBezTo>
                <a:cubicBezTo>
                  <a:pt x="3483404" y="2138238"/>
                  <a:pt x="3466547" y="2138164"/>
                  <a:pt x="3450667" y="2132214"/>
                </a:cubicBezTo>
                <a:cubicBezTo>
                  <a:pt x="3459031" y="2117729"/>
                  <a:pt x="3473243" y="2109839"/>
                  <a:pt x="3493304" y="2108545"/>
                </a:cubicBezTo>
                <a:cubicBezTo>
                  <a:pt x="3503335" y="2107898"/>
                  <a:pt x="3513876" y="2109155"/>
                  <a:pt x="3524927" y="2112317"/>
                </a:cubicBezTo>
                <a:cubicBezTo>
                  <a:pt x="3532543" y="2110276"/>
                  <a:pt x="3536445" y="2107700"/>
                  <a:pt x="3536631" y="2104589"/>
                </a:cubicBezTo>
                <a:close/>
                <a:moveTo>
                  <a:pt x="1365013" y="1328833"/>
                </a:moveTo>
                <a:lnTo>
                  <a:pt x="1372256" y="1333015"/>
                </a:lnTo>
                <a:cubicBezTo>
                  <a:pt x="1364640" y="1335055"/>
                  <a:pt x="1361180" y="1335473"/>
                  <a:pt x="1361877" y="1334265"/>
                </a:cubicBezTo>
                <a:cubicBezTo>
                  <a:pt x="1362574" y="1333058"/>
                  <a:pt x="1359811" y="1332268"/>
                  <a:pt x="1353589" y="1331894"/>
                </a:cubicBezTo>
                <a:cubicBezTo>
                  <a:pt x="1356377" y="1327066"/>
                  <a:pt x="1360185" y="1326045"/>
                  <a:pt x="1365013" y="1328833"/>
                </a:cubicBezTo>
                <a:close/>
                <a:moveTo>
                  <a:pt x="1963640" y="1312308"/>
                </a:moveTo>
                <a:lnTo>
                  <a:pt x="1970883" y="1316489"/>
                </a:lnTo>
                <a:lnTo>
                  <a:pt x="1964335" y="1314901"/>
                </a:lnTo>
                <a:close/>
                <a:moveTo>
                  <a:pt x="1281050" y="1198271"/>
                </a:moveTo>
                <a:cubicBezTo>
                  <a:pt x="1288293" y="1202453"/>
                  <a:pt x="1297738" y="1216759"/>
                  <a:pt x="1309386" y="1241188"/>
                </a:cubicBezTo>
                <a:cubicBezTo>
                  <a:pt x="1321034" y="1265618"/>
                  <a:pt x="1332894" y="1281318"/>
                  <a:pt x="1344965" y="1288287"/>
                </a:cubicBezTo>
                <a:cubicBezTo>
                  <a:pt x="1345986" y="1292095"/>
                  <a:pt x="1347865" y="1297204"/>
                  <a:pt x="1350602" y="1303613"/>
                </a:cubicBezTo>
                <a:cubicBezTo>
                  <a:pt x="1353340" y="1310022"/>
                  <a:pt x="1355219" y="1315131"/>
                  <a:pt x="1356240" y="1318939"/>
                </a:cubicBezTo>
                <a:cubicBezTo>
                  <a:pt x="1353452" y="1323768"/>
                  <a:pt x="1350851" y="1325485"/>
                  <a:pt x="1348436" y="1324091"/>
                </a:cubicBezTo>
                <a:cubicBezTo>
                  <a:pt x="1336365" y="1317122"/>
                  <a:pt x="1326154" y="1299960"/>
                  <a:pt x="1317805" y="1272606"/>
                </a:cubicBezTo>
                <a:cubicBezTo>
                  <a:pt x="1309455" y="1245252"/>
                  <a:pt x="1294415" y="1225302"/>
                  <a:pt x="1272687" y="1212757"/>
                </a:cubicBezTo>
                <a:close/>
                <a:moveTo>
                  <a:pt x="4997603" y="330995"/>
                </a:moveTo>
                <a:lnTo>
                  <a:pt x="4997409" y="334216"/>
                </a:lnTo>
                <a:lnTo>
                  <a:pt x="4995512" y="334616"/>
                </a:lnTo>
                <a:close/>
                <a:moveTo>
                  <a:pt x="5494476" y="411"/>
                </a:moveTo>
                <a:cubicBezTo>
                  <a:pt x="5502381" y="1354"/>
                  <a:pt x="5509956" y="3916"/>
                  <a:pt x="5517199" y="8098"/>
                </a:cubicBezTo>
                <a:cubicBezTo>
                  <a:pt x="5534099" y="17855"/>
                  <a:pt x="5541223" y="29211"/>
                  <a:pt x="5538572" y="42166"/>
                </a:cubicBezTo>
                <a:cubicBezTo>
                  <a:pt x="5535921" y="55121"/>
                  <a:pt x="5531111" y="67635"/>
                  <a:pt x="5524141" y="79706"/>
                </a:cubicBezTo>
                <a:cubicBezTo>
                  <a:pt x="5512990" y="99020"/>
                  <a:pt x="5501447" y="109256"/>
                  <a:pt x="5489513" y="110413"/>
                </a:cubicBezTo>
                <a:cubicBezTo>
                  <a:pt x="5477578" y="111570"/>
                  <a:pt x="5464087" y="112634"/>
                  <a:pt x="5449041" y="113604"/>
                </a:cubicBezTo>
                <a:cubicBezTo>
                  <a:pt x="5433996" y="114575"/>
                  <a:pt x="5417717" y="120467"/>
                  <a:pt x="5400207" y="131281"/>
                </a:cubicBezTo>
                <a:cubicBezTo>
                  <a:pt x="5382697" y="142096"/>
                  <a:pt x="5362791" y="166817"/>
                  <a:pt x="5340488" y="205446"/>
                </a:cubicBezTo>
                <a:cubicBezTo>
                  <a:pt x="5326003" y="197082"/>
                  <a:pt x="5307123" y="204692"/>
                  <a:pt x="5283851" y="228274"/>
                </a:cubicBezTo>
                <a:cubicBezTo>
                  <a:pt x="5260578" y="251857"/>
                  <a:pt x="5240952" y="271912"/>
                  <a:pt x="5224975" y="288433"/>
                </a:cubicBezTo>
                <a:cubicBezTo>
                  <a:pt x="5204164" y="302177"/>
                  <a:pt x="5177227" y="313987"/>
                  <a:pt x="5144160" y="323867"/>
                </a:cubicBezTo>
                <a:cubicBezTo>
                  <a:pt x="5111094" y="333748"/>
                  <a:pt x="5083089" y="352982"/>
                  <a:pt x="5060137" y="381585"/>
                </a:cubicBezTo>
                <a:cubicBezTo>
                  <a:pt x="5052147" y="389848"/>
                  <a:pt x="5035707" y="393233"/>
                  <a:pt x="5010818" y="391739"/>
                </a:cubicBezTo>
                <a:cubicBezTo>
                  <a:pt x="4985928" y="390245"/>
                  <a:pt x="4960938" y="411226"/>
                  <a:pt x="4935848" y="454683"/>
                </a:cubicBezTo>
                <a:cubicBezTo>
                  <a:pt x="4923306" y="476407"/>
                  <a:pt x="4914965" y="485279"/>
                  <a:pt x="4910833" y="481284"/>
                </a:cubicBezTo>
                <a:cubicBezTo>
                  <a:pt x="4906701" y="477289"/>
                  <a:pt x="4902545" y="478913"/>
                  <a:pt x="4898363" y="486156"/>
                </a:cubicBezTo>
                <a:lnTo>
                  <a:pt x="4890000" y="500642"/>
                </a:lnTo>
                <a:lnTo>
                  <a:pt x="4893621" y="502732"/>
                </a:lnTo>
                <a:cubicBezTo>
                  <a:pt x="4892227" y="505147"/>
                  <a:pt x="4878388" y="506814"/>
                  <a:pt x="4852105" y="507734"/>
                </a:cubicBezTo>
                <a:cubicBezTo>
                  <a:pt x="4825821" y="508655"/>
                  <a:pt x="4798740" y="533258"/>
                  <a:pt x="4770862" y="581543"/>
                </a:cubicBezTo>
                <a:cubicBezTo>
                  <a:pt x="4769468" y="583958"/>
                  <a:pt x="4764615" y="586789"/>
                  <a:pt x="4756302" y="590037"/>
                </a:cubicBezTo>
                <a:cubicBezTo>
                  <a:pt x="4747988" y="593285"/>
                  <a:pt x="4742438" y="597323"/>
                  <a:pt x="4739650" y="602151"/>
                </a:cubicBezTo>
                <a:lnTo>
                  <a:pt x="4743832" y="594909"/>
                </a:lnTo>
                <a:cubicBezTo>
                  <a:pt x="4741417" y="593515"/>
                  <a:pt x="4728922" y="604006"/>
                  <a:pt x="4706347" y="626381"/>
                </a:cubicBezTo>
                <a:cubicBezTo>
                  <a:pt x="4683771" y="648756"/>
                  <a:pt x="4667655" y="657156"/>
                  <a:pt x="4657998" y="651581"/>
                </a:cubicBezTo>
                <a:lnTo>
                  <a:pt x="4641271" y="680552"/>
                </a:lnTo>
                <a:cubicBezTo>
                  <a:pt x="4634028" y="676371"/>
                  <a:pt x="4625808" y="678063"/>
                  <a:pt x="4616611" y="685629"/>
                </a:cubicBezTo>
                <a:cubicBezTo>
                  <a:pt x="4607414" y="693196"/>
                  <a:pt x="4597172" y="702572"/>
                  <a:pt x="4585884" y="713760"/>
                </a:cubicBezTo>
                <a:cubicBezTo>
                  <a:pt x="4574596" y="724948"/>
                  <a:pt x="4564957" y="734673"/>
                  <a:pt x="4556968" y="742937"/>
                </a:cubicBezTo>
                <a:cubicBezTo>
                  <a:pt x="4548980" y="751195"/>
                  <a:pt x="4543776" y="754635"/>
                  <a:pt x="4541361" y="753241"/>
                </a:cubicBezTo>
                <a:lnTo>
                  <a:pt x="4528816" y="774969"/>
                </a:lnTo>
                <a:cubicBezTo>
                  <a:pt x="4526402" y="773575"/>
                  <a:pt x="4521293" y="775455"/>
                  <a:pt x="4513490" y="780607"/>
                </a:cubicBezTo>
                <a:cubicBezTo>
                  <a:pt x="4505687" y="785759"/>
                  <a:pt x="4500392" y="790749"/>
                  <a:pt x="4497604" y="795578"/>
                </a:cubicBezTo>
                <a:cubicBezTo>
                  <a:pt x="4492031" y="805230"/>
                  <a:pt x="4488730" y="808159"/>
                  <a:pt x="4487710" y="804351"/>
                </a:cubicBezTo>
                <a:cubicBezTo>
                  <a:pt x="4486690" y="800543"/>
                  <a:pt x="4484788" y="801048"/>
                  <a:pt x="4481998" y="805882"/>
                </a:cubicBezTo>
                <a:cubicBezTo>
                  <a:pt x="4480604" y="808296"/>
                  <a:pt x="4480162" y="810455"/>
                  <a:pt x="4480672" y="812359"/>
                </a:cubicBezTo>
                <a:cubicBezTo>
                  <a:pt x="4481182" y="814263"/>
                  <a:pt x="4480740" y="816422"/>
                  <a:pt x="4479347" y="818837"/>
                </a:cubicBezTo>
                <a:cubicBezTo>
                  <a:pt x="4475165" y="826080"/>
                  <a:pt x="4464923" y="835457"/>
                  <a:pt x="4448619" y="846968"/>
                </a:cubicBezTo>
                <a:cubicBezTo>
                  <a:pt x="4432316" y="858479"/>
                  <a:pt x="4414109" y="870500"/>
                  <a:pt x="4393998" y="883032"/>
                </a:cubicBezTo>
                <a:cubicBezTo>
                  <a:pt x="4373886" y="895564"/>
                  <a:pt x="4354982" y="908792"/>
                  <a:pt x="4337288" y="922713"/>
                </a:cubicBezTo>
                <a:cubicBezTo>
                  <a:pt x="4319588" y="936643"/>
                  <a:pt x="4307255" y="949642"/>
                  <a:pt x="4300288" y="961708"/>
                </a:cubicBezTo>
                <a:lnTo>
                  <a:pt x="4301816" y="967425"/>
                </a:lnTo>
                <a:cubicBezTo>
                  <a:pt x="4294200" y="969466"/>
                  <a:pt x="4285190" y="973921"/>
                  <a:pt x="4274785" y="980790"/>
                </a:cubicBezTo>
                <a:cubicBezTo>
                  <a:pt x="4264381" y="987660"/>
                  <a:pt x="4254674" y="993322"/>
                  <a:pt x="4245664" y="997777"/>
                </a:cubicBezTo>
                <a:cubicBezTo>
                  <a:pt x="4230431" y="1001859"/>
                  <a:pt x="4216406" y="1006637"/>
                  <a:pt x="4203587" y="1012113"/>
                </a:cubicBezTo>
                <a:cubicBezTo>
                  <a:pt x="4174142" y="1024084"/>
                  <a:pt x="4155238" y="1037313"/>
                  <a:pt x="4146875" y="1051798"/>
                </a:cubicBezTo>
                <a:lnTo>
                  <a:pt x="4153147" y="1040934"/>
                </a:lnTo>
                <a:cubicBezTo>
                  <a:pt x="4150733" y="1039540"/>
                  <a:pt x="4140490" y="1048917"/>
                  <a:pt x="4122420" y="1069065"/>
                </a:cubicBezTo>
                <a:cubicBezTo>
                  <a:pt x="4104349" y="1089213"/>
                  <a:pt x="4082172" y="1099747"/>
                  <a:pt x="4055889" y="1100667"/>
                </a:cubicBezTo>
                <a:cubicBezTo>
                  <a:pt x="4027191" y="1100194"/>
                  <a:pt x="3997210" y="1115880"/>
                  <a:pt x="3965948" y="1147726"/>
                </a:cubicBezTo>
                <a:cubicBezTo>
                  <a:pt x="3934686" y="1179572"/>
                  <a:pt x="3909534" y="1198046"/>
                  <a:pt x="3890493" y="1203148"/>
                </a:cubicBezTo>
                <a:cubicBezTo>
                  <a:pt x="3884270" y="1202774"/>
                  <a:pt x="3875957" y="1206022"/>
                  <a:pt x="3865553" y="1212892"/>
                </a:cubicBezTo>
                <a:cubicBezTo>
                  <a:pt x="3860351" y="1216326"/>
                  <a:pt x="3855846" y="1218554"/>
                  <a:pt x="3852038" y="1219574"/>
                </a:cubicBezTo>
                <a:cubicBezTo>
                  <a:pt x="3850644" y="1221989"/>
                  <a:pt x="3850202" y="1224148"/>
                  <a:pt x="3850712" y="1226052"/>
                </a:cubicBezTo>
                <a:cubicBezTo>
                  <a:pt x="3851222" y="1227956"/>
                  <a:pt x="3850781" y="1230115"/>
                  <a:pt x="3849387" y="1232529"/>
                </a:cubicBezTo>
                <a:cubicBezTo>
                  <a:pt x="3834154" y="1236611"/>
                  <a:pt x="3818921" y="1240692"/>
                  <a:pt x="3803689" y="1244774"/>
                </a:cubicBezTo>
                <a:cubicBezTo>
                  <a:pt x="3790870" y="1250249"/>
                  <a:pt x="3777958" y="1257281"/>
                  <a:pt x="3764953" y="1265867"/>
                </a:cubicBezTo>
                <a:cubicBezTo>
                  <a:pt x="3751948" y="1274454"/>
                  <a:pt x="3741264" y="1285990"/>
                  <a:pt x="3732900" y="1300476"/>
                </a:cubicBezTo>
                <a:cubicBezTo>
                  <a:pt x="3731506" y="1302890"/>
                  <a:pt x="3731320" y="1306002"/>
                  <a:pt x="3732340" y="1309810"/>
                </a:cubicBezTo>
                <a:cubicBezTo>
                  <a:pt x="3729552" y="1314638"/>
                  <a:pt x="3725999" y="1316611"/>
                  <a:pt x="3721681" y="1315727"/>
                </a:cubicBezTo>
                <a:cubicBezTo>
                  <a:pt x="3717363" y="1314843"/>
                  <a:pt x="3714506" y="1315609"/>
                  <a:pt x="3713112" y="1318023"/>
                </a:cubicBezTo>
                <a:cubicBezTo>
                  <a:pt x="3711719" y="1320437"/>
                  <a:pt x="3711277" y="1322596"/>
                  <a:pt x="3711787" y="1324501"/>
                </a:cubicBezTo>
                <a:cubicBezTo>
                  <a:pt x="3712297" y="1326404"/>
                  <a:pt x="3711855" y="1328564"/>
                  <a:pt x="3710461" y="1330978"/>
                </a:cubicBezTo>
                <a:cubicBezTo>
                  <a:pt x="3707674" y="1335807"/>
                  <a:pt x="3703169" y="1338034"/>
                  <a:pt x="3696946" y="1337661"/>
                </a:cubicBezTo>
                <a:cubicBezTo>
                  <a:pt x="3690724" y="1337287"/>
                  <a:pt x="3683617" y="1341232"/>
                  <a:pt x="3675628" y="1349495"/>
                </a:cubicBezTo>
                <a:cubicBezTo>
                  <a:pt x="3674234" y="1351910"/>
                  <a:pt x="3673095" y="1355276"/>
                  <a:pt x="3672211" y="1359594"/>
                </a:cubicBezTo>
                <a:cubicBezTo>
                  <a:pt x="3671327" y="1363913"/>
                  <a:pt x="3670189" y="1367279"/>
                  <a:pt x="3668795" y="1369693"/>
                </a:cubicBezTo>
                <a:cubicBezTo>
                  <a:pt x="3663966" y="1366905"/>
                  <a:pt x="3659648" y="1366022"/>
                  <a:pt x="3655840" y="1367042"/>
                </a:cubicBezTo>
                <a:cubicBezTo>
                  <a:pt x="3648223" y="1369083"/>
                  <a:pt x="3640931" y="1376139"/>
                  <a:pt x="3633961" y="1388210"/>
                </a:cubicBezTo>
                <a:cubicBezTo>
                  <a:pt x="3631173" y="1393039"/>
                  <a:pt x="3628989" y="1398216"/>
                  <a:pt x="3627408" y="1403741"/>
                </a:cubicBezTo>
                <a:cubicBezTo>
                  <a:pt x="3625828" y="1409267"/>
                  <a:pt x="3624341" y="1413237"/>
                  <a:pt x="3622947" y="1415651"/>
                </a:cubicBezTo>
                <a:cubicBezTo>
                  <a:pt x="3615704" y="1411469"/>
                  <a:pt x="3611479" y="1409030"/>
                  <a:pt x="3610272" y="1408333"/>
                </a:cubicBezTo>
                <a:cubicBezTo>
                  <a:pt x="3609064" y="1407636"/>
                  <a:pt x="3605767" y="1410561"/>
                  <a:pt x="3600378" y="1417107"/>
                </a:cubicBezTo>
                <a:cubicBezTo>
                  <a:pt x="3594989" y="1423653"/>
                  <a:pt x="3583701" y="1434840"/>
                  <a:pt x="3566514" y="1450670"/>
                </a:cubicBezTo>
                <a:cubicBezTo>
                  <a:pt x="3549327" y="1466500"/>
                  <a:pt x="3518022" y="1488663"/>
                  <a:pt x="3472597" y="1517161"/>
                </a:cubicBezTo>
                <a:lnTo>
                  <a:pt x="3474688" y="1513540"/>
                </a:lnTo>
                <a:cubicBezTo>
                  <a:pt x="3462616" y="1506570"/>
                  <a:pt x="3448778" y="1508238"/>
                  <a:pt x="3433171" y="1518542"/>
                </a:cubicBezTo>
                <a:cubicBezTo>
                  <a:pt x="3417565" y="1528846"/>
                  <a:pt x="3401424" y="1542864"/>
                  <a:pt x="3384747" y="1560598"/>
                </a:cubicBezTo>
                <a:cubicBezTo>
                  <a:pt x="3368071" y="1578332"/>
                  <a:pt x="3351046" y="1596669"/>
                  <a:pt x="3333672" y="1615610"/>
                </a:cubicBezTo>
                <a:cubicBezTo>
                  <a:pt x="3316298" y="1634551"/>
                  <a:pt x="3300505" y="1647966"/>
                  <a:pt x="3286293" y="1655856"/>
                </a:cubicBezTo>
                <a:cubicBezTo>
                  <a:pt x="3280717" y="1665513"/>
                  <a:pt x="3276442" y="1674311"/>
                  <a:pt x="3273468" y="1682251"/>
                </a:cubicBezTo>
                <a:cubicBezTo>
                  <a:pt x="3270493" y="1690191"/>
                  <a:pt x="3266915" y="1697782"/>
                  <a:pt x="3262734" y="1705025"/>
                </a:cubicBezTo>
                <a:cubicBezTo>
                  <a:pt x="3258926" y="1706046"/>
                  <a:pt x="3256324" y="1707763"/>
                  <a:pt x="3254931" y="1710177"/>
                </a:cubicBezTo>
                <a:lnTo>
                  <a:pt x="3246567" y="1724663"/>
                </a:lnTo>
                <a:lnTo>
                  <a:pt x="3236113" y="1742770"/>
                </a:lnTo>
                <a:lnTo>
                  <a:pt x="3232492" y="1740679"/>
                </a:lnTo>
                <a:lnTo>
                  <a:pt x="3230401" y="1744301"/>
                </a:lnTo>
                <a:cubicBezTo>
                  <a:pt x="3229007" y="1746715"/>
                  <a:pt x="3222691" y="1747897"/>
                  <a:pt x="3211453" y="1747847"/>
                </a:cubicBezTo>
                <a:cubicBezTo>
                  <a:pt x="3200216" y="1747797"/>
                  <a:pt x="3187584" y="1750161"/>
                  <a:pt x="3173558" y="1754940"/>
                </a:cubicBezTo>
                <a:cubicBezTo>
                  <a:pt x="3159533" y="1759718"/>
                  <a:pt x="3143068" y="1768722"/>
                  <a:pt x="3124164" y="1781950"/>
                </a:cubicBezTo>
                <a:cubicBezTo>
                  <a:pt x="3105260" y="1795179"/>
                  <a:pt x="3086747" y="1817486"/>
                  <a:pt x="3068627" y="1848872"/>
                </a:cubicBezTo>
                <a:cubicBezTo>
                  <a:pt x="3054688" y="1873014"/>
                  <a:pt x="3043257" y="1896996"/>
                  <a:pt x="3034333" y="1920815"/>
                </a:cubicBezTo>
                <a:cubicBezTo>
                  <a:pt x="3025409" y="1944635"/>
                  <a:pt x="3015882" y="1968105"/>
                  <a:pt x="3005751" y="1991228"/>
                </a:cubicBezTo>
                <a:cubicBezTo>
                  <a:pt x="3001570" y="1998471"/>
                  <a:pt x="3001775" y="2010661"/>
                  <a:pt x="3006367" y="2027797"/>
                </a:cubicBezTo>
                <a:cubicBezTo>
                  <a:pt x="3010958" y="2044934"/>
                  <a:pt x="3017361" y="2063116"/>
                  <a:pt x="3025574" y="2082344"/>
                </a:cubicBezTo>
                <a:cubicBezTo>
                  <a:pt x="3033787" y="2101572"/>
                  <a:pt x="3043046" y="2118988"/>
                  <a:pt x="3053350" y="2134595"/>
                </a:cubicBezTo>
                <a:cubicBezTo>
                  <a:pt x="3063654" y="2150201"/>
                  <a:pt x="3073635" y="2160792"/>
                  <a:pt x="3083292" y="2166367"/>
                </a:cubicBezTo>
                <a:cubicBezTo>
                  <a:pt x="3100192" y="2176125"/>
                  <a:pt x="3116097" y="2176455"/>
                  <a:pt x="3131006" y="2167358"/>
                </a:cubicBezTo>
                <a:cubicBezTo>
                  <a:pt x="3145915" y="2158261"/>
                  <a:pt x="3161266" y="2147005"/>
                  <a:pt x="3177059" y="2133590"/>
                </a:cubicBezTo>
                <a:cubicBezTo>
                  <a:pt x="3192852" y="2120174"/>
                  <a:pt x="3208807" y="2109267"/>
                  <a:pt x="3224923" y="2100867"/>
                </a:cubicBezTo>
                <a:cubicBezTo>
                  <a:pt x="3241040" y="2092467"/>
                  <a:pt x="3258755" y="2093842"/>
                  <a:pt x="3278069" y="2104993"/>
                </a:cubicBezTo>
                <a:cubicBezTo>
                  <a:pt x="3287726" y="2110569"/>
                  <a:pt x="3294247" y="2121577"/>
                  <a:pt x="3297632" y="2138016"/>
                </a:cubicBezTo>
                <a:cubicBezTo>
                  <a:pt x="3301016" y="2154456"/>
                  <a:pt x="3299224" y="2168712"/>
                  <a:pt x="3292255" y="2180783"/>
                </a:cubicBezTo>
                <a:cubicBezTo>
                  <a:pt x="3290861" y="2183198"/>
                  <a:pt x="3281154" y="2188860"/>
                  <a:pt x="3263133" y="2197770"/>
                </a:cubicBezTo>
                <a:cubicBezTo>
                  <a:pt x="3245113" y="2206680"/>
                  <a:pt x="3224236" y="2216356"/>
                  <a:pt x="3200503" y="2226796"/>
                </a:cubicBezTo>
                <a:cubicBezTo>
                  <a:pt x="3176770" y="2237237"/>
                  <a:pt x="3154152" y="2249931"/>
                  <a:pt x="3132646" y="2264876"/>
                </a:cubicBezTo>
                <a:cubicBezTo>
                  <a:pt x="3111141" y="2279822"/>
                  <a:pt x="3094813" y="2296952"/>
                  <a:pt x="3083662" y="2316267"/>
                </a:cubicBezTo>
                <a:cubicBezTo>
                  <a:pt x="3076692" y="2328338"/>
                  <a:pt x="3073599" y="2343453"/>
                  <a:pt x="3074383" y="2361610"/>
                </a:cubicBezTo>
                <a:cubicBezTo>
                  <a:pt x="3075167" y="2379767"/>
                  <a:pt x="3077973" y="2390239"/>
                  <a:pt x="3082801" y="2393027"/>
                </a:cubicBezTo>
                <a:lnTo>
                  <a:pt x="3086423" y="2395118"/>
                </a:lnTo>
                <a:cubicBezTo>
                  <a:pt x="3083635" y="2399947"/>
                  <a:pt x="3081289" y="2402616"/>
                  <a:pt x="3079385" y="2403126"/>
                </a:cubicBezTo>
                <a:cubicBezTo>
                  <a:pt x="3077481" y="2403636"/>
                  <a:pt x="3075135" y="2406306"/>
                  <a:pt x="3072347" y="2411134"/>
                </a:cubicBezTo>
                <a:cubicBezTo>
                  <a:pt x="3071974" y="2417357"/>
                  <a:pt x="3073224" y="2427736"/>
                  <a:pt x="3076099" y="2442272"/>
                </a:cubicBezTo>
                <a:cubicBezTo>
                  <a:pt x="3078973" y="2456808"/>
                  <a:pt x="3084032" y="2466166"/>
                  <a:pt x="3091275" y="2470348"/>
                </a:cubicBezTo>
                <a:cubicBezTo>
                  <a:pt x="3098517" y="2474530"/>
                  <a:pt x="3111311" y="2474673"/>
                  <a:pt x="3129655" y="2470778"/>
                </a:cubicBezTo>
                <a:cubicBezTo>
                  <a:pt x="3147999" y="2466883"/>
                  <a:pt x="3167898" y="2463082"/>
                  <a:pt x="3189353" y="2459374"/>
                </a:cubicBezTo>
                <a:cubicBezTo>
                  <a:pt x="3210809" y="2455666"/>
                  <a:pt x="3231915" y="2452561"/>
                  <a:pt x="3252673" y="2450060"/>
                </a:cubicBezTo>
                <a:cubicBezTo>
                  <a:pt x="3273432" y="2447559"/>
                  <a:pt x="3291054" y="2450490"/>
                  <a:pt x="3305539" y="2458854"/>
                </a:cubicBezTo>
                <a:cubicBezTo>
                  <a:pt x="3310368" y="2461641"/>
                  <a:pt x="3312340" y="2465195"/>
                  <a:pt x="3311457" y="2469513"/>
                </a:cubicBezTo>
                <a:cubicBezTo>
                  <a:pt x="3310573" y="2473831"/>
                  <a:pt x="3311662" y="2481703"/>
                  <a:pt x="3314723" y="2493127"/>
                </a:cubicBezTo>
                <a:cubicBezTo>
                  <a:pt x="3302278" y="2492380"/>
                  <a:pt x="3289205" y="2496904"/>
                  <a:pt x="3275502" y="2506697"/>
                </a:cubicBezTo>
                <a:cubicBezTo>
                  <a:pt x="3261800" y="2516491"/>
                  <a:pt x="3248727" y="2521015"/>
                  <a:pt x="3236282" y="2520268"/>
                </a:cubicBezTo>
                <a:cubicBezTo>
                  <a:pt x="3233868" y="2518874"/>
                  <a:pt x="3227483" y="2515993"/>
                  <a:pt x="3217129" y="2511624"/>
                </a:cubicBezTo>
                <a:cubicBezTo>
                  <a:pt x="3206775" y="2507256"/>
                  <a:pt x="3194424" y="2504953"/>
                  <a:pt x="3180075" y="2504717"/>
                </a:cubicBezTo>
                <a:cubicBezTo>
                  <a:pt x="3165726" y="2504480"/>
                  <a:pt x="3150144" y="2509165"/>
                  <a:pt x="3133331" y="2518772"/>
                </a:cubicBezTo>
                <a:cubicBezTo>
                  <a:pt x="3116518" y="2528379"/>
                  <a:pt x="3100445" y="2546461"/>
                  <a:pt x="3085112" y="2573019"/>
                </a:cubicBezTo>
                <a:cubicBezTo>
                  <a:pt x="3077395" y="2597535"/>
                  <a:pt x="3078783" y="2616041"/>
                  <a:pt x="3089274" y="2628535"/>
                </a:cubicBezTo>
                <a:cubicBezTo>
                  <a:pt x="3099764" y="2641030"/>
                  <a:pt x="3111649" y="2651111"/>
                  <a:pt x="3124928" y="2658777"/>
                </a:cubicBezTo>
                <a:cubicBezTo>
                  <a:pt x="3138206" y="2666444"/>
                  <a:pt x="3149581" y="2674620"/>
                  <a:pt x="3159051" y="2683307"/>
                </a:cubicBezTo>
                <a:cubicBezTo>
                  <a:pt x="3168521" y="2691994"/>
                  <a:pt x="3169075" y="2703580"/>
                  <a:pt x="3160712" y="2718066"/>
                </a:cubicBezTo>
                <a:cubicBezTo>
                  <a:pt x="3152348" y="2732552"/>
                  <a:pt x="3142641" y="2738214"/>
                  <a:pt x="3131590" y="2735053"/>
                </a:cubicBezTo>
                <a:cubicBezTo>
                  <a:pt x="3120539" y="2731891"/>
                  <a:pt x="3108978" y="2726826"/>
                  <a:pt x="3096906" y="2719857"/>
                </a:cubicBezTo>
                <a:cubicBezTo>
                  <a:pt x="3084835" y="2712887"/>
                  <a:pt x="3073274" y="2707822"/>
                  <a:pt x="3062223" y="2704661"/>
                </a:cubicBezTo>
                <a:cubicBezTo>
                  <a:pt x="3051172" y="2701499"/>
                  <a:pt x="3042161" y="2705954"/>
                  <a:pt x="3035192" y="2718026"/>
                </a:cubicBezTo>
                <a:cubicBezTo>
                  <a:pt x="3033051" y="2732885"/>
                  <a:pt x="3033835" y="2751042"/>
                  <a:pt x="3037543" y="2772497"/>
                </a:cubicBezTo>
                <a:cubicBezTo>
                  <a:pt x="3041251" y="2793952"/>
                  <a:pt x="3050348" y="2808862"/>
                  <a:pt x="3064834" y="2817225"/>
                </a:cubicBezTo>
                <a:cubicBezTo>
                  <a:pt x="3076905" y="2824194"/>
                  <a:pt x="3088143" y="2824245"/>
                  <a:pt x="3098547" y="2817375"/>
                </a:cubicBezTo>
                <a:cubicBezTo>
                  <a:pt x="3108951" y="2810506"/>
                  <a:pt x="3118982" y="2809859"/>
                  <a:pt x="3128639" y="2815434"/>
                </a:cubicBezTo>
                <a:cubicBezTo>
                  <a:pt x="3150368" y="2827979"/>
                  <a:pt x="3155656" y="2843909"/>
                  <a:pt x="3144505" y="2863223"/>
                </a:cubicBezTo>
                <a:cubicBezTo>
                  <a:pt x="3136142" y="2877709"/>
                  <a:pt x="3125738" y="2884578"/>
                  <a:pt x="3113293" y="2883831"/>
                </a:cubicBezTo>
                <a:cubicBezTo>
                  <a:pt x="3100848" y="2883084"/>
                  <a:pt x="3088496" y="2880782"/>
                  <a:pt x="3076238" y="2876924"/>
                </a:cubicBezTo>
                <a:cubicBezTo>
                  <a:pt x="3063980" y="2873065"/>
                  <a:pt x="3052580" y="2870508"/>
                  <a:pt x="3042039" y="2869251"/>
                </a:cubicBezTo>
                <a:cubicBezTo>
                  <a:pt x="3031499" y="2867993"/>
                  <a:pt x="3022743" y="2873401"/>
                  <a:pt x="3015774" y="2885472"/>
                </a:cubicBezTo>
                <a:cubicBezTo>
                  <a:pt x="3012986" y="2890300"/>
                  <a:pt x="3012494" y="2903698"/>
                  <a:pt x="3014298" y="2925663"/>
                </a:cubicBezTo>
                <a:cubicBezTo>
                  <a:pt x="3016102" y="2947628"/>
                  <a:pt x="3025454" y="2963489"/>
                  <a:pt x="3042354" y="2973247"/>
                </a:cubicBezTo>
                <a:cubicBezTo>
                  <a:pt x="3044769" y="2974641"/>
                  <a:pt x="3047276" y="2974479"/>
                  <a:pt x="3049877" y="2972761"/>
                </a:cubicBezTo>
                <a:cubicBezTo>
                  <a:pt x="3052478" y="2971044"/>
                  <a:pt x="3056193" y="2971579"/>
                  <a:pt x="3061022" y="2974367"/>
                </a:cubicBezTo>
                <a:cubicBezTo>
                  <a:pt x="3065850" y="2977155"/>
                  <a:pt x="3074114" y="2985145"/>
                  <a:pt x="3085812" y="2998337"/>
                </a:cubicBezTo>
                <a:cubicBezTo>
                  <a:pt x="3097510" y="3011529"/>
                  <a:pt x="3099177" y="3025367"/>
                  <a:pt x="3090814" y="3039853"/>
                </a:cubicBezTo>
                <a:cubicBezTo>
                  <a:pt x="3092207" y="3037439"/>
                  <a:pt x="3080690" y="3042056"/>
                  <a:pt x="3056260" y="3053704"/>
                </a:cubicBezTo>
                <a:cubicBezTo>
                  <a:pt x="3031830" y="3065351"/>
                  <a:pt x="3007767" y="3091697"/>
                  <a:pt x="2984071" y="3132740"/>
                </a:cubicBezTo>
                <a:cubicBezTo>
                  <a:pt x="2981283" y="3137568"/>
                  <a:pt x="2978054" y="3144556"/>
                  <a:pt x="2974382" y="3153703"/>
                </a:cubicBezTo>
                <a:cubicBezTo>
                  <a:pt x="2970711" y="3162850"/>
                  <a:pt x="2966087" y="3172252"/>
                  <a:pt x="2960512" y="3181909"/>
                </a:cubicBezTo>
                <a:cubicBezTo>
                  <a:pt x="2956330" y="3189152"/>
                  <a:pt x="2948272" y="3193352"/>
                  <a:pt x="2936337" y="3194509"/>
                </a:cubicBezTo>
                <a:cubicBezTo>
                  <a:pt x="2924402" y="3195666"/>
                  <a:pt x="2912468" y="3196823"/>
                  <a:pt x="2900533" y="3197980"/>
                </a:cubicBezTo>
                <a:cubicBezTo>
                  <a:pt x="2888598" y="3199137"/>
                  <a:pt x="2878312" y="3198832"/>
                  <a:pt x="2869676" y="3197065"/>
                </a:cubicBezTo>
                <a:cubicBezTo>
                  <a:pt x="2861039" y="3195298"/>
                  <a:pt x="2856721" y="3194414"/>
                  <a:pt x="2856721" y="3194414"/>
                </a:cubicBezTo>
                <a:cubicBezTo>
                  <a:pt x="2852913" y="3195434"/>
                  <a:pt x="2849801" y="3195248"/>
                  <a:pt x="2847387" y="3193854"/>
                </a:cubicBezTo>
                <a:cubicBezTo>
                  <a:pt x="2844973" y="3192460"/>
                  <a:pt x="2843255" y="3189859"/>
                  <a:pt x="2842235" y="3186050"/>
                </a:cubicBezTo>
                <a:cubicBezTo>
                  <a:pt x="2841215" y="3182242"/>
                  <a:pt x="2839497" y="3179641"/>
                  <a:pt x="2837083" y="3178248"/>
                </a:cubicBezTo>
                <a:cubicBezTo>
                  <a:pt x="2808111" y="3161521"/>
                  <a:pt x="2785262" y="3167643"/>
                  <a:pt x="2768536" y="3196615"/>
                </a:cubicBezTo>
                <a:cubicBezTo>
                  <a:pt x="2764354" y="3203858"/>
                  <a:pt x="2766301" y="3213030"/>
                  <a:pt x="2774378" y="3224131"/>
                </a:cubicBezTo>
                <a:cubicBezTo>
                  <a:pt x="2782455" y="3235232"/>
                  <a:pt x="2791993" y="3247982"/>
                  <a:pt x="2802994" y="3262381"/>
                </a:cubicBezTo>
                <a:cubicBezTo>
                  <a:pt x="2813995" y="3276780"/>
                  <a:pt x="2823186" y="3290133"/>
                  <a:pt x="2830565" y="3302442"/>
                </a:cubicBezTo>
                <a:cubicBezTo>
                  <a:pt x="2837945" y="3314750"/>
                  <a:pt x="2838150" y="3326939"/>
                  <a:pt x="2831180" y="3339011"/>
                </a:cubicBezTo>
                <a:cubicBezTo>
                  <a:pt x="2825605" y="3348668"/>
                  <a:pt x="2817198" y="3353472"/>
                  <a:pt x="2805960" y="3353422"/>
                </a:cubicBezTo>
                <a:cubicBezTo>
                  <a:pt x="2794723" y="3353372"/>
                  <a:pt x="2784785" y="3352463"/>
                  <a:pt x="2776149" y="3350696"/>
                </a:cubicBezTo>
                <a:cubicBezTo>
                  <a:pt x="2780330" y="3343453"/>
                  <a:pt x="2780007" y="3338437"/>
                  <a:pt x="2775178" y="3335650"/>
                </a:cubicBezTo>
                <a:cubicBezTo>
                  <a:pt x="2770350" y="3332862"/>
                  <a:pt x="2762223" y="3332998"/>
                  <a:pt x="2750799" y="3336060"/>
                </a:cubicBezTo>
                <a:cubicBezTo>
                  <a:pt x="2745970" y="3333272"/>
                  <a:pt x="2744253" y="3330671"/>
                  <a:pt x="2745646" y="3328257"/>
                </a:cubicBezTo>
                <a:cubicBezTo>
                  <a:pt x="2747040" y="3325842"/>
                  <a:pt x="2746020" y="3322034"/>
                  <a:pt x="2742585" y="3316832"/>
                </a:cubicBezTo>
                <a:cubicBezTo>
                  <a:pt x="2730514" y="3309863"/>
                  <a:pt x="2718741" y="3313528"/>
                  <a:pt x="2707266" y="3327827"/>
                </a:cubicBezTo>
                <a:cubicBezTo>
                  <a:pt x="2695792" y="3342125"/>
                  <a:pt x="2686570" y="3355310"/>
                  <a:pt x="2679600" y="3367382"/>
                </a:cubicBezTo>
                <a:cubicBezTo>
                  <a:pt x="2675045" y="3380847"/>
                  <a:pt x="2676619" y="3396242"/>
                  <a:pt x="2684322" y="3413565"/>
                </a:cubicBezTo>
                <a:cubicBezTo>
                  <a:pt x="2692025" y="3430889"/>
                  <a:pt x="2700935" y="3448910"/>
                  <a:pt x="2711052" y="3467627"/>
                </a:cubicBezTo>
                <a:cubicBezTo>
                  <a:pt x="2721170" y="3486344"/>
                  <a:pt x="2729825" y="3503413"/>
                  <a:pt x="2737018" y="3518832"/>
                </a:cubicBezTo>
                <a:cubicBezTo>
                  <a:pt x="2744211" y="3534252"/>
                  <a:pt x="2745019" y="3546790"/>
                  <a:pt x="2739444" y="3556447"/>
                </a:cubicBezTo>
                <a:cubicBezTo>
                  <a:pt x="2739444" y="3556447"/>
                  <a:pt x="2736332" y="3556261"/>
                  <a:pt x="2730110" y="3555887"/>
                </a:cubicBezTo>
                <a:cubicBezTo>
                  <a:pt x="2727696" y="3554493"/>
                  <a:pt x="2721940" y="3546341"/>
                  <a:pt x="2712843" y="3531432"/>
                </a:cubicBezTo>
                <a:cubicBezTo>
                  <a:pt x="2703746" y="3516523"/>
                  <a:pt x="2696970" y="3504563"/>
                  <a:pt x="2692515" y="3495553"/>
                </a:cubicBezTo>
                <a:cubicBezTo>
                  <a:pt x="2689727" y="3500382"/>
                  <a:pt x="2682876" y="3505278"/>
                  <a:pt x="2671962" y="3510244"/>
                </a:cubicBezTo>
                <a:cubicBezTo>
                  <a:pt x="2661048" y="3515209"/>
                  <a:pt x="2653176" y="3516298"/>
                  <a:pt x="2648348" y="3513510"/>
                </a:cubicBezTo>
                <a:cubicBezTo>
                  <a:pt x="2629033" y="3502359"/>
                  <a:pt x="2616919" y="3485707"/>
                  <a:pt x="2612003" y="3463555"/>
                </a:cubicBezTo>
                <a:cubicBezTo>
                  <a:pt x="2607088" y="3441403"/>
                  <a:pt x="2593766" y="3424054"/>
                  <a:pt x="2572038" y="3411509"/>
                </a:cubicBezTo>
                <a:cubicBezTo>
                  <a:pt x="2564795" y="3407327"/>
                  <a:pt x="2552070" y="3411248"/>
                  <a:pt x="2533862" y="3423269"/>
                </a:cubicBezTo>
                <a:cubicBezTo>
                  <a:pt x="2515655" y="3435290"/>
                  <a:pt x="2505345" y="3440604"/>
                  <a:pt x="2502930" y="3439210"/>
                </a:cubicBezTo>
                <a:cubicBezTo>
                  <a:pt x="2492526" y="3446079"/>
                  <a:pt x="2486627" y="3450721"/>
                  <a:pt x="2485233" y="3453136"/>
                </a:cubicBezTo>
                <a:cubicBezTo>
                  <a:pt x="2476870" y="3467621"/>
                  <a:pt x="2478512" y="3487079"/>
                  <a:pt x="2490160" y="3511509"/>
                </a:cubicBezTo>
                <a:cubicBezTo>
                  <a:pt x="2501808" y="3535939"/>
                  <a:pt x="2500289" y="3566447"/>
                  <a:pt x="2485603" y="3603035"/>
                </a:cubicBezTo>
                <a:cubicBezTo>
                  <a:pt x="2478634" y="3615107"/>
                  <a:pt x="2468995" y="3624832"/>
                  <a:pt x="2456687" y="3632212"/>
                </a:cubicBezTo>
                <a:cubicBezTo>
                  <a:pt x="2444378" y="3639591"/>
                  <a:pt x="2430981" y="3639099"/>
                  <a:pt x="2416496" y="3630736"/>
                </a:cubicBezTo>
                <a:cubicBezTo>
                  <a:pt x="2411667" y="3627948"/>
                  <a:pt x="2404730" y="3613481"/>
                  <a:pt x="2395683" y="3587334"/>
                </a:cubicBezTo>
                <a:cubicBezTo>
                  <a:pt x="2386636" y="3561187"/>
                  <a:pt x="2368834" y="3540447"/>
                  <a:pt x="2342277" y="3525114"/>
                </a:cubicBezTo>
                <a:cubicBezTo>
                  <a:pt x="2337448" y="3522326"/>
                  <a:pt x="2326048" y="3519769"/>
                  <a:pt x="2308078" y="3517441"/>
                </a:cubicBezTo>
                <a:cubicBezTo>
                  <a:pt x="2290108" y="3515113"/>
                  <a:pt x="2280425" y="3515157"/>
                  <a:pt x="2279032" y="3517571"/>
                </a:cubicBezTo>
                <a:cubicBezTo>
                  <a:pt x="2277638" y="3519985"/>
                  <a:pt x="2280376" y="3526394"/>
                  <a:pt x="2287245" y="3536798"/>
                </a:cubicBezTo>
                <a:cubicBezTo>
                  <a:pt x="2290679" y="3542001"/>
                  <a:pt x="2296018" y="3546693"/>
                  <a:pt x="2303261" y="3550874"/>
                </a:cubicBezTo>
                <a:cubicBezTo>
                  <a:pt x="2315332" y="3557844"/>
                  <a:pt x="2325873" y="3559101"/>
                  <a:pt x="2334883" y="3554646"/>
                </a:cubicBezTo>
                <a:cubicBezTo>
                  <a:pt x="2343894" y="3550191"/>
                  <a:pt x="2353228" y="3550751"/>
                  <a:pt x="2362885" y="3556326"/>
                </a:cubicBezTo>
                <a:cubicBezTo>
                  <a:pt x="2374956" y="3563296"/>
                  <a:pt x="2376810" y="3574023"/>
                  <a:pt x="2368447" y="3588509"/>
                </a:cubicBezTo>
                <a:cubicBezTo>
                  <a:pt x="2360083" y="3602995"/>
                  <a:pt x="2350283" y="3610213"/>
                  <a:pt x="2339045" y="3610162"/>
                </a:cubicBezTo>
                <a:cubicBezTo>
                  <a:pt x="2327807" y="3610112"/>
                  <a:pt x="2316918" y="3609459"/>
                  <a:pt x="2306377" y="3608202"/>
                </a:cubicBezTo>
                <a:cubicBezTo>
                  <a:pt x="2295836" y="3606944"/>
                  <a:pt x="2284250" y="3607498"/>
                  <a:pt x="2271619" y="3609862"/>
                </a:cubicBezTo>
                <a:cubicBezTo>
                  <a:pt x="2258987" y="3612227"/>
                  <a:pt x="2248489" y="3620652"/>
                  <a:pt x="2240126" y="3635137"/>
                </a:cubicBezTo>
                <a:cubicBezTo>
                  <a:pt x="2216430" y="3676180"/>
                  <a:pt x="2204065" y="3715717"/>
                  <a:pt x="2203031" y="3753749"/>
                </a:cubicBezTo>
                <a:cubicBezTo>
                  <a:pt x="2201997" y="3791781"/>
                  <a:pt x="2211137" y="3816372"/>
                  <a:pt x="2230452" y="3827524"/>
                </a:cubicBezTo>
                <a:cubicBezTo>
                  <a:pt x="2229058" y="3829938"/>
                  <a:pt x="2224459" y="3833721"/>
                  <a:pt x="2216656" y="3838873"/>
                </a:cubicBezTo>
                <a:cubicBezTo>
                  <a:pt x="2208853" y="3844025"/>
                  <a:pt x="2203558" y="3849015"/>
                  <a:pt x="2200770" y="3853844"/>
                </a:cubicBezTo>
                <a:cubicBezTo>
                  <a:pt x="2197982" y="3858672"/>
                  <a:pt x="2197260" y="3865498"/>
                  <a:pt x="2198604" y="3874322"/>
                </a:cubicBezTo>
                <a:cubicBezTo>
                  <a:pt x="2199948" y="3883146"/>
                  <a:pt x="2200757" y="3895684"/>
                  <a:pt x="2201030" y="3911937"/>
                </a:cubicBezTo>
                <a:cubicBezTo>
                  <a:pt x="2194061" y="3924008"/>
                  <a:pt x="2174783" y="3943459"/>
                  <a:pt x="2143197" y="3970290"/>
                </a:cubicBezTo>
                <a:cubicBezTo>
                  <a:pt x="2111611" y="3997120"/>
                  <a:pt x="2076964" y="4012526"/>
                  <a:pt x="2039256" y="4016508"/>
                </a:cubicBezTo>
                <a:cubicBezTo>
                  <a:pt x="2026811" y="4015761"/>
                  <a:pt x="2012393" y="4011461"/>
                  <a:pt x="1996004" y="4003608"/>
                </a:cubicBezTo>
                <a:cubicBezTo>
                  <a:pt x="1979614" y="3995754"/>
                  <a:pt x="1962527" y="3989109"/>
                  <a:pt x="1944743" y="3983670"/>
                </a:cubicBezTo>
                <a:cubicBezTo>
                  <a:pt x="1926960" y="3978231"/>
                  <a:pt x="1910290" y="3975045"/>
                  <a:pt x="1894734" y="3974111"/>
                </a:cubicBezTo>
                <a:cubicBezTo>
                  <a:pt x="1879178" y="3973177"/>
                  <a:pt x="1866521" y="3981160"/>
                  <a:pt x="1856764" y="3998060"/>
                </a:cubicBezTo>
                <a:cubicBezTo>
                  <a:pt x="1844219" y="4019789"/>
                  <a:pt x="1835277" y="4028307"/>
                  <a:pt x="1829938" y="4023616"/>
                </a:cubicBezTo>
                <a:cubicBezTo>
                  <a:pt x="1824599" y="4018924"/>
                  <a:pt x="1817748" y="4023821"/>
                  <a:pt x="1809385" y="4038306"/>
                </a:cubicBezTo>
                <a:lnTo>
                  <a:pt x="1790567" y="4070899"/>
                </a:lnTo>
                <a:cubicBezTo>
                  <a:pt x="1787780" y="4075728"/>
                  <a:pt x="1784550" y="4082715"/>
                  <a:pt x="1780878" y="4091862"/>
                </a:cubicBezTo>
                <a:cubicBezTo>
                  <a:pt x="1777207" y="4101009"/>
                  <a:pt x="1773281" y="4109204"/>
                  <a:pt x="1769099" y="4116447"/>
                </a:cubicBezTo>
                <a:cubicBezTo>
                  <a:pt x="1762129" y="4128519"/>
                  <a:pt x="1752932" y="4136085"/>
                  <a:pt x="1741508" y="4139146"/>
                </a:cubicBezTo>
                <a:cubicBezTo>
                  <a:pt x="1740114" y="4141560"/>
                  <a:pt x="1739672" y="4143719"/>
                  <a:pt x="1740182" y="4145624"/>
                </a:cubicBezTo>
                <a:cubicBezTo>
                  <a:pt x="1740692" y="4147527"/>
                  <a:pt x="1740250" y="4149687"/>
                  <a:pt x="1738856" y="4152101"/>
                </a:cubicBezTo>
                <a:cubicBezTo>
                  <a:pt x="1733654" y="4155536"/>
                  <a:pt x="1731147" y="4155697"/>
                  <a:pt x="1731333" y="4152586"/>
                </a:cubicBezTo>
                <a:cubicBezTo>
                  <a:pt x="1731520" y="4149475"/>
                  <a:pt x="1730220" y="4150334"/>
                  <a:pt x="1727432" y="4155162"/>
                </a:cubicBezTo>
                <a:cubicBezTo>
                  <a:pt x="1723250" y="4162405"/>
                  <a:pt x="1720021" y="4169393"/>
                  <a:pt x="1717743" y="4176126"/>
                </a:cubicBezTo>
                <a:cubicBezTo>
                  <a:pt x="1715466" y="4182858"/>
                  <a:pt x="1713443" y="4190543"/>
                  <a:pt x="1711676" y="4199180"/>
                </a:cubicBezTo>
                <a:cubicBezTo>
                  <a:pt x="1704433" y="4194998"/>
                  <a:pt x="1698721" y="4196528"/>
                  <a:pt x="1694542" y="4203767"/>
                </a:cubicBezTo>
                <a:cubicBezTo>
                  <a:pt x="1693145" y="4206185"/>
                  <a:pt x="1692355" y="4208948"/>
                  <a:pt x="1692168" y="4212060"/>
                </a:cubicBezTo>
                <a:cubicBezTo>
                  <a:pt x="1691981" y="4215171"/>
                  <a:pt x="1690497" y="4219136"/>
                  <a:pt x="1687706" y="4223970"/>
                </a:cubicBezTo>
                <a:cubicBezTo>
                  <a:pt x="1684918" y="4228798"/>
                  <a:pt x="1681110" y="4229818"/>
                  <a:pt x="1676282" y="4227031"/>
                </a:cubicBezTo>
                <a:cubicBezTo>
                  <a:pt x="1671353" y="4246718"/>
                  <a:pt x="1661801" y="4275808"/>
                  <a:pt x="1647625" y="4314300"/>
                </a:cubicBezTo>
                <a:cubicBezTo>
                  <a:pt x="1633450" y="4352792"/>
                  <a:pt x="1623574" y="4376866"/>
                  <a:pt x="1617999" y="4386523"/>
                </a:cubicBezTo>
                <a:cubicBezTo>
                  <a:pt x="1598484" y="4420323"/>
                  <a:pt x="1577863" y="4430951"/>
                  <a:pt x="1556134" y="4418406"/>
                </a:cubicBezTo>
                <a:cubicBezTo>
                  <a:pt x="1541648" y="4410043"/>
                  <a:pt x="1537542" y="4400429"/>
                  <a:pt x="1543814" y="4389565"/>
                </a:cubicBezTo>
                <a:cubicBezTo>
                  <a:pt x="1550086" y="4378700"/>
                  <a:pt x="1552202" y="4369460"/>
                  <a:pt x="1550164" y="4361839"/>
                </a:cubicBezTo>
                <a:cubicBezTo>
                  <a:pt x="1552950" y="4357015"/>
                  <a:pt x="1557641" y="4351676"/>
                  <a:pt x="1564237" y="4345827"/>
                </a:cubicBezTo>
                <a:cubicBezTo>
                  <a:pt x="1570836" y="4339974"/>
                  <a:pt x="1575525" y="4334639"/>
                  <a:pt x="1578313" y="4329811"/>
                </a:cubicBezTo>
                <a:cubicBezTo>
                  <a:pt x="1581101" y="4324982"/>
                  <a:pt x="1584007" y="4312979"/>
                  <a:pt x="1587031" y="4293802"/>
                </a:cubicBezTo>
                <a:cubicBezTo>
                  <a:pt x="1590056" y="4274624"/>
                  <a:pt x="1590666" y="4254053"/>
                  <a:pt x="1588862" y="4232087"/>
                </a:cubicBezTo>
                <a:cubicBezTo>
                  <a:pt x="1587058" y="4210122"/>
                  <a:pt x="1581795" y="4188574"/>
                  <a:pt x="1573071" y="4167442"/>
                </a:cubicBezTo>
                <a:cubicBezTo>
                  <a:pt x="1564350" y="4146305"/>
                  <a:pt x="1551536" y="4130866"/>
                  <a:pt x="1534636" y="4121109"/>
                </a:cubicBezTo>
                <a:cubicBezTo>
                  <a:pt x="1534636" y="4121109"/>
                  <a:pt x="1526764" y="4122197"/>
                  <a:pt x="1511024" y="4124370"/>
                </a:cubicBezTo>
                <a:cubicBezTo>
                  <a:pt x="1495279" y="4126552"/>
                  <a:pt x="1478142" y="4131144"/>
                  <a:pt x="1459611" y="4138150"/>
                </a:cubicBezTo>
                <a:cubicBezTo>
                  <a:pt x="1441081" y="4145156"/>
                  <a:pt x="1423153" y="4152510"/>
                  <a:pt x="1405830" y="4160214"/>
                </a:cubicBezTo>
                <a:cubicBezTo>
                  <a:pt x="1388506" y="4167916"/>
                  <a:pt x="1377754" y="4175389"/>
                  <a:pt x="1373572" y="4182632"/>
                </a:cubicBezTo>
                <a:cubicBezTo>
                  <a:pt x="1362423" y="4201942"/>
                  <a:pt x="1351805" y="4217546"/>
                  <a:pt x="1341724" y="4229431"/>
                </a:cubicBezTo>
                <a:cubicBezTo>
                  <a:pt x="1331644" y="4241316"/>
                  <a:pt x="1318614" y="4255521"/>
                  <a:pt x="1302634" y="4272048"/>
                </a:cubicBezTo>
                <a:cubicBezTo>
                  <a:pt x="1301613" y="4268240"/>
                  <a:pt x="1303891" y="4261507"/>
                  <a:pt x="1309467" y="4251850"/>
                </a:cubicBezTo>
                <a:cubicBezTo>
                  <a:pt x="1328981" y="4218050"/>
                  <a:pt x="1346380" y="4193490"/>
                  <a:pt x="1361662" y="4178171"/>
                </a:cubicBezTo>
                <a:cubicBezTo>
                  <a:pt x="1376945" y="4162851"/>
                  <a:pt x="1387374" y="4150363"/>
                  <a:pt x="1392950" y="4140706"/>
                </a:cubicBezTo>
                <a:cubicBezTo>
                  <a:pt x="1394344" y="4138292"/>
                  <a:pt x="1396876" y="4132511"/>
                  <a:pt x="1400548" y="4123364"/>
                </a:cubicBezTo>
                <a:cubicBezTo>
                  <a:pt x="1404222" y="4114212"/>
                  <a:pt x="1407452" y="4107224"/>
                  <a:pt x="1410237" y="4102401"/>
                </a:cubicBezTo>
                <a:cubicBezTo>
                  <a:pt x="1415812" y="4092744"/>
                  <a:pt x="1420158" y="4088004"/>
                  <a:pt x="1423267" y="4088195"/>
                </a:cubicBezTo>
                <a:cubicBezTo>
                  <a:pt x="1426378" y="4088382"/>
                  <a:pt x="1429330" y="4086056"/>
                  <a:pt x="1432115" y="4081232"/>
                </a:cubicBezTo>
                <a:cubicBezTo>
                  <a:pt x="1439085" y="4069161"/>
                  <a:pt x="1441362" y="4062428"/>
                  <a:pt x="1438948" y="4061034"/>
                </a:cubicBezTo>
                <a:cubicBezTo>
                  <a:pt x="1436534" y="4059640"/>
                  <a:pt x="1437420" y="4055318"/>
                  <a:pt x="1441599" y="4048079"/>
                </a:cubicBezTo>
                <a:cubicBezTo>
                  <a:pt x="1445781" y="4040837"/>
                  <a:pt x="1450821" y="4034894"/>
                  <a:pt x="1456720" y="4030252"/>
                </a:cubicBezTo>
                <a:cubicBezTo>
                  <a:pt x="1462619" y="4025611"/>
                  <a:pt x="1466266" y="4022083"/>
                  <a:pt x="1467660" y="4019668"/>
                </a:cubicBezTo>
                <a:cubicBezTo>
                  <a:pt x="1474629" y="4007596"/>
                  <a:pt x="1477373" y="3993086"/>
                  <a:pt x="1475893" y="3976136"/>
                </a:cubicBezTo>
                <a:lnTo>
                  <a:pt x="1463334" y="3945711"/>
                </a:lnTo>
                <a:lnTo>
                  <a:pt x="1374213" y="3922259"/>
                </a:lnTo>
                <a:cubicBezTo>
                  <a:pt x="1349323" y="3920765"/>
                  <a:pt x="1324595" y="3921779"/>
                  <a:pt x="1300028" y="3925301"/>
                </a:cubicBezTo>
                <a:cubicBezTo>
                  <a:pt x="1275462" y="3928822"/>
                  <a:pt x="1255512" y="3943861"/>
                  <a:pt x="1240180" y="3970418"/>
                </a:cubicBezTo>
                <a:cubicBezTo>
                  <a:pt x="1237395" y="3975242"/>
                  <a:pt x="1230796" y="3981096"/>
                  <a:pt x="1220392" y="3987965"/>
                </a:cubicBezTo>
                <a:cubicBezTo>
                  <a:pt x="1209988" y="3994834"/>
                  <a:pt x="1202371" y="3996875"/>
                  <a:pt x="1197543" y="3994087"/>
                </a:cubicBezTo>
                <a:cubicBezTo>
                  <a:pt x="1197169" y="4000310"/>
                  <a:pt x="1196285" y="4004628"/>
                  <a:pt x="1194892" y="4007043"/>
                </a:cubicBezTo>
                <a:cubicBezTo>
                  <a:pt x="1193498" y="4009457"/>
                  <a:pt x="1192614" y="4013775"/>
                  <a:pt x="1192241" y="4019998"/>
                </a:cubicBezTo>
                <a:cubicBezTo>
                  <a:pt x="1189826" y="4018604"/>
                  <a:pt x="1189316" y="4016700"/>
                  <a:pt x="1190710" y="4014286"/>
                </a:cubicBezTo>
                <a:cubicBezTo>
                  <a:pt x="1185881" y="4011498"/>
                  <a:pt x="1182073" y="4012518"/>
                  <a:pt x="1179286" y="4017346"/>
                </a:cubicBezTo>
                <a:lnTo>
                  <a:pt x="1180242" y="4020915"/>
                </a:lnTo>
                <a:lnTo>
                  <a:pt x="1172248" y="4025355"/>
                </a:lnTo>
                <a:cubicBezTo>
                  <a:pt x="1166349" y="4029997"/>
                  <a:pt x="1158104" y="4037308"/>
                  <a:pt x="1147513" y="4047289"/>
                </a:cubicBezTo>
                <a:cubicBezTo>
                  <a:pt x="1126331" y="4067250"/>
                  <a:pt x="1110914" y="4074438"/>
                  <a:pt x="1101257" y="4068862"/>
                </a:cubicBezTo>
                <a:cubicBezTo>
                  <a:pt x="1099214" y="4061251"/>
                  <a:pt x="1098635" y="4055283"/>
                  <a:pt x="1099519" y="4050965"/>
                </a:cubicBezTo>
                <a:cubicBezTo>
                  <a:pt x="1100403" y="4046646"/>
                  <a:pt x="1102935" y="4040866"/>
                  <a:pt x="1107117" y="4033623"/>
                </a:cubicBezTo>
                <a:cubicBezTo>
                  <a:pt x="1116501" y="4022946"/>
                  <a:pt x="1127604" y="4014864"/>
                  <a:pt x="1140420" y="4009393"/>
                </a:cubicBezTo>
                <a:cubicBezTo>
                  <a:pt x="1153238" y="4003918"/>
                  <a:pt x="1165223" y="3991523"/>
                  <a:pt x="1176374" y="3972209"/>
                </a:cubicBezTo>
                <a:cubicBezTo>
                  <a:pt x="1179162" y="3967380"/>
                  <a:pt x="1181346" y="3962203"/>
                  <a:pt x="1182927" y="3956678"/>
                </a:cubicBezTo>
                <a:cubicBezTo>
                  <a:pt x="1184508" y="3951152"/>
                  <a:pt x="1186694" y="3945970"/>
                  <a:pt x="1189479" y="3941147"/>
                </a:cubicBezTo>
                <a:cubicBezTo>
                  <a:pt x="1192267" y="3936318"/>
                  <a:pt x="1195659" y="3931838"/>
                  <a:pt x="1199653" y="3927707"/>
                </a:cubicBezTo>
                <a:cubicBezTo>
                  <a:pt x="1203649" y="3923574"/>
                  <a:pt x="1207040" y="3919094"/>
                  <a:pt x="1209828" y="3914266"/>
                </a:cubicBezTo>
                <a:cubicBezTo>
                  <a:pt x="1211221" y="3911852"/>
                  <a:pt x="1210991" y="3905281"/>
                  <a:pt x="1209137" y="3894553"/>
                </a:cubicBezTo>
                <a:cubicBezTo>
                  <a:pt x="1207283" y="3883826"/>
                  <a:pt x="1201528" y="3875674"/>
                  <a:pt x="1191871" y="3870099"/>
                </a:cubicBezTo>
                <a:cubicBezTo>
                  <a:pt x="1190477" y="3872513"/>
                  <a:pt x="1190290" y="3875624"/>
                  <a:pt x="1191310" y="3879432"/>
                </a:cubicBezTo>
                <a:cubicBezTo>
                  <a:pt x="1179239" y="3872463"/>
                  <a:pt x="1169719" y="3875013"/>
                  <a:pt x="1162749" y="3887085"/>
                </a:cubicBezTo>
                <a:cubicBezTo>
                  <a:pt x="1155780" y="3899157"/>
                  <a:pt x="1149881" y="3903798"/>
                  <a:pt x="1145052" y="3901011"/>
                </a:cubicBezTo>
                <a:cubicBezTo>
                  <a:pt x="1142638" y="3899617"/>
                  <a:pt x="1144915" y="3892884"/>
                  <a:pt x="1151885" y="3880813"/>
                </a:cubicBezTo>
                <a:cubicBezTo>
                  <a:pt x="1154299" y="3882207"/>
                  <a:pt x="1164797" y="3873781"/>
                  <a:pt x="1183377" y="3855538"/>
                </a:cubicBezTo>
                <a:cubicBezTo>
                  <a:pt x="1201958" y="3837294"/>
                  <a:pt x="1216077" y="3830960"/>
                  <a:pt x="1225734" y="3836535"/>
                </a:cubicBezTo>
                <a:cubicBezTo>
                  <a:pt x="1234198" y="3799574"/>
                  <a:pt x="1226358" y="3774124"/>
                  <a:pt x="1202215" y="3760185"/>
                </a:cubicBezTo>
                <a:cubicBezTo>
                  <a:pt x="1199801" y="3758791"/>
                  <a:pt x="1187841" y="3765567"/>
                  <a:pt x="1166336" y="3780513"/>
                </a:cubicBezTo>
                <a:cubicBezTo>
                  <a:pt x="1144831" y="3795459"/>
                  <a:pt x="1121676" y="3811867"/>
                  <a:pt x="1096873" y="3829737"/>
                </a:cubicBezTo>
                <a:cubicBezTo>
                  <a:pt x="1072070" y="3847608"/>
                  <a:pt x="1048312" y="3863667"/>
                  <a:pt x="1025603" y="3877912"/>
                </a:cubicBezTo>
                <a:cubicBezTo>
                  <a:pt x="1002887" y="3892165"/>
                  <a:pt x="987910" y="3897199"/>
                  <a:pt x="980667" y="3893017"/>
                </a:cubicBezTo>
                <a:cubicBezTo>
                  <a:pt x="968596" y="3886048"/>
                  <a:pt x="966045" y="3876527"/>
                  <a:pt x="973014" y="3864456"/>
                </a:cubicBezTo>
                <a:cubicBezTo>
                  <a:pt x="979984" y="3852384"/>
                  <a:pt x="986579" y="3846536"/>
                  <a:pt x="992802" y="3846909"/>
                </a:cubicBezTo>
                <a:cubicBezTo>
                  <a:pt x="999024" y="3847283"/>
                  <a:pt x="1007151" y="3847146"/>
                  <a:pt x="1017182" y="3846499"/>
                </a:cubicBezTo>
                <a:lnTo>
                  <a:pt x="1013560" y="3844408"/>
                </a:lnTo>
                <a:cubicBezTo>
                  <a:pt x="1013560" y="3844408"/>
                  <a:pt x="1020924" y="3841410"/>
                  <a:pt x="1035644" y="3835429"/>
                </a:cubicBezTo>
                <a:cubicBezTo>
                  <a:pt x="1050366" y="3829444"/>
                  <a:pt x="1068038" y="3821137"/>
                  <a:pt x="1088660" y="3810510"/>
                </a:cubicBezTo>
                <a:cubicBezTo>
                  <a:pt x="1109281" y="3799882"/>
                  <a:pt x="1129648" y="3788303"/>
                  <a:pt x="1149759" y="3775771"/>
                </a:cubicBezTo>
                <a:lnTo>
                  <a:pt x="1190386" y="3737222"/>
                </a:lnTo>
                <a:lnTo>
                  <a:pt x="1190680" y="3671440"/>
                </a:lnTo>
                <a:cubicBezTo>
                  <a:pt x="1187993" y="3653793"/>
                  <a:pt x="1183749" y="3636053"/>
                  <a:pt x="1177950" y="3618219"/>
                </a:cubicBezTo>
                <a:cubicBezTo>
                  <a:pt x="1172151" y="3600385"/>
                  <a:pt x="1162009" y="3587287"/>
                  <a:pt x="1147524" y="3578923"/>
                </a:cubicBezTo>
                <a:cubicBezTo>
                  <a:pt x="1135452" y="3571954"/>
                  <a:pt x="1123032" y="3565588"/>
                  <a:pt x="1110264" y="3559825"/>
                </a:cubicBezTo>
                <a:cubicBezTo>
                  <a:pt x="1097495" y="3554063"/>
                  <a:pt x="1085076" y="3547697"/>
                  <a:pt x="1073004" y="3540728"/>
                </a:cubicBezTo>
                <a:cubicBezTo>
                  <a:pt x="1058518" y="3532365"/>
                  <a:pt x="1056154" y="3519733"/>
                  <a:pt x="1065911" y="3502833"/>
                </a:cubicBezTo>
                <a:cubicBezTo>
                  <a:pt x="1072881" y="3490762"/>
                  <a:pt x="1086234" y="3481571"/>
                  <a:pt x="1105972" y="3475262"/>
                </a:cubicBezTo>
                <a:cubicBezTo>
                  <a:pt x="1125710" y="3468953"/>
                  <a:pt x="1140271" y="3460459"/>
                  <a:pt x="1149655" y="3449782"/>
                </a:cubicBezTo>
                <a:cubicBezTo>
                  <a:pt x="1148634" y="3445974"/>
                  <a:pt x="1146917" y="3443373"/>
                  <a:pt x="1144503" y="3441979"/>
                </a:cubicBezTo>
                <a:cubicBezTo>
                  <a:pt x="1138927" y="3451636"/>
                  <a:pt x="1134932" y="3455768"/>
                  <a:pt x="1132518" y="3454374"/>
                </a:cubicBezTo>
                <a:cubicBezTo>
                  <a:pt x="1130103" y="3452980"/>
                  <a:pt x="1130987" y="3448661"/>
                  <a:pt x="1135169" y="3441419"/>
                </a:cubicBezTo>
                <a:lnTo>
                  <a:pt x="1139351" y="3434176"/>
                </a:lnTo>
                <a:lnTo>
                  <a:pt x="1153836" y="3442539"/>
                </a:lnTo>
                <a:cubicBezTo>
                  <a:pt x="1162200" y="3428054"/>
                  <a:pt x="1164851" y="3415098"/>
                  <a:pt x="1161790" y="3403674"/>
                </a:cubicBezTo>
                <a:cubicBezTo>
                  <a:pt x="1158728" y="3392249"/>
                  <a:pt x="1153670" y="3382890"/>
                  <a:pt x="1146613" y="3375598"/>
                </a:cubicBezTo>
                <a:cubicBezTo>
                  <a:pt x="1139557" y="3368305"/>
                  <a:pt x="1132756" y="3361964"/>
                  <a:pt x="1126210" y="3356575"/>
                </a:cubicBezTo>
                <a:cubicBezTo>
                  <a:pt x="1119665" y="3351186"/>
                  <a:pt x="1117089" y="3347285"/>
                  <a:pt x="1118482" y="3344871"/>
                </a:cubicBezTo>
                <a:cubicBezTo>
                  <a:pt x="1106038" y="3344124"/>
                  <a:pt x="1097401" y="3342356"/>
                  <a:pt x="1092572" y="3339568"/>
                </a:cubicBezTo>
                <a:cubicBezTo>
                  <a:pt x="1096754" y="3332326"/>
                  <a:pt x="1096431" y="3327310"/>
                  <a:pt x="1091602" y="3324522"/>
                </a:cubicBezTo>
                <a:cubicBezTo>
                  <a:pt x="1081945" y="3318947"/>
                  <a:pt x="1073750" y="3315020"/>
                  <a:pt x="1067017" y="3312743"/>
                </a:cubicBezTo>
                <a:cubicBezTo>
                  <a:pt x="1060284" y="3310465"/>
                  <a:pt x="1051393" y="3307745"/>
                  <a:pt x="1040342" y="3304584"/>
                </a:cubicBezTo>
                <a:cubicBezTo>
                  <a:pt x="1029291" y="3301423"/>
                  <a:pt x="1013573" y="3297982"/>
                  <a:pt x="993188" y="3294260"/>
                </a:cubicBezTo>
                <a:cubicBezTo>
                  <a:pt x="972803" y="3290538"/>
                  <a:pt x="944827" y="3283239"/>
                  <a:pt x="909260" y="3272361"/>
                </a:cubicBezTo>
                <a:cubicBezTo>
                  <a:pt x="917623" y="3257876"/>
                  <a:pt x="932762" y="3255350"/>
                  <a:pt x="954678" y="3264784"/>
                </a:cubicBezTo>
                <a:cubicBezTo>
                  <a:pt x="976593" y="3274217"/>
                  <a:pt x="1000923" y="3285045"/>
                  <a:pt x="1027667" y="3297267"/>
                </a:cubicBezTo>
                <a:cubicBezTo>
                  <a:pt x="1054411" y="3309488"/>
                  <a:pt x="1081086" y="3317646"/>
                  <a:pt x="1107693" y="3321741"/>
                </a:cubicBezTo>
                <a:cubicBezTo>
                  <a:pt x="1134301" y="3325836"/>
                  <a:pt x="1153877" y="3317019"/>
                  <a:pt x="1166422" y="3295291"/>
                </a:cubicBezTo>
                <a:cubicBezTo>
                  <a:pt x="1173391" y="3283220"/>
                  <a:pt x="1173696" y="3272934"/>
                  <a:pt x="1167337" y="3264434"/>
                </a:cubicBezTo>
                <a:cubicBezTo>
                  <a:pt x="1160978" y="3255933"/>
                  <a:pt x="1163374" y="3242026"/>
                  <a:pt x="1174525" y="3222712"/>
                </a:cubicBezTo>
                <a:cubicBezTo>
                  <a:pt x="1194039" y="3188912"/>
                  <a:pt x="1206304" y="3171851"/>
                  <a:pt x="1211319" y="3171527"/>
                </a:cubicBezTo>
                <a:cubicBezTo>
                  <a:pt x="1216335" y="3171203"/>
                  <a:pt x="1220933" y="3167420"/>
                  <a:pt x="1225115" y="3160178"/>
                </a:cubicBezTo>
                <a:cubicBezTo>
                  <a:pt x="1227903" y="3155349"/>
                  <a:pt x="1229483" y="3149823"/>
                  <a:pt x="1229857" y="3143601"/>
                </a:cubicBezTo>
                <a:cubicBezTo>
                  <a:pt x="1230230" y="3137378"/>
                  <a:pt x="1231811" y="3131853"/>
                  <a:pt x="1234599" y="3127024"/>
                </a:cubicBezTo>
                <a:cubicBezTo>
                  <a:pt x="1238781" y="3119781"/>
                  <a:pt x="1244773" y="3113584"/>
                  <a:pt x="1252576" y="3108432"/>
                </a:cubicBezTo>
                <a:cubicBezTo>
                  <a:pt x="1260379" y="3103280"/>
                  <a:pt x="1265675" y="3098290"/>
                  <a:pt x="1268462" y="3093461"/>
                </a:cubicBezTo>
                <a:cubicBezTo>
                  <a:pt x="1274038" y="3083804"/>
                  <a:pt x="1274785" y="3071359"/>
                  <a:pt x="1270703" y="3056127"/>
                </a:cubicBezTo>
                <a:cubicBezTo>
                  <a:pt x="1266622" y="3040894"/>
                  <a:pt x="1258545" y="3029793"/>
                  <a:pt x="1246474" y="3022823"/>
                </a:cubicBezTo>
                <a:cubicBezTo>
                  <a:pt x="1236817" y="3017248"/>
                  <a:pt x="1228690" y="3017385"/>
                  <a:pt x="1222094" y="3023233"/>
                </a:cubicBezTo>
                <a:lnTo>
                  <a:pt x="1206487" y="3033537"/>
                </a:lnTo>
                <a:cubicBezTo>
                  <a:pt x="1202306" y="3040780"/>
                  <a:pt x="1195200" y="3044725"/>
                  <a:pt x="1185169" y="3045372"/>
                </a:cubicBezTo>
                <a:cubicBezTo>
                  <a:pt x="1175139" y="3046019"/>
                  <a:pt x="1163552" y="3046572"/>
                  <a:pt x="1150411" y="3047033"/>
                </a:cubicBezTo>
                <a:cubicBezTo>
                  <a:pt x="1137269" y="3047493"/>
                  <a:pt x="1123591" y="3051668"/>
                  <a:pt x="1109379" y="3059557"/>
                </a:cubicBezTo>
                <a:cubicBezTo>
                  <a:pt x="1095167" y="3067447"/>
                  <a:pt x="1081091" y="3083464"/>
                  <a:pt x="1067152" y="3107606"/>
                </a:cubicBezTo>
                <a:lnTo>
                  <a:pt x="1069243" y="3103985"/>
                </a:lnTo>
                <a:cubicBezTo>
                  <a:pt x="1066829" y="3102591"/>
                  <a:pt x="1055821" y="3109112"/>
                  <a:pt x="1036220" y="3123548"/>
                </a:cubicBezTo>
                <a:cubicBezTo>
                  <a:pt x="1016619" y="3137983"/>
                  <a:pt x="987964" y="3147192"/>
                  <a:pt x="950256" y="3151173"/>
                </a:cubicBezTo>
                <a:cubicBezTo>
                  <a:pt x="954064" y="3150153"/>
                  <a:pt x="948701" y="3151080"/>
                  <a:pt x="934165" y="3153954"/>
                </a:cubicBezTo>
                <a:cubicBezTo>
                  <a:pt x="919629" y="3156829"/>
                  <a:pt x="903444" y="3161166"/>
                  <a:pt x="885611" y="3166965"/>
                </a:cubicBezTo>
                <a:cubicBezTo>
                  <a:pt x="867777" y="3172763"/>
                  <a:pt x="849850" y="3180118"/>
                  <a:pt x="831829" y="3189028"/>
                </a:cubicBezTo>
                <a:cubicBezTo>
                  <a:pt x="813809" y="3197939"/>
                  <a:pt x="801314" y="3208429"/>
                  <a:pt x="794344" y="3220501"/>
                </a:cubicBezTo>
                <a:cubicBezTo>
                  <a:pt x="769355" y="3241482"/>
                  <a:pt x="753748" y="3251786"/>
                  <a:pt x="747526" y="3251413"/>
                </a:cubicBezTo>
                <a:cubicBezTo>
                  <a:pt x="741303" y="3251039"/>
                  <a:pt x="731273" y="3251686"/>
                  <a:pt x="717434" y="3253353"/>
                </a:cubicBezTo>
                <a:cubicBezTo>
                  <a:pt x="717434" y="3253353"/>
                  <a:pt x="710073" y="3256346"/>
                  <a:pt x="695350" y="3262332"/>
                </a:cubicBezTo>
                <a:cubicBezTo>
                  <a:pt x="680628" y="3268318"/>
                  <a:pt x="665557" y="3274907"/>
                  <a:pt x="650137" y="3282100"/>
                </a:cubicBezTo>
                <a:cubicBezTo>
                  <a:pt x="634718" y="3289293"/>
                  <a:pt x="618950" y="3297089"/>
                  <a:pt x="602833" y="3305489"/>
                </a:cubicBezTo>
                <a:cubicBezTo>
                  <a:pt x="586717" y="3313889"/>
                  <a:pt x="576568" y="3321710"/>
                  <a:pt x="572386" y="3328953"/>
                </a:cubicBezTo>
                <a:cubicBezTo>
                  <a:pt x="559668" y="3311953"/>
                  <a:pt x="555587" y="3296720"/>
                  <a:pt x="560142" y="3283255"/>
                </a:cubicBezTo>
                <a:cubicBezTo>
                  <a:pt x="562556" y="3284649"/>
                  <a:pt x="569314" y="3281308"/>
                  <a:pt x="580415" y="3273231"/>
                </a:cubicBezTo>
                <a:cubicBezTo>
                  <a:pt x="591516" y="3265155"/>
                  <a:pt x="604869" y="3255964"/>
                  <a:pt x="620475" y="3245660"/>
                </a:cubicBezTo>
                <a:cubicBezTo>
                  <a:pt x="636082" y="3235356"/>
                  <a:pt x="651943" y="3226004"/>
                  <a:pt x="668059" y="3217604"/>
                </a:cubicBezTo>
                <a:cubicBezTo>
                  <a:pt x="684176" y="3209204"/>
                  <a:pt x="699664" y="3206075"/>
                  <a:pt x="714523" y="3208216"/>
                </a:cubicBezTo>
                <a:cubicBezTo>
                  <a:pt x="715917" y="3205801"/>
                  <a:pt x="716010" y="3204246"/>
                  <a:pt x="714803" y="3203549"/>
                </a:cubicBezTo>
                <a:cubicBezTo>
                  <a:pt x="713596" y="3202852"/>
                  <a:pt x="713689" y="3201296"/>
                  <a:pt x="715083" y="3198882"/>
                </a:cubicBezTo>
                <a:cubicBezTo>
                  <a:pt x="717871" y="3194053"/>
                  <a:pt x="721075" y="3192685"/>
                  <a:pt x="724697" y="3194775"/>
                </a:cubicBezTo>
                <a:cubicBezTo>
                  <a:pt x="728318" y="3196866"/>
                  <a:pt x="731523" y="3195497"/>
                  <a:pt x="734311" y="3190669"/>
                </a:cubicBezTo>
                <a:cubicBezTo>
                  <a:pt x="734311" y="3190669"/>
                  <a:pt x="734497" y="3187558"/>
                  <a:pt x="734871" y="3181335"/>
                </a:cubicBezTo>
                <a:cubicBezTo>
                  <a:pt x="736265" y="3178921"/>
                  <a:pt x="738262" y="3176855"/>
                  <a:pt x="740863" y="3175138"/>
                </a:cubicBezTo>
                <a:cubicBezTo>
                  <a:pt x="743464" y="3173420"/>
                  <a:pt x="757210" y="3173308"/>
                  <a:pt x="782100" y="3174802"/>
                </a:cubicBezTo>
                <a:cubicBezTo>
                  <a:pt x="782100" y="3174802"/>
                  <a:pt x="786860" y="3173527"/>
                  <a:pt x="796380" y="3170976"/>
                </a:cubicBezTo>
                <a:cubicBezTo>
                  <a:pt x="805901" y="3168425"/>
                  <a:pt x="817419" y="3163808"/>
                  <a:pt x="830934" y="3157126"/>
                </a:cubicBezTo>
                <a:cubicBezTo>
                  <a:pt x="844449" y="3150443"/>
                  <a:pt x="858662" y="3142553"/>
                  <a:pt x="873571" y="3133456"/>
                </a:cubicBezTo>
                <a:cubicBezTo>
                  <a:pt x="888480" y="3124360"/>
                  <a:pt x="900116" y="3112568"/>
                  <a:pt x="908480" y="3098082"/>
                </a:cubicBezTo>
                <a:cubicBezTo>
                  <a:pt x="911267" y="3093254"/>
                  <a:pt x="915959" y="3087915"/>
                  <a:pt x="922555" y="3082066"/>
                </a:cubicBezTo>
                <a:cubicBezTo>
                  <a:pt x="937141" y="3067954"/>
                  <a:pt x="951864" y="3061968"/>
                  <a:pt x="966723" y="3064109"/>
                </a:cubicBezTo>
                <a:lnTo>
                  <a:pt x="963102" y="3062018"/>
                </a:lnTo>
                <a:cubicBezTo>
                  <a:pt x="964495" y="3059604"/>
                  <a:pt x="970998" y="3055311"/>
                  <a:pt x="982609" y="3049138"/>
                </a:cubicBezTo>
                <a:cubicBezTo>
                  <a:pt x="994220" y="3042966"/>
                  <a:pt x="1008433" y="3035076"/>
                  <a:pt x="1025246" y="3025469"/>
                </a:cubicBezTo>
                <a:cubicBezTo>
                  <a:pt x="1042059" y="3015862"/>
                  <a:pt x="1058362" y="3004351"/>
                  <a:pt x="1074156" y="2990935"/>
                </a:cubicBezTo>
                <a:cubicBezTo>
                  <a:pt x="1089948" y="2977520"/>
                  <a:pt x="1102723" y="2962362"/>
                  <a:pt x="1112481" y="2945462"/>
                </a:cubicBezTo>
                <a:cubicBezTo>
                  <a:pt x="1122238" y="2928562"/>
                  <a:pt x="1129487" y="2911824"/>
                  <a:pt x="1134229" y="2895248"/>
                </a:cubicBezTo>
                <a:cubicBezTo>
                  <a:pt x="1138971" y="2878671"/>
                  <a:pt x="1132892" y="2865504"/>
                  <a:pt x="1115992" y="2855747"/>
                </a:cubicBezTo>
                <a:cubicBezTo>
                  <a:pt x="1101507" y="2847384"/>
                  <a:pt x="1086392" y="2844291"/>
                  <a:pt x="1070649" y="2846468"/>
                </a:cubicBezTo>
                <a:cubicBezTo>
                  <a:pt x="1054906" y="2848646"/>
                  <a:pt x="1039674" y="2852727"/>
                  <a:pt x="1024951" y="2858713"/>
                </a:cubicBezTo>
                <a:cubicBezTo>
                  <a:pt x="1010229" y="2864698"/>
                  <a:pt x="998014" y="2870523"/>
                  <a:pt x="988307" y="2876185"/>
                </a:cubicBezTo>
                <a:cubicBezTo>
                  <a:pt x="978599" y="2881847"/>
                  <a:pt x="972539" y="2883981"/>
                  <a:pt x="970124" y="2882587"/>
                </a:cubicBezTo>
                <a:cubicBezTo>
                  <a:pt x="965296" y="2879800"/>
                  <a:pt x="962465" y="2874946"/>
                  <a:pt x="961631" y="2868026"/>
                </a:cubicBezTo>
                <a:cubicBezTo>
                  <a:pt x="960798" y="2861107"/>
                  <a:pt x="961077" y="2856440"/>
                  <a:pt x="962471" y="2854026"/>
                </a:cubicBezTo>
                <a:cubicBezTo>
                  <a:pt x="970835" y="2839540"/>
                  <a:pt x="982284" y="2830860"/>
                  <a:pt x="996820" y="2827986"/>
                </a:cubicBezTo>
                <a:cubicBezTo>
                  <a:pt x="1011356" y="2825111"/>
                  <a:pt x="1026750" y="2823537"/>
                  <a:pt x="1043003" y="2823264"/>
                </a:cubicBezTo>
                <a:cubicBezTo>
                  <a:pt x="1059256" y="2822990"/>
                  <a:pt x="1075348" y="2820210"/>
                  <a:pt x="1091277" y="2814921"/>
                </a:cubicBezTo>
                <a:cubicBezTo>
                  <a:pt x="1107207" y="2809632"/>
                  <a:pt x="1120748" y="2797330"/>
                  <a:pt x="1131899" y="2778016"/>
                </a:cubicBezTo>
                <a:cubicBezTo>
                  <a:pt x="1140262" y="2763531"/>
                  <a:pt x="1141544" y="2747371"/>
                  <a:pt x="1135745" y="2729537"/>
                </a:cubicBezTo>
                <a:cubicBezTo>
                  <a:pt x="1129946" y="2711703"/>
                  <a:pt x="1118597" y="2697908"/>
                  <a:pt x="1101697" y="2688151"/>
                </a:cubicBezTo>
                <a:cubicBezTo>
                  <a:pt x="1089625" y="2681181"/>
                  <a:pt x="1077529" y="2679830"/>
                  <a:pt x="1065407" y="2684099"/>
                </a:cubicBezTo>
                <a:cubicBezTo>
                  <a:pt x="1053286" y="2688367"/>
                  <a:pt x="1039609" y="2692542"/>
                  <a:pt x="1024376" y="2696624"/>
                </a:cubicBezTo>
                <a:cubicBezTo>
                  <a:pt x="1009144" y="2700705"/>
                  <a:pt x="993656" y="2703835"/>
                  <a:pt x="977913" y="2706013"/>
                </a:cubicBezTo>
                <a:cubicBezTo>
                  <a:pt x="962170" y="2708190"/>
                  <a:pt x="945152" y="2705607"/>
                  <a:pt x="926857" y="2698264"/>
                </a:cubicBezTo>
                <a:cubicBezTo>
                  <a:pt x="933827" y="2686193"/>
                  <a:pt x="941817" y="2677930"/>
                  <a:pt x="950827" y="2673474"/>
                </a:cubicBezTo>
                <a:cubicBezTo>
                  <a:pt x="959837" y="2669019"/>
                  <a:pt x="969545" y="2663357"/>
                  <a:pt x="979949" y="2656488"/>
                </a:cubicBezTo>
                <a:cubicBezTo>
                  <a:pt x="964069" y="2650539"/>
                  <a:pt x="948003" y="2647701"/>
                  <a:pt x="931750" y="2647974"/>
                </a:cubicBezTo>
                <a:cubicBezTo>
                  <a:pt x="915496" y="2648248"/>
                  <a:pt x="898733" y="2646617"/>
                  <a:pt x="881460" y="2643082"/>
                </a:cubicBezTo>
                <a:cubicBezTo>
                  <a:pt x="887035" y="2633425"/>
                  <a:pt x="887782" y="2620980"/>
                  <a:pt x="883701" y="2605748"/>
                </a:cubicBezTo>
                <a:lnTo>
                  <a:pt x="877578" y="2582899"/>
                </a:lnTo>
                <a:cubicBezTo>
                  <a:pt x="879992" y="2584293"/>
                  <a:pt x="889513" y="2581742"/>
                  <a:pt x="906139" y="2575246"/>
                </a:cubicBezTo>
                <a:cubicBezTo>
                  <a:pt x="922766" y="2568750"/>
                  <a:pt x="940693" y="2561395"/>
                  <a:pt x="959921" y="2553182"/>
                </a:cubicBezTo>
                <a:cubicBezTo>
                  <a:pt x="979149" y="2544969"/>
                  <a:pt x="996472" y="2537266"/>
                  <a:pt x="1011891" y="2530073"/>
                </a:cubicBezTo>
                <a:cubicBezTo>
                  <a:pt x="1027311" y="2522880"/>
                  <a:pt x="1035021" y="2519284"/>
                  <a:pt x="1035021" y="2519284"/>
                </a:cubicBezTo>
                <a:lnTo>
                  <a:pt x="1038642" y="2521374"/>
                </a:lnTo>
                <a:lnTo>
                  <a:pt x="1051187" y="2499646"/>
                </a:lnTo>
                <a:lnTo>
                  <a:pt x="1055335" y="2499892"/>
                </a:lnTo>
                <a:lnTo>
                  <a:pt x="1059550" y="2485160"/>
                </a:lnTo>
                <a:cubicBezTo>
                  <a:pt x="1062338" y="2480332"/>
                  <a:pt x="1063919" y="2474806"/>
                  <a:pt x="1064292" y="2468583"/>
                </a:cubicBezTo>
                <a:lnTo>
                  <a:pt x="1058580" y="2470114"/>
                </a:lnTo>
                <a:cubicBezTo>
                  <a:pt x="1059974" y="2467700"/>
                  <a:pt x="1061393" y="2459667"/>
                  <a:pt x="1062837" y="2446014"/>
                </a:cubicBezTo>
                <a:cubicBezTo>
                  <a:pt x="1064281" y="2432362"/>
                  <a:pt x="1064007" y="2416110"/>
                  <a:pt x="1062016" y="2397255"/>
                </a:cubicBezTo>
                <a:cubicBezTo>
                  <a:pt x="1060026" y="2378401"/>
                  <a:pt x="1054320" y="2359012"/>
                  <a:pt x="1044900" y="2339087"/>
                </a:cubicBezTo>
                <a:cubicBezTo>
                  <a:pt x="1035479" y="2319163"/>
                  <a:pt x="1021112" y="2303625"/>
                  <a:pt x="1001798" y="2292474"/>
                </a:cubicBezTo>
                <a:cubicBezTo>
                  <a:pt x="996969" y="2289686"/>
                  <a:pt x="992999" y="2288199"/>
                  <a:pt x="989888" y="2288012"/>
                </a:cubicBezTo>
                <a:cubicBezTo>
                  <a:pt x="986777" y="2287825"/>
                  <a:pt x="982807" y="2286338"/>
                  <a:pt x="977979" y="2283550"/>
                </a:cubicBezTo>
                <a:cubicBezTo>
                  <a:pt x="973150" y="2280762"/>
                  <a:pt x="969970" y="2276512"/>
                  <a:pt x="968440" y="2270800"/>
                </a:cubicBezTo>
                <a:cubicBezTo>
                  <a:pt x="966909" y="2265088"/>
                  <a:pt x="962523" y="2260141"/>
                  <a:pt x="955280" y="2255959"/>
                </a:cubicBezTo>
                <a:cubicBezTo>
                  <a:pt x="945622" y="2250383"/>
                  <a:pt x="936475" y="2246712"/>
                  <a:pt x="927839" y="2244944"/>
                </a:cubicBezTo>
                <a:cubicBezTo>
                  <a:pt x="919202" y="2243177"/>
                  <a:pt x="911262" y="2240203"/>
                  <a:pt x="904019" y="2236021"/>
                </a:cubicBezTo>
                <a:cubicBezTo>
                  <a:pt x="894362" y="2230446"/>
                  <a:pt x="887816" y="2225057"/>
                  <a:pt x="884382" y="2219854"/>
                </a:cubicBezTo>
                <a:cubicBezTo>
                  <a:pt x="882988" y="2222269"/>
                  <a:pt x="871750" y="2222219"/>
                  <a:pt x="850668" y="2219705"/>
                </a:cubicBezTo>
                <a:cubicBezTo>
                  <a:pt x="829587" y="2217190"/>
                  <a:pt x="803353" y="2206873"/>
                  <a:pt x="771967" y="2188752"/>
                </a:cubicBezTo>
                <a:cubicBezTo>
                  <a:pt x="751632" y="2173793"/>
                  <a:pt x="732088" y="2156071"/>
                  <a:pt x="713334" y="2135586"/>
                </a:cubicBezTo>
                <a:cubicBezTo>
                  <a:pt x="694580" y="2115101"/>
                  <a:pt x="694960" y="2087959"/>
                  <a:pt x="714474" y="2054159"/>
                </a:cubicBezTo>
                <a:cubicBezTo>
                  <a:pt x="721444" y="2042087"/>
                  <a:pt x="732707" y="2036518"/>
                  <a:pt x="748263" y="2037452"/>
                </a:cubicBezTo>
                <a:cubicBezTo>
                  <a:pt x="763819" y="2038386"/>
                  <a:pt x="779885" y="2041224"/>
                  <a:pt x="796462" y="2045966"/>
                </a:cubicBezTo>
                <a:cubicBezTo>
                  <a:pt x="813039" y="2050708"/>
                  <a:pt x="828059" y="2055356"/>
                  <a:pt x="841525" y="2059911"/>
                </a:cubicBezTo>
                <a:cubicBezTo>
                  <a:pt x="854990" y="2064466"/>
                  <a:pt x="863117" y="2064330"/>
                  <a:pt x="865904" y="2059501"/>
                </a:cubicBezTo>
                <a:cubicBezTo>
                  <a:pt x="892462" y="2074834"/>
                  <a:pt x="914053" y="2079253"/>
                  <a:pt x="930680" y="2072756"/>
                </a:cubicBezTo>
                <a:cubicBezTo>
                  <a:pt x="947307" y="2066261"/>
                  <a:pt x="956827" y="2063710"/>
                  <a:pt x="959241" y="2065104"/>
                </a:cubicBezTo>
                <a:cubicBezTo>
                  <a:pt x="964070" y="2067891"/>
                  <a:pt x="967853" y="2072490"/>
                  <a:pt x="970591" y="2078899"/>
                </a:cubicBezTo>
                <a:cubicBezTo>
                  <a:pt x="973329" y="2085308"/>
                  <a:pt x="979526" y="2091301"/>
                  <a:pt x="989183" y="2096876"/>
                </a:cubicBezTo>
                <a:cubicBezTo>
                  <a:pt x="991598" y="2098270"/>
                  <a:pt x="994105" y="2098108"/>
                  <a:pt x="996706" y="2096391"/>
                </a:cubicBezTo>
                <a:cubicBezTo>
                  <a:pt x="999307" y="2094674"/>
                  <a:pt x="1006644" y="2097300"/>
                  <a:pt x="1018715" y="2104269"/>
                </a:cubicBezTo>
                <a:cubicBezTo>
                  <a:pt x="1021503" y="2099441"/>
                  <a:pt x="1031023" y="2096890"/>
                  <a:pt x="1047276" y="2096616"/>
                </a:cubicBezTo>
                <a:cubicBezTo>
                  <a:pt x="1063529" y="2096343"/>
                  <a:pt x="1081942" y="2096511"/>
                  <a:pt x="1102513" y="2097122"/>
                </a:cubicBezTo>
                <a:cubicBezTo>
                  <a:pt x="1123084" y="2097732"/>
                  <a:pt x="1141845" y="2097297"/>
                  <a:pt x="1158795" y="2095816"/>
                </a:cubicBezTo>
                <a:cubicBezTo>
                  <a:pt x="1167270" y="2095076"/>
                  <a:pt x="1174149" y="2093610"/>
                  <a:pt x="1179431" y="2091432"/>
                </a:cubicBezTo>
                <a:lnTo>
                  <a:pt x="1188413" y="2084369"/>
                </a:lnTo>
                <a:lnTo>
                  <a:pt x="1188477" y="2069496"/>
                </a:lnTo>
                <a:cubicBezTo>
                  <a:pt x="1188527" y="2058258"/>
                  <a:pt x="1188067" y="2045116"/>
                  <a:pt x="1187097" y="2030070"/>
                </a:cubicBezTo>
                <a:cubicBezTo>
                  <a:pt x="1186126" y="2015024"/>
                  <a:pt x="1183855" y="2000837"/>
                  <a:pt x="1180284" y="1987508"/>
                </a:cubicBezTo>
                <a:cubicBezTo>
                  <a:pt x="1176713" y="1974179"/>
                  <a:pt x="1172513" y="1966121"/>
                  <a:pt x="1167684" y="1963334"/>
                </a:cubicBezTo>
                <a:cubicBezTo>
                  <a:pt x="1162855" y="1960546"/>
                  <a:pt x="1158282" y="1958710"/>
                  <a:pt x="1153964" y="1957826"/>
                </a:cubicBezTo>
                <a:cubicBezTo>
                  <a:pt x="1149645" y="1956943"/>
                  <a:pt x="1145072" y="1955107"/>
                  <a:pt x="1140243" y="1952319"/>
                </a:cubicBezTo>
                <a:cubicBezTo>
                  <a:pt x="1133000" y="1948138"/>
                  <a:pt x="1128869" y="1944143"/>
                  <a:pt x="1127848" y="1940334"/>
                </a:cubicBezTo>
                <a:cubicBezTo>
                  <a:pt x="1123020" y="1937547"/>
                  <a:pt x="1120164" y="1938312"/>
                  <a:pt x="1119280" y="1942630"/>
                </a:cubicBezTo>
                <a:cubicBezTo>
                  <a:pt x="1118396" y="1946949"/>
                  <a:pt x="1116747" y="1948411"/>
                  <a:pt x="1114333" y="1947017"/>
                </a:cubicBezTo>
                <a:cubicBezTo>
                  <a:pt x="1111272" y="1935593"/>
                  <a:pt x="1110948" y="1930577"/>
                  <a:pt x="1113363" y="1931971"/>
                </a:cubicBezTo>
                <a:cubicBezTo>
                  <a:pt x="1086805" y="1916638"/>
                  <a:pt x="1059551" y="1902513"/>
                  <a:pt x="1031600" y="1889594"/>
                </a:cubicBezTo>
                <a:cubicBezTo>
                  <a:pt x="1003649" y="1876676"/>
                  <a:pt x="978623" y="1867055"/>
                  <a:pt x="956521" y="1860733"/>
                </a:cubicBezTo>
                <a:cubicBezTo>
                  <a:pt x="962096" y="1851075"/>
                  <a:pt x="973428" y="1849570"/>
                  <a:pt x="990514" y="1856216"/>
                </a:cubicBezTo>
                <a:cubicBezTo>
                  <a:pt x="1007601" y="1862862"/>
                  <a:pt x="1027008" y="1872458"/>
                  <a:pt x="1048737" y="1885003"/>
                </a:cubicBezTo>
                <a:cubicBezTo>
                  <a:pt x="1060808" y="1891972"/>
                  <a:pt x="1072531" y="1899545"/>
                  <a:pt x="1083906" y="1907721"/>
                </a:cubicBezTo>
                <a:cubicBezTo>
                  <a:pt x="1095280" y="1915898"/>
                  <a:pt x="1107004" y="1923471"/>
                  <a:pt x="1119075" y="1930440"/>
                </a:cubicBezTo>
                <a:cubicBezTo>
                  <a:pt x="1145632" y="1945773"/>
                  <a:pt x="1172376" y="1957995"/>
                  <a:pt x="1199306" y="1967105"/>
                </a:cubicBezTo>
                <a:cubicBezTo>
                  <a:pt x="1195125" y="1974348"/>
                  <a:pt x="1197863" y="1980757"/>
                  <a:pt x="1207520" y="1986333"/>
                </a:cubicBezTo>
                <a:cubicBezTo>
                  <a:pt x="1224420" y="1996090"/>
                  <a:pt x="1238259" y="1994423"/>
                  <a:pt x="1249036" y="1981331"/>
                </a:cubicBezTo>
                <a:cubicBezTo>
                  <a:pt x="1259814" y="1968239"/>
                  <a:pt x="1266596" y="1959279"/>
                  <a:pt x="1269384" y="1954450"/>
                </a:cubicBezTo>
                <a:cubicBezTo>
                  <a:pt x="1288899" y="1920650"/>
                  <a:pt x="1294643" y="1892581"/>
                  <a:pt x="1286616" y="1870242"/>
                </a:cubicBezTo>
                <a:cubicBezTo>
                  <a:pt x="1278590" y="1847903"/>
                  <a:pt x="1265710" y="1828395"/>
                  <a:pt x="1247976" y="1811719"/>
                </a:cubicBezTo>
                <a:cubicBezTo>
                  <a:pt x="1230242" y="1795042"/>
                  <a:pt x="1214923" y="1779759"/>
                  <a:pt x="1202018" y="1765871"/>
                </a:cubicBezTo>
                <a:cubicBezTo>
                  <a:pt x="1189113" y="1751982"/>
                  <a:pt x="1187539" y="1736587"/>
                  <a:pt x="1197296" y="1719687"/>
                </a:cubicBezTo>
                <a:cubicBezTo>
                  <a:pt x="1207053" y="1702787"/>
                  <a:pt x="1220382" y="1699216"/>
                  <a:pt x="1237282" y="1708973"/>
                </a:cubicBezTo>
                <a:cubicBezTo>
                  <a:pt x="1254182" y="1718730"/>
                  <a:pt x="1267784" y="1731412"/>
                  <a:pt x="1278088" y="1747018"/>
                </a:cubicBezTo>
                <a:cubicBezTo>
                  <a:pt x="1288392" y="1762624"/>
                  <a:pt x="1303201" y="1776003"/>
                  <a:pt x="1322516" y="1787154"/>
                </a:cubicBezTo>
                <a:cubicBezTo>
                  <a:pt x="1341830" y="1798305"/>
                  <a:pt x="1358593" y="1799936"/>
                  <a:pt x="1372806" y="1792046"/>
                </a:cubicBezTo>
                <a:cubicBezTo>
                  <a:pt x="1387018" y="1784157"/>
                  <a:pt x="1398306" y="1772969"/>
                  <a:pt x="1406669" y="1758483"/>
                </a:cubicBezTo>
                <a:cubicBezTo>
                  <a:pt x="1407042" y="1752261"/>
                  <a:pt x="1406370" y="1747849"/>
                  <a:pt x="1404653" y="1745248"/>
                </a:cubicBezTo>
                <a:cubicBezTo>
                  <a:pt x="1402936" y="1742647"/>
                  <a:pt x="1402264" y="1738235"/>
                  <a:pt x="1402637" y="1732013"/>
                </a:cubicBezTo>
                <a:cubicBezTo>
                  <a:pt x="1409607" y="1719941"/>
                  <a:pt x="1411212" y="1708797"/>
                  <a:pt x="1407454" y="1698579"/>
                </a:cubicBezTo>
                <a:cubicBezTo>
                  <a:pt x="1403696" y="1688362"/>
                  <a:pt x="1398382" y="1678051"/>
                  <a:pt x="1391513" y="1667647"/>
                </a:cubicBezTo>
                <a:cubicBezTo>
                  <a:pt x="1384644" y="1657243"/>
                  <a:pt x="1379330" y="1646932"/>
                  <a:pt x="1375572" y="1636715"/>
                </a:cubicBezTo>
                <a:cubicBezTo>
                  <a:pt x="1371814" y="1626497"/>
                  <a:pt x="1374116" y="1614146"/>
                  <a:pt x="1382480" y="1599660"/>
                </a:cubicBezTo>
                <a:cubicBezTo>
                  <a:pt x="1385267" y="1594832"/>
                  <a:pt x="1388310" y="1590955"/>
                  <a:pt x="1391608" y="1588031"/>
                </a:cubicBezTo>
                <a:cubicBezTo>
                  <a:pt x="1394906" y="1585106"/>
                  <a:pt x="1397949" y="1581229"/>
                  <a:pt x="1400737" y="1576401"/>
                </a:cubicBezTo>
                <a:cubicBezTo>
                  <a:pt x="1399343" y="1578815"/>
                  <a:pt x="1399717" y="1572593"/>
                  <a:pt x="1401857" y="1557734"/>
                </a:cubicBezTo>
                <a:cubicBezTo>
                  <a:pt x="1403998" y="1542874"/>
                  <a:pt x="1404515" y="1523858"/>
                  <a:pt x="1403408" y="1500686"/>
                </a:cubicBezTo>
                <a:cubicBezTo>
                  <a:pt x="1402301" y="1477514"/>
                  <a:pt x="1399128" y="1452343"/>
                  <a:pt x="1393889" y="1425176"/>
                </a:cubicBezTo>
                <a:cubicBezTo>
                  <a:pt x="1388651" y="1398009"/>
                  <a:pt x="1378652" y="1372117"/>
                  <a:pt x="1363893" y="1347500"/>
                </a:cubicBezTo>
                <a:cubicBezTo>
                  <a:pt x="1390650" y="1317882"/>
                  <a:pt x="1414850" y="1299663"/>
                  <a:pt x="1436492" y="1292844"/>
                </a:cubicBezTo>
                <a:cubicBezTo>
                  <a:pt x="1458133" y="1286025"/>
                  <a:pt x="1482233" y="1290281"/>
                  <a:pt x="1508790" y="1305614"/>
                </a:cubicBezTo>
                <a:cubicBezTo>
                  <a:pt x="1540176" y="1323735"/>
                  <a:pt x="1557026" y="1344730"/>
                  <a:pt x="1559340" y="1368599"/>
                </a:cubicBezTo>
                <a:cubicBezTo>
                  <a:pt x="1561654" y="1392469"/>
                  <a:pt x="1574883" y="1411373"/>
                  <a:pt x="1599026" y="1425312"/>
                </a:cubicBezTo>
                <a:cubicBezTo>
                  <a:pt x="1615926" y="1435069"/>
                  <a:pt x="1627860" y="1433912"/>
                  <a:pt x="1634830" y="1421840"/>
                </a:cubicBezTo>
                <a:cubicBezTo>
                  <a:pt x="1637618" y="1417012"/>
                  <a:pt x="1639105" y="1413042"/>
                  <a:pt x="1639292" y="1409930"/>
                </a:cubicBezTo>
                <a:cubicBezTo>
                  <a:pt x="1639478" y="1406819"/>
                  <a:pt x="1640966" y="1402849"/>
                  <a:pt x="1643753" y="1398021"/>
                </a:cubicBezTo>
                <a:cubicBezTo>
                  <a:pt x="1650723" y="1385949"/>
                  <a:pt x="1662657" y="1384792"/>
                  <a:pt x="1679558" y="1394550"/>
                </a:cubicBezTo>
                <a:cubicBezTo>
                  <a:pt x="1695064" y="1406721"/>
                  <a:pt x="1703209" y="1421885"/>
                  <a:pt x="1703992" y="1440042"/>
                </a:cubicBezTo>
                <a:cubicBezTo>
                  <a:pt x="1704776" y="1458200"/>
                  <a:pt x="1714825" y="1472854"/>
                  <a:pt x="1734139" y="1484005"/>
                </a:cubicBezTo>
                <a:cubicBezTo>
                  <a:pt x="1746210" y="1490974"/>
                  <a:pt x="1749875" y="1502747"/>
                  <a:pt x="1745133" y="1519324"/>
                </a:cubicBezTo>
                <a:cubicBezTo>
                  <a:pt x="1740391" y="1535901"/>
                  <a:pt x="1756128" y="1554643"/>
                  <a:pt x="1792342" y="1575551"/>
                </a:cubicBezTo>
                <a:cubicBezTo>
                  <a:pt x="1804413" y="1582521"/>
                  <a:pt x="1815141" y="1580667"/>
                  <a:pt x="1824525" y="1569989"/>
                </a:cubicBezTo>
                <a:cubicBezTo>
                  <a:pt x="1833908" y="1559312"/>
                  <a:pt x="1842409" y="1552952"/>
                  <a:pt x="1850025" y="1550912"/>
                </a:cubicBezTo>
                <a:cubicBezTo>
                  <a:pt x="1851419" y="1548497"/>
                  <a:pt x="1852906" y="1544527"/>
                  <a:pt x="1854487" y="1539002"/>
                </a:cubicBezTo>
                <a:cubicBezTo>
                  <a:pt x="1856067" y="1533476"/>
                  <a:pt x="1858251" y="1528299"/>
                  <a:pt x="1861039" y="1523471"/>
                </a:cubicBezTo>
                <a:cubicBezTo>
                  <a:pt x="1863827" y="1518642"/>
                  <a:pt x="1867380" y="1516670"/>
                  <a:pt x="1871698" y="1517554"/>
                </a:cubicBezTo>
                <a:cubicBezTo>
                  <a:pt x="1876017" y="1518437"/>
                  <a:pt x="1879570" y="1516465"/>
                  <a:pt x="1882358" y="1511636"/>
                </a:cubicBezTo>
                <a:cubicBezTo>
                  <a:pt x="1883752" y="1509222"/>
                  <a:pt x="1883938" y="1506111"/>
                  <a:pt x="1882918" y="1502303"/>
                </a:cubicBezTo>
                <a:lnTo>
                  <a:pt x="1885009" y="1498681"/>
                </a:lnTo>
                <a:cubicBezTo>
                  <a:pt x="1889190" y="1491438"/>
                  <a:pt x="1892395" y="1490069"/>
                  <a:pt x="1894623" y="1494575"/>
                </a:cubicBezTo>
                <a:cubicBezTo>
                  <a:pt x="1896850" y="1499080"/>
                  <a:pt x="1899358" y="1498918"/>
                  <a:pt x="1902146" y="1494089"/>
                </a:cubicBezTo>
                <a:cubicBezTo>
                  <a:pt x="1894903" y="1489908"/>
                  <a:pt x="1894766" y="1481781"/>
                  <a:pt x="1901735" y="1469710"/>
                </a:cubicBezTo>
                <a:cubicBezTo>
                  <a:pt x="1901735" y="1469710"/>
                  <a:pt x="1903640" y="1469199"/>
                  <a:pt x="1907448" y="1468179"/>
                </a:cubicBezTo>
                <a:cubicBezTo>
                  <a:pt x="1910235" y="1463350"/>
                  <a:pt x="1907293" y="1444752"/>
                  <a:pt x="1898619" y="1412382"/>
                </a:cubicBezTo>
                <a:cubicBezTo>
                  <a:pt x="1889946" y="1380013"/>
                  <a:pt x="1891185" y="1354171"/>
                  <a:pt x="1902336" y="1334856"/>
                </a:cubicBezTo>
                <a:cubicBezTo>
                  <a:pt x="1912093" y="1317956"/>
                  <a:pt x="1922939" y="1308928"/>
                  <a:pt x="1934874" y="1307771"/>
                </a:cubicBezTo>
                <a:lnTo>
                  <a:pt x="1964335" y="1314901"/>
                </a:lnTo>
                <a:lnTo>
                  <a:pt x="1965552" y="1319444"/>
                </a:lnTo>
                <a:cubicBezTo>
                  <a:pt x="1967525" y="1322997"/>
                  <a:pt x="1970833" y="1327727"/>
                  <a:pt x="1975475" y="1333626"/>
                </a:cubicBezTo>
                <a:cubicBezTo>
                  <a:pt x="1984758" y="1345424"/>
                  <a:pt x="1995504" y="1358871"/>
                  <a:pt x="2007713" y="1373967"/>
                </a:cubicBezTo>
                <a:cubicBezTo>
                  <a:pt x="2019921" y="1389063"/>
                  <a:pt x="2029621" y="1404321"/>
                  <a:pt x="2036814" y="1419740"/>
                </a:cubicBezTo>
                <a:cubicBezTo>
                  <a:pt x="2044007" y="1435160"/>
                  <a:pt x="2044815" y="1447698"/>
                  <a:pt x="2039240" y="1457355"/>
                </a:cubicBezTo>
                <a:cubicBezTo>
                  <a:pt x="2053726" y="1465718"/>
                  <a:pt x="2065287" y="1470784"/>
                  <a:pt x="2073924" y="1472551"/>
                </a:cubicBezTo>
                <a:cubicBezTo>
                  <a:pt x="2078752" y="1475339"/>
                  <a:pt x="2092914" y="1478687"/>
                  <a:pt x="2116410" y="1482595"/>
                </a:cubicBezTo>
                <a:cubicBezTo>
                  <a:pt x="2139906" y="1486503"/>
                  <a:pt x="2157927" y="1477593"/>
                  <a:pt x="2170472" y="1455865"/>
                </a:cubicBezTo>
                <a:lnTo>
                  <a:pt x="2185108" y="1430515"/>
                </a:lnTo>
                <a:cubicBezTo>
                  <a:pt x="2189936" y="1433302"/>
                  <a:pt x="2193651" y="1433838"/>
                  <a:pt x="2196252" y="1432120"/>
                </a:cubicBezTo>
                <a:cubicBezTo>
                  <a:pt x="2198853" y="1430403"/>
                  <a:pt x="2201361" y="1430241"/>
                  <a:pt x="2203775" y="1431635"/>
                </a:cubicBezTo>
                <a:cubicBezTo>
                  <a:pt x="2203775" y="1431635"/>
                  <a:pt x="2200664" y="1431448"/>
                  <a:pt x="2194441" y="1431075"/>
                </a:cubicBezTo>
                <a:lnTo>
                  <a:pt x="2215650" y="1327434"/>
                </a:lnTo>
                <a:cubicBezTo>
                  <a:pt x="2220952" y="1301524"/>
                  <a:pt x="2225812" y="1277773"/>
                  <a:pt x="2230231" y="1256181"/>
                </a:cubicBezTo>
                <a:cubicBezTo>
                  <a:pt x="2234649" y="1234589"/>
                  <a:pt x="2236161" y="1225000"/>
                  <a:pt x="2234768" y="1227415"/>
                </a:cubicBezTo>
                <a:cubicBezTo>
                  <a:pt x="2242757" y="1219151"/>
                  <a:pt x="2252210" y="1212537"/>
                  <a:pt x="2263124" y="1207572"/>
                </a:cubicBezTo>
                <a:cubicBezTo>
                  <a:pt x="2274038" y="1202606"/>
                  <a:pt x="2281586" y="1196502"/>
                  <a:pt x="2285768" y="1189260"/>
                </a:cubicBezTo>
                <a:cubicBezTo>
                  <a:pt x="2291343" y="1179602"/>
                  <a:pt x="2294436" y="1164488"/>
                  <a:pt x="2295047" y="1143917"/>
                </a:cubicBezTo>
                <a:cubicBezTo>
                  <a:pt x="2295657" y="1123345"/>
                  <a:pt x="2297356" y="1110645"/>
                  <a:pt x="2300144" y="1105817"/>
                </a:cubicBezTo>
                <a:cubicBezTo>
                  <a:pt x="2315476" y="1079259"/>
                  <a:pt x="2333547" y="1059111"/>
                  <a:pt x="2354355" y="1045372"/>
                </a:cubicBezTo>
                <a:cubicBezTo>
                  <a:pt x="2375164" y="1031634"/>
                  <a:pt x="2396432" y="1031037"/>
                  <a:pt x="2418160" y="1043582"/>
                </a:cubicBezTo>
                <a:cubicBezTo>
                  <a:pt x="2430232" y="1050552"/>
                  <a:pt x="2439074" y="1064509"/>
                  <a:pt x="2444686" y="1085454"/>
                </a:cubicBezTo>
                <a:cubicBezTo>
                  <a:pt x="2450298" y="1106399"/>
                  <a:pt x="2452706" y="1128712"/>
                  <a:pt x="2451909" y="1152395"/>
                </a:cubicBezTo>
                <a:cubicBezTo>
                  <a:pt x="2451112" y="1176078"/>
                  <a:pt x="2448504" y="1198715"/>
                  <a:pt x="2444086" y="1220307"/>
                </a:cubicBezTo>
                <a:cubicBezTo>
                  <a:pt x="2439667" y="1241899"/>
                  <a:pt x="2435367" y="1256316"/>
                  <a:pt x="2431185" y="1263559"/>
                </a:cubicBezTo>
                <a:lnTo>
                  <a:pt x="2435367" y="1256316"/>
                </a:lnTo>
                <a:cubicBezTo>
                  <a:pt x="2422448" y="1284267"/>
                  <a:pt x="2413338" y="1311198"/>
                  <a:pt x="2408036" y="1337108"/>
                </a:cubicBezTo>
                <a:cubicBezTo>
                  <a:pt x="2401713" y="1359210"/>
                  <a:pt x="2399803" y="1380640"/>
                  <a:pt x="2402303" y="1401399"/>
                </a:cubicBezTo>
                <a:cubicBezTo>
                  <a:pt x="2404805" y="1422157"/>
                  <a:pt x="2415712" y="1438111"/>
                  <a:pt x="2435027" y="1449263"/>
                </a:cubicBezTo>
                <a:cubicBezTo>
                  <a:pt x="2439855" y="1452050"/>
                  <a:pt x="2443825" y="1453538"/>
                  <a:pt x="2446936" y="1453724"/>
                </a:cubicBezTo>
                <a:cubicBezTo>
                  <a:pt x="2450047" y="1453911"/>
                  <a:pt x="2452810" y="1454701"/>
                  <a:pt x="2455224" y="1456095"/>
                </a:cubicBezTo>
                <a:cubicBezTo>
                  <a:pt x="2464882" y="1461671"/>
                  <a:pt x="2467501" y="1475255"/>
                  <a:pt x="2463082" y="1496846"/>
                </a:cubicBezTo>
                <a:cubicBezTo>
                  <a:pt x="2458664" y="1518438"/>
                  <a:pt x="2460400" y="1536340"/>
                  <a:pt x="2468289" y="1550553"/>
                </a:cubicBezTo>
                <a:cubicBezTo>
                  <a:pt x="2489098" y="1536814"/>
                  <a:pt x="2507168" y="1516666"/>
                  <a:pt x="2522501" y="1490109"/>
                </a:cubicBezTo>
                <a:cubicBezTo>
                  <a:pt x="2526683" y="1482866"/>
                  <a:pt x="2530006" y="1474323"/>
                  <a:pt x="2532470" y="1464479"/>
                </a:cubicBezTo>
                <a:cubicBezTo>
                  <a:pt x="2534934" y="1454635"/>
                  <a:pt x="2538257" y="1446091"/>
                  <a:pt x="2542439" y="1438849"/>
                </a:cubicBezTo>
                <a:cubicBezTo>
                  <a:pt x="2546621" y="1431606"/>
                  <a:pt x="2554866" y="1424295"/>
                  <a:pt x="2567174" y="1416915"/>
                </a:cubicBezTo>
                <a:cubicBezTo>
                  <a:pt x="2579482" y="1409535"/>
                  <a:pt x="2591672" y="1409330"/>
                  <a:pt x="2603743" y="1416300"/>
                </a:cubicBezTo>
                <a:cubicBezTo>
                  <a:pt x="2615815" y="1423269"/>
                  <a:pt x="2620270" y="1432279"/>
                  <a:pt x="2617109" y="1443330"/>
                </a:cubicBezTo>
                <a:cubicBezTo>
                  <a:pt x="2613947" y="1454382"/>
                  <a:pt x="2609579" y="1464736"/>
                  <a:pt x="2604003" y="1474393"/>
                </a:cubicBezTo>
                <a:cubicBezTo>
                  <a:pt x="2599822" y="1481636"/>
                  <a:pt x="2598446" y="1499351"/>
                  <a:pt x="2599877" y="1527539"/>
                </a:cubicBezTo>
                <a:cubicBezTo>
                  <a:pt x="2601307" y="1555727"/>
                  <a:pt x="2604455" y="1586515"/>
                  <a:pt x="2609320" y="1619905"/>
                </a:cubicBezTo>
                <a:cubicBezTo>
                  <a:pt x="2614185" y="1653295"/>
                  <a:pt x="2619841" y="1683922"/>
                  <a:pt x="2626287" y="1711787"/>
                </a:cubicBezTo>
                <a:cubicBezTo>
                  <a:pt x="2632733" y="1739651"/>
                  <a:pt x="2639577" y="1755674"/>
                  <a:pt x="2646820" y="1759856"/>
                </a:cubicBezTo>
                <a:cubicBezTo>
                  <a:pt x="2666134" y="1771007"/>
                  <a:pt x="2691049" y="1766882"/>
                  <a:pt x="2721564" y="1747481"/>
                </a:cubicBezTo>
                <a:cubicBezTo>
                  <a:pt x="2752080" y="1728080"/>
                  <a:pt x="2781923" y="1704267"/>
                  <a:pt x="2811095" y="1676043"/>
                </a:cubicBezTo>
                <a:cubicBezTo>
                  <a:pt x="2840267" y="1647818"/>
                  <a:pt x="2867092" y="1622263"/>
                  <a:pt x="2891572" y="1599378"/>
                </a:cubicBezTo>
                <a:cubicBezTo>
                  <a:pt x="2916052" y="1576492"/>
                  <a:pt x="2933120" y="1567837"/>
                  <a:pt x="2942777" y="1573412"/>
                </a:cubicBezTo>
                <a:cubicBezTo>
                  <a:pt x="2945192" y="1574806"/>
                  <a:pt x="2948490" y="1571882"/>
                  <a:pt x="2952671" y="1564639"/>
                </a:cubicBezTo>
                <a:cubicBezTo>
                  <a:pt x="2956853" y="1557396"/>
                  <a:pt x="2962939" y="1549643"/>
                  <a:pt x="2970928" y="1541380"/>
                </a:cubicBezTo>
                <a:cubicBezTo>
                  <a:pt x="2978918" y="1533117"/>
                  <a:pt x="2987418" y="1526757"/>
                  <a:pt x="2996428" y="1522302"/>
                </a:cubicBezTo>
                <a:cubicBezTo>
                  <a:pt x="3005439" y="1517847"/>
                  <a:pt x="3015470" y="1517200"/>
                  <a:pt x="3026520" y="1520362"/>
                </a:cubicBezTo>
                <a:cubicBezTo>
                  <a:pt x="3013975" y="1542090"/>
                  <a:pt x="2996440" y="1558523"/>
                  <a:pt x="2973915" y="1569661"/>
                </a:cubicBezTo>
                <a:cubicBezTo>
                  <a:pt x="2951389" y="1580799"/>
                  <a:pt x="2937339" y="1591196"/>
                  <a:pt x="2931763" y="1600853"/>
                </a:cubicBezTo>
                <a:cubicBezTo>
                  <a:pt x="2931763" y="1600853"/>
                  <a:pt x="2927861" y="1603429"/>
                  <a:pt x="2920058" y="1608581"/>
                </a:cubicBezTo>
                <a:cubicBezTo>
                  <a:pt x="2912255" y="1613733"/>
                  <a:pt x="2902803" y="1620348"/>
                  <a:pt x="2891702" y="1628424"/>
                </a:cubicBezTo>
                <a:cubicBezTo>
                  <a:pt x="2880601" y="1636501"/>
                  <a:pt x="2869500" y="1644577"/>
                  <a:pt x="2858399" y="1652654"/>
                </a:cubicBezTo>
                <a:cubicBezTo>
                  <a:pt x="2847298" y="1660730"/>
                  <a:pt x="2839656" y="1668390"/>
                  <a:pt x="2835475" y="1675633"/>
                </a:cubicBezTo>
                <a:cubicBezTo>
                  <a:pt x="2832687" y="1680461"/>
                  <a:pt x="2830503" y="1685638"/>
                  <a:pt x="2828922" y="1691164"/>
                </a:cubicBezTo>
                <a:cubicBezTo>
                  <a:pt x="2827341" y="1696689"/>
                  <a:pt x="2825157" y="1701866"/>
                  <a:pt x="2822369" y="1706695"/>
                </a:cubicBezTo>
                <a:cubicBezTo>
                  <a:pt x="2814006" y="1721181"/>
                  <a:pt x="2808711" y="1726171"/>
                  <a:pt x="2806483" y="1721666"/>
                </a:cubicBezTo>
                <a:cubicBezTo>
                  <a:pt x="2804256" y="1717161"/>
                  <a:pt x="2792738" y="1721778"/>
                  <a:pt x="2771929" y="1735516"/>
                </a:cubicBezTo>
                <a:cubicBezTo>
                  <a:pt x="2766354" y="1745174"/>
                  <a:pt x="2763821" y="1750954"/>
                  <a:pt x="2764331" y="1752858"/>
                </a:cubicBezTo>
                <a:cubicBezTo>
                  <a:pt x="2764841" y="1754762"/>
                  <a:pt x="2771132" y="1759199"/>
                  <a:pt x="2783204" y="1766168"/>
                </a:cubicBezTo>
                <a:cubicBezTo>
                  <a:pt x="2795275" y="1773138"/>
                  <a:pt x="2805561" y="1773443"/>
                  <a:pt x="2814061" y="1767084"/>
                </a:cubicBezTo>
                <a:cubicBezTo>
                  <a:pt x="2822561" y="1760725"/>
                  <a:pt x="2831826" y="1757222"/>
                  <a:pt x="2841857" y="1756575"/>
                </a:cubicBezTo>
                <a:cubicBezTo>
                  <a:pt x="2839443" y="1755181"/>
                  <a:pt x="2859461" y="1744205"/>
                  <a:pt x="2901911" y="1723647"/>
                </a:cubicBezTo>
                <a:cubicBezTo>
                  <a:pt x="2944361" y="1703089"/>
                  <a:pt x="3002224" y="1696258"/>
                  <a:pt x="3075500" y="1703154"/>
                </a:cubicBezTo>
                <a:cubicBezTo>
                  <a:pt x="3074106" y="1705568"/>
                  <a:pt x="3086389" y="1703808"/>
                  <a:pt x="3112349" y="1697872"/>
                </a:cubicBezTo>
                <a:cubicBezTo>
                  <a:pt x="3138309" y="1691936"/>
                  <a:pt x="3161744" y="1670861"/>
                  <a:pt x="3182652" y="1634647"/>
                </a:cubicBezTo>
                <a:cubicBezTo>
                  <a:pt x="3184046" y="1632233"/>
                  <a:pt x="3184488" y="1630074"/>
                  <a:pt x="3183978" y="1628170"/>
                </a:cubicBezTo>
                <a:cubicBezTo>
                  <a:pt x="3183467" y="1626265"/>
                  <a:pt x="3183909" y="1624106"/>
                  <a:pt x="3185303" y="1621692"/>
                </a:cubicBezTo>
                <a:cubicBezTo>
                  <a:pt x="3192273" y="1609621"/>
                  <a:pt x="3206068" y="1598271"/>
                  <a:pt x="3226689" y="1587644"/>
                </a:cubicBezTo>
                <a:cubicBezTo>
                  <a:pt x="3247311" y="1577016"/>
                  <a:pt x="3256925" y="1572910"/>
                  <a:pt x="3255531" y="1575324"/>
                </a:cubicBezTo>
                <a:cubicBezTo>
                  <a:pt x="3282935" y="1555736"/>
                  <a:pt x="3297334" y="1544735"/>
                  <a:pt x="3298728" y="1542321"/>
                </a:cubicBezTo>
                <a:lnTo>
                  <a:pt x="3296637" y="1545942"/>
                </a:lnTo>
                <a:cubicBezTo>
                  <a:pt x="3295244" y="1548356"/>
                  <a:pt x="3299842" y="1544573"/>
                  <a:pt x="3310433" y="1534593"/>
                </a:cubicBezTo>
                <a:cubicBezTo>
                  <a:pt x="3321024" y="1524612"/>
                  <a:pt x="3333867" y="1513518"/>
                  <a:pt x="3348963" y="1501310"/>
                </a:cubicBezTo>
                <a:cubicBezTo>
                  <a:pt x="3364059" y="1489102"/>
                  <a:pt x="3379062" y="1478449"/>
                  <a:pt x="3393971" y="1469352"/>
                </a:cubicBezTo>
                <a:cubicBezTo>
                  <a:pt x="3408880" y="1460255"/>
                  <a:pt x="3421163" y="1458494"/>
                  <a:pt x="3430821" y="1464070"/>
                </a:cubicBezTo>
                <a:cubicBezTo>
                  <a:pt x="3433608" y="1459241"/>
                  <a:pt x="3443502" y="1450468"/>
                  <a:pt x="3460502" y="1437750"/>
                </a:cubicBezTo>
                <a:cubicBezTo>
                  <a:pt x="3477502" y="1425031"/>
                  <a:pt x="3495548" y="1410502"/>
                  <a:pt x="3514639" y="1394163"/>
                </a:cubicBezTo>
                <a:cubicBezTo>
                  <a:pt x="3533730" y="1377823"/>
                  <a:pt x="3552124" y="1362690"/>
                  <a:pt x="3569821" y="1348765"/>
                </a:cubicBezTo>
                <a:cubicBezTo>
                  <a:pt x="3587518" y="1334839"/>
                  <a:pt x="3598457" y="1324255"/>
                  <a:pt x="3602639" y="1317012"/>
                </a:cubicBezTo>
                <a:cubicBezTo>
                  <a:pt x="3612396" y="1300112"/>
                  <a:pt x="3619689" y="1293056"/>
                  <a:pt x="3624517" y="1295844"/>
                </a:cubicBezTo>
                <a:lnTo>
                  <a:pt x="3620896" y="1293753"/>
                </a:lnTo>
                <a:cubicBezTo>
                  <a:pt x="3623684" y="1288925"/>
                  <a:pt x="3636060" y="1285608"/>
                  <a:pt x="3658026" y="1283804"/>
                </a:cubicBezTo>
                <a:cubicBezTo>
                  <a:pt x="3679991" y="1282000"/>
                  <a:pt x="3698640" y="1267820"/>
                  <a:pt x="3713973" y="1241262"/>
                </a:cubicBezTo>
                <a:lnTo>
                  <a:pt x="3722336" y="1226777"/>
                </a:lnTo>
                <a:cubicBezTo>
                  <a:pt x="3725124" y="1221948"/>
                  <a:pt x="3728932" y="1220928"/>
                  <a:pt x="3733761" y="1223716"/>
                </a:cubicBezTo>
                <a:cubicBezTo>
                  <a:pt x="3735155" y="1221301"/>
                  <a:pt x="3735597" y="1219142"/>
                  <a:pt x="3735086" y="1217238"/>
                </a:cubicBezTo>
                <a:cubicBezTo>
                  <a:pt x="3734576" y="1215334"/>
                  <a:pt x="3735018" y="1213175"/>
                  <a:pt x="3736412" y="1210760"/>
                </a:cubicBezTo>
                <a:lnTo>
                  <a:pt x="3740594" y="1203518"/>
                </a:lnTo>
                <a:cubicBezTo>
                  <a:pt x="3752665" y="1210487"/>
                  <a:pt x="3771893" y="1202274"/>
                  <a:pt x="3798276" y="1178878"/>
                </a:cubicBezTo>
                <a:cubicBezTo>
                  <a:pt x="3824660" y="1155482"/>
                  <a:pt x="3851835" y="1129324"/>
                  <a:pt x="3879799" y="1100402"/>
                </a:cubicBezTo>
                <a:cubicBezTo>
                  <a:pt x="3907766" y="1071476"/>
                  <a:pt x="3934334" y="1044974"/>
                  <a:pt x="3959511" y="1020881"/>
                </a:cubicBezTo>
                <a:cubicBezTo>
                  <a:pt x="3984687" y="996788"/>
                  <a:pt x="4002104" y="987529"/>
                  <a:pt x="4011761" y="993105"/>
                </a:cubicBezTo>
                <a:cubicBezTo>
                  <a:pt x="4013155" y="990691"/>
                  <a:pt x="4019496" y="983890"/>
                  <a:pt x="4030784" y="972702"/>
                </a:cubicBezTo>
                <a:cubicBezTo>
                  <a:pt x="4042072" y="961514"/>
                  <a:pt x="4051524" y="954900"/>
                  <a:pt x="4059140" y="952859"/>
                </a:cubicBezTo>
                <a:lnTo>
                  <a:pt x="4057049" y="956480"/>
                </a:lnTo>
                <a:cubicBezTo>
                  <a:pt x="4066706" y="962056"/>
                  <a:pt x="4078479" y="958391"/>
                  <a:pt x="4092368" y="945486"/>
                </a:cubicBezTo>
                <a:cubicBezTo>
                  <a:pt x="4106257" y="932581"/>
                  <a:pt x="4121540" y="917262"/>
                  <a:pt x="4138217" y="899528"/>
                </a:cubicBezTo>
                <a:cubicBezTo>
                  <a:pt x="4154893" y="881794"/>
                  <a:pt x="4169572" y="866126"/>
                  <a:pt x="4182254" y="852525"/>
                </a:cubicBezTo>
                <a:cubicBezTo>
                  <a:pt x="4194936" y="838923"/>
                  <a:pt x="4204898" y="834212"/>
                  <a:pt x="4212141" y="838394"/>
                </a:cubicBezTo>
                <a:cubicBezTo>
                  <a:pt x="4214929" y="833565"/>
                  <a:pt x="4220386" y="831083"/>
                  <a:pt x="4228512" y="830946"/>
                </a:cubicBezTo>
                <a:cubicBezTo>
                  <a:pt x="4236639" y="830809"/>
                  <a:pt x="4246414" y="829210"/>
                  <a:pt x="4257839" y="826149"/>
                </a:cubicBezTo>
                <a:cubicBezTo>
                  <a:pt x="4269266" y="823083"/>
                  <a:pt x="4281827" y="816661"/>
                  <a:pt x="4295529" y="806867"/>
                </a:cubicBezTo>
                <a:cubicBezTo>
                  <a:pt x="4309231" y="797073"/>
                  <a:pt x="4323052" y="780105"/>
                  <a:pt x="4336990" y="755962"/>
                </a:cubicBezTo>
                <a:cubicBezTo>
                  <a:pt x="4338384" y="753547"/>
                  <a:pt x="4339175" y="750784"/>
                  <a:pt x="4339361" y="747673"/>
                </a:cubicBezTo>
                <a:cubicBezTo>
                  <a:pt x="4339548" y="744562"/>
                  <a:pt x="4340338" y="741799"/>
                  <a:pt x="4341732" y="739385"/>
                </a:cubicBezTo>
                <a:cubicBezTo>
                  <a:pt x="4351490" y="722485"/>
                  <a:pt x="4371763" y="712461"/>
                  <a:pt x="4402551" y="709313"/>
                </a:cubicBezTo>
                <a:cubicBezTo>
                  <a:pt x="4433340" y="706165"/>
                  <a:pt x="4455704" y="692520"/>
                  <a:pt x="4469643" y="668377"/>
                </a:cubicBezTo>
                <a:cubicBezTo>
                  <a:pt x="4473825" y="661134"/>
                  <a:pt x="4478423" y="657351"/>
                  <a:pt x="4483439" y="657028"/>
                </a:cubicBezTo>
                <a:cubicBezTo>
                  <a:pt x="4488454" y="656704"/>
                  <a:pt x="4498229" y="655105"/>
                  <a:pt x="4512765" y="652231"/>
                </a:cubicBezTo>
                <a:cubicBezTo>
                  <a:pt x="4527301" y="649356"/>
                  <a:pt x="4548084" y="641236"/>
                  <a:pt x="4575115" y="627871"/>
                </a:cubicBezTo>
                <a:cubicBezTo>
                  <a:pt x="4602146" y="614506"/>
                  <a:pt x="4637863" y="591670"/>
                  <a:pt x="4682267" y="559364"/>
                </a:cubicBezTo>
                <a:cubicBezTo>
                  <a:pt x="4687843" y="549707"/>
                  <a:pt x="4693138" y="544717"/>
                  <a:pt x="4698154" y="544394"/>
                </a:cubicBezTo>
                <a:cubicBezTo>
                  <a:pt x="4703169" y="544070"/>
                  <a:pt x="4708788" y="544095"/>
                  <a:pt x="4715010" y="544469"/>
                </a:cubicBezTo>
                <a:cubicBezTo>
                  <a:pt x="4721233" y="544842"/>
                  <a:pt x="4728246" y="542453"/>
                  <a:pt x="4736049" y="537301"/>
                </a:cubicBezTo>
                <a:cubicBezTo>
                  <a:pt x="4743852" y="532149"/>
                  <a:pt x="4752632" y="521123"/>
                  <a:pt x="4762389" y="504223"/>
                </a:cubicBezTo>
                <a:cubicBezTo>
                  <a:pt x="4772793" y="497353"/>
                  <a:pt x="4784407" y="491176"/>
                  <a:pt x="4797223" y="485705"/>
                </a:cubicBezTo>
                <a:cubicBezTo>
                  <a:pt x="4822860" y="474755"/>
                  <a:pt x="4837769" y="465658"/>
                  <a:pt x="4841951" y="458415"/>
                </a:cubicBezTo>
                <a:lnTo>
                  <a:pt x="4848223" y="447551"/>
                </a:lnTo>
                <a:cubicBezTo>
                  <a:pt x="4849617" y="445136"/>
                  <a:pt x="4857769" y="439381"/>
                  <a:pt x="4872678" y="430284"/>
                </a:cubicBezTo>
                <a:cubicBezTo>
                  <a:pt x="4887590" y="421182"/>
                  <a:pt x="4903542" y="410279"/>
                  <a:pt x="4920542" y="397561"/>
                </a:cubicBezTo>
                <a:cubicBezTo>
                  <a:pt x="4937542" y="384842"/>
                  <a:pt x="4953845" y="373331"/>
                  <a:pt x="4969451" y="363027"/>
                </a:cubicBezTo>
                <a:cubicBezTo>
                  <a:pt x="4985058" y="352723"/>
                  <a:pt x="4994254" y="345157"/>
                  <a:pt x="4997042" y="340328"/>
                </a:cubicBezTo>
                <a:lnTo>
                  <a:pt x="4997409" y="334216"/>
                </a:lnTo>
                <a:lnTo>
                  <a:pt x="5008559" y="331883"/>
                </a:lnTo>
                <a:cubicBezTo>
                  <a:pt x="5014837" y="328671"/>
                  <a:pt x="5023053" y="323155"/>
                  <a:pt x="5033202" y="315333"/>
                </a:cubicBezTo>
                <a:cubicBezTo>
                  <a:pt x="5053500" y="299691"/>
                  <a:pt x="5075447" y="282586"/>
                  <a:pt x="5099043" y="264018"/>
                </a:cubicBezTo>
                <a:cubicBezTo>
                  <a:pt x="5110467" y="260957"/>
                  <a:pt x="5115483" y="260634"/>
                  <a:pt x="5114089" y="263048"/>
                </a:cubicBezTo>
                <a:cubicBezTo>
                  <a:pt x="5115483" y="260634"/>
                  <a:pt x="5115924" y="258474"/>
                  <a:pt x="5115414" y="256570"/>
                </a:cubicBezTo>
                <a:cubicBezTo>
                  <a:pt x="5114904" y="254666"/>
                  <a:pt x="5115346" y="252507"/>
                  <a:pt x="5116740" y="250093"/>
                </a:cubicBezTo>
                <a:cubicBezTo>
                  <a:pt x="5119528" y="245264"/>
                  <a:pt x="5122384" y="244499"/>
                  <a:pt x="5125308" y="247797"/>
                </a:cubicBezTo>
                <a:cubicBezTo>
                  <a:pt x="5128233" y="251095"/>
                  <a:pt x="5131089" y="250330"/>
                  <a:pt x="5133877" y="245501"/>
                </a:cubicBezTo>
                <a:cubicBezTo>
                  <a:pt x="5135270" y="243087"/>
                  <a:pt x="5136061" y="240324"/>
                  <a:pt x="5136250" y="237208"/>
                </a:cubicBezTo>
                <a:cubicBezTo>
                  <a:pt x="5136434" y="234102"/>
                  <a:pt x="5137225" y="231339"/>
                  <a:pt x="5138618" y="228924"/>
                </a:cubicBezTo>
                <a:cubicBezTo>
                  <a:pt x="5141406" y="224096"/>
                  <a:pt x="5154225" y="218620"/>
                  <a:pt x="5177074" y="212498"/>
                </a:cubicBezTo>
                <a:cubicBezTo>
                  <a:pt x="5199923" y="206376"/>
                  <a:pt x="5217620" y="192450"/>
                  <a:pt x="5230167" y="170717"/>
                </a:cubicBezTo>
                <a:cubicBezTo>
                  <a:pt x="5242239" y="177686"/>
                  <a:pt x="5260002" y="167829"/>
                  <a:pt x="5283464" y="141130"/>
                </a:cubicBezTo>
                <a:cubicBezTo>
                  <a:pt x="5306920" y="114441"/>
                  <a:pt x="5330074" y="98033"/>
                  <a:pt x="5352923" y="91911"/>
                </a:cubicBezTo>
                <a:cubicBezTo>
                  <a:pt x="5360166" y="96092"/>
                  <a:pt x="5364485" y="96976"/>
                  <a:pt x="5365879" y="94562"/>
                </a:cubicBezTo>
                <a:cubicBezTo>
                  <a:pt x="5361423" y="85552"/>
                  <a:pt x="5362681" y="75011"/>
                  <a:pt x="5369650" y="62939"/>
                </a:cubicBezTo>
                <a:cubicBezTo>
                  <a:pt x="5387024" y="43998"/>
                  <a:pt x="5404723" y="30068"/>
                  <a:pt x="5422741" y="21163"/>
                </a:cubicBezTo>
                <a:cubicBezTo>
                  <a:pt x="5436954" y="13273"/>
                  <a:pt x="5452628" y="7032"/>
                  <a:pt x="5469765" y="2440"/>
                </a:cubicBezTo>
                <a:cubicBezTo>
                  <a:pt x="5478333" y="145"/>
                  <a:pt x="5486570" y="-532"/>
                  <a:pt x="5494476" y="41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5513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63688" y="552430"/>
            <a:ext cx="5616624" cy="5724756"/>
          </a:xfrm>
          <a:custGeom>
            <a:avLst/>
            <a:gdLst>
              <a:gd name="connsiteX0" fmla="*/ 813073 w 4805410"/>
              <a:gd name="connsiteY0" fmla="*/ 4605802 h 4897924"/>
              <a:gd name="connsiteX1" fmla="*/ 813073 w 4805410"/>
              <a:gd name="connsiteY1" fmla="*/ 4673963 h 4897924"/>
              <a:gd name="connsiteX2" fmla="*/ 764386 w 4805410"/>
              <a:gd name="connsiteY2" fmla="*/ 4751863 h 4897924"/>
              <a:gd name="connsiteX3" fmla="*/ 747346 w 4805410"/>
              <a:gd name="connsiteY3" fmla="*/ 4781075 h 4897924"/>
              <a:gd name="connsiteX4" fmla="*/ 730305 w 4805410"/>
              <a:gd name="connsiteY4" fmla="*/ 4805419 h 4897924"/>
              <a:gd name="connsiteX5" fmla="*/ 715699 w 4805410"/>
              <a:gd name="connsiteY5" fmla="*/ 4824893 h 4897924"/>
              <a:gd name="connsiteX6" fmla="*/ 718134 w 4805410"/>
              <a:gd name="connsiteY6" fmla="*/ 4832196 h 4897924"/>
              <a:gd name="connsiteX7" fmla="*/ 720568 w 4805410"/>
              <a:gd name="connsiteY7" fmla="*/ 4839500 h 4897924"/>
              <a:gd name="connsiteX8" fmla="*/ 691356 w 4805410"/>
              <a:gd name="connsiteY8" fmla="*/ 4858974 h 4897924"/>
              <a:gd name="connsiteX9" fmla="*/ 671880 w 4805410"/>
              <a:gd name="connsiteY9" fmla="*/ 4897924 h 4897924"/>
              <a:gd name="connsiteX10" fmla="*/ 632932 w 4805410"/>
              <a:gd name="connsiteY10" fmla="*/ 4890621 h 4897924"/>
              <a:gd name="connsiteX11" fmla="*/ 613456 w 4805410"/>
              <a:gd name="connsiteY11" fmla="*/ 4849238 h 4897924"/>
              <a:gd name="connsiteX12" fmla="*/ 669446 w 4805410"/>
              <a:gd name="connsiteY12" fmla="*/ 4756732 h 4897924"/>
              <a:gd name="connsiteX13" fmla="*/ 774124 w 4805410"/>
              <a:gd name="connsiteY13" fmla="*/ 4630145 h 4897924"/>
              <a:gd name="connsiteX14" fmla="*/ 813073 w 4805410"/>
              <a:gd name="connsiteY14" fmla="*/ 4605802 h 4897924"/>
              <a:gd name="connsiteX15" fmla="*/ 1635884 w 4805410"/>
              <a:gd name="connsiteY15" fmla="*/ 4362366 h 4897924"/>
              <a:gd name="connsiteX16" fmla="*/ 1677268 w 4805410"/>
              <a:gd name="connsiteY16" fmla="*/ 4394013 h 4897924"/>
              <a:gd name="connsiteX17" fmla="*/ 1694309 w 4805410"/>
              <a:gd name="connsiteY17" fmla="*/ 4415922 h 4897924"/>
              <a:gd name="connsiteX18" fmla="*/ 1701612 w 4805410"/>
              <a:gd name="connsiteY18" fmla="*/ 4467043 h 4897924"/>
              <a:gd name="connsiteX19" fmla="*/ 1718652 w 4805410"/>
              <a:gd name="connsiteY19" fmla="*/ 4503558 h 4897924"/>
              <a:gd name="connsiteX20" fmla="*/ 1711349 w 4805410"/>
              <a:gd name="connsiteY20" fmla="*/ 4547377 h 4897924"/>
              <a:gd name="connsiteX21" fmla="*/ 1704047 w 4805410"/>
              <a:gd name="connsiteY21" fmla="*/ 4600933 h 4897924"/>
              <a:gd name="connsiteX22" fmla="*/ 1699178 w 4805410"/>
              <a:gd name="connsiteY22" fmla="*/ 4625276 h 4897924"/>
              <a:gd name="connsiteX23" fmla="*/ 1679702 w 4805410"/>
              <a:gd name="connsiteY23" fmla="*/ 4647185 h 4897924"/>
              <a:gd name="connsiteX24" fmla="*/ 1645622 w 4805410"/>
              <a:gd name="connsiteY24" fmla="*/ 4659357 h 4897924"/>
              <a:gd name="connsiteX25" fmla="*/ 1596934 w 4805410"/>
              <a:gd name="connsiteY25" fmla="*/ 4610671 h 4897924"/>
              <a:gd name="connsiteX26" fmla="*/ 1577460 w 4805410"/>
              <a:gd name="connsiteY26" fmla="*/ 4523033 h 4897924"/>
              <a:gd name="connsiteX27" fmla="*/ 1596934 w 4805410"/>
              <a:gd name="connsiteY27" fmla="*/ 4408618 h 4897924"/>
              <a:gd name="connsiteX28" fmla="*/ 1635884 w 4805410"/>
              <a:gd name="connsiteY28" fmla="*/ 4362366 h 4897924"/>
              <a:gd name="connsiteX29" fmla="*/ 253171 w 4805410"/>
              <a:gd name="connsiteY29" fmla="*/ 4230910 h 4897924"/>
              <a:gd name="connsiteX30" fmla="*/ 248302 w 4805410"/>
              <a:gd name="connsiteY30" fmla="*/ 4240648 h 4897924"/>
              <a:gd name="connsiteX31" fmla="*/ 253171 w 4805410"/>
              <a:gd name="connsiteY31" fmla="*/ 4245517 h 4897924"/>
              <a:gd name="connsiteX32" fmla="*/ 258040 w 4805410"/>
              <a:gd name="connsiteY32" fmla="*/ 4240648 h 4897924"/>
              <a:gd name="connsiteX33" fmla="*/ 258040 w 4805410"/>
              <a:gd name="connsiteY33" fmla="*/ 4318547 h 4897924"/>
              <a:gd name="connsiteX34" fmla="*/ 228828 w 4805410"/>
              <a:gd name="connsiteY34" fmla="*/ 4335588 h 4897924"/>
              <a:gd name="connsiteX35" fmla="*/ 209352 w 4805410"/>
              <a:gd name="connsiteY35" fmla="*/ 4376972 h 4897924"/>
              <a:gd name="connsiteX36" fmla="*/ 155797 w 4805410"/>
              <a:gd name="connsiteY36" fmla="*/ 4425659 h 4897924"/>
              <a:gd name="connsiteX37" fmla="*/ 34079 w 4805410"/>
              <a:gd name="connsiteY37" fmla="*/ 4464608 h 4897924"/>
              <a:gd name="connsiteX38" fmla="*/ 26777 w 4805410"/>
              <a:gd name="connsiteY38" fmla="*/ 4450003 h 4897924"/>
              <a:gd name="connsiteX39" fmla="*/ 19473 w 4805410"/>
              <a:gd name="connsiteY39" fmla="*/ 4435396 h 4897924"/>
              <a:gd name="connsiteX40" fmla="*/ 38948 w 4805410"/>
              <a:gd name="connsiteY40" fmla="*/ 4401316 h 4897924"/>
              <a:gd name="connsiteX41" fmla="*/ 82767 w 4805410"/>
              <a:gd name="connsiteY41" fmla="*/ 4364800 h 4897924"/>
              <a:gd name="connsiteX42" fmla="*/ 126584 w 4805410"/>
              <a:gd name="connsiteY42" fmla="*/ 4328285 h 4897924"/>
              <a:gd name="connsiteX43" fmla="*/ 146060 w 4805410"/>
              <a:gd name="connsiteY43" fmla="*/ 4289335 h 4897924"/>
              <a:gd name="connsiteX44" fmla="*/ 170403 w 4805410"/>
              <a:gd name="connsiteY44" fmla="*/ 4289335 h 4897924"/>
              <a:gd name="connsiteX45" fmla="*/ 167969 w 4805410"/>
              <a:gd name="connsiteY45" fmla="*/ 4284466 h 4897924"/>
              <a:gd name="connsiteX46" fmla="*/ 165535 w 4805410"/>
              <a:gd name="connsiteY46" fmla="*/ 4279598 h 4897924"/>
              <a:gd name="connsiteX47" fmla="*/ 182574 w 4805410"/>
              <a:gd name="connsiteY47" fmla="*/ 4260123 h 4897924"/>
              <a:gd name="connsiteX48" fmla="*/ 253171 w 4805410"/>
              <a:gd name="connsiteY48" fmla="*/ 4230910 h 4897924"/>
              <a:gd name="connsiteX49" fmla="*/ 2288291 w 4805410"/>
              <a:gd name="connsiteY49" fmla="*/ 4055638 h 4897924"/>
              <a:gd name="connsiteX50" fmla="*/ 2346715 w 4805410"/>
              <a:gd name="connsiteY50" fmla="*/ 4055638 h 4897924"/>
              <a:gd name="connsiteX51" fmla="*/ 2354018 w 4805410"/>
              <a:gd name="connsiteY51" fmla="*/ 4077547 h 4897924"/>
              <a:gd name="connsiteX52" fmla="*/ 2361322 w 4805410"/>
              <a:gd name="connsiteY52" fmla="*/ 4114062 h 4897924"/>
              <a:gd name="connsiteX53" fmla="*/ 2329675 w 4805410"/>
              <a:gd name="connsiteY53" fmla="*/ 4135971 h 4897924"/>
              <a:gd name="connsiteX54" fmla="*/ 2307766 w 4805410"/>
              <a:gd name="connsiteY54" fmla="*/ 4157881 h 4897924"/>
              <a:gd name="connsiteX55" fmla="*/ 2278554 w 4805410"/>
              <a:gd name="connsiteY55" fmla="*/ 4143275 h 4897924"/>
              <a:gd name="connsiteX56" fmla="*/ 2259078 w 4805410"/>
              <a:gd name="connsiteY56" fmla="*/ 4114062 h 4897924"/>
              <a:gd name="connsiteX57" fmla="*/ 2268816 w 4805410"/>
              <a:gd name="connsiteY57" fmla="*/ 4079981 h 4897924"/>
              <a:gd name="connsiteX58" fmla="*/ 2288291 w 4805410"/>
              <a:gd name="connsiteY58" fmla="*/ 4055638 h 4897924"/>
              <a:gd name="connsiteX59" fmla="*/ 301859 w 4805410"/>
              <a:gd name="connsiteY59" fmla="*/ 3963131 h 4897924"/>
              <a:gd name="connsiteX60" fmla="*/ 348113 w 4805410"/>
              <a:gd name="connsiteY60" fmla="*/ 3989909 h 4897924"/>
              <a:gd name="connsiteX61" fmla="*/ 355415 w 4805410"/>
              <a:gd name="connsiteY61" fmla="*/ 4045899 h 4897924"/>
              <a:gd name="connsiteX62" fmla="*/ 328637 w 4805410"/>
              <a:gd name="connsiteY62" fmla="*/ 4101890 h 4897924"/>
              <a:gd name="connsiteX63" fmla="*/ 277516 w 4805410"/>
              <a:gd name="connsiteY63" fmla="*/ 4148142 h 4897924"/>
              <a:gd name="connsiteX64" fmla="*/ 258041 w 4805410"/>
              <a:gd name="connsiteY64" fmla="*/ 4148142 h 4897924"/>
              <a:gd name="connsiteX65" fmla="*/ 243435 w 4805410"/>
              <a:gd name="connsiteY65" fmla="*/ 4167617 h 4897924"/>
              <a:gd name="connsiteX66" fmla="*/ 209353 w 4805410"/>
              <a:gd name="connsiteY66" fmla="*/ 4177355 h 4897924"/>
              <a:gd name="connsiteX67" fmla="*/ 194748 w 4805410"/>
              <a:gd name="connsiteY67" fmla="*/ 4199264 h 4897924"/>
              <a:gd name="connsiteX68" fmla="*/ 155798 w 4805410"/>
              <a:gd name="connsiteY68" fmla="*/ 4228476 h 4897924"/>
              <a:gd name="connsiteX69" fmla="*/ 53556 w 4805410"/>
              <a:gd name="connsiteY69" fmla="*/ 4260123 h 4897924"/>
              <a:gd name="connsiteX70" fmla="*/ 26778 w 4805410"/>
              <a:gd name="connsiteY70" fmla="*/ 4240648 h 4897924"/>
              <a:gd name="connsiteX71" fmla="*/ 0 w 4805410"/>
              <a:gd name="connsiteY71" fmla="*/ 4191961 h 4897924"/>
              <a:gd name="connsiteX72" fmla="*/ 58425 w 4805410"/>
              <a:gd name="connsiteY72" fmla="*/ 4111627 h 4897924"/>
              <a:gd name="connsiteX73" fmla="*/ 175274 w 4805410"/>
              <a:gd name="connsiteY73" fmla="*/ 3992343 h 4897924"/>
              <a:gd name="connsiteX74" fmla="*/ 214222 w 4805410"/>
              <a:gd name="connsiteY74" fmla="*/ 3992343 h 4897924"/>
              <a:gd name="connsiteX75" fmla="*/ 243435 w 4805410"/>
              <a:gd name="connsiteY75" fmla="*/ 3968000 h 4897924"/>
              <a:gd name="connsiteX76" fmla="*/ 301859 w 4805410"/>
              <a:gd name="connsiteY76" fmla="*/ 3963131 h 4897924"/>
              <a:gd name="connsiteX77" fmla="*/ 2298028 w 4805410"/>
              <a:gd name="connsiteY77" fmla="*/ 3812202 h 4897924"/>
              <a:gd name="connsiteX78" fmla="*/ 2327241 w 4805410"/>
              <a:gd name="connsiteY78" fmla="*/ 3831678 h 4897924"/>
              <a:gd name="connsiteX79" fmla="*/ 2344281 w 4805410"/>
              <a:gd name="connsiteY79" fmla="*/ 3882799 h 4897924"/>
              <a:gd name="connsiteX80" fmla="*/ 2371058 w 4805410"/>
              <a:gd name="connsiteY80" fmla="*/ 3933920 h 4897924"/>
              <a:gd name="connsiteX81" fmla="*/ 2361322 w 4805410"/>
              <a:gd name="connsiteY81" fmla="*/ 3946092 h 4897924"/>
              <a:gd name="connsiteX82" fmla="*/ 2346715 w 4805410"/>
              <a:gd name="connsiteY82" fmla="*/ 3975305 h 4897924"/>
              <a:gd name="connsiteX83" fmla="*/ 2315068 w 4805410"/>
              <a:gd name="connsiteY83" fmla="*/ 4004517 h 4897924"/>
              <a:gd name="connsiteX84" fmla="*/ 2259078 w 4805410"/>
              <a:gd name="connsiteY84" fmla="*/ 4016688 h 4897924"/>
              <a:gd name="connsiteX85" fmla="*/ 2246907 w 4805410"/>
              <a:gd name="connsiteY85" fmla="*/ 3992345 h 4897924"/>
              <a:gd name="connsiteX86" fmla="*/ 2234735 w 4805410"/>
              <a:gd name="connsiteY86" fmla="*/ 3953396 h 4897924"/>
              <a:gd name="connsiteX87" fmla="*/ 2234735 w 4805410"/>
              <a:gd name="connsiteY87" fmla="*/ 3880364 h 4897924"/>
              <a:gd name="connsiteX88" fmla="*/ 2244473 w 4805410"/>
              <a:gd name="connsiteY88" fmla="*/ 3865758 h 4897924"/>
              <a:gd name="connsiteX89" fmla="*/ 2242038 w 4805410"/>
              <a:gd name="connsiteY89" fmla="*/ 3856021 h 4897924"/>
              <a:gd name="connsiteX90" fmla="*/ 2239604 w 4805410"/>
              <a:gd name="connsiteY90" fmla="*/ 3846283 h 4897924"/>
              <a:gd name="connsiteX91" fmla="*/ 2268816 w 4805410"/>
              <a:gd name="connsiteY91" fmla="*/ 3829243 h 4897924"/>
              <a:gd name="connsiteX92" fmla="*/ 2298028 w 4805410"/>
              <a:gd name="connsiteY92" fmla="*/ 3812202 h 4897924"/>
              <a:gd name="connsiteX93" fmla="*/ 991495 w 4805410"/>
              <a:gd name="connsiteY93" fmla="*/ 3003548 h 4897924"/>
              <a:gd name="connsiteX94" fmla="*/ 993214 w 4805410"/>
              <a:gd name="connsiteY94" fmla="*/ 3003995 h 4897924"/>
              <a:gd name="connsiteX95" fmla="*/ 988345 w 4805410"/>
              <a:gd name="connsiteY95" fmla="*/ 3003995 h 4897924"/>
              <a:gd name="connsiteX96" fmla="*/ 3062413 w 4805410"/>
              <a:gd name="connsiteY96" fmla="*/ 0 h 4897924"/>
              <a:gd name="connsiteX97" fmla="*/ 3101363 w 4805410"/>
              <a:gd name="connsiteY97" fmla="*/ 0 h 4897924"/>
              <a:gd name="connsiteX98" fmla="*/ 3186566 w 4805410"/>
              <a:gd name="connsiteY98" fmla="*/ 31647 h 4897924"/>
              <a:gd name="connsiteX99" fmla="*/ 3235252 w 4805410"/>
              <a:gd name="connsiteY99" fmla="*/ 109546 h 4897924"/>
              <a:gd name="connsiteX100" fmla="*/ 3264465 w 4805410"/>
              <a:gd name="connsiteY100" fmla="*/ 206920 h 4897924"/>
              <a:gd name="connsiteX101" fmla="*/ 3291244 w 4805410"/>
              <a:gd name="connsiteY101" fmla="*/ 296991 h 4897924"/>
              <a:gd name="connsiteX102" fmla="*/ 3269333 w 4805410"/>
              <a:gd name="connsiteY102" fmla="*/ 326204 h 4897924"/>
              <a:gd name="connsiteX103" fmla="*/ 3247425 w 4805410"/>
              <a:gd name="connsiteY103" fmla="*/ 365154 h 4897924"/>
              <a:gd name="connsiteX104" fmla="*/ 3252293 w 4805410"/>
              <a:gd name="connsiteY104" fmla="*/ 374890 h 4897924"/>
              <a:gd name="connsiteX105" fmla="*/ 3227950 w 4805410"/>
              <a:gd name="connsiteY105" fmla="*/ 404104 h 4897924"/>
              <a:gd name="connsiteX106" fmla="*/ 3171960 w 4805410"/>
              <a:gd name="connsiteY106" fmla="*/ 450356 h 4897924"/>
              <a:gd name="connsiteX107" fmla="*/ 3113536 w 4805410"/>
              <a:gd name="connsiteY107" fmla="*/ 511215 h 4897924"/>
              <a:gd name="connsiteX108" fmla="*/ 3081889 w 4805410"/>
              <a:gd name="connsiteY108" fmla="*/ 589114 h 4897924"/>
              <a:gd name="connsiteX109" fmla="*/ 3086758 w 4805410"/>
              <a:gd name="connsiteY109" fmla="*/ 593983 h 4897924"/>
              <a:gd name="connsiteX110" fmla="*/ 3069717 w 4805410"/>
              <a:gd name="connsiteY110" fmla="*/ 625629 h 4897924"/>
              <a:gd name="connsiteX111" fmla="*/ 2989383 w 4805410"/>
              <a:gd name="connsiteY111" fmla="*/ 710832 h 4897924"/>
              <a:gd name="connsiteX112" fmla="*/ 2952868 w 4805410"/>
              <a:gd name="connsiteY112" fmla="*/ 754651 h 4897924"/>
              <a:gd name="connsiteX113" fmla="*/ 2916353 w 4805410"/>
              <a:gd name="connsiteY113" fmla="*/ 817944 h 4897924"/>
              <a:gd name="connsiteX114" fmla="*/ 2974778 w 4805410"/>
              <a:gd name="connsiteY114" fmla="*/ 873934 h 4897924"/>
              <a:gd name="connsiteX115" fmla="*/ 3077020 w 4805410"/>
              <a:gd name="connsiteY115" fmla="*/ 895843 h 4897924"/>
              <a:gd name="connsiteX116" fmla="*/ 3115970 w 4805410"/>
              <a:gd name="connsiteY116" fmla="*/ 895843 h 4897924"/>
              <a:gd name="connsiteX117" fmla="*/ 3145182 w 4805410"/>
              <a:gd name="connsiteY117" fmla="*/ 905581 h 4897924"/>
              <a:gd name="connsiteX118" fmla="*/ 3169526 w 4805410"/>
              <a:gd name="connsiteY118" fmla="*/ 925055 h 4897924"/>
              <a:gd name="connsiteX119" fmla="*/ 3203607 w 4805410"/>
              <a:gd name="connsiteY119" fmla="*/ 929924 h 4897924"/>
              <a:gd name="connsiteX120" fmla="*/ 3283940 w 4805410"/>
              <a:gd name="connsiteY120" fmla="*/ 946964 h 4897924"/>
              <a:gd name="connsiteX121" fmla="*/ 3364274 w 4805410"/>
              <a:gd name="connsiteY121" fmla="*/ 968874 h 4897924"/>
              <a:gd name="connsiteX122" fmla="*/ 3369142 w 4805410"/>
              <a:gd name="connsiteY122" fmla="*/ 993218 h 4897924"/>
              <a:gd name="connsiteX123" fmla="*/ 3442172 w 4805410"/>
              <a:gd name="connsiteY123" fmla="*/ 1044339 h 4897924"/>
              <a:gd name="connsiteX124" fmla="*/ 3476254 w 4805410"/>
              <a:gd name="connsiteY124" fmla="*/ 1153884 h 4897924"/>
              <a:gd name="connsiteX125" fmla="*/ 3517638 w 4805410"/>
              <a:gd name="connsiteY125" fmla="*/ 1263431 h 4897924"/>
              <a:gd name="connsiteX126" fmla="*/ 3612577 w 4805410"/>
              <a:gd name="connsiteY126" fmla="*/ 1314552 h 4897924"/>
              <a:gd name="connsiteX127" fmla="*/ 3729426 w 4805410"/>
              <a:gd name="connsiteY127" fmla="*/ 1314552 h 4897924"/>
              <a:gd name="connsiteX128" fmla="*/ 3741598 w 4805410"/>
              <a:gd name="connsiteY128" fmla="*/ 1316986 h 4897924"/>
              <a:gd name="connsiteX129" fmla="*/ 3748902 w 4805410"/>
              <a:gd name="connsiteY129" fmla="*/ 1319421 h 4897924"/>
              <a:gd name="connsiteX130" fmla="*/ 3744033 w 4805410"/>
              <a:gd name="connsiteY130" fmla="*/ 1324290 h 4897924"/>
              <a:gd name="connsiteX131" fmla="*/ 3829235 w 4805410"/>
              <a:gd name="connsiteY131" fmla="*/ 1278036 h 4897924"/>
              <a:gd name="connsiteX132" fmla="*/ 4006943 w 4805410"/>
              <a:gd name="connsiteY132" fmla="*/ 1231784 h 4897924"/>
              <a:gd name="connsiteX133" fmla="*/ 4062933 w 4805410"/>
              <a:gd name="connsiteY133" fmla="*/ 1248824 h 4897924"/>
              <a:gd name="connsiteX134" fmla="*/ 4099449 w 4805410"/>
              <a:gd name="connsiteY134" fmla="*/ 1304814 h 4897924"/>
              <a:gd name="connsiteX135" fmla="*/ 4082407 w 4805410"/>
              <a:gd name="connsiteY135" fmla="*/ 1346199 h 4897924"/>
              <a:gd name="connsiteX136" fmla="*/ 4041024 w 4805410"/>
              <a:gd name="connsiteY136" fmla="*/ 1392451 h 4897924"/>
              <a:gd name="connsiteX137" fmla="*/ 3989902 w 4805410"/>
              <a:gd name="connsiteY137" fmla="*/ 1404623 h 4897924"/>
              <a:gd name="connsiteX138" fmla="*/ 3958256 w 4805410"/>
              <a:gd name="connsiteY138" fmla="*/ 1416795 h 4897924"/>
              <a:gd name="connsiteX139" fmla="*/ 3836538 w 4805410"/>
              <a:gd name="connsiteY139" fmla="*/ 1499564 h 4897924"/>
              <a:gd name="connsiteX140" fmla="*/ 3756204 w 4805410"/>
              <a:gd name="connsiteY140" fmla="*/ 1599371 h 4897924"/>
              <a:gd name="connsiteX141" fmla="*/ 3719689 w 4805410"/>
              <a:gd name="connsiteY141" fmla="*/ 1733262 h 4897924"/>
              <a:gd name="connsiteX142" fmla="*/ 3726992 w 4805410"/>
              <a:gd name="connsiteY142" fmla="*/ 1747868 h 4897924"/>
              <a:gd name="connsiteX143" fmla="*/ 3734295 w 4805410"/>
              <a:gd name="connsiteY143" fmla="*/ 1777081 h 4897924"/>
              <a:gd name="connsiteX144" fmla="*/ 3761073 w 4805410"/>
              <a:gd name="connsiteY144" fmla="*/ 1825767 h 4897924"/>
              <a:gd name="connsiteX145" fmla="*/ 3782983 w 4805410"/>
              <a:gd name="connsiteY145" fmla="*/ 1842807 h 4897924"/>
              <a:gd name="connsiteX146" fmla="*/ 3804892 w 4805410"/>
              <a:gd name="connsiteY146" fmla="*/ 1867152 h 4897924"/>
              <a:gd name="connsiteX147" fmla="*/ 3831669 w 4805410"/>
              <a:gd name="connsiteY147" fmla="*/ 1932878 h 4897924"/>
              <a:gd name="connsiteX148" fmla="*/ 3836538 w 4805410"/>
              <a:gd name="connsiteY148" fmla="*/ 1952354 h 4897924"/>
              <a:gd name="connsiteX149" fmla="*/ 3846275 w 4805410"/>
              <a:gd name="connsiteY149" fmla="*/ 1949920 h 4897924"/>
              <a:gd name="connsiteX150" fmla="*/ 3860882 w 4805410"/>
              <a:gd name="connsiteY150" fmla="*/ 1947485 h 4897924"/>
              <a:gd name="connsiteX151" fmla="*/ 3885225 w 4805410"/>
              <a:gd name="connsiteY151" fmla="*/ 1964525 h 4897924"/>
              <a:gd name="connsiteX152" fmla="*/ 3916872 w 4805410"/>
              <a:gd name="connsiteY152" fmla="*/ 2001041 h 4897924"/>
              <a:gd name="connsiteX153" fmla="*/ 3953387 w 4805410"/>
              <a:gd name="connsiteY153" fmla="*/ 2037556 h 4897924"/>
              <a:gd name="connsiteX154" fmla="*/ 3992336 w 4805410"/>
              <a:gd name="connsiteY154" fmla="*/ 2054596 h 4897924"/>
              <a:gd name="connsiteX155" fmla="*/ 3982600 w 4805410"/>
              <a:gd name="connsiteY155" fmla="*/ 2054596 h 4897924"/>
              <a:gd name="connsiteX156" fmla="*/ 4033721 w 4805410"/>
              <a:gd name="connsiteY156" fmla="*/ 2081374 h 4897924"/>
              <a:gd name="connsiteX157" fmla="*/ 4094580 w 4805410"/>
              <a:gd name="connsiteY157" fmla="*/ 2113021 h 4897924"/>
              <a:gd name="connsiteX158" fmla="*/ 4128661 w 4805410"/>
              <a:gd name="connsiteY158" fmla="*/ 2113021 h 4897924"/>
              <a:gd name="connsiteX159" fmla="*/ 4133530 w 4805410"/>
              <a:gd name="connsiteY159" fmla="*/ 2122759 h 4897924"/>
              <a:gd name="connsiteX160" fmla="*/ 4143266 w 4805410"/>
              <a:gd name="connsiteY160" fmla="*/ 2117890 h 4897924"/>
              <a:gd name="connsiteX161" fmla="*/ 4182216 w 4805410"/>
              <a:gd name="connsiteY161" fmla="*/ 2132496 h 4897924"/>
              <a:gd name="connsiteX162" fmla="*/ 4211429 w 4805410"/>
              <a:gd name="connsiteY162" fmla="*/ 2147102 h 4897924"/>
              <a:gd name="connsiteX163" fmla="*/ 4226034 w 4805410"/>
              <a:gd name="connsiteY163" fmla="*/ 2156840 h 4897924"/>
              <a:gd name="connsiteX164" fmla="*/ 4238207 w 4805410"/>
              <a:gd name="connsiteY164" fmla="*/ 2154405 h 4897924"/>
              <a:gd name="connsiteX165" fmla="*/ 4245510 w 4805410"/>
              <a:gd name="connsiteY165" fmla="*/ 2151971 h 4897924"/>
              <a:gd name="connsiteX166" fmla="*/ 4313671 w 4805410"/>
              <a:gd name="connsiteY166" fmla="*/ 2200657 h 4897924"/>
              <a:gd name="connsiteX167" fmla="*/ 4401308 w 4805410"/>
              <a:gd name="connsiteY167" fmla="*/ 2278558 h 4897924"/>
              <a:gd name="connsiteX168" fmla="*/ 4479208 w 4805410"/>
              <a:gd name="connsiteY168" fmla="*/ 2278558 h 4897924"/>
              <a:gd name="connsiteX169" fmla="*/ 4486510 w 4805410"/>
              <a:gd name="connsiteY169" fmla="*/ 2280992 h 4897924"/>
              <a:gd name="connsiteX170" fmla="*/ 4493813 w 4805410"/>
              <a:gd name="connsiteY170" fmla="*/ 2283426 h 4897924"/>
              <a:gd name="connsiteX171" fmla="*/ 4501117 w 4805410"/>
              <a:gd name="connsiteY171" fmla="*/ 2276123 h 4897924"/>
              <a:gd name="connsiteX172" fmla="*/ 4518157 w 4805410"/>
              <a:gd name="connsiteY172" fmla="*/ 2268820 h 4897924"/>
              <a:gd name="connsiteX173" fmla="*/ 4513288 w 4805410"/>
              <a:gd name="connsiteY173" fmla="*/ 2268820 h 4897924"/>
              <a:gd name="connsiteX174" fmla="*/ 4544935 w 4805410"/>
              <a:gd name="connsiteY174" fmla="*/ 2259082 h 4897924"/>
              <a:gd name="connsiteX175" fmla="*/ 4576581 w 4805410"/>
              <a:gd name="connsiteY175" fmla="*/ 2244476 h 4897924"/>
              <a:gd name="connsiteX176" fmla="*/ 4610662 w 4805410"/>
              <a:gd name="connsiteY176" fmla="*/ 2244476 h 4897924"/>
              <a:gd name="connsiteX177" fmla="*/ 4622835 w 4805410"/>
              <a:gd name="connsiteY177" fmla="*/ 2242042 h 4897924"/>
              <a:gd name="connsiteX178" fmla="*/ 4630137 w 4805410"/>
              <a:gd name="connsiteY178" fmla="*/ 2239608 h 4897924"/>
              <a:gd name="connsiteX179" fmla="*/ 4635006 w 4805410"/>
              <a:gd name="connsiteY179" fmla="*/ 2249345 h 4897924"/>
              <a:gd name="connsiteX180" fmla="*/ 4649612 w 4805410"/>
              <a:gd name="connsiteY180" fmla="*/ 2246911 h 4897924"/>
              <a:gd name="connsiteX181" fmla="*/ 4664218 w 4805410"/>
              <a:gd name="connsiteY181" fmla="*/ 2244476 h 4897924"/>
              <a:gd name="connsiteX182" fmla="*/ 4690996 w 4805410"/>
              <a:gd name="connsiteY182" fmla="*/ 2249345 h 4897924"/>
              <a:gd name="connsiteX183" fmla="*/ 4705602 w 4805410"/>
              <a:gd name="connsiteY183" fmla="*/ 2261516 h 4897924"/>
              <a:gd name="connsiteX184" fmla="*/ 4725077 w 4805410"/>
              <a:gd name="connsiteY184" fmla="*/ 2280992 h 4897924"/>
              <a:gd name="connsiteX185" fmla="*/ 4766461 w 4805410"/>
              <a:gd name="connsiteY185" fmla="*/ 2307770 h 4897924"/>
              <a:gd name="connsiteX186" fmla="*/ 4766461 w 4805410"/>
              <a:gd name="connsiteY186" fmla="*/ 2327244 h 4897924"/>
              <a:gd name="connsiteX187" fmla="*/ 4788369 w 4805410"/>
              <a:gd name="connsiteY187" fmla="*/ 2349153 h 4897924"/>
              <a:gd name="connsiteX188" fmla="*/ 4795672 w 4805410"/>
              <a:gd name="connsiteY188" fmla="*/ 2395407 h 4897924"/>
              <a:gd name="connsiteX189" fmla="*/ 4800541 w 4805410"/>
              <a:gd name="connsiteY189" fmla="*/ 2424619 h 4897924"/>
              <a:gd name="connsiteX190" fmla="*/ 4805410 w 4805410"/>
              <a:gd name="connsiteY190" fmla="*/ 2458700 h 4897924"/>
              <a:gd name="connsiteX191" fmla="*/ 4781067 w 4805410"/>
              <a:gd name="connsiteY191" fmla="*/ 2470871 h 4897924"/>
              <a:gd name="connsiteX192" fmla="*/ 4764027 w 4805410"/>
              <a:gd name="connsiteY192" fmla="*/ 2500083 h 4897924"/>
              <a:gd name="connsiteX193" fmla="*/ 4746986 w 4805410"/>
              <a:gd name="connsiteY193" fmla="*/ 2529295 h 4897924"/>
              <a:gd name="connsiteX194" fmla="*/ 4717774 w 4805410"/>
              <a:gd name="connsiteY194" fmla="*/ 2541468 h 4897924"/>
              <a:gd name="connsiteX195" fmla="*/ 4708043 w 4805410"/>
              <a:gd name="connsiteY195" fmla="*/ 2536599 h 4897924"/>
              <a:gd name="connsiteX196" fmla="*/ 4693430 w 4805410"/>
              <a:gd name="connsiteY196" fmla="*/ 2551206 h 4897924"/>
              <a:gd name="connsiteX197" fmla="*/ 4632571 w 4805410"/>
              <a:gd name="connsiteY197" fmla="*/ 2526861 h 4897924"/>
              <a:gd name="connsiteX198" fmla="*/ 4596056 w 4805410"/>
              <a:gd name="connsiteY198" fmla="*/ 2512256 h 4897924"/>
              <a:gd name="connsiteX199" fmla="*/ 4576581 w 4805410"/>
              <a:gd name="connsiteY199" fmla="*/ 2512256 h 4897924"/>
              <a:gd name="connsiteX200" fmla="*/ 4571712 w 4805410"/>
              <a:gd name="connsiteY200" fmla="*/ 2502518 h 4897924"/>
              <a:gd name="connsiteX201" fmla="*/ 4552238 w 4805410"/>
              <a:gd name="connsiteY201" fmla="*/ 2502518 h 4897924"/>
              <a:gd name="connsiteX202" fmla="*/ 4503551 w 4805410"/>
              <a:gd name="connsiteY202" fmla="*/ 2466002 h 4897924"/>
              <a:gd name="connsiteX203" fmla="*/ 4464607 w 4805410"/>
              <a:gd name="connsiteY203" fmla="*/ 2390538 h 4897924"/>
              <a:gd name="connsiteX204" fmla="*/ 4449996 w 4805410"/>
              <a:gd name="connsiteY204" fmla="*/ 2375932 h 4897924"/>
              <a:gd name="connsiteX205" fmla="*/ 4432954 w 4805410"/>
              <a:gd name="connsiteY205" fmla="*/ 2366194 h 4897924"/>
              <a:gd name="connsiteX206" fmla="*/ 4420783 w 4805410"/>
              <a:gd name="connsiteY206" fmla="*/ 2356456 h 4897924"/>
              <a:gd name="connsiteX207" fmla="*/ 4372095 w 4805410"/>
              <a:gd name="connsiteY207" fmla="*/ 2356456 h 4897924"/>
              <a:gd name="connsiteX208" fmla="*/ 4362359 w 4805410"/>
              <a:gd name="connsiteY208" fmla="*/ 2336982 h 4897924"/>
              <a:gd name="connsiteX209" fmla="*/ 4338014 w 4805410"/>
              <a:gd name="connsiteY209" fmla="*/ 2346719 h 4897924"/>
              <a:gd name="connsiteX210" fmla="*/ 4318540 w 4805410"/>
              <a:gd name="connsiteY210" fmla="*/ 2356456 h 4897924"/>
              <a:gd name="connsiteX211" fmla="*/ 4308802 w 4805410"/>
              <a:gd name="connsiteY211" fmla="*/ 2354022 h 4897924"/>
              <a:gd name="connsiteX212" fmla="*/ 4299065 w 4805410"/>
              <a:gd name="connsiteY212" fmla="*/ 2351588 h 4897924"/>
              <a:gd name="connsiteX213" fmla="*/ 4289328 w 4805410"/>
              <a:gd name="connsiteY213" fmla="*/ 2361325 h 4897924"/>
              <a:gd name="connsiteX214" fmla="*/ 4274722 w 4805410"/>
              <a:gd name="connsiteY214" fmla="*/ 2361325 h 4897924"/>
              <a:gd name="connsiteX215" fmla="*/ 4238207 w 4805410"/>
              <a:gd name="connsiteY215" fmla="*/ 2371063 h 4897924"/>
              <a:gd name="connsiteX216" fmla="*/ 4201691 w 4805410"/>
              <a:gd name="connsiteY216" fmla="*/ 2385669 h 4897924"/>
              <a:gd name="connsiteX217" fmla="*/ 4206560 w 4805410"/>
              <a:gd name="connsiteY217" fmla="*/ 2390538 h 4897924"/>
              <a:gd name="connsiteX218" fmla="*/ 4118923 w 4805410"/>
              <a:gd name="connsiteY218" fmla="*/ 2390538 h 4897924"/>
              <a:gd name="connsiteX219" fmla="*/ 4104317 w 4805410"/>
              <a:gd name="connsiteY219" fmla="*/ 2405144 h 4897924"/>
              <a:gd name="connsiteX220" fmla="*/ 4094580 w 4805410"/>
              <a:gd name="connsiteY220" fmla="*/ 2402710 h 4897924"/>
              <a:gd name="connsiteX221" fmla="*/ 4084842 w 4805410"/>
              <a:gd name="connsiteY221" fmla="*/ 2400275 h 4897924"/>
              <a:gd name="connsiteX222" fmla="*/ 4075105 w 4805410"/>
              <a:gd name="connsiteY222" fmla="*/ 2412447 h 4897924"/>
              <a:gd name="connsiteX223" fmla="*/ 4053195 w 4805410"/>
              <a:gd name="connsiteY223" fmla="*/ 2414881 h 4897924"/>
              <a:gd name="connsiteX224" fmla="*/ 4026417 w 4805410"/>
              <a:gd name="connsiteY224" fmla="*/ 2424619 h 4897924"/>
              <a:gd name="connsiteX225" fmla="*/ 3997205 w 4805410"/>
              <a:gd name="connsiteY225" fmla="*/ 2458700 h 4897924"/>
              <a:gd name="connsiteX226" fmla="*/ 3963124 w 4805410"/>
              <a:gd name="connsiteY226" fmla="*/ 2487912 h 4897924"/>
              <a:gd name="connsiteX227" fmla="*/ 3929043 w 4805410"/>
              <a:gd name="connsiteY227" fmla="*/ 2517124 h 4897924"/>
              <a:gd name="connsiteX228" fmla="*/ 3924175 w 4805410"/>
              <a:gd name="connsiteY228" fmla="*/ 2512256 h 4897924"/>
              <a:gd name="connsiteX229" fmla="*/ 3924175 w 4805410"/>
              <a:gd name="connsiteY229" fmla="*/ 2541468 h 4897924"/>
              <a:gd name="connsiteX230" fmla="*/ 3914437 w 4805410"/>
              <a:gd name="connsiteY230" fmla="*/ 2548771 h 4897924"/>
              <a:gd name="connsiteX231" fmla="*/ 3904699 w 4805410"/>
              <a:gd name="connsiteY231" fmla="*/ 2565811 h 4897924"/>
              <a:gd name="connsiteX232" fmla="*/ 3890094 w 4805410"/>
              <a:gd name="connsiteY232" fmla="*/ 2587720 h 4897924"/>
              <a:gd name="connsiteX233" fmla="*/ 3880356 w 4805410"/>
              <a:gd name="connsiteY233" fmla="*/ 2636408 h 4897924"/>
              <a:gd name="connsiteX234" fmla="*/ 3868185 w 4805410"/>
              <a:gd name="connsiteY234" fmla="*/ 2682660 h 4897924"/>
              <a:gd name="connsiteX235" fmla="*/ 3851144 w 4805410"/>
              <a:gd name="connsiteY235" fmla="*/ 2702136 h 4897924"/>
              <a:gd name="connsiteX236" fmla="*/ 3851144 w 4805410"/>
              <a:gd name="connsiteY236" fmla="*/ 2745953 h 4897924"/>
              <a:gd name="connsiteX237" fmla="*/ 3841407 w 4805410"/>
              <a:gd name="connsiteY237" fmla="*/ 2792206 h 4897924"/>
              <a:gd name="connsiteX238" fmla="*/ 3831669 w 4805410"/>
              <a:gd name="connsiteY238" fmla="*/ 2896884 h 4897924"/>
              <a:gd name="connsiteX239" fmla="*/ 3841407 w 4805410"/>
              <a:gd name="connsiteY239" fmla="*/ 2921227 h 4897924"/>
              <a:gd name="connsiteX240" fmla="*/ 3841407 w 4805410"/>
              <a:gd name="connsiteY240" fmla="*/ 2943136 h 4897924"/>
              <a:gd name="connsiteX241" fmla="*/ 3836538 w 4805410"/>
              <a:gd name="connsiteY241" fmla="*/ 2955308 h 4897924"/>
              <a:gd name="connsiteX242" fmla="*/ 3831669 w 4805410"/>
              <a:gd name="connsiteY242" fmla="*/ 2950439 h 4897924"/>
              <a:gd name="connsiteX243" fmla="*/ 3831669 w 4805410"/>
              <a:gd name="connsiteY243" fmla="*/ 2979651 h 4897924"/>
              <a:gd name="connsiteX244" fmla="*/ 3817063 w 4805410"/>
              <a:gd name="connsiteY244" fmla="*/ 2984520 h 4897924"/>
              <a:gd name="connsiteX245" fmla="*/ 3821932 w 4805410"/>
              <a:gd name="connsiteY245" fmla="*/ 2989389 h 4897924"/>
              <a:gd name="connsiteX246" fmla="*/ 3787850 w 4805410"/>
              <a:gd name="connsiteY246" fmla="*/ 3028339 h 4897924"/>
              <a:gd name="connsiteX247" fmla="*/ 3758638 w 4805410"/>
              <a:gd name="connsiteY247" fmla="*/ 3072157 h 4897924"/>
              <a:gd name="connsiteX248" fmla="*/ 3739164 w 4805410"/>
              <a:gd name="connsiteY248" fmla="*/ 3072157 h 4897924"/>
              <a:gd name="connsiteX249" fmla="*/ 3734295 w 4805410"/>
              <a:gd name="connsiteY249" fmla="*/ 3077026 h 4897924"/>
              <a:gd name="connsiteX250" fmla="*/ 3729426 w 4805410"/>
              <a:gd name="connsiteY250" fmla="*/ 3079460 h 4897924"/>
              <a:gd name="connsiteX251" fmla="*/ 3724558 w 4805410"/>
              <a:gd name="connsiteY251" fmla="*/ 3081895 h 4897924"/>
              <a:gd name="connsiteX252" fmla="*/ 3705083 w 4805410"/>
              <a:gd name="connsiteY252" fmla="*/ 3086764 h 4897924"/>
              <a:gd name="connsiteX253" fmla="*/ 3709952 w 4805410"/>
              <a:gd name="connsiteY253" fmla="*/ 3091631 h 4897924"/>
              <a:gd name="connsiteX254" fmla="*/ 3671002 w 4805410"/>
              <a:gd name="connsiteY254" fmla="*/ 3091631 h 4897924"/>
              <a:gd name="connsiteX255" fmla="*/ 3646658 w 4805410"/>
              <a:gd name="connsiteY255" fmla="*/ 3091631 h 4897924"/>
              <a:gd name="connsiteX256" fmla="*/ 3617446 w 4805410"/>
              <a:gd name="connsiteY256" fmla="*/ 3101369 h 4897924"/>
              <a:gd name="connsiteX257" fmla="*/ 3573628 w 4805410"/>
              <a:gd name="connsiteY257" fmla="*/ 3094066 h 4897924"/>
              <a:gd name="connsiteX258" fmla="*/ 3529809 w 4805410"/>
              <a:gd name="connsiteY258" fmla="*/ 3081895 h 4897924"/>
              <a:gd name="connsiteX259" fmla="*/ 3515204 w 4805410"/>
              <a:gd name="connsiteY259" fmla="*/ 3096500 h 4897924"/>
              <a:gd name="connsiteX260" fmla="*/ 3498162 w 4805410"/>
              <a:gd name="connsiteY260" fmla="*/ 3094066 h 4897924"/>
              <a:gd name="connsiteX261" fmla="*/ 3481123 w 4805410"/>
              <a:gd name="connsiteY261" fmla="*/ 3091631 h 4897924"/>
              <a:gd name="connsiteX262" fmla="*/ 3466516 w 4805410"/>
              <a:gd name="connsiteY262" fmla="*/ 3101369 h 4897924"/>
              <a:gd name="connsiteX263" fmla="*/ 3417829 w 4805410"/>
              <a:gd name="connsiteY263" fmla="*/ 3101369 h 4897924"/>
              <a:gd name="connsiteX264" fmla="*/ 3403224 w 4805410"/>
              <a:gd name="connsiteY264" fmla="*/ 3115976 h 4897924"/>
              <a:gd name="connsiteX265" fmla="*/ 3388617 w 4805410"/>
              <a:gd name="connsiteY265" fmla="*/ 3113542 h 4897924"/>
              <a:gd name="connsiteX266" fmla="*/ 3378880 w 4805410"/>
              <a:gd name="connsiteY266" fmla="*/ 3111107 h 4897924"/>
              <a:gd name="connsiteX267" fmla="*/ 3369142 w 4805410"/>
              <a:gd name="connsiteY267" fmla="*/ 3115976 h 4897924"/>
              <a:gd name="connsiteX268" fmla="*/ 3374011 w 4805410"/>
              <a:gd name="connsiteY268" fmla="*/ 3120844 h 4897924"/>
              <a:gd name="connsiteX269" fmla="*/ 3354536 w 4805410"/>
              <a:gd name="connsiteY269" fmla="*/ 3120844 h 4897924"/>
              <a:gd name="connsiteX270" fmla="*/ 3325323 w 4805410"/>
              <a:gd name="connsiteY270" fmla="*/ 3140319 h 4897924"/>
              <a:gd name="connsiteX271" fmla="*/ 3308284 w 4805410"/>
              <a:gd name="connsiteY271" fmla="*/ 3189006 h 4897924"/>
              <a:gd name="connsiteX272" fmla="*/ 3288809 w 4805410"/>
              <a:gd name="connsiteY272" fmla="*/ 3247431 h 4897924"/>
              <a:gd name="connsiteX273" fmla="*/ 3252293 w 4805410"/>
              <a:gd name="connsiteY273" fmla="*/ 3296118 h 4897924"/>
              <a:gd name="connsiteX274" fmla="*/ 3189000 w 4805410"/>
              <a:gd name="connsiteY274" fmla="*/ 3349674 h 4897924"/>
              <a:gd name="connsiteX275" fmla="*/ 3147617 w 4805410"/>
              <a:gd name="connsiteY275" fmla="*/ 3412967 h 4897924"/>
              <a:gd name="connsiteX276" fmla="*/ 3130576 w 4805410"/>
              <a:gd name="connsiteY276" fmla="*/ 3490866 h 4897924"/>
              <a:gd name="connsiteX277" fmla="*/ 3145182 w 4805410"/>
              <a:gd name="connsiteY277" fmla="*/ 3520079 h 4897924"/>
              <a:gd name="connsiteX278" fmla="*/ 3176829 w 4805410"/>
              <a:gd name="connsiteY278" fmla="*/ 3546856 h 4897924"/>
              <a:gd name="connsiteX279" fmla="*/ 3206041 w 4805410"/>
              <a:gd name="connsiteY279" fmla="*/ 3563898 h 4897924"/>
              <a:gd name="connsiteX280" fmla="*/ 3218212 w 4805410"/>
              <a:gd name="connsiteY280" fmla="*/ 3568765 h 4897924"/>
              <a:gd name="connsiteX281" fmla="*/ 3223081 w 4805410"/>
              <a:gd name="connsiteY281" fmla="*/ 3559029 h 4897924"/>
              <a:gd name="connsiteX282" fmla="*/ 3244990 w 4805410"/>
              <a:gd name="connsiteY282" fmla="*/ 3600412 h 4897924"/>
              <a:gd name="connsiteX283" fmla="*/ 3305849 w 4805410"/>
              <a:gd name="connsiteY283" fmla="*/ 3661271 h 4897924"/>
              <a:gd name="connsiteX284" fmla="*/ 3305849 w 4805410"/>
              <a:gd name="connsiteY284" fmla="*/ 3709959 h 4897924"/>
              <a:gd name="connsiteX285" fmla="*/ 3293677 w 4805410"/>
              <a:gd name="connsiteY285" fmla="*/ 3741605 h 4897924"/>
              <a:gd name="connsiteX286" fmla="*/ 3252293 w 4805410"/>
              <a:gd name="connsiteY286" fmla="*/ 3773252 h 4897924"/>
              <a:gd name="connsiteX287" fmla="*/ 3242556 w 4805410"/>
              <a:gd name="connsiteY287" fmla="*/ 3763514 h 4897924"/>
              <a:gd name="connsiteX288" fmla="*/ 3213343 w 4805410"/>
              <a:gd name="connsiteY288" fmla="*/ 3773252 h 4897924"/>
              <a:gd name="connsiteX289" fmla="*/ 3181697 w 4805410"/>
              <a:gd name="connsiteY289" fmla="*/ 3739171 h 4897924"/>
              <a:gd name="connsiteX290" fmla="*/ 3140313 w 4805410"/>
              <a:gd name="connsiteY290" fmla="*/ 3709959 h 4897924"/>
              <a:gd name="connsiteX291" fmla="*/ 3140313 w 4805410"/>
              <a:gd name="connsiteY291" fmla="*/ 3690483 h 4897924"/>
              <a:gd name="connsiteX292" fmla="*/ 3135444 w 4805410"/>
              <a:gd name="connsiteY292" fmla="*/ 3695352 h 4897924"/>
              <a:gd name="connsiteX293" fmla="*/ 3125707 w 4805410"/>
              <a:gd name="connsiteY293" fmla="*/ 3685615 h 4897924"/>
              <a:gd name="connsiteX294" fmla="*/ 3130576 w 4805410"/>
              <a:gd name="connsiteY294" fmla="*/ 3680746 h 4897924"/>
              <a:gd name="connsiteX295" fmla="*/ 3130576 w 4805410"/>
              <a:gd name="connsiteY295" fmla="*/ 3656403 h 4897924"/>
              <a:gd name="connsiteX296" fmla="*/ 3094060 w 4805410"/>
              <a:gd name="connsiteY296" fmla="*/ 3619888 h 4897924"/>
              <a:gd name="connsiteX297" fmla="*/ 3057546 w 4805410"/>
              <a:gd name="connsiteY297" fmla="*/ 3539553 h 4897924"/>
              <a:gd name="connsiteX298" fmla="*/ 3038070 w 4805410"/>
              <a:gd name="connsiteY298" fmla="*/ 3539553 h 4897924"/>
              <a:gd name="connsiteX299" fmla="*/ 3013727 w 4805410"/>
              <a:gd name="connsiteY299" fmla="*/ 3529816 h 4897924"/>
              <a:gd name="connsiteX300" fmla="*/ 2938262 w 4805410"/>
              <a:gd name="connsiteY300" fmla="*/ 3561463 h 4897924"/>
              <a:gd name="connsiteX301" fmla="*/ 2848191 w 4805410"/>
              <a:gd name="connsiteY301" fmla="*/ 3593110 h 4897924"/>
              <a:gd name="connsiteX302" fmla="*/ 2838453 w 4805410"/>
              <a:gd name="connsiteY302" fmla="*/ 3578503 h 4897924"/>
              <a:gd name="connsiteX303" fmla="*/ 2823848 w 4805410"/>
              <a:gd name="connsiteY303" fmla="*/ 3578503 h 4897924"/>
              <a:gd name="connsiteX304" fmla="*/ 2804372 w 4805410"/>
              <a:gd name="connsiteY304" fmla="*/ 3571200 h 4897924"/>
              <a:gd name="connsiteX305" fmla="*/ 2784898 w 4805410"/>
              <a:gd name="connsiteY305" fmla="*/ 3568765 h 4897924"/>
              <a:gd name="connsiteX306" fmla="*/ 2789766 w 4805410"/>
              <a:gd name="connsiteY306" fmla="*/ 3554160 h 4897924"/>
              <a:gd name="connsiteX307" fmla="*/ 2804372 w 4805410"/>
              <a:gd name="connsiteY307" fmla="*/ 3539553 h 4897924"/>
              <a:gd name="connsiteX308" fmla="*/ 2772726 w 4805410"/>
              <a:gd name="connsiteY308" fmla="*/ 3522513 h 4897924"/>
              <a:gd name="connsiteX309" fmla="*/ 2755685 w 4805410"/>
              <a:gd name="connsiteY309" fmla="*/ 3505473 h 4897924"/>
              <a:gd name="connsiteX310" fmla="*/ 2677786 w 4805410"/>
              <a:gd name="connsiteY310" fmla="*/ 3507906 h 4897924"/>
              <a:gd name="connsiteX311" fmla="*/ 2643705 w 4805410"/>
              <a:gd name="connsiteY311" fmla="*/ 3515210 h 4897924"/>
              <a:gd name="connsiteX312" fmla="*/ 2631533 w 4805410"/>
              <a:gd name="connsiteY312" fmla="*/ 3522513 h 4897924"/>
              <a:gd name="connsiteX313" fmla="*/ 2624231 w 4805410"/>
              <a:gd name="connsiteY313" fmla="*/ 3524947 h 4897924"/>
              <a:gd name="connsiteX314" fmla="*/ 2616927 w 4805410"/>
              <a:gd name="connsiteY314" fmla="*/ 3522513 h 4897924"/>
              <a:gd name="connsiteX315" fmla="*/ 2609624 w 4805410"/>
              <a:gd name="connsiteY315" fmla="*/ 3520079 h 4897924"/>
              <a:gd name="connsiteX316" fmla="*/ 2565806 w 4805410"/>
              <a:gd name="connsiteY316" fmla="*/ 3534685 h 4897924"/>
              <a:gd name="connsiteX317" fmla="*/ 2521987 w 4805410"/>
              <a:gd name="connsiteY317" fmla="*/ 3559029 h 4897924"/>
              <a:gd name="connsiteX318" fmla="*/ 2448957 w 4805410"/>
              <a:gd name="connsiteY318" fmla="*/ 3549291 h 4897924"/>
              <a:gd name="connsiteX319" fmla="*/ 2444088 w 4805410"/>
              <a:gd name="connsiteY319" fmla="*/ 3563898 h 4897924"/>
              <a:gd name="connsiteX320" fmla="*/ 2439220 w 4805410"/>
              <a:gd name="connsiteY320" fmla="*/ 3578503 h 4897924"/>
              <a:gd name="connsiteX321" fmla="*/ 2429482 w 4805410"/>
              <a:gd name="connsiteY321" fmla="*/ 3597977 h 4897924"/>
              <a:gd name="connsiteX322" fmla="*/ 2402704 w 4805410"/>
              <a:gd name="connsiteY322" fmla="*/ 3590675 h 4897924"/>
              <a:gd name="connsiteX323" fmla="*/ 2380795 w 4805410"/>
              <a:gd name="connsiteY323" fmla="*/ 3549291 h 4897924"/>
              <a:gd name="connsiteX324" fmla="*/ 2410007 w 4805410"/>
              <a:gd name="connsiteY324" fmla="*/ 3532251 h 4897924"/>
              <a:gd name="connsiteX325" fmla="*/ 2429482 w 4805410"/>
              <a:gd name="connsiteY325" fmla="*/ 3510341 h 4897924"/>
              <a:gd name="connsiteX326" fmla="*/ 2414876 w 4805410"/>
              <a:gd name="connsiteY326" fmla="*/ 3490866 h 4897924"/>
              <a:gd name="connsiteX327" fmla="*/ 2385664 w 4805410"/>
              <a:gd name="connsiteY327" fmla="*/ 3476261 h 4897924"/>
              <a:gd name="connsiteX328" fmla="*/ 2324805 w 4805410"/>
              <a:gd name="connsiteY328" fmla="*/ 3505473 h 4897924"/>
              <a:gd name="connsiteX329" fmla="*/ 2259077 w 4805410"/>
              <a:gd name="connsiteY329" fmla="*/ 3534685 h 4897924"/>
              <a:gd name="connsiteX330" fmla="*/ 2251775 w 4805410"/>
              <a:gd name="connsiteY330" fmla="*/ 3532251 h 4897924"/>
              <a:gd name="connsiteX331" fmla="*/ 2239603 w 4805410"/>
              <a:gd name="connsiteY331" fmla="*/ 3529816 h 4897924"/>
              <a:gd name="connsiteX332" fmla="*/ 2224996 w 4805410"/>
              <a:gd name="connsiteY332" fmla="*/ 3549291 h 4897924"/>
              <a:gd name="connsiteX333" fmla="*/ 2195784 w 4805410"/>
              <a:gd name="connsiteY333" fmla="*/ 3559029 h 4897924"/>
              <a:gd name="connsiteX334" fmla="*/ 2142228 w 4805410"/>
              <a:gd name="connsiteY334" fmla="*/ 3634493 h 4897924"/>
              <a:gd name="connsiteX335" fmla="*/ 2108148 w 4805410"/>
              <a:gd name="connsiteY335" fmla="*/ 3685615 h 4897924"/>
              <a:gd name="connsiteX336" fmla="*/ 2110581 w 4805410"/>
              <a:gd name="connsiteY336" fmla="*/ 3692918 h 4897924"/>
              <a:gd name="connsiteX337" fmla="*/ 2113016 w 4805410"/>
              <a:gd name="connsiteY337" fmla="*/ 3700221 h 4897924"/>
              <a:gd name="connsiteX338" fmla="*/ 2086238 w 4805410"/>
              <a:gd name="connsiteY338" fmla="*/ 3739171 h 4897924"/>
              <a:gd name="connsiteX339" fmla="*/ 2039986 w 4805410"/>
              <a:gd name="connsiteY339" fmla="*/ 3860889 h 4897924"/>
              <a:gd name="connsiteX340" fmla="*/ 2025379 w 4805410"/>
              <a:gd name="connsiteY340" fmla="*/ 3894970 h 4897924"/>
              <a:gd name="connsiteX341" fmla="*/ 1983996 w 4805410"/>
              <a:gd name="connsiteY341" fmla="*/ 3936353 h 4897924"/>
              <a:gd name="connsiteX342" fmla="*/ 1952349 w 4805410"/>
              <a:gd name="connsiteY342" fmla="*/ 3953394 h 4897924"/>
              <a:gd name="connsiteX343" fmla="*/ 1910964 w 4805410"/>
              <a:gd name="connsiteY343" fmla="*/ 3941222 h 4897924"/>
              <a:gd name="connsiteX344" fmla="*/ 1884187 w 4805410"/>
              <a:gd name="connsiteY344" fmla="*/ 3909576 h 4897924"/>
              <a:gd name="connsiteX345" fmla="*/ 1884187 w 4805410"/>
              <a:gd name="connsiteY345" fmla="*/ 3904707 h 4897924"/>
              <a:gd name="connsiteX346" fmla="*/ 1889055 w 4805410"/>
              <a:gd name="connsiteY346" fmla="*/ 3894970 h 4897924"/>
              <a:gd name="connsiteX347" fmla="*/ 1874450 w 4805410"/>
              <a:gd name="connsiteY347" fmla="*/ 3880363 h 4897924"/>
              <a:gd name="connsiteX348" fmla="*/ 1876884 w 4805410"/>
              <a:gd name="connsiteY348" fmla="*/ 3870625 h 4897924"/>
              <a:gd name="connsiteX349" fmla="*/ 1879318 w 4805410"/>
              <a:gd name="connsiteY349" fmla="*/ 3856020 h 4897924"/>
              <a:gd name="connsiteX350" fmla="*/ 1867147 w 4805410"/>
              <a:gd name="connsiteY350" fmla="*/ 3814635 h 4897924"/>
              <a:gd name="connsiteX351" fmla="*/ 1854974 w 4805410"/>
              <a:gd name="connsiteY351" fmla="*/ 3773252 h 4897924"/>
              <a:gd name="connsiteX352" fmla="*/ 1862278 w 4805410"/>
              <a:gd name="connsiteY352" fmla="*/ 3753776 h 4897924"/>
              <a:gd name="connsiteX353" fmla="*/ 1881752 w 4805410"/>
              <a:gd name="connsiteY353" fmla="*/ 3741605 h 4897924"/>
              <a:gd name="connsiteX354" fmla="*/ 1901228 w 4805410"/>
              <a:gd name="connsiteY354" fmla="*/ 3719695 h 4897924"/>
              <a:gd name="connsiteX355" fmla="*/ 1908530 w 4805410"/>
              <a:gd name="connsiteY355" fmla="*/ 3671009 h 4897924"/>
              <a:gd name="connsiteX356" fmla="*/ 1857409 w 4805410"/>
              <a:gd name="connsiteY356" fmla="*/ 3563898 h 4897924"/>
              <a:gd name="connsiteX357" fmla="*/ 1772207 w 4805410"/>
              <a:gd name="connsiteY357" fmla="*/ 3485997 h 4897924"/>
              <a:gd name="connsiteX358" fmla="*/ 1747863 w 4805410"/>
              <a:gd name="connsiteY358" fmla="*/ 3485997 h 4897924"/>
              <a:gd name="connsiteX359" fmla="*/ 1723520 w 4805410"/>
              <a:gd name="connsiteY359" fmla="*/ 3468957 h 4897924"/>
              <a:gd name="connsiteX360" fmla="*/ 1708913 w 4805410"/>
              <a:gd name="connsiteY360" fmla="*/ 3456785 h 4897924"/>
              <a:gd name="connsiteX361" fmla="*/ 1699177 w 4805410"/>
              <a:gd name="connsiteY361" fmla="*/ 3461654 h 4897924"/>
              <a:gd name="connsiteX362" fmla="*/ 1689439 w 4805410"/>
              <a:gd name="connsiteY362" fmla="*/ 3466523 h 4897924"/>
              <a:gd name="connsiteX363" fmla="*/ 1596933 w 4805410"/>
              <a:gd name="connsiteY363" fmla="*/ 3415402 h 4897924"/>
              <a:gd name="connsiteX364" fmla="*/ 1548247 w 4805410"/>
              <a:gd name="connsiteY364" fmla="*/ 3315593 h 4897924"/>
              <a:gd name="connsiteX365" fmla="*/ 1526338 w 4805410"/>
              <a:gd name="connsiteY365" fmla="*/ 3300986 h 4897924"/>
              <a:gd name="connsiteX366" fmla="*/ 1506862 w 4805410"/>
              <a:gd name="connsiteY366" fmla="*/ 3269339 h 4897924"/>
              <a:gd name="connsiteX367" fmla="*/ 1470348 w 4805410"/>
              <a:gd name="connsiteY367" fmla="*/ 3232825 h 4897924"/>
              <a:gd name="connsiteX368" fmla="*/ 1397316 w 4805410"/>
              <a:gd name="connsiteY368" fmla="*/ 3198744 h 4897924"/>
              <a:gd name="connsiteX369" fmla="*/ 1336457 w 4805410"/>
              <a:gd name="connsiteY369" fmla="*/ 3154925 h 4897924"/>
              <a:gd name="connsiteX370" fmla="*/ 1236650 w 4805410"/>
              <a:gd name="connsiteY370" fmla="*/ 3120844 h 4897924"/>
              <a:gd name="connsiteX371" fmla="*/ 1185529 w 4805410"/>
              <a:gd name="connsiteY371" fmla="*/ 3171966 h 4897924"/>
              <a:gd name="connsiteX372" fmla="*/ 1139275 w 4805410"/>
              <a:gd name="connsiteY372" fmla="*/ 3223087 h 4897924"/>
              <a:gd name="connsiteX373" fmla="*/ 1124670 w 4805410"/>
              <a:gd name="connsiteY373" fmla="*/ 3227956 h 4897924"/>
              <a:gd name="connsiteX374" fmla="*/ 1129537 w 4805410"/>
              <a:gd name="connsiteY374" fmla="*/ 3232825 h 4897924"/>
              <a:gd name="connsiteX375" fmla="*/ 1105194 w 4805410"/>
              <a:gd name="connsiteY375" fmla="*/ 3232825 h 4897924"/>
              <a:gd name="connsiteX376" fmla="*/ 1085720 w 4805410"/>
              <a:gd name="connsiteY376" fmla="*/ 3232825 h 4897924"/>
              <a:gd name="connsiteX377" fmla="*/ 1049204 w 4805410"/>
              <a:gd name="connsiteY377" fmla="*/ 3262037 h 4897924"/>
              <a:gd name="connsiteX378" fmla="*/ 1017557 w 4805410"/>
              <a:gd name="connsiteY378" fmla="*/ 3388623 h 4897924"/>
              <a:gd name="connsiteX379" fmla="*/ 998083 w 4805410"/>
              <a:gd name="connsiteY379" fmla="*/ 3417836 h 4897924"/>
              <a:gd name="connsiteX380" fmla="*/ 905577 w 4805410"/>
              <a:gd name="connsiteY380" fmla="*/ 3510341 h 4897924"/>
              <a:gd name="connsiteX381" fmla="*/ 866628 w 4805410"/>
              <a:gd name="connsiteY381" fmla="*/ 3539553 h 4897924"/>
              <a:gd name="connsiteX382" fmla="*/ 856891 w 4805410"/>
              <a:gd name="connsiteY382" fmla="*/ 3554160 h 4897924"/>
              <a:gd name="connsiteX383" fmla="*/ 847153 w 4805410"/>
              <a:gd name="connsiteY383" fmla="*/ 3551725 h 4897924"/>
              <a:gd name="connsiteX384" fmla="*/ 837416 w 4805410"/>
              <a:gd name="connsiteY384" fmla="*/ 3549291 h 4897924"/>
              <a:gd name="connsiteX385" fmla="*/ 798466 w 4805410"/>
              <a:gd name="connsiteY385" fmla="*/ 3583372 h 4897924"/>
              <a:gd name="connsiteX386" fmla="*/ 783859 w 4805410"/>
              <a:gd name="connsiteY386" fmla="*/ 3580937 h 4897924"/>
              <a:gd name="connsiteX387" fmla="*/ 774123 w 4805410"/>
              <a:gd name="connsiteY387" fmla="*/ 3578503 h 4897924"/>
              <a:gd name="connsiteX388" fmla="*/ 764385 w 4805410"/>
              <a:gd name="connsiteY388" fmla="*/ 3593110 h 4897924"/>
              <a:gd name="connsiteX389" fmla="*/ 754647 w 4805410"/>
              <a:gd name="connsiteY389" fmla="*/ 3588241 h 4897924"/>
              <a:gd name="connsiteX390" fmla="*/ 744911 w 4805410"/>
              <a:gd name="connsiteY390" fmla="*/ 3597977 h 4897924"/>
              <a:gd name="connsiteX391" fmla="*/ 698657 w 4805410"/>
              <a:gd name="connsiteY391" fmla="*/ 3580937 h 4897924"/>
              <a:gd name="connsiteX392" fmla="*/ 671879 w 4805410"/>
              <a:gd name="connsiteY392" fmla="*/ 3559029 h 4897924"/>
              <a:gd name="connsiteX393" fmla="*/ 671879 w 4805410"/>
              <a:gd name="connsiteY393" fmla="*/ 3529816 h 4897924"/>
              <a:gd name="connsiteX394" fmla="*/ 662143 w 4805410"/>
              <a:gd name="connsiteY394" fmla="*/ 3529816 h 4897924"/>
              <a:gd name="connsiteX395" fmla="*/ 671879 w 4805410"/>
              <a:gd name="connsiteY395" fmla="*/ 3524947 h 4897924"/>
              <a:gd name="connsiteX396" fmla="*/ 671879 w 4805410"/>
              <a:gd name="connsiteY396" fmla="*/ 3495735 h 4897924"/>
              <a:gd name="connsiteX397" fmla="*/ 681617 w 4805410"/>
              <a:gd name="connsiteY397" fmla="*/ 3478694 h 4897924"/>
              <a:gd name="connsiteX398" fmla="*/ 708395 w 4805410"/>
              <a:gd name="connsiteY398" fmla="*/ 3471392 h 4897924"/>
              <a:gd name="connsiteX399" fmla="*/ 744911 w 4805410"/>
              <a:gd name="connsiteY399" fmla="*/ 3449482 h 4897924"/>
              <a:gd name="connsiteX400" fmla="*/ 788728 w 4805410"/>
              <a:gd name="connsiteY400" fmla="*/ 3388623 h 4897924"/>
              <a:gd name="connsiteX401" fmla="*/ 783859 w 4805410"/>
              <a:gd name="connsiteY401" fmla="*/ 3393492 h 4897924"/>
              <a:gd name="connsiteX402" fmla="*/ 798466 w 4805410"/>
              <a:gd name="connsiteY402" fmla="*/ 3374017 h 4897924"/>
              <a:gd name="connsiteX403" fmla="*/ 832547 w 4805410"/>
              <a:gd name="connsiteY403" fmla="*/ 3332633 h 4897924"/>
              <a:gd name="connsiteX404" fmla="*/ 869061 w 4805410"/>
              <a:gd name="connsiteY404" fmla="*/ 3293684 h 4897924"/>
              <a:gd name="connsiteX405" fmla="*/ 895840 w 4805410"/>
              <a:gd name="connsiteY405" fmla="*/ 3276643 h 4897924"/>
              <a:gd name="connsiteX406" fmla="*/ 900708 w 4805410"/>
              <a:gd name="connsiteY406" fmla="*/ 3279077 h 4897924"/>
              <a:gd name="connsiteX407" fmla="*/ 905577 w 4805410"/>
              <a:gd name="connsiteY407" fmla="*/ 3281512 h 4897924"/>
              <a:gd name="connsiteX408" fmla="*/ 917750 w 4805410"/>
              <a:gd name="connsiteY408" fmla="*/ 3266906 h 4897924"/>
              <a:gd name="connsiteX409" fmla="*/ 968870 w 4805410"/>
              <a:gd name="connsiteY409" fmla="*/ 3252299 h 4897924"/>
              <a:gd name="connsiteX410" fmla="*/ 1007821 w 4805410"/>
              <a:gd name="connsiteY410" fmla="*/ 3252299 h 4897924"/>
              <a:gd name="connsiteX411" fmla="*/ 1037033 w 4805410"/>
              <a:gd name="connsiteY411" fmla="*/ 3225522 h 4897924"/>
              <a:gd name="connsiteX412" fmla="*/ 1075982 w 4805410"/>
              <a:gd name="connsiteY412" fmla="*/ 3162228 h 4897924"/>
              <a:gd name="connsiteX413" fmla="*/ 1110063 w 4805410"/>
              <a:gd name="connsiteY413" fmla="*/ 3091631 h 4897924"/>
              <a:gd name="connsiteX414" fmla="*/ 1124670 w 4805410"/>
              <a:gd name="connsiteY414" fmla="*/ 3038076 h 4897924"/>
              <a:gd name="connsiteX415" fmla="*/ 1100325 w 4805410"/>
              <a:gd name="connsiteY415" fmla="*/ 3011298 h 4897924"/>
              <a:gd name="connsiteX416" fmla="*/ 1056507 w 4805410"/>
              <a:gd name="connsiteY416" fmla="*/ 2994258 h 4897924"/>
              <a:gd name="connsiteX417" fmla="*/ 1022426 w 4805410"/>
              <a:gd name="connsiteY417" fmla="*/ 2999127 h 4897924"/>
              <a:gd name="connsiteX418" fmla="*/ 991495 w 4805410"/>
              <a:gd name="connsiteY418" fmla="*/ 3003548 h 4897924"/>
              <a:gd name="connsiteX419" fmla="*/ 979222 w 4805410"/>
              <a:gd name="connsiteY419" fmla="*/ 3000347 h 4897924"/>
              <a:gd name="connsiteX420" fmla="*/ 946962 w 4805410"/>
              <a:gd name="connsiteY420" fmla="*/ 2989389 h 4897924"/>
              <a:gd name="connsiteX421" fmla="*/ 905577 w 4805410"/>
              <a:gd name="connsiteY421" fmla="*/ 2901753 h 4897924"/>
              <a:gd name="connsiteX422" fmla="*/ 905577 w 4805410"/>
              <a:gd name="connsiteY422" fmla="*/ 2867671 h 4897924"/>
              <a:gd name="connsiteX423" fmla="*/ 985911 w 4805410"/>
              <a:gd name="connsiteY423" fmla="*/ 2821419 h 4897924"/>
              <a:gd name="connsiteX424" fmla="*/ 1022426 w 4805410"/>
              <a:gd name="connsiteY424" fmla="*/ 2787338 h 4897924"/>
              <a:gd name="connsiteX425" fmla="*/ 1032164 w 4805410"/>
              <a:gd name="connsiteY425" fmla="*/ 2753257 h 4897924"/>
              <a:gd name="connsiteX426" fmla="*/ 1037033 w 4805410"/>
              <a:gd name="connsiteY426" fmla="*/ 2711872 h 4897924"/>
              <a:gd name="connsiteX427" fmla="*/ 1022426 w 4805410"/>
              <a:gd name="connsiteY427" fmla="*/ 2697267 h 4897924"/>
              <a:gd name="connsiteX428" fmla="*/ 1024861 w 4805410"/>
              <a:gd name="connsiteY428" fmla="*/ 2687529 h 4897924"/>
              <a:gd name="connsiteX429" fmla="*/ 1027295 w 4805410"/>
              <a:gd name="connsiteY429" fmla="*/ 2672922 h 4897924"/>
              <a:gd name="connsiteX430" fmla="*/ 990780 w 4805410"/>
              <a:gd name="connsiteY430" fmla="*/ 2658317 h 4897924"/>
              <a:gd name="connsiteX431" fmla="*/ 968870 w 4805410"/>
              <a:gd name="connsiteY431" fmla="*/ 2643710 h 4897924"/>
              <a:gd name="connsiteX432" fmla="*/ 944527 w 4805410"/>
              <a:gd name="connsiteY432" fmla="*/ 2643710 h 4897924"/>
              <a:gd name="connsiteX433" fmla="*/ 932355 w 4805410"/>
              <a:gd name="connsiteY433" fmla="*/ 2638842 h 4897924"/>
              <a:gd name="connsiteX434" fmla="*/ 920184 w 4805410"/>
              <a:gd name="connsiteY434" fmla="*/ 2633973 h 4897924"/>
              <a:gd name="connsiteX435" fmla="*/ 895840 w 4805410"/>
              <a:gd name="connsiteY435" fmla="*/ 2633973 h 4897924"/>
              <a:gd name="connsiteX436" fmla="*/ 890972 w 4805410"/>
              <a:gd name="connsiteY436" fmla="*/ 2624236 h 4897924"/>
              <a:gd name="connsiteX437" fmla="*/ 878799 w 4805410"/>
              <a:gd name="connsiteY437" fmla="*/ 2626670 h 4897924"/>
              <a:gd name="connsiteX438" fmla="*/ 861760 w 4805410"/>
              <a:gd name="connsiteY438" fmla="*/ 2629104 h 4897924"/>
              <a:gd name="connsiteX439" fmla="*/ 847153 w 4805410"/>
              <a:gd name="connsiteY439" fmla="*/ 2614498 h 4897924"/>
              <a:gd name="connsiteX440" fmla="*/ 730304 w 4805410"/>
              <a:gd name="connsiteY440" fmla="*/ 2614498 h 4897924"/>
              <a:gd name="connsiteX441" fmla="*/ 623193 w 4805410"/>
              <a:gd name="connsiteY441" fmla="*/ 2597458 h 4897924"/>
              <a:gd name="connsiteX442" fmla="*/ 564768 w 4805410"/>
              <a:gd name="connsiteY442" fmla="*/ 2517124 h 4897924"/>
              <a:gd name="connsiteX443" fmla="*/ 593980 w 4805410"/>
              <a:gd name="connsiteY443" fmla="*/ 2448962 h 4897924"/>
              <a:gd name="connsiteX444" fmla="*/ 623193 w 4805410"/>
              <a:gd name="connsiteY444" fmla="*/ 2429488 h 4897924"/>
              <a:gd name="connsiteX445" fmla="*/ 732738 w 4805410"/>
              <a:gd name="connsiteY445" fmla="*/ 2448962 h 4897924"/>
              <a:gd name="connsiteX446" fmla="*/ 803335 w 4805410"/>
              <a:gd name="connsiteY446" fmla="*/ 2458700 h 4897924"/>
              <a:gd name="connsiteX447" fmla="*/ 837416 w 4805410"/>
              <a:gd name="connsiteY447" fmla="*/ 2458700 h 4897924"/>
              <a:gd name="connsiteX448" fmla="*/ 852022 w 4805410"/>
              <a:gd name="connsiteY448" fmla="*/ 2448962 h 4897924"/>
              <a:gd name="connsiteX449" fmla="*/ 949396 w 4805410"/>
              <a:gd name="connsiteY449" fmla="*/ 2427053 h 4897924"/>
              <a:gd name="connsiteX450" fmla="*/ 998083 w 4805410"/>
              <a:gd name="connsiteY450" fmla="*/ 2380800 h 4897924"/>
              <a:gd name="connsiteX451" fmla="*/ 998083 w 4805410"/>
              <a:gd name="connsiteY451" fmla="*/ 2332113 h 4897924"/>
              <a:gd name="connsiteX452" fmla="*/ 993214 w 4805410"/>
              <a:gd name="connsiteY452" fmla="*/ 2302901 h 4897924"/>
              <a:gd name="connsiteX453" fmla="*/ 988345 w 4805410"/>
              <a:gd name="connsiteY453" fmla="*/ 2288294 h 4897924"/>
              <a:gd name="connsiteX454" fmla="*/ 971305 w 4805410"/>
              <a:gd name="connsiteY454" fmla="*/ 2244476 h 4897924"/>
              <a:gd name="connsiteX455" fmla="*/ 954265 w 4805410"/>
              <a:gd name="connsiteY455" fmla="*/ 2200657 h 4897924"/>
              <a:gd name="connsiteX456" fmla="*/ 944527 w 4805410"/>
              <a:gd name="connsiteY456" fmla="*/ 2176314 h 4897924"/>
              <a:gd name="connsiteX457" fmla="*/ 976174 w 4805410"/>
              <a:gd name="connsiteY457" fmla="*/ 2030253 h 4897924"/>
              <a:gd name="connsiteX458" fmla="*/ 1007821 w 4805410"/>
              <a:gd name="connsiteY458" fmla="*/ 1981566 h 4897924"/>
              <a:gd name="connsiteX459" fmla="*/ 1007821 w 4805410"/>
              <a:gd name="connsiteY459" fmla="*/ 1962091 h 4897924"/>
              <a:gd name="connsiteX460" fmla="*/ 1034599 w 4805410"/>
              <a:gd name="connsiteY460" fmla="*/ 1940182 h 4897924"/>
              <a:gd name="connsiteX461" fmla="*/ 1056507 w 4805410"/>
              <a:gd name="connsiteY461" fmla="*/ 1903666 h 4897924"/>
              <a:gd name="connsiteX462" fmla="*/ 1051638 w 4805410"/>
              <a:gd name="connsiteY462" fmla="*/ 1898798 h 4897924"/>
              <a:gd name="connsiteX463" fmla="*/ 1075982 w 4805410"/>
              <a:gd name="connsiteY463" fmla="*/ 1874454 h 4897924"/>
              <a:gd name="connsiteX464" fmla="*/ 1100325 w 4805410"/>
              <a:gd name="connsiteY464" fmla="*/ 1820898 h 4897924"/>
              <a:gd name="connsiteX465" fmla="*/ 1100325 w 4805410"/>
              <a:gd name="connsiteY465" fmla="*/ 1801424 h 4897924"/>
              <a:gd name="connsiteX466" fmla="*/ 1112497 w 4805410"/>
              <a:gd name="connsiteY466" fmla="*/ 1794121 h 4897924"/>
              <a:gd name="connsiteX467" fmla="*/ 1114932 w 4805410"/>
              <a:gd name="connsiteY467" fmla="*/ 1777081 h 4897924"/>
              <a:gd name="connsiteX468" fmla="*/ 1114932 w 4805410"/>
              <a:gd name="connsiteY468" fmla="*/ 1708918 h 4897924"/>
              <a:gd name="connsiteX469" fmla="*/ 1124670 w 4805410"/>
              <a:gd name="connsiteY469" fmla="*/ 1662665 h 4897924"/>
              <a:gd name="connsiteX470" fmla="*/ 1149013 w 4805410"/>
              <a:gd name="connsiteY470" fmla="*/ 1626150 h 4897924"/>
              <a:gd name="connsiteX471" fmla="*/ 1149013 w 4805410"/>
              <a:gd name="connsiteY471" fmla="*/ 1562857 h 4897924"/>
              <a:gd name="connsiteX472" fmla="*/ 1153882 w 4805410"/>
              <a:gd name="connsiteY472" fmla="*/ 1550685 h 4897924"/>
              <a:gd name="connsiteX473" fmla="*/ 1158750 w 4805410"/>
              <a:gd name="connsiteY473" fmla="*/ 1538513 h 4897924"/>
              <a:gd name="connsiteX474" fmla="*/ 1158750 w 4805410"/>
              <a:gd name="connsiteY474" fmla="*/ 1431401 h 4897924"/>
              <a:gd name="connsiteX475" fmla="*/ 1163618 w 4805410"/>
              <a:gd name="connsiteY475" fmla="*/ 1411927 h 4897924"/>
              <a:gd name="connsiteX476" fmla="*/ 1178225 w 4805410"/>
              <a:gd name="connsiteY476" fmla="*/ 1392451 h 4897924"/>
              <a:gd name="connsiteX477" fmla="*/ 1168487 w 4805410"/>
              <a:gd name="connsiteY477" fmla="*/ 1334026 h 4897924"/>
              <a:gd name="connsiteX478" fmla="*/ 1170922 w 4805410"/>
              <a:gd name="connsiteY478" fmla="*/ 1265865 h 4897924"/>
              <a:gd name="connsiteX479" fmla="*/ 1187962 w 4805410"/>
              <a:gd name="connsiteY479" fmla="*/ 1222046 h 4897924"/>
              <a:gd name="connsiteX480" fmla="*/ 1185529 w 4805410"/>
              <a:gd name="connsiteY480" fmla="*/ 1214743 h 4897924"/>
              <a:gd name="connsiteX481" fmla="*/ 1183094 w 4805410"/>
              <a:gd name="connsiteY481" fmla="*/ 1207441 h 4897924"/>
              <a:gd name="connsiteX482" fmla="*/ 1187962 w 4805410"/>
              <a:gd name="connsiteY482" fmla="*/ 1202572 h 4897924"/>
              <a:gd name="connsiteX483" fmla="*/ 1192831 w 4805410"/>
              <a:gd name="connsiteY483" fmla="*/ 1197703 h 4897924"/>
              <a:gd name="connsiteX484" fmla="*/ 1192831 w 4805410"/>
              <a:gd name="connsiteY484" fmla="*/ 1192834 h 4897924"/>
              <a:gd name="connsiteX485" fmla="*/ 1187962 w 4805410"/>
              <a:gd name="connsiteY485" fmla="*/ 1197703 h 4897924"/>
              <a:gd name="connsiteX486" fmla="*/ 1197700 w 4805410"/>
              <a:gd name="connsiteY486" fmla="*/ 1183096 h 4897924"/>
              <a:gd name="connsiteX487" fmla="*/ 1195265 w 4805410"/>
              <a:gd name="connsiteY487" fmla="*/ 1170925 h 4897924"/>
              <a:gd name="connsiteX488" fmla="*/ 1192831 w 4805410"/>
              <a:gd name="connsiteY488" fmla="*/ 1158753 h 4897924"/>
              <a:gd name="connsiteX489" fmla="*/ 1273165 w 4805410"/>
              <a:gd name="connsiteY489" fmla="*/ 1054077 h 4897924"/>
              <a:gd name="connsiteX490" fmla="*/ 1370539 w 4805410"/>
              <a:gd name="connsiteY490" fmla="*/ 988349 h 4897924"/>
              <a:gd name="connsiteX491" fmla="*/ 1509296 w 4805410"/>
              <a:gd name="connsiteY491" fmla="*/ 898278 h 4897924"/>
              <a:gd name="connsiteX492" fmla="*/ 1708913 w 4805410"/>
              <a:gd name="connsiteY492" fmla="*/ 725438 h 4897924"/>
              <a:gd name="connsiteX493" fmla="*/ 1708913 w 4805410"/>
              <a:gd name="connsiteY493" fmla="*/ 701095 h 4897924"/>
              <a:gd name="connsiteX494" fmla="*/ 1718651 w 4805410"/>
              <a:gd name="connsiteY494" fmla="*/ 691357 h 4897924"/>
              <a:gd name="connsiteX495" fmla="*/ 1718651 w 4805410"/>
              <a:gd name="connsiteY495" fmla="*/ 681619 h 4897924"/>
              <a:gd name="connsiteX496" fmla="*/ 1730823 w 4805410"/>
              <a:gd name="connsiteY496" fmla="*/ 652407 h 4897924"/>
              <a:gd name="connsiteX497" fmla="*/ 1752732 w 4805410"/>
              <a:gd name="connsiteY497" fmla="*/ 586680 h 4897924"/>
              <a:gd name="connsiteX498" fmla="*/ 1796550 w 4805410"/>
              <a:gd name="connsiteY498" fmla="*/ 520953 h 4897924"/>
              <a:gd name="connsiteX499" fmla="*/ 1874450 w 4805410"/>
              <a:gd name="connsiteY499" fmla="*/ 491741 h 4897924"/>
              <a:gd name="connsiteX500" fmla="*/ 1889055 w 4805410"/>
              <a:gd name="connsiteY500" fmla="*/ 499044 h 4897924"/>
              <a:gd name="connsiteX501" fmla="*/ 1903662 w 4805410"/>
              <a:gd name="connsiteY501" fmla="*/ 506346 h 4897924"/>
              <a:gd name="connsiteX502" fmla="*/ 1913399 w 4805410"/>
              <a:gd name="connsiteY502" fmla="*/ 491741 h 4897924"/>
              <a:gd name="connsiteX503" fmla="*/ 1952349 w 4805410"/>
              <a:gd name="connsiteY503" fmla="*/ 491741 h 4897924"/>
              <a:gd name="connsiteX504" fmla="*/ 1957218 w 4805410"/>
              <a:gd name="connsiteY504" fmla="*/ 506346 h 4897924"/>
              <a:gd name="connsiteX505" fmla="*/ 1964521 w 4805410"/>
              <a:gd name="connsiteY505" fmla="*/ 503912 h 4897924"/>
              <a:gd name="connsiteX506" fmla="*/ 1976692 w 4805410"/>
              <a:gd name="connsiteY506" fmla="*/ 501478 h 4897924"/>
              <a:gd name="connsiteX507" fmla="*/ 2005904 w 4805410"/>
              <a:gd name="connsiteY507" fmla="*/ 511215 h 4897924"/>
              <a:gd name="connsiteX508" fmla="*/ 2030248 w 4805410"/>
              <a:gd name="connsiteY508" fmla="*/ 540427 h 4897924"/>
              <a:gd name="connsiteX509" fmla="*/ 2069198 w 4805410"/>
              <a:gd name="connsiteY509" fmla="*/ 555034 h 4897924"/>
              <a:gd name="connsiteX510" fmla="*/ 2105714 w 4805410"/>
              <a:gd name="connsiteY510" fmla="*/ 564771 h 4897924"/>
              <a:gd name="connsiteX511" fmla="*/ 2127622 w 4805410"/>
              <a:gd name="connsiteY511" fmla="*/ 579377 h 4897924"/>
              <a:gd name="connsiteX512" fmla="*/ 2156835 w 4805410"/>
              <a:gd name="connsiteY512" fmla="*/ 589114 h 4897924"/>
              <a:gd name="connsiteX513" fmla="*/ 2207956 w 4805410"/>
              <a:gd name="connsiteY513" fmla="*/ 625629 h 4897924"/>
              <a:gd name="connsiteX514" fmla="*/ 2336977 w 4805410"/>
              <a:gd name="connsiteY514" fmla="*/ 667014 h 4897924"/>
              <a:gd name="connsiteX515" fmla="*/ 2375926 w 4805410"/>
              <a:gd name="connsiteY515" fmla="*/ 640236 h 4897924"/>
              <a:gd name="connsiteX516" fmla="*/ 2410007 w 4805410"/>
              <a:gd name="connsiteY516" fmla="*/ 603721 h 4897924"/>
              <a:gd name="connsiteX517" fmla="*/ 2410007 w 4805410"/>
              <a:gd name="connsiteY517" fmla="*/ 589114 h 4897924"/>
              <a:gd name="connsiteX518" fmla="*/ 2419745 w 4805410"/>
              <a:gd name="connsiteY518" fmla="*/ 579377 h 4897924"/>
              <a:gd name="connsiteX519" fmla="*/ 2419745 w 4805410"/>
              <a:gd name="connsiteY519" fmla="*/ 559902 h 4897924"/>
              <a:gd name="connsiteX520" fmla="*/ 2424614 w 4805410"/>
              <a:gd name="connsiteY520" fmla="*/ 564771 h 4897924"/>
              <a:gd name="connsiteX521" fmla="*/ 2429482 w 4805410"/>
              <a:gd name="connsiteY521" fmla="*/ 555034 h 4897924"/>
              <a:gd name="connsiteX522" fmla="*/ 2427047 w 4805410"/>
              <a:gd name="connsiteY522" fmla="*/ 540427 h 4897924"/>
              <a:gd name="connsiteX523" fmla="*/ 2424614 w 4805410"/>
              <a:gd name="connsiteY523" fmla="*/ 520953 h 4897924"/>
              <a:gd name="connsiteX524" fmla="*/ 2439220 w 4805410"/>
              <a:gd name="connsiteY524" fmla="*/ 501478 h 4897924"/>
              <a:gd name="connsiteX525" fmla="*/ 2439220 w 4805410"/>
              <a:gd name="connsiteY525" fmla="*/ 486871 h 4897924"/>
              <a:gd name="connsiteX526" fmla="*/ 2448957 w 4805410"/>
              <a:gd name="connsiteY526" fmla="*/ 477134 h 4897924"/>
              <a:gd name="connsiteX527" fmla="*/ 2446523 w 4805410"/>
              <a:gd name="connsiteY527" fmla="*/ 462528 h 4897924"/>
              <a:gd name="connsiteX528" fmla="*/ 2444088 w 4805410"/>
              <a:gd name="connsiteY528" fmla="*/ 447922 h 4897924"/>
              <a:gd name="connsiteX529" fmla="*/ 2458694 w 4805410"/>
              <a:gd name="connsiteY529" fmla="*/ 452790 h 4897924"/>
              <a:gd name="connsiteX530" fmla="*/ 2478170 w 4805410"/>
              <a:gd name="connsiteY530" fmla="*/ 423578 h 4897924"/>
              <a:gd name="connsiteX531" fmla="*/ 2512251 w 4805410"/>
              <a:gd name="connsiteY531" fmla="*/ 404104 h 4897924"/>
              <a:gd name="connsiteX532" fmla="*/ 2580412 w 4805410"/>
              <a:gd name="connsiteY532" fmla="*/ 394366 h 4897924"/>
              <a:gd name="connsiteX533" fmla="*/ 2643705 w 4805410"/>
              <a:gd name="connsiteY533" fmla="*/ 430882 h 4897924"/>
              <a:gd name="connsiteX534" fmla="*/ 2682655 w 4805410"/>
              <a:gd name="connsiteY534" fmla="*/ 486871 h 4897924"/>
              <a:gd name="connsiteX535" fmla="*/ 2682655 w 4805410"/>
              <a:gd name="connsiteY535" fmla="*/ 555034 h 4897924"/>
              <a:gd name="connsiteX536" fmla="*/ 2677786 w 4805410"/>
              <a:gd name="connsiteY536" fmla="*/ 603721 h 4897924"/>
              <a:gd name="connsiteX537" fmla="*/ 2672917 w 4805410"/>
              <a:gd name="connsiteY537" fmla="*/ 637802 h 4897924"/>
              <a:gd name="connsiteX538" fmla="*/ 2689957 w 4805410"/>
              <a:gd name="connsiteY538" fmla="*/ 696226 h 4897924"/>
              <a:gd name="connsiteX539" fmla="*/ 2780029 w 4805410"/>
              <a:gd name="connsiteY539" fmla="*/ 744913 h 4897924"/>
              <a:gd name="connsiteX540" fmla="*/ 2826282 w 4805410"/>
              <a:gd name="connsiteY540" fmla="*/ 732742 h 4897924"/>
              <a:gd name="connsiteX541" fmla="*/ 2850625 w 4805410"/>
              <a:gd name="connsiteY541" fmla="*/ 691357 h 4897924"/>
              <a:gd name="connsiteX542" fmla="*/ 2892009 w 4805410"/>
              <a:gd name="connsiteY542" fmla="*/ 615892 h 4897924"/>
              <a:gd name="connsiteX543" fmla="*/ 2989383 w 4805410"/>
              <a:gd name="connsiteY543" fmla="*/ 501478 h 4897924"/>
              <a:gd name="connsiteX544" fmla="*/ 2989383 w 4805410"/>
              <a:gd name="connsiteY544" fmla="*/ 462528 h 4897924"/>
              <a:gd name="connsiteX545" fmla="*/ 2969909 w 4805410"/>
              <a:gd name="connsiteY545" fmla="*/ 374890 h 4897924"/>
              <a:gd name="connsiteX546" fmla="*/ 2950433 w 4805410"/>
              <a:gd name="connsiteY546" fmla="*/ 350547 h 4897924"/>
              <a:gd name="connsiteX547" fmla="*/ 2952868 w 4805410"/>
              <a:gd name="connsiteY547" fmla="*/ 323769 h 4897924"/>
              <a:gd name="connsiteX548" fmla="*/ 2955302 w 4805410"/>
              <a:gd name="connsiteY548" fmla="*/ 282386 h 4897924"/>
              <a:gd name="connsiteX549" fmla="*/ 2940697 w 4805410"/>
              <a:gd name="connsiteY549" fmla="*/ 175274 h 4897924"/>
              <a:gd name="connsiteX550" fmla="*/ 2950433 w 4805410"/>
              <a:gd name="connsiteY550" fmla="*/ 170404 h 4897924"/>
              <a:gd name="connsiteX551" fmla="*/ 2945565 w 4805410"/>
              <a:gd name="connsiteY551" fmla="*/ 165536 h 4897924"/>
              <a:gd name="connsiteX552" fmla="*/ 2943131 w 4805410"/>
              <a:gd name="connsiteY552" fmla="*/ 160668 h 4897924"/>
              <a:gd name="connsiteX553" fmla="*/ 2940697 w 4805410"/>
              <a:gd name="connsiteY553" fmla="*/ 155799 h 4897924"/>
              <a:gd name="connsiteX554" fmla="*/ 2947999 w 4805410"/>
              <a:gd name="connsiteY554" fmla="*/ 126587 h 4897924"/>
              <a:gd name="connsiteX555" fmla="*/ 2969909 w 4805410"/>
              <a:gd name="connsiteY555" fmla="*/ 77899 h 4897924"/>
              <a:gd name="connsiteX556" fmla="*/ 3001556 w 4805410"/>
              <a:gd name="connsiteY556" fmla="*/ 31647 h 4897924"/>
              <a:gd name="connsiteX557" fmla="*/ 3038070 w 4805410"/>
              <a:gd name="connsiteY557" fmla="*/ 9738 h 4897924"/>
              <a:gd name="connsiteX558" fmla="*/ 3052677 w 4805410"/>
              <a:gd name="connsiteY558" fmla="*/ 9738 h 4897924"/>
              <a:gd name="connsiteX559" fmla="*/ 3062413 w 4805410"/>
              <a:gd name="connsiteY559" fmla="*/ 0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</a:cxnLst>
            <a:rect l="l" t="t" r="r" b="b"/>
            <a:pathLst>
              <a:path w="4805410" h="4897924">
                <a:moveTo>
                  <a:pt x="813073" y="4605802"/>
                </a:moveTo>
                <a:lnTo>
                  <a:pt x="813073" y="4673963"/>
                </a:lnTo>
                <a:lnTo>
                  <a:pt x="764386" y="4751863"/>
                </a:lnTo>
                <a:cubicBezTo>
                  <a:pt x="757894" y="4761600"/>
                  <a:pt x="752215" y="4771337"/>
                  <a:pt x="747346" y="4781075"/>
                </a:cubicBezTo>
                <a:cubicBezTo>
                  <a:pt x="742477" y="4790812"/>
                  <a:pt x="736797" y="4798927"/>
                  <a:pt x="730305" y="4805419"/>
                </a:cubicBezTo>
                <a:cubicBezTo>
                  <a:pt x="723814" y="4815156"/>
                  <a:pt x="718945" y="4821647"/>
                  <a:pt x="715699" y="4824893"/>
                </a:cubicBezTo>
                <a:cubicBezTo>
                  <a:pt x="715699" y="4828139"/>
                  <a:pt x="716511" y="4830573"/>
                  <a:pt x="718134" y="4832196"/>
                </a:cubicBezTo>
                <a:cubicBezTo>
                  <a:pt x="719757" y="4833819"/>
                  <a:pt x="720568" y="4836254"/>
                  <a:pt x="720568" y="4839500"/>
                </a:cubicBezTo>
                <a:cubicBezTo>
                  <a:pt x="710831" y="4839500"/>
                  <a:pt x="701093" y="4845992"/>
                  <a:pt x="691356" y="4858974"/>
                </a:cubicBezTo>
                <a:cubicBezTo>
                  <a:pt x="681618" y="4871958"/>
                  <a:pt x="675126" y="4884940"/>
                  <a:pt x="671880" y="4897924"/>
                </a:cubicBezTo>
                <a:cubicBezTo>
                  <a:pt x="658898" y="4894678"/>
                  <a:pt x="645914" y="4892244"/>
                  <a:pt x="632932" y="4890621"/>
                </a:cubicBezTo>
                <a:cubicBezTo>
                  <a:pt x="619948" y="4888998"/>
                  <a:pt x="613456" y="4875204"/>
                  <a:pt x="613456" y="4849238"/>
                </a:cubicBezTo>
                <a:cubicBezTo>
                  <a:pt x="613456" y="4816779"/>
                  <a:pt x="632120" y="4785944"/>
                  <a:pt x="669446" y="4756732"/>
                </a:cubicBezTo>
                <a:cubicBezTo>
                  <a:pt x="706773" y="4727520"/>
                  <a:pt x="741666" y="4685324"/>
                  <a:pt x="774124" y="4630145"/>
                </a:cubicBezTo>
                <a:cubicBezTo>
                  <a:pt x="780616" y="4620407"/>
                  <a:pt x="793598" y="4612292"/>
                  <a:pt x="813073" y="4605802"/>
                </a:cubicBezTo>
                <a:close/>
                <a:moveTo>
                  <a:pt x="1635884" y="4362366"/>
                </a:moveTo>
                <a:cubicBezTo>
                  <a:pt x="1661851" y="4378595"/>
                  <a:pt x="1675646" y="4389144"/>
                  <a:pt x="1677268" y="4394013"/>
                </a:cubicBezTo>
                <a:cubicBezTo>
                  <a:pt x="1678891" y="4398882"/>
                  <a:pt x="1684571" y="4406184"/>
                  <a:pt x="1694309" y="4415922"/>
                </a:cubicBezTo>
                <a:cubicBezTo>
                  <a:pt x="1700801" y="4425659"/>
                  <a:pt x="1703235" y="4442699"/>
                  <a:pt x="1701612" y="4467043"/>
                </a:cubicBezTo>
                <a:cubicBezTo>
                  <a:pt x="1699989" y="4491387"/>
                  <a:pt x="1705669" y="4503558"/>
                  <a:pt x="1718652" y="4503558"/>
                </a:cubicBezTo>
                <a:cubicBezTo>
                  <a:pt x="1718652" y="4513296"/>
                  <a:pt x="1716218" y="4527902"/>
                  <a:pt x="1711349" y="4547377"/>
                </a:cubicBezTo>
                <a:cubicBezTo>
                  <a:pt x="1706480" y="4566852"/>
                  <a:pt x="1704047" y="4584703"/>
                  <a:pt x="1704047" y="4600933"/>
                </a:cubicBezTo>
                <a:lnTo>
                  <a:pt x="1699178" y="4625276"/>
                </a:lnTo>
                <a:cubicBezTo>
                  <a:pt x="1692686" y="4631768"/>
                  <a:pt x="1686194" y="4639071"/>
                  <a:pt x="1679702" y="4647185"/>
                </a:cubicBezTo>
                <a:cubicBezTo>
                  <a:pt x="1673212" y="4655300"/>
                  <a:pt x="1661851" y="4659357"/>
                  <a:pt x="1645622" y="4659357"/>
                </a:cubicBezTo>
                <a:cubicBezTo>
                  <a:pt x="1626147" y="4659357"/>
                  <a:pt x="1609918" y="4643128"/>
                  <a:pt x="1596934" y="4610671"/>
                </a:cubicBezTo>
                <a:cubicBezTo>
                  <a:pt x="1583952" y="4578213"/>
                  <a:pt x="1577460" y="4549000"/>
                  <a:pt x="1577460" y="4523033"/>
                </a:cubicBezTo>
                <a:cubicBezTo>
                  <a:pt x="1577460" y="4461364"/>
                  <a:pt x="1583952" y="4423225"/>
                  <a:pt x="1596934" y="4408618"/>
                </a:cubicBezTo>
                <a:cubicBezTo>
                  <a:pt x="1609918" y="4394013"/>
                  <a:pt x="1622901" y="4378595"/>
                  <a:pt x="1635884" y="4362366"/>
                </a:cubicBezTo>
                <a:close/>
                <a:moveTo>
                  <a:pt x="253171" y="4230910"/>
                </a:moveTo>
                <a:cubicBezTo>
                  <a:pt x="249925" y="4234156"/>
                  <a:pt x="248302" y="4237402"/>
                  <a:pt x="248302" y="4240648"/>
                </a:cubicBezTo>
                <a:cubicBezTo>
                  <a:pt x="248302" y="4240648"/>
                  <a:pt x="249925" y="4242271"/>
                  <a:pt x="253171" y="4245517"/>
                </a:cubicBezTo>
                <a:cubicBezTo>
                  <a:pt x="253171" y="4245517"/>
                  <a:pt x="254794" y="4243894"/>
                  <a:pt x="258040" y="4240648"/>
                </a:cubicBezTo>
                <a:lnTo>
                  <a:pt x="258040" y="4318547"/>
                </a:lnTo>
                <a:cubicBezTo>
                  <a:pt x="241810" y="4318547"/>
                  <a:pt x="232074" y="4324227"/>
                  <a:pt x="228828" y="4335588"/>
                </a:cubicBezTo>
                <a:cubicBezTo>
                  <a:pt x="225582" y="4346948"/>
                  <a:pt x="219090" y="4360743"/>
                  <a:pt x="209352" y="4376972"/>
                </a:cubicBezTo>
                <a:cubicBezTo>
                  <a:pt x="199616" y="4393201"/>
                  <a:pt x="181763" y="4409430"/>
                  <a:pt x="155797" y="4425659"/>
                </a:cubicBezTo>
                <a:cubicBezTo>
                  <a:pt x="129830" y="4441888"/>
                  <a:pt x="89259" y="4454872"/>
                  <a:pt x="34079" y="4464608"/>
                </a:cubicBezTo>
                <a:cubicBezTo>
                  <a:pt x="34079" y="4458118"/>
                  <a:pt x="31646" y="4453249"/>
                  <a:pt x="26777" y="4450003"/>
                </a:cubicBezTo>
                <a:cubicBezTo>
                  <a:pt x="21908" y="4446757"/>
                  <a:pt x="19473" y="4441888"/>
                  <a:pt x="19473" y="4435396"/>
                </a:cubicBezTo>
                <a:cubicBezTo>
                  <a:pt x="19473" y="4425659"/>
                  <a:pt x="25965" y="4414299"/>
                  <a:pt x="38948" y="4401316"/>
                </a:cubicBezTo>
                <a:cubicBezTo>
                  <a:pt x="51931" y="4388332"/>
                  <a:pt x="66537" y="4376160"/>
                  <a:pt x="82767" y="4364800"/>
                </a:cubicBezTo>
                <a:cubicBezTo>
                  <a:pt x="98995" y="4353440"/>
                  <a:pt x="113602" y="4341269"/>
                  <a:pt x="126584" y="4328285"/>
                </a:cubicBezTo>
                <a:cubicBezTo>
                  <a:pt x="139568" y="4315301"/>
                  <a:pt x="146060" y="4302319"/>
                  <a:pt x="146060" y="4289335"/>
                </a:cubicBezTo>
                <a:lnTo>
                  <a:pt x="170403" y="4289335"/>
                </a:lnTo>
                <a:cubicBezTo>
                  <a:pt x="170403" y="4286089"/>
                  <a:pt x="169592" y="4284466"/>
                  <a:pt x="167969" y="4284466"/>
                </a:cubicBezTo>
                <a:cubicBezTo>
                  <a:pt x="166346" y="4284466"/>
                  <a:pt x="165535" y="4282844"/>
                  <a:pt x="165535" y="4279598"/>
                </a:cubicBezTo>
                <a:cubicBezTo>
                  <a:pt x="165535" y="4273106"/>
                  <a:pt x="171215" y="4266614"/>
                  <a:pt x="182574" y="4260123"/>
                </a:cubicBezTo>
                <a:cubicBezTo>
                  <a:pt x="193935" y="4253631"/>
                  <a:pt x="217467" y="4243894"/>
                  <a:pt x="253171" y="4230910"/>
                </a:cubicBezTo>
                <a:close/>
                <a:moveTo>
                  <a:pt x="2288291" y="4055638"/>
                </a:moveTo>
                <a:lnTo>
                  <a:pt x="2346715" y="4055638"/>
                </a:lnTo>
                <a:cubicBezTo>
                  <a:pt x="2346715" y="4062130"/>
                  <a:pt x="2349150" y="4069433"/>
                  <a:pt x="2354018" y="4077547"/>
                </a:cubicBezTo>
                <a:cubicBezTo>
                  <a:pt x="2358887" y="4085662"/>
                  <a:pt x="2361322" y="4097834"/>
                  <a:pt x="2361322" y="4114062"/>
                </a:cubicBezTo>
                <a:cubicBezTo>
                  <a:pt x="2348338" y="4120554"/>
                  <a:pt x="2337790" y="4127858"/>
                  <a:pt x="2329675" y="4135971"/>
                </a:cubicBezTo>
                <a:cubicBezTo>
                  <a:pt x="2321560" y="4144086"/>
                  <a:pt x="2314257" y="4151390"/>
                  <a:pt x="2307766" y="4157881"/>
                </a:cubicBezTo>
                <a:cubicBezTo>
                  <a:pt x="2301274" y="4151390"/>
                  <a:pt x="2291537" y="4146521"/>
                  <a:pt x="2278554" y="4143275"/>
                </a:cubicBezTo>
                <a:cubicBezTo>
                  <a:pt x="2265570" y="4140029"/>
                  <a:pt x="2259078" y="4130292"/>
                  <a:pt x="2259078" y="4114062"/>
                </a:cubicBezTo>
                <a:cubicBezTo>
                  <a:pt x="2259078" y="4101080"/>
                  <a:pt x="2262324" y="4089719"/>
                  <a:pt x="2268816" y="4079981"/>
                </a:cubicBezTo>
                <a:cubicBezTo>
                  <a:pt x="2275308" y="4070245"/>
                  <a:pt x="2281800" y="4062130"/>
                  <a:pt x="2288291" y="4055638"/>
                </a:cubicBezTo>
                <a:close/>
                <a:moveTo>
                  <a:pt x="301859" y="3963131"/>
                </a:moveTo>
                <a:cubicBezTo>
                  <a:pt x="327825" y="3963131"/>
                  <a:pt x="343244" y="3972057"/>
                  <a:pt x="348113" y="3989909"/>
                </a:cubicBezTo>
                <a:cubicBezTo>
                  <a:pt x="352980" y="4007762"/>
                  <a:pt x="355415" y="4026425"/>
                  <a:pt x="355415" y="4045899"/>
                </a:cubicBezTo>
                <a:cubicBezTo>
                  <a:pt x="355415" y="4052391"/>
                  <a:pt x="346490" y="4071055"/>
                  <a:pt x="328637" y="4101890"/>
                </a:cubicBezTo>
                <a:cubicBezTo>
                  <a:pt x="310785" y="4132725"/>
                  <a:pt x="293744" y="4148142"/>
                  <a:pt x="277516" y="4148142"/>
                </a:cubicBezTo>
                <a:lnTo>
                  <a:pt x="258041" y="4148142"/>
                </a:lnTo>
                <a:cubicBezTo>
                  <a:pt x="254795" y="4161126"/>
                  <a:pt x="249926" y="4167617"/>
                  <a:pt x="243435" y="4167617"/>
                </a:cubicBezTo>
                <a:cubicBezTo>
                  <a:pt x="223960" y="4167617"/>
                  <a:pt x="212599" y="4170863"/>
                  <a:pt x="209353" y="4177355"/>
                </a:cubicBezTo>
                <a:cubicBezTo>
                  <a:pt x="206108" y="4183847"/>
                  <a:pt x="201240" y="4191150"/>
                  <a:pt x="194748" y="4199264"/>
                </a:cubicBezTo>
                <a:cubicBezTo>
                  <a:pt x="188256" y="4207378"/>
                  <a:pt x="175274" y="4217116"/>
                  <a:pt x="155798" y="4228476"/>
                </a:cubicBezTo>
                <a:cubicBezTo>
                  <a:pt x="136323" y="4239837"/>
                  <a:pt x="102242" y="4250386"/>
                  <a:pt x="53556" y="4260123"/>
                </a:cubicBezTo>
                <a:cubicBezTo>
                  <a:pt x="53556" y="4253631"/>
                  <a:pt x="44629" y="4247140"/>
                  <a:pt x="26778" y="4240648"/>
                </a:cubicBezTo>
                <a:cubicBezTo>
                  <a:pt x="8925" y="4234156"/>
                  <a:pt x="0" y="4217928"/>
                  <a:pt x="0" y="4191961"/>
                </a:cubicBezTo>
                <a:cubicBezTo>
                  <a:pt x="0" y="4178978"/>
                  <a:pt x="19474" y="4152200"/>
                  <a:pt x="58425" y="4111627"/>
                </a:cubicBezTo>
                <a:cubicBezTo>
                  <a:pt x="97373" y="4071055"/>
                  <a:pt x="136323" y="4031293"/>
                  <a:pt x="175274" y="3992343"/>
                </a:cubicBezTo>
                <a:lnTo>
                  <a:pt x="214222" y="3992343"/>
                </a:lnTo>
                <a:cubicBezTo>
                  <a:pt x="214222" y="3979361"/>
                  <a:pt x="223960" y="3971246"/>
                  <a:pt x="243435" y="3968000"/>
                </a:cubicBezTo>
                <a:cubicBezTo>
                  <a:pt x="262909" y="3964754"/>
                  <a:pt x="282385" y="3963131"/>
                  <a:pt x="301859" y="3963131"/>
                </a:cubicBezTo>
                <a:close/>
                <a:moveTo>
                  <a:pt x="2298028" y="3812202"/>
                </a:moveTo>
                <a:cubicBezTo>
                  <a:pt x="2314257" y="3818694"/>
                  <a:pt x="2323995" y="3825186"/>
                  <a:pt x="2327241" y="3831678"/>
                </a:cubicBezTo>
                <a:cubicBezTo>
                  <a:pt x="2327241" y="3851152"/>
                  <a:pt x="2332921" y="3868192"/>
                  <a:pt x="2344281" y="3882799"/>
                </a:cubicBezTo>
                <a:cubicBezTo>
                  <a:pt x="2355641" y="3897404"/>
                  <a:pt x="2364568" y="3914446"/>
                  <a:pt x="2371058" y="3933920"/>
                </a:cubicBezTo>
                <a:cubicBezTo>
                  <a:pt x="2367814" y="3933920"/>
                  <a:pt x="2364568" y="3937977"/>
                  <a:pt x="2361322" y="3946092"/>
                </a:cubicBezTo>
                <a:cubicBezTo>
                  <a:pt x="2358076" y="3954207"/>
                  <a:pt x="2353207" y="3963944"/>
                  <a:pt x="2346715" y="3975305"/>
                </a:cubicBezTo>
                <a:cubicBezTo>
                  <a:pt x="2340223" y="3986664"/>
                  <a:pt x="2329675" y="3996402"/>
                  <a:pt x="2315068" y="4004517"/>
                </a:cubicBezTo>
                <a:cubicBezTo>
                  <a:pt x="2300463" y="4012632"/>
                  <a:pt x="2281800" y="4016688"/>
                  <a:pt x="2259078" y="4016688"/>
                </a:cubicBezTo>
                <a:cubicBezTo>
                  <a:pt x="2259078" y="4010197"/>
                  <a:pt x="2255021" y="4002082"/>
                  <a:pt x="2246907" y="3992345"/>
                </a:cubicBezTo>
                <a:cubicBezTo>
                  <a:pt x="2238792" y="3982608"/>
                  <a:pt x="2234735" y="3969624"/>
                  <a:pt x="2234735" y="3953396"/>
                </a:cubicBezTo>
                <a:lnTo>
                  <a:pt x="2234735" y="3880364"/>
                </a:lnTo>
                <a:cubicBezTo>
                  <a:pt x="2241227" y="3880364"/>
                  <a:pt x="2244473" y="3875496"/>
                  <a:pt x="2244473" y="3865758"/>
                </a:cubicBezTo>
                <a:cubicBezTo>
                  <a:pt x="2244473" y="3862513"/>
                  <a:pt x="2243661" y="3859267"/>
                  <a:pt x="2242038" y="3856021"/>
                </a:cubicBezTo>
                <a:cubicBezTo>
                  <a:pt x="2240415" y="3852775"/>
                  <a:pt x="2239604" y="3849529"/>
                  <a:pt x="2239604" y="3846283"/>
                </a:cubicBezTo>
                <a:cubicBezTo>
                  <a:pt x="2239604" y="3839791"/>
                  <a:pt x="2249342" y="3834112"/>
                  <a:pt x="2268816" y="3829243"/>
                </a:cubicBezTo>
                <a:cubicBezTo>
                  <a:pt x="2288291" y="3824374"/>
                  <a:pt x="2298028" y="3818694"/>
                  <a:pt x="2298028" y="3812202"/>
                </a:cubicBezTo>
                <a:close/>
                <a:moveTo>
                  <a:pt x="991495" y="3003548"/>
                </a:moveTo>
                <a:lnTo>
                  <a:pt x="993214" y="3003995"/>
                </a:lnTo>
                <a:lnTo>
                  <a:pt x="988345" y="3003995"/>
                </a:lnTo>
                <a:close/>
                <a:moveTo>
                  <a:pt x="3062413" y="0"/>
                </a:moveTo>
                <a:lnTo>
                  <a:pt x="3101363" y="0"/>
                </a:lnTo>
                <a:cubicBezTo>
                  <a:pt x="3137067" y="0"/>
                  <a:pt x="3165468" y="10549"/>
                  <a:pt x="3186566" y="31647"/>
                </a:cubicBezTo>
                <a:cubicBezTo>
                  <a:pt x="3207663" y="52744"/>
                  <a:pt x="3223893" y="78710"/>
                  <a:pt x="3235252" y="109546"/>
                </a:cubicBezTo>
                <a:cubicBezTo>
                  <a:pt x="3246613" y="140381"/>
                  <a:pt x="3256351" y="172839"/>
                  <a:pt x="3264465" y="206920"/>
                </a:cubicBezTo>
                <a:cubicBezTo>
                  <a:pt x="3272579" y="241001"/>
                  <a:pt x="3281506" y="271025"/>
                  <a:pt x="3291244" y="296991"/>
                </a:cubicBezTo>
                <a:cubicBezTo>
                  <a:pt x="3278260" y="303483"/>
                  <a:pt x="3270956" y="313221"/>
                  <a:pt x="3269333" y="326204"/>
                </a:cubicBezTo>
                <a:cubicBezTo>
                  <a:pt x="3267710" y="339187"/>
                  <a:pt x="3260408" y="352170"/>
                  <a:pt x="3247425" y="365154"/>
                </a:cubicBezTo>
                <a:cubicBezTo>
                  <a:pt x="3250670" y="365154"/>
                  <a:pt x="3252293" y="368400"/>
                  <a:pt x="3252293" y="374890"/>
                </a:cubicBezTo>
                <a:cubicBezTo>
                  <a:pt x="3252293" y="381382"/>
                  <a:pt x="3244179" y="391120"/>
                  <a:pt x="3227950" y="404104"/>
                </a:cubicBezTo>
                <a:cubicBezTo>
                  <a:pt x="3211720" y="417086"/>
                  <a:pt x="3193057" y="432504"/>
                  <a:pt x="3171960" y="450356"/>
                </a:cubicBezTo>
                <a:cubicBezTo>
                  <a:pt x="3150861" y="468207"/>
                  <a:pt x="3131387" y="488495"/>
                  <a:pt x="3113536" y="511215"/>
                </a:cubicBezTo>
                <a:cubicBezTo>
                  <a:pt x="3095683" y="533935"/>
                  <a:pt x="3085135" y="559902"/>
                  <a:pt x="3081889" y="589114"/>
                </a:cubicBezTo>
                <a:cubicBezTo>
                  <a:pt x="3085135" y="589114"/>
                  <a:pt x="3086758" y="590737"/>
                  <a:pt x="3086758" y="593983"/>
                </a:cubicBezTo>
                <a:cubicBezTo>
                  <a:pt x="3086758" y="600475"/>
                  <a:pt x="3081077" y="611024"/>
                  <a:pt x="3069717" y="625629"/>
                </a:cubicBezTo>
                <a:cubicBezTo>
                  <a:pt x="3058357" y="640236"/>
                  <a:pt x="3031579" y="668637"/>
                  <a:pt x="2989383" y="710832"/>
                </a:cubicBezTo>
                <a:cubicBezTo>
                  <a:pt x="2989383" y="717323"/>
                  <a:pt x="2977211" y="731930"/>
                  <a:pt x="2952868" y="754651"/>
                </a:cubicBezTo>
                <a:cubicBezTo>
                  <a:pt x="2928524" y="777371"/>
                  <a:pt x="2916353" y="798469"/>
                  <a:pt x="2916353" y="817944"/>
                </a:cubicBezTo>
                <a:cubicBezTo>
                  <a:pt x="2916353" y="840664"/>
                  <a:pt x="2935828" y="859327"/>
                  <a:pt x="2974778" y="873934"/>
                </a:cubicBezTo>
                <a:cubicBezTo>
                  <a:pt x="3013727" y="888540"/>
                  <a:pt x="3047808" y="895843"/>
                  <a:pt x="3077020" y="895843"/>
                </a:cubicBezTo>
                <a:lnTo>
                  <a:pt x="3115970" y="895843"/>
                </a:lnTo>
                <a:cubicBezTo>
                  <a:pt x="3119216" y="895843"/>
                  <a:pt x="3128953" y="899089"/>
                  <a:pt x="3145182" y="905581"/>
                </a:cubicBezTo>
                <a:cubicBezTo>
                  <a:pt x="3161411" y="912073"/>
                  <a:pt x="3169526" y="918563"/>
                  <a:pt x="3169526" y="925055"/>
                </a:cubicBezTo>
                <a:lnTo>
                  <a:pt x="3203607" y="929924"/>
                </a:lnTo>
                <a:cubicBezTo>
                  <a:pt x="3229573" y="933170"/>
                  <a:pt x="3256351" y="938851"/>
                  <a:pt x="3283940" y="946964"/>
                </a:cubicBezTo>
                <a:cubicBezTo>
                  <a:pt x="3311529" y="955079"/>
                  <a:pt x="3338307" y="962382"/>
                  <a:pt x="3364274" y="968874"/>
                </a:cubicBezTo>
                <a:cubicBezTo>
                  <a:pt x="3364274" y="985103"/>
                  <a:pt x="3365897" y="993218"/>
                  <a:pt x="3369142" y="993218"/>
                </a:cubicBezTo>
                <a:cubicBezTo>
                  <a:pt x="3404847" y="993218"/>
                  <a:pt x="3429190" y="1010258"/>
                  <a:pt x="3442172" y="1044339"/>
                </a:cubicBezTo>
                <a:cubicBezTo>
                  <a:pt x="3455156" y="1078420"/>
                  <a:pt x="3466516" y="1114935"/>
                  <a:pt x="3476254" y="1153884"/>
                </a:cubicBezTo>
                <a:cubicBezTo>
                  <a:pt x="3485991" y="1192834"/>
                  <a:pt x="3499785" y="1229350"/>
                  <a:pt x="3517638" y="1263431"/>
                </a:cubicBezTo>
                <a:cubicBezTo>
                  <a:pt x="3535490" y="1297512"/>
                  <a:pt x="3567136" y="1314552"/>
                  <a:pt x="3612577" y="1314552"/>
                </a:cubicBezTo>
                <a:lnTo>
                  <a:pt x="3729426" y="1314552"/>
                </a:lnTo>
                <a:cubicBezTo>
                  <a:pt x="3735918" y="1314552"/>
                  <a:pt x="3739975" y="1315363"/>
                  <a:pt x="3741598" y="1316986"/>
                </a:cubicBezTo>
                <a:cubicBezTo>
                  <a:pt x="3743221" y="1318609"/>
                  <a:pt x="3745656" y="1319421"/>
                  <a:pt x="3748902" y="1319421"/>
                </a:cubicBezTo>
                <a:cubicBezTo>
                  <a:pt x="3745656" y="1319421"/>
                  <a:pt x="3744033" y="1321044"/>
                  <a:pt x="3744033" y="1324290"/>
                </a:cubicBezTo>
                <a:cubicBezTo>
                  <a:pt x="3753771" y="1324290"/>
                  <a:pt x="3782171" y="1308872"/>
                  <a:pt x="3829235" y="1278036"/>
                </a:cubicBezTo>
                <a:cubicBezTo>
                  <a:pt x="3876299" y="1247201"/>
                  <a:pt x="3935535" y="1231784"/>
                  <a:pt x="4006943" y="1231784"/>
                </a:cubicBezTo>
                <a:cubicBezTo>
                  <a:pt x="4019925" y="1231784"/>
                  <a:pt x="4038590" y="1237465"/>
                  <a:pt x="4062933" y="1248824"/>
                </a:cubicBezTo>
                <a:cubicBezTo>
                  <a:pt x="4087276" y="1260185"/>
                  <a:pt x="4099449" y="1278848"/>
                  <a:pt x="4099449" y="1304814"/>
                </a:cubicBezTo>
                <a:cubicBezTo>
                  <a:pt x="4099449" y="1311306"/>
                  <a:pt x="4093768" y="1325101"/>
                  <a:pt x="4082407" y="1346199"/>
                </a:cubicBezTo>
                <a:cubicBezTo>
                  <a:pt x="4071048" y="1367296"/>
                  <a:pt x="4057253" y="1382714"/>
                  <a:pt x="4041024" y="1392451"/>
                </a:cubicBezTo>
                <a:cubicBezTo>
                  <a:pt x="4028040" y="1398943"/>
                  <a:pt x="4011000" y="1403000"/>
                  <a:pt x="3989902" y="1404623"/>
                </a:cubicBezTo>
                <a:cubicBezTo>
                  <a:pt x="3968804" y="1406246"/>
                  <a:pt x="3958256" y="1410304"/>
                  <a:pt x="3958256" y="1416795"/>
                </a:cubicBezTo>
                <a:cubicBezTo>
                  <a:pt x="3912814" y="1439516"/>
                  <a:pt x="3872241" y="1467105"/>
                  <a:pt x="3836538" y="1499564"/>
                </a:cubicBezTo>
                <a:cubicBezTo>
                  <a:pt x="3807326" y="1525530"/>
                  <a:pt x="3780548" y="1558800"/>
                  <a:pt x="3756204" y="1599371"/>
                </a:cubicBezTo>
                <a:cubicBezTo>
                  <a:pt x="3731860" y="1639944"/>
                  <a:pt x="3719689" y="1684575"/>
                  <a:pt x="3719689" y="1733262"/>
                </a:cubicBezTo>
                <a:cubicBezTo>
                  <a:pt x="3719689" y="1736508"/>
                  <a:pt x="3722124" y="1741376"/>
                  <a:pt x="3726992" y="1747868"/>
                </a:cubicBezTo>
                <a:cubicBezTo>
                  <a:pt x="3731860" y="1754359"/>
                  <a:pt x="3734295" y="1764097"/>
                  <a:pt x="3734295" y="1777081"/>
                </a:cubicBezTo>
                <a:cubicBezTo>
                  <a:pt x="3744033" y="1803047"/>
                  <a:pt x="3752959" y="1819275"/>
                  <a:pt x="3761073" y="1825767"/>
                </a:cubicBezTo>
                <a:cubicBezTo>
                  <a:pt x="3769188" y="1832259"/>
                  <a:pt x="3776491" y="1837940"/>
                  <a:pt x="3782983" y="1842807"/>
                </a:cubicBezTo>
                <a:cubicBezTo>
                  <a:pt x="3789473" y="1847676"/>
                  <a:pt x="3796777" y="1855791"/>
                  <a:pt x="3804892" y="1867152"/>
                </a:cubicBezTo>
                <a:cubicBezTo>
                  <a:pt x="3813005" y="1878511"/>
                  <a:pt x="3821932" y="1900420"/>
                  <a:pt x="3831669" y="1932878"/>
                </a:cubicBezTo>
                <a:cubicBezTo>
                  <a:pt x="3831669" y="1945862"/>
                  <a:pt x="3833292" y="1952354"/>
                  <a:pt x="3836538" y="1952354"/>
                </a:cubicBezTo>
                <a:cubicBezTo>
                  <a:pt x="3839784" y="1952354"/>
                  <a:pt x="3843029" y="1951543"/>
                  <a:pt x="3846275" y="1949920"/>
                </a:cubicBezTo>
                <a:cubicBezTo>
                  <a:pt x="3849521" y="1948297"/>
                  <a:pt x="3854390" y="1947485"/>
                  <a:pt x="3860882" y="1947485"/>
                </a:cubicBezTo>
                <a:cubicBezTo>
                  <a:pt x="3867374" y="1947485"/>
                  <a:pt x="3875487" y="1953166"/>
                  <a:pt x="3885225" y="1964525"/>
                </a:cubicBezTo>
                <a:cubicBezTo>
                  <a:pt x="3894963" y="1975886"/>
                  <a:pt x="3905511" y="1988058"/>
                  <a:pt x="3916872" y="2001041"/>
                </a:cubicBezTo>
                <a:cubicBezTo>
                  <a:pt x="3928233" y="2014024"/>
                  <a:pt x="3940404" y="2026196"/>
                  <a:pt x="3953387" y="2037556"/>
                </a:cubicBezTo>
                <a:cubicBezTo>
                  <a:pt x="3966370" y="2048916"/>
                  <a:pt x="3979354" y="2054596"/>
                  <a:pt x="3992336" y="2054596"/>
                </a:cubicBezTo>
                <a:lnTo>
                  <a:pt x="3982600" y="2054596"/>
                </a:lnTo>
                <a:cubicBezTo>
                  <a:pt x="3982600" y="2061088"/>
                  <a:pt x="3999640" y="2070014"/>
                  <a:pt x="4033721" y="2081374"/>
                </a:cubicBezTo>
                <a:cubicBezTo>
                  <a:pt x="4067802" y="2092735"/>
                  <a:pt x="4088088" y="2103284"/>
                  <a:pt x="4094580" y="2113021"/>
                </a:cubicBezTo>
                <a:lnTo>
                  <a:pt x="4128661" y="2113021"/>
                </a:lnTo>
                <a:cubicBezTo>
                  <a:pt x="4128661" y="2119513"/>
                  <a:pt x="4130284" y="2122759"/>
                  <a:pt x="4133530" y="2122759"/>
                </a:cubicBezTo>
                <a:cubicBezTo>
                  <a:pt x="4133530" y="2122759"/>
                  <a:pt x="4136774" y="2121136"/>
                  <a:pt x="4143266" y="2117890"/>
                </a:cubicBezTo>
                <a:cubicBezTo>
                  <a:pt x="4156250" y="2121136"/>
                  <a:pt x="4169233" y="2126004"/>
                  <a:pt x="4182216" y="2132496"/>
                </a:cubicBezTo>
                <a:cubicBezTo>
                  <a:pt x="4191953" y="2138987"/>
                  <a:pt x="4201691" y="2143856"/>
                  <a:pt x="4211429" y="2147102"/>
                </a:cubicBezTo>
                <a:cubicBezTo>
                  <a:pt x="4221165" y="2150348"/>
                  <a:pt x="4226034" y="2153594"/>
                  <a:pt x="4226034" y="2156840"/>
                </a:cubicBezTo>
                <a:cubicBezTo>
                  <a:pt x="4232526" y="2156840"/>
                  <a:pt x="4236584" y="2156028"/>
                  <a:pt x="4238207" y="2154405"/>
                </a:cubicBezTo>
                <a:cubicBezTo>
                  <a:pt x="4239830" y="2152782"/>
                  <a:pt x="4242264" y="2151971"/>
                  <a:pt x="4245510" y="2151971"/>
                </a:cubicBezTo>
                <a:cubicBezTo>
                  <a:pt x="4255247" y="2151971"/>
                  <a:pt x="4277968" y="2168199"/>
                  <a:pt x="4313671" y="2200657"/>
                </a:cubicBezTo>
                <a:cubicBezTo>
                  <a:pt x="4349375" y="2233116"/>
                  <a:pt x="4378587" y="2259082"/>
                  <a:pt x="4401308" y="2278558"/>
                </a:cubicBezTo>
                <a:lnTo>
                  <a:pt x="4479208" y="2278558"/>
                </a:lnTo>
                <a:cubicBezTo>
                  <a:pt x="4482460" y="2278558"/>
                  <a:pt x="4484887" y="2279369"/>
                  <a:pt x="4486510" y="2280992"/>
                </a:cubicBezTo>
                <a:cubicBezTo>
                  <a:pt x="4488133" y="2282615"/>
                  <a:pt x="4490567" y="2283426"/>
                  <a:pt x="4493813" y="2283426"/>
                </a:cubicBezTo>
                <a:cubicBezTo>
                  <a:pt x="4500305" y="2283426"/>
                  <a:pt x="4502740" y="2280992"/>
                  <a:pt x="4501117" y="2276123"/>
                </a:cubicBezTo>
                <a:cubicBezTo>
                  <a:pt x="4499494" y="2271254"/>
                  <a:pt x="4505174" y="2268820"/>
                  <a:pt x="4518157" y="2268820"/>
                </a:cubicBezTo>
                <a:lnTo>
                  <a:pt x="4513288" y="2268820"/>
                </a:lnTo>
                <a:cubicBezTo>
                  <a:pt x="4513288" y="2265574"/>
                  <a:pt x="4523837" y="2262328"/>
                  <a:pt x="4544935" y="2259082"/>
                </a:cubicBezTo>
                <a:cubicBezTo>
                  <a:pt x="4566033" y="2255837"/>
                  <a:pt x="4576581" y="2250968"/>
                  <a:pt x="4576581" y="2244476"/>
                </a:cubicBezTo>
                <a:lnTo>
                  <a:pt x="4610662" y="2244476"/>
                </a:lnTo>
                <a:cubicBezTo>
                  <a:pt x="4617154" y="2244476"/>
                  <a:pt x="4621212" y="2243665"/>
                  <a:pt x="4622835" y="2242042"/>
                </a:cubicBezTo>
                <a:cubicBezTo>
                  <a:pt x="4624458" y="2240419"/>
                  <a:pt x="4626891" y="2239608"/>
                  <a:pt x="4630137" y="2239608"/>
                </a:cubicBezTo>
                <a:cubicBezTo>
                  <a:pt x="4633383" y="2239608"/>
                  <a:pt x="4635006" y="2242853"/>
                  <a:pt x="4635006" y="2249345"/>
                </a:cubicBezTo>
                <a:cubicBezTo>
                  <a:pt x="4641498" y="2249345"/>
                  <a:pt x="4646366" y="2248534"/>
                  <a:pt x="4649612" y="2246911"/>
                </a:cubicBezTo>
                <a:cubicBezTo>
                  <a:pt x="4652858" y="2245288"/>
                  <a:pt x="4657726" y="2244476"/>
                  <a:pt x="4664218" y="2244476"/>
                </a:cubicBezTo>
                <a:cubicBezTo>
                  <a:pt x="4677202" y="2244476"/>
                  <a:pt x="4686127" y="2246099"/>
                  <a:pt x="4690996" y="2249345"/>
                </a:cubicBezTo>
                <a:cubicBezTo>
                  <a:pt x="4695865" y="2252591"/>
                  <a:pt x="4700734" y="2256649"/>
                  <a:pt x="4705602" y="2261516"/>
                </a:cubicBezTo>
                <a:cubicBezTo>
                  <a:pt x="4710471" y="2266385"/>
                  <a:pt x="4716962" y="2272877"/>
                  <a:pt x="4725077" y="2280992"/>
                </a:cubicBezTo>
                <a:cubicBezTo>
                  <a:pt x="4733191" y="2289106"/>
                  <a:pt x="4746986" y="2298032"/>
                  <a:pt x="4766461" y="2307770"/>
                </a:cubicBezTo>
                <a:lnTo>
                  <a:pt x="4766461" y="2327244"/>
                </a:lnTo>
                <a:cubicBezTo>
                  <a:pt x="4776198" y="2327244"/>
                  <a:pt x="4783501" y="2334548"/>
                  <a:pt x="4788369" y="2349153"/>
                </a:cubicBezTo>
                <a:cubicBezTo>
                  <a:pt x="4793238" y="2363760"/>
                  <a:pt x="4795672" y="2379177"/>
                  <a:pt x="4795672" y="2395407"/>
                </a:cubicBezTo>
                <a:cubicBezTo>
                  <a:pt x="4798918" y="2405144"/>
                  <a:pt x="4800541" y="2414881"/>
                  <a:pt x="4800541" y="2424619"/>
                </a:cubicBezTo>
                <a:cubicBezTo>
                  <a:pt x="4800541" y="2434357"/>
                  <a:pt x="4802164" y="2445716"/>
                  <a:pt x="4805410" y="2458700"/>
                </a:cubicBezTo>
                <a:cubicBezTo>
                  <a:pt x="4795672" y="2458700"/>
                  <a:pt x="4787558" y="2462757"/>
                  <a:pt x="4781067" y="2470871"/>
                </a:cubicBezTo>
                <a:cubicBezTo>
                  <a:pt x="4774575" y="2478986"/>
                  <a:pt x="4768901" y="2488724"/>
                  <a:pt x="4764027" y="2500083"/>
                </a:cubicBezTo>
                <a:cubicBezTo>
                  <a:pt x="4759158" y="2511444"/>
                  <a:pt x="4753478" y="2521182"/>
                  <a:pt x="4746986" y="2529295"/>
                </a:cubicBezTo>
                <a:cubicBezTo>
                  <a:pt x="4740494" y="2537410"/>
                  <a:pt x="4730756" y="2541468"/>
                  <a:pt x="4717774" y="2541468"/>
                </a:cubicBezTo>
                <a:cubicBezTo>
                  <a:pt x="4717774" y="2541468"/>
                  <a:pt x="4714528" y="2539845"/>
                  <a:pt x="4708043" y="2536599"/>
                </a:cubicBezTo>
                <a:cubicBezTo>
                  <a:pt x="4698299" y="2536599"/>
                  <a:pt x="4693430" y="2541468"/>
                  <a:pt x="4693430" y="2551206"/>
                </a:cubicBezTo>
                <a:cubicBezTo>
                  <a:pt x="4670710" y="2544714"/>
                  <a:pt x="4650424" y="2536599"/>
                  <a:pt x="4632571" y="2526861"/>
                </a:cubicBezTo>
                <a:cubicBezTo>
                  <a:pt x="4614720" y="2517124"/>
                  <a:pt x="4602548" y="2512256"/>
                  <a:pt x="4596056" y="2512256"/>
                </a:cubicBezTo>
                <a:lnTo>
                  <a:pt x="4576581" y="2512256"/>
                </a:lnTo>
                <a:cubicBezTo>
                  <a:pt x="4576581" y="2505764"/>
                  <a:pt x="4574958" y="2502518"/>
                  <a:pt x="4571712" y="2502518"/>
                </a:cubicBezTo>
                <a:lnTo>
                  <a:pt x="4552238" y="2502518"/>
                </a:lnTo>
                <a:cubicBezTo>
                  <a:pt x="4545746" y="2502518"/>
                  <a:pt x="4529517" y="2490347"/>
                  <a:pt x="4503551" y="2466002"/>
                </a:cubicBezTo>
                <a:cubicBezTo>
                  <a:pt x="4477585" y="2441659"/>
                  <a:pt x="4464607" y="2416504"/>
                  <a:pt x="4464607" y="2390538"/>
                </a:cubicBezTo>
                <a:lnTo>
                  <a:pt x="4449996" y="2375932"/>
                </a:lnTo>
                <a:cubicBezTo>
                  <a:pt x="4440258" y="2366194"/>
                  <a:pt x="4434577" y="2362948"/>
                  <a:pt x="4432954" y="2366194"/>
                </a:cubicBezTo>
                <a:cubicBezTo>
                  <a:pt x="4431331" y="2369440"/>
                  <a:pt x="4427274" y="2366194"/>
                  <a:pt x="4420783" y="2356456"/>
                </a:cubicBezTo>
                <a:lnTo>
                  <a:pt x="4372095" y="2356456"/>
                </a:lnTo>
                <a:cubicBezTo>
                  <a:pt x="4365604" y="2343474"/>
                  <a:pt x="4362359" y="2336982"/>
                  <a:pt x="4362359" y="2336982"/>
                </a:cubicBezTo>
                <a:cubicBezTo>
                  <a:pt x="4355867" y="2336982"/>
                  <a:pt x="4347752" y="2340228"/>
                  <a:pt x="4338014" y="2346719"/>
                </a:cubicBezTo>
                <a:cubicBezTo>
                  <a:pt x="4328278" y="2353211"/>
                  <a:pt x="4321786" y="2356456"/>
                  <a:pt x="4318540" y="2356456"/>
                </a:cubicBezTo>
                <a:cubicBezTo>
                  <a:pt x="4315294" y="2356456"/>
                  <a:pt x="4312048" y="2355645"/>
                  <a:pt x="4308802" y="2354022"/>
                </a:cubicBezTo>
                <a:cubicBezTo>
                  <a:pt x="4305557" y="2352399"/>
                  <a:pt x="4302311" y="2351588"/>
                  <a:pt x="4299065" y="2351588"/>
                </a:cubicBezTo>
                <a:cubicBezTo>
                  <a:pt x="4292574" y="2351588"/>
                  <a:pt x="4289328" y="2354834"/>
                  <a:pt x="4289328" y="2361325"/>
                </a:cubicBezTo>
                <a:lnTo>
                  <a:pt x="4274722" y="2361325"/>
                </a:lnTo>
                <a:cubicBezTo>
                  <a:pt x="4274722" y="2364571"/>
                  <a:pt x="4262550" y="2367817"/>
                  <a:pt x="4238207" y="2371063"/>
                </a:cubicBezTo>
                <a:cubicBezTo>
                  <a:pt x="4213863" y="2374309"/>
                  <a:pt x="4201691" y="2379177"/>
                  <a:pt x="4201691" y="2385669"/>
                </a:cubicBezTo>
                <a:lnTo>
                  <a:pt x="4206560" y="2390538"/>
                </a:lnTo>
                <a:lnTo>
                  <a:pt x="4118923" y="2390538"/>
                </a:lnTo>
                <a:cubicBezTo>
                  <a:pt x="4118923" y="2400275"/>
                  <a:pt x="4114054" y="2405144"/>
                  <a:pt x="4104317" y="2405144"/>
                </a:cubicBezTo>
                <a:cubicBezTo>
                  <a:pt x="4101072" y="2405144"/>
                  <a:pt x="4097826" y="2404333"/>
                  <a:pt x="4094580" y="2402710"/>
                </a:cubicBezTo>
                <a:cubicBezTo>
                  <a:pt x="4091334" y="2401087"/>
                  <a:pt x="4088088" y="2400275"/>
                  <a:pt x="4084842" y="2400275"/>
                </a:cubicBezTo>
                <a:cubicBezTo>
                  <a:pt x="4084842" y="2406766"/>
                  <a:pt x="4081596" y="2410824"/>
                  <a:pt x="4075105" y="2412447"/>
                </a:cubicBezTo>
                <a:cubicBezTo>
                  <a:pt x="4068613" y="2414069"/>
                  <a:pt x="4061310" y="2414881"/>
                  <a:pt x="4053195" y="2414881"/>
                </a:cubicBezTo>
                <a:cubicBezTo>
                  <a:pt x="4045081" y="2414881"/>
                  <a:pt x="4036155" y="2418127"/>
                  <a:pt x="4026417" y="2424619"/>
                </a:cubicBezTo>
                <a:cubicBezTo>
                  <a:pt x="4016681" y="2431111"/>
                  <a:pt x="4006943" y="2442470"/>
                  <a:pt x="3997205" y="2458700"/>
                </a:cubicBezTo>
                <a:cubicBezTo>
                  <a:pt x="3987468" y="2458700"/>
                  <a:pt x="3976108" y="2468437"/>
                  <a:pt x="3963124" y="2487912"/>
                </a:cubicBezTo>
                <a:cubicBezTo>
                  <a:pt x="3950141" y="2507387"/>
                  <a:pt x="3938781" y="2517124"/>
                  <a:pt x="3929043" y="2517124"/>
                </a:cubicBezTo>
                <a:lnTo>
                  <a:pt x="3924175" y="2512256"/>
                </a:lnTo>
                <a:lnTo>
                  <a:pt x="3924175" y="2541468"/>
                </a:lnTo>
                <a:cubicBezTo>
                  <a:pt x="3914437" y="2541468"/>
                  <a:pt x="3911191" y="2543902"/>
                  <a:pt x="3914437" y="2548771"/>
                </a:cubicBezTo>
                <a:cubicBezTo>
                  <a:pt x="3917683" y="2553639"/>
                  <a:pt x="3914437" y="2559319"/>
                  <a:pt x="3904699" y="2565811"/>
                </a:cubicBezTo>
                <a:cubicBezTo>
                  <a:pt x="3898209" y="2565811"/>
                  <a:pt x="3893340" y="2573114"/>
                  <a:pt x="3890094" y="2587720"/>
                </a:cubicBezTo>
                <a:cubicBezTo>
                  <a:pt x="3886848" y="2602327"/>
                  <a:pt x="3883602" y="2618555"/>
                  <a:pt x="3880356" y="2636408"/>
                </a:cubicBezTo>
                <a:cubicBezTo>
                  <a:pt x="3877110" y="2654259"/>
                  <a:pt x="3873053" y="2669678"/>
                  <a:pt x="3868185" y="2682660"/>
                </a:cubicBezTo>
                <a:cubicBezTo>
                  <a:pt x="3863316" y="2695644"/>
                  <a:pt x="3857636" y="2702136"/>
                  <a:pt x="3851144" y="2702136"/>
                </a:cubicBezTo>
                <a:lnTo>
                  <a:pt x="3851144" y="2745953"/>
                </a:lnTo>
                <a:cubicBezTo>
                  <a:pt x="3851144" y="2742708"/>
                  <a:pt x="3847898" y="2758126"/>
                  <a:pt x="3841407" y="2792206"/>
                </a:cubicBezTo>
                <a:cubicBezTo>
                  <a:pt x="3834915" y="2826287"/>
                  <a:pt x="3831669" y="2861179"/>
                  <a:pt x="3831669" y="2896884"/>
                </a:cubicBezTo>
                <a:cubicBezTo>
                  <a:pt x="3838161" y="2896884"/>
                  <a:pt x="3841407" y="2904998"/>
                  <a:pt x="3841407" y="2921227"/>
                </a:cubicBezTo>
                <a:cubicBezTo>
                  <a:pt x="3841407" y="2927719"/>
                  <a:pt x="3841407" y="2935022"/>
                  <a:pt x="3841407" y="2943136"/>
                </a:cubicBezTo>
                <a:cubicBezTo>
                  <a:pt x="3841407" y="2951251"/>
                  <a:pt x="3839784" y="2955308"/>
                  <a:pt x="3836538" y="2955308"/>
                </a:cubicBezTo>
                <a:lnTo>
                  <a:pt x="3831669" y="2950439"/>
                </a:lnTo>
                <a:lnTo>
                  <a:pt x="3831669" y="2979651"/>
                </a:lnTo>
                <a:cubicBezTo>
                  <a:pt x="3821932" y="2979651"/>
                  <a:pt x="3817063" y="2981274"/>
                  <a:pt x="3817063" y="2984520"/>
                </a:cubicBezTo>
                <a:lnTo>
                  <a:pt x="3821932" y="2989389"/>
                </a:lnTo>
                <a:cubicBezTo>
                  <a:pt x="3818686" y="2989389"/>
                  <a:pt x="3807326" y="3002372"/>
                  <a:pt x="3787850" y="3028339"/>
                </a:cubicBezTo>
                <a:cubicBezTo>
                  <a:pt x="3778114" y="3041322"/>
                  <a:pt x="3768376" y="3055929"/>
                  <a:pt x="3758638" y="3072157"/>
                </a:cubicBezTo>
                <a:lnTo>
                  <a:pt x="3739164" y="3072157"/>
                </a:lnTo>
                <a:lnTo>
                  <a:pt x="3734295" y="3077026"/>
                </a:lnTo>
                <a:cubicBezTo>
                  <a:pt x="3731049" y="3077026"/>
                  <a:pt x="3729426" y="3077837"/>
                  <a:pt x="3729426" y="3079460"/>
                </a:cubicBezTo>
                <a:cubicBezTo>
                  <a:pt x="3729426" y="3081083"/>
                  <a:pt x="3727803" y="3081895"/>
                  <a:pt x="3724558" y="3081895"/>
                </a:cubicBezTo>
                <a:cubicBezTo>
                  <a:pt x="3718066" y="3085141"/>
                  <a:pt x="3711575" y="3086764"/>
                  <a:pt x="3705083" y="3086764"/>
                </a:cubicBezTo>
                <a:lnTo>
                  <a:pt x="3709952" y="3091631"/>
                </a:lnTo>
                <a:lnTo>
                  <a:pt x="3671002" y="3091631"/>
                </a:lnTo>
                <a:lnTo>
                  <a:pt x="3646658" y="3091631"/>
                </a:lnTo>
                <a:cubicBezTo>
                  <a:pt x="3627184" y="3091631"/>
                  <a:pt x="3617446" y="3094877"/>
                  <a:pt x="3617446" y="3101369"/>
                </a:cubicBezTo>
                <a:cubicBezTo>
                  <a:pt x="3601217" y="3098123"/>
                  <a:pt x="3586611" y="3095689"/>
                  <a:pt x="3573628" y="3094066"/>
                </a:cubicBezTo>
                <a:cubicBezTo>
                  <a:pt x="3560644" y="3092443"/>
                  <a:pt x="3546039" y="3088387"/>
                  <a:pt x="3529809" y="3081895"/>
                </a:cubicBezTo>
                <a:cubicBezTo>
                  <a:pt x="3529809" y="3091631"/>
                  <a:pt x="3524940" y="3096500"/>
                  <a:pt x="3515204" y="3096500"/>
                </a:cubicBezTo>
                <a:cubicBezTo>
                  <a:pt x="3508712" y="3096500"/>
                  <a:pt x="3503031" y="3095689"/>
                  <a:pt x="3498162" y="3094066"/>
                </a:cubicBezTo>
                <a:cubicBezTo>
                  <a:pt x="3493295" y="3092443"/>
                  <a:pt x="3487614" y="3091631"/>
                  <a:pt x="3481123" y="3091631"/>
                </a:cubicBezTo>
                <a:cubicBezTo>
                  <a:pt x="3471385" y="3091631"/>
                  <a:pt x="3466516" y="3094877"/>
                  <a:pt x="3466516" y="3101369"/>
                </a:cubicBezTo>
                <a:lnTo>
                  <a:pt x="3417829" y="3101369"/>
                </a:lnTo>
                <a:cubicBezTo>
                  <a:pt x="3417829" y="3111107"/>
                  <a:pt x="3412960" y="3115976"/>
                  <a:pt x="3403224" y="3115976"/>
                </a:cubicBezTo>
                <a:cubicBezTo>
                  <a:pt x="3396732" y="3115976"/>
                  <a:pt x="3391863" y="3115165"/>
                  <a:pt x="3388617" y="3113542"/>
                </a:cubicBezTo>
                <a:cubicBezTo>
                  <a:pt x="3385371" y="3111919"/>
                  <a:pt x="3382125" y="3111107"/>
                  <a:pt x="3378880" y="3111107"/>
                </a:cubicBezTo>
                <a:cubicBezTo>
                  <a:pt x="3372388" y="3111107"/>
                  <a:pt x="3369142" y="3112730"/>
                  <a:pt x="3369142" y="3115976"/>
                </a:cubicBezTo>
                <a:lnTo>
                  <a:pt x="3374011" y="3120844"/>
                </a:lnTo>
                <a:lnTo>
                  <a:pt x="3354536" y="3120844"/>
                </a:lnTo>
                <a:cubicBezTo>
                  <a:pt x="3341553" y="3120844"/>
                  <a:pt x="3331815" y="3127336"/>
                  <a:pt x="3325323" y="3140319"/>
                </a:cubicBezTo>
                <a:cubicBezTo>
                  <a:pt x="3318833" y="3153302"/>
                  <a:pt x="3313152" y="3169532"/>
                  <a:pt x="3308284" y="3189006"/>
                </a:cubicBezTo>
                <a:cubicBezTo>
                  <a:pt x="3303415" y="3208482"/>
                  <a:pt x="3296923" y="3227956"/>
                  <a:pt x="3288809" y="3247431"/>
                </a:cubicBezTo>
                <a:cubicBezTo>
                  <a:pt x="3280694" y="3266906"/>
                  <a:pt x="3268522" y="3283135"/>
                  <a:pt x="3252293" y="3296118"/>
                </a:cubicBezTo>
                <a:cubicBezTo>
                  <a:pt x="3226327" y="3312347"/>
                  <a:pt x="3205230" y="3330198"/>
                  <a:pt x="3189000" y="3349674"/>
                </a:cubicBezTo>
                <a:cubicBezTo>
                  <a:pt x="3172772" y="3365902"/>
                  <a:pt x="3158976" y="3387001"/>
                  <a:pt x="3147617" y="3412967"/>
                </a:cubicBezTo>
                <a:cubicBezTo>
                  <a:pt x="3136256" y="3438934"/>
                  <a:pt x="3130576" y="3464900"/>
                  <a:pt x="3130576" y="3490866"/>
                </a:cubicBezTo>
                <a:cubicBezTo>
                  <a:pt x="3130576" y="3500604"/>
                  <a:pt x="3135444" y="3510341"/>
                  <a:pt x="3145182" y="3520079"/>
                </a:cubicBezTo>
                <a:cubicBezTo>
                  <a:pt x="3154919" y="3529816"/>
                  <a:pt x="3165468" y="3538741"/>
                  <a:pt x="3176829" y="3546856"/>
                </a:cubicBezTo>
                <a:cubicBezTo>
                  <a:pt x="3188189" y="3554971"/>
                  <a:pt x="3197926" y="3560652"/>
                  <a:pt x="3206041" y="3563898"/>
                </a:cubicBezTo>
                <a:cubicBezTo>
                  <a:pt x="3214155" y="3567143"/>
                  <a:pt x="3218212" y="3568765"/>
                  <a:pt x="3218212" y="3568765"/>
                </a:cubicBezTo>
                <a:cubicBezTo>
                  <a:pt x="3218212" y="3562275"/>
                  <a:pt x="3219835" y="3559029"/>
                  <a:pt x="3223081" y="3559029"/>
                </a:cubicBezTo>
                <a:cubicBezTo>
                  <a:pt x="3226327" y="3559029"/>
                  <a:pt x="3233631" y="3572823"/>
                  <a:pt x="3244990" y="3600412"/>
                </a:cubicBezTo>
                <a:cubicBezTo>
                  <a:pt x="3256351" y="3628001"/>
                  <a:pt x="3276637" y="3648288"/>
                  <a:pt x="3305849" y="3661271"/>
                </a:cubicBezTo>
                <a:lnTo>
                  <a:pt x="3305849" y="3709959"/>
                </a:lnTo>
                <a:cubicBezTo>
                  <a:pt x="3299357" y="3709959"/>
                  <a:pt x="3295300" y="3720507"/>
                  <a:pt x="3293677" y="3741605"/>
                </a:cubicBezTo>
                <a:cubicBezTo>
                  <a:pt x="3292055" y="3762703"/>
                  <a:pt x="3278260" y="3773252"/>
                  <a:pt x="3252293" y="3773252"/>
                </a:cubicBezTo>
                <a:cubicBezTo>
                  <a:pt x="3245802" y="3773252"/>
                  <a:pt x="3242556" y="3770006"/>
                  <a:pt x="3242556" y="3763514"/>
                </a:cubicBezTo>
                <a:cubicBezTo>
                  <a:pt x="3229573" y="3770006"/>
                  <a:pt x="3219835" y="3773252"/>
                  <a:pt x="3213343" y="3773252"/>
                </a:cubicBezTo>
                <a:cubicBezTo>
                  <a:pt x="3213343" y="3763514"/>
                  <a:pt x="3202795" y="3752154"/>
                  <a:pt x="3181697" y="3739171"/>
                </a:cubicBezTo>
                <a:cubicBezTo>
                  <a:pt x="3160599" y="3726187"/>
                  <a:pt x="3146805" y="3716449"/>
                  <a:pt x="3140313" y="3709959"/>
                </a:cubicBezTo>
                <a:lnTo>
                  <a:pt x="3140313" y="3690483"/>
                </a:lnTo>
                <a:cubicBezTo>
                  <a:pt x="3137067" y="3690483"/>
                  <a:pt x="3135444" y="3692106"/>
                  <a:pt x="3135444" y="3695352"/>
                </a:cubicBezTo>
                <a:cubicBezTo>
                  <a:pt x="3128953" y="3695352"/>
                  <a:pt x="3125707" y="3692106"/>
                  <a:pt x="3125707" y="3685615"/>
                </a:cubicBezTo>
                <a:cubicBezTo>
                  <a:pt x="3125707" y="3685615"/>
                  <a:pt x="3127330" y="3683992"/>
                  <a:pt x="3130576" y="3680746"/>
                </a:cubicBezTo>
                <a:lnTo>
                  <a:pt x="3130576" y="3656403"/>
                </a:lnTo>
                <a:cubicBezTo>
                  <a:pt x="3130576" y="3649911"/>
                  <a:pt x="3118405" y="3637739"/>
                  <a:pt x="3094060" y="3619888"/>
                </a:cubicBezTo>
                <a:cubicBezTo>
                  <a:pt x="3069717" y="3602035"/>
                  <a:pt x="3057546" y="3575257"/>
                  <a:pt x="3057546" y="3539553"/>
                </a:cubicBezTo>
                <a:lnTo>
                  <a:pt x="3038070" y="3539553"/>
                </a:lnTo>
                <a:cubicBezTo>
                  <a:pt x="3038070" y="3533062"/>
                  <a:pt x="3029956" y="3529816"/>
                  <a:pt x="3013727" y="3529816"/>
                </a:cubicBezTo>
                <a:cubicBezTo>
                  <a:pt x="2978022" y="3529816"/>
                  <a:pt x="2952868" y="3540364"/>
                  <a:pt x="2938262" y="3561463"/>
                </a:cubicBezTo>
                <a:cubicBezTo>
                  <a:pt x="2923655" y="3582560"/>
                  <a:pt x="2893632" y="3593110"/>
                  <a:pt x="2848191" y="3593110"/>
                </a:cubicBezTo>
                <a:cubicBezTo>
                  <a:pt x="2841699" y="3593110"/>
                  <a:pt x="2838453" y="3588241"/>
                  <a:pt x="2838453" y="3578503"/>
                </a:cubicBezTo>
                <a:lnTo>
                  <a:pt x="2823848" y="3578503"/>
                </a:lnTo>
                <a:cubicBezTo>
                  <a:pt x="2823848" y="3572011"/>
                  <a:pt x="2817356" y="3569577"/>
                  <a:pt x="2804372" y="3571200"/>
                </a:cubicBezTo>
                <a:cubicBezTo>
                  <a:pt x="2791389" y="3572823"/>
                  <a:pt x="2784898" y="3572011"/>
                  <a:pt x="2784898" y="3568765"/>
                </a:cubicBezTo>
                <a:cubicBezTo>
                  <a:pt x="2784898" y="3562275"/>
                  <a:pt x="2786521" y="3557406"/>
                  <a:pt x="2789766" y="3554160"/>
                </a:cubicBezTo>
                <a:cubicBezTo>
                  <a:pt x="2793012" y="3550914"/>
                  <a:pt x="2797881" y="3546045"/>
                  <a:pt x="2804372" y="3539553"/>
                </a:cubicBezTo>
                <a:cubicBezTo>
                  <a:pt x="2794635" y="3533062"/>
                  <a:pt x="2784086" y="3527382"/>
                  <a:pt x="2772726" y="3522513"/>
                </a:cubicBezTo>
                <a:cubicBezTo>
                  <a:pt x="2761366" y="3517644"/>
                  <a:pt x="2755685" y="3511964"/>
                  <a:pt x="2755685" y="3505473"/>
                </a:cubicBezTo>
                <a:cubicBezTo>
                  <a:pt x="2719981" y="3505473"/>
                  <a:pt x="2694015" y="3506285"/>
                  <a:pt x="2677786" y="3507906"/>
                </a:cubicBezTo>
                <a:cubicBezTo>
                  <a:pt x="2661557" y="3509529"/>
                  <a:pt x="2650197" y="3511964"/>
                  <a:pt x="2643705" y="3515210"/>
                </a:cubicBezTo>
                <a:cubicBezTo>
                  <a:pt x="2637213" y="3518456"/>
                  <a:pt x="2633156" y="3520890"/>
                  <a:pt x="2631533" y="3522513"/>
                </a:cubicBezTo>
                <a:cubicBezTo>
                  <a:pt x="2629910" y="3524136"/>
                  <a:pt x="2627477" y="3524947"/>
                  <a:pt x="2624231" y="3524947"/>
                </a:cubicBezTo>
                <a:cubicBezTo>
                  <a:pt x="2620985" y="3524947"/>
                  <a:pt x="2618550" y="3524136"/>
                  <a:pt x="2616927" y="3522513"/>
                </a:cubicBezTo>
                <a:cubicBezTo>
                  <a:pt x="2615304" y="3520890"/>
                  <a:pt x="2612870" y="3520079"/>
                  <a:pt x="2609624" y="3520079"/>
                </a:cubicBezTo>
                <a:cubicBezTo>
                  <a:pt x="2593396" y="3523324"/>
                  <a:pt x="2578789" y="3528193"/>
                  <a:pt x="2565806" y="3534685"/>
                </a:cubicBezTo>
                <a:cubicBezTo>
                  <a:pt x="2536594" y="3547668"/>
                  <a:pt x="2521987" y="3555783"/>
                  <a:pt x="2521987" y="3559029"/>
                </a:cubicBezTo>
                <a:cubicBezTo>
                  <a:pt x="2505759" y="3559029"/>
                  <a:pt x="2481416" y="3555783"/>
                  <a:pt x="2448957" y="3549291"/>
                </a:cubicBezTo>
                <a:cubicBezTo>
                  <a:pt x="2445711" y="3555783"/>
                  <a:pt x="2444088" y="3560652"/>
                  <a:pt x="2444088" y="3563898"/>
                </a:cubicBezTo>
                <a:cubicBezTo>
                  <a:pt x="2444088" y="3567143"/>
                  <a:pt x="2442465" y="3572011"/>
                  <a:pt x="2439220" y="3578503"/>
                </a:cubicBezTo>
                <a:lnTo>
                  <a:pt x="2429482" y="3597977"/>
                </a:lnTo>
                <a:cubicBezTo>
                  <a:pt x="2426237" y="3597977"/>
                  <a:pt x="2417311" y="3595544"/>
                  <a:pt x="2402704" y="3590675"/>
                </a:cubicBezTo>
                <a:cubicBezTo>
                  <a:pt x="2388098" y="3585806"/>
                  <a:pt x="2380795" y="3572011"/>
                  <a:pt x="2380795" y="3549291"/>
                </a:cubicBezTo>
                <a:cubicBezTo>
                  <a:pt x="2387287" y="3542799"/>
                  <a:pt x="2397025" y="3537120"/>
                  <a:pt x="2410007" y="3532251"/>
                </a:cubicBezTo>
                <a:cubicBezTo>
                  <a:pt x="2422991" y="3527382"/>
                  <a:pt x="2429482" y="3520079"/>
                  <a:pt x="2429482" y="3510341"/>
                </a:cubicBezTo>
                <a:cubicBezTo>
                  <a:pt x="2429482" y="3500604"/>
                  <a:pt x="2424614" y="3494112"/>
                  <a:pt x="2414876" y="3490866"/>
                </a:cubicBezTo>
                <a:cubicBezTo>
                  <a:pt x="2405138" y="3487620"/>
                  <a:pt x="2395402" y="3482751"/>
                  <a:pt x="2385664" y="3476261"/>
                </a:cubicBezTo>
                <a:cubicBezTo>
                  <a:pt x="2366190" y="3476261"/>
                  <a:pt x="2345902" y="3485997"/>
                  <a:pt x="2324805" y="3505473"/>
                </a:cubicBezTo>
                <a:cubicBezTo>
                  <a:pt x="2303708" y="3524947"/>
                  <a:pt x="2281799" y="3534685"/>
                  <a:pt x="2259077" y="3534685"/>
                </a:cubicBezTo>
                <a:cubicBezTo>
                  <a:pt x="2255831" y="3534685"/>
                  <a:pt x="2253397" y="3533874"/>
                  <a:pt x="2251775" y="3532251"/>
                </a:cubicBezTo>
                <a:cubicBezTo>
                  <a:pt x="2250152" y="3530628"/>
                  <a:pt x="2246095" y="3529816"/>
                  <a:pt x="2239603" y="3529816"/>
                </a:cubicBezTo>
                <a:cubicBezTo>
                  <a:pt x="2236357" y="3529816"/>
                  <a:pt x="2231488" y="3536308"/>
                  <a:pt x="2224996" y="3549291"/>
                </a:cubicBezTo>
                <a:lnTo>
                  <a:pt x="2195784" y="3559029"/>
                </a:lnTo>
                <a:cubicBezTo>
                  <a:pt x="2182801" y="3594733"/>
                  <a:pt x="2164949" y="3619888"/>
                  <a:pt x="2142228" y="3634493"/>
                </a:cubicBezTo>
                <a:cubicBezTo>
                  <a:pt x="2119508" y="3649100"/>
                  <a:pt x="2108148" y="3666140"/>
                  <a:pt x="2108148" y="3685615"/>
                </a:cubicBezTo>
                <a:cubicBezTo>
                  <a:pt x="2108148" y="3688860"/>
                  <a:pt x="2108958" y="3691295"/>
                  <a:pt x="2110581" y="3692918"/>
                </a:cubicBezTo>
                <a:cubicBezTo>
                  <a:pt x="2112204" y="3694541"/>
                  <a:pt x="2113016" y="3696975"/>
                  <a:pt x="2113016" y="3700221"/>
                </a:cubicBezTo>
                <a:cubicBezTo>
                  <a:pt x="2109770" y="3700221"/>
                  <a:pt x="2100845" y="3713205"/>
                  <a:pt x="2086238" y="3739171"/>
                </a:cubicBezTo>
                <a:cubicBezTo>
                  <a:pt x="2071632" y="3765137"/>
                  <a:pt x="2056214" y="3805710"/>
                  <a:pt x="2039986" y="3860889"/>
                </a:cubicBezTo>
                <a:lnTo>
                  <a:pt x="2025379" y="3894970"/>
                </a:lnTo>
                <a:cubicBezTo>
                  <a:pt x="2009150" y="3911199"/>
                  <a:pt x="1995355" y="3924994"/>
                  <a:pt x="1983996" y="3936353"/>
                </a:cubicBezTo>
                <a:cubicBezTo>
                  <a:pt x="1972635" y="3947714"/>
                  <a:pt x="1962087" y="3953394"/>
                  <a:pt x="1952349" y="3953394"/>
                </a:cubicBezTo>
                <a:cubicBezTo>
                  <a:pt x="1942611" y="3953394"/>
                  <a:pt x="1928817" y="3949337"/>
                  <a:pt x="1910964" y="3941222"/>
                </a:cubicBezTo>
                <a:cubicBezTo>
                  <a:pt x="1893113" y="3933107"/>
                  <a:pt x="1884187" y="3922559"/>
                  <a:pt x="1884187" y="3909576"/>
                </a:cubicBezTo>
                <a:lnTo>
                  <a:pt x="1884187" y="3904707"/>
                </a:lnTo>
                <a:cubicBezTo>
                  <a:pt x="1884187" y="3904707"/>
                  <a:pt x="1885810" y="3901461"/>
                  <a:pt x="1889055" y="3894970"/>
                </a:cubicBezTo>
                <a:cubicBezTo>
                  <a:pt x="1879318" y="3894970"/>
                  <a:pt x="1874450" y="3890101"/>
                  <a:pt x="1874450" y="3880363"/>
                </a:cubicBezTo>
                <a:cubicBezTo>
                  <a:pt x="1874450" y="3877117"/>
                  <a:pt x="1875261" y="3873871"/>
                  <a:pt x="1876884" y="3870625"/>
                </a:cubicBezTo>
                <a:cubicBezTo>
                  <a:pt x="1878506" y="3867380"/>
                  <a:pt x="1879318" y="3862512"/>
                  <a:pt x="1879318" y="3856020"/>
                </a:cubicBezTo>
                <a:cubicBezTo>
                  <a:pt x="1879318" y="3839790"/>
                  <a:pt x="1875261" y="3825996"/>
                  <a:pt x="1867147" y="3814635"/>
                </a:cubicBezTo>
                <a:cubicBezTo>
                  <a:pt x="1859032" y="3803276"/>
                  <a:pt x="1854974" y="3789481"/>
                  <a:pt x="1854974" y="3773252"/>
                </a:cubicBezTo>
                <a:cubicBezTo>
                  <a:pt x="1854974" y="3763514"/>
                  <a:pt x="1857409" y="3757022"/>
                  <a:pt x="1862278" y="3753776"/>
                </a:cubicBezTo>
                <a:cubicBezTo>
                  <a:pt x="1867147" y="3750531"/>
                  <a:pt x="1873638" y="3746473"/>
                  <a:pt x="1881752" y="3741605"/>
                </a:cubicBezTo>
                <a:cubicBezTo>
                  <a:pt x="1889867" y="3736737"/>
                  <a:pt x="1896359" y="3729433"/>
                  <a:pt x="1901228" y="3719695"/>
                </a:cubicBezTo>
                <a:cubicBezTo>
                  <a:pt x="1906097" y="3709959"/>
                  <a:pt x="1908530" y="3693729"/>
                  <a:pt x="1908530" y="3671009"/>
                </a:cubicBezTo>
                <a:cubicBezTo>
                  <a:pt x="1908530" y="3625568"/>
                  <a:pt x="1891490" y="3589864"/>
                  <a:pt x="1857409" y="3563898"/>
                </a:cubicBezTo>
                <a:cubicBezTo>
                  <a:pt x="1823328" y="3537930"/>
                  <a:pt x="1794927" y="3511964"/>
                  <a:pt x="1772207" y="3485997"/>
                </a:cubicBezTo>
                <a:lnTo>
                  <a:pt x="1747863" y="3485997"/>
                </a:lnTo>
                <a:cubicBezTo>
                  <a:pt x="1741372" y="3476261"/>
                  <a:pt x="1733258" y="3470580"/>
                  <a:pt x="1723520" y="3468957"/>
                </a:cubicBezTo>
                <a:cubicBezTo>
                  <a:pt x="1713782" y="3467334"/>
                  <a:pt x="1708913" y="3463277"/>
                  <a:pt x="1708913" y="3456785"/>
                </a:cubicBezTo>
                <a:cubicBezTo>
                  <a:pt x="1702423" y="3456785"/>
                  <a:pt x="1699177" y="3458408"/>
                  <a:pt x="1699177" y="3461654"/>
                </a:cubicBezTo>
                <a:cubicBezTo>
                  <a:pt x="1699177" y="3464900"/>
                  <a:pt x="1695931" y="3466523"/>
                  <a:pt x="1689439" y="3466523"/>
                </a:cubicBezTo>
                <a:cubicBezTo>
                  <a:pt x="1643998" y="3466523"/>
                  <a:pt x="1613163" y="3449482"/>
                  <a:pt x="1596933" y="3415402"/>
                </a:cubicBezTo>
                <a:cubicBezTo>
                  <a:pt x="1580705" y="3381321"/>
                  <a:pt x="1564475" y="3348051"/>
                  <a:pt x="1548247" y="3315593"/>
                </a:cubicBezTo>
                <a:cubicBezTo>
                  <a:pt x="1538509" y="3315593"/>
                  <a:pt x="1531207" y="3310724"/>
                  <a:pt x="1526338" y="3300986"/>
                </a:cubicBezTo>
                <a:cubicBezTo>
                  <a:pt x="1521469" y="3291249"/>
                  <a:pt x="1514977" y="3280700"/>
                  <a:pt x="1506862" y="3269339"/>
                </a:cubicBezTo>
                <a:cubicBezTo>
                  <a:pt x="1498748" y="3257980"/>
                  <a:pt x="1486576" y="3245808"/>
                  <a:pt x="1470348" y="3232825"/>
                </a:cubicBezTo>
                <a:cubicBezTo>
                  <a:pt x="1454118" y="3219841"/>
                  <a:pt x="1429775" y="3208482"/>
                  <a:pt x="1397316" y="3198744"/>
                </a:cubicBezTo>
                <a:cubicBezTo>
                  <a:pt x="1384334" y="3192252"/>
                  <a:pt x="1364047" y="3177646"/>
                  <a:pt x="1336457" y="3154925"/>
                </a:cubicBezTo>
                <a:cubicBezTo>
                  <a:pt x="1308868" y="3132205"/>
                  <a:pt x="1275599" y="3120844"/>
                  <a:pt x="1236650" y="3120844"/>
                </a:cubicBezTo>
                <a:cubicBezTo>
                  <a:pt x="1217174" y="3120844"/>
                  <a:pt x="1200134" y="3137885"/>
                  <a:pt x="1185529" y="3171966"/>
                </a:cubicBezTo>
                <a:cubicBezTo>
                  <a:pt x="1170922" y="3206047"/>
                  <a:pt x="1155505" y="3223087"/>
                  <a:pt x="1139275" y="3223087"/>
                </a:cubicBezTo>
                <a:cubicBezTo>
                  <a:pt x="1129537" y="3223087"/>
                  <a:pt x="1124670" y="3224710"/>
                  <a:pt x="1124670" y="3227956"/>
                </a:cubicBezTo>
                <a:lnTo>
                  <a:pt x="1129537" y="3232825"/>
                </a:lnTo>
                <a:lnTo>
                  <a:pt x="1105194" y="3232825"/>
                </a:lnTo>
                <a:lnTo>
                  <a:pt x="1085720" y="3232825"/>
                </a:lnTo>
                <a:cubicBezTo>
                  <a:pt x="1082474" y="3232825"/>
                  <a:pt x="1070303" y="3242562"/>
                  <a:pt x="1049204" y="3262037"/>
                </a:cubicBezTo>
                <a:cubicBezTo>
                  <a:pt x="1028106" y="3281512"/>
                  <a:pt x="1017557" y="3323708"/>
                  <a:pt x="1017557" y="3388623"/>
                </a:cubicBezTo>
                <a:cubicBezTo>
                  <a:pt x="1017557" y="3395115"/>
                  <a:pt x="1011067" y="3404853"/>
                  <a:pt x="998083" y="3417836"/>
                </a:cubicBezTo>
                <a:cubicBezTo>
                  <a:pt x="985099" y="3430819"/>
                  <a:pt x="954265" y="3461654"/>
                  <a:pt x="905577" y="3510341"/>
                </a:cubicBezTo>
                <a:lnTo>
                  <a:pt x="866628" y="3539553"/>
                </a:lnTo>
                <a:cubicBezTo>
                  <a:pt x="866628" y="3549291"/>
                  <a:pt x="863382" y="3554160"/>
                  <a:pt x="856891" y="3554160"/>
                </a:cubicBezTo>
                <a:cubicBezTo>
                  <a:pt x="853645" y="3554160"/>
                  <a:pt x="850399" y="3553348"/>
                  <a:pt x="847153" y="3551725"/>
                </a:cubicBezTo>
                <a:cubicBezTo>
                  <a:pt x="843907" y="3550102"/>
                  <a:pt x="840661" y="3549291"/>
                  <a:pt x="837416" y="3549291"/>
                </a:cubicBezTo>
                <a:cubicBezTo>
                  <a:pt x="830924" y="3572011"/>
                  <a:pt x="817941" y="3583372"/>
                  <a:pt x="798466" y="3583372"/>
                </a:cubicBezTo>
                <a:cubicBezTo>
                  <a:pt x="791974" y="3583372"/>
                  <a:pt x="787105" y="3582560"/>
                  <a:pt x="783859" y="3580937"/>
                </a:cubicBezTo>
                <a:cubicBezTo>
                  <a:pt x="780615" y="3579315"/>
                  <a:pt x="777369" y="3578503"/>
                  <a:pt x="774123" y="3578503"/>
                </a:cubicBezTo>
                <a:cubicBezTo>
                  <a:pt x="774123" y="3588241"/>
                  <a:pt x="770877" y="3593110"/>
                  <a:pt x="764385" y="3593110"/>
                </a:cubicBezTo>
                <a:cubicBezTo>
                  <a:pt x="761139" y="3593110"/>
                  <a:pt x="757893" y="3591487"/>
                  <a:pt x="754647" y="3588241"/>
                </a:cubicBezTo>
                <a:cubicBezTo>
                  <a:pt x="748156" y="3588241"/>
                  <a:pt x="744911" y="3591487"/>
                  <a:pt x="744911" y="3597977"/>
                </a:cubicBezTo>
                <a:cubicBezTo>
                  <a:pt x="731927" y="3597977"/>
                  <a:pt x="716510" y="3592298"/>
                  <a:pt x="698657" y="3580937"/>
                </a:cubicBezTo>
                <a:cubicBezTo>
                  <a:pt x="680806" y="3569577"/>
                  <a:pt x="671879" y="3562275"/>
                  <a:pt x="671879" y="3559029"/>
                </a:cubicBezTo>
                <a:lnTo>
                  <a:pt x="671879" y="3529816"/>
                </a:lnTo>
                <a:lnTo>
                  <a:pt x="662143" y="3529816"/>
                </a:lnTo>
                <a:cubicBezTo>
                  <a:pt x="662143" y="3526570"/>
                  <a:pt x="665389" y="3524947"/>
                  <a:pt x="671879" y="3524947"/>
                </a:cubicBezTo>
                <a:lnTo>
                  <a:pt x="671879" y="3495735"/>
                </a:lnTo>
                <a:cubicBezTo>
                  <a:pt x="671879" y="3485997"/>
                  <a:pt x="675125" y="3480317"/>
                  <a:pt x="681617" y="3478694"/>
                </a:cubicBezTo>
                <a:cubicBezTo>
                  <a:pt x="688109" y="3477072"/>
                  <a:pt x="697034" y="3474638"/>
                  <a:pt x="708395" y="3471392"/>
                </a:cubicBezTo>
                <a:cubicBezTo>
                  <a:pt x="719756" y="3468146"/>
                  <a:pt x="731927" y="3460843"/>
                  <a:pt x="744911" y="3449482"/>
                </a:cubicBezTo>
                <a:cubicBezTo>
                  <a:pt x="757893" y="3438122"/>
                  <a:pt x="772500" y="3417836"/>
                  <a:pt x="788728" y="3388623"/>
                </a:cubicBezTo>
                <a:lnTo>
                  <a:pt x="783859" y="3393492"/>
                </a:lnTo>
                <a:cubicBezTo>
                  <a:pt x="783859" y="3393492"/>
                  <a:pt x="788728" y="3387001"/>
                  <a:pt x="798466" y="3374017"/>
                </a:cubicBezTo>
                <a:cubicBezTo>
                  <a:pt x="808204" y="3361034"/>
                  <a:pt x="819563" y="3347240"/>
                  <a:pt x="832547" y="3332633"/>
                </a:cubicBezTo>
                <a:cubicBezTo>
                  <a:pt x="845530" y="3318027"/>
                  <a:pt x="857702" y="3305044"/>
                  <a:pt x="869061" y="3293684"/>
                </a:cubicBezTo>
                <a:cubicBezTo>
                  <a:pt x="880422" y="3282323"/>
                  <a:pt x="889349" y="3276643"/>
                  <a:pt x="895840" y="3276643"/>
                </a:cubicBezTo>
                <a:cubicBezTo>
                  <a:pt x="899085" y="3276643"/>
                  <a:pt x="900708" y="3277454"/>
                  <a:pt x="900708" y="3279077"/>
                </a:cubicBezTo>
                <a:cubicBezTo>
                  <a:pt x="900708" y="3280700"/>
                  <a:pt x="902331" y="3281512"/>
                  <a:pt x="905577" y="3281512"/>
                </a:cubicBezTo>
                <a:cubicBezTo>
                  <a:pt x="912069" y="3281512"/>
                  <a:pt x="916127" y="3276643"/>
                  <a:pt x="917750" y="3266906"/>
                </a:cubicBezTo>
                <a:cubicBezTo>
                  <a:pt x="919372" y="3257168"/>
                  <a:pt x="936412" y="3252299"/>
                  <a:pt x="968870" y="3252299"/>
                </a:cubicBezTo>
                <a:lnTo>
                  <a:pt x="1007821" y="3252299"/>
                </a:lnTo>
                <a:cubicBezTo>
                  <a:pt x="1014311" y="3252299"/>
                  <a:pt x="1024049" y="3243373"/>
                  <a:pt x="1037033" y="3225522"/>
                </a:cubicBezTo>
                <a:cubicBezTo>
                  <a:pt x="1050015" y="3207670"/>
                  <a:pt x="1062999" y="3186572"/>
                  <a:pt x="1075982" y="3162228"/>
                </a:cubicBezTo>
                <a:cubicBezTo>
                  <a:pt x="1088966" y="3137885"/>
                  <a:pt x="1100325" y="3114353"/>
                  <a:pt x="1110063" y="3091631"/>
                </a:cubicBezTo>
                <a:cubicBezTo>
                  <a:pt x="1119801" y="3068911"/>
                  <a:pt x="1124670" y="3051060"/>
                  <a:pt x="1124670" y="3038076"/>
                </a:cubicBezTo>
                <a:cubicBezTo>
                  <a:pt x="1124670" y="3031584"/>
                  <a:pt x="1116555" y="3022659"/>
                  <a:pt x="1100325" y="3011298"/>
                </a:cubicBezTo>
                <a:cubicBezTo>
                  <a:pt x="1084097" y="2999939"/>
                  <a:pt x="1069491" y="2994258"/>
                  <a:pt x="1056507" y="2994258"/>
                </a:cubicBezTo>
                <a:cubicBezTo>
                  <a:pt x="1043524" y="2994258"/>
                  <a:pt x="1032164" y="2995881"/>
                  <a:pt x="1022426" y="2999127"/>
                </a:cubicBezTo>
                <a:lnTo>
                  <a:pt x="991495" y="3003548"/>
                </a:lnTo>
                <a:lnTo>
                  <a:pt x="979222" y="3000347"/>
                </a:lnTo>
                <a:cubicBezTo>
                  <a:pt x="971509" y="2997912"/>
                  <a:pt x="960756" y="2994258"/>
                  <a:pt x="946962" y="2989389"/>
                </a:cubicBezTo>
                <a:cubicBezTo>
                  <a:pt x="919372" y="2979651"/>
                  <a:pt x="905577" y="2950439"/>
                  <a:pt x="905577" y="2901753"/>
                </a:cubicBezTo>
                <a:lnTo>
                  <a:pt x="905577" y="2867671"/>
                </a:lnTo>
                <a:cubicBezTo>
                  <a:pt x="941281" y="2848197"/>
                  <a:pt x="968059" y="2832779"/>
                  <a:pt x="985911" y="2821419"/>
                </a:cubicBezTo>
                <a:cubicBezTo>
                  <a:pt x="1003763" y="2810058"/>
                  <a:pt x="1015934" y="2798698"/>
                  <a:pt x="1022426" y="2787338"/>
                </a:cubicBezTo>
                <a:cubicBezTo>
                  <a:pt x="1028918" y="2775977"/>
                  <a:pt x="1032164" y="2764616"/>
                  <a:pt x="1032164" y="2753257"/>
                </a:cubicBezTo>
                <a:cubicBezTo>
                  <a:pt x="1032164" y="2741896"/>
                  <a:pt x="1033787" y="2728102"/>
                  <a:pt x="1037033" y="2711872"/>
                </a:cubicBezTo>
                <a:cubicBezTo>
                  <a:pt x="1027295" y="2711872"/>
                  <a:pt x="1022426" y="2707003"/>
                  <a:pt x="1022426" y="2697267"/>
                </a:cubicBezTo>
                <a:cubicBezTo>
                  <a:pt x="1022426" y="2694021"/>
                  <a:pt x="1023238" y="2690775"/>
                  <a:pt x="1024861" y="2687529"/>
                </a:cubicBezTo>
                <a:cubicBezTo>
                  <a:pt x="1026484" y="2684283"/>
                  <a:pt x="1027295" y="2679414"/>
                  <a:pt x="1027295" y="2672922"/>
                </a:cubicBezTo>
                <a:cubicBezTo>
                  <a:pt x="1017557" y="2669678"/>
                  <a:pt x="1005386" y="2664809"/>
                  <a:pt x="990780" y="2658317"/>
                </a:cubicBezTo>
                <a:cubicBezTo>
                  <a:pt x="976174" y="2651825"/>
                  <a:pt x="968870" y="2646956"/>
                  <a:pt x="968870" y="2643710"/>
                </a:cubicBezTo>
                <a:lnTo>
                  <a:pt x="944527" y="2643710"/>
                </a:lnTo>
                <a:cubicBezTo>
                  <a:pt x="931544" y="2643710"/>
                  <a:pt x="927486" y="2642088"/>
                  <a:pt x="932355" y="2638842"/>
                </a:cubicBezTo>
                <a:cubicBezTo>
                  <a:pt x="937224" y="2635596"/>
                  <a:pt x="933166" y="2633973"/>
                  <a:pt x="920184" y="2633973"/>
                </a:cubicBezTo>
                <a:lnTo>
                  <a:pt x="895840" y="2633973"/>
                </a:lnTo>
                <a:cubicBezTo>
                  <a:pt x="895840" y="2627482"/>
                  <a:pt x="894218" y="2624236"/>
                  <a:pt x="890972" y="2624236"/>
                </a:cubicBezTo>
                <a:cubicBezTo>
                  <a:pt x="887726" y="2624236"/>
                  <a:pt x="883668" y="2625047"/>
                  <a:pt x="878799" y="2626670"/>
                </a:cubicBezTo>
                <a:cubicBezTo>
                  <a:pt x="873930" y="2628293"/>
                  <a:pt x="868251" y="2629104"/>
                  <a:pt x="861760" y="2629104"/>
                </a:cubicBezTo>
                <a:cubicBezTo>
                  <a:pt x="852022" y="2629104"/>
                  <a:pt x="847153" y="2624236"/>
                  <a:pt x="847153" y="2614498"/>
                </a:cubicBezTo>
                <a:lnTo>
                  <a:pt x="730304" y="2614498"/>
                </a:lnTo>
                <a:cubicBezTo>
                  <a:pt x="697846" y="2614498"/>
                  <a:pt x="662143" y="2608819"/>
                  <a:pt x="623193" y="2597458"/>
                </a:cubicBezTo>
                <a:cubicBezTo>
                  <a:pt x="584243" y="2586097"/>
                  <a:pt x="564768" y="2559319"/>
                  <a:pt x="564768" y="2517124"/>
                </a:cubicBezTo>
                <a:cubicBezTo>
                  <a:pt x="564768" y="2474928"/>
                  <a:pt x="574506" y="2452208"/>
                  <a:pt x="593980" y="2448962"/>
                </a:cubicBezTo>
                <a:cubicBezTo>
                  <a:pt x="613455" y="2445716"/>
                  <a:pt x="623193" y="2439224"/>
                  <a:pt x="623193" y="2429488"/>
                </a:cubicBezTo>
                <a:cubicBezTo>
                  <a:pt x="658897" y="2435980"/>
                  <a:pt x="695412" y="2442470"/>
                  <a:pt x="732738" y="2448962"/>
                </a:cubicBezTo>
                <a:cubicBezTo>
                  <a:pt x="770065" y="2455454"/>
                  <a:pt x="793597" y="2458700"/>
                  <a:pt x="803335" y="2458700"/>
                </a:cubicBezTo>
                <a:lnTo>
                  <a:pt x="837416" y="2458700"/>
                </a:lnTo>
                <a:cubicBezTo>
                  <a:pt x="837416" y="2452208"/>
                  <a:pt x="842284" y="2448962"/>
                  <a:pt x="852022" y="2448962"/>
                </a:cubicBezTo>
                <a:cubicBezTo>
                  <a:pt x="900708" y="2448962"/>
                  <a:pt x="933166" y="2441659"/>
                  <a:pt x="949396" y="2427053"/>
                </a:cubicBezTo>
                <a:cubicBezTo>
                  <a:pt x="965625" y="2412447"/>
                  <a:pt x="981854" y="2397030"/>
                  <a:pt x="998083" y="2380800"/>
                </a:cubicBezTo>
                <a:lnTo>
                  <a:pt x="998083" y="2332113"/>
                </a:lnTo>
                <a:cubicBezTo>
                  <a:pt x="998083" y="2312639"/>
                  <a:pt x="996460" y="2302901"/>
                  <a:pt x="993214" y="2302901"/>
                </a:cubicBezTo>
                <a:cubicBezTo>
                  <a:pt x="989968" y="2302901"/>
                  <a:pt x="988345" y="2298032"/>
                  <a:pt x="988345" y="2288294"/>
                </a:cubicBezTo>
                <a:cubicBezTo>
                  <a:pt x="988345" y="2281804"/>
                  <a:pt x="982666" y="2267197"/>
                  <a:pt x="971305" y="2244476"/>
                </a:cubicBezTo>
                <a:cubicBezTo>
                  <a:pt x="959944" y="2221756"/>
                  <a:pt x="954265" y="2207149"/>
                  <a:pt x="954265" y="2200657"/>
                </a:cubicBezTo>
                <a:cubicBezTo>
                  <a:pt x="954265" y="2184429"/>
                  <a:pt x="951019" y="2176314"/>
                  <a:pt x="944527" y="2176314"/>
                </a:cubicBezTo>
                <a:cubicBezTo>
                  <a:pt x="944527" y="2104907"/>
                  <a:pt x="955076" y="2056219"/>
                  <a:pt x="976174" y="2030253"/>
                </a:cubicBezTo>
                <a:cubicBezTo>
                  <a:pt x="997271" y="2004287"/>
                  <a:pt x="1007821" y="1988058"/>
                  <a:pt x="1007821" y="1981566"/>
                </a:cubicBezTo>
                <a:lnTo>
                  <a:pt x="1007821" y="1962091"/>
                </a:lnTo>
                <a:cubicBezTo>
                  <a:pt x="1011067" y="1962091"/>
                  <a:pt x="1019992" y="1954788"/>
                  <a:pt x="1034599" y="1940182"/>
                </a:cubicBezTo>
                <a:cubicBezTo>
                  <a:pt x="1049204" y="1925576"/>
                  <a:pt x="1056507" y="1913404"/>
                  <a:pt x="1056507" y="1903666"/>
                </a:cubicBezTo>
                <a:cubicBezTo>
                  <a:pt x="1056507" y="1903666"/>
                  <a:pt x="1054884" y="1902043"/>
                  <a:pt x="1051638" y="1898798"/>
                </a:cubicBezTo>
                <a:cubicBezTo>
                  <a:pt x="1051638" y="1902043"/>
                  <a:pt x="1059753" y="1893930"/>
                  <a:pt x="1075982" y="1874454"/>
                </a:cubicBezTo>
                <a:cubicBezTo>
                  <a:pt x="1092211" y="1854979"/>
                  <a:pt x="1100325" y="1837128"/>
                  <a:pt x="1100325" y="1820898"/>
                </a:cubicBezTo>
                <a:lnTo>
                  <a:pt x="1100325" y="1801424"/>
                </a:lnTo>
                <a:cubicBezTo>
                  <a:pt x="1110063" y="1801424"/>
                  <a:pt x="1114120" y="1798989"/>
                  <a:pt x="1112497" y="1794121"/>
                </a:cubicBezTo>
                <a:cubicBezTo>
                  <a:pt x="1110874" y="1789252"/>
                  <a:pt x="1111686" y="1783571"/>
                  <a:pt x="1114932" y="1777081"/>
                </a:cubicBezTo>
                <a:lnTo>
                  <a:pt x="1114932" y="1708918"/>
                </a:lnTo>
                <a:cubicBezTo>
                  <a:pt x="1121424" y="1702426"/>
                  <a:pt x="1124670" y="1687009"/>
                  <a:pt x="1124670" y="1662665"/>
                </a:cubicBezTo>
                <a:cubicBezTo>
                  <a:pt x="1124670" y="1638322"/>
                  <a:pt x="1132783" y="1626150"/>
                  <a:pt x="1149013" y="1626150"/>
                </a:cubicBezTo>
                <a:lnTo>
                  <a:pt x="1149013" y="1562857"/>
                </a:lnTo>
                <a:cubicBezTo>
                  <a:pt x="1149013" y="1549873"/>
                  <a:pt x="1150636" y="1545816"/>
                  <a:pt x="1153882" y="1550685"/>
                </a:cubicBezTo>
                <a:cubicBezTo>
                  <a:pt x="1157128" y="1555554"/>
                  <a:pt x="1158750" y="1551496"/>
                  <a:pt x="1158750" y="1538513"/>
                </a:cubicBezTo>
                <a:lnTo>
                  <a:pt x="1158750" y="1431401"/>
                </a:lnTo>
                <a:cubicBezTo>
                  <a:pt x="1158750" y="1424909"/>
                  <a:pt x="1160372" y="1418417"/>
                  <a:pt x="1163618" y="1411927"/>
                </a:cubicBezTo>
                <a:cubicBezTo>
                  <a:pt x="1170110" y="1398943"/>
                  <a:pt x="1174979" y="1392451"/>
                  <a:pt x="1178225" y="1392451"/>
                </a:cubicBezTo>
                <a:cubicBezTo>
                  <a:pt x="1171733" y="1379468"/>
                  <a:pt x="1168487" y="1359993"/>
                  <a:pt x="1168487" y="1334026"/>
                </a:cubicBezTo>
                <a:cubicBezTo>
                  <a:pt x="1168487" y="1317798"/>
                  <a:pt x="1169299" y="1295078"/>
                  <a:pt x="1170922" y="1265865"/>
                </a:cubicBezTo>
                <a:cubicBezTo>
                  <a:pt x="1172545" y="1236653"/>
                  <a:pt x="1178225" y="1222046"/>
                  <a:pt x="1187962" y="1222046"/>
                </a:cubicBezTo>
                <a:cubicBezTo>
                  <a:pt x="1187962" y="1218800"/>
                  <a:pt x="1187150" y="1216366"/>
                  <a:pt x="1185529" y="1214743"/>
                </a:cubicBezTo>
                <a:cubicBezTo>
                  <a:pt x="1183906" y="1213120"/>
                  <a:pt x="1183094" y="1210686"/>
                  <a:pt x="1183094" y="1207441"/>
                </a:cubicBezTo>
                <a:cubicBezTo>
                  <a:pt x="1183094" y="1204195"/>
                  <a:pt x="1184717" y="1202572"/>
                  <a:pt x="1187962" y="1202572"/>
                </a:cubicBezTo>
                <a:cubicBezTo>
                  <a:pt x="1187962" y="1202572"/>
                  <a:pt x="1189585" y="1200949"/>
                  <a:pt x="1192831" y="1197703"/>
                </a:cubicBezTo>
                <a:lnTo>
                  <a:pt x="1192831" y="1192834"/>
                </a:lnTo>
                <a:cubicBezTo>
                  <a:pt x="1189585" y="1192834"/>
                  <a:pt x="1187962" y="1194457"/>
                  <a:pt x="1187962" y="1197703"/>
                </a:cubicBezTo>
                <a:cubicBezTo>
                  <a:pt x="1187962" y="1187965"/>
                  <a:pt x="1191208" y="1183096"/>
                  <a:pt x="1197700" y="1183096"/>
                </a:cubicBezTo>
                <a:cubicBezTo>
                  <a:pt x="1197700" y="1176606"/>
                  <a:pt x="1196888" y="1172548"/>
                  <a:pt x="1195265" y="1170925"/>
                </a:cubicBezTo>
                <a:cubicBezTo>
                  <a:pt x="1193642" y="1169302"/>
                  <a:pt x="1192831" y="1165245"/>
                  <a:pt x="1192831" y="1158753"/>
                </a:cubicBezTo>
                <a:cubicBezTo>
                  <a:pt x="1218797" y="1110066"/>
                  <a:pt x="1245575" y="1075174"/>
                  <a:pt x="1273165" y="1054077"/>
                </a:cubicBezTo>
                <a:cubicBezTo>
                  <a:pt x="1300754" y="1032978"/>
                  <a:pt x="1333212" y="1011069"/>
                  <a:pt x="1370539" y="988349"/>
                </a:cubicBezTo>
                <a:cubicBezTo>
                  <a:pt x="1407866" y="965628"/>
                  <a:pt x="1454118" y="935605"/>
                  <a:pt x="1509296" y="898278"/>
                </a:cubicBezTo>
                <a:cubicBezTo>
                  <a:pt x="1564475" y="860950"/>
                  <a:pt x="1631014" y="803337"/>
                  <a:pt x="1708913" y="725438"/>
                </a:cubicBezTo>
                <a:lnTo>
                  <a:pt x="1708913" y="701095"/>
                </a:lnTo>
                <a:cubicBezTo>
                  <a:pt x="1715405" y="701095"/>
                  <a:pt x="1718651" y="697849"/>
                  <a:pt x="1718651" y="691357"/>
                </a:cubicBezTo>
                <a:lnTo>
                  <a:pt x="1718651" y="681619"/>
                </a:lnTo>
                <a:cubicBezTo>
                  <a:pt x="1721897" y="681619"/>
                  <a:pt x="1725954" y="671883"/>
                  <a:pt x="1730823" y="652407"/>
                </a:cubicBezTo>
                <a:cubicBezTo>
                  <a:pt x="1735691" y="632933"/>
                  <a:pt x="1742995" y="611024"/>
                  <a:pt x="1752732" y="586680"/>
                </a:cubicBezTo>
                <a:cubicBezTo>
                  <a:pt x="1762469" y="562336"/>
                  <a:pt x="1777075" y="540427"/>
                  <a:pt x="1796550" y="520953"/>
                </a:cubicBezTo>
                <a:cubicBezTo>
                  <a:pt x="1816025" y="501478"/>
                  <a:pt x="1841992" y="491741"/>
                  <a:pt x="1874450" y="491741"/>
                </a:cubicBezTo>
                <a:cubicBezTo>
                  <a:pt x="1880941" y="491741"/>
                  <a:pt x="1885810" y="494175"/>
                  <a:pt x="1889055" y="499044"/>
                </a:cubicBezTo>
                <a:cubicBezTo>
                  <a:pt x="1892301" y="503912"/>
                  <a:pt x="1897170" y="506346"/>
                  <a:pt x="1903662" y="506346"/>
                </a:cubicBezTo>
                <a:cubicBezTo>
                  <a:pt x="1910153" y="506346"/>
                  <a:pt x="1913399" y="501478"/>
                  <a:pt x="1913399" y="491741"/>
                </a:cubicBezTo>
                <a:lnTo>
                  <a:pt x="1952349" y="491741"/>
                </a:lnTo>
                <a:cubicBezTo>
                  <a:pt x="1952349" y="501478"/>
                  <a:pt x="1953972" y="506346"/>
                  <a:pt x="1957218" y="506346"/>
                </a:cubicBezTo>
                <a:cubicBezTo>
                  <a:pt x="1960464" y="506346"/>
                  <a:pt x="1962898" y="505535"/>
                  <a:pt x="1964521" y="503912"/>
                </a:cubicBezTo>
                <a:cubicBezTo>
                  <a:pt x="1966143" y="502289"/>
                  <a:pt x="1970200" y="501478"/>
                  <a:pt x="1976692" y="501478"/>
                </a:cubicBezTo>
                <a:cubicBezTo>
                  <a:pt x="1989676" y="501478"/>
                  <a:pt x="1999413" y="504723"/>
                  <a:pt x="2005904" y="511215"/>
                </a:cubicBezTo>
                <a:cubicBezTo>
                  <a:pt x="2009150" y="524198"/>
                  <a:pt x="2017265" y="533935"/>
                  <a:pt x="2030248" y="540427"/>
                </a:cubicBezTo>
                <a:cubicBezTo>
                  <a:pt x="2043232" y="546919"/>
                  <a:pt x="2056214" y="551788"/>
                  <a:pt x="2069198" y="555034"/>
                </a:cubicBezTo>
                <a:cubicBezTo>
                  <a:pt x="2082180" y="558279"/>
                  <a:pt x="2094353" y="561525"/>
                  <a:pt x="2105714" y="564771"/>
                </a:cubicBezTo>
                <a:cubicBezTo>
                  <a:pt x="2117073" y="568016"/>
                  <a:pt x="2124376" y="572885"/>
                  <a:pt x="2127622" y="579377"/>
                </a:cubicBezTo>
                <a:lnTo>
                  <a:pt x="2156835" y="589114"/>
                </a:lnTo>
                <a:cubicBezTo>
                  <a:pt x="2156835" y="585868"/>
                  <a:pt x="2173875" y="598041"/>
                  <a:pt x="2207956" y="625629"/>
                </a:cubicBezTo>
                <a:cubicBezTo>
                  <a:pt x="2242037" y="653219"/>
                  <a:pt x="2285043" y="667014"/>
                  <a:pt x="2336977" y="667014"/>
                </a:cubicBezTo>
                <a:cubicBezTo>
                  <a:pt x="2340222" y="667014"/>
                  <a:pt x="2353206" y="658088"/>
                  <a:pt x="2375926" y="640236"/>
                </a:cubicBezTo>
                <a:cubicBezTo>
                  <a:pt x="2398647" y="622384"/>
                  <a:pt x="2410007" y="610212"/>
                  <a:pt x="2410007" y="603721"/>
                </a:cubicBezTo>
                <a:lnTo>
                  <a:pt x="2410007" y="589114"/>
                </a:lnTo>
                <a:cubicBezTo>
                  <a:pt x="2410007" y="582624"/>
                  <a:pt x="2413253" y="579377"/>
                  <a:pt x="2419745" y="579377"/>
                </a:cubicBezTo>
                <a:lnTo>
                  <a:pt x="2419745" y="559902"/>
                </a:lnTo>
                <a:lnTo>
                  <a:pt x="2424614" y="564771"/>
                </a:lnTo>
                <a:cubicBezTo>
                  <a:pt x="2427859" y="564771"/>
                  <a:pt x="2429482" y="561525"/>
                  <a:pt x="2429482" y="555034"/>
                </a:cubicBezTo>
                <a:cubicBezTo>
                  <a:pt x="2429482" y="551788"/>
                  <a:pt x="2428670" y="546919"/>
                  <a:pt x="2427047" y="540427"/>
                </a:cubicBezTo>
                <a:cubicBezTo>
                  <a:pt x="2425425" y="533935"/>
                  <a:pt x="2424614" y="527443"/>
                  <a:pt x="2424614" y="520953"/>
                </a:cubicBezTo>
                <a:cubicBezTo>
                  <a:pt x="2424614" y="507970"/>
                  <a:pt x="2429482" y="501478"/>
                  <a:pt x="2439220" y="501478"/>
                </a:cubicBezTo>
                <a:lnTo>
                  <a:pt x="2439220" y="486871"/>
                </a:lnTo>
                <a:cubicBezTo>
                  <a:pt x="2445711" y="486871"/>
                  <a:pt x="2448957" y="483627"/>
                  <a:pt x="2448957" y="477134"/>
                </a:cubicBezTo>
                <a:cubicBezTo>
                  <a:pt x="2448957" y="470642"/>
                  <a:pt x="2448146" y="465773"/>
                  <a:pt x="2446523" y="462528"/>
                </a:cubicBezTo>
                <a:cubicBezTo>
                  <a:pt x="2444900" y="459282"/>
                  <a:pt x="2444088" y="454415"/>
                  <a:pt x="2444088" y="447922"/>
                </a:cubicBezTo>
                <a:cubicBezTo>
                  <a:pt x="2453826" y="447922"/>
                  <a:pt x="2458694" y="449545"/>
                  <a:pt x="2458694" y="452790"/>
                </a:cubicBezTo>
                <a:cubicBezTo>
                  <a:pt x="2461940" y="443053"/>
                  <a:pt x="2468432" y="433316"/>
                  <a:pt x="2478170" y="423578"/>
                </a:cubicBezTo>
                <a:cubicBezTo>
                  <a:pt x="2484660" y="417086"/>
                  <a:pt x="2496021" y="410594"/>
                  <a:pt x="2512251" y="404104"/>
                </a:cubicBezTo>
                <a:cubicBezTo>
                  <a:pt x="2528479" y="397612"/>
                  <a:pt x="2551200" y="394366"/>
                  <a:pt x="2580412" y="394366"/>
                </a:cubicBezTo>
                <a:cubicBezTo>
                  <a:pt x="2596642" y="397612"/>
                  <a:pt x="2617739" y="409783"/>
                  <a:pt x="2643705" y="430882"/>
                </a:cubicBezTo>
                <a:cubicBezTo>
                  <a:pt x="2669672" y="451980"/>
                  <a:pt x="2682655" y="470642"/>
                  <a:pt x="2682655" y="486871"/>
                </a:cubicBezTo>
                <a:lnTo>
                  <a:pt x="2682655" y="555034"/>
                </a:lnTo>
                <a:cubicBezTo>
                  <a:pt x="2682655" y="587491"/>
                  <a:pt x="2681032" y="603721"/>
                  <a:pt x="2677786" y="603721"/>
                </a:cubicBezTo>
                <a:cubicBezTo>
                  <a:pt x="2674540" y="603721"/>
                  <a:pt x="2672917" y="615080"/>
                  <a:pt x="2672917" y="637802"/>
                </a:cubicBezTo>
                <a:cubicBezTo>
                  <a:pt x="2672917" y="654031"/>
                  <a:pt x="2678598" y="673506"/>
                  <a:pt x="2689957" y="696226"/>
                </a:cubicBezTo>
                <a:cubicBezTo>
                  <a:pt x="2701318" y="718947"/>
                  <a:pt x="2731342" y="735175"/>
                  <a:pt x="2780029" y="744913"/>
                </a:cubicBezTo>
                <a:cubicBezTo>
                  <a:pt x="2802749" y="744913"/>
                  <a:pt x="2818167" y="740855"/>
                  <a:pt x="2826282" y="732742"/>
                </a:cubicBezTo>
                <a:cubicBezTo>
                  <a:pt x="2834396" y="724627"/>
                  <a:pt x="2842511" y="710832"/>
                  <a:pt x="2850625" y="691357"/>
                </a:cubicBezTo>
                <a:cubicBezTo>
                  <a:pt x="2858740" y="671883"/>
                  <a:pt x="2872534" y="646727"/>
                  <a:pt x="2892009" y="615892"/>
                </a:cubicBezTo>
                <a:cubicBezTo>
                  <a:pt x="2911484" y="585056"/>
                  <a:pt x="2943943" y="546919"/>
                  <a:pt x="2989383" y="501478"/>
                </a:cubicBezTo>
                <a:lnTo>
                  <a:pt x="2989383" y="462528"/>
                </a:lnTo>
                <a:cubicBezTo>
                  <a:pt x="2989383" y="410594"/>
                  <a:pt x="2982891" y="381382"/>
                  <a:pt x="2969909" y="374890"/>
                </a:cubicBezTo>
                <a:cubicBezTo>
                  <a:pt x="2956925" y="368400"/>
                  <a:pt x="2950433" y="360285"/>
                  <a:pt x="2950433" y="350547"/>
                </a:cubicBezTo>
                <a:cubicBezTo>
                  <a:pt x="2950433" y="344056"/>
                  <a:pt x="2951245" y="335130"/>
                  <a:pt x="2952868" y="323769"/>
                </a:cubicBezTo>
                <a:cubicBezTo>
                  <a:pt x="2954491" y="312410"/>
                  <a:pt x="2955302" y="298614"/>
                  <a:pt x="2955302" y="282386"/>
                </a:cubicBezTo>
                <a:cubicBezTo>
                  <a:pt x="2955302" y="256418"/>
                  <a:pt x="2950433" y="220715"/>
                  <a:pt x="2940697" y="175274"/>
                </a:cubicBezTo>
                <a:cubicBezTo>
                  <a:pt x="2947187" y="175274"/>
                  <a:pt x="2950433" y="173650"/>
                  <a:pt x="2950433" y="170404"/>
                </a:cubicBezTo>
                <a:cubicBezTo>
                  <a:pt x="2947187" y="170404"/>
                  <a:pt x="2945565" y="168782"/>
                  <a:pt x="2945565" y="165536"/>
                </a:cubicBezTo>
                <a:cubicBezTo>
                  <a:pt x="2945565" y="162291"/>
                  <a:pt x="2944754" y="160668"/>
                  <a:pt x="2943131" y="160668"/>
                </a:cubicBezTo>
                <a:cubicBezTo>
                  <a:pt x="2941508" y="160668"/>
                  <a:pt x="2940697" y="159045"/>
                  <a:pt x="2940697" y="155799"/>
                </a:cubicBezTo>
                <a:cubicBezTo>
                  <a:pt x="2940697" y="152553"/>
                  <a:pt x="2943131" y="142815"/>
                  <a:pt x="2947999" y="126587"/>
                </a:cubicBezTo>
                <a:cubicBezTo>
                  <a:pt x="2952868" y="110357"/>
                  <a:pt x="2960171" y="94129"/>
                  <a:pt x="2969909" y="77899"/>
                </a:cubicBezTo>
                <a:cubicBezTo>
                  <a:pt x="2979645" y="61670"/>
                  <a:pt x="2990195" y="46252"/>
                  <a:pt x="3001556" y="31647"/>
                </a:cubicBezTo>
                <a:cubicBezTo>
                  <a:pt x="3012915" y="17040"/>
                  <a:pt x="3025087" y="9738"/>
                  <a:pt x="3038070" y="9738"/>
                </a:cubicBezTo>
                <a:lnTo>
                  <a:pt x="3052677" y="9738"/>
                </a:lnTo>
                <a:cubicBezTo>
                  <a:pt x="3059169" y="9738"/>
                  <a:pt x="3062413" y="6492"/>
                  <a:pt x="30624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8136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464041" y="680290"/>
            <a:ext cx="6215918" cy="5584926"/>
          </a:xfrm>
          <a:custGeom>
            <a:avLst/>
            <a:gdLst>
              <a:gd name="connsiteX0" fmla="*/ 4688008 w 4966928"/>
              <a:gd name="connsiteY0" fmla="*/ 3904884 h 4462724"/>
              <a:gd name="connsiteX1" fmla="*/ 4848923 w 4966928"/>
              <a:gd name="connsiteY1" fmla="*/ 3953158 h 4462724"/>
              <a:gd name="connsiteX2" fmla="*/ 4956201 w 4966928"/>
              <a:gd name="connsiteY2" fmla="*/ 4087255 h 4462724"/>
              <a:gd name="connsiteX3" fmla="*/ 4966928 w 4966928"/>
              <a:gd name="connsiteY3" fmla="*/ 4226715 h 4462724"/>
              <a:gd name="connsiteX4" fmla="*/ 4875743 w 4966928"/>
              <a:gd name="connsiteY4" fmla="*/ 4360811 h 4462724"/>
              <a:gd name="connsiteX5" fmla="*/ 4784557 w 4966928"/>
              <a:gd name="connsiteY5" fmla="*/ 4462724 h 4462724"/>
              <a:gd name="connsiteX6" fmla="*/ 4623642 w 4966928"/>
              <a:gd name="connsiteY6" fmla="*/ 4462724 h 4462724"/>
              <a:gd name="connsiteX7" fmla="*/ 4478818 w 4966928"/>
              <a:gd name="connsiteY7" fmla="*/ 4376903 h 4462724"/>
              <a:gd name="connsiteX8" fmla="*/ 4419815 w 4966928"/>
              <a:gd name="connsiteY8" fmla="*/ 4183804 h 4462724"/>
              <a:gd name="connsiteX9" fmla="*/ 4500273 w 4966928"/>
              <a:gd name="connsiteY9" fmla="*/ 3985341 h 4462724"/>
              <a:gd name="connsiteX10" fmla="*/ 4688008 w 4966928"/>
              <a:gd name="connsiteY10" fmla="*/ 3904884 h 4462724"/>
              <a:gd name="connsiteX11" fmla="*/ 2360096 w 4966928"/>
              <a:gd name="connsiteY11" fmla="*/ 0 h 4462724"/>
              <a:gd name="connsiteX12" fmla="*/ 2478100 w 4966928"/>
              <a:gd name="connsiteY12" fmla="*/ 48275 h 4462724"/>
              <a:gd name="connsiteX13" fmla="*/ 2542467 w 4966928"/>
              <a:gd name="connsiteY13" fmla="*/ 160916 h 4462724"/>
              <a:gd name="connsiteX14" fmla="*/ 2885753 w 4966928"/>
              <a:gd name="connsiteY14" fmla="*/ 246737 h 4462724"/>
              <a:gd name="connsiteX15" fmla="*/ 2885753 w 4966928"/>
              <a:gd name="connsiteY15" fmla="*/ 268193 h 4462724"/>
              <a:gd name="connsiteX16" fmla="*/ 2950119 w 4966928"/>
              <a:gd name="connsiteY16" fmla="*/ 284284 h 4462724"/>
              <a:gd name="connsiteX17" fmla="*/ 2993030 w 4966928"/>
              <a:gd name="connsiteY17" fmla="*/ 311103 h 4462724"/>
              <a:gd name="connsiteX18" fmla="*/ 3100307 w 4966928"/>
              <a:gd name="connsiteY18" fmla="*/ 278920 h 4462724"/>
              <a:gd name="connsiteX19" fmla="*/ 3218312 w 4966928"/>
              <a:gd name="connsiteY19" fmla="*/ 268193 h 4462724"/>
              <a:gd name="connsiteX20" fmla="*/ 3298770 w 4966928"/>
              <a:gd name="connsiteY20" fmla="*/ 321831 h 4462724"/>
              <a:gd name="connsiteX21" fmla="*/ 3368500 w 4966928"/>
              <a:gd name="connsiteY21" fmla="*/ 386197 h 4462724"/>
              <a:gd name="connsiteX22" fmla="*/ 3341681 w 4966928"/>
              <a:gd name="connsiteY22" fmla="*/ 477383 h 4462724"/>
              <a:gd name="connsiteX23" fmla="*/ 3314861 w 4966928"/>
              <a:gd name="connsiteY23" fmla="*/ 579296 h 4462724"/>
              <a:gd name="connsiteX24" fmla="*/ 3330953 w 4966928"/>
              <a:gd name="connsiteY24" fmla="*/ 654390 h 4462724"/>
              <a:gd name="connsiteX25" fmla="*/ 3368500 w 4966928"/>
              <a:gd name="connsiteY25" fmla="*/ 761667 h 4462724"/>
              <a:gd name="connsiteX26" fmla="*/ 3411411 w 4966928"/>
              <a:gd name="connsiteY26" fmla="*/ 863580 h 4462724"/>
              <a:gd name="connsiteX27" fmla="*/ 3454322 w 4966928"/>
              <a:gd name="connsiteY27" fmla="*/ 922582 h 4462724"/>
              <a:gd name="connsiteX28" fmla="*/ 3625965 w 4966928"/>
              <a:gd name="connsiteY28" fmla="*/ 997676 h 4462724"/>
              <a:gd name="connsiteX29" fmla="*/ 3743970 w 4966928"/>
              <a:gd name="connsiteY29" fmla="*/ 1088862 h 4462724"/>
              <a:gd name="connsiteX30" fmla="*/ 3819064 w 4966928"/>
              <a:gd name="connsiteY30" fmla="*/ 1190775 h 4462724"/>
              <a:gd name="connsiteX31" fmla="*/ 3808336 w 4966928"/>
              <a:gd name="connsiteY31" fmla="*/ 1281960 h 4462724"/>
              <a:gd name="connsiteX32" fmla="*/ 3798425 w 4966928"/>
              <a:gd name="connsiteY32" fmla="*/ 1395924 h 4462724"/>
              <a:gd name="connsiteX33" fmla="*/ 3815037 w 4966928"/>
              <a:gd name="connsiteY33" fmla="*/ 1422758 h 4462724"/>
              <a:gd name="connsiteX34" fmla="*/ 3845883 w 4966928"/>
              <a:gd name="connsiteY34" fmla="*/ 1507242 h 4462724"/>
              <a:gd name="connsiteX35" fmla="*/ 3969251 w 4966928"/>
              <a:gd name="connsiteY35" fmla="*/ 1619883 h 4462724"/>
              <a:gd name="connsiteX36" fmla="*/ 4006798 w 4966928"/>
              <a:gd name="connsiteY36" fmla="*/ 1764707 h 4462724"/>
              <a:gd name="connsiteX37" fmla="*/ 4022890 w 4966928"/>
              <a:gd name="connsiteY37" fmla="*/ 1888076 h 4462724"/>
              <a:gd name="connsiteX38" fmla="*/ 3996071 w 4966928"/>
              <a:gd name="connsiteY38" fmla="*/ 2006080 h 4462724"/>
              <a:gd name="connsiteX39" fmla="*/ 3942432 w 4966928"/>
              <a:gd name="connsiteY39" fmla="*/ 2032900 h 4462724"/>
              <a:gd name="connsiteX40" fmla="*/ 3888794 w 4966928"/>
              <a:gd name="connsiteY40" fmla="*/ 2059719 h 4462724"/>
              <a:gd name="connsiteX41" fmla="*/ 3861974 w 4966928"/>
              <a:gd name="connsiteY41" fmla="*/ 2177724 h 4462724"/>
              <a:gd name="connsiteX42" fmla="*/ 3926341 w 4966928"/>
              <a:gd name="connsiteY42" fmla="*/ 2236726 h 4462724"/>
              <a:gd name="connsiteX43" fmla="*/ 3958524 w 4966928"/>
              <a:gd name="connsiteY43" fmla="*/ 2317184 h 4462724"/>
              <a:gd name="connsiteX44" fmla="*/ 3915613 w 4966928"/>
              <a:gd name="connsiteY44" fmla="*/ 2386914 h 4462724"/>
              <a:gd name="connsiteX45" fmla="*/ 3824427 w 4966928"/>
              <a:gd name="connsiteY45" fmla="*/ 2429825 h 4462724"/>
              <a:gd name="connsiteX46" fmla="*/ 3733242 w 4966928"/>
              <a:gd name="connsiteY46" fmla="*/ 2531738 h 4462724"/>
              <a:gd name="connsiteX47" fmla="*/ 3690331 w 4966928"/>
              <a:gd name="connsiteY47" fmla="*/ 2789203 h 4462724"/>
              <a:gd name="connsiteX48" fmla="*/ 3711786 w 4966928"/>
              <a:gd name="connsiteY48" fmla="*/ 2864297 h 4462724"/>
              <a:gd name="connsiteX49" fmla="*/ 3733242 w 4966928"/>
              <a:gd name="connsiteY49" fmla="*/ 2939390 h 4462724"/>
              <a:gd name="connsiteX50" fmla="*/ 3711786 w 4966928"/>
              <a:gd name="connsiteY50" fmla="*/ 2998393 h 4462724"/>
              <a:gd name="connsiteX51" fmla="*/ 3690331 w 4966928"/>
              <a:gd name="connsiteY51" fmla="*/ 3046667 h 4462724"/>
              <a:gd name="connsiteX52" fmla="*/ 3620601 w 4966928"/>
              <a:gd name="connsiteY52" fmla="*/ 3041304 h 4462724"/>
              <a:gd name="connsiteX53" fmla="*/ 3540143 w 4966928"/>
              <a:gd name="connsiteY53" fmla="*/ 3035940 h 4462724"/>
              <a:gd name="connsiteX54" fmla="*/ 3411411 w 4966928"/>
              <a:gd name="connsiteY54" fmla="*/ 3094942 h 4462724"/>
              <a:gd name="connsiteX55" fmla="*/ 3314861 w 4966928"/>
              <a:gd name="connsiteY55" fmla="*/ 3223675 h 4462724"/>
              <a:gd name="connsiteX56" fmla="*/ 3239767 w 4966928"/>
              <a:gd name="connsiteY56" fmla="*/ 3357771 h 4462724"/>
              <a:gd name="connsiteX57" fmla="*/ 3186129 w 4966928"/>
              <a:gd name="connsiteY57" fmla="*/ 3422137 h 4462724"/>
              <a:gd name="connsiteX58" fmla="*/ 3035941 w 4966928"/>
              <a:gd name="connsiteY58" fmla="*/ 3497231 h 4462724"/>
              <a:gd name="connsiteX59" fmla="*/ 2987666 w 4966928"/>
              <a:gd name="connsiteY59" fmla="*/ 3561597 h 4462724"/>
              <a:gd name="connsiteX60" fmla="*/ 2950119 w 4966928"/>
              <a:gd name="connsiteY60" fmla="*/ 3620600 h 4462724"/>
              <a:gd name="connsiteX61" fmla="*/ 2832115 w 4966928"/>
              <a:gd name="connsiteY61" fmla="*/ 3668874 h 4462724"/>
              <a:gd name="connsiteX62" fmla="*/ 2730201 w 4966928"/>
              <a:gd name="connsiteY62" fmla="*/ 3593780 h 4462724"/>
              <a:gd name="connsiteX63" fmla="*/ 2606833 w 4966928"/>
              <a:gd name="connsiteY63" fmla="*/ 3550869 h 4462724"/>
              <a:gd name="connsiteX64" fmla="*/ 2563922 w 4966928"/>
              <a:gd name="connsiteY64" fmla="*/ 3604508 h 4462724"/>
              <a:gd name="connsiteX65" fmla="*/ 2488828 w 4966928"/>
              <a:gd name="connsiteY65" fmla="*/ 3727877 h 4462724"/>
              <a:gd name="connsiteX66" fmla="*/ 2386915 w 4966928"/>
              <a:gd name="connsiteY66" fmla="*/ 3851245 h 4462724"/>
              <a:gd name="connsiteX67" fmla="*/ 2274274 w 4966928"/>
              <a:gd name="connsiteY67" fmla="*/ 3904884 h 4462724"/>
              <a:gd name="connsiteX68" fmla="*/ 2183088 w 4966928"/>
              <a:gd name="connsiteY68" fmla="*/ 3867337 h 4462724"/>
              <a:gd name="connsiteX69" fmla="*/ 2134814 w 4966928"/>
              <a:gd name="connsiteY69" fmla="*/ 3781515 h 4462724"/>
              <a:gd name="connsiteX70" fmla="*/ 2081175 w 4966928"/>
              <a:gd name="connsiteY70" fmla="*/ 3695693 h 4462724"/>
              <a:gd name="connsiteX71" fmla="*/ 1984626 w 4966928"/>
              <a:gd name="connsiteY71" fmla="*/ 3658146 h 4462724"/>
              <a:gd name="connsiteX72" fmla="*/ 1823710 w 4966928"/>
              <a:gd name="connsiteY72" fmla="*/ 3679602 h 4462724"/>
              <a:gd name="connsiteX73" fmla="*/ 1727161 w 4966928"/>
              <a:gd name="connsiteY73" fmla="*/ 3674238 h 4462724"/>
              <a:gd name="connsiteX74" fmla="*/ 1662794 w 4966928"/>
              <a:gd name="connsiteY74" fmla="*/ 3658146 h 4462724"/>
              <a:gd name="connsiteX75" fmla="*/ 1684250 w 4966928"/>
              <a:gd name="connsiteY75" fmla="*/ 3658146 h 4462724"/>
              <a:gd name="connsiteX76" fmla="*/ 1517970 w 4966928"/>
              <a:gd name="connsiteY76" fmla="*/ 3534778 h 4462724"/>
              <a:gd name="connsiteX77" fmla="*/ 1351691 w 4966928"/>
              <a:gd name="connsiteY77" fmla="*/ 3432865 h 4462724"/>
              <a:gd name="connsiteX78" fmla="*/ 1222958 w 4966928"/>
              <a:gd name="connsiteY78" fmla="*/ 3465048 h 4462724"/>
              <a:gd name="connsiteX79" fmla="*/ 1104954 w 4966928"/>
              <a:gd name="connsiteY79" fmla="*/ 3518686 h 4462724"/>
              <a:gd name="connsiteX80" fmla="*/ 1029860 w 4966928"/>
              <a:gd name="connsiteY80" fmla="*/ 3465048 h 4462724"/>
              <a:gd name="connsiteX81" fmla="*/ 1019132 w 4966928"/>
              <a:gd name="connsiteY81" fmla="*/ 3357771 h 4462724"/>
              <a:gd name="connsiteX82" fmla="*/ 1062043 w 4966928"/>
              <a:gd name="connsiteY82" fmla="*/ 3261222 h 4462724"/>
              <a:gd name="connsiteX83" fmla="*/ 1083498 w 4966928"/>
              <a:gd name="connsiteY83" fmla="*/ 3164672 h 4462724"/>
              <a:gd name="connsiteX84" fmla="*/ 1115682 w 4966928"/>
              <a:gd name="connsiteY84" fmla="*/ 3132489 h 4462724"/>
              <a:gd name="connsiteX85" fmla="*/ 1008404 w 4966928"/>
              <a:gd name="connsiteY85" fmla="*/ 2944754 h 4462724"/>
              <a:gd name="connsiteX86" fmla="*/ 632935 w 4966928"/>
              <a:gd name="connsiteY86" fmla="*/ 2832113 h 4462724"/>
              <a:gd name="connsiteX87" fmla="*/ 525658 w 4966928"/>
              <a:gd name="connsiteY87" fmla="*/ 2864297 h 4462724"/>
              <a:gd name="connsiteX88" fmla="*/ 525658 w 4966928"/>
              <a:gd name="connsiteY88" fmla="*/ 2885752 h 4462724"/>
              <a:gd name="connsiteX89" fmla="*/ 364742 w 4966928"/>
              <a:gd name="connsiteY89" fmla="*/ 2907207 h 4462724"/>
              <a:gd name="connsiteX90" fmla="*/ 236010 w 4966928"/>
              <a:gd name="connsiteY90" fmla="*/ 2928663 h 4462724"/>
              <a:gd name="connsiteX91" fmla="*/ 75094 w 4966928"/>
              <a:gd name="connsiteY91" fmla="*/ 2875024 h 4462724"/>
              <a:gd name="connsiteX92" fmla="*/ 0 w 4966928"/>
              <a:gd name="connsiteY92" fmla="*/ 2681926 h 4462724"/>
              <a:gd name="connsiteX93" fmla="*/ 75094 w 4966928"/>
              <a:gd name="connsiteY93" fmla="*/ 2563921 h 4462724"/>
              <a:gd name="connsiteX94" fmla="*/ 241373 w 4966928"/>
              <a:gd name="connsiteY94" fmla="*/ 2504919 h 4462724"/>
              <a:gd name="connsiteX95" fmla="*/ 407653 w 4966928"/>
              <a:gd name="connsiteY95" fmla="*/ 2445916 h 4462724"/>
              <a:gd name="connsiteX96" fmla="*/ 482747 w 4966928"/>
              <a:gd name="connsiteY96" fmla="*/ 2338639 h 4462724"/>
              <a:gd name="connsiteX97" fmla="*/ 396925 w 4966928"/>
              <a:gd name="connsiteY97" fmla="*/ 2215271 h 4462724"/>
              <a:gd name="connsiteX98" fmla="*/ 311104 w 4966928"/>
              <a:gd name="connsiteY98" fmla="*/ 1995353 h 4462724"/>
              <a:gd name="connsiteX99" fmla="*/ 364742 w 4966928"/>
              <a:gd name="connsiteY99" fmla="*/ 1920259 h 4462724"/>
              <a:gd name="connsiteX100" fmla="*/ 520294 w 4966928"/>
              <a:gd name="connsiteY100" fmla="*/ 1850529 h 4462724"/>
              <a:gd name="connsiteX101" fmla="*/ 557841 w 4966928"/>
              <a:gd name="connsiteY101" fmla="*/ 1780799 h 4462724"/>
              <a:gd name="connsiteX102" fmla="*/ 520294 w 4966928"/>
              <a:gd name="connsiteY102" fmla="*/ 1732524 h 4462724"/>
              <a:gd name="connsiteX103" fmla="*/ 504202 w 4966928"/>
              <a:gd name="connsiteY103" fmla="*/ 1662794 h 4462724"/>
              <a:gd name="connsiteX104" fmla="*/ 461291 w 4966928"/>
              <a:gd name="connsiteY104" fmla="*/ 1641339 h 4462724"/>
              <a:gd name="connsiteX105" fmla="*/ 439836 w 4966928"/>
              <a:gd name="connsiteY105" fmla="*/ 1619883 h 4462724"/>
              <a:gd name="connsiteX106" fmla="*/ 520294 w 4966928"/>
              <a:gd name="connsiteY106" fmla="*/ 1442876 h 4462724"/>
              <a:gd name="connsiteX107" fmla="*/ 600752 w 4966928"/>
              <a:gd name="connsiteY107" fmla="*/ 1265869 h 4462724"/>
              <a:gd name="connsiteX108" fmla="*/ 579296 w 4966928"/>
              <a:gd name="connsiteY108" fmla="*/ 1212230 h 4462724"/>
              <a:gd name="connsiteX109" fmla="*/ 525658 w 4966928"/>
              <a:gd name="connsiteY109" fmla="*/ 1185411 h 4462724"/>
              <a:gd name="connsiteX110" fmla="*/ 472019 w 4966928"/>
              <a:gd name="connsiteY110" fmla="*/ 1137136 h 4462724"/>
              <a:gd name="connsiteX111" fmla="*/ 450564 w 4966928"/>
              <a:gd name="connsiteY111" fmla="*/ 1029859 h 4462724"/>
              <a:gd name="connsiteX112" fmla="*/ 488111 w 4966928"/>
              <a:gd name="connsiteY112" fmla="*/ 885035 h 4462724"/>
              <a:gd name="connsiteX113" fmla="*/ 573932 w 4966928"/>
              <a:gd name="connsiteY113" fmla="*/ 804577 h 4462724"/>
              <a:gd name="connsiteX114" fmla="*/ 665118 w 4966928"/>
              <a:gd name="connsiteY114" fmla="*/ 756303 h 4462724"/>
              <a:gd name="connsiteX115" fmla="*/ 708029 w 4966928"/>
              <a:gd name="connsiteY115" fmla="*/ 718756 h 4462724"/>
              <a:gd name="connsiteX116" fmla="*/ 836761 w 4966928"/>
              <a:gd name="connsiteY116" fmla="*/ 729484 h 4462724"/>
              <a:gd name="connsiteX117" fmla="*/ 976221 w 4966928"/>
              <a:gd name="connsiteY117" fmla="*/ 740211 h 4462724"/>
              <a:gd name="connsiteX118" fmla="*/ 1019132 w 4966928"/>
              <a:gd name="connsiteY118" fmla="*/ 702665 h 4462724"/>
              <a:gd name="connsiteX119" fmla="*/ 1110318 w 4966928"/>
              <a:gd name="connsiteY119" fmla="*/ 665117 h 4462724"/>
              <a:gd name="connsiteX120" fmla="*/ 1201503 w 4966928"/>
              <a:gd name="connsiteY120" fmla="*/ 600751 h 4462724"/>
              <a:gd name="connsiteX121" fmla="*/ 1244414 w 4966928"/>
              <a:gd name="connsiteY121" fmla="*/ 472019 h 4462724"/>
              <a:gd name="connsiteX122" fmla="*/ 1185411 w 4966928"/>
              <a:gd name="connsiteY122" fmla="*/ 354014 h 4462724"/>
              <a:gd name="connsiteX123" fmla="*/ 1147865 w 4966928"/>
              <a:gd name="connsiteY123" fmla="*/ 193099 h 4462724"/>
              <a:gd name="connsiteX124" fmla="*/ 1169320 w 4966928"/>
              <a:gd name="connsiteY124" fmla="*/ 118005 h 4462724"/>
              <a:gd name="connsiteX125" fmla="*/ 1287325 w 4966928"/>
              <a:gd name="connsiteY125" fmla="*/ 75094 h 4462724"/>
              <a:gd name="connsiteX126" fmla="*/ 1298053 w 4966928"/>
              <a:gd name="connsiteY126" fmla="*/ 96549 h 4462724"/>
              <a:gd name="connsiteX127" fmla="*/ 1319508 w 4966928"/>
              <a:gd name="connsiteY127" fmla="*/ 128732 h 4462724"/>
              <a:gd name="connsiteX128" fmla="*/ 1373146 w 4966928"/>
              <a:gd name="connsiteY128" fmla="*/ 198463 h 4462724"/>
              <a:gd name="connsiteX129" fmla="*/ 1491151 w 4966928"/>
              <a:gd name="connsiteY129" fmla="*/ 268193 h 4462724"/>
              <a:gd name="connsiteX130" fmla="*/ 1694978 w 4966928"/>
              <a:gd name="connsiteY130" fmla="*/ 300376 h 4462724"/>
              <a:gd name="connsiteX131" fmla="*/ 1861257 w 4966928"/>
              <a:gd name="connsiteY131" fmla="*/ 193099 h 4462724"/>
              <a:gd name="connsiteX132" fmla="*/ 1963170 w 4966928"/>
              <a:gd name="connsiteY132" fmla="*/ 85822 h 4462724"/>
              <a:gd name="connsiteX133" fmla="*/ 2043628 w 4966928"/>
              <a:gd name="connsiteY133" fmla="*/ 101913 h 4462724"/>
              <a:gd name="connsiteX134" fmla="*/ 2124086 w 4966928"/>
              <a:gd name="connsiteY134" fmla="*/ 118005 h 4462724"/>
              <a:gd name="connsiteX135" fmla="*/ 2236727 w 4966928"/>
              <a:gd name="connsiteY135" fmla="*/ 59002 h 4462724"/>
              <a:gd name="connsiteX136" fmla="*/ 2360096 w 4966928"/>
              <a:gd name="connsiteY136" fmla="*/ 0 h 446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4966928" h="4462724">
                <a:moveTo>
                  <a:pt x="4688008" y="3904884"/>
                </a:moveTo>
                <a:cubicBezTo>
                  <a:pt x="4745222" y="3904884"/>
                  <a:pt x="4798861" y="3920975"/>
                  <a:pt x="4848923" y="3953158"/>
                </a:cubicBezTo>
                <a:cubicBezTo>
                  <a:pt x="4898986" y="3985341"/>
                  <a:pt x="4934745" y="4030040"/>
                  <a:pt x="4956201" y="4087255"/>
                </a:cubicBezTo>
                <a:cubicBezTo>
                  <a:pt x="4963352" y="4115862"/>
                  <a:pt x="4966928" y="4162348"/>
                  <a:pt x="4966928" y="4226715"/>
                </a:cubicBezTo>
                <a:cubicBezTo>
                  <a:pt x="4966928" y="4283929"/>
                  <a:pt x="4936533" y="4328628"/>
                  <a:pt x="4875743" y="4360811"/>
                </a:cubicBezTo>
                <a:cubicBezTo>
                  <a:pt x="4814952" y="4392994"/>
                  <a:pt x="4784557" y="4426965"/>
                  <a:pt x="4784557" y="4462724"/>
                </a:cubicBezTo>
                <a:lnTo>
                  <a:pt x="4623642" y="4462724"/>
                </a:lnTo>
                <a:cubicBezTo>
                  <a:pt x="4566427" y="4462724"/>
                  <a:pt x="4518153" y="4434117"/>
                  <a:pt x="4478818" y="4376903"/>
                </a:cubicBezTo>
                <a:cubicBezTo>
                  <a:pt x="4439483" y="4319688"/>
                  <a:pt x="4419815" y="4255322"/>
                  <a:pt x="4419815" y="4183804"/>
                </a:cubicBezTo>
                <a:cubicBezTo>
                  <a:pt x="4419815" y="4105134"/>
                  <a:pt x="4446634" y="4038980"/>
                  <a:pt x="4500273" y="3985341"/>
                </a:cubicBezTo>
                <a:cubicBezTo>
                  <a:pt x="4553912" y="3931703"/>
                  <a:pt x="4616490" y="3904884"/>
                  <a:pt x="4688008" y="3904884"/>
                </a:cubicBezTo>
                <a:close/>
                <a:moveTo>
                  <a:pt x="2360096" y="0"/>
                </a:moveTo>
                <a:cubicBezTo>
                  <a:pt x="2410158" y="0"/>
                  <a:pt x="2449493" y="16092"/>
                  <a:pt x="2478100" y="48275"/>
                </a:cubicBezTo>
                <a:cubicBezTo>
                  <a:pt x="2506707" y="80458"/>
                  <a:pt x="2528163" y="118005"/>
                  <a:pt x="2542467" y="160916"/>
                </a:cubicBezTo>
                <a:cubicBezTo>
                  <a:pt x="2656895" y="196674"/>
                  <a:pt x="2771324" y="225282"/>
                  <a:pt x="2885753" y="246737"/>
                </a:cubicBezTo>
                <a:lnTo>
                  <a:pt x="2885753" y="268193"/>
                </a:lnTo>
                <a:cubicBezTo>
                  <a:pt x="2900057" y="275344"/>
                  <a:pt x="2921512" y="280708"/>
                  <a:pt x="2950119" y="284284"/>
                </a:cubicBezTo>
                <a:cubicBezTo>
                  <a:pt x="2978727" y="287860"/>
                  <a:pt x="2993030" y="296800"/>
                  <a:pt x="2993030" y="311103"/>
                </a:cubicBezTo>
                <a:cubicBezTo>
                  <a:pt x="3043093" y="296800"/>
                  <a:pt x="3078852" y="286072"/>
                  <a:pt x="3100307" y="278920"/>
                </a:cubicBezTo>
                <a:cubicBezTo>
                  <a:pt x="3121763" y="271768"/>
                  <a:pt x="3161098" y="268193"/>
                  <a:pt x="3218312" y="268193"/>
                </a:cubicBezTo>
                <a:cubicBezTo>
                  <a:pt x="3261223" y="268193"/>
                  <a:pt x="3288042" y="286072"/>
                  <a:pt x="3298770" y="321831"/>
                </a:cubicBezTo>
                <a:cubicBezTo>
                  <a:pt x="3309498" y="357590"/>
                  <a:pt x="3332741" y="379046"/>
                  <a:pt x="3368500" y="386197"/>
                </a:cubicBezTo>
                <a:cubicBezTo>
                  <a:pt x="3368500" y="414805"/>
                  <a:pt x="3359560" y="445200"/>
                  <a:pt x="3341681" y="477383"/>
                </a:cubicBezTo>
                <a:cubicBezTo>
                  <a:pt x="3323801" y="509566"/>
                  <a:pt x="3314861" y="543537"/>
                  <a:pt x="3314861" y="579296"/>
                </a:cubicBezTo>
                <a:cubicBezTo>
                  <a:pt x="3314861" y="593600"/>
                  <a:pt x="3320225" y="618631"/>
                  <a:pt x="3330953" y="654390"/>
                </a:cubicBezTo>
                <a:cubicBezTo>
                  <a:pt x="3341681" y="690149"/>
                  <a:pt x="3354196" y="725908"/>
                  <a:pt x="3368500" y="761667"/>
                </a:cubicBezTo>
                <a:cubicBezTo>
                  <a:pt x="3382804" y="797426"/>
                  <a:pt x="3397107" y="831397"/>
                  <a:pt x="3411411" y="863580"/>
                </a:cubicBezTo>
                <a:cubicBezTo>
                  <a:pt x="3425714" y="895763"/>
                  <a:pt x="3440018" y="915430"/>
                  <a:pt x="3454322" y="922582"/>
                </a:cubicBezTo>
                <a:cubicBezTo>
                  <a:pt x="3518688" y="944038"/>
                  <a:pt x="3575902" y="969069"/>
                  <a:pt x="3625965" y="997676"/>
                </a:cubicBezTo>
                <a:cubicBezTo>
                  <a:pt x="3668876" y="1026283"/>
                  <a:pt x="3708211" y="1056678"/>
                  <a:pt x="3743970" y="1088862"/>
                </a:cubicBezTo>
                <a:cubicBezTo>
                  <a:pt x="3779729" y="1121045"/>
                  <a:pt x="3804760" y="1155016"/>
                  <a:pt x="3819064" y="1190775"/>
                </a:cubicBezTo>
                <a:cubicBezTo>
                  <a:pt x="3819064" y="1205078"/>
                  <a:pt x="3815488" y="1235473"/>
                  <a:pt x="3808336" y="1281960"/>
                </a:cubicBezTo>
                <a:lnTo>
                  <a:pt x="3798425" y="1395924"/>
                </a:lnTo>
                <a:lnTo>
                  <a:pt x="3815037" y="1422758"/>
                </a:lnTo>
                <a:cubicBezTo>
                  <a:pt x="3823090" y="1441538"/>
                  <a:pt x="3833367" y="1469695"/>
                  <a:pt x="3845883" y="1507242"/>
                </a:cubicBezTo>
                <a:cubicBezTo>
                  <a:pt x="3870914" y="1582336"/>
                  <a:pt x="3912037" y="1619883"/>
                  <a:pt x="3969251" y="1619883"/>
                </a:cubicBezTo>
                <a:cubicBezTo>
                  <a:pt x="3983555" y="1684249"/>
                  <a:pt x="3996071" y="1732524"/>
                  <a:pt x="4006798" y="1764707"/>
                </a:cubicBezTo>
                <a:cubicBezTo>
                  <a:pt x="4017526" y="1796890"/>
                  <a:pt x="4022890" y="1838013"/>
                  <a:pt x="4022890" y="1888076"/>
                </a:cubicBezTo>
                <a:cubicBezTo>
                  <a:pt x="4022890" y="1952442"/>
                  <a:pt x="4013950" y="1991777"/>
                  <a:pt x="3996071" y="2006080"/>
                </a:cubicBezTo>
                <a:cubicBezTo>
                  <a:pt x="3978191" y="2020384"/>
                  <a:pt x="3960312" y="2029324"/>
                  <a:pt x="3942432" y="2032900"/>
                </a:cubicBezTo>
                <a:cubicBezTo>
                  <a:pt x="3924553" y="2036476"/>
                  <a:pt x="3906673" y="2045415"/>
                  <a:pt x="3888794" y="2059719"/>
                </a:cubicBezTo>
                <a:cubicBezTo>
                  <a:pt x="3870914" y="2074023"/>
                  <a:pt x="3861974" y="2113357"/>
                  <a:pt x="3861974" y="2177724"/>
                </a:cubicBezTo>
                <a:cubicBezTo>
                  <a:pt x="3883430" y="2192027"/>
                  <a:pt x="3904885" y="2211695"/>
                  <a:pt x="3926341" y="2236726"/>
                </a:cubicBezTo>
                <a:cubicBezTo>
                  <a:pt x="3947796" y="2261757"/>
                  <a:pt x="3958524" y="2288577"/>
                  <a:pt x="3958524" y="2317184"/>
                </a:cubicBezTo>
                <a:cubicBezTo>
                  <a:pt x="3958524" y="2352943"/>
                  <a:pt x="3944220" y="2376186"/>
                  <a:pt x="3915613" y="2386914"/>
                </a:cubicBezTo>
                <a:cubicBezTo>
                  <a:pt x="3887006" y="2397642"/>
                  <a:pt x="3856611" y="2411945"/>
                  <a:pt x="3824427" y="2429825"/>
                </a:cubicBezTo>
                <a:cubicBezTo>
                  <a:pt x="3792244" y="2447704"/>
                  <a:pt x="3761849" y="2481675"/>
                  <a:pt x="3733242" y="2531738"/>
                </a:cubicBezTo>
                <a:cubicBezTo>
                  <a:pt x="3704635" y="2581800"/>
                  <a:pt x="3690331" y="2667622"/>
                  <a:pt x="3690331" y="2789203"/>
                </a:cubicBezTo>
                <a:cubicBezTo>
                  <a:pt x="3690331" y="2803506"/>
                  <a:pt x="3697483" y="2828538"/>
                  <a:pt x="3711786" y="2864297"/>
                </a:cubicBezTo>
                <a:cubicBezTo>
                  <a:pt x="3726090" y="2900056"/>
                  <a:pt x="3733242" y="2925087"/>
                  <a:pt x="3733242" y="2939390"/>
                </a:cubicBezTo>
                <a:cubicBezTo>
                  <a:pt x="3733242" y="2967998"/>
                  <a:pt x="3726090" y="2987665"/>
                  <a:pt x="3711786" y="2998393"/>
                </a:cubicBezTo>
                <a:cubicBezTo>
                  <a:pt x="3697483" y="3009121"/>
                  <a:pt x="3690331" y="3025212"/>
                  <a:pt x="3690331" y="3046667"/>
                </a:cubicBezTo>
                <a:cubicBezTo>
                  <a:pt x="3668876" y="3046667"/>
                  <a:pt x="3645632" y="3044880"/>
                  <a:pt x="3620601" y="3041304"/>
                </a:cubicBezTo>
                <a:cubicBezTo>
                  <a:pt x="3595570" y="3037728"/>
                  <a:pt x="3568750" y="3035940"/>
                  <a:pt x="3540143" y="3035940"/>
                </a:cubicBezTo>
                <a:cubicBezTo>
                  <a:pt x="3490081" y="3035940"/>
                  <a:pt x="3447170" y="3055607"/>
                  <a:pt x="3411411" y="3094942"/>
                </a:cubicBezTo>
                <a:cubicBezTo>
                  <a:pt x="3375652" y="3134277"/>
                  <a:pt x="3343469" y="3177188"/>
                  <a:pt x="3314861" y="3223675"/>
                </a:cubicBezTo>
                <a:cubicBezTo>
                  <a:pt x="3286254" y="3270161"/>
                  <a:pt x="3261223" y="3314860"/>
                  <a:pt x="3239767" y="3357771"/>
                </a:cubicBezTo>
                <a:cubicBezTo>
                  <a:pt x="3218312" y="3400682"/>
                  <a:pt x="3200432" y="3422137"/>
                  <a:pt x="3186129" y="3422137"/>
                </a:cubicBezTo>
                <a:cubicBezTo>
                  <a:pt x="3107459" y="3450744"/>
                  <a:pt x="3057396" y="3475776"/>
                  <a:pt x="3035941" y="3497231"/>
                </a:cubicBezTo>
                <a:cubicBezTo>
                  <a:pt x="3014486" y="3518686"/>
                  <a:pt x="2998394" y="3540142"/>
                  <a:pt x="2987666" y="3561597"/>
                </a:cubicBezTo>
                <a:cubicBezTo>
                  <a:pt x="2976939" y="3583053"/>
                  <a:pt x="2964423" y="3602720"/>
                  <a:pt x="2950119" y="3620600"/>
                </a:cubicBezTo>
                <a:cubicBezTo>
                  <a:pt x="2935816" y="3638479"/>
                  <a:pt x="2896481" y="3654571"/>
                  <a:pt x="2832115" y="3668874"/>
                </a:cubicBezTo>
                <a:cubicBezTo>
                  <a:pt x="2824963" y="3647419"/>
                  <a:pt x="2790992" y="3622387"/>
                  <a:pt x="2730201" y="3593780"/>
                </a:cubicBezTo>
                <a:cubicBezTo>
                  <a:pt x="2669411" y="3565173"/>
                  <a:pt x="2628288" y="3550869"/>
                  <a:pt x="2606833" y="3550869"/>
                </a:cubicBezTo>
                <a:cubicBezTo>
                  <a:pt x="2599681" y="3550869"/>
                  <a:pt x="2585377" y="3568749"/>
                  <a:pt x="2563922" y="3604508"/>
                </a:cubicBezTo>
                <a:cubicBezTo>
                  <a:pt x="2542467" y="3640267"/>
                  <a:pt x="2517435" y="3681390"/>
                  <a:pt x="2488828" y="3727877"/>
                </a:cubicBezTo>
                <a:cubicBezTo>
                  <a:pt x="2460221" y="3774363"/>
                  <a:pt x="2426250" y="3815486"/>
                  <a:pt x="2386915" y="3851245"/>
                </a:cubicBezTo>
                <a:cubicBezTo>
                  <a:pt x="2347580" y="3887004"/>
                  <a:pt x="2310033" y="3904884"/>
                  <a:pt x="2274274" y="3904884"/>
                </a:cubicBezTo>
                <a:cubicBezTo>
                  <a:pt x="2231363" y="3904884"/>
                  <a:pt x="2200968" y="3892368"/>
                  <a:pt x="2183088" y="3867337"/>
                </a:cubicBezTo>
                <a:cubicBezTo>
                  <a:pt x="2165209" y="3842305"/>
                  <a:pt x="2149117" y="3813698"/>
                  <a:pt x="2134814" y="3781515"/>
                </a:cubicBezTo>
                <a:cubicBezTo>
                  <a:pt x="2120510" y="3749332"/>
                  <a:pt x="2102631" y="3720725"/>
                  <a:pt x="2081175" y="3695693"/>
                </a:cubicBezTo>
                <a:cubicBezTo>
                  <a:pt x="2059720" y="3670662"/>
                  <a:pt x="2027537" y="3658146"/>
                  <a:pt x="1984626" y="3658146"/>
                </a:cubicBezTo>
                <a:cubicBezTo>
                  <a:pt x="1948867" y="3658146"/>
                  <a:pt x="1895228" y="3665298"/>
                  <a:pt x="1823710" y="3679602"/>
                </a:cubicBezTo>
                <a:cubicBezTo>
                  <a:pt x="1802255" y="3679602"/>
                  <a:pt x="1770072" y="3677814"/>
                  <a:pt x="1727161" y="3674238"/>
                </a:cubicBezTo>
                <a:cubicBezTo>
                  <a:pt x="1684250" y="3670662"/>
                  <a:pt x="1662794" y="3665298"/>
                  <a:pt x="1662794" y="3658146"/>
                </a:cubicBezTo>
                <a:lnTo>
                  <a:pt x="1684250" y="3658146"/>
                </a:lnTo>
                <a:cubicBezTo>
                  <a:pt x="1619884" y="3643843"/>
                  <a:pt x="1564457" y="3602720"/>
                  <a:pt x="1517970" y="3534778"/>
                </a:cubicBezTo>
                <a:cubicBezTo>
                  <a:pt x="1471484" y="3466836"/>
                  <a:pt x="1416057" y="3432865"/>
                  <a:pt x="1351691" y="3432865"/>
                </a:cubicBezTo>
                <a:cubicBezTo>
                  <a:pt x="1287325" y="3432865"/>
                  <a:pt x="1244414" y="3443592"/>
                  <a:pt x="1222958" y="3465048"/>
                </a:cubicBezTo>
                <a:cubicBezTo>
                  <a:pt x="1201503" y="3486503"/>
                  <a:pt x="1162168" y="3504383"/>
                  <a:pt x="1104954" y="3518686"/>
                </a:cubicBezTo>
                <a:cubicBezTo>
                  <a:pt x="1062043" y="3518686"/>
                  <a:pt x="1037012" y="3500807"/>
                  <a:pt x="1029860" y="3465048"/>
                </a:cubicBezTo>
                <a:cubicBezTo>
                  <a:pt x="1022708" y="3429289"/>
                  <a:pt x="1019132" y="3393530"/>
                  <a:pt x="1019132" y="3357771"/>
                </a:cubicBezTo>
                <a:cubicBezTo>
                  <a:pt x="1047739" y="3357771"/>
                  <a:pt x="1062043" y="3325588"/>
                  <a:pt x="1062043" y="3261222"/>
                </a:cubicBezTo>
                <a:cubicBezTo>
                  <a:pt x="1062043" y="3196855"/>
                  <a:pt x="1069195" y="3164672"/>
                  <a:pt x="1083498" y="3164672"/>
                </a:cubicBezTo>
                <a:cubicBezTo>
                  <a:pt x="1104954" y="3164672"/>
                  <a:pt x="1115682" y="3153944"/>
                  <a:pt x="1115682" y="3132489"/>
                </a:cubicBezTo>
                <a:cubicBezTo>
                  <a:pt x="1115682" y="3082426"/>
                  <a:pt x="1079922" y="3019848"/>
                  <a:pt x="1008404" y="2944754"/>
                </a:cubicBezTo>
                <a:cubicBezTo>
                  <a:pt x="936886" y="2869660"/>
                  <a:pt x="811730" y="2832113"/>
                  <a:pt x="632935" y="2832113"/>
                </a:cubicBezTo>
                <a:cubicBezTo>
                  <a:pt x="590024" y="2832113"/>
                  <a:pt x="554265" y="2842841"/>
                  <a:pt x="525658" y="2864297"/>
                </a:cubicBezTo>
                <a:lnTo>
                  <a:pt x="525658" y="2885752"/>
                </a:lnTo>
                <a:cubicBezTo>
                  <a:pt x="461291" y="2885752"/>
                  <a:pt x="407653" y="2892904"/>
                  <a:pt x="364742" y="2907207"/>
                </a:cubicBezTo>
                <a:cubicBezTo>
                  <a:pt x="321831" y="2921511"/>
                  <a:pt x="278920" y="2928663"/>
                  <a:pt x="236010" y="2928663"/>
                </a:cubicBezTo>
                <a:cubicBezTo>
                  <a:pt x="178795" y="2928663"/>
                  <a:pt x="125157" y="2910783"/>
                  <a:pt x="75094" y="2875024"/>
                </a:cubicBezTo>
                <a:cubicBezTo>
                  <a:pt x="25031" y="2839265"/>
                  <a:pt x="0" y="2774899"/>
                  <a:pt x="0" y="2681926"/>
                </a:cubicBezTo>
                <a:cubicBezTo>
                  <a:pt x="0" y="2624711"/>
                  <a:pt x="25031" y="2585376"/>
                  <a:pt x="75094" y="2563921"/>
                </a:cubicBezTo>
                <a:cubicBezTo>
                  <a:pt x="125157" y="2542465"/>
                  <a:pt x="180583" y="2522798"/>
                  <a:pt x="241373" y="2504919"/>
                </a:cubicBezTo>
                <a:cubicBezTo>
                  <a:pt x="302164" y="2487039"/>
                  <a:pt x="357590" y="2467372"/>
                  <a:pt x="407653" y="2445916"/>
                </a:cubicBezTo>
                <a:cubicBezTo>
                  <a:pt x="457716" y="2424461"/>
                  <a:pt x="482747" y="2388702"/>
                  <a:pt x="482747" y="2338639"/>
                </a:cubicBezTo>
                <a:cubicBezTo>
                  <a:pt x="482747" y="2324336"/>
                  <a:pt x="454140" y="2283213"/>
                  <a:pt x="396925" y="2215271"/>
                </a:cubicBezTo>
                <a:cubicBezTo>
                  <a:pt x="339711" y="2147328"/>
                  <a:pt x="311104" y="2074023"/>
                  <a:pt x="311104" y="1995353"/>
                </a:cubicBezTo>
                <a:cubicBezTo>
                  <a:pt x="311104" y="1966746"/>
                  <a:pt x="328983" y="1941714"/>
                  <a:pt x="364742" y="1920259"/>
                </a:cubicBezTo>
                <a:cubicBezTo>
                  <a:pt x="457716" y="1920259"/>
                  <a:pt x="509566" y="1897015"/>
                  <a:pt x="520294" y="1850529"/>
                </a:cubicBezTo>
                <a:cubicBezTo>
                  <a:pt x="531021" y="1804042"/>
                  <a:pt x="543537" y="1780799"/>
                  <a:pt x="557841" y="1780799"/>
                </a:cubicBezTo>
                <a:cubicBezTo>
                  <a:pt x="543537" y="1780799"/>
                  <a:pt x="531021" y="1764707"/>
                  <a:pt x="520294" y="1732524"/>
                </a:cubicBezTo>
                <a:cubicBezTo>
                  <a:pt x="509566" y="1700341"/>
                  <a:pt x="504202" y="1677098"/>
                  <a:pt x="504202" y="1662794"/>
                </a:cubicBezTo>
                <a:cubicBezTo>
                  <a:pt x="489899" y="1655642"/>
                  <a:pt x="475595" y="1648490"/>
                  <a:pt x="461291" y="1641339"/>
                </a:cubicBezTo>
                <a:cubicBezTo>
                  <a:pt x="446988" y="1634187"/>
                  <a:pt x="439836" y="1627035"/>
                  <a:pt x="439836" y="1619883"/>
                </a:cubicBezTo>
                <a:cubicBezTo>
                  <a:pt x="439836" y="1555517"/>
                  <a:pt x="466655" y="1496514"/>
                  <a:pt x="520294" y="1442876"/>
                </a:cubicBezTo>
                <a:cubicBezTo>
                  <a:pt x="573932" y="1389237"/>
                  <a:pt x="600752" y="1330235"/>
                  <a:pt x="600752" y="1265869"/>
                </a:cubicBezTo>
                <a:cubicBezTo>
                  <a:pt x="600752" y="1237261"/>
                  <a:pt x="593600" y="1219382"/>
                  <a:pt x="579296" y="1212230"/>
                </a:cubicBezTo>
                <a:cubicBezTo>
                  <a:pt x="564993" y="1205078"/>
                  <a:pt x="547113" y="1196139"/>
                  <a:pt x="525658" y="1185411"/>
                </a:cubicBezTo>
                <a:cubicBezTo>
                  <a:pt x="504202" y="1174683"/>
                  <a:pt x="486323" y="1158592"/>
                  <a:pt x="472019" y="1137136"/>
                </a:cubicBezTo>
                <a:cubicBezTo>
                  <a:pt x="457716" y="1115681"/>
                  <a:pt x="450564" y="1079922"/>
                  <a:pt x="450564" y="1029859"/>
                </a:cubicBezTo>
                <a:cubicBezTo>
                  <a:pt x="450564" y="965493"/>
                  <a:pt x="463079" y="917218"/>
                  <a:pt x="488111" y="885035"/>
                </a:cubicBezTo>
                <a:cubicBezTo>
                  <a:pt x="513142" y="852852"/>
                  <a:pt x="541749" y="826033"/>
                  <a:pt x="573932" y="804577"/>
                </a:cubicBezTo>
                <a:cubicBezTo>
                  <a:pt x="606115" y="783122"/>
                  <a:pt x="636511" y="767031"/>
                  <a:pt x="665118" y="756303"/>
                </a:cubicBezTo>
                <a:cubicBezTo>
                  <a:pt x="693725" y="745575"/>
                  <a:pt x="708029" y="733060"/>
                  <a:pt x="708029" y="718756"/>
                </a:cubicBezTo>
                <a:cubicBezTo>
                  <a:pt x="750940" y="725908"/>
                  <a:pt x="793850" y="729484"/>
                  <a:pt x="836761" y="729484"/>
                </a:cubicBezTo>
                <a:cubicBezTo>
                  <a:pt x="879672" y="729484"/>
                  <a:pt x="926159" y="733060"/>
                  <a:pt x="976221" y="740211"/>
                </a:cubicBezTo>
                <a:cubicBezTo>
                  <a:pt x="976221" y="725908"/>
                  <a:pt x="990525" y="713392"/>
                  <a:pt x="1019132" y="702665"/>
                </a:cubicBezTo>
                <a:cubicBezTo>
                  <a:pt x="1047739" y="691937"/>
                  <a:pt x="1078135" y="679421"/>
                  <a:pt x="1110318" y="665117"/>
                </a:cubicBezTo>
                <a:cubicBezTo>
                  <a:pt x="1142501" y="650814"/>
                  <a:pt x="1172896" y="629359"/>
                  <a:pt x="1201503" y="600751"/>
                </a:cubicBezTo>
                <a:cubicBezTo>
                  <a:pt x="1230110" y="572144"/>
                  <a:pt x="1244414" y="529233"/>
                  <a:pt x="1244414" y="472019"/>
                </a:cubicBezTo>
                <a:cubicBezTo>
                  <a:pt x="1230110" y="421956"/>
                  <a:pt x="1210443" y="382621"/>
                  <a:pt x="1185411" y="354014"/>
                </a:cubicBezTo>
                <a:cubicBezTo>
                  <a:pt x="1160380" y="325407"/>
                  <a:pt x="1147865" y="271768"/>
                  <a:pt x="1147865" y="193099"/>
                </a:cubicBezTo>
                <a:cubicBezTo>
                  <a:pt x="1147865" y="157340"/>
                  <a:pt x="1155016" y="132308"/>
                  <a:pt x="1169320" y="118005"/>
                </a:cubicBezTo>
                <a:cubicBezTo>
                  <a:pt x="1183624" y="103701"/>
                  <a:pt x="1222958" y="89398"/>
                  <a:pt x="1287325" y="75094"/>
                </a:cubicBezTo>
                <a:cubicBezTo>
                  <a:pt x="1287325" y="89398"/>
                  <a:pt x="1290901" y="96549"/>
                  <a:pt x="1298053" y="96549"/>
                </a:cubicBezTo>
                <a:cubicBezTo>
                  <a:pt x="1305204" y="96549"/>
                  <a:pt x="1312356" y="107277"/>
                  <a:pt x="1319508" y="128732"/>
                </a:cubicBezTo>
                <a:cubicBezTo>
                  <a:pt x="1326660" y="150188"/>
                  <a:pt x="1344539" y="173431"/>
                  <a:pt x="1373146" y="198463"/>
                </a:cubicBezTo>
                <a:cubicBezTo>
                  <a:pt x="1401754" y="223494"/>
                  <a:pt x="1441088" y="246737"/>
                  <a:pt x="1491151" y="268193"/>
                </a:cubicBezTo>
                <a:cubicBezTo>
                  <a:pt x="1541214" y="289648"/>
                  <a:pt x="1609156" y="300376"/>
                  <a:pt x="1694978" y="300376"/>
                </a:cubicBezTo>
                <a:cubicBezTo>
                  <a:pt x="1773648" y="300376"/>
                  <a:pt x="1829074" y="264617"/>
                  <a:pt x="1861257" y="193099"/>
                </a:cubicBezTo>
                <a:cubicBezTo>
                  <a:pt x="1893440" y="121581"/>
                  <a:pt x="1927411" y="85822"/>
                  <a:pt x="1963170" y="85822"/>
                </a:cubicBezTo>
                <a:cubicBezTo>
                  <a:pt x="1991778" y="85822"/>
                  <a:pt x="2018597" y="91186"/>
                  <a:pt x="2043628" y="101913"/>
                </a:cubicBezTo>
                <a:cubicBezTo>
                  <a:pt x="2068660" y="112641"/>
                  <a:pt x="2095479" y="118005"/>
                  <a:pt x="2124086" y="118005"/>
                </a:cubicBezTo>
                <a:cubicBezTo>
                  <a:pt x="2174149" y="118005"/>
                  <a:pt x="2211696" y="98337"/>
                  <a:pt x="2236727" y="59002"/>
                </a:cubicBezTo>
                <a:cubicBezTo>
                  <a:pt x="2261758" y="19668"/>
                  <a:pt x="2302881" y="0"/>
                  <a:pt x="236009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89795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40" name="圖片版面配置區 39"/>
          <p:cNvSpPr>
            <a:spLocks noGrp="1"/>
          </p:cNvSpPr>
          <p:nvPr>
            <p:ph type="pic" sz="quarter" idx="13"/>
          </p:nvPr>
        </p:nvSpPr>
        <p:spPr>
          <a:xfrm>
            <a:off x="1766110" y="718177"/>
            <a:ext cx="5611780" cy="5663152"/>
          </a:xfrm>
          <a:custGeom>
            <a:avLst/>
            <a:gdLst>
              <a:gd name="connsiteX0" fmla="*/ 3275027 w 4531722"/>
              <a:gd name="connsiteY0" fmla="*/ 4519109 h 4573205"/>
              <a:gd name="connsiteX1" fmla="*/ 3299995 w 4531722"/>
              <a:gd name="connsiteY1" fmla="*/ 4519109 h 4573205"/>
              <a:gd name="connsiteX2" fmla="*/ 3324962 w 4531722"/>
              <a:gd name="connsiteY2" fmla="*/ 4535754 h 4573205"/>
              <a:gd name="connsiteX3" fmla="*/ 3299995 w 4531722"/>
              <a:gd name="connsiteY3" fmla="*/ 4569044 h 4573205"/>
              <a:gd name="connsiteX4" fmla="*/ 3283350 w 4531722"/>
              <a:gd name="connsiteY4" fmla="*/ 4569044 h 4573205"/>
              <a:gd name="connsiteX5" fmla="*/ 3266704 w 4531722"/>
              <a:gd name="connsiteY5" fmla="*/ 4535754 h 4573205"/>
              <a:gd name="connsiteX6" fmla="*/ 3275027 w 4531722"/>
              <a:gd name="connsiteY6" fmla="*/ 4519109 h 4573205"/>
              <a:gd name="connsiteX7" fmla="*/ 4248759 w 4531722"/>
              <a:gd name="connsiteY7" fmla="*/ 3407099 h 4573205"/>
              <a:gd name="connsiteX8" fmla="*/ 4265403 w 4531722"/>
              <a:gd name="connsiteY8" fmla="*/ 3412220 h 4573205"/>
              <a:gd name="connsiteX9" fmla="*/ 4250838 w 4531722"/>
              <a:gd name="connsiteY9" fmla="*/ 3408059 h 4573205"/>
              <a:gd name="connsiteX10" fmla="*/ 91547 w 4531722"/>
              <a:gd name="connsiteY10" fmla="*/ 2837968 h 4573205"/>
              <a:gd name="connsiteX11" fmla="*/ 108192 w 4531722"/>
              <a:gd name="connsiteY11" fmla="*/ 2854613 h 4573205"/>
              <a:gd name="connsiteX12" fmla="*/ 83224 w 4531722"/>
              <a:gd name="connsiteY12" fmla="*/ 2892064 h 4573205"/>
              <a:gd name="connsiteX13" fmla="*/ 33290 w 4531722"/>
              <a:gd name="connsiteY13" fmla="*/ 2904547 h 4573205"/>
              <a:gd name="connsiteX14" fmla="*/ 0 w 4531722"/>
              <a:gd name="connsiteY14" fmla="*/ 2887903 h 4573205"/>
              <a:gd name="connsiteX15" fmla="*/ 41612 w 4531722"/>
              <a:gd name="connsiteY15" fmla="*/ 2846290 h 4573205"/>
              <a:gd name="connsiteX16" fmla="*/ 91547 w 4531722"/>
              <a:gd name="connsiteY16" fmla="*/ 2837968 h 4573205"/>
              <a:gd name="connsiteX17" fmla="*/ 199740 w 4531722"/>
              <a:gd name="connsiteY17" fmla="*/ 2363587 h 4573205"/>
              <a:gd name="connsiteX18" fmla="*/ 266320 w 4531722"/>
              <a:gd name="connsiteY18" fmla="*/ 2421845 h 4573205"/>
              <a:gd name="connsiteX19" fmla="*/ 291288 w 4531722"/>
              <a:gd name="connsiteY19" fmla="*/ 2538359 h 4573205"/>
              <a:gd name="connsiteX20" fmla="*/ 282965 w 4531722"/>
              <a:gd name="connsiteY20" fmla="*/ 2546682 h 4573205"/>
              <a:gd name="connsiteX21" fmla="*/ 220546 w 4531722"/>
              <a:gd name="connsiteY21" fmla="*/ 2492586 h 4573205"/>
              <a:gd name="connsiteX22" fmla="*/ 183095 w 4531722"/>
              <a:gd name="connsiteY22" fmla="*/ 2388555 h 4573205"/>
              <a:gd name="connsiteX23" fmla="*/ 191418 w 4531722"/>
              <a:gd name="connsiteY23" fmla="*/ 2371910 h 4573205"/>
              <a:gd name="connsiteX24" fmla="*/ 1618852 w 4531722"/>
              <a:gd name="connsiteY24" fmla="*/ 2122234 h 4573205"/>
              <a:gd name="connsiteX25" fmla="*/ 1652142 w 4531722"/>
              <a:gd name="connsiteY25" fmla="*/ 2134717 h 4573205"/>
              <a:gd name="connsiteX26" fmla="*/ 1677110 w 4531722"/>
              <a:gd name="connsiteY26" fmla="*/ 2147200 h 4573205"/>
              <a:gd name="connsiteX27" fmla="*/ 1602207 w 4531722"/>
              <a:gd name="connsiteY27" fmla="*/ 2155523 h 4573205"/>
              <a:gd name="connsiteX28" fmla="*/ 1618852 w 4531722"/>
              <a:gd name="connsiteY28" fmla="*/ 2122234 h 4573205"/>
              <a:gd name="connsiteX29" fmla="*/ 4265403 w 4531722"/>
              <a:gd name="connsiteY29" fmla="*/ 2022364 h 4573205"/>
              <a:gd name="connsiteX30" fmla="*/ 4265403 w 4531722"/>
              <a:gd name="connsiteY30" fmla="*/ 2030686 h 4573205"/>
              <a:gd name="connsiteX31" fmla="*/ 4223791 w 4531722"/>
              <a:gd name="connsiteY31" fmla="*/ 2047330 h 4573205"/>
              <a:gd name="connsiteX32" fmla="*/ 4265403 w 4531722"/>
              <a:gd name="connsiteY32" fmla="*/ 2022364 h 4573205"/>
              <a:gd name="connsiteX33" fmla="*/ 2126523 w 4531722"/>
              <a:gd name="connsiteY33" fmla="*/ 1772688 h 4573205"/>
              <a:gd name="connsiteX34" fmla="*/ 2099475 w 4531722"/>
              <a:gd name="connsiteY34" fmla="*/ 1774768 h 4573205"/>
              <a:gd name="connsiteX35" fmla="*/ 2096952 w 4531722"/>
              <a:gd name="connsiteY35" fmla="*/ 1775850 h 4573205"/>
              <a:gd name="connsiteX36" fmla="*/ 2084911 w 4531722"/>
              <a:gd name="connsiteY36" fmla="*/ 1781011 h 4573205"/>
              <a:gd name="connsiteX37" fmla="*/ 2043298 w 4531722"/>
              <a:gd name="connsiteY37" fmla="*/ 1789334 h 4573205"/>
              <a:gd name="connsiteX38" fmla="*/ 2064104 w 4531722"/>
              <a:gd name="connsiteY38" fmla="*/ 1818462 h 4573205"/>
              <a:gd name="connsiteX39" fmla="*/ 2084911 w 4531722"/>
              <a:gd name="connsiteY39" fmla="*/ 1830946 h 4573205"/>
              <a:gd name="connsiteX40" fmla="*/ 2084912 w 4531722"/>
              <a:gd name="connsiteY40" fmla="*/ 1830946 h 4573205"/>
              <a:gd name="connsiteX41" fmla="*/ 2064105 w 4531722"/>
              <a:gd name="connsiteY41" fmla="*/ 1818462 h 4573205"/>
              <a:gd name="connsiteX42" fmla="*/ 2043299 w 4531722"/>
              <a:gd name="connsiteY42" fmla="*/ 1789334 h 4573205"/>
              <a:gd name="connsiteX43" fmla="*/ 2084912 w 4531722"/>
              <a:gd name="connsiteY43" fmla="*/ 1781011 h 4573205"/>
              <a:gd name="connsiteX44" fmla="*/ 2096952 w 4531722"/>
              <a:gd name="connsiteY44" fmla="*/ 1775850 h 4573205"/>
              <a:gd name="connsiteX45" fmla="*/ 2099475 w 4531722"/>
              <a:gd name="connsiteY45" fmla="*/ 1774769 h 4573205"/>
              <a:gd name="connsiteX46" fmla="*/ 2126523 w 4531722"/>
              <a:gd name="connsiteY46" fmla="*/ 1772688 h 4573205"/>
              <a:gd name="connsiteX47" fmla="*/ 224708 w 4531722"/>
              <a:gd name="connsiteY47" fmla="*/ 965410 h 4573205"/>
              <a:gd name="connsiteX48" fmla="*/ 245514 w 4531722"/>
              <a:gd name="connsiteY48" fmla="*/ 969571 h 4573205"/>
              <a:gd name="connsiteX49" fmla="*/ 249676 w 4531722"/>
              <a:gd name="connsiteY49" fmla="*/ 1015344 h 4573205"/>
              <a:gd name="connsiteX50" fmla="*/ 224708 w 4531722"/>
              <a:gd name="connsiteY50" fmla="*/ 998699 h 4573205"/>
              <a:gd name="connsiteX51" fmla="*/ 216386 w 4531722"/>
              <a:gd name="connsiteY51" fmla="*/ 990376 h 4573205"/>
              <a:gd name="connsiteX52" fmla="*/ 220546 w 4531722"/>
              <a:gd name="connsiteY52" fmla="*/ 977893 h 4573205"/>
              <a:gd name="connsiteX53" fmla="*/ 224708 w 4531722"/>
              <a:gd name="connsiteY53" fmla="*/ 965410 h 4573205"/>
              <a:gd name="connsiteX54" fmla="*/ 1885173 w 4531722"/>
              <a:gd name="connsiteY54" fmla="*/ 923797 h 4573205"/>
              <a:gd name="connsiteX55" fmla="*/ 1897655 w 4531722"/>
              <a:gd name="connsiteY55" fmla="*/ 932118 h 4573205"/>
              <a:gd name="connsiteX56" fmla="*/ 1918461 w 4531722"/>
              <a:gd name="connsiteY56" fmla="*/ 957086 h 4573205"/>
              <a:gd name="connsiteX57" fmla="*/ 1889333 w 4531722"/>
              <a:gd name="connsiteY57" fmla="*/ 932118 h 4573205"/>
              <a:gd name="connsiteX58" fmla="*/ 1876849 w 4531722"/>
              <a:gd name="connsiteY58" fmla="*/ 907150 h 4573205"/>
              <a:gd name="connsiteX59" fmla="*/ 1885173 w 4531722"/>
              <a:gd name="connsiteY59" fmla="*/ 923796 h 4573205"/>
              <a:gd name="connsiteX60" fmla="*/ 1882050 w 4531722"/>
              <a:gd name="connsiteY60" fmla="*/ 921715 h 4573205"/>
              <a:gd name="connsiteX61" fmla="*/ 1876849 w 4531722"/>
              <a:gd name="connsiteY61" fmla="*/ 907150 h 4573205"/>
              <a:gd name="connsiteX62" fmla="*/ 674121 w 4531722"/>
              <a:gd name="connsiteY62" fmla="*/ 890506 h 4573205"/>
              <a:gd name="connsiteX63" fmla="*/ 923795 w 4531722"/>
              <a:gd name="connsiteY63" fmla="*/ 957086 h 4573205"/>
              <a:gd name="connsiteX64" fmla="*/ 1011182 w 4531722"/>
              <a:gd name="connsiteY64" fmla="*/ 1007021 h 4573205"/>
              <a:gd name="connsiteX65" fmla="*/ 1044472 w 4531722"/>
              <a:gd name="connsiteY65" fmla="*/ 1052794 h 4573205"/>
              <a:gd name="connsiteX66" fmla="*/ 1140180 w 4531722"/>
              <a:gd name="connsiteY66" fmla="*/ 1106890 h 4573205"/>
              <a:gd name="connsiteX67" fmla="*/ 1156826 w 4531722"/>
              <a:gd name="connsiteY67" fmla="*/ 1094407 h 4573205"/>
              <a:gd name="connsiteX68" fmla="*/ 1181793 w 4531722"/>
              <a:gd name="connsiteY68" fmla="*/ 1081923 h 4573205"/>
              <a:gd name="connsiteX69" fmla="*/ 1215083 w 4531722"/>
              <a:gd name="connsiteY69" fmla="*/ 1098568 h 4573205"/>
              <a:gd name="connsiteX70" fmla="*/ 1185954 w 4531722"/>
              <a:gd name="connsiteY70" fmla="*/ 1136019 h 4573205"/>
              <a:gd name="connsiteX71" fmla="*/ 1156826 w 4531722"/>
              <a:gd name="connsiteY71" fmla="*/ 1165147 h 4573205"/>
              <a:gd name="connsiteX72" fmla="*/ 1210922 w 4531722"/>
              <a:gd name="connsiteY72" fmla="*/ 1240051 h 4573205"/>
              <a:gd name="connsiteX73" fmla="*/ 1289985 w 4531722"/>
              <a:gd name="connsiteY73" fmla="*/ 1289985 h 4573205"/>
              <a:gd name="connsiteX74" fmla="*/ 1252534 w 4531722"/>
              <a:gd name="connsiteY74" fmla="*/ 1339921 h 4573205"/>
              <a:gd name="connsiteX75" fmla="*/ 1215083 w 4531722"/>
              <a:gd name="connsiteY75" fmla="*/ 1381532 h 4573205"/>
              <a:gd name="connsiteX76" fmla="*/ 1269179 w 4531722"/>
              <a:gd name="connsiteY76" fmla="*/ 1452274 h 4573205"/>
              <a:gd name="connsiteX77" fmla="*/ 1323275 w 4531722"/>
              <a:gd name="connsiteY77" fmla="*/ 1481402 h 4573205"/>
              <a:gd name="connsiteX78" fmla="*/ 1285824 w 4531722"/>
              <a:gd name="connsiteY78" fmla="*/ 1523015 h 4573205"/>
              <a:gd name="connsiteX79" fmla="*/ 1248373 w 4531722"/>
              <a:gd name="connsiteY79" fmla="*/ 1606240 h 4573205"/>
              <a:gd name="connsiteX80" fmla="*/ 1256695 w 4531722"/>
              <a:gd name="connsiteY80" fmla="*/ 1664497 h 4573205"/>
              <a:gd name="connsiteX81" fmla="*/ 1227567 w 4531722"/>
              <a:gd name="connsiteY81" fmla="*/ 1693625 h 4573205"/>
              <a:gd name="connsiteX82" fmla="*/ 1181793 w 4531722"/>
              <a:gd name="connsiteY82" fmla="*/ 1722755 h 4573205"/>
              <a:gd name="connsiteX83" fmla="*/ 1190116 w 4531722"/>
              <a:gd name="connsiteY83" fmla="*/ 1756044 h 4573205"/>
              <a:gd name="connsiteX84" fmla="*/ 1156826 w 4531722"/>
              <a:gd name="connsiteY84" fmla="*/ 1847592 h 4573205"/>
              <a:gd name="connsiteX85" fmla="*/ 1106890 w 4531722"/>
              <a:gd name="connsiteY85" fmla="*/ 1914172 h 4573205"/>
              <a:gd name="connsiteX86" fmla="*/ 1081923 w 4531722"/>
              <a:gd name="connsiteY86" fmla="*/ 1901688 h 4573205"/>
              <a:gd name="connsiteX87" fmla="*/ 1056956 w 4531722"/>
              <a:gd name="connsiteY87" fmla="*/ 1889204 h 4573205"/>
              <a:gd name="connsiteX88" fmla="*/ 977892 w 4531722"/>
              <a:gd name="connsiteY88" fmla="*/ 1947462 h 4573205"/>
              <a:gd name="connsiteX89" fmla="*/ 940440 w 4531722"/>
              <a:gd name="connsiteY89" fmla="*/ 2030687 h 4573205"/>
              <a:gd name="connsiteX90" fmla="*/ 911312 w 4531722"/>
              <a:gd name="connsiteY90" fmla="*/ 2009880 h 4573205"/>
              <a:gd name="connsiteX91" fmla="*/ 890505 w 4531722"/>
              <a:gd name="connsiteY91" fmla="*/ 1989074 h 4573205"/>
              <a:gd name="connsiteX92" fmla="*/ 765668 w 4531722"/>
              <a:gd name="connsiteY92" fmla="*/ 1989074 h 4573205"/>
              <a:gd name="connsiteX93" fmla="*/ 744862 w 4531722"/>
              <a:gd name="connsiteY93" fmla="*/ 2055654 h 4573205"/>
              <a:gd name="connsiteX94" fmla="*/ 732378 w 4531722"/>
              <a:gd name="connsiteY94" fmla="*/ 2122234 h 4573205"/>
              <a:gd name="connsiteX95" fmla="*/ 707411 w 4531722"/>
              <a:gd name="connsiteY95" fmla="*/ 2059816 h 4573205"/>
              <a:gd name="connsiteX96" fmla="*/ 640831 w 4531722"/>
              <a:gd name="connsiteY96" fmla="*/ 1997397 h 4573205"/>
              <a:gd name="connsiteX97" fmla="*/ 603380 w 4531722"/>
              <a:gd name="connsiteY97" fmla="*/ 2026525 h 4573205"/>
              <a:gd name="connsiteX98" fmla="*/ 565929 w 4531722"/>
              <a:gd name="connsiteY98" fmla="*/ 2055654 h 4573205"/>
              <a:gd name="connsiteX99" fmla="*/ 536800 w 4531722"/>
              <a:gd name="connsiteY99" fmla="*/ 2001559 h 4573205"/>
              <a:gd name="connsiteX100" fmla="*/ 491026 w 4531722"/>
              <a:gd name="connsiteY100" fmla="*/ 1947462 h 4573205"/>
              <a:gd name="connsiteX101" fmla="*/ 466060 w 4531722"/>
              <a:gd name="connsiteY101" fmla="*/ 1959946 h 4573205"/>
              <a:gd name="connsiteX102" fmla="*/ 441092 w 4531722"/>
              <a:gd name="connsiteY102" fmla="*/ 1972429 h 4573205"/>
              <a:gd name="connsiteX103" fmla="*/ 407802 w 4531722"/>
              <a:gd name="connsiteY103" fmla="*/ 1934978 h 4573205"/>
              <a:gd name="connsiteX104" fmla="*/ 374511 w 4531722"/>
              <a:gd name="connsiteY104" fmla="*/ 1897527 h 4573205"/>
              <a:gd name="connsiteX105" fmla="*/ 345383 w 4531722"/>
              <a:gd name="connsiteY105" fmla="*/ 1905850 h 4573205"/>
              <a:gd name="connsiteX106" fmla="*/ 316254 w 4531722"/>
              <a:gd name="connsiteY106" fmla="*/ 1914172 h 4573205"/>
              <a:gd name="connsiteX107" fmla="*/ 291287 w 4531722"/>
              <a:gd name="connsiteY107" fmla="*/ 1905850 h 4573205"/>
              <a:gd name="connsiteX108" fmla="*/ 324577 w 4531722"/>
              <a:gd name="connsiteY108" fmla="*/ 1839269 h 4573205"/>
              <a:gd name="connsiteX109" fmla="*/ 274643 w 4531722"/>
              <a:gd name="connsiteY109" fmla="*/ 1797657 h 4573205"/>
              <a:gd name="connsiteX110" fmla="*/ 253836 w 4531722"/>
              <a:gd name="connsiteY110" fmla="*/ 1801818 h 4573205"/>
              <a:gd name="connsiteX111" fmla="*/ 241351 w 4531722"/>
              <a:gd name="connsiteY111" fmla="*/ 1805980 h 4573205"/>
              <a:gd name="connsiteX112" fmla="*/ 224708 w 4531722"/>
              <a:gd name="connsiteY112" fmla="*/ 1789335 h 4573205"/>
              <a:gd name="connsiteX113" fmla="*/ 233030 w 4531722"/>
              <a:gd name="connsiteY113" fmla="*/ 1756044 h 4573205"/>
              <a:gd name="connsiteX114" fmla="*/ 241351 w 4531722"/>
              <a:gd name="connsiteY114" fmla="*/ 1722755 h 4573205"/>
              <a:gd name="connsiteX115" fmla="*/ 187256 w 4531722"/>
              <a:gd name="connsiteY115" fmla="*/ 1656174 h 4573205"/>
              <a:gd name="connsiteX116" fmla="*/ 133161 w 4531722"/>
              <a:gd name="connsiteY116" fmla="*/ 1581272 h 4573205"/>
              <a:gd name="connsiteX117" fmla="*/ 158126 w 4531722"/>
              <a:gd name="connsiteY117" fmla="*/ 1531338 h 4573205"/>
              <a:gd name="connsiteX118" fmla="*/ 183094 w 4531722"/>
              <a:gd name="connsiteY118" fmla="*/ 1464757 h 4573205"/>
              <a:gd name="connsiteX119" fmla="*/ 162288 w 4531722"/>
              <a:gd name="connsiteY119" fmla="*/ 1423145 h 4573205"/>
              <a:gd name="connsiteX120" fmla="*/ 116515 w 4531722"/>
              <a:gd name="connsiteY120" fmla="*/ 1398178 h 4573205"/>
              <a:gd name="connsiteX121" fmla="*/ 183094 w 4531722"/>
              <a:gd name="connsiteY121" fmla="*/ 1302468 h 4573205"/>
              <a:gd name="connsiteX122" fmla="*/ 233030 w 4531722"/>
              <a:gd name="connsiteY122" fmla="*/ 1215083 h 4573205"/>
              <a:gd name="connsiteX123" fmla="*/ 224708 w 4531722"/>
              <a:gd name="connsiteY123" fmla="*/ 1181793 h 4573205"/>
              <a:gd name="connsiteX124" fmla="*/ 216384 w 4531722"/>
              <a:gd name="connsiteY124" fmla="*/ 1148503 h 4573205"/>
              <a:gd name="connsiteX125" fmla="*/ 332901 w 4531722"/>
              <a:gd name="connsiteY125" fmla="*/ 1102730 h 4573205"/>
              <a:gd name="connsiteX126" fmla="*/ 382834 w 4531722"/>
              <a:gd name="connsiteY126" fmla="*/ 1040311 h 4573205"/>
              <a:gd name="connsiteX127" fmla="*/ 374511 w 4531722"/>
              <a:gd name="connsiteY127" fmla="*/ 994537 h 4573205"/>
              <a:gd name="connsiteX128" fmla="*/ 366189 w 4531722"/>
              <a:gd name="connsiteY128" fmla="*/ 965409 h 4573205"/>
              <a:gd name="connsiteX129" fmla="*/ 391157 w 4531722"/>
              <a:gd name="connsiteY129" fmla="*/ 957086 h 4573205"/>
              <a:gd name="connsiteX130" fmla="*/ 420286 w 4531722"/>
              <a:gd name="connsiteY130" fmla="*/ 982053 h 4573205"/>
              <a:gd name="connsiteX131" fmla="*/ 441092 w 4531722"/>
              <a:gd name="connsiteY131" fmla="*/ 1007021 h 4573205"/>
              <a:gd name="connsiteX132" fmla="*/ 503510 w 4531722"/>
              <a:gd name="connsiteY132" fmla="*/ 957086 h 4573205"/>
              <a:gd name="connsiteX133" fmla="*/ 515994 w 4531722"/>
              <a:gd name="connsiteY133" fmla="*/ 915473 h 4573205"/>
              <a:gd name="connsiteX134" fmla="*/ 615864 w 4531722"/>
              <a:gd name="connsiteY134" fmla="*/ 948764 h 4573205"/>
              <a:gd name="connsiteX135" fmla="*/ 657476 w 4531722"/>
              <a:gd name="connsiteY135" fmla="*/ 936279 h 4573205"/>
              <a:gd name="connsiteX136" fmla="*/ 674121 w 4531722"/>
              <a:gd name="connsiteY136" fmla="*/ 890506 h 4573205"/>
              <a:gd name="connsiteX137" fmla="*/ 1785302 w 4531722"/>
              <a:gd name="connsiteY137" fmla="*/ 798959 h 4573205"/>
              <a:gd name="connsiteX138" fmla="*/ 1814431 w 4531722"/>
              <a:gd name="connsiteY138" fmla="*/ 823926 h 4573205"/>
              <a:gd name="connsiteX139" fmla="*/ 1843559 w 4531722"/>
              <a:gd name="connsiteY139" fmla="*/ 865539 h 4573205"/>
              <a:gd name="connsiteX140" fmla="*/ 1801947 w 4531722"/>
              <a:gd name="connsiteY140" fmla="*/ 836409 h 4573205"/>
              <a:gd name="connsiteX141" fmla="*/ 1776979 w 4531722"/>
              <a:gd name="connsiteY141" fmla="*/ 807281 h 4573205"/>
              <a:gd name="connsiteX142" fmla="*/ 1785302 w 4531722"/>
              <a:gd name="connsiteY142" fmla="*/ 798959 h 4573205"/>
              <a:gd name="connsiteX143" fmla="*/ 4298694 w 4531722"/>
              <a:gd name="connsiteY143" fmla="*/ 715735 h 4573205"/>
              <a:gd name="connsiteX144" fmla="*/ 4356951 w 4531722"/>
              <a:gd name="connsiteY144" fmla="*/ 790637 h 4573205"/>
              <a:gd name="connsiteX145" fmla="*/ 4298694 w 4531722"/>
              <a:gd name="connsiteY145" fmla="*/ 815603 h 4573205"/>
              <a:gd name="connsiteX146" fmla="*/ 4257081 w 4531722"/>
              <a:gd name="connsiteY146" fmla="*/ 773992 h 4573205"/>
              <a:gd name="connsiteX147" fmla="*/ 4298694 w 4531722"/>
              <a:gd name="connsiteY147" fmla="*/ 715735 h 4573205"/>
              <a:gd name="connsiteX148" fmla="*/ 1344211 w 4531722"/>
              <a:gd name="connsiteY148" fmla="*/ 624188 h 4573205"/>
              <a:gd name="connsiteX149" fmla="*/ 1362790 w 4531722"/>
              <a:gd name="connsiteY149" fmla="*/ 624188 h 4573205"/>
              <a:gd name="connsiteX150" fmla="*/ 1392875 w 4531722"/>
              <a:gd name="connsiteY150" fmla="*/ 660654 h 4573205"/>
              <a:gd name="connsiteX151" fmla="*/ 1389984 w 4531722"/>
              <a:gd name="connsiteY151" fmla="*/ 667879 h 4573205"/>
              <a:gd name="connsiteX152" fmla="*/ 1377500 w 4531722"/>
              <a:gd name="connsiteY152" fmla="*/ 682445 h 4573205"/>
              <a:gd name="connsiteX153" fmla="*/ 1335888 w 4531722"/>
              <a:gd name="connsiteY153" fmla="*/ 640833 h 4573205"/>
              <a:gd name="connsiteX154" fmla="*/ 1340049 w 4531722"/>
              <a:gd name="connsiteY154" fmla="*/ 632510 h 4573205"/>
              <a:gd name="connsiteX155" fmla="*/ 1344211 w 4531722"/>
              <a:gd name="connsiteY155" fmla="*/ 624188 h 4573205"/>
              <a:gd name="connsiteX156" fmla="*/ 1362790 w 4531722"/>
              <a:gd name="connsiteY156" fmla="*/ 624188 h 4573205"/>
              <a:gd name="connsiteX157" fmla="*/ 1373339 w 4531722"/>
              <a:gd name="connsiteY157" fmla="*/ 624188 h 4573205"/>
              <a:gd name="connsiteX158" fmla="*/ 1394145 w 4531722"/>
              <a:gd name="connsiteY158" fmla="*/ 657477 h 4573205"/>
              <a:gd name="connsiteX159" fmla="*/ 1392875 w 4531722"/>
              <a:gd name="connsiteY159" fmla="*/ 660650 h 4573205"/>
              <a:gd name="connsiteX160" fmla="*/ 1236018 w 4531722"/>
              <a:gd name="connsiteY160" fmla="*/ 515997 h 4573205"/>
              <a:gd name="connsiteX161" fmla="*/ 1256824 w 4531722"/>
              <a:gd name="connsiteY161" fmla="*/ 536803 h 4573205"/>
              <a:gd name="connsiteX162" fmla="*/ 1268052 w 4531722"/>
              <a:gd name="connsiteY162" fmla="*/ 555514 h 4573205"/>
              <a:gd name="connsiteX163" fmla="*/ 1268053 w 4531722"/>
              <a:gd name="connsiteY163" fmla="*/ 555514 h 4573205"/>
              <a:gd name="connsiteX164" fmla="*/ 1269307 w 4531722"/>
              <a:gd name="connsiteY164" fmla="*/ 557606 h 4573205"/>
              <a:gd name="connsiteX165" fmla="*/ 1252663 w 4531722"/>
              <a:gd name="connsiteY165" fmla="*/ 582573 h 4573205"/>
              <a:gd name="connsiteX166" fmla="*/ 1227696 w 4531722"/>
              <a:gd name="connsiteY166" fmla="*/ 540960 h 4573205"/>
              <a:gd name="connsiteX167" fmla="*/ 1228123 w 4531722"/>
              <a:gd name="connsiteY167" fmla="*/ 537117 h 4573205"/>
              <a:gd name="connsiteX168" fmla="*/ 1229776 w 4531722"/>
              <a:gd name="connsiteY168" fmla="*/ 522236 h 4573205"/>
              <a:gd name="connsiteX169" fmla="*/ 1236018 w 4531722"/>
              <a:gd name="connsiteY169" fmla="*/ 515997 h 4573205"/>
              <a:gd name="connsiteX170" fmla="*/ 1593884 w 4531722"/>
              <a:gd name="connsiteY170" fmla="*/ 499349 h 4573205"/>
              <a:gd name="connsiteX171" fmla="*/ 1610529 w 4531722"/>
              <a:gd name="connsiteY171" fmla="*/ 507670 h 4573205"/>
              <a:gd name="connsiteX172" fmla="*/ 1627174 w 4531722"/>
              <a:gd name="connsiteY172" fmla="*/ 532638 h 4573205"/>
              <a:gd name="connsiteX173" fmla="*/ 1606367 w 4531722"/>
              <a:gd name="connsiteY173" fmla="*/ 520154 h 4573205"/>
              <a:gd name="connsiteX174" fmla="*/ 1593884 w 4531722"/>
              <a:gd name="connsiteY174" fmla="*/ 499349 h 4573205"/>
              <a:gd name="connsiteX175" fmla="*/ 1552272 w 4531722"/>
              <a:gd name="connsiteY175" fmla="*/ 449414 h 4573205"/>
              <a:gd name="connsiteX176" fmla="*/ 1577240 w 4531722"/>
              <a:gd name="connsiteY176" fmla="*/ 474382 h 4573205"/>
              <a:gd name="connsiteX177" fmla="*/ 1552272 w 4531722"/>
              <a:gd name="connsiteY177" fmla="*/ 474382 h 4573205"/>
              <a:gd name="connsiteX178" fmla="*/ 2912998 w 4531722"/>
              <a:gd name="connsiteY178" fmla="*/ 357866 h 4573205"/>
              <a:gd name="connsiteX179" fmla="*/ 2992061 w 4531722"/>
              <a:gd name="connsiteY179" fmla="*/ 357866 h 4573205"/>
              <a:gd name="connsiteX180" fmla="*/ 3050319 w 4531722"/>
              <a:gd name="connsiteY180" fmla="*/ 357866 h 4573205"/>
              <a:gd name="connsiteX181" fmla="*/ 3133544 w 4531722"/>
              <a:gd name="connsiteY181" fmla="*/ 362028 h 4573205"/>
              <a:gd name="connsiteX182" fmla="*/ 3208446 w 4531722"/>
              <a:gd name="connsiteY182" fmla="*/ 374511 h 4573205"/>
              <a:gd name="connsiteX183" fmla="*/ 3241737 w 4531722"/>
              <a:gd name="connsiteY183" fmla="*/ 391156 h 4573205"/>
              <a:gd name="connsiteX184" fmla="*/ 3237575 w 4531722"/>
              <a:gd name="connsiteY184" fmla="*/ 420285 h 4573205"/>
              <a:gd name="connsiteX185" fmla="*/ 3233414 w 4531722"/>
              <a:gd name="connsiteY185" fmla="*/ 449413 h 4573205"/>
              <a:gd name="connsiteX186" fmla="*/ 3270865 w 4531722"/>
              <a:gd name="connsiteY186" fmla="*/ 520154 h 4573205"/>
              <a:gd name="connsiteX187" fmla="*/ 3308316 w 4531722"/>
              <a:gd name="connsiteY187" fmla="*/ 590896 h 4573205"/>
              <a:gd name="connsiteX188" fmla="*/ 3291671 w 4531722"/>
              <a:gd name="connsiteY188" fmla="*/ 624185 h 4573205"/>
              <a:gd name="connsiteX189" fmla="*/ 3316639 w 4531722"/>
              <a:gd name="connsiteY189" fmla="*/ 649155 h 4573205"/>
              <a:gd name="connsiteX190" fmla="*/ 3329122 w 4531722"/>
              <a:gd name="connsiteY190" fmla="*/ 644994 h 4573205"/>
              <a:gd name="connsiteX191" fmla="*/ 3341607 w 4531722"/>
              <a:gd name="connsiteY191" fmla="*/ 640830 h 4573205"/>
              <a:gd name="connsiteX192" fmla="*/ 3366573 w 4531722"/>
              <a:gd name="connsiteY192" fmla="*/ 665800 h 4573205"/>
              <a:gd name="connsiteX193" fmla="*/ 3316639 w 4531722"/>
              <a:gd name="connsiteY193" fmla="*/ 715735 h 4573205"/>
              <a:gd name="connsiteX194" fmla="*/ 3266703 w 4531722"/>
              <a:gd name="connsiteY194" fmla="*/ 798959 h 4573205"/>
              <a:gd name="connsiteX195" fmla="*/ 3270865 w 4531722"/>
              <a:gd name="connsiteY195" fmla="*/ 828087 h 4573205"/>
              <a:gd name="connsiteX196" fmla="*/ 3275026 w 4531722"/>
              <a:gd name="connsiteY196" fmla="*/ 857216 h 4573205"/>
              <a:gd name="connsiteX197" fmla="*/ 3266703 w 4531722"/>
              <a:gd name="connsiteY197" fmla="*/ 865538 h 4573205"/>
              <a:gd name="connsiteX198" fmla="*/ 3250059 w 4531722"/>
              <a:gd name="connsiteY198" fmla="*/ 857216 h 4573205"/>
              <a:gd name="connsiteX199" fmla="*/ 3121060 w 4531722"/>
              <a:gd name="connsiteY199" fmla="*/ 915472 h 4573205"/>
              <a:gd name="connsiteX200" fmla="*/ 3033674 w 4531722"/>
              <a:gd name="connsiteY200" fmla="*/ 965408 h 4573205"/>
              <a:gd name="connsiteX201" fmla="*/ 3041997 w 4531722"/>
              <a:gd name="connsiteY201" fmla="*/ 1011181 h 4573205"/>
              <a:gd name="connsiteX202" fmla="*/ 3050319 w 4531722"/>
              <a:gd name="connsiteY202" fmla="*/ 1073599 h 4573205"/>
              <a:gd name="connsiteX203" fmla="*/ 3096093 w 4531722"/>
              <a:gd name="connsiteY203" fmla="*/ 1048633 h 4573205"/>
              <a:gd name="connsiteX204" fmla="*/ 3133544 w 4531722"/>
              <a:gd name="connsiteY204" fmla="*/ 1023665 h 4573205"/>
              <a:gd name="connsiteX205" fmla="*/ 3141867 w 4531722"/>
              <a:gd name="connsiteY205" fmla="*/ 1031987 h 4573205"/>
              <a:gd name="connsiteX206" fmla="*/ 3112738 w 4531722"/>
              <a:gd name="connsiteY206" fmla="*/ 1077761 h 4573205"/>
              <a:gd name="connsiteX207" fmla="*/ 3083609 w 4531722"/>
              <a:gd name="connsiteY207" fmla="*/ 1115212 h 4573205"/>
              <a:gd name="connsiteX208" fmla="*/ 3129382 w 4531722"/>
              <a:gd name="connsiteY208" fmla="*/ 1252533 h 4573205"/>
              <a:gd name="connsiteX209" fmla="*/ 3175156 w 4531722"/>
              <a:gd name="connsiteY209" fmla="*/ 1348241 h 4573205"/>
              <a:gd name="connsiteX210" fmla="*/ 3133544 w 4531722"/>
              <a:gd name="connsiteY210" fmla="*/ 1406499 h 4573205"/>
              <a:gd name="connsiteX211" fmla="*/ 3091931 w 4531722"/>
              <a:gd name="connsiteY211" fmla="*/ 1456434 h 4573205"/>
              <a:gd name="connsiteX212" fmla="*/ 3141867 w 4531722"/>
              <a:gd name="connsiteY212" fmla="*/ 1547981 h 4573205"/>
              <a:gd name="connsiteX213" fmla="*/ 3233414 w 4531722"/>
              <a:gd name="connsiteY213" fmla="*/ 1606239 h 4573205"/>
              <a:gd name="connsiteX214" fmla="*/ 3299994 w 4531722"/>
              <a:gd name="connsiteY214" fmla="*/ 1581271 h 4573205"/>
              <a:gd name="connsiteX215" fmla="*/ 3320800 w 4531722"/>
              <a:gd name="connsiteY215" fmla="*/ 1523014 h 4573205"/>
              <a:gd name="connsiteX216" fmla="*/ 3329122 w 4531722"/>
              <a:gd name="connsiteY216" fmla="*/ 1464756 h 4573205"/>
              <a:gd name="connsiteX217" fmla="*/ 3358251 w 4531722"/>
              <a:gd name="connsiteY217" fmla="*/ 1439790 h 4573205"/>
              <a:gd name="connsiteX218" fmla="*/ 3345767 w 4531722"/>
              <a:gd name="connsiteY218" fmla="*/ 1510530 h 4573205"/>
              <a:gd name="connsiteX219" fmla="*/ 3333284 w 4531722"/>
              <a:gd name="connsiteY219" fmla="*/ 1581271 h 4573205"/>
              <a:gd name="connsiteX220" fmla="*/ 3399864 w 4531722"/>
              <a:gd name="connsiteY220" fmla="*/ 1564626 h 4573205"/>
              <a:gd name="connsiteX221" fmla="*/ 3441476 w 4531722"/>
              <a:gd name="connsiteY221" fmla="*/ 1547981 h 4573205"/>
              <a:gd name="connsiteX222" fmla="*/ 3503894 w 4531722"/>
              <a:gd name="connsiteY222" fmla="*/ 1610400 h 4573205"/>
              <a:gd name="connsiteX223" fmla="*/ 3716119 w 4531722"/>
              <a:gd name="connsiteY223" fmla="*/ 1672819 h 4573205"/>
              <a:gd name="connsiteX224" fmla="*/ 3795182 w 4531722"/>
              <a:gd name="connsiteY224" fmla="*/ 1805979 h 4573205"/>
              <a:gd name="connsiteX225" fmla="*/ 3915858 w 4531722"/>
              <a:gd name="connsiteY225" fmla="*/ 1889204 h 4573205"/>
              <a:gd name="connsiteX226" fmla="*/ 3965793 w 4531722"/>
              <a:gd name="connsiteY226" fmla="*/ 1876719 h 4573205"/>
              <a:gd name="connsiteX227" fmla="*/ 4007406 w 4531722"/>
              <a:gd name="connsiteY227" fmla="*/ 1855913 h 4573205"/>
              <a:gd name="connsiteX228" fmla="*/ 4032372 w 4531722"/>
              <a:gd name="connsiteY228" fmla="*/ 1897526 h 4573205"/>
              <a:gd name="connsiteX229" fmla="*/ 4024050 w 4531722"/>
              <a:gd name="connsiteY229" fmla="*/ 1951622 h 4573205"/>
              <a:gd name="connsiteX230" fmla="*/ 4024050 w 4531722"/>
              <a:gd name="connsiteY230" fmla="*/ 1989073 h 4573205"/>
              <a:gd name="connsiteX231" fmla="*/ 4132242 w 4531722"/>
              <a:gd name="connsiteY231" fmla="*/ 2072298 h 4573205"/>
              <a:gd name="connsiteX232" fmla="*/ 4182178 w 4531722"/>
              <a:gd name="connsiteY232" fmla="*/ 2059815 h 4573205"/>
              <a:gd name="connsiteX233" fmla="*/ 4223791 w 4531722"/>
              <a:gd name="connsiteY233" fmla="*/ 2047330 h 4573205"/>
              <a:gd name="connsiteX234" fmla="*/ 4182178 w 4531722"/>
              <a:gd name="connsiteY234" fmla="*/ 2134717 h 4573205"/>
              <a:gd name="connsiteX235" fmla="*/ 4140565 w 4531722"/>
              <a:gd name="connsiteY235" fmla="*/ 2213781 h 4573205"/>
              <a:gd name="connsiteX236" fmla="*/ 4165533 w 4531722"/>
              <a:gd name="connsiteY236" fmla="*/ 2276199 h 4573205"/>
              <a:gd name="connsiteX237" fmla="*/ 4207146 w 4531722"/>
              <a:gd name="connsiteY237" fmla="*/ 2313651 h 4573205"/>
              <a:gd name="connsiteX238" fmla="*/ 4265403 w 4531722"/>
              <a:gd name="connsiteY238" fmla="*/ 2309489 h 4573205"/>
              <a:gd name="connsiteX239" fmla="*/ 4315338 w 4531722"/>
              <a:gd name="connsiteY239" fmla="*/ 2305328 h 4573205"/>
              <a:gd name="connsiteX240" fmla="*/ 4365272 w 4531722"/>
              <a:gd name="connsiteY240" fmla="*/ 2330295 h 4573205"/>
              <a:gd name="connsiteX241" fmla="*/ 4302854 w 4531722"/>
              <a:gd name="connsiteY241" fmla="*/ 2380230 h 4573205"/>
              <a:gd name="connsiteX242" fmla="*/ 4240435 w 4531722"/>
              <a:gd name="connsiteY242" fmla="*/ 2430165 h 4573205"/>
              <a:gd name="connsiteX243" fmla="*/ 4252919 w 4531722"/>
              <a:gd name="connsiteY243" fmla="*/ 2492584 h 4573205"/>
              <a:gd name="connsiteX244" fmla="*/ 4323660 w 4531722"/>
              <a:gd name="connsiteY244" fmla="*/ 2546680 h 4573205"/>
              <a:gd name="connsiteX245" fmla="*/ 4369433 w 4531722"/>
              <a:gd name="connsiteY245" fmla="*/ 2530035 h 4573205"/>
              <a:gd name="connsiteX246" fmla="*/ 4423529 w 4531722"/>
              <a:gd name="connsiteY246" fmla="*/ 2521712 h 4573205"/>
              <a:gd name="connsiteX247" fmla="*/ 4473465 w 4531722"/>
              <a:gd name="connsiteY247" fmla="*/ 2555002 h 4573205"/>
              <a:gd name="connsiteX248" fmla="*/ 4485948 w 4531722"/>
              <a:gd name="connsiteY248" fmla="*/ 2550842 h 4573205"/>
              <a:gd name="connsiteX249" fmla="*/ 4506754 w 4531722"/>
              <a:gd name="connsiteY249" fmla="*/ 2546680 h 4573205"/>
              <a:gd name="connsiteX250" fmla="*/ 4531722 w 4531722"/>
              <a:gd name="connsiteY250" fmla="*/ 2563325 h 4573205"/>
              <a:gd name="connsiteX251" fmla="*/ 4365272 w 4531722"/>
              <a:gd name="connsiteY251" fmla="*/ 2600776 h 4573205"/>
              <a:gd name="connsiteX252" fmla="*/ 4257080 w 4531722"/>
              <a:gd name="connsiteY252" fmla="*/ 2654872 h 4573205"/>
              <a:gd name="connsiteX253" fmla="*/ 4294531 w 4531722"/>
              <a:gd name="connsiteY253" fmla="*/ 2721452 h 4573205"/>
              <a:gd name="connsiteX254" fmla="*/ 4331982 w 4531722"/>
              <a:gd name="connsiteY254" fmla="*/ 2779710 h 4573205"/>
              <a:gd name="connsiteX255" fmla="*/ 4248757 w 4531722"/>
              <a:gd name="connsiteY255" fmla="*/ 2900386 h 4573205"/>
              <a:gd name="connsiteX256" fmla="*/ 4165533 w 4531722"/>
              <a:gd name="connsiteY256" fmla="*/ 3037707 h 4573205"/>
              <a:gd name="connsiteX257" fmla="*/ 4182178 w 4531722"/>
              <a:gd name="connsiteY257" fmla="*/ 3075158 h 4573205"/>
              <a:gd name="connsiteX258" fmla="*/ 4223791 w 4531722"/>
              <a:gd name="connsiteY258" fmla="*/ 3095964 h 4573205"/>
              <a:gd name="connsiteX259" fmla="*/ 4265403 w 4531722"/>
              <a:gd name="connsiteY259" fmla="*/ 3116771 h 4573205"/>
              <a:gd name="connsiteX260" fmla="*/ 4282048 w 4531722"/>
              <a:gd name="connsiteY260" fmla="*/ 3162544 h 4573205"/>
              <a:gd name="connsiteX261" fmla="*/ 4232112 w 4531722"/>
              <a:gd name="connsiteY261" fmla="*/ 3187511 h 4573205"/>
              <a:gd name="connsiteX262" fmla="*/ 4165533 w 4531722"/>
              <a:gd name="connsiteY262" fmla="*/ 3170866 h 4573205"/>
              <a:gd name="connsiteX263" fmla="*/ 4107276 w 4531722"/>
              <a:gd name="connsiteY263" fmla="*/ 3162544 h 4573205"/>
              <a:gd name="connsiteX264" fmla="*/ 4073985 w 4531722"/>
              <a:gd name="connsiteY264" fmla="*/ 3179188 h 4573205"/>
              <a:gd name="connsiteX265" fmla="*/ 4057340 w 4531722"/>
              <a:gd name="connsiteY265" fmla="*/ 3212479 h 4573205"/>
              <a:gd name="connsiteX266" fmla="*/ 4086469 w 4531722"/>
              <a:gd name="connsiteY266" fmla="*/ 3287381 h 4573205"/>
              <a:gd name="connsiteX267" fmla="*/ 4153049 w 4531722"/>
              <a:gd name="connsiteY267" fmla="*/ 3349800 h 4573205"/>
              <a:gd name="connsiteX268" fmla="*/ 4223791 w 4531722"/>
              <a:gd name="connsiteY268" fmla="*/ 3395573 h 4573205"/>
              <a:gd name="connsiteX269" fmla="*/ 4248759 w 4531722"/>
              <a:gd name="connsiteY269" fmla="*/ 3407098 h 4573205"/>
              <a:gd name="connsiteX270" fmla="*/ 4197783 w 4531722"/>
              <a:gd name="connsiteY270" fmla="*/ 3391413 h 4573205"/>
              <a:gd name="connsiteX271" fmla="*/ 4128082 w 4531722"/>
              <a:gd name="connsiteY271" fmla="*/ 3362283 h 4573205"/>
              <a:gd name="connsiteX272" fmla="*/ 3990761 w 4531722"/>
              <a:gd name="connsiteY272" fmla="*/ 3328994 h 4573205"/>
              <a:gd name="connsiteX273" fmla="*/ 3940825 w 4531722"/>
              <a:gd name="connsiteY273" fmla="*/ 3412219 h 4573205"/>
              <a:gd name="connsiteX274" fmla="*/ 3882568 w 4531722"/>
              <a:gd name="connsiteY274" fmla="*/ 3487121 h 4573205"/>
              <a:gd name="connsiteX275" fmla="*/ 3899213 w 4531722"/>
              <a:gd name="connsiteY275" fmla="*/ 3545379 h 4573205"/>
              <a:gd name="connsiteX276" fmla="*/ 3907536 w 4531722"/>
              <a:gd name="connsiteY276" fmla="*/ 3595313 h 4573205"/>
              <a:gd name="connsiteX277" fmla="*/ 3865923 w 4531722"/>
              <a:gd name="connsiteY277" fmla="*/ 3628603 h 4573205"/>
              <a:gd name="connsiteX278" fmla="*/ 3832634 w 4531722"/>
              <a:gd name="connsiteY278" fmla="*/ 3616119 h 4573205"/>
              <a:gd name="connsiteX279" fmla="*/ 3799343 w 4531722"/>
              <a:gd name="connsiteY279" fmla="*/ 3603636 h 4573205"/>
              <a:gd name="connsiteX280" fmla="*/ 3682828 w 4531722"/>
              <a:gd name="connsiteY280" fmla="*/ 3649409 h 4573205"/>
              <a:gd name="connsiteX281" fmla="*/ 3591281 w 4531722"/>
              <a:gd name="connsiteY281" fmla="*/ 3728473 h 4573205"/>
              <a:gd name="connsiteX282" fmla="*/ 3616249 w 4531722"/>
              <a:gd name="connsiteY282" fmla="*/ 3795053 h 4573205"/>
              <a:gd name="connsiteX283" fmla="*/ 3641215 w 4531722"/>
              <a:gd name="connsiteY283" fmla="*/ 3853310 h 4573205"/>
              <a:gd name="connsiteX284" fmla="*/ 3616249 w 4531722"/>
              <a:gd name="connsiteY284" fmla="*/ 3857472 h 4573205"/>
              <a:gd name="connsiteX285" fmla="*/ 3599604 w 4531722"/>
              <a:gd name="connsiteY285" fmla="*/ 3861633 h 4573205"/>
              <a:gd name="connsiteX286" fmla="*/ 3553830 w 4531722"/>
              <a:gd name="connsiteY286" fmla="*/ 3828343 h 4573205"/>
              <a:gd name="connsiteX287" fmla="*/ 3499734 w 4531722"/>
              <a:gd name="connsiteY287" fmla="*/ 3778408 h 4573205"/>
              <a:gd name="connsiteX288" fmla="*/ 3399864 w 4531722"/>
              <a:gd name="connsiteY288" fmla="*/ 3853310 h 4573205"/>
              <a:gd name="connsiteX289" fmla="*/ 3408186 w 4531722"/>
              <a:gd name="connsiteY289" fmla="*/ 3878278 h 4573205"/>
              <a:gd name="connsiteX290" fmla="*/ 3416509 w 4531722"/>
              <a:gd name="connsiteY290" fmla="*/ 3903245 h 4573205"/>
              <a:gd name="connsiteX291" fmla="*/ 3358251 w 4531722"/>
              <a:gd name="connsiteY291" fmla="*/ 3965664 h 4573205"/>
              <a:gd name="connsiteX292" fmla="*/ 3283349 w 4531722"/>
              <a:gd name="connsiteY292" fmla="*/ 3986470 h 4573205"/>
              <a:gd name="connsiteX293" fmla="*/ 3266703 w 4531722"/>
              <a:gd name="connsiteY293" fmla="*/ 3944857 h 4573205"/>
              <a:gd name="connsiteX294" fmla="*/ 3270865 w 4531722"/>
              <a:gd name="connsiteY294" fmla="*/ 3932374 h 4573205"/>
              <a:gd name="connsiteX295" fmla="*/ 3275026 w 4531722"/>
              <a:gd name="connsiteY295" fmla="*/ 3911568 h 4573205"/>
              <a:gd name="connsiteX296" fmla="*/ 3258382 w 4531722"/>
              <a:gd name="connsiteY296" fmla="*/ 3878278 h 4573205"/>
              <a:gd name="connsiteX297" fmla="*/ 3087771 w 4531722"/>
              <a:gd name="connsiteY297" fmla="*/ 3932374 h 4573205"/>
              <a:gd name="connsiteX298" fmla="*/ 3029513 w 4531722"/>
              <a:gd name="connsiteY298" fmla="*/ 4007276 h 4573205"/>
              <a:gd name="connsiteX299" fmla="*/ 3012868 w 4531722"/>
              <a:gd name="connsiteY299" fmla="*/ 4069695 h 4573205"/>
              <a:gd name="connsiteX300" fmla="*/ 2975416 w 4531722"/>
              <a:gd name="connsiteY300" fmla="*/ 4094663 h 4573205"/>
              <a:gd name="connsiteX301" fmla="*/ 2921321 w 4531722"/>
              <a:gd name="connsiteY301" fmla="*/ 4032244 h 4573205"/>
              <a:gd name="connsiteX302" fmla="*/ 2858902 w 4531722"/>
              <a:gd name="connsiteY302" fmla="*/ 3969825 h 4573205"/>
              <a:gd name="connsiteX303" fmla="*/ 2796483 w 4531722"/>
              <a:gd name="connsiteY303" fmla="*/ 4023921 h 4573205"/>
              <a:gd name="connsiteX304" fmla="*/ 2759032 w 4531722"/>
              <a:gd name="connsiteY304" fmla="*/ 4086340 h 4573205"/>
              <a:gd name="connsiteX305" fmla="*/ 2704936 w 4531722"/>
              <a:gd name="connsiteY305" fmla="*/ 4065534 h 4573205"/>
              <a:gd name="connsiteX306" fmla="*/ 2696613 w 4531722"/>
              <a:gd name="connsiteY306" fmla="*/ 4015599 h 4573205"/>
              <a:gd name="connsiteX307" fmla="*/ 2667485 w 4531722"/>
              <a:gd name="connsiteY307" fmla="*/ 3965664 h 4573205"/>
              <a:gd name="connsiteX308" fmla="*/ 2550970 w 4531722"/>
              <a:gd name="connsiteY308" fmla="*/ 3944857 h 4573205"/>
              <a:gd name="connsiteX309" fmla="*/ 2505196 w 4531722"/>
              <a:gd name="connsiteY309" fmla="*/ 4019759 h 4573205"/>
              <a:gd name="connsiteX310" fmla="*/ 2463583 w 4531722"/>
              <a:gd name="connsiteY310" fmla="*/ 4119629 h 4573205"/>
              <a:gd name="connsiteX311" fmla="*/ 2426132 w 4531722"/>
              <a:gd name="connsiteY311" fmla="*/ 4207016 h 4573205"/>
              <a:gd name="connsiteX312" fmla="*/ 2384519 w 4531722"/>
              <a:gd name="connsiteY312" fmla="*/ 4244467 h 4573205"/>
              <a:gd name="connsiteX313" fmla="*/ 2351230 w 4531722"/>
              <a:gd name="connsiteY313" fmla="*/ 4227822 h 4573205"/>
              <a:gd name="connsiteX314" fmla="*/ 2413649 w 4531722"/>
              <a:gd name="connsiteY314" fmla="*/ 4053050 h 4573205"/>
              <a:gd name="connsiteX315" fmla="*/ 2476068 w 4531722"/>
              <a:gd name="connsiteY315" fmla="*/ 3911568 h 4573205"/>
              <a:gd name="connsiteX316" fmla="*/ 2376198 w 4531722"/>
              <a:gd name="connsiteY316" fmla="*/ 3836665 h 4573205"/>
              <a:gd name="connsiteX317" fmla="*/ 2243038 w 4531722"/>
              <a:gd name="connsiteY317" fmla="*/ 3803376 h 4573205"/>
              <a:gd name="connsiteX318" fmla="*/ 2193102 w 4531722"/>
              <a:gd name="connsiteY318" fmla="*/ 3874117 h 4573205"/>
              <a:gd name="connsiteX319" fmla="*/ 2143168 w 4531722"/>
              <a:gd name="connsiteY319" fmla="*/ 3928212 h 4573205"/>
              <a:gd name="connsiteX320" fmla="*/ 2093232 w 4531722"/>
              <a:gd name="connsiteY320" fmla="*/ 3886600 h 4573205"/>
              <a:gd name="connsiteX321" fmla="*/ 2139007 w 4531722"/>
              <a:gd name="connsiteY321" fmla="*/ 3803376 h 4573205"/>
              <a:gd name="connsiteX322" fmla="*/ 2184781 w 4531722"/>
              <a:gd name="connsiteY322" fmla="*/ 3736795 h 4573205"/>
              <a:gd name="connsiteX323" fmla="*/ 2155651 w 4531722"/>
              <a:gd name="connsiteY323" fmla="*/ 3674377 h 4573205"/>
              <a:gd name="connsiteX324" fmla="*/ 2093232 w 4531722"/>
              <a:gd name="connsiteY324" fmla="*/ 3653570 h 4573205"/>
              <a:gd name="connsiteX325" fmla="*/ 2043298 w 4531722"/>
              <a:gd name="connsiteY325" fmla="*/ 3695183 h 4573205"/>
              <a:gd name="connsiteX326" fmla="*/ 1993362 w 4531722"/>
              <a:gd name="connsiteY326" fmla="*/ 3753440 h 4573205"/>
              <a:gd name="connsiteX327" fmla="*/ 1960073 w 4531722"/>
              <a:gd name="connsiteY327" fmla="*/ 3728473 h 4573205"/>
              <a:gd name="connsiteX328" fmla="*/ 1960073 w 4531722"/>
              <a:gd name="connsiteY328" fmla="*/ 3686860 h 4573205"/>
              <a:gd name="connsiteX329" fmla="*/ 1997524 w 4531722"/>
              <a:gd name="connsiteY329" fmla="*/ 3628603 h 4573205"/>
              <a:gd name="connsiteX330" fmla="*/ 2018330 w 4531722"/>
              <a:gd name="connsiteY330" fmla="*/ 3570345 h 4573205"/>
              <a:gd name="connsiteX331" fmla="*/ 1989202 w 4531722"/>
              <a:gd name="connsiteY331" fmla="*/ 3528734 h 4573205"/>
              <a:gd name="connsiteX332" fmla="*/ 1935105 w 4531722"/>
              <a:gd name="connsiteY332" fmla="*/ 3478798 h 4573205"/>
              <a:gd name="connsiteX333" fmla="*/ 1806107 w 4531722"/>
              <a:gd name="connsiteY333" fmla="*/ 3557862 h 4573205"/>
              <a:gd name="connsiteX334" fmla="*/ 1702076 w 4531722"/>
              <a:gd name="connsiteY334" fmla="*/ 3611958 h 4573205"/>
              <a:gd name="connsiteX335" fmla="*/ 1693754 w 4531722"/>
              <a:gd name="connsiteY335" fmla="*/ 3578668 h 4573205"/>
              <a:gd name="connsiteX336" fmla="*/ 1718721 w 4531722"/>
              <a:gd name="connsiteY336" fmla="*/ 3549540 h 4573205"/>
              <a:gd name="connsiteX337" fmla="*/ 1776978 w 4531722"/>
              <a:gd name="connsiteY337" fmla="*/ 3537056 h 4573205"/>
              <a:gd name="connsiteX338" fmla="*/ 1835235 w 4531722"/>
              <a:gd name="connsiteY338" fmla="*/ 3503766 h 4573205"/>
              <a:gd name="connsiteX339" fmla="*/ 1860203 w 4531722"/>
              <a:gd name="connsiteY339" fmla="*/ 3403896 h 4573205"/>
              <a:gd name="connsiteX340" fmla="*/ 1843558 w 4531722"/>
              <a:gd name="connsiteY340" fmla="*/ 3374767 h 4573205"/>
              <a:gd name="connsiteX341" fmla="*/ 1826913 w 4531722"/>
              <a:gd name="connsiteY341" fmla="*/ 3345639 h 4573205"/>
              <a:gd name="connsiteX342" fmla="*/ 1839397 w 4531722"/>
              <a:gd name="connsiteY342" fmla="*/ 3308188 h 4573205"/>
              <a:gd name="connsiteX343" fmla="*/ 1851881 w 4531722"/>
              <a:gd name="connsiteY343" fmla="*/ 3270736 h 4573205"/>
              <a:gd name="connsiteX344" fmla="*/ 1818591 w 4531722"/>
              <a:gd name="connsiteY344" fmla="*/ 3166705 h 4573205"/>
              <a:gd name="connsiteX345" fmla="*/ 1735366 w 4531722"/>
              <a:gd name="connsiteY345" fmla="*/ 3104286 h 4573205"/>
              <a:gd name="connsiteX346" fmla="*/ 1668786 w 4531722"/>
              <a:gd name="connsiteY346" fmla="*/ 3129254 h 4573205"/>
              <a:gd name="connsiteX347" fmla="*/ 1585561 w 4531722"/>
              <a:gd name="connsiteY347" fmla="*/ 3154222 h 4573205"/>
              <a:gd name="connsiteX348" fmla="*/ 1560593 w 4531722"/>
              <a:gd name="connsiteY348" fmla="*/ 3120931 h 4573205"/>
              <a:gd name="connsiteX349" fmla="*/ 1593884 w 4531722"/>
              <a:gd name="connsiteY349" fmla="*/ 3087641 h 4573205"/>
              <a:gd name="connsiteX350" fmla="*/ 1672948 w 4531722"/>
              <a:gd name="connsiteY350" fmla="*/ 3075158 h 4573205"/>
              <a:gd name="connsiteX351" fmla="*/ 1752011 w 4531722"/>
              <a:gd name="connsiteY351" fmla="*/ 3058513 h 4573205"/>
              <a:gd name="connsiteX352" fmla="*/ 1785301 w 4531722"/>
              <a:gd name="connsiteY352" fmla="*/ 3012739 h 4573205"/>
              <a:gd name="connsiteX353" fmla="*/ 1743688 w 4531722"/>
              <a:gd name="connsiteY353" fmla="*/ 2979450 h 4573205"/>
              <a:gd name="connsiteX354" fmla="*/ 1689592 w 4531722"/>
              <a:gd name="connsiteY354" fmla="*/ 2950320 h 4573205"/>
              <a:gd name="connsiteX355" fmla="*/ 1639657 w 4531722"/>
              <a:gd name="connsiteY355" fmla="*/ 2883741 h 4573205"/>
              <a:gd name="connsiteX356" fmla="*/ 1606367 w 4531722"/>
              <a:gd name="connsiteY356" fmla="*/ 2812999 h 4573205"/>
              <a:gd name="connsiteX357" fmla="*/ 1593884 w 4531722"/>
              <a:gd name="connsiteY357" fmla="*/ 2771387 h 4573205"/>
              <a:gd name="connsiteX358" fmla="*/ 1614690 w 4531722"/>
              <a:gd name="connsiteY358" fmla="*/ 2721452 h 4573205"/>
              <a:gd name="connsiteX359" fmla="*/ 1652141 w 4531722"/>
              <a:gd name="connsiteY359" fmla="*/ 2638227 h 4573205"/>
              <a:gd name="connsiteX360" fmla="*/ 1573078 w 4531722"/>
              <a:gd name="connsiteY360" fmla="*/ 2617421 h 4573205"/>
              <a:gd name="connsiteX361" fmla="*/ 1481531 w 4531722"/>
              <a:gd name="connsiteY361" fmla="*/ 2609099 h 4573205"/>
              <a:gd name="connsiteX362" fmla="*/ 1406627 w 4531722"/>
              <a:gd name="connsiteY362" fmla="*/ 2596615 h 4573205"/>
              <a:gd name="connsiteX363" fmla="*/ 1377499 w 4531722"/>
              <a:gd name="connsiteY363" fmla="*/ 2555002 h 4573205"/>
              <a:gd name="connsiteX364" fmla="*/ 1402467 w 4531722"/>
              <a:gd name="connsiteY364" fmla="*/ 2530035 h 4573205"/>
              <a:gd name="connsiteX365" fmla="*/ 1573078 w 4531722"/>
              <a:gd name="connsiteY365" fmla="*/ 2563325 h 4573205"/>
              <a:gd name="connsiteX366" fmla="*/ 1743688 w 4531722"/>
              <a:gd name="connsiteY366" fmla="*/ 2596615 h 4573205"/>
              <a:gd name="connsiteX367" fmla="*/ 1793624 w 4531722"/>
              <a:gd name="connsiteY367" fmla="*/ 2555002 h 4573205"/>
              <a:gd name="connsiteX368" fmla="*/ 1752011 w 4531722"/>
              <a:gd name="connsiteY368" fmla="*/ 2492584 h 4573205"/>
              <a:gd name="connsiteX369" fmla="*/ 1664625 w 4531722"/>
              <a:gd name="connsiteY369" fmla="*/ 2459293 h 4573205"/>
              <a:gd name="connsiteX370" fmla="*/ 1577239 w 4531722"/>
              <a:gd name="connsiteY370" fmla="*/ 2442649 h 4573205"/>
              <a:gd name="connsiteX371" fmla="*/ 1535627 w 4531722"/>
              <a:gd name="connsiteY371" fmla="*/ 2421842 h 4573205"/>
              <a:gd name="connsiteX372" fmla="*/ 1560593 w 4531722"/>
              <a:gd name="connsiteY372" fmla="*/ 2405198 h 4573205"/>
              <a:gd name="connsiteX373" fmla="*/ 1598045 w 4531722"/>
              <a:gd name="connsiteY373" fmla="*/ 2413521 h 4573205"/>
              <a:gd name="connsiteX374" fmla="*/ 1635496 w 4531722"/>
              <a:gd name="connsiteY374" fmla="*/ 2421842 h 4573205"/>
              <a:gd name="connsiteX375" fmla="*/ 1677109 w 4531722"/>
              <a:gd name="connsiteY375" fmla="*/ 2413521 h 4573205"/>
              <a:gd name="connsiteX376" fmla="*/ 1727044 w 4531722"/>
              <a:gd name="connsiteY376" fmla="*/ 2405198 h 4573205"/>
              <a:gd name="connsiteX377" fmla="*/ 1764495 w 4531722"/>
              <a:gd name="connsiteY377" fmla="*/ 2409359 h 4573205"/>
              <a:gd name="connsiteX378" fmla="*/ 1801946 w 4531722"/>
              <a:gd name="connsiteY378" fmla="*/ 2413521 h 4573205"/>
              <a:gd name="connsiteX379" fmla="*/ 1818591 w 4531722"/>
              <a:gd name="connsiteY379" fmla="*/ 2355263 h 4573205"/>
              <a:gd name="connsiteX380" fmla="*/ 1781139 w 4531722"/>
              <a:gd name="connsiteY380" fmla="*/ 2297006 h 4573205"/>
              <a:gd name="connsiteX381" fmla="*/ 1743688 w 4531722"/>
              <a:gd name="connsiteY381" fmla="*/ 2247070 h 4573205"/>
              <a:gd name="connsiteX382" fmla="*/ 1752011 w 4531722"/>
              <a:gd name="connsiteY382" fmla="*/ 2222102 h 4573205"/>
              <a:gd name="connsiteX383" fmla="*/ 1760333 w 4531722"/>
              <a:gd name="connsiteY383" fmla="*/ 2205458 h 4573205"/>
              <a:gd name="connsiteX384" fmla="*/ 1727044 w 4531722"/>
              <a:gd name="connsiteY384" fmla="*/ 2188813 h 4573205"/>
              <a:gd name="connsiteX385" fmla="*/ 1693754 w 4531722"/>
              <a:gd name="connsiteY385" fmla="*/ 2155523 h 4573205"/>
              <a:gd name="connsiteX386" fmla="*/ 1793624 w 4531722"/>
              <a:gd name="connsiteY386" fmla="*/ 2205458 h 4573205"/>
              <a:gd name="connsiteX387" fmla="*/ 1893493 w 4531722"/>
              <a:gd name="connsiteY387" fmla="*/ 2238748 h 4573205"/>
              <a:gd name="connsiteX388" fmla="*/ 1993362 w 4531722"/>
              <a:gd name="connsiteY388" fmla="*/ 2151362 h 4573205"/>
              <a:gd name="connsiteX389" fmla="*/ 2068266 w 4531722"/>
              <a:gd name="connsiteY389" fmla="*/ 2039009 h 4573205"/>
              <a:gd name="connsiteX390" fmla="*/ 2030814 w 4531722"/>
              <a:gd name="connsiteY390" fmla="*/ 1997396 h 4573205"/>
              <a:gd name="connsiteX391" fmla="*/ 1993362 w 4531722"/>
              <a:gd name="connsiteY391" fmla="*/ 1955783 h 4573205"/>
              <a:gd name="connsiteX392" fmla="*/ 2030814 w 4531722"/>
              <a:gd name="connsiteY392" fmla="*/ 1922493 h 4573205"/>
              <a:gd name="connsiteX393" fmla="*/ 2068266 w 4531722"/>
              <a:gd name="connsiteY393" fmla="*/ 1847591 h 4573205"/>
              <a:gd name="connsiteX394" fmla="*/ 2018330 w 4531722"/>
              <a:gd name="connsiteY394" fmla="*/ 1781011 h 4573205"/>
              <a:gd name="connsiteX395" fmla="*/ 1943428 w 4531722"/>
              <a:gd name="connsiteY395" fmla="*/ 1714431 h 4573205"/>
              <a:gd name="connsiteX396" fmla="*/ 1856042 w 4531722"/>
              <a:gd name="connsiteY396" fmla="*/ 1747721 h 4573205"/>
              <a:gd name="connsiteX397" fmla="*/ 1776978 w 4531722"/>
              <a:gd name="connsiteY397" fmla="*/ 1789334 h 4573205"/>
              <a:gd name="connsiteX398" fmla="*/ 1735366 w 4531722"/>
              <a:gd name="connsiteY398" fmla="*/ 1772688 h 4573205"/>
              <a:gd name="connsiteX399" fmla="*/ 1768656 w 4531722"/>
              <a:gd name="connsiteY399" fmla="*/ 1722754 h 4573205"/>
              <a:gd name="connsiteX400" fmla="*/ 1801946 w 4531722"/>
              <a:gd name="connsiteY400" fmla="*/ 1681141 h 4573205"/>
              <a:gd name="connsiteX401" fmla="*/ 1793624 w 4531722"/>
              <a:gd name="connsiteY401" fmla="*/ 1664496 h 4573205"/>
              <a:gd name="connsiteX402" fmla="*/ 1818591 w 4531722"/>
              <a:gd name="connsiteY402" fmla="*/ 1672819 h 4573205"/>
              <a:gd name="connsiteX403" fmla="*/ 1901815 w 4531722"/>
              <a:gd name="connsiteY403" fmla="*/ 1581271 h 4573205"/>
              <a:gd name="connsiteX404" fmla="*/ 1893493 w 4531722"/>
              <a:gd name="connsiteY404" fmla="*/ 1552143 h 4573205"/>
              <a:gd name="connsiteX405" fmla="*/ 1885171 w 4531722"/>
              <a:gd name="connsiteY405" fmla="*/ 1523014 h 4573205"/>
              <a:gd name="connsiteX406" fmla="*/ 1901815 w 4531722"/>
              <a:gd name="connsiteY406" fmla="*/ 1489724 h 4573205"/>
              <a:gd name="connsiteX407" fmla="*/ 1910138 w 4531722"/>
              <a:gd name="connsiteY407" fmla="*/ 1456434 h 4573205"/>
              <a:gd name="connsiteX408" fmla="*/ 1885171 w 4531722"/>
              <a:gd name="connsiteY408" fmla="*/ 1423144 h 4573205"/>
              <a:gd name="connsiteX409" fmla="*/ 1868526 w 4531722"/>
              <a:gd name="connsiteY409" fmla="*/ 1439790 h 4573205"/>
              <a:gd name="connsiteX410" fmla="*/ 1860203 w 4531722"/>
              <a:gd name="connsiteY410" fmla="*/ 1406499 h 4573205"/>
              <a:gd name="connsiteX411" fmla="*/ 1627174 w 4531722"/>
              <a:gd name="connsiteY411" fmla="*/ 1464756 h 4573205"/>
              <a:gd name="connsiteX412" fmla="*/ 1623012 w 4531722"/>
              <a:gd name="connsiteY412" fmla="*/ 1456434 h 4573205"/>
              <a:gd name="connsiteX413" fmla="*/ 1618851 w 4531722"/>
              <a:gd name="connsiteY413" fmla="*/ 1448111 h 4573205"/>
              <a:gd name="connsiteX414" fmla="*/ 1660463 w 4531722"/>
              <a:gd name="connsiteY414" fmla="*/ 1431467 h 4573205"/>
              <a:gd name="connsiteX415" fmla="*/ 1760333 w 4531722"/>
              <a:gd name="connsiteY415" fmla="*/ 1406499 h 4573205"/>
              <a:gd name="connsiteX416" fmla="*/ 1872687 w 4531722"/>
              <a:gd name="connsiteY416" fmla="*/ 1356564 h 4573205"/>
              <a:gd name="connsiteX417" fmla="*/ 1943428 w 4531722"/>
              <a:gd name="connsiteY417" fmla="*/ 1273339 h 4573205"/>
              <a:gd name="connsiteX418" fmla="*/ 1926783 w 4531722"/>
              <a:gd name="connsiteY418" fmla="*/ 1240050 h 4573205"/>
              <a:gd name="connsiteX419" fmla="*/ 1935105 w 4531722"/>
              <a:gd name="connsiteY419" fmla="*/ 1231727 h 4573205"/>
              <a:gd name="connsiteX420" fmla="*/ 1926783 w 4531722"/>
              <a:gd name="connsiteY420" fmla="*/ 1215082 h 4573205"/>
              <a:gd name="connsiteX421" fmla="*/ 1926783 w 4531722"/>
              <a:gd name="connsiteY421" fmla="*/ 1190114 h 4573205"/>
              <a:gd name="connsiteX422" fmla="*/ 1939267 w 4531722"/>
              <a:gd name="connsiteY422" fmla="*/ 1202599 h 4573205"/>
              <a:gd name="connsiteX423" fmla="*/ 1951751 w 4531722"/>
              <a:gd name="connsiteY423" fmla="*/ 1215082 h 4573205"/>
              <a:gd name="connsiteX424" fmla="*/ 1960073 w 4531722"/>
              <a:gd name="connsiteY424" fmla="*/ 1198437 h 4573205"/>
              <a:gd name="connsiteX425" fmla="*/ 1918460 w 4531722"/>
              <a:gd name="connsiteY425" fmla="*/ 1156825 h 4573205"/>
              <a:gd name="connsiteX426" fmla="*/ 1935105 w 4531722"/>
              <a:gd name="connsiteY426" fmla="*/ 1102729 h 4573205"/>
              <a:gd name="connsiteX427" fmla="*/ 1943428 w 4531722"/>
              <a:gd name="connsiteY427" fmla="*/ 1048633 h 4573205"/>
              <a:gd name="connsiteX428" fmla="*/ 1939267 w 4531722"/>
              <a:gd name="connsiteY428" fmla="*/ 1031987 h 4573205"/>
              <a:gd name="connsiteX429" fmla="*/ 1935105 w 4531722"/>
              <a:gd name="connsiteY429" fmla="*/ 1015342 h 4573205"/>
              <a:gd name="connsiteX430" fmla="*/ 1993362 w 4531722"/>
              <a:gd name="connsiteY430" fmla="*/ 890505 h 4573205"/>
              <a:gd name="connsiteX431" fmla="*/ 2109877 w 4531722"/>
              <a:gd name="connsiteY431" fmla="*/ 844731 h 4573205"/>
              <a:gd name="connsiteX432" fmla="*/ 2251360 w 4531722"/>
              <a:gd name="connsiteY432" fmla="*/ 819765 h 4573205"/>
              <a:gd name="connsiteX433" fmla="*/ 2392842 w 4531722"/>
              <a:gd name="connsiteY433" fmla="*/ 757347 h 4573205"/>
              <a:gd name="connsiteX434" fmla="*/ 2442777 w 4531722"/>
              <a:gd name="connsiteY434" fmla="*/ 740702 h 4573205"/>
              <a:gd name="connsiteX435" fmla="*/ 2476068 w 4531722"/>
              <a:gd name="connsiteY435" fmla="*/ 749024 h 4573205"/>
              <a:gd name="connsiteX436" fmla="*/ 2509357 w 4531722"/>
              <a:gd name="connsiteY436" fmla="*/ 757347 h 4573205"/>
              <a:gd name="connsiteX437" fmla="*/ 2534325 w 4531722"/>
              <a:gd name="connsiteY437" fmla="*/ 628349 h 4573205"/>
              <a:gd name="connsiteX438" fmla="*/ 2575938 w 4531722"/>
              <a:gd name="connsiteY438" fmla="*/ 524315 h 4573205"/>
              <a:gd name="connsiteX439" fmla="*/ 2550970 w 4531722"/>
              <a:gd name="connsiteY439" fmla="*/ 491026 h 4573205"/>
              <a:gd name="connsiteX440" fmla="*/ 2613389 w 4531722"/>
              <a:gd name="connsiteY440" fmla="*/ 470220 h 4573205"/>
              <a:gd name="connsiteX441" fmla="*/ 2709097 w 4531722"/>
              <a:gd name="connsiteY441" fmla="*/ 424445 h 4573205"/>
              <a:gd name="connsiteX442" fmla="*/ 2796483 w 4531722"/>
              <a:gd name="connsiteY442" fmla="*/ 382834 h 4573205"/>
              <a:gd name="connsiteX443" fmla="*/ 2833934 w 4531722"/>
              <a:gd name="connsiteY443" fmla="*/ 366189 h 4573205"/>
              <a:gd name="connsiteX444" fmla="*/ 2912998 w 4531722"/>
              <a:gd name="connsiteY444" fmla="*/ 357866 h 4573205"/>
              <a:gd name="connsiteX445" fmla="*/ 3541348 w 4531722"/>
              <a:gd name="connsiteY445" fmla="*/ 233031 h 4573205"/>
              <a:gd name="connsiteX446" fmla="*/ 3566314 w 4531722"/>
              <a:gd name="connsiteY446" fmla="*/ 241352 h 4573205"/>
              <a:gd name="connsiteX447" fmla="*/ 3533025 w 4531722"/>
              <a:gd name="connsiteY447" fmla="*/ 270482 h 4573205"/>
              <a:gd name="connsiteX448" fmla="*/ 3474767 w 4531722"/>
              <a:gd name="connsiteY448" fmla="*/ 291287 h 4573205"/>
              <a:gd name="connsiteX449" fmla="*/ 3508057 w 4531722"/>
              <a:gd name="connsiteY449" fmla="*/ 257997 h 4573205"/>
              <a:gd name="connsiteX450" fmla="*/ 3541348 w 4531722"/>
              <a:gd name="connsiteY450" fmla="*/ 233031 h 4573205"/>
              <a:gd name="connsiteX451" fmla="*/ 3707797 w 4531722"/>
              <a:gd name="connsiteY451" fmla="*/ 141484 h 4573205"/>
              <a:gd name="connsiteX452" fmla="*/ 3716120 w 4531722"/>
              <a:gd name="connsiteY452" fmla="*/ 141484 h 4573205"/>
              <a:gd name="connsiteX453" fmla="*/ 3741086 w 4531722"/>
              <a:gd name="connsiteY453" fmla="*/ 158128 h 4573205"/>
              <a:gd name="connsiteX454" fmla="*/ 3716120 w 4531722"/>
              <a:gd name="connsiteY454" fmla="*/ 174773 h 4573205"/>
              <a:gd name="connsiteX455" fmla="*/ 3691152 w 4531722"/>
              <a:gd name="connsiteY455" fmla="*/ 174773 h 4573205"/>
              <a:gd name="connsiteX456" fmla="*/ 3707797 w 4531722"/>
              <a:gd name="connsiteY456" fmla="*/ 141484 h 4573205"/>
              <a:gd name="connsiteX457" fmla="*/ 3857601 w 4531722"/>
              <a:gd name="connsiteY457" fmla="*/ 91549 h 4573205"/>
              <a:gd name="connsiteX458" fmla="*/ 3882569 w 4531722"/>
              <a:gd name="connsiteY458" fmla="*/ 116517 h 4573205"/>
              <a:gd name="connsiteX459" fmla="*/ 3849279 w 4531722"/>
              <a:gd name="connsiteY459" fmla="*/ 141485 h 4573205"/>
              <a:gd name="connsiteX460" fmla="*/ 3799344 w 4531722"/>
              <a:gd name="connsiteY460" fmla="*/ 149806 h 4573205"/>
              <a:gd name="connsiteX461" fmla="*/ 3791022 w 4531722"/>
              <a:gd name="connsiteY461" fmla="*/ 133162 h 4573205"/>
              <a:gd name="connsiteX462" fmla="*/ 3840956 w 4531722"/>
              <a:gd name="connsiteY462" fmla="*/ 99872 h 4573205"/>
              <a:gd name="connsiteX463" fmla="*/ 3857601 w 4531722"/>
              <a:gd name="connsiteY463" fmla="*/ 91549 h 4573205"/>
              <a:gd name="connsiteX464" fmla="*/ 2833935 w 4531722"/>
              <a:gd name="connsiteY464" fmla="*/ 0 h 4573205"/>
              <a:gd name="connsiteX465" fmla="*/ 2875548 w 4531722"/>
              <a:gd name="connsiteY465" fmla="*/ 24970 h 4573205"/>
              <a:gd name="connsiteX466" fmla="*/ 2871387 w 4531722"/>
              <a:gd name="connsiteY466" fmla="*/ 58259 h 4573205"/>
              <a:gd name="connsiteX467" fmla="*/ 2858903 w 4531722"/>
              <a:gd name="connsiteY467" fmla="*/ 91549 h 4573205"/>
              <a:gd name="connsiteX468" fmla="*/ 2825613 w 4531722"/>
              <a:gd name="connsiteY468" fmla="*/ 8323 h 4573205"/>
              <a:gd name="connsiteX469" fmla="*/ 2833935 w 4531722"/>
              <a:gd name="connsiteY469" fmla="*/ 0 h 457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4531722" h="4573205">
                <a:moveTo>
                  <a:pt x="3275027" y="4519109"/>
                </a:moveTo>
                <a:lnTo>
                  <a:pt x="3299995" y="4519109"/>
                </a:lnTo>
                <a:cubicBezTo>
                  <a:pt x="3316640" y="4519109"/>
                  <a:pt x="3324962" y="4524658"/>
                  <a:pt x="3324962" y="4535754"/>
                </a:cubicBezTo>
                <a:cubicBezTo>
                  <a:pt x="3324962" y="4557948"/>
                  <a:pt x="3316640" y="4569044"/>
                  <a:pt x="3299995" y="4569044"/>
                </a:cubicBezTo>
                <a:cubicBezTo>
                  <a:pt x="3294447" y="4574592"/>
                  <a:pt x="3288898" y="4574592"/>
                  <a:pt x="3283350" y="4569044"/>
                </a:cubicBezTo>
                <a:cubicBezTo>
                  <a:pt x="3272253" y="4569044"/>
                  <a:pt x="3266704" y="4557948"/>
                  <a:pt x="3266704" y="4535754"/>
                </a:cubicBezTo>
                <a:cubicBezTo>
                  <a:pt x="3266704" y="4530206"/>
                  <a:pt x="3269479" y="4524658"/>
                  <a:pt x="3275027" y="4519109"/>
                </a:cubicBezTo>
                <a:close/>
                <a:moveTo>
                  <a:pt x="4248759" y="3407099"/>
                </a:moveTo>
                <a:lnTo>
                  <a:pt x="4265403" y="3412220"/>
                </a:lnTo>
                <a:cubicBezTo>
                  <a:pt x="4262629" y="3412220"/>
                  <a:pt x="4257774" y="3410833"/>
                  <a:pt x="4250838" y="3408059"/>
                </a:cubicBezTo>
                <a:close/>
                <a:moveTo>
                  <a:pt x="91547" y="2837968"/>
                </a:moveTo>
                <a:cubicBezTo>
                  <a:pt x="102643" y="2837968"/>
                  <a:pt x="108192" y="2843517"/>
                  <a:pt x="108192" y="2854613"/>
                </a:cubicBezTo>
                <a:cubicBezTo>
                  <a:pt x="108192" y="2871258"/>
                  <a:pt x="99869" y="2883741"/>
                  <a:pt x="83224" y="2892064"/>
                </a:cubicBezTo>
                <a:cubicBezTo>
                  <a:pt x="66579" y="2900387"/>
                  <a:pt x="49934" y="2904547"/>
                  <a:pt x="33290" y="2904547"/>
                </a:cubicBezTo>
                <a:cubicBezTo>
                  <a:pt x="11096" y="2904547"/>
                  <a:pt x="0" y="2899000"/>
                  <a:pt x="0" y="2887903"/>
                </a:cubicBezTo>
                <a:cubicBezTo>
                  <a:pt x="0" y="2876806"/>
                  <a:pt x="13871" y="2862936"/>
                  <a:pt x="41612" y="2846290"/>
                </a:cubicBezTo>
                <a:cubicBezTo>
                  <a:pt x="52709" y="2840742"/>
                  <a:pt x="69354" y="2837968"/>
                  <a:pt x="91547" y="2837968"/>
                </a:cubicBezTo>
                <a:close/>
                <a:moveTo>
                  <a:pt x="199740" y="2363587"/>
                </a:moveTo>
                <a:cubicBezTo>
                  <a:pt x="227482" y="2363587"/>
                  <a:pt x="249676" y="2383006"/>
                  <a:pt x="266320" y="2421845"/>
                </a:cubicBezTo>
                <a:cubicBezTo>
                  <a:pt x="282965" y="2460683"/>
                  <a:pt x="291288" y="2499521"/>
                  <a:pt x="291288" y="2538359"/>
                </a:cubicBezTo>
                <a:lnTo>
                  <a:pt x="282965" y="2546682"/>
                </a:lnTo>
                <a:cubicBezTo>
                  <a:pt x="260772" y="2546682"/>
                  <a:pt x="239965" y="2528650"/>
                  <a:pt x="220546" y="2492586"/>
                </a:cubicBezTo>
                <a:cubicBezTo>
                  <a:pt x="201127" y="2456521"/>
                  <a:pt x="188644" y="2421845"/>
                  <a:pt x="183095" y="2388555"/>
                </a:cubicBezTo>
                <a:lnTo>
                  <a:pt x="191418" y="2371910"/>
                </a:lnTo>
                <a:close/>
                <a:moveTo>
                  <a:pt x="1618852" y="2122234"/>
                </a:moveTo>
                <a:cubicBezTo>
                  <a:pt x="1635498" y="2122234"/>
                  <a:pt x="1646594" y="2126394"/>
                  <a:pt x="1652142" y="2134717"/>
                </a:cubicBezTo>
                <a:cubicBezTo>
                  <a:pt x="1657691" y="2143040"/>
                  <a:pt x="1666013" y="2147200"/>
                  <a:pt x="1677110" y="2147200"/>
                </a:cubicBezTo>
                <a:cubicBezTo>
                  <a:pt x="1660464" y="2152749"/>
                  <a:pt x="1635498" y="2155523"/>
                  <a:pt x="1602207" y="2155523"/>
                </a:cubicBezTo>
                <a:cubicBezTo>
                  <a:pt x="1602207" y="2144426"/>
                  <a:pt x="1607756" y="2133330"/>
                  <a:pt x="1618852" y="2122234"/>
                </a:cubicBezTo>
                <a:close/>
                <a:moveTo>
                  <a:pt x="4265403" y="2022364"/>
                </a:moveTo>
                <a:lnTo>
                  <a:pt x="4265403" y="2030686"/>
                </a:lnTo>
                <a:cubicBezTo>
                  <a:pt x="4265403" y="2041783"/>
                  <a:pt x="4251532" y="2047330"/>
                  <a:pt x="4223791" y="2047330"/>
                </a:cubicBezTo>
                <a:cubicBezTo>
                  <a:pt x="4223791" y="2041783"/>
                  <a:pt x="4237661" y="2033460"/>
                  <a:pt x="4265403" y="2022364"/>
                </a:cubicBezTo>
                <a:close/>
                <a:moveTo>
                  <a:pt x="2126523" y="1772688"/>
                </a:moveTo>
                <a:lnTo>
                  <a:pt x="2099475" y="1774768"/>
                </a:lnTo>
                <a:lnTo>
                  <a:pt x="2096952" y="1775850"/>
                </a:lnTo>
                <a:lnTo>
                  <a:pt x="2084911" y="1781011"/>
                </a:lnTo>
                <a:cubicBezTo>
                  <a:pt x="2079362" y="1786560"/>
                  <a:pt x="2065491" y="1789334"/>
                  <a:pt x="2043298" y="1789334"/>
                </a:cubicBezTo>
                <a:cubicBezTo>
                  <a:pt x="2054394" y="1800430"/>
                  <a:pt x="2061330" y="1810140"/>
                  <a:pt x="2064104" y="1818462"/>
                </a:cubicBezTo>
                <a:cubicBezTo>
                  <a:pt x="2066879" y="1826785"/>
                  <a:pt x="2073813" y="1830946"/>
                  <a:pt x="2084911" y="1830946"/>
                </a:cubicBezTo>
                <a:lnTo>
                  <a:pt x="2084912" y="1830946"/>
                </a:lnTo>
                <a:lnTo>
                  <a:pt x="2064105" y="1818462"/>
                </a:lnTo>
                <a:cubicBezTo>
                  <a:pt x="2061331" y="1810140"/>
                  <a:pt x="2054395" y="1800430"/>
                  <a:pt x="2043299" y="1789334"/>
                </a:cubicBezTo>
                <a:cubicBezTo>
                  <a:pt x="2065493" y="1789334"/>
                  <a:pt x="2079363" y="1786560"/>
                  <a:pt x="2084912" y="1781011"/>
                </a:cubicBezTo>
                <a:lnTo>
                  <a:pt x="2096952" y="1775850"/>
                </a:lnTo>
                <a:lnTo>
                  <a:pt x="2099475" y="1774769"/>
                </a:lnTo>
                <a:cubicBezTo>
                  <a:pt x="2106410" y="1773382"/>
                  <a:pt x="2115427" y="1772688"/>
                  <a:pt x="2126523" y="1772688"/>
                </a:cubicBezTo>
                <a:close/>
                <a:moveTo>
                  <a:pt x="224708" y="965410"/>
                </a:moveTo>
                <a:cubicBezTo>
                  <a:pt x="235804" y="965410"/>
                  <a:pt x="242740" y="966797"/>
                  <a:pt x="245514" y="969571"/>
                </a:cubicBezTo>
                <a:cubicBezTo>
                  <a:pt x="248288" y="972344"/>
                  <a:pt x="249676" y="987603"/>
                  <a:pt x="249676" y="1015344"/>
                </a:cubicBezTo>
                <a:cubicBezTo>
                  <a:pt x="233031" y="1015344"/>
                  <a:pt x="224708" y="1009796"/>
                  <a:pt x="224708" y="998699"/>
                </a:cubicBezTo>
                <a:lnTo>
                  <a:pt x="216386" y="990376"/>
                </a:lnTo>
                <a:cubicBezTo>
                  <a:pt x="216386" y="984829"/>
                  <a:pt x="217773" y="980667"/>
                  <a:pt x="220546" y="977893"/>
                </a:cubicBezTo>
                <a:cubicBezTo>
                  <a:pt x="223321" y="975119"/>
                  <a:pt x="224708" y="970957"/>
                  <a:pt x="224708" y="965410"/>
                </a:cubicBezTo>
                <a:close/>
                <a:moveTo>
                  <a:pt x="1885173" y="923797"/>
                </a:moveTo>
                <a:lnTo>
                  <a:pt x="1897655" y="932118"/>
                </a:lnTo>
                <a:cubicBezTo>
                  <a:pt x="1911527" y="937667"/>
                  <a:pt x="1918461" y="945990"/>
                  <a:pt x="1918461" y="957086"/>
                </a:cubicBezTo>
                <a:cubicBezTo>
                  <a:pt x="1907365" y="945990"/>
                  <a:pt x="1897655" y="937667"/>
                  <a:pt x="1889333" y="932118"/>
                </a:cubicBezTo>
                <a:close/>
                <a:moveTo>
                  <a:pt x="1876849" y="907150"/>
                </a:moveTo>
                <a:lnTo>
                  <a:pt x="1885173" y="923796"/>
                </a:lnTo>
                <a:lnTo>
                  <a:pt x="1882050" y="921715"/>
                </a:lnTo>
                <a:cubicBezTo>
                  <a:pt x="1878583" y="917553"/>
                  <a:pt x="1876849" y="912699"/>
                  <a:pt x="1876849" y="907150"/>
                </a:cubicBezTo>
                <a:close/>
                <a:moveTo>
                  <a:pt x="674121" y="890506"/>
                </a:moveTo>
                <a:cubicBezTo>
                  <a:pt x="796184" y="918247"/>
                  <a:pt x="879409" y="940441"/>
                  <a:pt x="923795" y="957086"/>
                </a:cubicBezTo>
                <a:cubicBezTo>
                  <a:pt x="968182" y="973731"/>
                  <a:pt x="997311" y="990375"/>
                  <a:pt x="1011182" y="1007021"/>
                </a:cubicBezTo>
                <a:cubicBezTo>
                  <a:pt x="1025052" y="1023666"/>
                  <a:pt x="1036150" y="1038924"/>
                  <a:pt x="1044472" y="1052794"/>
                </a:cubicBezTo>
                <a:cubicBezTo>
                  <a:pt x="1052794" y="1066666"/>
                  <a:pt x="1084697" y="1084698"/>
                  <a:pt x="1140180" y="1106890"/>
                </a:cubicBezTo>
                <a:cubicBezTo>
                  <a:pt x="1145729" y="1106890"/>
                  <a:pt x="1151277" y="1102730"/>
                  <a:pt x="1156826" y="1094407"/>
                </a:cubicBezTo>
                <a:cubicBezTo>
                  <a:pt x="1162373" y="1086085"/>
                  <a:pt x="1170696" y="1081923"/>
                  <a:pt x="1181793" y="1081923"/>
                </a:cubicBezTo>
                <a:cubicBezTo>
                  <a:pt x="1203986" y="1081923"/>
                  <a:pt x="1215083" y="1087471"/>
                  <a:pt x="1215083" y="1098568"/>
                </a:cubicBezTo>
                <a:cubicBezTo>
                  <a:pt x="1215083" y="1115213"/>
                  <a:pt x="1205373" y="1127696"/>
                  <a:pt x="1185954" y="1136019"/>
                </a:cubicBezTo>
                <a:cubicBezTo>
                  <a:pt x="1166535" y="1144342"/>
                  <a:pt x="1156826" y="1154051"/>
                  <a:pt x="1156826" y="1165147"/>
                </a:cubicBezTo>
                <a:cubicBezTo>
                  <a:pt x="1156826" y="1192890"/>
                  <a:pt x="1174858" y="1217857"/>
                  <a:pt x="1210922" y="1240051"/>
                </a:cubicBezTo>
                <a:cubicBezTo>
                  <a:pt x="1246986" y="1262244"/>
                  <a:pt x="1273341" y="1278889"/>
                  <a:pt x="1289985" y="1289985"/>
                </a:cubicBezTo>
                <a:cubicBezTo>
                  <a:pt x="1289985" y="1317727"/>
                  <a:pt x="1277501" y="1334372"/>
                  <a:pt x="1252534" y="1339921"/>
                </a:cubicBezTo>
                <a:cubicBezTo>
                  <a:pt x="1227567" y="1345468"/>
                  <a:pt x="1215083" y="1359340"/>
                  <a:pt x="1215083" y="1381532"/>
                </a:cubicBezTo>
                <a:cubicBezTo>
                  <a:pt x="1215083" y="1420370"/>
                  <a:pt x="1233115" y="1443951"/>
                  <a:pt x="1269179" y="1452274"/>
                </a:cubicBezTo>
                <a:cubicBezTo>
                  <a:pt x="1305243" y="1460596"/>
                  <a:pt x="1323275" y="1470306"/>
                  <a:pt x="1323275" y="1481402"/>
                </a:cubicBezTo>
                <a:cubicBezTo>
                  <a:pt x="1323275" y="1509144"/>
                  <a:pt x="1310792" y="1523015"/>
                  <a:pt x="1285824" y="1523015"/>
                </a:cubicBezTo>
                <a:cubicBezTo>
                  <a:pt x="1260856" y="1523015"/>
                  <a:pt x="1248373" y="1550757"/>
                  <a:pt x="1248373" y="1606240"/>
                </a:cubicBezTo>
                <a:cubicBezTo>
                  <a:pt x="1248373" y="1633982"/>
                  <a:pt x="1251147" y="1653401"/>
                  <a:pt x="1256695" y="1664497"/>
                </a:cubicBezTo>
                <a:cubicBezTo>
                  <a:pt x="1256695" y="1675593"/>
                  <a:pt x="1246986" y="1685303"/>
                  <a:pt x="1227567" y="1693625"/>
                </a:cubicBezTo>
                <a:cubicBezTo>
                  <a:pt x="1208147" y="1701948"/>
                  <a:pt x="1192890" y="1711658"/>
                  <a:pt x="1181793" y="1722755"/>
                </a:cubicBezTo>
                <a:cubicBezTo>
                  <a:pt x="1187341" y="1733851"/>
                  <a:pt x="1190116" y="1744948"/>
                  <a:pt x="1190116" y="1756044"/>
                </a:cubicBezTo>
                <a:cubicBezTo>
                  <a:pt x="1190116" y="1772689"/>
                  <a:pt x="1179018" y="1803205"/>
                  <a:pt x="1156826" y="1847592"/>
                </a:cubicBezTo>
                <a:cubicBezTo>
                  <a:pt x="1134632" y="1891978"/>
                  <a:pt x="1117988" y="1914172"/>
                  <a:pt x="1106890" y="1914172"/>
                </a:cubicBezTo>
                <a:cubicBezTo>
                  <a:pt x="1095794" y="1914172"/>
                  <a:pt x="1087471" y="1910010"/>
                  <a:pt x="1081923" y="1901688"/>
                </a:cubicBezTo>
                <a:cubicBezTo>
                  <a:pt x="1076375" y="1893365"/>
                  <a:pt x="1068052" y="1889204"/>
                  <a:pt x="1056956" y="1889204"/>
                </a:cubicBezTo>
                <a:cubicBezTo>
                  <a:pt x="1007020" y="1889204"/>
                  <a:pt x="980666" y="1908623"/>
                  <a:pt x="977892" y="1947462"/>
                </a:cubicBezTo>
                <a:cubicBezTo>
                  <a:pt x="975118" y="1986300"/>
                  <a:pt x="962633" y="2014042"/>
                  <a:pt x="940440" y="2030687"/>
                </a:cubicBezTo>
                <a:cubicBezTo>
                  <a:pt x="929344" y="2019590"/>
                  <a:pt x="919635" y="2012655"/>
                  <a:pt x="911312" y="2009880"/>
                </a:cubicBezTo>
                <a:cubicBezTo>
                  <a:pt x="902989" y="2007106"/>
                  <a:pt x="896054" y="2000171"/>
                  <a:pt x="890505" y="1989074"/>
                </a:cubicBezTo>
                <a:lnTo>
                  <a:pt x="765668" y="1989074"/>
                </a:lnTo>
                <a:cubicBezTo>
                  <a:pt x="749023" y="1989074"/>
                  <a:pt x="742088" y="2011268"/>
                  <a:pt x="744862" y="2055654"/>
                </a:cubicBezTo>
                <a:cubicBezTo>
                  <a:pt x="747636" y="2100041"/>
                  <a:pt x="743476" y="2122234"/>
                  <a:pt x="732378" y="2122234"/>
                </a:cubicBezTo>
                <a:cubicBezTo>
                  <a:pt x="721282" y="2122234"/>
                  <a:pt x="712959" y="2101428"/>
                  <a:pt x="707411" y="2059816"/>
                </a:cubicBezTo>
                <a:cubicBezTo>
                  <a:pt x="701863" y="2018203"/>
                  <a:pt x="679670" y="1997397"/>
                  <a:pt x="640831" y="1997397"/>
                </a:cubicBezTo>
                <a:cubicBezTo>
                  <a:pt x="624186" y="1997397"/>
                  <a:pt x="611702" y="2007106"/>
                  <a:pt x="603380" y="2026525"/>
                </a:cubicBezTo>
                <a:cubicBezTo>
                  <a:pt x="595057" y="2045944"/>
                  <a:pt x="582575" y="2055654"/>
                  <a:pt x="565929" y="2055654"/>
                </a:cubicBezTo>
                <a:cubicBezTo>
                  <a:pt x="538187" y="2055654"/>
                  <a:pt x="528479" y="2037622"/>
                  <a:pt x="536800" y="2001559"/>
                </a:cubicBezTo>
                <a:cubicBezTo>
                  <a:pt x="545123" y="1965495"/>
                  <a:pt x="529865" y="1947462"/>
                  <a:pt x="491026" y="1947462"/>
                </a:cubicBezTo>
                <a:cubicBezTo>
                  <a:pt x="479930" y="1947462"/>
                  <a:pt x="471607" y="1951623"/>
                  <a:pt x="466060" y="1959946"/>
                </a:cubicBezTo>
                <a:cubicBezTo>
                  <a:pt x="460510" y="1968268"/>
                  <a:pt x="452189" y="1972429"/>
                  <a:pt x="441092" y="1972429"/>
                </a:cubicBezTo>
                <a:cubicBezTo>
                  <a:pt x="413349" y="1972429"/>
                  <a:pt x="402253" y="1959946"/>
                  <a:pt x="407802" y="1934978"/>
                </a:cubicBezTo>
                <a:cubicBezTo>
                  <a:pt x="413349" y="1910010"/>
                  <a:pt x="402253" y="1897527"/>
                  <a:pt x="374511" y="1897527"/>
                </a:cubicBezTo>
                <a:cubicBezTo>
                  <a:pt x="363416" y="1897527"/>
                  <a:pt x="353705" y="1900301"/>
                  <a:pt x="345383" y="1905850"/>
                </a:cubicBezTo>
                <a:cubicBezTo>
                  <a:pt x="337061" y="1911397"/>
                  <a:pt x="327352" y="1914172"/>
                  <a:pt x="316254" y="1914172"/>
                </a:cubicBezTo>
                <a:cubicBezTo>
                  <a:pt x="305159" y="1914172"/>
                  <a:pt x="296835" y="1911397"/>
                  <a:pt x="291287" y="1905850"/>
                </a:cubicBezTo>
                <a:cubicBezTo>
                  <a:pt x="313480" y="1883656"/>
                  <a:pt x="324577" y="1861463"/>
                  <a:pt x="324577" y="1839269"/>
                </a:cubicBezTo>
                <a:cubicBezTo>
                  <a:pt x="324577" y="1811527"/>
                  <a:pt x="307933" y="1797657"/>
                  <a:pt x="274643" y="1797657"/>
                </a:cubicBezTo>
                <a:cubicBezTo>
                  <a:pt x="263545" y="1797657"/>
                  <a:pt x="256610" y="1799044"/>
                  <a:pt x="253836" y="1801818"/>
                </a:cubicBezTo>
                <a:cubicBezTo>
                  <a:pt x="251062" y="1804593"/>
                  <a:pt x="246901" y="1805980"/>
                  <a:pt x="241351" y="1805980"/>
                </a:cubicBezTo>
                <a:lnTo>
                  <a:pt x="224708" y="1789335"/>
                </a:lnTo>
                <a:cubicBezTo>
                  <a:pt x="224708" y="1778238"/>
                  <a:pt x="227481" y="1767141"/>
                  <a:pt x="233030" y="1756044"/>
                </a:cubicBezTo>
                <a:cubicBezTo>
                  <a:pt x="238577" y="1744948"/>
                  <a:pt x="241351" y="1733851"/>
                  <a:pt x="241351" y="1722755"/>
                </a:cubicBezTo>
                <a:cubicBezTo>
                  <a:pt x="241351" y="1706110"/>
                  <a:pt x="223321" y="1683916"/>
                  <a:pt x="187256" y="1656174"/>
                </a:cubicBezTo>
                <a:cubicBezTo>
                  <a:pt x="151192" y="1628433"/>
                  <a:pt x="133161" y="1603466"/>
                  <a:pt x="133161" y="1581272"/>
                </a:cubicBezTo>
                <a:cubicBezTo>
                  <a:pt x="133161" y="1559079"/>
                  <a:pt x="141483" y="1542434"/>
                  <a:pt x="158126" y="1531338"/>
                </a:cubicBezTo>
                <a:cubicBezTo>
                  <a:pt x="174772" y="1520240"/>
                  <a:pt x="183094" y="1498047"/>
                  <a:pt x="183094" y="1464757"/>
                </a:cubicBezTo>
                <a:cubicBezTo>
                  <a:pt x="183094" y="1437016"/>
                  <a:pt x="176159" y="1423145"/>
                  <a:pt x="162288" y="1423145"/>
                </a:cubicBezTo>
                <a:cubicBezTo>
                  <a:pt x="148417" y="1423145"/>
                  <a:pt x="133161" y="1414823"/>
                  <a:pt x="116515" y="1398178"/>
                </a:cubicBezTo>
                <a:cubicBezTo>
                  <a:pt x="127611" y="1375985"/>
                  <a:pt x="149804" y="1344081"/>
                  <a:pt x="183094" y="1302468"/>
                </a:cubicBezTo>
                <a:cubicBezTo>
                  <a:pt x="216384" y="1260857"/>
                  <a:pt x="233030" y="1231728"/>
                  <a:pt x="233030" y="1215083"/>
                </a:cubicBezTo>
                <a:cubicBezTo>
                  <a:pt x="233030" y="1203987"/>
                  <a:pt x="230255" y="1192890"/>
                  <a:pt x="224708" y="1181793"/>
                </a:cubicBezTo>
                <a:cubicBezTo>
                  <a:pt x="219158" y="1170696"/>
                  <a:pt x="216384" y="1159600"/>
                  <a:pt x="216384" y="1148503"/>
                </a:cubicBezTo>
                <a:cubicBezTo>
                  <a:pt x="260771" y="1142955"/>
                  <a:pt x="299609" y="1127696"/>
                  <a:pt x="332901" y="1102730"/>
                </a:cubicBezTo>
                <a:cubicBezTo>
                  <a:pt x="366189" y="1077762"/>
                  <a:pt x="382834" y="1056956"/>
                  <a:pt x="382834" y="1040311"/>
                </a:cubicBezTo>
                <a:cubicBezTo>
                  <a:pt x="382834" y="1023666"/>
                  <a:pt x="380060" y="1008408"/>
                  <a:pt x="374511" y="994537"/>
                </a:cubicBezTo>
                <a:cubicBezTo>
                  <a:pt x="368963" y="980666"/>
                  <a:pt x="366189" y="970956"/>
                  <a:pt x="366189" y="965409"/>
                </a:cubicBezTo>
                <a:cubicBezTo>
                  <a:pt x="366189" y="959860"/>
                  <a:pt x="374511" y="957086"/>
                  <a:pt x="391157" y="957086"/>
                </a:cubicBezTo>
                <a:cubicBezTo>
                  <a:pt x="407802" y="957086"/>
                  <a:pt x="417512" y="965409"/>
                  <a:pt x="420286" y="982053"/>
                </a:cubicBezTo>
                <a:cubicBezTo>
                  <a:pt x="423059" y="998698"/>
                  <a:pt x="429995" y="1007021"/>
                  <a:pt x="441092" y="1007021"/>
                </a:cubicBezTo>
                <a:cubicBezTo>
                  <a:pt x="485478" y="1007021"/>
                  <a:pt x="506285" y="990375"/>
                  <a:pt x="503510" y="957086"/>
                </a:cubicBezTo>
                <a:cubicBezTo>
                  <a:pt x="500737" y="923796"/>
                  <a:pt x="504897" y="909926"/>
                  <a:pt x="515994" y="915473"/>
                </a:cubicBezTo>
                <a:cubicBezTo>
                  <a:pt x="538187" y="937667"/>
                  <a:pt x="571477" y="948764"/>
                  <a:pt x="615864" y="948764"/>
                </a:cubicBezTo>
                <a:cubicBezTo>
                  <a:pt x="643606" y="948764"/>
                  <a:pt x="657476" y="944602"/>
                  <a:pt x="657476" y="936279"/>
                </a:cubicBezTo>
                <a:cubicBezTo>
                  <a:pt x="657476" y="927958"/>
                  <a:pt x="663025" y="912699"/>
                  <a:pt x="674121" y="890506"/>
                </a:cubicBezTo>
                <a:close/>
                <a:moveTo>
                  <a:pt x="1785302" y="798959"/>
                </a:moveTo>
                <a:cubicBezTo>
                  <a:pt x="1796398" y="798959"/>
                  <a:pt x="1806108" y="807281"/>
                  <a:pt x="1814431" y="823926"/>
                </a:cubicBezTo>
                <a:cubicBezTo>
                  <a:pt x="1822753" y="840571"/>
                  <a:pt x="1832463" y="854441"/>
                  <a:pt x="1843559" y="865539"/>
                </a:cubicBezTo>
                <a:cubicBezTo>
                  <a:pt x="1821366" y="859991"/>
                  <a:pt x="1807495" y="850282"/>
                  <a:pt x="1801947" y="836409"/>
                </a:cubicBezTo>
                <a:cubicBezTo>
                  <a:pt x="1796398" y="822540"/>
                  <a:pt x="1788076" y="812830"/>
                  <a:pt x="1776979" y="807281"/>
                </a:cubicBezTo>
                <a:cubicBezTo>
                  <a:pt x="1776979" y="801734"/>
                  <a:pt x="1779753" y="798959"/>
                  <a:pt x="1785302" y="798959"/>
                </a:cubicBezTo>
                <a:close/>
                <a:moveTo>
                  <a:pt x="4298694" y="715735"/>
                </a:moveTo>
                <a:cubicBezTo>
                  <a:pt x="4337532" y="715735"/>
                  <a:pt x="4356951" y="740702"/>
                  <a:pt x="4356951" y="790637"/>
                </a:cubicBezTo>
                <a:cubicBezTo>
                  <a:pt x="4340306" y="807281"/>
                  <a:pt x="4320887" y="815603"/>
                  <a:pt x="4298694" y="815603"/>
                </a:cubicBezTo>
                <a:cubicBezTo>
                  <a:pt x="4270952" y="815603"/>
                  <a:pt x="4257081" y="801734"/>
                  <a:pt x="4257081" y="773992"/>
                </a:cubicBezTo>
                <a:cubicBezTo>
                  <a:pt x="4257081" y="746250"/>
                  <a:pt x="4270952" y="726832"/>
                  <a:pt x="4298694" y="715735"/>
                </a:cubicBezTo>
                <a:close/>
                <a:moveTo>
                  <a:pt x="1344211" y="624188"/>
                </a:moveTo>
                <a:lnTo>
                  <a:pt x="1362790" y="624188"/>
                </a:lnTo>
                <a:lnTo>
                  <a:pt x="1392875" y="660654"/>
                </a:lnTo>
                <a:lnTo>
                  <a:pt x="1389984" y="667879"/>
                </a:lnTo>
                <a:cubicBezTo>
                  <a:pt x="1387209" y="672041"/>
                  <a:pt x="1383049" y="676898"/>
                  <a:pt x="1377500" y="682445"/>
                </a:cubicBezTo>
                <a:cubicBezTo>
                  <a:pt x="1349758" y="682445"/>
                  <a:pt x="1335888" y="668573"/>
                  <a:pt x="1335888" y="640833"/>
                </a:cubicBezTo>
                <a:cubicBezTo>
                  <a:pt x="1335888" y="635284"/>
                  <a:pt x="1337275" y="632510"/>
                  <a:pt x="1340049" y="632510"/>
                </a:cubicBezTo>
                <a:cubicBezTo>
                  <a:pt x="1342824" y="632510"/>
                  <a:pt x="1344211" y="629735"/>
                  <a:pt x="1344211" y="624188"/>
                </a:cubicBezTo>
                <a:close/>
                <a:moveTo>
                  <a:pt x="1362790" y="624188"/>
                </a:moveTo>
                <a:lnTo>
                  <a:pt x="1373339" y="624188"/>
                </a:lnTo>
                <a:cubicBezTo>
                  <a:pt x="1387209" y="624188"/>
                  <a:pt x="1394145" y="635284"/>
                  <a:pt x="1394145" y="657477"/>
                </a:cubicBezTo>
                <a:lnTo>
                  <a:pt x="1392875" y="660650"/>
                </a:lnTo>
                <a:close/>
                <a:moveTo>
                  <a:pt x="1236018" y="515997"/>
                </a:moveTo>
                <a:cubicBezTo>
                  <a:pt x="1241566" y="527091"/>
                  <a:pt x="1248501" y="534028"/>
                  <a:pt x="1256824" y="536803"/>
                </a:cubicBezTo>
                <a:lnTo>
                  <a:pt x="1268052" y="555514"/>
                </a:lnTo>
                <a:lnTo>
                  <a:pt x="1268053" y="555514"/>
                </a:lnTo>
                <a:lnTo>
                  <a:pt x="1269307" y="557606"/>
                </a:lnTo>
                <a:cubicBezTo>
                  <a:pt x="1269307" y="574251"/>
                  <a:pt x="1263760" y="582573"/>
                  <a:pt x="1252663" y="582573"/>
                </a:cubicBezTo>
                <a:cubicBezTo>
                  <a:pt x="1236018" y="582573"/>
                  <a:pt x="1227696" y="568702"/>
                  <a:pt x="1227696" y="540960"/>
                </a:cubicBezTo>
                <a:lnTo>
                  <a:pt x="1228123" y="537117"/>
                </a:lnTo>
                <a:lnTo>
                  <a:pt x="1229776" y="522236"/>
                </a:lnTo>
                <a:cubicBezTo>
                  <a:pt x="1231163" y="518075"/>
                  <a:pt x="1233244" y="515997"/>
                  <a:pt x="1236018" y="515997"/>
                </a:cubicBezTo>
                <a:close/>
                <a:moveTo>
                  <a:pt x="1593884" y="499349"/>
                </a:moveTo>
                <a:cubicBezTo>
                  <a:pt x="1599431" y="504898"/>
                  <a:pt x="1604980" y="507670"/>
                  <a:pt x="1610529" y="507670"/>
                </a:cubicBezTo>
                <a:cubicBezTo>
                  <a:pt x="1621625" y="518768"/>
                  <a:pt x="1627174" y="527090"/>
                  <a:pt x="1627174" y="532638"/>
                </a:cubicBezTo>
                <a:cubicBezTo>
                  <a:pt x="1616077" y="532638"/>
                  <a:pt x="1609142" y="528477"/>
                  <a:pt x="1606367" y="520154"/>
                </a:cubicBezTo>
                <a:cubicBezTo>
                  <a:pt x="1603593" y="511832"/>
                  <a:pt x="1599431" y="504898"/>
                  <a:pt x="1593884" y="499349"/>
                </a:cubicBezTo>
                <a:close/>
                <a:moveTo>
                  <a:pt x="1552272" y="449414"/>
                </a:moveTo>
                <a:cubicBezTo>
                  <a:pt x="1568917" y="449414"/>
                  <a:pt x="1577240" y="457737"/>
                  <a:pt x="1577240" y="474382"/>
                </a:cubicBezTo>
                <a:lnTo>
                  <a:pt x="1552272" y="474382"/>
                </a:lnTo>
                <a:close/>
                <a:moveTo>
                  <a:pt x="2912998" y="357866"/>
                </a:moveTo>
                <a:cubicBezTo>
                  <a:pt x="2937965" y="357866"/>
                  <a:pt x="2964320" y="357866"/>
                  <a:pt x="2992061" y="357866"/>
                </a:cubicBezTo>
                <a:cubicBezTo>
                  <a:pt x="3003159" y="357866"/>
                  <a:pt x="3022578" y="357866"/>
                  <a:pt x="3050319" y="357866"/>
                </a:cubicBezTo>
                <a:cubicBezTo>
                  <a:pt x="3078061" y="357866"/>
                  <a:pt x="3105803" y="359253"/>
                  <a:pt x="3133544" y="362028"/>
                </a:cubicBezTo>
                <a:cubicBezTo>
                  <a:pt x="3161286" y="364803"/>
                  <a:pt x="3186254" y="368965"/>
                  <a:pt x="3208446" y="374511"/>
                </a:cubicBezTo>
                <a:cubicBezTo>
                  <a:pt x="3230639" y="380060"/>
                  <a:pt x="3241737" y="385609"/>
                  <a:pt x="3241737" y="391156"/>
                </a:cubicBezTo>
                <a:cubicBezTo>
                  <a:pt x="3241737" y="402254"/>
                  <a:pt x="3240350" y="411962"/>
                  <a:pt x="3237575" y="420285"/>
                </a:cubicBezTo>
                <a:cubicBezTo>
                  <a:pt x="3234801" y="428607"/>
                  <a:pt x="3233414" y="438319"/>
                  <a:pt x="3233414" y="449413"/>
                </a:cubicBezTo>
                <a:cubicBezTo>
                  <a:pt x="3233414" y="466058"/>
                  <a:pt x="3245897" y="489640"/>
                  <a:pt x="3270865" y="520154"/>
                </a:cubicBezTo>
                <a:cubicBezTo>
                  <a:pt x="3295833" y="550673"/>
                  <a:pt x="3308316" y="574251"/>
                  <a:pt x="3308316" y="590896"/>
                </a:cubicBezTo>
                <a:cubicBezTo>
                  <a:pt x="3297220" y="601992"/>
                  <a:pt x="3291671" y="613090"/>
                  <a:pt x="3291671" y="624185"/>
                </a:cubicBezTo>
                <a:cubicBezTo>
                  <a:pt x="3291671" y="640830"/>
                  <a:pt x="3299994" y="649155"/>
                  <a:pt x="3316639" y="649155"/>
                </a:cubicBezTo>
                <a:cubicBezTo>
                  <a:pt x="3322188" y="649155"/>
                  <a:pt x="3326348" y="647766"/>
                  <a:pt x="3329122" y="644994"/>
                </a:cubicBezTo>
                <a:cubicBezTo>
                  <a:pt x="3331897" y="642218"/>
                  <a:pt x="3336058" y="640830"/>
                  <a:pt x="3341607" y="640830"/>
                </a:cubicBezTo>
                <a:cubicBezTo>
                  <a:pt x="3358251" y="640830"/>
                  <a:pt x="3366573" y="649155"/>
                  <a:pt x="3366573" y="665800"/>
                </a:cubicBezTo>
                <a:cubicBezTo>
                  <a:pt x="3366573" y="687991"/>
                  <a:pt x="3349929" y="704636"/>
                  <a:pt x="3316639" y="715735"/>
                </a:cubicBezTo>
                <a:cubicBezTo>
                  <a:pt x="3283349" y="726830"/>
                  <a:pt x="3266703" y="754570"/>
                  <a:pt x="3266703" y="798959"/>
                </a:cubicBezTo>
                <a:cubicBezTo>
                  <a:pt x="3266703" y="810057"/>
                  <a:pt x="3268091" y="819765"/>
                  <a:pt x="3270865" y="828087"/>
                </a:cubicBezTo>
                <a:cubicBezTo>
                  <a:pt x="3273639" y="836409"/>
                  <a:pt x="3275026" y="846118"/>
                  <a:pt x="3275026" y="857216"/>
                </a:cubicBezTo>
                <a:cubicBezTo>
                  <a:pt x="3275026" y="862763"/>
                  <a:pt x="3272252" y="865538"/>
                  <a:pt x="3266703" y="865538"/>
                </a:cubicBezTo>
                <a:cubicBezTo>
                  <a:pt x="3255607" y="859991"/>
                  <a:pt x="3250059" y="857216"/>
                  <a:pt x="3250059" y="857216"/>
                </a:cubicBezTo>
                <a:cubicBezTo>
                  <a:pt x="3222318" y="873859"/>
                  <a:pt x="3179318" y="893279"/>
                  <a:pt x="3121060" y="915472"/>
                </a:cubicBezTo>
                <a:cubicBezTo>
                  <a:pt x="3062803" y="937666"/>
                  <a:pt x="3033674" y="954310"/>
                  <a:pt x="3033674" y="965408"/>
                </a:cubicBezTo>
                <a:cubicBezTo>
                  <a:pt x="3033674" y="982052"/>
                  <a:pt x="3036448" y="997310"/>
                  <a:pt x="3041997" y="1011181"/>
                </a:cubicBezTo>
                <a:cubicBezTo>
                  <a:pt x="3047545" y="1025052"/>
                  <a:pt x="3050319" y="1045858"/>
                  <a:pt x="3050319" y="1073599"/>
                </a:cubicBezTo>
                <a:cubicBezTo>
                  <a:pt x="3066965" y="1073599"/>
                  <a:pt x="3082222" y="1065277"/>
                  <a:pt x="3096093" y="1048633"/>
                </a:cubicBezTo>
                <a:cubicBezTo>
                  <a:pt x="3109963" y="1031987"/>
                  <a:pt x="3122448" y="1023665"/>
                  <a:pt x="3133544" y="1023665"/>
                </a:cubicBezTo>
                <a:cubicBezTo>
                  <a:pt x="3139092" y="1023665"/>
                  <a:pt x="3141867" y="1026439"/>
                  <a:pt x="3141867" y="1031987"/>
                </a:cubicBezTo>
                <a:cubicBezTo>
                  <a:pt x="3141867" y="1048633"/>
                  <a:pt x="3132157" y="1063890"/>
                  <a:pt x="3112738" y="1077761"/>
                </a:cubicBezTo>
                <a:cubicBezTo>
                  <a:pt x="3093318" y="1091631"/>
                  <a:pt x="3083609" y="1104116"/>
                  <a:pt x="3083609" y="1115212"/>
                </a:cubicBezTo>
                <a:cubicBezTo>
                  <a:pt x="3083609" y="1148502"/>
                  <a:pt x="3098867" y="1194276"/>
                  <a:pt x="3129382" y="1252533"/>
                </a:cubicBezTo>
                <a:cubicBezTo>
                  <a:pt x="3159899" y="1310790"/>
                  <a:pt x="3175156" y="1342693"/>
                  <a:pt x="3175156" y="1348241"/>
                </a:cubicBezTo>
                <a:cubicBezTo>
                  <a:pt x="3175156" y="1381531"/>
                  <a:pt x="3161286" y="1400951"/>
                  <a:pt x="3133544" y="1406499"/>
                </a:cubicBezTo>
                <a:cubicBezTo>
                  <a:pt x="3105803" y="1412047"/>
                  <a:pt x="3091931" y="1428692"/>
                  <a:pt x="3091931" y="1456434"/>
                </a:cubicBezTo>
                <a:cubicBezTo>
                  <a:pt x="3091931" y="1478628"/>
                  <a:pt x="3108576" y="1509143"/>
                  <a:pt x="3141867" y="1547981"/>
                </a:cubicBezTo>
                <a:cubicBezTo>
                  <a:pt x="3175156" y="1586820"/>
                  <a:pt x="3205673" y="1606239"/>
                  <a:pt x="3233414" y="1606239"/>
                </a:cubicBezTo>
                <a:cubicBezTo>
                  <a:pt x="3266703" y="1606239"/>
                  <a:pt x="3288897" y="1597916"/>
                  <a:pt x="3299994" y="1581271"/>
                </a:cubicBezTo>
                <a:cubicBezTo>
                  <a:pt x="3311090" y="1564626"/>
                  <a:pt x="3318026" y="1545207"/>
                  <a:pt x="3320800" y="1523014"/>
                </a:cubicBezTo>
                <a:cubicBezTo>
                  <a:pt x="3323575" y="1500820"/>
                  <a:pt x="3326348" y="1481401"/>
                  <a:pt x="3329122" y="1464756"/>
                </a:cubicBezTo>
                <a:cubicBezTo>
                  <a:pt x="3331897" y="1448111"/>
                  <a:pt x="3341607" y="1439790"/>
                  <a:pt x="3358251" y="1439790"/>
                </a:cubicBezTo>
                <a:cubicBezTo>
                  <a:pt x="3358251" y="1467531"/>
                  <a:pt x="3354090" y="1491111"/>
                  <a:pt x="3345767" y="1510530"/>
                </a:cubicBezTo>
                <a:cubicBezTo>
                  <a:pt x="3337445" y="1529949"/>
                  <a:pt x="3333284" y="1553530"/>
                  <a:pt x="3333284" y="1581271"/>
                </a:cubicBezTo>
                <a:cubicBezTo>
                  <a:pt x="3361026" y="1581271"/>
                  <a:pt x="3383218" y="1575723"/>
                  <a:pt x="3399864" y="1564626"/>
                </a:cubicBezTo>
                <a:cubicBezTo>
                  <a:pt x="3416509" y="1553530"/>
                  <a:pt x="3430379" y="1547981"/>
                  <a:pt x="3441476" y="1547981"/>
                </a:cubicBezTo>
                <a:cubicBezTo>
                  <a:pt x="3458121" y="1547981"/>
                  <a:pt x="3478928" y="1568788"/>
                  <a:pt x="3503894" y="1610400"/>
                </a:cubicBezTo>
                <a:cubicBezTo>
                  <a:pt x="3528862" y="1652013"/>
                  <a:pt x="3599604" y="1672819"/>
                  <a:pt x="3716119" y="1672819"/>
                </a:cubicBezTo>
                <a:cubicBezTo>
                  <a:pt x="3743860" y="1706109"/>
                  <a:pt x="3770215" y="1750496"/>
                  <a:pt x="3795182" y="1805979"/>
                </a:cubicBezTo>
                <a:cubicBezTo>
                  <a:pt x="3820149" y="1861462"/>
                  <a:pt x="3860375" y="1889204"/>
                  <a:pt x="3915858" y="1889204"/>
                </a:cubicBezTo>
                <a:cubicBezTo>
                  <a:pt x="3932503" y="1889204"/>
                  <a:pt x="3949148" y="1885042"/>
                  <a:pt x="3965793" y="1876719"/>
                </a:cubicBezTo>
                <a:cubicBezTo>
                  <a:pt x="3982438" y="1868397"/>
                  <a:pt x="3996308" y="1861462"/>
                  <a:pt x="4007406" y="1855913"/>
                </a:cubicBezTo>
                <a:cubicBezTo>
                  <a:pt x="4024050" y="1855913"/>
                  <a:pt x="4032372" y="1869785"/>
                  <a:pt x="4032372" y="1897526"/>
                </a:cubicBezTo>
                <a:cubicBezTo>
                  <a:pt x="4026825" y="1919719"/>
                  <a:pt x="4024050" y="1937751"/>
                  <a:pt x="4024050" y="1951622"/>
                </a:cubicBezTo>
                <a:cubicBezTo>
                  <a:pt x="4024050" y="1965494"/>
                  <a:pt x="4024050" y="1977977"/>
                  <a:pt x="4024050" y="1989073"/>
                </a:cubicBezTo>
                <a:cubicBezTo>
                  <a:pt x="4040695" y="2044557"/>
                  <a:pt x="4076759" y="2072298"/>
                  <a:pt x="4132242" y="2072298"/>
                </a:cubicBezTo>
                <a:cubicBezTo>
                  <a:pt x="4148888" y="2072298"/>
                  <a:pt x="4165533" y="2068137"/>
                  <a:pt x="4182178" y="2059815"/>
                </a:cubicBezTo>
                <a:cubicBezTo>
                  <a:pt x="4198823" y="2051492"/>
                  <a:pt x="4212693" y="2047330"/>
                  <a:pt x="4223791" y="2047330"/>
                </a:cubicBezTo>
                <a:cubicBezTo>
                  <a:pt x="4223791" y="2080621"/>
                  <a:pt x="4209919" y="2109749"/>
                  <a:pt x="4182178" y="2134717"/>
                </a:cubicBezTo>
                <a:cubicBezTo>
                  <a:pt x="4154436" y="2159685"/>
                  <a:pt x="4140565" y="2186039"/>
                  <a:pt x="4140565" y="2213781"/>
                </a:cubicBezTo>
                <a:cubicBezTo>
                  <a:pt x="4140565" y="2230425"/>
                  <a:pt x="4148888" y="2251232"/>
                  <a:pt x="4165533" y="2276199"/>
                </a:cubicBezTo>
                <a:cubicBezTo>
                  <a:pt x="4182178" y="2301166"/>
                  <a:pt x="4196048" y="2313651"/>
                  <a:pt x="4207146" y="2313651"/>
                </a:cubicBezTo>
                <a:cubicBezTo>
                  <a:pt x="4229338" y="2313651"/>
                  <a:pt x="4248757" y="2312263"/>
                  <a:pt x="4265403" y="2309489"/>
                </a:cubicBezTo>
                <a:cubicBezTo>
                  <a:pt x="4282048" y="2306715"/>
                  <a:pt x="4298693" y="2305328"/>
                  <a:pt x="4315338" y="2305328"/>
                </a:cubicBezTo>
                <a:cubicBezTo>
                  <a:pt x="4348627" y="2305328"/>
                  <a:pt x="4365272" y="2313651"/>
                  <a:pt x="4365272" y="2330295"/>
                </a:cubicBezTo>
                <a:cubicBezTo>
                  <a:pt x="4365272" y="2358036"/>
                  <a:pt x="4344467" y="2374682"/>
                  <a:pt x="4302854" y="2380230"/>
                </a:cubicBezTo>
                <a:cubicBezTo>
                  <a:pt x="4261242" y="2385778"/>
                  <a:pt x="4240435" y="2402423"/>
                  <a:pt x="4240435" y="2430165"/>
                </a:cubicBezTo>
                <a:cubicBezTo>
                  <a:pt x="4240435" y="2441262"/>
                  <a:pt x="4244597" y="2462068"/>
                  <a:pt x="4252919" y="2492584"/>
                </a:cubicBezTo>
                <a:cubicBezTo>
                  <a:pt x="4261242" y="2523100"/>
                  <a:pt x="4284822" y="2541131"/>
                  <a:pt x="4323660" y="2546680"/>
                </a:cubicBezTo>
                <a:cubicBezTo>
                  <a:pt x="4334757" y="2541131"/>
                  <a:pt x="4350014" y="2535583"/>
                  <a:pt x="4369433" y="2530035"/>
                </a:cubicBezTo>
                <a:cubicBezTo>
                  <a:pt x="4388853" y="2524487"/>
                  <a:pt x="4406885" y="2521712"/>
                  <a:pt x="4423529" y="2521712"/>
                </a:cubicBezTo>
                <a:cubicBezTo>
                  <a:pt x="4445723" y="2521712"/>
                  <a:pt x="4462369" y="2532810"/>
                  <a:pt x="4473465" y="2555002"/>
                </a:cubicBezTo>
                <a:cubicBezTo>
                  <a:pt x="4479013" y="2555002"/>
                  <a:pt x="4483174" y="2553615"/>
                  <a:pt x="4485948" y="2550842"/>
                </a:cubicBezTo>
                <a:cubicBezTo>
                  <a:pt x="4488723" y="2548067"/>
                  <a:pt x="4495658" y="2546680"/>
                  <a:pt x="4506754" y="2546680"/>
                </a:cubicBezTo>
                <a:cubicBezTo>
                  <a:pt x="4512303" y="2546680"/>
                  <a:pt x="4520626" y="2552229"/>
                  <a:pt x="4531722" y="2563325"/>
                </a:cubicBezTo>
                <a:cubicBezTo>
                  <a:pt x="4492884" y="2563325"/>
                  <a:pt x="4437401" y="2575808"/>
                  <a:pt x="4365272" y="2600776"/>
                </a:cubicBezTo>
                <a:cubicBezTo>
                  <a:pt x="4293144" y="2625744"/>
                  <a:pt x="4257080" y="2643776"/>
                  <a:pt x="4257080" y="2654872"/>
                </a:cubicBezTo>
                <a:cubicBezTo>
                  <a:pt x="4257080" y="2693710"/>
                  <a:pt x="4269563" y="2715904"/>
                  <a:pt x="4294531" y="2721452"/>
                </a:cubicBezTo>
                <a:cubicBezTo>
                  <a:pt x="4319499" y="2727001"/>
                  <a:pt x="4331982" y="2746420"/>
                  <a:pt x="4331982" y="2779710"/>
                </a:cubicBezTo>
                <a:cubicBezTo>
                  <a:pt x="4331982" y="2824097"/>
                  <a:pt x="4304241" y="2864322"/>
                  <a:pt x="4248757" y="2900386"/>
                </a:cubicBezTo>
                <a:cubicBezTo>
                  <a:pt x="4193274" y="2936450"/>
                  <a:pt x="4165533" y="2982224"/>
                  <a:pt x="4165533" y="3037707"/>
                </a:cubicBezTo>
                <a:cubicBezTo>
                  <a:pt x="4165533" y="3054352"/>
                  <a:pt x="4171081" y="3066835"/>
                  <a:pt x="4182178" y="3075158"/>
                </a:cubicBezTo>
                <a:cubicBezTo>
                  <a:pt x="4193274" y="3083480"/>
                  <a:pt x="4207146" y="3090416"/>
                  <a:pt x="4223791" y="3095964"/>
                </a:cubicBezTo>
                <a:cubicBezTo>
                  <a:pt x="4240435" y="3101512"/>
                  <a:pt x="4254306" y="3108448"/>
                  <a:pt x="4265403" y="3116771"/>
                </a:cubicBezTo>
                <a:cubicBezTo>
                  <a:pt x="4276499" y="3125092"/>
                  <a:pt x="4282048" y="3140350"/>
                  <a:pt x="4282048" y="3162544"/>
                </a:cubicBezTo>
                <a:cubicBezTo>
                  <a:pt x="4265403" y="3179188"/>
                  <a:pt x="4248757" y="3187511"/>
                  <a:pt x="4232112" y="3187511"/>
                </a:cubicBezTo>
                <a:cubicBezTo>
                  <a:pt x="4209919" y="3181963"/>
                  <a:pt x="4187726" y="3176415"/>
                  <a:pt x="4165533" y="3170866"/>
                </a:cubicBezTo>
                <a:cubicBezTo>
                  <a:pt x="4143340" y="3165318"/>
                  <a:pt x="4123920" y="3162544"/>
                  <a:pt x="4107276" y="3162544"/>
                </a:cubicBezTo>
                <a:cubicBezTo>
                  <a:pt x="4096178" y="3162544"/>
                  <a:pt x="4085082" y="3168092"/>
                  <a:pt x="4073985" y="3179188"/>
                </a:cubicBezTo>
                <a:cubicBezTo>
                  <a:pt x="4062889" y="3190286"/>
                  <a:pt x="4057340" y="3201382"/>
                  <a:pt x="4057340" y="3212479"/>
                </a:cubicBezTo>
                <a:cubicBezTo>
                  <a:pt x="4057340" y="3240220"/>
                  <a:pt x="4067050" y="3265188"/>
                  <a:pt x="4086469" y="3287381"/>
                </a:cubicBezTo>
                <a:cubicBezTo>
                  <a:pt x="4105888" y="3309575"/>
                  <a:pt x="4128082" y="3330381"/>
                  <a:pt x="4153049" y="3349800"/>
                </a:cubicBezTo>
                <a:cubicBezTo>
                  <a:pt x="4178016" y="3369219"/>
                  <a:pt x="4201597" y="3384477"/>
                  <a:pt x="4223791" y="3395573"/>
                </a:cubicBezTo>
                <a:lnTo>
                  <a:pt x="4248759" y="3407098"/>
                </a:lnTo>
                <a:lnTo>
                  <a:pt x="4197783" y="3391413"/>
                </a:lnTo>
                <a:cubicBezTo>
                  <a:pt x="4174896" y="3383090"/>
                  <a:pt x="4151663" y="3373381"/>
                  <a:pt x="4128082" y="3362283"/>
                </a:cubicBezTo>
                <a:cubicBezTo>
                  <a:pt x="4080921" y="3340090"/>
                  <a:pt x="4035147" y="3328994"/>
                  <a:pt x="3990761" y="3328994"/>
                </a:cubicBezTo>
                <a:cubicBezTo>
                  <a:pt x="3974115" y="3356735"/>
                  <a:pt x="3957470" y="3384477"/>
                  <a:pt x="3940825" y="3412219"/>
                </a:cubicBezTo>
                <a:cubicBezTo>
                  <a:pt x="3924181" y="3439960"/>
                  <a:pt x="3904761" y="3464928"/>
                  <a:pt x="3882568" y="3487121"/>
                </a:cubicBezTo>
                <a:cubicBezTo>
                  <a:pt x="3888117" y="3509315"/>
                  <a:pt x="3893665" y="3528734"/>
                  <a:pt x="3899213" y="3545379"/>
                </a:cubicBezTo>
                <a:cubicBezTo>
                  <a:pt x="3904761" y="3562023"/>
                  <a:pt x="3907536" y="3578668"/>
                  <a:pt x="3907536" y="3595313"/>
                </a:cubicBezTo>
                <a:cubicBezTo>
                  <a:pt x="3907536" y="3617506"/>
                  <a:pt x="3893665" y="3628603"/>
                  <a:pt x="3865923" y="3628603"/>
                </a:cubicBezTo>
                <a:cubicBezTo>
                  <a:pt x="3854827" y="3628603"/>
                  <a:pt x="3843730" y="3624442"/>
                  <a:pt x="3832634" y="3616119"/>
                </a:cubicBezTo>
                <a:cubicBezTo>
                  <a:pt x="3821536" y="3607797"/>
                  <a:pt x="3810440" y="3603636"/>
                  <a:pt x="3799343" y="3603636"/>
                </a:cubicBezTo>
                <a:cubicBezTo>
                  <a:pt x="3782698" y="3603636"/>
                  <a:pt x="3743860" y="3618894"/>
                  <a:pt x="3682828" y="3649409"/>
                </a:cubicBezTo>
                <a:cubicBezTo>
                  <a:pt x="3621796" y="3679925"/>
                  <a:pt x="3591281" y="3706279"/>
                  <a:pt x="3591281" y="3728473"/>
                </a:cubicBezTo>
                <a:cubicBezTo>
                  <a:pt x="3591281" y="3756215"/>
                  <a:pt x="3599604" y="3778408"/>
                  <a:pt x="3616249" y="3795053"/>
                </a:cubicBezTo>
                <a:cubicBezTo>
                  <a:pt x="3632894" y="3811698"/>
                  <a:pt x="3641215" y="3831117"/>
                  <a:pt x="3641215" y="3853310"/>
                </a:cubicBezTo>
                <a:cubicBezTo>
                  <a:pt x="3630119" y="3853310"/>
                  <a:pt x="3621796" y="3854697"/>
                  <a:pt x="3616249" y="3857472"/>
                </a:cubicBezTo>
                <a:cubicBezTo>
                  <a:pt x="3610700" y="3860246"/>
                  <a:pt x="3605152" y="3861633"/>
                  <a:pt x="3599604" y="3861633"/>
                </a:cubicBezTo>
                <a:cubicBezTo>
                  <a:pt x="3594055" y="3861633"/>
                  <a:pt x="3578798" y="3850536"/>
                  <a:pt x="3553830" y="3828343"/>
                </a:cubicBezTo>
                <a:cubicBezTo>
                  <a:pt x="3528862" y="3806149"/>
                  <a:pt x="3510830" y="3789504"/>
                  <a:pt x="3499734" y="3778408"/>
                </a:cubicBezTo>
                <a:cubicBezTo>
                  <a:pt x="3444250" y="3789504"/>
                  <a:pt x="3410960" y="3814472"/>
                  <a:pt x="3399864" y="3853310"/>
                </a:cubicBezTo>
                <a:cubicBezTo>
                  <a:pt x="3399864" y="3864406"/>
                  <a:pt x="3402637" y="3872729"/>
                  <a:pt x="3408186" y="3878278"/>
                </a:cubicBezTo>
                <a:cubicBezTo>
                  <a:pt x="3413735" y="3883826"/>
                  <a:pt x="3416509" y="3892149"/>
                  <a:pt x="3416509" y="3903245"/>
                </a:cubicBezTo>
                <a:cubicBezTo>
                  <a:pt x="3416509" y="3936535"/>
                  <a:pt x="3397090" y="3957342"/>
                  <a:pt x="3358251" y="3965664"/>
                </a:cubicBezTo>
                <a:cubicBezTo>
                  <a:pt x="3319413" y="3973986"/>
                  <a:pt x="3294445" y="3980921"/>
                  <a:pt x="3283349" y="3986470"/>
                </a:cubicBezTo>
                <a:cubicBezTo>
                  <a:pt x="3272252" y="3975374"/>
                  <a:pt x="3266703" y="3961502"/>
                  <a:pt x="3266703" y="3944857"/>
                </a:cubicBezTo>
                <a:cubicBezTo>
                  <a:pt x="3266703" y="3939310"/>
                  <a:pt x="3268091" y="3935148"/>
                  <a:pt x="3270865" y="3932374"/>
                </a:cubicBezTo>
                <a:cubicBezTo>
                  <a:pt x="3273639" y="3929600"/>
                  <a:pt x="3275026" y="3922664"/>
                  <a:pt x="3275026" y="3911568"/>
                </a:cubicBezTo>
                <a:cubicBezTo>
                  <a:pt x="3275026" y="3911568"/>
                  <a:pt x="3269478" y="3900471"/>
                  <a:pt x="3258382" y="3878278"/>
                </a:cubicBezTo>
                <a:cubicBezTo>
                  <a:pt x="3175156" y="3889374"/>
                  <a:pt x="3118286" y="3907406"/>
                  <a:pt x="3087771" y="3932374"/>
                </a:cubicBezTo>
                <a:cubicBezTo>
                  <a:pt x="3057254" y="3957342"/>
                  <a:pt x="3037835" y="3982308"/>
                  <a:pt x="3029513" y="4007276"/>
                </a:cubicBezTo>
                <a:cubicBezTo>
                  <a:pt x="3021191" y="4032244"/>
                  <a:pt x="3015642" y="4053050"/>
                  <a:pt x="3012868" y="4069695"/>
                </a:cubicBezTo>
                <a:cubicBezTo>
                  <a:pt x="3010094" y="4086340"/>
                  <a:pt x="2997610" y="4094663"/>
                  <a:pt x="2975416" y="4094663"/>
                </a:cubicBezTo>
                <a:cubicBezTo>
                  <a:pt x="2942127" y="4094663"/>
                  <a:pt x="2924095" y="4073856"/>
                  <a:pt x="2921321" y="4032244"/>
                </a:cubicBezTo>
                <a:cubicBezTo>
                  <a:pt x="2918546" y="3990631"/>
                  <a:pt x="2897740" y="3969825"/>
                  <a:pt x="2858902" y="3969825"/>
                </a:cubicBezTo>
                <a:cubicBezTo>
                  <a:pt x="2814515" y="3969825"/>
                  <a:pt x="2793710" y="3987857"/>
                  <a:pt x="2796483" y="4023921"/>
                </a:cubicBezTo>
                <a:cubicBezTo>
                  <a:pt x="2799257" y="4059985"/>
                  <a:pt x="2786774" y="4080791"/>
                  <a:pt x="2759032" y="4086340"/>
                </a:cubicBezTo>
                <a:cubicBezTo>
                  <a:pt x="2725742" y="4086340"/>
                  <a:pt x="2707710" y="4079404"/>
                  <a:pt x="2704936" y="4065534"/>
                </a:cubicBezTo>
                <a:cubicBezTo>
                  <a:pt x="2702162" y="4051663"/>
                  <a:pt x="2699387" y="4035018"/>
                  <a:pt x="2696613" y="4015599"/>
                </a:cubicBezTo>
                <a:cubicBezTo>
                  <a:pt x="2693840" y="3996180"/>
                  <a:pt x="2684130" y="3979535"/>
                  <a:pt x="2667485" y="3965664"/>
                </a:cubicBezTo>
                <a:cubicBezTo>
                  <a:pt x="2650840" y="3951793"/>
                  <a:pt x="2612002" y="3944857"/>
                  <a:pt x="2550970" y="3944857"/>
                </a:cubicBezTo>
                <a:cubicBezTo>
                  <a:pt x="2534325" y="3961502"/>
                  <a:pt x="2519068" y="3986470"/>
                  <a:pt x="2505196" y="4019759"/>
                </a:cubicBezTo>
                <a:cubicBezTo>
                  <a:pt x="2491325" y="4053050"/>
                  <a:pt x="2477455" y="4086340"/>
                  <a:pt x="2463583" y="4119629"/>
                </a:cubicBezTo>
                <a:cubicBezTo>
                  <a:pt x="2449713" y="4152920"/>
                  <a:pt x="2437229" y="4182048"/>
                  <a:pt x="2426132" y="4207016"/>
                </a:cubicBezTo>
                <a:cubicBezTo>
                  <a:pt x="2415036" y="4231984"/>
                  <a:pt x="2401165" y="4244467"/>
                  <a:pt x="2384519" y="4244467"/>
                </a:cubicBezTo>
                <a:cubicBezTo>
                  <a:pt x="2362327" y="4244467"/>
                  <a:pt x="2351230" y="4238919"/>
                  <a:pt x="2351230" y="4227822"/>
                </a:cubicBezTo>
                <a:cubicBezTo>
                  <a:pt x="2351230" y="4144597"/>
                  <a:pt x="2372036" y="4086340"/>
                  <a:pt x="2413649" y="4053050"/>
                </a:cubicBezTo>
                <a:cubicBezTo>
                  <a:pt x="2455261" y="4019759"/>
                  <a:pt x="2476068" y="3972599"/>
                  <a:pt x="2476068" y="3911568"/>
                </a:cubicBezTo>
                <a:cubicBezTo>
                  <a:pt x="2453874" y="3883826"/>
                  <a:pt x="2420584" y="3858859"/>
                  <a:pt x="2376198" y="3836665"/>
                </a:cubicBezTo>
                <a:cubicBezTo>
                  <a:pt x="2331811" y="3814472"/>
                  <a:pt x="2287424" y="3803376"/>
                  <a:pt x="2243038" y="3803376"/>
                </a:cubicBezTo>
                <a:cubicBezTo>
                  <a:pt x="2231941" y="3814472"/>
                  <a:pt x="2215296" y="3838053"/>
                  <a:pt x="2193102" y="3874117"/>
                </a:cubicBezTo>
                <a:cubicBezTo>
                  <a:pt x="2170909" y="3910180"/>
                  <a:pt x="2154264" y="3928212"/>
                  <a:pt x="2143168" y="3928212"/>
                </a:cubicBezTo>
                <a:cubicBezTo>
                  <a:pt x="2109877" y="3928212"/>
                  <a:pt x="2093232" y="3914342"/>
                  <a:pt x="2093232" y="3886600"/>
                </a:cubicBezTo>
                <a:cubicBezTo>
                  <a:pt x="2093232" y="3842214"/>
                  <a:pt x="2108491" y="3814472"/>
                  <a:pt x="2139007" y="3803376"/>
                </a:cubicBezTo>
                <a:cubicBezTo>
                  <a:pt x="2169522" y="3792279"/>
                  <a:pt x="2184781" y="3770085"/>
                  <a:pt x="2184781" y="3736795"/>
                </a:cubicBezTo>
                <a:cubicBezTo>
                  <a:pt x="2184781" y="3709053"/>
                  <a:pt x="2175070" y="3688247"/>
                  <a:pt x="2155651" y="3674377"/>
                </a:cubicBezTo>
                <a:cubicBezTo>
                  <a:pt x="2136232" y="3660506"/>
                  <a:pt x="2115426" y="3653570"/>
                  <a:pt x="2093232" y="3653570"/>
                </a:cubicBezTo>
                <a:cubicBezTo>
                  <a:pt x="2071039" y="3653570"/>
                  <a:pt x="2054394" y="3667441"/>
                  <a:pt x="2043298" y="3695183"/>
                </a:cubicBezTo>
                <a:cubicBezTo>
                  <a:pt x="2032201" y="3722925"/>
                  <a:pt x="2015556" y="3742344"/>
                  <a:pt x="1993362" y="3753440"/>
                </a:cubicBezTo>
                <a:cubicBezTo>
                  <a:pt x="1971170" y="3753440"/>
                  <a:pt x="1960073" y="3745117"/>
                  <a:pt x="1960073" y="3728473"/>
                </a:cubicBezTo>
                <a:cubicBezTo>
                  <a:pt x="1960073" y="3711828"/>
                  <a:pt x="1960073" y="3697957"/>
                  <a:pt x="1960073" y="3686860"/>
                </a:cubicBezTo>
                <a:cubicBezTo>
                  <a:pt x="1971170" y="3670215"/>
                  <a:pt x="1983653" y="3650796"/>
                  <a:pt x="1997524" y="3628603"/>
                </a:cubicBezTo>
                <a:cubicBezTo>
                  <a:pt x="2011394" y="3606410"/>
                  <a:pt x="2018330" y="3586991"/>
                  <a:pt x="2018330" y="3570345"/>
                </a:cubicBezTo>
                <a:cubicBezTo>
                  <a:pt x="2018330" y="3559249"/>
                  <a:pt x="2008621" y="3545379"/>
                  <a:pt x="1989202" y="3528734"/>
                </a:cubicBezTo>
                <a:cubicBezTo>
                  <a:pt x="1969783" y="3512088"/>
                  <a:pt x="1951751" y="3495443"/>
                  <a:pt x="1935105" y="3478798"/>
                </a:cubicBezTo>
                <a:cubicBezTo>
                  <a:pt x="1896267" y="3495443"/>
                  <a:pt x="1853268" y="3521798"/>
                  <a:pt x="1806107" y="3557862"/>
                </a:cubicBezTo>
                <a:cubicBezTo>
                  <a:pt x="1758946" y="3593926"/>
                  <a:pt x="1724269" y="3611958"/>
                  <a:pt x="1702076" y="3611958"/>
                </a:cubicBezTo>
                <a:cubicBezTo>
                  <a:pt x="1696528" y="3606410"/>
                  <a:pt x="1693754" y="3595313"/>
                  <a:pt x="1693754" y="3578668"/>
                </a:cubicBezTo>
                <a:cubicBezTo>
                  <a:pt x="1693754" y="3562023"/>
                  <a:pt x="1702076" y="3552313"/>
                  <a:pt x="1718721" y="3549540"/>
                </a:cubicBezTo>
                <a:cubicBezTo>
                  <a:pt x="1735366" y="3546766"/>
                  <a:pt x="1754786" y="3542604"/>
                  <a:pt x="1776978" y="3537056"/>
                </a:cubicBezTo>
                <a:cubicBezTo>
                  <a:pt x="1799171" y="3531507"/>
                  <a:pt x="1818591" y="3520411"/>
                  <a:pt x="1835235" y="3503766"/>
                </a:cubicBezTo>
                <a:cubicBezTo>
                  <a:pt x="1851881" y="3487121"/>
                  <a:pt x="1860203" y="3453830"/>
                  <a:pt x="1860203" y="3403896"/>
                </a:cubicBezTo>
                <a:cubicBezTo>
                  <a:pt x="1860203" y="3392800"/>
                  <a:pt x="1854654" y="3383090"/>
                  <a:pt x="1843558" y="3374767"/>
                </a:cubicBezTo>
                <a:cubicBezTo>
                  <a:pt x="1832462" y="3366445"/>
                  <a:pt x="1826913" y="3356735"/>
                  <a:pt x="1826913" y="3345639"/>
                </a:cubicBezTo>
                <a:cubicBezTo>
                  <a:pt x="1826913" y="3334542"/>
                  <a:pt x="1831075" y="3322058"/>
                  <a:pt x="1839397" y="3308188"/>
                </a:cubicBezTo>
                <a:cubicBezTo>
                  <a:pt x="1847720" y="3294317"/>
                  <a:pt x="1851881" y="3281833"/>
                  <a:pt x="1851881" y="3270736"/>
                </a:cubicBezTo>
                <a:cubicBezTo>
                  <a:pt x="1851881" y="3242994"/>
                  <a:pt x="1840784" y="3208318"/>
                  <a:pt x="1818591" y="3166705"/>
                </a:cubicBezTo>
                <a:cubicBezTo>
                  <a:pt x="1796397" y="3125092"/>
                  <a:pt x="1768656" y="3104286"/>
                  <a:pt x="1735366" y="3104286"/>
                </a:cubicBezTo>
                <a:cubicBezTo>
                  <a:pt x="1713173" y="3104286"/>
                  <a:pt x="1690980" y="3112609"/>
                  <a:pt x="1668786" y="3129254"/>
                </a:cubicBezTo>
                <a:cubicBezTo>
                  <a:pt x="1646593" y="3145899"/>
                  <a:pt x="1618851" y="3154222"/>
                  <a:pt x="1585561" y="3154222"/>
                </a:cubicBezTo>
                <a:cubicBezTo>
                  <a:pt x="1568916" y="3154222"/>
                  <a:pt x="1560593" y="3143124"/>
                  <a:pt x="1560593" y="3120931"/>
                </a:cubicBezTo>
                <a:cubicBezTo>
                  <a:pt x="1560593" y="3104286"/>
                  <a:pt x="1571690" y="3093190"/>
                  <a:pt x="1593884" y="3087641"/>
                </a:cubicBezTo>
                <a:cubicBezTo>
                  <a:pt x="1616077" y="3082093"/>
                  <a:pt x="1642431" y="3077932"/>
                  <a:pt x="1672948" y="3075158"/>
                </a:cubicBezTo>
                <a:cubicBezTo>
                  <a:pt x="1703463" y="3072384"/>
                  <a:pt x="1729818" y="3066835"/>
                  <a:pt x="1752011" y="3058513"/>
                </a:cubicBezTo>
                <a:cubicBezTo>
                  <a:pt x="1774205" y="3050190"/>
                  <a:pt x="1785301" y="3034933"/>
                  <a:pt x="1785301" y="3012739"/>
                </a:cubicBezTo>
                <a:cubicBezTo>
                  <a:pt x="1785301" y="2990546"/>
                  <a:pt x="1771430" y="2979450"/>
                  <a:pt x="1743688" y="2979450"/>
                </a:cubicBezTo>
                <a:cubicBezTo>
                  <a:pt x="1727044" y="2979450"/>
                  <a:pt x="1709011" y="2969739"/>
                  <a:pt x="1689592" y="2950320"/>
                </a:cubicBezTo>
                <a:cubicBezTo>
                  <a:pt x="1670173" y="2930901"/>
                  <a:pt x="1653529" y="2908708"/>
                  <a:pt x="1639657" y="2883741"/>
                </a:cubicBezTo>
                <a:cubicBezTo>
                  <a:pt x="1625786" y="2858773"/>
                  <a:pt x="1614690" y="2835193"/>
                  <a:pt x="1606367" y="2812999"/>
                </a:cubicBezTo>
                <a:cubicBezTo>
                  <a:pt x="1598045" y="2790806"/>
                  <a:pt x="1593884" y="2776935"/>
                  <a:pt x="1593884" y="2771387"/>
                </a:cubicBezTo>
                <a:cubicBezTo>
                  <a:pt x="1593884" y="2760291"/>
                  <a:pt x="1600819" y="2743646"/>
                  <a:pt x="1614690" y="2721452"/>
                </a:cubicBezTo>
                <a:cubicBezTo>
                  <a:pt x="1628561" y="2699259"/>
                  <a:pt x="1641044" y="2671517"/>
                  <a:pt x="1652141" y="2638227"/>
                </a:cubicBezTo>
                <a:cubicBezTo>
                  <a:pt x="1629948" y="2627131"/>
                  <a:pt x="1603593" y="2620195"/>
                  <a:pt x="1573078" y="2617421"/>
                </a:cubicBezTo>
                <a:cubicBezTo>
                  <a:pt x="1542561" y="2614647"/>
                  <a:pt x="1512046" y="2611872"/>
                  <a:pt x="1481531" y="2609099"/>
                </a:cubicBezTo>
                <a:cubicBezTo>
                  <a:pt x="1451014" y="2606325"/>
                  <a:pt x="1426046" y="2602163"/>
                  <a:pt x="1406627" y="2596615"/>
                </a:cubicBezTo>
                <a:cubicBezTo>
                  <a:pt x="1387208" y="2591067"/>
                  <a:pt x="1377499" y="2577195"/>
                  <a:pt x="1377499" y="2555002"/>
                </a:cubicBezTo>
                <a:cubicBezTo>
                  <a:pt x="1377499" y="2538357"/>
                  <a:pt x="1385821" y="2530035"/>
                  <a:pt x="1402467" y="2530035"/>
                </a:cubicBezTo>
                <a:cubicBezTo>
                  <a:pt x="1457950" y="2530035"/>
                  <a:pt x="1514820" y="2541131"/>
                  <a:pt x="1573078" y="2563325"/>
                </a:cubicBezTo>
                <a:cubicBezTo>
                  <a:pt x="1631335" y="2585518"/>
                  <a:pt x="1688205" y="2596615"/>
                  <a:pt x="1743688" y="2596615"/>
                </a:cubicBezTo>
                <a:cubicBezTo>
                  <a:pt x="1776978" y="2596615"/>
                  <a:pt x="1793624" y="2582744"/>
                  <a:pt x="1793624" y="2555002"/>
                </a:cubicBezTo>
                <a:cubicBezTo>
                  <a:pt x="1793624" y="2527261"/>
                  <a:pt x="1779752" y="2506455"/>
                  <a:pt x="1752011" y="2492584"/>
                </a:cubicBezTo>
                <a:cubicBezTo>
                  <a:pt x="1724269" y="2478713"/>
                  <a:pt x="1695141" y="2467616"/>
                  <a:pt x="1664625" y="2459293"/>
                </a:cubicBezTo>
                <a:cubicBezTo>
                  <a:pt x="1634109" y="2450972"/>
                  <a:pt x="1604980" y="2445423"/>
                  <a:pt x="1577239" y="2442649"/>
                </a:cubicBezTo>
                <a:cubicBezTo>
                  <a:pt x="1549497" y="2439874"/>
                  <a:pt x="1535627" y="2432940"/>
                  <a:pt x="1535627" y="2421842"/>
                </a:cubicBezTo>
                <a:cubicBezTo>
                  <a:pt x="1535627" y="2410746"/>
                  <a:pt x="1543948" y="2405198"/>
                  <a:pt x="1560593" y="2405198"/>
                </a:cubicBezTo>
                <a:cubicBezTo>
                  <a:pt x="1571690" y="2405198"/>
                  <a:pt x="1584174" y="2407972"/>
                  <a:pt x="1598045" y="2413521"/>
                </a:cubicBezTo>
                <a:cubicBezTo>
                  <a:pt x="1611916" y="2419068"/>
                  <a:pt x="1624399" y="2421842"/>
                  <a:pt x="1635496" y="2421842"/>
                </a:cubicBezTo>
                <a:cubicBezTo>
                  <a:pt x="1646593" y="2421842"/>
                  <a:pt x="1660463" y="2419068"/>
                  <a:pt x="1677109" y="2413521"/>
                </a:cubicBezTo>
                <a:cubicBezTo>
                  <a:pt x="1693754" y="2407972"/>
                  <a:pt x="1710399" y="2405198"/>
                  <a:pt x="1727044" y="2405198"/>
                </a:cubicBezTo>
                <a:cubicBezTo>
                  <a:pt x="1738140" y="2405198"/>
                  <a:pt x="1750624" y="2406585"/>
                  <a:pt x="1764495" y="2409359"/>
                </a:cubicBezTo>
                <a:cubicBezTo>
                  <a:pt x="1778365" y="2412133"/>
                  <a:pt x="1790850" y="2413521"/>
                  <a:pt x="1801946" y="2413521"/>
                </a:cubicBezTo>
                <a:cubicBezTo>
                  <a:pt x="1813043" y="2413521"/>
                  <a:pt x="1818591" y="2394101"/>
                  <a:pt x="1818591" y="2355263"/>
                </a:cubicBezTo>
                <a:cubicBezTo>
                  <a:pt x="1818591" y="2321972"/>
                  <a:pt x="1806107" y="2302553"/>
                  <a:pt x="1781139" y="2297006"/>
                </a:cubicBezTo>
                <a:cubicBezTo>
                  <a:pt x="1756172" y="2291457"/>
                  <a:pt x="1743688" y="2274812"/>
                  <a:pt x="1743688" y="2247070"/>
                </a:cubicBezTo>
                <a:cubicBezTo>
                  <a:pt x="1743688" y="2235974"/>
                  <a:pt x="1746463" y="2227651"/>
                  <a:pt x="1752011" y="2222102"/>
                </a:cubicBezTo>
                <a:cubicBezTo>
                  <a:pt x="1752011" y="2216555"/>
                  <a:pt x="1754786" y="2211006"/>
                  <a:pt x="1760333" y="2205458"/>
                </a:cubicBezTo>
                <a:lnTo>
                  <a:pt x="1727044" y="2188813"/>
                </a:lnTo>
                <a:cubicBezTo>
                  <a:pt x="1704850" y="2177717"/>
                  <a:pt x="1693754" y="2166619"/>
                  <a:pt x="1693754" y="2155523"/>
                </a:cubicBezTo>
                <a:cubicBezTo>
                  <a:pt x="1721495" y="2177717"/>
                  <a:pt x="1754786" y="2194362"/>
                  <a:pt x="1793624" y="2205458"/>
                </a:cubicBezTo>
                <a:cubicBezTo>
                  <a:pt x="1832462" y="2216555"/>
                  <a:pt x="1865752" y="2227651"/>
                  <a:pt x="1893493" y="2238748"/>
                </a:cubicBezTo>
                <a:cubicBezTo>
                  <a:pt x="1910138" y="2227651"/>
                  <a:pt x="1943428" y="2198523"/>
                  <a:pt x="1993362" y="2151362"/>
                </a:cubicBezTo>
                <a:cubicBezTo>
                  <a:pt x="2043298" y="2104202"/>
                  <a:pt x="2068266" y="2066750"/>
                  <a:pt x="2068266" y="2039009"/>
                </a:cubicBezTo>
                <a:cubicBezTo>
                  <a:pt x="2068266" y="2022364"/>
                  <a:pt x="2055781" y="2008492"/>
                  <a:pt x="2030814" y="1997396"/>
                </a:cubicBezTo>
                <a:cubicBezTo>
                  <a:pt x="2005847" y="1986300"/>
                  <a:pt x="1993362" y="1972428"/>
                  <a:pt x="1993362" y="1955783"/>
                </a:cubicBezTo>
                <a:cubicBezTo>
                  <a:pt x="1993362" y="1944687"/>
                  <a:pt x="2005847" y="1933590"/>
                  <a:pt x="2030814" y="1922493"/>
                </a:cubicBezTo>
                <a:cubicBezTo>
                  <a:pt x="2055781" y="1911396"/>
                  <a:pt x="2068266" y="1886429"/>
                  <a:pt x="2068266" y="1847591"/>
                </a:cubicBezTo>
                <a:cubicBezTo>
                  <a:pt x="2057169" y="1819849"/>
                  <a:pt x="2040524" y="1797656"/>
                  <a:pt x="2018330" y="1781011"/>
                </a:cubicBezTo>
                <a:cubicBezTo>
                  <a:pt x="1996137" y="1764366"/>
                  <a:pt x="1971170" y="1742173"/>
                  <a:pt x="1943428" y="1714431"/>
                </a:cubicBezTo>
                <a:cubicBezTo>
                  <a:pt x="1910138" y="1719979"/>
                  <a:pt x="1881009" y="1731076"/>
                  <a:pt x="1856042" y="1747721"/>
                </a:cubicBezTo>
                <a:cubicBezTo>
                  <a:pt x="1831075" y="1764366"/>
                  <a:pt x="1804720" y="1778237"/>
                  <a:pt x="1776978" y="1789334"/>
                </a:cubicBezTo>
                <a:cubicBezTo>
                  <a:pt x="1749237" y="1789334"/>
                  <a:pt x="1735366" y="1783785"/>
                  <a:pt x="1735366" y="1772688"/>
                </a:cubicBezTo>
                <a:cubicBezTo>
                  <a:pt x="1735366" y="1750496"/>
                  <a:pt x="1746463" y="1733850"/>
                  <a:pt x="1768656" y="1722754"/>
                </a:cubicBezTo>
                <a:cubicBezTo>
                  <a:pt x="1790850" y="1711657"/>
                  <a:pt x="1801946" y="1697786"/>
                  <a:pt x="1801946" y="1681141"/>
                </a:cubicBezTo>
                <a:cubicBezTo>
                  <a:pt x="1801946" y="1675592"/>
                  <a:pt x="1799171" y="1670045"/>
                  <a:pt x="1793624" y="1664496"/>
                </a:cubicBezTo>
                <a:cubicBezTo>
                  <a:pt x="1799171" y="1670045"/>
                  <a:pt x="1807494" y="1672819"/>
                  <a:pt x="1818591" y="1672819"/>
                </a:cubicBezTo>
                <a:cubicBezTo>
                  <a:pt x="1874073" y="1672819"/>
                  <a:pt x="1901815" y="1642303"/>
                  <a:pt x="1901815" y="1581271"/>
                </a:cubicBezTo>
                <a:cubicBezTo>
                  <a:pt x="1901815" y="1570175"/>
                  <a:pt x="1899041" y="1560465"/>
                  <a:pt x="1893493" y="1552143"/>
                </a:cubicBezTo>
                <a:cubicBezTo>
                  <a:pt x="1887945" y="1543820"/>
                  <a:pt x="1885171" y="1534111"/>
                  <a:pt x="1885171" y="1523014"/>
                </a:cubicBezTo>
                <a:cubicBezTo>
                  <a:pt x="1890719" y="1511917"/>
                  <a:pt x="1896267" y="1500820"/>
                  <a:pt x="1901815" y="1489724"/>
                </a:cubicBezTo>
                <a:cubicBezTo>
                  <a:pt x="1907364" y="1478628"/>
                  <a:pt x="1910138" y="1467531"/>
                  <a:pt x="1910138" y="1456434"/>
                </a:cubicBezTo>
                <a:cubicBezTo>
                  <a:pt x="1910138" y="1434241"/>
                  <a:pt x="1901815" y="1423144"/>
                  <a:pt x="1885171" y="1423144"/>
                </a:cubicBezTo>
                <a:cubicBezTo>
                  <a:pt x="1874073" y="1423144"/>
                  <a:pt x="1868526" y="1428692"/>
                  <a:pt x="1868526" y="1439790"/>
                </a:cubicBezTo>
                <a:cubicBezTo>
                  <a:pt x="1862977" y="1439790"/>
                  <a:pt x="1860203" y="1428692"/>
                  <a:pt x="1860203" y="1406499"/>
                </a:cubicBezTo>
                <a:lnTo>
                  <a:pt x="1627174" y="1464756"/>
                </a:lnTo>
                <a:cubicBezTo>
                  <a:pt x="1627174" y="1459209"/>
                  <a:pt x="1625786" y="1456434"/>
                  <a:pt x="1623012" y="1456434"/>
                </a:cubicBezTo>
                <a:cubicBezTo>
                  <a:pt x="1620238" y="1456434"/>
                  <a:pt x="1618851" y="1453660"/>
                  <a:pt x="1618851" y="1448111"/>
                </a:cubicBezTo>
                <a:cubicBezTo>
                  <a:pt x="1618851" y="1442563"/>
                  <a:pt x="1632722" y="1437015"/>
                  <a:pt x="1660463" y="1431467"/>
                </a:cubicBezTo>
                <a:cubicBezTo>
                  <a:pt x="1688205" y="1425918"/>
                  <a:pt x="1721495" y="1417596"/>
                  <a:pt x="1760333" y="1406499"/>
                </a:cubicBezTo>
                <a:cubicBezTo>
                  <a:pt x="1799171" y="1395403"/>
                  <a:pt x="1836623" y="1378758"/>
                  <a:pt x="1872687" y="1356564"/>
                </a:cubicBezTo>
                <a:cubicBezTo>
                  <a:pt x="1908751" y="1334371"/>
                  <a:pt x="1932331" y="1306629"/>
                  <a:pt x="1943428" y="1273339"/>
                </a:cubicBezTo>
                <a:cubicBezTo>
                  <a:pt x="1943428" y="1256694"/>
                  <a:pt x="1937879" y="1245597"/>
                  <a:pt x="1926783" y="1240050"/>
                </a:cubicBezTo>
                <a:cubicBezTo>
                  <a:pt x="1932331" y="1240050"/>
                  <a:pt x="1935105" y="1237275"/>
                  <a:pt x="1935105" y="1231727"/>
                </a:cubicBezTo>
                <a:cubicBezTo>
                  <a:pt x="1929558" y="1231727"/>
                  <a:pt x="1926783" y="1226178"/>
                  <a:pt x="1926783" y="1215082"/>
                </a:cubicBezTo>
                <a:cubicBezTo>
                  <a:pt x="1926783" y="1203986"/>
                  <a:pt x="1926783" y="1195663"/>
                  <a:pt x="1926783" y="1190114"/>
                </a:cubicBezTo>
                <a:cubicBezTo>
                  <a:pt x="1932331" y="1190114"/>
                  <a:pt x="1936492" y="1194276"/>
                  <a:pt x="1939267" y="1202599"/>
                </a:cubicBezTo>
                <a:cubicBezTo>
                  <a:pt x="1942041" y="1210920"/>
                  <a:pt x="1946202" y="1215082"/>
                  <a:pt x="1951751" y="1215082"/>
                </a:cubicBezTo>
                <a:cubicBezTo>
                  <a:pt x="1957299" y="1209533"/>
                  <a:pt x="1960073" y="1203986"/>
                  <a:pt x="1960073" y="1198437"/>
                </a:cubicBezTo>
                <a:cubicBezTo>
                  <a:pt x="1960073" y="1187340"/>
                  <a:pt x="1946202" y="1173469"/>
                  <a:pt x="1918460" y="1156825"/>
                </a:cubicBezTo>
                <a:cubicBezTo>
                  <a:pt x="1924009" y="1140180"/>
                  <a:pt x="1929558" y="1122148"/>
                  <a:pt x="1935105" y="1102729"/>
                </a:cubicBezTo>
                <a:cubicBezTo>
                  <a:pt x="1940654" y="1083309"/>
                  <a:pt x="1943428" y="1065277"/>
                  <a:pt x="1943428" y="1048633"/>
                </a:cubicBezTo>
                <a:cubicBezTo>
                  <a:pt x="1943428" y="1043084"/>
                  <a:pt x="1942041" y="1037535"/>
                  <a:pt x="1939267" y="1031987"/>
                </a:cubicBezTo>
                <a:cubicBezTo>
                  <a:pt x="1936492" y="1026439"/>
                  <a:pt x="1935105" y="1020891"/>
                  <a:pt x="1935105" y="1015342"/>
                </a:cubicBezTo>
                <a:cubicBezTo>
                  <a:pt x="1940654" y="954310"/>
                  <a:pt x="1960073" y="912698"/>
                  <a:pt x="1993362" y="890505"/>
                </a:cubicBezTo>
                <a:cubicBezTo>
                  <a:pt x="2026653" y="868312"/>
                  <a:pt x="2065491" y="853054"/>
                  <a:pt x="2109877" y="844731"/>
                </a:cubicBezTo>
                <a:cubicBezTo>
                  <a:pt x="2154264" y="836409"/>
                  <a:pt x="2201425" y="828087"/>
                  <a:pt x="2251360" y="819765"/>
                </a:cubicBezTo>
                <a:cubicBezTo>
                  <a:pt x="2301295" y="811442"/>
                  <a:pt x="2348455" y="790637"/>
                  <a:pt x="2392842" y="757347"/>
                </a:cubicBezTo>
                <a:cubicBezTo>
                  <a:pt x="2403939" y="746249"/>
                  <a:pt x="2420584" y="740702"/>
                  <a:pt x="2442777" y="740702"/>
                </a:cubicBezTo>
                <a:cubicBezTo>
                  <a:pt x="2453874" y="740702"/>
                  <a:pt x="2464970" y="743474"/>
                  <a:pt x="2476068" y="749024"/>
                </a:cubicBezTo>
                <a:cubicBezTo>
                  <a:pt x="2487164" y="754570"/>
                  <a:pt x="2498261" y="757347"/>
                  <a:pt x="2509357" y="757347"/>
                </a:cubicBezTo>
                <a:cubicBezTo>
                  <a:pt x="2509357" y="712959"/>
                  <a:pt x="2517680" y="669962"/>
                  <a:pt x="2534325" y="628349"/>
                </a:cubicBezTo>
                <a:cubicBezTo>
                  <a:pt x="2550970" y="586734"/>
                  <a:pt x="2564840" y="552058"/>
                  <a:pt x="2575938" y="524315"/>
                </a:cubicBezTo>
                <a:cubicBezTo>
                  <a:pt x="2559293" y="518768"/>
                  <a:pt x="2550970" y="507670"/>
                  <a:pt x="2550970" y="491026"/>
                </a:cubicBezTo>
                <a:cubicBezTo>
                  <a:pt x="2562066" y="491026"/>
                  <a:pt x="2582872" y="484090"/>
                  <a:pt x="2613389" y="470220"/>
                </a:cubicBezTo>
                <a:cubicBezTo>
                  <a:pt x="2643904" y="456350"/>
                  <a:pt x="2675808" y="441091"/>
                  <a:pt x="2709097" y="424445"/>
                </a:cubicBezTo>
                <a:cubicBezTo>
                  <a:pt x="2742387" y="407801"/>
                  <a:pt x="2771516" y="393932"/>
                  <a:pt x="2796483" y="382834"/>
                </a:cubicBezTo>
                <a:cubicBezTo>
                  <a:pt x="2821451" y="371737"/>
                  <a:pt x="2833934" y="366189"/>
                  <a:pt x="2833934" y="366189"/>
                </a:cubicBezTo>
                <a:cubicBezTo>
                  <a:pt x="2861676" y="360643"/>
                  <a:pt x="2888031" y="357866"/>
                  <a:pt x="2912998" y="357866"/>
                </a:cubicBezTo>
                <a:close/>
                <a:moveTo>
                  <a:pt x="3541348" y="233031"/>
                </a:moveTo>
                <a:cubicBezTo>
                  <a:pt x="3557992" y="233031"/>
                  <a:pt x="3566314" y="235806"/>
                  <a:pt x="3566314" y="241352"/>
                </a:cubicBezTo>
                <a:cubicBezTo>
                  <a:pt x="3566314" y="246900"/>
                  <a:pt x="3555218" y="256612"/>
                  <a:pt x="3533025" y="270482"/>
                </a:cubicBezTo>
                <a:cubicBezTo>
                  <a:pt x="3510831" y="284352"/>
                  <a:pt x="3491412" y="291287"/>
                  <a:pt x="3474767" y="291287"/>
                </a:cubicBezTo>
                <a:cubicBezTo>
                  <a:pt x="3485864" y="274642"/>
                  <a:pt x="3496961" y="263546"/>
                  <a:pt x="3508057" y="257997"/>
                </a:cubicBezTo>
                <a:cubicBezTo>
                  <a:pt x="3519154" y="252451"/>
                  <a:pt x="3530250" y="244129"/>
                  <a:pt x="3541348" y="233031"/>
                </a:cubicBezTo>
                <a:close/>
                <a:moveTo>
                  <a:pt x="3707797" y="141484"/>
                </a:moveTo>
                <a:lnTo>
                  <a:pt x="3716120" y="141484"/>
                </a:lnTo>
                <a:cubicBezTo>
                  <a:pt x="3732765" y="141484"/>
                  <a:pt x="3741086" y="147030"/>
                  <a:pt x="3741086" y="158128"/>
                </a:cubicBezTo>
                <a:cubicBezTo>
                  <a:pt x="3741086" y="169223"/>
                  <a:pt x="3732765" y="174773"/>
                  <a:pt x="3716120" y="174773"/>
                </a:cubicBezTo>
                <a:lnTo>
                  <a:pt x="3691152" y="174773"/>
                </a:lnTo>
                <a:cubicBezTo>
                  <a:pt x="3691152" y="163675"/>
                  <a:pt x="3696701" y="152578"/>
                  <a:pt x="3707797" y="141484"/>
                </a:cubicBezTo>
                <a:close/>
                <a:moveTo>
                  <a:pt x="3857601" y="91549"/>
                </a:moveTo>
                <a:cubicBezTo>
                  <a:pt x="3874247" y="91549"/>
                  <a:pt x="3882569" y="99872"/>
                  <a:pt x="3882569" y="116517"/>
                </a:cubicBezTo>
                <a:cubicBezTo>
                  <a:pt x="3882569" y="127612"/>
                  <a:pt x="3871473" y="135934"/>
                  <a:pt x="3849279" y="141485"/>
                </a:cubicBezTo>
                <a:cubicBezTo>
                  <a:pt x="3827086" y="147031"/>
                  <a:pt x="3810441" y="149806"/>
                  <a:pt x="3799344" y="149806"/>
                </a:cubicBezTo>
                <a:cubicBezTo>
                  <a:pt x="3793796" y="144257"/>
                  <a:pt x="3791022" y="138708"/>
                  <a:pt x="3791022" y="133162"/>
                </a:cubicBezTo>
                <a:cubicBezTo>
                  <a:pt x="3791022" y="110966"/>
                  <a:pt x="3807667" y="99872"/>
                  <a:pt x="3840956" y="99872"/>
                </a:cubicBezTo>
                <a:cubicBezTo>
                  <a:pt x="3846505" y="94321"/>
                  <a:pt x="3852054" y="91549"/>
                  <a:pt x="3857601" y="91549"/>
                </a:cubicBezTo>
                <a:close/>
                <a:moveTo>
                  <a:pt x="2833935" y="0"/>
                </a:moveTo>
                <a:cubicBezTo>
                  <a:pt x="2861677" y="0"/>
                  <a:pt x="2875548" y="8323"/>
                  <a:pt x="2875548" y="24970"/>
                </a:cubicBezTo>
                <a:cubicBezTo>
                  <a:pt x="2870000" y="36064"/>
                  <a:pt x="2868613" y="47162"/>
                  <a:pt x="2871387" y="58259"/>
                </a:cubicBezTo>
                <a:cubicBezTo>
                  <a:pt x="2874160" y="69355"/>
                  <a:pt x="2870000" y="80451"/>
                  <a:pt x="2858903" y="91549"/>
                </a:cubicBezTo>
                <a:cubicBezTo>
                  <a:pt x="2836709" y="47162"/>
                  <a:pt x="2825613" y="19419"/>
                  <a:pt x="2825613" y="8323"/>
                </a:cubicBezTo>
                <a:cubicBezTo>
                  <a:pt x="2831162" y="2774"/>
                  <a:pt x="2833935" y="0"/>
                  <a:pt x="283393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9272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07704" y="265077"/>
            <a:ext cx="5328592" cy="6147902"/>
          </a:xfrm>
          <a:custGeom>
            <a:avLst/>
            <a:gdLst>
              <a:gd name="connsiteX0" fmla="*/ 4790533 w 4915108"/>
              <a:gd name="connsiteY0" fmla="*/ 5466991 h 5670842"/>
              <a:gd name="connsiteX1" fmla="*/ 4903783 w 4915108"/>
              <a:gd name="connsiteY1" fmla="*/ 5534941 h 5670842"/>
              <a:gd name="connsiteX2" fmla="*/ 4909446 w 4915108"/>
              <a:gd name="connsiteY2" fmla="*/ 5563253 h 5670842"/>
              <a:gd name="connsiteX3" fmla="*/ 4915108 w 4915108"/>
              <a:gd name="connsiteY3" fmla="*/ 5580241 h 5670842"/>
              <a:gd name="connsiteX4" fmla="*/ 4852820 w 4915108"/>
              <a:gd name="connsiteY4" fmla="*/ 5625543 h 5670842"/>
              <a:gd name="connsiteX5" fmla="*/ 4790533 w 4915108"/>
              <a:gd name="connsiteY5" fmla="*/ 5670842 h 5670842"/>
              <a:gd name="connsiteX6" fmla="*/ 4665955 w 4915108"/>
              <a:gd name="connsiteY6" fmla="*/ 5631205 h 5670842"/>
              <a:gd name="connsiteX7" fmla="*/ 4609330 w 4915108"/>
              <a:gd name="connsiteY7" fmla="*/ 5512291 h 5670842"/>
              <a:gd name="connsiteX8" fmla="*/ 4790533 w 4915108"/>
              <a:gd name="connsiteY8" fmla="*/ 5466991 h 5670842"/>
              <a:gd name="connsiteX9" fmla="*/ 67951 w 4915108"/>
              <a:gd name="connsiteY9" fmla="*/ 3734244 h 5670842"/>
              <a:gd name="connsiteX10" fmla="*/ 215179 w 4915108"/>
              <a:gd name="connsiteY10" fmla="*/ 3858820 h 5670842"/>
              <a:gd name="connsiteX11" fmla="*/ 169877 w 4915108"/>
              <a:gd name="connsiteY11" fmla="*/ 3915446 h 5670842"/>
              <a:gd name="connsiteX12" fmla="*/ 101927 w 4915108"/>
              <a:gd name="connsiteY12" fmla="*/ 3949421 h 5670842"/>
              <a:gd name="connsiteX13" fmla="*/ 22651 w 4915108"/>
              <a:gd name="connsiteY13" fmla="*/ 3892796 h 5670842"/>
              <a:gd name="connsiteX14" fmla="*/ 0 w 4915108"/>
              <a:gd name="connsiteY14" fmla="*/ 3779544 h 5670842"/>
              <a:gd name="connsiteX15" fmla="*/ 39639 w 4915108"/>
              <a:gd name="connsiteY15" fmla="*/ 3773881 h 5670842"/>
              <a:gd name="connsiteX16" fmla="*/ 67951 w 4915108"/>
              <a:gd name="connsiteY16" fmla="*/ 3734244 h 5670842"/>
              <a:gd name="connsiteX17" fmla="*/ 1936598 w 4915108"/>
              <a:gd name="connsiteY17" fmla="*/ 1016207 h 5670842"/>
              <a:gd name="connsiteX18" fmla="*/ 1970574 w 4915108"/>
              <a:gd name="connsiteY18" fmla="*/ 1033196 h 5670842"/>
              <a:gd name="connsiteX19" fmla="*/ 2055512 w 4915108"/>
              <a:gd name="connsiteY19" fmla="*/ 1044521 h 5670842"/>
              <a:gd name="connsiteX20" fmla="*/ 2151776 w 4915108"/>
              <a:gd name="connsiteY20" fmla="*/ 1055846 h 5670842"/>
              <a:gd name="connsiteX21" fmla="*/ 2219727 w 4915108"/>
              <a:gd name="connsiteY21" fmla="*/ 1061509 h 5670842"/>
              <a:gd name="connsiteX22" fmla="*/ 2242377 w 4915108"/>
              <a:gd name="connsiteY22" fmla="*/ 1033196 h 5670842"/>
              <a:gd name="connsiteX23" fmla="*/ 2265026 w 4915108"/>
              <a:gd name="connsiteY23" fmla="*/ 1016207 h 5670842"/>
              <a:gd name="connsiteX24" fmla="*/ 2395266 w 4915108"/>
              <a:gd name="connsiteY24" fmla="*/ 1021870 h 5670842"/>
              <a:gd name="connsiteX25" fmla="*/ 2525505 w 4915108"/>
              <a:gd name="connsiteY25" fmla="*/ 1038858 h 5670842"/>
              <a:gd name="connsiteX26" fmla="*/ 2536830 w 4915108"/>
              <a:gd name="connsiteY26" fmla="*/ 1038858 h 5670842"/>
              <a:gd name="connsiteX27" fmla="*/ 2655745 w 4915108"/>
              <a:gd name="connsiteY27" fmla="*/ 1129459 h 5670842"/>
              <a:gd name="connsiteX28" fmla="*/ 2763334 w 4915108"/>
              <a:gd name="connsiteY28" fmla="*/ 1220060 h 5670842"/>
              <a:gd name="connsiteX29" fmla="*/ 2774657 w 4915108"/>
              <a:gd name="connsiteY29" fmla="*/ 1208735 h 5670842"/>
              <a:gd name="connsiteX30" fmla="*/ 2825622 w 4915108"/>
              <a:gd name="connsiteY30" fmla="*/ 1248374 h 5670842"/>
              <a:gd name="connsiteX31" fmla="*/ 2944534 w 4915108"/>
              <a:gd name="connsiteY31" fmla="*/ 1282348 h 5670842"/>
              <a:gd name="connsiteX32" fmla="*/ 3063449 w 4915108"/>
              <a:gd name="connsiteY32" fmla="*/ 1310662 h 5670842"/>
              <a:gd name="connsiteX33" fmla="*/ 3114411 w 4915108"/>
              <a:gd name="connsiteY33" fmla="*/ 1344638 h 5670842"/>
              <a:gd name="connsiteX34" fmla="*/ 3114411 w 4915108"/>
              <a:gd name="connsiteY34" fmla="*/ 1333313 h 5670842"/>
              <a:gd name="connsiteX35" fmla="*/ 3222001 w 4915108"/>
              <a:gd name="connsiteY35" fmla="*/ 1423914 h 5670842"/>
              <a:gd name="connsiteX36" fmla="*/ 3306939 w 4915108"/>
              <a:gd name="connsiteY36" fmla="*/ 1622102 h 5670842"/>
              <a:gd name="connsiteX37" fmla="*/ 3403203 w 4915108"/>
              <a:gd name="connsiteY37" fmla="*/ 1820293 h 5670842"/>
              <a:gd name="connsiteX38" fmla="*/ 3544767 w 4915108"/>
              <a:gd name="connsiteY38" fmla="*/ 1910894 h 5670842"/>
              <a:gd name="connsiteX39" fmla="*/ 3873195 w 4915108"/>
              <a:gd name="connsiteY39" fmla="*/ 2205348 h 5670842"/>
              <a:gd name="connsiteX40" fmla="*/ 3839221 w 4915108"/>
              <a:gd name="connsiteY40" fmla="*/ 2273299 h 5670842"/>
              <a:gd name="connsiteX41" fmla="*/ 3827896 w 4915108"/>
              <a:gd name="connsiteY41" fmla="*/ 2363900 h 5670842"/>
              <a:gd name="connsiteX42" fmla="*/ 4020423 w 4915108"/>
              <a:gd name="connsiteY42" fmla="*/ 2556426 h 5670842"/>
              <a:gd name="connsiteX43" fmla="*/ 4088374 w 4915108"/>
              <a:gd name="connsiteY43" fmla="*/ 2816905 h 5670842"/>
              <a:gd name="connsiteX44" fmla="*/ 3997773 w 4915108"/>
              <a:gd name="connsiteY44" fmla="*/ 2890520 h 5670842"/>
              <a:gd name="connsiteX45" fmla="*/ 3963797 w 4915108"/>
              <a:gd name="connsiteY45" fmla="*/ 2998107 h 5670842"/>
              <a:gd name="connsiteX46" fmla="*/ 3980785 w 4915108"/>
              <a:gd name="connsiteY46" fmla="*/ 3083046 h 5670842"/>
              <a:gd name="connsiteX47" fmla="*/ 4009098 w 4915108"/>
              <a:gd name="connsiteY47" fmla="*/ 3167984 h 5670842"/>
              <a:gd name="connsiteX48" fmla="*/ 3997773 w 4915108"/>
              <a:gd name="connsiteY48" fmla="*/ 3241597 h 5670842"/>
              <a:gd name="connsiteX49" fmla="*/ 3986447 w 4915108"/>
              <a:gd name="connsiteY49" fmla="*/ 3303887 h 5670842"/>
              <a:gd name="connsiteX50" fmla="*/ 4077048 w 4915108"/>
              <a:gd name="connsiteY50" fmla="*/ 3405813 h 5670842"/>
              <a:gd name="connsiteX51" fmla="*/ 4201626 w 4915108"/>
              <a:gd name="connsiteY51" fmla="*/ 3553040 h 5670842"/>
              <a:gd name="connsiteX52" fmla="*/ 4212949 w 4915108"/>
              <a:gd name="connsiteY52" fmla="*/ 3570028 h 5670842"/>
              <a:gd name="connsiteX53" fmla="*/ 4246926 w 4915108"/>
              <a:gd name="connsiteY53" fmla="*/ 3587014 h 5670842"/>
              <a:gd name="connsiteX54" fmla="*/ 4258251 w 4915108"/>
              <a:gd name="connsiteY54" fmla="*/ 3688941 h 5670842"/>
              <a:gd name="connsiteX55" fmla="*/ 4269576 w 4915108"/>
              <a:gd name="connsiteY55" fmla="*/ 3688941 h 5670842"/>
              <a:gd name="connsiteX56" fmla="*/ 4218612 w 4915108"/>
              <a:gd name="connsiteY56" fmla="*/ 3739905 h 5670842"/>
              <a:gd name="connsiteX57" fmla="*/ 4105362 w 4915108"/>
              <a:gd name="connsiteY57" fmla="*/ 3819181 h 5670842"/>
              <a:gd name="connsiteX58" fmla="*/ 3980785 w 4915108"/>
              <a:gd name="connsiteY58" fmla="*/ 3892794 h 5670842"/>
              <a:gd name="connsiteX59" fmla="*/ 3884521 w 4915108"/>
              <a:gd name="connsiteY59" fmla="*/ 3926768 h 5670842"/>
              <a:gd name="connsiteX60" fmla="*/ 3873195 w 4915108"/>
              <a:gd name="connsiteY60" fmla="*/ 3915445 h 5670842"/>
              <a:gd name="connsiteX61" fmla="*/ 3765608 w 4915108"/>
              <a:gd name="connsiteY61" fmla="*/ 3943756 h 5670842"/>
              <a:gd name="connsiteX62" fmla="*/ 3658019 w 4915108"/>
              <a:gd name="connsiteY62" fmla="*/ 3994721 h 5670842"/>
              <a:gd name="connsiteX63" fmla="*/ 3618380 w 4915108"/>
              <a:gd name="connsiteY63" fmla="*/ 3989058 h 5670842"/>
              <a:gd name="connsiteX64" fmla="*/ 3567417 w 4915108"/>
              <a:gd name="connsiteY64" fmla="*/ 3983395 h 5670842"/>
              <a:gd name="connsiteX65" fmla="*/ 3522118 w 4915108"/>
              <a:gd name="connsiteY65" fmla="*/ 4000383 h 5670842"/>
              <a:gd name="connsiteX66" fmla="*/ 3499467 w 4915108"/>
              <a:gd name="connsiteY66" fmla="*/ 4017370 h 5670842"/>
              <a:gd name="connsiteX67" fmla="*/ 3391878 w 4915108"/>
              <a:gd name="connsiteY67" fmla="*/ 4232548 h 5670842"/>
              <a:gd name="connsiteX68" fmla="*/ 3159713 w 4915108"/>
              <a:gd name="connsiteY68" fmla="*/ 4317487 h 5670842"/>
              <a:gd name="connsiteX69" fmla="*/ 2927548 w 4915108"/>
              <a:gd name="connsiteY69" fmla="*/ 4447725 h 5670842"/>
              <a:gd name="connsiteX70" fmla="*/ 2819959 w 4915108"/>
              <a:gd name="connsiteY70" fmla="*/ 4798804 h 5670842"/>
              <a:gd name="connsiteX71" fmla="*/ 2831284 w 4915108"/>
              <a:gd name="connsiteY71" fmla="*/ 4855431 h 5670842"/>
              <a:gd name="connsiteX72" fmla="*/ 2876584 w 4915108"/>
              <a:gd name="connsiteY72" fmla="*/ 4889406 h 5670842"/>
              <a:gd name="connsiteX73" fmla="*/ 2865259 w 4915108"/>
              <a:gd name="connsiteY73" fmla="*/ 4912056 h 5670842"/>
              <a:gd name="connsiteX74" fmla="*/ 2876584 w 4915108"/>
              <a:gd name="connsiteY74" fmla="*/ 4923382 h 5670842"/>
              <a:gd name="connsiteX75" fmla="*/ 2978511 w 4915108"/>
              <a:gd name="connsiteY75" fmla="*/ 5059283 h 5670842"/>
              <a:gd name="connsiteX76" fmla="*/ 3023812 w 4915108"/>
              <a:gd name="connsiteY76" fmla="*/ 5229160 h 5670842"/>
              <a:gd name="connsiteX77" fmla="*/ 2961522 w 4915108"/>
              <a:gd name="connsiteY77" fmla="*/ 5342412 h 5670842"/>
              <a:gd name="connsiteX78" fmla="*/ 2899235 w 4915108"/>
              <a:gd name="connsiteY78" fmla="*/ 5410362 h 5670842"/>
              <a:gd name="connsiteX79" fmla="*/ 2774657 w 4915108"/>
              <a:gd name="connsiteY79" fmla="*/ 5376388 h 5670842"/>
              <a:gd name="connsiteX80" fmla="*/ 2684058 w 4915108"/>
              <a:gd name="connsiteY80" fmla="*/ 5331086 h 5670842"/>
              <a:gd name="connsiteX81" fmla="*/ 2695382 w 4915108"/>
              <a:gd name="connsiteY81" fmla="*/ 5308436 h 5670842"/>
              <a:gd name="connsiteX82" fmla="*/ 2684058 w 4915108"/>
              <a:gd name="connsiteY82" fmla="*/ 5319761 h 5670842"/>
              <a:gd name="connsiteX83" fmla="*/ 2616106 w 4915108"/>
              <a:gd name="connsiteY83" fmla="*/ 5251811 h 5670842"/>
              <a:gd name="connsiteX84" fmla="*/ 2570806 w 4915108"/>
              <a:gd name="connsiteY84" fmla="*/ 5183860 h 5670842"/>
              <a:gd name="connsiteX85" fmla="*/ 2536830 w 4915108"/>
              <a:gd name="connsiteY85" fmla="*/ 5115910 h 5670842"/>
              <a:gd name="connsiteX86" fmla="*/ 2446229 w 4915108"/>
              <a:gd name="connsiteY86" fmla="*/ 4968682 h 5670842"/>
              <a:gd name="connsiteX87" fmla="*/ 2299002 w 4915108"/>
              <a:gd name="connsiteY87" fmla="*/ 4821455 h 5670842"/>
              <a:gd name="connsiteX88" fmla="*/ 2083826 w 4915108"/>
              <a:gd name="connsiteY88" fmla="*/ 4753505 h 5670842"/>
              <a:gd name="connsiteX89" fmla="*/ 1902623 w 4915108"/>
              <a:gd name="connsiteY89" fmla="*/ 4787479 h 5670842"/>
              <a:gd name="connsiteX90" fmla="*/ 1829010 w 4915108"/>
              <a:gd name="connsiteY90" fmla="*/ 4855431 h 5670842"/>
              <a:gd name="connsiteX91" fmla="*/ 1806359 w 4915108"/>
              <a:gd name="connsiteY91" fmla="*/ 4923382 h 5670842"/>
              <a:gd name="connsiteX92" fmla="*/ 1766721 w 4915108"/>
              <a:gd name="connsiteY92" fmla="*/ 4957356 h 5670842"/>
              <a:gd name="connsiteX93" fmla="*/ 1744072 w 4915108"/>
              <a:gd name="connsiteY93" fmla="*/ 4946033 h 5670842"/>
              <a:gd name="connsiteX94" fmla="*/ 1664796 w 4915108"/>
              <a:gd name="connsiteY94" fmla="*/ 5002658 h 5670842"/>
              <a:gd name="connsiteX95" fmla="*/ 1511905 w 4915108"/>
              <a:gd name="connsiteY95" fmla="*/ 4934707 h 5670842"/>
              <a:gd name="connsiteX96" fmla="*/ 1415641 w 4915108"/>
              <a:gd name="connsiteY96" fmla="*/ 4866757 h 5670842"/>
              <a:gd name="connsiteX97" fmla="*/ 1211790 w 4915108"/>
              <a:gd name="connsiteY97" fmla="*/ 4866757 h 5670842"/>
              <a:gd name="connsiteX98" fmla="*/ 1098538 w 4915108"/>
              <a:gd name="connsiteY98" fmla="*/ 4691217 h 5670842"/>
              <a:gd name="connsiteX99" fmla="*/ 1019262 w 4915108"/>
              <a:gd name="connsiteY99" fmla="*/ 4481701 h 5670842"/>
              <a:gd name="connsiteX100" fmla="*/ 973962 w 4915108"/>
              <a:gd name="connsiteY100" fmla="*/ 4425076 h 5670842"/>
              <a:gd name="connsiteX101" fmla="*/ 866373 w 4915108"/>
              <a:gd name="connsiteY101" fmla="*/ 4289173 h 5670842"/>
              <a:gd name="connsiteX102" fmla="*/ 747459 w 4915108"/>
              <a:gd name="connsiteY102" fmla="*/ 4147610 h 5670842"/>
              <a:gd name="connsiteX103" fmla="*/ 690833 w 4915108"/>
              <a:gd name="connsiteY103" fmla="*/ 4085322 h 5670842"/>
              <a:gd name="connsiteX104" fmla="*/ 549270 w 4915108"/>
              <a:gd name="connsiteY104" fmla="*/ 4130621 h 5670842"/>
              <a:gd name="connsiteX105" fmla="*/ 305780 w 4915108"/>
              <a:gd name="connsiteY105" fmla="*/ 4255199 h 5670842"/>
              <a:gd name="connsiteX106" fmla="*/ 266141 w 4915108"/>
              <a:gd name="connsiteY106" fmla="*/ 4209897 h 5670842"/>
              <a:gd name="connsiteX107" fmla="*/ 226502 w 4915108"/>
              <a:gd name="connsiteY107" fmla="*/ 4141947 h 5670842"/>
              <a:gd name="connsiteX108" fmla="*/ 300117 w 4915108"/>
              <a:gd name="connsiteY108" fmla="*/ 4040020 h 5670842"/>
              <a:gd name="connsiteX109" fmla="*/ 373730 w 4915108"/>
              <a:gd name="connsiteY109" fmla="*/ 3938094 h 5670842"/>
              <a:gd name="connsiteX110" fmla="*/ 277466 w 4915108"/>
              <a:gd name="connsiteY110" fmla="*/ 3587014 h 5670842"/>
              <a:gd name="connsiteX111" fmla="*/ 181202 w 4915108"/>
              <a:gd name="connsiteY111" fmla="*/ 3417137 h 5670842"/>
              <a:gd name="connsiteX112" fmla="*/ 186865 w 4915108"/>
              <a:gd name="connsiteY112" fmla="*/ 3281236 h 5670842"/>
              <a:gd name="connsiteX113" fmla="*/ 192528 w 4915108"/>
              <a:gd name="connsiteY113" fmla="*/ 3156659 h 5670842"/>
              <a:gd name="connsiteX114" fmla="*/ 181202 w 4915108"/>
              <a:gd name="connsiteY114" fmla="*/ 2850881 h 5670842"/>
              <a:gd name="connsiteX115" fmla="*/ 158552 w 4915108"/>
              <a:gd name="connsiteY115" fmla="*/ 2556426 h 5670842"/>
              <a:gd name="connsiteX116" fmla="*/ 181202 w 4915108"/>
              <a:gd name="connsiteY116" fmla="*/ 2545103 h 5670842"/>
              <a:gd name="connsiteX117" fmla="*/ 175540 w 4915108"/>
              <a:gd name="connsiteY117" fmla="*/ 2528115 h 5670842"/>
              <a:gd name="connsiteX118" fmla="*/ 169877 w 4915108"/>
              <a:gd name="connsiteY118" fmla="*/ 2511127 h 5670842"/>
              <a:gd name="connsiteX119" fmla="*/ 203853 w 4915108"/>
              <a:gd name="connsiteY119" fmla="*/ 2460164 h 5670842"/>
              <a:gd name="connsiteX120" fmla="*/ 294454 w 4915108"/>
              <a:gd name="connsiteY120" fmla="*/ 2397875 h 5670842"/>
              <a:gd name="connsiteX121" fmla="*/ 379393 w 4915108"/>
              <a:gd name="connsiteY121" fmla="*/ 2318599 h 5670842"/>
              <a:gd name="connsiteX122" fmla="*/ 458669 w 4915108"/>
              <a:gd name="connsiteY122" fmla="*/ 2126071 h 5670842"/>
              <a:gd name="connsiteX123" fmla="*/ 543607 w 4915108"/>
              <a:gd name="connsiteY123" fmla="*/ 1910894 h 5670842"/>
              <a:gd name="connsiteX124" fmla="*/ 645534 w 4915108"/>
              <a:gd name="connsiteY124" fmla="*/ 1752342 h 5670842"/>
              <a:gd name="connsiteX125" fmla="*/ 673845 w 4915108"/>
              <a:gd name="connsiteY125" fmla="*/ 1701378 h 5670842"/>
              <a:gd name="connsiteX126" fmla="*/ 724810 w 4915108"/>
              <a:gd name="connsiteY126" fmla="*/ 1627765 h 5670842"/>
              <a:gd name="connsiteX127" fmla="*/ 741796 w 4915108"/>
              <a:gd name="connsiteY127" fmla="*/ 1582465 h 5670842"/>
              <a:gd name="connsiteX128" fmla="*/ 804085 w 4915108"/>
              <a:gd name="connsiteY128" fmla="*/ 1457888 h 5670842"/>
              <a:gd name="connsiteX129" fmla="*/ 911673 w 4915108"/>
              <a:gd name="connsiteY129" fmla="*/ 1327650 h 5670842"/>
              <a:gd name="connsiteX130" fmla="*/ 1041913 w 4915108"/>
              <a:gd name="connsiteY130" fmla="*/ 1265362 h 5670842"/>
              <a:gd name="connsiteX131" fmla="*/ 1189139 w 4915108"/>
              <a:gd name="connsiteY131" fmla="*/ 1333313 h 5670842"/>
              <a:gd name="connsiteX132" fmla="*/ 1336365 w 4915108"/>
              <a:gd name="connsiteY132" fmla="*/ 1401263 h 5670842"/>
              <a:gd name="connsiteX133" fmla="*/ 1500580 w 4915108"/>
              <a:gd name="connsiteY133" fmla="*/ 1361624 h 5670842"/>
              <a:gd name="connsiteX134" fmla="*/ 1574195 w 4915108"/>
              <a:gd name="connsiteY134" fmla="*/ 1282348 h 5670842"/>
              <a:gd name="connsiteX135" fmla="*/ 1602506 w 4915108"/>
              <a:gd name="connsiteY135" fmla="*/ 1203073 h 5670842"/>
              <a:gd name="connsiteX136" fmla="*/ 1630820 w 4915108"/>
              <a:gd name="connsiteY136" fmla="*/ 1163435 h 5670842"/>
              <a:gd name="connsiteX137" fmla="*/ 1698770 w 4915108"/>
              <a:gd name="connsiteY137" fmla="*/ 1089822 h 5670842"/>
              <a:gd name="connsiteX138" fmla="*/ 1766721 w 4915108"/>
              <a:gd name="connsiteY138" fmla="*/ 1061509 h 5670842"/>
              <a:gd name="connsiteX139" fmla="*/ 1789371 w 4915108"/>
              <a:gd name="connsiteY139" fmla="*/ 1038858 h 5670842"/>
              <a:gd name="connsiteX140" fmla="*/ 1868647 w 4915108"/>
              <a:gd name="connsiteY140" fmla="*/ 1038858 h 5670842"/>
              <a:gd name="connsiteX141" fmla="*/ 1908286 w 4915108"/>
              <a:gd name="connsiteY141" fmla="*/ 1027533 h 5670842"/>
              <a:gd name="connsiteX142" fmla="*/ 1936598 w 4915108"/>
              <a:gd name="connsiteY142" fmla="*/ 1016207 h 5670842"/>
              <a:gd name="connsiteX143" fmla="*/ 1200454 w 4915108"/>
              <a:gd name="connsiteY143" fmla="*/ 0 h 5670842"/>
              <a:gd name="connsiteX144" fmla="*/ 1387319 w 4915108"/>
              <a:gd name="connsiteY144" fmla="*/ 56625 h 5670842"/>
              <a:gd name="connsiteX145" fmla="*/ 1494907 w 4915108"/>
              <a:gd name="connsiteY145" fmla="*/ 237828 h 5670842"/>
              <a:gd name="connsiteX146" fmla="*/ 1426956 w 4915108"/>
              <a:gd name="connsiteY146" fmla="*/ 407705 h 5670842"/>
              <a:gd name="connsiteX147" fmla="*/ 1268405 w 4915108"/>
              <a:gd name="connsiteY147" fmla="*/ 486980 h 5670842"/>
              <a:gd name="connsiteX148" fmla="*/ 1172141 w 4915108"/>
              <a:gd name="connsiteY148" fmla="*/ 464332 h 5670842"/>
              <a:gd name="connsiteX149" fmla="*/ 1087202 w 4915108"/>
              <a:gd name="connsiteY149" fmla="*/ 419030 h 5670842"/>
              <a:gd name="connsiteX150" fmla="*/ 1047565 w 4915108"/>
              <a:gd name="connsiteY150" fmla="*/ 339754 h 5670842"/>
              <a:gd name="connsiteX151" fmla="*/ 1030577 w 4915108"/>
              <a:gd name="connsiteY151" fmla="*/ 226502 h 5670842"/>
              <a:gd name="connsiteX152" fmla="*/ 1098528 w 4915108"/>
              <a:gd name="connsiteY152" fmla="*/ 96264 h 5670842"/>
              <a:gd name="connsiteX153" fmla="*/ 1200454 w 4915108"/>
              <a:gd name="connsiteY153" fmla="*/ 0 h 5670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4915108" h="5670842">
                <a:moveTo>
                  <a:pt x="4790533" y="5466991"/>
                </a:moveTo>
                <a:cubicBezTo>
                  <a:pt x="4850932" y="5466991"/>
                  <a:pt x="4888683" y="5489640"/>
                  <a:pt x="4903783" y="5534941"/>
                </a:cubicBezTo>
                <a:cubicBezTo>
                  <a:pt x="4903783" y="5550041"/>
                  <a:pt x="4905671" y="5559478"/>
                  <a:pt x="4909446" y="5563253"/>
                </a:cubicBezTo>
                <a:cubicBezTo>
                  <a:pt x="4913220" y="5567029"/>
                  <a:pt x="4915108" y="5572692"/>
                  <a:pt x="4915108" y="5580241"/>
                </a:cubicBezTo>
                <a:cubicBezTo>
                  <a:pt x="4915108" y="5617992"/>
                  <a:pt x="4894346" y="5633092"/>
                  <a:pt x="4852820" y="5625543"/>
                </a:cubicBezTo>
                <a:cubicBezTo>
                  <a:pt x="4811295" y="5617992"/>
                  <a:pt x="4790533" y="5633092"/>
                  <a:pt x="4790533" y="5670842"/>
                </a:cubicBezTo>
                <a:cubicBezTo>
                  <a:pt x="4730131" y="5655742"/>
                  <a:pt x="4688606" y="5642531"/>
                  <a:pt x="4665955" y="5631205"/>
                </a:cubicBezTo>
                <a:cubicBezTo>
                  <a:pt x="4643305" y="5619880"/>
                  <a:pt x="4624430" y="5580241"/>
                  <a:pt x="4609330" y="5512291"/>
                </a:cubicBezTo>
                <a:cubicBezTo>
                  <a:pt x="4669730" y="5482091"/>
                  <a:pt x="4730131" y="5466991"/>
                  <a:pt x="4790533" y="5466991"/>
                </a:cubicBezTo>
                <a:close/>
                <a:moveTo>
                  <a:pt x="67951" y="3734244"/>
                </a:moveTo>
                <a:cubicBezTo>
                  <a:pt x="166103" y="3734244"/>
                  <a:pt x="215179" y="3775769"/>
                  <a:pt x="215179" y="3858820"/>
                </a:cubicBezTo>
                <a:cubicBezTo>
                  <a:pt x="215179" y="3873919"/>
                  <a:pt x="200077" y="3892796"/>
                  <a:pt x="169877" y="3915446"/>
                </a:cubicBezTo>
                <a:cubicBezTo>
                  <a:pt x="139677" y="3938095"/>
                  <a:pt x="117027" y="3949421"/>
                  <a:pt x="101927" y="3949421"/>
                </a:cubicBezTo>
                <a:cubicBezTo>
                  <a:pt x="64176" y="3949421"/>
                  <a:pt x="37751" y="3930546"/>
                  <a:pt x="22651" y="3892796"/>
                </a:cubicBezTo>
                <a:cubicBezTo>
                  <a:pt x="7551" y="3855045"/>
                  <a:pt x="0" y="3817294"/>
                  <a:pt x="0" y="3779544"/>
                </a:cubicBezTo>
                <a:cubicBezTo>
                  <a:pt x="22651" y="3779544"/>
                  <a:pt x="35863" y="3777657"/>
                  <a:pt x="39639" y="3773881"/>
                </a:cubicBezTo>
                <a:cubicBezTo>
                  <a:pt x="43413" y="3770106"/>
                  <a:pt x="52851" y="3756893"/>
                  <a:pt x="67951" y="3734244"/>
                </a:cubicBezTo>
                <a:close/>
                <a:moveTo>
                  <a:pt x="1936598" y="1016207"/>
                </a:moveTo>
                <a:cubicBezTo>
                  <a:pt x="1936598" y="1023758"/>
                  <a:pt x="1947923" y="1029421"/>
                  <a:pt x="1970574" y="1033196"/>
                </a:cubicBezTo>
                <a:cubicBezTo>
                  <a:pt x="1993225" y="1036972"/>
                  <a:pt x="2021536" y="1040746"/>
                  <a:pt x="2055512" y="1044521"/>
                </a:cubicBezTo>
                <a:cubicBezTo>
                  <a:pt x="2089488" y="1048295"/>
                  <a:pt x="2121575" y="1052072"/>
                  <a:pt x="2151776" y="1055846"/>
                </a:cubicBezTo>
                <a:cubicBezTo>
                  <a:pt x="2181976" y="1059621"/>
                  <a:pt x="2204627" y="1061509"/>
                  <a:pt x="2219727" y="1061509"/>
                </a:cubicBezTo>
                <a:cubicBezTo>
                  <a:pt x="2227277" y="1046409"/>
                  <a:pt x="2234827" y="1036972"/>
                  <a:pt x="2242377" y="1033196"/>
                </a:cubicBezTo>
                <a:cubicBezTo>
                  <a:pt x="2249926" y="1029421"/>
                  <a:pt x="2257477" y="1023758"/>
                  <a:pt x="2265026" y="1016207"/>
                </a:cubicBezTo>
                <a:cubicBezTo>
                  <a:pt x="2310328" y="1016207"/>
                  <a:pt x="2353741" y="1018095"/>
                  <a:pt x="2395266" y="1021870"/>
                </a:cubicBezTo>
                <a:cubicBezTo>
                  <a:pt x="2436792" y="1025646"/>
                  <a:pt x="2480205" y="1031309"/>
                  <a:pt x="2525505" y="1038858"/>
                </a:cubicBezTo>
                <a:lnTo>
                  <a:pt x="2536830" y="1038858"/>
                </a:lnTo>
                <a:cubicBezTo>
                  <a:pt x="2574581" y="1038858"/>
                  <a:pt x="2614219" y="1069060"/>
                  <a:pt x="2655745" y="1129459"/>
                </a:cubicBezTo>
                <a:cubicBezTo>
                  <a:pt x="2697270" y="1189861"/>
                  <a:pt x="2733132" y="1220060"/>
                  <a:pt x="2763334" y="1220060"/>
                </a:cubicBezTo>
                <a:cubicBezTo>
                  <a:pt x="2763334" y="1220060"/>
                  <a:pt x="2767108" y="1216286"/>
                  <a:pt x="2774657" y="1208735"/>
                </a:cubicBezTo>
                <a:cubicBezTo>
                  <a:pt x="2774657" y="1223835"/>
                  <a:pt x="2791645" y="1237049"/>
                  <a:pt x="2825622" y="1248374"/>
                </a:cubicBezTo>
                <a:cubicBezTo>
                  <a:pt x="2859596" y="1259699"/>
                  <a:pt x="2899235" y="1271025"/>
                  <a:pt x="2944534" y="1282348"/>
                </a:cubicBezTo>
                <a:cubicBezTo>
                  <a:pt x="2989836" y="1293674"/>
                  <a:pt x="3029473" y="1303111"/>
                  <a:pt x="3063449" y="1310662"/>
                </a:cubicBezTo>
                <a:cubicBezTo>
                  <a:pt x="3097425" y="1318213"/>
                  <a:pt x="3114411" y="1329536"/>
                  <a:pt x="3114411" y="1344638"/>
                </a:cubicBezTo>
                <a:lnTo>
                  <a:pt x="3114411" y="1333313"/>
                </a:lnTo>
                <a:cubicBezTo>
                  <a:pt x="3159713" y="1333313"/>
                  <a:pt x="3195575" y="1363512"/>
                  <a:pt x="3222001" y="1423914"/>
                </a:cubicBezTo>
                <a:cubicBezTo>
                  <a:pt x="3248426" y="1484313"/>
                  <a:pt x="3276739" y="1550377"/>
                  <a:pt x="3306939" y="1622102"/>
                </a:cubicBezTo>
                <a:cubicBezTo>
                  <a:pt x="3337139" y="1693829"/>
                  <a:pt x="3369227" y="1759891"/>
                  <a:pt x="3403203" y="1820293"/>
                </a:cubicBezTo>
                <a:cubicBezTo>
                  <a:pt x="3437179" y="1880694"/>
                  <a:pt x="3484367" y="1910894"/>
                  <a:pt x="3544767" y="1910894"/>
                </a:cubicBezTo>
                <a:cubicBezTo>
                  <a:pt x="3763720" y="1910894"/>
                  <a:pt x="3873195" y="2009046"/>
                  <a:pt x="3873195" y="2205348"/>
                </a:cubicBezTo>
                <a:cubicBezTo>
                  <a:pt x="3850546" y="2220448"/>
                  <a:pt x="3839221" y="2243097"/>
                  <a:pt x="3839221" y="2273299"/>
                </a:cubicBezTo>
                <a:cubicBezTo>
                  <a:pt x="3839221" y="2303499"/>
                  <a:pt x="3835446" y="2333699"/>
                  <a:pt x="3827896" y="2363900"/>
                </a:cubicBezTo>
                <a:cubicBezTo>
                  <a:pt x="3910946" y="2401651"/>
                  <a:pt x="3975122" y="2465827"/>
                  <a:pt x="4020423" y="2556426"/>
                </a:cubicBezTo>
                <a:cubicBezTo>
                  <a:pt x="4065723" y="2647028"/>
                  <a:pt x="4088374" y="2733854"/>
                  <a:pt x="4088374" y="2816905"/>
                </a:cubicBezTo>
                <a:cubicBezTo>
                  <a:pt x="4050623" y="2816905"/>
                  <a:pt x="4020423" y="2841444"/>
                  <a:pt x="3997773" y="2890520"/>
                </a:cubicBezTo>
                <a:cubicBezTo>
                  <a:pt x="3975122" y="2939594"/>
                  <a:pt x="3963797" y="2975458"/>
                  <a:pt x="3963797" y="2998107"/>
                </a:cubicBezTo>
                <a:cubicBezTo>
                  <a:pt x="3963797" y="3035858"/>
                  <a:pt x="3969459" y="3064171"/>
                  <a:pt x="3980785" y="3083046"/>
                </a:cubicBezTo>
                <a:cubicBezTo>
                  <a:pt x="3992110" y="3101922"/>
                  <a:pt x="4001547" y="3130234"/>
                  <a:pt x="4009098" y="3167984"/>
                </a:cubicBezTo>
                <a:cubicBezTo>
                  <a:pt x="4009098" y="3190635"/>
                  <a:pt x="4005323" y="3215172"/>
                  <a:pt x="3997773" y="3241597"/>
                </a:cubicBezTo>
                <a:cubicBezTo>
                  <a:pt x="3990222" y="3268023"/>
                  <a:pt x="3986447" y="3288787"/>
                  <a:pt x="3986447" y="3303887"/>
                </a:cubicBezTo>
                <a:cubicBezTo>
                  <a:pt x="3986447" y="3334087"/>
                  <a:pt x="4016647" y="3368063"/>
                  <a:pt x="4077048" y="3405813"/>
                </a:cubicBezTo>
                <a:cubicBezTo>
                  <a:pt x="4137450" y="3443562"/>
                  <a:pt x="4178975" y="3492638"/>
                  <a:pt x="4201626" y="3553040"/>
                </a:cubicBezTo>
                <a:cubicBezTo>
                  <a:pt x="4201626" y="3568140"/>
                  <a:pt x="4205400" y="3573802"/>
                  <a:pt x="4212949" y="3570028"/>
                </a:cubicBezTo>
                <a:cubicBezTo>
                  <a:pt x="4220500" y="3566252"/>
                  <a:pt x="4231826" y="3571914"/>
                  <a:pt x="4246926" y="3587014"/>
                </a:cubicBezTo>
                <a:lnTo>
                  <a:pt x="4258251" y="3688941"/>
                </a:lnTo>
                <a:lnTo>
                  <a:pt x="4269576" y="3688941"/>
                </a:lnTo>
                <a:cubicBezTo>
                  <a:pt x="4269576" y="3696492"/>
                  <a:pt x="4252588" y="3713480"/>
                  <a:pt x="4218612" y="3739905"/>
                </a:cubicBezTo>
                <a:cubicBezTo>
                  <a:pt x="4184638" y="3766330"/>
                  <a:pt x="4146887" y="3792755"/>
                  <a:pt x="4105362" y="3819181"/>
                </a:cubicBezTo>
                <a:cubicBezTo>
                  <a:pt x="4063837" y="3845606"/>
                  <a:pt x="4022310" y="3870143"/>
                  <a:pt x="3980785" y="3892794"/>
                </a:cubicBezTo>
                <a:cubicBezTo>
                  <a:pt x="3939259" y="3915445"/>
                  <a:pt x="3907171" y="3926768"/>
                  <a:pt x="3884521" y="3926768"/>
                </a:cubicBezTo>
                <a:cubicBezTo>
                  <a:pt x="3876972" y="3926768"/>
                  <a:pt x="3873195" y="3922994"/>
                  <a:pt x="3873195" y="3915445"/>
                </a:cubicBezTo>
                <a:cubicBezTo>
                  <a:pt x="3873195" y="3930545"/>
                  <a:pt x="3837333" y="3939982"/>
                  <a:pt x="3765608" y="3943756"/>
                </a:cubicBezTo>
                <a:cubicBezTo>
                  <a:pt x="3693881" y="3947533"/>
                  <a:pt x="3658019" y="3964519"/>
                  <a:pt x="3658019" y="3994721"/>
                </a:cubicBezTo>
                <a:cubicBezTo>
                  <a:pt x="3650468" y="3994721"/>
                  <a:pt x="3637256" y="3992832"/>
                  <a:pt x="3618380" y="3989058"/>
                </a:cubicBezTo>
                <a:cubicBezTo>
                  <a:pt x="3599505" y="3985282"/>
                  <a:pt x="3582517" y="3983395"/>
                  <a:pt x="3567417" y="3983395"/>
                </a:cubicBezTo>
                <a:cubicBezTo>
                  <a:pt x="3529667" y="3983395"/>
                  <a:pt x="3514567" y="3989058"/>
                  <a:pt x="3522118" y="4000383"/>
                </a:cubicBezTo>
                <a:cubicBezTo>
                  <a:pt x="3529667" y="4011707"/>
                  <a:pt x="3522118" y="4017370"/>
                  <a:pt x="3499467" y="4017370"/>
                </a:cubicBezTo>
                <a:cubicBezTo>
                  <a:pt x="3499467" y="4130621"/>
                  <a:pt x="3463604" y="4202348"/>
                  <a:pt x="3391878" y="4232548"/>
                </a:cubicBezTo>
                <a:cubicBezTo>
                  <a:pt x="3320153" y="4262748"/>
                  <a:pt x="3242763" y="4291061"/>
                  <a:pt x="3159713" y="4317487"/>
                </a:cubicBezTo>
                <a:cubicBezTo>
                  <a:pt x="3076663" y="4343912"/>
                  <a:pt x="2999273" y="4387325"/>
                  <a:pt x="2927548" y="4447725"/>
                </a:cubicBezTo>
                <a:cubicBezTo>
                  <a:pt x="2855821" y="4508126"/>
                  <a:pt x="2819959" y="4625153"/>
                  <a:pt x="2819959" y="4798804"/>
                </a:cubicBezTo>
                <a:cubicBezTo>
                  <a:pt x="2819959" y="4836555"/>
                  <a:pt x="2823733" y="4855431"/>
                  <a:pt x="2831284" y="4855431"/>
                </a:cubicBezTo>
                <a:cubicBezTo>
                  <a:pt x="2838833" y="4855431"/>
                  <a:pt x="2853935" y="4866757"/>
                  <a:pt x="2876584" y="4889406"/>
                </a:cubicBezTo>
                <a:cubicBezTo>
                  <a:pt x="2876584" y="4889406"/>
                  <a:pt x="2872809" y="4896957"/>
                  <a:pt x="2865259" y="4912056"/>
                </a:cubicBezTo>
                <a:cubicBezTo>
                  <a:pt x="2865259" y="4919607"/>
                  <a:pt x="2869035" y="4923382"/>
                  <a:pt x="2876584" y="4923382"/>
                </a:cubicBezTo>
                <a:cubicBezTo>
                  <a:pt x="2929435" y="4968682"/>
                  <a:pt x="2963411" y="5013983"/>
                  <a:pt x="2978511" y="5059283"/>
                </a:cubicBezTo>
                <a:cubicBezTo>
                  <a:pt x="2993610" y="5104584"/>
                  <a:pt x="3008710" y="5161209"/>
                  <a:pt x="3023812" y="5229160"/>
                </a:cubicBezTo>
                <a:cubicBezTo>
                  <a:pt x="3023812" y="5282010"/>
                  <a:pt x="3003048" y="5319761"/>
                  <a:pt x="2961522" y="5342412"/>
                </a:cubicBezTo>
                <a:cubicBezTo>
                  <a:pt x="2919997" y="5365062"/>
                  <a:pt x="2899235" y="5387712"/>
                  <a:pt x="2899235" y="5410362"/>
                </a:cubicBezTo>
                <a:cubicBezTo>
                  <a:pt x="2876584" y="5402813"/>
                  <a:pt x="2835059" y="5391488"/>
                  <a:pt x="2774657" y="5376388"/>
                </a:cubicBezTo>
                <a:cubicBezTo>
                  <a:pt x="2714258" y="5361286"/>
                  <a:pt x="2684058" y="5346186"/>
                  <a:pt x="2684058" y="5331086"/>
                </a:cubicBezTo>
                <a:cubicBezTo>
                  <a:pt x="2684058" y="5331086"/>
                  <a:pt x="2687833" y="5323537"/>
                  <a:pt x="2695382" y="5308436"/>
                </a:cubicBezTo>
                <a:cubicBezTo>
                  <a:pt x="2695382" y="5315986"/>
                  <a:pt x="2691607" y="5319761"/>
                  <a:pt x="2684058" y="5319761"/>
                </a:cubicBezTo>
                <a:cubicBezTo>
                  <a:pt x="2668956" y="5319761"/>
                  <a:pt x="2646307" y="5297110"/>
                  <a:pt x="2616106" y="5251811"/>
                </a:cubicBezTo>
                <a:lnTo>
                  <a:pt x="2570806" y="5183860"/>
                </a:lnTo>
                <a:cubicBezTo>
                  <a:pt x="2570806" y="5183860"/>
                  <a:pt x="2559481" y="5161209"/>
                  <a:pt x="2536830" y="5115910"/>
                </a:cubicBezTo>
                <a:cubicBezTo>
                  <a:pt x="2514181" y="5070608"/>
                  <a:pt x="2483979" y="5021532"/>
                  <a:pt x="2446229" y="4968682"/>
                </a:cubicBezTo>
                <a:cubicBezTo>
                  <a:pt x="2408478" y="4915831"/>
                  <a:pt x="2359404" y="4866757"/>
                  <a:pt x="2299002" y="4821455"/>
                </a:cubicBezTo>
                <a:cubicBezTo>
                  <a:pt x="2238601" y="4776155"/>
                  <a:pt x="2166876" y="4753505"/>
                  <a:pt x="2083826" y="4753505"/>
                </a:cubicBezTo>
                <a:cubicBezTo>
                  <a:pt x="2000774" y="4753505"/>
                  <a:pt x="1940374" y="4764830"/>
                  <a:pt x="1902623" y="4787479"/>
                </a:cubicBezTo>
                <a:cubicBezTo>
                  <a:pt x="1864872" y="4810130"/>
                  <a:pt x="1840334" y="4832781"/>
                  <a:pt x="1829010" y="4855431"/>
                </a:cubicBezTo>
                <a:cubicBezTo>
                  <a:pt x="1817685" y="4878080"/>
                  <a:pt x="1810134" y="4900731"/>
                  <a:pt x="1806359" y="4923382"/>
                </a:cubicBezTo>
                <a:cubicBezTo>
                  <a:pt x="1802585" y="4946033"/>
                  <a:pt x="1789371" y="4957356"/>
                  <a:pt x="1766721" y="4957356"/>
                </a:cubicBezTo>
                <a:cubicBezTo>
                  <a:pt x="1759172" y="4957356"/>
                  <a:pt x="1751621" y="4953582"/>
                  <a:pt x="1744072" y="4946033"/>
                </a:cubicBezTo>
                <a:cubicBezTo>
                  <a:pt x="1721421" y="4983781"/>
                  <a:pt x="1694996" y="5002658"/>
                  <a:pt x="1664796" y="5002658"/>
                </a:cubicBezTo>
                <a:cubicBezTo>
                  <a:pt x="1611944" y="5002658"/>
                  <a:pt x="1560981" y="4980007"/>
                  <a:pt x="1511905" y="4934707"/>
                </a:cubicBezTo>
                <a:cubicBezTo>
                  <a:pt x="1462831" y="4889406"/>
                  <a:pt x="1430743" y="4866757"/>
                  <a:pt x="1415641" y="4866757"/>
                </a:cubicBezTo>
                <a:lnTo>
                  <a:pt x="1211790" y="4866757"/>
                </a:lnTo>
                <a:cubicBezTo>
                  <a:pt x="1151388" y="4821455"/>
                  <a:pt x="1113638" y="4762942"/>
                  <a:pt x="1098538" y="4691217"/>
                </a:cubicBezTo>
                <a:cubicBezTo>
                  <a:pt x="1083438" y="4619490"/>
                  <a:pt x="1057013" y="4549652"/>
                  <a:pt x="1019262" y="4481701"/>
                </a:cubicBezTo>
                <a:cubicBezTo>
                  <a:pt x="1019262" y="4481701"/>
                  <a:pt x="1004162" y="4462827"/>
                  <a:pt x="973962" y="4425076"/>
                </a:cubicBezTo>
                <a:cubicBezTo>
                  <a:pt x="943761" y="4387325"/>
                  <a:pt x="907898" y="4342024"/>
                  <a:pt x="866373" y="4289173"/>
                </a:cubicBezTo>
                <a:cubicBezTo>
                  <a:pt x="824848" y="4236323"/>
                  <a:pt x="785209" y="4189135"/>
                  <a:pt x="747459" y="4147610"/>
                </a:cubicBezTo>
                <a:cubicBezTo>
                  <a:pt x="709708" y="4106084"/>
                  <a:pt x="690833" y="4085322"/>
                  <a:pt x="690833" y="4085322"/>
                </a:cubicBezTo>
                <a:cubicBezTo>
                  <a:pt x="630432" y="4085322"/>
                  <a:pt x="583244" y="4100422"/>
                  <a:pt x="549270" y="4130621"/>
                </a:cubicBezTo>
                <a:cubicBezTo>
                  <a:pt x="515294" y="4160821"/>
                  <a:pt x="434130" y="4202348"/>
                  <a:pt x="305780" y="4255199"/>
                </a:cubicBezTo>
                <a:cubicBezTo>
                  <a:pt x="305780" y="4232548"/>
                  <a:pt x="292566" y="4217448"/>
                  <a:pt x="266141" y="4209897"/>
                </a:cubicBezTo>
                <a:cubicBezTo>
                  <a:pt x="239716" y="4202348"/>
                  <a:pt x="226502" y="4179697"/>
                  <a:pt x="226502" y="4141947"/>
                </a:cubicBezTo>
                <a:cubicBezTo>
                  <a:pt x="226502" y="4089096"/>
                  <a:pt x="251041" y="4055120"/>
                  <a:pt x="300117" y="4040020"/>
                </a:cubicBezTo>
                <a:cubicBezTo>
                  <a:pt x="349191" y="4024920"/>
                  <a:pt x="373730" y="3990944"/>
                  <a:pt x="373730" y="3938094"/>
                </a:cubicBezTo>
                <a:cubicBezTo>
                  <a:pt x="373730" y="3809744"/>
                  <a:pt x="341642" y="3692717"/>
                  <a:pt x="277466" y="3587014"/>
                </a:cubicBezTo>
                <a:cubicBezTo>
                  <a:pt x="213290" y="3481313"/>
                  <a:pt x="181202" y="3424688"/>
                  <a:pt x="181202" y="3417137"/>
                </a:cubicBezTo>
                <a:cubicBezTo>
                  <a:pt x="181202" y="3371837"/>
                  <a:pt x="183091" y="3326536"/>
                  <a:pt x="186865" y="3281236"/>
                </a:cubicBezTo>
                <a:cubicBezTo>
                  <a:pt x="190640" y="3235936"/>
                  <a:pt x="192528" y="3194409"/>
                  <a:pt x="192528" y="3156659"/>
                </a:cubicBezTo>
                <a:cubicBezTo>
                  <a:pt x="192528" y="3050958"/>
                  <a:pt x="188753" y="2949033"/>
                  <a:pt x="181202" y="2850881"/>
                </a:cubicBezTo>
                <a:cubicBezTo>
                  <a:pt x="173652" y="2752729"/>
                  <a:pt x="166103" y="2654578"/>
                  <a:pt x="158552" y="2556426"/>
                </a:cubicBezTo>
                <a:cubicBezTo>
                  <a:pt x="173652" y="2556426"/>
                  <a:pt x="181202" y="2552652"/>
                  <a:pt x="181202" y="2545103"/>
                </a:cubicBezTo>
                <a:cubicBezTo>
                  <a:pt x="181202" y="2537552"/>
                  <a:pt x="179314" y="2531889"/>
                  <a:pt x="175540" y="2528115"/>
                </a:cubicBezTo>
                <a:cubicBezTo>
                  <a:pt x="171765" y="2524338"/>
                  <a:pt x="169877" y="2518678"/>
                  <a:pt x="169877" y="2511127"/>
                </a:cubicBezTo>
                <a:cubicBezTo>
                  <a:pt x="169877" y="2518678"/>
                  <a:pt x="181202" y="2501689"/>
                  <a:pt x="203853" y="2460164"/>
                </a:cubicBezTo>
                <a:cubicBezTo>
                  <a:pt x="226502" y="2418637"/>
                  <a:pt x="256704" y="2397875"/>
                  <a:pt x="294454" y="2397875"/>
                </a:cubicBezTo>
                <a:cubicBezTo>
                  <a:pt x="324654" y="2397875"/>
                  <a:pt x="352968" y="2371449"/>
                  <a:pt x="379393" y="2318599"/>
                </a:cubicBezTo>
                <a:cubicBezTo>
                  <a:pt x="405818" y="2265748"/>
                  <a:pt x="432243" y="2201572"/>
                  <a:pt x="458669" y="2126071"/>
                </a:cubicBezTo>
                <a:cubicBezTo>
                  <a:pt x="485094" y="2050571"/>
                  <a:pt x="513406" y="1978844"/>
                  <a:pt x="543607" y="1910894"/>
                </a:cubicBezTo>
                <a:cubicBezTo>
                  <a:pt x="573807" y="1842943"/>
                  <a:pt x="607783" y="1790093"/>
                  <a:pt x="645534" y="1752342"/>
                </a:cubicBezTo>
                <a:cubicBezTo>
                  <a:pt x="645534" y="1729692"/>
                  <a:pt x="654971" y="1712703"/>
                  <a:pt x="673845" y="1701378"/>
                </a:cubicBezTo>
                <a:cubicBezTo>
                  <a:pt x="692722" y="1690054"/>
                  <a:pt x="709708" y="1665516"/>
                  <a:pt x="724810" y="1627765"/>
                </a:cubicBezTo>
                <a:cubicBezTo>
                  <a:pt x="724810" y="1635316"/>
                  <a:pt x="730472" y="1620216"/>
                  <a:pt x="741796" y="1582465"/>
                </a:cubicBezTo>
                <a:cubicBezTo>
                  <a:pt x="753121" y="1544715"/>
                  <a:pt x="773884" y="1503190"/>
                  <a:pt x="804085" y="1457888"/>
                </a:cubicBezTo>
                <a:cubicBezTo>
                  <a:pt x="834285" y="1412588"/>
                  <a:pt x="870148" y="1369175"/>
                  <a:pt x="911673" y="1327650"/>
                </a:cubicBezTo>
                <a:cubicBezTo>
                  <a:pt x="953200" y="1286125"/>
                  <a:pt x="996611" y="1265362"/>
                  <a:pt x="1041913" y="1265362"/>
                </a:cubicBezTo>
                <a:cubicBezTo>
                  <a:pt x="1102313" y="1265362"/>
                  <a:pt x="1151388" y="1288011"/>
                  <a:pt x="1189139" y="1333313"/>
                </a:cubicBezTo>
                <a:cubicBezTo>
                  <a:pt x="1226890" y="1378612"/>
                  <a:pt x="1275966" y="1401263"/>
                  <a:pt x="1336365" y="1401263"/>
                </a:cubicBezTo>
                <a:cubicBezTo>
                  <a:pt x="1411867" y="1401263"/>
                  <a:pt x="1466605" y="1388050"/>
                  <a:pt x="1500580" y="1361624"/>
                </a:cubicBezTo>
                <a:cubicBezTo>
                  <a:pt x="1534556" y="1335199"/>
                  <a:pt x="1559093" y="1308774"/>
                  <a:pt x="1574195" y="1282348"/>
                </a:cubicBezTo>
                <a:cubicBezTo>
                  <a:pt x="1589295" y="1255923"/>
                  <a:pt x="1598732" y="1229498"/>
                  <a:pt x="1602506" y="1203073"/>
                </a:cubicBezTo>
                <a:cubicBezTo>
                  <a:pt x="1606283" y="1176647"/>
                  <a:pt x="1615720" y="1163435"/>
                  <a:pt x="1630820" y="1163435"/>
                </a:cubicBezTo>
                <a:cubicBezTo>
                  <a:pt x="1630820" y="1125685"/>
                  <a:pt x="1653470" y="1101146"/>
                  <a:pt x="1698770" y="1089822"/>
                </a:cubicBezTo>
                <a:cubicBezTo>
                  <a:pt x="1744072" y="1078497"/>
                  <a:pt x="1766721" y="1069060"/>
                  <a:pt x="1766721" y="1061509"/>
                </a:cubicBezTo>
                <a:cubicBezTo>
                  <a:pt x="1766721" y="1046409"/>
                  <a:pt x="1774271" y="1038858"/>
                  <a:pt x="1789371" y="1038858"/>
                </a:cubicBezTo>
                <a:lnTo>
                  <a:pt x="1868647" y="1038858"/>
                </a:lnTo>
                <a:cubicBezTo>
                  <a:pt x="1883747" y="1038858"/>
                  <a:pt x="1896961" y="1035084"/>
                  <a:pt x="1908286" y="1027533"/>
                </a:cubicBezTo>
                <a:cubicBezTo>
                  <a:pt x="1919611" y="1019984"/>
                  <a:pt x="1929049" y="1016207"/>
                  <a:pt x="1936598" y="1016207"/>
                </a:cubicBezTo>
                <a:close/>
                <a:moveTo>
                  <a:pt x="1200454" y="0"/>
                </a:moveTo>
                <a:cubicBezTo>
                  <a:pt x="1253305" y="0"/>
                  <a:pt x="1315592" y="18876"/>
                  <a:pt x="1387319" y="56625"/>
                </a:cubicBezTo>
                <a:cubicBezTo>
                  <a:pt x="1459044" y="94376"/>
                  <a:pt x="1494907" y="154777"/>
                  <a:pt x="1494907" y="237828"/>
                </a:cubicBezTo>
                <a:cubicBezTo>
                  <a:pt x="1494907" y="298229"/>
                  <a:pt x="1472258" y="354854"/>
                  <a:pt x="1426956" y="407705"/>
                </a:cubicBezTo>
                <a:cubicBezTo>
                  <a:pt x="1381656" y="460555"/>
                  <a:pt x="1328806" y="486980"/>
                  <a:pt x="1268405" y="486980"/>
                </a:cubicBezTo>
                <a:cubicBezTo>
                  <a:pt x="1230654" y="486980"/>
                  <a:pt x="1198566" y="479431"/>
                  <a:pt x="1172141" y="464332"/>
                </a:cubicBezTo>
                <a:cubicBezTo>
                  <a:pt x="1145715" y="449230"/>
                  <a:pt x="1117404" y="434130"/>
                  <a:pt x="1087202" y="419030"/>
                </a:cubicBezTo>
                <a:cubicBezTo>
                  <a:pt x="1072102" y="411481"/>
                  <a:pt x="1058891" y="385056"/>
                  <a:pt x="1047565" y="339754"/>
                </a:cubicBezTo>
                <a:cubicBezTo>
                  <a:pt x="1036240" y="294454"/>
                  <a:pt x="1030577" y="256704"/>
                  <a:pt x="1030577" y="226502"/>
                </a:cubicBezTo>
                <a:cubicBezTo>
                  <a:pt x="1030577" y="181202"/>
                  <a:pt x="1053228" y="137789"/>
                  <a:pt x="1098528" y="96264"/>
                </a:cubicBezTo>
                <a:cubicBezTo>
                  <a:pt x="1143829" y="54739"/>
                  <a:pt x="1177803" y="22651"/>
                  <a:pt x="12004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62025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11520" y="483203"/>
            <a:ext cx="5720960" cy="5481716"/>
          </a:xfrm>
          <a:custGeom>
            <a:avLst/>
            <a:gdLst>
              <a:gd name="connsiteX0" fmla="*/ 205558 w 4310202"/>
              <a:gd name="connsiteY0" fmla="*/ 3987692 h 4129953"/>
              <a:gd name="connsiteX1" fmla="*/ 173843 w 4310202"/>
              <a:gd name="connsiteY1" fmla="*/ 4058818 h 4129953"/>
              <a:gd name="connsiteX2" fmla="*/ 148564 w 4310202"/>
              <a:gd name="connsiteY2" fmla="*/ 4105168 h 4129953"/>
              <a:gd name="connsiteX3" fmla="*/ 142126 w 4310202"/>
              <a:gd name="connsiteY3" fmla="*/ 4129953 h 4129953"/>
              <a:gd name="connsiteX4" fmla="*/ 108169 w 4310202"/>
              <a:gd name="connsiteY4" fmla="*/ 4107900 h 4129953"/>
              <a:gd name="connsiteX5" fmla="*/ 133448 w 4310202"/>
              <a:gd name="connsiteY5" fmla="*/ 4061550 h 4129953"/>
              <a:gd name="connsiteX6" fmla="*/ 205558 w 4310202"/>
              <a:gd name="connsiteY6" fmla="*/ 3987692 h 4129953"/>
              <a:gd name="connsiteX7" fmla="*/ 312119 w 4310202"/>
              <a:gd name="connsiteY7" fmla="*/ 3883099 h 4129953"/>
              <a:gd name="connsiteX8" fmla="*/ 261571 w 4310202"/>
              <a:gd name="connsiteY8" fmla="*/ 3975793 h 4129953"/>
              <a:gd name="connsiteX9" fmla="*/ 214730 w 4310202"/>
              <a:gd name="connsiteY9" fmla="*/ 4003307 h 4129953"/>
              <a:gd name="connsiteX10" fmla="*/ 312119 w 4310202"/>
              <a:gd name="connsiteY10" fmla="*/ 3883099 h 4129953"/>
              <a:gd name="connsiteX11" fmla="*/ 4108671 w 4310202"/>
              <a:gd name="connsiteY11" fmla="*/ 2535025 h 4129953"/>
              <a:gd name="connsiteX12" fmla="*/ 4175219 w 4310202"/>
              <a:gd name="connsiteY12" fmla="*/ 2558935 h 4129953"/>
              <a:gd name="connsiteX13" fmla="*/ 4233956 w 4310202"/>
              <a:gd name="connsiteY13" fmla="*/ 2587430 h 4129953"/>
              <a:gd name="connsiteX14" fmla="*/ 4227512 w 4310202"/>
              <a:gd name="connsiteY14" fmla="*/ 2612218 h 4129953"/>
              <a:gd name="connsiteX15" fmla="*/ 4044858 w 4310202"/>
              <a:gd name="connsiteY15" fmla="*/ 2551509 h 4129953"/>
              <a:gd name="connsiteX16" fmla="*/ 4108671 w 4310202"/>
              <a:gd name="connsiteY16" fmla="*/ 2535025 h 4129953"/>
              <a:gd name="connsiteX17" fmla="*/ 2316376 w 4310202"/>
              <a:gd name="connsiteY17" fmla="*/ 2122 h 4129953"/>
              <a:gd name="connsiteX18" fmla="*/ 2338865 w 4310202"/>
              <a:gd name="connsiteY18" fmla="*/ 4659 h 4129953"/>
              <a:gd name="connsiteX19" fmla="*/ 2341975 w 4310202"/>
              <a:gd name="connsiteY19" fmla="*/ 170830 h 4129953"/>
              <a:gd name="connsiteX20" fmla="*/ 2363427 w 4310202"/>
              <a:gd name="connsiteY20" fmla="*/ 368227 h 4129953"/>
              <a:gd name="connsiteX21" fmla="*/ 2457483 w 4310202"/>
              <a:gd name="connsiteY21" fmla="*/ 438978 h 4129953"/>
              <a:gd name="connsiteX22" fmla="*/ 2533197 w 4310202"/>
              <a:gd name="connsiteY22" fmla="*/ 478503 h 4129953"/>
              <a:gd name="connsiteX23" fmla="*/ 2548319 w 4310202"/>
              <a:gd name="connsiteY23" fmla="*/ 522119 h 4129953"/>
              <a:gd name="connsiteX24" fmla="*/ 2572612 w 4310202"/>
              <a:gd name="connsiteY24" fmla="*/ 581349 h 4129953"/>
              <a:gd name="connsiteX25" fmla="*/ 2735068 w 4310202"/>
              <a:gd name="connsiteY25" fmla="*/ 643417 h 4129953"/>
              <a:gd name="connsiteX26" fmla="*/ 2916850 w 4310202"/>
              <a:gd name="connsiteY26" fmla="*/ 631138 h 4129953"/>
              <a:gd name="connsiteX27" fmla="*/ 3025267 w 4310202"/>
              <a:gd name="connsiteY27" fmla="*/ 493960 h 4129953"/>
              <a:gd name="connsiteX28" fmla="*/ 3102456 w 4310202"/>
              <a:gd name="connsiteY28" fmla="*/ 375120 h 4129953"/>
              <a:gd name="connsiteX29" fmla="*/ 3138266 w 4310202"/>
              <a:gd name="connsiteY29" fmla="*/ 364583 h 4129953"/>
              <a:gd name="connsiteX30" fmla="*/ 3174077 w 4310202"/>
              <a:gd name="connsiteY30" fmla="*/ 354047 h 4129953"/>
              <a:gd name="connsiteX31" fmla="*/ 3085371 w 4310202"/>
              <a:gd name="connsiteY31" fmla="*/ 542655 h 4129953"/>
              <a:gd name="connsiteX32" fmla="*/ 3064567 w 4310202"/>
              <a:gd name="connsiteY32" fmla="*/ 775371 h 4129953"/>
              <a:gd name="connsiteX33" fmla="*/ 3121450 w 4310202"/>
              <a:gd name="connsiteY33" fmla="*/ 836455 h 4129953"/>
              <a:gd name="connsiteX34" fmla="*/ 3193944 w 4310202"/>
              <a:gd name="connsiteY34" fmla="*/ 888370 h 4129953"/>
              <a:gd name="connsiteX35" fmla="*/ 3253664 w 4310202"/>
              <a:gd name="connsiteY35" fmla="*/ 811292 h 4129953"/>
              <a:gd name="connsiteX36" fmla="*/ 3338169 w 4310202"/>
              <a:gd name="connsiteY36" fmla="*/ 740651 h 4129953"/>
              <a:gd name="connsiteX37" fmla="*/ 3434572 w 4310202"/>
              <a:gd name="connsiteY37" fmla="*/ 726024 h 4129953"/>
              <a:gd name="connsiteX38" fmla="*/ 3408804 w 4310202"/>
              <a:gd name="connsiteY38" fmla="*/ 825159 h 4129953"/>
              <a:gd name="connsiteX39" fmla="*/ 3379330 w 4310202"/>
              <a:gd name="connsiteY39" fmla="*/ 989474 h 4129953"/>
              <a:gd name="connsiteX40" fmla="*/ 3481188 w 4310202"/>
              <a:gd name="connsiteY40" fmla="*/ 1055635 h 4129953"/>
              <a:gd name="connsiteX41" fmla="*/ 3531250 w 4310202"/>
              <a:gd name="connsiteY41" fmla="*/ 1015731 h 4129953"/>
              <a:gd name="connsiteX42" fmla="*/ 3581306 w 4310202"/>
              <a:gd name="connsiteY42" fmla="*/ 975830 h 4129953"/>
              <a:gd name="connsiteX43" fmla="*/ 3671269 w 4310202"/>
              <a:gd name="connsiteY43" fmla="*/ 985983 h 4129953"/>
              <a:gd name="connsiteX44" fmla="*/ 3672142 w 4310202"/>
              <a:gd name="connsiteY44" fmla="*/ 1058971 h 4129953"/>
              <a:gd name="connsiteX45" fmla="*/ 3618860 w 4310202"/>
              <a:gd name="connsiteY45" fmla="*/ 1111265 h 4129953"/>
              <a:gd name="connsiteX46" fmla="*/ 3579338 w 4310202"/>
              <a:gd name="connsiteY46" fmla="*/ 1186984 h 4129953"/>
              <a:gd name="connsiteX47" fmla="*/ 3630653 w 4310202"/>
              <a:gd name="connsiteY47" fmla="*/ 1345836 h 4129953"/>
              <a:gd name="connsiteX48" fmla="*/ 3722851 w 4310202"/>
              <a:gd name="connsiteY48" fmla="*/ 1449180 h 4129953"/>
              <a:gd name="connsiteX49" fmla="*/ 3795839 w 4310202"/>
              <a:gd name="connsiteY49" fmla="*/ 1448307 h 4129953"/>
              <a:gd name="connsiteX50" fmla="*/ 3864239 w 4310202"/>
              <a:gd name="connsiteY50" fmla="*/ 1439624 h 4129953"/>
              <a:gd name="connsiteX51" fmla="*/ 3939953 w 4310202"/>
              <a:gd name="connsiteY51" fmla="*/ 1479149 h 4129953"/>
              <a:gd name="connsiteX52" fmla="*/ 3919643 w 4310202"/>
              <a:gd name="connsiteY52" fmla="*/ 1659077 h 4129953"/>
              <a:gd name="connsiteX53" fmla="*/ 4039467 w 4310202"/>
              <a:gd name="connsiteY53" fmla="*/ 1630693 h 4129953"/>
              <a:gd name="connsiteX54" fmla="*/ 4137235 w 4310202"/>
              <a:gd name="connsiteY54" fmla="*/ 1636261 h 4129953"/>
              <a:gd name="connsiteX55" fmla="*/ 4117913 w 4310202"/>
              <a:gd name="connsiteY55" fmla="*/ 1710613 h 4129953"/>
              <a:gd name="connsiteX56" fmla="*/ 3977889 w 4310202"/>
              <a:gd name="connsiteY56" fmla="*/ 1740365 h 4129953"/>
              <a:gd name="connsiteX57" fmla="*/ 3831424 w 4310202"/>
              <a:gd name="connsiteY57" fmla="*/ 1794895 h 4129953"/>
              <a:gd name="connsiteX58" fmla="*/ 3867124 w 4310202"/>
              <a:gd name="connsiteY58" fmla="*/ 1962920 h 4129953"/>
              <a:gd name="connsiteX59" fmla="*/ 3893650 w 4310202"/>
              <a:gd name="connsiteY59" fmla="*/ 2115337 h 4129953"/>
              <a:gd name="connsiteX60" fmla="*/ 4138756 w 4310202"/>
              <a:gd name="connsiteY60" fmla="*/ 2139362 h 4129953"/>
              <a:gd name="connsiteX61" fmla="*/ 4296627 w 4310202"/>
              <a:gd name="connsiteY61" fmla="*/ 2193625 h 4129953"/>
              <a:gd name="connsiteX62" fmla="*/ 4270859 w 4310202"/>
              <a:gd name="connsiteY62" fmla="*/ 2292759 h 4129953"/>
              <a:gd name="connsiteX63" fmla="*/ 4134552 w 4310202"/>
              <a:gd name="connsiteY63" fmla="*/ 2257325 h 4129953"/>
              <a:gd name="connsiteX64" fmla="*/ 3998242 w 4310202"/>
              <a:gd name="connsiteY64" fmla="*/ 2221898 h 4129953"/>
              <a:gd name="connsiteX65" fmla="*/ 3899492 w 4310202"/>
              <a:gd name="connsiteY65" fmla="*/ 2321903 h 4129953"/>
              <a:gd name="connsiteX66" fmla="*/ 3893430 w 4310202"/>
              <a:gd name="connsiteY66" fmla="*/ 2472459 h 4129953"/>
              <a:gd name="connsiteX67" fmla="*/ 3961339 w 4310202"/>
              <a:gd name="connsiteY67" fmla="*/ 2516569 h 4129953"/>
              <a:gd name="connsiteX68" fmla="*/ 4044858 w 4310202"/>
              <a:gd name="connsiteY68" fmla="*/ 2551509 h 4129953"/>
              <a:gd name="connsiteX69" fmla="*/ 3939282 w 4310202"/>
              <a:gd name="connsiteY69" fmla="*/ 2550521 h 4129953"/>
              <a:gd name="connsiteX70" fmla="*/ 3962097 w 4310202"/>
              <a:gd name="connsiteY70" fmla="*/ 2768120 h 4129953"/>
              <a:gd name="connsiteX71" fmla="*/ 3910673 w 4310202"/>
              <a:gd name="connsiteY71" fmla="*/ 2787821 h 4129953"/>
              <a:gd name="connsiteX72" fmla="*/ 3859247 w 4310202"/>
              <a:gd name="connsiteY72" fmla="*/ 2807530 h 4129953"/>
              <a:gd name="connsiteX73" fmla="*/ 3849094 w 4310202"/>
              <a:gd name="connsiteY73" fmla="*/ 2897493 h 4129953"/>
              <a:gd name="connsiteX74" fmla="*/ 3805479 w 4310202"/>
              <a:gd name="connsiteY74" fmla="*/ 2912614 h 4129953"/>
              <a:gd name="connsiteX75" fmla="*/ 3746248 w 4310202"/>
              <a:gd name="connsiteY75" fmla="*/ 2936907 h 4129953"/>
              <a:gd name="connsiteX76" fmla="*/ 3709940 w 4310202"/>
              <a:gd name="connsiteY76" fmla="*/ 3000227 h 4129953"/>
              <a:gd name="connsiteX77" fmla="*/ 3723208 w 4310202"/>
              <a:gd name="connsiteY77" fmla="*/ 3076432 h 4129953"/>
              <a:gd name="connsiteX78" fmla="*/ 3814044 w 4310202"/>
              <a:gd name="connsiteY78" fmla="*/ 3159573 h 4129953"/>
              <a:gd name="connsiteX79" fmla="*/ 3895710 w 4310202"/>
              <a:gd name="connsiteY79" fmla="*/ 3227104 h 4129953"/>
              <a:gd name="connsiteX80" fmla="*/ 3876383 w 4310202"/>
              <a:gd name="connsiteY80" fmla="*/ 3301459 h 4129953"/>
              <a:gd name="connsiteX81" fmla="*/ 3741929 w 4310202"/>
              <a:gd name="connsiteY81" fmla="*/ 3233434 h 4129953"/>
              <a:gd name="connsiteX82" fmla="*/ 3529411 w 4310202"/>
              <a:gd name="connsiteY82" fmla="*/ 3211270 h 4129953"/>
              <a:gd name="connsiteX83" fmla="*/ 3428313 w 4310202"/>
              <a:gd name="connsiteY83" fmla="*/ 3396653 h 4129953"/>
              <a:gd name="connsiteX84" fmla="*/ 3374045 w 4310202"/>
              <a:gd name="connsiteY84" fmla="*/ 3554528 h 4129953"/>
              <a:gd name="connsiteX85" fmla="*/ 3341458 w 4310202"/>
              <a:gd name="connsiteY85" fmla="*/ 3552666 h 4129953"/>
              <a:gd name="connsiteX86" fmla="*/ 3308868 w 4310202"/>
              <a:gd name="connsiteY86" fmla="*/ 3550813 h 4129953"/>
              <a:gd name="connsiteX87" fmla="*/ 3292763 w 4310202"/>
              <a:gd name="connsiteY87" fmla="*/ 3612770 h 4129953"/>
              <a:gd name="connsiteX88" fmla="*/ 3317054 w 4310202"/>
              <a:gd name="connsiteY88" fmla="*/ 3671996 h 4129953"/>
              <a:gd name="connsiteX89" fmla="*/ 3378520 w 4310202"/>
              <a:gd name="connsiteY89" fmla="*/ 3740894 h 4129953"/>
              <a:gd name="connsiteX90" fmla="*/ 3464771 w 4310202"/>
              <a:gd name="connsiteY90" fmla="*/ 3816229 h 4129953"/>
              <a:gd name="connsiteX91" fmla="*/ 3386709 w 4310202"/>
              <a:gd name="connsiteY91" fmla="*/ 3862082 h 4129953"/>
              <a:gd name="connsiteX92" fmla="*/ 3125609 w 4310202"/>
              <a:gd name="connsiteY92" fmla="*/ 3721453 h 4129953"/>
              <a:gd name="connsiteX93" fmla="*/ 2850640 w 4310202"/>
              <a:gd name="connsiteY93" fmla="*/ 3735973 h 4129953"/>
              <a:gd name="connsiteX94" fmla="*/ 2734417 w 4310202"/>
              <a:gd name="connsiteY94" fmla="*/ 3877735 h 4129953"/>
              <a:gd name="connsiteX95" fmla="*/ 2696259 w 4310202"/>
              <a:gd name="connsiteY95" fmla="*/ 3973649 h 4129953"/>
              <a:gd name="connsiteX96" fmla="*/ 2595760 w 4310202"/>
              <a:gd name="connsiteY96" fmla="*/ 3927686 h 4129953"/>
              <a:gd name="connsiteX97" fmla="*/ 2479648 w 4310202"/>
              <a:gd name="connsiteY97" fmla="*/ 3890887 h 4129953"/>
              <a:gd name="connsiteX98" fmla="*/ 2421784 w 4310202"/>
              <a:gd name="connsiteY98" fmla="*/ 3935381 h 4129953"/>
              <a:gd name="connsiteX99" fmla="*/ 2363918 w 4310202"/>
              <a:gd name="connsiteY99" fmla="*/ 3979870 h 4129953"/>
              <a:gd name="connsiteX100" fmla="*/ 2241362 w 4310202"/>
              <a:gd name="connsiteY100" fmla="*/ 3967858 h 4129953"/>
              <a:gd name="connsiteX101" fmla="*/ 2143592 w 4310202"/>
              <a:gd name="connsiteY101" fmla="*/ 3962285 h 4129953"/>
              <a:gd name="connsiteX102" fmla="*/ 2093533 w 4310202"/>
              <a:gd name="connsiteY102" fmla="*/ 4002194 h 4129953"/>
              <a:gd name="connsiteX103" fmla="*/ 2043476 w 4310202"/>
              <a:gd name="connsiteY103" fmla="*/ 4042095 h 4129953"/>
              <a:gd name="connsiteX104" fmla="*/ 1842480 w 4310202"/>
              <a:gd name="connsiteY104" fmla="*/ 3950161 h 4129953"/>
              <a:gd name="connsiteX105" fmla="*/ 1589185 w 4310202"/>
              <a:gd name="connsiteY105" fmla="*/ 3804947 h 4129953"/>
              <a:gd name="connsiteX106" fmla="*/ 1532686 w 4310202"/>
              <a:gd name="connsiteY106" fmla="*/ 3869636 h 4129953"/>
              <a:gd name="connsiteX107" fmla="*/ 1491797 w 4310202"/>
              <a:gd name="connsiteY107" fmla="*/ 3925155 h 4129953"/>
              <a:gd name="connsiteX108" fmla="*/ 1408277 w 4310202"/>
              <a:gd name="connsiteY108" fmla="*/ 3890215 h 4129953"/>
              <a:gd name="connsiteX109" fmla="*/ 1383984 w 4310202"/>
              <a:gd name="connsiteY109" fmla="*/ 3830984 h 4129953"/>
              <a:gd name="connsiteX110" fmla="*/ 1359693 w 4310202"/>
              <a:gd name="connsiteY110" fmla="*/ 3771758 h 4129953"/>
              <a:gd name="connsiteX111" fmla="*/ 1217434 w 4310202"/>
              <a:gd name="connsiteY111" fmla="*/ 3708318 h 4129953"/>
              <a:gd name="connsiteX112" fmla="*/ 1202313 w 4310202"/>
              <a:gd name="connsiteY112" fmla="*/ 3664702 h 4129953"/>
              <a:gd name="connsiteX113" fmla="*/ 1196361 w 4310202"/>
              <a:gd name="connsiteY113" fmla="*/ 3636697 h 4129953"/>
              <a:gd name="connsiteX114" fmla="*/ 1151875 w 4310202"/>
              <a:gd name="connsiteY114" fmla="*/ 3578835 h 4129953"/>
              <a:gd name="connsiteX115" fmla="*/ 1085330 w 4310202"/>
              <a:gd name="connsiteY115" fmla="*/ 3554920 h 4129953"/>
              <a:gd name="connsiteX116" fmla="*/ 998964 w 4310202"/>
              <a:gd name="connsiteY116" fmla="*/ 3658149 h 4129953"/>
              <a:gd name="connsiteX117" fmla="*/ 896991 w 4310202"/>
              <a:gd name="connsiteY117" fmla="*/ 3770551 h 4129953"/>
              <a:gd name="connsiteX118" fmla="*/ 822641 w 4310202"/>
              <a:gd name="connsiteY118" fmla="*/ 3751221 h 4129953"/>
              <a:gd name="connsiteX119" fmla="*/ 907639 w 4310202"/>
              <a:gd name="connsiteY119" fmla="*/ 3627793 h 4129953"/>
              <a:gd name="connsiteX120" fmla="*/ 955953 w 4310202"/>
              <a:gd name="connsiteY120" fmla="*/ 3441921 h 4129953"/>
              <a:gd name="connsiteX121" fmla="*/ 827451 w 4310202"/>
              <a:gd name="connsiteY121" fmla="*/ 3401902 h 4129953"/>
              <a:gd name="connsiteX122" fmla="*/ 708116 w 4310202"/>
              <a:gd name="connsiteY122" fmla="*/ 3377501 h 4129953"/>
              <a:gd name="connsiteX123" fmla="*/ 766476 w 4310202"/>
              <a:gd name="connsiteY123" fmla="*/ 3280224 h 4129953"/>
              <a:gd name="connsiteX124" fmla="*/ 784439 w 4310202"/>
              <a:gd name="connsiteY124" fmla="*/ 3185674 h 4129953"/>
              <a:gd name="connsiteX125" fmla="*/ 517387 w 4310202"/>
              <a:gd name="connsiteY125" fmla="*/ 3017040 h 4129953"/>
              <a:gd name="connsiteX126" fmla="*/ 239198 w 4310202"/>
              <a:gd name="connsiteY126" fmla="*/ 3043949 h 4129953"/>
              <a:gd name="connsiteX127" fmla="*/ 154693 w 4310202"/>
              <a:gd name="connsiteY127" fmla="*/ 3114590 h 4129953"/>
              <a:gd name="connsiteX128" fmla="*/ 139083 w 4310202"/>
              <a:gd name="connsiteY128" fmla="*/ 3123759 h 4129953"/>
              <a:gd name="connsiteX129" fmla="*/ 167577 w 4310202"/>
              <a:gd name="connsiteY129" fmla="*/ 3065022 h 4129953"/>
              <a:gd name="connsiteX130" fmla="*/ 258034 w 4310202"/>
              <a:gd name="connsiteY130" fmla="*/ 3022387 h 4129953"/>
              <a:gd name="connsiteX131" fmla="*/ 364101 w 4310202"/>
              <a:gd name="connsiteY131" fmla="*/ 2970583 h 4129953"/>
              <a:gd name="connsiteX132" fmla="*/ 512913 w 4310202"/>
              <a:gd name="connsiteY132" fmla="*/ 2830674 h 4129953"/>
              <a:gd name="connsiteX133" fmla="*/ 467175 w 4310202"/>
              <a:gd name="connsiteY133" fmla="*/ 2574048 h 4129953"/>
              <a:gd name="connsiteX134" fmla="*/ 354778 w 4310202"/>
              <a:gd name="connsiteY134" fmla="*/ 2472071 h 4129953"/>
              <a:gd name="connsiteX135" fmla="*/ 215248 w 4310202"/>
              <a:gd name="connsiteY135" fmla="*/ 2449035 h 4129953"/>
              <a:gd name="connsiteX136" fmla="*/ 84887 w 4310202"/>
              <a:gd name="connsiteY136" fmla="*/ 2441608 h 4129953"/>
              <a:gd name="connsiteX137" fmla="*/ 0 w 4310202"/>
              <a:gd name="connsiteY137" fmla="*/ 2386468 h 4129953"/>
              <a:gd name="connsiteX138" fmla="*/ 208423 w 4310202"/>
              <a:gd name="connsiteY138" fmla="*/ 2348041 h 4129953"/>
              <a:gd name="connsiteX139" fmla="*/ 410407 w 4310202"/>
              <a:gd name="connsiteY139" fmla="*/ 2334400 h 4129953"/>
              <a:gd name="connsiteX140" fmla="*/ 414119 w 4310202"/>
              <a:gd name="connsiteY140" fmla="*/ 2269217 h 4129953"/>
              <a:gd name="connsiteX141" fmla="*/ 363187 w 4310202"/>
              <a:gd name="connsiteY141" fmla="*/ 2236138 h 4129953"/>
              <a:gd name="connsiteX142" fmla="*/ 293911 w 4310202"/>
              <a:gd name="connsiteY142" fmla="*/ 2171828 h 4129953"/>
              <a:gd name="connsiteX143" fmla="*/ 347193 w 4310202"/>
              <a:gd name="connsiteY143" fmla="*/ 2119534 h 4129953"/>
              <a:gd name="connsiteX144" fmla="*/ 450039 w 4310202"/>
              <a:gd name="connsiteY144" fmla="*/ 2080120 h 4129953"/>
              <a:gd name="connsiteX145" fmla="*/ 462053 w 4310202"/>
              <a:gd name="connsiteY145" fmla="*/ 1957569 h 4129953"/>
              <a:gd name="connsiteX146" fmla="*/ 474064 w 4310202"/>
              <a:gd name="connsiteY146" fmla="*/ 1835014 h 4129953"/>
              <a:gd name="connsiteX147" fmla="*/ 274051 w 4310202"/>
              <a:gd name="connsiteY147" fmla="*/ 1637506 h 4129953"/>
              <a:gd name="connsiteX148" fmla="*/ 282351 w 4310202"/>
              <a:gd name="connsiteY148" fmla="*/ 1580134 h 4129953"/>
              <a:gd name="connsiteX149" fmla="*/ 299819 w 4310202"/>
              <a:gd name="connsiteY149" fmla="*/ 1538372 h 4129953"/>
              <a:gd name="connsiteX150" fmla="*/ 282840 w 4310202"/>
              <a:gd name="connsiteY150" fmla="*/ 1527349 h 4129953"/>
              <a:gd name="connsiteX151" fmla="*/ 265862 w 4310202"/>
              <a:gd name="connsiteY151" fmla="*/ 1516318 h 4129953"/>
              <a:gd name="connsiteX152" fmla="*/ 272308 w 4310202"/>
              <a:gd name="connsiteY152" fmla="*/ 1491536 h 4129953"/>
              <a:gd name="connsiteX153" fmla="*/ 400807 w 4310202"/>
              <a:gd name="connsiteY153" fmla="*/ 1531550 h 4129953"/>
              <a:gd name="connsiteX154" fmla="*/ 544925 w 4310202"/>
              <a:gd name="connsiteY154" fmla="*/ 1562397 h 4129953"/>
              <a:gd name="connsiteX155" fmla="*/ 593619 w 4310202"/>
              <a:gd name="connsiteY155" fmla="*/ 1502293 h 4129953"/>
              <a:gd name="connsiteX156" fmla="*/ 608357 w 4310202"/>
              <a:gd name="connsiteY156" fmla="*/ 1420135 h 4129953"/>
              <a:gd name="connsiteX157" fmla="*/ 560651 w 4310202"/>
              <a:gd name="connsiteY157" fmla="*/ 1374664 h 4129953"/>
              <a:gd name="connsiteX158" fmla="*/ 512937 w 4310202"/>
              <a:gd name="connsiteY158" fmla="*/ 1329190 h 4129953"/>
              <a:gd name="connsiteX159" fmla="*/ 532266 w 4310202"/>
              <a:gd name="connsiteY159" fmla="*/ 1254839 h 4129953"/>
              <a:gd name="connsiteX160" fmla="*/ 625450 w 4310202"/>
              <a:gd name="connsiteY160" fmla="*/ 1252602 h 4129953"/>
              <a:gd name="connsiteX161" fmla="*/ 736974 w 4310202"/>
              <a:gd name="connsiteY161" fmla="*/ 1281591 h 4129953"/>
              <a:gd name="connsiteX162" fmla="*/ 845388 w 4310202"/>
              <a:gd name="connsiteY162" fmla="*/ 1144408 h 4129953"/>
              <a:gd name="connsiteX163" fmla="*/ 888628 w 4310202"/>
              <a:gd name="connsiteY163" fmla="*/ 1003516 h 4129953"/>
              <a:gd name="connsiteX164" fmla="*/ 848724 w 4310202"/>
              <a:gd name="connsiteY164" fmla="*/ 953455 h 4129953"/>
              <a:gd name="connsiteX165" fmla="*/ 808820 w 4310202"/>
              <a:gd name="connsiteY165" fmla="*/ 903393 h 4129953"/>
              <a:gd name="connsiteX166" fmla="*/ 796919 w 4310202"/>
              <a:gd name="connsiteY166" fmla="*/ 847388 h 4129953"/>
              <a:gd name="connsiteX167" fmla="*/ 837318 w 4310202"/>
              <a:gd name="connsiteY167" fmla="*/ 844661 h 4129953"/>
              <a:gd name="connsiteX168" fmla="*/ 900749 w 4310202"/>
              <a:gd name="connsiteY168" fmla="*/ 702400 h 4129953"/>
              <a:gd name="connsiteX169" fmla="*/ 917348 w 4310202"/>
              <a:gd name="connsiteY169" fmla="*/ 587655 h 4129953"/>
              <a:gd name="connsiteX170" fmla="*/ 972864 w 4310202"/>
              <a:gd name="connsiteY170" fmla="*/ 628539 h 4129953"/>
              <a:gd name="connsiteX171" fmla="*/ 1068287 w 4310202"/>
              <a:gd name="connsiteY171" fmla="*/ 719490 h 4129953"/>
              <a:gd name="connsiteX172" fmla="*/ 1202739 w 4310202"/>
              <a:gd name="connsiteY172" fmla="*/ 787509 h 4129953"/>
              <a:gd name="connsiteX173" fmla="*/ 1375350 w 4310202"/>
              <a:gd name="connsiteY173" fmla="*/ 759620 h 4129953"/>
              <a:gd name="connsiteX174" fmla="*/ 1486496 w 4310202"/>
              <a:gd name="connsiteY174" fmla="*/ 662832 h 4129953"/>
              <a:gd name="connsiteX175" fmla="*/ 1493428 w 4310202"/>
              <a:gd name="connsiteY175" fmla="*/ 585259 h 4129953"/>
              <a:gd name="connsiteX176" fmla="*/ 1484753 w 4310202"/>
              <a:gd name="connsiteY176" fmla="*/ 516861 h 4129953"/>
              <a:gd name="connsiteX177" fmla="*/ 1533447 w 4310202"/>
              <a:gd name="connsiteY177" fmla="*/ 456757 h 4129953"/>
              <a:gd name="connsiteX178" fmla="*/ 1809284 w 4310202"/>
              <a:gd name="connsiteY178" fmla="*/ 515229 h 4129953"/>
              <a:gd name="connsiteX179" fmla="*/ 2225640 w 4310202"/>
              <a:gd name="connsiteY179" fmla="*/ 491161 h 4129953"/>
              <a:gd name="connsiteX180" fmla="*/ 2275812 w 4310202"/>
              <a:gd name="connsiteY180" fmla="*/ 272696 h 4129953"/>
              <a:gd name="connsiteX181" fmla="*/ 2267244 w 4310202"/>
              <a:gd name="connsiteY181" fmla="*/ 25732 h 4129953"/>
              <a:gd name="connsiteX182" fmla="*/ 2316376 w 4310202"/>
              <a:gd name="connsiteY182" fmla="*/ 2122 h 412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310202" h="4129953">
                <a:moveTo>
                  <a:pt x="205558" y="3987692"/>
                </a:moveTo>
                <a:cubicBezTo>
                  <a:pt x="196972" y="4020739"/>
                  <a:pt x="186399" y="4044449"/>
                  <a:pt x="173843" y="4058818"/>
                </a:cubicBezTo>
                <a:cubicBezTo>
                  <a:pt x="161285" y="4073196"/>
                  <a:pt x="152859" y="4088643"/>
                  <a:pt x="148564" y="4105168"/>
                </a:cubicBezTo>
                <a:cubicBezTo>
                  <a:pt x="148564" y="4105168"/>
                  <a:pt x="146416" y="4113431"/>
                  <a:pt x="142126" y="4129953"/>
                </a:cubicBezTo>
                <a:cubicBezTo>
                  <a:pt x="142126" y="4129953"/>
                  <a:pt x="130806" y="4122600"/>
                  <a:pt x="108169" y="4107900"/>
                </a:cubicBezTo>
                <a:cubicBezTo>
                  <a:pt x="95939" y="4087079"/>
                  <a:pt x="104365" y="4071632"/>
                  <a:pt x="133448" y="4061550"/>
                </a:cubicBezTo>
                <a:cubicBezTo>
                  <a:pt x="162521" y="4051474"/>
                  <a:pt x="186562" y="4026854"/>
                  <a:pt x="205558" y="3987692"/>
                </a:cubicBezTo>
                <a:close/>
                <a:moveTo>
                  <a:pt x="312119" y="3883099"/>
                </a:moveTo>
                <a:cubicBezTo>
                  <a:pt x="318234" y="3893509"/>
                  <a:pt x="301377" y="3924407"/>
                  <a:pt x="261571" y="3975793"/>
                </a:cubicBezTo>
                <a:lnTo>
                  <a:pt x="214730" y="4003307"/>
                </a:lnTo>
                <a:cubicBezTo>
                  <a:pt x="219026" y="3986782"/>
                  <a:pt x="251487" y="3946718"/>
                  <a:pt x="312119" y="3883099"/>
                </a:cubicBezTo>
                <a:close/>
                <a:moveTo>
                  <a:pt x="4108671" y="2535025"/>
                </a:moveTo>
                <a:cubicBezTo>
                  <a:pt x="4130398" y="2536262"/>
                  <a:pt x="4152580" y="2544232"/>
                  <a:pt x="4175219" y="2558935"/>
                </a:cubicBezTo>
                <a:cubicBezTo>
                  <a:pt x="4208261" y="2567524"/>
                  <a:pt x="4227841" y="2577020"/>
                  <a:pt x="4233956" y="2587430"/>
                </a:cubicBezTo>
                <a:cubicBezTo>
                  <a:pt x="4233956" y="2587430"/>
                  <a:pt x="4231808" y="2595692"/>
                  <a:pt x="4227512" y="2612218"/>
                </a:cubicBezTo>
                <a:cubicBezTo>
                  <a:pt x="4184057" y="2609739"/>
                  <a:pt x="4123172" y="2589507"/>
                  <a:pt x="4044858" y="2551509"/>
                </a:cubicBezTo>
                <a:cubicBezTo>
                  <a:pt x="4065674" y="2539282"/>
                  <a:pt x="4086945" y="2533787"/>
                  <a:pt x="4108671" y="2535025"/>
                </a:cubicBezTo>
                <a:close/>
                <a:moveTo>
                  <a:pt x="2316376" y="2122"/>
                </a:moveTo>
                <a:cubicBezTo>
                  <a:pt x="2328313" y="-1389"/>
                  <a:pt x="2335809" y="-544"/>
                  <a:pt x="2338865" y="4659"/>
                </a:cubicBezTo>
                <a:cubicBezTo>
                  <a:pt x="2369436" y="56705"/>
                  <a:pt x="2370469" y="112093"/>
                  <a:pt x="2341975" y="170830"/>
                </a:cubicBezTo>
                <a:cubicBezTo>
                  <a:pt x="2313481" y="229567"/>
                  <a:pt x="2320629" y="295365"/>
                  <a:pt x="2363427" y="368227"/>
                </a:cubicBezTo>
                <a:cubicBezTo>
                  <a:pt x="2387884" y="409863"/>
                  <a:pt x="2419233" y="433441"/>
                  <a:pt x="2457483" y="438978"/>
                </a:cubicBezTo>
                <a:cubicBezTo>
                  <a:pt x="2495730" y="444509"/>
                  <a:pt x="2520967" y="457682"/>
                  <a:pt x="2533197" y="478503"/>
                </a:cubicBezTo>
                <a:cubicBezTo>
                  <a:pt x="2539309" y="488908"/>
                  <a:pt x="2544351" y="503446"/>
                  <a:pt x="2548319" y="522119"/>
                </a:cubicBezTo>
                <a:cubicBezTo>
                  <a:pt x="2552283" y="540786"/>
                  <a:pt x="2560382" y="560529"/>
                  <a:pt x="2572612" y="581349"/>
                </a:cubicBezTo>
                <a:cubicBezTo>
                  <a:pt x="2623996" y="621164"/>
                  <a:pt x="2678148" y="641853"/>
                  <a:pt x="2735068" y="643417"/>
                </a:cubicBezTo>
                <a:cubicBezTo>
                  <a:pt x="2791984" y="644984"/>
                  <a:pt x="2852582" y="640891"/>
                  <a:pt x="2916850" y="631138"/>
                </a:cubicBezTo>
                <a:cubicBezTo>
                  <a:pt x="2968891" y="600569"/>
                  <a:pt x="3005032" y="554840"/>
                  <a:pt x="3025267" y="493960"/>
                </a:cubicBezTo>
                <a:cubicBezTo>
                  <a:pt x="3045504" y="433073"/>
                  <a:pt x="3071235" y="393458"/>
                  <a:pt x="3102456" y="375120"/>
                </a:cubicBezTo>
                <a:cubicBezTo>
                  <a:pt x="3112866" y="369005"/>
                  <a:pt x="3124804" y="365490"/>
                  <a:pt x="3138266" y="364583"/>
                </a:cubicBezTo>
                <a:cubicBezTo>
                  <a:pt x="3151734" y="363673"/>
                  <a:pt x="3163671" y="360159"/>
                  <a:pt x="3174077" y="354047"/>
                </a:cubicBezTo>
                <a:cubicBezTo>
                  <a:pt x="3183833" y="418320"/>
                  <a:pt x="3154261" y="481187"/>
                  <a:pt x="3085371" y="542655"/>
                </a:cubicBezTo>
                <a:cubicBezTo>
                  <a:pt x="3016474" y="604121"/>
                  <a:pt x="3009542" y="681694"/>
                  <a:pt x="3064567" y="775371"/>
                </a:cubicBezTo>
                <a:cubicBezTo>
                  <a:pt x="3076794" y="796187"/>
                  <a:pt x="3095756" y="816549"/>
                  <a:pt x="3121450" y="836455"/>
                </a:cubicBezTo>
                <a:cubicBezTo>
                  <a:pt x="3147140" y="856364"/>
                  <a:pt x="3171304" y="873665"/>
                  <a:pt x="3193944" y="888370"/>
                </a:cubicBezTo>
                <a:cubicBezTo>
                  <a:pt x="3208645" y="865733"/>
                  <a:pt x="3228550" y="840039"/>
                  <a:pt x="3253664" y="811292"/>
                </a:cubicBezTo>
                <a:cubicBezTo>
                  <a:pt x="3278775" y="782540"/>
                  <a:pt x="3306943" y="758993"/>
                  <a:pt x="3338169" y="740651"/>
                </a:cubicBezTo>
                <a:cubicBezTo>
                  <a:pt x="3390210" y="710083"/>
                  <a:pt x="3422345" y="705209"/>
                  <a:pt x="3434572" y="726024"/>
                </a:cubicBezTo>
                <a:cubicBezTo>
                  <a:pt x="3452914" y="757250"/>
                  <a:pt x="3444328" y="790297"/>
                  <a:pt x="3408804" y="825159"/>
                </a:cubicBezTo>
                <a:cubicBezTo>
                  <a:pt x="3373288" y="860023"/>
                  <a:pt x="3363462" y="914796"/>
                  <a:pt x="3379330" y="989474"/>
                </a:cubicBezTo>
                <a:cubicBezTo>
                  <a:pt x="3397672" y="1020700"/>
                  <a:pt x="3431621" y="1042751"/>
                  <a:pt x="3481188" y="1055635"/>
                </a:cubicBezTo>
                <a:cubicBezTo>
                  <a:pt x="3502003" y="1043408"/>
                  <a:pt x="3518692" y="1030109"/>
                  <a:pt x="3531250" y="1015731"/>
                </a:cubicBezTo>
                <a:cubicBezTo>
                  <a:pt x="3543802" y="1001357"/>
                  <a:pt x="3560491" y="988057"/>
                  <a:pt x="3581306" y="975830"/>
                </a:cubicBezTo>
                <a:cubicBezTo>
                  <a:pt x="3622942" y="951374"/>
                  <a:pt x="3652927" y="954757"/>
                  <a:pt x="3671269" y="985983"/>
                </a:cubicBezTo>
                <a:cubicBezTo>
                  <a:pt x="3689610" y="1017209"/>
                  <a:pt x="3689905" y="1041536"/>
                  <a:pt x="3672142" y="1058971"/>
                </a:cubicBezTo>
                <a:cubicBezTo>
                  <a:pt x="3654384" y="1076403"/>
                  <a:pt x="3636626" y="1093835"/>
                  <a:pt x="3618860" y="1111265"/>
                </a:cubicBezTo>
                <a:cubicBezTo>
                  <a:pt x="3601102" y="1128697"/>
                  <a:pt x="3587928" y="1153934"/>
                  <a:pt x="3579338" y="1186984"/>
                </a:cubicBezTo>
                <a:cubicBezTo>
                  <a:pt x="3570749" y="1220026"/>
                  <a:pt x="3587855" y="1272974"/>
                  <a:pt x="3630653" y="1345836"/>
                </a:cubicBezTo>
                <a:cubicBezTo>
                  <a:pt x="3667337" y="1408288"/>
                  <a:pt x="3698068" y="1442734"/>
                  <a:pt x="3722851" y="1449180"/>
                </a:cubicBezTo>
                <a:cubicBezTo>
                  <a:pt x="3747636" y="1455618"/>
                  <a:pt x="3771966" y="1455329"/>
                  <a:pt x="3795839" y="1448307"/>
                </a:cubicBezTo>
                <a:cubicBezTo>
                  <a:pt x="3819709" y="1441280"/>
                  <a:pt x="3842512" y="1438391"/>
                  <a:pt x="3864239" y="1439624"/>
                </a:cubicBezTo>
                <a:cubicBezTo>
                  <a:pt x="3885964" y="1440865"/>
                  <a:pt x="3911201" y="1454038"/>
                  <a:pt x="3939953" y="1479149"/>
                </a:cubicBezTo>
                <a:cubicBezTo>
                  <a:pt x="3904432" y="1514016"/>
                  <a:pt x="3897660" y="1573989"/>
                  <a:pt x="3919643" y="1659077"/>
                </a:cubicBezTo>
                <a:cubicBezTo>
                  <a:pt x="3958800" y="1678076"/>
                  <a:pt x="3998746" y="1668614"/>
                  <a:pt x="4039467" y="1630693"/>
                </a:cubicBezTo>
                <a:cubicBezTo>
                  <a:pt x="4080188" y="1592772"/>
                  <a:pt x="4112781" y="1594630"/>
                  <a:pt x="4137235" y="1636261"/>
                </a:cubicBezTo>
                <a:cubicBezTo>
                  <a:pt x="4155577" y="1667487"/>
                  <a:pt x="4149139" y="1692272"/>
                  <a:pt x="4117913" y="1710613"/>
                </a:cubicBezTo>
                <a:cubicBezTo>
                  <a:pt x="4070162" y="1724660"/>
                  <a:pt x="4023489" y="1734576"/>
                  <a:pt x="3977889" y="1740365"/>
                </a:cubicBezTo>
                <a:cubicBezTo>
                  <a:pt x="3932286" y="1746148"/>
                  <a:pt x="3883465" y="1764327"/>
                  <a:pt x="3831424" y="1794895"/>
                </a:cubicBezTo>
                <a:cubicBezTo>
                  <a:pt x="3841177" y="1859163"/>
                  <a:pt x="3853073" y="1915172"/>
                  <a:pt x="3867124" y="1962920"/>
                </a:cubicBezTo>
                <a:cubicBezTo>
                  <a:pt x="3881170" y="2010671"/>
                  <a:pt x="3890014" y="2061471"/>
                  <a:pt x="3893650" y="2115337"/>
                </a:cubicBezTo>
                <a:cubicBezTo>
                  <a:pt x="3982380" y="2147217"/>
                  <a:pt x="4064079" y="2155222"/>
                  <a:pt x="4138756" y="2139362"/>
                </a:cubicBezTo>
                <a:cubicBezTo>
                  <a:pt x="4213434" y="2123494"/>
                  <a:pt x="4266059" y="2141583"/>
                  <a:pt x="4296627" y="2193625"/>
                </a:cubicBezTo>
                <a:cubicBezTo>
                  <a:pt x="4321084" y="2235261"/>
                  <a:pt x="4312495" y="2268303"/>
                  <a:pt x="4270859" y="2292759"/>
                </a:cubicBezTo>
                <a:cubicBezTo>
                  <a:pt x="4218818" y="2323328"/>
                  <a:pt x="4173383" y="2311514"/>
                  <a:pt x="4134552" y="2257325"/>
                </a:cubicBezTo>
                <a:cubicBezTo>
                  <a:pt x="4095721" y="2203136"/>
                  <a:pt x="4050289" y="2191327"/>
                  <a:pt x="3998242" y="2221898"/>
                </a:cubicBezTo>
                <a:cubicBezTo>
                  <a:pt x="3967017" y="2240240"/>
                  <a:pt x="3934098" y="2273571"/>
                  <a:pt x="3899492" y="2321903"/>
                </a:cubicBezTo>
                <a:cubicBezTo>
                  <a:pt x="3864877" y="2370233"/>
                  <a:pt x="3862861" y="2420417"/>
                  <a:pt x="3893430" y="2472459"/>
                </a:cubicBezTo>
                <a:cubicBezTo>
                  <a:pt x="3905656" y="2493274"/>
                  <a:pt x="3928291" y="2507983"/>
                  <a:pt x="3961339" y="2516569"/>
                </a:cubicBezTo>
                <a:cubicBezTo>
                  <a:pt x="3994381" y="2525157"/>
                  <a:pt x="4022221" y="2536808"/>
                  <a:pt x="4044858" y="2551509"/>
                </a:cubicBezTo>
                <a:lnTo>
                  <a:pt x="3939282" y="2550521"/>
                </a:lnTo>
                <a:cubicBezTo>
                  <a:pt x="3982081" y="2623382"/>
                  <a:pt x="3989681" y="2695916"/>
                  <a:pt x="3962097" y="2768120"/>
                </a:cubicBezTo>
                <a:cubicBezTo>
                  <a:pt x="3941281" y="2780347"/>
                  <a:pt x="3924135" y="2786914"/>
                  <a:pt x="3910673" y="2787821"/>
                </a:cubicBezTo>
                <a:cubicBezTo>
                  <a:pt x="3897205" y="2788731"/>
                  <a:pt x="3880068" y="2795300"/>
                  <a:pt x="3859247" y="2807530"/>
                </a:cubicBezTo>
                <a:cubicBezTo>
                  <a:pt x="3846363" y="2857098"/>
                  <a:pt x="3842980" y="2887082"/>
                  <a:pt x="3849094" y="2897493"/>
                </a:cubicBezTo>
                <a:cubicBezTo>
                  <a:pt x="3838684" y="2903608"/>
                  <a:pt x="3824147" y="2908650"/>
                  <a:pt x="3805479" y="2912614"/>
                </a:cubicBezTo>
                <a:cubicBezTo>
                  <a:pt x="3786806" y="2916581"/>
                  <a:pt x="3767063" y="2924681"/>
                  <a:pt x="3746248" y="2936907"/>
                </a:cubicBezTo>
                <a:cubicBezTo>
                  <a:pt x="3725433" y="2949134"/>
                  <a:pt x="3713329" y="2970239"/>
                  <a:pt x="3709940" y="3000227"/>
                </a:cubicBezTo>
                <a:cubicBezTo>
                  <a:pt x="3706560" y="3030217"/>
                  <a:pt x="3710982" y="3055617"/>
                  <a:pt x="3723208" y="3076432"/>
                </a:cubicBezTo>
                <a:cubicBezTo>
                  <a:pt x="3747665" y="3118068"/>
                  <a:pt x="3777939" y="3145782"/>
                  <a:pt x="3814044" y="3159573"/>
                </a:cubicBezTo>
                <a:cubicBezTo>
                  <a:pt x="3850147" y="3173372"/>
                  <a:pt x="3877368" y="3195878"/>
                  <a:pt x="3895710" y="3227104"/>
                </a:cubicBezTo>
                <a:cubicBezTo>
                  <a:pt x="3914052" y="3258329"/>
                  <a:pt x="3907609" y="3283117"/>
                  <a:pt x="3876383" y="3301459"/>
                </a:cubicBezTo>
                <a:cubicBezTo>
                  <a:pt x="3834747" y="3325915"/>
                  <a:pt x="3789933" y="3303238"/>
                  <a:pt x="3741929" y="3233434"/>
                </a:cubicBezTo>
                <a:cubicBezTo>
                  <a:pt x="3693929" y="3163635"/>
                  <a:pt x="3623088" y="3156245"/>
                  <a:pt x="3529411" y="3211270"/>
                </a:cubicBezTo>
                <a:cubicBezTo>
                  <a:pt x="3435739" y="3266292"/>
                  <a:pt x="3402034" y="3328090"/>
                  <a:pt x="3428313" y="3396653"/>
                </a:cubicBezTo>
                <a:cubicBezTo>
                  <a:pt x="3454586" y="3465220"/>
                  <a:pt x="3436497" y="3517844"/>
                  <a:pt x="3374045" y="3554528"/>
                </a:cubicBezTo>
                <a:cubicBezTo>
                  <a:pt x="3363640" y="3560640"/>
                  <a:pt x="3352778" y="3560019"/>
                  <a:pt x="3341458" y="3552666"/>
                </a:cubicBezTo>
                <a:cubicBezTo>
                  <a:pt x="3330138" y="3545313"/>
                  <a:pt x="3319278" y="3544698"/>
                  <a:pt x="3308868" y="3550813"/>
                </a:cubicBezTo>
                <a:cubicBezTo>
                  <a:pt x="3288052" y="3563040"/>
                  <a:pt x="3282684" y="3583692"/>
                  <a:pt x="3292763" y="3612770"/>
                </a:cubicBezTo>
                <a:cubicBezTo>
                  <a:pt x="3302842" y="3641848"/>
                  <a:pt x="3310942" y="3661591"/>
                  <a:pt x="3317054" y="3671996"/>
                </a:cubicBezTo>
                <a:cubicBezTo>
                  <a:pt x="3329284" y="3692817"/>
                  <a:pt x="3349773" y="3715780"/>
                  <a:pt x="3378520" y="3740894"/>
                </a:cubicBezTo>
                <a:cubicBezTo>
                  <a:pt x="3407272" y="3766005"/>
                  <a:pt x="3436019" y="3791119"/>
                  <a:pt x="3464771" y="3816229"/>
                </a:cubicBezTo>
                <a:lnTo>
                  <a:pt x="3386709" y="3862082"/>
                </a:lnTo>
                <a:cubicBezTo>
                  <a:pt x="3337799" y="3778815"/>
                  <a:pt x="3250759" y="3731940"/>
                  <a:pt x="3125609" y="3721453"/>
                </a:cubicBezTo>
                <a:cubicBezTo>
                  <a:pt x="3000454" y="3710969"/>
                  <a:pt x="2908798" y="3715807"/>
                  <a:pt x="2850640" y="3735973"/>
                </a:cubicBezTo>
                <a:cubicBezTo>
                  <a:pt x="2767373" y="3784883"/>
                  <a:pt x="2728631" y="3832140"/>
                  <a:pt x="2734417" y="3877735"/>
                </a:cubicBezTo>
                <a:cubicBezTo>
                  <a:pt x="2740201" y="3923338"/>
                  <a:pt x="2727485" y="3955308"/>
                  <a:pt x="2696259" y="3973649"/>
                </a:cubicBezTo>
                <a:cubicBezTo>
                  <a:pt x="2665034" y="3991991"/>
                  <a:pt x="2631534" y="3976670"/>
                  <a:pt x="2595760" y="3927686"/>
                </a:cubicBezTo>
                <a:cubicBezTo>
                  <a:pt x="2559984" y="3878697"/>
                  <a:pt x="2521279" y="3866434"/>
                  <a:pt x="2479648" y="3890887"/>
                </a:cubicBezTo>
                <a:cubicBezTo>
                  <a:pt x="2458827" y="3903117"/>
                  <a:pt x="2439542" y="3917949"/>
                  <a:pt x="2421784" y="3935381"/>
                </a:cubicBezTo>
                <a:cubicBezTo>
                  <a:pt x="2404018" y="3952811"/>
                  <a:pt x="2384733" y="3967643"/>
                  <a:pt x="2363918" y="3979870"/>
                </a:cubicBezTo>
                <a:cubicBezTo>
                  <a:pt x="2326577" y="3987801"/>
                  <a:pt x="2285724" y="3983800"/>
                  <a:pt x="2241362" y="3967858"/>
                </a:cubicBezTo>
                <a:cubicBezTo>
                  <a:pt x="2197000" y="3951917"/>
                  <a:pt x="2164407" y="3950058"/>
                  <a:pt x="2143592" y="3962285"/>
                </a:cubicBezTo>
                <a:cubicBezTo>
                  <a:pt x="2122776" y="3974512"/>
                  <a:pt x="2106091" y="3987817"/>
                  <a:pt x="2093533" y="4002194"/>
                </a:cubicBezTo>
                <a:cubicBezTo>
                  <a:pt x="2080977" y="4016564"/>
                  <a:pt x="2064292" y="4029868"/>
                  <a:pt x="2043476" y="4042095"/>
                </a:cubicBezTo>
                <a:cubicBezTo>
                  <a:pt x="2001840" y="4066552"/>
                  <a:pt x="1934846" y="4035907"/>
                  <a:pt x="1842480" y="3950161"/>
                </a:cubicBezTo>
                <a:cubicBezTo>
                  <a:pt x="1750117" y="3864420"/>
                  <a:pt x="1665683" y="3816015"/>
                  <a:pt x="1589185" y="3804947"/>
                </a:cubicBezTo>
                <a:cubicBezTo>
                  <a:pt x="1557960" y="3823289"/>
                  <a:pt x="1539127" y="3844856"/>
                  <a:pt x="1532686" y="3869636"/>
                </a:cubicBezTo>
                <a:cubicBezTo>
                  <a:pt x="1526243" y="3894424"/>
                  <a:pt x="1512612" y="3912928"/>
                  <a:pt x="1491797" y="3925155"/>
                </a:cubicBezTo>
                <a:cubicBezTo>
                  <a:pt x="1460571" y="3943497"/>
                  <a:pt x="1432734" y="3931851"/>
                  <a:pt x="1408277" y="3890215"/>
                </a:cubicBezTo>
                <a:cubicBezTo>
                  <a:pt x="1396051" y="3869399"/>
                  <a:pt x="1387951" y="3849657"/>
                  <a:pt x="1383984" y="3830984"/>
                </a:cubicBezTo>
                <a:cubicBezTo>
                  <a:pt x="1380019" y="3812316"/>
                  <a:pt x="1371920" y="3792573"/>
                  <a:pt x="1359693" y="3771758"/>
                </a:cubicBezTo>
                <a:cubicBezTo>
                  <a:pt x="1277080" y="3750280"/>
                  <a:pt x="1229664" y="3729138"/>
                  <a:pt x="1217434" y="3708318"/>
                </a:cubicBezTo>
                <a:cubicBezTo>
                  <a:pt x="1205207" y="3687502"/>
                  <a:pt x="1200165" y="3672965"/>
                  <a:pt x="1202313" y="3664702"/>
                </a:cubicBezTo>
                <a:cubicBezTo>
                  <a:pt x="1204460" y="3656440"/>
                  <a:pt x="1202476" y="3647107"/>
                  <a:pt x="1196361" y="3636697"/>
                </a:cubicBezTo>
                <a:cubicBezTo>
                  <a:pt x="1190249" y="3626292"/>
                  <a:pt x="1175422" y="3607004"/>
                  <a:pt x="1151875" y="3578835"/>
                </a:cubicBezTo>
                <a:cubicBezTo>
                  <a:pt x="1128328" y="3550667"/>
                  <a:pt x="1106146" y="3542694"/>
                  <a:pt x="1085330" y="3554920"/>
                </a:cubicBezTo>
                <a:cubicBezTo>
                  <a:pt x="1043694" y="3579377"/>
                  <a:pt x="1014905" y="3613786"/>
                  <a:pt x="998964" y="3658149"/>
                </a:cubicBezTo>
                <a:cubicBezTo>
                  <a:pt x="983025" y="3702516"/>
                  <a:pt x="949037" y="3739980"/>
                  <a:pt x="896991" y="3770551"/>
                </a:cubicBezTo>
                <a:cubicBezTo>
                  <a:pt x="865770" y="3788890"/>
                  <a:pt x="840982" y="3782447"/>
                  <a:pt x="822641" y="3751221"/>
                </a:cubicBezTo>
                <a:cubicBezTo>
                  <a:pt x="804299" y="3719996"/>
                  <a:pt x="832630" y="3678854"/>
                  <a:pt x="907639" y="3627793"/>
                </a:cubicBezTo>
                <a:cubicBezTo>
                  <a:pt x="982647" y="3576740"/>
                  <a:pt x="998748" y="3514778"/>
                  <a:pt x="955953" y="3441921"/>
                </a:cubicBezTo>
                <a:cubicBezTo>
                  <a:pt x="919269" y="3379470"/>
                  <a:pt x="876434" y="3366128"/>
                  <a:pt x="827451" y="3401902"/>
                </a:cubicBezTo>
                <a:cubicBezTo>
                  <a:pt x="778467" y="3437675"/>
                  <a:pt x="738684" y="3429542"/>
                  <a:pt x="708116" y="3377501"/>
                </a:cubicBezTo>
                <a:cubicBezTo>
                  <a:pt x="716709" y="3344456"/>
                  <a:pt x="736158" y="3312029"/>
                  <a:pt x="766476" y="3280224"/>
                </a:cubicBezTo>
                <a:cubicBezTo>
                  <a:pt x="796792" y="3248415"/>
                  <a:pt x="802781" y="3216900"/>
                  <a:pt x="784439" y="3185674"/>
                </a:cubicBezTo>
                <a:cubicBezTo>
                  <a:pt x="729414" y="3091997"/>
                  <a:pt x="640395" y="3035786"/>
                  <a:pt x="517387" y="3017040"/>
                </a:cubicBezTo>
                <a:cubicBezTo>
                  <a:pt x="394383" y="2998299"/>
                  <a:pt x="301649" y="3007266"/>
                  <a:pt x="239198" y="3043949"/>
                </a:cubicBezTo>
                <a:cubicBezTo>
                  <a:pt x="197567" y="3068403"/>
                  <a:pt x="169399" y="3091950"/>
                  <a:pt x="154693" y="3114590"/>
                </a:cubicBezTo>
                <a:lnTo>
                  <a:pt x="139083" y="3123759"/>
                </a:lnTo>
                <a:cubicBezTo>
                  <a:pt x="126853" y="3102938"/>
                  <a:pt x="136351" y="3083364"/>
                  <a:pt x="167577" y="3065022"/>
                </a:cubicBezTo>
                <a:cubicBezTo>
                  <a:pt x="188398" y="3052793"/>
                  <a:pt x="218545" y="3038581"/>
                  <a:pt x="258034" y="3022387"/>
                </a:cubicBezTo>
                <a:cubicBezTo>
                  <a:pt x="297522" y="3006193"/>
                  <a:pt x="332875" y="2988924"/>
                  <a:pt x="364101" y="2970583"/>
                </a:cubicBezTo>
                <a:cubicBezTo>
                  <a:pt x="426552" y="2933899"/>
                  <a:pt x="476156" y="2887263"/>
                  <a:pt x="512913" y="2830674"/>
                </a:cubicBezTo>
                <a:cubicBezTo>
                  <a:pt x="549670" y="2774085"/>
                  <a:pt x="534427" y="2688541"/>
                  <a:pt x="467175" y="2574048"/>
                </a:cubicBezTo>
                <a:cubicBezTo>
                  <a:pt x="436604" y="2522002"/>
                  <a:pt x="399140" y="2488013"/>
                  <a:pt x="354778" y="2472071"/>
                </a:cubicBezTo>
                <a:cubicBezTo>
                  <a:pt x="310410" y="2456133"/>
                  <a:pt x="263900" y="2448454"/>
                  <a:pt x="215248" y="2449035"/>
                </a:cubicBezTo>
                <a:cubicBezTo>
                  <a:pt x="166587" y="2449613"/>
                  <a:pt x="123135" y="2447139"/>
                  <a:pt x="84887" y="2441608"/>
                </a:cubicBezTo>
                <a:cubicBezTo>
                  <a:pt x="46637" y="2436072"/>
                  <a:pt x="18342" y="2417693"/>
                  <a:pt x="0" y="2386468"/>
                </a:cubicBezTo>
                <a:cubicBezTo>
                  <a:pt x="45930" y="2345494"/>
                  <a:pt x="115403" y="2332684"/>
                  <a:pt x="208423" y="2348041"/>
                </a:cubicBezTo>
                <a:cubicBezTo>
                  <a:pt x="301443" y="2363399"/>
                  <a:pt x="368771" y="2358857"/>
                  <a:pt x="410407" y="2334400"/>
                </a:cubicBezTo>
                <a:cubicBezTo>
                  <a:pt x="431223" y="2322173"/>
                  <a:pt x="432460" y="2300443"/>
                  <a:pt x="414119" y="2269217"/>
                </a:cubicBezTo>
                <a:cubicBezTo>
                  <a:pt x="401892" y="2248401"/>
                  <a:pt x="384909" y="2237374"/>
                  <a:pt x="363187" y="2236138"/>
                </a:cubicBezTo>
                <a:cubicBezTo>
                  <a:pt x="341462" y="2234897"/>
                  <a:pt x="318367" y="2213464"/>
                  <a:pt x="293911" y="2171828"/>
                </a:cubicBezTo>
                <a:cubicBezTo>
                  <a:pt x="298209" y="2155308"/>
                  <a:pt x="315967" y="2137876"/>
                  <a:pt x="347193" y="2119534"/>
                </a:cubicBezTo>
                <a:cubicBezTo>
                  <a:pt x="399234" y="2088966"/>
                  <a:pt x="433517" y="2075829"/>
                  <a:pt x="450039" y="2080120"/>
                </a:cubicBezTo>
                <a:cubicBezTo>
                  <a:pt x="469038" y="2040963"/>
                  <a:pt x="473039" y="2000110"/>
                  <a:pt x="462053" y="1957569"/>
                </a:cubicBezTo>
                <a:cubicBezTo>
                  <a:pt x="451064" y="1915023"/>
                  <a:pt x="455065" y="1874171"/>
                  <a:pt x="474064" y="1835014"/>
                </a:cubicBezTo>
                <a:cubicBezTo>
                  <a:pt x="431269" y="1762157"/>
                  <a:pt x="364598" y="1696317"/>
                  <a:pt x="274051" y="1637506"/>
                </a:cubicBezTo>
                <a:cubicBezTo>
                  <a:pt x="261825" y="1616691"/>
                  <a:pt x="264593" y="1597566"/>
                  <a:pt x="282351" y="1580134"/>
                </a:cubicBezTo>
                <a:cubicBezTo>
                  <a:pt x="300109" y="1562702"/>
                  <a:pt x="305934" y="1548782"/>
                  <a:pt x="299819" y="1538372"/>
                </a:cubicBezTo>
                <a:cubicBezTo>
                  <a:pt x="293704" y="1527961"/>
                  <a:pt x="288045" y="1524292"/>
                  <a:pt x="282840" y="1527349"/>
                </a:cubicBezTo>
                <a:cubicBezTo>
                  <a:pt x="277640" y="1530403"/>
                  <a:pt x="271977" y="1526728"/>
                  <a:pt x="265862" y="1516318"/>
                </a:cubicBezTo>
                <a:cubicBezTo>
                  <a:pt x="259747" y="1505908"/>
                  <a:pt x="261898" y="1497650"/>
                  <a:pt x="272308" y="1491536"/>
                </a:cubicBezTo>
                <a:cubicBezTo>
                  <a:pt x="282713" y="1485424"/>
                  <a:pt x="325545" y="1498760"/>
                  <a:pt x="400807" y="1531550"/>
                </a:cubicBezTo>
                <a:cubicBezTo>
                  <a:pt x="476069" y="1564340"/>
                  <a:pt x="524110" y="1574624"/>
                  <a:pt x="544925" y="1562397"/>
                </a:cubicBezTo>
                <a:cubicBezTo>
                  <a:pt x="555335" y="1556282"/>
                  <a:pt x="571566" y="1536250"/>
                  <a:pt x="593619" y="1502293"/>
                </a:cubicBezTo>
                <a:cubicBezTo>
                  <a:pt x="615676" y="1468341"/>
                  <a:pt x="620586" y="1440956"/>
                  <a:pt x="608357" y="1420135"/>
                </a:cubicBezTo>
                <a:cubicBezTo>
                  <a:pt x="596130" y="1399320"/>
                  <a:pt x="580225" y="1384162"/>
                  <a:pt x="560651" y="1374664"/>
                </a:cubicBezTo>
                <a:cubicBezTo>
                  <a:pt x="541068" y="1365163"/>
                  <a:pt x="525163" y="1350005"/>
                  <a:pt x="512937" y="1329190"/>
                </a:cubicBezTo>
                <a:cubicBezTo>
                  <a:pt x="515415" y="1285734"/>
                  <a:pt x="521856" y="1260954"/>
                  <a:pt x="532266" y="1254839"/>
                </a:cubicBezTo>
                <a:cubicBezTo>
                  <a:pt x="553082" y="1242613"/>
                  <a:pt x="584144" y="1241866"/>
                  <a:pt x="625450" y="1252602"/>
                </a:cubicBezTo>
                <a:cubicBezTo>
                  <a:pt x="666754" y="1263339"/>
                  <a:pt x="703932" y="1273002"/>
                  <a:pt x="736974" y="1281591"/>
                </a:cubicBezTo>
                <a:cubicBezTo>
                  <a:pt x="755973" y="1242434"/>
                  <a:pt x="792109" y="1196707"/>
                  <a:pt x="845388" y="1144408"/>
                </a:cubicBezTo>
                <a:cubicBezTo>
                  <a:pt x="898671" y="1092115"/>
                  <a:pt x="913082" y="1045147"/>
                  <a:pt x="888628" y="1003516"/>
                </a:cubicBezTo>
                <a:cubicBezTo>
                  <a:pt x="876398" y="982696"/>
                  <a:pt x="863102" y="966013"/>
                  <a:pt x="848724" y="953455"/>
                </a:cubicBezTo>
                <a:cubicBezTo>
                  <a:pt x="834350" y="940902"/>
                  <a:pt x="821050" y="924213"/>
                  <a:pt x="808820" y="903393"/>
                </a:cubicBezTo>
                <a:cubicBezTo>
                  <a:pt x="796593" y="882577"/>
                  <a:pt x="792624" y="863913"/>
                  <a:pt x="796919" y="847388"/>
                </a:cubicBezTo>
                <a:cubicBezTo>
                  <a:pt x="807330" y="841272"/>
                  <a:pt x="820792" y="840366"/>
                  <a:pt x="837318" y="844661"/>
                </a:cubicBezTo>
                <a:cubicBezTo>
                  <a:pt x="889359" y="814093"/>
                  <a:pt x="910502" y="766668"/>
                  <a:pt x="900749" y="702400"/>
                </a:cubicBezTo>
                <a:cubicBezTo>
                  <a:pt x="891001" y="638129"/>
                  <a:pt x="896533" y="599881"/>
                  <a:pt x="917348" y="587655"/>
                </a:cubicBezTo>
                <a:cubicBezTo>
                  <a:pt x="927758" y="581540"/>
                  <a:pt x="946263" y="595171"/>
                  <a:pt x="972864" y="628539"/>
                </a:cubicBezTo>
                <a:cubicBezTo>
                  <a:pt x="999469" y="661912"/>
                  <a:pt x="1031273" y="692231"/>
                  <a:pt x="1068287" y="719490"/>
                </a:cubicBezTo>
                <a:cubicBezTo>
                  <a:pt x="1105294" y="746746"/>
                  <a:pt x="1150113" y="769420"/>
                  <a:pt x="1202739" y="787509"/>
                </a:cubicBezTo>
                <a:cubicBezTo>
                  <a:pt x="1255363" y="805599"/>
                  <a:pt x="1312899" y="796303"/>
                  <a:pt x="1375350" y="759620"/>
                </a:cubicBezTo>
                <a:cubicBezTo>
                  <a:pt x="1437802" y="722936"/>
                  <a:pt x="1474850" y="690669"/>
                  <a:pt x="1486496" y="662832"/>
                </a:cubicBezTo>
                <a:cubicBezTo>
                  <a:pt x="1498147" y="634992"/>
                  <a:pt x="1500453" y="609138"/>
                  <a:pt x="1493428" y="585259"/>
                </a:cubicBezTo>
                <a:cubicBezTo>
                  <a:pt x="1486406" y="561387"/>
                  <a:pt x="1483517" y="538584"/>
                  <a:pt x="1484753" y="516861"/>
                </a:cubicBezTo>
                <a:cubicBezTo>
                  <a:pt x="1485991" y="495131"/>
                  <a:pt x="1502222" y="475099"/>
                  <a:pt x="1533447" y="456757"/>
                </a:cubicBezTo>
                <a:cubicBezTo>
                  <a:pt x="1564673" y="438416"/>
                  <a:pt x="1656618" y="457909"/>
                  <a:pt x="1809284" y="515229"/>
                </a:cubicBezTo>
                <a:cubicBezTo>
                  <a:pt x="1961951" y="572549"/>
                  <a:pt x="2100737" y="564528"/>
                  <a:pt x="2225640" y="491161"/>
                </a:cubicBezTo>
                <a:cubicBezTo>
                  <a:pt x="2267276" y="466704"/>
                  <a:pt x="2284001" y="393885"/>
                  <a:pt x="2275812" y="272696"/>
                </a:cubicBezTo>
                <a:cubicBezTo>
                  <a:pt x="2267628" y="151505"/>
                  <a:pt x="2264770" y="69185"/>
                  <a:pt x="2267244" y="25732"/>
                </a:cubicBezTo>
                <a:cubicBezTo>
                  <a:pt x="2288062" y="13504"/>
                  <a:pt x="2304439" y="5634"/>
                  <a:pt x="2316376" y="212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98375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38" name="圖片版面配置區 37"/>
          <p:cNvSpPr>
            <a:spLocks noGrp="1"/>
          </p:cNvSpPr>
          <p:nvPr>
            <p:ph type="pic" sz="quarter" idx="13"/>
          </p:nvPr>
        </p:nvSpPr>
        <p:spPr>
          <a:xfrm>
            <a:off x="1992796" y="774766"/>
            <a:ext cx="5158408" cy="5176092"/>
          </a:xfrm>
          <a:custGeom>
            <a:avLst/>
            <a:gdLst>
              <a:gd name="connsiteX0" fmla="*/ 795869 w 5158408"/>
              <a:gd name="connsiteY0" fmla="*/ 4993338 h 5176092"/>
              <a:gd name="connsiteX1" fmla="*/ 819456 w 5158408"/>
              <a:gd name="connsiteY1" fmla="*/ 4993338 h 5176092"/>
              <a:gd name="connsiteX2" fmla="*/ 778186 w 5158408"/>
              <a:gd name="connsiteY2" fmla="*/ 5111245 h 5176092"/>
              <a:gd name="connsiteX3" fmla="*/ 713338 w 5158408"/>
              <a:gd name="connsiteY3" fmla="*/ 5176092 h 5176092"/>
              <a:gd name="connsiteX4" fmla="*/ 710389 w 5158408"/>
              <a:gd name="connsiteY4" fmla="*/ 5164304 h 5176092"/>
              <a:gd name="connsiteX5" fmla="*/ 707444 w 5158408"/>
              <a:gd name="connsiteY5" fmla="*/ 5152510 h 5176092"/>
              <a:gd name="connsiteX6" fmla="*/ 725127 w 5158408"/>
              <a:gd name="connsiteY6" fmla="*/ 5102401 h 5176092"/>
              <a:gd name="connsiteX7" fmla="*/ 760498 w 5158408"/>
              <a:gd name="connsiteY7" fmla="*/ 5069979 h 5176092"/>
              <a:gd name="connsiteX8" fmla="*/ 778186 w 5158408"/>
              <a:gd name="connsiteY8" fmla="*/ 5034604 h 5176092"/>
              <a:gd name="connsiteX9" fmla="*/ 795869 w 5158408"/>
              <a:gd name="connsiteY9" fmla="*/ 4993338 h 5176092"/>
              <a:gd name="connsiteX10" fmla="*/ 4327173 w 5158408"/>
              <a:gd name="connsiteY10" fmla="*/ 4645513 h 5176092"/>
              <a:gd name="connsiteX11" fmla="*/ 4389071 w 5158408"/>
              <a:gd name="connsiteY11" fmla="*/ 4663201 h 5176092"/>
              <a:gd name="connsiteX12" fmla="*/ 4421493 w 5158408"/>
              <a:gd name="connsiteY12" fmla="*/ 4716260 h 5176092"/>
              <a:gd name="connsiteX13" fmla="*/ 4368439 w 5158408"/>
              <a:gd name="connsiteY13" fmla="*/ 4751631 h 5176092"/>
              <a:gd name="connsiteX14" fmla="*/ 4294747 w 5158408"/>
              <a:gd name="connsiteY14" fmla="*/ 4733943 h 5176092"/>
              <a:gd name="connsiteX15" fmla="*/ 4256426 w 5158408"/>
              <a:gd name="connsiteY15" fmla="*/ 4663201 h 5176092"/>
              <a:gd name="connsiteX16" fmla="*/ 4285903 w 5158408"/>
              <a:gd name="connsiteY16" fmla="*/ 4657307 h 5176092"/>
              <a:gd name="connsiteX17" fmla="*/ 4327173 w 5158408"/>
              <a:gd name="connsiteY17" fmla="*/ 4645513 h 5176092"/>
              <a:gd name="connsiteX18" fmla="*/ 736914 w 5158408"/>
              <a:gd name="connsiteY18" fmla="*/ 4492236 h 5176092"/>
              <a:gd name="connsiteX19" fmla="*/ 748708 w 5158408"/>
              <a:gd name="connsiteY19" fmla="*/ 4527607 h 5176092"/>
              <a:gd name="connsiteX20" fmla="*/ 748708 w 5158408"/>
              <a:gd name="connsiteY20" fmla="*/ 4574771 h 5176092"/>
              <a:gd name="connsiteX21" fmla="*/ 731020 w 5158408"/>
              <a:gd name="connsiteY21" fmla="*/ 4589510 h 5176092"/>
              <a:gd name="connsiteX22" fmla="*/ 719231 w 5158408"/>
              <a:gd name="connsiteY22" fmla="*/ 4598354 h 5176092"/>
              <a:gd name="connsiteX23" fmla="*/ 707443 w 5158408"/>
              <a:gd name="connsiteY23" fmla="*/ 4592454 h 5176092"/>
              <a:gd name="connsiteX24" fmla="*/ 701543 w 5158408"/>
              <a:gd name="connsiteY24" fmla="*/ 4574771 h 5176092"/>
              <a:gd name="connsiteX25" fmla="*/ 716282 w 5158408"/>
              <a:gd name="connsiteY25" fmla="*/ 4533501 h 5176092"/>
              <a:gd name="connsiteX26" fmla="*/ 736914 w 5158408"/>
              <a:gd name="connsiteY26" fmla="*/ 4492236 h 5176092"/>
              <a:gd name="connsiteX27" fmla="*/ 695649 w 5158408"/>
              <a:gd name="connsiteY27" fmla="*/ 4427388 h 5176092"/>
              <a:gd name="connsiteX28" fmla="*/ 707443 w 5158408"/>
              <a:gd name="connsiteY28" fmla="*/ 4445071 h 5176092"/>
              <a:gd name="connsiteX29" fmla="*/ 683860 w 5158408"/>
              <a:gd name="connsiteY29" fmla="*/ 4474548 h 5176092"/>
              <a:gd name="connsiteX30" fmla="*/ 654384 w 5158408"/>
              <a:gd name="connsiteY30" fmla="*/ 4521713 h 5176092"/>
              <a:gd name="connsiteX31" fmla="*/ 651434 w 5158408"/>
              <a:gd name="connsiteY31" fmla="*/ 4539400 h 5176092"/>
              <a:gd name="connsiteX32" fmla="*/ 642590 w 5158408"/>
              <a:gd name="connsiteY32" fmla="*/ 4551189 h 5176092"/>
              <a:gd name="connsiteX33" fmla="*/ 636696 w 5158408"/>
              <a:gd name="connsiteY33" fmla="*/ 4533501 h 5176092"/>
              <a:gd name="connsiteX34" fmla="*/ 657329 w 5158408"/>
              <a:gd name="connsiteY34" fmla="*/ 4477498 h 5176092"/>
              <a:gd name="connsiteX35" fmla="*/ 695649 w 5158408"/>
              <a:gd name="connsiteY35" fmla="*/ 4427388 h 5176092"/>
              <a:gd name="connsiteX36" fmla="*/ 3171686 w 5158408"/>
              <a:gd name="connsiteY36" fmla="*/ 4244634 h 5176092"/>
              <a:gd name="connsiteX37" fmla="*/ 3215901 w 5158408"/>
              <a:gd name="connsiteY37" fmla="*/ 4262317 h 5176092"/>
              <a:gd name="connsiteX38" fmla="*/ 3224745 w 5158408"/>
              <a:gd name="connsiteY38" fmla="*/ 4297688 h 5176092"/>
              <a:gd name="connsiteX39" fmla="*/ 3171686 w 5158408"/>
              <a:gd name="connsiteY39" fmla="*/ 4338959 h 5176092"/>
              <a:gd name="connsiteX40" fmla="*/ 3124521 w 5158408"/>
              <a:gd name="connsiteY40" fmla="*/ 4291794 h 5176092"/>
              <a:gd name="connsiteX41" fmla="*/ 3151053 w 5158408"/>
              <a:gd name="connsiteY41" fmla="*/ 4271161 h 5176092"/>
              <a:gd name="connsiteX42" fmla="*/ 3171686 w 5158408"/>
              <a:gd name="connsiteY42" fmla="*/ 4244634 h 5176092"/>
              <a:gd name="connsiteX43" fmla="*/ 3207057 w 5158408"/>
              <a:gd name="connsiteY43" fmla="*/ 4085458 h 5176092"/>
              <a:gd name="connsiteX44" fmla="*/ 3254221 w 5158408"/>
              <a:gd name="connsiteY44" fmla="*/ 4103146 h 5176092"/>
              <a:gd name="connsiteX45" fmla="*/ 3218850 w 5158408"/>
              <a:gd name="connsiteY45" fmla="*/ 4132622 h 5176092"/>
              <a:gd name="connsiteX46" fmla="*/ 3212956 w 5158408"/>
              <a:gd name="connsiteY46" fmla="*/ 4114934 h 5176092"/>
              <a:gd name="connsiteX47" fmla="*/ 3207057 w 5158408"/>
              <a:gd name="connsiteY47" fmla="*/ 4085458 h 5176092"/>
              <a:gd name="connsiteX48" fmla="*/ 1562266 w 5158408"/>
              <a:gd name="connsiteY48" fmla="*/ 4073669 h 5176092"/>
              <a:gd name="connsiteX49" fmla="*/ 1609426 w 5158408"/>
              <a:gd name="connsiteY49" fmla="*/ 4156204 h 5176092"/>
              <a:gd name="connsiteX50" fmla="*/ 1571105 w 5158408"/>
              <a:gd name="connsiteY50" fmla="*/ 4150305 h 5176092"/>
              <a:gd name="connsiteX51" fmla="*/ 1556371 w 5158408"/>
              <a:gd name="connsiteY51" fmla="*/ 4132622 h 5176092"/>
              <a:gd name="connsiteX52" fmla="*/ 1556371 w 5158408"/>
              <a:gd name="connsiteY52" fmla="*/ 4109040 h 5176092"/>
              <a:gd name="connsiteX53" fmla="*/ 1562266 w 5158408"/>
              <a:gd name="connsiteY53" fmla="*/ 4073669 h 5176092"/>
              <a:gd name="connsiteX54" fmla="*/ 318347 w 5158408"/>
              <a:gd name="connsiteY54" fmla="*/ 3938075 h 5176092"/>
              <a:gd name="connsiteX55" fmla="*/ 318347 w 5158408"/>
              <a:gd name="connsiteY55" fmla="*/ 3961657 h 5176092"/>
              <a:gd name="connsiteX56" fmla="*/ 244656 w 5158408"/>
              <a:gd name="connsiteY56" fmla="*/ 4005872 h 5176092"/>
              <a:gd name="connsiteX57" fmla="*/ 170965 w 5158408"/>
              <a:gd name="connsiteY57" fmla="*/ 4044192 h 5176092"/>
              <a:gd name="connsiteX58" fmla="*/ 229917 w 5158408"/>
              <a:gd name="connsiteY58" fmla="*/ 3979345 h 5176092"/>
              <a:gd name="connsiteX59" fmla="*/ 318347 w 5158408"/>
              <a:gd name="connsiteY59" fmla="*/ 3938075 h 5176092"/>
              <a:gd name="connsiteX60" fmla="*/ 613115 w 5158408"/>
              <a:gd name="connsiteY60" fmla="*/ 3873227 h 5176092"/>
              <a:gd name="connsiteX61" fmla="*/ 565955 w 5158408"/>
              <a:gd name="connsiteY61" fmla="*/ 3938075 h 5176092"/>
              <a:gd name="connsiteX62" fmla="*/ 512896 w 5158408"/>
              <a:gd name="connsiteY62" fmla="*/ 3973446 h 5176092"/>
              <a:gd name="connsiteX63" fmla="*/ 548267 w 5158408"/>
              <a:gd name="connsiteY63" fmla="*/ 3914492 h 5176092"/>
              <a:gd name="connsiteX64" fmla="*/ 613115 w 5158408"/>
              <a:gd name="connsiteY64" fmla="*/ 3873227 h 5176092"/>
              <a:gd name="connsiteX65" fmla="*/ 253501 w 5158408"/>
              <a:gd name="connsiteY65" fmla="*/ 3855539 h 5176092"/>
              <a:gd name="connsiteX66" fmla="*/ 265294 w 5158408"/>
              <a:gd name="connsiteY66" fmla="*/ 3873227 h 5176092"/>
              <a:gd name="connsiteX67" fmla="*/ 218130 w 5158408"/>
              <a:gd name="connsiteY67" fmla="*/ 3905653 h 5176092"/>
              <a:gd name="connsiteX68" fmla="*/ 170965 w 5158408"/>
              <a:gd name="connsiteY68" fmla="*/ 3938075 h 5176092"/>
              <a:gd name="connsiteX69" fmla="*/ 203391 w 5158408"/>
              <a:gd name="connsiteY69" fmla="*/ 3890915 h 5176092"/>
              <a:gd name="connsiteX70" fmla="*/ 253501 w 5158408"/>
              <a:gd name="connsiteY70" fmla="*/ 3855539 h 5176092"/>
              <a:gd name="connsiteX71" fmla="*/ 624908 w 5158408"/>
              <a:gd name="connsiteY71" fmla="*/ 3625626 h 5176092"/>
              <a:gd name="connsiteX72" fmla="*/ 568900 w 5158408"/>
              <a:gd name="connsiteY72" fmla="*/ 3687524 h 5176092"/>
              <a:gd name="connsiteX73" fmla="*/ 477525 w 5158408"/>
              <a:gd name="connsiteY73" fmla="*/ 3714055 h 5176092"/>
              <a:gd name="connsiteX74" fmla="*/ 536478 w 5158408"/>
              <a:gd name="connsiteY74" fmla="*/ 3660996 h 5176092"/>
              <a:gd name="connsiteX75" fmla="*/ 624908 w 5158408"/>
              <a:gd name="connsiteY75" fmla="*/ 3625626 h 5176092"/>
              <a:gd name="connsiteX76" fmla="*/ 241712 w 5158408"/>
              <a:gd name="connsiteY76" fmla="*/ 3566672 h 5176092"/>
              <a:gd name="connsiteX77" fmla="*/ 277083 w 5158408"/>
              <a:gd name="connsiteY77" fmla="*/ 3572567 h 5176092"/>
              <a:gd name="connsiteX78" fmla="*/ 253501 w 5158408"/>
              <a:gd name="connsiteY78" fmla="*/ 3590250 h 5176092"/>
              <a:gd name="connsiteX79" fmla="*/ 241712 w 5158408"/>
              <a:gd name="connsiteY79" fmla="*/ 3625626 h 5176092"/>
              <a:gd name="connsiteX80" fmla="*/ 224024 w 5158408"/>
              <a:gd name="connsiteY80" fmla="*/ 3619726 h 5176092"/>
              <a:gd name="connsiteX81" fmla="*/ 218130 w 5158408"/>
              <a:gd name="connsiteY81" fmla="*/ 3631520 h 5176092"/>
              <a:gd name="connsiteX82" fmla="*/ 170965 w 5158408"/>
              <a:gd name="connsiteY82" fmla="*/ 3649203 h 5176092"/>
              <a:gd name="connsiteX83" fmla="*/ 117906 w 5158408"/>
              <a:gd name="connsiteY83" fmla="*/ 3678680 h 5176092"/>
              <a:gd name="connsiteX84" fmla="*/ 97274 w 5158408"/>
              <a:gd name="connsiteY84" fmla="*/ 3672785 h 5176092"/>
              <a:gd name="connsiteX85" fmla="*/ 82540 w 5158408"/>
              <a:gd name="connsiteY85" fmla="*/ 3649203 h 5176092"/>
              <a:gd name="connsiteX86" fmla="*/ 106118 w 5158408"/>
              <a:gd name="connsiteY86" fmla="*/ 3637414 h 5176092"/>
              <a:gd name="connsiteX87" fmla="*/ 162126 w 5158408"/>
              <a:gd name="connsiteY87" fmla="*/ 3610887 h 5176092"/>
              <a:gd name="connsiteX88" fmla="*/ 218130 w 5158408"/>
              <a:gd name="connsiteY88" fmla="*/ 3584355 h 5176092"/>
              <a:gd name="connsiteX89" fmla="*/ 241712 w 5158408"/>
              <a:gd name="connsiteY89" fmla="*/ 3566672 h 5176092"/>
              <a:gd name="connsiteX90" fmla="*/ 4521716 w 5158408"/>
              <a:gd name="connsiteY90" fmla="*/ 3543090 h 5176092"/>
              <a:gd name="connsiteX91" fmla="*/ 4533505 w 5158408"/>
              <a:gd name="connsiteY91" fmla="*/ 3560773 h 5176092"/>
              <a:gd name="connsiteX92" fmla="*/ 4542349 w 5158408"/>
              <a:gd name="connsiteY92" fmla="*/ 3557828 h 5176092"/>
              <a:gd name="connsiteX93" fmla="*/ 4551193 w 5158408"/>
              <a:gd name="connsiteY93" fmla="*/ 3554879 h 5176092"/>
              <a:gd name="connsiteX94" fmla="*/ 4539399 w 5158408"/>
              <a:gd name="connsiteY94" fmla="*/ 3602043 h 5176092"/>
              <a:gd name="connsiteX95" fmla="*/ 4486345 w 5158408"/>
              <a:gd name="connsiteY95" fmla="*/ 3613832 h 5176092"/>
              <a:gd name="connsiteX96" fmla="*/ 4468657 w 5158408"/>
              <a:gd name="connsiteY96" fmla="*/ 3566672 h 5176092"/>
              <a:gd name="connsiteX97" fmla="*/ 4521716 w 5158408"/>
              <a:gd name="connsiteY97" fmla="*/ 3543090 h 5176092"/>
              <a:gd name="connsiteX98" fmla="*/ 4427392 w 5158408"/>
              <a:gd name="connsiteY98" fmla="*/ 3407496 h 5176092"/>
              <a:gd name="connsiteX99" fmla="*/ 4521716 w 5158408"/>
              <a:gd name="connsiteY99" fmla="*/ 3407496 h 5176092"/>
              <a:gd name="connsiteX100" fmla="*/ 4527610 w 5158408"/>
              <a:gd name="connsiteY100" fmla="*/ 3478243 h 5176092"/>
              <a:gd name="connsiteX101" fmla="*/ 4515817 w 5158408"/>
              <a:gd name="connsiteY101" fmla="*/ 3484137 h 5176092"/>
              <a:gd name="connsiteX102" fmla="*/ 4521716 w 5158408"/>
              <a:gd name="connsiteY102" fmla="*/ 3490031 h 5176092"/>
              <a:gd name="connsiteX103" fmla="*/ 4456868 w 5158408"/>
              <a:gd name="connsiteY103" fmla="*/ 3495926 h 5176092"/>
              <a:gd name="connsiteX104" fmla="*/ 4421493 w 5158408"/>
              <a:gd name="connsiteY104" fmla="*/ 3484137 h 5176092"/>
              <a:gd name="connsiteX105" fmla="*/ 4392016 w 5158408"/>
              <a:gd name="connsiteY105" fmla="*/ 3460555 h 5176092"/>
              <a:gd name="connsiteX106" fmla="*/ 4403810 w 5158408"/>
              <a:gd name="connsiteY106" fmla="*/ 3431078 h 5176092"/>
              <a:gd name="connsiteX107" fmla="*/ 4427392 w 5158408"/>
              <a:gd name="connsiteY107" fmla="*/ 3407496 h 5176092"/>
              <a:gd name="connsiteX108" fmla="*/ 141489 w 5158408"/>
              <a:gd name="connsiteY108" fmla="*/ 3395707 h 5176092"/>
              <a:gd name="connsiteX109" fmla="*/ 91379 w 5158408"/>
              <a:gd name="connsiteY109" fmla="*/ 3445816 h 5176092"/>
              <a:gd name="connsiteX110" fmla="*/ 11793 w 5158408"/>
              <a:gd name="connsiteY110" fmla="*/ 3478243 h 5176092"/>
              <a:gd name="connsiteX111" fmla="*/ 0 w 5158408"/>
              <a:gd name="connsiteY111" fmla="*/ 3466449 h 5176092"/>
              <a:gd name="connsiteX112" fmla="*/ 53059 w 5158408"/>
              <a:gd name="connsiteY112" fmla="*/ 3434028 h 5176092"/>
              <a:gd name="connsiteX113" fmla="*/ 141489 w 5158408"/>
              <a:gd name="connsiteY113" fmla="*/ 3395707 h 5176092"/>
              <a:gd name="connsiteX114" fmla="*/ 5093561 w 5158408"/>
              <a:gd name="connsiteY114" fmla="*/ 3354437 h 5176092"/>
              <a:gd name="connsiteX115" fmla="*/ 5152514 w 5158408"/>
              <a:gd name="connsiteY115" fmla="*/ 3366230 h 5176092"/>
              <a:gd name="connsiteX116" fmla="*/ 5158408 w 5158408"/>
              <a:gd name="connsiteY116" fmla="*/ 3383913 h 5176092"/>
              <a:gd name="connsiteX117" fmla="*/ 5146620 w 5158408"/>
              <a:gd name="connsiteY117" fmla="*/ 3419289 h 5176092"/>
              <a:gd name="connsiteX118" fmla="*/ 5105354 w 5158408"/>
              <a:gd name="connsiteY118" fmla="*/ 3425184 h 5176092"/>
              <a:gd name="connsiteX119" fmla="*/ 5064089 w 5158408"/>
              <a:gd name="connsiteY119" fmla="*/ 3389813 h 5176092"/>
              <a:gd name="connsiteX120" fmla="*/ 5078827 w 5158408"/>
              <a:gd name="connsiteY120" fmla="*/ 3372125 h 5176092"/>
              <a:gd name="connsiteX121" fmla="*/ 5093561 w 5158408"/>
              <a:gd name="connsiteY121" fmla="*/ 3354437 h 5176092"/>
              <a:gd name="connsiteX122" fmla="*/ 4869541 w 5158408"/>
              <a:gd name="connsiteY122" fmla="*/ 3283695 h 5176092"/>
              <a:gd name="connsiteX123" fmla="*/ 4916701 w 5158408"/>
              <a:gd name="connsiteY123" fmla="*/ 3295484 h 5176092"/>
              <a:gd name="connsiteX124" fmla="*/ 4940283 w 5158408"/>
              <a:gd name="connsiteY124" fmla="*/ 3342648 h 5176092"/>
              <a:gd name="connsiteX125" fmla="*/ 4904912 w 5158408"/>
              <a:gd name="connsiteY125" fmla="*/ 3372125 h 5176092"/>
              <a:gd name="connsiteX126" fmla="*/ 4875436 w 5158408"/>
              <a:gd name="connsiteY126" fmla="*/ 3339699 h 5176092"/>
              <a:gd name="connsiteX127" fmla="*/ 4869541 w 5158408"/>
              <a:gd name="connsiteY127" fmla="*/ 3283695 h 5176092"/>
              <a:gd name="connsiteX128" fmla="*/ 70747 w 5158408"/>
              <a:gd name="connsiteY128" fmla="*/ 3242430 h 5176092"/>
              <a:gd name="connsiteX129" fmla="*/ 94329 w 5158408"/>
              <a:gd name="connsiteY129" fmla="*/ 3245374 h 5176092"/>
              <a:gd name="connsiteX130" fmla="*/ 117906 w 5158408"/>
              <a:gd name="connsiteY130" fmla="*/ 3248324 h 5176092"/>
              <a:gd name="connsiteX131" fmla="*/ 35376 w 5158408"/>
              <a:gd name="connsiteY131" fmla="*/ 3271906 h 5176092"/>
              <a:gd name="connsiteX132" fmla="*/ 70747 w 5158408"/>
              <a:gd name="connsiteY132" fmla="*/ 3242430 h 5176092"/>
              <a:gd name="connsiteX133" fmla="*/ 141489 w 5158408"/>
              <a:gd name="connsiteY133" fmla="*/ 3024300 h 5176092"/>
              <a:gd name="connsiteX134" fmla="*/ 176860 w 5158408"/>
              <a:gd name="connsiteY134" fmla="*/ 3030194 h 5176092"/>
              <a:gd name="connsiteX135" fmla="*/ 194548 w 5158408"/>
              <a:gd name="connsiteY135" fmla="*/ 3047882 h 5176092"/>
              <a:gd name="connsiteX136" fmla="*/ 165071 w 5158408"/>
              <a:gd name="connsiteY136" fmla="*/ 3077359 h 5176092"/>
              <a:gd name="connsiteX137" fmla="*/ 112012 w 5158408"/>
              <a:gd name="connsiteY137" fmla="*/ 3100941 h 5176092"/>
              <a:gd name="connsiteX138" fmla="*/ 82540 w 5158408"/>
              <a:gd name="connsiteY138" fmla="*/ 3071464 h 5176092"/>
              <a:gd name="connsiteX139" fmla="*/ 106118 w 5158408"/>
              <a:gd name="connsiteY139" fmla="*/ 3036093 h 5176092"/>
              <a:gd name="connsiteX140" fmla="*/ 141489 w 5158408"/>
              <a:gd name="connsiteY140" fmla="*/ 3024300 h 5176092"/>
              <a:gd name="connsiteX141" fmla="*/ 1745021 w 5158408"/>
              <a:gd name="connsiteY141" fmla="*/ 389094 h 5176092"/>
              <a:gd name="connsiteX142" fmla="*/ 1780392 w 5158408"/>
              <a:gd name="connsiteY142" fmla="*/ 418571 h 5176092"/>
              <a:gd name="connsiteX143" fmla="*/ 1768598 w 5158408"/>
              <a:gd name="connsiteY143" fmla="*/ 436254 h 5176092"/>
              <a:gd name="connsiteX144" fmla="*/ 1745021 w 5158408"/>
              <a:gd name="connsiteY144" fmla="*/ 442153 h 5176092"/>
              <a:gd name="connsiteX145" fmla="*/ 1727333 w 5158408"/>
              <a:gd name="connsiteY145" fmla="*/ 430359 h 5176092"/>
              <a:gd name="connsiteX146" fmla="*/ 1733227 w 5158408"/>
              <a:gd name="connsiteY146" fmla="*/ 409727 h 5176092"/>
              <a:gd name="connsiteX147" fmla="*/ 1745021 w 5158408"/>
              <a:gd name="connsiteY147" fmla="*/ 389094 h 5176092"/>
              <a:gd name="connsiteX148" fmla="*/ 3861442 w 5158408"/>
              <a:gd name="connsiteY148" fmla="*/ 294770 h 5176092"/>
              <a:gd name="connsiteX149" fmla="*/ 3834910 w 5158408"/>
              <a:gd name="connsiteY149" fmla="*/ 374356 h 5176092"/>
              <a:gd name="connsiteX150" fmla="*/ 3778901 w 5158408"/>
              <a:gd name="connsiteY150" fmla="*/ 430359 h 5176092"/>
              <a:gd name="connsiteX151" fmla="*/ 3761218 w 5158408"/>
              <a:gd name="connsiteY151" fmla="*/ 418571 h 5176092"/>
              <a:gd name="connsiteX152" fmla="*/ 3743535 w 5158408"/>
              <a:gd name="connsiteY152" fmla="*/ 406777 h 5176092"/>
              <a:gd name="connsiteX153" fmla="*/ 3784800 w 5158408"/>
              <a:gd name="connsiteY153" fmla="*/ 333086 h 5176092"/>
              <a:gd name="connsiteX154" fmla="*/ 3861442 w 5158408"/>
              <a:gd name="connsiteY154" fmla="*/ 294770 h 5176092"/>
              <a:gd name="connsiteX155" fmla="*/ 3000720 w 5158408"/>
              <a:gd name="connsiteY155" fmla="*/ 112010 h 5176092"/>
              <a:gd name="connsiteX156" fmla="*/ 2988931 w 5158408"/>
              <a:gd name="connsiteY156" fmla="*/ 194546 h 5176092"/>
              <a:gd name="connsiteX157" fmla="*/ 2965349 w 5158408"/>
              <a:gd name="connsiteY157" fmla="*/ 288870 h 5176092"/>
              <a:gd name="connsiteX158" fmla="*/ 2935873 w 5158408"/>
              <a:gd name="connsiteY158" fmla="*/ 389093 h 5176092"/>
              <a:gd name="connsiteX159" fmla="*/ 2921134 w 5158408"/>
              <a:gd name="connsiteY159" fmla="*/ 459835 h 5176092"/>
              <a:gd name="connsiteX160" fmla="*/ 2906396 w 5158408"/>
              <a:gd name="connsiteY160" fmla="*/ 536477 h 5176092"/>
              <a:gd name="connsiteX161" fmla="*/ 2929978 w 5158408"/>
              <a:gd name="connsiteY161" fmla="*/ 589536 h 5176092"/>
              <a:gd name="connsiteX162" fmla="*/ 3012514 w 5158408"/>
              <a:gd name="connsiteY162" fmla="*/ 613113 h 5176092"/>
              <a:gd name="connsiteX163" fmla="*/ 3047885 w 5158408"/>
              <a:gd name="connsiteY163" fmla="*/ 560059 h 5176092"/>
              <a:gd name="connsiteX164" fmla="*/ 3089150 w 5158408"/>
              <a:gd name="connsiteY164" fmla="*/ 536477 h 5176092"/>
              <a:gd name="connsiteX165" fmla="*/ 3127471 w 5158408"/>
              <a:gd name="connsiteY165" fmla="*/ 568899 h 5176092"/>
              <a:gd name="connsiteX166" fmla="*/ 3139264 w 5158408"/>
              <a:gd name="connsiteY166" fmla="*/ 639645 h 5176092"/>
              <a:gd name="connsiteX167" fmla="*/ 3174635 w 5158408"/>
              <a:gd name="connsiteY167" fmla="*/ 710387 h 5176092"/>
              <a:gd name="connsiteX168" fmla="*/ 3289592 w 5158408"/>
              <a:gd name="connsiteY168" fmla="*/ 742813 h 5176092"/>
              <a:gd name="connsiteX169" fmla="*/ 3363284 w 5158408"/>
              <a:gd name="connsiteY169" fmla="*/ 725126 h 5176092"/>
              <a:gd name="connsiteX170" fmla="*/ 3442870 w 5158408"/>
              <a:gd name="connsiteY170" fmla="*/ 707442 h 5176092"/>
              <a:gd name="connsiteX171" fmla="*/ 3495929 w 5158408"/>
              <a:gd name="connsiteY171" fmla="*/ 742813 h 5176092"/>
              <a:gd name="connsiteX172" fmla="*/ 3531300 w 5158408"/>
              <a:gd name="connsiteY172" fmla="*/ 778184 h 5176092"/>
              <a:gd name="connsiteX173" fmla="*/ 3554882 w 5158408"/>
              <a:gd name="connsiteY173" fmla="*/ 766396 h 5176092"/>
              <a:gd name="connsiteX174" fmla="*/ 3590258 w 5158408"/>
              <a:gd name="connsiteY174" fmla="*/ 748708 h 5176092"/>
              <a:gd name="connsiteX175" fmla="*/ 3543088 w 5158408"/>
              <a:gd name="connsiteY175" fmla="*/ 810611 h 5176092"/>
              <a:gd name="connsiteX176" fmla="*/ 3495929 w 5158408"/>
              <a:gd name="connsiteY176" fmla="*/ 878403 h 5176092"/>
              <a:gd name="connsiteX177" fmla="*/ 3543088 w 5158408"/>
              <a:gd name="connsiteY177" fmla="*/ 901985 h 5176092"/>
              <a:gd name="connsiteX178" fmla="*/ 3572570 w 5158408"/>
              <a:gd name="connsiteY178" fmla="*/ 893141 h 5176092"/>
              <a:gd name="connsiteX179" fmla="*/ 3613835 w 5158408"/>
              <a:gd name="connsiteY179" fmla="*/ 884302 h 5176092"/>
              <a:gd name="connsiteX180" fmla="*/ 3646261 w 5158408"/>
              <a:gd name="connsiteY180" fmla="*/ 904935 h 5176092"/>
              <a:gd name="connsiteX181" fmla="*/ 3649206 w 5158408"/>
              <a:gd name="connsiteY181" fmla="*/ 955044 h 5176092"/>
              <a:gd name="connsiteX182" fmla="*/ 3628573 w 5158408"/>
              <a:gd name="connsiteY182" fmla="*/ 981571 h 5176092"/>
              <a:gd name="connsiteX183" fmla="*/ 3625629 w 5158408"/>
              <a:gd name="connsiteY183" fmla="*/ 1019892 h 5176092"/>
              <a:gd name="connsiteX184" fmla="*/ 3663944 w 5158408"/>
              <a:gd name="connsiteY184" fmla="*/ 1049368 h 5176092"/>
              <a:gd name="connsiteX185" fmla="*/ 3717003 w 5158408"/>
              <a:gd name="connsiteY185" fmla="*/ 1111271 h 5176092"/>
              <a:gd name="connsiteX186" fmla="*/ 3770062 w 5158408"/>
              <a:gd name="connsiteY186" fmla="*/ 1173169 h 5176092"/>
              <a:gd name="connsiteX187" fmla="*/ 3814277 w 5158408"/>
              <a:gd name="connsiteY187" fmla="*/ 1202646 h 5176092"/>
              <a:gd name="connsiteX188" fmla="*/ 3861442 w 5158408"/>
              <a:gd name="connsiteY188" fmla="*/ 1199701 h 5176092"/>
              <a:gd name="connsiteX189" fmla="*/ 3896813 w 5158408"/>
              <a:gd name="connsiteY189" fmla="*/ 1179068 h 5176092"/>
              <a:gd name="connsiteX190" fmla="*/ 3943972 w 5158408"/>
              <a:gd name="connsiteY190" fmla="*/ 1255704 h 5176092"/>
              <a:gd name="connsiteX191" fmla="*/ 3914496 w 5158408"/>
              <a:gd name="connsiteY191" fmla="*/ 1267498 h 5176092"/>
              <a:gd name="connsiteX192" fmla="*/ 3920390 w 5158408"/>
              <a:gd name="connsiteY192" fmla="*/ 1273392 h 5176092"/>
              <a:gd name="connsiteX193" fmla="*/ 3885019 w 5158408"/>
              <a:gd name="connsiteY193" fmla="*/ 1296975 h 5176092"/>
              <a:gd name="connsiteX194" fmla="*/ 3855542 w 5158408"/>
              <a:gd name="connsiteY194" fmla="*/ 1355926 h 5176092"/>
              <a:gd name="connsiteX195" fmla="*/ 3864386 w 5158408"/>
              <a:gd name="connsiteY195" fmla="*/ 1388347 h 5176092"/>
              <a:gd name="connsiteX196" fmla="*/ 3873230 w 5158408"/>
              <a:gd name="connsiteY196" fmla="*/ 1432562 h 5176092"/>
              <a:gd name="connsiteX197" fmla="*/ 3870281 w 5158408"/>
              <a:gd name="connsiteY197" fmla="*/ 1441406 h 5176092"/>
              <a:gd name="connsiteX198" fmla="*/ 3867336 w 5158408"/>
              <a:gd name="connsiteY198" fmla="*/ 1450250 h 5176092"/>
              <a:gd name="connsiteX199" fmla="*/ 3899757 w 5158408"/>
              <a:gd name="connsiteY199" fmla="*/ 1523942 h 5176092"/>
              <a:gd name="connsiteX200" fmla="*/ 3949871 w 5158408"/>
              <a:gd name="connsiteY200" fmla="*/ 1574051 h 5176092"/>
              <a:gd name="connsiteX201" fmla="*/ 3991137 w 5158408"/>
              <a:gd name="connsiteY201" fmla="*/ 1568157 h 5176092"/>
              <a:gd name="connsiteX202" fmla="*/ 4038297 w 5158408"/>
              <a:gd name="connsiteY202" fmla="*/ 1562262 h 5176092"/>
              <a:gd name="connsiteX203" fmla="*/ 4109043 w 5158408"/>
              <a:gd name="connsiteY203" fmla="*/ 1633004 h 5176092"/>
              <a:gd name="connsiteX204" fmla="*/ 4079567 w 5158408"/>
              <a:gd name="connsiteY204" fmla="*/ 1694907 h 5176092"/>
              <a:gd name="connsiteX205" fmla="*/ 4032402 w 5158408"/>
              <a:gd name="connsiteY205" fmla="*/ 1756805 h 5176092"/>
              <a:gd name="connsiteX206" fmla="*/ 4023558 w 5158408"/>
              <a:gd name="connsiteY206" fmla="*/ 1753860 h 5176092"/>
              <a:gd name="connsiteX207" fmla="*/ 4014719 w 5158408"/>
              <a:gd name="connsiteY207" fmla="*/ 1750911 h 5176092"/>
              <a:gd name="connsiteX208" fmla="*/ 3988187 w 5158408"/>
              <a:gd name="connsiteY208" fmla="*/ 1771543 h 5176092"/>
              <a:gd name="connsiteX209" fmla="*/ 3955766 w 5158408"/>
              <a:gd name="connsiteY209" fmla="*/ 1809864 h 5176092"/>
              <a:gd name="connsiteX210" fmla="*/ 4005875 w 5158408"/>
              <a:gd name="connsiteY210" fmla="*/ 1974935 h 5176092"/>
              <a:gd name="connsiteX211" fmla="*/ 4103149 w 5158408"/>
              <a:gd name="connsiteY211" fmla="*/ 2039782 h 5176092"/>
              <a:gd name="connsiteX212" fmla="*/ 4067778 w 5158408"/>
              <a:gd name="connsiteY212" fmla="*/ 2078103 h 5176092"/>
              <a:gd name="connsiteX213" fmla="*/ 4017664 w 5158408"/>
              <a:gd name="connsiteY213" fmla="*/ 2095786 h 5176092"/>
              <a:gd name="connsiteX214" fmla="*/ 3970504 w 5158408"/>
              <a:gd name="connsiteY214" fmla="*/ 2122318 h 5176092"/>
              <a:gd name="connsiteX215" fmla="*/ 3949871 w 5158408"/>
              <a:gd name="connsiteY215" fmla="*/ 2193060 h 5176092"/>
              <a:gd name="connsiteX216" fmla="*/ 3970504 w 5158408"/>
              <a:gd name="connsiteY216" fmla="*/ 2243169 h 5176092"/>
              <a:gd name="connsiteX217" fmla="*/ 4017664 w 5158408"/>
              <a:gd name="connsiteY217" fmla="*/ 2254962 h 5176092"/>
              <a:gd name="connsiteX218" fmla="*/ 4067778 w 5158408"/>
              <a:gd name="connsiteY218" fmla="*/ 2272645 h 5176092"/>
              <a:gd name="connsiteX219" fmla="*/ 4091360 w 5158408"/>
              <a:gd name="connsiteY219" fmla="*/ 2334548 h 5176092"/>
              <a:gd name="connsiteX220" fmla="*/ 4029453 w 5158408"/>
              <a:gd name="connsiteY220" fmla="*/ 2358130 h 5176092"/>
              <a:gd name="connsiteX221" fmla="*/ 3961660 w 5158408"/>
              <a:gd name="connsiteY221" fmla="*/ 2369919 h 5176092"/>
              <a:gd name="connsiteX222" fmla="*/ 3967555 w 5158408"/>
              <a:gd name="connsiteY222" fmla="*/ 2358130 h 5176092"/>
              <a:gd name="connsiteX223" fmla="*/ 3946922 w 5158408"/>
              <a:gd name="connsiteY223" fmla="*/ 2390552 h 5176092"/>
              <a:gd name="connsiteX224" fmla="*/ 3902707 w 5158408"/>
              <a:gd name="connsiteY224" fmla="*/ 2458349 h 5176092"/>
              <a:gd name="connsiteX225" fmla="*/ 3855542 w 5158408"/>
              <a:gd name="connsiteY225" fmla="*/ 2526146 h 5176092"/>
              <a:gd name="connsiteX226" fmla="*/ 3826066 w 5158408"/>
              <a:gd name="connsiteY226" fmla="*/ 2558568 h 5176092"/>
              <a:gd name="connsiteX227" fmla="*/ 3882074 w 5158408"/>
              <a:gd name="connsiteY227" fmla="*/ 2655841 h 5176092"/>
              <a:gd name="connsiteX228" fmla="*/ 3943972 w 5158408"/>
              <a:gd name="connsiteY228" fmla="*/ 2676474 h 5176092"/>
              <a:gd name="connsiteX229" fmla="*/ 3938078 w 5158408"/>
              <a:gd name="connsiteY229" fmla="*/ 2676474 h 5176092"/>
              <a:gd name="connsiteX230" fmla="*/ 3994086 w 5158408"/>
              <a:gd name="connsiteY230" fmla="*/ 2697111 h 5176092"/>
              <a:gd name="connsiteX231" fmla="*/ 4109043 w 5158408"/>
              <a:gd name="connsiteY231" fmla="*/ 2705951 h 5176092"/>
              <a:gd name="connsiteX232" fmla="*/ 4144414 w 5158408"/>
              <a:gd name="connsiteY232" fmla="*/ 2670580 h 5176092"/>
              <a:gd name="connsiteX233" fmla="*/ 4182735 w 5158408"/>
              <a:gd name="connsiteY233" fmla="*/ 2646997 h 5176092"/>
              <a:gd name="connsiteX234" fmla="*/ 4221055 w 5158408"/>
              <a:gd name="connsiteY234" fmla="*/ 2614576 h 5176092"/>
              <a:gd name="connsiteX235" fmla="*/ 4256426 w 5158408"/>
              <a:gd name="connsiteY235" fmla="*/ 2546779 h 5176092"/>
              <a:gd name="connsiteX236" fmla="*/ 4282953 w 5158408"/>
              <a:gd name="connsiteY236" fmla="*/ 2529091 h 5176092"/>
              <a:gd name="connsiteX237" fmla="*/ 4309485 w 5158408"/>
              <a:gd name="connsiteY237" fmla="*/ 2490775 h 5176092"/>
              <a:gd name="connsiteX238" fmla="*/ 4356645 w 5158408"/>
              <a:gd name="connsiteY238" fmla="*/ 2449505 h 5176092"/>
              <a:gd name="connsiteX239" fmla="*/ 4450974 w 5158408"/>
              <a:gd name="connsiteY239" fmla="*/ 2411184 h 5176092"/>
              <a:gd name="connsiteX240" fmla="*/ 4486345 w 5158408"/>
              <a:gd name="connsiteY240" fmla="*/ 2387607 h 5176092"/>
              <a:gd name="connsiteX241" fmla="*/ 4562981 w 5158408"/>
              <a:gd name="connsiteY241" fmla="*/ 2358130 h 5176092"/>
              <a:gd name="connsiteX242" fmla="*/ 4639623 w 5158408"/>
              <a:gd name="connsiteY242" fmla="*/ 2322755 h 5176092"/>
              <a:gd name="connsiteX243" fmla="*/ 4674994 w 5158408"/>
              <a:gd name="connsiteY243" fmla="*/ 2287384 h 5176092"/>
              <a:gd name="connsiteX244" fmla="*/ 4742791 w 5158408"/>
              <a:gd name="connsiteY244" fmla="*/ 2272645 h 5176092"/>
              <a:gd name="connsiteX245" fmla="*/ 4795850 w 5158408"/>
              <a:gd name="connsiteY245" fmla="*/ 2237274 h 5176092"/>
              <a:gd name="connsiteX246" fmla="*/ 4866592 w 5158408"/>
              <a:gd name="connsiteY246" fmla="*/ 2201903 h 5176092"/>
              <a:gd name="connsiteX247" fmla="*/ 4999236 w 5158408"/>
              <a:gd name="connsiteY247" fmla="*/ 2187165 h 5176092"/>
              <a:gd name="connsiteX248" fmla="*/ 5034607 w 5158408"/>
              <a:gd name="connsiteY248" fmla="*/ 2193060 h 5176092"/>
              <a:gd name="connsiteX249" fmla="*/ 5064089 w 5158408"/>
              <a:gd name="connsiteY249" fmla="*/ 2210747 h 5176092"/>
              <a:gd name="connsiteX250" fmla="*/ 5093561 w 5158408"/>
              <a:gd name="connsiteY250" fmla="*/ 2263801 h 5176092"/>
              <a:gd name="connsiteX251" fmla="*/ 5064089 w 5158408"/>
              <a:gd name="connsiteY251" fmla="*/ 2375814 h 5176092"/>
              <a:gd name="connsiteX252" fmla="*/ 4975654 w 5158408"/>
              <a:gd name="connsiteY252" fmla="*/ 2434767 h 5176092"/>
              <a:gd name="connsiteX253" fmla="*/ 4922600 w 5158408"/>
              <a:gd name="connsiteY253" fmla="*/ 2428872 h 5176092"/>
              <a:gd name="connsiteX254" fmla="*/ 4869541 w 5158408"/>
              <a:gd name="connsiteY254" fmla="*/ 2422978 h 5176092"/>
              <a:gd name="connsiteX255" fmla="*/ 4807638 w 5158408"/>
              <a:gd name="connsiteY255" fmla="*/ 2452455 h 5176092"/>
              <a:gd name="connsiteX256" fmla="*/ 4733947 w 5158408"/>
              <a:gd name="connsiteY256" fmla="*/ 2481931 h 5176092"/>
              <a:gd name="connsiteX257" fmla="*/ 4674994 w 5158408"/>
              <a:gd name="connsiteY257" fmla="*/ 2514353 h 5176092"/>
              <a:gd name="connsiteX258" fmla="*/ 4504028 w 5158408"/>
              <a:gd name="connsiteY258" fmla="*/ 2570361 h 5176092"/>
              <a:gd name="connsiteX259" fmla="*/ 4371383 w 5158408"/>
              <a:gd name="connsiteY259" fmla="*/ 2614576 h 5176092"/>
              <a:gd name="connsiteX260" fmla="*/ 4282953 w 5158408"/>
              <a:gd name="connsiteY260" fmla="*/ 2673529 h 5176092"/>
              <a:gd name="connsiteX261" fmla="*/ 4203368 w 5158408"/>
              <a:gd name="connsiteY261" fmla="*/ 2735427 h 5176092"/>
              <a:gd name="connsiteX262" fmla="*/ 4103149 w 5158408"/>
              <a:gd name="connsiteY262" fmla="*/ 2782592 h 5176092"/>
              <a:gd name="connsiteX263" fmla="*/ 4073672 w 5158408"/>
              <a:gd name="connsiteY263" fmla="*/ 2803224 h 5176092"/>
              <a:gd name="connsiteX264" fmla="*/ 4005875 w 5158408"/>
              <a:gd name="connsiteY264" fmla="*/ 2850389 h 5176092"/>
              <a:gd name="connsiteX265" fmla="*/ 3926289 w 5158408"/>
              <a:gd name="connsiteY265" fmla="*/ 2897548 h 5176092"/>
              <a:gd name="connsiteX266" fmla="*/ 3861442 w 5158408"/>
              <a:gd name="connsiteY266" fmla="*/ 2918186 h 5176092"/>
              <a:gd name="connsiteX267" fmla="*/ 3826066 w 5158408"/>
              <a:gd name="connsiteY267" fmla="*/ 2906392 h 5176092"/>
              <a:gd name="connsiteX268" fmla="*/ 3802484 w 5158408"/>
              <a:gd name="connsiteY268" fmla="*/ 2894604 h 5176092"/>
              <a:gd name="connsiteX269" fmla="*/ 3767113 w 5158408"/>
              <a:gd name="connsiteY269" fmla="*/ 2906392 h 5176092"/>
              <a:gd name="connsiteX270" fmla="*/ 3749429 w 5158408"/>
              <a:gd name="connsiteY270" fmla="*/ 2935869 h 5176092"/>
              <a:gd name="connsiteX271" fmla="*/ 3778901 w 5158408"/>
              <a:gd name="connsiteY271" fmla="*/ 2977139 h 5176092"/>
              <a:gd name="connsiteX272" fmla="*/ 3837859 w 5158408"/>
              <a:gd name="connsiteY272" fmla="*/ 2988928 h 5176092"/>
              <a:gd name="connsiteX273" fmla="*/ 3852598 w 5158408"/>
              <a:gd name="connsiteY273" fmla="*/ 3027248 h 5176092"/>
              <a:gd name="connsiteX274" fmla="*/ 3882074 w 5158408"/>
              <a:gd name="connsiteY274" fmla="*/ 3059670 h 5176092"/>
              <a:gd name="connsiteX275" fmla="*/ 4005875 w 5158408"/>
              <a:gd name="connsiteY275" fmla="*/ 3106834 h 5176092"/>
              <a:gd name="connsiteX276" fmla="*/ 4303591 w 5158408"/>
              <a:gd name="connsiteY276" fmla="*/ 3195264 h 5176092"/>
              <a:gd name="connsiteX277" fmla="*/ 4333068 w 5158408"/>
              <a:gd name="connsiteY277" fmla="*/ 3171682 h 5176092"/>
              <a:gd name="connsiteX278" fmla="*/ 4350751 w 5158408"/>
              <a:gd name="connsiteY278" fmla="*/ 3159893 h 5176092"/>
              <a:gd name="connsiteX279" fmla="*/ 4409704 w 5158408"/>
              <a:gd name="connsiteY279" fmla="*/ 3165788 h 5176092"/>
              <a:gd name="connsiteX280" fmla="*/ 4439181 w 5158408"/>
              <a:gd name="connsiteY280" fmla="*/ 3195264 h 5176092"/>
              <a:gd name="connsiteX281" fmla="*/ 4439181 w 5158408"/>
              <a:gd name="connsiteY281" fmla="*/ 3248323 h 5176092"/>
              <a:gd name="connsiteX282" fmla="*/ 4403810 w 5158408"/>
              <a:gd name="connsiteY282" fmla="*/ 3316120 h 5176092"/>
              <a:gd name="connsiteX283" fmla="*/ 4297692 w 5158408"/>
              <a:gd name="connsiteY283" fmla="*/ 3378018 h 5176092"/>
              <a:gd name="connsiteX284" fmla="*/ 4209267 w 5158408"/>
              <a:gd name="connsiteY284" fmla="*/ 3333803 h 5176092"/>
              <a:gd name="connsiteX285" fmla="*/ 4120832 w 5158408"/>
              <a:gd name="connsiteY285" fmla="*/ 3289588 h 5176092"/>
              <a:gd name="connsiteX286" fmla="*/ 4094305 w 5158408"/>
              <a:gd name="connsiteY286" fmla="*/ 3292538 h 5176092"/>
              <a:gd name="connsiteX287" fmla="*/ 4061879 w 5158408"/>
              <a:gd name="connsiteY287" fmla="*/ 3295483 h 5176092"/>
              <a:gd name="connsiteX288" fmla="*/ 4011770 w 5158408"/>
              <a:gd name="connsiteY288" fmla="*/ 3271905 h 5176092"/>
              <a:gd name="connsiteX289" fmla="*/ 3982293 w 5158408"/>
              <a:gd name="connsiteY289" fmla="*/ 3218846 h 5176092"/>
              <a:gd name="connsiteX290" fmla="*/ 3946922 w 5158408"/>
              <a:gd name="connsiteY290" fmla="*/ 3165788 h 5176092"/>
              <a:gd name="connsiteX291" fmla="*/ 3885019 w 5158408"/>
              <a:gd name="connsiteY291" fmla="*/ 3142205 h 5176092"/>
              <a:gd name="connsiteX292" fmla="*/ 3826066 w 5158408"/>
              <a:gd name="connsiteY292" fmla="*/ 3133361 h 5176092"/>
              <a:gd name="connsiteX293" fmla="*/ 3790695 w 5158408"/>
              <a:gd name="connsiteY293" fmla="*/ 3118623 h 5176092"/>
              <a:gd name="connsiteX294" fmla="*/ 3740586 w 5158408"/>
              <a:gd name="connsiteY294" fmla="*/ 3142205 h 5176092"/>
              <a:gd name="connsiteX295" fmla="*/ 3678683 w 5158408"/>
              <a:gd name="connsiteY295" fmla="*/ 3171682 h 5176092"/>
              <a:gd name="connsiteX296" fmla="*/ 3607941 w 5158408"/>
              <a:gd name="connsiteY296" fmla="*/ 3145155 h 5176092"/>
              <a:gd name="connsiteX297" fmla="*/ 3554882 w 5158408"/>
              <a:gd name="connsiteY297" fmla="*/ 3100940 h 5176092"/>
              <a:gd name="connsiteX298" fmla="*/ 3525405 w 5158408"/>
              <a:gd name="connsiteY298" fmla="*/ 3112729 h 5176092"/>
              <a:gd name="connsiteX299" fmla="*/ 3466452 w 5158408"/>
              <a:gd name="connsiteY299" fmla="*/ 3071463 h 5176092"/>
              <a:gd name="connsiteX300" fmla="*/ 3436975 w 5158408"/>
              <a:gd name="connsiteY300" fmla="*/ 3100940 h 5176092"/>
              <a:gd name="connsiteX301" fmla="*/ 3395710 w 5158408"/>
              <a:gd name="connsiteY301" fmla="*/ 3124522 h 5176092"/>
              <a:gd name="connsiteX302" fmla="*/ 3401604 w 5158408"/>
              <a:gd name="connsiteY302" fmla="*/ 3124522 h 5176092"/>
              <a:gd name="connsiteX303" fmla="*/ 3389811 w 5158408"/>
              <a:gd name="connsiteY303" fmla="*/ 3171682 h 5176092"/>
              <a:gd name="connsiteX304" fmla="*/ 3366233 w 5158408"/>
              <a:gd name="connsiteY304" fmla="*/ 3207053 h 5176092"/>
              <a:gd name="connsiteX305" fmla="*/ 3310225 w 5158408"/>
              <a:gd name="connsiteY305" fmla="*/ 3186420 h 5176092"/>
              <a:gd name="connsiteX306" fmla="*/ 3260116 w 5158408"/>
              <a:gd name="connsiteY306" fmla="*/ 3159893 h 5176092"/>
              <a:gd name="connsiteX307" fmla="*/ 3204112 w 5158408"/>
              <a:gd name="connsiteY307" fmla="*/ 3212952 h 5176092"/>
              <a:gd name="connsiteX308" fmla="*/ 3148103 w 5158408"/>
              <a:gd name="connsiteY308" fmla="*/ 3283694 h 5176092"/>
              <a:gd name="connsiteX309" fmla="*/ 3047885 w 5158408"/>
              <a:gd name="connsiteY309" fmla="*/ 3283694 h 5176092"/>
              <a:gd name="connsiteX310" fmla="*/ 3024302 w 5158408"/>
              <a:gd name="connsiteY310" fmla="*/ 3313171 h 5176092"/>
              <a:gd name="connsiteX311" fmla="*/ 2971244 w 5158408"/>
              <a:gd name="connsiteY311" fmla="*/ 3360335 h 5176092"/>
              <a:gd name="connsiteX312" fmla="*/ 2977143 w 5158408"/>
              <a:gd name="connsiteY312" fmla="*/ 3360335 h 5176092"/>
              <a:gd name="connsiteX313" fmla="*/ 2947661 w 5158408"/>
              <a:gd name="connsiteY313" fmla="*/ 3369174 h 5176092"/>
              <a:gd name="connsiteX314" fmla="*/ 2873970 w 5158408"/>
              <a:gd name="connsiteY314" fmla="*/ 3398651 h 5176092"/>
              <a:gd name="connsiteX315" fmla="*/ 2785545 w 5158408"/>
              <a:gd name="connsiteY315" fmla="*/ 3457604 h 5176092"/>
              <a:gd name="connsiteX316" fmla="*/ 2705954 w 5158408"/>
              <a:gd name="connsiteY316" fmla="*/ 3554878 h 5176092"/>
              <a:gd name="connsiteX317" fmla="*/ 2741325 w 5158408"/>
              <a:gd name="connsiteY317" fmla="*/ 3540139 h 5176092"/>
              <a:gd name="connsiteX318" fmla="*/ 2782595 w 5158408"/>
              <a:gd name="connsiteY318" fmla="*/ 3525401 h 5176092"/>
              <a:gd name="connsiteX319" fmla="*/ 2797333 w 5158408"/>
              <a:gd name="connsiteY319" fmla="*/ 3528351 h 5176092"/>
              <a:gd name="connsiteX320" fmla="*/ 2812072 w 5158408"/>
              <a:gd name="connsiteY320" fmla="*/ 3531296 h 5176092"/>
              <a:gd name="connsiteX321" fmla="*/ 2847443 w 5158408"/>
              <a:gd name="connsiteY321" fmla="*/ 3507718 h 5176092"/>
              <a:gd name="connsiteX322" fmla="*/ 2921134 w 5158408"/>
              <a:gd name="connsiteY322" fmla="*/ 3522456 h 5176092"/>
              <a:gd name="connsiteX323" fmla="*/ 2988931 w 5158408"/>
              <a:gd name="connsiteY323" fmla="*/ 3537195 h 5176092"/>
              <a:gd name="connsiteX324" fmla="*/ 3012514 w 5158408"/>
              <a:gd name="connsiteY324" fmla="*/ 3519507 h 5176092"/>
              <a:gd name="connsiteX325" fmla="*/ 3103889 w 5158408"/>
              <a:gd name="connsiteY325" fmla="*/ 3575510 h 5176092"/>
              <a:gd name="connsiteX326" fmla="*/ 3171686 w 5158408"/>
              <a:gd name="connsiteY326" fmla="*/ 3666890 h 5176092"/>
              <a:gd name="connsiteX327" fmla="*/ 3168741 w 5158408"/>
              <a:gd name="connsiteY327" fmla="*/ 3687523 h 5176092"/>
              <a:gd name="connsiteX328" fmla="*/ 3165791 w 5158408"/>
              <a:gd name="connsiteY328" fmla="*/ 3708155 h 5176092"/>
              <a:gd name="connsiteX329" fmla="*/ 3242428 w 5158408"/>
              <a:gd name="connsiteY329" fmla="*/ 3784796 h 5176092"/>
              <a:gd name="connsiteX330" fmla="*/ 3230639 w 5158408"/>
              <a:gd name="connsiteY330" fmla="*/ 3817222 h 5176092"/>
              <a:gd name="connsiteX331" fmla="*/ 3207057 w 5158408"/>
              <a:gd name="connsiteY331" fmla="*/ 3837855 h 5176092"/>
              <a:gd name="connsiteX332" fmla="*/ 3183474 w 5158408"/>
              <a:gd name="connsiteY332" fmla="*/ 3946918 h 5176092"/>
              <a:gd name="connsiteX333" fmla="*/ 3127471 w 5158408"/>
              <a:gd name="connsiteY333" fmla="*/ 4011765 h 5176092"/>
              <a:gd name="connsiteX334" fmla="*/ 3059674 w 5158408"/>
              <a:gd name="connsiteY334" fmla="*/ 4067774 h 5176092"/>
              <a:gd name="connsiteX335" fmla="*/ 3000720 w 5158408"/>
              <a:gd name="connsiteY335" fmla="*/ 4144410 h 5176092"/>
              <a:gd name="connsiteX336" fmla="*/ 2956505 w 5158408"/>
              <a:gd name="connsiteY336" fmla="*/ 4138516 h 5176092"/>
              <a:gd name="connsiteX337" fmla="*/ 2912290 w 5158408"/>
              <a:gd name="connsiteY337" fmla="*/ 4132621 h 5176092"/>
              <a:gd name="connsiteX338" fmla="*/ 2894607 w 5158408"/>
              <a:gd name="connsiteY338" fmla="*/ 4144410 h 5176092"/>
              <a:gd name="connsiteX339" fmla="*/ 2850392 w 5158408"/>
              <a:gd name="connsiteY339" fmla="*/ 4132621 h 5176092"/>
              <a:gd name="connsiteX340" fmla="*/ 2823860 w 5158408"/>
              <a:gd name="connsiteY340" fmla="*/ 4109039 h 5176092"/>
              <a:gd name="connsiteX341" fmla="*/ 2797333 w 5158408"/>
              <a:gd name="connsiteY341" fmla="*/ 4114933 h 5176092"/>
              <a:gd name="connsiteX342" fmla="*/ 2776701 w 5158408"/>
              <a:gd name="connsiteY342" fmla="*/ 4120828 h 5176092"/>
              <a:gd name="connsiteX343" fmla="*/ 2735431 w 5158408"/>
              <a:gd name="connsiteY343" fmla="*/ 4085457 h 5176092"/>
              <a:gd name="connsiteX344" fmla="*/ 2670583 w 5158408"/>
              <a:gd name="connsiteY344" fmla="*/ 4050086 h 5176092"/>
              <a:gd name="connsiteX345" fmla="*/ 2664689 w 5158408"/>
              <a:gd name="connsiteY345" fmla="*/ 4061874 h 5176092"/>
              <a:gd name="connsiteX346" fmla="*/ 2617524 w 5158408"/>
              <a:gd name="connsiteY346" fmla="*/ 3997027 h 5176092"/>
              <a:gd name="connsiteX347" fmla="*/ 2570364 w 5158408"/>
              <a:gd name="connsiteY347" fmla="*/ 3861437 h 5176092"/>
              <a:gd name="connsiteX348" fmla="*/ 2588047 w 5158408"/>
              <a:gd name="connsiteY348" fmla="*/ 3849644 h 5176092"/>
              <a:gd name="connsiteX349" fmla="*/ 2573309 w 5158408"/>
              <a:gd name="connsiteY349" fmla="*/ 3811323 h 5176092"/>
              <a:gd name="connsiteX350" fmla="*/ 2558571 w 5158408"/>
              <a:gd name="connsiteY350" fmla="*/ 3778902 h 5176092"/>
              <a:gd name="connsiteX351" fmla="*/ 2582153 w 5158408"/>
              <a:gd name="connsiteY351" fmla="*/ 3725843 h 5176092"/>
              <a:gd name="connsiteX352" fmla="*/ 2617524 w 5158408"/>
              <a:gd name="connsiteY352" fmla="*/ 3643308 h 5176092"/>
              <a:gd name="connsiteX353" fmla="*/ 2517306 w 5158408"/>
              <a:gd name="connsiteY353" fmla="*/ 3708155 h 5176092"/>
              <a:gd name="connsiteX354" fmla="*/ 2446559 w 5158408"/>
              <a:gd name="connsiteY354" fmla="*/ 3790691 h 5176092"/>
              <a:gd name="connsiteX355" fmla="*/ 2364028 w 5158408"/>
              <a:gd name="connsiteY355" fmla="*/ 3814273 h 5176092"/>
              <a:gd name="connsiteX356" fmla="*/ 2228434 w 5158408"/>
              <a:gd name="connsiteY356" fmla="*/ 3914491 h 5176092"/>
              <a:gd name="connsiteX357" fmla="*/ 2101683 w 5158408"/>
              <a:gd name="connsiteY357" fmla="*/ 4023559 h 5176092"/>
              <a:gd name="connsiteX358" fmla="*/ 2039785 w 5158408"/>
              <a:gd name="connsiteY358" fmla="*/ 4073668 h 5176092"/>
              <a:gd name="connsiteX359" fmla="*/ 2039785 w 5158408"/>
              <a:gd name="connsiteY359" fmla="*/ 4156203 h 5176092"/>
              <a:gd name="connsiteX360" fmla="*/ 2010309 w 5158408"/>
              <a:gd name="connsiteY360" fmla="*/ 4179781 h 5176092"/>
              <a:gd name="connsiteX361" fmla="*/ 1992621 w 5158408"/>
              <a:gd name="connsiteY361" fmla="*/ 4215157 h 5176092"/>
              <a:gd name="connsiteX362" fmla="*/ 1930723 w 5158408"/>
              <a:gd name="connsiteY362" fmla="*/ 4294743 h 5176092"/>
              <a:gd name="connsiteX363" fmla="*/ 1901243 w 5158408"/>
              <a:gd name="connsiteY363" fmla="*/ 4383172 h 5176092"/>
              <a:gd name="connsiteX364" fmla="*/ 1854083 w 5158408"/>
              <a:gd name="connsiteY364" fmla="*/ 4456864 h 5176092"/>
              <a:gd name="connsiteX365" fmla="*/ 1733228 w 5158408"/>
              <a:gd name="connsiteY365" fmla="*/ 4486341 h 5176092"/>
              <a:gd name="connsiteX366" fmla="*/ 1691963 w 5158408"/>
              <a:gd name="connsiteY366" fmla="*/ 4433282 h 5176092"/>
              <a:gd name="connsiteX367" fmla="*/ 1662485 w 5158408"/>
              <a:gd name="connsiteY367" fmla="*/ 4350746 h 5176092"/>
              <a:gd name="connsiteX368" fmla="*/ 1671329 w 5158408"/>
              <a:gd name="connsiteY368" fmla="*/ 4312426 h 5176092"/>
              <a:gd name="connsiteX369" fmla="*/ 1689012 w 5158408"/>
              <a:gd name="connsiteY369" fmla="*/ 4277055 h 5176092"/>
              <a:gd name="connsiteX370" fmla="*/ 1706700 w 5158408"/>
              <a:gd name="connsiteY370" fmla="*/ 4223996 h 5176092"/>
              <a:gd name="connsiteX371" fmla="*/ 1715544 w 5158408"/>
              <a:gd name="connsiteY371" fmla="*/ 4126727 h 5176092"/>
              <a:gd name="connsiteX372" fmla="*/ 1697856 w 5158408"/>
              <a:gd name="connsiteY372" fmla="*/ 4041242 h 5176092"/>
              <a:gd name="connsiteX373" fmla="*/ 1615321 w 5158408"/>
              <a:gd name="connsiteY373" fmla="*/ 3997027 h 5176092"/>
              <a:gd name="connsiteX374" fmla="*/ 1597639 w 5158408"/>
              <a:gd name="connsiteY374" fmla="*/ 4008820 h 5176092"/>
              <a:gd name="connsiteX375" fmla="*/ 1544579 w 5158408"/>
              <a:gd name="connsiteY375" fmla="*/ 3976394 h 5176092"/>
              <a:gd name="connsiteX376" fmla="*/ 1515102 w 5158408"/>
              <a:gd name="connsiteY376" fmla="*/ 3920391 h 5176092"/>
              <a:gd name="connsiteX377" fmla="*/ 1515102 w 5158408"/>
              <a:gd name="connsiteY377" fmla="*/ 3926285 h 5176092"/>
              <a:gd name="connsiteX378" fmla="*/ 1462043 w 5158408"/>
              <a:gd name="connsiteY378" fmla="*/ 3849644 h 5176092"/>
              <a:gd name="connsiteX379" fmla="*/ 1376563 w 5158408"/>
              <a:gd name="connsiteY379" fmla="*/ 3796585 h 5176092"/>
              <a:gd name="connsiteX380" fmla="*/ 1238024 w 5158408"/>
              <a:gd name="connsiteY380" fmla="*/ 3773008 h 5176092"/>
              <a:gd name="connsiteX381" fmla="*/ 1226230 w 5158408"/>
              <a:gd name="connsiteY381" fmla="*/ 3784796 h 5176092"/>
              <a:gd name="connsiteX382" fmla="*/ 1238024 w 5158408"/>
              <a:gd name="connsiteY382" fmla="*/ 3814273 h 5176092"/>
              <a:gd name="connsiteX383" fmla="*/ 1202648 w 5158408"/>
              <a:gd name="connsiteY383" fmla="*/ 3814273 h 5176092"/>
              <a:gd name="connsiteX384" fmla="*/ 1214442 w 5158408"/>
              <a:gd name="connsiteY384" fmla="*/ 3773008 h 5176092"/>
              <a:gd name="connsiteX385" fmla="*/ 1161383 w 5158408"/>
              <a:gd name="connsiteY385" fmla="*/ 3737632 h 5176092"/>
              <a:gd name="connsiteX386" fmla="*/ 1105374 w 5158408"/>
              <a:gd name="connsiteY386" fmla="*/ 3663940 h 5176092"/>
              <a:gd name="connsiteX387" fmla="*/ 1061164 w 5158408"/>
              <a:gd name="connsiteY387" fmla="*/ 3596148 h 5176092"/>
              <a:gd name="connsiteX388" fmla="*/ 1043476 w 5158408"/>
              <a:gd name="connsiteY388" fmla="*/ 3566671 h 5176092"/>
              <a:gd name="connsiteX389" fmla="*/ 1002211 w 5158408"/>
              <a:gd name="connsiteY389" fmla="*/ 3537195 h 5176092"/>
              <a:gd name="connsiteX390" fmla="*/ 919675 w 5158408"/>
              <a:gd name="connsiteY390" fmla="*/ 3481186 h 5176092"/>
              <a:gd name="connsiteX391" fmla="*/ 828295 w 5158408"/>
              <a:gd name="connsiteY391" fmla="*/ 3407495 h 5176092"/>
              <a:gd name="connsiteX392" fmla="*/ 760498 w 5158408"/>
              <a:gd name="connsiteY392" fmla="*/ 3330858 h 5176092"/>
              <a:gd name="connsiteX393" fmla="*/ 689756 w 5158408"/>
              <a:gd name="connsiteY393" fmla="*/ 3348542 h 5176092"/>
              <a:gd name="connsiteX394" fmla="*/ 616064 w 5158408"/>
              <a:gd name="connsiteY394" fmla="*/ 3330858 h 5176092"/>
              <a:gd name="connsiteX395" fmla="*/ 530585 w 5158408"/>
              <a:gd name="connsiteY395" fmla="*/ 3313171 h 5176092"/>
              <a:gd name="connsiteX396" fmla="*/ 509946 w 5158408"/>
              <a:gd name="connsiteY396" fmla="*/ 3316120 h 5176092"/>
              <a:gd name="connsiteX397" fmla="*/ 495208 w 5158408"/>
              <a:gd name="connsiteY397" fmla="*/ 3319065 h 5176092"/>
              <a:gd name="connsiteX398" fmla="*/ 483419 w 5158408"/>
              <a:gd name="connsiteY398" fmla="*/ 3319065 h 5176092"/>
              <a:gd name="connsiteX399" fmla="*/ 489314 w 5158408"/>
              <a:gd name="connsiteY399" fmla="*/ 3313171 h 5176092"/>
              <a:gd name="connsiteX400" fmla="*/ 483419 w 5158408"/>
              <a:gd name="connsiteY400" fmla="*/ 3313171 h 5176092"/>
              <a:gd name="connsiteX401" fmla="*/ 471631 w 5158408"/>
              <a:gd name="connsiteY401" fmla="*/ 3307276 h 5176092"/>
              <a:gd name="connsiteX402" fmla="*/ 459838 w 5158408"/>
              <a:gd name="connsiteY402" fmla="*/ 3313171 h 5176092"/>
              <a:gd name="connsiteX403" fmla="*/ 448048 w 5158408"/>
              <a:gd name="connsiteY403" fmla="*/ 3319065 h 5176092"/>
              <a:gd name="connsiteX404" fmla="*/ 409728 w 5158408"/>
              <a:gd name="connsiteY404" fmla="*/ 3286644 h 5176092"/>
              <a:gd name="connsiteX405" fmla="*/ 365514 w 5158408"/>
              <a:gd name="connsiteY405" fmla="*/ 3236529 h 5176092"/>
              <a:gd name="connsiteX406" fmla="*/ 424466 w 5158408"/>
              <a:gd name="connsiteY406" fmla="*/ 3248323 h 5176092"/>
              <a:gd name="connsiteX407" fmla="*/ 448048 w 5158408"/>
              <a:gd name="connsiteY407" fmla="*/ 3230635 h 5176092"/>
              <a:gd name="connsiteX408" fmla="*/ 495208 w 5158408"/>
              <a:gd name="connsiteY408" fmla="*/ 3224741 h 5176092"/>
              <a:gd name="connsiteX409" fmla="*/ 565956 w 5158408"/>
              <a:gd name="connsiteY409" fmla="*/ 3236529 h 5176092"/>
              <a:gd name="connsiteX410" fmla="*/ 607220 w 5158408"/>
              <a:gd name="connsiteY410" fmla="*/ 3248323 h 5176092"/>
              <a:gd name="connsiteX411" fmla="*/ 695650 w 5158408"/>
              <a:gd name="connsiteY411" fmla="*/ 3195264 h 5176092"/>
              <a:gd name="connsiteX412" fmla="*/ 677967 w 5158408"/>
              <a:gd name="connsiteY412" fmla="*/ 3177576 h 5176092"/>
              <a:gd name="connsiteX413" fmla="*/ 680912 w 5158408"/>
              <a:gd name="connsiteY413" fmla="*/ 3165788 h 5176092"/>
              <a:gd name="connsiteX414" fmla="*/ 683862 w 5158408"/>
              <a:gd name="connsiteY414" fmla="*/ 3148100 h 5176092"/>
              <a:gd name="connsiteX415" fmla="*/ 648490 w 5158408"/>
              <a:gd name="connsiteY415" fmla="*/ 3118623 h 5176092"/>
              <a:gd name="connsiteX416" fmla="*/ 580693 w 5158408"/>
              <a:gd name="connsiteY416" fmla="*/ 3053775 h 5176092"/>
              <a:gd name="connsiteX417" fmla="*/ 509946 w 5158408"/>
              <a:gd name="connsiteY417" fmla="*/ 2988928 h 5176092"/>
              <a:gd name="connsiteX418" fmla="*/ 465731 w 5158408"/>
              <a:gd name="connsiteY418" fmla="*/ 2959451 h 5176092"/>
              <a:gd name="connsiteX419" fmla="*/ 415623 w 5158408"/>
              <a:gd name="connsiteY419" fmla="*/ 2983034 h 5176092"/>
              <a:gd name="connsiteX420" fmla="*/ 389096 w 5158408"/>
              <a:gd name="connsiteY420" fmla="*/ 3059670 h 5176092"/>
              <a:gd name="connsiteX421" fmla="*/ 400884 w 5158408"/>
              <a:gd name="connsiteY421" fmla="*/ 3148100 h 5176092"/>
              <a:gd name="connsiteX422" fmla="*/ 383202 w 5158408"/>
              <a:gd name="connsiteY422" fmla="*/ 3153999 h 5176092"/>
              <a:gd name="connsiteX423" fmla="*/ 389096 w 5158408"/>
              <a:gd name="connsiteY423" fmla="*/ 3153999 h 5176092"/>
              <a:gd name="connsiteX424" fmla="*/ 359619 w 5158408"/>
              <a:gd name="connsiteY424" fmla="*/ 3159893 h 5176092"/>
              <a:gd name="connsiteX425" fmla="*/ 306560 w 5158408"/>
              <a:gd name="connsiteY425" fmla="*/ 3142205 h 5176092"/>
              <a:gd name="connsiteX426" fmla="*/ 277083 w 5158408"/>
              <a:gd name="connsiteY426" fmla="*/ 3112729 h 5176092"/>
              <a:gd name="connsiteX427" fmla="*/ 288872 w 5158408"/>
              <a:gd name="connsiteY427" fmla="*/ 3062619 h 5176092"/>
              <a:gd name="connsiteX428" fmla="*/ 321299 w 5158408"/>
              <a:gd name="connsiteY428" fmla="*/ 2985978 h 5176092"/>
              <a:gd name="connsiteX429" fmla="*/ 371408 w 5158408"/>
              <a:gd name="connsiteY429" fmla="*/ 2915236 h 5176092"/>
              <a:gd name="connsiteX430" fmla="*/ 442154 w 5158408"/>
              <a:gd name="connsiteY430" fmla="*/ 2882810 h 5176092"/>
              <a:gd name="connsiteX431" fmla="*/ 492264 w 5158408"/>
              <a:gd name="connsiteY431" fmla="*/ 2862178 h 5176092"/>
              <a:gd name="connsiteX432" fmla="*/ 512897 w 5158408"/>
              <a:gd name="connsiteY432" fmla="*/ 2841545 h 5176092"/>
              <a:gd name="connsiteX433" fmla="*/ 468681 w 5158408"/>
              <a:gd name="connsiteY433" fmla="*/ 2685318 h 5176092"/>
              <a:gd name="connsiteX434" fmla="*/ 424466 w 5158408"/>
              <a:gd name="connsiteY434" fmla="*/ 2558568 h 5176092"/>
              <a:gd name="connsiteX435" fmla="*/ 427412 w 5158408"/>
              <a:gd name="connsiteY435" fmla="*/ 2540884 h 5176092"/>
              <a:gd name="connsiteX436" fmla="*/ 430360 w 5158408"/>
              <a:gd name="connsiteY436" fmla="*/ 2523197 h 5176092"/>
              <a:gd name="connsiteX437" fmla="*/ 406778 w 5158408"/>
              <a:gd name="connsiteY437" fmla="*/ 2493720 h 5176092"/>
              <a:gd name="connsiteX438" fmla="*/ 421517 w 5158408"/>
              <a:gd name="connsiteY438" fmla="*/ 2408240 h 5176092"/>
              <a:gd name="connsiteX439" fmla="*/ 450998 w 5158408"/>
              <a:gd name="connsiteY439" fmla="*/ 2355181 h 5176092"/>
              <a:gd name="connsiteX440" fmla="*/ 480470 w 5158408"/>
              <a:gd name="connsiteY440" fmla="*/ 2322755 h 5176092"/>
              <a:gd name="connsiteX441" fmla="*/ 495208 w 5158408"/>
              <a:gd name="connsiteY441" fmla="*/ 2293278 h 5176092"/>
              <a:gd name="connsiteX442" fmla="*/ 495208 w 5158408"/>
              <a:gd name="connsiteY442" fmla="*/ 2299177 h 5176092"/>
              <a:gd name="connsiteX443" fmla="*/ 507002 w 5158408"/>
              <a:gd name="connsiteY443" fmla="*/ 2263801 h 5176092"/>
              <a:gd name="connsiteX444" fmla="*/ 533529 w 5158408"/>
              <a:gd name="connsiteY444" fmla="*/ 2175372 h 5176092"/>
              <a:gd name="connsiteX445" fmla="*/ 560061 w 5158408"/>
              <a:gd name="connsiteY445" fmla="*/ 2057465 h 5176092"/>
              <a:gd name="connsiteX446" fmla="*/ 583638 w 5158408"/>
              <a:gd name="connsiteY446" fmla="*/ 1939559 h 5176092"/>
              <a:gd name="connsiteX447" fmla="*/ 636697 w 5158408"/>
              <a:gd name="connsiteY447" fmla="*/ 1780387 h 5176092"/>
              <a:gd name="connsiteX448" fmla="*/ 716284 w 5158408"/>
              <a:gd name="connsiteY448" fmla="*/ 1700801 h 5176092"/>
              <a:gd name="connsiteX449" fmla="*/ 810612 w 5158408"/>
              <a:gd name="connsiteY449" fmla="*/ 1653637 h 5176092"/>
              <a:gd name="connsiteX450" fmla="*/ 907882 w 5158408"/>
              <a:gd name="connsiteY450" fmla="*/ 1585840 h 5176092"/>
              <a:gd name="connsiteX451" fmla="*/ 931464 w 5158408"/>
              <a:gd name="connsiteY451" fmla="*/ 1565207 h 5176092"/>
              <a:gd name="connsiteX452" fmla="*/ 940307 w 5158408"/>
              <a:gd name="connsiteY452" fmla="*/ 1550469 h 5176092"/>
              <a:gd name="connsiteX453" fmla="*/ 978629 w 5158408"/>
              <a:gd name="connsiteY453" fmla="*/ 1506254 h 5176092"/>
              <a:gd name="connsiteX454" fmla="*/ 1090641 w 5158408"/>
              <a:gd name="connsiteY454" fmla="*/ 1391297 h 5176092"/>
              <a:gd name="connsiteX455" fmla="*/ 1117168 w 5158408"/>
              <a:gd name="connsiteY455" fmla="*/ 1364765 h 5176092"/>
              <a:gd name="connsiteX456" fmla="*/ 1161383 w 5158408"/>
              <a:gd name="connsiteY456" fmla="*/ 1302869 h 5176092"/>
              <a:gd name="connsiteX457" fmla="*/ 1211492 w 5158408"/>
              <a:gd name="connsiteY457" fmla="*/ 1240966 h 5176092"/>
              <a:gd name="connsiteX458" fmla="*/ 1261601 w 5158408"/>
              <a:gd name="connsiteY458" fmla="*/ 1214439 h 5176092"/>
              <a:gd name="connsiteX459" fmla="*/ 1258657 w 5158408"/>
              <a:gd name="connsiteY459" fmla="*/ 1208545 h 5176092"/>
              <a:gd name="connsiteX460" fmla="*/ 1255707 w 5158408"/>
              <a:gd name="connsiteY460" fmla="*/ 1202646 h 5176092"/>
              <a:gd name="connsiteX461" fmla="*/ 1285184 w 5158408"/>
              <a:gd name="connsiteY461" fmla="*/ 1161380 h 5176092"/>
              <a:gd name="connsiteX462" fmla="*/ 1320555 w 5158408"/>
              <a:gd name="connsiteY462" fmla="*/ 1096533 h 5176092"/>
              <a:gd name="connsiteX463" fmla="*/ 1311716 w 5158408"/>
              <a:gd name="connsiteY463" fmla="*/ 1075900 h 5176092"/>
              <a:gd name="connsiteX464" fmla="*/ 1302872 w 5158408"/>
              <a:gd name="connsiteY464" fmla="*/ 1061162 h 5176092"/>
              <a:gd name="connsiteX465" fmla="*/ 1314660 w 5158408"/>
              <a:gd name="connsiteY465" fmla="*/ 1055263 h 5176092"/>
              <a:gd name="connsiteX466" fmla="*/ 1302872 w 5158408"/>
              <a:gd name="connsiteY466" fmla="*/ 1031685 h 5176092"/>
              <a:gd name="connsiteX467" fmla="*/ 1317610 w 5158408"/>
              <a:gd name="connsiteY467" fmla="*/ 1002209 h 5176092"/>
              <a:gd name="connsiteX468" fmla="*/ 1341187 w 5158408"/>
              <a:gd name="connsiteY468" fmla="*/ 966833 h 5176092"/>
              <a:gd name="connsiteX469" fmla="*/ 1370669 w 5158408"/>
              <a:gd name="connsiteY469" fmla="*/ 899040 h 5176092"/>
              <a:gd name="connsiteX470" fmla="*/ 1397196 w 5158408"/>
              <a:gd name="connsiteY470" fmla="*/ 772290 h 5176092"/>
              <a:gd name="connsiteX471" fmla="*/ 1379508 w 5158408"/>
              <a:gd name="connsiteY471" fmla="*/ 742813 h 5176092"/>
              <a:gd name="connsiteX472" fmla="*/ 1382457 w 5158408"/>
              <a:gd name="connsiteY472" fmla="*/ 722181 h 5176092"/>
              <a:gd name="connsiteX473" fmla="*/ 1385407 w 5158408"/>
              <a:gd name="connsiteY473" fmla="*/ 701543 h 5176092"/>
              <a:gd name="connsiteX474" fmla="*/ 1341187 w 5158408"/>
              <a:gd name="connsiteY474" fmla="*/ 651434 h 5176092"/>
              <a:gd name="connsiteX475" fmla="*/ 1314660 w 5158408"/>
              <a:gd name="connsiteY475" fmla="*/ 595430 h 5176092"/>
              <a:gd name="connsiteX476" fmla="*/ 1294028 w 5158408"/>
              <a:gd name="connsiteY476" fmla="*/ 542372 h 5176092"/>
              <a:gd name="connsiteX477" fmla="*/ 1246863 w 5158408"/>
              <a:gd name="connsiteY477" fmla="*/ 495207 h 5176092"/>
              <a:gd name="connsiteX478" fmla="*/ 1199703 w 5158408"/>
              <a:gd name="connsiteY478" fmla="*/ 450991 h 5176092"/>
              <a:gd name="connsiteX479" fmla="*/ 1179071 w 5158408"/>
              <a:gd name="connsiteY479" fmla="*/ 400882 h 5176092"/>
              <a:gd name="connsiteX480" fmla="*/ 1199703 w 5158408"/>
              <a:gd name="connsiteY480" fmla="*/ 353722 h 5176092"/>
              <a:gd name="connsiteX481" fmla="*/ 1249813 w 5158408"/>
              <a:gd name="connsiteY481" fmla="*/ 330140 h 5176092"/>
              <a:gd name="connsiteX482" fmla="*/ 1288133 w 5158408"/>
              <a:gd name="connsiteY482" fmla="*/ 386145 h 5176092"/>
              <a:gd name="connsiteX483" fmla="*/ 1314660 w 5158408"/>
              <a:gd name="connsiteY483" fmla="*/ 501105 h 5176092"/>
              <a:gd name="connsiteX484" fmla="*/ 1350031 w 5158408"/>
              <a:gd name="connsiteY484" fmla="*/ 536477 h 5176092"/>
              <a:gd name="connsiteX485" fmla="*/ 1379508 w 5158408"/>
              <a:gd name="connsiteY485" fmla="*/ 598375 h 5176092"/>
              <a:gd name="connsiteX486" fmla="*/ 1429622 w 5158408"/>
              <a:gd name="connsiteY486" fmla="*/ 689755 h 5176092"/>
              <a:gd name="connsiteX487" fmla="*/ 1532785 w 5158408"/>
              <a:gd name="connsiteY487" fmla="*/ 813555 h 5176092"/>
              <a:gd name="connsiteX488" fmla="*/ 1615321 w 5158408"/>
              <a:gd name="connsiteY488" fmla="*/ 745758 h 5176092"/>
              <a:gd name="connsiteX489" fmla="*/ 1662485 w 5158408"/>
              <a:gd name="connsiteY489" fmla="*/ 695649 h 5176092"/>
              <a:gd name="connsiteX490" fmla="*/ 1709646 w 5158408"/>
              <a:gd name="connsiteY490" fmla="*/ 722181 h 5176092"/>
              <a:gd name="connsiteX491" fmla="*/ 1768598 w 5158408"/>
              <a:gd name="connsiteY491" fmla="*/ 748708 h 5176092"/>
              <a:gd name="connsiteX492" fmla="*/ 1877666 w 5158408"/>
              <a:gd name="connsiteY492" fmla="*/ 704493 h 5176092"/>
              <a:gd name="connsiteX493" fmla="*/ 1904194 w 5158408"/>
              <a:gd name="connsiteY493" fmla="*/ 624907 h 5176092"/>
              <a:gd name="connsiteX494" fmla="*/ 1901243 w 5158408"/>
              <a:gd name="connsiteY494" fmla="*/ 607219 h 5176092"/>
              <a:gd name="connsiteX495" fmla="*/ 1898298 w 5158408"/>
              <a:gd name="connsiteY495" fmla="*/ 589536 h 5176092"/>
              <a:gd name="connsiteX496" fmla="*/ 1945461 w 5158408"/>
              <a:gd name="connsiteY496" fmla="*/ 560059 h 5176092"/>
              <a:gd name="connsiteX497" fmla="*/ 1986726 w 5158408"/>
              <a:gd name="connsiteY497" fmla="*/ 571848 h 5176092"/>
              <a:gd name="connsiteX498" fmla="*/ 1995570 w 5158408"/>
              <a:gd name="connsiteY498" fmla="*/ 595430 h 5176092"/>
              <a:gd name="connsiteX499" fmla="*/ 2007359 w 5158408"/>
              <a:gd name="connsiteY499" fmla="*/ 619013 h 5176092"/>
              <a:gd name="connsiteX500" fmla="*/ 2045680 w 5158408"/>
              <a:gd name="connsiteY500" fmla="*/ 630801 h 5176092"/>
              <a:gd name="connsiteX501" fmla="*/ 2086945 w 5158408"/>
              <a:gd name="connsiteY501" fmla="*/ 610169 h 5176092"/>
              <a:gd name="connsiteX502" fmla="*/ 2101683 w 5158408"/>
              <a:gd name="connsiteY502" fmla="*/ 563004 h 5176092"/>
              <a:gd name="connsiteX503" fmla="*/ 2110527 w 5158408"/>
              <a:gd name="connsiteY503" fmla="*/ 512895 h 5176092"/>
              <a:gd name="connsiteX504" fmla="*/ 2128215 w 5158408"/>
              <a:gd name="connsiteY504" fmla="*/ 489312 h 5176092"/>
              <a:gd name="connsiteX505" fmla="*/ 2190113 w 5158408"/>
              <a:gd name="connsiteY505" fmla="*/ 527633 h 5176092"/>
              <a:gd name="connsiteX506" fmla="*/ 2252016 w 5158408"/>
              <a:gd name="connsiteY506" fmla="*/ 565954 h 5176092"/>
              <a:gd name="connsiteX507" fmla="*/ 2355184 w 5158408"/>
              <a:gd name="connsiteY507" fmla="*/ 504051 h 5176092"/>
              <a:gd name="connsiteX508" fmla="*/ 2411188 w 5158408"/>
              <a:gd name="connsiteY508" fmla="*/ 394989 h 5176092"/>
              <a:gd name="connsiteX509" fmla="*/ 2455403 w 5158408"/>
              <a:gd name="connsiteY509" fmla="*/ 430358 h 5176092"/>
              <a:gd name="connsiteX510" fmla="*/ 2470141 w 5158408"/>
              <a:gd name="connsiteY510" fmla="*/ 483418 h 5176092"/>
              <a:gd name="connsiteX511" fmla="*/ 2458352 w 5158408"/>
              <a:gd name="connsiteY511" fmla="*/ 530582 h 5176092"/>
              <a:gd name="connsiteX512" fmla="*/ 2499618 w 5158408"/>
              <a:gd name="connsiteY512" fmla="*/ 545321 h 5176092"/>
              <a:gd name="connsiteX513" fmla="*/ 2529094 w 5158408"/>
              <a:gd name="connsiteY513" fmla="*/ 560059 h 5176092"/>
              <a:gd name="connsiteX514" fmla="*/ 2602786 w 5158408"/>
              <a:gd name="connsiteY514" fmla="*/ 521739 h 5176092"/>
              <a:gd name="connsiteX515" fmla="*/ 2676477 w 5158408"/>
              <a:gd name="connsiteY515" fmla="*/ 483418 h 5176092"/>
              <a:gd name="connsiteX516" fmla="*/ 2711853 w 5158408"/>
              <a:gd name="connsiteY516" fmla="*/ 498157 h 5176092"/>
              <a:gd name="connsiteX517" fmla="*/ 2753119 w 5158408"/>
              <a:gd name="connsiteY517" fmla="*/ 512895 h 5176092"/>
              <a:gd name="connsiteX518" fmla="*/ 2817966 w 5158408"/>
              <a:gd name="connsiteY518" fmla="*/ 450991 h 5176092"/>
              <a:gd name="connsiteX519" fmla="*/ 2862181 w 5158408"/>
              <a:gd name="connsiteY519" fmla="*/ 312452 h 5176092"/>
              <a:gd name="connsiteX520" fmla="*/ 2915240 w 5158408"/>
              <a:gd name="connsiteY520" fmla="*/ 173913 h 5176092"/>
              <a:gd name="connsiteX521" fmla="*/ 3000720 w 5158408"/>
              <a:gd name="connsiteY521" fmla="*/ 112010 h 5176092"/>
              <a:gd name="connsiteX522" fmla="*/ 294766 w 5158408"/>
              <a:gd name="connsiteY522" fmla="*/ 0 h 5176092"/>
              <a:gd name="connsiteX523" fmla="*/ 306560 w 5158408"/>
              <a:gd name="connsiteY523" fmla="*/ 64851 h 5176092"/>
              <a:gd name="connsiteX524" fmla="*/ 294766 w 5158408"/>
              <a:gd name="connsiteY524" fmla="*/ 88434 h 5176092"/>
              <a:gd name="connsiteX525" fmla="*/ 285927 w 5158408"/>
              <a:gd name="connsiteY525" fmla="*/ 91379 h 5176092"/>
              <a:gd name="connsiteX526" fmla="*/ 277083 w 5158408"/>
              <a:gd name="connsiteY526" fmla="*/ 94328 h 5176092"/>
              <a:gd name="connsiteX527" fmla="*/ 244658 w 5158408"/>
              <a:gd name="connsiteY527" fmla="*/ 73695 h 5176092"/>
              <a:gd name="connsiteX528" fmla="*/ 229919 w 5158408"/>
              <a:gd name="connsiteY528" fmla="*/ 23581 h 5176092"/>
              <a:gd name="connsiteX529" fmla="*/ 259395 w 5158408"/>
              <a:gd name="connsiteY529" fmla="*/ 11794 h 5176092"/>
              <a:gd name="connsiteX530" fmla="*/ 294766 w 5158408"/>
              <a:gd name="connsiteY530" fmla="*/ 0 h 5176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</a:cxnLst>
            <a:rect l="l" t="t" r="r" b="b"/>
            <a:pathLst>
              <a:path w="5158408" h="5176092">
                <a:moveTo>
                  <a:pt x="795869" y="4993338"/>
                </a:moveTo>
                <a:lnTo>
                  <a:pt x="819456" y="4993338"/>
                </a:lnTo>
                <a:cubicBezTo>
                  <a:pt x="803731" y="5048360"/>
                  <a:pt x="789974" y="5087662"/>
                  <a:pt x="778186" y="5111245"/>
                </a:cubicBezTo>
                <a:cubicBezTo>
                  <a:pt x="766398" y="5134827"/>
                  <a:pt x="744778" y="5156441"/>
                  <a:pt x="713338" y="5176092"/>
                </a:cubicBezTo>
                <a:cubicBezTo>
                  <a:pt x="713338" y="5168235"/>
                  <a:pt x="712357" y="5164304"/>
                  <a:pt x="710389" y="5164304"/>
                </a:cubicBezTo>
                <a:cubicBezTo>
                  <a:pt x="708425" y="5164304"/>
                  <a:pt x="707444" y="5160372"/>
                  <a:pt x="707444" y="5152510"/>
                </a:cubicBezTo>
                <a:cubicBezTo>
                  <a:pt x="707444" y="5140721"/>
                  <a:pt x="713338" y="5124020"/>
                  <a:pt x="725127" y="5102401"/>
                </a:cubicBezTo>
                <a:cubicBezTo>
                  <a:pt x="736915" y="5080786"/>
                  <a:pt x="748710" y="5069979"/>
                  <a:pt x="760498" y="5069979"/>
                </a:cubicBezTo>
                <a:cubicBezTo>
                  <a:pt x="764430" y="5058186"/>
                  <a:pt x="770323" y="5046397"/>
                  <a:pt x="778186" y="5034604"/>
                </a:cubicBezTo>
                <a:cubicBezTo>
                  <a:pt x="786048" y="5022815"/>
                  <a:pt x="791942" y="5009058"/>
                  <a:pt x="795869" y="4993338"/>
                </a:cubicBezTo>
                <a:close/>
                <a:moveTo>
                  <a:pt x="4327173" y="4645513"/>
                </a:moveTo>
                <a:cubicBezTo>
                  <a:pt x="4346820" y="4645513"/>
                  <a:pt x="4367452" y="4651408"/>
                  <a:pt x="4389071" y="4663201"/>
                </a:cubicBezTo>
                <a:cubicBezTo>
                  <a:pt x="4410686" y="4674990"/>
                  <a:pt x="4421493" y="4692678"/>
                  <a:pt x="4421493" y="4716260"/>
                </a:cubicBezTo>
                <a:cubicBezTo>
                  <a:pt x="4421493" y="4739838"/>
                  <a:pt x="4403810" y="4751631"/>
                  <a:pt x="4368439" y="4751631"/>
                </a:cubicBezTo>
                <a:cubicBezTo>
                  <a:pt x="4336994" y="4751631"/>
                  <a:pt x="4312430" y="4745737"/>
                  <a:pt x="4294747" y="4733943"/>
                </a:cubicBezTo>
                <a:cubicBezTo>
                  <a:pt x="4277059" y="4722154"/>
                  <a:pt x="4264289" y="4698572"/>
                  <a:pt x="4256426" y="4663201"/>
                </a:cubicBezTo>
                <a:cubicBezTo>
                  <a:pt x="4264289" y="4663201"/>
                  <a:pt x="4274110" y="4661233"/>
                  <a:pt x="4285903" y="4657307"/>
                </a:cubicBezTo>
                <a:cubicBezTo>
                  <a:pt x="4297692" y="4653376"/>
                  <a:pt x="4311449" y="4649445"/>
                  <a:pt x="4327173" y="4645513"/>
                </a:cubicBezTo>
                <a:close/>
                <a:moveTo>
                  <a:pt x="736914" y="4492236"/>
                </a:moveTo>
                <a:cubicBezTo>
                  <a:pt x="744777" y="4492236"/>
                  <a:pt x="748708" y="4504025"/>
                  <a:pt x="748708" y="4527607"/>
                </a:cubicBezTo>
                <a:cubicBezTo>
                  <a:pt x="748708" y="4551189"/>
                  <a:pt x="748708" y="4566909"/>
                  <a:pt x="748708" y="4574771"/>
                </a:cubicBezTo>
                <a:cubicBezTo>
                  <a:pt x="740850" y="4578703"/>
                  <a:pt x="734951" y="4583615"/>
                  <a:pt x="731020" y="4589510"/>
                </a:cubicBezTo>
                <a:cubicBezTo>
                  <a:pt x="727094" y="4595404"/>
                  <a:pt x="723163" y="4598354"/>
                  <a:pt x="719231" y="4598354"/>
                </a:cubicBezTo>
                <a:cubicBezTo>
                  <a:pt x="715300" y="4598354"/>
                  <a:pt x="711369" y="4596386"/>
                  <a:pt x="707443" y="4592454"/>
                </a:cubicBezTo>
                <a:cubicBezTo>
                  <a:pt x="703511" y="4588528"/>
                  <a:pt x="701543" y="4582629"/>
                  <a:pt x="701543" y="4574771"/>
                </a:cubicBezTo>
                <a:cubicBezTo>
                  <a:pt x="701543" y="4566909"/>
                  <a:pt x="706456" y="4553152"/>
                  <a:pt x="716282" y="4533501"/>
                </a:cubicBezTo>
                <a:cubicBezTo>
                  <a:pt x="726107" y="4513850"/>
                  <a:pt x="732988" y="4500098"/>
                  <a:pt x="736914" y="4492236"/>
                </a:cubicBezTo>
                <a:close/>
                <a:moveTo>
                  <a:pt x="695649" y="4427388"/>
                </a:moveTo>
                <a:cubicBezTo>
                  <a:pt x="703511" y="4443108"/>
                  <a:pt x="707443" y="4449003"/>
                  <a:pt x="707443" y="4445071"/>
                </a:cubicBezTo>
                <a:cubicBezTo>
                  <a:pt x="707443" y="4449003"/>
                  <a:pt x="699580" y="4458828"/>
                  <a:pt x="683860" y="4474548"/>
                </a:cubicBezTo>
                <a:cubicBezTo>
                  <a:pt x="668140" y="4490273"/>
                  <a:pt x="658315" y="4505993"/>
                  <a:pt x="654384" y="4521713"/>
                </a:cubicBezTo>
                <a:cubicBezTo>
                  <a:pt x="654384" y="4525644"/>
                  <a:pt x="653402" y="4531538"/>
                  <a:pt x="651434" y="4539400"/>
                </a:cubicBezTo>
                <a:cubicBezTo>
                  <a:pt x="649471" y="4547258"/>
                  <a:pt x="646521" y="4551189"/>
                  <a:pt x="642590" y="4551189"/>
                </a:cubicBezTo>
                <a:cubicBezTo>
                  <a:pt x="638664" y="4551189"/>
                  <a:pt x="636696" y="4545295"/>
                  <a:pt x="636696" y="4533501"/>
                </a:cubicBezTo>
                <a:cubicBezTo>
                  <a:pt x="636696" y="4513850"/>
                  <a:pt x="643572" y="4495186"/>
                  <a:pt x="657329" y="4477498"/>
                </a:cubicBezTo>
                <a:cubicBezTo>
                  <a:pt x="671085" y="4459810"/>
                  <a:pt x="683860" y="4443108"/>
                  <a:pt x="695649" y="4427388"/>
                </a:cubicBezTo>
                <a:close/>
                <a:moveTo>
                  <a:pt x="3171686" y="4244634"/>
                </a:moveTo>
                <a:cubicBezTo>
                  <a:pt x="3195268" y="4244634"/>
                  <a:pt x="3210006" y="4250529"/>
                  <a:pt x="3215901" y="4262317"/>
                </a:cubicBezTo>
                <a:cubicBezTo>
                  <a:pt x="3221795" y="4274111"/>
                  <a:pt x="3224745" y="4285900"/>
                  <a:pt x="3224745" y="4297688"/>
                </a:cubicBezTo>
                <a:cubicBezTo>
                  <a:pt x="3224745" y="4325202"/>
                  <a:pt x="3207057" y="4338959"/>
                  <a:pt x="3171686" y="4338959"/>
                </a:cubicBezTo>
                <a:cubicBezTo>
                  <a:pt x="3148103" y="4338959"/>
                  <a:pt x="3132384" y="4323239"/>
                  <a:pt x="3124521" y="4291794"/>
                </a:cubicBezTo>
                <a:cubicBezTo>
                  <a:pt x="3128452" y="4291794"/>
                  <a:pt x="3137296" y="4284918"/>
                  <a:pt x="3151053" y="4271161"/>
                </a:cubicBezTo>
                <a:cubicBezTo>
                  <a:pt x="3164810" y="4257405"/>
                  <a:pt x="3171686" y="4248561"/>
                  <a:pt x="3171686" y="4244634"/>
                </a:cubicBezTo>
                <a:close/>
                <a:moveTo>
                  <a:pt x="3207057" y="4085458"/>
                </a:moveTo>
                <a:cubicBezTo>
                  <a:pt x="3238501" y="4089389"/>
                  <a:pt x="3254221" y="4095283"/>
                  <a:pt x="3254221" y="4103146"/>
                </a:cubicBezTo>
                <a:cubicBezTo>
                  <a:pt x="3254221" y="4111003"/>
                  <a:pt x="3242428" y="4120829"/>
                  <a:pt x="3218850" y="4132622"/>
                </a:cubicBezTo>
                <a:cubicBezTo>
                  <a:pt x="3218850" y="4124760"/>
                  <a:pt x="3216882" y="4118865"/>
                  <a:pt x="3212956" y="4114934"/>
                </a:cubicBezTo>
                <a:cubicBezTo>
                  <a:pt x="3209025" y="4111003"/>
                  <a:pt x="3207057" y="4101178"/>
                  <a:pt x="3207057" y="4085458"/>
                </a:cubicBezTo>
                <a:close/>
                <a:moveTo>
                  <a:pt x="1562266" y="4073669"/>
                </a:moveTo>
                <a:cubicBezTo>
                  <a:pt x="1593706" y="4093320"/>
                  <a:pt x="1609426" y="4120829"/>
                  <a:pt x="1609426" y="4156204"/>
                </a:cubicBezTo>
                <a:cubicBezTo>
                  <a:pt x="1593706" y="4152273"/>
                  <a:pt x="1580930" y="4150305"/>
                  <a:pt x="1571105" y="4150305"/>
                </a:cubicBezTo>
                <a:cubicBezTo>
                  <a:pt x="1561279" y="4150305"/>
                  <a:pt x="1556371" y="4144411"/>
                  <a:pt x="1556371" y="4132622"/>
                </a:cubicBezTo>
                <a:cubicBezTo>
                  <a:pt x="1556371" y="4128691"/>
                  <a:pt x="1556371" y="4120829"/>
                  <a:pt x="1556371" y="4109040"/>
                </a:cubicBezTo>
                <a:cubicBezTo>
                  <a:pt x="1556371" y="4097251"/>
                  <a:pt x="1558335" y="4085458"/>
                  <a:pt x="1562266" y="4073669"/>
                </a:cubicBezTo>
                <a:close/>
                <a:moveTo>
                  <a:pt x="318347" y="3938075"/>
                </a:moveTo>
                <a:lnTo>
                  <a:pt x="318347" y="3961657"/>
                </a:lnTo>
                <a:cubicBezTo>
                  <a:pt x="286908" y="3969519"/>
                  <a:pt x="262344" y="3984258"/>
                  <a:pt x="244656" y="4005872"/>
                </a:cubicBezTo>
                <a:cubicBezTo>
                  <a:pt x="226974" y="4027486"/>
                  <a:pt x="202410" y="4040261"/>
                  <a:pt x="170965" y="4044192"/>
                </a:cubicBezTo>
                <a:cubicBezTo>
                  <a:pt x="170965" y="4016679"/>
                  <a:pt x="190615" y="3995065"/>
                  <a:pt x="229917" y="3979345"/>
                </a:cubicBezTo>
                <a:cubicBezTo>
                  <a:pt x="269220" y="3963620"/>
                  <a:pt x="298697" y="3949868"/>
                  <a:pt x="318347" y="3938075"/>
                </a:cubicBezTo>
                <a:close/>
                <a:moveTo>
                  <a:pt x="613115" y="3873227"/>
                </a:moveTo>
                <a:cubicBezTo>
                  <a:pt x="613115" y="3892878"/>
                  <a:pt x="597395" y="3914492"/>
                  <a:pt x="565955" y="3938075"/>
                </a:cubicBezTo>
                <a:cubicBezTo>
                  <a:pt x="534510" y="3961657"/>
                  <a:pt x="516827" y="3973446"/>
                  <a:pt x="512896" y="3973446"/>
                </a:cubicBezTo>
                <a:cubicBezTo>
                  <a:pt x="512896" y="3953795"/>
                  <a:pt x="524684" y="3934143"/>
                  <a:pt x="548267" y="3914492"/>
                </a:cubicBezTo>
                <a:cubicBezTo>
                  <a:pt x="571848" y="3894841"/>
                  <a:pt x="593463" y="3881089"/>
                  <a:pt x="613115" y="3873227"/>
                </a:cubicBezTo>
                <a:close/>
                <a:moveTo>
                  <a:pt x="253501" y="3855539"/>
                </a:moveTo>
                <a:cubicBezTo>
                  <a:pt x="261363" y="3855539"/>
                  <a:pt x="265294" y="3861438"/>
                  <a:pt x="265294" y="3873227"/>
                </a:cubicBezTo>
                <a:cubicBezTo>
                  <a:pt x="245643" y="3881089"/>
                  <a:pt x="229918" y="3891897"/>
                  <a:pt x="218130" y="3905653"/>
                </a:cubicBezTo>
                <a:cubicBezTo>
                  <a:pt x="206341" y="3919405"/>
                  <a:pt x="190616" y="3930217"/>
                  <a:pt x="170965" y="3938075"/>
                </a:cubicBezTo>
                <a:cubicBezTo>
                  <a:pt x="170965" y="3930217"/>
                  <a:pt x="181777" y="3914492"/>
                  <a:pt x="203391" y="3890915"/>
                </a:cubicBezTo>
                <a:cubicBezTo>
                  <a:pt x="225006" y="3867333"/>
                  <a:pt x="241712" y="3855539"/>
                  <a:pt x="253501" y="3855539"/>
                </a:cubicBezTo>
                <a:close/>
                <a:moveTo>
                  <a:pt x="624908" y="3625626"/>
                </a:moveTo>
                <a:cubicBezTo>
                  <a:pt x="624908" y="3653134"/>
                  <a:pt x="606239" y="3673767"/>
                  <a:pt x="568900" y="3687524"/>
                </a:cubicBezTo>
                <a:cubicBezTo>
                  <a:pt x="531566" y="3701280"/>
                  <a:pt x="501107" y="3710124"/>
                  <a:pt x="477525" y="3714055"/>
                </a:cubicBezTo>
                <a:cubicBezTo>
                  <a:pt x="477525" y="3694404"/>
                  <a:pt x="497176" y="3676716"/>
                  <a:pt x="536478" y="3660996"/>
                </a:cubicBezTo>
                <a:cubicBezTo>
                  <a:pt x="575780" y="3645277"/>
                  <a:pt x="605257" y="3633483"/>
                  <a:pt x="624908" y="3625626"/>
                </a:cubicBezTo>
                <a:close/>
                <a:moveTo>
                  <a:pt x="241712" y="3566672"/>
                </a:moveTo>
                <a:cubicBezTo>
                  <a:pt x="265294" y="3566672"/>
                  <a:pt x="277083" y="3568635"/>
                  <a:pt x="277083" y="3572567"/>
                </a:cubicBezTo>
                <a:cubicBezTo>
                  <a:pt x="277083" y="3580424"/>
                  <a:pt x="269221" y="3586323"/>
                  <a:pt x="253501" y="3590250"/>
                </a:cubicBezTo>
                <a:lnTo>
                  <a:pt x="241712" y="3625626"/>
                </a:lnTo>
                <a:cubicBezTo>
                  <a:pt x="237781" y="3621694"/>
                  <a:pt x="231886" y="3619726"/>
                  <a:pt x="224024" y="3619726"/>
                </a:cubicBezTo>
                <a:cubicBezTo>
                  <a:pt x="220093" y="3619726"/>
                  <a:pt x="218130" y="3623658"/>
                  <a:pt x="218130" y="3631520"/>
                </a:cubicBezTo>
                <a:cubicBezTo>
                  <a:pt x="222061" y="3635451"/>
                  <a:pt x="206341" y="3641345"/>
                  <a:pt x="170965" y="3649203"/>
                </a:cubicBezTo>
                <a:cubicBezTo>
                  <a:pt x="135594" y="3657065"/>
                  <a:pt x="117906" y="3666891"/>
                  <a:pt x="117906" y="3678680"/>
                </a:cubicBezTo>
                <a:cubicBezTo>
                  <a:pt x="113980" y="3678680"/>
                  <a:pt x="107099" y="3676716"/>
                  <a:pt x="97274" y="3672785"/>
                </a:cubicBezTo>
                <a:cubicBezTo>
                  <a:pt x="87448" y="3668854"/>
                  <a:pt x="82540" y="3660996"/>
                  <a:pt x="82540" y="3649203"/>
                </a:cubicBezTo>
                <a:cubicBezTo>
                  <a:pt x="82540" y="3649203"/>
                  <a:pt x="90398" y="3645277"/>
                  <a:pt x="106118" y="3637414"/>
                </a:cubicBezTo>
                <a:cubicBezTo>
                  <a:pt x="121842" y="3629552"/>
                  <a:pt x="140507" y="3620713"/>
                  <a:pt x="162126" y="3610887"/>
                </a:cubicBezTo>
                <a:cubicBezTo>
                  <a:pt x="183740" y="3601062"/>
                  <a:pt x="202410" y="3592218"/>
                  <a:pt x="218130" y="3584355"/>
                </a:cubicBezTo>
                <a:cubicBezTo>
                  <a:pt x="233850" y="3576498"/>
                  <a:pt x="241712" y="3570599"/>
                  <a:pt x="241712" y="3566672"/>
                </a:cubicBezTo>
                <a:close/>
                <a:moveTo>
                  <a:pt x="4521716" y="3543090"/>
                </a:moveTo>
                <a:cubicBezTo>
                  <a:pt x="4521716" y="3554879"/>
                  <a:pt x="4525647" y="3560773"/>
                  <a:pt x="4533505" y="3560773"/>
                </a:cubicBezTo>
                <a:cubicBezTo>
                  <a:pt x="4537436" y="3560773"/>
                  <a:pt x="4540386" y="3559792"/>
                  <a:pt x="4542349" y="3557828"/>
                </a:cubicBezTo>
                <a:cubicBezTo>
                  <a:pt x="4544317" y="3555860"/>
                  <a:pt x="4547262" y="3554879"/>
                  <a:pt x="4551193" y="3554879"/>
                </a:cubicBezTo>
                <a:cubicBezTo>
                  <a:pt x="4551193" y="3586323"/>
                  <a:pt x="4547262" y="3602043"/>
                  <a:pt x="4539399" y="3602043"/>
                </a:cubicBezTo>
                <a:cubicBezTo>
                  <a:pt x="4531542" y="3602043"/>
                  <a:pt x="4513854" y="3605974"/>
                  <a:pt x="4486345" y="3613832"/>
                </a:cubicBezTo>
                <a:cubicBezTo>
                  <a:pt x="4474552" y="3590250"/>
                  <a:pt x="4468657" y="3574530"/>
                  <a:pt x="4468657" y="3566672"/>
                </a:cubicBezTo>
                <a:cubicBezTo>
                  <a:pt x="4468657" y="3554879"/>
                  <a:pt x="4486345" y="3547021"/>
                  <a:pt x="4521716" y="3543090"/>
                </a:cubicBezTo>
                <a:close/>
                <a:moveTo>
                  <a:pt x="4427392" y="3407496"/>
                </a:moveTo>
                <a:lnTo>
                  <a:pt x="4521716" y="3407496"/>
                </a:lnTo>
                <a:cubicBezTo>
                  <a:pt x="4525647" y="3423216"/>
                  <a:pt x="4527610" y="3446798"/>
                  <a:pt x="4527610" y="3478243"/>
                </a:cubicBezTo>
                <a:cubicBezTo>
                  <a:pt x="4519753" y="3478243"/>
                  <a:pt x="4515817" y="3480206"/>
                  <a:pt x="4515817" y="3484137"/>
                </a:cubicBezTo>
                <a:lnTo>
                  <a:pt x="4521716" y="3490031"/>
                </a:lnTo>
                <a:cubicBezTo>
                  <a:pt x="4494203" y="3490031"/>
                  <a:pt x="4472588" y="3491994"/>
                  <a:pt x="4456868" y="3495926"/>
                </a:cubicBezTo>
                <a:lnTo>
                  <a:pt x="4421493" y="3484137"/>
                </a:lnTo>
                <a:cubicBezTo>
                  <a:pt x="4401846" y="3476274"/>
                  <a:pt x="4392016" y="3468417"/>
                  <a:pt x="4392016" y="3460555"/>
                </a:cubicBezTo>
                <a:cubicBezTo>
                  <a:pt x="4392016" y="3448766"/>
                  <a:pt x="4395947" y="3438940"/>
                  <a:pt x="4403810" y="3431078"/>
                </a:cubicBezTo>
                <a:cubicBezTo>
                  <a:pt x="4411672" y="3423216"/>
                  <a:pt x="4419529" y="3415358"/>
                  <a:pt x="4427392" y="3407496"/>
                </a:cubicBezTo>
                <a:close/>
                <a:moveTo>
                  <a:pt x="141489" y="3395707"/>
                </a:moveTo>
                <a:cubicBezTo>
                  <a:pt x="141489" y="3415358"/>
                  <a:pt x="124787" y="3432060"/>
                  <a:pt x="91379" y="3445816"/>
                </a:cubicBezTo>
                <a:cubicBezTo>
                  <a:pt x="57972" y="3459573"/>
                  <a:pt x="31444" y="3470380"/>
                  <a:pt x="11793" y="3478243"/>
                </a:cubicBezTo>
                <a:cubicBezTo>
                  <a:pt x="11793" y="3470380"/>
                  <a:pt x="7862" y="3466449"/>
                  <a:pt x="0" y="3466449"/>
                </a:cubicBezTo>
                <a:cubicBezTo>
                  <a:pt x="0" y="3462518"/>
                  <a:pt x="17688" y="3451711"/>
                  <a:pt x="53059" y="3434028"/>
                </a:cubicBezTo>
                <a:cubicBezTo>
                  <a:pt x="88435" y="3416340"/>
                  <a:pt x="117906" y="3403565"/>
                  <a:pt x="141489" y="3395707"/>
                </a:cubicBezTo>
                <a:close/>
                <a:moveTo>
                  <a:pt x="5093561" y="3354437"/>
                </a:moveTo>
                <a:cubicBezTo>
                  <a:pt x="5121074" y="3354437"/>
                  <a:pt x="5140725" y="3358368"/>
                  <a:pt x="5152514" y="3366230"/>
                </a:cubicBezTo>
                <a:cubicBezTo>
                  <a:pt x="5156445" y="3370162"/>
                  <a:pt x="5158408" y="3376056"/>
                  <a:pt x="5158408" y="3383913"/>
                </a:cubicBezTo>
                <a:cubicBezTo>
                  <a:pt x="5158408" y="3403565"/>
                  <a:pt x="5154482" y="3415358"/>
                  <a:pt x="5146620" y="3419289"/>
                </a:cubicBezTo>
                <a:cubicBezTo>
                  <a:pt x="5138762" y="3423216"/>
                  <a:pt x="5125005" y="3425184"/>
                  <a:pt x="5105354" y="3425184"/>
                </a:cubicBezTo>
                <a:cubicBezTo>
                  <a:pt x="5077841" y="3425184"/>
                  <a:pt x="5064089" y="3413390"/>
                  <a:pt x="5064089" y="3389813"/>
                </a:cubicBezTo>
                <a:cubicBezTo>
                  <a:pt x="5064089" y="3378019"/>
                  <a:pt x="5068997" y="3372125"/>
                  <a:pt x="5078827" y="3372125"/>
                </a:cubicBezTo>
                <a:cubicBezTo>
                  <a:pt x="5088648" y="3372125"/>
                  <a:pt x="5093561" y="3366230"/>
                  <a:pt x="5093561" y="3354437"/>
                </a:cubicBezTo>
                <a:close/>
                <a:moveTo>
                  <a:pt x="4869541" y="3283695"/>
                </a:moveTo>
                <a:cubicBezTo>
                  <a:pt x="4885261" y="3291557"/>
                  <a:pt x="4900981" y="3295484"/>
                  <a:pt x="4916701" y="3295484"/>
                </a:cubicBezTo>
                <a:cubicBezTo>
                  <a:pt x="4932421" y="3295484"/>
                  <a:pt x="4940283" y="3311208"/>
                  <a:pt x="4940283" y="3342648"/>
                </a:cubicBezTo>
                <a:cubicBezTo>
                  <a:pt x="4940283" y="3362299"/>
                  <a:pt x="4928494" y="3372125"/>
                  <a:pt x="4904912" y="3372125"/>
                </a:cubicBezTo>
                <a:cubicBezTo>
                  <a:pt x="4889192" y="3372125"/>
                  <a:pt x="4879367" y="3361318"/>
                  <a:pt x="4875436" y="3339699"/>
                </a:cubicBezTo>
                <a:cubicBezTo>
                  <a:pt x="4871504" y="3318084"/>
                  <a:pt x="4869541" y="3299415"/>
                  <a:pt x="4869541" y="3283695"/>
                </a:cubicBezTo>
                <a:close/>
                <a:moveTo>
                  <a:pt x="70747" y="3242430"/>
                </a:moveTo>
                <a:cubicBezTo>
                  <a:pt x="78604" y="3242430"/>
                  <a:pt x="86467" y="3243411"/>
                  <a:pt x="94329" y="3245374"/>
                </a:cubicBezTo>
                <a:cubicBezTo>
                  <a:pt x="102191" y="3247342"/>
                  <a:pt x="110049" y="3248324"/>
                  <a:pt x="117906" y="3248324"/>
                </a:cubicBezTo>
                <a:cubicBezTo>
                  <a:pt x="102191" y="3264044"/>
                  <a:pt x="74678" y="3271906"/>
                  <a:pt x="35376" y="3271906"/>
                </a:cubicBezTo>
                <a:cubicBezTo>
                  <a:pt x="39302" y="3252255"/>
                  <a:pt x="51096" y="3242430"/>
                  <a:pt x="70747" y="3242430"/>
                </a:cubicBezTo>
                <a:close/>
                <a:moveTo>
                  <a:pt x="141489" y="3024300"/>
                </a:moveTo>
                <a:cubicBezTo>
                  <a:pt x="153282" y="3024300"/>
                  <a:pt x="165071" y="3026268"/>
                  <a:pt x="176860" y="3030194"/>
                </a:cubicBezTo>
                <a:cubicBezTo>
                  <a:pt x="188653" y="3034125"/>
                  <a:pt x="194548" y="3040020"/>
                  <a:pt x="194548" y="3047882"/>
                </a:cubicBezTo>
                <a:cubicBezTo>
                  <a:pt x="194548" y="3055744"/>
                  <a:pt x="184722" y="3065570"/>
                  <a:pt x="165071" y="3077359"/>
                </a:cubicBezTo>
                <a:cubicBezTo>
                  <a:pt x="133631" y="3093079"/>
                  <a:pt x="115943" y="3100941"/>
                  <a:pt x="112012" y="3100941"/>
                </a:cubicBezTo>
                <a:cubicBezTo>
                  <a:pt x="96292" y="3100941"/>
                  <a:pt x="86467" y="3091115"/>
                  <a:pt x="82540" y="3071464"/>
                </a:cubicBezTo>
                <a:cubicBezTo>
                  <a:pt x="90398" y="3071464"/>
                  <a:pt x="98255" y="3059671"/>
                  <a:pt x="106118" y="3036093"/>
                </a:cubicBezTo>
                <a:cubicBezTo>
                  <a:pt x="129700" y="3036093"/>
                  <a:pt x="141489" y="3032162"/>
                  <a:pt x="141489" y="3024300"/>
                </a:cubicBezTo>
                <a:close/>
                <a:moveTo>
                  <a:pt x="1745021" y="389094"/>
                </a:moveTo>
                <a:cubicBezTo>
                  <a:pt x="1768598" y="389094"/>
                  <a:pt x="1780392" y="398920"/>
                  <a:pt x="1780392" y="418571"/>
                </a:cubicBezTo>
                <a:cubicBezTo>
                  <a:pt x="1780392" y="430359"/>
                  <a:pt x="1776461" y="436254"/>
                  <a:pt x="1768598" y="436254"/>
                </a:cubicBezTo>
                <a:cubicBezTo>
                  <a:pt x="1760741" y="440185"/>
                  <a:pt x="1752878" y="442153"/>
                  <a:pt x="1745021" y="442153"/>
                </a:cubicBezTo>
                <a:cubicBezTo>
                  <a:pt x="1733227" y="442153"/>
                  <a:pt x="1727333" y="438222"/>
                  <a:pt x="1727333" y="430359"/>
                </a:cubicBezTo>
                <a:cubicBezTo>
                  <a:pt x="1727333" y="422502"/>
                  <a:pt x="1729301" y="415621"/>
                  <a:pt x="1733227" y="409727"/>
                </a:cubicBezTo>
                <a:cubicBezTo>
                  <a:pt x="1737159" y="403832"/>
                  <a:pt x="1741090" y="396952"/>
                  <a:pt x="1745021" y="389094"/>
                </a:cubicBezTo>
                <a:close/>
                <a:moveTo>
                  <a:pt x="3861442" y="294770"/>
                </a:moveTo>
                <a:cubicBezTo>
                  <a:pt x="3861442" y="310490"/>
                  <a:pt x="3852598" y="337017"/>
                  <a:pt x="3834910" y="374356"/>
                </a:cubicBezTo>
                <a:cubicBezTo>
                  <a:pt x="3817227" y="411690"/>
                  <a:pt x="3798557" y="430359"/>
                  <a:pt x="3778901" y="430359"/>
                </a:cubicBezTo>
                <a:cubicBezTo>
                  <a:pt x="3774975" y="430359"/>
                  <a:pt x="3769081" y="426428"/>
                  <a:pt x="3761218" y="418571"/>
                </a:cubicBezTo>
                <a:cubicBezTo>
                  <a:pt x="3749429" y="418571"/>
                  <a:pt x="3743535" y="414640"/>
                  <a:pt x="3743535" y="406777"/>
                </a:cubicBezTo>
                <a:cubicBezTo>
                  <a:pt x="3743535" y="379269"/>
                  <a:pt x="3757287" y="354705"/>
                  <a:pt x="3784800" y="333086"/>
                </a:cubicBezTo>
                <a:cubicBezTo>
                  <a:pt x="3812309" y="311471"/>
                  <a:pt x="3837859" y="298696"/>
                  <a:pt x="3861442" y="294770"/>
                </a:cubicBezTo>
                <a:close/>
                <a:moveTo>
                  <a:pt x="3000720" y="112010"/>
                </a:moveTo>
                <a:cubicBezTo>
                  <a:pt x="3000720" y="135592"/>
                  <a:pt x="2996794" y="163106"/>
                  <a:pt x="2988931" y="194546"/>
                </a:cubicBezTo>
                <a:cubicBezTo>
                  <a:pt x="2981069" y="225990"/>
                  <a:pt x="2973212" y="257430"/>
                  <a:pt x="2965349" y="288870"/>
                </a:cubicBezTo>
                <a:cubicBezTo>
                  <a:pt x="2953561" y="324246"/>
                  <a:pt x="2943735" y="357650"/>
                  <a:pt x="2935873" y="389093"/>
                </a:cubicBezTo>
                <a:cubicBezTo>
                  <a:pt x="2935873" y="408744"/>
                  <a:pt x="2930960" y="432327"/>
                  <a:pt x="2921134" y="459835"/>
                </a:cubicBezTo>
                <a:cubicBezTo>
                  <a:pt x="2911309" y="487350"/>
                  <a:pt x="2906396" y="512895"/>
                  <a:pt x="2906396" y="536477"/>
                </a:cubicBezTo>
                <a:cubicBezTo>
                  <a:pt x="2906396" y="556128"/>
                  <a:pt x="2914258" y="573811"/>
                  <a:pt x="2929978" y="589536"/>
                </a:cubicBezTo>
                <a:cubicBezTo>
                  <a:pt x="2945698" y="605256"/>
                  <a:pt x="2973212" y="613113"/>
                  <a:pt x="3012514" y="613113"/>
                </a:cubicBezTo>
                <a:cubicBezTo>
                  <a:pt x="3024302" y="593462"/>
                  <a:pt x="3036096" y="575779"/>
                  <a:pt x="3047885" y="560059"/>
                </a:cubicBezTo>
                <a:cubicBezTo>
                  <a:pt x="3059674" y="544335"/>
                  <a:pt x="3073430" y="536477"/>
                  <a:pt x="3089150" y="536477"/>
                </a:cubicBezTo>
                <a:cubicBezTo>
                  <a:pt x="3112732" y="536477"/>
                  <a:pt x="3125508" y="547284"/>
                  <a:pt x="3127471" y="568899"/>
                </a:cubicBezTo>
                <a:cubicBezTo>
                  <a:pt x="3129434" y="590518"/>
                  <a:pt x="3133365" y="614100"/>
                  <a:pt x="3139264" y="639645"/>
                </a:cubicBezTo>
                <a:cubicBezTo>
                  <a:pt x="3145159" y="665191"/>
                  <a:pt x="3156947" y="688773"/>
                  <a:pt x="3174635" y="710387"/>
                </a:cubicBezTo>
                <a:cubicBezTo>
                  <a:pt x="3192318" y="732006"/>
                  <a:pt x="3230639" y="742813"/>
                  <a:pt x="3289592" y="742813"/>
                </a:cubicBezTo>
                <a:cubicBezTo>
                  <a:pt x="3309243" y="742813"/>
                  <a:pt x="3333807" y="736919"/>
                  <a:pt x="3363284" y="725126"/>
                </a:cubicBezTo>
                <a:cubicBezTo>
                  <a:pt x="3392760" y="713337"/>
                  <a:pt x="3419287" y="707442"/>
                  <a:pt x="3442870" y="707442"/>
                </a:cubicBezTo>
                <a:cubicBezTo>
                  <a:pt x="3474314" y="707442"/>
                  <a:pt x="3491997" y="719231"/>
                  <a:pt x="3495929" y="742813"/>
                </a:cubicBezTo>
                <a:cubicBezTo>
                  <a:pt x="3499860" y="766396"/>
                  <a:pt x="3511653" y="778184"/>
                  <a:pt x="3531300" y="778184"/>
                </a:cubicBezTo>
                <a:cubicBezTo>
                  <a:pt x="3539162" y="778184"/>
                  <a:pt x="3547024" y="774253"/>
                  <a:pt x="3554882" y="766396"/>
                </a:cubicBezTo>
                <a:cubicBezTo>
                  <a:pt x="3562744" y="758533"/>
                  <a:pt x="3574533" y="752639"/>
                  <a:pt x="3590258" y="748708"/>
                </a:cubicBezTo>
                <a:cubicBezTo>
                  <a:pt x="3590258" y="764428"/>
                  <a:pt x="3574533" y="785060"/>
                  <a:pt x="3543088" y="810611"/>
                </a:cubicBezTo>
                <a:cubicBezTo>
                  <a:pt x="3511653" y="836156"/>
                  <a:pt x="3495929" y="858752"/>
                  <a:pt x="3495929" y="878403"/>
                </a:cubicBezTo>
                <a:cubicBezTo>
                  <a:pt x="3495929" y="894128"/>
                  <a:pt x="3511653" y="901985"/>
                  <a:pt x="3543088" y="901985"/>
                </a:cubicBezTo>
                <a:cubicBezTo>
                  <a:pt x="3554882" y="901985"/>
                  <a:pt x="3564707" y="899040"/>
                  <a:pt x="3572570" y="893141"/>
                </a:cubicBezTo>
                <a:cubicBezTo>
                  <a:pt x="3580427" y="887247"/>
                  <a:pt x="3594184" y="884302"/>
                  <a:pt x="3613835" y="884302"/>
                </a:cubicBezTo>
                <a:cubicBezTo>
                  <a:pt x="3633486" y="884302"/>
                  <a:pt x="3644298" y="891178"/>
                  <a:pt x="3646261" y="904935"/>
                </a:cubicBezTo>
                <a:cubicBezTo>
                  <a:pt x="3648224" y="918691"/>
                  <a:pt x="3649206" y="935393"/>
                  <a:pt x="3649206" y="955044"/>
                </a:cubicBezTo>
                <a:cubicBezTo>
                  <a:pt x="3637417" y="955044"/>
                  <a:pt x="3630537" y="963888"/>
                  <a:pt x="3628573" y="981571"/>
                </a:cubicBezTo>
                <a:cubicBezTo>
                  <a:pt x="3626610" y="999259"/>
                  <a:pt x="3625629" y="1012034"/>
                  <a:pt x="3625629" y="1019892"/>
                </a:cubicBezTo>
                <a:cubicBezTo>
                  <a:pt x="3633486" y="1019892"/>
                  <a:pt x="3646261" y="1029717"/>
                  <a:pt x="3663944" y="1049368"/>
                </a:cubicBezTo>
                <a:cubicBezTo>
                  <a:pt x="3681632" y="1069019"/>
                  <a:pt x="3699320" y="1089652"/>
                  <a:pt x="3717003" y="1111271"/>
                </a:cubicBezTo>
                <a:cubicBezTo>
                  <a:pt x="3734691" y="1132885"/>
                  <a:pt x="3752374" y="1153518"/>
                  <a:pt x="3770062" y="1173169"/>
                </a:cubicBezTo>
                <a:cubicBezTo>
                  <a:pt x="3787745" y="1192820"/>
                  <a:pt x="3802484" y="1202646"/>
                  <a:pt x="3814277" y="1202646"/>
                </a:cubicBezTo>
                <a:cubicBezTo>
                  <a:pt x="3822139" y="1202646"/>
                  <a:pt x="3837859" y="1201664"/>
                  <a:pt x="3861442" y="1199701"/>
                </a:cubicBezTo>
                <a:cubicBezTo>
                  <a:pt x="3885019" y="1197733"/>
                  <a:pt x="3896813" y="1190857"/>
                  <a:pt x="3896813" y="1179068"/>
                </a:cubicBezTo>
                <a:cubicBezTo>
                  <a:pt x="3928252" y="1186926"/>
                  <a:pt x="3943972" y="1212471"/>
                  <a:pt x="3943972" y="1255704"/>
                </a:cubicBezTo>
                <a:cubicBezTo>
                  <a:pt x="3924321" y="1255704"/>
                  <a:pt x="3914496" y="1259636"/>
                  <a:pt x="3914496" y="1267498"/>
                </a:cubicBezTo>
                <a:cubicBezTo>
                  <a:pt x="3914496" y="1267498"/>
                  <a:pt x="3916464" y="1269461"/>
                  <a:pt x="3920390" y="1273392"/>
                </a:cubicBezTo>
                <a:cubicBezTo>
                  <a:pt x="3916464" y="1273392"/>
                  <a:pt x="3904670" y="1281250"/>
                  <a:pt x="3885019" y="1296975"/>
                </a:cubicBezTo>
                <a:cubicBezTo>
                  <a:pt x="3865368" y="1312694"/>
                  <a:pt x="3855542" y="1332344"/>
                  <a:pt x="3855542" y="1355926"/>
                </a:cubicBezTo>
                <a:cubicBezTo>
                  <a:pt x="3855542" y="1367715"/>
                  <a:pt x="3858492" y="1378522"/>
                  <a:pt x="3864386" y="1388347"/>
                </a:cubicBezTo>
                <a:cubicBezTo>
                  <a:pt x="3870281" y="1398173"/>
                  <a:pt x="3873230" y="1412911"/>
                  <a:pt x="3873230" y="1432562"/>
                </a:cubicBezTo>
                <a:cubicBezTo>
                  <a:pt x="3873230" y="1440425"/>
                  <a:pt x="3872244" y="1443369"/>
                  <a:pt x="3870281" y="1441406"/>
                </a:cubicBezTo>
                <a:cubicBezTo>
                  <a:pt x="3868318" y="1439443"/>
                  <a:pt x="3867336" y="1442388"/>
                  <a:pt x="3867336" y="1450250"/>
                </a:cubicBezTo>
                <a:cubicBezTo>
                  <a:pt x="3867336" y="1465970"/>
                  <a:pt x="3878143" y="1490534"/>
                  <a:pt x="3899757" y="1523942"/>
                </a:cubicBezTo>
                <a:cubicBezTo>
                  <a:pt x="3921376" y="1557349"/>
                  <a:pt x="3938078" y="1574051"/>
                  <a:pt x="3949871" y="1574051"/>
                </a:cubicBezTo>
                <a:cubicBezTo>
                  <a:pt x="3957729" y="1574051"/>
                  <a:pt x="3971486" y="1572088"/>
                  <a:pt x="3991137" y="1568157"/>
                </a:cubicBezTo>
                <a:cubicBezTo>
                  <a:pt x="4010788" y="1564225"/>
                  <a:pt x="4026508" y="1562262"/>
                  <a:pt x="4038297" y="1562262"/>
                </a:cubicBezTo>
                <a:cubicBezTo>
                  <a:pt x="4085461" y="1562262"/>
                  <a:pt x="4109043" y="1585840"/>
                  <a:pt x="4109043" y="1633004"/>
                </a:cubicBezTo>
                <a:cubicBezTo>
                  <a:pt x="4101181" y="1633004"/>
                  <a:pt x="4091360" y="1653637"/>
                  <a:pt x="4079567" y="1694907"/>
                </a:cubicBezTo>
                <a:cubicBezTo>
                  <a:pt x="4067778" y="1736172"/>
                  <a:pt x="4052053" y="1756805"/>
                  <a:pt x="4032402" y="1756805"/>
                </a:cubicBezTo>
                <a:cubicBezTo>
                  <a:pt x="4028476" y="1756805"/>
                  <a:pt x="4025526" y="1755823"/>
                  <a:pt x="4023558" y="1753860"/>
                </a:cubicBezTo>
                <a:cubicBezTo>
                  <a:pt x="4021595" y="1751892"/>
                  <a:pt x="4018650" y="1750911"/>
                  <a:pt x="4014719" y="1750911"/>
                </a:cubicBezTo>
                <a:cubicBezTo>
                  <a:pt x="4006857" y="1750911"/>
                  <a:pt x="3998018" y="1757786"/>
                  <a:pt x="3988187" y="1771543"/>
                </a:cubicBezTo>
                <a:cubicBezTo>
                  <a:pt x="3978362" y="1785300"/>
                  <a:pt x="3967555" y="1798075"/>
                  <a:pt x="3955766" y="1809864"/>
                </a:cubicBezTo>
                <a:cubicBezTo>
                  <a:pt x="3963623" y="1876679"/>
                  <a:pt x="3980330" y="1931701"/>
                  <a:pt x="4005875" y="1974935"/>
                </a:cubicBezTo>
                <a:cubicBezTo>
                  <a:pt x="4031421" y="2018163"/>
                  <a:pt x="4063847" y="2039782"/>
                  <a:pt x="4103149" y="2039782"/>
                </a:cubicBezTo>
                <a:cubicBezTo>
                  <a:pt x="4095287" y="2059433"/>
                  <a:pt x="4083498" y="2072204"/>
                  <a:pt x="4067778" y="2078103"/>
                </a:cubicBezTo>
                <a:cubicBezTo>
                  <a:pt x="4052053" y="2083997"/>
                  <a:pt x="4035352" y="2089891"/>
                  <a:pt x="4017664" y="2095786"/>
                </a:cubicBezTo>
                <a:cubicBezTo>
                  <a:pt x="3999981" y="2101680"/>
                  <a:pt x="3984256" y="2110524"/>
                  <a:pt x="3970504" y="2122318"/>
                </a:cubicBezTo>
                <a:cubicBezTo>
                  <a:pt x="3956747" y="2134106"/>
                  <a:pt x="3949871" y="2157689"/>
                  <a:pt x="3949871" y="2193060"/>
                </a:cubicBezTo>
                <a:cubicBezTo>
                  <a:pt x="3949871" y="2220573"/>
                  <a:pt x="3956747" y="2237274"/>
                  <a:pt x="3970504" y="2243169"/>
                </a:cubicBezTo>
                <a:cubicBezTo>
                  <a:pt x="3984256" y="2249063"/>
                  <a:pt x="3999981" y="2252994"/>
                  <a:pt x="4017664" y="2254962"/>
                </a:cubicBezTo>
                <a:cubicBezTo>
                  <a:pt x="4035352" y="2256926"/>
                  <a:pt x="4052053" y="2262820"/>
                  <a:pt x="4067778" y="2272645"/>
                </a:cubicBezTo>
                <a:cubicBezTo>
                  <a:pt x="4083498" y="2282471"/>
                  <a:pt x="4091360" y="2303104"/>
                  <a:pt x="4091360" y="2334548"/>
                </a:cubicBezTo>
                <a:cubicBezTo>
                  <a:pt x="4067778" y="2342406"/>
                  <a:pt x="4047140" y="2350268"/>
                  <a:pt x="4029453" y="2358130"/>
                </a:cubicBezTo>
                <a:cubicBezTo>
                  <a:pt x="4011770" y="2365988"/>
                  <a:pt x="3989174" y="2369919"/>
                  <a:pt x="3961660" y="2369919"/>
                </a:cubicBezTo>
                <a:cubicBezTo>
                  <a:pt x="3961660" y="2365988"/>
                  <a:pt x="3963623" y="2362057"/>
                  <a:pt x="3967555" y="2358130"/>
                </a:cubicBezTo>
                <a:cubicBezTo>
                  <a:pt x="3967555" y="2358130"/>
                  <a:pt x="3960679" y="2368938"/>
                  <a:pt x="3946922" y="2390552"/>
                </a:cubicBezTo>
                <a:cubicBezTo>
                  <a:pt x="3933165" y="2412171"/>
                  <a:pt x="3918427" y="2434767"/>
                  <a:pt x="3902707" y="2458349"/>
                </a:cubicBezTo>
                <a:cubicBezTo>
                  <a:pt x="3886987" y="2481931"/>
                  <a:pt x="3871267" y="2504527"/>
                  <a:pt x="3855542" y="2526146"/>
                </a:cubicBezTo>
                <a:cubicBezTo>
                  <a:pt x="3839823" y="2547760"/>
                  <a:pt x="3829997" y="2558568"/>
                  <a:pt x="3826066" y="2558568"/>
                </a:cubicBezTo>
                <a:cubicBezTo>
                  <a:pt x="3841786" y="2613594"/>
                  <a:pt x="3860455" y="2646016"/>
                  <a:pt x="3882074" y="2655841"/>
                </a:cubicBezTo>
                <a:cubicBezTo>
                  <a:pt x="3903689" y="2665667"/>
                  <a:pt x="3924321" y="2672548"/>
                  <a:pt x="3943972" y="2676474"/>
                </a:cubicBezTo>
                <a:lnTo>
                  <a:pt x="3938078" y="2676474"/>
                </a:lnTo>
                <a:cubicBezTo>
                  <a:pt x="3938078" y="2684336"/>
                  <a:pt x="3956747" y="2691212"/>
                  <a:pt x="3994086" y="2697111"/>
                </a:cubicBezTo>
                <a:cubicBezTo>
                  <a:pt x="4031421" y="2703006"/>
                  <a:pt x="4069741" y="2705951"/>
                  <a:pt x="4109043" y="2705951"/>
                </a:cubicBezTo>
                <a:cubicBezTo>
                  <a:pt x="4120832" y="2690231"/>
                  <a:pt x="4132626" y="2678442"/>
                  <a:pt x="4144414" y="2670580"/>
                </a:cubicBezTo>
                <a:cubicBezTo>
                  <a:pt x="4156203" y="2662722"/>
                  <a:pt x="4168978" y="2654860"/>
                  <a:pt x="4182735" y="2646997"/>
                </a:cubicBezTo>
                <a:cubicBezTo>
                  <a:pt x="4196492" y="2639140"/>
                  <a:pt x="4209267" y="2628333"/>
                  <a:pt x="4221055" y="2614576"/>
                </a:cubicBezTo>
                <a:cubicBezTo>
                  <a:pt x="4232844" y="2600819"/>
                  <a:pt x="4244638" y="2578219"/>
                  <a:pt x="4256426" y="2546779"/>
                </a:cubicBezTo>
                <a:cubicBezTo>
                  <a:pt x="4268215" y="2546779"/>
                  <a:pt x="4277059" y="2540884"/>
                  <a:pt x="4282953" y="2529091"/>
                </a:cubicBezTo>
                <a:cubicBezTo>
                  <a:pt x="4288848" y="2517302"/>
                  <a:pt x="4297692" y="2504527"/>
                  <a:pt x="4309485" y="2490775"/>
                </a:cubicBezTo>
                <a:cubicBezTo>
                  <a:pt x="4321274" y="2477018"/>
                  <a:pt x="4336994" y="2463262"/>
                  <a:pt x="4356645" y="2449505"/>
                </a:cubicBezTo>
                <a:cubicBezTo>
                  <a:pt x="4376296" y="2435748"/>
                  <a:pt x="4407741" y="2422978"/>
                  <a:pt x="4450974" y="2411184"/>
                </a:cubicBezTo>
                <a:cubicBezTo>
                  <a:pt x="4450974" y="2403327"/>
                  <a:pt x="4462763" y="2395465"/>
                  <a:pt x="4486345" y="2387607"/>
                </a:cubicBezTo>
                <a:cubicBezTo>
                  <a:pt x="4509923" y="2379745"/>
                  <a:pt x="4535473" y="2369919"/>
                  <a:pt x="4562981" y="2358130"/>
                </a:cubicBezTo>
                <a:cubicBezTo>
                  <a:pt x="4590495" y="2346337"/>
                  <a:pt x="4616040" y="2334548"/>
                  <a:pt x="4639623" y="2322755"/>
                </a:cubicBezTo>
                <a:cubicBezTo>
                  <a:pt x="4663205" y="2310966"/>
                  <a:pt x="4674994" y="2299177"/>
                  <a:pt x="4674994" y="2287384"/>
                </a:cubicBezTo>
                <a:cubicBezTo>
                  <a:pt x="4702507" y="2287384"/>
                  <a:pt x="4725103" y="2282471"/>
                  <a:pt x="4742791" y="2272645"/>
                </a:cubicBezTo>
                <a:cubicBezTo>
                  <a:pt x="4760474" y="2262820"/>
                  <a:pt x="4778162" y="2251031"/>
                  <a:pt x="4795850" y="2237274"/>
                </a:cubicBezTo>
                <a:cubicBezTo>
                  <a:pt x="4813538" y="2223518"/>
                  <a:pt x="4837115" y="2211729"/>
                  <a:pt x="4866592" y="2201903"/>
                </a:cubicBezTo>
                <a:cubicBezTo>
                  <a:pt x="4896068" y="2192078"/>
                  <a:pt x="4940283" y="2187165"/>
                  <a:pt x="4999236" y="2187165"/>
                </a:cubicBezTo>
                <a:cubicBezTo>
                  <a:pt x="5018887" y="2187165"/>
                  <a:pt x="5030681" y="2189128"/>
                  <a:pt x="5034607" y="2193060"/>
                </a:cubicBezTo>
                <a:cubicBezTo>
                  <a:pt x="5038539" y="2196991"/>
                  <a:pt x="5048364" y="2202885"/>
                  <a:pt x="5064089" y="2210747"/>
                </a:cubicBezTo>
                <a:cubicBezTo>
                  <a:pt x="5083735" y="2222536"/>
                  <a:pt x="5093561" y="2240224"/>
                  <a:pt x="5093561" y="2263801"/>
                </a:cubicBezTo>
                <a:cubicBezTo>
                  <a:pt x="5093561" y="2307035"/>
                  <a:pt x="5083735" y="2344374"/>
                  <a:pt x="5064089" y="2375814"/>
                </a:cubicBezTo>
                <a:cubicBezTo>
                  <a:pt x="5044433" y="2407258"/>
                  <a:pt x="5014956" y="2426909"/>
                  <a:pt x="4975654" y="2434767"/>
                </a:cubicBezTo>
                <a:cubicBezTo>
                  <a:pt x="4956003" y="2434767"/>
                  <a:pt x="4938320" y="2432804"/>
                  <a:pt x="4922600" y="2428872"/>
                </a:cubicBezTo>
                <a:cubicBezTo>
                  <a:pt x="4906880" y="2424941"/>
                  <a:pt x="4889192" y="2422978"/>
                  <a:pt x="4869541" y="2422978"/>
                </a:cubicBezTo>
                <a:cubicBezTo>
                  <a:pt x="4845959" y="2422978"/>
                  <a:pt x="4825326" y="2432804"/>
                  <a:pt x="4807638" y="2452455"/>
                </a:cubicBezTo>
                <a:cubicBezTo>
                  <a:pt x="4789950" y="2472106"/>
                  <a:pt x="4765391" y="2481931"/>
                  <a:pt x="4733947" y="2481931"/>
                </a:cubicBezTo>
                <a:cubicBezTo>
                  <a:pt x="4726089" y="2481931"/>
                  <a:pt x="4706433" y="2492738"/>
                  <a:pt x="4674994" y="2514353"/>
                </a:cubicBezTo>
                <a:cubicBezTo>
                  <a:pt x="4643554" y="2535972"/>
                  <a:pt x="4586564" y="2554641"/>
                  <a:pt x="4504028" y="2570361"/>
                </a:cubicBezTo>
                <a:cubicBezTo>
                  <a:pt x="4449006" y="2582150"/>
                  <a:pt x="4404791" y="2596888"/>
                  <a:pt x="4371383" y="2614576"/>
                </a:cubicBezTo>
                <a:cubicBezTo>
                  <a:pt x="4337976" y="2632259"/>
                  <a:pt x="4308504" y="2651910"/>
                  <a:pt x="4282953" y="2673529"/>
                </a:cubicBezTo>
                <a:cubicBezTo>
                  <a:pt x="4257408" y="2695143"/>
                  <a:pt x="4230881" y="2715776"/>
                  <a:pt x="4203368" y="2735427"/>
                </a:cubicBezTo>
                <a:cubicBezTo>
                  <a:pt x="4175859" y="2755078"/>
                  <a:pt x="4142451" y="2770803"/>
                  <a:pt x="4103149" y="2782592"/>
                </a:cubicBezTo>
                <a:cubicBezTo>
                  <a:pt x="4103149" y="2782592"/>
                  <a:pt x="4093323" y="2789468"/>
                  <a:pt x="4073672" y="2803224"/>
                </a:cubicBezTo>
                <a:cubicBezTo>
                  <a:pt x="4054021" y="2816981"/>
                  <a:pt x="4031421" y="2832701"/>
                  <a:pt x="4005875" y="2850389"/>
                </a:cubicBezTo>
                <a:cubicBezTo>
                  <a:pt x="3980330" y="2868072"/>
                  <a:pt x="3953798" y="2883797"/>
                  <a:pt x="3926289" y="2897548"/>
                </a:cubicBezTo>
                <a:cubicBezTo>
                  <a:pt x="3898776" y="2911305"/>
                  <a:pt x="3877162" y="2918186"/>
                  <a:pt x="3861442" y="2918186"/>
                </a:cubicBezTo>
                <a:cubicBezTo>
                  <a:pt x="3841786" y="2918186"/>
                  <a:pt x="3829997" y="2914255"/>
                  <a:pt x="3826066" y="2906392"/>
                </a:cubicBezTo>
                <a:cubicBezTo>
                  <a:pt x="3822139" y="2898535"/>
                  <a:pt x="3814277" y="2894604"/>
                  <a:pt x="3802484" y="2894604"/>
                </a:cubicBezTo>
                <a:cubicBezTo>
                  <a:pt x="3790695" y="2894604"/>
                  <a:pt x="3778901" y="2898535"/>
                  <a:pt x="3767113" y="2906392"/>
                </a:cubicBezTo>
                <a:cubicBezTo>
                  <a:pt x="3755324" y="2914255"/>
                  <a:pt x="3749429" y="2924080"/>
                  <a:pt x="3749429" y="2935869"/>
                </a:cubicBezTo>
                <a:cubicBezTo>
                  <a:pt x="3749429" y="2959451"/>
                  <a:pt x="3759255" y="2973208"/>
                  <a:pt x="3778901" y="2977139"/>
                </a:cubicBezTo>
                <a:cubicBezTo>
                  <a:pt x="3798557" y="2981066"/>
                  <a:pt x="3818208" y="2984997"/>
                  <a:pt x="3837859" y="2988928"/>
                </a:cubicBezTo>
                <a:cubicBezTo>
                  <a:pt x="3849648" y="3004648"/>
                  <a:pt x="3854561" y="3017423"/>
                  <a:pt x="3852598" y="3027248"/>
                </a:cubicBezTo>
                <a:cubicBezTo>
                  <a:pt x="3850630" y="3037074"/>
                  <a:pt x="3860455" y="3047881"/>
                  <a:pt x="3882074" y="3059670"/>
                </a:cubicBezTo>
                <a:cubicBezTo>
                  <a:pt x="3903689" y="3071463"/>
                  <a:pt x="3944954" y="3087183"/>
                  <a:pt x="4005875" y="3106834"/>
                </a:cubicBezTo>
                <a:cubicBezTo>
                  <a:pt x="4066792" y="3126485"/>
                  <a:pt x="4166033" y="3155962"/>
                  <a:pt x="4303591" y="3195264"/>
                </a:cubicBezTo>
                <a:cubicBezTo>
                  <a:pt x="4311449" y="3179544"/>
                  <a:pt x="4321274" y="3171682"/>
                  <a:pt x="4333068" y="3171682"/>
                </a:cubicBezTo>
                <a:cubicBezTo>
                  <a:pt x="4344856" y="3171682"/>
                  <a:pt x="4350751" y="3167751"/>
                  <a:pt x="4350751" y="3159893"/>
                </a:cubicBezTo>
                <a:cubicBezTo>
                  <a:pt x="4370402" y="3163824"/>
                  <a:pt x="4390053" y="3165788"/>
                  <a:pt x="4409704" y="3165788"/>
                </a:cubicBezTo>
                <a:cubicBezTo>
                  <a:pt x="4429355" y="3165788"/>
                  <a:pt x="4439181" y="3175613"/>
                  <a:pt x="4439181" y="3195264"/>
                </a:cubicBezTo>
                <a:lnTo>
                  <a:pt x="4439181" y="3248323"/>
                </a:lnTo>
                <a:cubicBezTo>
                  <a:pt x="4435249" y="3252254"/>
                  <a:pt x="4423461" y="3274850"/>
                  <a:pt x="4403810" y="3316120"/>
                </a:cubicBezTo>
                <a:cubicBezTo>
                  <a:pt x="4384158" y="3357385"/>
                  <a:pt x="4348788" y="3378018"/>
                  <a:pt x="4297692" y="3378018"/>
                </a:cubicBezTo>
                <a:cubicBezTo>
                  <a:pt x="4266252" y="3378018"/>
                  <a:pt x="4236775" y="3363280"/>
                  <a:pt x="4209267" y="3333803"/>
                </a:cubicBezTo>
                <a:cubicBezTo>
                  <a:pt x="4181753" y="3304327"/>
                  <a:pt x="4152277" y="3289588"/>
                  <a:pt x="4120832" y="3289588"/>
                </a:cubicBezTo>
                <a:cubicBezTo>
                  <a:pt x="4112975" y="3289588"/>
                  <a:pt x="4104131" y="3290570"/>
                  <a:pt x="4094305" y="3292538"/>
                </a:cubicBezTo>
                <a:cubicBezTo>
                  <a:pt x="4084479" y="3294501"/>
                  <a:pt x="4073672" y="3295483"/>
                  <a:pt x="4061879" y="3295483"/>
                </a:cubicBezTo>
                <a:cubicBezTo>
                  <a:pt x="4038297" y="3295483"/>
                  <a:pt x="4021595" y="3287625"/>
                  <a:pt x="4011770" y="3271905"/>
                </a:cubicBezTo>
                <a:cubicBezTo>
                  <a:pt x="4001944" y="3256181"/>
                  <a:pt x="3992118" y="3238497"/>
                  <a:pt x="3982293" y="3218846"/>
                </a:cubicBezTo>
                <a:cubicBezTo>
                  <a:pt x="3972467" y="3199195"/>
                  <a:pt x="3960679" y="3181507"/>
                  <a:pt x="3946922" y="3165788"/>
                </a:cubicBezTo>
                <a:cubicBezTo>
                  <a:pt x="3933165" y="3150068"/>
                  <a:pt x="3912533" y="3142205"/>
                  <a:pt x="3885019" y="3142205"/>
                </a:cubicBezTo>
                <a:cubicBezTo>
                  <a:pt x="3849648" y="3142205"/>
                  <a:pt x="3829997" y="3139261"/>
                  <a:pt x="3826066" y="3133361"/>
                </a:cubicBezTo>
                <a:cubicBezTo>
                  <a:pt x="3822139" y="3127467"/>
                  <a:pt x="3810346" y="3122554"/>
                  <a:pt x="3790695" y="3118623"/>
                </a:cubicBezTo>
                <a:cubicBezTo>
                  <a:pt x="3771044" y="3118623"/>
                  <a:pt x="3754342" y="3126485"/>
                  <a:pt x="3740586" y="3142205"/>
                </a:cubicBezTo>
                <a:cubicBezTo>
                  <a:pt x="3726829" y="3157925"/>
                  <a:pt x="3706196" y="3167751"/>
                  <a:pt x="3678683" y="3171682"/>
                </a:cubicBezTo>
                <a:cubicBezTo>
                  <a:pt x="3666894" y="3171682"/>
                  <a:pt x="3643312" y="3162838"/>
                  <a:pt x="3607941" y="3145155"/>
                </a:cubicBezTo>
                <a:cubicBezTo>
                  <a:pt x="3572570" y="3127467"/>
                  <a:pt x="3554882" y="3112729"/>
                  <a:pt x="3554882" y="3100940"/>
                </a:cubicBezTo>
                <a:cubicBezTo>
                  <a:pt x="3539162" y="3108798"/>
                  <a:pt x="3529336" y="3112729"/>
                  <a:pt x="3525405" y="3112729"/>
                </a:cubicBezTo>
                <a:cubicBezTo>
                  <a:pt x="3525405" y="3093078"/>
                  <a:pt x="3505754" y="3079321"/>
                  <a:pt x="3466452" y="3071463"/>
                </a:cubicBezTo>
                <a:cubicBezTo>
                  <a:pt x="3458590" y="3079321"/>
                  <a:pt x="3448769" y="3089146"/>
                  <a:pt x="3436975" y="3100940"/>
                </a:cubicBezTo>
                <a:cubicBezTo>
                  <a:pt x="3425187" y="3112729"/>
                  <a:pt x="3411430" y="3120591"/>
                  <a:pt x="3395710" y="3124522"/>
                </a:cubicBezTo>
                <a:lnTo>
                  <a:pt x="3401604" y="3124522"/>
                </a:lnTo>
                <a:cubicBezTo>
                  <a:pt x="3401604" y="3132380"/>
                  <a:pt x="3397673" y="3148100"/>
                  <a:pt x="3389811" y="3171682"/>
                </a:cubicBezTo>
                <a:cubicBezTo>
                  <a:pt x="3381953" y="3195264"/>
                  <a:pt x="3374091" y="3207053"/>
                  <a:pt x="3366233" y="3207053"/>
                </a:cubicBezTo>
                <a:cubicBezTo>
                  <a:pt x="3334789" y="3207053"/>
                  <a:pt x="3316119" y="3200177"/>
                  <a:pt x="3310225" y="3186420"/>
                </a:cubicBezTo>
                <a:cubicBezTo>
                  <a:pt x="3304331" y="3172663"/>
                  <a:pt x="3287629" y="3163824"/>
                  <a:pt x="3260116" y="3159893"/>
                </a:cubicBezTo>
                <a:cubicBezTo>
                  <a:pt x="3260116" y="3167751"/>
                  <a:pt x="3241446" y="3185439"/>
                  <a:pt x="3204112" y="3212952"/>
                </a:cubicBezTo>
                <a:cubicBezTo>
                  <a:pt x="3166773" y="3240461"/>
                  <a:pt x="3148103" y="3264043"/>
                  <a:pt x="3148103" y="3283694"/>
                </a:cubicBezTo>
                <a:lnTo>
                  <a:pt x="3047885" y="3283694"/>
                </a:lnTo>
                <a:cubicBezTo>
                  <a:pt x="3047885" y="3295483"/>
                  <a:pt x="3040022" y="3305308"/>
                  <a:pt x="3024302" y="3313171"/>
                </a:cubicBezTo>
                <a:cubicBezTo>
                  <a:pt x="3008583" y="3321033"/>
                  <a:pt x="2990895" y="3336753"/>
                  <a:pt x="2971244" y="3360335"/>
                </a:cubicBezTo>
                <a:lnTo>
                  <a:pt x="2977143" y="3360335"/>
                </a:lnTo>
                <a:cubicBezTo>
                  <a:pt x="2977143" y="3360335"/>
                  <a:pt x="2967312" y="3363280"/>
                  <a:pt x="2947661" y="3369174"/>
                </a:cubicBezTo>
                <a:cubicBezTo>
                  <a:pt x="2928010" y="3375073"/>
                  <a:pt x="2903451" y="3384899"/>
                  <a:pt x="2873970" y="3398651"/>
                </a:cubicBezTo>
                <a:cubicBezTo>
                  <a:pt x="2844498" y="3412408"/>
                  <a:pt x="2815017" y="3432059"/>
                  <a:pt x="2785545" y="3457604"/>
                </a:cubicBezTo>
                <a:cubicBezTo>
                  <a:pt x="2756063" y="3483154"/>
                  <a:pt x="2729536" y="3515576"/>
                  <a:pt x="2705954" y="3554878"/>
                </a:cubicBezTo>
                <a:cubicBezTo>
                  <a:pt x="2725605" y="3554878"/>
                  <a:pt x="2737399" y="3549965"/>
                  <a:pt x="2741325" y="3540139"/>
                </a:cubicBezTo>
                <a:cubicBezTo>
                  <a:pt x="2745256" y="3530314"/>
                  <a:pt x="2759013" y="3525401"/>
                  <a:pt x="2782595" y="3525401"/>
                </a:cubicBezTo>
                <a:cubicBezTo>
                  <a:pt x="2786526" y="3525401"/>
                  <a:pt x="2791439" y="3526383"/>
                  <a:pt x="2797333" y="3528351"/>
                </a:cubicBezTo>
                <a:cubicBezTo>
                  <a:pt x="2803228" y="3530314"/>
                  <a:pt x="2808141" y="3531296"/>
                  <a:pt x="2812072" y="3531296"/>
                </a:cubicBezTo>
                <a:cubicBezTo>
                  <a:pt x="2812072" y="3515576"/>
                  <a:pt x="2823860" y="3507718"/>
                  <a:pt x="2847443" y="3507718"/>
                </a:cubicBezTo>
                <a:cubicBezTo>
                  <a:pt x="2867094" y="3507718"/>
                  <a:pt x="2891658" y="3512631"/>
                  <a:pt x="2921134" y="3522456"/>
                </a:cubicBezTo>
                <a:cubicBezTo>
                  <a:pt x="2950611" y="3532282"/>
                  <a:pt x="2973212" y="3537195"/>
                  <a:pt x="2988931" y="3537195"/>
                </a:cubicBezTo>
                <a:cubicBezTo>
                  <a:pt x="3004651" y="3537195"/>
                  <a:pt x="3012514" y="3531296"/>
                  <a:pt x="3012514" y="3519507"/>
                </a:cubicBezTo>
                <a:cubicBezTo>
                  <a:pt x="3028234" y="3523438"/>
                  <a:pt x="3058692" y="3542107"/>
                  <a:pt x="3103889" y="3575510"/>
                </a:cubicBezTo>
                <a:cubicBezTo>
                  <a:pt x="3149090" y="3608918"/>
                  <a:pt x="3171686" y="3639376"/>
                  <a:pt x="3171686" y="3666890"/>
                </a:cubicBezTo>
                <a:cubicBezTo>
                  <a:pt x="3171686" y="3674752"/>
                  <a:pt x="3170704" y="3681628"/>
                  <a:pt x="3168741" y="3687523"/>
                </a:cubicBezTo>
                <a:cubicBezTo>
                  <a:pt x="3166773" y="3693417"/>
                  <a:pt x="3165791" y="3700298"/>
                  <a:pt x="3165791" y="3708155"/>
                </a:cubicBezTo>
                <a:cubicBezTo>
                  <a:pt x="3165791" y="3747457"/>
                  <a:pt x="3191337" y="3773008"/>
                  <a:pt x="3242428" y="3784796"/>
                </a:cubicBezTo>
                <a:cubicBezTo>
                  <a:pt x="3238501" y="3792659"/>
                  <a:pt x="3234570" y="3803466"/>
                  <a:pt x="3230639" y="3817222"/>
                </a:cubicBezTo>
                <a:cubicBezTo>
                  <a:pt x="3226708" y="3830974"/>
                  <a:pt x="3218850" y="3837855"/>
                  <a:pt x="3207057" y="3837855"/>
                </a:cubicBezTo>
                <a:cubicBezTo>
                  <a:pt x="3207057" y="3885015"/>
                  <a:pt x="3199199" y="3921372"/>
                  <a:pt x="3183474" y="3946918"/>
                </a:cubicBezTo>
                <a:cubicBezTo>
                  <a:pt x="3167755" y="3972463"/>
                  <a:pt x="3149090" y="3994082"/>
                  <a:pt x="3127471" y="4011765"/>
                </a:cubicBezTo>
                <a:cubicBezTo>
                  <a:pt x="3105857" y="4029453"/>
                  <a:pt x="3083256" y="4048123"/>
                  <a:pt x="3059674" y="4067774"/>
                </a:cubicBezTo>
                <a:cubicBezTo>
                  <a:pt x="3036096" y="4087425"/>
                  <a:pt x="3016445" y="4112970"/>
                  <a:pt x="3000720" y="4144410"/>
                </a:cubicBezTo>
                <a:cubicBezTo>
                  <a:pt x="2985000" y="4140479"/>
                  <a:pt x="2970262" y="4138516"/>
                  <a:pt x="2956505" y="4138516"/>
                </a:cubicBezTo>
                <a:cubicBezTo>
                  <a:pt x="2942753" y="4138516"/>
                  <a:pt x="2928010" y="4136552"/>
                  <a:pt x="2912290" y="4132621"/>
                </a:cubicBezTo>
                <a:cubicBezTo>
                  <a:pt x="2912290" y="4140479"/>
                  <a:pt x="2906396" y="4144410"/>
                  <a:pt x="2894607" y="4144410"/>
                </a:cubicBezTo>
                <a:cubicBezTo>
                  <a:pt x="2882814" y="4144410"/>
                  <a:pt x="2868075" y="4140479"/>
                  <a:pt x="2850392" y="4132621"/>
                </a:cubicBezTo>
                <a:cubicBezTo>
                  <a:pt x="2832704" y="4124759"/>
                  <a:pt x="2823860" y="4116901"/>
                  <a:pt x="2823860" y="4109039"/>
                </a:cubicBezTo>
                <a:cubicBezTo>
                  <a:pt x="2812072" y="4109039"/>
                  <a:pt x="2803228" y="4111002"/>
                  <a:pt x="2797333" y="4114933"/>
                </a:cubicBezTo>
                <a:cubicBezTo>
                  <a:pt x="2791439" y="4118864"/>
                  <a:pt x="2784558" y="4120828"/>
                  <a:pt x="2776701" y="4120828"/>
                </a:cubicBezTo>
                <a:cubicBezTo>
                  <a:pt x="2772770" y="4120828"/>
                  <a:pt x="2759013" y="4109039"/>
                  <a:pt x="2735431" y="4085457"/>
                </a:cubicBezTo>
                <a:cubicBezTo>
                  <a:pt x="2711853" y="4061874"/>
                  <a:pt x="2690234" y="4050086"/>
                  <a:pt x="2670583" y="4050086"/>
                </a:cubicBezTo>
                <a:cubicBezTo>
                  <a:pt x="2670583" y="4057948"/>
                  <a:pt x="2668620" y="4061874"/>
                  <a:pt x="2664689" y="4061874"/>
                </a:cubicBezTo>
                <a:cubicBezTo>
                  <a:pt x="2656826" y="4061874"/>
                  <a:pt x="2641106" y="4040260"/>
                  <a:pt x="2617524" y="3997027"/>
                </a:cubicBezTo>
                <a:cubicBezTo>
                  <a:pt x="2593947" y="3953794"/>
                  <a:pt x="2578222" y="3908597"/>
                  <a:pt x="2570364" y="3861437"/>
                </a:cubicBezTo>
                <a:cubicBezTo>
                  <a:pt x="2582153" y="3861437"/>
                  <a:pt x="2588047" y="3857506"/>
                  <a:pt x="2588047" y="3849644"/>
                </a:cubicBezTo>
                <a:cubicBezTo>
                  <a:pt x="2588047" y="3837855"/>
                  <a:pt x="2583135" y="3825080"/>
                  <a:pt x="2573309" y="3811323"/>
                </a:cubicBezTo>
                <a:cubicBezTo>
                  <a:pt x="2563484" y="3797571"/>
                  <a:pt x="2558571" y="3786759"/>
                  <a:pt x="2558571" y="3778902"/>
                </a:cubicBezTo>
                <a:cubicBezTo>
                  <a:pt x="2558571" y="3755320"/>
                  <a:pt x="2566433" y="3737632"/>
                  <a:pt x="2582153" y="3725843"/>
                </a:cubicBezTo>
                <a:cubicBezTo>
                  <a:pt x="2597873" y="3714054"/>
                  <a:pt x="2609667" y="3686541"/>
                  <a:pt x="2617524" y="3643308"/>
                </a:cubicBezTo>
                <a:cubicBezTo>
                  <a:pt x="2586084" y="3643308"/>
                  <a:pt x="2552676" y="3664927"/>
                  <a:pt x="2517306" y="3708155"/>
                </a:cubicBezTo>
                <a:cubicBezTo>
                  <a:pt x="2481935" y="3751388"/>
                  <a:pt x="2458352" y="3778902"/>
                  <a:pt x="2446559" y="3790691"/>
                </a:cubicBezTo>
                <a:cubicBezTo>
                  <a:pt x="2434770" y="3778902"/>
                  <a:pt x="2407257" y="3786759"/>
                  <a:pt x="2364028" y="3814273"/>
                </a:cubicBezTo>
                <a:cubicBezTo>
                  <a:pt x="2320795" y="3841786"/>
                  <a:pt x="2275598" y="3875189"/>
                  <a:pt x="2228434" y="3914491"/>
                </a:cubicBezTo>
                <a:cubicBezTo>
                  <a:pt x="2181274" y="3953794"/>
                  <a:pt x="2139022" y="3990151"/>
                  <a:pt x="2101683" y="4023559"/>
                </a:cubicBezTo>
                <a:cubicBezTo>
                  <a:pt x="2064349" y="4056962"/>
                  <a:pt x="2043716" y="4073668"/>
                  <a:pt x="2039785" y="4073668"/>
                </a:cubicBezTo>
                <a:lnTo>
                  <a:pt x="2039785" y="4156203"/>
                </a:lnTo>
                <a:cubicBezTo>
                  <a:pt x="2031923" y="4156203"/>
                  <a:pt x="2022097" y="4164061"/>
                  <a:pt x="2010309" y="4179781"/>
                </a:cubicBezTo>
                <a:cubicBezTo>
                  <a:pt x="1998515" y="4195506"/>
                  <a:pt x="1992621" y="4207294"/>
                  <a:pt x="1992621" y="4215157"/>
                </a:cubicBezTo>
                <a:cubicBezTo>
                  <a:pt x="1961181" y="4238734"/>
                  <a:pt x="1940543" y="4265266"/>
                  <a:pt x="1930723" y="4294743"/>
                </a:cubicBezTo>
                <a:cubicBezTo>
                  <a:pt x="1920892" y="4324219"/>
                  <a:pt x="1911074" y="4353696"/>
                  <a:pt x="1901243" y="4383172"/>
                </a:cubicBezTo>
                <a:cubicBezTo>
                  <a:pt x="1891422" y="4412649"/>
                  <a:pt x="1875698" y="4437213"/>
                  <a:pt x="1854083" y="4456864"/>
                </a:cubicBezTo>
                <a:cubicBezTo>
                  <a:pt x="1832469" y="4476515"/>
                  <a:pt x="1792181" y="4486341"/>
                  <a:pt x="1733228" y="4486341"/>
                </a:cubicBezTo>
                <a:cubicBezTo>
                  <a:pt x="1725371" y="4474547"/>
                  <a:pt x="1711613" y="4456864"/>
                  <a:pt x="1691963" y="4433282"/>
                </a:cubicBezTo>
                <a:cubicBezTo>
                  <a:pt x="1672311" y="4409699"/>
                  <a:pt x="1662485" y="4382191"/>
                  <a:pt x="1662485" y="4350746"/>
                </a:cubicBezTo>
                <a:cubicBezTo>
                  <a:pt x="1662485" y="4335026"/>
                  <a:pt x="1665435" y="4322251"/>
                  <a:pt x="1671329" y="4312426"/>
                </a:cubicBezTo>
                <a:cubicBezTo>
                  <a:pt x="1677224" y="4302600"/>
                  <a:pt x="1683118" y="4290811"/>
                  <a:pt x="1689012" y="4277055"/>
                </a:cubicBezTo>
                <a:cubicBezTo>
                  <a:pt x="1694912" y="4263298"/>
                  <a:pt x="1700806" y="4245615"/>
                  <a:pt x="1706700" y="4223996"/>
                </a:cubicBezTo>
                <a:cubicBezTo>
                  <a:pt x="1712595" y="4202382"/>
                  <a:pt x="1715544" y="4169955"/>
                  <a:pt x="1715544" y="4126727"/>
                </a:cubicBezTo>
                <a:cubicBezTo>
                  <a:pt x="1715544" y="4099213"/>
                  <a:pt x="1709646" y="4070718"/>
                  <a:pt x="1697856" y="4041242"/>
                </a:cubicBezTo>
                <a:cubicBezTo>
                  <a:pt x="1686068" y="4011765"/>
                  <a:pt x="1658554" y="3997027"/>
                  <a:pt x="1615321" y="3997027"/>
                </a:cubicBezTo>
                <a:cubicBezTo>
                  <a:pt x="1603532" y="3997027"/>
                  <a:pt x="1597639" y="4000958"/>
                  <a:pt x="1597639" y="4008820"/>
                </a:cubicBezTo>
                <a:cubicBezTo>
                  <a:pt x="1570124" y="4000958"/>
                  <a:pt x="1552436" y="3990151"/>
                  <a:pt x="1544579" y="3976394"/>
                </a:cubicBezTo>
                <a:cubicBezTo>
                  <a:pt x="1536721" y="3962637"/>
                  <a:pt x="1526891" y="3943968"/>
                  <a:pt x="1515102" y="3920391"/>
                </a:cubicBezTo>
                <a:lnTo>
                  <a:pt x="1515102" y="3926285"/>
                </a:lnTo>
                <a:cubicBezTo>
                  <a:pt x="1503314" y="3898772"/>
                  <a:pt x="1485626" y="3873226"/>
                  <a:pt x="1462043" y="3849644"/>
                </a:cubicBezTo>
                <a:cubicBezTo>
                  <a:pt x="1442392" y="3829993"/>
                  <a:pt x="1413897" y="3812310"/>
                  <a:pt x="1376563" y="3796585"/>
                </a:cubicBezTo>
                <a:cubicBezTo>
                  <a:pt x="1339224" y="3780865"/>
                  <a:pt x="1293046" y="3773008"/>
                  <a:pt x="1238024" y="3773008"/>
                </a:cubicBezTo>
                <a:cubicBezTo>
                  <a:pt x="1238024" y="3780865"/>
                  <a:pt x="1234093" y="3784796"/>
                  <a:pt x="1226230" y="3784796"/>
                </a:cubicBezTo>
                <a:lnTo>
                  <a:pt x="1238024" y="3814273"/>
                </a:lnTo>
                <a:lnTo>
                  <a:pt x="1202648" y="3814273"/>
                </a:lnTo>
                <a:cubicBezTo>
                  <a:pt x="1202648" y="3802484"/>
                  <a:pt x="1206579" y="3788727"/>
                  <a:pt x="1214442" y="3773008"/>
                </a:cubicBezTo>
                <a:cubicBezTo>
                  <a:pt x="1198722" y="3773008"/>
                  <a:pt x="1181034" y="3761214"/>
                  <a:pt x="1161383" y="3737632"/>
                </a:cubicBezTo>
                <a:cubicBezTo>
                  <a:pt x="1141732" y="3714054"/>
                  <a:pt x="1123062" y="3689491"/>
                  <a:pt x="1105374" y="3663940"/>
                </a:cubicBezTo>
                <a:cubicBezTo>
                  <a:pt x="1087691" y="3638395"/>
                  <a:pt x="1072953" y="3615799"/>
                  <a:pt x="1061164" y="3596148"/>
                </a:cubicBezTo>
                <a:cubicBezTo>
                  <a:pt x="1049371" y="3576497"/>
                  <a:pt x="1043476" y="3566671"/>
                  <a:pt x="1043476" y="3566671"/>
                </a:cubicBezTo>
                <a:cubicBezTo>
                  <a:pt x="1039545" y="3562740"/>
                  <a:pt x="1025788" y="3552915"/>
                  <a:pt x="1002211" y="3537195"/>
                </a:cubicBezTo>
                <a:cubicBezTo>
                  <a:pt x="978629" y="3521470"/>
                  <a:pt x="951114" y="3502805"/>
                  <a:pt x="919675" y="3481186"/>
                </a:cubicBezTo>
                <a:cubicBezTo>
                  <a:pt x="888231" y="3459572"/>
                  <a:pt x="857773" y="3435008"/>
                  <a:pt x="828295" y="3407495"/>
                </a:cubicBezTo>
                <a:cubicBezTo>
                  <a:pt x="798819" y="3379986"/>
                  <a:pt x="776218" y="3354436"/>
                  <a:pt x="760498" y="3330858"/>
                </a:cubicBezTo>
                <a:cubicBezTo>
                  <a:pt x="729059" y="3342647"/>
                  <a:pt x="705476" y="3348542"/>
                  <a:pt x="689756" y="3348542"/>
                </a:cubicBezTo>
                <a:cubicBezTo>
                  <a:pt x="662242" y="3348542"/>
                  <a:pt x="637679" y="3342647"/>
                  <a:pt x="616064" y="3330858"/>
                </a:cubicBezTo>
                <a:cubicBezTo>
                  <a:pt x="594450" y="3319065"/>
                  <a:pt x="565956" y="3313171"/>
                  <a:pt x="530585" y="3313171"/>
                </a:cubicBezTo>
                <a:cubicBezTo>
                  <a:pt x="522723" y="3313171"/>
                  <a:pt x="515846" y="3314152"/>
                  <a:pt x="509946" y="3316120"/>
                </a:cubicBezTo>
                <a:cubicBezTo>
                  <a:pt x="504052" y="3318083"/>
                  <a:pt x="499139" y="3319065"/>
                  <a:pt x="495208" y="3319065"/>
                </a:cubicBezTo>
                <a:lnTo>
                  <a:pt x="483419" y="3319065"/>
                </a:lnTo>
                <a:cubicBezTo>
                  <a:pt x="483419" y="3319065"/>
                  <a:pt x="485383" y="3317102"/>
                  <a:pt x="489314" y="3313171"/>
                </a:cubicBezTo>
                <a:lnTo>
                  <a:pt x="483419" y="3313171"/>
                </a:lnTo>
                <a:cubicBezTo>
                  <a:pt x="479488" y="3313171"/>
                  <a:pt x="475557" y="3311207"/>
                  <a:pt x="471631" y="3307276"/>
                </a:cubicBezTo>
                <a:cubicBezTo>
                  <a:pt x="463769" y="3307276"/>
                  <a:pt x="459838" y="3309239"/>
                  <a:pt x="459838" y="3313171"/>
                </a:cubicBezTo>
                <a:cubicBezTo>
                  <a:pt x="459838" y="3317102"/>
                  <a:pt x="455906" y="3319065"/>
                  <a:pt x="448048" y="3319065"/>
                </a:cubicBezTo>
                <a:cubicBezTo>
                  <a:pt x="451980" y="3319065"/>
                  <a:pt x="439204" y="3308258"/>
                  <a:pt x="409728" y="3286644"/>
                </a:cubicBezTo>
                <a:cubicBezTo>
                  <a:pt x="380251" y="3265024"/>
                  <a:pt x="365514" y="3248323"/>
                  <a:pt x="365514" y="3236529"/>
                </a:cubicBezTo>
                <a:cubicBezTo>
                  <a:pt x="389096" y="3244392"/>
                  <a:pt x="408747" y="3248323"/>
                  <a:pt x="424466" y="3248323"/>
                </a:cubicBezTo>
                <a:cubicBezTo>
                  <a:pt x="424466" y="3240461"/>
                  <a:pt x="432329" y="3234566"/>
                  <a:pt x="448048" y="3230635"/>
                </a:cubicBezTo>
                <a:cubicBezTo>
                  <a:pt x="463769" y="3226704"/>
                  <a:pt x="479488" y="3224741"/>
                  <a:pt x="495208" y="3224741"/>
                </a:cubicBezTo>
                <a:cubicBezTo>
                  <a:pt x="534511" y="3224741"/>
                  <a:pt x="558093" y="3228672"/>
                  <a:pt x="565956" y="3236529"/>
                </a:cubicBezTo>
                <a:cubicBezTo>
                  <a:pt x="573813" y="3244392"/>
                  <a:pt x="587570" y="3248323"/>
                  <a:pt x="607220" y="3248323"/>
                </a:cubicBezTo>
                <a:cubicBezTo>
                  <a:pt x="654385" y="3248323"/>
                  <a:pt x="683862" y="3230635"/>
                  <a:pt x="695650" y="3195264"/>
                </a:cubicBezTo>
                <a:cubicBezTo>
                  <a:pt x="683862" y="3195264"/>
                  <a:pt x="677967" y="3189370"/>
                  <a:pt x="677967" y="3177576"/>
                </a:cubicBezTo>
                <a:cubicBezTo>
                  <a:pt x="677967" y="3173650"/>
                  <a:pt x="678950" y="3169719"/>
                  <a:pt x="680912" y="3165788"/>
                </a:cubicBezTo>
                <a:cubicBezTo>
                  <a:pt x="682875" y="3161856"/>
                  <a:pt x="683862" y="3155962"/>
                  <a:pt x="683862" y="3148100"/>
                </a:cubicBezTo>
                <a:cubicBezTo>
                  <a:pt x="679931" y="3148100"/>
                  <a:pt x="668142" y="3138274"/>
                  <a:pt x="648490" y="3118623"/>
                </a:cubicBezTo>
                <a:cubicBezTo>
                  <a:pt x="628839" y="3098972"/>
                  <a:pt x="606240" y="3077358"/>
                  <a:pt x="580693" y="3053775"/>
                </a:cubicBezTo>
                <a:cubicBezTo>
                  <a:pt x="555149" y="3030193"/>
                  <a:pt x="531567" y="3008579"/>
                  <a:pt x="509946" y="2988928"/>
                </a:cubicBezTo>
                <a:cubicBezTo>
                  <a:pt x="488332" y="2969277"/>
                  <a:pt x="473594" y="2959451"/>
                  <a:pt x="465731" y="2959451"/>
                </a:cubicBezTo>
                <a:cubicBezTo>
                  <a:pt x="450013" y="2959451"/>
                  <a:pt x="433310" y="2967314"/>
                  <a:pt x="415623" y="2983034"/>
                </a:cubicBezTo>
                <a:cubicBezTo>
                  <a:pt x="397940" y="2998753"/>
                  <a:pt x="389096" y="3024299"/>
                  <a:pt x="389096" y="3059670"/>
                </a:cubicBezTo>
                <a:cubicBezTo>
                  <a:pt x="389096" y="3079321"/>
                  <a:pt x="393026" y="3108798"/>
                  <a:pt x="400884" y="3148100"/>
                </a:cubicBezTo>
                <a:cubicBezTo>
                  <a:pt x="389096" y="3148100"/>
                  <a:pt x="383202" y="3150068"/>
                  <a:pt x="383202" y="3153999"/>
                </a:cubicBezTo>
                <a:lnTo>
                  <a:pt x="389096" y="3153999"/>
                </a:lnTo>
                <a:cubicBezTo>
                  <a:pt x="389096" y="3157925"/>
                  <a:pt x="379270" y="3159893"/>
                  <a:pt x="359619" y="3159893"/>
                </a:cubicBezTo>
                <a:cubicBezTo>
                  <a:pt x="343899" y="3159893"/>
                  <a:pt x="326212" y="3153999"/>
                  <a:pt x="306560" y="3142205"/>
                </a:cubicBezTo>
                <a:cubicBezTo>
                  <a:pt x="286909" y="3130417"/>
                  <a:pt x="277083" y="3120591"/>
                  <a:pt x="277083" y="3112729"/>
                </a:cubicBezTo>
                <a:cubicBezTo>
                  <a:pt x="277083" y="3104871"/>
                  <a:pt x="281015" y="3088165"/>
                  <a:pt x="288872" y="3062619"/>
                </a:cubicBezTo>
                <a:cubicBezTo>
                  <a:pt x="296735" y="3037074"/>
                  <a:pt x="307541" y="3011529"/>
                  <a:pt x="321299" y="2985978"/>
                </a:cubicBezTo>
                <a:cubicBezTo>
                  <a:pt x="335055" y="2960433"/>
                  <a:pt x="351757" y="2936851"/>
                  <a:pt x="371408" y="2915236"/>
                </a:cubicBezTo>
                <a:cubicBezTo>
                  <a:pt x="391059" y="2893622"/>
                  <a:pt x="414641" y="2882810"/>
                  <a:pt x="442154" y="2882810"/>
                </a:cubicBezTo>
                <a:cubicBezTo>
                  <a:pt x="481456" y="2882810"/>
                  <a:pt x="498158" y="2875934"/>
                  <a:pt x="492264" y="2862178"/>
                </a:cubicBezTo>
                <a:cubicBezTo>
                  <a:pt x="486364" y="2848421"/>
                  <a:pt x="493245" y="2841545"/>
                  <a:pt x="512897" y="2841545"/>
                </a:cubicBezTo>
                <a:cubicBezTo>
                  <a:pt x="512897" y="2790454"/>
                  <a:pt x="498158" y="2738377"/>
                  <a:pt x="468681" y="2685318"/>
                </a:cubicBezTo>
                <a:cubicBezTo>
                  <a:pt x="439204" y="2632259"/>
                  <a:pt x="424466" y="2590012"/>
                  <a:pt x="424466" y="2558568"/>
                </a:cubicBezTo>
                <a:cubicBezTo>
                  <a:pt x="424466" y="2550710"/>
                  <a:pt x="425448" y="2544816"/>
                  <a:pt x="427412" y="2540884"/>
                </a:cubicBezTo>
                <a:cubicBezTo>
                  <a:pt x="429379" y="2536953"/>
                  <a:pt x="430360" y="2531059"/>
                  <a:pt x="430360" y="2523197"/>
                </a:cubicBezTo>
                <a:cubicBezTo>
                  <a:pt x="414641" y="2523197"/>
                  <a:pt x="406778" y="2513371"/>
                  <a:pt x="406778" y="2493720"/>
                </a:cubicBezTo>
                <a:cubicBezTo>
                  <a:pt x="406778" y="2458349"/>
                  <a:pt x="411692" y="2429854"/>
                  <a:pt x="421517" y="2408240"/>
                </a:cubicBezTo>
                <a:cubicBezTo>
                  <a:pt x="431348" y="2386621"/>
                  <a:pt x="441168" y="2368938"/>
                  <a:pt x="450998" y="2355181"/>
                </a:cubicBezTo>
                <a:cubicBezTo>
                  <a:pt x="460819" y="2341424"/>
                  <a:pt x="470649" y="2330617"/>
                  <a:pt x="480470" y="2322755"/>
                </a:cubicBezTo>
                <a:cubicBezTo>
                  <a:pt x="490300" y="2314897"/>
                  <a:pt x="495208" y="2305072"/>
                  <a:pt x="495208" y="2293278"/>
                </a:cubicBezTo>
                <a:lnTo>
                  <a:pt x="495208" y="2299177"/>
                </a:lnTo>
                <a:cubicBezTo>
                  <a:pt x="495208" y="2299177"/>
                  <a:pt x="499139" y="2287384"/>
                  <a:pt x="507002" y="2263801"/>
                </a:cubicBezTo>
                <a:cubicBezTo>
                  <a:pt x="514859" y="2240224"/>
                  <a:pt x="523703" y="2210747"/>
                  <a:pt x="533529" y="2175372"/>
                </a:cubicBezTo>
                <a:cubicBezTo>
                  <a:pt x="543354" y="2140001"/>
                  <a:pt x="552198" y="2100699"/>
                  <a:pt x="560061" y="2057465"/>
                </a:cubicBezTo>
                <a:cubicBezTo>
                  <a:pt x="567918" y="2014237"/>
                  <a:pt x="575780" y="1974935"/>
                  <a:pt x="583638" y="1939559"/>
                </a:cubicBezTo>
                <a:cubicBezTo>
                  <a:pt x="595432" y="1868817"/>
                  <a:pt x="613115" y="1815758"/>
                  <a:pt x="636697" y="1780387"/>
                </a:cubicBezTo>
                <a:cubicBezTo>
                  <a:pt x="660279" y="1745016"/>
                  <a:pt x="686806" y="1718484"/>
                  <a:pt x="716284" y="1700801"/>
                </a:cubicBezTo>
                <a:cubicBezTo>
                  <a:pt x="745759" y="1683113"/>
                  <a:pt x="777204" y="1667393"/>
                  <a:pt x="810612" y="1653637"/>
                </a:cubicBezTo>
                <a:cubicBezTo>
                  <a:pt x="844015" y="1639880"/>
                  <a:pt x="876442" y="1617284"/>
                  <a:pt x="907882" y="1585840"/>
                </a:cubicBezTo>
                <a:cubicBezTo>
                  <a:pt x="923607" y="1574051"/>
                  <a:pt x="931464" y="1567175"/>
                  <a:pt x="931464" y="1565207"/>
                </a:cubicBezTo>
                <a:cubicBezTo>
                  <a:pt x="931464" y="1563244"/>
                  <a:pt x="934414" y="1558331"/>
                  <a:pt x="940307" y="1550469"/>
                </a:cubicBezTo>
                <a:cubicBezTo>
                  <a:pt x="946202" y="1542611"/>
                  <a:pt x="958978" y="1527873"/>
                  <a:pt x="978629" y="1506254"/>
                </a:cubicBezTo>
                <a:cubicBezTo>
                  <a:pt x="998280" y="1484639"/>
                  <a:pt x="1035614" y="1446319"/>
                  <a:pt x="1090641" y="1391297"/>
                </a:cubicBezTo>
                <a:cubicBezTo>
                  <a:pt x="1094567" y="1391297"/>
                  <a:pt x="1103411" y="1382453"/>
                  <a:pt x="1117168" y="1364765"/>
                </a:cubicBezTo>
                <a:cubicBezTo>
                  <a:pt x="1130925" y="1347082"/>
                  <a:pt x="1145663" y="1326449"/>
                  <a:pt x="1161383" y="1302869"/>
                </a:cubicBezTo>
                <a:cubicBezTo>
                  <a:pt x="1177103" y="1279287"/>
                  <a:pt x="1193809" y="1258654"/>
                  <a:pt x="1211492" y="1240966"/>
                </a:cubicBezTo>
                <a:cubicBezTo>
                  <a:pt x="1229180" y="1223283"/>
                  <a:pt x="1245881" y="1214439"/>
                  <a:pt x="1261601" y="1214439"/>
                </a:cubicBezTo>
                <a:cubicBezTo>
                  <a:pt x="1261601" y="1210508"/>
                  <a:pt x="1260620" y="1208545"/>
                  <a:pt x="1258657" y="1208545"/>
                </a:cubicBezTo>
                <a:cubicBezTo>
                  <a:pt x="1256689" y="1208545"/>
                  <a:pt x="1255707" y="1206577"/>
                  <a:pt x="1255707" y="1202646"/>
                </a:cubicBezTo>
                <a:cubicBezTo>
                  <a:pt x="1255707" y="1186926"/>
                  <a:pt x="1265533" y="1173169"/>
                  <a:pt x="1285184" y="1161380"/>
                </a:cubicBezTo>
                <a:cubicBezTo>
                  <a:pt x="1304835" y="1149592"/>
                  <a:pt x="1316628" y="1127972"/>
                  <a:pt x="1320555" y="1096533"/>
                </a:cubicBezTo>
                <a:cubicBezTo>
                  <a:pt x="1320555" y="1088670"/>
                  <a:pt x="1317610" y="1081794"/>
                  <a:pt x="1311716" y="1075900"/>
                </a:cubicBezTo>
                <a:cubicBezTo>
                  <a:pt x="1305816" y="1070001"/>
                  <a:pt x="1302872" y="1065088"/>
                  <a:pt x="1302872" y="1061162"/>
                </a:cubicBezTo>
                <a:cubicBezTo>
                  <a:pt x="1302872" y="1057231"/>
                  <a:pt x="1306803" y="1055263"/>
                  <a:pt x="1314660" y="1055263"/>
                </a:cubicBezTo>
                <a:cubicBezTo>
                  <a:pt x="1314660" y="1043474"/>
                  <a:pt x="1310729" y="1035611"/>
                  <a:pt x="1302872" y="1031685"/>
                </a:cubicBezTo>
                <a:cubicBezTo>
                  <a:pt x="1306803" y="1019892"/>
                  <a:pt x="1311716" y="1010066"/>
                  <a:pt x="1317610" y="1002209"/>
                </a:cubicBezTo>
                <a:cubicBezTo>
                  <a:pt x="1323504" y="994346"/>
                  <a:pt x="1331367" y="982557"/>
                  <a:pt x="1341187" y="966833"/>
                </a:cubicBezTo>
                <a:cubicBezTo>
                  <a:pt x="1351018" y="951113"/>
                  <a:pt x="1360843" y="928517"/>
                  <a:pt x="1370669" y="899040"/>
                </a:cubicBezTo>
                <a:cubicBezTo>
                  <a:pt x="1380489" y="869564"/>
                  <a:pt x="1389333" y="827312"/>
                  <a:pt x="1397196" y="772290"/>
                </a:cubicBezTo>
                <a:cubicBezTo>
                  <a:pt x="1385407" y="772290"/>
                  <a:pt x="1379508" y="762465"/>
                  <a:pt x="1379508" y="742813"/>
                </a:cubicBezTo>
                <a:cubicBezTo>
                  <a:pt x="1379508" y="734951"/>
                  <a:pt x="1380489" y="728075"/>
                  <a:pt x="1382457" y="722181"/>
                </a:cubicBezTo>
                <a:cubicBezTo>
                  <a:pt x="1384421" y="716282"/>
                  <a:pt x="1385407" y="709406"/>
                  <a:pt x="1385407" y="701543"/>
                </a:cubicBezTo>
                <a:cubicBezTo>
                  <a:pt x="1373614" y="697617"/>
                  <a:pt x="1358875" y="680911"/>
                  <a:pt x="1341187" y="651434"/>
                </a:cubicBezTo>
                <a:cubicBezTo>
                  <a:pt x="1323504" y="621957"/>
                  <a:pt x="1314660" y="603288"/>
                  <a:pt x="1314660" y="595430"/>
                </a:cubicBezTo>
                <a:cubicBezTo>
                  <a:pt x="1314660" y="575779"/>
                  <a:pt x="1307784" y="558091"/>
                  <a:pt x="1294028" y="542372"/>
                </a:cubicBezTo>
                <a:cubicBezTo>
                  <a:pt x="1280271" y="526652"/>
                  <a:pt x="1264551" y="510932"/>
                  <a:pt x="1246863" y="495207"/>
                </a:cubicBezTo>
                <a:cubicBezTo>
                  <a:pt x="1229180" y="479487"/>
                  <a:pt x="1213460" y="464749"/>
                  <a:pt x="1199703" y="450991"/>
                </a:cubicBezTo>
                <a:cubicBezTo>
                  <a:pt x="1185947" y="437240"/>
                  <a:pt x="1179071" y="420534"/>
                  <a:pt x="1179071" y="400882"/>
                </a:cubicBezTo>
                <a:cubicBezTo>
                  <a:pt x="1179071" y="385162"/>
                  <a:pt x="1185947" y="369443"/>
                  <a:pt x="1199703" y="353722"/>
                </a:cubicBezTo>
                <a:cubicBezTo>
                  <a:pt x="1213460" y="337997"/>
                  <a:pt x="1230162" y="330140"/>
                  <a:pt x="1249813" y="330140"/>
                </a:cubicBezTo>
                <a:cubicBezTo>
                  <a:pt x="1257675" y="330140"/>
                  <a:pt x="1270445" y="348810"/>
                  <a:pt x="1288133" y="386145"/>
                </a:cubicBezTo>
                <a:cubicBezTo>
                  <a:pt x="1305816" y="423484"/>
                  <a:pt x="1314660" y="461804"/>
                  <a:pt x="1314660" y="501105"/>
                </a:cubicBezTo>
                <a:cubicBezTo>
                  <a:pt x="1330380" y="508964"/>
                  <a:pt x="1342174" y="520757"/>
                  <a:pt x="1350031" y="536477"/>
                </a:cubicBezTo>
                <a:cubicBezTo>
                  <a:pt x="1357894" y="552197"/>
                  <a:pt x="1367719" y="572830"/>
                  <a:pt x="1379508" y="598375"/>
                </a:cubicBezTo>
                <a:cubicBezTo>
                  <a:pt x="1391301" y="623925"/>
                  <a:pt x="1408003" y="654384"/>
                  <a:pt x="1429622" y="689755"/>
                </a:cubicBezTo>
                <a:cubicBezTo>
                  <a:pt x="1451236" y="725126"/>
                  <a:pt x="1485626" y="766396"/>
                  <a:pt x="1532785" y="813555"/>
                </a:cubicBezTo>
                <a:cubicBezTo>
                  <a:pt x="1579950" y="801767"/>
                  <a:pt x="1607463" y="779166"/>
                  <a:pt x="1615321" y="745758"/>
                </a:cubicBezTo>
                <a:cubicBezTo>
                  <a:pt x="1623184" y="712355"/>
                  <a:pt x="1638903" y="695649"/>
                  <a:pt x="1662485" y="695649"/>
                </a:cubicBezTo>
                <a:cubicBezTo>
                  <a:pt x="1689994" y="695649"/>
                  <a:pt x="1705719" y="704493"/>
                  <a:pt x="1709646" y="722181"/>
                </a:cubicBezTo>
                <a:cubicBezTo>
                  <a:pt x="1713577" y="739864"/>
                  <a:pt x="1733228" y="748708"/>
                  <a:pt x="1768598" y="748708"/>
                </a:cubicBezTo>
                <a:cubicBezTo>
                  <a:pt x="1823625" y="748708"/>
                  <a:pt x="1859978" y="733969"/>
                  <a:pt x="1877666" y="704493"/>
                </a:cubicBezTo>
                <a:cubicBezTo>
                  <a:pt x="1895349" y="675016"/>
                  <a:pt x="1904194" y="648489"/>
                  <a:pt x="1904194" y="624907"/>
                </a:cubicBezTo>
                <a:cubicBezTo>
                  <a:pt x="1904194" y="617045"/>
                  <a:pt x="1903211" y="611150"/>
                  <a:pt x="1901243" y="607219"/>
                </a:cubicBezTo>
                <a:cubicBezTo>
                  <a:pt x="1899280" y="603288"/>
                  <a:pt x="1898298" y="597394"/>
                  <a:pt x="1898298" y="589536"/>
                </a:cubicBezTo>
                <a:cubicBezTo>
                  <a:pt x="1898298" y="569885"/>
                  <a:pt x="1914016" y="560059"/>
                  <a:pt x="1945461" y="560059"/>
                </a:cubicBezTo>
                <a:cubicBezTo>
                  <a:pt x="1969038" y="560059"/>
                  <a:pt x="1982795" y="563986"/>
                  <a:pt x="1986726" y="571848"/>
                </a:cubicBezTo>
                <a:cubicBezTo>
                  <a:pt x="1990657" y="579711"/>
                  <a:pt x="1993602" y="587568"/>
                  <a:pt x="1995570" y="595430"/>
                </a:cubicBezTo>
                <a:cubicBezTo>
                  <a:pt x="1997533" y="603288"/>
                  <a:pt x="2001465" y="611150"/>
                  <a:pt x="2007359" y="619013"/>
                </a:cubicBezTo>
                <a:cubicBezTo>
                  <a:pt x="2013253" y="626870"/>
                  <a:pt x="2026028" y="630801"/>
                  <a:pt x="2045680" y="630801"/>
                </a:cubicBezTo>
                <a:cubicBezTo>
                  <a:pt x="2065331" y="630801"/>
                  <a:pt x="2079087" y="623925"/>
                  <a:pt x="2086945" y="610169"/>
                </a:cubicBezTo>
                <a:cubicBezTo>
                  <a:pt x="2094807" y="596412"/>
                  <a:pt x="2099720" y="580692"/>
                  <a:pt x="2101683" y="563004"/>
                </a:cubicBezTo>
                <a:cubicBezTo>
                  <a:pt x="2103651" y="545321"/>
                  <a:pt x="2106596" y="528615"/>
                  <a:pt x="2110527" y="512895"/>
                </a:cubicBezTo>
                <a:cubicBezTo>
                  <a:pt x="2114458" y="497174"/>
                  <a:pt x="2120353" y="489312"/>
                  <a:pt x="2128215" y="489312"/>
                </a:cubicBezTo>
                <a:cubicBezTo>
                  <a:pt x="2159655" y="489312"/>
                  <a:pt x="2180288" y="502088"/>
                  <a:pt x="2190113" y="527633"/>
                </a:cubicBezTo>
                <a:cubicBezTo>
                  <a:pt x="2199939" y="553179"/>
                  <a:pt x="2220576" y="565954"/>
                  <a:pt x="2252016" y="565954"/>
                </a:cubicBezTo>
                <a:cubicBezTo>
                  <a:pt x="2295249" y="565954"/>
                  <a:pt x="2329639" y="545321"/>
                  <a:pt x="2355184" y="504051"/>
                </a:cubicBezTo>
                <a:cubicBezTo>
                  <a:pt x="2380730" y="462786"/>
                  <a:pt x="2399399" y="426427"/>
                  <a:pt x="2411188" y="394989"/>
                </a:cubicBezTo>
                <a:cubicBezTo>
                  <a:pt x="2430839" y="402851"/>
                  <a:pt x="2445577" y="414640"/>
                  <a:pt x="2455403" y="430358"/>
                </a:cubicBezTo>
                <a:cubicBezTo>
                  <a:pt x="2465228" y="446079"/>
                  <a:pt x="2470141" y="463766"/>
                  <a:pt x="2470141" y="483418"/>
                </a:cubicBezTo>
                <a:cubicBezTo>
                  <a:pt x="2470141" y="499138"/>
                  <a:pt x="2466210" y="514858"/>
                  <a:pt x="2458352" y="530582"/>
                </a:cubicBezTo>
                <a:cubicBezTo>
                  <a:pt x="2474072" y="530582"/>
                  <a:pt x="2487829" y="535496"/>
                  <a:pt x="2499618" y="545321"/>
                </a:cubicBezTo>
                <a:cubicBezTo>
                  <a:pt x="2511411" y="555147"/>
                  <a:pt x="2521237" y="560059"/>
                  <a:pt x="2529094" y="560059"/>
                </a:cubicBezTo>
                <a:cubicBezTo>
                  <a:pt x="2572328" y="560059"/>
                  <a:pt x="2596891" y="547284"/>
                  <a:pt x="2602786" y="521739"/>
                </a:cubicBezTo>
                <a:cubicBezTo>
                  <a:pt x="2608685" y="496193"/>
                  <a:pt x="2633249" y="483418"/>
                  <a:pt x="2676477" y="483418"/>
                </a:cubicBezTo>
                <a:cubicBezTo>
                  <a:pt x="2692202" y="483418"/>
                  <a:pt x="2703991" y="488331"/>
                  <a:pt x="2711853" y="498157"/>
                </a:cubicBezTo>
                <a:cubicBezTo>
                  <a:pt x="2719711" y="507982"/>
                  <a:pt x="2733467" y="512895"/>
                  <a:pt x="2753119" y="512895"/>
                </a:cubicBezTo>
                <a:cubicBezTo>
                  <a:pt x="2780632" y="512895"/>
                  <a:pt x="2802246" y="492262"/>
                  <a:pt x="2817966" y="450991"/>
                </a:cubicBezTo>
                <a:cubicBezTo>
                  <a:pt x="2833686" y="409726"/>
                  <a:pt x="2848424" y="363548"/>
                  <a:pt x="2862181" y="312452"/>
                </a:cubicBezTo>
                <a:cubicBezTo>
                  <a:pt x="2875938" y="261361"/>
                  <a:pt x="2893621" y="215178"/>
                  <a:pt x="2915240" y="173913"/>
                </a:cubicBezTo>
                <a:cubicBezTo>
                  <a:pt x="2936854" y="132648"/>
                  <a:pt x="2965349" y="112010"/>
                  <a:pt x="3000720" y="112010"/>
                </a:cubicBezTo>
                <a:close/>
                <a:moveTo>
                  <a:pt x="294766" y="0"/>
                </a:moveTo>
                <a:cubicBezTo>
                  <a:pt x="302628" y="23581"/>
                  <a:pt x="306560" y="45201"/>
                  <a:pt x="306560" y="64851"/>
                </a:cubicBezTo>
                <a:cubicBezTo>
                  <a:pt x="306560" y="76640"/>
                  <a:pt x="302628" y="84503"/>
                  <a:pt x="294766" y="88434"/>
                </a:cubicBezTo>
                <a:cubicBezTo>
                  <a:pt x="290840" y="88434"/>
                  <a:pt x="287890" y="89415"/>
                  <a:pt x="285927" y="91379"/>
                </a:cubicBezTo>
                <a:cubicBezTo>
                  <a:pt x="283959" y="93342"/>
                  <a:pt x="281015" y="94328"/>
                  <a:pt x="277083" y="94328"/>
                </a:cubicBezTo>
                <a:cubicBezTo>
                  <a:pt x="257432" y="94328"/>
                  <a:pt x="246626" y="87448"/>
                  <a:pt x="244658" y="73695"/>
                </a:cubicBezTo>
                <a:cubicBezTo>
                  <a:pt x="242694" y="59939"/>
                  <a:pt x="237781" y="43232"/>
                  <a:pt x="229919" y="23581"/>
                </a:cubicBezTo>
                <a:cubicBezTo>
                  <a:pt x="237781" y="23581"/>
                  <a:pt x="247607" y="19650"/>
                  <a:pt x="259395" y="11794"/>
                </a:cubicBezTo>
                <a:cubicBezTo>
                  <a:pt x="271189" y="3931"/>
                  <a:pt x="282977" y="0"/>
                  <a:pt x="29476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5452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31537" y="640714"/>
            <a:ext cx="4880926" cy="5467658"/>
          </a:xfrm>
          <a:custGeom>
            <a:avLst/>
            <a:gdLst>
              <a:gd name="connsiteX0" fmla="*/ 92530 w 4425994"/>
              <a:gd name="connsiteY0" fmla="*/ 4834666 h 4958038"/>
              <a:gd name="connsiteX1" fmla="*/ 169637 w 4425994"/>
              <a:gd name="connsiteY1" fmla="*/ 4842376 h 4958038"/>
              <a:gd name="connsiteX2" fmla="*/ 208191 w 4425994"/>
              <a:gd name="connsiteY2" fmla="*/ 4888641 h 4958038"/>
              <a:gd name="connsiteX3" fmla="*/ 181204 w 4425994"/>
              <a:gd name="connsiteY3" fmla="*/ 4911774 h 4958038"/>
              <a:gd name="connsiteX4" fmla="*/ 138794 w 4425994"/>
              <a:gd name="connsiteY4" fmla="*/ 4919484 h 4958038"/>
              <a:gd name="connsiteX5" fmla="*/ 84819 w 4425994"/>
              <a:gd name="connsiteY5" fmla="*/ 4873220 h 4958038"/>
              <a:gd name="connsiteX6" fmla="*/ 92530 w 4425994"/>
              <a:gd name="connsiteY6" fmla="*/ 4834666 h 4958038"/>
              <a:gd name="connsiteX7" fmla="*/ 1064089 w 4425994"/>
              <a:gd name="connsiteY7" fmla="*/ 4641896 h 4958038"/>
              <a:gd name="connsiteX8" fmla="*/ 1229871 w 4425994"/>
              <a:gd name="connsiteY8" fmla="*/ 4672739 h 4958038"/>
              <a:gd name="connsiteX9" fmla="*/ 1372521 w 4425994"/>
              <a:gd name="connsiteY9" fmla="*/ 4703582 h 4958038"/>
              <a:gd name="connsiteX10" fmla="*/ 1426496 w 4425994"/>
              <a:gd name="connsiteY10" fmla="*/ 4688161 h 4958038"/>
              <a:gd name="connsiteX11" fmla="*/ 1503604 w 4425994"/>
              <a:gd name="connsiteY11" fmla="*/ 4703582 h 4958038"/>
              <a:gd name="connsiteX12" fmla="*/ 1573001 w 4425994"/>
              <a:gd name="connsiteY12" fmla="*/ 4726715 h 4958038"/>
              <a:gd name="connsiteX13" fmla="*/ 1561435 w 4425994"/>
              <a:gd name="connsiteY13" fmla="*/ 4834666 h 4958038"/>
              <a:gd name="connsiteX14" fmla="*/ 1495893 w 4425994"/>
              <a:gd name="connsiteY14" fmla="*/ 4896352 h 4958038"/>
              <a:gd name="connsiteX15" fmla="*/ 1407219 w 4425994"/>
              <a:gd name="connsiteY15" fmla="*/ 4880930 h 4958038"/>
              <a:gd name="connsiteX16" fmla="*/ 1349388 w 4425994"/>
              <a:gd name="connsiteY16" fmla="*/ 4865509 h 4958038"/>
              <a:gd name="connsiteX17" fmla="*/ 1226016 w 4425994"/>
              <a:gd name="connsiteY17" fmla="*/ 4919484 h 4958038"/>
              <a:gd name="connsiteX18" fmla="*/ 1002403 w 4425994"/>
              <a:gd name="connsiteY18" fmla="*/ 4958038 h 4958038"/>
              <a:gd name="connsiteX19" fmla="*/ 817344 w 4425994"/>
              <a:gd name="connsiteY19" fmla="*/ 4904063 h 4958038"/>
              <a:gd name="connsiteX20" fmla="*/ 774935 w 4425994"/>
              <a:gd name="connsiteY20" fmla="*/ 4907918 h 4958038"/>
              <a:gd name="connsiteX21" fmla="*/ 717104 w 4425994"/>
              <a:gd name="connsiteY21" fmla="*/ 4911774 h 4958038"/>
              <a:gd name="connsiteX22" fmla="*/ 659273 w 4425994"/>
              <a:gd name="connsiteY22" fmla="*/ 4888641 h 4958038"/>
              <a:gd name="connsiteX23" fmla="*/ 624574 w 4425994"/>
              <a:gd name="connsiteY23" fmla="*/ 4819244 h 4958038"/>
              <a:gd name="connsiteX24" fmla="*/ 647707 w 4425994"/>
              <a:gd name="connsiteY24" fmla="*/ 4788401 h 4958038"/>
              <a:gd name="connsiteX25" fmla="*/ 720959 w 4425994"/>
              <a:gd name="connsiteY25" fmla="*/ 4726715 h 4958038"/>
              <a:gd name="connsiteX26" fmla="*/ 855898 w 4425994"/>
              <a:gd name="connsiteY26" fmla="*/ 4668884 h 4958038"/>
              <a:gd name="connsiteX27" fmla="*/ 1064089 w 4425994"/>
              <a:gd name="connsiteY27" fmla="*/ 4641896 h 4958038"/>
              <a:gd name="connsiteX28" fmla="*/ 1249148 w 4425994"/>
              <a:gd name="connsiteY28" fmla="*/ 4048165 h 4958038"/>
              <a:gd name="connsiteX29" fmla="*/ 1272281 w 4425994"/>
              <a:gd name="connsiteY29" fmla="*/ 4048165 h 4958038"/>
              <a:gd name="connsiteX30" fmla="*/ 1214450 w 4425994"/>
              <a:gd name="connsiteY30" fmla="*/ 4179248 h 4958038"/>
              <a:gd name="connsiteX31" fmla="*/ 1172040 w 4425994"/>
              <a:gd name="connsiteY31" fmla="*/ 4271778 h 4958038"/>
              <a:gd name="connsiteX32" fmla="*/ 1125776 w 4425994"/>
              <a:gd name="connsiteY32" fmla="*/ 4256356 h 4958038"/>
              <a:gd name="connsiteX33" fmla="*/ 1160474 w 4425994"/>
              <a:gd name="connsiteY33" fmla="*/ 4202381 h 4958038"/>
              <a:gd name="connsiteX34" fmla="*/ 1179751 w 4425994"/>
              <a:gd name="connsiteY34" fmla="*/ 4163827 h 4958038"/>
              <a:gd name="connsiteX35" fmla="*/ 1214450 w 4425994"/>
              <a:gd name="connsiteY35" fmla="*/ 4109851 h 4958038"/>
              <a:gd name="connsiteX36" fmla="*/ 1249148 w 4425994"/>
              <a:gd name="connsiteY36" fmla="*/ 4048165 h 4958038"/>
              <a:gd name="connsiteX37" fmla="*/ 92530 w 4425994"/>
              <a:gd name="connsiteY37" fmla="*/ 2251551 h 4958038"/>
              <a:gd name="connsiteX38" fmla="*/ 138794 w 4425994"/>
              <a:gd name="connsiteY38" fmla="*/ 2259262 h 4958038"/>
              <a:gd name="connsiteX39" fmla="*/ 77108 w 4425994"/>
              <a:gd name="connsiteY39" fmla="*/ 2297816 h 4958038"/>
              <a:gd name="connsiteX40" fmla="*/ 0 w 4425994"/>
              <a:gd name="connsiteY40" fmla="*/ 2313237 h 4958038"/>
              <a:gd name="connsiteX41" fmla="*/ 92530 w 4425994"/>
              <a:gd name="connsiteY41" fmla="*/ 2251551 h 4958038"/>
              <a:gd name="connsiteX42" fmla="*/ 609152 w 4425994"/>
              <a:gd name="connsiteY42" fmla="*/ 2243840 h 4958038"/>
              <a:gd name="connsiteX43" fmla="*/ 610144 w 4425994"/>
              <a:gd name="connsiteY43" fmla="*/ 2246167 h 4958038"/>
              <a:gd name="connsiteX44" fmla="*/ 601442 w 4425994"/>
              <a:gd name="connsiteY44" fmla="*/ 2251551 h 4958038"/>
              <a:gd name="connsiteX45" fmla="*/ 1141197 w 4425994"/>
              <a:gd name="connsiteY45" fmla="*/ 0 h 4958038"/>
              <a:gd name="connsiteX46" fmla="*/ 1179751 w 4425994"/>
              <a:gd name="connsiteY46" fmla="*/ 38554 h 4958038"/>
              <a:gd name="connsiteX47" fmla="*/ 1256859 w 4425994"/>
              <a:gd name="connsiteY47" fmla="*/ 69397 h 4958038"/>
              <a:gd name="connsiteX48" fmla="*/ 1318545 w 4425994"/>
              <a:gd name="connsiteY48" fmla="*/ 23132 h 4958038"/>
              <a:gd name="connsiteX49" fmla="*/ 1387942 w 4425994"/>
              <a:gd name="connsiteY49" fmla="*/ 80963 h 4958038"/>
              <a:gd name="connsiteX50" fmla="*/ 1434207 w 4425994"/>
              <a:gd name="connsiteY50" fmla="*/ 115662 h 4958038"/>
              <a:gd name="connsiteX51" fmla="*/ 1468906 w 4425994"/>
              <a:gd name="connsiteY51" fmla="*/ 104096 h 4958038"/>
              <a:gd name="connsiteX52" fmla="*/ 1503604 w 4425994"/>
              <a:gd name="connsiteY52" fmla="*/ 92530 h 4958038"/>
              <a:gd name="connsiteX53" fmla="*/ 1534447 w 4425994"/>
              <a:gd name="connsiteY53" fmla="*/ 115662 h 4958038"/>
              <a:gd name="connsiteX54" fmla="*/ 1546014 w 4425994"/>
              <a:gd name="connsiteY54" fmla="*/ 161927 h 4958038"/>
              <a:gd name="connsiteX55" fmla="*/ 1557580 w 4425994"/>
              <a:gd name="connsiteY55" fmla="*/ 208191 h 4958038"/>
              <a:gd name="connsiteX56" fmla="*/ 1596134 w 4425994"/>
              <a:gd name="connsiteY56" fmla="*/ 231324 h 4958038"/>
              <a:gd name="connsiteX57" fmla="*/ 1634688 w 4425994"/>
              <a:gd name="connsiteY57" fmla="*/ 254456 h 4958038"/>
              <a:gd name="connsiteX58" fmla="*/ 1704085 w 4425994"/>
              <a:gd name="connsiteY58" fmla="*/ 254456 h 4958038"/>
              <a:gd name="connsiteX59" fmla="*/ 1734928 w 4425994"/>
              <a:gd name="connsiteY59" fmla="*/ 308432 h 4958038"/>
              <a:gd name="connsiteX60" fmla="*/ 1754205 w 4425994"/>
              <a:gd name="connsiteY60" fmla="*/ 377829 h 4958038"/>
              <a:gd name="connsiteX61" fmla="*/ 1785048 w 4425994"/>
              <a:gd name="connsiteY61" fmla="*/ 451081 h 4958038"/>
              <a:gd name="connsiteX62" fmla="*/ 1850590 w 4425994"/>
              <a:gd name="connsiteY62" fmla="*/ 508912 h 4958038"/>
              <a:gd name="connsiteX63" fmla="*/ 1796614 w 4425994"/>
              <a:gd name="connsiteY63" fmla="*/ 586020 h 4958038"/>
              <a:gd name="connsiteX64" fmla="*/ 1823602 w 4425994"/>
              <a:gd name="connsiteY64" fmla="*/ 678550 h 4958038"/>
              <a:gd name="connsiteX65" fmla="*/ 1885289 w 4425994"/>
              <a:gd name="connsiteY65" fmla="*/ 763368 h 4958038"/>
              <a:gd name="connsiteX66" fmla="*/ 1950830 w 4425994"/>
              <a:gd name="connsiteY66" fmla="*/ 817344 h 4958038"/>
              <a:gd name="connsiteX67" fmla="*/ 1997095 w 4425994"/>
              <a:gd name="connsiteY67" fmla="*/ 809633 h 4958038"/>
              <a:gd name="connsiteX68" fmla="*/ 1989384 w 4425994"/>
              <a:gd name="connsiteY68" fmla="*/ 801922 h 4958038"/>
              <a:gd name="connsiteX69" fmla="*/ 2031794 w 4425994"/>
              <a:gd name="connsiteY69" fmla="*/ 771079 h 4958038"/>
              <a:gd name="connsiteX70" fmla="*/ 2228419 w 4425994"/>
              <a:gd name="connsiteY70" fmla="*/ 693971 h 4958038"/>
              <a:gd name="connsiteX71" fmla="*/ 2382635 w 4425994"/>
              <a:gd name="connsiteY71" fmla="*/ 724814 h 4958038"/>
              <a:gd name="connsiteX72" fmla="*/ 2502152 w 4425994"/>
              <a:gd name="connsiteY72" fmla="*/ 744091 h 4958038"/>
              <a:gd name="connsiteX73" fmla="*/ 2583115 w 4425994"/>
              <a:gd name="connsiteY73" fmla="*/ 747947 h 4958038"/>
              <a:gd name="connsiteX74" fmla="*/ 2660223 w 4425994"/>
              <a:gd name="connsiteY74" fmla="*/ 717103 h 4958038"/>
              <a:gd name="connsiteX75" fmla="*/ 2721909 w 4425994"/>
              <a:gd name="connsiteY75" fmla="*/ 693971 h 4958038"/>
              <a:gd name="connsiteX76" fmla="*/ 2783596 w 4425994"/>
              <a:gd name="connsiteY76" fmla="*/ 670839 h 4958038"/>
              <a:gd name="connsiteX77" fmla="*/ 2856848 w 4425994"/>
              <a:gd name="connsiteY77" fmla="*/ 728670 h 4958038"/>
              <a:gd name="connsiteX78" fmla="*/ 2957088 w 4425994"/>
              <a:gd name="connsiteY78" fmla="*/ 763368 h 4958038"/>
              <a:gd name="connsiteX79" fmla="*/ 3045763 w 4425994"/>
              <a:gd name="connsiteY79" fmla="*/ 794211 h 4958038"/>
              <a:gd name="connsiteX80" fmla="*/ 3084317 w 4425994"/>
              <a:gd name="connsiteY80" fmla="*/ 832765 h 4958038"/>
              <a:gd name="connsiteX81" fmla="*/ 3176846 w 4425994"/>
              <a:gd name="connsiteY81" fmla="*/ 828910 h 4958038"/>
              <a:gd name="connsiteX82" fmla="*/ 3277086 w 4425994"/>
              <a:gd name="connsiteY82" fmla="*/ 817344 h 4958038"/>
              <a:gd name="connsiteX83" fmla="*/ 3331062 w 4425994"/>
              <a:gd name="connsiteY83" fmla="*/ 917584 h 4958038"/>
              <a:gd name="connsiteX84" fmla="*/ 3415881 w 4425994"/>
              <a:gd name="connsiteY84" fmla="*/ 979270 h 4958038"/>
              <a:gd name="connsiteX85" fmla="*/ 3469856 w 4425994"/>
              <a:gd name="connsiteY85" fmla="*/ 959993 h 4958038"/>
              <a:gd name="connsiteX86" fmla="*/ 3539253 w 4425994"/>
              <a:gd name="connsiteY86" fmla="*/ 925295 h 4958038"/>
              <a:gd name="connsiteX87" fmla="*/ 3570096 w 4425994"/>
              <a:gd name="connsiteY87" fmla="*/ 956138 h 4958038"/>
              <a:gd name="connsiteX88" fmla="*/ 3600939 w 4425994"/>
              <a:gd name="connsiteY88" fmla="*/ 1002403 h 4958038"/>
              <a:gd name="connsiteX89" fmla="*/ 3585518 w 4425994"/>
              <a:gd name="connsiteY89" fmla="*/ 1040957 h 4958038"/>
              <a:gd name="connsiteX90" fmla="*/ 3577807 w 4425994"/>
              <a:gd name="connsiteY90" fmla="*/ 1075655 h 4958038"/>
              <a:gd name="connsiteX91" fmla="*/ 3577807 w 4425994"/>
              <a:gd name="connsiteY91" fmla="*/ 1102643 h 4958038"/>
              <a:gd name="connsiteX92" fmla="*/ 3624072 w 4425994"/>
              <a:gd name="connsiteY92" fmla="*/ 1172040 h 4958038"/>
              <a:gd name="connsiteX93" fmla="*/ 3670337 w 4425994"/>
              <a:gd name="connsiteY93" fmla="*/ 1210594 h 4958038"/>
              <a:gd name="connsiteX94" fmla="*/ 3739734 w 4425994"/>
              <a:gd name="connsiteY94" fmla="*/ 1179751 h 4958038"/>
              <a:gd name="connsiteX95" fmla="*/ 3855396 w 4425994"/>
              <a:gd name="connsiteY95" fmla="*/ 1148908 h 4958038"/>
              <a:gd name="connsiteX96" fmla="*/ 3820697 w 4425994"/>
              <a:gd name="connsiteY96" fmla="*/ 1272280 h 4958038"/>
              <a:gd name="connsiteX97" fmla="*/ 3785998 w 4425994"/>
              <a:gd name="connsiteY97" fmla="*/ 1333966 h 4958038"/>
              <a:gd name="connsiteX98" fmla="*/ 3820697 w 4425994"/>
              <a:gd name="connsiteY98" fmla="*/ 1414930 h 4958038"/>
              <a:gd name="connsiteX99" fmla="*/ 3893950 w 4425994"/>
              <a:gd name="connsiteY99" fmla="*/ 1441918 h 4958038"/>
              <a:gd name="connsiteX100" fmla="*/ 3967202 w 4425994"/>
              <a:gd name="connsiteY100" fmla="*/ 1465050 h 4958038"/>
              <a:gd name="connsiteX101" fmla="*/ 4001901 w 4425994"/>
              <a:gd name="connsiteY101" fmla="*/ 1526736 h 4958038"/>
              <a:gd name="connsiteX102" fmla="*/ 4079009 w 4425994"/>
              <a:gd name="connsiteY102" fmla="*/ 1607700 h 4958038"/>
              <a:gd name="connsiteX103" fmla="*/ 4163827 w 4425994"/>
              <a:gd name="connsiteY103" fmla="*/ 1619266 h 4958038"/>
              <a:gd name="connsiteX104" fmla="*/ 4156116 w 4425994"/>
              <a:gd name="connsiteY104" fmla="*/ 1680952 h 4958038"/>
              <a:gd name="connsiteX105" fmla="*/ 4117562 w 4425994"/>
              <a:gd name="connsiteY105" fmla="*/ 1711796 h 4958038"/>
              <a:gd name="connsiteX106" fmla="*/ 4117562 w 4425994"/>
              <a:gd name="connsiteY106" fmla="*/ 1812036 h 4958038"/>
              <a:gd name="connsiteX107" fmla="*/ 4183104 w 4425994"/>
              <a:gd name="connsiteY107" fmla="*/ 1835168 h 4958038"/>
              <a:gd name="connsiteX108" fmla="*/ 4210092 w 4425994"/>
              <a:gd name="connsiteY108" fmla="*/ 1881433 h 4958038"/>
              <a:gd name="connsiteX109" fmla="*/ 4167683 w 4425994"/>
              <a:gd name="connsiteY109" fmla="*/ 1954685 h 4958038"/>
              <a:gd name="connsiteX110" fmla="*/ 4125273 w 4425994"/>
              <a:gd name="connsiteY110" fmla="*/ 2027938 h 4958038"/>
              <a:gd name="connsiteX111" fmla="*/ 4179249 w 4425994"/>
              <a:gd name="connsiteY111" fmla="*/ 2159021 h 4958038"/>
              <a:gd name="connsiteX112" fmla="*/ 4233224 w 4425994"/>
              <a:gd name="connsiteY112" fmla="*/ 2266972 h 4958038"/>
              <a:gd name="connsiteX113" fmla="*/ 4206237 w 4425994"/>
              <a:gd name="connsiteY113" fmla="*/ 2332514 h 4958038"/>
              <a:gd name="connsiteX114" fmla="*/ 4179249 w 4425994"/>
              <a:gd name="connsiteY114" fmla="*/ 2398056 h 4958038"/>
              <a:gd name="connsiteX115" fmla="*/ 4194671 w 4425994"/>
              <a:gd name="connsiteY115" fmla="*/ 2421188 h 4958038"/>
              <a:gd name="connsiteX116" fmla="*/ 4156116 w 4425994"/>
              <a:gd name="connsiteY116" fmla="*/ 2475164 h 4958038"/>
              <a:gd name="connsiteX117" fmla="*/ 4132984 w 4425994"/>
              <a:gd name="connsiteY117" fmla="*/ 2552272 h 4958038"/>
              <a:gd name="connsiteX118" fmla="*/ 4213947 w 4425994"/>
              <a:gd name="connsiteY118" fmla="*/ 2640946 h 4958038"/>
              <a:gd name="connsiteX119" fmla="*/ 4233224 w 4425994"/>
              <a:gd name="connsiteY119" fmla="*/ 2752752 h 4958038"/>
              <a:gd name="connsiteX120" fmla="*/ 4287200 w 4425994"/>
              <a:gd name="connsiteY120" fmla="*/ 2849137 h 4958038"/>
              <a:gd name="connsiteX121" fmla="*/ 4372019 w 4425994"/>
              <a:gd name="connsiteY121" fmla="*/ 2922390 h 4958038"/>
              <a:gd name="connsiteX122" fmla="*/ 4406717 w 4425994"/>
              <a:gd name="connsiteY122" fmla="*/ 3018774 h 4958038"/>
              <a:gd name="connsiteX123" fmla="*/ 4425994 w 4425994"/>
              <a:gd name="connsiteY123" fmla="*/ 3146002 h 4958038"/>
              <a:gd name="connsiteX124" fmla="*/ 4352742 w 4425994"/>
              <a:gd name="connsiteY124" fmla="*/ 3226966 h 4958038"/>
              <a:gd name="connsiteX125" fmla="*/ 4225514 w 4425994"/>
              <a:gd name="connsiteY125" fmla="*/ 3307929 h 4958038"/>
              <a:gd name="connsiteX126" fmla="*/ 4194671 w 4425994"/>
              <a:gd name="connsiteY126" fmla="*/ 3338772 h 4958038"/>
              <a:gd name="connsiteX127" fmla="*/ 4129129 w 4425994"/>
              <a:gd name="connsiteY127" fmla="*/ 3350338 h 4958038"/>
              <a:gd name="connsiteX128" fmla="*/ 4063587 w 4425994"/>
              <a:gd name="connsiteY128" fmla="*/ 3361905 h 4958038"/>
              <a:gd name="connsiteX129" fmla="*/ 4032744 w 4425994"/>
              <a:gd name="connsiteY129" fmla="*/ 3385037 h 4958038"/>
              <a:gd name="connsiteX130" fmla="*/ 4017322 w 4425994"/>
              <a:gd name="connsiteY130" fmla="*/ 3377326 h 4958038"/>
              <a:gd name="connsiteX131" fmla="*/ 4025033 w 4425994"/>
              <a:gd name="connsiteY131" fmla="*/ 3377326 h 4958038"/>
              <a:gd name="connsiteX132" fmla="*/ 4017322 w 4425994"/>
              <a:gd name="connsiteY132" fmla="*/ 3369615 h 4958038"/>
              <a:gd name="connsiteX133" fmla="*/ 3936359 w 4425994"/>
              <a:gd name="connsiteY133" fmla="*/ 3400459 h 4958038"/>
              <a:gd name="connsiteX134" fmla="*/ 3836119 w 4425994"/>
              <a:gd name="connsiteY134" fmla="*/ 3458289 h 4958038"/>
              <a:gd name="connsiteX135" fmla="*/ 3747445 w 4425994"/>
              <a:gd name="connsiteY135" fmla="*/ 3535397 h 4958038"/>
              <a:gd name="connsiteX136" fmla="*/ 3708891 w 4425994"/>
              <a:gd name="connsiteY136" fmla="*/ 3624071 h 4958038"/>
              <a:gd name="connsiteX137" fmla="*/ 3651060 w 4425994"/>
              <a:gd name="connsiteY137" fmla="*/ 3693469 h 4958038"/>
              <a:gd name="connsiteX138" fmla="*/ 3600939 w 4425994"/>
              <a:gd name="connsiteY138" fmla="*/ 3762866 h 4958038"/>
              <a:gd name="connsiteX139" fmla="*/ 3620216 w 4425994"/>
              <a:gd name="connsiteY139" fmla="*/ 3809130 h 4958038"/>
              <a:gd name="connsiteX140" fmla="*/ 3647204 w 4425994"/>
              <a:gd name="connsiteY140" fmla="*/ 3863106 h 4958038"/>
              <a:gd name="connsiteX141" fmla="*/ 3631783 w 4425994"/>
              <a:gd name="connsiteY141" fmla="*/ 3893949 h 4958038"/>
              <a:gd name="connsiteX142" fmla="*/ 3554675 w 4425994"/>
              <a:gd name="connsiteY142" fmla="*/ 3917081 h 4958038"/>
              <a:gd name="connsiteX143" fmla="*/ 3546964 w 4425994"/>
              <a:gd name="connsiteY143" fmla="*/ 3893949 h 4958038"/>
              <a:gd name="connsiteX144" fmla="*/ 3523832 w 4425994"/>
              <a:gd name="connsiteY144" fmla="*/ 3901660 h 4958038"/>
              <a:gd name="connsiteX145" fmla="*/ 3481422 w 4425994"/>
              <a:gd name="connsiteY145" fmla="*/ 3882383 h 4958038"/>
              <a:gd name="connsiteX146" fmla="*/ 3454434 w 4425994"/>
              <a:gd name="connsiteY146" fmla="*/ 3839974 h 4958038"/>
              <a:gd name="connsiteX147" fmla="*/ 3373471 w 4425994"/>
              <a:gd name="connsiteY147" fmla="*/ 3893949 h 4958038"/>
              <a:gd name="connsiteX148" fmla="*/ 3338773 w 4425994"/>
              <a:gd name="connsiteY148" fmla="*/ 3940214 h 4958038"/>
              <a:gd name="connsiteX149" fmla="*/ 3342628 w 4425994"/>
              <a:gd name="connsiteY149" fmla="*/ 3947925 h 4958038"/>
              <a:gd name="connsiteX150" fmla="*/ 3346483 w 4425994"/>
              <a:gd name="connsiteY150" fmla="*/ 3955635 h 4958038"/>
              <a:gd name="connsiteX151" fmla="*/ 3319496 w 4425994"/>
              <a:gd name="connsiteY151" fmla="*/ 4025033 h 4958038"/>
              <a:gd name="connsiteX152" fmla="*/ 3253954 w 4425994"/>
              <a:gd name="connsiteY152" fmla="*/ 4063586 h 4958038"/>
              <a:gd name="connsiteX153" fmla="*/ 3196123 w 4425994"/>
              <a:gd name="connsiteY153" fmla="*/ 4048165 h 4958038"/>
              <a:gd name="connsiteX154" fmla="*/ 3138292 w 4425994"/>
              <a:gd name="connsiteY154" fmla="*/ 4025033 h 4958038"/>
              <a:gd name="connsiteX155" fmla="*/ 3061184 w 4425994"/>
              <a:gd name="connsiteY155" fmla="*/ 4055876 h 4958038"/>
              <a:gd name="connsiteX156" fmla="*/ 3018775 w 4425994"/>
              <a:gd name="connsiteY156" fmla="*/ 4121417 h 4958038"/>
              <a:gd name="connsiteX157" fmla="*/ 2972510 w 4425994"/>
              <a:gd name="connsiteY157" fmla="*/ 4183104 h 4958038"/>
              <a:gd name="connsiteX158" fmla="*/ 2891547 w 4425994"/>
              <a:gd name="connsiteY158" fmla="*/ 4210092 h 4958038"/>
              <a:gd name="connsiteX159" fmla="*/ 2837571 w 4425994"/>
              <a:gd name="connsiteY159" fmla="*/ 4194670 h 4958038"/>
              <a:gd name="connsiteX160" fmla="*/ 2791306 w 4425994"/>
              <a:gd name="connsiteY160" fmla="*/ 4179248 h 4958038"/>
              <a:gd name="connsiteX161" fmla="*/ 2714199 w 4425994"/>
              <a:gd name="connsiteY161" fmla="*/ 4210092 h 4958038"/>
              <a:gd name="connsiteX162" fmla="*/ 2621669 w 4425994"/>
              <a:gd name="connsiteY162" fmla="*/ 4240935 h 4958038"/>
              <a:gd name="connsiteX163" fmla="*/ 2559983 w 4425994"/>
              <a:gd name="connsiteY163" fmla="*/ 4217802 h 4958038"/>
              <a:gd name="connsiteX164" fmla="*/ 2498296 w 4425994"/>
              <a:gd name="connsiteY164" fmla="*/ 4186959 h 4958038"/>
              <a:gd name="connsiteX165" fmla="*/ 2398056 w 4425994"/>
              <a:gd name="connsiteY165" fmla="*/ 4213947 h 4958038"/>
              <a:gd name="connsiteX166" fmla="*/ 2313237 w 4425994"/>
              <a:gd name="connsiteY166" fmla="*/ 4240935 h 4958038"/>
              <a:gd name="connsiteX167" fmla="*/ 2266973 w 4425994"/>
              <a:gd name="connsiteY167" fmla="*/ 4233224 h 4958038"/>
              <a:gd name="connsiteX168" fmla="*/ 2236129 w 4425994"/>
              <a:gd name="connsiteY168" fmla="*/ 4225513 h 4958038"/>
              <a:gd name="connsiteX169" fmla="*/ 2089625 w 4425994"/>
              <a:gd name="connsiteY169" fmla="*/ 4256356 h 4958038"/>
              <a:gd name="connsiteX170" fmla="*/ 2004806 w 4425994"/>
              <a:gd name="connsiteY170" fmla="*/ 4372018 h 4958038"/>
              <a:gd name="connsiteX171" fmla="*/ 1958541 w 4425994"/>
              <a:gd name="connsiteY171" fmla="*/ 4356597 h 4958038"/>
              <a:gd name="connsiteX172" fmla="*/ 1985529 w 4425994"/>
              <a:gd name="connsiteY172" fmla="*/ 4287200 h 4958038"/>
              <a:gd name="connsiteX173" fmla="*/ 1997095 w 4425994"/>
              <a:gd name="connsiteY173" fmla="*/ 4217802 h 4958038"/>
              <a:gd name="connsiteX174" fmla="*/ 1962396 w 4425994"/>
              <a:gd name="connsiteY174" fmla="*/ 4140694 h 4958038"/>
              <a:gd name="connsiteX175" fmla="*/ 1881433 w 4425994"/>
              <a:gd name="connsiteY175" fmla="*/ 4109851 h 4958038"/>
              <a:gd name="connsiteX176" fmla="*/ 1819746 w 4425994"/>
              <a:gd name="connsiteY176" fmla="*/ 4121417 h 4958038"/>
              <a:gd name="connsiteX177" fmla="*/ 1750349 w 4425994"/>
              <a:gd name="connsiteY177" fmla="*/ 4132984 h 4958038"/>
              <a:gd name="connsiteX178" fmla="*/ 1673241 w 4425994"/>
              <a:gd name="connsiteY178" fmla="*/ 4102140 h 4958038"/>
              <a:gd name="connsiteX179" fmla="*/ 1615411 w 4425994"/>
              <a:gd name="connsiteY179" fmla="*/ 4032743 h 4958038"/>
              <a:gd name="connsiteX180" fmla="*/ 1557580 w 4425994"/>
              <a:gd name="connsiteY180" fmla="*/ 3963346 h 4958038"/>
              <a:gd name="connsiteX181" fmla="*/ 1480472 w 4425994"/>
              <a:gd name="connsiteY181" fmla="*/ 3932503 h 4958038"/>
              <a:gd name="connsiteX182" fmla="*/ 1368665 w 4425994"/>
              <a:gd name="connsiteY182" fmla="*/ 3978768 h 4958038"/>
              <a:gd name="connsiteX183" fmla="*/ 1272281 w 4425994"/>
              <a:gd name="connsiteY183" fmla="*/ 4048165 h 4958038"/>
              <a:gd name="connsiteX184" fmla="*/ 1303124 w 4425994"/>
              <a:gd name="connsiteY184" fmla="*/ 3920937 h 4958038"/>
              <a:gd name="connsiteX185" fmla="*/ 1333967 w 4425994"/>
              <a:gd name="connsiteY185" fmla="*/ 3816841 h 4958038"/>
              <a:gd name="connsiteX186" fmla="*/ 1295413 w 4425994"/>
              <a:gd name="connsiteY186" fmla="*/ 3759010 h 4958038"/>
              <a:gd name="connsiteX187" fmla="*/ 1202883 w 4425994"/>
              <a:gd name="connsiteY187" fmla="*/ 3670336 h 4958038"/>
              <a:gd name="connsiteX188" fmla="*/ 1091077 w 4425994"/>
              <a:gd name="connsiteY188" fmla="*/ 3585517 h 4958038"/>
              <a:gd name="connsiteX189" fmla="*/ 994692 w 4425994"/>
              <a:gd name="connsiteY189" fmla="*/ 3546964 h 4958038"/>
              <a:gd name="connsiteX190" fmla="*/ 944572 w 4425994"/>
              <a:gd name="connsiteY190" fmla="*/ 3539253 h 4958038"/>
              <a:gd name="connsiteX191" fmla="*/ 929150 w 4425994"/>
              <a:gd name="connsiteY191" fmla="*/ 3519976 h 4958038"/>
              <a:gd name="connsiteX192" fmla="*/ 925295 w 4425994"/>
              <a:gd name="connsiteY192" fmla="*/ 3496843 h 4958038"/>
              <a:gd name="connsiteX193" fmla="*/ 902162 w 4425994"/>
              <a:gd name="connsiteY193" fmla="*/ 3485277 h 4958038"/>
              <a:gd name="connsiteX194" fmla="*/ 909873 w 4425994"/>
              <a:gd name="connsiteY194" fmla="*/ 3439012 h 4958038"/>
              <a:gd name="connsiteX195" fmla="*/ 917584 w 4425994"/>
              <a:gd name="connsiteY195" fmla="*/ 3377326 h 4958038"/>
              <a:gd name="connsiteX196" fmla="*/ 902162 w 4425994"/>
              <a:gd name="connsiteY196" fmla="*/ 3338772 h 4958038"/>
              <a:gd name="connsiteX197" fmla="*/ 917584 w 4425994"/>
              <a:gd name="connsiteY197" fmla="*/ 3296363 h 4958038"/>
              <a:gd name="connsiteX198" fmla="*/ 925295 w 4425994"/>
              <a:gd name="connsiteY198" fmla="*/ 3277086 h 4958038"/>
              <a:gd name="connsiteX199" fmla="*/ 894452 w 4425994"/>
              <a:gd name="connsiteY199" fmla="*/ 3250098 h 4958038"/>
              <a:gd name="connsiteX200" fmla="*/ 828910 w 4425994"/>
              <a:gd name="connsiteY200" fmla="*/ 3207689 h 4958038"/>
              <a:gd name="connsiteX201" fmla="*/ 767224 w 4425994"/>
              <a:gd name="connsiteY201" fmla="*/ 3165279 h 4958038"/>
              <a:gd name="connsiteX202" fmla="*/ 740236 w 4425994"/>
              <a:gd name="connsiteY202" fmla="*/ 3130581 h 4958038"/>
              <a:gd name="connsiteX203" fmla="*/ 771079 w 4425994"/>
              <a:gd name="connsiteY203" fmla="*/ 3076605 h 4958038"/>
              <a:gd name="connsiteX204" fmla="*/ 817344 w 4425994"/>
              <a:gd name="connsiteY204" fmla="*/ 2999497 h 4958038"/>
              <a:gd name="connsiteX205" fmla="*/ 794212 w 4425994"/>
              <a:gd name="connsiteY205" fmla="*/ 2991787 h 4958038"/>
              <a:gd name="connsiteX206" fmla="*/ 798067 w 4425994"/>
              <a:gd name="connsiteY206" fmla="*/ 2984076 h 4958038"/>
              <a:gd name="connsiteX207" fmla="*/ 801922 w 4425994"/>
              <a:gd name="connsiteY207" fmla="*/ 2976365 h 4958038"/>
              <a:gd name="connsiteX208" fmla="*/ 774935 w 4425994"/>
              <a:gd name="connsiteY208" fmla="*/ 2933956 h 4958038"/>
              <a:gd name="connsiteX209" fmla="*/ 713248 w 4425994"/>
              <a:gd name="connsiteY209" fmla="*/ 2899257 h 4958038"/>
              <a:gd name="connsiteX210" fmla="*/ 651562 w 4425994"/>
              <a:gd name="connsiteY210" fmla="*/ 2868414 h 4958038"/>
              <a:gd name="connsiteX211" fmla="*/ 624574 w 4425994"/>
              <a:gd name="connsiteY211" fmla="*/ 2829860 h 4958038"/>
              <a:gd name="connsiteX212" fmla="*/ 690116 w 4425994"/>
              <a:gd name="connsiteY212" fmla="*/ 2683355 h 4958038"/>
              <a:gd name="connsiteX213" fmla="*/ 755657 w 4425994"/>
              <a:gd name="connsiteY213" fmla="*/ 2521428 h 4958038"/>
              <a:gd name="connsiteX214" fmla="*/ 736381 w 4425994"/>
              <a:gd name="connsiteY214" fmla="*/ 2428899 h 4958038"/>
              <a:gd name="connsiteX215" fmla="*/ 693971 w 4425994"/>
              <a:gd name="connsiteY215" fmla="*/ 2374923 h 4958038"/>
              <a:gd name="connsiteX216" fmla="*/ 643851 w 4425994"/>
              <a:gd name="connsiteY216" fmla="*/ 2324803 h 4958038"/>
              <a:gd name="connsiteX217" fmla="*/ 610144 w 4425994"/>
              <a:gd name="connsiteY217" fmla="*/ 2246167 h 4958038"/>
              <a:gd name="connsiteX218" fmla="*/ 621680 w 4425994"/>
              <a:gd name="connsiteY218" fmla="*/ 2239023 h 4958038"/>
              <a:gd name="connsiteX219" fmla="*/ 666983 w 4425994"/>
              <a:gd name="connsiteY219" fmla="*/ 2201431 h 4958038"/>
              <a:gd name="connsiteX220" fmla="*/ 724814 w 4425994"/>
              <a:gd name="connsiteY220" fmla="*/ 2097335 h 4958038"/>
              <a:gd name="connsiteX221" fmla="*/ 724814 w 4425994"/>
              <a:gd name="connsiteY221" fmla="*/ 2020227 h 4958038"/>
              <a:gd name="connsiteX222" fmla="*/ 755657 w 4425994"/>
              <a:gd name="connsiteY222" fmla="*/ 1989384 h 4958038"/>
              <a:gd name="connsiteX223" fmla="*/ 771079 w 4425994"/>
              <a:gd name="connsiteY223" fmla="*/ 1973962 h 4958038"/>
              <a:gd name="connsiteX224" fmla="*/ 767224 w 4425994"/>
              <a:gd name="connsiteY224" fmla="*/ 1958541 h 4958038"/>
              <a:gd name="connsiteX225" fmla="*/ 763368 w 4425994"/>
              <a:gd name="connsiteY225" fmla="*/ 1935408 h 4958038"/>
              <a:gd name="connsiteX226" fmla="*/ 821199 w 4425994"/>
              <a:gd name="connsiteY226" fmla="*/ 1858301 h 4958038"/>
              <a:gd name="connsiteX227" fmla="*/ 879030 w 4425994"/>
              <a:gd name="connsiteY227" fmla="*/ 1719506 h 4958038"/>
              <a:gd name="connsiteX228" fmla="*/ 852042 w 4425994"/>
              <a:gd name="connsiteY228" fmla="*/ 1653965 h 4958038"/>
              <a:gd name="connsiteX229" fmla="*/ 825055 w 4425994"/>
              <a:gd name="connsiteY229" fmla="*/ 1580712 h 4958038"/>
              <a:gd name="connsiteX230" fmla="*/ 902162 w 4425994"/>
              <a:gd name="connsiteY230" fmla="*/ 1526736 h 4958038"/>
              <a:gd name="connsiteX231" fmla="*/ 979271 w 4425994"/>
              <a:gd name="connsiteY231" fmla="*/ 1557579 h 4958038"/>
              <a:gd name="connsiteX232" fmla="*/ 1060234 w 4425994"/>
              <a:gd name="connsiteY232" fmla="*/ 1445773 h 4958038"/>
              <a:gd name="connsiteX233" fmla="*/ 1087221 w 4425994"/>
              <a:gd name="connsiteY233" fmla="*/ 1264570 h 4958038"/>
              <a:gd name="connsiteX234" fmla="*/ 794212 w 4425994"/>
              <a:gd name="connsiteY234" fmla="*/ 1118064 h 4958038"/>
              <a:gd name="connsiteX235" fmla="*/ 759513 w 4425994"/>
              <a:gd name="connsiteY235" fmla="*/ 1094932 h 4958038"/>
              <a:gd name="connsiteX236" fmla="*/ 686260 w 4425994"/>
              <a:gd name="connsiteY236" fmla="*/ 1037101 h 4958038"/>
              <a:gd name="connsiteX237" fmla="*/ 613008 w 4425994"/>
              <a:gd name="connsiteY237" fmla="*/ 959993 h 4958038"/>
              <a:gd name="connsiteX238" fmla="*/ 578309 w 4425994"/>
              <a:gd name="connsiteY238" fmla="*/ 886741 h 4958038"/>
              <a:gd name="connsiteX239" fmla="*/ 586020 w 4425994"/>
              <a:gd name="connsiteY239" fmla="*/ 859753 h 4958038"/>
              <a:gd name="connsiteX240" fmla="*/ 593731 w 4425994"/>
              <a:gd name="connsiteY240" fmla="*/ 832765 h 4958038"/>
              <a:gd name="connsiteX241" fmla="*/ 593731 w 4425994"/>
              <a:gd name="connsiteY241" fmla="*/ 763368 h 4958038"/>
              <a:gd name="connsiteX242" fmla="*/ 562888 w 4425994"/>
              <a:gd name="connsiteY242" fmla="*/ 751802 h 4958038"/>
              <a:gd name="connsiteX243" fmla="*/ 547466 w 4425994"/>
              <a:gd name="connsiteY243" fmla="*/ 724814 h 4958038"/>
              <a:gd name="connsiteX244" fmla="*/ 562888 w 4425994"/>
              <a:gd name="connsiteY244" fmla="*/ 686260 h 4958038"/>
              <a:gd name="connsiteX245" fmla="*/ 578309 w 4425994"/>
              <a:gd name="connsiteY245" fmla="*/ 647706 h 4958038"/>
              <a:gd name="connsiteX246" fmla="*/ 562888 w 4425994"/>
              <a:gd name="connsiteY246" fmla="*/ 605297 h 4958038"/>
              <a:gd name="connsiteX247" fmla="*/ 548761 w 4425994"/>
              <a:gd name="connsiteY247" fmla="*/ 559366 h 4958038"/>
              <a:gd name="connsiteX248" fmla="*/ 547476 w 4425994"/>
              <a:gd name="connsiteY248" fmla="*/ 562888 h 4958038"/>
              <a:gd name="connsiteX249" fmla="*/ 547476 w 4425994"/>
              <a:gd name="connsiteY249" fmla="*/ 555177 h 4958038"/>
              <a:gd name="connsiteX250" fmla="*/ 548761 w 4425994"/>
              <a:gd name="connsiteY250" fmla="*/ 559336 h 4958038"/>
              <a:gd name="connsiteX251" fmla="*/ 551322 w 4425994"/>
              <a:gd name="connsiteY251" fmla="*/ 552283 h 4958038"/>
              <a:gd name="connsiteX252" fmla="*/ 562888 w 4425994"/>
              <a:gd name="connsiteY252" fmla="*/ 520478 h 4958038"/>
              <a:gd name="connsiteX253" fmla="*/ 597586 w 4425994"/>
              <a:gd name="connsiteY253" fmla="*/ 424093 h 4958038"/>
              <a:gd name="connsiteX254" fmla="*/ 643851 w 4425994"/>
              <a:gd name="connsiteY254" fmla="*/ 327709 h 4958038"/>
              <a:gd name="connsiteX255" fmla="*/ 701682 w 4425994"/>
              <a:gd name="connsiteY255" fmla="*/ 285299 h 4958038"/>
              <a:gd name="connsiteX256" fmla="*/ 720959 w 4425994"/>
              <a:gd name="connsiteY256" fmla="*/ 200481 h 4958038"/>
              <a:gd name="connsiteX257" fmla="*/ 740236 w 4425994"/>
              <a:gd name="connsiteY257" fmla="*/ 185059 h 4958038"/>
              <a:gd name="connsiteX258" fmla="*/ 817344 w 4425994"/>
              <a:gd name="connsiteY258" fmla="*/ 200481 h 4958038"/>
              <a:gd name="connsiteX259" fmla="*/ 871319 w 4425994"/>
              <a:gd name="connsiteY259" fmla="*/ 134939 h 4958038"/>
              <a:gd name="connsiteX260" fmla="*/ 933006 w 4425994"/>
              <a:gd name="connsiteY260" fmla="*/ 61686 h 4958038"/>
              <a:gd name="connsiteX261" fmla="*/ 971560 w 4425994"/>
              <a:gd name="connsiteY261" fmla="*/ 88674 h 4958038"/>
              <a:gd name="connsiteX262" fmla="*/ 1025535 w 4425994"/>
              <a:gd name="connsiteY262" fmla="*/ 92530 h 4958038"/>
              <a:gd name="connsiteX263" fmla="*/ 1087221 w 4425994"/>
              <a:gd name="connsiteY263" fmla="*/ 46265 h 4958038"/>
              <a:gd name="connsiteX264" fmla="*/ 1141197 w 4425994"/>
              <a:gd name="connsiteY264" fmla="*/ 0 h 4958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4425994" h="4958038">
                <a:moveTo>
                  <a:pt x="92530" y="4834666"/>
                </a:moveTo>
                <a:cubicBezTo>
                  <a:pt x="118232" y="4834666"/>
                  <a:pt x="143935" y="4837236"/>
                  <a:pt x="169637" y="4842376"/>
                </a:cubicBezTo>
                <a:cubicBezTo>
                  <a:pt x="195340" y="4847517"/>
                  <a:pt x="208191" y="4862939"/>
                  <a:pt x="208191" y="4888641"/>
                </a:cubicBezTo>
                <a:cubicBezTo>
                  <a:pt x="208191" y="4898922"/>
                  <a:pt x="199195" y="4906633"/>
                  <a:pt x="181204" y="4911774"/>
                </a:cubicBezTo>
                <a:cubicBezTo>
                  <a:pt x="163212" y="4916914"/>
                  <a:pt x="149075" y="4919484"/>
                  <a:pt x="138794" y="4919484"/>
                </a:cubicBezTo>
                <a:cubicBezTo>
                  <a:pt x="102811" y="4919484"/>
                  <a:pt x="84819" y="4904063"/>
                  <a:pt x="84819" y="4873220"/>
                </a:cubicBezTo>
                <a:cubicBezTo>
                  <a:pt x="84819" y="4857798"/>
                  <a:pt x="87389" y="4844947"/>
                  <a:pt x="92530" y="4834666"/>
                </a:cubicBezTo>
                <a:close/>
                <a:moveTo>
                  <a:pt x="1064089" y="4641896"/>
                </a:moveTo>
                <a:cubicBezTo>
                  <a:pt x="1120635" y="4641896"/>
                  <a:pt x="1175896" y="4652177"/>
                  <a:pt x="1229871" y="4672739"/>
                </a:cubicBezTo>
                <a:cubicBezTo>
                  <a:pt x="1283847" y="4693301"/>
                  <a:pt x="1331397" y="4703582"/>
                  <a:pt x="1372521" y="4703582"/>
                </a:cubicBezTo>
                <a:cubicBezTo>
                  <a:pt x="1377661" y="4703582"/>
                  <a:pt x="1395653" y="4698442"/>
                  <a:pt x="1426496" y="4688161"/>
                </a:cubicBezTo>
                <a:cubicBezTo>
                  <a:pt x="1452199" y="4688161"/>
                  <a:pt x="1477902" y="4693301"/>
                  <a:pt x="1503604" y="4703582"/>
                </a:cubicBezTo>
                <a:cubicBezTo>
                  <a:pt x="1529307" y="4713863"/>
                  <a:pt x="1552439" y="4721574"/>
                  <a:pt x="1573001" y="4726715"/>
                </a:cubicBezTo>
                <a:cubicBezTo>
                  <a:pt x="1573001" y="4757558"/>
                  <a:pt x="1569146" y="4793541"/>
                  <a:pt x="1561435" y="4834666"/>
                </a:cubicBezTo>
                <a:cubicBezTo>
                  <a:pt x="1553724" y="4875790"/>
                  <a:pt x="1531877" y="4896352"/>
                  <a:pt x="1495893" y="4896352"/>
                </a:cubicBezTo>
                <a:cubicBezTo>
                  <a:pt x="1470191" y="4896352"/>
                  <a:pt x="1440633" y="4891211"/>
                  <a:pt x="1407219" y="4880930"/>
                </a:cubicBezTo>
                <a:cubicBezTo>
                  <a:pt x="1373806" y="4870649"/>
                  <a:pt x="1354529" y="4865509"/>
                  <a:pt x="1349388" y="4865509"/>
                </a:cubicBezTo>
                <a:cubicBezTo>
                  <a:pt x="1349388" y="4875790"/>
                  <a:pt x="1308264" y="4893782"/>
                  <a:pt x="1226016" y="4919484"/>
                </a:cubicBezTo>
                <a:cubicBezTo>
                  <a:pt x="1143767" y="4945187"/>
                  <a:pt x="1069230" y="4958038"/>
                  <a:pt x="1002403" y="4958038"/>
                </a:cubicBezTo>
                <a:cubicBezTo>
                  <a:pt x="940717" y="4958038"/>
                  <a:pt x="879030" y="4940046"/>
                  <a:pt x="817344" y="4904063"/>
                </a:cubicBezTo>
                <a:cubicBezTo>
                  <a:pt x="807063" y="4904063"/>
                  <a:pt x="792926" y="4905348"/>
                  <a:pt x="774935" y="4907918"/>
                </a:cubicBezTo>
                <a:cubicBezTo>
                  <a:pt x="756943" y="4910488"/>
                  <a:pt x="737666" y="4911774"/>
                  <a:pt x="717104" y="4911774"/>
                </a:cubicBezTo>
                <a:cubicBezTo>
                  <a:pt x="701682" y="4911774"/>
                  <a:pt x="682405" y="4904063"/>
                  <a:pt x="659273" y="4888641"/>
                </a:cubicBezTo>
                <a:cubicBezTo>
                  <a:pt x="636140" y="4873220"/>
                  <a:pt x="624574" y="4850087"/>
                  <a:pt x="624574" y="4819244"/>
                </a:cubicBezTo>
                <a:cubicBezTo>
                  <a:pt x="624574" y="4819244"/>
                  <a:pt x="632285" y="4808963"/>
                  <a:pt x="647707" y="4788401"/>
                </a:cubicBezTo>
                <a:cubicBezTo>
                  <a:pt x="663128" y="4767839"/>
                  <a:pt x="687545" y="4747277"/>
                  <a:pt x="720959" y="4726715"/>
                </a:cubicBezTo>
                <a:cubicBezTo>
                  <a:pt x="754372" y="4706152"/>
                  <a:pt x="799352" y="4686875"/>
                  <a:pt x="855898" y="4668884"/>
                </a:cubicBezTo>
                <a:cubicBezTo>
                  <a:pt x="912444" y="4650892"/>
                  <a:pt x="981841" y="4641896"/>
                  <a:pt x="1064089" y="4641896"/>
                </a:cubicBezTo>
                <a:close/>
                <a:moveTo>
                  <a:pt x="1249148" y="4048165"/>
                </a:moveTo>
                <a:lnTo>
                  <a:pt x="1272281" y="4048165"/>
                </a:lnTo>
                <a:cubicBezTo>
                  <a:pt x="1262000" y="4104711"/>
                  <a:pt x="1242723" y="4148405"/>
                  <a:pt x="1214450" y="4179248"/>
                </a:cubicBezTo>
                <a:cubicBezTo>
                  <a:pt x="1186177" y="4210092"/>
                  <a:pt x="1172040" y="4240935"/>
                  <a:pt x="1172040" y="4271778"/>
                </a:cubicBezTo>
                <a:cubicBezTo>
                  <a:pt x="1151478" y="4261497"/>
                  <a:pt x="1136057" y="4256356"/>
                  <a:pt x="1125776" y="4256356"/>
                </a:cubicBezTo>
                <a:cubicBezTo>
                  <a:pt x="1146338" y="4220373"/>
                  <a:pt x="1157904" y="4202381"/>
                  <a:pt x="1160474" y="4202381"/>
                </a:cubicBezTo>
                <a:cubicBezTo>
                  <a:pt x="1163044" y="4202381"/>
                  <a:pt x="1169470" y="4189529"/>
                  <a:pt x="1179751" y="4163827"/>
                </a:cubicBezTo>
                <a:cubicBezTo>
                  <a:pt x="1190032" y="4143265"/>
                  <a:pt x="1201598" y="4125273"/>
                  <a:pt x="1214450" y="4109851"/>
                </a:cubicBezTo>
                <a:cubicBezTo>
                  <a:pt x="1227301" y="4094430"/>
                  <a:pt x="1238867" y="4073868"/>
                  <a:pt x="1249148" y="4048165"/>
                </a:cubicBezTo>
                <a:close/>
                <a:moveTo>
                  <a:pt x="92530" y="2251551"/>
                </a:moveTo>
                <a:cubicBezTo>
                  <a:pt x="113092" y="2251551"/>
                  <a:pt x="128513" y="2254121"/>
                  <a:pt x="138794" y="2259262"/>
                </a:cubicBezTo>
                <a:cubicBezTo>
                  <a:pt x="123373" y="2284964"/>
                  <a:pt x="102811" y="2297816"/>
                  <a:pt x="77108" y="2297816"/>
                </a:cubicBezTo>
                <a:cubicBezTo>
                  <a:pt x="51405" y="2297816"/>
                  <a:pt x="25703" y="2302956"/>
                  <a:pt x="0" y="2313237"/>
                </a:cubicBezTo>
                <a:cubicBezTo>
                  <a:pt x="15422" y="2272113"/>
                  <a:pt x="46265" y="2251551"/>
                  <a:pt x="92530" y="2251551"/>
                </a:cubicBezTo>
                <a:close/>
                <a:moveTo>
                  <a:pt x="609152" y="2243840"/>
                </a:moveTo>
                <a:lnTo>
                  <a:pt x="610144" y="2246167"/>
                </a:lnTo>
                <a:lnTo>
                  <a:pt x="601442" y="2251551"/>
                </a:lnTo>
                <a:close/>
                <a:moveTo>
                  <a:pt x="1141197" y="0"/>
                </a:moveTo>
                <a:cubicBezTo>
                  <a:pt x="1151478" y="15422"/>
                  <a:pt x="1164329" y="28273"/>
                  <a:pt x="1179751" y="38554"/>
                </a:cubicBezTo>
                <a:cubicBezTo>
                  <a:pt x="1210594" y="59116"/>
                  <a:pt x="1236297" y="69397"/>
                  <a:pt x="1256859" y="69397"/>
                </a:cubicBezTo>
                <a:cubicBezTo>
                  <a:pt x="1277421" y="69397"/>
                  <a:pt x="1297983" y="53976"/>
                  <a:pt x="1318545" y="23132"/>
                </a:cubicBezTo>
                <a:cubicBezTo>
                  <a:pt x="1344248" y="38554"/>
                  <a:pt x="1367380" y="57831"/>
                  <a:pt x="1387942" y="80963"/>
                </a:cubicBezTo>
                <a:cubicBezTo>
                  <a:pt x="1408505" y="104096"/>
                  <a:pt x="1423926" y="115662"/>
                  <a:pt x="1434207" y="115662"/>
                </a:cubicBezTo>
                <a:cubicBezTo>
                  <a:pt x="1444488" y="115662"/>
                  <a:pt x="1456054" y="111806"/>
                  <a:pt x="1468906" y="104096"/>
                </a:cubicBezTo>
                <a:cubicBezTo>
                  <a:pt x="1481757" y="96385"/>
                  <a:pt x="1493323" y="92530"/>
                  <a:pt x="1503604" y="92530"/>
                </a:cubicBezTo>
                <a:cubicBezTo>
                  <a:pt x="1519026" y="92530"/>
                  <a:pt x="1529307" y="100240"/>
                  <a:pt x="1534447" y="115662"/>
                </a:cubicBezTo>
                <a:cubicBezTo>
                  <a:pt x="1539588" y="131084"/>
                  <a:pt x="1543443" y="146505"/>
                  <a:pt x="1546014" y="161927"/>
                </a:cubicBezTo>
                <a:cubicBezTo>
                  <a:pt x="1548584" y="177348"/>
                  <a:pt x="1552439" y="192770"/>
                  <a:pt x="1557580" y="208191"/>
                </a:cubicBezTo>
                <a:cubicBezTo>
                  <a:pt x="1562720" y="223613"/>
                  <a:pt x="1575572" y="231324"/>
                  <a:pt x="1596134" y="231324"/>
                </a:cubicBezTo>
                <a:cubicBezTo>
                  <a:pt x="1611555" y="231324"/>
                  <a:pt x="1624407" y="239035"/>
                  <a:pt x="1634688" y="254456"/>
                </a:cubicBezTo>
                <a:lnTo>
                  <a:pt x="1704085" y="254456"/>
                </a:lnTo>
                <a:cubicBezTo>
                  <a:pt x="1719506" y="269878"/>
                  <a:pt x="1729787" y="287869"/>
                  <a:pt x="1734928" y="308432"/>
                </a:cubicBezTo>
                <a:cubicBezTo>
                  <a:pt x="1740068" y="328994"/>
                  <a:pt x="1746494" y="352126"/>
                  <a:pt x="1754205" y="377829"/>
                </a:cubicBezTo>
                <a:cubicBezTo>
                  <a:pt x="1761916" y="403531"/>
                  <a:pt x="1772197" y="427949"/>
                  <a:pt x="1785048" y="451081"/>
                </a:cubicBezTo>
                <a:cubicBezTo>
                  <a:pt x="1797899" y="474214"/>
                  <a:pt x="1819746" y="493491"/>
                  <a:pt x="1850590" y="508912"/>
                </a:cubicBezTo>
                <a:cubicBezTo>
                  <a:pt x="1850590" y="550036"/>
                  <a:pt x="1832598" y="575739"/>
                  <a:pt x="1796614" y="586020"/>
                </a:cubicBezTo>
                <a:cubicBezTo>
                  <a:pt x="1796614" y="616863"/>
                  <a:pt x="1805610" y="647706"/>
                  <a:pt x="1823602" y="678550"/>
                </a:cubicBezTo>
                <a:cubicBezTo>
                  <a:pt x="1841594" y="709393"/>
                  <a:pt x="1862156" y="737665"/>
                  <a:pt x="1885289" y="763368"/>
                </a:cubicBezTo>
                <a:cubicBezTo>
                  <a:pt x="1908421" y="789071"/>
                  <a:pt x="1930268" y="807063"/>
                  <a:pt x="1950830" y="817344"/>
                </a:cubicBezTo>
                <a:cubicBezTo>
                  <a:pt x="1971392" y="827625"/>
                  <a:pt x="1986814" y="825055"/>
                  <a:pt x="1997095" y="809633"/>
                </a:cubicBezTo>
                <a:cubicBezTo>
                  <a:pt x="1991955" y="809633"/>
                  <a:pt x="1989384" y="807063"/>
                  <a:pt x="1989384" y="801922"/>
                </a:cubicBezTo>
                <a:cubicBezTo>
                  <a:pt x="1989384" y="796782"/>
                  <a:pt x="2003521" y="786501"/>
                  <a:pt x="2031794" y="771079"/>
                </a:cubicBezTo>
                <a:cubicBezTo>
                  <a:pt x="2060067" y="755658"/>
                  <a:pt x="2125608" y="729955"/>
                  <a:pt x="2228419" y="693971"/>
                </a:cubicBezTo>
                <a:cubicBezTo>
                  <a:pt x="2279824" y="704252"/>
                  <a:pt x="2331229" y="714533"/>
                  <a:pt x="2382635" y="724814"/>
                </a:cubicBezTo>
                <a:cubicBezTo>
                  <a:pt x="2423759" y="735095"/>
                  <a:pt x="2463598" y="741521"/>
                  <a:pt x="2502152" y="744091"/>
                </a:cubicBezTo>
                <a:cubicBezTo>
                  <a:pt x="2540706" y="746662"/>
                  <a:pt x="2567694" y="747947"/>
                  <a:pt x="2583115" y="747947"/>
                </a:cubicBezTo>
                <a:lnTo>
                  <a:pt x="2660223" y="717103"/>
                </a:lnTo>
                <a:cubicBezTo>
                  <a:pt x="2680785" y="706823"/>
                  <a:pt x="2701347" y="699112"/>
                  <a:pt x="2721909" y="693971"/>
                </a:cubicBezTo>
                <a:cubicBezTo>
                  <a:pt x="2742471" y="688831"/>
                  <a:pt x="2763034" y="681120"/>
                  <a:pt x="2783596" y="670839"/>
                </a:cubicBezTo>
                <a:cubicBezTo>
                  <a:pt x="2799017" y="696541"/>
                  <a:pt x="2823435" y="715818"/>
                  <a:pt x="2856848" y="728670"/>
                </a:cubicBezTo>
                <a:cubicBezTo>
                  <a:pt x="2890262" y="741521"/>
                  <a:pt x="2923675" y="753087"/>
                  <a:pt x="2957088" y="763368"/>
                </a:cubicBezTo>
                <a:cubicBezTo>
                  <a:pt x="2990502" y="773649"/>
                  <a:pt x="3020060" y="783930"/>
                  <a:pt x="3045763" y="794211"/>
                </a:cubicBezTo>
                <a:cubicBezTo>
                  <a:pt x="3071465" y="804492"/>
                  <a:pt x="3084317" y="817344"/>
                  <a:pt x="3084317" y="832765"/>
                </a:cubicBezTo>
                <a:cubicBezTo>
                  <a:pt x="3115160" y="832765"/>
                  <a:pt x="3146003" y="831480"/>
                  <a:pt x="3176846" y="828910"/>
                </a:cubicBezTo>
                <a:cubicBezTo>
                  <a:pt x="3207689" y="826340"/>
                  <a:pt x="3241103" y="822484"/>
                  <a:pt x="3277086" y="817344"/>
                </a:cubicBezTo>
                <a:cubicBezTo>
                  <a:pt x="3287367" y="843046"/>
                  <a:pt x="3305359" y="876460"/>
                  <a:pt x="3331062" y="917584"/>
                </a:cubicBezTo>
                <a:cubicBezTo>
                  <a:pt x="3356764" y="958708"/>
                  <a:pt x="3385037" y="979270"/>
                  <a:pt x="3415881" y="979270"/>
                </a:cubicBezTo>
                <a:cubicBezTo>
                  <a:pt x="3431302" y="979270"/>
                  <a:pt x="3449294" y="972845"/>
                  <a:pt x="3469856" y="959993"/>
                </a:cubicBezTo>
                <a:cubicBezTo>
                  <a:pt x="3490418" y="947142"/>
                  <a:pt x="3513551" y="935576"/>
                  <a:pt x="3539253" y="925295"/>
                </a:cubicBezTo>
                <a:cubicBezTo>
                  <a:pt x="3539253" y="940716"/>
                  <a:pt x="3549534" y="950997"/>
                  <a:pt x="3570096" y="956138"/>
                </a:cubicBezTo>
                <a:cubicBezTo>
                  <a:pt x="3590658" y="961278"/>
                  <a:pt x="3600939" y="976700"/>
                  <a:pt x="3600939" y="1002403"/>
                </a:cubicBezTo>
                <a:cubicBezTo>
                  <a:pt x="3595799" y="1012684"/>
                  <a:pt x="3590658" y="1025535"/>
                  <a:pt x="3585518" y="1040957"/>
                </a:cubicBezTo>
                <a:cubicBezTo>
                  <a:pt x="3580377" y="1051238"/>
                  <a:pt x="3577807" y="1062804"/>
                  <a:pt x="3577807" y="1075655"/>
                </a:cubicBezTo>
                <a:cubicBezTo>
                  <a:pt x="3577807" y="1088507"/>
                  <a:pt x="3577807" y="1097502"/>
                  <a:pt x="3577807" y="1102643"/>
                </a:cubicBezTo>
                <a:cubicBezTo>
                  <a:pt x="3577807" y="1118064"/>
                  <a:pt x="3593229" y="1141197"/>
                  <a:pt x="3624072" y="1172040"/>
                </a:cubicBezTo>
                <a:cubicBezTo>
                  <a:pt x="3639493" y="1187462"/>
                  <a:pt x="3654915" y="1200313"/>
                  <a:pt x="3670337" y="1210594"/>
                </a:cubicBezTo>
                <a:cubicBezTo>
                  <a:pt x="3696039" y="1210594"/>
                  <a:pt x="3719172" y="1200313"/>
                  <a:pt x="3739734" y="1179751"/>
                </a:cubicBezTo>
                <a:cubicBezTo>
                  <a:pt x="3760296" y="1159189"/>
                  <a:pt x="3798850" y="1148908"/>
                  <a:pt x="3855396" y="1148908"/>
                </a:cubicBezTo>
                <a:cubicBezTo>
                  <a:pt x="3855396" y="1220875"/>
                  <a:pt x="3843829" y="1261999"/>
                  <a:pt x="3820697" y="1272280"/>
                </a:cubicBezTo>
                <a:cubicBezTo>
                  <a:pt x="3797565" y="1282561"/>
                  <a:pt x="3785998" y="1303123"/>
                  <a:pt x="3785998" y="1333966"/>
                </a:cubicBezTo>
                <a:cubicBezTo>
                  <a:pt x="3785998" y="1375091"/>
                  <a:pt x="3797565" y="1402078"/>
                  <a:pt x="3820697" y="1414930"/>
                </a:cubicBezTo>
                <a:cubicBezTo>
                  <a:pt x="3843829" y="1427781"/>
                  <a:pt x="3868247" y="1436777"/>
                  <a:pt x="3893950" y="1441918"/>
                </a:cubicBezTo>
                <a:cubicBezTo>
                  <a:pt x="3919652" y="1447058"/>
                  <a:pt x="3944070" y="1454769"/>
                  <a:pt x="3967202" y="1465050"/>
                </a:cubicBezTo>
                <a:cubicBezTo>
                  <a:pt x="3990334" y="1475331"/>
                  <a:pt x="4001901" y="1495893"/>
                  <a:pt x="4001901" y="1526736"/>
                </a:cubicBezTo>
                <a:cubicBezTo>
                  <a:pt x="4001901" y="1573001"/>
                  <a:pt x="4027603" y="1599989"/>
                  <a:pt x="4079009" y="1607700"/>
                </a:cubicBezTo>
                <a:cubicBezTo>
                  <a:pt x="4130414" y="1615410"/>
                  <a:pt x="4158687" y="1619266"/>
                  <a:pt x="4163827" y="1619266"/>
                </a:cubicBezTo>
                <a:cubicBezTo>
                  <a:pt x="4158687" y="1650109"/>
                  <a:pt x="4156116" y="1670671"/>
                  <a:pt x="4156116" y="1680952"/>
                </a:cubicBezTo>
                <a:cubicBezTo>
                  <a:pt x="4156116" y="1691233"/>
                  <a:pt x="4143265" y="1701515"/>
                  <a:pt x="4117562" y="1711796"/>
                </a:cubicBezTo>
                <a:lnTo>
                  <a:pt x="4117562" y="1812036"/>
                </a:lnTo>
                <a:cubicBezTo>
                  <a:pt x="4143265" y="1822317"/>
                  <a:pt x="4165112" y="1830028"/>
                  <a:pt x="4183104" y="1835168"/>
                </a:cubicBezTo>
                <a:cubicBezTo>
                  <a:pt x="4201096" y="1840309"/>
                  <a:pt x="4210092" y="1855730"/>
                  <a:pt x="4210092" y="1881433"/>
                </a:cubicBezTo>
                <a:cubicBezTo>
                  <a:pt x="4210092" y="1912276"/>
                  <a:pt x="4195956" y="1936694"/>
                  <a:pt x="4167683" y="1954685"/>
                </a:cubicBezTo>
                <a:cubicBezTo>
                  <a:pt x="4139410" y="1972677"/>
                  <a:pt x="4125273" y="1997095"/>
                  <a:pt x="4125273" y="2027938"/>
                </a:cubicBezTo>
                <a:cubicBezTo>
                  <a:pt x="4125273" y="2084484"/>
                  <a:pt x="4143265" y="2128178"/>
                  <a:pt x="4179249" y="2159021"/>
                </a:cubicBezTo>
                <a:cubicBezTo>
                  <a:pt x="4215233" y="2189864"/>
                  <a:pt x="4233224" y="2225848"/>
                  <a:pt x="4233224" y="2266972"/>
                </a:cubicBezTo>
                <a:cubicBezTo>
                  <a:pt x="4233224" y="2292675"/>
                  <a:pt x="4224229" y="2314522"/>
                  <a:pt x="4206237" y="2332514"/>
                </a:cubicBezTo>
                <a:cubicBezTo>
                  <a:pt x="4188245" y="2350506"/>
                  <a:pt x="4179249" y="2372353"/>
                  <a:pt x="4179249" y="2398056"/>
                </a:cubicBezTo>
                <a:cubicBezTo>
                  <a:pt x="4179249" y="2403196"/>
                  <a:pt x="4184389" y="2410907"/>
                  <a:pt x="4194671" y="2421188"/>
                </a:cubicBezTo>
                <a:cubicBezTo>
                  <a:pt x="4184389" y="2416048"/>
                  <a:pt x="4171538" y="2434040"/>
                  <a:pt x="4156116" y="2475164"/>
                </a:cubicBezTo>
                <a:cubicBezTo>
                  <a:pt x="4140695" y="2516288"/>
                  <a:pt x="4132984" y="2541991"/>
                  <a:pt x="4132984" y="2552272"/>
                </a:cubicBezTo>
                <a:cubicBezTo>
                  <a:pt x="4174108" y="2577974"/>
                  <a:pt x="4201096" y="2607532"/>
                  <a:pt x="4213947" y="2640946"/>
                </a:cubicBezTo>
                <a:cubicBezTo>
                  <a:pt x="4226799" y="2674359"/>
                  <a:pt x="4233224" y="2711628"/>
                  <a:pt x="4233224" y="2752752"/>
                </a:cubicBezTo>
                <a:cubicBezTo>
                  <a:pt x="4233224" y="2793876"/>
                  <a:pt x="4251216" y="2826005"/>
                  <a:pt x="4287200" y="2849137"/>
                </a:cubicBezTo>
                <a:cubicBezTo>
                  <a:pt x="4323184" y="2872269"/>
                  <a:pt x="4351457" y="2896687"/>
                  <a:pt x="4372019" y="2922390"/>
                </a:cubicBezTo>
                <a:cubicBezTo>
                  <a:pt x="4387440" y="2922390"/>
                  <a:pt x="4398996" y="2954518"/>
                  <a:pt x="4406717" y="3018774"/>
                </a:cubicBezTo>
                <a:cubicBezTo>
                  <a:pt x="4414428" y="3083031"/>
                  <a:pt x="4420854" y="3125440"/>
                  <a:pt x="4425994" y="3146002"/>
                </a:cubicBezTo>
                <a:cubicBezTo>
                  <a:pt x="4410573" y="3146002"/>
                  <a:pt x="4386155" y="3172990"/>
                  <a:pt x="4352742" y="3226966"/>
                </a:cubicBezTo>
                <a:cubicBezTo>
                  <a:pt x="4319328" y="3280941"/>
                  <a:pt x="4276919" y="3307929"/>
                  <a:pt x="4225514" y="3307929"/>
                </a:cubicBezTo>
                <a:cubicBezTo>
                  <a:pt x="4225514" y="3323351"/>
                  <a:pt x="4215233" y="3333632"/>
                  <a:pt x="4194671" y="3338772"/>
                </a:cubicBezTo>
                <a:cubicBezTo>
                  <a:pt x="4174108" y="3343913"/>
                  <a:pt x="4152261" y="3347768"/>
                  <a:pt x="4129129" y="3350338"/>
                </a:cubicBezTo>
                <a:cubicBezTo>
                  <a:pt x="4105996" y="3352909"/>
                  <a:pt x="4084149" y="3356764"/>
                  <a:pt x="4063587" y="3361905"/>
                </a:cubicBezTo>
                <a:cubicBezTo>
                  <a:pt x="4043025" y="3367045"/>
                  <a:pt x="4032744" y="3374756"/>
                  <a:pt x="4032744" y="3385037"/>
                </a:cubicBezTo>
                <a:cubicBezTo>
                  <a:pt x="4022463" y="3385037"/>
                  <a:pt x="4017322" y="3382467"/>
                  <a:pt x="4017322" y="3377326"/>
                </a:cubicBezTo>
                <a:lnTo>
                  <a:pt x="4025033" y="3377326"/>
                </a:lnTo>
                <a:cubicBezTo>
                  <a:pt x="4025033" y="3372186"/>
                  <a:pt x="4022463" y="3369615"/>
                  <a:pt x="4017322" y="3369615"/>
                </a:cubicBezTo>
                <a:cubicBezTo>
                  <a:pt x="3996760" y="3374756"/>
                  <a:pt x="3969772" y="3385037"/>
                  <a:pt x="3936359" y="3400459"/>
                </a:cubicBezTo>
                <a:cubicBezTo>
                  <a:pt x="3902945" y="3415880"/>
                  <a:pt x="3869532" y="3435157"/>
                  <a:pt x="3836119" y="3458289"/>
                </a:cubicBezTo>
                <a:cubicBezTo>
                  <a:pt x="3802705" y="3481422"/>
                  <a:pt x="3773147" y="3507124"/>
                  <a:pt x="3747445" y="3535397"/>
                </a:cubicBezTo>
                <a:cubicBezTo>
                  <a:pt x="3721742" y="3563670"/>
                  <a:pt x="3708891" y="3593228"/>
                  <a:pt x="3708891" y="3624071"/>
                </a:cubicBezTo>
                <a:cubicBezTo>
                  <a:pt x="3703750" y="3665196"/>
                  <a:pt x="3684473" y="3688328"/>
                  <a:pt x="3651060" y="3693469"/>
                </a:cubicBezTo>
                <a:cubicBezTo>
                  <a:pt x="3617646" y="3698609"/>
                  <a:pt x="3600939" y="3721741"/>
                  <a:pt x="3600939" y="3762866"/>
                </a:cubicBezTo>
                <a:cubicBezTo>
                  <a:pt x="3600939" y="3778287"/>
                  <a:pt x="3607365" y="3793709"/>
                  <a:pt x="3620216" y="3809130"/>
                </a:cubicBezTo>
                <a:cubicBezTo>
                  <a:pt x="3633068" y="3824552"/>
                  <a:pt x="3642064" y="3842544"/>
                  <a:pt x="3647204" y="3863106"/>
                </a:cubicBezTo>
                <a:cubicBezTo>
                  <a:pt x="3647204" y="3873387"/>
                  <a:pt x="3642064" y="3883668"/>
                  <a:pt x="3631783" y="3893949"/>
                </a:cubicBezTo>
                <a:cubicBezTo>
                  <a:pt x="3616361" y="3909371"/>
                  <a:pt x="3590658" y="3917081"/>
                  <a:pt x="3554675" y="3917081"/>
                </a:cubicBezTo>
                <a:cubicBezTo>
                  <a:pt x="3554675" y="3901660"/>
                  <a:pt x="3552104" y="3893949"/>
                  <a:pt x="3546964" y="3893949"/>
                </a:cubicBezTo>
                <a:cubicBezTo>
                  <a:pt x="3536683" y="3893949"/>
                  <a:pt x="3528972" y="3896519"/>
                  <a:pt x="3523832" y="3901660"/>
                </a:cubicBezTo>
                <a:cubicBezTo>
                  <a:pt x="3503269" y="3901660"/>
                  <a:pt x="3489133" y="3895234"/>
                  <a:pt x="3481422" y="3882383"/>
                </a:cubicBezTo>
                <a:cubicBezTo>
                  <a:pt x="3473711" y="3869532"/>
                  <a:pt x="3464716" y="3855395"/>
                  <a:pt x="3454434" y="3839974"/>
                </a:cubicBezTo>
                <a:cubicBezTo>
                  <a:pt x="3423591" y="3839974"/>
                  <a:pt x="3396604" y="3857965"/>
                  <a:pt x="3373471" y="3893949"/>
                </a:cubicBezTo>
                <a:cubicBezTo>
                  <a:pt x="3350339" y="3929933"/>
                  <a:pt x="3338773" y="3945354"/>
                  <a:pt x="3338773" y="3940214"/>
                </a:cubicBezTo>
                <a:cubicBezTo>
                  <a:pt x="3338773" y="3945354"/>
                  <a:pt x="3340058" y="3947925"/>
                  <a:pt x="3342628" y="3947925"/>
                </a:cubicBezTo>
                <a:cubicBezTo>
                  <a:pt x="3345198" y="3947925"/>
                  <a:pt x="3346483" y="3950495"/>
                  <a:pt x="3346483" y="3955635"/>
                </a:cubicBezTo>
                <a:cubicBezTo>
                  <a:pt x="3346483" y="3981338"/>
                  <a:pt x="3337487" y="4004470"/>
                  <a:pt x="3319496" y="4025033"/>
                </a:cubicBezTo>
                <a:cubicBezTo>
                  <a:pt x="3301504" y="4045595"/>
                  <a:pt x="3279657" y="4058446"/>
                  <a:pt x="3253954" y="4063586"/>
                </a:cubicBezTo>
                <a:cubicBezTo>
                  <a:pt x="3228251" y="4063586"/>
                  <a:pt x="3208974" y="4058446"/>
                  <a:pt x="3196123" y="4048165"/>
                </a:cubicBezTo>
                <a:cubicBezTo>
                  <a:pt x="3183272" y="4037884"/>
                  <a:pt x="3163995" y="4030173"/>
                  <a:pt x="3138292" y="4025033"/>
                </a:cubicBezTo>
                <a:cubicBezTo>
                  <a:pt x="3102308" y="4025033"/>
                  <a:pt x="3076606" y="4035314"/>
                  <a:pt x="3061184" y="4055876"/>
                </a:cubicBezTo>
                <a:cubicBezTo>
                  <a:pt x="3045763" y="4076438"/>
                  <a:pt x="3031626" y="4098285"/>
                  <a:pt x="3018775" y="4121417"/>
                </a:cubicBezTo>
                <a:cubicBezTo>
                  <a:pt x="3005923" y="4144550"/>
                  <a:pt x="2990502" y="4165112"/>
                  <a:pt x="2972510" y="4183104"/>
                </a:cubicBezTo>
                <a:cubicBezTo>
                  <a:pt x="2954518" y="4201096"/>
                  <a:pt x="2927530" y="4210092"/>
                  <a:pt x="2891547" y="4210092"/>
                </a:cubicBezTo>
                <a:cubicBezTo>
                  <a:pt x="2870985" y="4210092"/>
                  <a:pt x="2852993" y="4204951"/>
                  <a:pt x="2837571" y="4194670"/>
                </a:cubicBezTo>
                <a:cubicBezTo>
                  <a:pt x="2822150" y="4184389"/>
                  <a:pt x="2806728" y="4179248"/>
                  <a:pt x="2791306" y="4179248"/>
                </a:cubicBezTo>
                <a:cubicBezTo>
                  <a:pt x="2765604" y="4179248"/>
                  <a:pt x="2739901" y="4189529"/>
                  <a:pt x="2714199" y="4210092"/>
                </a:cubicBezTo>
                <a:cubicBezTo>
                  <a:pt x="2688496" y="4230654"/>
                  <a:pt x="2657653" y="4240935"/>
                  <a:pt x="2621669" y="4240935"/>
                </a:cubicBezTo>
                <a:cubicBezTo>
                  <a:pt x="2595966" y="4240935"/>
                  <a:pt x="2575404" y="4233224"/>
                  <a:pt x="2559983" y="4217802"/>
                </a:cubicBezTo>
                <a:cubicBezTo>
                  <a:pt x="2544561" y="4202381"/>
                  <a:pt x="2523999" y="4192100"/>
                  <a:pt x="2498296" y="4186959"/>
                </a:cubicBezTo>
                <a:cubicBezTo>
                  <a:pt x="2452032" y="4186959"/>
                  <a:pt x="2418618" y="4195955"/>
                  <a:pt x="2398056" y="4213947"/>
                </a:cubicBezTo>
                <a:cubicBezTo>
                  <a:pt x="2377494" y="4231939"/>
                  <a:pt x="2349221" y="4240935"/>
                  <a:pt x="2313237" y="4240935"/>
                </a:cubicBezTo>
                <a:cubicBezTo>
                  <a:pt x="2287535" y="4240935"/>
                  <a:pt x="2272113" y="4238365"/>
                  <a:pt x="2266973" y="4233224"/>
                </a:cubicBezTo>
                <a:cubicBezTo>
                  <a:pt x="2261832" y="4228083"/>
                  <a:pt x="2251551" y="4225513"/>
                  <a:pt x="2236129" y="4225513"/>
                </a:cubicBezTo>
                <a:cubicBezTo>
                  <a:pt x="2195005" y="4225513"/>
                  <a:pt x="2146170" y="4235794"/>
                  <a:pt x="2089625" y="4256356"/>
                </a:cubicBezTo>
                <a:cubicBezTo>
                  <a:pt x="2033079" y="4276918"/>
                  <a:pt x="2004806" y="4315472"/>
                  <a:pt x="2004806" y="4372018"/>
                </a:cubicBezTo>
                <a:cubicBezTo>
                  <a:pt x="1994525" y="4372018"/>
                  <a:pt x="1979103" y="4366878"/>
                  <a:pt x="1958541" y="4356597"/>
                </a:cubicBezTo>
                <a:cubicBezTo>
                  <a:pt x="1968822" y="4330894"/>
                  <a:pt x="1977818" y="4307762"/>
                  <a:pt x="1985529" y="4287200"/>
                </a:cubicBezTo>
                <a:cubicBezTo>
                  <a:pt x="1993240" y="4266637"/>
                  <a:pt x="1997095" y="4243505"/>
                  <a:pt x="1997095" y="4217802"/>
                </a:cubicBezTo>
                <a:cubicBezTo>
                  <a:pt x="1997095" y="4186959"/>
                  <a:pt x="1985529" y="4161256"/>
                  <a:pt x="1962396" y="4140694"/>
                </a:cubicBezTo>
                <a:cubicBezTo>
                  <a:pt x="1939264" y="4120132"/>
                  <a:pt x="1912276" y="4109851"/>
                  <a:pt x="1881433" y="4109851"/>
                </a:cubicBezTo>
                <a:cubicBezTo>
                  <a:pt x="1860871" y="4109851"/>
                  <a:pt x="1840309" y="4113707"/>
                  <a:pt x="1819746" y="4121417"/>
                </a:cubicBezTo>
                <a:cubicBezTo>
                  <a:pt x="1799184" y="4129128"/>
                  <a:pt x="1776052" y="4132984"/>
                  <a:pt x="1750349" y="4132984"/>
                </a:cubicBezTo>
                <a:cubicBezTo>
                  <a:pt x="1719506" y="4132984"/>
                  <a:pt x="1693804" y="4122703"/>
                  <a:pt x="1673241" y="4102140"/>
                </a:cubicBezTo>
                <a:cubicBezTo>
                  <a:pt x="1652679" y="4081578"/>
                  <a:pt x="1633402" y="4058446"/>
                  <a:pt x="1615411" y="4032743"/>
                </a:cubicBezTo>
                <a:cubicBezTo>
                  <a:pt x="1597419" y="4007041"/>
                  <a:pt x="1578142" y="3983908"/>
                  <a:pt x="1557580" y="3963346"/>
                </a:cubicBezTo>
                <a:cubicBezTo>
                  <a:pt x="1537018" y="3942784"/>
                  <a:pt x="1511315" y="3932503"/>
                  <a:pt x="1480472" y="3932503"/>
                </a:cubicBezTo>
                <a:cubicBezTo>
                  <a:pt x="1439348" y="3932503"/>
                  <a:pt x="1402079" y="3947925"/>
                  <a:pt x="1368665" y="3978768"/>
                </a:cubicBezTo>
                <a:cubicBezTo>
                  <a:pt x="1335252" y="4009611"/>
                  <a:pt x="1303124" y="4032743"/>
                  <a:pt x="1272281" y="4048165"/>
                </a:cubicBezTo>
                <a:cubicBezTo>
                  <a:pt x="1272281" y="4007041"/>
                  <a:pt x="1282562" y="3964631"/>
                  <a:pt x="1303124" y="3920937"/>
                </a:cubicBezTo>
                <a:cubicBezTo>
                  <a:pt x="1323686" y="3877242"/>
                  <a:pt x="1333967" y="3842544"/>
                  <a:pt x="1333967" y="3816841"/>
                </a:cubicBezTo>
                <a:cubicBezTo>
                  <a:pt x="1333967" y="3806560"/>
                  <a:pt x="1321116" y="3787283"/>
                  <a:pt x="1295413" y="3759010"/>
                </a:cubicBezTo>
                <a:cubicBezTo>
                  <a:pt x="1269710" y="3730737"/>
                  <a:pt x="1238867" y="3701179"/>
                  <a:pt x="1202883" y="3670336"/>
                </a:cubicBezTo>
                <a:cubicBezTo>
                  <a:pt x="1166900" y="3639493"/>
                  <a:pt x="1129631" y="3611220"/>
                  <a:pt x="1091077" y="3585517"/>
                </a:cubicBezTo>
                <a:cubicBezTo>
                  <a:pt x="1052523" y="3559815"/>
                  <a:pt x="1020395" y="3546964"/>
                  <a:pt x="994692" y="3546964"/>
                </a:cubicBezTo>
                <a:cubicBezTo>
                  <a:pt x="968989" y="3546964"/>
                  <a:pt x="952283" y="3544393"/>
                  <a:pt x="944572" y="3539253"/>
                </a:cubicBezTo>
                <a:cubicBezTo>
                  <a:pt x="936861" y="3534112"/>
                  <a:pt x="931721" y="3527687"/>
                  <a:pt x="929150" y="3519976"/>
                </a:cubicBezTo>
                <a:cubicBezTo>
                  <a:pt x="926580" y="3512265"/>
                  <a:pt x="925295" y="3504554"/>
                  <a:pt x="925295" y="3496843"/>
                </a:cubicBezTo>
                <a:cubicBezTo>
                  <a:pt x="925295" y="3489133"/>
                  <a:pt x="917584" y="3485277"/>
                  <a:pt x="902162" y="3485277"/>
                </a:cubicBezTo>
                <a:cubicBezTo>
                  <a:pt x="902162" y="3474996"/>
                  <a:pt x="904733" y="3459575"/>
                  <a:pt x="909873" y="3439012"/>
                </a:cubicBezTo>
                <a:cubicBezTo>
                  <a:pt x="915014" y="3418450"/>
                  <a:pt x="917584" y="3397888"/>
                  <a:pt x="917584" y="3377326"/>
                </a:cubicBezTo>
                <a:cubicBezTo>
                  <a:pt x="917584" y="3351624"/>
                  <a:pt x="912444" y="3338772"/>
                  <a:pt x="902162" y="3338772"/>
                </a:cubicBezTo>
                <a:cubicBezTo>
                  <a:pt x="907303" y="3328491"/>
                  <a:pt x="912444" y="3314355"/>
                  <a:pt x="917584" y="3296363"/>
                </a:cubicBezTo>
                <a:cubicBezTo>
                  <a:pt x="922725" y="3278371"/>
                  <a:pt x="925295" y="3271945"/>
                  <a:pt x="925295" y="3277086"/>
                </a:cubicBezTo>
                <a:cubicBezTo>
                  <a:pt x="925295" y="3271945"/>
                  <a:pt x="915014" y="3262949"/>
                  <a:pt x="894452" y="3250098"/>
                </a:cubicBezTo>
                <a:cubicBezTo>
                  <a:pt x="873890" y="3237247"/>
                  <a:pt x="852042" y="3223110"/>
                  <a:pt x="828910" y="3207689"/>
                </a:cubicBezTo>
                <a:cubicBezTo>
                  <a:pt x="805778" y="3192267"/>
                  <a:pt x="785216" y="3178131"/>
                  <a:pt x="767224" y="3165279"/>
                </a:cubicBezTo>
                <a:cubicBezTo>
                  <a:pt x="749232" y="3152428"/>
                  <a:pt x="740236" y="3140862"/>
                  <a:pt x="740236" y="3130581"/>
                </a:cubicBezTo>
                <a:cubicBezTo>
                  <a:pt x="740236" y="3110019"/>
                  <a:pt x="750517" y="3092027"/>
                  <a:pt x="771079" y="3076605"/>
                </a:cubicBezTo>
                <a:cubicBezTo>
                  <a:pt x="791641" y="3061184"/>
                  <a:pt x="807063" y="3035481"/>
                  <a:pt x="817344" y="2999497"/>
                </a:cubicBezTo>
                <a:cubicBezTo>
                  <a:pt x="801922" y="2999497"/>
                  <a:pt x="794212" y="2996927"/>
                  <a:pt x="794212" y="2991787"/>
                </a:cubicBezTo>
                <a:cubicBezTo>
                  <a:pt x="794212" y="2986646"/>
                  <a:pt x="795497" y="2984076"/>
                  <a:pt x="798067" y="2984076"/>
                </a:cubicBezTo>
                <a:cubicBezTo>
                  <a:pt x="800637" y="2984076"/>
                  <a:pt x="801922" y="2981506"/>
                  <a:pt x="801922" y="2976365"/>
                </a:cubicBezTo>
                <a:cubicBezTo>
                  <a:pt x="801922" y="2960944"/>
                  <a:pt x="792926" y="2946807"/>
                  <a:pt x="774935" y="2933956"/>
                </a:cubicBezTo>
                <a:cubicBezTo>
                  <a:pt x="756943" y="2921104"/>
                  <a:pt x="736381" y="2909538"/>
                  <a:pt x="713248" y="2899257"/>
                </a:cubicBezTo>
                <a:cubicBezTo>
                  <a:pt x="690116" y="2888976"/>
                  <a:pt x="669554" y="2878695"/>
                  <a:pt x="651562" y="2868414"/>
                </a:cubicBezTo>
                <a:cubicBezTo>
                  <a:pt x="633570" y="2858133"/>
                  <a:pt x="624574" y="2845282"/>
                  <a:pt x="624574" y="2829860"/>
                </a:cubicBezTo>
                <a:cubicBezTo>
                  <a:pt x="624574" y="2773314"/>
                  <a:pt x="646421" y="2724479"/>
                  <a:pt x="690116" y="2683355"/>
                </a:cubicBezTo>
                <a:cubicBezTo>
                  <a:pt x="733810" y="2642231"/>
                  <a:pt x="755657" y="2588255"/>
                  <a:pt x="755657" y="2521428"/>
                </a:cubicBezTo>
                <a:cubicBezTo>
                  <a:pt x="755657" y="2480304"/>
                  <a:pt x="749232" y="2449461"/>
                  <a:pt x="736381" y="2428899"/>
                </a:cubicBezTo>
                <a:cubicBezTo>
                  <a:pt x="723529" y="2408337"/>
                  <a:pt x="709393" y="2390345"/>
                  <a:pt x="693971" y="2374923"/>
                </a:cubicBezTo>
                <a:cubicBezTo>
                  <a:pt x="678550" y="2359502"/>
                  <a:pt x="661843" y="2342795"/>
                  <a:pt x="643851" y="2324803"/>
                </a:cubicBezTo>
                <a:lnTo>
                  <a:pt x="610144" y="2246167"/>
                </a:lnTo>
                <a:lnTo>
                  <a:pt x="621680" y="2239023"/>
                </a:lnTo>
                <a:cubicBezTo>
                  <a:pt x="632609" y="2230665"/>
                  <a:pt x="647707" y="2218137"/>
                  <a:pt x="666983" y="2201431"/>
                </a:cubicBezTo>
                <a:cubicBezTo>
                  <a:pt x="705537" y="2168017"/>
                  <a:pt x="724814" y="2133319"/>
                  <a:pt x="724814" y="2097335"/>
                </a:cubicBezTo>
                <a:lnTo>
                  <a:pt x="724814" y="2020227"/>
                </a:lnTo>
                <a:cubicBezTo>
                  <a:pt x="745376" y="2009946"/>
                  <a:pt x="755657" y="1999665"/>
                  <a:pt x="755657" y="1989384"/>
                </a:cubicBezTo>
                <a:cubicBezTo>
                  <a:pt x="755657" y="1979103"/>
                  <a:pt x="760798" y="1973962"/>
                  <a:pt x="771079" y="1973962"/>
                </a:cubicBezTo>
                <a:cubicBezTo>
                  <a:pt x="771079" y="1968822"/>
                  <a:pt x="769794" y="1963681"/>
                  <a:pt x="767224" y="1958541"/>
                </a:cubicBezTo>
                <a:cubicBezTo>
                  <a:pt x="764654" y="1953400"/>
                  <a:pt x="763368" y="1945690"/>
                  <a:pt x="763368" y="1935408"/>
                </a:cubicBezTo>
                <a:cubicBezTo>
                  <a:pt x="763368" y="1925127"/>
                  <a:pt x="782645" y="1899425"/>
                  <a:pt x="821199" y="1858301"/>
                </a:cubicBezTo>
                <a:cubicBezTo>
                  <a:pt x="859753" y="1817176"/>
                  <a:pt x="879030" y="1770912"/>
                  <a:pt x="879030" y="1719506"/>
                </a:cubicBezTo>
                <a:cubicBezTo>
                  <a:pt x="879030" y="1698944"/>
                  <a:pt x="870034" y="1677097"/>
                  <a:pt x="852042" y="1653965"/>
                </a:cubicBezTo>
                <a:cubicBezTo>
                  <a:pt x="834050" y="1630832"/>
                  <a:pt x="825055" y="1606414"/>
                  <a:pt x="825055" y="1580712"/>
                </a:cubicBezTo>
                <a:cubicBezTo>
                  <a:pt x="825055" y="1544728"/>
                  <a:pt x="850757" y="1526736"/>
                  <a:pt x="902162" y="1526736"/>
                </a:cubicBezTo>
                <a:cubicBezTo>
                  <a:pt x="953568" y="1526736"/>
                  <a:pt x="979271" y="1537017"/>
                  <a:pt x="979271" y="1557579"/>
                </a:cubicBezTo>
                <a:cubicBezTo>
                  <a:pt x="1025535" y="1547298"/>
                  <a:pt x="1052523" y="1510030"/>
                  <a:pt x="1060234" y="1445773"/>
                </a:cubicBezTo>
                <a:cubicBezTo>
                  <a:pt x="1067945" y="1381516"/>
                  <a:pt x="1076940" y="1321115"/>
                  <a:pt x="1087221" y="1264570"/>
                </a:cubicBezTo>
                <a:cubicBezTo>
                  <a:pt x="891881" y="1238867"/>
                  <a:pt x="794212" y="1190032"/>
                  <a:pt x="794212" y="1118064"/>
                </a:cubicBezTo>
                <a:cubicBezTo>
                  <a:pt x="794212" y="1118064"/>
                  <a:pt x="782645" y="1110354"/>
                  <a:pt x="759513" y="1094932"/>
                </a:cubicBezTo>
                <a:cubicBezTo>
                  <a:pt x="736381" y="1079511"/>
                  <a:pt x="711963" y="1060234"/>
                  <a:pt x="686260" y="1037101"/>
                </a:cubicBezTo>
                <a:cubicBezTo>
                  <a:pt x="660558" y="1013969"/>
                  <a:pt x="636140" y="988266"/>
                  <a:pt x="613008" y="959993"/>
                </a:cubicBezTo>
                <a:cubicBezTo>
                  <a:pt x="589876" y="931721"/>
                  <a:pt x="578309" y="907303"/>
                  <a:pt x="578309" y="886741"/>
                </a:cubicBezTo>
                <a:cubicBezTo>
                  <a:pt x="578309" y="876460"/>
                  <a:pt x="580880" y="867464"/>
                  <a:pt x="586020" y="859753"/>
                </a:cubicBezTo>
                <a:cubicBezTo>
                  <a:pt x="591161" y="852042"/>
                  <a:pt x="593731" y="843046"/>
                  <a:pt x="593731" y="832765"/>
                </a:cubicBezTo>
                <a:lnTo>
                  <a:pt x="593731" y="763368"/>
                </a:lnTo>
                <a:cubicBezTo>
                  <a:pt x="583450" y="758228"/>
                  <a:pt x="573169" y="754372"/>
                  <a:pt x="562888" y="751802"/>
                </a:cubicBezTo>
                <a:cubicBezTo>
                  <a:pt x="552607" y="749232"/>
                  <a:pt x="547466" y="740236"/>
                  <a:pt x="547466" y="724814"/>
                </a:cubicBezTo>
                <a:cubicBezTo>
                  <a:pt x="547466" y="709393"/>
                  <a:pt x="552607" y="696541"/>
                  <a:pt x="562888" y="686260"/>
                </a:cubicBezTo>
                <a:cubicBezTo>
                  <a:pt x="573169" y="675979"/>
                  <a:pt x="578309" y="663128"/>
                  <a:pt x="578309" y="647706"/>
                </a:cubicBezTo>
                <a:cubicBezTo>
                  <a:pt x="578309" y="632285"/>
                  <a:pt x="573169" y="618148"/>
                  <a:pt x="562888" y="605297"/>
                </a:cubicBezTo>
                <a:lnTo>
                  <a:pt x="548761" y="559366"/>
                </a:lnTo>
                <a:lnTo>
                  <a:pt x="547476" y="562888"/>
                </a:lnTo>
                <a:lnTo>
                  <a:pt x="547476" y="555177"/>
                </a:lnTo>
                <a:lnTo>
                  <a:pt x="548761" y="559336"/>
                </a:lnTo>
                <a:lnTo>
                  <a:pt x="551322" y="552283"/>
                </a:lnTo>
                <a:cubicBezTo>
                  <a:pt x="553892" y="545220"/>
                  <a:pt x="557747" y="534615"/>
                  <a:pt x="562888" y="520478"/>
                </a:cubicBezTo>
                <a:cubicBezTo>
                  <a:pt x="573169" y="492205"/>
                  <a:pt x="584735" y="460077"/>
                  <a:pt x="597586" y="424093"/>
                </a:cubicBezTo>
                <a:cubicBezTo>
                  <a:pt x="610438" y="388110"/>
                  <a:pt x="625859" y="355981"/>
                  <a:pt x="643851" y="327709"/>
                </a:cubicBezTo>
                <a:cubicBezTo>
                  <a:pt x="661843" y="299436"/>
                  <a:pt x="681120" y="285299"/>
                  <a:pt x="701682" y="285299"/>
                </a:cubicBezTo>
                <a:cubicBezTo>
                  <a:pt x="701682" y="223613"/>
                  <a:pt x="708108" y="195340"/>
                  <a:pt x="720959" y="200481"/>
                </a:cubicBezTo>
                <a:cubicBezTo>
                  <a:pt x="733810" y="205621"/>
                  <a:pt x="740236" y="200481"/>
                  <a:pt x="740236" y="185059"/>
                </a:cubicBezTo>
                <a:cubicBezTo>
                  <a:pt x="760798" y="185059"/>
                  <a:pt x="786501" y="190200"/>
                  <a:pt x="817344" y="200481"/>
                </a:cubicBezTo>
                <a:cubicBezTo>
                  <a:pt x="822484" y="200481"/>
                  <a:pt x="840476" y="178633"/>
                  <a:pt x="871319" y="134939"/>
                </a:cubicBezTo>
                <a:cubicBezTo>
                  <a:pt x="902162" y="91244"/>
                  <a:pt x="922725" y="66827"/>
                  <a:pt x="933006" y="61686"/>
                </a:cubicBezTo>
                <a:cubicBezTo>
                  <a:pt x="933006" y="77108"/>
                  <a:pt x="945857" y="86104"/>
                  <a:pt x="971560" y="88674"/>
                </a:cubicBezTo>
                <a:cubicBezTo>
                  <a:pt x="997262" y="91244"/>
                  <a:pt x="1015254" y="92530"/>
                  <a:pt x="1025535" y="92530"/>
                </a:cubicBezTo>
                <a:cubicBezTo>
                  <a:pt x="1035816" y="92530"/>
                  <a:pt x="1056378" y="77108"/>
                  <a:pt x="1087221" y="46265"/>
                </a:cubicBezTo>
                <a:cubicBezTo>
                  <a:pt x="1118065" y="15422"/>
                  <a:pt x="1136057" y="0"/>
                  <a:pt x="11411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5677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75484" y="859576"/>
            <a:ext cx="5193032" cy="5061800"/>
          </a:xfrm>
          <a:custGeom>
            <a:avLst/>
            <a:gdLst>
              <a:gd name="connsiteX0" fmla="*/ 3666723 w 4836582"/>
              <a:gd name="connsiteY0" fmla="*/ 462706 h 4714358"/>
              <a:gd name="connsiteX1" fmla="*/ 3810773 w 4836582"/>
              <a:gd name="connsiteY1" fmla="*/ 488896 h 4714358"/>
              <a:gd name="connsiteX2" fmla="*/ 3876250 w 4836582"/>
              <a:gd name="connsiteY2" fmla="*/ 619851 h 4714358"/>
              <a:gd name="connsiteX3" fmla="*/ 3854424 w 4836582"/>
              <a:gd name="connsiteY3" fmla="*/ 715884 h 4714358"/>
              <a:gd name="connsiteX4" fmla="*/ 3802042 w 4836582"/>
              <a:gd name="connsiteY4" fmla="*/ 755170 h 4714358"/>
              <a:gd name="connsiteX5" fmla="*/ 3749661 w 4836582"/>
              <a:gd name="connsiteY5" fmla="*/ 768266 h 4714358"/>
              <a:gd name="connsiteX6" fmla="*/ 3727835 w 4836582"/>
              <a:gd name="connsiteY6" fmla="*/ 776996 h 4714358"/>
              <a:gd name="connsiteX7" fmla="*/ 3727835 w 4836582"/>
              <a:gd name="connsiteY7" fmla="*/ 794457 h 4714358"/>
              <a:gd name="connsiteX8" fmla="*/ 3710374 w 4836582"/>
              <a:gd name="connsiteY8" fmla="*/ 803187 h 4714358"/>
              <a:gd name="connsiteX9" fmla="*/ 3692914 w 4836582"/>
              <a:gd name="connsiteY9" fmla="*/ 803187 h 4714358"/>
              <a:gd name="connsiteX10" fmla="*/ 3697279 w 4836582"/>
              <a:gd name="connsiteY10" fmla="*/ 790092 h 4714358"/>
              <a:gd name="connsiteX11" fmla="*/ 3701644 w 4836582"/>
              <a:gd name="connsiteY11" fmla="*/ 776996 h 4714358"/>
              <a:gd name="connsiteX12" fmla="*/ 3684184 w 4836582"/>
              <a:gd name="connsiteY12" fmla="*/ 768266 h 4714358"/>
              <a:gd name="connsiteX13" fmla="*/ 3618706 w 4836582"/>
              <a:gd name="connsiteY13" fmla="*/ 724614 h 4714358"/>
              <a:gd name="connsiteX14" fmla="*/ 3561959 w 4836582"/>
              <a:gd name="connsiteY14" fmla="*/ 663502 h 4714358"/>
              <a:gd name="connsiteX15" fmla="*/ 3583785 w 4836582"/>
              <a:gd name="connsiteY15" fmla="*/ 571834 h 4714358"/>
              <a:gd name="connsiteX16" fmla="*/ 3666723 w 4836582"/>
              <a:gd name="connsiteY16" fmla="*/ 532548 h 4714358"/>
              <a:gd name="connsiteX17" fmla="*/ 3662358 w 4836582"/>
              <a:gd name="connsiteY17" fmla="*/ 523818 h 4714358"/>
              <a:gd name="connsiteX18" fmla="*/ 3657993 w 4836582"/>
              <a:gd name="connsiteY18" fmla="*/ 515087 h 4714358"/>
              <a:gd name="connsiteX19" fmla="*/ 3662358 w 4836582"/>
              <a:gd name="connsiteY19" fmla="*/ 488896 h 4714358"/>
              <a:gd name="connsiteX20" fmla="*/ 3666723 w 4836582"/>
              <a:gd name="connsiteY20" fmla="*/ 462706 h 4714358"/>
              <a:gd name="connsiteX21" fmla="*/ 2086540 w 4836582"/>
              <a:gd name="connsiteY21" fmla="*/ 0 h 4714358"/>
              <a:gd name="connsiteX22" fmla="*/ 2178208 w 4836582"/>
              <a:gd name="connsiteY22" fmla="*/ 43651 h 4714358"/>
              <a:gd name="connsiteX23" fmla="*/ 2226225 w 4836582"/>
              <a:gd name="connsiteY23" fmla="*/ 113494 h 4714358"/>
              <a:gd name="connsiteX24" fmla="*/ 2278606 w 4836582"/>
              <a:gd name="connsiteY24" fmla="*/ 275004 h 4714358"/>
              <a:gd name="connsiteX25" fmla="*/ 2413926 w 4836582"/>
              <a:gd name="connsiteY25" fmla="*/ 384133 h 4714358"/>
              <a:gd name="connsiteX26" fmla="*/ 2588532 w 4836582"/>
              <a:gd name="connsiteY26" fmla="*/ 453975 h 4714358"/>
              <a:gd name="connsiteX27" fmla="*/ 2758773 w 4836582"/>
              <a:gd name="connsiteY27" fmla="*/ 497627 h 4714358"/>
              <a:gd name="connsiteX28" fmla="*/ 2832980 w 4836582"/>
              <a:gd name="connsiteY28" fmla="*/ 449610 h 4714358"/>
              <a:gd name="connsiteX29" fmla="*/ 2924648 w 4836582"/>
              <a:gd name="connsiteY29" fmla="*/ 401594 h 4714358"/>
              <a:gd name="connsiteX30" fmla="*/ 3025046 w 4836582"/>
              <a:gd name="connsiteY30" fmla="*/ 231353 h 4714358"/>
              <a:gd name="connsiteX31" fmla="*/ 3151636 w 4836582"/>
              <a:gd name="connsiteY31" fmla="*/ 122224 h 4714358"/>
              <a:gd name="connsiteX32" fmla="*/ 3225843 w 4836582"/>
              <a:gd name="connsiteY32" fmla="*/ 126589 h 4714358"/>
              <a:gd name="connsiteX33" fmla="*/ 3282590 w 4836582"/>
              <a:gd name="connsiteY33" fmla="*/ 130954 h 4714358"/>
              <a:gd name="connsiteX34" fmla="*/ 3348067 w 4836582"/>
              <a:gd name="connsiteY34" fmla="*/ 279369 h 4714358"/>
              <a:gd name="connsiteX35" fmla="*/ 3378623 w 4836582"/>
              <a:gd name="connsiteY35" fmla="*/ 602390 h 4714358"/>
              <a:gd name="connsiteX36" fmla="*/ 3435370 w 4836582"/>
              <a:gd name="connsiteY36" fmla="*/ 925411 h 4714358"/>
              <a:gd name="connsiteX37" fmla="*/ 3579420 w 4836582"/>
              <a:gd name="connsiteY37" fmla="*/ 1073826 h 4714358"/>
              <a:gd name="connsiteX38" fmla="*/ 3636167 w 4836582"/>
              <a:gd name="connsiteY38" fmla="*/ 1073826 h 4714358"/>
              <a:gd name="connsiteX39" fmla="*/ 3675453 w 4836582"/>
              <a:gd name="connsiteY39" fmla="*/ 1082556 h 4714358"/>
              <a:gd name="connsiteX40" fmla="*/ 3666723 w 4836582"/>
              <a:gd name="connsiteY40" fmla="*/ 1082556 h 4714358"/>
              <a:gd name="connsiteX41" fmla="*/ 3657993 w 4836582"/>
              <a:gd name="connsiteY41" fmla="*/ 1091287 h 4714358"/>
              <a:gd name="connsiteX42" fmla="*/ 3723470 w 4836582"/>
              <a:gd name="connsiteY42" fmla="*/ 1130573 h 4714358"/>
              <a:gd name="connsiteX43" fmla="*/ 3797677 w 4836582"/>
              <a:gd name="connsiteY43" fmla="*/ 1134938 h 4714358"/>
              <a:gd name="connsiteX44" fmla="*/ 3793312 w 4836582"/>
              <a:gd name="connsiteY44" fmla="*/ 1143668 h 4714358"/>
              <a:gd name="connsiteX45" fmla="*/ 3788947 w 4836582"/>
              <a:gd name="connsiteY45" fmla="*/ 1152399 h 4714358"/>
              <a:gd name="connsiteX46" fmla="*/ 3793312 w 4836582"/>
              <a:gd name="connsiteY46" fmla="*/ 1161129 h 4714358"/>
              <a:gd name="connsiteX47" fmla="*/ 3797677 w 4836582"/>
              <a:gd name="connsiteY47" fmla="*/ 1169859 h 4714358"/>
              <a:gd name="connsiteX48" fmla="*/ 3941727 w 4836582"/>
              <a:gd name="connsiteY48" fmla="*/ 1152399 h 4714358"/>
              <a:gd name="connsiteX49" fmla="*/ 4103238 w 4836582"/>
              <a:gd name="connsiteY49" fmla="*/ 1134938 h 4714358"/>
              <a:gd name="connsiteX50" fmla="*/ 4299669 w 4836582"/>
              <a:gd name="connsiteY50" fmla="*/ 1217876 h 4714358"/>
              <a:gd name="connsiteX51" fmla="*/ 4347686 w 4836582"/>
              <a:gd name="connsiteY51" fmla="*/ 1327005 h 4714358"/>
              <a:gd name="connsiteX52" fmla="*/ 4312765 w 4836582"/>
              <a:gd name="connsiteY52" fmla="*/ 1405577 h 4714358"/>
              <a:gd name="connsiteX53" fmla="*/ 4238557 w 4836582"/>
              <a:gd name="connsiteY53" fmla="*/ 1505976 h 4714358"/>
              <a:gd name="connsiteX54" fmla="*/ 4168715 w 4836582"/>
              <a:gd name="connsiteY54" fmla="*/ 1623835 h 4714358"/>
              <a:gd name="connsiteX55" fmla="*/ 4138159 w 4836582"/>
              <a:gd name="connsiteY55" fmla="*/ 1754789 h 4714358"/>
              <a:gd name="connsiteX56" fmla="*/ 4190540 w 4836582"/>
              <a:gd name="connsiteY56" fmla="*/ 1890109 h 4714358"/>
              <a:gd name="connsiteX57" fmla="*/ 4312765 w 4836582"/>
              <a:gd name="connsiteY57" fmla="*/ 2016698 h 4714358"/>
              <a:gd name="connsiteX58" fmla="*/ 4496101 w 4836582"/>
              <a:gd name="connsiteY58" fmla="*/ 2147652 h 4714358"/>
              <a:gd name="connsiteX59" fmla="*/ 4531022 w 4836582"/>
              <a:gd name="connsiteY59" fmla="*/ 2143287 h 4714358"/>
              <a:gd name="connsiteX60" fmla="*/ 4557213 w 4836582"/>
              <a:gd name="connsiteY60" fmla="*/ 2138922 h 4714358"/>
              <a:gd name="connsiteX61" fmla="*/ 4683802 w 4836582"/>
              <a:gd name="connsiteY61" fmla="*/ 2204399 h 4714358"/>
              <a:gd name="connsiteX62" fmla="*/ 4740549 w 4836582"/>
              <a:gd name="connsiteY62" fmla="*/ 2330988 h 4714358"/>
              <a:gd name="connsiteX63" fmla="*/ 4661976 w 4836582"/>
              <a:gd name="connsiteY63" fmla="*/ 2483768 h 4714358"/>
              <a:gd name="connsiteX64" fmla="*/ 4583404 w 4836582"/>
              <a:gd name="connsiteY64" fmla="*/ 2645279 h 4714358"/>
              <a:gd name="connsiteX65" fmla="*/ 4613960 w 4836582"/>
              <a:gd name="connsiteY65" fmla="*/ 2745677 h 4714358"/>
              <a:gd name="connsiteX66" fmla="*/ 4670707 w 4836582"/>
              <a:gd name="connsiteY66" fmla="*/ 2776233 h 4714358"/>
              <a:gd name="connsiteX67" fmla="*/ 4766740 w 4836582"/>
              <a:gd name="connsiteY67" fmla="*/ 2837345 h 4714358"/>
              <a:gd name="connsiteX68" fmla="*/ 4836582 w 4836582"/>
              <a:gd name="connsiteY68" fmla="*/ 2898457 h 4714358"/>
              <a:gd name="connsiteX69" fmla="*/ 4766740 w 4836582"/>
              <a:gd name="connsiteY69" fmla="*/ 3029412 h 4714358"/>
              <a:gd name="connsiteX70" fmla="*/ 4618325 w 4836582"/>
              <a:gd name="connsiteY70" fmla="*/ 3077428 h 4714358"/>
              <a:gd name="connsiteX71" fmla="*/ 4469910 w 4836582"/>
              <a:gd name="connsiteY71" fmla="*/ 3156001 h 4714358"/>
              <a:gd name="connsiteX72" fmla="*/ 4400068 w 4836582"/>
              <a:gd name="connsiteY72" fmla="*/ 3378623 h 4714358"/>
              <a:gd name="connsiteX73" fmla="*/ 4469910 w 4836582"/>
              <a:gd name="connsiteY73" fmla="*/ 3557594 h 4714358"/>
              <a:gd name="connsiteX74" fmla="*/ 4539752 w 4836582"/>
              <a:gd name="connsiteY74" fmla="*/ 3815138 h 4714358"/>
              <a:gd name="connsiteX75" fmla="*/ 4426259 w 4836582"/>
              <a:gd name="connsiteY75" fmla="*/ 3810773 h 4714358"/>
              <a:gd name="connsiteX76" fmla="*/ 4321495 w 4836582"/>
              <a:gd name="connsiteY76" fmla="*/ 3806408 h 4714358"/>
              <a:gd name="connsiteX77" fmla="*/ 4155619 w 4836582"/>
              <a:gd name="connsiteY77" fmla="*/ 3836964 h 4714358"/>
              <a:gd name="connsiteX78" fmla="*/ 4098872 w 4836582"/>
              <a:gd name="connsiteY78" fmla="*/ 3911171 h 4714358"/>
              <a:gd name="connsiteX79" fmla="*/ 4081412 w 4836582"/>
              <a:gd name="connsiteY79" fmla="*/ 4011570 h 4714358"/>
              <a:gd name="connsiteX80" fmla="*/ 4042126 w 4836582"/>
              <a:gd name="connsiteY80" fmla="*/ 4129429 h 4714358"/>
              <a:gd name="connsiteX81" fmla="*/ 3932997 w 4836582"/>
              <a:gd name="connsiteY81" fmla="*/ 4212366 h 4714358"/>
              <a:gd name="connsiteX82" fmla="*/ 3797677 w 4836582"/>
              <a:gd name="connsiteY82" fmla="*/ 4234192 h 4714358"/>
              <a:gd name="connsiteX83" fmla="*/ 3653628 w 4836582"/>
              <a:gd name="connsiteY83" fmla="*/ 4273478 h 4714358"/>
              <a:gd name="connsiteX84" fmla="*/ 3527038 w 4836582"/>
              <a:gd name="connsiteY84" fmla="*/ 4391337 h 4714358"/>
              <a:gd name="connsiteX85" fmla="*/ 3361163 w 4836582"/>
              <a:gd name="connsiteY85" fmla="*/ 4434989 h 4714358"/>
              <a:gd name="connsiteX86" fmla="*/ 3265129 w 4836582"/>
              <a:gd name="connsiteY86" fmla="*/ 4478640 h 4714358"/>
              <a:gd name="connsiteX87" fmla="*/ 3265129 w 4836582"/>
              <a:gd name="connsiteY87" fmla="*/ 4487371 h 4714358"/>
              <a:gd name="connsiteX88" fmla="*/ 3230208 w 4836582"/>
              <a:gd name="connsiteY88" fmla="*/ 4496101 h 4714358"/>
              <a:gd name="connsiteX89" fmla="*/ 3147271 w 4836582"/>
              <a:gd name="connsiteY89" fmla="*/ 4504831 h 4714358"/>
              <a:gd name="connsiteX90" fmla="*/ 3064333 w 4836582"/>
              <a:gd name="connsiteY90" fmla="*/ 4522292 h 4714358"/>
              <a:gd name="connsiteX91" fmla="*/ 3029412 w 4836582"/>
              <a:gd name="connsiteY91" fmla="*/ 4557213 h 4714358"/>
              <a:gd name="connsiteX92" fmla="*/ 2859171 w 4836582"/>
              <a:gd name="connsiteY92" fmla="*/ 4539752 h 4714358"/>
              <a:gd name="connsiteX93" fmla="*/ 2688930 w 4836582"/>
              <a:gd name="connsiteY93" fmla="*/ 4522292 h 4714358"/>
              <a:gd name="connsiteX94" fmla="*/ 2597262 w 4836582"/>
              <a:gd name="connsiteY94" fmla="*/ 4653246 h 4714358"/>
              <a:gd name="connsiteX95" fmla="*/ 2453212 w 4836582"/>
              <a:gd name="connsiteY95" fmla="*/ 4714358 h 4714358"/>
              <a:gd name="connsiteX96" fmla="*/ 2186938 w 4836582"/>
              <a:gd name="connsiteY96" fmla="*/ 4640151 h 4714358"/>
              <a:gd name="connsiteX97" fmla="*/ 1929395 w 4836582"/>
              <a:gd name="connsiteY97" fmla="*/ 4565943 h 4714358"/>
              <a:gd name="connsiteX98" fmla="*/ 1759154 w 4836582"/>
              <a:gd name="connsiteY98" fmla="*/ 4587769 h 4714358"/>
              <a:gd name="connsiteX99" fmla="*/ 1588913 w 4836582"/>
              <a:gd name="connsiteY99" fmla="*/ 4627055 h 4714358"/>
              <a:gd name="connsiteX100" fmla="*/ 1536532 w 4836582"/>
              <a:gd name="connsiteY100" fmla="*/ 4561578 h 4714358"/>
              <a:gd name="connsiteX101" fmla="*/ 1510341 w 4836582"/>
              <a:gd name="connsiteY101" fmla="*/ 4487371 h 4714358"/>
              <a:gd name="connsiteX102" fmla="*/ 1492880 w 4836582"/>
              <a:gd name="connsiteY102" fmla="*/ 4496101 h 4714358"/>
              <a:gd name="connsiteX103" fmla="*/ 1475419 w 4836582"/>
              <a:gd name="connsiteY103" fmla="*/ 4452449 h 4714358"/>
              <a:gd name="connsiteX104" fmla="*/ 1479785 w 4836582"/>
              <a:gd name="connsiteY104" fmla="*/ 4404433 h 4714358"/>
              <a:gd name="connsiteX105" fmla="*/ 1484150 w 4836582"/>
              <a:gd name="connsiteY105" fmla="*/ 4365147 h 4714358"/>
              <a:gd name="connsiteX106" fmla="*/ 1462324 w 4836582"/>
              <a:gd name="connsiteY106" fmla="*/ 4330225 h 4714358"/>
              <a:gd name="connsiteX107" fmla="*/ 1440498 w 4836582"/>
              <a:gd name="connsiteY107" fmla="*/ 4295304 h 4714358"/>
              <a:gd name="connsiteX108" fmla="*/ 1449229 w 4836582"/>
              <a:gd name="connsiteY108" fmla="*/ 4273478 h 4714358"/>
              <a:gd name="connsiteX109" fmla="*/ 1453639 w 4836582"/>
              <a:gd name="connsiteY109" fmla="*/ 4266868 h 4714358"/>
              <a:gd name="connsiteX110" fmla="*/ 1430668 w 4836582"/>
              <a:gd name="connsiteY110" fmla="*/ 4254929 h 4714358"/>
              <a:gd name="connsiteX111" fmla="*/ 1383751 w 4836582"/>
              <a:gd name="connsiteY111" fmla="*/ 4212366 h 4714358"/>
              <a:gd name="connsiteX112" fmla="*/ 1257162 w 4836582"/>
              <a:gd name="connsiteY112" fmla="*/ 4155619 h 4714358"/>
              <a:gd name="connsiteX113" fmla="*/ 1095652 w 4836582"/>
              <a:gd name="connsiteY113" fmla="*/ 4221097 h 4714358"/>
              <a:gd name="connsiteX114" fmla="*/ 916681 w 4836582"/>
              <a:gd name="connsiteY114" fmla="*/ 4286574 h 4714358"/>
              <a:gd name="connsiteX115" fmla="*/ 881760 w 4836582"/>
              <a:gd name="connsiteY115" fmla="*/ 4085777 h 4714358"/>
              <a:gd name="connsiteX116" fmla="*/ 925411 w 4836582"/>
              <a:gd name="connsiteY116" fmla="*/ 4042126 h 4714358"/>
              <a:gd name="connsiteX117" fmla="*/ 949207 w 4836582"/>
              <a:gd name="connsiteY117" fmla="*/ 3986616 h 4714358"/>
              <a:gd name="connsiteX118" fmla="*/ 937418 w 4836582"/>
              <a:gd name="connsiteY118" fmla="*/ 3971195 h 4714358"/>
              <a:gd name="connsiteX119" fmla="*/ 912316 w 4836582"/>
              <a:gd name="connsiteY119" fmla="*/ 3915536 h 4714358"/>
              <a:gd name="connsiteX120" fmla="*/ 811917 w 4836582"/>
              <a:gd name="connsiteY120" fmla="*/ 3841329 h 4714358"/>
              <a:gd name="connsiteX121" fmla="*/ 785726 w 4836582"/>
              <a:gd name="connsiteY121" fmla="*/ 3884980 h 4714358"/>
              <a:gd name="connsiteX122" fmla="*/ 593660 w 4836582"/>
              <a:gd name="connsiteY122" fmla="*/ 3762756 h 4714358"/>
              <a:gd name="connsiteX123" fmla="*/ 628581 w 4836582"/>
              <a:gd name="connsiteY123" fmla="*/ 3701644 h 4714358"/>
              <a:gd name="connsiteX124" fmla="*/ 702789 w 4836582"/>
              <a:gd name="connsiteY124" fmla="*/ 3627437 h 4714358"/>
              <a:gd name="connsiteX125" fmla="*/ 776996 w 4836582"/>
              <a:gd name="connsiteY125" fmla="*/ 3548864 h 4714358"/>
              <a:gd name="connsiteX126" fmla="*/ 811917 w 4836582"/>
              <a:gd name="connsiteY126" fmla="*/ 3474657 h 4714358"/>
              <a:gd name="connsiteX127" fmla="*/ 759535 w 4836582"/>
              <a:gd name="connsiteY127" fmla="*/ 3265130 h 4714358"/>
              <a:gd name="connsiteX128" fmla="*/ 641677 w 4836582"/>
              <a:gd name="connsiteY128" fmla="*/ 3169096 h 4714358"/>
              <a:gd name="connsiteX129" fmla="*/ 510722 w 4836582"/>
              <a:gd name="connsiteY129" fmla="*/ 3094889 h 4714358"/>
              <a:gd name="connsiteX130" fmla="*/ 410324 w 4836582"/>
              <a:gd name="connsiteY130" fmla="*/ 2950839 h 4714358"/>
              <a:gd name="connsiteX131" fmla="*/ 266274 w 4836582"/>
              <a:gd name="connsiteY131" fmla="*/ 2942109 h 4714358"/>
              <a:gd name="connsiteX132" fmla="*/ 135320 w 4836582"/>
              <a:gd name="connsiteY132" fmla="*/ 2924648 h 4714358"/>
              <a:gd name="connsiteX133" fmla="*/ 39286 w 4836582"/>
              <a:gd name="connsiteY133" fmla="*/ 2867901 h 4714358"/>
              <a:gd name="connsiteX134" fmla="*/ 0 w 4836582"/>
              <a:gd name="connsiteY134" fmla="*/ 2750042 h 4714358"/>
              <a:gd name="connsiteX135" fmla="*/ 17461 w 4836582"/>
              <a:gd name="connsiteY135" fmla="*/ 2667105 h 4714358"/>
              <a:gd name="connsiteX136" fmla="*/ 61112 w 4836582"/>
              <a:gd name="connsiteY136" fmla="*/ 2636548 h 4714358"/>
              <a:gd name="connsiteX137" fmla="*/ 109129 w 4836582"/>
              <a:gd name="connsiteY137" fmla="*/ 2623453 h 4714358"/>
              <a:gd name="connsiteX138" fmla="*/ 148415 w 4836582"/>
              <a:gd name="connsiteY138" fmla="*/ 2575436 h 4714358"/>
              <a:gd name="connsiteX139" fmla="*/ 314291 w 4836582"/>
              <a:gd name="connsiteY139" fmla="*/ 2610358 h 4714358"/>
              <a:gd name="connsiteX140" fmla="*/ 401593 w 4836582"/>
              <a:gd name="connsiteY140" fmla="*/ 2562341 h 4714358"/>
              <a:gd name="connsiteX141" fmla="*/ 506357 w 4836582"/>
              <a:gd name="connsiteY141" fmla="*/ 2466308 h 4714358"/>
              <a:gd name="connsiteX142" fmla="*/ 593660 w 4836582"/>
              <a:gd name="connsiteY142" fmla="*/ 2348449 h 4714358"/>
              <a:gd name="connsiteX143" fmla="*/ 628581 w 4836582"/>
              <a:gd name="connsiteY143" fmla="*/ 2234955 h 4714358"/>
              <a:gd name="connsiteX144" fmla="*/ 584930 w 4836582"/>
              <a:gd name="connsiteY144" fmla="*/ 2143287 h 4714358"/>
              <a:gd name="connsiteX145" fmla="*/ 488896 w 4836582"/>
              <a:gd name="connsiteY145" fmla="*/ 2042889 h 4714358"/>
              <a:gd name="connsiteX146" fmla="*/ 392863 w 4836582"/>
              <a:gd name="connsiteY146" fmla="*/ 1925030 h 4714358"/>
              <a:gd name="connsiteX147" fmla="*/ 349212 w 4836582"/>
              <a:gd name="connsiteY147" fmla="*/ 1780980 h 4714358"/>
              <a:gd name="connsiteX148" fmla="*/ 375403 w 4836582"/>
              <a:gd name="connsiteY148" fmla="*/ 1680582 h 4714358"/>
              <a:gd name="connsiteX149" fmla="*/ 427784 w 4836582"/>
              <a:gd name="connsiteY149" fmla="*/ 1602009 h 4714358"/>
              <a:gd name="connsiteX150" fmla="*/ 480166 w 4836582"/>
              <a:gd name="connsiteY150" fmla="*/ 1527801 h 4714358"/>
              <a:gd name="connsiteX151" fmla="*/ 506357 w 4836582"/>
              <a:gd name="connsiteY151" fmla="*/ 1449229 h 4714358"/>
              <a:gd name="connsiteX152" fmla="*/ 471436 w 4836582"/>
              <a:gd name="connsiteY152" fmla="*/ 1318274 h 4714358"/>
              <a:gd name="connsiteX153" fmla="*/ 436515 w 4836582"/>
              <a:gd name="connsiteY153" fmla="*/ 1204780 h 4714358"/>
              <a:gd name="connsiteX154" fmla="*/ 493262 w 4836582"/>
              <a:gd name="connsiteY154" fmla="*/ 1052000 h 4714358"/>
              <a:gd name="connsiteX155" fmla="*/ 646042 w 4836582"/>
              <a:gd name="connsiteY155" fmla="*/ 1003984 h 4714358"/>
              <a:gd name="connsiteX156" fmla="*/ 715884 w 4836582"/>
              <a:gd name="connsiteY156" fmla="*/ 1073826 h 4714358"/>
              <a:gd name="connsiteX157" fmla="*/ 776996 w 4836582"/>
              <a:gd name="connsiteY157" fmla="*/ 1069461 h 4714358"/>
              <a:gd name="connsiteX158" fmla="*/ 864299 w 4836582"/>
              <a:gd name="connsiteY158" fmla="*/ 1056365 h 4714358"/>
              <a:gd name="connsiteX159" fmla="*/ 986523 w 4836582"/>
              <a:gd name="connsiteY159" fmla="*/ 1038905 h 4714358"/>
              <a:gd name="connsiteX160" fmla="*/ 982158 w 4836582"/>
              <a:gd name="connsiteY160" fmla="*/ 1025809 h 4714358"/>
              <a:gd name="connsiteX161" fmla="*/ 977793 w 4836582"/>
              <a:gd name="connsiteY161" fmla="*/ 1012714 h 4714358"/>
              <a:gd name="connsiteX162" fmla="*/ 1025809 w 4836582"/>
              <a:gd name="connsiteY162" fmla="*/ 999619 h 4714358"/>
              <a:gd name="connsiteX163" fmla="*/ 1130573 w 4836582"/>
              <a:gd name="connsiteY163" fmla="*/ 947237 h 4714358"/>
              <a:gd name="connsiteX164" fmla="*/ 1235336 w 4836582"/>
              <a:gd name="connsiteY164" fmla="*/ 838108 h 4714358"/>
              <a:gd name="connsiteX165" fmla="*/ 1283353 w 4836582"/>
              <a:gd name="connsiteY165" fmla="*/ 663502 h 4714358"/>
              <a:gd name="connsiteX166" fmla="*/ 1230971 w 4836582"/>
              <a:gd name="connsiteY166" fmla="*/ 541278 h 4714358"/>
              <a:gd name="connsiteX167" fmla="*/ 1235336 w 4836582"/>
              <a:gd name="connsiteY167" fmla="*/ 445245 h 4714358"/>
              <a:gd name="connsiteX168" fmla="*/ 1292083 w 4836582"/>
              <a:gd name="connsiteY168" fmla="*/ 392863 h 4714358"/>
              <a:gd name="connsiteX169" fmla="*/ 1423038 w 4836582"/>
              <a:gd name="connsiteY169" fmla="*/ 410324 h 4714358"/>
              <a:gd name="connsiteX170" fmla="*/ 1497245 w 4836582"/>
              <a:gd name="connsiteY170" fmla="*/ 445245 h 4714358"/>
              <a:gd name="connsiteX171" fmla="*/ 1562722 w 4836582"/>
              <a:gd name="connsiteY171" fmla="*/ 480166 h 4714358"/>
              <a:gd name="connsiteX172" fmla="*/ 1667486 w 4836582"/>
              <a:gd name="connsiteY172" fmla="*/ 497627 h 4714358"/>
              <a:gd name="connsiteX173" fmla="*/ 1767884 w 4836582"/>
              <a:gd name="connsiteY173" fmla="*/ 419054 h 4714358"/>
              <a:gd name="connsiteX174" fmla="*/ 1828996 w 4836582"/>
              <a:gd name="connsiteY174" fmla="*/ 248813 h 4714358"/>
              <a:gd name="connsiteX175" fmla="*/ 1911934 w 4836582"/>
              <a:gd name="connsiteY175" fmla="*/ 78573 h 4714358"/>
              <a:gd name="connsiteX176" fmla="*/ 2086540 w 4836582"/>
              <a:gd name="connsiteY176" fmla="*/ 0 h 4714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4836582" h="4714358">
                <a:moveTo>
                  <a:pt x="3666723" y="462706"/>
                </a:moveTo>
                <a:cubicBezTo>
                  <a:pt x="3719105" y="474346"/>
                  <a:pt x="3767121" y="483076"/>
                  <a:pt x="3810773" y="488896"/>
                </a:cubicBezTo>
                <a:cubicBezTo>
                  <a:pt x="3854424" y="494717"/>
                  <a:pt x="3876250" y="538368"/>
                  <a:pt x="3876250" y="619851"/>
                </a:cubicBezTo>
                <a:cubicBezTo>
                  <a:pt x="3876250" y="666412"/>
                  <a:pt x="3868975" y="698423"/>
                  <a:pt x="3854424" y="715884"/>
                </a:cubicBezTo>
                <a:cubicBezTo>
                  <a:pt x="3839874" y="733345"/>
                  <a:pt x="3822413" y="746440"/>
                  <a:pt x="3802042" y="755170"/>
                </a:cubicBezTo>
                <a:cubicBezTo>
                  <a:pt x="3781672" y="763901"/>
                  <a:pt x="3764211" y="768266"/>
                  <a:pt x="3749661" y="768266"/>
                </a:cubicBezTo>
                <a:cubicBezTo>
                  <a:pt x="3735110" y="768266"/>
                  <a:pt x="3727835" y="771176"/>
                  <a:pt x="3727835" y="776996"/>
                </a:cubicBezTo>
                <a:lnTo>
                  <a:pt x="3727835" y="794457"/>
                </a:lnTo>
                <a:cubicBezTo>
                  <a:pt x="3727835" y="800277"/>
                  <a:pt x="3722015" y="803187"/>
                  <a:pt x="3710374" y="803187"/>
                </a:cubicBezTo>
                <a:lnTo>
                  <a:pt x="3692914" y="803187"/>
                </a:lnTo>
                <a:cubicBezTo>
                  <a:pt x="3692914" y="797367"/>
                  <a:pt x="3694369" y="793002"/>
                  <a:pt x="3697279" y="790092"/>
                </a:cubicBezTo>
                <a:cubicBezTo>
                  <a:pt x="3700189" y="787181"/>
                  <a:pt x="3701644" y="782816"/>
                  <a:pt x="3701644" y="776996"/>
                </a:cubicBezTo>
                <a:cubicBezTo>
                  <a:pt x="3701644" y="776996"/>
                  <a:pt x="3695824" y="774086"/>
                  <a:pt x="3684184" y="768266"/>
                </a:cubicBezTo>
                <a:cubicBezTo>
                  <a:pt x="3637622" y="768266"/>
                  <a:pt x="3615796" y="753715"/>
                  <a:pt x="3618706" y="724614"/>
                </a:cubicBezTo>
                <a:cubicBezTo>
                  <a:pt x="3621616" y="695513"/>
                  <a:pt x="3602701" y="675143"/>
                  <a:pt x="3561959" y="663502"/>
                </a:cubicBezTo>
                <a:cubicBezTo>
                  <a:pt x="3573600" y="628581"/>
                  <a:pt x="3580875" y="598025"/>
                  <a:pt x="3583785" y="571834"/>
                </a:cubicBezTo>
                <a:cubicBezTo>
                  <a:pt x="3586695" y="545643"/>
                  <a:pt x="3614341" y="532548"/>
                  <a:pt x="3666723" y="532548"/>
                </a:cubicBezTo>
                <a:cubicBezTo>
                  <a:pt x="3666723" y="526728"/>
                  <a:pt x="3665268" y="523818"/>
                  <a:pt x="3662358" y="523818"/>
                </a:cubicBezTo>
                <a:cubicBezTo>
                  <a:pt x="3659448" y="523818"/>
                  <a:pt x="3657993" y="520908"/>
                  <a:pt x="3657993" y="515087"/>
                </a:cubicBezTo>
                <a:cubicBezTo>
                  <a:pt x="3657993" y="503447"/>
                  <a:pt x="3659448" y="494717"/>
                  <a:pt x="3662358" y="488896"/>
                </a:cubicBezTo>
                <a:cubicBezTo>
                  <a:pt x="3665268" y="483076"/>
                  <a:pt x="3666723" y="474346"/>
                  <a:pt x="3666723" y="462706"/>
                </a:cubicBezTo>
                <a:close/>
                <a:moveTo>
                  <a:pt x="2086540" y="0"/>
                </a:moveTo>
                <a:cubicBezTo>
                  <a:pt x="2115641" y="29101"/>
                  <a:pt x="2146197" y="43651"/>
                  <a:pt x="2178208" y="43651"/>
                </a:cubicBezTo>
                <a:cubicBezTo>
                  <a:pt x="2210219" y="43651"/>
                  <a:pt x="2226225" y="66932"/>
                  <a:pt x="2226225" y="113494"/>
                </a:cubicBezTo>
                <a:cubicBezTo>
                  <a:pt x="2226225" y="177516"/>
                  <a:pt x="2243685" y="231353"/>
                  <a:pt x="2278606" y="275004"/>
                </a:cubicBezTo>
                <a:cubicBezTo>
                  <a:pt x="2313528" y="318656"/>
                  <a:pt x="2358634" y="355032"/>
                  <a:pt x="2413926" y="384133"/>
                </a:cubicBezTo>
                <a:cubicBezTo>
                  <a:pt x="2469218" y="413234"/>
                  <a:pt x="2527420" y="436515"/>
                  <a:pt x="2588532" y="453975"/>
                </a:cubicBezTo>
                <a:cubicBezTo>
                  <a:pt x="2649644" y="471436"/>
                  <a:pt x="2706391" y="485986"/>
                  <a:pt x="2758773" y="497627"/>
                </a:cubicBezTo>
                <a:cubicBezTo>
                  <a:pt x="2758773" y="485986"/>
                  <a:pt x="2783508" y="469981"/>
                  <a:pt x="2832980" y="449610"/>
                </a:cubicBezTo>
                <a:cubicBezTo>
                  <a:pt x="2882452" y="429239"/>
                  <a:pt x="2913008" y="413234"/>
                  <a:pt x="2924648" y="401594"/>
                </a:cubicBezTo>
                <a:cubicBezTo>
                  <a:pt x="2971210" y="360852"/>
                  <a:pt x="3004676" y="304105"/>
                  <a:pt x="3025046" y="231353"/>
                </a:cubicBezTo>
                <a:cubicBezTo>
                  <a:pt x="3045417" y="158600"/>
                  <a:pt x="3087614" y="122224"/>
                  <a:pt x="3151636" y="122224"/>
                </a:cubicBezTo>
                <a:cubicBezTo>
                  <a:pt x="3174916" y="122224"/>
                  <a:pt x="3199652" y="123679"/>
                  <a:pt x="3225843" y="126589"/>
                </a:cubicBezTo>
                <a:cubicBezTo>
                  <a:pt x="3252034" y="129499"/>
                  <a:pt x="3270950" y="130954"/>
                  <a:pt x="3282590" y="130954"/>
                </a:cubicBezTo>
                <a:cubicBezTo>
                  <a:pt x="3317511" y="130954"/>
                  <a:pt x="3339337" y="180426"/>
                  <a:pt x="3348067" y="279369"/>
                </a:cubicBezTo>
                <a:cubicBezTo>
                  <a:pt x="3356798" y="378313"/>
                  <a:pt x="3366983" y="485986"/>
                  <a:pt x="3378623" y="602390"/>
                </a:cubicBezTo>
                <a:cubicBezTo>
                  <a:pt x="3390264" y="718794"/>
                  <a:pt x="3409179" y="826468"/>
                  <a:pt x="3435370" y="925411"/>
                </a:cubicBezTo>
                <a:cubicBezTo>
                  <a:pt x="3461561" y="1024354"/>
                  <a:pt x="3509578" y="1073826"/>
                  <a:pt x="3579420" y="1073826"/>
                </a:cubicBezTo>
                <a:cubicBezTo>
                  <a:pt x="3591060" y="1073826"/>
                  <a:pt x="3609976" y="1073826"/>
                  <a:pt x="3636167" y="1073826"/>
                </a:cubicBezTo>
                <a:cubicBezTo>
                  <a:pt x="3662358" y="1073826"/>
                  <a:pt x="3675453" y="1076736"/>
                  <a:pt x="3675453" y="1082556"/>
                </a:cubicBezTo>
                <a:lnTo>
                  <a:pt x="3666723" y="1082556"/>
                </a:lnTo>
                <a:cubicBezTo>
                  <a:pt x="3660903" y="1082556"/>
                  <a:pt x="3657993" y="1085466"/>
                  <a:pt x="3657993" y="1091287"/>
                </a:cubicBezTo>
                <a:cubicBezTo>
                  <a:pt x="3657993" y="1114567"/>
                  <a:pt x="3679818" y="1127663"/>
                  <a:pt x="3723470" y="1130573"/>
                </a:cubicBezTo>
                <a:cubicBezTo>
                  <a:pt x="3767121" y="1133483"/>
                  <a:pt x="3791857" y="1134938"/>
                  <a:pt x="3797677" y="1134938"/>
                </a:cubicBezTo>
                <a:cubicBezTo>
                  <a:pt x="3797677" y="1140758"/>
                  <a:pt x="3796222" y="1143668"/>
                  <a:pt x="3793312" y="1143668"/>
                </a:cubicBezTo>
                <a:cubicBezTo>
                  <a:pt x="3790402" y="1143668"/>
                  <a:pt x="3788947" y="1146578"/>
                  <a:pt x="3788947" y="1152399"/>
                </a:cubicBezTo>
                <a:cubicBezTo>
                  <a:pt x="3788947" y="1158219"/>
                  <a:pt x="3790402" y="1161129"/>
                  <a:pt x="3793312" y="1161129"/>
                </a:cubicBezTo>
                <a:cubicBezTo>
                  <a:pt x="3796222" y="1161129"/>
                  <a:pt x="3797677" y="1164039"/>
                  <a:pt x="3797677" y="1169859"/>
                </a:cubicBezTo>
                <a:cubicBezTo>
                  <a:pt x="3838419" y="1169859"/>
                  <a:pt x="3886435" y="1164039"/>
                  <a:pt x="3941727" y="1152399"/>
                </a:cubicBezTo>
                <a:cubicBezTo>
                  <a:pt x="3997019" y="1140758"/>
                  <a:pt x="4050856" y="1134938"/>
                  <a:pt x="4103238" y="1134938"/>
                </a:cubicBezTo>
                <a:cubicBezTo>
                  <a:pt x="4202181" y="1134938"/>
                  <a:pt x="4267658" y="1162584"/>
                  <a:pt x="4299669" y="1217876"/>
                </a:cubicBezTo>
                <a:cubicBezTo>
                  <a:pt x="4331680" y="1273167"/>
                  <a:pt x="4347686" y="1309544"/>
                  <a:pt x="4347686" y="1327005"/>
                </a:cubicBezTo>
                <a:cubicBezTo>
                  <a:pt x="4347686" y="1350285"/>
                  <a:pt x="4336045" y="1376476"/>
                  <a:pt x="4312765" y="1405577"/>
                </a:cubicBezTo>
                <a:cubicBezTo>
                  <a:pt x="4289484" y="1434678"/>
                  <a:pt x="4264748" y="1468144"/>
                  <a:pt x="4238557" y="1505976"/>
                </a:cubicBezTo>
                <a:cubicBezTo>
                  <a:pt x="4212366" y="1543807"/>
                  <a:pt x="4189085" y="1583093"/>
                  <a:pt x="4168715" y="1623835"/>
                </a:cubicBezTo>
                <a:cubicBezTo>
                  <a:pt x="4148344" y="1664576"/>
                  <a:pt x="4138159" y="1708227"/>
                  <a:pt x="4138159" y="1754789"/>
                </a:cubicBezTo>
                <a:cubicBezTo>
                  <a:pt x="4138159" y="1801351"/>
                  <a:pt x="4155619" y="1846457"/>
                  <a:pt x="4190540" y="1890109"/>
                </a:cubicBezTo>
                <a:cubicBezTo>
                  <a:pt x="4225462" y="1933760"/>
                  <a:pt x="4266203" y="1975956"/>
                  <a:pt x="4312765" y="2016698"/>
                </a:cubicBezTo>
                <a:cubicBezTo>
                  <a:pt x="4365146" y="2063259"/>
                  <a:pt x="4426259" y="2106911"/>
                  <a:pt x="4496101" y="2147652"/>
                </a:cubicBezTo>
                <a:cubicBezTo>
                  <a:pt x="4507741" y="2147652"/>
                  <a:pt x="4519382" y="2146197"/>
                  <a:pt x="4531022" y="2143287"/>
                </a:cubicBezTo>
                <a:cubicBezTo>
                  <a:pt x="4542662" y="2140377"/>
                  <a:pt x="4551393" y="2138922"/>
                  <a:pt x="4557213" y="2138922"/>
                </a:cubicBezTo>
                <a:cubicBezTo>
                  <a:pt x="4603774" y="2138922"/>
                  <a:pt x="4645971" y="2160748"/>
                  <a:pt x="4683802" y="2204399"/>
                </a:cubicBezTo>
                <a:cubicBezTo>
                  <a:pt x="4721633" y="2248050"/>
                  <a:pt x="4740549" y="2290247"/>
                  <a:pt x="4740549" y="2330988"/>
                </a:cubicBezTo>
                <a:cubicBezTo>
                  <a:pt x="4740549" y="2389190"/>
                  <a:pt x="4714358" y="2440117"/>
                  <a:pt x="4661976" y="2483768"/>
                </a:cubicBezTo>
                <a:cubicBezTo>
                  <a:pt x="4609595" y="2527420"/>
                  <a:pt x="4583404" y="2581257"/>
                  <a:pt x="4583404" y="2645279"/>
                </a:cubicBezTo>
                <a:cubicBezTo>
                  <a:pt x="4583404" y="2703481"/>
                  <a:pt x="4593589" y="2736947"/>
                  <a:pt x="4613960" y="2745677"/>
                </a:cubicBezTo>
                <a:cubicBezTo>
                  <a:pt x="4634330" y="2754407"/>
                  <a:pt x="4653246" y="2764593"/>
                  <a:pt x="4670707" y="2776233"/>
                </a:cubicBezTo>
                <a:cubicBezTo>
                  <a:pt x="4688167" y="2787874"/>
                  <a:pt x="4720178" y="2808244"/>
                  <a:pt x="4766740" y="2837345"/>
                </a:cubicBezTo>
                <a:cubicBezTo>
                  <a:pt x="4813301" y="2866446"/>
                  <a:pt x="4836582" y="2886817"/>
                  <a:pt x="4836582" y="2898457"/>
                </a:cubicBezTo>
                <a:cubicBezTo>
                  <a:pt x="4836582" y="2968300"/>
                  <a:pt x="4813301" y="3011951"/>
                  <a:pt x="4766740" y="3029412"/>
                </a:cubicBezTo>
                <a:cubicBezTo>
                  <a:pt x="4720178" y="3046872"/>
                  <a:pt x="4670707" y="3062878"/>
                  <a:pt x="4618325" y="3077428"/>
                </a:cubicBezTo>
                <a:cubicBezTo>
                  <a:pt x="4565943" y="3091979"/>
                  <a:pt x="4516472" y="3118170"/>
                  <a:pt x="4469910" y="3156001"/>
                </a:cubicBezTo>
                <a:cubicBezTo>
                  <a:pt x="4423348" y="3193832"/>
                  <a:pt x="4400068" y="3268040"/>
                  <a:pt x="4400068" y="3378623"/>
                </a:cubicBezTo>
                <a:cubicBezTo>
                  <a:pt x="4400068" y="3425185"/>
                  <a:pt x="4423348" y="3484842"/>
                  <a:pt x="4469910" y="3557594"/>
                </a:cubicBezTo>
                <a:cubicBezTo>
                  <a:pt x="4516472" y="3630347"/>
                  <a:pt x="4539752" y="3716195"/>
                  <a:pt x="4539752" y="3815138"/>
                </a:cubicBezTo>
                <a:cubicBezTo>
                  <a:pt x="4499011" y="3815138"/>
                  <a:pt x="4461180" y="3813683"/>
                  <a:pt x="4426259" y="3810773"/>
                </a:cubicBezTo>
                <a:cubicBezTo>
                  <a:pt x="4391337" y="3807863"/>
                  <a:pt x="4356416" y="3806408"/>
                  <a:pt x="4321495" y="3806408"/>
                </a:cubicBezTo>
                <a:cubicBezTo>
                  <a:pt x="4240012" y="3806408"/>
                  <a:pt x="4184720" y="3816593"/>
                  <a:pt x="4155619" y="3836964"/>
                </a:cubicBezTo>
                <a:cubicBezTo>
                  <a:pt x="4126518" y="3857334"/>
                  <a:pt x="4107603" y="3882070"/>
                  <a:pt x="4098872" y="3911171"/>
                </a:cubicBezTo>
                <a:cubicBezTo>
                  <a:pt x="4090142" y="3940272"/>
                  <a:pt x="4084322" y="3973738"/>
                  <a:pt x="4081412" y="4011570"/>
                </a:cubicBezTo>
                <a:cubicBezTo>
                  <a:pt x="4078502" y="4049401"/>
                  <a:pt x="4065406" y="4088687"/>
                  <a:pt x="4042126" y="4129429"/>
                </a:cubicBezTo>
                <a:cubicBezTo>
                  <a:pt x="4013025" y="4175990"/>
                  <a:pt x="3976648" y="4203636"/>
                  <a:pt x="3932997" y="4212366"/>
                </a:cubicBezTo>
                <a:cubicBezTo>
                  <a:pt x="3889345" y="4221097"/>
                  <a:pt x="3844239" y="4228372"/>
                  <a:pt x="3797677" y="4234192"/>
                </a:cubicBezTo>
                <a:cubicBezTo>
                  <a:pt x="3751116" y="4240012"/>
                  <a:pt x="3703099" y="4253108"/>
                  <a:pt x="3653628" y="4273478"/>
                </a:cubicBezTo>
                <a:cubicBezTo>
                  <a:pt x="3604156" y="4293849"/>
                  <a:pt x="3561959" y="4333135"/>
                  <a:pt x="3527038" y="4391337"/>
                </a:cubicBezTo>
                <a:cubicBezTo>
                  <a:pt x="3480477" y="4420438"/>
                  <a:pt x="3425185" y="4434989"/>
                  <a:pt x="3361163" y="4434989"/>
                </a:cubicBezTo>
                <a:cubicBezTo>
                  <a:pt x="3297141" y="4434989"/>
                  <a:pt x="3265129" y="4449539"/>
                  <a:pt x="3265129" y="4478640"/>
                </a:cubicBezTo>
                <a:lnTo>
                  <a:pt x="3265129" y="4487371"/>
                </a:lnTo>
                <a:cubicBezTo>
                  <a:pt x="3265129" y="4493191"/>
                  <a:pt x="3253489" y="4496101"/>
                  <a:pt x="3230208" y="4496101"/>
                </a:cubicBezTo>
                <a:cubicBezTo>
                  <a:pt x="3206928" y="4496101"/>
                  <a:pt x="3179282" y="4499011"/>
                  <a:pt x="3147271" y="4504831"/>
                </a:cubicBezTo>
                <a:cubicBezTo>
                  <a:pt x="3115259" y="4510651"/>
                  <a:pt x="3087614" y="4516472"/>
                  <a:pt x="3064333" y="4522292"/>
                </a:cubicBezTo>
                <a:cubicBezTo>
                  <a:pt x="3041052" y="4528112"/>
                  <a:pt x="3029412" y="4539752"/>
                  <a:pt x="3029412" y="4557213"/>
                </a:cubicBezTo>
                <a:cubicBezTo>
                  <a:pt x="2971210" y="4551393"/>
                  <a:pt x="2914463" y="4545573"/>
                  <a:pt x="2859171" y="4539752"/>
                </a:cubicBezTo>
                <a:cubicBezTo>
                  <a:pt x="2803879" y="4533932"/>
                  <a:pt x="2747132" y="4528112"/>
                  <a:pt x="2688930" y="4522292"/>
                </a:cubicBezTo>
                <a:cubicBezTo>
                  <a:pt x="2659829" y="4568853"/>
                  <a:pt x="2629273" y="4612505"/>
                  <a:pt x="2597262" y="4653246"/>
                </a:cubicBezTo>
                <a:cubicBezTo>
                  <a:pt x="2565251" y="4693988"/>
                  <a:pt x="2517234" y="4714358"/>
                  <a:pt x="2453212" y="4714358"/>
                </a:cubicBezTo>
                <a:cubicBezTo>
                  <a:pt x="2354269" y="4714358"/>
                  <a:pt x="2265511" y="4689622"/>
                  <a:pt x="2186938" y="4640151"/>
                </a:cubicBezTo>
                <a:cubicBezTo>
                  <a:pt x="2108366" y="4590679"/>
                  <a:pt x="2022518" y="4565943"/>
                  <a:pt x="1929395" y="4565943"/>
                </a:cubicBezTo>
                <a:cubicBezTo>
                  <a:pt x="1871193" y="4565943"/>
                  <a:pt x="1814446" y="4573219"/>
                  <a:pt x="1759154" y="4587769"/>
                </a:cubicBezTo>
                <a:cubicBezTo>
                  <a:pt x="1703862" y="4602319"/>
                  <a:pt x="1647115" y="4615415"/>
                  <a:pt x="1588913" y="4627055"/>
                </a:cubicBezTo>
                <a:cubicBezTo>
                  <a:pt x="1565633" y="4586314"/>
                  <a:pt x="1548172" y="4564488"/>
                  <a:pt x="1536532" y="4561578"/>
                </a:cubicBezTo>
                <a:cubicBezTo>
                  <a:pt x="1524891" y="4558668"/>
                  <a:pt x="1516161" y="4533932"/>
                  <a:pt x="1510341" y="4487371"/>
                </a:cubicBezTo>
                <a:cubicBezTo>
                  <a:pt x="1504520" y="4487371"/>
                  <a:pt x="1498700" y="4490281"/>
                  <a:pt x="1492880" y="4496101"/>
                </a:cubicBezTo>
                <a:cubicBezTo>
                  <a:pt x="1481240" y="4496101"/>
                  <a:pt x="1475419" y="4481550"/>
                  <a:pt x="1475419" y="4452449"/>
                </a:cubicBezTo>
                <a:cubicBezTo>
                  <a:pt x="1475419" y="4434989"/>
                  <a:pt x="1476874" y="4418983"/>
                  <a:pt x="1479785" y="4404433"/>
                </a:cubicBezTo>
                <a:cubicBezTo>
                  <a:pt x="1482695" y="4389882"/>
                  <a:pt x="1484150" y="4376787"/>
                  <a:pt x="1484150" y="4365147"/>
                </a:cubicBezTo>
                <a:cubicBezTo>
                  <a:pt x="1484150" y="4330225"/>
                  <a:pt x="1476874" y="4318585"/>
                  <a:pt x="1462324" y="4330225"/>
                </a:cubicBezTo>
                <a:cubicBezTo>
                  <a:pt x="1447774" y="4341866"/>
                  <a:pt x="1440498" y="4330225"/>
                  <a:pt x="1440498" y="4295304"/>
                </a:cubicBezTo>
                <a:cubicBezTo>
                  <a:pt x="1440498" y="4283664"/>
                  <a:pt x="1443408" y="4276389"/>
                  <a:pt x="1449229" y="4273478"/>
                </a:cubicBezTo>
                <a:lnTo>
                  <a:pt x="1453639" y="4266868"/>
                </a:lnTo>
                <a:lnTo>
                  <a:pt x="1430668" y="4254929"/>
                </a:lnTo>
                <a:cubicBezTo>
                  <a:pt x="1418306" y="4245466"/>
                  <a:pt x="1402667" y="4231282"/>
                  <a:pt x="1383751" y="4212366"/>
                </a:cubicBezTo>
                <a:cubicBezTo>
                  <a:pt x="1345920" y="4174535"/>
                  <a:pt x="1303724" y="4155619"/>
                  <a:pt x="1257162" y="4155619"/>
                </a:cubicBezTo>
                <a:cubicBezTo>
                  <a:pt x="1198960" y="4155619"/>
                  <a:pt x="1145123" y="4177445"/>
                  <a:pt x="1095652" y="4221097"/>
                </a:cubicBezTo>
                <a:cubicBezTo>
                  <a:pt x="1046180" y="4264748"/>
                  <a:pt x="986523" y="4286574"/>
                  <a:pt x="916681" y="4286574"/>
                </a:cubicBezTo>
                <a:cubicBezTo>
                  <a:pt x="893400" y="4234192"/>
                  <a:pt x="881760" y="4167260"/>
                  <a:pt x="881760" y="4085777"/>
                </a:cubicBezTo>
                <a:cubicBezTo>
                  <a:pt x="893400" y="4074137"/>
                  <a:pt x="907951" y="4059586"/>
                  <a:pt x="925411" y="4042126"/>
                </a:cubicBezTo>
                <a:lnTo>
                  <a:pt x="949207" y="3986616"/>
                </a:lnTo>
                <a:lnTo>
                  <a:pt x="937418" y="3971195"/>
                </a:lnTo>
                <a:cubicBezTo>
                  <a:pt x="930865" y="3958833"/>
                  <a:pt x="922501" y="3940272"/>
                  <a:pt x="912316" y="3915536"/>
                </a:cubicBezTo>
                <a:cubicBezTo>
                  <a:pt x="891945" y="3866065"/>
                  <a:pt x="858479" y="3841329"/>
                  <a:pt x="811917" y="3841329"/>
                </a:cubicBezTo>
                <a:cubicBezTo>
                  <a:pt x="794457" y="3841329"/>
                  <a:pt x="785726" y="3855879"/>
                  <a:pt x="785726" y="3884980"/>
                </a:cubicBezTo>
                <a:cubicBezTo>
                  <a:pt x="657682" y="3867520"/>
                  <a:pt x="593660" y="3826778"/>
                  <a:pt x="593660" y="3762756"/>
                </a:cubicBezTo>
                <a:cubicBezTo>
                  <a:pt x="593660" y="3745296"/>
                  <a:pt x="605300" y="3724925"/>
                  <a:pt x="628581" y="3701644"/>
                </a:cubicBezTo>
                <a:cubicBezTo>
                  <a:pt x="651862" y="3678363"/>
                  <a:pt x="676598" y="3653628"/>
                  <a:pt x="702789" y="3627437"/>
                </a:cubicBezTo>
                <a:cubicBezTo>
                  <a:pt x="728980" y="3601246"/>
                  <a:pt x="753715" y="3575055"/>
                  <a:pt x="776996" y="3548864"/>
                </a:cubicBezTo>
                <a:cubicBezTo>
                  <a:pt x="800277" y="3522673"/>
                  <a:pt x="811917" y="3497937"/>
                  <a:pt x="811917" y="3474657"/>
                </a:cubicBezTo>
                <a:cubicBezTo>
                  <a:pt x="811917" y="3375713"/>
                  <a:pt x="794457" y="3305871"/>
                  <a:pt x="759535" y="3265130"/>
                </a:cubicBezTo>
                <a:cubicBezTo>
                  <a:pt x="724614" y="3224388"/>
                  <a:pt x="685328" y="3192377"/>
                  <a:pt x="641677" y="3169096"/>
                </a:cubicBezTo>
                <a:cubicBezTo>
                  <a:pt x="598025" y="3145816"/>
                  <a:pt x="554374" y="3121080"/>
                  <a:pt x="510722" y="3094889"/>
                </a:cubicBezTo>
                <a:cubicBezTo>
                  <a:pt x="467071" y="3068698"/>
                  <a:pt x="433605" y="3020681"/>
                  <a:pt x="410324" y="2950839"/>
                </a:cubicBezTo>
                <a:cubicBezTo>
                  <a:pt x="363762" y="2945019"/>
                  <a:pt x="315746" y="2942109"/>
                  <a:pt x="266274" y="2942109"/>
                </a:cubicBezTo>
                <a:cubicBezTo>
                  <a:pt x="216802" y="2942109"/>
                  <a:pt x="173151" y="2936289"/>
                  <a:pt x="135320" y="2924648"/>
                </a:cubicBezTo>
                <a:cubicBezTo>
                  <a:pt x="97488" y="2913008"/>
                  <a:pt x="65477" y="2894092"/>
                  <a:pt x="39286" y="2867901"/>
                </a:cubicBezTo>
                <a:cubicBezTo>
                  <a:pt x="13096" y="2841710"/>
                  <a:pt x="0" y="2802424"/>
                  <a:pt x="0" y="2750042"/>
                </a:cubicBezTo>
                <a:cubicBezTo>
                  <a:pt x="0" y="2709301"/>
                  <a:pt x="5820" y="2681655"/>
                  <a:pt x="17461" y="2667105"/>
                </a:cubicBezTo>
                <a:cubicBezTo>
                  <a:pt x="29101" y="2652554"/>
                  <a:pt x="43652" y="2642369"/>
                  <a:pt x="61112" y="2636548"/>
                </a:cubicBezTo>
                <a:cubicBezTo>
                  <a:pt x="78573" y="2630728"/>
                  <a:pt x="94578" y="2626363"/>
                  <a:pt x="109129" y="2623453"/>
                </a:cubicBezTo>
                <a:cubicBezTo>
                  <a:pt x="123679" y="2620543"/>
                  <a:pt x="136775" y="2604537"/>
                  <a:pt x="148415" y="2575436"/>
                </a:cubicBezTo>
                <a:cubicBezTo>
                  <a:pt x="189156" y="2587077"/>
                  <a:pt x="244448" y="2598717"/>
                  <a:pt x="314291" y="2610358"/>
                </a:cubicBezTo>
                <a:cubicBezTo>
                  <a:pt x="337571" y="2604537"/>
                  <a:pt x="366672" y="2588532"/>
                  <a:pt x="401593" y="2562341"/>
                </a:cubicBezTo>
                <a:cubicBezTo>
                  <a:pt x="436515" y="2536150"/>
                  <a:pt x="471436" y="2504139"/>
                  <a:pt x="506357" y="2466308"/>
                </a:cubicBezTo>
                <a:cubicBezTo>
                  <a:pt x="541278" y="2428477"/>
                  <a:pt x="570379" y="2389190"/>
                  <a:pt x="593660" y="2348449"/>
                </a:cubicBezTo>
                <a:cubicBezTo>
                  <a:pt x="616941" y="2307707"/>
                  <a:pt x="628581" y="2269876"/>
                  <a:pt x="628581" y="2234955"/>
                </a:cubicBezTo>
                <a:cubicBezTo>
                  <a:pt x="628581" y="2205854"/>
                  <a:pt x="614031" y="2175298"/>
                  <a:pt x="584930" y="2143287"/>
                </a:cubicBezTo>
                <a:cubicBezTo>
                  <a:pt x="555829" y="2111276"/>
                  <a:pt x="523818" y="2077810"/>
                  <a:pt x="488896" y="2042889"/>
                </a:cubicBezTo>
                <a:cubicBezTo>
                  <a:pt x="453975" y="2007967"/>
                  <a:pt x="421964" y="1968681"/>
                  <a:pt x="392863" y="1925030"/>
                </a:cubicBezTo>
                <a:cubicBezTo>
                  <a:pt x="363762" y="1881378"/>
                  <a:pt x="349212" y="1833362"/>
                  <a:pt x="349212" y="1780980"/>
                </a:cubicBezTo>
                <a:cubicBezTo>
                  <a:pt x="349212" y="1740239"/>
                  <a:pt x="357942" y="1706772"/>
                  <a:pt x="375403" y="1680582"/>
                </a:cubicBezTo>
                <a:cubicBezTo>
                  <a:pt x="392863" y="1654391"/>
                  <a:pt x="410324" y="1628200"/>
                  <a:pt x="427784" y="1602009"/>
                </a:cubicBezTo>
                <a:cubicBezTo>
                  <a:pt x="445245" y="1575818"/>
                  <a:pt x="462706" y="1551082"/>
                  <a:pt x="480166" y="1527801"/>
                </a:cubicBezTo>
                <a:cubicBezTo>
                  <a:pt x="497627" y="1504521"/>
                  <a:pt x="506357" y="1478330"/>
                  <a:pt x="506357" y="1449229"/>
                </a:cubicBezTo>
                <a:cubicBezTo>
                  <a:pt x="506357" y="1396847"/>
                  <a:pt x="494717" y="1353196"/>
                  <a:pt x="471436" y="1318274"/>
                </a:cubicBezTo>
                <a:cubicBezTo>
                  <a:pt x="448155" y="1283353"/>
                  <a:pt x="436515" y="1245522"/>
                  <a:pt x="436515" y="1204780"/>
                </a:cubicBezTo>
                <a:cubicBezTo>
                  <a:pt x="442335" y="1123298"/>
                  <a:pt x="461250" y="1072371"/>
                  <a:pt x="493262" y="1052000"/>
                </a:cubicBezTo>
                <a:cubicBezTo>
                  <a:pt x="525273" y="1031629"/>
                  <a:pt x="576199" y="1015624"/>
                  <a:pt x="646042" y="1003984"/>
                </a:cubicBezTo>
                <a:lnTo>
                  <a:pt x="715884" y="1073826"/>
                </a:lnTo>
                <a:cubicBezTo>
                  <a:pt x="727524" y="1073826"/>
                  <a:pt x="747895" y="1072371"/>
                  <a:pt x="776996" y="1069461"/>
                </a:cubicBezTo>
                <a:cubicBezTo>
                  <a:pt x="806097" y="1066551"/>
                  <a:pt x="835198" y="1062186"/>
                  <a:pt x="864299" y="1056365"/>
                </a:cubicBezTo>
                <a:lnTo>
                  <a:pt x="986523" y="1038905"/>
                </a:lnTo>
                <a:cubicBezTo>
                  <a:pt x="986523" y="1033085"/>
                  <a:pt x="985068" y="1028719"/>
                  <a:pt x="982158" y="1025809"/>
                </a:cubicBezTo>
                <a:cubicBezTo>
                  <a:pt x="979248" y="1022899"/>
                  <a:pt x="977793" y="1018534"/>
                  <a:pt x="977793" y="1012714"/>
                </a:cubicBezTo>
                <a:cubicBezTo>
                  <a:pt x="977793" y="1012714"/>
                  <a:pt x="993798" y="1008349"/>
                  <a:pt x="1025809" y="999619"/>
                </a:cubicBezTo>
                <a:cubicBezTo>
                  <a:pt x="1057820" y="990888"/>
                  <a:pt x="1092742" y="973428"/>
                  <a:pt x="1130573" y="947237"/>
                </a:cubicBezTo>
                <a:cubicBezTo>
                  <a:pt x="1168404" y="921046"/>
                  <a:pt x="1203325" y="884670"/>
                  <a:pt x="1235336" y="838108"/>
                </a:cubicBezTo>
                <a:cubicBezTo>
                  <a:pt x="1267347" y="791547"/>
                  <a:pt x="1283353" y="733345"/>
                  <a:pt x="1283353" y="663502"/>
                </a:cubicBezTo>
                <a:cubicBezTo>
                  <a:pt x="1248432" y="634401"/>
                  <a:pt x="1230971" y="593660"/>
                  <a:pt x="1230971" y="541278"/>
                </a:cubicBezTo>
                <a:cubicBezTo>
                  <a:pt x="1230971" y="512177"/>
                  <a:pt x="1232426" y="480166"/>
                  <a:pt x="1235336" y="445245"/>
                </a:cubicBezTo>
                <a:cubicBezTo>
                  <a:pt x="1238247" y="410324"/>
                  <a:pt x="1257162" y="392863"/>
                  <a:pt x="1292083" y="392863"/>
                </a:cubicBezTo>
                <a:cubicBezTo>
                  <a:pt x="1350285" y="392863"/>
                  <a:pt x="1393937" y="398683"/>
                  <a:pt x="1423038" y="410324"/>
                </a:cubicBezTo>
                <a:cubicBezTo>
                  <a:pt x="1452139" y="421964"/>
                  <a:pt x="1476874" y="433604"/>
                  <a:pt x="1497245" y="445245"/>
                </a:cubicBezTo>
                <a:cubicBezTo>
                  <a:pt x="1517616" y="456885"/>
                  <a:pt x="1539442" y="468526"/>
                  <a:pt x="1562722" y="480166"/>
                </a:cubicBezTo>
                <a:cubicBezTo>
                  <a:pt x="1586003" y="491806"/>
                  <a:pt x="1620924" y="497627"/>
                  <a:pt x="1667486" y="497627"/>
                </a:cubicBezTo>
                <a:cubicBezTo>
                  <a:pt x="1714048" y="497627"/>
                  <a:pt x="1747514" y="471436"/>
                  <a:pt x="1767884" y="419054"/>
                </a:cubicBezTo>
                <a:cubicBezTo>
                  <a:pt x="1788255" y="366672"/>
                  <a:pt x="1808626" y="309925"/>
                  <a:pt x="1828996" y="248813"/>
                </a:cubicBezTo>
                <a:cubicBezTo>
                  <a:pt x="1849367" y="187701"/>
                  <a:pt x="1877013" y="130954"/>
                  <a:pt x="1911934" y="78573"/>
                </a:cubicBezTo>
                <a:cubicBezTo>
                  <a:pt x="1946855" y="26191"/>
                  <a:pt x="2005057" y="0"/>
                  <a:pt x="208654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67605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1966745" y="492988"/>
            <a:ext cx="5210512" cy="5586918"/>
          </a:xfrm>
          <a:custGeom>
            <a:avLst/>
            <a:gdLst>
              <a:gd name="connsiteX0" fmla="*/ 597180 w 4512289"/>
              <a:gd name="connsiteY0" fmla="*/ 4735022 h 4838256"/>
              <a:gd name="connsiteX1" fmla="*/ 589966 w 4512289"/>
              <a:gd name="connsiteY1" fmla="*/ 4761435 h 4838256"/>
              <a:gd name="connsiteX2" fmla="*/ 599566 w 4512289"/>
              <a:gd name="connsiteY2" fmla="*/ 4778247 h 4838256"/>
              <a:gd name="connsiteX3" fmla="*/ 609167 w 4512289"/>
              <a:gd name="connsiteY3" fmla="*/ 4795062 h 4838256"/>
              <a:gd name="connsiteX4" fmla="*/ 601953 w 4512289"/>
              <a:gd name="connsiteY4" fmla="*/ 4821475 h 4838256"/>
              <a:gd name="connsiteX5" fmla="*/ 517897 w 4512289"/>
              <a:gd name="connsiteY5" fmla="*/ 4838256 h 4838256"/>
              <a:gd name="connsiteX6" fmla="*/ 505910 w 4512289"/>
              <a:gd name="connsiteY6" fmla="*/ 4778216 h 4838256"/>
              <a:gd name="connsiteX7" fmla="*/ 551544 w 4512289"/>
              <a:gd name="connsiteY7" fmla="*/ 4756620 h 4838256"/>
              <a:gd name="connsiteX8" fmla="*/ 597180 w 4512289"/>
              <a:gd name="connsiteY8" fmla="*/ 4735022 h 4838256"/>
              <a:gd name="connsiteX9" fmla="*/ 4360895 w 4512289"/>
              <a:gd name="connsiteY9" fmla="*/ 2759945 h 4838256"/>
              <a:gd name="connsiteX10" fmla="*/ 4392114 w 4512289"/>
              <a:gd name="connsiteY10" fmla="*/ 2759956 h 4838256"/>
              <a:gd name="connsiteX11" fmla="*/ 4413720 w 4512289"/>
              <a:gd name="connsiteY11" fmla="*/ 2774372 h 4838256"/>
              <a:gd name="connsiteX12" fmla="*/ 4365689 w 4512289"/>
              <a:gd name="connsiteY12" fmla="*/ 2783961 h 4838256"/>
              <a:gd name="connsiteX13" fmla="*/ 303155 w 4512289"/>
              <a:gd name="connsiteY13" fmla="*/ 823002 h 4838256"/>
              <a:gd name="connsiteX14" fmla="*/ 307949 w 4512289"/>
              <a:gd name="connsiteY14" fmla="*/ 847018 h 4838256"/>
              <a:gd name="connsiteX15" fmla="*/ 329556 w 4512289"/>
              <a:gd name="connsiteY15" fmla="*/ 861433 h 4838256"/>
              <a:gd name="connsiteX16" fmla="*/ 339157 w 4512289"/>
              <a:gd name="connsiteY16" fmla="*/ 878248 h 4838256"/>
              <a:gd name="connsiteX17" fmla="*/ 271925 w 4512289"/>
              <a:gd name="connsiteY17" fmla="*/ 854210 h 4838256"/>
              <a:gd name="connsiteX18" fmla="*/ 267130 w 4512289"/>
              <a:gd name="connsiteY18" fmla="*/ 830194 h 4838256"/>
              <a:gd name="connsiteX19" fmla="*/ 2272546 w 4512289"/>
              <a:gd name="connsiteY19" fmla="*/ 180099 h 4838256"/>
              <a:gd name="connsiteX20" fmla="*/ 2277340 w 4512289"/>
              <a:gd name="connsiteY20" fmla="*/ 204114 h 4838256"/>
              <a:gd name="connsiteX21" fmla="*/ 2334960 w 4512289"/>
              <a:gd name="connsiteY21" fmla="*/ 242556 h 4838256"/>
              <a:gd name="connsiteX22" fmla="*/ 2392581 w 4512289"/>
              <a:gd name="connsiteY22" fmla="*/ 280998 h 4838256"/>
              <a:gd name="connsiteX23" fmla="*/ 2397375 w 4512289"/>
              <a:gd name="connsiteY23" fmla="*/ 305014 h 4838256"/>
              <a:gd name="connsiteX24" fmla="*/ 2529451 w 4512289"/>
              <a:gd name="connsiteY24" fmla="*/ 309863 h 4838256"/>
              <a:gd name="connsiteX25" fmla="*/ 2673536 w 4512289"/>
              <a:gd name="connsiteY25" fmla="*/ 312314 h 4838256"/>
              <a:gd name="connsiteX26" fmla="*/ 2779145 w 4512289"/>
              <a:gd name="connsiteY26" fmla="*/ 466043 h 4838256"/>
              <a:gd name="connsiteX27" fmla="*/ 2985657 w 4512289"/>
              <a:gd name="connsiteY27" fmla="*/ 499733 h 4838256"/>
              <a:gd name="connsiteX28" fmla="*/ 2980862 w 4512289"/>
              <a:gd name="connsiteY28" fmla="*/ 475718 h 4838256"/>
              <a:gd name="connsiteX29" fmla="*/ 3062521 w 4512289"/>
              <a:gd name="connsiteY29" fmla="*/ 446930 h 4838256"/>
              <a:gd name="connsiteX30" fmla="*/ 3084139 w 4512289"/>
              <a:gd name="connsiteY30" fmla="*/ 430126 h 4838256"/>
              <a:gd name="connsiteX31" fmla="*/ 3180182 w 4512289"/>
              <a:gd name="connsiteY31" fmla="*/ 473385 h 4838256"/>
              <a:gd name="connsiteX32" fmla="*/ 3247391 w 4512289"/>
              <a:gd name="connsiteY32" fmla="*/ 559859 h 4838256"/>
              <a:gd name="connsiteX33" fmla="*/ 3271407 w 4512289"/>
              <a:gd name="connsiteY33" fmla="*/ 555064 h 4838256"/>
              <a:gd name="connsiteX34" fmla="*/ 3278599 w 4512289"/>
              <a:gd name="connsiteY34" fmla="*/ 591089 h 4838256"/>
              <a:gd name="connsiteX35" fmla="*/ 3355420 w 4512289"/>
              <a:gd name="connsiteY35" fmla="*/ 663159 h 4838256"/>
              <a:gd name="connsiteX36" fmla="*/ 3393842 w 4512289"/>
              <a:gd name="connsiteY36" fmla="*/ 667973 h 4838256"/>
              <a:gd name="connsiteX37" fmla="*/ 3432262 w 4512289"/>
              <a:gd name="connsiteY37" fmla="*/ 672791 h 4838256"/>
              <a:gd name="connsiteX38" fmla="*/ 3463472 w 4512289"/>
              <a:gd name="connsiteY38" fmla="*/ 704018 h 4838256"/>
              <a:gd name="connsiteX39" fmla="*/ 3487487 w 4512289"/>
              <a:gd name="connsiteY39" fmla="*/ 699223 h 4838256"/>
              <a:gd name="connsiteX40" fmla="*/ 3509083 w 4512289"/>
              <a:gd name="connsiteY40" fmla="*/ 744860 h 4838256"/>
              <a:gd name="connsiteX41" fmla="*/ 3530681 w 4512289"/>
              <a:gd name="connsiteY41" fmla="*/ 790494 h 4838256"/>
              <a:gd name="connsiteX42" fmla="*/ 3547483 w 4512289"/>
              <a:gd name="connsiteY42" fmla="*/ 812112 h 4838256"/>
              <a:gd name="connsiteX43" fmla="*/ 3619532 w 4512289"/>
              <a:gd name="connsiteY43" fmla="*/ 797728 h 4838256"/>
              <a:gd name="connsiteX44" fmla="*/ 3624327 w 4512289"/>
              <a:gd name="connsiteY44" fmla="*/ 821744 h 4838256"/>
              <a:gd name="connsiteX45" fmla="*/ 3662746 w 4512289"/>
              <a:gd name="connsiteY45" fmla="*/ 826562 h 4838256"/>
              <a:gd name="connsiteX46" fmla="*/ 3744393 w 4512289"/>
              <a:gd name="connsiteY46" fmla="*/ 828990 h 4838256"/>
              <a:gd name="connsiteX47" fmla="*/ 3799608 w 4512289"/>
              <a:gd name="connsiteY47" fmla="*/ 886642 h 4838256"/>
              <a:gd name="connsiteX48" fmla="*/ 3823623 w 4512289"/>
              <a:gd name="connsiteY48" fmla="*/ 881847 h 4838256"/>
              <a:gd name="connsiteX49" fmla="*/ 3825998 w 4512289"/>
              <a:gd name="connsiteY49" fmla="*/ 956294 h 4838256"/>
              <a:gd name="connsiteX50" fmla="*/ 3828375 w 4512289"/>
              <a:gd name="connsiteY50" fmla="*/ 1030738 h 4838256"/>
              <a:gd name="connsiteX51" fmla="*/ 3804360 w 4512289"/>
              <a:gd name="connsiteY51" fmla="*/ 1035533 h 4838256"/>
              <a:gd name="connsiteX52" fmla="*/ 3809154 w 4512289"/>
              <a:gd name="connsiteY52" fmla="*/ 1059548 h 4838256"/>
              <a:gd name="connsiteX53" fmla="*/ 3833170 w 4512289"/>
              <a:gd name="connsiteY53" fmla="*/ 1054754 h 4838256"/>
              <a:gd name="connsiteX54" fmla="*/ 3859540 w 4512289"/>
              <a:gd name="connsiteY54" fmla="*/ 1186841 h 4838256"/>
              <a:gd name="connsiteX55" fmla="*/ 3883556 w 4512289"/>
              <a:gd name="connsiteY55" fmla="*/ 1182047 h 4838256"/>
              <a:gd name="connsiteX56" fmla="*/ 3897951 w 4512289"/>
              <a:gd name="connsiteY56" fmla="*/ 1222877 h 4838256"/>
              <a:gd name="connsiteX57" fmla="*/ 3912343 w 4512289"/>
              <a:gd name="connsiteY57" fmla="*/ 1263706 h 4838256"/>
              <a:gd name="connsiteX58" fmla="*/ 3936361 w 4512289"/>
              <a:gd name="connsiteY58" fmla="*/ 1258910 h 4838256"/>
              <a:gd name="connsiteX59" fmla="*/ 3975968 w 4512289"/>
              <a:gd name="connsiteY59" fmla="*/ 1300949 h 4838256"/>
              <a:gd name="connsiteX60" fmla="*/ 4078015 w 4512289"/>
              <a:gd name="connsiteY60" fmla="*/ 1343010 h 4838256"/>
              <a:gd name="connsiteX61" fmla="*/ 4073221 w 4512289"/>
              <a:gd name="connsiteY61" fmla="*/ 1318994 h 4838256"/>
              <a:gd name="connsiteX62" fmla="*/ 4097236 w 4512289"/>
              <a:gd name="connsiteY62" fmla="*/ 1314199 h 4838256"/>
              <a:gd name="connsiteX63" fmla="*/ 4102031 w 4512289"/>
              <a:gd name="connsiteY63" fmla="*/ 1338215 h 4838256"/>
              <a:gd name="connsiteX64" fmla="*/ 4163270 w 4512289"/>
              <a:gd name="connsiteY64" fmla="*/ 1332233 h 4838256"/>
              <a:gd name="connsiteX65" fmla="*/ 4224509 w 4512289"/>
              <a:gd name="connsiteY65" fmla="*/ 1326251 h 4838256"/>
              <a:gd name="connsiteX66" fmla="*/ 4248482 w 4512289"/>
              <a:gd name="connsiteY66" fmla="*/ 1446329 h 4838256"/>
              <a:gd name="connsiteX67" fmla="*/ 4199218 w 4512289"/>
              <a:gd name="connsiteY67" fmla="*/ 1543571 h 4838256"/>
              <a:gd name="connsiteX68" fmla="*/ 4178767 w 4512289"/>
              <a:gd name="connsiteY68" fmla="*/ 1660032 h 4838256"/>
              <a:gd name="connsiteX69" fmla="*/ 4202760 w 4512289"/>
              <a:gd name="connsiteY69" fmla="*/ 1717676 h 4838256"/>
              <a:gd name="connsiteX70" fmla="*/ 4221961 w 4512289"/>
              <a:gd name="connsiteY70" fmla="*/ 1751300 h 4838256"/>
              <a:gd name="connsiteX71" fmla="*/ 4245976 w 4512289"/>
              <a:gd name="connsiteY71" fmla="*/ 1746506 h 4838256"/>
              <a:gd name="connsiteX72" fmla="*/ 4253168 w 4512289"/>
              <a:gd name="connsiteY72" fmla="*/ 1782531 h 4838256"/>
              <a:gd name="connsiteX73" fmla="*/ 4293988 w 4512289"/>
              <a:gd name="connsiteY73" fmla="*/ 1799354 h 4838256"/>
              <a:gd name="connsiteX74" fmla="*/ 4322755 w 4512289"/>
              <a:gd name="connsiteY74" fmla="*/ 1943451 h 4838256"/>
              <a:gd name="connsiteX75" fmla="*/ 4346771 w 4512289"/>
              <a:gd name="connsiteY75" fmla="*/ 1938656 h 4838256"/>
              <a:gd name="connsiteX76" fmla="*/ 4368366 w 4512289"/>
              <a:gd name="connsiteY76" fmla="*/ 1984291 h 4838256"/>
              <a:gd name="connsiteX77" fmla="*/ 4367125 w 4512289"/>
              <a:gd name="connsiteY77" fmla="*/ 2103161 h 4838256"/>
              <a:gd name="connsiteX78" fmla="*/ 4368281 w 4512289"/>
              <a:gd name="connsiteY78" fmla="*/ 2234039 h 4838256"/>
              <a:gd name="connsiteX79" fmla="*/ 4380290 w 4512289"/>
              <a:gd name="connsiteY79" fmla="*/ 2231641 h 4838256"/>
              <a:gd name="connsiteX80" fmla="*/ 4430696 w 4512289"/>
              <a:gd name="connsiteY80" fmla="*/ 2296496 h 4838256"/>
              <a:gd name="connsiteX81" fmla="*/ 4488316 w 4512289"/>
              <a:gd name="connsiteY81" fmla="*/ 2334939 h 4838256"/>
              <a:gd name="connsiteX82" fmla="*/ 4512289 w 4512289"/>
              <a:gd name="connsiteY82" fmla="*/ 2455019 h 4838256"/>
              <a:gd name="connsiteX83" fmla="*/ 4493068 w 4512289"/>
              <a:gd name="connsiteY83" fmla="*/ 2483830 h 4838256"/>
              <a:gd name="connsiteX84" fmla="*/ 4483459 w 4512289"/>
              <a:gd name="connsiteY84" fmla="*/ 2498236 h 4838256"/>
              <a:gd name="connsiteX85" fmla="*/ 4423419 w 4512289"/>
              <a:gd name="connsiteY85" fmla="*/ 2510222 h 4838256"/>
              <a:gd name="connsiteX86" fmla="*/ 4335746 w 4512289"/>
              <a:gd name="connsiteY86" fmla="*/ 2571427 h 4838256"/>
              <a:gd name="connsiteX87" fmla="*/ 4310487 w 4512289"/>
              <a:gd name="connsiteY87" fmla="*/ 2695093 h 4838256"/>
              <a:gd name="connsiteX88" fmla="*/ 4341685 w 4512289"/>
              <a:gd name="connsiteY88" fmla="*/ 2757539 h 4838256"/>
              <a:gd name="connsiteX89" fmla="*/ 4372882 w 4512289"/>
              <a:gd name="connsiteY89" fmla="*/ 2819988 h 4838256"/>
              <a:gd name="connsiteX90" fmla="*/ 4365616 w 4512289"/>
              <a:gd name="connsiteY90" fmla="*/ 3002492 h 4838256"/>
              <a:gd name="connsiteX91" fmla="*/ 4324722 w 4512289"/>
              <a:gd name="connsiteY91" fmla="*/ 3204198 h 4838256"/>
              <a:gd name="connsiteX92" fmla="*/ 4209393 w 4512289"/>
              <a:gd name="connsiteY92" fmla="*/ 3377062 h 4838256"/>
              <a:gd name="connsiteX93" fmla="*/ 4104917 w 4512289"/>
              <a:gd name="connsiteY93" fmla="*/ 3416649 h 4838256"/>
              <a:gd name="connsiteX94" fmla="*/ 4014848 w 4512289"/>
              <a:gd name="connsiteY94" fmla="*/ 3465847 h 4838256"/>
              <a:gd name="connsiteX95" fmla="*/ 4010031 w 4512289"/>
              <a:gd name="connsiteY95" fmla="*/ 3504269 h 4838256"/>
              <a:gd name="connsiteX96" fmla="*/ 4028022 w 4512289"/>
              <a:gd name="connsiteY96" fmla="*/ 3563111 h 4838256"/>
              <a:gd name="connsiteX97" fmla="*/ 4046013 w 4512289"/>
              <a:gd name="connsiteY97" fmla="*/ 3621950 h 4838256"/>
              <a:gd name="connsiteX98" fmla="*/ 4070029 w 4512289"/>
              <a:gd name="connsiteY98" fmla="*/ 3617155 h 4838256"/>
              <a:gd name="connsiteX99" fmla="*/ 4098796 w 4512289"/>
              <a:gd name="connsiteY99" fmla="*/ 3761252 h 4838256"/>
              <a:gd name="connsiteX100" fmla="*/ 4038745 w 4512289"/>
              <a:gd name="connsiteY100" fmla="*/ 3804457 h 4838256"/>
              <a:gd name="connsiteX101" fmla="*/ 3949885 w 4512289"/>
              <a:gd name="connsiteY101" fmla="*/ 3828441 h 4838256"/>
              <a:gd name="connsiteX102" fmla="*/ 3911463 w 4512289"/>
              <a:gd name="connsiteY102" fmla="*/ 3823624 h 4838256"/>
              <a:gd name="connsiteX103" fmla="*/ 3875438 w 4512289"/>
              <a:gd name="connsiteY103" fmla="*/ 3830816 h 4838256"/>
              <a:gd name="connsiteX104" fmla="*/ 3870644 w 4512289"/>
              <a:gd name="connsiteY104" fmla="*/ 3806801 h 4838256"/>
              <a:gd name="connsiteX105" fmla="*/ 3820215 w 4512289"/>
              <a:gd name="connsiteY105" fmla="*/ 3804380 h 4838256"/>
              <a:gd name="connsiteX106" fmla="*/ 3703710 w 4512289"/>
              <a:gd name="connsiteY106" fmla="*/ 3908802 h 4838256"/>
              <a:gd name="connsiteX107" fmla="*/ 3623231 w 4512289"/>
              <a:gd name="connsiteY107" fmla="*/ 4006034 h 4838256"/>
              <a:gd name="connsiteX108" fmla="*/ 3666381 w 4512289"/>
              <a:gd name="connsiteY108" fmla="*/ 4222175 h 4838256"/>
              <a:gd name="connsiteX109" fmla="*/ 3642363 w 4512289"/>
              <a:gd name="connsiteY109" fmla="*/ 4226970 h 4838256"/>
              <a:gd name="connsiteX110" fmla="*/ 3635128 w 4512289"/>
              <a:gd name="connsiteY110" fmla="*/ 4315820 h 4838256"/>
              <a:gd name="connsiteX111" fmla="*/ 3515050 w 4512289"/>
              <a:gd name="connsiteY111" fmla="*/ 4339793 h 4838256"/>
              <a:gd name="connsiteX112" fmla="*/ 3507859 w 4512289"/>
              <a:gd name="connsiteY112" fmla="*/ 4303771 h 4838256"/>
              <a:gd name="connsiteX113" fmla="*/ 3429827 w 4512289"/>
              <a:gd name="connsiteY113" fmla="*/ 4256916 h 4838256"/>
              <a:gd name="connsiteX114" fmla="*/ 3330180 w 4512289"/>
              <a:gd name="connsiteY114" fmla="*/ 4226864 h 4838256"/>
              <a:gd name="connsiteX115" fmla="*/ 3334975 w 4512289"/>
              <a:gd name="connsiteY115" fmla="*/ 4250880 h 4838256"/>
              <a:gd name="connsiteX116" fmla="*/ 3274934 w 4512289"/>
              <a:gd name="connsiteY116" fmla="*/ 4262866 h 4838256"/>
              <a:gd name="connsiteX117" fmla="*/ 3238866 w 4512289"/>
              <a:gd name="connsiteY117" fmla="*/ 4394931 h 4838256"/>
              <a:gd name="connsiteX118" fmla="*/ 3200402 w 4512289"/>
              <a:gd name="connsiteY118" fmla="*/ 4514989 h 4838256"/>
              <a:gd name="connsiteX119" fmla="*/ 3140364 w 4512289"/>
              <a:gd name="connsiteY119" fmla="*/ 4526975 h 4838256"/>
              <a:gd name="connsiteX120" fmla="*/ 3091143 w 4512289"/>
              <a:gd name="connsiteY120" fmla="*/ 4499344 h 4838256"/>
              <a:gd name="connsiteX121" fmla="*/ 3044322 w 4512289"/>
              <a:gd name="connsiteY121" fmla="*/ 4483719 h 4838256"/>
              <a:gd name="connsiteX122" fmla="*/ 2979510 w 4512289"/>
              <a:gd name="connsiteY122" fmla="*/ 4409252 h 4838256"/>
              <a:gd name="connsiteX123" fmla="*/ 2881047 w 4512289"/>
              <a:gd name="connsiteY123" fmla="*/ 4416421 h 4838256"/>
              <a:gd name="connsiteX124" fmla="*/ 2770578 w 4512289"/>
              <a:gd name="connsiteY124" fmla="*/ 4425990 h 4838256"/>
              <a:gd name="connsiteX125" fmla="*/ 2739328 w 4512289"/>
              <a:gd name="connsiteY125" fmla="*/ 4519633 h 4838256"/>
              <a:gd name="connsiteX126" fmla="*/ 2708078 w 4512289"/>
              <a:gd name="connsiteY126" fmla="*/ 4613278 h 4838256"/>
              <a:gd name="connsiteX127" fmla="*/ 2563981 w 4512289"/>
              <a:gd name="connsiteY127" fmla="*/ 4642045 h 4838256"/>
              <a:gd name="connsiteX128" fmla="*/ 2539977 w 4512289"/>
              <a:gd name="connsiteY128" fmla="*/ 4615621 h 4838256"/>
              <a:gd name="connsiteX129" fmla="*/ 2518370 w 4512289"/>
              <a:gd name="connsiteY129" fmla="*/ 4601206 h 4838256"/>
              <a:gd name="connsiteX130" fmla="*/ 2511178 w 4512289"/>
              <a:gd name="connsiteY130" fmla="*/ 4565181 h 4838256"/>
              <a:gd name="connsiteX131" fmla="*/ 2477562 w 4512289"/>
              <a:gd name="connsiteY131" fmla="*/ 4553163 h 4838256"/>
              <a:gd name="connsiteX132" fmla="*/ 2441548 w 4512289"/>
              <a:gd name="connsiteY132" fmla="*/ 4529136 h 4838256"/>
              <a:gd name="connsiteX133" fmla="*/ 2321467 w 4512289"/>
              <a:gd name="connsiteY133" fmla="*/ 4553109 h 4838256"/>
              <a:gd name="connsiteX134" fmla="*/ 2167742 w 4512289"/>
              <a:gd name="connsiteY134" fmla="*/ 4658721 h 4838256"/>
              <a:gd name="connsiteX135" fmla="*/ 2162947 w 4512289"/>
              <a:gd name="connsiteY135" fmla="*/ 4634702 h 4838256"/>
              <a:gd name="connsiteX136" fmla="*/ 2062088 w 4512289"/>
              <a:gd name="connsiteY136" fmla="*/ 4629865 h 4838256"/>
              <a:gd name="connsiteX137" fmla="*/ 1910822 w 4512289"/>
              <a:gd name="connsiteY137" fmla="*/ 4560173 h 4838256"/>
              <a:gd name="connsiteX138" fmla="*/ 1850782 w 4512289"/>
              <a:gd name="connsiteY138" fmla="*/ 4572160 h 4838256"/>
              <a:gd name="connsiteX139" fmla="*/ 1845987 w 4512289"/>
              <a:gd name="connsiteY139" fmla="*/ 4548144 h 4838256"/>
              <a:gd name="connsiteX140" fmla="*/ 1809965 w 4512289"/>
              <a:gd name="connsiteY140" fmla="*/ 4555335 h 4838256"/>
              <a:gd name="connsiteX141" fmla="*/ 1805171 w 4512289"/>
              <a:gd name="connsiteY141" fmla="*/ 4531320 h 4838256"/>
              <a:gd name="connsiteX142" fmla="*/ 1605828 w 4512289"/>
              <a:gd name="connsiteY142" fmla="*/ 4596090 h 4838256"/>
              <a:gd name="connsiteX143" fmla="*/ 1577018 w 4512289"/>
              <a:gd name="connsiteY143" fmla="*/ 4576869 h 4838256"/>
              <a:gd name="connsiteX144" fmla="*/ 1562614 w 4512289"/>
              <a:gd name="connsiteY144" fmla="*/ 4567256 h 4838256"/>
              <a:gd name="connsiteX145" fmla="*/ 1553025 w 4512289"/>
              <a:gd name="connsiteY145" fmla="*/ 4519225 h 4838256"/>
              <a:gd name="connsiteX146" fmla="*/ 1527811 w 4512289"/>
              <a:gd name="connsiteY146" fmla="*/ 4518015 h 4838256"/>
              <a:gd name="connsiteX147" fmla="*/ 1502594 w 4512289"/>
              <a:gd name="connsiteY147" fmla="*/ 4516806 h 4838256"/>
              <a:gd name="connsiteX148" fmla="*/ 1488210 w 4512289"/>
              <a:gd name="connsiteY148" fmla="*/ 4444759 h 4838256"/>
              <a:gd name="connsiteX149" fmla="*/ 1404176 w 4512289"/>
              <a:gd name="connsiteY149" fmla="*/ 4399102 h 4838256"/>
              <a:gd name="connsiteX150" fmla="*/ 1392190 w 4512289"/>
              <a:gd name="connsiteY150" fmla="*/ 4339064 h 4838256"/>
              <a:gd name="connsiteX151" fmla="*/ 1368175 w 4512289"/>
              <a:gd name="connsiteY151" fmla="*/ 4343859 h 4838256"/>
              <a:gd name="connsiteX152" fmla="*/ 1304561 w 4512289"/>
              <a:gd name="connsiteY152" fmla="*/ 4275394 h 4838256"/>
              <a:gd name="connsiteX153" fmla="*/ 1240925 w 4512289"/>
              <a:gd name="connsiteY153" fmla="*/ 4269369 h 4838256"/>
              <a:gd name="connsiteX154" fmla="*/ 1243322 w 4512289"/>
              <a:gd name="connsiteY154" fmla="*/ 4281378 h 4838256"/>
              <a:gd name="connsiteX155" fmla="*/ 1231316 w 4512289"/>
              <a:gd name="connsiteY155" fmla="*/ 4283775 h 4838256"/>
              <a:gd name="connsiteX156" fmla="*/ 1209694 w 4512289"/>
              <a:gd name="connsiteY156" fmla="*/ 4300577 h 4838256"/>
              <a:gd name="connsiteX157" fmla="*/ 1204900 w 4512289"/>
              <a:gd name="connsiteY157" fmla="*/ 4276561 h 4838256"/>
              <a:gd name="connsiteX158" fmla="*/ 1168878 w 4512289"/>
              <a:gd name="connsiteY158" fmla="*/ 4283753 h 4838256"/>
              <a:gd name="connsiteX159" fmla="*/ 1164083 w 4512289"/>
              <a:gd name="connsiteY159" fmla="*/ 4259737 h 4838256"/>
              <a:gd name="connsiteX160" fmla="*/ 993574 w 4512289"/>
              <a:gd name="connsiteY160" fmla="*/ 4281293 h 4838256"/>
              <a:gd name="connsiteX161" fmla="*/ 988779 w 4512289"/>
              <a:gd name="connsiteY161" fmla="*/ 4257274 h 4838256"/>
              <a:gd name="connsiteX162" fmla="*/ 964764 w 4512289"/>
              <a:gd name="connsiteY162" fmla="*/ 4262069 h 4838256"/>
              <a:gd name="connsiteX163" fmla="*/ 969558 w 4512289"/>
              <a:gd name="connsiteY163" fmla="*/ 4286087 h 4838256"/>
              <a:gd name="connsiteX164" fmla="*/ 933534 w 4512289"/>
              <a:gd name="connsiteY164" fmla="*/ 4293279 h 4838256"/>
              <a:gd name="connsiteX165" fmla="*/ 861444 w 4512289"/>
              <a:gd name="connsiteY165" fmla="*/ 4432536 h 4838256"/>
              <a:gd name="connsiteX166" fmla="*/ 815810 w 4512289"/>
              <a:gd name="connsiteY166" fmla="*/ 4454134 h 4838256"/>
              <a:gd name="connsiteX167" fmla="*/ 755747 w 4512289"/>
              <a:gd name="connsiteY167" fmla="*/ 4528556 h 4838256"/>
              <a:gd name="connsiteX168" fmla="*/ 765336 w 4512289"/>
              <a:gd name="connsiteY168" fmla="*/ 4576590 h 4838256"/>
              <a:gd name="connsiteX169" fmla="*/ 695686 w 4512289"/>
              <a:gd name="connsiteY169" fmla="*/ 4602980 h 4838256"/>
              <a:gd name="connsiteX170" fmla="*/ 705275 w 4512289"/>
              <a:gd name="connsiteY170" fmla="*/ 4651011 h 4838256"/>
              <a:gd name="connsiteX171" fmla="*/ 663238 w 4512289"/>
              <a:gd name="connsiteY171" fmla="*/ 4690620 h 4838256"/>
              <a:gd name="connsiteX172" fmla="*/ 621200 w 4512289"/>
              <a:gd name="connsiteY172" fmla="*/ 4730229 h 4838256"/>
              <a:gd name="connsiteX173" fmla="*/ 614007 w 4512289"/>
              <a:gd name="connsiteY173" fmla="*/ 4694204 h 4838256"/>
              <a:gd name="connsiteX174" fmla="*/ 770173 w 4512289"/>
              <a:gd name="connsiteY174" fmla="*/ 4475730 h 4838256"/>
              <a:gd name="connsiteX175" fmla="*/ 872297 w 4512289"/>
              <a:gd name="connsiteY175" fmla="*/ 4299261 h 4838256"/>
              <a:gd name="connsiteX176" fmla="*/ 904766 w 4512289"/>
              <a:gd name="connsiteY176" fmla="*/ 4149183 h 4838256"/>
              <a:gd name="connsiteX177" fmla="*/ 862751 w 4512289"/>
              <a:gd name="connsiteY177" fmla="*/ 4126354 h 4838256"/>
              <a:gd name="connsiteX178" fmla="*/ 832742 w 4512289"/>
              <a:gd name="connsiteY178" fmla="*/ 4101129 h 4838256"/>
              <a:gd name="connsiteX179" fmla="*/ 823153 w 4512289"/>
              <a:gd name="connsiteY179" fmla="*/ 4053097 h 4838256"/>
              <a:gd name="connsiteX180" fmla="*/ 760715 w 4512289"/>
              <a:gd name="connsiteY180" fmla="*/ 4053075 h 4838256"/>
              <a:gd name="connsiteX181" fmla="*/ 755920 w 4512289"/>
              <a:gd name="connsiteY181" fmla="*/ 4029059 h 4838256"/>
              <a:gd name="connsiteX182" fmla="*/ 686291 w 4512289"/>
              <a:gd name="connsiteY182" fmla="*/ 3993014 h 4838256"/>
              <a:gd name="connsiteX183" fmla="*/ 679099 w 4512289"/>
              <a:gd name="connsiteY183" fmla="*/ 3956990 h 4838256"/>
              <a:gd name="connsiteX184" fmla="*/ 655083 w 4512289"/>
              <a:gd name="connsiteY184" fmla="*/ 3961784 h 4838256"/>
              <a:gd name="connsiteX185" fmla="*/ 645514 w 4512289"/>
              <a:gd name="connsiteY185" fmla="*/ 3851315 h 4838256"/>
              <a:gd name="connsiteX186" fmla="*/ 635948 w 4512289"/>
              <a:gd name="connsiteY186" fmla="*/ 3740849 h 4838256"/>
              <a:gd name="connsiteX187" fmla="*/ 433075 w 4512289"/>
              <a:gd name="connsiteY187" fmla="*/ 3600295 h 4838256"/>
              <a:gd name="connsiteX188" fmla="*/ 266227 w 4512289"/>
              <a:gd name="connsiteY188" fmla="*/ 3452551 h 4838256"/>
              <a:gd name="connsiteX189" fmla="*/ 263841 w 4512289"/>
              <a:gd name="connsiteY189" fmla="*/ 3409323 h 4838256"/>
              <a:gd name="connsiteX190" fmla="*/ 261456 w 4512289"/>
              <a:gd name="connsiteY190" fmla="*/ 3366097 h 4838256"/>
              <a:gd name="connsiteX191" fmla="*/ 309487 w 4512289"/>
              <a:gd name="connsiteY191" fmla="*/ 3356508 h 4838256"/>
              <a:gd name="connsiteX192" fmla="*/ 309509 w 4512289"/>
              <a:gd name="connsiteY192" fmla="*/ 3294070 h 4838256"/>
              <a:gd name="connsiteX193" fmla="*/ 307132 w 4512289"/>
              <a:gd name="connsiteY193" fmla="*/ 3219626 h 4838256"/>
              <a:gd name="connsiteX194" fmla="*/ 285536 w 4512289"/>
              <a:gd name="connsiteY194" fmla="*/ 3173989 h 4838256"/>
              <a:gd name="connsiteX195" fmla="*/ 268733 w 4512289"/>
              <a:gd name="connsiteY195" fmla="*/ 3152371 h 4838256"/>
              <a:gd name="connsiteX196" fmla="*/ 280742 w 4512289"/>
              <a:gd name="connsiteY196" fmla="*/ 3149974 h 4838256"/>
              <a:gd name="connsiteX197" fmla="*/ 290351 w 4512289"/>
              <a:gd name="connsiteY197" fmla="*/ 3135570 h 4838256"/>
              <a:gd name="connsiteX198" fmla="*/ 275947 w 4512289"/>
              <a:gd name="connsiteY198" fmla="*/ 3125958 h 4838256"/>
              <a:gd name="connsiteX199" fmla="*/ 256747 w 4512289"/>
              <a:gd name="connsiteY199" fmla="*/ 3092333 h 4838256"/>
              <a:gd name="connsiteX200" fmla="*/ 232731 w 4512289"/>
              <a:gd name="connsiteY200" fmla="*/ 3097128 h 4838256"/>
              <a:gd name="connsiteX201" fmla="*/ 225539 w 4512289"/>
              <a:gd name="connsiteY201" fmla="*/ 3061103 h 4838256"/>
              <a:gd name="connsiteX202" fmla="*/ 201523 w 4512289"/>
              <a:gd name="connsiteY202" fmla="*/ 3065898 h 4838256"/>
              <a:gd name="connsiteX203" fmla="*/ 191934 w 4512289"/>
              <a:gd name="connsiteY203" fmla="*/ 3017866 h 4838256"/>
              <a:gd name="connsiteX204" fmla="*/ 130717 w 4512289"/>
              <a:gd name="connsiteY204" fmla="*/ 2961411 h 4838256"/>
              <a:gd name="connsiteX205" fmla="*/ 95934 w 4512289"/>
              <a:gd name="connsiteY205" fmla="*/ 2849732 h 4838256"/>
              <a:gd name="connsiteX206" fmla="*/ 175239 w 4512289"/>
              <a:gd name="connsiteY206" fmla="*/ 2684062 h 4838256"/>
              <a:gd name="connsiteX207" fmla="*/ 146429 w 4512289"/>
              <a:gd name="connsiteY207" fmla="*/ 2664841 h 4838256"/>
              <a:gd name="connsiteX208" fmla="*/ 150036 w 4512289"/>
              <a:gd name="connsiteY208" fmla="*/ 2651634 h 4838256"/>
              <a:gd name="connsiteX209" fmla="*/ 153640 w 4512289"/>
              <a:gd name="connsiteY209" fmla="*/ 2638429 h 4838256"/>
              <a:gd name="connsiteX210" fmla="*/ 139237 w 4512289"/>
              <a:gd name="connsiteY210" fmla="*/ 2628817 h 4838256"/>
              <a:gd name="connsiteX211" fmla="*/ 115221 w 4512289"/>
              <a:gd name="connsiteY211" fmla="*/ 2633611 h 4838256"/>
              <a:gd name="connsiteX212" fmla="*/ 44392 w 4512289"/>
              <a:gd name="connsiteY212" fmla="*/ 2591562 h 4838256"/>
              <a:gd name="connsiteX213" fmla="*/ 0 w 4512289"/>
              <a:gd name="connsiteY213" fmla="*/ 2494289 h 4838256"/>
              <a:gd name="connsiteX214" fmla="*/ 31230 w 4512289"/>
              <a:gd name="connsiteY214" fmla="*/ 2463082 h 4838256"/>
              <a:gd name="connsiteX215" fmla="*/ 62458 w 4512289"/>
              <a:gd name="connsiteY215" fmla="*/ 2431875 h 4838256"/>
              <a:gd name="connsiteX216" fmla="*/ 96085 w 4512289"/>
              <a:gd name="connsiteY216" fmla="*/ 2412673 h 4838256"/>
              <a:gd name="connsiteX217" fmla="*/ 91291 w 4512289"/>
              <a:gd name="connsiteY217" fmla="*/ 2388658 h 4838256"/>
              <a:gd name="connsiteX218" fmla="*/ 118925 w 4512289"/>
              <a:gd name="connsiteY218" fmla="*/ 2339439 h 4838256"/>
              <a:gd name="connsiteX219" fmla="*/ 129755 w 4512289"/>
              <a:gd name="connsiteY219" fmla="*/ 2268600 h 4838256"/>
              <a:gd name="connsiteX220" fmla="*/ 153771 w 4512289"/>
              <a:gd name="connsiteY220" fmla="*/ 2263805 h 4838256"/>
              <a:gd name="connsiteX221" fmla="*/ 126180 w 4512289"/>
              <a:gd name="connsiteY221" fmla="*/ 2188151 h 4838256"/>
              <a:gd name="connsiteX222" fmla="*/ 98591 w 4512289"/>
              <a:gd name="connsiteY222" fmla="*/ 2112497 h 4838256"/>
              <a:gd name="connsiteX223" fmla="*/ 122606 w 4512289"/>
              <a:gd name="connsiteY223" fmla="*/ 2107702 h 4838256"/>
              <a:gd name="connsiteX224" fmla="*/ 115414 w 4512289"/>
              <a:gd name="connsiteY224" fmla="*/ 2071677 h 4838256"/>
              <a:gd name="connsiteX225" fmla="*/ 146642 w 4512289"/>
              <a:gd name="connsiteY225" fmla="*/ 2040470 h 4838256"/>
              <a:gd name="connsiteX226" fmla="*/ 137053 w 4512289"/>
              <a:gd name="connsiteY226" fmla="*/ 1992439 h 4838256"/>
              <a:gd name="connsiteX227" fmla="*/ 161071 w 4512289"/>
              <a:gd name="connsiteY227" fmla="*/ 1987644 h 4838256"/>
              <a:gd name="connsiteX228" fmla="*/ 146707 w 4512289"/>
              <a:gd name="connsiteY228" fmla="*/ 1853159 h 4838256"/>
              <a:gd name="connsiteX229" fmla="*/ 230806 w 4512289"/>
              <a:gd name="connsiteY229" fmla="*/ 1711503 h 4838256"/>
              <a:gd name="connsiteX230" fmla="*/ 319785 w 4512289"/>
              <a:gd name="connsiteY230" fmla="*/ 1344117 h 4838256"/>
              <a:gd name="connsiteX231" fmla="*/ 367816 w 4512289"/>
              <a:gd name="connsiteY231" fmla="*/ 1334528 h 4838256"/>
              <a:gd name="connsiteX232" fmla="*/ 387040 w 4512289"/>
              <a:gd name="connsiteY232" fmla="*/ 1305717 h 4838256"/>
              <a:gd name="connsiteX233" fmla="*/ 430276 w 4512289"/>
              <a:gd name="connsiteY233" fmla="*/ 1272112 h 4838256"/>
              <a:gd name="connsiteX234" fmla="*/ 487897 w 4512289"/>
              <a:gd name="connsiteY234" fmla="*/ 1310555 h 4838256"/>
              <a:gd name="connsiteX235" fmla="*/ 534729 w 4512289"/>
              <a:gd name="connsiteY235" fmla="*/ 1294961 h 4838256"/>
              <a:gd name="connsiteX236" fmla="*/ 581562 w 4512289"/>
              <a:gd name="connsiteY236" fmla="*/ 1279367 h 4838256"/>
              <a:gd name="connsiteX237" fmla="*/ 576767 w 4512289"/>
              <a:gd name="connsiteY237" fmla="*/ 1255352 h 4838256"/>
              <a:gd name="connsiteX238" fmla="*/ 610406 w 4512289"/>
              <a:gd name="connsiteY238" fmla="*/ 1204934 h 4838256"/>
              <a:gd name="connsiteX239" fmla="*/ 644042 w 4512289"/>
              <a:gd name="connsiteY239" fmla="*/ 1154515 h 4838256"/>
              <a:gd name="connsiteX240" fmla="*/ 608040 w 4512289"/>
              <a:gd name="connsiteY240" fmla="*/ 1099272 h 4838256"/>
              <a:gd name="connsiteX241" fmla="*/ 586445 w 4512289"/>
              <a:gd name="connsiteY241" fmla="*/ 1053637 h 4838256"/>
              <a:gd name="connsiteX242" fmla="*/ 596077 w 4512289"/>
              <a:gd name="connsiteY242" fmla="*/ 976793 h 4838256"/>
              <a:gd name="connsiteX243" fmla="*/ 742590 w 4512289"/>
              <a:gd name="connsiteY243" fmla="*/ 897597 h 4838256"/>
              <a:gd name="connsiteX244" fmla="*/ 829044 w 4512289"/>
              <a:gd name="connsiteY244" fmla="*/ 892825 h 4838256"/>
              <a:gd name="connsiteX245" fmla="*/ 831441 w 4512289"/>
              <a:gd name="connsiteY245" fmla="*/ 904832 h 4838256"/>
              <a:gd name="connsiteX246" fmla="*/ 841050 w 4512289"/>
              <a:gd name="connsiteY246" fmla="*/ 890428 h 4838256"/>
              <a:gd name="connsiteX247" fmla="*/ 971962 w 4512289"/>
              <a:gd name="connsiteY247" fmla="*/ 795616 h 4838256"/>
              <a:gd name="connsiteX248" fmla="*/ 982792 w 4512289"/>
              <a:gd name="connsiteY248" fmla="*/ 724779 h 4838256"/>
              <a:gd name="connsiteX249" fmla="*/ 973191 w 4512289"/>
              <a:gd name="connsiteY249" fmla="*/ 707964 h 4838256"/>
              <a:gd name="connsiteX250" fmla="*/ 963591 w 4512289"/>
              <a:gd name="connsiteY250" fmla="*/ 691152 h 4838256"/>
              <a:gd name="connsiteX251" fmla="*/ 979216 w 4512289"/>
              <a:gd name="connsiteY251" fmla="*/ 644328 h 4838256"/>
              <a:gd name="connsiteX252" fmla="*/ 1069288 w 4512289"/>
              <a:gd name="connsiteY252" fmla="*/ 595131 h 4838256"/>
              <a:gd name="connsiteX253" fmla="*/ 1130527 w 4512289"/>
              <a:gd name="connsiteY253" fmla="*/ 589147 h 4838256"/>
              <a:gd name="connsiteX254" fmla="*/ 1203773 w 4512289"/>
              <a:gd name="connsiteY254" fmla="*/ 580768 h 4838256"/>
              <a:gd name="connsiteX255" fmla="*/ 1131789 w 4512289"/>
              <a:gd name="connsiteY255" fmla="*/ 407841 h 4838256"/>
              <a:gd name="connsiteX256" fmla="*/ 1172608 w 4512289"/>
              <a:gd name="connsiteY256" fmla="*/ 424665 h 4838256"/>
              <a:gd name="connsiteX257" fmla="*/ 1197802 w 4512289"/>
              <a:gd name="connsiteY257" fmla="*/ 488310 h 4838256"/>
              <a:gd name="connsiteX258" fmla="*/ 1222994 w 4512289"/>
              <a:gd name="connsiteY258" fmla="*/ 551958 h 4838256"/>
              <a:gd name="connsiteX259" fmla="*/ 1247009 w 4512289"/>
              <a:gd name="connsiteY259" fmla="*/ 547163 h 4838256"/>
              <a:gd name="connsiteX260" fmla="*/ 1310623 w 4512289"/>
              <a:gd name="connsiteY260" fmla="*/ 615626 h 4838256"/>
              <a:gd name="connsiteX261" fmla="*/ 1395878 w 4512289"/>
              <a:gd name="connsiteY261" fmla="*/ 604849 h 4838256"/>
              <a:gd name="connsiteX262" fmla="*/ 1393480 w 4512289"/>
              <a:gd name="connsiteY262" fmla="*/ 592840 h 4838256"/>
              <a:gd name="connsiteX263" fmla="*/ 1472753 w 4512289"/>
              <a:gd name="connsiteY263" fmla="*/ 520824 h 4838256"/>
              <a:gd name="connsiteX264" fmla="*/ 1516001 w 4512289"/>
              <a:gd name="connsiteY264" fmla="*/ 456000 h 4838256"/>
              <a:gd name="connsiteX265" fmla="*/ 1532825 w 4512289"/>
              <a:gd name="connsiteY265" fmla="*/ 415184 h 4838256"/>
              <a:gd name="connsiteX266" fmla="*/ 1632495 w 4512289"/>
              <a:gd name="connsiteY266" fmla="*/ 382798 h 4838256"/>
              <a:gd name="connsiteX267" fmla="*/ 1732165 w 4512289"/>
              <a:gd name="connsiteY267" fmla="*/ 350415 h 4838256"/>
              <a:gd name="connsiteX268" fmla="*/ 2027526 w 4512289"/>
              <a:gd name="connsiteY268" fmla="*/ 391339 h 4838256"/>
              <a:gd name="connsiteX269" fmla="*/ 2140424 w 4512289"/>
              <a:gd name="connsiteY269" fmla="*/ 300123 h 4838256"/>
              <a:gd name="connsiteX270" fmla="*/ 2253324 w 4512289"/>
              <a:gd name="connsiteY270" fmla="*/ 208909 h 4838256"/>
              <a:gd name="connsiteX271" fmla="*/ 2248530 w 4512289"/>
              <a:gd name="connsiteY271" fmla="*/ 184893 h 4838256"/>
              <a:gd name="connsiteX272" fmla="*/ 2299021 w 4512289"/>
              <a:gd name="connsiteY272" fmla="*/ 0 h 4838256"/>
              <a:gd name="connsiteX273" fmla="*/ 2315813 w 4512289"/>
              <a:gd name="connsiteY273" fmla="*/ 52837 h 4838256"/>
              <a:gd name="connsiteX274" fmla="*/ 2327811 w 4512289"/>
              <a:gd name="connsiteY274" fmla="*/ 81659 h 4838256"/>
              <a:gd name="connsiteX275" fmla="*/ 2315802 w 4512289"/>
              <a:gd name="connsiteY275" fmla="*/ 84057 h 4838256"/>
              <a:gd name="connsiteX276" fmla="*/ 2325391 w 4512289"/>
              <a:gd name="connsiteY276" fmla="*/ 132088 h 4838256"/>
              <a:gd name="connsiteX277" fmla="*/ 2272546 w 4512289"/>
              <a:gd name="connsiteY277" fmla="*/ 180099 h 4838256"/>
              <a:gd name="connsiteX278" fmla="*/ 2224557 w 4512289"/>
              <a:gd name="connsiteY278" fmla="*/ 64812 h 4838256"/>
              <a:gd name="connsiteX279" fmla="*/ 2248581 w 4512289"/>
              <a:gd name="connsiteY279" fmla="*/ 28799 h 4838256"/>
              <a:gd name="connsiteX280" fmla="*/ 2299021 w 4512289"/>
              <a:gd name="connsiteY280" fmla="*/ 0 h 483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512289" h="4838256">
                <a:moveTo>
                  <a:pt x="597180" y="4735022"/>
                </a:moveTo>
                <a:lnTo>
                  <a:pt x="589966" y="4761435"/>
                </a:lnTo>
                <a:cubicBezTo>
                  <a:pt x="591564" y="4769442"/>
                  <a:pt x="594765" y="4775044"/>
                  <a:pt x="599566" y="4778247"/>
                </a:cubicBezTo>
                <a:cubicBezTo>
                  <a:pt x="604368" y="4781453"/>
                  <a:pt x="607568" y="4787055"/>
                  <a:pt x="609167" y="4795062"/>
                </a:cubicBezTo>
                <a:lnTo>
                  <a:pt x="601953" y="4821475"/>
                </a:lnTo>
                <a:lnTo>
                  <a:pt x="517897" y="4838256"/>
                </a:lnTo>
                <a:lnTo>
                  <a:pt x="505910" y="4778216"/>
                </a:lnTo>
                <a:cubicBezTo>
                  <a:pt x="520323" y="4767015"/>
                  <a:pt x="535536" y="4759816"/>
                  <a:pt x="551544" y="4756620"/>
                </a:cubicBezTo>
                <a:cubicBezTo>
                  <a:pt x="567555" y="4753424"/>
                  <a:pt x="582767" y="4746222"/>
                  <a:pt x="597180" y="4735022"/>
                </a:cubicBezTo>
                <a:close/>
                <a:moveTo>
                  <a:pt x="4360895" y="2759945"/>
                </a:moveTo>
                <a:cubicBezTo>
                  <a:pt x="4386508" y="2763155"/>
                  <a:pt x="4396915" y="2763159"/>
                  <a:pt x="4392114" y="2759956"/>
                </a:cubicBezTo>
                <a:cubicBezTo>
                  <a:pt x="4387313" y="2756753"/>
                  <a:pt x="4394515" y="2761556"/>
                  <a:pt x="4413720" y="2774372"/>
                </a:cubicBezTo>
                <a:lnTo>
                  <a:pt x="4365689" y="2783961"/>
                </a:lnTo>
                <a:close/>
                <a:moveTo>
                  <a:pt x="303155" y="823002"/>
                </a:moveTo>
                <a:lnTo>
                  <a:pt x="307949" y="847018"/>
                </a:lnTo>
                <a:cubicBezTo>
                  <a:pt x="327157" y="859833"/>
                  <a:pt x="334360" y="864636"/>
                  <a:pt x="329556" y="861433"/>
                </a:cubicBezTo>
                <a:cubicBezTo>
                  <a:pt x="324755" y="858230"/>
                  <a:pt x="327956" y="863835"/>
                  <a:pt x="339157" y="878248"/>
                </a:cubicBezTo>
                <a:cubicBezTo>
                  <a:pt x="303940" y="868630"/>
                  <a:pt x="281530" y="860616"/>
                  <a:pt x="271925" y="854210"/>
                </a:cubicBezTo>
                <a:lnTo>
                  <a:pt x="267130" y="830194"/>
                </a:lnTo>
                <a:close/>
                <a:moveTo>
                  <a:pt x="2272546" y="180099"/>
                </a:moveTo>
                <a:lnTo>
                  <a:pt x="2277340" y="204114"/>
                </a:lnTo>
                <a:cubicBezTo>
                  <a:pt x="2296545" y="216930"/>
                  <a:pt x="2315752" y="229742"/>
                  <a:pt x="2334960" y="242556"/>
                </a:cubicBezTo>
                <a:cubicBezTo>
                  <a:pt x="2354168" y="255371"/>
                  <a:pt x="2373373" y="268186"/>
                  <a:pt x="2392581" y="280998"/>
                </a:cubicBezTo>
                <a:lnTo>
                  <a:pt x="2397375" y="305014"/>
                </a:lnTo>
                <a:cubicBezTo>
                  <a:pt x="2432594" y="314632"/>
                  <a:pt x="2476619" y="316249"/>
                  <a:pt x="2529451" y="309863"/>
                </a:cubicBezTo>
                <a:cubicBezTo>
                  <a:pt x="2582287" y="303480"/>
                  <a:pt x="2630313" y="304294"/>
                  <a:pt x="2673536" y="312314"/>
                </a:cubicBezTo>
                <a:cubicBezTo>
                  <a:pt x="2710337" y="371562"/>
                  <a:pt x="2745541" y="422806"/>
                  <a:pt x="2779145" y="466043"/>
                </a:cubicBezTo>
                <a:cubicBezTo>
                  <a:pt x="2812753" y="509279"/>
                  <a:pt x="2881590" y="520509"/>
                  <a:pt x="2985657" y="499733"/>
                </a:cubicBezTo>
                <a:lnTo>
                  <a:pt x="2980862" y="475718"/>
                </a:lnTo>
                <a:lnTo>
                  <a:pt x="3062521" y="446930"/>
                </a:lnTo>
                <a:cubicBezTo>
                  <a:pt x="3070528" y="445331"/>
                  <a:pt x="3077733" y="439728"/>
                  <a:pt x="3084139" y="430126"/>
                </a:cubicBezTo>
                <a:cubicBezTo>
                  <a:pt x="3124166" y="422135"/>
                  <a:pt x="3156179" y="436555"/>
                  <a:pt x="3180182" y="473385"/>
                </a:cubicBezTo>
                <a:cubicBezTo>
                  <a:pt x="3204184" y="510216"/>
                  <a:pt x="3226588" y="539039"/>
                  <a:pt x="3247391" y="559859"/>
                </a:cubicBezTo>
                <a:lnTo>
                  <a:pt x="3271407" y="555064"/>
                </a:lnTo>
                <a:lnTo>
                  <a:pt x="3278599" y="591089"/>
                </a:lnTo>
                <a:cubicBezTo>
                  <a:pt x="3294610" y="587893"/>
                  <a:pt x="3320217" y="611915"/>
                  <a:pt x="3355420" y="663159"/>
                </a:cubicBezTo>
                <a:lnTo>
                  <a:pt x="3393842" y="667973"/>
                </a:lnTo>
                <a:cubicBezTo>
                  <a:pt x="3421054" y="679190"/>
                  <a:pt x="3433860" y="680795"/>
                  <a:pt x="3432262" y="672791"/>
                </a:cubicBezTo>
                <a:cubicBezTo>
                  <a:pt x="3430663" y="664784"/>
                  <a:pt x="3441068" y="675194"/>
                  <a:pt x="3463472" y="704018"/>
                </a:cubicBezTo>
                <a:lnTo>
                  <a:pt x="3487487" y="699223"/>
                </a:lnTo>
                <a:cubicBezTo>
                  <a:pt x="3498688" y="713636"/>
                  <a:pt x="3505887" y="728849"/>
                  <a:pt x="3509083" y="744860"/>
                </a:cubicBezTo>
                <a:cubicBezTo>
                  <a:pt x="3512279" y="760869"/>
                  <a:pt x="3519478" y="776081"/>
                  <a:pt x="3530681" y="790494"/>
                </a:cubicBezTo>
                <a:lnTo>
                  <a:pt x="3547483" y="812112"/>
                </a:lnTo>
                <a:lnTo>
                  <a:pt x="3619532" y="797728"/>
                </a:lnTo>
                <a:lnTo>
                  <a:pt x="3624327" y="821744"/>
                </a:lnTo>
                <a:lnTo>
                  <a:pt x="3662746" y="826562"/>
                </a:lnTo>
                <a:cubicBezTo>
                  <a:pt x="3705969" y="834579"/>
                  <a:pt x="3733186" y="835389"/>
                  <a:pt x="3744393" y="828990"/>
                </a:cubicBezTo>
                <a:cubicBezTo>
                  <a:pt x="3755604" y="822591"/>
                  <a:pt x="3774007" y="841807"/>
                  <a:pt x="3799608" y="886642"/>
                </a:cubicBezTo>
                <a:lnTo>
                  <a:pt x="3823623" y="881847"/>
                </a:lnTo>
                <a:cubicBezTo>
                  <a:pt x="3820414" y="907464"/>
                  <a:pt x="3821204" y="932279"/>
                  <a:pt x="3825998" y="956294"/>
                </a:cubicBezTo>
                <a:cubicBezTo>
                  <a:pt x="3830793" y="980310"/>
                  <a:pt x="3831585" y="1005125"/>
                  <a:pt x="3828375" y="1030738"/>
                </a:cubicBezTo>
                <a:lnTo>
                  <a:pt x="3804360" y="1035533"/>
                </a:lnTo>
                <a:lnTo>
                  <a:pt x="3809154" y="1059548"/>
                </a:lnTo>
                <a:lnTo>
                  <a:pt x="3833170" y="1054754"/>
                </a:lnTo>
                <a:lnTo>
                  <a:pt x="3859540" y="1186841"/>
                </a:lnTo>
                <a:lnTo>
                  <a:pt x="3883556" y="1182047"/>
                </a:lnTo>
                <a:cubicBezTo>
                  <a:pt x="3886752" y="1198058"/>
                  <a:pt x="3891551" y="1211667"/>
                  <a:pt x="3897951" y="1222877"/>
                </a:cubicBezTo>
                <a:cubicBezTo>
                  <a:pt x="3904350" y="1234085"/>
                  <a:pt x="3909147" y="1247694"/>
                  <a:pt x="3912343" y="1263706"/>
                </a:cubicBezTo>
                <a:lnTo>
                  <a:pt x="3936361" y="1258910"/>
                </a:lnTo>
                <a:cubicBezTo>
                  <a:pt x="3957165" y="1279730"/>
                  <a:pt x="3970368" y="1293744"/>
                  <a:pt x="3975968" y="1300949"/>
                </a:cubicBezTo>
                <a:cubicBezTo>
                  <a:pt x="3981571" y="1308156"/>
                  <a:pt x="4015587" y="1322177"/>
                  <a:pt x="4078015" y="1343010"/>
                </a:cubicBezTo>
                <a:lnTo>
                  <a:pt x="4073221" y="1318994"/>
                </a:lnTo>
                <a:lnTo>
                  <a:pt x="4097236" y="1314199"/>
                </a:lnTo>
                <a:lnTo>
                  <a:pt x="4102031" y="1338215"/>
                </a:lnTo>
                <a:cubicBezTo>
                  <a:pt x="4118042" y="1335019"/>
                  <a:pt x="4138455" y="1333025"/>
                  <a:pt x="4163270" y="1332233"/>
                </a:cubicBezTo>
                <a:cubicBezTo>
                  <a:pt x="4188085" y="1331441"/>
                  <a:pt x="4208498" y="1329448"/>
                  <a:pt x="4224509" y="1326251"/>
                </a:cubicBezTo>
                <a:lnTo>
                  <a:pt x="4248482" y="1446329"/>
                </a:lnTo>
                <a:cubicBezTo>
                  <a:pt x="4238863" y="1481548"/>
                  <a:pt x="4222441" y="1513961"/>
                  <a:pt x="4199218" y="1543571"/>
                </a:cubicBezTo>
                <a:cubicBezTo>
                  <a:pt x="4175995" y="1573180"/>
                  <a:pt x="4169178" y="1612001"/>
                  <a:pt x="4178767" y="1660032"/>
                </a:cubicBezTo>
                <a:cubicBezTo>
                  <a:pt x="4183561" y="1684048"/>
                  <a:pt x="4191559" y="1703263"/>
                  <a:pt x="4202760" y="1717676"/>
                </a:cubicBezTo>
                <a:lnTo>
                  <a:pt x="4221961" y="1751300"/>
                </a:lnTo>
                <a:lnTo>
                  <a:pt x="4245976" y="1746506"/>
                </a:lnTo>
                <a:lnTo>
                  <a:pt x="4253168" y="1782531"/>
                </a:lnTo>
                <a:cubicBezTo>
                  <a:pt x="4272376" y="1795345"/>
                  <a:pt x="4285981" y="1800953"/>
                  <a:pt x="4293988" y="1799354"/>
                </a:cubicBezTo>
                <a:lnTo>
                  <a:pt x="4322755" y="1943451"/>
                </a:lnTo>
                <a:lnTo>
                  <a:pt x="4346771" y="1938656"/>
                </a:lnTo>
                <a:cubicBezTo>
                  <a:pt x="4356373" y="1945063"/>
                  <a:pt x="4363572" y="1960275"/>
                  <a:pt x="4368366" y="1984291"/>
                </a:cubicBezTo>
                <a:cubicBezTo>
                  <a:pt x="4376357" y="2024317"/>
                  <a:pt x="4375944" y="2063940"/>
                  <a:pt x="4367125" y="2103161"/>
                </a:cubicBezTo>
                <a:cubicBezTo>
                  <a:pt x="4358305" y="2142380"/>
                  <a:pt x="4358692" y="2186007"/>
                  <a:pt x="4368281" y="2234039"/>
                </a:cubicBezTo>
                <a:lnTo>
                  <a:pt x="4380290" y="2231641"/>
                </a:lnTo>
                <a:cubicBezTo>
                  <a:pt x="4402691" y="2260465"/>
                  <a:pt x="4419495" y="2282086"/>
                  <a:pt x="4430696" y="2296496"/>
                </a:cubicBezTo>
                <a:cubicBezTo>
                  <a:pt x="4441899" y="2310909"/>
                  <a:pt x="4461104" y="2323724"/>
                  <a:pt x="4488316" y="2334939"/>
                </a:cubicBezTo>
                <a:lnTo>
                  <a:pt x="4512289" y="2455019"/>
                </a:lnTo>
                <a:cubicBezTo>
                  <a:pt x="4512289" y="2455019"/>
                  <a:pt x="4505883" y="2464622"/>
                  <a:pt x="4493068" y="2483830"/>
                </a:cubicBezTo>
                <a:cubicBezTo>
                  <a:pt x="4494666" y="2491834"/>
                  <a:pt x="4491463" y="2496638"/>
                  <a:pt x="4483459" y="2498236"/>
                </a:cubicBezTo>
                <a:lnTo>
                  <a:pt x="4423419" y="2510222"/>
                </a:lnTo>
                <a:cubicBezTo>
                  <a:pt x="4394595" y="2532623"/>
                  <a:pt x="4365369" y="2553028"/>
                  <a:pt x="4335746" y="2571427"/>
                </a:cubicBezTo>
                <a:cubicBezTo>
                  <a:pt x="4306121" y="2589829"/>
                  <a:pt x="4297701" y="2631050"/>
                  <a:pt x="4310487" y="2695093"/>
                </a:cubicBezTo>
                <a:cubicBezTo>
                  <a:pt x="4315281" y="2719108"/>
                  <a:pt x="4325681" y="2739923"/>
                  <a:pt x="4341685" y="2757539"/>
                </a:cubicBezTo>
                <a:cubicBezTo>
                  <a:pt x="4357687" y="2775155"/>
                  <a:pt x="4368087" y="2795972"/>
                  <a:pt x="4372882" y="2819988"/>
                </a:cubicBezTo>
                <a:cubicBezTo>
                  <a:pt x="4380873" y="2860015"/>
                  <a:pt x="4378451" y="2920850"/>
                  <a:pt x="4365616" y="3002492"/>
                </a:cubicBezTo>
                <a:cubicBezTo>
                  <a:pt x="4352778" y="3084138"/>
                  <a:pt x="4339149" y="3151372"/>
                  <a:pt x="4324722" y="3204198"/>
                </a:cubicBezTo>
                <a:lnTo>
                  <a:pt x="4209393" y="3377062"/>
                </a:lnTo>
                <a:cubicBezTo>
                  <a:pt x="4188574" y="3397868"/>
                  <a:pt x="4153748" y="3411062"/>
                  <a:pt x="4104917" y="3416649"/>
                </a:cubicBezTo>
                <a:cubicBezTo>
                  <a:pt x="4056087" y="3422235"/>
                  <a:pt x="4026062" y="3438635"/>
                  <a:pt x="4014848" y="3465847"/>
                </a:cubicBezTo>
                <a:lnTo>
                  <a:pt x="4010031" y="3504269"/>
                </a:lnTo>
                <a:cubicBezTo>
                  <a:pt x="4013228" y="3520281"/>
                  <a:pt x="4019225" y="3539892"/>
                  <a:pt x="4028022" y="3563111"/>
                </a:cubicBezTo>
                <a:cubicBezTo>
                  <a:pt x="4036819" y="3586328"/>
                  <a:pt x="4042817" y="3605941"/>
                  <a:pt x="4046013" y="3621950"/>
                </a:cubicBezTo>
                <a:lnTo>
                  <a:pt x="4070029" y="3617155"/>
                </a:lnTo>
                <a:lnTo>
                  <a:pt x="4098796" y="3761252"/>
                </a:lnTo>
                <a:cubicBezTo>
                  <a:pt x="4077977" y="3782058"/>
                  <a:pt x="4057959" y="3796460"/>
                  <a:pt x="4038745" y="3804457"/>
                </a:cubicBezTo>
                <a:cubicBezTo>
                  <a:pt x="4019530" y="3812455"/>
                  <a:pt x="3989910" y="3820451"/>
                  <a:pt x="3949885" y="3828441"/>
                </a:cubicBezTo>
                <a:cubicBezTo>
                  <a:pt x="3940280" y="3822033"/>
                  <a:pt x="3927474" y="3820428"/>
                  <a:pt x="3911463" y="3823624"/>
                </a:cubicBezTo>
                <a:lnTo>
                  <a:pt x="3875438" y="3830816"/>
                </a:lnTo>
                <a:lnTo>
                  <a:pt x="3870644" y="3806801"/>
                </a:lnTo>
                <a:cubicBezTo>
                  <a:pt x="3861042" y="3800394"/>
                  <a:pt x="3844231" y="3799586"/>
                  <a:pt x="3820215" y="3804380"/>
                </a:cubicBezTo>
                <a:cubicBezTo>
                  <a:pt x="3788195" y="3810773"/>
                  <a:pt x="3749360" y="3845581"/>
                  <a:pt x="3703710" y="3908802"/>
                </a:cubicBezTo>
                <a:cubicBezTo>
                  <a:pt x="3658061" y="3972026"/>
                  <a:pt x="3631235" y="4004436"/>
                  <a:pt x="3623231" y="4006034"/>
                </a:cubicBezTo>
                <a:lnTo>
                  <a:pt x="3666381" y="4222175"/>
                </a:lnTo>
                <a:lnTo>
                  <a:pt x="3642363" y="4226970"/>
                </a:lnTo>
                <a:cubicBezTo>
                  <a:pt x="3647158" y="4250988"/>
                  <a:pt x="3644747" y="4280604"/>
                  <a:pt x="3635128" y="4315820"/>
                </a:cubicBezTo>
                <a:lnTo>
                  <a:pt x="3515050" y="4339793"/>
                </a:lnTo>
                <a:lnTo>
                  <a:pt x="3507859" y="4303771"/>
                </a:lnTo>
                <a:cubicBezTo>
                  <a:pt x="3472640" y="4294153"/>
                  <a:pt x="3446631" y="4278534"/>
                  <a:pt x="3429827" y="4256916"/>
                </a:cubicBezTo>
                <a:cubicBezTo>
                  <a:pt x="3413026" y="4235297"/>
                  <a:pt x="3379809" y="4225279"/>
                  <a:pt x="3330180" y="4226864"/>
                </a:cubicBezTo>
                <a:lnTo>
                  <a:pt x="3334975" y="4250880"/>
                </a:lnTo>
                <a:lnTo>
                  <a:pt x="3274934" y="4262866"/>
                </a:lnTo>
                <a:cubicBezTo>
                  <a:pt x="3270126" y="4280476"/>
                  <a:pt x="3258104" y="4324495"/>
                  <a:pt x="3238866" y="4394931"/>
                </a:cubicBezTo>
                <a:cubicBezTo>
                  <a:pt x="3219632" y="4465366"/>
                  <a:pt x="3206811" y="4505386"/>
                  <a:pt x="3200402" y="4514989"/>
                </a:cubicBezTo>
                <a:lnTo>
                  <a:pt x="3140364" y="4526975"/>
                </a:lnTo>
                <a:cubicBezTo>
                  <a:pt x="3119558" y="4506156"/>
                  <a:pt x="3103152" y="4496946"/>
                  <a:pt x="3091143" y="4499344"/>
                </a:cubicBezTo>
                <a:cubicBezTo>
                  <a:pt x="3079137" y="4501741"/>
                  <a:pt x="3063529" y="4496531"/>
                  <a:pt x="3044322" y="4483719"/>
                </a:cubicBezTo>
                <a:lnTo>
                  <a:pt x="2979510" y="4409252"/>
                </a:lnTo>
                <a:cubicBezTo>
                  <a:pt x="2945888" y="4407638"/>
                  <a:pt x="2913069" y="4410028"/>
                  <a:pt x="2881047" y="4416421"/>
                </a:cubicBezTo>
                <a:cubicBezTo>
                  <a:pt x="2849027" y="4422814"/>
                  <a:pt x="2812203" y="4426003"/>
                  <a:pt x="2770578" y="4425990"/>
                </a:cubicBezTo>
                <a:cubicBezTo>
                  <a:pt x="2760962" y="4461206"/>
                  <a:pt x="2750544" y="4492420"/>
                  <a:pt x="2739328" y="4519633"/>
                </a:cubicBezTo>
                <a:cubicBezTo>
                  <a:pt x="2728111" y="4546847"/>
                  <a:pt x="2717696" y="4578061"/>
                  <a:pt x="2708078" y="4613278"/>
                </a:cubicBezTo>
                <a:lnTo>
                  <a:pt x="2563981" y="4642045"/>
                </a:lnTo>
                <a:cubicBezTo>
                  <a:pt x="2552781" y="4627635"/>
                  <a:pt x="2544778" y="4618827"/>
                  <a:pt x="2539977" y="4615621"/>
                </a:cubicBezTo>
                <a:cubicBezTo>
                  <a:pt x="2535175" y="4612418"/>
                  <a:pt x="2527972" y="4607612"/>
                  <a:pt x="2518370" y="4601206"/>
                </a:cubicBezTo>
                <a:lnTo>
                  <a:pt x="2511178" y="4565181"/>
                </a:lnTo>
                <a:cubicBezTo>
                  <a:pt x="2501573" y="4558775"/>
                  <a:pt x="2490367" y="4554768"/>
                  <a:pt x="2477562" y="4553163"/>
                </a:cubicBezTo>
                <a:cubicBezTo>
                  <a:pt x="2464754" y="4551558"/>
                  <a:pt x="2452749" y="4543550"/>
                  <a:pt x="2441548" y="4529136"/>
                </a:cubicBezTo>
                <a:lnTo>
                  <a:pt x="2321467" y="4553109"/>
                </a:lnTo>
                <a:cubicBezTo>
                  <a:pt x="2299037" y="4607533"/>
                  <a:pt x="2247794" y="4642739"/>
                  <a:pt x="2167742" y="4658721"/>
                </a:cubicBezTo>
                <a:lnTo>
                  <a:pt x="2162947" y="4634702"/>
                </a:lnTo>
                <a:cubicBezTo>
                  <a:pt x="2111717" y="4628283"/>
                  <a:pt x="2078099" y="4626669"/>
                  <a:pt x="2062088" y="4629865"/>
                </a:cubicBezTo>
                <a:cubicBezTo>
                  <a:pt x="2046076" y="4633062"/>
                  <a:pt x="1995655" y="4609832"/>
                  <a:pt x="1910822" y="4560173"/>
                </a:cubicBezTo>
                <a:lnTo>
                  <a:pt x="1850782" y="4572160"/>
                </a:lnTo>
                <a:lnTo>
                  <a:pt x="1845987" y="4548144"/>
                </a:lnTo>
                <a:lnTo>
                  <a:pt x="1809965" y="4555335"/>
                </a:lnTo>
                <a:lnTo>
                  <a:pt x="1805171" y="4531320"/>
                </a:lnTo>
                <a:lnTo>
                  <a:pt x="1605828" y="4596090"/>
                </a:lnTo>
                <a:cubicBezTo>
                  <a:pt x="1594628" y="4581676"/>
                  <a:pt x="1585025" y="4575270"/>
                  <a:pt x="1577018" y="4576869"/>
                </a:cubicBezTo>
                <a:cubicBezTo>
                  <a:pt x="1569014" y="4578467"/>
                  <a:pt x="1564213" y="4575263"/>
                  <a:pt x="1562614" y="4567256"/>
                </a:cubicBezTo>
                <a:lnTo>
                  <a:pt x="1553025" y="4519225"/>
                </a:lnTo>
                <a:cubicBezTo>
                  <a:pt x="1545018" y="4520824"/>
                  <a:pt x="1536614" y="4520419"/>
                  <a:pt x="1527811" y="4518015"/>
                </a:cubicBezTo>
                <a:cubicBezTo>
                  <a:pt x="1519005" y="4515611"/>
                  <a:pt x="1510601" y="4515207"/>
                  <a:pt x="1502594" y="4516806"/>
                </a:cubicBezTo>
                <a:lnTo>
                  <a:pt x="1488210" y="4444759"/>
                </a:lnTo>
                <a:cubicBezTo>
                  <a:pt x="1470603" y="4439950"/>
                  <a:pt x="1442592" y="4424731"/>
                  <a:pt x="1404176" y="4399102"/>
                </a:cubicBezTo>
                <a:lnTo>
                  <a:pt x="1392190" y="4339064"/>
                </a:lnTo>
                <a:lnTo>
                  <a:pt x="1368175" y="4343859"/>
                </a:lnTo>
                <a:cubicBezTo>
                  <a:pt x="1344172" y="4307028"/>
                  <a:pt x="1322970" y="4284206"/>
                  <a:pt x="1304561" y="4275394"/>
                </a:cubicBezTo>
                <a:cubicBezTo>
                  <a:pt x="1286153" y="4266584"/>
                  <a:pt x="1264940" y="4264575"/>
                  <a:pt x="1240925" y="4269369"/>
                </a:cubicBezTo>
                <a:lnTo>
                  <a:pt x="1243322" y="4281378"/>
                </a:lnTo>
                <a:lnTo>
                  <a:pt x="1231316" y="4283775"/>
                </a:lnTo>
                <a:cubicBezTo>
                  <a:pt x="1231316" y="4283775"/>
                  <a:pt x="1224108" y="4289376"/>
                  <a:pt x="1209694" y="4300577"/>
                </a:cubicBezTo>
                <a:lnTo>
                  <a:pt x="1204900" y="4276561"/>
                </a:lnTo>
                <a:lnTo>
                  <a:pt x="1168878" y="4283753"/>
                </a:lnTo>
                <a:lnTo>
                  <a:pt x="1164083" y="4259737"/>
                </a:lnTo>
                <a:lnTo>
                  <a:pt x="993574" y="4281293"/>
                </a:lnTo>
                <a:lnTo>
                  <a:pt x="988779" y="4257274"/>
                </a:lnTo>
                <a:lnTo>
                  <a:pt x="964764" y="4262069"/>
                </a:lnTo>
                <a:lnTo>
                  <a:pt x="969558" y="4286087"/>
                </a:lnTo>
                <a:lnTo>
                  <a:pt x="933534" y="4293279"/>
                </a:lnTo>
                <a:cubicBezTo>
                  <a:pt x="895092" y="4350900"/>
                  <a:pt x="871063" y="4397319"/>
                  <a:pt x="861444" y="4432536"/>
                </a:cubicBezTo>
                <a:lnTo>
                  <a:pt x="815810" y="4454134"/>
                </a:lnTo>
                <a:cubicBezTo>
                  <a:pt x="790180" y="4492547"/>
                  <a:pt x="770160" y="4517355"/>
                  <a:pt x="755747" y="4528556"/>
                </a:cubicBezTo>
                <a:lnTo>
                  <a:pt x="765336" y="4576590"/>
                </a:lnTo>
                <a:lnTo>
                  <a:pt x="695686" y="4602980"/>
                </a:lnTo>
                <a:lnTo>
                  <a:pt x="705275" y="4651011"/>
                </a:lnTo>
                <a:cubicBezTo>
                  <a:pt x="692461" y="4670219"/>
                  <a:pt x="678450" y="4683421"/>
                  <a:pt x="663238" y="4690620"/>
                </a:cubicBezTo>
                <a:cubicBezTo>
                  <a:pt x="648025" y="4697819"/>
                  <a:pt x="634012" y="4711022"/>
                  <a:pt x="621200" y="4730229"/>
                </a:cubicBezTo>
                <a:lnTo>
                  <a:pt x="614007" y="4694204"/>
                </a:lnTo>
                <a:cubicBezTo>
                  <a:pt x="673269" y="4615778"/>
                  <a:pt x="725325" y="4542955"/>
                  <a:pt x="770173" y="4475730"/>
                </a:cubicBezTo>
                <a:cubicBezTo>
                  <a:pt x="808618" y="4418109"/>
                  <a:pt x="842658" y="4359285"/>
                  <a:pt x="872297" y="4299261"/>
                </a:cubicBezTo>
                <a:cubicBezTo>
                  <a:pt x="901933" y="4239234"/>
                  <a:pt x="912757" y="4189210"/>
                  <a:pt x="904766" y="4149183"/>
                </a:cubicBezTo>
                <a:cubicBezTo>
                  <a:pt x="885561" y="4136368"/>
                  <a:pt x="871554" y="4128758"/>
                  <a:pt x="862751" y="4126354"/>
                </a:cubicBezTo>
                <a:cubicBezTo>
                  <a:pt x="853945" y="4123951"/>
                  <a:pt x="843943" y="4115542"/>
                  <a:pt x="832742" y="4101129"/>
                </a:cubicBezTo>
                <a:lnTo>
                  <a:pt x="823153" y="4053097"/>
                </a:lnTo>
                <a:lnTo>
                  <a:pt x="760715" y="4053075"/>
                </a:lnTo>
                <a:lnTo>
                  <a:pt x="755920" y="4029059"/>
                </a:lnTo>
                <a:cubicBezTo>
                  <a:pt x="738311" y="4024251"/>
                  <a:pt x="715101" y="4012236"/>
                  <a:pt x="686291" y="3993014"/>
                </a:cubicBezTo>
                <a:lnTo>
                  <a:pt x="679099" y="3956990"/>
                </a:lnTo>
                <a:lnTo>
                  <a:pt x="655083" y="3961784"/>
                </a:lnTo>
                <a:cubicBezTo>
                  <a:pt x="655097" y="3920162"/>
                  <a:pt x="651907" y="3883338"/>
                  <a:pt x="645514" y="3851315"/>
                </a:cubicBezTo>
                <a:cubicBezTo>
                  <a:pt x="639121" y="3819296"/>
                  <a:pt x="635934" y="3782471"/>
                  <a:pt x="635948" y="3740849"/>
                </a:cubicBezTo>
                <a:cubicBezTo>
                  <a:pt x="599147" y="3681601"/>
                  <a:pt x="531521" y="3634748"/>
                  <a:pt x="433075" y="3600295"/>
                </a:cubicBezTo>
                <a:cubicBezTo>
                  <a:pt x="334629" y="3565841"/>
                  <a:pt x="279013" y="3516593"/>
                  <a:pt x="266227" y="3452551"/>
                </a:cubicBezTo>
                <a:cubicBezTo>
                  <a:pt x="263031" y="3436539"/>
                  <a:pt x="262236" y="3422131"/>
                  <a:pt x="263841" y="3409323"/>
                </a:cubicBezTo>
                <a:cubicBezTo>
                  <a:pt x="265447" y="3396517"/>
                  <a:pt x="264652" y="3382106"/>
                  <a:pt x="261456" y="3366097"/>
                </a:cubicBezTo>
                <a:lnTo>
                  <a:pt x="309487" y="3356508"/>
                </a:lnTo>
                <a:cubicBezTo>
                  <a:pt x="306290" y="3340497"/>
                  <a:pt x="306297" y="3319684"/>
                  <a:pt x="309509" y="3294070"/>
                </a:cubicBezTo>
                <a:cubicBezTo>
                  <a:pt x="312719" y="3268457"/>
                  <a:pt x="311927" y="3243642"/>
                  <a:pt x="307132" y="3219626"/>
                </a:cubicBezTo>
                <a:cubicBezTo>
                  <a:pt x="302338" y="3195611"/>
                  <a:pt x="295139" y="3180398"/>
                  <a:pt x="285536" y="3173989"/>
                </a:cubicBezTo>
                <a:lnTo>
                  <a:pt x="268733" y="3152371"/>
                </a:lnTo>
                <a:lnTo>
                  <a:pt x="280742" y="3149974"/>
                </a:lnTo>
                <a:cubicBezTo>
                  <a:pt x="288746" y="3148376"/>
                  <a:pt x="291949" y="3143574"/>
                  <a:pt x="290351" y="3135570"/>
                </a:cubicBezTo>
                <a:cubicBezTo>
                  <a:pt x="290351" y="3135570"/>
                  <a:pt x="285550" y="3132367"/>
                  <a:pt x="275947" y="3125958"/>
                </a:cubicBezTo>
                <a:lnTo>
                  <a:pt x="256747" y="3092333"/>
                </a:lnTo>
                <a:lnTo>
                  <a:pt x="232731" y="3097128"/>
                </a:lnTo>
                <a:lnTo>
                  <a:pt x="225539" y="3061103"/>
                </a:lnTo>
                <a:lnTo>
                  <a:pt x="201523" y="3065898"/>
                </a:lnTo>
                <a:lnTo>
                  <a:pt x="191934" y="3017866"/>
                </a:lnTo>
                <a:cubicBezTo>
                  <a:pt x="159911" y="3024260"/>
                  <a:pt x="139507" y="3005440"/>
                  <a:pt x="130717" y="2961411"/>
                </a:cubicBezTo>
                <a:cubicBezTo>
                  <a:pt x="121927" y="2917381"/>
                  <a:pt x="110332" y="2880157"/>
                  <a:pt x="95934" y="2849732"/>
                </a:cubicBezTo>
                <a:cubicBezTo>
                  <a:pt x="155182" y="2812931"/>
                  <a:pt x="181618" y="2757707"/>
                  <a:pt x="175239" y="2684062"/>
                </a:cubicBezTo>
                <a:lnTo>
                  <a:pt x="146429" y="2664841"/>
                </a:lnTo>
                <a:cubicBezTo>
                  <a:pt x="144830" y="2656834"/>
                  <a:pt x="146033" y="2652433"/>
                  <a:pt x="150036" y="2651634"/>
                </a:cubicBezTo>
                <a:cubicBezTo>
                  <a:pt x="154038" y="2650835"/>
                  <a:pt x="155238" y="2646433"/>
                  <a:pt x="153640" y="2638429"/>
                </a:cubicBezTo>
                <a:lnTo>
                  <a:pt x="139237" y="2628817"/>
                </a:lnTo>
                <a:lnTo>
                  <a:pt x="115221" y="2633611"/>
                </a:lnTo>
                <a:cubicBezTo>
                  <a:pt x="75207" y="2599977"/>
                  <a:pt x="51598" y="2585962"/>
                  <a:pt x="44392" y="2591562"/>
                </a:cubicBezTo>
                <a:cubicBezTo>
                  <a:pt x="37187" y="2597162"/>
                  <a:pt x="22388" y="2564738"/>
                  <a:pt x="0" y="2494289"/>
                </a:cubicBezTo>
                <a:cubicBezTo>
                  <a:pt x="14414" y="2483088"/>
                  <a:pt x="24821" y="2472685"/>
                  <a:pt x="31230" y="2463082"/>
                </a:cubicBezTo>
                <a:cubicBezTo>
                  <a:pt x="37636" y="2453477"/>
                  <a:pt x="48047" y="2443075"/>
                  <a:pt x="62458" y="2431875"/>
                </a:cubicBezTo>
                <a:lnTo>
                  <a:pt x="96085" y="2412673"/>
                </a:lnTo>
                <a:lnTo>
                  <a:pt x="91291" y="2388658"/>
                </a:lnTo>
                <a:cubicBezTo>
                  <a:pt x="110512" y="2359848"/>
                  <a:pt x="119724" y="2343441"/>
                  <a:pt x="118925" y="2339439"/>
                </a:cubicBezTo>
                <a:cubicBezTo>
                  <a:pt x="118125" y="2335434"/>
                  <a:pt x="121735" y="2311823"/>
                  <a:pt x="129755" y="2268600"/>
                </a:cubicBezTo>
                <a:lnTo>
                  <a:pt x="153771" y="2263805"/>
                </a:lnTo>
                <a:cubicBezTo>
                  <a:pt x="140969" y="2241388"/>
                  <a:pt x="131773" y="2216169"/>
                  <a:pt x="126180" y="2188151"/>
                </a:cubicBezTo>
                <a:cubicBezTo>
                  <a:pt x="120586" y="2160133"/>
                  <a:pt x="111390" y="2134914"/>
                  <a:pt x="98591" y="2112497"/>
                </a:cubicBezTo>
                <a:lnTo>
                  <a:pt x="122606" y="2107702"/>
                </a:lnTo>
                <a:lnTo>
                  <a:pt x="115414" y="2071677"/>
                </a:lnTo>
                <a:cubicBezTo>
                  <a:pt x="128230" y="2052472"/>
                  <a:pt x="138637" y="2042068"/>
                  <a:pt x="146642" y="2040470"/>
                </a:cubicBezTo>
                <a:lnTo>
                  <a:pt x="137053" y="1992439"/>
                </a:lnTo>
                <a:lnTo>
                  <a:pt x="161071" y="1987644"/>
                </a:lnTo>
                <a:lnTo>
                  <a:pt x="146707" y="1853159"/>
                </a:lnTo>
                <a:cubicBezTo>
                  <a:pt x="159522" y="1833951"/>
                  <a:pt x="187553" y="1786733"/>
                  <a:pt x="230806" y="1711503"/>
                </a:cubicBezTo>
                <a:cubicBezTo>
                  <a:pt x="274059" y="1636275"/>
                  <a:pt x="303717" y="1513811"/>
                  <a:pt x="319785" y="1344117"/>
                </a:cubicBezTo>
                <a:lnTo>
                  <a:pt x="367816" y="1334528"/>
                </a:lnTo>
                <a:cubicBezTo>
                  <a:pt x="375823" y="1332929"/>
                  <a:pt x="382229" y="1323327"/>
                  <a:pt x="387040" y="1305717"/>
                </a:cubicBezTo>
                <a:cubicBezTo>
                  <a:pt x="391848" y="1288108"/>
                  <a:pt x="406261" y="1276907"/>
                  <a:pt x="430276" y="1272112"/>
                </a:cubicBezTo>
                <a:cubicBezTo>
                  <a:pt x="446285" y="1268916"/>
                  <a:pt x="465493" y="1281731"/>
                  <a:pt x="487897" y="1310555"/>
                </a:cubicBezTo>
                <a:cubicBezTo>
                  <a:pt x="503908" y="1307358"/>
                  <a:pt x="519517" y="1302160"/>
                  <a:pt x="534729" y="1294961"/>
                </a:cubicBezTo>
                <a:cubicBezTo>
                  <a:pt x="549942" y="1287762"/>
                  <a:pt x="565553" y="1282563"/>
                  <a:pt x="581562" y="1279367"/>
                </a:cubicBezTo>
                <a:lnTo>
                  <a:pt x="576767" y="1255352"/>
                </a:lnTo>
                <a:cubicBezTo>
                  <a:pt x="589582" y="1236147"/>
                  <a:pt x="600794" y="1219338"/>
                  <a:pt x="610406" y="1204934"/>
                </a:cubicBezTo>
                <a:cubicBezTo>
                  <a:pt x="620015" y="1190528"/>
                  <a:pt x="631227" y="1173723"/>
                  <a:pt x="644042" y="1154515"/>
                </a:cubicBezTo>
                <a:cubicBezTo>
                  <a:pt x="631243" y="1132097"/>
                  <a:pt x="619241" y="1113682"/>
                  <a:pt x="608040" y="1099272"/>
                </a:cubicBezTo>
                <a:cubicBezTo>
                  <a:pt x="596840" y="1084858"/>
                  <a:pt x="589641" y="1069646"/>
                  <a:pt x="586445" y="1053637"/>
                </a:cubicBezTo>
                <a:cubicBezTo>
                  <a:pt x="583248" y="1037626"/>
                  <a:pt x="586458" y="1012012"/>
                  <a:pt x="596077" y="976793"/>
                </a:cubicBezTo>
                <a:cubicBezTo>
                  <a:pt x="605693" y="941577"/>
                  <a:pt x="654532" y="915177"/>
                  <a:pt x="742590" y="897597"/>
                </a:cubicBezTo>
                <a:cubicBezTo>
                  <a:pt x="782617" y="889606"/>
                  <a:pt x="811434" y="888015"/>
                  <a:pt x="829044" y="892825"/>
                </a:cubicBezTo>
                <a:lnTo>
                  <a:pt x="831441" y="904832"/>
                </a:lnTo>
                <a:lnTo>
                  <a:pt x="841050" y="890428"/>
                </a:lnTo>
                <a:cubicBezTo>
                  <a:pt x="916309" y="850428"/>
                  <a:pt x="959946" y="818826"/>
                  <a:pt x="971962" y="795616"/>
                </a:cubicBezTo>
                <a:cubicBezTo>
                  <a:pt x="983977" y="772406"/>
                  <a:pt x="987587" y="748794"/>
                  <a:pt x="982792" y="724779"/>
                </a:cubicBezTo>
                <a:cubicBezTo>
                  <a:pt x="981194" y="716772"/>
                  <a:pt x="977993" y="711167"/>
                  <a:pt x="973191" y="707964"/>
                </a:cubicBezTo>
                <a:cubicBezTo>
                  <a:pt x="968390" y="704761"/>
                  <a:pt x="965189" y="699156"/>
                  <a:pt x="963591" y="691152"/>
                </a:cubicBezTo>
                <a:cubicBezTo>
                  <a:pt x="961992" y="683144"/>
                  <a:pt x="967203" y="667537"/>
                  <a:pt x="979216" y="644328"/>
                </a:cubicBezTo>
                <a:cubicBezTo>
                  <a:pt x="991232" y="621121"/>
                  <a:pt x="1021257" y="604721"/>
                  <a:pt x="1069288" y="595131"/>
                </a:cubicBezTo>
                <a:cubicBezTo>
                  <a:pt x="1085300" y="591935"/>
                  <a:pt x="1105712" y="589939"/>
                  <a:pt x="1130527" y="589147"/>
                </a:cubicBezTo>
                <a:cubicBezTo>
                  <a:pt x="1155342" y="588357"/>
                  <a:pt x="1179757" y="585562"/>
                  <a:pt x="1203773" y="580768"/>
                </a:cubicBezTo>
                <a:lnTo>
                  <a:pt x="1131789" y="407841"/>
                </a:lnTo>
                <a:lnTo>
                  <a:pt x="1172608" y="424665"/>
                </a:lnTo>
                <a:cubicBezTo>
                  <a:pt x="1185407" y="447083"/>
                  <a:pt x="1193807" y="468299"/>
                  <a:pt x="1197802" y="488310"/>
                </a:cubicBezTo>
                <a:cubicBezTo>
                  <a:pt x="1201797" y="508323"/>
                  <a:pt x="1210195" y="529540"/>
                  <a:pt x="1222994" y="551958"/>
                </a:cubicBezTo>
                <a:lnTo>
                  <a:pt x="1247009" y="547163"/>
                </a:lnTo>
                <a:cubicBezTo>
                  <a:pt x="1256598" y="595194"/>
                  <a:pt x="1277804" y="618016"/>
                  <a:pt x="1310623" y="615626"/>
                </a:cubicBezTo>
                <a:cubicBezTo>
                  <a:pt x="1343444" y="613235"/>
                  <a:pt x="1371862" y="609644"/>
                  <a:pt x="1395878" y="604849"/>
                </a:cubicBezTo>
                <a:lnTo>
                  <a:pt x="1393480" y="592840"/>
                </a:lnTo>
                <a:cubicBezTo>
                  <a:pt x="1430311" y="568840"/>
                  <a:pt x="1456735" y="544833"/>
                  <a:pt x="1472753" y="520824"/>
                </a:cubicBezTo>
                <a:cubicBezTo>
                  <a:pt x="1488771" y="496815"/>
                  <a:pt x="1503186" y="475208"/>
                  <a:pt x="1516001" y="456000"/>
                </a:cubicBezTo>
                <a:lnTo>
                  <a:pt x="1532825" y="415184"/>
                </a:lnTo>
                <a:cubicBezTo>
                  <a:pt x="1571254" y="399186"/>
                  <a:pt x="1604477" y="388391"/>
                  <a:pt x="1632495" y="382798"/>
                </a:cubicBezTo>
                <a:cubicBezTo>
                  <a:pt x="1660513" y="377204"/>
                  <a:pt x="1693736" y="366410"/>
                  <a:pt x="1732165" y="350415"/>
                </a:cubicBezTo>
                <a:cubicBezTo>
                  <a:pt x="1800988" y="403270"/>
                  <a:pt x="1899441" y="416911"/>
                  <a:pt x="2027526" y="391339"/>
                </a:cubicBezTo>
                <a:cubicBezTo>
                  <a:pt x="2099573" y="376956"/>
                  <a:pt x="2137207" y="346549"/>
                  <a:pt x="2140424" y="300123"/>
                </a:cubicBezTo>
                <a:cubicBezTo>
                  <a:pt x="2143643" y="253696"/>
                  <a:pt x="2181275" y="223293"/>
                  <a:pt x="2253324" y="208909"/>
                </a:cubicBezTo>
                <a:lnTo>
                  <a:pt x="2248530" y="184893"/>
                </a:lnTo>
                <a:close/>
                <a:moveTo>
                  <a:pt x="2299021" y="0"/>
                </a:moveTo>
                <a:cubicBezTo>
                  <a:pt x="2303816" y="24016"/>
                  <a:pt x="2309414" y="41630"/>
                  <a:pt x="2315813" y="52837"/>
                </a:cubicBezTo>
                <a:cubicBezTo>
                  <a:pt x="2322213" y="64048"/>
                  <a:pt x="2326213" y="73655"/>
                  <a:pt x="2327811" y="81659"/>
                </a:cubicBezTo>
                <a:lnTo>
                  <a:pt x="2315802" y="84057"/>
                </a:lnTo>
                <a:lnTo>
                  <a:pt x="2325391" y="132088"/>
                </a:lnTo>
                <a:cubicBezTo>
                  <a:pt x="2296568" y="154491"/>
                  <a:pt x="2278951" y="170494"/>
                  <a:pt x="2272546" y="180099"/>
                </a:cubicBezTo>
                <a:lnTo>
                  <a:pt x="2224557" y="64812"/>
                </a:lnTo>
                <a:cubicBezTo>
                  <a:pt x="2237369" y="45608"/>
                  <a:pt x="2245378" y="33603"/>
                  <a:pt x="2248581" y="28799"/>
                </a:cubicBezTo>
                <a:cubicBezTo>
                  <a:pt x="2251787" y="23998"/>
                  <a:pt x="2268599" y="14398"/>
                  <a:pt x="229902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29298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95736" y="364743"/>
            <a:ext cx="4752528" cy="6122864"/>
          </a:xfrm>
          <a:custGeom>
            <a:avLst/>
            <a:gdLst>
              <a:gd name="connsiteX0" fmla="*/ 2322551 w 4059674"/>
              <a:gd name="connsiteY0" fmla="*/ 2218 h 5230233"/>
              <a:gd name="connsiteX1" fmla="*/ 2390601 w 4059674"/>
              <a:gd name="connsiteY1" fmla="*/ 16549 h 5230233"/>
              <a:gd name="connsiteX2" fmla="*/ 2398026 w 4059674"/>
              <a:gd name="connsiteY2" fmla="*/ 83899 h 5230233"/>
              <a:gd name="connsiteX3" fmla="*/ 2405452 w 4059674"/>
              <a:gd name="connsiteY3" fmla="*/ 151249 h 5230233"/>
              <a:gd name="connsiteX4" fmla="*/ 2432072 w 4059674"/>
              <a:gd name="connsiteY4" fmla="*/ 161657 h 5230233"/>
              <a:gd name="connsiteX5" fmla="*/ 2421665 w 4059674"/>
              <a:gd name="connsiteY5" fmla="*/ 188276 h 5230233"/>
              <a:gd name="connsiteX6" fmla="*/ 2523280 w 4059674"/>
              <a:gd name="connsiteY6" fmla="*/ 218799 h 5230233"/>
              <a:gd name="connsiteX7" fmla="*/ 2622813 w 4059674"/>
              <a:gd name="connsiteY7" fmla="*/ 254645 h 5230233"/>
              <a:gd name="connsiteX8" fmla="*/ 2669688 w 4059674"/>
              <a:gd name="connsiteY8" fmla="*/ 276042 h 5230233"/>
              <a:gd name="connsiteX9" fmla="*/ 2714481 w 4059674"/>
              <a:gd name="connsiteY9" fmla="*/ 302761 h 5230233"/>
              <a:gd name="connsiteX10" fmla="*/ 2718644 w 4059674"/>
              <a:gd name="connsiteY10" fmla="*/ 292113 h 5230233"/>
              <a:gd name="connsiteX11" fmla="*/ 2801384 w 4059674"/>
              <a:gd name="connsiteY11" fmla="*/ 284568 h 5230233"/>
              <a:gd name="connsiteX12" fmla="*/ 2847779 w 4059674"/>
              <a:gd name="connsiteY12" fmla="*/ 244398 h 5230233"/>
              <a:gd name="connsiteX13" fmla="*/ 2890471 w 4059674"/>
              <a:gd name="connsiteY13" fmla="*/ 205851 h 5230233"/>
              <a:gd name="connsiteX14" fmla="*/ 2954699 w 4059674"/>
              <a:gd name="connsiteY14" fmla="*/ 206411 h 5230233"/>
              <a:gd name="connsiteX15" fmla="*/ 3014083 w 4059674"/>
              <a:gd name="connsiteY15" fmla="*/ 266455 h 5230233"/>
              <a:gd name="connsiteX16" fmla="*/ 3010981 w 4059674"/>
              <a:gd name="connsiteY16" fmla="*/ 345034 h 5230233"/>
              <a:gd name="connsiteX17" fmla="*/ 3026953 w 4059674"/>
              <a:gd name="connsiteY17" fmla="*/ 351278 h 5230233"/>
              <a:gd name="connsiteX18" fmla="*/ 2996410 w 4059674"/>
              <a:gd name="connsiteY18" fmla="*/ 382302 h 5230233"/>
              <a:gd name="connsiteX19" fmla="*/ 3082533 w 4059674"/>
              <a:gd name="connsiteY19" fmla="*/ 468145 h 5230233"/>
              <a:gd name="connsiteX20" fmla="*/ 3161932 w 4059674"/>
              <a:gd name="connsiteY20" fmla="*/ 508395 h 5230233"/>
              <a:gd name="connsiteX21" fmla="*/ 3157769 w 4059674"/>
              <a:gd name="connsiteY21" fmla="*/ 519043 h 5230233"/>
              <a:gd name="connsiteX22" fmla="*/ 3184389 w 4059674"/>
              <a:gd name="connsiteY22" fmla="*/ 529451 h 5230233"/>
              <a:gd name="connsiteX23" fmla="*/ 3180226 w 4059674"/>
              <a:gd name="connsiteY23" fmla="*/ 540099 h 5230233"/>
              <a:gd name="connsiteX24" fmla="*/ 3201522 w 4059674"/>
              <a:gd name="connsiteY24" fmla="*/ 548425 h 5230233"/>
              <a:gd name="connsiteX25" fmla="*/ 3204304 w 4059674"/>
              <a:gd name="connsiteY25" fmla="*/ 564857 h 5230233"/>
              <a:gd name="connsiteX26" fmla="*/ 3207086 w 4059674"/>
              <a:gd name="connsiteY26" fmla="*/ 581290 h 5230233"/>
              <a:gd name="connsiteX27" fmla="*/ 3244352 w 4059674"/>
              <a:gd name="connsiteY27" fmla="*/ 595860 h 5230233"/>
              <a:gd name="connsiteX28" fmla="*/ 3288806 w 4059674"/>
              <a:gd name="connsiteY28" fmla="*/ 646998 h 5230233"/>
              <a:gd name="connsiteX29" fmla="*/ 3373529 w 4059674"/>
              <a:gd name="connsiteY29" fmla="*/ 689329 h 5230233"/>
              <a:gd name="connsiteX30" fmla="*/ 3404071 w 4059674"/>
              <a:gd name="connsiteY30" fmla="*/ 658307 h 5230233"/>
              <a:gd name="connsiteX31" fmla="*/ 3429530 w 4059674"/>
              <a:gd name="connsiteY31" fmla="*/ 655985 h 5230233"/>
              <a:gd name="connsiteX32" fmla="*/ 3444101 w 4059674"/>
              <a:gd name="connsiteY32" fmla="*/ 618717 h 5230233"/>
              <a:gd name="connsiteX33" fmla="*/ 3489114 w 4059674"/>
              <a:gd name="connsiteY33" fmla="*/ 605627 h 5230233"/>
              <a:gd name="connsiteX34" fmla="*/ 3507048 w 4059674"/>
              <a:gd name="connsiteY34" fmla="*/ 591156 h 5230233"/>
              <a:gd name="connsiteX35" fmla="*/ 3525561 w 4059674"/>
              <a:gd name="connsiteY35" fmla="*/ 583051 h 5230233"/>
              <a:gd name="connsiteX36" fmla="*/ 3570234 w 4059674"/>
              <a:gd name="connsiteY36" fmla="*/ 594380 h 5230233"/>
              <a:gd name="connsiteX37" fmla="*/ 3574398 w 4059674"/>
              <a:gd name="connsiteY37" fmla="*/ 583732 h 5230233"/>
              <a:gd name="connsiteX38" fmla="*/ 3585046 w 4059674"/>
              <a:gd name="connsiteY38" fmla="*/ 587895 h 5230233"/>
              <a:gd name="connsiteX39" fmla="*/ 3580883 w 4059674"/>
              <a:gd name="connsiteY39" fmla="*/ 598543 h 5230233"/>
              <a:gd name="connsiteX40" fmla="*/ 3610064 w 4059674"/>
              <a:gd name="connsiteY40" fmla="*/ 665192 h 5230233"/>
              <a:gd name="connsiteX41" fmla="*/ 3626036 w 4059674"/>
              <a:gd name="connsiteY41" fmla="*/ 671436 h 5230233"/>
              <a:gd name="connsiteX42" fmla="*/ 3596894 w 4059674"/>
              <a:gd name="connsiteY42" fmla="*/ 745972 h 5230233"/>
              <a:gd name="connsiteX43" fmla="*/ 3580921 w 4059674"/>
              <a:gd name="connsiteY43" fmla="*/ 739727 h 5230233"/>
              <a:gd name="connsiteX44" fmla="*/ 3563108 w 4059674"/>
              <a:gd name="connsiteY44" fmla="*/ 769589 h 5230233"/>
              <a:gd name="connsiteX45" fmla="*/ 3588047 w 4059674"/>
              <a:gd name="connsiteY45" fmla="*/ 972680 h 5230233"/>
              <a:gd name="connsiteX46" fmla="*/ 3762256 w 4059674"/>
              <a:gd name="connsiteY46" fmla="*/ 1123652 h 5230233"/>
              <a:gd name="connsiteX47" fmla="*/ 3758093 w 4059674"/>
              <a:gd name="connsiteY47" fmla="*/ 1134300 h 5230233"/>
              <a:gd name="connsiteX48" fmla="*/ 3799763 w 4059674"/>
              <a:gd name="connsiteY48" fmla="*/ 1169006 h 5230233"/>
              <a:gd name="connsiteX49" fmla="*/ 3795600 w 4059674"/>
              <a:gd name="connsiteY49" fmla="*/ 1179654 h 5230233"/>
              <a:gd name="connsiteX50" fmla="*/ 3907403 w 4059674"/>
              <a:gd name="connsiteY50" fmla="*/ 1223366 h 5230233"/>
              <a:gd name="connsiteX51" fmla="*/ 3903240 w 4059674"/>
              <a:gd name="connsiteY51" fmla="*/ 1234014 h 5230233"/>
              <a:gd name="connsiteX52" fmla="*/ 3924536 w 4059674"/>
              <a:gd name="connsiteY52" fmla="*/ 1242340 h 5230233"/>
              <a:gd name="connsiteX53" fmla="*/ 3938787 w 4059674"/>
              <a:gd name="connsiteY53" fmla="*/ 1300083 h 5230233"/>
              <a:gd name="connsiteX54" fmla="*/ 3946553 w 4059674"/>
              <a:gd name="connsiteY54" fmla="*/ 1343015 h 5230233"/>
              <a:gd name="connsiteX55" fmla="*/ 3929660 w 4059674"/>
              <a:gd name="connsiteY55" fmla="*/ 1354824 h 5230233"/>
              <a:gd name="connsiteX56" fmla="*/ 3922254 w 4059674"/>
              <a:gd name="connsiteY56" fmla="*/ 1358066 h 5230233"/>
              <a:gd name="connsiteX57" fmla="*/ 3922955 w 4059674"/>
              <a:gd name="connsiteY57" fmla="*/ 1379823 h 5230233"/>
              <a:gd name="connsiteX58" fmla="*/ 3927818 w 4059674"/>
              <a:gd name="connsiteY58" fmla="*/ 1390931 h 5230233"/>
              <a:gd name="connsiteX59" fmla="*/ 3904922 w 4059674"/>
              <a:gd name="connsiteY59" fmla="*/ 1449494 h 5230233"/>
              <a:gd name="connsiteX60" fmla="*/ 3915569 w 4059674"/>
              <a:gd name="connsiteY60" fmla="*/ 1453657 h 5230233"/>
              <a:gd name="connsiteX61" fmla="*/ 3905161 w 4059674"/>
              <a:gd name="connsiteY61" fmla="*/ 1480277 h 5230233"/>
              <a:gd name="connsiteX62" fmla="*/ 3916390 w 4059674"/>
              <a:gd name="connsiteY62" fmla="*/ 1490805 h 5230233"/>
              <a:gd name="connsiteX63" fmla="*/ 3927618 w 4059674"/>
              <a:gd name="connsiteY63" fmla="*/ 1501333 h 5230233"/>
              <a:gd name="connsiteX64" fmla="*/ 3917210 w 4059674"/>
              <a:gd name="connsiteY64" fmla="*/ 1527953 h 5230233"/>
              <a:gd name="connsiteX65" fmla="*/ 3927857 w 4059674"/>
              <a:gd name="connsiteY65" fmla="*/ 1532115 h 5230233"/>
              <a:gd name="connsiteX66" fmla="*/ 3909124 w 4059674"/>
              <a:gd name="connsiteY66" fmla="*/ 1580030 h 5230233"/>
              <a:gd name="connsiteX67" fmla="*/ 3905901 w 4059674"/>
              <a:gd name="connsiteY67" fmla="*/ 1643218 h 5230233"/>
              <a:gd name="connsiteX68" fmla="*/ 3902679 w 4059674"/>
              <a:gd name="connsiteY68" fmla="*/ 1706404 h 5230233"/>
              <a:gd name="connsiteX69" fmla="*/ 3925376 w 4059674"/>
              <a:gd name="connsiteY69" fmla="*/ 1758243 h 5230233"/>
              <a:gd name="connsiteX70" fmla="*/ 3951996 w 4059674"/>
              <a:gd name="connsiteY70" fmla="*/ 1768651 h 5230233"/>
              <a:gd name="connsiteX71" fmla="*/ 3947833 w 4059674"/>
              <a:gd name="connsiteY71" fmla="*/ 1779299 h 5230233"/>
              <a:gd name="connsiteX72" fmla="*/ 3995748 w 4059674"/>
              <a:gd name="connsiteY72" fmla="*/ 1798033 h 5230233"/>
              <a:gd name="connsiteX73" fmla="*/ 3995868 w 4059674"/>
              <a:gd name="connsiteY73" fmla="*/ 1813424 h 5230233"/>
              <a:gd name="connsiteX74" fmla="*/ 3995988 w 4059674"/>
              <a:gd name="connsiteY74" fmla="*/ 1828816 h 5230233"/>
              <a:gd name="connsiteX75" fmla="*/ 4022608 w 4059674"/>
              <a:gd name="connsiteY75" fmla="*/ 1839224 h 5230233"/>
              <a:gd name="connsiteX76" fmla="*/ 4018445 w 4059674"/>
              <a:gd name="connsiteY76" fmla="*/ 1849872 h 5230233"/>
              <a:gd name="connsiteX77" fmla="*/ 4035117 w 4059674"/>
              <a:gd name="connsiteY77" fmla="*/ 1877873 h 5230233"/>
              <a:gd name="connsiteX78" fmla="*/ 4051789 w 4059674"/>
              <a:gd name="connsiteY78" fmla="*/ 1905872 h 5230233"/>
              <a:gd name="connsiteX79" fmla="*/ 4037218 w 4059674"/>
              <a:gd name="connsiteY79" fmla="*/ 1943140 h 5230233"/>
              <a:gd name="connsiteX80" fmla="*/ 4048446 w 4059674"/>
              <a:gd name="connsiteY80" fmla="*/ 1953668 h 5230233"/>
              <a:gd name="connsiteX81" fmla="*/ 4059674 w 4059674"/>
              <a:gd name="connsiteY81" fmla="*/ 1964196 h 5230233"/>
              <a:gd name="connsiteX82" fmla="*/ 4026370 w 4059674"/>
              <a:gd name="connsiteY82" fmla="*/ 2049379 h 5230233"/>
              <a:gd name="connsiteX83" fmla="*/ 3972689 w 4059674"/>
              <a:gd name="connsiteY83" fmla="*/ 2108183 h 5230233"/>
              <a:gd name="connsiteX84" fmla="*/ 3949452 w 4059674"/>
              <a:gd name="connsiteY84" fmla="*/ 2191164 h 5230233"/>
              <a:gd name="connsiteX85" fmla="*/ 3964404 w 4059674"/>
              <a:gd name="connsiteY85" fmla="*/ 2270663 h 5230233"/>
              <a:gd name="connsiteX86" fmla="*/ 3960241 w 4059674"/>
              <a:gd name="connsiteY86" fmla="*/ 2281310 h 5230233"/>
              <a:gd name="connsiteX87" fmla="*/ 3986861 w 4059674"/>
              <a:gd name="connsiteY87" fmla="*/ 2291718 h 5230233"/>
              <a:gd name="connsiteX88" fmla="*/ 3986981 w 4059674"/>
              <a:gd name="connsiteY88" fmla="*/ 2307110 h 5230233"/>
              <a:gd name="connsiteX89" fmla="*/ 3987101 w 4059674"/>
              <a:gd name="connsiteY89" fmla="*/ 2322502 h 5230233"/>
              <a:gd name="connsiteX90" fmla="*/ 4013720 w 4059674"/>
              <a:gd name="connsiteY90" fmla="*/ 2332909 h 5230233"/>
              <a:gd name="connsiteX91" fmla="*/ 4009556 w 4059674"/>
              <a:gd name="connsiteY91" fmla="*/ 2343557 h 5230233"/>
              <a:gd name="connsiteX92" fmla="*/ 4022986 w 4059674"/>
              <a:gd name="connsiteY92" fmla="*/ 2364152 h 5230233"/>
              <a:gd name="connsiteX93" fmla="*/ 4036416 w 4059674"/>
              <a:gd name="connsiteY93" fmla="*/ 2384748 h 5230233"/>
              <a:gd name="connsiteX94" fmla="*/ 4032253 w 4059674"/>
              <a:gd name="connsiteY94" fmla="*/ 2395396 h 5230233"/>
              <a:gd name="connsiteX95" fmla="*/ 4033414 w 4059674"/>
              <a:gd name="connsiteY95" fmla="*/ 2408125 h 5230233"/>
              <a:gd name="connsiteX96" fmla="*/ 4035496 w 4059674"/>
              <a:gd name="connsiteY96" fmla="*/ 2402801 h 5230233"/>
              <a:gd name="connsiteX97" fmla="*/ 4038738 w 4059674"/>
              <a:gd name="connsiteY97" fmla="*/ 2410207 h 5230233"/>
              <a:gd name="connsiteX98" fmla="*/ 4009016 w 4059674"/>
              <a:gd name="connsiteY98" fmla="*/ 2478377 h 5230233"/>
              <a:gd name="connsiteX99" fmla="*/ 3957758 w 4059674"/>
              <a:gd name="connsiteY99" fmla="*/ 2507439 h 5230233"/>
              <a:gd name="connsiteX100" fmla="*/ 3943187 w 4059674"/>
              <a:gd name="connsiteY100" fmla="*/ 2544705 h 5230233"/>
              <a:gd name="connsiteX101" fmla="*/ 3932539 w 4059674"/>
              <a:gd name="connsiteY101" fmla="*/ 2540542 h 5230233"/>
              <a:gd name="connsiteX102" fmla="*/ 3903158 w 4059674"/>
              <a:gd name="connsiteY102" fmla="*/ 2584296 h 5230233"/>
              <a:gd name="connsiteX103" fmla="*/ 3887186 w 4059674"/>
              <a:gd name="connsiteY103" fmla="*/ 2578051 h 5230233"/>
              <a:gd name="connsiteX104" fmla="*/ 3864629 w 4059674"/>
              <a:gd name="connsiteY104" fmla="*/ 2612197 h 5230233"/>
              <a:gd name="connsiteX105" fmla="*/ 3824940 w 4059674"/>
              <a:gd name="connsiteY105" fmla="*/ 2627367 h 5230233"/>
              <a:gd name="connsiteX106" fmla="*/ 3791634 w 4059674"/>
              <a:gd name="connsiteY106" fmla="*/ 2712551 h 5230233"/>
              <a:gd name="connsiteX107" fmla="*/ 3907641 w 4059674"/>
              <a:gd name="connsiteY107" fmla="*/ 2886800 h 5230233"/>
              <a:gd name="connsiteX108" fmla="*/ 3893070 w 4059674"/>
              <a:gd name="connsiteY108" fmla="*/ 2924067 h 5230233"/>
              <a:gd name="connsiteX109" fmla="*/ 3909041 w 4059674"/>
              <a:gd name="connsiteY109" fmla="*/ 2930311 h 5230233"/>
              <a:gd name="connsiteX110" fmla="*/ 3878039 w 4059674"/>
              <a:gd name="connsiteY110" fmla="*/ 2970362 h 5230233"/>
              <a:gd name="connsiteX111" fmla="*/ 3842632 w 4059674"/>
              <a:gd name="connsiteY111" fmla="*/ 2990277 h 5230233"/>
              <a:gd name="connsiteX112" fmla="*/ 3838469 w 4059674"/>
              <a:gd name="connsiteY112" fmla="*/ 3000925 h 5230233"/>
              <a:gd name="connsiteX113" fmla="*/ 3811849 w 4059674"/>
              <a:gd name="connsiteY113" fmla="*/ 2990517 h 5230233"/>
              <a:gd name="connsiteX114" fmla="*/ 3807686 w 4059674"/>
              <a:gd name="connsiteY114" fmla="*/ 3001165 h 5230233"/>
              <a:gd name="connsiteX115" fmla="*/ 3770418 w 4059674"/>
              <a:gd name="connsiteY115" fmla="*/ 2986594 h 5230233"/>
              <a:gd name="connsiteX116" fmla="*/ 3764173 w 4059674"/>
              <a:gd name="connsiteY116" fmla="*/ 3002565 h 5230233"/>
              <a:gd name="connsiteX117" fmla="*/ 3726907 w 4059674"/>
              <a:gd name="connsiteY117" fmla="*/ 2987994 h 5230233"/>
              <a:gd name="connsiteX118" fmla="*/ 3722744 w 4059674"/>
              <a:gd name="connsiteY118" fmla="*/ 2998642 h 5230233"/>
              <a:gd name="connsiteX119" fmla="*/ 3685476 w 4059674"/>
              <a:gd name="connsiteY119" fmla="*/ 2984071 h 5230233"/>
              <a:gd name="connsiteX120" fmla="*/ 3681312 w 4059674"/>
              <a:gd name="connsiteY120" fmla="*/ 2994719 h 5230233"/>
              <a:gd name="connsiteX121" fmla="*/ 3651690 w 4059674"/>
              <a:gd name="connsiteY121" fmla="*/ 3007689 h 5230233"/>
              <a:gd name="connsiteX122" fmla="*/ 3651230 w 4059674"/>
              <a:gd name="connsiteY122" fmla="*/ 3016716 h 5230233"/>
              <a:gd name="connsiteX123" fmla="*/ 3650769 w 4059674"/>
              <a:gd name="connsiteY123" fmla="*/ 3025742 h 5230233"/>
              <a:gd name="connsiteX124" fmla="*/ 3614902 w 4059674"/>
              <a:gd name="connsiteY124" fmla="*/ 3054684 h 5230233"/>
              <a:gd name="connsiteX125" fmla="*/ 3554057 w 4059674"/>
              <a:gd name="connsiteY125" fmla="*/ 3147512 h 5230233"/>
              <a:gd name="connsiteX126" fmla="*/ 3564705 w 4059674"/>
              <a:gd name="connsiteY126" fmla="*/ 3151676 h 5230233"/>
              <a:gd name="connsiteX127" fmla="*/ 3556379 w 4059674"/>
              <a:gd name="connsiteY127" fmla="*/ 3172971 h 5230233"/>
              <a:gd name="connsiteX128" fmla="*/ 3583239 w 4059674"/>
              <a:gd name="connsiteY128" fmla="*/ 3214161 h 5230233"/>
              <a:gd name="connsiteX129" fmla="*/ 3579076 w 4059674"/>
              <a:gd name="connsiteY129" fmla="*/ 3224809 h 5230233"/>
              <a:gd name="connsiteX130" fmla="*/ 3605696 w 4059674"/>
              <a:gd name="connsiteY130" fmla="*/ 3235217 h 5230233"/>
              <a:gd name="connsiteX131" fmla="*/ 3599451 w 4059674"/>
              <a:gd name="connsiteY131" fmla="*/ 3251189 h 5230233"/>
              <a:gd name="connsiteX132" fmla="*/ 3623769 w 4059674"/>
              <a:gd name="connsiteY132" fmla="*/ 3306731 h 5230233"/>
              <a:gd name="connsiteX133" fmla="*/ 3628872 w 4059674"/>
              <a:gd name="connsiteY133" fmla="*/ 3348621 h 5230233"/>
              <a:gd name="connsiteX134" fmla="*/ 3574373 w 4059674"/>
              <a:gd name="connsiteY134" fmla="*/ 3370278 h 5230233"/>
              <a:gd name="connsiteX135" fmla="*/ 3504821 w 4059674"/>
              <a:gd name="connsiteY135" fmla="*/ 3367635 h 5230233"/>
              <a:gd name="connsiteX136" fmla="*/ 3434229 w 4059674"/>
              <a:gd name="connsiteY136" fmla="*/ 3367656 h 5230233"/>
              <a:gd name="connsiteX137" fmla="*/ 3384011 w 4059674"/>
              <a:gd name="connsiteY137" fmla="*/ 3394054 h 5230233"/>
              <a:gd name="connsiteX138" fmla="*/ 3373363 w 4059674"/>
              <a:gd name="connsiteY138" fmla="*/ 3389891 h 5230233"/>
              <a:gd name="connsiteX139" fmla="*/ 3365037 w 4059674"/>
              <a:gd name="connsiteY139" fmla="*/ 3411187 h 5230233"/>
              <a:gd name="connsiteX140" fmla="*/ 3349065 w 4059674"/>
              <a:gd name="connsiteY140" fmla="*/ 3404942 h 5230233"/>
              <a:gd name="connsiteX141" fmla="*/ 3334494 w 4059674"/>
              <a:gd name="connsiteY141" fmla="*/ 3442210 h 5230233"/>
              <a:gd name="connsiteX142" fmla="*/ 3323846 w 4059674"/>
              <a:gd name="connsiteY142" fmla="*/ 3438047 h 5230233"/>
              <a:gd name="connsiteX143" fmla="*/ 3305352 w 4059674"/>
              <a:gd name="connsiteY143" fmla="*/ 3516745 h 5230233"/>
              <a:gd name="connsiteX144" fmla="*/ 3325968 w 4059674"/>
              <a:gd name="connsiteY144" fmla="*/ 3573908 h 5230233"/>
              <a:gd name="connsiteX145" fmla="*/ 3319043 w 4059674"/>
              <a:gd name="connsiteY145" fmla="*/ 3638716 h 5230233"/>
              <a:gd name="connsiteX146" fmla="*/ 3303071 w 4059674"/>
              <a:gd name="connsiteY146" fmla="*/ 3632471 h 5230233"/>
              <a:gd name="connsiteX147" fmla="*/ 3263041 w 4059674"/>
              <a:gd name="connsiteY147" fmla="*/ 3672061 h 5230233"/>
              <a:gd name="connsiteX148" fmla="*/ 3195231 w 4059674"/>
              <a:gd name="connsiteY148" fmla="*/ 3688513 h 5230233"/>
              <a:gd name="connsiteX149" fmla="*/ 3111108 w 4059674"/>
              <a:gd name="connsiteY149" fmla="*/ 3723138 h 5230233"/>
              <a:gd name="connsiteX150" fmla="*/ 3022143 w 4059674"/>
              <a:gd name="connsiteY150" fmla="*/ 3817248 h 5230233"/>
              <a:gd name="connsiteX151" fmla="*/ 3047802 w 4059674"/>
              <a:gd name="connsiteY151" fmla="*/ 3704525 h 5230233"/>
              <a:gd name="connsiteX152" fmla="*/ 2995763 w 4059674"/>
              <a:gd name="connsiteY152" fmla="*/ 3837623 h 5230233"/>
              <a:gd name="connsiteX153" fmla="*/ 2985115 w 4059674"/>
              <a:gd name="connsiteY153" fmla="*/ 3833460 h 5230233"/>
              <a:gd name="connsiteX154" fmla="*/ 2974707 w 4059674"/>
              <a:gd name="connsiteY154" fmla="*/ 3860080 h 5230233"/>
              <a:gd name="connsiteX155" fmla="*/ 2964059 w 4059674"/>
              <a:gd name="connsiteY155" fmla="*/ 3855917 h 5230233"/>
              <a:gd name="connsiteX156" fmla="*/ 2955733 w 4059674"/>
              <a:gd name="connsiteY156" fmla="*/ 3877212 h 5230233"/>
              <a:gd name="connsiteX157" fmla="*/ 2939761 w 4059674"/>
              <a:gd name="connsiteY157" fmla="*/ 3870967 h 5230233"/>
              <a:gd name="connsiteX158" fmla="*/ 2904134 w 4059674"/>
              <a:gd name="connsiteY158" fmla="*/ 3930692 h 5230233"/>
              <a:gd name="connsiteX159" fmla="*/ 2893486 w 4059674"/>
              <a:gd name="connsiteY159" fmla="*/ 3926529 h 5230233"/>
              <a:gd name="connsiteX160" fmla="*/ 2881337 w 4059674"/>
              <a:gd name="connsiteY160" fmla="*/ 3934054 h 5230233"/>
              <a:gd name="connsiteX161" fmla="*/ 2869188 w 4059674"/>
              <a:gd name="connsiteY161" fmla="*/ 3941580 h 5230233"/>
              <a:gd name="connsiteX162" fmla="*/ 2847892 w 4059674"/>
              <a:gd name="connsiteY162" fmla="*/ 3933254 h 5230233"/>
              <a:gd name="connsiteX163" fmla="*/ 2827298 w 4059674"/>
              <a:gd name="connsiteY163" fmla="*/ 3946684 h 5230233"/>
              <a:gd name="connsiteX164" fmla="*/ 2806703 w 4059674"/>
              <a:gd name="connsiteY164" fmla="*/ 3960113 h 5230233"/>
              <a:gd name="connsiteX165" fmla="*/ 2748139 w 4059674"/>
              <a:gd name="connsiteY165" fmla="*/ 3937216 h 5230233"/>
              <a:gd name="connsiteX166" fmla="*/ 2741894 w 4059674"/>
              <a:gd name="connsiteY166" fmla="*/ 3953188 h 5230233"/>
              <a:gd name="connsiteX167" fmla="*/ 2688655 w 4059674"/>
              <a:gd name="connsiteY167" fmla="*/ 3932372 h 5230233"/>
              <a:gd name="connsiteX168" fmla="*/ 2684492 w 4059674"/>
              <a:gd name="connsiteY168" fmla="*/ 3943020 h 5230233"/>
              <a:gd name="connsiteX169" fmla="*/ 2663196 w 4059674"/>
              <a:gd name="connsiteY169" fmla="*/ 3934694 h 5230233"/>
              <a:gd name="connsiteX170" fmla="*/ 2659033 w 4059674"/>
              <a:gd name="connsiteY170" fmla="*/ 3945342 h 5230233"/>
              <a:gd name="connsiteX171" fmla="*/ 2556957 w 4059674"/>
              <a:gd name="connsiteY171" fmla="*/ 3923846 h 5230233"/>
              <a:gd name="connsiteX172" fmla="*/ 2454201 w 4059674"/>
              <a:gd name="connsiteY172" fmla="*/ 3951185 h 5230233"/>
              <a:gd name="connsiteX173" fmla="*/ 2443553 w 4059674"/>
              <a:gd name="connsiteY173" fmla="*/ 3947022 h 5230233"/>
              <a:gd name="connsiteX174" fmla="*/ 2387792 w 4059674"/>
              <a:gd name="connsiteY174" fmla="*/ 4011151 h 5230233"/>
              <a:gd name="connsiteX175" fmla="*/ 2377144 w 4059674"/>
              <a:gd name="connsiteY175" fmla="*/ 4006988 h 5230233"/>
              <a:gd name="connsiteX176" fmla="*/ 2337594 w 4059674"/>
              <a:gd name="connsiteY176" fmla="*/ 4108142 h 5230233"/>
              <a:gd name="connsiteX177" fmla="*/ 2326946 w 4059674"/>
              <a:gd name="connsiteY177" fmla="*/ 4103979 h 5230233"/>
              <a:gd name="connsiteX178" fmla="*/ 2232296 w 4059674"/>
              <a:gd name="connsiteY178" fmla="*/ 4149833 h 5230233"/>
              <a:gd name="connsiteX179" fmla="*/ 2123515 w 4059674"/>
              <a:gd name="connsiteY179" fmla="*/ 4153335 h 5230233"/>
              <a:gd name="connsiteX180" fmla="*/ 2115189 w 4059674"/>
              <a:gd name="connsiteY180" fmla="*/ 4174631 h 5230233"/>
              <a:gd name="connsiteX181" fmla="*/ 2099217 w 4059674"/>
              <a:gd name="connsiteY181" fmla="*/ 4168387 h 5230233"/>
              <a:gd name="connsiteX182" fmla="*/ 2101999 w 4059674"/>
              <a:gd name="connsiteY182" fmla="*/ 4184819 h 5230233"/>
              <a:gd name="connsiteX183" fmla="*/ 2104781 w 4059674"/>
              <a:gd name="connsiteY183" fmla="*/ 4201251 h 5230233"/>
              <a:gd name="connsiteX184" fmla="*/ 2089389 w 4059674"/>
              <a:gd name="connsiteY184" fmla="*/ 4201371 h 5230233"/>
              <a:gd name="connsiteX185" fmla="*/ 2073998 w 4059674"/>
              <a:gd name="connsiteY185" fmla="*/ 4201490 h 5230233"/>
              <a:gd name="connsiteX186" fmla="*/ 2059427 w 4059674"/>
              <a:gd name="connsiteY186" fmla="*/ 4238758 h 5230233"/>
              <a:gd name="connsiteX187" fmla="*/ 2048780 w 4059674"/>
              <a:gd name="connsiteY187" fmla="*/ 4234595 h 5230233"/>
              <a:gd name="connsiteX188" fmla="*/ 2038372 w 4059674"/>
              <a:gd name="connsiteY188" fmla="*/ 4261216 h 5230233"/>
              <a:gd name="connsiteX189" fmla="*/ 2007589 w 4059674"/>
              <a:gd name="connsiteY189" fmla="*/ 4261456 h 5230233"/>
              <a:gd name="connsiteX190" fmla="*/ 1997182 w 4059674"/>
              <a:gd name="connsiteY190" fmla="*/ 4288076 h 5230233"/>
              <a:gd name="connsiteX191" fmla="*/ 1986534 w 4059674"/>
              <a:gd name="connsiteY191" fmla="*/ 4283912 h 5230233"/>
              <a:gd name="connsiteX192" fmla="*/ 1982971 w 4059674"/>
              <a:gd name="connsiteY192" fmla="*/ 4371517 h 5230233"/>
              <a:gd name="connsiteX193" fmla="*/ 1976165 w 4059674"/>
              <a:gd name="connsiteY193" fmla="*/ 4451716 h 5230233"/>
              <a:gd name="connsiteX194" fmla="*/ 1959973 w 4059674"/>
              <a:gd name="connsiteY194" fmla="*/ 4485281 h 5230233"/>
              <a:gd name="connsiteX195" fmla="*/ 1943781 w 4059674"/>
              <a:gd name="connsiteY195" fmla="*/ 4518846 h 5230233"/>
              <a:gd name="connsiteX196" fmla="*/ 1923887 w 4059674"/>
              <a:gd name="connsiteY196" fmla="*/ 4554032 h 5230233"/>
              <a:gd name="connsiteX197" fmla="*/ 1934534 w 4059674"/>
              <a:gd name="connsiteY197" fmla="*/ 4558194 h 5230233"/>
              <a:gd name="connsiteX198" fmla="*/ 1930611 w 4059674"/>
              <a:gd name="connsiteY198" fmla="*/ 4599625 h 5230233"/>
              <a:gd name="connsiteX199" fmla="*/ 1946583 w 4059674"/>
              <a:gd name="connsiteY199" fmla="*/ 4605870 h 5230233"/>
              <a:gd name="connsiteX200" fmla="*/ 1936175 w 4059674"/>
              <a:gd name="connsiteY200" fmla="*/ 4632490 h 5230233"/>
              <a:gd name="connsiteX201" fmla="*/ 1944742 w 4059674"/>
              <a:gd name="connsiteY201" fmla="*/ 4641977 h 5230233"/>
              <a:gd name="connsiteX202" fmla="*/ 1953308 w 4059674"/>
              <a:gd name="connsiteY202" fmla="*/ 4651465 h 5230233"/>
              <a:gd name="connsiteX203" fmla="*/ 1942900 w 4059674"/>
              <a:gd name="connsiteY203" fmla="*/ 4678084 h 5230233"/>
              <a:gd name="connsiteX204" fmla="*/ 1958872 w 4059674"/>
              <a:gd name="connsiteY204" fmla="*/ 4684329 h 5230233"/>
              <a:gd name="connsiteX205" fmla="*/ 1938858 w 4059674"/>
              <a:gd name="connsiteY205" fmla="*/ 4704123 h 5230233"/>
              <a:gd name="connsiteX206" fmla="*/ 1914679 w 4059674"/>
              <a:gd name="connsiteY206" fmla="*/ 4734566 h 5230233"/>
              <a:gd name="connsiteX207" fmla="*/ 1904872 w 4059674"/>
              <a:gd name="connsiteY207" fmla="*/ 4838142 h 5230233"/>
              <a:gd name="connsiteX208" fmla="*/ 1914960 w 4059674"/>
              <a:gd name="connsiteY208" fmla="*/ 4906534 h 5230233"/>
              <a:gd name="connsiteX209" fmla="*/ 1891122 w 4059674"/>
              <a:gd name="connsiteY209" fmla="*/ 4912558 h 5230233"/>
              <a:gd name="connsiteX210" fmla="*/ 1867284 w 4059674"/>
              <a:gd name="connsiteY210" fmla="*/ 4918583 h 5230233"/>
              <a:gd name="connsiteX211" fmla="*/ 1863121 w 4059674"/>
              <a:gd name="connsiteY211" fmla="*/ 4929230 h 5230233"/>
              <a:gd name="connsiteX212" fmla="*/ 1825853 w 4059674"/>
              <a:gd name="connsiteY212" fmla="*/ 4914659 h 5230233"/>
              <a:gd name="connsiteX213" fmla="*/ 1797392 w 4059674"/>
              <a:gd name="connsiteY213" fmla="*/ 4940358 h 5230233"/>
              <a:gd name="connsiteX214" fmla="*/ 1769852 w 4059674"/>
              <a:gd name="connsiteY214" fmla="*/ 4948004 h 5230233"/>
              <a:gd name="connsiteX215" fmla="*/ 1755281 w 4059674"/>
              <a:gd name="connsiteY215" fmla="*/ 4985272 h 5230233"/>
              <a:gd name="connsiteX216" fmla="*/ 1765928 w 4059674"/>
              <a:gd name="connsiteY216" fmla="*/ 4989435 h 5230233"/>
              <a:gd name="connsiteX217" fmla="*/ 1732623 w 4059674"/>
              <a:gd name="connsiteY217" fmla="*/ 5074618 h 5230233"/>
              <a:gd name="connsiteX218" fmla="*/ 1684949 w 4059674"/>
              <a:gd name="connsiteY218" fmla="*/ 5086667 h 5230233"/>
              <a:gd name="connsiteX219" fmla="*/ 1680786 w 4059674"/>
              <a:gd name="connsiteY219" fmla="*/ 5097315 h 5230233"/>
              <a:gd name="connsiteX220" fmla="*/ 1654166 w 4059674"/>
              <a:gd name="connsiteY220" fmla="*/ 5086907 h 5230233"/>
              <a:gd name="connsiteX221" fmla="*/ 1626745 w 4059674"/>
              <a:gd name="connsiteY221" fmla="*/ 5109943 h 5230233"/>
              <a:gd name="connsiteX222" fmla="*/ 1591679 w 4059674"/>
              <a:gd name="connsiteY222" fmla="*/ 5105440 h 5230233"/>
              <a:gd name="connsiteX223" fmla="*/ 1581271 w 4059674"/>
              <a:gd name="connsiteY223" fmla="*/ 5132060 h 5230233"/>
              <a:gd name="connsiteX224" fmla="*/ 1570624 w 4059674"/>
              <a:gd name="connsiteY224" fmla="*/ 5127897 h 5230233"/>
              <a:gd name="connsiteX225" fmla="*/ 1535918 w 4059674"/>
              <a:gd name="connsiteY225" fmla="*/ 5169568 h 5230233"/>
              <a:gd name="connsiteX226" fmla="*/ 1500052 w 4059674"/>
              <a:gd name="connsiteY226" fmla="*/ 5198509 h 5230233"/>
              <a:gd name="connsiteX227" fmla="*/ 1473432 w 4059674"/>
              <a:gd name="connsiteY227" fmla="*/ 5188101 h 5230233"/>
              <a:gd name="connsiteX228" fmla="*/ 1452376 w 4059674"/>
              <a:gd name="connsiteY228" fmla="*/ 5210557 h 5230233"/>
              <a:gd name="connsiteX229" fmla="*/ 1425756 w 4059674"/>
              <a:gd name="connsiteY229" fmla="*/ 5200150 h 5230233"/>
              <a:gd name="connsiteX230" fmla="*/ 1421593 w 4059674"/>
              <a:gd name="connsiteY230" fmla="*/ 5210798 h 5230233"/>
              <a:gd name="connsiteX231" fmla="*/ 1400298 w 4059674"/>
              <a:gd name="connsiteY231" fmla="*/ 5202472 h 5230233"/>
              <a:gd name="connsiteX232" fmla="*/ 1396135 w 4059674"/>
              <a:gd name="connsiteY232" fmla="*/ 5213120 h 5230233"/>
              <a:gd name="connsiteX233" fmla="*/ 1321599 w 4059674"/>
              <a:gd name="connsiteY233" fmla="*/ 5183978 h 5230233"/>
              <a:gd name="connsiteX234" fmla="*/ 1315354 w 4059674"/>
              <a:gd name="connsiteY234" fmla="*/ 5199950 h 5230233"/>
              <a:gd name="connsiteX235" fmla="*/ 1288734 w 4059674"/>
              <a:gd name="connsiteY235" fmla="*/ 5189542 h 5230233"/>
              <a:gd name="connsiteX236" fmla="*/ 1284571 w 4059674"/>
              <a:gd name="connsiteY236" fmla="*/ 5200190 h 5230233"/>
              <a:gd name="connsiteX237" fmla="*/ 1268020 w 4059674"/>
              <a:gd name="connsiteY237" fmla="*/ 5187581 h 5230233"/>
              <a:gd name="connsiteX238" fmla="*/ 1251467 w 4059674"/>
              <a:gd name="connsiteY238" fmla="*/ 5174972 h 5230233"/>
              <a:gd name="connsiteX239" fmla="*/ 1247304 w 4059674"/>
              <a:gd name="connsiteY239" fmla="*/ 5185620 h 5230233"/>
              <a:gd name="connsiteX240" fmla="*/ 1206694 w 4059674"/>
              <a:gd name="connsiteY240" fmla="*/ 5218843 h 5230233"/>
              <a:gd name="connsiteX241" fmla="*/ 1124413 w 4059674"/>
              <a:gd name="connsiteY241" fmla="*/ 5217362 h 5230233"/>
              <a:gd name="connsiteX242" fmla="*/ 1106580 w 4059674"/>
              <a:gd name="connsiteY242" fmla="*/ 5176632 h 5230233"/>
              <a:gd name="connsiteX243" fmla="*/ 1060965 w 4059674"/>
              <a:gd name="connsiteY243" fmla="*/ 5112765 h 5230233"/>
              <a:gd name="connsiteX244" fmla="*/ 1065128 w 4059674"/>
              <a:gd name="connsiteY244" fmla="*/ 5102117 h 5230233"/>
              <a:gd name="connsiteX245" fmla="*/ 979946 w 4059674"/>
              <a:gd name="connsiteY245" fmla="*/ 5068812 h 5230233"/>
              <a:gd name="connsiteX246" fmla="*/ 986190 w 4059674"/>
              <a:gd name="connsiteY246" fmla="*/ 5052840 h 5230233"/>
              <a:gd name="connsiteX247" fmla="*/ 927628 w 4059674"/>
              <a:gd name="connsiteY247" fmla="*/ 5029943 h 5230233"/>
              <a:gd name="connsiteX248" fmla="*/ 921383 w 4059674"/>
              <a:gd name="connsiteY248" fmla="*/ 5045915 h 5230233"/>
              <a:gd name="connsiteX249" fmla="*/ 846607 w 4059674"/>
              <a:gd name="connsiteY249" fmla="*/ 4985990 h 5230233"/>
              <a:gd name="connsiteX250" fmla="*/ 831897 w 4059674"/>
              <a:gd name="connsiteY250" fmla="*/ 4937274 h 5230233"/>
              <a:gd name="connsiteX251" fmla="*/ 831537 w 4059674"/>
              <a:gd name="connsiteY251" fmla="*/ 4891100 h 5230233"/>
              <a:gd name="connsiteX252" fmla="*/ 799813 w 4059674"/>
              <a:gd name="connsiteY252" fmla="*/ 4838801 h 5230233"/>
              <a:gd name="connsiteX253" fmla="*/ 808139 w 4059674"/>
              <a:gd name="connsiteY253" fmla="*/ 4817505 h 5230233"/>
              <a:gd name="connsiteX254" fmla="*/ 757442 w 4059674"/>
              <a:gd name="connsiteY254" fmla="*/ 4782339 h 5230233"/>
              <a:gd name="connsiteX255" fmla="*/ 706744 w 4059674"/>
              <a:gd name="connsiteY255" fmla="*/ 4747172 h 5230233"/>
              <a:gd name="connsiteX256" fmla="*/ 738668 w 4059674"/>
              <a:gd name="connsiteY256" fmla="*/ 4689070 h 5230233"/>
              <a:gd name="connsiteX257" fmla="*/ 770592 w 4059674"/>
              <a:gd name="connsiteY257" fmla="*/ 4630967 h 5230233"/>
              <a:gd name="connsiteX258" fmla="*/ 754620 w 4059674"/>
              <a:gd name="connsiteY258" fmla="*/ 4624722 h 5230233"/>
              <a:gd name="connsiteX259" fmla="*/ 779598 w 4059674"/>
              <a:gd name="connsiteY259" fmla="*/ 4560835 h 5230233"/>
              <a:gd name="connsiteX260" fmla="*/ 774274 w 4059674"/>
              <a:gd name="connsiteY260" fmla="*/ 4558753 h 5230233"/>
              <a:gd name="connsiteX261" fmla="*/ 771032 w 4059674"/>
              <a:gd name="connsiteY261" fmla="*/ 4551348 h 5230233"/>
              <a:gd name="connsiteX262" fmla="*/ 777276 w 4059674"/>
              <a:gd name="connsiteY262" fmla="*/ 4535376 h 5230233"/>
              <a:gd name="connsiteX263" fmla="*/ 766628 w 4059674"/>
              <a:gd name="connsiteY263" fmla="*/ 4531213 h 5230233"/>
              <a:gd name="connsiteX264" fmla="*/ 772873 w 4059674"/>
              <a:gd name="connsiteY264" fmla="*/ 4515241 h 5230233"/>
              <a:gd name="connsiteX265" fmla="*/ 650422 w 4059674"/>
              <a:gd name="connsiteY265" fmla="*/ 4467365 h 5230233"/>
              <a:gd name="connsiteX266" fmla="*/ 654586 w 4059674"/>
              <a:gd name="connsiteY266" fmla="*/ 4456717 h 5230233"/>
              <a:gd name="connsiteX267" fmla="*/ 638614 w 4059674"/>
              <a:gd name="connsiteY267" fmla="*/ 4450472 h 5230233"/>
              <a:gd name="connsiteX268" fmla="*/ 653184 w 4059674"/>
              <a:gd name="connsiteY268" fmla="*/ 4413205 h 5230233"/>
              <a:gd name="connsiteX269" fmla="*/ 669156 w 4059674"/>
              <a:gd name="connsiteY269" fmla="*/ 4419450 h 5230233"/>
              <a:gd name="connsiteX270" fmla="*/ 673319 w 4059674"/>
              <a:gd name="connsiteY270" fmla="*/ 4408802 h 5230233"/>
              <a:gd name="connsiteX271" fmla="*/ 735006 w 4059674"/>
              <a:gd name="connsiteY271" fmla="*/ 4423714 h 5230233"/>
              <a:gd name="connsiteX272" fmla="*/ 799933 w 4059674"/>
              <a:gd name="connsiteY272" fmla="*/ 4446030 h 5230233"/>
              <a:gd name="connsiteX273" fmla="*/ 806178 w 4059674"/>
              <a:gd name="connsiteY273" fmla="*/ 4430058 h 5230233"/>
              <a:gd name="connsiteX274" fmla="*/ 822030 w 4059674"/>
              <a:gd name="connsiteY274" fmla="*/ 4420911 h 5230233"/>
              <a:gd name="connsiteX275" fmla="*/ 835800 w 4059674"/>
              <a:gd name="connsiteY275" fmla="*/ 4417088 h 5230233"/>
              <a:gd name="connsiteX276" fmla="*/ 820268 w 4059674"/>
              <a:gd name="connsiteY276" fmla="*/ 4331225 h 5230233"/>
              <a:gd name="connsiteX277" fmla="*/ 803257 w 4059674"/>
              <a:gd name="connsiteY277" fmla="*/ 4327643 h 5230233"/>
              <a:gd name="connsiteX278" fmla="*/ 775596 w 4059674"/>
              <a:gd name="connsiteY278" fmla="*/ 4319897 h 5230233"/>
              <a:gd name="connsiteX279" fmla="*/ 779759 w 4059674"/>
              <a:gd name="connsiteY279" fmla="*/ 4309249 h 5230233"/>
              <a:gd name="connsiteX280" fmla="*/ 758463 w 4059674"/>
              <a:gd name="connsiteY280" fmla="*/ 4300923 h 5230233"/>
              <a:gd name="connsiteX281" fmla="*/ 779279 w 4059674"/>
              <a:gd name="connsiteY281" fmla="*/ 4247683 h 5230233"/>
              <a:gd name="connsiteX282" fmla="*/ 841886 w 4059674"/>
              <a:gd name="connsiteY282" fmla="*/ 4244541 h 5230233"/>
              <a:gd name="connsiteX283" fmla="*/ 919062 w 4059674"/>
              <a:gd name="connsiteY283" fmla="*/ 4204131 h 5230233"/>
              <a:gd name="connsiteX284" fmla="*/ 935034 w 4059674"/>
              <a:gd name="connsiteY284" fmla="*/ 4210375 h 5230233"/>
              <a:gd name="connsiteX285" fmla="*/ 950766 w 4059674"/>
              <a:gd name="connsiteY285" fmla="*/ 4185837 h 5230233"/>
              <a:gd name="connsiteX286" fmla="*/ 960233 w 4059674"/>
              <a:gd name="connsiteY286" fmla="*/ 4106679 h 5230233"/>
              <a:gd name="connsiteX287" fmla="*/ 960213 w 4059674"/>
              <a:gd name="connsiteY287" fmla="*/ 4036085 h 5230233"/>
              <a:gd name="connsiteX288" fmla="*/ 933594 w 4059674"/>
              <a:gd name="connsiteY288" fmla="*/ 4025678 h 5230233"/>
              <a:gd name="connsiteX289" fmla="*/ 944922 w 4059674"/>
              <a:gd name="connsiteY289" fmla="*/ 3981006 h 5230233"/>
              <a:gd name="connsiteX290" fmla="*/ 941440 w 4059674"/>
              <a:gd name="connsiteY290" fmla="*/ 3942817 h 5230233"/>
              <a:gd name="connsiteX291" fmla="*/ 925468 w 4059674"/>
              <a:gd name="connsiteY291" fmla="*/ 3936572 h 5230233"/>
              <a:gd name="connsiteX292" fmla="*/ 926149 w 4059674"/>
              <a:gd name="connsiteY292" fmla="*/ 3887736 h 5230233"/>
              <a:gd name="connsiteX293" fmla="*/ 887019 w 4059674"/>
              <a:gd name="connsiteY293" fmla="*/ 3838680 h 5230233"/>
              <a:gd name="connsiteX294" fmla="*/ 799054 w 4059674"/>
              <a:gd name="connsiteY294" fmla="*/ 3788943 h 5230233"/>
              <a:gd name="connsiteX295" fmla="*/ 794891 w 4059674"/>
              <a:gd name="connsiteY295" fmla="*/ 3799591 h 5230233"/>
              <a:gd name="connsiteX296" fmla="*/ 734927 w 4059674"/>
              <a:gd name="connsiteY296" fmla="*/ 3733181 h 5230233"/>
              <a:gd name="connsiteX297" fmla="*/ 697659 w 4059674"/>
              <a:gd name="connsiteY297" fmla="*/ 3718610 h 5230233"/>
              <a:gd name="connsiteX298" fmla="*/ 668717 w 4059674"/>
              <a:gd name="connsiteY298" fmla="*/ 3682743 h 5230233"/>
              <a:gd name="connsiteX299" fmla="*/ 641858 w 4059674"/>
              <a:gd name="connsiteY299" fmla="*/ 3641553 h 5230233"/>
              <a:gd name="connsiteX300" fmla="*/ 652266 w 4059674"/>
              <a:gd name="connsiteY300" fmla="*/ 3614934 h 5230233"/>
              <a:gd name="connsiteX301" fmla="*/ 641618 w 4059674"/>
              <a:gd name="connsiteY301" fmla="*/ 3610771 h 5230233"/>
              <a:gd name="connsiteX302" fmla="*/ 608733 w 4059674"/>
              <a:gd name="connsiteY302" fmla="*/ 3545742 h 5230233"/>
              <a:gd name="connsiteX303" fmla="*/ 552712 w 4059674"/>
              <a:gd name="connsiteY303" fmla="*/ 3508494 h 5230233"/>
              <a:gd name="connsiteX304" fmla="*/ 548549 w 4059674"/>
              <a:gd name="connsiteY304" fmla="*/ 3519142 h 5230233"/>
              <a:gd name="connsiteX305" fmla="*/ 539983 w 4059674"/>
              <a:gd name="connsiteY305" fmla="*/ 3509655 h 5230233"/>
              <a:gd name="connsiteX306" fmla="*/ 545307 w 4059674"/>
              <a:gd name="connsiteY306" fmla="*/ 3511737 h 5230233"/>
              <a:gd name="connsiteX307" fmla="*/ 542064 w 4059674"/>
              <a:gd name="connsiteY307" fmla="*/ 3504331 h 5230233"/>
              <a:gd name="connsiteX308" fmla="*/ 494148 w 4059674"/>
              <a:gd name="connsiteY308" fmla="*/ 3485597 h 5230233"/>
              <a:gd name="connsiteX309" fmla="*/ 489985 w 4059674"/>
              <a:gd name="connsiteY309" fmla="*/ 3496245 h 5230233"/>
              <a:gd name="connsiteX310" fmla="*/ 461285 w 4059674"/>
              <a:gd name="connsiteY310" fmla="*/ 3491162 h 5230233"/>
              <a:gd name="connsiteX311" fmla="*/ 420074 w 4059674"/>
              <a:gd name="connsiteY311" fmla="*/ 3447428 h 5230233"/>
              <a:gd name="connsiteX312" fmla="*/ 419013 w 4059674"/>
              <a:gd name="connsiteY312" fmla="*/ 3379499 h 5230233"/>
              <a:gd name="connsiteX313" fmla="*/ 420955 w 4059674"/>
              <a:gd name="connsiteY313" fmla="*/ 3288190 h 5230233"/>
              <a:gd name="connsiteX314" fmla="*/ 399399 w 4059674"/>
              <a:gd name="connsiteY314" fmla="*/ 3178489 h 5230233"/>
              <a:gd name="connsiteX315" fmla="*/ 314216 w 4059674"/>
              <a:gd name="connsiteY315" fmla="*/ 3145185 h 5230233"/>
              <a:gd name="connsiteX316" fmla="*/ 203813 w 4059674"/>
              <a:gd name="connsiteY316" fmla="*/ 3144984 h 5230233"/>
              <a:gd name="connsiteX317" fmla="*/ 141308 w 4059674"/>
              <a:gd name="connsiteY317" fmla="*/ 3092925 h 5230233"/>
              <a:gd name="connsiteX318" fmla="*/ 131800 w 4059674"/>
              <a:gd name="connsiteY318" fmla="*/ 3030900 h 5230233"/>
              <a:gd name="connsiteX319" fmla="*/ 197170 w 4059674"/>
              <a:gd name="connsiteY319" fmla="*/ 2973597 h 5230233"/>
              <a:gd name="connsiteX320" fmla="*/ 252811 w 4059674"/>
              <a:gd name="connsiteY320" fmla="*/ 2894078 h 5230233"/>
              <a:gd name="connsiteX321" fmla="*/ 236139 w 4059674"/>
              <a:gd name="connsiteY321" fmla="*/ 2866078 h 5230233"/>
              <a:gd name="connsiteX322" fmla="*/ 219466 w 4059674"/>
              <a:gd name="connsiteY322" fmla="*/ 2838076 h 5230233"/>
              <a:gd name="connsiteX323" fmla="*/ 223629 w 4059674"/>
              <a:gd name="connsiteY323" fmla="*/ 2827428 h 5230233"/>
              <a:gd name="connsiteX324" fmla="*/ 144231 w 4059674"/>
              <a:gd name="connsiteY324" fmla="*/ 2787178 h 5230233"/>
              <a:gd name="connsiteX325" fmla="*/ 95375 w 4059674"/>
              <a:gd name="connsiteY325" fmla="*/ 2715906 h 5230233"/>
              <a:gd name="connsiteX326" fmla="*/ 84727 w 4059674"/>
              <a:gd name="connsiteY326" fmla="*/ 2711743 h 5230233"/>
              <a:gd name="connsiteX327" fmla="*/ 93053 w 4059674"/>
              <a:gd name="connsiteY327" fmla="*/ 2690447 h 5230233"/>
              <a:gd name="connsiteX328" fmla="*/ 79623 w 4059674"/>
              <a:gd name="connsiteY328" fmla="*/ 2669852 h 5230233"/>
              <a:gd name="connsiteX329" fmla="*/ 66193 w 4059674"/>
              <a:gd name="connsiteY329" fmla="*/ 2649256 h 5230233"/>
              <a:gd name="connsiteX330" fmla="*/ 76601 w 4059674"/>
              <a:gd name="connsiteY330" fmla="*/ 2622636 h 5230233"/>
              <a:gd name="connsiteX331" fmla="*/ 48460 w 4059674"/>
              <a:gd name="connsiteY331" fmla="*/ 2553325 h 5230233"/>
              <a:gd name="connsiteX332" fmla="*/ 60589 w 4059674"/>
              <a:gd name="connsiteY332" fmla="*/ 2475207 h 5230233"/>
              <a:gd name="connsiteX333" fmla="*/ 49942 w 4059674"/>
              <a:gd name="connsiteY333" fmla="*/ 2471044 h 5230233"/>
              <a:gd name="connsiteX334" fmla="*/ 58268 w 4059674"/>
              <a:gd name="connsiteY334" fmla="*/ 2449749 h 5230233"/>
              <a:gd name="connsiteX335" fmla="*/ 37893 w 4059674"/>
              <a:gd name="connsiteY335" fmla="*/ 2423369 h 5230233"/>
              <a:gd name="connsiteX336" fmla="*/ 56627 w 4059674"/>
              <a:gd name="connsiteY336" fmla="*/ 2375453 h 5230233"/>
              <a:gd name="connsiteX337" fmla="*/ 54425 w 4059674"/>
              <a:gd name="connsiteY337" fmla="*/ 2365386 h 5230233"/>
              <a:gd name="connsiteX338" fmla="*/ 56387 w 4059674"/>
              <a:gd name="connsiteY338" fmla="*/ 2344670 h 5230233"/>
              <a:gd name="connsiteX339" fmla="*/ 67035 w 4059674"/>
              <a:gd name="connsiteY339" fmla="*/ 2348833 h 5230233"/>
              <a:gd name="connsiteX340" fmla="*/ 81605 w 4059674"/>
              <a:gd name="connsiteY340" fmla="*/ 2311566 h 5230233"/>
              <a:gd name="connsiteX341" fmla="*/ 112388 w 4059674"/>
              <a:gd name="connsiteY341" fmla="*/ 2311327 h 5230233"/>
              <a:gd name="connsiteX342" fmla="*/ 127860 w 4059674"/>
              <a:gd name="connsiteY342" fmla="*/ 2185413 h 5230233"/>
              <a:gd name="connsiteX343" fmla="*/ 62792 w 4059674"/>
              <a:gd name="connsiteY343" fmla="*/ 2077112 h 5230233"/>
              <a:gd name="connsiteX344" fmla="*/ 71118 w 4059674"/>
              <a:gd name="connsiteY344" fmla="*/ 2055817 h 5230233"/>
              <a:gd name="connsiteX345" fmla="*/ 49002 w 4059674"/>
              <a:gd name="connsiteY345" fmla="*/ 2010343 h 5230233"/>
              <a:gd name="connsiteX346" fmla="*/ 32209 w 4059674"/>
              <a:gd name="connsiteY346" fmla="*/ 1966950 h 5230233"/>
              <a:gd name="connsiteX347" fmla="*/ 10913 w 4059674"/>
              <a:gd name="connsiteY347" fmla="*/ 1958624 h 5230233"/>
              <a:gd name="connsiteX348" fmla="*/ 4989 w 4059674"/>
              <a:gd name="connsiteY348" fmla="*/ 1879586 h 5230233"/>
              <a:gd name="connsiteX349" fmla="*/ 36092 w 4059674"/>
              <a:gd name="connsiteY349" fmla="*/ 1784336 h 5230233"/>
              <a:gd name="connsiteX350" fmla="*/ 130722 w 4059674"/>
              <a:gd name="connsiteY350" fmla="*/ 1667889 h 5230233"/>
              <a:gd name="connsiteX351" fmla="*/ 146214 w 4059674"/>
              <a:gd name="connsiteY351" fmla="*/ 1612568 h 5230233"/>
              <a:gd name="connsiteX352" fmla="*/ 130242 w 4059674"/>
              <a:gd name="connsiteY352" fmla="*/ 1606323 h 5230233"/>
              <a:gd name="connsiteX353" fmla="*/ 133125 w 4059674"/>
              <a:gd name="connsiteY353" fmla="*/ 1567554 h 5230233"/>
              <a:gd name="connsiteX354" fmla="*/ 136007 w 4059674"/>
              <a:gd name="connsiteY354" fmla="*/ 1528787 h 5230233"/>
              <a:gd name="connsiteX355" fmla="*/ 120035 w 4059674"/>
              <a:gd name="connsiteY355" fmla="*/ 1522542 h 5230233"/>
              <a:gd name="connsiteX356" fmla="*/ 130443 w 4059674"/>
              <a:gd name="connsiteY356" fmla="*/ 1495922 h 5230233"/>
              <a:gd name="connsiteX357" fmla="*/ 119795 w 4059674"/>
              <a:gd name="connsiteY357" fmla="*/ 1491759 h 5230233"/>
              <a:gd name="connsiteX358" fmla="*/ 134366 w 4059674"/>
              <a:gd name="connsiteY358" fmla="*/ 1454491 h 5230233"/>
              <a:gd name="connsiteX359" fmla="*/ 123718 w 4059674"/>
              <a:gd name="connsiteY359" fmla="*/ 1450328 h 5230233"/>
              <a:gd name="connsiteX360" fmla="*/ 148817 w 4059674"/>
              <a:gd name="connsiteY360" fmla="*/ 1401832 h 5230233"/>
              <a:gd name="connsiteX361" fmla="*/ 173915 w 4059674"/>
              <a:gd name="connsiteY361" fmla="*/ 1353336 h 5230233"/>
              <a:gd name="connsiteX362" fmla="*/ 200535 w 4059674"/>
              <a:gd name="connsiteY362" fmla="*/ 1363744 h 5230233"/>
              <a:gd name="connsiteX363" fmla="*/ 253294 w 4059674"/>
              <a:gd name="connsiteY363" fmla="*/ 1322994 h 5230233"/>
              <a:gd name="connsiteX364" fmla="*/ 312538 w 4059674"/>
              <a:gd name="connsiteY364" fmla="*/ 1297054 h 5230233"/>
              <a:gd name="connsiteX365" fmla="*/ 399963 w 4059674"/>
              <a:gd name="connsiteY365" fmla="*/ 1073449 h 5230233"/>
              <a:gd name="connsiteX366" fmla="*/ 385492 w 4059674"/>
              <a:gd name="connsiteY366" fmla="*/ 1055515 h 5230233"/>
              <a:gd name="connsiteX367" fmla="*/ 371022 w 4059674"/>
              <a:gd name="connsiteY367" fmla="*/ 1037582 h 5230233"/>
              <a:gd name="connsiteX368" fmla="*/ 377266 w 4059674"/>
              <a:gd name="connsiteY368" fmla="*/ 1021610 h 5230233"/>
              <a:gd name="connsiteX369" fmla="*/ 355391 w 4059674"/>
              <a:gd name="connsiteY369" fmla="*/ 1006919 h 5230233"/>
              <a:gd name="connsiteX370" fmla="*/ 328191 w 4059674"/>
              <a:gd name="connsiteY370" fmla="*/ 990147 h 5230233"/>
              <a:gd name="connsiteX371" fmla="*/ 317302 w 4059674"/>
              <a:gd name="connsiteY371" fmla="*/ 955202 h 5230233"/>
              <a:gd name="connsiteX372" fmla="*/ 325628 w 4059674"/>
              <a:gd name="connsiteY372" fmla="*/ 933906 h 5230233"/>
              <a:gd name="connsiteX373" fmla="*/ 309656 w 4059674"/>
              <a:gd name="connsiteY373" fmla="*/ 927661 h 5230233"/>
              <a:gd name="connsiteX374" fmla="*/ 338798 w 4059674"/>
              <a:gd name="connsiteY374" fmla="*/ 853125 h 5230233"/>
              <a:gd name="connsiteX375" fmla="*/ 374325 w 4059674"/>
              <a:gd name="connsiteY375" fmla="*/ 848603 h 5230233"/>
              <a:gd name="connsiteX376" fmla="*/ 386474 w 4059674"/>
              <a:gd name="connsiteY376" fmla="*/ 841077 h 5230233"/>
              <a:gd name="connsiteX377" fmla="*/ 450361 w 4059674"/>
              <a:gd name="connsiteY377" fmla="*/ 866056 h 5230233"/>
              <a:gd name="connsiteX378" fmla="*/ 469335 w 4059674"/>
              <a:gd name="connsiteY378" fmla="*/ 848923 h 5230233"/>
              <a:gd name="connsiteX379" fmla="*/ 495955 w 4059674"/>
              <a:gd name="connsiteY379" fmla="*/ 859331 h 5230233"/>
              <a:gd name="connsiteX380" fmla="*/ 517011 w 4059674"/>
              <a:gd name="connsiteY380" fmla="*/ 836874 h 5230233"/>
              <a:gd name="connsiteX381" fmla="*/ 583079 w 4059674"/>
              <a:gd name="connsiteY381" fmla="*/ 801328 h 5230233"/>
              <a:gd name="connsiteX382" fmla="*/ 624370 w 4059674"/>
              <a:gd name="connsiteY382" fmla="*/ 719266 h 5230233"/>
              <a:gd name="connsiteX383" fmla="*/ 635018 w 4059674"/>
              <a:gd name="connsiteY383" fmla="*/ 723429 h 5230233"/>
              <a:gd name="connsiteX384" fmla="*/ 643344 w 4059674"/>
              <a:gd name="connsiteY384" fmla="*/ 702133 h 5230233"/>
              <a:gd name="connsiteX385" fmla="*/ 653992 w 4059674"/>
              <a:gd name="connsiteY385" fmla="*/ 706297 h 5230233"/>
              <a:gd name="connsiteX386" fmla="*/ 668563 w 4059674"/>
              <a:gd name="connsiteY386" fmla="*/ 669030 h 5230233"/>
              <a:gd name="connsiteX387" fmla="*/ 718320 w 4059674"/>
              <a:gd name="connsiteY387" fmla="*/ 651657 h 5230233"/>
              <a:gd name="connsiteX388" fmla="*/ 768078 w 4059674"/>
              <a:gd name="connsiteY388" fmla="*/ 634284 h 5230233"/>
              <a:gd name="connsiteX389" fmla="*/ 776404 w 4059674"/>
              <a:gd name="connsiteY389" fmla="*/ 612988 h 5230233"/>
              <a:gd name="connsiteX390" fmla="*/ 787051 w 4059674"/>
              <a:gd name="connsiteY390" fmla="*/ 617150 h 5230233"/>
              <a:gd name="connsiteX391" fmla="*/ 818735 w 4059674"/>
              <a:gd name="connsiteY391" fmla="*/ 528265 h 5230233"/>
              <a:gd name="connsiteX392" fmla="*/ 845095 w 4059674"/>
              <a:gd name="connsiteY392" fmla="*/ 437298 h 5230233"/>
              <a:gd name="connsiteX393" fmla="*/ 834447 w 4059674"/>
              <a:gd name="connsiteY393" fmla="*/ 433135 h 5230233"/>
              <a:gd name="connsiteX394" fmla="*/ 874937 w 4059674"/>
              <a:gd name="connsiteY394" fmla="*/ 384519 h 5230233"/>
              <a:gd name="connsiteX395" fmla="*/ 930017 w 4059674"/>
              <a:gd name="connsiteY395" fmla="*/ 369228 h 5230233"/>
              <a:gd name="connsiteX396" fmla="*/ 984638 w 4059674"/>
              <a:gd name="connsiteY396" fmla="*/ 362963 h 5230233"/>
              <a:gd name="connsiteX397" fmla="*/ 1025829 w 4059674"/>
              <a:gd name="connsiteY397" fmla="*/ 336103 h 5230233"/>
              <a:gd name="connsiteX398" fmla="*/ 1069581 w 4059674"/>
              <a:gd name="connsiteY398" fmla="*/ 365485 h 5230233"/>
              <a:gd name="connsiteX399" fmla="*/ 1116336 w 4059674"/>
              <a:gd name="connsiteY399" fmla="*/ 371490 h 5230233"/>
              <a:gd name="connsiteX400" fmla="*/ 1171176 w 4059674"/>
              <a:gd name="connsiteY400" fmla="*/ 325416 h 5230233"/>
              <a:gd name="connsiteX401" fmla="*/ 1187148 w 4059674"/>
              <a:gd name="connsiteY401" fmla="*/ 331661 h 5230233"/>
              <a:gd name="connsiteX402" fmla="*/ 1208304 w 4059674"/>
              <a:gd name="connsiteY402" fmla="*/ 254002 h 5230233"/>
              <a:gd name="connsiteX403" fmla="*/ 1229459 w 4059674"/>
              <a:gd name="connsiteY403" fmla="*/ 176345 h 5230233"/>
              <a:gd name="connsiteX404" fmla="*/ 1245431 w 4059674"/>
              <a:gd name="connsiteY404" fmla="*/ 182590 h 5230233"/>
              <a:gd name="connsiteX405" fmla="*/ 1317866 w 4059674"/>
              <a:gd name="connsiteY405" fmla="*/ 146463 h 5230233"/>
              <a:gd name="connsiteX406" fmla="*/ 1414157 w 4059674"/>
              <a:gd name="connsiteY406" fmla="*/ 174905 h 5230233"/>
              <a:gd name="connsiteX407" fmla="*/ 1407912 w 4059674"/>
              <a:gd name="connsiteY407" fmla="*/ 190876 h 5230233"/>
              <a:gd name="connsiteX408" fmla="*/ 1443099 w 4059674"/>
              <a:gd name="connsiteY408" fmla="*/ 210771 h 5230233"/>
              <a:gd name="connsiteX409" fmla="*/ 1560906 w 4059674"/>
              <a:gd name="connsiteY409" fmla="*/ 207730 h 5230233"/>
              <a:gd name="connsiteX410" fmla="*/ 1590048 w 4059674"/>
              <a:gd name="connsiteY410" fmla="*/ 133194 h 5230233"/>
              <a:gd name="connsiteX411" fmla="*/ 1641186 w 4059674"/>
              <a:gd name="connsiteY411" fmla="*/ 88741 h 5230233"/>
              <a:gd name="connsiteX412" fmla="*/ 1700890 w 4059674"/>
              <a:gd name="connsiteY412" fmla="*/ 53775 h 5230233"/>
              <a:gd name="connsiteX413" fmla="*/ 1706213 w 4059674"/>
              <a:gd name="connsiteY413" fmla="*/ 55856 h 5230233"/>
              <a:gd name="connsiteX414" fmla="*/ 1714780 w 4059674"/>
              <a:gd name="connsiteY414" fmla="*/ 65343 h 5230233"/>
              <a:gd name="connsiteX415" fmla="*/ 1739998 w 4059674"/>
              <a:gd name="connsiteY415" fmla="*/ 32240 h 5230233"/>
              <a:gd name="connsiteX416" fmla="*/ 1819397 w 4059674"/>
              <a:gd name="connsiteY416" fmla="*/ 72489 h 5230233"/>
              <a:gd name="connsiteX417" fmla="*/ 1898797 w 4059674"/>
              <a:gd name="connsiteY417" fmla="*/ 112739 h 5230233"/>
              <a:gd name="connsiteX418" fmla="*/ 1894634 w 4059674"/>
              <a:gd name="connsiteY418" fmla="*/ 123387 h 5230233"/>
              <a:gd name="connsiteX419" fmla="*/ 1922413 w 4059674"/>
              <a:gd name="connsiteY419" fmla="*/ 146524 h 5230233"/>
              <a:gd name="connsiteX420" fmla="*/ 1962924 w 4059674"/>
              <a:gd name="connsiteY420" fmla="*/ 168501 h 5230233"/>
              <a:gd name="connsiteX421" fmla="*/ 1986301 w 4059674"/>
              <a:gd name="connsiteY421" fmla="*/ 171503 h 5230233"/>
              <a:gd name="connsiteX422" fmla="*/ 1990465 w 4059674"/>
              <a:gd name="connsiteY422" fmla="*/ 160855 h 5230233"/>
              <a:gd name="connsiteX423" fmla="*/ 2027732 w 4059674"/>
              <a:gd name="connsiteY423" fmla="*/ 175426 h 5230233"/>
              <a:gd name="connsiteX424" fmla="*/ 2031896 w 4059674"/>
              <a:gd name="connsiteY424" fmla="*/ 164778 h 5230233"/>
              <a:gd name="connsiteX425" fmla="*/ 2058514 w 4059674"/>
              <a:gd name="connsiteY425" fmla="*/ 175185 h 5230233"/>
              <a:gd name="connsiteX426" fmla="*/ 2064759 w 4059674"/>
              <a:gd name="connsiteY426" fmla="*/ 159214 h 5230233"/>
              <a:gd name="connsiteX427" fmla="*/ 2086055 w 4059674"/>
              <a:gd name="connsiteY427" fmla="*/ 167541 h 5230233"/>
              <a:gd name="connsiteX428" fmla="*/ 2090218 w 4059674"/>
              <a:gd name="connsiteY428" fmla="*/ 156893 h 5230233"/>
              <a:gd name="connsiteX429" fmla="*/ 2116838 w 4059674"/>
              <a:gd name="connsiteY429" fmla="*/ 167301 h 5230233"/>
              <a:gd name="connsiteX430" fmla="*/ 2121001 w 4059674"/>
              <a:gd name="connsiteY430" fmla="*/ 156653 h 5230233"/>
              <a:gd name="connsiteX431" fmla="*/ 2194937 w 4059674"/>
              <a:gd name="connsiteY431" fmla="*/ 108837 h 5230233"/>
              <a:gd name="connsiteX432" fmla="*/ 2239008 w 4059674"/>
              <a:gd name="connsiteY432" fmla="*/ 43208 h 5230233"/>
              <a:gd name="connsiteX433" fmla="*/ 2249656 w 4059674"/>
              <a:gd name="connsiteY433" fmla="*/ 47372 h 5230233"/>
              <a:gd name="connsiteX434" fmla="*/ 2257982 w 4059674"/>
              <a:gd name="connsiteY434" fmla="*/ 26076 h 5230233"/>
              <a:gd name="connsiteX435" fmla="*/ 2268631 w 4059674"/>
              <a:gd name="connsiteY435" fmla="*/ 30239 h 5230233"/>
              <a:gd name="connsiteX436" fmla="*/ 2322551 w 4059674"/>
              <a:gd name="connsiteY436" fmla="*/ 2218 h 523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4059674" h="5230233">
                <a:moveTo>
                  <a:pt x="2322551" y="2218"/>
                </a:moveTo>
                <a:cubicBezTo>
                  <a:pt x="2340297" y="9156"/>
                  <a:pt x="2362980" y="13933"/>
                  <a:pt x="2390601" y="16549"/>
                </a:cubicBezTo>
                <a:cubicBezTo>
                  <a:pt x="2394310" y="38458"/>
                  <a:pt x="2396786" y="60909"/>
                  <a:pt x="2398026" y="83899"/>
                </a:cubicBezTo>
                <a:cubicBezTo>
                  <a:pt x="2399267" y="106889"/>
                  <a:pt x="2401743" y="129339"/>
                  <a:pt x="2405452" y="151249"/>
                </a:cubicBezTo>
                <a:lnTo>
                  <a:pt x="2432072" y="161657"/>
                </a:lnTo>
                <a:lnTo>
                  <a:pt x="2421665" y="188276"/>
                </a:lnTo>
                <a:cubicBezTo>
                  <a:pt x="2454995" y="197216"/>
                  <a:pt x="2488867" y="207390"/>
                  <a:pt x="2523280" y="218799"/>
                </a:cubicBezTo>
                <a:cubicBezTo>
                  <a:pt x="2557691" y="230208"/>
                  <a:pt x="2590869" y="242156"/>
                  <a:pt x="2622813" y="254645"/>
                </a:cubicBezTo>
                <a:cubicBezTo>
                  <a:pt x="2640559" y="261584"/>
                  <a:pt x="2656184" y="268716"/>
                  <a:pt x="2669688" y="276042"/>
                </a:cubicBezTo>
                <a:cubicBezTo>
                  <a:pt x="2683191" y="283367"/>
                  <a:pt x="2698122" y="292274"/>
                  <a:pt x="2714481" y="302761"/>
                </a:cubicBezTo>
                <a:lnTo>
                  <a:pt x="2718644" y="292113"/>
                </a:lnTo>
                <a:cubicBezTo>
                  <a:pt x="2756912" y="298892"/>
                  <a:pt x="2784493" y="296378"/>
                  <a:pt x="2801384" y="284568"/>
                </a:cubicBezTo>
                <a:cubicBezTo>
                  <a:pt x="2818277" y="272760"/>
                  <a:pt x="2833743" y="259370"/>
                  <a:pt x="2847779" y="244398"/>
                </a:cubicBezTo>
                <a:cubicBezTo>
                  <a:pt x="2861817" y="229428"/>
                  <a:pt x="2876048" y="216578"/>
                  <a:pt x="2890471" y="205851"/>
                </a:cubicBezTo>
                <a:cubicBezTo>
                  <a:pt x="2904895" y="195122"/>
                  <a:pt x="2926304" y="195309"/>
                  <a:pt x="2954699" y="206411"/>
                </a:cubicBezTo>
                <a:cubicBezTo>
                  <a:pt x="2993741" y="221676"/>
                  <a:pt x="3013536" y="241691"/>
                  <a:pt x="3014083" y="266455"/>
                </a:cubicBezTo>
                <a:cubicBezTo>
                  <a:pt x="3014630" y="291220"/>
                  <a:pt x="3013595" y="317413"/>
                  <a:pt x="3010981" y="345034"/>
                </a:cubicBezTo>
                <a:lnTo>
                  <a:pt x="3026953" y="351278"/>
                </a:lnTo>
                <a:cubicBezTo>
                  <a:pt x="3019239" y="360539"/>
                  <a:pt x="3009059" y="370879"/>
                  <a:pt x="2996410" y="382302"/>
                </a:cubicBezTo>
                <a:cubicBezTo>
                  <a:pt x="3028674" y="435835"/>
                  <a:pt x="3057381" y="464448"/>
                  <a:pt x="3082533" y="468145"/>
                </a:cubicBezTo>
                <a:cubicBezTo>
                  <a:pt x="3107685" y="471841"/>
                  <a:pt x="3134151" y="485257"/>
                  <a:pt x="3161932" y="508395"/>
                </a:cubicBezTo>
                <a:lnTo>
                  <a:pt x="3157769" y="519043"/>
                </a:lnTo>
                <a:lnTo>
                  <a:pt x="3184389" y="529451"/>
                </a:lnTo>
                <a:lnTo>
                  <a:pt x="3180226" y="540099"/>
                </a:lnTo>
                <a:lnTo>
                  <a:pt x="3201522" y="548425"/>
                </a:lnTo>
                <a:cubicBezTo>
                  <a:pt x="3202295" y="556912"/>
                  <a:pt x="3203223" y="562388"/>
                  <a:pt x="3204304" y="564857"/>
                </a:cubicBezTo>
                <a:cubicBezTo>
                  <a:pt x="3205384" y="567325"/>
                  <a:pt x="3206311" y="572802"/>
                  <a:pt x="3207086" y="581290"/>
                </a:cubicBezTo>
                <a:lnTo>
                  <a:pt x="3244352" y="595860"/>
                </a:lnTo>
                <a:cubicBezTo>
                  <a:pt x="3237414" y="613606"/>
                  <a:pt x="3252232" y="630653"/>
                  <a:pt x="3288806" y="646998"/>
                </a:cubicBezTo>
                <a:cubicBezTo>
                  <a:pt x="3325379" y="663343"/>
                  <a:pt x="3353620" y="677454"/>
                  <a:pt x="3373529" y="689329"/>
                </a:cubicBezTo>
                <a:cubicBezTo>
                  <a:pt x="3381241" y="680069"/>
                  <a:pt x="3391421" y="669728"/>
                  <a:pt x="3404071" y="658307"/>
                </a:cubicBezTo>
                <a:lnTo>
                  <a:pt x="3429530" y="655985"/>
                </a:lnTo>
                <a:lnTo>
                  <a:pt x="3444101" y="618717"/>
                </a:lnTo>
                <a:cubicBezTo>
                  <a:pt x="3466010" y="615007"/>
                  <a:pt x="3481014" y="610644"/>
                  <a:pt x="3489114" y="605627"/>
                </a:cubicBezTo>
                <a:cubicBezTo>
                  <a:pt x="3497213" y="600611"/>
                  <a:pt x="3503192" y="595787"/>
                  <a:pt x="3507048" y="591156"/>
                </a:cubicBezTo>
                <a:cubicBezTo>
                  <a:pt x="3510904" y="586527"/>
                  <a:pt x="3517075" y="583825"/>
                  <a:pt x="3525561" y="583051"/>
                </a:cubicBezTo>
                <a:cubicBezTo>
                  <a:pt x="3534048" y="582277"/>
                  <a:pt x="3548939" y="586054"/>
                  <a:pt x="3570234" y="594380"/>
                </a:cubicBezTo>
                <a:lnTo>
                  <a:pt x="3574398" y="583732"/>
                </a:lnTo>
                <a:lnTo>
                  <a:pt x="3585046" y="587895"/>
                </a:lnTo>
                <a:lnTo>
                  <a:pt x="3580883" y="598543"/>
                </a:lnTo>
                <a:cubicBezTo>
                  <a:pt x="3606501" y="616742"/>
                  <a:pt x="3616228" y="638959"/>
                  <a:pt x="3610064" y="665192"/>
                </a:cubicBezTo>
                <a:lnTo>
                  <a:pt x="3626036" y="671436"/>
                </a:lnTo>
                <a:lnTo>
                  <a:pt x="3596894" y="745972"/>
                </a:lnTo>
                <a:lnTo>
                  <a:pt x="3580921" y="739727"/>
                </a:lnTo>
                <a:cubicBezTo>
                  <a:pt x="3574597" y="745438"/>
                  <a:pt x="3568659" y="755392"/>
                  <a:pt x="3563108" y="769589"/>
                </a:cubicBezTo>
                <a:cubicBezTo>
                  <a:pt x="3532579" y="847673"/>
                  <a:pt x="3540891" y="915371"/>
                  <a:pt x="3588047" y="972680"/>
                </a:cubicBezTo>
                <a:cubicBezTo>
                  <a:pt x="3635202" y="1029989"/>
                  <a:pt x="3693271" y="1080313"/>
                  <a:pt x="3762256" y="1123652"/>
                </a:cubicBezTo>
                <a:lnTo>
                  <a:pt x="3758093" y="1134300"/>
                </a:lnTo>
                <a:lnTo>
                  <a:pt x="3799763" y="1169006"/>
                </a:lnTo>
                <a:lnTo>
                  <a:pt x="3795600" y="1179654"/>
                </a:lnTo>
                <a:lnTo>
                  <a:pt x="3907403" y="1223366"/>
                </a:lnTo>
                <a:lnTo>
                  <a:pt x="3903240" y="1234014"/>
                </a:lnTo>
                <a:lnTo>
                  <a:pt x="3924536" y="1242340"/>
                </a:lnTo>
                <a:cubicBezTo>
                  <a:pt x="3926084" y="1259313"/>
                  <a:pt x="3930834" y="1278561"/>
                  <a:pt x="3938787" y="1300083"/>
                </a:cubicBezTo>
                <a:cubicBezTo>
                  <a:pt x="3946739" y="1321605"/>
                  <a:pt x="3949328" y="1335917"/>
                  <a:pt x="3946553" y="1343015"/>
                </a:cubicBezTo>
                <a:cubicBezTo>
                  <a:pt x="3945165" y="1346564"/>
                  <a:pt x="3939534" y="1350500"/>
                  <a:pt x="3929660" y="1354824"/>
                </a:cubicBezTo>
                <a:lnTo>
                  <a:pt x="3922254" y="1358066"/>
                </a:lnTo>
                <a:cubicBezTo>
                  <a:pt x="3918091" y="1368714"/>
                  <a:pt x="3918325" y="1375966"/>
                  <a:pt x="3922955" y="1379823"/>
                </a:cubicBezTo>
                <a:cubicBezTo>
                  <a:pt x="3927585" y="1383678"/>
                  <a:pt x="3929206" y="1387381"/>
                  <a:pt x="3927818" y="1390931"/>
                </a:cubicBezTo>
                <a:lnTo>
                  <a:pt x="3904922" y="1449494"/>
                </a:lnTo>
                <a:lnTo>
                  <a:pt x="3915569" y="1453657"/>
                </a:lnTo>
                <a:lnTo>
                  <a:pt x="3905161" y="1480277"/>
                </a:lnTo>
                <a:cubicBezTo>
                  <a:pt x="3910872" y="1486601"/>
                  <a:pt x="3914615" y="1490111"/>
                  <a:pt x="3916390" y="1490805"/>
                </a:cubicBezTo>
                <a:cubicBezTo>
                  <a:pt x="3918164" y="1491498"/>
                  <a:pt x="3921907" y="1495008"/>
                  <a:pt x="3927618" y="1501333"/>
                </a:cubicBezTo>
                <a:lnTo>
                  <a:pt x="3917210" y="1527953"/>
                </a:lnTo>
                <a:lnTo>
                  <a:pt x="3927857" y="1532115"/>
                </a:lnTo>
                <a:lnTo>
                  <a:pt x="3909124" y="1580030"/>
                </a:lnTo>
                <a:cubicBezTo>
                  <a:pt x="3909284" y="1600553"/>
                  <a:pt x="3908209" y="1621615"/>
                  <a:pt x="3905901" y="1643218"/>
                </a:cubicBezTo>
                <a:cubicBezTo>
                  <a:pt x="3903593" y="1664820"/>
                  <a:pt x="3902518" y="1685883"/>
                  <a:pt x="3902679" y="1706404"/>
                </a:cubicBezTo>
                <a:lnTo>
                  <a:pt x="3925376" y="1758243"/>
                </a:lnTo>
                <a:lnTo>
                  <a:pt x="3951996" y="1768651"/>
                </a:lnTo>
                <a:lnTo>
                  <a:pt x="3947833" y="1779299"/>
                </a:lnTo>
                <a:lnTo>
                  <a:pt x="3995748" y="1798033"/>
                </a:lnTo>
                <a:cubicBezTo>
                  <a:pt x="3996521" y="1806519"/>
                  <a:pt x="3996562" y="1811649"/>
                  <a:pt x="3995868" y="1813424"/>
                </a:cubicBezTo>
                <a:cubicBezTo>
                  <a:pt x="3995174" y="1815199"/>
                  <a:pt x="3995214" y="1820329"/>
                  <a:pt x="3995988" y="1828816"/>
                </a:cubicBezTo>
                <a:lnTo>
                  <a:pt x="4022608" y="1839224"/>
                </a:lnTo>
                <a:lnTo>
                  <a:pt x="4018445" y="1849872"/>
                </a:lnTo>
                <a:cubicBezTo>
                  <a:pt x="4022767" y="1859745"/>
                  <a:pt x="4028324" y="1869079"/>
                  <a:pt x="4035117" y="1877873"/>
                </a:cubicBezTo>
                <a:cubicBezTo>
                  <a:pt x="4041909" y="1886665"/>
                  <a:pt x="4047466" y="1895999"/>
                  <a:pt x="4051789" y="1905872"/>
                </a:cubicBezTo>
                <a:lnTo>
                  <a:pt x="4037218" y="1943140"/>
                </a:lnTo>
                <a:cubicBezTo>
                  <a:pt x="4042929" y="1949465"/>
                  <a:pt x="4046672" y="1952974"/>
                  <a:pt x="4048446" y="1953668"/>
                </a:cubicBezTo>
                <a:cubicBezTo>
                  <a:pt x="4050221" y="1954362"/>
                  <a:pt x="4053964" y="1957872"/>
                  <a:pt x="4059674" y="1964196"/>
                </a:cubicBezTo>
                <a:lnTo>
                  <a:pt x="4026370" y="2049379"/>
                </a:lnTo>
                <a:cubicBezTo>
                  <a:pt x="4001685" y="2060187"/>
                  <a:pt x="3983791" y="2079788"/>
                  <a:pt x="3972689" y="2108183"/>
                </a:cubicBezTo>
                <a:cubicBezTo>
                  <a:pt x="3960200" y="2140126"/>
                  <a:pt x="3952454" y="2167786"/>
                  <a:pt x="3949452" y="2191164"/>
                </a:cubicBezTo>
                <a:cubicBezTo>
                  <a:pt x="3946450" y="2214541"/>
                  <a:pt x="3951433" y="2241041"/>
                  <a:pt x="3964404" y="2270663"/>
                </a:cubicBezTo>
                <a:lnTo>
                  <a:pt x="3960241" y="2281310"/>
                </a:lnTo>
                <a:lnTo>
                  <a:pt x="3986861" y="2291718"/>
                </a:lnTo>
                <a:cubicBezTo>
                  <a:pt x="3987634" y="2300205"/>
                  <a:pt x="3987674" y="2305336"/>
                  <a:pt x="3986981" y="2307110"/>
                </a:cubicBezTo>
                <a:cubicBezTo>
                  <a:pt x="3986287" y="2308885"/>
                  <a:pt x="3986326" y="2314014"/>
                  <a:pt x="3987101" y="2322502"/>
                </a:cubicBezTo>
                <a:lnTo>
                  <a:pt x="4013720" y="2332909"/>
                </a:lnTo>
                <a:lnTo>
                  <a:pt x="4009556" y="2343557"/>
                </a:lnTo>
                <a:cubicBezTo>
                  <a:pt x="4013880" y="2353432"/>
                  <a:pt x="4018356" y="2360296"/>
                  <a:pt x="4022986" y="2364152"/>
                </a:cubicBezTo>
                <a:cubicBezTo>
                  <a:pt x="4027616" y="2368009"/>
                  <a:pt x="4032094" y="2374874"/>
                  <a:pt x="4036416" y="2384748"/>
                </a:cubicBezTo>
                <a:lnTo>
                  <a:pt x="4032253" y="2395396"/>
                </a:lnTo>
                <a:lnTo>
                  <a:pt x="4033414" y="2408125"/>
                </a:lnTo>
                <a:lnTo>
                  <a:pt x="4035496" y="2402801"/>
                </a:lnTo>
                <a:cubicBezTo>
                  <a:pt x="4035496" y="2402801"/>
                  <a:pt x="4036577" y="2405269"/>
                  <a:pt x="4038738" y="2410207"/>
                </a:cubicBezTo>
                <a:cubicBezTo>
                  <a:pt x="4027637" y="2438601"/>
                  <a:pt x="4017730" y="2461324"/>
                  <a:pt x="4009016" y="2478377"/>
                </a:cubicBezTo>
                <a:cubicBezTo>
                  <a:pt x="4000302" y="2495430"/>
                  <a:pt x="3983217" y="2505117"/>
                  <a:pt x="3957758" y="2507439"/>
                </a:cubicBezTo>
                <a:lnTo>
                  <a:pt x="3943187" y="2544705"/>
                </a:lnTo>
                <a:lnTo>
                  <a:pt x="3932539" y="2540542"/>
                </a:lnTo>
                <a:cubicBezTo>
                  <a:pt x="3917115" y="2559063"/>
                  <a:pt x="3907321" y="2573648"/>
                  <a:pt x="3903158" y="2584296"/>
                </a:cubicBezTo>
                <a:lnTo>
                  <a:pt x="3887186" y="2578051"/>
                </a:lnTo>
                <a:cubicBezTo>
                  <a:pt x="3873149" y="2593021"/>
                  <a:pt x="3865630" y="2604403"/>
                  <a:pt x="3864629" y="2612197"/>
                </a:cubicBezTo>
                <a:cubicBezTo>
                  <a:pt x="3863628" y="2619988"/>
                  <a:pt x="3850399" y="2625045"/>
                  <a:pt x="3824940" y="2627367"/>
                </a:cubicBezTo>
                <a:lnTo>
                  <a:pt x="3791634" y="2712551"/>
                </a:lnTo>
                <a:cubicBezTo>
                  <a:pt x="3817574" y="2771794"/>
                  <a:pt x="3856242" y="2829877"/>
                  <a:pt x="3907641" y="2886800"/>
                </a:cubicBezTo>
                <a:lnTo>
                  <a:pt x="3893070" y="2924067"/>
                </a:lnTo>
                <a:lnTo>
                  <a:pt x="3909041" y="2930311"/>
                </a:lnTo>
                <a:cubicBezTo>
                  <a:pt x="3902102" y="2948058"/>
                  <a:pt x="3891769" y="2961408"/>
                  <a:pt x="3878039" y="2970362"/>
                </a:cubicBezTo>
                <a:cubicBezTo>
                  <a:pt x="3864307" y="2979315"/>
                  <a:pt x="3852506" y="2985953"/>
                  <a:pt x="3842632" y="2990277"/>
                </a:cubicBezTo>
                <a:lnTo>
                  <a:pt x="3838469" y="3000925"/>
                </a:lnTo>
                <a:lnTo>
                  <a:pt x="3811849" y="2990517"/>
                </a:lnTo>
                <a:lnTo>
                  <a:pt x="3807686" y="3001165"/>
                </a:lnTo>
                <a:lnTo>
                  <a:pt x="3770418" y="2986594"/>
                </a:lnTo>
                <a:lnTo>
                  <a:pt x="3764173" y="3002565"/>
                </a:lnTo>
                <a:lnTo>
                  <a:pt x="3726907" y="2987994"/>
                </a:lnTo>
                <a:lnTo>
                  <a:pt x="3722744" y="2998642"/>
                </a:lnTo>
                <a:lnTo>
                  <a:pt x="3685476" y="2984071"/>
                </a:lnTo>
                <a:lnTo>
                  <a:pt x="3681312" y="2994719"/>
                </a:lnTo>
                <a:lnTo>
                  <a:pt x="3651690" y="3007689"/>
                </a:lnTo>
                <a:cubicBezTo>
                  <a:pt x="3650302" y="3011238"/>
                  <a:pt x="3650149" y="3014246"/>
                  <a:pt x="3651230" y="3016716"/>
                </a:cubicBezTo>
                <a:cubicBezTo>
                  <a:pt x="3652311" y="3019185"/>
                  <a:pt x="3652157" y="3022193"/>
                  <a:pt x="3650769" y="3025742"/>
                </a:cubicBezTo>
                <a:cubicBezTo>
                  <a:pt x="3646606" y="3036390"/>
                  <a:pt x="3634652" y="3046037"/>
                  <a:pt x="3614902" y="3054684"/>
                </a:cubicBezTo>
                <a:cubicBezTo>
                  <a:pt x="3595155" y="3063330"/>
                  <a:pt x="3574873" y="3094273"/>
                  <a:pt x="3554057" y="3147512"/>
                </a:cubicBezTo>
                <a:lnTo>
                  <a:pt x="3564705" y="3151676"/>
                </a:lnTo>
                <a:lnTo>
                  <a:pt x="3556379" y="3172971"/>
                </a:lnTo>
                <a:cubicBezTo>
                  <a:pt x="3562864" y="3187782"/>
                  <a:pt x="3571817" y="3201513"/>
                  <a:pt x="3583239" y="3214161"/>
                </a:cubicBezTo>
                <a:lnTo>
                  <a:pt x="3579076" y="3224809"/>
                </a:lnTo>
                <a:lnTo>
                  <a:pt x="3605696" y="3235217"/>
                </a:lnTo>
                <a:lnTo>
                  <a:pt x="3599451" y="3251189"/>
                </a:lnTo>
                <a:cubicBezTo>
                  <a:pt x="3620906" y="3280038"/>
                  <a:pt x="3629013" y="3298550"/>
                  <a:pt x="3623769" y="3306731"/>
                </a:cubicBezTo>
                <a:cubicBezTo>
                  <a:pt x="3618525" y="3314910"/>
                  <a:pt x="3620226" y="3328873"/>
                  <a:pt x="3628872" y="3348621"/>
                </a:cubicBezTo>
                <a:cubicBezTo>
                  <a:pt x="3614836" y="3363593"/>
                  <a:pt x="3596669" y="3370811"/>
                  <a:pt x="3574373" y="3370278"/>
                </a:cubicBezTo>
                <a:cubicBezTo>
                  <a:pt x="3552076" y="3369744"/>
                  <a:pt x="3528892" y="3368863"/>
                  <a:pt x="3504821" y="3367635"/>
                </a:cubicBezTo>
                <a:cubicBezTo>
                  <a:pt x="3480749" y="3366407"/>
                  <a:pt x="3457219" y="3366414"/>
                  <a:pt x="3434229" y="3367656"/>
                </a:cubicBezTo>
                <a:cubicBezTo>
                  <a:pt x="3411239" y="3368896"/>
                  <a:pt x="3394498" y="3377696"/>
                  <a:pt x="3384011" y="3394054"/>
                </a:cubicBezTo>
                <a:lnTo>
                  <a:pt x="3373363" y="3389891"/>
                </a:lnTo>
                <a:lnTo>
                  <a:pt x="3365037" y="3411187"/>
                </a:lnTo>
                <a:lnTo>
                  <a:pt x="3349065" y="3404942"/>
                </a:lnTo>
                <a:lnTo>
                  <a:pt x="3334494" y="3442210"/>
                </a:lnTo>
                <a:lnTo>
                  <a:pt x="3323846" y="3438047"/>
                </a:lnTo>
                <a:lnTo>
                  <a:pt x="3305352" y="3516745"/>
                </a:lnTo>
                <a:cubicBezTo>
                  <a:pt x="3322485" y="3535720"/>
                  <a:pt x="3329358" y="3554774"/>
                  <a:pt x="3325968" y="3573908"/>
                </a:cubicBezTo>
                <a:cubicBezTo>
                  <a:pt x="3322578" y="3593042"/>
                  <a:pt x="3320270" y="3614644"/>
                  <a:pt x="3319043" y="3638716"/>
                </a:cubicBezTo>
                <a:lnTo>
                  <a:pt x="3303071" y="3632471"/>
                </a:lnTo>
                <a:cubicBezTo>
                  <a:pt x="3294744" y="3653767"/>
                  <a:pt x="3281401" y="3666963"/>
                  <a:pt x="3263041" y="3672061"/>
                </a:cubicBezTo>
                <a:cubicBezTo>
                  <a:pt x="3244681" y="3677158"/>
                  <a:pt x="3222077" y="3682641"/>
                  <a:pt x="3195231" y="3688513"/>
                </a:cubicBezTo>
                <a:cubicBezTo>
                  <a:pt x="3168384" y="3694384"/>
                  <a:pt x="3140343" y="3705926"/>
                  <a:pt x="3111108" y="3723138"/>
                </a:cubicBezTo>
                <a:cubicBezTo>
                  <a:pt x="3081873" y="3740351"/>
                  <a:pt x="3052217" y="3771721"/>
                  <a:pt x="3022143" y="3817248"/>
                </a:cubicBezTo>
                <a:lnTo>
                  <a:pt x="3047802" y="3704525"/>
                </a:lnTo>
                <a:lnTo>
                  <a:pt x="2995763" y="3837623"/>
                </a:lnTo>
                <a:lnTo>
                  <a:pt x="2985115" y="3833460"/>
                </a:lnTo>
                <a:lnTo>
                  <a:pt x="2974707" y="3860080"/>
                </a:lnTo>
                <a:lnTo>
                  <a:pt x="2964059" y="3855917"/>
                </a:lnTo>
                <a:lnTo>
                  <a:pt x="2955733" y="3877212"/>
                </a:lnTo>
                <a:lnTo>
                  <a:pt x="2939761" y="3870967"/>
                </a:lnTo>
                <a:cubicBezTo>
                  <a:pt x="2934210" y="3885165"/>
                  <a:pt x="2922335" y="3905072"/>
                  <a:pt x="2904134" y="3930692"/>
                </a:cubicBezTo>
                <a:lnTo>
                  <a:pt x="2893486" y="3926529"/>
                </a:lnTo>
                <a:cubicBezTo>
                  <a:pt x="2888550" y="3928690"/>
                  <a:pt x="2884500" y="3931200"/>
                  <a:pt x="2881337" y="3934054"/>
                </a:cubicBezTo>
                <a:cubicBezTo>
                  <a:pt x="2878176" y="3936910"/>
                  <a:pt x="2874126" y="3939418"/>
                  <a:pt x="2869188" y="3941580"/>
                </a:cubicBezTo>
                <a:lnTo>
                  <a:pt x="2847892" y="3933254"/>
                </a:lnTo>
                <a:cubicBezTo>
                  <a:pt x="2838019" y="3937576"/>
                  <a:pt x="2831153" y="3942054"/>
                  <a:pt x="2827298" y="3946684"/>
                </a:cubicBezTo>
                <a:cubicBezTo>
                  <a:pt x="2823441" y="3951314"/>
                  <a:pt x="2816576" y="3955790"/>
                  <a:pt x="2806703" y="3960113"/>
                </a:cubicBezTo>
                <a:lnTo>
                  <a:pt x="2748139" y="3937216"/>
                </a:lnTo>
                <a:lnTo>
                  <a:pt x="2741894" y="3953188"/>
                </a:lnTo>
                <a:lnTo>
                  <a:pt x="2688655" y="3932372"/>
                </a:lnTo>
                <a:lnTo>
                  <a:pt x="2684492" y="3943020"/>
                </a:lnTo>
                <a:lnTo>
                  <a:pt x="2663196" y="3934694"/>
                </a:lnTo>
                <a:lnTo>
                  <a:pt x="2659033" y="3945342"/>
                </a:lnTo>
                <a:cubicBezTo>
                  <a:pt x="2617216" y="3937177"/>
                  <a:pt x="2583190" y="3930011"/>
                  <a:pt x="2556957" y="3923846"/>
                </a:cubicBezTo>
                <a:cubicBezTo>
                  <a:pt x="2530725" y="3917681"/>
                  <a:pt x="2496473" y="3926794"/>
                  <a:pt x="2454201" y="3951185"/>
                </a:cubicBezTo>
                <a:lnTo>
                  <a:pt x="2443553" y="3947022"/>
                </a:lnTo>
                <a:lnTo>
                  <a:pt x="2387792" y="4011151"/>
                </a:lnTo>
                <a:lnTo>
                  <a:pt x="2377144" y="4006988"/>
                </a:lnTo>
                <a:lnTo>
                  <a:pt x="2337594" y="4108142"/>
                </a:lnTo>
                <a:lnTo>
                  <a:pt x="2326946" y="4103979"/>
                </a:lnTo>
                <a:cubicBezTo>
                  <a:pt x="2293935" y="4136082"/>
                  <a:pt x="2262385" y="4151367"/>
                  <a:pt x="2232296" y="4149833"/>
                </a:cubicBezTo>
                <a:cubicBezTo>
                  <a:pt x="2202207" y="4148299"/>
                  <a:pt x="2165947" y="4149465"/>
                  <a:pt x="2123515" y="4153335"/>
                </a:cubicBezTo>
                <a:lnTo>
                  <a:pt x="2115189" y="4174631"/>
                </a:lnTo>
                <a:lnTo>
                  <a:pt x="2099217" y="4168387"/>
                </a:lnTo>
                <a:cubicBezTo>
                  <a:pt x="2099992" y="4176872"/>
                  <a:pt x="2100919" y="4182350"/>
                  <a:pt x="2101999" y="4184819"/>
                </a:cubicBezTo>
                <a:cubicBezTo>
                  <a:pt x="2103080" y="4187287"/>
                  <a:pt x="2104008" y="4192765"/>
                  <a:pt x="2104781" y="4201251"/>
                </a:cubicBezTo>
                <a:cubicBezTo>
                  <a:pt x="2096295" y="4202025"/>
                  <a:pt x="2091164" y="4202065"/>
                  <a:pt x="2089389" y="4201371"/>
                </a:cubicBezTo>
                <a:cubicBezTo>
                  <a:pt x="2087616" y="4200678"/>
                  <a:pt x="2082485" y="4200717"/>
                  <a:pt x="2073998" y="4201490"/>
                </a:cubicBezTo>
                <a:lnTo>
                  <a:pt x="2059427" y="4238758"/>
                </a:lnTo>
                <a:lnTo>
                  <a:pt x="2048780" y="4234595"/>
                </a:lnTo>
                <a:lnTo>
                  <a:pt x="2038372" y="4261216"/>
                </a:lnTo>
                <a:cubicBezTo>
                  <a:pt x="2034822" y="4259828"/>
                  <a:pt x="2024562" y="4259907"/>
                  <a:pt x="2007589" y="4261456"/>
                </a:cubicBezTo>
                <a:lnTo>
                  <a:pt x="1997182" y="4288076"/>
                </a:lnTo>
                <a:lnTo>
                  <a:pt x="1986534" y="4283912"/>
                </a:lnTo>
                <a:cubicBezTo>
                  <a:pt x="1978981" y="4313694"/>
                  <a:pt x="1977793" y="4342895"/>
                  <a:pt x="1982971" y="4371517"/>
                </a:cubicBezTo>
                <a:cubicBezTo>
                  <a:pt x="1988148" y="4400138"/>
                  <a:pt x="1985879" y="4426871"/>
                  <a:pt x="1976165" y="4451716"/>
                </a:cubicBezTo>
                <a:cubicBezTo>
                  <a:pt x="1972002" y="4462364"/>
                  <a:pt x="1966605" y="4473552"/>
                  <a:pt x="1959973" y="4485281"/>
                </a:cubicBezTo>
                <a:cubicBezTo>
                  <a:pt x="1953342" y="4497010"/>
                  <a:pt x="1947944" y="4508198"/>
                  <a:pt x="1943781" y="4518846"/>
                </a:cubicBezTo>
                <a:cubicBezTo>
                  <a:pt x="1934681" y="4531655"/>
                  <a:pt x="1928051" y="4543384"/>
                  <a:pt x="1923887" y="4554032"/>
                </a:cubicBezTo>
                <a:lnTo>
                  <a:pt x="1934534" y="4558194"/>
                </a:lnTo>
                <a:cubicBezTo>
                  <a:pt x="1933307" y="4582266"/>
                  <a:pt x="1931999" y="4596076"/>
                  <a:pt x="1930611" y="4599625"/>
                </a:cubicBezTo>
                <a:lnTo>
                  <a:pt x="1946583" y="4605870"/>
                </a:lnTo>
                <a:lnTo>
                  <a:pt x="1936175" y="4632490"/>
                </a:lnTo>
                <a:cubicBezTo>
                  <a:pt x="1938338" y="4637427"/>
                  <a:pt x="1941193" y="4640590"/>
                  <a:pt x="1944742" y="4641977"/>
                </a:cubicBezTo>
                <a:cubicBezTo>
                  <a:pt x="1948291" y="4643365"/>
                  <a:pt x="1951147" y="4646527"/>
                  <a:pt x="1953308" y="4651465"/>
                </a:cubicBezTo>
                <a:lnTo>
                  <a:pt x="1942900" y="4678084"/>
                </a:lnTo>
                <a:lnTo>
                  <a:pt x="1958872" y="4684329"/>
                </a:lnTo>
                <a:cubicBezTo>
                  <a:pt x="1953322" y="4698526"/>
                  <a:pt x="1946650" y="4705125"/>
                  <a:pt x="1938858" y="4704123"/>
                </a:cubicBezTo>
                <a:cubicBezTo>
                  <a:pt x="1931064" y="4703122"/>
                  <a:pt x="1923006" y="4713270"/>
                  <a:pt x="1914679" y="4734566"/>
                </a:cubicBezTo>
                <a:cubicBezTo>
                  <a:pt x="1895251" y="4784256"/>
                  <a:pt x="1891982" y="4818782"/>
                  <a:pt x="1904872" y="4838142"/>
                </a:cubicBezTo>
                <a:cubicBezTo>
                  <a:pt x="1917761" y="4857504"/>
                  <a:pt x="1921123" y="4880301"/>
                  <a:pt x="1914960" y="4906534"/>
                </a:cubicBezTo>
                <a:cubicBezTo>
                  <a:pt x="1905086" y="4910856"/>
                  <a:pt x="1897140" y="4912865"/>
                  <a:pt x="1891122" y="4912558"/>
                </a:cubicBezTo>
                <a:cubicBezTo>
                  <a:pt x="1885104" y="4912251"/>
                  <a:pt x="1877158" y="4914259"/>
                  <a:pt x="1867284" y="4918583"/>
                </a:cubicBezTo>
                <a:lnTo>
                  <a:pt x="1863121" y="4929230"/>
                </a:lnTo>
                <a:lnTo>
                  <a:pt x="1825853" y="4914659"/>
                </a:lnTo>
                <a:cubicBezTo>
                  <a:pt x="1814592" y="4922532"/>
                  <a:pt x="1805105" y="4931098"/>
                  <a:pt x="1797392" y="4940358"/>
                </a:cubicBezTo>
                <a:cubicBezTo>
                  <a:pt x="1789680" y="4949618"/>
                  <a:pt x="1780499" y="4952167"/>
                  <a:pt x="1769852" y="4948004"/>
                </a:cubicBezTo>
                <a:lnTo>
                  <a:pt x="1755281" y="4985272"/>
                </a:lnTo>
                <a:lnTo>
                  <a:pt x="1765928" y="4989435"/>
                </a:lnTo>
                <a:lnTo>
                  <a:pt x="1732623" y="5074618"/>
                </a:lnTo>
                <a:cubicBezTo>
                  <a:pt x="1717813" y="5081103"/>
                  <a:pt x="1701921" y="5085119"/>
                  <a:pt x="1684949" y="5086667"/>
                </a:cubicBezTo>
                <a:lnTo>
                  <a:pt x="1680786" y="5097315"/>
                </a:lnTo>
                <a:lnTo>
                  <a:pt x="1654166" y="5086907"/>
                </a:lnTo>
                <a:cubicBezTo>
                  <a:pt x="1648615" y="5101104"/>
                  <a:pt x="1639475" y="5108782"/>
                  <a:pt x="1626745" y="5109943"/>
                </a:cubicBezTo>
                <a:cubicBezTo>
                  <a:pt x="1614016" y="5111104"/>
                  <a:pt x="1602327" y="5109603"/>
                  <a:pt x="1591679" y="5105440"/>
                </a:cubicBezTo>
                <a:lnTo>
                  <a:pt x="1581271" y="5132060"/>
                </a:lnTo>
                <a:lnTo>
                  <a:pt x="1570624" y="5127897"/>
                </a:lnTo>
                <a:cubicBezTo>
                  <a:pt x="1557974" y="5139318"/>
                  <a:pt x="1546406" y="5153209"/>
                  <a:pt x="1535918" y="5169568"/>
                </a:cubicBezTo>
                <a:cubicBezTo>
                  <a:pt x="1525430" y="5185926"/>
                  <a:pt x="1513475" y="5195574"/>
                  <a:pt x="1500052" y="5198509"/>
                </a:cubicBezTo>
                <a:lnTo>
                  <a:pt x="1473432" y="5188101"/>
                </a:lnTo>
                <a:cubicBezTo>
                  <a:pt x="1472044" y="5191651"/>
                  <a:pt x="1465026" y="5199136"/>
                  <a:pt x="1452376" y="5210557"/>
                </a:cubicBezTo>
                <a:lnTo>
                  <a:pt x="1425756" y="5200150"/>
                </a:lnTo>
                <a:lnTo>
                  <a:pt x="1421593" y="5210798"/>
                </a:lnTo>
                <a:lnTo>
                  <a:pt x="1400298" y="5202472"/>
                </a:lnTo>
                <a:lnTo>
                  <a:pt x="1396135" y="5213120"/>
                </a:lnTo>
                <a:lnTo>
                  <a:pt x="1321599" y="5183978"/>
                </a:lnTo>
                <a:lnTo>
                  <a:pt x="1315354" y="5199950"/>
                </a:lnTo>
                <a:lnTo>
                  <a:pt x="1288734" y="5189542"/>
                </a:lnTo>
                <a:lnTo>
                  <a:pt x="1284571" y="5200190"/>
                </a:lnTo>
                <a:cubicBezTo>
                  <a:pt x="1278861" y="5193865"/>
                  <a:pt x="1273343" y="5189663"/>
                  <a:pt x="1268020" y="5187581"/>
                </a:cubicBezTo>
                <a:cubicBezTo>
                  <a:pt x="1262695" y="5185500"/>
                  <a:pt x="1257177" y="5181296"/>
                  <a:pt x="1251467" y="5174972"/>
                </a:cubicBezTo>
                <a:lnTo>
                  <a:pt x="1247304" y="5185620"/>
                </a:lnTo>
                <a:cubicBezTo>
                  <a:pt x="1232493" y="5192104"/>
                  <a:pt x="1218956" y="5203179"/>
                  <a:pt x="1206694" y="5218843"/>
                </a:cubicBezTo>
                <a:cubicBezTo>
                  <a:pt x="1194431" y="5234509"/>
                  <a:pt x="1167004" y="5234015"/>
                  <a:pt x="1124413" y="5217362"/>
                </a:cubicBezTo>
                <a:cubicBezTo>
                  <a:pt x="1110215" y="5211811"/>
                  <a:pt x="1104271" y="5198235"/>
                  <a:pt x="1106580" y="5176632"/>
                </a:cubicBezTo>
                <a:cubicBezTo>
                  <a:pt x="1108888" y="5155029"/>
                  <a:pt x="1093683" y="5133740"/>
                  <a:pt x="1060965" y="5112765"/>
                </a:cubicBezTo>
                <a:lnTo>
                  <a:pt x="1065128" y="5102117"/>
                </a:lnTo>
                <a:lnTo>
                  <a:pt x="979946" y="5068812"/>
                </a:lnTo>
                <a:lnTo>
                  <a:pt x="986190" y="5052840"/>
                </a:lnTo>
                <a:lnTo>
                  <a:pt x="927628" y="5029943"/>
                </a:lnTo>
                <a:lnTo>
                  <a:pt x="921383" y="5045915"/>
                </a:lnTo>
                <a:cubicBezTo>
                  <a:pt x="881567" y="5022164"/>
                  <a:pt x="856642" y="5002189"/>
                  <a:pt x="846607" y="4985990"/>
                </a:cubicBezTo>
                <a:cubicBezTo>
                  <a:pt x="836573" y="4969791"/>
                  <a:pt x="831670" y="4953554"/>
                  <a:pt x="831897" y="4937274"/>
                </a:cubicBezTo>
                <a:cubicBezTo>
                  <a:pt x="832124" y="4920995"/>
                  <a:pt x="832004" y="4905604"/>
                  <a:pt x="831537" y="4891100"/>
                </a:cubicBezTo>
                <a:cubicBezTo>
                  <a:pt x="831070" y="4876596"/>
                  <a:pt x="820495" y="4859163"/>
                  <a:pt x="799813" y="4838801"/>
                </a:cubicBezTo>
                <a:lnTo>
                  <a:pt x="808139" y="4817505"/>
                </a:lnTo>
                <a:cubicBezTo>
                  <a:pt x="793168" y="4803469"/>
                  <a:pt x="776269" y="4791746"/>
                  <a:pt x="757442" y="4782339"/>
                </a:cubicBezTo>
                <a:cubicBezTo>
                  <a:pt x="738613" y="4772932"/>
                  <a:pt x="721715" y="4761210"/>
                  <a:pt x="706744" y="4747172"/>
                </a:cubicBezTo>
                <a:cubicBezTo>
                  <a:pt x="718619" y="4727265"/>
                  <a:pt x="729260" y="4707897"/>
                  <a:pt x="738668" y="4689070"/>
                </a:cubicBezTo>
                <a:cubicBezTo>
                  <a:pt x="748075" y="4670243"/>
                  <a:pt x="758717" y="4650875"/>
                  <a:pt x="770592" y="4630967"/>
                </a:cubicBezTo>
                <a:lnTo>
                  <a:pt x="754620" y="4624722"/>
                </a:lnTo>
                <a:lnTo>
                  <a:pt x="779598" y="4560835"/>
                </a:lnTo>
                <a:cubicBezTo>
                  <a:pt x="774662" y="4562996"/>
                  <a:pt x="772887" y="4562302"/>
                  <a:pt x="774274" y="4558753"/>
                </a:cubicBezTo>
                <a:cubicBezTo>
                  <a:pt x="770725" y="4557366"/>
                  <a:pt x="769644" y="4554897"/>
                  <a:pt x="771032" y="4551348"/>
                </a:cubicBezTo>
                <a:lnTo>
                  <a:pt x="777276" y="4535376"/>
                </a:lnTo>
                <a:lnTo>
                  <a:pt x="766628" y="4531213"/>
                </a:lnTo>
                <a:lnTo>
                  <a:pt x="772873" y="4515241"/>
                </a:lnTo>
                <a:lnTo>
                  <a:pt x="650422" y="4467365"/>
                </a:lnTo>
                <a:lnTo>
                  <a:pt x="654586" y="4456717"/>
                </a:lnTo>
                <a:lnTo>
                  <a:pt x="638614" y="4450472"/>
                </a:lnTo>
                <a:lnTo>
                  <a:pt x="653184" y="4413205"/>
                </a:lnTo>
                <a:lnTo>
                  <a:pt x="669156" y="4419450"/>
                </a:lnTo>
                <a:lnTo>
                  <a:pt x="673319" y="4408802"/>
                </a:lnTo>
                <a:cubicBezTo>
                  <a:pt x="692454" y="4412192"/>
                  <a:pt x="713016" y="4417162"/>
                  <a:pt x="735006" y="4423714"/>
                </a:cubicBezTo>
                <a:cubicBezTo>
                  <a:pt x="756996" y="4430265"/>
                  <a:pt x="778637" y="4437703"/>
                  <a:pt x="799933" y="4446030"/>
                </a:cubicBezTo>
                <a:lnTo>
                  <a:pt x="806178" y="4430058"/>
                </a:lnTo>
                <a:cubicBezTo>
                  <a:pt x="816053" y="4425734"/>
                  <a:pt x="821336" y="4422686"/>
                  <a:pt x="822030" y="4420911"/>
                </a:cubicBezTo>
                <a:cubicBezTo>
                  <a:pt x="822723" y="4419137"/>
                  <a:pt x="827313" y="4417863"/>
                  <a:pt x="835800" y="4417088"/>
                </a:cubicBezTo>
                <a:cubicBezTo>
                  <a:pt x="843192" y="4366784"/>
                  <a:pt x="838015" y="4338164"/>
                  <a:pt x="820268" y="4331225"/>
                </a:cubicBezTo>
                <a:cubicBezTo>
                  <a:pt x="816719" y="4329837"/>
                  <a:pt x="811049" y="4328643"/>
                  <a:pt x="803257" y="4327643"/>
                </a:cubicBezTo>
                <a:cubicBezTo>
                  <a:pt x="795464" y="4326641"/>
                  <a:pt x="786244" y="4324060"/>
                  <a:pt x="775596" y="4319897"/>
                </a:cubicBezTo>
                <a:lnTo>
                  <a:pt x="779759" y="4309249"/>
                </a:lnTo>
                <a:lnTo>
                  <a:pt x="758463" y="4300923"/>
                </a:lnTo>
                <a:lnTo>
                  <a:pt x="779279" y="4247683"/>
                </a:lnTo>
                <a:cubicBezTo>
                  <a:pt x="799801" y="4247523"/>
                  <a:pt x="820669" y="4246476"/>
                  <a:pt x="841886" y="4244541"/>
                </a:cubicBezTo>
                <a:cubicBezTo>
                  <a:pt x="863101" y="4242605"/>
                  <a:pt x="888827" y="4229136"/>
                  <a:pt x="919062" y="4204131"/>
                </a:cubicBezTo>
                <a:lnTo>
                  <a:pt x="935034" y="4210375"/>
                </a:lnTo>
                <a:cubicBezTo>
                  <a:pt x="941359" y="4204664"/>
                  <a:pt x="946603" y="4196485"/>
                  <a:pt x="950766" y="4185837"/>
                </a:cubicBezTo>
                <a:cubicBezTo>
                  <a:pt x="960480" y="4160992"/>
                  <a:pt x="963636" y="4134606"/>
                  <a:pt x="960233" y="4106679"/>
                </a:cubicBezTo>
                <a:cubicBezTo>
                  <a:pt x="956831" y="4078751"/>
                  <a:pt x="956825" y="4055221"/>
                  <a:pt x="960213" y="4036085"/>
                </a:cubicBezTo>
                <a:lnTo>
                  <a:pt x="933594" y="4025678"/>
                </a:lnTo>
                <a:cubicBezTo>
                  <a:pt x="941920" y="4004383"/>
                  <a:pt x="945696" y="3989491"/>
                  <a:pt x="944922" y="3981006"/>
                </a:cubicBezTo>
                <a:cubicBezTo>
                  <a:pt x="944148" y="3972519"/>
                  <a:pt x="942987" y="3959789"/>
                  <a:pt x="941440" y="3942817"/>
                </a:cubicBezTo>
                <a:lnTo>
                  <a:pt x="925468" y="3936572"/>
                </a:lnTo>
                <a:cubicBezTo>
                  <a:pt x="934567" y="3923763"/>
                  <a:pt x="934794" y="3907485"/>
                  <a:pt x="926149" y="3887736"/>
                </a:cubicBezTo>
                <a:cubicBezTo>
                  <a:pt x="919663" y="3872926"/>
                  <a:pt x="906621" y="3856573"/>
                  <a:pt x="887019" y="3838680"/>
                </a:cubicBezTo>
                <a:cubicBezTo>
                  <a:pt x="867418" y="3820786"/>
                  <a:pt x="838097" y="3804208"/>
                  <a:pt x="799054" y="3788943"/>
                </a:cubicBezTo>
                <a:lnTo>
                  <a:pt x="794891" y="3799591"/>
                </a:lnTo>
                <a:cubicBezTo>
                  <a:pt x="755849" y="3784326"/>
                  <a:pt x="735861" y="3762189"/>
                  <a:pt x="734927" y="3733181"/>
                </a:cubicBezTo>
                <a:lnTo>
                  <a:pt x="697659" y="3718610"/>
                </a:lnTo>
                <a:cubicBezTo>
                  <a:pt x="694110" y="3717223"/>
                  <a:pt x="684463" y="3705266"/>
                  <a:pt x="668717" y="3682743"/>
                </a:cubicBezTo>
                <a:cubicBezTo>
                  <a:pt x="652973" y="3660221"/>
                  <a:pt x="644019" y="3646491"/>
                  <a:pt x="641858" y="3641553"/>
                </a:cubicBezTo>
                <a:lnTo>
                  <a:pt x="652266" y="3614934"/>
                </a:lnTo>
                <a:lnTo>
                  <a:pt x="641618" y="3610771"/>
                </a:lnTo>
                <a:cubicBezTo>
                  <a:pt x="631424" y="3574050"/>
                  <a:pt x="620462" y="3552374"/>
                  <a:pt x="608733" y="3545742"/>
                </a:cubicBezTo>
                <a:cubicBezTo>
                  <a:pt x="597005" y="3539110"/>
                  <a:pt x="578331" y="3526695"/>
                  <a:pt x="552712" y="3508494"/>
                </a:cubicBezTo>
                <a:lnTo>
                  <a:pt x="548549" y="3519142"/>
                </a:lnTo>
                <a:cubicBezTo>
                  <a:pt x="541450" y="3516367"/>
                  <a:pt x="538595" y="3513204"/>
                  <a:pt x="539983" y="3509655"/>
                </a:cubicBezTo>
                <a:lnTo>
                  <a:pt x="545307" y="3511737"/>
                </a:lnTo>
                <a:cubicBezTo>
                  <a:pt x="546694" y="3508188"/>
                  <a:pt x="545613" y="3505719"/>
                  <a:pt x="542064" y="3504331"/>
                </a:cubicBezTo>
                <a:lnTo>
                  <a:pt x="494148" y="3485597"/>
                </a:lnTo>
                <a:lnTo>
                  <a:pt x="489985" y="3496245"/>
                </a:lnTo>
                <a:cubicBezTo>
                  <a:pt x="481500" y="3497019"/>
                  <a:pt x="471932" y="3495324"/>
                  <a:pt x="461285" y="3491162"/>
                </a:cubicBezTo>
                <a:cubicBezTo>
                  <a:pt x="436439" y="3481447"/>
                  <a:pt x="422702" y="3466870"/>
                  <a:pt x="420074" y="3447428"/>
                </a:cubicBezTo>
                <a:cubicBezTo>
                  <a:pt x="417446" y="3427987"/>
                  <a:pt x="417092" y="3405344"/>
                  <a:pt x="419013" y="3379499"/>
                </a:cubicBezTo>
                <a:cubicBezTo>
                  <a:pt x="420935" y="3353652"/>
                  <a:pt x="421582" y="3323217"/>
                  <a:pt x="420955" y="3288190"/>
                </a:cubicBezTo>
                <a:cubicBezTo>
                  <a:pt x="420328" y="3253164"/>
                  <a:pt x="413142" y="3216598"/>
                  <a:pt x="399399" y="3178489"/>
                </a:cubicBezTo>
                <a:lnTo>
                  <a:pt x="314216" y="3145185"/>
                </a:lnTo>
                <a:cubicBezTo>
                  <a:pt x="283207" y="3161703"/>
                  <a:pt x="246405" y="3161637"/>
                  <a:pt x="203813" y="3144984"/>
                </a:cubicBezTo>
                <a:cubicBezTo>
                  <a:pt x="161223" y="3128332"/>
                  <a:pt x="140387" y="3110979"/>
                  <a:pt x="141308" y="3092925"/>
                </a:cubicBezTo>
                <a:cubicBezTo>
                  <a:pt x="142229" y="3074872"/>
                  <a:pt x="139060" y="3054197"/>
                  <a:pt x="131800" y="3030900"/>
                </a:cubicBezTo>
                <a:cubicBezTo>
                  <a:pt x="153550" y="3006668"/>
                  <a:pt x="175340" y="2987567"/>
                  <a:pt x="197170" y="2973597"/>
                </a:cubicBezTo>
                <a:cubicBezTo>
                  <a:pt x="218999" y="2959627"/>
                  <a:pt x="237547" y="2933120"/>
                  <a:pt x="252811" y="2894078"/>
                </a:cubicBezTo>
                <a:cubicBezTo>
                  <a:pt x="248488" y="2884204"/>
                  <a:pt x="242930" y="2874870"/>
                  <a:pt x="236139" y="2866078"/>
                </a:cubicBezTo>
                <a:cubicBezTo>
                  <a:pt x="229347" y="2857284"/>
                  <a:pt x="223790" y="2847951"/>
                  <a:pt x="219466" y="2838076"/>
                </a:cubicBezTo>
                <a:lnTo>
                  <a:pt x="223629" y="2827428"/>
                </a:lnTo>
                <a:cubicBezTo>
                  <a:pt x="196623" y="2812778"/>
                  <a:pt x="170157" y="2799361"/>
                  <a:pt x="144231" y="2787178"/>
                </a:cubicBezTo>
                <a:cubicBezTo>
                  <a:pt x="118304" y="2774997"/>
                  <a:pt x="102019" y="2751239"/>
                  <a:pt x="95375" y="2715906"/>
                </a:cubicBezTo>
                <a:lnTo>
                  <a:pt x="84727" y="2711743"/>
                </a:lnTo>
                <a:lnTo>
                  <a:pt x="93053" y="2690447"/>
                </a:lnTo>
                <a:cubicBezTo>
                  <a:pt x="88730" y="2680573"/>
                  <a:pt x="84253" y="2673708"/>
                  <a:pt x="79623" y="2669852"/>
                </a:cubicBezTo>
                <a:cubicBezTo>
                  <a:pt x="74993" y="2665995"/>
                  <a:pt x="70517" y="2659131"/>
                  <a:pt x="66193" y="2649256"/>
                </a:cubicBezTo>
                <a:lnTo>
                  <a:pt x="76601" y="2622636"/>
                </a:lnTo>
                <a:cubicBezTo>
                  <a:pt x="55145" y="2593789"/>
                  <a:pt x="45765" y="2570685"/>
                  <a:pt x="48460" y="2553325"/>
                </a:cubicBezTo>
                <a:cubicBezTo>
                  <a:pt x="51155" y="2535966"/>
                  <a:pt x="55198" y="2509926"/>
                  <a:pt x="60589" y="2475207"/>
                </a:cubicBezTo>
                <a:lnTo>
                  <a:pt x="49942" y="2471044"/>
                </a:lnTo>
                <a:lnTo>
                  <a:pt x="58268" y="2449749"/>
                </a:lnTo>
                <a:cubicBezTo>
                  <a:pt x="56106" y="2444811"/>
                  <a:pt x="49314" y="2436018"/>
                  <a:pt x="37893" y="2423369"/>
                </a:cubicBezTo>
                <a:lnTo>
                  <a:pt x="56627" y="2375453"/>
                </a:lnTo>
                <a:cubicBezTo>
                  <a:pt x="58014" y="2371904"/>
                  <a:pt x="57280" y="2368548"/>
                  <a:pt x="54425" y="2365386"/>
                </a:cubicBezTo>
                <a:cubicBezTo>
                  <a:pt x="51570" y="2362224"/>
                  <a:pt x="52224" y="2355318"/>
                  <a:pt x="56387" y="2344670"/>
                </a:cubicBezTo>
                <a:lnTo>
                  <a:pt x="67035" y="2348833"/>
                </a:lnTo>
                <a:lnTo>
                  <a:pt x="81605" y="2311566"/>
                </a:lnTo>
                <a:cubicBezTo>
                  <a:pt x="92253" y="2315730"/>
                  <a:pt x="102514" y="2315649"/>
                  <a:pt x="112388" y="2311327"/>
                </a:cubicBezTo>
                <a:cubicBezTo>
                  <a:pt x="120554" y="2269509"/>
                  <a:pt x="125711" y="2227536"/>
                  <a:pt x="127860" y="2185413"/>
                </a:cubicBezTo>
                <a:cubicBezTo>
                  <a:pt x="130008" y="2143288"/>
                  <a:pt x="108319" y="2107188"/>
                  <a:pt x="62792" y="2077112"/>
                </a:cubicBezTo>
                <a:lnTo>
                  <a:pt x="71118" y="2055817"/>
                </a:lnTo>
                <a:cubicBezTo>
                  <a:pt x="56147" y="2041779"/>
                  <a:pt x="48775" y="2026621"/>
                  <a:pt x="49002" y="2010343"/>
                </a:cubicBezTo>
                <a:cubicBezTo>
                  <a:pt x="49228" y="1994065"/>
                  <a:pt x="43630" y="1979600"/>
                  <a:pt x="32209" y="1966950"/>
                </a:cubicBezTo>
                <a:lnTo>
                  <a:pt x="10913" y="1958624"/>
                </a:lnTo>
                <a:cubicBezTo>
                  <a:pt x="-1282" y="1937489"/>
                  <a:pt x="-3257" y="1911143"/>
                  <a:pt x="4989" y="1879586"/>
                </a:cubicBezTo>
                <a:cubicBezTo>
                  <a:pt x="13235" y="1848029"/>
                  <a:pt x="23604" y="1816279"/>
                  <a:pt x="36092" y="1784336"/>
                </a:cubicBezTo>
                <a:cubicBezTo>
                  <a:pt x="72813" y="1774141"/>
                  <a:pt x="104356" y="1735325"/>
                  <a:pt x="130722" y="1667889"/>
                </a:cubicBezTo>
                <a:cubicBezTo>
                  <a:pt x="140436" y="1643044"/>
                  <a:pt x="145601" y="1624604"/>
                  <a:pt x="146214" y="1612568"/>
                </a:cubicBezTo>
                <a:lnTo>
                  <a:pt x="130242" y="1606323"/>
                </a:lnTo>
                <a:cubicBezTo>
                  <a:pt x="130856" y="1594288"/>
                  <a:pt x="131817" y="1581365"/>
                  <a:pt x="133125" y="1567554"/>
                </a:cubicBezTo>
                <a:cubicBezTo>
                  <a:pt x="134432" y="1553744"/>
                  <a:pt x="135393" y="1540822"/>
                  <a:pt x="136007" y="1528787"/>
                </a:cubicBezTo>
                <a:lnTo>
                  <a:pt x="120035" y="1522542"/>
                </a:lnTo>
                <a:lnTo>
                  <a:pt x="130443" y="1495922"/>
                </a:lnTo>
                <a:lnTo>
                  <a:pt x="119795" y="1491759"/>
                </a:lnTo>
                <a:lnTo>
                  <a:pt x="134366" y="1454491"/>
                </a:lnTo>
                <a:lnTo>
                  <a:pt x="123718" y="1450328"/>
                </a:lnTo>
                <a:cubicBezTo>
                  <a:pt x="134205" y="1433969"/>
                  <a:pt x="142572" y="1417804"/>
                  <a:pt x="148817" y="1401832"/>
                </a:cubicBezTo>
                <a:cubicBezTo>
                  <a:pt x="155061" y="1385860"/>
                  <a:pt x="163428" y="1369695"/>
                  <a:pt x="173915" y="1353336"/>
                </a:cubicBezTo>
                <a:lnTo>
                  <a:pt x="200535" y="1363744"/>
                </a:lnTo>
                <a:cubicBezTo>
                  <a:pt x="213184" y="1352322"/>
                  <a:pt x="230771" y="1338738"/>
                  <a:pt x="253294" y="1322994"/>
                </a:cubicBezTo>
                <a:cubicBezTo>
                  <a:pt x="275818" y="1307249"/>
                  <a:pt x="295566" y="1298603"/>
                  <a:pt x="312538" y="1297054"/>
                </a:cubicBezTo>
                <a:lnTo>
                  <a:pt x="399963" y="1073449"/>
                </a:lnTo>
                <a:cubicBezTo>
                  <a:pt x="394252" y="1067124"/>
                  <a:pt x="389429" y="1061146"/>
                  <a:pt x="385492" y="1055515"/>
                </a:cubicBezTo>
                <a:cubicBezTo>
                  <a:pt x="381556" y="1049885"/>
                  <a:pt x="376733" y="1043906"/>
                  <a:pt x="371022" y="1037582"/>
                </a:cubicBezTo>
                <a:lnTo>
                  <a:pt x="377266" y="1021610"/>
                </a:lnTo>
                <a:cubicBezTo>
                  <a:pt x="371556" y="1015286"/>
                  <a:pt x="364264" y="1010388"/>
                  <a:pt x="355391" y="1006919"/>
                </a:cubicBezTo>
                <a:cubicBezTo>
                  <a:pt x="346517" y="1003450"/>
                  <a:pt x="337451" y="997860"/>
                  <a:pt x="328191" y="990147"/>
                </a:cubicBezTo>
                <a:lnTo>
                  <a:pt x="317302" y="955202"/>
                </a:lnTo>
                <a:lnTo>
                  <a:pt x="325628" y="933906"/>
                </a:lnTo>
                <a:lnTo>
                  <a:pt x="309656" y="927661"/>
                </a:lnTo>
                <a:lnTo>
                  <a:pt x="338798" y="853125"/>
                </a:lnTo>
                <a:cubicBezTo>
                  <a:pt x="359321" y="852966"/>
                  <a:pt x="371162" y="851458"/>
                  <a:pt x="374325" y="848603"/>
                </a:cubicBezTo>
                <a:cubicBezTo>
                  <a:pt x="377488" y="845747"/>
                  <a:pt x="381537" y="843238"/>
                  <a:pt x="386474" y="841077"/>
                </a:cubicBezTo>
                <a:lnTo>
                  <a:pt x="450361" y="866056"/>
                </a:lnTo>
                <a:cubicBezTo>
                  <a:pt x="460235" y="861732"/>
                  <a:pt x="466560" y="856020"/>
                  <a:pt x="469335" y="848923"/>
                </a:cubicBezTo>
                <a:lnTo>
                  <a:pt x="495955" y="859331"/>
                </a:lnTo>
                <a:lnTo>
                  <a:pt x="517011" y="836874"/>
                </a:lnTo>
                <a:cubicBezTo>
                  <a:pt x="548180" y="840876"/>
                  <a:pt x="570204" y="829028"/>
                  <a:pt x="583079" y="801328"/>
                </a:cubicBezTo>
                <a:cubicBezTo>
                  <a:pt x="595956" y="773627"/>
                  <a:pt x="609719" y="746274"/>
                  <a:pt x="624370" y="719266"/>
                </a:cubicBezTo>
                <a:lnTo>
                  <a:pt x="635018" y="723429"/>
                </a:lnTo>
                <a:lnTo>
                  <a:pt x="643344" y="702133"/>
                </a:lnTo>
                <a:lnTo>
                  <a:pt x="653992" y="706297"/>
                </a:lnTo>
                <a:lnTo>
                  <a:pt x="668563" y="669030"/>
                </a:lnTo>
                <a:cubicBezTo>
                  <a:pt x="686923" y="663932"/>
                  <a:pt x="703509" y="658142"/>
                  <a:pt x="718320" y="651657"/>
                </a:cubicBezTo>
                <a:cubicBezTo>
                  <a:pt x="733131" y="645172"/>
                  <a:pt x="749716" y="639381"/>
                  <a:pt x="768078" y="634284"/>
                </a:cubicBezTo>
                <a:lnTo>
                  <a:pt x="776404" y="612988"/>
                </a:lnTo>
                <a:lnTo>
                  <a:pt x="787051" y="617150"/>
                </a:lnTo>
                <a:cubicBezTo>
                  <a:pt x="798152" y="588757"/>
                  <a:pt x="808714" y="559128"/>
                  <a:pt x="818735" y="528265"/>
                </a:cubicBezTo>
                <a:cubicBezTo>
                  <a:pt x="828756" y="497403"/>
                  <a:pt x="837542" y="467080"/>
                  <a:pt x="845095" y="437298"/>
                </a:cubicBezTo>
                <a:lnTo>
                  <a:pt x="834447" y="433135"/>
                </a:lnTo>
                <a:cubicBezTo>
                  <a:pt x="844161" y="408290"/>
                  <a:pt x="857657" y="392085"/>
                  <a:pt x="874937" y="384519"/>
                </a:cubicBezTo>
                <a:cubicBezTo>
                  <a:pt x="892216" y="376954"/>
                  <a:pt x="910576" y="371856"/>
                  <a:pt x="930017" y="369228"/>
                </a:cubicBezTo>
                <a:cubicBezTo>
                  <a:pt x="949459" y="366599"/>
                  <a:pt x="967666" y="364511"/>
                  <a:pt x="984638" y="362963"/>
                </a:cubicBezTo>
                <a:cubicBezTo>
                  <a:pt x="1001611" y="361415"/>
                  <a:pt x="1015340" y="352462"/>
                  <a:pt x="1025829" y="336103"/>
                </a:cubicBezTo>
                <a:cubicBezTo>
                  <a:pt x="1051448" y="354304"/>
                  <a:pt x="1066032" y="364097"/>
                  <a:pt x="1069581" y="365485"/>
                </a:cubicBezTo>
                <a:cubicBezTo>
                  <a:pt x="1076680" y="368261"/>
                  <a:pt x="1092264" y="370262"/>
                  <a:pt x="1116336" y="371490"/>
                </a:cubicBezTo>
                <a:cubicBezTo>
                  <a:pt x="1140407" y="372718"/>
                  <a:pt x="1158687" y="357359"/>
                  <a:pt x="1171176" y="325416"/>
                </a:cubicBezTo>
                <a:lnTo>
                  <a:pt x="1187148" y="331661"/>
                </a:lnTo>
                <a:cubicBezTo>
                  <a:pt x="1193313" y="305428"/>
                  <a:pt x="1200365" y="279541"/>
                  <a:pt x="1208304" y="254002"/>
                </a:cubicBezTo>
                <a:cubicBezTo>
                  <a:pt x="1216244" y="228464"/>
                  <a:pt x="1223296" y="202578"/>
                  <a:pt x="1229459" y="176345"/>
                </a:cubicBezTo>
                <a:lnTo>
                  <a:pt x="1245431" y="182590"/>
                </a:lnTo>
                <a:cubicBezTo>
                  <a:pt x="1259308" y="147097"/>
                  <a:pt x="1283454" y="135055"/>
                  <a:pt x="1317866" y="146463"/>
                </a:cubicBezTo>
                <a:cubicBezTo>
                  <a:pt x="1352277" y="157872"/>
                  <a:pt x="1384375" y="167353"/>
                  <a:pt x="1414157" y="174905"/>
                </a:cubicBezTo>
                <a:lnTo>
                  <a:pt x="1407912" y="190876"/>
                </a:lnTo>
                <a:cubicBezTo>
                  <a:pt x="1417172" y="198589"/>
                  <a:pt x="1428902" y="205220"/>
                  <a:pt x="1443099" y="210771"/>
                </a:cubicBezTo>
                <a:cubicBezTo>
                  <a:pt x="1492789" y="230199"/>
                  <a:pt x="1532057" y="229185"/>
                  <a:pt x="1560906" y="207730"/>
                </a:cubicBezTo>
                <a:lnTo>
                  <a:pt x="1590048" y="133194"/>
                </a:lnTo>
                <a:cubicBezTo>
                  <a:pt x="1594984" y="131032"/>
                  <a:pt x="1612031" y="116215"/>
                  <a:pt x="1641186" y="88741"/>
                </a:cubicBezTo>
                <a:cubicBezTo>
                  <a:pt x="1670341" y="61267"/>
                  <a:pt x="1690242" y="49612"/>
                  <a:pt x="1700890" y="53775"/>
                </a:cubicBezTo>
                <a:lnTo>
                  <a:pt x="1706213" y="55856"/>
                </a:lnTo>
                <a:cubicBezTo>
                  <a:pt x="1706213" y="55856"/>
                  <a:pt x="1709070" y="59019"/>
                  <a:pt x="1714780" y="65343"/>
                </a:cubicBezTo>
                <a:cubicBezTo>
                  <a:pt x="1727430" y="53922"/>
                  <a:pt x="1735836" y="42887"/>
                  <a:pt x="1739998" y="32240"/>
                </a:cubicBezTo>
                <a:cubicBezTo>
                  <a:pt x="1767006" y="46891"/>
                  <a:pt x="1793472" y="60307"/>
                  <a:pt x="1819397" y="72489"/>
                </a:cubicBezTo>
                <a:cubicBezTo>
                  <a:pt x="1845323" y="84672"/>
                  <a:pt x="1871789" y="98088"/>
                  <a:pt x="1898797" y="112739"/>
                </a:cubicBezTo>
                <a:lnTo>
                  <a:pt x="1894634" y="123387"/>
                </a:lnTo>
                <a:cubicBezTo>
                  <a:pt x="1900344" y="129712"/>
                  <a:pt x="1909604" y="137424"/>
                  <a:pt x="1922413" y="146524"/>
                </a:cubicBezTo>
                <a:cubicBezTo>
                  <a:pt x="1935224" y="155624"/>
                  <a:pt x="1948727" y="162950"/>
                  <a:pt x="1962924" y="168501"/>
                </a:cubicBezTo>
                <a:cubicBezTo>
                  <a:pt x="1973572" y="172664"/>
                  <a:pt x="1981365" y="173664"/>
                  <a:pt x="1986301" y="171503"/>
                </a:cubicBezTo>
                <a:lnTo>
                  <a:pt x="1990465" y="160855"/>
                </a:lnTo>
                <a:lnTo>
                  <a:pt x="2027732" y="175426"/>
                </a:lnTo>
                <a:lnTo>
                  <a:pt x="2031896" y="164778"/>
                </a:lnTo>
                <a:lnTo>
                  <a:pt x="2058514" y="175185"/>
                </a:lnTo>
                <a:lnTo>
                  <a:pt x="2064759" y="159214"/>
                </a:lnTo>
                <a:lnTo>
                  <a:pt x="2086055" y="167541"/>
                </a:lnTo>
                <a:lnTo>
                  <a:pt x="2090218" y="156893"/>
                </a:lnTo>
                <a:lnTo>
                  <a:pt x="2116838" y="167301"/>
                </a:lnTo>
                <a:lnTo>
                  <a:pt x="2121001" y="156653"/>
                </a:lnTo>
                <a:cubicBezTo>
                  <a:pt x="2166208" y="145685"/>
                  <a:pt x="2190853" y="129745"/>
                  <a:pt x="2194937" y="108837"/>
                </a:cubicBezTo>
                <a:cubicBezTo>
                  <a:pt x="2199019" y="87928"/>
                  <a:pt x="2213710" y="66052"/>
                  <a:pt x="2239008" y="43208"/>
                </a:cubicBezTo>
                <a:lnTo>
                  <a:pt x="2249656" y="47372"/>
                </a:lnTo>
                <a:lnTo>
                  <a:pt x="2257982" y="26076"/>
                </a:lnTo>
                <a:lnTo>
                  <a:pt x="2268631" y="30239"/>
                </a:lnTo>
                <a:cubicBezTo>
                  <a:pt x="2286831" y="4620"/>
                  <a:pt x="2304804" y="-4721"/>
                  <a:pt x="2322551" y="221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725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06654" y="466126"/>
            <a:ext cx="5130692" cy="5700864"/>
          </a:xfrm>
          <a:custGeom>
            <a:avLst/>
            <a:gdLst>
              <a:gd name="connsiteX0" fmla="*/ 371174 w 4844222"/>
              <a:gd name="connsiteY0" fmla="*/ 4703461 h 5382558"/>
              <a:gd name="connsiteX1" fmla="*/ 450283 w 4844222"/>
              <a:gd name="connsiteY1" fmla="*/ 4713521 h 5382558"/>
              <a:gd name="connsiteX2" fmla="*/ 531100 w 4844222"/>
              <a:gd name="connsiteY2" fmla="*/ 4747949 h 5382558"/>
              <a:gd name="connsiteX3" fmla="*/ 528758 w 4844222"/>
              <a:gd name="connsiteY3" fmla="*/ 4759193 h 5382558"/>
              <a:gd name="connsiteX4" fmla="*/ 579355 w 4844222"/>
              <a:gd name="connsiteY4" fmla="*/ 4769731 h 5382558"/>
              <a:gd name="connsiteX5" fmla="*/ 575843 w 4844222"/>
              <a:gd name="connsiteY5" fmla="*/ 4786597 h 5382558"/>
              <a:gd name="connsiteX6" fmla="*/ 592708 w 4844222"/>
              <a:gd name="connsiteY6" fmla="*/ 4790109 h 5382558"/>
              <a:gd name="connsiteX7" fmla="*/ 584512 w 4844222"/>
              <a:gd name="connsiteY7" fmla="*/ 4829462 h 5382558"/>
              <a:gd name="connsiteX8" fmla="*/ 607469 w 4844222"/>
              <a:gd name="connsiteY8" fmla="*/ 4845975 h 5382558"/>
              <a:gd name="connsiteX9" fmla="*/ 630426 w 4844222"/>
              <a:gd name="connsiteY9" fmla="*/ 4862488 h 5382558"/>
              <a:gd name="connsiteX10" fmla="*/ 624572 w 4844222"/>
              <a:gd name="connsiteY10" fmla="*/ 4890597 h 5382558"/>
              <a:gd name="connsiteX11" fmla="*/ 684778 w 4844222"/>
              <a:gd name="connsiteY11" fmla="*/ 4967659 h 5382558"/>
              <a:gd name="connsiteX12" fmla="*/ 691338 w 4844222"/>
              <a:gd name="connsiteY12" fmla="*/ 4992489 h 5382558"/>
              <a:gd name="connsiteX13" fmla="*/ 681618 w 4844222"/>
              <a:gd name="connsiteY13" fmla="*/ 5010995 h 5382558"/>
              <a:gd name="connsiteX14" fmla="*/ 670727 w 4844222"/>
              <a:gd name="connsiteY14" fmla="*/ 5035122 h 5382558"/>
              <a:gd name="connsiteX15" fmla="*/ 687593 w 4844222"/>
              <a:gd name="connsiteY15" fmla="*/ 5038635 h 5382558"/>
              <a:gd name="connsiteX16" fmla="*/ 660664 w 4844222"/>
              <a:gd name="connsiteY16" fmla="*/ 5167939 h 5382558"/>
              <a:gd name="connsiteX17" fmla="*/ 659493 w 4844222"/>
              <a:gd name="connsiteY17" fmla="*/ 5173561 h 5382558"/>
              <a:gd name="connsiteX18" fmla="*/ 665115 w 4844222"/>
              <a:gd name="connsiteY18" fmla="*/ 5174732 h 5382558"/>
              <a:gd name="connsiteX19" fmla="*/ 669566 w 4844222"/>
              <a:gd name="connsiteY19" fmla="*/ 5181525 h 5382558"/>
              <a:gd name="connsiteX20" fmla="*/ 667224 w 4844222"/>
              <a:gd name="connsiteY20" fmla="*/ 5192769 h 5382558"/>
              <a:gd name="connsiteX21" fmla="*/ 655980 w 4844222"/>
              <a:gd name="connsiteY21" fmla="*/ 5190427 h 5382558"/>
              <a:gd name="connsiteX22" fmla="*/ 643449 w 4844222"/>
              <a:gd name="connsiteY22" fmla="*/ 5208348 h 5382558"/>
              <a:gd name="connsiteX23" fmla="*/ 630919 w 4844222"/>
              <a:gd name="connsiteY23" fmla="*/ 5226268 h 5382558"/>
              <a:gd name="connsiteX24" fmla="*/ 619675 w 4844222"/>
              <a:gd name="connsiteY24" fmla="*/ 5223926 h 5382558"/>
              <a:gd name="connsiteX25" fmla="*/ 613821 w 4844222"/>
              <a:gd name="connsiteY25" fmla="*/ 5252036 h 5382558"/>
              <a:gd name="connsiteX26" fmla="*/ 588991 w 4844222"/>
              <a:gd name="connsiteY26" fmla="*/ 5258596 h 5382558"/>
              <a:gd name="connsiteX27" fmla="*/ 583137 w 4844222"/>
              <a:gd name="connsiteY27" fmla="*/ 5286706 h 5382558"/>
              <a:gd name="connsiteX28" fmla="*/ 566271 w 4844222"/>
              <a:gd name="connsiteY28" fmla="*/ 5283193 h 5382558"/>
              <a:gd name="connsiteX29" fmla="*/ 559246 w 4844222"/>
              <a:gd name="connsiteY29" fmla="*/ 5316925 h 5382558"/>
              <a:gd name="connsiteX30" fmla="*/ 548002 w 4844222"/>
              <a:gd name="connsiteY30" fmla="*/ 5314583 h 5382558"/>
              <a:gd name="connsiteX31" fmla="*/ 511697 w 4844222"/>
              <a:gd name="connsiteY31" fmla="*/ 5348082 h 5382558"/>
              <a:gd name="connsiteX32" fmla="*/ 489209 w 4844222"/>
              <a:gd name="connsiteY32" fmla="*/ 5343399 h 5382558"/>
              <a:gd name="connsiteX33" fmla="*/ 472111 w 4844222"/>
              <a:gd name="connsiteY33" fmla="*/ 5369166 h 5382558"/>
              <a:gd name="connsiteX34" fmla="*/ 432758 w 4844222"/>
              <a:gd name="connsiteY34" fmla="*/ 5360971 h 5382558"/>
              <a:gd name="connsiteX35" fmla="*/ 430416 w 4844222"/>
              <a:gd name="connsiteY35" fmla="*/ 5372214 h 5382558"/>
              <a:gd name="connsiteX36" fmla="*/ 413550 w 4844222"/>
              <a:gd name="connsiteY36" fmla="*/ 5368702 h 5382558"/>
              <a:gd name="connsiteX37" fmla="*/ 409684 w 4844222"/>
              <a:gd name="connsiteY37" fmla="*/ 5359098 h 5382558"/>
              <a:gd name="connsiteX38" fmla="*/ 405819 w 4844222"/>
              <a:gd name="connsiteY38" fmla="*/ 5349494 h 5382558"/>
              <a:gd name="connsiteX39" fmla="*/ 343745 w 4844222"/>
              <a:gd name="connsiteY39" fmla="*/ 5365896 h 5382558"/>
              <a:gd name="connsiteX40" fmla="*/ 264806 w 4844222"/>
              <a:gd name="connsiteY40" fmla="*/ 5378784 h 5382558"/>
              <a:gd name="connsiteX41" fmla="*/ 183052 w 4844222"/>
              <a:gd name="connsiteY41" fmla="*/ 5320697 h 5382558"/>
              <a:gd name="connsiteX42" fmla="*/ 167826 w 4844222"/>
              <a:gd name="connsiteY42" fmla="*/ 5323392 h 5382558"/>
              <a:gd name="connsiteX43" fmla="*/ 146978 w 4844222"/>
              <a:gd name="connsiteY43" fmla="*/ 5324916 h 5382558"/>
              <a:gd name="connsiteX44" fmla="*/ 141356 w 4844222"/>
              <a:gd name="connsiteY44" fmla="*/ 5323745 h 5382558"/>
              <a:gd name="connsiteX45" fmla="*/ 143698 w 4844222"/>
              <a:gd name="connsiteY45" fmla="*/ 5312501 h 5382558"/>
              <a:gd name="connsiteX46" fmla="*/ 111723 w 4844222"/>
              <a:gd name="connsiteY46" fmla="*/ 5297043 h 5382558"/>
              <a:gd name="connsiteX47" fmla="*/ 92394 w 4844222"/>
              <a:gd name="connsiteY47" fmla="*/ 5249025 h 5382558"/>
              <a:gd name="connsiteX48" fmla="*/ 81151 w 4844222"/>
              <a:gd name="connsiteY48" fmla="*/ 5246683 h 5382558"/>
              <a:gd name="connsiteX49" fmla="*/ 61121 w 4844222"/>
              <a:gd name="connsiteY49" fmla="*/ 5216116 h 5382558"/>
              <a:gd name="connsiteX50" fmla="*/ 54677 w 4844222"/>
              <a:gd name="connsiteY50" fmla="*/ 5176646 h 5382558"/>
              <a:gd name="connsiteX51" fmla="*/ 26567 w 4844222"/>
              <a:gd name="connsiteY51" fmla="*/ 5170792 h 5382558"/>
              <a:gd name="connsiteX52" fmla="*/ 16141 w 4844222"/>
              <a:gd name="connsiteY52" fmla="*/ 5136359 h 5382558"/>
              <a:gd name="connsiteX53" fmla="*/ 12275 w 4844222"/>
              <a:gd name="connsiteY53" fmla="*/ 5126755 h 5382558"/>
              <a:gd name="connsiteX54" fmla="*/ 23984 w 4844222"/>
              <a:gd name="connsiteY54" fmla="*/ 5070536 h 5382558"/>
              <a:gd name="connsiteX55" fmla="*/ 7118 w 4844222"/>
              <a:gd name="connsiteY55" fmla="*/ 5067023 h 5382558"/>
              <a:gd name="connsiteX56" fmla="*/ 11801 w 4844222"/>
              <a:gd name="connsiteY56" fmla="*/ 5044536 h 5382558"/>
              <a:gd name="connsiteX57" fmla="*/ 558 w 4844222"/>
              <a:gd name="connsiteY57" fmla="*/ 5042194 h 5382558"/>
              <a:gd name="connsiteX58" fmla="*/ 4303 w 4844222"/>
              <a:gd name="connsiteY58" fmla="*/ 4996048 h 5382558"/>
              <a:gd name="connsiteX59" fmla="*/ 162752 w 4844222"/>
              <a:gd name="connsiteY59" fmla="*/ 4756289 h 5382558"/>
              <a:gd name="connsiteX60" fmla="*/ 371174 w 4844222"/>
              <a:gd name="connsiteY60" fmla="*/ 4703461 h 5382558"/>
              <a:gd name="connsiteX61" fmla="*/ 3961850 w 4844222"/>
              <a:gd name="connsiteY61" fmla="*/ 1843294 h 5382558"/>
              <a:gd name="connsiteX62" fmla="*/ 4061172 w 4844222"/>
              <a:gd name="connsiteY62" fmla="*/ 1887442 h 5382558"/>
              <a:gd name="connsiteX63" fmla="*/ 4097018 w 4844222"/>
              <a:gd name="connsiteY63" fmla="*/ 1982894 h 5382558"/>
              <a:gd name="connsiteX64" fmla="*/ 4044079 w 4844222"/>
              <a:gd name="connsiteY64" fmla="*/ 1983600 h 5382558"/>
              <a:gd name="connsiteX65" fmla="*/ 4046421 w 4844222"/>
              <a:gd name="connsiteY65" fmla="*/ 1972356 h 5382558"/>
              <a:gd name="connsiteX66" fmla="*/ 4007067 w 4844222"/>
              <a:gd name="connsiteY66" fmla="*/ 1964160 h 5382558"/>
              <a:gd name="connsiteX67" fmla="*/ 4001678 w 4844222"/>
              <a:gd name="connsiteY67" fmla="*/ 1933709 h 5382558"/>
              <a:gd name="connsiteX68" fmla="*/ 3974855 w 4844222"/>
              <a:gd name="connsiteY68" fmla="*/ 1907592 h 5382558"/>
              <a:gd name="connsiteX69" fmla="*/ 3953654 w 4844222"/>
              <a:gd name="connsiteY69" fmla="*/ 1882647 h 5382558"/>
              <a:gd name="connsiteX70" fmla="*/ 4798308 w 4844222"/>
              <a:gd name="connsiteY70" fmla="*/ 1460251 h 5382558"/>
              <a:gd name="connsiteX71" fmla="*/ 4824662 w 4844222"/>
              <a:gd name="connsiteY71" fmla="*/ 1474538 h 5382558"/>
              <a:gd name="connsiteX72" fmla="*/ 4844222 w 4844222"/>
              <a:gd name="connsiteY72" fmla="*/ 1493276 h 5382558"/>
              <a:gd name="connsiteX73" fmla="*/ 4816935 w 4844222"/>
              <a:gd name="connsiteY73" fmla="*/ 1525721 h 5382558"/>
              <a:gd name="connsiteX74" fmla="*/ 4789648 w 4844222"/>
              <a:gd name="connsiteY74" fmla="*/ 1558165 h 5382558"/>
              <a:gd name="connsiteX75" fmla="*/ 4778404 w 4844222"/>
              <a:gd name="connsiteY75" fmla="*/ 1555824 h 5382558"/>
              <a:gd name="connsiteX76" fmla="*/ 4780746 w 4844222"/>
              <a:gd name="connsiteY76" fmla="*/ 1544580 h 5382558"/>
              <a:gd name="connsiteX77" fmla="*/ 4763880 w 4844222"/>
              <a:gd name="connsiteY77" fmla="*/ 1541067 h 5382558"/>
              <a:gd name="connsiteX78" fmla="*/ 4764698 w 4844222"/>
              <a:gd name="connsiteY78" fmla="*/ 1508976 h 5382558"/>
              <a:gd name="connsiteX79" fmla="*/ 4765515 w 4844222"/>
              <a:gd name="connsiteY79" fmla="*/ 1476884 h 5382558"/>
              <a:gd name="connsiteX80" fmla="*/ 4772076 w 4844222"/>
              <a:gd name="connsiteY80" fmla="*/ 1501714 h 5382558"/>
              <a:gd name="connsiteX81" fmla="*/ 4780272 w 4844222"/>
              <a:gd name="connsiteY81" fmla="*/ 1462360 h 5382558"/>
              <a:gd name="connsiteX82" fmla="*/ 4798308 w 4844222"/>
              <a:gd name="connsiteY82" fmla="*/ 1460251 h 5382558"/>
              <a:gd name="connsiteX83" fmla="*/ 2330337 w 4844222"/>
              <a:gd name="connsiteY83" fmla="*/ 1262987 h 5382558"/>
              <a:gd name="connsiteX84" fmla="*/ 2311604 w 4844222"/>
              <a:gd name="connsiteY84" fmla="*/ 1352938 h 5382558"/>
              <a:gd name="connsiteX85" fmla="*/ 2328470 w 4844222"/>
              <a:gd name="connsiteY85" fmla="*/ 1356451 h 5382558"/>
              <a:gd name="connsiteX86" fmla="*/ 2322616 w 4844222"/>
              <a:gd name="connsiteY86" fmla="*/ 1384560 h 5382558"/>
              <a:gd name="connsiteX87" fmla="*/ 2333859 w 4844222"/>
              <a:gd name="connsiteY87" fmla="*/ 1386902 h 5382558"/>
              <a:gd name="connsiteX88" fmla="*/ 2330468 w 4844222"/>
              <a:gd name="connsiteY88" fmla="*/ 1459518 h 5382558"/>
              <a:gd name="connsiteX89" fmla="*/ 2355185 w 4844222"/>
              <a:gd name="connsiteY89" fmla="*/ 1537987 h 5382558"/>
              <a:gd name="connsiteX90" fmla="*/ 2375448 w 4844222"/>
              <a:gd name="connsiteY90" fmla="*/ 1539274 h 5382558"/>
              <a:gd name="connsiteX91" fmla="*/ 2385637 w 4844222"/>
              <a:gd name="connsiteY91" fmla="*/ 1532598 h 5382558"/>
              <a:gd name="connsiteX92" fmla="*/ 2408124 w 4844222"/>
              <a:gd name="connsiteY92" fmla="*/ 1537281 h 5382558"/>
              <a:gd name="connsiteX93" fmla="*/ 2441619 w 4844222"/>
              <a:gd name="connsiteY93" fmla="*/ 1503197 h 5382558"/>
              <a:gd name="connsiteX94" fmla="*/ 2475113 w 4844222"/>
              <a:gd name="connsiteY94" fmla="*/ 1469112 h 5382558"/>
              <a:gd name="connsiteX95" fmla="*/ 2477455 w 4844222"/>
              <a:gd name="connsiteY95" fmla="*/ 1457868 h 5382558"/>
              <a:gd name="connsiteX96" fmla="*/ 2516809 w 4844222"/>
              <a:gd name="connsiteY96" fmla="*/ 1466064 h 5382558"/>
              <a:gd name="connsiteX97" fmla="*/ 2520321 w 4844222"/>
              <a:gd name="connsiteY97" fmla="*/ 1449199 h 5382558"/>
              <a:gd name="connsiteX98" fmla="*/ 2570570 w 4844222"/>
              <a:gd name="connsiteY98" fmla="*/ 1503657 h 5382558"/>
              <a:gd name="connsiteX99" fmla="*/ 2571862 w 4844222"/>
              <a:gd name="connsiteY99" fmla="*/ 1553785 h 5382558"/>
              <a:gd name="connsiteX100" fmla="*/ 2583342 w 4844222"/>
              <a:gd name="connsiteY100" fmla="*/ 1597236 h 5382558"/>
              <a:gd name="connsiteX101" fmla="*/ 2658537 w 4844222"/>
              <a:gd name="connsiteY101" fmla="*/ 1630494 h 5382558"/>
              <a:gd name="connsiteX102" fmla="*/ 2719555 w 4844222"/>
              <a:gd name="connsiteY102" fmla="*/ 1605074 h 5382558"/>
              <a:gd name="connsiteX103" fmla="*/ 2778465 w 4844222"/>
              <a:gd name="connsiteY103" fmla="*/ 1561618 h 5382558"/>
              <a:gd name="connsiteX104" fmla="*/ 2810909 w 4844222"/>
              <a:gd name="connsiteY104" fmla="*/ 1588906 h 5382558"/>
              <a:gd name="connsiteX105" fmla="*/ 2827426 w 4844222"/>
              <a:gd name="connsiteY105" fmla="*/ 1636339 h 5382558"/>
              <a:gd name="connsiteX106" fmla="*/ 2843358 w 4844222"/>
              <a:gd name="connsiteY106" fmla="*/ 1686583 h 5382558"/>
              <a:gd name="connsiteX107" fmla="*/ 2878498 w 4844222"/>
              <a:gd name="connsiteY107" fmla="*/ 1729096 h 5382558"/>
              <a:gd name="connsiteX108" fmla="*/ 2934011 w 4844222"/>
              <a:gd name="connsiteY108" fmla="*/ 1687865 h 5382558"/>
              <a:gd name="connsiteX109" fmla="*/ 3010608 w 4844222"/>
              <a:gd name="connsiteY109" fmla="*/ 1686220 h 5382558"/>
              <a:gd name="connsiteX110" fmla="*/ 3012253 w 4844222"/>
              <a:gd name="connsiteY110" fmla="*/ 1762818 h 5382558"/>
              <a:gd name="connsiteX111" fmla="*/ 3023032 w 4844222"/>
              <a:gd name="connsiteY111" fmla="*/ 1823720 h 5382558"/>
              <a:gd name="connsiteX112" fmla="*/ 3054189 w 4844222"/>
              <a:gd name="connsiteY112" fmla="*/ 1871270 h 5382558"/>
              <a:gd name="connsiteX113" fmla="*/ 3051848 w 4844222"/>
              <a:gd name="connsiteY113" fmla="*/ 1882514 h 5382558"/>
              <a:gd name="connsiteX114" fmla="*/ 3133598 w 4844222"/>
              <a:gd name="connsiteY114" fmla="*/ 1870210 h 5382558"/>
              <a:gd name="connsiteX115" fmla="*/ 3165922 w 4844222"/>
              <a:gd name="connsiteY115" fmla="*/ 1841748 h 5382558"/>
              <a:gd name="connsiteX116" fmla="*/ 3233385 w 4844222"/>
              <a:gd name="connsiteY116" fmla="*/ 1855798 h 5382558"/>
              <a:gd name="connsiteX117" fmla="*/ 3227182 w 4844222"/>
              <a:gd name="connsiteY117" fmla="*/ 1927828 h 5382558"/>
              <a:gd name="connsiteX118" fmla="*/ 3213016 w 4844222"/>
              <a:gd name="connsiteY118" fmla="*/ 2009931 h 5382558"/>
              <a:gd name="connsiteX119" fmla="*/ 3238082 w 4844222"/>
              <a:gd name="connsiteY119" fmla="*/ 2044481 h 5382558"/>
              <a:gd name="connsiteX120" fmla="*/ 3263148 w 4844222"/>
              <a:gd name="connsiteY120" fmla="*/ 2079030 h 5382558"/>
              <a:gd name="connsiteX121" fmla="*/ 3348411 w 4844222"/>
              <a:gd name="connsiteY121" fmla="*/ 2049861 h 5382558"/>
              <a:gd name="connsiteX122" fmla="*/ 3448198 w 4844222"/>
              <a:gd name="connsiteY122" fmla="*/ 2035448 h 5382558"/>
              <a:gd name="connsiteX123" fmla="*/ 3468111 w 4844222"/>
              <a:gd name="connsiteY123" fmla="*/ 2080656 h 5382558"/>
              <a:gd name="connsiteX124" fmla="*/ 3428293 w 4844222"/>
              <a:gd name="connsiteY124" fmla="*/ 2131021 h 5382558"/>
              <a:gd name="connsiteX125" fmla="*/ 3400890 w 4844222"/>
              <a:gd name="connsiteY125" fmla="*/ 2178106 h 5382558"/>
              <a:gd name="connsiteX126" fmla="*/ 3404407 w 4844222"/>
              <a:gd name="connsiteY126" fmla="*/ 2231630 h 5382558"/>
              <a:gd name="connsiteX127" fmla="*/ 3441888 w 4844222"/>
              <a:gd name="connsiteY127" fmla="*/ 2262899 h 5382558"/>
              <a:gd name="connsiteX128" fmla="*/ 3439546 w 4844222"/>
              <a:gd name="connsiteY128" fmla="*/ 2274143 h 5382558"/>
              <a:gd name="connsiteX129" fmla="*/ 3450790 w 4844222"/>
              <a:gd name="connsiteY129" fmla="*/ 2276485 h 5382558"/>
              <a:gd name="connsiteX130" fmla="*/ 3453132 w 4844222"/>
              <a:gd name="connsiteY130" fmla="*/ 2265241 h 5382558"/>
              <a:gd name="connsiteX131" fmla="*/ 3503729 w 4844222"/>
              <a:gd name="connsiteY131" fmla="*/ 2275779 h 5382558"/>
              <a:gd name="connsiteX132" fmla="*/ 3521882 w 4844222"/>
              <a:gd name="connsiteY132" fmla="*/ 2259029 h 5382558"/>
              <a:gd name="connsiteX133" fmla="*/ 3540035 w 4844222"/>
              <a:gd name="connsiteY133" fmla="*/ 2242279 h 5382558"/>
              <a:gd name="connsiteX134" fmla="*/ 3618741 w 4844222"/>
              <a:gd name="connsiteY134" fmla="*/ 2258671 h 5382558"/>
              <a:gd name="connsiteX135" fmla="*/ 3619448 w 4844222"/>
              <a:gd name="connsiteY135" fmla="*/ 2311610 h 5382558"/>
              <a:gd name="connsiteX136" fmla="*/ 3608204 w 4844222"/>
              <a:gd name="connsiteY136" fmla="*/ 2309268 h 5382558"/>
              <a:gd name="connsiteX137" fmla="*/ 3555385 w 4844222"/>
              <a:gd name="connsiteY137" fmla="*/ 2365725 h 5382558"/>
              <a:gd name="connsiteX138" fmla="*/ 3502567 w 4844222"/>
              <a:gd name="connsiteY138" fmla="*/ 2422181 h 5382558"/>
              <a:gd name="connsiteX139" fmla="*/ 3515921 w 4844222"/>
              <a:gd name="connsiteY139" fmla="*/ 2442559 h 5382558"/>
              <a:gd name="connsiteX140" fmla="*/ 3524823 w 4844222"/>
              <a:gd name="connsiteY140" fmla="*/ 2456145 h 5382558"/>
              <a:gd name="connsiteX141" fmla="*/ 3575420 w 4844222"/>
              <a:gd name="connsiteY141" fmla="*/ 2466682 h 5382558"/>
              <a:gd name="connsiteX142" fmla="*/ 3583151 w 4844222"/>
              <a:gd name="connsiteY142" fmla="*/ 2485890 h 5382558"/>
              <a:gd name="connsiteX143" fmla="*/ 3590883 w 4844222"/>
              <a:gd name="connsiteY143" fmla="*/ 2505097 h 5382558"/>
              <a:gd name="connsiteX144" fmla="*/ 3720187 w 4844222"/>
              <a:gd name="connsiteY144" fmla="*/ 2532027 h 5382558"/>
              <a:gd name="connsiteX145" fmla="*/ 3737406 w 4844222"/>
              <a:gd name="connsiteY145" fmla="*/ 2562009 h 5382558"/>
              <a:gd name="connsiteX146" fmla="*/ 3743148 w 4844222"/>
              <a:gd name="connsiteY146" fmla="*/ 2618930 h 5382558"/>
              <a:gd name="connsiteX147" fmla="*/ 3697941 w 4844222"/>
              <a:gd name="connsiteY147" fmla="*/ 2638843 h 5382558"/>
              <a:gd name="connsiteX148" fmla="*/ 3693257 w 4844222"/>
              <a:gd name="connsiteY148" fmla="*/ 2661331 h 5382558"/>
              <a:gd name="connsiteX149" fmla="*/ 3667257 w 4844222"/>
              <a:gd name="connsiteY149" fmla="*/ 2673513 h 5382558"/>
              <a:gd name="connsiteX150" fmla="*/ 3662574 w 4844222"/>
              <a:gd name="connsiteY150" fmla="*/ 2696001 h 5382558"/>
              <a:gd name="connsiteX151" fmla="*/ 3645708 w 4844222"/>
              <a:gd name="connsiteY151" fmla="*/ 2692488 h 5382558"/>
              <a:gd name="connsiteX152" fmla="*/ 3633177 w 4844222"/>
              <a:gd name="connsiteY152" fmla="*/ 2710409 h 5382558"/>
              <a:gd name="connsiteX153" fmla="*/ 3623926 w 4844222"/>
              <a:gd name="connsiteY153" fmla="*/ 2740744 h 5382558"/>
              <a:gd name="connsiteX154" fmla="*/ 3642437 w 4844222"/>
              <a:gd name="connsiteY154" fmla="*/ 2820854 h 5382558"/>
              <a:gd name="connsiteX155" fmla="*/ 3660947 w 4844222"/>
              <a:gd name="connsiteY155" fmla="*/ 2900964 h 5382558"/>
              <a:gd name="connsiteX156" fmla="*/ 3677813 w 4844222"/>
              <a:gd name="connsiteY156" fmla="*/ 2904476 h 5382558"/>
              <a:gd name="connsiteX157" fmla="*/ 3727239 w 4844222"/>
              <a:gd name="connsiteY157" fmla="*/ 2920636 h 5382558"/>
              <a:gd name="connsiteX158" fmla="*/ 3773739 w 4844222"/>
              <a:gd name="connsiteY158" fmla="*/ 2950850 h 5382558"/>
              <a:gd name="connsiteX159" fmla="*/ 3787445 w 4844222"/>
              <a:gd name="connsiteY159" fmla="*/ 2997698 h 5382558"/>
              <a:gd name="connsiteX160" fmla="*/ 3779249 w 4844222"/>
              <a:gd name="connsiteY160" fmla="*/ 3037052 h 5382558"/>
              <a:gd name="connsiteX161" fmla="*/ 3785810 w 4844222"/>
              <a:gd name="connsiteY161" fmla="*/ 3061881 h 5382558"/>
              <a:gd name="connsiteX162" fmla="*/ 3825163 w 4844222"/>
              <a:gd name="connsiteY162" fmla="*/ 3070077 h 5382558"/>
              <a:gd name="connsiteX163" fmla="*/ 3892979 w 4844222"/>
              <a:gd name="connsiteY163" fmla="*/ 3110596 h 5382558"/>
              <a:gd name="connsiteX164" fmla="*/ 3923551 w 4844222"/>
              <a:gd name="connsiteY164" fmla="*/ 3160957 h 5382558"/>
              <a:gd name="connsiteX165" fmla="*/ 3896380 w 4844222"/>
              <a:gd name="connsiteY165" fmla="*/ 3178761 h 5382558"/>
              <a:gd name="connsiteX166" fmla="*/ 3894039 w 4844222"/>
              <a:gd name="connsiteY166" fmla="*/ 3190005 h 5382558"/>
              <a:gd name="connsiteX167" fmla="*/ 3826575 w 4844222"/>
              <a:gd name="connsiteY167" fmla="*/ 3175955 h 5382558"/>
              <a:gd name="connsiteX168" fmla="*/ 3824234 w 4844222"/>
              <a:gd name="connsiteY168" fmla="*/ 3187199 h 5382558"/>
              <a:gd name="connsiteX169" fmla="*/ 3801746 w 4844222"/>
              <a:gd name="connsiteY169" fmla="*/ 3182515 h 5382558"/>
              <a:gd name="connsiteX170" fmla="*/ 3799404 w 4844222"/>
              <a:gd name="connsiteY170" fmla="*/ 3193759 h 5382558"/>
              <a:gd name="connsiteX171" fmla="*/ 3731941 w 4844222"/>
              <a:gd name="connsiteY171" fmla="*/ 3179709 h 5382558"/>
              <a:gd name="connsiteX172" fmla="*/ 3728429 w 4844222"/>
              <a:gd name="connsiteY172" fmla="*/ 3196575 h 5382558"/>
              <a:gd name="connsiteX173" fmla="*/ 3710392 w 4844222"/>
              <a:gd name="connsiteY173" fmla="*/ 3198684 h 5382558"/>
              <a:gd name="connsiteX174" fmla="*/ 3692356 w 4844222"/>
              <a:gd name="connsiteY174" fmla="*/ 3200793 h 5382558"/>
              <a:gd name="connsiteX175" fmla="*/ 3693294 w 4844222"/>
              <a:gd name="connsiteY175" fmla="*/ 3224452 h 5382558"/>
              <a:gd name="connsiteX176" fmla="*/ 3697745 w 4844222"/>
              <a:gd name="connsiteY176" fmla="*/ 3231245 h 5382558"/>
              <a:gd name="connsiteX177" fmla="*/ 3684866 w 4844222"/>
              <a:gd name="connsiteY177" fmla="*/ 3293086 h 5382558"/>
              <a:gd name="connsiteX178" fmla="*/ 3696110 w 4844222"/>
              <a:gd name="connsiteY178" fmla="*/ 3295427 h 5382558"/>
              <a:gd name="connsiteX179" fmla="*/ 3690255 w 4844222"/>
              <a:gd name="connsiteY179" fmla="*/ 3323537 h 5382558"/>
              <a:gd name="connsiteX180" fmla="*/ 3701499 w 4844222"/>
              <a:gd name="connsiteY180" fmla="*/ 3325879 h 5382558"/>
              <a:gd name="connsiteX181" fmla="*/ 3702554 w 4844222"/>
              <a:gd name="connsiteY181" fmla="*/ 3334897 h 5382558"/>
              <a:gd name="connsiteX182" fmla="*/ 3703609 w 4844222"/>
              <a:gd name="connsiteY182" fmla="*/ 3343915 h 5382558"/>
              <a:gd name="connsiteX183" fmla="*/ 3695645 w 4844222"/>
              <a:gd name="connsiteY183" fmla="*/ 3353988 h 5382558"/>
              <a:gd name="connsiteX184" fmla="*/ 3682059 w 4844222"/>
              <a:gd name="connsiteY184" fmla="*/ 3362891 h 5382558"/>
              <a:gd name="connsiteX185" fmla="*/ 3700802 w 4844222"/>
              <a:gd name="connsiteY185" fmla="*/ 3413720 h 5382558"/>
              <a:gd name="connsiteX186" fmla="*/ 3734302 w 4844222"/>
              <a:gd name="connsiteY186" fmla="*/ 3450026 h 5382558"/>
              <a:gd name="connsiteX187" fmla="*/ 3757960 w 4844222"/>
              <a:gd name="connsiteY187" fmla="*/ 3449087 h 5382558"/>
              <a:gd name="connsiteX188" fmla="*/ 3792862 w 4844222"/>
              <a:gd name="connsiteY188" fmla="*/ 3450490 h 5382558"/>
              <a:gd name="connsiteX189" fmla="*/ 3879886 w 4844222"/>
              <a:gd name="connsiteY189" fmla="*/ 3483279 h 5382558"/>
              <a:gd name="connsiteX190" fmla="*/ 3906713 w 4844222"/>
              <a:gd name="connsiteY190" fmla="*/ 3579785 h 5382558"/>
              <a:gd name="connsiteX191" fmla="*/ 3895469 w 4844222"/>
              <a:gd name="connsiteY191" fmla="*/ 3577443 h 5382558"/>
              <a:gd name="connsiteX192" fmla="*/ 3891957 w 4844222"/>
              <a:gd name="connsiteY192" fmla="*/ 3594309 h 5382558"/>
              <a:gd name="connsiteX193" fmla="*/ 3822152 w 4844222"/>
              <a:gd name="connsiteY193" fmla="*/ 3591503 h 5382558"/>
              <a:gd name="connsiteX194" fmla="*/ 3819457 w 4844222"/>
              <a:gd name="connsiteY194" fmla="*/ 3576277 h 5382558"/>
              <a:gd name="connsiteX195" fmla="*/ 3816762 w 4844222"/>
              <a:gd name="connsiteY195" fmla="*/ 3561051 h 5382558"/>
              <a:gd name="connsiteX196" fmla="*/ 3692964 w 4844222"/>
              <a:gd name="connsiteY196" fmla="*/ 3549933 h 5382558"/>
              <a:gd name="connsiteX197" fmla="*/ 3609932 w 4844222"/>
              <a:gd name="connsiteY197" fmla="*/ 3652888 h 5382558"/>
              <a:gd name="connsiteX198" fmla="*/ 3621175 w 4844222"/>
              <a:gd name="connsiteY198" fmla="*/ 3655230 h 5382558"/>
              <a:gd name="connsiteX199" fmla="*/ 3604784 w 4844222"/>
              <a:gd name="connsiteY199" fmla="*/ 3733937 h 5382558"/>
              <a:gd name="connsiteX200" fmla="*/ 3593540 w 4844222"/>
              <a:gd name="connsiteY200" fmla="*/ 3731595 h 5382558"/>
              <a:gd name="connsiteX201" fmla="*/ 3583002 w 4844222"/>
              <a:gd name="connsiteY201" fmla="*/ 3782192 h 5382558"/>
              <a:gd name="connsiteX202" fmla="*/ 3571758 w 4844222"/>
              <a:gd name="connsiteY202" fmla="*/ 3779851 h 5382558"/>
              <a:gd name="connsiteX203" fmla="*/ 3569417 w 4844222"/>
              <a:gd name="connsiteY203" fmla="*/ 3791095 h 5382558"/>
              <a:gd name="connsiteX204" fmla="*/ 3580660 w 4844222"/>
              <a:gd name="connsiteY204" fmla="*/ 3793437 h 5382558"/>
              <a:gd name="connsiteX205" fmla="*/ 3590032 w 4844222"/>
              <a:gd name="connsiteY205" fmla="*/ 3818851 h 5382558"/>
              <a:gd name="connsiteX206" fmla="*/ 3614159 w 4844222"/>
              <a:gd name="connsiteY206" fmla="*/ 3829742 h 5382558"/>
              <a:gd name="connsiteX207" fmla="*/ 3611818 w 4844222"/>
              <a:gd name="connsiteY207" fmla="*/ 3840986 h 5382558"/>
              <a:gd name="connsiteX208" fmla="*/ 3651171 w 4844222"/>
              <a:gd name="connsiteY208" fmla="*/ 3849182 h 5382558"/>
              <a:gd name="connsiteX209" fmla="*/ 3702475 w 4844222"/>
              <a:gd name="connsiteY209" fmla="*/ 3912658 h 5382558"/>
              <a:gd name="connsiteX210" fmla="*/ 3696620 w 4844222"/>
              <a:gd name="connsiteY210" fmla="*/ 3940768 h 5382558"/>
              <a:gd name="connsiteX211" fmla="*/ 3707864 w 4844222"/>
              <a:gd name="connsiteY211" fmla="*/ 3943110 h 5382558"/>
              <a:gd name="connsiteX212" fmla="*/ 3691472 w 4844222"/>
              <a:gd name="connsiteY212" fmla="*/ 4021816 h 5382558"/>
              <a:gd name="connsiteX213" fmla="*/ 3672265 w 4844222"/>
              <a:gd name="connsiteY213" fmla="*/ 4029548 h 5382558"/>
              <a:gd name="connsiteX214" fmla="*/ 3664301 w 4844222"/>
              <a:gd name="connsiteY214" fmla="*/ 4039621 h 5382558"/>
              <a:gd name="connsiteX215" fmla="*/ 3624948 w 4844222"/>
              <a:gd name="connsiteY215" fmla="*/ 4031425 h 5382558"/>
              <a:gd name="connsiteX216" fmla="*/ 3621435 w 4844222"/>
              <a:gd name="connsiteY216" fmla="*/ 4048290 h 5382558"/>
              <a:gd name="connsiteX217" fmla="*/ 3531485 w 4844222"/>
              <a:gd name="connsiteY217" fmla="*/ 4029557 h 5382558"/>
              <a:gd name="connsiteX218" fmla="*/ 3505368 w 4844222"/>
              <a:gd name="connsiteY218" fmla="*/ 4056379 h 5382558"/>
              <a:gd name="connsiteX219" fmla="*/ 3479252 w 4844222"/>
              <a:gd name="connsiteY219" fmla="*/ 4083202 h 5382558"/>
              <a:gd name="connsiteX220" fmla="*/ 3451142 w 4844222"/>
              <a:gd name="connsiteY220" fmla="*/ 4077348 h 5382558"/>
              <a:gd name="connsiteX221" fmla="*/ 3435801 w 4844222"/>
              <a:gd name="connsiteY221" fmla="*/ 4094683 h 5382558"/>
              <a:gd name="connsiteX222" fmla="*/ 3420459 w 4844222"/>
              <a:gd name="connsiteY222" fmla="*/ 4112018 h 5382558"/>
              <a:gd name="connsiteX223" fmla="*/ 3392349 w 4844222"/>
              <a:gd name="connsiteY223" fmla="*/ 4106164 h 5382558"/>
              <a:gd name="connsiteX224" fmla="*/ 3349720 w 4844222"/>
              <a:gd name="connsiteY224" fmla="*/ 4155943 h 5382558"/>
              <a:gd name="connsiteX225" fmla="*/ 3314822 w 4844222"/>
              <a:gd name="connsiteY225" fmla="*/ 4224930 h 5382558"/>
              <a:gd name="connsiteX226" fmla="*/ 3366827 w 4844222"/>
              <a:gd name="connsiteY226" fmla="*/ 4270955 h 5382558"/>
              <a:gd name="connsiteX227" fmla="*/ 3420003 w 4844222"/>
              <a:gd name="connsiteY227" fmla="*/ 4311359 h 5382558"/>
              <a:gd name="connsiteX228" fmla="*/ 3414149 w 4844222"/>
              <a:gd name="connsiteY228" fmla="*/ 4339469 h 5382558"/>
              <a:gd name="connsiteX229" fmla="*/ 3425393 w 4844222"/>
              <a:gd name="connsiteY229" fmla="*/ 4341810 h 5382558"/>
              <a:gd name="connsiteX230" fmla="*/ 3414855 w 4844222"/>
              <a:gd name="connsiteY230" fmla="*/ 4392408 h 5382558"/>
              <a:gd name="connsiteX231" fmla="*/ 3380892 w 4844222"/>
              <a:gd name="connsiteY231" fmla="*/ 4414663 h 5382558"/>
              <a:gd name="connsiteX232" fmla="*/ 3373160 w 4844222"/>
              <a:gd name="connsiteY232" fmla="*/ 4395455 h 5382558"/>
              <a:gd name="connsiteX233" fmla="*/ 3330294 w 4844222"/>
              <a:gd name="connsiteY233" fmla="*/ 4404125 h 5382558"/>
              <a:gd name="connsiteX234" fmla="*/ 3333807 w 4844222"/>
              <a:gd name="connsiteY234" fmla="*/ 4387259 h 5382558"/>
              <a:gd name="connsiteX235" fmla="*/ 3285551 w 4844222"/>
              <a:gd name="connsiteY235" fmla="*/ 4365478 h 5382558"/>
              <a:gd name="connsiteX236" fmla="*/ 3290235 w 4844222"/>
              <a:gd name="connsiteY236" fmla="*/ 4342990 h 5382558"/>
              <a:gd name="connsiteX237" fmla="*/ 3260601 w 4844222"/>
              <a:gd name="connsiteY237" fmla="*/ 4316288 h 5382558"/>
              <a:gd name="connsiteX238" fmla="*/ 3236589 w 4844222"/>
              <a:gd name="connsiteY238" fmla="*/ 4290758 h 5382558"/>
              <a:gd name="connsiteX239" fmla="*/ 3234248 w 4844222"/>
              <a:gd name="connsiteY239" fmla="*/ 4302001 h 5382558"/>
              <a:gd name="connsiteX240" fmla="*/ 3204382 w 4844222"/>
              <a:gd name="connsiteY240" fmla="*/ 4304580 h 5382558"/>
              <a:gd name="connsiteX241" fmla="*/ 3189040 w 4844222"/>
              <a:gd name="connsiteY241" fmla="*/ 4321915 h 5382558"/>
              <a:gd name="connsiteX242" fmla="*/ 3172174 w 4844222"/>
              <a:gd name="connsiteY242" fmla="*/ 4318403 h 5382558"/>
              <a:gd name="connsiteX243" fmla="*/ 3167491 w 4844222"/>
              <a:gd name="connsiteY243" fmla="*/ 4340890 h 5382558"/>
              <a:gd name="connsiteX244" fmla="*/ 3127905 w 4844222"/>
              <a:gd name="connsiteY244" fmla="*/ 4361975 h 5382558"/>
              <a:gd name="connsiteX245" fmla="*/ 3115258 w 4844222"/>
              <a:gd name="connsiteY245" fmla="*/ 4394535 h 5382558"/>
              <a:gd name="connsiteX246" fmla="*/ 3113971 w 4844222"/>
              <a:gd name="connsiteY246" fmla="*/ 4414797 h 5382558"/>
              <a:gd name="connsiteX247" fmla="*/ 3112684 w 4844222"/>
              <a:gd name="connsiteY247" fmla="*/ 4435060 h 5382558"/>
              <a:gd name="connsiteX248" fmla="*/ 3123928 w 4844222"/>
              <a:gd name="connsiteY248" fmla="*/ 4437401 h 5382558"/>
              <a:gd name="connsiteX249" fmla="*/ 3115732 w 4844222"/>
              <a:gd name="connsiteY249" fmla="*/ 4476755 h 5382558"/>
              <a:gd name="connsiteX250" fmla="*/ 3038201 w 4844222"/>
              <a:gd name="connsiteY250" fmla="*/ 4525131 h 5382558"/>
              <a:gd name="connsiteX251" fmla="*/ 3005645 w 4844222"/>
              <a:gd name="connsiteY251" fmla="*/ 4582874 h 5382558"/>
              <a:gd name="connsiteX252" fmla="*/ 2976016 w 4844222"/>
              <a:gd name="connsiteY252" fmla="*/ 4626563 h 5382558"/>
              <a:gd name="connsiteX253" fmla="*/ 2906095 w 4844222"/>
              <a:gd name="connsiteY253" fmla="*/ 4638396 h 5382558"/>
              <a:gd name="connsiteX254" fmla="*/ 2903753 w 4844222"/>
              <a:gd name="connsiteY254" fmla="*/ 4649640 h 5382558"/>
              <a:gd name="connsiteX255" fmla="*/ 2864400 w 4844222"/>
              <a:gd name="connsiteY255" fmla="*/ 4641444 h 5382558"/>
              <a:gd name="connsiteX256" fmla="*/ 2834882 w 4844222"/>
              <a:gd name="connsiteY256" fmla="*/ 4600102 h 5382558"/>
              <a:gd name="connsiteX257" fmla="*/ 2771401 w 4844222"/>
              <a:gd name="connsiteY257" fmla="*/ 4581015 h 5382558"/>
              <a:gd name="connsiteX258" fmla="*/ 2705815 w 4844222"/>
              <a:gd name="connsiteY258" fmla="*/ 4614282 h 5382558"/>
              <a:gd name="connsiteX259" fmla="*/ 2667168 w 4844222"/>
              <a:gd name="connsiteY259" fmla="*/ 4659025 h 5382558"/>
              <a:gd name="connsiteX260" fmla="*/ 2662954 w 4844222"/>
              <a:gd name="connsiteY260" fmla="*/ 4693342 h 5382558"/>
              <a:gd name="connsiteX261" fmla="*/ 2659911 w 4844222"/>
              <a:gd name="connsiteY261" fmla="*/ 4722037 h 5382558"/>
              <a:gd name="connsiteX262" fmla="*/ 2628172 w 4844222"/>
              <a:gd name="connsiteY262" fmla="*/ 4747689 h 5382558"/>
              <a:gd name="connsiteX263" fmla="*/ 2576288 w 4844222"/>
              <a:gd name="connsiteY263" fmla="*/ 4757414 h 5382558"/>
              <a:gd name="connsiteX264" fmla="*/ 2540447 w 4844222"/>
              <a:gd name="connsiteY264" fmla="*/ 4732352 h 5382558"/>
              <a:gd name="connsiteX265" fmla="*/ 2498984 w 4844222"/>
              <a:gd name="connsiteY265" fmla="*/ 4706119 h 5382558"/>
              <a:gd name="connsiteX266" fmla="*/ 2475326 w 4844222"/>
              <a:gd name="connsiteY266" fmla="*/ 4707058 h 5382558"/>
              <a:gd name="connsiteX267" fmla="*/ 2472984 w 4844222"/>
              <a:gd name="connsiteY267" fmla="*/ 4718301 h 5382558"/>
              <a:gd name="connsiteX268" fmla="*/ 2444875 w 4844222"/>
              <a:gd name="connsiteY268" fmla="*/ 4712447 h 5382558"/>
              <a:gd name="connsiteX269" fmla="*/ 2427776 w 4844222"/>
              <a:gd name="connsiteY269" fmla="*/ 4738215 h 5382558"/>
              <a:gd name="connsiteX270" fmla="*/ 2405289 w 4844222"/>
              <a:gd name="connsiteY270" fmla="*/ 4733532 h 5382558"/>
              <a:gd name="connsiteX271" fmla="*/ 2402947 w 4844222"/>
              <a:gd name="connsiteY271" fmla="*/ 4744776 h 5382558"/>
              <a:gd name="connsiteX272" fmla="*/ 2363594 w 4844222"/>
              <a:gd name="connsiteY272" fmla="*/ 4736580 h 5382558"/>
              <a:gd name="connsiteX273" fmla="*/ 2352234 w 4844222"/>
              <a:gd name="connsiteY273" fmla="*/ 4748878 h 5382558"/>
              <a:gd name="connsiteX274" fmla="*/ 2340874 w 4844222"/>
              <a:gd name="connsiteY274" fmla="*/ 4761177 h 5382558"/>
              <a:gd name="connsiteX275" fmla="*/ 2329630 w 4844222"/>
              <a:gd name="connsiteY275" fmla="*/ 4758835 h 5382558"/>
              <a:gd name="connsiteX276" fmla="*/ 2310896 w 4844222"/>
              <a:gd name="connsiteY276" fmla="*/ 4848786 h 5382558"/>
              <a:gd name="connsiteX277" fmla="*/ 2265103 w 4844222"/>
              <a:gd name="connsiteY277" fmla="*/ 4871510 h 5382558"/>
              <a:gd name="connsiteX278" fmla="*/ 2212750 w 4844222"/>
              <a:gd name="connsiteY278" fmla="*/ 4869406 h 5382558"/>
              <a:gd name="connsiteX279" fmla="*/ 2196116 w 4844222"/>
              <a:gd name="connsiteY279" fmla="*/ 4836613 h 5382558"/>
              <a:gd name="connsiteX280" fmla="*/ 2187446 w 4844222"/>
              <a:gd name="connsiteY280" fmla="*/ 4793747 h 5382558"/>
              <a:gd name="connsiteX281" fmla="*/ 2176203 w 4844222"/>
              <a:gd name="connsiteY281" fmla="*/ 4791405 h 5382558"/>
              <a:gd name="connsiteX282" fmla="*/ 2150667 w 4844222"/>
              <a:gd name="connsiteY282" fmla="*/ 4745027 h 5382558"/>
              <a:gd name="connsiteX283" fmla="*/ 2065051 w 4844222"/>
              <a:gd name="connsiteY283" fmla="*/ 4747726 h 5382558"/>
              <a:gd name="connsiteX284" fmla="*/ 1900729 w 4844222"/>
              <a:gd name="connsiteY284" fmla="*/ 4734034 h 5382558"/>
              <a:gd name="connsiteX285" fmla="*/ 1850717 w 4844222"/>
              <a:gd name="connsiteY285" fmla="*/ 4720685 h 5382558"/>
              <a:gd name="connsiteX286" fmla="*/ 1800705 w 4844222"/>
              <a:gd name="connsiteY286" fmla="*/ 4707336 h 5382558"/>
              <a:gd name="connsiteX287" fmla="*/ 1748937 w 4844222"/>
              <a:gd name="connsiteY287" fmla="*/ 4702421 h 5382558"/>
              <a:gd name="connsiteX288" fmla="*/ 1718253 w 4844222"/>
              <a:gd name="connsiteY288" fmla="*/ 4737091 h 5382558"/>
              <a:gd name="connsiteX289" fmla="*/ 1701387 w 4844222"/>
              <a:gd name="connsiteY289" fmla="*/ 4733578 h 5382558"/>
              <a:gd name="connsiteX290" fmla="*/ 1685344 w 4844222"/>
              <a:gd name="connsiteY290" fmla="*/ 4768364 h 5382558"/>
              <a:gd name="connsiteX291" fmla="*/ 1680661 w 4844222"/>
              <a:gd name="connsiteY291" fmla="*/ 4790852 h 5382558"/>
              <a:gd name="connsiteX292" fmla="*/ 1660868 w 4844222"/>
              <a:gd name="connsiteY292" fmla="*/ 4801394 h 5382558"/>
              <a:gd name="connsiteX293" fmla="*/ 1611911 w 4844222"/>
              <a:gd name="connsiteY293" fmla="*/ 4797064 h 5382558"/>
              <a:gd name="connsiteX294" fmla="*/ 1597972 w 4844222"/>
              <a:gd name="connsiteY294" fmla="*/ 4779497 h 5382558"/>
              <a:gd name="connsiteX295" fmla="*/ 1589655 w 4844222"/>
              <a:gd name="connsiteY295" fmla="*/ 4763100 h 5382558"/>
              <a:gd name="connsiteX296" fmla="*/ 1594339 w 4844222"/>
              <a:gd name="connsiteY296" fmla="*/ 4740613 h 5382558"/>
              <a:gd name="connsiteX297" fmla="*/ 1583095 w 4844222"/>
              <a:gd name="connsiteY297" fmla="*/ 4738271 h 5382558"/>
              <a:gd name="connsiteX298" fmla="*/ 1597145 w 4844222"/>
              <a:gd name="connsiteY298" fmla="*/ 4670808 h 5382558"/>
              <a:gd name="connsiteX299" fmla="*/ 1562475 w 4844222"/>
              <a:gd name="connsiteY299" fmla="*/ 4640124 h 5382558"/>
              <a:gd name="connsiteX300" fmla="*/ 1522183 w 4844222"/>
              <a:gd name="connsiteY300" fmla="*/ 4608270 h 5382558"/>
              <a:gd name="connsiteX301" fmla="*/ 1516561 w 4844222"/>
              <a:gd name="connsiteY301" fmla="*/ 4607099 h 5382558"/>
              <a:gd name="connsiteX302" fmla="*/ 1510939 w 4844222"/>
              <a:gd name="connsiteY302" fmla="*/ 4605928 h 5382558"/>
              <a:gd name="connsiteX303" fmla="*/ 1500866 w 4844222"/>
              <a:gd name="connsiteY303" fmla="*/ 4597964 h 5382558"/>
              <a:gd name="connsiteX304" fmla="*/ 1503208 w 4844222"/>
              <a:gd name="connsiteY304" fmla="*/ 4586721 h 5382558"/>
              <a:gd name="connsiteX305" fmla="*/ 1471818 w 4844222"/>
              <a:gd name="connsiteY305" fmla="*/ 4568451 h 5382558"/>
              <a:gd name="connsiteX306" fmla="*/ 1431294 w 4844222"/>
              <a:gd name="connsiteY306" fmla="*/ 4565877 h 5382558"/>
              <a:gd name="connsiteX307" fmla="*/ 1393818 w 4844222"/>
              <a:gd name="connsiteY307" fmla="*/ 4604999 h 5382558"/>
              <a:gd name="connsiteX308" fmla="*/ 1382574 w 4844222"/>
              <a:gd name="connsiteY308" fmla="*/ 4602657 h 5382558"/>
              <a:gd name="connsiteX309" fmla="*/ 1349079 w 4844222"/>
              <a:gd name="connsiteY309" fmla="*/ 4636742 h 5382558"/>
              <a:gd name="connsiteX310" fmla="*/ 1293329 w 4844222"/>
              <a:gd name="connsiteY310" fmla="*/ 4636862 h 5382558"/>
              <a:gd name="connsiteX311" fmla="*/ 1276226 w 4844222"/>
              <a:gd name="connsiteY311" fmla="*/ 4592240 h 5382558"/>
              <a:gd name="connsiteX312" fmla="*/ 1279270 w 4844222"/>
              <a:gd name="connsiteY312" fmla="*/ 4563545 h 5382558"/>
              <a:gd name="connsiteX313" fmla="*/ 1288637 w 4844222"/>
              <a:gd name="connsiteY313" fmla="*/ 4518570 h 5382558"/>
              <a:gd name="connsiteX314" fmla="*/ 1275516 w 4844222"/>
              <a:gd name="connsiteY314" fmla="*/ 4468911 h 5382558"/>
              <a:gd name="connsiteX315" fmla="*/ 1118102 w 4844222"/>
              <a:gd name="connsiteY315" fmla="*/ 4436127 h 5382558"/>
              <a:gd name="connsiteX316" fmla="*/ 1120444 w 4844222"/>
              <a:gd name="connsiteY316" fmla="*/ 4424883 h 5382558"/>
              <a:gd name="connsiteX317" fmla="*/ 1097956 w 4844222"/>
              <a:gd name="connsiteY317" fmla="*/ 4420200 h 5382558"/>
              <a:gd name="connsiteX318" fmla="*/ 1075817 w 4844222"/>
              <a:gd name="connsiteY318" fmla="*/ 4371596 h 5382558"/>
              <a:gd name="connsiteX319" fmla="*/ 1032128 w 4844222"/>
              <a:gd name="connsiteY319" fmla="*/ 4341967 h 5382558"/>
              <a:gd name="connsiteX320" fmla="*/ 981415 w 4844222"/>
              <a:gd name="connsiteY320" fmla="*/ 4346070 h 5382558"/>
              <a:gd name="connsiteX321" fmla="*/ 933982 w 4844222"/>
              <a:gd name="connsiteY321" fmla="*/ 4362587 h 5382558"/>
              <a:gd name="connsiteX322" fmla="*/ 883385 w 4844222"/>
              <a:gd name="connsiteY322" fmla="*/ 4352049 h 5382558"/>
              <a:gd name="connsiteX323" fmla="*/ 874599 w 4844222"/>
              <a:gd name="connsiteY323" fmla="*/ 4323824 h 5382558"/>
              <a:gd name="connsiteX324" fmla="*/ 866983 w 4844222"/>
              <a:gd name="connsiteY324" fmla="*/ 4289976 h 5382558"/>
              <a:gd name="connsiteX325" fmla="*/ 855740 w 4844222"/>
              <a:gd name="connsiteY325" fmla="*/ 4287634 h 5382558"/>
              <a:gd name="connsiteX326" fmla="*/ 858081 w 4844222"/>
              <a:gd name="connsiteY326" fmla="*/ 4276390 h 5382558"/>
              <a:gd name="connsiteX327" fmla="*/ 869325 w 4844222"/>
              <a:gd name="connsiteY327" fmla="*/ 4278732 h 5382558"/>
              <a:gd name="connsiteX328" fmla="*/ 888059 w 4844222"/>
              <a:gd name="connsiteY328" fmla="*/ 4188781 h 5382558"/>
              <a:gd name="connsiteX329" fmla="*/ 852919 w 4844222"/>
              <a:gd name="connsiteY329" fmla="*/ 4146269 h 5382558"/>
              <a:gd name="connsiteX330" fmla="*/ 810987 w 4844222"/>
              <a:gd name="connsiteY330" fmla="*/ 4108207 h 5382558"/>
              <a:gd name="connsiteX331" fmla="*/ 734506 w 4844222"/>
              <a:gd name="connsiteY331" fmla="*/ 4095211 h 5382558"/>
              <a:gd name="connsiteX332" fmla="*/ 656854 w 4844222"/>
              <a:gd name="connsiteY332" fmla="*/ 4087837 h 5382558"/>
              <a:gd name="connsiteX333" fmla="*/ 642446 w 4844222"/>
              <a:gd name="connsiteY333" fmla="*/ 4058441 h 5382558"/>
              <a:gd name="connsiteX334" fmla="*/ 628038 w 4844222"/>
              <a:gd name="connsiteY334" fmla="*/ 4029044 h 5382558"/>
              <a:gd name="connsiteX335" fmla="*/ 646892 w 4844222"/>
              <a:gd name="connsiteY335" fmla="*/ 3994844 h 5382558"/>
              <a:gd name="connsiteX336" fmla="*/ 663637 w 4844222"/>
              <a:gd name="connsiteY336" fmla="*/ 3942606 h 5382558"/>
              <a:gd name="connsiteX337" fmla="*/ 653797 w 4844222"/>
              <a:gd name="connsiteY337" fmla="*/ 3905362 h 5382558"/>
              <a:gd name="connsiteX338" fmla="*/ 617956 w 4844222"/>
              <a:gd name="connsiteY338" fmla="*/ 3880301 h 5382558"/>
              <a:gd name="connsiteX339" fmla="*/ 626152 w 4844222"/>
              <a:gd name="connsiteY339" fmla="*/ 3840947 h 5382558"/>
              <a:gd name="connsiteX340" fmla="*/ 601555 w 4844222"/>
              <a:gd name="connsiteY340" fmla="*/ 3818227 h 5382558"/>
              <a:gd name="connsiteX341" fmla="*/ 612092 w 4844222"/>
              <a:gd name="connsiteY341" fmla="*/ 3767630 h 5382558"/>
              <a:gd name="connsiteX342" fmla="*/ 600849 w 4844222"/>
              <a:gd name="connsiteY342" fmla="*/ 3765288 h 5382558"/>
              <a:gd name="connsiteX343" fmla="*/ 597568 w 4844222"/>
              <a:gd name="connsiteY343" fmla="*/ 3752873 h 5382558"/>
              <a:gd name="connsiteX344" fmla="*/ 594288 w 4844222"/>
              <a:gd name="connsiteY344" fmla="*/ 3740459 h 5382558"/>
              <a:gd name="connsiteX345" fmla="*/ 566179 w 4844222"/>
              <a:gd name="connsiteY345" fmla="*/ 3734605 h 5382558"/>
              <a:gd name="connsiteX346" fmla="*/ 559033 w 4844222"/>
              <a:gd name="connsiteY346" fmla="*/ 3712586 h 5382558"/>
              <a:gd name="connsiteX347" fmla="*/ 551887 w 4844222"/>
              <a:gd name="connsiteY347" fmla="*/ 3690568 h 5382558"/>
              <a:gd name="connsiteX348" fmla="*/ 523777 w 4844222"/>
              <a:gd name="connsiteY348" fmla="*/ 3684713 h 5382558"/>
              <a:gd name="connsiteX349" fmla="*/ 516631 w 4844222"/>
              <a:gd name="connsiteY349" fmla="*/ 3662695 h 5382558"/>
              <a:gd name="connsiteX350" fmla="*/ 509485 w 4844222"/>
              <a:gd name="connsiteY350" fmla="*/ 3640677 h 5382558"/>
              <a:gd name="connsiteX351" fmla="*/ 453266 w 4844222"/>
              <a:gd name="connsiteY351" fmla="*/ 3628968 h 5382558"/>
              <a:gd name="connsiteX352" fmla="*/ 429608 w 4844222"/>
              <a:gd name="connsiteY352" fmla="*/ 3629907 h 5382558"/>
              <a:gd name="connsiteX353" fmla="*/ 385803 w 4844222"/>
              <a:gd name="connsiteY353" fmla="*/ 3614918 h 5382558"/>
              <a:gd name="connsiteX354" fmla="*/ 354413 w 4844222"/>
              <a:gd name="connsiteY354" fmla="*/ 3596649 h 5382558"/>
              <a:gd name="connsiteX355" fmla="*/ 357220 w 4844222"/>
              <a:gd name="connsiteY355" fmla="*/ 3526844 h 5382558"/>
              <a:gd name="connsiteX356" fmla="*/ 368464 w 4844222"/>
              <a:gd name="connsiteY356" fmla="*/ 3529186 h 5382558"/>
              <a:gd name="connsiteX357" fmla="*/ 406525 w 4844222"/>
              <a:gd name="connsiteY357" fmla="*/ 3487254 h 5382558"/>
              <a:gd name="connsiteX358" fmla="*/ 454660 w 4844222"/>
              <a:gd name="connsiteY358" fmla="*/ 3453285 h 5382558"/>
              <a:gd name="connsiteX359" fmla="*/ 465904 w 4844222"/>
              <a:gd name="connsiteY359" fmla="*/ 3455627 h 5382558"/>
              <a:gd name="connsiteX360" fmla="*/ 486980 w 4844222"/>
              <a:gd name="connsiteY360" fmla="*/ 3354433 h 5382558"/>
              <a:gd name="connsiteX361" fmla="*/ 452895 w 4844222"/>
              <a:gd name="connsiteY361" fmla="*/ 3320938 h 5382558"/>
              <a:gd name="connsiteX362" fmla="*/ 418810 w 4844222"/>
              <a:gd name="connsiteY362" fmla="*/ 3287444 h 5382558"/>
              <a:gd name="connsiteX363" fmla="*/ 341042 w 4844222"/>
              <a:gd name="connsiteY363" fmla="*/ 3294710 h 5382558"/>
              <a:gd name="connsiteX364" fmla="*/ 290561 w 4844222"/>
              <a:gd name="connsiteY364" fmla="*/ 3269532 h 5382558"/>
              <a:gd name="connsiteX365" fmla="*/ 253665 w 4844222"/>
              <a:gd name="connsiteY365" fmla="*/ 3235452 h 5382558"/>
              <a:gd name="connsiteX366" fmla="*/ 282123 w 4844222"/>
              <a:gd name="connsiteY366" fmla="*/ 3197386 h 5382558"/>
              <a:gd name="connsiteX367" fmla="*/ 311752 w 4844222"/>
              <a:gd name="connsiteY367" fmla="*/ 3153698 h 5382558"/>
              <a:gd name="connsiteX368" fmla="*/ 381557 w 4844222"/>
              <a:gd name="connsiteY368" fmla="*/ 3156504 h 5382558"/>
              <a:gd name="connsiteX369" fmla="*/ 414466 w 4844222"/>
              <a:gd name="connsiteY369" fmla="*/ 3125230 h 5382558"/>
              <a:gd name="connsiteX370" fmla="*/ 432619 w 4844222"/>
              <a:gd name="connsiteY370" fmla="*/ 3108481 h 5382558"/>
              <a:gd name="connsiteX371" fmla="*/ 447491 w 4844222"/>
              <a:gd name="connsiteY371" fmla="*/ 3079317 h 5382558"/>
              <a:gd name="connsiteX372" fmla="*/ 463767 w 4844222"/>
              <a:gd name="connsiteY372" fmla="*/ 3015250 h 5382558"/>
              <a:gd name="connsiteX373" fmla="*/ 452523 w 4844222"/>
              <a:gd name="connsiteY373" fmla="*/ 3012908 h 5382558"/>
              <a:gd name="connsiteX374" fmla="*/ 460719 w 4844222"/>
              <a:gd name="connsiteY374" fmla="*/ 2973555 h 5382558"/>
              <a:gd name="connsiteX375" fmla="*/ 340549 w 4844222"/>
              <a:gd name="connsiteY375" fmla="*/ 2930930 h 5382558"/>
              <a:gd name="connsiteX376" fmla="*/ 302125 w 4844222"/>
              <a:gd name="connsiteY376" fmla="*/ 2805613 h 5382558"/>
              <a:gd name="connsiteX377" fmla="*/ 374857 w 4844222"/>
              <a:gd name="connsiteY377" fmla="*/ 2794364 h 5382558"/>
              <a:gd name="connsiteX378" fmla="*/ 465393 w 4844222"/>
              <a:gd name="connsiteY378" fmla="*/ 2810287 h 5382558"/>
              <a:gd name="connsiteX379" fmla="*/ 467735 w 4844222"/>
              <a:gd name="connsiteY379" fmla="*/ 2799043 h 5382558"/>
              <a:gd name="connsiteX380" fmla="*/ 478979 w 4844222"/>
              <a:gd name="connsiteY380" fmla="*/ 2801385 h 5382558"/>
              <a:gd name="connsiteX381" fmla="*/ 489517 w 4844222"/>
              <a:gd name="connsiteY381" fmla="*/ 2750787 h 5382558"/>
              <a:gd name="connsiteX382" fmla="*/ 478273 w 4844222"/>
              <a:gd name="connsiteY382" fmla="*/ 2748446 h 5382558"/>
              <a:gd name="connsiteX383" fmla="*/ 488810 w 4844222"/>
              <a:gd name="connsiteY383" fmla="*/ 2697849 h 5382558"/>
              <a:gd name="connsiteX384" fmla="*/ 440787 w 4844222"/>
              <a:gd name="connsiteY384" fmla="*/ 2646787 h 5382558"/>
              <a:gd name="connsiteX385" fmla="*/ 371215 w 4844222"/>
              <a:gd name="connsiteY385" fmla="*/ 2614700 h 5382558"/>
              <a:gd name="connsiteX386" fmla="*/ 375192 w 4844222"/>
              <a:gd name="connsiteY386" fmla="*/ 2539273 h 5382558"/>
              <a:gd name="connsiteX387" fmla="*/ 429302 w 4844222"/>
              <a:gd name="connsiteY387" fmla="*/ 2532945 h 5382558"/>
              <a:gd name="connsiteX388" fmla="*/ 431643 w 4844222"/>
              <a:gd name="connsiteY388" fmla="*/ 2521701 h 5382558"/>
              <a:gd name="connsiteX389" fmla="*/ 521594 w 4844222"/>
              <a:gd name="connsiteY389" fmla="*/ 2540435 h 5382558"/>
              <a:gd name="connsiteX390" fmla="*/ 528387 w 4844222"/>
              <a:gd name="connsiteY390" fmla="*/ 2535984 h 5382558"/>
              <a:gd name="connsiteX391" fmla="*/ 537405 w 4844222"/>
              <a:gd name="connsiteY391" fmla="*/ 2534929 h 5382558"/>
              <a:gd name="connsiteX392" fmla="*/ 552045 w 4844222"/>
              <a:gd name="connsiteY392" fmla="*/ 2535045 h 5382558"/>
              <a:gd name="connsiteX393" fmla="*/ 581316 w 4844222"/>
              <a:gd name="connsiteY393" fmla="*/ 2394497 h 5382558"/>
              <a:gd name="connsiteX394" fmla="*/ 525799 w 4844222"/>
              <a:gd name="connsiteY394" fmla="*/ 2365337 h 5382558"/>
              <a:gd name="connsiteX395" fmla="*/ 484336 w 4844222"/>
              <a:gd name="connsiteY395" fmla="*/ 2339105 h 5382558"/>
              <a:gd name="connsiteX396" fmla="*/ 461026 w 4844222"/>
              <a:gd name="connsiteY396" fmla="*/ 2296123 h 5382558"/>
              <a:gd name="connsiteX397" fmla="*/ 465589 w 4844222"/>
              <a:gd name="connsiteY397" fmla="*/ 2217885 h 5382558"/>
              <a:gd name="connsiteX398" fmla="*/ 509509 w 4844222"/>
              <a:gd name="connsiteY398" fmla="*/ 2218234 h 5382558"/>
              <a:gd name="connsiteX399" fmla="*/ 557881 w 4844222"/>
              <a:gd name="connsiteY399" fmla="*/ 2225375 h 5382558"/>
              <a:gd name="connsiteX400" fmla="*/ 589271 w 4844222"/>
              <a:gd name="connsiteY400" fmla="*/ 2243644 h 5382558"/>
              <a:gd name="connsiteX401" fmla="*/ 664698 w 4844222"/>
              <a:gd name="connsiteY401" fmla="*/ 2247621 h 5382558"/>
              <a:gd name="connsiteX402" fmla="*/ 675235 w 4844222"/>
              <a:gd name="connsiteY402" fmla="*/ 2197024 h 5382558"/>
              <a:gd name="connsiteX403" fmla="*/ 609872 w 4844222"/>
              <a:gd name="connsiteY403" fmla="*/ 2060230 h 5382558"/>
              <a:gd name="connsiteX404" fmla="*/ 711299 w 4844222"/>
              <a:gd name="connsiteY404" fmla="*/ 2052025 h 5382558"/>
              <a:gd name="connsiteX405" fmla="*/ 741634 w 4844222"/>
              <a:gd name="connsiteY405" fmla="*/ 2061275 h 5382558"/>
              <a:gd name="connsiteX406" fmla="*/ 777591 w 4844222"/>
              <a:gd name="connsiteY406" fmla="*/ 2071697 h 5382558"/>
              <a:gd name="connsiteX407" fmla="*/ 800311 w 4844222"/>
              <a:gd name="connsiteY407" fmla="*/ 2047100 h 5382558"/>
              <a:gd name="connsiteX408" fmla="*/ 819751 w 4844222"/>
              <a:gd name="connsiteY408" fmla="*/ 2010088 h 5382558"/>
              <a:gd name="connsiteX409" fmla="*/ 803815 w 4844222"/>
              <a:gd name="connsiteY409" fmla="*/ 1889454 h 5382558"/>
              <a:gd name="connsiteX410" fmla="*/ 835437 w 4844222"/>
              <a:gd name="connsiteY410" fmla="*/ 1878443 h 5382558"/>
              <a:gd name="connsiteX411" fmla="*/ 877132 w 4844222"/>
              <a:gd name="connsiteY411" fmla="*/ 1875395 h 5382558"/>
              <a:gd name="connsiteX412" fmla="*/ 874790 w 4844222"/>
              <a:gd name="connsiteY412" fmla="*/ 1886638 h 5382558"/>
              <a:gd name="connsiteX413" fmla="*/ 903954 w 4844222"/>
              <a:gd name="connsiteY413" fmla="*/ 1901511 h 5382558"/>
              <a:gd name="connsiteX414" fmla="*/ 933119 w 4844222"/>
              <a:gd name="connsiteY414" fmla="*/ 1916383 h 5382558"/>
              <a:gd name="connsiteX415" fmla="*/ 936631 w 4844222"/>
              <a:gd name="connsiteY415" fmla="*/ 1899518 h 5382558"/>
              <a:gd name="connsiteX416" fmla="*/ 1012875 w 4844222"/>
              <a:gd name="connsiteY416" fmla="*/ 1871404 h 5382558"/>
              <a:gd name="connsiteX417" fmla="*/ 1053511 w 4844222"/>
              <a:gd name="connsiteY417" fmla="*/ 1788947 h 5382558"/>
              <a:gd name="connsiteX418" fmla="*/ 1039573 w 4844222"/>
              <a:gd name="connsiteY418" fmla="*/ 1771380 h 5382558"/>
              <a:gd name="connsiteX419" fmla="*/ 1006190 w 4844222"/>
              <a:gd name="connsiteY419" fmla="*/ 1720434 h 5382558"/>
              <a:gd name="connsiteX420" fmla="*/ 971868 w 4844222"/>
              <a:gd name="connsiteY420" fmla="*/ 1645830 h 5382558"/>
              <a:gd name="connsiteX421" fmla="*/ 964016 w 4844222"/>
              <a:gd name="connsiteY421" fmla="*/ 1570873 h 5382558"/>
              <a:gd name="connsiteX422" fmla="*/ 1003486 w 4844222"/>
              <a:gd name="connsiteY422" fmla="*/ 1564428 h 5382558"/>
              <a:gd name="connsiteX423" fmla="*/ 1048577 w 4844222"/>
              <a:gd name="connsiteY423" fmla="*/ 1559155 h 5382558"/>
              <a:gd name="connsiteX424" fmla="*/ 1085124 w 4844222"/>
              <a:gd name="connsiteY424" fmla="*/ 1637156 h 5382558"/>
              <a:gd name="connsiteX425" fmla="*/ 1096368 w 4844222"/>
              <a:gd name="connsiteY425" fmla="*/ 1639497 h 5382558"/>
              <a:gd name="connsiteX426" fmla="*/ 1088172 w 4844222"/>
              <a:gd name="connsiteY426" fmla="*/ 1678851 h 5382558"/>
              <a:gd name="connsiteX427" fmla="*/ 1105038 w 4844222"/>
              <a:gd name="connsiteY427" fmla="*/ 1682363 h 5382558"/>
              <a:gd name="connsiteX428" fmla="*/ 1108086 w 4844222"/>
              <a:gd name="connsiteY428" fmla="*/ 1724058 h 5382558"/>
              <a:gd name="connsiteX429" fmla="*/ 1198036 w 4844222"/>
              <a:gd name="connsiteY429" fmla="*/ 1742792 h 5382558"/>
              <a:gd name="connsiteX430" fmla="*/ 1217829 w 4844222"/>
              <a:gd name="connsiteY430" fmla="*/ 1732249 h 5382558"/>
              <a:gd name="connsiteX431" fmla="*/ 1232000 w 4844222"/>
              <a:gd name="connsiteY431" fmla="*/ 1720536 h 5382558"/>
              <a:gd name="connsiteX432" fmla="*/ 1237854 w 4844222"/>
              <a:gd name="connsiteY432" fmla="*/ 1692427 h 5382558"/>
              <a:gd name="connsiteX433" fmla="*/ 1270647 w 4844222"/>
              <a:gd name="connsiteY433" fmla="*/ 1675793 h 5382558"/>
              <a:gd name="connsiteX434" fmla="*/ 1284466 w 4844222"/>
              <a:gd name="connsiteY434" fmla="*/ 1637611 h 5382558"/>
              <a:gd name="connsiteX435" fmla="*/ 1301331 w 4844222"/>
              <a:gd name="connsiteY435" fmla="*/ 1641124 h 5382558"/>
              <a:gd name="connsiteX436" fmla="*/ 1379564 w 4844222"/>
              <a:gd name="connsiteY436" fmla="*/ 1575296 h 5382558"/>
              <a:gd name="connsiteX437" fmla="*/ 1407674 w 4844222"/>
              <a:gd name="connsiteY437" fmla="*/ 1581150 h 5382558"/>
              <a:gd name="connsiteX438" fmla="*/ 1426175 w 4844222"/>
              <a:gd name="connsiteY438" fmla="*/ 1520480 h 5382558"/>
              <a:gd name="connsiteX439" fmla="*/ 1435072 w 4844222"/>
              <a:gd name="connsiteY439" fmla="*/ 1463675 h 5382558"/>
              <a:gd name="connsiteX440" fmla="*/ 1447483 w 4844222"/>
              <a:gd name="connsiteY440" fmla="*/ 1390005 h 5382558"/>
              <a:gd name="connsiteX441" fmla="*/ 1476879 w 4844222"/>
              <a:gd name="connsiteY441" fmla="*/ 1375597 h 5382558"/>
              <a:gd name="connsiteX442" fmla="*/ 1506276 w 4844222"/>
              <a:gd name="connsiteY442" fmla="*/ 1361189 h 5382558"/>
              <a:gd name="connsiteX443" fmla="*/ 1534385 w 4844222"/>
              <a:gd name="connsiteY443" fmla="*/ 1367044 h 5382558"/>
              <a:gd name="connsiteX444" fmla="*/ 1557579 w 4844222"/>
              <a:gd name="connsiteY444" fmla="*/ 1424666 h 5382558"/>
              <a:gd name="connsiteX445" fmla="*/ 1574445 w 4844222"/>
              <a:gd name="connsiteY445" fmla="*/ 1428179 h 5382558"/>
              <a:gd name="connsiteX446" fmla="*/ 1575853 w 4844222"/>
              <a:gd name="connsiteY446" fmla="*/ 1463666 h 5382558"/>
              <a:gd name="connsiteX447" fmla="*/ 1582882 w 4844222"/>
              <a:gd name="connsiteY447" fmla="*/ 1500325 h 5382558"/>
              <a:gd name="connsiteX448" fmla="*/ 1622236 w 4844222"/>
              <a:gd name="connsiteY448" fmla="*/ 1508521 h 5382558"/>
              <a:gd name="connsiteX449" fmla="*/ 1738888 w 4844222"/>
              <a:gd name="connsiteY449" fmla="*/ 1497621 h 5382558"/>
              <a:gd name="connsiteX450" fmla="*/ 1863272 w 4844222"/>
              <a:gd name="connsiteY450" fmla="*/ 1505928 h 5382558"/>
              <a:gd name="connsiteX451" fmla="*/ 1901330 w 4844222"/>
              <a:gd name="connsiteY451" fmla="*/ 1393606 h 5382558"/>
              <a:gd name="connsiteX452" fmla="*/ 2008727 w 4844222"/>
              <a:gd name="connsiteY452" fmla="*/ 1342651 h 5382558"/>
              <a:gd name="connsiteX453" fmla="*/ 2011775 w 4844222"/>
              <a:gd name="connsiteY453" fmla="*/ 1384346 h 5382558"/>
              <a:gd name="connsiteX454" fmla="*/ 2023018 w 4844222"/>
              <a:gd name="connsiteY454" fmla="*/ 1386688 h 5382558"/>
              <a:gd name="connsiteX455" fmla="*/ 2035321 w 4844222"/>
              <a:gd name="connsiteY455" fmla="*/ 1468438 h 5382558"/>
              <a:gd name="connsiteX456" fmla="*/ 2090723 w 4844222"/>
              <a:gd name="connsiteY456" fmla="*/ 1512238 h 5382558"/>
              <a:gd name="connsiteX457" fmla="*/ 2094235 w 4844222"/>
              <a:gd name="connsiteY457" fmla="*/ 1495372 h 5382558"/>
              <a:gd name="connsiteX458" fmla="*/ 2177742 w 4844222"/>
              <a:gd name="connsiteY458" fmla="*/ 1474636 h 5382558"/>
              <a:gd name="connsiteX459" fmla="*/ 2215334 w 4844222"/>
              <a:gd name="connsiteY459" fmla="*/ 1420875 h 5382558"/>
              <a:gd name="connsiteX460" fmla="*/ 2242268 w 4844222"/>
              <a:gd name="connsiteY460" fmla="*/ 1361961 h 5382558"/>
              <a:gd name="connsiteX461" fmla="*/ 2302702 w 4844222"/>
              <a:gd name="connsiteY461" fmla="*/ 1339352 h 5382558"/>
              <a:gd name="connsiteX462" fmla="*/ 2306331 w 4844222"/>
              <a:gd name="connsiteY462" fmla="*/ 1307847 h 5382558"/>
              <a:gd name="connsiteX463" fmla="*/ 2307618 w 4844222"/>
              <a:gd name="connsiteY463" fmla="*/ 1287584 h 5382558"/>
              <a:gd name="connsiteX464" fmla="*/ 2330337 w 4844222"/>
              <a:gd name="connsiteY464" fmla="*/ 1262987 h 5382558"/>
              <a:gd name="connsiteX465" fmla="*/ 2823390 w 4844222"/>
              <a:gd name="connsiteY465" fmla="*/ 1207298 h 5382558"/>
              <a:gd name="connsiteX466" fmla="*/ 2802315 w 4844222"/>
              <a:gd name="connsiteY466" fmla="*/ 1308492 h 5382558"/>
              <a:gd name="connsiteX467" fmla="*/ 2813559 w 4844222"/>
              <a:gd name="connsiteY467" fmla="*/ 1310834 h 5382558"/>
              <a:gd name="connsiteX468" fmla="*/ 2803021 w 4844222"/>
              <a:gd name="connsiteY468" fmla="*/ 1361431 h 5382558"/>
              <a:gd name="connsiteX469" fmla="*/ 2774912 w 4844222"/>
              <a:gd name="connsiteY469" fmla="*/ 1355577 h 5382558"/>
              <a:gd name="connsiteX470" fmla="*/ 2783340 w 4844222"/>
              <a:gd name="connsiteY470" fmla="*/ 1286943 h 5382558"/>
              <a:gd name="connsiteX471" fmla="*/ 2792939 w 4844222"/>
              <a:gd name="connsiteY471" fmla="*/ 1212687 h 5382558"/>
              <a:gd name="connsiteX472" fmla="*/ 2805354 w 4844222"/>
              <a:gd name="connsiteY472" fmla="*/ 1209407 h 5382558"/>
              <a:gd name="connsiteX473" fmla="*/ 2823390 w 4844222"/>
              <a:gd name="connsiteY473" fmla="*/ 1207298 h 5382558"/>
              <a:gd name="connsiteX474" fmla="*/ 1842548 w 4844222"/>
              <a:gd name="connsiteY474" fmla="*/ 0 h 5382558"/>
              <a:gd name="connsiteX475" fmla="*/ 1840206 w 4844222"/>
              <a:gd name="connsiteY475" fmla="*/ 11244 h 5382558"/>
              <a:gd name="connsiteX476" fmla="*/ 1870658 w 4844222"/>
              <a:gd name="connsiteY476" fmla="*/ 5854 h 5382558"/>
              <a:gd name="connsiteX477" fmla="*/ 1868316 w 4844222"/>
              <a:gd name="connsiteY477" fmla="*/ 17098 h 5382558"/>
              <a:gd name="connsiteX478" fmla="*/ 1890804 w 4844222"/>
              <a:gd name="connsiteY478" fmla="*/ 21781 h 5382558"/>
              <a:gd name="connsiteX479" fmla="*/ 1887291 w 4844222"/>
              <a:gd name="connsiteY479" fmla="*/ 38647 h 5382558"/>
              <a:gd name="connsiteX480" fmla="*/ 2044705 w 4844222"/>
              <a:gd name="connsiteY480" fmla="*/ 71431 h 5382558"/>
              <a:gd name="connsiteX481" fmla="*/ 2064033 w 4844222"/>
              <a:gd name="connsiteY481" fmla="*/ 119450 h 5382558"/>
              <a:gd name="connsiteX482" fmla="*/ 2087812 w 4844222"/>
              <a:gd name="connsiteY482" fmla="*/ 174261 h 5382558"/>
              <a:gd name="connsiteX483" fmla="*/ 2127166 w 4844222"/>
              <a:gd name="connsiteY483" fmla="*/ 182457 h 5382558"/>
              <a:gd name="connsiteX484" fmla="*/ 2164647 w 4844222"/>
              <a:gd name="connsiteY484" fmla="*/ 213726 h 5382558"/>
              <a:gd name="connsiteX485" fmla="*/ 2195335 w 4844222"/>
              <a:gd name="connsiteY485" fmla="*/ 249446 h 5382558"/>
              <a:gd name="connsiteX486" fmla="*/ 2189481 w 4844222"/>
              <a:gd name="connsiteY486" fmla="*/ 277556 h 5382558"/>
              <a:gd name="connsiteX487" fmla="*/ 2200725 w 4844222"/>
              <a:gd name="connsiteY487" fmla="*/ 279897 h 5382558"/>
              <a:gd name="connsiteX488" fmla="*/ 2196041 w 4844222"/>
              <a:gd name="connsiteY488" fmla="*/ 302385 h 5382558"/>
              <a:gd name="connsiteX489" fmla="*/ 2207285 w 4844222"/>
              <a:gd name="connsiteY489" fmla="*/ 304727 h 5382558"/>
              <a:gd name="connsiteX490" fmla="*/ 2199089 w 4844222"/>
              <a:gd name="connsiteY490" fmla="*/ 344080 h 5382558"/>
              <a:gd name="connsiteX491" fmla="*/ 2224857 w 4844222"/>
              <a:gd name="connsiteY491" fmla="*/ 361178 h 5382558"/>
              <a:gd name="connsiteX492" fmla="*/ 2219003 w 4844222"/>
              <a:gd name="connsiteY492" fmla="*/ 389288 h 5382558"/>
              <a:gd name="connsiteX493" fmla="*/ 2230246 w 4844222"/>
              <a:gd name="connsiteY493" fmla="*/ 391629 h 5382558"/>
              <a:gd name="connsiteX494" fmla="*/ 2206829 w 4844222"/>
              <a:gd name="connsiteY494" fmla="*/ 504068 h 5382558"/>
              <a:gd name="connsiteX495" fmla="*/ 2219481 w 4844222"/>
              <a:gd name="connsiteY495" fmla="*/ 541897 h 5382558"/>
              <a:gd name="connsiteX496" fmla="*/ 2222998 w 4844222"/>
              <a:gd name="connsiteY496" fmla="*/ 595422 h 5382558"/>
              <a:gd name="connsiteX497" fmla="*/ 2218433 w 4844222"/>
              <a:gd name="connsiteY497" fmla="*/ 603262 h 5382558"/>
              <a:gd name="connsiteX498" fmla="*/ 2212693 w 4844222"/>
              <a:gd name="connsiteY498" fmla="*/ 616738 h 5382558"/>
              <a:gd name="connsiteX499" fmla="*/ 2195827 w 4844222"/>
              <a:gd name="connsiteY499" fmla="*/ 613226 h 5382558"/>
              <a:gd name="connsiteX500" fmla="*/ 2191144 w 4844222"/>
              <a:gd name="connsiteY500" fmla="*/ 635714 h 5382558"/>
              <a:gd name="connsiteX501" fmla="*/ 2134228 w 4844222"/>
              <a:gd name="connsiteY501" fmla="*/ 711846 h 5382558"/>
              <a:gd name="connsiteX502" fmla="*/ 2096519 w 4844222"/>
              <a:gd name="connsiteY502" fmla="*/ 780248 h 5382558"/>
              <a:gd name="connsiteX503" fmla="*/ 2037842 w 4844222"/>
              <a:gd name="connsiteY503" fmla="*/ 794423 h 5382558"/>
              <a:gd name="connsiteX504" fmla="*/ 1993689 w 4844222"/>
              <a:gd name="connsiteY504" fmla="*/ 823355 h 5382558"/>
              <a:gd name="connsiteX505" fmla="*/ 1994744 w 4844222"/>
              <a:gd name="connsiteY505" fmla="*/ 832374 h 5382558"/>
              <a:gd name="connsiteX506" fmla="*/ 1995798 w 4844222"/>
              <a:gd name="connsiteY506" fmla="*/ 841392 h 5382558"/>
              <a:gd name="connsiteX507" fmla="*/ 1990060 w 4844222"/>
              <a:gd name="connsiteY507" fmla="*/ 854861 h 5382558"/>
              <a:gd name="connsiteX508" fmla="*/ 1985493 w 4844222"/>
              <a:gd name="connsiteY508" fmla="*/ 862709 h 5382558"/>
              <a:gd name="connsiteX509" fmla="*/ 1974249 w 4844222"/>
              <a:gd name="connsiteY509" fmla="*/ 860367 h 5382558"/>
              <a:gd name="connsiteX510" fmla="*/ 1881724 w 4844222"/>
              <a:gd name="connsiteY510" fmla="*/ 882158 h 5382558"/>
              <a:gd name="connsiteX511" fmla="*/ 1819883 w 4844222"/>
              <a:gd name="connsiteY511" fmla="*/ 869278 h 5382558"/>
              <a:gd name="connsiteX512" fmla="*/ 1796696 w 4844222"/>
              <a:gd name="connsiteY512" fmla="*/ 882039 h 5382558"/>
              <a:gd name="connsiteX513" fmla="*/ 1763432 w 4844222"/>
              <a:gd name="connsiteY513" fmla="*/ 886850 h 5382558"/>
              <a:gd name="connsiteX514" fmla="*/ 1761090 w 4844222"/>
              <a:gd name="connsiteY514" fmla="*/ 898094 h 5382558"/>
              <a:gd name="connsiteX515" fmla="*/ 1738603 w 4844222"/>
              <a:gd name="connsiteY515" fmla="*/ 893411 h 5382558"/>
              <a:gd name="connsiteX516" fmla="*/ 1736261 w 4844222"/>
              <a:gd name="connsiteY516" fmla="*/ 904655 h 5382558"/>
              <a:gd name="connsiteX517" fmla="*/ 1708151 w 4844222"/>
              <a:gd name="connsiteY517" fmla="*/ 898800 h 5382558"/>
              <a:gd name="connsiteX518" fmla="*/ 1704639 w 4844222"/>
              <a:gd name="connsiteY518" fmla="*/ 915666 h 5382558"/>
              <a:gd name="connsiteX519" fmla="*/ 1657554 w 4844222"/>
              <a:gd name="connsiteY519" fmla="*/ 888263 h 5382558"/>
              <a:gd name="connsiteX520" fmla="*/ 1609298 w 4844222"/>
              <a:gd name="connsiteY520" fmla="*/ 866481 h 5382558"/>
              <a:gd name="connsiteX521" fmla="*/ 1611640 w 4844222"/>
              <a:gd name="connsiteY521" fmla="*/ 855237 h 5382558"/>
              <a:gd name="connsiteX522" fmla="*/ 1561043 w 4844222"/>
              <a:gd name="connsiteY522" fmla="*/ 844700 h 5382558"/>
              <a:gd name="connsiteX523" fmla="*/ 1564555 w 4844222"/>
              <a:gd name="connsiteY523" fmla="*/ 827834 h 5382558"/>
              <a:gd name="connsiteX524" fmla="*/ 1547689 w 4844222"/>
              <a:gd name="connsiteY524" fmla="*/ 824322 h 5382558"/>
              <a:gd name="connsiteX525" fmla="*/ 1544177 w 4844222"/>
              <a:gd name="connsiteY525" fmla="*/ 841187 h 5382558"/>
              <a:gd name="connsiteX526" fmla="*/ 1536446 w 4844222"/>
              <a:gd name="connsiteY526" fmla="*/ 821980 h 5382558"/>
              <a:gd name="connsiteX527" fmla="*/ 1525202 w 4844222"/>
              <a:gd name="connsiteY527" fmla="*/ 819638 h 5382558"/>
              <a:gd name="connsiteX528" fmla="*/ 1521689 w 4844222"/>
              <a:gd name="connsiteY528" fmla="*/ 836504 h 5382558"/>
              <a:gd name="connsiteX529" fmla="*/ 1488190 w 4844222"/>
              <a:gd name="connsiteY529" fmla="*/ 800198 h 5382558"/>
              <a:gd name="connsiteX530" fmla="*/ 1430795 w 4844222"/>
              <a:gd name="connsiteY530" fmla="*/ 723722 h 5382558"/>
              <a:gd name="connsiteX531" fmla="*/ 1371761 w 4844222"/>
              <a:gd name="connsiteY531" fmla="*/ 641038 h 5382558"/>
              <a:gd name="connsiteX532" fmla="*/ 1328890 w 4844222"/>
              <a:gd name="connsiteY532" fmla="*/ 579317 h 5382558"/>
              <a:gd name="connsiteX533" fmla="*/ 1360503 w 4844222"/>
              <a:gd name="connsiteY533" fmla="*/ 427526 h 5382558"/>
              <a:gd name="connsiteX534" fmla="*/ 1349259 w 4844222"/>
              <a:gd name="connsiteY534" fmla="*/ 425184 h 5382558"/>
              <a:gd name="connsiteX535" fmla="*/ 1332157 w 4844222"/>
              <a:gd name="connsiteY535" fmla="*/ 380562 h 5382558"/>
              <a:gd name="connsiteX536" fmla="*/ 1329810 w 4844222"/>
              <a:gd name="connsiteY536" fmla="*/ 321415 h 5382558"/>
              <a:gd name="connsiteX537" fmla="*/ 1339999 w 4844222"/>
              <a:gd name="connsiteY537" fmla="*/ 314739 h 5382558"/>
              <a:gd name="connsiteX538" fmla="*/ 1351360 w 4844222"/>
              <a:gd name="connsiteY538" fmla="*/ 302440 h 5382558"/>
              <a:gd name="connsiteX539" fmla="*/ 1373847 w 4844222"/>
              <a:gd name="connsiteY539" fmla="*/ 307124 h 5382558"/>
              <a:gd name="connsiteX540" fmla="*/ 1391531 w 4844222"/>
              <a:gd name="connsiteY540" fmla="*/ 278545 h 5382558"/>
              <a:gd name="connsiteX541" fmla="*/ 1404763 w 4844222"/>
              <a:gd name="connsiteY541" fmla="*/ 243173 h 5382558"/>
              <a:gd name="connsiteX542" fmla="*/ 1400428 w 4844222"/>
              <a:gd name="connsiteY542" fmla="*/ 221740 h 5382558"/>
              <a:gd name="connsiteX543" fmla="*/ 1398435 w 4844222"/>
              <a:gd name="connsiteY543" fmla="*/ 189063 h 5382558"/>
              <a:gd name="connsiteX544" fmla="*/ 1400777 w 4844222"/>
              <a:gd name="connsiteY544" fmla="*/ 177820 h 5382558"/>
              <a:gd name="connsiteX545" fmla="*/ 1412021 w 4844222"/>
              <a:gd name="connsiteY545" fmla="*/ 180161 h 5382558"/>
              <a:gd name="connsiteX546" fmla="*/ 1417875 w 4844222"/>
              <a:gd name="connsiteY546" fmla="*/ 152052 h 5382558"/>
              <a:gd name="connsiteX547" fmla="*/ 1457228 w 4844222"/>
              <a:gd name="connsiteY547" fmla="*/ 160248 h 5382558"/>
              <a:gd name="connsiteX548" fmla="*/ 1474796 w 4844222"/>
              <a:gd name="connsiteY548" fmla="*/ 146309 h 5382558"/>
              <a:gd name="connsiteX549" fmla="*/ 1492363 w 4844222"/>
              <a:gd name="connsiteY549" fmla="*/ 132370 h 5382558"/>
              <a:gd name="connsiteX550" fmla="*/ 1503607 w 4844222"/>
              <a:gd name="connsiteY550" fmla="*/ 134712 h 5382558"/>
              <a:gd name="connsiteX551" fmla="*/ 1511803 w 4844222"/>
              <a:gd name="connsiteY551" fmla="*/ 95359 h 5382558"/>
              <a:gd name="connsiteX552" fmla="*/ 1528668 w 4844222"/>
              <a:gd name="connsiteY552" fmla="*/ 98871 h 5382558"/>
              <a:gd name="connsiteX553" fmla="*/ 1534523 w 4844222"/>
              <a:gd name="connsiteY553" fmla="*/ 70762 h 5382558"/>
              <a:gd name="connsiteX554" fmla="*/ 1545766 w 4844222"/>
              <a:gd name="connsiteY554" fmla="*/ 73103 h 5382558"/>
              <a:gd name="connsiteX555" fmla="*/ 1560054 w 4844222"/>
              <a:gd name="connsiteY555" fmla="*/ 46750 h 5382558"/>
              <a:gd name="connsiteX556" fmla="*/ 1593316 w 4844222"/>
              <a:gd name="connsiteY556" fmla="*/ 41946 h 5382558"/>
              <a:gd name="connsiteX557" fmla="*/ 1595657 w 4844222"/>
              <a:gd name="connsiteY557" fmla="*/ 30702 h 5382558"/>
              <a:gd name="connsiteX558" fmla="*/ 1671084 w 4844222"/>
              <a:gd name="connsiteY558" fmla="*/ 34679 h 5382558"/>
              <a:gd name="connsiteX559" fmla="*/ 1674597 w 4844222"/>
              <a:gd name="connsiteY559" fmla="*/ 17813 h 5382558"/>
              <a:gd name="connsiteX560" fmla="*/ 1761383 w 4844222"/>
              <a:gd name="connsiteY560" fmla="*/ 9492 h 5382558"/>
              <a:gd name="connsiteX561" fmla="*/ 1842548 w 4844222"/>
              <a:gd name="connsiteY561" fmla="*/ 0 h 538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</a:cxnLst>
            <a:rect l="l" t="t" r="r" b="b"/>
            <a:pathLst>
              <a:path w="4844222" h="5382558">
                <a:moveTo>
                  <a:pt x="371174" y="4703461"/>
                </a:moveTo>
                <a:cubicBezTo>
                  <a:pt x="396741" y="4704508"/>
                  <a:pt x="423111" y="4707862"/>
                  <a:pt x="450283" y="4713521"/>
                </a:cubicBezTo>
                <a:cubicBezTo>
                  <a:pt x="476519" y="4718985"/>
                  <a:pt x="503458" y="4730461"/>
                  <a:pt x="531100" y="4747949"/>
                </a:cubicBezTo>
                <a:lnTo>
                  <a:pt x="528758" y="4759193"/>
                </a:lnTo>
                <a:lnTo>
                  <a:pt x="579355" y="4769731"/>
                </a:lnTo>
                <a:lnTo>
                  <a:pt x="575843" y="4786597"/>
                </a:lnTo>
                <a:lnTo>
                  <a:pt x="592708" y="4790109"/>
                </a:lnTo>
                <a:lnTo>
                  <a:pt x="584512" y="4829462"/>
                </a:lnTo>
                <a:cubicBezTo>
                  <a:pt x="591228" y="4834772"/>
                  <a:pt x="598880" y="4840276"/>
                  <a:pt x="607469" y="4845975"/>
                </a:cubicBezTo>
                <a:cubicBezTo>
                  <a:pt x="616059" y="4851674"/>
                  <a:pt x="623711" y="4857179"/>
                  <a:pt x="630426" y="4862488"/>
                </a:cubicBezTo>
                <a:lnTo>
                  <a:pt x="624572" y="4890597"/>
                </a:lnTo>
                <a:lnTo>
                  <a:pt x="684778" y="4967659"/>
                </a:lnTo>
                <a:cubicBezTo>
                  <a:pt x="689151" y="4984212"/>
                  <a:pt x="691338" y="4992489"/>
                  <a:pt x="691338" y="4992489"/>
                </a:cubicBezTo>
                <a:cubicBezTo>
                  <a:pt x="689777" y="4999985"/>
                  <a:pt x="686537" y="5006153"/>
                  <a:pt x="681618" y="5010995"/>
                </a:cubicBezTo>
                <a:cubicBezTo>
                  <a:pt x="676699" y="5015836"/>
                  <a:pt x="673069" y="5023879"/>
                  <a:pt x="670727" y="5035122"/>
                </a:cubicBezTo>
                <a:lnTo>
                  <a:pt x="687593" y="5038635"/>
                </a:lnTo>
                <a:lnTo>
                  <a:pt x="660664" y="5167939"/>
                </a:lnTo>
                <a:lnTo>
                  <a:pt x="659493" y="5173561"/>
                </a:lnTo>
                <a:lnTo>
                  <a:pt x="665115" y="5174732"/>
                </a:lnTo>
                <a:cubicBezTo>
                  <a:pt x="668863" y="5175513"/>
                  <a:pt x="670346" y="5177777"/>
                  <a:pt x="669566" y="5181525"/>
                </a:cubicBezTo>
                <a:lnTo>
                  <a:pt x="667224" y="5192769"/>
                </a:lnTo>
                <a:lnTo>
                  <a:pt x="655980" y="5190427"/>
                </a:lnTo>
                <a:cubicBezTo>
                  <a:pt x="650671" y="5197142"/>
                  <a:pt x="646494" y="5203116"/>
                  <a:pt x="643449" y="5208348"/>
                </a:cubicBezTo>
                <a:cubicBezTo>
                  <a:pt x="640405" y="5213579"/>
                  <a:pt x="636228" y="5219552"/>
                  <a:pt x="630919" y="5226268"/>
                </a:cubicBezTo>
                <a:lnTo>
                  <a:pt x="619675" y="5223926"/>
                </a:lnTo>
                <a:lnTo>
                  <a:pt x="613821" y="5252036"/>
                </a:lnTo>
                <a:cubicBezTo>
                  <a:pt x="606325" y="5250475"/>
                  <a:pt x="598048" y="5252662"/>
                  <a:pt x="588991" y="5258596"/>
                </a:cubicBezTo>
                <a:lnTo>
                  <a:pt x="583137" y="5286706"/>
                </a:lnTo>
                <a:lnTo>
                  <a:pt x="566271" y="5283193"/>
                </a:lnTo>
                <a:lnTo>
                  <a:pt x="559246" y="5316925"/>
                </a:lnTo>
                <a:lnTo>
                  <a:pt x="548002" y="5314583"/>
                </a:lnTo>
                <a:cubicBezTo>
                  <a:pt x="528327" y="5333948"/>
                  <a:pt x="516225" y="5345115"/>
                  <a:pt x="511697" y="5348082"/>
                </a:cubicBezTo>
                <a:lnTo>
                  <a:pt x="489209" y="5343399"/>
                </a:lnTo>
                <a:cubicBezTo>
                  <a:pt x="478591" y="5356830"/>
                  <a:pt x="472892" y="5365418"/>
                  <a:pt x="472111" y="5369166"/>
                </a:cubicBezTo>
                <a:lnTo>
                  <a:pt x="432758" y="5360971"/>
                </a:lnTo>
                <a:lnTo>
                  <a:pt x="430416" y="5372214"/>
                </a:lnTo>
                <a:lnTo>
                  <a:pt x="413550" y="5368702"/>
                </a:lnTo>
                <a:cubicBezTo>
                  <a:pt x="409802" y="5367921"/>
                  <a:pt x="408514" y="5364720"/>
                  <a:pt x="409684" y="5359098"/>
                </a:cubicBezTo>
                <a:cubicBezTo>
                  <a:pt x="410855" y="5353476"/>
                  <a:pt x="409567" y="5350275"/>
                  <a:pt x="405819" y="5349494"/>
                </a:cubicBezTo>
                <a:cubicBezTo>
                  <a:pt x="379583" y="5344031"/>
                  <a:pt x="358892" y="5349498"/>
                  <a:pt x="343745" y="5365896"/>
                </a:cubicBezTo>
                <a:cubicBezTo>
                  <a:pt x="328600" y="5382286"/>
                  <a:pt x="302286" y="5386590"/>
                  <a:pt x="264806" y="5378784"/>
                </a:cubicBezTo>
                <a:cubicBezTo>
                  <a:pt x="251530" y="5348646"/>
                  <a:pt x="224279" y="5329283"/>
                  <a:pt x="183052" y="5320697"/>
                </a:cubicBezTo>
                <a:cubicBezTo>
                  <a:pt x="171808" y="5318355"/>
                  <a:pt x="166733" y="5319254"/>
                  <a:pt x="167826" y="5323392"/>
                </a:cubicBezTo>
                <a:cubicBezTo>
                  <a:pt x="168919" y="5327530"/>
                  <a:pt x="161970" y="5328038"/>
                  <a:pt x="146978" y="5324916"/>
                </a:cubicBezTo>
                <a:lnTo>
                  <a:pt x="141356" y="5323745"/>
                </a:lnTo>
                <a:lnTo>
                  <a:pt x="143698" y="5312501"/>
                </a:lnTo>
                <a:cubicBezTo>
                  <a:pt x="126519" y="5301103"/>
                  <a:pt x="115861" y="5295950"/>
                  <a:pt x="111723" y="5297043"/>
                </a:cubicBezTo>
                <a:cubicBezTo>
                  <a:pt x="107585" y="5298137"/>
                  <a:pt x="101142" y="5282130"/>
                  <a:pt x="92394" y="5249025"/>
                </a:cubicBezTo>
                <a:lnTo>
                  <a:pt x="81151" y="5246683"/>
                </a:lnTo>
                <a:cubicBezTo>
                  <a:pt x="72249" y="5233097"/>
                  <a:pt x="65572" y="5222908"/>
                  <a:pt x="61121" y="5216116"/>
                </a:cubicBezTo>
                <a:cubicBezTo>
                  <a:pt x="56670" y="5209323"/>
                  <a:pt x="54522" y="5196166"/>
                  <a:pt x="54677" y="5176646"/>
                </a:cubicBezTo>
                <a:lnTo>
                  <a:pt x="26567" y="5170792"/>
                </a:lnTo>
                <a:cubicBezTo>
                  <a:pt x="22974" y="5150491"/>
                  <a:pt x="19499" y="5139013"/>
                  <a:pt x="16141" y="5136359"/>
                </a:cubicBezTo>
                <a:cubicBezTo>
                  <a:pt x="12783" y="5133704"/>
                  <a:pt x="11495" y="5130503"/>
                  <a:pt x="12275" y="5126755"/>
                </a:cubicBezTo>
                <a:lnTo>
                  <a:pt x="23984" y="5070536"/>
                </a:lnTo>
                <a:lnTo>
                  <a:pt x="7118" y="5067023"/>
                </a:lnTo>
                <a:lnTo>
                  <a:pt x="11801" y="5044536"/>
                </a:lnTo>
                <a:lnTo>
                  <a:pt x="558" y="5042194"/>
                </a:lnTo>
                <a:cubicBezTo>
                  <a:pt x="-848" y="5030169"/>
                  <a:pt x="400" y="5014788"/>
                  <a:pt x="4303" y="4996048"/>
                </a:cubicBezTo>
                <a:cubicBezTo>
                  <a:pt x="26939" y="4887357"/>
                  <a:pt x="79755" y="4807438"/>
                  <a:pt x="162752" y="4756289"/>
                </a:cubicBezTo>
                <a:cubicBezTo>
                  <a:pt x="225000" y="4717927"/>
                  <a:pt x="294474" y="4700318"/>
                  <a:pt x="371174" y="4703461"/>
                </a:cubicBezTo>
                <a:close/>
                <a:moveTo>
                  <a:pt x="3961850" y="1843294"/>
                </a:moveTo>
                <a:cubicBezTo>
                  <a:pt x="4003078" y="1851880"/>
                  <a:pt x="4036185" y="1866596"/>
                  <a:pt x="4061172" y="1887442"/>
                </a:cubicBezTo>
                <a:cubicBezTo>
                  <a:pt x="4086160" y="1908288"/>
                  <a:pt x="4098108" y="1940105"/>
                  <a:pt x="4097018" y="1982894"/>
                </a:cubicBezTo>
                <a:cubicBezTo>
                  <a:pt x="4081246" y="1983519"/>
                  <a:pt x="4063599" y="1983755"/>
                  <a:pt x="4044079" y="1983600"/>
                </a:cubicBezTo>
                <a:lnTo>
                  <a:pt x="4046421" y="1972356"/>
                </a:lnTo>
                <a:lnTo>
                  <a:pt x="4007067" y="1964160"/>
                </a:lnTo>
                <a:cubicBezTo>
                  <a:pt x="4002694" y="1947607"/>
                  <a:pt x="4000897" y="1937457"/>
                  <a:pt x="4001678" y="1933709"/>
                </a:cubicBezTo>
                <a:cubicBezTo>
                  <a:pt x="3991995" y="1923871"/>
                  <a:pt x="3983054" y="1915166"/>
                  <a:pt x="3974855" y="1907592"/>
                </a:cubicBezTo>
                <a:cubicBezTo>
                  <a:pt x="3966656" y="1900019"/>
                  <a:pt x="3959589" y="1891704"/>
                  <a:pt x="3953654" y="1882647"/>
                </a:cubicBezTo>
                <a:close/>
                <a:moveTo>
                  <a:pt x="4798308" y="1460251"/>
                </a:moveTo>
                <a:cubicBezTo>
                  <a:pt x="4809552" y="1462593"/>
                  <a:pt x="4818337" y="1467355"/>
                  <a:pt x="4824662" y="1474538"/>
                </a:cubicBezTo>
                <a:cubicBezTo>
                  <a:pt x="4830987" y="1481721"/>
                  <a:pt x="4837507" y="1487967"/>
                  <a:pt x="4844222" y="1493276"/>
                </a:cubicBezTo>
                <a:cubicBezTo>
                  <a:pt x="4832823" y="1510455"/>
                  <a:pt x="4823728" y="1521270"/>
                  <a:pt x="4816935" y="1525721"/>
                </a:cubicBezTo>
                <a:cubicBezTo>
                  <a:pt x="4810142" y="1530172"/>
                  <a:pt x="4801046" y="1540987"/>
                  <a:pt x="4789648" y="1558165"/>
                </a:cubicBezTo>
                <a:lnTo>
                  <a:pt x="4778404" y="1555824"/>
                </a:lnTo>
                <a:lnTo>
                  <a:pt x="4780746" y="1544580"/>
                </a:lnTo>
                <a:lnTo>
                  <a:pt x="4763880" y="1541067"/>
                </a:lnTo>
                <a:cubicBezTo>
                  <a:pt x="4761693" y="1532791"/>
                  <a:pt x="4761966" y="1522094"/>
                  <a:pt x="4764698" y="1508976"/>
                </a:cubicBezTo>
                <a:cubicBezTo>
                  <a:pt x="4767430" y="1495858"/>
                  <a:pt x="4767702" y="1485161"/>
                  <a:pt x="4765515" y="1476884"/>
                </a:cubicBezTo>
                <a:lnTo>
                  <a:pt x="4772076" y="1501714"/>
                </a:lnTo>
                <a:lnTo>
                  <a:pt x="4780272" y="1462360"/>
                </a:lnTo>
                <a:cubicBezTo>
                  <a:pt x="4784800" y="1459393"/>
                  <a:pt x="4790812" y="1458690"/>
                  <a:pt x="4798308" y="1460251"/>
                </a:cubicBezTo>
                <a:close/>
                <a:moveTo>
                  <a:pt x="2330337" y="1262987"/>
                </a:moveTo>
                <a:lnTo>
                  <a:pt x="2311604" y="1352938"/>
                </a:lnTo>
                <a:lnTo>
                  <a:pt x="2328470" y="1356451"/>
                </a:lnTo>
                <a:lnTo>
                  <a:pt x="2322616" y="1384560"/>
                </a:lnTo>
                <a:lnTo>
                  <a:pt x="2333859" y="1386902"/>
                </a:lnTo>
                <a:cubicBezTo>
                  <a:pt x="2338859" y="1419227"/>
                  <a:pt x="2337728" y="1443432"/>
                  <a:pt x="2330468" y="1459518"/>
                </a:cubicBezTo>
                <a:cubicBezTo>
                  <a:pt x="2323207" y="1475603"/>
                  <a:pt x="2331446" y="1501759"/>
                  <a:pt x="2355185" y="1537987"/>
                </a:cubicBezTo>
                <a:cubicBezTo>
                  <a:pt x="2370958" y="1537362"/>
                  <a:pt x="2377712" y="1537791"/>
                  <a:pt x="2375448" y="1539274"/>
                </a:cubicBezTo>
                <a:cubicBezTo>
                  <a:pt x="2373183" y="1540758"/>
                  <a:pt x="2376580" y="1538533"/>
                  <a:pt x="2385637" y="1532598"/>
                </a:cubicBezTo>
                <a:lnTo>
                  <a:pt x="2408124" y="1537281"/>
                </a:lnTo>
                <a:cubicBezTo>
                  <a:pt x="2417181" y="1531346"/>
                  <a:pt x="2428346" y="1519985"/>
                  <a:pt x="2441619" y="1503197"/>
                </a:cubicBezTo>
                <a:cubicBezTo>
                  <a:pt x="2454892" y="1486408"/>
                  <a:pt x="2466056" y="1475047"/>
                  <a:pt x="2475113" y="1469112"/>
                </a:cubicBezTo>
                <a:lnTo>
                  <a:pt x="2477455" y="1457868"/>
                </a:lnTo>
                <a:lnTo>
                  <a:pt x="2516809" y="1466064"/>
                </a:lnTo>
                <a:lnTo>
                  <a:pt x="2520321" y="1449199"/>
                </a:lnTo>
                <a:cubicBezTo>
                  <a:pt x="2551711" y="1467467"/>
                  <a:pt x="2568460" y="1485620"/>
                  <a:pt x="2570570" y="1503657"/>
                </a:cubicBezTo>
                <a:cubicBezTo>
                  <a:pt x="2572679" y="1521693"/>
                  <a:pt x="2573110" y="1538403"/>
                  <a:pt x="2571862" y="1553785"/>
                </a:cubicBezTo>
                <a:cubicBezTo>
                  <a:pt x="2570613" y="1569167"/>
                  <a:pt x="2574440" y="1583651"/>
                  <a:pt x="2583342" y="1597236"/>
                </a:cubicBezTo>
                <a:cubicBezTo>
                  <a:pt x="2592244" y="1610822"/>
                  <a:pt x="2617309" y="1621907"/>
                  <a:pt x="2658537" y="1630494"/>
                </a:cubicBezTo>
                <a:cubicBezTo>
                  <a:pt x="2673528" y="1633616"/>
                  <a:pt x="2693868" y="1625143"/>
                  <a:pt x="2719555" y="1605074"/>
                </a:cubicBezTo>
                <a:cubicBezTo>
                  <a:pt x="2745243" y="1585006"/>
                  <a:pt x="2764879" y="1570520"/>
                  <a:pt x="2778465" y="1561618"/>
                </a:cubicBezTo>
                <a:cubicBezTo>
                  <a:pt x="2793456" y="1564741"/>
                  <a:pt x="2804271" y="1573836"/>
                  <a:pt x="2810909" y="1588906"/>
                </a:cubicBezTo>
                <a:cubicBezTo>
                  <a:pt x="2817547" y="1603975"/>
                  <a:pt x="2823053" y="1619786"/>
                  <a:pt x="2827426" y="1636339"/>
                </a:cubicBezTo>
                <a:cubicBezTo>
                  <a:pt x="2831800" y="1652892"/>
                  <a:pt x="2837111" y="1669640"/>
                  <a:pt x="2843358" y="1686583"/>
                </a:cubicBezTo>
                <a:cubicBezTo>
                  <a:pt x="2849606" y="1703526"/>
                  <a:pt x="2861319" y="1717697"/>
                  <a:pt x="2878498" y="1729096"/>
                </a:cubicBezTo>
                <a:cubicBezTo>
                  <a:pt x="2898173" y="1709730"/>
                  <a:pt x="2916677" y="1695987"/>
                  <a:pt x="2934011" y="1687865"/>
                </a:cubicBezTo>
                <a:cubicBezTo>
                  <a:pt x="2951344" y="1679744"/>
                  <a:pt x="2976876" y="1679195"/>
                  <a:pt x="3010608" y="1686220"/>
                </a:cubicBezTo>
                <a:cubicBezTo>
                  <a:pt x="3008892" y="1713237"/>
                  <a:pt x="3009440" y="1738769"/>
                  <a:pt x="3012253" y="1762818"/>
                </a:cubicBezTo>
                <a:cubicBezTo>
                  <a:pt x="3015846" y="1783119"/>
                  <a:pt x="3019439" y="1803420"/>
                  <a:pt x="3023032" y="1823720"/>
                </a:cubicBezTo>
                <a:cubicBezTo>
                  <a:pt x="3026625" y="1844021"/>
                  <a:pt x="3037011" y="1859871"/>
                  <a:pt x="3054189" y="1871270"/>
                </a:cubicBezTo>
                <a:lnTo>
                  <a:pt x="3051848" y="1882514"/>
                </a:lnTo>
                <a:cubicBezTo>
                  <a:pt x="3089327" y="1890319"/>
                  <a:pt x="3116577" y="1886218"/>
                  <a:pt x="3133598" y="1870210"/>
                </a:cubicBezTo>
                <a:cubicBezTo>
                  <a:pt x="3150618" y="1854203"/>
                  <a:pt x="3161393" y="1844715"/>
                  <a:pt x="3165922" y="1841748"/>
                </a:cubicBezTo>
                <a:lnTo>
                  <a:pt x="3233385" y="1855798"/>
                </a:lnTo>
                <a:cubicBezTo>
                  <a:pt x="3232449" y="1879066"/>
                  <a:pt x="3230382" y="1903076"/>
                  <a:pt x="3227182" y="1927828"/>
                </a:cubicBezTo>
                <a:cubicBezTo>
                  <a:pt x="3223982" y="1952580"/>
                  <a:pt x="3219260" y="1979948"/>
                  <a:pt x="3213016" y="2009931"/>
                </a:cubicBezTo>
                <a:cubicBezTo>
                  <a:pt x="3218950" y="2018988"/>
                  <a:pt x="3227306" y="2030505"/>
                  <a:pt x="3238082" y="2044481"/>
                </a:cubicBezTo>
                <a:cubicBezTo>
                  <a:pt x="3248858" y="2058456"/>
                  <a:pt x="3257213" y="2069973"/>
                  <a:pt x="3263148" y="2079030"/>
                </a:cubicBezTo>
                <a:cubicBezTo>
                  <a:pt x="3302969" y="2075592"/>
                  <a:pt x="3331390" y="2065869"/>
                  <a:pt x="3348411" y="2049861"/>
                </a:cubicBezTo>
                <a:cubicBezTo>
                  <a:pt x="3365431" y="2033853"/>
                  <a:pt x="3398694" y="2029049"/>
                  <a:pt x="3448198" y="2035448"/>
                </a:cubicBezTo>
                <a:cubicBezTo>
                  <a:pt x="3451791" y="2055749"/>
                  <a:pt x="3458428" y="2070819"/>
                  <a:pt x="3468111" y="2080656"/>
                </a:cubicBezTo>
                <a:cubicBezTo>
                  <a:pt x="3456712" y="2097835"/>
                  <a:pt x="3443440" y="2114623"/>
                  <a:pt x="3428293" y="2131021"/>
                </a:cubicBezTo>
                <a:cubicBezTo>
                  <a:pt x="3413147" y="2147419"/>
                  <a:pt x="3404012" y="2163114"/>
                  <a:pt x="3400890" y="2178106"/>
                </a:cubicBezTo>
                <a:cubicBezTo>
                  <a:pt x="3395426" y="2204341"/>
                  <a:pt x="3396598" y="2222183"/>
                  <a:pt x="3404407" y="2231630"/>
                </a:cubicBezTo>
                <a:cubicBezTo>
                  <a:pt x="3412216" y="2241077"/>
                  <a:pt x="3424709" y="2251501"/>
                  <a:pt x="3441888" y="2262899"/>
                </a:cubicBezTo>
                <a:lnTo>
                  <a:pt x="3439546" y="2274143"/>
                </a:lnTo>
                <a:lnTo>
                  <a:pt x="3450790" y="2276485"/>
                </a:lnTo>
                <a:lnTo>
                  <a:pt x="3453132" y="2265241"/>
                </a:lnTo>
                <a:lnTo>
                  <a:pt x="3503729" y="2275779"/>
                </a:lnTo>
                <a:cubicBezTo>
                  <a:pt x="3512786" y="2269844"/>
                  <a:pt x="3518837" y="2264261"/>
                  <a:pt x="3521882" y="2259029"/>
                </a:cubicBezTo>
                <a:cubicBezTo>
                  <a:pt x="3524927" y="2253797"/>
                  <a:pt x="3530977" y="2248214"/>
                  <a:pt x="3540035" y="2242279"/>
                </a:cubicBezTo>
                <a:lnTo>
                  <a:pt x="3618741" y="2258671"/>
                </a:lnTo>
                <a:cubicBezTo>
                  <a:pt x="3616400" y="2269915"/>
                  <a:pt x="3616635" y="2287561"/>
                  <a:pt x="3619448" y="2311610"/>
                </a:cubicBezTo>
                <a:lnTo>
                  <a:pt x="3608204" y="2309268"/>
                </a:lnTo>
                <a:cubicBezTo>
                  <a:pt x="3594463" y="2337691"/>
                  <a:pt x="3576857" y="2356510"/>
                  <a:pt x="3555385" y="2365725"/>
                </a:cubicBezTo>
                <a:cubicBezTo>
                  <a:pt x="3533914" y="2374940"/>
                  <a:pt x="3516308" y="2393758"/>
                  <a:pt x="3502567" y="2422181"/>
                </a:cubicBezTo>
                <a:cubicBezTo>
                  <a:pt x="3509283" y="2427490"/>
                  <a:pt x="3513734" y="2434283"/>
                  <a:pt x="3515921" y="2442559"/>
                </a:cubicBezTo>
                <a:cubicBezTo>
                  <a:pt x="3518107" y="2450836"/>
                  <a:pt x="3521075" y="2455364"/>
                  <a:pt x="3524823" y="2456145"/>
                </a:cubicBezTo>
                <a:lnTo>
                  <a:pt x="3575420" y="2466682"/>
                </a:lnTo>
                <a:cubicBezTo>
                  <a:pt x="3577607" y="2474959"/>
                  <a:pt x="3580184" y="2481361"/>
                  <a:pt x="3583151" y="2485890"/>
                </a:cubicBezTo>
                <a:cubicBezTo>
                  <a:pt x="3586119" y="2490418"/>
                  <a:pt x="3588696" y="2496821"/>
                  <a:pt x="3590883" y="2505097"/>
                </a:cubicBezTo>
                <a:lnTo>
                  <a:pt x="3720187" y="2532027"/>
                </a:lnTo>
                <a:cubicBezTo>
                  <a:pt x="3731431" y="2534369"/>
                  <a:pt x="3737170" y="2544363"/>
                  <a:pt x="3737406" y="2562009"/>
                </a:cubicBezTo>
                <a:cubicBezTo>
                  <a:pt x="3737641" y="2579655"/>
                  <a:pt x="3739555" y="2598629"/>
                  <a:pt x="3743148" y="2618930"/>
                </a:cubicBezTo>
                <a:cubicBezTo>
                  <a:pt x="3738620" y="2621897"/>
                  <a:pt x="3723550" y="2628535"/>
                  <a:pt x="3697941" y="2638843"/>
                </a:cubicBezTo>
                <a:lnTo>
                  <a:pt x="3693257" y="2661331"/>
                </a:lnTo>
                <a:lnTo>
                  <a:pt x="3667257" y="2673513"/>
                </a:lnTo>
                <a:lnTo>
                  <a:pt x="3662574" y="2696001"/>
                </a:lnTo>
                <a:lnTo>
                  <a:pt x="3645708" y="2692488"/>
                </a:lnTo>
                <a:cubicBezTo>
                  <a:pt x="3636651" y="2698423"/>
                  <a:pt x="3632474" y="2704397"/>
                  <a:pt x="3633177" y="2710409"/>
                </a:cubicBezTo>
                <a:cubicBezTo>
                  <a:pt x="3633880" y="2716421"/>
                  <a:pt x="3630797" y="2726533"/>
                  <a:pt x="3623926" y="2740744"/>
                </a:cubicBezTo>
                <a:cubicBezTo>
                  <a:pt x="3629706" y="2769321"/>
                  <a:pt x="3635876" y="2796025"/>
                  <a:pt x="3642437" y="2820854"/>
                </a:cubicBezTo>
                <a:cubicBezTo>
                  <a:pt x="3648997" y="2845683"/>
                  <a:pt x="3655167" y="2872387"/>
                  <a:pt x="3660947" y="2900964"/>
                </a:cubicBezTo>
                <a:cubicBezTo>
                  <a:pt x="3657199" y="2900183"/>
                  <a:pt x="3662821" y="2901354"/>
                  <a:pt x="3677813" y="2904476"/>
                </a:cubicBezTo>
                <a:cubicBezTo>
                  <a:pt x="3692805" y="2907599"/>
                  <a:pt x="3709280" y="2912985"/>
                  <a:pt x="3727239" y="2920636"/>
                </a:cubicBezTo>
                <a:cubicBezTo>
                  <a:pt x="3745199" y="2928287"/>
                  <a:pt x="3760698" y="2938358"/>
                  <a:pt x="3773739" y="2950850"/>
                </a:cubicBezTo>
                <a:cubicBezTo>
                  <a:pt x="3786779" y="2963343"/>
                  <a:pt x="3791348" y="2978958"/>
                  <a:pt x="3787445" y="2997698"/>
                </a:cubicBezTo>
                <a:lnTo>
                  <a:pt x="3779249" y="3037052"/>
                </a:lnTo>
                <a:cubicBezTo>
                  <a:pt x="3776907" y="3048295"/>
                  <a:pt x="3779094" y="3056572"/>
                  <a:pt x="3785810" y="3061881"/>
                </a:cubicBezTo>
                <a:lnTo>
                  <a:pt x="3825163" y="3070077"/>
                </a:lnTo>
                <a:cubicBezTo>
                  <a:pt x="3846090" y="3082256"/>
                  <a:pt x="3868695" y="3095763"/>
                  <a:pt x="3892979" y="3110596"/>
                </a:cubicBezTo>
                <a:cubicBezTo>
                  <a:pt x="3917263" y="3125430"/>
                  <a:pt x="3927454" y="3142217"/>
                  <a:pt x="3923551" y="3160957"/>
                </a:cubicBezTo>
                <a:cubicBezTo>
                  <a:pt x="3922771" y="3164705"/>
                  <a:pt x="3913714" y="3170640"/>
                  <a:pt x="3896380" y="3178761"/>
                </a:cubicBezTo>
                <a:lnTo>
                  <a:pt x="3894039" y="3190005"/>
                </a:lnTo>
                <a:lnTo>
                  <a:pt x="3826575" y="3175955"/>
                </a:lnTo>
                <a:lnTo>
                  <a:pt x="3824234" y="3187199"/>
                </a:lnTo>
                <a:lnTo>
                  <a:pt x="3801746" y="3182515"/>
                </a:lnTo>
                <a:lnTo>
                  <a:pt x="3799404" y="3193759"/>
                </a:lnTo>
                <a:lnTo>
                  <a:pt x="3731941" y="3179709"/>
                </a:lnTo>
                <a:lnTo>
                  <a:pt x="3728429" y="3196575"/>
                </a:lnTo>
                <a:cubicBezTo>
                  <a:pt x="3720152" y="3198762"/>
                  <a:pt x="3714140" y="3199464"/>
                  <a:pt x="3710392" y="3198684"/>
                </a:cubicBezTo>
                <a:cubicBezTo>
                  <a:pt x="3706644" y="3197903"/>
                  <a:pt x="3700632" y="3198607"/>
                  <a:pt x="3692356" y="3200793"/>
                </a:cubicBezTo>
                <a:cubicBezTo>
                  <a:pt x="3690014" y="3212037"/>
                  <a:pt x="3690327" y="3219923"/>
                  <a:pt x="3693294" y="3224452"/>
                </a:cubicBezTo>
                <a:cubicBezTo>
                  <a:pt x="3692513" y="3228200"/>
                  <a:pt x="3693997" y="3230464"/>
                  <a:pt x="3697745" y="3231245"/>
                </a:cubicBezTo>
                <a:lnTo>
                  <a:pt x="3684866" y="3293086"/>
                </a:lnTo>
                <a:lnTo>
                  <a:pt x="3696110" y="3295427"/>
                </a:lnTo>
                <a:lnTo>
                  <a:pt x="3690255" y="3323537"/>
                </a:lnTo>
                <a:lnTo>
                  <a:pt x="3701499" y="3325879"/>
                </a:lnTo>
                <a:cubicBezTo>
                  <a:pt x="3700719" y="3329627"/>
                  <a:pt x="3701070" y="3332633"/>
                  <a:pt x="3702554" y="3334897"/>
                </a:cubicBezTo>
                <a:cubicBezTo>
                  <a:pt x="3704038" y="3337161"/>
                  <a:pt x="3704389" y="3340167"/>
                  <a:pt x="3703609" y="3343915"/>
                </a:cubicBezTo>
                <a:cubicBezTo>
                  <a:pt x="3702048" y="3351411"/>
                  <a:pt x="3699393" y="3354769"/>
                  <a:pt x="3695645" y="3353988"/>
                </a:cubicBezTo>
                <a:cubicBezTo>
                  <a:pt x="3691897" y="3353208"/>
                  <a:pt x="3687369" y="3356175"/>
                  <a:pt x="3682059" y="3362891"/>
                </a:cubicBezTo>
                <a:cubicBezTo>
                  <a:pt x="3687214" y="3375695"/>
                  <a:pt x="3693461" y="3392639"/>
                  <a:pt x="3700802" y="3413720"/>
                </a:cubicBezTo>
                <a:cubicBezTo>
                  <a:pt x="3708143" y="3434801"/>
                  <a:pt x="3719310" y="3446903"/>
                  <a:pt x="3734302" y="3450026"/>
                </a:cubicBezTo>
                <a:cubicBezTo>
                  <a:pt x="3741797" y="3451587"/>
                  <a:pt x="3749684" y="3451274"/>
                  <a:pt x="3757960" y="3449087"/>
                </a:cubicBezTo>
                <a:cubicBezTo>
                  <a:pt x="3766236" y="3446900"/>
                  <a:pt x="3777871" y="3447368"/>
                  <a:pt x="3792862" y="3450490"/>
                </a:cubicBezTo>
                <a:cubicBezTo>
                  <a:pt x="3822846" y="3456735"/>
                  <a:pt x="3851854" y="3467664"/>
                  <a:pt x="3879886" y="3483279"/>
                </a:cubicBezTo>
                <a:cubicBezTo>
                  <a:pt x="3907918" y="3498893"/>
                  <a:pt x="3916861" y="3531062"/>
                  <a:pt x="3906713" y="3579785"/>
                </a:cubicBezTo>
                <a:lnTo>
                  <a:pt x="3895469" y="3577443"/>
                </a:lnTo>
                <a:lnTo>
                  <a:pt x="3891957" y="3594309"/>
                </a:lnTo>
                <a:cubicBezTo>
                  <a:pt x="3876965" y="3591187"/>
                  <a:pt x="3853697" y="3590251"/>
                  <a:pt x="3822152" y="3591503"/>
                </a:cubicBezTo>
                <a:cubicBezTo>
                  <a:pt x="3819965" y="3583226"/>
                  <a:pt x="3819067" y="3578151"/>
                  <a:pt x="3819457" y="3576277"/>
                </a:cubicBezTo>
                <a:cubicBezTo>
                  <a:pt x="3819847" y="3574403"/>
                  <a:pt x="3818949" y="3569328"/>
                  <a:pt x="3816762" y="3561051"/>
                </a:cubicBezTo>
                <a:cubicBezTo>
                  <a:pt x="3762730" y="3557619"/>
                  <a:pt x="3721464" y="3553913"/>
                  <a:pt x="3692964" y="3549933"/>
                </a:cubicBezTo>
                <a:cubicBezTo>
                  <a:pt x="3664464" y="3545953"/>
                  <a:pt x="3636787" y="3580271"/>
                  <a:pt x="3609932" y="3652888"/>
                </a:cubicBezTo>
                <a:lnTo>
                  <a:pt x="3621175" y="3655230"/>
                </a:lnTo>
                <a:lnTo>
                  <a:pt x="3604784" y="3733937"/>
                </a:lnTo>
                <a:lnTo>
                  <a:pt x="3593540" y="3731595"/>
                </a:lnTo>
                <a:lnTo>
                  <a:pt x="3583002" y="3782192"/>
                </a:lnTo>
                <a:lnTo>
                  <a:pt x="3571758" y="3779851"/>
                </a:lnTo>
                <a:lnTo>
                  <a:pt x="3569417" y="3791095"/>
                </a:lnTo>
                <a:lnTo>
                  <a:pt x="3580660" y="3793437"/>
                </a:lnTo>
                <a:cubicBezTo>
                  <a:pt x="3588001" y="3814518"/>
                  <a:pt x="3591125" y="3822989"/>
                  <a:pt x="3590032" y="3818851"/>
                </a:cubicBezTo>
                <a:cubicBezTo>
                  <a:pt x="3588938" y="3814713"/>
                  <a:pt x="3596981" y="3818343"/>
                  <a:pt x="3614159" y="3829742"/>
                </a:cubicBezTo>
                <a:lnTo>
                  <a:pt x="3611818" y="3840986"/>
                </a:lnTo>
                <a:lnTo>
                  <a:pt x="3651171" y="3849182"/>
                </a:lnTo>
                <a:cubicBezTo>
                  <a:pt x="3655390" y="3885255"/>
                  <a:pt x="3672491" y="3906414"/>
                  <a:pt x="3702475" y="3912658"/>
                </a:cubicBezTo>
                <a:lnTo>
                  <a:pt x="3696620" y="3940768"/>
                </a:lnTo>
                <a:lnTo>
                  <a:pt x="3707864" y="3943110"/>
                </a:lnTo>
                <a:lnTo>
                  <a:pt x="3691472" y="4021816"/>
                </a:lnTo>
                <a:cubicBezTo>
                  <a:pt x="3687724" y="4021036"/>
                  <a:pt x="3681322" y="4023613"/>
                  <a:pt x="3672265" y="4029548"/>
                </a:cubicBezTo>
                <a:cubicBezTo>
                  <a:pt x="3667736" y="4032515"/>
                  <a:pt x="3665082" y="4035873"/>
                  <a:pt x="3664301" y="4039621"/>
                </a:cubicBezTo>
                <a:lnTo>
                  <a:pt x="3624948" y="4031425"/>
                </a:lnTo>
                <a:lnTo>
                  <a:pt x="3621435" y="4048290"/>
                </a:lnTo>
                <a:lnTo>
                  <a:pt x="3531485" y="4029557"/>
                </a:lnTo>
                <a:cubicBezTo>
                  <a:pt x="3521647" y="4039240"/>
                  <a:pt x="3512942" y="4048181"/>
                  <a:pt x="3505368" y="4056379"/>
                </a:cubicBezTo>
                <a:cubicBezTo>
                  <a:pt x="3497795" y="4064579"/>
                  <a:pt x="3489090" y="4073519"/>
                  <a:pt x="3479252" y="4083202"/>
                </a:cubicBezTo>
                <a:lnTo>
                  <a:pt x="3451142" y="4077348"/>
                </a:lnTo>
                <a:cubicBezTo>
                  <a:pt x="3445833" y="4084063"/>
                  <a:pt x="3440719" y="4089842"/>
                  <a:pt x="3435801" y="4094683"/>
                </a:cubicBezTo>
                <a:cubicBezTo>
                  <a:pt x="3430882" y="4099524"/>
                  <a:pt x="3425768" y="4105303"/>
                  <a:pt x="3420459" y="4112018"/>
                </a:cubicBezTo>
                <a:lnTo>
                  <a:pt x="3392349" y="4106164"/>
                </a:lnTo>
                <a:cubicBezTo>
                  <a:pt x="3379544" y="4111318"/>
                  <a:pt x="3365335" y="4127911"/>
                  <a:pt x="3349720" y="4155943"/>
                </a:cubicBezTo>
                <a:cubicBezTo>
                  <a:pt x="3334106" y="4183975"/>
                  <a:pt x="3322473" y="4206971"/>
                  <a:pt x="3314822" y="4224930"/>
                </a:cubicBezTo>
                <a:cubicBezTo>
                  <a:pt x="3331220" y="4240077"/>
                  <a:pt x="3348555" y="4255419"/>
                  <a:pt x="3366827" y="4270955"/>
                </a:cubicBezTo>
                <a:cubicBezTo>
                  <a:pt x="3385100" y="4286492"/>
                  <a:pt x="3402825" y="4299960"/>
                  <a:pt x="3420003" y="4311359"/>
                </a:cubicBezTo>
                <a:lnTo>
                  <a:pt x="3414149" y="4339469"/>
                </a:lnTo>
                <a:lnTo>
                  <a:pt x="3425393" y="4341810"/>
                </a:lnTo>
                <a:lnTo>
                  <a:pt x="3414855" y="4392408"/>
                </a:lnTo>
                <a:cubicBezTo>
                  <a:pt x="3402050" y="4397562"/>
                  <a:pt x="3390729" y="4404980"/>
                  <a:pt x="3380892" y="4414663"/>
                </a:cubicBezTo>
                <a:lnTo>
                  <a:pt x="3373160" y="4395455"/>
                </a:lnTo>
                <a:cubicBezTo>
                  <a:pt x="3356607" y="4399829"/>
                  <a:pt x="3342319" y="4402719"/>
                  <a:pt x="3330294" y="4404125"/>
                </a:cubicBezTo>
                <a:lnTo>
                  <a:pt x="3333807" y="4387259"/>
                </a:lnTo>
                <a:cubicBezTo>
                  <a:pt x="3322563" y="4384918"/>
                  <a:pt x="3306478" y="4377657"/>
                  <a:pt x="3285551" y="4365478"/>
                </a:cubicBezTo>
                <a:lnTo>
                  <a:pt x="3290235" y="4342990"/>
                </a:lnTo>
                <a:cubicBezTo>
                  <a:pt x="3280552" y="4333153"/>
                  <a:pt x="3270674" y="4324252"/>
                  <a:pt x="3260601" y="4316288"/>
                </a:cubicBezTo>
                <a:cubicBezTo>
                  <a:pt x="3250528" y="4308325"/>
                  <a:pt x="3242524" y="4299814"/>
                  <a:pt x="3236589" y="4290758"/>
                </a:cubicBezTo>
                <a:lnTo>
                  <a:pt x="3234248" y="4302001"/>
                </a:lnTo>
                <a:cubicBezTo>
                  <a:pt x="3214727" y="4301846"/>
                  <a:pt x="3204772" y="4302706"/>
                  <a:pt x="3204382" y="4304580"/>
                </a:cubicBezTo>
                <a:cubicBezTo>
                  <a:pt x="3203992" y="4306454"/>
                  <a:pt x="3198878" y="4312232"/>
                  <a:pt x="3189040" y="4321915"/>
                </a:cubicBezTo>
                <a:lnTo>
                  <a:pt x="3172174" y="4318403"/>
                </a:lnTo>
                <a:lnTo>
                  <a:pt x="3167491" y="4340890"/>
                </a:lnTo>
                <a:cubicBezTo>
                  <a:pt x="3145629" y="4351979"/>
                  <a:pt x="3132434" y="4359007"/>
                  <a:pt x="3127905" y="4361975"/>
                </a:cubicBezTo>
                <a:cubicBezTo>
                  <a:pt x="3123377" y="4364942"/>
                  <a:pt x="3119161" y="4375796"/>
                  <a:pt x="3115258" y="4394535"/>
                </a:cubicBezTo>
                <a:cubicBezTo>
                  <a:pt x="3113697" y="4402031"/>
                  <a:pt x="3113268" y="4408785"/>
                  <a:pt x="3113971" y="4414797"/>
                </a:cubicBezTo>
                <a:cubicBezTo>
                  <a:pt x="3114674" y="4420810"/>
                  <a:pt x="3114245" y="4427564"/>
                  <a:pt x="3112684" y="4435060"/>
                </a:cubicBezTo>
                <a:lnTo>
                  <a:pt x="3123928" y="4437401"/>
                </a:lnTo>
                <a:lnTo>
                  <a:pt x="3115732" y="4476755"/>
                </a:lnTo>
                <a:cubicBezTo>
                  <a:pt x="3078098" y="4488469"/>
                  <a:pt x="3052254" y="4504595"/>
                  <a:pt x="3038201" y="4525131"/>
                </a:cubicBezTo>
                <a:cubicBezTo>
                  <a:pt x="3024147" y="4545667"/>
                  <a:pt x="3013295" y="4564915"/>
                  <a:pt x="3005645" y="4582874"/>
                </a:cubicBezTo>
                <a:cubicBezTo>
                  <a:pt x="2997994" y="4600833"/>
                  <a:pt x="2988118" y="4615396"/>
                  <a:pt x="2976016" y="4626563"/>
                </a:cubicBezTo>
                <a:cubicBezTo>
                  <a:pt x="2963914" y="4637729"/>
                  <a:pt x="2940607" y="4641673"/>
                  <a:pt x="2906095" y="4638396"/>
                </a:cubicBezTo>
                <a:lnTo>
                  <a:pt x="2903753" y="4649640"/>
                </a:lnTo>
                <a:lnTo>
                  <a:pt x="2864400" y="4641444"/>
                </a:lnTo>
                <a:cubicBezTo>
                  <a:pt x="2857059" y="4620363"/>
                  <a:pt x="2847220" y="4606582"/>
                  <a:pt x="2834882" y="4600102"/>
                </a:cubicBezTo>
                <a:cubicBezTo>
                  <a:pt x="2822545" y="4593622"/>
                  <a:pt x="2801385" y="4587260"/>
                  <a:pt x="2771401" y="4581015"/>
                </a:cubicBezTo>
                <a:cubicBezTo>
                  <a:pt x="2749539" y="4592104"/>
                  <a:pt x="2727677" y="4603193"/>
                  <a:pt x="2705815" y="4614282"/>
                </a:cubicBezTo>
                <a:cubicBezTo>
                  <a:pt x="2683953" y="4625371"/>
                  <a:pt x="2671071" y="4640286"/>
                  <a:pt x="2667168" y="4659025"/>
                </a:cubicBezTo>
                <a:cubicBezTo>
                  <a:pt x="2664826" y="4670269"/>
                  <a:pt x="2663422" y="4681708"/>
                  <a:pt x="2662954" y="4693342"/>
                </a:cubicBezTo>
                <a:cubicBezTo>
                  <a:pt x="2662486" y="4704977"/>
                  <a:pt x="2661472" y="4714541"/>
                  <a:pt x="2659911" y="4722037"/>
                </a:cubicBezTo>
                <a:cubicBezTo>
                  <a:pt x="2658350" y="4729533"/>
                  <a:pt x="2647770" y="4738084"/>
                  <a:pt x="2628172" y="4747689"/>
                </a:cubicBezTo>
                <a:cubicBezTo>
                  <a:pt x="2608575" y="4757294"/>
                  <a:pt x="2591280" y="4760536"/>
                  <a:pt x="2576288" y="4757414"/>
                </a:cubicBezTo>
                <a:cubicBezTo>
                  <a:pt x="2561296" y="4754291"/>
                  <a:pt x="2549349" y="4745938"/>
                  <a:pt x="2540447" y="4732352"/>
                </a:cubicBezTo>
                <a:cubicBezTo>
                  <a:pt x="2531545" y="4718766"/>
                  <a:pt x="2517724" y="4710022"/>
                  <a:pt x="2498984" y="4706119"/>
                </a:cubicBezTo>
                <a:cubicBezTo>
                  <a:pt x="2487740" y="4703778"/>
                  <a:pt x="2479854" y="4704091"/>
                  <a:pt x="2475326" y="4707058"/>
                </a:cubicBezTo>
                <a:lnTo>
                  <a:pt x="2472984" y="4718301"/>
                </a:lnTo>
                <a:lnTo>
                  <a:pt x="2444875" y="4712447"/>
                </a:lnTo>
                <a:cubicBezTo>
                  <a:pt x="2442533" y="4723691"/>
                  <a:pt x="2436834" y="4732280"/>
                  <a:pt x="2427776" y="4738215"/>
                </a:cubicBezTo>
                <a:lnTo>
                  <a:pt x="2405289" y="4733532"/>
                </a:lnTo>
                <a:lnTo>
                  <a:pt x="2402947" y="4744776"/>
                </a:lnTo>
                <a:lnTo>
                  <a:pt x="2363594" y="4736580"/>
                </a:lnTo>
                <a:cubicBezTo>
                  <a:pt x="2358285" y="4743295"/>
                  <a:pt x="2354498" y="4747394"/>
                  <a:pt x="2352234" y="4748878"/>
                </a:cubicBezTo>
                <a:cubicBezTo>
                  <a:pt x="2349969" y="4750362"/>
                  <a:pt x="2346183" y="4754462"/>
                  <a:pt x="2340874" y="4761177"/>
                </a:cubicBezTo>
                <a:lnTo>
                  <a:pt x="2329630" y="4758835"/>
                </a:lnTo>
                <a:lnTo>
                  <a:pt x="2310896" y="4848786"/>
                </a:lnTo>
                <a:cubicBezTo>
                  <a:pt x="2288254" y="4863623"/>
                  <a:pt x="2272989" y="4871198"/>
                  <a:pt x="2265103" y="4871510"/>
                </a:cubicBezTo>
                <a:cubicBezTo>
                  <a:pt x="2257217" y="4871823"/>
                  <a:pt x="2239766" y="4871122"/>
                  <a:pt x="2212750" y="4869406"/>
                </a:cubicBezTo>
                <a:cubicBezTo>
                  <a:pt x="2203848" y="4855820"/>
                  <a:pt x="2198303" y="4844889"/>
                  <a:pt x="2196116" y="4836613"/>
                </a:cubicBezTo>
                <a:cubicBezTo>
                  <a:pt x="2193929" y="4828336"/>
                  <a:pt x="2191039" y="4814048"/>
                  <a:pt x="2187446" y="4793747"/>
                </a:cubicBezTo>
                <a:lnTo>
                  <a:pt x="2176203" y="4791405"/>
                </a:lnTo>
                <a:cubicBezTo>
                  <a:pt x="2166675" y="4762047"/>
                  <a:pt x="2158163" y="4746588"/>
                  <a:pt x="2150667" y="4745027"/>
                </a:cubicBezTo>
                <a:cubicBezTo>
                  <a:pt x="2135675" y="4741904"/>
                  <a:pt x="2107137" y="4742804"/>
                  <a:pt x="2065051" y="4747726"/>
                </a:cubicBezTo>
                <a:cubicBezTo>
                  <a:pt x="2022966" y="4752648"/>
                  <a:pt x="1968192" y="4748084"/>
                  <a:pt x="1900729" y="4734034"/>
                </a:cubicBezTo>
                <a:cubicBezTo>
                  <a:pt x="1881989" y="4730131"/>
                  <a:pt x="1865318" y="4725681"/>
                  <a:pt x="1850717" y="4720685"/>
                </a:cubicBezTo>
                <a:cubicBezTo>
                  <a:pt x="1836115" y="4715689"/>
                  <a:pt x="1819445" y="4711239"/>
                  <a:pt x="1800705" y="4707336"/>
                </a:cubicBezTo>
                <a:cubicBezTo>
                  <a:pt x="1770722" y="4701092"/>
                  <a:pt x="1753465" y="4699453"/>
                  <a:pt x="1748937" y="4702421"/>
                </a:cubicBezTo>
                <a:cubicBezTo>
                  <a:pt x="1744408" y="4705388"/>
                  <a:pt x="1734180" y="4716945"/>
                  <a:pt x="1718253" y="4737091"/>
                </a:cubicBezTo>
                <a:lnTo>
                  <a:pt x="1701387" y="4733578"/>
                </a:lnTo>
                <a:cubicBezTo>
                  <a:pt x="1690769" y="4747009"/>
                  <a:pt x="1685421" y="4758604"/>
                  <a:pt x="1685344" y="4768364"/>
                </a:cubicBezTo>
                <a:cubicBezTo>
                  <a:pt x="1685267" y="4778124"/>
                  <a:pt x="1683705" y="4785621"/>
                  <a:pt x="1680661" y="4790852"/>
                </a:cubicBezTo>
                <a:cubicBezTo>
                  <a:pt x="1677616" y="4796084"/>
                  <a:pt x="1671018" y="4799598"/>
                  <a:pt x="1660868" y="4801394"/>
                </a:cubicBezTo>
                <a:cubicBezTo>
                  <a:pt x="1650717" y="4803191"/>
                  <a:pt x="1634398" y="4801747"/>
                  <a:pt x="1611911" y="4797064"/>
                </a:cubicBezTo>
                <a:cubicBezTo>
                  <a:pt x="1605976" y="4788007"/>
                  <a:pt x="1601330" y="4782151"/>
                  <a:pt x="1597972" y="4779497"/>
                </a:cubicBezTo>
                <a:cubicBezTo>
                  <a:pt x="1594614" y="4776842"/>
                  <a:pt x="1591842" y="4771376"/>
                  <a:pt x="1589655" y="4763100"/>
                </a:cubicBezTo>
                <a:lnTo>
                  <a:pt x="1594339" y="4740613"/>
                </a:lnTo>
                <a:lnTo>
                  <a:pt x="1583095" y="4738271"/>
                </a:lnTo>
                <a:lnTo>
                  <a:pt x="1597145" y="4670808"/>
                </a:lnTo>
                <a:cubicBezTo>
                  <a:pt x="1582153" y="4667686"/>
                  <a:pt x="1570597" y="4657458"/>
                  <a:pt x="1562475" y="4640124"/>
                </a:cubicBezTo>
                <a:cubicBezTo>
                  <a:pt x="1554353" y="4622790"/>
                  <a:pt x="1540923" y="4612173"/>
                  <a:pt x="1522183" y="4608270"/>
                </a:cubicBezTo>
                <a:lnTo>
                  <a:pt x="1516561" y="4607099"/>
                </a:lnTo>
                <a:lnTo>
                  <a:pt x="1510939" y="4605928"/>
                </a:lnTo>
                <a:cubicBezTo>
                  <a:pt x="1507191" y="4605147"/>
                  <a:pt x="1503834" y="4602493"/>
                  <a:pt x="1500866" y="4597964"/>
                </a:cubicBezTo>
                <a:lnTo>
                  <a:pt x="1503208" y="4586721"/>
                </a:lnTo>
                <a:cubicBezTo>
                  <a:pt x="1489777" y="4576102"/>
                  <a:pt x="1479314" y="4570013"/>
                  <a:pt x="1471818" y="4568451"/>
                </a:cubicBezTo>
                <a:cubicBezTo>
                  <a:pt x="1453078" y="4564549"/>
                  <a:pt x="1439570" y="4563691"/>
                  <a:pt x="1431294" y="4565877"/>
                </a:cubicBezTo>
                <a:cubicBezTo>
                  <a:pt x="1423017" y="4568064"/>
                  <a:pt x="1410525" y="4581105"/>
                  <a:pt x="1393818" y="4604999"/>
                </a:cubicBezTo>
                <a:lnTo>
                  <a:pt x="1382574" y="4602657"/>
                </a:lnTo>
                <a:cubicBezTo>
                  <a:pt x="1363679" y="4618275"/>
                  <a:pt x="1352514" y="4629636"/>
                  <a:pt x="1349079" y="4636742"/>
                </a:cubicBezTo>
                <a:cubicBezTo>
                  <a:pt x="1345644" y="4643847"/>
                  <a:pt x="1327061" y="4643887"/>
                  <a:pt x="1293329" y="4636862"/>
                </a:cubicBezTo>
                <a:cubicBezTo>
                  <a:pt x="1283801" y="4607504"/>
                  <a:pt x="1278100" y="4592630"/>
                  <a:pt x="1276226" y="4592240"/>
                </a:cubicBezTo>
                <a:cubicBezTo>
                  <a:pt x="1274352" y="4591850"/>
                  <a:pt x="1275367" y="4582285"/>
                  <a:pt x="1279270" y="4563545"/>
                </a:cubicBezTo>
                <a:lnTo>
                  <a:pt x="1288637" y="4518570"/>
                </a:lnTo>
                <a:cubicBezTo>
                  <a:pt x="1292539" y="4499830"/>
                  <a:pt x="1288166" y="4483277"/>
                  <a:pt x="1275516" y="4468911"/>
                </a:cubicBezTo>
                <a:lnTo>
                  <a:pt x="1118102" y="4436127"/>
                </a:lnTo>
                <a:lnTo>
                  <a:pt x="1120444" y="4424883"/>
                </a:lnTo>
                <a:lnTo>
                  <a:pt x="1097956" y="4420200"/>
                </a:lnTo>
                <a:cubicBezTo>
                  <a:pt x="1093582" y="4403647"/>
                  <a:pt x="1086202" y="4387446"/>
                  <a:pt x="1075817" y="4371596"/>
                </a:cubicBezTo>
                <a:cubicBezTo>
                  <a:pt x="1065431" y="4355746"/>
                  <a:pt x="1050868" y="4345870"/>
                  <a:pt x="1032128" y="4341967"/>
                </a:cubicBezTo>
                <a:cubicBezTo>
                  <a:pt x="1013389" y="4338064"/>
                  <a:pt x="996484" y="4339432"/>
                  <a:pt x="981415" y="4346070"/>
                </a:cubicBezTo>
                <a:cubicBezTo>
                  <a:pt x="966346" y="4352708"/>
                  <a:pt x="950535" y="4358213"/>
                  <a:pt x="933982" y="4362587"/>
                </a:cubicBezTo>
                <a:lnTo>
                  <a:pt x="883385" y="4352049"/>
                </a:lnTo>
                <a:cubicBezTo>
                  <a:pt x="879011" y="4335496"/>
                  <a:pt x="876082" y="4326088"/>
                  <a:pt x="874599" y="4323824"/>
                </a:cubicBezTo>
                <a:cubicBezTo>
                  <a:pt x="873115" y="4321559"/>
                  <a:pt x="870576" y="4310277"/>
                  <a:pt x="866983" y="4289976"/>
                </a:cubicBezTo>
                <a:lnTo>
                  <a:pt x="855740" y="4287634"/>
                </a:lnTo>
                <a:lnTo>
                  <a:pt x="858081" y="4276390"/>
                </a:lnTo>
                <a:lnTo>
                  <a:pt x="869325" y="4278732"/>
                </a:lnTo>
                <a:lnTo>
                  <a:pt x="888059" y="4188781"/>
                </a:lnTo>
                <a:cubicBezTo>
                  <a:pt x="875409" y="4174415"/>
                  <a:pt x="863696" y="4160244"/>
                  <a:pt x="852919" y="4146269"/>
                </a:cubicBezTo>
                <a:cubicBezTo>
                  <a:pt x="842143" y="4132293"/>
                  <a:pt x="828166" y="4119606"/>
                  <a:pt x="810987" y="4108207"/>
                </a:cubicBezTo>
                <a:cubicBezTo>
                  <a:pt x="784752" y="4102743"/>
                  <a:pt x="759258" y="4098411"/>
                  <a:pt x="734506" y="4095211"/>
                </a:cubicBezTo>
                <a:cubicBezTo>
                  <a:pt x="709754" y="4092011"/>
                  <a:pt x="683870" y="4089554"/>
                  <a:pt x="656854" y="4087837"/>
                </a:cubicBezTo>
                <a:cubicBezTo>
                  <a:pt x="650919" y="4078781"/>
                  <a:pt x="646116" y="4068982"/>
                  <a:pt x="642446" y="4058441"/>
                </a:cubicBezTo>
                <a:cubicBezTo>
                  <a:pt x="638775" y="4047900"/>
                  <a:pt x="633973" y="4038101"/>
                  <a:pt x="628038" y="4029044"/>
                </a:cubicBezTo>
                <a:cubicBezTo>
                  <a:pt x="633347" y="4022329"/>
                  <a:pt x="639632" y="4010929"/>
                  <a:pt x="646892" y="3994844"/>
                </a:cubicBezTo>
                <a:cubicBezTo>
                  <a:pt x="654153" y="3978759"/>
                  <a:pt x="659735" y="3961346"/>
                  <a:pt x="663637" y="3942606"/>
                </a:cubicBezTo>
                <a:cubicBezTo>
                  <a:pt x="667540" y="3923867"/>
                  <a:pt x="664260" y="3911452"/>
                  <a:pt x="653797" y="3905362"/>
                </a:cubicBezTo>
                <a:cubicBezTo>
                  <a:pt x="643333" y="3899273"/>
                  <a:pt x="631387" y="3890919"/>
                  <a:pt x="617956" y="3880301"/>
                </a:cubicBezTo>
                <a:lnTo>
                  <a:pt x="626152" y="3840947"/>
                </a:lnTo>
                <a:cubicBezTo>
                  <a:pt x="623184" y="3836419"/>
                  <a:pt x="614985" y="3828845"/>
                  <a:pt x="601555" y="3818227"/>
                </a:cubicBezTo>
                <a:lnTo>
                  <a:pt x="612092" y="3767630"/>
                </a:lnTo>
                <a:lnTo>
                  <a:pt x="600849" y="3765288"/>
                </a:lnTo>
                <a:cubicBezTo>
                  <a:pt x="597881" y="3760760"/>
                  <a:pt x="596788" y="3756621"/>
                  <a:pt x="597568" y="3752873"/>
                </a:cubicBezTo>
                <a:cubicBezTo>
                  <a:pt x="598349" y="3749125"/>
                  <a:pt x="597255" y="3744987"/>
                  <a:pt x="594288" y="3740459"/>
                </a:cubicBezTo>
                <a:lnTo>
                  <a:pt x="566179" y="3734605"/>
                </a:lnTo>
                <a:cubicBezTo>
                  <a:pt x="563992" y="3726328"/>
                  <a:pt x="561610" y="3718989"/>
                  <a:pt x="559033" y="3712586"/>
                </a:cubicBezTo>
                <a:cubicBezTo>
                  <a:pt x="556456" y="3706184"/>
                  <a:pt x="554074" y="3698844"/>
                  <a:pt x="551887" y="3690568"/>
                </a:cubicBezTo>
                <a:lnTo>
                  <a:pt x="523777" y="3684713"/>
                </a:lnTo>
                <a:cubicBezTo>
                  <a:pt x="521590" y="3676437"/>
                  <a:pt x="519208" y="3669098"/>
                  <a:pt x="516631" y="3662695"/>
                </a:cubicBezTo>
                <a:cubicBezTo>
                  <a:pt x="514054" y="3656292"/>
                  <a:pt x="511672" y="3648953"/>
                  <a:pt x="509485" y="3640677"/>
                </a:cubicBezTo>
                <a:lnTo>
                  <a:pt x="453266" y="3628968"/>
                </a:lnTo>
                <a:cubicBezTo>
                  <a:pt x="448738" y="3631935"/>
                  <a:pt x="440852" y="3632248"/>
                  <a:pt x="429608" y="3629907"/>
                </a:cubicBezTo>
                <a:cubicBezTo>
                  <a:pt x="414616" y="3626784"/>
                  <a:pt x="400015" y="3621788"/>
                  <a:pt x="385803" y="3614918"/>
                </a:cubicBezTo>
                <a:cubicBezTo>
                  <a:pt x="371592" y="3608048"/>
                  <a:pt x="361129" y="3601958"/>
                  <a:pt x="354413" y="3596649"/>
                </a:cubicBezTo>
                <a:lnTo>
                  <a:pt x="357220" y="3526844"/>
                </a:lnTo>
                <a:lnTo>
                  <a:pt x="368464" y="3529186"/>
                </a:lnTo>
                <a:cubicBezTo>
                  <a:pt x="380643" y="3508260"/>
                  <a:pt x="393330" y="3494282"/>
                  <a:pt x="406525" y="3487254"/>
                </a:cubicBezTo>
                <a:cubicBezTo>
                  <a:pt x="419721" y="3480226"/>
                  <a:pt x="435766" y="3468903"/>
                  <a:pt x="454660" y="3453285"/>
                </a:cubicBezTo>
                <a:lnTo>
                  <a:pt x="465904" y="3455627"/>
                </a:lnTo>
                <a:lnTo>
                  <a:pt x="486980" y="3354433"/>
                </a:lnTo>
                <a:cubicBezTo>
                  <a:pt x="469801" y="3343034"/>
                  <a:pt x="458439" y="3331869"/>
                  <a:pt x="452895" y="3320938"/>
                </a:cubicBezTo>
                <a:cubicBezTo>
                  <a:pt x="447350" y="3310007"/>
                  <a:pt x="435989" y="3298842"/>
                  <a:pt x="418810" y="3287444"/>
                </a:cubicBezTo>
                <a:cubicBezTo>
                  <a:pt x="400696" y="3299313"/>
                  <a:pt x="374773" y="3301735"/>
                  <a:pt x="341042" y="3294710"/>
                </a:cubicBezTo>
                <a:cubicBezTo>
                  <a:pt x="311058" y="3288466"/>
                  <a:pt x="294231" y="3280073"/>
                  <a:pt x="290561" y="3269532"/>
                </a:cubicBezTo>
                <a:cubicBezTo>
                  <a:pt x="286890" y="3258992"/>
                  <a:pt x="274592" y="3247632"/>
                  <a:pt x="253665" y="3235452"/>
                </a:cubicBezTo>
                <a:cubicBezTo>
                  <a:pt x="265064" y="3218274"/>
                  <a:pt x="274550" y="3205585"/>
                  <a:pt x="282123" y="3197386"/>
                </a:cubicBezTo>
                <a:cubicBezTo>
                  <a:pt x="289697" y="3189187"/>
                  <a:pt x="299573" y="3174624"/>
                  <a:pt x="311752" y="3153698"/>
                </a:cubicBezTo>
                <a:lnTo>
                  <a:pt x="381557" y="3156504"/>
                </a:lnTo>
                <a:cubicBezTo>
                  <a:pt x="396703" y="3140106"/>
                  <a:pt x="407673" y="3129682"/>
                  <a:pt x="414466" y="3125230"/>
                </a:cubicBezTo>
                <a:cubicBezTo>
                  <a:pt x="421259" y="3120779"/>
                  <a:pt x="427310" y="3115196"/>
                  <a:pt x="432619" y="3108481"/>
                </a:cubicBezTo>
                <a:cubicBezTo>
                  <a:pt x="437928" y="3101766"/>
                  <a:pt x="442885" y="3092044"/>
                  <a:pt x="447491" y="3079317"/>
                </a:cubicBezTo>
                <a:cubicBezTo>
                  <a:pt x="452097" y="3066589"/>
                  <a:pt x="457523" y="3045233"/>
                  <a:pt x="463767" y="3015250"/>
                </a:cubicBezTo>
                <a:lnTo>
                  <a:pt x="452523" y="3012908"/>
                </a:lnTo>
                <a:lnTo>
                  <a:pt x="460719" y="2973555"/>
                </a:lnTo>
                <a:cubicBezTo>
                  <a:pt x="413557" y="2955912"/>
                  <a:pt x="373500" y="2941703"/>
                  <a:pt x="340549" y="2930930"/>
                </a:cubicBezTo>
                <a:cubicBezTo>
                  <a:pt x="307599" y="2920157"/>
                  <a:pt x="294790" y="2878385"/>
                  <a:pt x="302125" y="2805613"/>
                </a:cubicBezTo>
                <a:cubicBezTo>
                  <a:pt x="331483" y="2796085"/>
                  <a:pt x="355727" y="2792335"/>
                  <a:pt x="374857" y="2794364"/>
                </a:cubicBezTo>
                <a:cubicBezTo>
                  <a:pt x="393987" y="2796393"/>
                  <a:pt x="424166" y="2801701"/>
                  <a:pt x="465393" y="2810287"/>
                </a:cubicBezTo>
                <a:lnTo>
                  <a:pt x="467735" y="2799043"/>
                </a:lnTo>
                <a:lnTo>
                  <a:pt x="478979" y="2801385"/>
                </a:lnTo>
                <a:lnTo>
                  <a:pt x="489517" y="2750787"/>
                </a:lnTo>
                <a:lnTo>
                  <a:pt x="478273" y="2748446"/>
                </a:lnTo>
                <a:lnTo>
                  <a:pt x="488810" y="2697849"/>
                </a:lnTo>
                <a:cubicBezTo>
                  <a:pt x="485998" y="2673800"/>
                  <a:pt x="469990" y="2656779"/>
                  <a:pt x="440787" y="2646787"/>
                </a:cubicBezTo>
                <a:cubicBezTo>
                  <a:pt x="411584" y="2636794"/>
                  <a:pt x="388393" y="2626099"/>
                  <a:pt x="371215" y="2614700"/>
                </a:cubicBezTo>
                <a:lnTo>
                  <a:pt x="375192" y="2539273"/>
                </a:lnTo>
                <a:lnTo>
                  <a:pt x="429302" y="2532945"/>
                </a:lnTo>
                <a:lnTo>
                  <a:pt x="431643" y="2521701"/>
                </a:lnTo>
                <a:lnTo>
                  <a:pt x="521594" y="2540435"/>
                </a:lnTo>
                <a:cubicBezTo>
                  <a:pt x="522374" y="2536687"/>
                  <a:pt x="524639" y="2535203"/>
                  <a:pt x="528387" y="2535984"/>
                </a:cubicBezTo>
                <a:cubicBezTo>
                  <a:pt x="532135" y="2536764"/>
                  <a:pt x="535141" y="2536413"/>
                  <a:pt x="537405" y="2534929"/>
                </a:cubicBezTo>
                <a:cubicBezTo>
                  <a:pt x="539669" y="2533446"/>
                  <a:pt x="544549" y="2533484"/>
                  <a:pt x="552045" y="2535045"/>
                </a:cubicBezTo>
                <a:lnTo>
                  <a:pt x="581316" y="2394497"/>
                </a:lnTo>
                <a:cubicBezTo>
                  <a:pt x="560390" y="2382318"/>
                  <a:pt x="541884" y="2372598"/>
                  <a:pt x="525799" y="2365337"/>
                </a:cubicBezTo>
                <a:cubicBezTo>
                  <a:pt x="509714" y="2358077"/>
                  <a:pt x="495893" y="2349333"/>
                  <a:pt x="484336" y="2339105"/>
                </a:cubicBezTo>
                <a:cubicBezTo>
                  <a:pt x="472780" y="2328877"/>
                  <a:pt x="465009" y="2314550"/>
                  <a:pt x="461026" y="2296123"/>
                </a:cubicBezTo>
                <a:cubicBezTo>
                  <a:pt x="457043" y="2277696"/>
                  <a:pt x="458563" y="2251617"/>
                  <a:pt x="465589" y="2217885"/>
                </a:cubicBezTo>
                <a:cubicBezTo>
                  <a:pt x="481361" y="2217259"/>
                  <a:pt x="496001" y="2217376"/>
                  <a:pt x="509509" y="2218234"/>
                </a:cubicBezTo>
                <a:cubicBezTo>
                  <a:pt x="523017" y="2219092"/>
                  <a:pt x="539141" y="2221472"/>
                  <a:pt x="557881" y="2225375"/>
                </a:cubicBezTo>
                <a:cubicBezTo>
                  <a:pt x="563816" y="2234432"/>
                  <a:pt x="574279" y="2240522"/>
                  <a:pt x="589271" y="2243644"/>
                </a:cubicBezTo>
                <a:cubicBezTo>
                  <a:pt x="608011" y="2247547"/>
                  <a:pt x="633153" y="2248872"/>
                  <a:pt x="664698" y="2247621"/>
                </a:cubicBezTo>
                <a:lnTo>
                  <a:pt x="675235" y="2197024"/>
                </a:lnTo>
                <a:cubicBezTo>
                  <a:pt x="618390" y="2169543"/>
                  <a:pt x="596603" y="2123945"/>
                  <a:pt x="609872" y="2060230"/>
                </a:cubicBezTo>
                <a:cubicBezTo>
                  <a:pt x="640011" y="2046954"/>
                  <a:pt x="673820" y="2044219"/>
                  <a:pt x="711299" y="2052025"/>
                </a:cubicBezTo>
                <a:cubicBezTo>
                  <a:pt x="722543" y="2054367"/>
                  <a:pt x="732655" y="2057450"/>
                  <a:pt x="741634" y="2061275"/>
                </a:cubicBezTo>
                <a:cubicBezTo>
                  <a:pt x="750614" y="2065101"/>
                  <a:pt x="762599" y="2068575"/>
                  <a:pt x="777591" y="2071697"/>
                </a:cubicBezTo>
                <a:cubicBezTo>
                  <a:pt x="788209" y="2058266"/>
                  <a:pt x="795783" y="2050067"/>
                  <a:pt x="800311" y="2047100"/>
                </a:cubicBezTo>
                <a:cubicBezTo>
                  <a:pt x="804840" y="2044133"/>
                  <a:pt x="811320" y="2031795"/>
                  <a:pt x="819751" y="2010088"/>
                </a:cubicBezTo>
                <a:cubicBezTo>
                  <a:pt x="798199" y="1982137"/>
                  <a:pt x="792887" y="1941925"/>
                  <a:pt x="803815" y="1889454"/>
                </a:cubicBezTo>
                <a:cubicBezTo>
                  <a:pt x="820368" y="1885080"/>
                  <a:pt x="830908" y="1881410"/>
                  <a:pt x="835437" y="1878443"/>
                </a:cubicBezTo>
                <a:cubicBezTo>
                  <a:pt x="839965" y="1875475"/>
                  <a:pt x="853863" y="1874459"/>
                  <a:pt x="877132" y="1875395"/>
                </a:cubicBezTo>
                <a:lnTo>
                  <a:pt x="874790" y="1886638"/>
                </a:lnTo>
                <a:cubicBezTo>
                  <a:pt x="880725" y="1895695"/>
                  <a:pt x="890446" y="1900653"/>
                  <a:pt x="903954" y="1901511"/>
                </a:cubicBezTo>
                <a:cubicBezTo>
                  <a:pt x="917462" y="1902369"/>
                  <a:pt x="927184" y="1907326"/>
                  <a:pt x="933119" y="1916383"/>
                </a:cubicBezTo>
                <a:lnTo>
                  <a:pt x="936631" y="1899518"/>
                </a:lnTo>
                <a:cubicBezTo>
                  <a:pt x="968956" y="1894518"/>
                  <a:pt x="994371" y="1885147"/>
                  <a:pt x="1012875" y="1871404"/>
                </a:cubicBezTo>
                <a:cubicBezTo>
                  <a:pt x="1031380" y="1857660"/>
                  <a:pt x="1044925" y="1830175"/>
                  <a:pt x="1053511" y="1788947"/>
                </a:cubicBezTo>
                <a:cubicBezTo>
                  <a:pt x="1053511" y="1788947"/>
                  <a:pt x="1048865" y="1783091"/>
                  <a:pt x="1039573" y="1771380"/>
                </a:cubicBezTo>
                <a:cubicBezTo>
                  <a:pt x="1030280" y="1759668"/>
                  <a:pt x="1019153" y="1742686"/>
                  <a:pt x="1006190" y="1720434"/>
                </a:cubicBezTo>
                <a:cubicBezTo>
                  <a:pt x="993227" y="1698182"/>
                  <a:pt x="981786" y="1673314"/>
                  <a:pt x="971868" y="1645830"/>
                </a:cubicBezTo>
                <a:cubicBezTo>
                  <a:pt x="961950" y="1618346"/>
                  <a:pt x="959333" y="1593360"/>
                  <a:pt x="964016" y="1570873"/>
                </a:cubicBezTo>
                <a:cubicBezTo>
                  <a:pt x="988065" y="1568060"/>
                  <a:pt x="1001221" y="1565912"/>
                  <a:pt x="1003486" y="1564428"/>
                </a:cubicBezTo>
                <a:cubicBezTo>
                  <a:pt x="1005750" y="1562945"/>
                  <a:pt x="1020780" y="1561187"/>
                  <a:pt x="1048577" y="1559155"/>
                </a:cubicBezTo>
                <a:lnTo>
                  <a:pt x="1085124" y="1637156"/>
                </a:lnTo>
                <a:lnTo>
                  <a:pt x="1096368" y="1639497"/>
                </a:lnTo>
                <a:lnTo>
                  <a:pt x="1088172" y="1678851"/>
                </a:lnTo>
                <a:lnTo>
                  <a:pt x="1105038" y="1682363"/>
                </a:lnTo>
                <a:cubicBezTo>
                  <a:pt x="1104257" y="1686111"/>
                  <a:pt x="1105273" y="1700009"/>
                  <a:pt x="1108086" y="1724058"/>
                </a:cubicBezTo>
                <a:lnTo>
                  <a:pt x="1198036" y="1742792"/>
                </a:lnTo>
                <a:cubicBezTo>
                  <a:pt x="1207093" y="1736857"/>
                  <a:pt x="1213691" y="1733343"/>
                  <a:pt x="1217829" y="1732249"/>
                </a:cubicBezTo>
                <a:cubicBezTo>
                  <a:pt x="1221968" y="1731156"/>
                  <a:pt x="1226691" y="1727252"/>
                  <a:pt x="1232000" y="1720536"/>
                </a:cubicBezTo>
                <a:lnTo>
                  <a:pt x="1237854" y="1692427"/>
                </a:lnTo>
                <a:cubicBezTo>
                  <a:pt x="1252846" y="1695549"/>
                  <a:pt x="1263777" y="1690005"/>
                  <a:pt x="1270647" y="1675793"/>
                </a:cubicBezTo>
                <a:cubicBezTo>
                  <a:pt x="1277518" y="1661582"/>
                  <a:pt x="1282124" y="1648855"/>
                  <a:pt x="1284466" y="1637611"/>
                </a:cubicBezTo>
                <a:lnTo>
                  <a:pt x="1301331" y="1641124"/>
                </a:lnTo>
                <a:lnTo>
                  <a:pt x="1379564" y="1575296"/>
                </a:lnTo>
                <a:lnTo>
                  <a:pt x="1407674" y="1581150"/>
                </a:lnTo>
                <a:cubicBezTo>
                  <a:pt x="1414544" y="1566939"/>
                  <a:pt x="1420711" y="1546716"/>
                  <a:pt x="1426175" y="1520480"/>
                </a:cubicBezTo>
                <a:cubicBezTo>
                  <a:pt x="1430078" y="1501740"/>
                  <a:pt x="1433044" y="1482805"/>
                  <a:pt x="1435072" y="1463675"/>
                </a:cubicBezTo>
                <a:cubicBezTo>
                  <a:pt x="1437101" y="1444545"/>
                  <a:pt x="1441238" y="1419989"/>
                  <a:pt x="1447483" y="1390005"/>
                </a:cubicBezTo>
                <a:cubicBezTo>
                  <a:pt x="1456540" y="1384070"/>
                  <a:pt x="1466338" y="1379268"/>
                  <a:pt x="1476879" y="1375597"/>
                </a:cubicBezTo>
                <a:cubicBezTo>
                  <a:pt x="1487420" y="1371927"/>
                  <a:pt x="1497219" y="1367124"/>
                  <a:pt x="1506276" y="1361189"/>
                </a:cubicBezTo>
                <a:lnTo>
                  <a:pt x="1534385" y="1367044"/>
                </a:lnTo>
                <a:lnTo>
                  <a:pt x="1557579" y="1424666"/>
                </a:lnTo>
                <a:lnTo>
                  <a:pt x="1574445" y="1428179"/>
                </a:lnTo>
                <a:cubicBezTo>
                  <a:pt x="1576632" y="1436455"/>
                  <a:pt x="1577101" y="1448284"/>
                  <a:pt x="1575853" y="1463666"/>
                </a:cubicBezTo>
                <a:cubicBezTo>
                  <a:pt x="1574604" y="1479048"/>
                  <a:pt x="1576948" y="1491268"/>
                  <a:pt x="1582882" y="1500325"/>
                </a:cubicBezTo>
                <a:lnTo>
                  <a:pt x="1622236" y="1508521"/>
                </a:lnTo>
                <a:cubicBezTo>
                  <a:pt x="1644098" y="1497432"/>
                  <a:pt x="1682982" y="1493799"/>
                  <a:pt x="1738888" y="1497621"/>
                </a:cubicBezTo>
                <a:cubicBezTo>
                  <a:pt x="1794795" y="1501443"/>
                  <a:pt x="1836256" y="1504212"/>
                  <a:pt x="1863272" y="1505928"/>
                </a:cubicBezTo>
                <a:cubicBezTo>
                  <a:pt x="1879354" y="1466262"/>
                  <a:pt x="1892040" y="1428821"/>
                  <a:pt x="1901330" y="1393606"/>
                </a:cubicBezTo>
                <a:cubicBezTo>
                  <a:pt x="1910619" y="1358391"/>
                  <a:pt x="1946418" y="1341406"/>
                  <a:pt x="2008727" y="1342651"/>
                </a:cubicBezTo>
                <a:cubicBezTo>
                  <a:pt x="2006385" y="1353895"/>
                  <a:pt x="2007401" y="1367793"/>
                  <a:pt x="2011775" y="1384346"/>
                </a:cubicBezTo>
                <a:lnTo>
                  <a:pt x="2023018" y="1386688"/>
                </a:lnTo>
                <a:cubicBezTo>
                  <a:pt x="2021147" y="1433224"/>
                  <a:pt x="2025249" y="1460475"/>
                  <a:pt x="2035321" y="1468438"/>
                </a:cubicBezTo>
                <a:cubicBezTo>
                  <a:pt x="2045395" y="1476402"/>
                  <a:pt x="2063862" y="1491002"/>
                  <a:pt x="2090723" y="1512238"/>
                </a:cubicBezTo>
                <a:lnTo>
                  <a:pt x="2094235" y="1495372"/>
                </a:lnTo>
                <a:cubicBezTo>
                  <a:pt x="2133276" y="1495682"/>
                  <a:pt x="2161112" y="1488770"/>
                  <a:pt x="2177742" y="1474636"/>
                </a:cubicBezTo>
                <a:cubicBezTo>
                  <a:pt x="2194372" y="1460503"/>
                  <a:pt x="2206903" y="1442582"/>
                  <a:pt x="2215334" y="1420875"/>
                </a:cubicBezTo>
                <a:cubicBezTo>
                  <a:pt x="2223766" y="1399168"/>
                  <a:pt x="2232744" y="1379530"/>
                  <a:pt x="2242268" y="1361961"/>
                </a:cubicBezTo>
                <a:cubicBezTo>
                  <a:pt x="2251793" y="1344392"/>
                  <a:pt x="2271938" y="1336856"/>
                  <a:pt x="2302702" y="1339352"/>
                </a:cubicBezTo>
                <a:cubicBezTo>
                  <a:pt x="2305824" y="1324361"/>
                  <a:pt x="2307034" y="1313859"/>
                  <a:pt x="2306331" y="1307847"/>
                </a:cubicBezTo>
                <a:cubicBezTo>
                  <a:pt x="2305627" y="1301834"/>
                  <a:pt x="2306056" y="1295080"/>
                  <a:pt x="2307618" y="1287584"/>
                </a:cubicBezTo>
                <a:cubicBezTo>
                  <a:pt x="2308398" y="1283837"/>
                  <a:pt x="2315971" y="1275638"/>
                  <a:pt x="2330337" y="1262987"/>
                </a:cubicBezTo>
                <a:close/>
                <a:moveTo>
                  <a:pt x="2823390" y="1207298"/>
                </a:moveTo>
                <a:lnTo>
                  <a:pt x="2802315" y="1308492"/>
                </a:lnTo>
                <a:lnTo>
                  <a:pt x="2813559" y="1310834"/>
                </a:lnTo>
                <a:lnTo>
                  <a:pt x="2803021" y="1361431"/>
                </a:lnTo>
                <a:lnTo>
                  <a:pt x="2774912" y="1355577"/>
                </a:lnTo>
                <a:cubicBezTo>
                  <a:pt x="2775847" y="1332308"/>
                  <a:pt x="2778657" y="1309431"/>
                  <a:pt x="2783340" y="1286943"/>
                </a:cubicBezTo>
                <a:cubicBezTo>
                  <a:pt x="2788023" y="1264455"/>
                  <a:pt x="2791223" y="1239703"/>
                  <a:pt x="2792939" y="1212687"/>
                </a:cubicBezTo>
                <a:cubicBezTo>
                  <a:pt x="2797468" y="1209720"/>
                  <a:pt x="2801606" y="1208626"/>
                  <a:pt x="2805354" y="1209407"/>
                </a:cubicBezTo>
                <a:cubicBezTo>
                  <a:pt x="2809102" y="1210187"/>
                  <a:pt x="2815114" y="1209484"/>
                  <a:pt x="2823390" y="1207298"/>
                </a:cubicBezTo>
                <a:close/>
                <a:moveTo>
                  <a:pt x="1842548" y="0"/>
                </a:moveTo>
                <a:lnTo>
                  <a:pt x="1840206" y="11244"/>
                </a:lnTo>
                <a:cubicBezTo>
                  <a:pt x="1843954" y="12024"/>
                  <a:pt x="1854105" y="10228"/>
                  <a:pt x="1870658" y="5854"/>
                </a:cubicBezTo>
                <a:lnTo>
                  <a:pt x="1868316" y="17098"/>
                </a:lnTo>
                <a:lnTo>
                  <a:pt x="1890804" y="21781"/>
                </a:lnTo>
                <a:lnTo>
                  <a:pt x="1887291" y="38647"/>
                </a:lnTo>
                <a:lnTo>
                  <a:pt x="2044705" y="71431"/>
                </a:lnTo>
                <a:cubicBezTo>
                  <a:pt x="2049078" y="87984"/>
                  <a:pt x="2055521" y="103990"/>
                  <a:pt x="2064033" y="119450"/>
                </a:cubicBezTo>
                <a:cubicBezTo>
                  <a:pt x="2072545" y="134909"/>
                  <a:pt x="2080471" y="153179"/>
                  <a:pt x="2087812" y="174261"/>
                </a:cubicBezTo>
                <a:lnTo>
                  <a:pt x="2127166" y="182457"/>
                </a:lnTo>
                <a:cubicBezTo>
                  <a:pt x="2133881" y="187766"/>
                  <a:pt x="2146375" y="198189"/>
                  <a:pt x="2164647" y="213726"/>
                </a:cubicBezTo>
                <a:cubicBezTo>
                  <a:pt x="2182919" y="229263"/>
                  <a:pt x="2193148" y="241170"/>
                  <a:pt x="2195335" y="249446"/>
                </a:cubicBezTo>
                <a:lnTo>
                  <a:pt x="2189481" y="277556"/>
                </a:lnTo>
                <a:lnTo>
                  <a:pt x="2200725" y="279897"/>
                </a:lnTo>
                <a:lnTo>
                  <a:pt x="2196041" y="302385"/>
                </a:lnTo>
                <a:lnTo>
                  <a:pt x="2207285" y="304727"/>
                </a:lnTo>
                <a:lnTo>
                  <a:pt x="2199089" y="344080"/>
                </a:lnTo>
                <a:cubicBezTo>
                  <a:pt x="2212520" y="354698"/>
                  <a:pt x="2221109" y="360398"/>
                  <a:pt x="2224857" y="361178"/>
                </a:cubicBezTo>
                <a:lnTo>
                  <a:pt x="2219003" y="389288"/>
                </a:lnTo>
                <a:lnTo>
                  <a:pt x="2230246" y="391629"/>
                </a:lnTo>
                <a:lnTo>
                  <a:pt x="2206829" y="504068"/>
                </a:lnTo>
                <a:cubicBezTo>
                  <a:pt x="2209016" y="512344"/>
                  <a:pt x="2213234" y="524954"/>
                  <a:pt x="2219481" y="541897"/>
                </a:cubicBezTo>
                <a:cubicBezTo>
                  <a:pt x="2225729" y="558840"/>
                  <a:pt x="2226901" y="576682"/>
                  <a:pt x="2222998" y="595422"/>
                </a:cubicBezTo>
                <a:cubicBezTo>
                  <a:pt x="2222218" y="599170"/>
                  <a:pt x="2220695" y="601785"/>
                  <a:pt x="2218433" y="603262"/>
                </a:cubicBezTo>
                <a:cubicBezTo>
                  <a:pt x="2216167" y="604753"/>
                  <a:pt x="2214254" y="609243"/>
                  <a:pt x="2212693" y="616738"/>
                </a:cubicBezTo>
                <a:lnTo>
                  <a:pt x="2195827" y="613226"/>
                </a:lnTo>
                <a:lnTo>
                  <a:pt x="2191144" y="635714"/>
                </a:lnTo>
                <a:cubicBezTo>
                  <a:pt x="2154916" y="659453"/>
                  <a:pt x="2135944" y="684830"/>
                  <a:pt x="2134228" y="711846"/>
                </a:cubicBezTo>
                <a:cubicBezTo>
                  <a:pt x="2132512" y="738863"/>
                  <a:pt x="2119942" y="761663"/>
                  <a:pt x="2096519" y="780248"/>
                </a:cubicBezTo>
                <a:cubicBezTo>
                  <a:pt x="2082153" y="792898"/>
                  <a:pt x="2062594" y="797623"/>
                  <a:pt x="2037842" y="794423"/>
                </a:cubicBezTo>
                <a:cubicBezTo>
                  <a:pt x="2013092" y="791216"/>
                  <a:pt x="1998373" y="800868"/>
                  <a:pt x="1993689" y="823355"/>
                </a:cubicBezTo>
                <a:cubicBezTo>
                  <a:pt x="1992909" y="827103"/>
                  <a:pt x="1993260" y="830109"/>
                  <a:pt x="1994744" y="832374"/>
                </a:cubicBezTo>
                <a:cubicBezTo>
                  <a:pt x="1996227" y="834638"/>
                  <a:pt x="1996579" y="837644"/>
                  <a:pt x="1995798" y="841392"/>
                </a:cubicBezTo>
                <a:cubicBezTo>
                  <a:pt x="1994237" y="848888"/>
                  <a:pt x="1992324" y="853378"/>
                  <a:pt x="1990060" y="854861"/>
                </a:cubicBezTo>
                <a:cubicBezTo>
                  <a:pt x="1987796" y="856345"/>
                  <a:pt x="1986274" y="858961"/>
                  <a:pt x="1985493" y="862709"/>
                </a:cubicBezTo>
                <a:lnTo>
                  <a:pt x="1974249" y="860367"/>
                </a:lnTo>
                <a:cubicBezTo>
                  <a:pt x="1946298" y="881919"/>
                  <a:pt x="1915456" y="889183"/>
                  <a:pt x="1881724" y="882158"/>
                </a:cubicBezTo>
                <a:lnTo>
                  <a:pt x="1819883" y="869278"/>
                </a:lnTo>
                <a:cubicBezTo>
                  <a:pt x="1810046" y="878961"/>
                  <a:pt x="1802318" y="883210"/>
                  <a:pt x="1796696" y="882039"/>
                </a:cubicBezTo>
                <a:cubicBezTo>
                  <a:pt x="1791074" y="880868"/>
                  <a:pt x="1779985" y="882477"/>
                  <a:pt x="1763432" y="886850"/>
                </a:cubicBezTo>
                <a:lnTo>
                  <a:pt x="1761090" y="898094"/>
                </a:lnTo>
                <a:lnTo>
                  <a:pt x="1738603" y="893411"/>
                </a:lnTo>
                <a:lnTo>
                  <a:pt x="1736261" y="904655"/>
                </a:lnTo>
                <a:lnTo>
                  <a:pt x="1708151" y="898800"/>
                </a:lnTo>
                <a:lnTo>
                  <a:pt x="1704639" y="915666"/>
                </a:lnTo>
                <a:cubicBezTo>
                  <a:pt x="1687460" y="904267"/>
                  <a:pt x="1671765" y="895133"/>
                  <a:pt x="1657554" y="888263"/>
                </a:cubicBezTo>
                <a:cubicBezTo>
                  <a:pt x="1643344" y="881385"/>
                  <a:pt x="1627258" y="874132"/>
                  <a:pt x="1609298" y="866481"/>
                </a:cubicBezTo>
                <a:lnTo>
                  <a:pt x="1611640" y="855237"/>
                </a:lnTo>
                <a:lnTo>
                  <a:pt x="1561043" y="844700"/>
                </a:lnTo>
                <a:lnTo>
                  <a:pt x="1564555" y="827834"/>
                </a:lnTo>
                <a:lnTo>
                  <a:pt x="1547689" y="824322"/>
                </a:lnTo>
                <a:lnTo>
                  <a:pt x="1544177" y="841187"/>
                </a:lnTo>
                <a:lnTo>
                  <a:pt x="1536446" y="821980"/>
                </a:lnTo>
                <a:lnTo>
                  <a:pt x="1525202" y="819638"/>
                </a:lnTo>
                <a:lnTo>
                  <a:pt x="1521689" y="836504"/>
                </a:lnTo>
                <a:cubicBezTo>
                  <a:pt x="1517941" y="835723"/>
                  <a:pt x="1506775" y="823622"/>
                  <a:pt x="1488190" y="800198"/>
                </a:cubicBezTo>
                <a:cubicBezTo>
                  <a:pt x="1469606" y="776775"/>
                  <a:pt x="1450474" y="751283"/>
                  <a:pt x="1430795" y="723722"/>
                </a:cubicBezTo>
                <a:cubicBezTo>
                  <a:pt x="1411117" y="696160"/>
                  <a:pt x="1391439" y="668599"/>
                  <a:pt x="1371761" y="641038"/>
                </a:cubicBezTo>
                <a:cubicBezTo>
                  <a:pt x="1352083" y="613476"/>
                  <a:pt x="1337792" y="592903"/>
                  <a:pt x="1328890" y="579317"/>
                </a:cubicBezTo>
                <a:lnTo>
                  <a:pt x="1360503" y="427526"/>
                </a:lnTo>
                <a:lnTo>
                  <a:pt x="1349259" y="425184"/>
                </a:lnTo>
                <a:cubicBezTo>
                  <a:pt x="1341918" y="404103"/>
                  <a:pt x="1336217" y="389228"/>
                  <a:pt x="1332157" y="380562"/>
                </a:cubicBezTo>
                <a:cubicBezTo>
                  <a:pt x="1328096" y="371895"/>
                  <a:pt x="1327314" y="352180"/>
                  <a:pt x="1329810" y="321415"/>
                </a:cubicBezTo>
                <a:cubicBezTo>
                  <a:pt x="1338869" y="315473"/>
                  <a:pt x="1342264" y="313255"/>
                  <a:pt x="1339999" y="314739"/>
                </a:cubicBezTo>
                <a:cubicBezTo>
                  <a:pt x="1337735" y="316223"/>
                  <a:pt x="1341522" y="312123"/>
                  <a:pt x="1351360" y="302440"/>
                </a:cubicBezTo>
                <a:lnTo>
                  <a:pt x="1373847" y="307124"/>
                </a:lnTo>
                <a:cubicBezTo>
                  <a:pt x="1379937" y="296660"/>
                  <a:pt x="1385831" y="287134"/>
                  <a:pt x="1391531" y="278545"/>
                </a:cubicBezTo>
                <a:cubicBezTo>
                  <a:pt x="1397230" y="269956"/>
                  <a:pt x="1401641" y="258165"/>
                  <a:pt x="1404763" y="243173"/>
                </a:cubicBezTo>
                <a:cubicBezTo>
                  <a:pt x="1407105" y="231929"/>
                  <a:pt x="1405660" y="224785"/>
                  <a:pt x="1400428" y="221740"/>
                </a:cubicBezTo>
                <a:cubicBezTo>
                  <a:pt x="1395197" y="218695"/>
                  <a:pt x="1394532" y="207803"/>
                  <a:pt x="1398435" y="189063"/>
                </a:cubicBezTo>
                <a:lnTo>
                  <a:pt x="1400777" y="177820"/>
                </a:lnTo>
                <a:lnTo>
                  <a:pt x="1412021" y="180161"/>
                </a:lnTo>
                <a:lnTo>
                  <a:pt x="1417875" y="152052"/>
                </a:lnTo>
                <a:lnTo>
                  <a:pt x="1457228" y="160248"/>
                </a:lnTo>
                <a:cubicBezTo>
                  <a:pt x="1466285" y="154313"/>
                  <a:pt x="1472141" y="149667"/>
                  <a:pt x="1474796" y="146309"/>
                </a:cubicBezTo>
                <a:cubicBezTo>
                  <a:pt x="1477450" y="142951"/>
                  <a:pt x="1483306" y="138305"/>
                  <a:pt x="1492363" y="132370"/>
                </a:cubicBezTo>
                <a:lnTo>
                  <a:pt x="1503607" y="134712"/>
                </a:lnTo>
                <a:lnTo>
                  <a:pt x="1511803" y="95359"/>
                </a:lnTo>
                <a:lnTo>
                  <a:pt x="1528668" y="98871"/>
                </a:lnTo>
                <a:lnTo>
                  <a:pt x="1534523" y="70762"/>
                </a:lnTo>
                <a:lnTo>
                  <a:pt x="1545766" y="73103"/>
                </a:lnTo>
                <a:cubicBezTo>
                  <a:pt x="1560913" y="56705"/>
                  <a:pt x="1565675" y="47921"/>
                  <a:pt x="1560054" y="46750"/>
                </a:cubicBezTo>
                <a:cubicBezTo>
                  <a:pt x="1554432" y="45579"/>
                  <a:pt x="1565519" y="43978"/>
                  <a:pt x="1593316" y="41946"/>
                </a:cubicBezTo>
                <a:lnTo>
                  <a:pt x="1595657" y="30702"/>
                </a:lnTo>
                <a:lnTo>
                  <a:pt x="1671084" y="34679"/>
                </a:lnTo>
                <a:lnTo>
                  <a:pt x="1674597" y="17813"/>
                </a:lnTo>
                <a:cubicBezTo>
                  <a:pt x="1706141" y="16562"/>
                  <a:pt x="1735070" y="13788"/>
                  <a:pt x="1761383" y="9492"/>
                </a:cubicBezTo>
                <a:cubicBezTo>
                  <a:pt x="1787696" y="5196"/>
                  <a:pt x="1814751" y="2032"/>
                  <a:pt x="184254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82194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95737" y="134452"/>
            <a:ext cx="4752528" cy="6335096"/>
          </a:xfrm>
          <a:custGeom>
            <a:avLst/>
            <a:gdLst>
              <a:gd name="connsiteX0" fmla="*/ 1683347 w 4409833"/>
              <a:gd name="connsiteY0" fmla="*/ 5766362 h 5878286"/>
              <a:gd name="connsiteX1" fmla="*/ 1696779 w 4409833"/>
              <a:gd name="connsiteY1" fmla="*/ 5788746 h 5878286"/>
              <a:gd name="connsiteX2" fmla="*/ 1705733 w 4409833"/>
              <a:gd name="connsiteY2" fmla="*/ 5815608 h 5878286"/>
              <a:gd name="connsiteX3" fmla="*/ 1696779 w 4409833"/>
              <a:gd name="connsiteY3" fmla="*/ 5815608 h 5878286"/>
              <a:gd name="connsiteX4" fmla="*/ 1620670 w 4409833"/>
              <a:gd name="connsiteY4" fmla="*/ 5869332 h 5878286"/>
              <a:gd name="connsiteX5" fmla="*/ 1495314 w 4409833"/>
              <a:gd name="connsiteY5" fmla="*/ 5878286 h 5878286"/>
              <a:gd name="connsiteX6" fmla="*/ 1495314 w 4409833"/>
              <a:gd name="connsiteY6" fmla="*/ 5837993 h 5878286"/>
              <a:gd name="connsiteX7" fmla="*/ 1508745 w 4409833"/>
              <a:gd name="connsiteY7" fmla="*/ 5837993 h 5878286"/>
              <a:gd name="connsiteX8" fmla="*/ 1683347 w 4409833"/>
              <a:gd name="connsiteY8" fmla="*/ 5766362 h 5878286"/>
              <a:gd name="connsiteX9" fmla="*/ 2950335 w 4409833"/>
              <a:gd name="connsiteY9" fmla="*/ 5179876 h 5878286"/>
              <a:gd name="connsiteX10" fmla="*/ 2977197 w 4409833"/>
              <a:gd name="connsiteY10" fmla="*/ 5179876 h 5878286"/>
              <a:gd name="connsiteX11" fmla="*/ 2992866 w 4409833"/>
              <a:gd name="connsiteY11" fmla="*/ 5193307 h 5878286"/>
              <a:gd name="connsiteX12" fmla="*/ 3004059 w 4409833"/>
              <a:gd name="connsiteY12" fmla="*/ 5206738 h 5878286"/>
              <a:gd name="connsiteX13" fmla="*/ 3004059 w 4409833"/>
              <a:gd name="connsiteY13" fmla="*/ 5229123 h 5878286"/>
              <a:gd name="connsiteX14" fmla="*/ 3013013 w 4409833"/>
              <a:gd name="connsiteY14" fmla="*/ 5229123 h 5878286"/>
              <a:gd name="connsiteX15" fmla="*/ 3013013 w 4409833"/>
              <a:gd name="connsiteY15" fmla="*/ 5255985 h 5878286"/>
              <a:gd name="connsiteX16" fmla="*/ 3026444 w 4409833"/>
              <a:gd name="connsiteY16" fmla="*/ 5260462 h 5878286"/>
              <a:gd name="connsiteX17" fmla="*/ 3039875 w 4409833"/>
              <a:gd name="connsiteY17" fmla="*/ 5264939 h 5878286"/>
              <a:gd name="connsiteX18" fmla="*/ 3039875 w 4409833"/>
              <a:gd name="connsiteY18" fmla="*/ 5291801 h 5878286"/>
              <a:gd name="connsiteX19" fmla="*/ 3053306 w 4409833"/>
              <a:gd name="connsiteY19" fmla="*/ 5291801 h 5878286"/>
              <a:gd name="connsiteX20" fmla="*/ 3060021 w 4409833"/>
              <a:gd name="connsiteY20" fmla="*/ 5329855 h 5878286"/>
              <a:gd name="connsiteX21" fmla="*/ 3062260 w 4409833"/>
              <a:gd name="connsiteY21" fmla="*/ 5367910 h 5878286"/>
              <a:gd name="connsiteX22" fmla="*/ 3075691 w 4409833"/>
              <a:gd name="connsiteY22" fmla="*/ 5367910 h 5878286"/>
              <a:gd name="connsiteX23" fmla="*/ 3075691 w 4409833"/>
              <a:gd name="connsiteY23" fmla="*/ 5390294 h 5878286"/>
              <a:gd name="connsiteX24" fmla="*/ 3102553 w 4409833"/>
              <a:gd name="connsiteY24" fmla="*/ 5432826 h 5878286"/>
              <a:gd name="connsiteX25" fmla="*/ 3115984 w 4409833"/>
              <a:gd name="connsiteY25" fmla="*/ 5488788 h 5878286"/>
              <a:gd name="connsiteX26" fmla="*/ 3086883 w 4409833"/>
              <a:gd name="connsiteY26" fmla="*/ 5479834 h 5878286"/>
              <a:gd name="connsiteX27" fmla="*/ 3075691 w 4409833"/>
              <a:gd name="connsiteY27" fmla="*/ 5452972 h 5878286"/>
              <a:gd name="connsiteX28" fmla="*/ 3062260 w 4409833"/>
              <a:gd name="connsiteY28" fmla="*/ 5452972 h 5878286"/>
              <a:gd name="connsiteX29" fmla="*/ 3053306 w 4409833"/>
              <a:gd name="connsiteY29" fmla="*/ 5390294 h 5878286"/>
              <a:gd name="connsiteX30" fmla="*/ 3026444 w 4409833"/>
              <a:gd name="connsiteY30" fmla="*/ 5367910 h 5878286"/>
              <a:gd name="connsiteX31" fmla="*/ 3026444 w 4409833"/>
              <a:gd name="connsiteY31" fmla="*/ 5341048 h 5878286"/>
              <a:gd name="connsiteX32" fmla="*/ 3004059 w 4409833"/>
              <a:gd name="connsiteY32" fmla="*/ 5327617 h 5878286"/>
              <a:gd name="connsiteX33" fmla="*/ 3004059 w 4409833"/>
              <a:gd name="connsiteY33" fmla="*/ 5305232 h 5878286"/>
              <a:gd name="connsiteX34" fmla="*/ 2990628 w 4409833"/>
              <a:gd name="connsiteY34" fmla="*/ 5305232 h 5878286"/>
              <a:gd name="connsiteX35" fmla="*/ 2990628 w 4409833"/>
              <a:gd name="connsiteY35" fmla="*/ 5264939 h 5878286"/>
              <a:gd name="connsiteX36" fmla="*/ 2970482 w 4409833"/>
              <a:gd name="connsiteY36" fmla="*/ 5222407 h 5878286"/>
              <a:gd name="connsiteX37" fmla="*/ 2950335 w 4409833"/>
              <a:gd name="connsiteY37" fmla="*/ 5179876 h 5878286"/>
              <a:gd name="connsiteX38" fmla="*/ 2892134 w 4409833"/>
              <a:gd name="connsiteY38" fmla="*/ 5018704 h 5878286"/>
              <a:gd name="connsiteX39" fmla="*/ 2898850 w 4409833"/>
              <a:gd name="connsiteY39" fmla="*/ 5029897 h 5878286"/>
              <a:gd name="connsiteX40" fmla="*/ 2901088 w 4409833"/>
              <a:gd name="connsiteY40" fmla="*/ 5041089 h 5878286"/>
              <a:gd name="connsiteX41" fmla="*/ 2892134 w 4409833"/>
              <a:gd name="connsiteY41" fmla="*/ 5041089 h 5878286"/>
              <a:gd name="connsiteX42" fmla="*/ 188034 w 4409833"/>
              <a:gd name="connsiteY42" fmla="*/ 2713055 h 5878286"/>
              <a:gd name="connsiteX43" fmla="*/ 214895 w 4409833"/>
              <a:gd name="connsiteY43" fmla="*/ 2713055 h 5878286"/>
              <a:gd name="connsiteX44" fmla="*/ 214895 w 4409833"/>
              <a:gd name="connsiteY44" fmla="*/ 2726486 h 5878286"/>
              <a:gd name="connsiteX45" fmla="*/ 194749 w 4409833"/>
              <a:gd name="connsiteY45" fmla="*/ 2722009 h 5878286"/>
              <a:gd name="connsiteX46" fmla="*/ 188034 w 4409833"/>
              <a:gd name="connsiteY46" fmla="*/ 2713055 h 5878286"/>
              <a:gd name="connsiteX47" fmla="*/ 138787 w 4409833"/>
              <a:gd name="connsiteY47" fmla="*/ 2704101 h 5878286"/>
              <a:gd name="connsiteX48" fmla="*/ 174603 w 4409833"/>
              <a:gd name="connsiteY48" fmla="*/ 2704101 h 5878286"/>
              <a:gd name="connsiteX49" fmla="*/ 174603 w 4409833"/>
              <a:gd name="connsiteY49" fmla="*/ 2713055 h 5878286"/>
              <a:gd name="connsiteX50" fmla="*/ 138787 w 4409833"/>
              <a:gd name="connsiteY50" fmla="*/ 2713055 h 5878286"/>
              <a:gd name="connsiteX51" fmla="*/ 0 w 4409833"/>
              <a:gd name="connsiteY51" fmla="*/ 2663808 h 5878286"/>
              <a:gd name="connsiteX52" fmla="*/ 64916 w 4409833"/>
              <a:gd name="connsiteY52" fmla="*/ 2677239 h 5878286"/>
              <a:gd name="connsiteX53" fmla="*/ 125356 w 4409833"/>
              <a:gd name="connsiteY53" fmla="*/ 2690670 h 5878286"/>
              <a:gd name="connsiteX54" fmla="*/ 125356 w 4409833"/>
              <a:gd name="connsiteY54" fmla="*/ 2704101 h 5878286"/>
              <a:gd name="connsiteX55" fmla="*/ 89540 w 4409833"/>
              <a:gd name="connsiteY55" fmla="*/ 2704101 h 5878286"/>
              <a:gd name="connsiteX56" fmla="*/ 89540 w 4409833"/>
              <a:gd name="connsiteY56" fmla="*/ 2690670 h 5878286"/>
              <a:gd name="connsiteX57" fmla="*/ 13431 w 4409833"/>
              <a:gd name="connsiteY57" fmla="*/ 2704101 h 5878286"/>
              <a:gd name="connsiteX58" fmla="*/ 4311340 w 4409833"/>
              <a:gd name="connsiteY58" fmla="*/ 2341465 h 5878286"/>
              <a:gd name="connsiteX59" fmla="*/ 4311340 w 4409833"/>
              <a:gd name="connsiteY59" fmla="*/ 2354896 h 5878286"/>
              <a:gd name="connsiteX60" fmla="*/ 4369540 w 4409833"/>
              <a:gd name="connsiteY60" fmla="*/ 2354896 h 5878286"/>
              <a:gd name="connsiteX61" fmla="*/ 4380727 w 4409833"/>
              <a:gd name="connsiteY61" fmla="*/ 2363850 h 5878286"/>
              <a:gd name="connsiteX62" fmla="*/ 4409833 w 4409833"/>
              <a:gd name="connsiteY62" fmla="*/ 2377281 h 5878286"/>
              <a:gd name="connsiteX63" fmla="*/ 4315817 w 4409833"/>
              <a:gd name="connsiteY63" fmla="*/ 2453390 h 5878286"/>
              <a:gd name="connsiteX64" fmla="*/ 4241946 w 4409833"/>
              <a:gd name="connsiteY64" fmla="*/ 2444436 h 5878286"/>
              <a:gd name="connsiteX65" fmla="*/ 4172553 w 4409833"/>
              <a:gd name="connsiteY65" fmla="*/ 2426528 h 5878286"/>
              <a:gd name="connsiteX66" fmla="*/ 4172553 w 4409833"/>
              <a:gd name="connsiteY66" fmla="*/ 2390712 h 5878286"/>
              <a:gd name="connsiteX67" fmla="*/ 4185984 w 4409833"/>
              <a:gd name="connsiteY67" fmla="*/ 2390712 h 5878286"/>
              <a:gd name="connsiteX68" fmla="*/ 4311340 w 4409833"/>
              <a:gd name="connsiteY68" fmla="*/ 2341465 h 5878286"/>
              <a:gd name="connsiteX69" fmla="*/ 3886026 w 4409833"/>
              <a:gd name="connsiteY69" fmla="*/ 2328034 h 5878286"/>
              <a:gd name="connsiteX70" fmla="*/ 3912887 w 4409833"/>
              <a:gd name="connsiteY70" fmla="*/ 2328034 h 5878286"/>
              <a:gd name="connsiteX71" fmla="*/ 3912887 w 4409833"/>
              <a:gd name="connsiteY71" fmla="*/ 2354896 h 5878286"/>
              <a:gd name="connsiteX72" fmla="*/ 3899457 w 4409833"/>
              <a:gd name="connsiteY72" fmla="*/ 2354896 h 5878286"/>
              <a:gd name="connsiteX73" fmla="*/ 3899457 w 4409833"/>
              <a:gd name="connsiteY73" fmla="*/ 2341465 h 5878286"/>
              <a:gd name="connsiteX74" fmla="*/ 3886026 w 4409833"/>
              <a:gd name="connsiteY74" fmla="*/ 2341465 h 5878286"/>
              <a:gd name="connsiteX75" fmla="*/ 3675607 w 4409833"/>
              <a:gd name="connsiteY75" fmla="*/ 2319080 h 5878286"/>
              <a:gd name="connsiteX76" fmla="*/ 3713662 w 4409833"/>
              <a:gd name="connsiteY76" fmla="*/ 2321318 h 5878286"/>
              <a:gd name="connsiteX77" fmla="*/ 3747239 w 4409833"/>
              <a:gd name="connsiteY77" fmla="*/ 2341465 h 5878286"/>
              <a:gd name="connsiteX78" fmla="*/ 3760670 w 4409833"/>
              <a:gd name="connsiteY78" fmla="*/ 2341465 h 5878286"/>
              <a:gd name="connsiteX79" fmla="*/ 3760670 w 4409833"/>
              <a:gd name="connsiteY79" fmla="*/ 2390712 h 5878286"/>
              <a:gd name="connsiteX80" fmla="*/ 3747239 w 4409833"/>
              <a:gd name="connsiteY80" fmla="*/ 2390712 h 5878286"/>
              <a:gd name="connsiteX81" fmla="*/ 3747239 w 4409833"/>
              <a:gd name="connsiteY81" fmla="*/ 2404143 h 5878286"/>
              <a:gd name="connsiteX82" fmla="*/ 3727092 w 4409833"/>
              <a:gd name="connsiteY82" fmla="*/ 2392950 h 5878286"/>
              <a:gd name="connsiteX83" fmla="*/ 3697992 w 4409833"/>
              <a:gd name="connsiteY83" fmla="*/ 2390712 h 5878286"/>
              <a:gd name="connsiteX84" fmla="*/ 3697992 w 4409833"/>
              <a:gd name="connsiteY84" fmla="*/ 2404143 h 5878286"/>
              <a:gd name="connsiteX85" fmla="*/ 3689038 w 4409833"/>
              <a:gd name="connsiteY85" fmla="*/ 2404143 h 5878286"/>
              <a:gd name="connsiteX86" fmla="*/ 3689038 w 4409833"/>
              <a:gd name="connsiteY86" fmla="*/ 2390712 h 5878286"/>
              <a:gd name="connsiteX87" fmla="*/ 3642030 w 4409833"/>
              <a:gd name="connsiteY87" fmla="*/ 2381758 h 5878286"/>
              <a:gd name="connsiteX88" fmla="*/ 3599498 w 4409833"/>
              <a:gd name="connsiteY88" fmla="*/ 2377281 h 5878286"/>
              <a:gd name="connsiteX89" fmla="*/ 3630837 w 4409833"/>
              <a:gd name="connsiteY89" fmla="*/ 2328034 h 5878286"/>
              <a:gd name="connsiteX90" fmla="*/ 3675607 w 4409833"/>
              <a:gd name="connsiteY90" fmla="*/ 2319080 h 5878286"/>
              <a:gd name="connsiteX91" fmla="*/ 4159122 w 4409833"/>
              <a:gd name="connsiteY91" fmla="*/ 2140000 h 5878286"/>
              <a:gd name="connsiteX92" fmla="*/ 4159122 w 4409833"/>
              <a:gd name="connsiteY92" fmla="*/ 2180293 h 5878286"/>
              <a:gd name="connsiteX93" fmla="*/ 4123306 w 4409833"/>
              <a:gd name="connsiteY93" fmla="*/ 2180293 h 5878286"/>
              <a:gd name="connsiteX94" fmla="*/ 4134498 w 4409833"/>
              <a:gd name="connsiteY94" fmla="*/ 2151193 h 5878286"/>
              <a:gd name="connsiteX95" fmla="*/ 4159122 w 4409833"/>
              <a:gd name="connsiteY95" fmla="*/ 2140000 h 5878286"/>
              <a:gd name="connsiteX96" fmla="*/ 1419205 w 4409833"/>
              <a:gd name="connsiteY96" fmla="*/ 1965398 h 5878286"/>
              <a:gd name="connsiteX97" fmla="*/ 1437113 w 4409833"/>
              <a:gd name="connsiteY97" fmla="*/ 1981068 h 5878286"/>
              <a:gd name="connsiteX98" fmla="*/ 1446067 w 4409833"/>
              <a:gd name="connsiteY98" fmla="*/ 2005691 h 5878286"/>
              <a:gd name="connsiteX99" fmla="*/ 1432636 w 4409833"/>
              <a:gd name="connsiteY99" fmla="*/ 2005691 h 5878286"/>
              <a:gd name="connsiteX100" fmla="*/ 1432636 w 4409833"/>
              <a:gd name="connsiteY100" fmla="*/ 1992260 h 5878286"/>
              <a:gd name="connsiteX101" fmla="*/ 1425921 w 4409833"/>
              <a:gd name="connsiteY101" fmla="*/ 1985544 h 5878286"/>
              <a:gd name="connsiteX102" fmla="*/ 1419205 w 4409833"/>
              <a:gd name="connsiteY102" fmla="*/ 1965398 h 5878286"/>
              <a:gd name="connsiteX103" fmla="*/ 1396820 w 4409833"/>
              <a:gd name="connsiteY103" fmla="*/ 1907197 h 5878286"/>
              <a:gd name="connsiteX104" fmla="*/ 1410251 w 4409833"/>
              <a:gd name="connsiteY104" fmla="*/ 1907197 h 5878286"/>
              <a:gd name="connsiteX105" fmla="*/ 1410251 w 4409833"/>
              <a:gd name="connsiteY105" fmla="*/ 1916151 h 5878286"/>
              <a:gd name="connsiteX106" fmla="*/ 1419205 w 4409833"/>
              <a:gd name="connsiteY106" fmla="*/ 1916151 h 5878286"/>
              <a:gd name="connsiteX107" fmla="*/ 1419205 w 4409833"/>
              <a:gd name="connsiteY107" fmla="*/ 1956444 h 5878286"/>
              <a:gd name="connsiteX108" fmla="*/ 1396820 w 4409833"/>
              <a:gd name="connsiteY108" fmla="*/ 1956444 h 5878286"/>
              <a:gd name="connsiteX109" fmla="*/ 1383389 w 4409833"/>
              <a:gd name="connsiteY109" fmla="*/ 1880335 h 5878286"/>
              <a:gd name="connsiteX110" fmla="*/ 1390105 w 4409833"/>
              <a:gd name="connsiteY110" fmla="*/ 1887050 h 5878286"/>
              <a:gd name="connsiteX111" fmla="*/ 1396820 w 4409833"/>
              <a:gd name="connsiteY111" fmla="*/ 1907197 h 5878286"/>
              <a:gd name="connsiteX112" fmla="*/ 1383389 w 4409833"/>
              <a:gd name="connsiteY112" fmla="*/ 1907197 h 5878286"/>
              <a:gd name="connsiteX113" fmla="*/ 1347573 w 4409833"/>
              <a:gd name="connsiteY113" fmla="*/ 1804226 h 5878286"/>
              <a:gd name="connsiteX114" fmla="*/ 1361004 w 4409833"/>
              <a:gd name="connsiteY114" fmla="*/ 1824373 h 5878286"/>
              <a:gd name="connsiteX115" fmla="*/ 1369958 w 4409833"/>
              <a:gd name="connsiteY115" fmla="*/ 1853473 h 5878286"/>
              <a:gd name="connsiteX116" fmla="*/ 1356527 w 4409833"/>
              <a:gd name="connsiteY116" fmla="*/ 1853473 h 5878286"/>
              <a:gd name="connsiteX117" fmla="*/ 1356527 w 4409833"/>
              <a:gd name="connsiteY117" fmla="*/ 1844519 h 5878286"/>
              <a:gd name="connsiteX118" fmla="*/ 1347573 w 4409833"/>
              <a:gd name="connsiteY118" fmla="*/ 1844519 h 5878286"/>
              <a:gd name="connsiteX119" fmla="*/ 1334142 w 4409833"/>
              <a:gd name="connsiteY119" fmla="*/ 1781841 h 5878286"/>
              <a:gd name="connsiteX120" fmla="*/ 1340858 w 4409833"/>
              <a:gd name="connsiteY120" fmla="*/ 1788557 h 5878286"/>
              <a:gd name="connsiteX121" fmla="*/ 1347573 w 4409833"/>
              <a:gd name="connsiteY121" fmla="*/ 1804226 h 5878286"/>
              <a:gd name="connsiteX122" fmla="*/ 1334142 w 4409833"/>
              <a:gd name="connsiteY122" fmla="*/ 1804226 h 5878286"/>
              <a:gd name="connsiteX123" fmla="*/ 1298327 w 4409833"/>
              <a:gd name="connsiteY123" fmla="*/ 1781841 h 5878286"/>
              <a:gd name="connsiteX124" fmla="*/ 1305042 w 4409833"/>
              <a:gd name="connsiteY124" fmla="*/ 1793034 h 5878286"/>
              <a:gd name="connsiteX125" fmla="*/ 1307281 w 4409833"/>
              <a:gd name="connsiteY125" fmla="*/ 1804226 h 5878286"/>
              <a:gd name="connsiteX126" fmla="*/ 1298327 w 4409833"/>
              <a:gd name="connsiteY126" fmla="*/ 1804226 h 5878286"/>
              <a:gd name="connsiteX127" fmla="*/ 1307281 w 4409833"/>
              <a:gd name="connsiteY127" fmla="*/ 1732595 h 5878286"/>
              <a:gd name="connsiteX128" fmla="*/ 1316234 w 4409833"/>
              <a:gd name="connsiteY128" fmla="*/ 1743787 h 5878286"/>
              <a:gd name="connsiteX129" fmla="*/ 1320711 w 4409833"/>
              <a:gd name="connsiteY129" fmla="*/ 1754980 h 5878286"/>
              <a:gd name="connsiteX130" fmla="*/ 1307281 w 4409833"/>
              <a:gd name="connsiteY130" fmla="*/ 1754980 h 5878286"/>
              <a:gd name="connsiteX131" fmla="*/ 1110293 w 4409833"/>
              <a:gd name="connsiteY131" fmla="*/ 1293850 h 5878286"/>
              <a:gd name="connsiteX132" fmla="*/ 1128201 w 4409833"/>
              <a:gd name="connsiteY132" fmla="*/ 1307281 h 5878286"/>
              <a:gd name="connsiteX133" fmla="*/ 1146109 w 4409833"/>
              <a:gd name="connsiteY133" fmla="*/ 1320712 h 5878286"/>
              <a:gd name="connsiteX134" fmla="*/ 1159540 w 4409833"/>
              <a:gd name="connsiteY134" fmla="*/ 1396820 h 5878286"/>
              <a:gd name="connsiteX135" fmla="*/ 1172971 w 4409833"/>
              <a:gd name="connsiteY135" fmla="*/ 1396820 h 5878286"/>
              <a:gd name="connsiteX136" fmla="*/ 1186402 w 4409833"/>
              <a:gd name="connsiteY136" fmla="*/ 1446067 h 5878286"/>
              <a:gd name="connsiteX137" fmla="*/ 1195356 w 4409833"/>
              <a:gd name="connsiteY137" fmla="*/ 1446067 h 5878286"/>
              <a:gd name="connsiteX138" fmla="*/ 1195356 w 4409833"/>
              <a:gd name="connsiteY138" fmla="*/ 1495314 h 5878286"/>
              <a:gd name="connsiteX139" fmla="*/ 1208787 w 4409833"/>
              <a:gd name="connsiteY139" fmla="*/ 1495314 h 5878286"/>
              <a:gd name="connsiteX140" fmla="*/ 1208787 w 4409833"/>
              <a:gd name="connsiteY140" fmla="*/ 1517699 h 5878286"/>
              <a:gd name="connsiteX141" fmla="*/ 1222218 w 4409833"/>
              <a:gd name="connsiteY141" fmla="*/ 1517699 h 5878286"/>
              <a:gd name="connsiteX142" fmla="*/ 1222218 w 4409833"/>
              <a:gd name="connsiteY142" fmla="*/ 1557992 h 5878286"/>
              <a:gd name="connsiteX143" fmla="*/ 1235649 w 4409833"/>
              <a:gd name="connsiteY143" fmla="*/ 1557992 h 5878286"/>
              <a:gd name="connsiteX144" fmla="*/ 1235649 w 4409833"/>
              <a:gd name="connsiteY144" fmla="*/ 1593808 h 5878286"/>
              <a:gd name="connsiteX145" fmla="*/ 1244603 w 4409833"/>
              <a:gd name="connsiteY145" fmla="*/ 1593808 h 5878286"/>
              <a:gd name="connsiteX146" fmla="*/ 1244603 w 4409833"/>
              <a:gd name="connsiteY146" fmla="*/ 1629624 h 5878286"/>
              <a:gd name="connsiteX147" fmla="*/ 1271465 w 4409833"/>
              <a:gd name="connsiteY147" fmla="*/ 1643055 h 5878286"/>
              <a:gd name="connsiteX148" fmla="*/ 1271465 w 4409833"/>
              <a:gd name="connsiteY148" fmla="*/ 1669917 h 5878286"/>
              <a:gd name="connsiteX149" fmla="*/ 1296088 w 4409833"/>
              <a:gd name="connsiteY149" fmla="*/ 1687825 h 5878286"/>
              <a:gd name="connsiteX150" fmla="*/ 1307281 w 4409833"/>
              <a:gd name="connsiteY150" fmla="*/ 1719164 h 5878286"/>
              <a:gd name="connsiteX151" fmla="*/ 1298327 w 4409833"/>
              <a:gd name="connsiteY151" fmla="*/ 1719164 h 5878286"/>
              <a:gd name="connsiteX152" fmla="*/ 1287134 w 4409833"/>
              <a:gd name="connsiteY152" fmla="*/ 1732595 h 5878286"/>
              <a:gd name="connsiteX153" fmla="*/ 1271465 w 4409833"/>
              <a:gd name="connsiteY153" fmla="*/ 1741548 h 5878286"/>
              <a:gd name="connsiteX154" fmla="*/ 1266988 w 4409833"/>
              <a:gd name="connsiteY154" fmla="*/ 1712448 h 5878286"/>
              <a:gd name="connsiteX155" fmla="*/ 1258034 w 4409833"/>
              <a:gd name="connsiteY155" fmla="*/ 1692302 h 5878286"/>
              <a:gd name="connsiteX156" fmla="*/ 1244603 w 4409833"/>
              <a:gd name="connsiteY156" fmla="*/ 1692302 h 5878286"/>
              <a:gd name="connsiteX157" fmla="*/ 1244603 w 4409833"/>
              <a:gd name="connsiteY157" fmla="*/ 1669917 h 5878286"/>
              <a:gd name="connsiteX158" fmla="*/ 1235649 w 4409833"/>
              <a:gd name="connsiteY158" fmla="*/ 1669917 h 5878286"/>
              <a:gd name="connsiteX159" fmla="*/ 1235649 w 4409833"/>
              <a:gd name="connsiteY159" fmla="*/ 1643055 h 5878286"/>
              <a:gd name="connsiteX160" fmla="*/ 1222218 w 4409833"/>
              <a:gd name="connsiteY160" fmla="*/ 1643055 h 5878286"/>
              <a:gd name="connsiteX161" fmla="*/ 1222218 w 4409833"/>
              <a:gd name="connsiteY161" fmla="*/ 1593808 h 5878286"/>
              <a:gd name="connsiteX162" fmla="*/ 1184163 w 4409833"/>
              <a:gd name="connsiteY162" fmla="*/ 1540084 h 5878286"/>
              <a:gd name="connsiteX163" fmla="*/ 1172971 w 4409833"/>
              <a:gd name="connsiteY163" fmla="*/ 1468452 h 5878286"/>
              <a:gd name="connsiteX164" fmla="*/ 1159540 w 4409833"/>
              <a:gd name="connsiteY164" fmla="*/ 1468452 h 5878286"/>
              <a:gd name="connsiteX165" fmla="*/ 1159540 w 4409833"/>
              <a:gd name="connsiteY165" fmla="*/ 1446067 h 5878286"/>
              <a:gd name="connsiteX166" fmla="*/ 1146109 w 4409833"/>
              <a:gd name="connsiteY166" fmla="*/ 1446067 h 5878286"/>
              <a:gd name="connsiteX167" fmla="*/ 1146109 w 4409833"/>
              <a:gd name="connsiteY167" fmla="*/ 1405774 h 5878286"/>
              <a:gd name="connsiteX168" fmla="*/ 1132678 w 4409833"/>
              <a:gd name="connsiteY168" fmla="*/ 1405774 h 5878286"/>
              <a:gd name="connsiteX169" fmla="*/ 1132678 w 4409833"/>
              <a:gd name="connsiteY169" fmla="*/ 1383389 h 5878286"/>
              <a:gd name="connsiteX170" fmla="*/ 1123724 w 4409833"/>
              <a:gd name="connsiteY170" fmla="*/ 1383389 h 5878286"/>
              <a:gd name="connsiteX171" fmla="*/ 1110293 w 4409833"/>
              <a:gd name="connsiteY171" fmla="*/ 1345335 h 5878286"/>
              <a:gd name="connsiteX172" fmla="*/ 1096862 w 4409833"/>
              <a:gd name="connsiteY172" fmla="*/ 1307281 h 5878286"/>
              <a:gd name="connsiteX173" fmla="*/ 3339833 w 4409833"/>
              <a:gd name="connsiteY173" fmla="*/ 496946 h 5878286"/>
              <a:gd name="connsiteX174" fmla="*/ 3375649 w 4409833"/>
              <a:gd name="connsiteY174" fmla="*/ 543954 h 5878286"/>
              <a:gd name="connsiteX175" fmla="*/ 3393557 w 4409833"/>
              <a:gd name="connsiteY175" fmla="*/ 577532 h 5878286"/>
              <a:gd name="connsiteX176" fmla="*/ 3420419 w 4409833"/>
              <a:gd name="connsiteY176" fmla="*/ 595440 h 5878286"/>
              <a:gd name="connsiteX177" fmla="*/ 3487574 w 4409833"/>
              <a:gd name="connsiteY177" fmla="*/ 599917 h 5878286"/>
              <a:gd name="connsiteX178" fmla="*/ 3487574 w 4409833"/>
              <a:gd name="connsiteY178" fmla="*/ 586486 h 5878286"/>
              <a:gd name="connsiteX179" fmla="*/ 3514436 w 4409833"/>
              <a:gd name="connsiteY179" fmla="*/ 586486 h 5878286"/>
              <a:gd name="connsiteX180" fmla="*/ 3541297 w 4409833"/>
              <a:gd name="connsiteY180" fmla="*/ 550670 h 5878286"/>
              <a:gd name="connsiteX181" fmla="*/ 3599498 w 4409833"/>
              <a:gd name="connsiteY181" fmla="*/ 537239 h 5878286"/>
              <a:gd name="connsiteX182" fmla="*/ 3599498 w 4409833"/>
              <a:gd name="connsiteY182" fmla="*/ 546193 h 5878286"/>
              <a:gd name="connsiteX183" fmla="*/ 3657699 w 4409833"/>
              <a:gd name="connsiteY183" fmla="*/ 566339 h 5878286"/>
              <a:gd name="connsiteX184" fmla="*/ 3697992 w 4409833"/>
              <a:gd name="connsiteY184" fmla="*/ 608870 h 5878286"/>
              <a:gd name="connsiteX185" fmla="*/ 3747239 w 4409833"/>
              <a:gd name="connsiteY185" fmla="*/ 608870 h 5878286"/>
              <a:gd name="connsiteX186" fmla="*/ 3778578 w 4409833"/>
              <a:gd name="connsiteY186" fmla="*/ 644686 h 5878286"/>
              <a:gd name="connsiteX187" fmla="*/ 3783055 w 4409833"/>
              <a:gd name="connsiteY187" fmla="*/ 644686 h 5878286"/>
              <a:gd name="connsiteX188" fmla="*/ 3800963 w 4409833"/>
              <a:gd name="connsiteY188" fmla="*/ 671548 h 5878286"/>
              <a:gd name="connsiteX189" fmla="*/ 3809917 w 4409833"/>
              <a:gd name="connsiteY189" fmla="*/ 671548 h 5878286"/>
              <a:gd name="connsiteX190" fmla="*/ 3809917 w 4409833"/>
              <a:gd name="connsiteY190" fmla="*/ 711841 h 5878286"/>
              <a:gd name="connsiteX191" fmla="*/ 3830063 w 4409833"/>
              <a:gd name="connsiteY191" fmla="*/ 716318 h 5878286"/>
              <a:gd name="connsiteX192" fmla="*/ 3850210 w 4409833"/>
              <a:gd name="connsiteY192" fmla="*/ 720795 h 5878286"/>
              <a:gd name="connsiteX193" fmla="*/ 3850210 w 4409833"/>
              <a:gd name="connsiteY193" fmla="*/ 711841 h 5878286"/>
              <a:gd name="connsiteX194" fmla="*/ 3899457 w 4409833"/>
              <a:gd name="connsiteY194" fmla="*/ 711841 h 5878286"/>
              <a:gd name="connsiteX195" fmla="*/ 3899457 w 4409833"/>
              <a:gd name="connsiteY195" fmla="*/ 698410 h 5878286"/>
              <a:gd name="connsiteX196" fmla="*/ 3926318 w 4409833"/>
              <a:gd name="connsiteY196" fmla="*/ 689456 h 5878286"/>
              <a:gd name="connsiteX197" fmla="*/ 3962134 w 4409833"/>
              <a:gd name="connsiteY197" fmla="*/ 684979 h 5878286"/>
              <a:gd name="connsiteX198" fmla="*/ 3997950 w 4409833"/>
              <a:gd name="connsiteY198" fmla="*/ 734226 h 5878286"/>
              <a:gd name="connsiteX199" fmla="*/ 4011381 w 4409833"/>
              <a:gd name="connsiteY199" fmla="*/ 810335 h 5878286"/>
              <a:gd name="connsiteX200" fmla="*/ 4044959 w 4409833"/>
              <a:gd name="connsiteY200" fmla="*/ 841674 h 5878286"/>
              <a:gd name="connsiteX201" fmla="*/ 4087490 w 4409833"/>
              <a:gd name="connsiteY201" fmla="*/ 857343 h 5878286"/>
              <a:gd name="connsiteX202" fmla="*/ 4123306 w 4409833"/>
              <a:gd name="connsiteY202" fmla="*/ 895398 h 5878286"/>
              <a:gd name="connsiteX203" fmla="*/ 4136737 w 4409833"/>
              <a:gd name="connsiteY203" fmla="*/ 895398 h 5878286"/>
              <a:gd name="connsiteX204" fmla="*/ 4136737 w 4409833"/>
              <a:gd name="connsiteY204" fmla="*/ 922260 h 5878286"/>
              <a:gd name="connsiteX205" fmla="*/ 4159122 w 4409833"/>
              <a:gd name="connsiteY205" fmla="*/ 935691 h 5878286"/>
              <a:gd name="connsiteX206" fmla="*/ 4159122 w 4409833"/>
              <a:gd name="connsiteY206" fmla="*/ 1007323 h 5878286"/>
              <a:gd name="connsiteX207" fmla="*/ 4185984 w 4409833"/>
              <a:gd name="connsiteY207" fmla="*/ 1020753 h 5878286"/>
              <a:gd name="connsiteX208" fmla="*/ 4185984 w 4409833"/>
              <a:gd name="connsiteY208" fmla="*/ 1047615 h 5878286"/>
              <a:gd name="connsiteX209" fmla="*/ 4199415 w 4409833"/>
              <a:gd name="connsiteY209" fmla="*/ 1047615 h 5878286"/>
              <a:gd name="connsiteX210" fmla="*/ 4192699 w 4409833"/>
              <a:gd name="connsiteY210" fmla="*/ 1101339 h 5878286"/>
              <a:gd name="connsiteX211" fmla="*/ 4185984 w 4409833"/>
              <a:gd name="connsiteY211" fmla="*/ 1159540 h 5878286"/>
              <a:gd name="connsiteX212" fmla="*/ 4199415 w 4409833"/>
              <a:gd name="connsiteY212" fmla="*/ 1159540 h 5878286"/>
              <a:gd name="connsiteX213" fmla="*/ 4219561 w 4409833"/>
              <a:gd name="connsiteY213" fmla="*/ 1208787 h 5878286"/>
              <a:gd name="connsiteX214" fmla="*/ 4257616 w 4409833"/>
              <a:gd name="connsiteY214" fmla="*/ 1231172 h 5878286"/>
              <a:gd name="connsiteX215" fmla="*/ 4257616 w 4409833"/>
              <a:gd name="connsiteY215" fmla="*/ 1244603 h 5878286"/>
              <a:gd name="connsiteX216" fmla="*/ 4280001 w 4409833"/>
              <a:gd name="connsiteY216" fmla="*/ 1253557 h 5878286"/>
              <a:gd name="connsiteX217" fmla="*/ 4295670 w 4409833"/>
              <a:gd name="connsiteY217" fmla="*/ 1253557 h 5878286"/>
              <a:gd name="connsiteX218" fmla="*/ 4306863 w 4409833"/>
              <a:gd name="connsiteY218" fmla="*/ 1260272 h 5878286"/>
              <a:gd name="connsiteX219" fmla="*/ 4320293 w 4409833"/>
              <a:gd name="connsiteY219" fmla="*/ 1293850 h 5878286"/>
              <a:gd name="connsiteX220" fmla="*/ 4311340 w 4409833"/>
              <a:gd name="connsiteY220" fmla="*/ 1293850 h 5878286"/>
              <a:gd name="connsiteX221" fmla="*/ 4311340 w 4409833"/>
              <a:gd name="connsiteY221" fmla="*/ 1334143 h 5878286"/>
              <a:gd name="connsiteX222" fmla="*/ 4266570 w 4409833"/>
              <a:gd name="connsiteY222" fmla="*/ 1372197 h 5878286"/>
              <a:gd name="connsiteX223" fmla="*/ 4257616 w 4409833"/>
              <a:gd name="connsiteY223" fmla="*/ 1432636 h 5878286"/>
              <a:gd name="connsiteX224" fmla="*/ 4324765 w 4409833"/>
              <a:gd name="connsiteY224" fmla="*/ 1470691 h 5878286"/>
              <a:gd name="connsiteX225" fmla="*/ 4347155 w 4409833"/>
              <a:gd name="connsiteY225" fmla="*/ 1531130 h 5878286"/>
              <a:gd name="connsiteX226" fmla="*/ 4297909 w 4409833"/>
              <a:gd name="connsiteY226" fmla="*/ 1544561 h 5878286"/>
              <a:gd name="connsiteX227" fmla="*/ 4248662 w 4409833"/>
              <a:gd name="connsiteY227" fmla="*/ 1557992 h 5878286"/>
              <a:gd name="connsiteX228" fmla="*/ 4237463 w 4409833"/>
              <a:gd name="connsiteY228" fmla="*/ 1566946 h 5878286"/>
              <a:gd name="connsiteX229" fmla="*/ 4221800 w 4409833"/>
              <a:gd name="connsiteY229" fmla="*/ 1580377 h 5878286"/>
              <a:gd name="connsiteX230" fmla="*/ 4235231 w 4409833"/>
              <a:gd name="connsiteY230" fmla="*/ 1620670 h 5878286"/>
              <a:gd name="connsiteX231" fmla="*/ 4248662 w 4409833"/>
              <a:gd name="connsiteY231" fmla="*/ 1620670 h 5878286"/>
              <a:gd name="connsiteX232" fmla="*/ 4248662 w 4409833"/>
              <a:gd name="connsiteY232" fmla="*/ 1643055 h 5878286"/>
              <a:gd name="connsiteX233" fmla="*/ 4259854 w 4409833"/>
              <a:gd name="connsiteY233" fmla="*/ 1649770 h 5878286"/>
              <a:gd name="connsiteX234" fmla="*/ 4271047 w 4409833"/>
              <a:gd name="connsiteY234" fmla="*/ 1656486 h 5878286"/>
              <a:gd name="connsiteX235" fmla="*/ 4241946 w 4409833"/>
              <a:gd name="connsiteY235" fmla="*/ 1725879 h 5878286"/>
              <a:gd name="connsiteX236" fmla="*/ 4199415 w 4409833"/>
              <a:gd name="connsiteY236" fmla="*/ 1768410 h 5878286"/>
              <a:gd name="connsiteX237" fmla="*/ 4199415 w 4409833"/>
              <a:gd name="connsiteY237" fmla="*/ 1795273 h 5878286"/>
              <a:gd name="connsiteX238" fmla="*/ 4185984 w 4409833"/>
              <a:gd name="connsiteY238" fmla="*/ 1795273 h 5878286"/>
              <a:gd name="connsiteX239" fmla="*/ 4185984 w 4409833"/>
              <a:gd name="connsiteY239" fmla="*/ 1853473 h 5878286"/>
              <a:gd name="connsiteX240" fmla="*/ 4125539 w 4409833"/>
              <a:gd name="connsiteY240" fmla="*/ 1916151 h 5878286"/>
              <a:gd name="connsiteX241" fmla="*/ 4060628 w 4409833"/>
              <a:gd name="connsiteY241" fmla="*/ 1965398 h 5878286"/>
              <a:gd name="connsiteX242" fmla="*/ 4060628 w 4409833"/>
              <a:gd name="connsiteY242" fmla="*/ 1992260 h 5878286"/>
              <a:gd name="connsiteX243" fmla="*/ 4047197 w 4409833"/>
              <a:gd name="connsiteY243" fmla="*/ 1992260 h 5878286"/>
              <a:gd name="connsiteX244" fmla="*/ 4011381 w 4409833"/>
              <a:gd name="connsiteY244" fmla="*/ 2028076 h 5878286"/>
              <a:gd name="connsiteX245" fmla="*/ 3991235 w 4409833"/>
              <a:gd name="connsiteY245" fmla="*/ 2048222 h 5878286"/>
              <a:gd name="connsiteX246" fmla="*/ 3975565 w 4409833"/>
              <a:gd name="connsiteY246" fmla="*/ 2061653 h 5878286"/>
              <a:gd name="connsiteX247" fmla="*/ 3948703 w 4409833"/>
              <a:gd name="connsiteY247" fmla="*/ 2081800 h 5878286"/>
              <a:gd name="connsiteX248" fmla="*/ 3948703 w 4409833"/>
              <a:gd name="connsiteY248" fmla="*/ 2090753 h 5878286"/>
              <a:gd name="connsiteX249" fmla="*/ 3912887 w 4409833"/>
              <a:gd name="connsiteY249" fmla="*/ 2104185 h 5878286"/>
              <a:gd name="connsiteX250" fmla="*/ 3912887 w 4409833"/>
              <a:gd name="connsiteY250" fmla="*/ 2131046 h 5878286"/>
              <a:gd name="connsiteX251" fmla="*/ 3877072 w 4409833"/>
              <a:gd name="connsiteY251" fmla="*/ 2146716 h 5878286"/>
              <a:gd name="connsiteX252" fmla="*/ 3850210 w 4409833"/>
              <a:gd name="connsiteY252" fmla="*/ 2166862 h 5878286"/>
              <a:gd name="connsiteX253" fmla="*/ 3850210 w 4409833"/>
              <a:gd name="connsiteY253" fmla="*/ 2180293 h 5878286"/>
              <a:gd name="connsiteX254" fmla="*/ 3823348 w 4409833"/>
              <a:gd name="connsiteY254" fmla="*/ 2180293 h 5878286"/>
              <a:gd name="connsiteX255" fmla="*/ 3816632 w 4409833"/>
              <a:gd name="connsiteY255" fmla="*/ 2191486 h 5878286"/>
              <a:gd name="connsiteX256" fmla="*/ 3809917 w 4409833"/>
              <a:gd name="connsiteY256" fmla="*/ 2202678 h 5878286"/>
              <a:gd name="connsiteX257" fmla="*/ 3787532 w 4409833"/>
              <a:gd name="connsiteY257" fmla="*/ 2202678 h 5878286"/>
              <a:gd name="connsiteX258" fmla="*/ 3787532 w 4409833"/>
              <a:gd name="connsiteY258" fmla="*/ 2216109 h 5878286"/>
              <a:gd name="connsiteX259" fmla="*/ 3738285 w 4409833"/>
              <a:gd name="connsiteY259" fmla="*/ 2229540 h 5878286"/>
              <a:gd name="connsiteX260" fmla="*/ 3738285 w 4409833"/>
              <a:gd name="connsiteY260" fmla="*/ 2242971 h 5878286"/>
              <a:gd name="connsiteX261" fmla="*/ 3550251 w 4409833"/>
              <a:gd name="connsiteY261" fmla="*/ 2229540 h 5878286"/>
              <a:gd name="connsiteX262" fmla="*/ 3512197 w 4409833"/>
              <a:gd name="connsiteY262" fmla="*/ 2272072 h 5878286"/>
              <a:gd name="connsiteX263" fmla="*/ 3474143 w 4409833"/>
              <a:gd name="connsiteY263" fmla="*/ 2314603 h 5878286"/>
              <a:gd name="connsiteX264" fmla="*/ 3424896 w 4409833"/>
              <a:gd name="connsiteY264" fmla="*/ 2323557 h 5878286"/>
              <a:gd name="connsiteX265" fmla="*/ 3375649 w 4409833"/>
              <a:gd name="connsiteY265" fmla="*/ 2328034 h 5878286"/>
              <a:gd name="connsiteX266" fmla="*/ 3420419 w 4409833"/>
              <a:gd name="connsiteY266" fmla="*/ 2381758 h 5878286"/>
              <a:gd name="connsiteX267" fmla="*/ 3485335 w 4409833"/>
              <a:gd name="connsiteY267" fmla="*/ 2404143 h 5878286"/>
              <a:gd name="connsiteX268" fmla="*/ 3543536 w 4409833"/>
              <a:gd name="connsiteY268" fmla="*/ 2431005 h 5878286"/>
              <a:gd name="connsiteX269" fmla="*/ 3568159 w 4409833"/>
              <a:gd name="connsiteY269" fmla="*/ 2502636 h 5878286"/>
              <a:gd name="connsiteX270" fmla="*/ 3561444 w 4409833"/>
              <a:gd name="connsiteY270" fmla="*/ 2527260 h 5878286"/>
              <a:gd name="connsiteX271" fmla="*/ 3536821 w 4409833"/>
              <a:gd name="connsiteY271" fmla="*/ 2538452 h 5878286"/>
              <a:gd name="connsiteX272" fmla="*/ 3523390 w 4409833"/>
              <a:gd name="connsiteY272" fmla="*/ 2614561 h 5878286"/>
              <a:gd name="connsiteX273" fmla="*/ 3536821 w 4409833"/>
              <a:gd name="connsiteY273" fmla="*/ 2614561 h 5878286"/>
              <a:gd name="connsiteX274" fmla="*/ 3536821 w 4409833"/>
              <a:gd name="connsiteY274" fmla="*/ 2641423 h 5878286"/>
              <a:gd name="connsiteX275" fmla="*/ 3550251 w 4409833"/>
              <a:gd name="connsiteY275" fmla="*/ 2641423 h 5878286"/>
              <a:gd name="connsiteX276" fmla="*/ 3581590 w 4409833"/>
              <a:gd name="connsiteY276" fmla="*/ 2683955 h 5878286"/>
              <a:gd name="connsiteX277" fmla="*/ 3648745 w 4409833"/>
              <a:gd name="connsiteY277" fmla="*/ 2695147 h 5878286"/>
              <a:gd name="connsiteX278" fmla="*/ 3675607 w 4409833"/>
              <a:gd name="connsiteY278" fmla="*/ 2690670 h 5878286"/>
              <a:gd name="connsiteX279" fmla="*/ 3675607 w 4409833"/>
              <a:gd name="connsiteY279" fmla="*/ 2677239 h 5878286"/>
              <a:gd name="connsiteX280" fmla="*/ 3738285 w 4409833"/>
              <a:gd name="connsiteY280" fmla="*/ 2677239 h 5878286"/>
              <a:gd name="connsiteX281" fmla="*/ 3738285 w 4409833"/>
              <a:gd name="connsiteY281" fmla="*/ 2690670 h 5878286"/>
              <a:gd name="connsiteX282" fmla="*/ 3787532 w 4409833"/>
              <a:gd name="connsiteY282" fmla="*/ 2713055 h 5878286"/>
              <a:gd name="connsiteX283" fmla="*/ 3809917 w 4409833"/>
              <a:gd name="connsiteY283" fmla="*/ 2762302 h 5878286"/>
              <a:gd name="connsiteX284" fmla="*/ 3800963 w 4409833"/>
              <a:gd name="connsiteY284" fmla="*/ 2762302 h 5878286"/>
              <a:gd name="connsiteX285" fmla="*/ 3800963 w 4409833"/>
              <a:gd name="connsiteY285" fmla="*/ 2816026 h 5878286"/>
              <a:gd name="connsiteX286" fmla="*/ 3758431 w 4409833"/>
              <a:gd name="connsiteY286" fmla="*/ 2831695 h 5878286"/>
              <a:gd name="connsiteX287" fmla="*/ 3738285 w 4409833"/>
              <a:gd name="connsiteY287" fmla="*/ 2869750 h 5878286"/>
              <a:gd name="connsiteX288" fmla="*/ 3740523 w 4409833"/>
              <a:gd name="connsiteY288" fmla="*/ 2885419 h 5878286"/>
              <a:gd name="connsiteX289" fmla="*/ 3742762 w 4409833"/>
              <a:gd name="connsiteY289" fmla="*/ 2901088 h 5878286"/>
              <a:gd name="connsiteX290" fmla="*/ 3740523 w 4409833"/>
              <a:gd name="connsiteY290" fmla="*/ 2914519 h 5878286"/>
              <a:gd name="connsiteX291" fmla="*/ 3738285 w 4409833"/>
              <a:gd name="connsiteY291" fmla="*/ 2927950 h 5878286"/>
              <a:gd name="connsiteX292" fmla="*/ 3724854 w 4409833"/>
              <a:gd name="connsiteY292" fmla="*/ 2927950 h 5878286"/>
              <a:gd name="connsiteX293" fmla="*/ 3724854 w 4409833"/>
              <a:gd name="connsiteY293" fmla="*/ 2950336 h 5878286"/>
              <a:gd name="connsiteX294" fmla="*/ 3697992 w 4409833"/>
              <a:gd name="connsiteY294" fmla="*/ 2963767 h 5878286"/>
              <a:gd name="connsiteX295" fmla="*/ 3697992 w 4409833"/>
              <a:gd name="connsiteY295" fmla="*/ 3039875 h 5878286"/>
              <a:gd name="connsiteX296" fmla="*/ 3713662 w 4409833"/>
              <a:gd name="connsiteY296" fmla="*/ 3057783 h 5878286"/>
              <a:gd name="connsiteX297" fmla="*/ 3718139 w 4409833"/>
              <a:gd name="connsiteY297" fmla="*/ 3073453 h 5878286"/>
              <a:gd name="connsiteX298" fmla="*/ 3727092 w 4409833"/>
              <a:gd name="connsiteY298" fmla="*/ 3086884 h 5878286"/>
              <a:gd name="connsiteX299" fmla="*/ 3760670 w 4409833"/>
              <a:gd name="connsiteY299" fmla="*/ 3102553 h 5878286"/>
              <a:gd name="connsiteX300" fmla="*/ 3760670 w 4409833"/>
              <a:gd name="connsiteY300" fmla="*/ 3111507 h 5878286"/>
              <a:gd name="connsiteX301" fmla="*/ 3800963 w 4409833"/>
              <a:gd name="connsiteY301" fmla="*/ 3138369 h 5878286"/>
              <a:gd name="connsiteX302" fmla="*/ 3800963 w 4409833"/>
              <a:gd name="connsiteY302" fmla="*/ 3160754 h 5878286"/>
              <a:gd name="connsiteX303" fmla="*/ 3809917 w 4409833"/>
              <a:gd name="connsiteY303" fmla="*/ 3160754 h 5878286"/>
              <a:gd name="connsiteX304" fmla="*/ 3778578 w 4409833"/>
              <a:gd name="connsiteY304" fmla="*/ 3270440 h 5878286"/>
              <a:gd name="connsiteX305" fmla="*/ 3747239 w 4409833"/>
              <a:gd name="connsiteY305" fmla="*/ 3375650 h 5878286"/>
              <a:gd name="connsiteX306" fmla="*/ 3769624 w 4409833"/>
              <a:gd name="connsiteY306" fmla="*/ 3400273 h 5878286"/>
              <a:gd name="connsiteX307" fmla="*/ 3787532 w 4409833"/>
              <a:gd name="connsiteY307" fmla="*/ 3424896 h 5878286"/>
              <a:gd name="connsiteX308" fmla="*/ 3809917 w 4409833"/>
              <a:gd name="connsiteY308" fmla="*/ 3424896 h 5878286"/>
              <a:gd name="connsiteX309" fmla="*/ 3809917 w 4409833"/>
              <a:gd name="connsiteY309" fmla="*/ 3438327 h 5878286"/>
              <a:gd name="connsiteX310" fmla="*/ 3836779 w 4409833"/>
              <a:gd name="connsiteY310" fmla="*/ 3438327 h 5878286"/>
              <a:gd name="connsiteX311" fmla="*/ 3850210 w 4409833"/>
              <a:gd name="connsiteY311" fmla="*/ 3460712 h 5878286"/>
              <a:gd name="connsiteX312" fmla="*/ 3899457 w 4409833"/>
              <a:gd name="connsiteY312" fmla="*/ 3460712 h 5878286"/>
              <a:gd name="connsiteX313" fmla="*/ 3912887 w 4409833"/>
              <a:gd name="connsiteY313" fmla="*/ 3474143 h 5878286"/>
              <a:gd name="connsiteX314" fmla="*/ 3912887 w 4409833"/>
              <a:gd name="connsiteY314" fmla="*/ 3501005 h 5878286"/>
              <a:gd name="connsiteX315" fmla="*/ 3899457 w 4409833"/>
              <a:gd name="connsiteY315" fmla="*/ 3501005 h 5878286"/>
              <a:gd name="connsiteX316" fmla="*/ 3899457 w 4409833"/>
              <a:gd name="connsiteY316" fmla="*/ 3509959 h 5878286"/>
              <a:gd name="connsiteX317" fmla="*/ 3912887 w 4409833"/>
              <a:gd name="connsiteY317" fmla="*/ 3509959 h 5878286"/>
              <a:gd name="connsiteX318" fmla="*/ 3912887 w 4409833"/>
              <a:gd name="connsiteY318" fmla="*/ 3559206 h 5878286"/>
              <a:gd name="connsiteX319" fmla="*/ 3886026 w 4409833"/>
              <a:gd name="connsiteY319" fmla="*/ 3588306 h 5878286"/>
              <a:gd name="connsiteX320" fmla="*/ 3872595 w 4409833"/>
              <a:gd name="connsiteY320" fmla="*/ 3612930 h 5878286"/>
              <a:gd name="connsiteX321" fmla="*/ 3836779 w 4409833"/>
              <a:gd name="connsiteY321" fmla="*/ 3612930 h 5878286"/>
              <a:gd name="connsiteX322" fmla="*/ 3836779 w 4409833"/>
              <a:gd name="connsiteY322" fmla="*/ 3621884 h 5878286"/>
              <a:gd name="connsiteX323" fmla="*/ 3805440 w 4409833"/>
              <a:gd name="connsiteY323" fmla="*/ 3648746 h 5878286"/>
              <a:gd name="connsiteX324" fmla="*/ 3774101 w 4409833"/>
              <a:gd name="connsiteY324" fmla="*/ 3671131 h 5878286"/>
              <a:gd name="connsiteX325" fmla="*/ 3774101 w 4409833"/>
              <a:gd name="connsiteY325" fmla="*/ 3724855 h 5878286"/>
              <a:gd name="connsiteX326" fmla="*/ 3749477 w 4409833"/>
              <a:gd name="connsiteY326" fmla="*/ 3742763 h 5878286"/>
              <a:gd name="connsiteX327" fmla="*/ 3724854 w 4409833"/>
              <a:gd name="connsiteY327" fmla="*/ 3760671 h 5878286"/>
              <a:gd name="connsiteX328" fmla="*/ 3731569 w 4409833"/>
              <a:gd name="connsiteY328" fmla="*/ 3803202 h 5878286"/>
              <a:gd name="connsiteX329" fmla="*/ 3738285 w 4409833"/>
              <a:gd name="connsiteY329" fmla="*/ 3845733 h 5878286"/>
              <a:gd name="connsiteX330" fmla="*/ 3747239 w 4409833"/>
              <a:gd name="connsiteY330" fmla="*/ 3845733 h 5878286"/>
              <a:gd name="connsiteX331" fmla="*/ 3751716 w 4409833"/>
              <a:gd name="connsiteY331" fmla="*/ 3886026 h 5878286"/>
              <a:gd name="connsiteX332" fmla="*/ 3709185 w 4409833"/>
              <a:gd name="connsiteY332" fmla="*/ 3993474 h 5878286"/>
              <a:gd name="connsiteX333" fmla="*/ 3626360 w 4409833"/>
              <a:gd name="connsiteY333" fmla="*/ 4033767 h 5878286"/>
              <a:gd name="connsiteX334" fmla="*/ 3626360 w 4409833"/>
              <a:gd name="connsiteY334" fmla="*/ 4060629 h 5878286"/>
              <a:gd name="connsiteX335" fmla="*/ 3612929 w 4409833"/>
              <a:gd name="connsiteY335" fmla="*/ 4096445 h 5878286"/>
              <a:gd name="connsiteX336" fmla="*/ 3624122 w 4409833"/>
              <a:gd name="connsiteY336" fmla="*/ 4150169 h 5878286"/>
              <a:gd name="connsiteX337" fmla="*/ 3635314 w 4409833"/>
              <a:gd name="connsiteY337" fmla="*/ 4212846 h 5878286"/>
              <a:gd name="connsiteX338" fmla="*/ 3612929 w 4409833"/>
              <a:gd name="connsiteY338" fmla="*/ 4271047 h 5878286"/>
              <a:gd name="connsiteX339" fmla="*/ 3612929 w 4409833"/>
              <a:gd name="connsiteY339" fmla="*/ 4284478 h 5878286"/>
              <a:gd name="connsiteX340" fmla="*/ 3568159 w 4409833"/>
              <a:gd name="connsiteY340" fmla="*/ 4291194 h 5878286"/>
              <a:gd name="connsiteX341" fmla="*/ 3523390 w 4409833"/>
              <a:gd name="connsiteY341" fmla="*/ 4297909 h 5878286"/>
              <a:gd name="connsiteX342" fmla="*/ 3523390 w 4409833"/>
              <a:gd name="connsiteY342" fmla="*/ 4306863 h 5878286"/>
              <a:gd name="connsiteX343" fmla="*/ 3487574 w 4409833"/>
              <a:gd name="connsiteY343" fmla="*/ 4369541 h 5878286"/>
              <a:gd name="connsiteX344" fmla="*/ 3487574 w 4409833"/>
              <a:gd name="connsiteY344" fmla="*/ 4459081 h 5878286"/>
              <a:gd name="connsiteX345" fmla="*/ 3501005 w 4409833"/>
              <a:gd name="connsiteY345" fmla="*/ 4459081 h 5878286"/>
              <a:gd name="connsiteX346" fmla="*/ 3501005 w 4409833"/>
              <a:gd name="connsiteY346" fmla="*/ 4468035 h 5878286"/>
              <a:gd name="connsiteX347" fmla="*/ 3487574 w 4409833"/>
              <a:gd name="connsiteY347" fmla="*/ 4468035 h 5878286"/>
              <a:gd name="connsiteX348" fmla="*/ 3487574 w 4409833"/>
              <a:gd name="connsiteY348" fmla="*/ 4544144 h 5878286"/>
              <a:gd name="connsiteX349" fmla="*/ 3451758 w 4409833"/>
              <a:gd name="connsiteY349" fmla="*/ 4557575 h 5878286"/>
              <a:gd name="connsiteX350" fmla="*/ 3451758 w 4409833"/>
              <a:gd name="connsiteY350" fmla="*/ 4571006 h 5878286"/>
              <a:gd name="connsiteX351" fmla="*/ 3389080 w 4409833"/>
              <a:gd name="connsiteY351" fmla="*/ 4571006 h 5878286"/>
              <a:gd name="connsiteX352" fmla="*/ 3389080 w 4409833"/>
              <a:gd name="connsiteY352" fmla="*/ 4593391 h 5878286"/>
              <a:gd name="connsiteX353" fmla="*/ 3436088 w 4409833"/>
              <a:gd name="connsiteY353" fmla="*/ 4622491 h 5878286"/>
              <a:gd name="connsiteX354" fmla="*/ 3474143 w 4409833"/>
              <a:gd name="connsiteY354" fmla="*/ 4669499 h 5878286"/>
              <a:gd name="connsiteX355" fmla="*/ 3460712 w 4409833"/>
              <a:gd name="connsiteY355" fmla="*/ 4669499 h 5878286"/>
              <a:gd name="connsiteX356" fmla="*/ 3460712 w 4409833"/>
              <a:gd name="connsiteY356" fmla="*/ 4682930 h 5878286"/>
              <a:gd name="connsiteX357" fmla="*/ 3377887 w 4409833"/>
              <a:gd name="connsiteY357" fmla="*/ 4609060 h 5878286"/>
              <a:gd name="connsiteX358" fmla="*/ 3277155 w 4409833"/>
              <a:gd name="connsiteY358" fmla="*/ 4557575 h 5878286"/>
              <a:gd name="connsiteX359" fmla="*/ 3270440 w 4409833"/>
              <a:gd name="connsiteY359" fmla="*/ 4564290 h 5878286"/>
              <a:gd name="connsiteX360" fmla="*/ 3263724 w 4409833"/>
              <a:gd name="connsiteY360" fmla="*/ 4571006 h 5878286"/>
              <a:gd name="connsiteX361" fmla="*/ 3250293 w 4409833"/>
              <a:gd name="connsiteY361" fmla="*/ 4571006 h 5878286"/>
              <a:gd name="connsiteX362" fmla="*/ 3227908 w 4409833"/>
              <a:gd name="connsiteY362" fmla="*/ 4606821 h 5878286"/>
              <a:gd name="connsiteX363" fmla="*/ 3214477 w 4409833"/>
              <a:gd name="connsiteY363" fmla="*/ 4606821 h 5878286"/>
              <a:gd name="connsiteX364" fmla="*/ 3194331 w 4409833"/>
              <a:gd name="connsiteY364" fmla="*/ 4662784 h 5878286"/>
              <a:gd name="connsiteX365" fmla="*/ 3180900 w 4409833"/>
              <a:gd name="connsiteY365" fmla="*/ 4732177 h 5878286"/>
              <a:gd name="connsiteX366" fmla="*/ 3162992 w 4409833"/>
              <a:gd name="connsiteY366" fmla="*/ 4792617 h 5878286"/>
              <a:gd name="connsiteX367" fmla="*/ 3129415 w 4409833"/>
              <a:gd name="connsiteY367" fmla="*/ 4817240 h 5878286"/>
              <a:gd name="connsiteX368" fmla="*/ 3064498 w 4409833"/>
              <a:gd name="connsiteY368" fmla="*/ 4803809 h 5878286"/>
              <a:gd name="connsiteX369" fmla="*/ 3013013 w 4409833"/>
              <a:gd name="connsiteY369" fmla="*/ 4781424 h 5878286"/>
              <a:gd name="connsiteX370" fmla="*/ 3013013 w 4409833"/>
              <a:gd name="connsiteY370" fmla="*/ 4794855 h 5878286"/>
              <a:gd name="connsiteX371" fmla="*/ 2954812 w 4409833"/>
              <a:gd name="connsiteY371" fmla="*/ 4821717 h 5878286"/>
              <a:gd name="connsiteX372" fmla="*/ 2941381 w 4409833"/>
              <a:gd name="connsiteY372" fmla="*/ 4893349 h 5878286"/>
              <a:gd name="connsiteX373" fmla="*/ 2950335 w 4409833"/>
              <a:gd name="connsiteY373" fmla="*/ 4893349 h 5878286"/>
              <a:gd name="connsiteX374" fmla="*/ 2950335 w 4409833"/>
              <a:gd name="connsiteY374" fmla="*/ 4942596 h 5878286"/>
              <a:gd name="connsiteX375" fmla="*/ 2876465 w 4409833"/>
              <a:gd name="connsiteY375" fmla="*/ 4967219 h 5878286"/>
              <a:gd name="connsiteX376" fmla="*/ 2775733 w 4409833"/>
              <a:gd name="connsiteY376" fmla="*/ 4969458 h 5878286"/>
              <a:gd name="connsiteX377" fmla="*/ 2775733 w 4409833"/>
              <a:gd name="connsiteY377" fmla="*/ 4956027 h 5878286"/>
              <a:gd name="connsiteX378" fmla="*/ 2683954 w 4409833"/>
              <a:gd name="connsiteY378" fmla="*/ 4973935 h 5878286"/>
              <a:gd name="connsiteX379" fmla="*/ 2654854 w 4409833"/>
              <a:gd name="connsiteY379" fmla="*/ 5018704 h 5878286"/>
              <a:gd name="connsiteX380" fmla="*/ 2627992 w 4409833"/>
              <a:gd name="connsiteY380" fmla="*/ 5018704 h 5878286"/>
              <a:gd name="connsiteX381" fmla="*/ 2614561 w 4409833"/>
              <a:gd name="connsiteY381" fmla="*/ 5041089 h 5878286"/>
              <a:gd name="connsiteX382" fmla="*/ 2592176 w 4409833"/>
              <a:gd name="connsiteY382" fmla="*/ 5041089 h 5878286"/>
              <a:gd name="connsiteX383" fmla="*/ 2592176 w 4409833"/>
              <a:gd name="connsiteY383" fmla="*/ 5054520 h 5878286"/>
              <a:gd name="connsiteX384" fmla="*/ 2516067 w 4409833"/>
              <a:gd name="connsiteY384" fmla="*/ 5054520 h 5878286"/>
              <a:gd name="connsiteX385" fmla="*/ 2516067 w 4409833"/>
              <a:gd name="connsiteY385" fmla="*/ 5067951 h 5878286"/>
              <a:gd name="connsiteX386" fmla="*/ 2502636 w 4409833"/>
              <a:gd name="connsiteY386" fmla="*/ 5067951 h 5878286"/>
              <a:gd name="connsiteX387" fmla="*/ 2502636 w 4409833"/>
              <a:gd name="connsiteY387" fmla="*/ 5054520 h 5878286"/>
              <a:gd name="connsiteX388" fmla="*/ 2480251 w 4409833"/>
              <a:gd name="connsiteY388" fmla="*/ 5054520 h 5878286"/>
              <a:gd name="connsiteX389" fmla="*/ 2480251 w 4409833"/>
              <a:gd name="connsiteY389" fmla="*/ 5041089 h 5878286"/>
              <a:gd name="connsiteX390" fmla="*/ 2399666 w 4409833"/>
              <a:gd name="connsiteY390" fmla="*/ 5058997 h 5878286"/>
              <a:gd name="connsiteX391" fmla="*/ 2341465 w 4409833"/>
              <a:gd name="connsiteY391" fmla="*/ 5090336 h 5878286"/>
              <a:gd name="connsiteX392" fmla="*/ 2341465 w 4409833"/>
              <a:gd name="connsiteY392" fmla="*/ 5206738 h 5878286"/>
              <a:gd name="connsiteX393" fmla="*/ 2305649 w 4409833"/>
              <a:gd name="connsiteY393" fmla="*/ 5215692 h 5878286"/>
              <a:gd name="connsiteX394" fmla="*/ 2305649 w 4409833"/>
              <a:gd name="connsiteY394" fmla="*/ 5229123 h 5878286"/>
              <a:gd name="connsiteX395" fmla="*/ 2265356 w 4409833"/>
              <a:gd name="connsiteY395" fmla="*/ 5229123 h 5878286"/>
              <a:gd name="connsiteX396" fmla="*/ 2265356 w 4409833"/>
              <a:gd name="connsiteY396" fmla="*/ 5215692 h 5878286"/>
              <a:gd name="connsiteX397" fmla="*/ 2229540 w 4409833"/>
              <a:gd name="connsiteY397" fmla="*/ 5215692 h 5878286"/>
              <a:gd name="connsiteX398" fmla="*/ 2207155 w 4409833"/>
              <a:gd name="connsiteY398" fmla="*/ 5186592 h 5878286"/>
              <a:gd name="connsiteX399" fmla="*/ 2166862 w 4409833"/>
              <a:gd name="connsiteY399" fmla="*/ 5166445 h 5878286"/>
              <a:gd name="connsiteX400" fmla="*/ 2166862 w 4409833"/>
              <a:gd name="connsiteY400" fmla="*/ 5144060 h 5878286"/>
              <a:gd name="connsiteX401" fmla="*/ 2148954 w 4409833"/>
              <a:gd name="connsiteY401" fmla="*/ 5130629 h 5878286"/>
              <a:gd name="connsiteX402" fmla="*/ 2131046 w 4409833"/>
              <a:gd name="connsiteY402" fmla="*/ 5117198 h 5878286"/>
              <a:gd name="connsiteX403" fmla="*/ 2131046 w 4409833"/>
              <a:gd name="connsiteY403" fmla="*/ 5103767 h 5878286"/>
              <a:gd name="connsiteX404" fmla="*/ 1920628 w 4409833"/>
              <a:gd name="connsiteY404" fmla="*/ 5103767 h 5878286"/>
              <a:gd name="connsiteX405" fmla="*/ 1882574 w 4409833"/>
              <a:gd name="connsiteY405" fmla="*/ 5159730 h 5878286"/>
              <a:gd name="connsiteX406" fmla="*/ 1866904 w 4409833"/>
              <a:gd name="connsiteY406" fmla="*/ 5229123 h 5878286"/>
              <a:gd name="connsiteX407" fmla="*/ 1857950 w 4409833"/>
              <a:gd name="connsiteY407" fmla="*/ 5229123 h 5878286"/>
              <a:gd name="connsiteX408" fmla="*/ 1857950 w 4409833"/>
              <a:gd name="connsiteY408" fmla="*/ 5255985 h 5878286"/>
              <a:gd name="connsiteX409" fmla="*/ 1844519 w 4409833"/>
              <a:gd name="connsiteY409" fmla="*/ 5255985 h 5878286"/>
              <a:gd name="connsiteX410" fmla="*/ 1844519 w 4409833"/>
              <a:gd name="connsiteY410" fmla="*/ 5367910 h 5878286"/>
              <a:gd name="connsiteX411" fmla="*/ 1831088 w 4409833"/>
              <a:gd name="connsiteY411" fmla="*/ 5367910 h 5878286"/>
              <a:gd name="connsiteX412" fmla="*/ 1831088 w 4409833"/>
              <a:gd name="connsiteY412" fmla="*/ 5403725 h 5878286"/>
              <a:gd name="connsiteX413" fmla="*/ 1817657 w 4409833"/>
              <a:gd name="connsiteY413" fmla="*/ 5403725 h 5878286"/>
              <a:gd name="connsiteX414" fmla="*/ 1813180 w 4409833"/>
              <a:gd name="connsiteY414" fmla="*/ 5428349 h 5878286"/>
              <a:gd name="connsiteX415" fmla="*/ 1808703 w 4409833"/>
              <a:gd name="connsiteY415" fmla="*/ 5452972 h 5878286"/>
              <a:gd name="connsiteX416" fmla="*/ 1795272 w 4409833"/>
              <a:gd name="connsiteY416" fmla="*/ 5452972 h 5878286"/>
              <a:gd name="connsiteX417" fmla="*/ 1768410 w 4409833"/>
              <a:gd name="connsiteY417" fmla="*/ 5571613 h 5878286"/>
              <a:gd name="connsiteX418" fmla="*/ 1746025 w 4409833"/>
              <a:gd name="connsiteY418" fmla="*/ 5690253 h 5878286"/>
              <a:gd name="connsiteX419" fmla="*/ 1716925 w 4409833"/>
              <a:gd name="connsiteY419" fmla="*/ 5679060 h 5878286"/>
              <a:gd name="connsiteX420" fmla="*/ 1705733 w 4409833"/>
              <a:gd name="connsiteY420" fmla="*/ 5654437 h 5878286"/>
              <a:gd name="connsiteX421" fmla="*/ 1719164 w 4409833"/>
              <a:gd name="connsiteY421" fmla="*/ 5654437 h 5878286"/>
              <a:gd name="connsiteX422" fmla="*/ 1725879 w 4409833"/>
              <a:gd name="connsiteY422" fmla="*/ 5609667 h 5878286"/>
              <a:gd name="connsiteX423" fmla="*/ 1732594 w 4409833"/>
              <a:gd name="connsiteY423" fmla="*/ 5564897 h 5878286"/>
              <a:gd name="connsiteX424" fmla="*/ 1746025 w 4409833"/>
              <a:gd name="connsiteY424" fmla="*/ 5564897 h 5878286"/>
              <a:gd name="connsiteX425" fmla="*/ 1746025 w 4409833"/>
              <a:gd name="connsiteY425" fmla="*/ 5515650 h 5878286"/>
              <a:gd name="connsiteX426" fmla="*/ 1754979 w 4409833"/>
              <a:gd name="connsiteY426" fmla="*/ 5515650 h 5878286"/>
              <a:gd name="connsiteX427" fmla="*/ 1754979 w 4409833"/>
              <a:gd name="connsiteY427" fmla="*/ 5479834 h 5878286"/>
              <a:gd name="connsiteX428" fmla="*/ 1768410 w 4409833"/>
              <a:gd name="connsiteY428" fmla="*/ 5479834 h 5878286"/>
              <a:gd name="connsiteX429" fmla="*/ 1770649 w 4409833"/>
              <a:gd name="connsiteY429" fmla="*/ 5468642 h 5878286"/>
              <a:gd name="connsiteX430" fmla="*/ 1772887 w 4409833"/>
              <a:gd name="connsiteY430" fmla="*/ 5457449 h 5878286"/>
              <a:gd name="connsiteX431" fmla="*/ 1763933 w 4409833"/>
              <a:gd name="connsiteY431" fmla="*/ 5414918 h 5878286"/>
              <a:gd name="connsiteX432" fmla="*/ 1754979 w 4409833"/>
              <a:gd name="connsiteY432" fmla="*/ 5376864 h 5878286"/>
              <a:gd name="connsiteX433" fmla="*/ 1768410 w 4409833"/>
              <a:gd name="connsiteY433" fmla="*/ 5376864 h 5878286"/>
              <a:gd name="connsiteX434" fmla="*/ 1781841 w 4409833"/>
              <a:gd name="connsiteY434" fmla="*/ 5215692 h 5878286"/>
              <a:gd name="connsiteX435" fmla="*/ 1748264 w 4409833"/>
              <a:gd name="connsiteY435" fmla="*/ 5170922 h 5878286"/>
              <a:gd name="connsiteX436" fmla="*/ 1719164 w 4409833"/>
              <a:gd name="connsiteY436" fmla="*/ 5117198 h 5878286"/>
              <a:gd name="connsiteX437" fmla="*/ 1705733 w 4409833"/>
              <a:gd name="connsiteY437" fmla="*/ 5117198 h 5878286"/>
              <a:gd name="connsiteX438" fmla="*/ 1687825 w 4409833"/>
              <a:gd name="connsiteY438" fmla="*/ 5092575 h 5878286"/>
              <a:gd name="connsiteX439" fmla="*/ 1669917 w 4409833"/>
              <a:gd name="connsiteY439" fmla="*/ 5067951 h 5878286"/>
              <a:gd name="connsiteX440" fmla="*/ 1607239 w 4409833"/>
              <a:gd name="connsiteY440" fmla="*/ 5067951 h 5878286"/>
              <a:gd name="connsiteX441" fmla="*/ 1593808 w 4409833"/>
              <a:gd name="connsiteY441" fmla="*/ 5041089 h 5878286"/>
              <a:gd name="connsiteX442" fmla="*/ 1571423 w 4409833"/>
              <a:gd name="connsiteY442" fmla="*/ 5041089 h 5878286"/>
              <a:gd name="connsiteX443" fmla="*/ 1544561 w 4409833"/>
              <a:gd name="connsiteY443" fmla="*/ 5018704 h 5878286"/>
              <a:gd name="connsiteX444" fmla="*/ 1544561 w 4409833"/>
              <a:gd name="connsiteY444" fmla="*/ 4991843 h 5878286"/>
              <a:gd name="connsiteX445" fmla="*/ 1526653 w 4409833"/>
              <a:gd name="connsiteY445" fmla="*/ 4985127 h 5878286"/>
              <a:gd name="connsiteX446" fmla="*/ 1508745 w 4409833"/>
              <a:gd name="connsiteY446" fmla="*/ 4978412 h 5878286"/>
              <a:gd name="connsiteX447" fmla="*/ 1508745 w 4409833"/>
              <a:gd name="connsiteY447" fmla="*/ 4969458 h 5878286"/>
              <a:gd name="connsiteX448" fmla="*/ 1463975 w 4409833"/>
              <a:gd name="connsiteY448" fmla="*/ 4933642 h 5878286"/>
              <a:gd name="connsiteX449" fmla="*/ 1396820 w 4409833"/>
              <a:gd name="connsiteY449" fmla="*/ 4920211 h 5878286"/>
              <a:gd name="connsiteX450" fmla="*/ 1396820 w 4409833"/>
              <a:gd name="connsiteY450" fmla="*/ 4906780 h 5878286"/>
              <a:gd name="connsiteX451" fmla="*/ 1352050 w 4409833"/>
              <a:gd name="connsiteY451" fmla="*/ 4926926 h 5878286"/>
              <a:gd name="connsiteX452" fmla="*/ 1316234 w 4409833"/>
              <a:gd name="connsiteY452" fmla="*/ 4973935 h 5878286"/>
              <a:gd name="connsiteX453" fmla="*/ 1282657 w 4409833"/>
              <a:gd name="connsiteY453" fmla="*/ 5025420 h 5878286"/>
              <a:gd name="connsiteX454" fmla="*/ 1244603 w 4409833"/>
              <a:gd name="connsiteY454" fmla="*/ 5054520 h 5878286"/>
              <a:gd name="connsiteX455" fmla="*/ 1186402 w 4409833"/>
              <a:gd name="connsiteY455" fmla="*/ 5054520 h 5878286"/>
              <a:gd name="connsiteX456" fmla="*/ 1186402 w 4409833"/>
              <a:gd name="connsiteY456" fmla="*/ 5041089 h 5878286"/>
              <a:gd name="connsiteX457" fmla="*/ 1172971 w 4409833"/>
              <a:gd name="connsiteY457" fmla="*/ 5041089 h 5878286"/>
              <a:gd name="connsiteX458" fmla="*/ 1166255 w 4409833"/>
              <a:gd name="connsiteY458" fmla="*/ 5005273 h 5878286"/>
              <a:gd name="connsiteX459" fmla="*/ 1159540 w 4409833"/>
              <a:gd name="connsiteY459" fmla="*/ 4969458 h 5878286"/>
              <a:gd name="connsiteX460" fmla="*/ 1172971 w 4409833"/>
              <a:gd name="connsiteY460" fmla="*/ 4969458 h 5878286"/>
              <a:gd name="connsiteX461" fmla="*/ 1172971 w 4409833"/>
              <a:gd name="connsiteY461" fmla="*/ 4942596 h 5878286"/>
              <a:gd name="connsiteX462" fmla="*/ 1186402 w 4409833"/>
              <a:gd name="connsiteY462" fmla="*/ 4942596 h 5878286"/>
              <a:gd name="connsiteX463" fmla="*/ 1219979 w 4409833"/>
              <a:gd name="connsiteY463" fmla="*/ 4882156 h 5878286"/>
              <a:gd name="connsiteX464" fmla="*/ 1235649 w 4409833"/>
              <a:gd name="connsiteY464" fmla="*/ 4794855 h 5878286"/>
              <a:gd name="connsiteX465" fmla="*/ 1222218 w 4409833"/>
              <a:gd name="connsiteY465" fmla="*/ 4794855 h 5878286"/>
              <a:gd name="connsiteX466" fmla="*/ 1222218 w 4409833"/>
              <a:gd name="connsiteY466" fmla="*/ 4781424 h 5878286"/>
              <a:gd name="connsiteX467" fmla="*/ 1099100 w 4409833"/>
              <a:gd name="connsiteY467" fmla="*/ 4754562 h 5878286"/>
              <a:gd name="connsiteX468" fmla="*/ 1034184 w 4409833"/>
              <a:gd name="connsiteY468" fmla="*/ 4718746 h 5878286"/>
              <a:gd name="connsiteX469" fmla="*/ 1034184 w 4409833"/>
              <a:gd name="connsiteY469" fmla="*/ 4705315 h 5878286"/>
              <a:gd name="connsiteX470" fmla="*/ 1011799 w 4409833"/>
              <a:gd name="connsiteY470" fmla="*/ 4705315 h 5878286"/>
              <a:gd name="connsiteX471" fmla="*/ 1011799 w 4409833"/>
              <a:gd name="connsiteY471" fmla="*/ 4691884 h 5878286"/>
              <a:gd name="connsiteX472" fmla="*/ 899875 w 4409833"/>
              <a:gd name="connsiteY472" fmla="*/ 4691884 h 5878286"/>
              <a:gd name="connsiteX473" fmla="*/ 877490 w 4409833"/>
              <a:gd name="connsiteY473" fmla="*/ 4669499 h 5878286"/>
              <a:gd name="connsiteX474" fmla="*/ 846151 w 4409833"/>
              <a:gd name="connsiteY474" fmla="*/ 4642637 h 5878286"/>
              <a:gd name="connsiteX475" fmla="*/ 846151 w 4409833"/>
              <a:gd name="connsiteY475" fmla="*/ 4571006 h 5878286"/>
              <a:gd name="connsiteX476" fmla="*/ 864059 w 4409833"/>
              <a:gd name="connsiteY476" fmla="*/ 4494897 h 5878286"/>
              <a:gd name="connsiteX477" fmla="*/ 859582 w 4409833"/>
              <a:gd name="connsiteY477" fmla="*/ 4459081 h 5878286"/>
              <a:gd name="connsiteX478" fmla="*/ 846151 w 4409833"/>
              <a:gd name="connsiteY478" fmla="*/ 4459081 h 5878286"/>
              <a:gd name="connsiteX479" fmla="*/ 846151 w 4409833"/>
              <a:gd name="connsiteY479" fmla="*/ 4432219 h 5878286"/>
              <a:gd name="connsiteX480" fmla="*/ 837197 w 4409833"/>
              <a:gd name="connsiteY480" fmla="*/ 4432219 h 5878286"/>
              <a:gd name="connsiteX481" fmla="*/ 837197 w 4409833"/>
              <a:gd name="connsiteY481" fmla="*/ 4396403 h 5878286"/>
              <a:gd name="connsiteX482" fmla="*/ 823766 w 4409833"/>
              <a:gd name="connsiteY482" fmla="*/ 4396403 h 5878286"/>
              <a:gd name="connsiteX483" fmla="*/ 823766 w 4409833"/>
              <a:gd name="connsiteY483" fmla="*/ 4347156 h 5878286"/>
              <a:gd name="connsiteX484" fmla="*/ 810335 w 4409833"/>
              <a:gd name="connsiteY484" fmla="*/ 4347156 h 5878286"/>
              <a:gd name="connsiteX485" fmla="*/ 810335 w 4409833"/>
              <a:gd name="connsiteY485" fmla="*/ 4333725 h 5878286"/>
              <a:gd name="connsiteX486" fmla="*/ 734226 w 4409833"/>
              <a:gd name="connsiteY486" fmla="*/ 4320294 h 5878286"/>
              <a:gd name="connsiteX487" fmla="*/ 734226 w 4409833"/>
              <a:gd name="connsiteY487" fmla="*/ 4306863 h 5878286"/>
              <a:gd name="connsiteX488" fmla="*/ 711841 w 4409833"/>
              <a:gd name="connsiteY488" fmla="*/ 4306863 h 5878286"/>
              <a:gd name="connsiteX489" fmla="*/ 711841 w 4409833"/>
              <a:gd name="connsiteY489" fmla="*/ 4297909 h 5878286"/>
              <a:gd name="connsiteX490" fmla="*/ 684979 w 4409833"/>
              <a:gd name="connsiteY490" fmla="*/ 4297909 h 5878286"/>
              <a:gd name="connsiteX491" fmla="*/ 676025 w 4409833"/>
              <a:gd name="connsiteY491" fmla="*/ 4271047 h 5878286"/>
              <a:gd name="connsiteX492" fmla="*/ 635732 w 4409833"/>
              <a:gd name="connsiteY492" fmla="*/ 4271047 h 5878286"/>
              <a:gd name="connsiteX493" fmla="*/ 653640 w 4409833"/>
              <a:gd name="connsiteY493" fmla="*/ 4192700 h 5878286"/>
              <a:gd name="connsiteX494" fmla="*/ 711841 w 4409833"/>
              <a:gd name="connsiteY494" fmla="*/ 4132261 h 5878286"/>
              <a:gd name="connsiteX495" fmla="*/ 711841 w 4409833"/>
              <a:gd name="connsiteY495" fmla="*/ 4047198 h 5878286"/>
              <a:gd name="connsiteX496" fmla="*/ 698410 w 4409833"/>
              <a:gd name="connsiteY496" fmla="*/ 4047198 h 5878286"/>
              <a:gd name="connsiteX497" fmla="*/ 698410 w 4409833"/>
              <a:gd name="connsiteY497" fmla="*/ 4033767 h 5878286"/>
              <a:gd name="connsiteX498" fmla="*/ 649163 w 4409833"/>
              <a:gd name="connsiteY498" fmla="*/ 4033767 h 5878286"/>
              <a:gd name="connsiteX499" fmla="*/ 649163 w 4409833"/>
              <a:gd name="connsiteY499" fmla="*/ 4020336 h 5878286"/>
              <a:gd name="connsiteX500" fmla="*/ 629017 w 4409833"/>
              <a:gd name="connsiteY500" fmla="*/ 4027051 h 5878286"/>
              <a:gd name="connsiteX501" fmla="*/ 622301 w 4409833"/>
              <a:gd name="connsiteY501" fmla="*/ 4033767 h 5878286"/>
              <a:gd name="connsiteX502" fmla="*/ 552908 w 4409833"/>
              <a:gd name="connsiteY502" fmla="*/ 4018097 h 5878286"/>
              <a:gd name="connsiteX503" fmla="*/ 523808 w 4409833"/>
              <a:gd name="connsiteY503" fmla="*/ 3948704 h 5878286"/>
              <a:gd name="connsiteX504" fmla="*/ 550670 w 4409833"/>
              <a:gd name="connsiteY504" fmla="*/ 3948704 h 5878286"/>
              <a:gd name="connsiteX505" fmla="*/ 586485 w 4409833"/>
              <a:gd name="connsiteY505" fmla="*/ 3883788 h 5878286"/>
              <a:gd name="connsiteX506" fmla="*/ 649163 w 4409833"/>
              <a:gd name="connsiteY506" fmla="*/ 3859164 h 5878286"/>
              <a:gd name="connsiteX507" fmla="*/ 649163 w 4409833"/>
              <a:gd name="connsiteY507" fmla="*/ 3796486 h 5878286"/>
              <a:gd name="connsiteX508" fmla="*/ 622301 w 4409833"/>
              <a:gd name="connsiteY508" fmla="*/ 3783055 h 5878286"/>
              <a:gd name="connsiteX509" fmla="*/ 622301 w 4409833"/>
              <a:gd name="connsiteY509" fmla="*/ 3747240 h 5878286"/>
              <a:gd name="connsiteX510" fmla="*/ 599916 w 4409833"/>
              <a:gd name="connsiteY510" fmla="*/ 3733809 h 5878286"/>
              <a:gd name="connsiteX511" fmla="*/ 599916 w 4409833"/>
              <a:gd name="connsiteY511" fmla="*/ 3586068 h 5878286"/>
              <a:gd name="connsiteX512" fmla="*/ 604393 w 4409833"/>
              <a:gd name="connsiteY512" fmla="*/ 3577114 h 5878286"/>
              <a:gd name="connsiteX513" fmla="*/ 608870 w 4409833"/>
              <a:gd name="connsiteY513" fmla="*/ 3581591 h 5878286"/>
              <a:gd name="connsiteX514" fmla="*/ 613347 w 4409833"/>
              <a:gd name="connsiteY514" fmla="*/ 3572637 h 5878286"/>
              <a:gd name="connsiteX515" fmla="*/ 599916 w 4409833"/>
              <a:gd name="connsiteY515" fmla="*/ 3572637 h 5878286"/>
              <a:gd name="connsiteX516" fmla="*/ 599916 w 4409833"/>
              <a:gd name="connsiteY516" fmla="*/ 3523390 h 5878286"/>
              <a:gd name="connsiteX517" fmla="*/ 573054 w 4409833"/>
              <a:gd name="connsiteY517" fmla="*/ 3509959 h 5878286"/>
              <a:gd name="connsiteX518" fmla="*/ 573054 w 4409833"/>
              <a:gd name="connsiteY518" fmla="*/ 3474143 h 5878286"/>
              <a:gd name="connsiteX519" fmla="*/ 559624 w 4409833"/>
              <a:gd name="connsiteY519" fmla="*/ 3474143 h 5878286"/>
              <a:gd name="connsiteX520" fmla="*/ 559624 w 4409833"/>
              <a:gd name="connsiteY520" fmla="*/ 3447281 h 5878286"/>
              <a:gd name="connsiteX521" fmla="*/ 550670 w 4409833"/>
              <a:gd name="connsiteY521" fmla="*/ 3447281 h 5878286"/>
              <a:gd name="connsiteX522" fmla="*/ 550670 w 4409833"/>
              <a:gd name="connsiteY522" fmla="*/ 3362219 h 5878286"/>
              <a:gd name="connsiteX523" fmla="*/ 568577 w 4409833"/>
              <a:gd name="connsiteY523" fmla="*/ 3339834 h 5878286"/>
              <a:gd name="connsiteX524" fmla="*/ 573054 w 4409833"/>
              <a:gd name="connsiteY524" fmla="*/ 3312972 h 5878286"/>
              <a:gd name="connsiteX525" fmla="*/ 586485 w 4409833"/>
              <a:gd name="connsiteY525" fmla="*/ 3312972 h 5878286"/>
              <a:gd name="connsiteX526" fmla="*/ 586485 w 4409833"/>
              <a:gd name="connsiteY526" fmla="*/ 3286110 h 5878286"/>
              <a:gd name="connsiteX527" fmla="*/ 615586 w 4409833"/>
              <a:gd name="connsiteY527" fmla="*/ 3270440 h 5878286"/>
              <a:gd name="connsiteX528" fmla="*/ 626778 w 4409833"/>
              <a:gd name="connsiteY528" fmla="*/ 3257009 h 5878286"/>
              <a:gd name="connsiteX529" fmla="*/ 635732 w 4409833"/>
              <a:gd name="connsiteY529" fmla="*/ 3241340 h 5878286"/>
              <a:gd name="connsiteX530" fmla="*/ 662594 w 4409833"/>
              <a:gd name="connsiteY530" fmla="*/ 3223432 h 5878286"/>
              <a:gd name="connsiteX531" fmla="*/ 662594 w 4409833"/>
              <a:gd name="connsiteY531" fmla="*/ 3201047 h 5878286"/>
              <a:gd name="connsiteX532" fmla="*/ 676025 w 4409833"/>
              <a:gd name="connsiteY532" fmla="*/ 3201047 h 5878286"/>
              <a:gd name="connsiteX533" fmla="*/ 680502 w 4409833"/>
              <a:gd name="connsiteY533" fmla="*/ 3165231 h 5878286"/>
              <a:gd name="connsiteX534" fmla="*/ 651402 w 4409833"/>
              <a:gd name="connsiteY534" fmla="*/ 3077930 h 5878286"/>
              <a:gd name="connsiteX535" fmla="*/ 613347 w 4409833"/>
              <a:gd name="connsiteY535" fmla="*/ 3013013 h 5878286"/>
              <a:gd name="connsiteX536" fmla="*/ 613347 w 4409833"/>
              <a:gd name="connsiteY536" fmla="*/ 2999582 h 5878286"/>
              <a:gd name="connsiteX537" fmla="*/ 622301 w 4409833"/>
              <a:gd name="connsiteY537" fmla="*/ 2999582 h 5878286"/>
              <a:gd name="connsiteX538" fmla="*/ 622301 w 4409833"/>
              <a:gd name="connsiteY538" fmla="*/ 2936904 h 5878286"/>
              <a:gd name="connsiteX539" fmla="*/ 687218 w 4409833"/>
              <a:gd name="connsiteY539" fmla="*/ 2932427 h 5878286"/>
              <a:gd name="connsiteX540" fmla="*/ 747657 w 4409833"/>
              <a:gd name="connsiteY540" fmla="*/ 2927950 h 5878286"/>
              <a:gd name="connsiteX541" fmla="*/ 747657 w 4409833"/>
              <a:gd name="connsiteY541" fmla="*/ 2914519 h 5878286"/>
              <a:gd name="connsiteX542" fmla="*/ 794665 w 4409833"/>
              <a:gd name="connsiteY542" fmla="*/ 2903327 h 5878286"/>
              <a:gd name="connsiteX543" fmla="*/ 814812 w 4409833"/>
              <a:gd name="connsiteY543" fmla="*/ 2847365 h 5878286"/>
              <a:gd name="connsiteX544" fmla="*/ 817050 w 4409833"/>
              <a:gd name="connsiteY544" fmla="*/ 2755586 h 5878286"/>
              <a:gd name="connsiteX545" fmla="*/ 846151 w 4409833"/>
              <a:gd name="connsiteY545" fmla="*/ 2713055 h 5878286"/>
              <a:gd name="connsiteX546" fmla="*/ 846151 w 4409833"/>
              <a:gd name="connsiteY546" fmla="*/ 2663808 h 5878286"/>
              <a:gd name="connsiteX547" fmla="*/ 859582 w 4409833"/>
              <a:gd name="connsiteY547" fmla="*/ 2663808 h 5878286"/>
              <a:gd name="connsiteX548" fmla="*/ 859582 w 4409833"/>
              <a:gd name="connsiteY548" fmla="*/ 2641423 h 5878286"/>
              <a:gd name="connsiteX549" fmla="*/ 873013 w 4409833"/>
              <a:gd name="connsiteY549" fmla="*/ 2641423 h 5878286"/>
              <a:gd name="connsiteX550" fmla="*/ 879728 w 4409833"/>
              <a:gd name="connsiteY550" fmla="*/ 2596653 h 5878286"/>
              <a:gd name="connsiteX551" fmla="*/ 908829 w 4409833"/>
              <a:gd name="connsiteY551" fmla="*/ 2565314 h 5878286"/>
              <a:gd name="connsiteX552" fmla="*/ 908829 w 4409833"/>
              <a:gd name="connsiteY552" fmla="*/ 2551883 h 5878286"/>
              <a:gd name="connsiteX553" fmla="*/ 1011799 w 4409833"/>
              <a:gd name="connsiteY553" fmla="*/ 2551883 h 5878286"/>
              <a:gd name="connsiteX554" fmla="*/ 1038661 w 4409833"/>
              <a:gd name="connsiteY554" fmla="*/ 2478013 h 5878286"/>
              <a:gd name="connsiteX555" fmla="*/ 1061046 w 4409833"/>
              <a:gd name="connsiteY555" fmla="*/ 2390712 h 5878286"/>
              <a:gd name="connsiteX556" fmla="*/ 1137155 w 4409833"/>
              <a:gd name="connsiteY556" fmla="*/ 2345942 h 5878286"/>
              <a:gd name="connsiteX557" fmla="*/ 1195356 w 4409833"/>
              <a:gd name="connsiteY557" fmla="*/ 2278787 h 5878286"/>
              <a:gd name="connsiteX558" fmla="*/ 1244603 w 4409833"/>
              <a:gd name="connsiteY558" fmla="*/ 2278787 h 5878286"/>
              <a:gd name="connsiteX559" fmla="*/ 1258034 w 4409833"/>
              <a:gd name="connsiteY559" fmla="*/ 2251925 h 5878286"/>
              <a:gd name="connsiteX560" fmla="*/ 1284896 w 4409833"/>
              <a:gd name="connsiteY560" fmla="*/ 2251925 h 5878286"/>
              <a:gd name="connsiteX561" fmla="*/ 1284896 w 4409833"/>
              <a:gd name="connsiteY561" fmla="*/ 2242971 h 5878286"/>
              <a:gd name="connsiteX562" fmla="*/ 1320711 w 4409833"/>
              <a:gd name="connsiteY562" fmla="*/ 2242971 h 5878286"/>
              <a:gd name="connsiteX563" fmla="*/ 1320711 w 4409833"/>
              <a:gd name="connsiteY563" fmla="*/ 2229540 h 5878286"/>
              <a:gd name="connsiteX564" fmla="*/ 1356527 w 4409833"/>
              <a:gd name="connsiteY564" fmla="*/ 2229540 h 5878286"/>
              <a:gd name="connsiteX565" fmla="*/ 1356527 w 4409833"/>
              <a:gd name="connsiteY565" fmla="*/ 2216109 h 5878286"/>
              <a:gd name="connsiteX566" fmla="*/ 1383389 w 4409833"/>
              <a:gd name="connsiteY566" fmla="*/ 2216109 h 5878286"/>
              <a:gd name="connsiteX567" fmla="*/ 1383389 w 4409833"/>
              <a:gd name="connsiteY567" fmla="*/ 2202678 h 5878286"/>
              <a:gd name="connsiteX568" fmla="*/ 1434875 w 4409833"/>
              <a:gd name="connsiteY568" fmla="*/ 2164624 h 5878286"/>
              <a:gd name="connsiteX569" fmla="*/ 1463975 w 4409833"/>
              <a:gd name="connsiteY569" fmla="*/ 2108661 h 5878286"/>
              <a:gd name="connsiteX570" fmla="*/ 1457260 w 4409833"/>
              <a:gd name="connsiteY570" fmla="*/ 2063892 h 5878286"/>
              <a:gd name="connsiteX571" fmla="*/ 1446067 w 4409833"/>
              <a:gd name="connsiteY571" fmla="*/ 2005691 h 5878286"/>
              <a:gd name="connsiteX572" fmla="*/ 1459498 w 4409833"/>
              <a:gd name="connsiteY572" fmla="*/ 2005691 h 5878286"/>
              <a:gd name="connsiteX573" fmla="*/ 1459498 w 4409833"/>
              <a:gd name="connsiteY573" fmla="*/ 2028076 h 5878286"/>
              <a:gd name="connsiteX574" fmla="*/ 1481883 w 4409833"/>
              <a:gd name="connsiteY574" fmla="*/ 2081800 h 5878286"/>
              <a:gd name="connsiteX575" fmla="*/ 1517699 w 4409833"/>
              <a:gd name="connsiteY575" fmla="*/ 2043745 h 5878286"/>
              <a:gd name="connsiteX576" fmla="*/ 1571423 w 4409833"/>
              <a:gd name="connsiteY576" fmla="*/ 1978829 h 5878286"/>
              <a:gd name="connsiteX577" fmla="*/ 1893766 w 4409833"/>
              <a:gd name="connsiteY577" fmla="*/ 2005691 h 5878286"/>
              <a:gd name="connsiteX578" fmla="*/ 1893766 w 4409833"/>
              <a:gd name="connsiteY578" fmla="*/ 2019122 h 5878286"/>
              <a:gd name="connsiteX579" fmla="*/ 1907197 w 4409833"/>
              <a:gd name="connsiteY579" fmla="*/ 2019122 h 5878286"/>
              <a:gd name="connsiteX580" fmla="*/ 1907197 w 4409833"/>
              <a:gd name="connsiteY580" fmla="*/ 2005691 h 5878286"/>
              <a:gd name="connsiteX581" fmla="*/ 1956444 w 4409833"/>
              <a:gd name="connsiteY581" fmla="*/ 2005691 h 5878286"/>
              <a:gd name="connsiteX582" fmla="*/ 1992260 w 4409833"/>
              <a:gd name="connsiteY582" fmla="*/ 1956444 h 5878286"/>
              <a:gd name="connsiteX583" fmla="*/ 2005691 w 4409833"/>
              <a:gd name="connsiteY583" fmla="*/ 1956444 h 5878286"/>
              <a:gd name="connsiteX584" fmla="*/ 2005691 w 4409833"/>
              <a:gd name="connsiteY584" fmla="*/ 1916151 h 5878286"/>
              <a:gd name="connsiteX585" fmla="*/ 2019122 w 4409833"/>
              <a:gd name="connsiteY585" fmla="*/ 1916151 h 5878286"/>
              <a:gd name="connsiteX586" fmla="*/ 2019122 w 4409833"/>
              <a:gd name="connsiteY586" fmla="*/ 1893766 h 5878286"/>
              <a:gd name="connsiteX587" fmla="*/ 2032553 w 4409833"/>
              <a:gd name="connsiteY587" fmla="*/ 1893766 h 5878286"/>
              <a:gd name="connsiteX588" fmla="*/ 2037030 w 4409833"/>
              <a:gd name="connsiteY588" fmla="*/ 1864666 h 5878286"/>
              <a:gd name="connsiteX589" fmla="*/ 2039268 w 4409833"/>
              <a:gd name="connsiteY589" fmla="*/ 1844519 h 5878286"/>
              <a:gd name="connsiteX590" fmla="*/ 2050460 w 4409833"/>
              <a:gd name="connsiteY590" fmla="*/ 1831088 h 5878286"/>
              <a:gd name="connsiteX591" fmla="*/ 2081799 w 4409833"/>
              <a:gd name="connsiteY591" fmla="*/ 1817657 h 5878286"/>
              <a:gd name="connsiteX592" fmla="*/ 2081799 w 4409833"/>
              <a:gd name="connsiteY592" fmla="*/ 1804226 h 5878286"/>
              <a:gd name="connsiteX593" fmla="*/ 2117615 w 4409833"/>
              <a:gd name="connsiteY593" fmla="*/ 1804226 h 5878286"/>
              <a:gd name="connsiteX594" fmla="*/ 2151193 w 4409833"/>
              <a:gd name="connsiteY594" fmla="*/ 1826611 h 5878286"/>
              <a:gd name="connsiteX595" fmla="*/ 2180293 w 4409833"/>
              <a:gd name="connsiteY595" fmla="*/ 1844519 h 5878286"/>
              <a:gd name="connsiteX596" fmla="*/ 2180293 w 4409833"/>
              <a:gd name="connsiteY596" fmla="*/ 1866904 h 5878286"/>
              <a:gd name="connsiteX597" fmla="*/ 2211632 w 4409833"/>
              <a:gd name="connsiteY597" fmla="*/ 1893766 h 5878286"/>
              <a:gd name="connsiteX598" fmla="*/ 2242971 w 4409833"/>
              <a:gd name="connsiteY598" fmla="*/ 1916151 h 5878286"/>
              <a:gd name="connsiteX599" fmla="*/ 2242971 w 4409833"/>
              <a:gd name="connsiteY599" fmla="*/ 1929582 h 5878286"/>
              <a:gd name="connsiteX600" fmla="*/ 2269833 w 4409833"/>
              <a:gd name="connsiteY600" fmla="*/ 1938536 h 5878286"/>
              <a:gd name="connsiteX601" fmla="*/ 2321318 w 4409833"/>
              <a:gd name="connsiteY601" fmla="*/ 1947490 h 5878286"/>
              <a:gd name="connsiteX602" fmla="*/ 2381758 w 4409833"/>
              <a:gd name="connsiteY602" fmla="*/ 1956444 h 5878286"/>
              <a:gd name="connsiteX603" fmla="*/ 2435481 w 4409833"/>
              <a:gd name="connsiteY603" fmla="*/ 1960921 h 5878286"/>
              <a:gd name="connsiteX604" fmla="*/ 2446674 w 4409833"/>
              <a:gd name="connsiteY604" fmla="*/ 1958682 h 5878286"/>
              <a:gd name="connsiteX605" fmla="*/ 2453389 w 4409833"/>
              <a:gd name="connsiteY605" fmla="*/ 1956444 h 5878286"/>
              <a:gd name="connsiteX606" fmla="*/ 2453389 w 4409833"/>
              <a:gd name="connsiteY606" fmla="*/ 1943013 h 5878286"/>
              <a:gd name="connsiteX607" fmla="*/ 2480251 w 4409833"/>
              <a:gd name="connsiteY607" fmla="*/ 1943013 h 5878286"/>
              <a:gd name="connsiteX608" fmla="*/ 2542929 w 4409833"/>
              <a:gd name="connsiteY608" fmla="*/ 1853473 h 5878286"/>
              <a:gd name="connsiteX609" fmla="*/ 2565314 w 4409833"/>
              <a:gd name="connsiteY609" fmla="*/ 1846758 h 5878286"/>
              <a:gd name="connsiteX610" fmla="*/ 2592176 w 4409833"/>
              <a:gd name="connsiteY610" fmla="*/ 1831088 h 5878286"/>
              <a:gd name="connsiteX611" fmla="*/ 2605607 w 4409833"/>
              <a:gd name="connsiteY611" fmla="*/ 1831088 h 5878286"/>
              <a:gd name="connsiteX612" fmla="*/ 2605607 w 4409833"/>
              <a:gd name="connsiteY612" fmla="*/ 1844519 h 5878286"/>
              <a:gd name="connsiteX613" fmla="*/ 2661569 w 4409833"/>
              <a:gd name="connsiteY613" fmla="*/ 1887050 h 5878286"/>
              <a:gd name="connsiteX614" fmla="*/ 2677239 w 4409833"/>
              <a:gd name="connsiteY614" fmla="*/ 1945251 h 5878286"/>
              <a:gd name="connsiteX615" fmla="*/ 2692908 w 4409833"/>
              <a:gd name="connsiteY615" fmla="*/ 1998975 h 5878286"/>
              <a:gd name="connsiteX616" fmla="*/ 2753348 w 4409833"/>
              <a:gd name="connsiteY616" fmla="*/ 2028076 h 5878286"/>
              <a:gd name="connsiteX617" fmla="*/ 2753348 w 4409833"/>
              <a:gd name="connsiteY617" fmla="*/ 2019122 h 5878286"/>
              <a:gd name="connsiteX618" fmla="*/ 2766779 w 4409833"/>
              <a:gd name="connsiteY618" fmla="*/ 2019122 h 5878286"/>
              <a:gd name="connsiteX619" fmla="*/ 2766779 w 4409833"/>
              <a:gd name="connsiteY619" fmla="*/ 2028076 h 5878286"/>
              <a:gd name="connsiteX620" fmla="*/ 2829456 w 4409833"/>
              <a:gd name="connsiteY620" fmla="*/ 2028076 h 5878286"/>
              <a:gd name="connsiteX621" fmla="*/ 2829456 w 4409833"/>
              <a:gd name="connsiteY621" fmla="*/ 2005691 h 5878286"/>
              <a:gd name="connsiteX622" fmla="*/ 2816025 w 4409833"/>
              <a:gd name="connsiteY622" fmla="*/ 2005691 h 5878286"/>
              <a:gd name="connsiteX623" fmla="*/ 2816025 w 4409833"/>
              <a:gd name="connsiteY623" fmla="*/ 1978829 h 5878286"/>
              <a:gd name="connsiteX624" fmla="*/ 2795879 w 4409833"/>
              <a:gd name="connsiteY624" fmla="*/ 1967636 h 5878286"/>
              <a:gd name="connsiteX625" fmla="*/ 2775733 w 4409833"/>
              <a:gd name="connsiteY625" fmla="*/ 1956444 h 5878286"/>
              <a:gd name="connsiteX626" fmla="*/ 2775733 w 4409833"/>
              <a:gd name="connsiteY626" fmla="*/ 1943013 h 5878286"/>
              <a:gd name="connsiteX627" fmla="*/ 2753348 w 4409833"/>
              <a:gd name="connsiteY627" fmla="*/ 1943013 h 5878286"/>
              <a:gd name="connsiteX628" fmla="*/ 2690670 w 4409833"/>
              <a:gd name="connsiteY628" fmla="*/ 1902720 h 5878286"/>
              <a:gd name="connsiteX629" fmla="*/ 2654854 w 4409833"/>
              <a:gd name="connsiteY629" fmla="*/ 1848996 h 5878286"/>
              <a:gd name="connsiteX630" fmla="*/ 2659331 w 4409833"/>
              <a:gd name="connsiteY630" fmla="*/ 1808703 h 5878286"/>
              <a:gd name="connsiteX631" fmla="*/ 2663808 w 4409833"/>
              <a:gd name="connsiteY631" fmla="*/ 1772887 h 5878286"/>
              <a:gd name="connsiteX632" fmla="*/ 2639184 w 4409833"/>
              <a:gd name="connsiteY632" fmla="*/ 1716925 h 5878286"/>
              <a:gd name="connsiteX633" fmla="*/ 2592176 w 4409833"/>
              <a:gd name="connsiteY633" fmla="*/ 1683348 h 5878286"/>
              <a:gd name="connsiteX634" fmla="*/ 2592176 w 4409833"/>
              <a:gd name="connsiteY634" fmla="*/ 1643055 h 5878286"/>
              <a:gd name="connsiteX635" fmla="*/ 2578745 w 4409833"/>
              <a:gd name="connsiteY635" fmla="*/ 1643055 h 5878286"/>
              <a:gd name="connsiteX636" fmla="*/ 2592176 w 4409833"/>
              <a:gd name="connsiteY636" fmla="*/ 1495314 h 5878286"/>
              <a:gd name="connsiteX637" fmla="*/ 2585461 w 4409833"/>
              <a:gd name="connsiteY637" fmla="*/ 1421444 h 5878286"/>
              <a:gd name="connsiteX638" fmla="*/ 2578745 w 4409833"/>
              <a:gd name="connsiteY638" fmla="*/ 1343097 h 5878286"/>
              <a:gd name="connsiteX639" fmla="*/ 2583222 w 4409833"/>
              <a:gd name="connsiteY639" fmla="*/ 1338620 h 5878286"/>
              <a:gd name="connsiteX640" fmla="*/ 2592176 w 4409833"/>
              <a:gd name="connsiteY640" fmla="*/ 1307281 h 5878286"/>
              <a:gd name="connsiteX641" fmla="*/ 2585461 w 4409833"/>
              <a:gd name="connsiteY641" fmla="*/ 1271465 h 5878286"/>
              <a:gd name="connsiteX642" fmla="*/ 2578745 w 4409833"/>
              <a:gd name="connsiteY642" fmla="*/ 1231172 h 5878286"/>
              <a:gd name="connsiteX643" fmla="*/ 2592176 w 4409833"/>
              <a:gd name="connsiteY643" fmla="*/ 1231172 h 5878286"/>
              <a:gd name="connsiteX644" fmla="*/ 2592176 w 4409833"/>
              <a:gd name="connsiteY644" fmla="*/ 1195356 h 5878286"/>
              <a:gd name="connsiteX645" fmla="*/ 2603369 w 4409833"/>
              <a:gd name="connsiteY645" fmla="*/ 1188641 h 5878286"/>
              <a:gd name="connsiteX646" fmla="*/ 2614561 w 4409833"/>
              <a:gd name="connsiteY646" fmla="*/ 1181925 h 5878286"/>
              <a:gd name="connsiteX647" fmla="*/ 2614561 w 4409833"/>
              <a:gd name="connsiteY647" fmla="*/ 1159540 h 5878286"/>
              <a:gd name="connsiteX648" fmla="*/ 2627992 w 4409833"/>
              <a:gd name="connsiteY648" fmla="*/ 1159540 h 5878286"/>
              <a:gd name="connsiteX649" fmla="*/ 2627992 w 4409833"/>
              <a:gd name="connsiteY649" fmla="*/ 1132678 h 5878286"/>
              <a:gd name="connsiteX650" fmla="*/ 2641423 w 4409833"/>
              <a:gd name="connsiteY650" fmla="*/ 1132678 h 5878286"/>
              <a:gd name="connsiteX651" fmla="*/ 2641423 w 4409833"/>
              <a:gd name="connsiteY651" fmla="*/ 1020753 h 5878286"/>
              <a:gd name="connsiteX652" fmla="*/ 2654854 w 4409833"/>
              <a:gd name="connsiteY652" fmla="*/ 1020753 h 5878286"/>
              <a:gd name="connsiteX653" fmla="*/ 2654854 w 4409833"/>
              <a:gd name="connsiteY653" fmla="*/ 998369 h 5878286"/>
              <a:gd name="connsiteX654" fmla="*/ 2683954 w 4409833"/>
              <a:gd name="connsiteY654" fmla="*/ 971506 h 5878286"/>
              <a:gd name="connsiteX655" fmla="*/ 2717532 w 4409833"/>
              <a:gd name="connsiteY655" fmla="*/ 944645 h 5878286"/>
              <a:gd name="connsiteX656" fmla="*/ 2717532 w 4409833"/>
              <a:gd name="connsiteY656" fmla="*/ 922260 h 5878286"/>
              <a:gd name="connsiteX657" fmla="*/ 2737678 w 4409833"/>
              <a:gd name="connsiteY657" fmla="*/ 908829 h 5878286"/>
              <a:gd name="connsiteX658" fmla="*/ 2748871 w 4409833"/>
              <a:gd name="connsiteY658" fmla="*/ 890921 h 5878286"/>
              <a:gd name="connsiteX659" fmla="*/ 2746632 w 4409833"/>
              <a:gd name="connsiteY659" fmla="*/ 886444 h 5878286"/>
              <a:gd name="connsiteX660" fmla="*/ 2744394 w 4409833"/>
              <a:gd name="connsiteY660" fmla="*/ 881967 h 5878286"/>
              <a:gd name="connsiteX661" fmla="*/ 2766779 w 4409833"/>
              <a:gd name="connsiteY661" fmla="*/ 859582 h 5878286"/>
              <a:gd name="connsiteX662" fmla="*/ 2766779 w 4409833"/>
              <a:gd name="connsiteY662" fmla="*/ 846151 h 5878286"/>
              <a:gd name="connsiteX663" fmla="*/ 2802594 w 4409833"/>
              <a:gd name="connsiteY663" fmla="*/ 846151 h 5878286"/>
              <a:gd name="connsiteX664" fmla="*/ 2802594 w 4409833"/>
              <a:gd name="connsiteY664" fmla="*/ 832720 h 5878286"/>
              <a:gd name="connsiteX665" fmla="*/ 2840649 w 4409833"/>
              <a:gd name="connsiteY665" fmla="*/ 814812 h 5878286"/>
              <a:gd name="connsiteX666" fmla="*/ 2851841 w 4409833"/>
              <a:gd name="connsiteY666" fmla="*/ 783473 h 5878286"/>
              <a:gd name="connsiteX667" fmla="*/ 2842887 w 4409833"/>
              <a:gd name="connsiteY667" fmla="*/ 778996 h 5878286"/>
              <a:gd name="connsiteX668" fmla="*/ 2838410 w 4409833"/>
              <a:gd name="connsiteY668" fmla="*/ 761088 h 5878286"/>
              <a:gd name="connsiteX669" fmla="*/ 2851841 w 4409833"/>
              <a:gd name="connsiteY669" fmla="*/ 761088 h 5878286"/>
              <a:gd name="connsiteX670" fmla="*/ 2865272 w 4409833"/>
              <a:gd name="connsiteY670" fmla="*/ 709603 h 5878286"/>
              <a:gd name="connsiteX671" fmla="*/ 2878703 w 4409833"/>
              <a:gd name="connsiteY671" fmla="*/ 658117 h 5878286"/>
              <a:gd name="connsiteX672" fmla="*/ 2865272 w 4409833"/>
              <a:gd name="connsiteY672" fmla="*/ 658117 h 5878286"/>
              <a:gd name="connsiteX673" fmla="*/ 2865272 w 4409833"/>
              <a:gd name="connsiteY673" fmla="*/ 635732 h 5878286"/>
              <a:gd name="connsiteX674" fmla="*/ 2851841 w 4409833"/>
              <a:gd name="connsiteY674" fmla="*/ 635732 h 5878286"/>
              <a:gd name="connsiteX675" fmla="*/ 2838410 w 4409833"/>
              <a:gd name="connsiteY675" fmla="*/ 599917 h 5878286"/>
              <a:gd name="connsiteX676" fmla="*/ 2885419 w 4409833"/>
              <a:gd name="connsiteY676" fmla="*/ 631255 h 5878286"/>
              <a:gd name="connsiteX677" fmla="*/ 2914519 w 4409833"/>
              <a:gd name="connsiteY677" fmla="*/ 676025 h 5878286"/>
              <a:gd name="connsiteX678" fmla="*/ 2943620 w 4409833"/>
              <a:gd name="connsiteY678" fmla="*/ 716318 h 5878286"/>
              <a:gd name="connsiteX679" fmla="*/ 2990628 w 4409833"/>
              <a:gd name="connsiteY679" fmla="*/ 734226 h 5878286"/>
              <a:gd name="connsiteX680" fmla="*/ 2990628 w 4409833"/>
              <a:gd name="connsiteY680" fmla="*/ 720795 h 5878286"/>
              <a:gd name="connsiteX681" fmla="*/ 3037636 w 4409833"/>
              <a:gd name="connsiteY681" fmla="*/ 689456 h 5878286"/>
              <a:gd name="connsiteX682" fmla="*/ 3077929 w 4409833"/>
              <a:gd name="connsiteY682" fmla="*/ 642448 h 5878286"/>
              <a:gd name="connsiteX683" fmla="*/ 3118222 w 4409833"/>
              <a:gd name="connsiteY683" fmla="*/ 597678 h 5878286"/>
              <a:gd name="connsiteX684" fmla="*/ 3160754 w 4409833"/>
              <a:gd name="connsiteY684" fmla="*/ 577532 h 5878286"/>
              <a:gd name="connsiteX685" fmla="*/ 3201046 w 4409833"/>
              <a:gd name="connsiteY685" fmla="*/ 586486 h 5878286"/>
              <a:gd name="connsiteX686" fmla="*/ 3201046 w 4409833"/>
              <a:gd name="connsiteY686" fmla="*/ 599917 h 5878286"/>
              <a:gd name="connsiteX687" fmla="*/ 3214477 w 4409833"/>
              <a:gd name="connsiteY687" fmla="*/ 599917 h 5878286"/>
              <a:gd name="connsiteX688" fmla="*/ 3214477 w 4409833"/>
              <a:gd name="connsiteY688" fmla="*/ 586486 h 5878286"/>
              <a:gd name="connsiteX689" fmla="*/ 3263724 w 4409833"/>
              <a:gd name="connsiteY689" fmla="*/ 586486 h 5878286"/>
              <a:gd name="connsiteX690" fmla="*/ 3277155 w 4409833"/>
              <a:gd name="connsiteY690" fmla="*/ 519331 h 5878286"/>
              <a:gd name="connsiteX691" fmla="*/ 3339833 w 4409833"/>
              <a:gd name="connsiteY691" fmla="*/ 496946 h 5878286"/>
              <a:gd name="connsiteX692" fmla="*/ 3348787 w 4409833"/>
              <a:gd name="connsiteY692" fmla="*/ 0 h 5878286"/>
              <a:gd name="connsiteX693" fmla="*/ 3389080 w 4409833"/>
              <a:gd name="connsiteY693" fmla="*/ 0 h 5878286"/>
              <a:gd name="connsiteX694" fmla="*/ 3384603 w 4409833"/>
              <a:gd name="connsiteY694" fmla="*/ 29101 h 5878286"/>
              <a:gd name="connsiteX695" fmla="*/ 3375649 w 4409833"/>
              <a:gd name="connsiteY695" fmla="*/ 49247 h 5878286"/>
              <a:gd name="connsiteX696" fmla="*/ 3362218 w 4409833"/>
              <a:gd name="connsiteY696" fmla="*/ 49247 h 5878286"/>
              <a:gd name="connsiteX697" fmla="*/ 3362218 w 4409833"/>
              <a:gd name="connsiteY697" fmla="*/ 35816 h 5878286"/>
              <a:gd name="connsiteX698" fmla="*/ 3348787 w 4409833"/>
              <a:gd name="connsiteY698" fmla="*/ 35816 h 5878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</a:cxnLst>
            <a:rect l="l" t="t" r="r" b="b"/>
            <a:pathLst>
              <a:path w="4409833" h="5878286">
                <a:moveTo>
                  <a:pt x="1683347" y="5766362"/>
                </a:moveTo>
                <a:cubicBezTo>
                  <a:pt x="1689317" y="5778300"/>
                  <a:pt x="1693794" y="5785762"/>
                  <a:pt x="1696779" y="5788746"/>
                </a:cubicBezTo>
                <a:cubicBezTo>
                  <a:pt x="1699763" y="5791731"/>
                  <a:pt x="1702748" y="5800685"/>
                  <a:pt x="1705733" y="5815608"/>
                </a:cubicBezTo>
                <a:lnTo>
                  <a:pt x="1696779" y="5815608"/>
                </a:lnTo>
                <a:cubicBezTo>
                  <a:pt x="1678870" y="5845455"/>
                  <a:pt x="1653501" y="5863363"/>
                  <a:pt x="1620670" y="5869332"/>
                </a:cubicBezTo>
                <a:cubicBezTo>
                  <a:pt x="1587839" y="5875302"/>
                  <a:pt x="1546053" y="5878286"/>
                  <a:pt x="1495314" y="5878286"/>
                </a:cubicBezTo>
                <a:lnTo>
                  <a:pt x="1495314" y="5837993"/>
                </a:lnTo>
                <a:lnTo>
                  <a:pt x="1508745" y="5837993"/>
                </a:lnTo>
                <a:cubicBezTo>
                  <a:pt x="1547546" y="5790239"/>
                  <a:pt x="1605746" y="5766362"/>
                  <a:pt x="1683347" y="5766362"/>
                </a:cubicBezTo>
                <a:close/>
                <a:moveTo>
                  <a:pt x="2950335" y="5179876"/>
                </a:moveTo>
                <a:lnTo>
                  <a:pt x="2977197" y="5179876"/>
                </a:lnTo>
                <a:cubicBezTo>
                  <a:pt x="2983166" y="5185845"/>
                  <a:pt x="2988389" y="5190322"/>
                  <a:pt x="2992866" y="5193307"/>
                </a:cubicBezTo>
                <a:cubicBezTo>
                  <a:pt x="2997343" y="5196292"/>
                  <a:pt x="3001074" y="5200769"/>
                  <a:pt x="3004059" y="5206738"/>
                </a:cubicBezTo>
                <a:lnTo>
                  <a:pt x="3004059" y="5229123"/>
                </a:lnTo>
                <a:lnTo>
                  <a:pt x="3013013" y="5229123"/>
                </a:lnTo>
                <a:lnTo>
                  <a:pt x="3013013" y="5255985"/>
                </a:lnTo>
                <a:cubicBezTo>
                  <a:pt x="3018982" y="5258969"/>
                  <a:pt x="3023459" y="5260462"/>
                  <a:pt x="3026444" y="5260462"/>
                </a:cubicBezTo>
                <a:cubicBezTo>
                  <a:pt x="3029429" y="5260462"/>
                  <a:pt x="3033906" y="5261954"/>
                  <a:pt x="3039875" y="5264939"/>
                </a:cubicBezTo>
                <a:lnTo>
                  <a:pt x="3039875" y="5291801"/>
                </a:lnTo>
                <a:lnTo>
                  <a:pt x="3053306" y="5291801"/>
                </a:lnTo>
                <a:cubicBezTo>
                  <a:pt x="3056290" y="5306724"/>
                  <a:pt x="3058529" y="5319409"/>
                  <a:pt x="3060021" y="5329855"/>
                </a:cubicBezTo>
                <a:cubicBezTo>
                  <a:pt x="3061514" y="5340301"/>
                  <a:pt x="3062260" y="5352986"/>
                  <a:pt x="3062260" y="5367910"/>
                </a:cubicBezTo>
                <a:lnTo>
                  <a:pt x="3075691" y="5367910"/>
                </a:lnTo>
                <a:lnTo>
                  <a:pt x="3075691" y="5390294"/>
                </a:lnTo>
                <a:cubicBezTo>
                  <a:pt x="3087629" y="5411187"/>
                  <a:pt x="3096583" y="5425364"/>
                  <a:pt x="3102553" y="5432826"/>
                </a:cubicBezTo>
                <a:cubicBezTo>
                  <a:pt x="3108522" y="5440288"/>
                  <a:pt x="3112999" y="5458942"/>
                  <a:pt x="3115984" y="5488788"/>
                </a:cubicBezTo>
                <a:cubicBezTo>
                  <a:pt x="3098076" y="5482819"/>
                  <a:pt x="3088376" y="5479834"/>
                  <a:pt x="3086883" y="5479834"/>
                </a:cubicBezTo>
                <a:cubicBezTo>
                  <a:pt x="3085391" y="5479834"/>
                  <a:pt x="3081660" y="5470880"/>
                  <a:pt x="3075691" y="5452972"/>
                </a:cubicBezTo>
                <a:lnTo>
                  <a:pt x="3062260" y="5452972"/>
                </a:lnTo>
                <a:cubicBezTo>
                  <a:pt x="3062260" y="5441034"/>
                  <a:pt x="3059275" y="5420141"/>
                  <a:pt x="3053306" y="5390294"/>
                </a:cubicBezTo>
                <a:lnTo>
                  <a:pt x="3026444" y="5367910"/>
                </a:lnTo>
                <a:lnTo>
                  <a:pt x="3026444" y="5341048"/>
                </a:lnTo>
                <a:cubicBezTo>
                  <a:pt x="3014505" y="5335078"/>
                  <a:pt x="3007044" y="5330601"/>
                  <a:pt x="3004059" y="5327617"/>
                </a:cubicBezTo>
                <a:lnTo>
                  <a:pt x="3004059" y="5305232"/>
                </a:lnTo>
                <a:lnTo>
                  <a:pt x="2990628" y="5305232"/>
                </a:lnTo>
                <a:lnTo>
                  <a:pt x="2990628" y="5264939"/>
                </a:lnTo>
                <a:cubicBezTo>
                  <a:pt x="2984659" y="5253000"/>
                  <a:pt x="2977943" y="5238823"/>
                  <a:pt x="2970482" y="5222407"/>
                </a:cubicBezTo>
                <a:cubicBezTo>
                  <a:pt x="2963020" y="5205992"/>
                  <a:pt x="2956304" y="5191815"/>
                  <a:pt x="2950335" y="5179876"/>
                </a:cubicBezTo>
                <a:close/>
                <a:moveTo>
                  <a:pt x="2892134" y="5018704"/>
                </a:moveTo>
                <a:cubicBezTo>
                  <a:pt x="2898104" y="5024674"/>
                  <a:pt x="2900342" y="5028405"/>
                  <a:pt x="2898850" y="5029897"/>
                </a:cubicBezTo>
                <a:cubicBezTo>
                  <a:pt x="2897357" y="5031389"/>
                  <a:pt x="2898104" y="5035120"/>
                  <a:pt x="2901088" y="5041089"/>
                </a:cubicBezTo>
                <a:lnTo>
                  <a:pt x="2892134" y="5041089"/>
                </a:lnTo>
                <a:close/>
                <a:moveTo>
                  <a:pt x="188034" y="2713055"/>
                </a:moveTo>
                <a:lnTo>
                  <a:pt x="214895" y="2713055"/>
                </a:lnTo>
                <a:lnTo>
                  <a:pt x="214895" y="2726486"/>
                </a:lnTo>
                <a:cubicBezTo>
                  <a:pt x="199972" y="2723501"/>
                  <a:pt x="193257" y="2722009"/>
                  <a:pt x="194749" y="2722009"/>
                </a:cubicBezTo>
                <a:cubicBezTo>
                  <a:pt x="196241" y="2722009"/>
                  <a:pt x="194003" y="2719024"/>
                  <a:pt x="188034" y="2713055"/>
                </a:cubicBezTo>
                <a:close/>
                <a:moveTo>
                  <a:pt x="138787" y="2704101"/>
                </a:moveTo>
                <a:lnTo>
                  <a:pt x="174603" y="2704101"/>
                </a:lnTo>
                <a:lnTo>
                  <a:pt x="174603" y="2713055"/>
                </a:lnTo>
                <a:lnTo>
                  <a:pt x="138787" y="2713055"/>
                </a:lnTo>
                <a:close/>
                <a:moveTo>
                  <a:pt x="0" y="2663808"/>
                </a:moveTo>
                <a:cubicBezTo>
                  <a:pt x="23877" y="2669777"/>
                  <a:pt x="45516" y="2674254"/>
                  <a:pt x="64916" y="2677239"/>
                </a:cubicBezTo>
                <a:cubicBezTo>
                  <a:pt x="84317" y="2680224"/>
                  <a:pt x="104463" y="2684701"/>
                  <a:pt x="125356" y="2690670"/>
                </a:cubicBezTo>
                <a:lnTo>
                  <a:pt x="125356" y="2704101"/>
                </a:lnTo>
                <a:lnTo>
                  <a:pt x="89540" y="2704101"/>
                </a:lnTo>
                <a:lnTo>
                  <a:pt x="89540" y="2690670"/>
                </a:lnTo>
                <a:lnTo>
                  <a:pt x="13431" y="2704101"/>
                </a:lnTo>
                <a:close/>
                <a:moveTo>
                  <a:pt x="4311340" y="2341465"/>
                </a:moveTo>
                <a:lnTo>
                  <a:pt x="4311340" y="2354896"/>
                </a:lnTo>
                <a:lnTo>
                  <a:pt x="4369540" y="2354896"/>
                </a:lnTo>
                <a:cubicBezTo>
                  <a:pt x="4375510" y="2357881"/>
                  <a:pt x="4379240" y="2360865"/>
                  <a:pt x="4380727" y="2363850"/>
                </a:cubicBezTo>
                <a:cubicBezTo>
                  <a:pt x="4382225" y="2366835"/>
                  <a:pt x="4391925" y="2371311"/>
                  <a:pt x="4409833" y="2377281"/>
                </a:cubicBezTo>
                <a:cubicBezTo>
                  <a:pt x="4400879" y="2428020"/>
                  <a:pt x="4369540" y="2453390"/>
                  <a:pt x="4315817" y="2453390"/>
                </a:cubicBezTo>
                <a:cubicBezTo>
                  <a:pt x="4291939" y="2453390"/>
                  <a:pt x="4267316" y="2450405"/>
                  <a:pt x="4241946" y="2444436"/>
                </a:cubicBezTo>
                <a:cubicBezTo>
                  <a:pt x="4216577" y="2438466"/>
                  <a:pt x="4193445" y="2432497"/>
                  <a:pt x="4172553" y="2426528"/>
                </a:cubicBezTo>
                <a:lnTo>
                  <a:pt x="4172553" y="2390712"/>
                </a:lnTo>
                <a:lnTo>
                  <a:pt x="4185984" y="2390712"/>
                </a:lnTo>
                <a:cubicBezTo>
                  <a:pt x="4209861" y="2357881"/>
                  <a:pt x="4251646" y="2341465"/>
                  <a:pt x="4311340" y="2341465"/>
                </a:cubicBezTo>
                <a:close/>
                <a:moveTo>
                  <a:pt x="3886026" y="2328034"/>
                </a:moveTo>
                <a:lnTo>
                  <a:pt x="3912887" y="2328034"/>
                </a:lnTo>
                <a:lnTo>
                  <a:pt x="3912887" y="2354896"/>
                </a:lnTo>
                <a:lnTo>
                  <a:pt x="3899457" y="2354896"/>
                </a:lnTo>
                <a:lnTo>
                  <a:pt x="3899457" y="2341465"/>
                </a:lnTo>
                <a:lnTo>
                  <a:pt x="3886026" y="2341465"/>
                </a:lnTo>
                <a:close/>
                <a:moveTo>
                  <a:pt x="3675607" y="2319080"/>
                </a:moveTo>
                <a:cubicBezTo>
                  <a:pt x="3690530" y="2319080"/>
                  <a:pt x="3703215" y="2319826"/>
                  <a:pt x="3713662" y="2321318"/>
                </a:cubicBezTo>
                <a:cubicBezTo>
                  <a:pt x="3724108" y="2322811"/>
                  <a:pt x="3735300" y="2329526"/>
                  <a:pt x="3747239" y="2341465"/>
                </a:cubicBezTo>
                <a:lnTo>
                  <a:pt x="3760670" y="2341465"/>
                </a:lnTo>
                <a:lnTo>
                  <a:pt x="3760670" y="2390712"/>
                </a:lnTo>
                <a:lnTo>
                  <a:pt x="3747239" y="2390712"/>
                </a:lnTo>
                <a:lnTo>
                  <a:pt x="3747239" y="2404143"/>
                </a:lnTo>
                <a:cubicBezTo>
                  <a:pt x="3738285" y="2398173"/>
                  <a:pt x="3731569" y="2394443"/>
                  <a:pt x="3727092" y="2392950"/>
                </a:cubicBezTo>
                <a:cubicBezTo>
                  <a:pt x="3722615" y="2391458"/>
                  <a:pt x="3712915" y="2390712"/>
                  <a:pt x="3697992" y="2390712"/>
                </a:cubicBezTo>
                <a:lnTo>
                  <a:pt x="3697992" y="2404143"/>
                </a:lnTo>
                <a:lnTo>
                  <a:pt x="3689038" y="2404143"/>
                </a:lnTo>
                <a:lnTo>
                  <a:pt x="3689038" y="2390712"/>
                </a:lnTo>
                <a:cubicBezTo>
                  <a:pt x="3671130" y="2384742"/>
                  <a:pt x="3655461" y="2381758"/>
                  <a:pt x="3642030" y="2381758"/>
                </a:cubicBezTo>
                <a:cubicBezTo>
                  <a:pt x="3628599" y="2381758"/>
                  <a:pt x="3614422" y="2380265"/>
                  <a:pt x="3599498" y="2377281"/>
                </a:cubicBezTo>
                <a:cubicBezTo>
                  <a:pt x="3608452" y="2350419"/>
                  <a:pt x="3618899" y="2334003"/>
                  <a:pt x="3630837" y="2328034"/>
                </a:cubicBezTo>
                <a:cubicBezTo>
                  <a:pt x="3642776" y="2322065"/>
                  <a:pt x="3657699" y="2319080"/>
                  <a:pt x="3675607" y="2319080"/>
                </a:cubicBezTo>
                <a:close/>
                <a:moveTo>
                  <a:pt x="4159122" y="2140000"/>
                </a:moveTo>
                <a:lnTo>
                  <a:pt x="4159122" y="2180293"/>
                </a:lnTo>
                <a:lnTo>
                  <a:pt x="4123306" y="2180293"/>
                </a:lnTo>
                <a:cubicBezTo>
                  <a:pt x="4129275" y="2162385"/>
                  <a:pt x="4133006" y="2152685"/>
                  <a:pt x="4134498" y="2151193"/>
                </a:cubicBezTo>
                <a:cubicBezTo>
                  <a:pt x="4135991" y="2149701"/>
                  <a:pt x="4144199" y="2145970"/>
                  <a:pt x="4159122" y="2140000"/>
                </a:cubicBezTo>
                <a:close/>
                <a:moveTo>
                  <a:pt x="1419205" y="1965398"/>
                </a:moveTo>
                <a:cubicBezTo>
                  <a:pt x="1431144" y="1974352"/>
                  <a:pt x="1437113" y="1979575"/>
                  <a:pt x="1437113" y="1981068"/>
                </a:cubicBezTo>
                <a:cubicBezTo>
                  <a:pt x="1437113" y="1982560"/>
                  <a:pt x="1440098" y="1990767"/>
                  <a:pt x="1446067" y="2005691"/>
                </a:cubicBezTo>
                <a:lnTo>
                  <a:pt x="1432636" y="2005691"/>
                </a:lnTo>
                <a:lnTo>
                  <a:pt x="1432636" y="1992260"/>
                </a:lnTo>
                <a:cubicBezTo>
                  <a:pt x="1426667" y="1986290"/>
                  <a:pt x="1424428" y="1984052"/>
                  <a:pt x="1425921" y="1985544"/>
                </a:cubicBezTo>
                <a:cubicBezTo>
                  <a:pt x="1427413" y="1987037"/>
                  <a:pt x="1425174" y="1980321"/>
                  <a:pt x="1419205" y="1965398"/>
                </a:cubicBezTo>
                <a:close/>
                <a:moveTo>
                  <a:pt x="1396820" y="1907197"/>
                </a:moveTo>
                <a:lnTo>
                  <a:pt x="1410251" y="1907197"/>
                </a:lnTo>
                <a:lnTo>
                  <a:pt x="1410251" y="1916151"/>
                </a:lnTo>
                <a:lnTo>
                  <a:pt x="1419205" y="1916151"/>
                </a:lnTo>
                <a:lnTo>
                  <a:pt x="1419205" y="1956444"/>
                </a:lnTo>
                <a:lnTo>
                  <a:pt x="1396820" y="1956444"/>
                </a:lnTo>
                <a:close/>
                <a:moveTo>
                  <a:pt x="1383389" y="1880335"/>
                </a:moveTo>
                <a:cubicBezTo>
                  <a:pt x="1389358" y="1886304"/>
                  <a:pt x="1391597" y="1888543"/>
                  <a:pt x="1390105" y="1887050"/>
                </a:cubicBezTo>
                <a:cubicBezTo>
                  <a:pt x="1388612" y="1885558"/>
                  <a:pt x="1390851" y="1892274"/>
                  <a:pt x="1396820" y="1907197"/>
                </a:cubicBezTo>
                <a:lnTo>
                  <a:pt x="1383389" y="1907197"/>
                </a:lnTo>
                <a:close/>
                <a:moveTo>
                  <a:pt x="1347573" y="1804226"/>
                </a:moveTo>
                <a:cubicBezTo>
                  <a:pt x="1353543" y="1813180"/>
                  <a:pt x="1358020" y="1819896"/>
                  <a:pt x="1361004" y="1824373"/>
                </a:cubicBezTo>
                <a:cubicBezTo>
                  <a:pt x="1363989" y="1828850"/>
                  <a:pt x="1366974" y="1838550"/>
                  <a:pt x="1369958" y="1853473"/>
                </a:cubicBezTo>
                <a:lnTo>
                  <a:pt x="1356527" y="1853473"/>
                </a:lnTo>
                <a:lnTo>
                  <a:pt x="1356527" y="1844519"/>
                </a:lnTo>
                <a:lnTo>
                  <a:pt x="1347573" y="1844519"/>
                </a:lnTo>
                <a:close/>
                <a:moveTo>
                  <a:pt x="1334142" y="1781841"/>
                </a:moveTo>
                <a:cubicBezTo>
                  <a:pt x="1340112" y="1787811"/>
                  <a:pt x="1342350" y="1790049"/>
                  <a:pt x="1340858" y="1788557"/>
                </a:cubicBezTo>
                <a:cubicBezTo>
                  <a:pt x="1339365" y="1787064"/>
                  <a:pt x="1341604" y="1792288"/>
                  <a:pt x="1347573" y="1804226"/>
                </a:cubicBezTo>
                <a:lnTo>
                  <a:pt x="1334142" y="1804226"/>
                </a:lnTo>
                <a:close/>
                <a:moveTo>
                  <a:pt x="1298327" y="1781841"/>
                </a:moveTo>
                <a:cubicBezTo>
                  <a:pt x="1304296" y="1787811"/>
                  <a:pt x="1306534" y="1791541"/>
                  <a:pt x="1305042" y="1793034"/>
                </a:cubicBezTo>
                <a:cubicBezTo>
                  <a:pt x="1303550" y="1794526"/>
                  <a:pt x="1304296" y="1798257"/>
                  <a:pt x="1307281" y="1804226"/>
                </a:cubicBezTo>
                <a:lnTo>
                  <a:pt x="1298327" y="1804226"/>
                </a:lnTo>
                <a:close/>
                <a:moveTo>
                  <a:pt x="1307281" y="1732595"/>
                </a:moveTo>
                <a:cubicBezTo>
                  <a:pt x="1316234" y="1738564"/>
                  <a:pt x="1319219" y="1742295"/>
                  <a:pt x="1316234" y="1743787"/>
                </a:cubicBezTo>
                <a:cubicBezTo>
                  <a:pt x="1313250" y="1745279"/>
                  <a:pt x="1314742" y="1749010"/>
                  <a:pt x="1320711" y="1754980"/>
                </a:cubicBezTo>
                <a:lnTo>
                  <a:pt x="1307281" y="1754980"/>
                </a:lnTo>
                <a:close/>
                <a:moveTo>
                  <a:pt x="1110293" y="1293850"/>
                </a:moveTo>
                <a:cubicBezTo>
                  <a:pt x="1116262" y="1299819"/>
                  <a:pt x="1122232" y="1304296"/>
                  <a:pt x="1128201" y="1307281"/>
                </a:cubicBezTo>
                <a:cubicBezTo>
                  <a:pt x="1134170" y="1310265"/>
                  <a:pt x="1140140" y="1314742"/>
                  <a:pt x="1146109" y="1320712"/>
                </a:cubicBezTo>
                <a:lnTo>
                  <a:pt x="1159540" y="1396820"/>
                </a:lnTo>
                <a:lnTo>
                  <a:pt x="1172971" y="1396820"/>
                </a:lnTo>
                <a:cubicBezTo>
                  <a:pt x="1175956" y="1405774"/>
                  <a:pt x="1180433" y="1422190"/>
                  <a:pt x="1186402" y="1446067"/>
                </a:cubicBezTo>
                <a:lnTo>
                  <a:pt x="1195356" y="1446067"/>
                </a:lnTo>
                <a:lnTo>
                  <a:pt x="1195356" y="1495314"/>
                </a:lnTo>
                <a:lnTo>
                  <a:pt x="1208787" y="1495314"/>
                </a:lnTo>
                <a:lnTo>
                  <a:pt x="1208787" y="1517699"/>
                </a:lnTo>
                <a:lnTo>
                  <a:pt x="1222218" y="1517699"/>
                </a:lnTo>
                <a:lnTo>
                  <a:pt x="1222218" y="1557992"/>
                </a:lnTo>
                <a:lnTo>
                  <a:pt x="1235649" y="1557992"/>
                </a:lnTo>
                <a:lnTo>
                  <a:pt x="1235649" y="1593808"/>
                </a:lnTo>
                <a:lnTo>
                  <a:pt x="1244603" y="1593808"/>
                </a:lnTo>
                <a:lnTo>
                  <a:pt x="1244603" y="1629624"/>
                </a:lnTo>
                <a:lnTo>
                  <a:pt x="1271465" y="1643055"/>
                </a:lnTo>
                <a:lnTo>
                  <a:pt x="1271465" y="1669917"/>
                </a:lnTo>
                <a:cubicBezTo>
                  <a:pt x="1286388" y="1675886"/>
                  <a:pt x="1294596" y="1681855"/>
                  <a:pt x="1296088" y="1687825"/>
                </a:cubicBezTo>
                <a:cubicBezTo>
                  <a:pt x="1297580" y="1693794"/>
                  <a:pt x="1301311" y="1704240"/>
                  <a:pt x="1307281" y="1719164"/>
                </a:cubicBezTo>
                <a:lnTo>
                  <a:pt x="1298327" y="1719164"/>
                </a:lnTo>
                <a:cubicBezTo>
                  <a:pt x="1292357" y="1728118"/>
                  <a:pt x="1288626" y="1732595"/>
                  <a:pt x="1287134" y="1732595"/>
                </a:cubicBezTo>
                <a:cubicBezTo>
                  <a:pt x="1285642" y="1732595"/>
                  <a:pt x="1280419" y="1735579"/>
                  <a:pt x="1271465" y="1741548"/>
                </a:cubicBezTo>
                <a:cubicBezTo>
                  <a:pt x="1268480" y="1726625"/>
                  <a:pt x="1266988" y="1716925"/>
                  <a:pt x="1266988" y="1712448"/>
                </a:cubicBezTo>
                <a:cubicBezTo>
                  <a:pt x="1266988" y="1707971"/>
                  <a:pt x="1264003" y="1701256"/>
                  <a:pt x="1258034" y="1692302"/>
                </a:cubicBezTo>
                <a:lnTo>
                  <a:pt x="1244603" y="1692302"/>
                </a:lnTo>
                <a:lnTo>
                  <a:pt x="1244603" y="1669917"/>
                </a:lnTo>
                <a:lnTo>
                  <a:pt x="1235649" y="1669917"/>
                </a:lnTo>
                <a:lnTo>
                  <a:pt x="1235649" y="1643055"/>
                </a:lnTo>
                <a:lnTo>
                  <a:pt x="1222218" y="1643055"/>
                </a:lnTo>
                <a:lnTo>
                  <a:pt x="1222218" y="1593808"/>
                </a:lnTo>
                <a:cubicBezTo>
                  <a:pt x="1198340" y="1581869"/>
                  <a:pt x="1185656" y="1563961"/>
                  <a:pt x="1184163" y="1540084"/>
                </a:cubicBezTo>
                <a:cubicBezTo>
                  <a:pt x="1182671" y="1516207"/>
                  <a:pt x="1178940" y="1492330"/>
                  <a:pt x="1172971" y="1468452"/>
                </a:cubicBezTo>
                <a:lnTo>
                  <a:pt x="1159540" y="1468452"/>
                </a:lnTo>
                <a:lnTo>
                  <a:pt x="1159540" y="1446067"/>
                </a:lnTo>
                <a:lnTo>
                  <a:pt x="1146109" y="1446067"/>
                </a:lnTo>
                <a:lnTo>
                  <a:pt x="1146109" y="1405774"/>
                </a:lnTo>
                <a:lnTo>
                  <a:pt x="1132678" y="1405774"/>
                </a:lnTo>
                <a:lnTo>
                  <a:pt x="1132678" y="1383389"/>
                </a:lnTo>
                <a:lnTo>
                  <a:pt x="1123724" y="1383389"/>
                </a:lnTo>
                <a:cubicBezTo>
                  <a:pt x="1117755" y="1368466"/>
                  <a:pt x="1113278" y="1355781"/>
                  <a:pt x="1110293" y="1345335"/>
                </a:cubicBezTo>
                <a:cubicBezTo>
                  <a:pt x="1107308" y="1334889"/>
                  <a:pt x="1102831" y="1322204"/>
                  <a:pt x="1096862" y="1307281"/>
                </a:cubicBezTo>
                <a:close/>
                <a:moveTo>
                  <a:pt x="3339833" y="496946"/>
                </a:moveTo>
                <a:cubicBezTo>
                  <a:pt x="3357741" y="514854"/>
                  <a:pt x="3369680" y="530523"/>
                  <a:pt x="3375649" y="543954"/>
                </a:cubicBezTo>
                <a:cubicBezTo>
                  <a:pt x="3381618" y="557385"/>
                  <a:pt x="3387588" y="568578"/>
                  <a:pt x="3393557" y="577532"/>
                </a:cubicBezTo>
                <a:cubicBezTo>
                  <a:pt x="3399526" y="586486"/>
                  <a:pt x="3408480" y="592455"/>
                  <a:pt x="3420419" y="595440"/>
                </a:cubicBezTo>
                <a:cubicBezTo>
                  <a:pt x="3432357" y="598424"/>
                  <a:pt x="3454742" y="599917"/>
                  <a:pt x="3487574" y="599917"/>
                </a:cubicBezTo>
                <a:lnTo>
                  <a:pt x="3487574" y="586486"/>
                </a:lnTo>
                <a:lnTo>
                  <a:pt x="3514436" y="586486"/>
                </a:lnTo>
                <a:cubicBezTo>
                  <a:pt x="3532344" y="571562"/>
                  <a:pt x="3541297" y="559624"/>
                  <a:pt x="3541297" y="550670"/>
                </a:cubicBezTo>
                <a:cubicBezTo>
                  <a:pt x="3541297" y="541716"/>
                  <a:pt x="3560698" y="537239"/>
                  <a:pt x="3599498" y="537239"/>
                </a:cubicBezTo>
                <a:lnTo>
                  <a:pt x="3599498" y="546193"/>
                </a:lnTo>
                <a:cubicBezTo>
                  <a:pt x="3626360" y="552162"/>
                  <a:pt x="3645761" y="558877"/>
                  <a:pt x="3657699" y="566339"/>
                </a:cubicBezTo>
                <a:cubicBezTo>
                  <a:pt x="3669638" y="573801"/>
                  <a:pt x="3683069" y="587978"/>
                  <a:pt x="3697992" y="608870"/>
                </a:cubicBezTo>
                <a:lnTo>
                  <a:pt x="3747239" y="608870"/>
                </a:lnTo>
                <a:cubicBezTo>
                  <a:pt x="3762162" y="632748"/>
                  <a:pt x="3772609" y="644686"/>
                  <a:pt x="3778578" y="644686"/>
                </a:cubicBezTo>
                <a:lnTo>
                  <a:pt x="3783055" y="644686"/>
                </a:lnTo>
                <a:cubicBezTo>
                  <a:pt x="3789024" y="644686"/>
                  <a:pt x="3794993" y="653640"/>
                  <a:pt x="3800963" y="671548"/>
                </a:cubicBezTo>
                <a:lnTo>
                  <a:pt x="3809917" y="671548"/>
                </a:lnTo>
                <a:lnTo>
                  <a:pt x="3809917" y="711841"/>
                </a:lnTo>
                <a:cubicBezTo>
                  <a:pt x="3815886" y="714826"/>
                  <a:pt x="3822602" y="716318"/>
                  <a:pt x="3830063" y="716318"/>
                </a:cubicBezTo>
                <a:cubicBezTo>
                  <a:pt x="3837525" y="716318"/>
                  <a:pt x="3844240" y="717810"/>
                  <a:pt x="3850210" y="720795"/>
                </a:cubicBezTo>
                <a:lnTo>
                  <a:pt x="3850210" y="711841"/>
                </a:lnTo>
                <a:lnTo>
                  <a:pt x="3899457" y="711841"/>
                </a:lnTo>
                <a:lnTo>
                  <a:pt x="3899457" y="698410"/>
                </a:lnTo>
                <a:cubicBezTo>
                  <a:pt x="3908410" y="692441"/>
                  <a:pt x="3917364" y="689456"/>
                  <a:pt x="3926318" y="689456"/>
                </a:cubicBezTo>
                <a:cubicBezTo>
                  <a:pt x="3935272" y="689456"/>
                  <a:pt x="3947211" y="687964"/>
                  <a:pt x="3962134" y="684979"/>
                </a:cubicBezTo>
                <a:cubicBezTo>
                  <a:pt x="3971088" y="702887"/>
                  <a:pt x="3983027" y="719303"/>
                  <a:pt x="3997950" y="734226"/>
                </a:cubicBezTo>
                <a:cubicBezTo>
                  <a:pt x="3997950" y="770042"/>
                  <a:pt x="4002427" y="795412"/>
                  <a:pt x="4011381" y="810335"/>
                </a:cubicBezTo>
                <a:cubicBezTo>
                  <a:pt x="4020335" y="825258"/>
                  <a:pt x="4031528" y="835704"/>
                  <a:pt x="4044959" y="841674"/>
                </a:cubicBezTo>
                <a:cubicBezTo>
                  <a:pt x="4058390" y="847643"/>
                  <a:pt x="4072567" y="852866"/>
                  <a:pt x="4087490" y="857343"/>
                </a:cubicBezTo>
                <a:cubicBezTo>
                  <a:pt x="4102413" y="861820"/>
                  <a:pt x="4114352" y="874505"/>
                  <a:pt x="4123306" y="895398"/>
                </a:cubicBezTo>
                <a:lnTo>
                  <a:pt x="4136737" y="895398"/>
                </a:lnTo>
                <a:lnTo>
                  <a:pt x="4136737" y="922260"/>
                </a:lnTo>
                <a:cubicBezTo>
                  <a:pt x="4139722" y="925244"/>
                  <a:pt x="4147183" y="929721"/>
                  <a:pt x="4159122" y="935691"/>
                </a:cubicBezTo>
                <a:lnTo>
                  <a:pt x="4159122" y="1007323"/>
                </a:lnTo>
                <a:lnTo>
                  <a:pt x="4185984" y="1020753"/>
                </a:lnTo>
                <a:lnTo>
                  <a:pt x="4185984" y="1047615"/>
                </a:lnTo>
                <a:lnTo>
                  <a:pt x="4199415" y="1047615"/>
                </a:lnTo>
                <a:cubicBezTo>
                  <a:pt x="4196424" y="1065523"/>
                  <a:pt x="4194192" y="1083431"/>
                  <a:pt x="4192699" y="1101339"/>
                </a:cubicBezTo>
                <a:cubicBezTo>
                  <a:pt x="4191207" y="1119247"/>
                  <a:pt x="4188968" y="1138647"/>
                  <a:pt x="4185984" y="1159540"/>
                </a:cubicBezTo>
                <a:lnTo>
                  <a:pt x="4199415" y="1159540"/>
                </a:lnTo>
                <a:cubicBezTo>
                  <a:pt x="4199415" y="1186402"/>
                  <a:pt x="4206130" y="1202818"/>
                  <a:pt x="4219561" y="1208787"/>
                </a:cubicBezTo>
                <a:cubicBezTo>
                  <a:pt x="4232992" y="1214756"/>
                  <a:pt x="4245671" y="1222218"/>
                  <a:pt x="4257616" y="1231172"/>
                </a:cubicBezTo>
                <a:lnTo>
                  <a:pt x="4257616" y="1244603"/>
                </a:lnTo>
                <a:cubicBezTo>
                  <a:pt x="4266570" y="1250572"/>
                  <a:pt x="4274031" y="1253557"/>
                  <a:pt x="4280001" y="1253557"/>
                </a:cubicBezTo>
                <a:cubicBezTo>
                  <a:pt x="4285970" y="1253557"/>
                  <a:pt x="4291193" y="1253557"/>
                  <a:pt x="4295670" y="1253557"/>
                </a:cubicBezTo>
                <a:cubicBezTo>
                  <a:pt x="4300141" y="1253557"/>
                  <a:pt x="4303878" y="1255795"/>
                  <a:pt x="4306863" y="1260272"/>
                </a:cubicBezTo>
                <a:cubicBezTo>
                  <a:pt x="4309847" y="1264749"/>
                  <a:pt x="4314324" y="1275942"/>
                  <a:pt x="4320293" y="1293850"/>
                </a:cubicBezTo>
                <a:lnTo>
                  <a:pt x="4311340" y="1293850"/>
                </a:lnTo>
                <a:lnTo>
                  <a:pt x="4311340" y="1334143"/>
                </a:lnTo>
                <a:cubicBezTo>
                  <a:pt x="4284478" y="1349066"/>
                  <a:pt x="4269554" y="1361751"/>
                  <a:pt x="4266570" y="1372197"/>
                </a:cubicBezTo>
                <a:cubicBezTo>
                  <a:pt x="4263585" y="1382643"/>
                  <a:pt x="4260594" y="1402790"/>
                  <a:pt x="4257616" y="1432636"/>
                </a:cubicBezTo>
                <a:cubicBezTo>
                  <a:pt x="4290447" y="1450544"/>
                  <a:pt x="4312832" y="1463229"/>
                  <a:pt x="4324765" y="1470691"/>
                </a:cubicBezTo>
                <a:cubicBezTo>
                  <a:pt x="4336709" y="1478152"/>
                  <a:pt x="4344171" y="1498299"/>
                  <a:pt x="4347155" y="1531130"/>
                </a:cubicBezTo>
                <a:cubicBezTo>
                  <a:pt x="4335217" y="1537099"/>
                  <a:pt x="4318801" y="1541576"/>
                  <a:pt x="4297909" y="1544561"/>
                </a:cubicBezTo>
                <a:cubicBezTo>
                  <a:pt x="4277010" y="1547546"/>
                  <a:pt x="4260594" y="1552023"/>
                  <a:pt x="4248662" y="1557992"/>
                </a:cubicBezTo>
                <a:cubicBezTo>
                  <a:pt x="4245671" y="1557992"/>
                  <a:pt x="4241946" y="1560977"/>
                  <a:pt x="4237463" y="1566946"/>
                </a:cubicBezTo>
                <a:cubicBezTo>
                  <a:pt x="4232992" y="1572915"/>
                  <a:pt x="4227763" y="1577392"/>
                  <a:pt x="4221800" y="1580377"/>
                </a:cubicBezTo>
                <a:lnTo>
                  <a:pt x="4235231" y="1620670"/>
                </a:lnTo>
                <a:lnTo>
                  <a:pt x="4248662" y="1620670"/>
                </a:lnTo>
                <a:lnTo>
                  <a:pt x="4248662" y="1643055"/>
                </a:lnTo>
                <a:cubicBezTo>
                  <a:pt x="4254631" y="1646040"/>
                  <a:pt x="4258362" y="1648278"/>
                  <a:pt x="4259854" y="1649770"/>
                </a:cubicBezTo>
                <a:cubicBezTo>
                  <a:pt x="4261346" y="1651263"/>
                  <a:pt x="4265077" y="1653501"/>
                  <a:pt x="4271047" y="1656486"/>
                </a:cubicBezTo>
                <a:cubicBezTo>
                  <a:pt x="4265077" y="1689317"/>
                  <a:pt x="4255377" y="1712448"/>
                  <a:pt x="4241946" y="1725879"/>
                </a:cubicBezTo>
                <a:cubicBezTo>
                  <a:pt x="4228515" y="1739310"/>
                  <a:pt x="4214338" y="1753487"/>
                  <a:pt x="4199415" y="1768410"/>
                </a:cubicBezTo>
                <a:lnTo>
                  <a:pt x="4199415" y="1795273"/>
                </a:lnTo>
                <a:lnTo>
                  <a:pt x="4185984" y="1795273"/>
                </a:lnTo>
                <a:lnTo>
                  <a:pt x="4185984" y="1853473"/>
                </a:lnTo>
                <a:cubicBezTo>
                  <a:pt x="4174045" y="1862427"/>
                  <a:pt x="4153899" y="1883320"/>
                  <a:pt x="4125539" y="1916151"/>
                </a:cubicBezTo>
                <a:cubicBezTo>
                  <a:pt x="4097190" y="1948982"/>
                  <a:pt x="4075551" y="1965398"/>
                  <a:pt x="4060628" y="1965398"/>
                </a:cubicBezTo>
                <a:lnTo>
                  <a:pt x="4060628" y="1992260"/>
                </a:lnTo>
                <a:lnTo>
                  <a:pt x="4047197" y="1992260"/>
                </a:lnTo>
                <a:cubicBezTo>
                  <a:pt x="4032274" y="2007183"/>
                  <a:pt x="4020335" y="2019122"/>
                  <a:pt x="4011381" y="2028076"/>
                </a:cubicBezTo>
                <a:cubicBezTo>
                  <a:pt x="4002427" y="2037030"/>
                  <a:pt x="3995712" y="2043745"/>
                  <a:pt x="3991235" y="2048222"/>
                </a:cubicBezTo>
                <a:cubicBezTo>
                  <a:pt x="3986758" y="2052699"/>
                  <a:pt x="3981535" y="2057176"/>
                  <a:pt x="3975565" y="2061653"/>
                </a:cubicBezTo>
                <a:cubicBezTo>
                  <a:pt x="3969596" y="2066130"/>
                  <a:pt x="3960642" y="2072846"/>
                  <a:pt x="3948703" y="2081800"/>
                </a:cubicBezTo>
                <a:lnTo>
                  <a:pt x="3948703" y="2090753"/>
                </a:lnTo>
                <a:cubicBezTo>
                  <a:pt x="3930795" y="2096723"/>
                  <a:pt x="3918857" y="2101200"/>
                  <a:pt x="3912887" y="2104185"/>
                </a:cubicBezTo>
                <a:lnTo>
                  <a:pt x="3912887" y="2131046"/>
                </a:lnTo>
                <a:cubicBezTo>
                  <a:pt x="3894980" y="2137016"/>
                  <a:pt x="3883041" y="2142239"/>
                  <a:pt x="3877072" y="2146716"/>
                </a:cubicBezTo>
                <a:cubicBezTo>
                  <a:pt x="3871102" y="2151193"/>
                  <a:pt x="3862148" y="2157908"/>
                  <a:pt x="3850210" y="2166862"/>
                </a:cubicBezTo>
                <a:lnTo>
                  <a:pt x="3850210" y="2180293"/>
                </a:lnTo>
                <a:lnTo>
                  <a:pt x="3823348" y="2180293"/>
                </a:lnTo>
                <a:cubicBezTo>
                  <a:pt x="3820363" y="2186263"/>
                  <a:pt x="3818125" y="2189993"/>
                  <a:pt x="3816632" y="2191486"/>
                </a:cubicBezTo>
                <a:cubicBezTo>
                  <a:pt x="3815140" y="2192978"/>
                  <a:pt x="3812901" y="2196709"/>
                  <a:pt x="3809917" y="2202678"/>
                </a:cubicBezTo>
                <a:lnTo>
                  <a:pt x="3787532" y="2202678"/>
                </a:lnTo>
                <a:lnTo>
                  <a:pt x="3787532" y="2216109"/>
                </a:lnTo>
                <a:cubicBezTo>
                  <a:pt x="3763655" y="2222079"/>
                  <a:pt x="3747239" y="2226556"/>
                  <a:pt x="3738285" y="2229540"/>
                </a:cubicBezTo>
                <a:lnTo>
                  <a:pt x="3738285" y="2242971"/>
                </a:lnTo>
                <a:lnTo>
                  <a:pt x="3550251" y="2229540"/>
                </a:lnTo>
                <a:cubicBezTo>
                  <a:pt x="3535328" y="2244463"/>
                  <a:pt x="3522643" y="2258641"/>
                  <a:pt x="3512197" y="2272072"/>
                </a:cubicBezTo>
                <a:cubicBezTo>
                  <a:pt x="3501751" y="2285503"/>
                  <a:pt x="3489066" y="2299680"/>
                  <a:pt x="3474143" y="2314603"/>
                </a:cubicBezTo>
                <a:cubicBezTo>
                  <a:pt x="3459219" y="2323557"/>
                  <a:pt x="3442804" y="2326542"/>
                  <a:pt x="3424896" y="2323557"/>
                </a:cubicBezTo>
                <a:cubicBezTo>
                  <a:pt x="3406988" y="2320572"/>
                  <a:pt x="3390572" y="2322065"/>
                  <a:pt x="3375649" y="2328034"/>
                </a:cubicBezTo>
                <a:cubicBezTo>
                  <a:pt x="3384603" y="2354896"/>
                  <a:pt x="3399526" y="2372804"/>
                  <a:pt x="3420419" y="2381758"/>
                </a:cubicBezTo>
                <a:cubicBezTo>
                  <a:pt x="3441311" y="2390712"/>
                  <a:pt x="3462950" y="2398173"/>
                  <a:pt x="3485335" y="2404143"/>
                </a:cubicBezTo>
                <a:cubicBezTo>
                  <a:pt x="3507720" y="2410112"/>
                  <a:pt x="3527120" y="2419066"/>
                  <a:pt x="3543536" y="2431005"/>
                </a:cubicBezTo>
                <a:cubicBezTo>
                  <a:pt x="3559952" y="2442943"/>
                  <a:pt x="3568159" y="2466821"/>
                  <a:pt x="3568159" y="2502636"/>
                </a:cubicBezTo>
                <a:cubicBezTo>
                  <a:pt x="3568159" y="2517560"/>
                  <a:pt x="3565921" y="2525768"/>
                  <a:pt x="3561444" y="2527260"/>
                </a:cubicBezTo>
                <a:cubicBezTo>
                  <a:pt x="3556967" y="2528753"/>
                  <a:pt x="3548759" y="2532483"/>
                  <a:pt x="3536821" y="2538452"/>
                </a:cubicBezTo>
                <a:lnTo>
                  <a:pt x="3523390" y="2614561"/>
                </a:lnTo>
                <a:lnTo>
                  <a:pt x="3536821" y="2614561"/>
                </a:lnTo>
                <a:lnTo>
                  <a:pt x="3536821" y="2641423"/>
                </a:lnTo>
                <a:lnTo>
                  <a:pt x="3550251" y="2641423"/>
                </a:lnTo>
                <a:cubicBezTo>
                  <a:pt x="3559205" y="2662316"/>
                  <a:pt x="3569652" y="2676493"/>
                  <a:pt x="3581590" y="2683955"/>
                </a:cubicBezTo>
                <a:cubicBezTo>
                  <a:pt x="3593529" y="2691416"/>
                  <a:pt x="3615914" y="2695147"/>
                  <a:pt x="3648745" y="2695147"/>
                </a:cubicBezTo>
                <a:cubicBezTo>
                  <a:pt x="3660684" y="2695147"/>
                  <a:pt x="3669638" y="2693655"/>
                  <a:pt x="3675607" y="2690670"/>
                </a:cubicBezTo>
                <a:lnTo>
                  <a:pt x="3675607" y="2677239"/>
                </a:lnTo>
                <a:lnTo>
                  <a:pt x="3738285" y="2677239"/>
                </a:lnTo>
                <a:lnTo>
                  <a:pt x="3738285" y="2690670"/>
                </a:lnTo>
                <a:cubicBezTo>
                  <a:pt x="3756193" y="2696639"/>
                  <a:pt x="3772609" y="2704101"/>
                  <a:pt x="3787532" y="2713055"/>
                </a:cubicBezTo>
                <a:cubicBezTo>
                  <a:pt x="3802455" y="2722009"/>
                  <a:pt x="3809917" y="2738425"/>
                  <a:pt x="3809917" y="2762302"/>
                </a:cubicBezTo>
                <a:lnTo>
                  <a:pt x="3800963" y="2762302"/>
                </a:lnTo>
                <a:lnTo>
                  <a:pt x="3800963" y="2816026"/>
                </a:lnTo>
                <a:cubicBezTo>
                  <a:pt x="3786039" y="2821995"/>
                  <a:pt x="3771862" y="2827218"/>
                  <a:pt x="3758431" y="2831695"/>
                </a:cubicBezTo>
                <a:cubicBezTo>
                  <a:pt x="3745000" y="2836172"/>
                  <a:pt x="3738285" y="2848857"/>
                  <a:pt x="3738285" y="2869750"/>
                </a:cubicBezTo>
                <a:cubicBezTo>
                  <a:pt x="3738285" y="2875719"/>
                  <a:pt x="3739031" y="2880942"/>
                  <a:pt x="3740523" y="2885419"/>
                </a:cubicBezTo>
                <a:cubicBezTo>
                  <a:pt x="3742016" y="2889896"/>
                  <a:pt x="3742762" y="2895119"/>
                  <a:pt x="3742762" y="2901088"/>
                </a:cubicBezTo>
                <a:cubicBezTo>
                  <a:pt x="3742762" y="2907058"/>
                  <a:pt x="3742016" y="2911535"/>
                  <a:pt x="3740523" y="2914519"/>
                </a:cubicBezTo>
                <a:cubicBezTo>
                  <a:pt x="3739031" y="2917504"/>
                  <a:pt x="3738285" y="2921981"/>
                  <a:pt x="3738285" y="2927950"/>
                </a:cubicBezTo>
                <a:lnTo>
                  <a:pt x="3724854" y="2927950"/>
                </a:lnTo>
                <a:lnTo>
                  <a:pt x="3724854" y="2950336"/>
                </a:lnTo>
                <a:lnTo>
                  <a:pt x="3697992" y="2963767"/>
                </a:lnTo>
                <a:lnTo>
                  <a:pt x="3697992" y="3039875"/>
                </a:lnTo>
                <a:cubicBezTo>
                  <a:pt x="3706946" y="3045845"/>
                  <a:pt x="3712169" y="3051814"/>
                  <a:pt x="3713662" y="3057783"/>
                </a:cubicBezTo>
                <a:cubicBezTo>
                  <a:pt x="3715154" y="3063753"/>
                  <a:pt x="3716646" y="3068976"/>
                  <a:pt x="3718139" y="3073453"/>
                </a:cubicBezTo>
                <a:cubicBezTo>
                  <a:pt x="3719631" y="3077930"/>
                  <a:pt x="3722615" y="3082407"/>
                  <a:pt x="3727092" y="3086884"/>
                </a:cubicBezTo>
                <a:cubicBezTo>
                  <a:pt x="3731569" y="3091361"/>
                  <a:pt x="3742762" y="3096584"/>
                  <a:pt x="3760670" y="3102553"/>
                </a:cubicBezTo>
                <a:lnTo>
                  <a:pt x="3760670" y="3111507"/>
                </a:lnTo>
                <a:lnTo>
                  <a:pt x="3800963" y="3138369"/>
                </a:lnTo>
                <a:lnTo>
                  <a:pt x="3800963" y="3160754"/>
                </a:lnTo>
                <a:lnTo>
                  <a:pt x="3809917" y="3160754"/>
                </a:lnTo>
                <a:cubicBezTo>
                  <a:pt x="3803947" y="3202539"/>
                  <a:pt x="3793501" y="3239101"/>
                  <a:pt x="3778578" y="3270440"/>
                </a:cubicBezTo>
                <a:cubicBezTo>
                  <a:pt x="3763655" y="3301779"/>
                  <a:pt x="3753208" y="3336849"/>
                  <a:pt x="3747239" y="3375650"/>
                </a:cubicBezTo>
                <a:cubicBezTo>
                  <a:pt x="3756193" y="3381619"/>
                  <a:pt x="3763655" y="3389827"/>
                  <a:pt x="3769624" y="3400273"/>
                </a:cubicBezTo>
                <a:cubicBezTo>
                  <a:pt x="3775593" y="3410719"/>
                  <a:pt x="3781563" y="3418927"/>
                  <a:pt x="3787532" y="3424896"/>
                </a:cubicBezTo>
                <a:lnTo>
                  <a:pt x="3809917" y="3424896"/>
                </a:lnTo>
                <a:lnTo>
                  <a:pt x="3809917" y="3438327"/>
                </a:lnTo>
                <a:lnTo>
                  <a:pt x="3836779" y="3438327"/>
                </a:lnTo>
                <a:cubicBezTo>
                  <a:pt x="3839763" y="3441312"/>
                  <a:pt x="3844240" y="3448774"/>
                  <a:pt x="3850210" y="3460712"/>
                </a:cubicBezTo>
                <a:lnTo>
                  <a:pt x="3899457" y="3460712"/>
                </a:lnTo>
                <a:cubicBezTo>
                  <a:pt x="3902441" y="3469666"/>
                  <a:pt x="3906918" y="3474143"/>
                  <a:pt x="3912887" y="3474143"/>
                </a:cubicBezTo>
                <a:lnTo>
                  <a:pt x="3912887" y="3501005"/>
                </a:lnTo>
                <a:lnTo>
                  <a:pt x="3899457" y="3501005"/>
                </a:lnTo>
                <a:lnTo>
                  <a:pt x="3899457" y="3509959"/>
                </a:lnTo>
                <a:lnTo>
                  <a:pt x="3912887" y="3509959"/>
                </a:lnTo>
                <a:lnTo>
                  <a:pt x="3912887" y="3559206"/>
                </a:lnTo>
                <a:cubicBezTo>
                  <a:pt x="3897964" y="3568160"/>
                  <a:pt x="3889010" y="3577860"/>
                  <a:pt x="3886026" y="3588306"/>
                </a:cubicBezTo>
                <a:cubicBezTo>
                  <a:pt x="3883041" y="3598753"/>
                  <a:pt x="3878564" y="3606961"/>
                  <a:pt x="3872595" y="3612930"/>
                </a:cubicBezTo>
                <a:lnTo>
                  <a:pt x="3836779" y="3612930"/>
                </a:lnTo>
                <a:lnTo>
                  <a:pt x="3836779" y="3621884"/>
                </a:lnTo>
                <a:cubicBezTo>
                  <a:pt x="3824840" y="3630838"/>
                  <a:pt x="3814394" y="3639792"/>
                  <a:pt x="3805440" y="3648746"/>
                </a:cubicBezTo>
                <a:cubicBezTo>
                  <a:pt x="3796486" y="3657700"/>
                  <a:pt x="3786039" y="3665161"/>
                  <a:pt x="3774101" y="3671131"/>
                </a:cubicBezTo>
                <a:lnTo>
                  <a:pt x="3774101" y="3724855"/>
                </a:lnTo>
                <a:cubicBezTo>
                  <a:pt x="3765147" y="3730824"/>
                  <a:pt x="3756939" y="3736793"/>
                  <a:pt x="3749477" y="3742763"/>
                </a:cubicBezTo>
                <a:cubicBezTo>
                  <a:pt x="3742016" y="3748732"/>
                  <a:pt x="3733808" y="3754701"/>
                  <a:pt x="3724854" y="3760671"/>
                </a:cubicBezTo>
                <a:cubicBezTo>
                  <a:pt x="3727839" y="3775594"/>
                  <a:pt x="3730077" y="3789771"/>
                  <a:pt x="3731569" y="3803202"/>
                </a:cubicBezTo>
                <a:cubicBezTo>
                  <a:pt x="3733062" y="3816633"/>
                  <a:pt x="3735300" y="3830810"/>
                  <a:pt x="3738285" y="3845733"/>
                </a:cubicBezTo>
                <a:lnTo>
                  <a:pt x="3747239" y="3845733"/>
                </a:lnTo>
                <a:cubicBezTo>
                  <a:pt x="3750224" y="3854687"/>
                  <a:pt x="3751716" y="3868118"/>
                  <a:pt x="3751716" y="3886026"/>
                </a:cubicBezTo>
                <a:cubicBezTo>
                  <a:pt x="3751716" y="3939750"/>
                  <a:pt x="3737539" y="3975566"/>
                  <a:pt x="3709185" y="3993474"/>
                </a:cubicBezTo>
                <a:cubicBezTo>
                  <a:pt x="3680830" y="4011382"/>
                  <a:pt x="3653222" y="4024813"/>
                  <a:pt x="3626360" y="4033767"/>
                </a:cubicBezTo>
                <a:lnTo>
                  <a:pt x="3626360" y="4060629"/>
                </a:lnTo>
                <a:cubicBezTo>
                  <a:pt x="3617406" y="4069583"/>
                  <a:pt x="3612929" y="4081521"/>
                  <a:pt x="3612929" y="4096445"/>
                </a:cubicBezTo>
                <a:cubicBezTo>
                  <a:pt x="3612929" y="4111368"/>
                  <a:pt x="3616660" y="4129276"/>
                  <a:pt x="3624122" y="4150169"/>
                </a:cubicBezTo>
                <a:cubicBezTo>
                  <a:pt x="3631583" y="4171061"/>
                  <a:pt x="3635314" y="4191954"/>
                  <a:pt x="3635314" y="4212846"/>
                </a:cubicBezTo>
                <a:cubicBezTo>
                  <a:pt x="3635314" y="4236724"/>
                  <a:pt x="3627853" y="4256124"/>
                  <a:pt x="3612929" y="4271047"/>
                </a:cubicBezTo>
                <a:lnTo>
                  <a:pt x="3612929" y="4284478"/>
                </a:lnTo>
                <a:cubicBezTo>
                  <a:pt x="3600991" y="4290448"/>
                  <a:pt x="3586067" y="4292686"/>
                  <a:pt x="3568159" y="4291194"/>
                </a:cubicBezTo>
                <a:cubicBezTo>
                  <a:pt x="3550251" y="4289701"/>
                  <a:pt x="3535328" y="4291940"/>
                  <a:pt x="3523390" y="4297909"/>
                </a:cubicBezTo>
                <a:lnTo>
                  <a:pt x="3523390" y="4306863"/>
                </a:lnTo>
                <a:cubicBezTo>
                  <a:pt x="3499512" y="4327756"/>
                  <a:pt x="3487574" y="4348648"/>
                  <a:pt x="3487574" y="4369541"/>
                </a:cubicBezTo>
                <a:cubicBezTo>
                  <a:pt x="3487574" y="4390434"/>
                  <a:pt x="3487574" y="4420280"/>
                  <a:pt x="3487574" y="4459081"/>
                </a:cubicBezTo>
                <a:lnTo>
                  <a:pt x="3501005" y="4459081"/>
                </a:lnTo>
                <a:lnTo>
                  <a:pt x="3501005" y="4468035"/>
                </a:lnTo>
                <a:lnTo>
                  <a:pt x="3487574" y="4468035"/>
                </a:lnTo>
                <a:lnTo>
                  <a:pt x="3487574" y="4544144"/>
                </a:lnTo>
                <a:cubicBezTo>
                  <a:pt x="3469666" y="4550113"/>
                  <a:pt x="3457727" y="4554590"/>
                  <a:pt x="3451758" y="4557575"/>
                </a:cubicBezTo>
                <a:lnTo>
                  <a:pt x="3451758" y="4571006"/>
                </a:lnTo>
                <a:lnTo>
                  <a:pt x="3389080" y="4571006"/>
                </a:lnTo>
                <a:lnTo>
                  <a:pt x="3389080" y="4593391"/>
                </a:lnTo>
                <a:cubicBezTo>
                  <a:pt x="3401019" y="4602345"/>
                  <a:pt x="3416688" y="4612045"/>
                  <a:pt x="3436088" y="4622491"/>
                </a:cubicBezTo>
                <a:cubicBezTo>
                  <a:pt x="3455489" y="4632937"/>
                  <a:pt x="3468173" y="4648607"/>
                  <a:pt x="3474143" y="4669499"/>
                </a:cubicBezTo>
                <a:lnTo>
                  <a:pt x="3460712" y="4669499"/>
                </a:lnTo>
                <a:lnTo>
                  <a:pt x="3460712" y="4682930"/>
                </a:lnTo>
                <a:cubicBezTo>
                  <a:pt x="3427880" y="4662038"/>
                  <a:pt x="3400272" y="4637414"/>
                  <a:pt x="3377887" y="4609060"/>
                </a:cubicBezTo>
                <a:cubicBezTo>
                  <a:pt x="3355502" y="4580706"/>
                  <a:pt x="3321925" y="4563544"/>
                  <a:pt x="3277155" y="4557575"/>
                </a:cubicBezTo>
                <a:cubicBezTo>
                  <a:pt x="3271186" y="4563544"/>
                  <a:pt x="3268947" y="4565782"/>
                  <a:pt x="3270440" y="4564290"/>
                </a:cubicBezTo>
                <a:cubicBezTo>
                  <a:pt x="3271932" y="4562798"/>
                  <a:pt x="3269694" y="4565036"/>
                  <a:pt x="3263724" y="4571006"/>
                </a:cubicBezTo>
                <a:lnTo>
                  <a:pt x="3250293" y="4571006"/>
                </a:lnTo>
                <a:cubicBezTo>
                  <a:pt x="3238355" y="4582944"/>
                  <a:pt x="3230893" y="4594883"/>
                  <a:pt x="3227908" y="4606821"/>
                </a:cubicBezTo>
                <a:lnTo>
                  <a:pt x="3214477" y="4606821"/>
                </a:lnTo>
                <a:cubicBezTo>
                  <a:pt x="3205523" y="4621745"/>
                  <a:pt x="3198808" y="4640399"/>
                  <a:pt x="3194331" y="4662784"/>
                </a:cubicBezTo>
                <a:cubicBezTo>
                  <a:pt x="3189854" y="4685169"/>
                  <a:pt x="3185377" y="4708300"/>
                  <a:pt x="3180900" y="4732177"/>
                </a:cubicBezTo>
                <a:cubicBezTo>
                  <a:pt x="3176423" y="4756054"/>
                  <a:pt x="3170454" y="4776201"/>
                  <a:pt x="3162992" y="4792617"/>
                </a:cubicBezTo>
                <a:cubicBezTo>
                  <a:pt x="3155530" y="4809032"/>
                  <a:pt x="3144338" y="4817240"/>
                  <a:pt x="3129415" y="4817240"/>
                </a:cubicBezTo>
                <a:cubicBezTo>
                  <a:pt x="3114491" y="4817240"/>
                  <a:pt x="3092853" y="4812763"/>
                  <a:pt x="3064498" y="4803809"/>
                </a:cubicBezTo>
                <a:cubicBezTo>
                  <a:pt x="3036144" y="4794855"/>
                  <a:pt x="3018982" y="4787393"/>
                  <a:pt x="3013013" y="4781424"/>
                </a:cubicBezTo>
                <a:lnTo>
                  <a:pt x="3013013" y="4794855"/>
                </a:lnTo>
                <a:cubicBezTo>
                  <a:pt x="2983166" y="4800824"/>
                  <a:pt x="2963766" y="4809778"/>
                  <a:pt x="2954812" y="4821717"/>
                </a:cubicBezTo>
                <a:cubicBezTo>
                  <a:pt x="2945858" y="4833656"/>
                  <a:pt x="2941381" y="4857533"/>
                  <a:pt x="2941381" y="4893349"/>
                </a:cubicBezTo>
                <a:lnTo>
                  <a:pt x="2950335" y="4893349"/>
                </a:lnTo>
                <a:lnTo>
                  <a:pt x="2950335" y="4942596"/>
                </a:lnTo>
                <a:cubicBezTo>
                  <a:pt x="2923473" y="4957519"/>
                  <a:pt x="2898850" y="4965727"/>
                  <a:pt x="2876465" y="4967219"/>
                </a:cubicBezTo>
                <a:cubicBezTo>
                  <a:pt x="2854080" y="4968711"/>
                  <a:pt x="2820502" y="4969458"/>
                  <a:pt x="2775733" y="4969458"/>
                </a:cubicBezTo>
                <a:lnTo>
                  <a:pt x="2775733" y="4956027"/>
                </a:lnTo>
                <a:cubicBezTo>
                  <a:pt x="2727978" y="4956027"/>
                  <a:pt x="2697385" y="4961996"/>
                  <a:pt x="2683954" y="4973935"/>
                </a:cubicBezTo>
                <a:cubicBezTo>
                  <a:pt x="2670523" y="4985873"/>
                  <a:pt x="2660823" y="5000796"/>
                  <a:pt x="2654854" y="5018704"/>
                </a:cubicBezTo>
                <a:lnTo>
                  <a:pt x="2627992" y="5018704"/>
                </a:lnTo>
                <a:cubicBezTo>
                  <a:pt x="2622023" y="5030643"/>
                  <a:pt x="2617546" y="5038105"/>
                  <a:pt x="2614561" y="5041089"/>
                </a:cubicBezTo>
                <a:lnTo>
                  <a:pt x="2592176" y="5041089"/>
                </a:lnTo>
                <a:lnTo>
                  <a:pt x="2592176" y="5054520"/>
                </a:lnTo>
                <a:lnTo>
                  <a:pt x="2516067" y="5054520"/>
                </a:lnTo>
                <a:lnTo>
                  <a:pt x="2516067" y="5067951"/>
                </a:lnTo>
                <a:lnTo>
                  <a:pt x="2502636" y="5067951"/>
                </a:lnTo>
                <a:lnTo>
                  <a:pt x="2502636" y="5054520"/>
                </a:lnTo>
                <a:lnTo>
                  <a:pt x="2480251" y="5054520"/>
                </a:lnTo>
                <a:lnTo>
                  <a:pt x="2480251" y="5041089"/>
                </a:lnTo>
                <a:cubicBezTo>
                  <a:pt x="2456374" y="5047059"/>
                  <a:pt x="2429512" y="5053028"/>
                  <a:pt x="2399666" y="5058997"/>
                </a:cubicBezTo>
                <a:cubicBezTo>
                  <a:pt x="2369819" y="5064967"/>
                  <a:pt x="2350419" y="5075413"/>
                  <a:pt x="2341465" y="5090336"/>
                </a:cubicBezTo>
                <a:lnTo>
                  <a:pt x="2341465" y="5206738"/>
                </a:lnTo>
                <a:cubicBezTo>
                  <a:pt x="2335495" y="5206738"/>
                  <a:pt x="2323557" y="5209723"/>
                  <a:pt x="2305649" y="5215692"/>
                </a:cubicBezTo>
                <a:lnTo>
                  <a:pt x="2305649" y="5229123"/>
                </a:lnTo>
                <a:lnTo>
                  <a:pt x="2265356" y="5229123"/>
                </a:lnTo>
                <a:lnTo>
                  <a:pt x="2265356" y="5215692"/>
                </a:lnTo>
                <a:lnTo>
                  <a:pt x="2229540" y="5215692"/>
                </a:lnTo>
                <a:cubicBezTo>
                  <a:pt x="2217601" y="5203753"/>
                  <a:pt x="2210140" y="5194053"/>
                  <a:pt x="2207155" y="5186592"/>
                </a:cubicBezTo>
                <a:cubicBezTo>
                  <a:pt x="2204170" y="5179130"/>
                  <a:pt x="2190739" y="5172414"/>
                  <a:pt x="2166862" y="5166445"/>
                </a:cubicBezTo>
                <a:lnTo>
                  <a:pt x="2166862" y="5144060"/>
                </a:lnTo>
                <a:cubicBezTo>
                  <a:pt x="2160893" y="5138091"/>
                  <a:pt x="2154924" y="5133614"/>
                  <a:pt x="2148954" y="5130629"/>
                </a:cubicBezTo>
                <a:cubicBezTo>
                  <a:pt x="2142985" y="5127644"/>
                  <a:pt x="2137016" y="5123168"/>
                  <a:pt x="2131046" y="5117198"/>
                </a:cubicBezTo>
                <a:lnTo>
                  <a:pt x="2131046" y="5103767"/>
                </a:lnTo>
                <a:lnTo>
                  <a:pt x="1920628" y="5103767"/>
                </a:lnTo>
                <a:cubicBezTo>
                  <a:pt x="1899735" y="5118691"/>
                  <a:pt x="1887051" y="5137345"/>
                  <a:pt x="1882574" y="5159730"/>
                </a:cubicBezTo>
                <a:cubicBezTo>
                  <a:pt x="1878097" y="5182115"/>
                  <a:pt x="1872873" y="5205246"/>
                  <a:pt x="1866904" y="5229123"/>
                </a:cubicBezTo>
                <a:lnTo>
                  <a:pt x="1857950" y="5229123"/>
                </a:lnTo>
                <a:lnTo>
                  <a:pt x="1857950" y="5255985"/>
                </a:lnTo>
                <a:lnTo>
                  <a:pt x="1844519" y="5255985"/>
                </a:lnTo>
                <a:lnTo>
                  <a:pt x="1844519" y="5367910"/>
                </a:lnTo>
                <a:lnTo>
                  <a:pt x="1831088" y="5367910"/>
                </a:lnTo>
                <a:lnTo>
                  <a:pt x="1831088" y="5403725"/>
                </a:lnTo>
                <a:lnTo>
                  <a:pt x="1817657" y="5403725"/>
                </a:lnTo>
                <a:cubicBezTo>
                  <a:pt x="1814672" y="5412679"/>
                  <a:pt x="1813180" y="5420887"/>
                  <a:pt x="1813180" y="5428349"/>
                </a:cubicBezTo>
                <a:cubicBezTo>
                  <a:pt x="1813180" y="5435811"/>
                  <a:pt x="1811688" y="5444018"/>
                  <a:pt x="1808703" y="5452972"/>
                </a:cubicBezTo>
                <a:lnTo>
                  <a:pt x="1795272" y="5452972"/>
                </a:lnTo>
                <a:cubicBezTo>
                  <a:pt x="1786318" y="5494758"/>
                  <a:pt x="1777364" y="5534304"/>
                  <a:pt x="1768410" y="5571613"/>
                </a:cubicBezTo>
                <a:cubicBezTo>
                  <a:pt x="1759456" y="5608921"/>
                  <a:pt x="1751995" y="5648468"/>
                  <a:pt x="1746025" y="5690253"/>
                </a:cubicBezTo>
                <a:cubicBezTo>
                  <a:pt x="1728117" y="5684283"/>
                  <a:pt x="1718417" y="5680553"/>
                  <a:pt x="1716925" y="5679060"/>
                </a:cubicBezTo>
                <a:cubicBezTo>
                  <a:pt x="1715433" y="5677568"/>
                  <a:pt x="1711702" y="5669360"/>
                  <a:pt x="1705733" y="5654437"/>
                </a:cubicBezTo>
                <a:lnTo>
                  <a:pt x="1719164" y="5654437"/>
                </a:lnTo>
                <a:cubicBezTo>
                  <a:pt x="1722148" y="5639514"/>
                  <a:pt x="1724387" y="5624590"/>
                  <a:pt x="1725879" y="5609667"/>
                </a:cubicBezTo>
                <a:cubicBezTo>
                  <a:pt x="1727371" y="5594744"/>
                  <a:pt x="1729610" y="5579820"/>
                  <a:pt x="1732594" y="5564897"/>
                </a:cubicBezTo>
                <a:lnTo>
                  <a:pt x="1746025" y="5564897"/>
                </a:lnTo>
                <a:lnTo>
                  <a:pt x="1746025" y="5515650"/>
                </a:lnTo>
                <a:lnTo>
                  <a:pt x="1754979" y="5515650"/>
                </a:lnTo>
                <a:lnTo>
                  <a:pt x="1754979" y="5479834"/>
                </a:lnTo>
                <a:lnTo>
                  <a:pt x="1768410" y="5479834"/>
                </a:lnTo>
                <a:cubicBezTo>
                  <a:pt x="1768410" y="5473865"/>
                  <a:pt x="1769156" y="5470134"/>
                  <a:pt x="1770649" y="5468642"/>
                </a:cubicBezTo>
                <a:cubicBezTo>
                  <a:pt x="1772141" y="5467149"/>
                  <a:pt x="1772887" y="5463419"/>
                  <a:pt x="1772887" y="5457449"/>
                </a:cubicBezTo>
                <a:cubicBezTo>
                  <a:pt x="1772887" y="5442526"/>
                  <a:pt x="1769903" y="5428349"/>
                  <a:pt x="1763933" y="5414918"/>
                </a:cubicBezTo>
                <a:cubicBezTo>
                  <a:pt x="1757964" y="5401487"/>
                  <a:pt x="1754979" y="5388802"/>
                  <a:pt x="1754979" y="5376864"/>
                </a:cubicBezTo>
                <a:lnTo>
                  <a:pt x="1768410" y="5376864"/>
                </a:lnTo>
                <a:lnTo>
                  <a:pt x="1781841" y="5215692"/>
                </a:lnTo>
                <a:cubicBezTo>
                  <a:pt x="1763933" y="5203753"/>
                  <a:pt x="1752741" y="5188830"/>
                  <a:pt x="1748264" y="5170922"/>
                </a:cubicBezTo>
                <a:cubicBezTo>
                  <a:pt x="1743787" y="5153014"/>
                  <a:pt x="1734087" y="5135106"/>
                  <a:pt x="1719164" y="5117198"/>
                </a:cubicBezTo>
                <a:lnTo>
                  <a:pt x="1705733" y="5117198"/>
                </a:lnTo>
                <a:cubicBezTo>
                  <a:pt x="1699763" y="5108244"/>
                  <a:pt x="1693794" y="5100036"/>
                  <a:pt x="1687825" y="5092575"/>
                </a:cubicBezTo>
                <a:cubicBezTo>
                  <a:pt x="1681855" y="5085113"/>
                  <a:pt x="1675886" y="5076905"/>
                  <a:pt x="1669917" y="5067951"/>
                </a:cubicBezTo>
                <a:lnTo>
                  <a:pt x="1607239" y="5067951"/>
                </a:lnTo>
                <a:lnTo>
                  <a:pt x="1593808" y="5041089"/>
                </a:lnTo>
                <a:lnTo>
                  <a:pt x="1571423" y="5041089"/>
                </a:lnTo>
                <a:lnTo>
                  <a:pt x="1544561" y="5018704"/>
                </a:lnTo>
                <a:lnTo>
                  <a:pt x="1544561" y="4991843"/>
                </a:lnTo>
                <a:cubicBezTo>
                  <a:pt x="1538592" y="4988858"/>
                  <a:pt x="1532622" y="4986619"/>
                  <a:pt x="1526653" y="4985127"/>
                </a:cubicBezTo>
                <a:cubicBezTo>
                  <a:pt x="1520684" y="4983635"/>
                  <a:pt x="1514714" y="4981396"/>
                  <a:pt x="1508745" y="4978412"/>
                </a:cubicBezTo>
                <a:lnTo>
                  <a:pt x="1508745" y="4969458"/>
                </a:lnTo>
                <a:cubicBezTo>
                  <a:pt x="1490837" y="4954534"/>
                  <a:pt x="1475914" y="4942596"/>
                  <a:pt x="1463975" y="4933642"/>
                </a:cubicBezTo>
                <a:cubicBezTo>
                  <a:pt x="1452036" y="4924688"/>
                  <a:pt x="1429651" y="4920211"/>
                  <a:pt x="1396820" y="4920211"/>
                </a:cubicBezTo>
                <a:lnTo>
                  <a:pt x="1396820" y="4906780"/>
                </a:lnTo>
                <a:cubicBezTo>
                  <a:pt x="1378912" y="4906780"/>
                  <a:pt x="1363989" y="4913495"/>
                  <a:pt x="1352050" y="4926926"/>
                </a:cubicBezTo>
                <a:cubicBezTo>
                  <a:pt x="1340112" y="4940357"/>
                  <a:pt x="1328173" y="4956027"/>
                  <a:pt x="1316234" y="4973935"/>
                </a:cubicBezTo>
                <a:cubicBezTo>
                  <a:pt x="1304296" y="4991843"/>
                  <a:pt x="1293103" y="5009004"/>
                  <a:pt x="1282657" y="5025420"/>
                </a:cubicBezTo>
                <a:cubicBezTo>
                  <a:pt x="1272211" y="5041836"/>
                  <a:pt x="1259526" y="5051536"/>
                  <a:pt x="1244603" y="5054520"/>
                </a:cubicBezTo>
                <a:lnTo>
                  <a:pt x="1186402" y="5054520"/>
                </a:lnTo>
                <a:lnTo>
                  <a:pt x="1186402" y="5041089"/>
                </a:lnTo>
                <a:lnTo>
                  <a:pt x="1172971" y="5041089"/>
                </a:lnTo>
                <a:cubicBezTo>
                  <a:pt x="1169986" y="5029151"/>
                  <a:pt x="1167748" y="5017212"/>
                  <a:pt x="1166255" y="5005273"/>
                </a:cubicBezTo>
                <a:cubicBezTo>
                  <a:pt x="1164763" y="4993335"/>
                  <a:pt x="1162525" y="4981396"/>
                  <a:pt x="1159540" y="4969458"/>
                </a:cubicBezTo>
                <a:lnTo>
                  <a:pt x="1172971" y="4969458"/>
                </a:lnTo>
                <a:lnTo>
                  <a:pt x="1172971" y="4942596"/>
                </a:lnTo>
                <a:lnTo>
                  <a:pt x="1186402" y="4942596"/>
                </a:lnTo>
                <a:cubicBezTo>
                  <a:pt x="1201325" y="4918718"/>
                  <a:pt x="1212518" y="4898572"/>
                  <a:pt x="1219979" y="4882156"/>
                </a:cubicBezTo>
                <a:cubicBezTo>
                  <a:pt x="1227441" y="4865741"/>
                  <a:pt x="1232664" y="4836640"/>
                  <a:pt x="1235649" y="4794855"/>
                </a:cubicBezTo>
                <a:lnTo>
                  <a:pt x="1222218" y="4794855"/>
                </a:lnTo>
                <a:lnTo>
                  <a:pt x="1222218" y="4781424"/>
                </a:lnTo>
                <a:cubicBezTo>
                  <a:pt x="1159540" y="4781424"/>
                  <a:pt x="1118501" y="4772470"/>
                  <a:pt x="1099100" y="4754562"/>
                </a:cubicBezTo>
                <a:cubicBezTo>
                  <a:pt x="1079700" y="4736654"/>
                  <a:pt x="1058062" y="4724716"/>
                  <a:pt x="1034184" y="4718746"/>
                </a:cubicBezTo>
                <a:lnTo>
                  <a:pt x="1034184" y="4705315"/>
                </a:lnTo>
                <a:lnTo>
                  <a:pt x="1011799" y="4705315"/>
                </a:lnTo>
                <a:lnTo>
                  <a:pt x="1011799" y="4691884"/>
                </a:lnTo>
                <a:lnTo>
                  <a:pt x="899875" y="4691884"/>
                </a:lnTo>
                <a:cubicBezTo>
                  <a:pt x="890921" y="4685915"/>
                  <a:pt x="883459" y="4678453"/>
                  <a:pt x="877490" y="4669499"/>
                </a:cubicBezTo>
                <a:cubicBezTo>
                  <a:pt x="871520" y="4660545"/>
                  <a:pt x="861074" y="4651591"/>
                  <a:pt x="846151" y="4642637"/>
                </a:cubicBezTo>
                <a:lnTo>
                  <a:pt x="846151" y="4571006"/>
                </a:lnTo>
                <a:cubicBezTo>
                  <a:pt x="858089" y="4559067"/>
                  <a:pt x="864059" y="4533697"/>
                  <a:pt x="864059" y="4494897"/>
                </a:cubicBezTo>
                <a:cubicBezTo>
                  <a:pt x="864059" y="4476989"/>
                  <a:pt x="862566" y="4465050"/>
                  <a:pt x="859582" y="4459081"/>
                </a:cubicBezTo>
                <a:lnTo>
                  <a:pt x="846151" y="4459081"/>
                </a:lnTo>
                <a:lnTo>
                  <a:pt x="846151" y="4432219"/>
                </a:lnTo>
                <a:lnTo>
                  <a:pt x="837197" y="4432219"/>
                </a:lnTo>
                <a:lnTo>
                  <a:pt x="837197" y="4396403"/>
                </a:lnTo>
                <a:lnTo>
                  <a:pt x="823766" y="4396403"/>
                </a:lnTo>
                <a:lnTo>
                  <a:pt x="823766" y="4347156"/>
                </a:lnTo>
                <a:lnTo>
                  <a:pt x="810335" y="4347156"/>
                </a:lnTo>
                <a:lnTo>
                  <a:pt x="810335" y="4333725"/>
                </a:lnTo>
                <a:lnTo>
                  <a:pt x="734226" y="4320294"/>
                </a:lnTo>
                <a:lnTo>
                  <a:pt x="734226" y="4306863"/>
                </a:lnTo>
                <a:lnTo>
                  <a:pt x="711841" y="4306863"/>
                </a:lnTo>
                <a:lnTo>
                  <a:pt x="711841" y="4297909"/>
                </a:lnTo>
                <a:lnTo>
                  <a:pt x="684979" y="4297909"/>
                </a:lnTo>
                <a:cubicBezTo>
                  <a:pt x="679010" y="4285971"/>
                  <a:pt x="676025" y="4277017"/>
                  <a:pt x="676025" y="4271047"/>
                </a:cubicBezTo>
                <a:lnTo>
                  <a:pt x="635732" y="4271047"/>
                </a:lnTo>
                <a:cubicBezTo>
                  <a:pt x="638717" y="4238216"/>
                  <a:pt x="644686" y="4212100"/>
                  <a:pt x="653640" y="4192700"/>
                </a:cubicBezTo>
                <a:cubicBezTo>
                  <a:pt x="662594" y="4173300"/>
                  <a:pt x="681995" y="4153153"/>
                  <a:pt x="711841" y="4132261"/>
                </a:cubicBezTo>
                <a:lnTo>
                  <a:pt x="711841" y="4047198"/>
                </a:lnTo>
                <a:lnTo>
                  <a:pt x="698410" y="4047198"/>
                </a:lnTo>
                <a:lnTo>
                  <a:pt x="698410" y="4033767"/>
                </a:lnTo>
                <a:lnTo>
                  <a:pt x="649163" y="4033767"/>
                </a:lnTo>
                <a:lnTo>
                  <a:pt x="649163" y="4020336"/>
                </a:lnTo>
                <a:cubicBezTo>
                  <a:pt x="637225" y="4020336"/>
                  <a:pt x="630509" y="4022574"/>
                  <a:pt x="629017" y="4027051"/>
                </a:cubicBezTo>
                <a:cubicBezTo>
                  <a:pt x="627524" y="4031528"/>
                  <a:pt x="625286" y="4033767"/>
                  <a:pt x="622301" y="4033767"/>
                </a:cubicBezTo>
                <a:cubicBezTo>
                  <a:pt x="592455" y="4027798"/>
                  <a:pt x="569324" y="4022574"/>
                  <a:pt x="552908" y="4018097"/>
                </a:cubicBezTo>
                <a:cubicBezTo>
                  <a:pt x="536492" y="4013620"/>
                  <a:pt x="526792" y="3990489"/>
                  <a:pt x="523808" y="3948704"/>
                </a:cubicBezTo>
                <a:lnTo>
                  <a:pt x="550670" y="3948704"/>
                </a:lnTo>
                <a:cubicBezTo>
                  <a:pt x="556639" y="3915873"/>
                  <a:pt x="568577" y="3894234"/>
                  <a:pt x="586485" y="3883788"/>
                </a:cubicBezTo>
                <a:cubicBezTo>
                  <a:pt x="604393" y="3873341"/>
                  <a:pt x="625286" y="3865134"/>
                  <a:pt x="649163" y="3859164"/>
                </a:cubicBezTo>
                <a:lnTo>
                  <a:pt x="649163" y="3796486"/>
                </a:lnTo>
                <a:lnTo>
                  <a:pt x="622301" y="3783055"/>
                </a:lnTo>
                <a:lnTo>
                  <a:pt x="622301" y="3747240"/>
                </a:lnTo>
                <a:cubicBezTo>
                  <a:pt x="619317" y="3744255"/>
                  <a:pt x="611855" y="3739778"/>
                  <a:pt x="599916" y="3733809"/>
                </a:cubicBezTo>
                <a:lnTo>
                  <a:pt x="599916" y="3586068"/>
                </a:lnTo>
                <a:cubicBezTo>
                  <a:pt x="599916" y="3583083"/>
                  <a:pt x="601409" y="3580099"/>
                  <a:pt x="604393" y="3577114"/>
                </a:cubicBezTo>
                <a:cubicBezTo>
                  <a:pt x="607378" y="3577114"/>
                  <a:pt x="608870" y="3578606"/>
                  <a:pt x="608870" y="3581591"/>
                </a:cubicBezTo>
                <a:cubicBezTo>
                  <a:pt x="611855" y="3581591"/>
                  <a:pt x="613347" y="3578606"/>
                  <a:pt x="613347" y="3572637"/>
                </a:cubicBezTo>
                <a:lnTo>
                  <a:pt x="599916" y="3572637"/>
                </a:lnTo>
                <a:lnTo>
                  <a:pt x="599916" y="3523390"/>
                </a:lnTo>
                <a:lnTo>
                  <a:pt x="573054" y="3509959"/>
                </a:lnTo>
                <a:lnTo>
                  <a:pt x="573054" y="3474143"/>
                </a:lnTo>
                <a:lnTo>
                  <a:pt x="559624" y="3474143"/>
                </a:lnTo>
                <a:lnTo>
                  <a:pt x="559624" y="3447281"/>
                </a:lnTo>
                <a:lnTo>
                  <a:pt x="550670" y="3447281"/>
                </a:lnTo>
                <a:lnTo>
                  <a:pt x="550670" y="3362219"/>
                </a:lnTo>
                <a:cubicBezTo>
                  <a:pt x="565593" y="3350280"/>
                  <a:pt x="571562" y="3342818"/>
                  <a:pt x="568577" y="3339834"/>
                </a:cubicBezTo>
                <a:cubicBezTo>
                  <a:pt x="565593" y="3336849"/>
                  <a:pt x="567085" y="3327895"/>
                  <a:pt x="573054" y="3312972"/>
                </a:cubicBezTo>
                <a:lnTo>
                  <a:pt x="586485" y="3312972"/>
                </a:lnTo>
                <a:lnTo>
                  <a:pt x="586485" y="3286110"/>
                </a:lnTo>
                <a:cubicBezTo>
                  <a:pt x="601409" y="3280140"/>
                  <a:pt x="611109" y="3274917"/>
                  <a:pt x="615586" y="3270440"/>
                </a:cubicBezTo>
                <a:cubicBezTo>
                  <a:pt x="620063" y="3265963"/>
                  <a:pt x="623794" y="3261486"/>
                  <a:pt x="626778" y="3257009"/>
                </a:cubicBezTo>
                <a:cubicBezTo>
                  <a:pt x="629763" y="3252532"/>
                  <a:pt x="632748" y="3247309"/>
                  <a:pt x="635732" y="3241340"/>
                </a:cubicBezTo>
                <a:cubicBezTo>
                  <a:pt x="638717" y="3235371"/>
                  <a:pt x="647671" y="3229401"/>
                  <a:pt x="662594" y="3223432"/>
                </a:cubicBezTo>
                <a:lnTo>
                  <a:pt x="662594" y="3201047"/>
                </a:lnTo>
                <a:lnTo>
                  <a:pt x="676025" y="3201047"/>
                </a:lnTo>
                <a:cubicBezTo>
                  <a:pt x="679010" y="3192093"/>
                  <a:pt x="680502" y="3180154"/>
                  <a:pt x="680502" y="3165231"/>
                </a:cubicBezTo>
                <a:cubicBezTo>
                  <a:pt x="680502" y="3132400"/>
                  <a:pt x="670802" y="3103299"/>
                  <a:pt x="651402" y="3077930"/>
                </a:cubicBezTo>
                <a:cubicBezTo>
                  <a:pt x="632001" y="3052560"/>
                  <a:pt x="619317" y="3030921"/>
                  <a:pt x="613347" y="3013013"/>
                </a:cubicBezTo>
                <a:lnTo>
                  <a:pt x="613347" y="2999582"/>
                </a:lnTo>
                <a:lnTo>
                  <a:pt x="622301" y="2999582"/>
                </a:lnTo>
                <a:lnTo>
                  <a:pt x="622301" y="2936904"/>
                </a:lnTo>
                <a:cubicBezTo>
                  <a:pt x="646179" y="2933920"/>
                  <a:pt x="667817" y="2932427"/>
                  <a:pt x="687218" y="2932427"/>
                </a:cubicBezTo>
                <a:cubicBezTo>
                  <a:pt x="706618" y="2932427"/>
                  <a:pt x="726764" y="2930935"/>
                  <a:pt x="747657" y="2927950"/>
                </a:cubicBezTo>
                <a:lnTo>
                  <a:pt x="747657" y="2914519"/>
                </a:lnTo>
                <a:cubicBezTo>
                  <a:pt x="765565" y="2908550"/>
                  <a:pt x="781234" y="2904819"/>
                  <a:pt x="794665" y="2903327"/>
                </a:cubicBezTo>
                <a:cubicBezTo>
                  <a:pt x="808096" y="2901835"/>
                  <a:pt x="814812" y="2883181"/>
                  <a:pt x="814812" y="2847365"/>
                </a:cubicBezTo>
                <a:cubicBezTo>
                  <a:pt x="814812" y="2796625"/>
                  <a:pt x="815558" y="2766033"/>
                  <a:pt x="817050" y="2755586"/>
                </a:cubicBezTo>
                <a:cubicBezTo>
                  <a:pt x="818543" y="2745140"/>
                  <a:pt x="828243" y="2730963"/>
                  <a:pt x="846151" y="2713055"/>
                </a:cubicBezTo>
                <a:lnTo>
                  <a:pt x="846151" y="2663808"/>
                </a:lnTo>
                <a:lnTo>
                  <a:pt x="859582" y="2663808"/>
                </a:lnTo>
                <a:lnTo>
                  <a:pt x="859582" y="2641423"/>
                </a:lnTo>
                <a:lnTo>
                  <a:pt x="873013" y="2641423"/>
                </a:lnTo>
                <a:cubicBezTo>
                  <a:pt x="881967" y="2617546"/>
                  <a:pt x="884205" y="2602623"/>
                  <a:pt x="879728" y="2596653"/>
                </a:cubicBezTo>
                <a:cubicBezTo>
                  <a:pt x="875251" y="2590684"/>
                  <a:pt x="884951" y="2580238"/>
                  <a:pt x="908829" y="2565314"/>
                </a:cubicBezTo>
                <a:lnTo>
                  <a:pt x="908829" y="2551883"/>
                </a:lnTo>
                <a:lnTo>
                  <a:pt x="1011799" y="2551883"/>
                </a:lnTo>
                <a:cubicBezTo>
                  <a:pt x="1020753" y="2545914"/>
                  <a:pt x="1029707" y="2521291"/>
                  <a:pt x="1038661" y="2478013"/>
                </a:cubicBezTo>
                <a:cubicBezTo>
                  <a:pt x="1047615" y="2434735"/>
                  <a:pt x="1055077" y="2405635"/>
                  <a:pt x="1061046" y="2390712"/>
                </a:cubicBezTo>
                <a:cubicBezTo>
                  <a:pt x="1090893" y="2375788"/>
                  <a:pt x="1116262" y="2360865"/>
                  <a:pt x="1137155" y="2345942"/>
                </a:cubicBezTo>
                <a:cubicBezTo>
                  <a:pt x="1158048" y="2331019"/>
                  <a:pt x="1177448" y="2308634"/>
                  <a:pt x="1195356" y="2278787"/>
                </a:cubicBezTo>
                <a:lnTo>
                  <a:pt x="1244603" y="2278787"/>
                </a:lnTo>
                <a:lnTo>
                  <a:pt x="1258034" y="2251925"/>
                </a:lnTo>
                <a:lnTo>
                  <a:pt x="1284896" y="2251925"/>
                </a:lnTo>
                <a:lnTo>
                  <a:pt x="1284896" y="2242971"/>
                </a:lnTo>
                <a:lnTo>
                  <a:pt x="1320711" y="2242971"/>
                </a:lnTo>
                <a:lnTo>
                  <a:pt x="1320711" y="2229540"/>
                </a:lnTo>
                <a:lnTo>
                  <a:pt x="1356527" y="2229540"/>
                </a:lnTo>
                <a:lnTo>
                  <a:pt x="1356527" y="2216109"/>
                </a:lnTo>
                <a:lnTo>
                  <a:pt x="1383389" y="2216109"/>
                </a:lnTo>
                <a:lnTo>
                  <a:pt x="1383389" y="2202678"/>
                </a:lnTo>
                <a:cubicBezTo>
                  <a:pt x="1398312" y="2190740"/>
                  <a:pt x="1415474" y="2178055"/>
                  <a:pt x="1434875" y="2164624"/>
                </a:cubicBezTo>
                <a:cubicBezTo>
                  <a:pt x="1454275" y="2151193"/>
                  <a:pt x="1463975" y="2132539"/>
                  <a:pt x="1463975" y="2108661"/>
                </a:cubicBezTo>
                <a:cubicBezTo>
                  <a:pt x="1463975" y="2090753"/>
                  <a:pt x="1461737" y="2075830"/>
                  <a:pt x="1457260" y="2063892"/>
                </a:cubicBezTo>
                <a:cubicBezTo>
                  <a:pt x="1452783" y="2051953"/>
                  <a:pt x="1449052" y="2032553"/>
                  <a:pt x="1446067" y="2005691"/>
                </a:cubicBezTo>
                <a:lnTo>
                  <a:pt x="1459498" y="2005691"/>
                </a:lnTo>
                <a:lnTo>
                  <a:pt x="1459498" y="2028076"/>
                </a:lnTo>
                <a:cubicBezTo>
                  <a:pt x="1471437" y="2040014"/>
                  <a:pt x="1478898" y="2057922"/>
                  <a:pt x="1481883" y="2081800"/>
                </a:cubicBezTo>
                <a:cubicBezTo>
                  <a:pt x="1484868" y="2075830"/>
                  <a:pt x="1496806" y="2063145"/>
                  <a:pt x="1517699" y="2043745"/>
                </a:cubicBezTo>
                <a:cubicBezTo>
                  <a:pt x="1538592" y="2024345"/>
                  <a:pt x="1556500" y="2002706"/>
                  <a:pt x="1571423" y="1978829"/>
                </a:cubicBezTo>
                <a:lnTo>
                  <a:pt x="1893766" y="2005691"/>
                </a:lnTo>
                <a:lnTo>
                  <a:pt x="1893766" y="2019122"/>
                </a:lnTo>
                <a:lnTo>
                  <a:pt x="1907197" y="2019122"/>
                </a:lnTo>
                <a:lnTo>
                  <a:pt x="1907197" y="2005691"/>
                </a:lnTo>
                <a:lnTo>
                  <a:pt x="1956444" y="2005691"/>
                </a:lnTo>
                <a:cubicBezTo>
                  <a:pt x="1974352" y="1981813"/>
                  <a:pt x="1986290" y="1965398"/>
                  <a:pt x="1992260" y="1956444"/>
                </a:cubicBezTo>
                <a:lnTo>
                  <a:pt x="2005691" y="1956444"/>
                </a:lnTo>
                <a:lnTo>
                  <a:pt x="2005691" y="1916151"/>
                </a:lnTo>
                <a:lnTo>
                  <a:pt x="2019122" y="1916151"/>
                </a:lnTo>
                <a:lnTo>
                  <a:pt x="2019122" y="1893766"/>
                </a:lnTo>
                <a:lnTo>
                  <a:pt x="2032553" y="1893766"/>
                </a:lnTo>
                <a:cubicBezTo>
                  <a:pt x="2035537" y="1881827"/>
                  <a:pt x="2037030" y="1872127"/>
                  <a:pt x="2037030" y="1864666"/>
                </a:cubicBezTo>
                <a:cubicBezTo>
                  <a:pt x="2037030" y="1857204"/>
                  <a:pt x="2037776" y="1850488"/>
                  <a:pt x="2039268" y="1844519"/>
                </a:cubicBezTo>
                <a:cubicBezTo>
                  <a:pt x="2040760" y="1838550"/>
                  <a:pt x="2044491" y="1834073"/>
                  <a:pt x="2050460" y="1831088"/>
                </a:cubicBezTo>
                <a:cubicBezTo>
                  <a:pt x="2056430" y="1828103"/>
                  <a:pt x="2066876" y="1823626"/>
                  <a:pt x="2081799" y="1817657"/>
                </a:cubicBezTo>
                <a:lnTo>
                  <a:pt x="2081799" y="1804226"/>
                </a:lnTo>
                <a:lnTo>
                  <a:pt x="2117615" y="1804226"/>
                </a:lnTo>
                <a:cubicBezTo>
                  <a:pt x="2126569" y="1816165"/>
                  <a:pt x="2137762" y="1823626"/>
                  <a:pt x="2151193" y="1826611"/>
                </a:cubicBezTo>
                <a:cubicBezTo>
                  <a:pt x="2164624" y="1829596"/>
                  <a:pt x="2174324" y="1835566"/>
                  <a:pt x="2180293" y="1844519"/>
                </a:cubicBezTo>
                <a:lnTo>
                  <a:pt x="2180293" y="1866904"/>
                </a:lnTo>
                <a:cubicBezTo>
                  <a:pt x="2192232" y="1875858"/>
                  <a:pt x="2202678" y="1884812"/>
                  <a:pt x="2211632" y="1893766"/>
                </a:cubicBezTo>
                <a:cubicBezTo>
                  <a:pt x="2220586" y="1902720"/>
                  <a:pt x="2231032" y="1910182"/>
                  <a:pt x="2242971" y="1916151"/>
                </a:cubicBezTo>
                <a:lnTo>
                  <a:pt x="2242971" y="1929582"/>
                </a:lnTo>
                <a:cubicBezTo>
                  <a:pt x="2245956" y="1932567"/>
                  <a:pt x="2254910" y="1935551"/>
                  <a:pt x="2269833" y="1938536"/>
                </a:cubicBezTo>
                <a:cubicBezTo>
                  <a:pt x="2284756" y="1941521"/>
                  <a:pt x="2301918" y="1944505"/>
                  <a:pt x="2321318" y="1947490"/>
                </a:cubicBezTo>
                <a:cubicBezTo>
                  <a:pt x="2340719" y="1950475"/>
                  <a:pt x="2360865" y="1953459"/>
                  <a:pt x="2381758" y="1956444"/>
                </a:cubicBezTo>
                <a:cubicBezTo>
                  <a:pt x="2402650" y="1959428"/>
                  <a:pt x="2420558" y="1960921"/>
                  <a:pt x="2435481" y="1960921"/>
                </a:cubicBezTo>
                <a:cubicBezTo>
                  <a:pt x="2441451" y="1960921"/>
                  <a:pt x="2445182" y="1960175"/>
                  <a:pt x="2446674" y="1958682"/>
                </a:cubicBezTo>
                <a:cubicBezTo>
                  <a:pt x="2448166" y="1957190"/>
                  <a:pt x="2450405" y="1956444"/>
                  <a:pt x="2453389" y="1956444"/>
                </a:cubicBezTo>
                <a:lnTo>
                  <a:pt x="2453389" y="1943013"/>
                </a:lnTo>
                <a:lnTo>
                  <a:pt x="2480251" y="1943013"/>
                </a:lnTo>
                <a:lnTo>
                  <a:pt x="2542929" y="1853473"/>
                </a:lnTo>
                <a:cubicBezTo>
                  <a:pt x="2551883" y="1847504"/>
                  <a:pt x="2559345" y="1845265"/>
                  <a:pt x="2565314" y="1846758"/>
                </a:cubicBezTo>
                <a:cubicBezTo>
                  <a:pt x="2571283" y="1848250"/>
                  <a:pt x="2580237" y="1843027"/>
                  <a:pt x="2592176" y="1831088"/>
                </a:cubicBezTo>
                <a:lnTo>
                  <a:pt x="2605607" y="1831088"/>
                </a:lnTo>
                <a:lnTo>
                  <a:pt x="2605607" y="1844519"/>
                </a:lnTo>
                <a:cubicBezTo>
                  <a:pt x="2635454" y="1853473"/>
                  <a:pt x="2654108" y="1867650"/>
                  <a:pt x="2661569" y="1887050"/>
                </a:cubicBezTo>
                <a:cubicBezTo>
                  <a:pt x="2669031" y="1906451"/>
                  <a:pt x="2674254" y="1925851"/>
                  <a:pt x="2677239" y="1945251"/>
                </a:cubicBezTo>
                <a:cubicBezTo>
                  <a:pt x="2680223" y="1964652"/>
                  <a:pt x="2685447" y="1982560"/>
                  <a:pt x="2692908" y="1998975"/>
                </a:cubicBezTo>
                <a:cubicBezTo>
                  <a:pt x="2700370" y="2015391"/>
                  <a:pt x="2720516" y="2025091"/>
                  <a:pt x="2753348" y="2028076"/>
                </a:cubicBezTo>
                <a:lnTo>
                  <a:pt x="2753348" y="2019122"/>
                </a:lnTo>
                <a:lnTo>
                  <a:pt x="2766779" y="2019122"/>
                </a:lnTo>
                <a:lnTo>
                  <a:pt x="2766779" y="2028076"/>
                </a:lnTo>
                <a:lnTo>
                  <a:pt x="2829456" y="2028076"/>
                </a:lnTo>
                <a:lnTo>
                  <a:pt x="2829456" y="2005691"/>
                </a:lnTo>
                <a:lnTo>
                  <a:pt x="2816025" y="2005691"/>
                </a:lnTo>
                <a:lnTo>
                  <a:pt x="2816025" y="1978829"/>
                </a:lnTo>
                <a:cubicBezTo>
                  <a:pt x="2810056" y="1972859"/>
                  <a:pt x="2803341" y="1969129"/>
                  <a:pt x="2795879" y="1967636"/>
                </a:cubicBezTo>
                <a:cubicBezTo>
                  <a:pt x="2788417" y="1966144"/>
                  <a:pt x="2781702" y="1962413"/>
                  <a:pt x="2775733" y="1956444"/>
                </a:cubicBezTo>
                <a:lnTo>
                  <a:pt x="2775733" y="1943013"/>
                </a:lnTo>
                <a:lnTo>
                  <a:pt x="2753348" y="1943013"/>
                </a:lnTo>
                <a:cubicBezTo>
                  <a:pt x="2735440" y="1928090"/>
                  <a:pt x="2714547" y="1914659"/>
                  <a:pt x="2690670" y="1902720"/>
                </a:cubicBezTo>
                <a:cubicBezTo>
                  <a:pt x="2666793" y="1890781"/>
                  <a:pt x="2654854" y="1872874"/>
                  <a:pt x="2654854" y="1848996"/>
                </a:cubicBezTo>
                <a:cubicBezTo>
                  <a:pt x="2654854" y="1834073"/>
                  <a:pt x="2656346" y="1820642"/>
                  <a:pt x="2659331" y="1808703"/>
                </a:cubicBezTo>
                <a:cubicBezTo>
                  <a:pt x="2662316" y="1796765"/>
                  <a:pt x="2663808" y="1784826"/>
                  <a:pt x="2663808" y="1772887"/>
                </a:cubicBezTo>
                <a:cubicBezTo>
                  <a:pt x="2663808" y="1749010"/>
                  <a:pt x="2655600" y="1730356"/>
                  <a:pt x="2639184" y="1716925"/>
                </a:cubicBezTo>
                <a:cubicBezTo>
                  <a:pt x="2622769" y="1703494"/>
                  <a:pt x="2607099" y="1692302"/>
                  <a:pt x="2592176" y="1683348"/>
                </a:cubicBezTo>
                <a:lnTo>
                  <a:pt x="2592176" y="1643055"/>
                </a:lnTo>
                <a:lnTo>
                  <a:pt x="2578745" y="1643055"/>
                </a:lnTo>
                <a:lnTo>
                  <a:pt x="2592176" y="1495314"/>
                </a:lnTo>
                <a:cubicBezTo>
                  <a:pt x="2589191" y="1471437"/>
                  <a:pt x="2586953" y="1446814"/>
                  <a:pt x="2585461" y="1421444"/>
                </a:cubicBezTo>
                <a:cubicBezTo>
                  <a:pt x="2583968" y="1396074"/>
                  <a:pt x="2581730" y="1369959"/>
                  <a:pt x="2578745" y="1343097"/>
                </a:cubicBezTo>
                <a:lnTo>
                  <a:pt x="2583222" y="1338620"/>
                </a:lnTo>
                <a:cubicBezTo>
                  <a:pt x="2589191" y="1332650"/>
                  <a:pt x="2592176" y="1322204"/>
                  <a:pt x="2592176" y="1307281"/>
                </a:cubicBezTo>
                <a:cubicBezTo>
                  <a:pt x="2589191" y="1295342"/>
                  <a:pt x="2586953" y="1283403"/>
                  <a:pt x="2585461" y="1271465"/>
                </a:cubicBezTo>
                <a:cubicBezTo>
                  <a:pt x="2583968" y="1259526"/>
                  <a:pt x="2581730" y="1246095"/>
                  <a:pt x="2578745" y="1231172"/>
                </a:cubicBezTo>
                <a:lnTo>
                  <a:pt x="2592176" y="1231172"/>
                </a:lnTo>
                <a:lnTo>
                  <a:pt x="2592176" y="1195356"/>
                </a:lnTo>
                <a:cubicBezTo>
                  <a:pt x="2598145" y="1192371"/>
                  <a:pt x="2601876" y="1190133"/>
                  <a:pt x="2603369" y="1188641"/>
                </a:cubicBezTo>
                <a:cubicBezTo>
                  <a:pt x="2604861" y="1187148"/>
                  <a:pt x="2608592" y="1184910"/>
                  <a:pt x="2614561" y="1181925"/>
                </a:cubicBezTo>
                <a:lnTo>
                  <a:pt x="2614561" y="1159540"/>
                </a:lnTo>
                <a:lnTo>
                  <a:pt x="2627992" y="1159540"/>
                </a:lnTo>
                <a:lnTo>
                  <a:pt x="2627992" y="1132678"/>
                </a:lnTo>
                <a:lnTo>
                  <a:pt x="2641423" y="1132678"/>
                </a:lnTo>
                <a:lnTo>
                  <a:pt x="2641423" y="1020753"/>
                </a:lnTo>
                <a:lnTo>
                  <a:pt x="2654854" y="1020753"/>
                </a:lnTo>
                <a:lnTo>
                  <a:pt x="2654854" y="998369"/>
                </a:lnTo>
                <a:cubicBezTo>
                  <a:pt x="2663808" y="989415"/>
                  <a:pt x="2673508" y="980461"/>
                  <a:pt x="2683954" y="971506"/>
                </a:cubicBezTo>
                <a:cubicBezTo>
                  <a:pt x="2694401" y="962553"/>
                  <a:pt x="2705593" y="953599"/>
                  <a:pt x="2717532" y="944645"/>
                </a:cubicBezTo>
                <a:lnTo>
                  <a:pt x="2717532" y="922260"/>
                </a:lnTo>
                <a:cubicBezTo>
                  <a:pt x="2723501" y="916290"/>
                  <a:pt x="2730217" y="911813"/>
                  <a:pt x="2737678" y="908829"/>
                </a:cubicBezTo>
                <a:cubicBezTo>
                  <a:pt x="2745140" y="905844"/>
                  <a:pt x="2748871" y="899875"/>
                  <a:pt x="2748871" y="890921"/>
                </a:cubicBezTo>
                <a:cubicBezTo>
                  <a:pt x="2748871" y="887936"/>
                  <a:pt x="2748124" y="886444"/>
                  <a:pt x="2746632" y="886444"/>
                </a:cubicBezTo>
                <a:cubicBezTo>
                  <a:pt x="2745140" y="886444"/>
                  <a:pt x="2744394" y="884952"/>
                  <a:pt x="2744394" y="881967"/>
                </a:cubicBezTo>
                <a:cubicBezTo>
                  <a:pt x="2744394" y="878982"/>
                  <a:pt x="2751855" y="871521"/>
                  <a:pt x="2766779" y="859582"/>
                </a:cubicBezTo>
                <a:lnTo>
                  <a:pt x="2766779" y="846151"/>
                </a:lnTo>
                <a:lnTo>
                  <a:pt x="2802594" y="846151"/>
                </a:lnTo>
                <a:lnTo>
                  <a:pt x="2802594" y="832720"/>
                </a:lnTo>
                <a:cubicBezTo>
                  <a:pt x="2826472" y="826751"/>
                  <a:pt x="2839157" y="820781"/>
                  <a:pt x="2840649" y="814812"/>
                </a:cubicBezTo>
                <a:cubicBezTo>
                  <a:pt x="2842141" y="808843"/>
                  <a:pt x="2845872" y="798396"/>
                  <a:pt x="2851841" y="783473"/>
                </a:cubicBezTo>
                <a:cubicBezTo>
                  <a:pt x="2848857" y="783473"/>
                  <a:pt x="2845872" y="781981"/>
                  <a:pt x="2842887" y="778996"/>
                </a:cubicBezTo>
                <a:cubicBezTo>
                  <a:pt x="2839903" y="776011"/>
                  <a:pt x="2838410" y="770042"/>
                  <a:pt x="2838410" y="761088"/>
                </a:cubicBezTo>
                <a:lnTo>
                  <a:pt x="2851841" y="761088"/>
                </a:lnTo>
                <a:cubicBezTo>
                  <a:pt x="2857811" y="743180"/>
                  <a:pt x="2862288" y="726018"/>
                  <a:pt x="2865272" y="709603"/>
                </a:cubicBezTo>
                <a:cubicBezTo>
                  <a:pt x="2868257" y="693187"/>
                  <a:pt x="2872734" y="676025"/>
                  <a:pt x="2878703" y="658117"/>
                </a:cubicBezTo>
                <a:lnTo>
                  <a:pt x="2865272" y="658117"/>
                </a:lnTo>
                <a:lnTo>
                  <a:pt x="2865272" y="635732"/>
                </a:lnTo>
                <a:lnTo>
                  <a:pt x="2851841" y="635732"/>
                </a:lnTo>
                <a:cubicBezTo>
                  <a:pt x="2845872" y="617825"/>
                  <a:pt x="2841395" y="605886"/>
                  <a:pt x="2838410" y="599917"/>
                </a:cubicBezTo>
                <a:cubicBezTo>
                  <a:pt x="2859303" y="605886"/>
                  <a:pt x="2874972" y="616332"/>
                  <a:pt x="2885419" y="631255"/>
                </a:cubicBezTo>
                <a:cubicBezTo>
                  <a:pt x="2895865" y="646179"/>
                  <a:pt x="2905565" y="661102"/>
                  <a:pt x="2914519" y="676025"/>
                </a:cubicBezTo>
                <a:cubicBezTo>
                  <a:pt x="2923473" y="690949"/>
                  <a:pt x="2933173" y="704380"/>
                  <a:pt x="2943620" y="716318"/>
                </a:cubicBezTo>
                <a:cubicBezTo>
                  <a:pt x="2954066" y="728257"/>
                  <a:pt x="2969735" y="734226"/>
                  <a:pt x="2990628" y="734226"/>
                </a:cubicBezTo>
                <a:lnTo>
                  <a:pt x="2990628" y="720795"/>
                </a:lnTo>
                <a:cubicBezTo>
                  <a:pt x="3008536" y="714826"/>
                  <a:pt x="3024205" y="704380"/>
                  <a:pt x="3037636" y="689456"/>
                </a:cubicBezTo>
                <a:cubicBezTo>
                  <a:pt x="3051067" y="674533"/>
                  <a:pt x="3064498" y="658864"/>
                  <a:pt x="3077929" y="642448"/>
                </a:cubicBezTo>
                <a:cubicBezTo>
                  <a:pt x="3091360" y="626032"/>
                  <a:pt x="3104791" y="611109"/>
                  <a:pt x="3118222" y="597678"/>
                </a:cubicBezTo>
                <a:cubicBezTo>
                  <a:pt x="3131653" y="584247"/>
                  <a:pt x="3145830" y="577532"/>
                  <a:pt x="3160754" y="577532"/>
                </a:cubicBezTo>
                <a:cubicBezTo>
                  <a:pt x="3169707" y="577532"/>
                  <a:pt x="3183138" y="580516"/>
                  <a:pt x="3201046" y="586486"/>
                </a:cubicBezTo>
                <a:lnTo>
                  <a:pt x="3201046" y="599917"/>
                </a:lnTo>
                <a:lnTo>
                  <a:pt x="3214477" y="599917"/>
                </a:lnTo>
                <a:lnTo>
                  <a:pt x="3214477" y="586486"/>
                </a:lnTo>
                <a:lnTo>
                  <a:pt x="3263724" y="586486"/>
                </a:lnTo>
                <a:cubicBezTo>
                  <a:pt x="3269694" y="553654"/>
                  <a:pt x="3274171" y="531269"/>
                  <a:pt x="3277155" y="519331"/>
                </a:cubicBezTo>
                <a:cubicBezTo>
                  <a:pt x="3280140" y="507392"/>
                  <a:pt x="3301032" y="499930"/>
                  <a:pt x="3339833" y="496946"/>
                </a:cubicBezTo>
                <a:close/>
                <a:moveTo>
                  <a:pt x="3348787" y="0"/>
                </a:moveTo>
                <a:lnTo>
                  <a:pt x="3389080" y="0"/>
                </a:lnTo>
                <a:cubicBezTo>
                  <a:pt x="3386095" y="14923"/>
                  <a:pt x="3384603" y="24624"/>
                  <a:pt x="3384603" y="29101"/>
                </a:cubicBezTo>
                <a:cubicBezTo>
                  <a:pt x="3384603" y="33578"/>
                  <a:pt x="3381618" y="40293"/>
                  <a:pt x="3375649" y="49247"/>
                </a:cubicBezTo>
                <a:lnTo>
                  <a:pt x="3362218" y="49247"/>
                </a:lnTo>
                <a:lnTo>
                  <a:pt x="3362218" y="35816"/>
                </a:lnTo>
                <a:lnTo>
                  <a:pt x="3348787" y="3581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64444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63688" y="387315"/>
            <a:ext cx="5616624" cy="5794928"/>
          </a:xfrm>
          <a:custGeom>
            <a:avLst/>
            <a:gdLst>
              <a:gd name="connsiteX0" fmla="*/ 3541914 w 4577240"/>
              <a:gd name="connsiteY0" fmla="*/ 3796203 h 4722547"/>
              <a:gd name="connsiteX1" fmla="*/ 3578241 w 4577240"/>
              <a:gd name="connsiteY1" fmla="*/ 3796203 h 4722547"/>
              <a:gd name="connsiteX2" fmla="*/ 3578241 w 4577240"/>
              <a:gd name="connsiteY2" fmla="*/ 3832530 h 4722547"/>
              <a:gd name="connsiteX3" fmla="*/ 3541914 w 4577240"/>
              <a:gd name="connsiteY3" fmla="*/ 3832530 h 4722547"/>
              <a:gd name="connsiteX4" fmla="*/ 4359277 w 4577240"/>
              <a:gd name="connsiteY4" fmla="*/ 2361274 h 4722547"/>
              <a:gd name="connsiteX5" fmla="*/ 4359277 w 4577240"/>
              <a:gd name="connsiteY5" fmla="*/ 2379438 h 4722547"/>
              <a:gd name="connsiteX6" fmla="*/ 4450095 w 4577240"/>
              <a:gd name="connsiteY6" fmla="*/ 2397601 h 4722547"/>
              <a:gd name="connsiteX7" fmla="*/ 4577240 w 4577240"/>
              <a:gd name="connsiteY7" fmla="*/ 2579238 h 4722547"/>
              <a:gd name="connsiteX8" fmla="*/ 4559077 w 4577240"/>
              <a:gd name="connsiteY8" fmla="*/ 2815365 h 4722547"/>
              <a:gd name="connsiteX9" fmla="*/ 4492476 w 4577240"/>
              <a:gd name="connsiteY9" fmla="*/ 2869857 h 4722547"/>
              <a:gd name="connsiteX10" fmla="*/ 4431931 w 4577240"/>
              <a:gd name="connsiteY10" fmla="*/ 2924347 h 4722547"/>
              <a:gd name="connsiteX11" fmla="*/ 4359277 w 4577240"/>
              <a:gd name="connsiteY11" fmla="*/ 2963702 h 4722547"/>
              <a:gd name="connsiteX12" fmla="*/ 4250295 w 4577240"/>
              <a:gd name="connsiteY12" fmla="*/ 2978839 h 4722547"/>
              <a:gd name="connsiteX13" fmla="*/ 4159476 w 4577240"/>
              <a:gd name="connsiteY13" fmla="*/ 2978839 h 4722547"/>
              <a:gd name="connsiteX14" fmla="*/ 4159476 w 4577240"/>
              <a:gd name="connsiteY14" fmla="*/ 2960675 h 4722547"/>
              <a:gd name="connsiteX15" fmla="*/ 4123149 w 4577240"/>
              <a:gd name="connsiteY15" fmla="*/ 2960675 h 4722547"/>
              <a:gd name="connsiteX16" fmla="*/ 4104986 w 4577240"/>
              <a:gd name="connsiteY16" fmla="*/ 2924347 h 4722547"/>
              <a:gd name="connsiteX17" fmla="*/ 4068658 w 4577240"/>
              <a:gd name="connsiteY17" fmla="*/ 2924347 h 4722547"/>
              <a:gd name="connsiteX18" fmla="*/ 4050494 w 4577240"/>
              <a:gd name="connsiteY18" fmla="*/ 2888020 h 4722547"/>
              <a:gd name="connsiteX19" fmla="*/ 3971785 w 4577240"/>
              <a:gd name="connsiteY19" fmla="*/ 2785093 h 4722547"/>
              <a:gd name="connsiteX20" fmla="*/ 3941513 w 4577240"/>
              <a:gd name="connsiteY20" fmla="*/ 2615565 h 4722547"/>
              <a:gd name="connsiteX21" fmla="*/ 3980867 w 4577240"/>
              <a:gd name="connsiteY21" fmla="*/ 2558047 h 4722547"/>
              <a:gd name="connsiteX22" fmla="*/ 3996004 w 4577240"/>
              <a:gd name="connsiteY22" fmla="*/ 2488420 h 4722547"/>
              <a:gd name="connsiteX23" fmla="*/ 4014167 w 4577240"/>
              <a:gd name="connsiteY23" fmla="*/ 2488420 h 4722547"/>
              <a:gd name="connsiteX24" fmla="*/ 4044440 w 4577240"/>
              <a:gd name="connsiteY24" fmla="*/ 2449065 h 4722547"/>
              <a:gd name="connsiteX25" fmla="*/ 4068658 w 4577240"/>
              <a:gd name="connsiteY25" fmla="*/ 2397601 h 4722547"/>
              <a:gd name="connsiteX26" fmla="*/ 4159476 w 4577240"/>
              <a:gd name="connsiteY26" fmla="*/ 1780035 h 4722547"/>
              <a:gd name="connsiteX27" fmla="*/ 4213968 w 4577240"/>
              <a:gd name="connsiteY27" fmla="*/ 1798200 h 4722547"/>
              <a:gd name="connsiteX28" fmla="*/ 4213968 w 4577240"/>
              <a:gd name="connsiteY28" fmla="*/ 1816363 h 4722547"/>
              <a:gd name="connsiteX29" fmla="*/ 4195804 w 4577240"/>
              <a:gd name="connsiteY29" fmla="*/ 1816363 h 4722547"/>
              <a:gd name="connsiteX30" fmla="*/ 4177640 w 4577240"/>
              <a:gd name="connsiteY30" fmla="*/ 1828472 h 4722547"/>
              <a:gd name="connsiteX31" fmla="*/ 4159476 w 4577240"/>
              <a:gd name="connsiteY31" fmla="*/ 1834527 h 4722547"/>
              <a:gd name="connsiteX32" fmla="*/ 3087822 w 4577240"/>
              <a:gd name="connsiteY32" fmla="*/ 1235128 h 4722547"/>
              <a:gd name="connsiteX33" fmla="*/ 3105987 w 4577240"/>
              <a:gd name="connsiteY33" fmla="*/ 1235128 h 4722547"/>
              <a:gd name="connsiteX34" fmla="*/ 3105987 w 4577240"/>
              <a:gd name="connsiteY34" fmla="*/ 1253292 h 4722547"/>
              <a:gd name="connsiteX35" fmla="*/ 3124150 w 4577240"/>
              <a:gd name="connsiteY35" fmla="*/ 1253292 h 4722547"/>
              <a:gd name="connsiteX36" fmla="*/ 3105987 w 4577240"/>
              <a:gd name="connsiteY36" fmla="*/ 1265401 h 4722547"/>
              <a:gd name="connsiteX37" fmla="*/ 3087822 w 4577240"/>
              <a:gd name="connsiteY37" fmla="*/ 1271455 h 4722547"/>
              <a:gd name="connsiteX38" fmla="*/ 980839 w 4577240"/>
              <a:gd name="connsiteY38" fmla="*/ 944509 h 4722547"/>
              <a:gd name="connsiteX39" fmla="*/ 1017166 w 4577240"/>
              <a:gd name="connsiteY39" fmla="*/ 944509 h 4722547"/>
              <a:gd name="connsiteX40" fmla="*/ 1017166 w 4577240"/>
              <a:gd name="connsiteY40" fmla="*/ 962673 h 4722547"/>
              <a:gd name="connsiteX41" fmla="*/ 989920 w 4577240"/>
              <a:gd name="connsiteY41" fmla="*/ 953592 h 4722547"/>
              <a:gd name="connsiteX42" fmla="*/ 980839 w 4577240"/>
              <a:gd name="connsiteY42" fmla="*/ 944509 h 4722547"/>
              <a:gd name="connsiteX43" fmla="*/ 980839 w 4577240"/>
              <a:gd name="connsiteY43" fmla="*/ 817362 h 4722547"/>
              <a:gd name="connsiteX44" fmla="*/ 1017166 w 4577240"/>
              <a:gd name="connsiteY44" fmla="*/ 817362 h 4722547"/>
              <a:gd name="connsiteX45" fmla="*/ 1017166 w 4577240"/>
              <a:gd name="connsiteY45" fmla="*/ 835525 h 4722547"/>
              <a:gd name="connsiteX46" fmla="*/ 989920 w 4577240"/>
              <a:gd name="connsiteY46" fmla="*/ 826444 h 4722547"/>
              <a:gd name="connsiteX47" fmla="*/ 980839 w 4577240"/>
              <a:gd name="connsiteY47" fmla="*/ 817362 h 4722547"/>
              <a:gd name="connsiteX48" fmla="*/ 1477310 w 4577240"/>
              <a:gd name="connsiteY48" fmla="*/ 805253 h 4722547"/>
              <a:gd name="connsiteX49" fmla="*/ 1592348 w 4577240"/>
              <a:gd name="connsiteY49" fmla="*/ 811308 h 4722547"/>
              <a:gd name="connsiteX50" fmla="*/ 1671056 w 4577240"/>
              <a:gd name="connsiteY50" fmla="*/ 853690 h 4722547"/>
              <a:gd name="connsiteX51" fmla="*/ 1671056 w 4577240"/>
              <a:gd name="connsiteY51" fmla="*/ 890017 h 4722547"/>
              <a:gd name="connsiteX52" fmla="*/ 1719493 w 4577240"/>
              <a:gd name="connsiteY52" fmla="*/ 959644 h 4722547"/>
              <a:gd name="connsiteX53" fmla="*/ 1780038 w 4577240"/>
              <a:gd name="connsiteY53" fmla="*/ 1017162 h 4722547"/>
              <a:gd name="connsiteX54" fmla="*/ 1780038 w 4577240"/>
              <a:gd name="connsiteY54" fmla="*/ 1035327 h 4722547"/>
              <a:gd name="connsiteX55" fmla="*/ 1852693 w 4577240"/>
              <a:gd name="connsiteY55" fmla="*/ 1035327 h 4722547"/>
              <a:gd name="connsiteX56" fmla="*/ 1852693 w 4577240"/>
              <a:gd name="connsiteY56" fmla="*/ 1053490 h 4722547"/>
              <a:gd name="connsiteX57" fmla="*/ 1998003 w 4577240"/>
              <a:gd name="connsiteY57" fmla="*/ 1053490 h 4722547"/>
              <a:gd name="connsiteX58" fmla="*/ 1998003 w 4577240"/>
              <a:gd name="connsiteY58" fmla="*/ 1071654 h 4722547"/>
              <a:gd name="connsiteX59" fmla="*/ 2125148 w 4577240"/>
              <a:gd name="connsiteY59" fmla="*/ 1023218 h 4722547"/>
              <a:gd name="connsiteX60" fmla="*/ 2270457 w 4577240"/>
              <a:gd name="connsiteY60" fmla="*/ 962672 h 4722547"/>
              <a:gd name="connsiteX61" fmla="*/ 2343112 w 4577240"/>
              <a:gd name="connsiteY61" fmla="*/ 998999 h 4722547"/>
              <a:gd name="connsiteX62" fmla="*/ 2343112 w 4577240"/>
              <a:gd name="connsiteY62" fmla="*/ 1035327 h 4722547"/>
              <a:gd name="connsiteX63" fmla="*/ 2379439 w 4577240"/>
              <a:gd name="connsiteY63" fmla="*/ 1035327 h 4722547"/>
              <a:gd name="connsiteX64" fmla="*/ 2397602 w 4577240"/>
              <a:gd name="connsiteY64" fmla="*/ 1083763 h 4722547"/>
              <a:gd name="connsiteX65" fmla="*/ 2433930 w 4577240"/>
              <a:gd name="connsiteY65" fmla="*/ 1107981 h 4722547"/>
              <a:gd name="connsiteX66" fmla="*/ 2433930 w 4577240"/>
              <a:gd name="connsiteY66" fmla="*/ 1126144 h 4722547"/>
              <a:gd name="connsiteX67" fmla="*/ 2452094 w 4577240"/>
              <a:gd name="connsiteY67" fmla="*/ 1126144 h 4722547"/>
              <a:gd name="connsiteX68" fmla="*/ 2452094 w 4577240"/>
              <a:gd name="connsiteY68" fmla="*/ 980835 h 4722547"/>
              <a:gd name="connsiteX69" fmla="*/ 2470257 w 4577240"/>
              <a:gd name="connsiteY69" fmla="*/ 980835 h 4722547"/>
              <a:gd name="connsiteX70" fmla="*/ 2479338 w 4577240"/>
              <a:gd name="connsiteY70" fmla="*/ 971753 h 4722547"/>
              <a:gd name="connsiteX71" fmla="*/ 2506584 w 4577240"/>
              <a:gd name="connsiteY71" fmla="*/ 962672 h 4722547"/>
              <a:gd name="connsiteX72" fmla="*/ 2542912 w 4577240"/>
              <a:gd name="connsiteY72" fmla="*/ 1107981 h 4722547"/>
              <a:gd name="connsiteX73" fmla="*/ 2561075 w 4577240"/>
              <a:gd name="connsiteY73" fmla="*/ 1107981 h 4722547"/>
              <a:gd name="connsiteX74" fmla="*/ 2561075 w 4577240"/>
              <a:gd name="connsiteY74" fmla="*/ 1071654 h 4722547"/>
              <a:gd name="connsiteX75" fmla="*/ 2597402 w 4577240"/>
              <a:gd name="connsiteY75" fmla="*/ 1071654 h 4722547"/>
              <a:gd name="connsiteX76" fmla="*/ 2651894 w 4577240"/>
              <a:gd name="connsiteY76" fmla="*/ 983862 h 4722547"/>
              <a:gd name="connsiteX77" fmla="*/ 2779039 w 4577240"/>
              <a:gd name="connsiteY77" fmla="*/ 962672 h 4722547"/>
              <a:gd name="connsiteX78" fmla="*/ 2833531 w 4577240"/>
              <a:gd name="connsiteY78" fmla="*/ 1035327 h 4722547"/>
              <a:gd name="connsiteX79" fmla="*/ 2851694 w 4577240"/>
              <a:gd name="connsiteY79" fmla="*/ 1035327 h 4722547"/>
              <a:gd name="connsiteX80" fmla="*/ 2851694 w 4577240"/>
              <a:gd name="connsiteY80" fmla="*/ 1071654 h 4722547"/>
              <a:gd name="connsiteX81" fmla="*/ 2930402 w 4577240"/>
              <a:gd name="connsiteY81" fmla="*/ 1153390 h 4722547"/>
              <a:gd name="connsiteX82" fmla="*/ 2951594 w 4577240"/>
              <a:gd name="connsiteY82" fmla="*/ 1223017 h 4722547"/>
              <a:gd name="connsiteX83" fmla="*/ 2987922 w 4577240"/>
              <a:gd name="connsiteY83" fmla="*/ 1271454 h 4722547"/>
              <a:gd name="connsiteX84" fmla="*/ 3105985 w 4577240"/>
              <a:gd name="connsiteY84" fmla="*/ 1289617 h 4722547"/>
              <a:gd name="connsiteX85" fmla="*/ 3118094 w 4577240"/>
              <a:gd name="connsiteY85" fmla="*/ 1325944 h 4722547"/>
              <a:gd name="connsiteX86" fmla="*/ 3124148 w 4577240"/>
              <a:gd name="connsiteY86" fmla="*/ 1325944 h 4722547"/>
              <a:gd name="connsiteX87" fmla="*/ 3124148 w 4577240"/>
              <a:gd name="connsiteY87" fmla="*/ 1416763 h 4722547"/>
              <a:gd name="connsiteX88" fmla="*/ 3142313 w 4577240"/>
              <a:gd name="connsiteY88" fmla="*/ 1416763 h 4722547"/>
              <a:gd name="connsiteX89" fmla="*/ 3142313 w 4577240"/>
              <a:gd name="connsiteY89" fmla="*/ 1453090 h 4722547"/>
              <a:gd name="connsiteX90" fmla="*/ 3160476 w 4577240"/>
              <a:gd name="connsiteY90" fmla="*/ 1453090 h 4722547"/>
              <a:gd name="connsiteX91" fmla="*/ 3178640 w 4577240"/>
              <a:gd name="connsiteY91" fmla="*/ 1507581 h 4722547"/>
              <a:gd name="connsiteX92" fmla="*/ 3214967 w 4577240"/>
              <a:gd name="connsiteY92" fmla="*/ 1507581 h 4722547"/>
              <a:gd name="connsiteX93" fmla="*/ 3214967 w 4577240"/>
              <a:gd name="connsiteY93" fmla="*/ 1543908 h 4722547"/>
              <a:gd name="connsiteX94" fmla="*/ 3269458 w 4577240"/>
              <a:gd name="connsiteY94" fmla="*/ 1562073 h 4722547"/>
              <a:gd name="connsiteX95" fmla="*/ 3269458 w 4577240"/>
              <a:gd name="connsiteY95" fmla="*/ 1580236 h 4722547"/>
              <a:gd name="connsiteX96" fmla="*/ 3305785 w 4577240"/>
              <a:gd name="connsiteY96" fmla="*/ 1580236 h 4722547"/>
              <a:gd name="connsiteX97" fmla="*/ 3323948 w 4577240"/>
              <a:gd name="connsiteY97" fmla="*/ 1616563 h 4722547"/>
              <a:gd name="connsiteX98" fmla="*/ 3487422 w 4577240"/>
              <a:gd name="connsiteY98" fmla="*/ 1616563 h 4722547"/>
              <a:gd name="connsiteX99" fmla="*/ 3487422 w 4577240"/>
              <a:gd name="connsiteY99" fmla="*/ 1634727 h 4722547"/>
              <a:gd name="connsiteX100" fmla="*/ 3578240 w 4577240"/>
              <a:gd name="connsiteY100" fmla="*/ 1652890 h 4722547"/>
              <a:gd name="connsiteX101" fmla="*/ 3596404 w 4577240"/>
              <a:gd name="connsiteY101" fmla="*/ 1689218 h 4722547"/>
              <a:gd name="connsiteX102" fmla="*/ 3632730 w 4577240"/>
              <a:gd name="connsiteY102" fmla="*/ 1689218 h 4722547"/>
              <a:gd name="connsiteX103" fmla="*/ 3650894 w 4577240"/>
              <a:gd name="connsiteY103" fmla="*/ 1725545 h 4722547"/>
              <a:gd name="connsiteX104" fmla="*/ 3687222 w 4577240"/>
              <a:gd name="connsiteY104" fmla="*/ 1725545 h 4722547"/>
              <a:gd name="connsiteX105" fmla="*/ 3741712 w 4577240"/>
              <a:gd name="connsiteY105" fmla="*/ 1798200 h 4722547"/>
              <a:gd name="connsiteX106" fmla="*/ 3778039 w 4577240"/>
              <a:gd name="connsiteY106" fmla="*/ 1798200 h 4722547"/>
              <a:gd name="connsiteX107" fmla="*/ 3796204 w 4577240"/>
              <a:gd name="connsiteY107" fmla="*/ 1852690 h 4722547"/>
              <a:gd name="connsiteX108" fmla="*/ 3832531 w 4577240"/>
              <a:gd name="connsiteY108" fmla="*/ 1870854 h 4722547"/>
              <a:gd name="connsiteX109" fmla="*/ 3832531 w 4577240"/>
              <a:gd name="connsiteY109" fmla="*/ 1907182 h 4722547"/>
              <a:gd name="connsiteX110" fmla="*/ 3868859 w 4577240"/>
              <a:gd name="connsiteY110" fmla="*/ 1925345 h 4722547"/>
              <a:gd name="connsiteX111" fmla="*/ 3868859 w 4577240"/>
              <a:gd name="connsiteY111" fmla="*/ 1961673 h 4722547"/>
              <a:gd name="connsiteX112" fmla="*/ 3887022 w 4577240"/>
              <a:gd name="connsiteY112" fmla="*/ 1961673 h 4722547"/>
              <a:gd name="connsiteX113" fmla="*/ 3887022 w 4577240"/>
              <a:gd name="connsiteY113" fmla="*/ 2052490 h 4722547"/>
              <a:gd name="connsiteX114" fmla="*/ 3868859 w 4577240"/>
              <a:gd name="connsiteY114" fmla="*/ 2052490 h 4722547"/>
              <a:gd name="connsiteX115" fmla="*/ 3868859 w 4577240"/>
              <a:gd name="connsiteY115" fmla="*/ 2106982 h 4722547"/>
              <a:gd name="connsiteX116" fmla="*/ 3796204 w 4577240"/>
              <a:gd name="connsiteY116" fmla="*/ 2161472 h 4722547"/>
              <a:gd name="connsiteX117" fmla="*/ 3796204 w 4577240"/>
              <a:gd name="connsiteY117" fmla="*/ 2179637 h 4722547"/>
              <a:gd name="connsiteX118" fmla="*/ 3759876 w 4577240"/>
              <a:gd name="connsiteY118" fmla="*/ 2179637 h 4722547"/>
              <a:gd name="connsiteX119" fmla="*/ 3729603 w 4577240"/>
              <a:gd name="connsiteY119" fmla="*/ 2218990 h 4722547"/>
              <a:gd name="connsiteX120" fmla="*/ 3687222 w 4577240"/>
              <a:gd name="connsiteY120" fmla="*/ 2234127 h 4722547"/>
              <a:gd name="connsiteX121" fmla="*/ 3687222 w 4577240"/>
              <a:gd name="connsiteY121" fmla="*/ 2252292 h 4722547"/>
              <a:gd name="connsiteX122" fmla="*/ 3632730 w 4577240"/>
              <a:gd name="connsiteY122" fmla="*/ 2270454 h 4722547"/>
              <a:gd name="connsiteX123" fmla="*/ 3650894 w 4577240"/>
              <a:gd name="connsiteY123" fmla="*/ 2433927 h 4722547"/>
              <a:gd name="connsiteX124" fmla="*/ 3759876 w 4577240"/>
              <a:gd name="connsiteY124" fmla="*/ 2542909 h 4722547"/>
              <a:gd name="connsiteX125" fmla="*/ 3778039 w 4577240"/>
              <a:gd name="connsiteY125" fmla="*/ 2542909 h 4722547"/>
              <a:gd name="connsiteX126" fmla="*/ 3778039 w 4577240"/>
              <a:gd name="connsiteY126" fmla="*/ 2670056 h 4722547"/>
              <a:gd name="connsiteX127" fmla="*/ 3738686 w 4577240"/>
              <a:gd name="connsiteY127" fmla="*/ 2709409 h 4722547"/>
              <a:gd name="connsiteX128" fmla="*/ 3693276 w 4577240"/>
              <a:gd name="connsiteY128" fmla="*/ 2766927 h 4722547"/>
              <a:gd name="connsiteX129" fmla="*/ 3644839 w 4577240"/>
              <a:gd name="connsiteY129" fmla="*/ 2839582 h 4722547"/>
              <a:gd name="connsiteX130" fmla="*/ 3656948 w 4577240"/>
              <a:gd name="connsiteY130" fmla="*/ 2878937 h 4722547"/>
              <a:gd name="connsiteX131" fmla="*/ 3669057 w 4577240"/>
              <a:gd name="connsiteY131" fmla="*/ 2906183 h 4722547"/>
              <a:gd name="connsiteX132" fmla="*/ 3650894 w 4577240"/>
              <a:gd name="connsiteY132" fmla="*/ 2906183 h 4722547"/>
              <a:gd name="connsiteX133" fmla="*/ 3632730 w 4577240"/>
              <a:gd name="connsiteY133" fmla="*/ 2978838 h 4722547"/>
              <a:gd name="connsiteX134" fmla="*/ 3723549 w 4577240"/>
              <a:gd name="connsiteY134" fmla="*/ 3054518 h 4722547"/>
              <a:gd name="connsiteX135" fmla="*/ 3796204 w 4577240"/>
              <a:gd name="connsiteY135" fmla="*/ 3142310 h 4722547"/>
              <a:gd name="connsiteX136" fmla="*/ 3796204 w 4577240"/>
              <a:gd name="connsiteY136" fmla="*/ 3233128 h 4722547"/>
              <a:gd name="connsiteX137" fmla="*/ 3723549 w 4577240"/>
              <a:gd name="connsiteY137" fmla="*/ 3287619 h 4722547"/>
              <a:gd name="connsiteX138" fmla="*/ 3723549 w 4577240"/>
              <a:gd name="connsiteY138" fmla="*/ 3305782 h 4722547"/>
              <a:gd name="connsiteX139" fmla="*/ 3578240 w 4577240"/>
              <a:gd name="connsiteY139" fmla="*/ 3323947 h 4722547"/>
              <a:gd name="connsiteX140" fmla="*/ 3560077 w 4577240"/>
              <a:gd name="connsiteY140" fmla="*/ 3360274 h 4722547"/>
              <a:gd name="connsiteX141" fmla="*/ 3523749 w 4577240"/>
              <a:gd name="connsiteY141" fmla="*/ 3360274 h 4722547"/>
              <a:gd name="connsiteX142" fmla="*/ 3508613 w 4577240"/>
              <a:gd name="connsiteY142" fmla="*/ 3375410 h 4722547"/>
              <a:gd name="connsiteX143" fmla="*/ 3487422 w 4577240"/>
              <a:gd name="connsiteY143" fmla="*/ 3396600 h 4722547"/>
              <a:gd name="connsiteX144" fmla="*/ 3505585 w 4577240"/>
              <a:gd name="connsiteY144" fmla="*/ 3432928 h 4722547"/>
              <a:gd name="connsiteX145" fmla="*/ 3487422 w 4577240"/>
              <a:gd name="connsiteY145" fmla="*/ 3432928 h 4722547"/>
              <a:gd name="connsiteX146" fmla="*/ 3487422 w 4577240"/>
              <a:gd name="connsiteY146" fmla="*/ 3505582 h 4722547"/>
              <a:gd name="connsiteX147" fmla="*/ 3541912 w 4577240"/>
              <a:gd name="connsiteY147" fmla="*/ 3560074 h 4722547"/>
              <a:gd name="connsiteX148" fmla="*/ 3547968 w 4577240"/>
              <a:gd name="connsiteY148" fmla="*/ 3620620 h 4722547"/>
              <a:gd name="connsiteX149" fmla="*/ 3541912 w 4577240"/>
              <a:gd name="connsiteY149" fmla="*/ 3690247 h 4722547"/>
              <a:gd name="connsiteX150" fmla="*/ 3505585 w 4577240"/>
              <a:gd name="connsiteY150" fmla="*/ 3759874 h 4722547"/>
              <a:gd name="connsiteX151" fmla="*/ 3469257 w 4577240"/>
              <a:gd name="connsiteY151" fmla="*/ 3759874 h 4722547"/>
              <a:gd name="connsiteX152" fmla="*/ 3469257 w 4577240"/>
              <a:gd name="connsiteY152" fmla="*/ 3778037 h 4722547"/>
              <a:gd name="connsiteX153" fmla="*/ 3414767 w 4577240"/>
              <a:gd name="connsiteY153" fmla="*/ 3778037 h 4722547"/>
              <a:gd name="connsiteX154" fmla="*/ 3414767 w 4577240"/>
              <a:gd name="connsiteY154" fmla="*/ 3796201 h 4722547"/>
              <a:gd name="connsiteX155" fmla="*/ 3360275 w 4577240"/>
              <a:gd name="connsiteY155" fmla="*/ 3796201 h 4722547"/>
              <a:gd name="connsiteX156" fmla="*/ 3281567 w 4577240"/>
              <a:gd name="connsiteY156" fmla="*/ 3850692 h 4722547"/>
              <a:gd name="connsiteX157" fmla="*/ 3214967 w 4577240"/>
              <a:gd name="connsiteY157" fmla="*/ 3905183 h 4722547"/>
              <a:gd name="connsiteX158" fmla="*/ 3214967 w 4577240"/>
              <a:gd name="connsiteY158" fmla="*/ 4050493 h 4722547"/>
              <a:gd name="connsiteX159" fmla="*/ 3233130 w 4577240"/>
              <a:gd name="connsiteY159" fmla="*/ 4050493 h 4722547"/>
              <a:gd name="connsiteX160" fmla="*/ 3214967 w 4577240"/>
              <a:gd name="connsiteY160" fmla="*/ 4104983 h 4722547"/>
              <a:gd name="connsiteX161" fmla="*/ 3233130 w 4577240"/>
              <a:gd name="connsiteY161" fmla="*/ 4104983 h 4722547"/>
              <a:gd name="connsiteX162" fmla="*/ 3233130 w 4577240"/>
              <a:gd name="connsiteY162" fmla="*/ 4195801 h 4722547"/>
              <a:gd name="connsiteX163" fmla="*/ 3211940 w 4577240"/>
              <a:gd name="connsiteY163" fmla="*/ 4216993 h 4722547"/>
              <a:gd name="connsiteX164" fmla="*/ 3196803 w 4577240"/>
              <a:gd name="connsiteY164" fmla="*/ 4232128 h 4722547"/>
              <a:gd name="connsiteX165" fmla="*/ 3160476 w 4577240"/>
              <a:gd name="connsiteY165" fmla="*/ 4232128 h 4722547"/>
              <a:gd name="connsiteX166" fmla="*/ 3160476 w 4577240"/>
              <a:gd name="connsiteY166" fmla="*/ 4250293 h 4722547"/>
              <a:gd name="connsiteX167" fmla="*/ 2960676 w 4577240"/>
              <a:gd name="connsiteY167" fmla="*/ 4232128 h 4722547"/>
              <a:gd name="connsiteX168" fmla="*/ 2942511 w 4577240"/>
              <a:gd name="connsiteY168" fmla="*/ 4268456 h 4722547"/>
              <a:gd name="connsiteX169" fmla="*/ 2888021 w 4577240"/>
              <a:gd name="connsiteY169" fmla="*/ 4268456 h 4722547"/>
              <a:gd name="connsiteX170" fmla="*/ 2869858 w 4577240"/>
              <a:gd name="connsiteY170" fmla="*/ 4304783 h 4722547"/>
              <a:gd name="connsiteX171" fmla="*/ 2809312 w 4577240"/>
              <a:gd name="connsiteY171" fmla="*/ 4322948 h 4722547"/>
              <a:gd name="connsiteX172" fmla="*/ 2760876 w 4577240"/>
              <a:gd name="connsiteY172" fmla="*/ 4377438 h 4722547"/>
              <a:gd name="connsiteX173" fmla="*/ 2724549 w 4577240"/>
              <a:gd name="connsiteY173" fmla="*/ 4377438 h 4722547"/>
              <a:gd name="connsiteX174" fmla="*/ 2706384 w 4577240"/>
              <a:gd name="connsiteY174" fmla="*/ 4413765 h 4722547"/>
              <a:gd name="connsiteX175" fmla="*/ 2670057 w 4577240"/>
              <a:gd name="connsiteY175" fmla="*/ 4413765 h 4722547"/>
              <a:gd name="connsiteX176" fmla="*/ 2633729 w 4577240"/>
              <a:gd name="connsiteY176" fmla="*/ 4450093 h 4722547"/>
              <a:gd name="connsiteX177" fmla="*/ 2633729 w 4577240"/>
              <a:gd name="connsiteY177" fmla="*/ 4486420 h 4722547"/>
              <a:gd name="connsiteX178" fmla="*/ 2579239 w 4577240"/>
              <a:gd name="connsiteY178" fmla="*/ 4504583 h 4722547"/>
              <a:gd name="connsiteX179" fmla="*/ 2561075 w 4577240"/>
              <a:gd name="connsiteY179" fmla="*/ 4540910 h 4722547"/>
              <a:gd name="connsiteX180" fmla="*/ 2494475 w 4577240"/>
              <a:gd name="connsiteY180" fmla="*/ 4568156 h 4722547"/>
              <a:gd name="connsiteX181" fmla="*/ 2415767 w 4577240"/>
              <a:gd name="connsiteY181" fmla="*/ 4577238 h 4722547"/>
              <a:gd name="connsiteX182" fmla="*/ 2415767 w 4577240"/>
              <a:gd name="connsiteY182" fmla="*/ 4559075 h 4722547"/>
              <a:gd name="connsiteX183" fmla="*/ 2343112 w 4577240"/>
              <a:gd name="connsiteY183" fmla="*/ 4559075 h 4722547"/>
              <a:gd name="connsiteX184" fmla="*/ 2343112 w 4577240"/>
              <a:gd name="connsiteY184" fmla="*/ 4577238 h 4722547"/>
              <a:gd name="connsiteX185" fmla="*/ 2252293 w 4577240"/>
              <a:gd name="connsiteY185" fmla="*/ 4577238 h 4722547"/>
              <a:gd name="connsiteX186" fmla="*/ 2252293 w 4577240"/>
              <a:gd name="connsiteY186" fmla="*/ 4595402 h 4722547"/>
              <a:gd name="connsiteX187" fmla="*/ 2215965 w 4577240"/>
              <a:gd name="connsiteY187" fmla="*/ 4595402 h 4722547"/>
              <a:gd name="connsiteX188" fmla="*/ 2215965 w 4577240"/>
              <a:gd name="connsiteY188" fmla="*/ 4613565 h 4722547"/>
              <a:gd name="connsiteX189" fmla="*/ 2188721 w 4577240"/>
              <a:gd name="connsiteY189" fmla="*/ 4604484 h 4722547"/>
              <a:gd name="connsiteX190" fmla="*/ 2179638 w 4577240"/>
              <a:gd name="connsiteY190" fmla="*/ 4595402 h 4722547"/>
              <a:gd name="connsiteX191" fmla="*/ 1979838 w 4577240"/>
              <a:gd name="connsiteY191" fmla="*/ 4595402 h 4722547"/>
              <a:gd name="connsiteX192" fmla="*/ 1979838 w 4577240"/>
              <a:gd name="connsiteY192" fmla="*/ 4649893 h 4722547"/>
              <a:gd name="connsiteX193" fmla="*/ 1852693 w 4577240"/>
              <a:gd name="connsiteY193" fmla="*/ 4631730 h 4722547"/>
              <a:gd name="connsiteX194" fmla="*/ 1807284 w 4577240"/>
              <a:gd name="connsiteY194" fmla="*/ 4701357 h 4722547"/>
              <a:gd name="connsiteX195" fmla="*/ 1719493 w 4577240"/>
              <a:gd name="connsiteY195" fmla="*/ 4722547 h 4722547"/>
              <a:gd name="connsiteX196" fmla="*/ 1677112 w 4577240"/>
              <a:gd name="connsiteY196" fmla="*/ 4710438 h 4722547"/>
              <a:gd name="connsiteX197" fmla="*/ 1652893 w 4577240"/>
              <a:gd name="connsiteY197" fmla="*/ 4686220 h 4722547"/>
              <a:gd name="connsiteX198" fmla="*/ 1652893 w 4577240"/>
              <a:gd name="connsiteY198" fmla="*/ 4649893 h 4722547"/>
              <a:gd name="connsiteX199" fmla="*/ 1616566 w 4577240"/>
              <a:gd name="connsiteY199" fmla="*/ 4631730 h 4722547"/>
              <a:gd name="connsiteX200" fmla="*/ 1616566 w 4577240"/>
              <a:gd name="connsiteY200" fmla="*/ 4595402 h 4722547"/>
              <a:gd name="connsiteX201" fmla="*/ 1580239 w 4577240"/>
              <a:gd name="connsiteY201" fmla="*/ 4559075 h 4722547"/>
              <a:gd name="connsiteX202" fmla="*/ 1543911 w 4577240"/>
              <a:gd name="connsiteY202" fmla="*/ 4559075 h 4722547"/>
              <a:gd name="connsiteX203" fmla="*/ 1543911 w 4577240"/>
              <a:gd name="connsiteY203" fmla="*/ 4540910 h 4722547"/>
              <a:gd name="connsiteX204" fmla="*/ 1307784 w 4577240"/>
              <a:gd name="connsiteY204" fmla="*/ 4522747 h 4722547"/>
              <a:gd name="connsiteX205" fmla="*/ 1307784 w 4577240"/>
              <a:gd name="connsiteY205" fmla="*/ 4540910 h 4722547"/>
              <a:gd name="connsiteX206" fmla="*/ 1271457 w 4577240"/>
              <a:gd name="connsiteY206" fmla="*/ 4540910 h 4722547"/>
              <a:gd name="connsiteX207" fmla="*/ 1271457 w 4577240"/>
              <a:gd name="connsiteY207" fmla="*/ 4559075 h 4722547"/>
              <a:gd name="connsiteX208" fmla="*/ 1216965 w 4577240"/>
              <a:gd name="connsiteY208" fmla="*/ 4559075 h 4722547"/>
              <a:gd name="connsiteX209" fmla="*/ 1216965 w 4577240"/>
              <a:gd name="connsiteY209" fmla="*/ 4577238 h 4722547"/>
              <a:gd name="connsiteX210" fmla="*/ 1144310 w 4577240"/>
              <a:gd name="connsiteY210" fmla="*/ 4595402 h 4722547"/>
              <a:gd name="connsiteX211" fmla="*/ 1080738 w 4577240"/>
              <a:gd name="connsiteY211" fmla="*/ 4556047 h 4722547"/>
              <a:gd name="connsiteX212" fmla="*/ 1065601 w 4577240"/>
              <a:gd name="connsiteY212" fmla="*/ 4462202 h 4722547"/>
              <a:gd name="connsiteX213" fmla="*/ 1068629 w 4577240"/>
              <a:gd name="connsiteY213" fmla="*/ 4401656 h 4722547"/>
              <a:gd name="connsiteX214" fmla="*/ 1071655 w 4577240"/>
              <a:gd name="connsiteY214" fmla="*/ 4341111 h 4722547"/>
              <a:gd name="connsiteX215" fmla="*/ 1011110 w 4577240"/>
              <a:gd name="connsiteY215" fmla="*/ 4298729 h 4722547"/>
              <a:gd name="connsiteX216" fmla="*/ 950566 w 4577240"/>
              <a:gd name="connsiteY216" fmla="*/ 4292674 h 4722547"/>
              <a:gd name="connsiteX217" fmla="*/ 868828 w 4577240"/>
              <a:gd name="connsiteY217" fmla="*/ 4298729 h 4722547"/>
              <a:gd name="connsiteX218" fmla="*/ 744710 w 4577240"/>
              <a:gd name="connsiteY218" fmla="*/ 4304783 h 4722547"/>
              <a:gd name="connsiteX219" fmla="*/ 744710 w 4577240"/>
              <a:gd name="connsiteY219" fmla="*/ 4268456 h 4722547"/>
              <a:gd name="connsiteX220" fmla="*/ 690219 w 4577240"/>
              <a:gd name="connsiteY220" fmla="*/ 4232128 h 4722547"/>
              <a:gd name="connsiteX221" fmla="*/ 690219 w 4577240"/>
              <a:gd name="connsiteY221" fmla="*/ 4195801 h 4722547"/>
              <a:gd name="connsiteX222" fmla="*/ 672056 w 4577240"/>
              <a:gd name="connsiteY222" fmla="*/ 4195801 h 4722547"/>
              <a:gd name="connsiteX223" fmla="*/ 672056 w 4577240"/>
              <a:gd name="connsiteY223" fmla="*/ 4141311 h 4722547"/>
              <a:gd name="connsiteX224" fmla="*/ 617564 w 4577240"/>
              <a:gd name="connsiteY224" fmla="*/ 4104983 h 4722547"/>
              <a:gd name="connsiteX225" fmla="*/ 617564 w 4577240"/>
              <a:gd name="connsiteY225" fmla="*/ 4086820 h 4722547"/>
              <a:gd name="connsiteX226" fmla="*/ 581236 w 4577240"/>
              <a:gd name="connsiteY226" fmla="*/ 4086820 h 4722547"/>
              <a:gd name="connsiteX227" fmla="*/ 581236 w 4577240"/>
              <a:gd name="connsiteY227" fmla="*/ 4068656 h 4722547"/>
              <a:gd name="connsiteX228" fmla="*/ 544910 w 4577240"/>
              <a:gd name="connsiteY228" fmla="*/ 4068656 h 4722547"/>
              <a:gd name="connsiteX229" fmla="*/ 544910 w 4577240"/>
              <a:gd name="connsiteY229" fmla="*/ 4050493 h 4722547"/>
              <a:gd name="connsiteX230" fmla="*/ 508583 w 4577240"/>
              <a:gd name="connsiteY230" fmla="*/ 4047465 h 4722547"/>
              <a:gd name="connsiteX231" fmla="*/ 490419 w 4577240"/>
              <a:gd name="connsiteY231" fmla="*/ 4050493 h 4722547"/>
              <a:gd name="connsiteX232" fmla="*/ 478310 w 4577240"/>
              <a:gd name="connsiteY232" fmla="*/ 4044438 h 4722547"/>
              <a:gd name="connsiteX233" fmla="*/ 454091 w 4577240"/>
              <a:gd name="connsiteY233" fmla="*/ 4014166 h 4722547"/>
              <a:gd name="connsiteX234" fmla="*/ 435928 w 4577240"/>
              <a:gd name="connsiteY234" fmla="*/ 4014166 h 4722547"/>
              <a:gd name="connsiteX235" fmla="*/ 435928 w 4577240"/>
              <a:gd name="connsiteY235" fmla="*/ 3959674 h 4722547"/>
              <a:gd name="connsiteX236" fmla="*/ 417764 w 4577240"/>
              <a:gd name="connsiteY236" fmla="*/ 3959674 h 4722547"/>
              <a:gd name="connsiteX237" fmla="*/ 417764 w 4577240"/>
              <a:gd name="connsiteY237" fmla="*/ 3905183 h 4722547"/>
              <a:gd name="connsiteX238" fmla="*/ 399601 w 4577240"/>
              <a:gd name="connsiteY238" fmla="*/ 3905183 h 4722547"/>
              <a:gd name="connsiteX239" fmla="*/ 399601 w 4577240"/>
              <a:gd name="connsiteY239" fmla="*/ 3887019 h 4722547"/>
              <a:gd name="connsiteX240" fmla="*/ 417764 w 4577240"/>
              <a:gd name="connsiteY240" fmla="*/ 3887019 h 4722547"/>
              <a:gd name="connsiteX241" fmla="*/ 417764 w 4577240"/>
              <a:gd name="connsiteY241" fmla="*/ 3832529 h 4722547"/>
              <a:gd name="connsiteX242" fmla="*/ 435928 w 4577240"/>
              <a:gd name="connsiteY242" fmla="*/ 3832529 h 4722547"/>
              <a:gd name="connsiteX243" fmla="*/ 435928 w 4577240"/>
              <a:gd name="connsiteY243" fmla="*/ 3741711 h 4722547"/>
              <a:gd name="connsiteX244" fmla="*/ 381437 w 4577240"/>
              <a:gd name="connsiteY244" fmla="*/ 3723547 h 4722547"/>
              <a:gd name="connsiteX245" fmla="*/ 381437 w 4577240"/>
              <a:gd name="connsiteY245" fmla="*/ 3705384 h 4722547"/>
              <a:gd name="connsiteX246" fmla="*/ 345109 w 4577240"/>
              <a:gd name="connsiteY246" fmla="*/ 3705384 h 4722547"/>
              <a:gd name="connsiteX247" fmla="*/ 345109 w 4577240"/>
              <a:gd name="connsiteY247" fmla="*/ 3687219 h 4722547"/>
              <a:gd name="connsiteX248" fmla="*/ 236127 w 4577240"/>
              <a:gd name="connsiteY248" fmla="*/ 3705384 h 4722547"/>
              <a:gd name="connsiteX249" fmla="*/ 236127 w 4577240"/>
              <a:gd name="connsiteY249" fmla="*/ 3687219 h 4722547"/>
              <a:gd name="connsiteX250" fmla="*/ 157419 w 4577240"/>
              <a:gd name="connsiteY250" fmla="*/ 3653919 h 4722547"/>
              <a:gd name="connsiteX251" fmla="*/ 127145 w 4577240"/>
              <a:gd name="connsiteY251" fmla="*/ 3614564 h 4722547"/>
              <a:gd name="connsiteX252" fmla="*/ 145310 w 4577240"/>
              <a:gd name="connsiteY252" fmla="*/ 3541910 h 4722547"/>
              <a:gd name="connsiteX253" fmla="*/ 163473 w 4577240"/>
              <a:gd name="connsiteY253" fmla="*/ 3541910 h 4722547"/>
              <a:gd name="connsiteX254" fmla="*/ 163473 w 4577240"/>
              <a:gd name="connsiteY254" fmla="*/ 3487419 h 4722547"/>
              <a:gd name="connsiteX255" fmla="*/ 181637 w 4577240"/>
              <a:gd name="connsiteY255" fmla="*/ 3487419 h 4722547"/>
              <a:gd name="connsiteX256" fmla="*/ 181637 w 4577240"/>
              <a:gd name="connsiteY256" fmla="*/ 3451092 h 4722547"/>
              <a:gd name="connsiteX257" fmla="*/ 199800 w 4577240"/>
              <a:gd name="connsiteY257" fmla="*/ 3451092 h 4722547"/>
              <a:gd name="connsiteX258" fmla="*/ 163473 w 4577240"/>
              <a:gd name="connsiteY258" fmla="*/ 3142310 h 4722547"/>
              <a:gd name="connsiteX259" fmla="*/ 18164 w 4577240"/>
              <a:gd name="connsiteY259" fmla="*/ 3033328 h 4722547"/>
              <a:gd name="connsiteX260" fmla="*/ 18164 w 4577240"/>
              <a:gd name="connsiteY260" fmla="*/ 3015165 h 4722547"/>
              <a:gd name="connsiteX261" fmla="*/ 9082 w 4577240"/>
              <a:gd name="connsiteY261" fmla="*/ 3006082 h 4722547"/>
              <a:gd name="connsiteX262" fmla="*/ 0 w 4577240"/>
              <a:gd name="connsiteY262" fmla="*/ 2997000 h 4722547"/>
              <a:gd name="connsiteX263" fmla="*/ 33300 w 4577240"/>
              <a:gd name="connsiteY263" fmla="*/ 2891046 h 4722547"/>
              <a:gd name="connsiteX264" fmla="*/ 127145 w 4577240"/>
              <a:gd name="connsiteY264" fmla="*/ 2797201 h 4722547"/>
              <a:gd name="connsiteX265" fmla="*/ 127145 w 4577240"/>
              <a:gd name="connsiteY265" fmla="*/ 2760873 h 4722547"/>
              <a:gd name="connsiteX266" fmla="*/ 145310 w 4577240"/>
              <a:gd name="connsiteY266" fmla="*/ 2760873 h 4722547"/>
              <a:gd name="connsiteX267" fmla="*/ 163473 w 4577240"/>
              <a:gd name="connsiteY267" fmla="*/ 2488419 h 4722547"/>
              <a:gd name="connsiteX268" fmla="*/ 145310 w 4577240"/>
              <a:gd name="connsiteY268" fmla="*/ 2488419 h 4722547"/>
              <a:gd name="connsiteX269" fmla="*/ 127145 w 4577240"/>
              <a:gd name="connsiteY269" fmla="*/ 2415764 h 4722547"/>
              <a:gd name="connsiteX270" fmla="*/ 90819 w 4577240"/>
              <a:gd name="connsiteY270" fmla="*/ 2415764 h 4722547"/>
              <a:gd name="connsiteX271" fmla="*/ 90819 w 4577240"/>
              <a:gd name="connsiteY271" fmla="*/ 2343109 h 4722547"/>
              <a:gd name="connsiteX272" fmla="*/ 72655 w 4577240"/>
              <a:gd name="connsiteY272" fmla="*/ 2343109 h 4722547"/>
              <a:gd name="connsiteX273" fmla="*/ 72655 w 4577240"/>
              <a:gd name="connsiteY273" fmla="*/ 2324945 h 4722547"/>
              <a:gd name="connsiteX274" fmla="*/ 90819 w 4577240"/>
              <a:gd name="connsiteY274" fmla="*/ 2324945 h 4722547"/>
              <a:gd name="connsiteX275" fmla="*/ 90819 w 4577240"/>
              <a:gd name="connsiteY275" fmla="*/ 2288619 h 4722547"/>
              <a:gd name="connsiteX276" fmla="*/ 199800 w 4577240"/>
              <a:gd name="connsiteY276" fmla="*/ 2234127 h 4722547"/>
              <a:gd name="connsiteX277" fmla="*/ 284564 w 4577240"/>
              <a:gd name="connsiteY277" fmla="*/ 2173581 h 4722547"/>
              <a:gd name="connsiteX278" fmla="*/ 342082 w 4577240"/>
              <a:gd name="connsiteY278" fmla="*/ 2085791 h 4722547"/>
              <a:gd name="connsiteX279" fmla="*/ 363274 w 4577240"/>
              <a:gd name="connsiteY279" fmla="*/ 1943509 h 4722547"/>
              <a:gd name="connsiteX280" fmla="*/ 345109 w 4577240"/>
              <a:gd name="connsiteY280" fmla="*/ 1943509 h 4722547"/>
              <a:gd name="connsiteX281" fmla="*/ 345109 w 4577240"/>
              <a:gd name="connsiteY281" fmla="*/ 1925345 h 4722547"/>
              <a:gd name="connsiteX282" fmla="*/ 363274 w 4577240"/>
              <a:gd name="connsiteY282" fmla="*/ 1925345 h 4722547"/>
              <a:gd name="connsiteX283" fmla="*/ 411710 w 4577240"/>
              <a:gd name="connsiteY283" fmla="*/ 1816363 h 4722547"/>
              <a:gd name="connsiteX284" fmla="*/ 490419 w 4577240"/>
              <a:gd name="connsiteY284" fmla="*/ 1758845 h 4722547"/>
              <a:gd name="connsiteX285" fmla="*/ 575183 w 4577240"/>
              <a:gd name="connsiteY285" fmla="*/ 1719490 h 4722547"/>
              <a:gd name="connsiteX286" fmla="*/ 635728 w 4577240"/>
              <a:gd name="connsiteY286" fmla="*/ 1671053 h 4722547"/>
              <a:gd name="connsiteX287" fmla="*/ 662974 w 4577240"/>
              <a:gd name="connsiteY287" fmla="*/ 1616563 h 4722547"/>
              <a:gd name="connsiteX288" fmla="*/ 678110 w 4577240"/>
              <a:gd name="connsiteY288" fmla="*/ 1543908 h 4722547"/>
              <a:gd name="connsiteX289" fmla="*/ 699302 w 4577240"/>
              <a:gd name="connsiteY289" fmla="*/ 1471253 h 4722547"/>
              <a:gd name="connsiteX290" fmla="*/ 744710 w 4577240"/>
              <a:gd name="connsiteY290" fmla="*/ 1416763 h 4722547"/>
              <a:gd name="connsiteX291" fmla="*/ 744710 w 4577240"/>
              <a:gd name="connsiteY291" fmla="*/ 1398599 h 4722547"/>
              <a:gd name="connsiteX292" fmla="*/ 781038 w 4577240"/>
              <a:gd name="connsiteY292" fmla="*/ 1398599 h 4722547"/>
              <a:gd name="connsiteX293" fmla="*/ 781038 w 4577240"/>
              <a:gd name="connsiteY293" fmla="*/ 1380436 h 4722547"/>
              <a:gd name="connsiteX294" fmla="*/ 835528 w 4577240"/>
              <a:gd name="connsiteY294" fmla="*/ 1398599 h 4722547"/>
              <a:gd name="connsiteX295" fmla="*/ 853693 w 4577240"/>
              <a:gd name="connsiteY295" fmla="*/ 1362271 h 4722547"/>
              <a:gd name="connsiteX296" fmla="*/ 980838 w 4577240"/>
              <a:gd name="connsiteY296" fmla="*/ 1362271 h 4722547"/>
              <a:gd name="connsiteX297" fmla="*/ 999000 w 4577240"/>
              <a:gd name="connsiteY297" fmla="*/ 1344108 h 4722547"/>
              <a:gd name="connsiteX298" fmla="*/ 1038356 w 4577240"/>
              <a:gd name="connsiteY298" fmla="*/ 1286590 h 4722547"/>
              <a:gd name="connsiteX299" fmla="*/ 1071655 w 4577240"/>
              <a:gd name="connsiteY299" fmla="*/ 1216963 h 4722547"/>
              <a:gd name="connsiteX300" fmla="*/ 1126147 w 4577240"/>
              <a:gd name="connsiteY300" fmla="*/ 1216963 h 4722547"/>
              <a:gd name="connsiteX301" fmla="*/ 1144310 w 4577240"/>
              <a:gd name="connsiteY301" fmla="*/ 1177608 h 4722547"/>
              <a:gd name="connsiteX302" fmla="*/ 1162474 w 4577240"/>
              <a:gd name="connsiteY302" fmla="*/ 1144309 h 4722547"/>
              <a:gd name="connsiteX303" fmla="*/ 1180637 w 4577240"/>
              <a:gd name="connsiteY303" fmla="*/ 1144309 h 4722547"/>
              <a:gd name="connsiteX304" fmla="*/ 1180637 w 4577240"/>
              <a:gd name="connsiteY304" fmla="*/ 998999 h 4722547"/>
              <a:gd name="connsiteX305" fmla="*/ 1207883 w 4577240"/>
              <a:gd name="connsiteY305" fmla="*/ 935426 h 4722547"/>
              <a:gd name="connsiteX306" fmla="*/ 1235129 w 4577240"/>
              <a:gd name="connsiteY306" fmla="*/ 871853 h 4722547"/>
              <a:gd name="connsiteX307" fmla="*/ 1253292 w 4577240"/>
              <a:gd name="connsiteY307" fmla="*/ 871853 h 4722547"/>
              <a:gd name="connsiteX308" fmla="*/ 1253292 w 4577240"/>
              <a:gd name="connsiteY308" fmla="*/ 890017 h 4722547"/>
              <a:gd name="connsiteX309" fmla="*/ 1280538 w 4577240"/>
              <a:gd name="connsiteY309" fmla="*/ 871853 h 4722547"/>
              <a:gd name="connsiteX310" fmla="*/ 1289620 w 4577240"/>
              <a:gd name="connsiteY310" fmla="*/ 853690 h 4722547"/>
              <a:gd name="connsiteX311" fmla="*/ 1325947 w 4577240"/>
              <a:gd name="connsiteY311" fmla="*/ 853690 h 4722547"/>
              <a:gd name="connsiteX312" fmla="*/ 1325947 w 4577240"/>
              <a:gd name="connsiteY312" fmla="*/ 817362 h 4722547"/>
              <a:gd name="connsiteX313" fmla="*/ 1401629 w 4577240"/>
              <a:gd name="connsiteY313" fmla="*/ 808281 h 4722547"/>
              <a:gd name="connsiteX314" fmla="*/ 1477310 w 4577240"/>
              <a:gd name="connsiteY314" fmla="*/ 805253 h 4722547"/>
              <a:gd name="connsiteX315" fmla="*/ 563075 w 4577240"/>
              <a:gd name="connsiteY315" fmla="*/ 672054 h 4722547"/>
              <a:gd name="connsiteX316" fmla="*/ 629674 w 4577240"/>
              <a:gd name="connsiteY316" fmla="*/ 696273 h 4722547"/>
              <a:gd name="connsiteX317" fmla="*/ 708384 w 4577240"/>
              <a:gd name="connsiteY317" fmla="*/ 708382 h 4722547"/>
              <a:gd name="connsiteX318" fmla="*/ 720493 w 4577240"/>
              <a:gd name="connsiteY318" fmla="*/ 729572 h 4722547"/>
              <a:gd name="connsiteX319" fmla="*/ 744712 w 4577240"/>
              <a:gd name="connsiteY319" fmla="*/ 744709 h 4722547"/>
              <a:gd name="connsiteX320" fmla="*/ 744712 w 4577240"/>
              <a:gd name="connsiteY320" fmla="*/ 726546 h 4722547"/>
              <a:gd name="connsiteX321" fmla="*/ 781039 w 4577240"/>
              <a:gd name="connsiteY321" fmla="*/ 708382 h 4722547"/>
              <a:gd name="connsiteX322" fmla="*/ 781039 w 4577240"/>
              <a:gd name="connsiteY322" fmla="*/ 690219 h 4722547"/>
              <a:gd name="connsiteX323" fmla="*/ 799202 w 4577240"/>
              <a:gd name="connsiteY323" fmla="*/ 690219 h 4722547"/>
              <a:gd name="connsiteX324" fmla="*/ 799202 w 4577240"/>
              <a:gd name="connsiteY324" fmla="*/ 708382 h 4722547"/>
              <a:gd name="connsiteX325" fmla="*/ 829476 w 4577240"/>
              <a:gd name="connsiteY325" fmla="*/ 817364 h 4722547"/>
              <a:gd name="connsiteX326" fmla="*/ 820393 w 4577240"/>
              <a:gd name="connsiteY326" fmla="*/ 959645 h 4722547"/>
              <a:gd name="connsiteX327" fmla="*/ 726548 w 4577240"/>
              <a:gd name="connsiteY327" fmla="*/ 1071655 h 4722547"/>
              <a:gd name="connsiteX328" fmla="*/ 726548 w 4577240"/>
              <a:gd name="connsiteY328" fmla="*/ 1089818 h 4722547"/>
              <a:gd name="connsiteX329" fmla="*/ 672057 w 4577240"/>
              <a:gd name="connsiteY329" fmla="*/ 1089818 h 4722547"/>
              <a:gd name="connsiteX330" fmla="*/ 672057 w 4577240"/>
              <a:gd name="connsiteY330" fmla="*/ 1107983 h 4722547"/>
              <a:gd name="connsiteX331" fmla="*/ 617565 w 4577240"/>
              <a:gd name="connsiteY331" fmla="*/ 1114037 h 4722547"/>
              <a:gd name="connsiteX332" fmla="*/ 454093 w 4577240"/>
              <a:gd name="connsiteY332" fmla="*/ 1035328 h 4722547"/>
              <a:gd name="connsiteX333" fmla="*/ 417766 w 4577240"/>
              <a:gd name="connsiteY333" fmla="*/ 1035328 h 4722547"/>
              <a:gd name="connsiteX334" fmla="*/ 408684 w 4577240"/>
              <a:gd name="connsiteY334" fmla="*/ 965701 h 4722547"/>
              <a:gd name="connsiteX335" fmla="*/ 405656 w 4577240"/>
              <a:gd name="connsiteY335" fmla="*/ 896072 h 4722547"/>
              <a:gd name="connsiteX336" fmla="*/ 408684 w 4577240"/>
              <a:gd name="connsiteY336" fmla="*/ 838554 h 4722547"/>
              <a:gd name="connsiteX337" fmla="*/ 417766 w 4577240"/>
              <a:gd name="connsiteY337" fmla="*/ 781036 h 4722547"/>
              <a:gd name="connsiteX338" fmla="*/ 454093 w 4577240"/>
              <a:gd name="connsiteY338" fmla="*/ 781036 h 4722547"/>
              <a:gd name="connsiteX339" fmla="*/ 493448 w 4577240"/>
              <a:gd name="connsiteY339" fmla="*/ 711409 h 4722547"/>
              <a:gd name="connsiteX340" fmla="*/ 563075 w 4577240"/>
              <a:gd name="connsiteY340" fmla="*/ 672054 h 4722547"/>
              <a:gd name="connsiteX341" fmla="*/ 508585 w 4577240"/>
              <a:gd name="connsiteY341" fmla="*/ 72655 h 4722547"/>
              <a:gd name="connsiteX342" fmla="*/ 544912 w 4577240"/>
              <a:gd name="connsiteY342" fmla="*/ 72655 h 4722547"/>
              <a:gd name="connsiteX343" fmla="*/ 544912 w 4577240"/>
              <a:gd name="connsiteY343" fmla="*/ 127145 h 4722547"/>
              <a:gd name="connsiteX344" fmla="*/ 526748 w 4577240"/>
              <a:gd name="connsiteY344" fmla="*/ 127145 h 4722547"/>
              <a:gd name="connsiteX345" fmla="*/ 526748 w 4577240"/>
              <a:gd name="connsiteY345" fmla="*/ 108982 h 4722547"/>
              <a:gd name="connsiteX346" fmla="*/ 517666 w 4577240"/>
              <a:gd name="connsiteY346" fmla="*/ 99899 h 4722547"/>
              <a:gd name="connsiteX347" fmla="*/ 508585 w 4577240"/>
              <a:gd name="connsiteY347" fmla="*/ 72655 h 4722547"/>
              <a:gd name="connsiteX348" fmla="*/ 1852693 w 4577240"/>
              <a:gd name="connsiteY348" fmla="*/ 54490 h 4722547"/>
              <a:gd name="connsiteX349" fmla="*/ 1889021 w 4577240"/>
              <a:gd name="connsiteY349" fmla="*/ 54490 h 4722547"/>
              <a:gd name="connsiteX350" fmla="*/ 1873884 w 4577240"/>
              <a:gd name="connsiteY350" fmla="*/ 102927 h 4722547"/>
              <a:gd name="connsiteX351" fmla="*/ 1852693 w 4577240"/>
              <a:gd name="connsiteY351" fmla="*/ 163472 h 4722547"/>
              <a:gd name="connsiteX352" fmla="*/ 1834529 w 4577240"/>
              <a:gd name="connsiteY352" fmla="*/ 163472 h 4722547"/>
              <a:gd name="connsiteX353" fmla="*/ 1834529 w 4577240"/>
              <a:gd name="connsiteY353" fmla="*/ 127145 h 4722547"/>
              <a:gd name="connsiteX354" fmla="*/ 1852693 w 4577240"/>
              <a:gd name="connsiteY354" fmla="*/ 127145 h 4722547"/>
              <a:gd name="connsiteX355" fmla="*/ 1634730 w 4577240"/>
              <a:gd name="connsiteY355" fmla="*/ 0 h 4722547"/>
              <a:gd name="connsiteX356" fmla="*/ 1643812 w 4577240"/>
              <a:gd name="connsiteY356" fmla="*/ 9082 h 4722547"/>
              <a:gd name="connsiteX357" fmla="*/ 1652895 w 4577240"/>
              <a:gd name="connsiteY357" fmla="*/ 36327 h 4722547"/>
              <a:gd name="connsiteX358" fmla="*/ 1634730 w 4577240"/>
              <a:gd name="connsiteY358" fmla="*/ 36327 h 4722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</a:cxnLst>
            <a:rect l="l" t="t" r="r" b="b"/>
            <a:pathLst>
              <a:path w="4577240" h="4722547">
                <a:moveTo>
                  <a:pt x="3541914" y="3796203"/>
                </a:moveTo>
                <a:lnTo>
                  <a:pt x="3578241" y="3796203"/>
                </a:lnTo>
                <a:lnTo>
                  <a:pt x="3578241" y="3832530"/>
                </a:lnTo>
                <a:lnTo>
                  <a:pt x="3541914" y="3832530"/>
                </a:lnTo>
                <a:close/>
                <a:moveTo>
                  <a:pt x="4359277" y="2361274"/>
                </a:moveTo>
                <a:lnTo>
                  <a:pt x="4359277" y="2379438"/>
                </a:lnTo>
                <a:lnTo>
                  <a:pt x="4450095" y="2397601"/>
                </a:lnTo>
                <a:lnTo>
                  <a:pt x="4577240" y="2579238"/>
                </a:lnTo>
                <a:lnTo>
                  <a:pt x="4559077" y="2815365"/>
                </a:lnTo>
                <a:cubicBezTo>
                  <a:pt x="4534859" y="2831511"/>
                  <a:pt x="4512658" y="2849675"/>
                  <a:pt x="4492476" y="2869857"/>
                </a:cubicBezTo>
                <a:cubicBezTo>
                  <a:pt x="4472295" y="2890039"/>
                  <a:pt x="4452113" y="2908202"/>
                  <a:pt x="4431931" y="2924347"/>
                </a:cubicBezTo>
                <a:cubicBezTo>
                  <a:pt x="4411749" y="2940493"/>
                  <a:pt x="4387531" y="2953611"/>
                  <a:pt x="4359277" y="2963702"/>
                </a:cubicBezTo>
                <a:cubicBezTo>
                  <a:pt x="4331023" y="2973792"/>
                  <a:pt x="4294695" y="2978839"/>
                  <a:pt x="4250295" y="2978839"/>
                </a:cubicBezTo>
                <a:lnTo>
                  <a:pt x="4159476" y="2978839"/>
                </a:lnTo>
                <a:lnTo>
                  <a:pt x="4159476" y="2960675"/>
                </a:lnTo>
                <a:lnTo>
                  <a:pt x="4123149" y="2960675"/>
                </a:lnTo>
                <a:lnTo>
                  <a:pt x="4104986" y="2924347"/>
                </a:lnTo>
                <a:lnTo>
                  <a:pt x="4068658" y="2924347"/>
                </a:lnTo>
                <a:lnTo>
                  <a:pt x="4050494" y="2888020"/>
                </a:lnTo>
                <a:cubicBezTo>
                  <a:pt x="4014167" y="2875911"/>
                  <a:pt x="3987931" y="2841602"/>
                  <a:pt x="3971785" y="2785093"/>
                </a:cubicBezTo>
                <a:cubicBezTo>
                  <a:pt x="3955640" y="2728584"/>
                  <a:pt x="3945550" y="2672074"/>
                  <a:pt x="3941513" y="2615565"/>
                </a:cubicBezTo>
                <a:cubicBezTo>
                  <a:pt x="3973804" y="2591347"/>
                  <a:pt x="3986922" y="2572174"/>
                  <a:pt x="3980867" y="2558047"/>
                </a:cubicBezTo>
                <a:cubicBezTo>
                  <a:pt x="3974813" y="2543919"/>
                  <a:pt x="3979858" y="2520711"/>
                  <a:pt x="3996004" y="2488420"/>
                </a:cubicBezTo>
                <a:lnTo>
                  <a:pt x="4014167" y="2488420"/>
                </a:lnTo>
                <a:cubicBezTo>
                  <a:pt x="4026276" y="2472275"/>
                  <a:pt x="4036367" y="2459157"/>
                  <a:pt x="4044440" y="2449065"/>
                </a:cubicBezTo>
                <a:cubicBezTo>
                  <a:pt x="4052513" y="2438975"/>
                  <a:pt x="4060586" y="2421819"/>
                  <a:pt x="4068658" y="2397601"/>
                </a:cubicBezTo>
                <a:close/>
                <a:moveTo>
                  <a:pt x="4159476" y="1780035"/>
                </a:moveTo>
                <a:lnTo>
                  <a:pt x="4213968" y="1798200"/>
                </a:lnTo>
                <a:lnTo>
                  <a:pt x="4213968" y="1816363"/>
                </a:lnTo>
                <a:lnTo>
                  <a:pt x="4195804" y="1816363"/>
                </a:lnTo>
                <a:cubicBezTo>
                  <a:pt x="4187731" y="1828472"/>
                  <a:pt x="4181677" y="1832508"/>
                  <a:pt x="4177640" y="1828472"/>
                </a:cubicBezTo>
                <a:cubicBezTo>
                  <a:pt x="4173604" y="1824435"/>
                  <a:pt x="4167549" y="1826454"/>
                  <a:pt x="4159476" y="1834527"/>
                </a:cubicBezTo>
                <a:close/>
                <a:moveTo>
                  <a:pt x="3087822" y="1235128"/>
                </a:moveTo>
                <a:lnTo>
                  <a:pt x="3105987" y="1235128"/>
                </a:lnTo>
                <a:lnTo>
                  <a:pt x="3105987" y="1253292"/>
                </a:lnTo>
                <a:lnTo>
                  <a:pt x="3124150" y="1253292"/>
                </a:lnTo>
                <a:cubicBezTo>
                  <a:pt x="3116077" y="1265401"/>
                  <a:pt x="3110023" y="1269438"/>
                  <a:pt x="3105987" y="1265401"/>
                </a:cubicBezTo>
                <a:cubicBezTo>
                  <a:pt x="3101950" y="1261365"/>
                  <a:pt x="3095895" y="1263382"/>
                  <a:pt x="3087822" y="1271455"/>
                </a:cubicBezTo>
                <a:close/>
                <a:moveTo>
                  <a:pt x="980839" y="944509"/>
                </a:moveTo>
                <a:lnTo>
                  <a:pt x="1017166" y="944509"/>
                </a:lnTo>
                <a:lnTo>
                  <a:pt x="1017166" y="962673"/>
                </a:lnTo>
                <a:cubicBezTo>
                  <a:pt x="996985" y="954600"/>
                  <a:pt x="987903" y="951573"/>
                  <a:pt x="989920" y="953592"/>
                </a:cubicBezTo>
                <a:cubicBezTo>
                  <a:pt x="991939" y="955609"/>
                  <a:pt x="988912" y="952582"/>
                  <a:pt x="980839" y="944509"/>
                </a:cubicBezTo>
                <a:close/>
                <a:moveTo>
                  <a:pt x="980839" y="817362"/>
                </a:moveTo>
                <a:lnTo>
                  <a:pt x="1017166" y="817362"/>
                </a:lnTo>
                <a:lnTo>
                  <a:pt x="1017166" y="835525"/>
                </a:lnTo>
                <a:cubicBezTo>
                  <a:pt x="996985" y="827454"/>
                  <a:pt x="987903" y="824426"/>
                  <a:pt x="989920" y="826444"/>
                </a:cubicBezTo>
                <a:cubicBezTo>
                  <a:pt x="991939" y="828463"/>
                  <a:pt x="988912" y="825435"/>
                  <a:pt x="980839" y="817362"/>
                </a:cubicBezTo>
                <a:close/>
                <a:moveTo>
                  <a:pt x="1477310" y="805253"/>
                </a:moveTo>
                <a:cubicBezTo>
                  <a:pt x="1513638" y="805253"/>
                  <a:pt x="1551984" y="807272"/>
                  <a:pt x="1592348" y="811308"/>
                </a:cubicBezTo>
                <a:cubicBezTo>
                  <a:pt x="1632712" y="815345"/>
                  <a:pt x="1658947" y="829472"/>
                  <a:pt x="1671056" y="853690"/>
                </a:cubicBezTo>
                <a:lnTo>
                  <a:pt x="1671056" y="890017"/>
                </a:lnTo>
                <a:cubicBezTo>
                  <a:pt x="1687202" y="914235"/>
                  <a:pt x="1703347" y="937445"/>
                  <a:pt x="1719493" y="959644"/>
                </a:cubicBezTo>
                <a:cubicBezTo>
                  <a:pt x="1735638" y="981845"/>
                  <a:pt x="1755820" y="1001017"/>
                  <a:pt x="1780038" y="1017162"/>
                </a:cubicBezTo>
                <a:lnTo>
                  <a:pt x="1780038" y="1035327"/>
                </a:lnTo>
                <a:lnTo>
                  <a:pt x="1852693" y="1035327"/>
                </a:lnTo>
                <a:lnTo>
                  <a:pt x="1852693" y="1053490"/>
                </a:lnTo>
                <a:lnTo>
                  <a:pt x="1998003" y="1053490"/>
                </a:lnTo>
                <a:lnTo>
                  <a:pt x="1998003" y="1071654"/>
                </a:lnTo>
                <a:cubicBezTo>
                  <a:pt x="2042403" y="1071654"/>
                  <a:pt x="2084784" y="1055508"/>
                  <a:pt x="2125148" y="1023218"/>
                </a:cubicBezTo>
                <a:cubicBezTo>
                  <a:pt x="2165511" y="990927"/>
                  <a:pt x="2213948" y="970744"/>
                  <a:pt x="2270457" y="962672"/>
                </a:cubicBezTo>
                <a:cubicBezTo>
                  <a:pt x="2286603" y="982854"/>
                  <a:pt x="2310821" y="994963"/>
                  <a:pt x="2343112" y="998999"/>
                </a:cubicBezTo>
                <a:lnTo>
                  <a:pt x="2343112" y="1035327"/>
                </a:lnTo>
                <a:lnTo>
                  <a:pt x="2379439" y="1035327"/>
                </a:lnTo>
                <a:cubicBezTo>
                  <a:pt x="2387512" y="1059545"/>
                  <a:pt x="2393566" y="1075690"/>
                  <a:pt x="2397602" y="1083763"/>
                </a:cubicBezTo>
                <a:cubicBezTo>
                  <a:pt x="2401639" y="1091836"/>
                  <a:pt x="2413748" y="1099909"/>
                  <a:pt x="2433930" y="1107981"/>
                </a:cubicBezTo>
                <a:lnTo>
                  <a:pt x="2433930" y="1126144"/>
                </a:lnTo>
                <a:lnTo>
                  <a:pt x="2452094" y="1126144"/>
                </a:lnTo>
                <a:lnTo>
                  <a:pt x="2452094" y="980835"/>
                </a:lnTo>
                <a:lnTo>
                  <a:pt x="2470257" y="980835"/>
                </a:lnTo>
                <a:cubicBezTo>
                  <a:pt x="2478330" y="972762"/>
                  <a:pt x="2481357" y="969736"/>
                  <a:pt x="2479338" y="971753"/>
                </a:cubicBezTo>
                <a:cubicBezTo>
                  <a:pt x="2477321" y="973772"/>
                  <a:pt x="2486402" y="970744"/>
                  <a:pt x="2506584" y="962672"/>
                </a:cubicBezTo>
                <a:cubicBezTo>
                  <a:pt x="2510621" y="1019181"/>
                  <a:pt x="2522730" y="1067618"/>
                  <a:pt x="2542912" y="1107981"/>
                </a:cubicBezTo>
                <a:lnTo>
                  <a:pt x="2561075" y="1107981"/>
                </a:lnTo>
                <a:lnTo>
                  <a:pt x="2561075" y="1071654"/>
                </a:lnTo>
                <a:lnTo>
                  <a:pt x="2597402" y="1071654"/>
                </a:lnTo>
                <a:cubicBezTo>
                  <a:pt x="2605475" y="1027254"/>
                  <a:pt x="2623639" y="997991"/>
                  <a:pt x="2651894" y="983862"/>
                </a:cubicBezTo>
                <a:cubicBezTo>
                  <a:pt x="2680148" y="969736"/>
                  <a:pt x="2722530" y="962672"/>
                  <a:pt x="2779039" y="962672"/>
                </a:cubicBezTo>
                <a:lnTo>
                  <a:pt x="2833531" y="1035327"/>
                </a:lnTo>
                <a:lnTo>
                  <a:pt x="2851694" y="1035327"/>
                </a:lnTo>
                <a:lnTo>
                  <a:pt x="2851694" y="1071654"/>
                </a:lnTo>
                <a:cubicBezTo>
                  <a:pt x="2896094" y="1099909"/>
                  <a:pt x="2922329" y="1127153"/>
                  <a:pt x="2930402" y="1153390"/>
                </a:cubicBezTo>
                <a:cubicBezTo>
                  <a:pt x="2938475" y="1179626"/>
                  <a:pt x="2945539" y="1202835"/>
                  <a:pt x="2951594" y="1223017"/>
                </a:cubicBezTo>
                <a:cubicBezTo>
                  <a:pt x="2957648" y="1243199"/>
                  <a:pt x="2969757" y="1259345"/>
                  <a:pt x="2987922" y="1271454"/>
                </a:cubicBezTo>
                <a:cubicBezTo>
                  <a:pt x="3006085" y="1283563"/>
                  <a:pt x="3045440" y="1289617"/>
                  <a:pt x="3105985" y="1289617"/>
                </a:cubicBezTo>
                <a:cubicBezTo>
                  <a:pt x="3105985" y="1305762"/>
                  <a:pt x="3110022" y="1317871"/>
                  <a:pt x="3118094" y="1325944"/>
                </a:cubicBezTo>
                <a:cubicBezTo>
                  <a:pt x="3122131" y="1329981"/>
                  <a:pt x="3124148" y="1329981"/>
                  <a:pt x="3124148" y="1325944"/>
                </a:cubicBezTo>
                <a:lnTo>
                  <a:pt x="3124148" y="1416763"/>
                </a:lnTo>
                <a:lnTo>
                  <a:pt x="3142313" y="1416763"/>
                </a:lnTo>
                <a:lnTo>
                  <a:pt x="3142313" y="1453090"/>
                </a:lnTo>
                <a:lnTo>
                  <a:pt x="3160476" y="1453090"/>
                </a:lnTo>
                <a:lnTo>
                  <a:pt x="3178640" y="1507581"/>
                </a:lnTo>
                <a:lnTo>
                  <a:pt x="3214967" y="1507581"/>
                </a:lnTo>
                <a:lnTo>
                  <a:pt x="3214967" y="1543908"/>
                </a:lnTo>
                <a:lnTo>
                  <a:pt x="3269458" y="1562073"/>
                </a:lnTo>
                <a:lnTo>
                  <a:pt x="3269458" y="1580236"/>
                </a:lnTo>
                <a:lnTo>
                  <a:pt x="3305785" y="1580236"/>
                </a:lnTo>
                <a:lnTo>
                  <a:pt x="3323948" y="1616563"/>
                </a:lnTo>
                <a:lnTo>
                  <a:pt x="3487422" y="1616563"/>
                </a:lnTo>
                <a:lnTo>
                  <a:pt x="3487422" y="1634727"/>
                </a:lnTo>
                <a:lnTo>
                  <a:pt x="3578240" y="1652890"/>
                </a:lnTo>
                <a:lnTo>
                  <a:pt x="3596404" y="1689218"/>
                </a:lnTo>
                <a:lnTo>
                  <a:pt x="3632730" y="1689218"/>
                </a:lnTo>
                <a:lnTo>
                  <a:pt x="3650894" y="1725545"/>
                </a:lnTo>
                <a:lnTo>
                  <a:pt x="3687222" y="1725545"/>
                </a:lnTo>
                <a:lnTo>
                  <a:pt x="3741712" y="1798200"/>
                </a:lnTo>
                <a:lnTo>
                  <a:pt x="3778039" y="1798200"/>
                </a:lnTo>
                <a:lnTo>
                  <a:pt x="3796204" y="1852690"/>
                </a:lnTo>
                <a:lnTo>
                  <a:pt x="3832531" y="1870854"/>
                </a:lnTo>
                <a:lnTo>
                  <a:pt x="3832531" y="1907182"/>
                </a:lnTo>
                <a:lnTo>
                  <a:pt x="3868859" y="1925345"/>
                </a:lnTo>
                <a:lnTo>
                  <a:pt x="3868859" y="1961673"/>
                </a:lnTo>
                <a:lnTo>
                  <a:pt x="3887022" y="1961673"/>
                </a:lnTo>
                <a:lnTo>
                  <a:pt x="3887022" y="2052490"/>
                </a:lnTo>
                <a:lnTo>
                  <a:pt x="3868859" y="2052490"/>
                </a:lnTo>
                <a:lnTo>
                  <a:pt x="3868859" y="2106982"/>
                </a:lnTo>
                <a:lnTo>
                  <a:pt x="3796204" y="2161472"/>
                </a:lnTo>
                <a:lnTo>
                  <a:pt x="3796204" y="2179637"/>
                </a:lnTo>
                <a:lnTo>
                  <a:pt x="3759876" y="2179637"/>
                </a:lnTo>
                <a:cubicBezTo>
                  <a:pt x="3747767" y="2203855"/>
                  <a:pt x="3737676" y="2216973"/>
                  <a:pt x="3729603" y="2218990"/>
                </a:cubicBezTo>
                <a:cubicBezTo>
                  <a:pt x="3721530" y="2221009"/>
                  <a:pt x="3707404" y="2226054"/>
                  <a:pt x="3687222" y="2234127"/>
                </a:cubicBezTo>
                <a:lnTo>
                  <a:pt x="3687222" y="2252292"/>
                </a:lnTo>
                <a:lnTo>
                  <a:pt x="3632730" y="2270454"/>
                </a:lnTo>
                <a:lnTo>
                  <a:pt x="3650894" y="2433927"/>
                </a:lnTo>
                <a:cubicBezTo>
                  <a:pt x="3711440" y="2446036"/>
                  <a:pt x="3747767" y="2482363"/>
                  <a:pt x="3759876" y="2542909"/>
                </a:cubicBezTo>
                <a:lnTo>
                  <a:pt x="3778039" y="2542909"/>
                </a:lnTo>
                <a:lnTo>
                  <a:pt x="3778039" y="2670056"/>
                </a:lnTo>
                <a:cubicBezTo>
                  <a:pt x="3765930" y="2678127"/>
                  <a:pt x="3752812" y="2691246"/>
                  <a:pt x="3738686" y="2709409"/>
                </a:cubicBezTo>
                <a:cubicBezTo>
                  <a:pt x="3724558" y="2727574"/>
                  <a:pt x="3709421" y="2746745"/>
                  <a:pt x="3693276" y="2766927"/>
                </a:cubicBezTo>
                <a:cubicBezTo>
                  <a:pt x="3677130" y="2791145"/>
                  <a:pt x="3660985" y="2815364"/>
                  <a:pt x="3644839" y="2839582"/>
                </a:cubicBezTo>
                <a:cubicBezTo>
                  <a:pt x="3644839" y="2855727"/>
                  <a:pt x="3648875" y="2868845"/>
                  <a:pt x="3656948" y="2878937"/>
                </a:cubicBezTo>
                <a:cubicBezTo>
                  <a:pt x="3665021" y="2889027"/>
                  <a:pt x="3669057" y="2898110"/>
                  <a:pt x="3669057" y="2906183"/>
                </a:cubicBezTo>
                <a:lnTo>
                  <a:pt x="3650894" y="2906183"/>
                </a:lnTo>
                <a:lnTo>
                  <a:pt x="3632730" y="2978838"/>
                </a:lnTo>
                <a:cubicBezTo>
                  <a:pt x="3652912" y="2990947"/>
                  <a:pt x="3683185" y="3016174"/>
                  <a:pt x="3723549" y="3054518"/>
                </a:cubicBezTo>
                <a:cubicBezTo>
                  <a:pt x="3763913" y="3092865"/>
                  <a:pt x="3788131" y="3122128"/>
                  <a:pt x="3796204" y="3142310"/>
                </a:cubicBezTo>
                <a:lnTo>
                  <a:pt x="3796204" y="3233128"/>
                </a:lnTo>
                <a:lnTo>
                  <a:pt x="3723549" y="3287619"/>
                </a:lnTo>
                <a:lnTo>
                  <a:pt x="3723549" y="3305782"/>
                </a:lnTo>
                <a:lnTo>
                  <a:pt x="3578240" y="3323947"/>
                </a:lnTo>
                <a:lnTo>
                  <a:pt x="3560077" y="3360274"/>
                </a:lnTo>
                <a:lnTo>
                  <a:pt x="3523749" y="3360274"/>
                </a:lnTo>
                <a:cubicBezTo>
                  <a:pt x="3515677" y="3364311"/>
                  <a:pt x="3510630" y="3369356"/>
                  <a:pt x="3508613" y="3375410"/>
                </a:cubicBezTo>
                <a:cubicBezTo>
                  <a:pt x="3506594" y="3381465"/>
                  <a:pt x="3499531" y="3388527"/>
                  <a:pt x="3487422" y="3396600"/>
                </a:cubicBezTo>
                <a:lnTo>
                  <a:pt x="3505585" y="3432928"/>
                </a:lnTo>
                <a:lnTo>
                  <a:pt x="3487422" y="3432928"/>
                </a:lnTo>
                <a:lnTo>
                  <a:pt x="3487422" y="3505582"/>
                </a:lnTo>
                <a:cubicBezTo>
                  <a:pt x="3519713" y="3521728"/>
                  <a:pt x="3537876" y="3539892"/>
                  <a:pt x="3541912" y="3560074"/>
                </a:cubicBezTo>
                <a:cubicBezTo>
                  <a:pt x="3545949" y="3580256"/>
                  <a:pt x="3547968" y="3600438"/>
                  <a:pt x="3547968" y="3620620"/>
                </a:cubicBezTo>
                <a:cubicBezTo>
                  <a:pt x="3547968" y="3632729"/>
                  <a:pt x="3545949" y="3655937"/>
                  <a:pt x="3541912" y="3690247"/>
                </a:cubicBezTo>
                <a:cubicBezTo>
                  <a:pt x="3537876" y="3724555"/>
                  <a:pt x="3525767" y="3747765"/>
                  <a:pt x="3505585" y="3759874"/>
                </a:cubicBezTo>
                <a:lnTo>
                  <a:pt x="3469257" y="3759874"/>
                </a:lnTo>
                <a:lnTo>
                  <a:pt x="3469257" y="3778037"/>
                </a:lnTo>
                <a:lnTo>
                  <a:pt x="3414767" y="3778037"/>
                </a:lnTo>
                <a:lnTo>
                  <a:pt x="3414767" y="3796201"/>
                </a:lnTo>
                <a:lnTo>
                  <a:pt x="3360275" y="3796201"/>
                </a:lnTo>
                <a:cubicBezTo>
                  <a:pt x="3327984" y="3808310"/>
                  <a:pt x="3301749" y="3826473"/>
                  <a:pt x="3281567" y="3850692"/>
                </a:cubicBezTo>
                <a:cubicBezTo>
                  <a:pt x="3261385" y="3874910"/>
                  <a:pt x="3239184" y="3893074"/>
                  <a:pt x="3214967" y="3905183"/>
                </a:cubicBezTo>
                <a:lnTo>
                  <a:pt x="3214967" y="4050493"/>
                </a:lnTo>
                <a:lnTo>
                  <a:pt x="3233130" y="4050493"/>
                </a:lnTo>
                <a:lnTo>
                  <a:pt x="3214967" y="4104983"/>
                </a:lnTo>
                <a:lnTo>
                  <a:pt x="3233130" y="4104983"/>
                </a:lnTo>
                <a:lnTo>
                  <a:pt x="3233130" y="4195801"/>
                </a:lnTo>
                <a:cubicBezTo>
                  <a:pt x="3225058" y="4203874"/>
                  <a:pt x="3217994" y="4210938"/>
                  <a:pt x="3211940" y="4216993"/>
                </a:cubicBezTo>
                <a:cubicBezTo>
                  <a:pt x="3205884" y="4223047"/>
                  <a:pt x="3200839" y="4228092"/>
                  <a:pt x="3196803" y="4232128"/>
                </a:cubicBezTo>
                <a:lnTo>
                  <a:pt x="3160476" y="4232128"/>
                </a:lnTo>
                <a:lnTo>
                  <a:pt x="3160476" y="4250293"/>
                </a:lnTo>
                <a:lnTo>
                  <a:pt x="2960676" y="4232128"/>
                </a:lnTo>
                <a:lnTo>
                  <a:pt x="2942511" y="4268456"/>
                </a:lnTo>
                <a:lnTo>
                  <a:pt x="2888021" y="4268456"/>
                </a:lnTo>
                <a:lnTo>
                  <a:pt x="2869858" y="4304783"/>
                </a:lnTo>
                <a:cubicBezTo>
                  <a:pt x="2841603" y="4312856"/>
                  <a:pt x="2821422" y="4318911"/>
                  <a:pt x="2809312" y="4322948"/>
                </a:cubicBezTo>
                <a:cubicBezTo>
                  <a:pt x="2797203" y="4326984"/>
                  <a:pt x="2781058" y="4345147"/>
                  <a:pt x="2760876" y="4377438"/>
                </a:cubicBezTo>
                <a:lnTo>
                  <a:pt x="2724549" y="4377438"/>
                </a:lnTo>
                <a:lnTo>
                  <a:pt x="2706384" y="4413765"/>
                </a:lnTo>
                <a:lnTo>
                  <a:pt x="2670057" y="4413765"/>
                </a:lnTo>
                <a:lnTo>
                  <a:pt x="2633729" y="4450093"/>
                </a:lnTo>
                <a:lnTo>
                  <a:pt x="2633729" y="4486420"/>
                </a:lnTo>
                <a:lnTo>
                  <a:pt x="2579239" y="4504583"/>
                </a:lnTo>
                <a:lnTo>
                  <a:pt x="2561075" y="4540910"/>
                </a:lnTo>
                <a:cubicBezTo>
                  <a:pt x="2553002" y="4548983"/>
                  <a:pt x="2530803" y="4558066"/>
                  <a:pt x="2494475" y="4568156"/>
                </a:cubicBezTo>
                <a:cubicBezTo>
                  <a:pt x="2458148" y="4578248"/>
                  <a:pt x="2431912" y="4581274"/>
                  <a:pt x="2415767" y="4577238"/>
                </a:cubicBezTo>
                <a:lnTo>
                  <a:pt x="2415767" y="4559075"/>
                </a:lnTo>
                <a:lnTo>
                  <a:pt x="2343112" y="4559075"/>
                </a:lnTo>
                <a:lnTo>
                  <a:pt x="2343112" y="4577238"/>
                </a:lnTo>
                <a:lnTo>
                  <a:pt x="2252293" y="4577238"/>
                </a:lnTo>
                <a:lnTo>
                  <a:pt x="2252293" y="4595402"/>
                </a:lnTo>
                <a:lnTo>
                  <a:pt x="2215965" y="4595402"/>
                </a:lnTo>
                <a:lnTo>
                  <a:pt x="2215965" y="4613565"/>
                </a:lnTo>
                <a:cubicBezTo>
                  <a:pt x="2199820" y="4613565"/>
                  <a:pt x="2190738" y="4610539"/>
                  <a:pt x="2188721" y="4604484"/>
                </a:cubicBezTo>
                <a:cubicBezTo>
                  <a:pt x="2186702" y="4598430"/>
                  <a:pt x="2183674" y="4595402"/>
                  <a:pt x="2179638" y="4595402"/>
                </a:cubicBezTo>
                <a:lnTo>
                  <a:pt x="1979838" y="4595402"/>
                </a:lnTo>
                <a:lnTo>
                  <a:pt x="1979838" y="4649893"/>
                </a:lnTo>
                <a:lnTo>
                  <a:pt x="1852693" y="4631730"/>
                </a:lnTo>
                <a:cubicBezTo>
                  <a:pt x="1836548" y="4664021"/>
                  <a:pt x="1821411" y="4687229"/>
                  <a:pt x="1807284" y="4701357"/>
                </a:cubicBezTo>
                <a:cubicBezTo>
                  <a:pt x="1793156" y="4715485"/>
                  <a:pt x="1763893" y="4722547"/>
                  <a:pt x="1719493" y="4722547"/>
                </a:cubicBezTo>
                <a:cubicBezTo>
                  <a:pt x="1703347" y="4722547"/>
                  <a:pt x="1689221" y="4718511"/>
                  <a:pt x="1677112" y="4710438"/>
                </a:cubicBezTo>
                <a:cubicBezTo>
                  <a:pt x="1665002" y="4702365"/>
                  <a:pt x="1656930" y="4694293"/>
                  <a:pt x="1652893" y="4686220"/>
                </a:cubicBezTo>
                <a:lnTo>
                  <a:pt x="1652893" y="4649893"/>
                </a:lnTo>
                <a:lnTo>
                  <a:pt x="1616566" y="4631730"/>
                </a:lnTo>
                <a:lnTo>
                  <a:pt x="1616566" y="4595402"/>
                </a:lnTo>
                <a:lnTo>
                  <a:pt x="1580239" y="4559075"/>
                </a:lnTo>
                <a:lnTo>
                  <a:pt x="1543911" y="4559075"/>
                </a:lnTo>
                <a:lnTo>
                  <a:pt x="1543911" y="4540910"/>
                </a:lnTo>
                <a:lnTo>
                  <a:pt x="1307784" y="4522747"/>
                </a:lnTo>
                <a:lnTo>
                  <a:pt x="1307784" y="4540910"/>
                </a:lnTo>
                <a:lnTo>
                  <a:pt x="1271457" y="4540910"/>
                </a:lnTo>
                <a:lnTo>
                  <a:pt x="1271457" y="4559075"/>
                </a:lnTo>
                <a:lnTo>
                  <a:pt x="1216965" y="4559075"/>
                </a:lnTo>
                <a:lnTo>
                  <a:pt x="1216965" y="4577238"/>
                </a:lnTo>
                <a:cubicBezTo>
                  <a:pt x="1184674" y="4589347"/>
                  <a:pt x="1160456" y="4595402"/>
                  <a:pt x="1144310" y="4595402"/>
                </a:cubicBezTo>
                <a:cubicBezTo>
                  <a:pt x="1112019" y="4595402"/>
                  <a:pt x="1090828" y="4582284"/>
                  <a:pt x="1080738" y="4556047"/>
                </a:cubicBezTo>
                <a:cubicBezTo>
                  <a:pt x="1070647" y="4529811"/>
                  <a:pt x="1065601" y="4498529"/>
                  <a:pt x="1065601" y="4462202"/>
                </a:cubicBezTo>
                <a:cubicBezTo>
                  <a:pt x="1065601" y="4442020"/>
                  <a:pt x="1066610" y="4421838"/>
                  <a:pt x="1068629" y="4401656"/>
                </a:cubicBezTo>
                <a:cubicBezTo>
                  <a:pt x="1070647" y="4381474"/>
                  <a:pt x="1071655" y="4361292"/>
                  <a:pt x="1071655" y="4341111"/>
                </a:cubicBezTo>
                <a:cubicBezTo>
                  <a:pt x="1047437" y="4316892"/>
                  <a:pt x="1027255" y="4302766"/>
                  <a:pt x="1011110" y="4298729"/>
                </a:cubicBezTo>
                <a:cubicBezTo>
                  <a:pt x="994964" y="4294693"/>
                  <a:pt x="974782" y="4292674"/>
                  <a:pt x="950566" y="4292674"/>
                </a:cubicBezTo>
                <a:cubicBezTo>
                  <a:pt x="922311" y="4292674"/>
                  <a:pt x="895065" y="4294693"/>
                  <a:pt x="868828" y="4298729"/>
                </a:cubicBezTo>
                <a:cubicBezTo>
                  <a:pt x="842592" y="4302766"/>
                  <a:pt x="801220" y="4304783"/>
                  <a:pt x="744710" y="4304783"/>
                </a:cubicBezTo>
                <a:lnTo>
                  <a:pt x="744710" y="4268456"/>
                </a:lnTo>
                <a:lnTo>
                  <a:pt x="690219" y="4232128"/>
                </a:lnTo>
                <a:lnTo>
                  <a:pt x="690219" y="4195801"/>
                </a:lnTo>
                <a:lnTo>
                  <a:pt x="672056" y="4195801"/>
                </a:lnTo>
                <a:lnTo>
                  <a:pt x="672056" y="4141311"/>
                </a:lnTo>
                <a:lnTo>
                  <a:pt x="617564" y="4104983"/>
                </a:lnTo>
                <a:lnTo>
                  <a:pt x="617564" y="4086820"/>
                </a:lnTo>
                <a:lnTo>
                  <a:pt x="581236" y="4086820"/>
                </a:lnTo>
                <a:lnTo>
                  <a:pt x="581236" y="4068656"/>
                </a:lnTo>
                <a:lnTo>
                  <a:pt x="544910" y="4068656"/>
                </a:lnTo>
                <a:lnTo>
                  <a:pt x="544910" y="4050493"/>
                </a:lnTo>
                <a:cubicBezTo>
                  <a:pt x="528765" y="4046457"/>
                  <a:pt x="516656" y="4045446"/>
                  <a:pt x="508583" y="4047465"/>
                </a:cubicBezTo>
                <a:cubicBezTo>
                  <a:pt x="500511" y="4049483"/>
                  <a:pt x="494455" y="4050493"/>
                  <a:pt x="490419" y="4050493"/>
                </a:cubicBezTo>
                <a:cubicBezTo>
                  <a:pt x="486382" y="4050493"/>
                  <a:pt x="482346" y="4048474"/>
                  <a:pt x="478310" y="4044438"/>
                </a:cubicBezTo>
                <a:cubicBezTo>
                  <a:pt x="474273" y="4040401"/>
                  <a:pt x="466201" y="4030311"/>
                  <a:pt x="454091" y="4014166"/>
                </a:cubicBezTo>
                <a:lnTo>
                  <a:pt x="435928" y="4014166"/>
                </a:lnTo>
                <a:lnTo>
                  <a:pt x="435928" y="3959674"/>
                </a:lnTo>
                <a:lnTo>
                  <a:pt x="417764" y="3959674"/>
                </a:lnTo>
                <a:lnTo>
                  <a:pt x="417764" y="3905183"/>
                </a:lnTo>
                <a:lnTo>
                  <a:pt x="399601" y="3905183"/>
                </a:lnTo>
                <a:lnTo>
                  <a:pt x="399601" y="3887019"/>
                </a:lnTo>
                <a:lnTo>
                  <a:pt x="417764" y="3887019"/>
                </a:lnTo>
                <a:lnTo>
                  <a:pt x="417764" y="3832529"/>
                </a:lnTo>
                <a:lnTo>
                  <a:pt x="435928" y="3832529"/>
                </a:lnTo>
                <a:lnTo>
                  <a:pt x="435928" y="3741711"/>
                </a:lnTo>
                <a:lnTo>
                  <a:pt x="381437" y="3723547"/>
                </a:lnTo>
                <a:lnTo>
                  <a:pt x="381437" y="3705384"/>
                </a:lnTo>
                <a:lnTo>
                  <a:pt x="345109" y="3705384"/>
                </a:lnTo>
                <a:lnTo>
                  <a:pt x="345109" y="3687219"/>
                </a:lnTo>
                <a:lnTo>
                  <a:pt x="236127" y="3705384"/>
                </a:lnTo>
                <a:lnTo>
                  <a:pt x="236127" y="3687219"/>
                </a:lnTo>
                <a:cubicBezTo>
                  <a:pt x="187691" y="3671074"/>
                  <a:pt x="161455" y="3659973"/>
                  <a:pt x="157419" y="3653919"/>
                </a:cubicBezTo>
                <a:cubicBezTo>
                  <a:pt x="153382" y="3647864"/>
                  <a:pt x="143291" y="3634746"/>
                  <a:pt x="127145" y="3614564"/>
                </a:cubicBezTo>
                <a:lnTo>
                  <a:pt x="145310" y="3541910"/>
                </a:lnTo>
                <a:lnTo>
                  <a:pt x="163473" y="3541910"/>
                </a:lnTo>
                <a:lnTo>
                  <a:pt x="163473" y="3487419"/>
                </a:lnTo>
                <a:lnTo>
                  <a:pt x="181637" y="3487419"/>
                </a:lnTo>
                <a:lnTo>
                  <a:pt x="181637" y="3451092"/>
                </a:lnTo>
                <a:lnTo>
                  <a:pt x="199800" y="3451092"/>
                </a:lnTo>
                <a:lnTo>
                  <a:pt x="163473" y="3142310"/>
                </a:lnTo>
                <a:lnTo>
                  <a:pt x="18164" y="3033328"/>
                </a:lnTo>
                <a:lnTo>
                  <a:pt x="18164" y="3015165"/>
                </a:lnTo>
                <a:cubicBezTo>
                  <a:pt x="10092" y="3007092"/>
                  <a:pt x="7064" y="3004065"/>
                  <a:pt x="9082" y="3006082"/>
                </a:cubicBezTo>
                <a:cubicBezTo>
                  <a:pt x="11100" y="3008101"/>
                  <a:pt x="8073" y="3005073"/>
                  <a:pt x="0" y="2997000"/>
                </a:cubicBezTo>
                <a:cubicBezTo>
                  <a:pt x="8073" y="2952600"/>
                  <a:pt x="19173" y="2917282"/>
                  <a:pt x="33300" y="2891046"/>
                </a:cubicBezTo>
                <a:cubicBezTo>
                  <a:pt x="47428" y="2864809"/>
                  <a:pt x="78710" y="2833528"/>
                  <a:pt x="127145" y="2797201"/>
                </a:cubicBezTo>
                <a:lnTo>
                  <a:pt x="127145" y="2760873"/>
                </a:lnTo>
                <a:lnTo>
                  <a:pt x="145310" y="2760873"/>
                </a:lnTo>
                <a:lnTo>
                  <a:pt x="163473" y="2488419"/>
                </a:lnTo>
                <a:lnTo>
                  <a:pt x="145310" y="2488419"/>
                </a:lnTo>
                <a:lnTo>
                  <a:pt x="127145" y="2415764"/>
                </a:lnTo>
                <a:lnTo>
                  <a:pt x="90819" y="2415764"/>
                </a:lnTo>
                <a:lnTo>
                  <a:pt x="90819" y="2343109"/>
                </a:lnTo>
                <a:lnTo>
                  <a:pt x="72655" y="2343109"/>
                </a:lnTo>
                <a:lnTo>
                  <a:pt x="72655" y="2324945"/>
                </a:lnTo>
                <a:lnTo>
                  <a:pt x="90819" y="2324945"/>
                </a:lnTo>
                <a:lnTo>
                  <a:pt x="90819" y="2288619"/>
                </a:lnTo>
                <a:cubicBezTo>
                  <a:pt x="131181" y="2268437"/>
                  <a:pt x="167509" y="2250273"/>
                  <a:pt x="199800" y="2234127"/>
                </a:cubicBezTo>
                <a:cubicBezTo>
                  <a:pt x="232091" y="2217982"/>
                  <a:pt x="260345" y="2197800"/>
                  <a:pt x="284564" y="2173581"/>
                </a:cubicBezTo>
                <a:cubicBezTo>
                  <a:pt x="308782" y="2149363"/>
                  <a:pt x="327955" y="2120100"/>
                  <a:pt x="342082" y="2085791"/>
                </a:cubicBezTo>
                <a:cubicBezTo>
                  <a:pt x="356210" y="2051482"/>
                  <a:pt x="363274" y="2004054"/>
                  <a:pt x="363274" y="1943509"/>
                </a:cubicBezTo>
                <a:lnTo>
                  <a:pt x="345109" y="1943509"/>
                </a:lnTo>
                <a:lnTo>
                  <a:pt x="345109" y="1925345"/>
                </a:lnTo>
                <a:lnTo>
                  <a:pt x="363274" y="1925345"/>
                </a:lnTo>
                <a:cubicBezTo>
                  <a:pt x="371346" y="1876908"/>
                  <a:pt x="387492" y="1840581"/>
                  <a:pt x="411710" y="1816363"/>
                </a:cubicBezTo>
                <a:cubicBezTo>
                  <a:pt x="435928" y="1792144"/>
                  <a:pt x="462164" y="1772973"/>
                  <a:pt x="490419" y="1758845"/>
                </a:cubicBezTo>
                <a:cubicBezTo>
                  <a:pt x="518673" y="1744718"/>
                  <a:pt x="546928" y="1731599"/>
                  <a:pt x="575183" y="1719490"/>
                </a:cubicBezTo>
                <a:cubicBezTo>
                  <a:pt x="603437" y="1707381"/>
                  <a:pt x="623619" y="1691235"/>
                  <a:pt x="635728" y="1671053"/>
                </a:cubicBezTo>
                <a:cubicBezTo>
                  <a:pt x="647837" y="1658944"/>
                  <a:pt x="656919" y="1640781"/>
                  <a:pt x="662974" y="1616563"/>
                </a:cubicBezTo>
                <a:cubicBezTo>
                  <a:pt x="669028" y="1592345"/>
                  <a:pt x="674073" y="1568126"/>
                  <a:pt x="678110" y="1543908"/>
                </a:cubicBezTo>
                <a:cubicBezTo>
                  <a:pt x="682146" y="1519690"/>
                  <a:pt x="689210" y="1495472"/>
                  <a:pt x="699302" y="1471253"/>
                </a:cubicBezTo>
                <a:cubicBezTo>
                  <a:pt x="709392" y="1447035"/>
                  <a:pt x="724528" y="1428872"/>
                  <a:pt x="744710" y="1416763"/>
                </a:cubicBezTo>
                <a:lnTo>
                  <a:pt x="744710" y="1398599"/>
                </a:lnTo>
                <a:lnTo>
                  <a:pt x="781038" y="1398599"/>
                </a:lnTo>
                <a:lnTo>
                  <a:pt x="781038" y="1380436"/>
                </a:lnTo>
                <a:lnTo>
                  <a:pt x="835528" y="1398599"/>
                </a:lnTo>
                <a:lnTo>
                  <a:pt x="853693" y="1362271"/>
                </a:lnTo>
                <a:lnTo>
                  <a:pt x="980838" y="1362271"/>
                </a:lnTo>
                <a:lnTo>
                  <a:pt x="999000" y="1344108"/>
                </a:lnTo>
                <a:cubicBezTo>
                  <a:pt x="1011110" y="1319890"/>
                  <a:pt x="1024229" y="1300717"/>
                  <a:pt x="1038356" y="1286590"/>
                </a:cubicBezTo>
                <a:cubicBezTo>
                  <a:pt x="1052484" y="1272462"/>
                  <a:pt x="1063582" y="1249254"/>
                  <a:pt x="1071655" y="1216963"/>
                </a:cubicBezTo>
                <a:lnTo>
                  <a:pt x="1126147" y="1216963"/>
                </a:lnTo>
                <a:cubicBezTo>
                  <a:pt x="1134220" y="1196782"/>
                  <a:pt x="1140274" y="1183662"/>
                  <a:pt x="1144310" y="1177608"/>
                </a:cubicBezTo>
                <a:cubicBezTo>
                  <a:pt x="1148346" y="1171553"/>
                  <a:pt x="1154402" y="1160454"/>
                  <a:pt x="1162474" y="1144309"/>
                </a:cubicBezTo>
                <a:lnTo>
                  <a:pt x="1180637" y="1144309"/>
                </a:lnTo>
                <a:lnTo>
                  <a:pt x="1180637" y="998999"/>
                </a:lnTo>
                <a:cubicBezTo>
                  <a:pt x="1188710" y="978817"/>
                  <a:pt x="1197792" y="957627"/>
                  <a:pt x="1207883" y="935426"/>
                </a:cubicBezTo>
                <a:cubicBezTo>
                  <a:pt x="1217973" y="913227"/>
                  <a:pt x="1227056" y="892035"/>
                  <a:pt x="1235129" y="871853"/>
                </a:cubicBezTo>
                <a:lnTo>
                  <a:pt x="1253292" y="871853"/>
                </a:lnTo>
                <a:lnTo>
                  <a:pt x="1253292" y="890017"/>
                </a:lnTo>
                <a:cubicBezTo>
                  <a:pt x="1269438" y="885981"/>
                  <a:pt x="1278519" y="879925"/>
                  <a:pt x="1280538" y="871853"/>
                </a:cubicBezTo>
                <a:cubicBezTo>
                  <a:pt x="1282556" y="863780"/>
                  <a:pt x="1285583" y="857726"/>
                  <a:pt x="1289620" y="853690"/>
                </a:cubicBezTo>
                <a:lnTo>
                  <a:pt x="1325947" y="853690"/>
                </a:lnTo>
                <a:lnTo>
                  <a:pt x="1325947" y="817362"/>
                </a:lnTo>
                <a:cubicBezTo>
                  <a:pt x="1350165" y="813326"/>
                  <a:pt x="1375392" y="810298"/>
                  <a:pt x="1401629" y="808281"/>
                </a:cubicBezTo>
                <a:cubicBezTo>
                  <a:pt x="1427865" y="806262"/>
                  <a:pt x="1453092" y="805253"/>
                  <a:pt x="1477310" y="805253"/>
                </a:cubicBezTo>
                <a:close/>
                <a:moveTo>
                  <a:pt x="563075" y="672054"/>
                </a:moveTo>
                <a:cubicBezTo>
                  <a:pt x="583257" y="692236"/>
                  <a:pt x="605456" y="700309"/>
                  <a:pt x="629674" y="696273"/>
                </a:cubicBezTo>
                <a:cubicBezTo>
                  <a:pt x="653893" y="692236"/>
                  <a:pt x="680130" y="696273"/>
                  <a:pt x="708384" y="708382"/>
                </a:cubicBezTo>
                <a:cubicBezTo>
                  <a:pt x="716457" y="712418"/>
                  <a:pt x="720493" y="719482"/>
                  <a:pt x="720493" y="729572"/>
                </a:cubicBezTo>
                <a:cubicBezTo>
                  <a:pt x="720493" y="739664"/>
                  <a:pt x="728566" y="744709"/>
                  <a:pt x="744712" y="744709"/>
                </a:cubicBezTo>
                <a:lnTo>
                  <a:pt x="744712" y="726546"/>
                </a:lnTo>
                <a:lnTo>
                  <a:pt x="781039" y="708382"/>
                </a:lnTo>
                <a:lnTo>
                  <a:pt x="781039" y="690219"/>
                </a:lnTo>
                <a:lnTo>
                  <a:pt x="799202" y="690219"/>
                </a:lnTo>
                <a:lnTo>
                  <a:pt x="799202" y="708382"/>
                </a:lnTo>
                <a:cubicBezTo>
                  <a:pt x="819384" y="728564"/>
                  <a:pt x="829476" y="764891"/>
                  <a:pt x="829476" y="817364"/>
                </a:cubicBezTo>
                <a:cubicBezTo>
                  <a:pt x="829476" y="873873"/>
                  <a:pt x="826448" y="921301"/>
                  <a:pt x="820393" y="959645"/>
                </a:cubicBezTo>
                <a:cubicBezTo>
                  <a:pt x="814339" y="997992"/>
                  <a:pt x="783057" y="1035328"/>
                  <a:pt x="726548" y="1071655"/>
                </a:cubicBezTo>
                <a:lnTo>
                  <a:pt x="726548" y="1089818"/>
                </a:lnTo>
                <a:lnTo>
                  <a:pt x="672057" y="1089818"/>
                </a:lnTo>
                <a:lnTo>
                  <a:pt x="672057" y="1107983"/>
                </a:lnTo>
                <a:cubicBezTo>
                  <a:pt x="659948" y="1112019"/>
                  <a:pt x="641784" y="1114037"/>
                  <a:pt x="617565" y="1114037"/>
                </a:cubicBezTo>
                <a:cubicBezTo>
                  <a:pt x="524730" y="1114037"/>
                  <a:pt x="470238" y="1087801"/>
                  <a:pt x="454093" y="1035328"/>
                </a:cubicBezTo>
                <a:lnTo>
                  <a:pt x="417766" y="1035328"/>
                </a:lnTo>
                <a:cubicBezTo>
                  <a:pt x="413729" y="1011110"/>
                  <a:pt x="410702" y="987900"/>
                  <a:pt x="408684" y="965701"/>
                </a:cubicBezTo>
                <a:cubicBezTo>
                  <a:pt x="406665" y="943500"/>
                  <a:pt x="405656" y="920290"/>
                  <a:pt x="405656" y="896072"/>
                </a:cubicBezTo>
                <a:cubicBezTo>
                  <a:pt x="405656" y="875891"/>
                  <a:pt x="406665" y="856719"/>
                  <a:pt x="408684" y="838554"/>
                </a:cubicBezTo>
                <a:cubicBezTo>
                  <a:pt x="410702" y="820391"/>
                  <a:pt x="413729" y="801218"/>
                  <a:pt x="417766" y="781036"/>
                </a:cubicBezTo>
                <a:lnTo>
                  <a:pt x="454093" y="781036"/>
                </a:lnTo>
                <a:cubicBezTo>
                  <a:pt x="466202" y="752782"/>
                  <a:pt x="479320" y="729572"/>
                  <a:pt x="493448" y="711409"/>
                </a:cubicBezTo>
                <a:cubicBezTo>
                  <a:pt x="507574" y="693245"/>
                  <a:pt x="530784" y="680127"/>
                  <a:pt x="563075" y="672054"/>
                </a:cubicBezTo>
                <a:close/>
                <a:moveTo>
                  <a:pt x="508585" y="72655"/>
                </a:moveTo>
                <a:lnTo>
                  <a:pt x="544912" y="72655"/>
                </a:lnTo>
                <a:lnTo>
                  <a:pt x="544912" y="127145"/>
                </a:lnTo>
                <a:lnTo>
                  <a:pt x="526748" y="127145"/>
                </a:lnTo>
                <a:lnTo>
                  <a:pt x="526748" y="108982"/>
                </a:lnTo>
                <a:cubicBezTo>
                  <a:pt x="518675" y="100909"/>
                  <a:pt x="515647" y="97882"/>
                  <a:pt x="517666" y="99899"/>
                </a:cubicBezTo>
                <a:cubicBezTo>
                  <a:pt x="519684" y="101918"/>
                  <a:pt x="516657" y="92837"/>
                  <a:pt x="508585" y="72655"/>
                </a:cubicBezTo>
                <a:close/>
                <a:moveTo>
                  <a:pt x="1852693" y="54490"/>
                </a:moveTo>
                <a:lnTo>
                  <a:pt x="1889021" y="54490"/>
                </a:lnTo>
                <a:cubicBezTo>
                  <a:pt x="1880948" y="74672"/>
                  <a:pt x="1875903" y="90818"/>
                  <a:pt x="1873884" y="102927"/>
                </a:cubicBezTo>
                <a:cubicBezTo>
                  <a:pt x="1871866" y="115036"/>
                  <a:pt x="1864802" y="135218"/>
                  <a:pt x="1852693" y="163472"/>
                </a:cubicBezTo>
                <a:lnTo>
                  <a:pt x="1834529" y="163472"/>
                </a:lnTo>
                <a:lnTo>
                  <a:pt x="1834529" y="127145"/>
                </a:lnTo>
                <a:lnTo>
                  <a:pt x="1852693" y="127145"/>
                </a:lnTo>
                <a:close/>
                <a:moveTo>
                  <a:pt x="1634730" y="0"/>
                </a:moveTo>
                <a:cubicBezTo>
                  <a:pt x="1642803" y="8073"/>
                  <a:pt x="1645831" y="11099"/>
                  <a:pt x="1643812" y="9082"/>
                </a:cubicBezTo>
                <a:cubicBezTo>
                  <a:pt x="1641794" y="7063"/>
                  <a:pt x="1644822" y="16146"/>
                  <a:pt x="1652895" y="36327"/>
                </a:cubicBezTo>
                <a:lnTo>
                  <a:pt x="1634730" y="3632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80628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30963" y="313418"/>
            <a:ext cx="5682074" cy="6042932"/>
          </a:xfrm>
          <a:custGeom>
            <a:avLst/>
            <a:gdLst>
              <a:gd name="connsiteX0" fmla="*/ 2285431 w 5682074"/>
              <a:gd name="connsiteY0" fmla="*/ 5934102 h 6042932"/>
              <a:gd name="connsiteX1" fmla="*/ 2302615 w 5682074"/>
              <a:gd name="connsiteY1" fmla="*/ 5934102 h 6042932"/>
              <a:gd name="connsiteX2" fmla="*/ 2302615 w 5682074"/>
              <a:gd name="connsiteY2" fmla="*/ 6042932 h 6042932"/>
              <a:gd name="connsiteX3" fmla="*/ 2285431 w 5682074"/>
              <a:gd name="connsiteY3" fmla="*/ 6042932 h 6042932"/>
              <a:gd name="connsiteX4" fmla="*/ 2285431 w 5682074"/>
              <a:gd name="connsiteY4" fmla="*/ 6025749 h 6042932"/>
              <a:gd name="connsiteX5" fmla="*/ 2268247 w 5682074"/>
              <a:gd name="connsiteY5" fmla="*/ 6025749 h 6042932"/>
              <a:gd name="connsiteX6" fmla="*/ 2276839 w 5682074"/>
              <a:gd name="connsiteY6" fmla="*/ 5979925 h 6042932"/>
              <a:gd name="connsiteX7" fmla="*/ 2285431 w 5682074"/>
              <a:gd name="connsiteY7" fmla="*/ 5934102 h 6042932"/>
              <a:gd name="connsiteX8" fmla="*/ 4714060 w 5682074"/>
              <a:gd name="connsiteY8" fmla="*/ 2715023 h 6042932"/>
              <a:gd name="connsiteX9" fmla="*/ 4742699 w 5682074"/>
              <a:gd name="connsiteY9" fmla="*/ 2715023 h 6042932"/>
              <a:gd name="connsiteX10" fmla="*/ 4742699 w 5682074"/>
              <a:gd name="connsiteY10" fmla="*/ 2726479 h 6042932"/>
              <a:gd name="connsiteX11" fmla="*/ 4725515 w 5682074"/>
              <a:gd name="connsiteY11" fmla="*/ 2723615 h 6042932"/>
              <a:gd name="connsiteX12" fmla="*/ 4714060 w 5682074"/>
              <a:gd name="connsiteY12" fmla="*/ 2715023 h 6042932"/>
              <a:gd name="connsiteX13" fmla="*/ 4788522 w 5682074"/>
              <a:gd name="connsiteY13" fmla="*/ 2680656 h 6042932"/>
              <a:gd name="connsiteX14" fmla="*/ 4868713 w 5682074"/>
              <a:gd name="connsiteY14" fmla="*/ 2680656 h 6042932"/>
              <a:gd name="connsiteX15" fmla="*/ 4868713 w 5682074"/>
              <a:gd name="connsiteY15" fmla="*/ 2697840 h 6042932"/>
              <a:gd name="connsiteX16" fmla="*/ 4777066 w 5682074"/>
              <a:gd name="connsiteY16" fmla="*/ 2715023 h 6042932"/>
              <a:gd name="connsiteX17" fmla="*/ 4788522 w 5682074"/>
              <a:gd name="connsiteY17" fmla="*/ 2680656 h 6042932"/>
              <a:gd name="connsiteX18" fmla="*/ 4742699 w 5682074"/>
              <a:gd name="connsiteY18" fmla="*/ 2646289 h 6042932"/>
              <a:gd name="connsiteX19" fmla="*/ 4788522 w 5682074"/>
              <a:gd name="connsiteY19" fmla="*/ 2646289 h 6042932"/>
              <a:gd name="connsiteX20" fmla="*/ 4788522 w 5682074"/>
              <a:gd name="connsiteY20" fmla="*/ 2663473 h 6042932"/>
              <a:gd name="connsiteX21" fmla="*/ 4759883 w 5682074"/>
              <a:gd name="connsiteY21" fmla="*/ 2663473 h 6042932"/>
              <a:gd name="connsiteX22" fmla="*/ 4759883 w 5682074"/>
              <a:gd name="connsiteY22" fmla="*/ 2680656 h 6042932"/>
              <a:gd name="connsiteX23" fmla="*/ 4719788 w 5682074"/>
              <a:gd name="connsiteY23" fmla="*/ 2689248 h 6042932"/>
              <a:gd name="connsiteX24" fmla="*/ 4679692 w 5682074"/>
              <a:gd name="connsiteY24" fmla="*/ 2697840 h 6042932"/>
              <a:gd name="connsiteX25" fmla="*/ 4679692 w 5682074"/>
              <a:gd name="connsiteY25" fmla="*/ 2680656 h 6042932"/>
              <a:gd name="connsiteX26" fmla="*/ 4696876 w 5682074"/>
              <a:gd name="connsiteY26" fmla="*/ 2680656 h 6042932"/>
              <a:gd name="connsiteX27" fmla="*/ 4696876 w 5682074"/>
              <a:gd name="connsiteY27" fmla="*/ 2663473 h 6042932"/>
              <a:gd name="connsiteX28" fmla="*/ 4742699 w 5682074"/>
              <a:gd name="connsiteY28" fmla="*/ 2663473 h 6042932"/>
              <a:gd name="connsiteX29" fmla="*/ 4920264 w 5682074"/>
              <a:gd name="connsiteY29" fmla="*/ 2634833 h 6042932"/>
              <a:gd name="connsiteX30" fmla="*/ 4943176 w 5682074"/>
              <a:gd name="connsiteY30" fmla="*/ 2646289 h 6042932"/>
              <a:gd name="connsiteX31" fmla="*/ 4951767 w 5682074"/>
              <a:gd name="connsiteY31" fmla="*/ 2652016 h 6042932"/>
              <a:gd name="connsiteX32" fmla="*/ 4960359 w 5682074"/>
              <a:gd name="connsiteY32" fmla="*/ 2657744 h 6042932"/>
              <a:gd name="connsiteX33" fmla="*/ 4966087 w 5682074"/>
              <a:gd name="connsiteY33" fmla="*/ 2663473 h 6042932"/>
              <a:gd name="connsiteX34" fmla="*/ 4948896 w 5682074"/>
              <a:gd name="connsiteY34" fmla="*/ 2663473 h 6042932"/>
              <a:gd name="connsiteX35" fmla="*/ 4948896 w 5682074"/>
              <a:gd name="connsiteY35" fmla="*/ 2680656 h 6042932"/>
              <a:gd name="connsiteX36" fmla="*/ 4868713 w 5682074"/>
              <a:gd name="connsiteY36" fmla="*/ 2680656 h 6042932"/>
              <a:gd name="connsiteX37" fmla="*/ 4868713 w 5682074"/>
              <a:gd name="connsiteY37" fmla="*/ 2663473 h 6042932"/>
              <a:gd name="connsiteX38" fmla="*/ 4885889 w 5682074"/>
              <a:gd name="connsiteY38" fmla="*/ 2663473 h 6042932"/>
              <a:gd name="connsiteX39" fmla="*/ 4903080 w 5682074"/>
              <a:gd name="connsiteY39" fmla="*/ 2649153 h 6042932"/>
              <a:gd name="connsiteX40" fmla="*/ 4920264 w 5682074"/>
              <a:gd name="connsiteY40" fmla="*/ 2634833 h 6042932"/>
              <a:gd name="connsiteX41" fmla="*/ 4857257 w 5682074"/>
              <a:gd name="connsiteY41" fmla="*/ 2617649 h 6042932"/>
              <a:gd name="connsiteX42" fmla="*/ 4885889 w 5682074"/>
              <a:gd name="connsiteY42" fmla="*/ 2617649 h 6042932"/>
              <a:gd name="connsiteX43" fmla="*/ 4885889 w 5682074"/>
              <a:gd name="connsiteY43" fmla="*/ 2634833 h 6042932"/>
              <a:gd name="connsiteX44" fmla="*/ 4865849 w 5682074"/>
              <a:gd name="connsiteY44" fmla="*/ 2626241 h 6042932"/>
              <a:gd name="connsiteX45" fmla="*/ 4857257 w 5682074"/>
              <a:gd name="connsiteY45" fmla="*/ 2617649 h 6042932"/>
              <a:gd name="connsiteX46" fmla="*/ 4885889 w 5682074"/>
              <a:gd name="connsiteY46" fmla="*/ 2600465 h 6042932"/>
              <a:gd name="connsiteX47" fmla="*/ 4931720 w 5682074"/>
              <a:gd name="connsiteY47" fmla="*/ 2600465 h 6042932"/>
              <a:gd name="connsiteX48" fmla="*/ 4931720 w 5682074"/>
              <a:gd name="connsiteY48" fmla="*/ 2617649 h 6042932"/>
              <a:gd name="connsiteX49" fmla="*/ 4885889 w 5682074"/>
              <a:gd name="connsiteY49" fmla="*/ 2617649 h 6042932"/>
              <a:gd name="connsiteX50" fmla="*/ 5378488 w 5682074"/>
              <a:gd name="connsiteY50" fmla="*/ 2440084 h 6042932"/>
              <a:gd name="connsiteX51" fmla="*/ 5424319 w 5682074"/>
              <a:gd name="connsiteY51" fmla="*/ 2440084 h 6042932"/>
              <a:gd name="connsiteX52" fmla="*/ 5424319 w 5682074"/>
              <a:gd name="connsiteY52" fmla="*/ 2457268 h 6042932"/>
              <a:gd name="connsiteX53" fmla="*/ 5395679 w 5682074"/>
              <a:gd name="connsiteY53" fmla="*/ 2457268 h 6042932"/>
              <a:gd name="connsiteX54" fmla="*/ 5338400 w 5682074"/>
              <a:gd name="connsiteY54" fmla="*/ 2488771 h 6042932"/>
              <a:gd name="connsiteX55" fmla="*/ 5269666 w 5682074"/>
              <a:gd name="connsiteY55" fmla="*/ 2508819 h 6042932"/>
              <a:gd name="connsiteX56" fmla="*/ 5269666 w 5682074"/>
              <a:gd name="connsiteY56" fmla="*/ 2520275 h 6042932"/>
              <a:gd name="connsiteX57" fmla="*/ 5169427 w 5682074"/>
              <a:gd name="connsiteY57" fmla="*/ 2551778 h 6042932"/>
              <a:gd name="connsiteX58" fmla="*/ 5063461 w 5682074"/>
              <a:gd name="connsiteY58" fmla="*/ 2571826 h 6042932"/>
              <a:gd name="connsiteX59" fmla="*/ 5063461 w 5682074"/>
              <a:gd name="connsiteY59" fmla="*/ 2554642 h 6042932"/>
              <a:gd name="connsiteX60" fmla="*/ 5074917 w 5682074"/>
              <a:gd name="connsiteY60" fmla="*/ 2554642 h 6042932"/>
              <a:gd name="connsiteX61" fmla="*/ 5074917 w 5682074"/>
              <a:gd name="connsiteY61" fmla="*/ 2537459 h 6042932"/>
              <a:gd name="connsiteX62" fmla="*/ 5155108 w 5682074"/>
              <a:gd name="connsiteY62" fmla="*/ 2537459 h 6042932"/>
              <a:gd name="connsiteX63" fmla="*/ 5172284 w 5682074"/>
              <a:gd name="connsiteY63" fmla="*/ 2508819 h 6042932"/>
              <a:gd name="connsiteX64" fmla="*/ 5218115 w 5682074"/>
              <a:gd name="connsiteY64" fmla="*/ 2508819 h 6042932"/>
              <a:gd name="connsiteX65" fmla="*/ 5218115 w 5682074"/>
              <a:gd name="connsiteY65" fmla="*/ 2491635 h 6042932"/>
              <a:gd name="connsiteX66" fmla="*/ 5252482 w 5682074"/>
              <a:gd name="connsiteY66" fmla="*/ 2491635 h 6042932"/>
              <a:gd name="connsiteX67" fmla="*/ 5252482 w 5682074"/>
              <a:gd name="connsiteY67" fmla="*/ 2474452 h 6042932"/>
              <a:gd name="connsiteX68" fmla="*/ 5318353 w 5682074"/>
              <a:gd name="connsiteY68" fmla="*/ 2465860 h 6042932"/>
              <a:gd name="connsiteX69" fmla="*/ 5378488 w 5682074"/>
              <a:gd name="connsiteY69" fmla="*/ 2440084 h 6042932"/>
              <a:gd name="connsiteX70" fmla="*/ 5550333 w 5682074"/>
              <a:gd name="connsiteY70" fmla="*/ 2365622 h 6042932"/>
              <a:gd name="connsiteX71" fmla="*/ 5682074 w 5682074"/>
              <a:gd name="connsiteY71" fmla="*/ 2365622 h 6042932"/>
              <a:gd name="connsiteX72" fmla="*/ 5682074 w 5682074"/>
              <a:gd name="connsiteY72" fmla="*/ 2377077 h 6042932"/>
              <a:gd name="connsiteX73" fmla="*/ 5664883 w 5682074"/>
              <a:gd name="connsiteY73" fmla="*/ 2377077 h 6042932"/>
              <a:gd name="connsiteX74" fmla="*/ 5584700 w 5682074"/>
              <a:gd name="connsiteY74" fmla="*/ 2417173 h 6042932"/>
              <a:gd name="connsiteX75" fmla="*/ 5470142 w 5682074"/>
              <a:gd name="connsiteY75" fmla="*/ 2440084 h 6042932"/>
              <a:gd name="connsiteX76" fmla="*/ 5424319 w 5682074"/>
              <a:gd name="connsiteY76" fmla="*/ 2428628 h 6042932"/>
              <a:gd name="connsiteX77" fmla="*/ 5490182 w 5682074"/>
              <a:gd name="connsiteY77" fmla="*/ 2414309 h 6042932"/>
              <a:gd name="connsiteX78" fmla="*/ 5550333 w 5682074"/>
              <a:gd name="connsiteY78" fmla="*/ 2394261 h 6042932"/>
              <a:gd name="connsiteX79" fmla="*/ 572790 w 5682074"/>
              <a:gd name="connsiteY79" fmla="*/ 1981852 h 6042932"/>
              <a:gd name="connsiteX80" fmla="*/ 618613 w 5682074"/>
              <a:gd name="connsiteY80" fmla="*/ 1981852 h 6042932"/>
              <a:gd name="connsiteX81" fmla="*/ 670164 w 5682074"/>
              <a:gd name="connsiteY81" fmla="*/ 2044859 h 6042932"/>
              <a:gd name="connsiteX82" fmla="*/ 618613 w 5682074"/>
              <a:gd name="connsiteY82" fmla="*/ 2044859 h 6042932"/>
              <a:gd name="connsiteX83" fmla="*/ 604293 w 5682074"/>
              <a:gd name="connsiteY83" fmla="*/ 2021948 h 6042932"/>
              <a:gd name="connsiteX84" fmla="*/ 572790 w 5682074"/>
              <a:gd name="connsiteY84" fmla="*/ 2016220 h 6042932"/>
              <a:gd name="connsiteX85" fmla="*/ 2858221 w 5682074"/>
              <a:gd name="connsiteY85" fmla="*/ 589973 h 6042932"/>
              <a:gd name="connsiteX86" fmla="*/ 2869677 w 5682074"/>
              <a:gd name="connsiteY86" fmla="*/ 589973 h 6042932"/>
              <a:gd name="connsiteX87" fmla="*/ 2866813 w 5682074"/>
              <a:gd name="connsiteY87" fmla="*/ 738899 h 6042932"/>
              <a:gd name="connsiteX88" fmla="*/ 2858221 w 5682074"/>
              <a:gd name="connsiteY88" fmla="*/ 887824 h 6042932"/>
              <a:gd name="connsiteX89" fmla="*/ 2841037 w 5682074"/>
              <a:gd name="connsiteY89" fmla="*/ 887824 h 6042932"/>
              <a:gd name="connsiteX90" fmla="*/ 2841037 w 5682074"/>
              <a:gd name="connsiteY90" fmla="*/ 933647 h 6042932"/>
              <a:gd name="connsiteX91" fmla="*/ 2823853 w 5682074"/>
              <a:gd name="connsiteY91" fmla="*/ 933647 h 6042932"/>
              <a:gd name="connsiteX92" fmla="*/ 2823853 w 5682074"/>
              <a:gd name="connsiteY92" fmla="*/ 996654 h 6042932"/>
              <a:gd name="connsiteX93" fmla="*/ 2806670 w 5682074"/>
              <a:gd name="connsiteY93" fmla="*/ 996654 h 6042932"/>
              <a:gd name="connsiteX94" fmla="*/ 2800942 w 5682074"/>
              <a:gd name="connsiteY94" fmla="*/ 1042477 h 6042932"/>
              <a:gd name="connsiteX95" fmla="*/ 2815262 w 5682074"/>
              <a:gd name="connsiteY95" fmla="*/ 1125532 h 6042932"/>
              <a:gd name="connsiteX96" fmla="*/ 2841037 w 5682074"/>
              <a:gd name="connsiteY96" fmla="*/ 1191403 h 6042932"/>
              <a:gd name="connsiteX97" fmla="*/ 2841037 w 5682074"/>
              <a:gd name="connsiteY97" fmla="*/ 1300233 h 6042932"/>
              <a:gd name="connsiteX98" fmla="*/ 2858221 w 5682074"/>
              <a:gd name="connsiteY98" fmla="*/ 1300233 h 6042932"/>
              <a:gd name="connsiteX99" fmla="*/ 2904044 w 5682074"/>
              <a:gd name="connsiteY99" fmla="*/ 1394743 h 6042932"/>
              <a:gd name="connsiteX100" fmla="*/ 3012874 w 5682074"/>
              <a:gd name="connsiteY100" fmla="*/ 1409063 h 6042932"/>
              <a:gd name="connsiteX101" fmla="*/ 3024330 w 5682074"/>
              <a:gd name="connsiteY101" fmla="*/ 1400471 h 6042932"/>
              <a:gd name="connsiteX102" fmla="*/ 3035786 w 5682074"/>
              <a:gd name="connsiteY102" fmla="*/ 1391879 h 6042932"/>
              <a:gd name="connsiteX103" fmla="*/ 3047241 w 5682074"/>
              <a:gd name="connsiteY103" fmla="*/ 1380423 h 6042932"/>
              <a:gd name="connsiteX104" fmla="*/ 3047241 w 5682074"/>
              <a:gd name="connsiteY104" fmla="*/ 1317417 h 6042932"/>
              <a:gd name="connsiteX105" fmla="*/ 3064425 w 5682074"/>
              <a:gd name="connsiteY105" fmla="*/ 1317417 h 6042932"/>
              <a:gd name="connsiteX106" fmla="*/ 3075881 w 5682074"/>
              <a:gd name="connsiteY106" fmla="*/ 1254410 h 6042932"/>
              <a:gd name="connsiteX107" fmla="*/ 3093065 w 5682074"/>
              <a:gd name="connsiteY107" fmla="*/ 1254410 h 6042932"/>
              <a:gd name="connsiteX108" fmla="*/ 3127432 w 5682074"/>
              <a:gd name="connsiteY108" fmla="*/ 1202858 h 6042932"/>
              <a:gd name="connsiteX109" fmla="*/ 3156071 w 5682074"/>
              <a:gd name="connsiteY109" fmla="*/ 1202858 h 6042932"/>
              <a:gd name="connsiteX110" fmla="*/ 3156071 w 5682074"/>
              <a:gd name="connsiteY110" fmla="*/ 1191403 h 6042932"/>
              <a:gd name="connsiteX111" fmla="*/ 3216214 w 5682074"/>
              <a:gd name="connsiteY111" fmla="*/ 1211450 h 6042932"/>
              <a:gd name="connsiteX112" fmla="*/ 3236262 w 5682074"/>
              <a:gd name="connsiteY112" fmla="*/ 1254410 h 6042932"/>
              <a:gd name="connsiteX113" fmla="*/ 3253446 w 5682074"/>
              <a:gd name="connsiteY113" fmla="*/ 1254410 h 6042932"/>
              <a:gd name="connsiteX114" fmla="*/ 3236262 w 5682074"/>
              <a:gd name="connsiteY114" fmla="*/ 1409063 h 6042932"/>
              <a:gd name="connsiteX115" fmla="*/ 3219078 w 5682074"/>
              <a:gd name="connsiteY115" fmla="*/ 1409063 h 6042932"/>
              <a:gd name="connsiteX116" fmla="*/ 3213350 w 5682074"/>
              <a:gd name="connsiteY116" fmla="*/ 1437702 h 6042932"/>
              <a:gd name="connsiteX117" fmla="*/ 3276357 w 5682074"/>
              <a:gd name="connsiteY117" fmla="*/ 1575172 h 6042932"/>
              <a:gd name="connsiteX118" fmla="*/ 3442466 w 5682074"/>
              <a:gd name="connsiteY118" fmla="*/ 1615267 h 6042932"/>
              <a:gd name="connsiteX119" fmla="*/ 3442466 w 5682074"/>
              <a:gd name="connsiteY119" fmla="*/ 1603811 h 6042932"/>
              <a:gd name="connsiteX120" fmla="*/ 3539841 w 5682074"/>
              <a:gd name="connsiteY120" fmla="*/ 1603811 h 6042932"/>
              <a:gd name="connsiteX121" fmla="*/ 3568480 w 5682074"/>
              <a:gd name="connsiteY121" fmla="*/ 1632451 h 6042932"/>
              <a:gd name="connsiteX122" fmla="*/ 3585664 w 5682074"/>
              <a:gd name="connsiteY122" fmla="*/ 1649635 h 6042932"/>
              <a:gd name="connsiteX123" fmla="*/ 3585664 w 5682074"/>
              <a:gd name="connsiteY123" fmla="*/ 1712641 h 6042932"/>
              <a:gd name="connsiteX124" fmla="*/ 3602847 w 5682074"/>
              <a:gd name="connsiteY124" fmla="*/ 1712641 h 6042932"/>
              <a:gd name="connsiteX125" fmla="*/ 3602847 w 5682074"/>
              <a:gd name="connsiteY125" fmla="*/ 1747009 h 6042932"/>
              <a:gd name="connsiteX126" fmla="*/ 3620031 w 5682074"/>
              <a:gd name="connsiteY126" fmla="*/ 1747009 h 6042932"/>
              <a:gd name="connsiteX127" fmla="*/ 3625759 w 5682074"/>
              <a:gd name="connsiteY127" fmla="*/ 1787104 h 6042932"/>
              <a:gd name="connsiteX128" fmla="*/ 3625759 w 5682074"/>
              <a:gd name="connsiteY128" fmla="*/ 1821471 h 6042932"/>
              <a:gd name="connsiteX129" fmla="*/ 3637215 w 5682074"/>
              <a:gd name="connsiteY129" fmla="*/ 1847247 h 6042932"/>
              <a:gd name="connsiteX130" fmla="*/ 3711677 w 5682074"/>
              <a:gd name="connsiteY130" fmla="*/ 1855839 h 6042932"/>
              <a:gd name="connsiteX131" fmla="*/ 3746045 w 5682074"/>
              <a:gd name="connsiteY131" fmla="*/ 1821471 h 6042932"/>
              <a:gd name="connsiteX132" fmla="*/ 3809052 w 5682074"/>
              <a:gd name="connsiteY132" fmla="*/ 1810015 h 6042932"/>
              <a:gd name="connsiteX133" fmla="*/ 3854875 w 5682074"/>
              <a:gd name="connsiteY133" fmla="*/ 1873022 h 6042932"/>
              <a:gd name="connsiteX134" fmla="*/ 3952249 w 5682074"/>
              <a:gd name="connsiteY134" fmla="*/ 1890206 h 6042932"/>
              <a:gd name="connsiteX135" fmla="*/ 4043896 w 5682074"/>
              <a:gd name="connsiteY135" fmla="*/ 1824335 h 6042932"/>
              <a:gd name="connsiteX136" fmla="*/ 4169909 w 5682074"/>
              <a:gd name="connsiteY136" fmla="*/ 1792832 h 6042932"/>
              <a:gd name="connsiteX137" fmla="*/ 4255828 w 5682074"/>
              <a:gd name="connsiteY137" fmla="*/ 1867294 h 6042932"/>
              <a:gd name="connsiteX138" fmla="*/ 4313107 w 5682074"/>
              <a:gd name="connsiteY138" fmla="*/ 1918846 h 6042932"/>
              <a:gd name="connsiteX139" fmla="*/ 4313107 w 5682074"/>
              <a:gd name="connsiteY139" fmla="*/ 2016220 h 6042932"/>
              <a:gd name="connsiteX140" fmla="*/ 4330291 w 5682074"/>
              <a:gd name="connsiteY140" fmla="*/ 2016220 h 6042932"/>
              <a:gd name="connsiteX141" fmla="*/ 4330291 w 5682074"/>
              <a:gd name="connsiteY141" fmla="*/ 2027676 h 6042932"/>
              <a:gd name="connsiteX142" fmla="*/ 4313107 w 5682074"/>
              <a:gd name="connsiteY142" fmla="*/ 2027676 h 6042932"/>
              <a:gd name="connsiteX143" fmla="*/ 4313107 w 5682074"/>
              <a:gd name="connsiteY143" fmla="*/ 2205240 h 6042932"/>
              <a:gd name="connsiteX144" fmla="*/ 4347474 w 5682074"/>
              <a:gd name="connsiteY144" fmla="*/ 2205240 h 6042932"/>
              <a:gd name="connsiteX145" fmla="*/ 4347474 w 5682074"/>
              <a:gd name="connsiteY145" fmla="*/ 2222424 h 6042932"/>
              <a:gd name="connsiteX146" fmla="*/ 4378978 w 5682074"/>
              <a:gd name="connsiteY146" fmla="*/ 2205240 h 6042932"/>
              <a:gd name="connsiteX147" fmla="*/ 4410481 w 5682074"/>
              <a:gd name="connsiteY147" fmla="*/ 2188057 h 6042932"/>
              <a:gd name="connsiteX148" fmla="*/ 4410481 w 5682074"/>
              <a:gd name="connsiteY148" fmla="*/ 2170873 h 6042932"/>
              <a:gd name="connsiteX149" fmla="*/ 4456304 w 5682074"/>
              <a:gd name="connsiteY149" fmla="*/ 2170873 h 6042932"/>
              <a:gd name="connsiteX150" fmla="*/ 4456304 w 5682074"/>
              <a:gd name="connsiteY150" fmla="*/ 2159417 h 6042932"/>
              <a:gd name="connsiteX151" fmla="*/ 4530767 w 5682074"/>
              <a:gd name="connsiteY151" fmla="*/ 2130778 h 6042932"/>
              <a:gd name="connsiteX152" fmla="*/ 4570862 w 5682074"/>
              <a:gd name="connsiteY152" fmla="*/ 2096411 h 6042932"/>
              <a:gd name="connsiteX153" fmla="*/ 4570862 w 5682074"/>
              <a:gd name="connsiteY153" fmla="*/ 2079227 h 6042932"/>
              <a:gd name="connsiteX154" fmla="*/ 4651053 w 5682074"/>
              <a:gd name="connsiteY154" fmla="*/ 2062043 h 6042932"/>
              <a:gd name="connsiteX155" fmla="*/ 4651053 w 5682074"/>
              <a:gd name="connsiteY155" fmla="*/ 2044859 h 6042932"/>
              <a:gd name="connsiteX156" fmla="*/ 4679692 w 5682074"/>
              <a:gd name="connsiteY156" fmla="*/ 2044859 h 6042932"/>
              <a:gd name="connsiteX157" fmla="*/ 4688284 w 5682074"/>
              <a:gd name="connsiteY157" fmla="*/ 2030540 h 6042932"/>
              <a:gd name="connsiteX158" fmla="*/ 4696876 w 5682074"/>
              <a:gd name="connsiteY158" fmla="*/ 2016220 h 6042932"/>
              <a:gd name="connsiteX159" fmla="*/ 4725515 w 5682074"/>
              <a:gd name="connsiteY159" fmla="*/ 2016220 h 6042932"/>
              <a:gd name="connsiteX160" fmla="*/ 4725515 w 5682074"/>
              <a:gd name="connsiteY160" fmla="*/ 1999036 h 6042932"/>
              <a:gd name="connsiteX161" fmla="*/ 4759883 w 5682074"/>
              <a:gd name="connsiteY161" fmla="*/ 1999036 h 6042932"/>
              <a:gd name="connsiteX162" fmla="*/ 4788522 w 5682074"/>
              <a:gd name="connsiteY162" fmla="*/ 1964669 h 6042932"/>
              <a:gd name="connsiteX163" fmla="*/ 4822890 w 5682074"/>
              <a:gd name="connsiteY163" fmla="*/ 1964669 h 6042932"/>
              <a:gd name="connsiteX164" fmla="*/ 4868713 w 5682074"/>
              <a:gd name="connsiteY164" fmla="*/ 1890206 h 6042932"/>
              <a:gd name="connsiteX165" fmla="*/ 4948896 w 5682074"/>
              <a:gd name="connsiteY165" fmla="*/ 1890206 h 6042932"/>
              <a:gd name="connsiteX166" fmla="*/ 4948896 w 5682074"/>
              <a:gd name="connsiteY166" fmla="*/ 1918846 h 6042932"/>
              <a:gd name="connsiteX167" fmla="*/ 4911672 w 5682074"/>
              <a:gd name="connsiteY167" fmla="*/ 1936029 h 6042932"/>
              <a:gd name="connsiteX168" fmla="*/ 4885889 w 5682074"/>
              <a:gd name="connsiteY168" fmla="*/ 1953213 h 6042932"/>
              <a:gd name="connsiteX169" fmla="*/ 4885889 w 5682074"/>
              <a:gd name="connsiteY169" fmla="*/ 1964669 h 6042932"/>
              <a:gd name="connsiteX170" fmla="*/ 4845794 w 5682074"/>
              <a:gd name="connsiteY170" fmla="*/ 1973261 h 6042932"/>
              <a:gd name="connsiteX171" fmla="*/ 4805698 w 5682074"/>
              <a:gd name="connsiteY171" fmla="*/ 1981852 h 6042932"/>
              <a:gd name="connsiteX172" fmla="*/ 4788522 w 5682074"/>
              <a:gd name="connsiteY172" fmla="*/ 2016220 h 6042932"/>
              <a:gd name="connsiteX173" fmla="*/ 4696876 w 5682074"/>
              <a:gd name="connsiteY173" fmla="*/ 2056315 h 6042932"/>
              <a:gd name="connsiteX174" fmla="*/ 4616685 w 5682074"/>
              <a:gd name="connsiteY174" fmla="*/ 2125050 h 6042932"/>
              <a:gd name="connsiteX175" fmla="*/ 4582318 w 5682074"/>
              <a:gd name="connsiteY175" fmla="*/ 2125050 h 6042932"/>
              <a:gd name="connsiteX176" fmla="*/ 4582318 w 5682074"/>
              <a:gd name="connsiteY176" fmla="*/ 2142234 h 6042932"/>
              <a:gd name="connsiteX177" fmla="*/ 4553679 w 5682074"/>
              <a:gd name="connsiteY177" fmla="*/ 2159417 h 6042932"/>
              <a:gd name="connsiteX178" fmla="*/ 4553679 w 5682074"/>
              <a:gd name="connsiteY178" fmla="*/ 2188057 h 6042932"/>
              <a:gd name="connsiteX179" fmla="*/ 4519311 w 5682074"/>
              <a:gd name="connsiteY179" fmla="*/ 2205240 h 6042932"/>
              <a:gd name="connsiteX180" fmla="*/ 4519311 w 5682074"/>
              <a:gd name="connsiteY180" fmla="*/ 2251064 h 6042932"/>
              <a:gd name="connsiteX181" fmla="*/ 4507855 w 5682074"/>
              <a:gd name="connsiteY181" fmla="*/ 2251064 h 6042932"/>
              <a:gd name="connsiteX182" fmla="*/ 4490672 w 5682074"/>
              <a:gd name="connsiteY182" fmla="*/ 2314071 h 6042932"/>
              <a:gd name="connsiteX183" fmla="*/ 4456304 w 5682074"/>
              <a:gd name="connsiteY183" fmla="*/ 2314071 h 6042932"/>
              <a:gd name="connsiteX184" fmla="*/ 4393297 w 5682074"/>
              <a:gd name="connsiteY184" fmla="*/ 2371349 h 6042932"/>
              <a:gd name="connsiteX185" fmla="*/ 4358930 w 5682074"/>
              <a:gd name="connsiteY185" fmla="*/ 2480180 h 6042932"/>
              <a:gd name="connsiteX186" fmla="*/ 4439121 w 5682074"/>
              <a:gd name="connsiteY186" fmla="*/ 2611921 h 6042932"/>
              <a:gd name="connsiteX187" fmla="*/ 4599502 w 5682074"/>
              <a:gd name="connsiteY187" fmla="*/ 2680656 h 6042932"/>
              <a:gd name="connsiteX188" fmla="*/ 4599502 w 5682074"/>
              <a:gd name="connsiteY188" fmla="*/ 2715023 h 6042932"/>
              <a:gd name="connsiteX189" fmla="*/ 4619549 w 5682074"/>
              <a:gd name="connsiteY189" fmla="*/ 2726479 h 6042932"/>
              <a:gd name="connsiteX190" fmla="*/ 4633869 w 5682074"/>
              <a:gd name="connsiteY190" fmla="*/ 2760847 h 6042932"/>
              <a:gd name="connsiteX191" fmla="*/ 4616685 w 5682074"/>
              <a:gd name="connsiteY191" fmla="*/ 2760847 h 6042932"/>
              <a:gd name="connsiteX192" fmla="*/ 4576590 w 5682074"/>
              <a:gd name="connsiteY192" fmla="*/ 2832446 h 6042932"/>
              <a:gd name="connsiteX193" fmla="*/ 4570862 w 5682074"/>
              <a:gd name="connsiteY193" fmla="*/ 2932684 h 6042932"/>
              <a:gd name="connsiteX194" fmla="*/ 4590910 w 5682074"/>
              <a:gd name="connsiteY194" fmla="*/ 3041514 h 6042932"/>
              <a:gd name="connsiteX195" fmla="*/ 4633869 w 5682074"/>
              <a:gd name="connsiteY195" fmla="*/ 3084473 h 6042932"/>
              <a:gd name="connsiteX196" fmla="*/ 4676828 w 5682074"/>
              <a:gd name="connsiteY196" fmla="*/ 3118840 h 6042932"/>
              <a:gd name="connsiteX197" fmla="*/ 4696876 w 5682074"/>
              <a:gd name="connsiteY197" fmla="*/ 3190439 h 6042932"/>
              <a:gd name="connsiteX198" fmla="*/ 4679692 w 5682074"/>
              <a:gd name="connsiteY198" fmla="*/ 3190439 h 6042932"/>
              <a:gd name="connsiteX199" fmla="*/ 4662509 w 5682074"/>
              <a:gd name="connsiteY199" fmla="*/ 3236262 h 6042932"/>
              <a:gd name="connsiteX200" fmla="*/ 4651053 w 5682074"/>
              <a:gd name="connsiteY200" fmla="*/ 3236262 h 6042932"/>
              <a:gd name="connsiteX201" fmla="*/ 4651053 w 5682074"/>
              <a:gd name="connsiteY201" fmla="*/ 3264902 h 6042932"/>
              <a:gd name="connsiteX202" fmla="*/ 4633869 w 5682074"/>
              <a:gd name="connsiteY202" fmla="*/ 3264902 h 6042932"/>
              <a:gd name="connsiteX203" fmla="*/ 4616685 w 5682074"/>
              <a:gd name="connsiteY203" fmla="*/ 3339364 h 6042932"/>
              <a:gd name="connsiteX204" fmla="*/ 4685420 w 5682074"/>
              <a:gd name="connsiteY204" fmla="*/ 3453922 h 6042932"/>
              <a:gd name="connsiteX205" fmla="*/ 4840073 w 5682074"/>
              <a:gd name="connsiteY205" fmla="*/ 3459650 h 6042932"/>
              <a:gd name="connsiteX206" fmla="*/ 4868713 w 5682074"/>
              <a:gd name="connsiteY206" fmla="*/ 3488290 h 6042932"/>
              <a:gd name="connsiteX207" fmla="*/ 4785658 w 5682074"/>
              <a:gd name="connsiteY207" fmla="*/ 3534113 h 6042932"/>
              <a:gd name="connsiteX208" fmla="*/ 4662509 w 5682074"/>
              <a:gd name="connsiteY208" fmla="*/ 3539841 h 6042932"/>
              <a:gd name="connsiteX209" fmla="*/ 4662509 w 5682074"/>
              <a:gd name="connsiteY209" fmla="*/ 3551297 h 6042932"/>
              <a:gd name="connsiteX210" fmla="*/ 4582318 w 5682074"/>
              <a:gd name="connsiteY210" fmla="*/ 3551297 h 6042932"/>
              <a:gd name="connsiteX211" fmla="*/ 4556542 w 5682074"/>
              <a:gd name="connsiteY211" fmla="*/ 3579936 h 6042932"/>
              <a:gd name="connsiteX212" fmla="*/ 4536495 w 5682074"/>
              <a:gd name="connsiteY212" fmla="*/ 3602848 h 6042932"/>
              <a:gd name="connsiteX213" fmla="*/ 4536495 w 5682074"/>
              <a:gd name="connsiteY213" fmla="*/ 3677310 h 6042932"/>
              <a:gd name="connsiteX214" fmla="*/ 4519311 w 5682074"/>
              <a:gd name="connsiteY214" fmla="*/ 3677310 h 6042932"/>
              <a:gd name="connsiteX215" fmla="*/ 4513583 w 5682074"/>
              <a:gd name="connsiteY215" fmla="*/ 3711678 h 6042932"/>
              <a:gd name="connsiteX216" fmla="*/ 4507855 w 5682074"/>
              <a:gd name="connsiteY216" fmla="*/ 3746045 h 6042932"/>
              <a:gd name="connsiteX217" fmla="*/ 4490672 w 5682074"/>
              <a:gd name="connsiteY217" fmla="*/ 3746045 h 6042932"/>
              <a:gd name="connsiteX218" fmla="*/ 4490672 w 5682074"/>
              <a:gd name="connsiteY218" fmla="*/ 3837692 h 6042932"/>
              <a:gd name="connsiteX219" fmla="*/ 4441985 w 5682074"/>
              <a:gd name="connsiteY219" fmla="*/ 3906426 h 6042932"/>
              <a:gd name="connsiteX220" fmla="*/ 4427665 w 5682074"/>
              <a:gd name="connsiteY220" fmla="*/ 3998073 h 6042932"/>
              <a:gd name="connsiteX221" fmla="*/ 4464896 w 5682074"/>
              <a:gd name="connsiteY221" fmla="*/ 4043896 h 6042932"/>
              <a:gd name="connsiteX222" fmla="*/ 4507855 w 5682074"/>
              <a:gd name="connsiteY222" fmla="*/ 4089719 h 6042932"/>
              <a:gd name="connsiteX223" fmla="*/ 4570862 w 5682074"/>
              <a:gd name="connsiteY223" fmla="*/ 4089719 h 6042932"/>
              <a:gd name="connsiteX224" fmla="*/ 4676828 w 5682074"/>
              <a:gd name="connsiteY224" fmla="*/ 4138406 h 6042932"/>
              <a:gd name="connsiteX225" fmla="*/ 4742699 w 5682074"/>
              <a:gd name="connsiteY225" fmla="*/ 4250100 h 6042932"/>
              <a:gd name="connsiteX226" fmla="*/ 4719788 w 5682074"/>
              <a:gd name="connsiteY226" fmla="*/ 4258692 h 6042932"/>
              <a:gd name="connsiteX227" fmla="*/ 4696876 w 5682074"/>
              <a:gd name="connsiteY227" fmla="*/ 4267284 h 6042932"/>
              <a:gd name="connsiteX228" fmla="*/ 4696876 w 5682074"/>
              <a:gd name="connsiteY228" fmla="*/ 4284468 h 6042932"/>
              <a:gd name="connsiteX229" fmla="*/ 4668236 w 5682074"/>
              <a:gd name="connsiteY229" fmla="*/ 4290196 h 6042932"/>
              <a:gd name="connsiteX230" fmla="*/ 4593774 w 5682074"/>
              <a:gd name="connsiteY230" fmla="*/ 4252964 h 6042932"/>
              <a:gd name="connsiteX231" fmla="*/ 4553679 w 5682074"/>
              <a:gd name="connsiteY231" fmla="*/ 4204277 h 6042932"/>
              <a:gd name="connsiteX232" fmla="*/ 4519311 w 5682074"/>
              <a:gd name="connsiteY232" fmla="*/ 4204277 h 6042932"/>
              <a:gd name="connsiteX233" fmla="*/ 4519311 w 5682074"/>
              <a:gd name="connsiteY233" fmla="*/ 4187093 h 6042932"/>
              <a:gd name="connsiteX234" fmla="*/ 4464896 w 5682074"/>
              <a:gd name="connsiteY234" fmla="*/ 4178501 h 6042932"/>
              <a:gd name="connsiteX235" fmla="*/ 4410481 w 5682074"/>
              <a:gd name="connsiteY235" fmla="*/ 4169910 h 6042932"/>
              <a:gd name="connsiteX236" fmla="*/ 4393297 w 5682074"/>
              <a:gd name="connsiteY236" fmla="*/ 4204277 h 6042932"/>
              <a:gd name="connsiteX237" fmla="*/ 4364658 w 5682074"/>
              <a:gd name="connsiteY237" fmla="*/ 4204277 h 6042932"/>
              <a:gd name="connsiteX238" fmla="*/ 4336018 w 5682074"/>
              <a:gd name="connsiteY238" fmla="*/ 4275876 h 6042932"/>
              <a:gd name="connsiteX239" fmla="*/ 4301651 w 5682074"/>
              <a:gd name="connsiteY239" fmla="*/ 4330291 h 6042932"/>
              <a:gd name="connsiteX240" fmla="*/ 4301651 w 5682074"/>
              <a:gd name="connsiteY240" fmla="*/ 4364658 h 6042932"/>
              <a:gd name="connsiteX241" fmla="*/ 4284467 w 5682074"/>
              <a:gd name="connsiteY241" fmla="*/ 4364658 h 6042932"/>
              <a:gd name="connsiteX242" fmla="*/ 4284467 w 5682074"/>
              <a:gd name="connsiteY242" fmla="*/ 4393298 h 6042932"/>
              <a:gd name="connsiteX243" fmla="*/ 4221460 w 5682074"/>
              <a:gd name="connsiteY243" fmla="*/ 4439121 h 6042932"/>
              <a:gd name="connsiteX244" fmla="*/ 4221460 w 5682074"/>
              <a:gd name="connsiteY244" fmla="*/ 4582318 h 6042932"/>
              <a:gd name="connsiteX245" fmla="*/ 4281603 w 5682074"/>
              <a:gd name="connsiteY245" fmla="*/ 4636733 h 6042932"/>
              <a:gd name="connsiteX246" fmla="*/ 4347474 w 5682074"/>
              <a:gd name="connsiteY246" fmla="*/ 4725516 h 6042932"/>
              <a:gd name="connsiteX247" fmla="*/ 4376114 w 5682074"/>
              <a:gd name="connsiteY247" fmla="*/ 4725516 h 6042932"/>
              <a:gd name="connsiteX248" fmla="*/ 4376114 w 5682074"/>
              <a:gd name="connsiteY248" fmla="*/ 4805706 h 6042932"/>
              <a:gd name="connsiteX249" fmla="*/ 4350338 w 5682074"/>
              <a:gd name="connsiteY249" fmla="*/ 4817162 h 6042932"/>
              <a:gd name="connsiteX250" fmla="*/ 4313107 w 5682074"/>
              <a:gd name="connsiteY250" fmla="*/ 4822890 h 6042932"/>
              <a:gd name="connsiteX251" fmla="*/ 4270148 w 5682074"/>
              <a:gd name="connsiteY251" fmla="*/ 4788523 h 6042932"/>
              <a:gd name="connsiteX252" fmla="*/ 4238644 w 5682074"/>
              <a:gd name="connsiteY252" fmla="*/ 4742699 h 6042932"/>
              <a:gd name="connsiteX253" fmla="*/ 4204277 w 5682074"/>
              <a:gd name="connsiteY253" fmla="*/ 4742699 h 6042932"/>
              <a:gd name="connsiteX254" fmla="*/ 4181365 w 5682074"/>
              <a:gd name="connsiteY254" fmla="*/ 4711196 h 6042932"/>
              <a:gd name="connsiteX255" fmla="*/ 4158453 w 5682074"/>
              <a:gd name="connsiteY255" fmla="*/ 4679693 h 6042932"/>
              <a:gd name="connsiteX256" fmla="*/ 4043896 w 5682074"/>
              <a:gd name="connsiteY256" fmla="*/ 4679693 h 6042932"/>
              <a:gd name="connsiteX257" fmla="*/ 4043896 w 5682074"/>
              <a:gd name="connsiteY257" fmla="*/ 4696876 h 6042932"/>
              <a:gd name="connsiteX258" fmla="*/ 4020984 w 5682074"/>
              <a:gd name="connsiteY258" fmla="*/ 4702604 h 6042932"/>
              <a:gd name="connsiteX259" fmla="*/ 3998072 w 5682074"/>
              <a:gd name="connsiteY259" fmla="*/ 4708332 h 6042932"/>
              <a:gd name="connsiteX260" fmla="*/ 3980889 w 5682074"/>
              <a:gd name="connsiteY260" fmla="*/ 4742699 h 6042932"/>
              <a:gd name="connsiteX261" fmla="*/ 3963705 w 5682074"/>
              <a:gd name="connsiteY261" fmla="*/ 4742699 h 6042932"/>
              <a:gd name="connsiteX262" fmla="*/ 3960841 w 5682074"/>
              <a:gd name="connsiteY262" fmla="*/ 4774203 h 6042932"/>
              <a:gd name="connsiteX263" fmla="*/ 3952249 w 5682074"/>
              <a:gd name="connsiteY263" fmla="*/ 4805706 h 6042932"/>
              <a:gd name="connsiteX264" fmla="*/ 3935065 w 5682074"/>
              <a:gd name="connsiteY264" fmla="*/ 4805706 h 6042932"/>
              <a:gd name="connsiteX265" fmla="*/ 3917882 w 5682074"/>
              <a:gd name="connsiteY265" fmla="*/ 4854393 h 6042932"/>
              <a:gd name="connsiteX266" fmla="*/ 3900698 w 5682074"/>
              <a:gd name="connsiteY266" fmla="*/ 4903081 h 6042932"/>
              <a:gd name="connsiteX267" fmla="*/ 3889242 w 5682074"/>
              <a:gd name="connsiteY267" fmla="*/ 4903081 h 6042932"/>
              <a:gd name="connsiteX268" fmla="*/ 3894970 w 5682074"/>
              <a:gd name="connsiteY268" fmla="*/ 4963224 h 6042932"/>
              <a:gd name="connsiteX269" fmla="*/ 3900698 w 5682074"/>
              <a:gd name="connsiteY269" fmla="*/ 5029094 h 6042932"/>
              <a:gd name="connsiteX270" fmla="*/ 3955113 w 5682074"/>
              <a:gd name="connsiteY270" fmla="*/ 5069190 h 6042932"/>
              <a:gd name="connsiteX271" fmla="*/ 3963705 w 5682074"/>
              <a:gd name="connsiteY271" fmla="*/ 5132197 h 6042932"/>
              <a:gd name="connsiteX272" fmla="*/ 3932202 w 5682074"/>
              <a:gd name="connsiteY272" fmla="*/ 5178020 h 6042932"/>
              <a:gd name="connsiteX273" fmla="*/ 3854875 w 5682074"/>
              <a:gd name="connsiteY273" fmla="*/ 5200931 h 6042932"/>
              <a:gd name="connsiteX274" fmla="*/ 3823371 w 5682074"/>
              <a:gd name="connsiteY274" fmla="*/ 5178020 h 6042932"/>
              <a:gd name="connsiteX275" fmla="*/ 3791868 w 5682074"/>
              <a:gd name="connsiteY275" fmla="*/ 5155108 h 6042932"/>
              <a:gd name="connsiteX276" fmla="*/ 3791868 w 5682074"/>
              <a:gd name="connsiteY276" fmla="*/ 5120741 h 6042932"/>
              <a:gd name="connsiteX277" fmla="*/ 3740317 w 5682074"/>
              <a:gd name="connsiteY277" fmla="*/ 5089237 h 6042932"/>
              <a:gd name="connsiteX278" fmla="*/ 3720269 w 5682074"/>
              <a:gd name="connsiteY278" fmla="*/ 5069190 h 6042932"/>
              <a:gd name="connsiteX279" fmla="*/ 3694494 w 5682074"/>
              <a:gd name="connsiteY279" fmla="*/ 5060598 h 6042932"/>
              <a:gd name="connsiteX280" fmla="*/ 3631487 w 5682074"/>
              <a:gd name="connsiteY280" fmla="*/ 5057734 h 6042932"/>
              <a:gd name="connsiteX281" fmla="*/ 3568480 w 5682074"/>
              <a:gd name="connsiteY281" fmla="*/ 5120741 h 6042932"/>
              <a:gd name="connsiteX282" fmla="*/ 3588528 w 5682074"/>
              <a:gd name="connsiteY282" fmla="*/ 5140788 h 6042932"/>
              <a:gd name="connsiteX283" fmla="*/ 3602847 w 5682074"/>
              <a:gd name="connsiteY283" fmla="*/ 5155108 h 6042932"/>
              <a:gd name="connsiteX284" fmla="*/ 3602847 w 5682074"/>
              <a:gd name="connsiteY284" fmla="*/ 5183748 h 6042932"/>
              <a:gd name="connsiteX285" fmla="*/ 3620031 w 5682074"/>
              <a:gd name="connsiteY285" fmla="*/ 5183748 h 6042932"/>
              <a:gd name="connsiteX286" fmla="*/ 3620031 w 5682074"/>
              <a:gd name="connsiteY286" fmla="*/ 5218115 h 6042932"/>
              <a:gd name="connsiteX287" fmla="*/ 3648671 w 5682074"/>
              <a:gd name="connsiteY287" fmla="*/ 5235299 h 6042932"/>
              <a:gd name="connsiteX288" fmla="*/ 3648671 w 5682074"/>
              <a:gd name="connsiteY288" fmla="*/ 5281122 h 6042932"/>
              <a:gd name="connsiteX289" fmla="*/ 3665854 w 5682074"/>
              <a:gd name="connsiteY289" fmla="*/ 5281122 h 6042932"/>
              <a:gd name="connsiteX290" fmla="*/ 3665854 w 5682074"/>
              <a:gd name="connsiteY290" fmla="*/ 5315489 h 6042932"/>
              <a:gd name="connsiteX291" fmla="*/ 3683038 w 5682074"/>
              <a:gd name="connsiteY291" fmla="*/ 5315489 h 6042932"/>
              <a:gd name="connsiteX292" fmla="*/ 3683038 w 5682074"/>
              <a:gd name="connsiteY292" fmla="*/ 5407136 h 6042932"/>
              <a:gd name="connsiteX293" fmla="*/ 3734589 w 5682074"/>
              <a:gd name="connsiteY293" fmla="*/ 5467279 h 6042932"/>
              <a:gd name="connsiteX294" fmla="*/ 3757501 w 5682074"/>
              <a:gd name="connsiteY294" fmla="*/ 5533149 h 6042932"/>
              <a:gd name="connsiteX295" fmla="*/ 3728861 w 5682074"/>
              <a:gd name="connsiteY295" fmla="*/ 5533149 h 6042932"/>
              <a:gd name="connsiteX296" fmla="*/ 3711677 w 5682074"/>
              <a:gd name="connsiteY296" fmla="*/ 5470142 h 6042932"/>
              <a:gd name="connsiteX297" fmla="*/ 3683038 w 5682074"/>
              <a:gd name="connsiteY297" fmla="*/ 5470142 h 6042932"/>
              <a:gd name="connsiteX298" fmla="*/ 3660126 w 5682074"/>
              <a:gd name="connsiteY298" fmla="*/ 5430047 h 6042932"/>
              <a:gd name="connsiteX299" fmla="*/ 3648671 w 5682074"/>
              <a:gd name="connsiteY299" fmla="*/ 5432911 h 6042932"/>
              <a:gd name="connsiteX300" fmla="*/ 3631487 w 5682074"/>
              <a:gd name="connsiteY300" fmla="*/ 5435775 h 6042932"/>
              <a:gd name="connsiteX301" fmla="*/ 3602847 w 5682074"/>
              <a:gd name="connsiteY301" fmla="*/ 5424319 h 6042932"/>
              <a:gd name="connsiteX302" fmla="*/ 3602847 w 5682074"/>
              <a:gd name="connsiteY302" fmla="*/ 5407136 h 6042932"/>
              <a:gd name="connsiteX303" fmla="*/ 3568480 w 5682074"/>
              <a:gd name="connsiteY303" fmla="*/ 5407136 h 6042932"/>
              <a:gd name="connsiteX304" fmla="*/ 3568480 w 5682074"/>
              <a:gd name="connsiteY304" fmla="*/ 5389952 h 6042932"/>
              <a:gd name="connsiteX305" fmla="*/ 3539841 w 5682074"/>
              <a:gd name="connsiteY305" fmla="*/ 5389952 h 6042932"/>
              <a:gd name="connsiteX306" fmla="*/ 3505473 w 5682074"/>
              <a:gd name="connsiteY306" fmla="*/ 5344129 h 6042932"/>
              <a:gd name="connsiteX307" fmla="*/ 3488290 w 5682074"/>
              <a:gd name="connsiteY307" fmla="*/ 5344129 h 6042932"/>
              <a:gd name="connsiteX308" fmla="*/ 3488290 w 5682074"/>
              <a:gd name="connsiteY308" fmla="*/ 5298306 h 6042932"/>
              <a:gd name="connsiteX309" fmla="*/ 3476834 w 5682074"/>
              <a:gd name="connsiteY309" fmla="*/ 5298306 h 6042932"/>
              <a:gd name="connsiteX310" fmla="*/ 3425283 w 5682074"/>
              <a:gd name="connsiteY310" fmla="*/ 5235299 h 6042932"/>
              <a:gd name="connsiteX311" fmla="*/ 3333636 w 5682074"/>
              <a:gd name="connsiteY311" fmla="*/ 5200931 h 6042932"/>
              <a:gd name="connsiteX312" fmla="*/ 3333636 w 5682074"/>
              <a:gd name="connsiteY312" fmla="*/ 5218115 h 6042932"/>
              <a:gd name="connsiteX313" fmla="*/ 3299269 w 5682074"/>
              <a:gd name="connsiteY313" fmla="*/ 5218115 h 6042932"/>
              <a:gd name="connsiteX314" fmla="*/ 3299269 w 5682074"/>
              <a:gd name="connsiteY314" fmla="*/ 5235299 h 6042932"/>
              <a:gd name="connsiteX315" fmla="*/ 3270629 w 5682074"/>
              <a:gd name="connsiteY315" fmla="*/ 5235299 h 6042932"/>
              <a:gd name="connsiteX316" fmla="*/ 3270629 w 5682074"/>
              <a:gd name="connsiteY316" fmla="*/ 5252482 h 6042932"/>
              <a:gd name="connsiteX317" fmla="*/ 3236262 w 5682074"/>
              <a:gd name="connsiteY317" fmla="*/ 5252482 h 6042932"/>
              <a:gd name="connsiteX318" fmla="*/ 3236262 w 5682074"/>
              <a:gd name="connsiteY318" fmla="*/ 5263938 h 6042932"/>
              <a:gd name="connsiteX319" fmla="*/ 3207623 w 5682074"/>
              <a:gd name="connsiteY319" fmla="*/ 5263938 h 6042932"/>
              <a:gd name="connsiteX320" fmla="*/ 3207623 w 5682074"/>
              <a:gd name="connsiteY320" fmla="*/ 5281122 h 6042932"/>
              <a:gd name="connsiteX321" fmla="*/ 3144616 w 5682074"/>
              <a:gd name="connsiteY321" fmla="*/ 5281122 h 6042932"/>
              <a:gd name="connsiteX322" fmla="*/ 3144616 w 5682074"/>
              <a:gd name="connsiteY322" fmla="*/ 5298306 h 6042932"/>
              <a:gd name="connsiteX323" fmla="*/ 3110248 w 5682074"/>
              <a:gd name="connsiteY323" fmla="*/ 5298306 h 6042932"/>
              <a:gd name="connsiteX324" fmla="*/ 3110248 w 5682074"/>
              <a:gd name="connsiteY324" fmla="*/ 5315489 h 6042932"/>
              <a:gd name="connsiteX325" fmla="*/ 3064425 w 5682074"/>
              <a:gd name="connsiteY325" fmla="*/ 5344129 h 6042932"/>
              <a:gd name="connsiteX326" fmla="*/ 3081609 w 5682074"/>
              <a:gd name="connsiteY326" fmla="*/ 5421455 h 6042932"/>
              <a:gd name="connsiteX327" fmla="*/ 3087337 w 5682074"/>
              <a:gd name="connsiteY327" fmla="*/ 5510238 h 6042932"/>
              <a:gd name="connsiteX328" fmla="*/ 3075881 w 5682074"/>
              <a:gd name="connsiteY328" fmla="*/ 5613340 h 6042932"/>
              <a:gd name="connsiteX329" fmla="*/ 2984235 w 5682074"/>
              <a:gd name="connsiteY329" fmla="*/ 5664891 h 6042932"/>
              <a:gd name="connsiteX330" fmla="*/ 2952731 w 5682074"/>
              <a:gd name="connsiteY330" fmla="*/ 5613340 h 6042932"/>
              <a:gd name="connsiteX331" fmla="*/ 2921228 w 5682074"/>
              <a:gd name="connsiteY331" fmla="*/ 5567517 h 6042932"/>
              <a:gd name="connsiteX332" fmla="*/ 2921228 w 5682074"/>
              <a:gd name="connsiteY332" fmla="*/ 5504510 h 6042932"/>
              <a:gd name="connsiteX333" fmla="*/ 2904044 w 5682074"/>
              <a:gd name="connsiteY333" fmla="*/ 5504510 h 6042932"/>
              <a:gd name="connsiteX334" fmla="*/ 2895452 w 5682074"/>
              <a:gd name="connsiteY334" fmla="*/ 5447231 h 6042932"/>
              <a:gd name="connsiteX335" fmla="*/ 2892588 w 5682074"/>
              <a:gd name="connsiteY335" fmla="*/ 5410000 h 6042932"/>
              <a:gd name="connsiteX336" fmla="*/ 2869677 w 5682074"/>
              <a:gd name="connsiteY336" fmla="*/ 5387088 h 6042932"/>
              <a:gd name="connsiteX337" fmla="*/ 2806670 w 5682074"/>
              <a:gd name="connsiteY337" fmla="*/ 5378496 h 6042932"/>
              <a:gd name="connsiteX338" fmla="*/ 2806670 w 5682074"/>
              <a:gd name="connsiteY338" fmla="*/ 5361312 h 6042932"/>
              <a:gd name="connsiteX339" fmla="*/ 2766574 w 5682074"/>
              <a:gd name="connsiteY339" fmla="*/ 5372768 h 6042932"/>
              <a:gd name="connsiteX340" fmla="*/ 2732207 w 5682074"/>
              <a:gd name="connsiteY340" fmla="*/ 5407136 h 6042932"/>
              <a:gd name="connsiteX341" fmla="*/ 2720751 w 5682074"/>
              <a:gd name="connsiteY341" fmla="*/ 5498782 h 6042932"/>
              <a:gd name="connsiteX342" fmla="*/ 2652017 w 5682074"/>
              <a:gd name="connsiteY342" fmla="*/ 5533149 h 6042932"/>
              <a:gd name="connsiteX343" fmla="*/ 2617649 w 5682074"/>
              <a:gd name="connsiteY343" fmla="*/ 5470142 h 6042932"/>
              <a:gd name="connsiteX344" fmla="*/ 2589010 w 5682074"/>
              <a:gd name="connsiteY344" fmla="*/ 5389952 h 6042932"/>
              <a:gd name="connsiteX345" fmla="*/ 2526003 w 5682074"/>
              <a:gd name="connsiteY345" fmla="*/ 5389952 h 6042932"/>
              <a:gd name="connsiteX346" fmla="*/ 2491635 w 5682074"/>
              <a:gd name="connsiteY346" fmla="*/ 5470142 h 6042932"/>
              <a:gd name="connsiteX347" fmla="*/ 2474452 w 5682074"/>
              <a:gd name="connsiteY347" fmla="*/ 5550333 h 6042932"/>
              <a:gd name="connsiteX348" fmla="*/ 2445812 w 5682074"/>
              <a:gd name="connsiteY348" fmla="*/ 5550333 h 6042932"/>
              <a:gd name="connsiteX349" fmla="*/ 2382805 w 5682074"/>
              <a:gd name="connsiteY349" fmla="*/ 5601884 h 6042932"/>
              <a:gd name="connsiteX350" fmla="*/ 2325526 w 5682074"/>
              <a:gd name="connsiteY350" fmla="*/ 5581836 h 6042932"/>
              <a:gd name="connsiteX351" fmla="*/ 2285431 w 5682074"/>
              <a:gd name="connsiteY351" fmla="*/ 5533149 h 6042932"/>
              <a:gd name="connsiteX352" fmla="*/ 2285431 w 5682074"/>
              <a:gd name="connsiteY352" fmla="*/ 5470142 h 6042932"/>
              <a:gd name="connsiteX353" fmla="*/ 2251064 w 5682074"/>
              <a:gd name="connsiteY353" fmla="*/ 5444367 h 6042932"/>
              <a:gd name="connsiteX354" fmla="*/ 2239608 w 5682074"/>
              <a:gd name="connsiteY354" fmla="*/ 5407136 h 6042932"/>
              <a:gd name="connsiteX355" fmla="*/ 2044859 w 5682074"/>
              <a:gd name="connsiteY355" fmla="*/ 5407136 h 6042932"/>
              <a:gd name="connsiteX356" fmla="*/ 1990444 w 5682074"/>
              <a:gd name="connsiteY356" fmla="*/ 5495918 h 6042932"/>
              <a:gd name="connsiteX357" fmla="*/ 1936029 w 5682074"/>
              <a:gd name="connsiteY357" fmla="*/ 5584700 h 6042932"/>
              <a:gd name="connsiteX358" fmla="*/ 1852975 w 5682074"/>
              <a:gd name="connsiteY358" fmla="*/ 5656299 h 6042932"/>
              <a:gd name="connsiteX359" fmla="*/ 1838655 w 5682074"/>
              <a:gd name="connsiteY359" fmla="*/ 5756537 h 6042932"/>
              <a:gd name="connsiteX360" fmla="*/ 1827199 w 5682074"/>
              <a:gd name="connsiteY360" fmla="*/ 5756537 h 6042932"/>
              <a:gd name="connsiteX361" fmla="*/ 1827199 w 5682074"/>
              <a:gd name="connsiteY361" fmla="*/ 5802361 h 6042932"/>
              <a:gd name="connsiteX362" fmla="*/ 1810016 w 5682074"/>
              <a:gd name="connsiteY362" fmla="*/ 5802361 h 6042932"/>
              <a:gd name="connsiteX363" fmla="*/ 1810016 w 5682074"/>
              <a:gd name="connsiteY363" fmla="*/ 5836728 h 6042932"/>
              <a:gd name="connsiteX364" fmla="*/ 1792832 w 5682074"/>
              <a:gd name="connsiteY364" fmla="*/ 5836728 h 6042932"/>
              <a:gd name="connsiteX365" fmla="*/ 1784240 w 5682074"/>
              <a:gd name="connsiteY365" fmla="*/ 5868231 h 6042932"/>
              <a:gd name="connsiteX366" fmla="*/ 1775648 w 5682074"/>
              <a:gd name="connsiteY366" fmla="*/ 5899735 h 6042932"/>
              <a:gd name="connsiteX367" fmla="*/ 1764192 w 5682074"/>
              <a:gd name="connsiteY367" fmla="*/ 5899735 h 6042932"/>
              <a:gd name="connsiteX368" fmla="*/ 1764192 w 5682074"/>
              <a:gd name="connsiteY368" fmla="*/ 5945558 h 6042932"/>
              <a:gd name="connsiteX369" fmla="*/ 1752737 w 5682074"/>
              <a:gd name="connsiteY369" fmla="*/ 5957014 h 6042932"/>
              <a:gd name="connsiteX370" fmla="*/ 1747009 w 5682074"/>
              <a:gd name="connsiteY370" fmla="*/ 5951286 h 6042932"/>
              <a:gd name="connsiteX371" fmla="*/ 1755601 w 5682074"/>
              <a:gd name="connsiteY371" fmla="*/ 5968470 h 6042932"/>
              <a:gd name="connsiteX372" fmla="*/ 1764192 w 5682074"/>
              <a:gd name="connsiteY372" fmla="*/ 5979925 h 6042932"/>
              <a:gd name="connsiteX373" fmla="*/ 1747009 w 5682074"/>
              <a:gd name="connsiteY373" fmla="*/ 5979925 h 6042932"/>
              <a:gd name="connsiteX374" fmla="*/ 1738417 w 5682074"/>
              <a:gd name="connsiteY374" fmla="*/ 6011429 h 6042932"/>
              <a:gd name="connsiteX375" fmla="*/ 1729825 w 5682074"/>
              <a:gd name="connsiteY375" fmla="*/ 6042932 h 6042932"/>
              <a:gd name="connsiteX376" fmla="*/ 1701185 w 5682074"/>
              <a:gd name="connsiteY376" fmla="*/ 6042932 h 6042932"/>
              <a:gd name="connsiteX377" fmla="*/ 1706913 w 5682074"/>
              <a:gd name="connsiteY377" fmla="*/ 5962742 h 6042932"/>
              <a:gd name="connsiteX378" fmla="*/ 1729825 w 5682074"/>
              <a:gd name="connsiteY378" fmla="*/ 5899735 h 6042932"/>
              <a:gd name="connsiteX379" fmla="*/ 1747009 w 5682074"/>
              <a:gd name="connsiteY379" fmla="*/ 5899735 h 6042932"/>
              <a:gd name="connsiteX380" fmla="*/ 1747009 w 5682074"/>
              <a:gd name="connsiteY380" fmla="*/ 5853912 h 6042932"/>
              <a:gd name="connsiteX381" fmla="*/ 1764192 w 5682074"/>
              <a:gd name="connsiteY381" fmla="*/ 5853912 h 6042932"/>
              <a:gd name="connsiteX382" fmla="*/ 1764192 w 5682074"/>
              <a:gd name="connsiteY382" fmla="*/ 5819544 h 6042932"/>
              <a:gd name="connsiteX383" fmla="*/ 1775648 w 5682074"/>
              <a:gd name="connsiteY383" fmla="*/ 5819544 h 6042932"/>
              <a:gd name="connsiteX384" fmla="*/ 1775648 w 5682074"/>
              <a:gd name="connsiteY384" fmla="*/ 5756537 h 6042932"/>
              <a:gd name="connsiteX385" fmla="*/ 1792832 w 5682074"/>
              <a:gd name="connsiteY385" fmla="*/ 5756537 h 6042932"/>
              <a:gd name="connsiteX386" fmla="*/ 1801424 w 5682074"/>
              <a:gd name="connsiteY386" fmla="*/ 5725034 h 6042932"/>
              <a:gd name="connsiteX387" fmla="*/ 1810016 w 5682074"/>
              <a:gd name="connsiteY387" fmla="*/ 5693530 h 6042932"/>
              <a:gd name="connsiteX388" fmla="*/ 1827199 w 5682074"/>
              <a:gd name="connsiteY388" fmla="*/ 5693530 h 6042932"/>
              <a:gd name="connsiteX389" fmla="*/ 1810016 w 5682074"/>
              <a:gd name="connsiteY389" fmla="*/ 5536013 h 6042932"/>
              <a:gd name="connsiteX390" fmla="*/ 1792832 w 5682074"/>
              <a:gd name="connsiteY390" fmla="*/ 5378496 h 6042932"/>
              <a:gd name="connsiteX391" fmla="*/ 1741281 w 5682074"/>
              <a:gd name="connsiteY391" fmla="*/ 5349857 h 6042932"/>
              <a:gd name="connsiteX392" fmla="*/ 1701185 w 5682074"/>
              <a:gd name="connsiteY392" fmla="*/ 5315489 h 6042932"/>
              <a:gd name="connsiteX393" fmla="*/ 1701185 w 5682074"/>
              <a:gd name="connsiteY393" fmla="*/ 5281122 h 6042932"/>
              <a:gd name="connsiteX394" fmla="*/ 1684002 w 5682074"/>
              <a:gd name="connsiteY394" fmla="*/ 5281122 h 6042932"/>
              <a:gd name="connsiteX395" fmla="*/ 1684002 w 5682074"/>
              <a:gd name="connsiteY395" fmla="*/ 5252482 h 6042932"/>
              <a:gd name="connsiteX396" fmla="*/ 1666818 w 5682074"/>
              <a:gd name="connsiteY396" fmla="*/ 5252482 h 6042932"/>
              <a:gd name="connsiteX397" fmla="*/ 1638179 w 5682074"/>
              <a:gd name="connsiteY397" fmla="*/ 5223843 h 6042932"/>
              <a:gd name="connsiteX398" fmla="*/ 1620995 w 5682074"/>
              <a:gd name="connsiteY398" fmla="*/ 5218115 h 6042932"/>
              <a:gd name="connsiteX399" fmla="*/ 1620995 w 5682074"/>
              <a:gd name="connsiteY399" fmla="*/ 5200931 h 6042932"/>
              <a:gd name="connsiteX400" fmla="*/ 1526485 w 5682074"/>
              <a:gd name="connsiteY400" fmla="*/ 5218115 h 6042932"/>
              <a:gd name="connsiteX401" fmla="*/ 1426246 w 5682074"/>
              <a:gd name="connsiteY401" fmla="*/ 5235299 h 6042932"/>
              <a:gd name="connsiteX402" fmla="*/ 1414791 w 5682074"/>
              <a:gd name="connsiteY402" fmla="*/ 5263938 h 6042932"/>
              <a:gd name="connsiteX403" fmla="*/ 1380423 w 5682074"/>
              <a:gd name="connsiteY403" fmla="*/ 5263938 h 6042932"/>
              <a:gd name="connsiteX404" fmla="*/ 1380423 w 5682074"/>
              <a:gd name="connsiteY404" fmla="*/ 5281122 h 6042932"/>
              <a:gd name="connsiteX405" fmla="*/ 1300233 w 5682074"/>
              <a:gd name="connsiteY405" fmla="*/ 5281122 h 6042932"/>
              <a:gd name="connsiteX406" fmla="*/ 1251545 w 5682074"/>
              <a:gd name="connsiteY406" fmla="*/ 5241027 h 6042932"/>
              <a:gd name="connsiteX407" fmla="*/ 1220042 w 5682074"/>
              <a:gd name="connsiteY407" fmla="*/ 5172292 h 6042932"/>
              <a:gd name="connsiteX408" fmla="*/ 1237226 w 5682074"/>
              <a:gd name="connsiteY408" fmla="*/ 5172292 h 6042932"/>
              <a:gd name="connsiteX409" fmla="*/ 1240090 w 5682074"/>
              <a:gd name="connsiteY409" fmla="*/ 5163700 h 6042932"/>
              <a:gd name="connsiteX410" fmla="*/ 1242954 w 5682074"/>
              <a:gd name="connsiteY410" fmla="*/ 5155108 h 6042932"/>
              <a:gd name="connsiteX411" fmla="*/ 1231498 w 5682074"/>
              <a:gd name="connsiteY411" fmla="*/ 5129333 h 6042932"/>
              <a:gd name="connsiteX412" fmla="*/ 1220042 w 5682074"/>
              <a:gd name="connsiteY412" fmla="*/ 5109285 h 6042932"/>
              <a:gd name="connsiteX413" fmla="*/ 1237226 w 5682074"/>
              <a:gd name="connsiteY413" fmla="*/ 5109285 h 6042932"/>
              <a:gd name="connsiteX414" fmla="*/ 1254410 w 5682074"/>
              <a:gd name="connsiteY414" fmla="*/ 5029094 h 6042932"/>
              <a:gd name="connsiteX415" fmla="*/ 1237226 w 5682074"/>
              <a:gd name="connsiteY415" fmla="*/ 5029094 h 6042932"/>
              <a:gd name="connsiteX416" fmla="*/ 1222906 w 5682074"/>
              <a:gd name="connsiteY416" fmla="*/ 4991863 h 6042932"/>
              <a:gd name="connsiteX417" fmla="*/ 1191403 w 5682074"/>
              <a:gd name="connsiteY417" fmla="*/ 4977543 h 6042932"/>
              <a:gd name="connsiteX418" fmla="*/ 1191403 w 5682074"/>
              <a:gd name="connsiteY418" fmla="*/ 4966087 h 6042932"/>
              <a:gd name="connsiteX419" fmla="*/ 1128396 w 5682074"/>
              <a:gd name="connsiteY419" fmla="*/ 4966087 h 6042932"/>
              <a:gd name="connsiteX420" fmla="*/ 1051069 w 5682074"/>
              <a:gd name="connsiteY420" fmla="*/ 5040550 h 6042932"/>
              <a:gd name="connsiteX421" fmla="*/ 939375 w 5682074"/>
              <a:gd name="connsiteY421" fmla="*/ 5074918 h 6042932"/>
              <a:gd name="connsiteX422" fmla="*/ 902144 w 5682074"/>
              <a:gd name="connsiteY422" fmla="*/ 5040550 h 6042932"/>
              <a:gd name="connsiteX423" fmla="*/ 887824 w 5682074"/>
              <a:gd name="connsiteY423" fmla="*/ 4977543 h 6042932"/>
              <a:gd name="connsiteX424" fmla="*/ 905008 w 5682074"/>
              <a:gd name="connsiteY424" fmla="*/ 4977543 h 6042932"/>
              <a:gd name="connsiteX425" fmla="*/ 905008 w 5682074"/>
              <a:gd name="connsiteY425" fmla="*/ 4931720 h 6042932"/>
              <a:gd name="connsiteX426" fmla="*/ 982334 w 5682074"/>
              <a:gd name="connsiteY426" fmla="*/ 4871577 h 6042932"/>
              <a:gd name="connsiteX427" fmla="*/ 1013838 w 5682074"/>
              <a:gd name="connsiteY427" fmla="*/ 4759883 h 6042932"/>
              <a:gd name="connsiteX428" fmla="*/ 942239 w 5682074"/>
              <a:gd name="connsiteY428" fmla="*/ 4714060 h 6042932"/>
              <a:gd name="connsiteX429" fmla="*/ 859185 w 5682074"/>
              <a:gd name="connsiteY429" fmla="*/ 4679693 h 6042932"/>
              <a:gd name="connsiteX430" fmla="*/ 804770 w 5682074"/>
              <a:gd name="connsiteY430" fmla="*/ 4702604 h 6042932"/>
              <a:gd name="connsiteX431" fmla="*/ 733171 w 5682074"/>
              <a:gd name="connsiteY431" fmla="*/ 4708332 h 6042932"/>
              <a:gd name="connsiteX432" fmla="*/ 715987 w 5682074"/>
              <a:gd name="connsiteY432" fmla="*/ 4662509 h 6042932"/>
              <a:gd name="connsiteX433" fmla="*/ 698803 w 5682074"/>
              <a:gd name="connsiteY433" fmla="*/ 4662509 h 6042932"/>
              <a:gd name="connsiteX434" fmla="*/ 687348 w 5682074"/>
              <a:gd name="connsiteY434" fmla="*/ 4628142 h 6042932"/>
              <a:gd name="connsiteX435" fmla="*/ 693076 w 5682074"/>
              <a:gd name="connsiteY435" fmla="*/ 4573727 h 6042932"/>
              <a:gd name="connsiteX436" fmla="*/ 698803 w 5682074"/>
              <a:gd name="connsiteY436" fmla="*/ 4519311 h 6042932"/>
              <a:gd name="connsiteX437" fmla="*/ 681620 w 5682074"/>
              <a:gd name="connsiteY437" fmla="*/ 4519311 h 6042932"/>
              <a:gd name="connsiteX438" fmla="*/ 681620 w 5682074"/>
              <a:gd name="connsiteY438" fmla="*/ 4490672 h 6042932"/>
              <a:gd name="connsiteX439" fmla="*/ 618613 w 5682074"/>
              <a:gd name="connsiteY439" fmla="*/ 4473488 h 6042932"/>
              <a:gd name="connsiteX440" fmla="*/ 618613 w 5682074"/>
              <a:gd name="connsiteY440" fmla="*/ 4456305 h 6042932"/>
              <a:gd name="connsiteX441" fmla="*/ 463960 w 5682074"/>
              <a:gd name="connsiteY441" fmla="*/ 4473488 h 6042932"/>
              <a:gd name="connsiteX442" fmla="*/ 463960 w 5682074"/>
              <a:gd name="connsiteY442" fmla="*/ 4490672 h 6042932"/>
              <a:gd name="connsiteX443" fmla="*/ 412409 w 5682074"/>
              <a:gd name="connsiteY443" fmla="*/ 4473488 h 6042932"/>
              <a:gd name="connsiteX444" fmla="*/ 418137 w 5682074"/>
              <a:gd name="connsiteY444" fmla="*/ 4413345 h 6042932"/>
              <a:gd name="connsiteX445" fmla="*/ 429592 w 5682074"/>
              <a:gd name="connsiteY445" fmla="*/ 4364658 h 6042932"/>
              <a:gd name="connsiteX446" fmla="*/ 475416 w 5682074"/>
              <a:gd name="connsiteY446" fmla="*/ 4347475 h 6042932"/>
              <a:gd name="connsiteX447" fmla="*/ 475416 w 5682074"/>
              <a:gd name="connsiteY447" fmla="*/ 4330291 h 6042932"/>
              <a:gd name="connsiteX448" fmla="*/ 526967 w 5682074"/>
              <a:gd name="connsiteY448" fmla="*/ 4330291 h 6042932"/>
              <a:gd name="connsiteX449" fmla="*/ 552742 w 5682074"/>
              <a:gd name="connsiteY449" fmla="*/ 4281604 h 6042932"/>
              <a:gd name="connsiteX450" fmla="*/ 555606 w 5682074"/>
              <a:gd name="connsiteY450" fmla="*/ 4204277 h 6042932"/>
              <a:gd name="connsiteX451" fmla="*/ 538422 w 5682074"/>
              <a:gd name="connsiteY451" fmla="*/ 4204277 h 6042932"/>
              <a:gd name="connsiteX452" fmla="*/ 532695 w 5682074"/>
              <a:gd name="connsiteY452" fmla="*/ 4155590 h 6042932"/>
              <a:gd name="connsiteX453" fmla="*/ 526967 w 5682074"/>
              <a:gd name="connsiteY453" fmla="*/ 4106903 h 6042932"/>
              <a:gd name="connsiteX454" fmla="*/ 509783 w 5682074"/>
              <a:gd name="connsiteY454" fmla="*/ 4106903 h 6042932"/>
              <a:gd name="connsiteX455" fmla="*/ 481143 w 5682074"/>
              <a:gd name="connsiteY455" fmla="*/ 3998073 h 6042932"/>
              <a:gd name="connsiteX456" fmla="*/ 475416 w 5682074"/>
              <a:gd name="connsiteY456" fmla="*/ 3872059 h 6042932"/>
              <a:gd name="connsiteX457" fmla="*/ 484007 w 5682074"/>
              <a:gd name="connsiteY457" fmla="*/ 3831964 h 6042932"/>
              <a:gd name="connsiteX458" fmla="*/ 492599 w 5682074"/>
              <a:gd name="connsiteY458" fmla="*/ 3809052 h 6042932"/>
              <a:gd name="connsiteX459" fmla="*/ 475416 w 5682074"/>
              <a:gd name="connsiteY459" fmla="*/ 3809052 h 6042932"/>
              <a:gd name="connsiteX460" fmla="*/ 475416 w 5682074"/>
              <a:gd name="connsiteY460" fmla="*/ 3757501 h 6042932"/>
              <a:gd name="connsiteX461" fmla="*/ 463960 w 5682074"/>
              <a:gd name="connsiteY461" fmla="*/ 3757501 h 6042932"/>
              <a:gd name="connsiteX462" fmla="*/ 446776 w 5682074"/>
              <a:gd name="connsiteY462" fmla="*/ 3711678 h 6042932"/>
              <a:gd name="connsiteX463" fmla="*/ 326490 w 5682074"/>
              <a:gd name="connsiteY463" fmla="*/ 3725998 h 6042932"/>
              <a:gd name="connsiteX464" fmla="*/ 189021 w 5682074"/>
              <a:gd name="connsiteY464" fmla="*/ 3728861 h 6042932"/>
              <a:gd name="connsiteX465" fmla="*/ 211932 w 5682074"/>
              <a:gd name="connsiteY465" fmla="*/ 3631487 h 6042932"/>
              <a:gd name="connsiteX466" fmla="*/ 257755 w 5682074"/>
              <a:gd name="connsiteY466" fmla="*/ 3568480 h 6042932"/>
              <a:gd name="connsiteX467" fmla="*/ 286395 w 5682074"/>
              <a:gd name="connsiteY467" fmla="*/ 3551297 h 6042932"/>
              <a:gd name="connsiteX468" fmla="*/ 317898 w 5682074"/>
              <a:gd name="connsiteY468" fmla="*/ 3502610 h 6042932"/>
              <a:gd name="connsiteX469" fmla="*/ 366586 w 5682074"/>
              <a:gd name="connsiteY469" fmla="*/ 3471106 h 6042932"/>
              <a:gd name="connsiteX470" fmla="*/ 366586 w 5682074"/>
              <a:gd name="connsiteY470" fmla="*/ 3408099 h 6042932"/>
              <a:gd name="connsiteX471" fmla="*/ 229116 w 5682074"/>
              <a:gd name="connsiteY471" fmla="*/ 3390916 h 6042932"/>
              <a:gd name="connsiteX472" fmla="*/ 128878 w 5682074"/>
              <a:gd name="connsiteY472" fmla="*/ 3408099 h 6042932"/>
              <a:gd name="connsiteX473" fmla="*/ 51551 w 5682074"/>
              <a:gd name="connsiteY473" fmla="*/ 3425283 h 6042932"/>
              <a:gd name="connsiteX474" fmla="*/ 17184 w 5682074"/>
              <a:gd name="connsiteY474" fmla="*/ 3416691 h 6042932"/>
              <a:gd name="connsiteX475" fmla="*/ 0 w 5682074"/>
              <a:gd name="connsiteY475" fmla="*/ 3379460 h 6042932"/>
              <a:gd name="connsiteX476" fmla="*/ 8592 w 5682074"/>
              <a:gd name="connsiteY476" fmla="*/ 3370868 h 6042932"/>
              <a:gd name="connsiteX477" fmla="*/ 17184 w 5682074"/>
              <a:gd name="connsiteY477" fmla="*/ 3362276 h 6042932"/>
              <a:gd name="connsiteX478" fmla="*/ 51551 w 5682074"/>
              <a:gd name="connsiteY478" fmla="*/ 3379460 h 6042932"/>
              <a:gd name="connsiteX479" fmla="*/ 51551 w 5682074"/>
              <a:gd name="connsiteY479" fmla="*/ 3362276 h 6042932"/>
              <a:gd name="connsiteX480" fmla="*/ 97374 w 5682074"/>
              <a:gd name="connsiteY480" fmla="*/ 3345092 h 6042932"/>
              <a:gd name="connsiteX481" fmla="*/ 108830 w 5682074"/>
              <a:gd name="connsiteY481" fmla="*/ 3350820 h 6042932"/>
              <a:gd name="connsiteX482" fmla="*/ 103102 w 5682074"/>
              <a:gd name="connsiteY482" fmla="*/ 3356548 h 6042932"/>
              <a:gd name="connsiteX483" fmla="*/ 114558 w 5682074"/>
              <a:gd name="connsiteY483" fmla="*/ 3362276 h 6042932"/>
              <a:gd name="connsiteX484" fmla="*/ 223388 w 5682074"/>
              <a:gd name="connsiteY484" fmla="*/ 3362276 h 6042932"/>
              <a:gd name="connsiteX485" fmla="*/ 223388 w 5682074"/>
              <a:gd name="connsiteY485" fmla="*/ 3379460 h 6042932"/>
              <a:gd name="connsiteX486" fmla="*/ 240572 w 5682074"/>
              <a:gd name="connsiteY486" fmla="*/ 3379460 h 6042932"/>
              <a:gd name="connsiteX487" fmla="*/ 240572 w 5682074"/>
              <a:gd name="connsiteY487" fmla="*/ 3362276 h 6042932"/>
              <a:gd name="connsiteX488" fmla="*/ 320762 w 5682074"/>
              <a:gd name="connsiteY488" fmla="*/ 3362276 h 6042932"/>
              <a:gd name="connsiteX489" fmla="*/ 346538 w 5682074"/>
              <a:gd name="connsiteY489" fmla="*/ 3293541 h 6042932"/>
              <a:gd name="connsiteX490" fmla="*/ 389497 w 5682074"/>
              <a:gd name="connsiteY490" fmla="*/ 3233398 h 6042932"/>
              <a:gd name="connsiteX491" fmla="*/ 429592 w 5682074"/>
              <a:gd name="connsiteY491" fmla="*/ 3161800 h 6042932"/>
              <a:gd name="connsiteX492" fmla="*/ 446776 w 5682074"/>
              <a:gd name="connsiteY492" fmla="*/ 3058697 h 6042932"/>
              <a:gd name="connsiteX493" fmla="*/ 429592 w 5682074"/>
              <a:gd name="connsiteY493" fmla="*/ 3058697 h 6042932"/>
              <a:gd name="connsiteX494" fmla="*/ 421000 w 5682074"/>
              <a:gd name="connsiteY494" fmla="*/ 3021466 h 6042932"/>
              <a:gd name="connsiteX495" fmla="*/ 412409 w 5682074"/>
              <a:gd name="connsiteY495" fmla="*/ 2984235 h 6042932"/>
              <a:gd name="connsiteX496" fmla="*/ 383769 w 5682074"/>
              <a:gd name="connsiteY496" fmla="*/ 2984235 h 6042932"/>
              <a:gd name="connsiteX497" fmla="*/ 369449 w 5682074"/>
              <a:gd name="connsiteY497" fmla="*/ 2924092 h 6042932"/>
              <a:gd name="connsiteX498" fmla="*/ 366586 w 5682074"/>
              <a:gd name="connsiteY498" fmla="*/ 2852493 h 6042932"/>
              <a:gd name="connsiteX499" fmla="*/ 481143 w 5682074"/>
              <a:gd name="connsiteY499" fmla="*/ 2766574 h 6042932"/>
              <a:gd name="connsiteX500" fmla="*/ 555606 w 5682074"/>
              <a:gd name="connsiteY500" fmla="*/ 2663473 h 6042932"/>
              <a:gd name="connsiteX501" fmla="*/ 572790 w 5682074"/>
              <a:gd name="connsiteY501" fmla="*/ 2663473 h 6042932"/>
              <a:gd name="connsiteX502" fmla="*/ 572790 w 5682074"/>
              <a:gd name="connsiteY502" fmla="*/ 2600465 h 6042932"/>
              <a:gd name="connsiteX503" fmla="*/ 601429 w 5682074"/>
              <a:gd name="connsiteY503" fmla="*/ 2571826 h 6042932"/>
              <a:gd name="connsiteX504" fmla="*/ 595701 w 5682074"/>
              <a:gd name="connsiteY504" fmla="*/ 2557506 h 6042932"/>
              <a:gd name="connsiteX505" fmla="*/ 589974 w 5682074"/>
              <a:gd name="connsiteY505" fmla="*/ 2543186 h 6042932"/>
              <a:gd name="connsiteX506" fmla="*/ 595701 w 5682074"/>
              <a:gd name="connsiteY506" fmla="*/ 2548914 h 6042932"/>
              <a:gd name="connsiteX507" fmla="*/ 601429 w 5682074"/>
              <a:gd name="connsiteY507" fmla="*/ 2537459 h 6042932"/>
              <a:gd name="connsiteX508" fmla="*/ 601429 w 5682074"/>
              <a:gd name="connsiteY508" fmla="*/ 2491635 h 6042932"/>
              <a:gd name="connsiteX509" fmla="*/ 618613 w 5682074"/>
              <a:gd name="connsiteY509" fmla="*/ 2491635 h 6042932"/>
              <a:gd name="connsiteX510" fmla="*/ 635797 w 5682074"/>
              <a:gd name="connsiteY510" fmla="*/ 2440084 h 6042932"/>
              <a:gd name="connsiteX511" fmla="*/ 670164 w 5682074"/>
              <a:gd name="connsiteY511" fmla="*/ 2428628 h 6042932"/>
              <a:gd name="connsiteX512" fmla="*/ 675892 w 5682074"/>
              <a:gd name="connsiteY512" fmla="*/ 2388533 h 6042932"/>
              <a:gd name="connsiteX513" fmla="*/ 644388 w 5682074"/>
              <a:gd name="connsiteY513" fmla="*/ 2265384 h 6042932"/>
              <a:gd name="connsiteX514" fmla="*/ 601429 w 5682074"/>
              <a:gd name="connsiteY514" fmla="*/ 2142234 h 6042932"/>
              <a:gd name="connsiteX515" fmla="*/ 670164 w 5682074"/>
              <a:gd name="connsiteY515" fmla="*/ 2125050 h 6042932"/>
              <a:gd name="connsiteX516" fmla="*/ 670164 w 5682074"/>
              <a:gd name="connsiteY516" fmla="*/ 2107866 h 6042932"/>
              <a:gd name="connsiteX517" fmla="*/ 733171 w 5682074"/>
              <a:gd name="connsiteY517" fmla="*/ 2125050 h 6042932"/>
              <a:gd name="connsiteX518" fmla="*/ 733171 w 5682074"/>
              <a:gd name="connsiteY518" fmla="*/ 2142234 h 6042932"/>
              <a:gd name="connsiteX519" fmla="*/ 876368 w 5682074"/>
              <a:gd name="connsiteY519" fmla="*/ 2142234 h 6042932"/>
              <a:gd name="connsiteX520" fmla="*/ 887824 w 5682074"/>
              <a:gd name="connsiteY520" fmla="*/ 2096411 h 6042932"/>
              <a:gd name="connsiteX521" fmla="*/ 922192 w 5682074"/>
              <a:gd name="connsiteY521" fmla="*/ 2096411 h 6042932"/>
              <a:gd name="connsiteX522" fmla="*/ 922192 w 5682074"/>
              <a:gd name="connsiteY522" fmla="*/ 2027676 h 6042932"/>
              <a:gd name="connsiteX523" fmla="*/ 959423 w 5682074"/>
              <a:gd name="connsiteY523" fmla="*/ 1993308 h 6042932"/>
              <a:gd name="connsiteX524" fmla="*/ 988062 w 5682074"/>
              <a:gd name="connsiteY524" fmla="*/ 1958941 h 6042932"/>
              <a:gd name="connsiteX525" fmla="*/ 1022430 w 5682074"/>
              <a:gd name="connsiteY525" fmla="*/ 1927438 h 6042932"/>
              <a:gd name="connsiteX526" fmla="*/ 1082573 w 5682074"/>
              <a:gd name="connsiteY526" fmla="*/ 1901662 h 6042932"/>
              <a:gd name="connsiteX527" fmla="*/ 1082573 w 5682074"/>
              <a:gd name="connsiteY527" fmla="*/ 1873022 h 6042932"/>
              <a:gd name="connsiteX528" fmla="*/ 1145579 w 5682074"/>
              <a:gd name="connsiteY528" fmla="*/ 1855839 h 6042932"/>
              <a:gd name="connsiteX529" fmla="*/ 1145579 w 5682074"/>
              <a:gd name="connsiteY529" fmla="*/ 1821471 h 6042932"/>
              <a:gd name="connsiteX530" fmla="*/ 1174219 w 5682074"/>
              <a:gd name="connsiteY530" fmla="*/ 1810015 h 6042932"/>
              <a:gd name="connsiteX531" fmla="*/ 1165627 w 5682074"/>
              <a:gd name="connsiteY531" fmla="*/ 1752737 h 6042932"/>
              <a:gd name="connsiteX532" fmla="*/ 1157035 w 5682074"/>
              <a:gd name="connsiteY532" fmla="*/ 1695458 h 6042932"/>
              <a:gd name="connsiteX533" fmla="*/ 1145579 w 5682074"/>
              <a:gd name="connsiteY533" fmla="*/ 1695458 h 6042932"/>
              <a:gd name="connsiteX534" fmla="*/ 1134124 w 5682074"/>
              <a:gd name="connsiteY534" fmla="*/ 1632451 h 6042932"/>
              <a:gd name="connsiteX535" fmla="*/ 1139852 w 5682074"/>
              <a:gd name="connsiteY535" fmla="*/ 1569444 h 6042932"/>
              <a:gd name="connsiteX536" fmla="*/ 1208586 w 5682074"/>
              <a:gd name="connsiteY536" fmla="*/ 1523621 h 6042932"/>
              <a:gd name="connsiteX537" fmla="*/ 1208586 w 5682074"/>
              <a:gd name="connsiteY537" fmla="*/ 1540805 h 6042932"/>
              <a:gd name="connsiteX538" fmla="*/ 1237226 w 5682074"/>
              <a:gd name="connsiteY538" fmla="*/ 1546532 h 6042932"/>
              <a:gd name="connsiteX539" fmla="*/ 1271593 w 5682074"/>
              <a:gd name="connsiteY539" fmla="*/ 1552260 h 6042932"/>
              <a:gd name="connsiteX540" fmla="*/ 1351784 w 5682074"/>
              <a:gd name="connsiteY540" fmla="*/ 1712641 h 6042932"/>
              <a:gd name="connsiteX541" fmla="*/ 1394743 w 5682074"/>
              <a:gd name="connsiteY541" fmla="*/ 1678274 h 6042932"/>
              <a:gd name="connsiteX542" fmla="*/ 1443430 w 5682074"/>
              <a:gd name="connsiteY542" fmla="*/ 1586628 h 6042932"/>
              <a:gd name="connsiteX543" fmla="*/ 1389015 w 5682074"/>
              <a:gd name="connsiteY543" fmla="*/ 1474934 h 6042932"/>
              <a:gd name="connsiteX544" fmla="*/ 1334600 w 5682074"/>
              <a:gd name="connsiteY544" fmla="*/ 1300233 h 6042932"/>
              <a:gd name="connsiteX545" fmla="*/ 1380423 w 5682074"/>
              <a:gd name="connsiteY545" fmla="*/ 1300233 h 6042932"/>
              <a:gd name="connsiteX546" fmla="*/ 1380423 w 5682074"/>
              <a:gd name="connsiteY546" fmla="*/ 1317417 h 6042932"/>
              <a:gd name="connsiteX547" fmla="*/ 1466342 w 5682074"/>
              <a:gd name="connsiteY547" fmla="*/ 1363240 h 6042932"/>
              <a:gd name="connsiteX548" fmla="*/ 1520757 w 5682074"/>
              <a:gd name="connsiteY548" fmla="*/ 1437702 h 6042932"/>
              <a:gd name="connsiteX549" fmla="*/ 1580900 w 5682074"/>
              <a:gd name="connsiteY549" fmla="*/ 1506437 h 6042932"/>
              <a:gd name="connsiteX550" fmla="*/ 1684002 w 5682074"/>
              <a:gd name="connsiteY550" fmla="*/ 1540805 h 6042932"/>
              <a:gd name="connsiteX551" fmla="*/ 1684002 w 5682074"/>
              <a:gd name="connsiteY551" fmla="*/ 1523621 h 6042932"/>
              <a:gd name="connsiteX552" fmla="*/ 1747009 w 5682074"/>
              <a:gd name="connsiteY552" fmla="*/ 1523621 h 6042932"/>
              <a:gd name="connsiteX553" fmla="*/ 1747009 w 5682074"/>
              <a:gd name="connsiteY553" fmla="*/ 1506437 h 6042932"/>
              <a:gd name="connsiteX554" fmla="*/ 1775648 w 5682074"/>
              <a:gd name="connsiteY554" fmla="*/ 1506437 h 6042932"/>
              <a:gd name="connsiteX555" fmla="*/ 1821471 w 5682074"/>
              <a:gd name="connsiteY555" fmla="*/ 1466342 h 6042932"/>
              <a:gd name="connsiteX556" fmla="*/ 1827199 w 5682074"/>
              <a:gd name="connsiteY556" fmla="*/ 1469206 h 6042932"/>
              <a:gd name="connsiteX557" fmla="*/ 1832927 w 5682074"/>
              <a:gd name="connsiteY557" fmla="*/ 1472070 h 6042932"/>
              <a:gd name="connsiteX558" fmla="*/ 1838655 w 5682074"/>
              <a:gd name="connsiteY558" fmla="*/ 1466342 h 6042932"/>
              <a:gd name="connsiteX559" fmla="*/ 1844383 w 5682074"/>
              <a:gd name="connsiteY559" fmla="*/ 1457750 h 6042932"/>
              <a:gd name="connsiteX560" fmla="*/ 1855839 w 5682074"/>
              <a:gd name="connsiteY560" fmla="*/ 1443430 h 6042932"/>
              <a:gd name="connsiteX561" fmla="*/ 1873022 w 5682074"/>
              <a:gd name="connsiteY561" fmla="*/ 1443430 h 6042932"/>
              <a:gd name="connsiteX562" fmla="*/ 1873022 w 5682074"/>
              <a:gd name="connsiteY562" fmla="*/ 1397607 h 6042932"/>
              <a:gd name="connsiteX563" fmla="*/ 1890206 w 5682074"/>
              <a:gd name="connsiteY563" fmla="*/ 1397607 h 6042932"/>
              <a:gd name="connsiteX564" fmla="*/ 1890206 w 5682074"/>
              <a:gd name="connsiteY564" fmla="*/ 1380423 h 6042932"/>
              <a:gd name="connsiteX565" fmla="*/ 1873022 w 5682074"/>
              <a:gd name="connsiteY565" fmla="*/ 1380423 h 6042932"/>
              <a:gd name="connsiteX566" fmla="*/ 1867295 w 5682074"/>
              <a:gd name="connsiteY566" fmla="*/ 1340328 h 6042932"/>
              <a:gd name="connsiteX567" fmla="*/ 1878750 w 5682074"/>
              <a:gd name="connsiteY567" fmla="*/ 1260138 h 6042932"/>
              <a:gd name="connsiteX568" fmla="*/ 1907390 w 5682074"/>
              <a:gd name="connsiteY568" fmla="*/ 1202858 h 6042932"/>
              <a:gd name="connsiteX569" fmla="*/ 1907390 w 5682074"/>
              <a:gd name="connsiteY569" fmla="*/ 1191403 h 6042932"/>
              <a:gd name="connsiteX570" fmla="*/ 1981852 w 5682074"/>
              <a:gd name="connsiteY570" fmla="*/ 1191403 h 6042932"/>
              <a:gd name="connsiteX571" fmla="*/ 2047723 w 5682074"/>
              <a:gd name="connsiteY571" fmla="*/ 1294505 h 6042932"/>
              <a:gd name="connsiteX572" fmla="*/ 2113594 w 5682074"/>
              <a:gd name="connsiteY572" fmla="*/ 1397607 h 6042932"/>
              <a:gd name="connsiteX573" fmla="*/ 2222424 w 5682074"/>
              <a:gd name="connsiteY573" fmla="*/ 1397607 h 6042932"/>
              <a:gd name="connsiteX574" fmla="*/ 2268247 w 5682074"/>
              <a:gd name="connsiteY574" fmla="*/ 1317417 h 6042932"/>
              <a:gd name="connsiteX575" fmla="*/ 2285431 w 5682074"/>
              <a:gd name="connsiteY575" fmla="*/ 1317417 h 6042932"/>
              <a:gd name="connsiteX576" fmla="*/ 2285431 w 5682074"/>
              <a:gd name="connsiteY576" fmla="*/ 1254410 h 6042932"/>
              <a:gd name="connsiteX577" fmla="*/ 2394261 w 5682074"/>
              <a:gd name="connsiteY577" fmla="*/ 1191403 h 6042932"/>
              <a:gd name="connsiteX578" fmla="*/ 2442948 w 5682074"/>
              <a:gd name="connsiteY578" fmla="*/ 1222906 h 6042932"/>
              <a:gd name="connsiteX579" fmla="*/ 2474452 w 5682074"/>
              <a:gd name="connsiteY579" fmla="*/ 1288777 h 6042932"/>
              <a:gd name="connsiteX580" fmla="*/ 2514547 w 5682074"/>
              <a:gd name="connsiteY580" fmla="*/ 1354648 h 6042932"/>
              <a:gd name="connsiteX581" fmla="*/ 2583282 w 5682074"/>
              <a:gd name="connsiteY581" fmla="*/ 1386151 h 6042932"/>
              <a:gd name="connsiteX582" fmla="*/ 2637697 w 5682074"/>
              <a:gd name="connsiteY582" fmla="*/ 1377559 h 6042932"/>
              <a:gd name="connsiteX583" fmla="*/ 2680656 w 5682074"/>
              <a:gd name="connsiteY583" fmla="*/ 1300233 h 6042932"/>
              <a:gd name="connsiteX584" fmla="*/ 2697840 w 5682074"/>
              <a:gd name="connsiteY584" fmla="*/ 1300233 h 6042932"/>
              <a:gd name="connsiteX585" fmla="*/ 2697840 w 5682074"/>
              <a:gd name="connsiteY585" fmla="*/ 1174219 h 6042932"/>
              <a:gd name="connsiteX586" fmla="*/ 2746527 w 5682074"/>
              <a:gd name="connsiteY586" fmla="*/ 1136988 h 6042932"/>
              <a:gd name="connsiteX587" fmla="*/ 2795214 w 5682074"/>
              <a:gd name="connsiteY587" fmla="*/ 1111212 h 6042932"/>
              <a:gd name="connsiteX588" fmla="*/ 2778030 w 5682074"/>
              <a:gd name="connsiteY588" fmla="*/ 1048205 h 6042932"/>
              <a:gd name="connsiteX589" fmla="*/ 2795214 w 5682074"/>
              <a:gd name="connsiteY589" fmla="*/ 1048205 h 6042932"/>
              <a:gd name="connsiteX590" fmla="*/ 2795214 w 5682074"/>
              <a:gd name="connsiteY590" fmla="*/ 859185 h 6042932"/>
              <a:gd name="connsiteX591" fmla="*/ 2806670 w 5682074"/>
              <a:gd name="connsiteY591" fmla="*/ 859185 h 6042932"/>
              <a:gd name="connsiteX592" fmla="*/ 2806670 w 5682074"/>
              <a:gd name="connsiteY592" fmla="*/ 796178 h 6042932"/>
              <a:gd name="connsiteX593" fmla="*/ 2823853 w 5682074"/>
              <a:gd name="connsiteY593" fmla="*/ 796178 h 6042932"/>
              <a:gd name="connsiteX594" fmla="*/ 2823853 w 5682074"/>
              <a:gd name="connsiteY594" fmla="*/ 698804 h 6042932"/>
              <a:gd name="connsiteX595" fmla="*/ 2841037 w 5682074"/>
              <a:gd name="connsiteY595" fmla="*/ 698804 h 6042932"/>
              <a:gd name="connsiteX596" fmla="*/ 2949867 w 5682074"/>
              <a:gd name="connsiteY596" fmla="*/ 177565 h 6042932"/>
              <a:gd name="connsiteX597" fmla="*/ 2967051 w 5682074"/>
              <a:gd name="connsiteY597" fmla="*/ 177565 h 6042932"/>
              <a:gd name="connsiteX598" fmla="*/ 2967051 w 5682074"/>
              <a:gd name="connsiteY598" fmla="*/ 240572 h 6042932"/>
              <a:gd name="connsiteX599" fmla="*/ 2944139 w 5682074"/>
              <a:gd name="connsiteY599" fmla="*/ 297851 h 6042932"/>
              <a:gd name="connsiteX600" fmla="*/ 2944139 w 5682074"/>
              <a:gd name="connsiteY600" fmla="*/ 343674 h 6042932"/>
              <a:gd name="connsiteX601" fmla="*/ 2938411 w 5682074"/>
              <a:gd name="connsiteY601" fmla="*/ 395225 h 6042932"/>
              <a:gd name="connsiteX602" fmla="*/ 2921228 w 5682074"/>
              <a:gd name="connsiteY602" fmla="*/ 395225 h 6042932"/>
              <a:gd name="connsiteX603" fmla="*/ 2921228 w 5682074"/>
              <a:gd name="connsiteY603" fmla="*/ 475416 h 6042932"/>
              <a:gd name="connsiteX604" fmla="*/ 2904044 w 5682074"/>
              <a:gd name="connsiteY604" fmla="*/ 475416 h 6042932"/>
              <a:gd name="connsiteX605" fmla="*/ 2895452 w 5682074"/>
              <a:gd name="connsiteY605" fmla="*/ 515511 h 6042932"/>
              <a:gd name="connsiteX606" fmla="*/ 2886860 w 5682074"/>
              <a:gd name="connsiteY606" fmla="*/ 555606 h 6042932"/>
              <a:gd name="connsiteX607" fmla="*/ 2858221 w 5682074"/>
              <a:gd name="connsiteY607" fmla="*/ 555606 h 6042932"/>
              <a:gd name="connsiteX608" fmla="*/ 2895452 w 5682074"/>
              <a:gd name="connsiteY608" fmla="*/ 355130 h 6042932"/>
              <a:gd name="connsiteX609" fmla="*/ 2949867 w 5682074"/>
              <a:gd name="connsiteY609" fmla="*/ 177565 h 6042932"/>
              <a:gd name="connsiteX610" fmla="*/ 2984235 w 5682074"/>
              <a:gd name="connsiteY610" fmla="*/ 0 h 6042932"/>
              <a:gd name="connsiteX611" fmla="*/ 3012874 w 5682074"/>
              <a:gd name="connsiteY611" fmla="*/ 63007 h 6042932"/>
              <a:gd name="connsiteX612" fmla="*/ 2967051 w 5682074"/>
              <a:gd name="connsiteY612" fmla="*/ 143197 h 6042932"/>
              <a:gd name="connsiteX613" fmla="*/ 2958459 w 5682074"/>
              <a:gd name="connsiteY613" fmla="*/ 151789 h 6042932"/>
              <a:gd name="connsiteX614" fmla="*/ 2949867 w 5682074"/>
              <a:gd name="connsiteY614" fmla="*/ 160381 h 6042932"/>
              <a:gd name="connsiteX615" fmla="*/ 2949867 w 5682074"/>
              <a:gd name="connsiteY615" fmla="*/ 45823 h 6042932"/>
              <a:gd name="connsiteX616" fmla="*/ 2984235 w 5682074"/>
              <a:gd name="connsiteY616" fmla="*/ 0 h 60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</a:cxnLst>
            <a:rect l="l" t="t" r="r" b="b"/>
            <a:pathLst>
              <a:path w="5682074" h="6042932">
                <a:moveTo>
                  <a:pt x="2285431" y="5934102"/>
                </a:moveTo>
                <a:lnTo>
                  <a:pt x="2302615" y="5934102"/>
                </a:lnTo>
                <a:lnTo>
                  <a:pt x="2302615" y="6042932"/>
                </a:lnTo>
                <a:lnTo>
                  <a:pt x="2285431" y="6042932"/>
                </a:lnTo>
                <a:lnTo>
                  <a:pt x="2285431" y="6025749"/>
                </a:lnTo>
                <a:lnTo>
                  <a:pt x="2268247" y="6025749"/>
                </a:lnTo>
                <a:cubicBezTo>
                  <a:pt x="2272066" y="6010474"/>
                  <a:pt x="2274930" y="5995200"/>
                  <a:pt x="2276839" y="5979925"/>
                </a:cubicBezTo>
                <a:cubicBezTo>
                  <a:pt x="2278749" y="5964651"/>
                  <a:pt x="2281613" y="5949377"/>
                  <a:pt x="2285431" y="5934102"/>
                </a:cubicBezTo>
                <a:close/>
                <a:moveTo>
                  <a:pt x="4714060" y="2715023"/>
                </a:moveTo>
                <a:lnTo>
                  <a:pt x="4742699" y="2715023"/>
                </a:lnTo>
                <a:lnTo>
                  <a:pt x="4742699" y="2726479"/>
                </a:lnTo>
                <a:cubicBezTo>
                  <a:pt x="4731243" y="2722661"/>
                  <a:pt x="4725515" y="2721706"/>
                  <a:pt x="4725515" y="2723615"/>
                </a:cubicBezTo>
                <a:cubicBezTo>
                  <a:pt x="4725515" y="2725524"/>
                  <a:pt x="4721697" y="2722661"/>
                  <a:pt x="4714060" y="2715023"/>
                </a:cubicBezTo>
                <a:close/>
                <a:moveTo>
                  <a:pt x="4788522" y="2680656"/>
                </a:moveTo>
                <a:lnTo>
                  <a:pt x="4868713" y="2680656"/>
                </a:lnTo>
                <a:lnTo>
                  <a:pt x="4868713" y="2697840"/>
                </a:lnTo>
                <a:lnTo>
                  <a:pt x="4777066" y="2715023"/>
                </a:lnTo>
                <a:cubicBezTo>
                  <a:pt x="4784704" y="2699749"/>
                  <a:pt x="4788522" y="2688293"/>
                  <a:pt x="4788522" y="2680656"/>
                </a:cubicBezTo>
                <a:close/>
                <a:moveTo>
                  <a:pt x="4742699" y="2646289"/>
                </a:moveTo>
                <a:lnTo>
                  <a:pt x="4788522" y="2646289"/>
                </a:lnTo>
                <a:lnTo>
                  <a:pt x="4788522" y="2663473"/>
                </a:lnTo>
                <a:lnTo>
                  <a:pt x="4759883" y="2663473"/>
                </a:lnTo>
                <a:lnTo>
                  <a:pt x="4759883" y="2680656"/>
                </a:lnTo>
                <a:cubicBezTo>
                  <a:pt x="4744608" y="2684475"/>
                  <a:pt x="4731243" y="2687339"/>
                  <a:pt x="4719788" y="2689248"/>
                </a:cubicBezTo>
                <a:cubicBezTo>
                  <a:pt x="4708332" y="2691157"/>
                  <a:pt x="4694967" y="2694021"/>
                  <a:pt x="4679692" y="2697840"/>
                </a:cubicBezTo>
                <a:lnTo>
                  <a:pt x="4679692" y="2680656"/>
                </a:lnTo>
                <a:lnTo>
                  <a:pt x="4696876" y="2680656"/>
                </a:lnTo>
                <a:lnTo>
                  <a:pt x="4696876" y="2663473"/>
                </a:lnTo>
                <a:lnTo>
                  <a:pt x="4742699" y="2663473"/>
                </a:lnTo>
                <a:close/>
                <a:moveTo>
                  <a:pt x="4920264" y="2634833"/>
                </a:moveTo>
                <a:lnTo>
                  <a:pt x="4943176" y="2646289"/>
                </a:lnTo>
                <a:cubicBezTo>
                  <a:pt x="4946994" y="2650107"/>
                  <a:pt x="4949858" y="2652016"/>
                  <a:pt x="4951767" y="2652016"/>
                </a:cubicBezTo>
                <a:cubicBezTo>
                  <a:pt x="4953677" y="2652016"/>
                  <a:pt x="4956541" y="2653926"/>
                  <a:pt x="4960359" y="2657744"/>
                </a:cubicBezTo>
                <a:lnTo>
                  <a:pt x="4966087" y="2663473"/>
                </a:lnTo>
                <a:lnTo>
                  <a:pt x="4948896" y="2663473"/>
                </a:lnTo>
                <a:lnTo>
                  <a:pt x="4948896" y="2680656"/>
                </a:lnTo>
                <a:lnTo>
                  <a:pt x="4868713" y="2680656"/>
                </a:lnTo>
                <a:lnTo>
                  <a:pt x="4868713" y="2663473"/>
                </a:lnTo>
                <a:lnTo>
                  <a:pt x="4885889" y="2663473"/>
                </a:lnTo>
                <a:cubicBezTo>
                  <a:pt x="4893534" y="2655835"/>
                  <a:pt x="4899262" y="2651062"/>
                  <a:pt x="4903080" y="2649153"/>
                </a:cubicBezTo>
                <a:cubicBezTo>
                  <a:pt x="4906891" y="2647243"/>
                  <a:pt x="4912627" y="2642470"/>
                  <a:pt x="4920264" y="2634833"/>
                </a:cubicBezTo>
                <a:close/>
                <a:moveTo>
                  <a:pt x="4857257" y="2617649"/>
                </a:moveTo>
                <a:lnTo>
                  <a:pt x="4885889" y="2617649"/>
                </a:lnTo>
                <a:lnTo>
                  <a:pt x="4885889" y="2634833"/>
                </a:lnTo>
                <a:cubicBezTo>
                  <a:pt x="4870622" y="2627196"/>
                  <a:pt x="4863940" y="2624332"/>
                  <a:pt x="4865849" y="2626241"/>
                </a:cubicBezTo>
                <a:cubicBezTo>
                  <a:pt x="4867758" y="2628150"/>
                  <a:pt x="4864887" y="2625286"/>
                  <a:pt x="4857257" y="2617649"/>
                </a:cubicBezTo>
                <a:close/>
                <a:moveTo>
                  <a:pt x="4885889" y="2600465"/>
                </a:moveTo>
                <a:lnTo>
                  <a:pt x="4931720" y="2600465"/>
                </a:lnTo>
                <a:lnTo>
                  <a:pt x="4931720" y="2617649"/>
                </a:lnTo>
                <a:lnTo>
                  <a:pt x="4885889" y="2617649"/>
                </a:lnTo>
                <a:close/>
                <a:moveTo>
                  <a:pt x="5378488" y="2440084"/>
                </a:moveTo>
                <a:lnTo>
                  <a:pt x="5424319" y="2440084"/>
                </a:lnTo>
                <a:lnTo>
                  <a:pt x="5424319" y="2457268"/>
                </a:lnTo>
                <a:lnTo>
                  <a:pt x="5395679" y="2457268"/>
                </a:lnTo>
                <a:cubicBezTo>
                  <a:pt x="5376586" y="2476361"/>
                  <a:pt x="5357486" y="2486862"/>
                  <a:pt x="5338400" y="2488771"/>
                </a:cubicBezTo>
                <a:cubicBezTo>
                  <a:pt x="5319307" y="2490681"/>
                  <a:pt x="5296388" y="2497363"/>
                  <a:pt x="5269666" y="2508819"/>
                </a:cubicBezTo>
                <a:lnTo>
                  <a:pt x="5269666" y="2520275"/>
                </a:lnTo>
                <a:cubicBezTo>
                  <a:pt x="5239117" y="2531731"/>
                  <a:pt x="5205704" y="2542232"/>
                  <a:pt x="5169427" y="2551778"/>
                </a:cubicBezTo>
                <a:cubicBezTo>
                  <a:pt x="5133151" y="2561325"/>
                  <a:pt x="5097829" y="2568007"/>
                  <a:pt x="5063461" y="2571826"/>
                </a:cubicBezTo>
                <a:lnTo>
                  <a:pt x="5063461" y="2554642"/>
                </a:lnTo>
                <a:lnTo>
                  <a:pt x="5074917" y="2554642"/>
                </a:lnTo>
                <a:lnTo>
                  <a:pt x="5074917" y="2537459"/>
                </a:lnTo>
                <a:lnTo>
                  <a:pt x="5155108" y="2537459"/>
                </a:lnTo>
                <a:lnTo>
                  <a:pt x="5172284" y="2508819"/>
                </a:lnTo>
                <a:lnTo>
                  <a:pt x="5218115" y="2508819"/>
                </a:lnTo>
                <a:lnTo>
                  <a:pt x="5218115" y="2491635"/>
                </a:lnTo>
                <a:lnTo>
                  <a:pt x="5252482" y="2491635"/>
                </a:lnTo>
                <a:lnTo>
                  <a:pt x="5252482" y="2474452"/>
                </a:lnTo>
                <a:cubicBezTo>
                  <a:pt x="5275386" y="2466814"/>
                  <a:pt x="5297350" y="2463951"/>
                  <a:pt x="5318353" y="2465860"/>
                </a:cubicBezTo>
                <a:cubicBezTo>
                  <a:pt x="5339355" y="2467769"/>
                  <a:pt x="5359403" y="2459177"/>
                  <a:pt x="5378488" y="2440084"/>
                </a:cubicBezTo>
                <a:close/>
                <a:moveTo>
                  <a:pt x="5550333" y="2365622"/>
                </a:moveTo>
                <a:lnTo>
                  <a:pt x="5682074" y="2365622"/>
                </a:lnTo>
                <a:lnTo>
                  <a:pt x="5682074" y="2377077"/>
                </a:lnTo>
                <a:lnTo>
                  <a:pt x="5664883" y="2377077"/>
                </a:lnTo>
                <a:cubicBezTo>
                  <a:pt x="5653435" y="2388533"/>
                  <a:pt x="5626705" y="2401898"/>
                  <a:pt x="5584700" y="2417173"/>
                </a:cubicBezTo>
                <a:cubicBezTo>
                  <a:pt x="5542695" y="2432447"/>
                  <a:pt x="5504509" y="2440084"/>
                  <a:pt x="5470142" y="2440084"/>
                </a:cubicBezTo>
                <a:cubicBezTo>
                  <a:pt x="5447230" y="2440084"/>
                  <a:pt x="5431956" y="2436266"/>
                  <a:pt x="5424319" y="2428628"/>
                </a:cubicBezTo>
                <a:cubicBezTo>
                  <a:pt x="5462505" y="2424810"/>
                  <a:pt x="5484462" y="2420037"/>
                  <a:pt x="5490182" y="2414309"/>
                </a:cubicBezTo>
                <a:cubicBezTo>
                  <a:pt x="5495918" y="2408581"/>
                  <a:pt x="5515965" y="2401898"/>
                  <a:pt x="5550333" y="2394261"/>
                </a:cubicBezTo>
                <a:close/>
                <a:moveTo>
                  <a:pt x="572790" y="1981852"/>
                </a:moveTo>
                <a:lnTo>
                  <a:pt x="618613" y="1981852"/>
                </a:lnTo>
                <a:cubicBezTo>
                  <a:pt x="641525" y="2012401"/>
                  <a:pt x="658708" y="2033403"/>
                  <a:pt x="670164" y="2044859"/>
                </a:cubicBezTo>
                <a:lnTo>
                  <a:pt x="618613" y="2044859"/>
                </a:lnTo>
                <a:cubicBezTo>
                  <a:pt x="610976" y="2029585"/>
                  <a:pt x="606202" y="2021948"/>
                  <a:pt x="604293" y="2021948"/>
                </a:cubicBezTo>
                <a:cubicBezTo>
                  <a:pt x="602384" y="2021948"/>
                  <a:pt x="591883" y="2020038"/>
                  <a:pt x="572790" y="2016220"/>
                </a:cubicBezTo>
                <a:close/>
                <a:moveTo>
                  <a:pt x="2858221" y="589973"/>
                </a:moveTo>
                <a:lnTo>
                  <a:pt x="2869677" y="589973"/>
                </a:lnTo>
                <a:cubicBezTo>
                  <a:pt x="2869677" y="639615"/>
                  <a:pt x="2868722" y="689257"/>
                  <a:pt x="2866813" y="738899"/>
                </a:cubicBezTo>
                <a:cubicBezTo>
                  <a:pt x="2864903" y="788541"/>
                  <a:pt x="2862039" y="838182"/>
                  <a:pt x="2858221" y="887824"/>
                </a:cubicBezTo>
                <a:lnTo>
                  <a:pt x="2841037" y="887824"/>
                </a:lnTo>
                <a:lnTo>
                  <a:pt x="2841037" y="933647"/>
                </a:lnTo>
                <a:lnTo>
                  <a:pt x="2823853" y="933647"/>
                </a:lnTo>
                <a:lnTo>
                  <a:pt x="2823853" y="996654"/>
                </a:lnTo>
                <a:lnTo>
                  <a:pt x="2806670" y="996654"/>
                </a:lnTo>
                <a:cubicBezTo>
                  <a:pt x="2802851" y="1008110"/>
                  <a:pt x="2800942" y="1023384"/>
                  <a:pt x="2800942" y="1042477"/>
                </a:cubicBezTo>
                <a:cubicBezTo>
                  <a:pt x="2800942" y="1073026"/>
                  <a:pt x="2805715" y="1100711"/>
                  <a:pt x="2815262" y="1125532"/>
                </a:cubicBezTo>
                <a:cubicBezTo>
                  <a:pt x="2824808" y="1150353"/>
                  <a:pt x="2833400" y="1172310"/>
                  <a:pt x="2841037" y="1191403"/>
                </a:cubicBezTo>
                <a:lnTo>
                  <a:pt x="2841037" y="1300233"/>
                </a:lnTo>
                <a:lnTo>
                  <a:pt x="2858221" y="1300233"/>
                </a:lnTo>
                <a:cubicBezTo>
                  <a:pt x="2869677" y="1353693"/>
                  <a:pt x="2884951" y="1385197"/>
                  <a:pt x="2904044" y="1394743"/>
                </a:cubicBezTo>
                <a:cubicBezTo>
                  <a:pt x="2923137" y="1404290"/>
                  <a:pt x="2959414" y="1409063"/>
                  <a:pt x="3012874" y="1409063"/>
                </a:cubicBezTo>
                <a:cubicBezTo>
                  <a:pt x="3016693" y="1405244"/>
                  <a:pt x="3020511" y="1402380"/>
                  <a:pt x="3024330" y="1400471"/>
                </a:cubicBezTo>
                <a:cubicBezTo>
                  <a:pt x="3028148" y="1398562"/>
                  <a:pt x="3031967" y="1395698"/>
                  <a:pt x="3035786" y="1391879"/>
                </a:cubicBezTo>
                <a:lnTo>
                  <a:pt x="3047241" y="1380423"/>
                </a:lnTo>
                <a:lnTo>
                  <a:pt x="3047241" y="1317417"/>
                </a:lnTo>
                <a:lnTo>
                  <a:pt x="3064425" y="1317417"/>
                </a:lnTo>
                <a:cubicBezTo>
                  <a:pt x="3072062" y="1286868"/>
                  <a:pt x="3075881" y="1265865"/>
                  <a:pt x="3075881" y="1254410"/>
                </a:cubicBezTo>
                <a:lnTo>
                  <a:pt x="3093065" y="1254410"/>
                </a:lnTo>
                <a:lnTo>
                  <a:pt x="3127432" y="1202858"/>
                </a:lnTo>
                <a:lnTo>
                  <a:pt x="3156071" y="1202858"/>
                </a:lnTo>
                <a:lnTo>
                  <a:pt x="3156071" y="1191403"/>
                </a:lnTo>
                <a:cubicBezTo>
                  <a:pt x="3190439" y="1199040"/>
                  <a:pt x="3210486" y="1205723"/>
                  <a:pt x="3216214" y="1211450"/>
                </a:cubicBezTo>
                <a:cubicBezTo>
                  <a:pt x="3221942" y="1217178"/>
                  <a:pt x="3228625" y="1231498"/>
                  <a:pt x="3236262" y="1254410"/>
                </a:cubicBezTo>
                <a:lnTo>
                  <a:pt x="3253446" y="1254410"/>
                </a:lnTo>
                <a:lnTo>
                  <a:pt x="3236262" y="1409063"/>
                </a:lnTo>
                <a:lnTo>
                  <a:pt x="3219078" y="1409063"/>
                </a:lnTo>
                <a:cubicBezTo>
                  <a:pt x="3215260" y="1416700"/>
                  <a:pt x="3213350" y="1426247"/>
                  <a:pt x="3213350" y="1437702"/>
                </a:cubicBezTo>
                <a:cubicBezTo>
                  <a:pt x="3213350" y="1502619"/>
                  <a:pt x="3234353" y="1548442"/>
                  <a:pt x="3276357" y="1575172"/>
                </a:cubicBezTo>
                <a:cubicBezTo>
                  <a:pt x="3318362" y="1601902"/>
                  <a:pt x="3373732" y="1615267"/>
                  <a:pt x="3442466" y="1615267"/>
                </a:cubicBezTo>
                <a:lnTo>
                  <a:pt x="3442466" y="1603811"/>
                </a:lnTo>
                <a:lnTo>
                  <a:pt x="3539841" y="1603811"/>
                </a:lnTo>
                <a:cubicBezTo>
                  <a:pt x="3547478" y="1615267"/>
                  <a:pt x="3557024" y="1624814"/>
                  <a:pt x="3568480" y="1632451"/>
                </a:cubicBezTo>
                <a:cubicBezTo>
                  <a:pt x="3579936" y="1640088"/>
                  <a:pt x="3585664" y="1645816"/>
                  <a:pt x="3585664" y="1649635"/>
                </a:cubicBezTo>
                <a:lnTo>
                  <a:pt x="3585664" y="1712641"/>
                </a:lnTo>
                <a:lnTo>
                  <a:pt x="3602847" y="1712641"/>
                </a:lnTo>
                <a:lnTo>
                  <a:pt x="3602847" y="1747009"/>
                </a:lnTo>
                <a:lnTo>
                  <a:pt x="3620031" y="1747009"/>
                </a:lnTo>
                <a:cubicBezTo>
                  <a:pt x="3623850" y="1758465"/>
                  <a:pt x="3625759" y="1771830"/>
                  <a:pt x="3625759" y="1787104"/>
                </a:cubicBezTo>
                <a:lnTo>
                  <a:pt x="3625759" y="1821471"/>
                </a:lnTo>
                <a:cubicBezTo>
                  <a:pt x="3625759" y="1832927"/>
                  <a:pt x="3629578" y="1841519"/>
                  <a:pt x="3637215" y="1847247"/>
                </a:cubicBezTo>
                <a:cubicBezTo>
                  <a:pt x="3644852" y="1852975"/>
                  <a:pt x="3669673" y="1855839"/>
                  <a:pt x="3711677" y="1855839"/>
                </a:cubicBezTo>
                <a:cubicBezTo>
                  <a:pt x="3723133" y="1836746"/>
                  <a:pt x="3734589" y="1825290"/>
                  <a:pt x="3746045" y="1821471"/>
                </a:cubicBezTo>
                <a:cubicBezTo>
                  <a:pt x="3757501" y="1817653"/>
                  <a:pt x="3778503" y="1813834"/>
                  <a:pt x="3809052" y="1810015"/>
                </a:cubicBezTo>
                <a:cubicBezTo>
                  <a:pt x="3824326" y="1840564"/>
                  <a:pt x="3839601" y="1861567"/>
                  <a:pt x="3854875" y="1873022"/>
                </a:cubicBezTo>
                <a:cubicBezTo>
                  <a:pt x="3870149" y="1884478"/>
                  <a:pt x="3902607" y="1890206"/>
                  <a:pt x="3952249" y="1890206"/>
                </a:cubicBezTo>
                <a:cubicBezTo>
                  <a:pt x="3971342" y="1863476"/>
                  <a:pt x="4001891" y="1841519"/>
                  <a:pt x="4043896" y="1824335"/>
                </a:cubicBezTo>
                <a:cubicBezTo>
                  <a:pt x="4085900" y="1807152"/>
                  <a:pt x="4127905" y="1796650"/>
                  <a:pt x="4169909" y="1792832"/>
                </a:cubicBezTo>
                <a:cubicBezTo>
                  <a:pt x="4189002" y="1819562"/>
                  <a:pt x="4217642" y="1844383"/>
                  <a:pt x="4255828" y="1867294"/>
                </a:cubicBezTo>
                <a:cubicBezTo>
                  <a:pt x="4294014" y="1890206"/>
                  <a:pt x="4313107" y="1907390"/>
                  <a:pt x="4313107" y="1918846"/>
                </a:cubicBezTo>
                <a:lnTo>
                  <a:pt x="4313107" y="2016220"/>
                </a:lnTo>
                <a:lnTo>
                  <a:pt x="4330291" y="2016220"/>
                </a:lnTo>
                <a:lnTo>
                  <a:pt x="4330291" y="2027676"/>
                </a:lnTo>
                <a:lnTo>
                  <a:pt x="4313107" y="2027676"/>
                </a:lnTo>
                <a:lnTo>
                  <a:pt x="4313107" y="2205240"/>
                </a:lnTo>
                <a:lnTo>
                  <a:pt x="4347474" y="2205240"/>
                </a:lnTo>
                <a:lnTo>
                  <a:pt x="4347474" y="2222424"/>
                </a:lnTo>
                <a:cubicBezTo>
                  <a:pt x="4358930" y="2214787"/>
                  <a:pt x="4369431" y="2209059"/>
                  <a:pt x="4378978" y="2205240"/>
                </a:cubicBezTo>
                <a:cubicBezTo>
                  <a:pt x="4388524" y="2201422"/>
                  <a:pt x="4399025" y="2195694"/>
                  <a:pt x="4410481" y="2188057"/>
                </a:cubicBezTo>
                <a:lnTo>
                  <a:pt x="4410481" y="2170873"/>
                </a:lnTo>
                <a:lnTo>
                  <a:pt x="4456304" y="2170873"/>
                </a:lnTo>
                <a:lnTo>
                  <a:pt x="4456304" y="2159417"/>
                </a:lnTo>
                <a:cubicBezTo>
                  <a:pt x="4498309" y="2151780"/>
                  <a:pt x="4523130" y="2142234"/>
                  <a:pt x="4530767" y="2130778"/>
                </a:cubicBezTo>
                <a:cubicBezTo>
                  <a:pt x="4538404" y="2119322"/>
                  <a:pt x="4551769" y="2107866"/>
                  <a:pt x="4570862" y="2096411"/>
                </a:cubicBezTo>
                <a:lnTo>
                  <a:pt x="4570862" y="2079227"/>
                </a:lnTo>
                <a:cubicBezTo>
                  <a:pt x="4586137" y="2075408"/>
                  <a:pt x="4612867" y="2069680"/>
                  <a:pt x="4651053" y="2062043"/>
                </a:cubicBezTo>
                <a:lnTo>
                  <a:pt x="4651053" y="2044859"/>
                </a:lnTo>
                <a:lnTo>
                  <a:pt x="4679692" y="2044859"/>
                </a:lnTo>
                <a:cubicBezTo>
                  <a:pt x="4683511" y="2037222"/>
                  <a:pt x="4686375" y="2032449"/>
                  <a:pt x="4688284" y="2030540"/>
                </a:cubicBezTo>
                <a:cubicBezTo>
                  <a:pt x="4690193" y="2028630"/>
                  <a:pt x="4693057" y="2023857"/>
                  <a:pt x="4696876" y="2016220"/>
                </a:cubicBezTo>
                <a:lnTo>
                  <a:pt x="4725515" y="2016220"/>
                </a:lnTo>
                <a:lnTo>
                  <a:pt x="4725515" y="1999036"/>
                </a:lnTo>
                <a:lnTo>
                  <a:pt x="4759883" y="1999036"/>
                </a:lnTo>
                <a:lnTo>
                  <a:pt x="4788522" y="1964669"/>
                </a:lnTo>
                <a:lnTo>
                  <a:pt x="4822890" y="1964669"/>
                </a:lnTo>
                <a:lnTo>
                  <a:pt x="4868713" y="1890206"/>
                </a:lnTo>
                <a:lnTo>
                  <a:pt x="4948896" y="1890206"/>
                </a:lnTo>
                <a:lnTo>
                  <a:pt x="4948896" y="1918846"/>
                </a:lnTo>
                <a:cubicBezTo>
                  <a:pt x="4929810" y="1926483"/>
                  <a:pt x="4917392" y="1932211"/>
                  <a:pt x="4911672" y="1936029"/>
                </a:cubicBezTo>
                <a:cubicBezTo>
                  <a:pt x="4905944" y="1939848"/>
                  <a:pt x="4897352" y="1945576"/>
                  <a:pt x="4885889" y="1953213"/>
                </a:cubicBezTo>
                <a:lnTo>
                  <a:pt x="4885889" y="1964669"/>
                </a:lnTo>
                <a:cubicBezTo>
                  <a:pt x="4870622" y="1968487"/>
                  <a:pt x="4857257" y="1971351"/>
                  <a:pt x="4845794" y="1973261"/>
                </a:cubicBezTo>
                <a:cubicBezTo>
                  <a:pt x="4834345" y="1975170"/>
                  <a:pt x="4820980" y="1978034"/>
                  <a:pt x="4805698" y="1981852"/>
                </a:cubicBezTo>
                <a:lnTo>
                  <a:pt x="4788522" y="2016220"/>
                </a:lnTo>
                <a:cubicBezTo>
                  <a:pt x="4761792" y="2023857"/>
                  <a:pt x="4731243" y="2037222"/>
                  <a:pt x="4696876" y="2056315"/>
                </a:cubicBezTo>
                <a:cubicBezTo>
                  <a:pt x="4662509" y="2075408"/>
                  <a:pt x="4635778" y="2098320"/>
                  <a:pt x="4616685" y="2125050"/>
                </a:cubicBezTo>
                <a:lnTo>
                  <a:pt x="4582318" y="2125050"/>
                </a:lnTo>
                <a:lnTo>
                  <a:pt x="4582318" y="2142234"/>
                </a:lnTo>
                <a:lnTo>
                  <a:pt x="4553679" y="2159417"/>
                </a:lnTo>
                <a:lnTo>
                  <a:pt x="4553679" y="2188057"/>
                </a:lnTo>
                <a:lnTo>
                  <a:pt x="4519311" y="2205240"/>
                </a:lnTo>
                <a:lnTo>
                  <a:pt x="4519311" y="2251064"/>
                </a:lnTo>
                <a:lnTo>
                  <a:pt x="4507855" y="2251064"/>
                </a:lnTo>
                <a:cubicBezTo>
                  <a:pt x="4500218" y="2281612"/>
                  <a:pt x="4494490" y="2302615"/>
                  <a:pt x="4490672" y="2314071"/>
                </a:cubicBezTo>
                <a:lnTo>
                  <a:pt x="4456304" y="2314071"/>
                </a:lnTo>
                <a:cubicBezTo>
                  <a:pt x="4437211" y="2340801"/>
                  <a:pt x="4416209" y="2359894"/>
                  <a:pt x="4393297" y="2371349"/>
                </a:cubicBezTo>
                <a:cubicBezTo>
                  <a:pt x="4370386" y="2382805"/>
                  <a:pt x="4358930" y="2419082"/>
                  <a:pt x="4358930" y="2480180"/>
                </a:cubicBezTo>
                <a:cubicBezTo>
                  <a:pt x="4358930" y="2533640"/>
                  <a:pt x="4385660" y="2577554"/>
                  <a:pt x="4439121" y="2611921"/>
                </a:cubicBezTo>
                <a:cubicBezTo>
                  <a:pt x="4492581" y="2646289"/>
                  <a:pt x="4546041" y="2669200"/>
                  <a:pt x="4599502" y="2680656"/>
                </a:cubicBezTo>
                <a:lnTo>
                  <a:pt x="4599502" y="2715023"/>
                </a:lnTo>
                <a:cubicBezTo>
                  <a:pt x="4603320" y="2722661"/>
                  <a:pt x="4610003" y="2726479"/>
                  <a:pt x="4619549" y="2726479"/>
                </a:cubicBezTo>
                <a:cubicBezTo>
                  <a:pt x="4629096" y="2726479"/>
                  <a:pt x="4633869" y="2737935"/>
                  <a:pt x="4633869" y="2760847"/>
                </a:cubicBezTo>
                <a:lnTo>
                  <a:pt x="4616685" y="2760847"/>
                </a:lnTo>
                <a:cubicBezTo>
                  <a:pt x="4593774" y="2783758"/>
                  <a:pt x="4580409" y="2807624"/>
                  <a:pt x="4576590" y="2832446"/>
                </a:cubicBezTo>
                <a:cubicBezTo>
                  <a:pt x="4572771" y="2857266"/>
                  <a:pt x="4570862" y="2890679"/>
                  <a:pt x="4570862" y="2932684"/>
                </a:cubicBezTo>
                <a:cubicBezTo>
                  <a:pt x="4570862" y="2986144"/>
                  <a:pt x="4577545" y="3022421"/>
                  <a:pt x="4590910" y="3041514"/>
                </a:cubicBezTo>
                <a:cubicBezTo>
                  <a:pt x="4604275" y="3060607"/>
                  <a:pt x="4618595" y="3074927"/>
                  <a:pt x="4633869" y="3084473"/>
                </a:cubicBezTo>
                <a:cubicBezTo>
                  <a:pt x="4649143" y="3094019"/>
                  <a:pt x="4663463" y="3105475"/>
                  <a:pt x="4676828" y="3118840"/>
                </a:cubicBezTo>
                <a:cubicBezTo>
                  <a:pt x="4690193" y="3132205"/>
                  <a:pt x="4696876" y="3156072"/>
                  <a:pt x="4696876" y="3190439"/>
                </a:cubicBezTo>
                <a:lnTo>
                  <a:pt x="4679692" y="3190439"/>
                </a:lnTo>
                <a:cubicBezTo>
                  <a:pt x="4675874" y="3198076"/>
                  <a:pt x="4670146" y="3213351"/>
                  <a:pt x="4662509" y="3236262"/>
                </a:cubicBezTo>
                <a:lnTo>
                  <a:pt x="4651053" y="3236262"/>
                </a:lnTo>
                <a:lnTo>
                  <a:pt x="4651053" y="3264902"/>
                </a:lnTo>
                <a:lnTo>
                  <a:pt x="4633869" y="3264902"/>
                </a:lnTo>
                <a:cubicBezTo>
                  <a:pt x="4622413" y="3295451"/>
                  <a:pt x="4616685" y="3320271"/>
                  <a:pt x="4616685" y="3339364"/>
                </a:cubicBezTo>
                <a:cubicBezTo>
                  <a:pt x="4616685" y="3411918"/>
                  <a:pt x="4639597" y="3450104"/>
                  <a:pt x="4685420" y="3453922"/>
                </a:cubicBezTo>
                <a:cubicBezTo>
                  <a:pt x="4731243" y="3457741"/>
                  <a:pt x="4782794" y="3459650"/>
                  <a:pt x="4840073" y="3459650"/>
                </a:cubicBezTo>
                <a:cubicBezTo>
                  <a:pt x="4847711" y="3471106"/>
                  <a:pt x="4857257" y="3480653"/>
                  <a:pt x="4868713" y="3488290"/>
                </a:cubicBezTo>
                <a:cubicBezTo>
                  <a:pt x="4841983" y="3515020"/>
                  <a:pt x="4814290" y="3530294"/>
                  <a:pt x="4785658" y="3534113"/>
                </a:cubicBezTo>
                <a:cubicBezTo>
                  <a:pt x="4757019" y="3537932"/>
                  <a:pt x="4715969" y="3539841"/>
                  <a:pt x="4662509" y="3539841"/>
                </a:cubicBezTo>
                <a:lnTo>
                  <a:pt x="4662509" y="3551297"/>
                </a:lnTo>
                <a:lnTo>
                  <a:pt x="4582318" y="3551297"/>
                </a:lnTo>
                <a:cubicBezTo>
                  <a:pt x="4578499" y="3558934"/>
                  <a:pt x="4569908" y="3568480"/>
                  <a:pt x="4556542" y="3579936"/>
                </a:cubicBezTo>
                <a:cubicBezTo>
                  <a:pt x="4543177" y="3591392"/>
                  <a:pt x="4536495" y="3599029"/>
                  <a:pt x="4536495" y="3602848"/>
                </a:cubicBezTo>
                <a:lnTo>
                  <a:pt x="4536495" y="3677310"/>
                </a:lnTo>
                <a:lnTo>
                  <a:pt x="4519311" y="3677310"/>
                </a:lnTo>
                <a:cubicBezTo>
                  <a:pt x="4515493" y="3688766"/>
                  <a:pt x="4513583" y="3700222"/>
                  <a:pt x="4513583" y="3711678"/>
                </a:cubicBezTo>
                <a:cubicBezTo>
                  <a:pt x="4513583" y="3723134"/>
                  <a:pt x="4511674" y="3734589"/>
                  <a:pt x="4507855" y="3746045"/>
                </a:cubicBezTo>
                <a:lnTo>
                  <a:pt x="4490672" y="3746045"/>
                </a:lnTo>
                <a:lnTo>
                  <a:pt x="4490672" y="3837692"/>
                </a:lnTo>
                <a:cubicBezTo>
                  <a:pt x="4460123" y="3852966"/>
                  <a:pt x="4443894" y="3875878"/>
                  <a:pt x="4441985" y="3906426"/>
                </a:cubicBezTo>
                <a:cubicBezTo>
                  <a:pt x="4440075" y="3936975"/>
                  <a:pt x="4435302" y="3967524"/>
                  <a:pt x="4427665" y="3998073"/>
                </a:cubicBezTo>
                <a:cubicBezTo>
                  <a:pt x="4439121" y="4013347"/>
                  <a:pt x="4451531" y="4028621"/>
                  <a:pt x="4464896" y="4043896"/>
                </a:cubicBezTo>
                <a:cubicBezTo>
                  <a:pt x="4478261" y="4059170"/>
                  <a:pt x="4492581" y="4074445"/>
                  <a:pt x="4507855" y="4089719"/>
                </a:cubicBezTo>
                <a:lnTo>
                  <a:pt x="4570862" y="4089719"/>
                </a:lnTo>
                <a:cubicBezTo>
                  <a:pt x="4609048" y="4108812"/>
                  <a:pt x="4644370" y="4125041"/>
                  <a:pt x="4676828" y="4138406"/>
                </a:cubicBezTo>
                <a:cubicBezTo>
                  <a:pt x="4709286" y="4151771"/>
                  <a:pt x="4731243" y="4189003"/>
                  <a:pt x="4742699" y="4250100"/>
                </a:cubicBezTo>
                <a:cubicBezTo>
                  <a:pt x="4735062" y="4253919"/>
                  <a:pt x="4727425" y="4256783"/>
                  <a:pt x="4719788" y="4258692"/>
                </a:cubicBezTo>
                <a:cubicBezTo>
                  <a:pt x="4712150" y="4260601"/>
                  <a:pt x="4704513" y="4263465"/>
                  <a:pt x="4696876" y="4267284"/>
                </a:cubicBezTo>
                <a:lnTo>
                  <a:pt x="4696876" y="4284468"/>
                </a:lnTo>
                <a:cubicBezTo>
                  <a:pt x="4689239" y="4288286"/>
                  <a:pt x="4679692" y="4290196"/>
                  <a:pt x="4668236" y="4290196"/>
                </a:cubicBezTo>
                <a:cubicBezTo>
                  <a:pt x="4637688" y="4290196"/>
                  <a:pt x="4612867" y="4277785"/>
                  <a:pt x="4593774" y="4252964"/>
                </a:cubicBezTo>
                <a:cubicBezTo>
                  <a:pt x="4574681" y="4228143"/>
                  <a:pt x="4561316" y="4211914"/>
                  <a:pt x="4553679" y="4204277"/>
                </a:cubicBezTo>
                <a:lnTo>
                  <a:pt x="4519311" y="4204277"/>
                </a:lnTo>
                <a:lnTo>
                  <a:pt x="4519311" y="4187093"/>
                </a:lnTo>
                <a:cubicBezTo>
                  <a:pt x="4500218" y="4183275"/>
                  <a:pt x="4482080" y="4180411"/>
                  <a:pt x="4464896" y="4178501"/>
                </a:cubicBezTo>
                <a:cubicBezTo>
                  <a:pt x="4447712" y="4176592"/>
                  <a:pt x="4429574" y="4173728"/>
                  <a:pt x="4410481" y="4169910"/>
                </a:cubicBezTo>
                <a:lnTo>
                  <a:pt x="4393297" y="4204277"/>
                </a:lnTo>
                <a:lnTo>
                  <a:pt x="4364658" y="4204277"/>
                </a:lnTo>
                <a:cubicBezTo>
                  <a:pt x="4357021" y="4238644"/>
                  <a:pt x="4347474" y="4262511"/>
                  <a:pt x="4336018" y="4275876"/>
                </a:cubicBezTo>
                <a:cubicBezTo>
                  <a:pt x="4324563" y="4289241"/>
                  <a:pt x="4313107" y="4307379"/>
                  <a:pt x="4301651" y="4330291"/>
                </a:cubicBezTo>
                <a:lnTo>
                  <a:pt x="4301651" y="4364658"/>
                </a:lnTo>
                <a:lnTo>
                  <a:pt x="4284467" y="4364658"/>
                </a:lnTo>
                <a:lnTo>
                  <a:pt x="4284467" y="4393298"/>
                </a:lnTo>
                <a:cubicBezTo>
                  <a:pt x="4253919" y="4416209"/>
                  <a:pt x="4232916" y="4431484"/>
                  <a:pt x="4221460" y="4439121"/>
                </a:cubicBezTo>
                <a:lnTo>
                  <a:pt x="4221460" y="4582318"/>
                </a:lnTo>
                <a:cubicBezTo>
                  <a:pt x="4225279" y="4586137"/>
                  <a:pt x="4245327" y="4604275"/>
                  <a:pt x="4281603" y="4636733"/>
                </a:cubicBezTo>
                <a:cubicBezTo>
                  <a:pt x="4317880" y="4669191"/>
                  <a:pt x="4339837" y="4698786"/>
                  <a:pt x="4347474" y="4725516"/>
                </a:cubicBezTo>
                <a:lnTo>
                  <a:pt x="4376114" y="4725516"/>
                </a:lnTo>
                <a:lnTo>
                  <a:pt x="4376114" y="4805706"/>
                </a:lnTo>
                <a:cubicBezTo>
                  <a:pt x="4364658" y="4813344"/>
                  <a:pt x="4356066" y="4817162"/>
                  <a:pt x="4350338" y="4817162"/>
                </a:cubicBezTo>
                <a:cubicBezTo>
                  <a:pt x="4344610" y="4817162"/>
                  <a:pt x="4332200" y="4819071"/>
                  <a:pt x="4313107" y="4822890"/>
                </a:cubicBezTo>
                <a:cubicBezTo>
                  <a:pt x="4305470" y="4811434"/>
                  <a:pt x="4291150" y="4799978"/>
                  <a:pt x="4270148" y="4788523"/>
                </a:cubicBezTo>
                <a:cubicBezTo>
                  <a:pt x="4249145" y="4777067"/>
                  <a:pt x="4238644" y="4761792"/>
                  <a:pt x="4238644" y="4742699"/>
                </a:cubicBezTo>
                <a:lnTo>
                  <a:pt x="4204277" y="4742699"/>
                </a:lnTo>
                <a:cubicBezTo>
                  <a:pt x="4196640" y="4731244"/>
                  <a:pt x="4189002" y="4720743"/>
                  <a:pt x="4181365" y="4711196"/>
                </a:cubicBezTo>
                <a:cubicBezTo>
                  <a:pt x="4173728" y="4701650"/>
                  <a:pt x="4166091" y="4691148"/>
                  <a:pt x="4158453" y="4679693"/>
                </a:cubicBezTo>
                <a:lnTo>
                  <a:pt x="4043896" y="4679693"/>
                </a:lnTo>
                <a:lnTo>
                  <a:pt x="4043896" y="4696876"/>
                </a:lnTo>
                <a:cubicBezTo>
                  <a:pt x="4036258" y="4700695"/>
                  <a:pt x="4028621" y="4702604"/>
                  <a:pt x="4020984" y="4702604"/>
                </a:cubicBezTo>
                <a:cubicBezTo>
                  <a:pt x="4013347" y="4702604"/>
                  <a:pt x="4005710" y="4704514"/>
                  <a:pt x="3998072" y="4708332"/>
                </a:cubicBezTo>
                <a:lnTo>
                  <a:pt x="3980889" y="4742699"/>
                </a:lnTo>
                <a:lnTo>
                  <a:pt x="3963705" y="4742699"/>
                </a:lnTo>
                <a:cubicBezTo>
                  <a:pt x="3963705" y="4754155"/>
                  <a:pt x="3962750" y="4764656"/>
                  <a:pt x="3960841" y="4774203"/>
                </a:cubicBezTo>
                <a:cubicBezTo>
                  <a:pt x="3958932" y="4783749"/>
                  <a:pt x="3956068" y="4794251"/>
                  <a:pt x="3952249" y="4805706"/>
                </a:cubicBezTo>
                <a:lnTo>
                  <a:pt x="3935065" y="4805706"/>
                </a:lnTo>
                <a:cubicBezTo>
                  <a:pt x="3927428" y="4824799"/>
                  <a:pt x="3921700" y="4841028"/>
                  <a:pt x="3917882" y="4854393"/>
                </a:cubicBezTo>
                <a:cubicBezTo>
                  <a:pt x="3914063" y="4867759"/>
                  <a:pt x="3908335" y="4883988"/>
                  <a:pt x="3900698" y="4903081"/>
                </a:cubicBezTo>
                <a:lnTo>
                  <a:pt x="3889242" y="4903081"/>
                </a:lnTo>
                <a:cubicBezTo>
                  <a:pt x="3893061" y="4922174"/>
                  <a:pt x="3894970" y="4942221"/>
                  <a:pt x="3894970" y="4963224"/>
                </a:cubicBezTo>
                <a:cubicBezTo>
                  <a:pt x="3894970" y="4984226"/>
                  <a:pt x="3896880" y="5006183"/>
                  <a:pt x="3900698" y="5029094"/>
                </a:cubicBezTo>
                <a:cubicBezTo>
                  <a:pt x="3931247" y="5040550"/>
                  <a:pt x="3949385" y="5053915"/>
                  <a:pt x="3955113" y="5069190"/>
                </a:cubicBezTo>
                <a:cubicBezTo>
                  <a:pt x="3960841" y="5084464"/>
                  <a:pt x="3963705" y="5105466"/>
                  <a:pt x="3963705" y="5132197"/>
                </a:cubicBezTo>
                <a:cubicBezTo>
                  <a:pt x="3963705" y="5151290"/>
                  <a:pt x="3953204" y="5166564"/>
                  <a:pt x="3932202" y="5178020"/>
                </a:cubicBezTo>
                <a:cubicBezTo>
                  <a:pt x="3911199" y="5189476"/>
                  <a:pt x="3885424" y="5197113"/>
                  <a:pt x="3854875" y="5200931"/>
                </a:cubicBezTo>
                <a:cubicBezTo>
                  <a:pt x="3847238" y="5193294"/>
                  <a:pt x="3836737" y="5185657"/>
                  <a:pt x="3823371" y="5178020"/>
                </a:cubicBezTo>
                <a:cubicBezTo>
                  <a:pt x="3810006" y="5170383"/>
                  <a:pt x="3799505" y="5162745"/>
                  <a:pt x="3791868" y="5155108"/>
                </a:cubicBezTo>
                <a:lnTo>
                  <a:pt x="3791868" y="5120741"/>
                </a:lnTo>
                <a:cubicBezTo>
                  <a:pt x="3765138" y="5109285"/>
                  <a:pt x="3747954" y="5098784"/>
                  <a:pt x="3740317" y="5089237"/>
                </a:cubicBezTo>
                <a:cubicBezTo>
                  <a:pt x="3732680" y="5079691"/>
                  <a:pt x="3725997" y="5073008"/>
                  <a:pt x="3720269" y="5069190"/>
                </a:cubicBezTo>
                <a:cubicBezTo>
                  <a:pt x="3714541" y="5065371"/>
                  <a:pt x="3705950" y="5062507"/>
                  <a:pt x="3694494" y="5060598"/>
                </a:cubicBezTo>
                <a:cubicBezTo>
                  <a:pt x="3683038" y="5058689"/>
                  <a:pt x="3662036" y="5057734"/>
                  <a:pt x="3631487" y="5057734"/>
                </a:cubicBezTo>
                <a:cubicBezTo>
                  <a:pt x="3620031" y="5088283"/>
                  <a:pt x="3599029" y="5109285"/>
                  <a:pt x="3568480" y="5120741"/>
                </a:cubicBezTo>
                <a:cubicBezTo>
                  <a:pt x="3576117" y="5132197"/>
                  <a:pt x="3582800" y="5138879"/>
                  <a:pt x="3588528" y="5140788"/>
                </a:cubicBezTo>
                <a:cubicBezTo>
                  <a:pt x="3594256" y="5142698"/>
                  <a:pt x="3599029" y="5147471"/>
                  <a:pt x="3602847" y="5155108"/>
                </a:cubicBezTo>
                <a:lnTo>
                  <a:pt x="3602847" y="5183748"/>
                </a:lnTo>
                <a:lnTo>
                  <a:pt x="3620031" y="5183748"/>
                </a:lnTo>
                <a:lnTo>
                  <a:pt x="3620031" y="5218115"/>
                </a:lnTo>
                <a:cubicBezTo>
                  <a:pt x="3623850" y="5221934"/>
                  <a:pt x="3633396" y="5227661"/>
                  <a:pt x="3648671" y="5235299"/>
                </a:cubicBezTo>
                <a:lnTo>
                  <a:pt x="3648671" y="5281122"/>
                </a:lnTo>
                <a:lnTo>
                  <a:pt x="3665854" y="5281122"/>
                </a:lnTo>
                <a:lnTo>
                  <a:pt x="3665854" y="5315489"/>
                </a:lnTo>
                <a:lnTo>
                  <a:pt x="3683038" y="5315489"/>
                </a:lnTo>
                <a:lnTo>
                  <a:pt x="3683038" y="5407136"/>
                </a:lnTo>
                <a:cubicBezTo>
                  <a:pt x="3709768" y="5433866"/>
                  <a:pt x="3726952" y="5453913"/>
                  <a:pt x="3734589" y="5467279"/>
                </a:cubicBezTo>
                <a:cubicBezTo>
                  <a:pt x="3742226" y="5480644"/>
                  <a:pt x="3749863" y="5502601"/>
                  <a:pt x="3757501" y="5533149"/>
                </a:cubicBezTo>
                <a:lnTo>
                  <a:pt x="3728861" y="5533149"/>
                </a:lnTo>
                <a:cubicBezTo>
                  <a:pt x="3725043" y="5521694"/>
                  <a:pt x="3719315" y="5500691"/>
                  <a:pt x="3711677" y="5470142"/>
                </a:cubicBezTo>
                <a:lnTo>
                  <a:pt x="3683038" y="5470142"/>
                </a:lnTo>
                <a:cubicBezTo>
                  <a:pt x="3675401" y="5443412"/>
                  <a:pt x="3667764" y="5430047"/>
                  <a:pt x="3660126" y="5430047"/>
                </a:cubicBezTo>
                <a:cubicBezTo>
                  <a:pt x="3656308" y="5430047"/>
                  <a:pt x="3652489" y="5431002"/>
                  <a:pt x="3648671" y="5432911"/>
                </a:cubicBezTo>
                <a:cubicBezTo>
                  <a:pt x="3644852" y="5434820"/>
                  <a:pt x="3639124" y="5435775"/>
                  <a:pt x="3631487" y="5435775"/>
                </a:cubicBezTo>
                <a:cubicBezTo>
                  <a:pt x="3627668" y="5435775"/>
                  <a:pt x="3618122" y="5431957"/>
                  <a:pt x="3602847" y="5424319"/>
                </a:cubicBezTo>
                <a:lnTo>
                  <a:pt x="3602847" y="5407136"/>
                </a:lnTo>
                <a:lnTo>
                  <a:pt x="3568480" y="5407136"/>
                </a:lnTo>
                <a:lnTo>
                  <a:pt x="3568480" y="5389952"/>
                </a:lnTo>
                <a:lnTo>
                  <a:pt x="3539841" y="5389952"/>
                </a:lnTo>
                <a:cubicBezTo>
                  <a:pt x="3532203" y="5382315"/>
                  <a:pt x="3520748" y="5367040"/>
                  <a:pt x="3505473" y="5344129"/>
                </a:cubicBezTo>
                <a:lnTo>
                  <a:pt x="3488290" y="5344129"/>
                </a:lnTo>
                <a:lnTo>
                  <a:pt x="3488290" y="5298306"/>
                </a:lnTo>
                <a:lnTo>
                  <a:pt x="3476834" y="5298306"/>
                </a:lnTo>
                <a:cubicBezTo>
                  <a:pt x="3453922" y="5267757"/>
                  <a:pt x="3436738" y="5246754"/>
                  <a:pt x="3425283" y="5235299"/>
                </a:cubicBezTo>
                <a:cubicBezTo>
                  <a:pt x="3413827" y="5223843"/>
                  <a:pt x="3383278" y="5212387"/>
                  <a:pt x="3333636" y="5200931"/>
                </a:cubicBezTo>
                <a:lnTo>
                  <a:pt x="3333636" y="5218115"/>
                </a:lnTo>
                <a:lnTo>
                  <a:pt x="3299269" y="5218115"/>
                </a:lnTo>
                <a:lnTo>
                  <a:pt x="3299269" y="5235299"/>
                </a:lnTo>
                <a:lnTo>
                  <a:pt x="3270629" y="5235299"/>
                </a:lnTo>
                <a:lnTo>
                  <a:pt x="3270629" y="5252482"/>
                </a:lnTo>
                <a:lnTo>
                  <a:pt x="3236262" y="5252482"/>
                </a:lnTo>
                <a:lnTo>
                  <a:pt x="3236262" y="5263938"/>
                </a:lnTo>
                <a:lnTo>
                  <a:pt x="3207623" y="5263938"/>
                </a:lnTo>
                <a:lnTo>
                  <a:pt x="3207623" y="5281122"/>
                </a:lnTo>
                <a:lnTo>
                  <a:pt x="3144616" y="5281122"/>
                </a:lnTo>
                <a:lnTo>
                  <a:pt x="3144616" y="5298306"/>
                </a:lnTo>
                <a:lnTo>
                  <a:pt x="3110248" y="5298306"/>
                </a:lnTo>
                <a:lnTo>
                  <a:pt x="3110248" y="5315489"/>
                </a:lnTo>
                <a:cubicBezTo>
                  <a:pt x="3091155" y="5323126"/>
                  <a:pt x="3075881" y="5332673"/>
                  <a:pt x="3064425" y="5344129"/>
                </a:cubicBezTo>
                <a:cubicBezTo>
                  <a:pt x="3072062" y="5367040"/>
                  <a:pt x="3077790" y="5392816"/>
                  <a:pt x="3081609" y="5421455"/>
                </a:cubicBezTo>
                <a:cubicBezTo>
                  <a:pt x="3085427" y="5450095"/>
                  <a:pt x="3087337" y="5479689"/>
                  <a:pt x="3087337" y="5510238"/>
                </a:cubicBezTo>
                <a:cubicBezTo>
                  <a:pt x="3087337" y="5552242"/>
                  <a:pt x="3083518" y="5586610"/>
                  <a:pt x="3075881" y="5613340"/>
                </a:cubicBezTo>
                <a:cubicBezTo>
                  <a:pt x="3068244" y="5640070"/>
                  <a:pt x="3037695" y="5657254"/>
                  <a:pt x="2984235" y="5664891"/>
                </a:cubicBezTo>
                <a:cubicBezTo>
                  <a:pt x="2976597" y="5645798"/>
                  <a:pt x="2966096" y="5628614"/>
                  <a:pt x="2952731" y="5613340"/>
                </a:cubicBezTo>
                <a:cubicBezTo>
                  <a:pt x="2939366" y="5598066"/>
                  <a:pt x="2928865" y="5582791"/>
                  <a:pt x="2921228" y="5567517"/>
                </a:cubicBezTo>
                <a:lnTo>
                  <a:pt x="2921228" y="5504510"/>
                </a:lnTo>
                <a:lnTo>
                  <a:pt x="2904044" y="5504510"/>
                </a:lnTo>
                <a:cubicBezTo>
                  <a:pt x="2896407" y="5481598"/>
                  <a:pt x="2893543" y="5462505"/>
                  <a:pt x="2895452" y="5447231"/>
                </a:cubicBezTo>
                <a:cubicBezTo>
                  <a:pt x="2897361" y="5431957"/>
                  <a:pt x="2896407" y="5419546"/>
                  <a:pt x="2892588" y="5410000"/>
                </a:cubicBezTo>
                <a:cubicBezTo>
                  <a:pt x="2888770" y="5400453"/>
                  <a:pt x="2881132" y="5392816"/>
                  <a:pt x="2869677" y="5387088"/>
                </a:cubicBezTo>
                <a:cubicBezTo>
                  <a:pt x="2858221" y="5381360"/>
                  <a:pt x="2837219" y="5378496"/>
                  <a:pt x="2806670" y="5378496"/>
                </a:cubicBezTo>
                <a:lnTo>
                  <a:pt x="2806670" y="5361312"/>
                </a:lnTo>
                <a:cubicBezTo>
                  <a:pt x="2791395" y="5365131"/>
                  <a:pt x="2778030" y="5368950"/>
                  <a:pt x="2766574" y="5372768"/>
                </a:cubicBezTo>
                <a:cubicBezTo>
                  <a:pt x="2743663" y="5380405"/>
                  <a:pt x="2732207" y="5391861"/>
                  <a:pt x="2732207" y="5407136"/>
                </a:cubicBezTo>
                <a:cubicBezTo>
                  <a:pt x="2732207" y="5449140"/>
                  <a:pt x="2728388" y="5479689"/>
                  <a:pt x="2720751" y="5498782"/>
                </a:cubicBezTo>
                <a:cubicBezTo>
                  <a:pt x="2713114" y="5517875"/>
                  <a:pt x="2690203" y="5529331"/>
                  <a:pt x="2652017" y="5533149"/>
                </a:cubicBezTo>
                <a:cubicBezTo>
                  <a:pt x="2640561" y="5514056"/>
                  <a:pt x="2629105" y="5493054"/>
                  <a:pt x="2617649" y="5470142"/>
                </a:cubicBezTo>
                <a:cubicBezTo>
                  <a:pt x="2606193" y="5447231"/>
                  <a:pt x="2596647" y="5420501"/>
                  <a:pt x="2589010" y="5389952"/>
                </a:cubicBezTo>
                <a:lnTo>
                  <a:pt x="2526003" y="5389952"/>
                </a:lnTo>
                <a:cubicBezTo>
                  <a:pt x="2506910" y="5412864"/>
                  <a:pt x="2495454" y="5439594"/>
                  <a:pt x="2491635" y="5470142"/>
                </a:cubicBezTo>
                <a:cubicBezTo>
                  <a:pt x="2487817" y="5500691"/>
                  <a:pt x="2482089" y="5527421"/>
                  <a:pt x="2474452" y="5550333"/>
                </a:cubicBezTo>
                <a:lnTo>
                  <a:pt x="2445812" y="5550333"/>
                </a:lnTo>
                <a:cubicBezTo>
                  <a:pt x="2434357" y="5584700"/>
                  <a:pt x="2413354" y="5601884"/>
                  <a:pt x="2382805" y="5601884"/>
                </a:cubicBezTo>
                <a:cubicBezTo>
                  <a:pt x="2340801" y="5601884"/>
                  <a:pt x="2321708" y="5595202"/>
                  <a:pt x="2325526" y="5581836"/>
                </a:cubicBezTo>
                <a:cubicBezTo>
                  <a:pt x="2329345" y="5568471"/>
                  <a:pt x="2315980" y="5552242"/>
                  <a:pt x="2285431" y="5533149"/>
                </a:cubicBezTo>
                <a:lnTo>
                  <a:pt x="2285431" y="5470142"/>
                </a:lnTo>
                <a:cubicBezTo>
                  <a:pt x="2262520" y="5458687"/>
                  <a:pt x="2251064" y="5450095"/>
                  <a:pt x="2251064" y="5444367"/>
                </a:cubicBezTo>
                <a:cubicBezTo>
                  <a:pt x="2251064" y="5438639"/>
                  <a:pt x="2247245" y="5426229"/>
                  <a:pt x="2239608" y="5407136"/>
                </a:cubicBezTo>
                <a:lnTo>
                  <a:pt x="2044859" y="5407136"/>
                </a:lnTo>
                <a:cubicBezTo>
                  <a:pt x="2025766" y="5437684"/>
                  <a:pt x="2007628" y="5467279"/>
                  <a:pt x="1990444" y="5495918"/>
                </a:cubicBezTo>
                <a:cubicBezTo>
                  <a:pt x="1973260" y="5524558"/>
                  <a:pt x="1955122" y="5554152"/>
                  <a:pt x="1936029" y="5584700"/>
                </a:cubicBezTo>
                <a:cubicBezTo>
                  <a:pt x="1882569" y="5603793"/>
                  <a:pt x="1854884" y="5627660"/>
                  <a:pt x="1852975" y="5656299"/>
                </a:cubicBezTo>
                <a:cubicBezTo>
                  <a:pt x="1851065" y="5684939"/>
                  <a:pt x="1846292" y="5718351"/>
                  <a:pt x="1838655" y="5756537"/>
                </a:cubicBezTo>
                <a:lnTo>
                  <a:pt x="1827199" y="5756537"/>
                </a:lnTo>
                <a:lnTo>
                  <a:pt x="1827199" y="5802361"/>
                </a:lnTo>
                <a:lnTo>
                  <a:pt x="1810016" y="5802361"/>
                </a:lnTo>
                <a:lnTo>
                  <a:pt x="1810016" y="5836728"/>
                </a:lnTo>
                <a:lnTo>
                  <a:pt x="1792832" y="5836728"/>
                </a:lnTo>
                <a:cubicBezTo>
                  <a:pt x="1789013" y="5848184"/>
                  <a:pt x="1786149" y="5858685"/>
                  <a:pt x="1784240" y="5868231"/>
                </a:cubicBezTo>
                <a:cubicBezTo>
                  <a:pt x="1782331" y="5877778"/>
                  <a:pt x="1779467" y="5888279"/>
                  <a:pt x="1775648" y="5899735"/>
                </a:cubicBezTo>
                <a:lnTo>
                  <a:pt x="1764192" y="5899735"/>
                </a:lnTo>
                <a:lnTo>
                  <a:pt x="1764192" y="5945558"/>
                </a:lnTo>
                <a:cubicBezTo>
                  <a:pt x="1756555" y="5953195"/>
                  <a:pt x="1752737" y="5957014"/>
                  <a:pt x="1752737" y="5957014"/>
                </a:cubicBezTo>
                <a:lnTo>
                  <a:pt x="1747009" y="5951286"/>
                </a:lnTo>
                <a:cubicBezTo>
                  <a:pt x="1747009" y="5966560"/>
                  <a:pt x="1749873" y="5972288"/>
                  <a:pt x="1755601" y="5968470"/>
                </a:cubicBezTo>
                <a:cubicBezTo>
                  <a:pt x="1761328" y="5964651"/>
                  <a:pt x="1764192" y="5968470"/>
                  <a:pt x="1764192" y="5979925"/>
                </a:cubicBezTo>
                <a:lnTo>
                  <a:pt x="1747009" y="5979925"/>
                </a:lnTo>
                <a:cubicBezTo>
                  <a:pt x="1743190" y="5991381"/>
                  <a:pt x="1740326" y="6001882"/>
                  <a:pt x="1738417" y="6011429"/>
                </a:cubicBezTo>
                <a:cubicBezTo>
                  <a:pt x="1736507" y="6020975"/>
                  <a:pt x="1733644" y="6031476"/>
                  <a:pt x="1729825" y="6042932"/>
                </a:cubicBezTo>
                <a:lnTo>
                  <a:pt x="1701185" y="6042932"/>
                </a:lnTo>
                <a:cubicBezTo>
                  <a:pt x="1701185" y="6008565"/>
                  <a:pt x="1703095" y="5981835"/>
                  <a:pt x="1706913" y="5962742"/>
                </a:cubicBezTo>
                <a:cubicBezTo>
                  <a:pt x="1710732" y="5943649"/>
                  <a:pt x="1718369" y="5922646"/>
                  <a:pt x="1729825" y="5899735"/>
                </a:cubicBezTo>
                <a:lnTo>
                  <a:pt x="1747009" y="5899735"/>
                </a:lnTo>
                <a:lnTo>
                  <a:pt x="1747009" y="5853912"/>
                </a:lnTo>
                <a:lnTo>
                  <a:pt x="1764192" y="5853912"/>
                </a:lnTo>
                <a:lnTo>
                  <a:pt x="1764192" y="5819544"/>
                </a:lnTo>
                <a:lnTo>
                  <a:pt x="1775648" y="5819544"/>
                </a:lnTo>
                <a:lnTo>
                  <a:pt x="1775648" y="5756537"/>
                </a:lnTo>
                <a:lnTo>
                  <a:pt x="1792832" y="5756537"/>
                </a:lnTo>
                <a:cubicBezTo>
                  <a:pt x="1796650" y="5745082"/>
                  <a:pt x="1799514" y="5734580"/>
                  <a:pt x="1801424" y="5725034"/>
                </a:cubicBezTo>
                <a:cubicBezTo>
                  <a:pt x="1803333" y="5715487"/>
                  <a:pt x="1806197" y="5704986"/>
                  <a:pt x="1810016" y="5693530"/>
                </a:cubicBezTo>
                <a:lnTo>
                  <a:pt x="1827199" y="5693530"/>
                </a:lnTo>
                <a:cubicBezTo>
                  <a:pt x="1819562" y="5640070"/>
                  <a:pt x="1813834" y="5587564"/>
                  <a:pt x="1810016" y="5536013"/>
                </a:cubicBezTo>
                <a:cubicBezTo>
                  <a:pt x="1806197" y="5484462"/>
                  <a:pt x="1800469" y="5431957"/>
                  <a:pt x="1792832" y="5378496"/>
                </a:cubicBezTo>
                <a:cubicBezTo>
                  <a:pt x="1777557" y="5370859"/>
                  <a:pt x="1760374" y="5361312"/>
                  <a:pt x="1741281" y="5349857"/>
                </a:cubicBezTo>
                <a:cubicBezTo>
                  <a:pt x="1722188" y="5338401"/>
                  <a:pt x="1708823" y="5326945"/>
                  <a:pt x="1701185" y="5315489"/>
                </a:cubicBezTo>
                <a:lnTo>
                  <a:pt x="1701185" y="5281122"/>
                </a:lnTo>
                <a:lnTo>
                  <a:pt x="1684002" y="5281122"/>
                </a:lnTo>
                <a:lnTo>
                  <a:pt x="1684002" y="5252482"/>
                </a:lnTo>
                <a:lnTo>
                  <a:pt x="1666818" y="5252482"/>
                </a:lnTo>
                <a:lnTo>
                  <a:pt x="1638179" y="5223843"/>
                </a:lnTo>
                <a:cubicBezTo>
                  <a:pt x="1630541" y="5223843"/>
                  <a:pt x="1624814" y="5221934"/>
                  <a:pt x="1620995" y="5218115"/>
                </a:cubicBezTo>
                <a:lnTo>
                  <a:pt x="1620995" y="5200931"/>
                </a:lnTo>
                <a:cubicBezTo>
                  <a:pt x="1590446" y="5208568"/>
                  <a:pt x="1558943" y="5214296"/>
                  <a:pt x="1526485" y="5218115"/>
                </a:cubicBezTo>
                <a:cubicBezTo>
                  <a:pt x="1494026" y="5221934"/>
                  <a:pt x="1460614" y="5227661"/>
                  <a:pt x="1426246" y="5235299"/>
                </a:cubicBezTo>
                <a:lnTo>
                  <a:pt x="1414791" y="5263938"/>
                </a:lnTo>
                <a:lnTo>
                  <a:pt x="1380423" y="5263938"/>
                </a:lnTo>
                <a:lnTo>
                  <a:pt x="1380423" y="5281122"/>
                </a:lnTo>
                <a:lnTo>
                  <a:pt x="1300233" y="5281122"/>
                </a:lnTo>
                <a:cubicBezTo>
                  <a:pt x="1281140" y="5262029"/>
                  <a:pt x="1264911" y="5248664"/>
                  <a:pt x="1251545" y="5241027"/>
                </a:cubicBezTo>
                <a:cubicBezTo>
                  <a:pt x="1238180" y="5233389"/>
                  <a:pt x="1227679" y="5210478"/>
                  <a:pt x="1220042" y="5172292"/>
                </a:cubicBezTo>
                <a:lnTo>
                  <a:pt x="1237226" y="5172292"/>
                </a:lnTo>
                <a:cubicBezTo>
                  <a:pt x="1237226" y="5168473"/>
                  <a:pt x="1238180" y="5165609"/>
                  <a:pt x="1240090" y="5163700"/>
                </a:cubicBezTo>
                <a:cubicBezTo>
                  <a:pt x="1241999" y="5161791"/>
                  <a:pt x="1242954" y="5158927"/>
                  <a:pt x="1242954" y="5155108"/>
                </a:cubicBezTo>
                <a:cubicBezTo>
                  <a:pt x="1242954" y="5143652"/>
                  <a:pt x="1239135" y="5135060"/>
                  <a:pt x="1231498" y="5129333"/>
                </a:cubicBezTo>
                <a:cubicBezTo>
                  <a:pt x="1223861" y="5123605"/>
                  <a:pt x="1220042" y="5116922"/>
                  <a:pt x="1220042" y="5109285"/>
                </a:cubicBezTo>
                <a:lnTo>
                  <a:pt x="1237226" y="5109285"/>
                </a:lnTo>
                <a:cubicBezTo>
                  <a:pt x="1244863" y="5071099"/>
                  <a:pt x="1250591" y="5044369"/>
                  <a:pt x="1254410" y="5029094"/>
                </a:cubicBezTo>
                <a:lnTo>
                  <a:pt x="1237226" y="5029094"/>
                </a:lnTo>
                <a:cubicBezTo>
                  <a:pt x="1229589" y="5006183"/>
                  <a:pt x="1224815" y="4993772"/>
                  <a:pt x="1222906" y="4991863"/>
                </a:cubicBezTo>
                <a:cubicBezTo>
                  <a:pt x="1220997" y="4989954"/>
                  <a:pt x="1210496" y="4985180"/>
                  <a:pt x="1191403" y="4977543"/>
                </a:cubicBezTo>
                <a:lnTo>
                  <a:pt x="1191403" y="4966087"/>
                </a:lnTo>
                <a:lnTo>
                  <a:pt x="1128396" y="4966087"/>
                </a:lnTo>
                <a:cubicBezTo>
                  <a:pt x="1109303" y="4996636"/>
                  <a:pt x="1083527" y="5021457"/>
                  <a:pt x="1051069" y="5040550"/>
                </a:cubicBezTo>
                <a:cubicBezTo>
                  <a:pt x="1018611" y="5059643"/>
                  <a:pt x="981380" y="5071099"/>
                  <a:pt x="939375" y="5074918"/>
                </a:cubicBezTo>
                <a:cubicBezTo>
                  <a:pt x="920282" y="5059643"/>
                  <a:pt x="907872" y="5048187"/>
                  <a:pt x="902144" y="5040550"/>
                </a:cubicBezTo>
                <a:cubicBezTo>
                  <a:pt x="896416" y="5032913"/>
                  <a:pt x="891643" y="5011911"/>
                  <a:pt x="887824" y="4977543"/>
                </a:cubicBezTo>
                <a:lnTo>
                  <a:pt x="905008" y="4977543"/>
                </a:lnTo>
                <a:lnTo>
                  <a:pt x="905008" y="4931720"/>
                </a:lnTo>
                <a:cubicBezTo>
                  <a:pt x="935557" y="4916446"/>
                  <a:pt x="961332" y="4896398"/>
                  <a:pt x="982334" y="4871577"/>
                </a:cubicBezTo>
                <a:cubicBezTo>
                  <a:pt x="1003337" y="4846756"/>
                  <a:pt x="1013838" y="4809525"/>
                  <a:pt x="1013838" y="4759883"/>
                </a:cubicBezTo>
                <a:cubicBezTo>
                  <a:pt x="983289" y="4744609"/>
                  <a:pt x="959423" y="4729334"/>
                  <a:pt x="942239" y="4714060"/>
                </a:cubicBezTo>
                <a:cubicBezTo>
                  <a:pt x="925055" y="4698786"/>
                  <a:pt x="897371" y="4687330"/>
                  <a:pt x="859185" y="4679693"/>
                </a:cubicBezTo>
                <a:cubicBezTo>
                  <a:pt x="847729" y="4691148"/>
                  <a:pt x="829590" y="4698786"/>
                  <a:pt x="804770" y="4702604"/>
                </a:cubicBezTo>
                <a:cubicBezTo>
                  <a:pt x="779949" y="4706423"/>
                  <a:pt x="756082" y="4708332"/>
                  <a:pt x="733171" y="4708332"/>
                </a:cubicBezTo>
                <a:cubicBezTo>
                  <a:pt x="729352" y="4700695"/>
                  <a:pt x="723624" y="4685421"/>
                  <a:pt x="715987" y="4662509"/>
                </a:cubicBezTo>
                <a:lnTo>
                  <a:pt x="698803" y="4662509"/>
                </a:lnTo>
                <a:cubicBezTo>
                  <a:pt x="691166" y="4647235"/>
                  <a:pt x="687348" y="4635779"/>
                  <a:pt x="687348" y="4628142"/>
                </a:cubicBezTo>
                <a:cubicBezTo>
                  <a:pt x="687348" y="4609049"/>
                  <a:pt x="689257" y="4590910"/>
                  <a:pt x="693076" y="4573727"/>
                </a:cubicBezTo>
                <a:cubicBezTo>
                  <a:pt x="696894" y="4556543"/>
                  <a:pt x="698803" y="4538404"/>
                  <a:pt x="698803" y="4519311"/>
                </a:cubicBezTo>
                <a:lnTo>
                  <a:pt x="681620" y="4519311"/>
                </a:lnTo>
                <a:lnTo>
                  <a:pt x="681620" y="4490672"/>
                </a:lnTo>
                <a:cubicBezTo>
                  <a:pt x="670164" y="4486853"/>
                  <a:pt x="649162" y="4481125"/>
                  <a:pt x="618613" y="4473488"/>
                </a:cubicBezTo>
                <a:lnTo>
                  <a:pt x="618613" y="4456305"/>
                </a:lnTo>
                <a:lnTo>
                  <a:pt x="463960" y="4473488"/>
                </a:lnTo>
                <a:lnTo>
                  <a:pt x="463960" y="4490672"/>
                </a:lnTo>
                <a:lnTo>
                  <a:pt x="412409" y="4473488"/>
                </a:lnTo>
                <a:cubicBezTo>
                  <a:pt x="412409" y="4446758"/>
                  <a:pt x="414318" y="4426710"/>
                  <a:pt x="418137" y="4413345"/>
                </a:cubicBezTo>
                <a:cubicBezTo>
                  <a:pt x="421955" y="4399980"/>
                  <a:pt x="425774" y="4383751"/>
                  <a:pt x="429592" y="4364658"/>
                </a:cubicBezTo>
                <a:lnTo>
                  <a:pt x="475416" y="4347475"/>
                </a:lnTo>
                <a:lnTo>
                  <a:pt x="475416" y="4330291"/>
                </a:lnTo>
                <a:lnTo>
                  <a:pt x="526967" y="4330291"/>
                </a:lnTo>
                <a:cubicBezTo>
                  <a:pt x="542241" y="4318835"/>
                  <a:pt x="550833" y="4302606"/>
                  <a:pt x="552742" y="4281604"/>
                </a:cubicBezTo>
                <a:cubicBezTo>
                  <a:pt x="554651" y="4260601"/>
                  <a:pt x="555606" y="4234826"/>
                  <a:pt x="555606" y="4204277"/>
                </a:cubicBezTo>
                <a:lnTo>
                  <a:pt x="538422" y="4204277"/>
                </a:lnTo>
                <a:cubicBezTo>
                  <a:pt x="534604" y="4185184"/>
                  <a:pt x="532695" y="4168955"/>
                  <a:pt x="532695" y="4155590"/>
                </a:cubicBezTo>
                <a:cubicBezTo>
                  <a:pt x="532695" y="4142225"/>
                  <a:pt x="530785" y="4125996"/>
                  <a:pt x="526967" y="4106903"/>
                </a:cubicBezTo>
                <a:lnTo>
                  <a:pt x="509783" y="4106903"/>
                </a:lnTo>
                <a:cubicBezTo>
                  <a:pt x="494509" y="4072535"/>
                  <a:pt x="484962" y="4036259"/>
                  <a:pt x="481143" y="3998073"/>
                </a:cubicBezTo>
                <a:cubicBezTo>
                  <a:pt x="477325" y="3959887"/>
                  <a:pt x="475416" y="3917882"/>
                  <a:pt x="475416" y="3872059"/>
                </a:cubicBezTo>
                <a:cubicBezTo>
                  <a:pt x="475416" y="3856785"/>
                  <a:pt x="478279" y="3843419"/>
                  <a:pt x="484007" y="3831964"/>
                </a:cubicBezTo>
                <a:cubicBezTo>
                  <a:pt x="489735" y="3820508"/>
                  <a:pt x="492599" y="3812871"/>
                  <a:pt x="492599" y="3809052"/>
                </a:cubicBezTo>
                <a:lnTo>
                  <a:pt x="475416" y="3809052"/>
                </a:lnTo>
                <a:lnTo>
                  <a:pt x="475416" y="3757501"/>
                </a:lnTo>
                <a:lnTo>
                  <a:pt x="463960" y="3757501"/>
                </a:lnTo>
                <a:cubicBezTo>
                  <a:pt x="460141" y="3749864"/>
                  <a:pt x="454413" y="3734589"/>
                  <a:pt x="446776" y="3711678"/>
                </a:cubicBezTo>
                <a:cubicBezTo>
                  <a:pt x="412409" y="3719315"/>
                  <a:pt x="372313" y="3724088"/>
                  <a:pt x="326490" y="3725998"/>
                </a:cubicBezTo>
                <a:cubicBezTo>
                  <a:pt x="280667" y="3727907"/>
                  <a:pt x="234844" y="3728861"/>
                  <a:pt x="189021" y="3728861"/>
                </a:cubicBezTo>
                <a:cubicBezTo>
                  <a:pt x="192839" y="3686857"/>
                  <a:pt x="200476" y="3654399"/>
                  <a:pt x="211932" y="3631487"/>
                </a:cubicBezTo>
                <a:cubicBezTo>
                  <a:pt x="223388" y="3608576"/>
                  <a:pt x="238662" y="3587573"/>
                  <a:pt x="257755" y="3568480"/>
                </a:cubicBezTo>
                <a:lnTo>
                  <a:pt x="286395" y="3551297"/>
                </a:lnTo>
                <a:cubicBezTo>
                  <a:pt x="305488" y="3532204"/>
                  <a:pt x="315989" y="3515975"/>
                  <a:pt x="317898" y="3502610"/>
                </a:cubicBezTo>
                <a:cubicBezTo>
                  <a:pt x="319808" y="3489244"/>
                  <a:pt x="336037" y="3478743"/>
                  <a:pt x="366586" y="3471106"/>
                </a:cubicBezTo>
                <a:lnTo>
                  <a:pt x="366586" y="3408099"/>
                </a:lnTo>
                <a:cubicBezTo>
                  <a:pt x="332218" y="3396643"/>
                  <a:pt x="286395" y="3390916"/>
                  <a:pt x="229116" y="3390916"/>
                </a:cubicBezTo>
                <a:cubicBezTo>
                  <a:pt x="187111" y="3390916"/>
                  <a:pt x="153699" y="3396643"/>
                  <a:pt x="128878" y="3408099"/>
                </a:cubicBezTo>
                <a:cubicBezTo>
                  <a:pt x="104057" y="3419555"/>
                  <a:pt x="78281" y="3425283"/>
                  <a:pt x="51551" y="3425283"/>
                </a:cubicBezTo>
                <a:cubicBezTo>
                  <a:pt x="32458" y="3425283"/>
                  <a:pt x="21002" y="3422419"/>
                  <a:pt x="17184" y="3416691"/>
                </a:cubicBezTo>
                <a:cubicBezTo>
                  <a:pt x="13365" y="3410963"/>
                  <a:pt x="7637" y="3398553"/>
                  <a:pt x="0" y="3379460"/>
                </a:cubicBezTo>
                <a:cubicBezTo>
                  <a:pt x="7637" y="3371823"/>
                  <a:pt x="10501" y="3368959"/>
                  <a:pt x="8592" y="3370868"/>
                </a:cubicBezTo>
                <a:cubicBezTo>
                  <a:pt x="6683" y="3372777"/>
                  <a:pt x="9547" y="3369913"/>
                  <a:pt x="17184" y="3362276"/>
                </a:cubicBezTo>
                <a:lnTo>
                  <a:pt x="51551" y="3379460"/>
                </a:lnTo>
                <a:lnTo>
                  <a:pt x="51551" y="3362276"/>
                </a:lnTo>
                <a:cubicBezTo>
                  <a:pt x="59188" y="3358457"/>
                  <a:pt x="74463" y="3352730"/>
                  <a:pt x="97374" y="3345092"/>
                </a:cubicBezTo>
                <a:cubicBezTo>
                  <a:pt x="105012" y="3345092"/>
                  <a:pt x="108830" y="3347002"/>
                  <a:pt x="108830" y="3350820"/>
                </a:cubicBezTo>
                <a:cubicBezTo>
                  <a:pt x="108830" y="3350820"/>
                  <a:pt x="106921" y="3352730"/>
                  <a:pt x="103102" y="3356548"/>
                </a:cubicBezTo>
                <a:cubicBezTo>
                  <a:pt x="103102" y="3356548"/>
                  <a:pt x="106921" y="3358457"/>
                  <a:pt x="114558" y="3362276"/>
                </a:cubicBezTo>
                <a:lnTo>
                  <a:pt x="223388" y="3362276"/>
                </a:lnTo>
                <a:lnTo>
                  <a:pt x="223388" y="3379460"/>
                </a:lnTo>
                <a:lnTo>
                  <a:pt x="240572" y="3379460"/>
                </a:lnTo>
                <a:lnTo>
                  <a:pt x="240572" y="3362276"/>
                </a:lnTo>
                <a:lnTo>
                  <a:pt x="320762" y="3362276"/>
                </a:lnTo>
                <a:cubicBezTo>
                  <a:pt x="324581" y="3335546"/>
                  <a:pt x="333173" y="3312634"/>
                  <a:pt x="346538" y="3293541"/>
                </a:cubicBezTo>
                <a:cubicBezTo>
                  <a:pt x="359903" y="3274448"/>
                  <a:pt x="374223" y="3254401"/>
                  <a:pt x="389497" y="3233398"/>
                </a:cubicBezTo>
                <a:cubicBezTo>
                  <a:pt x="404771" y="3212396"/>
                  <a:pt x="418137" y="3188530"/>
                  <a:pt x="429592" y="3161800"/>
                </a:cubicBezTo>
                <a:cubicBezTo>
                  <a:pt x="441048" y="3135069"/>
                  <a:pt x="446776" y="3100702"/>
                  <a:pt x="446776" y="3058697"/>
                </a:cubicBezTo>
                <a:lnTo>
                  <a:pt x="429592" y="3058697"/>
                </a:lnTo>
                <a:cubicBezTo>
                  <a:pt x="425774" y="3047242"/>
                  <a:pt x="422910" y="3034831"/>
                  <a:pt x="421000" y="3021466"/>
                </a:cubicBezTo>
                <a:cubicBezTo>
                  <a:pt x="419091" y="3008101"/>
                  <a:pt x="416227" y="2995691"/>
                  <a:pt x="412409" y="2984235"/>
                </a:cubicBezTo>
                <a:lnTo>
                  <a:pt x="383769" y="2984235"/>
                </a:lnTo>
                <a:cubicBezTo>
                  <a:pt x="376132" y="2961323"/>
                  <a:pt x="371359" y="2941276"/>
                  <a:pt x="369449" y="2924092"/>
                </a:cubicBezTo>
                <a:cubicBezTo>
                  <a:pt x="367540" y="2906908"/>
                  <a:pt x="366586" y="2883042"/>
                  <a:pt x="366586" y="2852493"/>
                </a:cubicBezTo>
                <a:cubicBezTo>
                  <a:pt x="400953" y="2833400"/>
                  <a:pt x="439139" y="2804760"/>
                  <a:pt x="481143" y="2766574"/>
                </a:cubicBezTo>
                <a:cubicBezTo>
                  <a:pt x="523148" y="2728388"/>
                  <a:pt x="547969" y="2694021"/>
                  <a:pt x="555606" y="2663473"/>
                </a:cubicBezTo>
                <a:lnTo>
                  <a:pt x="572790" y="2663473"/>
                </a:lnTo>
                <a:lnTo>
                  <a:pt x="572790" y="2600465"/>
                </a:lnTo>
                <a:cubicBezTo>
                  <a:pt x="591883" y="2592828"/>
                  <a:pt x="601429" y="2583282"/>
                  <a:pt x="601429" y="2571826"/>
                </a:cubicBezTo>
                <a:cubicBezTo>
                  <a:pt x="601429" y="2564189"/>
                  <a:pt x="599520" y="2559415"/>
                  <a:pt x="595701" y="2557506"/>
                </a:cubicBezTo>
                <a:cubicBezTo>
                  <a:pt x="591883" y="2555597"/>
                  <a:pt x="589974" y="2550824"/>
                  <a:pt x="589974" y="2543186"/>
                </a:cubicBezTo>
                <a:cubicBezTo>
                  <a:pt x="589974" y="2543186"/>
                  <a:pt x="591883" y="2545096"/>
                  <a:pt x="595701" y="2548914"/>
                </a:cubicBezTo>
                <a:cubicBezTo>
                  <a:pt x="595701" y="2548914"/>
                  <a:pt x="597611" y="2545096"/>
                  <a:pt x="601429" y="2537459"/>
                </a:cubicBezTo>
                <a:lnTo>
                  <a:pt x="601429" y="2491635"/>
                </a:lnTo>
                <a:lnTo>
                  <a:pt x="618613" y="2491635"/>
                </a:lnTo>
                <a:lnTo>
                  <a:pt x="635797" y="2440084"/>
                </a:lnTo>
                <a:lnTo>
                  <a:pt x="670164" y="2428628"/>
                </a:lnTo>
                <a:cubicBezTo>
                  <a:pt x="673983" y="2420991"/>
                  <a:pt x="675892" y="2407626"/>
                  <a:pt x="675892" y="2388533"/>
                </a:cubicBezTo>
                <a:cubicBezTo>
                  <a:pt x="675892" y="2335073"/>
                  <a:pt x="665391" y="2294023"/>
                  <a:pt x="644388" y="2265384"/>
                </a:cubicBezTo>
                <a:cubicBezTo>
                  <a:pt x="623386" y="2236744"/>
                  <a:pt x="609066" y="2195694"/>
                  <a:pt x="601429" y="2142234"/>
                </a:cubicBezTo>
                <a:lnTo>
                  <a:pt x="670164" y="2125050"/>
                </a:lnTo>
                <a:lnTo>
                  <a:pt x="670164" y="2107866"/>
                </a:lnTo>
                <a:cubicBezTo>
                  <a:pt x="681620" y="2111685"/>
                  <a:pt x="702622" y="2117413"/>
                  <a:pt x="733171" y="2125050"/>
                </a:cubicBezTo>
                <a:lnTo>
                  <a:pt x="733171" y="2142234"/>
                </a:lnTo>
                <a:lnTo>
                  <a:pt x="876368" y="2142234"/>
                </a:lnTo>
                <a:cubicBezTo>
                  <a:pt x="876368" y="2126959"/>
                  <a:pt x="880187" y="2111685"/>
                  <a:pt x="887824" y="2096411"/>
                </a:cubicBezTo>
                <a:lnTo>
                  <a:pt x="922192" y="2096411"/>
                </a:lnTo>
                <a:lnTo>
                  <a:pt x="922192" y="2027676"/>
                </a:lnTo>
                <a:cubicBezTo>
                  <a:pt x="937466" y="2016220"/>
                  <a:pt x="949876" y="2004764"/>
                  <a:pt x="959423" y="1993308"/>
                </a:cubicBezTo>
                <a:cubicBezTo>
                  <a:pt x="968969" y="1981852"/>
                  <a:pt x="978516" y="1970397"/>
                  <a:pt x="988062" y="1958941"/>
                </a:cubicBezTo>
                <a:cubicBezTo>
                  <a:pt x="997609" y="1947485"/>
                  <a:pt x="1009064" y="1936984"/>
                  <a:pt x="1022430" y="1927438"/>
                </a:cubicBezTo>
                <a:cubicBezTo>
                  <a:pt x="1035795" y="1917891"/>
                  <a:pt x="1055842" y="1909299"/>
                  <a:pt x="1082573" y="1901662"/>
                </a:cubicBezTo>
                <a:lnTo>
                  <a:pt x="1082573" y="1873022"/>
                </a:lnTo>
                <a:cubicBezTo>
                  <a:pt x="1094028" y="1869204"/>
                  <a:pt x="1115031" y="1863476"/>
                  <a:pt x="1145579" y="1855839"/>
                </a:cubicBezTo>
                <a:lnTo>
                  <a:pt x="1145579" y="1821471"/>
                </a:lnTo>
                <a:cubicBezTo>
                  <a:pt x="1149398" y="1821471"/>
                  <a:pt x="1158944" y="1817653"/>
                  <a:pt x="1174219" y="1810015"/>
                </a:cubicBezTo>
                <a:cubicBezTo>
                  <a:pt x="1170400" y="1790922"/>
                  <a:pt x="1167536" y="1771830"/>
                  <a:pt x="1165627" y="1752737"/>
                </a:cubicBezTo>
                <a:cubicBezTo>
                  <a:pt x="1163718" y="1733644"/>
                  <a:pt x="1160854" y="1714551"/>
                  <a:pt x="1157035" y="1695458"/>
                </a:cubicBezTo>
                <a:lnTo>
                  <a:pt x="1145579" y="1695458"/>
                </a:lnTo>
                <a:cubicBezTo>
                  <a:pt x="1137942" y="1680183"/>
                  <a:pt x="1134124" y="1659181"/>
                  <a:pt x="1134124" y="1632451"/>
                </a:cubicBezTo>
                <a:cubicBezTo>
                  <a:pt x="1134124" y="1609539"/>
                  <a:pt x="1136033" y="1588537"/>
                  <a:pt x="1139852" y="1569444"/>
                </a:cubicBezTo>
                <a:cubicBezTo>
                  <a:pt x="1143670" y="1550351"/>
                  <a:pt x="1166582" y="1535077"/>
                  <a:pt x="1208586" y="1523621"/>
                </a:cubicBezTo>
                <a:lnTo>
                  <a:pt x="1208586" y="1540805"/>
                </a:lnTo>
                <a:cubicBezTo>
                  <a:pt x="1216223" y="1544623"/>
                  <a:pt x="1225770" y="1546532"/>
                  <a:pt x="1237226" y="1546532"/>
                </a:cubicBezTo>
                <a:cubicBezTo>
                  <a:pt x="1248682" y="1546532"/>
                  <a:pt x="1260137" y="1548442"/>
                  <a:pt x="1271593" y="1552260"/>
                </a:cubicBezTo>
                <a:lnTo>
                  <a:pt x="1351784" y="1712641"/>
                </a:lnTo>
                <a:cubicBezTo>
                  <a:pt x="1347965" y="1716460"/>
                  <a:pt x="1362285" y="1705004"/>
                  <a:pt x="1394743" y="1678274"/>
                </a:cubicBezTo>
                <a:cubicBezTo>
                  <a:pt x="1427201" y="1651544"/>
                  <a:pt x="1443430" y="1620995"/>
                  <a:pt x="1443430" y="1586628"/>
                </a:cubicBezTo>
                <a:cubicBezTo>
                  <a:pt x="1443430" y="1559898"/>
                  <a:pt x="1425292" y="1522666"/>
                  <a:pt x="1389015" y="1474934"/>
                </a:cubicBezTo>
                <a:cubicBezTo>
                  <a:pt x="1352738" y="1427201"/>
                  <a:pt x="1334600" y="1368968"/>
                  <a:pt x="1334600" y="1300233"/>
                </a:cubicBezTo>
                <a:lnTo>
                  <a:pt x="1380423" y="1300233"/>
                </a:lnTo>
                <a:lnTo>
                  <a:pt x="1380423" y="1317417"/>
                </a:lnTo>
                <a:cubicBezTo>
                  <a:pt x="1418609" y="1325054"/>
                  <a:pt x="1447249" y="1340328"/>
                  <a:pt x="1466342" y="1363240"/>
                </a:cubicBezTo>
                <a:cubicBezTo>
                  <a:pt x="1485435" y="1386151"/>
                  <a:pt x="1503573" y="1410972"/>
                  <a:pt x="1520757" y="1437702"/>
                </a:cubicBezTo>
                <a:cubicBezTo>
                  <a:pt x="1537940" y="1464433"/>
                  <a:pt x="1557988" y="1487344"/>
                  <a:pt x="1580900" y="1506437"/>
                </a:cubicBezTo>
                <a:cubicBezTo>
                  <a:pt x="1603811" y="1525530"/>
                  <a:pt x="1638179" y="1536986"/>
                  <a:pt x="1684002" y="1540805"/>
                </a:cubicBezTo>
                <a:lnTo>
                  <a:pt x="1684002" y="1523621"/>
                </a:lnTo>
                <a:lnTo>
                  <a:pt x="1747009" y="1523621"/>
                </a:lnTo>
                <a:lnTo>
                  <a:pt x="1747009" y="1506437"/>
                </a:lnTo>
                <a:lnTo>
                  <a:pt x="1775648" y="1506437"/>
                </a:lnTo>
                <a:cubicBezTo>
                  <a:pt x="1787104" y="1479707"/>
                  <a:pt x="1802378" y="1466342"/>
                  <a:pt x="1821471" y="1466342"/>
                </a:cubicBezTo>
                <a:cubicBezTo>
                  <a:pt x="1825290" y="1466342"/>
                  <a:pt x="1827199" y="1467297"/>
                  <a:pt x="1827199" y="1469206"/>
                </a:cubicBezTo>
                <a:cubicBezTo>
                  <a:pt x="1827199" y="1471115"/>
                  <a:pt x="1829108" y="1472070"/>
                  <a:pt x="1832927" y="1472070"/>
                </a:cubicBezTo>
                <a:lnTo>
                  <a:pt x="1838655" y="1466342"/>
                </a:lnTo>
                <a:cubicBezTo>
                  <a:pt x="1842474" y="1462523"/>
                  <a:pt x="1844383" y="1459659"/>
                  <a:pt x="1844383" y="1457750"/>
                </a:cubicBezTo>
                <a:cubicBezTo>
                  <a:pt x="1844383" y="1455841"/>
                  <a:pt x="1848202" y="1451067"/>
                  <a:pt x="1855839" y="1443430"/>
                </a:cubicBezTo>
                <a:lnTo>
                  <a:pt x="1873022" y="1443430"/>
                </a:lnTo>
                <a:lnTo>
                  <a:pt x="1873022" y="1397607"/>
                </a:lnTo>
                <a:lnTo>
                  <a:pt x="1890206" y="1397607"/>
                </a:lnTo>
                <a:lnTo>
                  <a:pt x="1890206" y="1380423"/>
                </a:lnTo>
                <a:lnTo>
                  <a:pt x="1873022" y="1380423"/>
                </a:lnTo>
                <a:cubicBezTo>
                  <a:pt x="1869204" y="1372786"/>
                  <a:pt x="1867295" y="1359421"/>
                  <a:pt x="1867295" y="1340328"/>
                </a:cubicBezTo>
                <a:cubicBezTo>
                  <a:pt x="1867295" y="1313598"/>
                  <a:pt x="1871113" y="1286868"/>
                  <a:pt x="1878750" y="1260138"/>
                </a:cubicBezTo>
                <a:cubicBezTo>
                  <a:pt x="1886387" y="1233407"/>
                  <a:pt x="1895934" y="1214314"/>
                  <a:pt x="1907390" y="1202858"/>
                </a:cubicBezTo>
                <a:lnTo>
                  <a:pt x="1907390" y="1191403"/>
                </a:lnTo>
                <a:lnTo>
                  <a:pt x="1981852" y="1191403"/>
                </a:lnTo>
                <a:cubicBezTo>
                  <a:pt x="2004764" y="1225770"/>
                  <a:pt x="2026721" y="1260138"/>
                  <a:pt x="2047723" y="1294505"/>
                </a:cubicBezTo>
                <a:cubicBezTo>
                  <a:pt x="2068726" y="1328872"/>
                  <a:pt x="2090683" y="1363240"/>
                  <a:pt x="2113594" y="1397607"/>
                </a:cubicBezTo>
                <a:lnTo>
                  <a:pt x="2222424" y="1397607"/>
                </a:lnTo>
                <a:cubicBezTo>
                  <a:pt x="2245336" y="1374695"/>
                  <a:pt x="2260610" y="1347965"/>
                  <a:pt x="2268247" y="1317417"/>
                </a:cubicBezTo>
                <a:lnTo>
                  <a:pt x="2285431" y="1317417"/>
                </a:lnTo>
                <a:lnTo>
                  <a:pt x="2285431" y="1254410"/>
                </a:lnTo>
                <a:cubicBezTo>
                  <a:pt x="2300705" y="1212405"/>
                  <a:pt x="2336982" y="1191403"/>
                  <a:pt x="2394261" y="1191403"/>
                </a:cubicBezTo>
                <a:cubicBezTo>
                  <a:pt x="2417173" y="1191403"/>
                  <a:pt x="2433402" y="1201904"/>
                  <a:pt x="2442948" y="1222906"/>
                </a:cubicBezTo>
                <a:cubicBezTo>
                  <a:pt x="2452495" y="1243908"/>
                  <a:pt x="2462996" y="1265865"/>
                  <a:pt x="2474452" y="1288777"/>
                </a:cubicBezTo>
                <a:cubicBezTo>
                  <a:pt x="2485908" y="1311689"/>
                  <a:pt x="2499273" y="1333646"/>
                  <a:pt x="2514547" y="1354648"/>
                </a:cubicBezTo>
                <a:cubicBezTo>
                  <a:pt x="2529821" y="1375650"/>
                  <a:pt x="2552733" y="1386151"/>
                  <a:pt x="2583282" y="1386151"/>
                </a:cubicBezTo>
                <a:cubicBezTo>
                  <a:pt x="2598556" y="1386151"/>
                  <a:pt x="2616694" y="1383287"/>
                  <a:pt x="2637697" y="1377559"/>
                </a:cubicBezTo>
                <a:cubicBezTo>
                  <a:pt x="2658699" y="1371831"/>
                  <a:pt x="2673019" y="1346056"/>
                  <a:pt x="2680656" y="1300233"/>
                </a:cubicBezTo>
                <a:lnTo>
                  <a:pt x="2697840" y="1300233"/>
                </a:lnTo>
                <a:lnTo>
                  <a:pt x="2697840" y="1174219"/>
                </a:lnTo>
                <a:cubicBezTo>
                  <a:pt x="2701658" y="1166582"/>
                  <a:pt x="2717887" y="1154171"/>
                  <a:pt x="2746527" y="1136988"/>
                </a:cubicBezTo>
                <a:cubicBezTo>
                  <a:pt x="2775166" y="1119804"/>
                  <a:pt x="2791395" y="1111212"/>
                  <a:pt x="2795214" y="1111212"/>
                </a:cubicBezTo>
                <a:cubicBezTo>
                  <a:pt x="2787577" y="1080663"/>
                  <a:pt x="2781849" y="1059661"/>
                  <a:pt x="2778030" y="1048205"/>
                </a:cubicBezTo>
                <a:lnTo>
                  <a:pt x="2795214" y="1048205"/>
                </a:lnTo>
                <a:lnTo>
                  <a:pt x="2795214" y="859185"/>
                </a:lnTo>
                <a:lnTo>
                  <a:pt x="2806670" y="859185"/>
                </a:lnTo>
                <a:lnTo>
                  <a:pt x="2806670" y="796178"/>
                </a:lnTo>
                <a:lnTo>
                  <a:pt x="2823853" y="796178"/>
                </a:lnTo>
                <a:lnTo>
                  <a:pt x="2823853" y="698804"/>
                </a:lnTo>
                <a:lnTo>
                  <a:pt x="2841037" y="698804"/>
                </a:lnTo>
                <a:close/>
                <a:moveTo>
                  <a:pt x="2949867" y="177565"/>
                </a:moveTo>
                <a:lnTo>
                  <a:pt x="2967051" y="177565"/>
                </a:lnTo>
                <a:lnTo>
                  <a:pt x="2967051" y="240572"/>
                </a:lnTo>
                <a:cubicBezTo>
                  <a:pt x="2951776" y="259665"/>
                  <a:pt x="2944139" y="278758"/>
                  <a:pt x="2944139" y="297851"/>
                </a:cubicBezTo>
                <a:lnTo>
                  <a:pt x="2944139" y="343674"/>
                </a:lnTo>
                <a:cubicBezTo>
                  <a:pt x="2944139" y="362767"/>
                  <a:pt x="2942230" y="379951"/>
                  <a:pt x="2938411" y="395225"/>
                </a:cubicBezTo>
                <a:lnTo>
                  <a:pt x="2921228" y="395225"/>
                </a:lnTo>
                <a:lnTo>
                  <a:pt x="2921228" y="475416"/>
                </a:lnTo>
                <a:lnTo>
                  <a:pt x="2904044" y="475416"/>
                </a:lnTo>
                <a:cubicBezTo>
                  <a:pt x="2900225" y="490690"/>
                  <a:pt x="2897361" y="504055"/>
                  <a:pt x="2895452" y="515511"/>
                </a:cubicBezTo>
                <a:cubicBezTo>
                  <a:pt x="2893543" y="526967"/>
                  <a:pt x="2890679" y="540332"/>
                  <a:pt x="2886860" y="555606"/>
                </a:cubicBezTo>
                <a:lnTo>
                  <a:pt x="2858221" y="555606"/>
                </a:lnTo>
                <a:cubicBezTo>
                  <a:pt x="2869677" y="483053"/>
                  <a:pt x="2882087" y="416227"/>
                  <a:pt x="2895452" y="355130"/>
                </a:cubicBezTo>
                <a:cubicBezTo>
                  <a:pt x="2908817" y="294032"/>
                  <a:pt x="2926956" y="234844"/>
                  <a:pt x="2949867" y="177565"/>
                </a:cubicBezTo>
                <a:close/>
                <a:moveTo>
                  <a:pt x="2984235" y="0"/>
                </a:moveTo>
                <a:cubicBezTo>
                  <a:pt x="3003328" y="15275"/>
                  <a:pt x="3012874" y="36277"/>
                  <a:pt x="3012874" y="63007"/>
                </a:cubicBezTo>
                <a:cubicBezTo>
                  <a:pt x="3012874" y="97374"/>
                  <a:pt x="2997600" y="124105"/>
                  <a:pt x="2967051" y="143197"/>
                </a:cubicBezTo>
                <a:cubicBezTo>
                  <a:pt x="2959414" y="150835"/>
                  <a:pt x="2956550" y="153699"/>
                  <a:pt x="2958459" y="151789"/>
                </a:cubicBezTo>
                <a:cubicBezTo>
                  <a:pt x="2960368" y="149880"/>
                  <a:pt x="2957504" y="152744"/>
                  <a:pt x="2949867" y="160381"/>
                </a:cubicBezTo>
                <a:lnTo>
                  <a:pt x="2949867" y="45823"/>
                </a:lnTo>
                <a:cubicBezTo>
                  <a:pt x="2961323" y="38186"/>
                  <a:pt x="2972779" y="22912"/>
                  <a:pt x="298423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79730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63689" y="384127"/>
            <a:ext cx="5616624" cy="5821362"/>
          </a:xfrm>
          <a:custGeom>
            <a:avLst/>
            <a:gdLst>
              <a:gd name="connsiteX0" fmla="*/ 1098178 w 4985235"/>
              <a:gd name="connsiteY0" fmla="*/ 4764029 h 5166957"/>
              <a:gd name="connsiteX1" fmla="*/ 1125829 w 4985235"/>
              <a:gd name="connsiteY1" fmla="*/ 4807482 h 5166957"/>
              <a:gd name="connsiteX2" fmla="*/ 1137681 w 4985235"/>
              <a:gd name="connsiteY2" fmla="*/ 4882538 h 5166957"/>
              <a:gd name="connsiteX3" fmla="*/ 1125829 w 4985235"/>
              <a:gd name="connsiteY3" fmla="*/ 4894388 h 5166957"/>
              <a:gd name="connsiteX4" fmla="*/ 1121880 w 4985235"/>
              <a:gd name="connsiteY4" fmla="*/ 4914139 h 5166957"/>
              <a:gd name="connsiteX5" fmla="*/ 1058675 w 4985235"/>
              <a:gd name="connsiteY5" fmla="*/ 4922040 h 5166957"/>
              <a:gd name="connsiteX6" fmla="*/ 991521 w 4985235"/>
              <a:gd name="connsiteY6" fmla="*/ 4910188 h 5166957"/>
              <a:gd name="connsiteX7" fmla="*/ 963868 w 4985235"/>
              <a:gd name="connsiteY7" fmla="*/ 4819332 h 5166957"/>
              <a:gd name="connsiteX8" fmla="*/ 1019172 w 4985235"/>
              <a:gd name="connsiteY8" fmla="*/ 4775879 h 5166957"/>
              <a:gd name="connsiteX9" fmla="*/ 1098178 w 4985235"/>
              <a:gd name="connsiteY9" fmla="*/ 4764029 h 5166957"/>
              <a:gd name="connsiteX10" fmla="*/ 489836 w 4985235"/>
              <a:gd name="connsiteY10" fmla="*/ 4527013 h 5166957"/>
              <a:gd name="connsiteX11" fmla="*/ 521437 w 4985235"/>
              <a:gd name="connsiteY11" fmla="*/ 4542814 h 5166957"/>
              <a:gd name="connsiteX12" fmla="*/ 537240 w 4985235"/>
              <a:gd name="connsiteY12" fmla="*/ 4574416 h 5166957"/>
              <a:gd name="connsiteX13" fmla="*/ 553041 w 4985235"/>
              <a:gd name="connsiteY13" fmla="*/ 4574416 h 5166957"/>
              <a:gd name="connsiteX14" fmla="*/ 553041 w 4985235"/>
              <a:gd name="connsiteY14" fmla="*/ 4590216 h 5166957"/>
              <a:gd name="connsiteX15" fmla="*/ 537240 w 4985235"/>
              <a:gd name="connsiteY15" fmla="*/ 4590216 h 5166957"/>
              <a:gd name="connsiteX16" fmla="*/ 517489 w 4985235"/>
              <a:gd name="connsiteY16" fmla="*/ 4613919 h 5166957"/>
              <a:gd name="connsiteX17" fmla="*/ 474035 w 4985235"/>
              <a:gd name="connsiteY17" fmla="*/ 4621818 h 5166957"/>
              <a:gd name="connsiteX18" fmla="*/ 458234 w 4985235"/>
              <a:gd name="connsiteY18" fmla="*/ 4574416 h 5166957"/>
              <a:gd name="connsiteX19" fmla="*/ 474035 w 4985235"/>
              <a:gd name="connsiteY19" fmla="*/ 4574416 h 5166957"/>
              <a:gd name="connsiteX20" fmla="*/ 481936 w 4985235"/>
              <a:gd name="connsiteY20" fmla="*/ 4550714 h 5166957"/>
              <a:gd name="connsiteX21" fmla="*/ 489836 w 4985235"/>
              <a:gd name="connsiteY21" fmla="*/ 4527013 h 5166957"/>
              <a:gd name="connsiteX22" fmla="*/ 1469503 w 4985235"/>
              <a:gd name="connsiteY22" fmla="*/ 4353203 h 5166957"/>
              <a:gd name="connsiteX23" fmla="*/ 1485304 w 4985235"/>
              <a:gd name="connsiteY23" fmla="*/ 4400605 h 5166957"/>
              <a:gd name="connsiteX24" fmla="*/ 1457653 w 4985235"/>
              <a:gd name="connsiteY24" fmla="*/ 4507264 h 5166957"/>
              <a:gd name="connsiteX25" fmla="*/ 1422101 w 4985235"/>
              <a:gd name="connsiteY25" fmla="*/ 4590218 h 5166957"/>
              <a:gd name="connsiteX26" fmla="*/ 1406300 w 4985235"/>
              <a:gd name="connsiteY26" fmla="*/ 4590218 h 5166957"/>
              <a:gd name="connsiteX27" fmla="*/ 1406300 w 4985235"/>
              <a:gd name="connsiteY27" fmla="*/ 4677124 h 5166957"/>
              <a:gd name="connsiteX28" fmla="*/ 1382598 w 4985235"/>
              <a:gd name="connsiteY28" fmla="*/ 4752179 h 5166957"/>
              <a:gd name="connsiteX29" fmla="*/ 1374696 w 4985235"/>
              <a:gd name="connsiteY29" fmla="*/ 4827234 h 5166957"/>
              <a:gd name="connsiteX30" fmla="*/ 1366797 w 4985235"/>
              <a:gd name="connsiteY30" fmla="*/ 4858835 h 5166957"/>
              <a:gd name="connsiteX31" fmla="*/ 1350996 w 4985235"/>
              <a:gd name="connsiteY31" fmla="*/ 4858835 h 5166957"/>
              <a:gd name="connsiteX32" fmla="*/ 1350996 w 4985235"/>
              <a:gd name="connsiteY32" fmla="*/ 4898338 h 5166957"/>
              <a:gd name="connsiteX33" fmla="*/ 1319393 w 4985235"/>
              <a:gd name="connsiteY33" fmla="*/ 4914139 h 5166957"/>
              <a:gd name="connsiteX34" fmla="*/ 1319393 w 4985235"/>
              <a:gd name="connsiteY34" fmla="*/ 4977344 h 5166957"/>
              <a:gd name="connsiteX35" fmla="*/ 1303592 w 4985235"/>
              <a:gd name="connsiteY35" fmla="*/ 4977344 h 5166957"/>
              <a:gd name="connsiteX36" fmla="*/ 1303592 w 4985235"/>
              <a:gd name="connsiteY36" fmla="*/ 5001044 h 5166957"/>
              <a:gd name="connsiteX37" fmla="*/ 1287791 w 4985235"/>
              <a:gd name="connsiteY37" fmla="*/ 5001044 h 5166957"/>
              <a:gd name="connsiteX38" fmla="*/ 1287791 w 4985235"/>
              <a:gd name="connsiteY38" fmla="*/ 5103752 h 5166957"/>
              <a:gd name="connsiteX39" fmla="*/ 1271990 w 4985235"/>
              <a:gd name="connsiteY39" fmla="*/ 5103752 h 5166957"/>
              <a:gd name="connsiteX40" fmla="*/ 1256190 w 4985235"/>
              <a:gd name="connsiteY40" fmla="*/ 5166957 h 5166957"/>
              <a:gd name="connsiteX41" fmla="*/ 1232487 w 4985235"/>
              <a:gd name="connsiteY41" fmla="*/ 5166957 h 5166957"/>
              <a:gd name="connsiteX42" fmla="*/ 1236438 w 4985235"/>
              <a:gd name="connsiteY42" fmla="*/ 5072151 h 5166957"/>
              <a:gd name="connsiteX43" fmla="*/ 1256190 w 4985235"/>
              <a:gd name="connsiteY43" fmla="*/ 5001044 h 5166957"/>
              <a:gd name="connsiteX44" fmla="*/ 1271990 w 4985235"/>
              <a:gd name="connsiteY44" fmla="*/ 5001044 h 5166957"/>
              <a:gd name="connsiteX45" fmla="*/ 1287791 w 4985235"/>
              <a:gd name="connsiteY45" fmla="*/ 4882538 h 5166957"/>
              <a:gd name="connsiteX46" fmla="*/ 1303592 w 4985235"/>
              <a:gd name="connsiteY46" fmla="*/ 4882538 h 5166957"/>
              <a:gd name="connsiteX47" fmla="*/ 1303592 w 4985235"/>
              <a:gd name="connsiteY47" fmla="*/ 4827234 h 5166957"/>
              <a:gd name="connsiteX48" fmla="*/ 1319393 w 4985235"/>
              <a:gd name="connsiteY48" fmla="*/ 4827234 h 5166957"/>
              <a:gd name="connsiteX49" fmla="*/ 1319393 w 4985235"/>
              <a:gd name="connsiteY49" fmla="*/ 4795630 h 5166957"/>
              <a:gd name="connsiteX50" fmla="*/ 1335193 w 4985235"/>
              <a:gd name="connsiteY50" fmla="*/ 4795630 h 5166957"/>
              <a:gd name="connsiteX51" fmla="*/ 1335193 w 4985235"/>
              <a:gd name="connsiteY51" fmla="*/ 4756127 h 5166957"/>
              <a:gd name="connsiteX52" fmla="*/ 1350996 w 4985235"/>
              <a:gd name="connsiteY52" fmla="*/ 4756127 h 5166957"/>
              <a:gd name="connsiteX53" fmla="*/ 1350996 w 4985235"/>
              <a:gd name="connsiteY53" fmla="*/ 4708725 h 5166957"/>
              <a:gd name="connsiteX54" fmla="*/ 1366797 w 4985235"/>
              <a:gd name="connsiteY54" fmla="*/ 4708725 h 5166957"/>
              <a:gd name="connsiteX55" fmla="*/ 1374696 w 4985235"/>
              <a:gd name="connsiteY55" fmla="*/ 4661321 h 5166957"/>
              <a:gd name="connsiteX56" fmla="*/ 1390497 w 4985235"/>
              <a:gd name="connsiteY56" fmla="*/ 4590216 h 5166957"/>
              <a:gd name="connsiteX57" fmla="*/ 1406300 w 4985235"/>
              <a:gd name="connsiteY57" fmla="*/ 4590216 h 5166957"/>
              <a:gd name="connsiteX58" fmla="*/ 1406300 w 4985235"/>
              <a:gd name="connsiteY58" fmla="*/ 4527015 h 5166957"/>
              <a:gd name="connsiteX59" fmla="*/ 1422101 w 4985235"/>
              <a:gd name="connsiteY59" fmla="*/ 4527015 h 5166957"/>
              <a:gd name="connsiteX60" fmla="*/ 1422101 w 4985235"/>
              <a:gd name="connsiteY60" fmla="*/ 4487513 h 5166957"/>
              <a:gd name="connsiteX61" fmla="*/ 1445803 w 4985235"/>
              <a:gd name="connsiteY61" fmla="*/ 4420357 h 5166957"/>
              <a:gd name="connsiteX62" fmla="*/ 1469503 w 4985235"/>
              <a:gd name="connsiteY62" fmla="*/ 4353203 h 5166957"/>
              <a:gd name="connsiteX63" fmla="*/ 339725 w 4985235"/>
              <a:gd name="connsiteY63" fmla="*/ 4234694 h 5166957"/>
              <a:gd name="connsiteX64" fmla="*/ 379228 w 4985235"/>
              <a:gd name="connsiteY64" fmla="*/ 4246544 h 5166957"/>
              <a:gd name="connsiteX65" fmla="*/ 387130 w 4985235"/>
              <a:gd name="connsiteY65" fmla="*/ 4289998 h 5166957"/>
              <a:gd name="connsiteX66" fmla="*/ 355526 w 4985235"/>
              <a:gd name="connsiteY66" fmla="*/ 4305799 h 5166957"/>
              <a:gd name="connsiteX67" fmla="*/ 355526 w 4985235"/>
              <a:gd name="connsiteY67" fmla="*/ 4321600 h 5166957"/>
              <a:gd name="connsiteX68" fmla="*/ 339725 w 4985235"/>
              <a:gd name="connsiteY68" fmla="*/ 4321600 h 5166957"/>
              <a:gd name="connsiteX69" fmla="*/ 339725 w 4985235"/>
              <a:gd name="connsiteY69" fmla="*/ 4305799 h 5166957"/>
              <a:gd name="connsiteX70" fmla="*/ 316023 w 4985235"/>
              <a:gd name="connsiteY70" fmla="*/ 4274197 h 5166957"/>
              <a:gd name="connsiteX71" fmla="*/ 323925 w 4985235"/>
              <a:gd name="connsiteY71" fmla="*/ 4258397 h 5166957"/>
              <a:gd name="connsiteX72" fmla="*/ 339725 w 4985235"/>
              <a:gd name="connsiteY72" fmla="*/ 4234694 h 5166957"/>
              <a:gd name="connsiteX73" fmla="*/ 4953644 w 4985235"/>
              <a:gd name="connsiteY73" fmla="*/ 2615081 h 5166957"/>
              <a:gd name="connsiteX74" fmla="*/ 4985235 w 4985235"/>
              <a:gd name="connsiteY74" fmla="*/ 2615081 h 5166957"/>
              <a:gd name="connsiteX75" fmla="*/ 4985235 w 4985235"/>
              <a:gd name="connsiteY75" fmla="*/ 2646683 h 5166957"/>
              <a:gd name="connsiteX76" fmla="*/ 4969445 w 4985235"/>
              <a:gd name="connsiteY76" fmla="*/ 2646683 h 5166957"/>
              <a:gd name="connsiteX77" fmla="*/ 4969445 w 4985235"/>
              <a:gd name="connsiteY77" fmla="*/ 2630882 h 5166957"/>
              <a:gd name="connsiteX78" fmla="*/ 4953644 w 4985235"/>
              <a:gd name="connsiteY78" fmla="*/ 2630882 h 5166957"/>
              <a:gd name="connsiteX79" fmla="*/ 3657945 w 4985235"/>
              <a:gd name="connsiteY79" fmla="*/ 876961 h 5166957"/>
              <a:gd name="connsiteX80" fmla="*/ 3689557 w 4985235"/>
              <a:gd name="connsiteY80" fmla="*/ 876961 h 5166957"/>
              <a:gd name="connsiteX81" fmla="*/ 3689557 w 4985235"/>
              <a:gd name="connsiteY81" fmla="*/ 908563 h 5166957"/>
              <a:gd name="connsiteX82" fmla="*/ 3657945 w 4985235"/>
              <a:gd name="connsiteY82" fmla="*/ 908563 h 5166957"/>
              <a:gd name="connsiteX83" fmla="*/ 1706518 w 4985235"/>
              <a:gd name="connsiteY83" fmla="*/ 0 h 5166957"/>
              <a:gd name="connsiteX84" fmla="*/ 1801325 w 4985235"/>
              <a:gd name="connsiteY84" fmla="*/ 47404 h 5166957"/>
              <a:gd name="connsiteX85" fmla="*/ 1848727 w 4985235"/>
              <a:gd name="connsiteY85" fmla="*/ 110607 h 5166957"/>
              <a:gd name="connsiteX86" fmla="*/ 1967236 w 4985235"/>
              <a:gd name="connsiteY86" fmla="*/ 118509 h 5166957"/>
              <a:gd name="connsiteX87" fmla="*/ 1990938 w 4985235"/>
              <a:gd name="connsiteY87" fmla="*/ 150110 h 5166957"/>
              <a:gd name="connsiteX88" fmla="*/ 2014638 w 4985235"/>
              <a:gd name="connsiteY88" fmla="*/ 181712 h 5166957"/>
              <a:gd name="connsiteX89" fmla="*/ 2077843 w 4985235"/>
              <a:gd name="connsiteY89" fmla="*/ 154061 h 5166957"/>
              <a:gd name="connsiteX90" fmla="*/ 2117346 w 4985235"/>
              <a:gd name="connsiteY90" fmla="*/ 94807 h 5166957"/>
              <a:gd name="connsiteX91" fmla="*/ 2148948 w 4985235"/>
              <a:gd name="connsiteY91" fmla="*/ 94807 h 5166957"/>
              <a:gd name="connsiteX92" fmla="*/ 2180551 w 4985235"/>
              <a:gd name="connsiteY92" fmla="*/ 47404 h 5166957"/>
              <a:gd name="connsiteX93" fmla="*/ 2220054 w 4985235"/>
              <a:gd name="connsiteY93" fmla="*/ 15801 h 5166957"/>
              <a:gd name="connsiteX94" fmla="*/ 2306959 w 4985235"/>
              <a:gd name="connsiteY94" fmla="*/ 31602 h 5166957"/>
              <a:gd name="connsiteX95" fmla="*/ 2306959 w 4985235"/>
              <a:gd name="connsiteY95" fmla="*/ 47404 h 5166957"/>
              <a:gd name="connsiteX96" fmla="*/ 2350413 w 4985235"/>
              <a:gd name="connsiteY96" fmla="*/ 130359 h 5166957"/>
              <a:gd name="connsiteX97" fmla="*/ 2385965 w 4985235"/>
              <a:gd name="connsiteY97" fmla="*/ 213315 h 5166957"/>
              <a:gd name="connsiteX98" fmla="*/ 2536075 w 4985235"/>
              <a:gd name="connsiteY98" fmla="*/ 229116 h 5166957"/>
              <a:gd name="connsiteX99" fmla="*/ 2536075 w 4985235"/>
              <a:gd name="connsiteY99" fmla="*/ 213315 h 5166957"/>
              <a:gd name="connsiteX100" fmla="*/ 2575578 w 4985235"/>
              <a:gd name="connsiteY100" fmla="*/ 213315 h 5166957"/>
              <a:gd name="connsiteX101" fmla="*/ 2591379 w 4985235"/>
              <a:gd name="connsiteY101" fmla="*/ 181712 h 5166957"/>
              <a:gd name="connsiteX102" fmla="*/ 2638781 w 4985235"/>
              <a:gd name="connsiteY102" fmla="*/ 181712 h 5166957"/>
              <a:gd name="connsiteX103" fmla="*/ 2662483 w 4985235"/>
              <a:gd name="connsiteY103" fmla="*/ 134310 h 5166957"/>
              <a:gd name="connsiteX104" fmla="*/ 2737539 w 4985235"/>
              <a:gd name="connsiteY104" fmla="*/ 158012 h 5166957"/>
              <a:gd name="connsiteX105" fmla="*/ 2780992 w 4985235"/>
              <a:gd name="connsiteY105" fmla="*/ 213315 h 5166957"/>
              <a:gd name="connsiteX106" fmla="*/ 2796793 w 4985235"/>
              <a:gd name="connsiteY106" fmla="*/ 213315 h 5166957"/>
              <a:gd name="connsiteX107" fmla="*/ 2796793 w 4985235"/>
              <a:gd name="connsiteY107" fmla="*/ 284420 h 5166957"/>
              <a:gd name="connsiteX108" fmla="*/ 2812594 w 4985235"/>
              <a:gd name="connsiteY108" fmla="*/ 284420 h 5166957"/>
              <a:gd name="connsiteX109" fmla="*/ 2812594 w 4985235"/>
              <a:gd name="connsiteY109" fmla="*/ 331824 h 5166957"/>
              <a:gd name="connsiteX110" fmla="*/ 2828394 w 4985235"/>
              <a:gd name="connsiteY110" fmla="*/ 331824 h 5166957"/>
              <a:gd name="connsiteX111" fmla="*/ 2915302 w 4985235"/>
              <a:gd name="connsiteY111" fmla="*/ 395027 h 5166957"/>
              <a:gd name="connsiteX112" fmla="*/ 2946903 w 4985235"/>
              <a:gd name="connsiteY112" fmla="*/ 387128 h 5166957"/>
              <a:gd name="connsiteX113" fmla="*/ 2946903 w 4985235"/>
              <a:gd name="connsiteY113" fmla="*/ 371325 h 5166957"/>
              <a:gd name="connsiteX114" fmla="*/ 2978507 w 4985235"/>
              <a:gd name="connsiteY114" fmla="*/ 371325 h 5166957"/>
              <a:gd name="connsiteX115" fmla="*/ 2978507 w 4985235"/>
              <a:gd name="connsiteY115" fmla="*/ 355524 h 5166957"/>
              <a:gd name="connsiteX116" fmla="*/ 3018008 w 4985235"/>
              <a:gd name="connsiteY116" fmla="*/ 347625 h 5166957"/>
              <a:gd name="connsiteX117" fmla="*/ 3097013 w 4985235"/>
              <a:gd name="connsiteY117" fmla="*/ 371325 h 5166957"/>
              <a:gd name="connsiteX118" fmla="*/ 3136516 w 4985235"/>
              <a:gd name="connsiteY118" fmla="*/ 418729 h 5166957"/>
              <a:gd name="connsiteX119" fmla="*/ 3168118 w 4985235"/>
              <a:gd name="connsiteY119" fmla="*/ 418729 h 5166957"/>
              <a:gd name="connsiteX120" fmla="*/ 3199721 w 4985235"/>
              <a:gd name="connsiteY120" fmla="*/ 537238 h 5166957"/>
              <a:gd name="connsiteX121" fmla="*/ 3231323 w 4985235"/>
              <a:gd name="connsiteY121" fmla="*/ 655744 h 5166957"/>
              <a:gd name="connsiteX122" fmla="*/ 3286626 w 4985235"/>
              <a:gd name="connsiteY122" fmla="*/ 655744 h 5166957"/>
              <a:gd name="connsiteX123" fmla="*/ 3286626 w 4985235"/>
              <a:gd name="connsiteY123" fmla="*/ 671547 h 5166957"/>
              <a:gd name="connsiteX124" fmla="*/ 3318230 w 4985235"/>
              <a:gd name="connsiteY124" fmla="*/ 671547 h 5166957"/>
              <a:gd name="connsiteX125" fmla="*/ 3318230 w 4985235"/>
              <a:gd name="connsiteY125" fmla="*/ 655744 h 5166957"/>
              <a:gd name="connsiteX126" fmla="*/ 3341930 w 4985235"/>
              <a:gd name="connsiteY126" fmla="*/ 651796 h 5166957"/>
              <a:gd name="connsiteX127" fmla="*/ 3357731 w 4985235"/>
              <a:gd name="connsiteY127" fmla="*/ 647845 h 5166957"/>
              <a:gd name="connsiteX128" fmla="*/ 3511792 w 4985235"/>
              <a:gd name="connsiteY128" fmla="*/ 711048 h 5166957"/>
              <a:gd name="connsiteX129" fmla="*/ 3555245 w 4985235"/>
              <a:gd name="connsiteY129" fmla="*/ 845358 h 5166957"/>
              <a:gd name="connsiteX130" fmla="*/ 3539445 w 4985235"/>
              <a:gd name="connsiteY130" fmla="*/ 884861 h 5166957"/>
              <a:gd name="connsiteX131" fmla="*/ 3582898 w 4985235"/>
              <a:gd name="connsiteY131" fmla="*/ 952016 h 5166957"/>
              <a:gd name="connsiteX132" fmla="*/ 3642151 w 4985235"/>
              <a:gd name="connsiteY132" fmla="*/ 1011271 h 5166957"/>
              <a:gd name="connsiteX133" fmla="*/ 3657943 w 4985235"/>
              <a:gd name="connsiteY133" fmla="*/ 1011271 h 5166957"/>
              <a:gd name="connsiteX134" fmla="*/ 3657943 w 4985235"/>
              <a:gd name="connsiteY134" fmla="*/ 1042872 h 5166957"/>
              <a:gd name="connsiteX135" fmla="*/ 3673754 w 4985235"/>
              <a:gd name="connsiteY135" fmla="*/ 1042872 h 5166957"/>
              <a:gd name="connsiteX136" fmla="*/ 3808064 w 4985235"/>
              <a:gd name="connsiteY136" fmla="*/ 1157430 h 5166957"/>
              <a:gd name="connsiteX137" fmla="*/ 3879168 w 4985235"/>
              <a:gd name="connsiteY137" fmla="*/ 1319391 h 5166957"/>
              <a:gd name="connsiteX138" fmla="*/ 3871267 w 4985235"/>
              <a:gd name="connsiteY138" fmla="*/ 1354943 h 5166957"/>
              <a:gd name="connsiteX139" fmla="*/ 3863367 w 4985235"/>
              <a:gd name="connsiteY139" fmla="*/ 1382596 h 5166957"/>
              <a:gd name="connsiteX140" fmla="*/ 3879168 w 4985235"/>
              <a:gd name="connsiteY140" fmla="*/ 1382596 h 5166957"/>
              <a:gd name="connsiteX141" fmla="*/ 3879168 w 4985235"/>
              <a:gd name="connsiteY141" fmla="*/ 1437899 h 5166957"/>
              <a:gd name="connsiteX142" fmla="*/ 3894969 w 4985235"/>
              <a:gd name="connsiteY142" fmla="*/ 1437899 h 5166957"/>
              <a:gd name="connsiteX143" fmla="*/ 3898909 w 4985235"/>
              <a:gd name="connsiteY143" fmla="*/ 1457651 h 5166957"/>
              <a:gd name="connsiteX144" fmla="*/ 3902870 w 4985235"/>
              <a:gd name="connsiteY144" fmla="*/ 1477402 h 5166957"/>
              <a:gd name="connsiteX145" fmla="*/ 3871267 w 4985235"/>
              <a:gd name="connsiteY145" fmla="*/ 1548506 h 5166957"/>
              <a:gd name="connsiteX146" fmla="*/ 3839665 w 4985235"/>
              <a:gd name="connsiteY146" fmla="*/ 1611711 h 5166957"/>
              <a:gd name="connsiteX147" fmla="*/ 3926570 w 4985235"/>
              <a:gd name="connsiteY147" fmla="*/ 1738120 h 5166957"/>
              <a:gd name="connsiteX148" fmla="*/ 3950272 w 4985235"/>
              <a:gd name="connsiteY148" fmla="*/ 1746021 h 5166957"/>
              <a:gd name="connsiteX149" fmla="*/ 3966073 w 4985235"/>
              <a:gd name="connsiteY149" fmla="*/ 1777623 h 5166957"/>
              <a:gd name="connsiteX150" fmla="*/ 4013478 w 4985235"/>
              <a:gd name="connsiteY150" fmla="*/ 1777623 h 5166957"/>
              <a:gd name="connsiteX151" fmla="*/ 4068781 w 4985235"/>
              <a:gd name="connsiteY151" fmla="*/ 1896132 h 5166957"/>
              <a:gd name="connsiteX152" fmla="*/ 4052970 w 4985235"/>
              <a:gd name="connsiteY152" fmla="*/ 1896132 h 5166957"/>
              <a:gd name="connsiteX153" fmla="*/ 4052970 w 4985235"/>
              <a:gd name="connsiteY153" fmla="*/ 1927733 h 5166957"/>
              <a:gd name="connsiteX154" fmla="*/ 4013478 w 4985235"/>
              <a:gd name="connsiteY154" fmla="*/ 1959335 h 5166957"/>
              <a:gd name="connsiteX155" fmla="*/ 4013478 w 4985235"/>
              <a:gd name="connsiteY155" fmla="*/ 2133147 h 5166957"/>
              <a:gd name="connsiteX156" fmla="*/ 4029278 w 4985235"/>
              <a:gd name="connsiteY156" fmla="*/ 2133147 h 5166957"/>
              <a:gd name="connsiteX157" fmla="*/ 4049030 w 4985235"/>
              <a:gd name="connsiteY157" fmla="*/ 2172650 h 5166957"/>
              <a:gd name="connsiteX158" fmla="*/ 4060880 w 4985235"/>
              <a:gd name="connsiteY158" fmla="*/ 2212153 h 5166957"/>
              <a:gd name="connsiteX159" fmla="*/ 4052970 w 4985235"/>
              <a:gd name="connsiteY159" fmla="*/ 2235855 h 5166957"/>
              <a:gd name="connsiteX160" fmla="*/ 4052970 w 4985235"/>
              <a:gd name="connsiteY160" fmla="*/ 2267456 h 5166957"/>
              <a:gd name="connsiteX161" fmla="*/ 4017428 w 4985235"/>
              <a:gd name="connsiteY161" fmla="*/ 2295109 h 5166957"/>
              <a:gd name="connsiteX162" fmla="*/ 3981874 w 4985235"/>
              <a:gd name="connsiteY162" fmla="*/ 2322760 h 5166957"/>
              <a:gd name="connsiteX163" fmla="*/ 3981874 w 4985235"/>
              <a:gd name="connsiteY163" fmla="*/ 2338561 h 5166957"/>
              <a:gd name="connsiteX164" fmla="*/ 3950272 w 4985235"/>
              <a:gd name="connsiteY164" fmla="*/ 2338561 h 5166957"/>
              <a:gd name="connsiteX165" fmla="*/ 3934472 w 4985235"/>
              <a:gd name="connsiteY165" fmla="*/ 2370164 h 5166957"/>
              <a:gd name="connsiteX166" fmla="*/ 3926570 w 4985235"/>
              <a:gd name="connsiteY166" fmla="*/ 2370164 h 5166957"/>
              <a:gd name="connsiteX167" fmla="*/ 3906819 w 4985235"/>
              <a:gd name="connsiteY167" fmla="*/ 2453119 h 5166957"/>
              <a:gd name="connsiteX168" fmla="*/ 3894969 w 4985235"/>
              <a:gd name="connsiteY168" fmla="*/ 2536075 h 5166957"/>
              <a:gd name="connsiteX169" fmla="*/ 3926570 w 4985235"/>
              <a:gd name="connsiteY169" fmla="*/ 2567677 h 5166957"/>
              <a:gd name="connsiteX170" fmla="*/ 3981874 w 4985235"/>
              <a:gd name="connsiteY170" fmla="*/ 2622981 h 5166957"/>
              <a:gd name="connsiteX171" fmla="*/ 4013478 w 4985235"/>
              <a:gd name="connsiteY171" fmla="*/ 2622981 h 5166957"/>
              <a:gd name="connsiteX172" fmla="*/ 4017428 w 4985235"/>
              <a:gd name="connsiteY172" fmla="*/ 2650633 h 5166957"/>
              <a:gd name="connsiteX173" fmla="*/ 4021377 w 4985235"/>
              <a:gd name="connsiteY173" fmla="*/ 2670385 h 5166957"/>
              <a:gd name="connsiteX174" fmla="*/ 4001625 w 4985235"/>
              <a:gd name="connsiteY174" fmla="*/ 2737539 h 5166957"/>
              <a:gd name="connsiteX175" fmla="*/ 3894969 w 4985235"/>
              <a:gd name="connsiteY175" fmla="*/ 2773091 h 5166957"/>
              <a:gd name="connsiteX176" fmla="*/ 3863367 w 4985235"/>
              <a:gd name="connsiteY176" fmla="*/ 2765191 h 5166957"/>
              <a:gd name="connsiteX177" fmla="*/ 3831764 w 4985235"/>
              <a:gd name="connsiteY177" fmla="*/ 2757290 h 5166957"/>
              <a:gd name="connsiteX178" fmla="*/ 3831764 w 4985235"/>
              <a:gd name="connsiteY178" fmla="*/ 2773091 h 5166957"/>
              <a:gd name="connsiteX179" fmla="*/ 3808064 w 4985235"/>
              <a:gd name="connsiteY179" fmla="*/ 2773091 h 5166957"/>
              <a:gd name="connsiteX180" fmla="*/ 3784361 w 4985235"/>
              <a:gd name="connsiteY180" fmla="*/ 2804694 h 5166957"/>
              <a:gd name="connsiteX181" fmla="*/ 3776460 w 4985235"/>
              <a:gd name="connsiteY181" fmla="*/ 2812594 h 5166957"/>
              <a:gd name="connsiteX182" fmla="*/ 3776460 w 4985235"/>
              <a:gd name="connsiteY182" fmla="*/ 2978507 h 5166957"/>
              <a:gd name="connsiteX183" fmla="*/ 3792261 w 4985235"/>
              <a:gd name="connsiteY183" fmla="*/ 2978507 h 5166957"/>
              <a:gd name="connsiteX184" fmla="*/ 3792261 w 4985235"/>
              <a:gd name="connsiteY184" fmla="*/ 2994307 h 5166957"/>
              <a:gd name="connsiteX185" fmla="*/ 3776460 w 4985235"/>
              <a:gd name="connsiteY185" fmla="*/ 2994307 h 5166957"/>
              <a:gd name="connsiteX186" fmla="*/ 3776460 w 4985235"/>
              <a:gd name="connsiteY186" fmla="*/ 3065412 h 5166957"/>
              <a:gd name="connsiteX187" fmla="*/ 3760659 w 4985235"/>
              <a:gd name="connsiteY187" fmla="*/ 3065412 h 5166957"/>
              <a:gd name="connsiteX188" fmla="*/ 3756698 w 4985235"/>
              <a:gd name="connsiteY188" fmla="*/ 3077262 h 5166957"/>
              <a:gd name="connsiteX189" fmla="*/ 3752760 w 4985235"/>
              <a:gd name="connsiteY189" fmla="*/ 3089114 h 5166957"/>
              <a:gd name="connsiteX190" fmla="*/ 3764610 w 4985235"/>
              <a:gd name="connsiteY190" fmla="*/ 3132566 h 5166957"/>
              <a:gd name="connsiteX191" fmla="*/ 3776460 w 4985235"/>
              <a:gd name="connsiteY191" fmla="*/ 3160218 h 5166957"/>
              <a:gd name="connsiteX192" fmla="*/ 3776460 w 4985235"/>
              <a:gd name="connsiteY192" fmla="*/ 3168120 h 5166957"/>
              <a:gd name="connsiteX193" fmla="*/ 3760659 w 4985235"/>
              <a:gd name="connsiteY193" fmla="*/ 3168120 h 5166957"/>
              <a:gd name="connsiteX194" fmla="*/ 3752760 w 4985235"/>
              <a:gd name="connsiteY194" fmla="*/ 3247124 h 5166957"/>
              <a:gd name="connsiteX195" fmla="*/ 3713257 w 4985235"/>
              <a:gd name="connsiteY195" fmla="*/ 3286626 h 5166957"/>
              <a:gd name="connsiteX196" fmla="*/ 3713257 w 4985235"/>
              <a:gd name="connsiteY196" fmla="*/ 3365632 h 5166957"/>
              <a:gd name="connsiteX197" fmla="*/ 3689555 w 4985235"/>
              <a:gd name="connsiteY197" fmla="*/ 3397234 h 5166957"/>
              <a:gd name="connsiteX198" fmla="*/ 3626350 w 4985235"/>
              <a:gd name="connsiteY198" fmla="*/ 3436737 h 5166957"/>
              <a:gd name="connsiteX199" fmla="*/ 3626350 w 4985235"/>
              <a:gd name="connsiteY199" fmla="*/ 3468340 h 5166957"/>
              <a:gd name="connsiteX200" fmla="*/ 3594748 w 4985235"/>
              <a:gd name="connsiteY200" fmla="*/ 3468340 h 5166957"/>
              <a:gd name="connsiteX201" fmla="*/ 3594748 w 4985235"/>
              <a:gd name="connsiteY201" fmla="*/ 3492040 h 5166957"/>
              <a:gd name="connsiteX202" fmla="*/ 3507843 w 4985235"/>
              <a:gd name="connsiteY202" fmla="*/ 3523644 h 5166957"/>
              <a:gd name="connsiteX203" fmla="*/ 3420936 w 4985235"/>
              <a:gd name="connsiteY203" fmla="*/ 3555245 h 5166957"/>
              <a:gd name="connsiteX204" fmla="*/ 3420936 w 4985235"/>
              <a:gd name="connsiteY204" fmla="*/ 3571046 h 5166957"/>
              <a:gd name="connsiteX205" fmla="*/ 3318230 w 4985235"/>
              <a:gd name="connsiteY205" fmla="*/ 3669803 h 5166957"/>
              <a:gd name="connsiteX206" fmla="*/ 3215522 w 4985235"/>
              <a:gd name="connsiteY206" fmla="*/ 3744859 h 5166957"/>
              <a:gd name="connsiteX207" fmla="*/ 3215522 w 4985235"/>
              <a:gd name="connsiteY207" fmla="*/ 3776460 h 5166957"/>
              <a:gd name="connsiteX208" fmla="*/ 3183921 w 4985235"/>
              <a:gd name="connsiteY208" fmla="*/ 3776460 h 5166957"/>
              <a:gd name="connsiteX209" fmla="*/ 3164169 w 4985235"/>
              <a:gd name="connsiteY209" fmla="*/ 3843616 h 5166957"/>
              <a:gd name="connsiteX210" fmla="*/ 3148368 w 4985235"/>
              <a:gd name="connsiteY210" fmla="*/ 3930521 h 5166957"/>
              <a:gd name="connsiteX211" fmla="*/ 3108865 w 4985235"/>
              <a:gd name="connsiteY211" fmla="*/ 4001625 h 5166957"/>
              <a:gd name="connsiteX212" fmla="*/ 3018008 w 4985235"/>
              <a:gd name="connsiteY212" fmla="*/ 4029278 h 5166957"/>
              <a:gd name="connsiteX213" fmla="*/ 2986406 w 4985235"/>
              <a:gd name="connsiteY213" fmla="*/ 3997677 h 5166957"/>
              <a:gd name="connsiteX214" fmla="*/ 2931102 w 4985235"/>
              <a:gd name="connsiteY214" fmla="*/ 3942373 h 5166957"/>
              <a:gd name="connsiteX215" fmla="*/ 2780992 w 4985235"/>
              <a:gd name="connsiteY215" fmla="*/ 3942373 h 5166957"/>
              <a:gd name="connsiteX216" fmla="*/ 2694087 w 4985235"/>
              <a:gd name="connsiteY216" fmla="*/ 3997677 h 5166957"/>
              <a:gd name="connsiteX217" fmla="*/ 2670385 w 4985235"/>
              <a:gd name="connsiteY217" fmla="*/ 4088533 h 5166957"/>
              <a:gd name="connsiteX218" fmla="*/ 2646683 w 4985235"/>
              <a:gd name="connsiteY218" fmla="*/ 4179389 h 5166957"/>
              <a:gd name="connsiteX219" fmla="*/ 2622980 w 4985235"/>
              <a:gd name="connsiteY219" fmla="*/ 4179389 h 5166957"/>
              <a:gd name="connsiteX220" fmla="*/ 2591379 w 4985235"/>
              <a:gd name="connsiteY220" fmla="*/ 4218892 h 5166957"/>
              <a:gd name="connsiteX221" fmla="*/ 2536075 w 4985235"/>
              <a:gd name="connsiteY221" fmla="*/ 4218892 h 5166957"/>
              <a:gd name="connsiteX222" fmla="*/ 2536075 w 4985235"/>
              <a:gd name="connsiteY222" fmla="*/ 4203091 h 5166957"/>
              <a:gd name="connsiteX223" fmla="*/ 2488671 w 4985235"/>
              <a:gd name="connsiteY223" fmla="*/ 4203091 h 5166957"/>
              <a:gd name="connsiteX224" fmla="*/ 2480772 w 4985235"/>
              <a:gd name="connsiteY224" fmla="*/ 4191239 h 5166957"/>
              <a:gd name="connsiteX225" fmla="*/ 2472870 w 4985235"/>
              <a:gd name="connsiteY225" fmla="*/ 4179389 h 5166957"/>
              <a:gd name="connsiteX226" fmla="*/ 2441269 w 4985235"/>
              <a:gd name="connsiteY226" fmla="*/ 4179389 h 5166957"/>
              <a:gd name="connsiteX227" fmla="*/ 2417567 w 4985235"/>
              <a:gd name="connsiteY227" fmla="*/ 4131984 h 5166957"/>
              <a:gd name="connsiteX228" fmla="*/ 2306959 w 4985235"/>
              <a:gd name="connsiteY228" fmla="*/ 4131984 h 5166957"/>
              <a:gd name="connsiteX229" fmla="*/ 2306959 w 4985235"/>
              <a:gd name="connsiteY229" fmla="*/ 4147787 h 5166957"/>
              <a:gd name="connsiteX230" fmla="*/ 2235855 w 4985235"/>
              <a:gd name="connsiteY230" fmla="*/ 4163588 h 5166957"/>
              <a:gd name="connsiteX231" fmla="*/ 2235855 w 4985235"/>
              <a:gd name="connsiteY231" fmla="*/ 4179389 h 5166957"/>
              <a:gd name="connsiteX232" fmla="*/ 2204251 w 4985235"/>
              <a:gd name="connsiteY232" fmla="*/ 4187290 h 5166957"/>
              <a:gd name="connsiteX233" fmla="*/ 2125248 w 4985235"/>
              <a:gd name="connsiteY233" fmla="*/ 4238643 h 5166957"/>
              <a:gd name="connsiteX234" fmla="*/ 2022540 w 4985235"/>
              <a:gd name="connsiteY234" fmla="*/ 4274195 h 5166957"/>
              <a:gd name="connsiteX235" fmla="*/ 1998837 w 4985235"/>
              <a:gd name="connsiteY235" fmla="*/ 4266294 h 5166957"/>
              <a:gd name="connsiteX236" fmla="*/ 1998837 w 4985235"/>
              <a:gd name="connsiteY236" fmla="*/ 4250493 h 5166957"/>
              <a:gd name="connsiteX237" fmla="*/ 1967236 w 4985235"/>
              <a:gd name="connsiteY237" fmla="*/ 4250493 h 5166957"/>
              <a:gd name="connsiteX238" fmla="*/ 1967236 w 4985235"/>
              <a:gd name="connsiteY238" fmla="*/ 4234692 h 5166957"/>
              <a:gd name="connsiteX239" fmla="*/ 1904031 w 4985235"/>
              <a:gd name="connsiteY239" fmla="*/ 4210990 h 5166957"/>
              <a:gd name="connsiteX240" fmla="*/ 1840828 w 4985235"/>
              <a:gd name="connsiteY240" fmla="*/ 4187290 h 5166957"/>
              <a:gd name="connsiteX241" fmla="*/ 1840828 w 4985235"/>
              <a:gd name="connsiteY241" fmla="*/ 4179389 h 5166957"/>
              <a:gd name="connsiteX242" fmla="*/ 1781574 w 4985235"/>
              <a:gd name="connsiteY242" fmla="*/ 4199140 h 5166957"/>
              <a:gd name="connsiteX243" fmla="*/ 1730221 w 4985235"/>
              <a:gd name="connsiteY243" fmla="*/ 4234692 h 5166957"/>
              <a:gd name="connsiteX244" fmla="*/ 1659114 w 4985235"/>
              <a:gd name="connsiteY244" fmla="*/ 4234692 h 5166957"/>
              <a:gd name="connsiteX245" fmla="*/ 1639363 w 4985235"/>
              <a:gd name="connsiteY245" fmla="*/ 4210990 h 5166957"/>
              <a:gd name="connsiteX246" fmla="*/ 1627513 w 4985235"/>
              <a:gd name="connsiteY246" fmla="*/ 4179389 h 5166957"/>
              <a:gd name="connsiteX247" fmla="*/ 1603810 w 4985235"/>
              <a:gd name="connsiteY247" fmla="*/ 4179389 h 5166957"/>
              <a:gd name="connsiteX248" fmla="*/ 1572209 w 4985235"/>
              <a:gd name="connsiteY248" fmla="*/ 4104333 h 5166957"/>
              <a:gd name="connsiteX249" fmla="*/ 1524805 w 4985235"/>
              <a:gd name="connsiteY249" fmla="*/ 4060880 h 5166957"/>
              <a:gd name="connsiteX250" fmla="*/ 1524805 w 4985235"/>
              <a:gd name="connsiteY250" fmla="*/ 4045079 h 5166957"/>
              <a:gd name="connsiteX251" fmla="*/ 1493203 w 4985235"/>
              <a:gd name="connsiteY251" fmla="*/ 4045079 h 5166957"/>
              <a:gd name="connsiteX252" fmla="*/ 1469501 w 4985235"/>
              <a:gd name="connsiteY252" fmla="*/ 3997677 h 5166957"/>
              <a:gd name="connsiteX253" fmla="*/ 1374694 w 4985235"/>
              <a:gd name="connsiteY253" fmla="*/ 3997677 h 5166957"/>
              <a:gd name="connsiteX254" fmla="*/ 1374694 w 4985235"/>
              <a:gd name="connsiteY254" fmla="*/ 4013478 h 5166957"/>
              <a:gd name="connsiteX255" fmla="*/ 1350994 w 4985235"/>
              <a:gd name="connsiteY255" fmla="*/ 4013478 h 5166957"/>
              <a:gd name="connsiteX256" fmla="*/ 1291740 w 4985235"/>
              <a:gd name="connsiteY256" fmla="*/ 4060880 h 5166957"/>
              <a:gd name="connsiteX257" fmla="*/ 1232485 w 4985235"/>
              <a:gd name="connsiteY257" fmla="*/ 4068781 h 5166957"/>
              <a:gd name="connsiteX258" fmla="*/ 1232485 w 4985235"/>
              <a:gd name="connsiteY258" fmla="*/ 4084582 h 5166957"/>
              <a:gd name="connsiteX259" fmla="*/ 1137679 w 4985235"/>
              <a:gd name="connsiteY259" fmla="*/ 4108284 h 5166957"/>
              <a:gd name="connsiteX260" fmla="*/ 1062624 w 4985235"/>
              <a:gd name="connsiteY260" fmla="*/ 4088533 h 5166957"/>
              <a:gd name="connsiteX261" fmla="*/ 1034971 w 4985235"/>
              <a:gd name="connsiteY261" fmla="*/ 4029278 h 5166957"/>
              <a:gd name="connsiteX262" fmla="*/ 1027072 w 4985235"/>
              <a:gd name="connsiteY262" fmla="*/ 4029278 h 5166957"/>
              <a:gd name="connsiteX263" fmla="*/ 1019170 w 4985235"/>
              <a:gd name="connsiteY263" fmla="*/ 3981874 h 5166957"/>
              <a:gd name="connsiteX264" fmla="*/ 1019170 w 4985235"/>
              <a:gd name="connsiteY264" fmla="*/ 3942373 h 5166957"/>
              <a:gd name="connsiteX265" fmla="*/ 995468 w 4985235"/>
              <a:gd name="connsiteY265" fmla="*/ 3879168 h 5166957"/>
              <a:gd name="connsiteX266" fmla="*/ 995468 w 4985235"/>
              <a:gd name="connsiteY266" fmla="*/ 3863367 h 5166957"/>
              <a:gd name="connsiteX267" fmla="*/ 845358 w 4985235"/>
              <a:gd name="connsiteY267" fmla="*/ 3847567 h 5166957"/>
              <a:gd name="connsiteX268" fmla="*/ 845358 w 4985235"/>
              <a:gd name="connsiteY268" fmla="*/ 3831764 h 5166957"/>
              <a:gd name="connsiteX269" fmla="*/ 813756 w 4985235"/>
              <a:gd name="connsiteY269" fmla="*/ 3804113 h 5166957"/>
              <a:gd name="connsiteX270" fmla="*/ 790054 w 4985235"/>
              <a:gd name="connsiteY270" fmla="*/ 3776460 h 5166957"/>
              <a:gd name="connsiteX271" fmla="*/ 797955 w 4985235"/>
              <a:gd name="connsiteY271" fmla="*/ 3689555 h 5166957"/>
              <a:gd name="connsiteX272" fmla="*/ 766354 w 4985235"/>
              <a:gd name="connsiteY272" fmla="*/ 3606598 h 5166957"/>
              <a:gd name="connsiteX273" fmla="*/ 679447 w 4985235"/>
              <a:gd name="connsiteY273" fmla="*/ 3586847 h 5166957"/>
              <a:gd name="connsiteX274" fmla="*/ 521435 w 4985235"/>
              <a:gd name="connsiteY274" fmla="*/ 3642151 h 5166957"/>
              <a:gd name="connsiteX275" fmla="*/ 489834 w 4985235"/>
              <a:gd name="connsiteY275" fmla="*/ 3602650 h 5166957"/>
              <a:gd name="connsiteX276" fmla="*/ 481934 w 4985235"/>
              <a:gd name="connsiteY276" fmla="*/ 3547344 h 5166957"/>
              <a:gd name="connsiteX277" fmla="*/ 509585 w 4985235"/>
              <a:gd name="connsiteY277" fmla="*/ 3492040 h 5166957"/>
              <a:gd name="connsiteX278" fmla="*/ 553039 w 4985235"/>
              <a:gd name="connsiteY278" fmla="*/ 3365632 h 5166957"/>
              <a:gd name="connsiteX279" fmla="*/ 517487 w 4985235"/>
              <a:gd name="connsiteY279" fmla="*/ 3310329 h 5166957"/>
              <a:gd name="connsiteX280" fmla="*/ 434530 w 4985235"/>
              <a:gd name="connsiteY280" fmla="*/ 3286626 h 5166957"/>
              <a:gd name="connsiteX281" fmla="*/ 379226 w 4985235"/>
              <a:gd name="connsiteY281" fmla="*/ 3302427 h 5166957"/>
              <a:gd name="connsiteX282" fmla="*/ 284420 w 4985235"/>
              <a:gd name="connsiteY282" fmla="*/ 3286626 h 5166957"/>
              <a:gd name="connsiteX283" fmla="*/ 268619 w 4985235"/>
              <a:gd name="connsiteY283" fmla="*/ 3199721 h 5166957"/>
              <a:gd name="connsiteX284" fmla="*/ 284420 w 4985235"/>
              <a:gd name="connsiteY284" fmla="*/ 3199721 h 5166957"/>
              <a:gd name="connsiteX285" fmla="*/ 335773 w 4985235"/>
              <a:gd name="connsiteY285" fmla="*/ 3120716 h 5166957"/>
              <a:gd name="connsiteX286" fmla="*/ 371325 w 4985235"/>
              <a:gd name="connsiteY286" fmla="*/ 3018008 h 5166957"/>
              <a:gd name="connsiteX287" fmla="*/ 343674 w 4985235"/>
              <a:gd name="connsiteY287" fmla="*/ 2974556 h 5166957"/>
              <a:gd name="connsiteX288" fmla="*/ 316021 w 4985235"/>
              <a:gd name="connsiteY288" fmla="*/ 2915302 h 5166957"/>
              <a:gd name="connsiteX289" fmla="*/ 268619 w 4985235"/>
              <a:gd name="connsiteY289" fmla="*/ 2915302 h 5166957"/>
              <a:gd name="connsiteX290" fmla="*/ 268619 w 4985235"/>
              <a:gd name="connsiteY290" fmla="*/ 2899501 h 5166957"/>
              <a:gd name="connsiteX291" fmla="*/ 221215 w 4985235"/>
              <a:gd name="connsiteY291" fmla="*/ 2915302 h 5166957"/>
              <a:gd name="connsiteX292" fmla="*/ 197515 w 4985235"/>
              <a:gd name="connsiteY292" fmla="*/ 2915302 h 5166957"/>
              <a:gd name="connsiteX293" fmla="*/ 197515 w 4985235"/>
              <a:gd name="connsiteY293" fmla="*/ 2899501 h 5166957"/>
              <a:gd name="connsiteX294" fmla="*/ 122459 w 4985235"/>
              <a:gd name="connsiteY294" fmla="*/ 2871848 h 5166957"/>
              <a:gd name="connsiteX295" fmla="*/ 102708 w 4985235"/>
              <a:gd name="connsiteY295" fmla="*/ 2788894 h 5166957"/>
              <a:gd name="connsiteX296" fmla="*/ 165911 w 4985235"/>
              <a:gd name="connsiteY296" fmla="*/ 2607180 h 5166957"/>
              <a:gd name="connsiteX297" fmla="*/ 114558 w 4985235"/>
              <a:gd name="connsiteY297" fmla="*/ 2551876 h 5166957"/>
              <a:gd name="connsiteX298" fmla="*/ 63205 w 4985235"/>
              <a:gd name="connsiteY298" fmla="*/ 2488671 h 5166957"/>
              <a:gd name="connsiteX299" fmla="*/ 47404 w 4985235"/>
              <a:gd name="connsiteY299" fmla="*/ 2488671 h 5166957"/>
              <a:gd name="connsiteX300" fmla="*/ 47404 w 4985235"/>
              <a:gd name="connsiteY300" fmla="*/ 2401766 h 5166957"/>
              <a:gd name="connsiteX301" fmla="*/ 98757 w 4985235"/>
              <a:gd name="connsiteY301" fmla="*/ 2346462 h 5166957"/>
              <a:gd name="connsiteX302" fmla="*/ 126408 w 4985235"/>
              <a:gd name="connsiteY302" fmla="*/ 2267456 h 5166957"/>
              <a:gd name="connsiteX303" fmla="*/ 110607 w 4985235"/>
              <a:gd name="connsiteY303" fmla="*/ 2196352 h 5166957"/>
              <a:gd name="connsiteX304" fmla="*/ 79006 w 4985235"/>
              <a:gd name="connsiteY304" fmla="*/ 2133147 h 5166957"/>
              <a:gd name="connsiteX305" fmla="*/ 63205 w 4985235"/>
              <a:gd name="connsiteY305" fmla="*/ 2133147 h 5166957"/>
              <a:gd name="connsiteX306" fmla="*/ 63205 w 4985235"/>
              <a:gd name="connsiteY306" fmla="*/ 2046242 h 5166957"/>
              <a:gd name="connsiteX307" fmla="*/ 47404 w 4985235"/>
              <a:gd name="connsiteY307" fmla="*/ 2046242 h 5166957"/>
              <a:gd name="connsiteX308" fmla="*/ 47404 w 4985235"/>
              <a:gd name="connsiteY308" fmla="*/ 2014638 h 5166957"/>
              <a:gd name="connsiteX309" fmla="*/ 31602 w 4985235"/>
              <a:gd name="connsiteY309" fmla="*/ 2014638 h 5166957"/>
              <a:gd name="connsiteX310" fmla="*/ 19751 w 4985235"/>
              <a:gd name="connsiteY310" fmla="*/ 1935634 h 5166957"/>
              <a:gd name="connsiteX311" fmla="*/ 0 w 4985235"/>
              <a:gd name="connsiteY311" fmla="*/ 1856629 h 5166957"/>
              <a:gd name="connsiteX312" fmla="*/ 15801 w 4985235"/>
              <a:gd name="connsiteY312" fmla="*/ 1856629 h 5166957"/>
              <a:gd name="connsiteX313" fmla="*/ 75055 w 4985235"/>
              <a:gd name="connsiteY313" fmla="*/ 1730221 h 5166957"/>
              <a:gd name="connsiteX314" fmla="*/ 165911 w 4985235"/>
              <a:gd name="connsiteY314" fmla="*/ 1643313 h 5166957"/>
              <a:gd name="connsiteX315" fmla="*/ 165911 w 4985235"/>
              <a:gd name="connsiteY315" fmla="*/ 1627512 h 5166957"/>
              <a:gd name="connsiteX316" fmla="*/ 213315 w 4985235"/>
              <a:gd name="connsiteY316" fmla="*/ 1627512 h 5166957"/>
              <a:gd name="connsiteX317" fmla="*/ 225165 w 4985235"/>
              <a:gd name="connsiteY317" fmla="*/ 1540607 h 5166957"/>
              <a:gd name="connsiteX318" fmla="*/ 237017 w 4985235"/>
              <a:gd name="connsiteY318" fmla="*/ 1453700 h 5166957"/>
              <a:gd name="connsiteX319" fmla="*/ 252818 w 4985235"/>
              <a:gd name="connsiteY319" fmla="*/ 1453700 h 5166957"/>
              <a:gd name="connsiteX320" fmla="*/ 252818 w 4985235"/>
              <a:gd name="connsiteY320" fmla="*/ 1437899 h 5166957"/>
              <a:gd name="connsiteX321" fmla="*/ 237017 w 4985235"/>
              <a:gd name="connsiteY321" fmla="*/ 1437899 h 5166957"/>
              <a:gd name="connsiteX322" fmla="*/ 225165 w 4985235"/>
              <a:gd name="connsiteY322" fmla="*/ 1394445 h 5166957"/>
              <a:gd name="connsiteX323" fmla="*/ 213315 w 4985235"/>
              <a:gd name="connsiteY323" fmla="*/ 1350994 h 5166957"/>
              <a:gd name="connsiteX324" fmla="*/ 197515 w 4985235"/>
              <a:gd name="connsiteY324" fmla="*/ 1350994 h 5166957"/>
              <a:gd name="connsiteX325" fmla="*/ 181712 w 4985235"/>
              <a:gd name="connsiteY325" fmla="*/ 1303590 h 5166957"/>
              <a:gd name="connsiteX326" fmla="*/ 185662 w 4985235"/>
              <a:gd name="connsiteY326" fmla="*/ 1268038 h 5166957"/>
              <a:gd name="connsiteX327" fmla="*/ 197515 w 4985235"/>
              <a:gd name="connsiteY327" fmla="*/ 1216685 h 5166957"/>
              <a:gd name="connsiteX328" fmla="*/ 237017 w 4985235"/>
              <a:gd name="connsiteY328" fmla="*/ 1185081 h 5166957"/>
              <a:gd name="connsiteX329" fmla="*/ 237017 w 4985235"/>
              <a:gd name="connsiteY329" fmla="*/ 1169280 h 5166957"/>
              <a:gd name="connsiteX330" fmla="*/ 339723 w 4985235"/>
              <a:gd name="connsiteY330" fmla="*/ 1161381 h 5166957"/>
              <a:gd name="connsiteX331" fmla="*/ 387128 w 4985235"/>
              <a:gd name="connsiteY331" fmla="*/ 1098176 h 5166957"/>
              <a:gd name="connsiteX332" fmla="*/ 402928 w 4985235"/>
              <a:gd name="connsiteY332" fmla="*/ 1027072 h 5166957"/>
              <a:gd name="connsiteX333" fmla="*/ 418729 w 4985235"/>
              <a:gd name="connsiteY333" fmla="*/ 1027072 h 5166957"/>
              <a:gd name="connsiteX334" fmla="*/ 418729 w 4985235"/>
              <a:gd name="connsiteY334" fmla="*/ 1011271 h 5166957"/>
              <a:gd name="connsiteX335" fmla="*/ 402928 w 4985235"/>
              <a:gd name="connsiteY335" fmla="*/ 1011271 h 5166957"/>
              <a:gd name="connsiteX336" fmla="*/ 402928 w 4985235"/>
              <a:gd name="connsiteY336" fmla="*/ 963866 h 5166957"/>
              <a:gd name="connsiteX337" fmla="*/ 387128 w 4985235"/>
              <a:gd name="connsiteY337" fmla="*/ 963866 h 5166957"/>
              <a:gd name="connsiteX338" fmla="*/ 379226 w 4985235"/>
              <a:gd name="connsiteY338" fmla="*/ 924363 h 5166957"/>
              <a:gd name="connsiteX339" fmla="*/ 402928 w 4985235"/>
              <a:gd name="connsiteY339" fmla="*/ 817707 h 5166957"/>
              <a:gd name="connsiteX340" fmla="*/ 466132 w 4985235"/>
              <a:gd name="connsiteY340" fmla="*/ 797956 h 5166957"/>
              <a:gd name="connsiteX341" fmla="*/ 549088 w 4985235"/>
              <a:gd name="connsiteY341" fmla="*/ 801906 h 5166957"/>
              <a:gd name="connsiteX342" fmla="*/ 639944 w 4985235"/>
              <a:gd name="connsiteY342" fmla="*/ 805855 h 5166957"/>
              <a:gd name="connsiteX343" fmla="*/ 691299 w 4985235"/>
              <a:gd name="connsiteY343" fmla="*/ 754502 h 5166957"/>
              <a:gd name="connsiteX344" fmla="*/ 742652 w 4985235"/>
              <a:gd name="connsiteY344" fmla="*/ 695248 h 5166957"/>
              <a:gd name="connsiteX345" fmla="*/ 722900 w 4985235"/>
              <a:gd name="connsiteY345" fmla="*/ 624143 h 5166957"/>
              <a:gd name="connsiteX346" fmla="*/ 695248 w 4985235"/>
              <a:gd name="connsiteY346" fmla="*/ 568840 h 5166957"/>
              <a:gd name="connsiteX347" fmla="*/ 695248 w 4985235"/>
              <a:gd name="connsiteY347" fmla="*/ 489834 h 5166957"/>
              <a:gd name="connsiteX348" fmla="*/ 750551 w 4985235"/>
              <a:gd name="connsiteY348" fmla="*/ 458232 h 5166957"/>
              <a:gd name="connsiteX349" fmla="*/ 813756 w 4985235"/>
              <a:gd name="connsiteY349" fmla="*/ 434530 h 5166957"/>
              <a:gd name="connsiteX350" fmla="*/ 948066 w 4985235"/>
              <a:gd name="connsiteY350" fmla="*/ 489834 h 5166957"/>
              <a:gd name="connsiteX351" fmla="*/ 948066 w 4985235"/>
              <a:gd name="connsiteY351" fmla="*/ 505634 h 5166957"/>
              <a:gd name="connsiteX352" fmla="*/ 963866 w 4985235"/>
              <a:gd name="connsiteY352" fmla="*/ 505634 h 5166957"/>
              <a:gd name="connsiteX353" fmla="*/ 963866 w 4985235"/>
              <a:gd name="connsiteY353" fmla="*/ 489834 h 5166957"/>
              <a:gd name="connsiteX354" fmla="*/ 1034971 w 4985235"/>
              <a:gd name="connsiteY354" fmla="*/ 489834 h 5166957"/>
              <a:gd name="connsiteX355" fmla="*/ 1098176 w 4985235"/>
              <a:gd name="connsiteY355" fmla="*/ 371325 h 5166957"/>
              <a:gd name="connsiteX356" fmla="*/ 1113977 w 4985235"/>
              <a:gd name="connsiteY356" fmla="*/ 237017 h 5166957"/>
              <a:gd name="connsiteX357" fmla="*/ 1153480 w 4985235"/>
              <a:gd name="connsiteY357" fmla="*/ 237017 h 5166957"/>
              <a:gd name="connsiteX358" fmla="*/ 1169280 w 4985235"/>
              <a:gd name="connsiteY358" fmla="*/ 197515 h 5166957"/>
              <a:gd name="connsiteX359" fmla="*/ 1291740 w 4985235"/>
              <a:gd name="connsiteY359" fmla="*/ 225165 h 5166957"/>
              <a:gd name="connsiteX360" fmla="*/ 1437899 w 4985235"/>
              <a:gd name="connsiteY360" fmla="*/ 237017 h 5166957"/>
              <a:gd name="connsiteX361" fmla="*/ 1481353 w 4985235"/>
              <a:gd name="connsiteY361" fmla="*/ 205414 h 5166957"/>
              <a:gd name="connsiteX362" fmla="*/ 1524805 w 4985235"/>
              <a:gd name="connsiteY362" fmla="*/ 181712 h 5166957"/>
              <a:gd name="connsiteX363" fmla="*/ 1556408 w 4985235"/>
              <a:gd name="connsiteY363" fmla="*/ 118509 h 5166957"/>
              <a:gd name="connsiteX364" fmla="*/ 1576160 w 4985235"/>
              <a:gd name="connsiteY364" fmla="*/ 63205 h 5166957"/>
              <a:gd name="connsiteX365" fmla="*/ 1615663 w 4985235"/>
              <a:gd name="connsiteY365" fmla="*/ 27653 h 5166957"/>
              <a:gd name="connsiteX366" fmla="*/ 1706518 w 4985235"/>
              <a:gd name="connsiteY366" fmla="*/ 15801 h 516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</a:cxnLst>
            <a:rect l="l" t="t" r="r" b="b"/>
            <a:pathLst>
              <a:path w="4985235" h="5166957">
                <a:moveTo>
                  <a:pt x="1098178" y="4764029"/>
                </a:moveTo>
                <a:cubicBezTo>
                  <a:pt x="1108712" y="4785098"/>
                  <a:pt x="1117929" y="4799581"/>
                  <a:pt x="1125829" y="4807482"/>
                </a:cubicBezTo>
                <a:cubicBezTo>
                  <a:pt x="1133730" y="4815382"/>
                  <a:pt x="1137681" y="4840402"/>
                  <a:pt x="1137681" y="4882538"/>
                </a:cubicBezTo>
                <a:cubicBezTo>
                  <a:pt x="1127146" y="4893070"/>
                  <a:pt x="1123196" y="4897021"/>
                  <a:pt x="1125829" y="4894388"/>
                </a:cubicBezTo>
                <a:cubicBezTo>
                  <a:pt x="1128464" y="4891754"/>
                  <a:pt x="1127146" y="4898338"/>
                  <a:pt x="1121880" y="4914139"/>
                </a:cubicBezTo>
                <a:cubicBezTo>
                  <a:pt x="1100811" y="4919405"/>
                  <a:pt x="1079744" y="4922040"/>
                  <a:pt x="1058675" y="4922040"/>
                </a:cubicBezTo>
                <a:cubicBezTo>
                  <a:pt x="1032340" y="4922040"/>
                  <a:pt x="1009955" y="4918090"/>
                  <a:pt x="991521" y="4910188"/>
                </a:cubicBezTo>
                <a:cubicBezTo>
                  <a:pt x="973085" y="4902289"/>
                  <a:pt x="963868" y="4872003"/>
                  <a:pt x="963868" y="4819332"/>
                </a:cubicBezTo>
                <a:cubicBezTo>
                  <a:pt x="984937" y="4798263"/>
                  <a:pt x="1003371" y="4783780"/>
                  <a:pt x="1019172" y="4775879"/>
                </a:cubicBezTo>
                <a:cubicBezTo>
                  <a:pt x="1034973" y="4767980"/>
                  <a:pt x="1061308" y="4764029"/>
                  <a:pt x="1098178" y="4764029"/>
                </a:cubicBezTo>
                <a:close/>
                <a:moveTo>
                  <a:pt x="489836" y="4527013"/>
                </a:moveTo>
                <a:cubicBezTo>
                  <a:pt x="510905" y="4537546"/>
                  <a:pt x="521437" y="4542814"/>
                  <a:pt x="521437" y="4542814"/>
                </a:cubicBezTo>
                <a:cubicBezTo>
                  <a:pt x="521437" y="4542814"/>
                  <a:pt x="526706" y="4553347"/>
                  <a:pt x="537240" y="4574416"/>
                </a:cubicBezTo>
                <a:lnTo>
                  <a:pt x="553041" y="4574416"/>
                </a:lnTo>
                <a:lnTo>
                  <a:pt x="553041" y="4590216"/>
                </a:lnTo>
                <a:lnTo>
                  <a:pt x="537240" y="4590216"/>
                </a:lnTo>
                <a:cubicBezTo>
                  <a:pt x="526706" y="4606017"/>
                  <a:pt x="520122" y="4613919"/>
                  <a:pt x="517489" y="4613919"/>
                </a:cubicBezTo>
                <a:cubicBezTo>
                  <a:pt x="514855" y="4613919"/>
                  <a:pt x="500370" y="4616552"/>
                  <a:pt x="474035" y="4621818"/>
                </a:cubicBezTo>
                <a:cubicBezTo>
                  <a:pt x="474035" y="4611285"/>
                  <a:pt x="468769" y="4595485"/>
                  <a:pt x="458234" y="4574416"/>
                </a:cubicBezTo>
                <a:lnTo>
                  <a:pt x="474035" y="4574416"/>
                </a:lnTo>
                <a:cubicBezTo>
                  <a:pt x="479301" y="4563881"/>
                  <a:pt x="481936" y="4555982"/>
                  <a:pt x="481936" y="4550714"/>
                </a:cubicBezTo>
                <a:cubicBezTo>
                  <a:pt x="481936" y="4545447"/>
                  <a:pt x="484569" y="4537546"/>
                  <a:pt x="489836" y="4527013"/>
                </a:cubicBezTo>
                <a:close/>
                <a:moveTo>
                  <a:pt x="1469503" y="4353203"/>
                </a:moveTo>
                <a:cubicBezTo>
                  <a:pt x="1480037" y="4363736"/>
                  <a:pt x="1485304" y="4379538"/>
                  <a:pt x="1485304" y="4400605"/>
                </a:cubicBezTo>
                <a:cubicBezTo>
                  <a:pt x="1485304" y="4432209"/>
                  <a:pt x="1476087" y="4467761"/>
                  <a:pt x="1457653" y="4507264"/>
                </a:cubicBezTo>
                <a:cubicBezTo>
                  <a:pt x="1439219" y="4546765"/>
                  <a:pt x="1427367" y="4574418"/>
                  <a:pt x="1422101" y="4590218"/>
                </a:cubicBezTo>
                <a:lnTo>
                  <a:pt x="1406300" y="4590218"/>
                </a:lnTo>
                <a:lnTo>
                  <a:pt x="1406300" y="4677124"/>
                </a:lnTo>
                <a:cubicBezTo>
                  <a:pt x="1385231" y="4703459"/>
                  <a:pt x="1377331" y="4728477"/>
                  <a:pt x="1382598" y="4752179"/>
                </a:cubicBezTo>
                <a:cubicBezTo>
                  <a:pt x="1387864" y="4775879"/>
                  <a:pt x="1385231" y="4800899"/>
                  <a:pt x="1374696" y="4827234"/>
                </a:cubicBezTo>
                <a:lnTo>
                  <a:pt x="1366797" y="4858835"/>
                </a:lnTo>
                <a:lnTo>
                  <a:pt x="1350996" y="4858835"/>
                </a:lnTo>
                <a:lnTo>
                  <a:pt x="1350996" y="4898338"/>
                </a:lnTo>
                <a:lnTo>
                  <a:pt x="1319393" y="4914139"/>
                </a:lnTo>
                <a:lnTo>
                  <a:pt x="1319393" y="4977344"/>
                </a:lnTo>
                <a:lnTo>
                  <a:pt x="1303592" y="4977344"/>
                </a:lnTo>
                <a:lnTo>
                  <a:pt x="1303592" y="5001044"/>
                </a:lnTo>
                <a:lnTo>
                  <a:pt x="1287791" y="5001044"/>
                </a:lnTo>
                <a:lnTo>
                  <a:pt x="1287791" y="5103752"/>
                </a:lnTo>
                <a:lnTo>
                  <a:pt x="1271990" y="5103752"/>
                </a:lnTo>
                <a:cubicBezTo>
                  <a:pt x="1271990" y="5114287"/>
                  <a:pt x="1266722" y="5135354"/>
                  <a:pt x="1256190" y="5166957"/>
                </a:cubicBezTo>
                <a:lnTo>
                  <a:pt x="1232487" y="5166957"/>
                </a:lnTo>
                <a:cubicBezTo>
                  <a:pt x="1232487" y="5124821"/>
                  <a:pt x="1233803" y="5093218"/>
                  <a:pt x="1236438" y="5072151"/>
                </a:cubicBezTo>
                <a:cubicBezTo>
                  <a:pt x="1239071" y="5051082"/>
                  <a:pt x="1245655" y="5027379"/>
                  <a:pt x="1256190" y="5001044"/>
                </a:cubicBezTo>
                <a:lnTo>
                  <a:pt x="1271990" y="5001044"/>
                </a:lnTo>
                <a:cubicBezTo>
                  <a:pt x="1282525" y="4948376"/>
                  <a:pt x="1287791" y="4908873"/>
                  <a:pt x="1287791" y="4882538"/>
                </a:cubicBezTo>
                <a:lnTo>
                  <a:pt x="1303592" y="4882538"/>
                </a:lnTo>
                <a:lnTo>
                  <a:pt x="1303592" y="4827234"/>
                </a:lnTo>
                <a:lnTo>
                  <a:pt x="1319393" y="4827234"/>
                </a:lnTo>
                <a:lnTo>
                  <a:pt x="1319393" y="4795630"/>
                </a:lnTo>
                <a:lnTo>
                  <a:pt x="1335193" y="4795630"/>
                </a:lnTo>
                <a:lnTo>
                  <a:pt x="1335193" y="4756127"/>
                </a:lnTo>
                <a:lnTo>
                  <a:pt x="1350996" y="4756127"/>
                </a:lnTo>
                <a:lnTo>
                  <a:pt x="1350996" y="4708725"/>
                </a:lnTo>
                <a:lnTo>
                  <a:pt x="1366797" y="4708725"/>
                </a:lnTo>
                <a:lnTo>
                  <a:pt x="1374696" y="4661321"/>
                </a:lnTo>
                <a:cubicBezTo>
                  <a:pt x="1385231" y="4629719"/>
                  <a:pt x="1390497" y="4606017"/>
                  <a:pt x="1390497" y="4590216"/>
                </a:cubicBezTo>
                <a:lnTo>
                  <a:pt x="1406300" y="4590216"/>
                </a:lnTo>
                <a:lnTo>
                  <a:pt x="1406300" y="4527015"/>
                </a:lnTo>
                <a:lnTo>
                  <a:pt x="1422101" y="4527015"/>
                </a:lnTo>
                <a:lnTo>
                  <a:pt x="1422101" y="4487513"/>
                </a:lnTo>
                <a:cubicBezTo>
                  <a:pt x="1432635" y="4461177"/>
                  <a:pt x="1440535" y="4438793"/>
                  <a:pt x="1445803" y="4420357"/>
                </a:cubicBezTo>
                <a:cubicBezTo>
                  <a:pt x="1451069" y="4401923"/>
                  <a:pt x="1458970" y="4379538"/>
                  <a:pt x="1469503" y="4353203"/>
                </a:cubicBezTo>
                <a:close/>
                <a:moveTo>
                  <a:pt x="339725" y="4234694"/>
                </a:moveTo>
                <a:cubicBezTo>
                  <a:pt x="366061" y="4239961"/>
                  <a:pt x="379228" y="4243911"/>
                  <a:pt x="379228" y="4246544"/>
                </a:cubicBezTo>
                <a:cubicBezTo>
                  <a:pt x="379228" y="4249180"/>
                  <a:pt x="381861" y="4263663"/>
                  <a:pt x="387130" y="4289998"/>
                </a:cubicBezTo>
                <a:cubicBezTo>
                  <a:pt x="376595" y="4300533"/>
                  <a:pt x="366061" y="4305799"/>
                  <a:pt x="355526" y="4305799"/>
                </a:cubicBezTo>
                <a:lnTo>
                  <a:pt x="355526" y="4321600"/>
                </a:lnTo>
                <a:lnTo>
                  <a:pt x="339725" y="4321600"/>
                </a:lnTo>
                <a:lnTo>
                  <a:pt x="339725" y="4305799"/>
                </a:lnTo>
                <a:cubicBezTo>
                  <a:pt x="323925" y="4289998"/>
                  <a:pt x="316023" y="4279463"/>
                  <a:pt x="316023" y="4274197"/>
                </a:cubicBezTo>
                <a:cubicBezTo>
                  <a:pt x="316023" y="4268931"/>
                  <a:pt x="318658" y="4263663"/>
                  <a:pt x="323925" y="4258397"/>
                </a:cubicBezTo>
                <a:cubicBezTo>
                  <a:pt x="329191" y="4253128"/>
                  <a:pt x="334459" y="4245229"/>
                  <a:pt x="339725" y="4234694"/>
                </a:cubicBezTo>
                <a:close/>
                <a:moveTo>
                  <a:pt x="4953644" y="2615081"/>
                </a:moveTo>
                <a:lnTo>
                  <a:pt x="4985235" y="2615081"/>
                </a:lnTo>
                <a:lnTo>
                  <a:pt x="4985235" y="2646683"/>
                </a:lnTo>
                <a:lnTo>
                  <a:pt x="4969445" y="2646683"/>
                </a:lnTo>
                <a:lnTo>
                  <a:pt x="4969445" y="2630882"/>
                </a:lnTo>
                <a:lnTo>
                  <a:pt x="4953644" y="2630882"/>
                </a:lnTo>
                <a:close/>
                <a:moveTo>
                  <a:pt x="3657945" y="876961"/>
                </a:moveTo>
                <a:lnTo>
                  <a:pt x="3689557" y="876961"/>
                </a:lnTo>
                <a:lnTo>
                  <a:pt x="3689557" y="908563"/>
                </a:lnTo>
                <a:lnTo>
                  <a:pt x="3657945" y="908563"/>
                </a:lnTo>
                <a:close/>
                <a:moveTo>
                  <a:pt x="1706518" y="0"/>
                </a:moveTo>
                <a:cubicBezTo>
                  <a:pt x="1738120" y="0"/>
                  <a:pt x="1769721" y="15801"/>
                  <a:pt x="1801325" y="47404"/>
                </a:cubicBezTo>
                <a:cubicBezTo>
                  <a:pt x="1832926" y="79006"/>
                  <a:pt x="1848727" y="100073"/>
                  <a:pt x="1848727" y="110607"/>
                </a:cubicBezTo>
                <a:lnTo>
                  <a:pt x="1967236" y="118509"/>
                </a:lnTo>
                <a:cubicBezTo>
                  <a:pt x="1977770" y="129043"/>
                  <a:pt x="1985670" y="139576"/>
                  <a:pt x="1990938" y="150110"/>
                </a:cubicBezTo>
                <a:cubicBezTo>
                  <a:pt x="1996204" y="160645"/>
                  <a:pt x="2004106" y="171179"/>
                  <a:pt x="2014638" y="181712"/>
                </a:cubicBezTo>
                <a:cubicBezTo>
                  <a:pt x="2046242" y="171179"/>
                  <a:pt x="2067309" y="161960"/>
                  <a:pt x="2077843" y="154061"/>
                </a:cubicBezTo>
                <a:cubicBezTo>
                  <a:pt x="2088378" y="146160"/>
                  <a:pt x="2101545" y="126408"/>
                  <a:pt x="2117346" y="94807"/>
                </a:cubicBezTo>
                <a:lnTo>
                  <a:pt x="2148948" y="94807"/>
                </a:lnTo>
                <a:cubicBezTo>
                  <a:pt x="2159482" y="63205"/>
                  <a:pt x="2170017" y="47404"/>
                  <a:pt x="2180551" y="47404"/>
                </a:cubicBezTo>
                <a:cubicBezTo>
                  <a:pt x="2191084" y="47404"/>
                  <a:pt x="2204251" y="36870"/>
                  <a:pt x="2220054" y="15801"/>
                </a:cubicBezTo>
                <a:lnTo>
                  <a:pt x="2306959" y="31602"/>
                </a:lnTo>
                <a:lnTo>
                  <a:pt x="2306959" y="47404"/>
                </a:lnTo>
                <a:cubicBezTo>
                  <a:pt x="2322760" y="73738"/>
                  <a:pt x="2337245" y="101390"/>
                  <a:pt x="2350413" y="130359"/>
                </a:cubicBezTo>
                <a:cubicBezTo>
                  <a:pt x="2363581" y="159327"/>
                  <a:pt x="2375431" y="186980"/>
                  <a:pt x="2385965" y="213315"/>
                </a:cubicBezTo>
                <a:lnTo>
                  <a:pt x="2536075" y="229116"/>
                </a:lnTo>
                <a:lnTo>
                  <a:pt x="2536075" y="213315"/>
                </a:lnTo>
                <a:lnTo>
                  <a:pt x="2575578" y="213315"/>
                </a:lnTo>
                <a:cubicBezTo>
                  <a:pt x="2586113" y="192246"/>
                  <a:pt x="2591379" y="181712"/>
                  <a:pt x="2591379" y="181712"/>
                </a:cubicBezTo>
                <a:lnTo>
                  <a:pt x="2638781" y="181712"/>
                </a:lnTo>
                <a:lnTo>
                  <a:pt x="2662483" y="134310"/>
                </a:lnTo>
                <a:cubicBezTo>
                  <a:pt x="2704619" y="144844"/>
                  <a:pt x="2729639" y="152743"/>
                  <a:pt x="2737539" y="158012"/>
                </a:cubicBezTo>
                <a:cubicBezTo>
                  <a:pt x="2745440" y="163278"/>
                  <a:pt x="2759923" y="181712"/>
                  <a:pt x="2780992" y="213315"/>
                </a:cubicBezTo>
                <a:lnTo>
                  <a:pt x="2796793" y="213315"/>
                </a:lnTo>
                <a:lnTo>
                  <a:pt x="2796793" y="284420"/>
                </a:lnTo>
                <a:lnTo>
                  <a:pt x="2812594" y="284420"/>
                </a:lnTo>
                <a:lnTo>
                  <a:pt x="2812594" y="331824"/>
                </a:lnTo>
                <a:lnTo>
                  <a:pt x="2828394" y="331824"/>
                </a:lnTo>
                <a:cubicBezTo>
                  <a:pt x="2844197" y="373960"/>
                  <a:pt x="2873166" y="395027"/>
                  <a:pt x="2915302" y="395027"/>
                </a:cubicBezTo>
                <a:cubicBezTo>
                  <a:pt x="2931102" y="395027"/>
                  <a:pt x="2941637" y="392394"/>
                  <a:pt x="2946903" y="387128"/>
                </a:cubicBezTo>
                <a:lnTo>
                  <a:pt x="2946903" y="371325"/>
                </a:lnTo>
                <a:lnTo>
                  <a:pt x="2978507" y="371325"/>
                </a:lnTo>
                <a:lnTo>
                  <a:pt x="2978507" y="355524"/>
                </a:lnTo>
                <a:lnTo>
                  <a:pt x="3018008" y="347625"/>
                </a:lnTo>
                <a:cubicBezTo>
                  <a:pt x="3044343" y="358157"/>
                  <a:pt x="3070678" y="366059"/>
                  <a:pt x="3097013" y="371325"/>
                </a:cubicBezTo>
                <a:cubicBezTo>
                  <a:pt x="3123349" y="376593"/>
                  <a:pt x="3136516" y="392394"/>
                  <a:pt x="3136516" y="418729"/>
                </a:cubicBezTo>
                <a:lnTo>
                  <a:pt x="3168118" y="418729"/>
                </a:lnTo>
                <a:cubicBezTo>
                  <a:pt x="3178652" y="460865"/>
                  <a:pt x="3189187" y="500368"/>
                  <a:pt x="3199721" y="537238"/>
                </a:cubicBezTo>
                <a:cubicBezTo>
                  <a:pt x="3210256" y="574106"/>
                  <a:pt x="3220788" y="613609"/>
                  <a:pt x="3231323" y="655744"/>
                </a:cubicBezTo>
                <a:lnTo>
                  <a:pt x="3286626" y="655744"/>
                </a:lnTo>
                <a:lnTo>
                  <a:pt x="3286626" y="671547"/>
                </a:lnTo>
                <a:lnTo>
                  <a:pt x="3318230" y="671547"/>
                </a:lnTo>
                <a:lnTo>
                  <a:pt x="3318230" y="655744"/>
                </a:lnTo>
                <a:cubicBezTo>
                  <a:pt x="3328762" y="655744"/>
                  <a:pt x="3336664" y="654429"/>
                  <a:pt x="3341930" y="651796"/>
                </a:cubicBezTo>
                <a:cubicBezTo>
                  <a:pt x="3347198" y="649161"/>
                  <a:pt x="3352465" y="647845"/>
                  <a:pt x="3357731" y="647845"/>
                </a:cubicBezTo>
                <a:cubicBezTo>
                  <a:pt x="3431470" y="647845"/>
                  <a:pt x="3482823" y="668912"/>
                  <a:pt x="3511792" y="711048"/>
                </a:cubicBezTo>
                <a:cubicBezTo>
                  <a:pt x="3540760" y="753186"/>
                  <a:pt x="3555245" y="797956"/>
                  <a:pt x="3555245" y="845358"/>
                </a:cubicBezTo>
                <a:cubicBezTo>
                  <a:pt x="3555245" y="871693"/>
                  <a:pt x="3549979" y="884861"/>
                  <a:pt x="3539445" y="884861"/>
                </a:cubicBezTo>
                <a:cubicBezTo>
                  <a:pt x="3544711" y="905930"/>
                  <a:pt x="3559186" y="928314"/>
                  <a:pt x="3582898" y="952016"/>
                </a:cubicBezTo>
                <a:cubicBezTo>
                  <a:pt x="3606598" y="975716"/>
                  <a:pt x="3626350" y="995468"/>
                  <a:pt x="3642151" y="1011271"/>
                </a:cubicBezTo>
                <a:lnTo>
                  <a:pt x="3657943" y="1011271"/>
                </a:lnTo>
                <a:lnTo>
                  <a:pt x="3657943" y="1042872"/>
                </a:lnTo>
                <a:lnTo>
                  <a:pt x="3673754" y="1042872"/>
                </a:lnTo>
                <a:cubicBezTo>
                  <a:pt x="3715880" y="1085008"/>
                  <a:pt x="3760659" y="1123194"/>
                  <a:pt x="3808064" y="1157430"/>
                </a:cubicBezTo>
                <a:cubicBezTo>
                  <a:pt x="3855456" y="1191665"/>
                  <a:pt x="3879168" y="1245653"/>
                  <a:pt x="3879168" y="1319391"/>
                </a:cubicBezTo>
                <a:cubicBezTo>
                  <a:pt x="3879168" y="1345726"/>
                  <a:pt x="3876535" y="1357578"/>
                  <a:pt x="3871267" y="1354943"/>
                </a:cubicBezTo>
                <a:cubicBezTo>
                  <a:pt x="3866000" y="1352310"/>
                  <a:pt x="3863367" y="1361527"/>
                  <a:pt x="3863367" y="1382596"/>
                </a:cubicBezTo>
                <a:lnTo>
                  <a:pt x="3879168" y="1382596"/>
                </a:lnTo>
                <a:lnTo>
                  <a:pt x="3879168" y="1437899"/>
                </a:lnTo>
                <a:lnTo>
                  <a:pt x="3894969" y="1437899"/>
                </a:lnTo>
                <a:cubicBezTo>
                  <a:pt x="3894969" y="1448434"/>
                  <a:pt x="3896286" y="1455017"/>
                  <a:pt x="3898909" y="1457651"/>
                </a:cubicBezTo>
                <a:cubicBezTo>
                  <a:pt x="3901553" y="1460284"/>
                  <a:pt x="3902870" y="1466867"/>
                  <a:pt x="3902870" y="1477402"/>
                </a:cubicBezTo>
                <a:cubicBezTo>
                  <a:pt x="3902870" y="1509004"/>
                  <a:pt x="3892336" y="1532706"/>
                  <a:pt x="3871267" y="1548506"/>
                </a:cubicBezTo>
                <a:cubicBezTo>
                  <a:pt x="3850200" y="1564307"/>
                  <a:pt x="3839665" y="1585376"/>
                  <a:pt x="3839665" y="1611711"/>
                </a:cubicBezTo>
                <a:cubicBezTo>
                  <a:pt x="3839665" y="1669649"/>
                  <a:pt x="3868634" y="1711785"/>
                  <a:pt x="3926570" y="1738120"/>
                </a:cubicBezTo>
                <a:lnTo>
                  <a:pt x="3950272" y="1746021"/>
                </a:lnTo>
                <a:cubicBezTo>
                  <a:pt x="3960807" y="1767088"/>
                  <a:pt x="3966073" y="1777623"/>
                  <a:pt x="3966073" y="1777623"/>
                </a:cubicBezTo>
                <a:lnTo>
                  <a:pt x="4013478" y="1777623"/>
                </a:lnTo>
                <a:cubicBezTo>
                  <a:pt x="4050347" y="1798692"/>
                  <a:pt x="4068781" y="1838193"/>
                  <a:pt x="4068781" y="1896132"/>
                </a:cubicBezTo>
                <a:lnTo>
                  <a:pt x="4052970" y="1896132"/>
                </a:lnTo>
                <a:lnTo>
                  <a:pt x="4052970" y="1927733"/>
                </a:lnTo>
                <a:lnTo>
                  <a:pt x="4013478" y="1959335"/>
                </a:lnTo>
                <a:lnTo>
                  <a:pt x="4013478" y="2133147"/>
                </a:lnTo>
                <a:lnTo>
                  <a:pt x="4029278" y="2133147"/>
                </a:lnTo>
                <a:cubicBezTo>
                  <a:pt x="4034544" y="2143681"/>
                  <a:pt x="4041118" y="2156849"/>
                  <a:pt x="4049030" y="2172650"/>
                </a:cubicBezTo>
                <a:cubicBezTo>
                  <a:pt x="4056929" y="2188451"/>
                  <a:pt x="4060880" y="2201618"/>
                  <a:pt x="4060880" y="2212153"/>
                </a:cubicBezTo>
                <a:cubicBezTo>
                  <a:pt x="4060880" y="2222687"/>
                  <a:pt x="4058247" y="2230587"/>
                  <a:pt x="4052970" y="2235855"/>
                </a:cubicBezTo>
                <a:lnTo>
                  <a:pt x="4052970" y="2267456"/>
                </a:lnTo>
                <a:cubicBezTo>
                  <a:pt x="4042446" y="2277991"/>
                  <a:pt x="4030596" y="2287208"/>
                  <a:pt x="4017428" y="2295109"/>
                </a:cubicBezTo>
                <a:cubicBezTo>
                  <a:pt x="4004261" y="2303009"/>
                  <a:pt x="3992408" y="2312226"/>
                  <a:pt x="3981874" y="2322760"/>
                </a:cubicBezTo>
                <a:lnTo>
                  <a:pt x="3981874" y="2338561"/>
                </a:lnTo>
                <a:lnTo>
                  <a:pt x="3950272" y="2338561"/>
                </a:lnTo>
                <a:cubicBezTo>
                  <a:pt x="3950272" y="2349095"/>
                  <a:pt x="3945006" y="2359630"/>
                  <a:pt x="3934472" y="2370164"/>
                </a:cubicBezTo>
                <a:lnTo>
                  <a:pt x="3926570" y="2370164"/>
                </a:lnTo>
                <a:cubicBezTo>
                  <a:pt x="3916038" y="2396500"/>
                  <a:pt x="3909454" y="2424150"/>
                  <a:pt x="3906819" y="2453119"/>
                </a:cubicBezTo>
                <a:cubicBezTo>
                  <a:pt x="3904186" y="2482087"/>
                  <a:pt x="3900235" y="2509740"/>
                  <a:pt x="3894969" y="2536075"/>
                </a:cubicBezTo>
                <a:cubicBezTo>
                  <a:pt x="3905503" y="2546610"/>
                  <a:pt x="3916038" y="2557144"/>
                  <a:pt x="3926570" y="2567677"/>
                </a:cubicBezTo>
                <a:cubicBezTo>
                  <a:pt x="3937105" y="2578211"/>
                  <a:pt x="3955541" y="2596645"/>
                  <a:pt x="3981874" y="2622981"/>
                </a:cubicBezTo>
                <a:lnTo>
                  <a:pt x="4013478" y="2622981"/>
                </a:lnTo>
                <a:cubicBezTo>
                  <a:pt x="4013478" y="2633515"/>
                  <a:pt x="4014793" y="2642732"/>
                  <a:pt x="4017428" y="2650633"/>
                </a:cubicBezTo>
                <a:cubicBezTo>
                  <a:pt x="4020061" y="2658533"/>
                  <a:pt x="4021377" y="2665117"/>
                  <a:pt x="4021377" y="2670385"/>
                </a:cubicBezTo>
                <a:cubicBezTo>
                  <a:pt x="4021377" y="2691452"/>
                  <a:pt x="4014793" y="2713838"/>
                  <a:pt x="4001625" y="2737539"/>
                </a:cubicBezTo>
                <a:cubicBezTo>
                  <a:pt x="3988458" y="2761241"/>
                  <a:pt x="3952906" y="2773091"/>
                  <a:pt x="3894969" y="2773091"/>
                </a:cubicBezTo>
                <a:cubicBezTo>
                  <a:pt x="3873902" y="2773091"/>
                  <a:pt x="3863367" y="2770458"/>
                  <a:pt x="3863367" y="2765191"/>
                </a:cubicBezTo>
                <a:cubicBezTo>
                  <a:pt x="3863367" y="2759923"/>
                  <a:pt x="3852833" y="2757290"/>
                  <a:pt x="3831764" y="2757290"/>
                </a:cubicBezTo>
                <a:lnTo>
                  <a:pt x="3831764" y="2773091"/>
                </a:lnTo>
                <a:lnTo>
                  <a:pt x="3808064" y="2773091"/>
                </a:lnTo>
                <a:cubicBezTo>
                  <a:pt x="3797529" y="2794160"/>
                  <a:pt x="3789628" y="2804694"/>
                  <a:pt x="3784361" y="2804694"/>
                </a:cubicBezTo>
                <a:cubicBezTo>
                  <a:pt x="3779095" y="2804694"/>
                  <a:pt x="3776460" y="2807327"/>
                  <a:pt x="3776460" y="2812594"/>
                </a:cubicBezTo>
                <a:lnTo>
                  <a:pt x="3776460" y="2978507"/>
                </a:lnTo>
                <a:lnTo>
                  <a:pt x="3792261" y="2978507"/>
                </a:lnTo>
                <a:lnTo>
                  <a:pt x="3792261" y="2994307"/>
                </a:lnTo>
                <a:lnTo>
                  <a:pt x="3776460" y="2994307"/>
                </a:lnTo>
                <a:lnTo>
                  <a:pt x="3776460" y="3065412"/>
                </a:lnTo>
                <a:lnTo>
                  <a:pt x="3760659" y="3065412"/>
                </a:lnTo>
                <a:cubicBezTo>
                  <a:pt x="3760659" y="3070678"/>
                  <a:pt x="3759332" y="3074629"/>
                  <a:pt x="3756698" y="3077262"/>
                </a:cubicBezTo>
                <a:cubicBezTo>
                  <a:pt x="3754075" y="3079897"/>
                  <a:pt x="3752760" y="3083846"/>
                  <a:pt x="3752760" y="3089114"/>
                </a:cubicBezTo>
                <a:cubicBezTo>
                  <a:pt x="3752760" y="3110181"/>
                  <a:pt x="3756698" y="3124666"/>
                  <a:pt x="3764610" y="3132566"/>
                </a:cubicBezTo>
                <a:cubicBezTo>
                  <a:pt x="3772511" y="3140467"/>
                  <a:pt x="3776460" y="3149684"/>
                  <a:pt x="3776460" y="3160218"/>
                </a:cubicBezTo>
                <a:lnTo>
                  <a:pt x="3776460" y="3168120"/>
                </a:lnTo>
                <a:lnTo>
                  <a:pt x="3760659" y="3168120"/>
                </a:lnTo>
                <a:cubicBezTo>
                  <a:pt x="3755393" y="3194453"/>
                  <a:pt x="3752760" y="3220788"/>
                  <a:pt x="3752760" y="3247124"/>
                </a:cubicBezTo>
                <a:cubicBezTo>
                  <a:pt x="3752760" y="3273459"/>
                  <a:pt x="3739592" y="3286626"/>
                  <a:pt x="3713257" y="3286626"/>
                </a:cubicBezTo>
                <a:lnTo>
                  <a:pt x="3713257" y="3365632"/>
                </a:lnTo>
                <a:cubicBezTo>
                  <a:pt x="3707989" y="3376167"/>
                  <a:pt x="3700089" y="3386701"/>
                  <a:pt x="3689555" y="3397234"/>
                </a:cubicBezTo>
                <a:cubicBezTo>
                  <a:pt x="3668486" y="3418303"/>
                  <a:pt x="3647419" y="3431470"/>
                  <a:pt x="3626350" y="3436737"/>
                </a:cubicBezTo>
                <a:lnTo>
                  <a:pt x="3626350" y="3468340"/>
                </a:lnTo>
                <a:lnTo>
                  <a:pt x="3594748" y="3468340"/>
                </a:lnTo>
                <a:lnTo>
                  <a:pt x="3594748" y="3492040"/>
                </a:lnTo>
                <a:cubicBezTo>
                  <a:pt x="3568413" y="3502575"/>
                  <a:pt x="3539445" y="3513109"/>
                  <a:pt x="3507843" y="3523644"/>
                </a:cubicBezTo>
                <a:cubicBezTo>
                  <a:pt x="3476240" y="3534176"/>
                  <a:pt x="3447271" y="3544711"/>
                  <a:pt x="3420936" y="3555245"/>
                </a:cubicBezTo>
                <a:lnTo>
                  <a:pt x="3420936" y="3571046"/>
                </a:lnTo>
                <a:cubicBezTo>
                  <a:pt x="3389334" y="3586847"/>
                  <a:pt x="3355098" y="3619766"/>
                  <a:pt x="3318230" y="3669803"/>
                </a:cubicBezTo>
                <a:cubicBezTo>
                  <a:pt x="3281360" y="3719841"/>
                  <a:pt x="3247124" y="3744859"/>
                  <a:pt x="3215522" y="3744859"/>
                </a:cubicBezTo>
                <a:lnTo>
                  <a:pt x="3215522" y="3776460"/>
                </a:lnTo>
                <a:lnTo>
                  <a:pt x="3183921" y="3776460"/>
                </a:lnTo>
                <a:cubicBezTo>
                  <a:pt x="3173386" y="3792261"/>
                  <a:pt x="3166802" y="3814647"/>
                  <a:pt x="3164169" y="3843616"/>
                </a:cubicBezTo>
                <a:cubicBezTo>
                  <a:pt x="3161534" y="3872584"/>
                  <a:pt x="3156268" y="3901553"/>
                  <a:pt x="3148368" y="3930521"/>
                </a:cubicBezTo>
                <a:cubicBezTo>
                  <a:pt x="3140467" y="3959489"/>
                  <a:pt x="3127299" y="3983192"/>
                  <a:pt x="3108865" y="4001625"/>
                </a:cubicBezTo>
                <a:cubicBezTo>
                  <a:pt x="3090430" y="4020061"/>
                  <a:pt x="3060146" y="4029278"/>
                  <a:pt x="3018008" y="4029278"/>
                </a:cubicBezTo>
                <a:cubicBezTo>
                  <a:pt x="3007475" y="4018744"/>
                  <a:pt x="2996941" y="4008209"/>
                  <a:pt x="2986406" y="3997677"/>
                </a:cubicBezTo>
                <a:cubicBezTo>
                  <a:pt x="2975871" y="3987142"/>
                  <a:pt x="2957438" y="3968706"/>
                  <a:pt x="2931102" y="3942373"/>
                </a:cubicBezTo>
                <a:lnTo>
                  <a:pt x="2780992" y="3942373"/>
                </a:lnTo>
                <a:cubicBezTo>
                  <a:pt x="2759923" y="3973975"/>
                  <a:pt x="2730955" y="3992409"/>
                  <a:pt x="2694087" y="3997677"/>
                </a:cubicBezTo>
                <a:cubicBezTo>
                  <a:pt x="2683552" y="4029278"/>
                  <a:pt x="2675651" y="4059564"/>
                  <a:pt x="2670385" y="4088533"/>
                </a:cubicBezTo>
                <a:cubicBezTo>
                  <a:pt x="2665117" y="4117501"/>
                  <a:pt x="2657217" y="4147787"/>
                  <a:pt x="2646683" y="4179389"/>
                </a:cubicBezTo>
                <a:lnTo>
                  <a:pt x="2622980" y="4179389"/>
                </a:lnTo>
                <a:cubicBezTo>
                  <a:pt x="2612448" y="4205724"/>
                  <a:pt x="2601913" y="4218892"/>
                  <a:pt x="2591379" y="4218892"/>
                </a:cubicBezTo>
                <a:cubicBezTo>
                  <a:pt x="2580844" y="4218892"/>
                  <a:pt x="2562411" y="4218892"/>
                  <a:pt x="2536075" y="4218892"/>
                </a:cubicBezTo>
                <a:lnTo>
                  <a:pt x="2536075" y="4203091"/>
                </a:lnTo>
                <a:lnTo>
                  <a:pt x="2488671" y="4203091"/>
                </a:lnTo>
                <a:cubicBezTo>
                  <a:pt x="2483405" y="4197823"/>
                  <a:pt x="2480772" y="4193874"/>
                  <a:pt x="2480772" y="4191239"/>
                </a:cubicBezTo>
                <a:cubicBezTo>
                  <a:pt x="2480772" y="4188605"/>
                  <a:pt x="2478139" y="4184655"/>
                  <a:pt x="2472870" y="4179389"/>
                </a:cubicBezTo>
                <a:lnTo>
                  <a:pt x="2441269" y="4179389"/>
                </a:lnTo>
                <a:lnTo>
                  <a:pt x="2417567" y="4131984"/>
                </a:lnTo>
                <a:lnTo>
                  <a:pt x="2306959" y="4131984"/>
                </a:lnTo>
                <a:lnTo>
                  <a:pt x="2306959" y="4147787"/>
                </a:lnTo>
                <a:lnTo>
                  <a:pt x="2235855" y="4163588"/>
                </a:lnTo>
                <a:lnTo>
                  <a:pt x="2235855" y="4179389"/>
                </a:lnTo>
                <a:lnTo>
                  <a:pt x="2204251" y="4187290"/>
                </a:lnTo>
                <a:cubicBezTo>
                  <a:pt x="2188451" y="4197823"/>
                  <a:pt x="2162115" y="4214941"/>
                  <a:pt x="2125248" y="4238643"/>
                </a:cubicBezTo>
                <a:cubicBezTo>
                  <a:pt x="2088378" y="4262345"/>
                  <a:pt x="2054141" y="4274195"/>
                  <a:pt x="2022540" y="4274195"/>
                </a:cubicBezTo>
                <a:cubicBezTo>
                  <a:pt x="2012005" y="4274195"/>
                  <a:pt x="2004106" y="4271562"/>
                  <a:pt x="1998837" y="4266294"/>
                </a:cubicBezTo>
                <a:lnTo>
                  <a:pt x="1998837" y="4250493"/>
                </a:lnTo>
                <a:lnTo>
                  <a:pt x="1967236" y="4250493"/>
                </a:lnTo>
                <a:lnTo>
                  <a:pt x="1967236" y="4234692"/>
                </a:lnTo>
                <a:cubicBezTo>
                  <a:pt x="1946167" y="4224158"/>
                  <a:pt x="1925100" y="4216258"/>
                  <a:pt x="1904031" y="4210990"/>
                </a:cubicBezTo>
                <a:cubicBezTo>
                  <a:pt x="1882964" y="4205724"/>
                  <a:pt x="1861895" y="4197823"/>
                  <a:pt x="1840828" y="4187290"/>
                </a:cubicBezTo>
                <a:lnTo>
                  <a:pt x="1840828" y="4179389"/>
                </a:lnTo>
                <a:cubicBezTo>
                  <a:pt x="1814493" y="4189923"/>
                  <a:pt x="1794741" y="4196507"/>
                  <a:pt x="1781574" y="4199140"/>
                </a:cubicBezTo>
                <a:cubicBezTo>
                  <a:pt x="1768406" y="4201773"/>
                  <a:pt x="1751288" y="4213623"/>
                  <a:pt x="1730221" y="4234692"/>
                </a:cubicBezTo>
                <a:lnTo>
                  <a:pt x="1659114" y="4234692"/>
                </a:lnTo>
                <a:cubicBezTo>
                  <a:pt x="1648580" y="4224158"/>
                  <a:pt x="1641998" y="4216258"/>
                  <a:pt x="1639363" y="4210990"/>
                </a:cubicBezTo>
                <a:cubicBezTo>
                  <a:pt x="1636730" y="4205724"/>
                  <a:pt x="1632779" y="4195189"/>
                  <a:pt x="1627513" y="4179389"/>
                </a:cubicBezTo>
                <a:lnTo>
                  <a:pt x="1603810" y="4179389"/>
                </a:lnTo>
                <a:cubicBezTo>
                  <a:pt x="1593276" y="4142519"/>
                  <a:pt x="1582743" y="4117501"/>
                  <a:pt x="1572209" y="4104333"/>
                </a:cubicBezTo>
                <a:cubicBezTo>
                  <a:pt x="1561674" y="4091166"/>
                  <a:pt x="1545874" y="4076681"/>
                  <a:pt x="1524805" y="4060880"/>
                </a:cubicBezTo>
                <a:lnTo>
                  <a:pt x="1524805" y="4045079"/>
                </a:lnTo>
                <a:lnTo>
                  <a:pt x="1493203" y="4045079"/>
                </a:lnTo>
                <a:lnTo>
                  <a:pt x="1469501" y="3997677"/>
                </a:lnTo>
                <a:lnTo>
                  <a:pt x="1374694" y="3997677"/>
                </a:lnTo>
                <a:lnTo>
                  <a:pt x="1374694" y="4013478"/>
                </a:lnTo>
                <a:lnTo>
                  <a:pt x="1350994" y="4013478"/>
                </a:lnTo>
                <a:cubicBezTo>
                  <a:pt x="1324659" y="4039813"/>
                  <a:pt x="1304907" y="4055614"/>
                  <a:pt x="1291740" y="4060880"/>
                </a:cubicBezTo>
                <a:cubicBezTo>
                  <a:pt x="1278572" y="4066148"/>
                  <a:pt x="1258821" y="4068781"/>
                  <a:pt x="1232485" y="4068781"/>
                </a:cubicBezTo>
                <a:lnTo>
                  <a:pt x="1232485" y="4084582"/>
                </a:lnTo>
                <a:cubicBezTo>
                  <a:pt x="1200882" y="4100383"/>
                  <a:pt x="1169280" y="4108284"/>
                  <a:pt x="1137679" y="4108284"/>
                </a:cubicBezTo>
                <a:cubicBezTo>
                  <a:pt x="1095543" y="4108284"/>
                  <a:pt x="1070523" y="4101700"/>
                  <a:pt x="1062624" y="4088533"/>
                </a:cubicBezTo>
                <a:cubicBezTo>
                  <a:pt x="1054722" y="4075365"/>
                  <a:pt x="1045505" y="4055614"/>
                  <a:pt x="1034971" y="4029278"/>
                </a:cubicBezTo>
                <a:lnTo>
                  <a:pt x="1027072" y="4029278"/>
                </a:lnTo>
                <a:cubicBezTo>
                  <a:pt x="1021803" y="4018744"/>
                  <a:pt x="1019170" y="4002943"/>
                  <a:pt x="1019170" y="3981874"/>
                </a:cubicBezTo>
                <a:lnTo>
                  <a:pt x="1019170" y="3942373"/>
                </a:lnTo>
                <a:cubicBezTo>
                  <a:pt x="1019170" y="3916038"/>
                  <a:pt x="1011271" y="3894969"/>
                  <a:pt x="995468" y="3879168"/>
                </a:cubicBezTo>
                <a:lnTo>
                  <a:pt x="995468" y="3863367"/>
                </a:lnTo>
                <a:lnTo>
                  <a:pt x="845358" y="3847567"/>
                </a:lnTo>
                <a:lnTo>
                  <a:pt x="845358" y="3831764"/>
                </a:lnTo>
                <a:cubicBezTo>
                  <a:pt x="829557" y="3821231"/>
                  <a:pt x="819022" y="3812012"/>
                  <a:pt x="813756" y="3804113"/>
                </a:cubicBezTo>
                <a:cubicBezTo>
                  <a:pt x="808490" y="3796212"/>
                  <a:pt x="800589" y="3786995"/>
                  <a:pt x="790054" y="3776460"/>
                </a:cubicBezTo>
                <a:lnTo>
                  <a:pt x="797955" y="3689555"/>
                </a:lnTo>
                <a:cubicBezTo>
                  <a:pt x="797955" y="3647419"/>
                  <a:pt x="787421" y="3619766"/>
                  <a:pt x="766354" y="3606598"/>
                </a:cubicBezTo>
                <a:cubicBezTo>
                  <a:pt x="745285" y="3593431"/>
                  <a:pt x="716317" y="3586847"/>
                  <a:pt x="679447" y="3586847"/>
                </a:cubicBezTo>
                <a:cubicBezTo>
                  <a:pt x="647845" y="3623717"/>
                  <a:pt x="595175" y="3642151"/>
                  <a:pt x="521435" y="3642151"/>
                </a:cubicBezTo>
                <a:cubicBezTo>
                  <a:pt x="505634" y="3626350"/>
                  <a:pt x="495102" y="3613182"/>
                  <a:pt x="489834" y="3602650"/>
                </a:cubicBezTo>
                <a:cubicBezTo>
                  <a:pt x="484567" y="3592115"/>
                  <a:pt x="481934" y="3573679"/>
                  <a:pt x="481934" y="3547344"/>
                </a:cubicBezTo>
                <a:cubicBezTo>
                  <a:pt x="481934" y="3531543"/>
                  <a:pt x="491151" y="3513109"/>
                  <a:pt x="509585" y="3492040"/>
                </a:cubicBezTo>
                <a:cubicBezTo>
                  <a:pt x="528019" y="3470973"/>
                  <a:pt x="542504" y="3428837"/>
                  <a:pt x="553039" y="3365632"/>
                </a:cubicBezTo>
                <a:cubicBezTo>
                  <a:pt x="531970" y="3344563"/>
                  <a:pt x="520119" y="3326129"/>
                  <a:pt x="517487" y="3310329"/>
                </a:cubicBezTo>
                <a:cubicBezTo>
                  <a:pt x="514853" y="3294528"/>
                  <a:pt x="487201" y="3286626"/>
                  <a:pt x="434530" y="3286626"/>
                </a:cubicBezTo>
                <a:cubicBezTo>
                  <a:pt x="423995" y="3297161"/>
                  <a:pt x="405562" y="3302427"/>
                  <a:pt x="379226" y="3302427"/>
                </a:cubicBezTo>
                <a:cubicBezTo>
                  <a:pt x="358157" y="3302427"/>
                  <a:pt x="326556" y="3297161"/>
                  <a:pt x="284420" y="3286626"/>
                </a:cubicBezTo>
                <a:lnTo>
                  <a:pt x="268619" y="3199721"/>
                </a:lnTo>
                <a:lnTo>
                  <a:pt x="284420" y="3199721"/>
                </a:lnTo>
                <a:cubicBezTo>
                  <a:pt x="300221" y="3157585"/>
                  <a:pt x="317339" y="3131250"/>
                  <a:pt x="335773" y="3120716"/>
                </a:cubicBezTo>
                <a:cubicBezTo>
                  <a:pt x="354209" y="3110181"/>
                  <a:pt x="366059" y="3075946"/>
                  <a:pt x="371325" y="3018008"/>
                </a:cubicBezTo>
                <a:cubicBezTo>
                  <a:pt x="360792" y="3007475"/>
                  <a:pt x="351573" y="2992990"/>
                  <a:pt x="343674" y="2974556"/>
                </a:cubicBezTo>
                <a:cubicBezTo>
                  <a:pt x="335773" y="2956120"/>
                  <a:pt x="326556" y="2936369"/>
                  <a:pt x="316021" y="2915302"/>
                </a:cubicBezTo>
                <a:lnTo>
                  <a:pt x="268619" y="2915302"/>
                </a:lnTo>
                <a:lnTo>
                  <a:pt x="268619" y="2899501"/>
                </a:lnTo>
                <a:cubicBezTo>
                  <a:pt x="247550" y="2910033"/>
                  <a:pt x="231749" y="2915302"/>
                  <a:pt x="221215" y="2915302"/>
                </a:cubicBezTo>
                <a:lnTo>
                  <a:pt x="197515" y="2915302"/>
                </a:lnTo>
                <a:lnTo>
                  <a:pt x="197515" y="2899501"/>
                </a:lnTo>
                <a:cubicBezTo>
                  <a:pt x="160645" y="2888966"/>
                  <a:pt x="135627" y="2879749"/>
                  <a:pt x="122459" y="2871848"/>
                </a:cubicBezTo>
                <a:cubicBezTo>
                  <a:pt x="109292" y="2863949"/>
                  <a:pt x="102708" y="2836296"/>
                  <a:pt x="102708" y="2788894"/>
                </a:cubicBezTo>
                <a:cubicBezTo>
                  <a:pt x="144844" y="2752024"/>
                  <a:pt x="165911" y="2691452"/>
                  <a:pt x="165911" y="2607180"/>
                </a:cubicBezTo>
                <a:cubicBezTo>
                  <a:pt x="155379" y="2596645"/>
                  <a:pt x="138260" y="2578211"/>
                  <a:pt x="114558" y="2551876"/>
                </a:cubicBezTo>
                <a:cubicBezTo>
                  <a:pt x="90856" y="2525541"/>
                  <a:pt x="73738" y="2504474"/>
                  <a:pt x="63205" y="2488671"/>
                </a:cubicBezTo>
                <a:lnTo>
                  <a:pt x="47404" y="2488671"/>
                </a:lnTo>
                <a:lnTo>
                  <a:pt x="47404" y="2401766"/>
                </a:lnTo>
                <a:cubicBezTo>
                  <a:pt x="63205" y="2391231"/>
                  <a:pt x="80321" y="2372797"/>
                  <a:pt x="98757" y="2346462"/>
                </a:cubicBezTo>
                <a:cubicBezTo>
                  <a:pt x="117191" y="2320127"/>
                  <a:pt x="126408" y="2293792"/>
                  <a:pt x="126408" y="2267456"/>
                </a:cubicBezTo>
                <a:cubicBezTo>
                  <a:pt x="126408" y="2241121"/>
                  <a:pt x="121142" y="2217419"/>
                  <a:pt x="110607" y="2196352"/>
                </a:cubicBezTo>
                <a:cubicBezTo>
                  <a:pt x="100073" y="2175283"/>
                  <a:pt x="89540" y="2154216"/>
                  <a:pt x="79006" y="2133147"/>
                </a:cubicBezTo>
                <a:lnTo>
                  <a:pt x="63205" y="2133147"/>
                </a:lnTo>
                <a:lnTo>
                  <a:pt x="63205" y="2046242"/>
                </a:lnTo>
                <a:lnTo>
                  <a:pt x="47404" y="2046242"/>
                </a:lnTo>
                <a:lnTo>
                  <a:pt x="47404" y="2014638"/>
                </a:lnTo>
                <a:lnTo>
                  <a:pt x="31602" y="2014638"/>
                </a:lnTo>
                <a:cubicBezTo>
                  <a:pt x="26335" y="1988305"/>
                  <a:pt x="22385" y="1961970"/>
                  <a:pt x="19751" y="1935634"/>
                </a:cubicBezTo>
                <a:cubicBezTo>
                  <a:pt x="17118" y="1909299"/>
                  <a:pt x="10535" y="1882964"/>
                  <a:pt x="0" y="1856629"/>
                </a:cubicBezTo>
                <a:lnTo>
                  <a:pt x="15801" y="1856629"/>
                </a:lnTo>
                <a:cubicBezTo>
                  <a:pt x="26335" y="1819759"/>
                  <a:pt x="46087" y="1777623"/>
                  <a:pt x="75055" y="1730221"/>
                </a:cubicBezTo>
                <a:cubicBezTo>
                  <a:pt x="104024" y="1682816"/>
                  <a:pt x="134310" y="1653848"/>
                  <a:pt x="165911" y="1643313"/>
                </a:cubicBezTo>
                <a:lnTo>
                  <a:pt x="165911" y="1627512"/>
                </a:lnTo>
                <a:lnTo>
                  <a:pt x="213315" y="1627512"/>
                </a:lnTo>
                <a:cubicBezTo>
                  <a:pt x="218582" y="1601177"/>
                  <a:pt x="222532" y="1572209"/>
                  <a:pt x="225165" y="1540607"/>
                </a:cubicBezTo>
                <a:cubicBezTo>
                  <a:pt x="227799" y="1509004"/>
                  <a:pt x="231749" y="1480035"/>
                  <a:pt x="237017" y="1453700"/>
                </a:cubicBezTo>
                <a:lnTo>
                  <a:pt x="252818" y="1453700"/>
                </a:lnTo>
                <a:lnTo>
                  <a:pt x="252818" y="1437899"/>
                </a:lnTo>
                <a:lnTo>
                  <a:pt x="237017" y="1437899"/>
                </a:lnTo>
                <a:cubicBezTo>
                  <a:pt x="231749" y="1422098"/>
                  <a:pt x="227799" y="1407613"/>
                  <a:pt x="225165" y="1394445"/>
                </a:cubicBezTo>
                <a:cubicBezTo>
                  <a:pt x="222532" y="1381278"/>
                  <a:pt x="218582" y="1366795"/>
                  <a:pt x="213315" y="1350994"/>
                </a:cubicBezTo>
                <a:lnTo>
                  <a:pt x="197515" y="1350994"/>
                </a:lnTo>
                <a:cubicBezTo>
                  <a:pt x="186980" y="1319391"/>
                  <a:pt x="181712" y="1303590"/>
                  <a:pt x="181712" y="1303590"/>
                </a:cubicBezTo>
                <a:cubicBezTo>
                  <a:pt x="181712" y="1293055"/>
                  <a:pt x="183029" y="1281205"/>
                  <a:pt x="185662" y="1268038"/>
                </a:cubicBezTo>
                <a:cubicBezTo>
                  <a:pt x="188296" y="1254870"/>
                  <a:pt x="192246" y="1237752"/>
                  <a:pt x="197515" y="1216685"/>
                </a:cubicBezTo>
                <a:lnTo>
                  <a:pt x="237017" y="1185081"/>
                </a:lnTo>
                <a:lnTo>
                  <a:pt x="237017" y="1169280"/>
                </a:lnTo>
                <a:lnTo>
                  <a:pt x="339723" y="1161381"/>
                </a:lnTo>
                <a:cubicBezTo>
                  <a:pt x="360792" y="1119245"/>
                  <a:pt x="376593" y="1098176"/>
                  <a:pt x="387128" y="1098176"/>
                </a:cubicBezTo>
                <a:cubicBezTo>
                  <a:pt x="397660" y="1098176"/>
                  <a:pt x="402928" y="1074474"/>
                  <a:pt x="402928" y="1027072"/>
                </a:cubicBezTo>
                <a:lnTo>
                  <a:pt x="418729" y="1027072"/>
                </a:lnTo>
                <a:lnTo>
                  <a:pt x="418729" y="1011271"/>
                </a:lnTo>
                <a:lnTo>
                  <a:pt x="402928" y="1011271"/>
                </a:lnTo>
                <a:lnTo>
                  <a:pt x="402928" y="963866"/>
                </a:lnTo>
                <a:lnTo>
                  <a:pt x="387128" y="963866"/>
                </a:lnTo>
                <a:cubicBezTo>
                  <a:pt x="381859" y="953332"/>
                  <a:pt x="379226" y="940164"/>
                  <a:pt x="379226" y="924363"/>
                </a:cubicBezTo>
                <a:cubicBezTo>
                  <a:pt x="379226" y="866427"/>
                  <a:pt x="387128" y="830874"/>
                  <a:pt x="402928" y="817707"/>
                </a:cubicBezTo>
                <a:cubicBezTo>
                  <a:pt x="418729" y="804539"/>
                  <a:pt x="439796" y="797956"/>
                  <a:pt x="466132" y="797956"/>
                </a:cubicBezTo>
                <a:cubicBezTo>
                  <a:pt x="497735" y="797956"/>
                  <a:pt x="525386" y="799271"/>
                  <a:pt x="549088" y="801906"/>
                </a:cubicBezTo>
                <a:cubicBezTo>
                  <a:pt x="572790" y="804539"/>
                  <a:pt x="603076" y="805855"/>
                  <a:pt x="639944" y="805855"/>
                </a:cubicBezTo>
                <a:cubicBezTo>
                  <a:pt x="650478" y="784788"/>
                  <a:pt x="667597" y="767670"/>
                  <a:pt x="691299" y="754502"/>
                </a:cubicBezTo>
                <a:cubicBezTo>
                  <a:pt x="714999" y="741334"/>
                  <a:pt x="732117" y="721583"/>
                  <a:pt x="742652" y="695248"/>
                </a:cubicBezTo>
                <a:cubicBezTo>
                  <a:pt x="742652" y="674181"/>
                  <a:pt x="736068" y="650478"/>
                  <a:pt x="722900" y="624143"/>
                </a:cubicBezTo>
                <a:cubicBezTo>
                  <a:pt x="709733" y="597808"/>
                  <a:pt x="700516" y="579374"/>
                  <a:pt x="695248" y="568840"/>
                </a:cubicBezTo>
                <a:lnTo>
                  <a:pt x="695248" y="489834"/>
                </a:lnTo>
                <a:cubicBezTo>
                  <a:pt x="721583" y="479299"/>
                  <a:pt x="740019" y="468767"/>
                  <a:pt x="750551" y="458232"/>
                </a:cubicBezTo>
                <a:cubicBezTo>
                  <a:pt x="761086" y="447698"/>
                  <a:pt x="782155" y="439796"/>
                  <a:pt x="813756" y="434530"/>
                </a:cubicBezTo>
                <a:cubicBezTo>
                  <a:pt x="840091" y="460865"/>
                  <a:pt x="884861" y="479299"/>
                  <a:pt x="948066" y="489834"/>
                </a:cubicBezTo>
                <a:lnTo>
                  <a:pt x="948066" y="505634"/>
                </a:lnTo>
                <a:lnTo>
                  <a:pt x="963866" y="505634"/>
                </a:lnTo>
                <a:lnTo>
                  <a:pt x="963866" y="489834"/>
                </a:lnTo>
                <a:lnTo>
                  <a:pt x="1034971" y="489834"/>
                </a:lnTo>
                <a:cubicBezTo>
                  <a:pt x="1071841" y="452964"/>
                  <a:pt x="1092910" y="413463"/>
                  <a:pt x="1098176" y="371325"/>
                </a:cubicBezTo>
                <a:cubicBezTo>
                  <a:pt x="1103442" y="329189"/>
                  <a:pt x="1108710" y="284420"/>
                  <a:pt x="1113977" y="237017"/>
                </a:cubicBezTo>
                <a:lnTo>
                  <a:pt x="1153480" y="237017"/>
                </a:lnTo>
                <a:cubicBezTo>
                  <a:pt x="1164014" y="226483"/>
                  <a:pt x="1169280" y="213315"/>
                  <a:pt x="1169280" y="197515"/>
                </a:cubicBezTo>
                <a:cubicBezTo>
                  <a:pt x="1216685" y="208047"/>
                  <a:pt x="1257503" y="217266"/>
                  <a:pt x="1291740" y="225165"/>
                </a:cubicBezTo>
                <a:cubicBezTo>
                  <a:pt x="1325974" y="233067"/>
                  <a:pt x="1374694" y="237017"/>
                  <a:pt x="1437899" y="237017"/>
                </a:cubicBezTo>
                <a:cubicBezTo>
                  <a:pt x="1448434" y="215948"/>
                  <a:pt x="1462917" y="205414"/>
                  <a:pt x="1481353" y="205414"/>
                </a:cubicBezTo>
                <a:cubicBezTo>
                  <a:pt x="1499787" y="205414"/>
                  <a:pt x="1514272" y="197515"/>
                  <a:pt x="1524805" y="181712"/>
                </a:cubicBezTo>
                <a:cubicBezTo>
                  <a:pt x="1540607" y="160645"/>
                  <a:pt x="1551140" y="139576"/>
                  <a:pt x="1556408" y="118509"/>
                </a:cubicBezTo>
                <a:cubicBezTo>
                  <a:pt x="1561674" y="97440"/>
                  <a:pt x="1568258" y="79006"/>
                  <a:pt x="1576160" y="63205"/>
                </a:cubicBezTo>
                <a:cubicBezTo>
                  <a:pt x="1584059" y="47404"/>
                  <a:pt x="1597227" y="35552"/>
                  <a:pt x="1615663" y="27653"/>
                </a:cubicBezTo>
                <a:cubicBezTo>
                  <a:pt x="1634096" y="19751"/>
                  <a:pt x="1664382" y="15801"/>
                  <a:pt x="1706518" y="1580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7565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835696" y="450162"/>
            <a:ext cx="5472608" cy="5536488"/>
          </a:xfrm>
          <a:custGeom>
            <a:avLst/>
            <a:gdLst>
              <a:gd name="connsiteX0" fmla="*/ 1618752 w 5135184"/>
              <a:gd name="connsiteY0" fmla="*/ 5140302 h 5195126"/>
              <a:gd name="connsiteX1" fmla="*/ 1649570 w 5135184"/>
              <a:gd name="connsiteY1" fmla="*/ 5145817 h 5195126"/>
              <a:gd name="connsiteX2" fmla="*/ 1647364 w 5135184"/>
              <a:gd name="connsiteY2" fmla="*/ 5158145 h 5195126"/>
              <a:gd name="connsiteX3" fmla="*/ 1659691 w 5135184"/>
              <a:gd name="connsiteY3" fmla="*/ 5160351 h 5195126"/>
              <a:gd name="connsiteX4" fmla="*/ 1653851 w 5135184"/>
              <a:gd name="connsiteY4" fmla="*/ 5175208 h 5195126"/>
              <a:gd name="connsiteX5" fmla="*/ 1642952 w 5135184"/>
              <a:gd name="connsiteY5" fmla="*/ 5182799 h 5195126"/>
              <a:gd name="connsiteX6" fmla="*/ 1640746 w 5135184"/>
              <a:gd name="connsiteY6" fmla="*/ 5195126 h 5195126"/>
              <a:gd name="connsiteX7" fmla="*/ 1609928 w 5135184"/>
              <a:gd name="connsiteY7" fmla="*/ 5189611 h 5195126"/>
              <a:gd name="connsiteX8" fmla="*/ 1604219 w 5135184"/>
              <a:gd name="connsiteY8" fmla="*/ 5150425 h 5195126"/>
              <a:gd name="connsiteX9" fmla="*/ 1616546 w 5135184"/>
              <a:gd name="connsiteY9" fmla="*/ 5152631 h 5195126"/>
              <a:gd name="connsiteX10" fmla="*/ 382567 w 5135184"/>
              <a:gd name="connsiteY10" fmla="*/ 4484759 h 5195126"/>
              <a:gd name="connsiteX11" fmla="*/ 449811 w 5135184"/>
              <a:gd name="connsiteY11" fmla="*/ 4492220 h 5195126"/>
              <a:gd name="connsiteX12" fmla="*/ 448254 w 5135184"/>
              <a:gd name="connsiteY12" fmla="*/ 4536468 h 5195126"/>
              <a:gd name="connsiteX13" fmla="*/ 366116 w 5135184"/>
              <a:gd name="connsiteY13" fmla="*/ 4604463 h 5195126"/>
              <a:gd name="connsiteX14" fmla="*/ 341462 w 5135184"/>
              <a:gd name="connsiteY14" fmla="*/ 4600051 h 5195126"/>
              <a:gd name="connsiteX15" fmla="*/ 335622 w 5135184"/>
              <a:gd name="connsiteY15" fmla="*/ 4614909 h 5195126"/>
              <a:gd name="connsiteX16" fmla="*/ 330886 w 5135184"/>
              <a:gd name="connsiteY16" fmla="*/ 4623602 h 5195126"/>
              <a:gd name="connsiteX17" fmla="*/ 306232 w 5135184"/>
              <a:gd name="connsiteY17" fmla="*/ 4619190 h 5195126"/>
              <a:gd name="connsiteX18" fmla="*/ 238854 w 5135184"/>
              <a:gd name="connsiteY18" fmla="*/ 4658022 h 5195126"/>
              <a:gd name="connsiteX19" fmla="*/ 164665 w 5135184"/>
              <a:gd name="connsiteY19" fmla="*/ 4663829 h 5195126"/>
              <a:gd name="connsiteX20" fmla="*/ 111593 w 5135184"/>
              <a:gd name="connsiteY20" fmla="*/ 4711580 h 5195126"/>
              <a:gd name="connsiteX21" fmla="*/ 14728 w 5135184"/>
              <a:gd name="connsiteY21" fmla="*/ 4719690 h 5195126"/>
              <a:gd name="connsiteX22" fmla="*/ 2627 w 5135184"/>
              <a:gd name="connsiteY22" fmla="*/ 4698441 h 5195126"/>
              <a:gd name="connsiteX23" fmla="*/ 0 w 5135184"/>
              <a:gd name="connsiteY23" fmla="*/ 4659806 h 5195126"/>
              <a:gd name="connsiteX24" fmla="*/ 56477 w 5135184"/>
              <a:gd name="connsiteY24" fmla="*/ 4628567 h 5195126"/>
              <a:gd name="connsiteX25" fmla="*/ 129240 w 5135184"/>
              <a:gd name="connsiteY25" fmla="*/ 4612964 h 5195126"/>
              <a:gd name="connsiteX26" fmla="*/ 224484 w 5135184"/>
              <a:gd name="connsiteY26" fmla="*/ 4525050 h 5195126"/>
              <a:gd name="connsiteX27" fmla="*/ 382567 w 5135184"/>
              <a:gd name="connsiteY27" fmla="*/ 4484759 h 5195126"/>
              <a:gd name="connsiteX28" fmla="*/ 1434756 w 5135184"/>
              <a:gd name="connsiteY28" fmla="*/ 1209708 h 5195126"/>
              <a:gd name="connsiteX29" fmla="*/ 1494689 w 5135184"/>
              <a:gd name="connsiteY29" fmla="*/ 1212482 h 5195126"/>
              <a:gd name="connsiteX30" fmla="*/ 1587338 w 5135184"/>
              <a:gd name="connsiteY30" fmla="*/ 1299030 h 5195126"/>
              <a:gd name="connsiteX31" fmla="*/ 1599665 w 5135184"/>
              <a:gd name="connsiteY31" fmla="*/ 1301236 h 5195126"/>
              <a:gd name="connsiteX32" fmla="*/ 1589738 w 5135184"/>
              <a:gd name="connsiteY32" fmla="*/ 1356709 h 5195126"/>
              <a:gd name="connsiteX33" fmla="*/ 1602065 w 5135184"/>
              <a:gd name="connsiteY33" fmla="*/ 1358915 h 5195126"/>
              <a:gd name="connsiteX34" fmla="*/ 1601612 w 5135184"/>
              <a:gd name="connsiteY34" fmla="*/ 1396999 h 5195126"/>
              <a:gd name="connsiteX35" fmla="*/ 1574297 w 5135184"/>
              <a:gd name="connsiteY35" fmla="*/ 1442999 h 5195126"/>
              <a:gd name="connsiteX36" fmla="*/ 1573194 w 5135184"/>
              <a:gd name="connsiteY36" fmla="*/ 1449162 h 5195126"/>
              <a:gd name="connsiteX37" fmla="*/ 1530049 w 5135184"/>
              <a:gd name="connsiteY37" fmla="*/ 1441441 h 5195126"/>
              <a:gd name="connsiteX38" fmla="*/ 1527843 w 5135184"/>
              <a:gd name="connsiteY38" fmla="*/ 1453770 h 5195126"/>
              <a:gd name="connsiteX39" fmla="*/ 1463353 w 5135184"/>
              <a:gd name="connsiteY39" fmla="*/ 1423147 h 5195126"/>
              <a:gd name="connsiteX40" fmla="*/ 1388091 w 5135184"/>
              <a:gd name="connsiteY40" fmla="*/ 1346069 h 5195126"/>
              <a:gd name="connsiteX41" fmla="*/ 1390557 w 5135184"/>
              <a:gd name="connsiteY41" fmla="*/ 1225653 h 5195126"/>
              <a:gd name="connsiteX42" fmla="*/ 1434756 w 5135184"/>
              <a:gd name="connsiteY42" fmla="*/ 1209708 h 5195126"/>
              <a:gd name="connsiteX43" fmla="*/ 3499082 w 5135184"/>
              <a:gd name="connsiteY43" fmla="*/ 0 h 5195126"/>
              <a:gd name="connsiteX44" fmla="*/ 3576450 w 5135184"/>
              <a:gd name="connsiteY44" fmla="*/ 29747 h 5195126"/>
              <a:gd name="connsiteX45" fmla="*/ 3596142 w 5135184"/>
              <a:gd name="connsiteY45" fmla="*/ 61895 h 5195126"/>
              <a:gd name="connsiteX46" fmla="*/ 3620796 w 5135184"/>
              <a:gd name="connsiteY46" fmla="*/ 66307 h 5195126"/>
              <a:gd name="connsiteX47" fmla="*/ 3618590 w 5135184"/>
              <a:gd name="connsiteY47" fmla="*/ 78634 h 5195126"/>
              <a:gd name="connsiteX48" fmla="*/ 3662060 w 5135184"/>
              <a:gd name="connsiteY48" fmla="*/ 102315 h 5195126"/>
              <a:gd name="connsiteX49" fmla="*/ 3706633 w 5135184"/>
              <a:gd name="connsiteY49" fmla="*/ 119833 h 5195126"/>
              <a:gd name="connsiteX50" fmla="*/ 3822441 w 5135184"/>
              <a:gd name="connsiteY50" fmla="*/ 76947 h 5195126"/>
              <a:gd name="connsiteX51" fmla="*/ 3861176 w 5135184"/>
              <a:gd name="connsiteY51" fmla="*/ 109322 h 5195126"/>
              <a:gd name="connsiteX52" fmla="*/ 3856764 w 5135184"/>
              <a:gd name="connsiteY52" fmla="*/ 133977 h 5195126"/>
              <a:gd name="connsiteX53" fmla="*/ 3901660 w 5135184"/>
              <a:gd name="connsiteY53" fmla="*/ 167454 h 5195126"/>
              <a:gd name="connsiteX54" fmla="*/ 3899455 w 5135184"/>
              <a:gd name="connsiteY54" fmla="*/ 179781 h 5195126"/>
              <a:gd name="connsiteX55" fmla="*/ 3924110 w 5135184"/>
              <a:gd name="connsiteY55" fmla="*/ 184193 h 5195126"/>
              <a:gd name="connsiteX56" fmla="*/ 3950515 w 5135184"/>
              <a:gd name="connsiteY56" fmla="*/ 214361 h 5195126"/>
              <a:gd name="connsiteX57" fmla="*/ 3998721 w 5135184"/>
              <a:gd name="connsiteY57" fmla="*/ 229349 h 5195126"/>
              <a:gd name="connsiteX58" fmla="*/ 4022727 w 5135184"/>
              <a:gd name="connsiteY58" fmla="*/ 201840 h 5195126"/>
              <a:gd name="connsiteX59" fmla="*/ 4035054 w 5135184"/>
              <a:gd name="connsiteY59" fmla="*/ 204046 h 5195126"/>
              <a:gd name="connsiteX60" fmla="*/ 4079983 w 5135184"/>
              <a:gd name="connsiteY60" fmla="*/ 148476 h 5195126"/>
              <a:gd name="connsiteX61" fmla="*/ 4155276 w 5135184"/>
              <a:gd name="connsiteY61" fmla="*/ 136506 h 5195126"/>
              <a:gd name="connsiteX62" fmla="*/ 4172988 w 5135184"/>
              <a:gd name="connsiteY62" fmla="*/ 161938 h 5195126"/>
              <a:gd name="connsiteX63" fmla="*/ 4197968 w 5135184"/>
              <a:gd name="connsiteY63" fmla="*/ 182310 h 5195126"/>
              <a:gd name="connsiteX64" fmla="*/ 4183078 w 5135184"/>
              <a:gd name="connsiteY64" fmla="*/ 265519 h 5195126"/>
              <a:gd name="connsiteX65" fmla="*/ 4200108 w 5135184"/>
              <a:gd name="connsiteY65" fmla="*/ 348079 h 5195126"/>
              <a:gd name="connsiteX66" fmla="*/ 4224763 w 5135184"/>
              <a:gd name="connsiteY66" fmla="*/ 352491 h 5195126"/>
              <a:gd name="connsiteX67" fmla="*/ 4238842 w 5135184"/>
              <a:gd name="connsiteY67" fmla="*/ 380454 h 5195126"/>
              <a:gd name="connsiteX68" fmla="*/ 4252920 w 5135184"/>
              <a:gd name="connsiteY68" fmla="*/ 408416 h 5195126"/>
              <a:gd name="connsiteX69" fmla="*/ 4283738 w 5135184"/>
              <a:gd name="connsiteY69" fmla="*/ 413931 h 5195126"/>
              <a:gd name="connsiteX70" fmla="*/ 4286042 w 5135184"/>
              <a:gd name="connsiteY70" fmla="*/ 436607 h 5195126"/>
              <a:gd name="connsiteX71" fmla="*/ 4288345 w 5135184"/>
              <a:gd name="connsiteY71" fmla="*/ 459282 h 5195126"/>
              <a:gd name="connsiteX72" fmla="*/ 4300673 w 5135184"/>
              <a:gd name="connsiteY72" fmla="*/ 461488 h 5195126"/>
              <a:gd name="connsiteX73" fmla="*/ 4302198 w 5135184"/>
              <a:gd name="connsiteY73" fmla="*/ 506287 h 5195126"/>
              <a:gd name="connsiteX74" fmla="*/ 4345116 w 5135184"/>
              <a:gd name="connsiteY74" fmla="*/ 533050 h 5195126"/>
              <a:gd name="connsiteX75" fmla="*/ 4366916 w 5135184"/>
              <a:gd name="connsiteY75" fmla="*/ 517868 h 5195126"/>
              <a:gd name="connsiteX76" fmla="*/ 4386508 w 5135184"/>
              <a:gd name="connsiteY76" fmla="*/ 515014 h 5195126"/>
              <a:gd name="connsiteX77" fmla="*/ 4403247 w 5135184"/>
              <a:gd name="connsiteY77" fmla="*/ 492564 h 5195126"/>
              <a:gd name="connsiteX78" fmla="*/ 4415575 w 5135184"/>
              <a:gd name="connsiteY78" fmla="*/ 494770 h 5195126"/>
              <a:gd name="connsiteX79" fmla="*/ 4477793 w 5135184"/>
              <a:gd name="connsiteY79" fmla="*/ 413670 h 5195126"/>
              <a:gd name="connsiteX80" fmla="*/ 4575437 w 5135184"/>
              <a:gd name="connsiteY80" fmla="*/ 383437 h 5195126"/>
              <a:gd name="connsiteX81" fmla="*/ 4604374 w 5135184"/>
              <a:gd name="connsiteY81" fmla="*/ 417239 h 5195126"/>
              <a:gd name="connsiteX82" fmla="*/ 4617675 w 5135184"/>
              <a:gd name="connsiteY82" fmla="*/ 467327 h 5195126"/>
              <a:gd name="connsiteX83" fmla="*/ 4609630 w 5135184"/>
              <a:gd name="connsiteY83" fmla="*/ 494511 h 5195126"/>
              <a:gd name="connsiteX84" fmla="*/ 4600482 w 5135184"/>
              <a:gd name="connsiteY84" fmla="*/ 527858 h 5195126"/>
              <a:gd name="connsiteX85" fmla="*/ 4575828 w 5135184"/>
              <a:gd name="connsiteY85" fmla="*/ 523447 h 5195126"/>
              <a:gd name="connsiteX86" fmla="*/ 4555781 w 5135184"/>
              <a:gd name="connsiteY86" fmla="*/ 564386 h 5195126"/>
              <a:gd name="connsiteX87" fmla="*/ 4534629 w 5135184"/>
              <a:gd name="connsiteY87" fmla="*/ 611489 h 5195126"/>
              <a:gd name="connsiteX88" fmla="*/ 4565772 w 5135184"/>
              <a:gd name="connsiteY88" fmla="*/ 632964 h 5195126"/>
              <a:gd name="connsiteX89" fmla="*/ 4589647 w 5135184"/>
              <a:gd name="connsiteY89" fmla="*/ 659501 h 5195126"/>
              <a:gd name="connsiteX90" fmla="*/ 4587441 w 5135184"/>
              <a:gd name="connsiteY90" fmla="*/ 671827 h 5195126"/>
              <a:gd name="connsiteX91" fmla="*/ 4607360 w 5135184"/>
              <a:gd name="connsiteY91" fmla="*/ 684933 h 5195126"/>
              <a:gd name="connsiteX92" fmla="*/ 4627277 w 5135184"/>
              <a:gd name="connsiteY92" fmla="*/ 698039 h 5195126"/>
              <a:gd name="connsiteX93" fmla="*/ 4724695 w 5135184"/>
              <a:gd name="connsiteY93" fmla="*/ 686846 h 5195126"/>
              <a:gd name="connsiteX94" fmla="*/ 4832233 w 5135184"/>
              <a:gd name="connsiteY94" fmla="*/ 690187 h 5195126"/>
              <a:gd name="connsiteX95" fmla="*/ 4842128 w 5135184"/>
              <a:gd name="connsiteY95" fmla="*/ 723762 h 5195126"/>
              <a:gd name="connsiteX96" fmla="*/ 4842549 w 5135184"/>
              <a:gd name="connsiteY96" fmla="*/ 774726 h 5195126"/>
              <a:gd name="connsiteX97" fmla="*/ 4848713 w 5135184"/>
              <a:gd name="connsiteY97" fmla="*/ 775829 h 5195126"/>
              <a:gd name="connsiteX98" fmla="*/ 4833401 w 5135184"/>
              <a:gd name="connsiteY98" fmla="*/ 808074 h 5195126"/>
              <a:gd name="connsiteX99" fmla="*/ 4818090 w 5135184"/>
              <a:gd name="connsiteY99" fmla="*/ 840318 h 5195126"/>
              <a:gd name="connsiteX100" fmla="*/ 4791230 w 5135184"/>
              <a:gd name="connsiteY100" fmla="*/ 848235 h 5195126"/>
              <a:gd name="connsiteX101" fmla="*/ 4786818 w 5135184"/>
              <a:gd name="connsiteY101" fmla="*/ 872889 h 5195126"/>
              <a:gd name="connsiteX102" fmla="*/ 4774491 w 5135184"/>
              <a:gd name="connsiteY102" fmla="*/ 870683 h 5195126"/>
              <a:gd name="connsiteX103" fmla="*/ 4766771 w 5135184"/>
              <a:gd name="connsiteY103" fmla="*/ 913828 h 5195126"/>
              <a:gd name="connsiteX104" fmla="*/ 4811440 w 5135184"/>
              <a:gd name="connsiteY104" fmla="*/ 966348 h 5195126"/>
              <a:gd name="connsiteX105" fmla="*/ 4832558 w 5135184"/>
              <a:gd name="connsiteY105" fmla="*/ 1008294 h 5195126"/>
              <a:gd name="connsiteX106" fmla="*/ 4881867 w 5135184"/>
              <a:gd name="connsiteY106" fmla="*/ 1017117 h 5195126"/>
              <a:gd name="connsiteX107" fmla="*/ 4879662 w 5135184"/>
              <a:gd name="connsiteY107" fmla="*/ 1029444 h 5195126"/>
              <a:gd name="connsiteX108" fmla="*/ 4959787 w 5135184"/>
              <a:gd name="connsiteY108" fmla="*/ 1043782 h 5195126"/>
              <a:gd name="connsiteX109" fmla="*/ 4957581 w 5135184"/>
              <a:gd name="connsiteY109" fmla="*/ 1056109 h 5195126"/>
              <a:gd name="connsiteX110" fmla="*/ 4997417 w 5135184"/>
              <a:gd name="connsiteY110" fmla="*/ 1082321 h 5195126"/>
              <a:gd name="connsiteX111" fmla="*/ 5000923 w 5135184"/>
              <a:gd name="connsiteY111" fmla="*/ 1133834 h 5195126"/>
              <a:gd name="connsiteX112" fmla="*/ 5013250 w 5135184"/>
              <a:gd name="connsiteY112" fmla="*/ 1136040 h 5195126"/>
              <a:gd name="connsiteX113" fmla="*/ 5005982 w 5135184"/>
              <a:gd name="connsiteY113" fmla="*/ 1141101 h 5195126"/>
              <a:gd name="connsiteX114" fmla="*/ 4998717 w 5135184"/>
              <a:gd name="connsiteY114" fmla="*/ 1146163 h 5195126"/>
              <a:gd name="connsiteX115" fmla="*/ 4987687 w 5135184"/>
              <a:gd name="connsiteY115" fmla="*/ 1207797 h 5195126"/>
              <a:gd name="connsiteX116" fmla="*/ 4975359 w 5135184"/>
              <a:gd name="connsiteY116" fmla="*/ 1205591 h 5195126"/>
              <a:gd name="connsiteX117" fmla="*/ 4967638 w 5135184"/>
              <a:gd name="connsiteY117" fmla="*/ 1248736 h 5195126"/>
              <a:gd name="connsiteX118" fmla="*/ 4960373 w 5135184"/>
              <a:gd name="connsiteY118" fmla="*/ 1253798 h 5195126"/>
              <a:gd name="connsiteX119" fmla="*/ 4953105 w 5135184"/>
              <a:gd name="connsiteY119" fmla="*/ 1258859 h 5195126"/>
              <a:gd name="connsiteX120" fmla="*/ 4965432 w 5135184"/>
              <a:gd name="connsiteY120" fmla="*/ 1261065 h 5195126"/>
              <a:gd name="connsiteX121" fmla="*/ 5012957 w 5135184"/>
              <a:gd name="connsiteY121" fmla="*/ 1333177 h 5195126"/>
              <a:gd name="connsiteX122" fmla="*/ 5074140 w 5135184"/>
              <a:gd name="connsiteY122" fmla="*/ 1382292 h 5195126"/>
              <a:gd name="connsiteX123" fmla="*/ 5123870 w 5135184"/>
              <a:gd name="connsiteY123" fmla="*/ 1442079 h 5195126"/>
              <a:gd name="connsiteX124" fmla="*/ 5129774 w 5135184"/>
              <a:gd name="connsiteY124" fmla="*/ 1551270 h 5195126"/>
              <a:gd name="connsiteX125" fmla="*/ 5112159 w 5135184"/>
              <a:gd name="connsiteY125" fmla="*/ 1560841 h 5195126"/>
              <a:gd name="connsiteX126" fmla="*/ 5100708 w 5135184"/>
              <a:gd name="connsiteY126" fmla="*/ 1571514 h 5195126"/>
              <a:gd name="connsiteX127" fmla="*/ 5082217 w 5135184"/>
              <a:gd name="connsiteY127" fmla="*/ 1568205 h 5195126"/>
              <a:gd name="connsiteX128" fmla="*/ 5080011 w 5135184"/>
              <a:gd name="connsiteY128" fmla="*/ 1580532 h 5195126"/>
              <a:gd name="connsiteX129" fmla="*/ 5055358 w 5135184"/>
              <a:gd name="connsiteY129" fmla="*/ 1576120 h 5195126"/>
              <a:gd name="connsiteX130" fmla="*/ 5012407 w 5135184"/>
              <a:gd name="connsiteY130" fmla="*/ 1638404 h 5195126"/>
              <a:gd name="connsiteX131" fmla="*/ 4990802 w 5135184"/>
              <a:gd name="connsiteY131" fmla="*/ 1723591 h 5195126"/>
              <a:gd name="connsiteX132" fmla="*/ 4998264 w 5135184"/>
              <a:gd name="connsiteY132" fmla="*/ 1788536 h 5195126"/>
              <a:gd name="connsiteX133" fmla="*/ 5031709 w 5135184"/>
              <a:gd name="connsiteY133" fmla="*/ 1832687 h 5195126"/>
              <a:gd name="connsiteX134" fmla="*/ 5064053 w 5135184"/>
              <a:gd name="connsiteY134" fmla="*/ 1883002 h 5195126"/>
              <a:gd name="connsiteX135" fmla="*/ 5069307 w 5135184"/>
              <a:gd name="connsiteY135" fmla="*/ 1960273 h 5195126"/>
              <a:gd name="connsiteX136" fmla="*/ 5029018 w 5135184"/>
              <a:gd name="connsiteY136" fmla="*/ 1972147 h 5195126"/>
              <a:gd name="connsiteX137" fmla="*/ 5026812 w 5135184"/>
              <a:gd name="connsiteY137" fmla="*/ 1984474 h 5195126"/>
              <a:gd name="connsiteX138" fmla="*/ 5008321 w 5135184"/>
              <a:gd name="connsiteY138" fmla="*/ 1981165 h 5195126"/>
              <a:gd name="connsiteX139" fmla="*/ 4993236 w 5135184"/>
              <a:gd name="connsiteY139" fmla="*/ 1994368 h 5195126"/>
              <a:gd name="connsiteX140" fmla="*/ 4977049 w 5135184"/>
              <a:gd name="connsiteY140" fmla="*/ 2013734 h 5195126"/>
              <a:gd name="connsiteX141" fmla="*/ 4987040 w 5135184"/>
              <a:gd name="connsiteY141" fmla="*/ 2082312 h 5195126"/>
              <a:gd name="connsiteX142" fmla="*/ 5016172 w 5135184"/>
              <a:gd name="connsiteY142" fmla="*/ 2186119 h 5195126"/>
              <a:gd name="connsiteX143" fmla="*/ 5028499 w 5135184"/>
              <a:gd name="connsiteY143" fmla="*/ 2188325 h 5195126"/>
              <a:gd name="connsiteX144" fmla="*/ 5024087 w 5135184"/>
              <a:gd name="connsiteY144" fmla="*/ 2212980 h 5195126"/>
              <a:gd name="connsiteX145" fmla="*/ 5036415 w 5135184"/>
              <a:gd name="connsiteY145" fmla="*/ 2215186 h 5195126"/>
              <a:gd name="connsiteX146" fmla="*/ 5007446 w 5135184"/>
              <a:gd name="connsiteY146" fmla="*/ 2270432 h 5195126"/>
              <a:gd name="connsiteX147" fmla="*/ 4968356 w 5135184"/>
              <a:gd name="connsiteY147" fmla="*/ 2311144 h 5195126"/>
              <a:gd name="connsiteX148" fmla="*/ 4949865 w 5135184"/>
              <a:gd name="connsiteY148" fmla="*/ 2307835 h 5195126"/>
              <a:gd name="connsiteX149" fmla="*/ 4911326 w 5135184"/>
              <a:gd name="connsiteY149" fmla="*/ 2345465 h 5195126"/>
              <a:gd name="connsiteX150" fmla="*/ 4884012 w 5135184"/>
              <a:gd name="connsiteY150" fmla="*/ 2391464 h 5195126"/>
              <a:gd name="connsiteX151" fmla="*/ 4884208 w 5135184"/>
              <a:gd name="connsiteY151" fmla="*/ 2461470 h 5195126"/>
              <a:gd name="connsiteX152" fmla="*/ 4882197 w 5135184"/>
              <a:gd name="connsiteY152" fmla="*/ 2543802 h 5195126"/>
              <a:gd name="connsiteX153" fmla="*/ 4869870 w 5135184"/>
              <a:gd name="connsiteY153" fmla="*/ 2541596 h 5195126"/>
              <a:gd name="connsiteX154" fmla="*/ 4865458 w 5135184"/>
              <a:gd name="connsiteY154" fmla="*/ 2566252 h 5195126"/>
              <a:gd name="connsiteX155" fmla="*/ 4838597 w 5135184"/>
              <a:gd name="connsiteY155" fmla="*/ 2574166 h 5195126"/>
              <a:gd name="connsiteX156" fmla="*/ 4835288 w 5135184"/>
              <a:gd name="connsiteY156" fmla="*/ 2592658 h 5195126"/>
              <a:gd name="connsiteX157" fmla="*/ 4814041 w 5135184"/>
              <a:gd name="connsiteY157" fmla="*/ 2604758 h 5195126"/>
              <a:gd name="connsiteX158" fmla="*/ 4800058 w 5135184"/>
              <a:gd name="connsiteY158" fmla="*/ 2611797 h 5195126"/>
              <a:gd name="connsiteX159" fmla="*/ 4795646 w 5135184"/>
              <a:gd name="connsiteY159" fmla="*/ 2636450 h 5195126"/>
              <a:gd name="connsiteX160" fmla="*/ 4768787 w 5135184"/>
              <a:gd name="connsiteY160" fmla="*/ 2644366 h 5195126"/>
              <a:gd name="connsiteX161" fmla="*/ 4713153 w 5135184"/>
              <a:gd name="connsiteY161" fmla="*/ 2777532 h 5195126"/>
              <a:gd name="connsiteX162" fmla="*/ 4628906 w 5135184"/>
              <a:gd name="connsiteY162" fmla="*/ 2892855 h 5195126"/>
              <a:gd name="connsiteX163" fmla="*/ 4626700 w 5135184"/>
              <a:gd name="connsiteY163" fmla="*/ 2905184 h 5195126"/>
              <a:gd name="connsiteX164" fmla="*/ 4558901 w 5135184"/>
              <a:gd name="connsiteY164" fmla="*/ 2893052 h 5195126"/>
              <a:gd name="connsiteX165" fmla="*/ 4561108 w 5135184"/>
              <a:gd name="connsiteY165" fmla="*/ 2880723 h 5195126"/>
              <a:gd name="connsiteX166" fmla="*/ 4521919 w 5135184"/>
              <a:gd name="connsiteY166" fmla="*/ 2886434 h 5195126"/>
              <a:gd name="connsiteX167" fmla="*/ 4425250 w 5135184"/>
              <a:gd name="connsiteY167" fmla="*/ 2964549 h 5195126"/>
              <a:gd name="connsiteX168" fmla="*/ 4417529 w 5135184"/>
              <a:gd name="connsiteY168" fmla="*/ 3007693 h 5195126"/>
              <a:gd name="connsiteX169" fmla="*/ 4429856 w 5135184"/>
              <a:gd name="connsiteY169" fmla="*/ 3009899 h 5195126"/>
              <a:gd name="connsiteX170" fmla="*/ 4409030 w 5135184"/>
              <a:gd name="connsiteY170" fmla="*/ 3072963 h 5195126"/>
              <a:gd name="connsiteX171" fmla="*/ 4382040 w 5135184"/>
              <a:gd name="connsiteY171" fmla="*/ 3134924 h 5195126"/>
              <a:gd name="connsiteX172" fmla="*/ 4355179 w 5135184"/>
              <a:gd name="connsiteY172" fmla="*/ 3142839 h 5195126"/>
              <a:gd name="connsiteX173" fmla="*/ 4286927 w 5135184"/>
              <a:gd name="connsiteY173" fmla="*/ 3168791 h 5195126"/>
              <a:gd name="connsiteX174" fmla="*/ 4199533 w 5135184"/>
              <a:gd name="connsiteY174" fmla="*/ 3159514 h 5195126"/>
              <a:gd name="connsiteX175" fmla="*/ 4197327 w 5135184"/>
              <a:gd name="connsiteY175" fmla="*/ 3171841 h 5195126"/>
              <a:gd name="connsiteX176" fmla="*/ 4172673 w 5135184"/>
              <a:gd name="connsiteY176" fmla="*/ 3167429 h 5195126"/>
              <a:gd name="connsiteX177" fmla="*/ 4148440 w 5135184"/>
              <a:gd name="connsiteY177" fmla="*/ 3213981 h 5195126"/>
              <a:gd name="connsiteX178" fmla="*/ 4127063 w 5135184"/>
              <a:gd name="connsiteY178" fmla="*/ 3280125 h 5195126"/>
              <a:gd name="connsiteX179" fmla="*/ 4106366 w 5135184"/>
              <a:gd name="connsiteY179" fmla="*/ 3289143 h 5195126"/>
              <a:gd name="connsiteX180" fmla="*/ 4081907 w 5135184"/>
              <a:gd name="connsiteY180" fmla="*/ 3354738 h 5195126"/>
              <a:gd name="connsiteX181" fmla="*/ 4101824 w 5135184"/>
              <a:gd name="connsiteY181" fmla="*/ 3367843 h 5195126"/>
              <a:gd name="connsiteX182" fmla="*/ 4135173 w 5135184"/>
              <a:gd name="connsiteY182" fmla="*/ 3376991 h 5195126"/>
              <a:gd name="connsiteX183" fmla="*/ 4110714 w 5135184"/>
              <a:gd name="connsiteY183" fmla="*/ 3442584 h 5195126"/>
              <a:gd name="connsiteX184" fmla="*/ 4133487 w 5135184"/>
              <a:gd name="connsiteY184" fmla="*/ 3475283 h 5195126"/>
              <a:gd name="connsiteX185" fmla="*/ 4135562 w 5135184"/>
              <a:gd name="connsiteY185" fmla="*/ 3517002 h 5195126"/>
              <a:gd name="connsiteX186" fmla="*/ 4147891 w 5135184"/>
              <a:gd name="connsiteY186" fmla="*/ 3519208 h 5195126"/>
              <a:gd name="connsiteX187" fmla="*/ 4146333 w 5135184"/>
              <a:gd name="connsiteY187" fmla="*/ 3563455 h 5195126"/>
              <a:gd name="connsiteX188" fmla="*/ 4120771 w 5135184"/>
              <a:gd name="connsiteY188" fmla="*/ 3635213 h 5195126"/>
              <a:gd name="connsiteX189" fmla="*/ 4092353 w 5135184"/>
              <a:gd name="connsiteY189" fmla="*/ 3687376 h 5195126"/>
              <a:gd name="connsiteX190" fmla="*/ 4078015 w 5135184"/>
              <a:gd name="connsiteY190" fmla="*/ 3767503 h 5195126"/>
              <a:gd name="connsiteX191" fmla="*/ 4090342 w 5135184"/>
              <a:gd name="connsiteY191" fmla="*/ 3769709 h 5195126"/>
              <a:gd name="connsiteX192" fmla="*/ 4077107 w 5135184"/>
              <a:gd name="connsiteY192" fmla="*/ 3843670 h 5195126"/>
              <a:gd name="connsiteX193" fmla="*/ 4069841 w 5135184"/>
              <a:gd name="connsiteY193" fmla="*/ 3848732 h 5195126"/>
              <a:gd name="connsiteX194" fmla="*/ 4064780 w 5135184"/>
              <a:gd name="connsiteY194" fmla="*/ 3841464 h 5195126"/>
              <a:gd name="connsiteX195" fmla="*/ 4058617 w 5135184"/>
              <a:gd name="connsiteY195" fmla="*/ 3840362 h 5195126"/>
              <a:gd name="connsiteX196" fmla="*/ 4065656 w 5135184"/>
              <a:gd name="connsiteY196" fmla="*/ 3854344 h 5195126"/>
              <a:gd name="connsiteX197" fmla="*/ 4072695 w 5135184"/>
              <a:gd name="connsiteY197" fmla="*/ 3868326 h 5195126"/>
              <a:gd name="connsiteX198" fmla="*/ 4071592 w 5135184"/>
              <a:gd name="connsiteY198" fmla="*/ 3874488 h 5195126"/>
              <a:gd name="connsiteX199" fmla="*/ 4059265 w 5135184"/>
              <a:gd name="connsiteY199" fmla="*/ 3872282 h 5195126"/>
              <a:gd name="connsiteX200" fmla="*/ 4054853 w 5135184"/>
              <a:gd name="connsiteY200" fmla="*/ 3896938 h 5195126"/>
              <a:gd name="connsiteX201" fmla="*/ 4042526 w 5135184"/>
              <a:gd name="connsiteY201" fmla="*/ 3894732 h 5195126"/>
              <a:gd name="connsiteX202" fmla="*/ 4035909 w 5135184"/>
              <a:gd name="connsiteY202" fmla="*/ 3931713 h 5195126"/>
              <a:gd name="connsiteX203" fmla="*/ 4023582 w 5135184"/>
              <a:gd name="connsiteY203" fmla="*/ 3929507 h 5195126"/>
              <a:gd name="connsiteX204" fmla="*/ 4020273 w 5135184"/>
              <a:gd name="connsiteY204" fmla="*/ 3947998 h 5195126"/>
              <a:gd name="connsiteX205" fmla="*/ 4007946 w 5135184"/>
              <a:gd name="connsiteY205" fmla="*/ 3945792 h 5195126"/>
              <a:gd name="connsiteX206" fmla="*/ 3985238 w 5135184"/>
              <a:gd name="connsiteY206" fmla="*/ 4037143 h 5195126"/>
              <a:gd name="connsiteX207" fmla="*/ 3972911 w 5135184"/>
              <a:gd name="connsiteY207" fmla="*/ 4034937 h 5195126"/>
              <a:gd name="connsiteX208" fmla="*/ 3960000 w 5135184"/>
              <a:gd name="connsiteY208" fmla="*/ 4124861 h 5195126"/>
              <a:gd name="connsiteX209" fmla="*/ 3954355 w 5135184"/>
              <a:gd name="connsiteY209" fmla="*/ 4209723 h 5195126"/>
              <a:gd name="connsiteX210" fmla="*/ 3942029 w 5135184"/>
              <a:gd name="connsiteY210" fmla="*/ 4207517 h 5195126"/>
              <a:gd name="connsiteX211" fmla="*/ 3904139 w 5135184"/>
              <a:gd name="connsiteY211" fmla="*/ 4277069 h 5195126"/>
              <a:gd name="connsiteX212" fmla="*/ 3891813 w 5135184"/>
              <a:gd name="connsiteY212" fmla="*/ 4274863 h 5195126"/>
              <a:gd name="connsiteX213" fmla="*/ 3884092 w 5135184"/>
              <a:gd name="connsiteY213" fmla="*/ 4318008 h 5195126"/>
              <a:gd name="connsiteX214" fmla="*/ 3871763 w 5135184"/>
              <a:gd name="connsiteY214" fmla="*/ 4315802 h 5195126"/>
              <a:gd name="connsiteX215" fmla="*/ 3803608 w 5135184"/>
              <a:gd name="connsiteY215" fmla="*/ 4376756 h 5195126"/>
              <a:gd name="connsiteX216" fmla="*/ 3741617 w 5135184"/>
              <a:gd name="connsiteY216" fmla="*/ 4438814 h 5195126"/>
              <a:gd name="connsiteX217" fmla="*/ 3729288 w 5135184"/>
              <a:gd name="connsiteY217" fmla="*/ 4436608 h 5195126"/>
              <a:gd name="connsiteX218" fmla="*/ 3710993 w 5135184"/>
              <a:gd name="connsiteY218" fmla="*/ 4503305 h 5195126"/>
              <a:gd name="connsiteX219" fmla="*/ 3698666 w 5135184"/>
              <a:gd name="connsiteY219" fmla="*/ 4501099 h 5195126"/>
              <a:gd name="connsiteX220" fmla="*/ 3661878 w 5135184"/>
              <a:gd name="connsiteY220" fmla="*/ 4564486 h 5195126"/>
              <a:gd name="connsiteX221" fmla="*/ 3626648 w 5135184"/>
              <a:gd name="connsiteY221" fmla="*/ 4583627 h 5195126"/>
              <a:gd name="connsiteX222" fmla="*/ 3592522 w 5135184"/>
              <a:gd name="connsiteY222" fmla="*/ 4596602 h 5195126"/>
              <a:gd name="connsiteX223" fmla="*/ 3536596 w 5135184"/>
              <a:gd name="connsiteY223" fmla="*/ 4624761 h 5195126"/>
              <a:gd name="connsiteX224" fmla="*/ 3435969 w 5135184"/>
              <a:gd name="connsiteY224" fmla="*/ 4689445 h 5195126"/>
              <a:gd name="connsiteX225" fmla="*/ 3411313 w 5135184"/>
              <a:gd name="connsiteY225" fmla="*/ 4685033 h 5195126"/>
              <a:gd name="connsiteX226" fmla="*/ 3409107 w 5135184"/>
              <a:gd name="connsiteY226" fmla="*/ 4697362 h 5195126"/>
              <a:gd name="connsiteX227" fmla="*/ 3378289 w 5135184"/>
              <a:gd name="connsiteY227" fmla="*/ 4691847 h 5195126"/>
              <a:gd name="connsiteX228" fmla="*/ 3376083 w 5135184"/>
              <a:gd name="connsiteY228" fmla="*/ 4704174 h 5195126"/>
              <a:gd name="connsiteX229" fmla="*/ 3339102 w 5135184"/>
              <a:gd name="connsiteY229" fmla="*/ 4697556 h 5195126"/>
              <a:gd name="connsiteX230" fmla="*/ 3336897 w 5135184"/>
              <a:gd name="connsiteY230" fmla="*/ 4709883 h 5195126"/>
              <a:gd name="connsiteX231" fmla="*/ 3312243 w 5135184"/>
              <a:gd name="connsiteY231" fmla="*/ 4705472 h 5195126"/>
              <a:gd name="connsiteX232" fmla="*/ 3287134 w 5135184"/>
              <a:gd name="connsiteY232" fmla="*/ 4739144 h 5195126"/>
              <a:gd name="connsiteX233" fmla="*/ 3230882 w 5135184"/>
              <a:gd name="connsiteY233" fmla="*/ 4751342 h 5195126"/>
              <a:gd name="connsiteX234" fmla="*/ 3180017 w 5135184"/>
              <a:gd name="connsiteY234" fmla="*/ 4786766 h 5195126"/>
              <a:gd name="connsiteX235" fmla="*/ 3126069 w 5135184"/>
              <a:gd name="connsiteY235" fmla="*/ 4821639 h 5195126"/>
              <a:gd name="connsiteX236" fmla="*/ 3060574 w 5135184"/>
              <a:gd name="connsiteY236" fmla="*/ 4832183 h 5195126"/>
              <a:gd name="connsiteX237" fmla="*/ 3011265 w 5135184"/>
              <a:gd name="connsiteY237" fmla="*/ 4823360 h 5195126"/>
              <a:gd name="connsiteX238" fmla="*/ 2960853 w 5135184"/>
              <a:gd name="connsiteY238" fmla="*/ 4820699 h 5195126"/>
              <a:gd name="connsiteX239" fmla="*/ 2958647 w 5135184"/>
              <a:gd name="connsiteY239" fmla="*/ 4833026 h 5195126"/>
              <a:gd name="connsiteX240" fmla="*/ 2933994 w 5135184"/>
              <a:gd name="connsiteY240" fmla="*/ 4828614 h 5195126"/>
              <a:gd name="connsiteX241" fmla="*/ 2931787 w 5135184"/>
              <a:gd name="connsiteY241" fmla="*/ 4840942 h 5195126"/>
              <a:gd name="connsiteX242" fmla="*/ 2888643 w 5135184"/>
              <a:gd name="connsiteY242" fmla="*/ 4833222 h 5195126"/>
              <a:gd name="connsiteX243" fmla="*/ 2886437 w 5135184"/>
              <a:gd name="connsiteY243" fmla="*/ 4845549 h 5195126"/>
              <a:gd name="connsiteX244" fmla="*/ 2791777 w 5135184"/>
              <a:gd name="connsiteY244" fmla="*/ 4841331 h 5195126"/>
              <a:gd name="connsiteX245" fmla="*/ 2793982 w 5135184"/>
              <a:gd name="connsiteY245" fmla="*/ 4829005 h 5195126"/>
              <a:gd name="connsiteX246" fmla="*/ 2685666 w 5135184"/>
              <a:gd name="connsiteY246" fmla="*/ 4847787 h 5195126"/>
              <a:gd name="connsiteX247" fmla="*/ 2595841 w 5135184"/>
              <a:gd name="connsiteY247" fmla="*/ 4869879 h 5195126"/>
              <a:gd name="connsiteX248" fmla="*/ 2562492 w 5135184"/>
              <a:gd name="connsiteY248" fmla="*/ 4860731 h 5195126"/>
              <a:gd name="connsiteX249" fmla="*/ 2541925 w 5135184"/>
              <a:gd name="connsiteY249" fmla="*/ 4815705 h 5195126"/>
              <a:gd name="connsiteX250" fmla="*/ 2535761 w 5135184"/>
              <a:gd name="connsiteY250" fmla="*/ 4814602 h 5195126"/>
              <a:gd name="connsiteX251" fmla="*/ 2514643 w 5135184"/>
              <a:gd name="connsiteY251" fmla="*/ 4772657 h 5195126"/>
              <a:gd name="connsiteX252" fmla="*/ 2457191 w 5135184"/>
              <a:gd name="connsiteY252" fmla="*/ 4756016 h 5195126"/>
              <a:gd name="connsiteX253" fmla="*/ 2384429 w 5135184"/>
              <a:gd name="connsiteY253" fmla="*/ 4771620 h 5195126"/>
              <a:gd name="connsiteX254" fmla="*/ 2299339 w 5135184"/>
              <a:gd name="connsiteY254" fmla="*/ 4785017 h 5195126"/>
              <a:gd name="connsiteX255" fmla="*/ 2297133 w 5135184"/>
              <a:gd name="connsiteY255" fmla="*/ 4797345 h 5195126"/>
              <a:gd name="connsiteX256" fmla="*/ 2268294 w 5135184"/>
              <a:gd name="connsiteY256" fmla="*/ 4798546 h 5195126"/>
              <a:gd name="connsiteX257" fmla="*/ 2247371 w 5135184"/>
              <a:gd name="connsiteY257" fmla="*/ 4826605 h 5195126"/>
              <a:gd name="connsiteX258" fmla="*/ 2166142 w 5135184"/>
              <a:gd name="connsiteY258" fmla="*/ 4818431 h 5195126"/>
              <a:gd name="connsiteX259" fmla="*/ 2163936 w 5135184"/>
              <a:gd name="connsiteY259" fmla="*/ 4830758 h 5195126"/>
              <a:gd name="connsiteX260" fmla="*/ 2119688 w 5135184"/>
              <a:gd name="connsiteY260" fmla="*/ 4829201 h 5195126"/>
              <a:gd name="connsiteX261" fmla="*/ 2074791 w 5135184"/>
              <a:gd name="connsiteY261" fmla="*/ 4795723 h 5195126"/>
              <a:gd name="connsiteX262" fmla="*/ 2063372 w 5135184"/>
              <a:gd name="connsiteY262" fmla="*/ 4717348 h 5195126"/>
              <a:gd name="connsiteX263" fmla="*/ 2102460 w 5135184"/>
              <a:gd name="connsiteY263" fmla="*/ 4676637 h 5195126"/>
              <a:gd name="connsiteX264" fmla="*/ 2157836 w 5135184"/>
              <a:gd name="connsiteY264" fmla="*/ 4651560 h 5195126"/>
              <a:gd name="connsiteX265" fmla="*/ 2161145 w 5135184"/>
              <a:gd name="connsiteY265" fmla="*/ 4633069 h 5195126"/>
              <a:gd name="connsiteX266" fmla="*/ 2218822 w 5135184"/>
              <a:gd name="connsiteY266" fmla="*/ 4630668 h 5195126"/>
              <a:gd name="connsiteX267" fmla="*/ 2169092 w 5135184"/>
              <a:gd name="connsiteY267" fmla="*/ 4570881 h 5195126"/>
              <a:gd name="connsiteX268" fmla="*/ 2085235 w 5135184"/>
              <a:gd name="connsiteY268" fmla="*/ 4524071 h 5195126"/>
              <a:gd name="connsiteX269" fmla="*/ 1945679 w 5135184"/>
              <a:gd name="connsiteY269" fmla="*/ 4486377 h 5195126"/>
              <a:gd name="connsiteX270" fmla="*/ 1885017 w 5135184"/>
              <a:gd name="connsiteY270" fmla="*/ 4523228 h 5195126"/>
              <a:gd name="connsiteX271" fmla="*/ 1810274 w 5135184"/>
              <a:gd name="connsiteY271" fmla="*/ 4532118 h 5195126"/>
              <a:gd name="connsiteX272" fmla="*/ 1785621 w 5135184"/>
              <a:gd name="connsiteY272" fmla="*/ 4527706 h 5195126"/>
              <a:gd name="connsiteX273" fmla="*/ 1785426 w 5135184"/>
              <a:gd name="connsiteY273" fmla="*/ 4457700 h 5195126"/>
              <a:gd name="connsiteX274" fmla="*/ 1796456 w 5135184"/>
              <a:gd name="connsiteY274" fmla="*/ 4396064 h 5195126"/>
              <a:gd name="connsiteX275" fmla="*/ 1650280 w 5135184"/>
              <a:gd name="connsiteY275" fmla="*/ 4395351 h 5195126"/>
              <a:gd name="connsiteX276" fmla="*/ 1497944 w 5135184"/>
              <a:gd name="connsiteY276" fmla="*/ 4393535 h 5195126"/>
              <a:gd name="connsiteX277" fmla="*/ 1475949 w 5135184"/>
              <a:gd name="connsiteY277" fmla="*/ 4338711 h 5195126"/>
              <a:gd name="connsiteX278" fmla="*/ 1560617 w 5135184"/>
              <a:gd name="connsiteY278" fmla="*/ 4274352 h 5195126"/>
              <a:gd name="connsiteX279" fmla="*/ 1633606 w 5135184"/>
              <a:gd name="connsiteY279" fmla="*/ 4239705 h 5195126"/>
              <a:gd name="connsiteX280" fmla="*/ 1642429 w 5135184"/>
              <a:gd name="connsiteY280" fmla="*/ 4190396 h 5195126"/>
              <a:gd name="connsiteX281" fmla="*/ 1607233 w 5135184"/>
              <a:gd name="connsiteY281" fmla="*/ 4120488 h 5195126"/>
              <a:gd name="connsiteX282" fmla="*/ 1572035 w 5135184"/>
              <a:gd name="connsiteY282" fmla="*/ 4050580 h 5195126"/>
              <a:gd name="connsiteX283" fmla="*/ 1615537 w 5135184"/>
              <a:gd name="connsiteY283" fmla="*/ 3985214 h 5195126"/>
              <a:gd name="connsiteX284" fmla="*/ 1683238 w 5135184"/>
              <a:gd name="connsiteY284" fmla="*/ 3962344 h 5195126"/>
              <a:gd name="connsiteX285" fmla="*/ 1681032 w 5135184"/>
              <a:gd name="connsiteY285" fmla="*/ 3974671 h 5195126"/>
              <a:gd name="connsiteX286" fmla="*/ 1693360 w 5135184"/>
              <a:gd name="connsiteY286" fmla="*/ 3976877 h 5195126"/>
              <a:gd name="connsiteX287" fmla="*/ 1685640 w 5135184"/>
              <a:gd name="connsiteY287" fmla="*/ 4020022 h 5195126"/>
              <a:gd name="connsiteX288" fmla="*/ 1696864 w 5135184"/>
              <a:gd name="connsiteY288" fmla="*/ 4028391 h 5195126"/>
              <a:gd name="connsiteX289" fmla="*/ 1708088 w 5135184"/>
              <a:gd name="connsiteY289" fmla="*/ 4036761 h 5195126"/>
              <a:gd name="connsiteX290" fmla="*/ 1691544 w 5135184"/>
              <a:gd name="connsiteY290" fmla="*/ 4129215 h 5195126"/>
              <a:gd name="connsiteX291" fmla="*/ 1703871 w 5135184"/>
              <a:gd name="connsiteY291" fmla="*/ 4131421 h 5195126"/>
              <a:gd name="connsiteX292" fmla="*/ 1699459 w 5135184"/>
              <a:gd name="connsiteY292" fmla="*/ 4156075 h 5195126"/>
              <a:gd name="connsiteX293" fmla="*/ 1726968 w 5135184"/>
              <a:gd name="connsiteY293" fmla="*/ 4180080 h 5195126"/>
              <a:gd name="connsiteX294" fmla="*/ 1729595 w 5135184"/>
              <a:gd name="connsiteY294" fmla="*/ 4218716 h 5195126"/>
              <a:gd name="connsiteX295" fmla="*/ 1738387 w 5135184"/>
              <a:gd name="connsiteY295" fmla="*/ 4258455 h 5195126"/>
              <a:gd name="connsiteX296" fmla="*/ 1790551 w 5135184"/>
              <a:gd name="connsiteY296" fmla="*/ 4286873 h 5195126"/>
              <a:gd name="connsiteX297" fmla="*/ 1778580 w 5135184"/>
              <a:gd name="connsiteY297" fmla="*/ 4211578 h 5195126"/>
              <a:gd name="connsiteX298" fmla="*/ 1744810 w 5135184"/>
              <a:gd name="connsiteY298" fmla="*/ 4151468 h 5195126"/>
              <a:gd name="connsiteX299" fmla="*/ 1749222 w 5135184"/>
              <a:gd name="connsiteY299" fmla="*/ 4126814 h 5195126"/>
              <a:gd name="connsiteX300" fmla="*/ 1726254 w 5135184"/>
              <a:gd name="connsiteY300" fmla="*/ 4024109 h 5195126"/>
              <a:gd name="connsiteX301" fmla="*/ 1718923 w 5135184"/>
              <a:gd name="connsiteY301" fmla="*/ 3905120 h 5195126"/>
              <a:gd name="connsiteX302" fmla="*/ 1694267 w 5135184"/>
              <a:gd name="connsiteY302" fmla="*/ 3900708 h 5195126"/>
              <a:gd name="connsiteX303" fmla="*/ 1690310 w 5135184"/>
              <a:gd name="connsiteY303" fmla="*/ 3887279 h 5195126"/>
              <a:gd name="connsiteX304" fmla="*/ 1680190 w 5135184"/>
              <a:gd name="connsiteY304" fmla="*/ 3872744 h 5195126"/>
              <a:gd name="connsiteX305" fmla="*/ 1673474 w 5135184"/>
              <a:gd name="connsiteY305" fmla="*/ 3874723 h 5195126"/>
              <a:gd name="connsiteX306" fmla="*/ 1666760 w 5135184"/>
              <a:gd name="connsiteY306" fmla="*/ 3876703 h 5195126"/>
              <a:gd name="connsiteX307" fmla="*/ 1664554 w 5135184"/>
              <a:gd name="connsiteY307" fmla="*/ 3889030 h 5195126"/>
              <a:gd name="connsiteX308" fmla="*/ 1646939 w 5135184"/>
              <a:gd name="connsiteY308" fmla="*/ 3898599 h 5195126"/>
              <a:gd name="connsiteX309" fmla="*/ 1636590 w 5135184"/>
              <a:gd name="connsiteY309" fmla="*/ 3903109 h 5195126"/>
              <a:gd name="connsiteX310" fmla="*/ 1611936 w 5135184"/>
              <a:gd name="connsiteY310" fmla="*/ 3898697 h 5195126"/>
              <a:gd name="connsiteX311" fmla="*/ 1582319 w 5135184"/>
              <a:gd name="connsiteY311" fmla="*/ 3922021 h 5195126"/>
              <a:gd name="connsiteX312" fmla="*/ 1533106 w 5135184"/>
              <a:gd name="connsiteY312" fmla="*/ 3948200 h 5195126"/>
              <a:gd name="connsiteX313" fmla="*/ 1508452 w 5135184"/>
              <a:gd name="connsiteY313" fmla="*/ 3943789 h 5195126"/>
              <a:gd name="connsiteX314" fmla="*/ 1478284 w 5135184"/>
              <a:gd name="connsiteY314" fmla="*/ 3970196 h 5195126"/>
              <a:gd name="connsiteX315" fmla="*/ 1459792 w 5135184"/>
              <a:gd name="connsiteY315" fmla="*/ 3966887 h 5195126"/>
              <a:gd name="connsiteX316" fmla="*/ 1457586 w 5135184"/>
              <a:gd name="connsiteY316" fmla="*/ 3979213 h 5195126"/>
              <a:gd name="connsiteX317" fmla="*/ 1432933 w 5135184"/>
              <a:gd name="connsiteY317" fmla="*/ 3974802 h 5195126"/>
              <a:gd name="connsiteX318" fmla="*/ 1380640 w 5135184"/>
              <a:gd name="connsiteY318" fmla="*/ 4000430 h 5195126"/>
              <a:gd name="connsiteX319" fmla="*/ 1328347 w 5135184"/>
              <a:gd name="connsiteY319" fmla="*/ 4026056 h 5195126"/>
              <a:gd name="connsiteX320" fmla="*/ 1291364 w 5135184"/>
              <a:gd name="connsiteY320" fmla="*/ 4019438 h 5195126"/>
              <a:gd name="connsiteX321" fmla="*/ 1289158 w 5135184"/>
              <a:gd name="connsiteY321" fmla="*/ 4031766 h 5195126"/>
              <a:gd name="connsiteX322" fmla="*/ 1270669 w 5135184"/>
              <a:gd name="connsiteY322" fmla="*/ 4028457 h 5195126"/>
              <a:gd name="connsiteX323" fmla="*/ 1268463 w 5135184"/>
              <a:gd name="connsiteY323" fmla="*/ 4040785 h 5195126"/>
              <a:gd name="connsiteX324" fmla="*/ 1188335 w 5135184"/>
              <a:gd name="connsiteY324" fmla="*/ 4026447 h 5195126"/>
              <a:gd name="connsiteX325" fmla="*/ 1186129 w 5135184"/>
              <a:gd name="connsiteY325" fmla="*/ 4038774 h 5195126"/>
              <a:gd name="connsiteX326" fmla="*/ 1136820 w 5135184"/>
              <a:gd name="connsiteY326" fmla="*/ 4029951 h 5195126"/>
              <a:gd name="connsiteX327" fmla="*/ 1134615 w 5135184"/>
              <a:gd name="connsiteY327" fmla="*/ 4042277 h 5195126"/>
              <a:gd name="connsiteX328" fmla="*/ 1109409 w 5135184"/>
              <a:gd name="connsiteY328" fmla="*/ 4040948 h 5195126"/>
              <a:gd name="connsiteX329" fmla="*/ 1084204 w 5135184"/>
              <a:gd name="connsiteY329" fmla="*/ 4039616 h 5195126"/>
              <a:gd name="connsiteX330" fmla="*/ 879280 w 5135184"/>
              <a:gd name="connsiteY330" fmla="*/ 3958420 h 5195126"/>
              <a:gd name="connsiteX331" fmla="*/ 822738 w 5135184"/>
              <a:gd name="connsiteY331" fmla="*/ 3865611 h 5195126"/>
              <a:gd name="connsiteX332" fmla="*/ 798084 w 5135184"/>
              <a:gd name="connsiteY332" fmla="*/ 3861199 h 5195126"/>
              <a:gd name="connsiteX333" fmla="*/ 790169 w 5135184"/>
              <a:gd name="connsiteY333" fmla="*/ 3834338 h 5195126"/>
              <a:gd name="connsiteX334" fmla="*/ 765513 w 5135184"/>
              <a:gd name="connsiteY334" fmla="*/ 3829926 h 5195126"/>
              <a:gd name="connsiteX335" fmla="*/ 742416 w 5135184"/>
              <a:gd name="connsiteY335" fmla="*/ 3781266 h 5195126"/>
              <a:gd name="connsiteX336" fmla="*/ 707446 w 5135184"/>
              <a:gd name="connsiteY336" fmla="*/ 3692317 h 5195126"/>
              <a:gd name="connsiteX337" fmla="*/ 695118 w 5135184"/>
              <a:gd name="connsiteY337" fmla="*/ 3690111 h 5195126"/>
              <a:gd name="connsiteX338" fmla="*/ 699529 w 5135184"/>
              <a:gd name="connsiteY338" fmla="*/ 3665457 h 5195126"/>
              <a:gd name="connsiteX339" fmla="*/ 687203 w 5135184"/>
              <a:gd name="connsiteY339" fmla="*/ 3663252 h 5195126"/>
              <a:gd name="connsiteX340" fmla="*/ 691614 w 5135184"/>
              <a:gd name="connsiteY340" fmla="*/ 3638596 h 5195126"/>
              <a:gd name="connsiteX341" fmla="*/ 671372 w 5135184"/>
              <a:gd name="connsiteY341" fmla="*/ 3609531 h 5195126"/>
              <a:gd name="connsiteX342" fmla="*/ 662808 w 5135184"/>
              <a:gd name="connsiteY342" fmla="*/ 3550750 h 5195126"/>
              <a:gd name="connsiteX343" fmla="*/ 650481 w 5135184"/>
              <a:gd name="connsiteY343" fmla="*/ 3548544 h 5195126"/>
              <a:gd name="connsiteX344" fmla="*/ 658201 w 5135184"/>
              <a:gd name="connsiteY344" fmla="*/ 3505399 h 5195126"/>
              <a:gd name="connsiteX345" fmla="*/ 645874 w 5135184"/>
              <a:gd name="connsiteY345" fmla="*/ 3503193 h 5195126"/>
              <a:gd name="connsiteX346" fmla="*/ 656904 w 5135184"/>
              <a:gd name="connsiteY346" fmla="*/ 3441557 h 5195126"/>
              <a:gd name="connsiteX347" fmla="*/ 644577 w 5135184"/>
              <a:gd name="connsiteY347" fmla="*/ 3439351 h 5195126"/>
              <a:gd name="connsiteX348" fmla="*/ 648339 w 5135184"/>
              <a:gd name="connsiteY348" fmla="*/ 3382775 h 5195126"/>
              <a:gd name="connsiteX349" fmla="*/ 654309 w 5135184"/>
              <a:gd name="connsiteY349" fmla="*/ 3313873 h 5195126"/>
              <a:gd name="connsiteX350" fmla="*/ 684185 w 5135184"/>
              <a:gd name="connsiteY350" fmla="*/ 3182459 h 5195126"/>
              <a:gd name="connsiteX351" fmla="*/ 706989 w 5135184"/>
              <a:gd name="connsiteY351" fmla="*/ 3126111 h 5195126"/>
              <a:gd name="connsiteX352" fmla="*/ 724831 w 5135184"/>
              <a:gd name="connsiteY352" fmla="*/ 3097499 h 5195126"/>
              <a:gd name="connsiteX353" fmla="*/ 740922 w 5135184"/>
              <a:gd name="connsiteY353" fmla="*/ 3043130 h 5195126"/>
              <a:gd name="connsiteX354" fmla="*/ 718473 w 5135184"/>
              <a:gd name="connsiteY354" fmla="*/ 3026392 h 5195126"/>
              <a:gd name="connsiteX355" fmla="*/ 711337 w 5135184"/>
              <a:gd name="connsiteY355" fmla="*/ 2977407 h 5195126"/>
              <a:gd name="connsiteX356" fmla="*/ 718732 w 5135184"/>
              <a:gd name="connsiteY356" fmla="*/ 2918302 h 5195126"/>
              <a:gd name="connsiteX357" fmla="*/ 744944 w 5135184"/>
              <a:gd name="connsiteY357" fmla="*/ 2878465 h 5195126"/>
              <a:gd name="connsiteX358" fmla="*/ 769598 w 5135184"/>
              <a:gd name="connsiteY358" fmla="*/ 2882877 h 5195126"/>
              <a:gd name="connsiteX359" fmla="*/ 814301 w 5135184"/>
              <a:gd name="connsiteY359" fmla="*/ 2846350 h 5195126"/>
              <a:gd name="connsiteX360" fmla="*/ 865166 w 5135184"/>
              <a:gd name="connsiteY360" fmla="*/ 2810926 h 5195126"/>
              <a:gd name="connsiteX361" fmla="*/ 877493 w 5135184"/>
              <a:gd name="connsiteY361" fmla="*/ 2813131 h 5195126"/>
              <a:gd name="connsiteX362" fmla="*/ 914831 w 5135184"/>
              <a:gd name="connsiteY362" fmla="*/ 2746661 h 5195126"/>
              <a:gd name="connsiteX363" fmla="*/ 952818 w 5135184"/>
              <a:gd name="connsiteY363" fmla="*/ 2712112 h 5195126"/>
              <a:gd name="connsiteX364" fmla="*/ 957230 w 5135184"/>
              <a:gd name="connsiteY364" fmla="*/ 2687459 h 5195126"/>
              <a:gd name="connsiteX365" fmla="*/ 984089 w 5135184"/>
              <a:gd name="connsiteY365" fmla="*/ 2679543 h 5195126"/>
              <a:gd name="connsiteX366" fmla="*/ 988501 w 5135184"/>
              <a:gd name="connsiteY366" fmla="*/ 2654888 h 5195126"/>
              <a:gd name="connsiteX367" fmla="*/ 1000830 w 5135184"/>
              <a:gd name="connsiteY367" fmla="*/ 2657094 h 5195126"/>
              <a:gd name="connsiteX368" fmla="*/ 1033204 w 5135184"/>
              <a:gd name="connsiteY368" fmla="*/ 2618361 h 5195126"/>
              <a:gd name="connsiteX369" fmla="*/ 1090784 w 5135184"/>
              <a:gd name="connsiteY369" fmla="*/ 2580957 h 5195126"/>
              <a:gd name="connsiteX370" fmla="*/ 1131205 w 5135184"/>
              <a:gd name="connsiteY370" fmla="*/ 2515040 h 5195126"/>
              <a:gd name="connsiteX371" fmla="*/ 1176684 w 5135184"/>
              <a:gd name="connsiteY371" fmla="*/ 2456389 h 5195126"/>
              <a:gd name="connsiteX372" fmla="*/ 1249448 w 5135184"/>
              <a:gd name="connsiteY372" fmla="*/ 2440784 h 5195126"/>
              <a:gd name="connsiteX373" fmla="*/ 1315917 w 5135184"/>
              <a:gd name="connsiteY373" fmla="*/ 2478123 h 5195126"/>
              <a:gd name="connsiteX374" fmla="*/ 1367853 w 5135184"/>
              <a:gd name="connsiteY374" fmla="*/ 2525582 h 5195126"/>
              <a:gd name="connsiteX375" fmla="*/ 1366750 w 5135184"/>
              <a:gd name="connsiteY375" fmla="*/ 2531746 h 5195126"/>
              <a:gd name="connsiteX376" fmla="*/ 1458555 w 5135184"/>
              <a:gd name="connsiteY376" fmla="*/ 2516369 h 5195126"/>
              <a:gd name="connsiteX377" fmla="*/ 1501052 w 5135184"/>
              <a:gd name="connsiteY377" fmla="*/ 2492169 h 5195126"/>
              <a:gd name="connsiteX378" fmla="*/ 1553766 w 5135184"/>
              <a:gd name="connsiteY378" fmla="*/ 2517504 h 5195126"/>
              <a:gd name="connsiteX379" fmla="*/ 1594154 w 5135184"/>
              <a:gd name="connsiteY379" fmla="*/ 2540634 h 5195126"/>
              <a:gd name="connsiteX380" fmla="*/ 1596360 w 5135184"/>
              <a:gd name="connsiteY380" fmla="*/ 2528307 h 5195126"/>
              <a:gd name="connsiteX381" fmla="*/ 1621014 w 5135184"/>
              <a:gd name="connsiteY381" fmla="*/ 2532718 h 5195126"/>
              <a:gd name="connsiteX382" fmla="*/ 1623220 w 5135184"/>
              <a:gd name="connsiteY382" fmla="*/ 2520392 h 5195126"/>
              <a:gd name="connsiteX383" fmla="*/ 1654038 w 5135184"/>
              <a:gd name="connsiteY383" fmla="*/ 2525906 h 5195126"/>
              <a:gd name="connsiteX384" fmla="*/ 1656244 w 5135184"/>
              <a:gd name="connsiteY384" fmla="*/ 2513578 h 5195126"/>
              <a:gd name="connsiteX385" fmla="*/ 1705228 w 5135184"/>
              <a:gd name="connsiteY385" fmla="*/ 2506442 h 5195126"/>
              <a:gd name="connsiteX386" fmla="*/ 1753109 w 5135184"/>
              <a:gd name="connsiteY386" fmla="*/ 2505468 h 5195126"/>
              <a:gd name="connsiteX387" fmla="*/ 1791291 w 5135184"/>
              <a:gd name="connsiteY387" fmla="*/ 2540925 h 5195126"/>
              <a:gd name="connsiteX388" fmla="*/ 1817796 w 5135184"/>
              <a:gd name="connsiteY388" fmla="*/ 2606096 h 5195126"/>
              <a:gd name="connsiteX389" fmla="*/ 1842450 w 5135184"/>
              <a:gd name="connsiteY389" fmla="*/ 2610508 h 5195126"/>
              <a:gd name="connsiteX390" fmla="*/ 1857080 w 5135184"/>
              <a:gd name="connsiteY390" fmla="*/ 2635390 h 5195126"/>
              <a:gd name="connsiteX391" fmla="*/ 1871710 w 5135184"/>
              <a:gd name="connsiteY391" fmla="*/ 2660270 h 5195126"/>
              <a:gd name="connsiteX392" fmla="*/ 1896365 w 5135184"/>
              <a:gd name="connsiteY392" fmla="*/ 2664682 h 5195126"/>
              <a:gd name="connsiteX393" fmla="*/ 1904280 w 5135184"/>
              <a:gd name="connsiteY393" fmla="*/ 2691543 h 5195126"/>
              <a:gd name="connsiteX394" fmla="*/ 1918359 w 5135184"/>
              <a:gd name="connsiteY394" fmla="*/ 2719506 h 5195126"/>
              <a:gd name="connsiteX395" fmla="*/ 1930686 w 5135184"/>
              <a:gd name="connsiteY395" fmla="*/ 2721712 h 5195126"/>
              <a:gd name="connsiteX396" fmla="*/ 1927377 w 5135184"/>
              <a:gd name="connsiteY396" fmla="*/ 2740203 h 5195126"/>
              <a:gd name="connsiteX397" fmla="*/ 1949826 w 5135184"/>
              <a:gd name="connsiteY397" fmla="*/ 2756942 h 5195126"/>
              <a:gd name="connsiteX398" fmla="*/ 1945414 w 5135184"/>
              <a:gd name="connsiteY398" fmla="*/ 2781596 h 5195126"/>
              <a:gd name="connsiteX399" fmla="*/ 1957741 w 5135184"/>
              <a:gd name="connsiteY399" fmla="*/ 2783801 h 5195126"/>
              <a:gd name="connsiteX400" fmla="*/ 1971593 w 5135184"/>
              <a:gd name="connsiteY400" fmla="*/ 2830807 h 5195126"/>
              <a:gd name="connsiteX401" fmla="*/ 2023530 w 5135184"/>
              <a:gd name="connsiteY401" fmla="*/ 2878267 h 5195126"/>
              <a:gd name="connsiteX402" fmla="*/ 2025736 w 5135184"/>
              <a:gd name="connsiteY402" fmla="*/ 2865940 h 5195126"/>
              <a:gd name="connsiteX403" fmla="*/ 2013409 w 5135184"/>
              <a:gd name="connsiteY403" fmla="*/ 2863734 h 5195126"/>
              <a:gd name="connsiteX404" fmla="*/ 2008249 w 5135184"/>
              <a:gd name="connsiteY404" fmla="*/ 2821464 h 5195126"/>
              <a:gd name="connsiteX405" fmla="*/ 2005297 w 5135184"/>
              <a:gd name="connsiteY405" fmla="*/ 2766868 h 5195126"/>
              <a:gd name="connsiteX406" fmla="*/ 1992970 w 5135184"/>
              <a:gd name="connsiteY406" fmla="*/ 2764662 h 5195126"/>
              <a:gd name="connsiteX407" fmla="*/ 1997382 w 5135184"/>
              <a:gd name="connsiteY407" fmla="*/ 2740008 h 5195126"/>
              <a:gd name="connsiteX408" fmla="*/ 1985055 w 5135184"/>
              <a:gd name="connsiteY408" fmla="*/ 2737802 h 5195126"/>
              <a:gd name="connsiteX409" fmla="*/ 1992776 w 5135184"/>
              <a:gd name="connsiteY409" fmla="*/ 2694658 h 5195126"/>
              <a:gd name="connsiteX410" fmla="*/ 2005103 w 5135184"/>
              <a:gd name="connsiteY410" fmla="*/ 2696863 h 5195126"/>
              <a:gd name="connsiteX411" fmla="*/ 2019441 w 5135184"/>
              <a:gd name="connsiteY411" fmla="*/ 2616736 h 5195126"/>
              <a:gd name="connsiteX412" fmla="*/ 2011299 w 5135184"/>
              <a:gd name="connsiteY412" fmla="*/ 2608918 h 5195126"/>
              <a:gd name="connsiteX413" fmla="*/ 2003156 w 5135184"/>
              <a:gd name="connsiteY413" fmla="*/ 2601100 h 5195126"/>
              <a:gd name="connsiteX414" fmla="*/ 2007567 w 5135184"/>
              <a:gd name="connsiteY414" fmla="*/ 2576445 h 5195126"/>
              <a:gd name="connsiteX415" fmla="*/ 1995240 w 5135184"/>
              <a:gd name="connsiteY415" fmla="*/ 2574239 h 5195126"/>
              <a:gd name="connsiteX416" fmla="*/ 1999652 w 5135184"/>
              <a:gd name="connsiteY416" fmla="*/ 2549585 h 5195126"/>
              <a:gd name="connsiteX417" fmla="*/ 1896882 w 5135184"/>
              <a:gd name="connsiteY417" fmla="*/ 2448504 h 5195126"/>
              <a:gd name="connsiteX418" fmla="*/ 1814355 w 5135184"/>
              <a:gd name="connsiteY418" fmla="*/ 2376486 h 5195126"/>
              <a:gd name="connsiteX419" fmla="*/ 1789701 w 5135184"/>
              <a:gd name="connsiteY419" fmla="*/ 2372075 h 5195126"/>
              <a:gd name="connsiteX420" fmla="*/ 1769134 w 5135184"/>
              <a:gd name="connsiteY420" fmla="*/ 2327049 h 5195126"/>
              <a:gd name="connsiteX421" fmla="*/ 1748567 w 5135184"/>
              <a:gd name="connsiteY421" fmla="*/ 2282023 h 5195126"/>
              <a:gd name="connsiteX422" fmla="*/ 1791777 w 5135184"/>
              <a:gd name="connsiteY422" fmla="*/ 2111647 h 5195126"/>
              <a:gd name="connsiteX423" fmla="*/ 1779450 w 5135184"/>
              <a:gd name="connsiteY423" fmla="*/ 2109441 h 5195126"/>
              <a:gd name="connsiteX424" fmla="*/ 1793788 w 5135184"/>
              <a:gd name="connsiteY424" fmla="*/ 2029316 h 5195126"/>
              <a:gd name="connsiteX425" fmla="*/ 1806115 w 5135184"/>
              <a:gd name="connsiteY425" fmla="*/ 2031521 h 5195126"/>
              <a:gd name="connsiteX426" fmla="*/ 1828141 w 5135184"/>
              <a:gd name="connsiteY426" fmla="*/ 1997297 h 5195126"/>
              <a:gd name="connsiteX427" fmla="*/ 1845107 w 5135184"/>
              <a:gd name="connsiteY427" fmla="*/ 1955806 h 5195126"/>
              <a:gd name="connsiteX428" fmla="*/ 1845562 w 5135184"/>
              <a:gd name="connsiteY428" fmla="*/ 1917722 h 5195126"/>
              <a:gd name="connsiteX429" fmla="*/ 1848221 w 5135184"/>
              <a:gd name="connsiteY429" fmla="*/ 1867310 h 5195126"/>
              <a:gd name="connsiteX430" fmla="*/ 1835894 w 5135184"/>
              <a:gd name="connsiteY430" fmla="*/ 1865104 h 5195126"/>
              <a:gd name="connsiteX431" fmla="*/ 1839203 w 5135184"/>
              <a:gd name="connsiteY431" fmla="*/ 1846613 h 5195126"/>
              <a:gd name="connsiteX432" fmla="*/ 1826876 w 5135184"/>
              <a:gd name="connsiteY432" fmla="*/ 1844407 h 5195126"/>
              <a:gd name="connsiteX433" fmla="*/ 1803227 w 5135184"/>
              <a:gd name="connsiteY433" fmla="*/ 1798830 h 5195126"/>
              <a:gd name="connsiteX434" fmla="*/ 1767899 w 5135184"/>
              <a:gd name="connsiteY434" fmla="*/ 1782967 h 5195126"/>
              <a:gd name="connsiteX435" fmla="*/ 1770105 w 5135184"/>
              <a:gd name="connsiteY435" fmla="*/ 1770640 h 5195126"/>
              <a:gd name="connsiteX436" fmla="*/ 1720797 w 5135184"/>
              <a:gd name="connsiteY436" fmla="*/ 1761817 h 5195126"/>
              <a:gd name="connsiteX437" fmla="*/ 1723003 w 5135184"/>
              <a:gd name="connsiteY437" fmla="*/ 1749488 h 5195126"/>
              <a:gd name="connsiteX438" fmla="*/ 1707269 w 5135184"/>
              <a:gd name="connsiteY438" fmla="*/ 1730770 h 5195126"/>
              <a:gd name="connsiteX439" fmla="*/ 1693742 w 5135184"/>
              <a:gd name="connsiteY439" fmla="*/ 1699726 h 5195126"/>
              <a:gd name="connsiteX440" fmla="*/ 1697505 w 5135184"/>
              <a:gd name="connsiteY440" fmla="*/ 1643151 h 5195126"/>
              <a:gd name="connsiteX441" fmla="*/ 1744185 w 5135184"/>
              <a:gd name="connsiteY441" fmla="*/ 1613339 h 5195126"/>
              <a:gd name="connsiteX442" fmla="*/ 1807152 w 5135184"/>
              <a:gd name="connsiteY442" fmla="*/ 1599162 h 5195126"/>
              <a:gd name="connsiteX443" fmla="*/ 1810460 w 5135184"/>
              <a:gd name="connsiteY443" fmla="*/ 1580672 h 5195126"/>
              <a:gd name="connsiteX444" fmla="*/ 1842057 w 5135184"/>
              <a:gd name="connsiteY444" fmla="*/ 1564062 h 5195126"/>
              <a:gd name="connsiteX445" fmla="*/ 1851205 w 5135184"/>
              <a:gd name="connsiteY445" fmla="*/ 1530714 h 5195126"/>
              <a:gd name="connsiteX446" fmla="*/ 1859055 w 5135184"/>
              <a:gd name="connsiteY446" fmla="*/ 1433525 h 5195126"/>
              <a:gd name="connsiteX447" fmla="*/ 1841569 w 5135184"/>
              <a:gd name="connsiteY447" fmla="*/ 1389050 h 5195126"/>
              <a:gd name="connsiteX448" fmla="*/ 1814060 w 5135184"/>
              <a:gd name="connsiteY448" fmla="*/ 1365044 h 5195126"/>
              <a:gd name="connsiteX449" fmla="*/ 1784573 w 5135184"/>
              <a:gd name="connsiteY449" fmla="*/ 1334323 h 5195126"/>
              <a:gd name="connsiteX450" fmla="*/ 1788985 w 5135184"/>
              <a:gd name="connsiteY450" fmla="*/ 1309669 h 5195126"/>
              <a:gd name="connsiteX451" fmla="*/ 1776656 w 5135184"/>
              <a:gd name="connsiteY451" fmla="*/ 1307463 h 5195126"/>
              <a:gd name="connsiteX452" fmla="*/ 1769844 w 5135184"/>
              <a:gd name="connsiteY452" fmla="*/ 1274439 h 5195126"/>
              <a:gd name="connsiteX453" fmla="*/ 1782171 w 5135184"/>
              <a:gd name="connsiteY453" fmla="*/ 1276645 h 5195126"/>
              <a:gd name="connsiteX454" fmla="*/ 1811140 w 5135184"/>
              <a:gd name="connsiteY454" fmla="*/ 1221400 h 5195126"/>
              <a:gd name="connsiteX455" fmla="*/ 1858697 w 5135184"/>
              <a:gd name="connsiteY455" fmla="*/ 1204466 h 5195126"/>
              <a:gd name="connsiteX456" fmla="*/ 1906253 w 5135184"/>
              <a:gd name="connsiteY456" fmla="*/ 1187533 h 5195126"/>
              <a:gd name="connsiteX457" fmla="*/ 1935223 w 5135184"/>
              <a:gd name="connsiteY457" fmla="*/ 1132287 h 5195126"/>
              <a:gd name="connsiteX458" fmla="*/ 1938531 w 5135184"/>
              <a:gd name="connsiteY458" fmla="*/ 1113797 h 5195126"/>
              <a:gd name="connsiteX459" fmla="*/ 1949107 w 5135184"/>
              <a:gd name="connsiteY459" fmla="*/ 1090245 h 5195126"/>
              <a:gd name="connsiteX460" fmla="*/ 1961434 w 5135184"/>
              <a:gd name="connsiteY460" fmla="*/ 1092450 h 5195126"/>
              <a:gd name="connsiteX461" fmla="*/ 1993161 w 5135184"/>
              <a:gd name="connsiteY461" fmla="*/ 1021796 h 5195126"/>
              <a:gd name="connsiteX462" fmla="*/ 2018723 w 5135184"/>
              <a:gd name="connsiteY462" fmla="*/ 950039 h 5195126"/>
              <a:gd name="connsiteX463" fmla="*/ 2019176 w 5135184"/>
              <a:gd name="connsiteY463" fmla="*/ 911955 h 5195126"/>
              <a:gd name="connsiteX464" fmla="*/ 1986607 w 5135184"/>
              <a:gd name="connsiteY464" fmla="*/ 880684 h 5195126"/>
              <a:gd name="connsiteX465" fmla="*/ 1992121 w 5135184"/>
              <a:gd name="connsiteY465" fmla="*/ 849866 h 5195126"/>
              <a:gd name="connsiteX466" fmla="*/ 1979795 w 5135184"/>
              <a:gd name="connsiteY466" fmla="*/ 847660 h 5195126"/>
              <a:gd name="connsiteX467" fmla="*/ 1979145 w 5135184"/>
              <a:gd name="connsiteY467" fmla="*/ 815739 h 5195126"/>
              <a:gd name="connsiteX468" fmla="*/ 1978496 w 5135184"/>
              <a:gd name="connsiteY468" fmla="*/ 783818 h 5195126"/>
              <a:gd name="connsiteX469" fmla="*/ 2011196 w 5135184"/>
              <a:gd name="connsiteY469" fmla="*/ 761046 h 5195126"/>
              <a:gd name="connsiteX470" fmla="*/ 2050058 w 5135184"/>
              <a:gd name="connsiteY470" fmla="*/ 739376 h 5195126"/>
              <a:gd name="connsiteX471" fmla="*/ 2093203 w 5135184"/>
              <a:gd name="connsiteY471" fmla="*/ 747096 h 5195126"/>
              <a:gd name="connsiteX472" fmla="*/ 2142739 w 5135184"/>
              <a:gd name="connsiteY472" fmla="*/ 736877 h 5195126"/>
              <a:gd name="connsiteX473" fmla="*/ 2182154 w 5135184"/>
              <a:gd name="connsiteY473" fmla="*/ 712125 h 5195126"/>
              <a:gd name="connsiteX474" fmla="*/ 2194481 w 5135184"/>
              <a:gd name="connsiteY474" fmla="*/ 714331 h 5195126"/>
              <a:gd name="connsiteX475" fmla="*/ 2221146 w 5135184"/>
              <a:gd name="connsiteY475" fmla="*/ 636410 h 5195126"/>
              <a:gd name="connsiteX476" fmla="*/ 2246904 w 5135184"/>
              <a:gd name="connsiteY476" fmla="*/ 634659 h 5195126"/>
              <a:gd name="connsiteX477" fmla="*/ 2253522 w 5135184"/>
              <a:gd name="connsiteY477" fmla="*/ 597676 h 5195126"/>
              <a:gd name="connsiteX478" fmla="*/ 2301079 w 5135184"/>
              <a:gd name="connsiteY478" fmla="*/ 580743 h 5195126"/>
              <a:gd name="connsiteX479" fmla="*/ 2305490 w 5135184"/>
              <a:gd name="connsiteY479" fmla="*/ 556090 h 5195126"/>
              <a:gd name="connsiteX480" fmla="*/ 2317817 w 5135184"/>
              <a:gd name="connsiteY480" fmla="*/ 558295 h 5195126"/>
              <a:gd name="connsiteX481" fmla="*/ 2317395 w 5135184"/>
              <a:gd name="connsiteY481" fmla="*/ 507331 h 5195126"/>
              <a:gd name="connsiteX482" fmla="*/ 2309706 w 5135184"/>
              <a:gd name="connsiteY482" fmla="*/ 461429 h 5195126"/>
              <a:gd name="connsiteX483" fmla="*/ 2329559 w 5135184"/>
              <a:gd name="connsiteY483" fmla="*/ 350484 h 5195126"/>
              <a:gd name="connsiteX484" fmla="*/ 2368747 w 5135184"/>
              <a:gd name="connsiteY484" fmla="*/ 344775 h 5195126"/>
              <a:gd name="connsiteX485" fmla="*/ 2370953 w 5135184"/>
              <a:gd name="connsiteY485" fmla="*/ 332448 h 5195126"/>
              <a:gd name="connsiteX486" fmla="*/ 2390547 w 5135184"/>
              <a:gd name="connsiteY486" fmla="*/ 329593 h 5195126"/>
              <a:gd name="connsiteX487" fmla="*/ 2436546 w 5135184"/>
              <a:gd name="connsiteY487" fmla="*/ 356907 h 5195126"/>
              <a:gd name="connsiteX488" fmla="*/ 2434340 w 5135184"/>
              <a:gd name="connsiteY488" fmla="*/ 369234 h 5195126"/>
              <a:gd name="connsiteX489" fmla="*/ 2458996 w 5135184"/>
              <a:gd name="connsiteY489" fmla="*/ 373646 h 5195126"/>
              <a:gd name="connsiteX490" fmla="*/ 2456790 w 5135184"/>
              <a:gd name="connsiteY490" fmla="*/ 385974 h 5195126"/>
              <a:gd name="connsiteX491" fmla="*/ 2477810 w 5135184"/>
              <a:gd name="connsiteY491" fmla="*/ 392915 h 5195126"/>
              <a:gd name="connsiteX492" fmla="*/ 2498832 w 5135184"/>
              <a:gd name="connsiteY492" fmla="*/ 399858 h 5195126"/>
              <a:gd name="connsiteX493" fmla="*/ 2496626 w 5135184"/>
              <a:gd name="connsiteY493" fmla="*/ 412184 h 5195126"/>
              <a:gd name="connsiteX494" fmla="*/ 2533606 w 5135184"/>
              <a:gd name="connsiteY494" fmla="*/ 418802 h 5195126"/>
              <a:gd name="connsiteX495" fmla="*/ 2563776 w 5135184"/>
              <a:gd name="connsiteY495" fmla="*/ 392396 h 5195126"/>
              <a:gd name="connsiteX496" fmla="*/ 2576103 w 5135184"/>
              <a:gd name="connsiteY496" fmla="*/ 394602 h 5195126"/>
              <a:gd name="connsiteX497" fmla="*/ 2593295 w 5135184"/>
              <a:gd name="connsiteY497" fmla="*/ 334070 h 5195126"/>
              <a:gd name="connsiteX498" fmla="*/ 2605622 w 5135184"/>
              <a:gd name="connsiteY498" fmla="*/ 336276 h 5195126"/>
              <a:gd name="connsiteX499" fmla="*/ 2617301 w 5135184"/>
              <a:gd name="connsiteY499" fmla="*/ 306561 h 5195126"/>
              <a:gd name="connsiteX500" fmla="*/ 2659700 w 5135184"/>
              <a:gd name="connsiteY500" fmla="*/ 247357 h 5195126"/>
              <a:gd name="connsiteX501" fmla="*/ 2734116 w 5135184"/>
              <a:gd name="connsiteY501" fmla="*/ 222509 h 5195126"/>
              <a:gd name="connsiteX502" fmla="*/ 2815249 w 5135184"/>
              <a:gd name="connsiteY502" fmla="*/ 195680 h 5195126"/>
              <a:gd name="connsiteX503" fmla="*/ 2882854 w 5135184"/>
              <a:gd name="connsiteY503" fmla="*/ 137807 h 5195126"/>
              <a:gd name="connsiteX504" fmla="*/ 2909714 w 5135184"/>
              <a:gd name="connsiteY504" fmla="*/ 129892 h 5195126"/>
              <a:gd name="connsiteX505" fmla="*/ 2918083 w 5135184"/>
              <a:gd name="connsiteY505" fmla="*/ 118668 h 5195126"/>
              <a:gd name="connsiteX506" fmla="*/ 2992045 w 5135184"/>
              <a:gd name="connsiteY506" fmla="*/ 131903 h 5195126"/>
              <a:gd name="connsiteX507" fmla="*/ 3054915 w 5135184"/>
              <a:gd name="connsiteY507" fmla="*/ 82723 h 5195126"/>
              <a:gd name="connsiteX508" fmla="*/ 3108764 w 5135184"/>
              <a:gd name="connsiteY508" fmla="*/ 12848 h 5195126"/>
              <a:gd name="connsiteX509" fmla="*/ 3194276 w 5135184"/>
              <a:gd name="connsiteY509" fmla="*/ 50413 h 5195126"/>
              <a:gd name="connsiteX510" fmla="*/ 3256885 w 5135184"/>
              <a:gd name="connsiteY510" fmla="*/ 109323 h 5195126"/>
              <a:gd name="connsiteX511" fmla="*/ 3254679 w 5135184"/>
              <a:gd name="connsiteY511" fmla="*/ 121650 h 5195126"/>
              <a:gd name="connsiteX512" fmla="*/ 3266455 w 5135184"/>
              <a:gd name="connsiteY512" fmla="*/ 126938 h 5195126"/>
              <a:gd name="connsiteX513" fmla="*/ 3284394 w 5135184"/>
              <a:gd name="connsiteY513" fmla="*/ 133329 h 5195126"/>
              <a:gd name="connsiteX514" fmla="*/ 3370361 w 5135184"/>
              <a:gd name="connsiteY514" fmla="*/ 132810 h 5195126"/>
              <a:gd name="connsiteX515" fmla="*/ 3409223 w 5135184"/>
              <a:gd name="connsiteY515" fmla="*/ 111140 h 5195126"/>
              <a:gd name="connsiteX516" fmla="*/ 3412532 w 5135184"/>
              <a:gd name="connsiteY516" fmla="*/ 92649 h 5195126"/>
              <a:gd name="connsiteX517" fmla="*/ 3424858 w 5135184"/>
              <a:gd name="connsiteY517" fmla="*/ 94855 h 5195126"/>
              <a:gd name="connsiteX518" fmla="*/ 3433682 w 5135184"/>
              <a:gd name="connsiteY518" fmla="*/ 45546 h 5195126"/>
              <a:gd name="connsiteX519" fmla="*/ 3446011 w 5135184"/>
              <a:gd name="connsiteY519" fmla="*/ 47752 h 5195126"/>
              <a:gd name="connsiteX520" fmla="*/ 3450422 w 5135184"/>
              <a:gd name="connsiteY520" fmla="*/ 23098 h 5195126"/>
              <a:gd name="connsiteX521" fmla="*/ 3462749 w 5135184"/>
              <a:gd name="connsiteY521" fmla="*/ 25304 h 5195126"/>
              <a:gd name="connsiteX522" fmla="*/ 3477282 w 5135184"/>
              <a:gd name="connsiteY522" fmla="*/ 15183 h 5195126"/>
              <a:gd name="connsiteX523" fmla="*/ 3496876 w 5135184"/>
              <a:gd name="connsiteY523" fmla="*/ 12327 h 519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</a:cxnLst>
            <a:rect l="l" t="t" r="r" b="b"/>
            <a:pathLst>
              <a:path w="5135184" h="5195126">
                <a:moveTo>
                  <a:pt x="1618752" y="5140302"/>
                </a:moveTo>
                <a:lnTo>
                  <a:pt x="1649570" y="5145817"/>
                </a:lnTo>
                <a:lnTo>
                  <a:pt x="1647364" y="5158145"/>
                </a:lnTo>
                <a:lnTo>
                  <a:pt x="1659691" y="5160351"/>
                </a:lnTo>
                <a:cubicBezTo>
                  <a:pt x="1653375" y="5171942"/>
                  <a:pt x="1651429" y="5176895"/>
                  <a:pt x="1653851" y="5175208"/>
                </a:cubicBezTo>
                <a:cubicBezTo>
                  <a:pt x="1656273" y="5173520"/>
                  <a:pt x="1652639" y="5176051"/>
                  <a:pt x="1642952" y="5182799"/>
                </a:cubicBezTo>
                <a:lnTo>
                  <a:pt x="1640746" y="5195126"/>
                </a:lnTo>
                <a:lnTo>
                  <a:pt x="1609928" y="5189611"/>
                </a:lnTo>
                <a:cubicBezTo>
                  <a:pt x="1604651" y="5171705"/>
                  <a:pt x="1602749" y="5158642"/>
                  <a:pt x="1604219" y="5150425"/>
                </a:cubicBezTo>
                <a:lnTo>
                  <a:pt x="1616546" y="5152631"/>
                </a:lnTo>
                <a:close/>
                <a:moveTo>
                  <a:pt x="382567" y="4484759"/>
                </a:moveTo>
                <a:cubicBezTo>
                  <a:pt x="403769" y="4485505"/>
                  <a:pt x="426184" y="4487992"/>
                  <a:pt x="449811" y="4492220"/>
                </a:cubicBezTo>
                <a:cubicBezTo>
                  <a:pt x="451715" y="4505283"/>
                  <a:pt x="451195" y="4520033"/>
                  <a:pt x="448254" y="4536468"/>
                </a:cubicBezTo>
                <a:lnTo>
                  <a:pt x="366116" y="4604463"/>
                </a:lnTo>
                <a:lnTo>
                  <a:pt x="341462" y="4600051"/>
                </a:lnTo>
                <a:cubicBezTo>
                  <a:pt x="339991" y="4608270"/>
                  <a:pt x="338044" y="4613222"/>
                  <a:pt x="335622" y="4614909"/>
                </a:cubicBezTo>
                <a:cubicBezTo>
                  <a:pt x="333201" y="4616595"/>
                  <a:pt x="331621" y="4619493"/>
                  <a:pt x="330886" y="4623602"/>
                </a:cubicBezTo>
                <a:lnTo>
                  <a:pt x="306232" y="4619190"/>
                </a:lnTo>
                <a:cubicBezTo>
                  <a:pt x="284650" y="4645013"/>
                  <a:pt x="262189" y="4657957"/>
                  <a:pt x="238854" y="4658022"/>
                </a:cubicBezTo>
                <a:cubicBezTo>
                  <a:pt x="215520" y="4658086"/>
                  <a:pt x="190789" y="4660022"/>
                  <a:pt x="164665" y="4663829"/>
                </a:cubicBezTo>
                <a:cubicBezTo>
                  <a:pt x="160988" y="4684374"/>
                  <a:pt x="143299" y="4700290"/>
                  <a:pt x="111593" y="4711580"/>
                </a:cubicBezTo>
                <a:cubicBezTo>
                  <a:pt x="79889" y="4722868"/>
                  <a:pt x="47600" y="4725572"/>
                  <a:pt x="14728" y="4719690"/>
                </a:cubicBezTo>
                <a:cubicBezTo>
                  <a:pt x="7980" y="4710001"/>
                  <a:pt x="3946" y="4702919"/>
                  <a:pt x="2627" y="4698441"/>
                </a:cubicBezTo>
                <a:cubicBezTo>
                  <a:pt x="1309" y="4693965"/>
                  <a:pt x="432" y="4681087"/>
                  <a:pt x="0" y="4659806"/>
                </a:cubicBezTo>
                <a:cubicBezTo>
                  <a:pt x="22751" y="4651156"/>
                  <a:pt x="41576" y="4640742"/>
                  <a:pt x="56477" y="4628567"/>
                </a:cubicBezTo>
                <a:cubicBezTo>
                  <a:pt x="71379" y="4616390"/>
                  <a:pt x="95633" y="4611189"/>
                  <a:pt x="129240" y="4612964"/>
                </a:cubicBezTo>
                <a:cubicBezTo>
                  <a:pt x="137025" y="4593153"/>
                  <a:pt x="168773" y="4563849"/>
                  <a:pt x="224484" y="4525050"/>
                </a:cubicBezTo>
                <a:cubicBezTo>
                  <a:pt x="266266" y="4495952"/>
                  <a:pt x="318960" y="4482521"/>
                  <a:pt x="382567" y="4484759"/>
                </a:cubicBezTo>
                <a:close/>
                <a:moveTo>
                  <a:pt x="1434756" y="1209708"/>
                </a:moveTo>
                <a:cubicBezTo>
                  <a:pt x="1452112" y="1207513"/>
                  <a:pt x="1472089" y="1208437"/>
                  <a:pt x="1494689" y="1212482"/>
                </a:cubicBezTo>
                <a:cubicBezTo>
                  <a:pt x="1552215" y="1222775"/>
                  <a:pt x="1583099" y="1251625"/>
                  <a:pt x="1587338" y="1299030"/>
                </a:cubicBezTo>
                <a:lnTo>
                  <a:pt x="1599665" y="1301236"/>
                </a:lnTo>
                <a:lnTo>
                  <a:pt x="1589738" y="1356709"/>
                </a:lnTo>
                <a:lnTo>
                  <a:pt x="1602065" y="1358915"/>
                </a:lnTo>
                <a:cubicBezTo>
                  <a:pt x="1604704" y="1367868"/>
                  <a:pt x="1604553" y="1380564"/>
                  <a:pt x="1601612" y="1396999"/>
                </a:cubicBezTo>
                <a:cubicBezTo>
                  <a:pt x="1597935" y="1417545"/>
                  <a:pt x="1588830" y="1432878"/>
                  <a:pt x="1574297" y="1442999"/>
                </a:cubicBezTo>
                <a:lnTo>
                  <a:pt x="1573194" y="1449162"/>
                </a:lnTo>
                <a:lnTo>
                  <a:pt x="1530049" y="1441441"/>
                </a:lnTo>
                <a:lnTo>
                  <a:pt x="1527843" y="1453770"/>
                </a:lnTo>
                <a:lnTo>
                  <a:pt x="1463353" y="1423147"/>
                </a:lnTo>
                <a:cubicBezTo>
                  <a:pt x="1421829" y="1394513"/>
                  <a:pt x="1396743" y="1368821"/>
                  <a:pt x="1388091" y="1346069"/>
                </a:cubicBezTo>
                <a:cubicBezTo>
                  <a:pt x="1379441" y="1323318"/>
                  <a:pt x="1380263" y="1283179"/>
                  <a:pt x="1390557" y="1225653"/>
                </a:cubicBezTo>
                <a:cubicBezTo>
                  <a:pt x="1402668" y="1217218"/>
                  <a:pt x="1417401" y="1211903"/>
                  <a:pt x="1434756" y="1209708"/>
                </a:cubicBezTo>
                <a:close/>
                <a:moveTo>
                  <a:pt x="3499082" y="0"/>
                </a:moveTo>
                <a:cubicBezTo>
                  <a:pt x="3536063" y="6618"/>
                  <a:pt x="3561853" y="16534"/>
                  <a:pt x="3576450" y="29747"/>
                </a:cubicBezTo>
                <a:cubicBezTo>
                  <a:pt x="3591049" y="42961"/>
                  <a:pt x="3597613" y="53677"/>
                  <a:pt x="3596142" y="61895"/>
                </a:cubicBezTo>
                <a:lnTo>
                  <a:pt x="3620796" y="66307"/>
                </a:lnTo>
                <a:lnTo>
                  <a:pt x="3618590" y="78634"/>
                </a:lnTo>
                <a:cubicBezTo>
                  <a:pt x="3629447" y="89058"/>
                  <a:pt x="3643937" y="96952"/>
                  <a:pt x="3662060" y="102315"/>
                </a:cubicBezTo>
                <a:cubicBezTo>
                  <a:pt x="3680182" y="107679"/>
                  <a:pt x="3695040" y="113517"/>
                  <a:pt x="3706633" y="119833"/>
                </a:cubicBezTo>
                <a:cubicBezTo>
                  <a:pt x="3729686" y="85792"/>
                  <a:pt x="3768289" y="71497"/>
                  <a:pt x="3822441" y="76947"/>
                </a:cubicBezTo>
                <a:cubicBezTo>
                  <a:pt x="3828454" y="90745"/>
                  <a:pt x="3841366" y="101537"/>
                  <a:pt x="3861176" y="109322"/>
                </a:cubicBezTo>
                <a:lnTo>
                  <a:pt x="3856764" y="133977"/>
                </a:lnTo>
                <a:cubicBezTo>
                  <a:pt x="3876575" y="141762"/>
                  <a:pt x="3891539" y="152921"/>
                  <a:pt x="3901660" y="167454"/>
                </a:cubicBezTo>
                <a:lnTo>
                  <a:pt x="3899455" y="179781"/>
                </a:lnTo>
                <a:lnTo>
                  <a:pt x="3924110" y="184193"/>
                </a:lnTo>
                <a:cubicBezTo>
                  <a:pt x="3921904" y="196520"/>
                  <a:pt x="3930706" y="206577"/>
                  <a:pt x="3950515" y="214361"/>
                </a:cubicBezTo>
                <a:cubicBezTo>
                  <a:pt x="3970325" y="222148"/>
                  <a:pt x="3986394" y="227143"/>
                  <a:pt x="3998721" y="229349"/>
                </a:cubicBezTo>
                <a:cubicBezTo>
                  <a:pt x="4009881" y="214383"/>
                  <a:pt x="4017882" y="205213"/>
                  <a:pt x="4022727" y="201840"/>
                </a:cubicBezTo>
                <a:lnTo>
                  <a:pt x="4035054" y="204046"/>
                </a:lnTo>
                <a:cubicBezTo>
                  <a:pt x="4060746" y="178958"/>
                  <a:pt x="4075723" y="160435"/>
                  <a:pt x="4079983" y="148476"/>
                </a:cubicBezTo>
                <a:cubicBezTo>
                  <a:pt x="4084244" y="136517"/>
                  <a:pt x="4109342" y="132526"/>
                  <a:pt x="4155276" y="136506"/>
                </a:cubicBezTo>
                <a:cubicBezTo>
                  <a:pt x="4161289" y="150303"/>
                  <a:pt x="4167192" y="158781"/>
                  <a:pt x="4172988" y="161938"/>
                </a:cubicBezTo>
                <a:cubicBezTo>
                  <a:pt x="4178784" y="165096"/>
                  <a:pt x="4187110" y="171887"/>
                  <a:pt x="4197968" y="182310"/>
                </a:cubicBezTo>
                <a:cubicBezTo>
                  <a:pt x="4193556" y="206965"/>
                  <a:pt x="4188593" y="234701"/>
                  <a:pt x="4183078" y="265519"/>
                </a:cubicBezTo>
                <a:cubicBezTo>
                  <a:pt x="4177563" y="296338"/>
                  <a:pt x="4183240" y="323857"/>
                  <a:pt x="4200108" y="348079"/>
                </a:cubicBezTo>
                <a:lnTo>
                  <a:pt x="4224763" y="352491"/>
                </a:lnTo>
                <a:cubicBezTo>
                  <a:pt x="4231511" y="362178"/>
                  <a:pt x="4236203" y="371500"/>
                  <a:pt x="4238842" y="380454"/>
                </a:cubicBezTo>
                <a:cubicBezTo>
                  <a:pt x="4241480" y="389407"/>
                  <a:pt x="4246174" y="398727"/>
                  <a:pt x="4252920" y="408416"/>
                </a:cubicBezTo>
                <a:lnTo>
                  <a:pt x="4283738" y="413931"/>
                </a:lnTo>
                <a:cubicBezTo>
                  <a:pt x="4286378" y="422885"/>
                  <a:pt x="4287145" y="430443"/>
                  <a:pt x="4286042" y="436607"/>
                </a:cubicBezTo>
                <a:cubicBezTo>
                  <a:pt x="4284939" y="442770"/>
                  <a:pt x="4285707" y="450328"/>
                  <a:pt x="4288345" y="459282"/>
                </a:cubicBezTo>
                <a:lnTo>
                  <a:pt x="4300673" y="461488"/>
                </a:lnTo>
                <a:cubicBezTo>
                  <a:pt x="4305214" y="483503"/>
                  <a:pt x="4305722" y="498438"/>
                  <a:pt x="4302198" y="506287"/>
                </a:cubicBezTo>
                <a:cubicBezTo>
                  <a:pt x="4298673" y="514138"/>
                  <a:pt x="4312979" y="523059"/>
                  <a:pt x="4345116" y="533050"/>
                </a:cubicBezTo>
                <a:cubicBezTo>
                  <a:pt x="4356275" y="518085"/>
                  <a:pt x="4363541" y="513024"/>
                  <a:pt x="4366916" y="517868"/>
                </a:cubicBezTo>
                <a:cubicBezTo>
                  <a:pt x="4370289" y="522713"/>
                  <a:pt x="4376819" y="521761"/>
                  <a:pt x="4386508" y="515014"/>
                </a:cubicBezTo>
                <a:lnTo>
                  <a:pt x="4403247" y="492564"/>
                </a:lnTo>
                <a:lnTo>
                  <a:pt x="4415575" y="494770"/>
                </a:lnTo>
                <a:cubicBezTo>
                  <a:pt x="4441268" y="469684"/>
                  <a:pt x="4462006" y="442650"/>
                  <a:pt x="4477793" y="413670"/>
                </a:cubicBezTo>
                <a:cubicBezTo>
                  <a:pt x="4493581" y="384692"/>
                  <a:pt x="4526130" y="374614"/>
                  <a:pt x="4575437" y="383437"/>
                </a:cubicBezTo>
                <a:cubicBezTo>
                  <a:pt x="4582185" y="393125"/>
                  <a:pt x="4591831" y="404393"/>
                  <a:pt x="4604374" y="417239"/>
                </a:cubicBezTo>
                <a:cubicBezTo>
                  <a:pt x="4616917" y="430085"/>
                  <a:pt x="4621352" y="446781"/>
                  <a:pt x="4617675" y="467327"/>
                </a:cubicBezTo>
                <a:cubicBezTo>
                  <a:pt x="4616205" y="475544"/>
                  <a:pt x="4613523" y="484606"/>
                  <a:pt x="4609630" y="494511"/>
                </a:cubicBezTo>
                <a:cubicBezTo>
                  <a:pt x="4605738" y="504416"/>
                  <a:pt x="4602688" y="515531"/>
                  <a:pt x="4600482" y="527858"/>
                </a:cubicBezTo>
                <a:lnTo>
                  <a:pt x="4575828" y="523447"/>
                </a:lnTo>
                <a:cubicBezTo>
                  <a:pt x="4568042" y="543256"/>
                  <a:pt x="4561360" y="556904"/>
                  <a:pt x="4555781" y="564386"/>
                </a:cubicBezTo>
                <a:cubicBezTo>
                  <a:pt x="4550200" y="571869"/>
                  <a:pt x="4543150" y="587571"/>
                  <a:pt x="4534629" y="611489"/>
                </a:cubicBezTo>
                <a:cubicBezTo>
                  <a:pt x="4550330" y="618540"/>
                  <a:pt x="4560712" y="625699"/>
                  <a:pt x="4565772" y="632964"/>
                </a:cubicBezTo>
                <a:cubicBezTo>
                  <a:pt x="4570833" y="640231"/>
                  <a:pt x="4578791" y="649076"/>
                  <a:pt x="4589647" y="659501"/>
                </a:cubicBezTo>
                <a:lnTo>
                  <a:pt x="4587441" y="671827"/>
                </a:lnTo>
                <a:cubicBezTo>
                  <a:pt x="4594189" y="681517"/>
                  <a:pt x="4600828" y="685884"/>
                  <a:pt x="4607360" y="684933"/>
                </a:cubicBezTo>
                <a:cubicBezTo>
                  <a:pt x="4613891" y="683981"/>
                  <a:pt x="4620531" y="688350"/>
                  <a:pt x="4627277" y="698039"/>
                </a:cubicBezTo>
                <a:cubicBezTo>
                  <a:pt x="4665730" y="696438"/>
                  <a:pt x="4698203" y="692707"/>
                  <a:pt x="4724695" y="686846"/>
                </a:cubicBezTo>
                <a:cubicBezTo>
                  <a:pt x="4751187" y="680985"/>
                  <a:pt x="4787034" y="682098"/>
                  <a:pt x="4832233" y="690187"/>
                </a:cubicBezTo>
                <a:cubicBezTo>
                  <a:pt x="4836775" y="712203"/>
                  <a:pt x="4840074" y="723395"/>
                  <a:pt x="4842128" y="723762"/>
                </a:cubicBezTo>
                <a:cubicBezTo>
                  <a:pt x="4844182" y="724130"/>
                  <a:pt x="4844323" y="741118"/>
                  <a:pt x="4842549" y="774726"/>
                </a:cubicBezTo>
                <a:lnTo>
                  <a:pt x="4848713" y="775829"/>
                </a:lnTo>
                <a:cubicBezTo>
                  <a:pt x="4842397" y="787420"/>
                  <a:pt x="4837295" y="798169"/>
                  <a:pt x="4833401" y="808074"/>
                </a:cubicBezTo>
                <a:cubicBezTo>
                  <a:pt x="4829508" y="817979"/>
                  <a:pt x="4824404" y="828727"/>
                  <a:pt x="4818090" y="840318"/>
                </a:cubicBezTo>
                <a:lnTo>
                  <a:pt x="4791230" y="848235"/>
                </a:lnTo>
                <a:lnTo>
                  <a:pt x="4786818" y="872889"/>
                </a:lnTo>
                <a:lnTo>
                  <a:pt x="4774491" y="870683"/>
                </a:lnTo>
                <a:lnTo>
                  <a:pt x="4766771" y="913828"/>
                </a:lnTo>
                <a:cubicBezTo>
                  <a:pt x="4781000" y="929096"/>
                  <a:pt x="4795890" y="946604"/>
                  <a:pt x="4811440" y="966348"/>
                </a:cubicBezTo>
                <a:cubicBezTo>
                  <a:pt x="4826990" y="986094"/>
                  <a:pt x="4834029" y="1000075"/>
                  <a:pt x="4832558" y="1008294"/>
                </a:cubicBezTo>
                <a:lnTo>
                  <a:pt x="4881867" y="1017117"/>
                </a:lnTo>
                <a:lnTo>
                  <a:pt x="4879662" y="1029444"/>
                </a:lnTo>
                <a:lnTo>
                  <a:pt x="4959787" y="1043782"/>
                </a:lnTo>
                <a:lnTo>
                  <a:pt x="4957581" y="1056109"/>
                </a:lnTo>
                <a:cubicBezTo>
                  <a:pt x="4976656" y="1068004"/>
                  <a:pt x="4989936" y="1076740"/>
                  <a:pt x="4997417" y="1082321"/>
                </a:cubicBezTo>
                <a:cubicBezTo>
                  <a:pt x="5004901" y="1087900"/>
                  <a:pt x="5006069" y="1105072"/>
                  <a:pt x="5000923" y="1133834"/>
                </a:cubicBezTo>
                <a:lnTo>
                  <a:pt x="5013250" y="1136040"/>
                </a:lnTo>
                <a:cubicBezTo>
                  <a:pt x="5011779" y="1144259"/>
                  <a:pt x="5009357" y="1145945"/>
                  <a:pt x="5005982" y="1141101"/>
                </a:cubicBezTo>
                <a:cubicBezTo>
                  <a:pt x="5002609" y="1136258"/>
                  <a:pt x="5000187" y="1137944"/>
                  <a:pt x="4998717" y="1146163"/>
                </a:cubicBezTo>
                <a:lnTo>
                  <a:pt x="4987687" y="1207797"/>
                </a:lnTo>
                <a:lnTo>
                  <a:pt x="4975359" y="1205591"/>
                </a:lnTo>
                <a:lnTo>
                  <a:pt x="4967638" y="1248736"/>
                </a:lnTo>
                <a:cubicBezTo>
                  <a:pt x="4966168" y="1256955"/>
                  <a:pt x="4963746" y="1258641"/>
                  <a:pt x="4960373" y="1253798"/>
                </a:cubicBezTo>
                <a:cubicBezTo>
                  <a:pt x="4956998" y="1248954"/>
                  <a:pt x="4954576" y="1250640"/>
                  <a:pt x="4953105" y="1258859"/>
                </a:cubicBezTo>
                <a:lnTo>
                  <a:pt x="4965432" y="1261065"/>
                </a:lnTo>
                <a:cubicBezTo>
                  <a:pt x="4976722" y="1292768"/>
                  <a:pt x="4992563" y="1316806"/>
                  <a:pt x="5012957" y="1333177"/>
                </a:cubicBezTo>
                <a:cubicBezTo>
                  <a:pt x="5033352" y="1349550"/>
                  <a:pt x="5053746" y="1365921"/>
                  <a:pt x="5074140" y="1382292"/>
                </a:cubicBezTo>
                <a:cubicBezTo>
                  <a:pt x="5094533" y="1398663"/>
                  <a:pt x="5111110" y="1418592"/>
                  <a:pt x="5123870" y="1442079"/>
                </a:cubicBezTo>
                <a:cubicBezTo>
                  <a:pt x="5136629" y="1465564"/>
                  <a:pt x="5138597" y="1501962"/>
                  <a:pt x="5129774" y="1551270"/>
                </a:cubicBezTo>
                <a:cubicBezTo>
                  <a:pt x="5120820" y="1553909"/>
                  <a:pt x="5114949" y="1557099"/>
                  <a:pt x="5112159" y="1560841"/>
                </a:cubicBezTo>
                <a:cubicBezTo>
                  <a:pt x="5109370" y="1564582"/>
                  <a:pt x="5105552" y="1568139"/>
                  <a:pt x="5100708" y="1571514"/>
                </a:cubicBezTo>
                <a:lnTo>
                  <a:pt x="5082217" y="1568205"/>
                </a:lnTo>
                <a:lnTo>
                  <a:pt x="5080011" y="1580532"/>
                </a:lnTo>
                <a:lnTo>
                  <a:pt x="5055358" y="1576120"/>
                </a:lnTo>
                <a:cubicBezTo>
                  <a:pt x="5037450" y="1581397"/>
                  <a:pt x="5023133" y="1602159"/>
                  <a:pt x="5012407" y="1638404"/>
                </a:cubicBezTo>
                <a:cubicBezTo>
                  <a:pt x="5001681" y="1674651"/>
                  <a:pt x="4994478" y="1703047"/>
                  <a:pt x="4990802" y="1723591"/>
                </a:cubicBezTo>
                <a:cubicBezTo>
                  <a:pt x="4985655" y="1752355"/>
                  <a:pt x="4988143" y="1774003"/>
                  <a:pt x="4998264" y="1788536"/>
                </a:cubicBezTo>
                <a:cubicBezTo>
                  <a:pt x="5008385" y="1803070"/>
                  <a:pt x="5019534" y="1817787"/>
                  <a:pt x="5031709" y="1832687"/>
                </a:cubicBezTo>
                <a:cubicBezTo>
                  <a:pt x="5043886" y="1847588"/>
                  <a:pt x="5054666" y="1864359"/>
                  <a:pt x="5064053" y="1883002"/>
                </a:cubicBezTo>
                <a:cubicBezTo>
                  <a:pt x="5073438" y="1901644"/>
                  <a:pt x="5075189" y="1927401"/>
                  <a:pt x="5069307" y="1960273"/>
                </a:cubicBezTo>
                <a:lnTo>
                  <a:pt x="5029018" y="1972147"/>
                </a:lnTo>
                <a:lnTo>
                  <a:pt x="5026812" y="1984474"/>
                </a:lnTo>
                <a:lnTo>
                  <a:pt x="5008321" y="1981165"/>
                </a:lnTo>
                <a:cubicBezTo>
                  <a:pt x="4999367" y="1983803"/>
                  <a:pt x="4994339" y="1988204"/>
                  <a:pt x="4993236" y="1994368"/>
                </a:cubicBezTo>
                <a:cubicBezTo>
                  <a:pt x="4992134" y="2000531"/>
                  <a:pt x="4986738" y="2006988"/>
                  <a:pt x="4977049" y="2013734"/>
                </a:cubicBezTo>
                <a:cubicBezTo>
                  <a:pt x="4979385" y="2048077"/>
                  <a:pt x="4982716" y="2070937"/>
                  <a:pt x="4987040" y="2082312"/>
                </a:cubicBezTo>
                <a:cubicBezTo>
                  <a:pt x="4991366" y="2093688"/>
                  <a:pt x="5001077" y="2128290"/>
                  <a:pt x="5016172" y="2186119"/>
                </a:cubicBezTo>
                <a:lnTo>
                  <a:pt x="5028499" y="2188325"/>
                </a:lnTo>
                <a:lnTo>
                  <a:pt x="5024087" y="2212980"/>
                </a:lnTo>
                <a:lnTo>
                  <a:pt x="5036415" y="2215186"/>
                </a:lnTo>
                <a:cubicBezTo>
                  <a:pt x="5033474" y="2231622"/>
                  <a:pt x="5023817" y="2250038"/>
                  <a:pt x="5007446" y="2270432"/>
                </a:cubicBezTo>
                <a:cubicBezTo>
                  <a:pt x="4991075" y="2290825"/>
                  <a:pt x="4978045" y="2304396"/>
                  <a:pt x="4968356" y="2311144"/>
                </a:cubicBezTo>
                <a:lnTo>
                  <a:pt x="4949865" y="2307835"/>
                </a:lnTo>
                <a:cubicBezTo>
                  <a:pt x="4940911" y="2310473"/>
                  <a:pt x="4928065" y="2323016"/>
                  <a:pt x="4911326" y="2345465"/>
                </a:cubicBezTo>
                <a:cubicBezTo>
                  <a:pt x="4894588" y="2367913"/>
                  <a:pt x="4885482" y="2383247"/>
                  <a:pt x="4884012" y="2391464"/>
                </a:cubicBezTo>
                <a:cubicBezTo>
                  <a:pt x="4879600" y="2416119"/>
                  <a:pt x="4879666" y="2439454"/>
                  <a:pt x="4884208" y="2461470"/>
                </a:cubicBezTo>
                <a:cubicBezTo>
                  <a:pt x="4888748" y="2483486"/>
                  <a:pt x="4888079" y="2510930"/>
                  <a:pt x="4882197" y="2543802"/>
                </a:cubicBezTo>
                <a:lnTo>
                  <a:pt x="4869870" y="2541596"/>
                </a:lnTo>
                <a:lnTo>
                  <a:pt x="4865458" y="2566252"/>
                </a:lnTo>
                <a:cubicBezTo>
                  <a:pt x="4857239" y="2564781"/>
                  <a:pt x="4848286" y="2567418"/>
                  <a:pt x="4838597" y="2574166"/>
                </a:cubicBezTo>
                <a:lnTo>
                  <a:pt x="4835288" y="2592658"/>
                </a:lnTo>
                <a:cubicBezTo>
                  <a:pt x="4825600" y="2599404"/>
                  <a:pt x="4818517" y="2603437"/>
                  <a:pt x="4814041" y="2604758"/>
                </a:cubicBezTo>
                <a:cubicBezTo>
                  <a:pt x="4809563" y="2606077"/>
                  <a:pt x="4804903" y="2608424"/>
                  <a:pt x="4800058" y="2611797"/>
                </a:cubicBezTo>
                <a:lnTo>
                  <a:pt x="4795646" y="2636450"/>
                </a:lnTo>
                <a:lnTo>
                  <a:pt x="4768787" y="2644366"/>
                </a:lnTo>
                <a:cubicBezTo>
                  <a:pt x="4748371" y="2687361"/>
                  <a:pt x="4729827" y="2731750"/>
                  <a:pt x="4713153" y="2777532"/>
                </a:cubicBezTo>
                <a:cubicBezTo>
                  <a:pt x="4696478" y="2823317"/>
                  <a:pt x="4668396" y="2861757"/>
                  <a:pt x="4628906" y="2892855"/>
                </a:cubicBezTo>
                <a:lnTo>
                  <a:pt x="4626700" y="2905184"/>
                </a:lnTo>
                <a:lnTo>
                  <a:pt x="4558901" y="2893052"/>
                </a:lnTo>
                <a:lnTo>
                  <a:pt x="4561108" y="2880723"/>
                </a:lnTo>
                <a:cubicBezTo>
                  <a:pt x="4552889" y="2879253"/>
                  <a:pt x="4539827" y="2881157"/>
                  <a:pt x="4521919" y="2886434"/>
                </a:cubicBezTo>
                <a:lnTo>
                  <a:pt x="4425250" y="2964549"/>
                </a:lnTo>
                <a:lnTo>
                  <a:pt x="4417529" y="3007693"/>
                </a:lnTo>
                <a:lnTo>
                  <a:pt x="4429856" y="3009899"/>
                </a:lnTo>
                <a:cubicBezTo>
                  <a:pt x="4428385" y="3018118"/>
                  <a:pt x="4421443" y="3039140"/>
                  <a:pt x="4409030" y="3072963"/>
                </a:cubicBezTo>
                <a:cubicBezTo>
                  <a:pt x="4396616" y="3106787"/>
                  <a:pt x="4387619" y="3127441"/>
                  <a:pt x="4382040" y="3134924"/>
                </a:cubicBezTo>
                <a:lnTo>
                  <a:pt x="4355179" y="3142839"/>
                </a:lnTo>
                <a:cubicBezTo>
                  <a:pt x="4339176" y="3161179"/>
                  <a:pt x="4316424" y="3169829"/>
                  <a:pt x="4286927" y="3168791"/>
                </a:cubicBezTo>
                <a:cubicBezTo>
                  <a:pt x="4257428" y="3167754"/>
                  <a:pt x="4228296" y="3164661"/>
                  <a:pt x="4199533" y="3159514"/>
                </a:cubicBezTo>
                <a:lnTo>
                  <a:pt x="4197327" y="3171841"/>
                </a:lnTo>
                <a:lnTo>
                  <a:pt x="4172673" y="3167429"/>
                </a:lnTo>
                <a:cubicBezTo>
                  <a:pt x="4158875" y="3173441"/>
                  <a:pt x="4150798" y="3188958"/>
                  <a:pt x="4148440" y="3213981"/>
                </a:cubicBezTo>
                <a:cubicBezTo>
                  <a:pt x="4146083" y="3239002"/>
                  <a:pt x="4138958" y="3261051"/>
                  <a:pt x="4127063" y="3280125"/>
                </a:cubicBezTo>
                <a:lnTo>
                  <a:pt x="4106366" y="3289143"/>
                </a:lnTo>
                <a:lnTo>
                  <a:pt x="4081907" y="3354738"/>
                </a:lnTo>
                <a:cubicBezTo>
                  <a:pt x="4089390" y="3360317"/>
                  <a:pt x="4096029" y="3364686"/>
                  <a:pt x="4101824" y="3367843"/>
                </a:cubicBezTo>
                <a:cubicBezTo>
                  <a:pt x="4107621" y="3371000"/>
                  <a:pt x="4118738" y="3374050"/>
                  <a:pt x="4135173" y="3376991"/>
                </a:cubicBezTo>
                <a:cubicBezTo>
                  <a:pt x="4132967" y="3389318"/>
                  <a:pt x="4124815" y="3411182"/>
                  <a:pt x="4110714" y="3442584"/>
                </a:cubicBezTo>
                <a:cubicBezTo>
                  <a:pt x="4129789" y="3454479"/>
                  <a:pt x="4137379" y="3465378"/>
                  <a:pt x="4133487" y="3475283"/>
                </a:cubicBezTo>
                <a:cubicBezTo>
                  <a:pt x="4129594" y="3485188"/>
                  <a:pt x="4130287" y="3499094"/>
                  <a:pt x="4135562" y="3517002"/>
                </a:cubicBezTo>
                <a:lnTo>
                  <a:pt x="4147891" y="3519208"/>
                </a:lnTo>
                <a:cubicBezTo>
                  <a:pt x="4150529" y="3528160"/>
                  <a:pt x="4150009" y="3542910"/>
                  <a:pt x="4146333" y="3563455"/>
                </a:cubicBezTo>
                <a:cubicBezTo>
                  <a:pt x="4141921" y="3588109"/>
                  <a:pt x="4133401" y="3612028"/>
                  <a:pt x="4120771" y="3635213"/>
                </a:cubicBezTo>
                <a:cubicBezTo>
                  <a:pt x="4108140" y="3658396"/>
                  <a:pt x="4098669" y="3675784"/>
                  <a:pt x="4092353" y="3687376"/>
                </a:cubicBezTo>
                <a:lnTo>
                  <a:pt x="4078015" y="3767503"/>
                </a:lnTo>
                <a:lnTo>
                  <a:pt x="4090342" y="3769709"/>
                </a:lnTo>
                <a:lnTo>
                  <a:pt x="4077107" y="3843670"/>
                </a:lnTo>
                <a:lnTo>
                  <a:pt x="4069841" y="3848732"/>
                </a:lnTo>
                <a:cubicBezTo>
                  <a:pt x="4069841" y="3848732"/>
                  <a:pt x="4068154" y="3846310"/>
                  <a:pt x="4064780" y="3841464"/>
                </a:cubicBezTo>
                <a:lnTo>
                  <a:pt x="4058617" y="3840362"/>
                </a:lnTo>
                <a:cubicBezTo>
                  <a:pt x="4057882" y="3844472"/>
                  <a:pt x="4060227" y="3849131"/>
                  <a:pt x="4065656" y="3854344"/>
                </a:cubicBezTo>
                <a:cubicBezTo>
                  <a:pt x="4071085" y="3859556"/>
                  <a:pt x="4073430" y="3864216"/>
                  <a:pt x="4072695" y="3868326"/>
                </a:cubicBezTo>
                <a:lnTo>
                  <a:pt x="4071592" y="3874488"/>
                </a:lnTo>
                <a:lnTo>
                  <a:pt x="4059265" y="3872282"/>
                </a:lnTo>
                <a:lnTo>
                  <a:pt x="4054853" y="3896938"/>
                </a:lnTo>
                <a:lnTo>
                  <a:pt x="4042526" y="3894732"/>
                </a:lnTo>
                <a:lnTo>
                  <a:pt x="4035909" y="3931713"/>
                </a:lnTo>
                <a:lnTo>
                  <a:pt x="4023582" y="3929507"/>
                </a:lnTo>
                <a:lnTo>
                  <a:pt x="4020273" y="3947998"/>
                </a:lnTo>
                <a:lnTo>
                  <a:pt x="4007946" y="3945792"/>
                </a:lnTo>
                <a:lnTo>
                  <a:pt x="3985238" y="4037143"/>
                </a:lnTo>
                <a:lnTo>
                  <a:pt x="3972911" y="4034937"/>
                </a:lnTo>
                <a:cubicBezTo>
                  <a:pt x="3967028" y="4067810"/>
                  <a:pt x="3962725" y="4097784"/>
                  <a:pt x="3960000" y="4124861"/>
                </a:cubicBezTo>
                <a:cubicBezTo>
                  <a:pt x="3957275" y="4151937"/>
                  <a:pt x="3955394" y="4180224"/>
                  <a:pt x="3954355" y="4209723"/>
                </a:cubicBezTo>
                <a:lnTo>
                  <a:pt x="3942029" y="4207517"/>
                </a:lnTo>
                <a:cubicBezTo>
                  <a:pt x="3930869" y="4222484"/>
                  <a:pt x="3918239" y="4245667"/>
                  <a:pt x="3904139" y="4277069"/>
                </a:cubicBezTo>
                <a:lnTo>
                  <a:pt x="3891813" y="4274863"/>
                </a:lnTo>
                <a:lnTo>
                  <a:pt x="3884092" y="4318008"/>
                </a:lnTo>
                <a:lnTo>
                  <a:pt x="3871763" y="4315802"/>
                </a:lnTo>
                <a:cubicBezTo>
                  <a:pt x="3846071" y="4340889"/>
                  <a:pt x="3823353" y="4361208"/>
                  <a:pt x="3803608" y="4376756"/>
                </a:cubicBezTo>
                <a:cubicBezTo>
                  <a:pt x="3783864" y="4392306"/>
                  <a:pt x="3763199" y="4412992"/>
                  <a:pt x="3741617" y="4438814"/>
                </a:cubicBezTo>
                <a:lnTo>
                  <a:pt x="3729288" y="4436608"/>
                </a:lnTo>
                <a:lnTo>
                  <a:pt x="3710993" y="4503305"/>
                </a:lnTo>
                <a:lnTo>
                  <a:pt x="3698666" y="4501099"/>
                </a:lnTo>
                <a:lnTo>
                  <a:pt x="3661878" y="4564486"/>
                </a:lnTo>
                <a:cubicBezTo>
                  <a:pt x="3647346" y="4574607"/>
                  <a:pt x="3635602" y="4580987"/>
                  <a:pt x="3626648" y="4583627"/>
                </a:cubicBezTo>
                <a:cubicBezTo>
                  <a:pt x="3617696" y="4586265"/>
                  <a:pt x="3606321" y="4590591"/>
                  <a:pt x="3592522" y="4596602"/>
                </a:cubicBezTo>
                <a:cubicBezTo>
                  <a:pt x="3578724" y="4602614"/>
                  <a:pt x="3560083" y="4612000"/>
                  <a:pt x="3536596" y="4624761"/>
                </a:cubicBezTo>
                <a:cubicBezTo>
                  <a:pt x="3513110" y="4637519"/>
                  <a:pt x="3479567" y="4659082"/>
                  <a:pt x="3435969" y="4689445"/>
                </a:cubicBezTo>
                <a:lnTo>
                  <a:pt x="3411313" y="4685033"/>
                </a:lnTo>
                <a:lnTo>
                  <a:pt x="3409107" y="4697362"/>
                </a:lnTo>
                <a:lnTo>
                  <a:pt x="3378289" y="4691847"/>
                </a:lnTo>
                <a:lnTo>
                  <a:pt x="3376083" y="4704174"/>
                </a:lnTo>
                <a:lnTo>
                  <a:pt x="3339102" y="4697556"/>
                </a:lnTo>
                <a:lnTo>
                  <a:pt x="3336897" y="4709883"/>
                </a:lnTo>
                <a:lnTo>
                  <a:pt x="3312243" y="4705472"/>
                </a:lnTo>
                <a:lnTo>
                  <a:pt x="3287134" y="4739144"/>
                </a:lnTo>
                <a:cubicBezTo>
                  <a:pt x="3266589" y="4735467"/>
                  <a:pt x="3247839" y="4739534"/>
                  <a:pt x="3230882" y="4751342"/>
                </a:cubicBezTo>
                <a:cubicBezTo>
                  <a:pt x="3213928" y="4763149"/>
                  <a:pt x="3196973" y="4774959"/>
                  <a:pt x="3180017" y="4786766"/>
                </a:cubicBezTo>
                <a:cubicBezTo>
                  <a:pt x="3163062" y="4798574"/>
                  <a:pt x="3145080" y="4810199"/>
                  <a:pt x="3126069" y="4821639"/>
                </a:cubicBezTo>
                <a:cubicBezTo>
                  <a:pt x="3107061" y="4833079"/>
                  <a:pt x="3085228" y="4836595"/>
                  <a:pt x="3060574" y="4832183"/>
                </a:cubicBezTo>
                <a:lnTo>
                  <a:pt x="3011265" y="4823360"/>
                </a:lnTo>
                <a:cubicBezTo>
                  <a:pt x="2986611" y="4818948"/>
                  <a:pt x="2969807" y="4818061"/>
                  <a:pt x="2960853" y="4820699"/>
                </a:cubicBezTo>
                <a:lnTo>
                  <a:pt x="2958647" y="4833026"/>
                </a:lnTo>
                <a:lnTo>
                  <a:pt x="2933994" y="4828614"/>
                </a:lnTo>
                <a:lnTo>
                  <a:pt x="2931787" y="4840942"/>
                </a:lnTo>
                <a:lnTo>
                  <a:pt x="2888643" y="4833222"/>
                </a:lnTo>
                <a:lnTo>
                  <a:pt x="2886437" y="4845549"/>
                </a:lnTo>
                <a:cubicBezTo>
                  <a:pt x="2865891" y="4841872"/>
                  <a:pt x="2834338" y="4840466"/>
                  <a:pt x="2791777" y="4841331"/>
                </a:cubicBezTo>
                <a:lnTo>
                  <a:pt x="2793982" y="4829005"/>
                </a:lnTo>
                <a:cubicBezTo>
                  <a:pt x="2748783" y="4820917"/>
                  <a:pt x="2712677" y="4827177"/>
                  <a:pt x="2685666" y="4847787"/>
                </a:cubicBezTo>
                <a:cubicBezTo>
                  <a:pt x="2658655" y="4868398"/>
                  <a:pt x="2628713" y="4875762"/>
                  <a:pt x="2595841" y="4869879"/>
                </a:cubicBezTo>
                <a:cubicBezTo>
                  <a:pt x="2579404" y="4866938"/>
                  <a:pt x="2568289" y="4863889"/>
                  <a:pt x="2562492" y="4860731"/>
                </a:cubicBezTo>
                <a:cubicBezTo>
                  <a:pt x="2556695" y="4857574"/>
                  <a:pt x="2549840" y="4842565"/>
                  <a:pt x="2541925" y="4815705"/>
                </a:cubicBezTo>
                <a:lnTo>
                  <a:pt x="2535761" y="4814602"/>
                </a:lnTo>
                <a:cubicBezTo>
                  <a:pt x="2527110" y="4791851"/>
                  <a:pt x="2520071" y="4777870"/>
                  <a:pt x="2514643" y="4772657"/>
                </a:cubicBezTo>
                <a:cubicBezTo>
                  <a:pt x="2509215" y="4767446"/>
                  <a:pt x="2490064" y="4761898"/>
                  <a:pt x="2457191" y="4756016"/>
                </a:cubicBezTo>
                <a:cubicBezTo>
                  <a:pt x="2447503" y="4762762"/>
                  <a:pt x="2423248" y="4767964"/>
                  <a:pt x="2384429" y="4771620"/>
                </a:cubicBezTo>
                <a:cubicBezTo>
                  <a:pt x="2345609" y="4775275"/>
                  <a:pt x="2317246" y="4779740"/>
                  <a:pt x="2299339" y="4785017"/>
                </a:cubicBezTo>
                <a:lnTo>
                  <a:pt x="2297133" y="4797345"/>
                </a:lnTo>
                <a:cubicBezTo>
                  <a:pt x="2288179" y="4799982"/>
                  <a:pt x="2278567" y="4800384"/>
                  <a:pt x="2268294" y="4798546"/>
                </a:cubicBezTo>
                <a:cubicBezTo>
                  <a:pt x="2258022" y="4796707"/>
                  <a:pt x="2251047" y="4806061"/>
                  <a:pt x="2247371" y="4826605"/>
                </a:cubicBezTo>
                <a:lnTo>
                  <a:pt x="2166142" y="4818431"/>
                </a:lnTo>
                <a:lnTo>
                  <a:pt x="2163936" y="4830758"/>
                </a:lnTo>
                <a:cubicBezTo>
                  <a:pt x="2150872" y="4832662"/>
                  <a:pt x="2136123" y="4832143"/>
                  <a:pt x="2119688" y="4829201"/>
                </a:cubicBezTo>
                <a:cubicBezTo>
                  <a:pt x="2103251" y="4826260"/>
                  <a:pt x="2088285" y="4815100"/>
                  <a:pt x="2074791" y="4795723"/>
                </a:cubicBezTo>
                <a:cubicBezTo>
                  <a:pt x="2061295" y="4776346"/>
                  <a:pt x="2057490" y="4750222"/>
                  <a:pt x="2063372" y="4717348"/>
                </a:cubicBezTo>
                <a:cubicBezTo>
                  <a:pt x="2082749" y="4703853"/>
                  <a:pt x="2095778" y="4690283"/>
                  <a:pt x="2102460" y="4676637"/>
                </a:cubicBezTo>
                <a:cubicBezTo>
                  <a:pt x="2109144" y="4662989"/>
                  <a:pt x="2127601" y="4654631"/>
                  <a:pt x="2157836" y="4651560"/>
                </a:cubicBezTo>
                <a:lnTo>
                  <a:pt x="2161145" y="4633069"/>
                </a:lnTo>
                <a:cubicBezTo>
                  <a:pt x="2187269" y="4629262"/>
                  <a:pt x="2206496" y="4628463"/>
                  <a:pt x="2218822" y="4630668"/>
                </a:cubicBezTo>
                <a:cubicBezTo>
                  <a:pt x="2222499" y="4610123"/>
                  <a:pt x="2205923" y="4590194"/>
                  <a:pt x="2169092" y="4570881"/>
                </a:cubicBezTo>
                <a:cubicBezTo>
                  <a:pt x="2132263" y="4551569"/>
                  <a:pt x="2104310" y="4535966"/>
                  <a:pt x="2085235" y="4524071"/>
                </a:cubicBezTo>
                <a:lnTo>
                  <a:pt x="1945679" y="4486377"/>
                </a:lnTo>
                <a:cubicBezTo>
                  <a:pt x="1934519" y="4501343"/>
                  <a:pt x="1914298" y="4513627"/>
                  <a:pt x="1885017" y="4523228"/>
                </a:cubicBezTo>
                <a:cubicBezTo>
                  <a:pt x="1855734" y="4532830"/>
                  <a:pt x="1830820" y="4535794"/>
                  <a:pt x="1810274" y="4532118"/>
                </a:cubicBezTo>
                <a:lnTo>
                  <a:pt x="1785621" y="4527706"/>
                </a:lnTo>
                <a:cubicBezTo>
                  <a:pt x="1778137" y="4522126"/>
                  <a:pt x="1778073" y="4498791"/>
                  <a:pt x="1785426" y="4457700"/>
                </a:cubicBezTo>
                <a:lnTo>
                  <a:pt x="1796456" y="4396064"/>
                </a:lnTo>
                <a:cubicBezTo>
                  <a:pt x="1749785" y="4396194"/>
                  <a:pt x="1701060" y="4395957"/>
                  <a:pt x="1650280" y="4395351"/>
                </a:cubicBezTo>
                <a:cubicBezTo>
                  <a:pt x="1599502" y="4394747"/>
                  <a:pt x="1548722" y="4394140"/>
                  <a:pt x="1497944" y="4393535"/>
                </a:cubicBezTo>
                <a:cubicBezTo>
                  <a:pt x="1493402" y="4371519"/>
                  <a:pt x="1486070" y="4353246"/>
                  <a:pt x="1475949" y="4338711"/>
                </a:cubicBezTo>
                <a:cubicBezTo>
                  <a:pt x="1489313" y="4311419"/>
                  <a:pt x="1517536" y="4289966"/>
                  <a:pt x="1560617" y="4274352"/>
                </a:cubicBezTo>
                <a:cubicBezTo>
                  <a:pt x="1603696" y="4258737"/>
                  <a:pt x="1628027" y="4247188"/>
                  <a:pt x="1633606" y="4239705"/>
                </a:cubicBezTo>
                <a:lnTo>
                  <a:pt x="1642429" y="4190396"/>
                </a:lnTo>
                <a:cubicBezTo>
                  <a:pt x="1624825" y="4170284"/>
                  <a:pt x="1613094" y="4146982"/>
                  <a:pt x="1607233" y="4120488"/>
                </a:cubicBezTo>
                <a:cubicBezTo>
                  <a:pt x="1601372" y="4093996"/>
                  <a:pt x="1589639" y="4070693"/>
                  <a:pt x="1572035" y="4050580"/>
                </a:cubicBezTo>
                <a:cubicBezTo>
                  <a:pt x="1590245" y="4019914"/>
                  <a:pt x="1604745" y="3998126"/>
                  <a:pt x="1615537" y="3985214"/>
                </a:cubicBezTo>
                <a:cubicBezTo>
                  <a:pt x="1626328" y="3972303"/>
                  <a:pt x="1648895" y="3964679"/>
                  <a:pt x="1683238" y="3962344"/>
                </a:cubicBezTo>
                <a:lnTo>
                  <a:pt x="1681032" y="3974671"/>
                </a:lnTo>
                <a:lnTo>
                  <a:pt x="1693360" y="3976877"/>
                </a:lnTo>
                <a:lnTo>
                  <a:pt x="1685640" y="4020022"/>
                </a:lnTo>
                <a:cubicBezTo>
                  <a:pt x="1689013" y="4024866"/>
                  <a:pt x="1692754" y="4027655"/>
                  <a:pt x="1696864" y="4028391"/>
                </a:cubicBezTo>
                <a:cubicBezTo>
                  <a:pt x="1700973" y="4029126"/>
                  <a:pt x="1704715" y="4031917"/>
                  <a:pt x="1708088" y="4036761"/>
                </a:cubicBezTo>
                <a:lnTo>
                  <a:pt x="1691544" y="4129215"/>
                </a:lnTo>
                <a:lnTo>
                  <a:pt x="1703871" y="4131421"/>
                </a:lnTo>
                <a:lnTo>
                  <a:pt x="1699459" y="4156075"/>
                </a:lnTo>
                <a:cubicBezTo>
                  <a:pt x="1715896" y="4159016"/>
                  <a:pt x="1725065" y="4167018"/>
                  <a:pt x="1726968" y="4180080"/>
                </a:cubicBezTo>
                <a:cubicBezTo>
                  <a:pt x="1728871" y="4193143"/>
                  <a:pt x="1729747" y="4206021"/>
                  <a:pt x="1729595" y="4218716"/>
                </a:cubicBezTo>
                <a:cubicBezTo>
                  <a:pt x="1729445" y="4231410"/>
                  <a:pt x="1732376" y="4244658"/>
                  <a:pt x="1738387" y="4258455"/>
                </a:cubicBezTo>
                <a:cubicBezTo>
                  <a:pt x="1744399" y="4272252"/>
                  <a:pt x="1761787" y="4281726"/>
                  <a:pt x="1790551" y="4286873"/>
                </a:cubicBezTo>
                <a:cubicBezTo>
                  <a:pt x="1796434" y="4253999"/>
                  <a:pt x="1792443" y="4228902"/>
                  <a:pt x="1778580" y="4211578"/>
                </a:cubicBezTo>
                <a:cubicBezTo>
                  <a:pt x="1764718" y="4194256"/>
                  <a:pt x="1753460" y="4174220"/>
                  <a:pt x="1744810" y="4151468"/>
                </a:cubicBezTo>
                <a:lnTo>
                  <a:pt x="1749222" y="4126814"/>
                </a:lnTo>
                <a:cubicBezTo>
                  <a:pt x="1737933" y="4095110"/>
                  <a:pt x="1730277" y="4060874"/>
                  <a:pt x="1726254" y="4024109"/>
                </a:cubicBezTo>
                <a:cubicBezTo>
                  <a:pt x="1722232" y="3987344"/>
                  <a:pt x="1719788" y="3947682"/>
                  <a:pt x="1718923" y="3905120"/>
                </a:cubicBezTo>
                <a:lnTo>
                  <a:pt x="1694267" y="3900708"/>
                </a:lnTo>
                <a:cubicBezTo>
                  <a:pt x="1690159" y="3899973"/>
                  <a:pt x="1688840" y="3895495"/>
                  <a:pt x="1690310" y="3887279"/>
                </a:cubicBezTo>
                <a:cubicBezTo>
                  <a:pt x="1691781" y="3879060"/>
                  <a:pt x="1688406" y="3874214"/>
                  <a:pt x="1680190" y="3872744"/>
                </a:cubicBezTo>
                <a:cubicBezTo>
                  <a:pt x="1676080" y="3872009"/>
                  <a:pt x="1673841" y="3872669"/>
                  <a:pt x="1673474" y="3874723"/>
                </a:cubicBezTo>
                <a:cubicBezTo>
                  <a:pt x="1673106" y="3876777"/>
                  <a:pt x="1670868" y="3877438"/>
                  <a:pt x="1666760" y="3876703"/>
                </a:cubicBezTo>
                <a:lnTo>
                  <a:pt x="1664554" y="3889030"/>
                </a:lnTo>
                <a:cubicBezTo>
                  <a:pt x="1655600" y="3891669"/>
                  <a:pt x="1649728" y="3894858"/>
                  <a:pt x="1646939" y="3898599"/>
                </a:cubicBezTo>
                <a:cubicBezTo>
                  <a:pt x="1644148" y="3902341"/>
                  <a:pt x="1640699" y="3903844"/>
                  <a:pt x="1636590" y="3903109"/>
                </a:cubicBezTo>
                <a:lnTo>
                  <a:pt x="1611936" y="3898697"/>
                </a:lnTo>
                <a:cubicBezTo>
                  <a:pt x="1608259" y="3919242"/>
                  <a:pt x="1598386" y="3927017"/>
                  <a:pt x="1582319" y="3922021"/>
                </a:cubicBezTo>
                <a:cubicBezTo>
                  <a:pt x="1566249" y="3917026"/>
                  <a:pt x="1549846" y="3925751"/>
                  <a:pt x="1533106" y="3948200"/>
                </a:cubicBezTo>
                <a:lnTo>
                  <a:pt x="1508452" y="3943789"/>
                </a:lnTo>
                <a:cubicBezTo>
                  <a:pt x="1502873" y="3951272"/>
                  <a:pt x="1492816" y="3960073"/>
                  <a:pt x="1478284" y="3970196"/>
                </a:cubicBezTo>
                <a:lnTo>
                  <a:pt x="1459792" y="3966887"/>
                </a:lnTo>
                <a:lnTo>
                  <a:pt x="1457586" y="3979213"/>
                </a:lnTo>
                <a:lnTo>
                  <a:pt x="1432933" y="3974802"/>
                </a:lnTo>
                <a:cubicBezTo>
                  <a:pt x="1408711" y="3991670"/>
                  <a:pt x="1391280" y="4000212"/>
                  <a:pt x="1380640" y="4000430"/>
                </a:cubicBezTo>
                <a:cubicBezTo>
                  <a:pt x="1369999" y="4000646"/>
                  <a:pt x="1352568" y="4009188"/>
                  <a:pt x="1328347" y="4026056"/>
                </a:cubicBezTo>
                <a:lnTo>
                  <a:pt x="1291364" y="4019438"/>
                </a:lnTo>
                <a:lnTo>
                  <a:pt x="1289158" y="4031766"/>
                </a:lnTo>
                <a:lnTo>
                  <a:pt x="1270669" y="4028457"/>
                </a:lnTo>
                <a:lnTo>
                  <a:pt x="1268463" y="4040785"/>
                </a:lnTo>
                <a:lnTo>
                  <a:pt x="1188335" y="4026447"/>
                </a:lnTo>
                <a:lnTo>
                  <a:pt x="1186129" y="4038774"/>
                </a:lnTo>
                <a:lnTo>
                  <a:pt x="1136820" y="4029951"/>
                </a:lnTo>
                <a:lnTo>
                  <a:pt x="1134615" y="4042277"/>
                </a:lnTo>
                <a:cubicBezTo>
                  <a:pt x="1126398" y="4040807"/>
                  <a:pt x="1117996" y="4040362"/>
                  <a:pt x="1109409" y="4040948"/>
                </a:cubicBezTo>
                <a:cubicBezTo>
                  <a:pt x="1100823" y="4041531"/>
                  <a:pt x="1092423" y="4041087"/>
                  <a:pt x="1084204" y="4039616"/>
                </a:cubicBezTo>
                <a:cubicBezTo>
                  <a:pt x="989696" y="4022705"/>
                  <a:pt x="921388" y="3995640"/>
                  <a:pt x="879280" y="3958420"/>
                </a:cubicBezTo>
                <a:cubicBezTo>
                  <a:pt x="837174" y="3921203"/>
                  <a:pt x="818326" y="3890265"/>
                  <a:pt x="822738" y="3865611"/>
                </a:cubicBezTo>
                <a:lnTo>
                  <a:pt x="798084" y="3861199"/>
                </a:lnTo>
                <a:cubicBezTo>
                  <a:pt x="798084" y="3861199"/>
                  <a:pt x="795444" y="3852245"/>
                  <a:pt x="790169" y="3834338"/>
                </a:cubicBezTo>
                <a:lnTo>
                  <a:pt x="765513" y="3829926"/>
                </a:lnTo>
                <a:cubicBezTo>
                  <a:pt x="767719" y="3817599"/>
                  <a:pt x="760020" y="3801380"/>
                  <a:pt x="742416" y="3781266"/>
                </a:cubicBezTo>
                <a:cubicBezTo>
                  <a:pt x="724812" y="3761155"/>
                  <a:pt x="713156" y="3731504"/>
                  <a:pt x="707446" y="3692317"/>
                </a:cubicBezTo>
                <a:lnTo>
                  <a:pt x="695118" y="3690111"/>
                </a:lnTo>
                <a:lnTo>
                  <a:pt x="699529" y="3665457"/>
                </a:lnTo>
                <a:lnTo>
                  <a:pt x="687203" y="3663252"/>
                </a:lnTo>
                <a:lnTo>
                  <a:pt x="691614" y="3638596"/>
                </a:lnTo>
                <a:cubicBezTo>
                  <a:pt x="683398" y="3637126"/>
                  <a:pt x="676650" y="3627437"/>
                  <a:pt x="671372" y="3609531"/>
                </a:cubicBezTo>
                <a:cubicBezTo>
                  <a:pt x="666095" y="3591623"/>
                  <a:pt x="663241" y="3572031"/>
                  <a:pt x="662808" y="3550750"/>
                </a:cubicBezTo>
                <a:lnTo>
                  <a:pt x="650481" y="3548544"/>
                </a:lnTo>
                <a:lnTo>
                  <a:pt x="658201" y="3505399"/>
                </a:lnTo>
                <a:lnTo>
                  <a:pt x="645874" y="3503193"/>
                </a:lnTo>
                <a:lnTo>
                  <a:pt x="656904" y="3441557"/>
                </a:lnTo>
                <a:lnTo>
                  <a:pt x="644577" y="3439351"/>
                </a:lnTo>
                <a:lnTo>
                  <a:pt x="648339" y="3382775"/>
                </a:lnTo>
                <a:cubicBezTo>
                  <a:pt x="645701" y="3373823"/>
                  <a:pt x="647691" y="3350856"/>
                  <a:pt x="654309" y="3313873"/>
                </a:cubicBezTo>
                <a:cubicBezTo>
                  <a:pt x="665338" y="3252237"/>
                  <a:pt x="675297" y="3208434"/>
                  <a:pt x="684185" y="3182459"/>
                </a:cubicBezTo>
                <a:cubicBezTo>
                  <a:pt x="693074" y="3156487"/>
                  <a:pt x="700675" y="3137703"/>
                  <a:pt x="706989" y="3126111"/>
                </a:cubicBezTo>
                <a:cubicBezTo>
                  <a:pt x="713305" y="3114520"/>
                  <a:pt x="719252" y="3104982"/>
                  <a:pt x="724831" y="3097499"/>
                </a:cubicBezTo>
                <a:cubicBezTo>
                  <a:pt x="730412" y="3090016"/>
                  <a:pt x="735774" y="3071894"/>
                  <a:pt x="740922" y="3043130"/>
                </a:cubicBezTo>
                <a:lnTo>
                  <a:pt x="718473" y="3026392"/>
                </a:lnTo>
                <a:cubicBezTo>
                  <a:pt x="713196" y="3008484"/>
                  <a:pt x="710817" y="2992156"/>
                  <a:pt x="711337" y="2977407"/>
                </a:cubicBezTo>
                <a:cubicBezTo>
                  <a:pt x="711856" y="2962657"/>
                  <a:pt x="714321" y="2942955"/>
                  <a:pt x="718732" y="2918302"/>
                </a:cubicBezTo>
                <a:cubicBezTo>
                  <a:pt x="733265" y="2908180"/>
                  <a:pt x="742003" y="2894901"/>
                  <a:pt x="744944" y="2878465"/>
                </a:cubicBezTo>
                <a:lnTo>
                  <a:pt x="769598" y="2882877"/>
                </a:lnTo>
                <a:cubicBezTo>
                  <a:pt x="781493" y="2863802"/>
                  <a:pt x="796394" y="2851625"/>
                  <a:pt x="814301" y="2846350"/>
                </a:cubicBezTo>
                <a:cubicBezTo>
                  <a:pt x="832207" y="2841073"/>
                  <a:pt x="849161" y="2829265"/>
                  <a:pt x="865166" y="2810926"/>
                </a:cubicBezTo>
                <a:lnTo>
                  <a:pt x="877493" y="2813131"/>
                </a:lnTo>
                <a:cubicBezTo>
                  <a:pt x="889388" y="2794057"/>
                  <a:pt x="901833" y="2771900"/>
                  <a:pt x="914831" y="2746661"/>
                </a:cubicBezTo>
                <a:cubicBezTo>
                  <a:pt x="927829" y="2721423"/>
                  <a:pt x="940491" y="2709907"/>
                  <a:pt x="952818" y="2712112"/>
                </a:cubicBezTo>
                <a:lnTo>
                  <a:pt x="957230" y="2687459"/>
                </a:lnTo>
                <a:lnTo>
                  <a:pt x="984089" y="2679543"/>
                </a:lnTo>
                <a:lnTo>
                  <a:pt x="988501" y="2654888"/>
                </a:lnTo>
                <a:lnTo>
                  <a:pt x="1000830" y="2657094"/>
                </a:lnTo>
                <a:cubicBezTo>
                  <a:pt x="1015362" y="2646973"/>
                  <a:pt x="1026153" y="2634062"/>
                  <a:pt x="1033204" y="2618361"/>
                </a:cubicBezTo>
                <a:cubicBezTo>
                  <a:pt x="1059328" y="2614554"/>
                  <a:pt x="1078522" y="2602088"/>
                  <a:pt x="1090784" y="2580957"/>
                </a:cubicBezTo>
                <a:cubicBezTo>
                  <a:pt x="1103046" y="2559828"/>
                  <a:pt x="1116520" y="2537857"/>
                  <a:pt x="1131205" y="2515040"/>
                </a:cubicBezTo>
                <a:cubicBezTo>
                  <a:pt x="1145889" y="2492224"/>
                  <a:pt x="1161049" y="2472673"/>
                  <a:pt x="1176684" y="2456389"/>
                </a:cubicBezTo>
                <a:cubicBezTo>
                  <a:pt x="1192320" y="2440104"/>
                  <a:pt x="1216576" y="2434902"/>
                  <a:pt x="1249448" y="2440784"/>
                </a:cubicBezTo>
                <a:cubicBezTo>
                  <a:pt x="1274102" y="2445196"/>
                  <a:pt x="1296259" y="2457642"/>
                  <a:pt x="1315917" y="2478123"/>
                </a:cubicBezTo>
                <a:cubicBezTo>
                  <a:pt x="1335576" y="2498602"/>
                  <a:pt x="1352887" y="2514423"/>
                  <a:pt x="1367853" y="2525582"/>
                </a:cubicBezTo>
                <a:lnTo>
                  <a:pt x="1366750" y="2531746"/>
                </a:lnTo>
                <a:lnTo>
                  <a:pt x="1458555" y="2516369"/>
                </a:lnTo>
                <a:cubicBezTo>
                  <a:pt x="1462231" y="2495823"/>
                  <a:pt x="1476397" y="2487757"/>
                  <a:pt x="1501052" y="2492169"/>
                </a:cubicBezTo>
                <a:cubicBezTo>
                  <a:pt x="1521597" y="2495845"/>
                  <a:pt x="1539168" y="2504290"/>
                  <a:pt x="1553766" y="2517504"/>
                </a:cubicBezTo>
                <a:cubicBezTo>
                  <a:pt x="1568364" y="2530718"/>
                  <a:pt x="1581827" y="2538428"/>
                  <a:pt x="1594154" y="2540634"/>
                </a:cubicBezTo>
                <a:lnTo>
                  <a:pt x="1596360" y="2528307"/>
                </a:lnTo>
                <a:lnTo>
                  <a:pt x="1621014" y="2532718"/>
                </a:lnTo>
                <a:lnTo>
                  <a:pt x="1623220" y="2520392"/>
                </a:lnTo>
                <a:lnTo>
                  <a:pt x="1654038" y="2525906"/>
                </a:lnTo>
                <a:lnTo>
                  <a:pt x="1656244" y="2513578"/>
                </a:lnTo>
                <a:cubicBezTo>
                  <a:pt x="1678259" y="2509037"/>
                  <a:pt x="1694588" y="2506658"/>
                  <a:pt x="1705228" y="2506442"/>
                </a:cubicBezTo>
                <a:cubicBezTo>
                  <a:pt x="1715868" y="2506225"/>
                  <a:pt x="1731829" y="2505902"/>
                  <a:pt x="1753109" y="2505468"/>
                </a:cubicBezTo>
                <a:cubicBezTo>
                  <a:pt x="1762495" y="2524111"/>
                  <a:pt x="1775222" y="2535929"/>
                  <a:pt x="1791291" y="2540925"/>
                </a:cubicBezTo>
                <a:cubicBezTo>
                  <a:pt x="1807361" y="2545920"/>
                  <a:pt x="1816195" y="2567645"/>
                  <a:pt x="1817796" y="2606096"/>
                </a:cubicBezTo>
                <a:lnTo>
                  <a:pt x="1842450" y="2610508"/>
                </a:lnTo>
                <a:cubicBezTo>
                  <a:pt x="1849197" y="2620197"/>
                  <a:pt x="1854073" y="2628490"/>
                  <a:pt x="1857080" y="2635390"/>
                </a:cubicBezTo>
                <a:cubicBezTo>
                  <a:pt x="1860086" y="2642288"/>
                  <a:pt x="1864963" y="2650583"/>
                  <a:pt x="1871710" y="2660270"/>
                </a:cubicBezTo>
                <a:lnTo>
                  <a:pt x="1896365" y="2664682"/>
                </a:lnTo>
                <a:cubicBezTo>
                  <a:pt x="1899003" y="2673636"/>
                  <a:pt x="1901641" y="2682590"/>
                  <a:pt x="1904280" y="2691543"/>
                </a:cubicBezTo>
                <a:cubicBezTo>
                  <a:pt x="1906918" y="2700496"/>
                  <a:pt x="1911612" y="2709817"/>
                  <a:pt x="1918359" y="2719506"/>
                </a:cubicBezTo>
                <a:lnTo>
                  <a:pt x="1930686" y="2721712"/>
                </a:lnTo>
                <a:lnTo>
                  <a:pt x="1927377" y="2740203"/>
                </a:lnTo>
                <a:cubicBezTo>
                  <a:pt x="1934125" y="2749892"/>
                  <a:pt x="1941607" y="2755471"/>
                  <a:pt x="1949826" y="2756942"/>
                </a:cubicBezTo>
                <a:lnTo>
                  <a:pt x="1945414" y="2781596"/>
                </a:lnTo>
                <a:lnTo>
                  <a:pt x="1957741" y="2783801"/>
                </a:lnTo>
                <a:cubicBezTo>
                  <a:pt x="1963018" y="2801709"/>
                  <a:pt x="1967635" y="2817377"/>
                  <a:pt x="1971593" y="2830807"/>
                </a:cubicBezTo>
                <a:cubicBezTo>
                  <a:pt x="1975550" y="2844236"/>
                  <a:pt x="1992863" y="2860058"/>
                  <a:pt x="2023530" y="2878267"/>
                </a:cubicBezTo>
                <a:lnTo>
                  <a:pt x="2025736" y="2865940"/>
                </a:lnTo>
                <a:lnTo>
                  <a:pt x="2013409" y="2863734"/>
                </a:lnTo>
                <a:cubicBezTo>
                  <a:pt x="2006661" y="2854045"/>
                  <a:pt x="2004940" y="2839955"/>
                  <a:pt x="2008249" y="2821464"/>
                </a:cubicBezTo>
                <a:cubicBezTo>
                  <a:pt x="2011558" y="2802974"/>
                  <a:pt x="2010575" y="2784774"/>
                  <a:pt x="2005297" y="2766868"/>
                </a:cubicBezTo>
                <a:lnTo>
                  <a:pt x="1992970" y="2764662"/>
                </a:lnTo>
                <a:lnTo>
                  <a:pt x="1997382" y="2740008"/>
                </a:lnTo>
                <a:lnTo>
                  <a:pt x="1985055" y="2737802"/>
                </a:lnTo>
                <a:lnTo>
                  <a:pt x="1992776" y="2694658"/>
                </a:lnTo>
                <a:lnTo>
                  <a:pt x="2005103" y="2696863"/>
                </a:lnTo>
                <a:lnTo>
                  <a:pt x="2019441" y="2616736"/>
                </a:lnTo>
                <a:cubicBezTo>
                  <a:pt x="2016068" y="2611893"/>
                  <a:pt x="2013353" y="2609285"/>
                  <a:pt x="2011299" y="2608918"/>
                </a:cubicBezTo>
                <a:cubicBezTo>
                  <a:pt x="2009245" y="2608550"/>
                  <a:pt x="2006531" y="2605944"/>
                  <a:pt x="2003156" y="2601100"/>
                </a:cubicBezTo>
                <a:lnTo>
                  <a:pt x="2007567" y="2576445"/>
                </a:lnTo>
                <a:lnTo>
                  <a:pt x="1995240" y="2574239"/>
                </a:lnTo>
                <a:lnTo>
                  <a:pt x="1999652" y="2549585"/>
                </a:lnTo>
                <a:cubicBezTo>
                  <a:pt x="1962541" y="2496298"/>
                  <a:pt x="1928284" y="2462603"/>
                  <a:pt x="1896882" y="2448504"/>
                </a:cubicBezTo>
                <a:cubicBezTo>
                  <a:pt x="1865481" y="2434403"/>
                  <a:pt x="1837972" y="2410397"/>
                  <a:pt x="1814355" y="2376486"/>
                </a:cubicBezTo>
                <a:lnTo>
                  <a:pt x="1789701" y="2372075"/>
                </a:lnTo>
                <a:cubicBezTo>
                  <a:pt x="1783688" y="2358277"/>
                  <a:pt x="1776834" y="2343268"/>
                  <a:pt x="1769134" y="2327049"/>
                </a:cubicBezTo>
                <a:cubicBezTo>
                  <a:pt x="1761435" y="2310829"/>
                  <a:pt x="1754580" y="2295820"/>
                  <a:pt x="1748567" y="2282023"/>
                </a:cubicBezTo>
                <a:lnTo>
                  <a:pt x="1791777" y="2111647"/>
                </a:lnTo>
                <a:lnTo>
                  <a:pt x="1779450" y="2109441"/>
                </a:lnTo>
                <a:lnTo>
                  <a:pt x="1793788" y="2029316"/>
                </a:lnTo>
                <a:lnTo>
                  <a:pt x="1806115" y="2031521"/>
                </a:lnTo>
                <a:cubicBezTo>
                  <a:pt x="1812429" y="2019930"/>
                  <a:pt x="1819771" y="2008522"/>
                  <a:pt x="1828141" y="1997297"/>
                </a:cubicBezTo>
                <a:cubicBezTo>
                  <a:pt x="1836511" y="1986073"/>
                  <a:pt x="1842165" y="1972243"/>
                  <a:pt x="1845107" y="1955806"/>
                </a:cubicBezTo>
                <a:cubicBezTo>
                  <a:pt x="1848048" y="1939371"/>
                  <a:pt x="1848199" y="1926676"/>
                  <a:pt x="1845562" y="1917722"/>
                </a:cubicBezTo>
                <a:lnTo>
                  <a:pt x="1848221" y="1867310"/>
                </a:lnTo>
                <a:lnTo>
                  <a:pt x="1835894" y="1865104"/>
                </a:lnTo>
                <a:lnTo>
                  <a:pt x="1839203" y="1846613"/>
                </a:lnTo>
                <a:lnTo>
                  <a:pt x="1826876" y="1844407"/>
                </a:lnTo>
                <a:cubicBezTo>
                  <a:pt x="1815586" y="1812704"/>
                  <a:pt x="1807703" y="1797511"/>
                  <a:pt x="1803227" y="1798830"/>
                </a:cubicBezTo>
                <a:cubicBezTo>
                  <a:pt x="1798751" y="1800149"/>
                  <a:pt x="1786974" y="1794862"/>
                  <a:pt x="1767899" y="1782967"/>
                </a:cubicBezTo>
                <a:lnTo>
                  <a:pt x="1770105" y="1770640"/>
                </a:lnTo>
                <a:lnTo>
                  <a:pt x="1720797" y="1761817"/>
                </a:lnTo>
                <a:lnTo>
                  <a:pt x="1723003" y="1749488"/>
                </a:lnTo>
                <a:cubicBezTo>
                  <a:pt x="1716255" y="1739801"/>
                  <a:pt x="1711010" y="1733561"/>
                  <a:pt x="1707269" y="1730770"/>
                </a:cubicBezTo>
                <a:cubicBezTo>
                  <a:pt x="1703528" y="1727981"/>
                  <a:pt x="1699019" y="1717633"/>
                  <a:pt x="1693742" y="1699726"/>
                </a:cubicBezTo>
                <a:lnTo>
                  <a:pt x="1697505" y="1643151"/>
                </a:lnTo>
                <a:cubicBezTo>
                  <a:pt x="1720256" y="1634501"/>
                  <a:pt x="1735815" y="1624563"/>
                  <a:pt x="1744185" y="1613339"/>
                </a:cubicBezTo>
                <a:cubicBezTo>
                  <a:pt x="1752556" y="1602114"/>
                  <a:pt x="1773544" y="1597390"/>
                  <a:pt x="1807152" y="1599162"/>
                </a:cubicBezTo>
                <a:lnTo>
                  <a:pt x="1810460" y="1580672"/>
                </a:lnTo>
                <a:cubicBezTo>
                  <a:pt x="1828368" y="1575395"/>
                  <a:pt x="1838899" y="1569859"/>
                  <a:pt x="1842057" y="1564062"/>
                </a:cubicBezTo>
                <a:cubicBezTo>
                  <a:pt x="1845214" y="1558265"/>
                  <a:pt x="1848264" y="1547150"/>
                  <a:pt x="1851205" y="1530714"/>
                </a:cubicBezTo>
                <a:cubicBezTo>
                  <a:pt x="1859293" y="1485514"/>
                  <a:pt x="1861909" y="1453119"/>
                  <a:pt x="1859055" y="1433525"/>
                </a:cubicBezTo>
                <a:cubicBezTo>
                  <a:pt x="1856200" y="1413931"/>
                  <a:pt x="1850371" y="1399105"/>
                  <a:pt x="1841569" y="1389050"/>
                </a:cubicBezTo>
                <a:cubicBezTo>
                  <a:pt x="1832767" y="1378993"/>
                  <a:pt x="1823597" y="1370991"/>
                  <a:pt x="1814060" y="1365044"/>
                </a:cubicBezTo>
                <a:cubicBezTo>
                  <a:pt x="1804523" y="1359096"/>
                  <a:pt x="1794694" y="1348857"/>
                  <a:pt x="1784573" y="1334323"/>
                </a:cubicBezTo>
                <a:lnTo>
                  <a:pt x="1788985" y="1309669"/>
                </a:lnTo>
                <a:lnTo>
                  <a:pt x="1776656" y="1307463"/>
                </a:lnTo>
                <a:cubicBezTo>
                  <a:pt x="1777392" y="1303354"/>
                  <a:pt x="1775121" y="1292347"/>
                  <a:pt x="1769844" y="1274439"/>
                </a:cubicBezTo>
                <a:lnTo>
                  <a:pt x="1782171" y="1276645"/>
                </a:lnTo>
                <a:cubicBezTo>
                  <a:pt x="1787318" y="1247881"/>
                  <a:pt x="1796975" y="1229466"/>
                  <a:pt x="1811140" y="1221400"/>
                </a:cubicBezTo>
                <a:cubicBezTo>
                  <a:pt x="1825305" y="1213333"/>
                  <a:pt x="1841159" y="1207688"/>
                  <a:pt x="1858697" y="1204466"/>
                </a:cubicBezTo>
                <a:cubicBezTo>
                  <a:pt x="1876237" y="1201243"/>
                  <a:pt x="1892089" y="1195598"/>
                  <a:pt x="1906253" y="1187533"/>
                </a:cubicBezTo>
                <a:cubicBezTo>
                  <a:pt x="1920420" y="1179465"/>
                  <a:pt x="1930075" y="1161050"/>
                  <a:pt x="1935223" y="1132287"/>
                </a:cubicBezTo>
                <a:lnTo>
                  <a:pt x="1938531" y="1113797"/>
                </a:lnTo>
                <a:cubicBezTo>
                  <a:pt x="1940737" y="1101470"/>
                  <a:pt x="1944262" y="1093619"/>
                  <a:pt x="1949107" y="1090245"/>
                </a:cubicBezTo>
                <a:lnTo>
                  <a:pt x="1961434" y="1092450"/>
                </a:lnTo>
                <a:cubicBezTo>
                  <a:pt x="1974064" y="1069267"/>
                  <a:pt x="1984639" y="1045716"/>
                  <a:pt x="1993161" y="1021796"/>
                </a:cubicBezTo>
                <a:cubicBezTo>
                  <a:pt x="2001681" y="997878"/>
                  <a:pt x="2010201" y="973959"/>
                  <a:pt x="2018723" y="950039"/>
                </a:cubicBezTo>
                <a:lnTo>
                  <a:pt x="2019176" y="911955"/>
                </a:lnTo>
                <a:cubicBezTo>
                  <a:pt x="2004211" y="900796"/>
                  <a:pt x="1993355" y="890372"/>
                  <a:pt x="1986607" y="880684"/>
                </a:cubicBezTo>
                <a:lnTo>
                  <a:pt x="1992121" y="849866"/>
                </a:lnTo>
                <a:lnTo>
                  <a:pt x="1979795" y="847660"/>
                </a:lnTo>
                <a:cubicBezTo>
                  <a:pt x="1977155" y="838706"/>
                  <a:pt x="1976939" y="828066"/>
                  <a:pt x="1979145" y="815739"/>
                </a:cubicBezTo>
                <a:cubicBezTo>
                  <a:pt x="1981351" y="803412"/>
                  <a:pt x="1981135" y="792772"/>
                  <a:pt x="1978496" y="783818"/>
                </a:cubicBezTo>
                <a:cubicBezTo>
                  <a:pt x="1992295" y="777806"/>
                  <a:pt x="2003194" y="770215"/>
                  <a:pt x="2011196" y="761046"/>
                </a:cubicBezTo>
                <a:cubicBezTo>
                  <a:pt x="2019197" y="751876"/>
                  <a:pt x="2032152" y="744651"/>
                  <a:pt x="2050058" y="739376"/>
                </a:cubicBezTo>
                <a:lnTo>
                  <a:pt x="2093203" y="747096"/>
                </a:lnTo>
                <a:cubicBezTo>
                  <a:pt x="2111111" y="741819"/>
                  <a:pt x="2127623" y="738412"/>
                  <a:pt x="2142739" y="736877"/>
                </a:cubicBezTo>
                <a:cubicBezTo>
                  <a:pt x="2157857" y="735341"/>
                  <a:pt x="2170994" y="727090"/>
                  <a:pt x="2182154" y="712125"/>
                </a:cubicBezTo>
                <a:lnTo>
                  <a:pt x="2194481" y="714331"/>
                </a:lnTo>
                <a:lnTo>
                  <a:pt x="2221146" y="636410"/>
                </a:lnTo>
                <a:lnTo>
                  <a:pt x="2246904" y="634659"/>
                </a:lnTo>
                <a:lnTo>
                  <a:pt x="2253522" y="597676"/>
                </a:lnTo>
                <a:lnTo>
                  <a:pt x="2301079" y="580743"/>
                </a:lnTo>
                <a:lnTo>
                  <a:pt x="2305490" y="556090"/>
                </a:lnTo>
                <a:lnTo>
                  <a:pt x="2317817" y="558295"/>
                </a:lnTo>
                <a:cubicBezTo>
                  <a:pt x="2320023" y="545967"/>
                  <a:pt x="2319882" y="528980"/>
                  <a:pt x="2317395" y="507331"/>
                </a:cubicBezTo>
                <a:cubicBezTo>
                  <a:pt x="2314908" y="485684"/>
                  <a:pt x="2312345" y="470383"/>
                  <a:pt x="2309706" y="461429"/>
                </a:cubicBezTo>
                <a:lnTo>
                  <a:pt x="2329559" y="350484"/>
                </a:lnTo>
                <a:cubicBezTo>
                  <a:pt x="2347466" y="345208"/>
                  <a:pt x="2360529" y="343304"/>
                  <a:pt x="2368747" y="344775"/>
                </a:cubicBezTo>
                <a:lnTo>
                  <a:pt x="2370953" y="332448"/>
                </a:lnTo>
                <a:cubicBezTo>
                  <a:pt x="2375797" y="329075"/>
                  <a:pt x="2382329" y="328122"/>
                  <a:pt x="2390547" y="329593"/>
                </a:cubicBezTo>
                <a:cubicBezTo>
                  <a:pt x="2411093" y="333269"/>
                  <a:pt x="2426425" y="342374"/>
                  <a:pt x="2436546" y="356907"/>
                </a:cubicBezTo>
                <a:lnTo>
                  <a:pt x="2434340" y="369234"/>
                </a:lnTo>
                <a:lnTo>
                  <a:pt x="2458996" y="373646"/>
                </a:lnTo>
                <a:lnTo>
                  <a:pt x="2456790" y="385974"/>
                </a:lnTo>
                <a:cubicBezTo>
                  <a:pt x="2465006" y="387445"/>
                  <a:pt x="2472015" y="389758"/>
                  <a:pt x="2477810" y="392915"/>
                </a:cubicBezTo>
                <a:cubicBezTo>
                  <a:pt x="2483606" y="396074"/>
                  <a:pt x="2490613" y="398387"/>
                  <a:pt x="2498832" y="399858"/>
                </a:cubicBezTo>
                <a:lnTo>
                  <a:pt x="2496626" y="412184"/>
                </a:lnTo>
                <a:lnTo>
                  <a:pt x="2533606" y="418802"/>
                </a:lnTo>
                <a:cubicBezTo>
                  <a:pt x="2539187" y="411321"/>
                  <a:pt x="2549242" y="402518"/>
                  <a:pt x="2563776" y="392396"/>
                </a:cubicBezTo>
                <a:lnTo>
                  <a:pt x="2576103" y="394602"/>
                </a:lnTo>
                <a:lnTo>
                  <a:pt x="2593295" y="334070"/>
                </a:lnTo>
                <a:lnTo>
                  <a:pt x="2605622" y="336276"/>
                </a:lnTo>
                <a:cubicBezTo>
                  <a:pt x="2611203" y="328793"/>
                  <a:pt x="2615095" y="318888"/>
                  <a:pt x="2617301" y="306561"/>
                </a:cubicBezTo>
                <a:cubicBezTo>
                  <a:pt x="2622448" y="277797"/>
                  <a:pt x="2636581" y="258062"/>
                  <a:pt x="2659700" y="247357"/>
                </a:cubicBezTo>
                <a:cubicBezTo>
                  <a:pt x="2682819" y="236653"/>
                  <a:pt x="2707624" y="228370"/>
                  <a:pt x="2734116" y="222509"/>
                </a:cubicBezTo>
                <a:cubicBezTo>
                  <a:pt x="2760610" y="216648"/>
                  <a:pt x="2787654" y="207705"/>
                  <a:pt x="2815249" y="195680"/>
                </a:cubicBezTo>
                <a:cubicBezTo>
                  <a:pt x="2842845" y="183656"/>
                  <a:pt x="2865379" y="164365"/>
                  <a:pt x="2882854" y="137807"/>
                </a:cubicBezTo>
                <a:cubicBezTo>
                  <a:pt x="2900025" y="136638"/>
                  <a:pt x="2908979" y="134001"/>
                  <a:pt x="2909714" y="129892"/>
                </a:cubicBezTo>
                <a:cubicBezTo>
                  <a:pt x="2910450" y="125782"/>
                  <a:pt x="2913239" y="122041"/>
                  <a:pt x="2918083" y="118668"/>
                </a:cubicBezTo>
                <a:lnTo>
                  <a:pt x="2992045" y="131903"/>
                </a:lnTo>
                <a:cubicBezTo>
                  <a:pt x="3012159" y="114299"/>
                  <a:pt x="3033115" y="97905"/>
                  <a:pt x="3054915" y="82723"/>
                </a:cubicBezTo>
                <a:cubicBezTo>
                  <a:pt x="3076715" y="67542"/>
                  <a:pt x="3094663" y="44250"/>
                  <a:pt x="3108764" y="12848"/>
                </a:cubicBezTo>
                <a:cubicBezTo>
                  <a:pt x="3153964" y="20937"/>
                  <a:pt x="3182469" y="33458"/>
                  <a:pt x="3194276" y="50413"/>
                </a:cubicBezTo>
                <a:cubicBezTo>
                  <a:pt x="3206084" y="67369"/>
                  <a:pt x="3226954" y="87006"/>
                  <a:pt x="3256885" y="109323"/>
                </a:cubicBezTo>
                <a:lnTo>
                  <a:pt x="3254679" y="121650"/>
                </a:lnTo>
                <a:cubicBezTo>
                  <a:pt x="3258789" y="122386"/>
                  <a:pt x="3262714" y="124149"/>
                  <a:pt x="3266455" y="126938"/>
                </a:cubicBezTo>
                <a:cubicBezTo>
                  <a:pt x="3270197" y="129728"/>
                  <a:pt x="3276176" y="131859"/>
                  <a:pt x="3284394" y="133329"/>
                </a:cubicBezTo>
                <a:cubicBezTo>
                  <a:pt x="3317266" y="139212"/>
                  <a:pt x="3345922" y="139039"/>
                  <a:pt x="3370361" y="132810"/>
                </a:cubicBezTo>
                <a:cubicBezTo>
                  <a:pt x="3394799" y="126582"/>
                  <a:pt x="3407752" y="119359"/>
                  <a:pt x="3409223" y="111140"/>
                </a:cubicBezTo>
                <a:lnTo>
                  <a:pt x="3412532" y="92649"/>
                </a:lnTo>
                <a:lnTo>
                  <a:pt x="3424858" y="94855"/>
                </a:lnTo>
                <a:lnTo>
                  <a:pt x="3433682" y="45546"/>
                </a:lnTo>
                <a:lnTo>
                  <a:pt x="3446011" y="47752"/>
                </a:lnTo>
                <a:lnTo>
                  <a:pt x="3450422" y="23098"/>
                </a:lnTo>
                <a:lnTo>
                  <a:pt x="3462749" y="25304"/>
                </a:lnTo>
                <a:cubicBezTo>
                  <a:pt x="3472438" y="18556"/>
                  <a:pt x="3477282" y="15183"/>
                  <a:pt x="3477282" y="15183"/>
                </a:cubicBezTo>
                <a:cubicBezTo>
                  <a:pt x="3477282" y="15183"/>
                  <a:pt x="3483812" y="14231"/>
                  <a:pt x="3496876" y="1232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816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07704" y="739747"/>
            <a:ext cx="5328592" cy="5355234"/>
          </a:xfrm>
          <a:custGeom>
            <a:avLst/>
            <a:gdLst>
              <a:gd name="connsiteX0" fmla="*/ 2257861 w 4926240"/>
              <a:gd name="connsiteY0" fmla="*/ 0 h 4950870"/>
              <a:gd name="connsiteX1" fmla="*/ 2376911 w 4926240"/>
              <a:gd name="connsiteY1" fmla="*/ 28738 h 4950870"/>
              <a:gd name="connsiteX2" fmla="*/ 2537014 w 4926240"/>
              <a:gd name="connsiteY2" fmla="*/ 57474 h 4950870"/>
              <a:gd name="connsiteX3" fmla="*/ 2594486 w 4926240"/>
              <a:gd name="connsiteY3" fmla="*/ 49264 h 4950870"/>
              <a:gd name="connsiteX4" fmla="*/ 2594486 w 4926240"/>
              <a:gd name="connsiteY4" fmla="*/ 32842 h 4950870"/>
              <a:gd name="connsiteX5" fmla="*/ 2668381 w 4926240"/>
              <a:gd name="connsiteY5" fmla="*/ 32842 h 4950870"/>
              <a:gd name="connsiteX6" fmla="*/ 2668381 w 4926240"/>
              <a:gd name="connsiteY6" fmla="*/ 16421 h 4950870"/>
              <a:gd name="connsiteX7" fmla="*/ 2742274 w 4926240"/>
              <a:gd name="connsiteY7" fmla="*/ 24632 h 4950870"/>
              <a:gd name="connsiteX8" fmla="*/ 2816167 w 4926240"/>
              <a:gd name="connsiteY8" fmla="*/ 32842 h 4950870"/>
              <a:gd name="connsiteX9" fmla="*/ 2816167 w 4926240"/>
              <a:gd name="connsiteY9" fmla="*/ 16421 h 4950870"/>
              <a:gd name="connsiteX10" fmla="*/ 2832589 w 4926240"/>
              <a:gd name="connsiteY10" fmla="*/ 16421 h 4950870"/>
              <a:gd name="connsiteX11" fmla="*/ 2832589 w 4926240"/>
              <a:gd name="connsiteY11" fmla="*/ 32842 h 4950870"/>
              <a:gd name="connsiteX12" fmla="*/ 2853114 w 4926240"/>
              <a:gd name="connsiteY12" fmla="*/ 24632 h 4950870"/>
              <a:gd name="connsiteX13" fmla="*/ 2873642 w 4926240"/>
              <a:gd name="connsiteY13" fmla="*/ 16421 h 4950870"/>
              <a:gd name="connsiteX14" fmla="*/ 2873642 w 4926240"/>
              <a:gd name="connsiteY14" fmla="*/ 32842 h 4950870"/>
              <a:gd name="connsiteX15" fmla="*/ 3070691 w 4926240"/>
              <a:gd name="connsiteY15" fmla="*/ 32842 h 4950870"/>
              <a:gd name="connsiteX16" fmla="*/ 3070691 w 4926240"/>
              <a:gd name="connsiteY16" fmla="*/ 49264 h 4950870"/>
              <a:gd name="connsiteX17" fmla="*/ 3169216 w 4926240"/>
              <a:gd name="connsiteY17" fmla="*/ 49264 h 4950870"/>
              <a:gd name="connsiteX18" fmla="*/ 3169216 w 4926240"/>
              <a:gd name="connsiteY18" fmla="*/ 73895 h 4950870"/>
              <a:gd name="connsiteX19" fmla="*/ 3222583 w 4926240"/>
              <a:gd name="connsiteY19" fmla="*/ 61578 h 4950870"/>
              <a:gd name="connsiteX20" fmla="*/ 3275951 w 4926240"/>
              <a:gd name="connsiteY20" fmla="*/ 49264 h 4950870"/>
              <a:gd name="connsiteX21" fmla="*/ 3275951 w 4926240"/>
              <a:gd name="connsiteY21" fmla="*/ 73895 h 4950870"/>
              <a:gd name="connsiteX22" fmla="*/ 3317002 w 4926240"/>
              <a:gd name="connsiteY22" fmla="*/ 73895 h 4950870"/>
              <a:gd name="connsiteX23" fmla="*/ 3317002 w 4926240"/>
              <a:gd name="connsiteY23" fmla="*/ 90317 h 4950870"/>
              <a:gd name="connsiteX24" fmla="*/ 3390895 w 4926240"/>
              <a:gd name="connsiteY24" fmla="*/ 90317 h 4950870"/>
              <a:gd name="connsiteX25" fmla="*/ 3390895 w 4926240"/>
              <a:gd name="connsiteY25" fmla="*/ 106735 h 4950870"/>
              <a:gd name="connsiteX26" fmla="*/ 3407316 w 4926240"/>
              <a:gd name="connsiteY26" fmla="*/ 106735 h 4950870"/>
              <a:gd name="connsiteX27" fmla="*/ 3407316 w 4926240"/>
              <a:gd name="connsiteY27" fmla="*/ 90317 h 4950870"/>
              <a:gd name="connsiteX28" fmla="*/ 3423737 w 4926240"/>
              <a:gd name="connsiteY28" fmla="*/ 90317 h 4950870"/>
              <a:gd name="connsiteX29" fmla="*/ 3497620 w 4926240"/>
              <a:gd name="connsiteY29" fmla="*/ 147788 h 4950870"/>
              <a:gd name="connsiteX30" fmla="*/ 3497620 w 4926240"/>
              <a:gd name="connsiteY30" fmla="*/ 164210 h 4950870"/>
              <a:gd name="connsiteX31" fmla="*/ 3538683 w 4926240"/>
              <a:gd name="connsiteY31" fmla="*/ 164210 h 4950870"/>
              <a:gd name="connsiteX32" fmla="*/ 3620787 w 4926240"/>
              <a:gd name="connsiteY32" fmla="*/ 254524 h 4950870"/>
              <a:gd name="connsiteX33" fmla="*/ 3727522 w 4926240"/>
              <a:gd name="connsiteY33" fmla="*/ 303785 h 4950870"/>
              <a:gd name="connsiteX34" fmla="*/ 3801415 w 4926240"/>
              <a:gd name="connsiteY34" fmla="*/ 287366 h 4950870"/>
              <a:gd name="connsiteX35" fmla="*/ 3883521 w 4926240"/>
              <a:gd name="connsiteY35" fmla="*/ 270945 h 4950870"/>
              <a:gd name="connsiteX36" fmla="*/ 3949203 w 4926240"/>
              <a:gd name="connsiteY36" fmla="*/ 279155 h 4950870"/>
              <a:gd name="connsiteX37" fmla="*/ 3949203 w 4926240"/>
              <a:gd name="connsiteY37" fmla="*/ 295577 h 4950870"/>
              <a:gd name="connsiteX38" fmla="*/ 4023096 w 4926240"/>
              <a:gd name="connsiteY38" fmla="*/ 311995 h 4950870"/>
              <a:gd name="connsiteX39" fmla="*/ 4039517 w 4926240"/>
              <a:gd name="connsiteY39" fmla="*/ 406416 h 4950870"/>
              <a:gd name="connsiteX40" fmla="*/ 4055939 w 4926240"/>
              <a:gd name="connsiteY40" fmla="*/ 500834 h 4950870"/>
              <a:gd name="connsiteX41" fmla="*/ 4039517 w 4926240"/>
              <a:gd name="connsiteY41" fmla="*/ 500834 h 4950870"/>
              <a:gd name="connsiteX42" fmla="*/ 4039517 w 4926240"/>
              <a:gd name="connsiteY42" fmla="*/ 574730 h 4950870"/>
              <a:gd name="connsiteX43" fmla="*/ 4199618 w 4926240"/>
              <a:gd name="connsiteY43" fmla="*/ 714305 h 4950870"/>
              <a:gd name="connsiteX44" fmla="*/ 4392566 w 4926240"/>
              <a:gd name="connsiteY44" fmla="*/ 738937 h 4950870"/>
              <a:gd name="connsiteX45" fmla="*/ 4458246 w 4926240"/>
              <a:gd name="connsiteY45" fmla="*/ 829251 h 4950870"/>
              <a:gd name="connsiteX46" fmla="*/ 4556773 w 4926240"/>
              <a:gd name="connsiteY46" fmla="*/ 931882 h 4950870"/>
              <a:gd name="connsiteX47" fmla="*/ 4642981 w 4926240"/>
              <a:gd name="connsiteY47" fmla="*/ 1034511 h 4950870"/>
              <a:gd name="connsiteX48" fmla="*/ 4679930 w 4926240"/>
              <a:gd name="connsiteY48" fmla="*/ 1133035 h 4950870"/>
              <a:gd name="connsiteX49" fmla="*/ 4642981 w 4926240"/>
              <a:gd name="connsiteY49" fmla="*/ 1219245 h 4950870"/>
              <a:gd name="connsiteX50" fmla="*/ 4606034 w 4926240"/>
              <a:gd name="connsiteY50" fmla="*/ 1272613 h 4950870"/>
              <a:gd name="connsiteX51" fmla="*/ 4622455 w 4926240"/>
              <a:gd name="connsiteY51" fmla="*/ 1338295 h 4950870"/>
              <a:gd name="connsiteX52" fmla="*/ 4655295 w 4926240"/>
              <a:gd name="connsiteY52" fmla="*/ 1387559 h 4950870"/>
              <a:gd name="connsiteX53" fmla="*/ 4688138 w 4926240"/>
              <a:gd name="connsiteY53" fmla="*/ 1387559 h 4950870"/>
              <a:gd name="connsiteX54" fmla="*/ 4688138 w 4926240"/>
              <a:gd name="connsiteY54" fmla="*/ 1428609 h 4950870"/>
              <a:gd name="connsiteX55" fmla="*/ 4803084 w 4926240"/>
              <a:gd name="connsiteY55" fmla="*/ 1588712 h 4950870"/>
              <a:gd name="connsiteX56" fmla="*/ 4819505 w 4926240"/>
              <a:gd name="connsiteY56" fmla="*/ 1798079 h 4950870"/>
              <a:gd name="connsiteX57" fmla="*/ 4835926 w 4926240"/>
              <a:gd name="connsiteY57" fmla="*/ 1798079 h 4950870"/>
              <a:gd name="connsiteX58" fmla="*/ 4852345 w 4926240"/>
              <a:gd name="connsiteY58" fmla="*/ 1855551 h 4950870"/>
              <a:gd name="connsiteX59" fmla="*/ 4893400 w 4926240"/>
              <a:gd name="connsiteY59" fmla="*/ 1888393 h 4950870"/>
              <a:gd name="connsiteX60" fmla="*/ 4926240 w 4926240"/>
              <a:gd name="connsiteY60" fmla="*/ 2003339 h 4950870"/>
              <a:gd name="connsiteX61" fmla="*/ 4909819 w 4926240"/>
              <a:gd name="connsiteY61" fmla="*/ 2003339 h 4950870"/>
              <a:gd name="connsiteX62" fmla="*/ 4909819 w 4926240"/>
              <a:gd name="connsiteY62" fmla="*/ 2036179 h 4950870"/>
              <a:gd name="connsiteX63" fmla="*/ 4852345 w 4926240"/>
              <a:gd name="connsiteY63" fmla="*/ 2077232 h 4950870"/>
              <a:gd name="connsiteX64" fmla="*/ 4852345 w 4926240"/>
              <a:gd name="connsiteY64" fmla="*/ 2093653 h 4950870"/>
              <a:gd name="connsiteX65" fmla="*/ 4819505 w 4926240"/>
              <a:gd name="connsiteY65" fmla="*/ 2093653 h 4950870"/>
              <a:gd name="connsiteX66" fmla="*/ 4770244 w 4926240"/>
              <a:gd name="connsiteY66" fmla="*/ 2142915 h 4950870"/>
              <a:gd name="connsiteX67" fmla="*/ 4762031 w 4926240"/>
              <a:gd name="connsiteY67" fmla="*/ 2208597 h 4950870"/>
              <a:gd name="connsiteX68" fmla="*/ 4827715 w 4926240"/>
              <a:gd name="connsiteY68" fmla="*/ 2315332 h 4950870"/>
              <a:gd name="connsiteX69" fmla="*/ 4893400 w 4926240"/>
              <a:gd name="connsiteY69" fmla="*/ 2372806 h 4950870"/>
              <a:gd name="connsiteX70" fmla="*/ 4893400 w 4926240"/>
              <a:gd name="connsiteY70" fmla="*/ 2430278 h 4950870"/>
              <a:gd name="connsiteX71" fmla="*/ 4909819 w 4926240"/>
              <a:gd name="connsiteY71" fmla="*/ 2430278 h 4950870"/>
              <a:gd name="connsiteX72" fmla="*/ 4819505 w 4926240"/>
              <a:gd name="connsiteY72" fmla="*/ 2549330 h 4950870"/>
              <a:gd name="connsiteX73" fmla="*/ 4704559 w 4926240"/>
              <a:gd name="connsiteY73" fmla="*/ 2668380 h 4950870"/>
              <a:gd name="connsiteX74" fmla="*/ 4688138 w 4926240"/>
              <a:gd name="connsiteY74" fmla="*/ 2668380 h 4950870"/>
              <a:gd name="connsiteX75" fmla="*/ 4679930 w 4926240"/>
              <a:gd name="connsiteY75" fmla="*/ 2734063 h 4950870"/>
              <a:gd name="connsiteX76" fmla="*/ 4700452 w 4926240"/>
              <a:gd name="connsiteY76" fmla="*/ 2832588 h 4950870"/>
              <a:gd name="connsiteX77" fmla="*/ 4741508 w 4926240"/>
              <a:gd name="connsiteY77" fmla="*/ 2885955 h 4950870"/>
              <a:gd name="connsiteX78" fmla="*/ 4782558 w 4926240"/>
              <a:gd name="connsiteY78" fmla="*/ 2939323 h 4950870"/>
              <a:gd name="connsiteX79" fmla="*/ 4803084 w 4926240"/>
              <a:gd name="connsiteY79" fmla="*/ 3037848 h 4950870"/>
              <a:gd name="connsiteX80" fmla="*/ 4540352 w 4926240"/>
              <a:gd name="connsiteY80" fmla="*/ 3317001 h 4950870"/>
              <a:gd name="connsiteX81" fmla="*/ 4499299 w 4926240"/>
              <a:gd name="connsiteY81" fmla="*/ 3317001 h 4950870"/>
              <a:gd name="connsiteX82" fmla="*/ 4482880 w 4926240"/>
              <a:gd name="connsiteY82" fmla="*/ 3374475 h 4950870"/>
              <a:gd name="connsiteX83" fmla="*/ 4466459 w 4926240"/>
              <a:gd name="connsiteY83" fmla="*/ 3374475 h 4950870"/>
              <a:gd name="connsiteX84" fmla="*/ 4466459 w 4926240"/>
              <a:gd name="connsiteY84" fmla="*/ 3431946 h 4950870"/>
              <a:gd name="connsiteX85" fmla="*/ 4450038 w 4926240"/>
              <a:gd name="connsiteY85" fmla="*/ 3431946 h 4950870"/>
              <a:gd name="connsiteX86" fmla="*/ 4450038 w 4926240"/>
              <a:gd name="connsiteY86" fmla="*/ 3579735 h 4950870"/>
              <a:gd name="connsiteX87" fmla="*/ 4466459 w 4926240"/>
              <a:gd name="connsiteY87" fmla="*/ 3579735 h 4950870"/>
              <a:gd name="connsiteX88" fmla="*/ 4450038 w 4926240"/>
              <a:gd name="connsiteY88" fmla="*/ 3694681 h 4950870"/>
              <a:gd name="connsiteX89" fmla="*/ 4367932 w 4926240"/>
              <a:gd name="connsiteY89" fmla="*/ 3743942 h 4950870"/>
              <a:gd name="connsiteX90" fmla="*/ 4294039 w 4926240"/>
              <a:gd name="connsiteY90" fmla="*/ 3809624 h 4950870"/>
              <a:gd name="connsiteX91" fmla="*/ 4228356 w 4926240"/>
              <a:gd name="connsiteY91" fmla="*/ 3891730 h 4950870"/>
              <a:gd name="connsiteX92" fmla="*/ 4228356 w 4926240"/>
              <a:gd name="connsiteY92" fmla="*/ 3990255 h 4950870"/>
              <a:gd name="connsiteX93" fmla="*/ 4244778 w 4926240"/>
              <a:gd name="connsiteY93" fmla="*/ 3990255 h 4950870"/>
              <a:gd name="connsiteX94" fmla="*/ 4199618 w 4926240"/>
              <a:gd name="connsiteY94" fmla="*/ 4072358 h 4950870"/>
              <a:gd name="connsiteX95" fmla="*/ 4154461 w 4926240"/>
              <a:gd name="connsiteY95" fmla="*/ 4096990 h 4950870"/>
              <a:gd name="connsiteX96" fmla="*/ 4154461 w 4926240"/>
              <a:gd name="connsiteY96" fmla="*/ 4121619 h 4950870"/>
              <a:gd name="connsiteX97" fmla="*/ 4096989 w 4926240"/>
              <a:gd name="connsiteY97" fmla="*/ 4138041 h 4950870"/>
              <a:gd name="connsiteX98" fmla="*/ 4023096 w 4926240"/>
              <a:gd name="connsiteY98" fmla="*/ 4129830 h 4950870"/>
              <a:gd name="connsiteX99" fmla="*/ 3965624 w 4926240"/>
              <a:gd name="connsiteY99" fmla="*/ 4121619 h 4950870"/>
              <a:gd name="connsiteX100" fmla="*/ 3891731 w 4926240"/>
              <a:gd name="connsiteY100" fmla="*/ 4154462 h 4950870"/>
              <a:gd name="connsiteX101" fmla="*/ 3891731 w 4926240"/>
              <a:gd name="connsiteY101" fmla="*/ 4211934 h 4950870"/>
              <a:gd name="connsiteX102" fmla="*/ 3862993 w 4926240"/>
              <a:gd name="connsiteY102" fmla="*/ 4326880 h 4950870"/>
              <a:gd name="connsiteX103" fmla="*/ 3776785 w 4926240"/>
              <a:gd name="connsiteY103" fmla="*/ 4392564 h 4950870"/>
              <a:gd name="connsiteX104" fmla="*/ 3776785 w 4926240"/>
              <a:gd name="connsiteY104" fmla="*/ 4417194 h 4950870"/>
              <a:gd name="connsiteX105" fmla="*/ 3686471 w 4926240"/>
              <a:gd name="connsiteY105" fmla="*/ 4417194 h 4950870"/>
              <a:gd name="connsiteX106" fmla="*/ 3665944 w 4926240"/>
              <a:gd name="connsiteY106" fmla="*/ 4404879 h 4950870"/>
              <a:gd name="connsiteX107" fmla="*/ 3645418 w 4926240"/>
              <a:gd name="connsiteY107" fmla="*/ 4392564 h 4950870"/>
              <a:gd name="connsiteX108" fmla="*/ 3645418 w 4926240"/>
              <a:gd name="connsiteY108" fmla="*/ 4376143 h 4950870"/>
              <a:gd name="connsiteX109" fmla="*/ 3612576 w 4926240"/>
              <a:gd name="connsiteY109" fmla="*/ 4351511 h 4950870"/>
              <a:gd name="connsiteX110" fmla="*/ 3555104 w 4926240"/>
              <a:gd name="connsiteY110" fmla="*/ 4343301 h 4950870"/>
              <a:gd name="connsiteX111" fmla="*/ 3555104 w 4926240"/>
              <a:gd name="connsiteY111" fmla="*/ 4359722 h 4950870"/>
              <a:gd name="connsiteX112" fmla="*/ 3497620 w 4926240"/>
              <a:gd name="connsiteY112" fmla="*/ 4359722 h 4950870"/>
              <a:gd name="connsiteX113" fmla="*/ 3448369 w 4926240"/>
              <a:gd name="connsiteY113" fmla="*/ 4433615 h 4950870"/>
              <a:gd name="connsiteX114" fmla="*/ 3423737 w 4926240"/>
              <a:gd name="connsiteY114" fmla="*/ 4433615 h 4950870"/>
              <a:gd name="connsiteX115" fmla="*/ 3419633 w 4926240"/>
              <a:gd name="connsiteY115" fmla="*/ 4478772 h 4950870"/>
              <a:gd name="connsiteX116" fmla="*/ 3407316 w 4926240"/>
              <a:gd name="connsiteY116" fmla="*/ 4523929 h 4950870"/>
              <a:gd name="connsiteX117" fmla="*/ 3423737 w 4926240"/>
              <a:gd name="connsiteY117" fmla="*/ 4523929 h 4950870"/>
              <a:gd name="connsiteX118" fmla="*/ 3374476 w 4926240"/>
              <a:gd name="connsiteY118" fmla="*/ 4638875 h 4950870"/>
              <a:gd name="connsiteX119" fmla="*/ 3333423 w 4926240"/>
              <a:gd name="connsiteY119" fmla="*/ 4638875 h 4950870"/>
              <a:gd name="connsiteX120" fmla="*/ 3259530 w 4926240"/>
              <a:gd name="connsiteY120" fmla="*/ 4671717 h 4950870"/>
              <a:gd name="connsiteX121" fmla="*/ 3193845 w 4926240"/>
              <a:gd name="connsiteY121" fmla="*/ 4659403 h 4950870"/>
              <a:gd name="connsiteX122" fmla="*/ 3119952 w 4926240"/>
              <a:gd name="connsiteY122" fmla="*/ 4647086 h 4950870"/>
              <a:gd name="connsiteX123" fmla="*/ 3070691 w 4926240"/>
              <a:gd name="connsiteY123" fmla="*/ 4655296 h 4950870"/>
              <a:gd name="connsiteX124" fmla="*/ 3070691 w 4926240"/>
              <a:gd name="connsiteY124" fmla="*/ 4671717 h 4950870"/>
              <a:gd name="connsiteX125" fmla="*/ 3037849 w 4926240"/>
              <a:gd name="connsiteY125" fmla="*/ 4671717 h 4950870"/>
              <a:gd name="connsiteX126" fmla="*/ 3021427 w 4926240"/>
              <a:gd name="connsiteY126" fmla="*/ 4729189 h 4950870"/>
              <a:gd name="connsiteX127" fmla="*/ 2980377 w 4926240"/>
              <a:gd name="connsiteY127" fmla="*/ 4745610 h 4950870"/>
              <a:gd name="connsiteX128" fmla="*/ 2980377 w 4926240"/>
              <a:gd name="connsiteY128" fmla="*/ 4786663 h 4950870"/>
              <a:gd name="connsiteX129" fmla="*/ 2939324 w 4926240"/>
              <a:gd name="connsiteY129" fmla="*/ 4803084 h 4950870"/>
              <a:gd name="connsiteX130" fmla="*/ 2890060 w 4926240"/>
              <a:gd name="connsiteY130" fmla="*/ 4803084 h 4950870"/>
              <a:gd name="connsiteX131" fmla="*/ 2890060 w 4926240"/>
              <a:gd name="connsiteY131" fmla="*/ 4819503 h 4950870"/>
              <a:gd name="connsiteX132" fmla="*/ 2881840 w 4926240"/>
              <a:gd name="connsiteY132" fmla="*/ 4819503 h 4950870"/>
              <a:gd name="connsiteX133" fmla="*/ 2812063 w 4926240"/>
              <a:gd name="connsiteY133" fmla="*/ 4798978 h 4950870"/>
              <a:gd name="connsiteX134" fmla="*/ 2742274 w 4926240"/>
              <a:gd name="connsiteY134" fmla="*/ 4770242 h 4950870"/>
              <a:gd name="connsiteX135" fmla="*/ 2742274 w 4926240"/>
              <a:gd name="connsiteY135" fmla="*/ 4745610 h 4950870"/>
              <a:gd name="connsiteX136" fmla="*/ 2684800 w 4926240"/>
              <a:gd name="connsiteY136" fmla="*/ 4757927 h 4950870"/>
              <a:gd name="connsiteX137" fmla="*/ 2627328 w 4926240"/>
              <a:gd name="connsiteY137" fmla="*/ 4770242 h 4950870"/>
              <a:gd name="connsiteX138" fmla="*/ 2627328 w 4926240"/>
              <a:gd name="connsiteY138" fmla="*/ 4786663 h 4950870"/>
              <a:gd name="connsiteX139" fmla="*/ 2569857 w 4926240"/>
              <a:gd name="connsiteY139" fmla="*/ 4786663 h 4950870"/>
              <a:gd name="connsiteX140" fmla="*/ 2569857 w 4926240"/>
              <a:gd name="connsiteY140" fmla="*/ 4803084 h 4950870"/>
              <a:gd name="connsiteX141" fmla="*/ 2422068 w 4926240"/>
              <a:gd name="connsiteY141" fmla="*/ 4950870 h 4950870"/>
              <a:gd name="connsiteX142" fmla="*/ 2274282 w 4926240"/>
              <a:gd name="connsiteY142" fmla="*/ 4885188 h 4950870"/>
              <a:gd name="connsiteX143" fmla="*/ 2093651 w 4926240"/>
              <a:gd name="connsiteY143" fmla="*/ 4844135 h 4950870"/>
              <a:gd name="connsiteX144" fmla="*/ 2093651 w 4926240"/>
              <a:gd name="connsiteY144" fmla="*/ 4876977 h 4950870"/>
              <a:gd name="connsiteX145" fmla="*/ 2052601 w 4926240"/>
              <a:gd name="connsiteY145" fmla="*/ 4876977 h 4950870"/>
              <a:gd name="connsiteX146" fmla="*/ 2040284 w 4926240"/>
              <a:gd name="connsiteY146" fmla="*/ 4909820 h 4950870"/>
              <a:gd name="connsiteX147" fmla="*/ 2003328 w 4926240"/>
              <a:gd name="connsiteY147" fmla="*/ 4926238 h 4950870"/>
              <a:gd name="connsiteX148" fmla="*/ 1859655 w 4926240"/>
              <a:gd name="connsiteY148" fmla="*/ 4872871 h 4950870"/>
              <a:gd name="connsiteX149" fmla="*/ 1740605 w 4926240"/>
              <a:gd name="connsiteY149" fmla="*/ 4803084 h 4950870"/>
              <a:gd name="connsiteX150" fmla="*/ 1592808 w 4926240"/>
              <a:gd name="connsiteY150" fmla="*/ 4803084 h 4950870"/>
              <a:gd name="connsiteX151" fmla="*/ 1592808 w 4926240"/>
              <a:gd name="connsiteY151" fmla="*/ 4786663 h 4950870"/>
              <a:gd name="connsiteX152" fmla="*/ 1551767 w 4926240"/>
              <a:gd name="connsiteY152" fmla="*/ 4786663 h 4950870"/>
              <a:gd name="connsiteX153" fmla="*/ 1551767 w 4926240"/>
              <a:gd name="connsiteY153" fmla="*/ 4770242 h 4950870"/>
              <a:gd name="connsiteX154" fmla="*/ 1494292 w 4926240"/>
              <a:gd name="connsiteY154" fmla="*/ 4770242 h 4950870"/>
              <a:gd name="connsiteX155" fmla="*/ 1461453 w 4926240"/>
              <a:gd name="connsiteY155" fmla="*/ 4712768 h 4950870"/>
              <a:gd name="connsiteX156" fmla="*/ 1420400 w 4926240"/>
              <a:gd name="connsiteY156" fmla="*/ 4655296 h 4950870"/>
              <a:gd name="connsiteX157" fmla="*/ 1420400 w 4926240"/>
              <a:gd name="connsiteY157" fmla="*/ 4622454 h 4950870"/>
              <a:gd name="connsiteX158" fmla="*/ 1350611 w 4926240"/>
              <a:gd name="connsiteY158" fmla="*/ 4573193 h 4950870"/>
              <a:gd name="connsiteX159" fmla="*/ 1256192 w 4926240"/>
              <a:gd name="connsiteY159" fmla="*/ 4548561 h 4950870"/>
              <a:gd name="connsiteX160" fmla="*/ 1227454 w 4926240"/>
              <a:gd name="connsiteY160" fmla="*/ 4585507 h 4950870"/>
              <a:gd name="connsiteX161" fmla="*/ 1198718 w 4926240"/>
              <a:gd name="connsiteY161" fmla="*/ 4622454 h 4950870"/>
              <a:gd name="connsiteX162" fmla="*/ 1182288 w 4926240"/>
              <a:gd name="connsiteY162" fmla="*/ 4622454 h 4950870"/>
              <a:gd name="connsiteX163" fmla="*/ 1182288 w 4926240"/>
              <a:gd name="connsiteY163" fmla="*/ 4655296 h 4950870"/>
              <a:gd name="connsiteX164" fmla="*/ 1034499 w 4926240"/>
              <a:gd name="connsiteY164" fmla="*/ 4696349 h 4950870"/>
              <a:gd name="connsiteX165" fmla="*/ 997565 w 4926240"/>
              <a:gd name="connsiteY165" fmla="*/ 4642981 h 4950870"/>
              <a:gd name="connsiteX166" fmla="*/ 960618 w 4926240"/>
              <a:gd name="connsiteY166" fmla="*/ 4597824 h 4950870"/>
              <a:gd name="connsiteX167" fmla="*/ 964722 w 4926240"/>
              <a:gd name="connsiteY167" fmla="*/ 4499300 h 4950870"/>
              <a:gd name="connsiteX168" fmla="*/ 977027 w 4926240"/>
              <a:gd name="connsiteY168" fmla="*/ 4392564 h 4950870"/>
              <a:gd name="connsiteX169" fmla="*/ 903144 w 4926240"/>
              <a:gd name="connsiteY169" fmla="*/ 4376143 h 4950870"/>
              <a:gd name="connsiteX170" fmla="*/ 886723 w 4926240"/>
              <a:gd name="connsiteY170" fmla="*/ 4343301 h 4950870"/>
              <a:gd name="connsiteX171" fmla="*/ 829239 w 4926240"/>
              <a:gd name="connsiteY171" fmla="*/ 4335090 h 4950870"/>
              <a:gd name="connsiteX172" fmla="*/ 734830 w 4926240"/>
              <a:gd name="connsiteY172" fmla="*/ 4310461 h 4950870"/>
              <a:gd name="connsiteX173" fmla="*/ 681463 w 4926240"/>
              <a:gd name="connsiteY173" fmla="*/ 4244776 h 4950870"/>
              <a:gd name="connsiteX174" fmla="*/ 623991 w 4926240"/>
              <a:gd name="connsiteY174" fmla="*/ 4244776 h 4950870"/>
              <a:gd name="connsiteX175" fmla="*/ 607570 w 4926240"/>
              <a:gd name="connsiteY175" fmla="*/ 4211934 h 4950870"/>
              <a:gd name="connsiteX176" fmla="*/ 566517 w 4926240"/>
              <a:gd name="connsiteY176" fmla="*/ 4211934 h 4950870"/>
              <a:gd name="connsiteX177" fmla="*/ 566517 w 4926240"/>
              <a:gd name="connsiteY177" fmla="*/ 4195515 h 4950870"/>
              <a:gd name="connsiteX178" fmla="*/ 550098 w 4926240"/>
              <a:gd name="connsiteY178" fmla="*/ 4183198 h 4950870"/>
              <a:gd name="connsiteX179" fmla="*/ 533677 w 4926240"/>
              <a:gd name="connsiteY179" fmla="*/ 4170883 h 4950870"/>
              <a:gd name="connsiteX180" fmla="*/ 533677 w 4926240"/>
              <a:gd name="connsiteY180" fmla="*/ 4096990 h 4950870"/>
              <a:gd name="connsiteX181" fmla="*/ 422835 w 4926240"/>
              <a:gd name="connsiteY181" fmla="*/ 3949202 h 4950870"/>
              <a:gd name="connsiteX182" fmla="*/ 311995 w 4926240"/>
              <a:gd name="connsiteY182" fmla="*/ 3817835 h 4950870"/>
              <a:gd name="connsiteX183" fmla="*/ 287364 w 4926240"/>
              <a:gd name="connsiteY183" fmla="*/ 3817835 h 4950870"/>
              <a:gd name="connsiteX184" fmla="*/ 283260 w 4926240"/>
              <a:gd name="connsiteY184" fmla="*/ 3702891 h 4950870"/>
              <a:gd name="connsiteX185" fmla="*/ 270943 w 4926240"/>
              <a:gd name="connsiteY185" fmla="*/ 3579735 h 4950870"/>
              <a:gd name="connsiteX186" fmla="*/ 164207 w 4926240"/>
              <a:gd name="connsiteY186" fmla="*/ 3501735 h 4950870"/>
              <a:gd name="connsiteX187" fmla="*/ 139578 w 4926240"/>
              <a:gd name="connsiteY187" fmla="*/ 3341632 h 4950870"/>
              <a:gd name="connsiteX188" fmla="*/ 155999 w 4926240"/>
              <a:gd name="connsiteY188" fmla="*/ 3341632 h 4950870"/>
              <a:gd name="connsiteX189" fmla="*/ 155999 w 4926240"/>
              <a:gd name="connsiteY189" fmla="*/ 3300582 h 4950870"/>
              <a:gd name="connsiteX190" fmla="*/ 180628 w 4926240"/>
              <a:gd name="connsiteY190" fmla="*/ 3300582 h 4950870"/>
              <a:gd name="connsiteX191" fmla="*/ 155999 w 4926240"/>
              <a:gd name="connsiteY191" fmla="*/ 3267739 h 4950870"/>
              <a:gd name="connsiteX192" fmla="*/ 155999 w 4926240"/>
              <a:gd name="connsiteY192" fmla="*/ 3169215 h 4950870"/>
              <a:gd name="connsiteX193" fmla="*/ 139578 w 4926240"/>
              <a:gd name="connsiteY193" fmla="*/ 3169215 h 4950870"/>
              <a:gd name="connsiteX194" fmla="*/ 139578 w 4926240"/>
              <a:gd name="connsiteY194" fmla="*/ 3136372 h 4950870"/>
              <a:gd name="connsiteX195" fmla="*/ 123157 w 4926240"/>
              <a:gd name="connsiteY195" fmla="*/ 3136372 h 4950870"/>
              <a:gd name="connsiteX196" fmla="*/ 123157 w 4926240"/>
              <a:gd name="connsiteY196" fmla="*/ 3078901 h 4950870"/>
              <a:gd name="connsiteX197" fmla="*/ 106735 w 4926240"/>
              <a:gd name="connsiteY197" fmla="*/ 3078901 h 4950870"/>
              <a:gd name="connsiteX198" fmla="*/ 57474 w 4926240"/>
              <a:gd name="connsiteY198" fmla="*/ 2963955 h 4950870"/>
              <a:gd name="connsiteX199" fmla="*/ 61578 w 4926240"/>
              <a:gd name="connsiteY199" fmla="*/ 2951640 h 4950870"/>
              <a:gd name="connsiteX200" fmla="*/ 65682 w 4926240"/>
              <a:gd name="connsiteY200" fmla="*/ 2931112 h 4950870"/>
              <a:gd name="connsiteX201" fmla="*/ 82104 w 4926240"/>
              <a:gd name="connsiteY201" fmla="*/ 2931112 h 4950870"/>
              <a:gd name="connsiteX202" fmla="*/ 82104 w 4926240"/>
              <a:gd name="connsiteY202" fmla="*/ 2783326 h 4950870"/>
              <a:gd name="connsiteX203" fmla="*/ 65682 w 4926240"/>
              <a:gd name="connsiteY203" fmla="*/ 2771009 h 4950870"/>
              <a:gd name="connsiteX204" fmla="*/ 49264 w 4926240"/>
              <a:gd name="connsiteY204" fmla="*/ 2758695 h 4950870"/>
              <a:gd name="connsiteX205" fmla="*/ 49264 w 4926240"/>
              <a:gd name="connsiteY205" fmla="*/ 2651959 h 4950870"/>
              <a:gd name="connsiteX206" fmla="*/ 4107 w 4926240"/>
              <a:gd name="connsiteY206" fmla="*/ 2627327 h 4950870"/>
              <a:gd name="connsiteX207" fmla="*/ 0 w 4926240"/>
              <a:gd name="connsiteY207" fmla="*/ 2586277 h 4950870"/>
              <a:gd name="connsiteX208" fmla="*/ 24632 w 4926240"/>
              <a:gd name="connsiteY208" fmla="*/ 2471331 h 4950870"/>
              <a:gd name="connsiteX209" fmla="*/ 65682 w 4926240"/>
              <a:gd name="connsiteY209" fmla="*/ 2389227 h 4950870"/>
              <a:gd name="connsiteX210" fmla="*/ 65682 w 4926240"/>
              <a:gd name="connsiteY210" fmla="*/ 2356385 h 4950870"/>
              <a:gd name="connsiteX211" fmla="*/ 86210 w 4926240"/>
              <a:gd name="connsiteY211" fmla="*/ 2344070 h 4950870"/>
              <a:gd name="connsiteX212" fmla="*/ 106735 w 4926240"/>
              <a:gd name="connsiteY212" fmla="*/ 2331753 h 4950870"/>
              <a:gd name="connsiteX213" fmla="*/ 82104 w 4926240"/>
              <a:gd name="connsiteY213" fmla="*/ 2110072 h 4950870"/>
              <a:gd name="connsiteX214" fmla="*/ 106735 w 4926240"/>
              <a:gd name="connsiteY214" fmla="*/ 2110072 h 4950870"/>
              <a:gd name="connsiteX215" fmla="*/ 94421 w 4926240"/>
              <a:gd name="connsiteY215" fmla="*/ 2101864 h 4950870"/>
              <a:gd name="connsiteX216" fmla="*/ 82104 w 4926240"/>
              <a:gd name="connsiteY216" fmla="*/ 2093653 h 4950870"/>
              <a:gd name="connsiteX217" fmla="*/ 82104 w 4926240"/>
              <a:gd name="connsiteY217" fmla="*/ 2077232 h 4950870"/>
              <a:gd name="connsiteX218" fmla="*/ 106735 w 4926240"/>
              <a:gd name="connsiteY218" fmla="*/ 2077232 h 4950870"/>
              <a:gd name="connsiteX219" fmla="*/ 106735 w 4926240"/>
              <a:gd name="connsiteY219" fmla="*/ 2019758 h 4950870"/>
              <a:gd name="connsiteX220" fmla="*/ 123157 w 4926240"/>
              <a:gd name="connsiteY220" fmla="*/ 2019758 h 4950870"/>
              <a:gd name="connsiteX221" fmla="*/ 123157 w 4926240"/>
              <a:gd name="connsiteY221" fmla="*/ 1962286 h 4950870"/>
              <a:gd name="connsiteX222" fmla="*/ 155999 w 4926240"/>
              <a:gd name="connsiteY222" fmla="*/ 1945865 h 4950870"/>
              <a:gd name="connsiteX223" fmla="*/ 155999 w 4926240"/>
              <a:gd name="connsiteY223" fmla="*/ 1740605 h 4950870"/>
              <a:gd name="connsiteX224" fmla="*/ 180628 w 4926240"/>
              <a:gd name="connsiteY224" fmla="*/ 1740605 h 4950870"/>
              <a:gd name="connsiteX225" fmla="*/ 180628 w 4926240"/>
              <a:gd name="connsiteY225" fmla="*/ 1707762 h 4950870"/>
              <a:gd name="connsiteX226" fmla="*/ 197050 w 4926240"/>
              <a:gd name="connsiteY226" fmla="*/ 1707762 h 4950870"/>
              <a:gd name="connsiteX227" fmla="*/ 197050 w 4926240"/>
              <a:gd name="connsiteY227" fmla="*/ 1666712 h 4950870"/>
              <a:gd name="connsiteX228" fmla="*/ 270943 w 4926240"/>
              <a:gd name="connsiteY228" fmla="*/ 1605134 h 4950870"/>
              <a:gd name="connsiteX229" fmla="*/ 344838 w 4926240"/>
              <a:gd name="connsiteY229" fmla="*/ 1535345 h 4950870"/>
              <a:gd name="connsiteX230" fmla="*/ 344838 w 4926240"/>
              <a:gd name="connsiteY230" fmla="*/ 1502505 h 4950870"/>
              <a:gd name="connsiteX231" fmla="*/ 365363 w 4926240"/>
              <a:gd name="connsiteY231" fmla="*/ 1490188 h 4950870"/>
              <a:gd name="connsiteX232" fmla="*/ 385888 w 4926240"/>
              <a:gd name="connsiteY232" fmla="*/ 1477873 h 4950870"/>
              <a:gd name="connsiteX233" fmla="*/ 385888 w 4926240"/>
              <a:gd name="connsiteY233" fmla="*/ 1387559 h 4950870"/>
              <a:gd name="connsiteX234" fmla="*/ 402310 w 4926240"/>
              <a:gd name="connsiteY234" fmla="*/ 1387559 h 4950870"/>
              <a:gd name="connsiteX235" fmla="*/ 443363 w 4926240"/>
              <a:gd name="connsiteY235" fmla="*/ 1280824 h 4950870"/>
              <a:gd name="connsiteX236" fmla="*/ 496730 w 4926240"/>
              <a:gd name="connsiteY236" fmla="*/ 1219245 h 4950870"/>
              <a:gd name="connsiteX237" fmla="*/ 554202 w 4926240"/>
              <a:gd name="connsiteY237" fmla="*/ 1153561 h 4950870"/>
              <a:gd name="connsiteX238" fmla="*/ 607570 w 4926240"/>
              <a:gd name="connsiteY238" fmla="*/ 1034511 h 4950870"/>
              <a:gd name="connsiteX239" fmla="*/ 623991 w 4926240"/>
              <a:gd name="connsiteY239" fmla="*/ 1034511 h 4950870"/>
              <a:gd name="connsiteX240" fmla="*/ 623991 w 4926240"/>
              <a:gd name="connsiteY240" fmla="*/ 977039 h 4950870"/>
              <a:gd name="connsiteX241" fmla="*/ 640412 w 4926240"/>
              <a:gd name="connsiteY241" fmla="*/ 977039 h 4950870"/>
              <a:gd name="connsiteX242" fmla="*/ 656833 w 4926240"/>
              <a:gd name="connsiteY242" fmla="*/ 903144 h 4950870"/>
              <a:gd name="connsiteX243" fmla="*/ 681463 w 4926240"/>
              <a:gd name="connsiteY243" fmla="*/ 903144 h 4950870"/>
              <a:gd name="connsiteX244" fmla="*/ 681463 w 4926240"/>
              <a:gd name="connsiteY244" fmla="*/ 870304 h 4950870"/>
              <a:gd name="connsiteX245" fmla="*/ 796409 w 4926240"/>
              <a:gd name="connsiteY245" fmla="*/ 771779 h 4950870"/>
              <a:gd name="connsiteX246" fmla="*/ 919565 w 4926240"/>
              <a:gd name="connsiteY246" fmla="*/ 714305 h 4950870"/>
              <a:gd name="connsiteX247" fmla="*/ 1013986 w 4926240"/>
              <a:gd name="connsiteY247" fmla="*/ 710201 h 4950870"/>
              <a:gd name="connsiteX248" fmla="*/ 1059143 w 4926240"/>
              <a:gd name="connsiteY248" fmla="*/ 623991 h 4950870"/>
              <a:gd name="connsiteX249" fmla="*/ 1055036 w 4926240"/>
              <a:gd name="connsiteY249" fmla="*/ 566519 h 4950870"/>
              <a:gd name="connsiteX250" fmla="*/ 1050932 w 4926240"/>
              <a:gd name="connsiteY250" fmla="*/ 500834 h 4950870"/>
              <a:gd name="connsiteX251" fmla="*/ 1083772 w 4926240"/>
              <a:gd name="connsiteY251" fmla="*/ 402310 h 4950870"/>
              <a:gd name="connsiteX252" fmla="*/ 1083772 w 4926240"/>
              <a:gd name="connsiteY252" fmla="*/ 385891 h 4950870"/>
              <a:gd name="connsiteX253" fmla="*/ 1182288 w 4926240"/>
              <a:gd name="connsiteY253" fmla="*/ 385891 h 4950870"/>
              <a:gd name="connsiteX254" fmla="*/ 1182288 w 4926240"/>
              <a:gd name="connsiteY254" fmla="*/ 402310 h 4950870"/>
              <a:gd name="connsiteX255" fmla="*/ 1272611 w 4926240"/>
              <a:gd name="connsiteY255" fmla="*/ 402310 h 4950870"/>
              <a:gd name="connsiteX256" fmla="*/ 1272611 w 4926240"/>
              <a:gd name="connsiteY256" fmla="*/ 426941 h 4950870"/>
              <a:gd name="connsiteX257" fmla="*/ 1342391 w 4926240"/>
              <a:gd name="connsiteY257" fmla="*/ 451573 h 4950870"/>
              <a:gd name="connsiteX258" fmla="*/ 1436821 w 4926240"/>
              <a:gd name="connsiteY258" fmla="*/ 459784 h 4950870"/>
              <a:gd name="connsiteX259" fmla="*/ 1457346 w 4926240"/>
              <a:gd name="connsiteY259" fmla="*/ 431048 h 4950870"/>
              <a:gd name="connsiteX260" fmla="*/ 1477871 w 4926240"/>
              <a:gd name="connsiteY260" fmla="*/ 402310 h 4950870"/>
              <a:gd name="connsiteX261" fmla="*/ 1494292 w 4926240"/>
              <a:gd name="connsiteY261" fmla="*/ 402310 h 4950870"/>
              <a:gd name="connsiteX262" fmla="*/ 1494292 w 4926240"/>
              <a:gd name="connsiteY262" fmla="*/ 369470 h 4950870"/>
              <a:gd name="connsiteX263" fmla="*/ 1510714 w 4926240"/>
              <a:gd name="connsiteY263" fmla="*/ 369470 h 4950870"/>
              <a:gd name="connsiteX264" fmla="*/ 1523028 w 4926240"/>
              <a:gd name="connsiteY264" fmla="*/ 311995 h 4950870"/>
              <a:gd name="connsiteX265" fmla="*/ 1535346 w 4926240"/>
              <a:gd name="connsiteY265" fmla="*/ 254524 h 4950870"/>
              <a:gd name="connsiteX266" fmla="*/ 1551767 w 4926240"/>
              <a:gd name="connsiteY266" fmla="*/ 254524 h 4950870"/>
              <a:gd name="connsiteX267" fmla="*/ 1551767 w 4926240"/>
              <a:gd name="connsiteY267" fmla="*/ 238102 h 4950870"/>
              <a:gd name="connsiteX268" fmla="*/ 1609238 w 4926240"/>
              <a:gd name="connsiteY268" fmla="*/ 221681 h 4950870"/>
              <a:gd name="connsiteX269" fmla="*/ 1666713 w 4926240"/>
              <a:gd name="connsiteY269" fmla="*/ 205260 h 4950870"/>
              <a:gd name="connsiteX270" fmla="*/ 1666713 w 4926240"/>
              <a:gd name="connsiteY270" fmla="*/ 180631 h 4950870"/>
              <a:gd name="connsiteX271" fmla="*/ 1715974 w 4926240"/>
              <a:gd name="connsiteY271" fmla="*/ 151892 h 4950870"/>
              <a:gd name="connsiteX272" fmla="*/ 1814498 w 4926240"/>
              <a:gd name="connsiteY272" fmla="*/ 139578 h 4950870"/>
              <a:gd name="connsiteX273" fmla="*/ 1908919 w 4926240"/>
              <a:gd name="connsiteY273" fmla="*/ 155999 h 4950870"/>
              <a:gd name="connsiteX274" fmla="*/ 2003328 w 4926240"/>
              <a:gd name="connsiteY274" fmla="*/ 172420 h 4950870"/>
              <a:gd name="connsiteX275" fmla="*/ 2122390 w 4926240"/>
              <a:gd name="connsiteY275" fmla="*/ 119052 h 4950870"/>
              <a:gd name="connsiteX276" fmla="*/ 2200387 w 4926240"/>
              <a:gd name="connsiteY276" fmla="*/ 16421 h 4950870"/>
              <a:gd name="connsiteX277" fmla="*/ 2257861 w 4926240"/>
              <a:gd name="connsiteY277" fmla="*/ 16421 h 49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4926240" h="4950870">
                <a:moveTo>
                  <a:pt x="2257861" y="0"/>
                </a:moveTo>
                <a:cubicBezTo>
                  <a:pt x="2290701" y="0"/>
                  <a:pt x="2330385" y="9580"/>
                  <a:pt x="2376911" y="28738"/>
                </a:cubicBezTo>
                <a:cubicBezTo>
                  <a:pt x="2423438" y="47894"/>
                  <a:pt x="2476806" y="57474"/>
                  <a:pt x="2537014" y="57474"/>
                </a:cubicBezTo>
                <a:cubicBezTo>
                  <a:pt x="2564383" y="57474"/>
                  <a:pt x="2583539" y="54737"/>
                  <a:pt x="2594486" y="49264"/>
                </a:cubicBezTo>
                <a:lnTo>
                  <a:pt x="2594486" y="32842"/>
                </a:lnTo>
                <a:lnTo>
                  <a:pt x="2668381" y="32842"/>
                </a:lnTo>
                <a:lnTo>
                  <a:pt x="2668381" y="16421"/>
                </a:lnTo>
                <a:cubicBezTo>
                  <a:pt x="2695748" y="21895"/>
                  <a:pt x="2720379" y="24632"/>
                  <a:pt x="2742274" y="24632"/>
                </a:cubicBezTo>
                <a:cubicBezTo>
                  <a:pt x="2764157" y="24632"/>
                  <a:pt x="2788799" y="27369"/>
                  <a:pt x="2816167" y="32842"/>
                </a:cubicBezTo>
                <a:lnTo>
                  <a:pt x="2816167" y="16421"/>
                </a:lnTo>
                <a:lnTo>
                  <a:pt x="2832589" y="16421"/>
                </a:lnTo>
                <a:lnTo>
                  <a:pt x="2832589" y="32842"/>
                </a:lnTo>
                <a:cubicBezTo>
                  <a:pt x="2843536" y="27369"/>
                  <a:pt x="2850377" y="24632"/>
                  <a:pt x="2853114" y="24632"/>
                </a:cubicBezTo>
                <a:cubicBezTo>
                  <a:pt x="2855851" y="24632"/>
                  <a:pt x="2862694" y="21895"/>
                  <a:pt x="2873642" y="16421"/>
                </a:cubicBezTo>
                <a:lnTo>
                  <a:pt x="2873642" y="32842"/>
                </a:lnTo>
                <a:lnTo>
                  <a:pt x="3070691" y="32842"/>
                </a:lnTo>
                <a:lnTo>
                  <a:pt x="3070691" y="49264"/>
                </a:lnTo>
                <a:lnTo>
                  <a:pt x="3169216" y="49264"/>
                </a:lnTo>
                <a:lnTo>
                  <a:pt x="3169216" y="73895"/>
                </a:lnTo>
                <a:cubicBezTo>
                  <a:pt x="3185637" y="68422"/>
                  <a:pt x="3203425" y="64315"/>
                  <a:pt x="3222583" y="61578"/>
                </a:cubicBezTo>
                <a:cubicBezTo>
                  <a:pt x="3241739" y="58841"/>
                  <a:pt x="3259530" y="54737"/>
                  <a:pt x="3275951" y="49264"/>
                </a:cubicBezTo>
                <a:lnTo>
                  <a:pt x="3275951" y="73895"/>
                </a:lnTo>
                <a:lnTo>
                  <a:pt x="3317002" y="73895"/>
                </a:lnTo>
                <a:lnTo>
                  <a:pt x="3317002" y="90317"/>
                </a:lnTo>
                <a:lnTo>
                  <a:pt x="3390895" y="90317"/>
                </a:lnTo>
                <a:lnTo>
                  <a:pt x="3390895" y="106735"/>
                </a:lnTo>
                <a:lnTo>
                  <a:pt x="3407316" y="106735"/>
                </a:lnTo>
                <a:lnTo>
                  <a:pt x="3407316" y="90317"/>
                </a:lnTo>
                <a:lnTo>
                  <a:pt x="3423737" y="90317"/>
                </a:lnTo>
                <a:cubicBezTo>
                  <a:pt x="3451106" y="117683"/>
                  <a:pt x="3475737" y="136841"/>
                  <a:pt x="3497620" y="147788"/>
                </a:cubicBezTo>
                <a:lnTo>
                  <a:pt x="3497620" y="164210"/>
                </a:lnTo>
                <a:lnTo>
                  <a:pt x="3538683" y="164210"/>
                </a:lnTo>
                <a:cubicBezTo>
                  <a:pt x="3549630" y="191578"/>
                  <a:pt x="3576999" y="221681"/>
                  <a:pt x="3620787" y="254524"/>
                </a:cubicBezTo>
                <a:cubicBezTo>
                  <a:pt x="3664576" y="287366"/>
                  <a:pt x="3700153" y="303785"/>
                  <a:pt x="3727522" y="303785"/>
                </a:cubicBezTo>
                <a:cubicBezTo>
                  <a:pt x="3754891" y="303785"/>
                  <a:pt x="3779522" y="298313"/>
                  <a:pt x="3801415" y="287366"/>
                </a:cubicBezTo>
                <a:cubicBezTo>
                  <a:pt x="3823310" y="276419"/>
                  <a:pt x="3850678" y="270945"/>
                  <a:pt x="3883521" y="270945"/>
                </a:cubicBezTo>
                <a:cubicBezTo>
                  <a:pt x="3910887" y="270945"/>
                  <a:pt x="3932782" y="273682"/>
                  <a:pt x="3949203" y="279155"/>
                </a:cubicBezTo>
                <a:lnTo>
                  <a:pt x="3949203" y="295577"/>
                </a:lnTo>
                <a:lnTo>
                  <a:pt x="4023096" y="311995"/>
                </a:lnTo>
                <a:cubicBezTo>
                  <a:pt x="4028570" y="344838"/>
                  <a:pt x="4034044" y="376310"/>
                  <a:pt x="4039517" y="406416"/>
                </a:cubicBezTo>
                <a:cubicBezTo>
                  <a:pt x="4044991" y="436521"/>
                  <a:pt x="4050465" y="467994"/>
                  <a:pt x="4055939" y="500834"/>
                </a:cubicBezTo>
                <a:lnTo>
                  <a:pt x="4039517" y="500834"/>
                </a:lnTo>
                <a:lnTo>
                  <a:pt x="4039517" y="574730"/>
                </a:lnTo>
                <a:cubicBezTo>
                  <a:pt x="4094252" y="662307"/>
                  <a:pt x="4147620" y="708831"/>
                  <a:pt x="4199618" y="714305"/>
                </a:cubicBezTo>
                <a:cubicBezTo>
                  <a:pt x="4251619" y="719779"/>
                  <a:pt x="4315934" y="727989"/>
                  <a:pt x="4392566" y="738937"/>
                </a:cubicBezTo>
                <a:cubicBezTo>
                  <a:pt x="4403511" y="766305"/>
                  <a:pt x="4425406" y="796411"/>
                  <a:pt x="4458246" y="829251"/>
                </a:cubicBezTo>
                <a:cubicBezTo>
                  <a:pt x="4491088" y="862093"/>
                  <a:pt x="4523931" y="896303"/>
                  <a:pt x="4556773" y="931882"/>
                </a:cubicBezTo>
                <a:cubicBezTo>
                  <a:pt x="4589615" y="967459"/>
                  <a:pt x="4618351" y="1001671"/>
                  <a:pt x="4642981" y="1034511"/>
                </a:cubicBezTo>
                <a:cubicBezTo>
                  <a:pt x="4667612" y="1067353"/>
                  <a:pt x="4679930" y="1100195"/>
                  <a:pt x="4679930" y="1133035"/>
                </a:cubicBezTo>
                <a:cubicBezTo>
                  <a:pt x="4679930" y="1176825"/>
                  <a:pt x="4667612" y="1205561"/>
                  <a:pt x="4642981" y="1219245"/>
                </a:cubicBezTo>
                <a:cubicBezTo>
                  <a:pt x="4618351" y="1232930"/>
                  <a:pt x="4606034" y="1250718"/>
                  <a:pt x="4606034" y="1272613"/>
                </a:cubicBezTo>
                <a:cubicBezTo>
                  <a:pt x="4606034" y="1299982"/>
                  <a:pt x="4611508" y="1321874"/>
                  <a:pt x="4622455" y="1338295"/>
                </a:cubicBezTo>
                <a:cubicBezTo>
                  <a:pt x="4633403" y="1354716"/>
                  <a:pt x="4644350" y="1371138"/>
                  <a:pt x="4655295" y="1387559"/>
                </a:cubicBezTo>
                <a:lnTo>
                  <a:pt x="4688138" y="1387559"/>
                </a:lnTo>
                <a:lnTo>
                  <a:pt x="4688138" y="1428609"/>
                </a:lnTo>
                <a:cubicBezTo>
                  <a:pt x="4764770" y="1472399"/>
                  <a:pt x="4803084" y="1525767"/>
                  <a:pt x="4803084" y="1588712"/>
                </a:cubicBezTo>
                <a:cubicBezTo>
                  <a:pt x="4803084" y="1651660"/>
                  <a:pt x="4808557" y="1721447"/>
                  <a:pt x="4819505" y="1798079"/>
                </a:cubicBezTo>
                <a:lnTo>
                  <a:pt x="4835926" y="1798079"/>
                </a:lnTo>
                <a:cubicBezTo>
                  <a:pt x="4846874" y="1825446"/>
                  <a:pt x="4852345" y="1844604"/>
                  <a:pt x="4852345" y="1855551"/>
                </a:cubicBezTo>
                <a:cubicBezTo>
                  <a:pt x="4852345" y="1866498"/>
                  <a:pt x="4866032" y="1877446"/>
                  <a:pt x="4893400" y="1888393"/>
                </a:cubicBezTo>
                <a:cubicBezTo>
                  <a:pt x="4915293" y="1915760"/>
                  <a:pt x="4926240" y="1954076"/>
                  <a:pt x="4926240" y="2003339"/>
                </a:cubicBezTo>
                <a:lnTo>
                  <a:pt x="4909819" y="2003339"/>
                </a:lnTo>
                <a:lnTo>
                  <a:pt x="4909819" y="2036179"/>
                </a:lnTo>
                <a:cubicBezTo>
                  <a:pt x="4904345" y="2041653"/>
                  <a:pt x="4885187" y="2055337"/>
                  <a:pt x="4852345" y="2077232"/>
                </a:cubicBezTo>
                <a:lnTo>
                  <a:pt x="4852345" y="2093653"/>
                </a:lnTo>
                <a:lnTo>
                  <a:pt x="4819505" y="2093653"/>
                </a:lnTo>
                <a:cubicBezTo>
                  <a:pt x="4792139" y="2110072"/>
                  <a:pt x="4775717" y="2126493"/>
                  <a:pt x="4770244" y="2142915"/>
                </a:cubicBezTo>
                <a:cubicBezTo>
                  <a:pt x="4764770" y="2159336"/>
                  <a:pt x="4762031" y="2181231"/>
                  <a:pt x="4762031" y="2208597"/>
                </a:cubicBezTo>
                <a:cubicBezTo>
                  <a:pt x="4762031" y="2252387"/>
                  <a:pt x="4783926" y="2287966"/>
                  <a:pt x="4827715" y="2315332"/>
                </a:cubicBezTo>
                <a:cubicBezTo>
                  <a:pt x="4871505" y="2342701"/>
                  <a:pt x="4893400" y="2361859"/>
                  <a:pt x="4893400" y="2372806"/>
                </a:cubicBezTo>
                <a:lnTo>
                  <a:pt x="4893400" y="2430278"/>
                </a:lnTo>
                <a:lnTo>
                  <a:pt x="4909819" y="2430278"/>
                </a:lnTo>
                <a:cubicBezTo>
                  <a:pt x="4904345" y="2490489"/>
                  <a:pt x="4874240" y="2530172"/>
                  <a:pt x="4819505" y="2549330"/>
                </a:cubicBezTo>
                <a:cubicBezTo>
                  <a:pt x="4764770" y="2568486"/>
                  <a:pt x="4726454" y="2608172"/>
                  <a:pt x="4704559" y="2668380"/>
                </a:cubicBezTo>
                <a:lnTo>
                  <a:pt x="4688138" y="2668380"/>
                </a:lnTo>
                <a:cubicBezTo>
                  <a:pt x="4682664" y="2684802"/>
                  <a:pt x="4679930" y="2706694"/>
                  <a:pt x="4679930" y="2734063"/>
                </a:cubicBezTo>
                <a:cubicBezTo>
                  <a:pt x="4679930" y="2777853"/>
                  <a:pt x="4686771" y="2810693"/>
                  <a:pt x="4700452" y="2832588"/>
                </a:cubicBezTo>
                <a:cubicBezTo>
                  <a:pt x="4714139" y="2854482"/>
                  <a:pt x="4727821" y="2872271"/>
                  <a:pt x="4741508" y="2885955"/>
                </a:cubicBezTo>
                <a:cubicBezTo>
                  <a:pt x="4755190" y="2899639"/>
                  <a:pt x="4768874" y="2917428"/>
                  <a:pt x="4782558" y="2939323"/>
                </a:cubicBezTo>
                <a:cubicBezTo>
                  <a:pt x="4796243" y="2961218"/>
                  <a:pt x="4803084" y="2994060"/>
                  <a:pt x="4803084" y="3037848"/>
                </a:cubicBezTo>
                <a:cubicBezTo>
                  <a:pt x="4688138" y="3103532"/>
                  <a:pt x="4600560" y="3196583"/>
                  <a:pt x="4540352" y="3317001"/>
                </a:cubicBezTo>
                <a:lnTo>
                  <a:pt x="4499299" y="3317001"/>
                </a:lnTo>
                <a:cubicBezTo>
                  <a:pt x="4499299" y="3333422"/>
                  <a:pt x="4493828" y="3352580"/>
                  <a:pt x="4482880" y="3374475"/>
                </a:cubicBezTo>
                <a:lnTo>
                  <a:pt x="4466459" y="3374475"/>
                </a:lnTo>
                <a:lnTo>
                  <a:pt x="4466459" y="3431946"/>
                </a:lnTo>
                <a:lnTo>
                  <a:pt x="4450038" y="3431946"/>
                </a:lnTo>
                <a:lnTo>
                  <a:pt x="4450038" y="3579735"/>
                </a:lnTo>
                <a:lnTo>
                  <a:pt x="4466459" y="3579735"/>
                </a:lnTo>
                <a:cubicBezTo>
                  <a:pt x="4455511" y="3623522"/>
                  <a:pt x="4450038" y="3661838"/>
                  <a:pt x="4450038" y="3694681"/>
                </a:cubicBezTo>
                <a:cubicBezTo>
                  <a:pt x="4422669" y="3705628"/>
                  <a:pt x="4395300" y="3722047"/>
                  <a:pt x="4367932" y="3743942"/>
                </a:cubicBezTo>
                <a:cubicBezTo>
                  <a:pt x="4340565" y="3765837"/>
                  <a:pt x="4315934" y="3787732"/>
                  <a:pt x="4294039" y="3809624"/>
                </a:cubicBezTo>
                <a:cubicBezTo>
                  <a:pt x="4272144" y="3831519"/>
                  <a:pt x="4250249" y="3858888"/>
                  <a:pt x="4228356" y="3891730"/>
                </a:cubicBezTo>
                <a:lnTo>
                  <a:pt x="4228356" y="3990255"/>
                </a:lnTo>
                <a:lnTo>
                  <a:pt x="4244778" y="3990255"/>
                </a:lnTo>
                <a:cubicBezTo>
                  <a:pt x="4228356" y="4039516"/>
                  <a:pt x="4213305" y="4066885"/>
                  <a:pt x="4199618" y="4072358"/>
                </a:cubicBezTo>
                <a:cubicBezTo>
                  <a:pt x="4185936" y="4077832"/>
                  <a:pt x="4170882" y="4086043"/>
                  <a:pt x="4154461" y="4096990"/>
                </a:cubicBezTo>
                <a:lnTo>
                  <a:pt x="4154461" y="4121619"/>
                </a:lnTo>
                <a:cubicBezTo>
                  <a:pt x="4132568" y="4132567"/>
                  <a:pt x="4113410" y="4138041"/>
                  <a:pt x="4096989" y="4138041"/>
                </a:cubicBezTo>
                <a:cubicBezTo>
                  <a:pt x="4069620" y="4138041"/>
                  <a:pt x="4044991" y="4135304"/>
                  <a:pt x="4023096" y="4129830"/>
                </a:cubicBezTo>
                <a:cubicBezTo>
                  <a:pt x="4001201" y="4124356"/>
                  <a:pt x="3982046" y="4121619"/>
                  <a:pt x="3965624" y="4121619"/>
                </a:cubicBezTo>
                <a:cubicBezTo>
                  <a:pt x="3932782" y="4121619"/>
                  <a:pt x="3908150" y="4132567"/>
                  <a:pt x="3891731" y="4154462"/>
                </a:cubicBezTo>
                <a:lnTo>
                  <a:pt x="3891731" y="4211934"/>
                </a:lnTo>
                <a:cubicBezTo>
                  <a:pt x="3875310" y="4255724"/>
                  <a:pt x="3865730" y="4294040"/>
                  <a:pt x="3862993" y="4326880"/>
                </a:cubicBezTo>
                <a:cubicBezTo>
                  <a:pt x="3860256" y="4359722"/>
                  <a:pt x="3831520" y="4381617"/>
                  <a:pt x="3776785" y="4392564"/>
                </a:cubicBezTo>
                <a:lnTo>
                  <a:pt x="3776785" y="4417194"/>
                </a:lnTo>
                <a:lnTo>
                  <a:pt x="3686471" y="4417194"/>
                </a:lnTo>
                <a:cubicBezTo>
                  <a:pt x="3675524" y="4406249"/>
                  <a:pt x="3668681" y="4402142"/>
                  <a:pt x="3665944" y="4404879"/>
                </a:cubicBezTo>
                <a:cubicBezTo>
                  <a:pt x="3663207" y="4407616"/>
                  <a:pt x="3656366" y="4403512"/>
                  <a:pt x="3645418" y="4392564"/>
                </a:cubicBezTo>
                <a:lnTo>
                  <a:pt x="3645418" y="4376143"/>
                </a:lnTo>
                <a:cubicBezTo>
                  <a:pt x="3634471" y="4365196"/>
                  <a:pt x="3623523" y="4356985"/>
                  <a:pt x="3612576" y="4351511"/>
                </a:cubicBezTo>
                <a:cubicBezTo>
                  <a:pt x="3601629" y="4346038"/>
                  <a:pt x="3582473" y="4343301"/>
                  <a:pt x="3555104" y="4343301"/>
                </a:cubicBezTo>
                <a:lnTo>
                  <a:pt x="3555104" y="4359722"/>
                </a:lnTo>
                <a:lnTo>
                  <a:pt x="3497620" y="4359722"/>
                </a:lnTo>
                <a:lnTo>
                  <a:pt x="3448369" y="4433615"/>
                </a:lnTo>
                <a:lnTo>
                  <a:pt x="3423737" y="4433615"/>
                </a:lnTo>
                <a:cubicBezTo>
                  <a:pt x="3423737" y="4450036"/>
                  <a:pt x="3422370" y="4465088"/>
                  <a:pt x="3419633" y="4478772"/>
                </a:cubicBezTo>
                <a:cubicBezTo>
                  <a:pt x="3416896" y="4492456"/>
                  <a:pt x="3412790" y="4507510"/>
                  <a:pt x="3407316" y="4523929"/>
                </a:cubicBezTo>
                <a:lnTo>
                  <a:pt x="3423737" y="4523929"/>
                </a:lnTo>
                <a:lnTo>
                  <a:pt x="3374476" y="4638875"/>
                </a:lnTo>
                <a:lnTo>
                  <a:pt x="3333423" y="4638875"/>
                </a:lnTo>
                <a:cubicBezTo>
                  <a:pt x="3311528" y="4660770"/>
                  <a:pt x="3286899" y="4671717"/>
                  <a:pt x="3259530" y="4671717"/>
                </a:cubicBezTo>
                <a:cubicBezTo>
                  <a:pt x="3237635" y="4671717"/>
                  <a:pt x="3215740" y="4667611"/>
                  <a:pt x="3193845" y="4659403"/>
                </a:cubicBezTo>
                <a:cubicBezTo>
                  <a:pt x="3171953" y="4651192"/>
                  <a:pt x="3147309" y="4647086"/>
                  <a:pt x="3119952" y="4647086"/>
                </a:cubicBezTo>
                <a:cubicBezTo>
                  <a:pt x="3098057" y="4647086"/>
                  <a:pt x="3081638" y="4649822"/>
                  <a:pt x="3070691" y="4655296"/>
                </a:cubicBezTo>
                <a:lnTo>
                  <a:pt x="3070691" y="4671717"/>
                </a:lnTo>
                <a:lnTo>
                  <a:pt x="3037849" y="4671717"/>
                </a:lnTo>
                <a:lnTo>
                  <a:pt x="3021427" y="4729189"/>
                </a:lnTo>
                <a:cubicBezTo>
                  <a:pt x="2999533" y="4740136"/>
                  <a:pt x="2985848" y="4745610"/>
                  <a:pt x="2980377" y="4745610"/>
                </a:cubicBezTo>
                <a:lnTo>
                  <a:pt x="2980377" y="4786663"/>
                </a:lnTo>
                <a:cubicBezTo>
                  <a:pt x="2974903" y="4797611"/>
                  <a:pt x="2961219" y="4803084"/>
                  <a:pt x="2939324" y="4803084"/>
                </a:cubicBezTo>
                <a:lnTo>
                  <a:pt x="2890060" y="4803084"/>
                </a:lnTo>
                <a:lnTo>
                  <a:pt x="2890060" y="4819503"/>
                </a:lnTo>
                <a:lnTo>
                  <a:pt x="2881840" y="4819503"/>
                </a:lnTo>
                <a:cubicBezTo>
                  <a:pt x="2870905" y="4819503"/>
                  <a:pt x="2847640" y="4812662"/>
                  <a:pt x="2812063" y="4798978"/>
                </a:cubicBezTo>
                <a:cubicBezTo>
                  <a:pt x="2776484" y="4785294"/>
                  <a:pt x="2753222" y="4775716"/>
                  <a:pt x="2742274" y="4770242"/>
                </a:cubicBezTo>
                <a:lnTo>
                  <a:pt x="2742274" y="4745610"/>
                </a:lnTo>
                <a:cubicBezTo>
                  <a:pt x="2720379" y="4751084"/>
                  <a:pt x="2701221" y="4755190"/>
                  <a:pt x="2684800" y="4757927"/>
                </a:cubicBezTo>
                <a:cubicBezTo>
                  <a:pt x="2668381" y="4760664"/>
                  <a:pt x="2649223" y="4764768"/>
                  <a:pt x="2627328" y="4770242"/>
                </a:cubicBezTo>
                <a:lnTo>
                  <a:pt x="2627328" y="4786663"/>
                </a:lnTo>
                <a:lnTo>
                  <a:pt x="2569857" y="4786663"/>
                </a:lnTo>
                <a:lnTo>
                  <a:pt x="2569857" y="4803084"/>
                </a:lnTo>
                <a:lnTo>
                  <a:pt x="2422068" y="4950870"/>
                </a:lnTo>
                <a:cubicBezTo>
                  <a:pt x="2356386" y="4934449"/>
                  <a:pt x="2307122" y="4912557"/>
                  <a:pt x="2274282" y="4885188"/>
                </a:cubicBezTo>
                <a:cubicBezTo>
                  <a:pt x="2241440" y="4857819"/>
                  <a:pt x="2181229" y="4844135"/>
                  <a:pt x="2093651" y="4844135"/>
                </a:cubicBezTo>
                <a:lnTo>
                  <a:pt x="2093651" y="4876977"/>
                </a:lnTo>
                <a:lnTo>
                  <a:pt x="2052601" y="4876977"/>
                </a:lnTo>
                <a:cubicBezTo>
                  <a:pt x="2047127" y="4887925"/>
                  <a:pt x="2043021" y="4898872"/>
                  <a:pt x="2040284" y="4909820"/>
                </a:cubicBezTo>
                <a:cubicBezTo>
                  <a:pt x="2037547" y="4920765"/>
                  <a:pt x="2025232" y="4926238"/>
                  <a:pt x="2003328" y="4926238"/>
                </a:cubicBezTo>
                <a:cubicBezTo>
                  <a:pt x="1959550" y="4926238"/>
                  <a:pt x="1911656" y="4908450"/>
                  <a:pt x="1859655" y="4872871"/>
                </a:cubicBezTo>
                <a:cubicBezTo>
                  <a:pt x="1807657" y="4837294"/>
                  <a:pt x="1767974" y="4814029"/>
                  <a:pt x="1740605" y="4803084"/>
                </a:cubicBezTo>
                <a:lnTo>
                  <a:pt x="1592808" y="4803084"/>
                </a:lnTo>
                <a:lnTo>
                  <a:pt x="1592808" y="4786663"/>
                </a:lnTo>
                <a:lnTo>
                  <a:pt x="1551767" y="4786663"/>
                </a:lnTo>
                <a:lnTo>
                  <a:pt x="1551767" y="4770242"/>
                </a:lnTo>
                <a:lnTo>
                  <a:pt x="1494292" y="4770242"/>
                </a:lnTo>
                <a:cubicBezTo>
                  <a:pt x="1494292" y="4764768"/>
                  <a:pt x="1483345" y="4745610"/>
                  <a:pt x="1461453" y="4712768"/>
                </a:cubicBezTo>
                <a:cubicBezTo>
                  <a:pt x="1439558" y="4679928"/>
                  <a:pt x="1425873" y="4660770"/>
                  <a:pt x="1420400" y="4655296"/>
                </a:cubicBezTo>
                <a:lnTo>
                  <a:pt x="1420400" y="4622454"/>
                </a:lnTo>
                <a:cubicBezTo>
                  <a:pt x="1409452" y="4600561"/>
                  <a:pt x="1386190" y="4584140"/>
                  <a:pt x="1350611" y="4573193"/>
                </a:cubicBezTo>
                <a:cubicBezTo>
                  <a:pt x="1315034" y="4562245"/>
                  <a:pt x="1283559" y="4554035"/>
                  <a:pt x="1256192" y="4548561"/>
                </a:cubicBezTo>
                <a:cubicBezTo>
                  <a:pt x="1245245" y="4559508"/>
                  <a:pt x="1235665" y="4571823"/>
                  <a:pt x="1227454" y="4585507"/>
                </a:cubicBezTo>
                <a:cubicBezTo>
                  <a:pt x="1219246" y="4599192"/>
                  <a:pt x="1209666" y="4611509"/>
                  <a:pt x="1198718" y="4622454"/>
                </a:cubicBezTo>
                <a:lnTo>
                  <a:pt x="1182288" y="4622454"/>
                </a:lnTo>
                <a:lnTo>
                  <a:pt x="1182288" y="4655296"/>
                </a:lnTo>
                <a:cubicBezTo>
                  <a:pt x="1154931" y="4682665"/>
                  <a:pt x="1105667" y="4696349"/>
                  <a:pt x="1034499" y="4696349"/>
                </a:cubicBezTo>
                <a:cubicBezTo>
                  <a:pt x="1023564" y="4679928"/>
                  <a:pt x="1011249" y="4662137"/>
                  <a:pt x="997565" y="4642981"/>
                </a:cubicBezTo>
                <a:cubicBezTo>
                  <a:pt x="983880" y="4623823"/>
                  <a:pt x="971563" y="4608772"/>
                  <a:pt x="960618" y="4597824"/>
                </a:cubicBezTo>
                <a:cubicBezTo>
                  <a:pt x="960618" y="4564982"/>
                  <a:pt x="961976" y="4532140"/>
                  <a:pt x="964722" y="4499300"/>
                </a:cubicBezTo>
                <a:cubicBezTo>
                  <a:pt x="967459" y="4466457"/>
                  <a:pt x="971563" y="4430878"/>
                  <a:pt x="977027" y="4392564"/>
                </a:cubicBezTo>
                <a:cubicBezTo>
                  <a:pt x="960618" y="4392564"/>
                  <a:pt x="935986" y="4387091"/>
                  <a:pt x="903144" y="4376143"/>
                </a:cubicBezTo>
                <a:lnTo>
                  <a:pt x="886723" y="4343301"/>
                </a:lnTo>
                <a:cubicBezTo>
                  <a:pt x="875775" y="4337827"/>
                  <a:pt x="856620" y="4335090"/>
                  <a:pt x="829239" y="4335090"/>
                </a:cubicBezTo>
                <a:cubicBezTo>
                  <a:pt x="779987" y="4335090"/>
                  <a:pt x="748515" y="4326880"/>
                  <a:pt x="734830" y="4310461"/>
                </a:cubicBezTo>
                <a:cubicBezTo>
                  <a:pt x="721146" y="4294040"/>
                  <a:pt x="703357" y="4272145"/>
                  <a:pt x="681463" y="4244776"/>
                </a:cubicBezTo>
                <a:lnTo>
                  <a:pt x="623991" y="4244776"/>
                </a:lnTo>
                <a:cubicBezTo>
                  <a:pt x="613044" y="4233829"/>
                  <a:pt x="607570" y="4222881"/>
                  <a:pt x="607570" y="4211934"/>
                </a:cubicBezTo>
                <a:lnTo>
                  <a:pt x="566517" y="4211934"/>
                </a:lnTo>
                <a:lnTo>
                  <a:pt x="566517" y="4195515"/>
                </a:lnTo>
                <a:cubicBezTo>
                  <a:pt x="561045" y="4190041"/>
                  <a:pt x="555572" y="4185935"/>
                  <a:pt x="550098" y="4183198"/>
                </a:cubicBezTo>
                <a:cubicBezTo>
                  <a:pt x="544624" y="4180461"/>
                  <a:pt x="539150" y="4176357"/>
                  <a:pt x="533677" y="4170883"/>
                </a:cubicBezTo>
                <a:lnTo>
                  <a:pt x="533677" y="4096990"/>
                </a:lnTo>
                <a:cubicBezTo>
                  <a:pt x="506308" y="4031305"/>
                  <a:pt x="469362" y="3982044"/>
                  <a:pt x="422835" y="3949202"/>
                </a:cubicBezTo>
                <a:cubicBezTo>
                  <a:pt x="376311" y="3916359"/>
                  <a:pt x="339364" y="3872572"/>
                  <a:pt x="311995" y="3817835"/>
                </a:cubicBezTo>
                <a:lnTo>
                  <a:pt x="287364" y="3817835"/>
                </a:lnTo>
                <a:cubicBezTo>
                  <a:pt x="287364" y="3779521"/>
                  <a:pt x="285996" y="3741205"/>
                  <a:pt x="283260" y="3702891"/>
                </a:cubicBezTo>
                <a:cubicBezTo>
                  <a:pt x="280523" y="3664575"/>
                  <a:pt x="276416" y="3623522"/>
                  <a:pt x="270943" y="3579735"/>
                </a:cubicBezTo>
                <a:cubicBezTo>
                  <a:pt x="216208" y="3568787"/>
                  <a:pt x="180628" y="3542788"/>
                  <a:pt x="164207" y="3501735"/>
                </a:cubicBezTo>
                <a:cubicBezTo>
                  <a:pt x="147788" y="3460682"/>
                  <a:pt x="139578" y="3407315"/>
                  <a:pt x="139578" y="3341632"/>
                </a:cubicBezTo>
                <a:lnTo>
                  <a:pt x="155999" y="3341632"/>
                </a:lnTo>
                <a:lnTo>
                  <a:pt x="155999" y="3300582"/>
                </a:lnTo>
                <a:lnTo>
                  <a:pt x="180628" y="3300582"/>
                </a:lnTo>
                <a:cubicBezTo>
                  <a:pt x="180628" y="3278687"/>
                  <a:pt x="172418" y="3267739"/>
                  <a:pt x="155999" y="3267739"/>
                </a:cubicBezTo>
                <a:lnTo>
                  <a:pt x="155999" y="3169215"/>
                </a:lnTo>
                <a:lnTo>
                  <a:pt x="139578" y="3169215"/>
                </a:lnTo>
                <a:lnTo>
                  <a:pt x="139578" y="3136372"/>
                </a:lnTo>
                <a:lnTo>
                  <a:pt x="123157" y="3136372"/>
                </a:lnTo>
                <a:lnTo>
                  <a:pt x="123157" y="3078901"/>
                </a:lnTo>
                <a:lnTo>
                  <a:pt x="106735" y="3078901"/>
                </a:lnTo>
                <a:cubicBezTo>
                  <a:pt x="73893" y="3046058"/>
                  <a:pt x="57474" y="3007742"/>
                  <a:pt x="57474" y="2963955"/>
                </a:cubicBezTo>
                <a:cubicBezTo>
                  <a:pt x="57474" y="2958481"/>
                  <a:pt x="58841" y="2954377"/>
                  <a:pt x="61578" y="2951640"/>
                </a:cubicBezTo>
                <a:cubicBezTo>
                  <a:pt x="64315" y="2948903"/>
                  <a:pt x="65682" y="2942060"/>
                  <a:pt x="65682" y="2931112"/>
                </a:cubicBezTo>
                <a:lnTo>
                  <a:pt x="82104" y="2931112"/>
                </a:lnTo>
                <a:lnTo>
                  <a:pt x="82104" y="2783326"/>
                </a:lnTo>
                <a:cubicBezTo>
                  <a:pt x="76630" y="2777853"/>
                  <a:pt x="71156" y="2773746"/>
                  <a:pt x="65682" y="2771009"/>
                </a:cubicBezTo>
                <a:cubicBezTo>
                  <a:pt x="60211" y="2768272"/>
                  <a:pt x="54737" y="2764168"/>
                  <a:pt x="49264" y="2758695"/>
                </a:cubicBezTo>
                <a:lnTo>
                  <a:pt x="49264" y="2651959"/>
                </a:lnTo>
                <a:cubicBezTo>
                  <a:pt x="21895" y="2641012"/>
                  <a:pt x="6843" y="2632801"/>
                  <a:pt x="4107" y="2627327"/>
                </a:cubicBezTo>
                <a:cubicBezTo>
                  <a:pt x="1370" y="2621854"/>
                  <a:pt x="0" y="2608172"/>
                  <a:pt x="0" y="2586277"/>
                </a:cubicBezTo>
                <a:cubicBezTo>
                  <a:pt x="0" y="2547961"/>
                  <a:pt x="8211" y="2509645"/>
                  <a:pt x="24632" y="2471331"/>
                </a:cubicBezTo>
                <a:cubicBezTo>
                  <a:pt x="41053" y="2433015"/>
                  <a:pt x="54737" y="2405649"/>
                  <a:pt x="65682" y="2389227"/>
                </a:cubicBezTo>
                <a:lnTo>
                  <a:pt x="65682" y="2356385"/>
                </a:lnTo>
                <a:cubicBezTo>
                  <a:pt x="76630" y="2350911"/>
                  <a:pt x="83473" y="2346807"/>
                  <a:pt x="86210" y="2344070"/>
                </a:cubicBezTo>
                <a:cubicBezTo>
                  <a:pt x="88947" y="2341334"/>
                  <a:pt x="95788" y="2337227"/>
                  <a:pt x="106735" y="2331753"/>
                </a:cubicBezTo>
                <a:lnTo>
                  <a:pt x="82104" y="2110072"/>
                </a:lnTo>
                <a:lnTo>
                  <a:pt x="106735" y="2110072"/>
                </a:lnTo>
                <a:cubicBezTo>
                  <a:pt x="106735" y="2099127"/>
                  <a:pt x="102631" y="2096390"/>
                  <a:pt x="94421" y="2101864"/>
                </a:cubicBezTo>
                <a:cubicBezTo>
                  <a:pt x="86210" y="2107335"/>
                  <a:pt x="82104" y="2104601"/>
                  <a:pt x="82104" y="2093653"/>
                </a:cubicBezTo>
                <a:lnTo>
                  <a:pt x="82104" y="2077232"/>
                </a:lnTo>
                <a:lnTo>
                  <a:pt x="106735" y="2077232"/>
                </a:lnTo>
                <a:lnTo>
                  <a:pt x="106735" y="2019758"/>
                </a:lnTo>
                <a:lnTo>
                  <a:pt x="123157" y="2019758"/>
                </a:lnTo>
                <a:lnTo>
                  <a:pt x="123157" y="1962286"/>
                </a:lnTo>
                <a:cubicBezTo>
                  <a:pt x="134104" y="1962286"/>
                  <a:pt x="145051" y="1956813"/>
                  <a:pt x="155999" y="1945865"/>
                </a:cubicBezTo>
                <a:lnTo>
                  <a:pt x="155999" y="1740605"/>
                </a:lnTo>
                <a:lnTo>
                  <a:pt x="180628" y="1740605"/>
                </a:lnTo>
                <a:lnTo>
                  <a:pt x="180628" y="1707762"/>
                </a:lnTo>
                <a:lnTo>
                  <a:pt x="197050" y="1707762"/>
                </a:lnTo>
                <a:lnTo>
                  <a:pt x="197050" y="1666712"/>
                </a:lnTo>
                <a:cubicBezTo>
                  <a:pt x="224418" y="1644817"/>
                  <a:pt x="249050" y="1624292"/>
                  <a:pt x="270943" y="1605134"/>
                </a:cubicBezTo>
                <a:cubicBezTo>
                  <a:pt x="292837" y="1585975"/>
                  <a:pt x="317469" y="1562713"/>
                  <a:pt x="344838" y="1535345"/>
                </a:cubicBezTo>
                <a:lnTo>
                  <a:pt x="344838" y="1502505"/>
                </a:lnTo>
                <a:cubicBezTo>
                  <a:pt x="355785" y="1497031"/>
                  <a:pt x="362626" y="1492925"/>
                  <a:pt x="365363" y="1490188"/>
                </a:cubicBezTo>
                <a:cubicBezTo>
                  <a:pt x="368100" y="1487451"/>
                  <a:pt x="374941" y="1483347"/>
                  <a:pt x="385888" y="1477873"/>
                </a:cubicBezTo>
                <a:lnTo>
                  <a:pt x="385888" y="1387559"/>
                </a:lnTo>
                <a:lnTo>
                  <a:pt x="402310" y="1387559"/>
                </a:lnTo>
                <a:cubicBezTo>
                  <a:pt x="413257" y="1338295"/>
                  <a:pt x="426941" y="1302718"/>
                  <a:pt x="443363" y="1280824"/>
                </a:cubicBezTo>
                <a:cubicBezTo>
                  <a:pt x="459784" y="1258929"/>
                  <a:pt x="477572" y="1238403"/>
                  <a:pt x="496730" y="1219245"/>
                </a:cubicBezTo>
                <a:cubicBezTo>
                  <a:pt x="515886" y="1200087"/>
                  <a:pt x="535044" y="1178192"/>
                  <a:pt x="554202" y="1153561"/>
                </a:cubicBezTo>
                <a:cubicBezTo>
                  <a:pt x="573360" y="1128931"/>
                  <a:pt x="591149" y="1089248"/>
                  <a:pt x="607570" y="1034511"/>
                </a:cubicBezTo>
                <a:lnTo>
                  <a:pt x="623991" y="1034511"/>
                </a:lnTo>
                <a:lnTo>
                  <a:pt x="623991" y="977039"/>
                </a:lnTo>
                <a:lnTo>
                  <a:pt x="640412" y="977039"/>
                </a:lnTo>
                <a:cubicBezTo>
                  <a:pt x="651359" y="944197"/>
                  <a:pt x="656833" y="919565"/>
                  <a:pt x="656833" y="903144"/>
                </a:cubicBezTo>
                <a:lnTo>
                  <a:pt x="681463" y="903144"/>
                </a:lnTo>
                <a:lnTo>
                  <a:pt x="681463" y="870304"/>
                </a:lnTo>
                <a:cubicBezTo>
                  <a:pt x="714305" y="842935"/>
                  <a:pt x="752621" y="810093"/>
                  <a:pt x="796409" y="771779"/>
                </a:cubicBezTo>
                <a:cubicBezTo>
                  <a:pt x="840199" y="733463"/>
                  <a:pt x="881249" y="714305"/>
                  <a:pt x="919565" y="714305"/>
                </a:cubicBezTo>
                <a:cubicBezTo>
                  <a:pt x="952407" y="714305"/>
                  <a:pt x="983880" y="712937"/>
                  <a:pt x="1013986" y="710201"/>
                </a:cubicBezTo>
                <a:cubicBezTo>
                  <a:pt x="1044089" y="707464"/>
                  <a:pt x="1059143" y="678728"/>
                  <a:pt x="1059143" y="623991"/>
                </a:cubicBezTo>
                <a:cubicBezTo>
                  <a:pt x="1059143" y="607570"/>
                  <a:pt x="1057773" y="588414"/>
                  <a:pt x="1055036" y="566519"/>
                </a:cubicBezTo>
                <a:cubicBezTo>
                  <a:pt x="1052300" y="544624"/>
                  <a:pt x="1050932" y="522729"/>
                  <a:pt x="1050932" y="500834"/>
                </a:cubicBezTo>
                <a:cubicBezTo>
                  <a:pt x="1050932" y="462521"/>
                  <a:pt x="1061880" y="429678"/>
                  <a:pt x="1083772" y="402310"/>
                </a:cubicBezTo>
                <a:lnTo>
                  <a:pt x="1083772" y="385891"/>
                </a:lnTo>
                <a:lnTo>
                  <a:pt x="1182288" y="385891"/>
                </a:lnTo>
                <a:lnTo>
                  <a:pt x="1182288" y="402310"/>
                </a:lnTo>
                <a:lnTo>
                  <a:pt x="1272611" y="402310"/>
                </a:lnTo>
                <a:lnTo>
                  <a:pt x="1272611" y="426941"/>
                </a:lnTo>
                <a:cubicBezTo>
                  <a:pt x="1299970" y="437889"/>
                  <a:pt x="1323242" y="446099"/>
                  <a:pt x="1342391" y="451573"/>
                </a:cubicBezTo>
                <a:cubicBezTo>
                  <a:pt x="1361558" y="457047"/>
                  <a:pt x="1393031" y="459784"/>
                  <a:pt x="1436821" y="459784"/>
                </a:cubicBezTo>
                <a:cubicBezTo>
                  <a:pt x="1447768" y="448836"/>
                  <a:pt x="1454609" y="439258"/>
                  <a:pt x="1457346" y="431048"/>
                </a:cubicBezTo>
                <a:cubicBezTo>
                  <a:pt x="1460083" y="422837"/>
                  <a:pt x="1466926" y="413257"/>
                  <a:pt x="1477871" y="402310"/>
                </a:cubicBezTo>
                <a:lnTo>
                  <a:pt x="1494292" y="402310"/>
                </a:lnTo>
                <a:lnTo>
                  <a:pt x="1494292" y="369470"/>
                </a:lnTo>
                <a:lnTo>
                  <a:pt x="1510714" y="369470"/>
                </a:lnTo>
                <a:cubicBezTo>
                  <a:pt x="1516187" y="347575"/>
                  <a:pt x="1520294" y="328417"/>
                  <a:pt x="1523028" y="311995"/>
                </a:cubicBezTo>
                <a:cubicBezTo>
                  <a:pt x="1525765" y="295577"/>
                  <a:pt x="1529872" y="276419"/>
                  <a:pt x="1535346" y="254524"/>
                </a:cubicBezTo>
                <a:lnTo>
                  <a:pt x="1551767" y="254524"/>
                </a:lnTo>
                <a:lnTo>
                  <a:pt x="1551767" y="238102"/>
                </a:lnTo>
                <a:cubicBezTo>
                  <a:pt x="1573659" y="232629"/>
                  <a:pt x="1592808" y="227155"/>
                  <a:pt x="1609238" y="221681"/>
                </a:cubicBezTo>
                <a:cubicBezTo>
                  <a:pt x="1625660" y="216208"/>
                  <a:pt x="1644818" y="210734"/>
                  <a:pt x="1666713" y="205260"/>
                </a:cubicBezTo>
                <a:lnTo>
                  <a:pt x="1666713" y="180631"/>
                </a:lnTo>
                <a:cubicBezTo>
                  <a:pt x="1677658" y="169683"/>
                  <a:pt x="1694079" y="160103"/>
                  <a:pt x="1715974" y="151892"/>
                </a:cubicBezTo>
                <a:cubicBezTo>
                  <a:pt x="1737857" y="143684"/>
                  <a:pt x="1770711" y="139578"/>
                  <a:pt x="1814498" y="139578"/>
                </a:cubicBezTo>
                <a:cubicBezTo>
                  <a:pt x="1841867" y="139578"/>
                  <a:pt x="1873340" y="145051"/>
                  <a:pt x="1908919" y="155999"/>
                </a:cubicBezTo>
                <a:cubicBezTo>
                  <a:pt x="1944496" y="166946"/>
                  <a:pt x="1975971" y="172420"/>
                  <a:pt x="2003328" y="172420"/>
                </a:cubicBezTo>
                <a:cubicBezTo>
                  <a:pt x="2063548" y="172420"/>
                  <a:pt x="2103220" y="154629"/>
                  <a:pt x="2122390" y="119052"/>
                </a:cubicBezTo>
                <a:cubicBezTo>
                  <a:pt x="2141546" y="83473"/>
                  <a:pt x="2167547" y="49264"/>
                  <a:pt x="2200387" y="16421"/>
                </a:cubicBezTo>
                <a:lnTo>
                  <a:pt x="2257861" y="1642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99277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419633" y="584100"/>
            <a:ext cx="6304734" cy="5365180"/>
          </a:xfrm>
          <a:custGeom>
            <a:avLst/>
            <a:gdLst>
              <a:gd name="connsiteX0" fmla="*/ 1609321 w 5148626"/>
              <a:gd name="connsiteY0" fmla="*/ 3939576 h 4381360"/>
              <a:gd name="connsiteX1" fmla="*/ 1783355 w 5148626"/>
              <a:gd name="connsiteY1" fmla="*/ 4009863 h 4381360"/>
              <a:gd name="connsiteX2" fmla="*/ 1856983 w 5148626"/>
              <a:gd name="connsiteY2" fmla="*/ 4187242 h 4381360"/>
              <a:gd name="connsiteX3" fmla="*/ 1830211 w 5148626"/>
              <a:gd name="connsiteY3" fmla="*/ 4234098 h 4381360"/>
              <a:gd name="connsiteX4" fmla="*/ 1810128 w 5148626"/>
              <a:gd name="connsiteY4" fmla="*/ 4294343 h 4381360"/>
              <a:gd name="connsiteX5" fmla="*/ 1713068 w 5148626"/>
              <a:gd name="connsiteY5" fmla="*/ 4357933 h 4381360"/>
              <a:gd name="connsiteX6" fmla="*/ 1562461 w 5148626"/>
              <a:gd name="connsiteY6" fmla="*/ 4381360 h 4381360"/>
              <a:gd name="connsiteX7" fmla="*/ 1539034 w 5148626"/>
              <a:gd name="connsiteY7" fmla="*/ 4361277 h 4381360"/>
              <a:gd name="connsiteX8" fmla="*/ 1495527 w 5148626"/>
              <a:gd name="connsiteY8" fmla="*/ 4327812 h 4381360"/>
              <a:gd name="connsiteX9" fmla="*/ 1468751 w 5148626"/>
              <a:gd name="connsiteY9" fmla="*/ 4327812 h 4381360"/>
              <a:gd name="connsiteX10" fmla="*/ 1441979 w 5148626"/>
              <a:gd name="connsiteY10" fmla="*/ 4287650 h 4381360"/>
              <a:gd name="connsiteX11" fmla="*/ 1415203 w 5148626"/>
              <a:gd name="connsiteY11" fmla="*/ 4267567 h 4381360"/>
              <a:gd name="connsiteX12" fmla="*/ 1415203 w 5148626"/>
              <a:gd name="connsiteY12" fmla="*/ 4093532 h 4381360"/>
              <a:gd name="connsiteX13" fmla="*/ 1458713 w 5148626"/>
              <a:gd name="connsiteY13" fmla="*/ 4036635 h 4381360"/>
              <a:gd name="connsiteX14" fmla="*/ 1508913 w 5148626"/>
              <a:gd name="connsiteY14" fmla="*/ 3979738 h 4381360"/>
              <a:gd name="connsiteX15" fmla="*/ 1508913 w 5148626"/>
              <a:gd name="connsiteY15" fmla="*/ 3966352 h 4381360"/>
              <a:gd name="connsiteX16" fmla="*/ 1559117 w 5148626"/>
              <a:gd name="connsiteY16" fmla="*/ 3959659 h 4381360"/>
              <a:gd name="connsiteX17" fmla="*/ 1609321 w 5148626"/>
              <a:gd name="connsiteY17" fmla="*/ 3952966 h 4381360"/>
              <a:gd name="connsiteX18" fmla="*/ 4706846 w 5148626"/>
              <a:gd name="connsiteY18" fmla="*/ 3089481 h 4381360"/>
              <a:gd name="connsiteX19" fmla="*/ 4706846 w 5148626"/>
              <a:gd name="connsiteY19" fmla="*/ 3102871 h 4381360"/>
              <a:gd name="connsiteX20" fmla="*/ 4747008 w 5148626"/>
              <a:gd name="connsiteY20" fmla="*/ 3102871 h 4381360"/>
              <a:gd name="connsiteX21" fmla="*/ 4760395 w 5148626"/>
              <a:gd name="connsiteY21" fmla="*/ 3129643 h 4381360"/>
              <a:gd name="connsiteX22" fmla="*/ 4787163 w 5148626"/>
              <a:gd name="connsiteY22" fmla="*/ 3129643 h 4381360"/>
              <a:gd name="connsiteX23" fmla="*/ 4787163 w 5148626"/>
              <a:gd name="connsiteY23" fmla="*/ 3143033 h 4381360"/>
              <a:gd name="connsiteX24" fmla="*/ 4850760 w 5148626"/>
              <a:gd name="connsiteY24" fmla="*/ 3156420 h 4381360"/>
              <a:gd name="connsiteX25" fmla="*/ 4914350 w 5148626"/>
              <a:gd name="connsiteY25" fmla="*/ 3169806 h 4381360"/>
              <a:gd name="connsiteX26" fmla="*/ 4914350 w 5148626"/>
              <a:gd name="connsiteY26" fmla="*/ 3196582 h 4381360"/>
              <a:gd name="connsiteX27" fmla="*/ 4941122 w 5148626"/>
              <a:gd name="connsiteY27" fmla="*/ 3223358 h 4381360"/>
              <a:gd name="connsiteX28" fmla="*/ 4954501 w 5148626"/>
              <a:gd name="connsiteY28" fmla="*/ 3250130 h 4381360"/>
              <a:gd name="connsiteX29" fmla="*/ 5054916 w 5148626"/>
              <a:gd name="connsiteY29" fmla="*/ 3323761 h 4381360"/>
              <a:gd name="connsiteX30" fmla="*/ 5054916 w 5148626"/>
              <a:gd name="connsiteY30" fmla="*/ 3350537 h 4381360"/>
              <a:gd name="connsiteX31" fmla="*/ 5068302 w 5148626"/>
              <a:gd name="connsiteY31" fmla="*/ 3350537 h 4381360"/>
              <a:gd name="connsiteX32" fmla="*/ 5068302 w 5148626"/>
              <a:gd name="connsiteY32" fmla="*/ 3377310 h 4381360"/>
              <a:gd name="connsiteX33" fmla="*/ 5081692 w 5148626"/>
              <a:gd name="connsiteY33" fmla="*/ 3377310 h 4381360"/>
              <a:gd name="connsiteX34" fmla="*/ 5081692 w 5148626"/>
              <a:gd name="connsiteY34" fmla="*/ 3444248 h 4381360"/>
              <a:gd name="connsiteX35" fmla="*/ 5095078 w 5148626"/>
              <a:gd name="connsiteY35" fmla="*/ 3444248 h 4381360"/>
              <a:gd name="connsiteX36" fmla="*/ 5095078 w 5148626"/>
              <a:gd name="connsiteY36" fmla="*/ 3471020 h 4381360"/>
              <a:gd name="connsiteX37" fmla="*/ 5108464 w 5148626"/>
              <a:gd name="connsiteY37" fmla="*/ 3471020 h 4381360"/>
              <a:gd name="connsiteX38" fmla="*/ 5108464 w 5148626"/>
              <a:gd name="connsiteY38" fmla="*/ 3517875 h 4381360"/>
              <a:gd name="connsiteX39" fmla="*/ 5121842 w 5148626"/>
              <a:gd name="connsiteY39" fmla="*/ 3517875 h 4381360"/>
              <a:gd name="connsiteX40" fmla="*/ 5121842 w 5148626"/>
              <a:gd name="connsiteY40" fmla="*/ 3651752 h 4381360"/>
              <a:gd name="connsiteX41" fmla="*/ 5135240 w 5148626"/>
              <a:gd name="connsiteY41" fmla="*/ 3658445 h 4381360"/>
              <a:gd name="connsiteX42" fmla="*/ 5148626 w 5148626"/>
              <a:gd name="connsiteY42" fmla="*/ 3665138 h 4381360"/>
              <a:gd name="connsiteX43" fmla="*/ 5148626 w 5148626"/>
              <a:gd name="connsiteY43" fmla="*/ 3732072 h 4381360"/>
              <a:gd name="connsiteX44" fmla="*/ 5071650 w 5148626"/>
              <a:gd name="connsiteY44" fmla="*/ 3819090 h 4381360"/>
              <a:gd name="connsiteX45" fmla="*/ 5034837 w 5148626"/>
              <a:gd name="connsiteY45" fmla="*/ 3939576 h 4381360"/>
              <a:gd name="connsiteX46" fmla="*/ 4931085 w 5148626"/>
              <a:gd name="connsiteY46" fmla="*/ 4006514 h 4381360"/>
              <a:gd name="connsiteX47" fmla="*/ 4880881 w 5148626"/>
              <a:gd name="connsiteY47" fmla="*/ 4066756 h 4381360"/>
              <a:gd name="connsiteX48" fmla="*/ 4830677 w 5148626"/>
              <a:gd name="connsiteY48" fmla="*/ 4106918 h 4381360"/>
              <a:gd name="connsiteX49" fmla="*/ 4733622 w 5148626"/>
              <a:gd name="connsiteY49" fmla="*/ 4120304 h 4381360"/>
              <a:gd name="connsiteX50" fmla="*/ 4733622 w 5148626"/>
              <a:gd name="connsiteY50" fmla="*/ 4133694 h 4381360"/>
              <a:gd name="connsiteX51" fmla="*/ 4706846 w 5148626"/>
              <a:gd name="connsiteY51" fmla="*/ 4133694 h 4381360"/>
              <a:gd name="connsiteX52" fmla="*/ 4706846 w 5148626"/>
              <a:gd name="connsiteY52" fmla="*/ 4147080 h 4381360"/>
              <a:gd name="connsiteX53" fmla="*/ 4609787 w 5148626"/>
              <a:gd name="connsiteY53" fmla="*/ 4157122 h 4381360"/>
              <a:gd name="connsiteX54" fmla="*/ 4512728 w 5148626"/>
              <a:gd name="connsiteY54" fmla="*/ 4160466 h 4381360"/>
              <a:gd name="connsiteX55" fmla="*/ 4512728 w 5148626"/>
              <a:gd name="connsiteY55" fmla="*/ 4147080 h 4381360"/>
              <a:gd name="connsiteX56" fmla="*/ 4432404 w 5148626"/>
              <a:gd name="connsiteY56" fmla="*/ 4120304 h 4381360"/>
              <a:gd name="connsiteX57" fmla="*/ 4432404 w 5148626"/>
              <a:gd name="connsiteY57" fmla="*/ 4106918 h 4381360"/>
              <a:gd name="connsiteX58" fmla="*/ 4405632 w 5148626"/>
              <a:gd name="connsiteY58" fmla="*/ 4106918 h 4381360"/>
              <a:gd name="connsiteX59" fmla="*/ 4405632 w 5148626"/>
              <a:gd name="connsiteY59" fmla="*/ 4093532 h 4381360"/>
              <a:gd name="connsiteX60" fmla="*/ 4378856 w 5148626"/>
              <a:gd name="connsiteY60" fmla="*/ 4093532 h 4381360"/>
              <a:gd name="connsiteX61" fmla="*/ 4378856 w 5148626"/>
              <a:gd name="connsiteY61" fmla="*/ 4080146 h 4381360"/>
              <a:gd name="connsiteX62" fmla="*/ 4305229 w 5148626"/>
              <a:gd name="connsiteY62" fmla="*/ 4080146 h 4381360"/>
              <a:gd name="connsiteX63" fmla="*/ 4188086 w 5148626"/>
              <a:gd name="connsiteY63" fmla="*/ 3966352 h 4381360"/>
              <a:gd name="connsiteX64" fmla="*/ 4111111 w 5148626"/>
              <a:gd name="connsiteY64" fmla="*/ 3845866 h 4381360"/>
              <a:gd name="connsiteX65" fmla="*/ 4084334 w 5148626"/>
              <a:gd name="connsiteY65" fmla="*/ 3845866 h 4381360"/>
              <a:gd name="connsiteX66" fmla="*/ 4084334 w 5148626"/>
              <a:gd name="connsiteY66" fmla="*/ 3819090 h 4381360"/>
              <a:gd name="connsiteX67" fmla="*/ 4057562 w 5148626"/>
              <a:gd name="connsiteY67" fmla="*/ 3805704 h 4381360"/>
              <a:gd name="connsiteX68" fmla="*/ 4097725 w 5148626"/>
              <a:gd name="connsiteY68" fmla="*/ 3584814 h 4381360"/>
              <a:gd name="connsiteX69" fmla="*/ 4070948 w 5148626"/>
              <a:gd name="connsiteY69" fmla="*/ 3571427 h 4381360"/>
              <a:gd name="connsiteX70" fmla="*/ 4070948 w 5148626"/>
              <a:gd name="connsiteY70" fmla="*/ 3544651 h 4381360"/>
              <a:gd name="connsiteX71" fmla="*/ 4057562 w 5148626"/>
              <a:gd name="connsiteY71" fmla="*/ 3544651 h 4381360"/>
              <a:gd name="connsiteX72" fmla="*/ 4050869 w 5148626"/>
              <a:gd name="connsiteY72" fmla="*/ 3521224 h 4381360"/>
              <a:gd name="connsiteX73" fmla="*/ 4044172 w 5148626"/>
              <a:gd name="connsiteY73" fmla="*/ 3497796 h 4381360"/>
              <a:gd name="connsiteX74" fmla="*/ 4101069 w 5148626"/>
              <a:gd name="connsiteY74" fmla="*/ 3460982 h 4381360"/>
              <a:gd name="connsiteX75" fmla="*/ 4124497 w 5148626"/>
              <a:gd name="connsiteY75" fmla="*/ 3390696 h 4381360"/>
              <a:gd name="connsiteX76" fmla="*/ 4111111 w 5148626"/>
              <a:gd name="connsiteY76" fmla="*/ 3390696 h 4381360"/>
              <a:gd name="connsiteX77" fmla="*/ 4104418 w 5148626"/>
              <a:gd name="connsiteY77" fmla="*/ 3370617 h 4381360"/>
              <a:gd name="connsiteX78" fmla="*/ 4124497 w 5148626"/>
              <a:gd name="connsiteY78" fmla="*/ 3310375 h 4381360"/>
              <a:gd name="connsiteX79" fmla="*/ 4171352 w 5148626"/>
              <a:gd name="connsiteY79" fmla="*/ 3310375 h 4381360"/>
              <a:gd name="connsiteX80" fmla="*/ 4171352 w 5148626"/>
              <a:gd name="connsiteY80" fmla="*/ 3296985 h 4381360"/>
              <a:gd name="connsiteX81" fmla="*/ 4198128 w 5148626"/>
              <a:gd name="connsiteY81" fmla="*/ 3296985 h 4381360"/>
              <a:gd name="connsiteX82" fmla="*/ 4198128 w 5148626"/>
              <a:gd name="connsiteY82" fmla="*/ 3276906 h 4381360"/>
              <a:gd name="connsiteX83" fmla="*/ 4238290 w 5148626"/>
              <a:gd name="connsiteY83" fmla="*/ 3263520 h 4381360"/>
              <a:gd name="connsiteX84" fmla="*/ 4238290 w 5148626"/>
              <a:gd name="connsiteY84" fmla="*/ 3236744 h 4381360"/>
              <a:gd name="connsiteX85" fmla="*/ 4285145 w 5148626"/>
              <a:gd name="connsiteY85" fmla="*/ 3209968 h 4381360"/>
              <a:gd name="connsiteX86" fmla="*/ 4318615 w 5148626"/>
              <a:gd name="connsiteY86" fmla="*/ 3169806 h 4381360"/>
              <a:gd name="connsiteX87" fmla="*/ 4318615 w 5148626"/>
              <a:gd name="connsiteY87" fmla="*/ 3156420 h 4381360"/>
              <a:gd name="connsiteX88" fmla="*/ 4355428 w 5148626"/>
              <a:gd name="connsiteY88" fmla="*/ 3149727 h 4381360"/>
              <a:gd name="connsiteX89" fmla="*/ 4392246 w 5148626"/>
              <a:gd name="connsiteY89" fmla="*/ 3143033 h 4381360"/>
              <a:gd name="connsiteX90" fmla="*/ 4392246 w 5148626"/>
              <a:gd name="connsiteY90" fmla="*/ 3129643 h 4381360"/>
              <a:gd name="connsiteX91" fmla="*/ 4419018 w 5148626"/>
              <a:gd name="connsiteY91" fmla="*/ 3129643 h 4381360"/>
              <a:gd name="connsiteX92" fmla="*/ 4419018 w 5148626"/>
              <a:gd name="connsiteY92" fmla="*/ 3116257 h 4381360"/>
              <a:gd name="connsiteX93" fmla="*/ 4445794 w 5148626"/>
              <a:gd name="connsiteY93" fmla="*/ 3116257 h 4381360"/>
              <a:gd name="connsiteX94" fmla="*/ 4445794 w 5148626"/>
              <a:gd name="connsiteY94" fmla="*/ 3102871 h 4381360"/>
              <a:gd name="connsiteX95" fmla="*/ 4462529 w 5148626"/>
              <a:gd name="connsiteY95" fmla="*/ 3099523 h 4381360"/>
              <a:gd name="connsiteX96" fmla="*/ 4479263 w 5148626"/>
              <a:gd name="connsiteY96" fmla="*/ 3096178 h 4381360"/>
              <a:gd name="connsiteX97" fmla="*/ 4532812 w 5148626"/>
              <a:gd name="connsiteY97" fmla="*/ 3109564 h 4381360"/>
              <a:gd name="connsiteX98" fmla="*/ 4566281 w 5148626"/>
              <a:gd name="connsiteY98" fmla="*/ 3129643 h 4381360"/>
              <a:gd name="connsiteX99" fmla="*/ 327990 w 5148626"/>
              <a:gd name="connsiteY99" fmla="*/ 631064 h 4381360"/>
              <a:gd name="connsiteX100" fmla="*/ 348070 w 5148626"/>
              <a:gd name="connsiteY100" fmla="*/ 724774 h 4381360"/>
              <a:gd name="connsiteX101" fmla="*/ 331335 w 5148626"/>
              <a:gd name="connsiteY101" fmla="*/ 744853 h 4381360"/>
              <a:gd name="connsiteX102" fmla="*/ 314600 w 5148626"/>
              <a:gd name="connsiteY102" fmla="*/ 764936 h 4381360"/>
              <a:gd name="connsiteX103" fmla="*/ 301214 w 5148626"/>
              <a:gd name="connsiteY103" fmla="*/ 764936 h 4381360"/>
              <a:gd name="connsiteX104" fmla="*/ 301214 w 5148626"/>
              <a:gd name="connsiteY104" fmla="*/ 791713 h 4381360"/>
              <a:gd name="connsiteX105" fmla="*/ 214197 w 5148626"/>
              <a:gd name="connsiteY105" fmla="*/ 861995 h 4381360"/>
              <a:gd name="connsiteX106" fmla="*/ 107101 w 5148626"/>
              <a:gd name="connsiteY106" fmla="*/ 918892 h 4381360"/>
              <a:gd name="connsiteX107" fmla="*/ 83673 w 5148626"/>
              <a:gd name="connsiteY107" fmla="*/ 965747 h 4381360"/>
              <a:gd name="connsiteX108" fmla="*/ 13386 w 5148626"/>
              <a:gd name="connsiteY108" fmla="*/ 972440 h 4381360"/>
              <a:gd name="connsiteX109" fmla="*/ 6693 w 5148626"/>
              <a:gd name="connsiteY109" fmla="*/ 945664 h 4381360"/>
              <a:gd name="connsiteX110" fmla="*/ 0 w 5148626"/>
              <a:gd name="connsiteY110" fmla="*/ 918892 h 4381360"/>
              <a:gd name="connsiteX111" fmla="*/ 13386 w 5148626"/>
              <a:gd name="connsiteY111" fmla="*/ 918892 h 4381360"/>
              <a:gd name="connsiteX112" fmla="*/ 20083 w 5148626"/>
              <a:gd name="connsiteY112" fmla="*/ 898809 h 4381360"/>
              <a:gd name="connsiteX113" fmla="*/ 26776 w 5148626"/>
              <a:gd name="connsiteY113" fmla="*/ 878730 h 4381360"/>
              <a:gd name="connsiteX114" fmla="*/ 53548 w 5148626"/>
              <a:gd name="connsiteY114" fmla="*/ 878730 h 4381360"/>
              <a:gd name="connsiteX115" fmla="*/ 66938 w 5148626"/>
              <a:gd name="connsiteY115" fmla="*/ 851954 h 4381360"/>
              <a:gd name="connsiteX116" fmla="*/ 80324 w 5148626"/>
              <a:gd name="connsiteY116" fmla="*/ 851954 h 4381360"/>
              <a:gd name="connsiteX117" fmla="*/ 80324 w 5148626"/>
              <a:gd name="connsiteY117" fmla="*/ 825178 h 4381360"/>
              <a:gd name="connsiteX118" fmla="*/ 107101 w 5148626"/>
              <a:gd name="connsiteY118" fmla="*/ 791713 h 4381360"/>
              <a:gd name="connsiteX119" fmla="*/ 107101 w 5148626"/>
              <a:gd name="connsiteY119" fmla="*/ 764936 h 4381360"/>
              <a:gd name="connsiteX120" fmla="*/ 127180 w 5148626"/>
              <a:gd name="connsiteY120" fmla="*/ 764936 h 4381360"/>
              <a:gd name="connsiteX121" fmla="*/ 127180 w 5148626"/>
              <a:gd name="connsiteY121" fmla="*/ 738160 h 4381360"/>
              <a:gd name="connsiteX122" fmla="*/ 200811 w 5148626"/>
              <a:gd name="connsiteY122" fmla="*/ 684612 h 4381360"/>
              <a:gd name="connsiteX123" fmla="*/ 327990 w 5148626"/>
              <a:gd name="connsiteY123" fmla="*/ 631064 h 4381360"/>
              <a:gd name="connsiteX124" fmla="*/ 2068338 w 5148626"/>
              <a:gd name="connsiteY124" fmla="*/ 262907 h 4381360"/>
              <a:gd name="connsiteX125" fmla="*/ 2158704 w 5148626"/>
              <a:gd name="connsiteY125" fmla="*/ 269600 h 4381360"/>
              <a:gd name="connsiteX126" fmla="*/ 2222294 w 5148626"/>
              <a:gd name="connsiteY126" fmla="*/ 282990 h 4381360"/>
              <a:gd name="connsiteX127" fmla="*/ 2222294 w 5148626"/>
              <a:gd name="connsiteY127" fmla="*/ 296376 h 4381360"/>
              <a:gd name="connsiteX128" fmla="*/ 2262456 w 5148626"/>
              <a:gd name="connsiteY128" fmla="*/ 323153 h 4381360"/>
              <a:gd name="connsiteX129" fmla="*/ 2262456 w 5148626"/>
              <a:gd name="connsiteY129" fmla="*/ 356618 h 4381360"/>
              <a:gd name="connsiteX130" fmla="*/ 2305963 w 5148626"/>
              <a:gd name="connsiteY130" fmla="*/ 386742 h 4381360"/>
              <a:gd name="connsiteX131" fmla="*/ 2356166 w 5148626"/>
              <a:gd name="connsiteY131" fmla="*/ 410170 h 4381360"/>
              <a:gd name="connsiteX132" fmla="*/ 2403022 w 5148626"/>
              <a:gd name="connsiteY132" fmla="*/ 396780 h 4381360"/>
              <a:gd name="connsiteX133" fmla="*/ 2590442 w 5148626"/>
              <a:gd name="connsiteY133" fmla="*/ 396780 h 4381360"/>
              <a:gd name="connsiteX134" fmla="*/ 2590442 w 5148626"/>
              <a:gd name="connsiteY134" fmla="*/ 410170 h 4381360"/>
              <a:gd name="connsiteX135" fmla="*/ 2617219 w 5148626"/>
              <a:gd name="connsiteY135" fmla="*/ 410170 h 4381360"/>
              <a:gd name="connsiteX136" fmla="*/ 2627260 w 5148626"/>
              <a:gd name="connsiteY136" fmla="*/ 423556 h 4381360"/>
              <a:gd name="connsiteX137" fmla="*/ 2637302 w 5148626"/>
              <a:gd name="connsiteY137" fmla="*/ 436942 h 4381360"/>
              <a:gd name="connsiteX138" fmla="*/ 2664074 w 5148626"/>
              <a:gd name="connsiteY138" fmla="*/ 436942 h 4381360"/>
              <a:gd name="connsiteX139" fmla="*/ 2664074 w 5148626"/>
              <a:gd name="connsiteY139" fmla="*/ 450332 h 4381360"/>
              <a:gd name="connsiteX140" fmla="*/ 2704236 w 5148626"/>
              <a:gd name="connsiteY140" fmla="*/ 490494 h 4381360"/>
              <a:gd name="connsiteX141" fmla="*/ 2717622 w 5148626"/>
              <a:gd name="connsiteY141" fmla="*/ 530652 h 4381360"/>
              <a:gd name="connsiteX142" fmla="*/ 2731012 w 5148626"/>
              <a:gd name="connsiteY142" fmla="*/ 530652 h 4381360"/>
              <a:gd name="connsiteX143" fmla="*/ 2731012 w 5148626"/>
              <a:gd name="connsiteY143" fmla="*/ 577512 h 4381360"/>
              <a:gd name="connsiteX144" fmla="*/ 2744398 w 5148626"/>
              <a:gd name="connsiteY144" fmla="*/ 577512 h 4381360"/>
              <a:gd name="connsiteX145" fmla="*/ 2757784 w 5148626"/>
              <a:gd name="connsiteY145" fmla="*/ 604284 h 4381360"/>
              <a:gd name="connsiteX146" fmla="*/ 2784560 w 5148626"/>
              <a:gd name="connsiteY146" fmla="*/ 614325 h 4381360"/>
              <a:gd name="connsiteX147" fmla="*/ 2811336 w 5148626"/>
              <a:gd name="connsiteY147" fmla="*/ 631060 h 4381360"/>
              <a:gd name="connsiteX148" fmla="*/ 2824722 w 5148626"/>
              <a:gd name="connsiteY148" fmla="*/ 617674 h 4381360"/>
              <a:gd name="connsiteX149" fmla="*/ 2911740 w 5148626"/>
              <a:gd name="connsiteY149" fmla="*/ 617674 h 4381360"/>
              <a:gd name="connsiteX150" fmla="*/ 2911740 w 5148626"/>
              <a:gd name="connsiteY150" fmla="*/ 604284 h 4381360"/>
              <a:gd name="connsiteX151" fmla="*/ 2938516 w 5148626"/>
              <a:gd name="connsiteY151" fmla="*/ 604284 h 4381360"/>
              <a:gd name="connsiteX152" fmla="*/ 2938516 w 5148626"/>
              <a:gd name="connsiteY152" fmla="*/ 590898 h 4381360"/>
              <a:gd name="connsiteX153" fmla="*/ 2951902 w 5148626"/>
              <a:gd name="connsiteY153" fmla="*/ 590898 h 4381360"/>
              <a:gd name="connsiteX154" fmla="*/ 2951902 w 5148626"/>
              <a:gd name="connsiteY154" fmla="*/ 604284 h 4381360"/>
              <a:gd name="connsiteX155" fmla="*/ 2971981 w 5148626"/>
              <a:gd name="connsiteY155" fmla="*/ 597591 h 4381360"/>
              <a:gd name="connsiteX156" fmla="*/ 2978674 w 5148626"/>
              <a:gd name="connsiteY156" fmla="*/ 590898 h 4381360"/>
              <a:gd name="connsiteX157" fmla="*/ 3058998 w 5148626"/>
              <a:gd name="connsiteY157" fmla="*/ 617674 h 4381360"/>
              <a:gd name="connsiteX158" fmla="*/ 3058998 w 5148626"/>
              <a:gd name="connsiteY158" fmla="*/ 631060 h 4381360"/>
              <a:gd name="connsiteX159" fmla="*/ 3072388 w 5148626"/>
              <a:gd name="connsiteY159" fmla="*/ 631060 h 4381360"/>
              <a:gd name="connsiteX160" fmla="*/ 3072388 w 5148626"/>
              <a:gd name="connsiteY160" fmla="*/ 684608 h 4381360"/>
              <a:gd name="connsiteX161" fmla="*/ 3092468 w 5148626"/>
              <a:gd name="connsiteY161" fmla="*/ 684608 h 4381360"/>
              <a:gd name="connsiteX162" fmla="*/ 3092468 w 5148626"/>
              <a:gd name="connsiteY162" fmla="*/ 718077 h 4381360"/>
              <a:gd name="connsiteX163" fmla="*/ 3092468 w 5148626"/>
              <a:gd name="connsiteY163" fmla="*/ 774974 h 4381360"/>
              <a:gd name="connsiteX164" fmla="*/ 3112551 w 5148626"/>
              <a:gd name="connsiteY164" fmla="*/ 818481 h 4381360"/>
              <a:gd name="connsiteX165" fmla="*/ 3132630 w 5148626"/>
              <a:gd name="connsiteY165" fmla="*/ 841908 h 4381360"/>
              <a:gd name="connsiteX166" fmla="*/ 3186178 w 5148626"/>
              <a:gd name="connsiteY166" fmla="*/ 888763 h 4381360"/>
              <a:gd name="connsiteX167" fmla="*/ 3253116 w 5148626"/>
              <a:gd name="connsiteY167" fmla="*/ 935619 h 4381360"/>
              <a:gd name="connsiteX168" fmla="*/ 3313358 w 5148626"/>
              <a:gd name="connsiteY168" fmla="*/ 959046 h 4381360"/>
              <a:gd name="connsiteX169" fmla="*/ 3313358 w 5148626"/>
              <a:gd name="connsiteY169" fmla="*/ 972437 h 4381360"/>
              <a:gd name="connsiteX170" fmla="*/ 3407068 w 5148626"/>
              <a:gd name="connsiteY170" fmla="*/ 1059454 h 4381360"/>
              <a:gd name="connsiteX171" fmla="*/ 3413765 w 5148626"/>
              <a:gd name="connsiteY171" fmla="*/ 1086226 h 4381360"/>
              <a:gd name="connsiteX172" fmla="*/ 3420458 w 5148626"/>
              <a:gd name="connsiteY172" fmla="*/ 1113002 h 4381360"/>
              <a:gd name="connsiteX173" fmla="*/ 3433844 w 5148626"/>
              <a:gd name="connsiteY173" fmla="*/ 1113002 h 4381360"/>
              <a:gd name="connsiteX174" fmla="*/ 3440537 w 5148626"/>
              <a:gd name="connsiteY174" fmla="*/ 1153164 h 4381360"/>
              <a:gd name="connsiteX175" fmla="*/ 3437193 w 5148626"/>
              <a:gd name="connsiteY175" fmla="*/ 1189978 h 4381360"/>
              <a:gd name="connsiteX176" fmla="*/ 3433844 w 5148626"/>
              <a:gd name="connsiteY176" fmla="*/ 1226795 h 4381360"/>
              <a:gd name="connsiteX177" fmla="*/ 3457272 w 5148626"/>
              <a:gd name="connsiteY177" fmla="*/ 1263609 h 4381360"/>
              <a:gd name="connsiteX178" fmla="*/ 3510820 w 5148626"/>
              <a:gd name="connsiteY178" fmla="*/ 1303771 h 4381360"/>
              <a:gd name="connsiteX179" fmla="*/ 3564372 w 5148626"/>
              <a:gd name="connsiteY179" fmla="*/ 1364013 h 4381360"/>
              <a:gd name="connsiteX180" fmla="*/ 3587800 w 5148626"/>
              <a:gd name="connsiteY180" fmla="*/ 1454378 h 4381360"/>
              <a:gd name="connsiteX181" fmla="*/ 3561024 w 5148626"/>
              <a:gd name="connsiteY181" fmla="*/ 1511275 h 4381360"/>
              <a:gd name="connsiteX182" fmla="*/ 3561024 w 5148626"/>
              <a:gd name="connsiteY182" fmla="*/ 1568172 h 4381360"/>
              <a:gd name="connsiteX183" fmla="*/ 3547638 w 5148626"/>
              <a:gd name="connsiteY183" fmla="*/ 1568172 h 4381360"/>
              <a:gd name="connsiteX184" fmla="*/ 3547638 w 5148626"/>
              <a:gd name="connsiteY184" fmla="*/ 1594944 h 4381360"/>
              <a:gd name="connsiteX185" fmla="*/ 3527555 w 5148626"/>
              <a:gd name="connsiteY185" fmla="*/ 1594944 h 4381360"/>
              <a:gd name="connsiteX186" fmla="*/ 3527555 w 5148626"/>
              <a:gd name="connsiteY186" fmla="*/ 1688655 h 4381360"/>
              <a:gd name="connsiteX187" fmla="*/ 3554331 w 5148626"/>
              <a:gd name="connsiteY187" fmla="*/ 1715431 h 4381360"/>
              <a:gd name="connsiteX188" fmla="*/ 3547638 w 5148626"/>
              <a:gd name="connsiteY188" fmla="*/ 1722124 h 4381360"/>
              <a:gd name="connsiteX189" fmla="*/ 3561024 w 5148626"/>
              <a:gd name="connsiteY189" fmla="*/ 1748900 h 4381360"/>
              <a:gd name="connsiteX190" fmla="*/ 3574410 w 5148626"/>
              <a:gd name="connsiteY190" fmla="*/ 1748900 h 4381360"/>
              <a:gd name="connsiteX191" fmla="*/ 3574410 w 5148626"/>
              <a:gd name="connsiteY191" fmla="*/ 1775676 h 4381360"/>
              <a:gd name="connsiteX192" fmla="*/ 3594493 w 5148626"/>
              <a:gd name="connsiteY192" fmla="*/ 1789062 h 4381360"/>
              <a:gd name="connsiteX193" fmla="*/ 3614572 w 5148626"/>
              <a:gd name="connsiteY193" fmla="*/ 1815834 h 4381360"/>
              <a:gd name="connsiteX194" fmla="*/ 3654734 w 5148626"/>
              <a:gd name="connsiteY194" fmla="*/ 1815834 h 4381360"/>
              <a:gd name="connsiteX195" fmla="*/ 3654734 w 5148626"/>
              <a:gd name="connsiteY195" fmla="*/ 1829225 h 4381360"/>
              <a:gd name="connsiteX196" fmla="*/ 3688203 w 5148626"/>
              <a:gd name="connsiteY196" fmla="*/ 1862694 h 4381360"/>
              <a:gd name="connsiteX197" fmla="*/ 3694896 w 5148626"/>
              <a:gd name="connsiteY197" fmla="*/ 1922935 h 4381360"/>
              <a:gd name="connsiteX198" fmla="*/ 3681510 w 5148626"/>
              <a:gd name="connsiteY198" fmla="*/ 1943014 h 4381360"/>
              <a:gd name="connsiteX199" fmla="*/ 3641348 w 5148626"/>
              <a:gd name="connsiteY199" fmla="*/ 1969790 h 4381360"/>
              <a:gd name="connsiteX200" fmla="*/ 3641348 w 5148626"/>
              <a:gd name="connsiteY200" fmla="*/ 1996566 h 4381360"/>
              <a:gd name="connsiteX201" fmla="*/ 3587800 w 5148626"/>
              <a:gd name="connsiteY201" fmla="*/ 2009952 h 4381360"/>
              <a:gd name="connsiteX202" fmla="*/ 3587800 w 5148626"/>
              <a:gd name="connsiteY202" fmla="*/ 2117049 h 4381360"/>
              <a:gd name="connsiteX203" fmla="*/ 3614572 w 5148626"/>
              <a:gd name="connsiteY203" fmla="*/ 2130439 h 4381360"/>
              <a:gd name="connsiteX204" fmla="*/ 3614572 w 5148626"/>
              <a:gd name="connsiteY204" fmla="*/ 2177294 h 4381360"/>
              <a:gd name="connsiteX205" fmla="*/ 3681510 w 5148626"/>
              <a:gd name="connsiteY205" fmla="*/ 2230842 h 4381360"/>
              <a:gd name="connsiteX206" fmla="*/ 3681510 w 5148626"/>
              <a:gd name="connsiteY206" fmla="*/ 2257618 h 4381360"/>
              <a:gd name="connsiteX207" fmla="*/ 3694896 w 5148626"/>
              <a:gd name="connsiteY207" fmla="*/ 2257618 h 4381360"/>
              <a:gd name="connsiteX208" fmla="*/ 3694896 w 5148626"/>
              <a:gd name="connsiteY208" fmla="*/ 2351329 h 4381360"/>
              <a:gd name="connsiteX209" fmla="*/ 3678162 w 5148626"/>
              <a:gd name="connsiteY209" fmla="*/ 2368063 h 4381360"/>
              <a:gd name="connsiteX210" fmla="*/ 3668124 w 5148626"/>
              <a:gd name="connsiteY210" fmla="*/ 2378105 h 4381360"/>
              <a:gd name="connsiteX211" fmla="*/ 3627962 w 5148626"/>
              <a:gd name="connsiteY211" fmla="*/ 2378105 h 4381360"/>
              <a:gd name="connsiteX212" fmla="*/ 3587800 w 5148626"/>
              <a:gd name="connsiteY212" fmla="*/ 2438346 h 4381360"/>
              <a:gd name="connsiteX213" fmla="*/ 3547638 w 5148626"/>
              <a:gd name="connsiteY213" fmla="*/ 2451732 h 4381360"/>
              <a:gd name="connsiteX214" fmla="*/ 3547638 w 5148626"/>
              <a:gd name="connsiteY214" fmla="*/ 2478508 h 4381360"/>
              <a:gd name="connsiteX215" fmla="*/ 3524210 w 5148626"/>
              <a:gd name="connsiteY215" fmla="*/ 2491894 h 4381360"/>
              <a:gd name="connsiteX216" fmla="*/ 3500782 w 5148626"/>
              <a:gd name="connsiteY216" fmla="*/ 2505285 h 4381360"/>
              <a:gd name="connsiteX217" fmla="*/ 3500782 w 5148626"/>
              <a:gd name="connsiteY217" fmla="*/ 2532057 h 4381360"/>
              <a:gd name="connsiteX218" fmla="*/ 3480699 w 5148626"/>
              <a:gd name="connsiteY218" fmla="*/ 2545443 h 4381360"/>
              <a:gd name="connsiteX219" fmla="*/ 3460620 w 5148626"/>
              <a:gd name="connsiteY219" fmla="*/ 2558833 h 4381360"/>
              <a:gd name="connsiteX220" fmla="*/ 3460620 w 5148626"/>
              <a:gd name="connsiteY220" fmla="*/ 2659236 h 4381360"/>
              <a:gd name="connsiteX221" fmla="*/ 3474006 w 5148626"/>
              <a:gd name="connsiteY221" fmla="*/ 2659236 h 4381360"/>
              <a:gd name="connsiteX222" fmla="*/ 3474006 w 5148626"/>
              <a:gd name="connsiteY222" fmla="*/ 2699398 h 4381360"/>
              <a:gd name="connsiteX223" fmla="*/ 3487392 w 5148626"/>
              <a:gd name="connsiteY223" fmla="*/ 2699398 h 4381360"/>
              <a:gd name="connsiteX224" fmla="*/ 3527555 w 5148626"/>
              <a:gd name="connsiteY224" fmla="*/ 2833271 h 4381360"/>
              <a:gd name="connsiteX225" fmla="*/ 3507475 w 5148626"/>
              <a:gd name="connsiteY225" fmla="*/ 2850006 h 4381360"/>
              <a:gd name="connsiteX226" fmla="*/ 3487392 w 5148626"/>
              <a:gd name="connsiteY226" fmla="*/ 2866740 h 4381360"/>
              <a:gd name="connsiteX227" fmla="*/ 3460620 w 5148626"/>
              <a:gd name="connsiteY227" fmla="*/ 2866740 h 4381360"/>
              <a:gd name="connsiteX228" fmla="*/ 3460620 w 5148626"/>
              <a:gd name="connsiteY228" fmla="*/ 2846657 h 4381360"/>
              <a:gd name="connsiteX229" fmla="*/ 3447230 w 5148626"/>
              <a:gd name="connsiteY229" fmla="*/ 2846657 h 4381360"/>
              <a:gd name="connsiteX230" fmla="*/ 3447230 w 5148626"/>
              <a:gd name="connsiteY230" fmla="*/ 2866740 h 4381360"/>
              <a:gd name="connsiteX231" fmla="*/ 3326748 w 5148626"/>
              <a:gd name="connsiteY231" fmla="*/ 2866740 h 4381360"/>
              <a:gd name="connsiteX232" fmla="*/ 3313358 w 5148626"/>
              <a:gd name="connsiteY232" fmla="*/ 2920288 h 4381360"/>
              <a:gd name="connsiteX233" fmla="*/ 3293278 w 5148626"/>
              <a:gd name="connsiteY233" fmla="*/ 2920288 h 4381360"/>
              <a:gd name="connsiteX234" fmla="*/ 3286585 w 5148626"/>
              <a:gd name="connsiteY234" fmla="*/ 2947065 h 4381360"/>
              <a:gd name="connsiteX235" fmla="*/ 3303320 w 5148626"/>
              <a:gd name="connsiteY235" fmla="*/ 3010654 h 4381360"/>
              <a:gd name="connsiteX236" fmla="*/ 3320051 w 5148626"/>
              <a:gd name="connsiteY236" fmla="*/ 3074244 h 4381360"/>
              <a:gd name="connsiteX237" fmla="*/ 3269851 w 5148626"/>
              <a:gd name="connsiteY237" fmla="*/ 3131141 h 4381360"/>
              <a:gd name="connsiteX238" fmla="*/ 3212954 w 5148626"/>
              <a:gd name="connsiteY238" fmla="*/ 3141178 h 4381360"/>
              <a:gd name="connsiteX239" fmla="*/ 3199568 w 5148626"/>
              <a:gd name="connsiteY239" fmla="*/ 3141178 h 4381360"/>
              <a:gd name="connsiteX240" fmla="*/ 3199568 w 5148626"/>
              <a:gd name="connsiteY240" fmla="*/ 3167955 h 4381360"/>
              <a:gd name="connsiteX241" fmla="*/ 3249768 w 5148626"/>
              <a:gd name="connsiteY241" fmla="*/ 3211465 h 4381360"/>
              <a:gd name="connsiteX242" fmla="*/ 3313358 w 5148626"/>
              <a:gd name="connsiteY242" fmla="*/ 3248279 h 4381360"/>
              <a:gd name="connsiteX243" fmla="*/ 3323399 w 5148626"/>
              <a:gd name="connsiteY243" fmla="*/ 3365417 h 4381360"/>
              <a:gd name="connsiteX244" fmla="*/ 3366910 w 5148626"/>
              <a:gd name="connsiteY244" fmla="*/ 3455783 h 4381360"/>
              <a:gd name="connsiteX245" fmla="*/ 3366910 w 5148626"/>
              <a:gd name="connsiteY245" fmla="*/ 3482555 h 4381360"/>
              <a:gd name="connsiteX246" fmla="*/ 3380296 w 5148626"/>
              <a:gd name="connsiteY246" fmla="*/ 3482555 h 4381360"/>
              <a:gd name="connsiteX247" fmla="*/ 3380296 w 5148626"/>
              <a:gd name="connsiteY247" fmla="*/ 3569572 h 4381360"/>
              <a:gd name="connsiteX248" fmla="*/ 3353520 w 5148626"/>
              <a:gd name="connsiteY248" fmla="*/ 3582962 h 4381360"/>
              <a:gd name="connsiteX249" fmla="*/ 3340134 w 5148626"/>
              <a:gd name="connsiteY249" fmla="*/ 3857401 h 4381360"/>
              <a:gd name="connsiteX250" fmla="*/ 3326748 w 5148626"/>
              <a:gd name="connsiteY250" fmla="*/ 3857401 h 4381360"/>
              <a:gd name="connsiteX251" fmla="*/ 3320051 w 5148626"/>
              <a:gd name="connsiteY251" fmla="*/ 3877484 h 4381360"/>
              <a:gd name="connsiteX252" fmla="*/ 3313358 w 5148626"/>
              <a:gd name="connsiteY252" fmla="*/ 3884177 h 4381360"/>
              <a:gd name="connsiteX253" fmla="*/ 3320051 w 5148626"/>
              <a:gd name="connsiteY253" fmla="*/ 3890870 h 4381360"/>
              <a:gd name="connsiteX254" fmla="*/ 3313358 w 5148626"/>
              <a:gd name="connsiteY254" fmla="*/ 3890870 h 4381360"/>
              <a:gd name="connsiteX255" fmla="*/ 3293278 w 5148626"/>
              <a:gd name="connsiteY255" fmla="*/ 3910949 h 4381360"/>
              <a:gd name="connsiteX256" fmla="*/ 3293278 w 5148626"/>
              <a:gd name="connsiteY256" fmla="*/ 3924339 h 4381360"/>
              <a:gd name="connsiteX257" fmla="*/ 3253116 w 5148626"/>
              <a:gd name="connsiteY257" fmla="*/ 3937725 h 4381360"/>
              <a:gd name="connsiteX258" fmla="*/ 3216303 w 5148626"/>
              <a:gd name="connsiteY258" fmla="*/ 4014701 h 4381360"/>
              <a:gd name="connsiteX259" fmla="*/ 3146016 w 5148626"/>
              <a:gd name="connsiteY259" fmla="*/ 4064905 h 4381360"/>
              <a:gd name="connsiteX260" fmla="*/ 3146016 w 5148626"/>
              <a:gd name="connsiteY260" fmla="*/ 4091681 h 4381360"/>
              <a:gd name="connsiteX261" fmla="*/ 3058998 w 5148626"/>
              <a:gd name="connsiteY261" fmla="*/ 4165308 h 4381360"/>
              <a:gd name="connsiteX262" fmla="*/ 2951902 w 5148626"/>
              <a:gd name="connsiteY262" fmla="*/ 4185391 h 4381360"/>
              <a:gd name="connsiteX263" fmla="*/ 2951902 w 5148626"/>
              <a:gd name="connsiteY263" fmla="*/ 4198777 h 4381360"/>
              <a:gd name="connsiteX264" fmla="*/ 2677460 w 5148626"/>
              <a:gd name="connsiteY264" fmla="*/ 4272409 h 4381360"/>
              <a:gd name="connsiteX265" fmla="*/ 2677460 w 5148626"/>
              <a:gd name="connsiteY265" fmla="*/ 4259019 h 4381360"/>
              <a:gd name="connsiteX266" fmla="*/ 2664074 w 5148626"/>
              <a:gd name="connsiteY266" fmla="*/ 4262367 h 4381360"/>
              <a:gd name="connsiteX267" fmla="*/ 2610525 w 5148626"/>
              <a:gd name="connsiteY267" fmla="*/ 4279102 h 4381360"/>
              <a:gd name="connsiteX268" fmla="*/ 2587098 w 5148626"/>
              <a:gd name="connsiteY268" fmla="*/ 4269060 h 4381360"/>
              <a:gd name="connsiteX269" fmla="*/ 2577056 w 5148626"/>
              <a:gd name="connsiteY269" fmla="*/ 4245633 h 4381360"/>
              <a:gd name="connsiteX270" fmla="*/ 2550284 w 5148626"/>
              <a:gd name="connsiteY270" fmla="*/ 4245633 h 4381360"/>
              <a:gd name="connsiteX271" fmla="*/ 2550284 w 5148626"/>
              <a:gd name="connsiteY271" fmla="*/ 4232247 h 4381360"/>
              <a:gd name="connsiteX272" fmla="*/ 2523508 w 5148626"/>
              <a:gd name="connsiteY272" fmla="*/ 4232247 h 4381360"/>
              <a:gd name="connsiteX273" fmla="*/ 2523508 w 5148626"/>
              <a:gd name="connsiteY273" fmla="*/ 4212163 h 4381360"/>
              <a:gd name="connsiteX274" fmla="*/ 2469960 w 5148626"/>
              <a:gd name="connsiteY274" fmla="*/ 4222205 h 4381360"/>
              <a:gd name="connsiteX275" fmla="*/ 2416408 w 5148626"/>
              <a:gd name="connsiteY275" fmla="*/ 4232247 h 4381360"/>
              <a:gd name="connsiteX276" fmla="*/ 2416408 w 5148626"/>
              <a:gd name="connsiteY276" fmla="*/ 4212163 h 4381360"/>
              <a:gd name="connsiteX277" fmla="*/ 2356166 w 5148626"/>
              <a:gd name="connsiteY277" fmla="*/ 4185391 h 4381360"/>
              <a:gd name="connsiteX278" fmla="*/ 2316004 w 5148626"/>
              <a:gd name="connsiteY278" fmla="*/ 4131839 h 4381360"/>
              <a:gd name="connsiteX279" fmla="*/ 2316004 w 5148626"/>
              <a:gd name="connsiteY279" fmla="*/ 4118453 h 4381360"/>
              <a:gd name="connsiteX280" fmla="*/ 2172090 w 5148626"/>
              <a:gd name="connsiteY280" fmla="*/ 4061556 h 4381360"/>
              <a:gd name="connsiteX281" fmla="*/ 2148663 w 5148626"/>
              <a:gd name="connsiteY281" fmla="*/ 3964501 h 4381360"/>
              <a:gd name="connsiteX282" fmla="*/ 2135276 w 5148626"/>
              <a:gd name="connsiteY282" fmla="*/ 3964501 h 4381360"/>
              <a:gd name="connsiteX283" fmla="*/ 2105156 w 5148626"/>
              <a:gd name="connsiteY283" fmla="*/ 3927684 h 4381360"/>
              <a:gd name="connsiteX284" fmla="*/ 2075031 w 5148626"/>
              <a:gd name="connsiteY284" fmla="*/ 3904256 h 4381360"/>
              <a:gd name="connsiteX285" fmla="*/ 2068338 w 5148626"/>
              <a:gd name="connsiteY285" fmla="*/ 3910949 h 4381360"/>
              <a:gd name="connsiteX286" fmla="*/ 2041566 w 5148626"/>
              <a:gd name="connsiteY286" fmla="*/ 3884177 h 4381360"/>
              <a:gd name="connsiteX287" fmla="*/ 2028176 w 5148626"/>
              <a:gd name="connsiteY287" fmla="*/ 3884177 h 4381360"/>
              <a:gd name="connsiteX288" fmla="*/ 2008097 w 5148626"/>
              <a:gd name="connsiteY288" fmla="*/ 3837322 h 4381360"/>
              <a:gd name="connsiteX289" fmla="*/ 2024831 w 5148626"/>
              <a:gd name="connsiteY289" fmla="*/ 3787118 h 4381360"/>
              <a:gd name="connsiteX290" fmla="*/ 2041566 w 5148626"/>
              <a:gd name="connsiteY290" fmla="*/ 3743607 h 4381360"/>
              <a:gd name="connsiteX291" fmla="*/ 2028176 w 5148626"/>
              <a:gd name="connsiteY291" fmla="*/ 3743607 h 4381360"/>
              <a:gd name="connsiteX292" fmla="*/ 2028176 w 5148626"/>
              <a:gd name="connsiteY292" fmla="*/ 3716835 h 4381360"/>
              <a:gd name="connsiteX293" fmla="*/ 2014790 w 5148626"/>
              <a:gd name="connsiteY293" fmla="*/ 3716835 h 4381360"/>
              <a:gd name="connsiteX294" fmla="*/ 2014790 w 5148626"/>
              <a:gd name="connsiteY294" fmla="*/ 3676673 h 4381360"/>
              <a:gd name="connsiteX295" fmla="*/ 1988014 w 5148626"/>
              <a:gd name="connsiteY295" fmla="*/ 3663287 h 4381360"/>
              <a:gd name="connsiteX296" fmla="*/ 1947852 w 5148626"/>
              <a:gd name="connsiteY296" fmla="*/ 3542800 h 4381360"/>
              <a:gd name="connsiteX297" fmla="*/ 1884266 w 5148626"/>
              <a:gd name="connsiteY297" fmla="*/ 3546145 h 4381360"/>
              <a:gd name="connsiteX298" fmla="*/ 1820676 w 5148626"/>
              <a:gd name="connsiteY298" fmla="*/ 3556186 h 4381360"/>
              <a:gd name="connsiteX299" fmla="*/ 1820676 w 5148626"/>
              <a:gd name="connsiteY299" fmla="*/ 3542800 h 4381360"/>
              <a:gd name="connsiteX300" fmla="*/ 1733655 w 5148626"/>
              <a:gd name="connsiteY300" fmla="*/ 3482555 h 4381360"/>
              <a:gd name="connsiteX301" fmla="*/ 1666720 w 5148626"/>
              <a:gd name="connsiteY301" fmla="*/ 3402231 h 4381360"/>
              <a:gd name="connsiteX302" fmla="*/ 1639944 w 5148626"/>
              <a:gd name="connsiteY302" fmla="*/ 3402231 h 4381360"/>
              <a:gd name="connsiteX303" fmla="*/ 1626558 w 5148626"/>
              <a:gd name="connsiteY303" fmla="*/ 3375458 h 4381360"/>
              <a:gd name="connsiteX304" fmla="*/ 1519458 w 5148626"/>
              <a:gd name="connsiteY304" fmla="*/ 3375458 h 4381360"/>
              <a:gd name="connsiteX305" fmla="*/ 1398975 w 5148626"/>
              <a:gd name="connsiteY305" fmla="*/ 3429007 h 4381360"/>
              <a:gd name="connsiteX306" fmla="*/ 1325344 w 5148626"/>
              <a:gd name="connsiteY306" fmla="*/ 3378803 h 4381360"/>
              <a:gd name="connsiteX307" fmla="*/ 1311958 w 5148626"/>
              <a:gd name="connsiteY307" fmla="*/ 3275051 h 4381360"/>
              <a:gd name="connsiteX308" fmla="*/ 1298568 w 5148626"/>
              <a:gd name="connsiteY308" fmla="*/ 3275051 h 4381360"/>
              <a:gd name="connsiteX309" fmla="*/ 1288530 w 5148626"/>
              <a:gd name="connsiteY309" fmla="*/ 3234893 h 4381360"/>
              <a:gd name="connsiteX310" fmla="*/ 1238326 w 5148626"/>
              <a:gd name="connsiteY310" fmla="*/ 3208117 h 4381360"/>
              <a:gd name="connsiteX311" fmla="*/ 1238326 w 5148626"/>
              <a:gd name="connsiteY311" fmla="*/ 3194731 h 4381360"/>
              <a:gd name="connsiteX312" fmla="*/ 1211550 w 5148626"/>
              <a:gd name="connsiteY312" fmla="*/ 3194731 h 4381360"/>
              <a:gd name="connsiteX313" fmla="*/ 1141268 w 5148626"/>
              <a:gd name="connsiteY313" fmla="*/ 3157913 h 4381360"/>
              <a:gd name="connsiteX314" fmla="*/ 1037516 w 5148626"/>
              <a:gd name="connsiteY314" fmla="*/ 3154568 h 4381360"/>
              <a:gd name="connsiteX315" fmla="*/ 1037516 w 5148626"/>
              <a:gd name="connsiteY315" fmla="*/ 3141178 h 4381360"/>
              <a:gd name="connsiteX316" fmla="*/ 1004047 w 5148626"/>
              <a:gd name="connsiteY316" fmla="*/ 3141178 h 4381360"/>
              <a:gd name="connsiteX317" fmla="*/ 1004047 w 5148626"/>
              <a:gd name="connsiteY317" fmla="*/ 3127792 h 4381360"/>
              <a:gd name="connsiteX318" fmla="*/ 967233 w 5148626"/>
              <a:gd name="connsiteY318" fmla="*/ 3101016 h 4381360"/>
              <a:gd name="connsiteX319" fmla="*/ 947154 w 5148626"/>
              <a:gd name="connsiteY319" fmla="*/ 3087630 h 4381360"/>
              <a:gd name="connsiteX320" fmla="*/ 923726 w 5148626"/>
              <a:gd name="connsiteY320" fmla="*/ 3060854 h 4381360"/>
              <a:gd name="connsiteX321" fmla="*/ 883564 w 5148626"/>
              <a:gd name="connsiteY321" fmla="*/ 2987227 h 4381360"/>
              <a:gd name="connsiteX322" fmla="*/ 870174 w 5148626"/>
              <a:gd name="connsiteY322" fmla="*/ 2987227 h 4381360"/>
              <a:gd name="connsiteX323" fmla="*/ 870174 w 5148626"/>
              <a:gd name="connsiteY323" fmla="*/ 2960451 h 4381360"/>
              <a:gd name="connsiteX324" fmla="*/ 856788 w 5148626"/>
              <a:gd name="connsiteY324" fmla="*/ 2960451 h 4381360"/>
              <a:gd name="connsiteX325" fmla="*/ 856788 w 5148626"/>
              <a:gd name="connsiteY325" fmla="*/ 2920288 h 4381360"/>
              <a:gd name="connsiteX326" fmla="*/ 803239 w 5148626"/>
              <a:gd name="connsiteY326" fmla="*/ 2880126 h 4381360"/>
              <a:gd name="connsiteX327" fmla="*/ 803239 w 5148626"/>
              <a:gd name="connsiteY327" fmla="*/ 2846657 h 4381360"/>
              <a:gd name="connsiteX328" fmla="*/ 769770 w 5148626"/>
              <a:gd name="connsiteY328" fmla="*/ 2819885 h 4381360"/>
              <a:gd name="connsiteX329" fmla="*/ 742994 w 5148626"/>
              <a:gd name="connsiteY329" fmla="*/ 2819885 h 4381360"/>
              <a:gd name="connsiteX330" fmla="*/ 729608 w 5148626"/>
              <a:gd name="connsiteY330" fmla="*/ 2793109 h 4381360"/>
              <a:gd name="connsiteX331" fmla="*/ 716222 w 5148626"/>
              <a:gd name="connsiteY331" fmla="*/ 2793109 h 4381360"/>
              <a:gd name="connsiteX332" fmla="*/ 676060 w 5148626"/>
              <a:gd name="connsiteY332" fmla="*/ 2672622 h 4381360"/>
              <a:gd name="connsiteX333" fmla="*/ 676060 w 5148626"/>
              <a:gd name="connsiteY333" fmla="*/ 2598995 h 4381360"/>
              <a:gd name="connsiteX334" fmla="*/ 662674 w 5148626"/>
              <a:gd name="connsiteY334" fmla="*/ 2598995 h 4381360"/>
              <a:gd name="connsiteX335" fmla="*/ 655977 w 5148626"/>
              <a:gd name="connsiteY335" fmla="*/ 2572219 h 4381360"/>
              <a:gd name="connsiteX336" fmla="*/ 649284 w 5148626"/>
              <a:gd name="connsiteY336" fmla="*/ 2545443 h 4381360"/>
              <a:gd name="connsiteX337" fmla="*/ 635898 w 5148626"/>
              <a:gd name="connsiteY337" fmla="*/ 2545443 h 4381360"/>
              <a:gd name="connsiteX338" fmla="*/ 635898 w 5148626"/>
              <a:gd name="connsiteY338" fmla="*/ 2491894 h 4381360"/>
              <a:gd name="connsiteX339" fmla="*/ 622512 w 5148626"/>
              <a:gd name="connsiteY339" fmla="*/ 2491894 h 4381360"/>
              <a:gd name="connsiteX340" fmla="*/ 622512 w 5148626"/>
              <a:gd name="connsiteY340" fmla="*/ 2465122 h 4381360"/>
              <a:gd name="connsiteX341" fmla="*/ 609122 w 5148626"/>
              <a:gd name="connsiteY341" fmla="*/ 2465122 h 4381360"/>
              <a:gd name="connsiteX342" fmla="*/ 609122 w 5148626"/>
              <a:gd name="connsiteY342" fmla="*/ 2424960 h 4381360"/>
              <a:gd name="connsiteX343" fmla="*/ 579001 w 5148626"/>
              <a:gd name="connsiteY343" fmla="*/ 2401533 h 4381360"/>
              <a:gd name="connsiteX344" fmla="*/ 548880 w 5148626"/>
              <a:gd name="connsiteY344" fmla="*/ 2337943 h 4381360"/>
              <a:gd name="connsiteX345" fmla="*/ 535494 w 5148626"/>
              <a:gd name="connsiteY345" fmla="*/ 2337943 h 4381360"/>
              <a:gd name="connsiteX346" fmla="*/ 528797 w 5148626"/>
              <a:gd name="connsiteY346" fmla="*/ 2311167 h 4381360"/>
              <a:gd name="connsiteX347" fmla="*/ 532146 w 5148626"/>
              <a:gd name="connsiteY347" fmla="*/ 2284391 h 4381360"/>
              <a:gd name="connsiteX348" fmla="*/ 535494 w 5148626"/>
              <a:gd name="connsiteY348" fmla="*/ 2257618 h 4381360"/>
              <a:gd name="connsiteX349" fmla="*/ 515411 w 5148626"/>
              <a:gd name="connsiteY349" fmla="*/ 2210763 h 4381360"/>
              <a:gd name="connsiteX350" fmla="*/ 468556 w 5148626"/>
              <a:gd name="connsiteY350" fmla="*/ 2177294 h 4381360"/>
              <a:gd name="connsiteX351" fmla="*/ 468556 w 5148626"/>
              <a:gd name="connsiteY351" fmla="*/ 2143825 h 4381360"/>
              <a:gd name="connsiteX352" fmla="*/ 455170 w 5148626"/>
              <a:gd name="connsiteY352" fmla="*/ 2143825 h 4381360"/>
              <a:gd name="connsiteX353" fmla="*/ 448477 w 5148626"/>
              <a:gd name="connsiteY353" fmla="*/ 2117049 h 4381360"/>
              <a:gd name="connsiteX354" fmla="*/ 455170 w 5148626"/>
              <a:gd name="connsiteY354" fmla="*/ 2063501 h 4381360"/>
              <a:gd name="connsiteX355" fmla="*/ 468556 w 5148626"/>
              <a:gd name="connsiteY355" fmla="*/ 2023338 h 4381360"/>
              <a:gd name="connsiteX356" fmla="*/ 461863 w 5148626"/>
              <a:gd name="connsiteY356" fmla="*/ 1966442 h 4381360"/>
              <a:gd name="connsiteX357" fmla="*/ 455170 w 5148626"/>
              <a:gd name="connsiteY357" fmla="*/ 1909549 h 4381360"/>
              <a:gd name="connsiteX358" fmla="*/ 468556 w 5148626"/>
              <a:gd name="connsiteY358" fmla="*/ 1909549 h 4381360"/>
              <a:gd name="connsiteX359" fmla="*/ 481942 w 5148626"/>
              <a:gd name="connsiteY359" fmla="*/ 1829225 h 4381360"/>
              <a:gd name="connsiteX360" fmla="*/ 505370 w 5148626"/>
              <a:gd name="connsiteY360" fmla="*/ 1782369 h 4381360"/>
              <a:gd name="connsiteX361" fmla="*/ 522104 w 5148626"/>
              <a:gd name="connsiteY361" fmla="*/ 1735514 h 4381360"/>
              <a:gd name="connsiteX362" fmla="*/ 495332 w 5148626"/>
              <a:gd name="connsiteY362" fmla="*/ 1735514 h 4381360"/>
              <a:gd name="connsiteX363" fmla="*/ 485291 w 5148626"/>
              <a:gd name="connsiteY363" fmla="*/ 1702045 h 4381360"/>
              <a:gd name="connsiteX364" fmla="*/ 468556 w 5148626"/>
              <a:gd name="connsiteY364" fmla="*/ 1675269 h 4381360"/>
              <a:gd name="connsiteX365" fmla="*/ 455170 w 5148626"/>
              <a:gd name="connsiteY365" fmla="*/ 1675269 h 4381360"/>
              <a:gd name="connsiteX366" fmla="*/ 455170 w 5148626"/>
              <a:gd name="connsiteY366" fmla="*/ 1608334 h 4381360"/>
              <a:gd name="connsiteX367" fmla="*/ 435087 w 5148626"/>
              <a:gd name="connsiteY367" fmla="*/ 1554782 h 4381360"/>
              <a:gd name="connsiteX368" fmla="*/ 428394 w 5148626"/>
              <a:gd name="connsiteY368" fmla="*/ 1481155 h 4381360"/>
              <a:gd name="connsiteX369" fmla="*/ 471905 w 5148626"/>
              <a:gd name="connsiteY369" fmla="*/ 1454378 h 4381360"/>
              <a:gd name="connsiteX370" fmla="*/ 522104 w 5148626"/>
              <a:gd name="connsiteY370" fmla="*/ 1427602 h 4381360"/>
              <a:gd name="connsiteX371" fmla="*/ 522104 w 5148626"/>
              <a:gd name="connsiteY371" fmla="*/ 1400830 h 4381360"/>
              <a:gd name="connsiteX372" fmla="*/ 548880 w 5148626"/>
              <a:gd name="connsiteY372" fmla="*/ 1400830 h 4381360"/>
              <a:gd name="connsiteX373" fmla="*/ 548880 w 5148626"/>
              <a:gd name="connsiteY373" fmla="*/ 1374054 h 4381360"/>
              <a:gd name="connsiteX374" fmla="*/ 565615 w 5148626"/>
              <a:gd name="connsiteY374" fmla="*/ 1367361 h 4381360"/>
              <a:gd name="connsiteX375" fmla="*/ 582350 w 5148626"/>
              <a:gd name="connsiteY375" fmla="*/ 1360668 h 4381360"/>
              <a:gd name="connsiteX376" fmla="*/ 562266 w 5148626"/>
              <a:gd name="connsiteY376" fmla="*/ 1179940 h 4381360"/>
              <a:gd name="connsiteX377" fmla="*/ 595736 w 5148626"/>
              <a:gd name="connsiteY377" fmla="*/ 1179940 h 4381360"/>
              <a:gd name="connsiteX378" fmla="*/ 595736 w 5148626"/>
              <a:gd name="connsiteY378" fmla="*/ 1153164 h 4381360"/>
              <a:gd name="connsiteX379" fmla="*/ 622512 w 5148626"/>
              <a:gd name="connsiteY379" fmla="*/ 1153164 h 4381360"/>
              <a:gd name="connsiteX380" fmla="*/ 655977 w 5148626"/>
              <a:gd name="connsiteY380" fmla="*/ 1113002 h 4381360"/>
              <a:gd name="connsiteX381" fmla="*/ 689446 w 5148626"/>
              <a:gd name="connsiteY381" fmla="*/ 1072840 h 4381360"/>
              <a:gd name="connsiteX382" fmla="*/ 702832 w 5148626"/>
              <a:gd name="connsiteY382" fmla="*/ 1072840 h 4381360"/>
              <a:gd name="connsiteX383" fmla="*/ 702832 w 5148626"/>
              <a:gd name="connsiteY383" fmla="*/ 999209 h 4381360"/>
              <a:gd name="connsiteX384" fmla="*/ 716222 w 5148626"/>
              <a:gd name="connsiteY384" fmla="*/ 999209 h 4381360"/>
              <a:gd name="connsiteX385" fmla="*/ 729608 w 5148626"/>
              <a:gd name="connsiteY385" fmla="*/ 932274 h 4381360"/>
              <a:gd name="connsiteX386" fmla="*/ 756384 w 5148626"/>
              <a:gd name="connsiteY386" fmla="*/ 932274 h 4381360"/>
              <a:gd name="connsiteX387" fmla="*/ 803239 w 5148626"/>
              <a:gd name="connsiteY387" fmla="*/ 895457 h 4381360"/>
              <a:gd name="connsiteX388" fmla="*/ 856788 w 5148626"/>
              <a:gd name="connsiteY388" fmla="*/ 851950 h 4381360"/>
              <a:gd name="connsiteX389" fmla="*/ 870174 w 5148626"/>
              <a:gd name="connsiteY389" fmla="*/ 851950 h 4381360"/>
              <a:gd name="connsiteX390" fmla="*/ 870174 w 5148626"/>
              <a:gd name="connsiteY390" fmla="*/ 811788 h 4381360"/>
              <a:gd name="connsiteX391" fmla="*/ 893602 w 5148626"/>
              <a:gd name="connsiteY391" fmla="*/ 761584 h 4381360"/>
              <a:gd name="connsiteX392" fmla="*/ 923726 w 5148626"/>
              <a:gd name="connsiteY392" fmla="*/ 711384 h 4381360"/>
              <a:gd name="connsiteX393" fmla="*/ 950498 w 5148626"/>
              <a:gd name="connsiteY393" fmla="*/ 711384 h 4381360"/>
              <a:gd name="connsiteX394" fmla="*/ 963888 w 5148626"/>
              <a:gd name="connsiteY394" fmla="*/ 684608 h 4381360"/>
              <a:gd name="connsiteX395" fmla="*/ 1004047 w 5148626"/>
              <a:gd name="connsiteY395" fmla="*/ 684608 h 4381360"/>
              <a:gd name="connsiteX396" fmla="*/ 1004047 w 5148626"/>
              <a:gd name="connsiteY396" fmla="*/ 671222 h 4381360"/>
              <a:gd name="connsiteX397" fmla="*/ 1027478 w 5148626"/>
              <a:gd name="connsiteY397" fmla="*/ 664529 h 4381360"/>
              <a:gd name="connsiteX398" fmla="*/ 1050905 w 5148626"/>
              <a:gd name="connsiteY398" fmla="*/ 657832 h 4381360"/>
              <a:gd name="connsiteX399" fmla="*/ 1050905 w 5148626"/>
              <a:gd name="connsiteY399" fmla="*/ 644446 h 4381360"/>
              <a:gd name="connsiteX400" fmla="*/ 1064292 w 5148626"/>
              <a:gd name="connsiteY400" fmla="*/ 644446 h 4381360"/>
              <a:gd name="connsiteX401" fmla="*/ 1064292 w 5148626"/>
              <a:gd name="connsiteY401" fmla="*/ 617674 h 4381360"/>
              <a:gd name="connsiteX402" fmla="*/ 1077678 w 5148626"/>
              <a:gd name="connsiteY402" fmla="*/ 617674 h 4381360"/>
              <a:gd name="connsiteX403" fmla="*/ 1077678 w 5148626"/>
              <a:gd name="connsiteY403" fmla="*/ 590898 h 4381360"/>
              <a:gd name="connsiteX404" fmla="*/ 1137923 w 5148626"/>
              <a:gd name="connsiteY404" fmla="*/ 513922 h 4381360"/>
              <a:gd name="connsiteX405" fmla="*/ 1258406 w 5148626"/>
              <a:gd name="connsiteY405" fmla="*/ 490494 h 4381360"/>
              <a:gd name="connsiteX406" fmla="*/ 1258406 w 5148626"/>
              <a:gd name="connsiteY406" fmla="*/ 503880 h 4381360"/>
              <a:gd name="connsiteX407" fmla="*/ 1271795 w 5148626"/>
              <a:gd name="connsiteY407" fmla="*/ 503880 h 4381360"/>
              <a:gd name="connsiteX408" fmla="*/ 1271795 w 5148626"/>
              <a:gd name="connsiteY408" fmla="*/ 490494 h 4381360"/>
              <a:gd name="connsiteX409" fmla="*/ 1352120 w 5148626"/>
              <a:gd name="connsiteY409" fmla="*/ 490494 h 4381360"/>
              <a:gd name="connsiteX410" fmla="*/ 1352120 w 5148626"/>
              <a:gd name="connsiteY410" fmla="*/ 503880 h 4381360"/>
              <a:gd name="connsiteX411" fmla="*/ 1378892 w 5148626"/>
              <a:gd name="connsiteY411" fmla="*/ 503880 h 4381360"/>
              <a:gd name="connsiteX412" fmla="*/ 1378892 w 5148626"/>
              <a:gd name="connsiteY412" fmla="*/ 490494 h 4381360"/>
              <a:gd name="connsiteX413" fmla="*/ 1445830 w 5148626"/>
              <a:gd name="connsiteY413" fmla="*/ 457025 h 4381360"/>
              <a:gd name="connsiteX414" fmla="*/ 1472603 w 5148626"/>
              <a:gd name="connsiteY414" fmla="*/ 416863 h 4381360"/>
              <a:gd name="connsiteX415" fmla="*/ 1485993 w 5148626"/>
              <a:gd name="connsiteY415" fmla="*/ 376701 h 4381360"/>
              <a:gd name="connsiteX416" fmla="*/ 1519458 w 5148626"/>
              <a:gd name="connsiteY416" fmla="*/ 336539 h 4381360"/>
              <a:gd name="connsiteX417" fmla="*/ 1519458 w 5148626"/>
              <a:gd name="connsiteY417" fmla="*/ 323153 h 4381360"/>
              <a:gd name="connsiteX418" fmla="*/ 1566317 w 5148626"/>
              <a:gd name="connsiteY418" fmla="*/ 316456 h 4381360"/>
              <a:gd name="connsiteX419" fmla="*/ 1606479 w 5148626"/>
              <a:gd name="connsiteY419" fmla="*/ 319804 h 4381360"/>
              <a:gd name="connsiteX420" fmla="*/ 1639944 w 5148626"/>
              <a:gd name="connsiteY420" fmla="*/ 323153 h 4381360"/>
              <a:gd name="connsiteX421" fmla="*/ 1639944 w 5148626"/>
              <a:gd name="connsiteY421" fmla="*/ 336539 h 4381360"/>
              <a:gd name="connsiteX422" fmla="*/ 1666720 w 5148626"/>
              <a:gd name="connsiteY422" fmla="*/ 336539 h 4381360"/>
              <a:gd name="connsiteX423" fmla="*/ 1666720 w 5148626"/>
              <a:gd name="connsiteY423" fmla="*/ 356618 h 4381360"/>
              <a:gd name="connsiteX424" fmla="*/ 1713575 w 5148626"/>
              <a:gd name="connsiteY424" fmla="*/ 356618 h 4381360"/>
              <a:gd name="connsiteX425" fmla="*/ 1713575 w 5148626"/>
              <a:gd name="connsiteY425" fmla="*/ 370008 h 4381360"/>
              <a:gd name="connsiteX426" fmla="*/ 1793900 w 5148626"/>
              <a:gd name="connsiteY426" fmla="*/ 370008 h 4381360"/>
              <a:gd name="connsiteX427" fmla="*/ 1800593 w 5148626"/>
              <a:gd name="connsiteY427" fmla="*/ 353273 h 4381360"/>
              <a:gd name="connsiteX428" fmla="*/ 1807286 w 5148626"/>
              <a:gd name="connsiteY428" fmla="*/ 336539 h 4381360"/>
              <a:gd name="connsiteX429" fmla="*/ 1887610 w 5148626"/>
              <a:gd name="connsiteY429" fmla="*/ 323153 h 4381360"/>
              <a:gd name="connsiteX430" fmla="*/ 1887610 w 5148626"/>
              <a:gd name="connsiteY430" fmla="*/ 309763 h 4381360"/>
              <a:gd name="connsiteX431" fmla="*/ 1900996 w 5148626"/>
              <a:gd name="connsiteY431" fmla="*/ 309763 h 4381360"/>
              <a:gd name="connsiteX432" fmla="*/ 1900996 w 5148626"/>
              <a:gd name="connsiteY432" fmla="*/ 323153 h 4381360"/>
              <a:gd name="connsiteX433" fmla="*/ 1988014 w 5148626"/>
              <a:gd name="connsiteY433" fmla="*/ 309763 h 4381360"/>
              <a:gd name="connsiteX434" fmla="*/ 1988014 w 5148626"/>
              <a:gd name="connsiteY434" fmla="*/ 296376 h 4381360"/>
              <a:gd name="connsiteX435" fmla="*/ 2014790 w 5148626"/>
              <a:gd name="connsiteY435" fmla="*/ 296376 h 4381360"/>
              <a:gd name="connsiteX436" fmla="*/ 2024831 w 5148626"/>
              <a:gd name="connsiteY436" fmla="*/ 276297 h 4381360"/>
              <a:gd name="connsiteX437" fmla="*/ 2068338 w 5148626"/>
              <a:gd name="connsiteY437" fmla="*/ 262907 h 4381360"/>
              <a:gd name="connsiteX438" fmla="*/ 2930231 w 5148626"/>
              <a:gd name="connsiteY438" fmla="*/ 0 h 4381360"/>
              <a:gd name="connsiteX439" fmla="*/ 2970393 w 5148626"/>
              <a:gd name="connsiteY439" fmla="*/ 20083 h 4381360"/>
              <a:gd name="connsiteX440" fmla="*/ 2977090 w 5148626"/>
              <a:gd name="connsiteY440" fmla="*/ 53548 h 4381360"/>
              <a:gd name="connsiteX441" fmla="*/ 2973742 w 5148626"/>
              <a:gd name="connsiteY441" fmla="*/ 97059 h 4381360"/>
              <a:gd name="connsiteX442" fmla="*/ 2916845 w 5148626"/>
              <a:gd name="connsiteY442" fmla="*/ 160649 h 4381360"/>
              <a:gd name="connsiteX443" fmla="*/ 2916845 w 5148626"/>
              <a:gd name="connsiteY443" fmla="*/ 147259 h 4381360"/>
              <a:gd name="connsiteX444" fmla="*/ 2890073 w 5148626"/>
              <a:gd name="connsiteY444" fmla="*/ 93710 h 4381360"/>
              <a:gd name="connsiteX445" fmla="*/ 2903459 w 5148626"/>
              <a:gd name="connsiteY445" fmla="*/ 13386 h 4381360"/>
              <a:gd name="connsiteX446" fmla="*/ 2930231 w 5148626"/>
              <a:gd name="connsiteY446" fmla="*/ 13386 h 4381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</a:cxnLst>
            <a:rect l="l" t="t" r="r" b="b"/>
            <a:pathLst>
              <a:path w="5148626" h="4381360">
                <a:moveTo>
                  <a:pt x="1609321" y="3939576"/>
                </a:moveTo>
                <a:cubicBezTo>
                  <a:pt x="1676255" y="3939576"/>
                  <a:pt x="1734268" y="3963008"/>
                  <a:pt x="1783355" y="4009863"/>
                </a:cubicBezTo>
                <a:cubicBezTo>
                  <a:pt x="1832439" y="4056718"/>
                  <a:pt x="1856983" y="4115843"/>
                  <a:pt x="1856983" y="4187242"/>
                </a:cubicBezTo>
                <a:cubicBezTo>
                  <a:pt x="1843597" y="4196168"/>
                  <a:pt x="1834671" y="4211786"/>
                  <a:pt x="1830211" y="4234098"/>
                </a:cubicBezTo>
                <a:cubicBezTo>
                  <a:pt x="1825746" y="4256413"/>
                  <a:pt x="1819053" y="4276492"/>
                  <a:pt x="1810128" y="4294343"/>
                </a:cubicBezTo>
                <a:cubicBezTo>
                  <a:pt x="1765505" y="4321115"/>
                  <a:pt x="1733152" y="4342314"/>
                  <a:pt x="1713068" y="4357933"/>
                </a:cubicBezTo>
                <a:cubicBezTo>
                  <a:pt x="1692989" y="4373551"/>
                  <a:pt x="1642785" y="4381360"/>
                  <a:pt x="1562461" y="4381360"/>
                </a:cubicBezTo>
                <a:cubicBezTo>
                  <a:pt x="1553540" y="4367970"/>
                  <a:pt x="1545731" y="4361277"/>
                  <a:pt x="1539034" y="4361277"/>
                </a:cubicBezTo>
                <a:cubicBezTo>
                  <a:pt x="1532341" y="4361277"/>
                  <a:pt x="1517838" y="4350123"/>
                  <a:pt x="1495527" y="4327812"/>
                </a:cubicBezTo>
                <a:lnTo>
                  <a:pt x="1468751" y="4327812"/>
                </a:lnTo>
                <a:cubicBezTo>
                  <a:pt x="1459826" y="4305497"/>
                  <a:pt x="1450904" y="4292111"/>
                  <a:pt x="1441979" y="4287650"/>
                </a:cubicBezTo>
                <a:cubicBezTo>
                  <a:pt x="1433053" y="4283185"/>
                  <a:pt x="1424128" y="4276492"/>
                  <a:pt x="1415203" y="4267567"/>
                </a:cubicBezTo>
                <a:lnTo>
                  <a:pt x="1415203" y="4093532"/>
                </a:lnTo>
                <a:cubicBezTo>
                  <a:pt x="1437514" y="4075681"/>
                  <a:pt x="1452016" y="4056718"/>
                  <a:pt x="1458713" y="4036635"/>
                </a:cubicBezTo>
                <a:cubicBezTo>
                  <a:pt x="1465406" y="4016556"/>
                  <a:pt x="1482141" y="3997589"/>
                  <a:pt x="1508913" y="3979738"/>
                </a:cubicBezTo>
                <a:lnTo>
                  <a:pt x="1508913" y="3966352"/>
                </a:lnTo>
                <a:cubicBezTo>
                  <a:pt x="1526764" y="3961892"/>
                  <a:pt x="1543498" y="3959659"/>
                  <a:pt x="1559117" y="3959659"/>
                </a:cubicBezTo>
                <a:cubicBezTo>
                  <a:pt x="1574735" y="3959659"/>
                  <a:pt x="1591470" y="3957427"/>
                  <a:pt x="1609321" y="3952966"/>
                </a:cubicBezTo>
                <a:close/>
                <a:moveTo>
                  <a:pt x="4706846" y="3089481"/>
                </a:moveTo>
                <a:lnTo>
                  <a:pt x="4706846" y="3102871"/>
                </a:lnTo>
                <a:lnTo>
                  <a:pt x="4747008" y="3102871"/>
                </a:lnTo>
                <a:cubicBezTo>
                  <a:pt x="4755934" y="3111797"/>
                  <a:pt x="4760395" y="3120722"/>
                  <a:pt x="4760395" y="3129643"/>
                </a:cubicBezTo>
                <a:lnTo>
                  <a:pt x="4787163" y="3129643"/>
                </a:lnTo>
                <a:lnTo>
                  <a:pt x="4787163" y="3143033"/>
                </a:lnTo>
                <a:cubicBezTo>
                  <a:pt x="4809474" y="3147494"/>
                  <a:pt x="4830677" y="3151959"/>
                  <a:pt x="4850760" y="3156420"/>
                </a:cubicBezTo>
                <a:cubicBezTo>
                  <a:pt x="4870832" y="3160880"/>
                  <a:pt x="4892039" y="3165345"/>
                  <a:pt x="4914350" y="3169806"/>
                </a:cubicBezTo>
                <a:lnTo>
                  <a:pt x="4914350" y="3196582"/>
                </a:lnTo>
                <a:cubicBezTo>
                  <a:pt x="4932197" y="3205507"/>
                  <a:pt x="4941122" y="3214432"/>
                  <a:pt x="4941122" y="3223358"/>
                </a:cubicBezTo>
                <a:cubicBezTo>
                  <a:pt x="4941122" y="3232279"/>
                  <a:pt x="4945587" y="3241205"/>
                  <a:pt x="4954501" y="3250130"/>
                </a:cubicBezTo>
                <a:lnTo>
                  <a:pt x="5054916" y="3323761"/>
                </a:lnTo>
                <a:lnTo>
                  <a:pt x="5054916" y="3350537"/>
                </a:lnTo>
                <a:lnTo>
                  <a:pt x="5068302" y="3350537"/>
                </a:lnTo>
                <a:lnTo>
                  <a:pt x="5068302" y="3377310"/>
                </a:lnTo>
                <a:lnTo>
                  <a:pt x="5081692" y="3377310"/>
                </a:lnTo>
                <a:lnTo>
                  <a:pt x="5081692" y="3444248"/>
                </a:lnTo>
                <a:lnTo>
                  <a:pt x="5095078" y="3444248"/>
                </a:lnTo>
                <a:lnTo>
                  <a:pt x="5095078" y="3471020"/>
                </a:lnTo>
                <a:lnTo>
                  <a:pt x="5108464" y="3471020"/>
                </a:lnTo>
                <a:lnTo>
                  <a:pt x="5108464" y="3517875"/>
                </a:lnTo>
                <a:lnTo>
                  <a:pt x="5121842" y="3517875"/>
                </a:lnTo>
                <a:lnTo>
                  <a:pt x="5121842" y="3651752"/>
                </a:lnTo>
                <a:cubicBezTo>
                  <a:pt x="5126315" y="3656213"/>
                  <a:pt x="5130776" y="3658445"/>
                  <a:pt x="5135240" y="3658445"/>
                </a:cubicBezTo>
                <a:cubicBezTo>
                  <a:pt x="5139701" y="3658445"/>
                  <a:pt x="5144158" y="3660673"/>
                  <a:pt x="5148626" y="3665138"/>
                </a:cubicBezTo>
                <a:lnTo>
                  <a:pt x="5148626" y="3732072"/>
                </a:lnTo>
                <a:cubicBezTo>
                  <a:pt x="5099539" y="3758848"/>
                  <a:pt x="5073883" y="3787853"/>
                  <a:pt x="5071650" y="3819090"/>
                </a:cubicBezTo>
                <a:cubicBezTo>
                  <a:pt x="5069418" y="3850330"/>
                  <a:pt x="5057148" y="3890489"/>
                  <a:pt x="5034837" y="3939576"/>
                </a:cubicBezTo>
                <a:cubicBezTo>
                  <a:pt x="4985749" y="3961888"/>
                  <a:pt x="4951164" y="3984203"/>
                  <a:pt x="4931085" y="4006514"/>
                </a:cubicBezTo>
                <a:cubicBezTo>
                  <a:pt x="4911002" y="4028826"/>
                  <a:pt x="4894267" y="4048905"/>
                  <a:pt x="4880881" y="4066756"/>
                </a:cubicBezTo>
                <a:cubicBezTo>
                  <a:pt x="4867495" y="4084606"/>
                  <a:pt x="4850760" y="4097993"/>
                  <a:pt x="4830677" y="4106918"/>
                </a:cubicBezTo>
                <a:cubicBezTo>
                  <a:pt x="4810598" y="4115843"/>
                  <a:pt x="4778245" y="4120304"/>
                  <a:pt x="4733622" y="4120304"/>
                </a:cubicBezTo>
                <a:lnTo>
                  <a:pt x="4733622" y="4133694"/>
                </a:lnTo>
                <a:lnTo>
                  <a:pt x="4706846" y="4133694"/>
                </a:lnTo>
                <a:lnTo>
                  <a:pt x="4706846" y="4147080"/>
                </a:lnTo>
                <a:cubicBezTo>
                  <a:pt x="4671145" y="4151545"/>
                  <a:pt x="4638792" y="4154889"/>
                  <a:pt x="4609787" y="4157122"/>
                </a:cubicBezTo>
                <a:cubicBezTo>
                  <a:pt x="4580783" y="4159354"/>
                  <a:pt x="4548430" y="4160466"/>
                  <a:pt x="4512728" y="4160466"/>
                </a:cubicBezTo>
                <a:lnTo>
                  <a:pt x="4512728" y="4147080"/>
                </a:lnTo>
                <a:cubicBezTo>
                  <a:pt x="4477031" y="4138155"/>
                  <a:pt x="4450255" y="4129229"/>
                  <a:pt x="4432404" y="4120304"/>
                </a:cubicBezTo>
                <a:lnTo>
                  <a:pt x="4432404" y="4106918"/>
                </a:lnTo>
                <a:lnTo>
                  <a:pt x="4405632" y="4106918"/>
                </a:lnTo>
                <a:lnTo>
                  <a:pt x="4405632" y="4093532"/>
                </a:lnTo>
                <a:lnTo>
                  <a:pt x="4378856" y="4093532"/>
                </a:lnTo>
                <a:lnTo>
                  <a:pt x="4378856" y="4080146"/>
                </a:lnTo>
                <a:lnTo>
                  <a:pt x="4305229" y="4080146"/>
                </a:lnTo>
                <a:cubicBezTo>
                  <a:pt x="4269527" y="4062295"/>
                  <a:pt x="4230481" y="4024365"/>
                  <a:pt x="4188086" y="3966352"/>
                </a:cubicBezTo>
                <a:cubicBezTo>
                  <a:pt x="4145696" y="3908339"/>
                  <a:pt x="4120036" y="3868177"/>
                  <a:pt x="4111111" y="3845866"/>
                </a:cubicBezTo>
                <a:lnTo>
                  <a:pt x="4084334" y="3845866"/>
                </a:lnTo>
                <a:lnTo>
                  <a:pt x="4084334" y="3819090"/>
                </a:lnTo>
                <a:cubicBezTo>
                  <a:pt x="4075409" y="3810168"/>
                  <a:pt x="4066488" y="3805704"/>
                  <a:pt x="4057562" y="3805704"/>
                </a:cubicBezTo>
                <a:lnTo>
                  <a:pt x="4097725" y="3584814"/>
                </a:lnTo>
                <a:cubicBezTo>
                  <a:pt x="4088799" y="3575888"/>
                  <a:pt x="4079874" y="3571427"/>
                  <a:pt x="4070948" y="3571427"/>
                </a:cubicBezTo>
                <a:lnTo>
                  <a:pt x="4070948" y="3544651"/>
                </a:lnTo>
                <a:lnTo>
                  <a:pt x="4057562" y="3544651"/>
                </a:lnTo>
                <a:cubicBezTo>
                  <a:pt x="4053098" y="3535726"/>
                  <a:pt x="4050869" y="3527917"/>
                  <a:pt x="4050869" y="3521224"/>
                </a:cubicBezTo>
                <a:cubicBezTo>
                  <a:pt x="4050869" y="3514531"/>
                  <a:pt x="4048637" y="3506721"/>
                  <a:pt x="4044172" y="3497796"/>
                </a:cubicBezTo>
                <a:cubicBezTo>
                  <a:pt x="4066488" y="3488871"/>
                  <a:pt x="4085451" y="3476601"/>
                  <a:pt x="4101069" y="3460982"/>
                </a:cubicBezTo>
                <a:cubicBezTo>
                  <a:pt x="4116687" y="3445364"/>
                  <a:pt x="4124497" y="3421936"/>
                  <a:pt x="4124497" y="3390696"/>
                </a:cubicBezTo>
                <a:lnTo>
                  <a:pt x="4111111" y="3390696"/>
                </a:lnTo>
                <a:cubicBezTo>
                  <a:pt x="4106650" y="3386235"/>
                  <a:pt x="4104418" y="3379542"/>
                  <a:pt x="4104418" y="3370617"/>
                </a:cubicBezTo>
                <a:cubicBezTo>
                  <a:pt x="4104418" y="3343840"/>
                  <a:pt x="4111111" y="3323761"/>
                  <a:pt x="4124497" y="3310375"/>
                </a:cubicBezTo>
                <a:lnTo>
                  <a:pt x="4171352" y="3310375"/>
                </a:lnTo>
                <a:lnTo>
                  <a:pt x="4171352" y="3296985"/>
                </a:lnTo>
                <a:lnTo>
                  <a:pt x="4198128" y="3296985"/>
                </a:lnTo>
                <a:lnTo>
                  <a:pt x="4198128" y="3276906"/>
                </a:lnTo>
                <a:lnTo>
                  <a:pt x="4238290" y="3263520"/>
                </a:lnTo>
                <a:lnTo>
                  <a:pt x="4238290" y="3236744"/>
                </a:lnTo>
                <a:cubicBezTo>
                  <a:pt x="4265066" y="3227819"/>
                  <a:pt x="4280685" y="3218893"/>
                  <a:pt x="4285145" y="3209968"/>
                </a:cubicBezTo>
                <a:cubicBezTo>
                  <a:pt x="4289606" y="3201042"/>
                  <a:pt x="4300764" y="3187656"/>
                  <a:pt x="4318615" y="3169806"/>
                </a:cubicBezTo>
                <a:lnTo>
                  <a:pt x="4318615" y="3156420"/>
                </a:lnTo>
                <a:cubicBezTo>
                  <a:pt x="4332001" y="3151959"/>
                  <a:pt x="4344275" y="3149727"/>
                  <a:pt x="4355428" y="3149727"/>
                </a:cubicBezTo>
                <a:cubicBezTo>
                  <a:pt x="4366586" y="3149727"/>
                  <a:pt x="4378856" y="3147494"/>
                  <a:pt x="4392246" y="3143033"/>
                </a:cubicBezTo>
                <a:lnTo>
                  <a:pt x="4392246" y="3129643"/>
                </a:lnTo>
                <a:lnTo>
                  <a:pt x="4419018" y="3129643"/>
                </a:lnTo>
                <a:lnTo>
                  <a:pt x="4419018" y="3116257"/>
                </a:lnTo>
                <a:lnTo>
                  <a:pt x="4445794" y="3116257"/>
                </a:lnTo>
                <a:lnTo>
                  <a:pt x="4445794" y="3102871"/>
                </a:lnTo>
                <a:cubicBezTo>
                  <a:pt x="4454720" y="3102871"/>
                  <a:pt x="4460296" y="3101755"/>
                  <a:pt x="4462529" y="3099523"/>
                </a:cubicBezTo>
                <a:cubicBezTo>
                  <a:pt x="4464757" y="3097291"/>
                  <a:pt x="4470338" y="3096178"/>
                  <a:pt x="4479263" y="3096178"/>
                </a:cubicBezTo>
                <a:cubicBezTo>
                  <a:pt x="4501575" y="3096178"/>
                  <a:pt x="4519425" y="3100639"/>
                  <a:pt x="4532812" y="3109564"/>
                </a:cubicBezTo>
                <a:cubicBezTo>
                  <a:pt x="4546198" y="3118490"/>
                  <a:pt x="4557355" y="3125183"/>
                  <a:pt x="4566281" y="3129643"/>
                </a:cubicBezTo>
                <a:close/>
                <a:moveTo>
                  <a:pt x="327990" y="631064"/>
                </a:moveTo>
                <a:cubicBezTo>
                  <a:pt x="341377" y="657836"/>
                  <a:pt x="348070" y="689077"/>
                  <a:pt x="348070" y="724774"/>
                </a:cubicBezTo>
                <a:cubicBezTo>
                  <a:pt x="339144" y="733700"/>
                  <a:pt x="333567" y="740393"/>
                  <a:pt x="331335" y="744853"/>
                </a:cubicBezTo>
                <a:cubicBezTo>
                  <a:pt x="329107" y="749318"/>
                  <a:pt x="323526" y="756011"/>
                  <a:pt x="314600" y="764936"/>
                </a:cubicBezTo>
                <a:lnTo>
                  <a:pt x="301214" y="764936"/>
                </a:lnTo>
                <a:lnTo>
                  <a:pt x="301214" y="791713"/>
                </a:lnTo>
                <a:cubicBezTo>
                  <a:pt x="292289" y="809559"/>
                  <a:pt x="263285" y="832987"/>
                  <a:pt x="214197" y="861995"/>
                </a:cubicBezTo>
                <a:cubicBezTo>
                  <a:pt x="165109" y="891000"/>
                  <a:pt x="129412" y="909967"/>
                  <a:pt x="107101" y="918892"/>
                </a:cubicBezTo>
                <a:cubicBezTo>
                  <a:pt x="102636" y="945664"/>
                  <a:pt x="94827" y="961283"/>
                  <a:pt x="83673" y="965747"/>
                </a:cubicBezTo>
                <a:cubicBezTo>
                  <a:pt x="72515" y="970208"/>
                  <a:pt x="49088" y="972440"/>
                  <a:pt x="13386" y="972440"/>
                </a:cubicBezTo>
                <a:cubicBezTo>
                  <a:pt x="8925" y="963515"/>
                  <a:pt x="6693" y="954590"/>
                  <a:pt x="6693" y="945664"/>
                </a:cubicBezTo>
                <a:cubicBezTo>
                  <a:pt x="6693" y="936739"/>
                  <a:pt x="4465" y="927814"/>
                  <a:pt x="0" y="918892"/>
                </a:cubicBezTo>
                <a:lnTo>
                  <a:pt x="13386" y="918892"/>
                </a:lnTo>
                <a:cubicBezTo>
                  <a:pt x="17851" y="909967"/>
                  <a:pt x="20083" y="903274"/>
                  <a:pt x="20083" y="898809"/>
                </a:cubicBezTo>
                <a:cubicBezTo>
                  <a:pt x="20083" y="894348"/>
                  <a:pt x="22311" y="887651"/>
                  <a:pt x="26776" y="878730"/>
                </a:cubicBezTo>
                <a:lnTo>
                  <a:pt x="53548" y="878730"/>
                </a:lnTo>
                <a:lnTo>
                  <a:pt x="66938" y="851954"/>
                </a:lnTo>
                <a:lnTo>
                  <a:pt x="80324" y="851954"/>
                </a:lnTo>
                <a:lnTo>
                  <a:pt x="80324" y="825178"/>
                </a:lnTo>
                <a:lnTo>
                  <a:pt x="107101" y="791713"/>
                </a:lnTo>
                <a:lnTo>
                  <a:pt x="107101" y="764936"/>
                </a:lnTo>
                <a:lnTo>
                  <a:pt x="127180" y="764936"/>
                </a:lnTo>
                <a:lnTo>
                  <a:pt x="127180" y="738160"/>
                </a:lnTo>
                <a:cubicBezTo>
                  <a:pt x="153956" y="738160"/>
                  <a:pt x="178499" y="720313"/>
                  <a:pt x="200811" y="684612"/>
                </a:cubicBezTo>
                <a:cubicBezTo>
                  <a:pt x="223122" y="648915"/>
                  <a:pt x="265517" y="631064"/>
                  <a:pt x="327990" y="631064"/>
                </a:cubicBezTo>
                <a:close/>
                <a:moveTo>
                  <a:pt x="2068338" y="262907"/>
                </a:moveTo>
                <a:cubicBezTo>
                  <a:pt x="2095114" y="262907"/>
                  <a:pt x="2125235" y="265139"/>
                  <a:pt x="2158704" y="269600"/>
                </a:cubicBezTo>
                <a:cubicBezTo>
                  <a:pt x="2192173" y="274065"/>
                  <a:pt x="2213368" y="278526"/>
                  <a:pt x="2222294" y="282990"/>
                </a:cubicBezTo>
                <a:lnTo>
                  <a:pt x="2222294" y="296376"/>
                </a:lnTo>
                <a:cubicBezTo>
                  <a:pt x="2231219" y="305302"/>
                  <a:pt x="2244605" y="314227"/>
                  <a:pt x="2262456" y="323153"/>
                </a:cubicBezTo>
                <a:lnTo>
                  <a:pt x="2262456" y="356618"/>
                </a:lnTo>
                <a:cubicBezTo>
                  <a:pt x="2266917" y="365543"/>
                  <a:pt x="2281419" y="375585"/>
                  <a:pt x="2305963" y="386742"/>
                </a:cubicBezTo>
                <a:cubicBezTo>
                  <a:pt x="2330506" y="397896"/>
                  <a:pt x="2347241" y="405705"/>
                  <a:pt x="2356166" y="410170"/>
                </a:cubicBezTo>
                <a:cubicBezTo>
                  <a:pt x="2387403" y="410170"/>
                  <a:pt x="2403022" y="405705"/>
                  <a:pt x="2403022" y="396780"/>
                </a:cubicBezTo>
                <a:lnTo>
                  <a:pt x="2590442" y="396780"/>
                </a:lnTo>
                <a:lnTo>
                  <a:pt x="2590442" y="410170"/>
                </a:lnTo>
                <a:lnTo>
                  <a:pt x="2617219" y="410170"/>
                </a:lnTo>
                <a:cubicBezTo>
                  <a:pt x="2621683" y="414631"/>
                  <a:pt x="2625028" y="419095"/>
                  <a:pt x="2627260" y="423556"/>
                </a:cubicBezTo>
                <a:cubicBezTo>
                  <a:pt x="2629492" y="428017"/>
                  <a:pt x="2632837" y="432481"/>
                  <a:pt x="2637302" y="436942"/>
                </a:cubicBezTo>
                <a:lnTo>
                  <a:pt x="2664074" y="436942"/>
                </a:lnTo>
                <a:lnTo>
                  <a:pt x="2664074" y="450332"/>
                </a:lnTo>
                <a:cubicBezTo>
                  <a:pt x="2690850" y="463718"/>
                  <a:pt x="2704236" y="477104"/>
                  <a:pt x="2704236" y="490494"/>
                </a:cubicBezTo>
                <a:cubicBezTo>
                  <a:pt x="2704236" y="503880"/>
                  <a:pt x="2708701" y="517266"/>
                  <a:pt x="2717622" y="530652"/>
                </a:cubicBezTo>
                <a:lnTo>
                  <a:pt x="2731012" y="530652"/>
                </a:lnTo>
                <a:lnTo>
                  <a:pt x="2731012" y="577512"/>
                </a:lnTo>
                <a:lnTo>
                  <a:pt x="2744398" y="577512"/>
                </a:lnTo>
                <a:lnTo>
                  <a:pt x="2757784" y="604284"/>
                </a:lnTo>
                <a:cubicBezTo>
                  <a:pt x="2766710" y="613209"/>
                  <a:pt x="2775635" y="616558"/>
                  <a:pt x="2784560" y="614325"/>
                </a:cubicBezTo>
                <a:cubicBezTo>
                  <a:pt x="2793486" y="612093"/>
                  <a:pt x="2802411" y="617674"/>
                  <a:pt x="2811336" y="631060"/>
                </a:cubicBezTo>
                <a:lnTo>
                  <a:pt x="2824722" y="617674"/>
                </a:lnTo>
                <a:lnTo>
                  <a:pt x="2911740" y="617674"/>
                </a:lnTo>
                <a:lnTo>
                  <a:pt x="2911740" y="604284"/>
                </a:lnTo>
                <a:lnTo>
                  <a:pt x="2938516" y="604284"/>
                </a:lnTo>
                <a:lnTo>
                  <a:pt x="2938516" y="590898"/>
                </a:lnTo>
                <a:lnTo>
                  <a:pt x="2951902" y="590898"/>
                </a:lnTo>
                <a:lnTo>
                  <a:pt x="2951902" y="604284"/>
                </a:lnTo>
                <a:cubicBezTo>
                  <a:pt x="2960827" y="604284"/>
                  <a:pt x="2967520" y="602052"/>
                  <a:pt x="2971981" y="597591"/>
                </a:cubicBezTo>
                <a:cubicBezTo>
                  <a:pt x="2976446" y="597591"/>
                  <a:pt x="2978674" y="595359"/>
                  <a:pt x="2978674" y="590898"/>
                </a:cubicBezTo>
                <a:cubicBezTo>
                  <a:pt x="3014376" y="599823"/>
                  <a:pt x="3041152" y="608749"/>
                  <a:pt x="3058998" y="617674"/>
                </a:cubicBezTo>
                <a:lnTo>
                  <a:pt x="3058998" y="631060"/>
                </a:lnTo>
                <a:lnTo>
                  <a:pt x="3072388" y="631060"/>
                </a:lnTo>
                <a:lnTo>
                  <a:pt x="3072388" y="684608"/>
                </a:lnTo>
                <a:lnTo>
                  <a:pt x="3092468" y="684608"/>
                </a:lnTo>
                <a:lnTo>
                  <a:pt x="3092468" y="718077"/>
                </a:lnTo>
                <a:cubicBezTo>
                  <a:pt x="3092468" y="727003"/>
                  <a:pt x="3092468" y="745966"/>
                  <a:pt x="3092468" y="774974"/>
                </a:cubicBezTo>
                <a:cubicBezTo>
                  <a:pt x="3092468" y="803979"/>
                  <a:pt x="3099161" y="818481"/>
                  <a:pt x="3112551" y="818481"/>
                </a:cubicBezTo>
                <a:cubicBezTo>
                  <a:pt x="3112551" y="818481"/>
                  <a:pt x="3119244" y="826290"/>
                  <a:pt x="3132630" y="841908"/>
                </a:cubicBezTo>
                <a:cubicBezTo>
                  <a:pt x="3146016" y="857527"/>
                  <a:pt x="3163867" y="873145"/>
                  <a:pt x="3186178" y="888763"/>
                </a:cubicBezTo>
                <a:cubicBezTo>
                  <a:pt x="3208493" y="904382"/>
                  <a:pt x="3230805" y="920000"/>
                  <a:pt x="3253116" y="935619"/>
                </a:cubicBezTo>
                <a:cubicBezTo>
                  <a:pt x="3275428" y="951237"/>
                  <a:pt x="3295511" y="959046"/>
                  <a:pt x="3313358" y="959046"/>
                </a:cubicBezTo>
                <a:lnTo>
                  <a:pt x="3313358" y="972437"/>
                </a:lnTo>
                <a:lnTo>
                  <a:pt x="3407068" y="1059454"/>
                </a:lnTo>
                <a:cubicBezTo>
                  <a:pt x="3411533" y="1068379"/>
                  <a:pt x="3413765" y="1077304"/>
                  <a:pt x="3413765" y="1086226"/>
                </a:cubicBezTo>
                <a:cubicBezTo>
                  <a:pt x="3413765" y="1095151"/>
                  <a:pt x="3415993" y="1104077"/>
                  <a:pt x="3420458" y="1113002"/>
                </a:cubicBezTo>
                <a:lnTo>
                  <a:pt x="3433844" y="1113002"/>
                </a:lnTo>
                <a:cubicBezTo>
                  <a:pt x="3438309" y="1121927"/>
                  <a:pt x="3440537" y="1135313"/>
                  <a:pt x="3440537" y="1153164"/>
                </a:cubicBezTo>
                <a:cubicBezTo>
                  <a:pt x="3440537" y="1166550"/>
                  <a:pt x="3439421" y="1178824"/>
                  <a:pt x="3437193" y="1189978"/>
                </a:cubicBezTo>
                <a:cubicBezTo>
                  <a:pt x="3434960" y="1201135"/>
                  <a:pt x="3433844" y="1213405"/>
                  <a:pt x="3433844" y="1226795"/>
                </a:cubicBezTo>
                <a:cubicBezTo>
                  <a:pt x="3433844" y="1240181"/>
                  <a:pt x="3441653" y="1252451"/>
                  <a:pt x="3457272" y="1263609"/>
                </a:cubicBezTo>
                <a:cubicBezTo>
                  <a:pt x="3472890" y="1274767"/>
                  <a:pt x="3490741" y="1288153"/>
                  <a:pt x="3510820" y="1303771"/>
                </a:cubicBezTo>
                <a:cubicBezTo>
                  <a:pt x="3530903" y="1319390"/>
                  <a:pt x="3548754" y="1339473"/>
                  <a:pt x="3564372" y="1364013"/>
                </a:cubicBezTo>
                <a:cubicBezTo>
                  <a:pt x="3579991" y="1388556"/>
                  <a:pt x="3587800" y="1418681"/>
                  <a:pt x="3587800" y="1454378"/>
                </a:cubicBezTo>
                <a:cubicBezTo>
                  <a:pt x="3565488" y="1476690"/>
                  <a:pt x="3556563" y="1495657"/>
                  <a:pt x="3561024" y="1511275"/>
                </a:cubicBezTo>
                <a:cubicBezTo>
                  <a:pt x="3565488" y="1526894"/>
                  <a:pt x="3565488" y="1545857"/>
                  <a:pt x="3561024" y="1568172"/>
                </a:cubicBezTo>
                <a:lnTo>
                  <a:pt x="3547638" y="1568172"/>
                </a:lnTo>
                <a:lnTo>
                  <a:pt x="3547638" y="1594944"/>
                </a:lnTo>
                <a:lnTo>
                  <a:pt x="3527555" y="1594944"/>
                </a:lnTo>
                <a:lnTo>
                  <a:pt x="3527555" y="1688655"/>
                </a:lnTo>
                <a:cubicBezTo>
                  <a:pt x="3545405" y="1702045"/>
                  <a:pt x="3554331" y="1710970"/>
                  <a:pt x="3554331" y="1715431"/>
                </a:cubicBezTo>
                <a:lnTo>
                  <a:pt x="3547638" y="1722124"/>
                </a:lnTo>
                <a:cubicBezTo>
                  <a:pt x="3547638" y="1722124"/>
                  <a:pt x="3552098" y="1731049"/>
                  <a:pt x="3561024" y="1748900"/>
                </a:cubicBezTo>
                <a:lnTo>
                  <a:pt x="3574410" y="1748900"/>
                </a:lnTo>
                <a:lnTo>
                  <a:pt x="3574410" y="1775676"/>
                </a:lnTo>
                <a:cubicBezTo>
                  <a:pt x="3583335" y="1775676"/>
                  <a:pt x="3590028" y="1780137"/>
                  <a:pt x="3594493" y="1789062"/>
                </a:cubicBezTo>
                <a:cubicBezTo>
                  <a:pt x="3598954" y="1797988"/>
                  <a:pt x="3605647" y="1806913"/>
                  <a:pt x="3614572" y="1815834"/>
                </a:cubicBezTo>
                <a:lnTo>
                  <a:pt x="3654734" y="1815834"/>
                </a:lnTo>
                <a:lnTo>
                  <a:pt x="3654734" y="1829225"/>
                </a:lnTo>
                <a:cubicBezTo>
                  <a:pt x="3672585" y="1842611"/>
                  <a:pt x="3683742" y="1853768"/>
                  <a:pt x="3688203" y="1862694"/>
                </a:cubicBezTo>
                <a:cubicBezTo>
                  <a:pt x="3692664" y="1871615"/>
                  <a:pt x="3694896" y="1891698"/>
                  <a:pt x="3694896" y="1922935"/>
                </a:cubicBezTo>
                <a:cubicBezTo>
                  <a:pt x="3685971" y="1931860"/>
                  <a:pt x="3681510" y="1938553"/>
                  <a:pt x="3681510" y="1943014"/>
                </a:cubicBezTo>
                <a:cubicBezTo>
                  <a:pt x="3681510" y="1947479"/>
                  <a:pt x="3668124" y="1956404"/>
                  <a:pt x="3641348" y="1969790"/>
                </a:cubicBezTo>
                <a:lnTo>
                  <a:pt x="3641348" y="1996566"/>
                </a:lnTo>
                <a:cubicBezTo>
                  <a:pt x="3623497" y="1996566"/>
                  <a:pt x="3605647" y="2001027"/>
                  <a:pt x="3587800" y="2009952"/>
                </a:cubicBezTo>
                <a:lnTo>
                  <a:pt x="3587800" y="2117049"/>
                </a:lnTo>
                <a:cubicBezTo>
                  <a:pt x="3596725" y="2125974"/>
                  <a:pt x="3605647" y="2130439"/>
                  <a:pt x="3614572" y="2130439"/>
                </a:cubicBezTo>
                <a:lnTo>
                  <a:pt x="3614572" y="2177294"/>
                </a:lnTo>
                <a:cubicBezTo>
                  <a:pt x="3641348" y="2195145"/>
                  <a:pt x="3663659" y="2212992"/>
                  <a:pt x="3681510" y="2230842"/>
                </a:cubicBezTo>
                <a:lnTo>
                  <a:pt x="3681510" y="2257618"/>
                </a:lnTo>
                <a:lnTo>
                  <a:pt x="3694896" y="2257618"/>
                </a:lnTo>
                <a:lnTo>
                  <a:pt x="3694896" y="2351329"/>
                </a:lnTo>
                <a:cubicBezTo>
                  <a:pt x="3685971" y="2355790"/>
                  <a:pt x="3680394" y="2361370"/>
                  <a:pt x="3678162" y="2368063"/>
                </a:cubicBezTo>
                <a:cubicBezTo>
                  <a:pt x="3675933" y="2374756"/>
                  <a:pt x="3672585" y="2378105"/>
                  <a:pt x="3668124" y="2378105"/>
                </a:cubicBezTo>
                <a:lnTo>
                  <a:pt x="3627962" y="2378105"/>
                </a:lnTo>
                <a:lnTo>
                  <a:pt x="3587800" y="2438346"/>
                </a:lnTo>
                <a:lnTo>
                  <a:pt x="3547638" y="2451732"/>
                </a:lnTo>
                <a:lnTo>
                  <a:pt x="3547638" y="2478508"/>
                </a:lnTo>
                <a:cubicBezTo>
                  <a:pt x="3538712" y="2482969"/>
                  <a:pt x="3530903" y="2487434"/>
                  <a:pt x="3524210" y="2491894"/>
                </a:cubicBezTo>
                <a:cubicBezTo>
                  <a:pt x="3517517" y="2496359"/>
                  <a:pt x="3509708" y="2500820"/>
                  <a:pt x="3500782" y="2505285"/>
                </a:cubicBezTo>
                <a:lnTo>
                  <a:pt x="3500782" y="2532057"/>
                </a:lnTo>
                <a:cubicBezTo>
                  <a:pt x="3491857" y="2536521"/>
                  <a:pt x="3485164" y="2540982"/>
                  <a:pt x="3480699" y="2545443"/>
                </a:cubicBezTo>
                <a:cubicBezTo>
                  <a:pt x="3476239" y="2549907"/>
                  <a:pt x="3469546" y="2554368"/>
                  <a:pt x="3460620" y="2558833"/>
                </a:cubicBezTo>
                <a:lnTo>
                  <a:pt x="3460620" y="2659236"/>
                </a:lnTo>
                <a:lnTo>
                  <a:pt x="3474006" y="2659236"/>
                </a:lnTo>
                <a:lnTo>
                  <a:pt x="3474006" y="2699398"/>
                </a:lnTo>
                <a:lnTo>
                  <a:pt x="3487392" y="2699398"/>
                </a:lnTo>
                <a:cubicBezTo>
                  <a:pt x="3514168" y="2739561"/>
                  <a:pt x="3527555" y="2784184"/>
                  <a:pt x="3527555" y="2833271"/>
                </a:cubicBezTo>
                <a:cubicBezTo>
                  <a:pt x="3518629" y="2842196"/>
                  <a:pt x="3511936" y="2847773"/>
                  <a:pt x="3507475" y="2850006"/>
                </a:cubicBezTo>
                <a:cubicBezTo>
                  <a:pt x="3503011" y="2852238"/>
                  <a:pt x="3496318" y="2857815"/>
                  <a:pt x="3487392" y="2866740"/>
                </a:cubicBezTo>
                <a:lnTo>
                  <a:pt x="3460620" y="2866740"/>
                </a:lnTo>
                <a:lnTo>
                  <a:pt x="3460620" y="2846657"/>
                </a:lnTo>
                <a:lnTo>
                  <a:pt x="3447230" y="2846657"/>
                </a:lnTo>
                <a:lnTo>
                  <a:pt x="3447230" y="2866740"/>
                </a:lnTo>
                <a:lnTo>
                  <a:pt x="3326748" y="2866740"/>
                </a:lnTo>
                <a:cubicBezTo>
                  <a:pt x="3317822" y="2884591"/>
                  <a:pt x="3313358" y="2902438"/>
                  <a:pt x="3313358" y="2920288"/>
                </a:cubicBezTo>
                <a:lnTo>
                  <a:pt x="3293278" y="2920288"/>
                </a:lnTo>
                <a:cubicBezTo>
                  <a:pt x="3288814" y="2924753"/>
                  <a:pt x="3286585" y="2933678"/>
                  <a:pt x="3286585" y="2947065"/>
                </a:cubicBezTo>
                <a:cubicBezTo>
                  <a:pt x="3286585" y="2969376"/>
                  <a:pt x="3292162" y="2990571"/>
                  <a:pt x="3303320" y="3010654"/>
                </a:cubicBezTo>
                <a:cubicBezTo>
                  <a:pt x="3314474" y="3030733"/>
                  <a:pt x="3320051" y="3051933"/>
                  <a:pt x="3320051" y="3074244"/>
                </a:cubicBezTo>
                <a:cubicBezTo>
                  <a:pt x="3320051" y="3109942"/>
                  <a:pt x="3303320" y="3128909"/>
                  <a:pt x="3269851" y="3131141"/>
                </a:cubicBezTo>
                <a:cubicBezTo>
                  <a:pt x="3236382" y="3133369"/>
                  <a:pt x="3217415" y="3136718"/>
                  <a:pt x="3212954" y="3141178"/>
                </a:cubicBezTo>
                <a:lnTo>
                  <a:pt x="3199568" y="3141178"/>
                </a:lnTo>
                <a:lnTo>
                  <a:pt x="3199568" y="3167955"/>
                </a:lnTo>
                <a:cubicBezTo>
                  <a:pt x="3221879" y="3181341"/>
                  <a:pt x="3238614" y="3195843"/>
                  <a:pt x="3249768" y="3211465"/>
                </a:cubicBezTo>
                <a:cubicBezTo>
                  <a:pt x="3260926" y="3227084"/>
                  <a:pt x="3282121" y="3239354"/>
                  <a:pt x="3313358" y="3248279"/>
                </a:cubicBezTo>
                <a:cubicBezTo>
                  <a:pt x="3317822" y="3279516"/>
                  <a:pt x="3321167" y="3318562"/>
                  <a:pt x="3323399" y="3365417"/>
                </a:cubicBezTo>
                <a:cubicBezTo>
                  <a:pt x="3325631" y="3412272"/>
                  <a:pt x="3340134" y="3442393"/>
                  <a:pt x="3366910" y="3455783"/>
                </a:cubicBezTo>
                <a:lnTo>
                  <a:pt x="3366910" y="3482555"/>
                </a:lnTo>
                <a:lnTo>
                  <a:pt x="3380296" y="3482555"/>
                </a:lnTo>
                <a:lnTo>
                  <a:pt x="3380296" y="3569572"/>
                </a:lnTo>
                <a:cubicBezTo>
                  <a:pt x="3371370" y="3569572"/>
                  <a:pt x="3362445" y="3574037"/>
                  <a:pt x="3353520" y="3582962"/>
                </a:cubicBezTo>
                <a:lnTo>
                  <a:pt x="3340134" y="3857401"/>
                </a:lnTo>
                <a:lnTo>
                  <a:pt x="3326748" y="3857401"/>
                </a:lnTo>
                <a:cubicBezTo>
                  <a:pt x="3322283" y="3866326"/>
                  <a:pt x="3320051" y="3873019"/>
                  <a:pt x="3320051" y="3877484"/>
                </a:cubicBezTo>
                <a:cubicBezTo>
                  <a:pt x="3320051" y="3881944"/>
                  <a:pt x="3317822" y="3884177"/>
                  <a:pt x="3313358" y="3884177"/>
                </a:cubicBezTo>
                <a:cubicBezTo>
                  <a:pt x="3313358" y="3888638"/>
                  <a:pt x="3315590" y="3890870"/>
                  <a:pt x="3320051" y="3890870"/>
                </a:cubicBezTo>
                <a:lnTo>
                  <a:pt x="3313358" y="3890870"/>
                </a:lnTo>
                <a:cubicBezTo>
                  <a:pt x="3313358" y="3890870"/>
                  <a:pt x="3306665" y="3897563"/>
                  <a:pt x="3293278" y="3910949"/>
                </a:cubicBezTo>
                <a:lnTo>
                  <a:pt x="3293278" y="3924339"/>
                </a:lnTo>
                <a:lnTo>
                  <a:pt x="3253116" y="3937725"/>
                </a:lnTo>
                <a:cubicBezTo>
                  <a:pt x="3253116" y="3973423"/>
                  <a:pt x="3240842" y="3999083"/>
                  <a:pt x="3216303" y="4014701"/>
                </a:cubicBezTo>
                <a:cubicBezTo>
                  <a:pt x="3191759" y="4030319"/>
                  <a:pt x="3168331" y="4047054"/>
                  <a:pt x="3146016" y="4064905"/>
                </a:cubicBezTo>
                <a:lnTo>
                  <a:pt x="3146016" y="4091681"/>
                </a:lnTo>
                <a:cubicBezTo>
                  <a:pt x="3110318" y="4127378"/>
                  <a:pt x="3081314" y="4151922"/>
                  <a:pt x="3058998" y="4165308"/>
                </a:cubicBezTo>
                <a:cubicBezTo>
                  <a:pt x="3036687" y="4178698"/>
                  <a:pt x="3000990" y="4185391"/>
                  <a:pt x="2951902" y="4185391"/>
                </a:cubicBezTo>
                <a:lnTo>
                  <a:pt x="2951902" y="4198777"/>
                </a:lnTo>
                <a:cubicBezTo>
                  <a:pt x="2893889" y="4225553"/>
                  <a:pt x="2802411" y="4250097"/>
                  <a:pt x="2677460" y="4272409"/>
                </a:cubicBezTo>
                <a:lnTo>
                  <a:pt x="2677460" y="4259019"/>
                </a:lnTo>
                <a:cubicBezTo>
                  <a:pt x="2681924" y="4250097"/>
                  <a:pt x="2677460" y="4251209"/>
                  <a:pt x="2664074" y="4262367"/>
                </a:cubicBezTo>
                <a:cubicBezTo>
                  <a:pt x="2650688" y="4273525"/>
                  <a:pt x="2632837" y="4279102"/>
                  <a:pt x="2610525" y="4279102"/>
                </a:cubicBezTo>
                <a:cubicBezTo>
                  <a:pt x="2597139" y="4279102"/>
                  <a:pt x="2589330" y="4275753"/>
                  <a:pt x="2587098" y="4269060"/>
                </a:cubicBezTo>
                <a:cubicBezTo>
                  <a:pt x="2584866" y="4262367"/>
                  <a:pt x="2581521" y="4254558"/>
                  <a:pt x="2577056" y="4245633"/>
                </a:cubicBezTo>
                <a:lnTo>
                  <a:pt x="2550284" y="4245633"/>
                </a:lnTo>
                <a:lnTo>
                  <a:pt x="2550284" y="4232247"/>
                </a:lnTo>
                <a:lnTo>
                  <a:pt x="2523508" y="4232247"/>
                </a:lnTo>
                <a:lnTo>
                  <a:pt x="2523508" y="4212163"/>
                </a:lnTo>
                <a:cubicBezTo>
                  <a:pt x="2505657" y="4216628"/>
                  <a:pt x="2487807" y="4219973"/>
                  <a:pt x="2469960" y="4222205"/>
                </a:cubicBezTo>
                <a:cubicBezTo>
                  <a:pt x="2452109" y="4224437"/>
                  <a:pt x="2434258" y="4227782"/>
                  <a:pt x="2416408" y="4232247"/>
                </a:cubicBezTo>
                <a:lnTo>
                  <a:pt x="2416408" y="4212163"/>
                </a:lnTo>
                <a:cubicBezTo>
                  <a:pt x="2380710" y="4212163"/>
                  <a:pt x="2360627" y="4203238"/>
                  <a:pt x="2356166" y="4185391"/>
                </a:cubicBezTo>
                <a:cubicBezTo>
                  <a:pt x="2351706" y="4167540"/>
                  <a:pt x="2338316" y="4149690"/>
                  <a:pt x="2316004" y="4131839"/>
                </a:cubicBezTo>
                <a:lnTo>
                  <a:pt x="2316004" y="4118453"/>
                </a:lnTo>
                <a:cubicBezTo>
                  <a:pt x="2226755" y="4105067"/>
                  <a:pt x="2178783" y="4086100"/>
                  <a:pt x="2172090" y="4061556"/>
                </a:cubicBezTo>
                <a:cubicBezTo>
                  <a:pt x="2165397" y="4037012"/>
                  <a:pt x="2157588" y="4004663"/>
                  <a:pt x="2148663" y="3964501"/>
                </a:cubicBezTo>
                <a:lnTo>
                  <a:pt x="2135276" y="3964501"/>
                </a:lnTo>
                <a:cubicBezTo>
                  <a:pt x="2126351" y="3955576"/>
                  <a:pt x="2116310" y="3943302"/>
                  <a:pt x="2105156" y="3927684"/>
                </a:cubicBezTo>
                <a:cubicBezTo>
                  <a:pt x="2093998" y="3912065"/>
                  <a:pt x="2083957" y="3904256"/>
                  <a:pt x="2075031" y="3904256"/>
                </a:cubicBezTo>
                <a:cubicBezTo>
                  <a:pt x="2070571" y="3904256"/>
                  <a:pt x="2068338" y="3906488"/>
                  <a:pt x="2068338" y="3910949"/>
                </a:cubicBezTo>
                <a:cubicBezTo>
                  <a:pt x="2063878" y="3910949"/>
                  <a:pt x="2054952" y="3902024"/>
                  <a:pt x="2041566" y="3884177"/>
                </a:cubicBezTo>
                <a:lnTo>
                  <a:pt x="2028176" y="3884177"/>
                </a:lnTo>
                <a:cubicBezTo>
                  <a:pt x="2014790" y="3866326"/>
                  <a:pt x="2008097" y="3850708"/>
                  <a:pt x="2008097" y="3837322"/>
                </a:cubicBezTo>
                <a:cubicBezTo>
                  <a:pt x="2008097" y="3819471"/>
                  <a:pt x="2013674" y="3802736"/>
                  <a:pt x="2024831" y="3787118"/>
                </a:cubicBezTo>
                <a:cubicBezTo>
                  <a:pt x="2035985" y="3771499"/>
                  <a:pt x="2041566" y="3756997"/>
                  <a:pt x="2041566" y="3743607"/>
                </a:cubicBezTo>
                <a:lnTo>
                  <a:pt x="2028176" y="3743607"/>
                </a:lnTo>
                <a:lnTo>
                  <a:pt x="2028176" y="3716835"/>
                </a:lnTo>
                <a:lnTo>
                  <a:pt x="2014790" y="3716835"/>
                </a:lnTo>
                <a:lnTo>
                  <a:pt x="2014790" y="3676673"/>
                </a:lnTo>
                <a:lnTo>
                  <a:pt x="1988014" y="3663287"/>
                </a:lnTo>
                <a:lnTo>
                  <a:pt x="1947852" y="3542800"/>
                </a:lnTo>
                <a:cubicBezTo>
                  <a:pt x="1925540" y="3542800"/>
                  <a:pt x="1904345" y="3543916"/>
                  <a:pt x="1884266" y="3546145"/>
                </a:cubicBezTo>
                <a:cubicBezTo>
                  <a:pt x="1864183" y="3548377"/>
                  <a:pt x="1842988" y="3551726"/>
                  <a:pt x="1820676" y="3556186"/>
                </a:cubicBezTo>
                <a:lnTo>
                  <a:pt x="1820676" y="3542800"/>
                </a:lnTo>
                <a:cubicBezTo>
                  <a:pt x="1784975" y="3529410"/>
                  <a:pt x="1755970" y="3509331"/>
                  <a:pt x="1733655" y="3482555"/>
                </a:cubicBezTo>
                <a:cubicBezTo>
                  <a:pt x="1711343" y="3455783"/>
                  <a:pt x="1689032" y="3429007"/>
                  <a:pt x="1666720" y="3402231"/>
                </a:cubicBezTo>
                <a:lnTo>
                  <a:pt x="1639944" y="3402231"/>
                </a:lnTo>
                <a:cubicBezTo>
                  <a:pt x="1639944" y="3393309"/>
                  <a:pt x="1635483" y="3384384"/>
                  <a:pt x="1626558" y="3375458"/>
                </a:cubicBezTo>
                <a:lnTo>
                  <a:pt x="1519458" y="3375458"/>
                </a:lnTo>
                <a:cubicBezTo>
                  <a:pt x="1492685" y="3411156"/>
                  <a:pt x="1452523" y="3429007"/>
                  <a:pt x="1398975" y="3429007"/>
                </a:cubicBezTo>
                <a:cubicBezTo>
                  <a:pt x="1349888" y="3429007"/>
                  <a:pt x="1325344" y="3412272"/>
                  <a:pt x="1325344" y="3378803"/>
                </a:cubicBezTo>
                <a:cubicBezTo>
                  <a:pt x="1325344" y="3345338"/>
                  <a:pt x="1320883" y="3310753"/>
                  <a:pt x="1311958" y="3275051"/>
                </a:cubicBezTo>
                <a:lnTo>
                  <a:pt x="1298568" y="3275051"/>
                </a:lnTo>
                <a:cubicBezTo>
                  <a:pt x="1289642" y="3257204"/>
                  <a:pt x="1286298" y="3243814"/>
                  <a:pt x="1288530" y="3234893"/>
                </a:cubicBezTo>
                <a:cubicBezTo>
                  <a:pt x="1290758" y="3225967"/>
                  <a:pt x="1274024" y="3217042"/>
                  <a:pt x="1238326" y="3208117"/>
                </a:cubicBezTo>
                <a:lnTo>
                  <a:pt x="1238326" y="3194731"/>
                </a:lnTo>
                <a:lnTo>
                  <a:pt x="1211550" y="3194731"/>
                </a:lnTo>
                <a:cubicBezTo>
                  <a:pt x="1211550" y="3172415"/>
                  <a:pt x="1188123" y="3160145"/>
                  <a:pt x="1141268" y="3157913"/>
                </a:cubicBezTo>
                <a:cubicBezTo>
                  <a:pt x="1094412" y="3155685"/>
                  <a:pt x="1059827" y="3154568"/>
                  <a:pt x="1037516" y="3154568"/>
                </a:cubicBezTo>
                <a:lnTo>
                  <a:pt x="1037516" y="3141178"/>
                </a:lnTo>
                <a:lnTo>
                  <a:pt x="1004047" y="3141178"/>
                </a:lnTo>
                <a:lnTo>
                  <a:pt x="1004047" y="3127792"/>
                </a:lnTo>
                <a:cubicBezTo>
                  <a:pt x="986200" y="3114406"/>
                  <a:pt x="973926" y="3105481"/>
                  <a:pt x="967233" y="3101016"/>
                </a:cubicBezTo>
                <a:cubicBezTo>
                  <a:pt x="960540" y="3096556"/>
                  <a:pt x="953847" y="3092095"/>
                  <a:pt x="947154" y="3087630"/>
                </a:cubicBezTo>
                <a:cubicBezTo>
                  <a:pt x="940457" y="3083169"/>
                  <a:pt x="932647" y="3074244"/>
                  <a:pt x="923726" y="3060854"/>
                </a:cubicBezTo>
                <a:cubicBezTo>
                  <a:pt x="914801" y="3047468"/>
                  <a:pt x="901411" y="3022924"/>
                  <a:pt x="883564" y="2987227"/>
                </a:cubicBezTo>
                <a:lnTo>
                  <a:pt x="870174" y="2987227"/>
                </a:lnTo>
                <a:lnTo>
                  <a:pt x="870174" y="2960451"/>
                </a:lnTo>
                <a:lnTo>
                  <a:pt x="856788" y="2960451"/>
                </a:lnTo>
                <a:lnTo>
                  <a:pt x="856788" y="2920288"/>
                </a:lnTo>
                <a:cubicBezTo>
                  <a:pt x="830012" y="2902438"/>
                  <a:pt x="812165" y="2889052"/>
                  <a:pt x="803239" y="2880126"/>
                </a:cubicBezTo>
                <a:lnTo>
                  <a:pt x="803239" y="2846657"/>
                </a:lnTo>
                <a:lnTo>
                  <a:pt x="769770" y="2819885"/>
                </a:lnTo>
                <a:lnTo>
                  <a:pt x="742994" y="2819885"/>
                </a:lnTo>
                <a:cubicBezTo>
                  <a:pt x="742994" y="2819885"/>
                  <a:pt x="738533" y="2810960"/>
                  <a:pt x="729608" y="2793109"/>
                </a:cubicBezTo>
                <a:lnTo>
                  <a:pt x="716222" y="2793109"/>
                </a:lnTo>
                <a:lnTo>
                  <a:pt x="676060" y="2672622"/>
                </a:lnTo>
                <a:lnTo>
                  <a:pt x="676060" y="2598995"/>
                </a:lnTo>
                <a:lnTo>
                  <a:pt x="662674" y="2598995"/>
                </a:lnTo>
                <a:cubicBezTo>
                  <a:pt x="658209" y="2590070"/>
                  <a:pt x="655977" y="2581144"/>
                  <a:pt x="655977" y="2572219"/>
                </a:cubicBezTo>
                <a:cubicBezTo>
                  <a:pt x="655977" y="2563293"/>
                  <a:pt x="653749" y="2554368"/>
                  <a:pt x="649284" y="2545443"/>
                </a:cubicBezTo>
                <a:lnTo>
                  <a:pt x="635898" y="2545443"/>
                </a:lnTo>
                <a:lnTo>
                  <a:pt x="635898" y="2491894"/>
                </a:lnTo>
                <a:lnTo>
                  <a:pt x="622512" y="2491894"/>
                </a:lnTo>
                <a:lnTo>
                  <a:pt x="622512" y="2465122"/>
                </a:lnTo>
                <a:lnTo>
                  <a:pt x="609122" y="2465122"/>
                </a:lnTo>
                <a:lnTo>
                  <a:pt x="609122" y="2424960"/>
                </a:lnTo>
                <a:cubicBezTo>
                  <a:pt x="595736" y="2411570"/>
                  <a:pt x="585694" y="2403761"/>
                  <a:pt x="579001" y="2401533"/>
                </a:cubicBezTo>
                <a:cubicBezTo>
                  <a:pt x="572308" y="2399300"/>
                  <a:pt x="562266" y="2378105"/>
                  <a:pt x="548880" y="2337943"/>
                </a:cubicBezTo>
                <a:lnTo>
                  <a:pt x="535494" y="2337943"/>
                </a:lnTo>
                <a:cubicBezTo>
                  <a:pt x="531030" y="2333478"/>
                  <a:pt x="528797" y="2324553"/>
                  <a:pt x="528797" y="2311167"/>
                </a:cubicBezTo>
                <a:cubicBezTo>
                  <a:pt x="528797" y="2302241"/>
                  <a:pt x="529914" y="2293316"/>
                  <a:pt x="532146" y="2284391"/>
                </a:cubicBezTo>
                <a:cubicBezTo>
                  <a:pt x="534378" y="2275469"/>
                  <a:pt x="535494" y="2266544"/>
                  <a:pt x="535494" y="2257618"/>
                </a:cubicBezTo>
                <a:cubicBezTo>
                  <a:pt x="535494" y="2235307"/>
                  <a:pt x="528797" y="2219689"/>
                  <a:pt x="515411" y="2210763"/>
                </a:cubicBezTo>
                <a:cubicBezTo>
                  <a:pt x="502025" y="2201838"/>
                  <a:pt x="486407" y="2190680"/>
                  <a:pt x="468556" y="2177294"/>
                </a:cubicBezTo>
                <a:lnTo>
                  <a:pt x="468556" y="2143825"/>
                </a:lnTo>
                <a:lnTo>
                  <a:pt x="455170" y="2143825"/>
                </a:lnTo>
                <a:cubicBezTo>
                  <a:pt x="450705" y="2139364"/>
                  <a:pt x="448477" y="2130439"/>
                  <a:pt x="448477" y="2117049"/>
                </a:cubicBezTo>
                <a:cubicBezTo>
                  <a:pt x="448477" y="2099202"/>
                  <a:pt x="450705" y="2081351"/>
                  <a:pt x="455170" y="2063501"/>
                </a:cubicBezTo>
                <a:cubicBezTo>
                  <a:pt x="459631" y="2045650"/>
                  <a:pt x="464095" y="2032264"/>
                  <a:pt x="468556" y="2023338"/>
                </a:cubicBezTo>
                <a:cubicBezTo>
                  <a:pt x="464095" y="2001027"/>
                  <a:pt x="461863" y="1982064"/>
                  <a:pt x="461863" y="1966442"/>
                </a:cubicBezTo>
                <a:cubicBezTo>
                  <a:pt x="461863" y="1950823"/>
                  <a:pt x="459631" y="1931860"/>
                  <a:pt x="455170" y="1909549"/>
                </a:cubicBezTo>
                <a:lnTo>
                  <a:pt x="468556" y="1909549"/>
                </a:lnTo>
                <a:lnTo>
                  <a:pt x="481942" y="1829225"/>
                </a:lnTo>
                <a:cubicBezTo>
                  <a:pt x="490868" y="1811374"/>
                  <a:pt x="498677" y="1795755"/>
                  <a:pt x="505370" y="1782369"/>
                </a:cubicBezTo>
                <a:cubicBezTo>
                  <a:pt x="512067" y="1768979"/>
                  <a:pt x="517644" y="1753361"/>
                  <a:pt x="522104" y="1735514"/>
                </a:cubicBezTo>
                <a:lnTo>
                  <a:pt x="495332" y="1735514"/>
                </a:lnTo>
                <a:cubicBezTo>
                  <a:pt x="490868" y="1717663"/>
                  <a:pt x="487523" y="1706506"/>
                  <a:pt x="485291" y="1702045"/>
                </a:cubicBezTo>
                <a:cubicBezTo>
                  <a:pt x="483058" y="1697580"/>
                  <a:pt x="477481" y="1688655"/>
                  <a:pt x="468556" y="1675269"/>
                </a:cubicBezTo>
                <a:lnTo>
                  <a:pt x="455170" y="1675269"/>
                </a:lnTo>
                <a:lnTo>
                  <a:pt x="455170" y="1608334"/>
                </a:lnTo>
                <a:cubicBezTo>
                  <a:pt x="446245" y="1590484"/>
                  <a:pt x="439552" y="1572633"/>
                  <a:pt x="435087" y="1554782"/>
                </a:cubicBezTo>
                <a:cubicBezTo>
                  <a:pt x="430626" y="1536935"/>
                  <a:pt x="428394" y="1512391"/>
                  <a:pt x="428394" y="1481155"/>
                </a:cubicBezTo>
                <a:cubicBezTo>
                  <a:pt x="446245" y="1472229"/>
                  <a:pt x="460747" y="1463304"/>
                  <a:pt x="471905" y="1454378"/>
                </a:cubicBezTo>
                <a:cubicBezTo>
                  <a:pt x="483058" y="1445453"/>
                  <a:pt x="499793" y="1436528"/>
                  <a:pt x="522104" y="1427602"/>
                </a:cubicBezTo>
                <a:lnTo>
                  <a:pt x="522104" y="1400830"/>
                </a:lnTo>
                <a:lnTo>
                  <a:pt x="548880" y="1400830"/>
                </a:lnTo>
                <a:lnTo>
                  <a:pt x="548880" y="1374054"/>
                </a:lnTo>
                <a:cubicBezTo>
                  <a:pt x="557806" y="1369593"/>
                  <a:pt x="563383" y="1367361"/>
                  <a:pt x="565615" y="1367361"/>
                </a:cubicBezTo>
                <a:cubicBezTo>
                  <a:pt x="567843" y="1367361"/>
                  <a:pt x="573424" y="1365129"/>
                  <a:pt x="582350" y="1360668"/>
                </a:cubicBezTo>
                <a:lnTo>
                  <a:pt x="562266" y="1179940"/>
                </a:lnTo>
                <a:lnTo>
                  <a:pt x="595736" y="1179940"/>
                </a:lnTo>
                <a:lnTo>
                  <a:pt x="595736" y="1153164"/>
                </a:lnTo>
                <a:lnTo>
                  <a:pt x="622512" y="1153164"/>
                </a:lnTo>
                <a:cubicBezTo>
                  <a:pt x="631433" y="1139778"/>
                  <a:pt x="642591" y="1126388"/>
                  <a:pt x="655977" y="1113002"/>
                </a:cubicBezTo>
                <a:cubicBezTo>
                  <a:pt x="669367" y="1099616"/>
                  <a:pt x="680521" y="1086226"/>
                  <a:pt x="689446" y="1072840"/>
                </a:cubicBezTo>
                <a:lnTo>
                  <a:pt x="702832" y="1072840"/>
                </a:lnTo>
                <a:lnTo>
                  <a:pt x="702832" y="999209"/>
                </a:lnTo>
                <a:lnTo>
                  <a:pt x="716222" y="999209"/>
                </a:lnTo>
                <a:cubicBezTo>
                  <a:pt x="725148" y="972437"/>
                  <a:pt x="729608" y="950125"/>
                  <a:pt x="729608" y="932274"/>
                </a:cubicBezTo>
                <a:lnTo>
                  <a:pt x="756384" y="932274"/>
                </a:lnTo>
                <a:cubicBezTo>
                  <a:pt x="769770" y="918888"/>
                  <a:pt x="785389" y="906614"/>
                  <a:pt x="803239" y="895457"/>
                </a:cubicBezTo>
                <a:cubicBezTo>
                  <a:pt x="821090" y="884303"/>
                  <a:pt x="838937" y="869801"/>
                  <a:pt x="856788" y="851950"/>
                </a:cubicBezTo>
                <a:lnTo>
                  <a:pt x="870174" y="851950"/>
                </a:lnTo>
                <a:lnTo>
                  <a:pt x="870174" y="811788"/>
                </a:lnTo>
                <a:cubicBezTo>
                  <a:pt x="874639" y="802862"/>
                  <a:pt x="882448" y="786128"/>
                  <a:pt x="893602" y="761584"/>
                </a:cubicBezTo>
                <a:cubicBezTo>
                  <a:pt x="904759" y="737040"/>
                  <a:pt x="914801" y="720310"/>
                  <a:pt x="923726" y="711384"/>
                </a:cubicBezTo>
                <a:lnTo>
                  <a:pt x="950498" y="711384"/>
                </a:lnTo>
                <a:cubicBezTo>
                  <a:pt x="959423" y="702459"/>
                  <a:pt x="963888" y="693534"/>
                  <a:pt x="963888" y="684608"/>
                </a:cubicBezTo>
                <a:lnTo>
                  <a:pt x="1004047" y="684608"/>
                </a:lnTo>
                <a:lnTo>
                  <a:pt x="1004047" y="671222"/>
                </a:lnTo>
                <a:cubicBezTo>
                  <a:pt x="1012972" y="666757"/>
                  <a:pt x="1020781" y="664529"/>
                  <a:pt x="1027478" y="664529"/>
                </a:cubicBezTo>
                <a:cubicBezTo>
                  <a:pt x="1034171" y="664529"/>
                  <a:pt x="1041980" y="662297"/>
                  <a:pt x="1050905" y="657832"/>
                </a:cubicBezTo>
                <a:lnTo>
                  <a:pt x="1050905" y="644446"/>
                </a:lnTo>
                <a:lnTo>
                  <a:pt x="1064292" y="644446"/>
                </a:lnTo>
                <a:lnTo>
                  <a:pt x="1064292" y="617674"/>
                </a:lnTo>
                <a:lnTo>
                  <a:pt x="1077678" y="617674"/>
                </a:lnTo>
                <a:lnTo>
                  <a:pt x="1077678" y="590898"/>
                </a:lnTo>
                <a:cubicBezTo>
                  <a:pt x="1099989" y="555196"/>
                  <a:pt x="1120072" y="529540"/>
                  <a:pt x="1137923" y="513922"/>
                </a:cubicBezTo>
                <a:cubicBezTo>
                  <a:pt x="1155770" y="498303"/>
                  <a:pt x="1195932" y="490494"/>
                  <a:pt x="1258406" y="490494"/>
                </a:cubicBezTo>
                <a:lnTo>
                  <a:pt x="1258406" y="503880"/>
                </a:lnTo>
                <a:lnTo>
                  <a:pt x="1271795" y="503880"/>
                </a:lnTo>
                <a:lnTo>
                  <a:pt x="1271795" y="490494"/>
                </a:lnTo>
                <a:lnTo>
                  <a:pt x="1352120" y="490494"/>
                </a:lnTo>
                <a:lnTo>
                  <a:pt x="1352120" y="503880"/>
                </a:lnTo>
                <a:lnTo>
                  <a:pt x="1378892" y="503880"/>
                </a:lnTo>
                <a:lnTo>
                  <a:pt x="1378892" y="490494"/>
                </a:lnTo>
                <a:cubicBezTo>
                  <a:pt x="1410129" y="481569"/>
                  <a:pt x="1432440" y="470411"/>
                  <a:pt x="1445830" y="457025"/>
                </a:cubicBezTo>
                <a:cubicBezTo>
                  <a:pt x="1459216" y="443635"/>
                  <a:pt x="1468142" y="430249"/>
                  <a:pt x="1472603" y="416863"/>
                </a:cubicBezTo>
                <a:cubicBezTo>
                  <a:pt x="1477067" y="403477"/>
                  <a:pt x="1481528" y="390087"/>
                  <a:pt x="1485993" y="376701"/>
                </a:cubicBezTo>
                <a:cubicBezTo>
                  <a:pt x="1490453" y="363315"/>
                  <a:pt x="1501611" y="349925"/>
                  <a:pt x="1519458" y="336539"/>
                </a:cubicBezTo>
                <a:lnTo>
                  <a:pt x="1519458" y="323153"/>
                </a:lnTo>
                <a:cubicBezTo>
                  <a:pt x="1523922" y="318688"/>
                  <a:pt x="1539541" y="316456"/>
                  <a:pt x="1566317" y="316456"/>
                </a:cubicBezTo>
                <a:cubicBezTo>
                  <a:pt x="1579703" y="316456"/>
                  <a:pt x="1593089" y="317572"/>
                  <a:pt x="1606479" y="319804"/>
                </a:cubicBezTo>
                <a:cubicBezTo>
                  <a:pt x="1619865" y="322036"/>
                  <a:pt x="1631019" y="323153"/>
                  <a:pt x="1639944" y="323153"/>
                </a:cubicBezTo>
                <a:lnTo>
                  <a:pt x="1639944" y="336539"/>
                </a:lnTo>
                <a:lnTo>
                  <a:pt x="1666720" y="336539"/>
                </a:lnTo>
                <a:lnTo>
                  <a:pt x="1666720" y="356618"/>
                </a:lnTo>
                <a:lnTo>
                  <a:pt x="1713575" y="356618"/>
                </a:lnTo>
                <a:lnTo>
                  <a:pt x="1713575" y="370008"/>
                </a:lnTo>
                <a:lnTo>
                  <a:pt x="1793900" y="370008"/>
                </a:lnTo>
                <a:cubicBezTo>
                  <a:pt x="1798361" y="361082"/>
                  <a:pt x="1800593" y="355506"/>
                  <a:pt x="1800593" y="353273"/>
                </a:cubicBezTo>
                <a:cubicBezTo>
                  <a:pt x="1800593" y="351041"/>
                  <a:pt x="1802825" y="345464"/>
                  <a:pt x="1807286" y="336539"/>
                </a:cubicBezTo>
                <a:lnTo>
                  <a:pt x="1887610" y="323153"/>
                </a:lnTo>
                <a:lnTo>
                  <a:pt x="1887610" y="309763"/>
                </a:lnTo>
                <a:lnTo>
                  <a:pt x="1900996" y="309763"/>
                </a:lnTo>
                <a:lnTo>
                  <a:pt x="1900996" y="323153"/>
                </a:lnTo>
                <a:cubicBezTo>
                  <a:pt x="1923312" y="323153"/>
                  <a:pt x="1952316" y="318688"/>
                  <a:pt x="1988014" y="309763"/>
                </a:cubicBezTo>
                <a:lnTo>
                  <a:pt x="1988014" y="296376"/>
                </a:lnTo>
                <a:lnTo>
                  <a:pt x="2014790" y="296376"/>
                </a:lnTo>
                <a:cubicBezTo>
                  <a:pt x="2019251" y="291916"/>
                  <a:pt x="2022599" y="285219"/>
                  <a:pt x="2024831" y="276297"/>
                </a:cubicBezTo>
                <a:cubicBezTo>
                  <a:pt x="2027064" y="267372"/>
                  <a:pt x="2041566" y="262907"/>
                  <a:pt x="2068338" y="262907"/>
                </a:cubicBezTo>
                <a:close/>
                <a:moveTo>
                  <a:pt x="2930231" y="0"/>
                </a:moveTo>
                <a:cubicBezTo>
                  <a:pt x="2952547" y="0"/>
                  <a:pt x="2965933" y="6693"/>
                  <a:pt x="2970393" y="20083"/>
                </a:cubicBezTo>
                <a:cubicBezTo>
                  <a:pt x="2974858" y="33469"/>
                  <a:pt x="2977090" y="44623"/>
                  <a:pt x="2977090" y="53548"/>
                </a:cubicBezTo>
                <a:cubicBezTo>
                  <a:pt x="2977090" y="62474"/>
                  <a:pt x="2975974" y="76976"/>
                  <a:pt x="2973742" y="97059"/>
                </a:cubicBezTo>
                <a:cubicBezTo>
                  <a:pt x="2971509" y="117138"/>
                  <a:pt x="2952547" y="138337"/>
                  <a:pt x="2916845" y="160649"/>
                </a:cubicBezTo>
                <a:lnTo>
                  <a:pt x="2916845" y="147259"/>
                </a:lnTo>
                <a:cubicBezTo>
                  <a:pt x="2898994" y="133873"/>
                  <a:pt x="2890073" y="116022"/>
                  <a:pt x="2890073" y="93710"/>
                </a:cubicBezTo>
                <a:cubicBezTo>
                  <a:pt x="2890073" y="75860"/>
                  <a:pt x="2894534" y="49087"/>
                  <a:pt x="2903459" y="13386"/>
                </a:cubicBezTo>
                <a:lnTo>
                  <a:pt x="2930231" y="1338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1072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33351" y="588709"/>
            <a:ext cx="5277299" cy="5496645"/>
          </a:xfrm>
          <a:custGeom>
            <a:avLst/>
            <a:gdLst>
              <a:gd name="connsiteX0" fmla="*/ 2954503 w 5277299"/>
              <a:gd name="connsiteY0" fmla="*/ 5032417 h 5496645"/>
              <a:gd name="connsiteX1" fmla="*/ 3025794 w 5277299"/>
              <a:gd name="connsiteY1" fmla="*/ 5046011 h 5496645"/>
              <a:gd name="connsiteX2" fmla="*/ 3088646 w 5277299"/>
              <a:gd name="connsiteY2" fmla="*/ 5070464 h 5496645"/>
              <a:gd name="connsiteX3" fmla="*/ 3173453 w 5277299"/>
              <a:gd name="connsiteY3" fmla="*/ 5098043 h 5496645"/>
              <a:gd name="connsiteX4" fmla="*/ 3173219 w 5277299"/>
              <a:gd name="connsiteY4" fmla="*/ 5111793 h 5496645"/>
              <a:gd name="connsiteX5" fmla="*/ 3172984 w 5277299"/>
              <a:gd name="connsiteY5" fmla="*/ 5125543 h 5496645"/>
              <a:gd name="connsiteX6" fmla="*/ 3183844 w 5277299"/>
              <a:gd name="connsiteY6" fmla="*/ 5133981 h 5496645"/>
              <a:gd name="connsiteX7" fmla="*/ 3190602 w 5277299"/>
              <a:gd name="connsiteY7" fmla="*/ 5140974 h 5496645"/>
              <a:gd name="connsiteX8" fmla="*/ 3200016 w 5277299"/>
              <a:gd name="connsiteY8" fmla="*/ 5153513 h 5496645"/>
              <a:gd name="connsiteX9" fmla="*/ 3220798 w 5277299"/>
              <a:gd name="connsiteY9" fmla="*/ 5225389 h 5496645"/>
              <a:gd name="connsiteX10" fmla="*/ 3205408 w 5277299"/>
              <a:gd name="connsiteY10" fmla="*/ 5321407 h 5496645"/>
              <a:gd name="connsiteX11" fmla="*/ 3210720 w 5277299"/>
              <a:gd name="connsiteY11" fmla="*/ 5332501 h 5496645"/>
              <a:gd name="connsiteX12" fmla="*/ 3034702 w 5277299"/>
              <a:gd name="connsiteY12" fmla="*/ 5491801 h 5496645"/>
              <a:gd name="connsiteX13" fmla="*/ 3029389 w 5277299"/>
              <a:gd name="connsiteY13" fmla="*/ 5480707 h 5496645"/>
              <a:gd name="connsiteX14" fmla="*/ 2996107 w 5277299"/>
              <a:gd name="connsiteY14" fmla="*/ 5496645 h 5496645"/>
              <a:gd name="connsiteX15" fmla="*/ 2971732 w 5277299"/>
              <a:gd name="connsiteY15" fmla="*/ 5474223 h 5496645"/>
              <a:gd name="connsiteX16" fmla="*/ 2943997 w 5277299"/>
              <a:gd name="connsiteY16" fmla="*/ 5487505 h 5496645"/>
              <a:gd name="connsiteX17" fmla="*/ 2881144 w 5277299"/>
              <a:gd name="connsiteY17" fmla="*/ 5463051 h 5496645"/>
              <a:gd name="connsiteX18" fmla="*/ 2810088 w 5277299"/>
              <a:gd name="connsiteY18" fmla="*/ 5435707 h 5496645"/>
              <a:gd name="connsiteX19" fmla="*/ 2791493 w 5277299"/>
              <a:gd name="connsiteY19" fmla="*/ 5396878 h 5496645"/>
              <a:gd name="connsiteX20" fmla="*/ 2808134 w 5277299"/>
              <a:gd name="connsiteY20" fmla="*/ 5388909 h 5496645"/>
              <a:gd name="connsiteX21" fmla="*/ 2774696 w 5277299"/>
              <a:gd name="connsiteY21" fmla="*/ 5333322 h 5496645"/>
              <a:gd name="connsiteX22" fmla="*/ 2733054 w 5277299"/>
              <a:gd name="connsiteY22" fmla="*/ 5274845 h 5496645"/>
              <a:gd name="connsiteX23" fmla="*/ 2747859 w 5277299"/>
              <a:gd name="connsiteY23" fmla="*/ 5213203 h 5496645"/>
              <a:gd name="connsiteX24" fmla="*/ 2762664 w 5277299"/>
              <a:gd name="connsiteY24" fmla="*/ 5151561 h 5496645"/>
              <a:gd name="connsiteX25" fmla="*/ 2790399 w 5277299"/>
              <a:gd name="connsiteY25" fmla="*/ 5138280 h 5496645"/>
              <a:gd name="connsiteX26" fmla="*/ 2782430 w 5277299"/>
              <a:gd name="connsiteY26" fmla="*/ 5121639 h 5496645"/>
              <a:gd name="connsiteX27" fmla="*/ 2810165 w 5277299"/>
              <a:gd name="connsiteY27" fmla="*/ 5108357 h 5496645"/>
              <a:gd name="connsiteX28" fmla="*/ 2804852 w 5277299"/>
              <a:gd name="connsiteY28" fmla="*/ 5097263 h 5496645"/>
              <a:gd name="connsiteX29" fmla="*/ 2824384 w 5277299"/>
              <a:gd name="connsiteY29" fmla="*/ 5081091 h 5496645"/>
              <a:gd name="connsiteX30" fmla="*/ 2838134 w 5277299"/>
              <a:gd name="connsiteY30" fmla="*/ 5081325 h 5496645"/>
              <a:gd name="connsiteX31" fmla="*/ 2852587 w 5277299"/>
              <a:gd name="connsiteY31" fmla="*/ 5040309 h 5496645"/>
              <a:gd name="connsiteX32" fmla="*/ 2954503 w 5277299"/>
              <a:gd name="connsiteY32" fmla="*/ 5032417 h 5496645"/>
              <a:gd name="connsiteX33" fmla="*/ 4034696 w 5277299"/>
              <a:gd name="connsiteY33" fmla="*/ 4176743 h 5496645"/>
              <a:gd name="connsiteX34" fmla="*/ 4084941 w 5277299"/>
              <a:gd name="connsiteY34" fmla="*/ 4194449 h 5496645"/>
              <a:gd name="connsiteX35" fmla="*/ 4112676 w 5277299"/>
              <a:gd name="connsiteY35" fmla="*/ 4181167 h 5496645"/>
              <a:gd name="connsiteX36" fmla="*/ 4138379 w 5277299"/>
              <a:gd name="connsiteY36" fmla="*/ 4206362 h 5496645"/>
              <a:gd name="connsiteX37" fmla="*/ 4158536 w 5277299"/>
              <a:gd name="connsiteY37" fmla="*/ 4234214 h 5496645"/>
              <a:gd name="connsiteX38" fmla="*/ 4194240 w 5277299"/>
              <a:gd name="connsiteY38" fmla="*/ 4237574 h 5496645"/>
              <a:gd name="connsiteX39" fmla="*/ 4223460 w 5277299"/>
              <a:gd name="connsiteY39" fmla="*/ 4298591 h 5496645"/>
              <a:gd name="connsiteX40" fmla="*/ 4234554 w 5277299"/>
              <a:gd name="connsiteY40" fmla="*/ 4293278 h 5496645"/>
              <a:gd name="connsiteX41" fmla="*/ 4261117 w 5277299"/>
              <a:gd name="connsiteY41" fmla="*/ 4348748 h 5496645"/>
              <a:gd name="connsiteX42" fmla="*/ 4290727 w 5277299"/>
              <a:gd name="connsiteY42" fmla="*/ 4467539 h 5496645"/>
              <a:gd name="connsiteX43" fmla="*/ 4243383 w 5277299"/>
              <a:gd name="connsiteY43" fmla="*/ 4582268 h 5496645"/>
              <a:gd name="connsiteX44" fmla="*/ 4245570 w 5277299"/>
              <a:gd name="connsiteY44" fmla="*/ 4615315 h 5496645"/>
              <a:gd name="connsiteX45" fmla="*/ 4106427 w 5277299"/>
              <a:gd name="connsiteY45" fmla="*/ 4709224 h 5496645"/>
              <a:gd name="connsiteX46" fmla="*/ 4042872 w 5277299"/>
              <a:gd name="connsiteY46" fmla="*/ 4726022 h 5496645"/>
              <a:gd name="connsiteX47" fmla="*/ 3999316 w 5277299"/>
              <a:gd name="connsiteY47" fmla="*/ 4699146 h 5496645"/>
              <a:gd name="connsiteX48" fmla="*/ 3966034 w 5277299"/>
              <a:gd name="connsiteY48" fmla="*/ 4715084 h 5496645"/>
              <a:gd name="connsiteX49" fmla="*/ 3903298 w 5277299"/>
              <a:gd name="connsiteY49" fmla="*/ 4683756 h 5496645"/>
              <a:gd name="connsiteX50" fmla="*/ 3886657 w 5277299"/>
              <a:gd name="connsiteY50" fmla="*/ 4691725 h 5496645"/>
              <a:gd name="connsiteX51" fmla="*/ 3865407 w 5277299"/>
              <a:gd name="connsiteY51" fmla="*/ 4647349 h 5496645"/>
              <a:gd name="connsiteX52" fmla="*/ 3825836 w 5277299"/>
              <a:gd name="connsiteY52" fmla="*/ 4628794 h 5496645"/>
              <a:gd name="connsiteX53" fmla="*/ 3802905 w 5277299"/>
              <a:gd name="connsiteY53" fmla="*/ 4602270 h 5496645"/>
              <a:gd name="connsiteX54" fmla="*/ 3791811 w 5277299"/>
              <a:gd name="connsiteY54" fmla="*/ 4607583 h 5496645"/>
              <a:gd name="connsiteX55" fmla="*/ 3750482 w 5277299"/>
              <a:gd name="connsiteY55" fmla="*/ 4450079 h 5496645"/>
              <a:gd name="connsiteX56" fmla="*/ 3767123 w 5277299"/>
              <a:gd name="connsiteY56" fmla="*/ 4442111 h 5496645"/>
              <a:gd name="connsiteX57" fmla="*/ 3783959 w 5277299"/>
              <a:gd name="connsiteY57" fmla="*/ 4341991 h 5496645"/>
              <a:gd name="connsiteX58" fmla="*/ 3841577 w 5277299"/>
              <a:gd name="connsiteY58" fmla="*/ 4270076 h 5496645"/>
              <a:gd name="connsiteX59" fmla="*/ 3836264 w 5277299"/>
              <a:gd name="connsiteY59" fmla="*/ 4258982 h 5496645"/>
              <a:gd name="connsiteX60" fmla="*/ 3858452 w 5277299"/>
              <a:gd name="connsiteY60" fmla="*/ 4248356 h 5496645"/>
              <a:gd name="connsiteX61" fmla="*/ 3853139 w 5277299"/>
              <a:gd name="connsiteY61" fmla="*/ 4237263 h 5496645"/>
              <a:gd name="connsiteX62" fmla="*/ 3970837 w 5277299"/>
              <a:gd name="connsiteY62" fmla="*/ 4191128 h 5496645"/>
              <a:gd name="connsiteX63" fmla="*/ 4034696 w 5277299"/>
              <a:gd name="connsiteY63" fmla="*/ 4176743 h 5496645"/>
              <a:gd name="connsiteX64" fmla="*/ 4233286 w 5277299"/>
              <a:gd name="connsiteY64" fmla="*/ 3466509 h 5496645"/>
              <a:gd name="connsiteX65" fmla="*/ 4300592 w 5277299"/>
              <a:gd name="connsiteY65" fmla="*/ 3471782 h 5496645"/>
              <a:gd name="connsiteX66" fmla="*/ 4364773 w 5277299"/>
              <a:gd name="connsiteY66" fmla="*/ 3499009 h 5496645"/>
              <a:gd name="connsiteX67" fmla="*/ 4375867 w 5277299"/>
              <a:gd name="connsiteY67" fmla="*/ 3493697 h 5496645"/>
              <a:gd name="connsiteX68" fmla="*/ 4394461 w 5277299"/>
              <a:gd name="connsiteY68" fmla="*/ 3532525 h 5496645"/>
              <a:gd name="connsiteX69" fmla="*/ 4451650 w 5277299"/>
              <a:gd name="connsiteY69" fmla="*/ 3566511 h 5496645"/>
              <a:gd name="connsiteX70" fmla="*/ 4490089 w 5277299"/>
              <a:gd name="connsiteY70" fmla="*/ 3732217 h 5496645"/>
              <a:gd name="connsiteX71" fmla="*/ 4472204 w 5277299"/>
              <a:gd name="connsiteY71" fmla="*/ 3764648 h 5496645"/>
              <a:gd name="connsiteX72" fmla="*/ 4213200 w 5277299"/>
              <a:gd name="connsiteY72" fmla="*/ 3888679 h 5496645"/>
              <a:gd name="connsiteX73" fmla="*/ 4158833 w 5277299"/>
              <a:gd name="connsiteY73" fmla="*/ 3880619 h 5496645"/>
              <a:gd name="connsiteX74" fmla="*/ 4038752 w 5277299"/>
              <a:gd name="connsiteY74" fmla="*/ 3743781 h 5496645"/>
              <a:gd name="connsiteX75" fmla="*/ 4046447 w 5277299"/>
              <a:gd name="connsiteY75" fmla="*/ 3695772 h 5496645"/>
              <a:gd name="connsiteX76" fmla="*/ 4057267 w 5277299"/>
              <a:gd name="connsiteY76" fmla="*/ 3625810 h 5496645"/>
              <a:gd name="connsiteX77" fmla="*/ 4079455 w 5277299"/>
              <a:gd name="connsiteY77" fmla="*/ 3615185 h 5496645"/>
              <a:gd name="connsiteX78" fmla="*/ 4066174 w 5277299"/>
              <a:gd name="connsiteY78" fmla="*/ 3587450 h 5496645"/>
              <a:gd name="connsiteX79" fmla="*/ 4082932 w 5277299"/>
              <a:gd name="connsiteY79" fmla="*/ 3572606 h 5496645"/>
              <a:gd name="connsiteX80" fmla="*/ 4097034 w 5277299"/>
              <a:gd name="connsiteY80" fmla="*/ 3552214 h 5496645"/>
              <a:gd name="connsiteX81" fmla="*/ 4091721 w 5277299"/>
              <a:gd name="connsiteY81" fmla="*/ 3541121 h 5496645"/>
              <a:gd name="connsiteX82" fmla="*/ 4965026 w 5277299"/>
              <a:gd name="connsiteY82" fmla="*/ 2417154 h 5496645"/>
              <a:gd name="connsiteX83" fmla="*/ 4999168 w 5277299"/>
              <a:gd name="connsiteY83" fmla="*/ 2431489 h 5496645"/>
              <a:gd name="connsiteX84" fmla="*/ 5033309 w 5277299"/>
              <a:gd name="connsiteY84" fmla="*/ 2445826 h 5496645"/>
              <a:gd name="connsiteX85" fmla="*/ 5044403 w 5277299"/>
              <a:gd name="connsiteY85" fmla="*/ 2440513 h 5496645"/>
              <a:gd name="connsiteX86" fmla="*/ 5055028 w 5277299"/>
              <a:gd name="connsiteY86" fmla="*/ 2462701 h 5496645"/>
              <a:gd name="connsiteX87" fmla="*/ 5066005 w 5277299"/>
              <a:gd name="connsiteY87" fmla="*/ 2464263 h 5496645"/>
              <a:gd name="connsiteX88" fmla="*/ 5085185 w 5277299"/>
              <a:gd name="connsiteY88" fmla="*/ 2468717 h 5496645"/>
              <a:gd name="connsiteX89" fmla="*/ 5093154 w 5277299"/>
              <a:gd name="connsiteY89" fmla="*/ 2485357 h 5496645"/>
              <a:gd name="connsiteX90" fmla="*/ 5104248 w 5277299"/>
              <a:gd name="connsiteY90" fmla="*/ 2480045 h 5496645"/>
              <a:gd name="connsiteX91" fmla="*/ 5147335 w 5277299"/>
              <a:gd name="connsiteY91" fmla="*/ 2534421 h 5496645"/>
              <a:gd name="connsiteX92" fmla="*/ 5187766 w 5277299"/>
              <a:gd name="connsiteY92" fmla="*/ 2583250 h 5496645"/>
              <a:gd name="connsiteX93" fmla="*/ 5239759 w 5277299"/>
              <a:gd name="connsiteY93" fmla="*/ 2599265 h 5496645"/>
              <a:gd name="connsiteX94" fmla="*/ 5277299 w 5277299"/>
              <a:gd name="connsiteY94" fmla="*/ 2656298 h 5496645"/>
              <a:gd name="connsiteX95" fmla="*/ 5238236 w 5277299"/>
              <a:gd name="connsiteY95" fmla="*/ 2688642 h 5496645"/>
              <a:gd name="connsiteX96" fmla="*/ 5225931 w 5277299"/>
              <a:gd name="connsiteY96" fmla="*/ 2684306 h 5496645"/>
              <a:gd name="connsiteX97" fmla="*/ 5205188 w 5277299"/>
              <a:gd name="connsiteY97" fmla="*/ 2690830 h 5496645"/>
              <a:gd name="connsiteX98" fmla="*/ 5197219 w 5277299"/>
              <a:gd name="connsiteY98" fmla="*/ 2674189 h 5496645"/>
              <a:gd name="connsiteX99" fmla="*/ 5186125 w 5277299"/>
              <a:gd name="connsiteY99" fmla="*/ 2679502 h 5496645"/>
              <a:gd name="connsiteX100" fmla="*/ 5170187 w 5277299"/>
              <a:gd name="connsiteY100" fmla="*/ 2646220 h 5496645"/>
              <a:gd name="connsiteX101" fmla="*/ 5142687 w 5277299"/>
              <a:gd name="connsiteY101" fmla="*/ 2645751 h 5496645"/>
              <a:gd name="connsiteX102" fmla="*/ 5129406 w 5277299"/>
              <a:gd name="connsiteY102" fmla="*/ 2618016 h 5496645"/>
              <a:gd name="connsiteX103" fmla="*/ 5118311 w 5277299"/>
              <a:gd name="connsiteY103" fmla="*/ 2623329 h 5496645"/>
              <a:gd name="connsiteX104" fmla="*/ 5107686 w 5277299"/>
              <a:gd name="connsiteY104" fmla="*/ 2601141 h 5496645"/>
              <a:gd name="connsiteX105" fmla="*/ 5001278 w 5277299"/>
              <a:gd name="connsiteY105" fmla="*/ 2549812 h 5496645"/>
              <a:gd name="connsiteX106" fmla="*/ 4920650 w 5277299"/>
              <a:gd name="connsiteY106" fmla="*/ 2438404 h 5496645"/>
              <a:gd name="connsiteX107" fmla="*/ 4802207 w 5277299"/>
              <a:gd name="connsiteY107" fmla="*/ 1479088 h 5496645"/>
              <a:gd name="connsiteX108" fmla="*/ 4834903 w 5277299"/>
              <a:gd name="connsiteY108" fmla="*/ 1497526 h 5496645"/>
              <a:gd name="connsiteX109" fmla="*/ 4864709 w 5277299"/>
              <a:gd name="connsiteY109" fmla="*/ 1524167 h 5496645"/>
              <a:gd name="connsiteX110" fmla="*/ 4881342 w 5277299"/>
              <a:gd name="connsiteY110" fmla="*/ 1516202 h 5496645"/>
              <a:gd name="connsiteX111" fmla="*/ 4915874 w 5277299"/>
              <a:gd name="connsiteY111" fmla="*/ 1588312 h 5496645"/>
              <a:gd name="connsiteX112" fmla="*/ 4830958 w 5277299"/>
              <a:gd name="connsiteY112" fmla="*/ 1567605 h 5496645"/>
              <a:gd name="connsiteX113" fmla="*/ 4771347 w 5277299"/>
              <a:gd name="connsiteY113" fmla="*/ 1514323 h 5496645"/>
              <a:gd name="connsiteX114" fmla="*/ 4787988 w 5277299"/>
              <a:gd name="connsiteY114" fmla="*/ 1506354 h 5496645"/>
              <a:gd name="connsiteX115" fmla="*/ 4780019 w 5277299"/>
              <a:gd name="connsiteY115" fmla="*/ 1489714 h 5496645"/>
              <a:gd name="connsiteX116" fmla="*/ 2593710 w 5277299"/>
              <a:gd name="connsiteY116" fmla="*/ 0 h 5496645"/>
              <a:gd name="connsiteX117" fmla="*/ 2614101 w 5277299"/>
              <a:gd name="connsiteY117" fmla="*/ 14102 h 5496645"/>
              <a:gd name="connsiteX118" fmla="*/ 2629179 w 5277299"/>
              <a:gd name="connsiteY118" fmla="*/ 17110 h 5496645"/>
              <a:gd name="connsiteX119" fmla="*/ 2642461 w 5277299"/>
              <a:gd name="connsiteY119" fmla="*/ 44845 h 5496645"/>
              <a:gd name="connsiteX120" fmla="*/ 2659102 w 5277299"/>
              <a:gd name="connsiteY120" fmla="*/ 36876 h 5496645"/>
              <a:gd name="connsiteX121" fmla="*/ 2693634 w 5277299"/>
              <a:gd name="connsiteY121" fmla="*/ 108986 h 5496645"/>
              <a:gd name="connsiteX122" fmla="*/ 2712931 w 5277299"/>
              <a:gd name="connsiteY122" fmla="*/ 106564 h 5496645"/>
              <a:gd name="connsiteX123" fmla="*/ 2744064 w 5277299"/>
              <a:gd name="connsiteY123" fmla="*/ 135979 h 5496645"/>
              <a:gd name="connsiteX124" fmla="*/ 2772542 w 5277299"/>
              <a:gd name="connsiteY124" fmla="*/ 159847 h 5496645"/>
              <a:gd name="connsiteX125" fmla="*/ 2800276 w 5277299"/>
              <a:gd name="connsiteY125" fmla="*/ 146565 h 5496645"/>
              <a:gd name="connsiteX126" fmla="*/ 2838403 w 5277299"/>
              <a:gd name="connsiteY126" fmla="*/ 169221 h 5496645"/>
              <a:gd name="connsiteX127" fmla="*/ 2877231 w 5277299"/>
              <a:gd name="connsiteY127" fmla="*/ 150627 h 5496645"/>
              <a:gd name="connsiteX128" fmla="*/ 2885200 w 5277299"/>
              <a:gd name="connsiteY128" fmla="*/ 167268 h 5496645"/>
              <a:gd name="connsiteX129" fmla="*/ 2918482 w 5277299"/>
              <a:gd name="connsiteY129" fmla="*/ 151330 h 5496645"/>
              <a:gd name="connsiteX130" fmla="*/ 3063954 w 5277299"/>
              <a:gd name="connsiteY130" fmla="*/ 170314 h 5496645"/>
              <a:gd name="connsiteX131" fmla="*/ 3090752 w 5277299"/>
              <a:gd name="connsiteY131" fmla="*/ 212034 h 5496645"/>
              <a:gd name="connsiteX132" fmla="*/ 3107392 w 5277299"/>
              <a:gd name="connsiteY132" fmla="*/ 204065 h 5496645"/>
              <a:gd name="connsiteX133" fmla="*/ 3131299 w 5277299"/>
              <a:gd name="connsiteY133" fmla="*/ 253988 h 5496645"/>
              <a:gd name="connsiteX134" fmla="*/ 3142393 w 5277299"/>
              <a:gd name="connsiteY134" fmla="*/ 248675 h 5496645"/>
              <a:gd name="connsiteX135" fmla="*/ 3171496 w 5277299"/>
              <a:gd name="connsiteY135" fmla="*/ 316567 h 5496645"/>
              <a:gd name="connsiteX136" fmla="*/ 3197941 w 5277299"/>
              <a:gd name="connsiteY136" fmla="*/ 378912 h 5496645"/>
              <a:gd name="connsiteX137" fmla="*/ 3249466 w 5277299"/>
              <a:gd name="connsiteY137" fmla="*/ 422428 h 5496645"/>
              <a:gd name="connsiteX138" fmla="*/ 3312788 w 5277299"/>
              <a:gd name="connsiteY138" fmla="*/ 419381 h 5496645"/>
              <a:gd name="connsiteX139" fmla="*/ 3318100 w 5277299"/>
              <a:gd name="connsiteY139" fmla="*/ 430475 h 5496645"/>
              <a:gd name="connsiteX140" fmla="*/ 3395758 w 5277299"/>
              <a:gd name="connsiteY140" fmla="*/ 393286 h 5496645"/>
              <a:gd name="connsiteX141" fmla="*/ 3403727 w 5277299"/>
              <a:gd name="connsiteY141" fmla="*/ 409927 h 5496645"/>
              <a:gd name="connsiteX142" fmla="*/ 3471150 w 5277299"/>
              <a:gd name="connsiteY142" fmla="*/ 408326 h 5496645"/>
              <a:gd name="connsiteX143" fmla="*/ 3504823 w 5277299"/>
              <a:gd name="connsiteY143" fmla="*/ 450162 h 5496645"/>
              <a:gd name="connsiteX144" fmla="*/ 3521738 w 5277299"/>
              <a:gd name="connsiteY144" fmla="*/ 506843 h 5496645"/>
              <a:gd name="connsiteX145" fmla="*/ 3522011 w 5277299"/>
              <a:gd name="connsiteY145" fmla="*/ 571493 h 5496645"/>
              <a:gd name="connsiteX146" fmla="*/ 3505370 w 5277299"/>
              <a:gd name="connsiteY146" fmla="*/ 579462 h 5496645"/>
              <a:gd name="connsiteX147" fmla="*/ 3513105 w 5277299"/>
              <a:gd name="connsiteY147" fmla="*/ 609853 h 5496645"/>
              <a:gd name="connsiteX148" fmla="*/ 3523496 w 5277299"/>
              <a:gd name="connsiteY148" fmla="*/ 645791 h 5496645"/>
              <a:gd name="connsiteX149" fmla="*/ 3558380 w 5277299"/>
              <a:gd name="connsiteY149" fmla="*/ 697276 h 5496645"/>
              <a:gd name="connsiteX150" fmla="*/ 3604357 w 5277299"/>
              <a:gd name="connsiteY150" fmla="*/ 743449 h 5496645"/>
              <a:gd name="connsiteX151" fmla="*/ 3648499 w 5277299"/>
              <a:gd name="connsiteY151" fmla="*/ 735949 h 5496645"/>
              <a:gd name="connsiteX152" fmla="*/ 3653811 w 5277299"/>
              <a:gd name="connsiteY152" fmla="*/ 747043 h 5496645"/>
              <a:gd name="connsiteX153" fmla="*/ 3670452 w 5277299"/>
              <a:gd name="connsiteY153" fmla="*/ 739074 h 5496645"/>
              <a:gd name="connsiteX154" fmla="*/ 3717016 w 5277299"/>
              <a:gd name="connsiteY154" fmla="*/ 750871 h 5496645"/>
              <a:gd name="connsiteX155" fmla="*/ 3750064 w 5277299"/>
              <a:gd name="connsiteY155" fmla="*/ 748683 h 5496645"/>
              <a:gd name="connsiteX156" fmla="*/ 3788424 w 5277299"/>
              <a:gd name="connsiteY156" fmla="*/ 757589 h 5496645"/>
              <a:gd name="connsiteX157" fmla="*/ 3801705 w 5277299"/>
              <a:gd name="connsiteY157" fmla="*/ 785324 h 5496645"/>
              <a:gd name="connsiteX158" fmla="*/ 3812799 w 5277299"/>
              <a:gd name="connsiteY158" fmla="*/ 780012 h 5496645"/>
              <a:gd name="connsiteX159" fmla="*/ 3808971 w 5277299"/>
              <a:gd name="connsiteY159" fmla="*/ 843216 h 5496645"/>
              <a:gd name="connsiteX160" fmla="*/ 3787409 w 5277299"/>
              <a:gd name="connsiteY160" fmla="*/ 897865 h 5496645"/>
              <a:gd name="connsiteX161" fmla="*/ 3772604 w 5277299"/>
              <a:gd name="connsiteY161" fmla="*/ 959507 h 5496645"/>
              <a:gd name="connsiteX162" fmla="*/ 3794597 w 5277299"/>
              <a:gd name="connsiteY162" fmla="*/ 1041032 h 5496645"/>
              <a:gd name="connsiteX163" fmla="*/ 3805691 w 5277299"/>
              <a:gd name="connsiteY163" fmla="*/ 1035720 h 5496645"/>
              <a:gd name="connsiteX164" fmla="*/ 3821629 w 5277299"/>
              <a:gd name="connsiteY164" fmla="*/ 1069002 h 5496645"/>
              <a:gd name="connsiteX165" fmla="*/ 3835379 w 5277299"/>
              <a:gd name="connsiteY165" fmla="*/ 1069236 h 5496645"/>
              <a:gd name="connsiteX166" fmla="*/ 3849129 w 5277299"/>
              <a:gd name="connsiteY166" fmla="*/ 1069470 h 5496645"/>
              <a:gd name="connsiteX167" fmla="*/ 3873036 w 5277299"/>
              <a:gd name="connsiteY167" fmla="*/ 1119393 h 5496645"/>
              <a:gd name="connsiteX168" fmla="*/ 3941319 w 5277299"/>
              <a:gd name="connsiteY168" fmla="*/ 1148065 h 5496645"/>
              <a:gd name="connsiteX169" fmla="*/ 3992492 w 5277299"/>
              <a:gd name="connsiteY169" fmla="*/ 1212207 h 5496645"/>
              <a:gd name="connsiteX170" fmla="*/ 3975851 w 5277299"/>
              <a:gd name="connsiteY170" fmla="*/ 1220176 h 5496645"/>
              <a:gd name="connsiteX171" fmla="*/ 3991789 w 5277299"/>
              <a:gd name="connsiteY171" fmla="*/ 1253458 h 5496645"/>
              <a:gd name="connsiteX172" fmla="*/ 3988781 w 5277299"/>
              <a:gd name="connsiteY172" fmla="*/ 1268536 h 5496645"/>
              <a:gd name="connsiteX173" fmla="*/ 3983117 w 5277299"/>
              <a:gd name="connsiteY173" fmla="*/ 1278068 h 5496645"/>
              <a:gd name="connsiteX174" fmla="*/ 3988429 w 5277299"/>
              <a:gd name="connsiteY174" fmla="*/ 1289162 h 5496645"/>
              <a:gd name="connsiteX175" fmla="*/ 3960695 w 5277299"/>
              <a:gd name="connsiteY175" fmla="*/ 1302443 h 5496645"/>
              <a:gd name="connsiteX176" fmla="*/ 3954679 w 5277299"/>
              <a:gd name="connsiteY176" fmla="*/ 1332600 h 5496645"/>
              <a:gd name="connsiteX177" fmla="*/ 3938038 w 5277299"/>
              <a:gd name="connsiteY177" fmla="*/ 1340569 h 5496645"/>
              <a:gd name="connsiteX178" fmla="*/ 3943351 w 5277299"/>
              <a:gd name="connsiteY178" fmla="*/ 1351663 h 5496645"/>
              <a:gd name="connsiteX179" fmla="*/ 3930577 w 5277299"/>
              <a:gd name="connsiteY179" fmla="*/ 1374828 h 5496645"/>
              <a:gd name="connsiteX180" fmla="*/ 3917803 w 5277299"/>
              <a:gd name="connsiteY180" fmla="*/ 1397992 h 5496645"/>
              <a:gd name="connsiteX181" fmla="*/ 3928429 w 5277299"/>
              <a:gd name="connsiteY181" fmla="*/ 1420180 h 5496645"/>
              <a:gd name="connsiteX182" fmla="*/ 3911788 w 5277299"/>
              <a:gd name="connsiteY182" fmla="*/ 1428149 h 5496645"/>
              <a:gd name="connsiteX183" fmla="*/ 3924835 w 5277299"/>
              <a:gd name="connsiteY183" fmla="*/ 1469634 h 5496645"/>
              <a:gd name="connsiteX184" fmla="*/ 3948273 w 5277299"/>
              <a:gd name="connsiteY184" fmla="*/ 1547057 h 5496645"/>
              <a:gd name="connsiteX185" fmla="*/ 3959368 w 5277299"/>
              <a:gd name="connsiteY185" fmla="*/ 1541745 h 5496645"/>
              <a:gd name="connsiteX186" fmla="*/ 3972766 w 5277299"/>
              <a:gd name="connsiteY186" fmla="*/ 1562604 h 5496645"/>
              <a:gd name="connsiteX187" fmla="*/ 3986165 w 5277299"/>
              <a:gd name="connsiteY187" fmla="*/ 1583464 h 5496645"/>
              <a:gd name="connsiteX188" fmla="*/ 4021869 w 5277299"/>
              <a:gd name="connsiteY188" fmla="*/ 1586824 h 5496645"/>
              <a:gd name="connsiteX189" fmla="*/ 4029838 w 5277299"/>
              <a:gd name="connsiteY189" fmla="*/ 1603464 h 5496645"/>
              <a:gd name="connsiteX190" fmla="*/ 4057221 w 5277299"/>
              <a:gd name="connsiteY190" fmla="*/ 1610808 h 5496645"/>
              <a:gd name="connsiteX191" fmla="*/ 4081948 w 5277299"/>
              <a:gd name="connsiteY191" fmla="*/ 1612605 h 5496645"/>
              <a:gd name="connsiteX192" fmla="*/ 4116481 w 5277299"/>
              <a:gd name="connsiteY192" fmla="*/ 1684716 h 5496645"/>
              <a:gd name="connsiteX193" fmla="*/ 4110699 w 5277299"/>
              <a:gd name="connsiteY193" fmla="*/ 1701122 h 5496645"/>
              <a:gd name="connsiteX194" fmla="*/ 4086715 w 5277299"/>
              <a:gd name="connsiteY194" fmla="*/ 1736475 h 5496645"/>
              <a:gd name="connsiteX195" fmla="*/ 4017143 w 5277299"/>
              <a:gd name="connsiteY195" fmla="*/ 1783429 h 5496645"/>
              <a:gd name="connsiteX196" fmla="*/ 3953978 w 5277299"/>
              <a:gd name="connsiteY196" fmla="*/ 1858001 h 5496645"/>
              <a:gd name="connsiteX197" fmla="*/ 3952103 w 5277299"/>
              <a:gd name="connsiteY197" fmla="*/ 1968004 h 5496645"/>
              <a:gd name="connsiteX198" fmla="*/ 4060934 w 5277299"/>
              <a:gd name="connsiteY198" fmla="*/ 2038630 h 5496645"/>
              <a:gd name="connsiteX199" fmla="*/ 4072028 w 5277299"/>
              <a:gd name="connsiteY199" fmla="*/ 2033317 h 5496645"/>
              <a:gd name="connsiteX200" fmla="*/ 4101247 w 5277299"/>
              <a:gd name="connsiteY200" fmla="*/ 2094334 h 5496645"/>
              <a:gd name="connsiteX201" fmla="*/ 4081716 w 5277299"/>
              <a:gd name="connsiteY201" fmla="*/ 2110506 h 5496645"/>
              <a:gd name="connsiteX202" fmla="*/ 4064840 w 5277299"/>
              <a:gd name="connsiteY202" fmla="*/ 2132225 h 5496645"/>
              <a:gd name="connsiteX203" fmla="*/ 4075466 w 5277299"/>
              <a:gd name="connsiteY203" fmla="*/ 2154413 h 5496645"/>
              <a:gd name="connsiteX204" fmla="*/ 3975620 w 5277299"/>
              <a:gd name="connsiteY204" fmla="*/ 2202227 h 5496645"/>
              <a:gd name="connsiteX205" fmla="*/ 3948354 w 5277299"/>
              <a:gd name="connsiteY205" fmla="*/ 2188008 h 5496645"/>
              <a:gd name="connsiteX206" fmla="*/ 3872024 w 5277299"/>
              <a:gd name="connsiteY206" fmla="*/ 2227970 h 5496645"/>
              <a:gd name="connsiteX207" fmla="*/ 3830930 w 5277299"/>
              <a:gd name="connsiteY207" fmla="*/ 2298792 h 5496645"/>
              <a:gd name="connsiteX208" fmla="*/ 3819836 w 5277299"/>
              <a:gd name="connsiteY208" fmla="*/ 2304104 h 5496645"/>
              <a:gd name="connsiteX209" fmla="*/ 3815383 w 5277299"/>
              <a:gd name="connsiteY209" fmla="*/ 2323285 h 5496645"/>
              <a:gd name="connsiteX210" fmla="*/ 3816477 w 5277299"/>
              <a:gd name="connsiteY210" fmla="*/ 2339808 h 5496645"/>
              <a:gd name="connsiteX211" fmla="*/ 3788742 w 5277299"/>
              <a:gd name="connsiteY211" fmla="*/ 2353090 h 5496645"/>
              <a:gd name="connsiteX212" fmla="*/ 3780070 w 5277299"/>
              <a:gd name="connsiteY212" fmla="*/ 2377700 h 5496645"/>
              <a:gd name="connsiteX213" fmla="*/ 3793351 w 5277299"/>
              <a:gd name="connsiteY213" fmla="*/ 2405435 h 5496645"/>
              <a:gd name="connsiteX214" fmla="*/ 3774914 w 5277299"/>
              <a:gd name="connsiteY214" fmla="*/ 2438131 h 5496645"/>
              <a:gd name="connsiteX215" fmla="*/ 3756476 w 5277299"/>
              <a:gd name="connsiteY215" fmla="*/ 2470827 h 5496645"/>
              <a:gd name="connsiteX216" fmla="*/ 3783742 w 5277299"/>
              <a:gd name="connsiteY216" fmla="*/ 2485046 h 5496645"/>
              <a:gd name="connsiteX217" fmla="*/ 3767101 w 5277299"/>
              <a:gd name="connsiteY217" fmla="*/ 2493015 h 5496645"/>
              <a:gd name="connsiteX218" fmla="*/ 3788352 w 5277299"/>
              <a:gd name="connsiteY218" fmla="*/ 2537391 h 5496645"/>
              <a:gd name="connsiteX219" fmla="*/ 3804993 w 5277299"/>
              <a:gd name="connsiteY219" fmla="*/ 2529422 h 5496645"/>
              <a:gd name="connsiteX220" fmla="*/ 3826243 w 5277299"/>
              <a:gd name="connsiteY220" fmla="*/ 2573797 h 5496645"/>
              <a:gd name="connsiteX221" fmla="*/ 3837337 w 5277299"/>
              <a:gd name="connsiteY221" fmla="*/ 2568485 h 5496645"/>
              <a:gd name="connsiteX222" fmla="*/ 3847962 w 5277299"/>
              <a:gd name="connsiteY222" fmla="*/ 2590673 h 5496645"/>
              <a:gd name="connsiteX223" fmla="*/ 3859057 w 5277299"/>
              <a:gd name="connsiteY223" fmla="*/ 2585360 h 5496645"/>
              <a:gd name="connsiteX224" fmla="*/ 3882964 w 5277299"/>
              <a:gd name="connsiteY224" fmla="*/ 2635283 h 5496645"/>
              <a:gd name="connsiteX225" fmla="*/ 3871869 w 5277299"/>
              <a:gd name="connsiteY225" fmla="*/ 2640595 h 5496645"/>
              <a:gd name="connsiteX226" fmla="*/ 3861284 w 5277299"/>
              <a:gd name="connsiteY226" fmla="*/ 2696808 h 5496645"/>
              <a:gd name="connsiteX227" fmla="*/ 3798821 w 5277299"/>
              <a:gd name="connsiteY227" fmla="*/ 2730129 h 5496645"/>
              <a:gd name="connsiteX228" fmla="*/ 3793509 w 5277299"/>
              <a:gd name="connsiteY228" fmla="*/ 2719035 h 5496645"/>
              <a:gd name="connsiteX229" fmla="*/ 3754680 w 5277299"/>
              <a:gd name="connsiteY229" fmla="*/ 2737629 h 5496645"/>
              <a:gd name="connsiteX230" fmla="*/ 3732961 w 5277299"/>
              <a:gd name="connsiteY230" fmla="*/ 2720754 h 5496645"/>
              <a:gd name="connsiteX231" fmla="*/ 3661670 w 5277299"/>
              <a:gd name="connsiteY231" fmla="*/ 2707160 h 5496645"/>
              <a:gd name="connsiteX232" fmla="*/ 3575926 w 5277299"/>
              <a:gd name="connsiteY232" fmla="*/ 2734583 h 5496645"/>
              <a:gd name="connsiteX233" fmla="*/ 3581239 w 5277299"/>
              <a:gd name="connsiteY233" fmla="*/ 2745677 h 5496645"/>
              <a:gd name="connsiteX234" fmla="*/ 3547957 w 5277299"/>
              <a:gd name="connsiteY234" fmla="*/ 2761615 h 5496645"/>
              <a:gd name="connsiteX235" fmla="*/ 3553270 w 5277299"/>
              <a:gd name="connsiteY235" fmla="*/ 2772708 h 5496645"/>
              <a:gd name="connsiteX236" fmla="*/ 3520730 w 5277299"/>
              <a:gd name="connsiteY236" fmla="*/ 2825796 h 5496645"/>
              <a:gd name="connsiteX237" fmla="*/ 3460690 w 5277299"/>
              <a:gd name="connsiteY237" fmla="*/ 2878414 h 5496645"/>
              <a:gd name="connsiteX238" fmla="*/ 3466003 w 5277299"/>
              <a:gd name="connsiteY238" fmla="*/ 2889508 h 5496645"/>
              <a:gd name="connsiteX239" fmla="*/ 3440690 w 5277299"/>
              <a:gd name="connsiteY239" fmla="*/ 2922087 h 5496645"/>
              <a:gd name="connsiteX240" fmla="*/ 3458230 w 5277299"/>
              <a:gd name="connsiteY240" fmla="*/ 3022792 h 5496645"/>
              <a:gd name="connsiteX241" fmla="*/ 3432331 w 5277299"/>
              <a:gd name="connsiteY241" fmla="*/ 3089747 h 5496645"/>
              <a:gd name="connsiteX242" fmla="*/ 3347056 w 5277299"/>
              <a:gd name="connsiteY242" fmla="*/ 3089669 h 5496645"/>
              <a:gd name="connsiteX243" fmla="*/ 3242249 w 5277299"/>
              <a:gd name="connsiteY243" fmla="*/ 3105763 h 5496645"/>
              <a:gd name="connsiteX244" fmla="*/ 3247562 w 5277299"/>
              <a:gd name="connsiteY244" fmla="*/ 3116857 h 5496645"/>
              <a:gd name="connsiteX245" fmla="*/ 3256000 w 5277299"/>
              <a:gd name="connsiteY245" fmla="*/ 3105997 h 5496645"/>
              <a:gd name="connsiteX246" fmla="*/ 3210452 w 5277299"/>
              <a:gd name="connsiteY246" fmla="*/ 3195999 h 5496645"/>
              <a:gd name="connsiteX247" fmla="*/ 3170803 w 5277299"/>
              <a:gd name="connsiteY247" fmla="*/ 3262720 h 5496645"/>
              <a:gd name="connsiteX248" fmla="*/ 3131623 w 5277299"/>
              <a:gd name="connsiteY248" fmla="*/ 3301939 h 5496645"/>
              <a:gd name="connsiteX249" fmla="*/ 3106896 w 5277299"/>
              <a:gd name="connsiteY249" fmla="*/ 3300143 h 5496645"/>
              <a:gd name="connsiteX250" fmla="*/ 3087716 w 5277299"/>
              <a:gd name="connsiteY250" fmla="*/ 3295689 h 5496645"/>
              <a:gd name="connsiteX251" fmla="*/ 3077090 w 5277299"/>
              <a:gd name="connsiteY251" fmla="*/ 3273501 h 5496645"/>
              <a:gd name="connsiteX252" fmla="*/ 3065996 w 5277299"/>
              <a:gd name="connsiteY252" fmla="*/ 3278814 h 5496645"/>
              <a:gd name="connsiteX253" fmla="*/ 2941619 w 5277299"/>
              <a:gd name="connsiteY253" fmla="*/ 3232681 h 5496645"/>
              <a:gd name="connsiteX254" fmla="*/ 2746615 w 5277299"/>
              <a:gd name="connsiteY254" fmla="*/ 3295378 h 5496645"/>
              <a:gd name="connsiteX255" fmla="*/ 2735678 w 5277299"/>
              <a:gd name="connsiteY255" fmla="*/ 3372216 h 5496645"/>
              <a:gd name="connsiteX256" fmla="*/ 2694583 w 5277299"/>
              <a:gd name="connsiteY256" fmla="*/ 3443037 h 5496645"/>
              <a:gd name="connsiteX257" fmla="*/ 2699896 w 5277299"/>
              <a:gd name="connsiteY257" fmla="*/ 3454131 h 5496645"/>
              <a:gd name="connsiteX258" fmla="*/ 2652981 w 5277299"/>
              <a:gd name="connsiteY258" fmla="*/ 3462960 h 5496645"/>
              <a:gd name="connsiteX259" fmla="*/ 2601222 w 5277299"/>
              <a:gd name="connsiteY259" fmla="*/ 3433194 h 5496645"/>
              <a:gd name="connsiteX260" fmla="*/ 2584581 w 5277299"/>
              <a:gd name="connsiteY260" fmla="*/ 3441163 h 5496645"/>
              <a:gd name="connsiteX261" fmla="*/ 2555127 w 5277299"/>
              <a:gd name="connsiteY261" fmla="*/ 3393896 h 5496645"/>
              <a:gd name="connsiteX262" fmla="*/ 2528877 w 5277299"/>
              <a:gd name="connsiteY262" fmla="*/ 3481476 h 5496645"/>
              <a:gd name="connsiteX263" fmla="*/ 2503056 w 5277299"/>
              <a:gd name="connsiteY263" fmla="*/ 3463156 h 5496645"/>
              <a:gd name="connsiteX264" fmla="*/ 2457469 w 5277299"/>
              <a:gd name="connsiteY264" fmla="*/ 3474758 h 5496645"/>
              <a:gd name="connsiteX265" fmla="*/ 2443485 w 5277299"/>
              <a:gd name="connsiteY265" fmla="*/ 3488274 h 5496645"/>
              <a:gd name="connsiteX266" fmla="*/ 2462079 w 5277299"/>
              <a:gd name="connsiteY266" fmla="*/ 3527102 h 5496645"/>
              <a:gd name="connsiteX267" fmla="*/ 2550479 w 5277299"/>
              <a:gd name="connsiteY267" fmla="*/ 3505227 h 5496645"/>
              <a:gd name="connsiteX268" fmla="*/ 2640130 w 5277299"/>
              <a:gd name="connsiteY268" fmla="*/ 3571399 h 5496645"/>
              <a:gd name="connsiteX269" fmla="*/ 2623137 w 5277299"/>
              <a:gd name="connsiteY269" fmla="*/ 3599994 h 5496645"/>
              <a:gd name="connsiteX270" fmla="*/ 2597941 w 5277299"/>
              <a:gd name="connsiteY270" fmla="*/ 3625698 h 5496645"/>
              <a:gd name="connsiteX271" fmla="*/ 2611223 w 5277299"/>
              <a:gd name="connsiteY271" fmla="*/ 3653433 h 5496645"/>
              <a:gd name="connsiteX272" fmla="*/ 2591574 w 5277299"/>
              <a:gd name="connsiteY272" fmla="*/ 3676480 h 5496645"/>
              <a:gd name="connsiteX273" fmla="*/ 2585910 w 5277299"/>
              <a:gd name="connsiteY273" fmla="*/ 3686012 h 5496645"/>
              <a:gd name="connsiteX274" fmla="*/ 2513799 w 5277299"/>
              <a:gd name="connsiteY274" fmla="*/ 3720544 h 5496645"/>
              <a:gd name="connsiteX275" fmla="*/ 2510674 w 5277299"/>
              <a:gd name="connsiteY275" fmla="*/ 3742497 h 5496645"/>
              <a:gd name="connsiteX276" fmla="*/ 2509971 w 5277299"/>
              <a:gd name="connsiteY276" fmla="*/ 3783748 h 5496645"/>
              <a:gd name="connsiteX277" fmla="*/ 2689662 w 5277299"/>
              <a:gd name="connsiteY277" fmla="*/ 3731793 h 5496645"/>
              <a:gd name="connsiteX278" fmla="*/ 2810524 w 5277299"/>
              <a:gd name="connsiteY278" fmla="*/ 3742106 h 5496645"/>
              <a:gd name="connsiteX279" fmla="*/ 2832712 w 5277299"/>
              <a:gd name="connsiteY279" fmla="*/ 3731480 h 5496645"/>
              <a:gd name="connsiteX280" fmla="*/ 2854431 w 5277299"/>
              <a:gd name="connsiteY280" fmla="*/ 3748356 h 5496645"/>
              <a:gd name="connsiteX281" fmla="*/ 2881698 w 5277299"/>
              <a:gd name="connsiteY281" fmla="*/ 3762575 h 5496645"/>
              <a:gd name="connsiteX282" fmla="*/ 2892791 w 5277299"/>
              <a:gd name="connsiteY282" fmla="*/ 3757262 h 5496645"/>
              <a:gd name="connsiteX283" fmla="*/ 2926347 w 5277299"/>
              <a:gd name="connsiteY283" fmla="*/ 3805974 h 5496645"/>
              <a:gd name="connsiteX284" fmla="*/ 2965450 w 5277299"/>
              <a:gd name="connsiteY284" fmla="*/ 3852029 h 5496645"/>
              <a:gd name="connsiteX285" fmla="*/ 2976543 w 5277299"/>
              <a:gd name="connsiteY285" fmla="*/ 3846716 h 5496645"/>
              <a:gd name="connsiteX286" fmla="*/ 2989825 w 5277299"/>
              <a:gd name="connsiteY286" fmla="*/ 3874452 h 5496645"/>
              <a:gd name="connsiteX287" fmla="*/ 3000919 w 5277299"/>
              <a:gd name="connsiteY287" fmla="*/ 3869139 h 5496645"/>
              <a:gd name="connsiteX288" fmla="*/ 3027482 w 5277299"/>
              <a:gd name="connsiteY288" fmla="*/ 3924609 h 5496645"/>
              <a:gd name="connsiteX289" fmla="*/ 3044123 w 5277299"/>
              <a:gd name="connsiteY289" fmla="*/ 3916640 h 5496645"/>
              <a:gd name="connsiteX290" fmla="*/ 3137095 w 5277299"/>
              <a:gd name="connsiteY290" fmla="*/ 4110784 h 5496645"/>
              <a:gd name="connsiteX291" fmla="*/ 3114672 w 5277299"/>
              <a:gd name="connsiteY291" fmla="*/ 4135159 h 5496645"/>
              <a:gd name="connsiteX292" fmla="*/ 3125298 w 5277299"/>
              <a:gd name="connsiteY292" fmla="*/ 4157347 h 5496645"/>
              <a:gd name="connsiteX293" fmla="*/ 3114204 w 5277299"/>
              <a:gd name="connsiteY293" fmla="*/ 4162660 h 5496645"/>
              <a:gd name="connsiteX294" fmla="*/ 3131118 w 5277299"/>
              <a:gd name="connsiteY294" fmla="*/ 4219341 h 5496645"/>
              <a:gd name="connsiteX295" fmla="*/ 3139829 w 5277299"/>
              <a:gd name="connsiteY295" fmla="*/ 4273131 h 5496645"/>
              <a:gd name="connsiteX296" fmla="*/ 3096938 w 5277299"/>
              <a:gd name="connsiteY296" fmla="*/ 4368680 h 5496645"/>
              <a:gd name="connsiteX297" fmla="*/ 3096704 w 5277299"/>
              <a:gd name="connsiteY297" fmla="*/ 4382430 h 5496645"/>
              <a:gd name="connsiteX298" fmla="*/ 3093579 w 5277299"/>
              <a:gd name="connsiteY298" fmla="*/ 4404384 h 5496645"/>
              <a:gd name="connsiteX299" fmla="*/ 3071391 w 5277299"/>
              <a:gd name="connsiteY299" fmla="*/ 4415009 h 5496645"/>
              <a:gd name="connsiteX300" fmla="*/ 3062719 w 5277299"/>
              <a:gd name="connsiteY300" fmla="*/ 4439619 h 5496645"/>
              <a:gd name="connsiteX301" fmla="*/ 2896310 w 5277299"/>
              <a:gd name="connsiteY301" fmla="*/ 4519308 h 5496645"/>
              <a:gd name="connsiteX302" fmla="*/ 2890997 w 5277299"/>
              <a:gd name="connsiteY302" fmla="*/ 4508214 h 5496645"/>
              <a:gd name="connsiteX303" fmla="*/ 2745760 w 5277299"/>
              <a:gd name="connsiteY303" fmla="*/ 4475480 h 5496645"/>
              <a:gd name="connsiteX304" fmla="*/ 2681853 w 5277299"/>
              <a:gd name="connsiteY304" fmla="*/ 4512903 h 5496645"/>
              <a:gd name="connsiteX305" fmla="*/ 2628805 w 5277299"/>
              <a:gd name="connsiteY305" fmla="*/ 4558763 h 5496645"/>
              <a:gd name="connsiteX306" fmla="*/ 2634117 w 5277299"/>
              <a:gd name="connsiteY306" fmla="*/ 4569857 h 5496645"/>
              <a:gd name="connsiteX307" fmla="*/ 2573101 w 5277299"/>
              <a:gd name="connsiteY307" fmla="*/ 4599077 h 5496645"/>
              <a:gd name="connsiteX308" fmla="*/ 2581070 w 5277299"/>
              <a:gd name="connsiteY308" fmla="*/ 4615718 h 5496645"/>
              <a:gd name="connsiteX309" fmla="*/ 2536694 w 5277299"/>
              <a:gd name="connsiteY309" fmla="*/ 4636968 h 5496645"/>
              <a:gd name="connsiteX310" fmla="*/ 2542007 w 5277299"/>
              <a:gd name="connsiteY310" fmla="*/ 4648062 h 5496645"/>
              <a:gd name="connsiteX311" fmla="*/ 2497748 w 5277299"/>
              <a:gd name="connsiteY311" fmla="*/ 4662438 h 5496645"/>
              <a:gd name="connsiteX312" fmla="*/ 2447942 w 5277299"/>
              <a:gd name="connsiteY312" fmla="*/ 4679470 h 5496645"/>
              <a:gd name="connsiteX313" fmla="*/ 2453255 w 5277299"/>
              <a:gd name="connsiteY313" fmla="*/ 4690564 h 5496645"/>
              <a:gd name="connsiteX314" fmla="*/ 2440716 w 5277299"/>
              <a:gd name="connsiteY314" fmla="*/ 4699978 h 5496645"/>
              <a:gd name="connsiteX315" fmla="*/ 2433723 w 5277299"/>
              <a:gd name="connsiteY315" fmla="*/ 4706736 h 5496645"/>
              <a:gd name="connsiteX316" fmla="*/ 2326143 w 5277299"/>
              <a:gd name="connsiteY316" fmla="*/ 4724158 h 5496645"/>
              <a:gd name="connsiteX317" fmla="*/ 2240751 w 5277299"/>
              <a:gd name="connsiteY317" fmla="*/ 4730956 h 5496645"/>
              <a:gd name="connsiteX318" fmla="*/ 2246063 w 5277299"/>
              <a:gd name="connsiteY318" fmla="*/ 4742050 h 5496645"/>
              <a:gd name="connsiteX319" fmla="*/ 2173719 w 5277299"/>
              <a:gd name="connsiteY319" fmla="*/ 4790332 h 5496645"/>
              <a:gd name="connsiteX320" fmla="*/ 2181688 w 5277299"/>
              <a:gd name="connsiteY320" fmla="*/ 4806973 h 5496645"/>
              <a:gd name="connsiteX321" fmla="*/ 2076295 w 5277299"/>
              <a:gd name="connsiteY321" fmla="*/ 4857443 h 5496645"/>
              <a:gd name="connsiteX322" fmla="*/ 2081608 w 5277299"/>
              <a:gd name="connsiteY322" fmla="*/ 4868537 h 5496645"/>
              <a:gd name="connsiteX323" fmla="*/ 2053873 w 5277299"/>
              <a:gd name="connsiteY323" fmla="*/ 4881819 h 5496645"/>
              <a:gd name="connsiteX324" fmla="*/ 2058951 w 5277299"/>
              <a:gd name="connsiteY324" fmla="*/ 4906663 h 5496645"/>
              <a:gd name="connsiteX325" fmla="*/ 1985278 w 5277299"/>
              <a:gd name="connsiteY325" fmla="*/ 4952172 h 5496645"/>
              <a:gd name="connsiteX326" fmla="*/ 1903401 w 5277299"/>
              <a:gd name="connsiteY326" fmla="*/ 4994790 h 5496645"/>
              <a:gd name="connsiteX327" fmla="*/ 1815353 w 5277299"/>
              <a:gd name="connsiteY327" fmla="*/ 4996041 h 5496645"/>
              <a:gd name="connsiteX328" fmla="*/ 1810040 w 5277299"/>
              <a:gd name="connsiteY328" fmla="*/ 4984947 h 5496645"/>
              <a:gd name="connsiteX329" fmla="*/ 1782305 w 5277299"/>
              <a:gd name="connsiteY329" fmla="*/ 4998228 h 5496645"/>
              <a:gd name="connsiteX330" fmla="*/ 1774336 w 5277299"/>
              <a:gd name="connsiteY330" fmla="*/ 4981587 h 5496645"/>
              <a:gd name="connsiteX331" fmla="*/ 1727304 w 5277299"/>
              <a:gd name="connsiteY331" fmla="*/ 4997291 h 5496645"/>
              <a:gd name="connsiteX332" fmla="*/ 1645076 w 5277299"/>
              <a:gd name="connsiteY332" fmla="*/ 5060535 h 5496645"/>
              <a:gd name="connsiteX333" fmla="*/ 1568395 w 5277299"/>
              <a:gd name="connsiteY333" fmla="*/ 5121122 h 5496645"/>
              <a:gd name="connsiteX334" fmla="*/ 1536676 w 5277299"/>
              <a:gd name="connsiteY334" fmla="*/ 5126083 h 5496645"/>
              <a:gd name="connsiteX335" fmla="*/ 1513628 w 5277299"/>
              <a:gd name="connsiteY335" fmla="*/ 5106435 h 5496645"/>
              <a:gd name="connsiteX336" fmla="*/ 1480346 w 5277299"/>
              <a:gd name="connsiteY336" fmla="*/ 5122372 h 5496645"/>
              <a:gd name="connsiteX337" fmla="*/ 1453080 w 5277299"/>
              <a:gd name="connsiteY337" fmla="*/ 5108153 h 5496645"/>
              <a:gd name="connsiteX338" fmla="*/ 1345851 w 5277299"/>
              <a:gd name="connsiteY338" fmla="*/ 5104951 h 5496645"/>
              <a:gd name="connsiteX339" fmla="*/ 1183622 w 5277299"/>
              <a:gd name="connsiteY339" fmla="*/ 5100810 h 5496645"/>
              <a:gd name="connsiteX340" fmla="*/ 1150340 w 5277299"/>
              <a:gd name="connsiteY340" fmla="*/ 5116748 h 5496645"/>
              <a:gd name="connsiteX341" fmla="*/ 1145027 w 5277299"/>
              <a:gd name="connsiteY341" fmla="*/ 5105654 h 5496645"/>
              <a:gd name="connsiteX342" fmla="*/ 1084948 w 5277299"/>
              <a:gd name="connsiteY342" fmla="*/ 5079873 h 5496645"/>
              <a:gd name="connsiteX343" fmla="*/ 1006157 w 5277299"/>
              <a:gd name="connsiteY343" fmla="*/ 5022138 h 5496645"/>
              <a:gd name="connsiteX344" fmla="*/ 932796 w 5277299"/>
              <a:gd name="connsiteY344" fmla="*/ 4968621 h 5496645"/>
              <a:gd name="connsiteX345" fmla="*/ 886350 w 5277299"/>
              <a:gd name="connsiteY345" fmla="*/ 4949949 h 5496645"/>
              <a:gd name="connsiteX346" fmla="*/ 780957 w 5277299"/>
              <a:gd name="connsiteY346" fmla="*/ 5000419 h 5496645"/>
              <a:gd name="connsiteX347" fmla="*/ 775644 w 5277299"/>
              <a:gd name="connsiteY347" fmla="*/ 4989325 h 5496645"/>
              <a:gd name="connsiteX348" fmla="*/ 747909 w 5277299"/>
              <a:gd name="connsiteY348" fmla="*/ 5002607 h 5496645"/>
              <a:gd name="connsiteX349" fmla="*/ 723534 w 5277299"/>
              <a:gd name="connsiteY349" fmla="*/ 4980185 h 5496645"/>
              <a:gd name="connsiteX350" fmla="*/ 701580 w 5277299"/>
              <a:gd name="connsiteY350" fmla="*/ 4977060 h 5496645"/>
              <a:gd name="connsiteX351" fmla="*/ 645563 w 5277299"/>
              <a:gd name="connsiteY351" fmla="*/ 4874323 h 5496645"/>
              <a:gd name="connsiteX352" fmla="*/ 634469 w 5277299"/>
              <a:gd name="connsiteY352" fmla="*/ 4879636 h 5496645"/>
              <a:gd name="connsiteX353" fmla="*/ 618531 w 5277299"/>
              <a:gd name="connsiteY353" fmla="*/ 4846354 h 5496645"/>
              <a:gd name="connsiteX354" fmla="*/ 601890 w 5277299"/>
              <a:gd name="connsiteY354" fmla="*/ 4854323 h 5496645"/>
              <a:gd name="connsiteX355" fmla="*/ 575327 w 5277299"/>
              <a:gd name="connsiteY355" fmla="*/ 4798853 h 5496645"/>
              <a:gd name="connsiteX356" fmla="*/ 547827 w 5277299"/>
              <a:gd name="connsiteY356" fmla="*/ 4798385 h 5496645"/>
              <a:gd name="connsiteX357" fmla="*/ 528998 w 5277299"/>
              <a:gd name="connsiteY357" fmla="*/ 4773306 h 5496645"/>
              <a:gd name="connsiteX358" fmla="*/ 510169 w 5277299"/>
              <a:gd name="connsiteY358" fmla="*/ 4748228 h 5496645"/>
              <a:gd name="connsiteX359" fmla="*/ 482669 w 5277299"/>
              <a:gd name="connsiteY359" fmla="*/ 4747759 h 5496645"/>
              <a:gd name="connsiteX360" fmla="*/ 469387 w 5277299"/>
              <a:gd name="connsiteY360" fmla="*/ 4720024 h 5496645"/>
              <a:gd name="connsiteX361" fmla="*/ 403527 w 5277299"/>
              <a:gd name="connsiteY361" fmla="*/ 4710649 h 5496645"/>
              <a:gd name="connsiteX362" fmla="*/ 390245 w 5277299"/>
              <a:gd name="connsiteY362" fmla="*/ 4682914 h 5496645"/>
              <a:gd name="connsiteX363" fmla="*/ 373721 w 5277299"/>
              <a:gd name="connsiteY363" fmla="*/ 4684008 h 5496645"/>
              <a:gd name="connsiteX364" fmla="*/ 357197 w 5277299"/>
              <a:gd name="connsiteY364" fmla="*/ 4685102 h 5496645"/>
              <a:gd name="connsiteX365" fmla="*/ 343916 w 5277299"/>
              <a:gd name="connsiteY365" fmla="*/ 4657367 h 5496645"/>
              <a:gd name="connsiteX366" fmla="*/ 332822 w 5277299"/>
              <a:gd name="connsiteY366" fmla="*/ 4662680 h 5496645"/>
              <a:gd name="connsiteX367" fmla="*/ 269070 w 5277299"/>
              <a:gd name="connsiteY367" fmla="*/ 4529552 h 5496645"/>
              <a:gd name="connsiteX368" fmla="*/ 257976 w 5277299"/>
              <a:gd name="connsiteY368" fmla="*/ 4534865 h 5496645"/>
              <a:gd name="connsiteX369" fmla="*/ 212819 w 5277299"/>
              <a:gd name="connsiteY369" fmla="*/ 4440566 h 5496645"/>
              <a:gd name="connsiteX370" fmla="*/ 223913 w 5277299"/>
              <a:gd name="connsiteY370" fmla="*/ 4435253 h 5496645"/>
              <a:gd name="connsiteX371" fmla="*/ 210631 w 5277299"/>
              <a:gd name="connsiteY371" fmla="*/ 4407519 h 5496645"/>
              <a:gd name="connsiteX372" fmla="*/ 221725 w 5277299"/>
              <a:gd name="connsiteY372" fmla="*/ 4402206 h 5496645"/>
              <a:gd name="connsiteX373" fmla="*/ 152934 w 5277299"/>
              <a:gd name="connsiteY373" fmla="*/ 4322634 h 5496645"/>
              <a:gd name="connsiteX374" fmla="*/ 77894 w 5277299"/>
              <a:gd name="connsiteY374" fmla="*/ 4286970 h 5496645"/>
              <a:gd name="connsiteX375" fmla="*/ 68440 w 5277299"/>
              <a:gd name="connsiteY375" fmla="*/ 4196031 h 5496645"/>
              <a:gd name="connsiteX376" fmla="*/ 128832 w 5277299"/>
              <a:gd name="connsiteY376" fmla="*/ 4122787 h 5496645"/>
              <a:gd name="connsiteX377" fmla="*/ 134691 w 5277299"/>
              <a:gd name="connsiteY377" fmla="*/ 4021105 h 5496645"/>
              <a:gd name="connsiteX378" fmla="*/ 145785 w 5277299"/>
              <a:gd name="connsiteY378" fmla="*/ 4015792 h 5496645"/>
              <a:gd name="connsiteX379" fmla="*/ 102932 w 5277299"/>
              <a:gd name="connsiteY379" fmla="*/ 3947666 h 5496645"/>
              <a:gd name="connsiteX380" fmla="*/ 45860 w 5277299"/>
              <a:gd name="connsiteY380" fmla="*/ 3906806 h 5496645"/>
              <a:gd name="connsiteX381" fmla="*/ 0 w 5277299"/>
              <a:gd name="connsiteY381" fmla="*/ 3853758 h 5496645"/>
              <a:gd name="connsiteX382" fmla="*/ 16641 w 5277299"/>
              <a:gd name="connsiteY382" fmla="*/ 3845789 h 5496645"/>
              <a:gd name="connsiteX383" fmla="*/ 8672 w 5277299"/>
              <a:gd name="connsiteY383" fmla="*/ 3829148 h 5496645"/>
              <a:gd name="connsiteX384" fmla="*/ 117189 w 5277299"/>
              <a:gd name="connsiteY384" fmla="*/ 3756725 h 5496645"/>
              <a:gd name="connsiteX385" fmla="*/ 111877 w 5277299"/>
              <a:gd name="connsiteY385" fmla="*/ 3745631 h 5496645"/>
              <a:gd name="connsiteX386" fmla="*/ 146330 w 5277299"/>
              <a:gd name="connsiteY386" fmla="*/ 3660942 h 5496645"/>
              <a:gd name="connsiteX387" fmla="*/ 134260 w 5277299"/>
              <a:gd name="connsiteY387" fmla="*/ 3642855 h 5496645"/>
              <a:gd name="connsiteX388" fmla="*/ 122189 w 5277299"/>
              <a:gd name="connsiteY388" fmla="*/ 3624769 h 5496645"/>
              <a:gd name="connsiteX389" fmla="*/ 106720 w 5277299"/>
              <a:gd name="connsiteY389" fmla="*/ 3563986 h 5496645"/>
              <a:gd name="connsiteX390" fmla="*/ 117814 w 5277299"/>
              <a:gd name="connsiteY390" fmla="*/ 3558674 h 5496645"/>
              <a:gd name="connsiteX391" fmla="*/ 105469 w 5277299"/>
              <a:gd name="connsiteY391" fmla="*/ 3475938 h 5496645"/>
              <a:gd name="connsiteX392" fmla="*/ 133204 w 5277299"/>
              <a:gd name="connsiteY392" fmla="*/ 3462656 h 5496645"/>
              <a:gd name="connsiteX393" fmla="*/ 125235 w 5277299"/>
              <a:gd name="connsiteY393" fmla="*/ 3446015 h 5496645"/>
              <a:gd name="connsiteX394" fmla="*/ 203713 w 5277299"/>
              <a:gd name="connsiteY394" fmla="*/ 3360701 h 5496645"/>
              <a:gd name="connsiteX395" fmla="*/ 265784 w 5277299"/>
              <a:gd name="connsiteY395" fmla="*/ 3269605 h 5496645"/>
              <a:gd name="connsiteX396" fmla="*/ 247190 w 5277299"/>
              <a:gd name="connsiteY396" fmla="*/ 3230776 h 5496645"/>
              <a:gd name="connsiteX397" fmla="*/ 252815 w 5277299"/>
              <a:gd name="connsiteY397" fmla="*/ 3142845 h 5496645"/>
              <a:gd name="connsiteX398" fmla="*/ 340473 w 5277299"/>
              <a:gd name="connsiteY398" fmla="*/ 3083820 h 5496645"/>
              <a:gd name="connsiteX399" fmla="*/ 381723 w 5277299"/>
              <a:gd name="connsiteY399" fmla="*/ 3084523 h 5496645"/>
              <a:gd name="connsiteX400" fmla="*/ 439849 w 5277299"/>
              <a:gd name="connsiteY400" fmla="*/ 3063506 h 5496645"/>
              <a:gd name="connsiteX401" fmla="*/ 460709 w 5277299"/>
              <a:gd name="connsiteY401" fmla="*/ 3050108 h 5496645"/>
              <a:gd name="connsiteX402" fmla="*/ 481569 w 5277299"/>
              <a:gd name="connsiteY402" fmla="*/ 3036709 h 5496645"/>
              <a:gd name="connsiteX403" fmla="*/ 473600 w 5277299"/>
              <a:gd name="connsiteY403" fmla="*/ 3020068 h 5496645"/>
              <a:gd name="connsiteX404" fmla="*/ 529187 w 5277299"/>
              <a:gd name="connsiteY404" fmla="*/ 2986630 h 5496645"/>
              <a:gd name="connsiteX405" fmla="*/ 584774 w 5277299"/>
              <a:gd name="connsiteY405" fmla="*/ 2953191 h 5496645"/>
              <a:gd name="connsiteX406" fmla="*/ 579461 w 5277299"/>
              <a:gd name="connsiteY406" fmla="*/ 2942097 h 5496645"/>
              <a:gd name="connsiteX407" fmla="*/ 613329 w 5277299"/>
              <a:gd name="connsiteY407" fmla="*/ 2891784 h 5496645"/>
              <a:gd name="connsiteX408" fmla="*/ 638993 w 5277299"/>
              <a:gd name="connsiteY408" fmla="*/ 2838579 h 5496645"/>
              <a:gd name="connsiteX409" fmla="*/ 694463 w 5277299"/>
              <a:gd name="connsiteY409" fmla="*/ 2812016 h 5496645"/>
              <a:gd name="connsiteX410" fmla="*/ 686494 w 5277299"/>
              <a:gd name="connsiteY410" fmla="*/ 2795375 h 5496645"/>
              <a:gd name="connsiteX411" fmla="*/ 714229 w 5277299"/>
              <a:gd name="connsiteY411" fmla="*/ 2782094 h 5496645"/>
              <a:gd name="connsiteX412" fmla="*/ 722198 w 5277299"/>
              <a:gd name="connsiteY412" fmla="*/ 2798735 h 5496645"/>
              <a:gd name="connsiteX413" fmla="*/ 738722 w 5277299"/>
              <a:gd name="connsiteY413" fmla="*/ 2797641 h 5496645"/>
              <a:gd name="connsiteX414" fmla="*/ 760792 w 5277299"/>
              <a:gd name="connsiteY414" fmla="*/ 2793891 h 5496645"/>
              <a:gd name="connsiteX415" fmla="*/ 768761 w 5277299"/>
              <a:gd name="connsiteY415" fmla="*/ 2810532 h 5496645"/>
              <a:gd name="connsiteX416" fmla="*/ 812903 w 5277299"/>
              <a:gd name="connsiteY416" fmla="*/ 2803031 h 5496645"/>
              <a:gd name="connsiteX417" fmla="*/ 834622 w 5277299"/>
              <a:gd name="connsiteY417" fmla="*/ 2819906 h 5496645"/>
              <a:gd name="connsiteX418" fmla="*/ 876342 w 5277299"/>
              <a:gd name="connsiteY418" fmla="*/ 2793109 h 5496645"/>
              <a:gd name="connsiteX419" fmla="*/ 918061 w 5277299"/>
              <a:gd name="connsiteY419" fmla="*/ 2766311 h 5496645"/>
              <a:gd name="connsiteX420" fmla="*/ 874857 w 5277299"/>
              <a:gd name="connsiteY420" fmla="*/ 2718811 h 5496645"/>
              <a:gd name="connsiteX421" fmla="*/ 887005 w 5277299"/>
              <a:gd name="connsiteY421" fmla="*/ 2651622 h 5496645"/>
              <a:gd name="connsiteX422" fmla="*/ 934858 w 5277299"/>
              <a:gd name="connsiteY422" fmla="*/ 2587792 h 5496645"/>
              <a:gd name="connsiteX423" fmla="*/ 905638 w 5277299"/>
              <a:gd name="connsiteY423" fmla="*/ 2526775 h 5496645"/>
              <a:gd name="connsiteX424" fmla="*/ 916732 w 5277299"/>
              <a:gd name="connsiteY424" fmla="*/ 2521463 h 5496645"/>
              <a:gd name="connsiteX425" fmla="*/ 867004 w 5277299"/>
              <a:gd name="connsiteY425" fmla="*/ 2453219 h 5496645"/>
              <a:gd name="connsiteX426" fmla="*/ 819933 w 5277299"/>
              <a:gd name="connsiteY426" fmla="*/ 2390523 h 5496645"/>
              <a:gd name="connsiteX427" fmla="*/ 808839 w 5277299"/>
              <a:gd name="connsiteY427" fmla="*/ 2395836 h 5496645"/>
              <a:gd name="connsiteX428" fmla="*/ 803526 w 5277299"/>
              <a:gd name="connsiteY428" fmla="*/ 2384742 h 5496645"/>
              <a:gd name="connsiteX429" fmla="*/ 770244 w 5277299"/>
              <a:gd name="connsiteY429" fmla="*/ 2400680 h 5496645"/>
              <a:gd name="connsiteX430" fmla="*/ 745869 w 5277299"/>
              <a:gd name="connsiteY430" fmla="*/ 2378257 h 5496645"/>
              <a:gd name="connsiteX431" fmla="*/ 691102 w 5277299"/>
              <a:gd name="connsiteY431" fmla="*/ 2363570 h 5496645"/>
              <a:gd name="connsiteX432" fmla="*/ 656335 w 5277299"/>
              <a:gd name="connsiteY432" fmla="*/ 2305209 h 5496645"/>
              <a:gd name="connsiteX433" fmla="*/ 754696 w 5277299"/>
              <a:gd name="connsiteY433" fmla="*/ 2183097 h 5496645"/>
              <a:gd name="connsiteX434" fmla="*/ 756805 w 5277299"/>
              <a:gd name="connsiteY434" fmla="*/ 2059345 h 5496645"/>
              <a:gd name="connsiteX435" fmla="*/ 740164 w 5277299"/>
              <a:gd name="connsiteY435" fmla="*/ 2067314 h 5496645"/>
              <a:gd name="connsiteX436" fmla="*/ 705632 w 5277299"/>
              <a:gd name="connsiteY436" fmla="*/ 1995203 h 5496645"/>
              <a:gd name="connsiteX437" fmla="*/ 605396 w 5277299"/>
              <a:gd name="connsiteY437" fmla="*/ 1985242 h 5496645"/>
              <a:gd name="connsiteX438" fmla="*/ 530707 w 5277299"/>
              <a:gd name="connsiteY438" fmla="*/ 1928952 h 5496645"/>
              <a:gd name="connsiteX439" fmla="*/ 558676 w 5277299"/>
              <a:gd name="connsiteY439" fmla="*/ 1901920 h 5496645"/>
              <a:gd name="connsiteX440" fmla="*/ 556488 w 5277299"/>
              <a:gd name="connsiteY440" fmla="*/ 1868873 h 5496645"/>
              <a:gd name="connsiteX441" fmla="*/ 581567 w 5277299"/>
              <a:gd name="connsiteY441" fmla="*/ 1850044 h 5496645"/>
              <a:gd name="connsiteX442" fmla="*/ 576254 w 5277299"/>
              <a:gd name="connsiteY442" fmla="*/ 1838950 h 5496645"/>
              <a:gd name="connsiteX443" fmla="*/ 622192 w 5277299"/>
              <a:gd name="connsiteY443" fmla="*/ 1806723 h 5496645"/>
              <a:gd name="connsiteX444" fmla="*/ 673678 w 5277299"/>
              <a:gd name="connsiteY444" fmla="*/ 1771839 h 5496645"/>
              <a:gd name="connsiteX445" fmla="*/ 684772 w 5277299"/>
              <a:gd name="connsiteY445" fmla="*/ 1766526 h 5496645"/>
              <a:gd name="connsiteX446" fmla="*/ 668834 w 5277299"/>
              <a:gd name="connsiteY446" fmla="*/ 1733244 h 5496645"/>
              <a:gd name="connsiteX447" fmla="*/ 685475 w 5277299"/>
              <a:gd name="connsiteY447" fmla="*/ 1725276 h 5496645"/>
              <a:gd name="connsiteX448" fmla="*/ 677740 w 5277299"/>
              <a:gd name="connsiteY448" fmla="*/ 1694884 h 5496645"/>
              <a:gd name="connsiteX449" fmla="*/ 672310 w 5277299"/>
              <a:gd name="connsiteY449" fmla="*/ 1690666 h 5496645"/>
              <a:gd name="connsiteX450" fmla="*/ 666880 w 5277299"/>
              <a:gd name="connsiteY450" fmla="*/ 1686447 h 5496645"/>
              <a:gd name="connsiteX451" fmla="*/ 675318 w 5277299"/>
              <a:gd name="connsiteY451" fmla="*/ 1675587 h 5496645"/>
              <a:gd name="connsiteX452" fmla="*/ 690006 w 5277299"/>
              <a:gd name="connsiteY452" fmla="*/ 1620820 h 5496645"/>
              <a:gd name="connsiteX453" fmla="*/ 706646 w 5277299"/>
              <a:gd name="connsiteY453" fmla="*/ 1612851 h 5496645"/>
              <a:gd name="connsiteX454" fmla="*/ 693365 w 5277299"/>
              <a:gd name="connsiteY454" fmla="*/ 1585116 h 5496645"/>
              <a:gd name="connsiteX455" fmla="*/ 704459 w 5277299"/>
              <a:gd name="connsiteY455" fmla="*/ 1579804 h 5496645"/>
              <a:gd name="connsiteX456" fmla="*/ 675239 w 5277299"/>
              <a:gd name="connsiteY456" fmla="*/ 1518787 h 5496645"/>
              <a:gd name="connsiteX457" fmla="*/ 664145 w 5277299"/>
              <a:gd name="connsiteY457" fmla="*/ 1524100 h 5496645"/>
              <a:gd name="connsiteX458" fmla="*/ 648207 w 5277299"/>
              <a:gd name="connsiteY458" fmla="*/ 1490818 h 5496645"/>
              <a:gd name="connsiteX459" fmla="*/ 586566 w 5277299"/>
              <a:gd name="connsiteY459" fmla="*/ 1476013 h 5496645"/>
              <a:gd name="connsiteX460" fmla="*/ 544690 w 5277299"/>
              <a:gd name="connsiteY460" fmla="*/ 1431286 h 5496645"/>
              <a:gd name="connsiteX461" fmla="*/ 606643 w 5277299"/>
              <a:gd name="connsiteY461" fmla="*/ 1347065 h 5496645"/>
              <a:gd name="connsiteX462" fmla="*/ 676566 w 5277299"/>
              <a:gd name="connsiteY462" fmla="*/ 1279485 h 5496645"/>
              <a:gd name="connsiteX463" fmla="*/ 671254 w 5277299"/>
              <a:gd name="connsiteY463" fmla="*/ 1268392 h 5496645"/>
              <a:gd name="connsiteX464" fmla="*/ 698989 w 5277299"/>
              <a:gd name="connsiteY464" fmla="*/ 1255110 h 5496645"/>
              <a:gd name="connsiteX465" fmla="*/ 703676 w 5277299"/>
              <a:gd name="connsiteY465" fmla="*/ 1222180 h 5496645"/>
              <a:gd name="connsiteX466" fmla="*/ 708364 w 5277299"/>
              <a:gd name="connsiteY466" fmla="*/ 1189249 h 5496645"/>
              <a:gd name="connsiteX467" fmla="*/ 730552 w 5277299"/>
              <a:gd name="connsiteY467" fmla="*/ 1178624 h 5496645"/>
              <a:gd name="connsiteX468" fmla="*/ 725239 w 5277299"/>
              <a:gd name="connsiteY468" fmla="*/ 1167530 h 5496645"/>
              <a:gd name="connsiteX469" fmla="*/ 752974 w 5277299"/>
              <a:gd name="connsiteY469" fmla="*/ 1154248 h 5496645"/>
              <a:gd name="connsiteX470" fmla="*/ 751763 w 5277299"/>
              <a:gd name="connsiteY470" fmla="*/ 1144600 h 5496645"/>
              <a:gd name="connsiteX471" fmla="*/ 747895 w 5277299"/>
              <a:gd name="connsiteY471" fmla="*/ 1129404 h 5496645"/>
              <a:gd name="connsiteX472" fmla="*/ 764536 w 5277299"/>
              <a:gd name="connsiteY472" fmla="*/ 1121435 h 5496645"/>
              <a:gd name="connsiteX473" fmla="*/ 762700 w 5277299"/>
              <a:gd name="connsiteY473" fmla="*/ 1067762 h 5496645"/>
              <a:gd name="connsiteX474" fmla="*/ 755551 w 5277299"/>
              <a:gd name="connsiteY474" fmla="*/ 1002995 h 5496645"/>
              <a:gd name="connsiteX475" fmla="*/ 745161 w 5277299"/>
              <a:gd name="connsiteY475" fmla="*/ 967057 h 5496645"/>
              <a:gd name="connsiteX476" fmla="*/ 860397 w 5277299"/>
              <a:gd name="connsiteY476" fmla="*/ 823226 h 5496645"/>
              <a:gd name="connsiteX477" fmla="*/ 967508 w 5277299"/>
              <a:gd name="connsiteY477" fmla="*/ 833304 h 5496645"/>
              <a:gd name="connsiteX478" fmla="*/ 1034775 w 5277299"/>
              <a:gd name="connsiteY478" fmla="*/ 760177 h 5496645"/>
              <a:gd name="connsiteX479" fmla="*/ 1018329 w 5277299"/>
              <a:gd name="connsiteY479" fmla="*/ 675996 h 5496645"/>
              <a:gd name="connsiteX480" fmla="*/ 995008 w 5277299"/>
              <a:gd name="connsiteY480" fmla="*/ 591697 h 5496645"/>
              <a:gd name="connsiteX481" fmla="*/ 1055399 w 5277299"/>
              <a:gd name="connsiteY481" fmla="*/ 518453 h 5496645"/>
              <a:gd name="connsiteX482" fmla="*/ 1137315 w 5277299"/>
              <a:gd name="connsiteY482" fmla="*/ 554235 h 5496645"/>
              <a:gd name="connsiteX483" fmla="*/ 1225247 w 5277299"/>
              <a:gd name="connsiteY483" fmla="*/ 559860 h 5496645"/>
              <a:gd name="connsiteX484" fmla="*/ 1219934 w 5277299"/>
              <a:gd name="connsiteY484" fmla="*/ 548766 h 5496645"/>
              <a:gd name="connsiteX485" fmla="*/ 1244778 w 5277299"/>
              <a:gd name="connsiteY485" fmla="*/ 543688 h 5496645"/>
              <a:gd name="connsiteX486" fmla="*/ 1280716 w 5277299"/>
              <a:gd name="connsiteY486" fmla="*/ 533297 h 5496645"/>
              <a:gd name="connsiteX487" fmla="*/ 1275404 w 5277299"/>
              <a:gd name="connsiteY487" fmla="*/ 522203 h 5496645"/>
              <a:gd name="connsiteX488" fmla="*/ 1308061 w 5277299"/>
              <a:gd name="connsiteY488" fmla="*/ 462240 h 5496645"/>
              <a:gd name="connsiteX489" fmla="*/ 1312006 w 5277299"/>
              <a:gd name="connsiteY489" fmla="*/ 392161 h 5496645"/>
              <a:gd name="connsiteX490" fmla="*/ 1321498 w 5277299"/>
              <a:gd name="connsiteY490" fmla="*/ 319425 h 5496645"/>
              <a:gd name="connsiteX491" fmla="*/ 1378999 w 5277299"/>
              <a:gd name="connsiteY491" fmla="*/ 254385 h 5496645"/>
              <a:gd name="connsiteX492" fmla="*/ 1471540 w 5277299"/>
              <a:gd name="connsiteY492" fmla="*/ 312354 h 5496645"/>
              <a:gd name="connsiteX493" fmla="*/ 1576112 w 5277299"/>
              <a:gd name="connsiteY493" fmla="*/ 310010 h 5496645"/>
              <a:gd name="connsiteX494" fmla="*/ 1628926 w 5277299"/>
              <a:gd name="connsiteY494" fmla="*/ 277900 h 5496645"/>
              <a:gd name="connsiteX495" fmla="*/ 1673302 w 5277299"/>
              <a:gd name="connsiteY495" fmla="*/ 256649 h 5496645"/>
              <a:gd name="connsiteX496" fmla="*/ 1665332 w 5277299"/>
              <a:gd name="connsiteY496" fmla="*/ 240008 h 5496645"/>
              <a:gd name="connsiteX497" fmla="*/ 1693067 w 5277299"/>
              <a:gd name="connsiteY497" fmla="*/ 226727 h 5496645"/>
              <a:gd name="connsiteX498" fmla="*/ 1717755 w 5277299"/>
              <a:gd name="connsiteY498" fmla="*/ 150123 h 5496645"/>
              <a:gd name="connsiteX499" fmla="*/ 1768381 w 5277299"/>
              <a:gd name="connsiteY499" fmla="*/ 84966 h 5496645"/>
              <a:gd name="connsiteX500" fmla="*/ 1821429 w 5277299"/>
              <a:gd name="connsiteY500" fmla="*/ 39105 h 5496645"/>
              <a:gd name="connsiteX501" fmla="*/ 1853382 w 5277299"/>
              <a:gd name="connsiteY501" fmla="*/ 20394 h 5496645"/>
              <a:gd name="connsiteX502" fmla="*/ 1938072 w 5277299"/>
              <a:gd name="connsiteY502" fmla="*/ 54847 h 5496645"/>
              <a:gd name="connsiteX503" fmla="*/ 2072684 w 5277299"/>
              <a:gd name="connsiteY503" fmla="*/ 65394 h 5496645"/>
              <a:gd name="connsiteX504" fmla="*/ 2080653 w 5277299"/>
              <a:gd name="connsiteY504" fmla="*/ 82035 h 5496645"/>
              <a:gd name="connsiteX505" fmla="*/ 2168233 w 5277299"/>
              <a:gd name="connsiteY505" fmla="*/ 108285 h 5496645"/>
              <a:gd name="connsiteX506" fmla="*/ 2250500 w 5277299"/>
              <a:gd name="connsiteY506" fmla="*/ 123441 h 5496645"/>
              <a:gd name="connsiteX507" fmla="*/ 2289329 w 5277299"/>
              <a:gd name="connsiteY507" fmla="*/ 104847 h 5496645"/>
              <a:gd name="connsiteX508" fmla="*/ 2297298 w 5277299"/>
              <a:gd name="connsiteY508" fmla="*/ 121488 h 5496645"/>
              <a:gd name="connsiteX509" fmla="*/ 2341674 w 5277299"/>
              <a:gd name="connsiteY509" fmla="*/ 100237 h 5496645"/>
              <a:gd name="connsiteX510" fmla="*/ 2346986 w 5277299"/>
              <a:gd name="connsiteY510" fmla="*/ 111331 h 549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</a:cxnLst>
            <a:rect l="l" t="t" r="r" b="b"/>
            <a:pathLst>
              <a:path w="5277299" h="5496645">
                <a:moveTo>
                  <a:pt x="2954503" y="5032417"/>
                </a:moveTo>
                <a:cubicBezTo>
                  <a:pt x="2980155" y="5033771"/>
                  <a:pt x="3003918" y="5038303"/>
                  <a:pt x="3025794" y="5046011"/>
                </a:cubicBezTo>
                <a:cubicBezTo>
                  <a:pt x="3047669" y="5053719"/>
                  <a:pt x="3068620" y="5061871"/>
                  <a:pt x="3088646" y="5070464"/>
                </a:cubicBezTo>
                <a:cubicBezTo>
                  <a:pt x="3108673" y="5079059"/>
                  <a:pt x="3136942" y="5088251"/>
                  <a:pt x="3173453" y="5098043"/>
                </a:cubicBezTo>
                <a:cubicBezTo>
                  <a:pt x="3171526" y="5103512"/>
                  <a:pt x="3171448" y="5108095"/>
                  <a:pt x="3173219" y="5111793"/>
                </a:cubicBezTo>
                <a:cubicBezTo>
                  <a:pt x="3174990" y="5115491"/>
                  <a:pt x="3174911" y="5120075"/>
                  <a:pt x="3172984" y="5125543"/>
                </a:cubicBezTo>
                <a:cubicBezTo>
                  <a:pt x="3174755" y="5129241"/>
                  <a:pt x="3178375" y="5132054"/>
                  <a:pt x="3183844" y="5133981"/>
                </a:cubicBezTo>
                <a:cubicBezTo>
                  <a:pt x="3185615" y="5137679"/>
                  <a:pt x="3187867" y="5140010"/>
                  <a:pt x="3190602" y="5140974"/>
                </a:cubicBezTo>
                <a:cubicBezTo>
                  <a:pt x="3193336" y="5141937"/>
                  <a:pt x="3196474" y="5146117"/>
                  <a:pt x="3200016" y="5153513"/>
                </a:cubicBezTo>
                <a:cubicBezTo>
                  <a:pt x="3203558" y="5160909"/>
                  <a:pt x="3210485" y="5184868"/>
                  <a:pt x="3220798" y="5225389"/>
                </a:cubicBezTo>
                <a:cubicBezTo>
                  <a:pt x="3231111" y="5265911"/>
                  <a:pt x="3225981" y="5297917"/>
                  <a:pt x="3205408" y="5321407"/>
                </a:cubicBezTo>
                <a:lnTo>
                  <a:pt x="3210720" y="5332501"/>
                </a:lnTo>
                <a:cubicBezTo>
                  <a:pt x="3174886" y="5390575"/>
                  <a:pt x="3116213" y="5443675"/>
                  <a:pt x="3034702" y="5491801"/>
                </a:cubicBezTo>
                <a:lnTo>
                  <a:pt x="3029389" y="5480707"/>
                </a:lnTo>
                <a:lnTo>
                  <a:pt x="2996107" y="5496645"/>
                </a:lnTo>
                <a:cubicBezTo>
                  <a:pt x="2985170" y="5492791"/>
                  <a:pt x="2977044" y="5485317"/>
                  <a:pt x="2971732" y="5474223"/>
                </a:cubicBezTo>
                <a:lnTo>
                  <a:pt x="2943997" y="5487505"/>
                </a:lnTo>
                <a:cubicBezTo>
                  <a:pt x="2922121" y="5479796"/>
                  <a:pt x="2901170" y="5471645"/>
                  <a:pt x="2881144" y="5463051"/>
                </a:cubicBezTo>
                <a:cubicBezTo>
                  <a:pt x="2861117" y="5454458"/>
                  <a:pt x="2837432" y="5445343"/>
                  <a:pt x="2810088" y="5435707"/>
                </a:cubicBezTo>
                <a:lnTo>
                  <a:pt x="2791493" y="5396878"/>
                </a:lnTo>
                <a:lnTo>
                  <a:pt x="2808134" y="5388909"/>
                </a:lnTo>
                <a:cubicBezTo>
                  <a:pt x="2799280" y="5370419"/>
                  <a:pt x="2788134" y="5351891"/>
                  <a:pt x="2774696" y="5333322"/>
                </a:cubicBezTo>
                <a:cubicBezTo>
                  <a:pt x="2761258" y="5314755"/>
                  <a:pt x="2747377" y="5295262"/>
                  <a:pt x="2733054" y="5274845"/>
                </a:cubicBezTo>
                <a:cubicBezTo>
                  <a:pt x="2748002" y="5258595"/>
                  <a:pt x="2752937" y="5238047"/>
                  <a:pt x="2747859" y="5213203"/>
                </a:cubicBezTo>
                <a:cubicBezTo>
                  <a:pt x="2742781" y="5188359"/>
                  <a:pt x="2747716" y="5167811"/>
                  <a:pt x="2762664" y="5151561"/>
                </a:cubicBezTo>
                <a:lnTo>
                  <a:pt x="2790399" y="5138280"/>
                </a:lnTo>
                <a:lnTo>
                  <a:pt x="2782430" y="5121639"/>
                </a:lnTo>
                <a:lnTo>
                  <a:pt x="2810165" y="5108357"/>
                </a:lnTo>
                <a:lnTo>
                  <a:pt x="2804852" y="5097263"/>
                </a:lnTo>
                <a:cubicBezTo>
                  <a:pt x="2806779" y="5091794"/>
                  <a:pt x="2813290" y="5086404"/>
                  <a:pt x="2824384" y="5081091"/>
                </a:cubicBezTo>
                <a:cubicBezTo>
                  <a:pt x="2828082" y="5079320"/>
                  <a:pt x="2832665" y="5079398"/>
                  <a:pt x="2838134" y="5081325"/>
                </a:cubicBezTo>
                <a:cubicBezTo>
                  <a:pt x="2841832" y="5079554"/>
                  <a:pt x="2846650" y="5065882"/>
                  <a:pt x="2852587" y="5040309"/>
                </a:cubicBezTo>
                <a:cubicBezTo>
                  <a:pt x="2894880" y="5033694"/>
                  <a:pt x="2928852" y="5031064"/>
                  <a:pt x="2954503" y="5032417"/>
                </a:cubicBezTo>
                <a:close/>
                <a:moveTo>
                  <a:pt x="4034696" y="4176743"/>
                </a:moveTo>
                <a:cubicBezTo>
                  <a:pt x="4053713" y="4177296"/>
                  <a:pt x="4070461" y="4183198"/>
                  <a:pt x="4084941" y="4194449"/>
                </a:cubicBezTo>
                <a:lnTo>
                  <a:pt x="4112676" y="4181167"/>
                </a:lnTo>
                <a:cubicBezTo>
                  <a:pt x="4123613" y="4185021"/>
                  <a:pt x="4132181" y="4193420"/>
                  <a:pt x="4138379" y="4206362"/>
                </a:cubicBezTo>
                <a:cubicBezTo>
                  <a:pt x="4144578" y="4219305"/>
                  <a:pt x="4151296" y="4228590"/>
                  <a:pt x="4158536" y="4234214"/>
                </a:cubicBezTo>
                <a:lnTo>
                  <a:pt x="4194240" y="4237574"/>
                </a:lnTo>
                <a:lnTo>
                  <a:pt x="4223460" y="4298591"/>
                </a:lnTo>
                <a:lnTo>
                  <a:pt x="4234554" y="4293278"/>
                </a:lnTo>
                <a:lnTo>
                  <a:pt x="4261117" y="4348748"/>
                </a:lnTo>
                <a:cubicBezTo>
                  <a:pt x="4271742" y="4370935"/>
                  <a:pt x="4281612" y="4410533"/>
                  <a:pt x="4290727" y="4467539"/>
                </a:cubicBezTo>
                <a:cubicBezTo>
                  <a:pt x="4299842" y="4524545"/>
                  <a:pt x="4284061" y="4562788"/>
                  <a:pt x="4243383" y="4582268"/>
                </a:cubicBezTo>
                <a:lnTo>
                  <a:pt x="4245570" y="4615315"/>
                </a:lnTo>
                <a:cubicBezTo>
                  <a:pt x="4215674" y="4647816"/>
                  <a:pt x="4169293" y="4679119"/>
                  <a:pt x="4106427" y="4709224"/>
                </a:cubicBezTo>
                <a:cubicBezTo>
                  <a:pt x="4076844" y="4723391"/>
                  <a:pt x="4055658" y="4728991"/>
                  <a:pt x="4042872" y="4726022"/>
                </a:cubicBezTo>
                <a:cubicBezTo>
                  <a:pt x="4030085" y="4723053"/>
                  <a:pt x="4015566" y="4714095"/>
                  <a:pt x="3999316" y="4699146"/>
                </a:cubicBezTo>
                <a:lnTo>
                  <a:pt x="3966034" y="4715084"/>
                </a:lnTo>
                <a:cubicBezTo>
                  <a:pt x="3938690" y="4705449"/>
                  <a:pt x="3917778" y="4695006"/>
                  <a:pt x="3903298" y="4683756"/>
                </a:cubicBezTo>
                <a:lnTo>
                  <a:pt x="3886657" y="4691725"/>
                </a:lnTo>
                <a:lnTo>
                  <a:pt x="3865407" y="4647349"/>
                </a:lnTo>
                <a:cubicBezTo>
                  <a:pt x="3839833" y="4641411"/>
                  <a:pt x="3826643" y="4635227"/>
                  <a:pt x="3825836" y="4628794"/>
                </a:cubicBezTo>
                <a:cubicBezTo>
                  <a:pt x="3825028" y="4622362"/>
                  <a:pt x="3817385" y="4613520"/>
                  <a:pt x="3802905" y="4602270"/>
                </a:cubicBezTo>
                <a:lnTo>
                  <a:pt x="3791811" y="4607583"/>
                </a:lnTo>
                <a:cubicBezTo>
                  <a:pt x="3774259" y="4561436"/>
                  <a:pt x="3760482" y="4508935"/>
                  <a:pt x="3750482" y="4450079"/>
                </a:cubicBezTo>
                <a:lnTo>
                  <a:pt x="3767123" y="4442111"/>
                </a:lnTo>
                <a:cubicBezTo>
                  <a:pt x="3773216" y="4407370"/>
                  <a:pt x="3778828" y="4373998"/>
                  <a:pt x="3783959" y="4341991"/>
                </a:cubicBezTo>
                <a:cubicBezTo>
                  <a:pt x="3789089" y="4309986"/>
                  <a:pt x="3808295" y="4286014"/>
                  <a:pt x="3841577" y="4270076"/>
                </a:cubicBezTo>
                <a:lnTo>
                  <a:pt x="3836264" y="4258982"/>
                </a:lnTo>
                <a:lnTo>
                  <a:pt x="3858452" y="4248356"/>
                </a:lnTo>
                <a:lnTo>
                  <a:pt x="3853139" y="4237263"/>
                </a:lnTo>
                <a:cubicBezTo>
                  <a:pt x="3884494" y="4226794"/>
                  <a:pt x="3923727" y="4211415"/>
                  <a:pt x="3970837" y="4191128"/>
                </a:cubicBezTo>
                <a:cubicBezTo>
                  <a:pt x="3994392" y="4180985"/>
                  <a:pt x="4015678" y="4176190"/>
                  <a:pt x="4034696" y="4176743"/>
                </a:cubicBezTo>
                <a:close/>
                <a:moveTo>
                  <a:pt x="4233286" y="3466509"/>
                </a:moveTo>
                <a:cubicBezTo>
                  <a:pt x="4260630" y="3476145"/>
                  <a:pt x="4283066" y="3477902"/>
                  <a:pt x="4300592" y="3471782"/>
                </a:cubicBezTo>
                <a:cubicBezTo>
                  <a:pt x="4318118" y="3465663"/>
                  <a:pt x="4339512" y="3474738"/>
                  <a:pt x="4364773" y="3499009"/>
                </a:cubicBezTo>
                <a:lnTo>
                  <a:pt x="4375867" y="3493697"/>
                </a:lnTo>
                <a:lnTo>
                  <a:pt x="4394461" y="3532525"/>
                </a:lnTo>
                <a:cubicBezTo>
                  <a:pt x="4416649" y="3521900"/>
                  <a:pt x="4435712" y="3533228"/>
                  <a:pt x="4451650" y="3566511"/>
                </a:cubicBezTo>
                <a:cubicBezTo>
                  <a:pt x="4476442" y="3618282"/>
                  <a:pt x="4489255" y="3673518"/>
                  <a:pt x="4490089" y="3732217"/>
                </a:cubicBezTo>
                <a:lnTo>
                  <a:pt x="4472204" y="3764648"/>
                </a:lnTo>
                <a:lnTo>
                  <a:pt x="4213200" y="3888679"/>
                </a:lnTo>
                <a:lnTo>
                  <a:pt x="4158833" y="3880619"/>
                </a:lnTo>
                <a:cubicBezTo>
                  <a:pt x="4110655" y="3855958"/>
                  <a:pt x="4070628" y="3810345"/>
                  <a:pt x="4038752" y="3743781"/>
                </a:cubicBezTo>
                <a:cubicBezTo>
                  <a:pt x="4046304" y="3731072"/>
                  <a:pt x="4048869" y="3715070"/>
                  <a:pt x="4046447" y="3695772"/>
                </a:cubicBezTo>
                <a:cubicBezTo>
                  <a:pt x="4044025" y="3676475"/>
                  <a:pt x="4047632" y="3653154"/>
                  <a:pt x="4057267" y="3625810"/>
                </a:cubicBezTo>
                <a:lnTo>
                  <a:pt x="4079455" y="3615185"/>
                </a:lnTo>
                <a:lnTo>
                  <a:pt x="4066174" y="3587450"/>
                </a:lnTo>
                <a:cubicBezTo>
                  <a:pt x="4071799" y="3580210"/>
                  <a:pt x="4077385" y="3575262"/>
                  <a:pt x="4082932" y="3572606"/>
                </a:cubicBezTo>
                <a:cubicBezTo>
                  <a:pt x="4088479" y="3569949"/>
                  <a:pt x="4093179" y="3563152"/>
                  <a:pt x="4097034" y="3552214"/>
                </a:cubicBezTo>
                <a:lnTo>
                  <a:pt x="4091721" y="3541121"/>
                </a:lnTo>
                <a:close/>
                <a:moveTo>
                  <a:pt x="4965026" y="2417154"/>
                </a:moveTo>
                <a:cubicBezTo>
                  <a:pt x="4975957" y="2421011"/>
                  <a:pt x="4987345" y="2425786"/>
                  <a:pt x="4999168" y="2431489"/>
                </a:cubicBezTo>
                <a:cubicBezTo>
                  <a:pt x="5010991" y="2437193"/>
                  <a:pt x="5022371" y="2441971"/>
                  <a:pt x="5033309" y="2445826"/>
                </a:cubicBezTo>
                <a:lnTo>
                  <a:pt x="5044403" y="2440513"/>
                </a:lnTo>
                <a:lnTo>
                  <a:pt x="5055028" y="2462701"/>
                </a:lnTo>
                <a:cubicBezTo>
                  <a:pt x="5058726" y="2460930"/>
                  <a:pt x="5062385" y="2461451"/>
                  <a:pt x="5066005" y="2464263"/>
                </a:cubicBezTo>
                <a:cubicBezTo>
                  <a:pt x="5069625" y="2467076"/>
                  <a:pt x="5076018" y="2468560"/>
                  <a:pt x="5085185" y="2468717"/>
                </a:cubicBezTo>
                <a:lnTo>
                  <a:pt x="5093154" y="2485357"/>
                </a:lnTo>
                <a:lnTo>
                  <a:pt x="5104248" y="2480045"/>
                </a:lnTo>
                <a:cubicBezTo>
                  <a:pt x="5118571" y="2500462"/>
                  <a:pt x="5132934" y="2518587"/>
                  <a:pt x="5147335" y="2534421"/>
                </a:cubicBezTo>
                <a:cubicBezTo>
                  <a:pt x="5161736" y="2550254"/>
                  <a:pt x="5175214" y="2566531"/>
                  <a:pt x="5187766" y="2583250"/>
                </a:cubicBezTo>
                <a:cubicBezTo>
                  <a:pt x="5206255" y="2574395"/>
                  <a:pt x="5223587" y="2579734"/>
                  <a:pt x="5239759" y="2599265"/>
                </a:cubicBezTo>
                <a:cubicBezTo>
                  <a:pt x="5255931" y="2618797"/>
                  <a:pt x="5268444" y="2637808"/>
                  <a:pt x="5277299" y="2656298"/>
                </a:cubicBezTo>
                <a:cubicBezTo>
                  <a:pt x="5267976" y="2665309"/>
                  <a:pt x="5254955" y="2676090"/>
                  <a:pt x="5238236" y="2688642"/>
                </a:cubicBezTo>
                <a:cubicBezTo>
                  <a:pt x="5227298" y="2684788"/>
                  <a:pt x="5223196" y="2683343"/>
                  <a:pt x="5225931" y="2684306"/>
                </a:cubicBezTo>
                <a:cubicBezTo>
                  <a:pt x="5228666" y="2685270"/>
                  <a:pt x="5221751" y="2687444"/>
                  <a:pt x="5205188" y="2690830"/>
                </a:cubicBezTo>
                <a:lnTo>
                  <a:pt x="5197219" y="2674189"/>
                </a:lnTo>
                <a:lnTo>
                  <a:pt x="5186125" y="2679502"/>
                </a:lnTo>
                <a:lnTo>
                  <a:pt x="5170187" y="2646220"/>
                </a:lnTo>
                <a:cubicBezTo>
                  <a:pt x="5151854" y="2645907"/>
                  <a:pt x="5142687" y="2645751"/>
                  <a:pt x="5142687" y="2645751"/>
                </a:cubicBezTo>
                <a:lnTo>
                  <a:pt x="5129406" y="2618016"/>
                </a:lnTo>
                <a:lnTo>
                  <a:pt x="5118311" y="2623329"/>
                </a:lnTo>
                <a:lnTo>
                  <a:pt x="5107686" y="2601141"/>
                </a:lnTo>
                <a:cubicBezTo>
                  <a:pt x="5065706" y="2589422"/>
                  <a:pt x="5030237" y="2572313"/>
                  <a:pt x="5001278" y="2549812"/>
                </a:cubicBezTo>
                <a:cubicBezTo>
                  <a:pt x="4972319" y="2527312"/>
                  <a:pt x="4945443" y="2490176"/>
                  <a:pt x="4920650" y="2438404"/>
                </a:cubicBezTo>
                <a:close/>
                <a:moveTo>
                  <a:pt x="4802207" y="1479088"/>
                </a:moveTo>
                <a:cubicBezTo>
                  <a:pt x="4816687" y="1490339"/>
                  <a:pt x="4827586" y="1496484"/>
                  <a:pt x="4834903" y="1497526"/>
                </a:cubicBezTo>
                <a:cubicBezTo>
                  <a:pt x="4842221" y="1498568"/>
                  <a:pt x="4852149" y="1507451"/>
                  <a:pt x="4864709" y="1524167"/>
                </a:cubicBezTo>
                <a:lnTo>
                  <a:pt x="4881342" y="1516202"/>
                </a:lnTo>
                <a:lnTo>
                  <a:pt x="4915874" y="1588312"/>
                </a:lnTo>
                <a:cubicBezTo>
                  <a:pt x="4879058" y="1596851"/>
                  <a:pt x="4850750" y="1589950"/>
                  <a:pt x="4830958" y="1567605"/>
                </a:cubicBezTo>
                <a:cubicBezTo>
                  <a:pt x="4811166" y="1545261"/>
                  <a:pt x="4791288" y="1527504"/>
                  <a:pt x="4771347" y="1514323"/>
                </a:cubicBezTo>
                <a:lnTo>
                  <a:pt x="4787988" y="1506354"/>
                </a:lnTo>
                <a:lnTo>
                  <a:pt x="4780019" y="1489714"/>
                </a:lnTo>
                <a:close/>
                <a:moveTo>
                  <a:pt x="2593710" y="0"/>
                </a:moveTo>
                <a:cubicBezTo>
                  <a:pt x="2602720" y="9323"/>
                  <a:pt x="2609517" y="14024"/>
                  <a:pt x="2614101" y="14102"/>
                </a:cubicBezTo>
                <a:cubicBezTo>
                  <a:pt x="2618684" y="14180"/>
                  <a:pt x="2623710" y="15183"/>
                  <a:pt x="2629179" y="17110"/>
                </a:cubicBezTo>
                <a:lnTo>
                  <a:pt x="2642461" y="44845"/>
                </a:lnTo>
                <a:lnTo>
                  <a:pt x="2659102" y="36876"/>
                </a:lnTo>
                <a:lnTo>
                  <a:pt x="2693634" y="108986"/>
                </a:lnTo>
                <a:lnTo>
                  <a:pt x="2712931" y="106564"/>
                </a:lnTo>
                <a:cubicBezTo>
                  <a:pt x="2725640" y="114117"/>
                  <a:pt x="2736017" y="123921"/>
                  <a:pt x="2744064" y="135979"/>
                </a:cubicBezTo>
                <a:cubicBezTo>
                  <a:pt x="2752111" y="148037"/>
                  <a:pt x="2761604" y="155992"/>
                  <a:pt x="2772542" y="159847"/>
                </a:cubicBezTo>
                <a:lnTo>
                  <a:pt x="2800276" y="146565"/>
                </a:lnTo>
                <a:cubicBezTo>
                  <a:pt x="2814756" y="157815"/>
                  <a:pt x="2827465" y="165367"/>
                  <a:pt x="2838403" y="169221"/>
                </a:cubicBezTo>
                <a:lnTo>
                  <a:pt x="2877231" y="150627"/>
                </a:lnTo>
                <a:lnTo>
                  <a:pt x="2885200" y="167268"/>
                </a:lnTo>
                <a:lnTo>
                  <a:pt x="2918482" y="151330"/>
                </a:lnTo>
                <a:lnTo>
                  <a:pt x="3063954" y="170314"/>
                </a:lnTo>
                <a:lnTo>
                  <a:pt x="3090752" y="212034"/>
                </a:lnTo>
                <a:lnTo>
                  <a:pt x="3107392" y="204065"/>
                </a:lnTo>
                <a:lnTo>
                  <a:pt x="3131299" y="253988"/>
                </a:lnTo>
                <a:lnTo>
                  <a:pt x="3142393" y="248675"/>
                </a:lnTo>
                <a:cubicBezTo>
                  <a:pt x="3153019" y="270863"/>
                  <a:pt x="3162719" y="293494"/>
                  <a:pt x="3171496" y="316567"/>
                </a:cubicBezTo>
                <a:cubicBezTo>
                  <a:pt x="3180272" y="339640"/>
                  <a:pt x="3189087" y="360422"/>
                  <a:pt x="3197941" y="378912"/>
                </a:cubicBezTo>
                <a:cubicBezTo>
                  <a:pt x="3213879" y="412194"/>
                  <a:pt x="3231054" y="426699"/>
                  <a:pt x="3249466" y="422428"/>
                </a:cubicBezTo>
                <a:cubicBezTo>
                  <a:pt x="3267878" y="418157"/>
                  <a:pt x="3288985" y="417141"/>
                  <a:pt x="3312788" y="419381"/>
                </a:cubicBezTo>
                <a:lnTo>
                  <a:pt x="3318100" y="430475"/>
                </a:lnTo>
                <a:lnTo>
                  <a:pt x="3395758" y="393286"/>
                </a:lnTo>
                <a:lnTo>
                  <a:pt x="3403727" y="409927"/>
                </a:lnTo>
                <a:cubicBezTo>
                  <a:pt x="3433311" y="395760"/>
                  <a:pt x="3455785" y="395226"/>
                  <a:pt x="3471150" y="408326"/>
                </a:cubicBezTo>
                <a:cubicBezTo>
                  <a:pt x="3486515" y="421425"/>
                  <a:pt x="3497740" y="435370"/>
                  <a:pt x="3504823" y="450162"/>
                </a:cubicBezTo>
                <a:cubicBezTo>
                  <a:pt x="3515449" y="472350"/>
                  <a:pt x="3521086" y="491244"/>
                  <a:pt x="3521738" y="506843"/>
                </a:cubicBezTo>
                <a:cubicBezTo>
                  <a:pt x="3522389" y="522442"/>
                  <a:pt x="3522480" y="543992"/>
                  <a:pt x="3522011" y="571493"/>
                </a:cubicBezTo>
                <a:lnTo>
                  <a:pt x="3505370" y="579462"/>
                </a:lnTo>
                <a:lnTo>
                  <a:pt x="3513105" y="609853"/>
                </a:lnTo>
                <a:cubicBezTo>
                  <a:pt x="3512949" y="619020"/>
                  <a:pt x="3516412" y="630999"/>
                  <a:pt x="3523496" y="645791"/>
                </a:cubicBezTo>
                <a:cubicBezTo>
                  <a:pt x="3532350" y="664281"/>
                  <a:pt x="3543978" y="681443"/>
                  <a:pt x="3558380" y="697276"/>
                </a:cubicBezTo>
                <a:cubicBezTo>
                  <a:pt x="3572781" y="713110"/>
                  <a:pt x="3588107" y="728501"/>
                  <a:pt x="3604357" y="743449"/>
                </a:cubicBezTo>
                <a:lnTo>
                  <a:pt x="3648499" y="735949"/>
                </a:lnTo>
                <a:lnTo>
                  <a:pt x="3653811" y="747043"/>
                </a:lnTo>
                <a:lnTo>
                  <a:pt x="3670452" y="739074"/>
                </a:lnTo>
                <a:cubicBezTo>
                  <a:pt x="3697797" y="748709"/>
                  <a:pt x="3713318" y="752642"/>
                  <a:pt x="3717016" y="750871"/>
                </a:cubicBezTo>
                <a:cubicBezTo>
                  <a:pt x="3720714" y="749100"/>
                  <a:pt x="3731730" y="748370"/>
                  <a:pt x="3750064" y="748683"/>
                </a:cubicBezTo>
                <a:lnTo>
                  <a:pt x="3788424" y="757589"/>
                </a:lnTo>
                <a:lnTo>
                  <a:pt x="3801705" y="785324"/>
                </a:lnTo>
                <a:lnTo>
                  <a:pt x="3812799" y="780012"/>
                </a:lnTo>
                <a:cubicBezTo>
                  <a:pt x="3816028" y="805741"/>
                  <a:pt x="3814752" y="826809"/>
                  <a:pt x="3808971" y="843216"/>
                </a:cubicBezTo>
                <a:cubicBezTo>
                  <a:pt x="3803190" y="859622"/>
                  <a:pt x="3796002" y="877839"/>
                  <a:pt x="3787409" y="897865"/>
                </a:cubicBezTo>
                <a:cubicBezTo>
                  <a:pt x="3778815" y="917892"/>
                  <a:pt x="3773880" y="938439"/>
                  <a:pt x="3772604" y="959507"/>
                </a:cubicBezTo>
                <a:cubicBezTo>
                  <a:pt x="3771327" y="980576"/>
                  <a:pt x="3778659" y="1007750"/>
                  <a:pt x="3794597" y="1041032"/>
                </a:cubicBezTo>
                <a:lnTo>
                  <a:pt x="3805691" y="1035720"/>
                </a:lnTo>
                <a:lnTo>
                  <a:pt x="3821629" y="1069002"/>
                </a:lnTo>
                <a:cubicBezTo>
                  <a:pt x="3827097" y="1070929"/>
                  <a:pt x="3831681" y="1071007"/>
                  <a:pt x="3835379" y="1069236"/>
                </a:cubicBezTo>
                <a:cubicBezTo>
                  <a:pt x="3839077" y="1067465"/>
                  <a:pt x="3843660" y="1067543"/>
                  <a:pt x="3849129" y="1069470"/>
                </a:cubicBezTo>
                <a:lnTo>
                  <a:pt x="3873036" y="1119393"/>
                </a:lnTo>
                <a:cubicBezTo>
                  <a:pt x="3902151" y="1132726"/>
                  <a:pt x="3924912" y="1142284"/>
                  <a:pt x="3941319" y="1148065"/>
                </a:cubicBezTo>
                <a:cubicBezTo>
                  <a:pt x="3957725" y="1153847"/>
                  <a:pt x="3974783" y="1175227"/>
                  <a:pt x="3992492" y="1212207"/>
                </a:cubicBezTo>
                <a:lnTo>
                  <a:pt x="3975851" y="1220176"/>
                </a:lnTo>
                <a:lnTo>
                  <a:pt x="3991789" y="1253458"/>
                </a:lnTo>
                <a:cubicBezTo>
                  <a:pt x="3991633" y="1262625"/>
                  <a:pt x="3990630" y="1267651"/>
                  <a:pt x="3988781" y="1268536"/>
                </a:cubicBezTo>
                <a:cubicBezTo>
                  <a:pt x="3986932" y="1269422"/>
                  <a:pt x="3985044" y="1272599"/>
                  <a:pt x="3983117" y="1278068"/>
                </a:cubicBezTo>
                <a:lnTo>
                  <a:pt x="3988429" y="1289162"/>
                </a:lnTo>
                <a:lnTo>
                  <a:pt x="3960695" y="1302443"/>
                </a:lnTo>
                <a:cubicBezTo>
                  <a:pt x="3966007" y="1313537"/>
                  <a:pt x="3964002" y="1323590"/>
                  <a:pt x="3954679" y="1332600"/>
                </a:cubicBezTo>
                <a:lnTo>
                  <a:pt x="3938038" y="1340569"/>
                </a:lnTo>
                <a:lnTo>
                  <a:pt x="3943351" y="1351663"/>
                </a:lnTo>
                <a:cubicBezTo>
                  <a:pt x="3937725" y="1358903"/>
                  <a:pt x="3933468" y="1366624"/>
                  <a:pt x="3930577" y="1374828"/>
                </a:cubicBezTo>
                <a:cubicBezTo>
                  <a:pt x="3927686" y="1383031"/>
                  <a:pt x="3923429" y="1390752"/>
                  <a:pt x="3917803" y="1397992"/>
                </a:cubicBezTo>
                <a:lnTo>
                  <a:pt x="3928429" y="1420180"/>
                </a:lnTo>
                <a:lnTo>
                  <a:pt x="3911788" y="1428149"/>
                </a:lnTo>
                <a:lnTo>
                  <a:pt x="3924835" y="1469634"/>
                </a:lnTo>
                <a:cubicBezTo>
                  <a:pt x="3928064" y="1495364"/>
                  <a:pt x="3935877" y="1521171"/>
                  <a:pt x="3948273" y="1547057"/>
                </a:cubicBezTo>
                <a:lnTo>
                  <a:pt x="3959368" y="1541745"/>
                </a:lnTo>
                <a:cubicBezTo>
                  <a:pt x="3962909" y="1549141"/>
                  <a:pt x="3967376" y="1556094"/>
                  <a:pt x="3972766" y="1562604"/>
                </a:cubicBezTo>
                <a:cubicBezTo>
                  <a:pt x="3978157" y="1569115"/>
                  <a:pt x="3982623" y="1576068"/>
                  <a:pt x="3986165" y="1583464"/>
                </a:cubicBezTo>
                <a:lnTo>
                  <a:pt x="4021869" y="1586824"/>
                </a:lnTo>
                <a:lnTo>
                  <a:pt x="4029838" y="1603464"/>
                </a:lnTo>
                <a:cubicBezTo>
                  <a:pt x="4040775" y="1607319"/>
                  <a:pt x="4049903" y="1609767"/>
                  <a:pt x="4057221" y="1610808"/>
                </a:cubicBezTo>
                <a:cubicBezTo>
                  <a:pt x="4064539" y="1611850"/>
                  <a:pt x="4072781" y="1612449"/>
                  <a:pt x="4081948" y="1612605"/>
                </a:cubicBezTo>
                <a:lnTo>
                  <a:pt x="4116481" y="1684716"/>
                </a:lnTo>
                <a:lnTo>
                  <a:pt x="4110699" y="1701122"/>
                </a:lnTo>
                <a:cubicBezTo>
                  <a:pt x="4116012" y="1712216"/>
                  <a:pt x="4108017" y="1724001"/>
                  <a:pt x="4086715" y="1736475"/>
                </a:cubicBezTo>
                <a:cubicBezTo>
                  <a:pt x="4065412" y="1748949"/>
                  <a:pt x="4042221" y="1764601"/>
                  <a:pt x="4017143" y="1783429"/>
                </a:cubicBezTo>
                <a:cubicBezTo>
                  <a:pt x="3992064" y="1802258"/>
                  <a:pt x="3971009" y="1827115"/>
                  <a:pt x="3953978" y="1858001"/>
                </a:cubicBezTo>
                <a:cubicBezTo>
                  <a:pt x="3936946" y="1888888"/>
                  <a:pt x="3936321" y="1925555"/>
                  <a:pt x="3952103" y="1968004"/>
                </a:cubicBezTo>
                <a:lnTo>
                  <a:pt x="4060934" y="2038630"/>
                </a:lnTo>
                <a:lnTo>
                  <a:pt x="4072028" y="2033317"/>
                </a:lnTo>
                <a:lnTo>
                  <a:pt x="4101247" y="2094334"/>
                </a:lnTo>
                <a:cubicBezTo>
                  <a:pt x="4095622" y="2101573"/>
                  <a:pt x="4089112" y="2106964"/>
                  <a:pt x="4081716" y="2110506"/>
                </a:cubicBezTo>
                <a:cubicBezTo>
                  <a:pt x="4074320" y="2114048"/>
                  <a:pt x="4068695" y="2121287"/>
                  <a:pt x="4064840" y="2132225"/>
                </a:cubicBezTo>
                <a:lnTo>
                  <a:pt x="4075466" y="2154413"/>
                </a:lnTo>
                <a:lnTo>
                  <a:pt x="3975620" y="2202227"/>
                </a:lnTo>
                <a:cubicBezTo>
                  <a:pt x="3973849" y="2198529"/>
                  <a:pt x="3964760" y="2193789"/>
                  <a:pt x="3948354" y="2188008"/>
                </a:cubicBezTo>
                <a:cubicBezTo>
                  <a:pt x="3924239" y="2204102"/>
                  <a:pt x="3898796" y="2217423"/>
                  <a:pt x="3872024" y="2227970"/>
                </a:cubicBezTo>
                <a:cubicBezTo>
                  <a:pt x="3845253" y="2238517"/>
                  <a:pt x="3831555" y="2262124"/>
                  <a:pt x="3830930" y="2298792"/>
                </a:cubicBezTo>
                <a:lnTo>
                  <a:pt x="3819836" y="2304104"/>
                </a:lnTo>
                <a:cubicBezTo>
                  <a:pt x="3814211" y="2311344"/>
                  <a:pt x="3812727" y="2317738"/>
                  <a:pt x="3815383" y="2323285"/>
                </a:cubicBezTo>
                <a:cubicBezTo>
                  <a:pt x="3818039" y="2328832"/>
                  <a:pt x="3818404" y="2334339"/>
                  <a:pt x="3816477" y="2339808"/>
                </a:cubicBezTo>
                <a:lnTo>
                  <a:pt x="3788742" y="2353090"/>
                </a:lnTo>
                <a:lnTo>
                  <a:pt x="3780070" y="2377700"/>
                </a:lnTo>
                <a:lnTo>
                  <a:pt x="3793351" y="2405435"/>
                </a:lnTo>
                <a:cubicBezTo>
                  <a:pt x="3785799" y="2418143"/>
                  <a:pt x="3779653" y="2429042"/>
                  <a:pt x="3774914" y="2438131"/>
                </a:cubicBezTo>
                <a:cubicBezTo>
                  <a:pt x="3770174" y="2447220"/>
                  <a:pt x="3764028" y="2458118"/>
                  <a:pt x="3756476" y="2470827"/>
                </a:cubicBezTo>
                <a:lnTo>
                  <a:pt x="3783742" y="2485046"/>
                </a:lnTo>
                <a:lnTo>
                  <a:pt x="3767101" y="2493015"/>
                </a:lnTo>
                <a:lnTo>
                  <a:pt x="3788352" y="2537391"/>
                </a:lnTo>
                <a:lnTo>
                  <a:pt x="3804993" y="2529422"/>
                </a:lnTo>
                <a:lnTo>
                  <a:pt x="3826243" y="2573797"/>
                </a:lnTo>
                <a:lnTo>
                  <a:pt x="3837337" y="2568485"/>
                </a:lnTo>
                <a:lnTo>
                  <a:pt x="3847962" y="2590673"/>
                </a:lnTo>
                <a:lnTo>
                  <a:pt x="3859057" y="2585360"/>
                </a:lnTo>
                <a:lnTo>
                  <a:pt x="3882964" y="2635283"/>
                </a:lnTo>
                <a:lnTo>
                  <a:pt x="3871869" y="2640595"/>
                </a:lnTo>
                <a:cubicBezTo>
                  <a:pt x="3869474" y="2673565"/>
                  <a:pt x="3865945" y="2692302"/>
                  <a:pt x="3861284" y="2696808"/>
                </a:cubicBezTo>
                <a:cubicBezTo>
                  <a:pt x="3856622" y="2701313"/>
                  <a:pt x="3835801" y="2712420"/>
                  <a:pt x="3798821" y="2730129"/>
                </a:cubicBezTo>
                <a:lnTo>
                  <a:pt x="3793509" y="2719035"/>
                </a:lnTo>
                <a:lnTo>
                  <a:pt x="3754680" y="2737629"/>
                </a:lnTo>
                <a:lnTo>
                  <a:pt x="3732961" y="2720754"/>
                </a:lnTo>
                <a:cubicBezTo>
                  <a:pt x="3705616" y="2711118"/>
                  <a:pt x="3681853" y="2706587"/>
                  <a:pt x="3661670" y="2707160"/>
                </a:cubicBezTo>
                <a:cubicBezTo>
                  <a:pt x="3641488" y="2707733"/>
                  <a:pt x="3612906" y="2716874"/>
                  <a:pt x="3575926" y="2734583"/>
                </a:cubicBezTo>
                <a:lnTo>
                  <a:pt x="3581239" y="2745677"/>
                </a:lnTo>
                <a:lnTo>
                  <a:pt x="3547957" y="2761615"/>
                </a:lnTo>
                <a:lnTo>
                  <a:pt x="3553270" y="2772708"/>
                </a:lnTo>
                <a:cubicBezTo>
                  <a:pt x="3542020" y="2787188"/>
                  <a:pt x="3531173" y="2804884"/>
                  <a:pt x="3520730" y="2825796"/>
                </a:cubicBezTo>
                <a:cubicBezTo>
                  <a:pt x="3510288" y="2846708"/>
                  <a:pt x="3490274" y="2864247"/>
                  <a:pt x="3460690" y="2878414"/>
                </a:cubicBezTo>
                <a:lnTo>
                  <a:pt x="3466003" y="2889508"/>
                </a:lnTo>
                <a:lnTo>
                  <a:pt x="3440690" y="2922087"/>
                </a:lnTo>
                <a:cubicBezTo>
                  <a:pt x="3465482" y="2973859"/>
                  <a:pt x="3471329" y="3007427"/>
                  <a:pt x="3458230" y="3022792"/>
                </a:cubicBezTo>
                <a:cubicBezTo>
                  <a:pt x="3445131" y="3038157"/>
                  <a:pt x="3436498" y="3060475"/>
                  <a:pt x="3432331" y="3089747"/>
                </a:cubicBezTo>
                <a:cubicBezTo>
                  <a:pt x="3399205" y="3096518"/>
                  <a:pt x="3370781" y="3096492"/>
                  <a:pt x="3347056" y="3089669"/>
                </a:cubicBezTo>
                <a:cubicBezTo>
                  <a:pt x="3323332" y="3082846"/>
                  <a:pt x="3288396" y="3088211"/>
                  <a:pt x="3242249" y="3105763"/>
                </a:cubicBezTo>
                <a:lnTo>
                  <a:pt x="3247562" y="3116857"/>
                </a:lnTo>
                <a:cubicBezTo>
                  <a:pt x="3249489" y="3111388"/>
                  <a:pt x="3252302" y="3107768"/>
                  <a:pt x="3256000" y="3105997"/>
                </a:cubicBezTo>
                <a:cubicBezTo>
                  <a:pt x="3240739" y="3140581"/>
                  <a:pt x="3225556" y="3170582"/>
                  <a:pt x="3210452" y="3195999"/>
                </a:cubicBezTo>
                <a:cubicBezTo>
                  <a:pt x="3199046" y="3219646"/>
                  <a:pt x="3185829" y="3241886"/>
                  <a:pt x="3170803" y="3262720"/>
                </a:cubicBezTo>
                <a:cubicBezTo>
                  <a:pt x="3155777" y="3283554"/>
                  <a:pt x="3142717" y="3296627"/>
                  <a:pt x="3131623" y="3301939"/>
                </a:cubicBezTo>
                <a:cubicBezTo>
                  <a:pt x="3120685" y="3298085"/>
                  <a:pt x="3112443" y="3297486"/>
                  <a:pt x="3106896" y="3300143"/>
                </a:cubicBezTo>
                <a:cubicBezTo>
                  <a:pt x="3101349" y="3302799"/>
                  <a:pt x="3094955" y="3301314"/>
                  <a:pt x="3087716" y="3295689"/>
                </a:cubicBezTo>
                <a:lnTo>
                  <a:pt x="3077090" y="3273501"/>
                </a:lnTo>
                <a:lnTo>
                  <a:pt x="3065996" y="3278814"/>
                </a:lnTo>
                <a:cubicBezTo>
                  <a:pt x="3028027" y="3246991"/>
                  <a:pt x="2986567" y="3231613"/>
                  <a:pt x="2941619" y="3232681"/>
                </a:cubicBezTo>
                <a:cubicBezTo>
                  <a:pt x="2896670" y="3233749"/>
                  <a:pt x="2831669" y="3254648"/>
                  <a:pt x="2746615" y="3295378"/>
                </a:cubicBezTo>
                <a:cubicBezTo>
                  <a:pt x="2742448" y="3324650"/>
                  <a:pt x="2738803" y="3350262"/>
                  <a:pt x="2735678" y="3372216"/>
                </a:cubicBezTo>
                <a:cubicBezTo>
                  <a:pt x="2732553" y="3394169"/>
                  <a:pt x="2718855" y="3417777"/>
                  <a:pt x="2694583" y="3443037"/>
                </a:cubicBezTo>
                <a:lnTo>
                  <a:pt x="2699896" y="3454131"/>
                </a:lnTo>
                <a:cubicBezTo>
                  <a:pt x="2677864" y="3455590"/>
                  <a:pt x="2662226" y="3458533"/>
                  <a:pt x="2652981" y="3462960"/>
                </a:cubicBezTo>
                <a:cubicBezTo>
                  <a:pt x="2643736" y="3467387"/>
                  <a:pt x="2626483" y="3457465"/>
                  <a:pt x="2601222" y="3433194"/>
                </a:cubicBezTo>
                <a:lnTo>
                  <a:pt x="2584581" y="3441163"/>
                </a:lnTo>
                <a:lnTo>
                  <a:pt x="2555127" y="3393896"/>
                </a:lnTo>
                <a:cubicBezTo>
                  <a:pt x="2540179" y="3410147"/>
                  <a:pt x="2531429" y="3439340"/>
                  <a:pt x="2528877" y="3481476"/>
                </a:cubicBezTo>
                <a:cubicBezTo>
                  <a:pt x="2510699" y="3471997"/>
                  <a:pt x="2502093" y="3465890"/>
                  <a:pt x="2503056" y="3463156"/>
                </a:cubicBezTo>
                <a:cubicBezTo>
                  <a:pt x="2504020" y="3460421"/>
                  <a:pt x="2488824" y="3464289"/>
                  <a:pt x="2457469" y="3474758"/>
                </a:cubicBezTo>
                <a:lnTo>
                  <a:pt x="2443485" y="3488274"/>
                </a:lnTo>
                <a:lnTo>
                  <a:pt x="2462079" y="3527102"/>
                </a:lnTo>
                <a:cubicBezTo>
                  <a:pt x="2491663" y="3512935"/>
                  <a:pt x="2521130" y="3505643"/>
                  <a:pt x="2550479" y="3505227"/>
                </a:cubicBezTo>
                <a:cubicBezTo>
                  <a:pt x="2579829" y="3504810"/>
                  <a:pt x="2609712" y="3526867"/>
                  <a:pt x="2640130" y="3571399"/>
                </a:cubicBezTo>
                <a:cubicBezTo>
                  <a:pt x="2628880" y="3585879"/>
                  <a:pt x="2623215" y="3595410"/>
                  <a:pt x="2623137" y="3599994"/>
                </a:cubicBezTo>
                <a:cubicBezTo>
                  <a:pt x="2623059" y="3604577"/>
                  <a:pt x="2614661" y="3613145"/>
                  <a:pt x="2597941" y="3625698"/>
                </a:cubicBezTo>
                <a:lnTo>
                  <a:pt x="2611223" y="3653433"/>
                </a:lnTo>
                <a:cubicBezTo>
                  <a:pt x="2594504" y="3665985"/>
                  <a:pt x="2587954" y="3673668"/>
                  <a:pt x="2591574" y="3676480"/>
                </a:cubicBezTo>
                <a:cubicBezTo>
                  <a:pt x="2595194" y="3679293"/>
                  <a:pt x="2593306" y="3682470"/>
                  <a:pt x="2585910" y="3686012"/>
                </a:cubicBezTo>
                <a:lnTo>
                  <a:pt x="2513799" y="3720544"/>
                </a:lnTo>
                <a:lnTo>
                  <a:pt x="2510674" y="3742497"/>
                </a:lnTo>
                <a:cubicBezTo>
                  <a:pt x="2519529" y="3760987"/>
                  <a:pt x="2519295" y="3774738"/>
                  <a:pt x="2509971" y="3783748"/>
                </a:cubicBezTo>
                <a:cubicBezTo>
                  <a:pt x="2591327" y="3744789"/>
                  <a:pt x="2651224" y="3727471"/>
                  <a:pt x="2689662" y="3731793"/>
                </a:cubicBezTo>
                <a:cubicBezTo>
                  <a:pt x="2728101" y="3736116"/>
                  <a:pt x="2768388" y="3739554"/>
                  <a:pt x="2810524" y="3742106"/>
                </a:cubicBezTo>
                <a:lnTo>
                  <a:pt x="2832712" y="3731480"/>
                </a:lnTo>
                <a:cubicBezTo>
                  <a:pt x="2839952" y="3737106"/>
                  <a:pt x="2847192" y="3742731"/>
                  <a:pt x="2854431" y="3748356"/>
                </a:cubicBezTo>
                <a:cubicBezTo>
                  <a:pt x="2861671" y="3753981"/>
                  <a:pt x="2870760" y="3758720"/>
                  <a:pt x="2881698" y="3762575"/>
                </a:cubicBezTo>
                <a:lnTo>
                  <a:pt x="2892791" y="3757262"/>
                </a:lnTo>
                <a:cubicBezTo>
                  <a:pt x="2905344" y="3773981"/>
                  <a:pt x="2916529" y="3790218"/>
                  <a:pt x="2926347" y="3805974"/>
                </a:cubicBezTo>
                <a:cubicBezTo>
                  <a:pt x="2936165" y="3821729"/>
                  <a:pt x="2949199" y="3837081"/>
                  <a:pt x="2965450" y="3852029"/>
                </a:cubicBezTo>
                <a:lnTo>
                  <a:pt x="2976543" y="3846716"/>
                </a:lnTo>
                <a:lnTo>
                  <a:pt x="2989825" y="3874452"/>
                </a:lnTo>
                <a:lnTo>
                  <a:pt x="3000919" y="3869139"/>
                </a:lnTo>
                <a:lnTo>
                  <a:pt x="3027482" y="3924609"/>
                </a:lnTo>
                <a:lnTo>
                  <a:pt x="3044123" y="3916640"/>
                </a:lnTo>
                <a:lnTo>
                  <a:pt x="3137095" y="4110784"/>
                </a:lnTo>
                <a:cubicBezTo>
                  <a:pt x="3126001" y="4116097"/>
                  <a:pt x="3118526" y="4124222"/>
                  <a:pt x="3114672" y="4135159"/>
                </a:cubicBezTo>
                <a:lnTo>
                  <a:pt x="3125298" y="4157347"/>
                </a:lnTo>
                <a:lnTo>
                  <a:pt x="3114204" y="4162660"/>
                </a:lnTo>
                <a:cubicBezTo>
                  <a:pt x="3115662" y="4184691"/>
                  <a:pt x="3121300" y="4203585"/>
                  <a:pt x="3131118" y="4219341"/>
                </a:cubicBezTo>
                <a:cubicBezTo>
                  <a:pt x="3140936" y="4235096"/>
                  <a:pt x="3143840" y="4253026"/>
                  <a:pt x="3139829" y="4273131"/>
                </a:cubicBezTo>
                <a:lnTo>
                  <a:pt x="3096938" y="4368680"/>
                </a:lnTo>
                <a:cubicBezTo>
                  <a:pt x="3095011" y="4374149"/>
                  <a:pt x="3094933" y="4378732"/>
                  <a:pt x="3096704" y="4382430"/>
                </a:cubicBezTo>
                <a:cubicBezTo>
                  <a:pt x="3098475" y="4386128"/>
                  <a:pt x="3097433" y="4393446"/>
                  <a:pt x="3093579" y="4404384"/>
                </a:cubicBezTo>
                <a:lnTo>
                  <a:pt x="3071391" y="4415009"/>
                </a:lnTo>
                <a:lnTo>
                  <a:pt x="3062719" y="4439619"/>
                </a:lnTo>
                <a:lnTo>
                  <a:pt x="2896310" y="4519308"/>
                </a:lnTo>
                <a:lnTo>
                  <a:pt x="2890997" y="4508214"/>
                </a:lnTo>
                <a:cubicBezTo>
                  <a:pt x="2828131" y="4538319"/>
                  <a:pt x="2779719" y="4527408"/>
                  <a:pt x="2745760" y="4475480"/>
                </a:cubicBezTo>
                <a:cubicBezTo>
                  <a:pt x="2716176" y="4489647"/>
                  <a:pt x="2694874" y="4502121"/>
                  <a:pt x="2681853" y="4512903"/>
                </a:cubicBezTo>
                <a:cubicBezTo>
                  <a:pt x="2668831" y="4523684"/>
                  <a:pt x="2651149" y="4538971"/>
                  <a:pt x="2628805" y="4558763"/>
                </a:cubicBezTo>
                <a:lnTo>
                  <a:pt x="2634117" y="4569857"/>
                </a:lnTo>
                <a:lnTo>
                  <a:pt x="2573101" y="4599077"/>
                </a:lnTo>
                <a:lnTo>
                  <a:pt x="2581070" y="4615718"/>
                </a:lnTo>
                <a:lnTo>
                  <a:pt x="2536694" y="4636968"/>
                </a:lnTo>
                <a:lnTo>
                  <a:pt x="2542007" y="4648062"/>
                </a:lnTo>
                <a:cubicBezTo>
                  <a:pt x="2525444" y="4651448"/>
                  <a:pt x="2510691" y="4656239"/>
                  <a:pt x="2497748" y="4662438"/>
                </a:cubicBezTo>
                <a:cubicBezTo>
                  <a:pt x="2484805" y="4668636"/>
                  <a:pt x="2468203" y="4674313"/>
                  <a:pt x="2447942" y="4679470"/>
                </a:cubicBezTo>
                <a:lnTo>
                  <a:pt x="2453255" y="4690564"/>
                </a:lnTo>
                <a:cubicBezTo>
                  <a:pt x="2445859" y="4694105"/>
                  <a:pt x="2441679" y="4697243"/>
                  <a:pt x="2440716" y="4699978"/>
                </a:cubicBezTo>
                <a:cubicBezTo>
                  <a:pt x="2439752" y="4702712"/>
                  <a:pt x="2437421" y="4704965"/>
                  <a:pt x="2433723" y="4706736"/>
                </a:cubicBezTo>
                <a:cubicBezTo>
                  <a:pt x="2393045" y="4726215"/>
                  <a:pt x="2357185" y="4732023"/>
                  <a:pt x="2326143" y="4724158"/>
                </a:cubicBezTo>
                <a:cubicBezTo>
                  <a:pt x="2295101" y="4716294"/>
                  <a:pt x="2266637" y="4718559"/>
                  <a:pt x="2240751" y="4730956"/>
                </a:cubicBezTo>
                <a:lnTo>
                  <a:pt x="2246063" y="4742050"/>
                </a:lnTo>
                <a:lnTo>
                  <a:pt x="2173719" y="4790332"/>
                </a:lnTo>
                <a:lnTo>
                  <a:pt x="2181688" y="4806973"/>
                </a:lnTo>
                <a:lnTo>
                  <a:pt x="2076295" y="4857443"/>
                </a:lnTo>
                <a:lnTo>
                  <a:pt x="2081608" y="4868537"/>
                </a:lnTo>
                <a:lnTo>
                  <a:pt x="2053873" y="4881819"/>
                </a:lnTo>
                <a:lnTo>
                  <a:pt x="2058951" y="4906663"/>
                </a:lnTo>
                <a:cubicBezTo>
                  <a:pt x="2034836" y="4922757"/>
                  <a:pt x="2010278" y="4937927"/>
                  <a:pt x="1985278" y="4952172"/>
                </a:cubicBezTo>
                <a:cubicBezTo>
                  <a:pt x="1960277" y="4966417"/>
                  <a:pt x="1932985" y="4980623"/>
                  <a:pt x="1903401" y="4994790"/>
                </a:cubicBezTo>
                <a:cubicBezTo>
                  <a:pt x="1874286" y="4981456"/>
                  <a:pt x="1844937" y="4981874"/>
                  <a:pt x="1815353" y="4996041"/>
                </a:cubicBezTo>
                <a:lnTo>
                  <a:pt x="1810040" y="4984947"/>
                </a:lnTo>
                <a:lnTo>
                  <a:pt x="1782305" y="4998228"/>
                </a:lnTo>
                <a:lnTo>
                  <a:pt x="1774336" y="4981587"/>
                </a:lnTo>
                <a:cubicBezTo>
                  <a:pt x="1765169" y="4981431"/>
                  <a:pt x="1749492" y="4986665"/>
                  <a:pt x="1727304" y="4997291"/>
                </a:cubicBezTo>
                <a:cubicBezTo>
                  <a:pt x="1697720" y="5011458"/>
                  <a:pt x="1670311" y="5032539"/>
                  <a:pt x="1645076" y="5060535"/>
                </a:cubicBezTo>
                <a:cubicBezTo>
                  <a:pt x="1619841" y="5088530"/>
                  <a:pt x="1594281" y="5108726"/>
                  <a:pt x="1568395" y="5121122"/>
                </a:cubicBezTo>
                <a:cubicBezTo>
                  <a:pt x="1549905" y="5129976"/>
                  <a:pt x="1539332" y="5131630"/>
                  <a:pt x="1536676" y="5126083"/>
                </a:cubicBezTo>
                <a:cubicBezTo>
                  <a:pt x="1534019" y="5120536"/>
                  <a:pt x="1526337" y="5113986"/>
                  <a:pt x="1513628" y="5106435"/>
                </a:cubicBezTo>
                <a:lnTo>
                  <a:pt x="1480346" y="5122372"/>
                </a:lnTo>
                <a:lnTo>
                  <a:pt x="1453080" y="5108153"/>
                </a:lnTo>
                <a:cubicBezTo>
                  <a:pt x="1445684" y="5111695"/>
                  <a:pt x="1409941" y="5110628"/>
                  <a:pt x="1345851" y="5104951"/>
                </a:cubicBezTo>
                <a:cubicBezTo>
                  <a:pt x="1281762" y="5099274"/>
                  <a:pt x="1227685" y="5097894"/>
                  <a:pt x="1183622" y="5100810"/>
                </a:cubicBezTo>
                <a:lnTo>
                  <a:pt x="1150340" y="5116748"/>
                </a:lnTo>
                <a:lnTo>
                  <a:pt x="1145027" y="5105654"/>
                </a:lnTo>
                <a:cubicBezTo>
                  <a:pt x="1132162" y="5107269"/>
                  <a:pt x="1112136" y="5098675"/>
                  <a:pt x="1084948" y="5079873"/>
                </a:cubicBezTo>
                <a:cubicBezTo>
                  <a:pt x="1057760" y="5061071"/>
                  <a:pt x="1031496" y="5041825"/>
                  <a:pt x="1006157" y="5022138"/>
                </a:cubicBezTo>
                <a:cubicBezTo>
                  <a:pt x="980818" y="5002450"/>
                  <a:pt x="956364" y="4984611"/>
                  <a:pt x="932796" y="4968621"/>
                </a:cubicBezTo>
                <a:cubicBezTo>
                  <a:pt x="909227" y="4952631"/>
                  <a:pt x="893745" y="4946407"/>
                  <a:pt x="886350" y="4949949"/>
                </a:cubicBezTo>
                <a:lnTo>
                  <a:pt x="780957" y="5000419"/>
                </a:lnTo>
                <a:lnTo>
                  <a:pt x="775644" y="4989325"/>
                </a:lnTo>
                <a:lnTo>
                  <a:pt x="747909" y="5002607"/>
                </a:lnTo>
                <a:cubicBezTo>
                  <a:pt x="735357" y="4985888"/>
                  <a:pt x="727232" y="4978414"/>
                  <a:pt x="723534" y="4980185"/>
                </a:cubicBezTo>
                <a:cubicBezTo>
                  <a:pt x="719836" y="4981955"/>
                  <a:pt x="712518" y="4980914"/>
                  <a:pt x="701580" y="4977060"/>
                </a:cubicBezTo>
                <a:lnTo>
                  <a:pt x="645563" y="4874323"/>
                </a:lnTo>
                <a:lnTo>
                  <a:pt x="634469" y="4879636"/>
                </a:lnTo>
                <a:lnTo>
                  <a:pt x="618531" y="4846354"/>
                </a:lnTo>
                <a:lnTo>
                  <a:pt x="601890" y="4854323"/>
                </a:lnTo>
                <a:lnTo>
                  <a:pt x="575327" y="4798853"/>
                </a:lnTo>
                <a:cubicBezTo>
                  <a:pt x="564233" y="4804166"/>
                  <a:pt x="555066" y="4804010"/>
                  <a:pt x="547827" y="4798385"/>
                </a:cubicBezTo>
                <a:cubicBezTo>
                  <a:pt x="540587" y="4792760"/>
                  <a:pt x="534311" y="4784400"/>
                  <a:pt x="528998" y="4773306"/>
                </a:cubicBezTo>
                <a:cubicBezTo>
                  <a:pt x="523685" y="4762212"/>
                  <a:pt x="517409" y="4753853"/>
                  <a:pt x="510169" y="4748228"/>
                </a:cubicBezTo>
                <a:cubicBezTo>
                  <a:pt x="502930" y="4742602"/>
                  <a:pt x="493763" y="4742446"/>
                  <a:pt x="482669" y="4747759"/>
                </a:cubicBezTo>
                <a:lnTo>
                  <a:pt x="469387" y="4720024"/>
                </a:lnTo>
                <a:cubicBezTo>
                  <a:pt x="434647" y="4713930"/>
                  <a:pt x="412693" y="4710805"/>
                  <a:pt x="403527" y="4710649"/>
                </a:cubicBezTo>
                <a:lnTo>
                  <a:pt x="390245" y="4682914"/>
                </a:lnTo>
                <a:cubicBezTo>
                  <a:pt x="381078" y="4682758"/>
                  <a:pt x="375570" y="4683123"/>
                  <a:pt x="373721" y="4684008"/>
                </a:cubicBezTo>
                <a:cubicBezTo>
                  <a:pt x="371872" y="4684894"/>
                  <a:pt x="366364" y="4685258"/>
                  <a:pt x="357197" y="4685102"/>
                </a:cubicBezTo>
                <a:lnTo>
                  <a:pt x="343916" y="4657367"/>
                </a:lnTo>
                <a:lnTo>
                  <a:pt x="332822" y="4662680"/>
                </a:lnTo>
                <a:lnTo>
                  <a:pt x="269070" y="4529552"/>
                </a:lnTo>
                <a:lnTo>
                  <a:pt x="257976" y="4534865"/>
                </a:lnTo>
                <a:lnTo>
                  <a:pt x="212819" y="4440566"/>
                </a:lnTo>
                <a:lnTo>
                  <a:pt x="223913" y="4435253"/>
                </a:lnTo>
                <a:lnTo>
                  <a:pt x="210631" y="4407519"/>
                </a:lnTo>
                <a:lnTo>
                  <a:pt x="221725" y="4402206"/>
                </a:lnTo>
                <a:cubicBezTo>
                  <a:pt x="207558" y="4372622"/>
                  <a:pt x="184628" y="4346098"/>
                  <a:pt x="152934" y="4322634"/>
                </a:cubicBezTo>
                <a:cubicBezTo>
                  <a:pt x="121241" y="4299170"/>
                  <a:pt x="96227" y="4287282"/>
                  <a:pt x="77894" y="4286970"/>
                </a:cubicBezTo>
                <a:lnTo>
                  <a:pt x="68440" y="4196031"/>
                </a:lnTo>
                <a:cubicBezTo>
                  <a:pt x="92711" y="4170769"/>
                  <a:pt x="112842" y="4146355"/>
                  <a:pt x="128832" y="4122787"/>
                </a:cubicBezTo>
                <a:cubicBezTo>
                  <a:pt x="144821" y="4099218"/>
                  <a:pt x="146774" y="4065325"/>
                  <a:pt x="134691" y="4021105"/>
                </a:cubicBezTo>
                <a:lnTo>
                  <a:pt x="145785" y="4015792"/>
                </a:lnTo>
                <a:cubicBezTo>
                  <a:pt x="127920" y="3987979"/>
                  <a:pt x="113635" y="3965271"/>
                  <a:pt x="102932" y="3947666"/>
                </a:cubicBezTo>
                <a:cubicBezTo>
                  <a:pt x="92229" y="3930062"/>
                  <a:pt x="73205" y="3916442"/>
                  <a:pt x="45860" y="3906806"/>
                </a:cubicBezTo>
                <a:lnTo>
                  <a:pt x="0" y="3853758"/>
                </a:lnTo>
                <a:lnTo>
                  <a:pt x="16641" y="3845789"/>
                </a:lnTo>
                <a:lnTo>
                  <a:pt x="8672" y="3829148"/>
                </a:lnTo>
                <a:lnTo>
                  <a:pt x="117189" y="3756725"/>
                </a:lnTo>
                <a:lnTo>
                  <a:pt x="111877" y="3745631"/>
                </a:lnTo>
                <a:cubicBezTo>
                  <a:pt x="145471" y="3711359"/>
                  <a:pt x="156955" y="3683129"/>
                  <a:pt x="146330" y="3660942"/>
                </a:cubicBezTo>
                <a:cubicBezTo>
                  <a:pt x="142788" y="3653546"/>
                  <a:pt x="138765" y="3647517"/>
                  <a:pt x="134260" y="3642855"/>
                </a:cubicBezTo>
                <a:cubicBezTo>
                  <a:pt x="129754" y="3638194"/>
                  <a:pt x="125731" y="3632165"/>
                  <a:pt x="122189" y="3624769"/>
                </a:cubicBezTo>
                <a:cubicBezTo>
                  <a:pt x="118647" y="3617373"/>
                  <a:pt x="113491" y="3597112"/>
                  <a:pt x="106720" y="3563986"/>
                </a:cubicBezTo>
                <a:lnTo>
                  <a:pt x="117814" y="3558674"/>
                </a:lnTo>
                <a:cubicBezTo>
                  <a:pt x="119897" y="3544038"/>
                  <a:pt x="115782" y="3516459"/>
                  <a:pt x="105469" y="3475938"/>
                </a:cubicBezTo>
                <a:lnTo>
                  <a:pt x="133204" y="3462656"/>
                </a:lnTo>
                <a:lnTo>
                  <a:pt x="125235" y="3446015"/>
                </a:lnTo>
                <a:cubicBezTo>
                  <a:pt x="140183" y="3429765"/>
                  <a:pt x="166343" y="3401327"/>
                  <a:pt x="203713" y="3360701"/>
                </a:cubicBezTo>
                <a:cubicBezTo>
                  <a:pt x="241083" y="3320075"/>
                  <a:pt x="261774" y="3289710"/>
                  <a:pt x="265784" y="3269605"/>
                </a:cubicBezTo>
                <a:lnTo>
                  <a:pt x="247190" y="3230776"/>
                </a:lnTo>
                <a:cubicBezTo>
                  <a:pt x="247971" y="3184942"/>
                  <a:pt x="249846" y="3155631"/>
                  <a:pt x="252815" y="3142845"/>
                </a:cubicBezTo>
                <a:cubicBezTo>
                  <a:pt x="255784" y="3130058"/>
                  <a:pt x="285003" y="3110383"/>
                  <a:pt x="340473" y="3083820"/>
                </a:cubicBezTo>
                <a:cubicBezTo>
                  <a:pt x="347712" y="3089445"/>
                  <a:pt x="361463" y="3089679"/>
                  <a:pt x="381723" y="3084523"/>
                </a:cubicBezTo>
                <a:cubicBezTo>
                  <a:pt x="401984" y="3079366"/>
                  <a:pt x="421360" y="3072361"/>
                  <a:pt x="439849" y="3063506"/>
                </a:cubicBezTo>
                <a:cubicBezTo>
                  <a:pt x="447245" y="3059965"/>
                  <a:pt x="454199" y="3055498"/>
                  <a:pt x="460709" y="3050108"/>
                </a:cubicBezTo>
                <a:cubicBezTo>
                  <a:pt x="467220" y="3044717"/>
                  <a:pt x="474173" y="3040251"/>
                  <a:pt x="481569" y="3036709"/>
                </a:cubicBezTo>
                <a:lnTo>
                  <a:pt x="473600" y="3020068"/>
                </a:lnTo>
                <a:cubicBezTo>
                  <a:pt x="490319" y="3007516"/>
                  <a:pt x="508848" y="2996369"/>
                  <a:pt x="529187" y="2986630"/>
                </a:cubicBezTo>
                <a:cubicBezTo>
                  <a:pt x="549526" y="2976890"/>
                  <a:pt x="568055" y="2965744"/>
                  <a:pt x="584774" y="2953191"/>
                </a:cubicBezTo>
                <a:lnTo>
                  <a:pt x="579461" y="2942097"/>
                </a:lnTo>
                <a:cubicBezTo>
                  <a:pt x="594566" y="2916680"/>
                  <a:pt x="605855" y="2899909"/>
                  <a:pt x="613329" y="2891784"/>
                </a:cubicBezTo>
                <a:cubicBezTo>
                  <a:pt x="620803" y="2883658"/>
                  <a:pt x="629358" y="2865924"/>
                  <a:pt x="638993" y="2838579"/>
                </a:cubicBezTo>
                <a:lnTo>
                  <a:pt x="694463" y="2812016"/>
                </a:lnTo>
                <a:lnTo>
                  <a:pt x="686494" y="2795375"/>
                </a:lnTo>
                <a:lnTo>
                  <a:pt x="714229" y="2782094"/>
                </a:lnTo>
                <a:lnTo>
                  <a:pt x="722198" y="2798735"/>
                </a:lnTo>
                <a:cubicBezTo>
                  <a:pt x="727667" y="2800662"/>
                  <a:pt x="733175" y="2800297"/>
                  <a:pt x="738722" y="2797641"/>
                </a:cubicBezTo>
                <a:cubicBezTo>
                  <a:pt x="744269" y="2794984"/>
                  <a:pt x="751626" y="2793734"/>
                  <a:pt x="760792" y="2793891"/>
                </a:cubicBezTo>
                <a:lnTo>
                  <a:pt x="768761" y="2810532"/>
                </a:lnTo>
                <a:cubicBezTo>
                  <a:pt x="787251" y="2801677"/>
                  <a:pt x="801965" y="2799177"/>
                  <a:pt x="812903" y="2803031"/>
                </a:cubicBezTo>
                <a:cubicBezTo>
                  <a:pt x="823841" y="2806885"/>
                  <a:pt x="831080" y="2812510"/>
                  <a:pt x="834622" y="2819906"/>
                </a:cubicBezTo>
                <a:cubicBezTo>
                  <a:pt x="853112" y="2811052"/>
                  <a:pt x="867019" y="2802120"/>
                  <a:pt x="876342" y="2793109"/>
                </a:cubicBezTo>
                <a:cubicBezTo>
                  <a:pt x="885665" y="2784098"/>
                  <a:pt x="899571" y="2775166"/>
                  <a:pt x="918061" y="2766311"/>
                </a:cubicBezTo>
                <a:cubicBezTo>
                  <a:pt x="907123" y="2762457"/>
                  <a:pt x="892722" y="2746624"/>
                  <a:pt x="874857" y="2718811"/>
                </a:cubicBezTo>
                <a:cubicBezTo>
                  <a:pt x="888034" y="2698862"/>
                  <a:pt x="892084" y="2676466"/>
                  <a:pt x="887005" y="2651622"/>
                </a:cubicBezTo>
                <a:cubicBezTo>
                  <a:pt x="881927" y="2626777"/>
                  <a:pt x="897878" y="2605501"/>
                  <a:pt x="934858" y="2587792"/>
                </a:cubicBezTo>
                <a:lnTo>
                  <a:pt x="905638" y="2526775"/>
                </a:lnTo>
                <a:lnTo>
                  <a:pt x="916732" y="2521463"/>
                </a:lnTo>
                <a:cubicBezTo>
                  <a:pt x="896940" y="2499119"/>
                  <a:pt x="880364" y="2476371"/>
                  <a:pt x="867004" y="2453219"/>
                </a:cubicBezTo>
                <a:cubicBezTo>
                  <a:pt x="853644" y="2430068"/>
                  <a:pt x="837954" y="2409169"/>
                  <a:pt x="819933" y="2390523"/>
                </a:cubicBezTo>
                <a:lnTo>
                  <a:pt x="808839" y="2395836"/>
                </a:lnTo>
                <a:lnTo>
                  <a:pt x="803526" y="2384742"/>
                </a:lnTo>
                <a:lnTo>
                  <a:pt x="770244" y="2400680"/>
                </a:lnTo>
                <a:lnTo>
                  <a:pt x="745869" y="2378257"/>
                </a:lnTo>
                <a:cubicBezTo>
                  <a:pt x="714826" y="2370393"/>
                  <a:pt x="696571" y="2365497"/>
                  <a:pt x="691102" y="2363570"/>
                </a:cubicBezTo>
                <a:cubicBezTo>
                  <a:pt x="685633" y="2361643"/>
                  <a:pt x="674044" y="2342189"/>
                  <a:pt x="656335" y="2305209"/>
                </a:cubicBezTo>
                <a:cubicBezTo>
                  <a:pt x="679305" y="2248750"/>
                  <a:pt x="712091" y="2208046"/>
                  <a:pt x="754696" y="2183097"/>
                </a:cubicBezTo>
                <a:lnTo>
                  <a:pt x="756805" y="2059345"/>
                </a:lnTo>
                <a:lnTo>
                  <a:pt x="740164" y="2067314"/>
                </a:lnTo>
                <a:lnTo>
                  <a:pt x="705632" y="1995203"/>
                </a:lnTo>
                <a:cubicBezTo>
                  <a:pt x="672663" y="1992807"/>
                  <a:pt x="639251" y="1989487"/>
                  <a:pt x="605396" y="1985242"/>
                </a:cubicBezTo>
                <a:cubicBezTo>
                  <a:pt x="571541" y="1980997"/>
                  <a:pt x="546645" y="1962234"/>
                  <a:pt x="530707" y="1928952"/>
                </a:cubicBezTo>
                <a:lnTo>
                  <a:pt x="558676" y="1901920"/>
                </a:lnTo>
                <a:cubicBezTo>
                  <a:pt x="557217" y="1879889"/>
                  <a:pt x="556488" y="1868873"/>
                  <a:pt x="556488" y="1868873"/>
                </a:cubicBezTo>
                <a:cubicBezTo>
                  <a:pt x="556488" y="1868873"/>
                  <a:pt x="564848" y="1862597"/>
                  <a:pt x="581567" y="1850044"/>
                </a:cubicBezTo>
                <a:lnTo>
                  <a:pt x="576254" y="1838950"/>
                </a:lnTo>
                <a:cubicBezTo>
                  <a:pt x="578337" y="1824314"/>
                  <a:pt x="593650" y="1813572"/>
                  <a:pt x="622192" y="1806723"/>
                </a:cubicBezTo>
                <a:cubicBezTo>
                  <a:pt x="650735" y="1799873"/>
                  <a:pt x="667896" y="1788246"/>
                  <a:pt x="673678" y="1771839"/>
                </a:cubicBezTo>
                <a:lnTo>
                  <a:pt x="684772" y="1766526"/>
                </a:lnTo>
                <a:lnTo>
                  <a:pt x="668834" y="1733244"/>
                </a:lnTo>
                <a:lnTo>
                  <a:pt x="685475" y="1725276"/>
                </a:lnTo>
                <a:cubicBezTo>
                  <a:pt x="685631" y="1716109"/>
                  <a:pt x="683053" y="1705978"/>
                  <a:pt x="677740" y="1694884"/>
                </a:cubicBezTo>
                <a:cubicBezTo>
                  <a:pt x="675969" y="1691186"/>
                  <a:pt x="674159" y="1689780"/>
                  <a:pt x="672310" y="1690666"/>
                </a:cubicBezTo>
                <a:cubicBezTo>
                  <a:pt x="670461" y="1691551"/>
                  <a:pt x="668651" y="1690145"/>
                  <a:pt x="666880" y="1686447"/>
                </a:cubicBezTo>
                <a:cubicBezTo>
                  <a:pt x="665110" y="1682749"/>
                  <a:pt x="667922" y="1679129"/>
                  <a:pt x="675318" y="1675587"/>
                </a:cubicBezTo>
                <a:cubicBezTo>
                  <a:pt x="682714" y="1672045"/>
                  <a:pt x="687610" y="1653790"/>
                  <a:pt x="690006" y="1620820"/>
                </a:cubicBezTo>
                <a:lnTo>
                  <a:pt x="706646" y="1612851"/>
                </a:lnTo>
                <a:lnTo>
                  <a:pt x="693365" y="1585116"/>
                </a:lnTo>
                <a:lnTo>
                  <a:pt x="704459" y="1579804"/>
                </a:lnTo>
                <a:lnTo>
                  <a:pt x="675239" y="1518787"/>
                </a:lnTo>
                <a:lnTo>
                  <a:pt x="664145" y="1524100"/>
                </a:lnTo>
                <a:lnTo>
                  <a:pt x="648207" y="1490818"/>
                </a:lnTo>
                <a:cubicBezTo>
                  <a:pt x="613467" y="1484724"/>
                  <a:pt x="592920" y="1479789"/>
                  <a:pt x="586566" y="1476013"/>
                </a:cubicBezTo>
                <a:cubicBezTo>
                  <a:pt x="580211" y="1472237"/>
                  <a:pt x="566252" y="1457328"/>
                  <a:pt x="544690" y="1431286"/>
                </a:cubicBezTo>
                <a:cubicBezTo>
                  <a:pt x="567346" y="1393160"/>
                  <a:pt x="587997" y="1365087"/>
                  <a:pt x="606643" y="1347065"/>
                </a:cubicBezTo>
                <a:cubicBezTo>
                  <a:pt x="625290" y="1329044"/>
                  <a:pt x="648597" y="1306517"/>
                  <a:pt x="676566" y="1279485"/>
                </a:cubicBezTo>
                <a:lnTo>
                  <a:pt x="671254" y="1268392"/>
                </a:lnTo>
                <a:lnTo>
                  <a:pt x="698989" y="1255110"/>
                </a:lnTo>
                <a:cubicBezTo>
                  <a:pt x="702843" y="1244172"/>
                  <a:pt x="704405" y="1233195"/>
                  <a:pt x="703676" y="1222180"/>
                </a:cubicBezTo>
                <a:cubicBezTo>
                  <a:pt x="702947" y="1211164"/>
                  <a:pt x="704510" y="1200187"/>
                  <a:pt x="708364" y="1189249"/>
                </a:cubicBezTo>
                <a:lnTo>
                  <a:pt x="730552" y="1178624"/>
                </a:lnTo>
                <a:lnTo>
                  <a:pt x="725239" y="1167530"/>
                </a:lnTo>
                <a:lnTo>
                  <a:pt x="752974" y="1154248"/>
                </a:lnTo>
                <a:cubicBezTo>
                  <a:pt x="751203" y="1150550"/>
                  <a:pt x="750799" y="1147334"/>
                  <a:pt x="751763" y="1144600"/>
                </a:cubicBezTo>
                <a:cubicBezTo>
                  <a:pt x="752726" y="1141865"/>
                  <a:pt x="751437" y="1136800"/>
                  <a:pt x="747895" y="1129404"/>
                </a:cubicBezTo>
                <a:lnTo>
                  <a:pt x="764536" y="1121435"/>
                </a:lnTo>
                <a:cubicBezTo>
                  <a:pt x="768391" y="1110497"/>
                  <a:pt x="767779" y="1092607"/>
                  <a:pt x="762700" y="1067762"/>
                </a:cubicBezTo>
                <a:cubicBezTo>
                  <a:pt x="757622" y="1042918"/>
                  <a:pt x="755239" y="1021329"/>
                  <a:pt x="755551" y="1002995"/>
                </a:cubicBezTo>
                <a:lnTo>
                  <a:pt x="745161" y="967057"/>
                </a:lnTo>
                <a:cubicBezTo>
                  <a:pt x="758963" y="910441"/>
                  <a:pt x="797375" y="862498"/>
                  <a:pt x="860397" y="823226"/>
                </a:cubicBezTo>
                <a:cubicBezTo>
                  <a:pt x="898522" y="845882"/>
                  <a:pt x="934226" y="849242"/>
                  <a:pt x="967508" y="833304"/>
                </a:cubicBezTo>
                <a:cubicBezTo>
                  <a:pt x="1011884" y="812053"/>
                  <a:pt x="1034306" y="787677"/>
                  <a:pt x="1034775" y="760177"/>
                </a:cubicBezTo>
                <a:cubicBezTo>
                  <a:pt x="1035244" y="732676"/>
                  <a:pt x="1029762" y="704616"/>
                  <a:pt x="1018329" y="675996"/>
                </a:cubicBezTo>
                <a:cubicBezTo>
                  <a:pt x="1006896" y="647375"/>
                  <a:pt x="999123" y="619276"/>
                  <a:pt x="995008" y="591697"/>
                </a:cubicBezTo>
                <a:cubicBezTo>
                  <a:pt x="990893" y="564118"/>
                  <a:pt x="1011024" y="539704"/>
                  <a:pt x="1055399" y="518453"/>
                </a:cubicBezTo>
                <a:cubicBezTo>
                  <a:pt x="1082744" y="528089"/>
                  <a:pt x="1110049" y="540016"/>
                  <a:pt x="1137315" y="554235"/>
                </a:cubicBezTo>
                <a:cubicBezTo>
                  <a:pt x="1164582" y="568454"/>
                  <a:pt x="1193892" y="570329"/>
                  <a:pt x="1225247" y="559860"/>
                </a:cubicBezTo>
                <a:lnTo>
                  <a:pt x="1219934" y="548766"/>
                </a:lnTo>
                <a:cubicBezTo>
                  <a:pt x="1227330" y="545224"/>
                  <a:pt x="1235611" y="543531"/>
                  <a:pt x="1244778" y="543688"/>
                </a:cubicBezTo>
                <a:cubicBezTo>
                  <a:pt x="1253945" y="543844"/>
                  <a:pt x="1265924" y="540380"/>
                  <a:pt x="1280716" y="533297"/>
                </a:cubicBezTo>
                <a:lnTo>
                  <a:pt x="1275404" y="522203"/>
                </a:lnTo>
                <a:cubicBezTo>
                  <a:pt x="1294050" y="504181"/>
                  <a:pt x="1304935" y="484194"/>
                  <a:pt x="1308061" y="462240"/>
                </a:cubicBezTo>
                <a:cubicBezTo>
                  <a:pt x="1311185" y="440287"/>
                  <a:pt x="1312501" y="416927"/>
                  <a:pt x="1312006" y="392161"/>
                </a:cubicBezTo>
                <a:cubicBezTo>
                  <a:pt x="1311511" y="367395"/>
                  <a:pt x="1314675" y="343149"/>
                  <a:pt x="1321498" y="319425"/>
                </a:cubicBezTo>
                <a:cubicBezTo>
                  <a:pt x="1328321" y="295701"/>
                  <a:pt x="1347488" y="274020"/>
                  <a:pt x="1378999" y="254385"/>
                </a:cubicBezTo>
                <a:cubicBezTo>
                  <a:pt x="1407958" y="276885"/>
                  <a:pt x="1438805" y="296208"/>
                  <a:pt x="1471540" y="312354"/>
                </a:cubicBezTo>
                <a:cubicBezTo>
                  <a:pt x="1504275" y="328500"/>
                  <a:pt x="1539132" y="327719"/>
                  <a:pt x="1576112" y="310010"/>
                </a:cubicBezTo>
                <a:cubicBezTo>
                  <a:pt x="1594602" y="301156"/>
                  <a:pt x="1612206" y="290452"/>
                  <a:pt x="1628926" y="277900"/>
                </a:cubicBezTo>
                <a:lnTo>
                  <a:pt x="1673302" y="256649"/>
                </a:lnTo>
                <a:lnTo>
                  <a:pt x="1665332" y="240008"/>
                </a:lnTo>
                <a:lnTo>
                  <a:pt x="1693067" y="226727"/>
                </a:lnTo>
                <a:cubicBezTo>
                  <a:pt x="1693536" y="199226"/>
                  <a:pt x="1701765" y="173692"/>
                  <a:pt x="1717755" y="150123"/>
                </a:cubicBezTo>
                <a:cubicBezTo>
                  <a:pt x="1733745" y="126555"/>
                  <a:pt x="1750620" y="104836"/>
                  <a:pt x="1768381" y="84966"/>
                </a:cubicBezTo>
                <a:cubicBezTo>
                  <a:pt x="1786142" y="65095"/>
                  <a:pt x="1803824" y="49809"/>
                  <a:pt x="1821429" y="39105"/>
                </a:cubicBezTo>
                <a:cubicBezTo>
                  <a:pt x="1839033" y="28402"/>
                  <a:pt x="1849684" y="22165"/>
                  <a:pt x="1853382" y="20394"/>
                </a:cubicBezTo>
                <a:cubicBezTo>
                  <a:pt x="1866091" y="27946"/>
                  <a:pt x="1894320" y="39431"/>
                  <a:pt x="1938072" y="54847"/>
                </a:cubicBezTo>
                <a:cubicBezTo>
                  <a:pt x="1981822" y="70264"/>
                  <a:pt x="2026693" y="73780"/>
                  <a:pt x="2072684" y="65394"/>
                </a:cubicBezTo>
                <a:lnTo>
                  <a:pt x="2080653" y="82035"/>
                </a:lnTo>
                <a:cubicBezTo>
                  <a:pt x="2113622" y="84431"/>
                  <a:pt x="2142816" y="93181"/>
                  <a:pt x="2168233" y="108285"/>
                </a:cubicBezTo>
                <a:cubicBezTo>
                  <a:pt x="2193650" y="123389"/>
                  <a:pt x="2221072" y="128441"/>
                  <a:pt x="2250500" y="123441"/>
                </a:cubicBezTo>
                <a:lnTo>
                  <a:pt x="2289329" y="104847"/>
                </a:lnTo>
                <a:lnTo>
                  <a:pt x="2297298" y="121488"/>
                </a:lnTo>
                <a:lnTo>
                  <a:pt x="2341674" y="100237"/>
                </a:lnTo>
                <a:lnTo>
                  <a:pt x="2346986" y="11133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4000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51720" y="420278"/>
            <a:ext cx="5040560" cy="6220084"/>
          </a:xfrm>
          <a:custGeom>
            <a:avLst/>
            <a:gdLst>
              <a:gd name="connsiteX0" fmla="*/ 2527536 w 4415754"/>
              <a:gd name="connsiteY0" fmla="*/ 5344995 h 5449070"/>
              <a:gd name="connsiteX1" fmla="*/ 2601875 w 4415754"/>
              <a:gd name="connsiteY1" fmla="*/ 5359863 h 5449070"/>
              <a:gd name="connsiteX2" fmla="*/ 2609309 w 4415754"/>
              <a:gd name="connsiteY2" fmla="*/ 5389599 h 5449070"/>
              <a:gd name="connsiteX3" fmla="*/ 2616743 w 4415754"/>
              <a:gd name="connsiteY3" fmla="*/ 5419335 h 5449070"/>
              <a:gd name="connsiteX4" fmla="*/ 2601875 w 4415754"/>
              <a:gd name="connsiteY4" fmla="*/ 5419335 h 5449070"/>
              <a:gd name="connsiteX5" fmla="*/ 2601875 w 4415754"/>
              <a:gd name="connsiteY5" fmla="*/ 5434202 h 5449070"/>
              <a:gd name="connsiteX6" fmla="*/ 2512668 w 4415754"/>
              <a:gd name="connsiteY6" fmla="*/ 5449070 h 5449070"/>
              <a:gd name="connsiteX7" fmla="*/ 2497800 w 4415754"/>
              <a:gd name="connsiteY7" fmla="*/ 5374731 h 5449070"/>
              <a:gd name="connsiteX8" fmla="*/ 2512668 w 4415754"/>
              <a:gd name="connsiteY8" fmla="*/ 5359863 h 5449070"/>
              <a:gd name="connsiteX9" fmla="*/ 2527536 w 4415754"/>
              <a:gd name="connsiteY9" fmla="*/ 5344995 h 5449070"/>
              <a:gd name="connsiteX10" fmla="*/ 550111 w 4415754"/>
              <a:gd name="connsiteY10" fmla="*/ 3434475 h 5449070"/>
              <a:gd name="connsiteX11" fmla="*/ 579847 w 4415754"/>
              <a:gd name="connsiteY11" fmla="*/ 3434475 h 5449070"/>
              <a:gd name="connsiteX12" fmla="*/ 579847 w 4415754"/>
              <a:gd name="connsiteY12" fmla="*/ 3449343 h 5449070"/>
              <a:gd name="connsiteX13" fmla="*/ 561262 w 4415754"/>
              <a:gd name="connsiteY13" fmla="*/ 3441909 h 5449070"/>
              <a:gd name="connsiteX14" fmla="*/ 550111 w 4415754"/>
              <a:gd name="connsiteY14" fmla="*/ 3434475 h 5449070"/>
              <a:gd name="connsiteX15" fmla="*/ 1754408 w 4415754"/>
              <a:gd name="connsiteY15" fmla="*/ 7434 h 5449070"/>
              <a:gd name="connsiteX16" fmla="*/ 1791577 w 4415754"/>
              <a:gd name="connsiteY16" fmla="*/ 14868 h 5449070"/>
              <a:gd name="connsiteX17" fmla="*/ 1828747 w 4415754"/>
              <a:gd name="connsiteY17" fmla="*/ 22302 h 5449070"/>
              <a:gd name="connsiteX18" fmla="*/ 1828747 w 4415754"/>
              <a:gd name="connsiteY18" fmla="*/ 37170 h 5449070"/>
              <a:gd name="connsiteX19" fmla="*/ 1843615 w 4415754"/>
              <a:gd name="connsiteY19" fmla="*/ 37170 h 5449070"/>
              <a:gd name="connsiteX20" fmla="*/ 1843615 w 4415754"/>
              <a:gd name="connsiteY20" fmla="*/ 81773 h 5449070"/>
              <a:gd name="connsiteX21" fmla="*/ 1921671 w 4415754"/>
              <a:gd name="connsiteY21" fmla="*/ 144962 h 5449070"/>
              <a:gd name="connsiteX22" fmla="*/ 2029463 w 4415754"/>
              <a:gd name="connsiteY22" fmla="*/ 178414 h 5449070"/>
              <a:gd name="connsiteX23" fmla="*/ 2048048 w 4415754"/>
              <a:gd name="connsiteY23" fmla="*/ 163546 h 5449070"/>
              <a:gd name="connsiteX24" fmla="*/ 2059199 w 4415754"/>
              <a:gd name="connsiteY24" fmla="*/ 156113 h 5449070"/>
              <a:gd name="connsiteX25" fmla="*/ 2152123 w 4415754"/>
              <a:gd name="connsiteY25" fmla="*/ 66905 h 5449070"/>
              <a:gd name="connsiteX26" fmla="*/ 2341688 w 4415754"/>
              <a:gd name="connsiteY26" fmla="*/ 29736 h 5449070"/>
              <a:gd name="connsiteX27" fmla="*/ 2393725 w 4415754"/>
              <a:gd name="connsiteY27" fmla="*/ 37170 h 5449070"/>
              <a:gd name="connsiteX28" fmla="*/ 2393725 w 4415754"/>
              <a:gd name="connsiteY28" fmla="*/ 52038 h 5449070"/>
              <a:gd name="connsiteX29" fmla="*/ 2430895 w 4415754"/>
              <a:gd name="connsiteY29" fmla="*/ 52038 h 5449070"/>
              <a:gd name="connsiteX30" fmla="*/ 2430895 w 4415754"/>
              <a:gd name="connsiteY30" fmla="*/ 66905 h 5449070"/>
              <a:gd name="connsiteX31" fmla="*/ 2497800 w 4415754"/>
              <a:gd name="connsiteY31" fmla="*/ 74339 h 5449070"/>
              <a:gd name="connsiteX32" fmla="*/ 2564706 w 4415754"/>
              <a:gd name="connsiteY32" fmla="*/ 81773 h 5449070"/>
              <a:gd name="connsiteX33" fmla="*/ 2564706 w 4415754"/>
              <a:gd name="connsiteY33" fmla="*/ 96641 h 5449070"/>
              <a:gd name="connsiteX34" fmla="*/ 2609309 w 4415754"/>
              <a:gd name="connsiteY34" fmla="*/ 81773 h 5449070"/>
              <a:gd name="connsiteX35" fmla="*/ 2609309 w 4415754"/>
              <a:gd name="connsiteY35" fmla="*/ 66905 h 5449070"/>
              <a:gd name="connsiteX36" fmla="*/ 2639045 w 4415754"/>
              <a:gd name="connsiteY36" fmla="*/ 66905 h 5449070"/>
              <a:gd name="connsiteX37" fmla="*/ 2639045 w 4415754"/>
              <a:gd name="connsiteY37" fmla="*/ 52038 h 5449070"/>
              <a:gd name="connsiteX38" fmla="*/ 2839761 w 4415754"/>
              <a:gd name="connsiteY38" fmla="*/ 66905 h 5449070"/>
              <a:gd name="connsiteX39" fmla="*/ 2884365 w 4415754"/>
              <a:gd name="connsiteY39" fmla="*/ 126377 h 5449070"/>
              <a:gd name="connsiteX40" fmla="*/ 2899233 w 4415754"/>
              <a:gd name="connsiteY40" fmla="*/ 126377 h 5449070"/>
              <a:gd name="connsiteX41" fmla="*/ 2899233 w 4415754"/>
              <a:gd name="connsiteY41" fmla="*/ 156113 h 5449070"/>
              <a:gd name="connsiteX42" fmla="*/ 2951270 w 4415754"/>
              <a:gd name="connsiteY42" fmla="*/ 196999 h 5449070"/>
              <a:gd name="connsiteX43" fmla="*/ 2995874 w 4415754"/>
              <a:gd name="connsiteY43" fmla="*/ 237886 h 5449070"/>
              <a:gd name="connsiteX44" fmla="*/ 3025609 w 4415754"/>
              <a:gd name="connsiteY44" fmla="*/ 237886 h 5449070"/>
              <a:gd name="connsiteX45" fmla="*/ 3040477 w 4415754"/>
              <a:gd name="connsiteY45" fmla="*/ 267622 h 5449070"/>
              <a:gd name="connsiteX46" fmla="*/ 3070213 w 4415754"/>
              <a:gd name="connsiteY46" fmla="*/ 267622 h 5449070"/>
              <a:gd name="connsiteX47" fmla="*/ 3070213 w 4415754"/>
              <a:gd name="connsiteY47" fmla="*/ 282489 h 5449070"/>
              <a:gd name="connsiteX48" fmla="*/ 3099949 w 4415754"/>
              <a:gd name="connsiteY48" fmla="*/ 282489 h 5449070"/>
              <a:gd name="connsiteX49" fmla="*/ 3099949 w 4415754"/>
              <a:gd name="connsiteY49" fmla="*/ 297357 h 5449070"/>
              <a:gd name="connsiteX50" fmla="*/ 3144552 w 4415754"/>
              <a:gd name="connsiteY50" fmla="*/ 297357 h 5449070"/>
              <a:gd name="connsiteX51" fmla="*/ 3144552 w 4415754"/>
              <a:gd name="connsiteY51" fmla="*/ 312225 h 5449070"/>
              <a:gd name="connsiteX52" fmla="*/ 3178005 w 4415754"/>
              <a:gd name="connsiteY52" fmla="*/ 319659 h 5449070"/>
              <a:gd name="connsiteX53" fmla="*/ 3211458 w 4415754"/>
              <a:gd name="connsiteY53" fmla="*/ 327093 h 5449070"/>
              <a:gd name="connsiteX54" fmla="*/ 3211458 w 4415754"/>
              <a:gd name="connsiteY54" fmla="*/ 312225 h 5449070"/>
              <a:gd name="connsiteX55" fmla="*/ 3326683 w 4415754"/>
              <a:gd name="connsiteY55" fmla="*/ 249037 h 5449070"/>
              <a:gd name="connsiteX56" fmla="*/ 3389872 w 4415754"/>
              <a:gd name="connsiteY56" fmla="*/ 178414 h 5449070"/>
              <a:gd name="connsiteX57" fmla="*/ 3404740 w 4415754"/>
              <a:gd name="connsiteY57" fmla="*/ 178414 h 5449070"/>
              <a:gd name="connsiteX58" fmla="*/ 3404740 w 4415754"/>
              <a:gd name="connsiteY58" fmla="*/ 141245 h 5449070"/>
              <a:gd name="connsiteX59" fmla="*/ 3419608 w 4415754"/>
              <a:gd name="connsiteY59" fmla="*/ 141245 h 5449070"/>
              <a:gd name="connsiteX60" fmla="*/ 3434475 w 4415754"/>
              <a:gd name="connsiteY60" fmla="*/ 126377 h 5449070"/>
              <a:gd name="connsiteX61" fmla="*/ 3471645 w 4415754"/>
              <a:gd name="connsiteY61" fmla="*/ 111509 h 5449070"/>
              <a:gd name="connsiteX62" fmla="*/ 3475362 w 4415754"/>
              <a:gd name="connsiteY62" fmla="*/ 126377 h 5449070"/>
              <a:gd name="connsiteX63" fmla="*/ 3486513 w 4415754"/>
              <a:gd name="connsiteY63" fmla="*/ 126377 h 5449070"/>
              <a:gd name="connsiteX64" fmla="*/ 3445626 w 4415754"/>
              <a:gd name="connsiteY64" fmla="*/ 178414 h 5449070"/>
              <a:gd name="connsiteX65" fmla="*/ 3419608 w 4415754"/>
              <a:gd name="connsiteY65" fmla="*/ 252754 h 5449070"/>
              <a:gd name="connsiteX66" fmla="*/ 3467928 w 4415754"/>
              <a:gd name="connsiteY66" fmla="*/ 315942 h 5449070"/>
              <a:gd name="connsiteX67" fmla="*/ 3486513 w 4415754"/>
              <a:gd name="connsiteY67" fmla="*/ 401432 h 5449070"/>
              <a:gd name="connsiteX68" fmla="*/ 3501381 w 4415754"/>
              <a:gd name="connsiteY68" fmla="*/ 401432 h 5449070"/>
              <a:gd name="connsiteX69" fmla="*/ 3501381 w 4415754"/>
              <a:gd name="connsiteY69" fmla="*/ 453470 h 5449070"/>
              <a:gd name="connsiteX70" fmla="*/ 3560852 w 4415754"/>
              <a:gd name="connsiteY70" fmla="*/ 498073 h 5449070"/>
              <a:gd name="connsiteX71" fmla="*/ 3560852 w 4415754"/>
              <a:gd name="connsiteY71" fmla="*/ 512941 h 5449070"/>
              <a:gd name="connsiteX72" fmla="*/ 3590588 w 4415754"/>
              <a:gd name="connsiteY72" fmla="*/ 512941 h 5449070"/>
              <a:gd name="connsiteX73" fmla="*/ 3605456 w 4415754"/>
              <a:gd name="connsiteY73" fmla="*/ 542677 h 5449070"/>
              <a:gd name="connsiteX74" fmla="*/ 3646342 w 4415754"/>
              <a:gd name="connsiteY74" fmla="*/ 572412 h 5449070"/>
              <a:gd name="connsiteX75" fmla="*/ 3679795 w 4415754"/>
              <a:gd name="connsiteY75" fmla="*/ 602148 h 5449070"/>
              <a:gd name="connsiteX76" fmla="*/ 3679795 w 4415754"/>
              <a:gd name="connsiteY76" fmla="*/ 631884 h 5449070"/>
              <a:gd name="connsiteX77" fmla="*/ 3716965 w 4415754"/>
              <a:gd name="connsiteY77" fmla="*/ 646752 h 5449070"/>
              <a:gd name="connsiteX78" fmla="*/ 3716965 w 4415754"/>
              <a:gd name="connsiteY78" fmla="*/ 661620 h 5449070"/>
              <a:gd name="connsiteX79" fmla="*/ 3806172 w 4415754"/>
              <a:gd name="connsiteY79" fmla="*/ 702506 h 5449070"/>
              <a:gd name="connsiteX80" fmla="*/ 3895379 w 4415754"/>
              <a:gd name="connsiteY80" fmla="*/ 713657 h 5449070"/>
              <a:gd name="connsiteX81" fmla="*/ 3973435 w 4415754"/>
              <a:gd name="connsiteY81" fmla="*/ 750827 h 5449070"/>
              <a:gd name="connsiteX82" fmla="*/ 4021746 w 4415754"/>
              <a:gd name="connsiteY82" fmla="*/ 862336 h 5449070"/>
              <a:gd name="connsiteX83" fmla="*/ 3958567 w 4415754"/>
              <a:gd name="connsiteY83" fmla="*/ 929241 h 5449070"/>
              <a:gd name="connsiteX84" fmla="*/ 3939983 w 4415754"/>
              <a:gd name="connsiteY84" fmla="*/ 1033316 h 5449070"/>
              <a:gd name="connsiteX85" fmla="*/ 3966001 w 4415754"/>
              <a:gd name="connsiteY85" fmla="*/ 1063052 h 5449070"/>
              <a:gd name="connsiteX86" fmla="*/ 3977152 w 4415754"/>
              <a:gd name="connsiteY86" fmla="*/ 1107655 h 5449070"/>
              <a:gd name="connsiteX87" fmla="*/ 3992020 w 4415754"/>
              <a:gd name="connsiteY87" fmla="*/ 1107655 h 5449070"/>
              <a:gd name="connsiteX88" fmla="*/ 3992020 w 4415754"/>
              <a:gd name="connsiteY88" fmla="*/ 1152259 h 5449070"/>
              <a:gd name="connsiteX89" fmla="*/ 4036624 w 4415754"/>
              <a:gd name="connsiteY89" fmla="*/ 1181995 h 5449070"/>
              <a:gd name="connsiteX90" fmla="*/ 4036624 w 4415754"/>
              <a:gd name="connsiteY90" fmla="*/ 1196863 h 5449070"/>
              <a:gd name="connsiteX91" fmla="*/ 4114670 w 4415754"/>
              <a:gd name="connsiteY91" fmla="*/ 1226598 h 5449070"/>
              <a:gd name="connsiteX92" fmla="*/ 4192736 w 4415754"/>
              <a:gd name="connsiteY92" fmla="*/ 1234032 h 5449070"/>
              <a:gd name="connsiteX93" fmla="*/ 4252208 w 4415754"/>
              <a:gd name="connsiteY93" fmla="*/ 1267485 h 5449070"/>
              <a:gd name="connsiteX94" fmla="*/ 4281944 w 4415754"/>
              <a:gd name="connsiteY94" fmla="*/ 1367843 h 5449070"/>
              <a:gd name="connsiteX95" fmla="*/ 4203887 w 4415754"/>
              <a:gd name="connsiteY95" fmla="*/ 1442182 h 5449070"/>
              <a:gd name="connsiteX96" fmla="*/ 4155567 w 4415754"/>
              <a:gd name="connsiteY96" fmla="*/ 1538823 h 5449070"/>
              <a:gd name="connsiteX97" fmla="*/ 4192736 w 4415754"/>
              <a:gd name="connsiteY97" fmla="*/ 1579710 h 5449070"/>
              <a:gd name="connsiteX98" fmla="*/ 4200170 w 4415754"/>
              <a:gd name="connsiteY98" fmla="*/ 1642898 h 5449070"/>
              <a:gd name="connsiteX99" fmla="*/ 4222472 w 4415754"/>
              <a:gd name="connsiteY99" fmla="*/ 1642898 h 5449070"/>
              <a:gd name="connsiteX100" fmla="*/ 4237340 w 4415754"/>
              <a:gd name="connsiteY100" fmla="*/ 1672634 h 5449070"/>
              <a:gd name="connsiteX101" fmla="*/ 4267076 w 4415754"/>
              <a:gd name="connsiteY101" fmla="*/ 1672634 h 5449070"/>
              <a:gd name="connsiteX102" fmla="*/ 4281944 w 4415754"/>
              <a:gd name="connsiteY102" fmla="*/ 1702370 h 5449070"/>
              <a:gd name="connsiteX103" fmla="*/ 4311679 w 4415754"/>
              <a:gd name="connsiteY103" fmla="*/ 1702370 h 5449070"/>
              <a:gd name="connsiteX104" fmla="*/ 4341415 w 4415754"/>
              <a:gd name="connsiteY104" fmla="*/ 1754407 h 5449070"/>
              <a:gd name="connsiteX105" fmla="*/ 4400886 w 4415754"/>
              <a:gd name="connsiteY105" fmla="*/ 1810162 h 5449070"/>
              <a:gd name="connsiteX106" fmla="*/ 4415754 w 4415754"/>
              <a:gd name="connsiteY106" fmla="*/ 1917954 h 5449070"/>
              <a:gd name="connsiteX107" fmla="*/ 4348849 w 4415754"/>
              <a:gd name="connsiteY107" fmla="*/ 1981142 h 5449070"/>
              <a:gd name="connsiteX108" fmla="*/ 4281944 w 4415754"/>
              <a:gd name="connsiteY108" fmla="*/ 2044331 h 5449070"/>
              <a:gd name="connsiteX109" fmla="*/ 4281944 w 4415754"/>
              <a:gd name="connsiteY109" fmla="*/ 2118670 h 5449070"/>
              <a:gd name="connsiteX110" fmla="*/ 4348849 w 4415754"/>
              <a:gd name="connsiteY110" fmla="*/ 2215311 h 5449070"/>
              <a:gd name="connsiteX111" fmla="*/ 4393443 w 4415754"/>
              <a:gd name="connsiteY111" fmla="*/ 2356556 h 5449070"/>
              <a:gd name="connsiteX112" fmla="*/ 4389735 w 4415754"/>
              <a:gd name="connsiteY112" fmla="*/ 2375140 h 5449070"/>
              <a:gd name="connsiteX113" fmla="*/ 4386019 w 4415754"/>
              <a:gd name="connsiteY113" fmla="*/ 2393725 h 5449070"/>
              <a:gd name="connsiteX114" fmla="*/ 4371151 w 4415754"/>
              <a:gd name="connsiteY114" fmla="*/ 2393725 h 5449070"/>
              <a:gd name="connsiteX115" fmla="*/ 4371151 w 4415754"/>
              <a:gd name="connsiteY115" fmla="*/ 2453197 h 5449070"/>
              <a:gd name="connsiteX116" fmla="*/ 4356283 w 4415754"/>
              <a:gd name="connsiteY116" fmla="*/ 2453197 h 5449070"/>
              <a:gd name="connsiteX117" fmla="*/ 4356283 w 4415754"/>
              <a:gd name="connsiteY117" fmla="*/ 2520102 h 5449070"/>
              <a:gd name="connsiteX118" fmla="*/ 4341415 w 4415754"/>
              <a:gd name="connsiteY118" fmla="*/ 2520102 h 5449070"/>
              <a:gd name="connsiteX119" fmla="*/ 4341415 w 4415754"/>
              <a:gd name="connsiteY119" fmla="*/ 2549838 h 5449070"/>
              <a:gd name="connsiteX120" fmla="*/ 4326547 w 4415754"/>
              <a:gd name="connsiteY120" fmla="*/ 2549838 h 5449070"/>
              <a:gd name="connsiteX121" fmla="*/ 4326547 w 4415754"/>
              <a:gd name="connsiteY121" fmla="*/ 2579574 h 5449070"/>
              <a:gd name="connsiteX122" fmla="*/ 4296811 w 4415754"/>
              <a:gd name="connsiteY122" fmla="*/ 2594441 h 5449070"/>
              <a:gd name="connsiteX123" fmla="*/ 4296811 w 4415754"/>
              <a:gd name="connsiteY123" fmla="*/ 2639045 h 5449070"/>
              <a:gd name="connsiteX124" fmla="*/ 4281944 w 4415754"/>
              <a:gd name="connsiteY124" fmla="*/ 2639045 h 5449070"/>
              <a:gd name="connsiteX125" fmla="*/ 4281944 w 4415754"/>
              <a:gd name="connsiteY125" fmla="*/ 2683649 h 5449070"/>
              <a:gd name="connsiteX126" fmla="*/ 4267076 w 4415754"/>
              <a:gd name="connsiteY126" fmla="*/ 2683649 h 5449070"/>
              <a:gd name="connsiteX127" fmla="*/ 4270793 w 4415754"/>
              <a:gd name="connsiteY127" fmla="*/ 2806308 h 5449070"/>
              <a:gd name="connsiteX128" fmla="*/ 4281944 w 4415754"/>
              <a:gd name="connsiteY128" fmla="*/ 2928968 h 5449070"/>
              <a:gd name="connsiteX129" fmla="*/ 4296811 w 4415754"/>
              <a:gd name="connsiteY129" fmla="*/ 2928968 h 5449070"/>
              <a:gd name="connsiteX130" fmla="*/ 4278227 w 4415754"/>
              <a:gd name="connsiteY130" fmla="*/ 3051628 h 5449070"/>
              <a:gd name="connsiteX131" fmla="*/ 4200170 w 4415754"/>
              <a:gd name="connsiteY131" fmla="*/ 3159420 h 5449070"/>
              <a:gd name="connsiteX132" fmla="*/ 4200170 w 4415754"/>
              <a:gd name="connsiteY132" fmla="*/ 3174288 h 5449070"/>
              <a:gd name="connsiteX133" fmla="*/ 4170434 w 4415754"/>
              <a:gd name="connsiteY133" fmla="*/ 3181722 h 5449070"/>
              <a:gd name="connsiteX134" fmla="*/ 4140699 w 4415754"/>
              <a:gd name="connsiteY134" fmla="*/ 3189156 h 5449070"/>
              <a:gd name="connsiteX135" fmla="*/ 4140699 w 4415754"/>
              <a:gd name="connsiteY135" fmla="*/ 3204024 h 5449070"/>
              <a:gd name="connsiteX136" fmla="*/ 4110963 w 4415754"/>
              <a:gd name="connsiteY136" fmla="*/ 3226325 h 5449070"/>
              <a:gd name="connsiteX137" fmla="*/ 4081227 w 4415754"/>
              <a:gd name="connsiteY137" fmla="*/ 3248627 h 5449070"/>
              <a:gd name="connsiteX138" fmla="*/ 4081227 w 4415754"/>
              <a:gd name="connsiteY138" fmla="*/ 3285797 h 5449070"/>
              <a:gd name="connsiteX139" fmla="*/ 4032907 w 4415754"/>
              <a:gd name="connsiteY139" fmla="*/ 3330400 h 5449070"/>
              <a:gd name="connsiteX140" fmla="*/ 3992020 w 4415754"/>
              <a:gd name="connsiteY140" fmla="*/ 3389872 h 5449070"/>
              <a:gd name="connsiteX141" fmla="*/ 3992020 w 4415754"/>
              <a:gd name="connsiteY141" fmla="*/ 3419607 h 5449070"/>
              <a:gd name="connsiteX142" fmla="*/ 3925115 w 4415754"/>
              <a:gd name="connsiteY142" fmla="*/ 3464211 h 5449070"/>
              <a:gd name="connsiteX143" fmla="*/ 3925115 w 4415754"/>
              <a:gd name="connsiteY143" fmla="*/ 3508815 h 5449070"/>
              <a:gd name="connsiteX144" fmla="*/ 3910247 w 4415754"/>
              <a:gd name="connsiteY144" fmla="*/ 3508815 h 5449070"/>
              <a:gd name="connsiteX145" fmla="*/ 3910247 w 4415754"/>
              <a:gd name="connsiteY145" fmla="*/ 3575720 h 5449070"/>
              <a:gd name="connsiteX146" fmla="*/ 3895379 w 4415754"/>
              <a:gd name="connsiteY146" fmla="*/ 3575720 h 5449070"/>
              <a:gd name="connsiteX147" fmla="*/ 3895379 w 4415754"/>
              <a:gd name="connsiteY147" fmla="*/ 3694663 h 5449070"/>
              <a:gd name="connsiteX148" fmla="*/ 3795011 w 4415754"/>
              <a:gd name="connsiteY148" fmla="*/ 3817323 h 5449070"/>
              <a:gd name="connsiteX149" fmla="*/ 3620324 w 4415754"/>
              <a:gd name="connsiteY149" fmla="*/ 3880511 h 5449070"/>
              <a:gd name="connsiteX150" fmla="*/ 3620324 w 4415754"/>
              <a:gd name="connsiteY150" fmla="*/ 3910247 h 5449070"/>
              <a:gd name="connsiteX151" fmla="*/ 3590588 w 4415754"/>
              <a:gd name="connsiteY151" fmla="*/ 3910247 h 5449070"/>
              <a:gd name="connsiteX152" fmla="*/ 3586871 w 4415754"/>
              <a:gd name="connsiteY152" fmla="*/ 4040341 h 5449070"/>
              <a:gd name="connsiteX153" fmla="*/ 3531117 w 4415754"/>
              <a:gd name="connsiteY153" fmla="*/ 4125831 h 5449070"/>
              <a:gd name="connsiteX154" fmla="*/ 3531117 w 4415754"/>
              <a:gd name="connsiteY154" fmla="*/ 4140699 h 5449070"/>
              <a:gd name="connsiteX155" fmla="*/ 3501381 w 4415754"/>
              <a:gd name="connsiteY155" fmla="*/ 4140699 h 5449070"/>
              <a:gd name="connsiteX156" fmla="*/ 3501381 w 4415754"/>
              <a:gd name="connsiteY156" fmla="*/ 4155566 h 5449070"/>
              <a:gd name="connsiteX157" fmla="*/ 3456777 w 4415754"/>
              <a:gd name="connsiteY157" fmla="*/ 4155566 h 5449070"/>
              <a:gd name="connsiteX158" fmla="*/ 3438192 w 4415754"/>
              <a:gd name="connsiteY158" fmla="*/ 4196453 h 5449070"/>
              <a:gd name="connsiteX159" fmla="*/ 3404740 w 4415754"/>
              <a:gd name="connsiteY159" fmla="*/ 4215038 h 5449070"/>
              <a:gd name="connsiteX160" fmla="*/ 3404740 w 4415754"/>
              <a:gd name="connsiteY160" fmla="*/ 4244774 h 5449070"/>
              <a:gd name="connsiteX161" fmla="*/ 3345268 w 4415754"/>
              <a:gd name="connsiteY161" fmla="*/ 4259642 h 5449070"/>
              <a:gd name="connsiteX162" fmla="*/ 3345268 w 4415754"/>
              <a:gd name="connsiteY162" fmla="*/ 4274509 h 5449070"/>
              <a:gd name="connsiteX163" fmla="*/ 3241193 w 4415754"/>
              <a:gd name="connsiteY163" fmla="*/ 4289377 h 5449070"/>
              <a:gd name="connsiteX164" fmla="*/ 3241193 w 4415754"/>
              <a:gd name="connsiteY164" fmla="*/ 4304245 h 5449070"/>
              <a:gd name="connsiteX165" fmla="*/ 3211458 w 4415754"/>
              <a:gd name="connsiteY165" fmla="*/ 4304245 h 5449070"/>
              <a:gd name="connsiteX166" fmla="*/ 3196590 w 4415754"/>
              <a:gd name="connsiteY166" fmla="*/ 4341415 h 5449070"/>
              <a:gd name="connsiteX167" fmla="*/ 3125967 w 4415754"/>
              <a:gd name="connsiteY167" fmla="*/ 4322830 h 5449070"/>
              <a:gd name="connsiteX168" fmla="*/ 3055345 w 4415754"/>
              <a:gd name="connsiteY168" fmla="*/ 4304245 h 5449070"/>
              <a:gd name="connsiteX169" fmla="*/ 3040477 w 4415754"/>
              <a:gd name="connsiteY169" fmla="*/ 4274509 h 5449070"/>
              <a:gd name="connsiteX170" fmla="*/ 2951270 w 4415754"/>
              <a:gd name="connsiteY170" fmla="*/ 4274509 h 5449070"/>
              <a:gd name="connsiteX171" fmla="*/ 2914100 w 4415754"/>
              <a:gd name="connsiteY171" fmla="*/ 4341415 h 5449070"/>
              <a:gd name="connsiteX172" fmla="*/ 2899233 w 4415754"/>
              <a:gd name="connsiteY172" fmla="*/ 4341415 h 5449070"/>
              <a:gd name="connsiteX173" fmla="*/ 2895516 w 4415754"/>
              <a:gd name="connsiteY173" fmla="*/ 4467792 h 5449070"/>
              <a:gd name="connsiteX174" fmla="*/ 2810025 w 4415754"/>
              <a:gd name="connsiteY174" fmla="*/ 4534697 h 5449070"/>
              <a:gd name="connsiteX175" fmla="*/ 2735686 w 4415754"/>
              <a:gd name="connsiteY175" fmla="*/ 4519829 h 5449070"/>
              <a:gd name="connsiteX176" fmla="*/ 2735686 w 4415754"/>
              <a:gd name="connsiteY176" fmla="*/ 4490093 h 5449070"/>
              <a:gd name="connsiteX177" fmla="*/ 2713384 w 4415754"/>
              <a:gd name="connsiteY177" fmla="*/ 4467792 h 5449070"/>
              <a:gd name="connsiteX178" fmla="*/ 2713384 w 4415754"/>
              <a:gd name="connsiteY178" fmla="*/ 4460358 h 5449070"/>
              <a:gd name="connsiteX179" fmla="*/ 2672498 w 4415754"/>
              <a:gd name="connsiteY179" fmla="*/ 4415754 h 5449070"/>
              <a:gd name="connsiteX180" fmla="*/ 2609309 w 4415754"/>
              <a:gd name="connsiteY180" fmla="*/ 4371151 h 5449070"/>
              <a:gd name="connsiteX181" fmla="*/ 2609309 w 4415754"/>
              <a:gd name="connsiteY181" fmla="*/ 4356283 h 5449070"/>
              <a:gd name="connsiteX182" fmla="*/ 2579574 w 4415754"/>
              <a:gd name="connsiteY182" fmla="*/ 4356283 h 5449070"/>
              <a:gd name="connsiteX183" fmla="*/ 2542404 w 4415754"/>
              <a:gd name="connsiteY183" fmla="*/ 4341415 h 5449070"/>
              <a:gd name="connsiteX184" fmla="*/ 2471782 w 4415754"/>
              <a:gd name="connsiteY184" fmla="*/ 4378584 h 5449070"/>
              <a:gd name="connsiteX185" fmla="*/ 2442046 w 4415754"/>
              <a:gd name="connsiteY185" fmla="*/ 4464075 h 5449070"/>
              <a:gd name="connsiteX186" fmla="*/ 2416027 w 4415754"/>
              <a:gd name="connsiteY186" fmla="*/ 4556999 h 5449070"/>
              <a:gd name="connsiteX187" fmla="*/ 2363990 w 4415754"/>
              <a:gd name="connsiteY187" fmla="*/ 4616470 h 5449070"/>
              <a:gd name="connsiteX188" fmla="*/ 2259915 w 4415754"/>
              <a:gd name="connsiteY188" fmla="*/ 4616470 h 5449070"/>
              <a:gd name="connsiteX189" fmla="*/ 2241330 w 4415754"/>
              <a:gd name="connsiteY189" fmla="*/ 4597885 h 5449070"/>
              <a:gd name="connsiteX190" fmla="*/ 2230179 w 4415754"/>
              <a:gd name="connsiteY190" fmla="*/ 4586734 h 5449070"/>
              <a:gd name="connsiteX191" fmla="*/ 2230179 w 4415754"/>
              <a:gd name="connsiteY191" fmla="*/ 4549565 h 5449070"/>
              <a:gd name="connsiteX192" fmla="*/ 2215311 w 4415754"/>
              <a:gd name="connsiteY192" fmla="*/ 4549565 h 5449070"/>
              <a:gd name="connsiteX193" fmla="*/ 2215311 w 4415754"/>
              <a:gd name="connsiteY193" fmla="*/ 4504961 h 5449070"/>
              <a:gd name="connsiteX194" fmla="*/ 2200443 w 4415754"/>
              <a:gd name="connsiteY194" fmla="*/ 4504961 h 5449070"/>
              <a:gd name="connsiteX195" fmla="*/ 2200443 w 4415754"/>
              <a:gd name="connsiteY195" fmla="*/ 4475226 h 5449070"/>
              <a:gd name="connsiteX196" fmla="*/ 2185575 w 4415754"/>
              <a:gd name="connsiteY196" fmla="*/ 4475226 h 5449070"/>
              <a:gd name="connsiteX197" fmla="*/ 2185575 w 4415754"/>
              <a:gd name="connsiteY197" fmla="*/ 4400886 h 5449070"/>
              <a:gd name="connsiteX198" fmla="*/ 2170707 w 4415754"/>
              <a:gd name="connsiteY198" fmla="*/ 4400886 h 5449070"/>
              <a:gd name="connsiteX199" fmla="*/ 2152123 w 4415754"/>
              <a:gd name="connsiteY199" fmla="*/ 4378584 h 5449070"/>
              <a:gd name="connsiteX200" fmla="*/ 2133538 w 4415754"/>
              <a:gd name="connsiteY200" fmla="*/ 4356283 h 5449070"/>
              <a:gd name="connsiteX201" fmla="*/ 2103802 w 4415754"/>
              <a:gd name="connsiteY201" fmla="*/ 4356283 h 5449070"/>
              <a:gd name="connsiteX202" fmla="*/ 2103802 w 4415754"/>
              <a:gd name="connsiteY202" fmla="*/ 4341415 h 5449070"/>
              <a:gd name="connsiteX203" fmla="*/ 2059199 w 4415754"/>
              <a:gd name="connsiteY203" fmla="*/ 4333981 h 5449070"/>
              <a:gd name="connsiteX204" fmla="*/ 1914237 w 4415754"/>
              <a:gd name="connsiteY204" fmla="*/ 4393452 h 5449070"/>
              <a:gd name="connsiteX205" fmla="*/ 1791577 w 4415754"/>
              <a:gd name="connsiteY205" fmla="*/ 4452924 h 5449070"/>
              <a:gd name="connsiteX206" fmla="*/ 1709804 w 4415754"/>
              <a:gd name="connsiteY206" fmla="*/ 4400886 h 5449070"/>
              <a:gd name="connsiteX207" fmla="*/ 1694936 w 4415754"/>
              <a:gd name="connsiteY207" fmla="*/ 4400886 h 5449070"/>
              <a:gd name="connsiteX208" fmla="*/ 1680068 w 4415754"/>
              <a:gd name="connsiteY208" fmla="*/ 4304245 h 5449070"/>
              <a:gd name="connsiteX209" fmla="*/ 1665200 w 4415754"/>
              <a:gd name="connsiteY209" fmla="*/ 4304245 h 5449070"/>
              <a:gd name="connsiteX210" fmla="*/ 1665200 w 4415754"/>
              <a:gd name="connsiteY210" fmla="*/ 4229906 h 5449070"/>
              <a:gd name="connsiteX211" fmla="*/ 1650332 w 4415754"/>
              <a:gd name="connsiteY211" fmla="*/ 4229906 h 5449070"/>
              <a:gd name="connsiteX212" fmla="*/ 1650332 w 4415754"/>
              <a:gd name="connsiteY212" fmla="*/ 4200170 h 5449070"/>
              <a:gd name="connsiteX213" fmla="*/ 1624314 w 4415754"/>
              <a:gd name="connsiteY213" fmla="*/ 4185302 h 5449070"/>
              <a:gd name="connsiteX214" fmla="*/ 1598295 w 4415754"/>
              <a:gd name="connsiteY214" fmla="*/ 4170434 h 5449070"/>
              <a:gd name="connsiteX215" fmla="*/ 1598295 w 4415754"/>
              <a:gd name="connsiteY215" fmla="*/ 4155566 h 5449070"/>
              <a:gd name="connsiteX216" fmla="*/ 1568559 w 4415754"/>
              <a:gd name="connsiteY216" fmla="*/ 4155566 h 5449070"/>
              <a:gd name="connsiteX217" fmla="*/ 1553691 w 4415754"/>
              <a:gd name="connsiteY217" fmla="*/ 4125831 h 5449070"/>
              <a:gd name="connsiteX218" fmla="*/ 1479352 w 4415754"/>
              <a:gd name="connsiteY218" fmla="*/ 4125831 h 5449070"/>
              <a:gd name="connsiteX219" fmla="*/ 1308372 w 4415754"/>
              <a:gd name="connsiteY219" fmla="*/ 4185302 h 5449070"/>
              <a:gd name="connsiteX220" fmla="*/ 1256334 w 4415754"/>
              <a:gd name="connsiteY220" fmla="*/ 4122114 h 5449070"/>
              <a:gd name="connsiteX221" fmla="*/ 1196863 w 4415754"/>
              <a:gd name="connsiteY221" fmla="*/ 4070076 h 5449070"/>
              <a:gd name="connsiteX222" fmla="*/ 1141108 w 4415754"/>
              <a:gd name="connsiteY222" fmla="*/ 4010605 h 5449070"/>
              <a:gd name="connsiteX223" fmla="*/ 1115089 w 4415754"/>
              <a:gd name="connsiteY223" fmla="*/ 3925115 h 5449070"/>
              <a:gd name="connsiteX224" fmla="*/ 984996 w 4415754"/>
              <a:gd name="connsiteY224" fmla="*/ 3880511 h 5449070"/>
              <a:gd name="connsiteX225" fmla="*/ 899506 w 4415754"/>
              <a:gd name="connsiteY225" fmla="*/ 3769002 h 5449070"/>
              <a:gd name="connsiteX226" fmla="*/ 899506 w 4415754"/>
              <a:gd name="connsiteY226" fmla="*/ 3679795 h 5449070"/>
              <a:gd name="connsiteX227" fmla="*/ 884638 w 4415754"/>
              <a:gd name="connsiteY227" fmla="*/ 3679795 h 5449070"/>
              <a:gd name="connsiteX228" fmla="*/ 884638 w 4415754"/>
              <a:gd name="connsiteY228" fmla="*/ 3635191 h 5449070"/>
              <a:gd name="connsiteX229" fmla="*/ 817732 w 4415754"/>
              <a:gd name="connsiteY229" fmla="*/ 3590588 h 5449070"/>
              <a:gd name="connsiteX230" fmla="*/ 817732 w 4415754"/>
              <a:gd name="connsiteY230" fmla="*/ 3575720 h 5449070"/>
              <a:gd name="connsiteX231" fmla="*/ 787996 w 4415754"/>
              <a:gd name="connsiteY231" fmla="*/ 3575720 h 5449070"/>
              <a:gd name="connsiteX232" fmla="*/ 787996 w 4415754"/>
              <a:gd name="connsiteY232" fmla="*/ 3560852 h 5449070"/>
              <a:gd name="connsiteX233" fmla="*/ 743393 w 4415754"/>
              <a:gd name="connsiteY233" fmla="*/ 3560852 h 5449070"/>
              <a:gd name="connsiteX234" fmla="*/ 743393 w 4415754"/>
              <a:gd name="connsiteY234" fmla="*/ 3545984 h 5449070"/>
              <a:gd name="connsiteX235" fmla="*/ 631884 w 4415754"/>
              <a:gd name="connsiteY235" fmla="*/ 3434475 h 5449070"/>
              <a:gd name="connsiteX236" fmla="*/ 609582 w 4415754"/>
              <a:gd name="connsiteY236" fmla="*/ 3315532 h 5449070"/>
              <a:gd name="connsiteX237" fmla="*/ 594714 w 4415754"/>
              <a:gd name="connsiteY237" fmla="*/ 3315532 h 5449070"/>
              <a:gd name="connsiteX238" fmla="*/ 594714 w 4415754"/>
              <a:gd name="connsiteY238" fmla="*/ 3233759 h 5449070"/>
              <a:gd name="connsiteX239" fmla="*/ 572413 w 4415754"/>
              <a:gd name="connsiteY239" fmla="*/ 3233759 h 5449070"/>
              <a:gd name="connsiteX240" fmla="*/ 557545 w 4415754"/>
              <a:gd name="connsiteY240" fmla="*/ 3174288 h 5449070"/>
              <a:gd name="connsiteX241" fmla="*/ 453470 w 4415754"/>
              <a:gd name="connsiteY241" fmla="*/ 3085081 h 5449070"/>
              <a:gd name="connsiteX242" fmla="*/ 379130 w 4415754"/>
              <a:gd name="connsiteY242" fmla="*/ 2973572 h 5449070"/>
              <a:gd name="connsiteX243" fmla="*/ 386564 w 4415754"/>
              <a:gd name="connsiteY243" fmla="*/ 2906666 h 5449070"/>
              <a:gd name="connsiteX244" fmla="*/ 393998 w 4415754"/>
              <a:gd name="connsiteY244" fmla="*/ 2810025 h 5449070"/>
              <a:gd name="connsiteX245" fmla="*/ 393998 w 4415754"/>
              <a:gd name="connsiteY245" fmla="*/ 2765422 h 5449070"/>
              <a:gd name="connsiteX246" fmla="*/ 379130 w 4415754"/>
              <a:gd name="connsiteY246" fmla="*/ 2765422 h 5449070"/>
              <a:gd name="connsiteX247" fmla="*/ 379130 w 4415754"/>
              <a:gd name="connsiteY247" fmla="*/ 2683649 h 5449070"/>
              <a:gd name="connsiteX248" fmla="*/ 349395 w 4415754"/>
              <a:gd name="connsiteY248" fmla="*/ 2683649 h 5449070"/>
              <a:gd name="connsiteX249" fmla="*/ 334527 w 4415754"/>
              <a:gd name="connsiteY249" fmla="*/ 2609309 h 5449070"/>
              <a:gd name="connsiteX250" fmla="*/ 312225 w 4415754"/>
              <a:gd name="connsiteY250" fmla="*/ 2609309 h 5449070"/>
              <a:gd name="connsiteX251" fmla="*/ 312225 w 4415754"/>
              <a:gd name="connsiteY251" fmla="*/ 2378857 h 5449070"/>
              <a:gd name="connsiteX252" fmla="*/ 297357 w 4415754"/>
              <a:gd name="connsiteY252" fmla="*/ 2378857 h 5449070"/>
              <a:gd name="connsiteX253" fmla="*/ 282489 w 4415754"/>
              <a:gd name="connsiteY253" fmla="*/ 2330537 h 5449070"/>
              <a:gd name="connsiteX254" fmla="*/ 245320 w 4415754"/>
              <a:gd name="connsiteY254" fmla="*/ 2285933 h 5449070"/>
              <a:gd name="connsiteX255" fmla="*/ 208150 w 4415754"/>
              <a:gd name="connsiteY255" fmla="*/ 2226462 h 5449070"/>
              <a:gd name="connsiteX256" fmla="*/ 193282 w 4415754"/>
              <a:gd name="connsiteY256" fmla="*/ 2133538 h 5449070"/>
              <a:gd name="connsiteX257" fmla="*/ 312225 w 4415754"/>
              <a:gd name="connsiteY257" fmla="*/ 1940256 h 5449070"/>
              <a:gd name="connsiteX258" fmla="*/ 364263 w 4415754"/>
              <a:gd name="connsiteY258" fmla="*/ 1702370 h 5449070"/>
              <a:gd name="connsiteX259" fmla="*/ 349395 w 4415754"/>
              <a:gd name="connsiteY259" fmla="*/ 1680068 h 5449070"/>
              <a:gd name="connsiteX260" fmla="*/ 334527 w 4415754"/>
              <a:gd name="connsiteY260" fmla="*/ 1657766 h 5449070"/>
              <a:gd name="connsiteX261" fmla="*/ 282489 w 4415754"/>
              <a:gd name="connsiteY261" fmla="*/ 1642898 h 5449070"/>
              <a:gd name="connsiteX262" fmla="*/ 245320 w 4415754"/>
              <a:gd name="connsiteY262" fmla="*/ 1598295 h 5449070"/>
              <a:gd name="connsiteX263" fmla="*/ 208150 w 4415754"/>
              <a:gd name="connsiteY263" fmla="*/ 1553691 h 5449070"/>
              <a:gd name="connsiteX264" fmla="*/ 289923 w 4415754"/>
              <a:gd name="connsiteY264" fmla="*/ 1419880 h 5449070"/>
              <a:gd name="connsiteX265" fmla="*/ 453470 w 4415754"/>
              <a:gd name="connsiteY265" fmla="*/ 1397578 h 5449070"/>
              <a:gd name="connsiteX266" fmla="*/ 453470 w 4415754"/>
              <a:gd name="connsiteY266" fmla="*/ 1382711 h 5449070"/>
              <a:gd name="connsiteX267" fmla="*/ 483205 w 4415754"/>
              <a:gd name="connsiteY267" fmla="*/ 1345541 h 5449070"/>
              <a:gd name="connsiteX268" fmla="*/ 512941 w 4415754"/>
              <a:gd name="connsiteY268" fmla="*/ 1308371 h 5449070"/>
              <a:gd name="connsiteX269" fmla="*/ 512941 w 4415754"/>
              <a:gd name="connsiteY269" fmla="*/ 1152259 h 5449070"/>
              <a:gd name="connsiteX270" fmla="*/ 498073 w 4415754"/>
              <a:gd name="connsiteY270" fmla="*/ 1152259 h 5449070"/>
              <a:gd name="connsiteX271" fmla="*/ 498073 w 4415754"/>
              <a:gd name="connsiteY271" fmla="*/ 1122523 h 5449070"/>
              <a:gd name="connsiteX272" fmla="*/ 483205 w 4415754"/>
              <a:gd name="connsiteY272" fmla="*/ 1115089 h 5449070"/>
              <a:gd name="connsiteX273" fmla="*/ 468338 w 4415754"/>
              <a:gd name="connsiteY273" fmla="*/ 1107655 h 5449070"/>
              <a:gd name="connsiteX274" fmla="*/ 468338 w 4415754"/>
              <a:gd name="connsiteY274" fmla="*/ 1003581 h 5449070"/>
              <a:gd name="connsiteX275" fmla="*/ 486922 w 4415754"/>
              <a:gd name="connsiteY275" fmla="*/ 981279 h 5449070"/>
              <a:gd name="connsiteX276" fmla="*/ 498073 w 4415754"/>
              <a:gd name="connsiteY276" fmla="*/ 973845 h 5449070"/>
              <a:gd name="connsiteX277" fmla="*/ 527809 w 4415754"/>
              <a:gd name="connsiteY277" fmla="*/ 973845 h 5449070"/>
              <a:gd name="connsiteX278" fmla="*/ 527809 w 4415754"/>
              <a:gd name="connsiteY278" fmla="*/ 958977 h 5449070"/>
              <a:gd name="connsiteX279" fmla="*/ 572413 w 4415754"/>
              <a:gd name="connsiteY279" fmla="*/ 958977 h 5449070"/>
              <a:gd name="connsiteX280" fmla="*/ 572413 w 4415754"/>
              <a:gd name="connsiteY280" fmla="*/ 936675 h 5449070"/>
              <a:gd name="connsiteX281" fmla="*/ 613299 w 4415754"/>
              <a:gd name="connsiteY281" fmla="*/ 932958 h 5449070"/>
              <a:gd name="connsiteX282" fmla="*/ 654186 w 4415754"/>
              <a:gd name="connsiteY282" fmla="*/ 921807 h 5449070"/>
              <a:gd name="connsiteX283" fmla="*/ 654186 w 4415754"/>
              <a:gd name="connsiteY283" fmla="*/ 906939 h 5449070"/>
              <a:gd name="connsiteX284" fmla="*/ 695072 w 4415754"/>
              <a:gd name="connsiteY284" fmla="*/ 895788 h 5449070"/>
              <a:gd name="connsiteX285" fmla="*/ 728525 w 4415754"/>
              <a:gd name="connsiteY285" fmla="*/ 877204 h 5449070"/>
              <a:gd name="connsiteX286" fmla="*/ 728525 w 4415754"/>
              <a:gd name="connsiteY286" fmla="*/ 773129 h 5449070"/>
              <a:gd name="connsiteX287" fmla="*/ 698789 w 4415754"/>
              <a:gd name="connsiteY287" fmla="*/ 706223 h 5449070"/>
              <a:gd name="connsiteX288" fmla="*/ 717374 w 4415754"/>
              <a:gd name="connsiteY288" fmla="*/ 620733 h 5449070"/>
              <a:gd name="connsiteX289" fmla="*/ 773129 w 4415754"/>
              <a:gd name="connsiteY289" fmla="*/ 579847 h 5449070"/>
              <a:gd name="connsiteX290" fmla="*/ 795430 w 4415754"/>
              <a:gd name="connsiteY290" fmla="*/ 583563 h 5449070"/>
              <a:gd name="connsiteX291" fmla="*/ 810298 w 4415754"/>
              <a:gd name="connsiteY291" fmla="*/ 587280 h 5449070"/>
              <a:gd name="connsiteX292" fmla="*/ 843751 w 4415754"/>
              <a:gd name="connsiteY292" fmla="*/ 576130 h 5449070"/>
              <a:gd name="connsiteX293" fmla="*/ 869770 w 4415754"/>
              <a:gd name="connsiteY293" fmla="*/ 542677 h 5449070"/>
              <a:gd name="connsiteX294" fmla="*/ 899506 w 4415754"/>
              <a:gd name="connsiteY294" fmla="*/ 542677 h 5449070"/>
              <a:gd name="connsiteX295" fmla="*/ 899506 w 4415754"/>
              <a:gd name="connsiteY295" fmla="*/ 527809 h 5449070"/>
              <a:gd name="connsiteX296" fmla="*/ 958977 w 4415754"/>
              <a:gd name="connsiteY296" fmla="*/ 483205 h 5449070"/>
              <a:gd name="connsiteX297" fmla="*/ 958977 w 4415754"/>
              <a:gd name="connsiteY297" fmla="*/ 438602 h 5449070"/>
              <a:gd name="connsiteX298" fmla="*/ 973845 w 4415754"/>
              <a:gd name="connsiteY298" fmla="*/ 438602 h 5449070"/>
              <a:gd name="connsiteX299" fmla="*/ 981279 w 4415754"/>
              <a:gd name="connsiteY299" fmla="*/ 420017 h 5449070"/>
              <a:gd name="connsiteX300" fmla="*/ 988713 w 4415754"/>
              <a:gd name="connsiteY300" fmla="*/ 401432 h 5449070"/>
              <a:gd name="connsiteX301" fmla="*/ 1018448 w 4415754"/>
              <a:gd name="connsiteY301" fmla="*/ 401432 h 5449070"/>
              <a:gd name="connsiteX302" fmla="*/ 1018448 w 4415754"/>
              <a:gd name="connsiteY302" fmla="*/ 386564 h 5449070"/>
              <a:gd name="connsiteX303" fmla="*/ 1129957 w 4415754"/>
              <a:gd name="connsiteY303" fmla="*/ 386564 h 5449070"/>
              <a:gd name="connsiteX304" fmla="*/ 1144825 w 4415754"/>
              <a:gd name="connsiteY304" fmla="*/ 416300 h 5449070"/>
              <a:gd name="connsiteX305" fmla="*/ 1245183 w 4415754"/>
              <a:gd name="connsiteY305" fmla="*/ 412583 h 5449070"/>
              <a:gd name="connsiteX306" fmla="*/ 1308372 w 4415754"/>
              <a:gd name="connsiteY306" fmla="*/ 356829 h 5449070"/>
              <a:gd name="connsiteX307" fmla="*/ 1323239 w 4415754"/>
              <a:gd name="connsiteY307" fmla="*/ 356829 h 5449070"/>
              <a:gd name="connsiteX308" fmla="*/ 1323239 w 4415754"/>
              <a:gd name="connsiteY308" fmla="*/ 282489 h 5449070"/>
              <a:gd name="connsiteX309" fmla="*/ 1338107 w 4415754"/>
              <a:gd name="connsiteY309" fmla="*/ 282489 h 5449070"/>
              <a:gd name="connsiteX310" fmla="*/ 1364126 w 4415754"/>
              <a:gd name="connsiteY310" fmla="*/ 226735 h 5449070"/>
              <a:gd name="connsiteX311" fmla="*/ 1390145 w 4415754"/>
              <a:gd name="connsiteY311" fmla="*/ 178414 h 5449070"/>
              <a:gd name="connsiteX312" fmla="*/ 1419881 w 4415754"/>
              <a:gd name="connsiteY312" fmla="*/ 178414 h 5449070"/>
              <a:gd name="connsiteX313" fmla="*/ 1464484 w 4415754"/>
              <a:gd name="connsiteY313" fmla="*/ 156113 h 5449070"/>
              <a:gd name="connsiteX314" fmla="*/ 1509088 w 4415754"/>
              <a:gd name="connsiteY314" fmla="*/ 167263 h 5449070"/>
              <a:gd name="connsiteX315" fmla="*/ 1553691 w 4415754"/>
              <a:gd name="connsiteY315" fmla="*/ 178414 h 5449070"/>
              <a:gd name="connsiteX316" fmla="*/ 1583427 w 4415754"/>
              <a:gd name="connsiteY316" fmla="*/ 141245 h 5449070"/>
              <a:gd name="connsiteX317" fmla="*/ 1635464 w 4415754"/>
              <a:gd name="connsiteY317" fmla="*/ 141245 h 5449070"/>
              <a:gd name="connsiteX318" fmla="*/ 1665200 w 4415754"/>
              <a:gd name="connsiteY318" fmla="*/ 96641 h 5449070"/>
              <a:gd name="connsiteX319" fmla="*/ 1680068 w 4415754"/>
              <a:gd name="connsiteY319" fmla="*/ 96641 h 5449070"/>
              <a:gd name="connsiteX320" fmla="*/ 1680068 w 4415754"/>
              <a:gd name="connsiteY320" fmla="*/ 66905 h 5449070"/>
              <a:gd name="connsiteX321" fmla="*/ 1694936 w 4415754"/>
              <a:gd name="connsiteY321" fmla="*/ 66905 h 5449070"/>
              <a:gd name="connsiteX322" fmla="*/ 1709804 w 4415754"/>
              <a:gd name="connsiteY322" fmla="*/ 44604 h 5449070"/>
              <a:gd name="connsiteX323" fmla="*/ 1724672 w 4415754"/>
              <a:gd name="connsiteY323" fmla="*/ 22302 h 5449070"/>
              <a:gd name="connsiteX324" fmla="*/ 1754408 w 4415754"/>
              <a:gd name="connsiteY324" fmla="*/ 22302 h 5449070"/>
              <a:gd name="connsiteX325" fmla="*/ 59472 w 4415754"/>
              <a:gd name="connsiteY325" fmla="*/ 0 h 5449070"/>
              <a:gd name="connsiteX326" fmla="*/ 193282 w 4415754"/>
              <a:gd name="connsiteY326" fmla="*/ 37170 h 5449070"/>
              <a:gd name="connsiteX327" fmla="*/ 297357 w 4415754"/>
              <a:gd name="connsiteY327" fmla="*/ 118943 h 5449070"/>
              <a:gd name="connsiteX328" fmla="*/ 364263 w 4415754"/>
              <a:gd name="connsiteY328" fmla="*/ 211867 h 5449070"/>
              <a:gd name="connsiteX329" fmla="*/ 386564 w 4415754"/>
              <a:gd name="connsiteY329" fmla="*/ 282489 h 5449070"/>
              <a:gd name="connsiteX330" fmla="*/ 260188 w 4415754"/>
              <a:gd name="connsiteY330" fmla="*/ 386564 h 5449070"/>
              <a:gd name="connsiteX331" fmla="*/ 223018 w 4415754"/>
              <a:gd name="connsiteY331" fmla="*/ 364263 h 5449070"/>
              <a:gd name="connsiteX332" fmla="*/ 185848 w 4415754"/>
              <a:gd name="connsiteY332" fmla="*/ 356829 h 5449070"/>
              <a:gd name="connsiteX333" fmla="*/ 185848 w 4415754"/>
              <a:gd name="connsiteY333" fmla="*/ 341961 h 5449070"/>
              <a:gd name="connsiteX334" fmla="*/ 156113 w 4415754"/>
              <a:gd name="connsiteY334" fmla="*/ 341961 h 5449070"/>
              <a:gd name="connsiteX335" fmla="*/ 156113 w 4415754"/>
              <a:gd name="connsiteY335" fmla="*/ 327093 h 5449070"/>
              <a:gd name="connsiteX336" fmla="*/ 115226 w 4415754"/>
              <a:gd name="connsiteY336" fmla="*/ 293640 h 5449070"/>
              <a:gd name="connsiteX337" fmla="*/ 74339 w 4415754"/>
              <a:gd name="connsiteY337" fmla="*/ 260188 h 5449070"/>
              <a:gd name="connsiteX338" fmla="*/ 74339 w 4415754"/>
              <a:gd name="connsiteY338" fmla="*/ 215584 h 5449070"/>
              <a:gd name="connsiteX339" fmla="*/ 33453 w 4415754"/>
              <a:gd name="connsiteY339" fmla="*/ 148679 h 5449070"/>
              <a:gd name="connsiteX340" fmla="*/ 0 w 4415754"/>
              <a:gd name="connsiteY340" fmla="*/ 81773 h 5449070"/>
              <a:gd name="connsiteX341" fmla="*/ 14868 w 4415754"/>
              <a:gd name="connsiteY341" fmla="*/ 81773 h 5449070"/>
              <a:gd name="connsiteX342" fmla="*/ 14868 w 4415754"/>
              <a:gd name="connsiteY342" fmla="*/ 44604 h 5449070"/>
              <a:gd name="connsiteX343" fmla="*/ 29736 w 4415754"/>
              <a:gd name="connsiteY343" fmla="*/ 44604 h 5449070"/>
              <a:gd name="connsiteX344" fmla="*/ 44604 w 4415754"/>
              <a:gd name="connsiteY344" fmla="*/ 22302 h 5449070"/>
              <a:gd name="connsiteX345" fmla="*/ 59472 w 4415754"/>
              <a:gd name="connsiteY345" fmla="*/ 0 h 544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</a:cxnLst>
            <a:rect l="l" t="t" r="r" b="b"/>
            <a:pathLst>
              <a:path w="4415754" h="5449070">
                <a:moveTo>
                  <a:pt x="2527536" y="5344995"/>
                </a:moveTo>
                <a:lnTo>
                  <a:pt x="2601875" y="5359863"/>
                </a:lnTo>
                <a:cubicBezTo>
                  <a:pt x="2606831" y="5369775"/>
                  <a:pt x="2609309" y="5379687"/>
                  <a:pt x="2609309" y="5389599"/>
                </a:cubicBezTo>
                <a:cubicBezTo>
                  <a:pt x="2609309" y="5399511"/>
                  <a:pt x="2611787" y="5409423"/>
                  <a:pt x="2616743" y="5419335"/>
                </a:cubicBezTo>
                <a:lnTo>
                  <a:pt x="2601875" y="5419335"/>
                </a:lnTo>
                <a:lnTo>
                  <a:pt x="2601875" y="5434202"/>
                </a:lnTo>
                <a:cubicBezTo>
                  <a:pt x="2562228" y="5444114"/>
                  <a:pt x="2532492" y="5449070"/>
                  <a:pt x="2512668" y="5449070"/>
                </a:cubicBezTo>
                <a:cubicBezTo>
                  <a:pt x="2502756" y="5434202"/>
                  <a:pt x="2497800" y="5409423"/>
                  <a:pt x="2497800" y="5374731"/>
                </a:cubicBezTo>
                <a:cubicBezTo>
                  <a:pt x="2507712" y="5364819"/>
                  <a:pt x="2512668" y="5359863"/>
                  <a:pt x="2512668" y="5359863"/>
                </a:cubicBezTo>
                <a:cubicBezTo>
                  <a:pt x="2512668" y="5359863"/>
                  <a:pt x="2517624" y="5354907"/>
                  <a:pt x="2527536" y="5344995"/>
                </a:cubicBezTo>
                <a:close/>
                <a:moveTo>
                  <a:pt x="550111" y="3434475"/>
                </a:moveTo>
                <a:lnTo>
                  <a:pt x="579847" y="3434475"/>
                </a:lnTo>
                <a:lnTo>
                  <a:pt x="579847" y="3449343"/>
                </a:lnTo>
                <a:cubicBezTo>
                  <a:pt x="564979" y="3439431"/>
                  <a:pt x="558784" y="3436953"/>
                  <a:pt x="561262" y="3441909"/>
                </a:cubicBezTo>
                <a:cubicBezTo>
                  <a:pt x="563740" y="3446865"/>
                  <a:pt x="560023" y="3444387"/>
                  <a:pt x="550111" y="3434475"/>
                </a:cubicBezTo>
                <a:close/>
                <a:moveTo>
                  <a:pt x="1754408" y="7434"/>
                </a:moveTo>
                <a:cubicBezTo>
                  <a:pt x="1764319" y="12390"/>
                  <a:pt x="1776709" y="14868"/>
                  <a:pt x="1791577" y="14868"/>
                </a:cubicBezTo>
                <a:cubicBezTo>
                  <a:pt x="1806445" y="14868"/>
                  <a:pt x="1818835" y="17346"/>
                  <a:pt x="1828747" y="22302"/>
                </a:cubicBezTo>
                <a:lnTo>
                  <a:pt x="1828747" y="37170"/>
                </a:lnTo>
                <a:lnTo>
                  <a:pt x="1843615" y="37170"/>
                </a:lnTo>
                <a:lnTo>
                  <a:pt x="1843615" y="81773"/>
                </a:lnTo>
                <a:cubicBezTo>
                  <a:pt x="1873350" y="111509"/>
                  <a:pt x="1899369" y="132572"/>
                  <a:pt x="1921671" y="144962"/>
                </a:cubicBezTo>
                <a:cubicBezTo>
                  <a:pt x="1943973" y="157352"/>
                  <a:pt x="1979903" y="168502"/>
                  <a:pt x="2029463" y="178414"/>
                </a:cubicBezTo>
                <a:cubicBezTo>
                  <a:pt x="2039375" y="163546"/>
                  <a:pt x="2045570" y="158591"/>
                  <a:pt x="2048048" y="163546"/>
                </a:cubicBezTo>
                <a:cubicBezTo>
                  <a:pt x="2050526" y="168502"/>
                  <a:pt x="2054243" y="166024"/>
                  <a:pt x="2059199" y="156113"/>
                </a:cubicBezTo>
                <a:cubicBezTo>
                  <a:pt x="2093890" y="121421"/>
                  <a:pt x="2124865" y="91685"/>
                  <a:pt x="2152123" y="66905"/>
                </a:cubicBezTo>
                <a:cubicBezTo>
                  <a:pt x="2179380" y="42126"/>
                  <a:pt x="2242569" y="29736"/>
                  <a:pt x="2341688" y="29736"/>
                </a:cubicBezTo>
                <a:cubicBezTo>
                  <a:pt x="2366468" y="29736"/>
                  <a:pt x="2383813" y="32214"/>
                  <a:pt x="2393725" y="37170"/>
                </a:cubicBezTo>
                <a:lnTo>
                  <a:pt x="2393725" y="52038"/>
                </a:lnTo>
                <a:lnTo>
                  <a:pt x="2430895" y="52038"/>
                </a:lnTo>
                <a:lnTo>
                  <a:pt x="2430895" y="66905"/>
                </a:lnTo>
                <a:cubicBezTo>
                  <a:pt x="2455675" y="71861"/>
                  <a:pt x="2477977" y="74339"/>
                  <a:pt x="2497800" y="74339"/>
                </a:cubicBezTo>
                <a:cubicBezTo>
                  <a:pt x="2517624" y="74339"/>
                  <a:pt x="2539926" y="76817"/>
                  <a:pt x="2564706" y="81773"/>
                </a:cubicBezTo>
                <a:lnTo>
                  <a:pt x="2564706" y="96641"/>
                </a:lnTo>
                <a:lnTo>
                  <a:pt x="2609309" y="81773"/>
                </a:lnTo>
                <a:lnTo>
                  <a:pt x="2609309" y="66905"/>
                </a:lnTo>
                <a:lnTo>
                  <a:pt x="2639045" y="66905"/>
                </a:lnTo>
                <a:lnTo>
                  <a:pt x="2639045" y="52038"/>
                </a:lnTo>
                <a:lnTo>
                  <a:pt x="2839761" y="66905"/>
                </a:lnTo>
                <a:cubicBezTo>
                  <a:pt x="2859585" y="96641"/>
                  <a:pt x="2874453" y="116465"/>
                  <a:pt x="2884365" y="126377"/>
                </a:cubicBezTo>
                <a:lnTo>
                  <a:pt x="2899233" y="126377"/>
                </a:lnTo>
                <a:lnTo>
                  <a:pt x="2899233" y="156113"/>
                </a:lnTo>
                <a:cubicBezTo>
                  <a:pt x="2919056" y="170980"/>
                  <a:pt x="2936402" y="184609"/>
                  <a:pt x="2951270" y="196999"/>
                </a:cubicBezTo>
                <a:cubicBezTo>
                  <a:pt x="2966138" y="209389"/>
                  <a:pt x="2981006" y="223018"/>
                  <a:pt x="2995874" y="237886"/>
                </a:cubicBezTo>
                <a:lnTo>
                  <a:pt x="3025609" y="237886"/>
                </a:lnTo>
                <a:cubicBezTo>
                  <a:pt x="3025609" y="237886"/>
                  <a:pt x="3030565" y="247798"/>
                  <a:pt x="3040477" y="267622"/>
                </a:cubicBezTo>
                <a:lnTo>
                  <a:pt x="3070213" y="267622"/>
                </a:lnTo>
                <a:lnTo>
                  <a:pt x="3070213" y="282489"/>
                </a:lnTo>
                <a:lnTo>
                  <a:pt x="3099949" y="282489"/>
                </a:lnTo>
                <a:lnTo>
                  <a:pt x="3099949" y="297357"/>
                </a:lnTo>
                <a:lnTo>
                  <a:pt x="3144552" y="297357"/>
                </a:lnTo>
                <a:lnTo>
                  <a:pt x="3144552" y="312225"/>
                </a:lnTo>
                <a:cubicBezTo>
                  <a:pt x="3154464" y="317181"/>
                  <a:pt x="3165615" y="319659"/>
                  <a:pt x="3178005" y="319659"/>
                </a:cubicBezTo>
                <a:cubicBezTo>
                  <a:pt x="3190395" y="319659"/>
                  <a:pt x="3201546" y="322137"/>
                  <a:pt x="3211458" y="327093"/>
                </a:cubicBezTo>
                <a:lnTo>
                  <a:pt x="3211458" y="312225"/>
                </a:lnTo>
                <a:cubicBezTo>
                  <a:pt x="3246149" y="302313"/>
                  <a:pt x="3284558" y="281250"/>
                  <a:pt x="3326683" y="249037"/>
                </a:cubicBezTo>
                <a:cubicBezTo>
                  <a:pt x="3368809" y="216823"/>
                  <a:pt x="3389872" y="193282"/>
                  <a:pt x="3389872" y="178414"/>
                </a:cubicBezTo>
                <a:lnTo>
                  <a:pt x="3404740" y="178414"/>
                </a:lnTo>
                <a:lnTo>
                  <a:pt x="3404740" y="141245"/>
                </a:lnTo>
                <a:lnTo>
                  <a:pt x="3419608" y="141245"/>
                </a:lnTo>
                <a:cubicBezTo>
                  <a:pt x="3429520" y="131333"/>
                  <a:pt x="3434475" y="126377"/>
                  <a:pt x="3434475" y="126377"/>
                </a:cubicBezTo>
                <a:cubicBezTo>
                  <a:pt x="3434475" y="126377"/>
                  <a:pt x="3446865" y="121421"/>
                  <a:pt x="3471645" y="111509"/>
                </a:cubicBezTo>
                <a:cubicBezTo>
                  <a:pt x="3476601" y="121421"/>
                  <a:pt x="3477840" y="126377"/>
                  <a:pt x="3475362" y="126377"/>
                </a:cubicBezTo>
                <a:cubicBezTo>
                  <a:pt x="3472884" y="126377"/>
                  <a:pt x="3476601" y="126377"/>
                  <a:pt x="3486513" y="126377"/>
                </a:cubicBezTo>
                <a:cubicBezTo>
                  <a:pt x="3471645" y="151157"/>
                  <a:pt x="3458016" y="168502"/>
                  <a:pt x="3445626" y="178414"/>
                </a:cubicBezTo>
                <a:cubicBezTo>
                  <a:pt x="3433236" y="188326"/>
                  <a:pt x="3424564" y="213106"/>
                  <a:pt x="3419608" y="252754"/>
                </a:cubicBezTo>
                <a:cubicBezTo>
                  <a:pt x="3454299" y="272577"/>
                  <a:pt x="3470406" y="293640"/>
                  <a:pt x="3467928" y="315942"/>
                </a:cubicBezTo>
                <a:cubicBezTo>
                  <a:pt x="3465450" y="338244"/>
                  <a:pt x="3471645" y="366741"/>
                  <a:pt x="3486513" y="401432"/>
                </a:cubicBezTo>
                <a:lnTo>
                  <a:pt x="3501381" y="401432"/>
                </a:lnTo>
                <a:lnTo>
                  <a:pt x="3501381" y="453470"/>
                </a:lnTo>
                <a:cubicBezTo>
                  <a:pt x="3511293" y="463381"/>
                  <a:pt x="3531117" y="478249"/>
                  <a:pt x="3560852" y="498073"/>
                </a:cubicBezTo>
                <a:lnTo>
                  <a:pt x="3560852" y="512941"/>
                </a:lnTo>
                <a:lnTo>
                  <a:pt x="3590588" y="512941"/>
                </a:lnTo>
                <a:lnTo>
                  <a:pt x="3605456" y="542677"/>
                </a:lnTo>
                <a:cubicBezTo>
                  <a:pt x="3620324" y="552589"/>
                  <a:pt x="3633953" y="562501"/>
                  <a:pt x="3646342" y="572412"/>
                </a:cubicBezTo>
                <a:cubicBezTo>
                  <a:pt x="3658732" y="582325"/>
                  <a:pt x="3669883" y="592236"/>
                  <a:pt x="3679795" y="602148"/>
                </a:cubicBezTo>
                <a:lnTo>
                  <a:pt x="3679795" y="631884"/>
                </a:lnTo>
                <a:lnTo>
                  <a:pt x="3716965" y="646752"/>
                </a:lnTo>
                <a:lnTo>
                  <a:pt x="3716965" y="661620"/>
                </a:lnTo>
                <a:cubicBezTo>
                  <a:pt x="3746700" y="686400"/>
                  <a:pt x="3776436" y="700028"/>
                  <a:pt x="3806172" y="702506"/>
                </a:cubicBezTo>
                <a:cubicBezTo>
                  <a:pt x="3835898" y="704984"/>
                  <a:pt x="3865643" y="708701"/>
                  <a:pt x="3895379" y="713657"/>
                </a:cubicBezTo>
                <a:cubicBezTo>
                  <a:pt x="3925115" y="718613"/>
                  <a:pt x="3951134" y="731003"/>
                  <a:pt x="3973435" y="750827"/>
                </a:cubicBezTo>
                <a:cubicBezTo>
                  <a:pt x="3995737" y="770651"/>
                  <a:pt x="4011844" y="807820"/>
                  <a:pt x="4021746" y="862336"/>
                </a:cubicBezTo>
                <a:cubicBezTo>
                  <a:pt x="3987064" y="882159"/>
                  <a:pt x="3966001" y="904461"/>
                  <a:pt x="3958567" y="929241"/>
                </a:cubicBezTo>
                <a:cubicBezTo>
                  <a:pt x="3951134" y="954021"/>
                  <a:pt x="3944939" y="988712"/>
                  <a:pt x="3939983" y="1033316"/>
                </a:cubicBezTo>
                <a:cubicBezTo>
                  <a:pt x="3959806" y="1048184"/>
                  <a:pt x="3968479" y="1058096"/>
                  <a:pt x="3966001" y="1063052"/>
                </a:cubicBezTo>
                <a:cubicBezTo>
                  <a:pt x="3963523" y="1068008"/>
                  <a:pt x="3967231" y="1082876"/>
                  <a:pt x="3977152" y="1107655"/>
                </a:cubicBezTo>
                <a:lnTo>
                  <a:pt x="3992020" y="1107655"/>
                </a:lnTo>
                <a:lnTo>
                  <a:pt x="3992020" y="1152259"/>
                </a:lnTo>
                <a:cubicBezTo>
                  <a:pt x="4001932" y="1162171"/>
                  <a:pt x="4016800" y="1172083"/>
                  <a:pt x="4036624" y="1181995"/>
                </a:cubicBezTo>
                <a:lnTo>
                  <a:pt x="4036624" y="1196863"/>
                </a:lnTo>
                <a:cubicBezTo>
                  <a:pt x="4061403" y="1216686"/>
                  <a:pt x="4087422" y="1226598"/>
                  <a:pt x="4114670" y="1226598"/>
                </a:cubicBezTo>
                <a:cubicBezTo>
                  <a:pt x="4141938" y="1226598"/>
                  <a:pt x="4167956" y="1229076"/>
                  <a:pt x="4192736" y="1234032"/>
                </a:cubicBezTo>
                <a:cubicBezTo>
                  <a:pt x="4217516" y="1238988"/>
                  <a:pt x="4237340" y="1250139"/>
                  <a:pt x="4252208" y="1267485"/>
                </a:cubicBezTo>
                <a:cubicBezTo>
                  <a:pt x="4267076" y="1284831"/>
                  <a:pt x="4276988" y="1318283"/>
                  <a:pt x="4281944" y="1367843"/>
                </a:cubicBezTo>
                <a:cubicBezTo>
                  <a:pt x="4252208" y="1392623"/>
                  <a:pt x="4226189" y="1417402"/>
                  <a:pt x="4203887" y="1442182"/>
                </a:cubicBezTo>
                <a:cubicBezTo>
                  <a:pt x="4181585" y="1466962"/>
                  <a:pt x="4165479" y="1499176"/>
                  <a:pt x="4155567" y="1538823"/>
                </a:cubicBezTo>
                <a:cubicBezTo>
                  <a:pt x="4175390" y="1538823"/>
                  <a:pt x="4187780" y="1552452"/>
                  <a:pt x="4192736" y="1579710"/>
                </a:cubicBezTo>
                <a:cubicBezTo>
                  <a:pt x="4197692" y="1606967"/>
                  <a:pt x="4200170" y="1628030"/>
                  <a:pt x="4200170" y="1642898"/>
                </a:cubicBezTo>
                <a:lnTo>
                  <a:pt x="4222472" y="1642898"/>
                </a:lnTo>
                <a:cubicBezTo>
                  <a:pt x="4222472" y="1652810"/>
                  <a:pt x="4227428" y="1662722"/>
                  <a:pt x="4237340" y="1672634"/>
                </a:cubicBezTo>
                <a:lnTo>
                  <a:pt x="4267076" y="1672634"/>
                </a:lnTo>
                <a:cubicBezTo>
                  <a:pt x="4267076" y="1682546"/>
                  <a:pt x="4272032" y="1692458"/>
                  <a:pt x="4281944" y="1702370"/>
                </a:cubicBezTo>
                <a:lnTo>
                  <a:pt x="4311679" y="1702370"/>
                </a:lnTo>
                <a:lnTo>
                  <a:pt x="4341415" y="1754407"/>
                </a:lnTo>
                <a:cubicBezTo>
                  <a:pt x="4371151" y="1779187"/>
                  <a:pt x="4390965" y="1797772"/>
                  <a:pt x="4400886" y="1810162"/>
                </a:cubicBezTo>
                <a:cubicBezTo>
                  <a:pt x="4410798" y="1822551"/>
                  <a:pt x="4415754" y="1858482"/>
                  <a:pt x="4415754" y="1917954"/>
                </a:cubicBezTo>
                <a:cubicBezTo>
                  <a:pt x="4390965" y="1942734"/>
                  <a:pt x="4368673" y="1963796"/>
                  <a:pt x="4348849" y="1981142"/>
                </a:cubicBezTo>
                <a:cubicBezTo>
                  <a:pt x="4329025" y="1998488"/>
                  <a:pt x="4306723" y="2019551"/>
                  <a:pt x="4281944" y="2044331"/>
                </a:cubicBezTo>
                <a:lnTo>
                  <a:pt x="4281944" y="2118670"/>
                </a:lnTo>
                <a:cubicBezTo>
                  <a:pt x="4296811" y="2133538"/>
                  <a:pt x="4319113" y="2165751"/>
                  <a:pt x="4348849" y="2215311"/>
                </a:cubicBezTo>
                <a:cubicBezTo>
                  <a:pt x="4378585" y="2264871"/>
                  <a:pt x="4393443" y="2311952"/>
                  <a:pt x="4393443" y="2356556"/>
                </a:cubicBezTo>
                <a:cubicBezTo>
                  <a:pt x="4393443" y="2366468"/>
                  <a:pt x="4392213" y="2372662"/>
                  <a:pt x="4389735" y="2375140"/>
                </a:cubicBezTo>
                <a:cubicBezTo>
                  <a:pt x="4387258" y="2377618"/>
                  <a:pt x="4386019" y="2383813"/>
                  <a:pt x="4386019" y="2393725"/>
                </a:cubicBezTo>
                <a:lnTo>
                  <a:pt x="4371151" y="2393725"/>
                </a:lnTo>
                <a:lnTo>
                  <a:pt x="4371151" y="2453197"/>
                </a:lnTo>
                <a:lnTo>
                  <a:pt x="4356283" y="2453197"/>
                </a:lnTo>
                <a:lnTo>
                  <a:pt x="4356283" y="2520102"/>
                </a:lnTo>
                <a:lnTo>
                  <a:pt x="4341415" y="2520102"/>
                </a:lnTo>
                <a:lnTo>
                  <a:pt x="4341415" y="2549838"/>
                </a:lnTo>
                <a:lnTo>
                  <a:pt x="4326547" y="2549838"/>
                </a:lnTo>
                <a:lnTo>
                  <a:pt x="4326547" y="2579574"/>
                </a:lnTo>
                <a:cubicBezTo>
                  <a:pt x="4316635" y="2579574"/>
                  <a:pt x="4306723" y="2584529"/>
                  <a:pt x="4296811" y="2594441"/>
                </a:cubicBezTo>
                <a:lnTo>
                  <a:pt x="4296811" y="2639045"/>
                </a:lnTo>
                <a:lnTo>
                  <a:pt x="4281944" y="2639045"/>
                </a:lnTo>
                <a:lnTo>
                  <a:pt x="4281944" y="2683649"/>
                </a:lnTo>
                <a:lnTo>
                  <a:pt x="4267076" y="2683649"/>
                </a:lnTo>
                <a:cubicBezTo>
                  <a:pt x="4267076" y="2723296"/>
                  <a:pt x="4268315" y="2764183"/>
                  <a:pt x="4270793" y="2806308"/>
                </a:cubicBezTo>
                <a:cubicBezTo>
                  <a:pt x="4273271" y="2848434"/>
                  <a:pt x="4276988" y="2889321"/>
                  <a:pt x="4281944" y="2928968"/>
                </a:cubicBezTo>
                <a:lnTo>
                  <a:pt x="4296811" y="2928968"/>
                </a:lnTo>
                <a:cubicBezTo>
                  <a:pt x="4286890" y="2978528"/>
                  <a:pt x="4280705" y="3019414"/>
                  <a:pt x="4278227" y="3051628"/>
                </a:cubicBezTo>
                <a:cubicBezTo>
                  <a:pt x="4275749" y="3083842"/>
                  <a:pt x="4249730" y="3119772"/>
                  <a:pt x="4200170" y="3159420"/>
                </a:cubicBezTo>
                <a:lnTo>
                  <a:pt x="4200170" y="3174288"/>
                </a:lnTo>
                <a:cubicBezTo>
                  <a:pt x="4190258" y="3179244"/>
                  <a:pt x="4180346" y="3181722"/>
                  <a:pt x="4170434" y="3181722"/>
                </a:cubicBezTo>
                <a:cubicBezTo>
                  <a:pt x="4160523" y="3181722"/>
                  <a:pt x="4150611" y="3184200"/>
                  <a:pt x="4140699" y="3189156"/>
                </a:cubicBezTo>
                <a:lnTo>
                  <a:pt x="4140699" y="3204024"/>
                </a:lnTo>
                <a:cubicBezTo>
                  <a:pt x="4130787" y="3213935"/>
                  <a:pt x="4120875" y="3221369"/>
                  <a:pt x="4110963" y="3226325"/>
                </a:cubicBezTo>
                <a:cubicBezTo>
                  <a:pt x="4101041" y="3231281"/>
                  <a:pt x="4091139" y="3238715"/>
                  <a:pt x="4081227" y="3248627"/>
                </a:cubicBezTo>
                <a:lnTo>
                  <a:pt x="4081227" y="3285797"/>
                </a:lnTo>
                <a:cubicBezTo>
                  <a:pt x="4051492" y="3300665"/>
                  <a:pt x="4035375" y="3315532"/>
                  <a:pt x="4032907" y="3330400"/>
                </a:cubicBezTo>
                <a:cubicBezTo>
                  <a:pt x="4030429" y="3345268"/>
                  <a:pt x="4016800" y="3365092"/>
                  <a:pt x="3992020" y="3389872"/>
                </a:cubicBezTo>
                <a:lnTo>
                  <a:pt x="3992020" y="3419607"/>
                </a:lnTo>
                <a:lnTo>
                  <a:pt x="3925115" y="3464211"/>
                </a:lnTo>
                <a:lnTo>
                  <a:pt x="3925115" y="3508815"/>
                </a:lnTo>
                <a:lnTo>
                  <a:pt x="3910247" y="3508815"/>
                </a:lnTo>
                <a:lnTo>
                  <a:pt x="3910247" y="3575720"/>
                </a:lnTo>
                <a:lnTo>
                  <a:pt x="3895379" y="3575720"/>
                </a:lnTo>
                <a:lnTo>
                  <a:pt x="3895379" y="3694663"/>
                </a:lnTo>
                <a:cubicBezTo>
                  <a:pt x="3880511" y="3739266"/>
                  <a:pt x="3847059" y="3780153"/>
                  <a:pt x="3795011" y="3817323"/>
                </a:cubicBezTo>
                <a:cubicBezTo>
                  <a:pt x="3742974" y="3854492"/>
                  <a:pt x="3684751" y="3875555"/>
                  <a:pt x="3620324" y="3880511"/>
                </a:cubicBezTo>
                <a:lnTo>
                  <a:pt x="3620324" y="3910247"/>
                </a:lnTo>
                <a:lnTo>
                  <a:pt x="3590588" y="3910247"/>
                </a:lnTo>
                <a:cubicBezTo>
                  <a:pt x="3590588" y="3959806"/>
                  <a:pt x="3589349" y="4003171"/>
                  <a:pt x="3586871" y="4040341"/>
                </a:cubicBezTo>
                <a:cubicBezTo>
                  <a:pt x="3584393" y="4077510"/>
                  <a:pt x="3565808" y="4106007"/>
                  <a:pt x="3531117" y="4125831"/>
                </a:cubicBezTo>
                <a:lnTo>
                  <a:pt x="3531117" y="4140699"/>
                </a:lnTo>
                <a:lnTo>
                  <a:pt x="3501381" y="4140699"/>
                </a:lnTo>
                <a:lnTo>
                  <a:pt x="3501381" y="4155566"/>
                </a:lnTo>
                <a:lnTo>
                  <a:pt x="3456777" y="4155566"/>
                </a:lnTo>
                <a:cubicBezTo>
                  <a:pt x="3446865" y="4180346"/>
                  <a:pt x="3440670" y="4193975"/>
                  <a:pt x="3438192" y="4196453"/>
                </a:cubicBezTo>
                <a:cubicBezTo>
                  <a:pt x="3435714" y="4198931"/>
                  <a:pt x="3424564" y="4205126"/>
                  <a:pt x="3404740" y="4215038"/>
                </a:cubicBezTo>
                <a:lnTo>
                  <a:pt x="3404740" y="4244774"/>
                </a:lnTo>
                <a:cubicBezTo>
                  <a:pt x="3384916" y="4254686"/>
                  <a:pt x="3365092" y="4259642"/>
                  <a:pt x="3345268" y="4259642"/>
                </a:cubicBezTo>
                <a:lnTo>
                  <a:pt x="3345268" y="4274509"/>
                </a:lnTo>
                <a:lnTo>
                  <a:pt x="3241193" y="4289377"/>
                </a:lnTo>
                <a:lnTo>
                  <a:pt x="3241193" y="4304245"/>
                </a:lnTo>
                <a:lnTo>
                  <a:pt x="3211458" y="4304245"/>
                </a:lnTo>
                <a:lnTo>
                  <a:pt x="3196590" y="4341415"/>
                </a:lnTo>
                <a:cubicBezTo>
                  <a:pt x="3171810" y="4331503"/>
                  <a:pt x="3148269" y="4325308"/>
                  <a:pt x="3125967" y="4322830"/>
                </a:cubicBezTo>
                <a:cubicBezTo>
                  <a:pt x="3103666" y="4320352"/>
                  <a:pt x="3080125" y="4314157"/>
                  <a:pt x="3055345" y="4304245"/>
                </a:cubicBezTo>
                <a:lnTo>
                  <a:pt x="3040477" y="4274509"/>
                </a:lnTo>
                <a:lnTo>
                  <a:pt x="2951270" y="4274509"/>
                </a:lnTo>
                <a:cubicBezTo>
                  <a:pt x="2941358" y="4299289"/>
                  <a:pt x="2928968" y="4321591"/>
                  <a:pt x="2914100" y="4341415"/>
                </a:cubicBezTo>
                <a:lnTo>
                  <a:pt x="2899233" y="4341415"/>
                </a:lnTo>
                <a:cubicBezTo>
                  <a:pt x="2899233" y="4381062"/>
                  <a:pt x="2897994" y="4423188"/>
                  <a:pt x="2895516" y="4467792"/>
                </a:cubicBezTo>
                <a:cubicBezTo>
                  <a:pt x="2893038" y="4512395"/>
                  <a:pt x="2864541" y="4534697"/>
                  <a:pt x="2810025" y="4534697"/>
                </a:cubicBezTo>
                <a:cubicBezTo>
                  <a:pt x="2800113" y="4534697"/>
                  <a:pt x="2775334" y="4529741"/>
                  <a:pt x="2735686" y="4519829"/>
                </a:cubicBezTo>
                <a:lnTo>
                  <a:pt x="2735686" y="4490093"/>
                </a:lnTo>
                <a:cubicBezTo>
                  <a:pt x="2720818" y="4480181"/>
                  <a:pt x="2713384" y="4472748"/>
                  <a:pt x="2713384" y="4467792"/>
                </a:cubicBezTo>
                <a:lnTo>
                  <a:pt x="2713384" y="4460358"/>
                </a:lnTo>
                <a:cubicBezTo>
                  <a:pt x="2713384" y="4450446"/>
                  <a:pt x="2699755" y="4435578"/>
                  <a:pt x="2672498" y="4415754"/>
                </a:cubicBezTo>
                <a:cubicBezTo>
                  <a:pt x="2645240" y="4395930"/>
                  <a:pt x="2624177" y="4381062"/>
                  <a:pt x="2609309" y="4371151"/>
                </a:cubicBezTo>
                <a:lnTo>
                  <a:pt x="2609309" y="4356283"/>
                </a:lnTo>
                <a:lnTo>
                  <a:pt x="2579574" y="4356283"/>
                </a:lnTo>
                <a:cubicBezTo>
                  <a:pt x="2559750" y="4346371"/>
                  <a:pt x="2547360" y="4341415"/>
                  <a:pt x="2542404" y="4341415"/>
                </a:cubicBezTo>
                <a:cubicBezTo>
                  <a:pt x="2507712" y="4341415"/>
                  <a:pt x="2484171" y="4353805"/>
                  <a:pt x="2471782" y="4378584"/>
                </a:cubicBezTo>
                <a:cubicBezTo>
                  <a:pt x="2459392" y="4403364"/>
                  <a:pt x="2449480" y="4431861"/>
                  <a:pt x="2442046" y="4464075"/>
                </a:cubicBezTo>
                <a:cubicBezTo>
                  <a:pt x="2434612" y="4496288"/>
                  <a:pt x="2425939" y="4527263"/>
                  <a:pt x="2416027" y="4556999"/>
                </a:cubicBezTo>
                <a:cubicBezTo>
                  <a:pt x="2406115" y="4586734"/>
                  <a:pt x="2388769" y="4606558"/>
                  <a:pt x="2363990" y="4616470"/>
                </a:cubicBezTo>
                <a:lnTo>
                  <a:pt x="2259915" y="4616470"/>
                </a:lnTo>
                <a:cubicBezTo>
                  <a:pt x="2254959" y="4606558"/>
                  <a:pt x="2248764" y="4600363"/>
                  <a:pt x="2241330" y="4597885"/>
                </a:cubicBezTo>
                <a:cubicBezTo>
                  <a:pt x="2233896" y="4595407"/>
                  <a:pt x="2230179" y="4591690"/>
                  <a:pt x="2230179" y="4586734"/>
                </a:cubicBezTo>
                <a:lnTo>
                  <a:pt x="2230179" y="4549565"/>
                </a:lnTo>
                <a:lnTo>
                  <a:pt x="2215311" y="4549565"/>
                </a:lnTo>
                <a:lnTo>
                  <a:pt x="2215311" y="4504961"/>
                </a:lnTo>
                <a:lnTo>
                  <a:pt x="2200443" y="4504961"/>
                </a:lnTo>
                <a:lnTo>
                  <a:pt x="2200443" y="4475226"/>
                </a:lnTo>
                <a:lnTo>
                  <a:pt x="2185575" y="4475226"/>
                </a:lnTo>
                <a:lnTo>
                  <a:pt x="2185575" y="4400886"/>
                </a:lnTo>
                <a:lnTo>
                  <a:pt x="2170707" y="4400886"/>
                </a:lnTo>
                <a:cubicBezTo>
                  <a:pt x="2160796" y="4390974"/>
                  <a:pt x="2154601" y="4383540"/>
                  <a:pt x="2152123" y="4378584"/>
                </a:cubicBezTo>
                <a:cubicBezTo>
                  <a:pt x="2149645" y="4373629"/>
                  <a:pt x="2143450" y="4366195"/>
                  <a:pt x="2133538" y="4356283"/>
                </a:cubicBezTo>
                <a:lnTo>
                  <a:pt x="2103802" y="4356283"/>
                </a:lnTo>
                <a:lnTo>
                  <a:pt x="2103802" y="4341415"/>
                </a:lnTo>
                <a:cubicBezTo>
                  <a:pt x="2093890" y="4336459"/>
                  <a:pt x="2079022" y="4333981"/>
                  <a:pt x="2059199" y="4333981"/>
                </a:cubicBezTo>
                <a:cubicBezTo>
                  <a:pt x="2004683" y="4333981"/>
                  <a:pt x="1956363" y="4353805"/>
                  <a:pt x="1914237" y="4393452"/>
                </a:cubicBezTo>
                <a:cubicBezTo>
                  <a:pt x="1872111" y="4433100"/>
                  <a:pt x="1831225" y="4452924"/>
                  <a:pt x="1791577" y="4452924"/>
                </a:cubicBezTo>
                <a:cubicBezTo>
                  <a:pt x="1756885" y="4452924"/>
                  <a:pt x="1729628" y="4435578"/>
                  <a:pt x="1709804" y="4400886"/>
                </a:cubicBezTo>
                <a:lnTo>
                  <a:pt x="1694936" y="4400886"/>
                </a:lnTo>
                <a:lnTo>
                  <a:pt x="1680068" y="4304245"/>
                </a:lnTo>
                <a:lnTo>
                  <a:pt x="1665200" y="4304245"/>
                </a:lnTo>
                <a:lnTo>
                  <a:pt x="1665200" y="4229906"/>
                </a:lnTo>
                <a:lnTo>
                  <a:pt x="1650332" y="4229906"/>
                </a:lnTo>
                <a:lnTo>
                  <a:pt x="1650332" y="4200170"/>
                </a:lnTo>
                <a:cubicBezTo>
                  <a:pt x="1640420" y="4195214"/>
                  <a:pt x="1631748" y="4190258"/>
                  <a:pt x="1624314" y="4185302"/>
                </a:cubicBezTo>
                <a:cubicBezTo>
                  <a:pt x="1616880" y="4180346"/>
                  <a:pt x="1608207" y="4175390"/>
                  <a:pt x="1598295" y="4170434"/>
                </a:cubicBezTo>
                <a:lnTo>
                  <a:pt x="1598295" y="4155566"/>
                </a:lnTo>
                <a:lnTo>
                  <a:pt x="1568559" y="4155566"/>
                </a:lnTo>
                <a:cubicBezTo>
                  <a:pt x="1568559" y="4145655"/>
                  <a:pt x="1563603" y="4135743"/>
                  <a:pt x="1553691" y="4125831"/>
                </a:cubicBezTo>
                <a:lnTo>
                  <a:pt x="1479352" y="4125831"/>
                </a:lnTo>
                <a:cubicBezTo>
                  <a:pt x="1439704" y="4165478"/>
                  <a:pt x="1382711" y="4185302"/>
                  <a:pt x="1308372" y="4185302"/>
                </a:cubicBezTo>
                <a:cubicBezTo>
                  <a:pt x="1293504" y="4160522"/>
                  <a:pt x="1276158" y="4139460"/>
                  <a:pt x="1256334" y="4122114"/>
                </a:cubicBezTo>
                <a:cubicBezTo>
                  <a:pt x="1236510" y="4104768"/>
                  <a:pt x="1216686" y="4087422"/>
                  <a:pt x="1196863" y="4070076"/>
                </a:cubicBezTo>
                <a:cubicBezTo>
                  <a:pt x="1177039" y="4052730"/>
                  <a:pt x="1158454" y="4032907"/>
                  <a:pt x="1141108" y="4010605"/>
                </a:cubicBezTo>
                <a:cubicBezTo>
                  <a:pt x="1123762" y="3988303"/>
                  <a:pt x="1115089" y="3959806"/>
                  <a:pt x="1115089" y="3925115"/>
                </a:cubicBezTo>
                <a:cubicBezTo>
                  <a:pt x="1060574" y="3910247"/>
                  <a:pt x="1017209" y="3895379"/>
                  <a:pt x="984996" y="3880511"/>
                </a:cubicBezTo>
                <a:cubicBezTo>
                  <a:pt x="952782" y="3865643"/>
                  <a:pt x="924285" y="3828474"/>
                  <a:pt x="899506" y="3769002"/>
                </a:cubicBezTo>
                <a:lnTo>
                  <a:pt x="899506" y="3679795"/>
                </a:lnTo>
                <a:lnTo>
                  <a:pt x="884638" y="3679795"/>
                </a:lnTo>
                <a:lnTo>
                  <a:pt x="884638" y="3635191"/>
                </a:lnTo>
                <a:lnTo>
                  <a:pt x="817732" y="3590588"/>
                </a:lnTo>
                <a:lnTo>
                  <a:pt x="817732" y="3575720"/>
                </a:lnTo>
                <a:lnTo>
                  <a:pt x="787996" y="3575720"/>
                </a:lnTo>
                <a:lnTo>
                  <a:pt x="787996" y="3560852"/>
                </a:lnTo>
                <a:lnTo>
                  <a:pt x="743393" y="3560852"/>
                </a:lnTo>
                <a:lnTo>
                  <a:pt x="743393" y="3545984"/>
                </a:lnTo>
                <a:cubicBezTo>
                  <a:pt x="674010" y="3506337"/>
                  <a:pt x="636840" y="3469167"/>
                  <a:pt x="631884" y="3434475"/>
                </a:cubicBezTo>
                <a:cubicBezTo>
                  <a:pt x="626928" y="3399784"/>
                  <a:pt x="619494" y="3360136"/>
                  <a:pt x="609582" y="3315532"/>
                </a:cubicBezTo>
                <a:lnTo>
                  <a:pt x="594714" y="3315532"/>
                </a:lnTo>
                <a:lnTo>
                  <a:pt x="594714" y="3233759"/>
                </a:lnTo>
                <a:lnTo>
                  <a:pt x="572413" y="3233759"/>
                </a:lnTo>
                <a:lnTo>
                  <a:pt x="557545" y="3174288"/>
                </a:lnTo>
                <a:cubicBezTo>
                  <a:pt x="503029" y="3159420"/>
                  <a:pt x="468338" y="3129684"/>
                  <a:pt x="453470" y="3085081"/>
                </a:cubicBezTo>
                <a:cubicBezTo>
                  <a:pt x="438602" y="3040477"/>
                  <a:pt x="413822" y="3003307"/>
                  <a:pt x="379130" y="2973572"/>
                </a:cubicBezTo>
                <a:cubicBezTo>
                  <a:pt x="379130" y="2963660"/>
                  <a:pt x="381608" y="2941358"/>
                  <a:pt x="386564" y="2906666"/>
                </a:cubicBezTo>
                <a:cubicBezTo>
                  <a:pt x="391520" y="2871975"/>
                  <a:pt x="393998" y="2839761"/>
                  <a:pt x="393998" y="2810025"/>
                </a:cubicBezTo>
                <a:lnTo>
                  <a:pt x="393998" y="2765422"/>
                </a:lnTo>
                <a:lnTo>
                  <a:pt x="379130" y="2765422"/>
                </a:lnTo>
                <a:lnTo>
                  <a:pt x="379130" y="2683649"/>
                </a:lnTo>
                <a:lnTo>
                  <a:pt x="349395" y="2683649"/>
                </a:lnTo>
                <a:cubicBezTo>
                  <a:pt x="339483" y="2653913"/>
                  <a:pt x="334527" y="2629133"/>
                  <a:pt x="334527" y="2609309"/>
                </a:cubicBezTo>
                <a:lnTo>
                  <a:pt x="312225" y="2609309"/>
                </a:lnTo>
                <a:lnTo>
                  <a:pt x="312225" y="2378857"/>
                </a:lnTo>
                <a:lnTo>
                  <a:pt x="297357" y="2378857"/>
                </a:lnTo>
                <a:cubicBezTo>
                  <a:pt x="297357" y="2359034"/>
                  <a:pt x="292401" y="2342927"/>
                  <a:pt x="282489" y="2330537"/>
                </a:cubicBezTo>
                <a:cubicBezTo>
                  <a:pt x="272577" y="2318147"/>
                  <a:pt x="260188" y="2303279"/>
                  <a:pt x="245320" y="2285933"/>
                </a:cubicBezTo>
                <a:cubicBezTo>
                  <a:pt x="230452" y="2268587"/>
                  <a:pt x="218062" y="2248764"/>
                  <a:pt x="208150" y="2226462"/>
                </a:cubicBezTo>
                <a:cubicBezTo>
                  <a:pt x="198238" y="2204160"/>
                  <a:pt x="193282" y="2173185"/>
                  <a:pt x="193282" y="2133538"/>
                </a:cubicBezTo>
                <a:cubicBezTo>
                  <a:pt x="252754" y="2088934"/>
                  <a:pt x="292401" y="2024507"/>
                  <a:pt x="312225" y="1940256"/>
                </a:cubicBezTo>
                <a:cubicBezTo>
                  <a:pt x="332049" y="1856004"/>
                  <a:pt x="349395" y="1776709"/>
                  <a:pt x="364263" y="1702370"/>
                </a:cubicBezTo>
                <a:cubicBezTo>
                  <a:pt x="354351" y="1692458"/>
                  <a:pt x="349395" y="1685024"/>
                  <a:pt x="349395" y="1680068"/>
                </a:cubicBezTo>
                <a:cubicBezTo>
                  <a:pt x="349395" y="1675112"/>
                  <a:pt x="344439" y="1667678"/>
                  <a:pt x="334527" y="1657766"/>
                </a:cubicBezTo>
                <a:lnTo>
                  <a:pt x="282489" y="1642898"/>
                </a:lnTo>
                <a:cubicBezTo>
                  <a:pt x="272577" y="1628030"/>
                  <a:pt x="260188" y="1613162"/>
                  <a:pt x="245320" y="1598295"/>
                </a:cubicBezTo>
                <a:cubicBezTo>
                  <a:pt x="230452" y="1583427"/>
                  <a:pt x="218062" y="1568559"/>
                  <a:pt x="208150" y="1553691"/>
                </a:cubicBezTo>
                <a:cubicBezTo>
                  <a:pt x="223018" y="1464484"/>
                  <a:pt x="250276" y="1419880"/>
                  <a:pt x="289923" y="1419880"/>
                </a:cubicBezTo>
                <a:cubicBezTo>
                  <a:pt x="329571" y="1419880"/>
                  <a:pt x="384086" y="1412446"/>
                  <a:pt x="453470" y="1397578"/>
                </a:cubicBezTo>
                <a:lnTo>
                  <a:pt x="453470" y="1382711"/>
                </a:lnTo>
                <a:cubicBezTo>
                  <a:pt x="463382" y="1372799"/>
                  <a:pt x="473294" y="1360409"/>
                  <a:pt x="483205" y="1345541"/>
                </a:cubicBezTo>
                <a:cubicBezTo>
                  <a:pt x="493117" y="1330673"/>
                  <a:pt x="503029" y="1318283"/>
                  <a:pt x="512941" y="1308371"/>
                </a:cubicBezTo>
                <a:lnTo>
                  <a:pt x="512941" y="1152259"/>
                </a:lnTo>
                <a:lnTo>
                  <a:pt x="498073" y="1152259"/>
                </a:lnTo>
                <a:lnTo>
                  <a:pt x="498073" y="1122523"/>
                </a:lnTo>
                <a:cubicBezTo>
                  <a:pt x="493117" y="1117567"/>
                  <a:pt x="488161" y="1115089"/>
                  <a:pt x="483205" y="1115089"/>
                </a:cubicBezTo>
                <a:cubicBezTo>
                  <a:pt x="478249" y="1115089"/>
                  <a:pt x="473294" y="1112611"/>
                  <a:pt x="468338" y="1107655"/>
                </a:cubicBezTo>
                <a:lnTo>
                  <a:pt x="468338" y="1003581"/>
                </a:lnTo>
                <a:cubicBezTo>
                  <a:pt x="478249" y="993669"/>
                  <a:pt x="484444" y="986235"/>
                  <a:pt x="486922" y="981279"/>
                </a:cubicBezTo>
                <a:cubicBezTo>
                  <a:pt x="489400" y="976323"/>
                  <a:pt x="493117" y="973845"/>
                  <a:pt x="498073" y="973845"/>
                </a:cubicBezTo>
                <a:lnTo>
                  <a:pt x="527809" y="973845"/>
                </a:lnTo>
                <a:lnTo>
                  <a:pt x="527809" y="958977"/>
                </a:lnTo>
                <a:lnTo>
                  <a:pt x="572413" y="958977"/>
                </a:lnTo>
                <a:lnTo>
                  <a:pt x="572413" y="936675"/>
                </a:lnTo>
                <a:cubicBezTo>
                  <a:pt x="587280" y="936675"/>
                  <a:pt x="600909" y="935436"/>
                  <a:pt x="613299" y="932958"/>
                </a:cubicBezTo>
                <a:cubicBezTo>
                  <a:pt x="625689" y="930480"/>
                  <a:pt x="639318" y="926763"/>
                  <a:pt x="654186" y="921807"/>
                </a:cubicBezTo>
                <a:lnTo>
                  <a:pt x="654186" y="906939"/>
                </a:lnTo>
                <a:cubicBezTo>
                  <a:pt x="664098" y="901983"/>
                  <a:pt x="677727" y="898267"/>
                  <a:pt x="695072" y="895788"/>
                </a:cubicBezTo>
                <a:cubicBezTo>
                  <a:pt x="712418" y="893310"/>
                  <a:pt x="723569" y="887116"/>
                  <a:pt x="728525" y="877204"/>
                </a:cubicBezTo>
                <a:lnTo>
                  <a:pt x="728525" y="773129"/>
                </a:lnTo>
                <a:cubicBezTo>
                  <a:pt x="708701" y="758261"/>
                  <a:pt x="698789" y="735959"/>
                  <a:pt x="698789" y="706223"/>
                </a:cubicBezTo>
                <a:cubicBezTo>
                  <a:pt x="698789" y="676488"/>
                  <a:pt x="704984" y="647991"/>
                  <a:pt x="717374" y="620733"/>
                </a:cubicBezTo>
                <a:cubicBezTo>
                  <a:pt x="729764" y="593475"/>
                  <a:pt x="748349" y="579847"/>
                  <a:pt x="773129" y="579847"/>
                </a:cubicBezTo>
                <a:cubicBezTo>
                  <a:pt x="783040" y="579847"/>
                  <a:pt x="790474" y="581086"/>
                  <a:pt x="795430" y="583563"/>
                </a:cubicBezTo>
                <a:cubicBezTo>
                  <a:pt x="800386" y="586041"/>
                  <a:pt x="805342" y="587280"/>
                  <a:pt x="810298" y="587280"/>
                </a:cubicBezTo>
                <a:cubicBezTo>
                  <a:pt x="830122" y="587280"/>
                  <a:pt x="841273" y="583563"/>
                  <a:pt x="843751" y="576130"/>
                </a:cubicBezTo>
                <a:cubicBezTo>
                  <a:pt x="846229" y="568696"/>
                  <a:pt x="854902" y="557545"/>
                  <a:pt x="869770" y="542677"/>
                </a:cubicBezTo>
                <a:lnTo>
                  <a:pt x="899506" y="542677"/>
                </a:lnTo>
                <a:lnTo>
                  <a:pt x="899506" y="527809"/>
                </a:lnTo>
                <a:cubicBezTo>
                  <a:pt x="909417" y="517897"/>
                  <a:pt x="929241" y="503029"/>
                  <a:pt x="958977" y="483205"/>
                </a:cubicBezTo>
                <a:lnTo>
                  <a:pt x="958977" y="438602"/>
                </a:lnTo>
                <a:lnTo>
                  <a:pt x="973845" y="438602"/>
                </a:lnTo>
                <a:cubicBezTo>
                  <a:pt x="978801" y="428690"/>
                  <a:pt x="981279" y="422495"/>
                  <a:pt x="981279" y="420017"/>
                </a:cubicBezTo>
                <a:cubicBezTo>
                  <a:pt x="981279" y="417539"/>
                  <a:pt x="983757" y="411344"/>
                  <a:pt x="988713" y="401432"/>
                </a:cubicBezTo>
                <a:lnTo>
                  <a:pt x="1018448" y="401432"/>
                </a:lnTo>
                <a:lnTo>
                  <a:pt x="1018448" y="386564"/>
                </a:lnTo>
                <a:lnTo>
                  <a:pt x="1129957" y="386564"/>
                </a:lnTo>
                <a:lnTo>
                  <a:pt x="1144825" y="416300"/>
                </a:lnTo>
                <a:cubicBezTo>
                  <a:pt x="1169605" y="416300"/>
                  <a:pt x="1203058" y="415061"/>
                  <a:pt x="1245183" y="412583"/>
                </a:cubicBezTo>
                <a:cubicBezTo>
                  <a:pt x="1287309" y="410105"/>
                  <a:pt x="1308372" y="391520"/>
                  <a:pt x="1308372" y="356829"/>
                </a:cubicBezTo>
                <a:lnTo>
                  <a:pt x="1323239" y="356829"/>
                </a:lnTo>
                <a:lnTo>
                  <a:pt x="1323239" y="282489"/>
                </a:lnTo>
                <a:lnTo>
                  <a:pt x="1338107" y="282489"/>
                </a:lnTo>
                <a:cubicBezTo>
                  <a:pt x="1348019" y="272577"/>
                  <a:pt x="1356692" y="253993"/>
                  <a:pt x="1364126" y="226735"/>
                </a:cubicBezTo>
                <a:cubicBezTo>
                  <a:pt x="1371560" y="199477"/>
                  <a:pt x="1380233" y="183370"/>
                  <a:pt x="1390145" y="178414"/>
                </a:cubicBezTo>
                <a:lnTo>
                  <a:pt x="1419881" y="178414"/>
                </a:lnTo>
                <a:cubicBezTo>
                  <a:pt x="1434748" y="163546"/>
                  <a:pt x="1449616" y="156113"/>
                  <a:pt x="1464484" y="156113"/>
                </a:cubicBezTo>
                <a:cubicBezTo>
                  <a:pt x="1479352" y="156113"/>
                  <a:pt x="1494220" y="159830"/>
                  <a:pt x="1509088" y="167263"/>
                </a:cubicBezTo>
                <a:cubicBezTo>
                  <a:pt x="1523955" y="174697"/>
                  <a:pt x="1538823" y="178414"/>
                  <a:pt x="1553691" y="178414"/>
                </a:cubicBezTo>
                <a:cubicBezTo>
                  <a:pt x="1573515" y="178414"/>
                  <a:pt x="1583427" y="166024"/>
                  <a:pt x="1583427" y="141245"/>
                </a:cubicBezTo>
                <a:lnTo>
                  <a:pt x="1635464" y="141245"/>
                </a:lnTo>
                <a:cubicBezTo>
                  <a:pt x="1645376" y="121421"/>
                  <a:pt x="1655288" y="106553"/>
                  <a:pt x="1665200" y="96641"/>
                </a:cubicBezTo>
                <a:lnTo>
                  <a:pt x="1680068" y="96641"/>
                </a:lnTo>
                <a:lnTo>
                  <a:pt x="1680068" y="66905"/>
                </a:lnTo>
                <a:lnTo>
                  <a:pt x="1694936" y="66905"/>
                </a:lnTo>
                <a:cubicBezTo>
                  <a:pt x="1699892" y="56993"/>
                  <a:pt x="1704848" y="49560"/>
                  <a:pt x="1709804" y="44604"/>
                </a:cubicBezTo>
                <a:cubicBezTo>
                  <a:pt x="1714760" y="39648"/>
                  <a:pt x="1719716" y="32214"/>
                  <a:pt x="1724672" y="22302"/>
                </a:cubicBezTo>
                <a:lnTo>
                  <a:pt x="1754408" y="22302"/>
                </a:lnTo>
                <a:close/>
                <a:moveTo>
                  <a:pt x="59472" y="0"/>
                </a:moveTo>
                <a:cubicBezTo>
                  <a:pt x="109031" y="0"/>
                  <a:pt x="153635" y="12390"/>
                  <a:pt x="193282" y="37170"/>
                </a:cubicBezTo>
                <a:cubicBezTo>
                  <a:pt x="232930" y="61950"/>
                  <a:pt x="267622" y="89207"/>
                  <a:pt x="297357" y="118943"/>
                </a:cubicBezTo>
                <a:cubicBezTo>
                  <a:pt x="327093" y="148679"/>
                  <a:pt x="349395" y="179653"/>
                  <a:pt x="364263" y="211867"/>
                </a:cubicBezTo>
                <a:cubicBezTo>
                  <a:pt x="379130" y="244081"/>
                  <a:pt x="386564" y="267622"/>
                  <a:pt x="386564" y="282489"/>
                </a:cubicBezTo>
                <a:cubicBezTo>
                  <a:pt x="386564" y="341961"/>
                  <a:pt x="344439" y="376652"/>
                  <a:pt x="260188" y="386564"/>
                </a:cubicBezTo>
                <a:cubicBezTo>
                  <a:pt x="240364" y="366741"/>
                  <a:pt x="227974" y="359306"/>
                  <a:pt x="223018" y="364263"/>
                </a:cubicBezTo>
                <a:cubicBezTo>
                  <a:pt x="218062" y="369218"/>
                  <a:pt x="205672" y="366741"/>
                  <a:pt x="185848" y="356829"/>
                </a:cubicBezTo>
                <a:lnTo>
                  <a:pt x="185848" y="341961"/>
                </a:lnTo>
                <a:lnTo>
                  <a:pt x="156113" y="341961"/>
                </a:lnTo>
                <a:lnTo>
                  <a:pt x="156113" y="327093"/>
                </a:lnTo>
                <a:cubicBezTo>
                  <a:pt x="141245" y="317181"/>
                  <a:pt x="127616" y="306030"/>
                  <a:pt x="115226" y="293640"/>
                </a:cubicBezTo>
                <a:cubicBezTo>
                  <a:pt x="102836" y="281250"/>
                  <a:pt x="89207" y="270100"/>
                  <a:pt x="74339" y="260188"/>
                </a:cubicBezTo>
                <a:lnTo>
                  <a:pt x="74339" y="215584"/>
                </a:lnTo>
                <a:cubicBezTo>
                  <a:pt x="69383" y="205672"/>
                  <a:pt x="55755" y="183370"/>
                  <a:pt x="33453" y="148679"/>
                </a:cubicBezTo>
                <a:cubicBezTo>
                  <a:pt x="11151" y="113987"/>
                  <a:pt x="0" y="91685"/>
                  <a:pt x="0" y="81773"/>
                </a:cubicBezTo>
                <a:lnTo>
                  <a:pt x="14868" y="81773"/>
                </a:lnTo>
                <a:lnTo>
                  <a:pt x="14868" y="44604"/>
                </a:lnTo>
                <a:lnTo>
                  <a:pt x="29736" y="44604"/>
                </a:lnTo>
                <a:cubicBezTo>
                  <a:pt x="34692" y="34692"/>
                  <a:pt x="39648" y="27258"/>
                  <a:pt x="44604" y="22302"/>
                </a:cubicBezTo>
                <a:cubicBezTo>
                  <a:pt x="49560" y="17346"/>
                  <a:pt x="54516" y="9912"/>
                  <a:pt x="594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40749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400302" y="406607"/>
            <a:ext cx="4343397" cy="5755969"/>
          </a:xfrm>
          <a:custGeom>
            <a:avLst/>
            <a:gdLst>
              <a:gd name="connsiteX0" fmla="*/ 1222351 w 4343397"/>
              <a:gd name="connsiteY0" fmla="*/ 5171214 h 5755969"/>
              <a:gd name="connsiteX1" fmla="*/ 1236441 w 4343397"/>
              <a:gd name="connsiteY1" fmla="*/ 5171214 h 5755969"/>
              <a:gd name="connsiteX2" fmla="*/ 1236441 w 4343397"/>
              <a:gd name="connsiteY2" fmla="*/ 5185304 h 5755969"/>
              <a:gd name="connsiteX3" fmla="*/ 1278713 w 4343397"/>
              <a:gd name="connsiteY3" fmla="*/ 5185304 h 5755969"/>
              <a:gd name="connsiteX4" fmla="*/ 1278713 w 4343397"/>
              <a:gd name="connsiteY4" fmla="*/ 5199395 h 5755969"/>
              <a:gd name="connsiteX5" fmla="*/ 1352688 w 4343397"/>
              <a:gd name="connsiteY5" fmla="*/ 5213485 h 5755969"/>
              <a:gd name="connsiteX6" fmla="*/ 1426663 w 4343397"/>
              <a:gd name="connsiteY6" fmla="*/ 5227576 h 5755969"/>
              <a:gd name="connsiteX7" fmla="*/ 1426663 w 4343397"/>
              <a:gd name="connsiteY7" fmla="*/ 5241666 h 5755969"/>
              <a:gd name="connsiteX8" fmla="*/ 1493593 w 4343397"/>
              <a:gd name="connsiteY8" fmla="*/ 5308596 h 5755969"/>
              <a:gd name="connsiteX9" fmla="*/ 1511206 w 4343397"/>
              <a:gd name="connsiteY9" fmla="*/ 5403707 h 5755969"/>
              <a:gd name="connsiteX10" fmla="*/ 1430186 w 4343397"/>
              <a:gd name="connsiteY10" fmla="*/ 5449501 h 5755969"/>
              <a:gd name="connsiteX11" fmla="*/ 1306894 w 4343397"/>
              <a:gd name="connsiteY11" fmla="*/ 5460069 h 5755969"/>
              <a:gd name="connsiteX12" fmla="*/ 1306894 w 4343397"/>
              <a:gd name="connsiteY12" fmla="*/ 5445978 h 5755969"/>
              <a:gd name="connsiteX13" fmla="*/ 1264623 w 4343397"/>
              <a:gd name="connsiteY13" fmla="*/ 5445978 h 5755969"/>
              <a:gd name="connsiteX14" fmla="*/ 1250532 w 4343397"/>
              <a:gd name="connsiteY14" fmla="*/ 5417797 h 5755969"/>
              <a:gd name="connsiteX15" fmla="*/ 1222351 w 4343397"/>
              <a:gd name="connsiteY15" fmla="*/ 5417797 h 5755969"/>
              <a:gd name="connsiteX16" fmla="*/ 1127240 w 4343397"/>
              <a:gd name="connsiteY16" fmla="*/ 5329732 h 5755969"/>
              <a:gd name="connsiteX17" fmla="*/ 1060310 w 4343397"/>
              <a:gd name="connsiteY17" fmla="*/ 5213485 h 5755969"/>
              <a:gd name="connsiteX18" fmla="*/ 1123718 w 4343397"/>
              <a:gd name="connsiteY18" fmla="*/ 5185304 h 5755969"/>
              <a:gd name="connsiteX19" fmla="*/ 1222351 w 4343397"/>
              <a:gd name="connsiteY19" fmla="*/ 5171214 h 5755969"/>
              <a:gd name="connsiteX20" fmla="*/ 373398 w 4343397"/>
              <a:gd name="connsiteY20" fmla="*/ 4631956 h 5755969"/>
              <a:gd name="connsiteX21" fmla="*/ 450896 w 4343397"/>
              <a:gd name="connsiteY21" fmla="*/ 4631956 h 5755969"/>
              <a:gd name="connsiteX22" fmla="*/ 450896 w 4343397"/>
              <a:gd name="connsiteY22" fmla="*/ 4688318 h 5755969"/>
              <a:gd name="connsiteX23" fmla="*/ 436806 w 4343397"/>
              <a:gd name="connsiteY23" fmla="*/ 4695363 h 5755969"/>
              <a:gd name="connsiteX24" fmla="*/ 436806 w 4343397"/>
              <a:gd name="connsiteY24" fmla="*/ 4702409 h 5755969"/>
              <a:gd name="connsiteX25" fmla="*/ 398057 w 4343397"/>
              <a:gd name="connsiteY25" fmla="*/ 4698886 h 5755969"/>
              <a:gd name="connsiteX26" fmla="*/ 359308 w 4343397"/>
              <a:gd name="connsiteY26" fmla="*/ 4688318 h 5755969"/>
              <a:gd name="connsiteX27" fmla="*/ 359308 w 4343397"/>
              <a:gd name="connsiteY27" fmla="*/ 4646047 h 5755969"/>
              <a:gd name="connsiteX28" fmla="*/ 373398 w 4343397"/>
              <a:gd name="connsiteY28" fmla="*/ 4646047 h 5755969"/>
              <a:gd name="connsiteX29" fmla="*/ 607658 w 4343397"/>
              <a:gd name="connsiteY29" fmla="*/ 3815003 h 5755969"/>
              <a:gd name="connsiteX30" fmla="*/ 667542 w 4343397"/>
              <a:gd name="connsiteY30" fmla="*/ 3825571 h 5755969"/>
              <a:gd name="connsiteX31" fmla="*/ 727427 w 4343397"/>
              <a:gd name="connsiteY31" fmla="*/ 3829093 h 5755969"/>
              <a:gd name="connsiteX32" fmla="*/ 741517 w 4343397"/>
              <a:gd name="connsiteY32" fmla="*/ 3864320 h 5755969"/>
              <a:gd name="connsiteX33" fmla="*/ 783789 w 4343397"/>
              <a:gd name="connsiteY33" fmla="*/ 3878410 h 5755969"/>
              <a:gd name="connsiteX34" fmla="*/ 783789 w 4343397"/>
              <a:gd name="connsiteY34" fmla="*/ 3906591 h 5755969"/>
              <a:gd name="connsiteX35" fmla="*/ 797879 w 4343397"/>
              <a:gd name="connsiteY35" fmla="*/ 3906591 h 5755969"/>
              <a:gd name="connsiteX36" fmla="*/ 815492 w 4343397"/>
              <a:gd name="connsiteY36" fmla="*/ 3969998 h 5755969"/>
              <a:gd name="connsiteX37" fmla="*/ 826060 w 4343397"/>
              <a:gd name="connsiteY37" fmla="*/ 4033406 h 5755969"/>
              <a:gd name="connsiteX38" fmla="*/ 811970 w 4343397"/>
              <a:gd name="connsiteY38" fmla="*/ 4033406 h 5755969"/>
              <a:gd name="connsiteX39" fmla="*/ 811970 w 4343397"/>
              <a:gd name="connsiteY39" fmla="*/ 4075677 h 5755969"/>
              <a:gd name="connsiteX40" fmla="*/ 783789 w 4343397"/>
              <a:gd name="connsiteY40" fmla="*/ 4096813 h 5755969"/>
              <a:gd name="connsiteX41" fmla="*/ 607658 w 4343397"/>
              <a:gd name="connsiteY41" fmla="*/ 4188401 h 5755969"/>
              <a:gd name="connsiteX42" fmla="*/ 575954 w 4343397"/>
              <a:gd name="connsiteY42" fmla="*/ 4181356 h 5755969"/>
              <a:gd name="connsiteX43" fmla="*/ 551296 w 4343397"/>
              <a:gd name="connsiteY43" fmla="*/ 4153175 h 5755969"/>
              <a:gd name="connsiteX44" fmla="*/ 509024 w 4343397"/>
              <a:gd name="connsiteY44" fmla="*/ 4153175 h 5755969"/>
              <a:gd name="connsiteX45" fmla="*/ 509024 w 4343397"/>
              <a:gd name="connsiteY45" fmla="*/ 4139084 h 5755969"/>
              <a:gd name="connsiteX46" fmla="*/ 452662 w 4343397"/>
              <a:gd name="connsiteY46" fmla="*/ 4012270 h 5755969"/>
              <a:gd name="connsiteX47" fmla="*/ 491411 w 4343397"/>
              <a:gd name="connsiteY47" fmla="*/ 3892501 h 5755969"/>
              <a:gd name="connsiteX48" fmla="*/ 607658 w 4343397"/>
              <a:gd name="connsiteY48" fmla="*/ 3829093 h 5755969"/>
              <a:gd name="connsiteX49" fmla="*/ 98634 w 4343397"/>
              <a:gd name="connsiteY49" fmla="*/ 752076 h 5755969"/>
              <a:gd name="connsiteX50" fmla="*/ 137382 w 4343397"/>
              <a:gd name="connsiteY50" fmla="*/ 769689 h 5755969"/>
              <a:gd name="connsiteX51" fmla="*/ 154996 w 4343397"/>
              <a:gd name="connsiteY51" fmla="*/ 801393 h 5755969"/>
              <a:gd name="connsiteX52" fmla="*/ 190222 w 4343397"/>
              <a:gd name="connsiteY52" fmla="*/ 801393 h 5755969"/>
              <a:gd name="connsiteX53" fmla="*/ 260674 w 4343397"/>
              <a:gd name="connsiteY53" fmla="*/ 864800 h 5755969"/>
              <a:gd name="connsiteX54" fmla="*/ 331118 w 4343397"/>
              <a:gd name="connsiteY54" fmla="*/ 928207 h 5755969"/>
              <a:gd name="connsiteX55" fmla="*/ 345217 w 4343397"/>
              <a:gd name="connsiteY55" fmla="*/ 928207 h 5755969"/>
              <a:gd name="connsiteX56" fmla="*/ 355785 w 4343397"/>
              <a:gd name="connsiteY56" fmla="*/ 988092 h 5755969"/>
              <a:gd name="connsiteX57" fmla="*/ 359308 w 4343397"/>
              <a:gd name="connsiteY57" fmla="*/ 1047976 h 5755969"/>
              <a:gd name="connsiteX58" fmla="*/ 274765 w 4343397"/>
              <a:gd name="connsiteY58" fmla="*/ 1083203 h 5755969"/>
              <a:gd name="connsiteX59" fmla="*/ 232493 w 4343397"/>
              <a:gd name="connsiteY59" fmla="*/ 1076157 h 5755969"/>
              <a:gd name="connsiteX60" fmla="*/ 190222 w 4343397"/>
              <a:gd name="connsiteY60" fmla="*/ 1076157 h 5755969"/>
              <a:gd name="connsiteX61" fmla="*/ 172609 w 4343397"/>
              <a:gd name="connsiteY61" fmla="*/ 1055022 h 5755969"/>
              <a:gd name="connsiteX62" fmla="*/ 154996 w 4343397"/>
              <a:gd name="connsiteY62" fmla="*/ 1033886 h 5755969"/>
              <a:gd name="connsiteX63" fmla="*/ 126815 w 4343397"/>
              <a:gd name="connsiteY63" fmla="*/ 1033886 h 5755969"/>
              <a:gd name="connsiteX64" fmla="*/ 98634 w 4343397"/>
              <a:gd name="connsiteY64" fmla="*/ 1005705 h 5755969"/>
              <a:gd name="connsiteX65" fmla="*/ 98634 w 4343397"/>
              <a:gd name="connsiteY65" fmla="*/ 977524 h 5755969"/>
              <a:gd name="connsiteX66" fmla="*/ 56362 w 4343397"/>
              <a:gd name="connsiteY66" fmla="*/ 949343 h 5755969"/>
              <a:gd name="connsiteX67" fmla="*/ 56362 w 4343397"/>
              <a:gd name="connsiteY67" fmla="*/ 914117 h 5755969"/>
              <a:gd name="connsiteX68" fmla="*/ 28181 w 4343397"/>
              <a:gd name="connsiteY68" fmla="*/ 900026 h 5755969"/>
              <a:gd name="connsiteX69" fmla="*/ 28181 w 4343397"/>
              <a:gd name="connsiteY69" fmla="*/ 871845 h 5755969"/>
              <a:gd name="connsiteX70" fmla="*/ 14091 w 4343397"/>
              <a:gd name="connsiteY70" fmla="*/ 871845 h 5755969"/>
              <a:gd name="connsiteX71" fmla="*/ 0 w 4343397"/>
              <a:gd name="connsiteY71" fmla="*/ 815483 h 5755969"/>
              <a:gd name="connsiteX72" fmla="*/ 14091 w 4343397"/>
              <a:gd name="connsiteY72" fmla="*/ 815483 h 5755969"/>
              <a:gd name="connsiteX73" fmla="*/ 14091 w 4343397"/>
              <a:gd name="connsiteY73" fmla="*/ 773211 h 5755969"/>
              <a:gd name="connsiteX74" fmla="*/ 52839 w 4343397"/>
              <a:gd name="connsiteY74" fmla="*/ 759121 h 5755969"/>
              <a:gd name="connsiteX75" fmla="*/ 98634 w 4343397"/>
              <a:gd name="connsiteY75" fmla="*/ 752076 h 5755969"/>
              <a:gd name="connsiteX76" fmla="*/ 2441179 w 4343397"/>
              <a:gd name="connsiteY76" fmla="*/ 0 h 5755969"/>
              <a:gd name="connsiteX77" fmla="*/ 2483451 w 4343397"/>
              <a:gd name="connsiteY77" fmla="*/ 0 h 5755969"/>
              <a:gd name="connsiteX78" fmla="*/ 2479928 w 4343397"/>
              <a:gd name="connsiteY78" fmla="*/ 63407 h 5755969"/>
              <a:gd name="connsiteX79" fmla="*/ 2476406 w 4343397"/>
              <a:gd name="connsiteY79" fmla="*/ 119769 h 5755969"/>
              <a:gd name="connsiteX80" fmla="*/ 2483451 w 4343397"/>
              <a:gd name="connsiteY80" fmla="*/ 176131 h 5755969"/>
              <a:gd name="connsiteX81" fmla="*/ 2483451 w 4343397"/>
              <a:gd name="connsiteY81" fmla="*/ 232493 h 5755969"/>
              <a:gd name="connsiteX82" fmla="*/ 2497541 w 4343397"/>
              <a:gd name="connsiteY82" fmla="*/ 232493 h 5755969"/>
              <a:gd name="connsiteX83" fmla="*/ 2518677 w 4343397"/>
              <a:gd name="connsiteY83" fmla="*/ 278287 h 5755969"/>
              <a:gd name="connsiteX84" fmla="*/ 2546858 w 4343397"/>
              <a:gd name="connsiteY84" fmla="*/ 317036 h 5755969"/>
              <a:gd name="connsiteX85" fmla="*/ 2575039 w 4343397"/>
              <a:gd name="connsiteY85" fmla="*/ 317036 h 5755969"/>
              <a:gd name="connsiteX86" fmla="*/ 2575039 w 4343397"/>
              <a:gd name="connsiteY86" fmla="*/ 331127 h 5755969"/>
              <a:gd name="connsiteX87" fmla="*/ 2659582 w 4343397"/>
              <a:gd name="connsiteY87" fmla="*/ 295901 h 5755969"/>
              <a:gd name="connsiteX88" fmla="*/ 2708899 w 4343397"/>
              <a:gd name="connsiteY88" fmla="*/ 239539 h 5755969"/>
              <a:gd name="connsiteX89" fmla="*/ 2754693 w 4343397"/>
              <a:gd name="connsiteY89" fmla="*/ 190222 h 5755969"/>
              <a:gd name="connsiteX90" fmla="*/ 2835713 w 4343397"/>
              <a:gd name="connsiteY90" fmla="*/ 162041 h 5755969"/>
              <a:gd name="connsiteX91" fmla="*/ 2888553 w 4343397"/>
              <a:gd name="connsiteY91" fmla="*/ 246584 h 5755969"/>
              <a:gd name="connsiteX92" fmla="*/ 2906166 w 4343397"/>
              <a:gd name="connsiteY92" fmla="*/ 331127 h 5755969"/>
              <a:gd name="connsiteX93" fmla="*/ 2920257 w 4343397"/>
              <a:gd name="connsiteY93" fmla="*/ 331127 h 5755969"/>
              <a:gd name="connsiteX94" fmla="*/ 2976619 w 4343397"/>
              <a:gd name="connsiteY94" fmla="*/ 383966 h 5755969"/>
              <a:gd name="connsiteX95" fmla="*/ 3054116 w 4343397"/>
              <a:gd name="connsiteY95" fmla="*/ 387489 h 5755969"/>
              <a:gd name="connsiteX96" fmla="*/ 3054116 w 4343397"/>
              <a:gd name="connsiteY96" fmla="*/ 373398 h 5755969"/>
              <a:gd name="connsiteX97" fmla="*/ 3082297 w 4343397"/>
              <a:gd name="connsiteY97" fmla="*/ 373398 h 5755969"/>
              <a:gd name="connsiteX98" fmla="*/ 3082297 w 4343397"/>
              <a:gd name="connsiteY98" fmla="*/ 359308 h 5755969"/>
              <a:gd name="connsiteX99" fmla="*/ 3110478 w 4343397"/>
              <a:gd name="connsiteY99" fmla="*/ 359308 h 5755969"/>
              <a:gd name="connsiteX100" fmla="*/ 3124569 w 4343397"/>
              <a:gd name="connsiteY100" fmla="*/ 331127 h 5755969"/>
              <a:gd name="connsiteX101" fmla="*/ 3223202 w 4343397"/>
              <a:gd name="connsiteY101" fmla="*/ 317036 h 5755969"/>
              <a:gd name="connsiteX102" fmla="*/ 3261951 w 4343397"/>
              <a:gd name="connsiteY102" fmla="*/ 366353 h 5755969"/>
              <a:gd name="connsiteX103" fmla="*/ 3286610 w 4343397"/>
              <a:gd name="connsiteY103" fmla="*/ 436806 h 5755969"/>
              <a:gd name="connsiteX104" fmla="*/ 3300700 w 4343397"/>
              <a:gd name="connsiteY104" fmla="*/ 436806 h 5755969"/>
              <a:gd name="connsiteX105" fmla="*/ 3286610 w 4343397"/>
              <a:gd name="connsiteY105" fmla="*/ 464987 h 5755969"/>
              <a:gd name="connsiteX106" fmla="*/ 3300700 w 4343397"/>
              <a:gd name="connsiteY106" fmla="*/ 464987 h 5755969"/>
              <a:gd name="connsiteX107" fmla="*/ 3483877 w 4343397"/>
              <a:gd name="connsiteY107" fmla="*/ 549530 h 5755969"/>
              <a:gd name="connsiteX108" fmla="*/ 3547284 w 4343397"/>
              <a:gd name="connsiteY108" fmla="*/ 479077 h 5755969"/>
              <a:gd name="connsiteX109" fmla="*/ 3645917 w 4343397"/>
              <a:gd name="connsiteY109" fmla="*/ 450896 h 5755969"/>
              <a:gd name="connsiteX110" fmla="*/ 3688189 w 4343397"/>
              <a:gd name="connsiteY110" fmla="*/ 507258 h 5755969"/>
              <a:gd name="connsiteX111" fmla="*/ 3652963 w 4343397"/>
              <a:gd name="connsiteY111" fmla="*/ 577711 h 5755969"/>
              <a:gd name="connsiteX112" fmla="*/ 3631827 w 4343397"/>
              <a:gd name="connsiteY112" fmla="*/ 669299 h 5755969"/>
              <a:gd name="connsiteX113" fmla="*/ 3649440 w 4343397"/>
              <a:gd name="connsiteY113" fmla="*/ 683389 h 5755969"/>
              <a:gd name="connsiteX114" fmla="*/ 3660008 w 4343397"/>
              <a:gd name="connsiteY114" fmla="*/ 697480 h 5755969"/>
              <a:gd name="connsiteX115" fmla="*/ 3688189 w 4343397"/>
              <a:gd name="connsiteY115" fmla="*/ 697480 h 5755969"/>
              <a:gd name="connsiteX116" fmla="*/ 3688189 w 4343397"/>
              <a:gd name="connsiteY116" fmla="*/ 711570 h 5755969"/>
              <a:gd name="connsiteX117" fmla="*/ 3807958 w 4343397"/>
              <a:gd name="connsiteY117" fmla="*/ 711570 h 5755969"/>
              <a:gd name="connsiteX118" fmla="*/ 3807958 w 4343397"/>
              <a:gd name="connsiteY118" fmla="*/ 725661 h 5755969"/>
              <a:gd name="connsiteX119" fmla="*/ 3825571 w 4343397"/>
              <a:gd name="connsiteY119" fmla="*/ 739751 h 5755969"/>
              <a:gd name="connsiteX120" fmla="*/ 3836139 w 4343397"/>
              <a:gd name="connsiteY120" fmla="*/ 767932 h 5755969"/>
              <a:gd name="connsiteX121" fmla="*/ 3850230 w 4343397"/>
              <a:gd name="connsiteY121" fmla="*/ 767932 h 5755969"/>
              <a:gd name="connsiteX122" fmla="*/ 3850230 w 4343397"/>
              <a:gd name="connsiteY122" fmla="*/ 810204 h 5755969"/>
              <a:gd name="connsiteX123" fmla="*/ 3864320 w 4343397"/>
              <a:gd name="connsiteY123" fmla="*/ 810204 h 5755969"/>
              <a:gd name="connsiteX124" fmla="*/ 3864320 w 4343397"/>
              <a:gd name="connsiteY124" fmla="*/ 838385 h 5755969"/>
              <a:gd name="connsiteX125" fmla="*/ 3906592 w 4343397"/>
              <a:gd name="connsiteY125" fmla="*/ 852475 h 5755969"/>
              <a:gd name="connsiteX126" fmla="*/ 3906592 w 4343397"/>
              <a:gd name="connsiteY126" fmla="*/ 866566 h 5755969"/>
              <a:gd name="connsiteX127" fmla="*/ 3934773 w 4343397"/>
              <a:gd name="connsiteY127" fmla="*/ 866566 h 5755969"/>
              <a:gd name="connsiteX128" fmla="*/ 3973521 w 4343397"/>
              <a:gd name="connsiteY128" fmla="*/ 915883 h 5755969"/>
              <a:gd name="connsiteX129" fmla="*/ 4008748 w 4343397"/>
              <a:gd name="connsiteY129" fmla="*/ 922928 h 5755969"/>
              <a:gd name="connsiteX130" fmla="*/ 4043974 w 4343397"/>
              <a:gd name="connsiteY130" fmla="*/ 937018 h 5755969"/>
              <a:gd name="connsiteX131" fmla="*/ 4082723 w 4343397"/>
              <a:gd name="connsiteY131" fmla="*/ 1000426 h 5755969"/>
              <a:gd name="connsiteX132" fmla="*/ 4068632 w 4343397"/>
              <a:gd name="connsiteY132" fmla="*/ 1000426 h 5755969"/>
              <a:gd name="connsiteX133" fmla="*/ 4047497 w 4343397"/>
              <a:gd name="connsiteY133" fmla="*/ 1056788 h 5755969"/>
              <a:gd name="connsiteX134" fmla="*/ 4026361 w 4343397"/>
              <a:gd name="connsiteY134" fmla="*/ 1113150 h 5755969"/>
              <a:gd name="connsiteX135" fmla="*/ 4040451 w 4343397"/>
              <a:gd name="connsiteY135" fmla="*/ 1113150 h 5755969"/>
              <a:gd name="connsiteX136" fmla="*/ 4051019 w 4343397"/>
              <a:gd name="connsiteY136" fmla="*/ 1144853 h 5755969"/>
              <a:gd name="connsiteX137" fmla="*/ 4068632 w 4343397"/>
              <a:gd name="connsiteY137" fmla="*/ 1162466 h 5755969"/>
              <a:gd name="connsiteX138" fmla="*/ 4068632 w 4343397"/>
              <a:gd name="connsiteY138" fmla="*/ 1176557 h 5755969"/>
              <a:gd name="connsiteX139" fmla="*/ 4096813 w 4343397"/>
              <a:gd name="connsiteY139" fmla="*/ 1176557 h 5755969"/>
              <a:gd name="connsiteX140" fmla="*/ 4096813 w 4343397"/>
              <a:gd name="connsiteY140" fmla="*/ 1190647 h 5755969"/>
              <a:gd name="connsiteX141" fmla="*/ 4153175 w 4343397"/>
              <a:gd name="connsiteY141" fmla="*/ 1190647 h 5755969"/>
              <a:gd name="connsiteX142" fmla="*/ 4184879 w 4343397"/>
              <a:gd name="connsiteY142" fmla="*/ 1218828 h 5755969"/>
              <a:gd name="connsiteX143" fmla="*/ 4209537 w 4343397"/>
              <a:gd name="connsiteY143" fmla="*/ 1232919 h 5755969"/>
              <a:gd name="connsiteX144" fmla="*/ 4209537 w 4343397"/>
              <a:gd name="connsiteY144" fmla="*/ 1331552 h 5755969"/>
              <a:gd name="connsiteX145" fmla="*/ 4195447 w 4343397"/>
              <a:gd name="connsiteY145" fmla="*/ 1349165 h 5755969"/>
              <a:gd name="connsiteX146" fmla="*/ 4181356 w 4343397"/>
              <a:gd name="connsiteY146" fmla="*/ 1373824 h 5755969"/>
              <a:gd name="connsiteX147" fmla="*/ 4153175 w 4343397"/>
              <a:gd name="connsiteY147" fmla="*/ 1373824 h 5755969"/>
              <a:gd name="connsiteX148" fmla="*/ 4142607 w 4343397"/>
              <a:gd name="connsiteY148" fmla="*/ 1426663 h 5755969"/>
              <a:gd name="connsiteX149" fmla="*/ 4139085 w 4343397"/>
              <a:gd name="connsiteY149" fmla="*/ 1479502 h 5755969"/>
              <a:gd name="connsiteX150" fmla="*/ 4237718 w 4343397"/>
              <a:gd name="connsiteY150" fmla="*/ 1564045 h 5755969"/>
              <a:gd name="connsiteX151" fmla="*/ 4315216 w 4343397"/>
              <a:gd name="connsiteY151" fmla="*/ 1697905 h 5755969"/>
              <a:gd name="connsiteX152" fmla="*/ 4287035 w 4343397"/>
              <a:gd name="connsiteY152" fmla="*/ 1754267 h 5755969"/>
              <a:gd name="connsiteX153" fmla="*/ 4258854 w 4343397"/>
              <a:gd name="connsiteY153" fmla="*/ 1754267 h 5755969"/>
              <a:gd name="connsiteX154" fmla="*/ 4220105 w 4343397"/>
              <a:gd name="connsiteY154" fmla="*/ 1810629 h 5755969"/>
              <a:gd name="connsiteX155" fmla="*/ 4209537 w 4343397"/>
              <a:gd name="connsiteY155" fmla="*/ 1902218 h 5755969"/>
              <a:gd name="connsiteX156" fmla="*/ 4237718 w 4343397"/>
              <a:gd name="connsiteY156" fmla="*/ 1930399 h 5755969"/>
              <a:gd name="connsiteX157" fmla="*/ 4237718 w 4343397"/>
              <a:gd name="connsiteY157" fmla="*/ 1895172 h 5755969"/>
              <a:gd name="connsiteX158" fmla="*/ 4265899 w 4343397"/>
              <a:gd name="connsiteY158" fmla="*/ 1895172 h 5755969"/>
              <a:gd name="connsiteX159" fmla="*/ 4265899 w 4343397"/>
              <a:gd name="connsiteY159" fmla="*/ 1937444 h 5755969"/>
              <a:gd name="connsiteX160" fmla="*/ 4244764 w 4343397"/>
              <a:gd name="connsiteY160" fmla="*/ 1937444 h 5755969"/>
              <a:gd name="connsiteX161" fmla="*/ 4258854 w 4343397"/>
              <a:gd name="connsiteY161" fmla="*/ 1969147 h 5755969"/>
              <a:gd name="connsiteX162" fmla="*/ 4301126 w 4343397"/>
              <a:gd name="connsiteY162" fmla="*/ 2000851 h 5755969"/>
              <a:gd name="connsiteX163" fmla="*/ 4301126 w 4343397"/>
              <a:gd name="connsiteY163" fmla="*/ 2057213 h 5755969"/>
              <a:gd name="connsiteX164" fmla="*/ 4287035 w 4343397"/>
              <a:gd name="connsiteY164" fmla="*/ 2057213 h 5755969"/>
              <a:gd name="connsiteX165" fmla="*/ 4287035 w 4343397"/>
              <a:gd name="connsiteY165" fmla="*/ 2099485 h 5755969"/>
              <a:gd name="connsiteX166" fmla="*/ 4265899 w 4343397"/>
              <a:gd name="connsiteY166" fmla="*/ 2117098 h 5755969"/>
              <a:gd name="connsiteX167" fmla="*/ 4244764 w 4343397"/>
              <a:gd name="connsiteY167" fmla="*/ 2134711 h 5755969"/>
              <a:gd name="connsiteX168" fmla="*/ 4244764 w 4343397"/>
              <a:gd name="connsiteY168" fmla="*/ 2162892 h 5755969"/>
              <a:gd name="connsiteX169" fmla="*/ 4223628 w 4343397"/>
              <a:gd name="connsiteY169" fmla="*/ 2162892 h 5755969"/>
              <a:gd name="connsiteX170" fmla="*/ 4223628 w 4343397"/>
              <a:gd name="connsiteY170" fmla="*/ 2261525 h 5755969"/>
              <a:gd name="connsiteX171" fmla="*/ 4209537 w 4343397"/>
              <a:gd name="connsiteY171" fmla="*/ 2261525 h 5755969"/>
              <a:gd name="connsiteX172" fmla="*/ 4209537 w 4343397"/>
              <a:gd name="connsiteY172" fmla="*/ 2346068 h 5755969"/>
              <a:gd name="connsiteX173" fmla="*/ 4223628 w 4343397"/>
              <a:gd name="connsiteY173" fmla="*/ 2346068 h 5755969"/>
              <a:gd name="connsiteX174" fmla="*/ 4227151 w 4343397"/>
              <a:gd name="connsiteY174" fmla="*/ 2363681 h 5755969"/>
              <a:gd name="connsiteX175" fmla="*/ 4230673 w 4343397"/>
              <a:gd name="connsiteY175" fmla="*/ 2381295 h 5755969"/>
              <a:gd name="connsiteX176" fmla="*/ 4209537 w 4343397"/>
              <a:gd name="connsiteY176" fmla="*/ 2462315 h 5755969"/>
              <a:gd name="connsiteX177" fmla="*/ 4139085 w 4343397"/>
              <a:gd name="connsiteY177" fmla="*/ 2508109 h 5755969"/>
              <a:gd name="connsiteX178" fmla="*/ 4124994 w 4343397"/>
              <a:gd name="connsiteY178" fmla="*/ 2536290 h 5755969"/>
              <a:gd name="connsiteX179" fmla="*/ 4082723 w 4343397"/>
              <a:gd name="connsiteY179" fmla="*/ 2536290 h 5755969"/>
              <a:gd name="connsiteX180" fmla="*/ 4068632 w 4343397"/>
              <a:gd name="connsiteY180" fmla="*/ 2578562 h 5755969"/>
              <a:gd name="connsiteX181" fmla="*/ 4040451 w 4343397"/>
              <a:gd name="connsiteY181" fmla="*/ 2592652 h 5755969"/>
              <a:gd name="connsiteX182" fmla="*/ 4040451 w 4343397"/>
              <a:gd name="connsiteY182" fmla="*/ 2627878 h 5755969"/>
              <a:gd name="connsiteX183" fmla="*/ 4054542 w 4343397"/>
              <a:gd name="connsiteY183" fmla="*/ 2627878 h 5755969"/>
              <a:gd name="connsiteX184" fmla="*/ 4054542 w 4343397"/>
              <a:gd name="connsiteY184" fmla="*/ 2684240 h 5755969"/>
              <a:gd name="connsiteX185" fmla="*/ 4079200 w 4343397"/>
              <a:gd name="connsiteY185" fmla="*/ 2722989 h 5755969"/>
              <a:gd name="connsiteX186" fmla="*/ 4096813 w 4343397"/>
              <a:gd name="connsiteY186" fmla="*/ 2782874 h 5755969"/>
              <a:gd name="connsiteX187" fmla="*/ 4065110 w 4343397"/>
              <a:gd name="connsiteY187" fmla="*/ 2814577 h 5755969"/>
              <a:gd name="connsiteX188" fmla="*/ 4026361 w 4343397"/>
              <a:gd name="connsiteY188" fmla="*/ 2839236 h 5755969"/>
              <a:gd name="connsiteX189" fmla="*/ 4026361 w 4343397"/>
              <a:gd name="connsiteY189" fmla="*/ 2860372 h 5755969"/>
              <a:gd name="connsiteX190" fmla="*/ 3934773 w 4343397"/>
              <a:gd name="connsiteY190" fmla="*/ 2860372 h 5755969"/>
              <a:gd name="connsiteX191" fmla="*/ 3934773 w 4343397"/>
              <a:gd name="connsiteY191" fmla="*/ 2874462 h 5755969"/>
              <a:gd name="connsiteX192" fmla="*/ 3878411 w 4343397"/>
              <a:gd name="connsiteY192" fmla="*/ 2885030 h 5755969"/>
              <a:gd name="connsiteX193" fmla="*/ 3836139 w 4343397"/>
              <a:gd name="connsiteY193" fmla="*/ 2944914 h 5755969"/>
              <a:gd name="connsiteX194" fmla="*/ 3807958 w 4343397"/>
              <a:gd name="connsiteY194" fmla="*/ 2944914 h 5755969"/>
              <a:gd name="connsiteX195" fmla="*/ 3638872 w 4343397"/>
              <a:gd name="connsiteY195" fmla="*/ 3233770 h 5755969"/>
              <a:gd name="connsiteX196" fmla="*/ 3691711 w 4343397"/>
              <a:gd name="connsiteY196" fmla="*/ 3237292 h 5755969"/>
              <a:gd name="connsiteX197" fmla="*/ 3716370 w 4343397"/>
              <a:gd name="connsiteY197" fmla="*/ 3268996 h 5755969"/>
              <a:gd name="connsiteX198" fmla="*/ 3744551 w 4343397"/>
              <a:gd name="connsiteY198" fmla="*/ 3268996 h 5755969"/>
              <a:gd name="connsiteX199" fmla="*/ 3758641 w 4343397"/>
              <a:gd name="connsiteY199" fmla="*/ 3311267 h 5755969"/>
              <a:gd name="connsiteX200" fmla="*/ 3807958 w 4343397"/>
              <a:gd name="connsiteY200" fmla="*/ 3346494 h 5755969"/>
              <a:gd name="connsiteX201" fmla="*/ 3836139 w 4343397"/>
              <a:gd name="connsiteY201" fmla="*/ 3388765 h 5755969"/>
              <a:gd name="connsiteX202" fmla="*/ 3864320 w 4343397"/>
              <a:gd name="connsiteY202" fmla="*/ 3388765 h 5755969"/>
              <a:gd name="connsiteX203" fmla="*/ 3864320 w 4343397"/>
              <a:gd name="connsiteY203" fmla="*/ 3402856 h 5755969"/>
              <a:gd name="connsiteX204" fmla="*/ 3924205 w 4343397"/>
              <a:gd name="connsiteY204" fmla="*/ 3413424 h 5755969"/>
              <a:gd name="connsiteX205" fmla="*/ 3977044 w 4343397"/>
              <a:gd name="connsiteY205" fmla="*/ 3445127 h 5755969"/>
              <a:gd name="connsiteX206" fmla="*/ 3991135 w 4343397"/>
              <a:gd name="connsiteY206" fmla="*/ 3445127 h 5755969"/>
              <a:gd name="connsiteX207" fmla="*/ 4008748 w 4343397"/>
              <a:gd name="connsiteY207" fmla="*/ 3540238 h 5755969"/>
              <a:gd name="connsiteX208" fmla="*/ 4019316 w 4343397"/>
              <a:gd name="connsiteY208" fmla="*/ 3635349 h 5755969"/>
              <a:gd name="connsiteX209" fmla="*/ 4012270 w 4343397"/>
              <a:gd name="connsiteY209" fmla="*/ 3642394 h 5755969"/>
              <a:gd name="connsiteX210" fmla="*/ 4005225 w 4343397"/>
              <a:gd name="connsiteY210" fmla="*/ 3663530 h 5755969"/>
              <a:gd name="connsiteX211" fmla="*/ 4019316 w 4343397"/>
              <a:gd name="connsiteY211" fmla="*/ 3663530 h 5755969"/>
              <a:gd name="connsiteX212" fmla="*/ 4040451 w 4343397"/>
              <a:gd name="connsiteY212" fmla="*/ 3719892 h 5755969"/>
              <a:gd name="connsiteX213" fmla="*/ 4096813 w 4343397"/>
              <a:gd name="connsiteY213" fmla="*/ 3776254 h 5755969"/>
              <a:gd name="connsiteX214" fmla="*/ 4096813 w 4343397"/>
              <a:gd name="connsiteY214" fmla="*/ 3790344 h 5755969"/>
              <a:gd name="connsiteX215" fmla="*/ 4149653 w 4343397"/>
              <a:gd name="connsiteY215" fmla="*/ 3815003 h 5755969"/>
              <a:gd name="connsiteX216" fmla="*/ 4191924 w 4343397"/>
              <a:gd name="connsiteY216" fmla="*/ 3822048 h 5755969"/>
              <a:gd name="connsiteX217" fmla="*/ 4216583 w 4343397"/>
              <a:gd name="connsiteY217" fmla="*/ 3839661 h 5755969"/>
              <a:gd name="connsiteX218" fmla="*/ 4223628 w 4343397"/>
              <a:gd name="connsiteY218" fmla="*/ 3903068 h 5755969"/>
              <a:gd name="connsiteX219" fmla="*/ 4202492 w 4343397"/>
              <a:gd name="connsiteY219" fmla="*/ 3966476 h 5755969"/>
              <a:gd name="connsiteX220" fmla="*/ 4181356 w 4343397"/>
              <a:gd name="connsiteY220" fmla="*/ 4051019 h 5755969"/>
              <a:gd name="connsiteX221" fmla="*/ 4258854 w 4343397"/>
              <a:gd name="connsiteY221" fmla="*/ 4082722 h 5755969"/>
              <a:gd name="connsiteX222" fmla="*/ 4315216 w 4343397"/>
              <a:gd name="connsiteY222" fmla="*/ 4128516 h 5755969"/>
              <a:gd name="connsiteX223" fmla="*/ 4329307 w 4343397"/>
              <a:gd name="connsiteY223" fmla="*/ 4128516 h 5755969"/>
              <a:gd name="connsiteX224" fmla="*/ 4336352 w 4343397"/>
              <a:gd name="connsiteY224" fmla="*/ 4153175 h 5755969"/>
              <a:gd name="connsiteX225" fmla="*/ 4343397 w 4343397"/>
              <a:gd name="connsiteY225" fmla="*/ 4184878 h 5755969"/>
              <a:gd name="connsiteX226" fmla="*/ 4329307 w 4343397"/>
              <a:gd name="connsiteY226" fmla="*/ 4184878 h 5755969"/>
              <a:gd name="connsiteX227" fmla="*/ 4308171 w 4343397"/>
              <a:gd name="connsiteY227" fmla="*/ 4227150 h 5755969"/>
              <a:gd name="connsiteX228" fmla="*/ 4287035 w 4343397"/>
              <a:gd name="connsiteY228" fmla="*/ 4255331 h 5755969"/>
              <a:gd name="connsiteX229" fmla="*/ 4265899 w 4343397"/>
              <a:gd name="connsiteY229" fmla="*/ 4255331 h 5755969"/>
              <a:gd name="connsiteX230" fmla="*/ 4265899 w 4343397"/>
              <a:gd name="connsiteY230" fmla="*/ 4283512 h 5755969"/>
              <a:gd name="connsiteX231" fmla="*/ 4223628 w 4343397"/>
              <a:gd name="connsiteY231" fmla="*/ 4311693 h 5755969"/>
              <a:gd name="connsiteX232" fmla="*/ 4223628 w 4343397"/>
              <a:gd name="connsiteY232" fmla="*/ 4325784 h 5755969"/>
              <a:gd name="connsiteX233" fmla="*/ 4237718 w 4343397"/>
              <a:gd name="connsiteY233" fmla="*/ 4325784 h 5755969"/>
              <a:gd name="connsiteX234" fmla="*/ 4237718 w 4343397"/>
              <a:gd name="connsiteY234" fmla="*/ 4389191 h 5755969"/>
              <a:gd name="connsiteX235" fmla="*/ 4251809 w 4343397"/>
              <a:gd name="connsiteY235" fmla="*/ 4389191 h 5755969"/>
              <a:gd name="connsiteX236" fmla="*/ 4287035 w 4343397"/>
              <a:gd name="connsiteY236" fmla="*/ 4445553 h 5755969"/>
              <a:gd name="connsiteX237" fmla="*/ 4308171 w 4343397"/>
              <a:gd name="connsiteY237" fmla="*/ 4530096 h 5755969"/>
              <a:gd name="connsiteX238" fmla="*/ 4301126 w 4343397"/>
              <a:gd name="connsiteY238" fmla="*/ 4572367 h 5755969"/>
              <a:gd name="connsiteX239" fmla="*/ 4287035 w 4343397"/>
              <a:gd name="connsiteY239" fmla="*/ 4572367 h 5755969"/>
              <a:gd name="connsiteX240" fmla="*/ 4287035 w 4343397"/>
              <a:gd name="connsiteY240" fmla="*/ 4607594 h 5755969"/>
              <a:gd name="connsiteX241" fmla="*/ 4265899 w 4343397"/>
              <a:gd name="connsiteY241" fmla="*/ 4607594 h 5755969"/>
              <a:gd name="connsiteX242" fmla="*/ 4251809 w 4343397"/>
              <a:gd name="connsiteY242" fmla="*/ 4678046 h 5755969"/>
              <a:gd name="connsiteX243" fmla="*/ 4237718 w 4343397"/>
              <a:gd name="connsiteY243" fmla="*/ 4678046 h 5755969"/>
              <a:gd name="connsiteX244" fmla="*/ 4230673 w 4343397"/>
              <a:gd name="connsiteY244" fmla="*/ 4713272 h 5755969"/>
              <a:gd name="connsiteX245" fmla="*/ 4248286 w 4343397"/>
              <a:gd name="connsiteY245" fmla="*/ 4790770 h 5755969"/>
              <a:gd name="connsiteX246" fmla="*/ 4265899 w 4343397"/>
              <a:gd name="connsiteY246" fmla="*/ 4840087 h 5755969"/>
              <a:gd name="connsiteX247" fmla="*/ 4255332 w 4343397"/>
              <a:gd name="connsiteY247" fmla="*/ 4882358 h 5755969"/>
              <a:gd name="connsiteX248" fmla="*/ 4237718 w 4343397"/>
              <a:gd name="connsiteY248" fmla="*/ 4924630 h 5755969"/>
              <a:gd name="connsiteX249" fmla="*/ 4153175 w 4343397"/>
              <a:gd name="connsiteY249" fmla="*/ 4938720 h 5755969"/>
              <a:gd name="connsiteX250" fmla="*/ 4117949 w 4343397"/>
              <a:gd name="connsiteY250" fmla="*/ 4980992 h 5755969"/>
              <a:gd name="connsiteX251" fmla="*/ 4082723 w 4343397"/>
              <a:gd name="connsiteY251" fmla="*/ 5023263 h 5755969"/>
              <a:gd name="connsiteX252" fmla="*/ 4068632 w 4343397"/>
              <a:gd name="connsiteY252" fmla="*/ 5023263 h 5755969"/>
              <a:gd name="connsiteX253" fmla="*/ 4068632 w 4343397"/>
              <a:gd name="connsiteY253" fmla="*/ 5065535 h 5755969"/>
              <a:gd name="connsiteX254" fmla="*/ 4040451 w 4343397"/>
              <a:gd name="connsiteY254" fmla="*/ 5086671 h 5755969"/>
              <a:gd name="connsiteX255" fmla="*/ 4040451 w 4343397"/>
              <a:gd name="connsiteY255" fmla="*/ 5128942 h 5755969"/>
              <a:gd name="connsiteX256" fmla="*/ 4019316 w 4343397"/>
              <a:gd name="connsiteY256" fmla="*/ 5128942 h 5755969"/>
              <a:gd name="connsiteX257" fmla="*/ 4005225 w 4343397"/>
              <a:gd name="connsiteY257" fmla="*/ 5241666 h 5755969"/>
              <a:gd name="connsiteX258" fmla="*/ 4019316 w 4343397"/>
              <a:gd name="connsiteY258" fmla="*/ 5241666 h 5755969"/>
              <a:gd name="connsiteX259" fmla="*/ 4019316 w 4343397"/>
              <a:gd name="connsiteY259" fmla="*/ 5255757 h 5755969"/>
              <a:gd name="connsiteX260" fmla="*/ 4005225 w 4343397"/>
              <a:gd name="connsiteY260" fmla="*/ 5255757 h 5755969"/>
              <a:gd name="connsiteX261" fmla="*/ 4005225 w 4343397"/>
              <a:gd name="connsiteY261" fmla="*/ 5283938 h 5755969"/>
              <a:gd name="connsiteX262" fmla="*/ 3977044 w 4343397"/>
              <a:gd name="connsiteY262" fmla="*/ 5312119 h 5755969"/>
              <a:gd name="connsiteX263" fmla="*/ 3948863 w 4343397"/>
              <a:gd name="connsiteY263" fmla="*/ 5312119 h 5755969"/>
              <a:gd name="connsiteX264" fmla="*/ 3948863 w 4343397"/>
              <a:gd name="connsiteY264" fmla="*/ 5333254 h 5755969"/>
              <a:gd name="connsiteX265" fmla="*/ 3850230 w 4343397"/>
              <a:gd name="connsiteY265" fmla="*/ 5333254 h 5755969"/>
              <a:gd name="connsiteX266" fmla="*/ 3850230 w 4343397"/>
              <a:gd name="connsiteY266" fmla="*/ 5347345 h 5755969"/>
              <a:gd name="connsiteX267" fmla="*/ 3811481 w 4343397"/>
              <a:gd name="connsiteY267" fmla="*/ 5403707 h 5755969"/>
              <a:gd name="connsiteX268" fmla="*/ 3793868 w 4343397"/>
              <a:gd name="connsiteY268" fmla="*/ 5460069 h 5755969"/>
              <a:gd name="connsiteX269" fmla="*/ 3726938 w 4343397"/>
              <a:gd name="connsiteY269" fmla="*/ 5512908 h 5755969"/>
              <a:gd name="connsiteX270" fmla="*/ 3631827 w 4343397"/>
              <a:gd name="connsiteY270" fmla="*/ 5558702 h 5755969"/>
              <a:gd name="connsiteX271" fmla="*/ 3512058 w 4343397"/>
              <a:gd name="connsiteY271" fmla="*/ 5608019 h 5755969"/>
              <a:gd name="connsiteX272" fmla="*/ 3497967 w 4343397"/>
              <a:gd name="connsiteY272" fmla="*/ 5636200 h 5755969"/>
              <a:gd name="connsiteX273" fmla="*/ 3469786 w 4343397"/>
              <a:gd name="connsiteY273" fmla="*/ 5636200 h 5755969"/>
              <a:gd name="connsiteX274" fmla="*/ 3469786 w 4343397"/>
              <a:gd name="connsiteY274" fmla="*/ 5650291 h 5755969"/>
              <a:gd name="connsiteX275" fmla="*/ 3251383 w 4343397"/>
              <a:gd name="connsiteY275" fmla="*/ 5650291 h 5755969"/>
              <a:gd name="connsiteX276" fmla="*/ 3237293 w 4343397"/>
              <a:gd name="connsiteY276" fmla="*/ 5678472 h 5755969"/>
              <a:gd name="connsiteX277" fmla="*/ 3209112 w 4343397"/>
              <a:gd name="connsiteY277" fmla="*/ 5678472 h 5755969"/>
              <a:gd name="connsiteX278" fmla="*/ 3195021 w 4343397"/>
              <a:gd name="connsiteY278" fmla="*/ 5706653 h 5755969"/>
              <a:gd name="connsiteX279" fmla="*/ 3166840 w 4343397"/>
              <a:gd name="connsiteY279" fmla="*/ 5706653 h 5755969"/>
              <a:gd name="connsiteX280" fmla="*/ 3166840 w 4343397"/>
              <a:gd name="connsiteY280" fmla="*/ 5720743 h 5755969"/>
              <a:gd name="connsiteX281" fmla="*/ 3138659 w 4343397"/>
              <a:gd name="connsiteY281" fmla="*/ 5720743 h 5755969"/>
              <a:gd name="connsiteX282" fmla="*/ 3138659 w 4343397"/>
              <a:gd name="connsiteY282" fmla="*/ 5734834 h 5755969"/>
              <a:gd name="connsiteX283" fmla="*/ 3096388 w 4343397"/>
              <a:gd name="connsiteY283" fmla="*/ 5734834 h 5755969"/>
              <a:gd name="connsiteX284" fmla="*/ 3096388 w 4343397"/>
              <a:gd name="connsiteY284" fmla="*/ 5748924 h 5755969"/>
              <a:gd name="connsiteX285" fmla="*/ 3068207 w 4343397"/>
              <a:gd name="connsiteY285" fmla="*/ 5755969 h 5755969"/>
              <a:gd name="connsiteX286" fmla="*/ 3025935 w 4343397"/>
              <a:gd name="connsiteY286" fmla="*/ 5748924 h 5755969"/>
              <a:gd name="connsiteX287" fmla="*/ 2990709 w 4343397"/>
              <a:gd name="connsiteY287" fmla="*/ 5734834 h 5755969"/>
              <a:gd name="connsiteX288" fmla="*/ 2990709 w 4343397"/>
              <a:gd name="connsiteY288" fmla="*/ 5720743 h 5755969"/>
              <a:gd name="connsiteX289" fmla="*/ 2969573 w 4343397"/>
              <a:gd name="connsiteY289" fmla="*/ 5717220 h 5755969"/>
              <a:gd name="connsiteX290" fmla="*/ 2948438 w 4343397"/>
              <a:gd name="connsiteY290" fmla="*/ 5713698 h 5755969"/>
              <a:gd name="connsiteX291" fmla="*/ 2856849 w 4343397"/>
              <a:gd name="connsiteY291" fmla="*/ 5731311 h 5755969"/>
              <a:gd name="connsiteX292" fmla="*/ 2758216 w 4343397"/>
              <a:gd name="connsiteY292" fmla="*/ 5748924 h 5755969"/>
              <a:gd name="connsiteX293" fmla="*/ 2730035 w 4343397"/>
              <a:gd name="connsiteY293" fmla="*/ 5703130 h 5755969"/>
              <a:gd name="connsiteX294" fmla="*/ 2701854 w 4343397"/>
              <a:gd name="connsiteY294" fmla="*/ 5650291 h 5755969"/>
              <a:gd name="connsiteX295" fmla="*/ 2511632 w 4343397"/>
              <a:gd name="connsiteY295" fmla="*/ 5650291 h 5755969"/>
              <a:gd name="connsiteX296" fmla="*/ 2511632 w 4343397"/>
              <a:gd name="connsiteY296" fmla="*/ 5636200 h 5755969"/>
              <a:gd name="connsiteX297" fmla="*/ 2483451 w 4343397"/>
              <a:gd name="connsiteY297" fmla="*/ 5636200 h 5755969"/>
              <a:gd name="connsiteX298" fmla="*/ 2423566 w 4343397"/>
              <a:gd name="connsiteY298" fmla="*/ 5586883 h 5755969"/>
              <a:gd name="connsiteX299" fmla="*/ 2384817 w 4343397"/>
              <a:gd name="connsiteY299" fmla="*/ 5544612 h 5755969"/>
              <a:gd name="connsiteX300" fmla="*/ 2328455 w 4343397"/>
              <a:gd name="connsiteY300" fmla="*/ 5544612 h 5755969"/>
              <a:gd name="connsiteX301" fmla="*/ 2328455 w 4343397"/>
              <a:gd name="connsiteY301" fmla="*/ 5530521 h 5755969"/>
              <a:gd name="connsiteX302" fmla="*/ 2208686 w 4343397"/>
              <a:gd name="connsiteY302" fmla="*/ 5530521 h 5755969"/>
              <a:gd name="connsiteX303" fmla="*/ 2208686 w 4343397"/>
              <a:gd name="connsiteY303" fmla="*/ 5516431 h 5755969"/>
              <a:gd name="connsiteX304" fmla="*/ 2141756 w 4343397"/>
              <a:gd name="connsiteY304" fmla="*/ 5491772 h 5755969"/>
              <a:gd name="connsiteX305" fmla="*/ 2095962 w 4343397"/>
              <a:gd name="connsiteY305" fmla="*/ 5445978 h 5755969"/>
              <a:gd name="connsiteX306" fmla="*/ 2081872 w 4343397"/>
              <a:gd name="connsiteY306" fmla="*/ 5445978 h 5755969"/>
              <a:gd name="connsiteX307" fmla="*/ 2036078 w 4343397"/>
              <a:gd name="connsiteY307" fmla="*/ 5298028 h 5755969"/>
              <a:gd name="connsiteX308" fmla="*/ 1962102 w 4343397"/>
              <a:gd name="connsiteY308" fmla="*/ 5128942 h 5755969"/>
              <a:gd name="connsiteX309" fmla="*/ 1905740 w 4343397"/>
              <a:gd name="connsiteY309" fmla="*/ 5128942 h 5755969"/>
              <a:gd name="connsiteX310" fmla="*/ 1821197 w 4343397"/>
              <a:gd name="connsiteY310" fmla="*/ 5104284 h 5755969"/>
              <a:gd name="connsiteX311" fmla="*/ 1800062 w 4343397"/>
              <a:gd name="connsiteY311" fmla="*/ 4995082 h 5755969"/>
              <a:gd name="connsiteX312" fmla="*/ 1814152 w 4343397"/>
              <a:gd name="connsiteY312" fmla="*/ 4995082 h 5755969"/>
              <a:gd name="connsiteX313" fmla="*/ 1814152 w 4343397"/>
              <a:gd name="connsiteY313" fmla="*/ 4910539 h 5755969"/>
              <a:gd name="connsiteX314" fmla="*/ 1726086 w 4343397"/>
              <a:gd name="connsiteY314" fmla="*/ 4854177 h 5755969"/>
              <a:gd name="connsiteX315" fmla="*/ 1680292 w 4343397"/>
              <a:gd name="connsiteY315" fmla="*/ 4769634 h 5755969"/>
              <a:gd name="connsiteX316" fmla="*/ 1687337 w 4343397"/>
              <a:gd name="connsiteY316" fmla="*/ 4713272 h 5755969"/>
              <a:gd name="connsiteX317" fmla="*/ 1694383 w 4343397"/>
              <a:gd name="connsiteY317" fmla="*/ 4649865 h 5755969"/>
              <a:gd name="connsiteX318" fmla="*/ 1687337 w 4343397"/>
              <a:gd name="connsiteY318" fmla="*/ 4593503 h 5755969"/>
              <a:gd name="connsiteX319" fmla="*/ 1673247 w 4343397"/>
              <a:gd name="connsiteY319" fmla="*/ 4593503 h 5755969"/>
              <a:gd name="connsiteX320" fmla="*/ 1673247 w 4343397"/>
              <a:gd name="connsiteY320" fmla="*/ 4544186 h 5755969"/>
              <a:gd name="connsiteX321" fmla="*/ 1659157 w 4343397"/>
              <a:gd name="connsiteY321" fmla="*/ 4544186 h 5755969"/>
              <a:gd name="connsiteX322" fmla="*/ 1645066 w 4343397"/>
              <a:gd name="connsiteY322" fmla="*/ 4346919 h 5755969"/>
              <a:gd name="connsiteX323" fmla="*/ 1659157 w 4343397"/>
              <a:gd name="connsiteY323" fmla="*/ 4346919 h 5755969"/>
              <a:gd name="connsiteX324" fmla="*/ 1659157 w 4343397"/>
              <a:gd name="connsiteY324" fmla="*/ 4227150 h 5755969"/>
              <a:gd name="connsiteX325" fmla="*/ 1673247 w 4343397"/>
              <a:gd name="connsiteY325" fmla="*/ 4220105 h 5755969"/>
              <a:gd name="connsiteX326" fmla="*/ 1687337 w 4343397"/>
              <a:gd name="connsiteY326" fmla="*/ 4213060 h 5755969"/>
              <a:gd name="connsiteX327" fmla="*/ 1687337 w 4343397"/>
              <a:gd name="connsiteY327" fmla="*/ 4184878 h 5755969"/>
              <a:gd name="connsiteX328" fmla="*/ 1715519 w 4343397"/>
              <a:gd name="connsiteY328" fmla="*/ 4170788 h 5755969"/>
              <a:gd name="connsiteX329" fmla="*/ 1715519 w 4343397"/>
              <a:gd name="connsiteY329" fmla="*/ 4142607 h 5755969"/>
              <a:gd name="connsiteX330" fmla="*/ 1750745 w 4343397"/>
              <a:gd name="connsiteY330" fmla="*/ 4110903 h 5755969"/>
              <a:gd name="connsiteX331" fmla="*/ 1757790 w 4343397"/>
              <a:gd name="connsiteY331" fmla="*/ 4072154 h 5755969"/>
              <a:gd name="connsiteX332" fmla="*/ 1757790 w 4343397"/>
              <a:gd name="connsiteY332" fmla="*/ 4022838 h 5755969"/>
              <a:gd name="connsiteX333" fmla="*/ 1743699 w 4343397"/>
              <a:gd name="connsiteY333" fmla="*/ 4022838 h 5755969"/>
              <a:gd name="connsiteX334" fmla="*/ 1736654 w 4343397"/>
              <a:gd name="connsiteY334" fmla="*/ 3980566 h 5755969"/>
              <a:gd name="connsiteX335" fmla="*/ 1729609 w 4343397"/>
              <a:gd name="connsiteY335" fmla="*/ 3938295 h 5755969"/>
              <a:gd name="connsiteX336" fmla="*/ 1743699 w 4343397"/>
              <a:gd name="connsiteY336" fmla="*/ 3938295 h 5755969"/>
              <a:gd name="connsiteX337" fmla="*/ 1743699 w 4343397"/>
              <a:gd name="connsiteY337" fmla="*/ 3910114 h 5755969"/>
              <a:gd name="connsiteX338" fmla="*/ 1757790 w 4343397"/>
              <a:gd name="connsiteY338" fmla="*/ 3910114 h 5755969"/>
              <a:gd name="connsiteX339" fmla="*/ 1771881 w 4343397"/>
              <a:gd name="connsiteY339" fmla="*/ 3762163 h 5755969"/>
              <a:gd name="connsiteX340" fmla="*/ 1849378 w 4343397"/>
              <a:gd name="connsiteY340" fmla="*/ 3712847 h 5755969"/>
              <a:gd name="connsiteX341" fmla="*/ 1919831 w 4343397"/>
              <a:gd name="connsiteY341" fmla="*/ 3663530 h 5755969"/>
              <a:gd name="connsiteX342" fmla="*/ 1962102 w 4343397"/>
              <a:gd name="connsiteY342" fmla="*/ 3663530 h 5755969"/>
              <a:gd name="connsiteX343" fmla="*/ 1990283 w 4343397"/>
              <a:gd name="connsiteY343" fmla="*/ 3624781 h 5755969"/>
              <a:gd name="connsiteX344" fmla="*/ 2018464 w 4343397"/>
              <a:gd name="connsiteY344" fmla="*/ 3586032 h 5755969"/>
              <a:gd name="connsiteX345" fmla="*/ 2032555 w 4343397"/>
              <a:gd name="connsiteY345" fmla="*/ 3586032 h 5755969"/>
              <a:gd name="connsiteX346" fmla="*/ 2046645 w 4343397"/>
              <a:gd name="connsiteY346" fmla="*/ 3501489 h 5755969"/>
              <a:gd name="connsiteX347" fmla="*/ 2081872 w 4343397"/>
              <a:gd name="connsiteY347" fmla="*/ 3487399 h 5755969"/>
              <a:gd name="connsiteX348" fmla="*/ 2081872 w 4343397"/>
              <a:gd name="connsiteY348" fmla="*/ 3466263 h 5755969"/>
              <a:gd name="connsiteX349" fmla="*/ 1969147 w 4343397"/>
              <a:gd name="connsiteY349" fmla="*/ 3360584 h 5755969"/>
              <a:gd name="connsiteX350" fmla="*/ 1849378 w 4343397"/>
              <a:gd name="connsiteY350" fmla="*/ 3318313 h 5755969"/>
              <a:gd name="connsiteX351" fmla="*/ 1835288 w 4343397"/>
              <a:gd name="connsiteY351" fmla="*/ 3290132 h 5755969"/>
              <a:gd name="connsiteX352" fmla="*/ 1807107 w 4343397"/>
              <a:gd name="connsiteY352" fmla="*/ 3290132 h 5755969"/>
              <a:gd name="connsiteX353" fmla="*/ 1807107 w 4343397"/>
              <a:gd name="connsiteY353" fmla="*/ 3276041 h 5755969"/>
              <a:gd name="connsiteX354" fmla="*/ 1715519 w 4343397"/>
              <a:gd name="connsiteY354" fmla="*/ 3261951 h 5755969"/>
              <a:gd name="connsiteX355" fmla="*/ 1715519 w 4343397"/>
              <a:gd name="connsiteY355" fmla="*/ 3247860 h 5755969"/>
              <a:gd name="connsiteX356" fmla="*/ 1673247 w 4343397"/>
              <a:gd name="connsiteY356" fmla="*/ 3247860 h 5755969"/>
              <a:gd name="connsiteX357" fmla="*/ 1673247 w 4343397"/>
              <a:gd name="connsiteY357" fmla="*/ 3233770 h 5755969"/>
              <a:gd name="connsiteX358" fmla="*/ 1630976 w 4343397"/>
              <a:gd name="connsiteY358" fmla="*/ 3233770 h 5755969"/>
              <a:gd name="connsiteX359" fmla="*/ 1623930 w 4343397"/>
              <a:gd name="connsiteY359" fmla="*/ 3219679 h 5755969"/>
              <a:gd name="connsiteX360" fmla="*/ 1616885 w 4343397"/>
              <a:gd name="connsiteY360" fmla="*/ 3205589 h 5755969"/>
              <a:gd name="connsiteX361" fmla="*/ 1588704 w 4343397"/>
              <a:gd name="connsiteY361" fmla="*/ 3205589 h 5755969"/>
              <a:gd name="connsiteX362" fmla="*/ 1588704 w 4343397"/>
              <a:gd name="connsiteY362" fmla="*/ 3191498 h 5755969"/>
              <a:gd name="connsiteX363" fmla="*/ 1539387 w 4343397"/>
              <a:gd name="connsiteY363" fmla="*/ 3145704 h 5755969"/>
              <a:gd name="connsiteX364" fmla="*/ 1525297 w 4343397"/>
              <a:gd name="connsiteY364" fmla="*/ 3085819 h 5755969"/>
              <a:gd name="connsiteX365" fmla="*/ 1511206 w 4343397"/>
              <a:gd name="connsiteY365" fmla="*/ 3085819 h 5755969"/>
              <a:gd name="connsiteX366" fmla="*/ 1511206 w 4343397"/>
              <a:gd name="connsiteY366" fmla="*/ 3057638 h 5755969"/>
              <a:gd name="connsiteX367" fmla="*/ 1497116 w 4343397"/>
              <a:gd name="connsiteY367" fmla="*/ 3057638 h 5755969"/>
              <a:gd name="connsiteX368" fmla="*/ 1497116 w 4343397"/>
              <a:gd name="connsiteY368" fmla="*/ 2987186 h 5755969"/>
              <a:gd name="connsiteX369" fmla="*/ 1483025 w 4343397"/>
              <a:gd name="connsiteY369" fmla="*/ 2987186 h 5755969"/>
              <a:gd name="connsiteX370" fmla="*/ 1454844 w 4343397"/>
              <a:gd name="connsiteY370" fmla="*/ 2955482 h 5755969"/>
              <a:gd name="connsiteX371" fmla="*/ 1426663 w 4343397"/>
              <a:gd name="connsiteY371" fmla="*/ 2930824 h 5755969"/>
              <a:gd name="connsiteX372" fmla="*/ 1352688 w 4343397"/>
              <a:gd name="connsiteY372" fmla="*/ 2937869 h 5755969"/>
              <a:gd name="connsiteX373" fmla="*/ 1299849 w 4343397"/>
              <a:gd name="connsiteY373" fmla="*/ 2944914 h 5755969"/>
              <a:gd name="connsiteX374" fmla="*/ 1299849 w 4343397"/>
              <a:gd name="connsiteY374" fmla="*/ 2930824 h 5755969"/>
              <a:gd name="connsiteX375" fmla="*/ 1250532 w 4343397"/>
              <a:gd name="connsiteY375" fmla="*/ 2930824 h 5755969"/>
              <a:gd name="connsiteX376" fmla="*/ 1250532 w 4343397"/>
              <a:gd name="connsiteY376" fmla="*/ 2902643 h 5755969"/>
              <a:gd name="connsiteX377" fmla="*/ 1232919 w 4343397"/>
              <a:gd name="connsiteY377" fmla="*/ 2892075 h 5755969"/>
              <a:gd name="connsiteX378" fmla="*/ 1222351 w 4343397"/>
              <a:gd name="connsiteY378" fmla="*/ 2881507 h 5755969"/>
              <a:gd name="connsiteX379" fmla="*/ 1243487 w 4343397"/>
              <a:gd name="connsiteY379" fmla="*/ 2818100 h 5755969"/>
              <a:gd name="connsiteX380" fmla="*/ 1299849 w 4343397"/>
              <a:gd name="connsiteY380" fmla="*/ 2754693 h 5755969"/>
              <a:gd name="connsiteX381" fmla="*/ 1299849 w 4343397"/>
              <a:gd name="connsiteY381" fmla="*/ 2698331 h 5755969"/>
              <a:gd name="connsiteX382" fmla="*/ 1278713 w 4343397"/>
              <a:gd name="connsiteY382" fmla="*/ 2698331 h 5755969"/>
              <a:gd name="connsiteX383" fmla="*/ 1278713 w 4343397"/>
              <a:gd name="connsiteY383" fmla="*/ 2656059 h 5755969"/>
              <a:gd name="connsiteX384" fmla="*/ 1264623 w 4343397"/>
              <a:gd name="connsiteY384" fmla="*/ 2656059 h 5755969"/>
              <a:gd name="connsiteX385" fmla="*/ 1264623 w 4343397"/>
              <a:gd name="connsiteY385" fmla="*/ 2641969 h 5755969"/>
              <a:gd name="connsiteX386" fmla="*/ 1222351 w 4343397"/>
              <a:gd name="connsiteY386" fmla="*/ 2613788 h 5755969"/>
              <a:gd name="connsiteX387" fmla="*/ 1222351 w 4343397"/>
              <a:gd name="connsiteY387" fmla="*/ 2592652 h 5755969"/>
              <a:gd name="connsiteX388" fmla="*/ 1194170 w 4343397"/>
              <a:gd name="connsiteY388" fmla="*/ 2592652 h 5755969"/>
              <a:gd name="connsiteX389" fmla="*/ 1180079 w 4343397"/>
              <a:gd name="connsiteY389" fmla="*/ 2564471 h 5755969"/>
              <a:gd name="connsiteX390" fmla="*/ 1095536 w 4343397"/>
              <a:gd name="connsiteY390" fmla="*/ 2536290 h 5755969"/>
              <a:gd name="connsiteX391" fmla="*/ 1049742 w 4343397"/>
              <a:gd name="connsiteY391" fmla="*/ 2532767 h 5755969"/>
              <a:gd name="connsiteX392" fmla="*/ 1028607 w 4343397"/>
              <a:gd name="connsiteY392" fmla="*/ 2511632 h 5755969"/>
              <a:gd name="connsiteX393" fmla="*/ 1018039 w 4343397"/>
              <a:gd name="connsiteY393" fmla="*/ 2437657 h 5755969"/>
              <a:gd name="connsiteX394" fmla="*/ 1070878 w 4343397"/>
              <a:gd name="connsiteY394" fmla="*/ 2388340 h 5755969"/>
              <a:gd name="connsiteX395" fmla="*/ 1123718 w 4343397"/>
              <a:gd name="connsiteY395" fmla="*/ 2331978 h 5755969"/>
              <a:gd name="connsiteX396" fmla="*/ 1109627 w 4343397"/>
              <a:gd name="connsiteY396" fmla="*/ 2268571 h 5755969"/>
              <a:gd name="connsiteX397" fmla="*/ 1053265 w 4343397"/>
              <a:gd name="connsiteY397" fmla="*/ 2205163 h 5755969"/>
              <a:gd name="connsiteX398" fmla="*/ 1053265 w 4343397"/>
              <a:gd name="connsiteY398" fmla="*/ 2191073 h 5755969"/>
              <a:gd name="connsiteX399" fmla="*/ 989858 w 4343397"/>
              <a:gd name="connsiteY399" fmla="*/ 2191073 h 5755969"/>
              <a:gd name="connsiteX400" fmla="*/ 954631 w 4343397"/>
              <a:gd name="connsiteY400" fmla="*/ 2155847 h 5755969"/>
              <a:gd name="connsiteX401" fmla="*/ 919405 w 4343397"/>
              <a:gd name="connsiteY401" fmla="*/ 2120620 h 5755969"/>
              <a:gd name="connsiteX402" fmla="*/ 968722 w 4343397"/>
              <a:gd name="connsiteY402" fmla="*/ 2029032 h 5755969"/>
              <a:gd name="connsiteX403" fmla="*/ 1003948 w 4343397"/>
              <a:gd name="connsiteY403" fmla="*/ 1958580 h 5755969"/>
              <a:gd name="connsiteX404" fmla="*/ 1018039 w 4343397"/>
              <a:gd name="connsiteY404" fmla="*/ 1958580 h 5755969"/>
              <a:gd name="connsiteX405" fmla="*/ 1018039 w 4343397"/>
              <a:gd name="connsiteY405" fmla="*/ 1930399 h 5755969"/>
              <a:gd name="connsiteX406" fmla="*/ 1032129 w 4343397"/>
              <a:gd name="connsiteY406" fmla="*/ 1930399 h 5755969"/>
              <a:gd name="connsiteX407" fmla="*/ 1018039 w 4343397"/>
              <a:gd name="connsiteY407" fmla="*/ 1838810 h 5755969"/>
              <a:gd name="connsiteX408" fmla="*/ 989858 w 4343397"/>
              <a:gd name="connsiteY408" fmla="*/ 1838810 h 5755969"/>
              <a:gd name="connsiteX409" fmla="*/ 975767 w 4343397"/>
              <a:gd name="connsiteY409" fmla="*/ 1796538 h 5755969"/>
              <a:gd name="connsiteX410" fmla="*/ 961677 w 4343397"/>
              <a:gd name="connsiteY410" fmla="*/ 1796538 h 5755969"/>
              <a:gd name="connsiteX411" fmla="*/ 961677 w 4343397"/>
              <a:gd name="connsiteY411" fmla="*/ 1754267 h 5755969"/>
              <a:gd name="connsiteX412" fmla="*/ 933496 w 4343397"/>
              <a:gd name="connsiteY412" fmla="*/ 1740176 h 5755969"/>
              <a:gd name="connsiteX413" fmla="*/ 933496 w 4343397"/>
              <a:gd name="connsiteY413" fmla="*/ 1669724 h 5755969"/>
              <a:gd name="connsiteX414" fmla="*/ 1039175 w 4343397"/>
              <a:gd name="connsiteY414" fmla="*/ 1627453 h 5755969"/>
              <a:gd name="connsiteX415" fmla="*/ 1109627 w 4343397"/>
              <a:gd name="connsiteY415" fmla="*/ 1549955 h 5755969"/>
              <a:gd name="connsiteX416" fmla="*/ 1123718 w 4343397"/>
              <a:gd name="connsiteY416" fmla="*/ 1549955 h 5755969"/>
              <a:gd name="connsiteX417" fmla="*/ 1123718 w 4343397"/>
              <a:gd name="connsiteY417" fmla="*/ 1542910 h 5755969"/>
              <a:gd name="connsiteX418" fmla="*/ 1109627 w 4343397"/>
              <a:gd name="connsiteY418" fmla="*/ 1461889 h 5755969"/>
              <a:gd name="connsiteX419" fmla="*/ 1081446 w 4343397"/>
              <a:gd name="connsiteY419" fmla="*/ 1437231 h 5755969"/>
              <a:gd name="connsiteX420" fmla="*/ 1081446 w 4343397"/>
              <a:gd name="connsiteY420" fmla="*/ 1409050 h 5755969"/>
              <a:gd name="connsiteX421" fmla="*/ 1067356 w 4343397"/>
              <a:gd name="connsiteY421" fmla="*/ 1409050 h 5755969"/>
              <a:gd name="connsiteX422" fmla="*/ 1053265 w 4343397"/>
              <a:gd name="connsiteY422" fmla="*/ 1303371 h 5755969"/>
              <a:gd name="connsiteX423" fmla="*/ 1084969 w 4343397"/>
              <a:gd name="connsiteY423" fmla="*/ 1278713 h 5755969"/>
              <a:gd name="connsiteX424" fmla="*/ 1134285 w 4343397"/>
              <a:gd name="connsiteY424" fmla="*/ 1243487 h 5755969"/>
              <a:gd name="connsiteX425" fmla="*/ 1176557 w 4343397"/>
              <a:gd name="connsiteY425" fmla="*/ 1215306 h 5755969"/>
              <a:gd name="connsiteX426" fmla="*/ 1194170 w 4343397"/>
              <a:gd name="connsiteY426" fmla="*/ 1204738 h 5755969"/>
              <a:gd name="connsiteX427" fmla="*/ 1194170 w 4343397"/>
              <a:gd name="connsiteY427" fmla="*/ 1176557 h 5755969"/>
              <a:gd name="connsiteX428" fmla="*/ 1208261 w 4343397"/>
              <a:gd name="connsiteY428" fmla="*/ 1176557 h 5755969"/>
              <a:gd name="connsiteX429" fmla="*/ 1173034 w 4343397"/>
              <a:gd name="connsiteY429" fmla="*/ 1063833 h 5755969"/>
              <a:gd name="connsiteX430" fmla="*/ 1137808 w 4343397"/>
              <a:gd name="connsiteY430" fmla="*/ 972245 h 5755969"/>
              <a:gd name="connsiteX431" fmla="*/ 1183602 w 4343397"/>
              <a:gd name="connsiteY431" fmla="*/ 940541 h 5755969"/>
              <a:gd name="connsiteX432" fmla="*/ 1250532 w 4343397"/>
              <a:gd name="connsiteY432" fmla="*/ 929973 h 5755969"/>
              <a:gd name="connsiteX433" fmla="*/ 1250532 w 4343397"/>
              <a:gd name="connsiteY433" fmla="*/ 944063 h 5755969"/>
              <a:gd name="connsiteX434" fmla="*/ 1299849 w 4343397"/>
              <a:gd name="connsiteY434" fmla="*/ 951109 h 5755969"/>
              <a:gd name="connsiteX435" fmla="*/ 1416095 w 4343397"/>
              <a:gd name="connsiteY435" fmla="*/ 905315 h 5755969"/>
              <a:gd name="connsiteX436" fmla="*/ 1440754 w 4343397"/>
              <a:gd name="connsiteY436" fmla="*/ 796113 h 5755969"/>
              <a:gd name="connsiteX437" fmla="*/ 1405528 w 4343397"/>
              <a:gd name="connsiteY437" fmla="*/ 746797 h 5755969"/>
              <a:gd name="connsiteX438" fmla="*/ 1412573 w 4343397"/>
              <a:gd name="connsiteY438" fmla="*/ 697480 h 5755969"/>
              <a:gd name="connsiteX439" fmla="*/ 1426663 w 4343397"/>
              <a:gd name="connsiteY439" fmla="*/ 697480 h 5755969"/>
              <a:gd name="connsiteX440" fmla="*/ 1426663 w 4343397"/>
              <a:gd name="connsiteY440" fmla="*/ 683389 h 5755969"/>
              <a:gd name="connsiteX441" fmla="*/ 1454844 w 4343397"/>
              <a:gd name="connsiteY441" fmla="*/ 683389 h 5755969"/>
              <a:gd name="connsiteX442" fmla="*/ 1542910 w 4343397"/>
              <a:gd name="connsiteY442" fmla="*/ 655208 h 5755969"/>
              <a:gd name="connsiteX443" fmla="*/ 1616885 w 4343397"/>
              <a:gd name="connsiteY443" fmla="*/ 605892 h 5755969"/>
              <a:gd name="connsiteX444" fmla="*/ 1638021 w 4343397"/>
              <a:gd name="connsiteY444" fmla="*/ 546007 h 5755969"/>
              <a:gd name="connsiteX445" fmla="*/ 1659157 w 4343397"/>
              <a:gd name="connsiteY445" fmla="*/ 493168 h 5755969"/>
              <a:gd name="connsiteX446" fmla="*/ 1733132 w 4343397"/>
              <a:gd name="connsiteY446" fmla="*/ 500213 h 5755969"/>
              <a:gd name="connsiteX447" fmla="*/ 1807107 w 4343397"/>
              <a:gd name="connsiteY447" fmla="*/ 507258 h 5755969"/>
              <a:gd name="connsiteX448" fmla="*/ 1807107 w 4343397"/>
              <a:gd name="connsiteY448" fmla="*/ 493168 h 5755969"/>
              <a:gd name="connsiteX449" fmla="*/ 1849378 w 4343397"/>
              <a:gd name="connsiteY449" fmla="*/ 493168 h 5755969"/>
              <a:gd name="connsiteX450" fmla="*/ 1884604 w 4343397"/>
              <a:gd name="connsiteY450" fmla="*/ 429760 h 5755969"/>
              <a:gd name="connsiteX451" fmla="*/ 1948012 w 4343397"/>
              <a:gd name="connsiteY451" fmla="*/ 373398 h 5755969"/>
              <a:gd name="connsiteX452" fmla="*/ 1948012 w 4343397"/>
              <a:gd name="connsiteY452" fmla="*/ 359308 h 5755969"/>
              <a:gd name="connsiteX453" fmla="*/ 2018464 w 4343397"/>
              <a:gd name="connsiteY453" fmla="*/ 352263 h 5755969"/>
              <a:gd name="connsiteX454" fmla="*/ 2074826 w 4343397"/>
              <a:gd name="connsiteY454" fmla="*/ 355785 h 5755969"/>
              <a:gd name="connsiteX455" fmla="*/ 2124143 w 4343397"/>
              <a:gd name="connsiteY455" fmla="*/ 359308 h 5755969"/>
              <a:gd name="connsiteX456" fmla="*/ 2124143 w 4343397"/>
              <a:gd name="connsiteY456" fmla="*/ 373398 h 5755969"/>
              <a:gd name="connsiteX457" fmla="*/ 2131188 w 4343397"/>
              <a:gd name="connsiteY457" fmla="*/ 373398 h 5755969"/>
              <a:gd name="connsiteX458" fmla="*/ 2145279 w 4343397"/>
              <a:gd name="connsiteY458" fmla="*/ 366353 h 5755969"/>
              <a:gd name="connsiteX459" fmla="*/ 2152324 w 4343397"/>
              <a:gd name="connsiteY459" fmla="*/ 359308 h 5755969"/>
              <a:gd name="connsiteX460" fmla="*/ 2236867 w 4343397"/>
              <a:gd name="connsiteY460" fmla="*/ 359308 h 5755969"/>
              <a:gd name="connsiteX461" fmla="*/ 2261526 w 4343397"/>
              <a:gd name="connsiteY461" fmla="*/ 320559 h 5755969"/>
              <a:gd name="connsiteX462" fmla="*/ 2286184 w 4343397"/>
              <a:gd name="connsiteY462" fmla="*/ 288855 h 5755969"/>
              <a:gd name="connsiteX463" fmla="*/ 2300274 w 4343397"/>
              <a:gd name="connsiteY463" fmla="*/ 288855 h 5755969"/>
              <a:gd name="connsiteX464" fmla="*/ 2324933 w 4343397"/>
              <a:gd name="connsiteY464" fmla="*/ 243061 h 5755969"/>
              <a:gd name="connsiteX465" fmla="*/ 2370727 w 4343397"/>
              <a:gd name="connsiteY465" fmla="*/ 218403 h 5755969"/>
              <a:gd name="connsiteX466" fmla="*/ 2370727 w 4343397"/>
              <a:gd name="connsiteY466" fmla="*/ 204312 h 5755969"/>
              <a:gd name="connsiteX467" fmla="*/ 2441179 w 4343397"/>
              <a:gd name="connsiteY467" fmla="*/ 190222 h 5755969"/>
              <a:gd name="connsiteX468" fmla="*/ 2441179 w 4343397"/>
              <a:gd name="connsiteY468" fmla="*/ 70453 h 5755969"/>
              <a:gd name="connsiteX469" fmla="*/ 2455270 w 4343397"/>
              <a:gd name="connsiteY469" fmla="*/ 70453 h 5755969"/>
              <a:gd name="connsiteX470" fmla="*/ 2455270 w 4343397"/>
              <a:gd name="connsiteY470" fmla="*/ 56362 h 5755969"/>
              <a:gd name="connsiteX471" fmla="*/ 2441179 w 4343397"/>
              <a:gd name="connsiteY471" fmla="*/ 56362 h 5755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</a:cxnLst>
            <a:rect l="l" t="t" r="r" b="b"/>
            <a:pathLst>
              <a:path w="4343397" h="5755969">
                <a:moveTo>
                  <a:pt x="1222351" y="5171214"/>
                </a:moveTo>
                <a:lnTo>
                  <a:pt x="1236441" y="5171214"/>
                </a:lnTo>
                <a:lnTo>
                  <a:pt x="1236441" y="5185304"/>
                </a:lnTo>
                <a:lnTo>
                  <a:pt x="1278713" y="5185304"/>
                </a:lnTo>
                <a:lnTo>
                  <a:pt x="1278713" y="5199395"/>
                </a:lnTo>
                <a:cubicBezTo>
                  <a:pt x="1302197" y="5204091"/>
                  <a:pt x="1326856" y="5208788"/>
                  <a:pt x="1352688" y="5213485"/>
                </a:cubicBezTo>
                <a:cubicBezTo>
                  <a:pt x="1378521" y="5218182"/>
                  <a:pt x="1403179" y="5222879"/>
                  <a:pt x="1426663" y="5227576"/>
                </a:cubicBezTo>
                <a:lnTo>
                  <a:pt x="1426663" y="5241666"/>
                </a:lnTo>
                <a:cubicBezTo>
                  <a:pt x="1459541" y="5274544"/>
                  <a:pt x="1481851" y="5296854"/>
                  <a:pt x="1493593" y="5308596"/>
                </a:cubicBezTo>
                <a:cubicBezTo>
                  <a:pt x="1505335" y="5320338"/>
                  <a:pt x="1511206" y="5352042"/>
                  <a:pt x="1511206" y="5403707"/>
                </a:cubicBezTo>
                <a:cubicBezTo>
                  <a:pt x="1473632" y="5427191"/>
                  <a:pt x="1446625" y="5442456"/>
                  <a:pt x="1430186" y="5449501"/>
                </a:cubicBezTo>
                <a:cubicBezTo>
                  <a:pt x="1413747" y="5456546"/>
                  <a:pt x="1372650" y="5460069"/>
                  <a:pt x="1306894" y="5460069"/>
                </a:cubicBezTo>
                <a:lnTo>
                  <a:pt x="1306894" y="5445978"/>
                </a:lnTo>
                <a:lnTo>
                  <a:pt x="1264623" y="5445978"/>
                </a:lnTo>
                <a:cubicBezTo>
                  <a:pt x="1264623" y="5436585"/>
                  <a:pt x="1259926" y="5427191"/>
                  <a:pt x="1250532" y="5417797"/>
                </a:cubicBezTo>
                <a:lnTo>
                  <a:pt x="1222351" y="5417797"/>
                </a:lnTo>
                <a:cubicBezTo>
                  <a:pt x="1189473" y="5384919"/>
                  <a:pt x="1157770" y="5355564"/>
                  <a:pt x="1127240" y="5329732"/>
                </a:cubicBezTo>
                <a:cubicBezTo>
                  <a:pt x="1096711" y="5303899"/>
                  <a:pt x="1074401" y="5265150"/>
                  <a:pt x="1060310" y="5213485"/>
                </a:cubicBezTo>
                <a:cubicBezTo>
                  <a:pt x="1079098" y="5204091"/>
                  <a:pt x="1100233" y="5194698"/>
                  <a:pt x="1123718" y="5185304"/>
                </a:cubicBezTo>
                <a:cubicBezTo>
                  <a:pt x="1147202" y="5175910"/>
                  <a:pt x="1180079" y="5171214"/>
                  <a:pt x="1222351" y="5171214"/>
                </a:cubicBezTo>
                <a:close/>
                <a:moveTo>
                  <a:pt x="373398" y="4631956"/>
                </a:moveTo>
                <a:lnTo>
                  <a:pt x="450896" y="4631956"/>
                </a:lnTo>
                <a:lnTo>
                  <a:pt x="450896" y="4688318"/>
                </a:lnTo>
                <a:cubicBezTo>
                  <a:pt x="441502" y="4697712"/>
                  <a:pt x="436806" y="4700060"/>
                  <a:pt x="436806" y="4695363"/>
                </a:cubicBezTo>
                <a:lnTo>
                  <a:pt x="436806" y="4702409"/>
                </a:lnTo>
                <a:cubicBezTo>
                  <a:pt x="422715" y="4702409"/>
                  <a:pt x="409799" y="4701234"/>
                  <a:pt x="398057" y="4698886"/>
                </a:cubicBezTo>
                <a:cubicBezTo>
                  <a:pt x="386315" y="4696538"/>
                  <a:pt x="373398" y="4693015"/>
                  <a:pt x="359308" y="4688318"/>
                </a:cubicBezTo>
                <a:lnTo>
                  <a:pt x="359308" y="4646047"/>
                </a:lnTo>
                <a:lnTo>
                  <a:pt x="373398" y="4646047"/>
                </a:lnTo>
                <a:close/>
                <a:moveTo>
                  <a:pt x="607658" y="3815003"/>
                </a:moveTo>
                <a:cubicBezTo>
                  <a:pt x="631142" y="3819700"/>
                  <a:pt x="651103" y="3823222"/>
                  <a:pt x="667542" y="3825571"/>
                </a:cubicBezTo>
                <a:cubicBezTo>
                  <a:pt x="683981" y="3827919"/>
                  <a:pt x="703943" y="3829093"/>
                  <a:pt x="727427" y="3829093"/>
                </a:cubicBezTo>
                <a:lnTo>
                  <a:pt x="741517" y="3864320"/>
                </a:lnTo>
                <a:cubicBezTo>
                  <a:pt x="750911" y="3864320"/>
                  <a:pt x="765001" y="3869016"/>
                  <a:pt x="783789" y="3878410"/>
                </a:cubicBezTo>
                <a:lnTo>
                  <a:pt x="783789" y="3906591"/>
                </a:lnTo>
                <a:lnTo>
                  <a:pt x="797879" y="3906591"/>
                </a:lnTo>
                <a:cubicBezTo>
                  <a:pt x="807273" y="3930075"/>
                  <a:pt x="813144" y="3951211"/>
                  <a:pt x="815492" y="3969998"/>
                </a:cubicBezTo>
                <a:cubicBezTo>
                  <a:pt x="817841" y="3988786"/>
                  <a:pt x="821363" y="4009921"/>
                  <a:pt x="826060" y="4033406"/>
                </a:cubicBezTo>
                <a:lnTo>
                  <a:pt x="811970" y="4033406"/>
                </a:lnTo>
                <a:lnTo>
                  <a:pt x="811970" y="4075677"/>
                </a:lnTo>
                <a:lnTo>
                  <a:pt x="783789" y="4096813"/>
                </a:lnTo>
                <a:cubicBezTo>
                  <a:pt x="750911" y="4157872"/>
                  <a:pt x="692191" y="4188401"/>
                  <a:pt x="607658" y="4188401"/>
                </a:cubicBezTo>
                <a:cubicBezTo>
                  <a:pt x="588870" y="4188401"/>
                  <a:pt x="578302" y="4186053"/>
                  <a:pt x="575954" y="4181356"/>
                </a:cubicBezTo>
                <a:cubicBezTo>
                  <a:pt x="573605" y="4176659"/>
                  <a:pt x="565386" y="4167265"/>
                  <a:pt x="551296" y="4153175"/>
                </a:cubicBezTo>
                <a:lnTo>
                  <a:pt x="509024" y="4153175"/>
                </a:lnTo>
                <a:lnTo>
                  <a:pt x="509024" y="4139084"/>
                </a:lnTo>
                <a:cubicBezTo>
                  <a:pt x="471449" y="4115600"/>
                  <a:pt x="452662" y="4073329"/>
                  <a:pt x="452662" y="4012270"/>
                </a:cubicBezTo>
                <a:cubicBezTo>
                  <a:pt x="452662" y="3969998"/>
                  <a:pt x="465578" y="3930075"/>
                  <a:pt x="491411" y="3892501"/>
                </a:cubicBezTo>
                <a:cubicBezTo>
                  <a:pt x="517243" y="3854926"/>
                  <a:pt x="555992" y="3833790"/>
                  <a:pt x="607658" y="3829093"/>
                </a:cubicBezTo>
                <a:close/>
                <a:moveTo>
                  <a:pt x="98634" y="752076"/>
                </a:moveTo>
                <a:cubicBezTo>
                  <a:pt x="117412" y="752076"/>
                  <a:pt x="130337" y="757947"/>
                  <a:pt x="137382" y="769689"/>
                </a:cubicBezTo>
                <a:cubicBezTo>
                  <a:pt x="144428" y="781431"/>
                  <a:pt x="150299" y="791999"/>
                  <a:pt x="154996" y="801393"/>
                </a:cubicBezTo>
                <a:lnTo>
                  <a:pt x="190222" y="801393"/>
                </a:lnTo>
                <a:cubicBezTo>
                  <a:pt x="213706" y="824877"/>
                  <a:pt x="237190" y="846012"/>
                  <a:pt x="260674" y="864800"/>
                </a:cubicBezTo>
                <a:cubicBezTo>
                  <a:pt x="284158" y="883587"/>
                  <a:pt x="307643" y="904723"/>
                  <a:pt x="331118" y="928207"/>
                </a:cubicBezTo>
                <a:lnTo>
                  <a:pt x="345217" y="928207"/>
                </a:lnTo>
                <a:cubicBezTo>
                  <a:pt x="349914" y="951691"/>
                  <a:pt x="353437" y="971653"/>
                  <a:pt x="355785" y="988092"/>
                </a:cubicBezTo>
                <a:cubicBezTo>
                  <a:pt x="358134" y="1004530"/>
                  <a:pt x="359308" y="1024492"/>
                  <a:pt x="359308" y="1047976"/>
                </a:cubicBezTo>
                <a:cubicBezTo>
                  <a:pt x="321733" y="1071460"/>
                  <a:pt x="293552" y="1083203"/>
                  <a:pt x="274765" y="1083203"/>
                </a:cubicBezTo>
                <a:cubicBezTo>
                  <a:pt x="255977" y="1083203"/>
                  <a:pt x="241887" y="1080854"/>
                  <a:pt x="232493" y="1076157"/>
                </a:cubicBezTo>
                <a:lnTo>
                  <a:pt x="190222" y="1076157"/>
                </a:lnTo>
                <a:cubicBezTo>
                  <a:pt x="180828" y="1066764"/>
                  <a:pt x="174957" y="1059718"/>
                  <a:pt x="172609" y="1055022"/>
                </a:cubicBezTo>
                <a:cubicBezTo>
                  <a:pt x="170260" y="1050325"/>
                  <a:pt x="164389" y="1043280"/>
                  <a:pt x="154996" y="1033886"/>
                </a:cubicBezTo>
                <a:lnTo>
                  <a:pt x="126815" y="1033886"/>
                </a:lnTo>
                <a:lnTo>
                  <a:pt x="98634" y="1005705"/>
                </a:lnTo>
                <a:lnTo>
                  <a:pt x="98634" y="977524"/>
                </a:lnTo>
                <a:cubicBezTo>
                  <a:pt x="89240" y="968130"/>
                  <a:pt x="75149" y="958737"/>
                  <a:pt x="56362" y="949343"/>
                </a:cubicBezTo>
                <a:lnTo>
                  <a:pt x="56362" y="914117"/>
                </a:lnTo>
                <a:cubicBezTo>
                  <a:pt x="46968" y="914117"/>
                  <a:pt x="37575" y="909420"/>
                  <a:pt x="28181" y="900026"/>
                </a:cubicBezTo>
                <a:lnTo>
                  <a:pt x="28181" y="871845"/>
                </a:lnTo>
                <a:lnTo>
                  <a:pt x="14091" y="871845"/>
                </a:lnTo>
                <a:cubicBezTo>
                  <a:pt x="4697" y="857754"/>
                  <a:pt x="0" y="838967"/>
                  <a:pt x="0" y="815483"/>
                </a:cubicBezTo>
                <a:lnTo>
                  <a:pt x="14091" y="815483"/>
                </a:lnTo>
                <a:lnTo>
                  <a:pt x="14091" y="773211"/>
                </a:lnTo>
                <a:cubicBezTo>
                  <a:pt x="23484" y="768515"/>
                  <a:pt x="36401" y="763818"/>
                  <a:pt x="52839" y="759121"/>
                </a:cubicBezTo>
                <a:cubicBezTo>
                  <a:pt x="69278" y="754424"/>
                  <a:pt x="84543" y="752076"/>
                  <a:pt x="98634" y="752076"/>
                </a:cubicBezTo>
                <a:close/>
                <a:moveTo>
                  <a:pt x="2441179" y="0"/>
                </a:moveTo>
                <a:lnTo>
                  <a:pt x="2483451" y="0"/>
                </a:lnTo>
                <a:cubicBezTo>
                  <a:pt x="2483451" y="23484"/>
                  <a:pt x="2482277" y="44620"/>
                  <a:pt x="2479928" y="63407"/>
                </a:cubicBezTo>
                <a:cubicBezTo>
                  <a:pt x="2477580" y="82195"/>
                  <a:pt x="2476406" y="100982"/>
                  <a:pt x="2476406" y="119769"/>
                </a:cubicBezTo>
                <a:cubicBezTo>
                  <a:pt x="2476406" y="143253"/>
                  <a:pt x="2478754" y="162041"/>
                  <a:pt x="2483451" y="176131"/>
                </a:cubicBezTo>
                <a:lnTo>
                  <a:pt x="2483451" y="232493"/>
                </a:lnTo>
                <a:lnTo>
                  <a:pt x="2497541" y="232493"/>
                </a:lnTo>
                <a:cubicBezTo>
                  <a:pt x="2502238" y="241887"/>
                  <a:pt x="2509284" y="257152"/>
                  <a:pt x="2518677" y="278287"/>
                </a:cubicBezTo>
                <a:cubicBezTo>
                  <a:pt x="2528071" y="299423"/>
                  <a:pt x="2537465" y="312339"/>
                  <a:pt x="2546858" y="317036"/>
                </a:cubicBezTo>
                <a:lnTo>
                  <a:pt x="2575039" y="317036"/>
                </a:lnTo>
                <a:lnTo>
                  <a:pt x="2575039" y="331127"/>
                </a:lnTo>
                <a:cubicBezTo>
                  <a:pt x="2612614" y="326430"/>
                  <a:pt x="2640795" y="314688"/>
                  <a:pt x="2659582" y="295901"/>
                </a:cubicBezTo>
                <a:cubicBezTo>
                  <a:pt x="2678370" y="277113"/>
                  <a:pt x="2694808" y="258326"/>
                  <a:pt x="2708899" y="239539"/>
                </a:cubicBezTo>
                <a:cubicBezTo>
                  <a:pt x="2722989" y="220751"/>
                  <a:pt x="2738254" y="204312"/>
                  <a:pt x="2754693" y="190222"/>
                </a:cubicBezTo>
                <a:cubicBezTo>
                  <a:pt x="2771132" y="176131"/>
                  <a:pt x="2798139" y="166738"/>
                  <a:pt x="2835713" y="162041"/>
                </a:cubicBezTo>
                <a:cubicBezTo>
                  <a:pt x="2873288" y="199615"/>
                  <a:pt x="2890901" y="227796"/>
                  <a:pt x="2888553" y="246584"/>
                </a:cubicBezTo>
                <a:cubicBezTo>
                  <a:pt x="2886204" y="265371"/>
                  <a:pt x="2892075" y="293552"/>
                  <a:pt x="2906166" y="331127"/>
                </a:cubicBezTo>
                <a:lnTo>
                  <a:pt x="2920257" y="331127"/>
                </a:lnTo>
                <a:cubicBezTo>
                  <a:pt x="2934347" y="364005"/>
                  <a:pt x="2953134" y="381618"/>
                  <a:pt x="2976619" y="383966"/>
                </a:cubicBezTo>
                <a:cubicBezTo>
                  <a:pt x="3000103" y="386315"/>
                  <a:pt x="3025935" y="387489"/>
                  <a:pt x="3054116" y="387489"/>
                </a:cubicBezTo>
                <a:lnTo>
                  <a:pt x="3054116" y="373398"/>
                </a:lnTo>
                <a:lnTo>
                  <a:pt x="3082297" y="373398"/>
                </a:lnTo>
                <a:lnTo>
                  <a:pt x="3082297" y="359308"/>
                </a:lnTo>
                <a:lnTo>
                  <a:pt x="3110478" y="359308"/>
                </a:lnTo>
                <a:lnTo>
                  <a:pt x="3124569" y="331127"/>
                </a:lnTo>
                <a:cubicBezTo>
                  <a:pt x="3152750" y="331127"/>
                  <a:pt x="3185628" y="326430"/>
                  <a:pt x="3223202" y="317036"/>
                </a:cubicBezTo>
                <a:cubicBezTo>
                  <a:pt x="3237293" y="340520"/>
                  <a:pt x="3250209" y="356959"/>
                  <a:pt x="3261951" y="366353"/>
                </a:cubicBezTo>
                <a:cubicBezTo>
                  <a:pt x="3273693" y="375747"/>
                  <a:pt x="3281913" y="399231"/>
                  <a:pt x="3286610" y="436806"/>
                </a:cubicBezTo>
                <a:lnTo>
                  <a:pt x="3300700" y="436806"/>
                </a:lnTo>
                <a:cubicBezTo>
                  <a:pt x="3291306" y="446199"/>
                  <a:pt x="3286610" y="455593"/>
                  <a:pt x="3286610" y="464987"/>
                </a:cubicBezTo>
                <a:lnTo>
                  <a:pt x="3300700" y="464987"/>
                </a:lnTo>
                <a:cubicBezTo>
                  <a:pt x="3342972" y="511955"/>
                  <a:pt x="3404030" y="540136"/>
                  <a:pt x="3483877" y="549530"/>
                </a:cubicBezTo>
                <a:cubicBezTo>
                  <a:pt x="3502664" y="521349"/>
                  <a:pt x="3523800" y="497864"/>
                  <a:pt x="3547284" y="479077"/>
                </a:cubicBezTo>
                <a:cubicBezTo>
                  <a:pt x="3570768" y="460290"/>
                  <a:pt x="3603646" y="450896"/>
                  <a:pt x="3645917" y="450896"/>
                </a:cubicBezTo>
                <a:cubicBezTo>
                  <a:pt x="3664705" y="479077"/>
                  <a:pt x="3678795" y="497864"/>
                  <a:pt x="3688189" y="507258"/>
                </a:cubicBezTo>
                <a:cubicBezTo>
                  <a:pt x="3678795" y="535439"/>
                  <a:pt x="3667053" y="558923"/>
                  <a:pt x="3652963" y="577711"/>
                </a:cubicBezTo>
                <a:cubicBezTo>
                  <a:pt x="3638872" y="596498"/>
                  <a:pt x="3631827" y="627027"/>
                  <a:pt x="3631827" y="669299"/>
                </a:cubicBezTo>
                <a:cubicBezTo>
                  <a:pt x="3641220" y="673996"/>
                  <a:pt x="3647092" y="678692"/>
                  <a:pt x="3649440" y="683389"/>
                </a:cubicBezTo>
                <a:cubicBezTo>
                  <a:pt x="3651788" y="688086"/>
                  <a:pt x="3655311" y="692783"/>
                  <a:pt x="3660008" y="697480"/>
                </a:cubicBezTo>
                <a:lnTo>
                  <a:pt x="3688189" y="697480"/>
                </a:lnTo>
                <a:lnTo>
                  <a:pt x="3688189" y="711570"/>
                </a:lnTo>
                <a:lnTo>
                  <a:pt x="3807958" y="711570"/>
                </a:lnTo>
                <a:lnTo>
                  <a:pt x="3807958" y="725661"/>
                </a:lnTo>
                <a:cubicBezTo>
                  <a:pt x="3822049" y="735054"/>
                  <a:pt x="3827920" y="739751"/>
                  <a:pt x="3825571" y="739751"/>
                </a:cubicBezTo>
                <a:cubicBezTo>
                  <a:pt x="3823223" y="739751"/>
                  <a:pt x="3826745" y="749145"/>
                  <a:pt x="3836139" y="767932"/>
                </a:cubicBezTo>
                <a:lnTo>
                  <a:pt x="3850230" y="767932"/>
                </a:lnTo>
                <a:lnTo>
                  <a:pt x="3850230" y="810204"/>
                </a:lnTo>
                <a:lnTo>
                  <a:pt x="3864320" y="810204"/>
                </a:lnTo>
                <a:lnTo>
                  <a:pt x="3864320" y="838385"/>
                </a:lnTo>
                <a:cubicBezTo>
                  <a:pt x="3883107" y="847778"/>
                  <a:pt x="3897198" y="852475"/>
                  <a:pt x="3906592" y="852475"/>
                </a:cubicBezTo>
                <a:lnTo>
                  <a:pt x="3906592" y="866566"/>
                </a:lnTo>
                <a:lnTo>
                  <a:pt x="3934773" y="866566"/>
                </a:lnTo>
                <a:cubicBezTo>
                  <a:pt x="3948863" y="894747"/>
                  <a:pt x="3961779" y="911186"/>
                  <a:pt x="3973521" y="915883"/>
                </a:cubicBezTo>
                <a:cubicBezTo>
                  <a:pt x="3985264" y="920579"/>
                  <a:pt x="3997006" y="922928"/>
                  <a:pt x="4008748" y="922928"/>
                </a:cubicBezTo>
                <a:cubicBezTo>
                  <a:pt x="4020490" y="922928"/>
                  <a:pt x="4032232" y="927625"/>
                  <a:pt x="4043974" y="937018"/>
                </a:cubicBezTo>
                <a:cubicBezTo>
                  <a:pt x="4055716" y="946412"/>
                  <a:pt x="4068632" y="967548"/>
                  <a:pt x="4082723" y="1000426"/>
                </a:cubicBezTo>
                <a:lnTo>
                  <a:pt x="4068632" y="1000426"/>
                </a:lnTo>
                <a:cubicBezTo>
                  <a:pt x="4059239" y="1019213"/>
                  <a:pt x="4052193" y="1038000"/>
                  <a:pt x="4047497" y="1056788"/>
                </a:cubicBezTo>
                <a:cubicBezTo>
                  <a:pt x="4042800" y="1075575"/>
                  <a:pt x="4035755" y="1094362"/>
                  <a:pt x="4026361" y="1113150"/>
                </a:cubicBezTo>
                <a:lnTo>
                  <a:pt x="4040451" y="1113150"/>
                </a:lnTo>
                <a:cubicBezTo>
                  <a:pt x="4045148" y="1131937"/>
                  <a:pt x="4048671" y="1142505"/>
                  <a:pt x="4051019" y="1144853"/>
                </a:cubicBezTo>
                <a:cubicBezTo>
                  <a:pt x="4053368" y="1147202"/>
                  <a:pt x="4059239" y="1153073"/>
                  <a:pt x="4068632" y="1162466"/>
                </a:cubicBezTo>
                <a:lnTo>
                  <a:pt x="4068632" y="1176557"/>
                </a:lnTo>
                <a:lnTo>
                  <a:pt x="4096813" y="1176557"/>
                </a:lnTo>
                <a:lnTo>
                  <a:pt x="4096813" y="1190647"/>
                </a:lnTo>
                <a:lnTo>
                  <a:pt x="4153175" y="1190647"/>
                </a:lnTo>
                <a:cubicBezTo>
                  <a:pt x="4171963" y="1209435"/>
                  <a:pt x="4182531" y="1218828"/>
                  <a:pt x="4184879" y="1218828"/>
                </a:cubicBezTo>
                <a:cubicBezTo>
                  <a:pt x="4187227" y="1218828"/>
                  <a:pt x="4195447" y="1223525"/>
                  <a:pt x="4209537" y="1232919"/>
                </a:cubicBezTo>
                <a:lnTo>
                  <a:pt x="4209537" y="1331552"/>
                </a:lnTo>
                <a:cubicBezTo>
                  <a:pt x="4200144" y="1340946"/>
                  <a:pt x="4195447" y="1346817"/>
                  <a:pt x="4195447" y="1349165"/>
                </a:cubicBezTo>
                <a:cubicBezTo>
                  <a:pt x="4195447" y="1351514"/>
                  <a:pt x="4190750" y="1359733"/>
                  <a:pt x="4181356" y="1373824"/>
                </a:cubicBezTo>
                <a:lnTo>
                  <a:pt x="4153175" y="1373824"/>
                </a:lnTo>
                <a:cubicBezTo>
                  <a:pt x="4148479" y="1397308"/>
                  <a:pt x="4144956" y="1414921"/>
                  <a:pt x="4142607" y="1426663"/>
                </a:cubicBezTo>
                <a:cubicBezTo>
                  <a:pt x="4140259" y="1438405"/>
                  <a:pt x="4139085" y="1456018"/>
                  <a:pt x="4139085" y="1479502"/>
                </a:cubicBezTo>
                <a:cubicBezTo>
                  <a:pt x="4162569" y="1502987"/>
                  <a:pt x="4195447" y="1531168"/>
                  <a:pt x="4237718" y="1564045"/>
                </a:cubicBezTo>
                <a:cubicBezTo>
                  <a:pt x="4279990" y="1596923"/>
                  <a:pt x="4305823" y="1641543"/>
                  <a:pt x="4315216" y="1697905"/>
                </a:cubicBezTo>
                <a:cubicBezTo>
                  <a:pt x="4305823" y="1707299"/>
                  <a:pt x="4296429" y="1726086"/>
                  <a:pt x="4287035" y="1754267"/>
                </a:cubicBezTo>
                <a:lnTo>
                  <a:pt x="4258854" y="1754267"/>
                </a:lnTo>
                <a:cubicBezTo>
                  <a:pt x="4240067" y="1782448"/>
                  <a:pt x="4227151" y="1801235"/>
                  <a:pt x="4220105" y="1810629"/>
                </a:cubicBezTo>
                <a:cubicBezTo>
                  <a:pt x="4213060" y="1820023"/>
                  <a:pt x="4209537" y="1850552"/>
                  <a:pt x="4209537" y="1902218"/>
                </a:cubicBezTo>
                <a:cubicBezTo>
                  <a:pt x="4223628" y="1906914"/>
                  <a:pt x="4233022" y="1916308"/>
                  <a:pt x="4237718" y="1930399"/>
                </a:cubicBezTo>
                <a:lnTo>
                  <a:pt x="4237718" y="1895172"/>
                </a:lnTo>
                <a:lnTo>
                  <a:pt x="4265899" y="1895172"/>
                </a:lnTo>
                <a:lnTo>
                  <a:pt x="4265899" y="1937444"/>
                </a:lnTo>
                <a:lnTo>
                  <a:pt x="4244764" y="1937444"/>
                </a:lnTo>
                <a:cubicBezTo>
                  <a:pt x="4249461" y="1946838"/>
                  <a:pt x="4254157" y="1957405"/>
                  <a:pt x="4258854" y="1969147"/>
                </a:cubicBezTo>
                <a:cubicBezTo>
                  <a:pt x="4263551" y="1980890"/>
                  <a:pt x="4277642" y="1991457"/>
                  <a:pt x="4301126" y="2000851"/>
                </a:cubicBezTo>
                <a:lnTo>
                  <a:pt x="4301126" y="2057213"/>
                </a:lnTo>
                <a:lnTo>
                  <a:pt x="4287035" y="2057213"/>
                </a:lnTo>
                <a:lnTo>
                  <a:pt x="4287035" y="2099485"/>
                </a:lnTo>
                <a:cubicBezTo>
                  <a:pt x="4277642" y="2108878"/>
                  <a:pt x="4270596" y="2114749"/>
                  <a:pt x="4265899" y="2117098"/>
                </a:cubicBezTo>
                <a:cubicBezTo>
                  <a:pt x="4261203" y="2119446"/>
                  <a:pt x="4254157" y="2125317"/>
                  <a:pt x="4244764" y="2134711"/>
                </a:cubicBezTo>
                <a:lnTo>
                  <a:pt x="4244764" y="2162892"/>
                </a:lnTo>
                <a:lnTo>
                  <a:pt x="4223628" y="2162892"/>
                </a:lnTo>
                <a:lnTo>
                  <a:pt x="4223628" y="2261525"/>
                </a:lnTo>
                <a:lnTo>
                  <a:pt x="4209537" y="2261525"/>
                </a:lnTo>
                <a:lnTo>
                  <a:pt x="4209537" y="2346068"/>
                </a:lnTo>
                <a:lnTo>
                  <a:pt x="4223628" y="2346068"/>
                </a:lnTo>
                <a:cubicBezTo>
                  <a:pt x="4223628" y="2355462"/>
                  <a:pt x="4224802" y="2361333"/>
                  <a:pt x="4227151" y="2363681"/>
                </a:cubicBezTo>
                <a:cubicBezTo>
                  <a:pt x="4229499" y="2366030"/>
                  <a:pt x="4230673" y="2371901"/>
                  <a:pt x="4230673" y="2381295"/>
                </a:cubicBezTo>
                <a:cubicBezTo>
                  <a:pt x="4230673" y="2418869"/>
                  <a:pt x="4223628" y="2445876"/>
                  <a:pt x="4209537" y="2462315"/>
                </a:cubicBezTo>
                <a:cubicBezTo>
                  <a:pt x="4195447" y="2478754"/>
                  <a:pt x="4171963" y="2494019"/>
                  <a:pt x="4139085" y="2508109"/>
                </a:cubicBezTo>
                <a:lnTo>
                  <a:pt x="4124994" y="2536290"/>
                </a:lnTo>
                <a:lnTo>
                  <a:pt x="4082723" y="2536290"/>
                </a:lnTo>
                <a:lnTo>
                  <a:pt x="4068632" y="2578562"/>
                </a:lnTo>
                <a:cubicBezTo>
                  <a:pt x="4049845" y="2587955"/>
                  <a:pt x="4040451" y="2592652"/>
                  <a:pt x="4040451" y="2592652"/>
                </a:cubicBezTo>
                <a:lnTo>
                  <a:pt x="4040451" y="2627878"/>
                </a:lnTo>
                <a:lnTo>
                  <a:pt x="4054542" y="2627878"/>
                </a:lnTo>
                <a:lnTo>
                  <a:pt x="4054542" y="2684240"/>
                </a:lnTo>
                <a:cubicBezTo>
                  <a:pt x="4063936" y="2703028"/>
                  <a:pt x="4072155" y="2715944"/>
                  <a:pt x="4079200" y="2722989"/>
                </a:cubicBezTo>
                <a:cubicBezTo>
                  <a:pt x="4086245" y="2730034"/>
                  <a:pt x="4092117" y="2749996"/>
                  <a:pt x="4096813" y="2782874"/>
                </a:cubicBezTo>
                <a:cubicBezTo>
                  <a:pt x="4078026" y="2796964"/>
                  <a:pt x="4067458" y="2807532"/>
                  <a:pt x="4065110" y="2814577"/>
                </a:cubicBezTo>
                <a:cubicBezTo>
                  <a:pt x="4062761" y="2821623"/>
                  <a:pt x="4049845" y="2829842"/>
                  <a:pt x="4026361" y="2839236"/>
                </a:cubicBezTo>
                <a:lnTo>
                  <a:pt x="4026361" y="2860372"/>
                </a:lnTo>
                <a:lnTo>
                  <a:pt x="3934773" y="2860372"/>
                </a:lnTo>
                <a:lnTo>
                  <a:pt x="3934773" y="2874462"/>
                </a:lnTo>
                <a:cubicBezTo>
                  <a:pt x="3915985" y="2879159"/>
                  <a:pt x="3897198" y="2882681"/>
                  <a:pt x="3878411" y="2885030"/>
                </a:cubicBezTo>
                <a:cubicBezTo>
                  <a:pt x="3859623" y="2887378"/>
                  <a:pt x="3845533" y="2907340"/>
                  <a:pt x="3836139" y="2944914"/>
                </a:cubicBezTo>
                <a:lnTo>
                  <a:pt x="3807958" y="2944914"/>
                </a:lnTo>
                <a:cubicBezTo>
                  <a:pt x="3807958" y="3104607"/>
                  <a:pt x="3751596" y="3200892"/>
                  <a:pt x="3638872" y="3233770"/>
                </a:cubicBezTo>
                <a:cubicBezTo>
                  <a:pt x="3657659" y="3233770"/>
                  <a:pt x="3675273" y="3234944"/>
                  <a:pt x="3691711" y="3237292"/>
                </a:cubicBezTo>
                <a:cubicBezTo>
                  <a:pt x="3708150" y="3239641"/>
                  <a:pt x="3716370" y="3250209"/>
                  <a:pt x="3716370" y="3268996"/>
                </a:cubicBezTo>
                <a:lnTo>
                  <a:pt x="3744551" y="3268996"/>
                </a:lnTo>
                <a:lnTo>
                  <a:pt x="3758641" y="3311267"/>
                </a:lnTo>
                <a:cubicBezTo>
                  <a:pt x="3782125" y="3325358"/>
                  <a:pt x="3798564" y="3337100"/>
                  <a:pt x="3807958" y="3346494"/>
                </a:cubicBezTo>
                <a:cubicBezTo>
                  <a:pt x="3817352" y="3355887"/>
                  <a:pt x="3826745" y="3369978"/>
                  <a:pt x="3836139" y="3388765"/>
                </a:cubicBezTo>
                <a:lnTo>
                  <a:pt x="3864320" y="3388765"/>
                </a:lnTo>
                <a:lnTo>
                  <a:pt x="3864320" y="3402856"/>
                </a:lnTo>
                <a:cubicBezTo>
                  <a:pt x="3887804" y="3412249"/>
                  <a:pt x="3907766" y="3415772"/>
                  <a:pt x="3924205" y="3413424"/>
                </a:cubicBezTo>
                <a:cubicBezTo>
                  <a:pt x="3940644" y="3411075"/>
                  <a:pt x="3958257" y="3421643"/>
                  <a:pt x="3977044" y="3445127"/>
                </a:cubicBezTo>
                <a:lnTo>
                  <a:pt x="3991135" y="3445127"/>
                </a:lnTo>
                <a:cubicBezTo>
                  <a:pt x="4000528" y="3478005"/>
                  <a:pt x="4006399" y="3509709"/>
                  <a:pt x="4008748" y="3540238"/>
                </a:cubicBezTo>
                <a:cubicBezTo>
                  <a:pt x="4011096" y="3570768"/>
                  <a:pt x="4014619" y="3602471"/>
                  <a:pt x="4019316" y="3635349"/>
                </a:cubicBezTo>
                <a:lnTo>
                  <a:pt x="4012270" y="3642394"/>
                </a:lnTo>
                <a:cubicBezTo>
                  <a:pt x="4007574" y="3647091"/>
                  <a:pt x="4005225" y="3654136"/>
                  <a:pt x="4005225" y="3663530"/>
                </a:cubicBezTo>
                <a:lnTo>
                  <a:pt x="4019316" y="3663530"/>
                </a:lnTo>
                <a:cubicBezTo>
                  <a:pt x="4028709" y="3687014"/>
                  <a:pt x="4035755" y="3705801"/>
                  <a:pt x="4040451" y="3719892"/>
                </a:cubicBezTo>
                <a:cubicBezTo>
                  <a:pt x="4045148" y="3733982"/>
                  <a:pt x="4063936" y="3752770"/>
                  <a:pt x="4096813" y="3776254"/>
                </a:cubicBezTo>
                <a:lnTo>
                  <a:pt x="4096813" y="3790344"/>
                </a:lnTo>
                <a:cubicBezTo>
                  <a:pt x="4115601" y="3804435"/>
                  <a:pt x="4133214" y="3812654"/>
                  <a:pt x="4149653" y="3815003"/>
                </a:cubicBezTo>
                <a:cubicBezTo>
                  <a:pt x="4166092" y="3817351"/>
                  <a:pt x="4180182" y="3819700"/>
                  <a:pt x="4191924" y="3822048"/>
                </a:cubicBezTo>
                <a:cubicBezTo>
                  <a:pt x="4203666" y="3824397"/>
                  <a:pt x="4211886" y="3830268"/>
                  <a:pt x="4216583" y="3839661"/>
                </a:cubicBezTo>
                <a:cubicBezTo>
                  <a:pt x="4221280" y="3849055"/>
                  <a:pt x="4223628" y="3870191"/>
                  <a:pt x="4223628" y="3903068"/>
                </a:cubicBezTo>
                <a:cubicBezTo>
                  <a:pt x="4223628" y="3931249"/>
                  <a:pt x="4216583" y="3952385"/>
                  <a:pt x="4202492" y="3966476"/>
                </a:cubicBezTo>
                <a:cubicBezTo>
                  <a:pt x="4188402" y="3980566"/>
                  <a:pt x="4181356" y="4008747"/>
                  <a:pt x="4181356" y="4051019"/>
                </a:cubicBezTo>
                <a:cubicBezTo>
                  <a:pt x="4204841" y="4060412"/>
                  <a:pt x="4230673" y="4070980"/>
                  <a:pt x="4258854" y="4082722"/>
                </a:cubicBezTo>
                <a:cubicBezTo>
                  <a:pt x="4287035" y="4094464"/>
                  <a:pt x="4305823" y="4109729"/>
                  <a:pt x="4315216" y="4128516"/>
                </a:cubicBezTo>
                <a:lnTo>
                  <a:pt x="4329307" y="4128516"/>
                </a:lnTo>
                <a:cubicBezTo>
                  <a:pt x="4334004" y="4133213"/>
                  <a:pt x="4336352" y="4141433"/>
                  <a:pt x="4336352" y="4153175"/>
                </a:cubicBezTo>
                <a:cubicBezTo>
                  <a:pt x="4336352" y="4164917"/>
                  <a:pt x="4338700" y="4175485"/>
                  <a:pt x="4343397" y="4184878"/>
                </a:cubicBezTo>
                <a:lnTo>
                  <a:pt x="4329307" y="4184878"/>
                </a:lnTo>
                <a:cubicBezTo>
                  <a:pt x="4319913" y="4203666"/>
                  <a:pt x="4312868" y="4217756"/>
                  <a:pt x="4308171" y="4227150"/>
                </a:cubicBezTo>
                <a:cubicBezTo>
                  <a:pt x="4303474" y="4236544"/>
                  <a:pt x="4296429" y="4245937"/>
                  <a:pt x="4287035" y="4255331"/>
                </a:cubicBezTo>
                <a:lnTo>
                  <a:pt x="4265899" y="4255331"/>
                </a:lnTo>
                <a:lnTo>
                  <a:pt x="4265899" y="4283512"/>
                </a:lnTo>
                <a:cubicBezTo>
                  <a:pt x="4256506" y="4292906"/>
                  <a:pt x="4242415" y="4302299"/>
                  <a:pt x="4223628" y="4311693"/>
                </a:cubicBezTo>
                <a:lnTo>
                  <a:pt x="4223628" y="4325784"/>
                </a:lnTo>
                <a:lnTo>
                  <a:pt x="4237718" y="4325784"/>
                </a:lnTo>
                <a:lnTo>
                  <a:pt x="4237718" y="4389191"/>
                </a:lnTo>
                <a:lnTo>
                  <a:pt x="4251809" y="4389191"/>
                </a:lnTo>
                <a:cubicBezTo>
                  <a:pt x="4261203" y="4403281"/>
                  <a:pt x="4272945" y="4422069"/>
                  <a:pt x="4287035" y="4445553"/>
                </a:cubicBezTo>
                <a:cubicBezTo>
                  <a:pt x="4301126" y="4469037"/>
                  <a:pt x="4308171" y="4497218"/>
                  <a:pt x="4308171" y="4530096"/>
                </a:cubicBezTo>
                <a:cubicBezTo>
                  <a:pt x="4308171" y="4548883"/>
                  <a:pt x="4305823" y="4562974"/>
                  <a:pt x="4301126" y="4572367"/>
                </a:cubicBezTo>
                <a:lnTo>
                  <a:pt x="4287035" y="4572367"/>
                </a:lnTo>
                <a:lnTo>
                  <a:pt x="4287035" y="4607594"/>
                </a:lnTo>
                <a:lnTo>
                  <a:pt x="4265899" y="4607594"/>
                </a:lnTo>
                <a:cubicBezTo>
                  <a:pt x="4265899" y="4616987"/>
                  <a:pt x="4261203" y="4640471"/>
                  <a:pt x="4251809" y="4678046"/>
                </a:cubicBezTo>
                <a:lnTo>
                  <a:pt x="4237718" y="4678046"/>
                </a:lnTo>
                <a:cubicBezTo>
                  <a:pt x="4233022" y="4687440"/>
                  <a:pt x="4230673" y="4699182"/>
                  <a:pt x="4230673" y="4713272"/>
                </a:cubicBezTo>
                <a:cubicBezTo>
                  <a:pt x="4230673" y="4746150"/>
                  <a:pt x="4236544" y="4771983"/>
                  <a:pt x="4248286" y="4790770"/>
                </a:cubicBezTo>
                <a:cubicBezTo>
                  <a:pt x="4260028" y="4809557"/>
                  <a:pt x="4265899" y="4825996"/>
                  <a:pt x="4265899" y="4840087"/>
                </a:cubicBezTo>
                <a:cubicBezTo>
                  <a:pt x="4265899" y="4854177"/>
                  <a:pt x="4262377" y="4868268"/>
                  <a:pt x="4255332" y="4882358"/>
                </a:cubicBezTo>
                <a:cubicBezTo>
                  <a:pt x="4248286" y="4896449"/>
                  <a:pt x="4242415" y="4910539"/>
                  <a:pt x="4237718" y="4924630"/>
                </a:cubicBezTo>
                <a:lnTo>
                  <a:pt x="4153175" y="4938720"/>
                </a:lnTo>
                <a:cubicBezTo>
                  <a:pt x="4143782" y="4952811"/>
                  <a:pt x="4132040" y="4966901"/>
                  <a:pt x="4117949" y="4980992"/>
                </a:cubicBezTo>
                <a:cubicBezTo>
                  <a:pt x="4103859" y="4995082"/>
                  <a:pt x="4092117" y="5009173"/>
                  <a:pt x="4082723" y="5023263"/>
                </a:cubicBezTo>
                <a:lnTo>
                  <a:pt x="4068632" y="5023263"/>
                </a:lnTo>
                <a:lnTo>
                  <a:pt x="4068632" y="5065535"/>
                </a:lnTo>
                <a:cubicBezTo>
                  <a:pt x="4059239" y="5070232"/>
                  <a:pt x="4049845" y="5077277"/>
                  <a:pt x="4040451" y="5086671"/>
                </a:cubicBezTo>
                <a:lnTo>
                  <a:pt x="4040451" y="5128942"/>
                </a:lnTo>
                <a:lnTo>
                  <a:pt x="4019316" y="5128942"/>
                </a:lnTo>
                <a:cubicBezTo>
                  <a:pt x="4019316" y="5157123"/>
                  <a:pt x="4014619" y="5194698"/>
                  <a:pt x="4005225" y="5241666"/>
                </a:cubicBezTo>
                <a:lnTo>
                  <a:pt x="4019316" y="5241666"/>
                </a:lnTo>
                <a:lnTo>
                  <a:pt x="4019316" y="5255757"/>
                </a:lnTo>
                <a:lnTo>
                  <a:pt x="4005225" y="5255757"/>
                </a:lnTo>
                <a:lnTo>
                  <a:pt x="4005225" y="5283938"/>
                </a:lnTo>
                <a:cubicBezTo>
                  <a:pt x="3986438" y="5302725"/>
                  <a:pt x="3977044" y="5312119"/>
                  <a:pt x="3977044" y="5312119"/>
                </a:cubicBezTo>
                <a:lnTo>
                  <a:pt x="3948863" y="5312119"/>
                </a:lnTo>
                <a:lnTo>
                  <a:pt x="3948863" y="5333254"/>
                </a:lnTo>
                <a:lnTo>
                  <a:pt x="3850230" y="5333254"/>
                </a:lnTo>
                <a:lnTo>
                  <a:pt x="3850230" y="5347345"/>
                </a:lnTo>
                <a:cubicBezTo>
                  <a:pt x="3822049" y="5370829"/>
                  <a:pt x="3809132" y="5389616"/>
                  <a:pt x="3811481" y="5403707"/>
                </a:cubicBezTo>
                <a:cubicBezTo>
                  <a:pt x="3813829" y="5417797"/>
                  <a:pt x="3807958" y="5436585"/>
                  <a:pt x="3793868" y="5460069"/>
                </a:cubicBezTo>
                <a:cubicBezTo>
                  <a:pt x="3779777" y="5478856"/>
                  <a:pt x="3757467" y="5496469"/>
                  <a:pt x="3726938" y="5512908"/>
                </a:cubicBezTo>
                <a:cubicBezTo>
                  <a:pt x="3696408" y="5529347"/>
                  <a:pt x="3664705" y="5544612"/>
                  <a:pt x="3631827" y="5558702"/>
                </a:cubicBezTo>
                <a:cubicBezTo>
                  <a:pt x="3594252" y="5577490"/>
                  <a:pt x="3554329" y="5593929"/>
                  <a:pt x="3512058" y="5608019"/>
                </a:cubicBezTo>
                <a:lnTo>
                  <a:pt x="3497967" y="5636200"/>
                </a:lnTo>
                <a:lnTo>
                  <a:pt x="3469786" y="5636200"/>
                </a:lnTo>
                <a:lnTo>
                  <a:pt x="3469786" y="5650291"/>
                </a:lnTo>
                <a:lnTo>
                  <a:pt x="3251383" y="5650291"/>
                </a:lnTo>
                <a:lnTo>
                  <a:pt x="3237293" y="5678472"/>
                </a:lnTo>
                <a:lnTo>
                  <a:pt x="3209112" y="5678472"/>
                </a:lnTo>
                <a:lnTo>
                  <a:pt x="3195021" y="5706653"/>
                </a:lnTo>
                <a:lnTo>
                  <a:pt x="3166840" y="5706653"/>
                </a:lnTo>
                <a:lnTo>
                  <a:pt x="3166840" y="5720743"/>
                </a:lnTo>
                <a:lnTo>
                  <a:pt x="3138659" y="5720743"/>
                </a:lnTo>
                <a:lnTo>
                  <a:pt x="3138659" y="5734834"/>
                </a:lnTo>
                <a:lnTo>
                  <a:pt x="3096388" y="5734834"/>
                </a:lnTo>
                <a:lnTo>
                  <a:pt x="3096388" y="5748924"/>
                </a:lnTo>
                <a:cubicBezTo>
                  <a:pt x="3091691" y="5753621"/>
                  <a:pt x="3082297" y="5755969"/>
                  <a:pt x="3068207" y="5755969"/>
                </a:cubicBezTo>
                <a:cubicBezTo>
                  <a:pt x="3054116" y="5755969"/>
                  <a:pt x="3040026" y="5753621"/>
                  <a:pt x="3025935" y="5748924"/>
                </a:cubicBezTo>
                <a:cubicBezTo>
                  <a:pt x="3011845" y="5744227"/>
                  <a:pt x="3000103" y="5739530"/>
                  <a:pt x="2990709" y="5734834"/>
                </a:cubicBezTo>
                <a:lnTo>
                  <a:pt x="2990709" y="5720743"/>
                </a:lnTo>
                <a:cubicBezTo>
                  <a:pt x="2981315" y="5720743"/>
                  <a:pt x="2974270" y="5719569"/>
                  <a:pt x="2969573" y="5717220"/>
                </a:cubicBezTo>
                <a:cubicBezTo>
                  <a:pt x="2964876" y="5714872"/>
                  <a:pt x="2957831" y="5713698"/>
                  <a:pt x="2948438" y="5713698"/>
                </a:cubicBezTo>
                <a:cubicBezTo>
                  <a:pt x="2920257" y="5713698"/>
                  <a:pt x="2889727" y="5719569"/>
                  <a:pt x="2856849" y="5731311"/>
                </a:cubicBezTo>
                <a:cubicBezTo>
                  <a:pt x="2823971" y="5743053"/>
                  <a:pt x="2791094" y="5748924"/>
                  <a:pt x="2758216" y="5748924"/>
                </a:cubicBezTo>
                <a:cubicBezTo>
                  <a:pt x="2748822" y="5730137"/>
                  <a:pt x="2739428" y="5714872"/>
                  <a:pt x="2730035" y="5703130"/>
                </a:cubicBezTo>
                <a:cubicBezTo>
                  <a:pt x="2720641" y="5691388"/>
                  <a:pt x="2711247" y="5673775"/>
                  <a:pt x="2701854" y="5650291"/>
                </a:cubicBezTo>
                <a:lnTo>
                  <a:pt x="2511632" y="5650291"/>
                </a:lnTo>
                <a:lnTo>
                  <a:pt x="2511632" y="5636200"/>
                </a:lnTo>
                <a:lnTo>
                  <a:pt x="2483451" y="5636200"/>
                </a:lnTo>
                <a:cubicBezTo>
                  <a:pt x="2469360" y="5608019"/>
                  <a:pt x="2449399" y="5591580"/>
                  <a:pt x="2423566" y="5586883"/>
                </a:cubicBezTo>
                <a:cubicBezTo>
                  <a:pt x="2397734" y="5582186"/>
                  <a:pt x="2384817" y="5568096"/>
                  <a:pt x="2384817" y="5544612"/>
                </a:cubicBezTo>
                <a:lnTo>
                  <a:pt x="2328455" y="5544612"/>
                </a:lnTo>
                <a:lnTo>
                  <a:pt x="2328455" y="5530521"/>
                </a:lnTo>
                <a:lnTo>
                  <a:pt x="2208686" y="5530521"/>
                </a:lnTo>
                <a:lnTo>
                  <a:pt x="2208686" y="5516431"/>
                </a:lnTo>
                <a:cubicBezTo>
                  <a:pt x="2185202" y="5507037"/>
                  <a:pt x="2162892" y="5498818"/>
                  <a:pt x="2141756" y="5491772"/>
                </a:cubicBezTo>
                <a:cubicBezTo>
                  <a:pt x="2120621" y="5484727"/>
                  <a:pt x="2105356" y="5469462"/>
                  <a:pt x="2095962" y="5445978"/>
                </a:cubicBezTo>
                <a:lnTo>
                  <a:pt x="2081872" y="5445978"/>
                </a:lnTo>
                <a:cubicBezTo>
                  <a:pt x="2072478" y="5408404"/>
                  <a:pt x="2057213" y="5359087"/>
                  <a:pt x="2036078" y="5298028"/>
                </a:cubicBezTo>
                <a:cubicBezTo>
                  <a:pt x="2014941" y="5236969"/>
                  <a:pt x="1990283" y="5180607"/>
                  <a:pt x="1962102" y="5128942"/>
                </a:cubicBezTo>
                <a:lnTo>
                  <a:pt x="1905740" y="5128942"/>
                </a:lnTo>
                <a:cubicBezTo>
                  <a:pt x="1863469" y="5128942"/>
                  <a:pt x="1835288" y="5120723"/>
                  <a:pt x="1821197" y="5104284"/>
                </a:cubicBezTo>
                <a:cubicBezTo>
                  <a:pt x="1807107" y="5087845"/>
                  <a:pt x="1800062" y="5051444"/>
                  <a:pt x="1800062" y="4995082"/>
                </a:cubicBezTo>
                <a:lnTo>
                  <a:pt x="1814152" y="4995082"/>
                </a:lnTo>
                <a:lnTo>
                  <a:pt x="1814152" y="4910539"/>
                </a:lnTo>
                <a:cubicBezTo>
                  <a:pt x="1785971" y="4887055"/>
                  <a:pt x="1756616" y="4868268"/>
                  <a:pt x="1726086" y="4854177"/>
                </a:cubicBezTo>
                <a:cubicBezTo>
                  <a:pt x="1695557" y="4840087"/>
                  <a:pt x="1680292" y="4811906"/>
                  <a:pt x="1680292" y="4769634"/>
                </a:cubicBezTo>
                <a:cubicBezTo>
                  <a:pt x="1680292" y="4750847"/>
                  <a:pt x="1682641" y="4732060"/>
                  <a:pt x="1687337" y="4713272"/>
                </a:cubicBezTo>
                <a:cubicBezTo>
                  <a:pt x="1692034" y="4694485"/>
                  <a:pt x="1694383" y="4673349"/>
                  <a:pt x="1694383" y="4649865"/>
                </a:cubicBezTo>
                <a:cubicBezTo>
                  <a:pt x="1694383" y="4626381"/>
                  <a:pt x="1692034" y="4607594"/>
                  <a:pt x="1687337" y="4593503"/>
                </a:cubicBezTo>
                <a:lnTo>
                  <a:pt x="1673247" y="4593503"/>
                </a:lnTo>
                <a:lnTo>
                  <a:pt x="1673247" y="4544186"/>
                </a:lnTo>
                <a:lnTo>
                  <a:pt x="1659157" y="4544186"/>
                </a:lnTo>
                <a:lnTo>
                  <a:pt x="1645066" y="4346919"/>
                </a:lnTo>
                <a:lnTo>
                  <a:pt x="1659157" y="4346919"/>
                </a:lnTo>
                <a:lnTo>
                  <a:pt x="1659157" y="4227150"/>
                </a:lnTo>
                <a:cubicBezTo>
                  <a:pt x="1663853" y="4222453"/>
                  <a:pt x="1668550" y="4220105"/>
                  <a:pt x="1673247" y="4220105"/>
                </a:cubicBezTo>
                <a:cubicBezTo>
                  <a:pt x="1677944" y="4220105"/>
                  <a:pt x="1682641" y="4217756"/>
                  <a:pt x="1687337" y="4213060"/>
                </a:cubicBezTo>
                <a:lnTo>
                  <a:pt x="1687337" y="4184878"/>
                </a:lnTo>
                <a:lnTo>
                  <a:pt x="1715519" y="4170788"/>
                </a:lnTo>
                <a:lnTo>
                  <a:pt x="1715519" y="4142607"/>
                </a:lnTo>
                <a:cubicBezTo>
                  <a:pt x="1734306" y="4123820"/>
                  <a:pt x="1746048" y="4113252"/>
                  <a:pt x="1750745" y="4110903"/>
                </a:cubicBezTo>
                <a:cubicBezTo>
                  <a:pt x="1755442" y="4108555"/>
                  <a:pt x="1757790" y="4095639"/>
                  <a:pt x="1757790" y="4072154"/>
                </a:cubicBezTo>
                <a:lnTo>
                  <a:pt x="1757790" y="4022838"/>
                </a:lnTo>
                <a:lnTo>
                  <a:pt x="1743699" y="4022838"/>
                </a:lnTo>
                <a:cubicBezTo>
                  <a:pt x="1739003" y="4008747"/>
                  <a:pt x="1736654" y="3994657"/>
                  <a:pt x="1736654" y="3980566"/>
                </a:cubicBezTo>
                <a:cubicBezTo>
                  <a:pt x="1736654" y="3966476"/>
                  <a:pt x="1734306" y="3952385"/>
                  <a:pt x="1729609" y="3938295"/>
                </a:cubicBezTo>
                <a:lnTo>
                  <a:pt x="1743699" y="3938295"/>
                </a:lnTo>
                <a:lnTo>
                  <a:pt x="1743699" y="3910114"/>
                </a:lnTo>
                <a:lnTo>
                  <a:pt x="1757790" y="3910114"/>
                </a:lnTo>
                <a:lnTo>
                  <a:pt x="1771881" y="3762163"/>
                </a:lnTo>
                <a:cubicBezTo>
                  <a:pt x="1809455" y="3752770"/>
                  <a:pt x="1835288" y="3736331"/>
                  <a:pt x="1849378" y="3712847"/>
                </a:cubicBezTo>
                <a:cubicBezTo>
                  <a:pt x="1863469" y="3689363"/>
                  <a:pt x="1886953" y="3672924"/>
                  <a:pt x="1919831" y="3663530"/>
                </a:cubicBezTo>
                <a:lnTo>
                  <a:pt x="1962102" y="3663530"/>
                </a:lnTo>
                <a:cubicBezTo>
                  <a:pt x="1971496" y="3649439"/>
                  <a:pt x="1980889" y="3636523"/>
                  <a:pt x="1990283" y="3624781"/>
                </a:cubicBezTo>
                <a:cubicBezTo>
                  <a:pt x="1999677" y="3613039"/>
                  <a:pt x="2009070" y="3600123"/>
                  <a:pt x="2018464" y="3586032"/>
                </a:cubicBezTo>
                <a:lnTo>
                  <a:pt x="2032555" y="3586032"/>
                </a:lnTo>
                <a:cubicBezTo>
                  <a:pt x="2041949" y="3548458"/>
                  <a:pt x="2046645" y="3520277"/>
                  <a:pt x="2046645" y="3501489"/>
                </a:cubicBezTo>
                <a:lnTo>
                  <a:pt x="2081872" y="3487399"/>
                </a:lnTo>
                <a:lnTo>
                  <a:pt x="2081872" y="3466263"/>
                </a:lnTo>
                <a:cubicBezTo>
                  <a:pt x="2034903" y="3409901"/>
                  <a:pt x="1997328" y="3374675"/>
                  <a:pt x="1969147" y="3360584"/>
                </a:cubicBezTo>
                <a:cubicBezTo>
                  <a:pt x="1940967" y="3346494"/>
                  <a:pt x="1901043" y="3332403"/>
                  <a:pt x="1849378" y="3318313"/>
                </a:cubicBezTo>
                <a:lnTo>
                  <a:pt x="1835288" y="3290132"/>
                </a:lnTo>
                <a:lnTo>
                  <a:pt x="1807107" y="3290132"/>
                </a:lnTo>
                <a:lnTo>
                  <a:pt x="1807107" y="3276041"/>
                </a:lnTo>
                <a:cubicBezTo>
                  <a:pt x="1783623" y="3276041"/>
                  <a:pt x="1753093" y="3271344"/>
                  <a:pt x="1715519" y="3261951"/>
                </a:cubicBezTo>
                <a:lnTo>
                  <a:pt x="1715519" y="3247860"/>
                </a:lnTo>
                <a:lnTo>
                  <a:pt x="1673247" y="3247860"/>
                </a:lnTo>
                <a:lnTo>
                  <a:pt x="1673247" y="3233770"/>
                </a:lnTo>
                <a:lnTo>
                  <a:pt x="1630976" y="3233770"/>
                </a:lnTo>
                <a:cubicBezTo>
                  <a:pt x="1626279" y="3229073"/>
                  <a:pt x="1623930" y="3224376"/>
                  <a:pt x="1623930" y="3219679"/>
                </a:cubicBezTo>
                <a:cubicBezTo>
                  <a:pt x="1623930" y="3214982"/>
                  <a:pt x="1621582" y="3210286"/>
                  <a:pt x="1616885" y="3205589"/>
                </a:cubicBezTo>
                <a:lnTo>
                  <a:pt x="1588704" y="3205589"/>
                </a:lnTo>
                <a:lnTo>
                  <a:pt x="1588704" y="3191498"/>
                </a:lnTo>
                <a:cubicBezTo>
                  <a:pt x="1560523" y="3177408"/>
                  <a:pt x="1544084" y="3162143"/>
                  <a:pt x="1539387" y="3145704"/>
                </a:cubicBezTo>
                <a:cubicBezTo>
                  <a:pt x="1534690" y="3129265"/>
                  <a:pt x="1529994" y="3109304"/>
                  <a:pt x="1525297" y="3085819"/>
                </a:cubicBezTo>
                <a:lnTo>
                  <a:pt x="1511206" y="3085819"/>
                </a:lnTo>
                <a:lnTo>
                  <a:pt x="1511206" y="3057638"/>
                </a:lnTo>
                <a:lnTo>
                  <a:pt x="1497116" y="3057638"/>
                </a:lnTo>
                <a:lnTo>
                  <a:pt x="1497116" y="2987186"/>
                </a:lnTo>
                <a:lnTo>
                  <a:pt x="1483025" y="2987186"/>
                </a:lnTo>
                <a:cubicBezTo>
                  <a:pt x="1473632" y="2973095"/>
                  <a:pt x="1464238" y="2962528"/>
                  <a:pt x="1454844" y="2955482"/>
                </a:cubicBezTo>
                <a:cubicBezTo>
                  <a:pt x="1445451" y="2948437"/>
                  <a:pt x="1436057" y="2940218"/>
                  <a:pt x="1426663" y="2930824"/>
                </a:cubicBezTo>
                <a:cubicBezTo>
                  <a:pt x="1407876" y="2930824"/>
                  <a:pt x="1383218" y="2933172"/>
                  <a:pt x="1352688" y="2937869"/>
                </a:cubicBezTo>
                <a:cubicBezTo>
                  <a:pt x="1322159" y="2942566"/>
                  <a:pt x="1304546" y="2944914"/>
                  <a:pt x="1299849" y="2944914"/>
                </a:cubicBezTo>
                <a:lnTo>
                  <a:pt x="1299849" y="2930824"/>
                </a:lnTo>
                <a:lnTo>
                  <a:pt x="1250532" y="2930824"/>
                </a:lnTo>
                <a:lnTo>
                  <a:pt x="1250532" y="2902643"/>
                </a:lnTo>
                <a:cubicBezTo>
                  <a:pt x="1245835" y="2897946"/>
                  <a:pt x="1239964" y="2894424"/>
                  <a:pt x="1232919" y="2892075"/>
                </a:cubicBezTo>
                <a:cubicBezTo>
                  <a:pt x="1225874" y="2889727"/>
                  <a:pt x="1222351" y="2886204"/>
                  <a:pt x="1222351" y="2881507"/>
                </a:cubicBezTo>
                <a:cubicBezTo>
                  <a:pt x="1222351" y="2872114"/>
                  <a:pt x="1229396" y="2850978"/>
                  <a:pt x="1243487" y="2818100"/>
                </a:cubicBezTo>
                <a:cubicBezTo>
                  <a:pt x="1257577" y="2785222"/>
                  <a:pt x="1276365" y="2764086"/>
                  <a:pt x="1299849" y="2754693"/>
                </a:cubicBezTo>
                <a:lnTo>
                  <a:pt x="1299849" y="2698331"/>
                </a:lnTo>
                <a:lnTo>
                  <a:pt x="1278713" y="2698331"/>
                </a:lnTo>
                <a:lnTo>
                  <a:pt x="1278713" y="2656059"/>
                </a:lnTo>
                <a:lnTo>
                  <a:pt x="1264623" y="2656059"/>
                </a:lnTo>
                <a:lnTo>
                  <a:pt x="1264623" y="2641969"/>
                </a:lnTo>
                <a:cubicBezTo>
                  <a:pt x="1255229" y="2632575"/>
                  <a:pt x="1241138" y="2623181"/>
                  <a:pt x="1222351" y="2613788"/>
                </a:cubicBezTo>
                <a:lnTo>
                  <a:pt x="1222351" y="2592652"/>
                </a:lnTo>
                <a:lnTo>
                  <a:pt x="1194170" y="2592652"/>
                </a:lnTo>
                <a:lnTo>
                  <a:pt x="1180079" y="2564471"/>
                </a:lnTo>
                <a:cubicBezTo>
                  <a:pt x="1142505" y="2545684"/>
                  <a:pt x="1114324" y="2536290"/>
                  <a:pt x="1095536" y="2536290"/>
                </a:cubicBezTo>
                <a:cubicBezTo>
                  <a:pt x="1076749" y="2536290"/>
                  <a:pt x="1061484" y="2535116"/>
                  <a:pt x="1049742" y="2532767"/>
                </a:cubicBezTo>
                <a:cubicBezTo>
                  <a:pt x="1038000" y="2530419"/>
                  <a:pt x="1030955" y="2523374"/>
                  <a:pt x="1028607" y="2511632"/>
                </a:cubicBezTo>
                <a:cubicBezTo>
                  <a:pt x="1026258" y="2499890"/>
                  <a:pt x="1022735" y="2475231"/>
                  <a:pt x="1018039" y="2437657"/>
                </a:cubicBezTo>
                <a:cubicBezTo>
                  <a:pt x="1041523" y="2423566"/>
                  <a:pt x="1059136" y="2407127"/>
                  <a:pt x="1070878" y="2388340"/>
                </a:cubicBezTo>
                <a:cubicBezTo>
                  <a:pt x="1082620" y="2369552"/>
                  <a:pt x="1100233" y="2350765"/>
                  <a:pt x="1123718" y="2331978"/>
                </a:cubicBezTo>
                <a:cubicBezTo>
                  <a:pt x="1114324" y="2308494"/>
                  <a:pt x="1109627" y="2287358"/>
                  <a:pt x="1109627" y="2268571"/>
                </a:cubicBezTo>
                <a:cubicBezTo>
                  <a:pt x="1109627" y="2249783"/>
                  <a:pt x="1090840" y="2228647"/>
                  <a:pt x="1053265" y="2205163"/>
                </a:cubicBezTo>
                <a:lnTo>
                  <a:pt x="1053265" y="2191073"/>
                </a:lnTo>
                <a:lnTo>
                  <a:pt x="989858" y="2191073"/>
                </a:lnTo>
                <a:cubicBezTo>
                  <a:pt x="975767" y="2181679"/>
                  <a:pt x="964025" y="2169937"/>
                  <a:pt x="954631" y="2155847"/>
                </a:cubicBezTo>
                <a:cubicBezTo>
                  <a:pt x="945229" y="2141756"/>
                  <a:pt x="933496" y="2130014"/>
                  <a:pt x="919405" y="2120620"/>
                </a:cubicBezTo>
                <a:cubicBezTo>
                  <a:pt x="928799" y="2087743"/>
                  <a:pt x="945229" y="2057213"/>
                  <a:pt x="968722" y="2029032"/>
                </a:cubicBezTo>
                <a:cubicBezTo>
                  <a:pt x="992206" y="2000851"/>
                  <a:pt x="1003948" y="1977367"/>
                  <a:pt x="1003948" y="1958580"/>
                </a:cubicBezTo>
                <a:lnTo>
                  <a:pt x="1018039" y="1958580"/>
                </a:lnTo>
                <a:lnTo>
                  <a:pt x="1018039" y="1930399"/>
                </a:lnTo>
                <a:lnTo>
                  <a:pt x="1032129" y="1930399"/>
                </a:lnTo>
                <a:cubicBezTo>
                  <a:pt x="1032129" y="1906914"/>
                  <a:pt x="1027432" y="1876385"/>
                  <a:pt x="1018039" y="1838810"/>
                </a:cubicBezTo>
                <a:lnTo>
                  <a:pt x="989858" y="1838810"/>
                </a:lnTo>
                <a:cubicBezTo>
                  <a:pt x="989858" y="1829416"/>
                  <a:pt x="985161" y="1815326"/>
                  <a:pt x="975767" y="1796538"/>
                </a:cubicBezTo>
                <a:lnTo>
                  <a:pt x="961677" y="1796538"/>
                </a:lnTo>
                <a:lnTo>
                  <a:pt x="961677" y="1754267"/>
                </a:lnTo>
                <a:lnTo>
                  <a:pt x="933496" y="1740176"/>
                </a:lnTo>
                <a:lnTo>
                  <a:pt x="933496" y="1669724"/>
                </a:lnTo>
                <a:cubicBezTo>
                  <a:pt x="966373" y="1655634"/>
                  <a:pt x="1001600" y="1641543"/>
                  <a:pt x="1039175" y="1627453"/>
                </a:cubicBezTo>
                <a:cubicBezTo>
                  <a:pt x="1076749" y="1613362"/>
                  <a:pt x="1100233" y="1587530"/>
                  <a:pt x="1109627" y="1549955"/>
                </a:cubicBezTo>
                <a:lnTo>
                  <a:pt x="1123718" y="1549955"/>
                </a:lnTo>
                <a:lnTo>
                  <a:pt x="1123718" y="1542910"/>
                </a:lnTo>
                <a:cubicBezTo>
                  <a:pt x="1123718" y="1505335"/>
                  <a:pt x="1119021" y="1478328"/>
                  <a:pt x="1109627" y="1461889"/>
                </a:cubicBezTo>
                <a:cubicBezTo>
                  <a:pt x="1100233" y="1445450"/>
                  <a:pt x="1090840" y="1437231"/>
                  <a:pt x="1081446" y="1437231"/>
                </a:cubicBezTo>
                <a:lnTo>
                  <a:pt x="1081446" y="1409050"/>
                </a:lnTo>
                <a:lnTo>
                  <a:pt x="1067356" y="1409050"/>
                </a:lnTo>
                <a:lnTo>
                  <a:pt x="1053265" y="1303371"/>
                </a:lnTo>
                <a:cubicBezTo>
                  <a:pt x="1057962" y="1298674"/>
                  <a:pt x="1068530" y="1290455"/>
                  <a:pt x="1084969" y="1278713"/>
                </a:cubicBezTo>
                <a:cubicBezTo>
                  <a:pt x="1101408" y="1266971"/>
                  <a:pt x="1117846" y="1255229"/>
                  <a:pt x="1134285" y="1243487"/>
                </a:cubicBezTo>
                <a:cubicBezTo>
                  <a:pt x="1150724" y="1231745"/>
                  <a:pt x="1164815" y="1222351"/>
                  <a:pt x="1176557" y="1215306"/>
                </a:cubicBezTo>
                <a:cubicBezTo>
                  <a:pt x="1188299" y="1208260"/>
                  <a:pt x="1194170" y="1204738"/>
                  <a:pt x="1194170" y="1204738"/>
                </a:cubicBezTo>
                <a:lnTo>
                  <a:pt x="1194170" y="1176557"/>
                </a:lnTo>
                <a:lnTo>
                  <a:pt x="1208261" y="1176557"/>
                </a:lnTo>
                <a:cubicBezTo>
                  <a:pt x="1198867" y="1129588"/>
                  <a:pt x="1187125" y="1092014"/>
                  <a:pt x="1173034" y="1063833"/>
                </a:cubicBezTo>
                <a:cubicBezTo>
                  <a:pt x="1158944" y="1035652"/>
                  <a:pt x="1147202" y="1005122"/>
                  <a:pt x="1137808" y="972245"/>
                </a:cubicBezTo>
                <a:cubicBezTo>
                  <a:pt x="1161292" y="958154"/>
                  <a:pt x="1176557" y="947586"/>
                  <a:pt x="1183602" y="940541"/>
                </a:cubicBezTo>
                <a:cubicBezTo>
                  <a:pt x="1190647" y="933496"/>
                  <a:pt x="1212957" y="929973"/>
                  <a:pt x="1250532" y="929973"/>
                </a:cubicBezTo>
                <a:lnTo>
                  <a:pt x="1250532" y="944063"/>
                </a:lnTo>
                <a:cubicBezTo>
                  <a:pt x="1255229" y="948760"/>
                  <a:pt x="1271668" y="951109"/>
                  <a:pt x="1299849" y="951109"/>
                </a:cubicBezTo>
                <a:cubicBezTo>
                  <a:pt x="1365604" y="951109"/>
                  <a:pt x="1404353" y="935844"/>
                  <a:pt x="1416095" y="905315"/>
                </a:cubicBezTo>
                <a:cubicBezTo>
                  <a:pt x="1427837" y="874785"/>
                  <a:pt x="1436057" y="838385"/>
                  <a:pt x="1440754" y="796113"/>
                </a:cubicBezTo>
                <a:cubicBezTo>
                  <a:pt x="1417270" y="777326"/>
                  <a:pt x="1405528" y="760887"/>
                  <a:pt x="1405528" y="746797"/>
                </a:cubicBezTo>
                <a:cubicBezTo>
                  <a:pt x="1405528" y="728009"/>
                  <a:pt x="1407876" y="711570"/>
                  <a:pt x="1412573" y="697480"/>
                </a:cubicBezTo>
                <a:lnTo>
                  <a:pt x="1426663" y="697480"/>
                </a:lnTo>
                <a:lnTo>
                  <a:pt x="1426663" y="683389"/>
                </a:lnTo>
                <a:lnTo>
                  <a:pt x="1454844" y="683389"/>
                </a:lnTo>
                <a:cubicBezTo>
                  <a:pt x="1487722" y="664602"/>
                  <a:pt x="1517077" y="655208"/>
                  <a:pt x="1542910" y="655208"/>
                </a:cubicBezTo>
                <a:cubicBezTo>
                  <a:pt x="1568742" y="655208"/>
                  <a:pt x="1593401" y="638769"/>
                  <a:pt x="1616885" y="605892"/>
                </a:cubicBezTo>
                <a:cubicBezTo>
                  <a:pt x="1626279" y="596498"/>
                  <a:pt x="1633324" y="576536"/>
                  <a:pt x="1638021" y="546007"/>
                </a:cubicBezTo>
                <a:cubicBezTo>
                  <a:pt x="1642718" y="515478"/>
                  <a:pt x="1649763" y="497864"/>
                  <a:pt x="1659157" y="493168"/>
                </a:cubicBezTo>
                <a:cubicBezTo>
                  <a:pt x="1682641" y="497864"/>
                  <a:pt x="1707299" y="500213"/>
                  <a:pt x="1733132" y="500213"/>
                </a:cubicBezTo>
                <a:cubicBezTo>
                  <a:pt x="1758964" y="500213"/>
                  <a:pt x="1783623" y="502561"/>
                  <a:pt x="1807107" y="507258"/>
                </a:cubicBezTo>
                <a:lnTo>
                  <a:pt x="1807107" y="493168"/>
                </a:lnTo>
                <a:lnTo>
                  <a:pt x="1849378" y="493168"/>
                </a:lnTo>
                <a:cubicBezTo>
                  <a:pt x="1849378" y="469683"/>
                  <a:pt x="1861120" y="448548"/>
                  <a:pt x="1884604" y="429760"/>
                </a:cubicBezTo>
                <a:cubicBezTo>
                  <a:pt x="1908089" y="410973"/>
                  <a:pt x="1929225" y="392186"/>
                  <a:pt x="1948012" y="373398"/>
                </a:cubicBezTo>
                <a:lnTo>
                  <a:pt x="1948012" y="359308"/>
                </a:lnTo>
                <a:cubicBezTo>
                  <a:pt x="1957405" y="354611"/>
                  <a:pt x="1980889" y="352263"/>
                  <a:pt x="2018464" y="352263"/>
                </a:cubicBezTo>
                <a:cubicBezTo>
                  <a:pt x="2037252" y="352263"/>
                  <a:pt x="2056039" y="353437"/>
                  <a:pt x="2074826" y="355785"/>
                </a:cubicBezTo>
                <a:cubicBezTo>
                  <a:pt x="2093614" y="358134"/>
                  <a:pt x="2110053" y="359308"/>
                  <a:pt x="2124143" y="359308"/>
                </a:cubicBezTo>
                <a:lnTo>
                  <a:pt x="2124143" y="373398"/>
                </a:lnTo>
                <a:lnTo>
                  <a:pt x="2131188" y="373398"/>
                </a:lnTo>
                <a:cubicBezTo>
                  <a:pt x="2135885" y="373398"/>
                  <a:pt x="2140582" y="371050"/>
                  <a:pt x="2145279" y="366353"/>
                </a:cubicBezTo>
                <a:lnTo>
                  <a:pt x="2152324" y="359308"/>
                </a:lnTo>
                <a:lnTo>
                  <a:pt x="2236867" y="359308"/>
                </a:lnTo>
                <a:cubicBezTo>
                  <a:pt x="2246261" y="340520"/>
                  <a:pt x="2254480" y="327604"/>
                  <a:pt x="2261526" y="320559"/>
                </a:cubicBezTo>
                <a:cubicBezTo>
                  <a:pt x="2268571" y="313514"/>
                  <a:pt x="2276790" y="302946"/>
                  <a:pt x="2286184" y="288855"/>
                </a:cubicBezTo>
                <a:lnTo>
                  <a:pt x="2300274" y="288855"/>
                </a:lnTo>
                <a:cubicBezTo>
                  <a:pt x="2314365" y="265371"/>
                  <a:pt x="2322584" y="250106"/>
                  <a:pt x="2324933" y="243061"/>
                </a:cubicBezTo>
                <a:cubicBezTo>
                  <a:pt x="2327281" y="236016"/>
                  <a:pt x="2342546" y="227796"/>
                  <a:pt x="2370727" y="218403"/>
                </a:cubicBezTo>
                <a:lnTo>
                  <a:pt x="2370727" y="204312"/>
                </a:lnTo>
                <a:cubicBezTo>
                  <a:pt x="2398908" y="194919"/>
                  <a:pt x="2422392" y="190222"/>
                  <a:pt x="2441179" y="190222"/>
                </a:cubicBezTo>
                <a:lnTo>
                  <a:pt x="2441179" y="70453"/>
                </a:lnTo>
                <a:lnTo>
                  <a:pt x="2455270" y="70453"/>
                </a:lnTo>
                <a:lnTo>
                  <a:pt x="2455270" y="56362"/>
                </a:lnTo>
                <a:lnTo>
                  <a:pt x="2441179" y="563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67768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2204728" y="521969"/>
            <a:ext cx="4734544" cy="5944427"/>
          </a:xfrm>
          <a:custGeom>
            <a:avLst/>
            <a:gdLst>
              <a:gd name="connsiteX0" fmla="*/ 1305030 w 4734544"/>
              <a:gd name="connsiteY0" fmla="*/ 5280520 h 5944427"/>
              <a:gd name="connsiteX1" fmla="*/ 1312934 w 4734544"/>
              <a:gd name="connsiteY1" fmla="*/ 5289681 h 5944427"/>
              <a:gd name="connsiteX2" fmla="*/ 1376927 w 4734544"/>
              <a:gd name="connsiteY2" fmla="*/ 5294393 h 5944427"/>
              <a:gd name="connsiteX3" fmla="*/ 1444872 w 4734544"/>
              <a:gd name="connsiteY3" fmla="*/ 5303686 h 5944427"/>
              <a:gd name="connsiteX4" fmla="*/ 1458613 w 4734544"/>
              <a:gd name="connsiteY4" fmla="*/ 5291830 h 5944427"/>
              <a:gd name="connsiteX5" fmla="*/ 1478373 w 4734544"/>
              <a:gd name="connsiteY5" fmla="*/ 5314731 h 5944427"/>
              <a:gd name="connsiteX6" fmla="*/ 1487534 w 4734544"/>
              <a:gd name="connsiteY6" fmla="*/ 5306827 h 5944427"/>
              <a:gd name="connsiteX7" fmla="*/ 1504690 w 4734544"/>
              <a:gd name="connsiteY7" fmla="*/ 5335971 h 5944427"/>
              <a:gd name="connsiteX8" fmla="*/ 1513942 w 4734544"/>
              <a:gd name="connsiteY8" fmla="*/ 5355955 h 5944427"/>
              <a:gd name="connsiteX9" fmla="*/ 1567426 w 4734544"/>
              <a:gd name="connsiteY9" fmla="*/ 5357749 h 5944427"/>
              <a:gd name="connsiteX10" fmla="*/ 1626302 w 4734544"/>
              <a:gd name="connsiteY10" fmla="*/ 5402833 h 5944427"/>
              <a:gd name="connsiteX11" fmla="*/ 1634074 w 4734544"/>
              <a:gd name="connsiteY11" fmla="*/ 5472034 h 5944427"/>
              <a:gd name="connsiteX12" fmla="*/ 1668791 w 4734544"/>
              <a:gd name="connsiteY12" fmla="*/ 5553944 h 5944427"/>
              <a:gd name="connsiteX13" fmla="*/ 1687477 w 4734544"/>
              <a:gd name="connsiteY13" fmla="*/ 5649685 h 5944427"/>
              <a:gd name="connsiteX14" fmla="*/ 1647155 w 4734544"/>
              <a:gd name="connsiteY14" fmla="*/ 5760383 h 5944427"/>
              <a:gd name="connsiteX15" fmla="*/ 1607188 w 4734544"/>
              <a:gd name="connsiteY15" fmla="*/ 5778887 h 5944427"/>
              <a:gd name="connsiteX16" fmla="*/ 1615092 w 4734544"/>
              <a:gd name="connsiteY16" fmla="*/ 5788048 h 5944427"/>
              <a:gd name="connsiteX17" fmla="*/ 1523485 w 4734544"/>
              <a:gd name="connsiteY17" fmla="*/ 5867089 h 5944427"/>
              <a:gd name="connsiteX18" fmla="*/ 1508488 w 4734544"/>
              <a:gd name="connsiteY18" fmla="*/ 5896009 h 5944427"/>
              <a:gd name="connsiteX19" fmla="*/ 1500584 w 4734544"/>
              <a:gd name="connsiteY19" fmla="*/ 5886849 h 5944427"/>
              <a:gd name="connsiteX20" fmla="*/ 1490166 w 4734544"/>
              <a:gd name="connsiteY20" fmla="*/ 5911818 h 5944427"/>
              <a:gd name="connsiteX21" fmla="*/ 1482262 w 4734544"/>
              <a:gd name="connsiteY21" fmla="*/ 5902657 h 5944427"/>
              <a:gd name="connsiteX22" fmla="*/ 1437401 w 4734544"/>
              <a:gd name="connsiteY22" fmla="*/ 5929379 h 5944427"/>
              <a:gd name="connsiteX23" fmla="*/ 1390473 w 4734544"/>
              <a:gd name="connsiteY23" fmla="*/ 5925923 h 5944427"/>
              <a:gd name="connsiteX24" fmla="*/ 1350506 w 4734544"/>
              <a:gd name="connsiteY24" fmla="*/ 5944427 h 5944427"/>
              <a:gd name="connsiteX25" fmla="*/ 1330746 w 4734544"/>
              <a:gd name="connsiteY25" fmla="*/ 5921525 h 5944427"/>
              <a:gd name="connsiteX26" fmla="*/ 1232623 w 4734544"/>
              <a:gd name="connsiteY26" fmla="*/ 5914299 h 5944427"/>
              <a:gd name="connsiteX27" fmla="*/ 1124530 w 4734544"/>
              <a:gd name="connsiteY27" fmla="*/ 5867735 h 5944427"/>
              <a:gd name="connsiteX28" fmla="*/ 1112177 w 4734544"/>
              <a:gd name="connsiteY28" fmla="*/ 5802486 h 5944427"/>
              <a:gd name="connsiteX29" fmla="*/ 1078180 w 4734544"/>
              <a:gd name="connsiteY29" fmla="*/ 5739931 h 5944427"/>
              <a:gd name="connsiteX30" fmla="*/ 1047100 w 4734544"/>
              <a:gd name="connsiteY30" fmla="*/ 5666869 h 5944427"/>
              <a:gd name="connsiteX31" fmla="*/ 1044132 w 4734544"/>
              <a:gd name="connsiteY31" fmla="*/ 5561561 h 5944427"/>
              <a:gd name="connsiteX32" fmla="*/ 1036227 w 4734544"/>
              <a:gd name="connsiteY32" fmla="*/ 5552401 h 5944427"/>
              <a:gd name="connsiteX33" fmla="*/ 1054549 w 4734544"/>
              <a:gd name="connsiteY33" fmla="*/ 5536592 h 5944427"/>
              <a:gd name="connsiteX34" fmla="*/ 1082477 w 4734544"/>
              <a:gd name="connsiteY34" fmla="*/ 5448573 h 5944427"/>
              <a:gd name="connsiteX35" fmla="*/ 1162857 w 4734544"/>
              <a:gd name="connsiteY35" fmla="*/ 5347259 h 5944427"/>
              <a:gd name="connsiteX36" fmla="*/ 1174713 w 4734544"/>
              <a:gd name="connsiteY36" fmla="*/ 5361000 h 5944427"/>
              <a:gd name="connsiteX37" fmla="*/ 1247999 w 4734544"/>
              <a:gd name="connsiteY37" fmla="*/ 5297767 h 5944427"/>
              <a:gd name="connsiteX38" fmla="*/ 1255903 w 4734544"/>
              <a:gd name="connsiteY38" fmla="*/ 5306928 h 5944427"/>
              <a:gd name="connsiteX39" fmla="*/ 1280466 w 4734544"/>
              <a:gd name="connsiteY39" fmla="*/ 5293724 h 5944427"/>
              <a:gd name="connsiteX40" fmla="*/ 1305030 w 4734544"/>
              <a:gd name="connsiteY40" fmla="*/ 5280520 h 5944427"/>
              <a:gd name="connsiteX41" fmla="*/ 442938 w 4734544"/>
              <a:gd name="connsiteY41" fmla="*/ 4114678 h 5944427"/>
              <a:gd name="connsiteX42" fmla="*/ 454794 w 4734544"/>
              <a:gd name="connsiteY42" fmla="*/ 4128419 h 5944427"/>
              <a:gd name="connsiteX43" fmla="*/ 503384 w 4734544"/>
              <a:gd name="connsiteY43" fmla="*/ 4138431 h 5944427"/>
              <a:gd name="connsiteX44" fmla="*/ 555298 w 4734544"/>
              <a:gd name="connsiteY44" fmla="*/ 4161556 h 5944427"/>
              <a:gd name="connsiteX45" fmla="*/ 599217 w 4734544"/>
              <a:gd name="connsiteY45" fmla="*/ 4147632 h 5944427"/>
              <a:gd name="connsiteX46" fmla="*/ 607121 w 4734544"/>
              <a:gd name="connsiteY46" fmla="*/ 4156793 h 5944427"/>
              <a:gd name="connsiteX47" fmla="*/ 654991 w 4734544"/>
              <a:gd name="connsiteY47" fmla="*/ 4147450 h 5944427"/>
              <a:gd name="connsiteX48" fmla="*/ 700977 w 4734544"/>
              <a:gd name="connsiteY48" fmla="*/ 4163705 h 5944427"/>
              <a:gd name="connsiteX49" fmla="*/ 745706 w 4734544"/>
              <a:gd name="connsiteY49" fmla="*/ 4197024 h 5944427"/>
              <a:gd name="connsiteX50" fmla="*/ 780961 w 4734544"/>
              <a:gd name="connsiteY50" fmla="*/ 4242513 h 5944427"/>
              <a:gd name="connsiteX51" fmla="*/ 816215 w 4734544"/>
              <a:gd name="connsiteY51" fmla="*/ 4288003 h 5944427"/>
              <a:gd name="connsiteX52" fmla="*/ 873428 w 4734544"/>
              <a:gd name="connsiteY52" fmla="*/ 4326530 h 5944427"/>
              <a:gd name="connsiteX53" fmla="*/ 938546 w 4734544"/>
              <a:gd name="connsiteY53" fmla="*/ 4374219 h 5944427"/>
              <a:gd name="connsiteX54" fmla="*/ 924805 w 4734544"/>
              <a:gd name="connsiteY54" fmla="*/ 4386075 h 5944427"/>
              <a:gd name="connsiteX55" fmla="*/ 952469 w 4734544"/>
              <a:gd name="connsiteY55" fmla="*/ 4418138 h 5944427"/>
              <a:gd name="connsiteX56" fmla="*/ 940481 w 4734544"/>
              <a:gd name="connsiteY56" fmla="*/ 4464437 h 5944427"/>
              <a:gd name="connsiteX57" fmla="*/ 959075 w 4734544"/>
              <a:gd name="connsiteY57" fmla="*/ 4532291 h 5944427"/>
              <a:gd name="connsiteX58" fmla="*/ 977042 w 4734544"/>
              <a:gd name="connsiteY58" fmla="*/ 4608678 h 5944427"/>
              <a:gd name="connsiteX59" fmla="*/ 959217 w 4734544"/>
              <a:gd name="connsiteY59" fmla="*/ 4675995 h 5944427"/>
              <a:gd name="connsiteX60" fmla="*/ 965013 w 4734544"/>
              <a:gd name="connsiteY60" fmla="*/ 4742906 h 5944427"/>
              <a:gd name="connsiteX61" fmla="*/ 947097 w 4734544"/>
              <a:gd name="connsiteY61" fmla="*/ 4782335 h 5944427"/>
              <a:gd name="connsiteX62" fmla="*/ 962905 w 4734544"/>
              <a:gd name="connsiteY62" fmla="*/ 4800657 h 5944427"/>
              <a:gd name="connsiteX63" fmla="*/ 937804 w 4734544"/>
              <a:gd name="connsiteY63" fmla="*/ 4850281 h 5944427"/>
              <a:gd name="connsiteX64" fmla="*/ 917284 w 4734544"/>
              <a:gd name="connsiteY64" fmla="*/ 4895952 h 5944427"/>
              <a:gd name="connsiteX65" fmla="*/ 711167 w 4734544"/>
              <a:gd name="connsiteY65" fmla="*/ 5073794 h 5944427"/>
              <a:gd name="connsiteX66" fmla="*/ 673086 w 4734544"/>
              <a:gd name="connsiteY66" fmla="*/ 5066700 h 5944427"/>
              <a:gd name="connsiteX67" fmla="*/ 633119 w 4734544"/>
              <a:gd name="connsiteY67" fmla="*/ 5085204 h 5944427"/>
              <a:gd name="connsiteX68" fmla="*/ 603570 w 4734544"/>
              <a:gd name="connsiteY68" fmla="*/ 5078739 h 5944427"/>
              <a:gd name="connsiteX69" fmla="*/ 508548 w 4734544"/>
              <a:gd name="connsiteY69" fmla="*/ 5116780 h 5944427"/>
              <a:gd name="connsiteX70" fmla="*/ 387747 w 4734544"/>
              <a:gd name="connsiteY70" fmla="*/ 5097160 h 5944427"/>
              <a:gd name="connsiteX71" fmla="*/ 378586 w 4734544"/>
              <a:gd name="connsiteY71" fmla="*/ 5105065 h 5944427"/>
              <a:gd name="connsiteX72" fmla="*/ 362778 w 4734544"/>
              <a:gd name="connsiteY72" fmla="*/ 5086743 h 5944427"/>
              <a:gd name="connsiteX73" fmla="*/ 320116 w 4734544"/>
              <a:gd name="connsiteY73" fmla="*/ 5083601 h 5944427"/>
              <a:gd name="connsiteX74" fmla="*/ 304307 w 4734544"/>
              <a:gd name="connsiteY74" fmla="*/ 5065280 h 5944427"/>
              <a:gd name="connsiteX75" fmla="*/ 280686 w 4734544"/>
              <a:gd name="connsiteY75" fmla="*/ 5065685 h 5944427"/>
              <a:gd name="connsiteX76" fmla="*/ 257065 w 4734544"/>
              <a:gd name="connsiteY76" fmla="*/ 5066091 h 5944427"/>
              <a:gd name="connsiteX77" fmla="*/ 233353 w 4734544"/>
              <a:gd name="connsiteY77" fmla="*/ 5038608 h 5944427"/>
              <a:gd name="connsiteX78" fmla="*/ 219612 w 4734544"/>
              <a:gd name="connsiteY78" fmla="*/ 5050465 h 5944427"/>
              <a:gd name="connsiteX79" fmla="*/ 197784 w 4734544"/>
              <a:gd name="connsiteY79" fmla="*/ 4997385 h 5944427"/>
              <a:gd name="connsiteX80" fmla="*/ 206945 w 4734544"/>
              <a:gd name="connsiteY80" fmla="*/ 4989481 h 5944427"/>
              <a:gd name="connsiteX81" fmla="*/ 143804 w 4734544"/>
              <a:gd name="connsiteY81" fmla="*/ 4944083 h 5944427"/>
              <a:gd name="connsiteX82" fmla="*/ 68806 w 4734544"/>
              <a:gd name="connsiteY82" fmla="*/ 4884943 h 5944427"/>
              <a:gd name="connsiteX83" fmla="*/ 49674 w 4734544"/>
              <a:gd name="connsiteY83" fmla="*/ 4853509 h 5944427"/>
              <a:gd name="connsiteX84" fmla="*/ 63415 w 4734544"/>
              <a:gd name="connsiteY84" fmla="*/ 4841653 h 5944427"/>
              <a:gd name="connsiteX85" fmla="*/ 35751 w 4734544"/>
              <a:gd name="connsiteY85" fmla="*/ 4809591 h 5944427"/>
              <a:gd name="connsiteX86" fmla="*/ 44911 w 4734544"/>
              <a:gd name="connsiteY86" fmla="*/ 4801686 h 5944427"/>
              <a:gd name="connsiteX87" fmla="*/ 17247 w 4734544"/>
              <a:gd name="connsiteY87" fmla="*/ 4769624 h 5944427"/>
              <a:gd name="connsiteX88" fmla="*/ 26408 w 4734544"/>
              <a:gd name="connsiteY88" fmla="*/ 4761720 h 5944427"/>
              <a:gd name="connsiteX89" fmla="*/ 10600 w 4734544"/>
              <a:gd name="connsiteY89" fmla="*/ 4743398 h 5944427"/>
              <a:gd name="connsiteX90" fmla="*/ 19760 w 4734544"/>
              <a:gd name="connsiteY90" fmla="*/ 4735494 h 5944427"/>
              <a:gd name="connsiteX91" fmla="*/ 0 w 4734544"/>
              <a:gd name="connsiteY91" fmla="*/ 4712593 h 5944427"/>
              <a:gd name="connsiteX92" fmla="*/ 18362 w 4734544"/>
              <a:gd name="connsiteY92" fmla="*/ 4608856 h 5944427"/>
              <a:gd name="connsiteX93" fmla="*/ 13600 w 4734544"/>
              <a:gd name="connsiteY93" fmla="*/ 4557033 h 5944427"/>
              <a:gd name="connsiteX94" fmla="*/ 26531 w 4734544"/>
              <a:gd name="connsiteY94" fmla="*/ 4497935 h 5944427"/>
              <a:gd name="connsiteX95" fmla="*/ 97344 w 4734544"/>
              <a:gd name="connsiteY95" fmla="*/ 4380903 h 5944427"/>
              <a:gd name="connsiteX96" fmla="*/ 85083 w 4734544"/>
              <a:gd name="connsiteY96" fmla="*/ 4343541 h 5944427"/>
              <a:gd name="connsiteX97" fmla="*/ 107579 w 4734544"/>
              <a:gd name="connsiteY97" fmla="*/ 4300160 h 5944427"/>
              <a:gd name="connsiteX98" fmla="*/ 138385 w 4734544"/>
              <a:gd name="connsiteY98" fmla="*/ 4289560 h 5944427"/>
              <a:gd name="connsiteX99" fmla="*/ 178352 w 4734544"/>
              <a:gd name="connsiteY99" fmla="*/ 4271057 h 5944427"/>
              <a:gd name="connsiteX100" fmla="*/ 170447 w 4734544"/>
              <a:gd name="connsiteY100" fmla="*/ 4261896 h 5944427"/>
              <a:gd name="connsiteX101" fmla="*/ 247371 w 4734544"/>
              <a:gd name="connsiteY101" fmla="*/ 4207510 h 5944427"/>
              <a:gd name="connsiteX102" fmla="*/ 321781 w 4734544"/>
              <a:gd name="connsiteY102" fmla="*/ 4187253 h 5944427"/>
              <a:gd name="connsiteX103" fmla="*/ 363005 w 4734544"/>
              <a:gd name="connsiteY103" fmla="*/ 4151685 h 5944427"/>
              <a:gd name="connsiteX104" fmla="*/ 370909 w 4734544"/>
              <a:gd name="connsiteY104" fmla="*/ 4160845 h 5944427"/>
              <a:gd name="connsiteX105" fmla="*/ 393811 w 4734544"/>
              <a:gd name="connsiteY105" fmla="*/ 4141085 h 5944427"/>
              <a:gd name="connsiteX106" fmla="*/ 401715 w 4734544"/>
              <a:gd name="connsiteY106" fmla="*/ 4150246 h 5944427"/>
              <a:gd name="connsiteX107" fmla="*/ 2581773 w 4734544"/>
              <a:gd name="connsiteY107" fmla="*/ 0 h 5944427"/>
              <a:gd name="connsiteX108" fmla="*/ 2601533 w 4734544"/>
              <a:gd name="connsiteY108" fmla="*/ 22902 h 5944427"/>
              <a:gd name="connsiteX109" fmla="*/ 2610694 w 4734544"/>
              <a:gd name="connsiteY109" fmla="*/ 14998 h 5944427"/>
              <a:gd name="connsiteX110" fmla="*/ 2697639 w 4734544"/>
              <a:gd name="connsiteY110" fmla="*/ 115766 h 5944427"/>
              <a:gd name="connsiteX111" fmla="*/ 2688478 w 4734544"/>
              <a:gd name="connsiteY111" fmla="*/ 123670 h 5944427"/>
              <a:gd name="connsiteX112" fmla="*/ 2734555 w 4734544"/>
              <a:gd name="connsiteY112" fmla="*/ 167812 h 5944427"/>
              <a:gd name="connsiteX113" fmla="*/ 2791049 w 4734544"/>
              <a:gd name="connsiteY113" fmla="*/ 186985 h 5944427"/>
              <a:gd name="connsiteX114" fmla="*/ 2813951 w 4734544"/>
              <a:gd name="connsiteY114" fmla="*/ 167225 h 5944427"/>
              <a:gd name="connsiteX115" fmla="*/ 2826435 w 4734544"/>
              <a:gd name="connsiteY115" fmla="*/ 172433 h 5944427"/>
              <a:gd name="connsiteX116" fmla="*/ 2838920 w 4734544"/>
              <a:gd name="connsiteY116" fmla="*/ 177642 h 5944427"/>
              <a:gd name="connsiteX117" fmla="*/ 2861822 w 4734544"/>
              <a:gd name="connsiteY117" fmla="*/ 157881 h 5944427"/>
              <a:gd name="connsiteX118" fmla="*/ 2884814 w 4734544"/>
              <a:gd name="connsiteY118" fmla="*/ 166009 h 5944427"/>
              <a:gd name="connsiteX119" fmla="*/ 2907807 w 4734544"/>
              <a:gd name="connsiteY119" fmla="*/ 174136 h 5944427"/>
              <a:gd name="connsiteX120" fmla="*/ 2930709 w 4734544"/>
              <a:gd name="connsiteY120" fmla="*/ 154376 h 5944427"/>
              <a:gd name="connsiteX121" fmla="*/ 2938613 w 4734544"/>
              <a:gd name="connsiteY121" fmla="*/ 163537 h 5944427"/>
              <a:gd name="connsiteX122" fmla="*/ 2998157 w 4734544"/>
              <a:gd name="connsiteY122" fmla="*/ 112160 h 5944427"/>
              <a:gd name="connsiteX123" fmla="*/ 3105259 w 4734544"/>
              <a:gd name="connsiteY123" fmla="*/ 55707 h 5944427"/>
              <a:gd name="connsiteX124" fmla="*/ 3206705 w 4734544"/>
              <a:gd name="connsiteY124" fmla="*/ 76045 h 5944427"/>
              <a:gd name="connsiteX125" fmla="*/ 3214295 w 4734544"/>
              <a:gd name="connsiteY125" fmla="*/ 89472 h 5944427"/>
              <a:gd name="connsiteX126" fmla="*/ 3221885 w 4734544"/>
              <a:gd name="connsiteY126" fmla="*/ 102899 h 5944427"/>
              <a:gd name="connsiteX127" fmla="*/ 3212724 w 4734544"/>
              <a:gd name="connsiteY127" fmla="*/ 110803 h 5944427"/>
              <a:gd name="connsiteX128" fmla="*/ 3243084 w 4734544"/>
              <a:gd name="connsiteY128" fmla="*/ 164511 h 5944427"/>
              <a:gd name="connsiteX129" fmla="*/ 3273444 w 4734544"/>
              <a:gd name="connsiteY129" fmla="*/ 218218 h 5944427"/>
              <a:gd name="connsiteX130" fmla="*/ 3351269 w 4734544"/>
              <a:gd name="connsiteY130" fmla="*/ 238962 h 5944427"/>
              <a:gd name="connsiteX131" fmla="*/ 3413468 w 4734544"/>
              <a:gd name="connsiteY131" fmla="*/ 297159 h 5944427"/>
              <a:gd name="connsiteX132" fmla="*/ 3404307 w 4734544"/>
              <a:gd name="connsiteY132" fmla="*/ 305063 h 5944427"/>
              <a:gd name="connsiteX133" fmla="*/ 3411583 w 4734544"/>
              <a:gd name="connsiteY133" fmla="*/ 322756 h 5944427"/>
              <a:gd name="connsiteX134" fmla="*/ 3446341 w 4734544"/>
              <a:gd name="connsiteY134" fmla="*/ 316737 h 5944427"/>
              <a:gd name="connsiteX135" fmla="*/ 3466101 w 4734544"/>
              <a:gd name="connsiteY135" fmla="*/ 339639 h 5944427"/>
              <a:gd name="connsiteX136" fmla="*/ 3626059 w 4734544"/>
              <a:gd name="connsiteY136" fmla="*/ 293512 h 5944427"/>
              <a:gd name="connsiteX137" fmla="*/ 3744975 w 4734544"/>
              <a:gd name="connsiteY137" fmla="*/ 338728 h 5944427"/>
              <a:gd name="connsiteX138" fmla="*/ 3784992 w 4734544"/>
              <a:gd name="connsiteY138" fmla="*/ 436040 h 5944427"/>
              <a:gd name="connsiteX139" fmla="*/ 3828961 w 4734544"/>
              <a:gd name="connsiteY139" fmla="*/ 537933 h 5944427"/>
              <a:gd name="connsiteX140" fmla="*/ 3857254 w 4734544"/>
              <a:gd name="connsiteY140" fmla="*/ 561463 h 5944427"/>
              <a:gd name="connsiteX141" fmla="*/ 3866414 w 4734544"/>
              <a:gd name="connsiteY141" fmla="*/ 553559 h 5944427"/>
              <a:gd name="connsiteX142" fmla="*/ 3917791 w 4734544"/>
              <a:gd name="connsiteY142" fmla="*/ 613103 h 5944427"/>
              <a:gd name="connsiteX143" fmla="*/ 3926951 w 4734544"/>
              <a:gd name="connsiteY143" fmla="*/ 605199 h 5944427"/>
              <a:gd name="connsiteX144" fmla="*/ 3946712 w 4734544"/>
              <a:gd name="connsiteY144" fmla="*/ 628101 h 5944427"/>
              <a:gd name="connsiteX145" fmla="*/ 4071151 w 4734544"/>
              <a:gd name="connsiteY145" fmla="*/ 656567 h 5944427"/>
              <a:gd name="connsiteX146" fmla="*/ 4197839 w 4734544"/>
              <a:gd name="connsiteY146" fmla="*/ 770984 h 5944427"/>
              <a:gd name="connsiteX147" fmla="*/ 4196583 w 4734544"/>
              <a:gd name="connsiteY147" fmla="*/ 788049 h 5944427"/>
              <a:gd name="connsiteX148" fmla="*/ 4201163 w 4734544"/>
              <a:gd name="connsiteY148" fmla="*/ 784097 h 5944427"/>
              <a:gd name="connsiteX149" fmla="*/ 4201254 w 4734544"/>
              <a:gd name="connsiteY149" fmla="*/ 811985 h 5944427"/>
              <a:gd name="connsiteX150" fmla="*/ 4192184 w 4734544"/>
              <a:gd name="connsiteY150" fmla="*/ 847776 h 5944427"/>
              <a:gd name="connsiteX151" fmla="*/ 4200089 w 4734544"/>
              <a:gd name="connsiteY151" fmla="*/ 856937 h 5944427"/>
              <a:gd name="connsiteX152" fmla="*/ 4186439 w 4734544"/>
              <a:gd name="connsiteY152" fmla="*/ 896680 h 5944427"/>
              <a:gd name="connsiteX153" fmla="*/ 4177055 w 4734544"/>
              <a:gd name="connsiteY153" fmla="*/ 936738 h 5944427"/>
              <a:gd name="connsiteX154" fmla="*/ 4188374 w 4734544"/>
              <a:gd name="connsiteY154" fmla="*/ 986899 h 5944427"/>
              <a:gd name="connsiteX155" fmla="*/ 4236832 w 4734544"/>
              <a:gd name="connsiteY155" fmla="*/ 1056952 h 5944427"/>
              <a:gd name="connsiteX156" fmla="*/ 4269076 w 4734544"/>
              <a:gd name="connsiteY156" fmla="*/ 1085062 h 5944427"/>
              <a:gd name="connsiteX157" fmla="*/ 4282817 w 4734544"/>
              <a:gd name="connsiteY157" fmla="*/ 1073206 h 5944427"/>
              <a:gd name="connsiteX158" fmla="*/ 4302578 w 4734544"/>
              <a:gd name="connsiteY158" fmla="*/ 1096108 h 5944427"/>
              <a:gd name="connsiteX159" fmla="*/ 4311739 w 4734544"/>
              <a:gd name="connsiteY159" fmla="*/ 1088204 h 5944427"/>
              <a:gd name="connsiteX160" fmla="*/ 4366571 w 4734544"/>
              <a:gd name="connsiteY160" fmla="*/ 1100820 h 5944427"/>
              <a:gd name="connsiteX161" fmla="*/ 4421403 w 4734544"/>
              <a:gd name="connsiteY161" fmla="*/ 1113437 h 5944427"/>
              <a:gd name="connsiteX162" fmla="*/ 4430564 w 4734544"/>
              <a:gd name="connsiteY162" fmla="*/ 1105533 h 5944427"/>
              <a:gd name="connsiteX163" fmla="*/ 4438782 w 4734544"/>
              <a:gd name="connsiteY163" fmla="*/ 1110427 h 5944427"/>
              <a:gd name="connsiteX164" fmla="*/ 4450952 w 4734544"/>
              <a:gd name="connsiteY164" fmla="*/ 1119902 h 5944427"/>
              <a:gd name="connsiteX165" fmla="*/ 4475566 w 4734544"/>
              <a:gd name="connsiteY165" fmla="*/ 1222514 h 5944427"/>
              <a:gd name="connsiteX166" fmla="*/ 4436501 w 4734544"/>
              <a:gd name="connsiteY166" fmla="*/ 1316147 h 5944427"/>
              <a:gd name="connsiteX167" fmla="*/ 4456261 w 4734544"/>
              <a:gd name="connsiteY167" fmla="*/ 1339049 h 5944427"/>
              <a:gd name="connsiteX168" fmla="*/ 4441355 w 4734544"/>
              <a:gd name="connsiteY168" fmla="*/ 1395858 h 5944427"/>
              <a:gd name="connsiteX169" fmla="*/ 4426448 w 4734544"/>
              <a:gd name="connsiteY169" fmla="*/ 1452666 h 5944427"/>
              <a:gd name="connsiteX170" fmla="*/ 4417287 w 4734544"/>
              <a:gd name="connsiteY170" fmla="*/ 1460570 h 5944427"/>
              <a:gd name="connsiteX171" fmla="*/ 4516088 w 4734544"/>
              <a:gd name="connsiteY171" fmla="*/ 1575079 h 5944427"/>
              <a:gd name="connsiteX172" fmla="*/ 4540024 w 4734544"/>
              <a:gd name="connsiteY172" fmla="*/ 1570407 h 5944427"/>
              <a:gd name="connsiteX173" fmla="*/ 4566655 w 4734544"/>
              <a:gd name="connsiteY173" fmla="*/ 1587381 h 5944427"/>
              <a:gd name="connsiteX174" fmla="*/ 4608870 w 4734544"/>
              <a:gd name="connsiteY174" fmla="*/ 1654830 h 5944427"/>
              <a:gd name="connsiteX175" fmla="*/ 4630698 w 4734544"/>
              <a:gd name="connsiteY175" fmla="*/ 1707909 h 5944427"/>
              <a:gd name="connsiteX176" fmla="*/ 4616956 w 4734544"/>
              <a:gd name="connsiteY176" fmla="*/ 1719765 h 5944427"/>
              <a:gd name="connsiteX177" fmla="*/ 4641165 w 4734544"/>
              <a:gd name="connsiteY177" fmla="*/ 1798756 h 5944427"/>
              <a:gd name="connsiteX178" fmla="*/ 4634477 w 4734544"/>
              <a:gd name="connsiteY178" fmla="*/ 1860459 h 5944427"/>
              <a:gd name="connsiteX179" fmla="*/ 4619884 w 4734544"/>
              <a:gd name="connsiteY179" fmla="*/ 1913001 h 5944427"/>
              <a:gd name="connsiteX180" fmla="*/ 4619752 w 4734544"/>
              <a:gd name="connsiteY180" fmla="*/ 1973042 h 5944427"/>
              <a:gd name="connsiteX181" fmla="*/ 4610592 w 4734544"/>
              <a:gd name="connsiteY181" fmla="*/ 1980946 h 5944427"/>
              <a:gd name="connsiteX182" fmla="*/ 4626400 w 4734544"/>
              <a:gd name="connsiteY182" fmla="*/ 1999268 h 5944427"/>
              <a:gd name="connsiteX183" fmla="*/ 4617239 w 4734544"/>
              <a:gd name="connsiteY183" fmla="*/ 2007172 h 5944427"/>
              <a:gd name="connsiteX184" fmla="*/ 4716040 w 4734544"/>
              <a:gd name="connsiteY184" fmla="*/ 2121681 h 5944427"/>
              <a:gd name="connsiteX185" fmla="*/ 4706879 w 4734544"/>
              <a:gd name="connsiteY185" fmla="*/ 2129585 h 5944427"/>
              <a:gd name="connsiteX186" fmla="*/ 4734544 w 4734544"/>
              <a:gd name="connsiteY186" fmla="*/ 2161647 h 5944427"/>
              <a:gd name="connsiteX187" fmla="*/ 4717975 w 4734544"/>
              <a:gd name="connsiteY187" fmla="*/ 2211899 h 5944427"/>
              <a:gd name="connsiteX188" fmla="*/ 4714114 w 4734544"/>
              <a:gd name="connsiteY188" fmla="*/ 2235206 h 5944427"/>
              <a:gd name="connsiteX189" fmla="*/ 4704011 w 4734544"/>
              <a:gd name="connsiteY189" fmla="*/ 2255909 h 5944427"/>
              <a:gd name="connsiteX190" fmla="*/ 4664764 w 4734544"/>
              <a:gd name="connsiteY190" fmla="*/ 2293768 h 5944427"/>
              <a:gd name="connsiteX191" fmla="*/ 4672668 w 4734544"/>
              <a:gd name="connsiteY191" fmla="*/ 2302928 h 5944427"/>
              <a:gd name="connsiteX192" fmla="*/ 4599382 w 4734544"/>
              <a:gd name="connsiteY192" fmla="*/ 2366161 h 5944427"/>
              <a:gd name="connsiteX193" fmla="*/ 4607286 w 4734544"/>
              <a:gd name="connsiteY193" fmla="*/ 2375322 h 5944427"/>
              <a:gd name="connsiteX194" fmla="*/ 4577919 w 4734544"/>
              <a:gd name="connsiteY194" fmla="*/ 2424631 h 5944427"/>
              <a:gd name="connsiteX195" fmla="*/ 4573967 w 4734544"/>
              <a:gd name="connsiteY195" fmla="*/ 2420051 h 5944427"/>
              <a:gd name="connsiteX196" fmla="*/ 4585914 w 4734544"/>
              <a:gd name="connsiteY196" fmla="*/ 2461679 h 5944427"/>
              <a:gd name="connsiteX197" fmla="*/ 4608552 w 4734544"/>
              <a:gd name="connsiteY197" fmla="*/ 2562001 h 5944427"/>
              <a:gd name="connsiteX198" fmla="*/ 4612869 w 4734544"/>
              <a:gd name="connsiteY198" fmla="*/ 2678131 h 5944427"/>
              <a:gd name="connsiteX199" fmla="*/ 4560691 w 4734544"/>
              <a:gd name="connsiteY199" fmla="*/ 2775088 h 5944427"/>
              <a:gd name="connsiteX200" fmla="*/ 4572547 w 4734544"/>
              <a:gd name="connsiteY200" fmla="*/ 2788829 h 5944427"/>
              <a:gd name="connsiteX201" fmla="*/ 4563386 w 4734544"/>
              <a:gd name="connsiteY201" fmla="*/ 2796733 h 5944427"/>
              <a:gd name="connsiteX202" fmla="*/ 4551530 w 4734544"/>
              <a:gd name="connsiteY202" fmla="*/ 2782992 h 5944427"/>
              <a:gd name="connsiteX203" fmla="*/ 4470340 w 4734544"/>
              <a:gd name="connsiteY203" fmla="*/ 2837064 h 5944427"/>
              <a:gd name="connsiteX204" fmla="*/ 4427861 w 4734544"/>
              <a:gd name="connsiteY204" fmla="*/ 2889697 h 5944427"/>
              <a:gd name="connsiteX205" fmla="*/ 4439717 w 4734544"/>
              <a:gd name="connsiteY205" fmla="*/ 2903438 h 5944427"/>
              <a:gd name="connsiteX206" fmla="*/ 4431589 w 4734544"/>
              <a:gd name="connsiteY206" fmla="*/ 2926431 h 5944427"/>
              <a:gd name="connsiteX207" fmla="*/ 4423462 w 4734544"/>
              <a:gd name="connsiteY207" fmla="*/ 2949424 h 5944427"/>
              <a:gd name="connsiteX208" fmla="*/ 4451127 w 4734544"/>
              <a:gd name="connsiteY208" fmla="*/ 2981487 h 5944427"/>
              <a:gd name="connsiteX209" fmla="*/ 4441966 w 4734544"/>
              <a:gd name="connsiteY209" fmla="*/ 2989391 h 5944427"/>
              <a:gd name="connsiteX210" fmla="*/ 4463793 w 4734544"/>
              <a:gd name="connsiteY210" fmla="*/ 3042470 h 5944427"/>
              <a:gd name="connsiteX211" fmla="*/ 4454632 w 4734544"/>
              <a:gd name="connsiteY211" fmla="*/ 3050374 h 5944427"/>
              <a:gd name="connsiteX212" fmla="*/ 4490201 w 4734544"/>
              <a:gd name="connsiteY212" fmla="*/ 3091598 h 5944427"/>
              <a:gd name="connsiteX213" fmla="*/ 4481040 w 4734544"/>
              <a:gd name="connsiteY213" fmla="*/ 3099501 h 5944427"/>
              <a:gd name="connsiteX214" fmla="*/ 4490383 w 4734544"/>
              <a:gd name="connsiteY214" fmla="*/ 3147372 h 5944427"/>
              <a:gd name="connsiteX215" fmla="*/ 4474129 w 4734544"/>
              <a:gd name="connsiteY215" fmla="*/ 3193358 h 5944427"/>
              <a:gd name="connsiteX216" fmla="*/ 4482033 w 4734544"/>
              <a:gd name="connsiteY216" fmla="*/ 3202519 h 5944427"/>
              <a:gd name="connsiteX217" fmla="*/ 4417908 w 4734544"/>
              <a:gd name="connsiteY217" fmla="*/ 3257847 h 5944427"/>
              <a:gd name="connsiteX218" fmla="*/ 4301150 w 4734544"/>
              <a:gd name="connsiteY218" fmla="*/ 3270696 h 5944427"/>
              <a:gd name="connsiteX219" fmla="*/ 4285341 w 4734544"/>
              <a:gd name="connsiteY219" fmla="*/ 3252375 h 5944427"/>
              <a:gd name="connsiteX220" fmla="*/ 4267020 w 4734544"/>
              <a:gd name="connsiteY220" fmla="*/ 3268183 h 5944427"/>
              <a:gd name="connsiteX221" fmla="*/ 4255164 w 4734544"/>
              <a:gd name="connsiteY221" fmla="*/ 3254442 h 5944427"/>
              <a:gd name="connsiteX222" fmla="*/ 4241423 w 4734544"/>
              <a:gd name="connsiteY222" fmla="*/ 3266298 h 5944427"/>
              <a:gd name="connsiteX223" fmla="*/ 4253279 w 4734544"/>
              <a:gd name="connsiteY223" fmla="*/ 3280039 h 5944427"/>
              <a:gd name="connsiteX224" fmla="*/ 4202895 w 4734544"/>
              <a:gd name="connsiteY224" fmla="*/ 3323511 h 5944427"/>
              <a:gd name="connsiteX225" fmla="*/ 4217132 w 4734544"/>
              <a:gd name="connsiteY225" fmla="*/ 3363164 h 5944427"/>
              <a:gd name="connsiteX226" fmla="*/ 4214305 w 4734544"/>
              <a:gd name="connsiteY226" fmla="*/ 3401559 h 5944427"/>
              <a:gd name="connsiteX227" fmla="*/ 4205144 w 4734544"/>
              <a:gd name="connsiteY227" fmla="*/ 3409464 h 5944427"/>
              <a:gd name="connsiteX228" fmla="*/ 4220952 w 4734544"/>
              <a:gd name="connsiteY228" fmla="*/ 3427785 h 5944427"/>
              <a:gd name="connsiteX229" fmla="*/ 4217993 w 4734544"/>
              <a:gd name="connsiteY229" fmla="*/ 3526222 h 5944427"/>
              <a:gd name="connsiteX230" fmla="*/ 4230659 w 4734544"/>
              <a:gd name="connsiteY230" fmla="*/ 3587205 h 5944427"/>
              <a:gd name="connsiteX231" fmla="*/ 4148213 w 4734544"/>
              <a:gd name="connsiteY231" fmla="*/ 3658342 h 5944427"/>
              <a:gd name="connsiteX232" fmla="*/ 4083815 w 4734544"/>
              <a:gd name="connsiteY232" fmla="*/ 3630008 h 5944427"/>
              <a:gd name="connsiteX233" fmla="*/ 3996515 w 4734544"/>
              <a:gd name="connsiteY233" fmla="*/ 3621435 h 5944427"/>
              <a:gd name="connsiteX234" fmla="*/ 3988611 w 4734544"/>
              <a:gd name="connsiteY234" fmla="*/ 3612275 h 5944427"/>
              <a:gd name="connsiteX235" fmla="*/ 3956548 w 4734544"/>
              <a:gd name="connsiteY235" fmla="*/ 3639939 h 5944427"/>
              <a:gd name="connsiteX236" fmla="*/ 3948644 w 4734544"/>
              <a:gd name="connsiteY236" fmla="*/ 3630778 h 5944427"/>
              <a:gd name="connsiteX237" fmla="*/ 3924081 w 4734544"/>
              <a:gd name="connsiteY237" fmla="*/ 3643982 h 5944427"/>
              <a:gd name="connsiteX238" fmla="*/ 3903469 w 4734544"/>
              <a:gd name="connsiteY238" fmla="*/ 3661766 h 5944427"/>
              <a:gd name="connsiteX239" fmla="*/ 3846305 w 4734544"/>
              <a:gd name="connsiteY239" fmla="*/ 3739054 h 5944427"/>
              <a:gd name="connsiteX240" fmla="*/ 3802255 w 4734544"/>
              <a:gd name="connsiteY240" fmla="*/ 3813018 h 5944427"/>
              <a:gd name="connsiteX241" fmla="*/ 3818063 w 4734544"/>
              <a:gd name="connsiteY241" fmla="*/ 3831340 h 5944427"/>
              <a:gd name="connsiteX242" fmla="*/ 3780255 w 4734544"/>
              <a:gd name="connsiteY242" fmla="*/ 3907908 h 5944427"/>
              <a:gd name="connsiteX243" fmla="*/ 3768043 w 4734544"/>
              <a:gd name="connsiteY243" fmla="*/ 3986362 h 5944427"/>
              <a:gd name="connsiteX244" fmla="*/ 3694758 w 4734544"/>
              <a:gd name="connsiteY244" fmla="*/ 4049594 h 5944427"/>
              <a:gd name="connsiteX245" fmla="*/ 3674997 w 4734544"/>
              <a:gd name="connsiteY245" fmla="*/ 4026693 h 5944427"/>
              <a:gd name="connsiteX246" fmla="*/ 3647515 w 4734544"/>
              <a:gd name="connsiteY246" fmla="*/ 4050405 h 5944427"/>
              <a:gd name="connsiteX247" fmla="*/ 3639611 w 4734544"/>
              <a:gd name="connsiteY247" fmla="*/ 4041244 h 5944427"/>
              <a:gd name="connsiteX248" fmla="*/ 3625870 w 4734544"/>
              <a:gd name="connsiteY248" fmla="*/ 4053100 h 5944427"/>
              <a:gd name="connsiteX249" fmla="*/ 3598206 w 4734544"/>
              <a:gd name="connsiteY249" fmla="*/ 4021038 h 5944427"/>
              <a:gd name="connsiteX250" fmla="*/ 3528913 w 4734544"/>
              <a:gd name="connsiteY250" fmla="*/ 4000923 h 5944427"/>
              <a:gd name="connsiteX251" fmla="*/ 3467524 w 4734544"/>
              <a:gd name="connsiteY251" fmla="*/ 3989968 h 5944427"/>
              <a:gd name="connsiteX252" fmla="*/ 3459620 w 4734544"/>
              <a:gd name="connsiteY252" fmla="*/ 3980807 h 5944427"/>
              <a:gd name="connsiteX253" fmla="*/ 3418397 w 4734544"/>
              <a:gd name="connsiteY253" fmla="*/ 4016376 h 5944427"/>
              <a:gd name="connsiteX254" fmla="*/ 3410493 w 4734544"/>
              <a:gd name="connsiteY254" fmla="*/ 4007215 h 5944427"/>
              <a:gd name="connsiteX255" fmla="*/ 3372502 w 4734544"/>
              <a:gd name="connsiteY255" fmla="*/ 4028009 h 5944427"/>
              <a:gd name="connsiteX256" fmla="*/ 3334512 w 4734544"/>
              <a:gd name="connsiteY256" fmla="*/ 4048802 h 5944427"/>
              <a:gd name="connsiteX257" fmla="*/ 3346368 w 4734544"/>
              <a:gd name="connsiteY257" fmla="*/ 4062544 h 5944427"/>
              <a:gd name="connsiteX258" fmla="*/ 3328046 w 4734544"/>
              <a:gd name="connsiteY258" fmla="*/ 4078352 h 5944427"/>
              <a:gd name="connsiteX259" fmla="*/ 3335950 w 4734544"/>
              <a:gd name="connsiteY259" fmla="*/ 4087513 h 5944427"/>
              <a:gd name="connsiteX260" fmla="*/ 3294727 w 4734544"/>
              <a:gd name="connsiteY260" fmla="*/ 4123081 h 5944427"/>
              <a:gd name="connsiteX261" fmla="*/ 3302631 w 4734544"/>
              <a:gd name="connsiteY261" fmla="*/ 4132242 h 5944427"/>
              <a:gd name="connsiteX262" fmla="*/ 3274521 w 4734544"/>
              <a:gd name="connsiteY262" fmla="*/ 4164486 h 5944427"/>
              <a:gd name="connsiteX263" fmla="*/ 3225079 w 4734544"/>
              <a:gd name="connsiteY263" fmla="*/ 4195160 h 5944427"/>
              <a:gd name="connsiteX264" fmla="*/ 3181475 w 4734544"/>
              <a:gd name="connsiteY264" fmla="*/ 4204817 h 5944427"/>
              <a:gd name="connsiteX265" fmla="*/ 3172314 w 4734544"/>
              <a:gd name="connsiteY265" fmla="*/ 4212721 h 5944427"/>
              <a:gd name="connsiteX266" fmla="*/ 3152554 w 4734544"/>
              <a:gd name="connsiteY266" fmla="*/ 4189819 h 5944427"/>
              <a:gd name="connsiteX267" fmla="*/ 3083666 w 4734544"/>
              <a:gd name="connsiteY267" fmla="*/ 4193325 h 5944427"/>
              <a:gd name="connsiteX268" fmla="*/ 3059954 w 4734544"/>
              <a:gd name="connsiteY268" fmla="*/ 4165843 h 5944427"/>
              <a:gd name="connsiteX269" fmla="*/ 3050793 w 4734544"/>
              <a:gd name="connsiteY269" fmla="*/ 4173747 h 5944427"/>
              <a:gd name="connsiteX270" fmla="*/ 3000136 w 4734544"/>
              <a:gd name="connsiteY270" fmla="*/ 4133558 h 5944427"/>
              <a:gd name="connsiteX271" fmla="*/ 2946337 w 4734544"/>
              <a:gd name="connsiteY271" fmla="*/ 4136030 h 5944427"/>
              <a:gd name="connsiteX272" fmla="*/ 2938433 w 4734544"/>
              <a:gd name="connsiteY272" fmla="*/ 4126869 h 5944427"/>
              <a:gd name="connsiteX273" fmla="*/ 2924692 w 4734544"/>
              <a:gd name="connsiteY273" fmla="*/ 4138725 h 5944427"/>
              <a:gd name="connsiteX274" fmla="*/ 2932596 w 4734544"/>
              <a:gd name="connsiteY274" fmla="*/ 4147886 h 5944427"/>
              <a:gd name="connsiteX275" fmla="*/ 2882212 w 4734544"/>
              <a:gd name="connsiteY275" fmla="*/ 4191358 h 5944427"/>
              <a:gd name="connsiteX276" fmla="*/ 2890117 w 4734544"/>
              <a:gd name="connsiteY276" fmla="*/ 4200519 h 5944427"/>
              <a:gd name="connsiteX277" fmla="*/ 2848265 w 4734544"/>
              <a:gd name="connsiteY277" fmla="*/ 4244620 h 5944427"/>
              <a:gd name="connsiteX278" fmla="*/ 2732723 w 4734544"/>
              <a:gd name="connsiteY278" fmla="*/ 4328332 h 5944427"/>
              <a:gd name="connsiteX279" fmla="*/ 2657998 w 4734544"/>
              <a:gd name="connsiteY279" fmla="*/ 4352855 h 5944427"/>
              <a:gd name="connsiteX280" fmla="*/ 2593691 w 4734544"/>
              <a:gd name="connsiteY280" fmla="*/ 4352409 h 5944427"/>
              <a:gd name="connsiteX281" fmla="*/ 2514609 w 4734544"/>
              <a:gd name="connsiteY281" fmla="*/ 4348730 h 5944427"/>
              <a:gd name="connsiteX282" fmla="*/ 2494849 w 4734544"/>
              <a:gd name="connsiteY282" fmla="*/ 4325828 h 5944427"/>
              <a:gd name="connsiteX283" fmla="*/ 2470913 w 4734544"/>
              <a:gd name="connsiteY283" fmla="*/ 4330500 h 5944427"/>
              <a:gd name="connsiteX284" fmla="*/ 2446978 w 4734544"/>
              <a:gd name="connsiteY284" fmla="*/ 4335171 h 5944427"/>
              <a:gd name="connsiteX285" fmla="*/ 2427218 w 4734544"/>
              <a:gd name="connsiteY285" fmla="*/ 4312269 h 5944427"/>
              <a:gd name="connsiteX286" fmla="*/ 2418057 w 4734544"/>
              <a:gd name="connsiteY286" fmla="*/ 4320173 h 5944427"/>
              <a:gd name="connsiteX287" fmla="*/ 2391741 w 4734544"/>
              <a:gd name="connsiteY287" fmla="*/ 4298934 h 5944427"/>
              <a:gd name="connsiteX288" fmla="*/ 2365424 w 4734544"/>
              <a:gd name="connsiteY288" fmla="*/ 4277694 h 5944427"/>
              <a:gd name="connsiteX289" fmla="*/ 2356263 w 4734544"/>
              <a:gd name="connsiteY289" fmla="*/ 4285598 h 5944427"/>
              <a:gd name="connsiteX290" fmla="*/ 2336503 w 4734544"/>
              <a:gd name="connsiteY290" fmla="*/ 4262696 h 5944427"/>
              <a:gd name="connsiteX291" fmla="*/ 2322762 w 4734544"/>
              <a:gd name="connsiteY291" fmla="*/ 4274552 h 5944427"/>
              <a:gd name="connsiteX292" fmla="*/ 2254321 w 4734544"/>
              <a:gd name="connsiteY292" fmla="*/ 4213751 h 5944427"/>
              <a:gd name="connsiteX293" fmla="*/ 2192891 w 4734544"/>
              <a:gd name="connsiteY293" fmla="*/ 4290725 h 5944427"/>
              <a:gd name="connsiteX294" fmla="*/ 2113768 w 4734544"/>
              <a:gd name="connsiteY294" fmla="*/ 4374974 h 5944427"/>
              <a:gd name="connsiteX295" fmla="*/ 2057142 w 4734544"/>
              <a:gd name="connsiteY295" fmla="*/ 4415842 h 5944427"/>
              <a:gd name="connsiteX296" fmla="*/ 1987221 w 4734544"/>
              <a:gd name="connsiteY296" fmla="*/ 4404259 h 5944427"/>
              <a:gd name="connsiteX297" fmla="*/ 1964319 w 4734544"/>
              <a:gd name="connsiteY297" fmla="*/ 4424020 h 5944427"/>
              <a:gd name="connsiteX298" fmla="*/ 1917077 w 4734544"/>
              <a:gd name="connsiteY298" fmla="*/ 4424830 h 5944427"/>
              <a:gd name="connsiteX299" fmla="*/ 1870463 w 4734544"/>
              <a:gd name="connsiteY299" fmla="*/ 4417108 h 5944427"/>
              <a:gd name="connsiteX300" fmla="*/ 1861302 w 4734544"/>
              <a:gd name="connsiteY300" fmla="*/ 4425012 h 5944427"/>
              <a:gd name="connsiteX301" fmla="*/ 1833637 w 4734544"/>
              <a:gd name="connsiteY301" fmla="*/ 4392950 h 5944427"/>
              <a:gd name="connsiteX302" fmla="*/ 1824477 w 4734544"/>
              <a:gd name="connsiteY302" fmla="*/ 4400854 h 5944427"/>
              <a:gd name="connsiteX303" fmla="*/ 1788908 w 4734544"/>
              <a:gd name="connsiteY303" fmla="*/ 4359630 h 5944427"/>
              <a:gd name="connsiteX304" fmla="*/ 1775167 w 4734544"/>
              <a:gd name="connsiteY304" fmla="*/ 4371487 h 5944427"/>
              <a:gd name="connsiteX305" fmla="*/ 1767263 w 4734544"/>
              <a:gd name="connsiteY305" fmla="*/ 4362326 h 5944427"/>
              <a:gd name="connsiteX306" fmla="*/ 1772472 w 4734544"/>
              <a:gd name="connsiteY306" fmla="*/ 4349841 h 5944427"/>
              <a:gd name="connsiteX307" fmla="*/ 1769148 w 4734544"/>
              <a:gd name="connsiteY307" fmla="*/ 4336729 h 5944427"/>
              <a:gd name="connsiteX308" fmla="*/ 1736275 w 4734544"/>
              <a:gd name="connsiteY308" fmla="*/ 4317151 h 5944427"/>
              <a:gd name="connsiteX309" fmla="*/ 1679690 w 4734544"/>
              <a:gd name="connsiteY309" fmla="*/ 4270090 h 5944427"/>
              <a:gd name="connsiteX310" fmla="*/ 1668462 w 4734544"/>
              <a:gd name="connsiteY310" fmla="*/ 4247817 h 5944427"/>
              <a:gd name="connsiteX311" fmla="*/ 1682203 w 4734544"/>
              <a:gd name="connsiteY311" fmla="*/ 4235961 h 5944427"/>
              <a:gd name="connsiteX312" fmla="*/ 1654357 w 4734544"/>
              <a:gd name="connsiteY312" fmla="*/ 4148123 h 5944427"/>
              <a:gd name="connsiteX313" fmla="*/ 1638549 w 4734544"/>
              <a:gd name="connsiteY313" fmla="*/ 4129802 h 5944427"/>
              <a:gd name="connsiteX314" fmla="*/ 1652290 w 4734544"/>
              <a:gd name="connsiteY314" fmla="*/ 4117946 h 5944427"/>
              <a:gd name="connsiteX315" fmla="*/ 1633786 w 4734544"/>
              <a:gd name="connsiteY315" fmla="*/ 4077979 h 5944427"/>
              <a:gd name="connsiteX316" fmla="*/ 1652107 w 4734544"/>
              <a:gd name="connsiteY316" fmla="*/ 4062171 h 5944427"/>
              <a:gd name="connsiteX317" fmla="*/ 1636299 w 4734544"/>
              <a:gd name="connsiteY317" fmla="*/ 4043850 h 5944427"/>
              <a:gd name="connsiteX318" fmla="*/ 1725434 w 4734544"/>
              <a:gd name="connsiteY318" fmla="*/ 3911010 h 5944427"/>
              <a:gd name="connsiteX319" fmla="*/ 1820588 w 4734544"/>
              <a:gd name="connsiteY319" fmla="*/ 3812928 h 5944427"/>
              <a:gd name="connsiteX320" fmla="*/ 1714602 w 4734544"/>
              <a:gd name="connsiteY320" fmla="*/ 3708614 h 5944427"/>
              <a:gd name="connsiteX321" fmla="*/ 1603590 w 4734544"/>
              <a:gd name="connsiteY321" fmla="*/ 3672558 h 5944427"/>
              <a:gd name="connsiteX322" fmla="*/ 1587782 w 4734544"/>
              <a:gd name="connsiteY322" fmla="*/ 3654237 h 5944427"/>
              <a:gd name="connsiteX323" fmla="*/ 1549700 w 4734544"/>
              <a:gd name="connsiteY323" fmla="*/ 3647143 h 5944427"/>
              <a:gd name="connsiteX324" fmla="*/ 1533892 w 4734544"/>
              <a:gd name="connsiteY324" fmla="*/ 3628822 h 5944427"/>
              <a:gd name="connsiteX325" fmla="*/ 1516513 w 4734544"/>
              <a:gd name="connsiteY325" fmla="*/ 3631831 h 5944427"/>
              <a:gd name="connsiteX326" fmla="*/ 1499134 w 4734544"/>
              <a:gd name="connsiteY326" fmla="*/ 3634841 h 5944427"/>
              <a:gd name="connsiteX327" fmla="*/ 1483326 w 4734544"/>
              <a:gd name="connsiteY327" fmla="*/ 3616519 h 5944427"/>
              <a:gd name="connsiteX328" fmla="*/ 1474165 w 4734544"/>
              <a:gd name="connsiteY328" fmla="*/ 3624423 h 5944427"/>
              <a:gd name="connsiteX329" fmla="*/ 1400606 w 4734544"/>
              <a:gd name="connsiteY329" fmla="*/ 3603994 h 5944427"/>
              <a:gd name="connsiteX330" fmla="*/ 1329561 w 4734544"/>
              <a:gd name="connsiteY330" fmla="*/ 3549435 h 5944427"/>
              <a:gd name="connsiteX331" fmla="*/ 1302839 w 4734544"/>
              <a:gd name="connsiteY331" fmla="*/ 3504574 h 5944427"/>
              <a:gd name="connsiteX332" fmla="*/ 1303376 w 4734544"/>
              <a:gd name="connsiteY332" fmla="*/ 3468154 h 5944427"/>
              <a:gd name="connsiteX333" fmla="*/ 1304227 w 4734544"/>
              <a:gd name="connsiteY333" fmla="*/ 3427468 h 5944427"/>
              <a:gd name="connsiteX334" fmla="*/ 1277820 w 4734544"/>
              <a:gd name="connsiteY334" fmla="*/ 3378341 h 5944427"/>
              <a:gd name="connsiteX335" fmla="*/ 1268659 w 4734544"/>
              <a:gd name="connsiteY335" fmla="*/ 3386245 h 5944427"/>
              <a:gd name="connsiteX336" fmla="*/ 1240995 w 4734544"/>
              <a:gd name="connsiteY336" fmla="*/ 3354182 h 5944427"/>
              <a:gd name="connsiteX337" fmla="*/ 1231834 w 4734544"/>
              <a:gd name="connsiteY337" fmla="*/ 3362086 h 5944427"/>
              <a:gd name="connsiteX338" fmla="*/ 1187105 w 4734544"/>
              <a:gd name="connsiteY338" fmla="*/ 3328767 h 5944427"/>
              <a:gd name="connsiteX339" fmla="*/ 1173364 w 4734544"/>
              <a:gd name="connsiteY339" fmla="*/ 3340623 h 5944427"/>
              <a:gd name="connsiteX340" fmla="*/ 1137795 w 4734544"/>
              <a:gd name="connsiteY340" fmla="*/ 3299400 h 5944427"/>
              <a:gd name="connsiteX341" fmla="*/ 1111570 w 4734544"/>
              <a:gd name="connsiteY341" fmla="*/ 3306048 h 5944427"/>
              <a:gd name="connsiteX342" fmla="*/ 1083906 w 4734544"/>
              <a:gd name="connsiteY342" fmla="*/ 3273985 h 5944427"/>
              <a:gd name="connsiteX343" fmla="*/ 1074745 w 4734544"/>
              <a:gd name="connsiteY343" fmla="*/ 3281889 h 5944427"/>
              <a:gd name="connsiteX344" fmla="*/ 1058937 w 4734544"/>
              <a:gd name="connsiteY344" fmla="*/ 3263568 h 5944427"/>
              <a:gd name="connsiteX345" fmla="*/ 1045196 w 4734544"/>
              <a:gd name="connsiteY345" fmla="*/ 3275424 h 5944427"/>
              <a:gd name="connsiteX346" fmla="*/ 910826 w 4734544"/>
              <a:gd name="connsiteY346" fmla="*/ 3119692 h 5944427"/>
              <a:gd name="connsiteX347" fmla="*/ 901666 w 4734544"/>
              <a:gd name="connsiteY347" fmla="*/ 3127596 h 5944427"/>
              <a:gd name="connsiteX348" fmla="*/ 881905 w 4734544"/>
              <a:gd name="connsiteY348" fmla="*/ 3104694 h 5944427"/>
              <a:gd name="connsiteX349" fmla="*/ 872744 w 4734544"/>
              <a:gd name="connsiteY349" fmla="*/ 3112598 h 5944427"/>
              <a:gd name="connsiteX350" fmla="*/ 856936 w 4734544"/>
              <a:gd name="connsiteY350" fmla="*/ 3094277 h 5944427"/>
              <a:gd name="connsiteX351" fmla="*/ 801790 w 4734544"/>
              <a:gd name="connsiteY351" fmla="*/ 3085926 h 5944427"/>
              <a:gd name="connsiteX352" fmla="*/ 750859 w 4734544"/>
              <a:gd name="connsiteY352" fmla="*/ 2962074 h 5944427"/>
              <a:gd name="connsiteX353" fmla="*/ 790016 w 4734544"/>
              <a:gd name="connsiteY353" fmla="*/ 2896329 h 5944427"/>
              <a:gd name="connsiteX354" fmla="*/ 782112 w 4734544"/>
              <a:gd name="connsiteY354" fmla="*/ 2887168 h 5944427"/>
              <a:gd name="connsiteX355" fmla="*/ 805013 w 4734544"/>
              <a:gd name="connsiteY355" fmla="*/ 2867408 h 5944427"/>
              <a:gd name="connsiteX356" fmla="*/ 797109 w 4734544"/>
              <a:gd name="connsiteY356" fmla="*/ 2858247 h 5944427"/>
              <a:gd name="connsiteX357" fmla="*/ 829172 w 4734544"/>
              <a:gd name="connsiteY357" fmla="*/ 2830583 h 5944427"/>
              <a:gd name="connsiteX358" fmla="*/ 816323 w 4734544"/>
              <a:gd name="connsiteY358" fmla="*/ 2713825 h 5944427"/>
              <a:gd name="connsiteX359" fmla="*/ 737282 w 4734544"/>
              <a:gd name="connsiteY359" fmla="*/ 2622217 h 5944427"/>
              <a:gd name="connsiteX360" fmla="*/ 726683 w 4734544"/>
              <a:gd name="connsiteY360" fmla="*/ 2591411 h 5944427"/>
              <a:gd name="connsiteX361" fmla="*/ 717522 w 4734544"/>
              <a:gd name="connsiteY361" fmla="*/ 2599315 h 5944427"/>
              <a:gd name="connsiteX362" fmla="*/ 673512 w 4734544"/>
              <a:gd name="connsiteY362" fmla="*/ 2585351 h 5944427"/>
              <a:gd name="connsiteX363" fmla="*/ 632826 w 4734544"/>
              <a:gd name="connsiteY363" fmla="*/ 2584500 h 5944427"/>
              <a:gd name="connsiteX364" fmla="*/ 623665 w 4734544"/>
              <a:gd name="connsiteY364" fmla="*/ 2592404 h 5944427"/>
              <a:gd name="connsiteX365" fmla="*/ 572289 w 4734544"/>
              <a:gd name="connsiteY365" fmla="*/ 2532859 h 5944427"/>
              <a:gd name="connsiteX366" fmla="*/ 577224 w 4734544"/>
              <a:gd name="connsiteY366" fmla="*/ 2436713 h 5944427"/>
              <a:gd name="connsiteX367" fmla="*/ 608567 w 4734544"/>
              <a:gd name="connsiteY367" fmla="*/ 2389693 h 5944427"/>
              <a:gd name="connsiteX368" fmla="*/ 638968 w 4734544"/>
              <a:gd name="connsiteY368" fmla="*/ 2355473 h 5944427"/>
              <a:gd name="connsiteX369" fmla="*/ 646285 w 4734544"/>
              <a:gd name="connsiteY369" fmla="*/ 2285237 h 5944427"/>
              <a:gd name="connsiteX370" fmla="*/ 655445 w 4734544"/>
              <a:gd name="connsiteY370" fmla="*/ 2277333 h 5944427"/>
              <a:gd name="connsiteX371" fmla="*/ 613230 w 4734544"/>
              <a:gd name="connsiteY371" fmla="*/ 2209885 h 5944427"/>
              <a:gd name="connsiteX372" fmla="*/ 626971 w 4734544"/>
              <a:gd name="connsiteY372" fmla="*/ 2198028 h 5944427"/>
              <a:gd name="connsiteX373" fmla="*/ 620769 w 4734544"/>
              <a:gd name="connsiteY373" fmla="*/ 2107496 h 5944427"/>
              <a:gd name="connsiteX374" fmla="*/ 639091 w 4734544"/>
              <a:gd name="connsiteY374" fmla="*/ 2091688 h 5944427"/>
              <a:gd name="connsiteX375" fmla="*/ 636842 w 4734544"/>
              <a:gd name="connsiteY375" fmla="*/ 2005735 h 5944427"/>
              <a:gd name="connsiteX376" fmla="*/ 659743 w 4734544"/>
              <a:gd name="connsiteY376" fmla="*/ 1985975 h 5944427"/>
              <a:gd name="connsiteX377" fmla="*/ 658304 w 4734544"/>
              <a:gd name="connsiteY377" fmla="*/ 1947265 h 5944427"/>
              <a:gd name="connsiteX378" fmla="*/ 681206 w 4734544"/>
              <a:gd name="connsiteY378" fmla="*/ 1927505 h 5944427"/>
              <a:gd name="connsiteX379" fmla="*/ 673302 w 4734544"/>
              <a:gd name="connsiteY379" fmla="*/ 1918344 h 5944427"/>
              <a:gd name="connsiteX380" fmla="*/ 691624 w 4734544"/>
              <a:gd name="connsiteY380" fmla="*/ 1902536 h 5944427"/>
              <a:gd name="connsiteX381" fmla="*/ 683720 w 4734544"/>
              <a:gd name="connsiteY381" fmla="*/ 1893375 h 5944427"/>
              <a:gd name="connsiteX382" fmla="*/ 706621 w 4734544"/>
              <a:gd name="connsiteY382" fmla="*/ 1873615 h 5944427"/>
              <a:gd name="connsiteX383" fmla="*/ 698717 w 4734544"/>
              <a:gd name="connsiteY383" fmla="*/ 1864454 h 5944427"/>
              <a:gd name="connsiteX384" fmla="*/ 728084 w 4734544"/>
              <a:gd name="connsiteY384" fmla="*/ 1815145 h 5944427"/>
              <a:gd name="connsiteX385" fmla="*/ 720180 w 4734544"/>
              <a:gd name="connsiteY385" fmla="*/ 1805984 h 5944427"/>
              <a:gd name="connsiteX386" fmla="*/ 762032 w 4734544"/>
              <a:gd name="connsiteY386" fmla="*/ 1761883 h 5944427"/>
              <a:gd name="connsiteX387" fmla="*/ 803883 w 4734544"/>
              <a:gd name="connsiteY387" fmla="*/ 1717782 h 5944427"/>
              <a:gd name="connsiteX388" fmla="*/ 795979 w 4734544"/>
              <a:gd name="connsiteY388" fmla="*/ 1708622 h 5944427"/>
              <a:gd name="connsiteX389" fmla="*/ 814301 w 4734544"/>
              <a:gd name="connsiteY389" fmla="*/ 1692813 h 5944427"/>
              <a:gd name="connsiteX390" fmla="*/ 811291 w 4734544"/>
              <a:gd name="connsiteY390" fmla="*/ 1675435 h 5944427"/>
              <a:gd name="connsiteX391" fmla="*/ 808281 w 4734544"/>
              <a:gd name="connsiteY391" fmla="*/ 1658056 h 5944427"/>
              <a:gd name="connsiteX392" fmla="*/ 826603 w 4734544"/>
              <a:gd name="connsiteY392" fmla="*/ 1642247 h 5944427"/>
              <a:gd name="connsiteX393" fmla="*/ 857136 w 4734544"/>
              <a:gd name="connsiteY393" fmla="*/ 1547986 h 5944427"/>
              <a:gd name="connsiteX394" fmla="*/ 907428 w 4734544"/>
              <a:gd name="connsiteY394" fmla="*/ 1476626 h 5944427"/>
              <a:gd name="connsiteX395" fmla="*/ 966659 w 4734544"/>
              <a:gd name="connsiteY395" fmla="*/ 1429516 h 5944427"/>
              <a:gd name="connsiteX396" fmla="*/ 1021309 w 4734544"/>
              <a:gd name="connsiteY396" fmla="*/ 1386357 h 5944427"/>
              <a:gd name="connsiteX397" fmla="*/ 1018969 w 4734544"/>
              <a:gd name="connsiteY397" fmla="*/ 1272517 h 5944427"/>
              <a:gd name="connsiteX398" fmla="*/ 992106 w 4734544"/>
              <a:gd name="connsiteY398" fmla="*/ 1083953 h 5944427"/>
              <a:gd name="connsiteX399" fmla="*/ 1015008 w 4734544"/>
              <a:gd name="connsiteY399" fmla="*/ 1064193 h 5944427"/>
              <a:gd name="connsiteX400" fmla="*/ 1011684 w 4734544"/>
              <a:gd name="connsiteY400" fmla="*/ 1051080 h 5944427"/>
              <a:gd name="connsiteX401" fmla="*/ 1008360 w 4734544"/>
              <a:gd name="connsiteY401" fmla="*/ 1037967 h 5944427"/>
              <a:gd name="connsiteX402" fmla="*/ 1017521 w 4734544"/>
              <a:gd name="connsiteY402" fmla="*/ 1030063 h 5944427"/>
              <a:gd name="connsiteX403" fmla="*/ 1014015 w 4734544"/>
              <a:gd name="connsiteY403" fmla="*/ 961176 h 5944427"/>
              <a:gd name="connsiteX404" fmla="*/ 1046077 w 4734544"/>
              <a:gd name="connsiteY404" fmla="*/ 933512 h 5944427"/>
              <a:gd name="connsiteX405" fmla="*/ 1068351 w 4734544"/>
              <a:gd name="connsiteY405" fmla="*/ 922284 h 5944427"/>
              <a:gd name="connsiteX406" fmla="*/ 1082720 w 4734544"/>
              <a:gd name="connsiteY406" fmla="*/ 901895 h 5944427"/>
              <a:gd name="connsiteX407" fmla="*/ 1101670 w 4734544"/>
              <a:gd name="connsiteY407" fmla="*/ 877555 h 5944427"/>
              <a:gd name="connsiteX408" fmla="*/ 1115097 w 4734544"/>
              <a:gd name="connsiteY408" fmla="*/ 869965 h 5944427"/>
              <a:gd name="connsiteX409" fmla="*/ 1128524 w 4734544"/>
              <a:gd name="connsiteY409" fmla="*/ 862375 h 5944427"/>
              <a:gd name="connsiteX410" fmla="*/ 1136428 w 4734544"/>
              <a:gd name="connsiteY410" fmla="*/ 871536 h 5944427"/>
              <a:gd name="connsiteX411" fmla="*/ 1154749 w 4734544"/>
              <a:gd name="connsiteY411" fmla="*/ 855727 h 5944427"/>
              <a:gd name="connsiteX412" fmla="*/ 1162653 w 4734544"/>
              <a:gd name="connsiteY412" fmla="*/ 864888 h 5944427"/>
              <a:gd name="connsiteX413" fmla="*/ 1220222 w 4734544"/>
              <a:gd name="connsiteY413" fmla="*/ 811221 h 5944427"/>
              <a:gd name="connsiteX414" fmla="*/ 1269258 w 4734544"/>
              <a:gd name="connsiteY414" fmla="*/ 756926 h 5944427"/>
              <a:gd name="connsiteX415" fmla="*/ 1336079 w 4734544"/>
              <a:gd name="connsiteY415" fmla="*/ 723243 h 5944427"/>
              <a:gd name="connsiteX416" fmla="*/ 1403528 w 4734544"/>
              <a:gd name="connsiteY416" fmla="*/ 681027 h 5944427"/>
              <a:gd name="connsiteX417" fmla="*/ 1391671 w 4734544"/>
              <a:gd name="connsiteY417" fmla="*/ 667286 h 5944427"/>
              <a:gd name="connsiteX418" fmla="*/ 1474118 w 4734544"/>
              <a:gd name="connsiteY418" fmla="*/ 596149 h 5944427"/>
              <a:gd name="connsiteX419" fmla="*/ 1504610 w 4734544"/>
              <a:gd name="connsiteY419" fmla="*/ 589816 h 5944427"/>
              <a:gd name="connsiteX420" fmla="*/ 1544890 w 4734544"/>
              <a:gd name="connsiteY420" fmla="*/ 567046 h 5944427"/>
              <a:gd name="connsiteX421" fmla="*/ 1556878 w 4734544"/>
              <a:gd name="connsiteY421" fmla="*/ 520746 h 5944427"/>
              <a:gd name="connsiteX422" fmla="*/ 1539317 w 4734544"/>
              <a:gd name="connsiteY422" fmla="*/ 467981 h 5944427"/>
              <a:gd name="connsiteX423" fmla="*/ 1562219 w 4734544"/>
              <a:gd name="connsiteY423" fmla="*/ 448221 h 5944427"/>
              <a:gd name="connsiteX424" fmla="*/ 1554315 w 4734544"/>
              <a:gd name="connsiteY424" fmla="*/ 439060 h 5944427"/>
              <a:gd name="connsiteX425" fmla="*/ 1572636 w 4734544"/>
              <a:gd name="connsiteY425" fmla="*/ 423252 h 5944427"/>
              <a:gd name="connsiteX426" fmla="*/ 1564732 w 4734544"/>
              <a:gd name="connsiteY426" fmla="*/ 414091 h 5944427"/>
              <a:gd name="connsiteX427" fmla="*/ 1571917 w 4734544"/>
              <a:gd name="connsiteY427" fmla="*/ 403897 h 5944427"/>
              <a:gd name="connsiteX428" fmla="*/ 1579102 w 4734544"/>
              <a:gd name="connsiteY428" fmla="*/ 393703 h 5944427"/>
              <a:gd name="connsiteX429" fmla="*/ 1632495 w 4734544"/>
              <a:gd name="connsiteY429" fmla="*/ 367609 h 5944427"/>
              <a:gd name="connsiteX430" fmla="*/ 1685889 w 4734544"/>
              <a:gd name="connsiteY430" fmla="*/ 341516 h 5944427"/>
              <a:gd name="connsiteX431" fmla="*/ 1705649 w 4734544"/>
              <a:gd name="connsiteY431" fmla="*/ 364417 h 5944427"/>
              <a:gd name="connsiteX432" fmla="*/ 1723970 w 4734544"/>
              <a:gd name="connsiteY432" fmla="*/ 348609 h 5944427"/>
              <a:gd name="connsiteX433" fmla="*/ 1752577 w 4734544"/>
              <a:gd name="connsiteY433" fmla="*/ 367873 h 5944427"/>
              <a:gd name="connsiteX434" fmla="*/ 1782440 w 4734544"/>
              <a:gd name="connsiteY434" fmla="*/ 370072 h 5944427"/>
              <a:gd name="connsiteX435" fmla="*/ 1790344 w 4734544"/>
              <a:gd name="connsiteY435" fmla="*/ 379233 h 5944427"/>
              <a:gd name="connsiteX436" fmla="*/ 1808666 w 4734544"/>
              <a:gd name="connsiteY436" fmla="*/ 363425 h 5944427"/>
              <a:gd name="connsiteX437" fmla="*/ 1816570 w 4734544"/>
              <a:gd name="connsiteY437" fmla="*/ 372585 h 5944427"/>
              <a:gd name="connsiteX438" fmla="*/ 1839472 w 4734544"/>
              <a:gd name="connsiteY438" fmla="*/ 352825 h 5944427"/>
              <a:gd name="connsiteX439" fmla="*/ 1853933 w 4734544"/>
              <a:gd name="connsiteY439" fmla="*/ 360324 h 5944427"/>
              <a:gd name="connsiteX440" fmla="*/ 1868393 w 4734544"/>
              <a:gd name="connsiteY440" fmla="*/ 367823 h 5944427"/>
              <a:gd name="connsiteX441" fmla="*/ 2005804 w 4734544"/>
              <a:gd name="connsiteY441" fmla="*/ 249262 h 5944427"/>
              <a:gd name="connsiteX442" fmla="*/ 2027267 w 4734544"/>
              <a:gd name="connsiteY442" fmla="*/ 190791 h 5944427"/>
              <a:gd name="connsiteX443" fmla="*/ 2011458 w 4734544"/>
              <a:gd name="connsiteY443" fmla="*/ 172470 h 5944427"/>
              <a:gd name="connsiteX444" fmla="*/ 2034989 w 4734544"/>
              <a:gd name="connsiteY444" fmla="*/ 144177 h 5944427"/>
              <a:gd name="connsiteX445" fmla="*/ 2053938 w 4734544"/>
              <a:gd name="connsiteY445" fmla="*/ 119837 h 5944427"/>
              <a:gd name="connsiteX446" fmla="*/ 2042082 w 4734544"/>
              <a:gd name="connsiteY446" fmla="*/ 106096 h 5944427"/>
              <a:gd name="connsiteX447" fmla="*/ 2125339 w 4734544"/>
              <a:gd name="connsiteY447" fmla="*/ 82201 h 5944427"/>
              <a:gd name="connsiteX448" fmla="*/ 2204827 w 4734544"/>
              <a:gd name="connsiteY448" fmla="*/ 109501 h 5944427"/>
              <a:gd name="connsiteX449" fmla="*/ 2252251 w 4734544"/>
              <a:gd name="connsiteY449" fmla="*/ 164466 h 5944427"/>
              <a:gd name="connsiteX450" fmla="*/ 2261412 w 4734544"/>
              <a:gd name="connsiteY450" fmla="*/ 156562 h 5944427"/>
              <a:gd name="connsiteX451" fmla="*/ 2285124 w 4734544"/>
              <a:gd name="connsiteY451" fmla="*/ 184044 h 5944427"/>
              <a:gd name="connsiteX452" fmla="*/ 2298865 w 4734544"/>
              <a:gd name="connsiteY452" fmla="*/ 172188 h 5944427"/>
              <a:gd name="connsiteX453" fmla="*/ 2318625 w 4734544"/>
              <a:gd name="connsiteY453" fmla="*/ 195089 h 5944427"/>
              <a:gd name="connsiteX454" fmla="*/ 2327786 w 4734544"/>
              <a:gd name="connsiteY454" fmla="*/ 187185 h 5944427"/>
              <a:gd name="connsiteX455" fmla="*/ 2340270 w 4734544"/>
              <a:gd name="connsiteY455" fmla="*/ 192394 h 5944427"/>
              <a:gd name="connsiteX456" fmla="*/ 2352755 w 4734544"/>
              <a:gd name="connsiteY456" fmla="*/ 197603 h 5944427"/>
              <a:gd name="connsiteX457" fmla="*/ 2375657 w 4734544"/>
              <a:gd name="connsiteY457" fmla="*/ 177842 h 5944427"/>
              <a:gd name="connsiteX458" fmla="*/ 2387513 w 4734544"/>
              <a:gd name="connsiteY458" fmla="*/ 191583 h 5944427"/>
              <a:gd name="connsiteX459" fmla="*/ 2454961 w 4734544"/>
              <a:gd name="connsiteY459" fmla="*/ 149368 h 5944427"/>
              <a:gd name="connsiteX460" fmla="*/ 2447057 w 4734544"/>
              <a:gd name="connsiteY460" fmla="*/ 140207 h 5944427"/>
              <a:gd name="connsiteX461" fmla="*/ 2479120 w 4734544"/>
              <a:gd name="connsiteY461" fmla="*/ 112543 h 5944427"/>
              <a:gd name="connsiteX462" fmla="*/ 2502245 w 4734544"/>
              <a:gd name="connsiteY462" fmla="*/ 60629 h 5944427"/>
              <a:gd name="connsiteX463" fmla="*/ 2543063 w 4734544"/>
              <a:gd name="connsiteY463" fmla="*/ 1439 h 5944427"/>
              <a:gd name="connsiteX464" fmla="*/ 2581773 w 4734544"/>
              <a:gd name="connsiteY464" fmla="*/ 0 h 594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</a:cxnLst>
            <a:rect l="l" t="t" r="r" b="b"/>
            <a:pathLst>
              <a:path w="4734544" h="5944427">
                <a:moveTo>
                  <a:pt x="1305030" y="5280520"/>
                </a:moveTo>
                <a:lnTo>
                  <a:pt x="1312934" y="5289681"/>
                </a:lnTo>
                <a:cubicBezTo>
                  <a:pt x="1335687" y="5291356"/>
                  <a:pt x="1357018" y="5292927"/>
                  <a:pt x="1376927" y="5294393"/>
                </a:cubicBezTo>
                <a:cubicBezTo>
                  <a:pt x="1396836" y="5295859"/>
                  <a:pt x="1419484" y="5298957"/>
                  <a:pt x="1444872" y="5303686"/>
                </a:cubicBezTo>
                <a:lnTo>
                  <a:pt x="1458613" y="5291830"/>
                </a:lnTo>
                <a:lnTo>
                  <a:pt x="1478373" y="5314731"/>
                </a:lnTo>
                <a:lnTo>
                  <a:pt x="1487534" y="5306827"/>
                </a:lnTo>
                <a:cubicBezTo>
                  <a:pt x="1498073" y="5319042"/>
                  <a:pt x="1503791" y="5328756"/>
                  <a:pt x="1504690" y="5335971"/>
                </a:cubicBezTo>
                <a:cubicBezTo>
                  <a:pt x="1505588" y="5343187"/>
                  <a:pt x="1508672" y="5349848"/>
                  <a:pt x="1513942" y="5355955"/>
                </a:cubicBezTo>
                <a:cubicBezTo>
                  <a:pt x="1529210" y="5342781"/>
                  <a:pt x="1547038" y="5343379"/>
                  <a:pt x="1567426" y="5357749"/>
                </a:cubicBezTo>
                <a:cubicBezTo>
                  <a:pt x="1587815" y="5372118"/>
                  <a:pt x="1607440" y="5387146"/>
                  <a:pt x="1626302" y="5402833"/>
                </a:cubicBezTo>
                <a:cubicBezTo>
                  <a:pt x="1618938" y="5425167"/>
                  <a:pt x="1621529" y="5448234"/>
                  <a:pt x="1634074" y="5472034"/>
                </a:cubicBezTo>
                <a:cubicBezTo>
                  <a:pt x="1646619" y="5495835"/>
                  <a:pt x="1658191" y="5523138"/>
                  <a:pt x="1668791" y="5553944"/>
                </a:cubicBezTo>
                <a:cubicBezTo>
                  <a:pt x="1679390" y="5584750"/>
                  <a:pt x="1685619" y="5616663"/>
                  <a:pt x="1687477" y="5649685"/>
                </a:cubicBezTo>
                <a:cubicBezTo>
                  <a:pt x="1689334" y="5682707"/>
                  <a:pt x="1675894" y="5719606"/>
                  <a:pt x="1647155" y="5760383"/>
                </a:cubicBezTo>
                <a:cubicBezTo>
                  <a:pt x="1623564" y="5770084"/>
                  <a:pt x="1610242" y="5776252"/>
                  <a:pt x="1607188" y="5778887"/>
                </a:cubicBezTo>
                <a:lnTo>
                  <a:pt x="1615092" y="5788048"/>
                </a:lnTo>
                <a:lnTo>
                  <a:pt x="1523485" y="5867089"/>
                </a:lnTo>
                <a:cubicBezTo>
                  <a:pt x="1528755" y="5873196"/>
                  <a:pt x="1523756" y="5882836"/>
                  <a:pt x="1508488" y="5896009"/>
                </a:cubicBezTo>
                <a:lnTo>
                  <a:pt x="1500584" y="5886849"/>
                </a:lnTo>
                <a:lnTo>
                  <a:pt x="1490166" y="5911818"/>
                </a:lnTo>
                <a:lnTo>
                  <a:pt x="1482262" y="5902657"/>
                </a:lnTo>
                <a:cubicBezTo>
                  <a:pt x="1464360" y="5912777"/>
                  <a:pt x="1449406" y="5921684"/>
                  <a:pt x="1437401" y="5929379"/>
                </a:cubicBezTo>
                <a:cubicBezTo>
                  <a:pt x="1425396" y="5937073"/>
                  <a:pt x="1409753" y="5935921"/>
                  <a:pt x="1390473" y="5925923"/>
                </a:cubicBezTo>
                <a:lnTo>
                  <a:pt x="1350506" y="5944427"/>
                </a:lnTo>
                <a:lnTo>
                  <a:pt x="1330746" y="5921525"/>
                </a:lnTo>
                <a:cubicBezTo>
                  <a:pt x="1318532" y="5932064"/>
                  <a:pt x="1285824" y="5929655"/>
                  <a:pt x="1232623" y="5914299"/>
                </a:cubicBezTo>
                <a:cubicBezTo>
                  <a:pt x="1179423" y="5898943"/>
                  <a:pt x="1143391" y="5883422"/>
                  <a:pt x="1124530" y="5867735"/>
                </a:cubicBezTo>
                <a:cubicBezTo>
                  <a:pt x="1126205" y="5844982"/>
                  <a:pt x="1122087" y="5823232"/>
                  <a:pt x="1112177" y="5802486"/>
                </a:cubicBezTo>
                <a:cubicBezTo>
                  <a:pt x="1102267" y="5781739"/>
                  <a:pt x="1090934" y="5760887"/>
                  <a:pt x="1078180" y="5739931"/>
                </a:cubicBezTo>
                <a:cubicBezTo>
                  <a:pt x="1065425" y="5718975"/>
                  <a:pt x="1055059" y="5694626"/>
                  <a:pt x="1047100" y="5666869"/>
                </a:cubicBezTo>
                <a:cubicBezTo>
                  <a:pt x="1039135" y="5639116"/>
                  <a:pt x="1038146" y="5604014"/>
                  <a:pt x="1044132" y="5561561"/>
                </a:cubicBezTo>
                <a:lnTo>
                  <a:pt x="1036227" y="5552401"/>
                </a:lnTo>
                <a:lnTo>
                  <a:pt x="1054549" y="5536592"/>
                </a:lnTo>
                <a:cubicBezTo>
                  <a:pt x="1050117" y="5519109"/>
                  <a:pt x="1059427" y="5489769"/>
                  <a:pt x="1082477" y="5448573"/>
                </a:cubicBezTo>
                <a:cubicBezTo>
                  <a:pt x="1105528" y="5407377"/>
                  <a:pt x="1132321" y="5373606"/>
                  <a:pt x="1162857" y="5347259"/>
                </a:cubicBezTo>
                <a:lnTo>
                  <a:pt x="1174713" y="5361000"/>
                </a:lnTo>
                <a:lnTo>
                  <a:pt x="1247999" y="5297767"/>
                </a:lnTo>
                <a:lnTo>
                  <a:pt x="1255903" y="5306928"/>
                </a:lnTo>
                <a:cubicBezTo>
                  <a:pt x="1264644" y="5304712"/>
                  <a:pt x="1272832" y="5300311"/>
                  <a:pt x="1280466" y="5293724"/>
                </a:cubicBezTo>
                <a:cubicBezTo>
                  <a:pt x="1288100" y="5287137"/>
                  <a:pt x="1296288" y="5282736"/>
                  <a:pt x="1305030" y="5280520"/>
                </a:cubicBezTo>
                <a:close/>
                <a:moveTo>
                  <a:pt x="442938" y="4114678"/>
                </a:moveTo>
                <a:lnTo>
                  <a:pt x="454794" y="4128419"/>
                </a:lnTo>
                <a:cubicBezTo>
                  <a:pt x="466171" y="4129256"/>
                  <a:pt x="482367" y="4132594"/>
                  <a:pt x="503384" y="4138431"/>
                </a:cubicBezTo>
                <a:cubicBezTo>
                  <a:pt x="524401" y="4144268"/>
                  <a:pt x="541706" y="4151976"/>
                  <a:pt x="555298" y="4161556"/>
                </a:cubicBezTo>
                <a:lnTo>
                  <a:pt x="599217" y="4147632"/>
                </a:lnTo>
                <a:lnTo>
                  <a:pt x="607121" y="4156793"/>
                </a:lnTo>
                <a:cubicBezTo>
                  <a:pt x="630293" y="4152780"/>
                  <a:pt x="646249" y="4149666"/>
                  <a:pt x="654991" y="4147450"/>
                </a:cubicBezTo>
                <a:cubicBezTo>
                  <a:pt x="663733" y="4145234"/>
                  <a:pt x="679062" y="4150653"/>
                  <a:pt x="700977" y="4163705"/>
                </a:cubicBezTo>
                <a:cubicBezTo>
                  <a:pt x="712354" y="4164542"/>
                  <a:pt x="727263" y="4175649"/>
                  <a:pt x="745706" y="4197024"/>
                </a:cubicBezTo>
                <a:cubicBezTo>
                  <a:pt x="758880" y="4212292"/>
                  <a:pt x="770631" y="4227455"/>
                  <a:pt x="780961" y="4242513"/>
                </a:cubicBezTo>
                <a:cubicBezTo>
                  <a:pt x="791290" y="4257572"/>
                  <a:pt x="803041" y="4272735"/>
                  <a:pt x="816215" y="4288003"/>
                </a:cubicBezTo>
                <a:cubicBezTo>
                  <a:pt x="834658" y="4309378"/>
                  <a:pt x="853729" y="4322220"/>
                  <a:pt x="873428" y="4326530"/>
                </a:cubicBezTo>
                <a:cubicBezTo>
                  <a:pt x="893128" y="4330841"/>
                  <a:pt x="914834" y="4346737"/>
                  <a:pt x="938546" y="4374219"/>
                </a:cubicBezTo>
                <a:lnTo>
                  <a:pt x="924805" y="4386075"/>
                </a:lnTo>
                <a:lnTo>
                  <a:pt x="952469" y="4418138"/>
                </a:lnTo>
                <a:cubicBezTo>
                  <a:pt x="940255" y="4428676"/>
                  <a:pt x="936259" y="4444110"/>
                  <a:pt x="940481" y="4464437"/>
                </a:cubicBezTo>
                <a:cubicBezTo>
                  <a:pt x="944703" y="4484765"/>
                  <a:pt x="950901" y="4507383"/>
                  <a:pt x="959075" y="4532291"/>
                </a:cubicBezTo>
                <a:cubicBezTo>
                  <a:pt x="967250" y="4557200"/>
                  <a:pt x="973239" y="4582662"/>
                  <a:pt x="977042" y="4608678"/>
                </a:cubicBezTo>
                <a:cubicBezTo>
                  <a:pt x="980845" y="4634694"/>
                  <a:pt x="974903" y="4657133"/>
                  <a:pt x="959217" y="4675995"/>
                </a:cubicBezTo>
                <a:cubicBezTo>
                  <a:pt x="979038" y="4717488"/>
                  <a:pt x="980970" y="4739792"/>
                  <a:pt x="965013" y="4742906"/>
                </a:cubicBezTo>
                <a:cubicBezTo>
                  <a:pt x="949056" y="4746020"/>
                  <a:pt x="943084" y="4759164"/>
                  <a:pt x="947097" y="4782335"/>
                </a:cubicBezTo>
                <a:lnTo>
                  <a:pt x="962905" y="4800657"/>
                </a:lnTo>
                <a:cubicBezTo>
                  <a:pt x="952906" y="4819937"/>
                  <a:pt x="944539" y="4836479"/>
                  <a:pt x="937804" y="4850281"/>
                </a:cubicBezTo>
                <a:cubicBezTo>
                  <a:pt x="931069" y="4864082"/>
                  <a:pt x="924228" y="4879306"/>
                  <a:pt x="917284" y="4895952"/>
                </a:cubicBezTo>
                <a:lnTo>
                  <a:pt x="711167" y="5073794"/>
                </a:lnTo>
                <a:cubicBezTo>
                  <a:pt x="691887" y="5063796"/>
                  <a:pt x="679193" y="5061431"/>
                  <a:pt x="673086" y="5066700"/>
                </a:cubicBezTo>
                <a:cubicBezTo>
                  <a:pt x="666978" y="5071970"/>
                  <a:pt x="653656" y="5078138"/>
                  <a:pt x="633119" y="5085204"/>
                </a:cubicBezTo>
                <a:lnTo>
                  <a:pt x="603570" y="5078739"/>
                </a:lnTo>
                <a:cubicBezTo>
                  <a:pt x="562495" y="5092871"/>
                  <a:pt x="530821" y="5105552"/>
                  <a:pt x="508548" y="5116780"/>
                </a:cubicBezTo>
                <a:cubicBezTo>
                  <a:pt x="486274" y="5128007"/>
                  <a:pt x="446007" y="5121468"/>
                  <a:pt x="387747" y="5097160"/>
                </a:cubicBezTo>
                <a:lnTo>
                  <a:pt x="378586" y="5105065"/>
                </a:lnTo>
                <a:lnTo>
                  <a:pt x="362778" y="5086743"/>
                </a:lnTo>
                <a:lnTo>
                  <a:pt x="320116" y="5083601"/>
                </a:lnTo>
                <a:lnTo>
                  <a:pt x="304307" y="5065280"/>
                </a:lnTo>
                <a:cubicBezTo>
                  <a:pt x="292931" y="5064442"/>
                  <a:pt x="285057" y="5064578"/>
                  <a:pt x="280686" y="5065685"/>
                </a:cubicBezTo>
                <a:cubicBezTo>
                  <a:pt x="276315" y="5066793"/>
                  <a:pt x="268442" y="5066928"/>
                  <a:pt x="257065" y="5066091"/>
                </a:cubicBezTo>
                <a:lnTo>
                  <a:pt x="233353" y="5038608"/>
                </a:lnTo>
                <a:lnTo>
                  <a:pt x="219612" y="5050465"/>
                </a:lnTo>
                <a:lnTo>
                  <a:pt x="197784" y="4997385"/>
                </a:lnTo>
                <a:lnTo>
                  <a:pt x="206945" y="4989481"/>
                </a:lnTo>
                <a:cubicBezTo>
                  <a:pt x="193772" y="4974213"/>
                  <a:pt x="172725" y="4959081"/>
                  <a:pt x="143804" y="4944083"/>
                </a:cubicBezTo>
                <a:cubicBezTo>
                  <a:pt x="114883" y="4929085"/>
                  <a:pt x="89883" y="4909372"/>
                  <a:pt x="68806" y="4884943"/>
                </a:cubicBezTo>
                <a:cubicBezTo>
                  <a:pt x="58267" y="4872729"/>
                  <a:pt x="51884" y="4862256"/>
                  <a:pt x="49674" y="4853509"/>
                </a:cubicBezTo>
                <a:lnTo>
                  <a:pt x="63415" y="4841653"/>
                </a:lnTo>
                <a:lnTo>
                  <a:pt x="35751" y="4809591"/>
                </a:lnTo>
                <a:lnTo>
                  <a:pt x="44911" y="4801686"/>
                </a:lnTo>
                <a:lnTo>
                  <a:pt x="17247" y="4769624"/>
                </a:lnTo>
                <a:lnTo>
                  <a:pt x="26408" y="4761720"/>
                </a:lnTo>
                <a:lnTo>
                  <a:pt x="10600" y="4743398"/>
                </a:lnTo>
                <a:lnTo>
                  <a:pt x="19760" y="4735494"/>
                </a:lnTo>
                <a:lnTo>
                  <a:pt x="0" y="4712593"/>
                </a:lnTo>
                <a:cubicBezTo>
                  <a:pt x="15147" y="4662236"/>
                  <a:pt x="21267" y="4627657"/>
                  <a:pt x="18362" y="4608856"/>
                </a:cubicBezTo>
                <a:cubicBezTo>
                  <a:pt x="15458" y="4590055"/>
                  <a:pt x="13870" y="4572781"/>
                  <a:pt x="13600" y="4557033"/>
                </a:cubicBezTo>
                <a:cubicBezTo>
                  <a:pt x="13330" y="4541286"/>
                  <a:pt x="17640" y="4521586"/>
                  <a:pt x="26531" y="4497935"/>
                </a:cubicBezTo>
                <a:cubicBezTo>
                  <a:pt x="35421" y="4474283"/>
                  <a:pt x="59026" y="4435273"/>
                  <a:pt x="97344" y="4380903"/>
                </a:cubicBezTo>
                <a:cubicBezTo>
                  <a:pt x="92493" y="4369108"/>
                  <a:pt x="88406" y="4356654"/>
                  <a:pt x="85083" y="4343541"/>
                </a:cubicBezTo>
                <a:cubicBezTo>
                  <a:pt x="81759" y="4330428"/>
                  <a:pt x="89258" y="4315968"/>
                  <a:pt x="107579" y="4300160"/>
                </a:cubicBezTo>
                <a:cubicBezTo>
                  <a:pt x="116740" y="4292256"/>
                  <a:pt x="127008" y="4288722"/>
                  <a:pt x="138385" y="4289560"/>
                </a:cubicBezTo>
                <a:cubicBezTo>
                  <a:pt x="149762" y="4290398"/>
                  <a:pt x="163084" y="4284230"/>
                  <a:pt x="178352" y="4271057"/>
                </a:cubicBezTo>
                <a:lnTo>
                  <a:pt x="170447" y="4261896"/>
                </a:lnTo>
                <a:cubicBezTo>
                  <a:pt x="194457" y="4246506"/>
                  <a:pt x="220098" y="4228378"/>
                  <a:pt x="247371" y="4207510"/>
                </a:cubicBezTo>
                <a:cubicBezTo>
                  <a:pt x="274644" y="4186642"/>
                  <a:pt x="299447" y="4179889"/>
                  <a:pt x="321781" y="4187253"/>
                </a:cubicBezTo>
                <a:lnTo>
                  <a:pt x="363005" y="4151685"/>
                </a:lnTo>
                <a:lnTo>
                  <a:pt x="370909" y="4160845"/>
                </a:lnTo>
                <a:lnTo>
                  <a:pt x="393811" y="4141085"/>
                </a:lnTo>
                <a:lnTo>
                  <a:pt x="401715" y="4150246"/>
                </a:lnTo>
                <a:close/>
                <a:moveTo>
                  <a:pt x="2581773" y="0"/>
                </a:moveTo>
                <a:lnTo>
                  <a:pt x="2601533" y="22902"/>
                </a:lnTo>
                <a:lnTo>
                  <a:pt x="2610694" y="14998"/>
                </a:lnTo>
                <a:lnTo>
                  <a:pt x="2697639" y="115766"/>
                </a:lnTo>
                <a:lnTo>
                  <a:pt x="2688478" y="123670"/>
                </a:lnTo>
                <a:cubicBezTo>
                  <a:pt x="2701651" y="138938"/>
                  <a:pt x="2717010" y="153652"/>
                  <a:pt x="2734555" y="167812"/>
                </a:cubicBezTo>
                <a:cubicBezTo>
                  <a:pt x="2752099" y="181972"/>
                  <a:pt x="2770931" y="188363"/>
                  <a:pt x="2791049" y="186985"/>
                </a:cubicBezTo>
                <a:lnTo>
                  <a:pt x="2813951" y="167225"/>
                </a:lnTo>
                <a:cubicBezTo>
                  <a:pt x="2819639" y="167643"/>
                  <a:pt x="2823801" y="169379"/>
                  <a:pt x="2826435" y="172433"/>
                </a:cubicBezTo>
                <a:cubicBezTo>
                  <a:pt x="2829070" y="175487"/>
                  <a:pt x="2833231" y="177223"/>
                  <a:pt x="2838920" y="177642"/>
                </a:cubicBezTo>
                <a:lnTo>
                  <a:pt x="2861822" y="157881"/>
                </a:lnTo>
                <a:cubicBezTo>
                  <a:pt x="2870144" y="161354"/>
                  <a:pt x="2877809" y="164063"/>
                  <a:pt x="2884814" y="166009"/>
                </a:cubicBezTo>
                <a:cubicBezTo>
                  <a:pt x="2891820" y="167954"/>
                  <a:pt x="2899484" y="170663"/>
                  <a:pt x="2907807" y="174136"/>
                </a:cubicBezTo>
                <a:lnTo>
                  <a:pt x="2930709" y="154376"/>
                </a:lnTo>
                <a:lnTo>
                  <a:pt x="2938613" y="163537"/>
                </a:lnTo>
                <a:lnTo>
                  <a:pt x="2998157" y="112160"/>
                </a:lnTo>
                <a:cubicBezTo>
                  <a:pt x="3030909" y="94555"/>
                  <a:pt x="3066610" y="75737"/>
                  <a:pt x="3105259" y="55707"/>
                </a:cubicBezTo>
                <a:cubicBezTo>
                  <a:pt x="3143908" y="35676"/>
                  <a:pt x="3177724" y="42456"/>
                  <a:pt x="3206705" y="76045"/>
                </a:cubicBezTo>
                <a:cubicBezTo>
                  <a:pt x="3211975" y="82152"/>
                  <a:pt x="3214504" y="86628"/>
                  <a:pt x="3214295" y="89472"/>
                </a:cubicBezTo>
                <a:cubicBezTo>
                  <a:pt x="3214086" y="92316"/>
                  <a:pt x="3216616" y="96792"/>
                  <a:pt x="3221885" y="102899"/>
                </a:cubicBezTo>
                <a:lnTo>
                  <a:pt x="3212724" y="110803"/>
                </a:lnTo>
                <a:cubicBezTo>
                  <a:pt x="3222844" y="128705"/>
                  <a:pt x="3232964" y="146608"/>
                  <a:pt x="3243084" y="164511"/>
                </a:cubicBezTo>
                <a:cubicBezTo>
                  <a:pt x="3253204" y="182413"/>
                  <a:pt x="3263324" y="200316"/>
                  <a:pt x="3273444" y="218218"/>
                </a:cubicBezTo>
                <a:cubicBezTo>
                  <a:pt x="3305358" y="211990"/>
                  <a:pt x="3331299" y="218904"/>
                  <a:pt x="3351269" y="238962"/>
                </a:cubicBezTo>
                <a:cubicBezTo>
                  <a:pt x="3371239" y="259019"/>
                  <a:pt x="3391972" y="278418"/>
                  <a:pt x="3413468" y="297159"/>
                </a:cubicBezTo>
                <a:lnTo>
                  <a:pt x="3404307" y="305063"/>
                </a:lnTo>
                <a:cubicBezTo>
                  <a:pt x="3401254" y="307697"/>
                  <a:pt x="3403679" y="313595"/>
                  <a:pt x="3411583" y="322756"/>
                </a:cubicBezTo>
                <a:cubicBezTo>
                  <a:pt x="3419487" y="331917"/>
                  <a:pt x="3431073" y="329910"/>
                  <a:pt x="3446341" y="316737"/>
                </a:cubicBezTo>
                <a:lnTo>
                  <a:pt x="3466101" y="339639"/>
                </a:lnTo>
                <a:cubicBezTo>
                  <a:pt x="3517174" y="306225"/>
                  <a:pt x="3570494" y="290850"/>
                  <a:pt x="3626059" y="293512"/>
                </a:cubicBezTo>
                <a:cubicBezTo>
                  <a:pt x="3681624" y="296174"/>
                  <a:pt x="3721263" y="311246"/>
                  <a:pt x="3744975" y="338728"/>
                </a:cubicBezTo>
                <a:cubicBezTo>
                  <a:pt x="3766053" y="363156"/>
                  <a:pt x="3779392" y="395594"/>
                  <a:pt x="3784992" y="436040"/>
                </a:cubicBezTo>
                <a:cubicBezTo>
                  <a:pt x="3790592" y="476486"/>
                  <a:pt x="3805248" y="510451"/>
                  <a:pt x="3828961" y="537933"/>
                </a:cubicBezTo>
                <a:cubicBezTo>
                  <a:pt x="3839499" y="550147"/>
                  <a:pt x="3848931" y="557990"/>
                  <a:pt x="3857254" y="561463"/>
                </a:cubicBezTo>
                <a:lnTo>
                  <a:pt x="3866414" y="553559"/>
                </a:lnTo>
                <a:lnTo>
                  <a:pt x="3917791" y="613103"/>
                </a:lnTo>
                <a:lnTo>
                  <a:pt x="3926951" y="605199"/>
                </a:lnTo>
                <a:lnTo>
                  <a:pt x="3946712" y="628101"/>
                </a:lnTo>
                <a:cubicBezTo>
                  <a:pt x="3982098" y="613549"/>
                  <a:pt x="4023578" y="623038"/>
                  <a:pt x="4071151" y="656567"/>
                </a:cubicBezTo>
                <a:cubicBezTo>
                  <a:pt x="4118724" y="690095"/>
                  <a:pt x="4160954" y="728234"/>
                  <a:pt x="4197839" y="770984"/>
                </a:cubicBezTo>
                <a:cubicBezTo>
                  <a:pt x="4197002" y="782361"/>
                  <a:pt x="4196583" y="788049"/>
                  <a:pt x="4196583" y="788049"/>
                </a:cubicBezTo>
                <a:lnTo>
                  <a:pt x="4201163" y="784097"/>
                </a:lnTo>
                <a:cubicBezTo>
                  <a:pt x="4206433" y="790204"/>
                  <a:pt x="4206463" y="799500"/>
                  <a:pt x="4201254" y="811985"/>
                </a:cubicBezTo>
                <a:cubicBezTo>
                  <a:pt x="4196045" y="824469"/>
                  <a:pt x="4193022" y="836399"/>
                  <a:pt x="4192184" y="847776"/>
                </a:cubicBezTo>
                <a:lnTo>
                  <a:pt x="4200089" y="856937"/>
                </a:lnTo>
                <a:cubicBezTo>
                  <a:pt x="4196197" y="870948"/>
                  <a:pt x="4191647" y="884196"/>
                  <a:pt x="4186439" y="896680"/>
                </a:cubicBezTo>
                <a:cubicBezTo>
                  <a:pt x="4181230" y="909165"/>
                  <a:pt x="4178102" y="922517"/>
                  <a:pt x="4177055" y="936738"/>
                </a:cubicBezTo>
                <a:cubicBezTo>
                  <a:pt x="4176008" y="950958"/>
                  <a:pt x="4179781" y="967679"/>
                  <a:pt x="4188374" y="986899"/>
                </a:cubicBezTo>
                <a:cubicBezTo>
                  <a:pt x="4196967" y="1006119"/>
                  <a:pt x="4213120" y="1029470"/>
                  <a:pt x="4236832" y="1056952"/>
                </a:cubicBezTo>
                <a:cubicBezTo>
                  <a:pt x="4250005" y="1072220"/>
                  <a:pt x="4260753" y="1081590"/>
                  <a:pt x="4269076" y="1085062"/>
                </a:cubicBezTo>
                <a:lnTo>
                  <a:pt x="4282817" y="1073206"/>
                </a:lnTo>
                <a:lnTo>
                  <a:pt x="4302578" y="1096108"/>
                </a:lnTo>
                <a:lnTo>
                  <a:pt x="4311739" y="1088204"/>
                </a:lnTo>
                <a:cubicBezTo>
                  <a:pt x="4328384" y="1095149"/>
                  <a:pt x="4346662" y="1099354"/>
                  <a:pt x="4366571" y="1100820"/>
                </a:cubicBezTo>
                <a:cubicBezTo>
                  <a:pt x="4386480" y="1102286"/>
                  <a:pt x="4404757" y="1106492"/>
                  <a:pt x="4421403" y="1113437"/>
                </a:cubicBezTo>
                <a:lnTo>
                  <a:pt x="4430564" y="1105533"/>
                </a:lnTo>
                <a:cubicBezTo>
                  <a:pt x="4433199" y="1108586"/>
                  <a:pt x="4435938" y="1110218"/>
                  <a:pt x="4438782" y="1110427"/>
                </a:cubicBezTo>
                <a:cubicBezTo>
                  <a:pt x="4441626" y="1110637"/>
                  <a:pt x="4445683" y="1113795"/>
                  <a:pt x="4450952" y="1119902"/>
                </a:cubicBezTo>
                <a:cubicBezTo>
                  <a:pt x="4479934" y="1153492"/>
                  <a:pt x="4488139" y="1187696"/>
                  <a:pt x="4475566" y="1222514"/>
                </a:cubicBezTo>
                <a:cubicBezTo>
                  <a:pt x="4462994" y="1257333"/>
                  <a:pt x="4449972" y="1288544"/>
                  <a:pt x="4436501" y="1316147"/>
                </a:cubicBezTo>
                <a:lnTo>
                  <a:pt x="4456261" y="1339049"/>
                </a:lnTo>
                <a:cubicBezTo>
                  <a:pt x="4455424" y="1350425"/>
                  <a:pt x="4450455" y="1369362"/>
                  <a:pt x="4441355" y="1395858"/>
                </a:cubicBezTo>
                <a:cubicBezTo>
                  <a:pt x="4432255" y="1422353"/>
                  <a:pt x="4427286" y="1441289"/>
                  <a:pt x="4426448" y="1452666"/>
                </a:cubicBezTo>
                <a:lnTo>
                  <a:pt x="4417287" y="1460570"/>
                </a:lnTo>
                <a:lnTo>
                  <a:pt x="4516088" y="1575079"/>
                </a:lnTo>
                <a:cubicBezTo>
                  <a:pt x="4527465" y="1575916"/>
                  <a:pt x="4535444" y="1574359"/>
                  <a:pt x="4540024" y="1570407"/>
                </a:cubicBezTo>
                <a:cubicBezTo>
                  <a:pt x="4544604" y="1566455"/>
                  <a:pt x="4553481" y="1572113"/>
                  <a:pt x="4566655" y="1587381"/>
                </a:cubicBezTo>
                <a:cubicBezTo>
                  <a:pt x="4582463" y="1605702"/>
                  <a:pt x="4596535" y="1628185"/>
                  <a:pt x="4608870" y="1654830"/>
                </a:cubicBezTo>
                <a:cubicBezTo>
                  <a:pt x="4621206" y="1681474"/>
                  <a:pt x="4628482" y="1699167"/>
                  <a:pt x="4630698" y="1707909"/>
                </a:cubicBezTo>
                <a:lnTo>
                  <a:pt x="4616956" y="1719765"/>
                </a:lnTo>
                <a:cubicBezTo>
                  <a:pt x="4631927" y="1749463"/>
                  <a:pt x="4639997" y="1775793"/>
                  <a:pt x="4641165" y="1798756"/>
                </a:cubicBezTo>
                <a:cubicBezTo>
                  <a:pt x="4642334" y="1821719"/>
                  <a:pt x="4640104" y="1842286"/>
                  <a:pt x="4634477" y="1860459"/>
                </a:cubicBezTo>
                <a:cubicBezTo>
                  <a:pt x="4628849" y="1878632"/>
                  <a:pt x="4623985" y="1896146"/>
                  <a:pt x="4619884" y="1913001"/>
                </a:cubicBezTo>
                <a:cubicBezTo>
                  <a:pt x="4615784" y="1929857"/>
                  <a:pt x="4615740" y="1949870"/>
                  <a:pt x="4619752" y="1973042"/>
                </a:cubicBezTo>
                <a:lnTo>
                  <a:pt x="4610592" y="1980946"/>
                </a:lnTo>
                <a:lnTo>
                  <a:pt x="4626400" y="1999268"/>
                </a:lnTo>
                <a:lnTo>
                  <a:pt x="4617239" y="2007172"/>
                </a:lnTo>
                <a:lnTo>
                  <a:pt x="4716040" y="2121681"/>
                </a:lnTo>
                <a:lnTo>
                  <a:pt x="4706879" y="2129585"/>
                </a:lnTo>
                <a:lnTo>
                  <a:pt x="4734544" y="2161647"/>
                </a:lnTo>
                <a:cubicBezTo>
                  <a:pt x="4724127" y="2186616"/>
                  <a:pt x="4718604" y="2203367"/>
                  <a:pt x="4717975" y="2211899"/>
                </a:cubicBezTo>
                <a:cubicBezTo>
                  <a:pt x="4717347" y="2220432"/>
                  <a:pt x="4716060" y="2228201"/>
                  <a:pt x="4714114" y="2235206"/>
                </a:cubicBezTo>
                <a:cubicBezTo>
                  <a:pt x="4712169" y="2242212"/>
                  <a:pt x="4708801" y="2249113"/>
                  <a:pt x="4704011" y="2255909"/>
                </a:cubicBezTo>
                <a:cubicBezTo>
                  <a:pt x="4699221" y="2262705"/>
                  <a:pt x="4686139" y="2275325"/>
                  <a:pt x="4664764" y="2293768"/>
                </a:cubicBezTo>
                <a:lnTo>
                  <a:pt x="4672668" y="2302928"/>
                </a:lnTo>
                <a:lnTo>
                  <a:pt x="4599382" y="2366161"/>
                </a:lnTo>
                <a:lnTo>
                  <a:pt x="4607286" y="2375322"/>
                </a:lnTo>
                <a:lnTo>
                  <a:pt x="4577919" y="2424631"/>
                </a:lnTo>
                <a:lnTo>
                  <a:pt x="4573967" y="2420051"/>
                </a:lnTo>
                <a:cubicBezTo>
                  <a:pt x="4573967" y="2420051"/>
                  <a:pt x="4577950" y="2433927"/>
                  <a:pt x="4585914" y="2461679"/>
                </a:cubicBezTo>
                <a:cubicBezTo>
                  <a:pt x="4593879" y="2489432"/>
                  <a:pt x="4601425" y="2522872"/>
                  <a:pt x="4608552" y="2562001"/>
                </a:cubicBezTo>
                <a:cubicBezTo>
                  <a:pt x="4615679" y="2601130"/>
                  <a:pt x="4617118" y="2639840"/>
                  <a:pt x="4612869" y="2678131"/>
                </a:cubicBezTo>
                <a:cubicBezTo>
                  <a:pt x="4608619" y="2716422"/>
                  <a:pt x="4591227" y="2748741"/>
                  <a:pt x="4560691" y="2775088"/>
                </a:cubicBezTo>
                <a:lnTo>
                  <a:pt x="4572547" y="2788829"/>
                </a:lnTo>
                <a:lnTo>
                  <a:pt x="4563386" y="2796733"/>
                </a:lnTo>
                <a:lnTo>
                  <a:pt x="4551530" y="2782992"/>
                </a:lnTo>
                <a:cubicBezTo>
                  <a:pt x="4521832" y="2797962"/>
                  <a:pt x="4494769" y="2815987"/>
                  <a:pt x="4470340" y="2837064"/>
                </a:cubicBezTo>
                <a:cubicBezTo>
                  <a:pt x="4448965" y="2855507"/>
                  <a:pt x="4434806" y="2873051"/>
                  <a:pt x="4427861" y="2889697"/>
                </a:cubicBezTo>
                <a:lnTo>
                  <a:pt x="4439717" y="2903438"/>
                </a:lnTo>
                <a:cubicBezTo>
                  <a:pt x="4436244" y="2911761"/>
                  <a:pt x="4433535" y="2919426"/>
                  <a:pt x="4431589" y="2926431"/>
                </a:cubicBezTo>
                <a:cubicBezTo>
                  <a:pt x="4429644" y="2933437"/>
                  <a:pt x="4426935" y="2941101"/>
                  <a:pt x="4423462" y="2949424"/>
                </a:cubicBezTo>
                <a:lnTo>
                  <a:pt x="4451127" y="2981487"/>
                </a:lnTo>
                <a:lnTo>
                  <a:pt x="4441966" y="2989391"/>
                </a:lnTo>
                <a:lnTo>
                  <a:pt x="4463793" y="3042470"/>
                </a:lnTo>
                <a:lnTo>
                  <a:pt x="4454632" y="3050374"/>
                </a:lnTo>
                <a:lnTo>
                  <a:pt x="4490201" y="3091598"/>
                </a:lnTo>
                <a:lnTo>
                  <a:pt x="4481040" y="3099501"/>
                </a:lnTo>
                <a:cubicBezTo>
                  <a:pt x="4485053" y="3122673"/>
                  <a:pt x="4488167" y="3138630"/>
                  <a:pt x="4490383" y="3147372"/>
                </a:cubicBezTo>
                <a:cubicBezTo>
                  <a:pt x="4492599" y="3156114"/>
                  <a:pt x="4487181" y="3171442"/>
                  <a:pt x="4474129" y="3193358"/>
                </a:cubicBezTo>
                <a:lnTo>
                  <a:pt x="4482033" y="3202519"/>
                </a:lnTo>
                <a:lnTo>
                  <a:pt x="4417908" y="3257847"/>
                </a:lnTo>
                <a:cubicBezTo>
                  <a:pt x="4378509" y="3249227"/>
                  <a:pt x="4339589" y="3253510"/>
                  <a:pt x="4301150" y="3270696"/>
                </a:cubicBezTo>
                <a:lnTo>
                  <a:pt x="4285341" y="3252375"/>
                </a:lnTo>
                <a:lnTo>
                  <a:pt x="4267020" y="3268183"/>
                </a:lnTo>
                <a:lnTo>
                  <a:pt x="4255164" y="3254442"/>
                </a:lnTo>
                <a:lnTo>
                  <a:pt x="4241423" y="3266298"/>
                </a:lnTo>
                <a:lnTo>
                  <a:pt x="4253279" y="3280039"/>
                </a:lnTo>
                <a:lnTo>
                  <a:pt x="4202895" y="3323511"/>
                </a:lnTo>
                <a:cubicBezTo>
                  <a:pt x="4213015" y="3341414"/>
                  <a:pt x="4217761" y="3354631"/>
                  <a:pt x="4217132" y="3363164"/>
                </a:cubicBezTo>
                <a:cubicBezTo>
                  <a:pt x="4216504" y="3371696"/>
                  <a:pt x="4215562" y="3384495"/>
                  <a:pt x="4214305" y="3401559"/>
                </a:cubicBezTo>
                <a:lnTo>
                  <a:pt x="4205144" y="3409464"/>
                </a:lnTo>
                <a:lnTo>
                  <a:pt x="4220952" y="3427785"/>
                </a:lnTo>
                <a:cubicBezTo>
                  <a:pt x="4217601" y="3473291"/>
                  <a:pt x="4216615" y="3506103"/>
                  <a:pt x="4217993" y="3526222"/>
                </a:cubicBezTo>
                <a:cubicBezTo>
                  <a:pt x="4219371" y="3546340"/>
                  <a:pt x="4223593" y="3566668"/>
                  <a:pt x="4230659" y="3587205"/>
                </a:cubicBezTo>
                <a:lnTo>
                  <a:pt x="4148213" y="3658342"/>
                </a:lnTo>
                <a:cubicBezTo>
                  <a:pt x="4123663" y="3642236"/>
                  <a:pt x="4102197" y="3632792"/>
                  <a:pt x="4083815" y="3630008"/>
                </a:cubicBezTo>
                <a:cubicBezTo>
                  <a:pt x="4065433" y="3627225"/>
                  <a:pt x="4036333" y="3624367"/>
                  <a:pt x="3996515" y="3621435"/>
                </a:cubicBezTo>
                <a:lnTo>
                  <a:pt x="3988611" y="3612275"/>
                </a:lnTo>
                <a:lnTo>
                  <a:pt x="3956548" y="3639939"/>
                </a:lnTo>
                <a:lnTo>
                  <a:pt x="3948644" y="3630778"/>
                </a:lnTo>
                <a:cubicBezTo>
                  <a:pt x="3939902" y="3632994"/>
                  <a:pt x="3931714" y="3637395"/>
                  <a:pt x="3924081" y="3643982"/>
                </a:cubicBezTo>
                <a:cubicBezTo>
                  <a:pt x="3916447" y="3650569"/>
                  <a:pt x="3909576" y="3656497"/>
                  <a:pt x="3903469" y="3661766"/>
                </a:cubicBezTo>
                <a:cubicBezTo>
                  <a:pt x="3875987" y="3685479"/>
                  <a:pt x="3856932" y="3711241"/>
                  <a:pt x="3846305" y="3739054"/>
                </a:cubicBezTo>
                <a:cubicBezTo>
                  <a:pt x="3835678" y="3766867"/>
                  <a:pt x="3820995" y="3791522"/>
                  <a:pt x="3802255" y="3813018"/>
                </a:cubicBezTo>
                <a:lnTo>
                  <a:pt x="3818063" y="3831340"/>
                </a:lnTo>
                <a:cubicBezTo>
                  <a:pt x="3805011" y="3853255"/>
                  <a:pt x="3792408" y="3878778"/>
                  <a:pt x="3780255" y="3907908"/>
                </a:cubicBezTo>
                <a:cubicBezTo>
                  <a:pt x="3768101" y="3937039"/>
                  <a:pt x="3764031" y="3963190"/>
                  <a:pt x="3768043" y="3986362"/>
                </a:cubicBezTo>
                <a:lnTo>
                  <a:pt x="3694758" y="4049594"/>
                </a:lnTo>
                <a:lnTo>
                  <a:pt x="3674997" y="4026693"/>
                </a:lnTo>
                <a:lnTo>
                  <a:pt x="3647515" y="4050405"/>
                </a:lnTo>
                <a:lnTo>
                  <a:pt x="3639611" y="4041244"/>
                </a:lnTo>
                <a:lnTo>
                  <a:pt x="3625870" y="4053100"/>
                </a:lnTo>
                <a:lnTo>
                  <a:pt x="3598206" y="4021038"/>
                </a:lnTo>
                <a:cubicBezTo>
                  <a:pt x="3569764" y="4018943"/>
                  <a:pt x="3546667" y="4012238"/>
                  <a:pt x="3528913" y="4000923"/>
                </a:cubicBezTo>
                <a:cubicBezTo>
                  <a:pt x="3511159" y="3989607"/>
                  <a:pt x="3490696" y="3985955"/>
                  <a:pt x="3467524" y="3989968"/>
                </a:cubicBezTo>
                <a:lnTo>
                  <a:pt x="3459620" y="3980807"/>
                </a:lnTo>
                <a:lnTo>
                  <a:pt x="3418397" y="4016376"/>
                </a:lnTo>
                <a:lnTo>
                  <a:pt x="3410493" y="4007215"/>
                </a:lnTo>
                <a:cubicBezTo>
                  <a:pt x="3395644" y="4014700"/>
                  <a:pt x="3382980" y="4021631"/>
                  <a:pt x="3372502" y="4028009"/>
                </a:cubicBezTo>
                <a:cubicBezTo>
                  <a:pt x="3362024" y="4034386"/>
                  <a:pt x="3349361" y="4041317"/>
                  <a:pt x="3334512" y="4048802"/>
                </a:cubicBezTo>
                <a:lnTo>
                  <a:pt x="3346368" y="4062544"/>
                </a:lnTo>
                <a:lnTo>
                  <a:pt x="3328046" y="4078352"/>
                </a:lnTo>
                <a:lnTo>
                  <a:pt x="3335950" y="4087513"/>
                </a:lnTo>
                <a:lnTo>
                  <a:pt x="3294727" y="4123081"/>
                </a:lnTo>
                <a:lnTo>
                  <a:pt x="3302631" y="4132242"/>
                </a:lnTo>
                <a:cubicBezTo>
                  <a:pt x="3299159" y="4140564"/>
                  <a:pt x="3289789" y="4151313"/>
                  <a:pt x="3274521" y="4164486"/>
                </a:cubicBezTo>
                <a:cubicBezTo>
                  <a:pt x="3259253" y="4177660"/>
                  <a:pt x="3242772" y="4187884"/>
                  <a:pt x="3225079" y="4195160"/>
                </a:cubicBezTo>
                <a:cubicBezTo>
                  <a:pt x="3207386" y="4202436"/>
                  <a:pt x="3192851" y="4205655"/>
                  <a:pt x="3181475" y="4204817"/>
                </a:cubicBezTo>
                <a:lnTo>
                  <a:pt x="3172314" y="4212721"/>
                </a:lnTo>
                <a:lnTo>
                  <a:pt x="3152554" y="4189819"/>
                </a:lnTo>
                <a:cubicBezTo>
                  <a:pt x="3123694" y="4193413"/>
                  <a:pt x="3100731" y="4194582"/>
                  <a:pt x="3083666" y="4193325"/>
                </a:cubicBezTo>
                <a:lnTo>
                  <a:pt x="3059954" y="4165843"/>
                </a:lnTo>
                <a:lnTo>
                  <a:pt x="3050793" y="4173747"/>
                </a:lnTo>
                <a:cubicBezTo>
                  <a:pt x="3023190" y="4160276"/>
                  <a:pt x="3006304" y="4146880"/>
                  <a:pt x="3000136" y="4133558"/>
                </a:cubicBezTo>
                <a:cubicBezTo>
                  <a:pt x="2993968" y="4120235"/>
                  <a:pt x="2976035" y="4121059"/>
                  <a:pt x="2946337" y="4136030"/>
                </a:cubicBezTo>
                <a:lnTo>
                  <a:pt x="2938433" y="4126869"/>
                </a:lnTo>
                <a:lnTo>
                  <a:pt x="2924692" y="4138725"/>
                </a:lnTo>
                <a:lnTo>
                  <a:pt x="2932596" y="4147886"/>
                </a:lnTo>
                <a:lnTo>
                  <a:pt x="2882212" y="4191358"/>
                </a:lnTo>
                <a:lnTo>
                  <a:pt x="2890117" y="4200519"/>
                </a:lnTo>
                <a:cubicBezTo>
                  <a:pt x="2886644" y="4208842"/>
                  <a:pt x="2872694" y="4223542"/>
                  <a:pt x="2848265" y="4244620"/>
                </a:cubicBezTo>
                <a:cubicBezTo>
                  <a:pt x="2799408" y="4286775"/>
                  <a:pt x="2760894" y="4314679"/>
                  <a:pt x="2732723" y="4328332"/>
                </a:cubicBezTo>
                <a:cubicBezTo>
                  <a:pt x="2704551" y="4341985"/>
                  <a:pt x="2679643" y="4350160"/>
                  <a:pt x="2657998" y="4352855"/>
                </a:cubicBezTo>
                <a:cubicBezTo>
                  <a:pt x="2636353" y="4355550"/>
                  <a:pt x="2614917" y="4355402"/>
                  <a:pt x="2593691" y="4352409"/>
                </a:cubicBezTo>
                <a:cubicBezTo>
                  <a:pt x="2572465" y="4349416"/>
                  <a:pt x="2546104" y="4348190"/>
                  <a:pt x="2514609" y="4348730"/>
                </a:cubicBezTo>
                <a:lnTo>
                  <a:pt x="2494849" y="4325828"/>
                </a:lnTo>
                <a:cubicBezTo>
                  <a:pt x="2486107" y="4328044"/>
                  <a:pt x="2478129" y="4329601"/>
                  <a:pt x="2470913" y="4330500"/>
                </a:cubicBezTo>
                <a:cubicBezTo>
                  <a:pt x="2463698" y="4331398"/>
                  <a:pt x="2455720" y="4332955"/>
                  <a:pt x="2446978" y="4335171"/>
                </a:cubicBezTo>
                <a:lnTo>
                  <a:pt x="2427218" y="4312269"/>
                </a:lnTo>
                <a:lnTo>
                  <a:pt x="2418057" y="4320173"/>
                </a:lnTo>
                <a:cubicBezTo>
                  <a:pt x="2407099" y="4313648"/>
                  <a:pt x="2398327" y="4306568"/>
                  <a:pt x="2391741" y="4298934"/>
                </a:cubicBezTo>
                <a:cubicBezTo>
                  <a:pt x="2385154" y="4291300"/>
                  <a:pt x="2376382" y="4284220"/>
                  <a:pt x="2365424" y="4277694"/>
                </a:cubicBezTo>
                <a:lnTo>
                  <a:pt x="2356263" y="4285598"/>
                </a:lnTo>
                <a:lnTo>
                  <a:pt x="2336503" y="4262696"/>
                </a:lnTo>
                <a:lnTo>
                  <a:pt x="2322762" y="4274552"/>
                </a:lnTo>
                <a:cubicBezTo>
                  <a:pt x="2309589" y="4259284"/>
                  <a:pt x="2286775" y="4239017"/>
                  <a:pt x="2254321" y="4213751"/>
                </a:cubicBezTo>
                <a:cubicBezTo>
                  <a:pt x="2238634" y="4232612"/>
                  <a:pt x="2218157" y="4258270"/>
                  <a:pt x="2192891" y="4290725"/>
                </a:cubicBezTo>
                <a:cubicBezTo>
                  <a:pt x="2167625" y="4323179"/>
                  <a:pt x="2141250" y="4351262"/>
                  <a:pt x="2113768" y="4374974"/>
                </a:cubicBezTo>
                <a:cubicBezTo>
                  <a:pt x="2089339" y="4396052"/>
                  <a:pt x="2070464" y="4409674"/>
                  <a:pt x="2057142" y="4415842"/>
                </a:cubicBezTo>
                <a:cubicBezTo>
                  <a:pt x="2043820" y="4422010"/>
                  <a:pt x="2020513" y="4418149"/>
                  <a:pt x="1987221" y="4404259"/>
                </a:cubicBezTo>
                <a:lnTo>
                  <a:pt x="1964319" y="4424020"/>
                </a:lnTo>
                <a:cubicBezTo>
                  <a:pt x="1949889" y="4425816"/>
                  <a:pt x="1934141" y="4426087"/>
                  <a:pt x="1917077" y="4424830"/>
                </a:cubicBezTo>
                <a:cubicBezTo>
                  <a:pt x="1900012" y="4423573"/>
                  <a:pt x="1884474" y="4420999"/>
                  <a:pt x="1870463" y="4417108"/>
                </a:cubicBezTo>
                <a:lnTo>
                  <a:pt x="1861302" y="4425012"/>
                </a:lnTo>
                <a:lnTo>
                  <a:pt x="1833637" y="4392950"/>
                </a:lnTo>
                <a:lnTo>
                  <a:pt x="1824477" y="4400854"/>
                </a:lnTo>
                <a:lnTo>
                  <a:pt x="1788908" y="4359630"/>
                </a:lnTo>
                <a:lnTo>
                  <a:pt x="1775167" y="4371487"/>
                </a:lnTo>
                <a:lnTo>
                  <a:pt x="1767263" y="4362326"/>
                </a:lnTo>
                <a:cubicBezTo>
                  <a:pt x="1767682" y="4356638"/>
                  <a:pt x="1769418" y="4352476"/>
                  <a:pt x="1772472" y="4349841"/>
                </a:cubicBezTo>
                <a:cubicBezTo>
                  <a:pt x="1775525" y="4347207"/>
                  <a:pt x="1774418" y="4342836"/>
                  <a:pt x="1769148" y="4336729"/>
                </a:cubicBezTo>
                <a:cubicBezTo>
                  <a:pt x="1766513" y="4333675"/>
                  <a:pt x="1755556" y="4327149"/>
                  <a:pt x="1736275" y="4317151"/>
                </a:cubicBezTo>
                <a:cubicBezTo>
                  <a:pt x="1716995" y="4307152"/>
                  <a:pt x="1698133" y="4291465"/>
                  <a:pt x="1679690" y="4270090"/>
                </a:cubicBezTo>
                <a:cubicBezTo>
                  <a:pt x="1671786" y="4260930"/>
                  <a:pt x="1668043" y="4253505"/>
                  <a:pt x="1668462" y="4247817"/>
                </a:cubicBezTo>
                <a:lnTo>
                  <a:pt x="1682203" y="4235961"/>
                </a:lnTo>
                <a:cubicBezTo>
                  <a:pt x="1661126" y="4211532"/>
                  <a:pt x="1651844" y="4182253"/>
                  <a:pt x="1654357" y="4148123"/>
                </a:cubicBezTo>
                <a:lnTo>
                  <a:pt x="1638549" y="4129802"/>
                </a:lnTo>
                <a:lnTo>
                  <a:pt x="1652290" y="4117946"/>
                </a:lnTo>
                <a:cubicBezTo>
                  <a:pt x="1644385" y="4108785"/>
                  <a:pt x="1638218" y="4095463"/>
                  <a:pt x="1633786" y="4077979"/>
                </a:cubicBezTo>
                <a:lnTo>
                  <a:pt x="1652107" y="4062171"/>
                </a:lnTo>
                <a:lnTo>
                  <a:pt x="1636299" y="4043850"/>
                </a:lnTo>
                <a:cubicBezTo>
                  <a:pt x="1675037" y="3983792"/>
                  <a:pt x="1704748" y="3939512"/>
                  <a:pt x="1725434" y="3911010"/>
                </a:cubicBezTo>
                <a:cubicBezTo>
                  <a:pt x="1746120" y="3882508"/>
                  <a:pt x="1777838" y="3849814"/>
                  <a:pt x="1820588" y="3812928"/>
                </a:cubicBezTo>
                <a:cubicBezTo>
                  <a:pt x="1788972" y="3776285"/>
                  <a:pt x="1753643" y="3741514"/>
                  <a:pt x="1714602" y="3708614"/>
                </a:cubicBezTo>
                <a:cubicBezTo>
                  <a:pt x="1675562" y="3675713"/>
                  <a:pt x="1638557" y="3663695"/>
                  <a:pt x="1603590" y="3672558"/>
                </a:cubicBezTo>
                <a:lnTo>
                  <a:pt x="1587782" y="3654237"/>
                </a:lnTo>
                <a:lnTo>
                  <a:pt x="1549700" y="3647143"/>
                </a:lnTo>
                <a:lnTo>
                  <a:pt x="1533892" y="3628822"/>
                </a:lnTo>
                <a:cubicBezTo>
                  <a:pt x="1525150" y="3631037"/>
                  <a:pt x="1519357" y="3632041"/>
                  <a:pt x="1516513" y="3631831"/>
                </a:cubicBezTo>
                <a:cubicBezTo>
                  <a:pt x="1513669" y="3631622"/>
                  <a:pt x="1507876" y="3632625"/>
                  <a:pt x="1499134" y="3634841"/>
                </a:cubicBezTo>
                <a:lnTo>
                  <a:pt x="1483326" y="3616519"/>
                </a:lnTo>
                <a:lnTo>
                  <a:pt x="1474165" y="3624423"/>
                </a:lnTo>
                <a:cubicBezTo>
                  <a:pt x="1448778" y="3619694"/>
                  <a:pt x="1424258" y="3612885"/>
                  <a:pt x="1400606" y="3603994"/>
                </a:cubicBezTo>
                <a:cubicBezTo>
                  <a:pt x="1376955" y="3595103"/>
                  <a:pt x="1353273" y="3576917"/>
                  <a:pt x="1329561" y="3549435"/>
                </a:cubicBezTo>
                <a:cubicBezTo>
                  <a:pt x="1313752" y="3531113"/>
                  <a:pt x="1304845" y="3516160"/>
                  <a:pt x="1302839" y="3504574"/>
                </a:cubicBezTo>
                <a:cubicBezTo>
                  <a:pt x="1300832" y="3492988"/>
                  <a:pt x="1301012" y="3480848"/>
                  <a:pt x="1303376" y="3468154"/>
                </a:cubicBezTo>
                <a:cubicBezTo>
                  <a:pt x="1305741" y="3455460"/>
                  <a:pt x="1306024" y="3441898"/>
                  <a:pt x="1304227" y="3427468"/>
                </a:cubicBezTo>
                <a:cubicBezTo>
                  <a:pt x="1302431" y="3413038"/>
                  <a:pt x="1293628" y="3396662"/>
                  <a:pt x="1277820" y="3378341"/>
                </a:cubicBezTo>
                <a:lnTo>
                  <a:pt x="1268659" y="3386245"/>
                </a:lnTo>
                <a:lnTo>
                  <a:pt x="1240995" y="3354182"/>
                </a:lnTo>
                <a:lnTo>
                  <a:pt x="1231834" y="3362086"/>
                </a:lnTo>
                <a:cubicBezTo>
                  <a:pt x="1209919" y="3349034"/>
                  <a:pt x="1195009" y="3337928"/>
                  <a:pt x="1187105" y="3328767"/>
                </a:cubicBezTo>
                <a:lnTo>
                  <a:pt x="1173364" y="3340623"/>
                </a:lnTo>
                <a:lnTo>
                  <a:pt x="1137795" y="3299400"/>
                </a:lnTo>
                <a:cubicBezTo>
                  <a:pt x="1131688" y="3304669"/>
                  <a:pt x="1122946" y="3306885"/>
                  <a:pt x="1111570" y="3306048"/>
                </a:cubicBezTo>
                <a:lnTo>
                  <a:pt x="1083906" y="3273985"/>
                </a:lnTo>
                <a:lnTo>
                  <a:pt x="1074745" y="3281889"/>
                </a:lnTo>
                <a:lnTo>
                  <a:pt x="1058937" y="3263568"/>
                </a:lnTo>
                <a:lnTo>
                  <a:pt x="1045196" y="3275424"/>
                </a:lnTo>
                <a:lnTo>
                  <a:pt x="910826" y="3119692"/>
                </a:lnTo>
                <a:lnTo>
                  <a:pt x="901666" y="3127596"/>
                </a:lnTo>
                <a:lnTo>
                  <a:pt x="881905" y="3104694"/>
                </a:lnTo>
                <a:lnTo>
                  <a:pt x="872744" y="3112598"/>
                </a:lnTo>
                <a:lnTo>
                  <a:pt x="856936" y="3094277"/>
                </a:lnTo>
                <a:cubicBezTo>
                  <a:pt x="833346" y="3103978"/>
                  <a:pt x="814963" y="3101194"/>
                  <a:pt x="801790" y="3085926"/>
                </a:cubicBezTo>
                <a:cubicBezTo>
                  <a:pt x="751731" y="3027908"/>
                  <a:pt x="734754" y="2986624"/>
                  <a:pt x="750859" y="2962074"/>
                </a:cubicBezTo>
                <a:cubicBezTo>
                  <a:pt x="766965" y="2937525"/>
                  <a:pt x="780017" y="2915609"/>
                  <a:pt x="790016" y="2896329"/>
                </a:cubicBezTo>
                <a:lnTo>
                  <a:pt x="782112" y="2887168"/>
                </a:lnTo>
                <a:lnTo>
                  <a:pt x="805013" y="2867408"/>
                </a:lnTo>
                <a:lnTo>
                  <a:pt x="797109" y="2858247"/>
                </a:lnTo>
                <a:lnTo>
                  <a:pt x="829172" y="2830583"/>
                </a:lnTo>
                <a:cubicBezTo>
                  <a:pt x="820727" y="2789927"/>
                  <a:pt x="816444" y="2751008"/>
                  <a:pt x="816323" y="2713825"/>
                </a:cubicBezTo>
                <a:lnTo>
                  <a:pt x="737282" y="2622217"/>
                </a:lnTo>
                <a:cubicBezTo>
                  <a:pt x="743389" y="2616948"/>
                  <a:pt x="739856" y="2606679"/>
                  <a:pt x="726683" y="2591411"/>
                </a:cubicBezTo>
                <a:lnTo>
                  <a:pt x="717522" y="2599315"/>
                </a:lnTo>
                <a:cubicBezTo>
                  <a:pt x="695606" y="2586263"/>
                  <a:pt x="680937" y="2581609"/>
                  <a:pt x="673512" y="2585351"/>
                </a:cubicBezTo>
                <a:cubicBezTo>
                  <a:pt x="666088" y="2589094"/>
                  <a:pt x="652526" y="2588810"/>
                  <a:pt x="632826" y="2584500"/>
                </a:cubicBezTo>
                <a:lnTo>
                  <a:pt x="623665" y="2592404"/>
                </a:lnTo>
                <a:lnTo>
                  <a:pt x="572289" y="2532859"/>
                </a:lnTo>
                <a:cubicBezTo>
                  <a:pt x="566898" y="2489569"/>
                  <a:pt x="568543" y="2457520"/>
                  <a:pt x="577224" y="2436713"/>
                </a:cubicBezTo>
                <a:cubicBezTo>
                  <a:pt x="585905" y="2415905"/>
                  <a:pt x="596353" y="2400232"/>
                  <a:pt x="608567" y="2389693"/>
                </a:cubicBezTo>
                <a:cubicBezTo>
                  <a:pt x="620782" y="2379155"/>
                  <a:pt x="630915" y="2367748"/>
                  <a:pt x="638968" y="2355473"/>
                </a:cubicBezTo>
                <a:cubicBezTo>
                  <a:pt x="647021" y="2343198"/>
                  <a:pt x="649460" y="2319786"/>
                  <a:pt x="646285" y="2285237"/>
                </a:cubicBezTo>
                <a:lnTo>
                  <a:pt x="655445" y="2277333"/>
                </a:lnTo>
                <a:cubicBezTo>
                  <a:pt x="640475" y="2247636"/>
                  <a:pt x="626403" y="2225152"/>
                  <a:pt x="613230" y="2209885"/>
                </a:cubicBezTo>
                <a:lnTo>
                  <a:pt x="626971" y="2198028"/>
                </a:lnTo>
                <a:lnTo>
                  <a:pt x="620769" y="2107496"/>
                </a:lnTo>
                <a:lnTo>
                  <a:pt x="639091" y="2091688"/>
                </a:lnTo>
                <a:cubicBezTo>
                  <a:pt x="640347" y="2074623"/>
                  <a:pt x="639598" y="2045972"/>
                  <a:pt x="636842" y="2005735"/>
                </a:cubicBezTo>
                <a:lnTo>
                  <a:pt x="659743" y="1985975"/>
                </a:lnTo>
                <a:lnTo>
                  <a:pt x="658304" y="1947265"/>
                </a:lnTo>
                <a:lnTo>
                  <a:pt x="681206" y="1927505"/>
                </a:lnTo>
                <a:lnTo>
                  <a:pt x="673302" y="1918344"/>
                </a:lnTo>
                <a:lnTo>
                  <a:pt x="691624" y="1902536"/>
                </a:lnTo>
                <a:lnTo>
                  <a:pt x="683720" y="1893375"/>
                </a:lnTo>
                <a:lnTo>
                  <a:pt x="706621" y="1873615"/>
                </a:lnTo>
                <a:lnTo>
                  <a:pt x="698717" y="1864454"/>
                </a:lnTo>
                <a:lnTo>
                  <a:pt x="728084" y="1815145"/>
                </a:lnTo>
                <a:lnTo>
                  <a:pt x="720180" y="1805984"/>
                </a:lnTo>
                <a:cubicBezTo>
                  <a:pt x="732814" y="1789757"/>
                  <a:pt x="746764" y="1775057"/>
                  <a:pt x="762032" y="1761883"/>
                </a:cubicBezTo>
                <a:cubicBezTo>
                  <a:pt x="777300" y="1748710"/>
                  <a:pt x="791250" y="1734009"/>
                  <a:pt x="803883" y="1717782"/>
                </a:cubicBezTo>
                <a:lnTo>
                  <a:pt x="795979" y="1708622"/>
                </a:lnTo>
                <a:lnTo>
                  <a:pt x="814301" y="1692813"/>
                </a:lnTo>
                <a:cubicBezTo>
                  <a:pt x="812085" y="1684072"/>
                  <a:pt x="811082" y="1678279"/>
                  <a:pt x="811291" y="1675435"/>
                </a:cubicBezTo>
                <a:cubicBezTo>
                  <a:pt x="811501" y="1672590"/>
                  <a:pt x="810497" y="1666797"/>
                  <a:pt x="808281" y="1658056"/>
                </a:cubicBezTo>
                <a:lnTo>
                  <a:pt x="826603" y="1642247"/>
                </a:lnTo>
                <a:cubicBezTo>
                  <a:pt x="828697" y="1613806"/>
                  <a:pt x="838875" y="1582385"/>
                  <a:pt x="857136" y="1547986"/>
                </a:cubicBezTo>
                <a:cubicBezTo>
                  <a:pt x="875396" y="1513586"/>
                  <a:pt x="892161" y="1489799"/>
                  <a:pt x="907428" y="1476626"/>
                </a:cubicBezTo>
                <a:cubicBezTo>
                  <a:pt x="925750" y="1460818"/>
                  <a:pt x="945493" y="1445114"/>
                  <a:pt x="966659" y="1429516"/>
                </a:cubicBezTo>
                <a:cubicBezTo>
                  <a:pt x="987825" y="1413917"/>
                  <a:pt x="1006041" y="1399531"/>
                  <a:pt x="1021309" y="1386357"/>
                </a:cubicBezTo>
                <a:cubicBezTo>
                  <a:pt x="1020769" y="1354862"/>
                  <a:pt x="1019989" y="1316916"/>
                  <a:pt x="1018969" y="1272517"/>
                </a:cubicBezTo>
                <a:cubicBezTo>
                  <a:pt x="1017949" y="1228119"/>
                  <a:pt x="1008995" y="1165265"/>
                  <a:pt x="992106" y="1083953"/>
                </a:cubicBezTo>
                <a:lnTo>
                  <a:pt x="1015008" y="1064193"/>
                </a:lnTo>
                <a:cubicBezTo>
                  <a:pt x="1015427" y="1058505"/>
                  <a:pt x="1014319" y="1054134"/>
                  <a:pt x="1011684" y="1051080"/>
                </a:cubicBezTo>
                <a:cubicBezTo>
                  <a:pt x="1009049" y="1048027"/>
                  <a:pt x="1007941" y="1043656"/>
                  <a:pt x="1008360" y="1037967"/>
                </a:cubicBezTo>
                <a:lnTo>
                  <a:pt x="1017521" y="1030063"/>
                </a:lnTo>
                <a:cubicBezTo>
                  <a:pt x="1018777" y="1012999"/>
                  <a:pt x="1017609" y="990036"/>
                  <a:pt x="1014015" y="961176"/>
                </a:cubicBezTo>
                <a:lnTo>
                  <a:pt x="1046077" y="933512"/>
                </a:lnTo>
                <a:cubicBezTo>
                  <a:pt x="1051766" y="933930"/>
                  <a:pt x="1059190" y="930188"/>
                  <a:pt x="1068351" y="922284"/>
                </a:cubicBezTo>
                <a:cubicBezTo>
                  <a:pt x="1074458" y="917014"/>
                  <a:pt x="1079248" y="910218"/>
                  <a:pt x="1082720" y="901895"/>
                </a:cubicBezTo>
                <a:cubicBezTo>
                  <a:pt x="1086193" y="893572"/>
                  <a:pt x="1092509" y="885459"/>
                  <a:pt x="1101670" y="877555"/>
                </a:cubicBezTo>
                <a:cubicBezTo>
                  <a:pt x="1107777" y="872285"/>
                  <a:pt x="1112253" y="869755"/>
                  <a:pt x="1115097" y="869965"/>
                </a:cubicBezTo>
                <a:cubicBezTo>
                  <a:pt x="1117941" y="870174"/>
                  <a:pt x="1122417" y="867644"/>
                  <a:pt x="1128524" y="862375"/>
                </a:cubicBezTo>
                <a:lnTo>
                  <a:pt x="1136428" y="871536"/>
                </a:lnTo>
                <a:lnTo>
                  <a:pt x="1154749" y="855727"/>
                </a:lnTo>
                <a:lnTo>
                  <a:pt x="1162653" y="864888"/>
                </a:lnTo>
                <a:cubicBezTo>
                  <a:pt x="1184029" y="846445"/>
                  <a:pt x="1203218" y="828556"/>
                  <a:pt x="1220222" y="811221"/>
                </a:cubicBezTo>
                <a:cubicBezTo>
                  <a:pt x="1237226" y="793886"/>
                  <a:pt x="1253572" y="775788"/>
                  <a:pt x="1269258" y="756926"/>
                </a:cubicBezTo>
                <a:cubicBezTo>
                  <a:pt x="1284107" y="749441"/>
                  <a:pt x="1306381" y="738213"/>
                  <a:pt x="1336079" y="723243"/>
                </a:cubicBezTo>
                <a:cubicBezTo>
                  <a:pt x="1365777" y="708272"/>
                  <a:pt x="1388260" y="694201"/>
                  <a:pt x="1403528" y="681027"/>
                </a:cubicBezTo>
                <a:lnTo>
                  <a:pt x="1391671" y="667286"/>
                </a:lnTo>
                <a:lnTo>
                  <a:pt x="1474118" y="596149"/>
                </a:lnTo>
                <a:cubicBezTo>
                  <a:pt x="1479806" y="596568"/>
                  <a:pt x="1489970" y="594457"/>
                  <a:pt x="1504610" y="589816"/>
                </a:cubicBezTo>
                <a:cubicBezTo>
                  <a:pt x="1519249" y="585175"/>
                  <a:pt x="1532676" y="577585"/>
                  <a:pt x="1544890" y="567046"/>
                </a:cubicBezTo>
                <a:cubicBezTo>
                  <a:pt x="1560158" y="553873"/>
                  <a:pt x="1564154" y="538439"/>
                  <a:pt x="1556878" y="520746"/>
                </a:cubicBezTo>
                <a:cubicBezTo>
                  <a:pt x="1549603" y="503053"/>
                  <a:pt x="1543749" y="485465"/>
                  <a:pt x="1539317" y="467981"/>
                </a:cubicBezTo>
                <a:lnTo>
                  <a:pt x="1562219" y="448221"/>
                </a:lnTo>
                <a:lnTo>
                  <a:pt x="1554315" y="439060"/>
                </a:lnTo>
                <a:lnTo>
                  <a:pt x="1572636" y="423252"/>
                </a:lnTo>
                <a:lnTo>
                  <a:pt x="1564732" y="414091"/>
                </a:lnTo>
                <a:cubicBezTo>
                  <a:pt x="1567786" y="411456"/>
                  <a:pt x="1570181" y="408058"/>
                  <a:pt x="1571917" y="403897"/>
                </a:cubicBezTo>
                <a:cubicBezTo>
                  <a:pt x="1573653" y="399735"/>
                  <a:pt x="1576048" y="396337"/>
                  <a:pt x="1579102" y="393703"/>
                </a:cubicBezTo>
                <a:cubicBezTo>
                  <a:pt x="1594369" y="380529"/>
                  <a:pt x="1612167" y="371831"/>
                  <a:pt x="1632495" y="367609"/>
                </a:cubicBezTo>
                <a:cubicBezTo>
                  <a:pt x="1652823" y="363387"/>
                  <a:pt x="1670621" y="354689"/>
                  <a:pt x="1685889" y="341516"/>
                </a:cubicBezTo>
                <a:lnTo>
                  <a:pt x="1705649" y="364417"/>
                </a:lnTo>
                <a:lnTo>
                  <a:pt x="1723970" y="348609"/>
                </a:lnTo>
                <a:cubicBezTo>
                  <a:pt x="1740197" y="361242"/>
                  <a:pt x="1749733" y="367663"/>
                  <a:pt x="1752577" y="367873"/>
                </a:cubicBezTo>
                <a:cubicBezTo>
                  <a:pt x="1755421" y="368083"/>
                  <a:pt x="1765376" y="368815"/>
                  <a:pt x="1782440" y="370072"/>
                </a:cubicBezTo>
                <a:lnTo>
                  <a:pt x="1790344" y="379233"/>
                </a:lnTo>
                <a:lnTo>
                  <a:pt x="1808666" y="363425"/>
                </a:lnTo>
                <a:lnTo>
                  <a:pt x="1816570" y="372585"/>
                </a:lnTo>
                <a:lnTo>
                  <a:pt x="1839472" y="352825"/>
                </a:lnTo>
                <a:cubicBezTo>
                  <a:pt x="1847795" y="356298"/>
                  <a:pt x="1852615" y="358797"/>
                  <a:pt x="1853933" y="360324"/>
                </a:cubicBezTo>
                <a:cubicBezTo>
                  <a:pt x="1855250" y="361851"/>
                  <a:pt x="1860070" y="364350"/>
                  <a:pt x="1868393" y="367823"/>
                </a:cubicBezTo>
                <a:lnTo>
                  <a:pt x="2005804" y="249262"/>
                </a:lnTo>
                <a:cubicBezTo>
                  <a:pt x="2001372" y="231778"/>
                  <a:pt x="2008526" y="212288"/>
                  <a:pt x="2027267" y="190791"/>
                </a:cubicBezTo>
                <a:lnTo>
                  <a:pt x="2011458" y="172470"/>
                </a:lnTo>
                <a:cubicBezTo>
                  <a:pt x="2021038" y="158878"/>
                  <a:pt x="2028881" y="149447"/>
                  <a:pt x="2034989" y="144177"/>
                </a:cubicBezTo>
                <a:cubicBezTo>
                  <a:pt x="2041096" y="138908"/>
                  <a:pt x="2047412" y="130794"/>
                  <a:pt x="2053938" y="119837"/>
                </a:cubicBezTo>
                <a:lnTo>
                  <a:pt x="2042082" y="106096"/>
                </a:lnTo>
                <a:cubicBezTo>
                  <a:pt x="2074834" y="88491"/>
                  <a:pt x="2102586" y="80526"/>
                  <a:pt x="2125339" y="82201"/>
                </a:cubicBezTo>
                <a:cubicBezTo>
                  <a:pt x="2148092" y="83877"/>
                  <a:pt x="2174588" y="92977"/>
                  <a:pt x="2204827" y="109501"/>
                </a:cubicBezTo>
                <a:lnTo>
                  <a:pt x="2252251" y="164466"/>
                </a:lnTo>
                <a:lnTo>
                  <a:pt x="2261412" y="156562"/>
                </a:lnTo>
                <a:lnTo>
                  <a:pt x="2285124" y="184044"/>
                </a:lnTo>
                <a:lnTo>
                  <a:pt x="2298865" y="172188"/>
                </a:lnTo>
                <a:lnTo>
                  <a:pt x="2318625" y="195089"/>
                </a:lnTo>
                <a:lnTo>
                  <a:pt x="2327786" y="187185"/>
                </a:lnTo>
                <a:cubicBezTo>
                  <a:pt x="2333474" y="187604"/>
                  <a:pt x="2337636" y="189340"/>
                  <a:pt x="2340270" y="192394"/>
                </a:cubicBezTo>
                <a:cubicBezTo>
                  <a:pt x="2342905" y="195447"/>
                  <a:pt x="2347066" y="197184"/>
                  <a:pt x="2352755" y="197603"/>
                </a:cubicBezTo>
                <a:lnTo>
                  <a:pt x="2375657" y="177842"/>
                </a:lnTo>
                <a:lnTo>
                  <a:pt x="2387513" y="191583"/>
                </a:lnTo>
                <a:cubicBezTo>
                  <a:pt x="2402781" y="178410"/>
                  <a:pt x="2425263" y="164338"/>
                  <a:pt x="2454961" y="149368"/>
                </a:cubicBezTo>
                <a:lnTo>
                  <a:pt x="2447057" y="140207"/>
                </a:lnTo>
                <a:lnTo>
                  <a:pt x="2479120" y="112543"/>
                </a:lnTo>
                <a:cubicBezTo>
                  <a:pt x="2489118" y="93262"/>
                  <a:pt x="2496827" y="75957"/>
                  <a:pt x="2502245" y="60629"/>
                </a:cubicBezTo>
                <a:cubicBezTo>
                  <a:pt x="2507663" y="45300"/>
                  <a:pt x="2521269" y="25570"/>
                  <a:pt x="2543063" y="1439"/>
                </a:cubicBezTo>
                <a:cubicBezTo>
                  <a:pt x="2559709" y="8384"/>
                  <a:pt x="2572612" y="7905"/>
                  <a:pt x="258177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078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74684" y="411377"/>
            <a:ext cx="4794634" cy="5928658"/>
          </a:xfrm>
          <a:custGeom>
            <a:avLst/>
            <a:gdLst>
              <a:gd name="connsiteX0" fmla="*/ 4144093 w 4280481"/>
              <a:gd name="connsiteY0" fmla="*/ 4862753 h 5292899"/>
              <a:gd name="connsiteX1" fmla="*/ 4159830 w 4280481"/>
              <a:gd name="connsiteY1" fmla="*/ 4862753 h 5292899"/>
              <a:gd name="connsiteX2" fmla="*/ 4212287 w 4280481"/>
              <a:gd name="connsiteY2" fmla="*/ 4902096 h 5292899"/>
              <a:gd name="connsiteX3" fmla="*/ 4254253 w 4280481"/>
              <a:gd name="connsiteY3" fmla="*/ 4951930 h 5292899"/>
              <a:gd name="connsiteX4" fmla="*/ 4272613 w 4280481"/>
              <a:gd name="connsiteY4" fmla="*/ 4978158 h 5292899"/>
              <a:gd name="connsiteX5" fmla="*/ 4280481 w 4280481"/>
              <a:gd name="connsiteY5" fmla="*/ 5014878 h 5292899"/>
              <a:gd name="connsiteX6" fmla="*/ 4238516 w 4280481"/>
              <a:gd name="connsiteY6" fmla="*/ 5014878 h 5292899"/>
              <a:gd name="connsiteX7" fmla="*/ 4183436 w 4280481"/>
              <a:gd name="connsiteY7" fmla="*/ 4946684 h 5292899"/>
              <a:gd name="connsiteX8" fmla="*/ 4144093 w 4280481"/>
              <a:gd name="connsiteY8" fmla="*/ 4862753 h 5292899"/>
              <a:gd name="connsiteX9" fmla="*/ 1988116 w 4280481"/>
              <a:gd name="connsiteY9" fmla="*/ 4799805 h 5292899"/>
              <a:gd name="connsiteX10" fmla="*/ 1980247 w 4280481"/>
              <a:gd name="connsiteY10" fmla="*/ 4986027 h 5292899"/>
              <a:gd name="connsiteX11" fmla="*/ 1972379 w 4280481"/>
              <a:gd name="connsiteY11" fmla="*/ 5167003 h 5292899"/>
              <a:gd name="connsiteX12" fmla="*/ 1946150 w 4280481"/>
              <a:gd name="connsiteY12" fmla="*/ 5167003 h 5292899"/>
              <a:gd name="connsiteX13" fmla="*/ 1943527 w 4280481"/>
              <a:gd name="connsiteY13" fmla="*/ 5122414 h 5292899"/>
              <a:gd name="connsiteX14" fmla="*/ 1940905 w 4280481"/>
              <a:gd name="connsiteY14" fmla="*/ 5072580 h 5292899"/>
              <a:gd name="connsiteX15" fmla="*/ 1951396 w 4280481"/>
              <a:gd name="connsiteY15" fmla="*/ 4909964 h 5292899"/>
              <a:gd name="connsiteX16" fmla="*/ 1988116 w 4280481"/>
              <a:gd name="connsiteY16" fmla="*/ 4799805 h 5292899"/>
              <a:gd name="connsiteX17" fmla="*/ 1988116 w 4280481"/>
              <a:gd name="connsiteY17" fmla="*/ 4631943 h 5292899"/>
              <a:gd name="connsiteX18" fmla="*/ 2003853 w 4280481"/>
              <a:gd name="connsiteY18" fmla="*/ 4631943 h 5292899"/>
              <a:gd name="connsiteX19" fmla="*/ 2003853 w 4280481"/>
              <a:gd name="connsiteY19" fmla="*/ 4694891 h 5292899"/>
              <a:gd name="connsiteX20" fmla="*/ 1988116 w 4280481"/>
              <a:gd name="connsiteY20" fmla="*/ 4694891 h 5292899"/>
              <a:gd name="connsiteX21" fmla="*/ 2066801 w 4280481"/>
              <a:gd name="connsiteY21" fmla="*/ 4600468 h 5292899"/>
              <a:gd name="connsiteX22" fmla="*/ 2098275 w 4280481"/>
              <a:gd name="connsiteY22" fmla="*/ 4600468 h 5292899"/>
              <a:gd name="connsiteX23" fmla="*/ 2082538 w 4280481"/>
              <a:gd name="connsiteY23" fmla="*/ 4679154 h 5292899"/>
              <a:gd name="connsiteX24" fmla="*/ 2085161 w 4280481"/>
              <a:gd name="connsiteY24" fmla="*/ 4728988 h 5292899"/>
              <a:gd name="connsiteX25" fmla="*/ 2087784 w 4280481"/>
              <a:gd name="connsiteY25" fmla="*/ 4773576 h 5292899"/>
              <a:gd name="connsiteX26" fmla="*/ 2066801 w 4280481"/>
              <a:gd name="connsiteY26" fmla="*/ 4847016 h 5292899"/>
              <a:gd name="connsiteX27" fmla="*/ 2058933 w 4280481"/>
              <a:gd name="connsiteY27" fmla="*/ 4799805 h 5292899"/>
              <a:gd name="connsiteX28" fmla="*/ 2051064 w 4280481"/>
              <a:gd name="connsiteY28" fmla="*/ 4757839 h 5292899"/>
              <a:gd name="connsiteX29" fmla="*/ 2035327 w 4280481"/>
              <a:gd name="connsiteY29" fmla="*/ 4757839 h 5292899"/>
              <a:gd name="connsiteX30" fmla="*/ 2051064 w 4280481"/>
              <a:gd name="connsiteY30" fmla="*/ 4679154 h 5292899"/>
              <a:gd name="connsiteX31" fmla="*/ 2066801 w 4280481"/>
              <a:gd name="connsiteY31" fmla="*/ 4679154 h 5292899"/>
              <a:gd name="connsiteX32" fmla="*/ 765870 w 4280481"/>
              <a:gd name="connsiteY32" fmla="*/ 3960494 h 5292899"/>
              <a:gd name="connsiteX33" fmla="*/ 765870 w 4280481"/>
              <a:gd name="connsiteY33" fmla="*/ 3976231 h 5292899"/>
              <a:gd name="connsiteX34" fmla="*/ 813081 w 4280481"/>
              <a:gd name="connsiteY34" fmla="*/ 3976231 h 5292899"/>
              <a:gd name="connsiteX35" fmla="*/ 813081 w 4280481"/>
              <a:gd name="connsiteY35" fmla="*/ 3991969 h 5292899"/>
              <a:gd name="connsiteX36" fmla="*/ 876030 w 4280481"/>
              <a:gd name="connsiteY36" fmla="*/ 3991969 h 5292899"/>
              <a:gd name="connsiteX37" fmla="*/ 876030 w 4280481"/>
              <a:gd name="connsiteY37" fmla="*/ 4007706 h 5292899"/>
              <a:gd name="connsiteX38" fmla="*/ 902258 w 4280481"/>
              <a:gd name="connsiteY38" fmla="*/ 4007706 h 5292899"/>
              <a:gd name="connsiteX39" fmla="*/ 902258 w 4280481"/>
              <a:gd name="connsiteY39" fmla="*/ 4023443 h 5292899"/>
              <a:gd name="connsiteX40" fmla="*/ 933732 w 4280481"/>
              <a:gd name="connsiteY40" fmla="*/ 4023443 h 5292899"/>
              <a:gd name="connsiteX41" fmla="*/ 949470 w 4280481"/>
              <a:gd name="connsiteY41" fmla="*/ 4054917 h 5292899"/>
              <a:gd name="connsiteX42" fmla="*/ 980943 w 4280481"/>
              <a:gd name="connsiteY42" fmla="*/ 4054917 h 5292899"/>
              <a:gd name="connsiteX43" fmla="*/ 980943 w 4280481"/>
              <a:gd name="connsiteY43" fmla="*/ 4065408 h 5292899"/>
              <a:gd name="connsiteX44" fmla="*/ 1012418 w 4280481"/>
              <a:gd name="connsiteY44" fmla="*/ 4065408 h 5292899"/>
              <a:gd name="connsiteX45" fmla="*/ 1012418 w 4280481"/>
              <a:gd name="connsiteY45" fmla="*/ 4081145 h 5292899"/>
              <a:gd name="connsiteX46" fmla="*/ 1085857 w 4280481"/>
              <a:gd name="connsiteY46" fmla="*/ 4096882 h 5292899"/>
              <a:gd name="connsiteX47" fmla="*/ 1085857 w 4280481"/>
              <a:gd name="connsiteY47" fmla="*/ 4112619 h 5292899"/>
              <a:gd name="connsiteX48" fmla="*/ 1138314 w 4280481"/>
              <a:gd name="connsiteY48" fmla="*/ 4180813 h 5292899"/>
              <a:gd name="connsiteX49" fmla="*/ 1175034 w 4280481"/>
              <a:gd name="connsiteY49" fmla="*/ 4251630 h 5292899"/>
              <a:gd name="connsiteX50" fmla="*/ 1211754 w 4280481"/>
              <a:gd name="connsiteY50" fmla="*/ 4317201 h 5292899"/>
              <a:gd name="connsiteX51" fmla="*/ 1269456 w 4280481"/>
              <a:gd name="connsiteY51" fmla="*/ 4374904 h 5292899"/>
              <a:gd name="connsiteX52" fmla="*/ 1269456 w 4280481"/>
              <a:gd name="connsiteY52" fmla="*/ 4416869 h 5292899"/>
              <a:gd name="connsiteX53" fmla="*/ 1285193 w 4280481"/>
              <a:gd name="connsiteY53" fmla="*/ 4416869 h 5292899"/>
              <a:gd name="connsiteX54" fmla="*/ 1285193 w 4280481"/>
              <a:gd name="connsiteY54" fmla="*/ 4574240 h 5292899"/>
              <a:gd name="connsiteX55" fmla="*/ 1300931 w 4280481"/>
              <a:gd name="connsiteY55" fmla="*/ 4574240 h 5292899"/>
              <a:gd name="connsiteX56" fmla="*/ 1306176 w 4280481"/>
              <a:gd name="connsiteY56" fmla="*/ 4647680 h 5292899"/>
              <a:gd name="connsiteX57" fmla="*/ 1248474 w 4280481"/>
              <a:gd name="connsiteY57" fmla="*/ 4930947 h 5292899"/>
              <a:gd name="connsiteX58" fmla="*/ 1117332 w 4280481"/>
              <a:gd name="connsiteY58" fmla="*/ 5046352 h 5292899"/>
              <a:gd name="connsiteX59" fmla="*/ 1117332 w 4280481"/>
              <a:gd name="connsiteY59" fmla="*/ 5077826 h 5292899"/>
              <a:gd name="connsiteX60" fmla="*/ 1085857 w 4280481"/>
              <a:gd name="connsiteY60" fmla="*/ 5077826 h 5292899"/>
              <a:gd name="connsiteX61" fmla="*/ 1054383 w 4280481"/>
              <a:gd name="connsiteY61" fmla="*/ 5138151 h 5292899"/>
              <a:gd name="connsiteX62" fmla="*/ 1012418 w 4280481"/>
              <a:gd name="connsiteY62" fmla="*/ 5182740 h 5292899"/>
              <a:gd name="connsiteX63" fmla="*/ 1012418 w 4280481"/>
              <a:gd name="connsiteY63" fmla="*/ 5198477 h 5292899"/>
              <a:gd name="connsiteX64" fmla="*/ 980943 w 4280481"/>
              <a:gd name="connsiteY64" fmla="*/ 5198477 h 5292899"/>
              <a:gd name="connsiteX65" fmla="*/ 965207 w 4280481"/>
              <a:gd name="connsiteY65" fmla="*/ 5229951 h 5292899"/>
              <a:gd name="connsiteX66" fmla="*/ 797344 w 4280481"/>
              <a:gd name="connsiteY66" fmla="*/ 5229951 h 5292899"/>
              <a:gd name="connsiteX67" fmla="*/ 797344 w 4280481"/>
              <a:gd name="connsiteY67" fmla="*/ 5245688 h 5292899"/>
              <a:gd name="connsiteX68" fmla="*/ 750133 w 4280481"/>
              <a:gd name="connsiteY68" fmla="*/ 5245688 h 5292899"/>
              <a:gd name="connsiteX69" fmla="*/ 750133 w 4280481"/>
              <a:gd name="connsiteY69" fmla="*/ 5261425 h 5292899"/>
              <a:gd name="connsiteX70" fmla="*/ 718659 w 4280481"/>
              <a:gd name="connsiteY70" fmla="*/ 5261425 h 5292899"/>
              <a:gd name="connsiteX71" fmla="*/ 718659 w 4280481"/>
              <a:gd name="connsiteY71" fmla="*/ 5277162 h 5292899"/>
              <a:gd name="connsiteX72" fmla="*/ 692431 w 4280481"/>
              <a:gd name="connsiteY72" fmla="*/ 5277162 h 5292899"/>
              <a:gd name="connsiteX73" fmla="*/ 692431 w 4280481"/>
              <a:gd name="connsiteY73" fmla="*/ 5292899 h 5292899"/>
              <a:gd name="connsiteX74" fmla="*/ 613746 w 4280481"/>
              <a:gd name="connsiteY74" fmla="*/ 5292899 h 5292899"/>
              <a:gd name="connsiteX75" fmla="*/ 613746 w 4280481"/>
              <a:gd name="connsiteY75" fmla="*/ 5277162 h 5292899"/>
              <a:gd name="connsiteX76" fmla="*/ 524569 w 4280481"/>
              <a:gd name="connsiteY76" fmla="*/ 5277162 h 5292899"/>
              <a:gd name="connsiteX77" fmla="*/ 464243 w 4280481"/>
              <a:gd name="connsiteY77" fmla="*/ 5253557 h 5292899"/>
              <a:gd name="connsiteX78" fmla="*/ 398672 w 4280481"/>
              <a:gd name="connsiteY78" fmla="*/ 5229951 h 5292899"/>
              <a:gd name="connsiteX79" fmla="*/ 398672 w 4280481"/>
              <a:gd name="connsiteY79" fmla="*/ 5198477 h 5292899"/>
              <a:gd name="connsiteX80" fmla="*/ 367198 w 4280481"/>
              <a:gd name="connsiteY80" fmla="*/ 5185363 h 5292899"/>
              <a:gd name="connsiteX81" fmla="*/ 356707 w 4280481"/>
              <a:gd name="connsiteY81" fmla="*/ 5151266 h 5292899"/>
              <a:gd name="connsiteX82" fmla="*/ 264907 w 4280481"/>
              <a:gd name="connsiteY82" fmla="*/ 5135529 h 5292899"/>
              <a:gd name="connsiteX83" fmla="*/ 183599 w 4280481"/>
              <a:gd name="connsiteY83" fmla="*/ 5109300 h 5292899"/>
              <a:gd name="connsiteX84" fmla="*/ 173108 w 4280481"/>
              <a:gd name="connsiteY84" fmla="*/ 5014878 h 5292899"/>
              <a:gd name="connsiteX85" fmla="*/ 125897 w 4280481"/>
              <a:gd name="connsiteY85" fmla="*/ 4983404 h 5292899"/>
              <a:gd name="connsiteX86" fmla="*/ 125897 w 4280481"/>
              <a:gd name="connsiteY86" fmla="*/ 4951930 h 5292899"/>
              <a:gd name="connsiteX87" fmla="*/ 78685 w 4280481"/>
              <a:gd name="connsiteY87" fmla="*/ 4925701 h 5292899"/>
              <a:gd name="connsiteX88" fmla="*/ 78685 w 4280481"/>
              <a:gd name="connsiteY88" fmla="*/ 4894227 h 5292899"/>
              <a:gd name="connsiteX89" fmla="*/ 31474 w 4280481"/>
              <a:gd name="connsiteY89" fmla="*/ 4862753 h 5292899"/>
              <a:gd name="connsiteX90" fmla="*/ 31474 w 4280481"/>
              <a:gd name="connsiteY90" fmla="*/ 4784068 h 5292899"/>
              <a:gd name="connsiteX91" fmla="*/ 15737 w 4280481"/>
              <a:gd name="connsiteY91" fmla="*/ 4784068 h 5292899"/>
              <a:gd name="connsiteX92" fmla="*/ 26228 w 4280481"/>
              <a:gd name="connsiteY92" fmla="*/ 4747348 h 5292899"/>
              <a:gd name="connsiteX93" fmla="*/ 36720 w 4280481"/>
              <a:gd name="connsiteY93" fmla="*/ 4705382 h 5292899"/>
              <a:gd name="connsiteX94" fmla="*/ 34097 w 4280481"/>
              <a:gd name="connsiteY94" fmla="*/ 4692268 h 5292899"/>
              <a:gd name="connsiteX95" fmla="*/ 31474 w 4280481"/>
              <a:gd name="connsiteY95" fmla="*/ 4679154 h 5292899"/>
              <a:gd name="connsiteX96" fmla="*/ 15737 w 4280481"/>
              <a:gd name="connsiteY96" fmla="*/ 4679154 h 5292899"/>
              <a:gd name="connsiteX97" fmla="*/ 15737 w 4280481"/>
              <a:gd name="connsiteY97" fmla="*/ 4631943 h 5292899"/>
              <a:gd name="connsiteX98" fmla="*/ 0 w 4280481"/>
              <a:gd name="connsiteY98" fmla="*/ 4631943 h 5292899"/>
              <a:gd name="connsiteX99" fmla="*/ 7869 w 4280481"/>
              <a:gd name="connsiteY99" fmla="*/ 4558503 h 5292899"/>
              <a:gd name="connsiteX100" fmla="*/ 15737 w 4280481"/>
              <a:gd name="connsiteY100" fmla="*/ 4479818 h 5292899"/>
              <a:gd name="connsiteX101" fmla="*/ 31474 w 4280481"/>
              <a:gd name="connsiteY101" fmla="*/ 4479818 h 5292899"/>
              <a:gd name="connsiteX102" fmla="*/ 47211 w 4280481"/>
              <a:gd name="connsiteY102" fmla="*/ 4406378 h 5292899"/>
              <a:gd name="connsiteX103" fmla="*/ 62948 w 4280481"/>
              <a:gd name="connsiteY103" fmla="*/ 4406378 h 5292899"/>
              <a:gd name="connsiteX104" fmla="*/ 62948 w 4280481"/>
              <a:gd name="connsiteY104" fmla="*/ 4359167 h 5292899"/>
              <a:gd name="connsiteX105" fmla="*/ 78685 w 4280481"/>
              <a:gd name="connsiteY105" fmla="*/ 4359167 h 5292899"/>
              <a:gd name="connsiteX106" fmla="*/ 78685 w 4280481"/>
              <a:gd name="connsiteY106" fmla="*/ 4327693 h 5292899"/>
              <a:gd name="connsiteX107" fmla="*/ 94422 w 4280481"/>
              <a:gd name="connsiteY107" fmla="*/ 4327693 h 5292899"/>
              <a:gd name="connsiteX108" fmla="*/ 94422 w 4280481"/>
              <a:gd name="connsiteY108" fmla="*/ 4296219 h 5292899"/>
              <a:gd name="connsiteX109" fmla="*/ 125897 w 4280481"/>
              <a:gd name="connsiteY109" fmla="*/ 4280482 h 5292899"/>
              <a:gd name="connsiteX110" fmla="*/ 125897 w 4280481"/>
              <a:gd name="connsiteY110" fmla="*/ 4249007 h 5292899"/>
              <a:gd name="connsiteX111" fmla="*/ 141634 w 4280481"/>
              <a:gd name="connsiteY111" fmla="*/ 4249007 h 5292899"/>
              <a:gd name="connsiteX112" fmla="*/ 141634 w 4280481"/>
              <a:gd name="connsiteY112" fmla="*/ 4222779 h 5292899"/>
              <a:gd name="connsiteX113" fmla="*/ 178353 w 4280481"/>
              <a:gd name="connsiteY113" fmla="*/ 4175568 h 5292899"/>
              <a:gd name="connsiteX114" fmla="*/ 215073 w 4280481"/>
              <a:gd name="connsiteY114" fmla="*/ 4128356 h 5292899"/>
              <a:gd name="connsiteX115" fmla="*/ 246547 w 4280481"/>
              <a:gd name="connsiteY115" fmla="*/ 4128356 h 5292899"/>
              <a:gd name="connsiteX116" fmla="*/ 346215 w 4280481"/>
              <a:gd name="connsiteY116" fmla="*/ 4062785 h 5292899"/>
              <a:gd name="connsiteX117" fmla="*/ 477358 w 4280481"/>
              <a:gd name="connsiteY117" fmla="*/ 4007706 h 5292899"/>
              <a:gd name="connsiteX118" fmla="*/ 477358 w 4280481"/>
              <a:gd name="connsiteY118" fmla="*/ 3991969 h 5292899"/>
              <a:gd name="connsiteX119" fmla="*/ 524569 w 4280481"/>
              <a:gd name="connsiteY119" fmla="*/ 3991969 h 5292899"/>
              <a:gd name="connsiteX120" fmla="*/ 524569 w 4280481"/>
              <a:gd name="connsiteY120" fmla="*/ 3976231 h 5292899"/>
              <a:gd name="connsiteX121" fmla="*/ 645219 w 4280481"/>
              <a:gd name="connsiteY121" fmla="*/ 3968363 h 5292899"/>
              <a:gd name="connsiteX122" fmla="*/ 765870 w 4280481"/>
              <a:gd name="connsiteY122" fmla="*/ 3960494 h 5292899"/>
              <a:gd name="connsiteX123" fmla="*/ 125897 w 4280481"/>
              <a:gd name="connsiteY123" fmla="*/ 2475965 h 5292899"/>
              <a:gd name="connsiteX124" fmla="*/ 141634 w 4280481"/>
              <a:gd name="connsiteY124" fmla="*/ 2475965 h 5292899"/>
              <a:gd name="connsiteX125" fmla="*/ 141634 w 4280481"/>
              <a:gd name="connsiteY125" fmla="*/ 2491702 h 5292899"/>
              <a:gd name="connsiteX126" fmla="*/ 157371 w 4280481"/>
              <a:gd name="connsiteY126" fmla="*/ 2491702 h 5292899"/>
              <a:gd name="connsiteX127" fmla="*/ 157371 w 4280481"/>
              <a:gd name="connsiteY127" fmla="*/ 2538913 h 5292899"/>
              <a:gd name="connsiteX128" fmla="*/ 123274 w 4280481"/>
              <a:gd name="connsiteY128" fmla="*/ 2525799 h 5292899"/>
              <a:gd name="connsiteX129" fmla="*/ 110159 w 4280481"/>
              <a:gd name="connsiteY129" fmla="*/ 2491702 h 5292899"/>
              <a:gd name="connsiteX130" fmla="*/ 125897 w 4280481"/>
              <a:gd name="connsiteY130" fmla="*/ 2491702 h 5292899"/>
              <a:gd name="connsiteX131" fmla="*/ 3105447 w 4280481"/>
              <a:gd name="connsiteY131" fmla="*/ 870784 h 5292899"/>
              <a:gd name="connsiteX132" fmla="*/ 3152658 w 4280481"/>
              <a:gd name="connsiteY132" fmla="*/ 870784 h 5292899"/>
              <a:gd name="connsiteX133" fmla="*/ 3073973 w 4280481"/>
              <a:gd name="connsiteY133" fmla="*/ 1012418 h 5292899"/>
              <a:gd name="connsiteX134" fmla="*/ 3058236 w 4280481"/>
              <a:gd name="connsiteY134" fmla="*/ 1012418 h 5292899"/>
              <a:gd name="connsiteX135" fmla="*/ 3058236 w 4280481"/>
              <a:gd name="connsiteY135" fmla="*/ 965207 h 5292899"/>
              <a:gd name="connsiteX136" fmla="*/ 3097579 w 4280481"/>
              <a:gd name="connsiteY136" fmla="*/ 933733 h 5292899"/>
              <a:gd name="connsiteX137" fmla="*/ 3105447 w 4280481"/>
              <a:gd name="connsiteY137" fmla="*/ 870784 h 5292899"/>
              <a:gd name="connsiteX138" fmla="*/ 2051064 w 4280481"/>
              <a:gd name="connsiteY138" fmla="*/ 797344 h 5292899"/>
              <a:gd name="connsiteX139" fmla="*/ 2127126 w 4280481"/>
              <a:gd name="connsiteY139" fmla="*/ 868161 h 5292899"/>
              <a:gd name="connsiteX140" fmla="*/ 2255646 w 4280481"/>
              <a:gd name="connsiteY140" fmla="*/ 886521 h 5292899"/>
              <a:gd name="connsiteX141" fmla="*/ 2321217 w 4280481"/>
              <a:gd name="connsiteY141" fmla="*/ 881276 h 5292899"/>
              <a:gd name="connsiteX142" fmla="*/ 2418262 w 4280481"/>
              <a:gd name="connsiteY142" fmla="*/ 855047 h 5292899"/>
              <a:gd name="connsiteX143" fmla="*/ 2418262 w 4280481"/>
              <a:gd name="connsiteY143" fmla="*/ 844556 h 5292899"/>
              <a:gd name="connsiteX144" fmla="*/ 2465473 w 4280481"/>
              <a:gd name="connsiteY144" fmla="*/ 844556 h 5292899"/>
              <a:gd name="connsiteX145" fmla="*/ 2465473 w 4280481"/>
              <a:gd name="connsiteY145" fmla="*/ 828819 h 5292899"/>
              <a:gd name="connsiteX146" fmla="*/ 2507439 w 4280481"/>
              <a:gd name="connsiteY146" fmla="*/ 828819 h 5292899"/>
              <a:gd name="connsiteX147" fmla="*/ 2507439 w 4280481"/>
              <a:gd name="connsiteY147" fmla="*/ 813082 h 5292899"/>
              <a:gd name="connsiteX148" fmla="*/ 2554650 w 4280481"/>
              <a:gd name="connsiteY148" fmla="*/ 799967 h 5292899"/>
              <a:gd name="connsiteX149" fmla="*/ 2612353 w 4280481"/>
              <a:gd name="connsiteY149" fmla="*/ 797344 h 5292899"/>
              <a:gd name="connsiteX150" fmla="*/ 2677924 w 4280481"/>
              <a:gd name="connsiteY150" fmla="*/ 813082 h 5292899"/>
              <a:gd name="connsiteX151" fmla="*/ 2719889 w 4280481"/>
              <a:gd name="connsiteY151" fmla="*/ 852424 h 5292899"/>
              <a:gd name="connsiteX152" fmla="*/ 2759232 w 4280481"/>
              <a:gd name="connsiteY152" fmla="*/ 899636 h 5292899"/>
              <a:gd name="connsiteX153" fmla="*/ 2816934 w 4280481"/>
              <a:gd name="connsiteY153" fmla="*/ 933733 h 5292899"/>
              <a:gd name="connsiteX154" fmla="*/ 2816934 w 4280481"/>
              <a:gd name="connsiteY154" fmla="*/ 949470 h 5292899"/>
              <a:gd name="connsiteX155" fmla="*/ 2858900 w 4280481"/>
              <a:gd name="connsiteY155" fmla="*/ 965207 h 5292899"/>
              <a:gd name="connsiteX156" fmla="*/ 2921848 w 4280481"/>
              <a:gd name="connsiteY156" fmla="*/ 1012418 h 5292899"/>
              <a:gd name="connsiteX157" fmla="*/ 3000533 w 4280481"/>
              <a:gd name="connsiteY157" fmla="*/ 1028155 h 5292899"/>
              <a:gd name="connsiteX158" fmla="*/ 3000533 w 4280481"/>
              <a:gd name="connsiteY158" fmla="*/ 1038646 h 5292899"/>
              <a:gd name="connsiteX159" fmla="*/ 3034630 w 4280481"/>
              <a:gd name="connsiteY159" fmla="*/ 1025532 h 5292899"/>
              <a:gd name="connsiteX160" fmla="*/ 3042499 w 4280481"/>
              <a:gd name="connsiteY160" fmla="*/ 1012418 h 5292899"/>
              <a:gd name="connsiteX161" fmla="*/ 3089710 w 4280481"/>
              <a:gd name="connsiteY161" fmla="*/ 1028155 h 5292899"/>
              <a:gd name="connsiteX162" fmla="*/ 3089710 w 4280481"/>
              <a:gd name="connsiteY162" fmla="*/ 1038646 h 5292899"/>
              <a:gd name="connsiteX163" fmla="*/ 3113316 w 4280481"/>
              <a:gd name="connsiteY163" fmla="*/ 1033400 h 5292899"/>
              <a:gd name="connsiteX164" fmla="*/ 3136921 w 4280481"/>
              <a:gd name="connsiteY164" fmla="*/ 1028155 h 5292899"/>
              <a:gd name="connsiteX165" fmla="*/ 3136921 w 4280481"/>
              <a:gd name="connsiteY165" fmla="*/ 1038646 h 5292899"/>
              <a:gd name="connsiteX166" fmla="*/ 3184132 w 4280481"/>
              <a:gd name="connsiteY166" fmla="*/ 1038646 h 5292899"/>
              <a:gd name="connsiteX167" fmla="*/ 3199870 w 4280481"/>
              <a:gd name="connsiteY167" fmla="*/ 1070120 h 5292899"/>
              <a:gd name="connsiteX168" fmla="*/ 3241835 w 4280481"/>
              <a:gd name="connsiteY168" fmla="*/ 1070120 h 5292899"/>
              <a:gd name="connsiteX169" fmla="*/ 3241835 w 4280481"/>
              <a:gd name="connsiteY169" fmla="*/ 1085857 h 5292899"/>
              <a:gd name="connsiteX170" fmla="*/ 3273309 w 4280481"/>
              <a:gd name="connsiteY170" fmla="*/ 1085857 h 5292899"/>
              <a:gd name="connsiteX171" fmla="*/ 3273309 w 4280481"/>
              <a:gd name="connsiteY171" fmla="*/ 1101595 h 5292899"/>
              <a:gd name="connsiteX172" fmla="*/ 3304783 w 4280481"/>
              <a:gd name="connsiteY172" fmla="*/ 1101595 h 5292899"/>
              <a:gd name="connsiteX173" fmla="*/ 3320520 w 4280481"/>
              <a:gd name="connsiteY173" fmla="*/ 1133069 h 5292899"/>
              <a:gd name="connsiteX174" fmla="*/ 3367732 w 4280481"/>
              <a:gd name="connsiteY174" fmla="*/ 1133069 h 5292899"/>
              <a:gd name="connsiteX175" fmla="*/ 3456908 w 4280481"/>
              <a:gd name="connsiteY175" fmla="*/ 1219622 h 5292899"/>
              <a:gd name="connsiteX176" fmla="*/ 3551331 w 4280481"/>
              <a:gd name="connsiteY176" fmla="*/ 1300931 h 5292899"/>
              <a:gd name="connsiteX177" fmla="*/ 3561822 w 4280481"/>
              <a:gd name="connsiteY177" fmla="*/ 1300931 h 5292899"/>
              <a:gd name="connsiteX178" fmla="*/ 3585428 w 4280481"/>
              <a:gd name="connsiteY178" fmla="*/ 1400599 h 5292899"/>
              <a:gd name="connsiteX179" fmla="*/ 3609033 w 4280481"/>
              <a:gd name="connsiteY179" fmla="*/ 1500267 h 5292899"/>
              <a:gd name="connsiteX180" fmla="*/ 3716570 w 4280481"/>
              <a:gd name="connsiteY180" fmla="*/ 1550101 h 5292899"/>
              <a:gd name="connsiteX181" fmla="*/ 3824106 w 4280481"/>
              <a:gd name="connsiteY181" fmla="*/ 1589443 h 5292899"/>
              <a:gd name="connsiteX182" fmla="*/ 3842466 w 4280481"/>
              <a:gd name="connsiteY182" fmla="*/ 1652391 h 5292899"/>
              <a:gd name="connsiteX183" fmla="*/ 3887055 w 4280481"/>
              <a:gd name="connsiteY183" fmla="*/ 1699603 h 5292899"/>
              <a:gd name="connsiteX184" fmla="*/ 3887055 w 4280481"/>
              <a:gd name="connsiteY184" fmla="*/ 1746814 h 5292899"/>
              <a:gd name="connsiteX185" fmla="*/ 3902792 w 4280481"/>
              <a:gd name="connsiteY185" fmla="*/ 1746814 h 5292899"/>
              <a:gd name="connsiteX186" fmla="*/ 3942134 w 4280481"/>
              <a:gd name="connsiteY186" fmla="*/ 1841236 h 5292899"/>
              <a:gd name="connsiteX187" fmla="*/ 3976231 w 4280481"/>
              <a:gd name="connsiteY187" fmla="*/ 1914676 h 5292899"/>
              <a:gd name="connsiteX188" fmla="*/ 3991968 w 4280481"/>
              <a:gd name="connsiteY188" fmla="*/ 1914676 h 5292899"/>
              <a:gd name="connsiteX189" fmla="*/ 4005083 w 4280481"/>
              <a:gd name="connsiteY189" fmla="*/ 1943528 h 5292899"/>
              <a:gd name="connsiteX190" fmla="*/ 4039180 w 4280481"/>
              <a:gd name="connsiteY190" fmla="*/ 1972379 h 5292899"/>
              <a:gd name="connsiteX191" fmla="*/ 4039180 w 4280481"/>
              <a:gd name="connsiteY191" fmla="*/ 2019590 h 5292899"/>
              <a:gd name="connsiteX192" fmla="*/ 4054917 w 4280481"/>
              <a:gd name="connsiteY192" fmla="*/ 2019590 h 5292899"/>
              <a:gd name="connsiteX193" fmla="*/ 4054917 w 4280481"/>
              <a:gd name="connsiteY193" fmla="*/ 2066801 h 5292899"/>
              <a:gd name="connsiteX194" fmla="*/ 4070654 w 4280481"/>
              <a:gd name="connsiteY194" fmla="*/ 2066801 h 5292899"/>
              <a:gd name="connsiteX195" fmla="*/ 4054917 w 4280481"/>
              <a:gd name="connsiteY195" fmla="*/ 2132372 h 5292899"/>
              <a:gd name="connsiteX196" fmla="*/ 4039180 w 4280481"/>
              <a:gd name="connsiteY196" fmla="*/ 2187452 h 5292899"/>
              <a:gd name="connsiteX197" fmla="*/ 4054917 w 4280481"/>
              <a:gd name="connsiteY197" fmla="*/ 2234663 h 5292899"/>
              <a:gd name="connsiteX198" fmla="*/ 4070654 w 4280481"/>
              <a:gd name="connsiteY198" fmla="*/ 2276629 h 5292899"/>
              <a:gd name="connsiteX199" fmla="*/ 4117865 w 4280481"/>
              <a:gd name="connsiteY199" fmla="*/ 2292366 h 5292899"/>
              <a:gd name="connsiteX200" fmla="*/ 4165076 w 4280481"/>
              <a:gd name="connsiteY200" fmla="*/ 2310726 h 5292899"/>
              <a:gd name="connsiteX201" fmla="*/ 4201796 w 4280481"/>
              <a:gd name="connsiteY201" fmla="*/ 2347445 h 5292899"/>
              <a:gd name="connsiteX202" fmla="*/ 4217533 w 4280481"/>
              <a:gd name="connsiteY202" fmla="*/ 2418262 h 5292899"/>
              <a:gd name="connsiteX203" fmla="*/ 4183436 w 4280481"/>
              <a:gd name="connsiteY203" fmla="*/ 2520553 h 5292899"/>
              <a:gd name="connsiteX204" fmla="*/ 4149339 w 4280481"/>
              <a:gd name="connsiteY204" fmla="*/ 2633335 h 5292899"/>
              <a:gd name="connsiteX205" fmla="*/ 4159830 w 4280481"/>
              <a:gd name="connsiteY205" fmla="*/ 2675301 h 5292899"/>
              <a:gd name="connsiteX206" fmla="*/ 4175567 w 4280481"/>
              <a:gd name="connsiteY206" fmla="*/ 2675301 h 5292899"/>
              <a:gd name="connsiteX207" fmla="*/ 4175567 w 4280481"/>
              <a:gd name="connsiteY207" fmla="*/ 2706775 h 5292899"/>
              <a:gd name="connsiteX208" fmla="*/ 4191304 w 4280481"/>
              <a:gd name="connsiteY208" fmla="*/ 2706775 h 5292899"/>
              <a:gd name="connsiteX209" fmla="*/ 4217533 w 4280481"/>
              <a:gd name="connsiteY209" fmla="*/ 2774969 h 5292899"/>
              <a:gd name="connsiteX210" fmla="*/ 4222779 w 4280481"/>
              <a:gd name="connsiteY210" fmla="*/ 2858900 h 5292899"/>
              <a:gd name="connsiteX211" fmla="*/ 4204419 w 4280481"/>
              <a:gd name="connsiteY211" fmla="*/ 2882506 h 5292899"/>
              <a:gd name="connsiteX212" fmla="*/ 4191304 w 4280481"/>
              <a:gd name="connsiteY212" fmla="*/ 2906111 h 5292899"/>
              <a:gd name="connsiteX213" fmla="*/ 4175567 w 4280481"/>
              <a:gd name="connsiteY213" fmla="*/ 2906111 h 5292899"/>
              <a:gd name="connsiteX214" fmla="*/ 4159830 w 4280481"/>
              <a:gd name="connsiteY214" fmla="*/ 2937585 h 5292899"/>
              <a:gd name="connsiteX215" fmla="*/ 4128356 w 4280481"/>
              <a:gd name="connsiteY215" fmla="*/ 2937585 h 5292899"/>
              <a:gd name="connsiteX216" fmla="*/ 4128356 w 4280481"/>
              <a:gd name="connsiteY216" fmla="*/ 2953322 h 5292899"/>
              <a:gd name="connsiteX217" fmla="*/ 4086391 w 4280481"/>
              <a:gd name="connsiteY217" fmla="*/ 2984796 h 5292899"/>
              <a:gd name="connsiteX218" fmla="*/ 4086391 w 4280481"/>
              <a:gd name="connsiteY218" fmla="*/ 2995288 h 5292899"/>
              <a:gd name="connsiteX219" fmla="*/ 4068031 w 4280481"/>
              <a:gd name="connsiteY219" fmla="*/ 3047745 h 5292899"/>
              <a:gd name="connsiteX220" fmla="*/ 4065408 w 4280481"/>
              <a:gd name="connsiteY220" fmla="*/ 3121184 h 5292899"/>
              <a:gd name="connsiteX221" fmla="*/ 4089014 w 4280481"/>
              <a:gd name="connsiteY221" fmla="*/ 3236590 h 5292899"/>
              <a:gd name="connsiteX222" fmla="*/ 4159830 w 4280481"/>
              <a:gd name="connsiteY222" fmla="*/ 3304783 h 5292899"/>
              <a:gd name="connsiteX223" fmla="*/ 4159830 w 4280481"/>
              <a:gd name="connsiteY223" fmla="*/ 3336258 h 5292899"/>
              <a:gd name="connsiteX224" fmla="*/ 4175567 w 4280481"/>
              <a:gd name="connsiteY224" fmla="*/ 3336258 h 5292899"/>
              <a:gd name="connsiteX225" fmla="*/ 4191304 w 4280481"/>
              <a:gd name="connsiteY225" fmla="*/ 3378223 h 5292899"/>
              <a:gd name="connsiteX226" fmla="*/ 4207042 w 4280481"/>
              <a:gd name="connsiteY226" fmla="*/ 3425434 h 5292899"/>
              <a:gd name="connsiteX227" fmla="*/ 4222779 w 4280481"/>
              <a:gd name="connsiteY227" fmla="*/ 3425434 h 5292899"/>
              <a:gd name="connsiteX228" fmla="*/ 4222779 w 4280481"/>
              <a:gd name="connsiteY228" fmla="*/ 3441171 h 5292899"/>
              <a:gd name="connsiteX229" fmla="*/ 4207042 w 4280481"/>
              <a:gd name="connsiteY229" fmla="*/ 3441171 h 5292899"/>
              <a:gd name="connsiteX230" fmla="*/ 4159830 w 4280481"/>
              <a:gd name="connsiteY230" fmla="*/ 3456908 h 5292899"/>
              <a:gd name="connsiteX231" fmla="*/ 4091636 w 4280481"/>
              <a:gd name="connsiteY231" fmla="*/ 3462154 h 5292899"/>
              <a:gd name="connsiteX232" fmla="*/ 4002460 w 4280481"/>
              <a:gd name="connsiteY232" fmla="*/ 3459531 h 5292899"/>
              <a:gd name="connsiteX233" fmla="*/ 3929020 w 4280481"/>
              <a:gd name="connsiteY233" fmla="*/ 3456908 h 5292899"/>
              <a:gd name="connsiteX234" fmla="*/ 3908037 w 4280481"/>
              <a:gd name="connsiteY234" fmla="*/ 3483137 h 5292899"/>
              <a:gd name="connsiteX235" fmla="*/ 3902792 w 4280481"/>
              <a:gd name="connsiteY235" fmla="*/ 3477891 h 5292899"/>
              <a:gd name="connsiteX236" fmla="*/ 3887055 w 4280481"/>
              <a:gd name="connsiteY236" fmla="*/ 3488383 h 5292899"/>
              <a:gd name="connsiteX237" fmla="*/ 3855580 w 4280481"/>
              <a:gd name="connsiteY237" fmla="*/ 3519857 h 5292899"/>
              <a:gd name="connsiteX238" fmla="*/ 3855580 w 4280481"/>
              <a:gd name="connsiteY238" fmla="*/ 3546085 h 5292899"/>
              <a:gd name="connsiteX239" fmla="*/ 3824106 w 4280481"/>
              <a:gd name="connsiteY239" fmla="*/ 3561822 h 5292899"/>
              <a:gd name="connsiteX240" fmla="*/ 3824106 w 4280481"/>
              <a:gd name="connsiteY240" fmla="*/ 3624770 h 5292899"/>
              <a:gd name="connsiteX241" fmla="*/ 3839843 w 4280481"/>
              <a:gd name="connsiteY241" fmla="*/ 3624770 h 5292899"/>
              <a:gd name="connsiteX242" fmla="*/ 3839843 w 4280481"/>
              <a:gd name="connsiteY242" fmla="*/ 3671982 h 5292899"/>
              <a:gd name="connsiteX243" fmla="*/ 3855580 w 4280481"/>
              <a:gd name="connsiteY243" fmla="*/ 3671982 h 5292899"/>
              <a:gd name="connsiteX244" fmla="*/ 3876563 w 4280481"/>
              <a:gd name="connsiteY244" fmla="*/ 3724438 h 5292899"/>
              <a:gd name="connsiteX245" fmla="*/ 3887055 w 4280481"/>
              <a:gd name="connsiteY245" fmla="*/ 3792632 h 5292899"/>
              <a:gd name="connsiteX246" fmla="*/ 3834598 w 4280481"/>
              <a:gd name="connsiteY246" fmla="*/ 3816238 h 5292899"/>
              <a:gd name="connsiteX247" fmla="*/ 3761158 w 4280481"/>
              <a:gd name="connsiteY247" fmla="*/ 3824107 h 5292899"/>
              <a:gd name="connsiteX248" fmla="*/ 3761158 w 4280481"/>
              <a:gd name="connsiteY248" fmla="*/ 3839844 h 5292899"/>
              <a:gd name="connsiteX249" fmla="*/ 3624770 w 4280481"/>
              <a:gd name="connsiteY249" fmla="*/ 3839844 h 5292899"/>
              <a:gd name="connsiteX250" fmla="*/ 3580182 w 4280481"/>
              <a:gd name="connsiteY250" fmla="*/ 3923775 h 5292899"/>
              <a:gd name="connsiteX251" fmla="*/ 3569690 w 4280481"/>
              <a:gd name="connsiteY251" fmla="*/ 3986723 h 5292899"/>
              <a:gd name="connsiteX252" fmla="*/ 3553953 w 4280481"/>
              <a:gd name="connsiteY252" fmla="*/ 4036557 h 5292899"/>
              <a:gd name="connsiteX253" fmla="*/ 3488382 w 4280481"/>
              <a:gd name="connsiteY253" fmla="*/ 4081145 h 5292899"/>
              <a:gd name="connsiteX254" fmla="*/ 3630016 w 4280481"/>
              <a:gd name="connsiteY254" fmla="*/ 4264744 h 5292899"/>
              <a:gd name="connsiteX255" fmla="*/ 3776895 w 4280481"/>
              <a:gd name="connsiteY255" fmla="*/ 4448344 h 5292899"/>
              <a:gd name="connsiteX256" fmla="*/ 3761158 w 4280481"/>
              <a:gd name="connsiteY256" fmla="*/ 4448344 h 5292899"/>
              <a:gd name="connsiteX257" fmla="*/ 3745421 w 4280481"/>
              <a:gd name="connsiteY257" fmla="*/ 4469326 h 5292899"/>
              <a:gd name="connsiteX258" fmla="*/ 3734930 w 4280481"/>
              <a:gd name="connsiteY258" fmla="*/ 4464081 h 5292899"/>
              <a:gd name="connsiteX259" fmla="*/ 3734930 w 4280481"/>
              <a:gd name="connsiteY259" fmla="*/ 4448344 h 5292899"/>
              <a:gd name="connsiteX260" fmla="*/ 3703456 w 4280481"/>
              <a:gd name="connsiteY260" fmla="*/ 4448344 h 5292899"/>
              <a:gd name="connsiteX261" fmla="*/ 3679850 w 4280481"/>
              <a:gd name="connsiteY261" fmla="*/ 4398509 h 5292899"/>
              <a:gd name="connsiteX262" fmla="*/ 3640507 w 4280481"/>
              <a:gd name="connsiteY262" fmla="*/ 4374904 h 5292899"/>
              <a:gd name="connsiteX263" fmla="*/ 3640507 w 4280481"/>
              <a:gd name="connsiteY263" fmla="*/ 4343430 h 5292899"/>
              <a:gd name="connsiteX264" fmla="*/ 3624770 w 4280481"/>
              <a:gd name="connsiteY264" fmla="*/ 4343430 h 5292899"/>
              <a:gd name="connsiteX265" fmla="*/ 3598542 w 4280481"/>
              <a:gd name="connsiteY265" fmla="*/ 4304087 h 5292899"/>
              <a:gd name="connsiteX266" fmla="*/ 3577559 w 4280481"/>
              <a:gd name="connsiteY266" fmla="*/ 4249007 h 5292899"/>
              <a:gd name="connsiteX267" fmla="*/ 3551331 w 4280481"/>
              <a:gd name="connsiteY267" fmla="*/ 4249007 h 5292899"/>
              <a:gd name="connsiteX268" fmla="*/ 3535594 w 4280481"/>
              <a:gd name="connsiteY268" fmla="*/ 4207042 h 5292899"/>
              <a:gd name="connsiteX269" fmla="*/ 3519856 w 4280481"/>
              <a:gd name="connsiteY269" fmla="*/ 4207042 h 5292899"/>
              <a:gd name="connsiteX270" fmla="*/ 3519856 w 4280481"/>
              <a:gd name="connsiteY270" fmla="*/ 4159831 h 5292899"/>
              <a:gd name="connsiteX271" fmla="*/ 3480514 w 4280481"/>
              <a:gd name="connsiteY271" fmla="*/ 4130979 h 5292899"/>
              <a:gd name="connsiteX272" fmla="*/ 3456908 w 4280481"/>
              <a:gd name="connsiteY272" fmla="*/ 4081145 h 5292899"/>
              <a:gd name="connsiteX273" fmla="*/ 3273309 w 4280481"/>
              <a:gd name="connsiteY273" fmla="*/ 4065408 h 5292899"/>
              <a:gd name="connsiteX274" fmla="*/ 3254949 w 4280481"/>
              <a:gd name="connsiteY274" fmla="*/ 4128356 h 5292899"/>
              <a:gd name="connsiteX275" fmla="*/ 3249704 w 4280481"/>
              <a:gd name="connsiteY275" fmla="*/ 4193928 h 5292899"/>
              <a:gd name="connsiteX276" fmla="*/ 3241835 w 4280481"/>
              <a:gd name="connsiteY276" fmla="*/ 4262122 h 5292899"/>
              <a:gd name="connsiteX277" fmla="*/ 3210361 w 4280481"/>
              <a:gd name="connsiteY277" fmla="*/ 4327693 h 5292899"/>
              <a:gd name="connsiteX278" fmla="*/ 3226098 w 4280481"/>
              <a:gd name="connsiteY278" fmla="*/ 4327693 h 5292899"/>
              <a:gd name="connsiteX279" fmla="*/ 3294292 w 4280481"/>
              <a:gd name="connsiteY279" fmla="*/ 4424738 h 5292899"/>
              <a:gd name="connsiteX280" fmla="*/ 3351994 w 4280481"/>
              <a:gd name="connsiteY280" fmla="*/ 4527029 h 5292899"/>
              <a:gd name="connsiteX281" fmla="*/ 3304783 w 4280481"/>
              <a:gd name="connsiteY281" fmla="*/ 4527029 h 5292899"/>
              <a:gd name="connsiteX282" fmla="*/ 3257572 w 4280481"/>
              <a:gd name="connsiteY282" fmla="*/ 4464081 h 5292899"/>
              <a:gd name="connsiteX283" fmla="*/ 3241835 w 4280481"/>
              <a:gd name="connsiteY283" fmla="*/ 4464081 h 5292899"/>
              <a:gd name="connsiteX284" fmla="*/ 3241835 w 4280481"/>
              <a:gd name="connsiteY284" fmla="*/ 4416869 h 5292899"/>
              <a:gd name="connsiteX285" fmla="*/ 3210361 w 4280481"/>
              <a:gd name="connsiteY285" fmla="*/ 4406378 h 5292899"/>
              <a:gd name="connsiteX286" fmla="*/ 3210361 w 4280481"/>
              <a:gd name="connsiteY286" fmla="*/ 4359167 h 5292899"/>
              <a:gd name="connsiteX287" fmla="*/ 3199870 w 4280481"/>
              <a:gd name="connsiteY287" fmla="*/ 4359167 h 5292899"/>
              <a:gd name="connsiteX288" fmla="*/ 3168395 w 4280481"/>
              <a:gd name="connsiteY288" fmla="*/ 4332938 h 5292899"/>
              <a:gd name="connsiteX289" fmla="*/ 3157904 w 4280481"/>
              <a:gd name="connsiteY289" fmla="*/ 4338184 h 5292899"/>
              <a:gd name="connsiteX290" fmla="*/ 3134298 w 4280481"/>
              <a:gd name="connsiteY290" fmla="*/ 4322447 h 5292899"/>
              <a:gd name="connsiteX291" fmla="*/ 3084464 w 4280481"/>
              <a:gd name="connsiteY291" fmla="*/ 4288350 h 5292899"/>
              <a:gd name="connsiteX292" fmla="*/ 3029385 w 4280481"/>
              <a:gd name="connsiteY292" fmla="*/ 4254253 h 5292899"/>
              <a:gd name="connsiteX293" fmla="*/ 2984796 w 4280481"/>
              <a:gd name="connsiteY293" fmla="*/ 4238516 h 5292899"/>
              <a:gd name="connsiteX294" fmla="*/ 2892997 w 4280481"/>
              <a:gd name="connsiteY294" fmla="*/ 4288350 h 5292899"/>
              <a:gd name="connsiteX295" fmla="*/ 2816934 w 4280481"/>
              <a:gd name="connsiteY295" fmla="*/ 4374904 h 5292899"/>
              <a:gd name="connsiteX296" fmla="*/ 2664809 w 4280481"/>
              <a:gd name="connsiteY296" fmla="*/ 4374904 h 5292899"/>
              <a:gd name="connsiteX297" fmla="*/ 2612353 w 4280481"/>
              <a:gd name="connsiteY297" fmla="*/ 4325070 h 5292899"/>
              <a:gd name="connsiteX298" fmla="*/ 2554650 w 4280481"/>
              <a:gd name="connsiteY298" fmla="*/ 4317201 h 5292899"/>
              <a:gd name="connsiteX299" fmla="*/ 2478587 w 4280481"/>
              <a:gd name="connsiteY299" fmla="*/ 4327693 h 5292899"/>
              <a:gd name="connsiteX300" fmla="*/ 2449736 w 4280481"/>
              <a:gd name="connsiteY300" fmla="*/ 4416869 h 5292899"/>
              <a:gd name="connsiteX301" fmla="*/ 2465473 w 4280481"/>
              <a:gd name="connsiteY301" fmla="*/ 4416869 h 5292899"/>
              <a:gd name="connsiteX302" fmla="*/ 2465473 w 4280481"/>
              <a:gd name="connsiteY302" fmla="*/ 4432606 h 5292899"/>
              <a:gd name="connsiteX303" fmla="*/ 2449736 w 4280481"/>
              <a:gd name="connsiteY303" fmla="*/ 4432606 h 5292899"/>
              <a:gd name="connsiteX304" fmla="*/ 2441868 w 4280481"/>
              <a:gd name="connsiteY304" fmla="*/ 4503423 h 5292899"/>
              <a:gd name="connsiteX305" fmla="*/ 2433999 w 4280481"/>
              <a:gd name="connsiteY305" fmla="*/ 4558503 h 5292899"/>
              <a:gd name="connsiteX306" fmla="*/ 2378919 w 4280481"/>
              <a:gd name="connsiteY306" fmla="*/ 4534897 h 5292899"/>
              <a:gd name="connsiteX307" fmla="*/ 2323840 w 4280481"/>
              <a:gd name="connsiteY307" fmla="*/ 4511292 h 5292899"/>
              <a:gd name="connsiteX308" fmla="*/ 2323840 w 4280481"/>
              <a:gd name="connsiteY308" fmla="*/ 4479818 h 5292899"/>
              <a:gd name="connsiteX309" fmla="*/ 2247777 w 4280481"/>
              <a:gd name="connsiteY309" fmla="*/ 4461458 h 5292899"/>
              <a:gd name="connsiteX310" fmla="*/ 2155978 w 4280481"/>
              <a:gd name="connsiteY310" fmla="*/ 4448344 h 5292899"/>
              <a:gd name="connsiteX311" fmla="*/ 2155978 w 4280481"/>
              <a:gd name="connsiteY311" fmla="*/ 4464081 h 5292899"/>
              <a:gd name="connsiteX312" fmla="*/ 2140241 w 4280481"/>
              <a:gd name="connsiteY312" fmla="*/ 4464081 h 5292899"/>
              <a:gd name="connsiteX313" fmla="*/ 2140241 w 4280481"/>
              <a:gd name="connsiteY313" fmla="*/ 4511292 h 5292899"/>
              <a:gd name="connsiteX314" fmla="*/ 2114012 w 4280481"/>
              <a:gd name="connsiteY314" fmla="*/ 4511292 h 5292899"/>
              <a:gd name="connsiteX315" fmla="*/ 2114012 w 4280481"/>
              <a:gd name="connsiteY315" fmla="*/ 4464081 h 5292899"/>
              <a:gd name="connsiteX316" fmla="*/ 2082538 w 4280481"/>
              <a:gd name="connsiteY316" fmla="*/ 4464081 h 5292899"/>
              <a:gd name="connsiteX317" fmla="*/ 2098275 w 4280481"/>
              <a:gd name="connsiteY317" fmla="*/ 4479818 h 5292899"/>
              <a:gd name="connsiteX318" fmla="*/ 2082538 w 4280481"/>
              <a:gd name="connsiteY318" fmla="*/ 4527029 h 5292899"/>
              <a:gd name="connsiteX319" fmla="*/ 2066801 w 4280481"/>
              <a:gd name="connsiteY319" fmla="*/ 4527029 h 5292899"/>
              <a:gd name="connsiteX320" fmla="*/ 2066801 w 4280481"/>
              <a:gd name="connsiteY320" fmla="*/ 4432606 h 5292899"/>
              <a:gd name="connsiteX321" fmla="*/ 1975002 w 4280481"/>
              <a:gd name="connsiteY321" fmla="*/ 4393264 h 5292899"/>
              <a:gd name="connsiteX322" fmla="*/ 1896316 w 4280481"/>
              <a:gd name="connsiteY322" fmla="*/ 4335561 h 5292899"/>
              <a:gd name="connsiteX323" fmla="*/ 1812385 w 4280481"/>
              <a:gd name="connsiteY323" fmla="*/ 4283104 h 5292899"/>
              <a:gd name="connsiteX324" fmla="*/ 1715340 w 4280481"/>
              <a:gd name="connsiteY324" fmla="*/ 4249007 h 5292899"/>
              <a:gd name="connsiteX325" fmla="*/ 1694357 w 4280481"/>
              <a:gd name="connsiteY325" fmla="*/ 4280482 h 5292899"/>
              <a:gd name="connsiteX326" fmla="*/ 1652392 w 4280481"/>
              <a:gd name="connsiteY326" fmla="*/ 4296219 h 5292899"/>
              <a:gd name="connsiteX327" fmla="*/ 1652392 w 4280481"/>
              <a:gd name="connsiteY327" fmla="*/ 4327693 h 5292899"/>
              <a:gd name="connsiteX328" fmla="*/ 1615672 w 4280481"/>
              <a:gd name="connsiteY328" fmla="*/ 4335561 h 5292899"/>
              <a:gd name="connsiteX329" fmla="*/ 1578952 w 4280481"/>
              <a:gd name="connsiteY329" fmla="*/ 4343430 h 5292899"/>
              <a:gd name="connsiteX330" fmla="*/ 1578952 w 4280481"/>
              <a:gd name="connsiteY330" fmla="*/ 4359167 h 5292899"/>
              <a:gd name="connsiteX331" fmla="*/ 1502890 w 4280481"/>
              <a:gd name="connsiteY331" fmla="*/ 4322447 h 5292899"/>
              <a:gd name="connsiteX332" fmla="*/ 1468793 w 4280481"/>
              <a:gd name="connsiteY332" fmla="*/ 4207042 h 5292899"/>
              <a:gd name="connsiteX333" fmla="*/ 1453056 w 4280481"/>
              <a:gd name="connsiteY333" fmla="*/ 4207042 h 5292899"/>
              <a:gd name="connsiteX334" fmla="*/ 1453056 w 4280481"/>
              <a:gd name="connsiteY334" fmla="*/ 4191305 h 5292899"/>
              <a:gd name="connsiteX335" fmla="*/ 1468793 w 4280481"/>
              <a:gd name="connsiteY335" fmla="*/ 4191305 h 5292899"/>
              <a:gd name="connsiteX336" fmla="*/ 1468793 w 4280481"/>
              <a:gd name="connsiteY336" fmla="*/ 4175568 h 5292899"/>
              <a:gd name="connsiteX337" fmla="*/ 1453056 w 4280481"/>
              <a:gd name="connsiteY337" fmla="*/ 4175568 h 5292899"/>
              <a:gd name="connsiteX338" fmla="*/ 1432073 w 4280481"/>
              <a:gd name="connsiteY338" fmla="*/ 4128356 h 5292899"/>
              <a:gd name="connsiteX339" fmla="*/ 1379616 w 4280481"/>
              <a:gd name="connsiteY339" fmla="*/ 4112619 h 5292899"/>
              <a:gd name="connsiteX340" fmla="*/ 1379616 w 4280481"/>
              <a:gd name="connsiteY340" fmla="*/ 4096882 h 5292899"/>
              <a:gd name="connsiteX341" fmla="*/ 1316668 w 4280481"/>
              <a:gd name="connsiteY341" fmla="*/ 4096882 h 5292899"/>
              <a:gd name="connsiteX342" fmla="*/ 1316668 w 4280481"/>
              <a:gd name="connsiteY342" fmla="*/ 4081145 h 5292899"/>
              <a:gd name="connsiteX343" fmla="*/ 1243228 w 4280481"/>
              <a:gd name="connsiteY343" fmla="*/ 4065408 h 5292899"/>
              <a:gd name="connsiteX344" fmla="*/ 1227491 w 4280481"/>
              <a:gd name="connsiteY344" fmla="*/ 4039180 h 5292899"/>
              <a:gd name="connsiteX345" fmla="*/ 1196017 w 4280481"/>
              <a:gd name="connsiteY345" fmla="*/ 4039180 h 5292899"/>
              <a:gd name="connsiteX346" fmla="*/ 1196017 w 4280481"/>
              <a:gd name="connsiteY346" fmla="*/ 4023443 h 5292899"/>
              <a:gd name="connsiteX347" fmla="*/ 1167165 w 4280481"/>
              <a:gd name="connsiteY347" fmla="*/ 4015574 h 5292899"/>
              <a:gd name="connsiteX348" fmla="*/ 1148806 w 4280481"/>
              <a:gd name="connsiteY348" fmla="*/ 3991969 h 5292899"/>
              <a:gd name="connsiteX349" fmla="*/ 1133069 w 4280481"/>
              <a:gd name="connsiteY349" fmla="*/ 3991969 h 5292899"/>
              <a:gd name="connsiteX350" fmla="*/ 1133069 w 4280481"/>
              <a:gd name="connsiteY350" fmla="*/ 3960494 h 5292899"/>
              <a:gd name="connsiteX351" fmla="*/ 1117332 w 4280481"/>
              <a:gd name="connsiteY351" fmla="*/ 3960494 h 5292899"/>
              <a:gd name="connsiteX352" fmla="*/ 1117332 w 4280481"/>
              <a:gd name="connsiteY352" fmla="*/ 3929020 h 5292899"/>
              <a:gd name="connsiteX353" fmla="*/ 1101594 w 4280481"/>
              <a:gd name="connsiteY353" fmla="*/ 3929020 h 5292899"/>
              <a:gd name="connsiteX354" fmla="*/ 1101594 w 4280481"/>
              <a:gd name="connsiteY354" fmla="*/ 3881809 h 5292899"/>
              <a:gd name="connsiteX355" fmla="*/ 1070120 w 4280481"/>
              <a:gd name="connsiteY355" fmla="*/ 3871318 h 5292899"/>
              <a:gd name="connsiteX356" fmla="*/ 1070120 w 4280481"/>
              <a:gd name="connsiteY356" fmla="*/ 3839844 h 5292899"/>
              <a:gd name="connsiteX357" fmla="*/ 1012418 w 4280481"/>
              <a:gd name="connsiteY357" fmla="*/ 3792632 h 5292899"/>
              <a:gd name="connsiteX358" fmla="*/ 1012418 w 4280481"/>
              <a:gd name="connsiteY358" fmla="*/ 3776895 h 5292899"/>
              <a:gd name="connsiteX359" fmla="*/ 980943 w 4280481"/>
              <a:gd name="connsiteY359" fmla="*/ 3776895 h 5292899"/>
              <a:gd name="connsiteX360" fmla="*/ 965207 w 4280481"/>
              <a:gd name="connsiteY360" fmla="*/ 3745421 h 5292899"/>
              <a:gd name="connsiteX361" fmla="*/ 844556 w 4280481"/>
              <a:gd name="connsiteY361" fmla="*/ 3745421 h 5292899"/>
              <a:gd name="connsiteX362" fmla="*/ 844556 w 4280481"/>
              <a:gd name="connsiteY362" fmla="*/ 3761158 h 5292899"/>
              <a:gd name="connsiteX363" fmla="*/ 765870 w 4280481"/>
              <a:gd name="connsiteY363" fmla="*/ 3745421 h 5292899"/>
              <a:gd name="connsiteX364" fmla="*/ 737019 w 4280481"/>
              <a:gd name="connsiteY364" fmla="*/ 3700833 h 5292899"/>
              <a:gd name="connsiteX365" fmla="*/ 718659 w 4280481"/>
              <a:gd name="connsiteY365" fmla="*/ 3630016 h 5292899"/>
              <a:gd name="connsiteX366" fmla="*/ 734396 w 4280481"/>
              <a:gd name="connsiteY366" fmla="*/ 3546085 h 5292899"/>
              <a:gd name="connsiteX367" fmla="*/ 750133 w 4280481"/>
              <a:gd name="connsiteY367" fmla="*/ 3546085 h 5292899"/>
              <a:gd name="connsiteX368" fmla="*/ 750133 w 4280481"/>
              <a:gd name="connsiteY368" fmla="*/ 3504120 h 5292899"/>
              <a:gd name="connsiteX369" fmla="*/ 763248 w 4280481"/>
              <a:gd name="connsiteY369" fmla="*/ 3496251 h 5292899"/>
              <a:gd name="connsiteX370" fmla="*/ 765870 w 4280481"/>
              <a:gd name="connsiteY370" fmla="*/ 3472645 h 5292899"/>
              <a:gd name="connsiteX371" fmla="*/ 750133 w 4280481"/>
              <a:gd name="connsiteY371" fmla="*/ 3472645 h 5292899"/>
              <a:gd name="connsiteX372" fmla="*/ 705545 w 4280481"/>
              <a:gd name="connsiteY372" fmla="*/ 3386092 h 5292899"/>
              <a:gd name="connsiteX373" fmla="*/ 645219 w 4280481"/>
              <a:gd name="connsiteY373" fmla="*/ 3320521 h 5292899"/>
              <a:gd name="connsiteX374" fmla="*/ 508832 w 4280481"/>
              <a:gd name="connsiteY374" fmla="*/ 3320521 h 5292899"/>
              <a:gd name="connsiteX375" fmla="*/ 508832 w 4280481"/>
              <a:gd name="connsiteY375" fmla="*/ 3304783 h 5292899"/>
              <a:gd name="connsiteX376" fmla="*/ 493095 w 4280481"/>
              <a:gd name="connsiteY376" fmla="*/ 3304783 h 5292899"/>
              <a:gd name="connsiteX377" fmla="*/ 493095 w 4280481"/>
              <a:gd name="connsiteY377" fmla="*/ 3257572 h 5292899"/>
              <a:gd name="connsiteX378" fmla="*/ 477358 w 4280481"/>
              <a:gd name="connsiteY378" fmla="*/ 3257572 h 5292899"/>
              <a:gd name="connsiteX379" fmla="*/ 461621 w 4280481"/>
              <a:gd name="connsiteY379" fmla="*/ 3178887 h 5292899"/>
              <a:gd name="connsiteX380" fmla="*/ 514077 w 4280481"/>
              <a:gd name="connsiteY380" fmla="*/ 3118562 h 5292899"/>
              <a:gd name="connsiteX381" fmla="*/ 582271 w 4280481"/>
              <a:gd name="connsiteY381" fmla="*/ 3073973 h 5292899"/>
              <a:gd name="connsiteX382" fmla="*/ 582271 w 4280481"/>
              <a:gd name="connsiteY382" fmla="*/ 3042499 h 5292899"/>
              <a:gd name="connsiteX383" fmla="*/ 598008 w 4280481"/>
              <a:gd name="connsiteY383" fmla="*/ 3042499 h 5292899"/>
              <a:gd name="connsiteX384" fmla="*/ 598008 w 4280481"/>
              <a:gd name="connsiteY384" fmla="*/ 3026762 h 5292899"/>
              <a:gd name="connsiteX385" fmla="*/ 582271 w 4280481"/>
              <a:gd name="connsiteY385" fmla="*/ 3026762 h 5292899"/>
              <a:gd name="connsiteX386" fmla="*/ 582271 w 4280481"/>
              <a:gd name="connsiteY386" fmla="*/ 2953322 h 5292899"/>
              <a:gd name="connsiteX387" fmla="*/ 535060 w 4280481"/>
              <a:gd name="connsiteY387" fmla="*/ 2921848 h 5292899"/>
              <a:gd name="connsiteX388" fmla="*/ 535060 w 4280481"/>
              <a:gd name="connsiteY388" fmla="*/ 2906111 h 5292899"/>
              <a:gd name="connsiteX389" fmla="*/ 508832 w 4280481"/>
              <a:gd name="connsiteY389" fmla="*/ 2906111 h 5292899"/>
              <a:gd name="connsiteX390" fmla="*/ 508832 w 4280481"/>
              <a:gd name="connsiteY390" fmla="*/ 2890374 h 5292899"/>
              <a:gd name="connsiteX391" fmla="*/ 430146 w 4280481"/>
              <a:gd name="connsiteY391" fmla="*/ 2874637 h 5292899"/>
              <a:gd name="connsiteX392" fmla="*/ 430146 w 4280481"/>
              <a:gd name="connsiteY392" fmla="*/ 2858900 h 5292899"/>
              <a:gd name="connsiteX393" fmla="*/ 398672 w 4280481"/>
              <a:gd name="connsiteY393" fmla="*/ 2843163 h 5292899"/>
              <a:gd name="connsiteX394" fmla="*/ 398672 w 4280481"/>
              <a:gd name="connsiteY394" fmla="*/ 2811689 h 5292899"/>
              <a:gd name="connsiteX395" fmla="*/ 382935 w 4280481"/>
              <a:gd name="connsiteY395" fmla="*/ 2811689 h 5292899"/>
              <a:gd name="connsiteX396" fmla="*/ 411787 w 4280481"/>
              <a:gd name="connsiteY396" fmla="*/ 2717266 h 5292899"/>
              <a:gd name="connsiteX397" fmla="*/ 430146 w 4280481"/>
              <a:gd name="connsiteY397" fmla="*/ 2617598 h 5292899"/>
              <a:gd name="connsiteX398" fmla="*/ 414409 w 4280481"/>
              <a:gd name="connsiteY398" fmla="*/ 2617598 h 5292899"/>
              <a:gd name="connsiteX399" fmla="*/ 414409 w 4280481"/>
              <a:gd name="connsiteY399" fmla="*/ 2554650 h 5292899"/>
              <a:gd name="connsiteX400" fmla="*/ 351461 w 4280481"/>
              <a:gd name="connsiteY400" fmla="*/ 2515307 h 5292899"/>
              <a:gd name="connsiteX401" fmla="*/ 340970 w 4280481"/>
              <a:gd name="connsiteY401" fmla="*/ 2433999 h 5292899"/>
              <a:gd name="connsiteX402" fmla="*/ 388181 w 4280481"/>
              <a:gd name="connsiteY402" fmla="*/ 2389411 h 5292899"/>
              <a:gd name="connsiteX403" fmla="*/ 438015 w 4280481"/>
              <a:gd name="connsiteY403" fmla="*/ 2365805 h 5292899"/>
              <a:gd name="connsiteX404" fmla="*/ 477358 w 4280481"/>
              <a:gd name="connsiteY404" fmla="*/ 2334331 h 5292899"/>
              <a:gd name="connsiteX405" fmla="*/ 493095 w 4280481"/>
              <a:gd name="connsiteY405" fmla="*/ 2266137 h 5292899"/>
              <a:gd name="connsiteX406" fmla="*/ 453752 w 4280481"/>
              <a:gd name="connsiteY406" fmla="*/ 2229417 h 5292899"/>
              <a:gd name="connsiteX407" fmla="*/ 430146 w 4280481"/>
              <a:gd name="connsiteY407" fmla="*/ 2187452 h 5292899"/>
              <a:gd name="connsiteX408" fmla="*/ 390804 w 4280481"/>
              <a:gd name="connsiteY408" fmla="*/ 2163846 h 5292899"/>
              <a:gd name="connsiteX409" fmla="*/ 356707 w 4280481"/>
              <a:gd name="connsiteY409" fmla="*/ 2140241 h 5292899"/>
              <a:gd name="connsiteX410" fmla="*/ 356707 w 4280481"/>
              <a:gd name="connsiteY410" fmla="*/ 2108767 h 5292899"/>
              <a:gd name="connsiteX411" fmla="*/ 343593 w 4280481"/>
              <a:gd name="connsiteY411" fmla="*/ 2098275 h 5292899"/>
              <a:gd name="connsiteX412" fmla="*/ 335724 w 4280481"/>
              <a:gd name="connsiteY412" fmla="*/ 2082538 h 5292899"/>
              <a:gd name="connsiteX413" fmla="*/ 340970 w 4280481"/>
              <a:gd name="connsiteY413" fmla="*/ 2066801 h 5292899"/>
              <a:gd name="connsiteX414" fmla="*/ 356707 w 4280481"/>
              <a:gd name="connsiteY414" fmla="*/ 2066801 h 5292899"/>
              <a:gd name="connsiteX415" fmla="*/ 364575 w 4280481"/>
              <a:gd name="connsiteY415" fmla="*/ 2032704 h 5292899"/>
              <a:gd name="connsiteX416" fmla="*/ 398672 w 4280481"/>
              <a:gd name="connsiteY416" fmla="*/ 2019590 h 5292899"/>
              <a:gd name="connsiteX417" fmla="*/ 398672 w 4280481"/>
              <a:gd name="connsiteY417" fmla="*/ 2003853 h 5292899"/>
              <a:gd name="connsiteX418" fmla="*/ 493095 w 4280481"/>
              <a:gd name="connsiteY418" fmla="*/ 2003853 h 5292899"/>
              <a:gd name="connsiteX419" fmla="*/ 493095 w 4280481"/>
              <a:gd name="connsiteY419" fmla="*/ 1988116 h 5292899"/>
              <a:gd name="connsiteX420" fmla="*/ 566534 w 4280481"/>
              <a:gd name="connsiteY420" fmla="*/ 1967133 h 5292899"/>
              <a:gd name="connsiteX421" fmla="*/ 613746 w 4280481"/>
              <a:gd name="connsiteY421" fmla="*/ 1914676 h 5292899"/>
              <a:gd name="connsiteX422" fmla="*/ 629482 w 4280481"/>
              <a:gd name="connsiteY422" fmla="*/ 1914676 h 5292899"/>
              <a:gd name="connsiteX423" fmla="*/ 645219 w 4280481"/>
              <a:gd name="connsiteY423" fmla="*/ 1752060 h 5292899"/>
              <a:gd name="connsiteX424" fmla="*/ 660957 w 4280481"/>
              <a:gd name="connsiteY424" fmla="*/ 1589443 h 5292899"/>
              <a:gd name="connsiteX425" fmla="*/ 642597 w 4280481"/>
              <a:gd name="connsiteY425" fmla="*/ 1573706 h 5292899"/>
              <a:gd name="connsiteX426" fmla="*/ 637351 w 4280481"/>
              <a:gd name="connsiteY426" fmla="*/ 1563215 h 5292899"/>
              <a:gd name="connsiteX427" fmla="*/ 629482 w 4280481"/>
              <a:gd name="connsiteY427" fmla="*/ 1552724 h 5292899"/>
              <a:gd name="connsiteX428" fmla="*/ 598008 w 4280481"/>
              <a:gd name="connsiteY428" fmla="*/ 1531741 h 5292899"/>
              <a:gd name="connsiteX429" fmla="*/ 598008 w 4280481"/>
              <a:gd name="connsiteY429" fmla="*/ 1516004 h 5292899"/>
              <a:gd name="connsiteX430" fmla="*/ 550797 w 4280481"/>
              <a:gd name="connsiteY430" fmla="*/ 1500267 h 5292899"/>
              <a:gd name="connsiteX431" fmla="*/ 508832 w 4280481"/>
              <a:gd name="connsiteY431" fmla="*/ 1484530 h 5292899"/>
              <a:gd name="connsiteX432" fmla="*/ 508832 w 4280481"/>
              <a:gd name="connsiteY432" fmla="*/ 1468793 h 5292899"/>
              <a:gd name="connsiteX433" fmla="*/ 448506 w 4280481"/>
              <a:gd name="connsiteY433" fmla="*/ 1426827 h 5292899"/>
              <a:gd name="connsiteX434" fmla="*/ 398672 w 4280481"/>
              <a:gd name="connsiteY434" fmla="*/ 1395353 h 5292899"/>
              <a:gd name="connsiteX435" fmla="*/ 382935 w 4280481"/>
              <a:gd name="connsiteY435" fmla="*/ 1397976 h 5292899"/>
              <a:gd name="connsiteX436" fmla="*/ 367198 w 4280481"/>
              <a:gd name="connsiteY436" fmla="*/ 1400599 h 5292899"/>
              <a:gd name="connsiteX437" fmla="*/ 325233 w 4280481"/>
              <a:gd name="connsiteY437" fmla="*/ 1348142 h 5292899"/>
              <a:gd name="connsiteX438" fmla="*/ 398672 w 4280481"/>
              <a:gd name="connsiteY438" fmla="*/ 1348142 h 5292899"/>
              <a:gd name="connsiteX439" fmla="*/ 398672 w 4280481"/>
              <a:gd name="connsiteY439" fmla="*/ 1379616 h 5292899"/>
              <a:gd name="connsiteX440" fmla="*/ 558666 w 4280481"/>
              <a:gd name="connsiteY440" fmla="*/ 1445187 h 5292899"/>
              <a:gd name="connsiteX441" fmla="*/ 708168 w 4280481"/>
              <a:gd name="connsiteY441" fmla="*/ 1500267 h 5292899"/>
              <a:gd name="connsiteX442" fmla="*/ 708168 w 4280481"/>
              <a:gd name="connsiteY442" fmla="*/ 1484530 h 5292899"/>
              <a:gd name="connsiteX443" fmla="*/ 765870 w 4280481"/>
              <a:gd name="connsiteY443" fmla="*/ 1484530 h 5292899"/>
              <a:gd name="connsiteX444" fmla="*/ 765870 w 4280481"/>
              <a:gd name="connsiteY444" fmla="*/ 1468793 h 5292899"/>
              <a:gd name="connsiteX445" fmla="*/ 802590 w 4280481"/>
              <a:gd name="connsiteY445" fmla="*/ 1442564 h 5292899"/>
              <a:gd name="connsiteX446" fmla="*/ 844556 w 4280481"/>
              <a:gd name="connsiteY446" fmla="*/ 1421581 h 5292899"/>
              <a:gd name="connsiteX447" fmla="*/ 878653 w 4280481"/>
              <a:gd name="connsiteY447" fmla="*/ 1332405 h 5292899"/>
              <a:gd name="connsiteX448" fmla="*/ 931110 w 4280481"/>
              <a:gd name="connsiteY448" fmla="*/ 1290439 h 5292899"/>
              <a:gd name="connsiteX449" fmla="*/ 994058 w 4280481"/>
              <a:gd name="connsiteY449" fmla="*/ 1264211 h 5292899"/>
              <a:gd name="connsiteX450" fmla="*/ 1070120 w 4280481"/>
              <a:gd name="connsiteY450" fmla="*/ 1222245 h 5292899"/>
              <a:gd name="connsiteX451" fmla="*/ 1135691 w 4280481"/>
              <a:gd name="connsiteY451" fmla="*/ 1140937 h 5292899"/>
              <a:gd name="connsiteX452" fmla="*/ 1211754 w 4280481"/>
              <a:gd name="connsiteY452" fmla="*/ 1077989 h 5292899"/>
              <a:gd name="connsiteX453" fmla="*/ 1274702 w 4280481"/>
              <a:gd name="connsiteY453" fmla="*/ 1020286 h 5292899"/>
              <a:gd name="connsiteX454" fmla="*/ 1300931 w 4280481"/>
              <a:gd name="connsiteY454" fmla="*/ 949470 h 5292899"/>
              <a:gd name="connsiteX455" fmla="*/ 1277325 w 4280481"/>
              <a:gd name="connsiteY455" fmla="*/ 928487 h 5292899"/>
              <a:gd name="connsiteX456" fmla="*/ 1269456 w 4280481"/>
              <a:gd name="connsiteY456" fmla="*/ 886521 h 5292899"/>
              <a:gd name="connsiteX457" fmla="*/ 1316668 w 4280481"/>
              <a:gd name="connsiteY457" fmla="*/ 886521 h 5292899"/>
              <a:gd name="connsiteX458" fmla="*/ 1348142 w 4280481"/>
              <a:gd name="connsiteY458" fmla="*/ 954715 h 5292899"/>
              <a:gd name="connsiteX459" fmla="*/ 1426827 w 4280481"/>
              <a:gd name="connsiteY459" fmla="*/ 980944 h 5292899"/>
              <a:gd name="connsiteX460" fmla="*/ 1426827 w 4280481"/>
              <a:gd name="connsiteY460" fmla="*/ 986189 h 5292899"/>
              <a:gd name="connsiteX461" fmla="*/ 1426827 w 4280481"/>
              <a:gd name="connsiteY461" fmla="*/ 996681 h 5292899"/>
              <a:gd name="connsiteX462" fmla="*/ 1432073 w 4280481"/>
              <a:gd name="connsiteY462" fmla="*/ 996681 h 5292899"/>
              <a:gd name="connsiteX463" fmla="*/ 1429450 w 4280481"/>
              <a:gd name="connsiteY463" fmla="*/ 991435 h 5292899"/>
              <a:gd name="connsiteX464" fmla="*/ 1426827 w 4280481"/>
              <a:gd name="connsiteY464" fmla="*/ 986189 h 5292899"/>
              <a:gd name="connsiteX465" fmla="*/ 1437319 w 4280481"/>
              <a:gd name="connsiteY465" fmla="*/ 980944 h 5292899"/>
              <a:gd name="connsiteX466" fmla="*/ 1516004 w 4280481"/>
              <a:gd name="connsiteY466" fmla="*/ 980944 h 5292899"/>
              <a:gd name="connsiteX467" fmla="*/ 1516004 w 4280481"/>
              <a:gd name="connsiteY467" fmla="*/ 965207 h 5292899"/>
              <a:gd name="connsiteX468" fmla="*/ 1563215 w 4280481"/>
              <a:gd name="connsiteY468" fmla="*/ 949470 h 5292899"/>
              <a:gd name="connsiteX469" fmla="*/ 1605181 w 4280481"/>
              <a:gd name="connsiteY469" fmla="*/ 933733 h 5292899"/>
              <a:gd name="connsiteX470" fmla="*/ 1605181 w 4280481"/>
              <a:gd name="connsiteY470" fmla="*/ 917995 h 5292899"/>
              <a:gd name="connsiteX471" fmla="*/ 1683866 w 4280481"/>
              <a:gd name="connsiteY471" fmla="*/ 917995 h 5292899"/>
              <a:gd name="connsiteX472" fmla="*/ 1683866 w 4280481"/>
              <a:gd name="connsiteY472" fmla="*/ 902258 h 5292899"/>
              <a:gd name="connsiteX473" fmla="*/ 1728454 w 4280481"/>
              <a:gd name="connsiteY473" fmla="*/ 889144 h 5292899"/>
              <a:gd name="connsiteX474" fmla="*/ 1762551 w 4280481"/>
              <a:gd name="connsiteY474" fmla="*/ 855047 h 5292899"/>
              <a:gd name="connsiteX475" fmla="*/ 1788780 w 4280481"/>
              <a:gd name="connsiteY475" fmla="*/ 855047 h 5292899"/>
              <a:gd name="connsiteX476" fmla="*/ 1804517 w 4280481"/>
              <a:gd name="connsiteY476" fmla="*/ 828819 h 5292899"/>
              <a:gd name="connsiteX477" fmla="*/ 1851728 w 4280481"/>
              <a:gd name="connsiteY477" fmla="*/ 828819 h 5292899"/>
              <a:gd name="connsiteX478" fmla="*/ 1940905 w 4280481"/>
              <a:gd name="connsiteY478" fmla="*/ 802590 h 5292899"/>
              <a:gd name="connsiteX479" fmla="*/ 2051064 w 4280481"/>
              <a:gd name="connsiteY479" fmla="*/ 797344 h 5292899"/>
              <a:gd name="connsiteX480" fmla="*/ 3320520 w 4280481"/>
              <a:gd name="connsiteY480" fmla="*/ 718659 h 5292899"/>
              <a:gd name="connsiteX481" fmla="*/ 3320520 w 4280481"/>
              <a:gd name="connsiteY481" fmla="*/ 765870 h 5292899"/>
              <a:gd name="connsiteX482" fmla="*/ 3289046 w 4280481"/>
              <a:gd name="connsiteY482" fmla="*/ 781607 h 5292899"/>
              <a:gd name="connsiteX483" fmla="*/ 3289046 w 4280481"/>
              <a:gd name="connsiteY483" fmla="*/ 797344 h 5292899"/>
              <a:gd name="connsiteX484" fmla="*/ 3273309 w 4280481"/>
              <a:gd name="connsiteY484" fmla="*/ 797344 h 5292899"/>
              <a:gd name="connsiteX485" fmla="*/ 3273309 w 4280481"/>
              <a:gd name="connsiteY485" fmla="*/ 734396 h 5292899"/>
              <a:gd name="connsiteX486" fmla="*/ 1043892 w 4280481"/>
              <a:gd name="connsiteY486" fmla="*/ 519323 h 5292899"/>
              <a:gd name="connsiteX487" fmla="*/ 1051760 w 4280481"/>
              <a:gd name="connsiteY487" fmla="*/ 529815 h 5292899"/>
              <a:gd name="connsiteX488" fmla="*/ 1059629 w 4280481"/>
              <a:gd name="connsiteY488" fmla="*/ 550797 h 5292899"/>
              <a:gd name="connsiteX489" fmla="*/ 1043892 w 4280481"/>
              <a:gd name="connsiteY489" fmla="*/ 550797 h 5292899"/>
              <a:gd name="connsiteX490" fmla="*/ 1028155 w 4280481"/>
              <a:gd name="connsiteY490" fmla="*/ 493095 h 5292899"/>
              <a:gd name="connsiteX491" fmla="*/ 1036023 w 4280481"/>
              <a:gd name="connsiteY491" fmla="*/ 500963 h 5292899"/>
              <a:gd name="connsiteX492" fmla="*/ 1043892 w 4280481"/>
              <a:gd name="connsiteY492" fmla="*/ 519323 h 5292899"/>
              <a:gd name="connsiteX493" fmla="*/ 1028155 w 4280481"/>
              <a:gd name="connsiteY493" fmla="*/ 519323 h 5292899"/>
              <a:gd name="connsiteX494" fmla="*/ 750133 w 4280481"/>
              <a:gd name="connsiteY494" fmla="*/ 62948 h 5292899"/>
              <a:gd name="connsiteX495" fmla="*/ 797344 w 4280481"/>
              <a:gd name="connsiteY495" fmla="*/ 62948 h 5292899"/>
              <a:gd name="connsiteX496" fmla="*/ 797344 w 4280481"/>
              <a:gd name="connsiteY496" fmla="*/ 78685 h 5292899"/>
              <a:gd name="connsiteX497" fmla="*/ 818327 w 4280481"/>
              <a:gd name="connsiteY497" fmla="*/ 110159 h 5292899"/>
              <a:gd name="connsiteX498" fmla="*/ 828819 w 4280481"/>
              <a:gd name="connsiteY498" fmla="*/ 141634 h 5292899"/>
              <a:gd name="connsiteX499" fmla="*/ 883898 w 4280481"/>
              <a:gd name="connsiteY499" fmla="*/ 191468 h 5292899"/>
              <a:gd name="connsiteX500" fmla="*/ 904881 w 4280481"/>
              <a:gd name="connsiteY500" fmla="*/ 236056 h 5292899"/>
              <a:gd name="connsiteX501" fmla="*/ 917995 w 4280481"/>
              <a:gd name="connsiteY501" fmla="*/ 275399 h 5292899"/>
              <a:gd name="connsiteX502" fmla="*/ 949470 w 4280481"/>
              <a:gd name="connsiteY502" fmla="*/ 309496 h 5292899"/>
              <a:gd name="connsiteX503" fmla="*/ 949470 w 4280481"/>
              <a:gd name="connsiteY503" fmla="*/ 335724 h 5292899"/>
              <a:gd name="connsiteX504" fmla="*/ 994058 w 4280481"/>
              <a:gd name="connsiteY504" fmla="*/ 411787 h 5292899"/>
              <a:gd name="connsiteX505" fmla="*/ 1028155 w 4280481"/>
              <a:gd name="connsiteY505" fmla="*/ 493095 h 5292899"/>
              <a:gd name="connsiteX506" fmla="*/ 1012418 w 4280481"/>
              <a:gd name="connsiteY506" fmla="*/ 493095 h 5292899"/>
              <a:gd name="connsiteX507" fmla="*/ 994058 w 4280481"/>
              <a:gd name="connsiteY507" fmla="*/ 474735 h 5292899"/>
              <a:gd name="connsiteX508" fmla="*/ 980943 w 4280481"/>
              <a:gd name="connsiteY508" fmla="*/ 461621 h 5292899"/>
              <a:gd name="connsiteX509" fmla="*/ 980943 w 4280481"/>
              <a:gd name="connsiteY509" fmla="*/ 430146 h 5292899"/>
              <a:gd name="connsiteX510" fmla="*/ 949470 w 4280481"/>
              <a:gd name="connsiteY510" fmla="*/ 414409 h 5292899"/>
              <a:gd name="connsiteX511" fmla="*/ 949470 w 4280481"/>
              <a:gd name="connsiteY511" fmla="*/ 382935 h 5292899"/>
              <a:gd name="connsiteX512" fmla="*/ 883898 w 4280481"/>
              <a:gd name="connsiteY512" fmla="*/ 317364 h 5292899"/>
              <a:gd name="connsiteX513" fmla="*/ 828819 w 4280481"/>
              <a:gd name="connsiteY513" fmla="*/ 246547 h 5292899"/>
              <a:gd name="connsiteX514" fmla="*/ 828819 w 4280481"/>
              <a:gd name="connsiteY514" fmla="*/ 215073 h 5292899"/>
              <a:gd name="connsiteX515" fmla="*/ 813081 w 4280481"/>
              <a:gd name="connsiteY515" fmla="*/ 215073 h 5292899"/>
              <a:gd name="connsiteX516" fmla="*/ 813081 w 4280481"/>
              <a:gd name="connsiteY516" fmla="*/ 183599 h 5292899"/>
              <a:gd name="connsiteX517" fmla="*/ 797344 w 4280481"/>
              <a:gd name="connsiteY517" fmla="*/ 183599 h 5292899"/>
              <a:gd name="connsiteX518" fmla="*/ 797344 w 4280481"/>
              <a:gd name="connsiteY518" fmla="*/ 152125 h 5292899"/>
              <a:gd name="connsiteX519" fmla="*/ 781608 w 4280481"/>
              <a:gd name="connsiteY519" fmla="*/ 152125 h 5292899"/>
              <a:gd name="connsiteX520" fmla="*/ 781608 w 4280481"/>
              <a:gd name="connsiteY520" fmla="*/ 125897 h 5292899"/>
              <a:gd name="connsiteX521" fmla="*/ 765870 w 4280481"/>
              <a:gd name="connsiteY521" fmla="*/ 125897 h 5292899"/>
              <a:gd name="connsiteX522" fmla="*/ 755379 w 4280481"/>
              <a:gd name="connsiteY522" fmla="*/ 99668 h 5292899"/>
              <a:gd name="connsiteX523" fmla="*/ 750133 w 4280481"/>
              <a:gd name="connsiteY523" fmla="*/ 62948 h 5292899"/>
              <a:gd name="connsiteX524" fmla="*/ 2649072 w 4280481"/>
              <a:gd name="connsiteY524" fmla="*/ 0 h 5292899"/>
              <a:gd name="connsiteX525" fmla="*/ 2691038 w 4280481"/>
              <a:gd name="connsiteY525" fmla="*/ 0 h 5292899"/>
              <a:gd name="connsiteX526" fmla="*/ 2683169 w 4280481"/>
              <a:gd name="connsiteY526" fmla="*/ 83931 h 5292899"/>
              <a:gd name="connsiteX527" fmla="*/ 2664809 w 4280481"/>
              <a:gd name="connsiteY527" fmla="*/ 199336 h 5292899"/>
              <a:gd name="connsiteX528" fmla="*/ 2638581 w 4280481"/>
              <a:gd name="connsiteY528" fmla="*/ 309496 h 5292899"/>
              <a:gd name="connsiteX529" fmla="*/ 2601861 w 4280481"/>
              <a:gd name="connsiteY529" fmla="*/ 382935 h 5292899"/>
              <a:gd name="connsiteX530" fmla="*/ 2617598 w 4280481"/>
              <a:gd name="connsiteY530" fmla="*/ 299004 h 5292899"/>
              <a:gd name="connsiteX531" fmla="*/ 2633335 w 4280481"/>
              <a:gd name="connsiteY531" fmla="*/ 215073 h 5292899"/>
              <a:gd name="connsiteX532" fmla="*/ 2649072 w 4280481"/>
              <a:gd name="connsiteY532" fmla="*/ 215073 h 5292899"/>
              <a:gd name="connsiteX533" fmla="*/ 2643827 w 4280481"/>
              <a:gd name="connsiteY533" fmla="*/ 146879 h 5292899"/>
              <a:gd name="connsiteX534" fmla="*/ 2633335 w 4280481"/>
              <a:gd name="connsiteY534" fmla="*/ 94422 h 5292899"/>
              <a:gd name="connsiteX535" fmla="*/ 2617598 w 4280481"/>
              <a:gd name="connsiteY535" fmla="*/ 94422 h 529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</a:cxnLst>
            <a:rect l="l" t="t" r="r" b="b"/>
            <a:pathLst>
              <a:path w="4280481" h="5292899">
                <a:moveTo>
                  <a:pt x="4144093" y="4862753"/>
                </a:moveTo>
                <a:lnTo>
                  <a:pt x="4159830" y="4862753"/>
                </a:lnTo>
                <a:cubicBezTo>
                  <a:pt x="4177316" y="4887233"/>
                  <a:pt x="4194802" y="4900347"/>
                  <a:pt x="4212287" y="4902096"/>
                </a:cubicBezTo>
                <a:cubicBezTo>
                  <a:pt x="4229773" y="4903844"/>
                  <a:pt x="4243761" y="4920455"/>
                  <a:pt x="4254253" y="4951930"/>
                </a:cubicBezTo>
                <a:cubicBezTo>
                  <a:pt x="4264744" y="4962421"/>
                  <a:pt x="4270864" y="4971164"/>
                  <a:pt x="4272613" y="4978158"/>
                </a:cubicBezTo>
                <a:cubicBezTo>
                  <a:pt x="4274361" y="4985152"/>
                  <a:pt x="4276984" y="4997392"/>
                  <a:pt x="4280481" y="5014878"/>
                </a:cubicBezTo>
                <a:lnTo>
                  <a:pt x="4238516" y="5014878"/>
                </a:lnTo>
                <a:cubicBezTo>
                  <a:pt x="4221030" y="4986901"/>
                  <a:pt x="4202670" y="4964169"/>
                  <a:pt x="4183436" y="4946684"/>
                </a:cubicBezTo>
                <a:cubicBezTo>
                  <a:pt x="4164202" y="4929198"/>
                  <a:pt x="4151088" y="4901221"/>
                  <a:pt x="4144093" y="4862753"/>
                </a:cubicBezTo>
                <a:close/>
                <a:moveTo>
                  <a:pt x="1988116" y="4799805"/>
                </a:moveTo>
                <a:cubicBezTo>
                  <a:pt x="1984619" y="4862753"/>
                  <a:pt x="1981996" y="4924827"/>
                  <a:pt x="1980247" y="4986027"/>
                </a:cubicBezTo>
                <a:cubicBezTo>
                  <a:pt x="1978499" y="5047226"/>
                  <a:pt x="1975876" y="5107552"/>
                  <a:pt x="1972379" y="5167003"/>
                </a:cubicBezTo>
                <a:lnTo>
                  <a:pt x="1946150" y="5167003"/>
                </a:lnTo>
                <a:cubicBezTo>
                  <a:pt x="1946150" y="5153014"/>
                  <a:pt x="1945276" y="5138151"/>
                  <a:pt x="1943527" y="5122414"/>
                </a:cubicBezTo>
                <a:cubicBezTo>
                  <a:pt x="1941779" y="5106677"/>
                  <a:pt x="1940905" y="5090066"/>
                  <a:pt x="1940905" y="5072580"/>
                </a:cubicBezTo>
                <a:cubicBezTo>
                  <a:pt x="1940905" y="5016626"/>
                  <a:pt x="1944402" y="4962421"/>
                  <a:pt x="1951396" y="4909964"/>
                </a:cubicBezTo>
                <a:cubicBezTo>
                  <a:pt x="1958390" y="4857507"/>
                  <a:pt x="1970630" y="4820787"/>
                  <a:pt x="1988116" y="4799805"/>
                </a:cubicBezTo>
                <a:close/>
                <a:moveTo>
                  <a:pt x="1988116" y="4631943"/>
                </a:moveTo>
                <a:lnTo>
                  <a:pt x="2003853" y="4631943"/>
                </a:lnTo>
                <a:lnTo>
                  <a:pt x="2003853" y="4694891"/>
                </a:lnTo>
                <a:lnTo>
                  <a:pt x="1988116" y="4694891"/>
                </a:lnTo>
                <a:close/>
                <a:moveTo>
                  <a:pt x="2066801" y="4600468"/>
                </a:moveTo>
                <a:lnTo>
                  <a:pt x="2098275" y="4600468"/>
                </a:lnTo>
                <a:cubicBezTo>
                  <a:pt x="2087784" y="4628445"/>
                  <a:pt x="2082538" y="4654674"/>
                  <a:pt x="2082538" y="4679154"/>
                </a:cubicBezTo>
                <a:cubicBezTo>
                  <a:pt x="2082538" y="4696639"/>
                  <a:pt x="2083412" y="4713251"/>
                  <a:pt x="2085161" y="4728988"/>
                </a:cubicBezTo>
                <a:cubicBezTo>
                  <a:pt x="2086910" y="4744725"/>
                  <a:pt x="2087784" y="4759588"/>
                  <a:pt x="2087784" y="4773576"/>
                </a:cubicBezTo>
                <a:cubicBezTo>
                  <a:pt x="2087784" y="4805050"/>
                  <a:pt x="2080790" y="4829530"/>
                  <a:pt x="2066801" y="4847016"/>
                </a:cubicBezTo>
                <a:cubicBezTo>
                  <a:pt x="2063304" y="4829530"/>
                  <a:pt x="2060681" y="4813793"/>
                  <a:pt x="2058933" y="4799805"/>
                </a:cubicBezTo>
                <a:cubicBezTo>
                  <a:pt x="2057184" y="4785816"/>
                  <a:pt x="2054561" y="4771828"/>
                  <a:pt x="2051064" y="4757839"/>
                </a:cubicBezTo>
                <a:lnTo>
                  <a:pt x="2035327" y="4757839"/>
                </a:lnTo>
                <a:lnTo>
                  <a:pt x="2051064" y="4679154"/>
                </a:lnTo>
                <a:lnTo>
                  <a:pt x="2066801" y="4679154"/>
                </a:lnTo>
                <a:close/>
                <a:moveTo>
                  <a:pt x="765870" y="3960494"/>
                </a:moveTo>
                <a:lnTo>
                  <a:pt x="765870" y="3976231"/>
                </a:lnTo>
                <a:lnTo>
                  <a:pt x="813081" y="3976231"/>
                </a:lnTo>
                <a:lnTo>
                  <a:pt x="813081" y="3991969"/>
                </a:lnTo>
                <a:lnTo>
                  <a:pt x="876030" y="3991969"/>
                </a:lnTo>
                <a:lnTo>
                  <a:pt x="876030" y="4007706"/>
                </a:lnTo>
                <a:lnTo>
                  <a:pt x="902258" y="4007706"/>
                </a:lnTo>
                <a:lnTo>
                  <a:pt x="902258" y="4023443"/>
                </a:lnTo>
                <a:lnTo>
                  <a:pt x="933732" y="4023443"/>
                </a:lnTo>
                <a:lnTo>
                  <a:pt x="949470" y="4054917"/>
                </a:lnTo>
                <a:lnTo>
                  <a:pt x="980943" y="4054917"/>
                </a:lnTo>
                <a:lnTo>
                  <a:pt x="980943" y="4065408"/>
                </a:lnTo>
                <a:lnTo>
                  <a:pt x="1012418" y="4065408"/>
                </a:lnTo>
                <a:lnTo>
                  <a:pt x="1012418" y="4081145"/>
                </a:lnTo>
                <a:cubicBezTo>
                  <a:pt x="1047389" y="4088139"/>
                  <a:pt x="1071869" y="4093385"/>
                  <a:pt x="1085857" y="4096882"/>
                </a:cubicBezTo>
                <a:lnTo>
                  <a:pt x="1085857" y="4112619"/>
                </a:lnTo>
                <a:cubicBezTo>
                  <a:pt x="1106840" y="4133602"/>
                  <a:pt x="1124326" y="4156333"/>
                  <a:pt x="1138314" y="4180813"/>
                </a:cubicBezTo>
                <a:cubicBezTo>
                  <a:pt x="1152303" y="4205293"/>
                  <a:pt x="1164543" y="4228899"/>
                  <a:pt x="1175034" y="4251630"/>
                </a:cubicBezTo>
                <a:cubicBezTo>
                  <a:pt x="1185525" y="4274362"/>
                  <a:pt x="1197765" y="4296219"/>
                  <a:pt x="1211754" y="4317201"/>
                </a:cubicBezTo>
                <a:cubicBezTo>
                  <a:pt x="1225742" y="4338184"/>
                  <a:pt x="1244977" y="4357418"/>
                  <a:pt x="1269456" y="4374904"/>
                </a:cubicBezTo>
                <a:lnTo>
                  <a:pt x="1269456" y="4416869"/>
                </a:lnTo>
                <a:lnTo>
                  <a:pt x="1285193" y="4416869"/>
                </a:lnTo>
                <a:lnTo>
                  <a:pt x="1285193" y="4574240"/>
                </a:lnTo>
                <a:lnTo>
                  <a:pt x="1300931" y="4574240"/>
                </a:lnTo>
                <a:cubicBezTo>
                  <a:pt x="1304428" y="4588229"/>
                  <a:pt x="1306176" y="4612708"/>
                  <a:pt x="1306176" y="4647680"/>
                </a:cubicBezTo>
                <a:cubicBezTo>
                  <a:pt x="1306176" y="4773576"/>
                  <a:pt x="1286942" y="4867999"/>
                  <a:pt x="1248474" y="4930947"/>
                </a:cubicBezTo>
                <a:cubicBezTo>
                  <a:pt x="1210005" y="4993895"/>
                  <a:pt x="1166291" y="5032363"/>
                  <a:pt x="1117332" y="5046352"/>
                </a:cubicBezTo>
                <a:lnTo>
                  <a:pt x="1117332" y="5077826"/>
                </a:lnTo>
                <a:lnTo>
                  <a:pt x="1085857" y="5077826"/>
                </a:lnTo>
                <a:cubicBezTo>
                  <a:pt x="1075366" y="5105803"/>
                  <a:pt x="1064875" y="5125912"/>
                  <a:pt x="1054383" y="5138151"/>
                </a:cubicBezTo>
                <a:cubicBezTo>
                  <a:pt x="1043892" y="5150391"/>
                  <a:pt x="1029903" y="5165254"/>
                  <a:pt x="1012418" y="5182740"/>
                </a:cubicBezTo>
                <a:lnTo>
                  <a:pt x="1012418" y="5198477"/>
                </a:lnTo>
                <a:lnTo>
                  <a:pt x="980943" y="5198477"/>
                </a:lnTo>
                <a:lnTo>
                  <a:pt x="965207" y="5229951"/>
                </a:lnTo>
                <a:lnTo>
                  <a:pt x="797344" y="5229951"/>
                </a:lnTo>
                <a:lnTo>
                  <a:pt x="797344" y="5245688"/>
                </a:lnTo>
                <a:lnTo>
                  <a:pt x="750133" y="5245688"/>
                </a:lnTo>
                <a:lnTo>
                  <a:pt x="750133" y="5261425"/>
                </a:lnTo>
                <a:lnTo>
                  <a:pt x="718659" y="5261425"/>
                </a:lnTo>
                <a:lnTo>
                  <a:pt x="718659" y="5277162"/>
                </a:lnTo>
                <a:lnTo>
                  <a:pt x="692431" y="5277162"/>
                </a:lnTo>
                <a:lnTo>
                  <a:pt x="692431" y="5292899"/>
                </a:lnTo>
                <a:lnTo>
                  <a:pt x="613746" y="5292899"/>
                </a:lnTo>
                <a:lnTo>
                  <a:pt x="613746" y="5277162"/>
                </a:lnTo>
                <a:lnTo>
                  <a:pt x="524569" y="5277162"/>
                </a:lnTo>
                <a:cubicBezTo>
                  <a:pt x="503586" y="5270168"/>
                  <a:pt x="483478" y="5262299"/>
                  <a:pt x="464243" y="5253557"/>
                </a:cubicBezTo>
                <a:cubicBezTo>
                  <a:pt x="445009" y="5244814"/>
                  <a:pt x="423152" y="5236945"/>
                  <a:pt x="398672" y="5229951"/>
                </a:cubicBezTo>
                <a:lnTo>
                  <a:pt x="398672" y="5198477"/>
                </a:lnTo>
                <a:cubicBezTo>
                  <a:pt x="377690" y="5191483"/>
                  <a:pt x="367198" y="5187111"/>
                  <a:pt x="367198" y="5185363"/>
                </a:cubicBezTo>
                <a:cubicBezTo>
                  <a:pt x="367198" y="5183614"/>
                  <a:pt x="363701" y="5172248"/>
                  <a:pt x="356707" y="5151266"/>
                </a:cubicBezTo>
                <a:cubicBezTo>
                  <a:pt x="318238" y="5151266"/>
                  <a:pt x="287639" y="5146020"/>
                  <a:pt x="264907" y="5135529"/>
                </a:cubicBezTo>
                <a:cubicBezTo>
                  <a:pt x="242176" y="5125037"/>
                  <a:pt x="215073" y="5116294"/>
                  <a:pt x="183599" y="5109300"/>
                </a:cubicBezTo>
                <a:lnTo>
                  <a:pt x="173108" y="5014878"/>
                </a:lnTo>
                <a:lnTo>
                  <a:pt x="125897" y="4983404"/>
                </a:lnTo>
                <a:lnTo>
                  <a:pt x="125897" y="4951930"/>
                </a:lnTo>
                <a:cubicBezTo>
                  <a:pt x="115405" y="4948432"/>
                  <a:pt x="99668" y="4939690"/>
                  <a:pt x="78685" y="4925701"/>
                </a:cubicBezTo>
                <a:lnTo>
                  <a:pt x="78685" y="4894227"/>
                </a:lnTo>
                <a:lnTo>
                  <a:pt x="31474" y="4862753"/>
                </a:lnTo>
                <a:lnTo>
                  <a:pt x="31474" y="4784068"/>
                </a:lnTo>
                <a:lnTo>
                  <a:pt x="15737" y="4784068"/>
                </a:lnTo>
                <a:cubicBezTo>
                  <a:pt x="15737" y="4770079"/>
                  <a:pt x="19234" y="4757839"/>
                  <a:pt x="26228" y="4747348"/>
                </a:cubicBezTo>
                <a:cubicBezTo>
                  <a:pt x="33223" y="4736856"/>
                  <a:pt x="36720" y="4722868"/>
                  <a:pt x="36720" y="4705382"/>
                </a:cubicBezTo>
                <a:cubicBezTo>
                  <a:pt x="36720" y="4698388"/>
                  <a:pt x="35846" y="4694017"/>
                  <a:pt x="34097" y="4692268"/>
                </a:cubicBezTo>
                <a:cubicBezTo>
                  <a:pt x="32348" y="4690519"/>
                  <a:pt x="31474" y="4686148"/>
                  <a:pt x="31474" y="4679154"/>
                </a:cubicBezTo>
                <a:lnTo>
                  <a:pt x="15737" y="4679154"/>
                </a:lnTo>
                <a:lnTo>
                  <a:pt x="15737" y="4631943"/>
                </a:lnTo>
                <a:lnTo>
                  <a:pt x="0" y="4631943"/>
                </a:lnTo>
                <a:cubicBezTo>
                  <a:pt x="3497" y="4607463"/>
                  <a:pt x="6120" y="4582983"/>
                  <a:pt x="7869" y="4558503"/>
                </a:cubicBezTo>
                <a:cubicBezTo>
                  <a:pt x="9617" y="4534023"/>
                  <a:pt x="12240" y="4507795"/>
                  <a:pt x="15737" y="4479818"/>
                </a:cubicBezTo>
                <a:lnTo>
                  <a:pt x="31474" y="4479818"/>
                </a:lnTo>
                <a:cubicBezTo>
                  <a:pt x="38468" y="4444846"/>
                  <a:pt x="43714" y="4420367"/>
                  <a:pt x="47211" y="4406378"/>
                </a:cubicBezTo>
                <a:lnTo>
                  <a:pt x="62948" y="4406378"/>
                </a:lnTo>
                <a:lnTo>
                  <a:pt x="62948" y="4359167"/>
                </a:lnTo>
                <a:lnTo>
                  <a:pt x="78685" y="4359167"/>
                </a:lnTo>
                <a:lnTo>
                  <a:pt x="78685" y="4327693"/>
                </a:lnTo>
                <a:lnTo>
                  <a:pt x="94422" y="4327693"/>
                </a:lnTo>
                <a:lnTo>
                  <a:pt x="94422" y="4296219"/>
                </a:lnTo>
                <a:lnTo>
                  <a:pt x="125897" y="4280482"/>
                </a:lnTo>
                <a:lnTo>
                  <a:pt x="125897" y="4249007"/>
                </a:lnTo>
                <a:lnTo>
                  <a:pt x="141634" y="4249007"/>
                </a:lnTo>
                <a:lnTo>
                  <a:pt x="141634" y="4222779"/>
                </a:lnTo>
                <a:cubicBezTo>
                  <a:pt x="155622" y="4205293"/>
                  <a:pt x="167862" y="4189556"/>
                  <a:pt x="178353" y="4175568"/>
                </a:cubicBezTo>
                <a:cubicBezTo>
                  <a:pt x="188845" y="4161579"/>
                  <a:pt x="201085" y="4145842"/>
                  <a:pt x="215073" y="4128356"/>
                </a:cubicBezTo>
                <a:lnTo>
                  <a:pt x="246547" y="4128356"/>
                </a:lnTo>
                <a:cubicBezTo>
                  <a:pt x="257039" y="4107374"/>
                  <a:pt x="290261" y="4085517"/>
                  <a:pt x="346215" y="4062785"/>
                </a:cubicBezTo>
                <a:cubicBezTo>
                  <a:pt x="402169" y="4040054"/>
                  <a:pt x="445883" y="4021694"/>
                  <a:pt x="477358" y="4007706"/>
                </a:cubicBezTo>
                <a:lnTo>
                  <a:pt x="477358" y="3991969"/>
                </a:lnTo>
                <a:lnTo>
                  <a:pt x="524569" y="3991969"/>
                </a:lnTo>
                <a:lnTo>
                  <a:pt x="524569" y="3976231"/>
                </a:lnTo>
                <a:cubicBezTo>
                  <a:pt x="563037" y="3972734"/>
                  <a:pt x="603254" y="3970112"/>
                  <a:pt x="645219" y="3968363"/>
                </a:cubicBezTo>
                <a:cubicBezTo>
                  <a:pt x="687185" y="3966614"/>
                  <a:pt x="727402" y="3963992"/>
                  <a:pt x="765870" y="3960494"/>
                </a:cubicBezTo>
                <a:close/>
                <a:moveTo>
                  <a:pt x="125897" y="2475965"/>
                </a:moveTo>
                <a:lnTo>
                  <a:pt x="141634" y="2475965"/>
                </a:lnTo>
                <a:lnTo>
                  <a:pt x="141634" y="2491702"/>
                </a:lnTo>
                <a:lnTo>
                  <a:pt x="157371" y="2491702"/>
                </a:lnTo>
                <a:lnTo>
                  <a:pt x="157371" y="2538913"/>
                </a:lnTo>
                <a:cubicBezTo>
                  <a:pt x="136388" y="2531919"/>
                  <a:pt x="125022" y="2527547"/>
                  <a:pt x="123274" y="2525799"/>
                </a:cubicBezTo>
                <a:cubicBezTo>
                  <a:pt x="121525" y="2524050"/>
                  <a:pt x="117154" y="2512685"/>
                  <a:pt x="110159" y="2491702"/>
                </a:cubicBezTo>
                <a:lnTo>
                  <a:pt x="125897" y="2491702"/>
                </a:lnTo>
                <a:close/>
                <a:moveTo>
                  <a:pt x="3105447" y="870784"/>
                </a:moveTo>
                <a:lnTo>
                  <a:pt x="3152658" y="870784"/>
                </a:lnTo>
                <a:lnTo>
                  <a:pt x="3073973" y="1012418"/>
                </a:lnTo>
                <a:lnTo>
                  <a:pt x="3058236" y="1012418"/>
                </a:lnTo>
                <a:lnTo>
                  <a:pt x="3058236" y="965207"/>
                </a:lnTo>
                <a:cubicBezTo>
                  <a:pt x="3079219" y="954715"/>
                  <a:pt x="3092333" y="944224"/>
                  <a:pt x="3097579" y="933733"/>
                </a:cubicBezTo>
                <a:cubicBezTo>
                  <a:pt x="3102824" y="923241"/>
                  <a:pt x="3105447" y="902258"/>
                  <a:pt x="3105447" y="870784"/>
                </a:cubicBezTo>
                <a:close/>
                <a:moveTo>
                  <a:pt x="2051064" y="797344"/>
                </a:moveTo>
                <a:cubicBezTo>
                  <a:pt x="2068550" y="832316"/>
                  <a:pt x="2093904" y="855921"/>
                  <a:pt x="2127126" y="868161"/>
                </a:cubicBezTo>
                <a:cubicBezTo>
                  <a:pt x="2160349" y="880401"/>
                  <a:pt x="2203189" y="886521"/>
                  <a:pt x="2255646" y="886521"/>
                </a:cubicBezTo>
                <a:cubicBezTo>
                  <a:pt x="2266137" y="886521"/>
                  <a:pt x="2287994" y="884773"/>
                  <a:pt x="2321217" y="881276"/>
                </a:cubicBezTo>
                <a:cubicBezTo>
                  <a:pt x="2354440" y="877779"/>
                  <a:pt x="2386788" y="869036"/>
                  <a:pt x="2418262" y="855047"/>
                </a:cubicBezTo>
                <a:lnTo>
                  <a:pt x="2418262" y="844556"/>
                </a:lnTo>
                <a:lnTo>
                  <a:pt x="2465473" y="844556"/>
                </a:lnTo>
                <a:lnTo>
                  <a:pt x="2465473" y="828819"/>
                </a:lnTo>
                <a:lnTo>
                  <a:pt x="2507439" y="828819"/>
                </a:lnTo>
                <a:lnTo>
                  <a:pt x="2507439" y="813082"/>
                </a:lnTo>
                <a:cubicBezTo>
                  <a:pt x="2517930" y="806087"/>
                  <a:pt x="2533667" y="801716"/>
                  <a:pt x="2554650" y="799967"/>
                </a:cubicBezTo>
                <a:cubicBezTo>
                  <a:pt x="2575633" y="798219"/>
                  <a:pt x="2594867" y="797344"/>
                  <a:pt x="2612353" y="797344"/>
                </a:cubicBezTo>
                <a:cubicBezTo>
                  <a:pt x="2640330" y="797344"/>
                  <a:pt x="2662187" y="802590"/>
                  <a:pt x="2677924" y="813082"/>
                </a:cubicBezTo>
                <a:cubicBezTo>
                  <a:pt x="2693661" y="823573"/>
                  <a:pt x="2707649" y="836687"/>
                  <a:pt x="2719889" y="852424"/>
                </a:cubicBezTo>
                <a:cubicBezTo>
                  <a:pt x="2732129" y="868161"/>
                  <a:pt x="2745243" y="883898"/>
                  <a:pt x="2759232" y="899636"/>
                </a:cubicBezTo>
                <a:cubicBezTo>
                  <a:pt x="2773220" y="915373"/>
                  <a:pt x="2792454" y="926738"/>
                  <a:pt x="2816934" y="933733"/>
                </a:cubicBezTo>
                <a:lnTo>
                  <a:pt x="2816934" y="949470"/>
                </a:lnTo>
                <a:cubicBezTo>
                  <a:pt x="2837917" y="956464"/>
                  <a:pt x="2851906" y="961709"/>
                  <a:pt x="2858900" y="965207"/>
                </a:cubicBezTo>
                <a:cubicBezTo>
                  <a:pt x="2876385" y="996681"/>
                  <a:pt x="2897368" y="1012418"/>
                  <a:pt x="2921848" y="1012418"/>
                </a:cubicBezTo>
                <a:cubicBezTo>
                  <a:pt x="2946328" y="1012418"/>
                  <a:pt x="2972556" y="1017663"/>
                  <a:pt x="3000533" y="1028155"/>
                </a:cubicBezTo>
                <a:lnTo>
                  <a:pt x="3000533" y="1038646"/>
                </a:lnTo>
                <a:cubicBezTo>
                  <a:pt x="3021516" y="1038646"/>
                  <a:pt x="3032882" y="1034275"/>
                  <a:pt x="3034630" y="1025532"/>
                </a:cubicBezTo>
                <a:cubicBezTo>
                  <a:pt x="3036379" y="1016789"/>
                  <a:pt x="3039002" y="1012418"/>
                  <a:pt x="3042499" y="1012418"/>
                </a:cubicBezTo>
                <a:lnTo>
                  <a:pt x="3089710" y="1028155"/>
                </a:lnTo>
                <a:lnTo>
                  <a:pt x="3089710" y="1038646"/>
                </a:lnTo>
                <a:cubicBezTo>
                  <a:pt x="3096704" y="1035149"/>
                  <a:pt x="3104573" y="1033400"/>
                  <a:pt x="3113316" y="1033400"/>
                </a:cubicBezTo>
                <a:cubicBezTo>
                  <a:pt x="3122058" y="1033400"/>
                  <a:pt x="3129927" y="1031652"/>
                  <a:pt x="3136921" y="1028155"/>
                </a:cubicBezTo>
                <a:lnTo>
                  <a:pt x="3136921" y="1038646"/>
                </a:lnTo>
                <a:lnTo>
                  <a:pt x="3184132" y="1038646"/>
                </a:lnTo>
                <a:lnTo>
                  <a:pt x="3199870" y="1070120"/>
                </a:lnTo>
                <a:lnTo>
                  <a:pt x="3241835" y="1070120"/>
                </a:lnTo>
                <a:lnTo>
                  <a:pt x="3241835" y="1085857"/>
                </a:lnTo>
                <a:lnTo>
                  <a:pt x="3273309" y="1085857"/>
                </a:lnTo>
                <a:lnTo>
                  <a:pt x="3273309" y="1101595"/>
                </a:lnTo>
                <a:lnTo>
                  <a:pt x="3304783" y="1101595"/>
                </a:lnTo>
                <a:lnTo>
                  <a:pt x="3320520" y="1133069"/>
                </a:lnTo>
                <a:lnTo>
                  <a:pt x="3367732" y="1133069"/>
                </a:lnTo>
                <a:cubicBezTo>
                  <a:pt x="3392211" y="1171537"/>
                  <a:pt x="3421937" y="1200388"/>
                  <a:pt x="3456908" y="1219622"/>
                </a:cubicBezTo>
                <a:cubicBezTo>
                  <a:pt x="3491879" y="1238857"/>
                  <a:pt x="3523354" y="1265959"/>
                  <a:pt x="3551331" y="1300931"/>
                </a:cubicBezTo>
                <a:lnTo>
                  <a:pt x="3561822" y="1300931"/>
                </a:lnTo>
                <a:cubicBezTo>
                  <a:pt x="3568816" y="1335902"/>
                  <a:pt x="3576685" y="1369124"/>
                  <a:pt x="3585428" y="1400599"/>
                </a:cubicBezTo>
                <a:cubicBezTo>
                  <a:pt x="3594170" y="1432073"/>
                  <a:pt x="3602039" y="1465296"/>
                  <a:pt x="3609033" y="1500267"/>
                </a:cubicBezTo>
                <a:cubicBezTo>
                  <a:pt x="3640507" y="1514255"/>
                  <a:pt x="3676353" y="1530866"/>
                  <a:pt x="3716570" y="1550101"/>
                </a:cubicBezTo>
                <a:cubicBezTo>
                  <a:pt x="3756787" y="1569335"/>
                  <a:pt x="3792632" y="1582449"/>
                  <a:pt x="3824106" y="1589443"/>
                </a:cubicBezTo>
                <a:cubicBezTo>
                  <a:pt x="3831101" y="1610426"/>
                  <a:pt x="3837221" y="1631409"/>
                  <a:pt x="3842466" y="1652391"/>
                </a:cubicBezTo>
                <a:cubicBezTo>
                  <a:pt x="3847712" y="1673374"/>
                  <a:pt x="3862575" y="1689111"/>
                  <a:pt x="3887055" y="1699603"/>
                </a:cubicBezTo>
                <a:lnTo>
                  <a:pt x="3887055" y="1746814"/>
                </a:lnTo>
                <a:lnTo>
                  <a:pt x="3902792" y="1746814"/>
                </a:lnTo>
                <a:cubicBezTo>
                  <a:pt x="3913283" y="1795774"/>
                  <a:pt x="3926397" y="1827248"/>
                  <a:pt x="3942134" y="1841236"/>
                </a:cubicBezTo>
                <a:cubicBezTo>
                  <a:pt x="3957871" y="1855225"/>
                  <a:pt x="3969237" y="1879705"/>
                  <a:pt x="3976231" y="1914676"/>
                </a:cubicBezTo>
                <a:lnTo>
                  <a:pt x="3991968" y="1914676"/>
                </a:lnTo>
                <a:cubicBezTo>
                  <a:pt x="3998963" y="1925168"/>
                  <a:pt x="4003334" y="1934785"/>
                  <a:pt x="4005083" y="1943528"/>
                </a:cubicBezTo>
                <a:cubicBezTo>
                  <a:pt x="4006831" y="1952270"/>
                  <a:pt x="4018197" y="1961887"/>
                  <a:pt x="4039180" y="1972379"/>
                </a:cubicBezTo>
                <a:lnTo>
                  <a:pt x="4039180" y="2019590"/>
                </a:lnTo>
                <a:lnTo>
                  <a:pt x="4054917" y="2019590"/>
                </a:lnTo>
                <a:lnTo>
                  <a:pt x="4054917" y="2066801"/>
                </a:lnTo>
                <a:lnTo>
                  <a:pt x="4070654" y="2066801"/>
                </a:lnTo>
                <a:cubicBezTo>
                  <a:pt x="4070654" y="2084287"/>
                  <a:pt x="4065408" y="2106144"/>
                  <a:pt x="4054917" y="2132372"/>
                </a:cubicBezTo>
                <a:cubicBezTo>
                  <a:pt x="4044425" y="2158601"/>
                  <a:pt x="4039180" y="2176961"/>
                  <a:pt x="4039180" y="2187452"/>
                </a:cubicBezTo>
                <a:cubicBezTo>
                  <a:pt x="4046174" y="2204938"/>
                  <a:pt x="4051419" y="2220675"/>
                  <a:pt x="4054917" y="2234663"/>
                </a:cubicBezTo>
                <a:cubicBezTo>
                  <a:pt x="4058414" y="2248652"/>
                  <a:pt x="4063659" y="2262640"/>
                  <a:pt x="4070654" y="2276629"/>
                </a:cubicBezTo>
                <a:cubicBezTo>
                  <a:pt x="4084642" y="2283623"/>
                  <a:pt x="4100379" y="2288869"/>
                  <a:pt x="4117865" y="2292366"/>
                </a:cubicBezTo>
                <a:cubicBezTo>
                  <a:pt x="4135350" y="2295863"/>
                  <a:pt x="4151088" y="2301983"/>
                  <a:pt x="4165076" y="2310726"/>
                </a:cubicBezTo>
                <a:cubicBezTo>
                  <a:pt x="4179065" y="2319468"/>
                  <a:pt x="4191304" y="2331708"/>
                  <a:pt x="4201796" y="2347445"/>
                </a:cubicBezTo>
                <a:cubicBezTo>
                  <a:pt x="4212287" y="2363182"/>
                  <a:pt x="4217533" y="2386788"/>
                  <a:pt x="4217533" y="2418262"/>
                </a:cubicBezTo>
                <a:cubicBezTo>
                  <a:pt x="4217533" y="2449736"/>
                  <a:pt x="4206167" y="2483833"/>
                  <a:pt x="4183436" y="2520553"/>
                </a:cubicBezTo>
                <a:cubicBezTo>
                  <a:pt x="4160705" y="2557273"/>
                  <a:pt x="4149339" y="2594867"/>
                  <a:pt x="4149339" y="2633335"/>
                </a:cubicBezTo>
                <a:cubicBezTo>
                  <a:pt x="4149339" y="2640330"/>
                  <a:pt x="4152836" y="2654318"/>
                  <a:pt x="4159830" y="2675301"/>
                </a:cubicBezTo>
                <a:lnTo>
                  <a:pt x="4175567" y="2675301"/>
                </a:lnTo>
                <a:lnTo>
                  <a:pt x="4175567" y="2706775"/>
                </a:lnTo>
                <a:lnTo>
                  <a:pt x="4191304" y="2706775"/>
                </a:lnTo>
                <a:cubicBezTo>
                  <a:pt x="4205293" y="2731255"/>
                  <a:pt x="4214036" y="2753986"/>
                  <a:pt x="4217533" y="2774969"/>
                </a:cubicBezTo>
                <a:cubicBezTo>
                  <a:pt x="4221030" y="2795952"/>
                  <a:pt x="4222779" y="2823929"/>
                  <a:pt x="4222779" y="2858900"/>
                </a:cubicBezTo>
                <a:cubicBezTo>
                  <a:pt x="4212287" y="2865894"/>
                  <a:pt x="4206167" y="2873763"/>
                  <a:pt x="4204419" y="2882506"/>
                </a:cubicBezTo>
                <a:cubicBezTo>
                  <a:pt x="4202670" y="2891248"/>
                  <a:pt x="4198299" y="2899117"/>
                  <a:pt x="4191304" y="2906111"/>
                </a:cubicBezTo>
                <a:lnTo>
                  <a:pt x="4175567" y="2906111"/>
                </a:lnTo>
                <a:lnTo>
                  <a:pt x="4159830" y="2937585"/>
                </a:lnTo>
                <a:lnTo>
                  <a:pt x="4128356" y="2937585"/>
                </a:lnTo>
                <a:lnTo>
                  <a:pt x="4128356" y="2953322"/>
                </a:lnTo>
                <a:cubicBezTo>
                  <a:pt x="4107373" y="2967311"/>
                  <a:pt x="4093385" y="2977802"/>
                  <a:pt x="4086391" y="2984796"/>
                </a:cubicBezTo>
                <a:lnTo>
                  <a:pt x="4086391" y="2995288"/>
                </a:lnTo>
                <a:cubicBezTo>
                  <a:pt x="4075899" y="3009276"/>
                  <a:pt x="4069779" y="3026762"/>
                  <a:pt x="4068031" y="3047745"/>
                </a:cubicBezTo>
                <a:cubicBezTo>
                  <a:pt x="4066282" y="3068727"/>
                  <a:pt x="4065408" y="3093207"/>
                  <a:pt x="4065408" y="3121184"/>
                </a:cubicBezTo>
                <a:cubicBezTo>
                  <a:pt x="4065408" y="3180636"/>
                  <a:pt x="4073276" y="3219104"/>
                  <a:pt x="4089014" y="3236590"/>
                </a:cubicBezTo>
                <a:cubicBezTo>
                  <a:pt x="4104751" y="3254075"/>
                  <a:pt x="4128356" y="3276806"/>
                  <a:pt x="4159830" y="3304783"/>
                </a:cubicBezTo>
                <a:lnTo>
                  <a:pt x="4159830" y="3336258"/>
                </a:lnTo>
                <a:lnTo>
                  <a:pt x="4175567" y="3336258"/>
                </a:lnTo>
                <a:cubicBezTo>
                  <a:pt x="4182562" y="3350246"/>
                  <a:pt x="4187807" y="3364235"/>
                  <a:pt x="4191304" y="3378223"/>
                </a:cubicBezTo>
                <a:cubicBezTo>
                  <a:pt x="4194802" y="3392212"/>
                  <a:pt x="4200047" y="3407949"/>
                  <a:pt x="4207042" y="3425434"/>
                </a:cubicBezTo>
                <a:lnTo>
                  <a:pt x="4222779" y="3425434"/>
                </a:lnTo>
                <a:lnTo>
                  <a:pt x="4222779" y="3441171"/>
                </a:lnTo>
                <a:lnTo>
                  <a:pt x="4207042" y="3441171"/>
                </a:lnTo>
                <a:cubicBezTo>
                  <a:pt x="4196550" y="3448166"/>
                  <a:pt x="4180813" y="3453411"/>
                  <a:pt x="4159830" y="3456908"/>
                </a:cubicBezTo>
                <a:cubicBezTo>
                  <a:pt x="4138848" y="3460406"/>
                  <a:pt x="4116116" y="3462154"/>
                  <a:pt x="4091636" y="3462154"/>
                </a:cubicBezTo>
                <a:cubicBezTo>
                  <a:pt x="4063659" y="3462154"/>
                  <a:pt x="4033934" y="3461280"/>
                  <a:pt x="4002460" y="3459531"/>
                </a:cubicBezTo>
                <a:cubicBezTo>
                  <a:pt x="3970986" y="3457783"/>
                  <a:pt x="3946506" y="3456908"/>
                  <a:pt x="3929020" y="3456908"/>
                </a:cubicBezTo>
                <a:cubicBezTo>
                  <a:pt x="3918529" y="3474394"/>
                  <a:pt x="3911534" y="3483137"/>
                  <a:pt x="3908037" y="3483137"/>
                </a:cubicBezTo>
                <a:lnTo>
                  <a:pt x="3902792" y="3477891"/>
                </a:lnTo>
                <a:cubicBezTo>
                  <a:pt x="3899295" y="3477891"/>
                  <a:pt x="3894049" y="3481388"/>
                  <a:pt x="3887055" y="3488383"/>
                </a:cubicBezTo>
                <a:lnTo>
                  <a:pt x="3855580" y="3519857"/>
                </a:lnTo>
                <a:lnTo>
                  <a:pt x="3855580" y="3546085"/>
                </a:lnTo>
                <a:lnTo>
                  <a:pt x="3824106" y="3561822"/>
                </a:lnTo>
                <a:lnTo>
                  <a:pt x="3824106" y="3624770"/>
                </a:lnTo>
                <a:lnTo>
                  <a:pt x="3839843" y="3624770"/>
                </a:lnTo>
                <a:lnTo>
                  <a:pt x="3839843" y="3671982"/>
                </a:lnTo>
                <a:lnTo>
                  <a:pt x="3855580" y="3671982"/>
                </a:lnTo>
                <a:cubicBezTo>
                  <a:pt x="3866072" y="3692964"/>
                  <a:pt x="3873066" y="3710450"/>
                  <a:pt x="3876563" y="3724438"/>
                </a:cubicBezTo>
                <a:cubicBezTo>
                  <a:pt x="3880060" y="3738427"/>
                  <a:pt x="3883557" y="3761158"/>
                  <a:pt x="3887055" y="3792632"/>
                </a:cubicBezTo>
                <a:cubicBezTo>
                  <a:pt x="3866072" y="3803124"/>
                  <a:pt x="3848586" y="3810992"/>
                  <a:pt x="3834598" y="3816238"/>
                </a:cubicBezTo>
                <a:cubicBezTo>
                  <a:pt x="3820609" y="3821484"/>
                  <a:pt x="3796129" y="3824107"/>
                  <a:pt x="3761158" y="3824107"/>
                </a:cubicBezTo>
                <a:lnTo>
                  <a:pt x="3761158" y="3839844"/>
                </a:lnTo>
                <a:lnTo>
                  <a:pt x="3624770" y="3839844"/>
                </a:lnTo>
                <a:cubicBezTo>
                  <a:pt x="3600290" y="3871318"/>
                  <a:pt x="3585428" y="3899295"/>
                  <a:pt x="3580182" y="3923775"/>
                </a:cubicBezTo>
                <a:cubicBezTo>
                  <a:pt x="3574936" y="3948254"/>
                  <a:pt x="3571439" y="3969237"/>
                  <a:pt x="3569690" y="3986723"/>
                </a:cubicBezTo>
                <a:cubicBezTo>
                  <a:pt x="3567942" y="4004208"/>
                  <a:pt x="3562696" y="4020820"/>
                  <a:pt x="3553953" y="4036557"/>
                </a:cubicBezTo>
                <a:cubicBezTo>
                  <a:pt x="3545211" y="4052294"/>
                  <a:pt x="3523354" y="4067157"/>
                  <a:pt x="3488382" y="4081145"/>
                </a:cubicBezTo>
                <a:cubicBezTo>
                  <a:pt x="3523354" y="4154585"/>
                  <a:pt x="3570565" y="4215785"/>
                  <a:pt x="3630016" y="4264744"/>
                </a:cubicBezTo>
                <a:cubicBezTo>
                  <a:pt x="3689467" y="4313704"/>
                  <a:pt x="3738427" y="4374904"/>
                  <a:pt x="3776895" y="4448344"/>
                </a:cubicBezTo>
                <a:lnTo>
                  <a:pt x="3761158" y="4448344"/>
                </a:lnTo>
                <a:cubicBezTo>
                  <a:pt x="3754164" y="4462332"/>
                  <a:pt x="3748918" y="4469326"/>
                  <a:pt x="3745421" y="4469326"/>
                </a:cubicBezTo>
                <a:cubicBezTo>
                  <a:pt x="3745421" y="4469326"/>
                  <a:pt x="3741924" y="4467578"/>
                  <a:pt x="3734930" y="4464081"/>
                </a:cubicBezTo>
                <a:lnTo>
                  <a:pt x="3734930" y="4448344"/>
                </a:lnTo>
                <a:lnTo>
                  <a:pt x="3703456" y="4448344"/>
                </a:lnTo>
                <a:cubicBezTo>
                  <a:pt x="3696461" y="4420367"/>
                  <a:pt x="3688593" y="4403755"/>
                  <a:pt x="3679850" y="4398509"/>
                </a:cubicBezTo>
                <a:cubicBezTo>
                  <a:pt x="3671107" y="4393264"/>
                  <a:pt x="3657993" y="4385395"/>
                  <a:pt x="3640507" y="4374904"/>
                </a:cubicBezTo>
                <a:lnTo>
                  <a:pt x="3640507" y="4343430"/>
                </a:lnTo>
                <a:lnTo>
                  <a:pt x="3624770" y="4343430"/>
                </a:lnTo>
                <a:cubicBezTo>
                  <a:pt x="3614279" y="4329441"/>
                  <a:pt x="3605536" y="4316327"/>
                  <a:pt x="3598542" y="4304087"/>
                </a:cubicBezTo>
                <a:cubicBezTo>
                  <a:pt x="3591548" y="4291847"/>
                  <a:pt x="3584553" y="4273487"/>
                  <a:pt x="3577559" y="4249007"/>
                </a:cubicBezTo>
                <a:lnTo>
                  <a:pt x="3551331" y="4249007"/>
                </a:lnTo>
                <a:cubicBezTo>
                  <a:pt x="3547833" y="4242013"/>
                  <a:pt x="3542588" y="4228025"/>
                  <a:pt x="3535594" y="4207042"/>
                </a:cubicBezTo>
                <a:lnTo>
                  <a:pt x="3519856" y="4207042"/>
                </a:lnTo>
                <a:lnTo>
                  <a:pt x="3519856" y="4159831"/>
                </a:lnTo>
                <a:cubicBezTo>
                  <a:pt x="3502371" y="4149339"/>
                  <a:pt x="3489257" y="4139722"/>
                  <a:pt x="3480514" y="4130979"/>
                </a:cubicBezTo>
                <a:cubicBezTo>
                  <a:pt x="3471771" y="4122236"/>
                  <a:pt x="3463902" y="4105625"/>
                  <a:pt x="3456908" y="4081145"/>
                </a:cubicBezTo>
                <a:lnTo>
                  <a:pt x="3273309" y="4065408"/>
                </a:lnTo>
                <a:cubicBezTo>
                  <a:pt x="3262818" y="4086391"/>
                  <a:pt x="3256698" y="4107374"/>
                  <a:pt x="3254949" y="4128356"/>
                </a:cubicBezTo>
                <a:cubicBezTo>
                  <a:pt x="3253201" y="4149339"/>
                  <a:pt x="3251452" y="4171196"/>
                  <a:pt x="3249704" y="4193928"/>
                </a:cubicBezTo>
                <a:cubicBezTo>
                  <a:pt x="3247955" y="4216659"/>
                  <a:pt x="3245332" y="4239390"/>
                  <a:pt x="3241835" y="4262122"/>
                </a:cubicBezTo>
                <a:cubicBezTo>
                  <a:pt x="3238338" y="4284853"/>
                  <a:pt x="3227847" y="4306710"/>
                  <a:pt x="3210361" y="4327693"/>
                </a:cubicBezTo>
                <a:lnTo>
                  <a:pt x="3226098" y="4327693"/>
                </a:lnTo>
                <a:cubicBezTo>
                  <a:pt x="3243584" y="4366161"/>
                  <a:pt x="3266315" y="4398509"/>
                  <a:pt x="3294292" y="4424738"/>
                </a:cubicBezTo>
                <a:cubicBezTo>
                  <a:pt x="3322269" y="4450966"/>
                  <a:pt x="3341503" y="4485063"/>
                  <a:pt x="3351994" y="4527029"/>
                </a:cubicBezTo>
                <a:lnTo>
                  <a:pt x="3304783" y="4527029"/>
                </a:lnTo>
                <a:lnTo>
                  <a:pt x="3257572" y="4464081"/>
                </a:lnTo>
                <a:lnTo>
                  <a:pt x="3241835" y="4464081"/>
                </a:lnTo>
                <a:lnTo>
                  <a:pt x="3241835" y="4416869"/>
                </a:lnTo>
                <a:cubicBezTo>
                  <a:pt x="3234841" y="4416869"/>
                  <a:pt x="3224349" y="4413372"/>
                  <a:pt x="3210361" y="4406378"/>
                </a:cubicBezTo>
                <a:lnTo>
                  <a:pt x="3210361" y="4359167"/>
                </a:lnTo>
                <a:lnTo>
                  <a:pt x="3199870" y="4359167"/>
                </a:lnTo>
                <a:cubicBezTo>
                  <a:pt x="3182384" y="4341681"/>
                  <a:pt x="3171893" y="4332938"/>
                  <a:pt x="3168395" y="4332938"/>
                </a:cubicBezTo>
                <a:cubicBezTo>
                  <a:pt x="3168395" y="4332938"/>
                  <a:pt x="3164898" y="4334687"/>
                  <a:pt x="3157904" y="4338184"/>
                </a:cubicBezTo>
                <a:cubicBezTo>
                  <a:pt x="3157904" y="4338184"/>
                  <a:pt x="3150035" y="4332938"/>
                  <a:pt x="3134298" y="4322447"/>
                </a:cubicBezTo>
                <a:cubicBezTo>
                  <a:pt x="3118561" y="4311956"/>
                  <a:pt x="3101950" y="4300590"/>
                  <a:pt x="3084464" y="4288350"/>
                </a:cubicBezTo>
                <a:cubicBezTo>
                  <a:pt x="3066979" y="4276110"/>
                  <a:pt x="3048619" y="4264744"/>
                  <a:pt x="3029385" y="4254253"/>
                </a:cubicBezTo>
                <a:cubicBezTo>
                  <a:pt x="3010150" y="4243762"/>
                  <a:pt x="2995288" y="4238516"/>
                  <a:pt x="2984796" y="4238516"/>
                </a:cubicBezTo>
                <a:cubicBezTo>
                  <a:pt x="2956819" y="4238516"/>
                  <a:pt x="2926219" y="4255127"/>
                  <a:pt x="2892997" y="4288350"/>
                </a:cubicBezTo>
                <a:cubicBezTo>
                  <a:pt x="2859774" y="4321573"/>
                  <a:pt x="2834420" y="4350424"/>
                  <a:pt x="2816934" y="4374904"/>
                </a:cubicBezTo>
                <a:lnTo>
                  <a:pt x="2664809" y="4374904"/>
                </a:lnTo>
                <a:cubicBezTo>
                  <a:pt x="2650821" y="4346927"/>
                  <a:pt x="2633335" y="4330316"/>
                  <a:pt x="2612353" y="4325070"/>
                </a:cubicBezTo>
                <a:cubicBezTo>
                  <a:pt x="2591370" y="4319824"/>
                  <a:pt x="2572136" y="4317201"/>
                  <a:pt x="2554650" y="4317201"/>
                </a:cubicBezTo>
                <a:cubicBezTo>
                  <a:pt x="2523176" y="4317201"/>
                  <a:pt x="2497822" y="4320698"/>
                  <a:pt x="2478587" y="4327693"/>
                </a:cubicBezTo>
                <a:cubicBezTo>
                  <a:pt x="2459353" y="4334687"/>
                  <a:pt x="2449736" y="4364413"/>
                  <a:pt x="2449736" y="4416869"/>
                </a:cubicBezTo>
                <a:lnTo>
                  <a:pt x="2465473" y="4416869"/>
                </a:lnTo>
                <a:lnTo>
                  <a:pt x="2465473" y="4432606"/>
                </a:lnTo>
                <a:lnTo>
                  <a:pt x="2449736" y="4432606"/>
                </a:lnTo>
                <a:cubicBezTo>
                  <a:pt x="2442742" y="4460583"/>
                  <a:pt x="2440119" y="4484189"/>
                  <a:pt x="2441868" y="4503423"/>
                </a:cubicBezTo>
                <a:cubicBezTo>
                  <a:pt x="2443616" y="4522657"/>
                  <a:pt x="2440993" y="4541017"/>
                  <a:pt x="2433999" y="4558503"/>
                </a:cubicBezTo>
                <a:cubicBezTo>
                  <a:pt x="2406022" y="4551509"/>
                  <a:pt x="2387662" y="4543640"/>
                  <a:pt x="2378919" y="4534897"/>
                </a:cubicBezTo>
                <a:cubicBezTo>
                  <a:pt x="2370177" y="4526155"/>
                  <a:pt x="2351817" y="4518286"/>
                  <a:pt x="2323840" y="4511292"/>
                </a:cubicBezTo>
                <a:lnTo>
                  <a:pt x="2323840" y="4479818"/>
                </a:lnTo>
                <a:cubicBezTo>
                  <a:pt x="2295863" y="4472823"/>
                  <a:pt x="2270509" y="4466703"/>
                  <a:pt x="2247777" y="4461458"/>
                </a:cubicBezTo>
                <a:cubicBezTo>
                  <a:pt x="2225046" y="4456212"/>
                  <a:pt x="2194446" y="4451841"/>
                  <a:pt x="2155978" y="4448344"/>
                </a:cubicBezTo>
                <a:lnTo>
                  <a:pt x="2155978" y="4464081"/>
                </a:lnTo>
                <a:lnTo>
                  <a:pt x="2140241" y="4464081"/>
                </a:lnTo>
                <a:lnTo>
                  <a:pt x="2140241" y="4511292"/>
                </a:lnTo>
                <a:lnTo>
                  <a:pt x="2114012" y="4511292"/>
                </a:lnTo>
                <a:lnTo>
                  <a:pt x="2114012" y="4464081"/>
                </a:lnTo>
                <a:lnTo>
                  <a:pt x="2082538" y="4464081"/>
                </a:lnTo>
                <a:lnTo>
                  <a:pt x="2098275" y="4479818"/>
                </a:lnTo>
                <a:lnTo>
                  <a:pt x="2082538" y="4527029"/>
                </a:lnTo>
                <a:lnTo>
                  <a:pt x="2066801" y="4527029"/>
                </a:lnTo>
                <a:lnTo>
                  <a:pt x="2066801" y="4432606"/>
                </a:lnTo>
                <a:cubicBezTo>
                  <a:pt x="2031830" y="4425612"/>
                  <a:pt x="2001230" y="4412498"/>
                  <a:pt x="1975002" y="4393264"/>
                </a:cubicBezTo>
                <a:cubicBezTo>
                  <a:pt x="1948773" y="4374030"/>
                  <a:pt x="1922545" y="4354795"/>
                  <a:pt x="1896316" y="4335561"/>
                </a:cubicBezTo>
                <a:cubicBezTo>
                  <a:pt x="1870088" y="4316327"/>
                  <a:pt x="1842111" y="4298841"/>
                  <a:pt x="1812385" y="4283104"/>
                </a:cubicBezTo>
                <a:cubicBezTo>
                  <a:pt x="1782660" y="4267367"/>
                  <a:pt x="1750311" y="4256002"/>
                  <a:pt x="1715340" y="4249007"/>
                </a:cubicBezTo>
                <a:cubicBezTo>
                  <a:pt x="1708346" y="4266493"/>
                  <a:pt x="1701351" y="4276984"/>
                  <a:pt x="1694357" y="4280482"/>
                </a:cubicBezTo>
                <a:cubicBezTo>
                  <a:pt x="1687363" y="4283979"/>
                  <a:pt x="1673374" y="4289224"/>
                  <a:pt x="1652392" y="4296219"/>
                </a:cubicBezTo>
                <a:lnTo>
                  <a:pt x="1652392" y="4327693"/>
                </a:lnTo>
                <a:cubicBezTo>
                  <a:pt x="1638403" y="4331190"/>
                  <a:pt x="1626163" y="4333813"/>
                  <a:pt x="1615672" y="4335561"/>
                </a:cubicBezTo>
                <a:cubicBezTo>
                  <a:pt x="1605181" y="4337310"/>
                  <a:pt x="1592941" y="4339933"/>
                  <a:pt x="1578952" y="4343430"/>
                </a:cubicBezTo>
                <a:lnTo>
                  <a:pt x="1578952" y="4359167"/>
                </a:lnTo>
                <a:cubicBezTo>
                  <a:pt x="1550975" y="4359167"/>
                  <a:pt x="1525621" y="4346927"/>
                  <a:pt x="1502890" y="4322447"/>
                </a:cubicBezTo>
                <a:cubicBezTo>
                  <a:pt x="1480158" y="4297967"/>
                  <a:pt x="1468793" y="4259499"/>
                  <a:pt x="1468793" y="4207042"/>
                </a:cubicBezTo>
                <a:lnTo>
                  <a:pt x="1453056" y="4207042"/>
                </a:lnTo>
                <a:lnTo>
                  <a:pt x="1453056" y="4191305"/>
                </a:lnTo>
                <a:lnTo>
                  <a:pt x="1468793" y="4191305"/>
                </a:lnTo>
                <a:lnTo>
                  <a:pt x="1468793" y="4175568"/>
                </a:lnTo>
                <a:lnTo>
                  <a:pt x="1453056" y="4175568"/>
                </a:lnTo>
                <a:cubicBezTo>
                  <a:pt x="1446061" y="4147591"/>
                  <a:pt x="1439067" y="4131854"/>
                  <a:pt x="1432073" y="4128356"/>
                </a:cubicBezTo>
                <a:cubicBezTo>
                  <a:pt x="1425079" y="4124859"/>
                  <a:pt x="1407593" y="4119614"/>
                  <a:pt x="1379616" y="4112619"/>
                </a:cubicBezTo>
                <a:lnTo>
                  <a:pt x="1379616" y="4096882"/>
                </a:lnTo>
                <a:lnTo>
                  <a:pt x="1316668" y="4096882"/>
                </a:lnTo>
                <a:lnTo>
                  <a:pt x="1316668" y="4081145"/>
                </a:lnTo>
                <a:lnTo>
                  <a:pt x="1243228" y="4065408"/>
                </a:lnTo>
                <a:cubicBezTo>
                  <a:pt x="1239731" y="4061911"/>
                  <a:pt x="1234485" y="4053168"/>
                  <a:pt x="1227491" y="4039180"/>
                </a:cubicBezTo>
                <a:lnTo>
                  <a:pt x="1196017" y="4039180"/>
                </a:lnTo>
                <a:lnTo>
                  <a:pt x="1196017" y="4023443"/>
                </a:lnTo>
                <a:cubicBezTo>
                  <a:pt x="1175034" y="4009454"/>
                  <a:pt x="1165417" y="4006831"/>
                  <a:pt x="1167165" y="4015574"/>
                </a:cubicBezTo>
                <a:cubicBezTo>
                  <a:pt x="1168914" y="4024317"/>
                  <a:pt x="1162794" y="4016448"/>
                  <a:pt x="1148806" y="3991969"/>
                </a:cubicBezTo>
                <a:lnTo>
                  <a:pt x="1133069" y="3991969"/>
                </a:lnTo>
                <a:lnTo>
                  <a:pt x="1133069" y="3960494"/>
                </a:lnTo>
                <a:lnTo>
                  <a:pt x="1117332" y="3960494"/>
                </a:lnTo>
                <a:lnTo>
                  <a:pt x="1117332" y="3929020"/>
                </a:lnTo>
                <a:lnTo>
                  <a:pt x="1101594" y="3929020"/>
                </a:lnTo>
                <a:lnTo>
                  <a:pt x="1101594" y="3881809"/>
                </a:lnTo>
                <a:cubicBezTo>
                  <a:pt x="1094600" y="3881809"/>
                  <a:pt x="1084109" y="3878312"/>
                  <a:pt x="1070120" y="3871318"/>
                </a:cubicBezTo>
                <a:lnTo>
                  <a:pt x="1070120" y="3839844"/>
                </a:lnTo>
                <a:cubicBezTo>
                  <a:pt x="1059629" y="3829352"/>
                  <a:pt x="1040395" y="3813615"/>
                  <a:pt x="1012418" y="3792632"/>
                </a:cubicBezTo>
                <a:lnTo>
                  <a:pt x="1012418" y="3776895"/>
                </a:lnTo>
                <a:lnTo>
                  <a:pt x="980943" y="3776895"/>
                </a:lnTo>
                <a:lnTo>
                  <a:pt x="965207" y="3745421"/>
                </a:lnTo>
                <a:lnTo>
                  <a:pt x="844556" y="3745421"/>
                </a:lnTo>
                <a:lnTo>
                  <a:pt x="844556" y="3761158"/>
                </a:lnTo>
                <a:lnTo>
                  <a:pt x="765870" y="3745421"/>
                </a:lnTo>
                <a:cubicBezTo>
                  <a:pt x="758876" y="3734930"/>
                  <a:pt x="749259" y="3720067"/>
                  <a:pt x="737019" y="3700833"/>
                </a:cubicBezTo>
                <a:cubicBezTo>
                  <a:pt x="724779" y="3681599"/>
                  <a:pt x="718659" y="3657993"/>
                  <a:pt x="718659" y="3630016"/>
                </a:cubicBezTo>
                <a:cubicBezTo>
                  <a:pt x="718659" y="3595045"/>
                  <a:pt x="723905" y="3567068"/>
                  <a:pt x="734396" y="3546085"/>
                </a:cubicBezTo>
                <a:lnTo>
                  <a:pt x="750133" y="3546085"/>
                </a:lnTo>
                <a:lnTo>
                  <a:pt x="750133" y="3504120"/>
                </a:lnTo>
                <a:cubicBezTo>
                  <a:pt x="757127" y="3497125"/>
                  <a:pt x="761499" y="3494502"/>
                  <a:pt x="763248" y="3496251"/>
                </a:cubicBezTo>
                <a:cubicBezTo>
                  <a:pt x="764996" y="3498000"/>
                  <a:pt x="765870" y="3490131"/>
                  <a:pt x="765870" y="3472645"/>
                </a:cubicBezTo>
                <a:lnTo>
                  <a:pt x="750133" y="3472645"/>
                </a:lnTo>
                <a:cubicBezTo>
                  <a:pt x="743139" y="3441171"/>
                  <a:pt x="728276" y="3412320"/>
                  <a:pt x="705545" y="3386092"/>
                </a:cubicBezTo>
                <a:cubicBezTo>
                  <a:pt x="682814" y="3359863"/>
                  <a:pt x="662705" y="3338006"/>
                  <a:pt x="645219" y="3320521"/>
                </a:cubicBezTo>
                <a:lnTo>
                  <a:pt x="508832" y="3320521"/>
                </a:lnTo>
                <a:lnTo>
                  <a:pt x="508832" y="3304783"/>
                </a:lnTo>
                <a:lnTo>
                  <a:pt x="493095" y="3304783"/>
                </a:lnTo>
                <a:lnTo>
                  <a:pt x="493095" y="3257572"/>
                </a:lnTo>
                <a:lnTo>
                  <a:pt x="477358" y="3257572"/>
                </a:lnTo>
                <a:cubicBezTo>
                  <a:pt x="466866" y="3243584"/>
                  <a:pt x="461621" y="3217355"/>
                  <a:pt x="461621" y="3178887"/>
                </a:cubicBezTo>
                <a:cubicBezTo>
                  <a:pt x="482603" y="3157904"/>
                  <a:pt x="500089" y="3137796"/>
                  <a:pt x="514077" y="3118562"/>
                </a:cubicBezTo>
                <a:cubicBezTo>
                  <a:pt x="528066" y="3099327"/>
                  <a:pt x="550797" y="3084465"/>
                  <a:pt x="582271" y="3073973"/>
                </a:cubicBezTo>
                <a:lnTo>
                  <a:pt x="582271" y="3042499"/>
                </a:lnTo>
                <a:lnTo>
                  <a:pt x="598008" y="3042499"/>
                </a:lnTo>
                <a:lnTo>
                  <a:pt x="598008" y="3026762"/>
                </a:lnTo>
                <a:lnTo>
                  <a:pt x="582271" y="3026762"/>
                </a:lnTo>
                <a:lnTo>
                  <a:pt x="582271" y="2953322"/>
                </a:lnTo>
                <a:lnTo>
                  <a:pt x="535060" y="2921848"/>
                </a:lnTo>
                <a:lnTo>
                  <a:pt x="535060" y="2906111"/>
                </a:lnTo>
                <a:lnTo>
                  <a:pt x="508832" y="2906111"/>
                </a:lnTo>
                <a:lnTo>
                  <a:pt x="508832" y="2890374"/>
                </a:lnTo>
                <a:lnTo>
                  <a:pt x="430146" y="2874637"/>
                </a:lnTo>
                <a:lnTo>
                  <a:pt x="430146" y="2858900"/>
                </a:lnTo>
                <a:lnTo>
                  <a:pt x="398672" y="2843163"/>
                </a:lnTo>
                <a:lnTo>
                  <a:pt x="398672" y="2811689"/>
                </a:lnTo>
                <a:lnTo>
                  <a:pt x="382935" y="2811689"/>
                </a:lnTo>
                <a:cubicBezTo>
                  <a:pt x="389929" y="2783712"/>
                  <a:pt x="399547" y="2752238"/>
                  <a:pt x="411787" y="2717266"/>
                </a:cubicBezTo>
                <a:cubicBezTo>
                  <a:pt x="424026" y="2682295"/>
                  <a:pt x="430146" y="2649072"/>
                  <a:pt x="430146" y="2617598"/>
                </a:cubicBezTo>
                <a:lnTo>
                  <a:pt x="414409" y="2617598"/>
                </a:lnTo>
                <a:lnTo>
                  <a:pt x="414409" y="2554650"/>
                </a:lnTo>
                <a:cubicBezTo>
                  <a:pt x="379438" y="2544159"/>
                  <a:pt x="358455" y="2531044"/>
                  <a:pt x="351461" y="2515307"/>
                </a:cubicBezTo>
                <a:cubicBezTo>
                  <a:pt x="344467" y="2499570"/>
                  <a:pt x="340970" y="2472468"/>
                  <a:pt x="340970" y="2433999"/>
                </a:cubicBezTo>
                <a:cubicBezTo>
                  <a:pt x="354958" y="2413017"/>
                  <a:pt x="370695" y="2398154"/>
                  <a:pt x="388181" y="2389411"/>
                </a:cubicBezTo>
                <a:cubicBezTo>
                  <a:pt x="405667" y="2380668"/>
                  <a:pt x="422278" y="2372800"/>
                  <a:pt x="438015" y="2365805"/>
                </a:cubicBezTo>
                <a:cubicBezTo>
                  <a:pt x="453752" y="2358811"/>
                  <a:pt x="466866" y="2348320"/>
                  <a:pt x="477358" y="2334331"/>
                </a:cubicBezTo>
                <a:cubicBezTo>
                  <a:pt x="487849" y="2320343"/>
                  <a:pt x="493095" y="2297611"/>
                  <a:pt x="493095" y="2266137"/>
                </a:cubicBezTo>
                <a:cubicBezTo>
                  <a:pt x="465118" y="2252149"/>
                  <a:pt x="452003" y="2239909"/>
                  <a:pt x="453752" y="2229417"/>
                </a:cubicBezTo>
                <a:cubicBezTo>
                  <a:pt x="455501" y="2218926"/>
                  <a:pt x="447632" y="2204938"/>
                  <a:pt x="430146" y="2187452"/>
                </a:cubicBezTo>
                <a:cubicBezTo>
                  <a:pt x="416158" y="2180458"/>
                  <a:pt x="403044" y="2172589"/>
                  <a:pt x="390804" y="2163846"/>
                </a:cubicBezTo>
                <a:cubicBezTo>
                  <a:pt x="378564" y="2155104"/>
                  <a:pt x="367198" y="2147235"/>
                  <a:pt x="356707" y="2140241"/>
                </a:cubicBezTo>
                <a:lnTo>
                  <a:pt x="356707" y="2108767"/>
                </a:lnTo>
                <a:cubicBezTo>
                  <a:pt x="353210" y="2105269"/>
                  <a:pt x="348838" y="2101772"/>
                  <a:pt x="343593" y="2098275"/>
                </a:cubicBezTo>
                <a:cubicBezTo>
                  <a:pt x="338347" y="2094778"/>
                  <a:pt x="335724" y="2089532"/>
                  <a:pt x="335724" y="2082538"/>
                </a:cubicBezTo>
                <a:cubicBezTo>
                  <a:pt x="335724" y="2075544"/>
                  <a:pt x="337473" y="2070298"/>
                  <a:pt x="340970" y="2066801"/>
                </a:cubicBezTo>
                <a:lnTo>
                  <a:pt x="356707" y="2066801"/>
                </a:lnTo>
                <a:cubicBezTo>
                  <a:pt x="363701" y="2045818"/>
                  <a:pt x="366324" y="2034453"/>
                  <a:pt x="364575" y="2032704"/>
                </a:cubicBezTo>
                <a:cubicBezTo>
                  <a:pt x="362827" y="2030956"/>
                  <a:pt x="374192" y="2026584"/>
                  <a:pt x="398672" y="2019590"/>
                </a:cubicBezTo>
                <a:lnTo>
                  <a:pt x="398672" y="2003853"/>
                </a:lnTo>
                <a:lnTo>
                  <a:pt x="493095" y="2003853"/>
                </a:lnTo>
                <a:lnTo>
                  <a:pt x="493095" y="1988116"/>
                </a:lnTo>
                <a:cubicBezTo>
                  <a:pt x="531563" y="1981122"/>
                  <a:pt x="556043" y="1974127"/>
                  <a:pt x="566534" y="1967133"/>
                </a:cubicBezTo>
                <a:cubicBezTo>
                  <a:pt x="577026" y="1960139"/>
                  <a:pt x="592763" y="1942653"/>
                  <a:pt x="613746" y="1914676"/>
                </a:cubicBezTo>
                <a:lnTo>
                  <a:pt x="629482" y="1914676"/>
                </a:lnTo>
                <a:cubicBezTo>
                  <a:pt x="636477" y="1858722"/>
                  <a:pt x="641723" y="1804516"/>
                  <a:pt x="645219" y="1752060"/>
                </a:cubicBezTo>
                <a:cubicBezTo>
                  <a:pt x="648717" y="1699603"/>
                  <a:pt x="653962" y="1645397"/>
                  <a:pt x="660957" y="1589443"/>
                </a:cubicBezTo>
                <a:cubicBezTo>
                  <a:pt x="650465" y="1582449"/>
                  <a:pt x="644345" y="1577204"/>
                  <a:pt x="642597" y="1573706"/>
                </a:cubicBezTo>
                <a:cubicBezTo>
                  <a:pt x="640848" y="1570209"/>
                  <a:pt x="639100" y="1566712"/>
                  <a:pt x="637351" y="1563215"/>
                </a:cubicBezTo>
                <a:cubicBezTo>
                  <a:pt x="635603" y="1559718"/>
                  <a:pt x="632980" y="1556221"/>
                  <a:pt x="629482" y="1552724"/>
                </a:cubicBezTo>
                <a:cubicBezTo>
                  <a:pt x="625985" y="1549226"/>
                  <a:pt x="615494" y="1542232"/>
                  <a:pt x="598008" y="1531741"/>
                </a:cubicBezTo>
                <a:lnTo>
                  <a:pt x="598008" y="1516004"/>
                </a:lnTo>
                <a:cubicBezTo>
                  <a:pt x="580523" y="1509010"/>
                  <a:pt x="564786" y="1503764"/>
                  <a:pt x="550797" y="1500267"/>
                </a:cubicBezTo>
                <a:cubicBezTo>
                  <a:pt x="536809" y="1496770"/>
                  <a:pt x="522820" y="1491524"/>
                  <a:pt x="508832" y="1484530"/>
                </a:cubicBezTo>
                <a:lnTo>
                  <a:pt x="508832" y="1468793"/>
                </a:lnTo>
                <a:cubicBezTo>
                  <a:pt x="480855" y="1461798"/>
                  <a:pt x="460746" y="1447810"/>
                  <a:pt x="448506" y="1426827"/>
                </a:cubicBezTo>
                <a:cubicBezTo>
                  <a:pt x="436266" y="1405844"/>
                  <a:pt x="419655" y="1395353"/>
                  <a:pt x="398672" y="1395353"/>
                </a:cubicBezTo>
                <a:cubicBezTo>
                  <a:pt x="391678" y="1395353"/>
                  <a:pt x="386432" y="1396227"/>
                  <a:pt x="382935" y="1397976"/>
                </a:cubicBezTo>
                <a:cubicBezTo>
                  <a:pt x="379438" y="1399724"/>
                  <a:pt x="374192" y="1400599"/>
                  <a:pt x="367198" y="1400599"/>
                </a:cubicBezTo>
                <a:cubicBezTo>
                  <a:pt x="346215" y="1400599"/>
                  <a:pt x="332227" y="1383113"/>
                  <a:pt x="325233" y="1348142"/>
                </a:cubicBezTo>
                <a:lnTo>
                  <a:pt x="398672" y="1348142"/>
                </a:lnTo>
                <a:lnTo>
                  <a:pt x="398672" y="1379616"/>
                </a:lnTo>
                <a:cubicBezTo>
                  <a:pt x="468615" y="1393604"/>
                  <a:pt x="521946" y="1415461"/>
                  <a:pt x="558666" y="1445187"/>
                </a:cubicBezTo>
                <a:cubicBezTo>
                  <a:pt x="595386" y="1474912"/>
                  <a:pt x="645219" y="1493273"/>
                  <a:pt x="708168" y="1500267"/>
                </a:cubicBezTo>
                <a:lnTo>
                  <a:pt x="708168" y="1484530"/>
                </a:lnTo>
                <a:lnTo>
                  <a:pt x="765870" y="1484530"/>
                </a:lnTo>
                <a:lnTo>
                  <a:pt x="765870" y="1468793"/>
                </a:lnTo>
                <a:cubicBezTo>
                  <a:pt x="783356" y="1458301"/>
                  <a:pt x="795596" y="1449558"/>
                  <a:pt x="802590" y="1442564"/>
                </a:cubicBezTo>
                <a:cubicBezTo>
                  <a:pt x="809585" y="1435570"/>
                  <a:pt x="823573" y="1428576"/>
                  <a:pt x="844556" y="1421581"/>
                </a:cubicBezTo>
                <a:cubicBezTo>
                  <a:pt x="851550" y="1379616"/>
                  <a:pt x="862916" y="1349890"/>
                  <a:pt x="878653" y="1332405"/>
                </a:cubicBezTo>
                <a:cubicBezTo>
                  <a:pt x="894390" y="1314919"/>
                  <a:pt x="911875" y="1300931"/>
                  <a:pt x="931110" y="1290439"/>
                </a:cubicBezTo>
                <a:cubicBezTo>
                  <a:pt x="950344" y="1279948"/>
                  <a:pt x="971326" y="1271205"/>
                  <a:pt x="994058" y="1264211"/>
                </a:cubicBezTo>
                <a:cubicBezTo>
                  <a:pt x="1016789" y="1257217"/>
                  <a:pt x="1042143" y="1243228"/>
                  <a:pt x="1070120" y="1222245"/>
                </a:cubicBezTo>
                <a:cubicBezTo>
                  <a:pt x="1087606" y="1190771"/>
                  <a:pt x="1109463" y="1163668"/>
                  <a:pt x="1135691" y="1140937"/>
                </a:cubicBezTo>
                <a:cubicBezTo>
                  <a:pt x="1161920" y="1118206"/>
                  <a:pt x="1187274" y="1097223"/>
                  <a:pt x="1211754" y="1077989"/>
                </a:cubicBezTo>
                <a:cubicBezTo>
                  <a:pt x="1236234" y="1058755"/>
                  <a:pt x="1257216" y="1039521"/>
                  <a:pt x="1274702" y="1020286"/>
                </a:cubicBezTo>
                <a:cubicBezTo>
                  <a:pt x="1292188" y="1001052"/>
                  <a:pt x="1300931" y="977446"/>
                  <a:pt x="1300931" y="949470"/>
                </a:cubicBezTo>
                <a:cubicBezTo>
                  <a:pt x="1286942" y="938978"/>
                  <a:pt x="1279074" y="931984"/>
                  <a:pt x="1277325" y="928487"/>
                </a:cubicBezTo>
                <a:cubicBezTo>
                  <a:pt x="1275576" y="924990"/>
                  <a:pt x="1272954" y="911001"/>
                  <a:pt x="1269456" y="886521"/>
                </a:cubicBezTo>
                <a:lnTo>
                  <a:pt x="1316668" y="886521"/>
                </a:lnTo>
                <a:cubicBezTo>
                  <a:pt x="1323662" y="921493"/>
                  <a:pt x="1334153" y="944224"/>
                  <a:pt x="1348142" y="954715"/>
                </a:cubicBezTo>
                <a:cubicBezTo>
                  <a:pt x="1362130" y="965207"/>
                  <a:pt x="1388359" y="973949"/>
                  <a:pt x="1426827" y="980944"/>
                </a:cubicBezTo>
                <a:lnTo>
                  <a:pt x="1426827" y="986189"/>
                </a:lnTo>
                <a:lnTo>
                  <a:pt x="1426827" y="996681"/>
                </a:lnTo>
                <a:lnTo>
                  <a:pt x="1432073" y="996681"/>
                </a:lnTo>
                <a:cubicBezTo>
                  <a:pt x="1432073" y="993183"/>
                  <a:pt x="1431199" y="991435"/>
                  <a:pt x="1429450" y="991435"/>
                </a:cubicBezTo>
                <a:cubicBezTo>
                  <a:pt x="1427701" y="991435"/>
                  <a:pt x="1426827" y="989687"/>
                  <a:pt x="1426827" y="986189"/>
                </a:cubicBezTo>
                <a:cubicBezTo>
                  <a:pt x="1426827" y="986189"/>
                  <a:pt x="1430324" y="984441"/>
                  <a:pt x="1437319" y="980944"/>
                </a:cubicBezTo>
                <a:lnTo>
                  <a:pt x="1516004" y="980944"/>
                </a:lnTo>
                <a:lnTo>
                  <a:pt x="1516004" y="965207"/>
                </a:lnTo>
                <a:cubicBezTo>
                  <a:pt x="1533489" y="958212"/>
                  <a:pt x="1549227" y="952967"/>
                  <a:pt x="1563215" y="949470"/>
                </a:cubicBezTo>
                <a:cubicBezTo>
                  <a:pt x="1577204" y="945972"/>
                  <a:pt x="1591192" y="940727"/>
                  <a:pt x="1605181" y="933733"/>
                </a:cubicBezTo>
                <a:lnTo>
                  <a:pt x="1605181" y="917995"/>
                </a:lnTo>
                <a:lnTo>
                  <a:pt x="1683866" y="917995"/>
                </a:lnTo>
                <a:lnTo>
                  <a:pt x="1683866" y="902258"/>
                </a:lnTo>
                <a:cubicBezTo>
                  <a:pt x="1701351" y="895264"/>
                  <a:pt x="1716214" y="890893"/>
                  <a:pt x="1728454" y="889144"/>
                </a:cubicBezTo>
                <a:cubicBezTo>
                  <a:pt x="1740694" y="887395"/>
                  <a:pt x="1752060" y="876030"/>
                  <a:pt x="1762551" y="855047"/>
                </a:cubicBezTo>
                <a:lnTo>
                  <a:pt x="1788780" y="855047"/>
                </a:lnTo>
                <a:cubicBezTo>
                  <a:pt x="1792277" y="851550"/>
                  <a:pt x="1797522" y="842807"/>
                  <a:pt x="1804517" y="828819"/>
                </a:cubicBezTo>
                <a:lnTo>
                  <a:pt x="1851728" y="828819"/>
                </a:lnTo>
                <a:cubicBezTo>
                  <a:pt x="1879705" y="814830"/>
                  <a:pt x="1909430" y="806087"/>
                  <a:pt x="1940905" y="802590"/>
                </a:cubicBezTo>
                <a:cubicBezTo>
                  <a:pt x="1972379" y="799093"/>
                  <a:pt x="2009098" y="797344"/>
                  <a:pt x="2051064" y="797344"/>
                </a:cubicBezTo>
                <a:close/>
                <a:moveTo>
                  <a:pt x="3320520" y="718659"/>
                </a:moveTo>
                <a:lnTo>
                  <a:pt x="3320520" y="765870"/>
                </a:lnTo>
                <a:lnTo>
                  <a:pt x="3289046" y="781607"/>
                </a:lnTo>
                <a:lnTo>
                  <a:pt x="3289046" y="797344"/>
                </a:lnTo>
                <a:lnTo>
                  <a:pt x="3273309" y="797344"/>
                </a:lnTo>
                <a:lnTo>
                  <a:pt x="3273309" y="734396"/>
                </a:lnTo>
                <a:close/>
                <a:moveTo>
                  <a:pt x="1043892" y="519323"/>
                </a:moveTo>
                <a:cubicBezTo>
                  <a:pt x="1050886" y="529815"/>
                  <a:pt x="1053509" y="533312"/>
                  <a:pt x="1051760" y="529815"/>
                </a:cubicBezTo>
                <a:cubicBezTo>
                  <a:pt x="1050012" y="526317"/>
                  <a:pt x="1052635" y="533312"/>
                  <a:pt x="1059629" y="550797"/>
                </a:cubicBezTo>
                <a:lnTo>
                  <a:pt x="1043892" y="550797"/>
                </a:lnTo>
                <a:close/>
                <a:moveTo>
                  <a:pt x="1028155" y="493095"/>
                </a:moveTo>
                <a:cubicBezTo>
                  <a:pt x="1035149" y="500089"/>
                  <a:pt x="1037772" y="502712"/>
                  <a:pt x="1036023" y="500963"/>
                </a:cubicBezTo>
                <a:cubicBezTo>
                  <a:pt x="1034275" y="499215"/>
                  <a:pt x="1036897" y="505335"/>
                  <a:pt x="1043892" y="519323"/>
                </a:cubicBezTo>
                <a:lnTo>
                  <a:pt x="1028155" y="519323"/>
                </a:lnTo>
                <a:close/>
                <a:moveTo>
                  <a:pt x="750133" y="62948"/>
                </a:moveTo>
                <a:lnTo>
                  <a:pt x="797344" y="62948"/>
                </a:lnTo>
                <a:lnTo>
                  <a:pt x="797344" y="78685"/>
                </a:lnTo>
                <a:cubicBezTo>
                  <a:pt x="814830" y="92674"/>
                  <a:pt x="821824" y="103165"/>
                  <a:pt x="818327" y="110159"/>
                </a:cubicBezTo>
                <a:cubicBezTo>
                  <a:pt x="814830" y="117154"/>
                  <a:pt x="818327" y="127645"/>
                  <a:pt x="828819" y="141634"/>
                </a:cubicBezTo>
                <a:cubicBezTo>
                  <a:pt x="856796" y="159119"/>
                  <a:pt x="875156" y="175731"/>
                  <a:pt x="883898" y="191468"/>
                </a:cubicBezTo>
                <a:cubicBezTo>
                  <a:pt x="892641" y="207205"/>
                  <a:pt x="899635" y="222067"/>
                  <a:pt x="904881" y="236056"/>
                </a:cubicBezTo>
                <a:cubicBezTo>
                  <a:pt x="910127" y="250044"/>
                  <a:pt x="914498" y="263159"/>
                  <a:pt x="917995" y="275399"/>
                </a:cubicBezTo>
                <a:cubicBezTo>
                  <a:pt x="921493" y="287639"/>
                  <a:pt x="931984" y="299004"/>
                  <a:pt x="949470" y="309496"/>
                </a:cubicBezTo>
                <a:lnTo>
                  <a:pt x="949470" y="335724"/>
                </a:lnTo>
                <a:cubicBezTo>
                  <a:pt x="963458" y="363701"/>
                  <a:pt x="978321" y="389055"/>
                  <a:pt x="994058" y="411787"/>
                </a:cubicBezTo>
                <a:cubicBezTo>
                  <a:pt x="1009795" y="434518"/>
                  <a:pt x="1021161" y="461621"/>
                  <a:pt x="1028155" y="493095"/>
                </a:cubicBezTo>
                <a:lnTo>
                  <a:pt x="1012418" y="493095"/>
                </a:lnTo>
                <a:cubicBezTo>
                  <a:pt x="1005424" y="482603"/>
                  <a:pt x="999303" y="476483"/>
                  <a:pt x="994058" y="474735"/>
                </a:cubicBezTo>
                <a:cubicBezTo>
                  <a:pt x="988812" y="472986"/>
                  <a:pt x="984441" y="468615"/>
                  <a:pt x="980943" y="461621"/>
                </a:cubicBezTo>
                <a:lnTo>
                  <a:pt x="980943" y="430146"/>
                </a:lnTo>
                <a:lnTo>
                  <a:pt x="949470" y="414409"/>
                </a:lnTo>
                <a:lnTo>
                  <a:pt x="949470" y="382935"/>
                </a:lnTo>
                <a:cubicBezTo>
                  <a:pt x="921493" y="368947"/>
                  <a:pt x="899635" y="347090"/>
                  <a:pt x="883898" y="317364"/>
                </a:cubicBezTo>
                <a:cubicBezTo>
                  <a:pt x="868161" y="287639"/>
                  <a:pt x="849801" y="264033"/>
                  <a:pt x="828819" y="246547"/>
                </a:cubicBezTo>
                <a:lnTo>
                  <a:pt x="828819" y="215073"/>
                </a:lnTo>
                <a:lnTo>
                  <a:pt x="813081" y="215073"/>
                </a:lnTo>
                <a:lnTo>
                  <a:pt x="813081" y="183599"/>
                </a:lnTo>
                <a:lnTo>
                  <a:pt x="797344" y="183599"/>
                </a:lnTo>
                <a:lnTo>
                  <a:pt x="797344" y="152125"/>
                </a:lnTo>
                <a:lnTo>
                  <a:pt x="781608" y="152125"/>
                </a:lnTo>
                <a:lnTo>
                  <a:pt x="781608" y="125897"/>
                </a:lnTo>
                <a:lnTo>
                  <a:pt x="765870" y="125897"/>
                </a:lnTo>
                <a:cubicBezTo>
                  <a:pt x="758876" y="115405"/>
                  <a:pt x="755379" y="106662"/>
                  <a:pt x="755379" y="99668"/>
                </a:cubicBezTo>
                <a:cubicBezTo>
                  <a:pt x="755379" y="92674"/>
                  <a:pt x="753631" y="80434"/>
                  <a:pt x="750133" y="62948"/>
                </a:cubicBezTo>
                <a:close/>
                <a:moveTo>
                  <a:pt x="2649072" y="0"/>
                </a:moveTo>
                <a:lnTo>
                  <a:pt x="2691038" y="0"/>
                </a:lnTo>
                <a:cubicBezTo>
                  <a:pt x="2691038" y="17486"/>
                  <a:pt x="2688415" y="45463"/>
                  <a:pt x="2683169" y="83931"/>
                </a:cubicBezTo>
                <a:cubicBezTo>
                  <a:pt x="2677924" y="122399"/>
                  <a:pt x="2671804" y="160868"/>
                  <a:pt x="2664809" y="199336"/>
                </a:cubicBezTo>
                <a:cubicBezTo>
                  <a:pt x="2657815" y="237805"/>
                  <a:pt x="2649072" y="274524"/>
                  <a:pt x="2638581" y="309496"/>
                </a:cubicBezTo>
                <a:cubicBezTo>
                  <a:pt x="2628090" y="344467"/>
                  <a:pt x="2615850" y="368947"/>
                  <a:pt x="2601861" y="382935"/>
                </a:cubicBezTo>
                <a:cubicBezTo>
                  <a:pt x="2608855" y="354958"/>
                  <a:pt x="2614101" y="326981"/>
                  <a:pt x="2617598" y="299004"/>
                </a:cubicBezTo>
                <a:cubicBezTo>
                  <a:pt x="2621095" y="271027"/>
                  <a:pt x="2626341" y="243050"/>
                  <a:pt x="2633335" y="215073"/>
                </a:cubicBezTo>
                <a:lnTo>
                  <a:pt x="2649072" y="215073"/>
                </a:lnTo>
                <a:cubicBezTo>
                  <a:pt x="2649072" y="194091"/>
                  <a:pt x="2647324" y="171359"/>
                  <a:pt x="2643827" y="146879"/>
                </a:cubicBezTo>
                <a:cubicBezTo>
                  <a:pt x="2640330" y="122399"/>
                  <a:pt x="2636832" y="104914"/>
                  <a:pt x="2633335" y="94422"/>
                </a:cubicBezTo>
                <a:lnTo>
                  <a:pt x="2617598" y="944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26265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47410" y="427728"/>
            <a:ext cx="5649182" cy="5928622"/>
          </a:xfrm>
          <a:custGeom>
            <a:avLst/>
            <a:gdLst>
              <a:gd name="connsiteX0" fmla="*/ 254031 w 5070729"/>
              <a:gd name="connsiteY0" fmla="*/ 5053237 h 5321556"/>
              <a:gd name="connsiteX1" fmla="*/ 265763 w 5070729"/>
              <a:gd name="connsiteY1" fmla="*/ 5085524 h 5321556"/>
              <a:gd name="connsiteX2" fmla="*/ 276838 w 5070729"/>
              <a:gd name="connsiteY2" fmla="*/ 5113059 h 5321556"/>
              <a:gd name="connsiteX3" fmla="*/ 249433 w 5070729"/>
              <a:gd name="connsiteY3" fmla="*/ 5247645 h 5321556"/>
              <a:gd name="connsiteX4" fmla="*/ 136112 w 5070729"/>
              <a:gd name="connsiteY4" fmla="*/ 5321451 h 5321556"/>
              <a:gd name="connsiteX5" fmla="*/ 121194 w 5070729"/>
              <a:gd name="connsiteY5" fmla="*/ 5318670 h 5321556"/>
              <a:gd name="connsiteX6" fmla="*/ 100866 w 5070729"/>
              <a:gd name="connsiteY6" fmla="*/ 5311793 h 5321556"/>
              <a:gd name="connsiteX7" fmla="*/ 92825 w 5070729"/>
              <a:gd name="connsiteY7" fmla="*/ 5288684 h 5321556"/>
              <a:gd name="connsiteX8" fmla="*/ 78059 w 5070729"/>
              <a:gd name="connsiteY8" fmla="*/ 5251972 h 5321556"/>
              <a:gd name="connsiteX9" fmla="*/ 86224 w 5070729"/>
              <a:gd name="connsiteY9" fmla="*/ 5170912 h 5321556"/>
              <a:gd name="connsiteX10" fmla="*/ 112594 w 5070729"/>
              <a:gd name="connsiteY10" fmla="*/ 5116399 h 5321556"/>
              <a:gd name="connsiteX11" fmla="*/ 141114 w 5070729"/>
              <a:gd name="connsiteY11" fmla="*/ 5112454 h 5321556"/>
              <a:gd name="connsiteX12" fmla="*/ 177244 w 5070729"/>
              <a:gd name="connsiteY12" fmla="*/ 5075969 h 5321556"/>
              <a:gd name="connsiteX13" fmla="*/ 205840 w 5070729"/>
              <a:gd name="connsiteY13" fmla="*/ 5055059 h 5321556"/>
              <a:gd name="connsiteX14" fmla="*/ 232312 w 5070729"/>
              <a:gd name="connsiteY14" fmla="*/ 5053819 h 5321556"/>
              <a:gd name="connsiteX15" fmla="*/ 254031 w 5070729"/>
              <a:gd name="connsiteY15" fmla="*/ 5053237 h 5321556"/>
              <a:gd name="connsiteX16" fmla="*/ 2700041 w 5070729"/>
              <a:gd name="connsiteY16" fmla="*/ 4700382 h 5321556"/>
              <a:gd name="connsiteX17" fmla="*/ 2758245 w 5070729"/>
              <a:gd name="connsiteY17" fmla="*/ 4735930 h 5321556"/>
              <a:gd name="connsiteX18" fmla="*/ 2772505 w 5070729"/>
              <a:gd name="connsiteY18" fmla="*/ 4733958 h 5321556"/>
              <a:gd name="connsiteX19" fmla="*/ 2781053 w 5070729"/>
              <a:gd name="connsiteY19" fmla="*/ 4795752 h 5321556"/>
              <a:gd name="connsiteX20" fmla="*/ 2762621 w 5070729"/>
              <a:gd name="connsiteY20" fmla="*/ 4820101 h 5321556"/>
              <a:gd name="connsiteX21" fmla="*/ 2742875 w 5070729"/>
              <a:gd name="connsiteY21" fmla="*/ 4834943 h 5321556"/>
              <a:gd name="connsiteX22" fmla="*/ 2686567 w 5070729"/>
              <a:gd name="connsiteY22" fmla="*/ 4830620 h 5321556"/>
              <a:gd name="connsiteX23" fmla="*/ 2644014 w 5070729"/>
              <a:gd name="connsiteY23" fmla="*/ 4785641 h 5321556"/>
              <a:gd name="connsiteX24" fmla="*/ 2634000 w 5070729"/>
              <a:gd name="connsiteY24" fmla="*/ 4748271 h 5321556"/>
              <a:gd name="connsiteX25" fmla="*/ 2635062 w 5070729"/>
              <a:gd name="connsiteY25" fmla="*/ 4738436 h 5321556"/>
              <a:gd name="connsiteX26" fmla="*/ 2635467 w 5070729"/>
              <a:gd name="connsiteY26" fmla="*/ 4723847 h 5321556"/>
              <a:gd name="connsiteX27" fmla="*/ 2669802 w 5070729"/>
              <a:gd name="connsiteY27" fmla="*/ 4709409 h 5321556"/>
              <a:gd name="connsiteX28" fmla="*/ 2700041 w 5070729"/>
              <a:gd name="connsiteY28" fmla="*/ 4700382 h 5321556"/>
              <a:gd name="connsiteX29" fmla="*/ 2569471 w 5070729"/>
              <a:gd name="connsiteY29" fmla="*/ 4456850 h 5321556"/>
              <a:gd name="connsiteX30" fmla="*/ 2578169 w 5070729"/>
              <a:gd name="connsiteY30" fmla="*/ 4484713 h 5321556"/>
              <a:gd name="connsiteX31" fmla="*/ 2576956 w 5070729"/>
              <a:gd name="connsiteY31" fmla="*/ 4528479 h 5321556"/>
              <a:gd name="connsiteX32" fmla="*/ 2583455 w 5070729"/>
              <a:gd name="connsiteY32" fmla="*/ 4592978 h 5321556"/>
              <a:gd name="connsiteX33" fmla="*/ 2592660 w 5070729"/>
              <a:gd name="connsiteY33" fmla="*/ 4659525 h 5321556"/>
              <a:gd name="connsiteX34" fmla="*/ 2598906 w 5070729"/>
              <a:gd name="connsiteY34" fmla="*/ 4704683 h 5321556"/>
              <a:gd name="connsiteX35" fmla="*/ 2570386 w 5070729"/>
              <a:gd name="connsiteY35" fmla="*/ 4708627 h 5321556"/>
              <a:gd name="connsiteX36" fmla="*/ 2556072 w 5070729"/>
              <a:gd name="connsiteY36" fmla="*/ 4570122 h 5321556"/>
              <a:gd name="connsiteX37" fmla="*/ 2569471 w 5070729"/>
              <a:gd name="connsiteY37" fmla="*/ 4456850 h 5321556"/>
              <a:gd name="connsiteX38" fmla="*/ 2575486 w 5070729"/>
              <a:gd name="connsiteY38" fmla="*/ 4325222 h 5321556"/>
              <a:gd name="connsiteX39" fmla="*/ 2584842 w 5070729"/>
              <a:gd name="connsiteY39" fmla="*/ 4357838 h 5321556"/>
              <a:gd name="connsiteX40" fmla="*/ 2588711 w 5070729"/>
              <a:gd name="connsiteY40" fmla="*/ 4403323 h 5321556"/>
              <a:gd name="connsiteX41" fmla="*/ 2591923 w 5070729"/>
              <a:gd name="connsiteY41" fmla="*/ 4444056 h 5321556"/>
              <a:gd name="connsiteX42" fmla="*/ 2572909 w 5070729"/>
              <a:gd name="connsiteY42" fmla="*/ 4446686 h 5321556"/>
              <a:gd name="connsiteX43" fmla="*/ 2567498 w 5070729"/>
              <a:gd name="connsiteY43" fmla="*/ 4442590 h 5321556"/>
              <a:gd name="connsiteX44" fmla="*/ 2575486 w 5070729"/>
              <a:gd name="connsiteY44" fmla="*/ 4325222 h 5321556"/>
              <a:gd name="connsiteX45" fmla="*/ 1197259 w 5070729"/>
              <a:gd name="connsiteY45" fmla="*/ 4307547 h 5321556"/>
              <a:gd name="connsiteX46" fmla="*/ 1201280 w 5070729"/>
              <a:gd name="connsiteY46" fmla="*/ 4319102 h 5321556"/>
              <a:gd name="connsiteX47" fmla="*/ 1204643 w 5070729"/>
              <a:gd name="connsiteY47" fmla="*/ 4325903 h 5321556"/>
              <a:gd name="connsiteX48" fmla="*/ 1185629 w 5070729"/>
              <a:gd name="connsiteY48" fmla="*/ 4328533 h 5321556"/>
              <a:gd name="connsiteX49" fmla="*/ 1194150 w 5070729"/>
              <a:gd name="connsiteY49" fmla="*/ 4320088 h 5321556"/>
              <a:gd name="connsiteX50" fmla="*/ 1199232 w 5070729"/>
              <a:gd name="connsiteY50" fmla="*/ 4321807 h 5321556"/>
              <a:gd name="connsiteX51" fmla="*/ 4557419 w 5070729"/>
              <a:gd name="connsiteY51" fmla="*/ 3033786 h 5321556"/>
              <a:gd name="connsiteX52" fmla="*/ 4592993 w 5070729"/>
              <a:gd name="connsiteY52" fmla="*/ 3045820 h 5321556"/>
              <a:gd name="connsiteX53" fmla="*/ 4629959 w 5070729"/>
              <a:gd name="connsiteY53" fmla="*/ 3050396 h 5321556"/>
              <a:gd name="connsiteX54" fmla="*/ 4661437 w 5070729"/>
              <a:gd name="connsiteY54" fmla="*/ 3067841 h 5321556"/>
              <a:gd name="connsiteX55" fmla="*/ 4679895 w 5070729"/>
              <a:gd name="connsiteY55" fmla="*/ 3113731 h 5321556"/>
              <a:gd name="connsiteX56" fmla="*/ 4663183 w 5070729"/>
              <a:gd name="connsiteY56" fmla="*/ 3132998 h 5321556"/>
              <a:gd name="connsiteX57" fmla="*/ 4650566 w 5070729"/>
              <a:gd name="connsiteY57" fmla="*/ 3146854 h 5321556"/>
              <a:gd name="connsiteX58" fmla="*/ 4627457 w 5070729"/>
              <a:gd name="connsiteY58" fmla="*/ 3154894 h 5321556"/>
              <a:gd name="connsiteX59" fmla="*/ 4628772 w 5070729"/>
              <a:gd name="connsiteY59" fmla="*/ 3164401 h 5321556"/>
              <a:gd name="connsiteX60" fmla="*/ 4596156 w 5070729"/>
              <a:gd name="connsiteY60" fmla="*/ 3173757 h 5321556"/>
              <a:gd name="connsiteX61" fmla="*/ 4493048 w 5070729"/>
              <a:gd name="connsiteY61" fmla="*/ 3163797 h 5321556"/>
              <a:gd name="connsiteX62" fmla="*/ 4452542 w 5070729"/>
              <a:gd name="connsiteY62" fmla="*/ 3116112 h 5321556"/>
              <a:gd name="connsiteX63" fmla="*/ 4476789 w 5070729"/>
              <a:gd name="connsiteY63" fmla="*/ 3081270 h 5321556"/>
              <a:gd name="connsiteX64" fmla="*/ 4557419 w 5070729"/>
              <a:gd name="connsiteY64" fmla="*/ 3033786 h 5321556"/>
              <a:gd name="connsiteX65" fmla="*/ 4941375 w 5070729"/>
              <a:gd name="connsiteY65" fmla="*/ 2762685 h 5321556"/>
              <a:gd name="connsiteX66" fmla="*/ 5061373 w 5070729"/>
              <a:gd name="connsiteY66" fmla="*/ 2789686 h 5321556"/>
              <a:gd name="connsiteX67" fmla="*/ 5070729 w 5070729"/>
              <a:gd name="connsiteY67" fmla="*/ 2822302 h 5321556"/>
              <a:gd name="connsiteX68" fmla="*/ 5058037 w 5070729"/>
              <a:gd name="connsiteY68" fmla="*/ 2853123 h 5321556"/>
              <a:gd name="connsiteX69" fmla="*/ 5042057 w 5070729"/>
              <a:gd name="connsiteY69" fmla="*/ 2860178 h 5321556"/>
              <a:gd name="connsiteX70" fmla="*/ 5044687 w 5070729"/>
              <a:gd name="connsiteY70" fmla="*/ 2879191 h 5321556"/>
              <a:gd name="connsiteX71" fmla="*/ 5000846 w 5070729"/>
              <a:gd name="connsiteY71" fmla="*/ 2894944 h 5321556"/>
              <a:gd name="connsiteX72" fmla="*/ 4941428 w 5070729"/>
              <a:gd name="connsiteY72" fmla="*/ 2903162 h 5321556"/>
              <a:gd name="connsiteX73" fmla="*/ 4912251 w 5070729"/>
              <a:gd name="connsiteY73" fmla="*/ 2902354 h 5321556"/>
              <a:gd name="connsiteX74" fmla="*/ 4891011 w 5070729"/>
              <a:gd name="connsiteY74" fmla="*/ 2871381 h 5321556"/>
              <a:gd name="connsiteX75" fmla="*/ 4867143 w 5070729"/>
              <a:gd name="connsiteY75" fmla="*/ 2821395 h 5321556"/>
              <a:gd name="connsiteX76" fmla="*/ 4870910 w 5070729"/>
              <a:gd name="connsiteY76" fmla="*/ 2813608 h 5321556"/>
              <a:gd name="connsiteX77" fmla="*/ 4874020 w 5070729"/>
              <a:gd name="connsiteY77" fmla="*/ 2801067 h 5321556"/>
              <a:gd name="connsiteX78" fmla="*/ 4893033 w 5070729"/>
              <a:gd name="connsiteY78" fmla="*/ 2798437 h 5321556"/>
              <a:gd name="connsiteX79" fmla="*/ 4891718 w 5070729"/>
              <a:gd name="connsiteY79" fmla="*/ 2788930 h 5321556"/>
              <a:gd name="connsiteX80" fmla="*/ 4895814 w 5070729"/>
              <a:gd name="connsiteY80" fmla="*/ 2783519 h 5321556"/>
              <a:gd name="connsiteX81" fmla="*/ 4943348 w 5070729"/>
              <a:gd name="connsiteY81" fmla="*/ 2776945 h 5321556"/>
              <a:gd name="connsiteX82" fmla="*/ 1097043 w 5070729"/>
              <a:gd name="connsiteY82" fmla="*/ 1971922 h 5321556"/>
              <a:gd name="connsiteX83" fmla="*/ 1100331 w 5070729"/>
              <a:gd name="connsiteY83" fmla="*/ 1995689 h 5321556"/>
              <a:gd name="connsiteX84" fmla="*/ 1079598 w 5070729"/>
              <a:gd name="connsiteY84" fmla="*/ 2003401 h 5321556"/>
              <a:gd name="connsiteX85" fmla="*/ 1069687 w 5070729"/>
              <a:gd name="connsiteY85" fmla="*/ 2019305 h 5321556"/>
              <a:gd name="connsiteX86" fmla="*/ 1045920 w 5070729"/>
              <a:gd name="connsiteY86" fmla="*/ 2022592 h 5321556"/>
              <a:gd name="connsiteX87" fmla="*/ 1047893 w 5070729"/>
              <a:gd name="connsiteY87" fmla="*/ 2036852 h 5321556"/>
              <a:gd name="connsiteX88" fmla="*/ 1005770 w 5070729"/>
              <a:gd name="connsiteY88" fmla="*/ 2047523 h 5321556"/>
              <a:gd name="connsiteX89" fmla="*/ 1007085 w 5070729"/>
              <a:gd name="connsiteY89" fmla="*/ 2057030 h 5321556"/>
              <a:gd name="connsiteX90" fmla="*/ 945291 w 5070729"/>
              <a:gd name="connsiteY90" fmla="*/ 2065577 h 5321556"/>
              <a:gd name="connsiteX91" fmla="*/ 848353 w 5070729"/>
              <a:gd name="connsiteY91" fmla="*/ 2117739 h 5321556"/>
              <a:gd name="connsiteX92" fmla="*/ 729773 w 5070729"/>
              <a:gd name="connsiteY92" fmla="*/ 2153518 h 5321556"/>
              <a:gd name="connsiteX93" fmla="*/ 724513 w 5070729"/>
              <a:gd name="connsiteY93" fmla="*/ 2115491 h 5321556"/>
              <a:gd name="connsiteX94" fmla="*/ 763602 w 5070729"/>
              <a:gd name="connsiteY94" fmla="*/ 2100396 h 5321556"/>
              <a:gd name="connsiteX95" fmla="*/ 787115 w 5070729"/>
              <a:gd name="connsiteY95" fmla="*/ 2077766 h 5321556"/>
              <a:gd name="connsiteX96" fmla="*/ 937983 w 5070729"/>
              <a:gd name="connsiteY96" fmla="*/ 2030255 h 5321556"/>
              <a:gd name="connsiteX97" fmla="*/ 1097043 w 5070729"/>
              <a:gd name="connsiteY97" fmla="*/ 1971922 h 5321556"/>
              <a:gd name="connsiteX98" fmla="*/ 4815826 w 5070729"/>
              <a:gd name="connsiteY98" fmla="*/ 1925031 h 5321556"/>
              <a:gd name="connsiteX99" fmla="*/ 4850743 w 5070729"/>
              <a:gd name="connsiteY99" fmla="*/ 1932312 h 5321556"/>
              <a:gd name="connsiteX100" fmla="*/ 4852715 w 5070729"/>
              <a:gd name="connsiteY100" fmla="*/ 1946572 h 5321556"/>
              <a:gd name="connsiteX101" fmla="*/ 4817653 w 5070729"/>
              <a:gd name="connsiteY101" fmla="*/ 1973221 h 5321556"/>
              <a:gd name="connsiteX102" fmla="*/ 4785366 w 5070729"/>
              <a:gd name="connsiteY102" fmla="*/ 1984954 h 5321556"/>
              <a:gd name="connsiteX103" fmla="*/ 4755860 w 5070729"/>
              <a:gd name="connsiteY103" fmla="*/ 1981768 h 5321556"/>
              <a:gd name="connsiteX104" fmla="*/ 4747490 w 5070729"/>
              <a:gd name="connsiteY104" fmla="*/ 1956282 h 5321556"/>
              <a:gd name="connsiteX105" fmla="*/ 4763874 w 5070729"/>
              <a:gd name="connsiteY105" fmla="*/ 1934639 h 5321556"/>
              <a:gd name="connsiteX106" fmla="*/ 4791736 w 5070729"/>
              <a:gd name="connsiteY106" fmla="*/ 1925941 h 5321556"/>
              <a:gd name="connsiteX107" fmla="*/ 4815826 w 5070729"/>
              <a:gd name="connsiteY107" fmla="*/ 1925031 h 5321556"/>
              <a:gd name="connsiteX108" fmla="*/ 2815303 w 5070729"/>
              <a:gd name="connsiteY108" fmla="*/ 0 h 5321556"/>
              <a:gd name="connsiteX109" fmla="*/ 2862104 w 5070729"/>
              <a:gd name="connsiteY109" fmla="*/ 5637 h 5321556"/>
              <a:gd name="connsiteX110" fmla="*/ 2900055 w 5070729"/>
              <a:gd name="connsiteY110" fmla="*/ 17343 h 5321556"/>
              <a:gd name="connsiteX111" fmla="*/ 2910726 w 5070729"/>
              <a:gd name="connsiteY111" fmla="*/ 59466 h 5321556"/>
              <a:gd name="connsiteX112" fmla="*/ 2924986 w 5070729"/>
              <a:gd name="connsiteY112" fmla="*/ 57493 h 5321556"/>
              <a:gd name="connsiteX113" fmla="*/ 2959828 w 5070729"/>
              <a:gd name="connsiteY113" fmla="*/ 81740 h 5321556"/>
              <a:gd name="connsiteX114" fmla="*/ 2978437 w 5070729"/>
              <a:gd name="connsiteY114" fmla="*/ 93699 h 5321556"/>
              <a:gd name="connsiteX115" fmla="*/ 2988601 w 5070729"/>
              <a:gd name="connsiteY115" fmla="*/ 97138 h 5321556"/>
              <a:gd name="connsiteX116" fmla="*/ 3013683 w 5070729"/>
              <a:gd name="connsiteY116" fmla="*/ 103357 h 5321556"/>
              <a:gd name="connsiteX117" fmla="*/ 3038107 w 5070729"/>
              <a:gd name="connsiteY117" fmla="*/ 104823 h 5321556"/>
              <a:gd name="connsiteX118" fmla="*/ 3072038 w 5070729"/>
              <a:gd name="connsiteY118" fmla="*/ 104974 h 5321556"/>
              <a:gd name="connsiteX119" fmla="*/ 3073353 w 5070729"/>
              <a:gd name="connsiteY119" fmla="*/ 114481 h 5321556"/>
              <a:gd name="connsiteX120" fmla="*/ 3092366 w 5070729"/>
              <a:gd name="connsiteY120" fmla="*/ 111851 h 5321556"/>
              <a:gd name="connsiteX121" fmla="*/ 3094339 w 5070729"/>
              <a:gd name="connsiteY121" fmla="*/ 126111 h 5321556"/>
              <a:gd name="connsiteX122" fmla="*/ 3157448 w 5070729"/>
              <a:gd name="connsiteY122" fmla="*/ 127071 h 5321556"/>
              <a:gd name="connsiteX123" fmla="*/ 3223590 w 5070729"/>
              <a:gd name="connsiteY123" fmla="*/ 132455 h 5321556"/>
              <a:gd name="connsiteX124" fmla="*/ 3270720 w 5070729"/>
              <a:gd name="connsiteY124" fmla="*/ 140469 h 5321556"/>
              <a:gd name="connsiteX125" fmla="*/ 3294486 w 5070729"/>
              <a:gd name="connsiteY125" fmla="*/ 137182 h 5321556"/>
              <a:gd name="connsiteX126" fmla="*/ 3323842 w 5070729"/>
              <a:gd name="connsiteY126" fmla="*/ 174298 h 5321556"/>
              <a:gd name="connsiteX127" fmla="*/ 3349910 w 5070729"/>
              <a:gd name="connsiteY127" fmla="*/ 187648 h 5321556"/>
              <a:gd name="connsiteX128" fmla="*/ 3352540 w 5070729"/>
              <a:gd name="connsiteY128" fmla="*/ 206661 h 5321556"/>
              <a:gd name="connsiteX129" fmla="*/ 3377621 w 5070729"/>
              <a:gd name="connsiteY129" fmla="*/ 212880 h 5321556"/>
              <a:gd name="connsiteX130" fmla="*/ 3388292 w 5070729"/>
              <a:gd name="connsiteY130" fmla="*/ 255003 h 5321556"/>
              <a:gd name="connsiteX131" fmla="*/ 3402881 w 5070729"/>
              <a:gd name="connsiteY131" fmla="*/ 255407 h 5321556"/>
              <a:gd name="connsiteX132" fmla="*/ 3412716 w 5070729"/>
              <a:gd name="connsiteY132" fmla="*/ 256469 h 5321556"/>
              <a:gd name="connsiteX133" fmla="*/ 3420757 w 5070729"/>
              <a:gd name="connsiteY133" fmla="*/ 279579 h 5321556"/>
              <a:gd name="connsiteX134" fmla="*/ 3453879 w 5070729"/>
              <a:gd name="connsiteY134" fmla="*/ 308907 h 5321556"/>
              <a:gd name="connsiteX135" fmla="*/ 3482399 w 5070729"/>
              <a:gd name="connsiteY135" fmla="*/ 304963 h 5321556"/>
              <a:gd name="connsiteX136" fmla="*/ 3492892 w 5070729"/>
              <a:gd name="connsiteY136" fmla="*/ 310778 h 5321556"/>
              <a:gd name="connsiteX137" fmla="*/ 3498632 w 5070729"/>
              <a:gd name="connsiteY137" fmla="*/ 317250 h 5321556"/>
              <a:gd name="connsiteX138" fmla="*/ 3531906 w 5070729"/>
              <a:gd name="connsiteY138" fmla="*/ 312648 h 5321556"/>
              <a:gd name="connsiteX139" fmla="*/ 3533221 w 5070729"/>
              <a:gd name="connsiteY139" fmla="*/ 322155 h 5321556"/>
              <a:gd name="connsiteX140" fmla="*/ 3536659 w 5070729"/>
              <a:gd name="connsiteY140" fmla="*/ 311990 h 5321556"/>
              <a:gd name="connsiteX141" fmla="*/ 3563789 w 5070729"/>
              <a:gd name="connsiteY141" fmla="*/ 315504 h 5321556"/>
              <a:gd name="connsiteX142" fmla="*/ 3576658 w 5070729"/>
              <a:gd name="connsiteY142" fmla="*/ 320991 h 5321556"/>
              <a:gd name="connsiteX143" fmla="*/ 3587555 w 5070729"/>
              <a:gd name="connsiteY143" fmla="*/ 312217 h 5321556"/>
              <a:gd name="connsiteX144" fmla="*/ 3598453 w 5070729"/>
              <a:gd name="connsiteY144" fmla="*/ 303443 h 5321556"/>
              <a:gd name="connsiteX145" fmla="*/ 3684520 w 5070729"/>
              <a:gd name="connsiteY145" fmla="*/ 330293 h 5321556"/>
              <a:gd name="connsiteX146" fmla="*/ 3704244 w 5070729"/>
              <a:gd name="connsiteY146" fmla="*/ 472894 h 5321556"/>
              <a:gd name="connsiteX147" fmla="*/ 3716051 w 5070729"/>
              <a:gd name="connsiteY147" fmla="*/ 488216 h 5321556"/>
              <a:gd name="connsiteX148" fmla="*/ 3718352 w 5070729"/>
              <a:gd name="connsiteY148" fmla="*/ 504853 h 5321556"/>
              <a:gd name="connsiteX149" fmla="*/ 3725407 w 5070729"/>
              <a:gd name="connsiteY149" fmla="*/ 520832 h 5321556"/>
              <a:gd name="connsiteX150" fmla="*/ 3746064 w 5070729"/>
              <a:gd name="connsiteY150" fmla="*/ 530086 h 5321556"/>
              <a:gd name="connsiteX151" fmla="*/ 3750009 w 5070729"/>
              <a:gd name="connsiteY151" fmla="*/ 558606 h 5321556"/>
              <a:gd name="connsiteX152" fmla="*/ 3807556 w 5070729"/>
              <a:gd name="connsiteY152" fmla="*/ 589401 h 5321556"/>
              <a:gd name="connsiteX153" fmla="*/ 3846746 w 5070729"/>
              <a:gd name="connsiteY153" fmla="*/ 627579 h 5321556"/>
              <a:gd name="connsiteX154" fmla="*/ 3865760 w 5070729"/>
              <a:gd name="connsiteY154" fmla="*/ 624949 h 5321556"/>
              <a:gd name="connsiteX155" fmla="*/ 3867732 w 5070729"/>
              <a:gd name="connsiteY155" fmla="*/ 639209 h 5321556"/>
              <a:gd name="connsiteX156" fmla="*/ 3901006 w 5070729"/>
              <a:gd name="connsiteY156" fmla="*/ 634607 h 5321556"/>
              <a:gd name="connsiteX157" fmla="*/ 3938073 w 5070729"/>
              <a:gd name="connsiteY157" fmla="*/ 692456 h 5321556"/>
              <a:gd name="connsiteX158" fmla="*/ 3939312 w 5070729"/>
              <a:gd name="connsiteY158" fmla="*/ 718928 h 5321556"/>
              <a:gd name="connsiteX159" fmla="*/ 3939894 w 5070729"/>
              <a:gd name="connsiteY159" fmla="*/ 740647 h 5321556"/>
              <a:gd name="connsiteX160" fmla="*/ 3940552 w 5070729"/>
              <a:gd name="connsiteY160" fmla="*/ 745400 h 5321556"/>
              <a:gd name="connsiteX161" fmla="*/ 3949250 w 5070729"/>
              <a:gd name="connsiteY161" fmla="*/ 773263 h 5321556"/>
              <a:gd name="connsiteX162" fmla="*/ 3959333 w 5070729"/>
              <a:gd name="connsiteY162" fmla="*/ 793668 h 5321556"/>
              <a:gd name="connsiteX163" fmla="*/ 3974180 w 5070729"/>
              <a:gd name="connsiteY163" fmla="*/ 813413 h 5321556"/>
              <a:gd name="connsiteX164" fmla="*/ 3980907 w 5070729"/>
              <a:gd name="connsiteY164" fmla="*/ 827016 h 5321556"/>
              <a:gd name="connsiteX165" fmla="*/ 3988694 w 5070729"/>
              <a:gd name="connsiteY165" fmla="*/ 830783 h 5321556"/>
              <a:gd name="connsiteX166" fmla="*/ 4001892 w 5070729"/>
              <a:gd name="connsiteY166" fmla="*/ 838646 h 5321556"/>
              <a:gd name="connsiteX167" fmla="*/ 4003207 w 5070729"/>
              <a:gd name="connsiteY167" fmla="*/ 848153 h 5321556"/>
              <a:gd name="connsiteX168" fmla="*/ 4020097 w 5070729"/>
              <a:gd name="connsiteY168" fmla="*/ 865194 h 5321556"/>
              <a:gd name="connsiteX169" fmla="*/ 4021412 w 5070729"/>
              <a:gd name="connsiteY169" fmla="*/ 874701 h 5321556"/>
              <a:gd name="connsiteX170" fmla="*/ 4074206 w 5070729"/>
              <a:gd name="connsiteY170" fmla="*/ 906153 h 5321556"/>
              <a:gd name="connsiteX171" fmla="*/ 4077493 w 5070729"/>
              <a:gd name="connsiteY171" fmla="*/ 929920 h 5321556"/>
              <a:gd name="connsiteX172" fmla="*/ 4091753 w 5070729"/>
              <a:gd name="connsiteY172" fmla="*/ 927947 h 5321556"/>
              <a:gd name="connsiteX173" fmla="*/ 4093752 w 5070729"/>
              <a:gd name="connsiteY173" fmla="*/ 1012446 h 5321556"/>
              <a:gd name="connsiteX174" fmla="*/ 4100504 w 5070729"/>
              <a:gd name="connsiteY174" fmla="*/ 1096287 h 5321556"/>
              <a:gd name="connsiteX175" fmla="*/ 4114764 w 5070729"/>
              <a:gd name="connsiteY175" fmla="*/ 1094315 h 5321556"/>
              <a:gd name="connsiteX176" fmla="*/ 4112161 w 5070729"/>
              <a:gd name="connsiteY176" fmla="*/ 1145540 h 5321556"/>
              <a:gd name="connsiteX177" fmla="*/ 4114969 w 5070729"/>
              <a:gd name="connsiteY177" fmla="*/ 1200861 h 5321556"/>
              <a:gd name="connsiteX178" fmla="*/ 4143913 w 5070729"/>
              <a:gd name="connsiteY178" fmla="*/ 1252567 h 5321556"/>
              <a:gd name="connsiteX179" fmla="*/ 4170747 w 5070729"/>
              <a:gd name="connsiteY179" fmla="*/ 1323943 h 5321556"/>
              <a:gd name="connsiteX180" fmla="*/ 4161234 w 5070729"/>
              <a:gd name="connsiteY180" fmla="*/ 1325258 h 5321556"/>
              <a:gd name="connsiteX181" fmla="*/ 4163206 w 5070729"/>
              <a:gd name="connsiteY181" fmla="*/ 1339518 h 5321556"/>
              <a:gd name="connsiteX182" fmla="*/ 4133878 w 5070729"/>
              <a:gd name="connsiteY182" fmla="*/ 1372641 h 5321556"/>
              <a:gd name="connsiteX183" fmla="*/ 4137822 w 5070729"/>
              <a:gd name="connsiteY183" fmla="*/ 1401161 h 5321556"/>
              <a:gd name="connsiteX184" fmla="*/ 4126602 w 5070729"/>
              <a:gd name="connsiteY184" fmla="*/ 1407557 h 5321556"/>
              <a:gd name="connsiteX185" fmla="*/ 4115377 w 5070729"/>
              <a:gd name="connsiteY185" fmla="*/ 1413954 h 5321556"/>
              <a:gd name="connsiteX186" fmla="*/ 4115883 w 5070729"/>
              <a:gd name="connsiteY186" fmla="*/ 1452639 h 5321556"/>
              <a:gd name="connsiteX187" fmla="*/ 4101623 w 5070729"/>
              <a:gd name="connsiteY187" fmla="*/ 1454611 h 5321556"/>
              <a:gd name="connsiteX188" fmla="*/ 4107389 w 5070729"/>
              <a:gd name="connsiteY188" fmla="*/ 1531322 h 5321556"/>
              <a:gd name="connsiteX189" fmla="*/ 4101574 w 5070729"/>
              <a:gd name="connsiteY189" fmla="*/ 1541815 h 5321556"/>
              <a:gd name="connsiteX190" fmla="*/ 4095759 w 5070729"/>
              <a:gd name="connsiteY190" fmla="*/ 1552308 h 5321556"/>
              <a:gd name="connsiteX191" fmla="*/ 4101170 w 5070729"/>
              <a:gd name="connsiteY191" fmla="*/ 1556404 h 5321556"/>
              <a:gd name="connsiteX192" fmla="*/ 4110676 w 5070729"/>
              <a:gd name="connsiteY192" fmla="*/ 1555089 h 5321556"/>
              <a:gd name="connsiteX193" fmla="*/ 4131176 w 5070729"/>
              <a:gd name="connsiteY193" fmla="*/ 1598274 h 5321556"/>
              <a:gd name="connsiteX194" fmla="*/ 4143497 w 5070729"/>
              <a:gd name="connsiteY194" fmla="*/ 1652280 h 5321556"/>
              <a:gd name="connsiteX195" fmla="*/ 4025422 w 5070729"/>
              <a:gd name="connsiteY195" fmla="*/ 1726743 h 5321556"/>
              <a:gd name="connsiteX196" fmla="*/ 3966866 w 5070729"/>
              <a:gd name="connsiteY196" fmla="*/ 1846261 h 5321556"/>
              <a:gd name="connsiteX197" fmla="*/ 3999331 w 5070729"/>
              <a:gd name="connsiteY197" fmla="*/ 1870837 h 5321556"/>
              <a:gd name="connsiteX198" fmla="*/ 4020975 w 5070729"/>
              <a:gd name="connsiteY198" fmla="*/ 1887220 h 5321556"/>
              <a:gd name="connsiteX199" fmla="*/ 4021632 w 5070729"/>
              <a:gd name="connsiteY199" fmla="*/ 1891974 h 5321556"/>
              <a:gd name="connsiteX200" fmla="*/ 4037865 w 5070729"/>
              <a:gd name="connsiteY200" fmla="*/ 1904261 h 5321556"/>
              <a:gd name="connsiteX201" fmla="*/ 4053433 w 5070729"/>
              <a:gd name="connsiteY201" fmla="*/ 1911796 h 5321556"/>
              <a:gd name="connsiteX202" fmla="*/ 4057378 w 5070729"/>
              <a:gd name="connsiteY202" fmla="*/ 1940317 h 5321556"/>
              <a:gd name="connsiteX203" fmla="*/ 4071645 w 5070729"/>
              <a:gd name="connsiteY203" fmla="*/ 1938343 h 5321556"/>
              <a:gd name="connsiteX204" fmla="*/ 4078371 w 5070729"/>
              <a:gd name="connsiteY204" fmla="*/ 1951946 h 5321556"/>
              <a:gd name="connsiteX205" fmla="*/ 4092884 w 5070729"/>
              <a:gd name="connsiteY205" fmla="*/ 1969316 h 5321556"/>
              <a:gd name="connsiteX206" fmla="*/ 4107397 w 5070729"/>
              <a:gd name="connsiteY206" fmla="*/ 1986686 h 5321556"/>
              <a:gd name="connsiteX207" fmla="*/ 4140671 w 5070729"/>
              <a:gd name="connsiteY207" fmla="*/ 1982083 h 5321556"/>
              <a:gd name="connsiteX208" fmla="*/ 4145677 w 5070729"/>
              <a:gd name="connsiteY208" fmla="*/ 2000768 h 5321556"/>
              <a:gd name="connsiteX209" fmla="*/ 4150026 w 5070729"/>
              <a:gd name="connsiteY209" fmla="*/ 2014699 h 5321556"/>
              <a:gd name="connsiteX210" fmla="*/ 4116753 w 5070729"/>
              <a:gd name="connsiteY210" fmla="*/ 2019302 h 5321556"/>
              <a:gd name="connsiteX211" fmla="*/ 4114780 w 5070729"/>
              <a:gd name="connsiteY211" fmla="*/ 2005042 h 5321556"/>
              <a:gd name="connsiteX212" fmla="*/ 4078220 w 5070729"/>
              <a:gd name="connsiteY212" fmla="*/ 1985877 h 5321556"/>
              <a:gd name="connsiteX213" fmla="*/ 4028713 w 5070729"/>
              <a:gd name="connsiteY213" fmla="*/ 1978192 h 5321556"/>
              <a:gd name="connsiteX214" fmla="*/ 3937591 w 5070729"/>
              <a:gd name="connsiteY214" fmla="*/ 2019861 h 5321556"/>
              <a:gd name="connsiteX215" fmla="*/ 3920727 w 5070729"/>
              <a:gd name="connsiteY215" fmla="*/ 2073059 h 5321556"/>
              <a:gd name="connsiteX216" fmla="*/ 3876810 w 5070729"/>
              <a:gd name="connsiteY216" fmla="*/ 2105777 h 5321556"/>
              <a:gd name="connsiteX217" fmla="*/ 3877467 w 5070729"/>
              <a:gd name="connsiteY217" fmla="*/ 2110530 h 5321556"/>
              <a:gd name="connsiteX218" fmla="*/ 3815016 w 5070729"/>
              <a:gd name="connsiteY218" fmla="*/ 2114324 h 5321556"/>
              <a:gd name="connsiteX219" fmla="*/ 3781263 w 5070729"/>
              <a:gd name="connsiteY219" fmla="*/ 2150481 h 5321556"/>
              <a:gd name="connsiteX220" fmla="*/ 3758331 w 5070729"/>
              <a:gd name="connsiteY220" fmla="*/ 2194829 h 5321556"/>
              <a:gd name="connsiteX221" fmla="*/ 3762933 w 5070729"/>
              <a:gd name="connsiteY221" fmla="*/ 2228103 h 5321556"/>
              <a:gd name="connsiteX222" fmla="*/ 3748673 w 5070729"/>
              <a:gd name="connsiteY222" fmla="*/ 2230075 h 5321556"/>
              <a:gd name="connsiteX223" fmla="*/ 3751960 w 5070729"/>
              <a:gd name="connsiteY223" fmla="*/ 2253842 h 5321556"/>
              <a:gd name="connsiteX224" fmla="*/ 3742454 w 5070729"/>
              <a:gd name="connsiteY224" fmla="*/ 2255157 h 5321556"/>
              <a:gd name="connsiteX225" fmla="*/ 3745590 w 5070729"/>
              <a:gd name="connsiteY225" fmla="*/ 2312854 h 5321556"/>
              <a:gd name="connsiteX226" fmla="*/ 3762582 w 5070729"/>
              <a:gd name="connsiteY226" fmla="*/ 2383169 h 5321556"/>
              <a:gd name="connsiteX227" fmla="*/ 3780231 w 5070729"/>
              <a:gd name="connsiteY227" fmla="*/ 2458236 h 5321556"/>
              <a:gd name="connsiteX228" fmla="*/ 3790751 w 5070729"/>
              <a:gd name="connsiteY228" fmla="*/ 2534290 h 5321556"/>
              <a:gd name="connsiteX229" fmla="*/ 3815100 w 5070729"/>
              <a:gd name="connsiteY229" fmla="*/ 2552722 h 5321556"/>
              <a:gd name="connsiteX230" fmla="*/ 3823065 w 5070729"/>
              <a:gd name="connsiteY230" fmla="*/ 2592797 h 5321556"/>
              <a:gd name="connsiteX231" fmla="*/ 3842078 w 5070729"/>
              <a:gd name="connsiteY231" fmla="*/ 2590167 h 5321556"/>
              <a:gd name="connsiteX232" fmla="*/ 3840536 w 5070729"/>
              <a:gd name="connsiteY232" fmla="*/ 2631557 h 5321556"/>
              <a:gd name="connsiteX233" fmla="*/ 3834899 w 5070729"/>
              <a:gd name="connsiteY233" fmla="*/ 2678357 h 5321556"/>
              <a:gd name="connsiteX234" fmla="*/ 3853913 w 5070729"/>
              <a:gd name="connsiteY234" fmla="*/ 2675727 h 5321556"/>
              <a:gd name="connsiteX235" fmla="*/ 3877075 w 5070729"/>
              <a:gd name="connsiteY235" fmla="*/ 2808164 h 5321556"/>
              <a:gd name="connsiteX236" fmla="*/ 3891993 w 5070729"/>
              <a:gd name="connsiteY236" fmla="*/ 2810945 h 5321556"/>
              <a:gd name="connsiteX237" fmla="*/ 3906910 w 5070729"/>
              <a:gd name="connsiteY237" fmla="*/ 2813726 h 5321556"/>
              <a:gd name="connsiteX238" fmla="*/ 3908882 w 5070729"/>
              <a:gd name="connsiteY238" fmla="*/ 2827986 h 5321556"/>
              <a:gd name="connsiteX239" fmla="*/ 3923800 w 5070729"/>
              <a:gd name="connsiteY239" fmla="*/ 2830767 h 5321556"/>
              <a:gd name="connsiteX240" fmla="*/ 3927896 w 5070729"/>
              <a:gd name="connsiteY240" fmla="*/ 2825356 h 5321556"/>
              <a:gd name="connsiteX241" fmla="*/ 3940032 w 5070729"/>
              <a:gd name="connsiteY241" fmla="*/ 2843055 h 5321556"/>
              <a:gd name="connsiteX242" fmla="*/ 3949539 w 5070729"/>
              <a:gd name="connsiteY242" fmla="*/ 2841740 h 5321556"/>
              <a:gd name="connsiteX243" fmla="*/ 3954799 w 5070729"/>
              <a:gd name="connsiteY243" fmla="*/ 2879767 h 5321556"/>
              <a:gd name="connsiteX244" fmla="*/ 3945292 w 5070729"/>
              <a:gd name="connsiteY244" fmla="*/ 2881082 h 5321556"/>
              <a:gd name="connsiteX245" fmla="*/ 3925395 w 5070729"/>
              <a:gd name="connsiteY245" fmla="*/ 2929855 h 5321556"/>
              <a:gd name="connsiteX246" fmla="*/ 3894018 w 5070729"/>
              <a:gd name="connsiteY246" fmla="*/ 2965682 h 5321556"/>
              <a:gd name="connsiteX247" fmla="*/ 3895990 w 5070729"/>
              <a:gd name="connsiteY247" fmla="*/ 2979943 h 5321556"/>
              <a:gd name="connsiteX248" fmla="*/ 3872224 w 5070729"/>
              <a:gd name="connsiteY248" fmla="*/ 2983230 h 5321556"/>
              <a:gd name="connsiteX249" fmla="*/ 3861908 w 5070729"/>
              <a:gd name="connsiteY249" fmla="*/ 3013722 h 5321556"/>
              <a:gd name="connsiteX250" fmla="*/ 3856346 w 5070729"/>
              <a:gd name="connsiteY250" fmla="*/ 3043558 h 5321556"/>
              <a:gd name="connsiteX251" fmla="*/ 3862415 w 5070729"/>
              <a:gd name="connsiteY251" fmla="*/ 3052407 h 5321556"/>
              <a:gd name="connsiteX252" fmla="*/ 3876675 w 5070729"/>
              <a:gd name="connsiteY252" fmla="*/ 3050434 h 5321556"/>
              <a:gd name="connsiteX253" fmla="*/ 3882010 w 5070729"/>
              <a:gd name="connsiteY253" fmla="*/ 3071496 h 5321556"/>
              <a:gd name="connsiteX254" fmla="*/ 3887345 w 5070729"/>
              <a:gd name="connsiteY254" fmla="*/ 3092557 h 5321556"/>
              <a:gd name="connsiteX255" fmla="*/ 3920619 w 5070729"/>
              <a:gd name="connsiteY255" fmla="*/ 3087955 h 5321556"/>
              <a:gd name="connsiteX256" fmla="*/ 3934803 w 5070729"/>
              <a:gd name="connsiteY256" fmla="*/ 3102948 h 5321556"/>
              <a:gd name="connsiteX257" fmla="*/ 3946207 w 5070729"/>
              <a:gd name="connsiteY257" fmla="*/ 3132859 h 5321556"/>
              <a:gd name="connsiteX258" fmla="*/ 3907447 w 5070729"/>
              <a:gd name="connsiteY258" fmla="*/ 3150331 h 5321556"/>
              <a:gd name="connsiteX259" fmla="*/ 3878194 w 5070729"/>
              <a:gd name="connsiteY259" fmla="*/ 3166487 h 5321556"/>
              <a:gd name="connsiteX260" fmla="*/ 3880824 w 5070729"/>
              <a:gd name="connsiteY260" fmla="*/ 3185501 h 5321556"/>
              <a:gd name="connsiteX261" fmla="*/ 3871317 w 5070729"/>
              <a:gd name="connsiteY261" fmla="*/ 3186816 h 5321556"/>
              <a:gd name="connsiteX262" fmla="*/ 3861255 w 5070729"/>
              <a:gd name="connsiteY262" fmla="*/ 3236651 h 5321556"/>
              <a:gd name="connsiteX263" fmla="*/ 3830207 w 5070729"/>
              <a:gd name="connsiteY263" fmla="*/ 3274855 h 5321556"/>
              <a:gd name="connsiteX264" fmla="*/ 3847021 w 5070729"/>
              <a:gd name="connsiteY264" fmla="*/ 3308862 h 5321556"/>
              <a:gd name="connsiteX265" fmla="*/ 3872027 w 5070729"/>
              <a:gd name="connsiteY265" fmla="*/ 3332047 h 5321556"/>
              <a:gd name="connsiteX266" fmla="*/ 3886288 w 5070729"/>
              <a:gd name="connsiteY266" fmla="*/ 3330074 h 5321556"/>
              <a:gd name="connsiteX267" fmla="*/ 3894177 w 5070729"/>
              <a:gd name="connsiteY267" fmla="*/ 3387115 h 5321556"/>
              <a:gd name="connsiteX268" fmla="*/ 3847958 w 5070729"/>
              <a:gd name="connsiteY268" fmla="*/ 3403196 h 5321556"/>
              <a:gd name="connsiteX269" fmla="*/ 3818123 w 5070729"/>
              <a:gd name="connsiteY269" fmla="*/ 3397634 h 5321556"/>
              <a:gd name="connsiteX270" fmla="*/ 3805987 w 5070729"/>
              <a:gd name="connsiteY270" fmla="*/ 3379936 h 5321556"/>
              <a:gd name="connsiteX271" fmla="*/ 3786973 w 5070729"/>
              <a:gd name="connsiteY271" fmla="*/ 3382565 h 5321556"/>
              <a:gd name="connsiteX272" fmla="*/ 3786822 w 5070729"/>
              <a:gd name="connsiteY272" fmla="*/ 3416496 h 5321556"/>
              <a:gd name="connsiteX273" fmla="*/ 3785356 w 5070729"/>
              <a:gd name="connsiteY273" fmla="*/ 3440921 h 5321556"/>
              <a:gd name="connsiteX274" fmla="*/ 3794863 w 5070729"/>
              <a:gd name="connsiteY274" fmla="*/ 3439606 h 5321556"/>
              <a:gd name="connsiteX275" fmla="*/ 3800198 w 5070729"/>
              <a:gd name="connsiteY275" fmla="*/ 3460667 h 5321556"/>
              <a:gd name="connsiteX276" fmla="*/ 3805533 w 5070729"/>
              <a:gd name="connsiteY276" fmla="*/ 3481729 h 5321556"/>
              <a:gd name="connsiteX277" fmla="*/ 3800780 w 5070729"/>
              <a:gd name="connsiteY277" fmla="*/ 3482386 h 5321556"/>
              <a:gd name="connsiteX278" fmla="*/ 3778834 w 5070729"/>
              <a:gd name="connsiteY278" fmla="*/ 3533865 h 5321556"/>
              <a:gd name="connsiteX279" fmla="*/ 3753602 w 5070729"/>
              <a:gd name="connsiteY279" fmla="*/ 3561576 h 5321556"/>
              <a:gd name="connsiteX280" fmla="*/ 3723287 w 5070729"/>
              <a:gd name="connsiteY280" fmla="*/ 3587569 h 5321556"/>
              <a:gd name="connsiteX281" fmla="*/ 3681342 w 5070729"/>
              <a:gd name="connsiteY281" fmla="*/ 3634547 h 5321556"/>
              <a:gd name="connsiteX282" fmla="*/ 3671835 w 5070729"/>
              <a:gd name="connsiteY282" fmla="*/ 3635862 h 5321556"/>
              <a:gd name="connsiteX283" fmla="*/ 3675122 w 5070729"/>
              <a:gd name="connsiteY283" fmla="*/ 3659629 h 5321556"/>
              <a:gd name="connsiteX284" fmla="*/ 3653252 w 5070729"/>
              <a:gd name="connsiteY284" fmla="*/ 3694142 h 5321556"/>
              <a:gd name="connsiteX285" fmla="*/ 3657779 w 5070729"/>
              <a:gd name="connsiteY285" fmla="*/ 3744381 h 5321556"/>
              <a:gd name="connsiteX286" fmla="*/ 3653025 w 5070729"/>
              <a:gd name="connsiteY286" fmla="*/ 3745038 h 5321556"/>
              <a:gd name="connsiteX287" fmla="*/ 3617477 w 5070729"/>
              <a:gd name="connsiteY287" fmla="*/ 3803242 h 5321556"/>
              <a:gd name="connsiteX288" fmla="*/ 3584786 w 5070729"/>
              <a:gd name="connsiteY288" fmla="*/ 3829564 h 5321556"/>
              <a:gd name="connsiteX289" fmla="*/ 3550779 w 5070729"/>
              <a:gd name="connsiteY289" fmla="*/ 3846378 h 5321556"/>
              <a:gd name="connsiteX290" fmla="*/ 3510629 w 5070729"/>
              <a:gd name="connsiteY290" fmla="*/ 3871309 h 5321556"/>
              <a:gd name="connsiteX291" fmla="*/ 3489643 w 5070729"/>
              <a:gd name="connsiteY291" fmla="*/ 3859678 h 5321556"/>
              <a:gd name="connsiteX292" fmla="*/ 3492273 w 5070729"/>
              <a:gd name="connsiteY292" fmla="*/ 3878692 h 5321556"/>
              <a:gd name="connsiteX293" fmla="*/ 3455663 w 5070729"/>
              <a:gd name="connsiteY293" fmla="*/ 3946731 h 5321556"/>
              <a:gd name="connsiteX294" fmla="*/ 3461682 w 5070729"/>
              <a:gd name="connsiteY294" fmla="*/ 4042785 h 5321556"/>
              <a:gd name="connsiteX295" fmla="*/ 3495462 w 5070729"/>
              <a:gd name="connsiteY295" fmla="*/ 4076867 h 5321556"/>
              <a:gd name="connsiteX296" fmla="*/ 3492024 w 5070729"/>
              <a:gd name="connsiteY296" fmla="*/ 4087031 h 5321556"/>
              <a:gd name="connsiteX297" fmla="*/ 3459559 w 5070729"/>
              <a:gd name="connsiteY297" fmla="*/ 4062456 h 5321556"/>
              <a:gd name="connsiteX298" fmla="*/ 3439306 w 5070729"/>
              <a:gd name="connsiteY298" fmla="*/ 4038613 h 5321556"/>
              <a:gd name="connsiteX299" fmla="*/ 3396601 w 5070729"/>
              <a:gd name="connsiteY299" fmla="*/ 4027565 h 5321556"/>
              <a:gd name="connsiteX300" fmla="*/ 3300876 w 5070729"/>
              <a:gd name="connsiteY300" fmla="*/ 4035961 h 5321556"/>
              <a:gd name="connsiteX301" fmla="*/ 3277616 w 5070729"/>
              <a:gd name="connsiteY301" fmla="*/ 4077933 h 5321556"/>
              <a:gd name="connsiteX302" fmla="*/ 3263356 w 5070729"/>
              <a:gd name="connsiteY302" fmla="*/ 4079905 h 5321556"/>
              <a:gd name="connsiteX303" fmla="*/ 3255821 w 5070729"/>
              <a:gd name="connsiteY303" fmla="*/ 4095480 h 5321556"/>
              <a:gd name="connsiteX304" fmla="*/ 3248287 w 5070729"/>
              <a:gd name="connsiteY304" fmla="*/ 4111055 h 5321556"/>
              <a:gd name="connsiteX305" fmla="*/ 3219767 w 5070729"/>
              <a:gd name="connsiteY305" fmla="*/ 4115000 h 5321556"/>
              <a:gd name="connsiteX306" fmla="*/ 3221082 w 5070729"/>
              <a:gd name="connsiteY306" fmla="*/ 4124507 h 5321556"/>
              <a:gd name="connsiteX307" fmla="*/ 3188466 w 5070729"/>
              <a:gd name="connsiteY307" fmla="*/ 4133862 h 5321556"/>
              <a:gd name="connsiteX308" fmla="*/ 3143740 w 5070729"/>
              <a:gd name="connsiteY308" fmla="*/ 4195758 h 5321556"/>
              <a:gd name="connsiteX309" fmla="*/ 3105233 w 5070729"/>
              <a:gd name="connsiteY309" fmla="*/ 4232572 h 5321556"/>
              <a:gd name="connsiteX310" fmla="*/ 3038686 w 5070729"/>
              <a:gd name="connsiteY310" fmla="*/ 4241777 h 5321556"/>
              <a:gd name="connsiteX311" fmla="*/ 3047308 w 5070729"/>
              <a:gd name="connsiteY311" fmla="*/ 4286605 h 5321556"/>
              <a:gd name="connsiteX312" fmla="*/ 3062985 w 5070729"/>
              <a:gd name="connsiteY312" fmla="*/ 4347413 h 5321556"/>
              <a:gd name="connsiteX313" fmla="*/ 3078334 w 5070729"/>
              <a:gd name="connsiteY313" fmla="*/ 4405843 h 5321556"/>
              <a:gd name="connsiteX314" fmla="*/ 3086628 w 5070729"/>
              <a:gd name="connsiteY314" fmla="*/ 4448295 h 5321556"/>
              <a:gd name="connsiteX315" fmla="*/ 3069587 w 5070729"/>
              <a:gd name="connsiteY315" fmla="*/ 4465185 h 5321556"/>
              <a:gd name="connsiteX316" fmla="*/ 3052492 w 5070729"/>
              <a:gd name="connsiteY316" fmla="*/ 4341597 h 5321556"/>
              <a:gd name="connsiteX317" fmla="*/ 3042986 w 5070729"/>
              <a:gd name="connsiteY317" fmla="*/ 4342912 h 5321556"/>
              <a:gd name="connsiteX318" fmla="*/ 3020254 w 5070729"/>
              <a:gd name="connsiteY318" fmla="*/ 4266126 h 5321556"/>
              <a:gd name="connsiteX319" fmla="*/ 2982050 w 5070729"/>
              <a:gd name="connsiteY319" fmla="*/ 4235077 h 5321556"/>
              <a:gd name="connsiteX320" fmla="*/ 2928448 w 5070729"/>
              <a:gd name="connsiteY320" fmla="*/ 4232803 h 5321556"/>
              <a:gd name="connsiteX321" fmla="*/ 2863620 w 5070729"/>
              <a:gd name="connsiteY321" fmla="*/ 4236925 h 5321556"/>
              <a:gd name="connsiteX322" fmla="*/ 2865592 w 5070729"/>
              <a:gd name="connsiteY322" fmla="*/ 4251185 h 5321556"/>
              <a:gd name="connsiteX323" fmla="*/ 2833634 w 5070729"/>
              <a:gd name="connsiteY323" fmla="*/ 4265294 h 5321556"/>
              <a:gd name="connsiteX324" fmla="*/ 2813154 w 5070729"/>
              <a:gd name="connsiteY324" fmla="*/ 4292348 h 5321556"/>
              <a:gd name="connsiteX325" fmla="*/ 2660389 w 5070729"/>
              <a:gd name="connsiteY325" fmla="*/ 4308634 h 5321556"/>
              <a:gd name="connsiteX326" fmla="*/ 2658417 w 5070729"/>
              <a:gd name="connsiteY326" fmla="*/ 4294374 h 5321556"/>
              <a:gd name="connsiteX327" fmla="*/ 2505651 w 5070729"/>
              <a:gd name="connsiteY327" fmla="*/ 4310660 h 5321556"/>
              <a:gd name="connsiteX328" fmla="*/ 2430077 w 5070729"/>
              <a:gd name="connsiteY328" fmla="*/ 4289625 h 5321556"/>
              <a:gd name="connsiteX329" fmla="*/ 2359914 w 5070729"/>
              <a:gd name="connsiteY329" fmla="*/ 4272686 h 5321556"/>
              <a:gd name="connsiteX330" fmla="*/ 2298120 w 5070729"/>
              <a:gd name="connsiteY330" fmla="*/ 4281233 h 5321556"/>
              <a:gd name="connsiteX331" fmla="*/ 2296806 w 5070729"/>
              <a:gd name="connsiteY331" fmla="*/ 4271726 h 5321556"/>
              <a:gd name="connsiteX332" fmla="*/ 2237060 w 5070729"/>
              <a:gd name="connsiteY332" fmla="*/ 4277568 h 5321556"/>
              <a:gd name="connsiteX333" fmla="*/ 2171246 w 5070729"/>
              <a:gd name="connsiteY333" fmla="*/ 4274560 h 5321556"/>
              <a:gd name="connsiteX334" fmla="*/ 2170588 w 5070729"/>
              <a:gd name="connsiteY334" fmla="*/ 4269807 h 5321556"/>
              <a:gd name="connsiteX335" fmla="*/ 2161410 w 5070729"/>
              <a:gd name="connsiteY335" fmla="*/ 4273498 h 5321556"/>
              <a:gd name="connsiteX336" fmla="*/ 2156985 w 5070729"/>
              <a:gd name="connsiteY336" fmla="*/ 4276532 h 5321556"/>
              <a:gd name="connsiteX337" fmla="*/ 2152232 w 5070729"/>
              <a:gd name="connsiteY337" fmla="*/ 4277190 h 5321556"/>
              <a:gd name="connsiteX338" fmla="*/ 2094534 w 5070729"/>
              <a:gd name="connsiteY338" fmla="*/ 4280326 h 5321556"/>
              <a:gd name="connsiteX339" fmla="*/ 2093219 w 5070729"/>
              <a:gd name="connsiteY339" fmla="*/ 4270819 h 5321556"/>
              <a:gd name="connsiteX340" fmla="*/ 2064699 w 5070729"/>
              <a:gd name="connsiteY340" fmla="*/ 4274764 h 5321556"/>
              <a:gd name="connsiteX341" fmla="*/ 2063384 w 5070729"/>
              <a:gd name="connsiteY341" fmla="*/ 4265257 h 5321556"/>
              <a:gd name="connsiteX342" fmla="*/ 2049124 w 5070729"/>
              <a:gd name="connsiteY342" fmla="*/ 4267230 h 5321556"/>
              <a:gd name="connsiteX343" fmla="*/ 2047809 w 5070729"/>
              <a:gd name="connsiteY343" fmla="*/ 4257723 h 5321556"/>
              <a:gd name="connsiteX344" fmla="*/ 2024042 w 5070729"/>
              <a:gd name="connsiteY344" fmla="*/ 4261011 h 5321556"/>
              <a:gd name="connsiteX345" fmla="*/ 2006495 w 5070729"/>
              <a:gd name="connsiteY345" fmla="*/ 4239216 h 5321556"/>
              <a:gd name="connsiteX346" fmla="*/ 1987482 w 5070729"/>
              <a:gd name="connsiteY346" fmla="*/ 4241846 h 5321556"/>
              <a:gd name="connsiteX347" fmla="*/ 1948291 w 5070729"/>
              <a:gd name="connsiteY347" fmla="*/ 4203668 h 5321556"/>
              <a:gd name="connsiteX348" fmla="*/ 1933373 w 5070729"/>
              <a:gd name="connsiteY348" fmla="*/ 4200887 h 5321556"/>
              <a:gd name="connsiteX349" fmla="*/ 1913702 w 5070729"/>
              <a:gd name="connsiteY349" fmla="*/ 4198763 h 5321556"/>
              <a:gd name="connsiteX350" fmla="*/ 1765691 w 5070729"/>
              <a:gd name="connsiteY350" fmla="*/ 4214392 h 5321556"/>
              <a:gd name="connsiteX351" fmla="*/ 1752897 w 5070729"/>
              <a:gd name="connsiteY351" fmla="*/ 4191939 h 5321556"/>
              <a:gd name="connsiteX352" fmla="*/ 1733226 w 5070729"/>
              <a:gd name="connsiteY352" fmla="*/ 4189816 h 5321556"/>
              <a:gd name="connsiteX353" fmla="*/ 1695856 w 5070729"/>
              <a:gd name="connsiteY353" fmla="*/ 4199829 h 5321556"/>
              <a:gd name="connsiteX354" fmla="*/ 1699801 w 5070729"/>
              <a:gd name="connsiteY354" fmla="*/ 4228349 h 5321556"/>
              <a:gd name="connsiteX355" fmla="*/ 1681445 w 5070729"/>
              <a:gd name="connsiteY355" fmla="*/ 4235733 h 5321556"/>
              <a:gd name="connsiteX356" fmla="*/ 1667843 w 5070729"/>
              <a:gd name="connsiteY356" fmla="*/ 4242458 h 5321556"/>
              <a:gd name="connsiteX357" fmla="*/ 1670472 w 5070729"/>
              <a:gd name="connsiteY357" fmla="*/ 4261472 h 5321556"/>
              <a:gd name="connsiteX358" fmla="*/ 1643267 w 5070729"/>
              <a:gd name="connsiteY358" fmla="*/ 4274923 h 5321556"/>
              <a:gd name="connsiteX359" fmla="*/ 1645240 w 5070729"/>
              <a:gd name="connsiteY359" fmla="*/ 4289183 h 5321556"/>
              <a:gd name="connsiteX360" fmla="*/ 1611562 w 5070729"/>
              <a:gd name="connsiteY360" fmla="*/ 4308375 h 5321556"/>
              <a:gd name="connsiteX361" fmla="*/ 1584610 w 5070729"/>
              <a:gd name="connsiteY361" fmla="*/ 4341168 h 5321556"/>
              <a:gd name="connsiteX362" fmla="*/ 1578541 w 5070729"/>
              <a:gd name="connsiteY362" fmla="*/ 4332319 h 5321556"/>
              <a:gd name="connsiteX363" fmla="*/ 1523651 w 5070729"/>
              <a:gd name="connsiteY363" fmla="*/ 4390776 h 5321556"/>
              <a:gd name="connsiteX364" fmla="*/ 1437966 w 5070729"/>
              <a:gd name="connsiteY364" fmla="*/ 4506780 h 5321556"/>
              <a:gd name="connsiteX365" fmla="*/ 1418953 w 5070729"/>
              <a:gd name="connsiteY365" fmla="*/ 4509410 h 5321556"/>
              <a:gd name="connsiteX366" fmla="*/ 1383075 w 5070729"/>
              <a:gd name="connsiteY366" fmla="*/ 4565238 h 5321556"/>
              <a:gd name="connsiteX367" fmla="*/ 1332130 w 5070729"/>
              <a:gd name="connsiteY367" fmla="*/ 4652216 h 5321556"/>
              <a:gd name="connsiteX368" fmla="*/ 1294761 w 5070729"/>
              <a:gd name="connsiteY368" fmla="*/ 4662228 h 5321556"/>
              <a:gd name="connsiteX369" fmla="*/ 1296075 w 5070729"/>
              <a:gd name="connsiteY369" fmla="*/ 4671735 h 5321556"/>
              <a:gd name="connsiteX370" fmla="*/ 1263055 w 5070729"/>
              <a:gd name="connsiteY370" fmla="*/ 4695679 h 5321556"/>
              <a:gd name="connsiteX371" fmla="*/ 1213802 w 5070729"/>
              <a:gd name="connsiteY371" fmla="*/ 4707336 h 5321556"/>
              <a:gd name="connsiteX372" fmla="*/ 1103613 w 5070729"/>
              <a:gd name="connsiteY372" fmla="*/ 4611158 h 5321556"/>
              <a:gd name="connsiteX373" fmla="*/ 1267449 w 5070729"/>
              <a:gd name="connsiteY373" fmla="*/ 4394725 h 5321556"/>
              <a:gd name="connsiteX374" fmla="*/ 1272203 w 5070729"/>
              <a:gd name="connsiteY374" fmla="*/ 4394068 h 5321556"/>
              <a:gd name="connsiteX375" fmla="*/ 1301025 w 5070729"/>
              <a:gd name="connsiteY375" fmla="*/ 4322261 h 5321556"/>
              <a:gd name="connsiteX376" fmla="*/ 1300519 w 5070729"/>
              <a:gd name="connsiteY376" fmla="*/ 4283576 h 5321556"/>
              <a:gd name="connsiteX377" fmla="*/ 1328381 w 5070729"/>
              <a:gd name="connsiteY377" fmla="*/ 4274878 h 5321556"/>
              <a:gd name="connsiteX378" fmla="*/ 1327066 w 5070729"/>
              <a:gd name="connsiteY378" fmla="*/ 4265372 h 5321556"/>
              <a:gd name="connsiteX379" fmla="*/ 1343121 w 5070729"/>
              <a:gd name="connsiteY379" fmla="*/ 4241352 h 5321556"/>
              <a:gd name="connsiteX380" fmla="*/ 1348354 w 5070729"/>
              <a:gd name="connsiteY380" fmla="*/ 4209140 h 5321556"/>
              <a:gd name="connsiteX381" fmla="*/ 1372121 w 5070729"/>
              <a:gd name="connsiteY381" fmla="*/ 4205852 h 5321556"/>
              <a:gd name="connsiteX382" fmla="*/ 1399731 w 5070729"/>
              <a:gd name="connsiteY382" fmla="*/ 4177812 h 5321556"/>
              <a:gd name="connsiteX383" fmla="*/ 1414546 w 5070729"/>
              <a:gd name="connsiteY383" fmla="*/ 4127320 h 5321556"/>
              <a:gd name="connsiteX384" fmla="*/ 1372068 w 5070729"/>
              <a:gd name="connsiteY384" fmla="*/ 4065375 h 5321556"/>
              <a:gd name="connsiteX385" fmla="*/ 1320590 w 5070729"/>
              <a:gd name="connsiteY385" fmla="*/ 4043429 h 5321556"/>
              <a:gd name="connsiteX386" fmla="*/ 1296166 w 5070729"/>
              <a:gd name="connsiteY386" fmla="*/ 4041964 h 5321556"/>
              <a:gd name="connsiteX387" fmla="*/ 1244207 w 5070729"/>
              <a:gd name="connsiteY387" fmla="*/ 4051572 h 5321556"/>
              <a:gd name="connsiteX388" fmla="*/ 1192249 w 5070729"/>
              <a:gd name="connsiteY388" fmla="*/ 4061181 h 5321556"/>
              <a:gd name="connsiteX389" fmla="*/ 1167825 w 5070729"/>
              <a:gd name="connsiteY389" fmla="*/ 4059715 h 5321556"/>
              <a:gd name="connsiteX390" fmla="*/ 1166510 w 5070729"/>
              <a:gd name="connsiteY390" fmla="*/ 4050208 h 5321556"/>
              <a:gd name="connsiteX391" fmla="*/ 1147496 w 5070729"/>
              <a:gd name="connsiteY391" fmla="*/ 4052838 h 5321556"/>
              <a:gd name="connsiteX392" fmla="*/ 1143805 w 5070729"/>
              <a:gd name="connsiteY392" fmla="*/ 4043660 h 5321556"/>
              <a:gd name="connsiteX393" fmla="*/ 1121100 w 5070729"/>
              <a:gd name="connsiteY393" fmla="*/ 4037112 h 5321556"/>
              <a:gd name="connsiteX394" fmla="*/ 1049066 w 5070729"/>
              <a:gd name="connsiteY394" fmla="*/ 4059186 h 5321556"/>
              <a:gd name="connsiteX395" fmla="*/ 1012936 w 5070729"/>
              <a:gd name="connsiteY395" fmla="*/ 4095671 h 5321556"/>
              <a:gd name="connsiteX396" fmla="*/ 979840 w 5070729"/>
              <a:gd name="connsiteY396" fmla="*/ 4136582 h 5321556"/>
              <a:gd name="connsiteX397" fmla="*/ 921663 w 5070729"/>
              <a:gd name="connsiteY397" fmla="*/ 4171272 h 5321556"/>
              <a:gd name="connsiteX398" fmla="*/ 903053 w 5070729"/>
              <a:gd name="connsiteY398" fmla="*/ 4159313 h 5321556"/>
              <a:gd name="connsiteX399" fmla="*/ 885102 w 5070729"/>
              <a:gd name="connsiteY399" fmla="*/ 4152107 h 5321556"/>
              <a:gd name="connsiteX400" fmla="*/ 869020 w 5070729"/>
              <a:gd name="connsiteY400" fmla="*/ 4105889 h 5321556"/>
              <a:gd name="connsiteX401" fmla="*/ 854760 w 5070729"/>
              <a:gd name="connsiteY401" fmla="*/ 4107861 h 5321556"/>
              <a:gd name="connsiteX402" fmla="*/ 739516 w 5070729"/>
              <a:gd name="connsiteY402" fmla="*/ 4080203 h 5321556"/>
              <a:gd name="connsiteX403" fmla="*/ 720022 w 5070729"/>
              <a:gd name="connsiteY403" fmla="*/ 4114387 h 5321556"/>
              <a:gd name="connsiteX404" fmla="*/ 691022 w 5070729"/>
              <a:gd name="connsiteY404" fmla="*/ 4149886 h 5321556"/>
              <a:gd name="connsiteX405" fmla="*/ 625435 w 5070729"/>
              <a:gd name="connsiteY405" fmla="*/ 4095982 h 5321556"/>
              <a:gd name="connsiteX406" fmla="*/ 624120 w 5070729"/>
              <a:gd name="connsiteY406" fmla="*/ 4086475 h 5321556"/>
              <a:gd name="connsiteX407" fmla="*/ 575929 w 5070729"/>
              <a:gd name="connsiteY407" fmla="*/ 4088296 h 5321556"/>
              <a:gd name="connsiteX408" fmla="*/ 570847 w 5070729"/>
              <a:gd name="connsiteY408" fmla="*/ 4086577 h 5321556"/>
              <a:gd name="connsiteX409" fmla="*/ 565765 w 5070729"/>
              <a:gd name="connsiteY409" fmla="*/ 4084858 h 5321556"/>
              <a:gd name="connsiteX410" fmla="*/ 545689 w 5070729"/>
              <a:gd name="connsiteY410" fmla="*/ 4097323 h 5321556"/>
              <a:gd name="connsiteX411" fmla="*/ 530368 w 5070729"/>
              <a:gd name="connsiteY411" fmla="*/ 4109131 h 5321556"/>
              <a:gd name="connsiteX412" fmla="*/ 531683 w 5070729"/>
              <a:gd name="connsiteY412" fmla="*/ 4118638 h 5321556"/>
              <a:gd name="connsiteX413" fmla="*/ 474642 w 5070729"/>
              <a:gd name="connsiteY413" fmla="*/ 4126527 h 5321556"/>
              <a:gd name="connsiteX414" fmla="*/ 449383 w 5070729"/>
              <a:gd name="connsiteY414" fmla="*/ 4084000 h 5321556"/>
              <a:gd name="connsiteX415" fmla="*/ 424124 w 5070729"/>
              <a:gd name="connsiteY415" fmla="*/ 4041473 h 5321556"/>
              <a:gd name="connsiteX416" fmla="*/ 409863 w 5070729"/>
              <a:gd name="connsiteY416" fmla="*/ 4043446 h 5321556"/>
              <a:gd name="connsiteX417" fmla="*/ 407891 w 5070729"/>
              <a:gd name="connsiteY417" fmla="*/ 4029185 h 5321556"/>
              <a:gd name="connsiteX418" fmla="*/ 373227 w 5070729"/>
              <a:gd name="connsiteY418" fmla="*/ 4041246 h 5321556"/>
              <a:gd name="connsiteX419" fmla="*/ 338563 w 5070729"/>
              <a:gd name="connsiteY419" fmla="*/ 4053308 h 5321556"/>
              <a:gd name="connsiteX420" fmla="*/ 339878 w 5070729"/>
              <a:gd name="connsiteY420" fmla="*/ 4062814 h 5321556"/>
              <a:gd name="connsiteX421" fmla="*/ 317501 w 5070729"/>
              <a:gd name="connsiteY421" fmla="*/ 4058643 h 5321556"/>
              <a:gd name="connsiteX422" fmla="*/ 301345 w 5070729"/>
              <a:gd name="connsiteY422" fmla="*/ 4029390 h 5321556"/>
              <a:gd name="connsiteX423" fmla="*/ 302153 w 5070729"/>
              <a:gd name="connsiteY423" fmla="*/ 4000212 h 5321556"/>
              <a:gd name="connsiteX424" fmla="*/ 311811 w 5070729"/>
              <a:gd name="connsiteY424" fmla="*/ 3964966 h 5321556"/>
              <a:gd name="connsiteX425" fmla="*/ 297551 w 5070729"/>
              <a:gd name="connsiteY425" fmla="*/ 3966938 h 5321556"/>
              <a:gd name="connsiteX426" fmla="*/ 261319 w 5070729"/>
              <a:gd name="connsiteY426" fmla="*/ 3950151 h 5321556"/>
              <a:gd name="connsiteX427" fmla="*/ 222306 w 5070729"/>
              <a:gd name="connsiteY427" fmla="*/ 3948280 h 5321556"/>
              <a:gd name="connsiteX428" fmla="*/ 184354 w 5070729"/>
              <a:gd name="connsiteY428" fmla="*/ 3936574 h 5321556"/>
              <a:gd name="connsiteX429" fmla="*/ 155403 w 5070729"/>
              <a:gd name="connsiteY429" fmla="*/ 3884869 h 5321556"/>
              <a:gd name="connsiteX430" fmla="*/ 164910 w 5070729"/>
              <a:gd name="connsiteY430" fmla="*/ 3883554 h 5321556"/>
              <a:gd name="connsiteX431" fmla="*/ 157678 w 5070729"/>
              <a:gd name="connsiteY431" fmla="*/ 3831267 h 5321556"/>
              <a:gd name="connsiteX432" fmla="*/ 80309 w 5070729"/>
              <a:gd name="connsiteY432" fmla="*/ 3832280 h 5321556"/>
              <a:gd name="connsiteX433" fmla="*/ 69159 w 5070729"/>
              <a:gd name="connsiteY433" fmla="*/ 3821712 h 5321556"/>
              <a:gd name="connsiteX434" fmla="*/ 62762 w 5070729"/>
              <a:gd name="connsiteY434" fmla="*/ 3810486 h 5321556"/>
              <a:gd name="connsiteX435" fmla="*/ 53255 w 5070729"/>
              <a:gd name="connsiteY435" fmla="*/ 3811801 h 5321556"/>
              <a:gd name="connsiteX436" fmla="*/ 49310 w 5070729"/>
              <a:gd name="connsiteY436" fmla="*/ 3783281 h 5321556"/>
              <a:gd name="connsiteX437" fmla="*/ 88879 w 5070729"/>
              <a:gd name="connsiteY437" fmla="*/ 3736631 h 5321556"/>
              <a:gd name="connsiteX438" fmla="*/ 94516 w 5070729"/>
              <a:gd name="connsiteY438" fmla="*/ 3689830 h 5321556"/>
              <a:gd name="connsiteX439" fmla="*/ 51963 w 5070729"/>
              <a:gd name="connsiteY439" fmla="*/ 3644851 h 5321556"/>
              <a:gd name="connsiteX440" fmla="*/ 30546 w 5070729"/>
              <a:gd name="connsiteY440" fmla="*/ 3577571 h 5321556"/>
              <a:gd name="connsiteX441" fmla="*/ 44806 w 5070729"/>
              <a:gd name="connsiteY441" fmla="*/ 3575598 h 5321556"/>
              <a:gd name="connsiteX442" fmla="*/ 40204 w 5070729"/>
              <a:gd name="connsiteY442" fmla="*/ 3542325 h 5321556"/>
              <a:gd name="connsiteX443" fmla="*/ 25944 w 5070729"/>
              <a:gd name="connsiteY443" fmla="*/ 3544297 h 5321556"/>
              <a:gd name="connsiteX444" fmla="*/ 12972 w 5070729"/>
              <a:gd name="connsiteY444" fmla="*/ 3485538 h 5321556"/>
              <a:gd name="connsiteX445" fmla="*/ 0 w 5070729"/>
              <a:gd name="connsiteY445" fmla="*/ 3426778 h 5321556"/>
              <a:gd name="connsiteX446" fmla="*/ 26548 w 5070729"/>
              <a:gd name="connsiteY446" fmla="*/ 3408573 h 5321556"/>
              <a:gd name="connsiteX447" fmla="*/ 25233 w 5070729"/>
              <a:gd name="connsiteY447" fmla="*/ 3399066 h 5321556"/>
              <a:gd name="connsiteX448" fmla="*/ 53753 w 5070729"/>
              <a:gd name="connsiteY448" fmla="*/ 3395122 h 5321556"/>
              <a:gd name="connsiteX449" fmla="*/ 93042 w 5070729"/>
              <a:gd name="connsiteY449" fmla="*/ 3258891 h 5321556"/>
              <a:gd name="connsiteX450" fmla="*/ 78782 w 5070729"/>
              <a:gd name="connsiteY450" fmla="*/ 3260864 h 5321556"/>
              <a:gd name="connsiteX451" fmla="*/ 73522 w 5070729"/>
              <a:gd name="connsiteY451" fmla="*/ 3222837 h 5321556"/>
              <a:gd name="connsiteX452" fmla="*/ 103837 w 5070729"/>
              <a:gd name="connsiteY452" fmla="*/ 3196844 h 5321556"/>
              <a:gd name="connsiteX453" fmla="*/ 155138 w 5070729"/>
              <a:gd name="connsiteY453" fmla="*/ 3182482 h 5321556"/>
              <a:gd name="connsiteX454" fmla="*/ 187754 w 5070729"/>
              <a:gd name="connsiteY454" fmla="*/ 3173127 h 5321556"/>
              <a:gd name="connsiteX455" fmla="*/ 196350 w 5070729"/>
              <a:gd name="connsiteY455" fmla="*/ 3147716 h 5321556"/>
              <a:gd name="connsiteX456" fmla="*/ 200850 w 5070729"/>
              <a:gd name="connsiteY456" fmla="*/ 3127716 h 5321556"/>
              <a:gd name="connsiteX457" fmla="*/ 210357 w 5070729"/>
              <a:gd name="connsiteY457" fmla="*/ 3126401 h 5321556"/>
              <a:gd name="connsiteX458" fmla="*/ 201153 w 5070729"/>
              <a:gd name="connsiteY458" fmla="*/ 3059854 h 5321556"/>
              <a:gd name="connsiteX459" fmla="*/ 191646 w 5070729"/>
              <a:gd name="connsiteY459" fmla="*/ 3061169 h 5321556"/>
              <a:gd name="connsiteX460" fmla="*/ 189016 w 5070729"/>
              <a:gd name="connsiteY460" fmla="*/ 3042156 h 5321556"/>
              <a:gd name="connsiteX461" fmla="*/ 198523 w 5070729"/>
              <a:gd name="connsiteY461" fmla="*/ 3040841 h 5321556"/>
              <a:gd name="connsiteX462" fmla="*/ 225804 w 5070729"/>
              <a:gd name="connsiteY462" fmla="*/ 3010424 h 5321556"/>
              <a:gd name="connsiteX463" fmla="*/ 270632 w 5070729"/>
              <a:gd name="connsiteY463" fmla="*/ 3001801 h 5321556"/>
              <a:gd name="connsiteX464" fmla="*/ 311946 w 5070729"/>
              <a:gd name="connsiteY464" fmla="*/ 3020308 h 5321556"/>
              <a:gd name="connsiteX465" fmla="*/ 344233 w 5070729"/>
              <a:gd name="connsiteY465" fmla="*/ 3008576 h 5321556"/>
              <a:gd name="connsiteX466" fmla="*/ 375206 w 5070729"/>
              <a:gd name="connsiteY466" fmla="*/ 2987337 h 5321556"/>
              <a:gd name="connsiteX467" fmla="*/ 373233 w 5070729"/>
              <a:gd name="connsiteY467" fmla="*/ 2973077 h 5321556"/>
              <a:gd name="connsiteX468" fmla="*/ 392247 w 5070729"/>
              <a:gd name="connsiteY468" fmla="*/ 2970447 h 5321556"/>
              <a:gd name="connsiteX469" fmla="*/ 405849 w 5070729"/>
              <a:gd name="connsiteY469" fmla="*/ 2963721 h 5321556"/>
              <a:gd name="connsiteX470" fmla="*/ 403877 w 5070729"/>
              <a:gd name="connsiteY470" fmla="*/ 2949461 h 5321556"/>
              <a:gd name="connsiteX471" fmla="*/ 433383 w 5070729"/>
              <a:gd name="connsiteY471" fmla="*/ 2952646 h 5321556"/>
              <a:gd name="connsiteX472" fmla="*/ 448630 w 5070729"/>
              <a:gd name="connsiteY472" fmla="*/ 2957804 h 5321556"/>
              <a:gd name="connsiteX473" fmla="*/ 446657 w 5070729"/>
              <a:gd name="connsiteY473" fmla="*/ 2943544 h 5321556"/>
              <a:gd name="connsiteX474" fmla="*/ 480917 w 5070729"/>
              <a:gd name="connsiteY474" fmla="*/ 2946072 h 5321556"/>
              <a:gd name="connsiteX475" fmla="*/ 505670 w 5070729"/>
              <a:gd name="connsiteY475" fmla="*/ 2949915 h 5321556"/>
              <a:gd name="connsiteX476" fmla="*/ 578361 w 5070729"/>
              <a:gd name="connsiteY476" fmla="*/ 2932594 h 5321556"/>
              <a:gd name="connsiteX477" fmla="*/ 646299 w 5070729"/>
              <a:gd name="connsiteY477" fmla="*/ 2915931 h 5321556"/>
              <a:gd name="connsiteX478" fmla="*/ 648271 w 5070729"/>
              <a:gd name="connsiteY478" fmla="*/ 2930191 h 5321556"/>
              <a:gd name="connsiteX479" fmla="*/ 657778 w 5070729"/>
              <a:gd name="connsiteY479" fmla="*/ 2928876 h 5321556"/>
              <a:gd name="connsiteX480" fmla="*/ 655805 w 5070729"/>
              <a:gd name="connsiteY480" fmla="*/ 2914616 h 5321556"/>
              <a:gd name="connsiteX481" fmla="*/ 695476 w 5070729"/>
              <a:gd name="connsiteY481" fmla="*/ 2921239 h 5321556"/>
              <a:gd name="connsiteX482" fmla="*/ 750064 w 5070729"/>
              <a:gd name="connsiteY482" fmla="*/ 2930644 h 5321556"/>
              <a:gd name="connsiteX483" fmla="*/ 748749 w 5070729"/>
              <a:gd name="connsiteY483" fmla="*/ 2921137 h 5321556"/>
              <a:gd name="connsiteX484" fmla="*/ 783893 w 5070729"/>
              <a:gd name="connsiteY484" fmla="*/ 2877522 h 5321556"/>
              <a:gd name="connsiteX485" fmla="*/ 810188 w 5070729"/>
              <a:gd name="connsiteY485" fmla="*/ 2839975 h 5321556"/>
              <a:gd name="connsiteX486" fmla="*/ 806243 w 5070729"/>
              <a:gd name="connsiteY486" fmla="*/ 2811455 h 5321556"/>
              <a:gd name="connsiteX487" fmla="*/ 820503 w 5070729"/>
              <a:gd name="connsiteY487" fmla="*/ 2809482 h 5321556"/>
              <a:gd name="connsiteX488" fmla="*/ 816558 w 5070729"/>
              <a:gd name="connsiteY488" fmla="*/ 2780962 h 5321556"/>
              <a:gd name="connsiteX489" fmla="*/ 830161 w 5070729"/>
              <a:gd name="connsiteY489" fmla="*/ 2774236 h 5321556"/>
              <a:gd name="connsiteX490" fmla="*/ 843763 w 5070729"/>
              <a:gd name="connsiteY490" fmla="*/ 2767510 h 5321556"/>
              <a:gd name="connsiteX491" fmla="*/ 845887 w 5070729"/>
              <a:gd name="connsiteY491" fmla="*/ 2747839 h 5321556"/>
              <a:gd name="connsiteX492" fmla="*/ 869654 w 5070729"/>
              <a:gd name="connsiteY492" fmla="*/ 2744552 h 5321556"/>
              <a:gd name="connsiteX493" fmla="*/ 868339 w 5070729"/>
              <a:gd name="connsiteY493" fmla="*/ 2735045 h 5321556"/>
              <a:gd name="connsiteX494" fmla="*/ 934228 w 5070729"/>
              <a:gd name="connsiteY494" fmla="*/ 2721088 h 5321556"/>
              <a:gd name="connsiteX495" fmla="*/ 956831 w 5070729"/>
              <a:gd name="connsiteY495" fmla="*/ 2674363 h 5321556"/>
              <a:gd name="connsiteX496" fmla="*/ 975845 w 5070729"/>
              <a:gd name="connsiteY496" fmla="*/ 2671733 h 5321556"/>
              <a:gd name="connsiteX497" fmla="*/ 974530 w 5070729"/>
              <a:gd name="connsiteY497" fmla="*/ 2662226 h 5321556"/>
              <a:gd name="connsiteX498" fmla="*/ 986084 w 5070729"/>
              <a:gd name="connsiteY498" fmla="*/ 2658206 h 5321556"/>
              <a:gd name="connsiteX499" fmla="*/ 997639 w 5070729"/>
              <a:gd name="connsiteY499" fmla="*/ 2654185 h 5321556"/>
              <a:gd name="connsiteX500" fmla="*/ 999763 w 5070729"/>
              <a:gd name="connsiteY500" fmla="*/ 2634514 h 5321556"/>
              <a:gd name="connsiteX501" fmla="*/ 983353 w 5070729"/>
              <a:gd name="connsiteY501" fmla="*/ 2585919 h 5321556"/>
              <a:gd name="connsiteX502" fmla="*/ 958018 w 5070729"/>
              <a:gd name="connsiteY502" fmla="*/ 2560357 h 5321556"/>
              <a:gd name="connsiteX503" fmla="*/ 933011 w 5070729"/>
              <a:gd name="connsiteY503" fmla="*/ 2537172 h 5321556"/>
              <a:gd name="connsiteX504" fmla="*/ 916930 w 5070729"/>
              <a:gd name="connsiteY504" fmla="*/ 2490954 h 5321556"/>
              <a:gd name="connsiteX505" fmla="*/ 921026 w 5070729"/>
              <a:gd name="connsiteY505" fmla="*/ 2485543 h 5321556"/>
              <a:gd name="connsiteX506" fmla="*/ 938725 w 5070729"/>
              <a:gd name="connsiteY506" fmla="*/ 2473406 h 5321556"/>
              <a:gd name="connsiteX507" fmla="*/ 976170 w 5070729"/>
              <a:gd name="connsiteY507" fmla="*/ 2446428 h 5321556"/>
              <a:gd name="connsiteX508" fmla="*/ 1015662 w 5070729"/>
              <a:gd name="connsiteY508" fmla="*/ 2416744 h 5321556"/>
              <a:gd name="connsiteX509" fmla="*/ 1038847 w 5070729"/>
              <a:gd name="connsiteY509" fmla="*/ 2391737 h 5321556"/>
              <a:gd name="connsiteX510" fmla="*/ 1036218 w 5070729"/>
              <a:gd name="connsiteY510" fmla="*/ 2372724 h 5321556"/>
              <a:gd name="connsiteX511" fmla="*/ 1077505 w 5070729"/>
              <a:gd name="connsiteY511" fmla="*/ 2320992 h 5321556"/>
              <a:gd name="connsiteX512" fmla="*/ 1107971 w 5070729"/>
              <a:gd name="connsiteY512" fmla="*/ 2261069 h 5321556"/>
              <a:gd name="connsiteX513" fmla="*/ 1104684 w 5070729"/>
              <a:gd name="connsiteY513" fmla="*/ 2237302 h 5321556"/>
              <a:gd name="connsiteX514" fmla="*/ 1131232 w 5070729"/>
              <a:gd name="connsiteY514" fmla="*/ 2219097 h 5321556"/>
              <a:gd name="connsiteX515" fmla="*/ 1148273 w 5070729"/>
              <a:gd name="connsiteY515" fmla="*/ 2202207 h 5321556"/>
              <a:gd name="connsiteX516" fmla="*/ 1145643 w 5070729"/>
              <a:gd name="connsiteY516" fmla="*/ 2183194 h 5321556"/>
              <a:gd name="connsiteX517" fmla="*/ 1174163 w 5070729"/>
              <a:gd name="connsiteY517" fmla="*/ 2179249 h 5321556"/>
              <a:gd name="connsiteX518" fmla="*/ 1175882 w 5070729"/>
              <a:gd name="connsiteY518" fmla="*/ 2174167 h 5321556"/>
              <a:gd name="connsiteX519" fmla="*/ 1177601 w 5070729"/>
              <a:gd name="connsiteY519" fmla="*/ 2169085 h 5321556"/>
              <a:gd name="connsiteX520" fmla="*/ 1220382 w 5070729"/>
              <a:gd name="connsiteY520" fmla="*/ 2163168 h 5321556"/>
              <a:gd name="connsiteX521" fmla="*/ 1219067 w 5070729"/>
              <a:gd name="connsiteY521" fmla="*/ 2153661 h 5321556"/>
              <a:gd name="connsiteX522" fmla="*/ 1233327 w 5070729"/>
              <a:gd name="connsiteY522" fmla="*/ 2151689 h 5321556"/>
              <a:gd name="connsiteX523" fmla="*/ 1231355 w 5070729"/>
              <a:gd name="connsiteY523" fmla="*/ 2137428 h 5321556"/>
              <a:gd name="connsiteX524" fmla="*/ 1250368 w 5070729"/>
              <a:gd name="connsiteY524" fmla="*/ 2134799 h 5321556"/>
              <a:gd name="connsiteX525" fmla="*/ 1297902 w 5070729"/>
              <a:gd name="connsiteY525" fmla="*/ 2128224 h 5321556"/>
              <a:gd name="connsiteX526" fmla="*/ 1374107 w 5070729"/>
              <a:gd name="connsiteY526" fmla="*/ 2083774 h 5321556"/>
              <a:gd name="connsiteX527" fmla="*/ 1357217 w 5070729"/>
              <a:gd name="connsiteY527" fmla="*/ 2066732 h 5321556"/>
              <a:gd name="connsiteX528" fmla="*/ 1335573 w 5070729"/>
              <a:gd name="connsiteY528" fmla="*/ 2050349 h 5321556"/>
              <a:gd name="connsiteX529" fmla="*/ 1334258 w 5070729"/>
              <a:gd name="connsiteY529" fmla="*/ 2040842 h 5321556"/>
              <a:gd name="connsiteX530" fmla="*/ 1305738 w 5070729"/>
              <a:gd name="connsiteY530" fmla="*/ 2044787 h 5321556"/>
              <a:gd name="connsiteX531" fmla="*/ 1256890 w 5070729"/>
              <a:gd name="connsiteY531" fmla="*/ 2041855 h 5321556"/>
              <a:gd name="connsiteX532" fmla="*/ 1196739 w 5070729"/>
              <a:gd name="connsiteY532" fmla="*/ 2062285 h 5321556"/>
              <a:gd name="connsiteX533" fmla="*/ 1131836 w 5070729"/>
              <a:gd name="connsiteY533" fmla="*/ 2083373 h 5321556"/>
              <a:gd name="connsiteX534" fmla="*/ 1126425 w 5070729"/>
              <a:gd name="connsiteY534" fmla="*/ 2079277 h 5321556"/>
              <a:gd name="connsiteX535" fmla="*/ 1152467 w 5070729"/>
              <a:gd name="connsiteY535" fmla="*/ 2022388 h 5321556"/>
              <a:gd name="connsiteX536" fmla="*/ 1185740 w 5070729"/>
              <a:gd name="connsiteY536" fmla="*/ 2017786 h 5321556"/>
              <a:gd name="connsiteX537" fmla="*/ 1183768 w 5070729"/>
              <a:gd name="connsiteY537" fmla="*/ 2003526 h 5321556"/>
              <a:gd name="connsiteX538" fmla="*/ 1230315 w 5070729"/>
              <a:gd name="connsiteY538" fmla="*/ 1989821 h 5321556"/>
              <a:gd name="connsiteX539" fmla="*/ 1281616 w 5070729"/>
              <a:gd name="connsiteY539" fmla="*/ 1975459 h 5321556"/>
              <a:gd name="connsiteX540" fmla="*/ 1293095 w 5070729"/>
              <a:gd name="connsiteY540" fmla="*/ 1988404 h 5321556"/>
              <a:gd name="connsiteX541" fmla="*/ 1304574 w 5070729"/>
              <a:gd name="connsiteY541" fmla="*/ 2001349 h 5321556"/>
              <a:gd name="connsiteX542" fmla="*/ 1327355 w 5070729"/>
              <a:gd name="connsiteY542" fmla="*/ 1990932 h 5321556"/>
              <a:gd name="connsiteX543" fmla="*/ 1359642 w 5070729"/>
              <a:gd name="connsiteY543" fmla="*/ 1979200 h 5321556"/>
              <a:gd name="connsiteX544" fmla="*/ 1361615 w 5070729"/>
              <a:gd name="connsiteY544" fmla="*/ 1993460 h 5321556"/>
              <a:gd name="connsiteX545" fmla="*/ 1414559 w 5070729"/>
              <a:gd name="connsiteY545" fmla="*/ 1990981 h 5321556"/>
              <a:gd name="connsiteX546" fmla="*/ 1449148 w 5070729"/>
              <a:gd name="connsiteY546" fmla="*/ 1995885 h 5321556"/>
              <a:gd name="connsiteX547" fmla="*/ 1482901 w 5070729"/>
              <a:gd name="connsiteY547" fmla="*/ 1959729 h 5321556"/>
              <a:gd name="connsiteX548" fmla="*/ 1538298 w 5070729"/>
              <a:gd name="connsiteY548" fmla="*/ 1939956 h 5321556"/>
              <a:gd name="connsiteX549" fmla="*/ 1537640 w 5070729"/>
              <a:gd name="connsiteY549" fmla="*/ 1935202 h 5321556"/>
              <a:gd name="connsiteX550" fmla="*/ 1555668 w 5070729"/>
              <a:gd name="connsiteY550" fmla="*/ 1925442 h 5321556"/>
              <a:gd name="connsiteX551" fmla="*/ 1568284 w 5070729"/>
              <a:gd name="connsiteY551" fmla="*/ 1911587 h 5321556"/>
              <a:gd name="connsiteX552" fmla="*/ 1552354 w 5070729"/>
              <a:gd name="connsiteY552" fmla="*/ 1831437 h 5321556"/>
              <a:gd name="connsiteX553" fmla="*/ 1508308 w 5070729"/>
              <a:gd name="connsiteY553" fmla="*/ 1740643 h 5321556"/>
              <a:gd name="connsiteX554" fmla="*/ 1474426 w 5070729"/>
              <a:gd name="connsiteY554" fmla="*/ 1653288 h 5321556"/>
              <a:gd name="connsiteX555" fmla="*/ 1450659 w 5070729"/>
              <a:gd name="connsiteY555" fmla="*/ 1656575 h 5321556"/>
              <a:gd name="connsiteX556" fmla="*/ 1443275 w 5070729"/>
              <a:gd name="connsiteY556" fmla="*/ 1638219 h 5321556"/>
              <a:gd name="connsiteX557" fmla="*/ 1400495 w 5070729"/>
              <a:gd name="connsiteY557" fmla="*/ 1644136 h 5321556"/>
              <a:gd name="connsiteX558" fmla="*/ 1349674 w 5070729"/>
              <a:gd name="connsiteY558" fmla="*/ 1626944 h 5321556"/>
              <a:gd name="connsiteX559" fmla="*/ 1326867 w 5070729"/>
              <a:gd name="connsiteY559" fmla="*/ 1567123 h 5321556"/>
              <a:gd name="connsiteX560" fmla="*/ 1338422 w 5070729"/>
              <a:gd name="connsiteY560" fmla="*/ 1563102 h 5321556"/>
              <a:gd name="connsiteX561" fmla="*/ 1354730 w 5070729"/>
              <a:gd name="connsiteY561" fmla="*/ 1558425 h 5321556"/>
              <a:gd name="connsiteX562" fmla="*/ 1368332 w 5070729"/>
              <a:gd name="connsiteY562" fmla="*/ 1551699 h 5321556"/>
              <a:gd name="connsiteX563" fmla="*/ 1366360 w 5070729"/>
              <a:gd name="connsiteY563" fmla="*/ 1537439 h 5321556"/>
              <a:gd name="connsiteX564" fmla="*/ 1404387 w 5070729"/>
              <a:gd name="connsiteY564" fmla="*/ 1532179 h 5321556"/>
              <a:gd name="connsiteX565" fmla="*/ 1459455 w 5070729"/>
              <a:gd name="connsiteY565" fmla="*/ 1510029 h 5321556"/>
              <a:gd name="connsiteX566" fmla="*/ 1486811 w 5070729"/>
              <a:gd name="connsiteY566" fmla="*/ 1462647 h 5321556"/>
              <a:gd name="connsiteX567" fmla="*/ 1501071 w 5070729"/>
              <a:gd name="connsiteY567" fmla="*/ 1460674 h 5321556"/>
              <a:gd name="connsiteX568" fmla="*/ 1488277 w 5070729"/>
              <a:gd name="connsiteY568" fmla="*/ 1438223 h 5321556"/>
              <a:gd name="connsiteX569" fmla="*/ 1482866 w 5070729"/>
              <a:gd name="connsiteY569" fmla="*/ 1434127 h 5321556"/>
              <a:gd name="connsiteX570" fmla="*/ 1467745 w 5070729"/>
              <a:gd name="connsiteY570" fmla="*/ 1324799 h 5321556"/>
              <a:gd name="connsiteX571" fmla="*/ 1482005 w 5070729"/>
              <a:gd name="connsiteY571" fmla="*/ 1322827 h 5321556"/>
              <a:gd name="connsiteX572" fmla="*/ 1467087 w 5070729"/>
              <a:gd name="connsiteY572" fmla="*/ 1320046 h 5321556"/>
              <a:gd name="connsiteX573" fmla="*/ 1459122 w 5070729"/>
              <a:gd name="connsiteY573" fmla="*/ 1279971 h 5321556"/>
              <a:gd name="connsiteX574" fmla="*/ 1453129 w 5070729"/>
              <a:gd name="connsiteY574" fmla="*/ 1254156 h 5321556"/>
              <a:gd name="connsiteX575" fmla="*/ 1443623 w 5070729"/>
              <a:gd name="connsiteY575" fmla="*/ 1255471 h 5321556"/>
              <a:gd name="connsiteX576" fmla="*/ 1429767 w 5070729"/>
              <a:gd name="connsiteY576" fmla="*/ 1242855 h 5321556"/>
              <a:gd name="connsiteX577" fmla="*/ 1420664 w 5070729"/>
              <a:gd name="connsiteY577" fmla="*/ 1229581 h 5321556"/>
              <a:gd name="connsiteX578" fmla="*/ 1396898 w 5070729"/>
              <a:gd name="connsiteY578" fmla="*/ 1232868 h 5321556"/>
              <a:gd name="connsiteX579" fmla="*/ 1393206 w 5070729"/>
              <a:gd name="connsiteY579" fmla="*/ 1223690 h 5321556"/>
              <a:gd name="connsiteX580" fmla="*/ 1388857 w 5070729"/>
              <a:gd name="connsiteY580" fmla="*/ 1209759 h 5321556"/>
              <a:gd name="connsiteX581" fmla="*/ 1382789 w 5070729"/>
              <a:gd name="connsiteY581" fmla="*/ 1200910 h 5321556"/>
              <a:gd name="connsiteX582" fmla="*/ 1363775 w 5070729"/>
              <a:gd name="connsiteY582" fmla="*/ 1203539 h 5321556"/>
              <a:gd name="connsiteX583" fmla="*/ 1360488 w 5070729"/>
              <a:gd name="connsiteY583" fmla="*/ 1179773 h 5321556"/>
              <a:gd name="connsiteX584" fmla="*/ 1345570 w 5070729"/>
              <a:gd name="connsiteY584" fmla="*/ 1176992 h 5321556"/>
              <a:gd name="connsiteX585" fmla="*/ 1338996 w 5070729"/>
              <a:gd name="connsiteY585" fmla="*/ 1129458 h 5321556"/>
              <a:gd name="connsiteX586" fmla="*/ 1351612 w 5070729"/>
              <a:gd name="connsiteY586" fmla="*/ 1115602 h 5321556"/>
              <a:gd name="connsiteX587" fmla="*/ 1368982 w 5070729"/>
              <a:gd name="connsiteY587" fmla="*/ 1101089 h 5321556"/>
              <a:gd name="connsiteX588" fmla="*/ 1376516 w 5070729"/>
              <a:gd name="connsiteY588" fmla="*/ 1085514 h 5321556"/>
              <a:gd name="connsiteX589" fmla="*/ 1428803 w 5070729"/>
              <a:gd name="connsiteY589" fmla="*/ 1078282 h 5321556"/>
              <a:gd name="connsiteX590" fmla="*/ 1471001 w 5070729"/>
              <a:gd name="connsiteY590" fmla="*/ 1050646 h 5321556"/>
              <a:gd name="connsiteX591" fmla="*/ 1467941 w 5070729"/>
              <a:gd name="connsiteY591" fmla="*/ 975983 h 5321556"/>
              <a:gd name="connsiteX592" fmla="*/ 1425312 w 5070729"/>
              <a:gd name="connsiteY592" fmla="*/ 947969 h 5321556"/>
              <a:gd name="connsiteX593" fmla="*/ 1401847 w 5070729"/>
              <a:gd name="connsiteY593" fmla="*/ 883394 h 5321556"/>
              <a:gd name="connsiteX594" fmla="*/ 1405286 w 5070729"/>
              <a:gd name="connsiteY594" fmla="*/ 873230 h 5321556"/>
              <a:gd name="connsiteX595" fmla="*/ 1431176 w 5070729"/>
              <a:gd name="connsiteY595" fmla="*/ 850272 h 5321556"/>
              <a:gd name="connsiteX596" fmla="*/ 1430518 w 5070729"/>
              <a:gd name="connsiteY596" fmla="*/ 845518 h 5321556"/>
              <a:gd name="connsiteX597" fmla="*/ 1456991 w 5070729"/>
              <a:gd name="connsiteY597" fmla="*/ 844279 h 5321556"/>
              <a:gd name="connsiteX598" fmla="*/ 1478709 w 5070729"/>
              <a:gd name="connsiteY598" fmla="*/ 843697 h 5321556"/>
              <a:gd name="connsiteX599" fmla="*/ 1479367 w 5070729"/>
              <a:gd name="connsiteY599" fmla="*/ 848450 h 5321556"/>
              <a:gd name="connsiteX600" fmla="*/ 1509202 w 5070729"/>
              <a:gd name="connsiteY600" fmla="*/ 854012 h 5321556"/>
              <a:gd name="connsiteX601" fmla="*/ 1557140 w 5070729"/>
              <a:gd name="connsiteY601" fmla="*/ 832849 h 5321556"/>
              <a:gd name="connsiteX602" fmla="*/ 1571955 w 5070729"/>
              <a:gd name="connsiteY602" fmla="*/ 782357 h 5321556"/>
              <a:gd name="connsiteX603" fmla="*/ 1595722 w 5070729"/>
              <a:gd name="connsiteY603" fmla="*/ 779069 h 5321556"/>
              <a:gd name="connsiteX604" fmla="*/ 1597593 w 5070729"/>
              <a:gd name="connsiteY604" fmla="*/ 740056 h 5321556"/>
              <a:gd name="connsiteX605" fmla="*/ 1600778 w 5070729"/>
              <a:gd name="connsiteY605" fmla="*/ 710550 h 5321556"/>
              <a:gd name="connsiteX606" fmla="*/ 1583888 w 5070729"/>
              <a:gd name="connsiteY606" fmla="*/ 693508 h 5321556"/>
              <a:gd name="connsiteX607" fmla="*/ 1582573 w 5070729"/>
              <a:gd name="connsiteY607" fmla="*/ 684002 h 5321556"/>
              <a:gd name="connsiteX608" fmla="*/ 1568313 w 5070729"/>
              <a:gd name="connsiteY608" fmla="*/ 685974 h 5321556"/>
              <a:gd name="connsiteX609" fmla="*/ 1547807 w 5070729"/>
              <a:gd name="connsiteY609" fmla="*/ 642790 h 5321556"/>
              <a:gd name="connsiteX610" fmla="*/ 1525986 w 5070729"/>
              <a:gd name="connsiteY610" fmla="*/ 590098 h 5321556"/>
              <a:gd name="connsiteX611" fmla="*/ 1541637 w 5070729"/>
              <a:gd name="connsiteY611" fmla="*/ 580667 h 5321556"/>
              <a:gd name="connsiteX612" fmla="*/ 1566794 w 5070729"/>
              <a:gd name="connsiteY612" fmla="*/ 569921 h 5321556"/>
              <a:gd name="connsiteX613" fmla="*/ 1564821 w 5070729"/>
              <a:gd name="connsiteY613" fmla="*/ 555661 h 5321556"/>
              <a:gd name="connsiteX614" fmla="*/ 1623177 w 5070729"/>
              <a:gd name="connsiteY614" fmla="*/ 557278 h 5321556"/>
              <a:gd name="connsiteX615" fmla="*/ 1660395 w 5070729"/>
              <a:gd name="connsiteY615" fmla="*/ 581196 h 5321556"/>
              <a:gd name="connsiteX616" fmla="*/ 1679409 w 5070729"/>
              <a:gd name="connsiteY616" fmla="*/ 578566 h 5321556"/>
              <a:gd name="connsiteX617" fmla="*/ 1678094 w 5070729"/>
              <a:gd name="connsiteY617" fmla="*/ 569060 h 5321556"/>
              <a:gd name="connsiteX618" fmla="*/ 1711367 w 5070729"/>
              <a:gd name="connsiteY618" fmla="*/ 564457 h 5321556"/>
              <a:gd name="connsiteX619" fmla="*/ 1740038 w 5070729"/>
              <a:gd name="connsiteY619" fmla="*/ 526581 h 5321556"/>
              <a:gd name="connsiteX620" fmla="*/ 1744285 w 5070729"/>
              <a:gd name="connsiteY620" fmla="*/ 487240 h 5321556"/>
              <a:gd name="connsiteX621" fmla="*/ 1718697 w 5070729"/>
              <a:gd name="connsiteY621" fmla="*/ 442336 h 5321556"/>
              <a:gd name="connsiteX622" fmla="*/ 1693767 w 5070729"/>
              <a:gd name="connsiteY622" fmla="*/ 402185 h 5321556"/>
              <a:gd name="connsiteX623" fmla="*/ 1695308 w 5070729"/>
              <a:gd name="connsiteY623" fmla="*/ 360796 h 5321556"/>
              <a:gd name="connsiteX624" fmla="*/ 1753082 w 5070729"/>
              <a:gd name="connsiteY624" fmla="*/ 340694 h 5321556"/>
              <a:gd name="connsiteX625" fmla="*/ 1750452 w 5070729"/>
              <a:gd name="connsiteY625" fmla="*/ 321680 h 5321556"/>
              <a:gd name="connsiteX626" fmla="*/ 1781602 w 5070729"/>
              <a:gd name="connsiteY626" fmla="*/ 336749 h 5321556"/>
              <a:gd name="connsiteX627" fmla="*/ 1782259 w 5070729"/>
              <a:gd name="connsiteY627" fmla="*/ 341502 h 5321556"/>
              <a:gd name="connsiteX628" fmla="*/ 1822259 w 5070729"/>
              <a:gd name="connsiteY628" fmla="*/ 350503 h 5321556"/>
              <a:gd name="connsiteX629" fmla="*/ 1843902 w 5070729"/>
              <a:gd name="connsiteY629" fmla="*/ 366886 h 5321556"/>
              <a:gd name="connsiteX630" fmla="*/ 1862915 w 5070729"/>
              <a:gd name="connsiteY630" fmla="*/ 364257 h 5321556"/>
              <a:gd name="connsiteX631" fmla="*/ 1864887 w 5070729"/>
              <a:gd name="connsiteY631" fmla="*/ 378517 h 5321556"/>
              <a:gd name="connsiteX632" fmla="*/ 1931435 w 5070729"/>
              <a:gd name="connsiteY632" fmla="*/ 369312 h 5321556"/>
              <a:gd name="connsiteX633" fmla="*/ 1958715 w 5070729"/>
              <a:gd name="connsiteY633" fmla="*/ 338895 h 5321556"/>
              <a:gd name="connsiteX634" fmla="*/ 1990750 w 5070729"/>
              <a:gd name="connsiteY634" fmla="*/ 307821 h 5321556"/>
              <a:gd name="connsiteX635" fmla="*/ 1995503 w 5070729"/>
              <a:gd name="connsiteY635" fmla="*/ 307163 h 5321556"/>
              <a:gd name="connsiteX636" fmla="*/ 2003593 w 5070729"/>
              <a:gd name="connsiteY636" fmla="*/ 243068 h 5321556"/>
              <a:gd name="connsiteX637" fmla="*/ 2048394 w 5070729"/>
              <a:gd name="connsiteY637" fmla="*/ 164207 h 5321556"/>
              <a:gd name="connsiteX638" fmla="*/ 2058559 w 5070729"/>
              <a:gd name="connsiteY638" fmla="*/ 167645 h 5321556"/>
              <a:gd name="connsiteX639" fmla="*/ 2225735 w 5070729"/>
              <a:gd name="connsiteY639" fmla="*/ 115456 h 5321556"/>
              <a:gd name="connsiteX640" fmla="*/ 2225077 w 5070729"/>
              <a:gd name="connsiteY640" fmla="*/ 110703 h 5321556"/>
              <a:gd name="connsiteX641" fmla="*/ 2241057 w 5070729"/>
              <a:gd name="connsiteY641" fmla="*/ 103649 h 5321556"/>
              <a:gd name="connsiteX642" fmla="*/ 2257036 w 5070729"/>
              <a:gd name="connsiteY642" fmla="*/ 96594 h 5321556"/>
              <a:gd name="connsiteX643" fmla="*/ 2289652 w 5070729"/>
              <a:gd name="connsiteY643" fmla="*/ 87239 h 5321556"/>
              <a:gd name="connsiteX644" fmla="*/ 2287680 w 5070729"/>
              <a:gd name="connsiteY644" fmla="*/ 72978 h 5321556"/>
              <a:gd name="connsiteX645" fmla="*/ 2310789 w 5070729"/>
              <a:gd name="connsiteY645" fmla="*/ 64938 h 5321556"/>
              <a:gd name="connsiteX646" fmla="*/ 2333898 w 5070729"/>
              <a:gd name="connsiteY646" fmla="*/ 56897 h 5321556"/>
              <a:gd name="connsiteX647" fmla="*/ 2333241 w 5070729"/>
              <a:gd name="connsiteY647" fmla="*/ 52144 h 5321556"/>
              <a:gd name="connsiteX648" fmla="*/ 2403884 w 5070729"/>
              <a:gd name="connsiteY648" fmla="*/ 37528 h 5321556"/>
              <a:gd name="connsiteX649" fmla="*/ 2474527 w 5070729"/>
              <a:gd name="connsiteY649" fmla="*/ 22913 h 5321556"/>
              <a:gd name="connsiteX650" fmla="*/ 2475842 w 5070729"/>
              <a:gd name="connsiteY650" fmla="*/ 32420 h 5321556"/>
              <a:gd name="connsiteX651" fmla="*/ 2494855 w 5070729"/>
              <a:gd name="connsiteY651" fmla="*/ 29790 h 5321556"/>
              <a:gd name="connsiteX652" fmla="*/ 2496828 w 5070729"/>
              <a:gd name="connsiteY652" fmla="*/ 44050 h 5321556"/>
              <a:gd name="connsiteX653" fmla="*/ 2516827 w 5070729"/>
              <a:gd name="connsiteY653" fmla="*/ 48550 h 5321556"/>
              <a:gd name="connsiteX654" fmla="*/ 2532731 w 5070729"/>
              <a:gd name="connsiteY654" fmla="*/ 58461 h 5321556"/>
              <a:gd name="connsiteX655" fmla="*/ 2534046 w 5070729"/>
              <a:gd name="connsiteY655" fmla="*/ 67968 h 5321556"/>
              <a:gd name="connsiteX656" fmla="*/ 2586333 w 5070729"/>
              <a:gd name="connsiteY656" fmla="*/ 60736 h 5321556"/>
              <a:gd name="connsiteX657" fmla="*/ 2641579 w 5070729"/>
              <a:gd name="connsiteY657" fmla="*/ 74894 h 5321556"/>
              <a:gd name="connsiteX658" fmla="*/ 2710427 w 5070729"/>
              <a:gd name="connsiteY658" fmla="*/ 82326 h 5321556"/>
              <a:gd name="connsiteX659" fmla="*/ 2742386 w 5070729"/>
              <a:gd name="connsiteY659" fmla="*/ 68217 h 5321556"/>
              <a:gd name="connsiteX660" fmla="*/ 2741071 w 5070729"/>
              <a:gd name="connsiteY660" fmla="*/ 58710 h 5321556"/>
              <a:gd name="connsiteX661" fmla="*/ 2766886 w 5070729"/>
              <a:gd name="connsiteY661" fmla="*/ 52718 h 5321556"/>
              <a:gd name="connsiteX662" fmla="*/ 2789413 w 5070729"/>
              <a:gd name="connsiteY662" fmla="*/ 22958 h 5321556"/>
              <a:gd name="connsiteX663" fmla="*/ 2803673 w 5070729"/>
              <a:gd name="connsiteY663" fmla="*/ 20986 h 5321556"/>
              <a:gd name="connsiteX664" fmla="*/ 2815303 w 5070729"/>
              <a:gd name="connsiteY664" fmla="*/ 0 h 53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5070729" h="5321556">
                <a:moveTo>
                  <a:pt x="254031" y="5053237"/>
                </a:moveTo>
                <a:cubicBezTo>
                  <a:pt x="256223" y="5069082"/>
                  <a:pt x="260134" y="5079844"/>
                  <a:pt x="265763" y="5085524"/>
                </a:cubicBezTo>
                <a:cubicBezTo>
                  <a:pt x="271393" y="5091205"/>
                  <a:pt x="275085" y="5100383"/>
                  <a:pt x="276838" y="5113059"/>
                </a:cubicBezTo>
                <a:cubicBezTo>
                  <a:pt x="283413" y="5160592"/>
                  <a:pt x="274278" y="5205454"/>
                  <a:pt x="249433" y="5247645"/>
                </a:cubicBezTo>
                <a:cubicBezTo>
                  <a:pt x="224588" y="5289836"/>
                  <a:pt x="186814" y="5314438"/>
                  <a:pt x="136112" y="5321451"/>
                </a:cubicBezTo>
                <a:cubicBezTo>
                  <a:pt x="132943" y="5321889"/>
                  <a:pt x="127970" y="5320962"/>
                  <a:pt x="121194" y="5318670"/>
                </a:cubicBezTo>
                <a:cubicBezTo>
                  <a:pt x="107642" y="5314085"/>
                  <a:pt x="100866" y="5311793"/>
                  <a:pt x="100866" y="5311793"/>
                </a:cubicBezTo>
                <a:lnTo>
                  <a:pt x="92825" y="5288684"/>
                </a:lnTo>
                <a:cubicBezTo>
                  <a:pt x="84734" y="5276885"/>
                  <a:pt x="79812" y="5264648"/>
                  <a:pt x="78059" y="5251972"/>
                </a:cubicBezTo>
                <a:cubicBezTo>
                  <a:pt x="74552" y="5226621"/>
                  <a:pt x="77274" y="5199600"/>
                  <a:pt x="86224" y="5170912"/>
                </a:cubicBezTo>
                <a:cubicBezTo>
                  <a:pt x="95174" y="5142223"/>
                  <a:pt x="103964" y="5124052"/>
                  <a:pt x="112594" y="5116399"/>
                </a:cubicBezTo>
                <a:lnTo>
                  <a:pt x="141114" y="5112454"/>
                </a:lnTo>
                <a:cubicBezTo>
                  <a:pt x="154767" y="5094418"/>
                  <a:pt x="166811" y="5082256"/>
                  <a:pt x="177244" y="5075969"/>
                </a:cubicBezTo>
                <a:cubicBezTo>
                  <a:pt x="187678" y="5069681"/>
                  <a:pt x="197210" y="5062711"/>
                  <a:pt x="205840" y="5055059"/>
                </a:cubicBezTo>
                <a:cubicBezTo>
                  <a:pt x="215347" y="5053744"/>
                  <a:pt x="224171" y="5053330"/>
                  <a:pt x="232312" y="5053819"/>
                </a:cubicBezTo>
                <a:cubicBezTo>
                  <a:pt x="240454" y="5054308"/>
                  <a:pt x="247693" y="5054114"/>
                  <a:pt x="254031" y="5053237"/>
                </a:cubicBezTo>
                <a:close/>
                <a:moveTo>
                  <a:pt x="2700041" y="4700382"/>
                </a:moveTo>
                <a:cubicBezTo>
                  <a:pt x="2725392" y="4696876"/>
                  <a:pt x="2744794" y="4708725"/>
                  <a:pt x="2758245" y="4735930"/>
                </a:cubicBezTo>
                <a:lnTo>
                  <a:pt x="2772505" y="4733958"/>
                </a:lnTo>
                <a:lnTo>
                  <a:pt x="2781053" y="4795752"/>
                </a:lnTo>
                <a:cubicBezTo>
                  <a:pt x="2772422" y="4803405"/>
                  <a:pt x="2766278" y="4811521"/>
                  <a:pt x="2762621" y="4820101"/>
                </a:cubicBezTo>
                <a:cubicBezTo>
                  <a:pt x="2758963" y="4828680"/>
                  <a:pt x="2752381" y="4833628"/>
                  <a:pt x="2742875" y="4834943"/>
                </a:cubicBezTo>
                <a:cubicBezTo>
                  <a:pt x="2723861" y="4837572"/>
                  <a:pt x="2705092" y="4836131"/>
                  <a:pt x="2686567" y="4830620"/>
                </a:cubicBezTo>
                <a:cubicBezTo>
                  <a:pt x="2668042" y="4825108"/>
                  <a:pt x="2653858" y="4810115"/>
                  <a:pt x="2644014" y="4785641"/>
                </a:cubicBezTo>
                <a:lnTo>
                  <a:pt x="2634000" y="4748271"/>
                </a:lnTo>
                <a:cubicBezTo>
                  <a:pt x="2635855" y="4738326"/>
                  <a:pt x="2636208" y="4735047"/>
                  <a:pt x="2635062" y="4738436"/>
                </a:cubicBezTo>
                <a:cubicBezTo>
                  <a:pt x="2633916" y="4741824"/>
                  <a:pt x="2634051" y="4736961"/>
                  <a:pt x="2635467" y="4723847"/>
                </a:cubicBezTo>
                <a:cubicBezTo>
                  <a:pt x="2647704" y="4718925"/>
                  <a:pt x="2659149" y="4714112"/>
                  <a:pt x="2669802" y="4709409"/>
                </a:cubicBezTo>
                <a:cubicBezTo>
                  <a:pt x="2680455" y="4704706"/>
                  <a:pt x="2690534" y="4701697"/>
                  <a:pt x="2700041" y="4700382"/>
                </a:cubicBezTo>
                <a:close/>
                <a:moveTo>
                  <a:pt x="2569471" y="4456850"/>
                </a:moveTo>
                <a:lnTo>
                  <a:pt x="2578169" y="4484713"/>
                </a:lnTo>
                <a:cubicBezTo>
                  <a:pt x="2576315" y="4494658"/>
                  <a:pt x="2575911" y="4509247"/>
                  <a:pt x="2576956" y="4528479"/>
                </a:cubicBezTo>
                <a:cubicBezTo>
                  <a:pt x="2578002" y="4547712"/>
                  <a:pt x="2580168" y="4569211"/>
                  <a:pt x="2583455" y="4592978"/>
                </a:cubicBezTo>
                <a:cubicBezTo>
                  <a:pt x="2586742" y="4616745"/>
                  <a:pt x="2589811" y="4638928"/>
                  <a:pt x="2592660" y="4659525"/>
                </a:cubicBezTo>
                <a:cubicBezTo>
                  <a:pt x="2595509" y="4680123"/>
                  <a:pt x="2597591" y="4695176"/>
                  <a:pt x="2598906" y="4704683"/>
                </a:cubicBezTo>
                <a:lnTo>
                  <a:pt x="2570386" y="4708627"/>
                </a:lnTo>
                <a:cubicBezTo>
                  <a:pt x="2562934" y="4654756"/>
                  <a:pt x="2558163" y="4608587"/>
                  <a:pt x="2556072" y="4570122"/>
                </a:cubicBezTo>
                <a:cubicBezTo>
                  <a:pt x="2553981" y="4531657"/>
                  <a:pt x="2558448" y="4493899"/>
                  <a:pt x="2569471" y="4456850"/>
                </a:cubicBezTo>
                <a:close/>
                <a:moveTo>
                  <a:pt x="2575486" y="4325222"/>
                </a:moveTo>
                <a:cubicBezTo>
                  <a:pt x="2579532" y="4331121"/>
                  <a:pt x="2582650" y="4341993"/>
                  <a:pt x="2584842" y="4357838"/>
                </a:cubicBezTo>
                <a:cubicBezTo>
                  <a:pt x="2587033" y="4373683"/>
                  <a:pt x="2588323" y="4388844"/>
                  <a:pt x="2588711" y="4403323"/>
                </a:cubicBezTo>
                <a:cubicBezTo>
                  <a:pt x="2589099" y="4417803"/>
                  <a:pt x="2590169" y="4431380"/>
                  <a:pt x="2591923" y="4444056"/>
                </a:cubicBezTo>
                <a:lnTo>
                  <a:pt x="2572909" y="4446686"/>
                </a:lnTo>
                <a:lnTo>
                  <a:pt x="2567498" y="4442590"/>
                </a:lnTo>
                <a:cubicBezTo>
                  <a:pt x="2568138" y="4400518"/>
                  <a:pt x="2570801" y="4361395"/>
                  <a:pt x="2575486" y="4325222"/>
                </a:cubicBezTo>
                <a:close/>
                <a:moveTo>
                  <a:pt x="1197259" y="4307547"/>
                </a:moveTo>
                <a:cubicBezTo>
                  <a:pt x="1201743" y="4316616"/>
                  <a:pt x="1203083" y="4320467"/>
                  <a:pt x="1201280" y="4319102"/>
                </a:cubicBezTo>
                <a:cubicBezTo>
                  <a:pt x="1199476" y="4317737"/>
                  <a:pt x="1200597" y="4320004"/>
                  <a:pt x="1204643" y="4325903"/>
                </a:cubicBezTo>
                <a:lnTo>
                  <a:pt x="1185629" y="4328533"/>
                </a:lnTo>
                <a:cubicBezTo>
                  <a:pt x="1191090" y="4321319"/>
                  <a:pt x="1193931" y="4318504"/>
                  <a:pt x="1194150" y="4320088"/>
                </a:cubicBezTo>
                <a:cubicBezTo>
                  <a:pt x="1194369" y="4321673"/>
                  <a:pt x="1196063" y="4322246"/>
                  <a:pt x="1199232" y="4321807"/>
                </a:cubicBezTo>
                <a:close/>
                <a:moveTo>
                  <a:pt x="4557419" y="3033786"/>
                </a:moveTo>
                <a:cubicBezTo>
                  <a:pt x="4568240" y="3041978"/>
                  <a:pt x="4580099" y="3045989"/>
                  <a:pt x="4592993" y="3045820"/>
                </a:cubicBezTo>
                <a:cubicBezTo>
                  <a:pt x="4605888" y="3045651"/>
                  <a:pt x="4618210" y="3047177"/>
                  <a:pt x="4629959" y="3050396"/>
                </a:cubicBezTo>
                <a:cubicBezTo>
                  <a:pt x="4641707" y="3053615"/>
                  <a:pt x="4652194" y="3059431"/>
                  <a:pt x="4661437" y="3067841"/>
                </a:cubicBezTo>
                <a:cubicBezTo>
                  <a:pt x="4670668" y="3076253"/>
                  <a:pt x="4676827" y="3091549"/>
                  <a:pt x="4679895" y="3113731"/>
                </a:cubicBezTo>
                <a:cubicBezTo>
                  <a:pt x="4674434" y="3120946"/>
                  <a:pt x="4668864" y="3127368"/>
                  <a:pt x="4663183" y="3132998"/>
                </a:cubicBezTo>
                <a:cubicBezTo>
                  <a:pt x="4657503" y="3138628"/>
                  <a:pt x="4653297" y="3143246"/>
                  <a:pt x="4650566" y="3146854"/>
                </a:cubicBezTo>
                <a:lnTo>
                  <a:pt x="4627457" y="3154894"/>
                </a:lnTo>
                <a:lnTo>
                  <a:pt x="4628772" y="3164401"/>
                </a:lnTo>
                <a:cubicBezTo>
                  <a:pt x="4622873" y="3168447"/>
                  <a:pt x="4612000" y="3171565"/>
                  <a:pt x="4596156" y="3173757"/>
                </a:cubicBezTo>
                <a:cubicBezTo>
                  <a:pt x="4551791" y="3179893"/>
                  <a:pt x="4517422" y="3176573"/>
                  <a:pt x="4493048" y="3163797"/>
                </a:cubicBezTo>
                <a:cubicBezTo>
                  <a:pt x="4468674" y="3151020"/>
                  <a:pt x="4455172" y="3135125"/>
                  <a:pt x="4452542" y="3116112"/>
                </a:cubicBezTo>
                <a:cubicBezTo>
                  <a:pt x="4449373" y="3116550"/>
                  <a:pt x="4457455" y="3104936"/>
                  <a:pt x="4476789" y="3081270"/>
                </a:cubicBezTo>
                <a:cubicBezTo>
                  <a:pt x="4496123" y="3057604"/>
                  <a:pt x="4522999" y="3041776"/>
                  <a:pt x="4557419" y="3033786"/>
                </a:cubicBezTo>
                <a:close/>
                <a:moveTo>
                  <a:pt x="4941375" y="2762685"/>
                </a:moveTo>
                <a:cubicBezTo>
                  <a:pt x="4975256" y="2774146"/>
                  <a:pt x="5015255" y="2783146"/>
                  <a:pt x="5061373" y="2789686"/>
                </a:cubicBezTo>
                <a:cubicBezTo>
                  <a:pt x="5065857" y="2798754"/>
                  <a:pt x="5068976" y="2809626"/>
                  <a:pt x="5070729" y="2822302"/>
                </a:cubicBezTo>
                <a:cubicBezTo>
                  <a:pt x="5067459" y="2845361"/>
                  <a:pt x="5063229" y="2855635"/>
                  <a:pt x="5058037" y="2853123"/>
                </a:cubicBezTo>
                <a:cubicBezTo>
                  <a:pt x="5052845" y="2850612"/>
                  <a:pt x="5047519" y="2852963"/>
                  <a:pt x="5042057" y="2860178"/>
                </a:cubicBezTo>
                <a:lnTo>
                  <a:pt x="5044687" y="2879191"/>
                </a:lnTo>
                <a:cubicBezTo>
                  <a:pt x="5029720" y="2887721"/>
                  <a:pt x="5015105" y="2892971"/>
                  <a:pt x="5000846" y="2894944"/>
                </a:cubicBezTo>
                <a:cubicBezTo>
                  <a:pt x="4986585" y="2896916"/>
                  <a:pt x="4966779" y="2899656"/>
                  <a:pt x="4941428" y="2903162"/>
                </a:cubicBezTo>
                <a:lnTo>
                  <a:pt x="4912251" y="2902354"/>
                </a:lnTo>
                <a:cubicBezTo>
                  <a:pt x="4909183" y="2880171"/>
                  <a:pt x="4902103" y="2869847"/>
                  <a:pt x="4891011" y="2871381"/>
                </a:cubicBezTo>
                <a:cubicBezTo>
                  <a:pt x="4879920" y="2872915"/>
                  <a:pt x="4871964" y="2856253"/>
                  <a:pt x="4867143" y="2821395"/>
                </a:cubicBezTo>
                <a:cubicBezTo>
                  <a:pt x="4872604" y="2814181"/>
                  <a:pt x="4873860" y="2811585"/>
                  <a:pt x="4870910" y="2813608"/>
                </a:cubicBezTo>
                <a:cubicBezTo>
                  <a:pt x="4867960" y="2815631"/>
                  <a:pt x="4868991" y="2811451"/>
                  <a:pt x="4874020" y="2801067"/>
                </a:cubicBezTo>
                <a:lnTo>
                  <a:pt x="4893033" y="2798437"/>
                </a:lnTo>
                <a:lnTo>
                  <a:pt x="4891718" y="2788930"/>
                </a:lnTo>
                <a:cubicBezTo>
                  <a:pt x="4891280" y="2785761"/>
                  <a:pt x="4892645" y="2783958"/>
                  <a:pt x="4895814" y="2783519"/>
                </a:cubicBezTo>
                <a:lnTo>
                  <a:pt x="4943348" y="2776945"/>
                </a:lnTo>
                <a:close/>
                <a:moveTo>
                  <a:pt x="1097043" y="1971922"/>
                </a:moveTo>
                <a:lnTo>
                  <a:pt x="1100331" y="1995689"/>
                </a:lnTo>
                <a:cubicBezTo>
                  <a:pt x="1093993" y="1996566"/>
                  <a:pt x="1087082" y="1999137"/>
                  <a:pt x="1079598" y="2003401"/>
                </a:cubicBezTo>
                <a:cubicBezTo>
                  <a:pt x="1072114" y="2007666"/>
                  <a:pt x="1068811" y="2012967"/>
                  <a:pt x="1069687" y="2019305"/>
                </a:cubicBezTo>
                <a:lnTo>
                  <a:pt x="1045920" y="2022592"/>
                </a:lnTo>
                <a:lnTo>
                  <a:pt x="1047893" y="2036852"/>
                </a:lnTo>
                <a:lnTo>
                  <a:pt x="1005770" y="2047523"/>
                </a:lnTo>
                <a:lnTo>
                  <a:pt x="1007085" y="2057030"/>
                </a:lnTo>
                <a:lnTo>
                  <a:pt x="945291" y="2065577"/>
                </a:lnTo>
                <a:cubicBezTo>
                  <a:pt x="909017" y="2083512"/>
                  <a:pt x="876705" y="2100900"/>
                  <a:pt x="848353" y="2117739"/>
                </a:cubicBezTo>
                <a:cubicBezTo>
                  <a:pt x="820002" y="2134579"/>
                  <a:pt x="780475" y="2146505"/>
                  <a:pt x="729773" y="2153518"/>
                </a:cubicBezTo>
                <a:lnTo>
                  <a:pt x="724513" y="2115491"/>
                </a:lnTo>
                <a:cubicBezTo>
                  <a:pt x="740357" y="2113300"/>
                  <a:pt x="753387" y="2108268"/>
                  <a:pt x="763602" y="2100396"/>
                </a:cubicBezTo>
                <a:cubicBezTo>
                  <a:pt x="773816" y="2092524"/>
                  <a:pt x="781654" y="2084981"/>
                  <a:pt x="787115" y="2077766"/>
                </a:cubicBezTo>
                <a:cubicBezTo>
                  <a:pt x="844156" y="2069877"/>
                  <a:pt x="894445" y="2054040"/>
                  <a:pt x="937983" y="2030255"/>
                </a:cubicBezTo>
                <a:cubicBezTo>
                  <a:pt x="981522" y="2006471"/>
                  <a:pt x="1034542" y="1987026"/>
                  <a:pt x="1097043" y="1971922"/>
                </a:cubicBezTo>
                <a:close/>
                <a:moveTo>
                  <a:pt x="4815826" y="1925031"/>
                </a:moveTo>
                <a:cubicBezTo>
                  <a:pt x="4822389" y="1925738"/>
                  <a:pt x="4834022" y="1928166"/>
                  <a:pt x="4850743" y="1932312"/>
                </a:cubicBezTo>
                <a:lnTo>
                  <a:pt x="4852715" y="1946572"/>
                </a:lnTo>
                <a:cubicBezTo>
                  <a:pt x="4835023" y="1958708"/>
                  <a:pt x="4823334" y="1967591"/>
                  <a:pt x="4817653" y="1973221"/>
                </a:cubicBezTo>
                <a:cubicBezTo>
                  <a:pt x="4811973" y="1978851"/>
                  <a:pt x="4801210" y="1982762"/>
                  <a:pt x="4785366" y="1984954"/>
                </a:cubicBezTo>
                <a:cubicBezTo>
                  <a:pt x="4769522" y="1987145"/>
                  <a:pt x="4759686" y="1986083"/>
                  <a:pt x="4755860" y="1981768"/>
                </a:cubicBezTo>
                <a:cubicBezTo>
                  <a:pt x="4752033" y="1977453"/>
                  <a:pt x="4749244" y="1968958"/>
                  <a:pt x="4747490" y="1956282"/>
                </a:cubicBezTo>
                <a:cubicBezTo>
                  <a:pt x="4755682" y="1945461"/>
                  <a:pt x="4761143" y="1938246"/>
                  <a:pt x="4763874" y="1934639"/>
                </a:cubicBezTo>
                <a:cubicBezTo>
                  <a:pt x="4766604" y="1931032"/>
                  <a:pt x="4775892" y="1928132"/>
                  <a:pt x="4791736" y="1925941"/>
                </a:cubicBezTo>
                <a:cubicBezTo>
                  <a:pt x="4801243" y="1924626"/>
                  <a:pt x="4809275" y="1924322"/>
                  <a:pt x="4815826" y="1925031"/>
                </a:cubicBezTo>
                <a:close/>
                <a:moveTo>
                  <a:pt x="2815303" y="0"/>
                </a:moveTo>
                <a:cubicBezTo>
                  <a:pt x="2822079" y="2292"/>
                  <a:pt x="2837680" y="4171"/>
                  <a:pt x="2862104" y="5637"/>
                </a:cubicBezTo>
                <a:cubicBezTo>
                  <a:pt x="2886528" y="7103"/>
                  <a:pt x="2899179" y="11005"/>
                  <a:pt x="2900055" y="17343"/>
                </a:cubicBezTo>
                <a:lnTo>
                  <a:pt x="2910726" y="59466"/>
                </a:lnTo>
                <a:lnTo>
                  <a:pt x="2924986" y="57493"/>
                </a:lnTo>
                <a:cubicBezTo>
                  <a:pt x="2943899" y="77484"/>
                  <a:pt x="2955513" y="85566"/>
                  <a:pt x="2959828" y="81740"/>
                </a:cubicBezTo>
                <a:cubicBezTo>
                  <a:pt x="2964143" y="77914"/>
                  <a:pt x="2970346" y="81900"/>
                  <a:pt x="2978437" y="93699"/>
                </a:cubicBezTo>
                <a:lnTo>
                  <a:pt x="2988601" y="97138"/>
                </a:lnTo>
                <a:cubicBezTo>
                  <a:pt x="2998984" y="102160"/>
                  <a:pt x="3007345" y="104234"/>
                  <a:pt x="3013683" y="103357"/>
                </a:cubicBezTo>
                <a:cubicBezTo>
                  <a:pt x="3020021" y="102480"/>
                  <a:pt x="3028162" y="102969"/>
                  <a:pt x="3038107" y="104823"/>
                </a:cubicBezTo>
                <a:lnTo>
                  <a:pt x="3072038" y="104974"/>
                </a:lnTo>
                <a:lnTo>
                  <a:pt x="3073353" y="114481"/>
                </a:lnTo>
                <a:lnTo>
                  <a:pt x="3092366" y="111851"/>
                </a:lnTo>
                <a:lnTo>
                  <a:pt x="3094339" y="126111"/>
                </a:lnTo>
                <a:lnTo>
                  <a:pt x="3157448" y="127071"/>
                </a:lnTo>
                <a:cubicBezTo>
                  <a:pt x="3171000" y="131655"/>
                  <a:pt x="3193047" y="133450"/>
                  <a:pt x="3223590" y="132455"/>
                </a:cubicBezTo>
                <a:cubicBezTo>
                  <a:pt x="3254133" y="131460"/>
                  <a:pt x="3269843" y="134131"/>
                  <a:pt x="3270720" y="140469"/>
                </a:cubicBezTo>
                <a:lnTo>
                  <a:pt x="3294486" y="137182"/>
                </a:lnTo>
                <a:cubicBezTo>
                  <a:pt x="3303016" y="152150"/>
                  <a:pt x="3312801" y="164522"/>
                  <a:pt x="3323842" y="174298"/>
                </a:cubicBezTo>
                <a:cubicBezTo>
                  <a:pt x="3334882" y="184074"/>
                  <a:pt x="3343572" y="188524"/>
                  <a:pt x="3349910" y="187648"/>
                </a:cubicBezTo>
                <a:lnTo>
                  <a:pt x="3352540" y="206661"/>
                </a:lnTo>
                <a:cubicBezTo>
                  <a:pt x="3362923" y="211684"/>
                  <a:pt x="3371283" y="213757"/>
                  <a:pt x="3377621" y="212880"/>
                </a:cubicBezTo>
                <a:lnTo>
                  <a:pt x="3388292" y="255003"/>
                </a:lnTo>
                <a:cubicBezTo>
                  <a:pt x="3394630" y="254127"/>
                  <a:pt x="3399493" y="254261"/>
                  <a:pt x="3402881" y="255407"/>
                </a:cubicBezTo>
                <a:cubicBezTo>
                  <a:pt x="3406269" y="256554"/>
                  <a:pt x="3409547" y="256908"/>
                  <a:pt x="3412716" y="256469"/>
                </a:cubicBezTo>
                <a:lnTo>
                  <a:pt x="3420757" y="279579"/>
                </a:lnTo>
                <a:cubicBezTo>
                  <a:pt x="3437916" y="286894"/>
                  <a:pt x="3448957" y="296670"/>
                  <a:pt x="3453879" y="308907"/>
                </a:cubicBezTo>
                <a:lnTo>
                  <a:pt x="3482399" y="304963"/>
                </a:lnTo>
                <a:cubicBezTo>
                  <a:pt x="3489176" y="307255"/>
                  <a:pt x="3492673" y="309193"/>
                  <a:pt x="3492892" y="310778"/>
                </a:cubicBezTo>
                <a:cubicBezTo>
                  <a:pt x="3493112" y="312362"/>
                  <a:pt x="3495025" y="314520"/>
                  <a:pt x="3498632" y="317250"/>
                </a:cubicBezTo>
                <a:lnTo>
                  <a:pt x="3531906" y="312648"/>
                </a:lnTo>
                <a:lnTo>
                  <a:pt x="3533221" y="322155"/>
                </a:lnTo>
                <a:lnTo>
                  <a:pt x="3536659" y="311990"/>
                </a:lnTo>
                <a:cubicBezTo>
                  <a:pt x="3552503" y="309799"/>
                  <a:pt x="3561547" y="310970"/>
                  <a:pt x="3563789" y="315504"/>
                </a:cubicBezTo>
                <a:cubicBezTo>
                  <a:pt x="3566031" y="320039"/>
                  <a:pt x="3570320" y="321868"/>
                  <a:pt x="3576658" y="320991"/>
                </a:cubicBezTo>
                <a:cubicBezTo>
                  <a:pt x="3586165" y="319676"/>
                  <a:pt x="3589797" y="316751"/>
                  <a:pt x="3587555" y="312217"/>
                </a:cubicBezTo>
                <a:cubicBezTo>
                  <a:pt x="3585313" y="307683"/>
                  <a:pt x="3588946" y="304758"/>
                  <a:pt x="3598453" y="303443"/>
                </a:cubicBezTo>
                <a:cubicBezTo>
                  <a:pt x="3633310" y="298622"/>
                  <a:pt x="3662000" y="307572"/>
                  <a:pt x="3684520" y="330293"/>
                </a:cubicBezTo>
                <a:lnTo>
                  <a:pt x="3704244" y="472894"/>
                </a:lnTo>
                <a:cubicBezTo>
                  <a:pt x="3711458" y="478356"/>
                  <a:pt x="3715394" y="483463"/>
                  <a:pt x="3716051" y="488216"/>
                </a:cubicBezTo>
                <a:cubicBezTo>
                  <a:pt x="3716709" y="492970"/>
                  <a:pt x="3717476" y="498515"/>
                  <a:pt x="3718352" y="504853"/>
                </a:cubicBezTo>
                <a:cubicBezTo>
                  <a:pt x="3718791" y="508022"/>
                  <a:pt x="3721136" y="513349"/>
                  <a:pt x="3725407" y="520832"/>
                </a:cubicBezTo>
                <a:cubicBezTo>
                  <a:pt x="3729671" y="528316"/>
                  <a:pt x="3736557" y="531401"/>
                  <a:pt x="3746064" y="530086"/>
                </a:cubicBezTo>
                <a:lnTo>
                  <a:pt x="3750009" y="558606"/>
                </a:lnTo>
                <a:cubicBezTo>
                  <a:pt x="3764000" y="566359"/>
                  <a:pt x="3783182" y="576624"/>
                  <a:pt x="3807556" y="589401"/>
                </a:cubicBezTo>
                <a:cubicBezTo>
                  <a:pt x="3831930" y="602177"/>
                  <a:pt x="3844993" y="614903"/>
                  <a:pt x="3846746" y="627579"/>
                </a:cubicBezTo>
                <a:lnTo>
                  <a:pt x="3865760" y="624949"/>
                </a:lnTo>
                <a:lnTo>
                  <a:pt x="3867732" y="639209"/>
                </a:lnTo>
                <a:cubicBezTo>
                  <a:pt x="3870901" y="638771"/>
                  <a:pt x="3881992" y="637237"/>
                  <a:pt x="3901006" y="634607"/>
                </a:cubicBezTo>
                <a:cubicBezTo>
                  <a:pt x="3920019" y="631977"/>
                  <a:pt x="3932375" y="651260"/>
                  <a:pt x="3938073" y="692456"/>
                </a:cubicBezTo>
                <a:cubicBezTo>
                  <a:pt x="3939388" y="701962"/>
                  <a:pt x="3939801" y="710786"/>
                  <a:pt x="3939312" y="718928"/>
                </a:cubicBezTo>
                <a:cubicBezTo>
                  <a:pt x="3938824" y="727069"/>
                  <a:pt x="3939018" y="734309"/>
                  <a:pt x="3939894" y="740647"/>
                </a:cubicBezTo>
                <a:lnTo>
                  <a:pt x="3940552" y="745400"/>
                </a:lnTo>
                <a:lnTo>
                  <a:pt x="3949250" y="773263"/>
                </a:lnTo>
                <a:cubicBezTo>
                  <a:pt x="3953296" y="779162"/>
                  <a:pt x="3956658" y="785964"/>
                  <a:pt x="3959333" y="793668"/>
                </a:cubicBezTo>
                <a:cubicBezTo>
                  <a:pt x="3962019" y="801370"/>
                  <a:pt x="3966966" y="807952"/>
                  <a:pt x="3974180" y="813413"/>
                </a:cubicBezTo>
                <a:lnTo>
                  <a:pt x="3980907" y="827016"/>
                </a:lnTo>
                <a:cubicBezTo>
                  <a:pt x="3984514" y="829747"/>
                  <a:pt x="3987109" y="831002"/>
                  <a:pt x="3988694" y="830783"/>
                </a:cubicBezTo>
                <a:cubicBezTo>
                  <a:pt x="3990279" y="830564"/>
                  <a:pt x="3994678" y="833185"/>
                  <a:pt x="4001892" y="838646"/>
                </a:cubicBezTo>
                <a:lnTo>
                  <a:pt x="4003207" y="848153"/>
                </a:lnTo>
                <a:cubicBezTo>
                  <a:pt x="4014029" y="856345"/>
                  <a:pt x="4019659" y="862025"/>
                  <a:pt x="4020097" y="865194"/>
                </a:cubicBezTo>
                <a:lnTo>
                  <a:pt x="4021412" y="874701"/>
                </a:lnTo>
                <a:cubicBezTo>
                  <a:pt x="4035841" y="885623"/>
                  <a:pt x="4053439" y="896107"/>
                  <a:pt x="4074206" y="906153"/>
                </a:cubicBezTo>
                <a:lnTo>
                  <a:pt x="4077493" y="929920"/>
                </a:lnTo>
                <a:lnTo>
                  <a:pt x="4091753" y="927947"/>
                </a:lnTo>
                <a:cubicBezTo>
                  <a:pt x="4089360" y="957344"/>
                  <a:pt x="4090026" y="985510"/>
                  <a:pt x="4093752" y="1012446"/>
                </a:cubicBezTo>
                <a:cubicBezTo>
                  <a:pt x="4097477" y="1039382"/>
                  <a:pt x="4099728" y="1067329"/>
                  <a:pt x="4100504" y="1096287"/>
                </a:cubicBezTo>
                <a:lnTo>
                  <a:pt x="4114764" y="1094315"/>
                </a:lnTo>
                <a:cubicBezTo>
                  <a:pt x="4110618" y="1111036"/>
                  <a:pt x="4109750" y="1128111"/>
                  <a:pt x="4112161" y="1145540"/>
                </a:cubicBezTo>
                <a:cubicBezTo>
                  <a:pt x="4114572" y="1162969"/>
                  <a:pt x="4115507" y="1181410"/>
                  <a:pt x="4114969" y="1200861"/>
                </a:cubicBezTo>
                <a:cubicBezTo>
                  <a:pt x="4123936" y="1218998"/>
                  <a:pt x="4133586" y="1236233"/>
                  <a:pt x="4143913" y="1252567"/>
                </a:cubicBezTo>
                <a:cubicBezTo>
                  <a:pt x="4154252" y="1268900"/>
                  <a:pt x="4163195" y="1292692"/>
                  <a:pt x="4170747" y="1323943"/>
                </a:cubicBezTo>
                <a:lnTo>
                  <a:pt x="4161234" y="1325258"/>
                </a:lnTo>
                <a:lnTo>
                  <a:pt x="4163206" y="1339518"/>
                </a:lnTo>
                <a:cubicBezTo>
                  <a:pt x="4154583" y="1347170"/>
                  <a:pt x="4144806" y="1358211"/>
                  <a:pt x="4133878" y="1372641"/>
                </a:cubicBezTo>
                <a:lnTo>
                  <a:pt x="4137822" y="1401161"/>
                </a:lnTo>
                <a:cubicBezTo>
                  <a:pt x="4131929" y="1405206"/>
                  <a:pt x="4128187" y="1407338"/>
                  <a:pt x="4126602" y="1407557"/>
                </a:cubicBezTo>
                <a:cubicBezTo>
                  <a:pt x="4125018" y="1407776"/>
                  <a:pt x="4121270" y="1409910"/>
                  <a:pt x="4115377" y="1413954"/>
                </a:cubicBezTo>
                <a:lnTo>
                  <a:pt x="4115883" y="1452639"/>
                </a:lnTo>
                <a:lnTo>
                  <a:pt x="4101623" y="1454611"/>
                </a:lnTo>
                <a:lnTo>
                  <a:pt x="4107389" y="1531322"/>
                </a:lnTo>
                <a:cubicBezTo>
                  <a:pt x="4108266" y="1537660"/>
                  <a:pt x="4106327" y="1541158"/>
                  <a:pt x="4101574" y="1541815"/>
                </a:cubicBezTo>
                <a:cubicBezTo>
                  <a:pt x="4096814" y="1542474"/>
                  <a:pt x="4094882" y="1545970"/>
                  <a:pt x="4095759" y="1552308"/>
                </a:cubicBezTo>
                <a:cubicBezTo>
                  <a:pt x="4095759" y="1552308"/>
                  <a:pt x="4097562" y="1553673"/>
                  <a:pt x="4101170" y="1556404"/>
                </a:cubicBezTo>
                <a:lnTo>
                  <a:pt x="4110676" y="1555089"/>
                </a:lnTo>
                <a:cubicBezTo>
                  <a:pt x="4119206" y="1570057"/>
                  <a:pt x="4126041" y="1584452"/>
                  <a:pt x="4131176" y="1598274"/>
                </a:cubicBezTo>
                <a:cubicBezTo>
                  <a:pt x="4136324" y="1612095"/>
                  <a:pt x="4140428" y="1630097"/>
                  <a:pt x="4143497" y="1652280"/>
                </a:cubicBezTo>
                <a:cubicBezTo>
                  <a:pt x="4101762" y="1677429"/>
                  <a:pt x="4062403" y="1702251"/>
                  <a:pt x="4025422" y="1726743"/>
                </a:cubicBezTo>
                <a:cubicBezTo>
                  <a:pt x="3988440" y="1751235"/>
                  <a:pt x="3968922" y="1791075"/>
                  <a:pt x="3966866" y="1846261"/>
                </a:cubicBezTo>
                <a:cubicBezTo>
                  <a:pt x="3980857" y="1854015"/>
                  <a:pt x="3991679" y="1862207"/>
                  <a:pt x="3999331" y="1870837"/>
                </a:cubicBezTo>
                <a:cubicBezTo>
                  <a:pt x="4006984" y="1879467"/>
                  <a:pt x="4014193" y="1884929"/>
                  <a:pt x="4020975" y="1887220"/>
                </a:cubicBezTo>
                <a:lnTo>
                  <a:pt x="4021632" y="1891974"/>
                </a:lnTo>
                <a:cubicBezTo>
                  <a:pt x="4028847" y="1897435"/>
                  <a:pt x="4034251" y="1901532"/>
                  <a:pt x="4037865" y="1904261"/>
                </a:cubicBezTo>
                <a:cubicBezTo>
                  <a:pt x="4041472" y="1906992"/>
                  <a:pt x="4046664" y="1909503"/>
                  <a:pt x="4053433" y="1911796"/>
                </a:cubicBezTo>
                <a:lnTo>
                  <a:pt x="4057378" y="1940317"/>
                </a:lnTo>
                <a:lnTo>
                  <a:pt x="4071645" y="1938343"/>
                </a:lnTo>
                <a:lnTo>
                  <a:pt x="4078371" y="1951946"/>
                </a:lnTo>
                <a:cubicBezTo>
                  <a:pt x="4082854" y="1961014"/>
                  <a:pt x="4087692" y="1966804"/>
                  <a:pt x="4092884" y="1969316"/>
                </a:cubicBezTo>
                <a:cubicBezTo>
                  <a:pt x="4098075" y="1971827"/>
                  <a:pt x="4102913" y="1977617"/>
                  <a:pt x="4107397" y="1986686"/>
                </a:cubicBezTo>
                <a:lnTo>
                  <a:pt x="4140671" y="1982083"/>
                </a:lnTo>
                <a:cubicBezTo>
                  <a:pt x="4141547" y="1988421"/>
                  <a:pt x="4143216" y="1994649"/>
                  <a:pt x="4145677" y="2000768"/>
                </a:cubicBezTo>
                <a:cubicBezTo>
                  <a:pt x="4148138" y="2006887"/>
                  <a:pt x="4149588" y="2011531"/>
                  <a:pt x="4150026" y="2014699"/>
                </a:cubicBezTo>
                <a:lnTo>
                  <a:pt x="4116753" y="2019302"/>
                </a:lnTo>
                <a:lnTo>
                  <a:pt x="4114780" y="2005042"/>
                </a:lnTo>
                <a:cubicBezTo>
                  <a:pt x="4097621" y="1997726"/>
                  <a:pt x="4085434" y="1991338"/>
                  <a:pt x="4078220" y="1985877"/>
                </a:cubicBezTo>
                <a:cubicBezTo>
                  <a:pt x="4071005" y="1980416"/>
                  <a:pt x="4054503" y="1977854"/>
                  <a:pt x="4028713" y="1978192"/>
                </a:cubicBezTo>
                <a:cubicBezTo>
                  <a:pt x="4005992" y="2000712"/>
                  <a:pt x="3975618" y="2014601"/>
                  <a:pt x="3937591" y="2019861"/>
                </a:cubicBezTo>
                <a:cubicBezTo>
                  <a:pt x="3933444" y="2036582"/>
                  <a:pt x="3927823" y="2054315"/>
                  <a:pt x="3920727" y="2073059"/>
                </a:cubicBezTo>
                <a:cubicBezTo>
                  <a:pt x="3913631" y="2091803"/>
                  <a:pt x="3898992" y="2102709"/>
                  <a:pt x="3876810" y="2105777"/>
                </a:cubicBezTo>
                <a:lnTo>
                  <a:pt x="3877467" y="2110530"/>
                </a:lnTo>
                <a:lnTo>
                  <a:pt x="3815016" y="2114324"/>
                </a:lnTo>
                <a:cubicBezTo>
                  <a:pt x="3804094" y="2128753"/>
                  <a:pt x="3792842" y="2140805"/>
                  <a:pt x="3781263" y="2150481"/>
                </a:cubicBezTo>
                <a:cubicBezTo>
                  <a:pt x="3769683" y="2160156"/>
                  <a:pt x="3762039" y="2174939"/>
                  <a:pt x="3758331" y="2194829"/>
                </a:cubicBezTo>
                <a:lnTo>
                  <a:pt x="3762933" y="2228103"/>
                </a:lnTo>
                <a:lnTo>
                  <a:pt x="3748673" y="2230075"/>
                </a:lnTo>
                <a:lnTo>
                  <a:pt x="3751960" y="2253842"/>
                </a:lnTo>
                <a:lnTo>
                  <a:pt x="3742454" y="2255157"/>
                </a:lnTo>
                <a:lnTo>
                  <a:pt x="3745590" y="2312854"/>
                </a:lnTo>
                <a:cubicBezTo>
                  <a:pt x="3748658" y="2335037"/>
                  <a:pt x="3754322" y="2358475"/>
                  <a:pt x="3762582" y="2383169"/>
                </a:cubicBezTo>
                <a:cubicBezTo>
                  <a:pt x="3770842" y="2407862"/>
                  <a:pt x="3776725" y="2432885"/>
                  <a:pt x="3780231" y="2458236"/>
                </a:cubicBezTo>
                <a:lnTo>
                  <a:pt x="3790751" y="2534290"/>
                </a:lnTo>
                <a:cubicBezTo>
                  <a:pt x="3803426" y="2532537"/>
                  <a:pt x="3811543" y="2538681"/>
                  <a:pt x="3815100" y="2552722"/>
                </a:cubicBezTo>
                <a:cubicBezTo>
                  <a:pt x="3818656" y="2566763"/>
                  <a:pt x="3821311" y="2580121"/>
                  <a:pt x="3823065" y="2592797"/>
                </a:cubicBezTo>
                <a:lnTo>
                  <a:pt x="3842078" y="2590167"/>
                </a:lnTo>
                <a:cubicBezTo>
                  <a:pt x="3840663" y="2603281"/>
                  <a:pt x="3840149" y="2617077"/>
                  <a:pt x="3840536" y="2631557"/>
                </a:cubicBezTo>
                <a:cubicBezTo>
                  <a:pt x="3840924" y="2646036"/>
                  <a:pt x="3839045" y="2661636"/>
                  <a:pt x="3834899" y="2678357"/>
                </a:cubicBezTo>
                <a:lnTo>
                  <a:pt x="3853913" y="2675727"/>
                </a:lnTo>
                <a:lnTo>
                  <a:pt x="3877075" y="2808164"/>
                </a:lnTo>
                <a:cubicBezTo>
                  <a:pt x="3880682" y="2810895"/>
                  <a:pt x="3885655" y="2811822"/>
                  <a:pt x="3891993" y="2810945"/>
                </a:cubicBezTo>
                <a:cubicBezTo>
                  <a:pt x="3898330" y="2810068"/>
                  <a:pt x="3903303" y="2810995"/>
                  <a:pt x="3906910" y="2813726"/>
                </a:cubicBezTo>
                <a:lnTo>
                  <a:pt x="3908882" y="2827986"/>
                </a:lnTo>
                <a:cubicBezTo>
                  <a:pt x="3912490" y="2830717"/>
                  <a:pt x="3917462" y="2831644"/>
                  <a:pt x="3923800" y="2830767"/>
                </a:cubicBezTo>
                <a:cubicBezTo>
                  <a:pt x="3926969" y="2830329"/>
                  <a:pt x="3928334" y="2828525"/>
                  <a:pt x="3927896" y="2825356"/>
                </a:cubicBezTo>
                <a:cubicBezTo>
                  <a:pt x="3931065" y="2824918"/>
                  <a:pt x="3935110" y="2830817"/>
                  <a:pt x="3940032" y="2843055"/>
                </a:cubicBezTo>
                <a:lnTo>
                  <a:pt x="3949539" y="2841740"/>
                </a:lnTo>
                <a:lnTo>
                  <a:pt x="3954799" y="2879767"/>
                </a:lnTo>
                <a:lnTo>
                  <a:pt x="3945292" y="2881082"/>
                </a:lnTo>
                <a:cubicBezTo>
                  <a:pt x="3948360" y="2903264"/>
                  <a:pt x="3941728" y="2919522"/>
                  <a:pt x="3925395" y="2929855"/>
                </a:cubicBezTo>
                <a:cubicBezTo>
                  <a:pt x="3909061" y="2940188"/>
                  <a:pt x="3898603" y="2952130"/>
                  <a:pt x="3894018" y="2965682"/>
                </a:cubicBezTo>
                <a:lnTo>
                  <a:pt x="3895990" y="2979943"/>
                </a:lnTo>
                <a:lnTo>
                  <a:pt x="3872224" y="2983230"/>
                </a:lnTo>
                <a:cubicBezTo>
                  <a:pt x="3870369" y="2993175"/>
                  <a:pt x="3866931" y="3003339"/>
                  <a:pt x="3861908" y="3013722"/>
                </a:cubicBezTo>
                <a:cubicBezTo>
                  <a:pt x="3856885" y="3024106"/>
                  <a:pt x="3855031" y="3034051"/>
                  <a:pt x="3856346" y="3043558"/>
                </a:cubicBezTo>
                <a:cubicBezTo>
                  <a:pt x="3856346" y="3043558"/>
                  <a:pt x="3858369" y="3046507"/>
                  <a:pt x="3862415" y="3052407"/>
                </a:cubicBezTo>
                <a:lnTo>
                  <a:pt x="3876675" y="3050434"/>
                </a:lnTo>
                <a:cubicBezTo>
                  <a:pt x="3877551" y="3056772"/>
                  <a:pt x="3879330" y="3063793"/>
                  <a:pt x="3882010" y="3071496"/>
                </a:cubicBezTo>
                <a:cubicBezTo>
                  <a:pt x="3884690" y="3079199"/>
                  <a:pt x="3886469" y="3086219"/>
                  <a:pt x="3887345" y="3092557"/>
                </a:cubicBezTo>
                <a:lnTo>
                  <a:pt x="3920619" y="3087955"/>
                </a:lnTo>
                <a:cubicBezTo>
                  <a:pt x="3924664" y="3093855"/>
                  <a:pt x="3929393" y="3098852"/>
                  <a:pt x="3934803" y="3102948"/>
                </a:cubicBezTo>
                <a:cubicBezTo>
                  <a:pt x="3940214" y="3107044"/>
                  <a:pt x="3944015" y="3117014"/>
                  <a:pt x="3946207" y="3132859"/>
                </a:cubicBezTo>
                <a:cubicBezTo>
                  <a:pt x="3934408" y="3140950"/>
                  <a:pt x="3921488" y="3146774"/>
                  <a:pt x="3907447" y="3150331"/>
                </a:cubicBezTo>
                <a:cubicBezTo>
                  <a:pt x="3893406" y="3153887"/>
                  <a:pt x="3883655" y="3159273"/>
                  <a:pt x="3878194" y="3166487"/>
                </a:cubicBezTo>
                <a:lnTo>
                  <a:pt x="3880824" y="3185501"/>
                </a:lnTo>
                <a:lnTo>
                  <a:pt x="3871317" y="3186816"/>
                </a:lnTo>
                <a:cubicBezTo>
                  <a:pt x="3864440" y="3207144"/>
                  <a:pt x="3861086" y="3223756"/>
                  <a:pt x="3861255" y="3236651"/>
                </a:cubicBezTo>
                <a:cubicBezTo>
                  <a:pt x="3861424" y="3249545"/>
                  <a:pt x="3851074" y="3262280"/>
                  <a:pt x="3830207" y="3274855"/>
                </a:cubicBezTo>
                <a:cubicBezTo>
                  <a:pt x="3833713" y="3300207"/>
                  <a:pt x="3839318" y="3311542"/>
                  <a:pt x="3847021" y="3308862"/>
                </a:cubicBezTo>
                <a:cubicBezTo>
                  <a:pt x="3854724" y="3306182"/>
                  <a:pt x="3863060" y="3313910"/>
                  <a:pt x="3872027" y="3332047"/>
                </a:cubicBezTo>
                <a:lnTo>
                  <a:pt x="3886288" y="3330074"/>
                </a:lnTo>
                <a:lnTo>
                  <a:pt x="3894177" y="3387115"/>
                </a:lnTo>
                <a:cubicBezTo>
                  <a:pt x="3876040" y="3396082"/>
                  <a:pt x="3860634" y="3401443"/>
                  <a:pt x="3847958" y="3403196"/>
                </a:cubicBezTo>
                <a:cubicBezTo>
                  <a:pt x="3828945" y="3405826"/>
                  <a:pt x="3819000" y="3403972"/>
                  <a:pt x="3818123" y="3397634"/>
                </a:cubicBezTo>
                <a:cubicBezTo>
                  <a:pt x="3817247" y="3391296"/>
                  <a:pt x="3813201" y="3385397"/>
                  <a:pt x="3805987" y="3379936"/>
                </a:cubicBezTo>
                <a:lnTo>
                  <a:pt x="3786973" y="3382565"/>
                </a:lnTo>
                <a:cubicBezTo>
                  <a:pt x="3785558" y="3395679"/>
                  <a:pt x="3785507" y="3406990"/>
                  <a:pt x="3786822" y="3416496"/>
                </a:cubicBezTo>
                <a:cubicBezTo>
                  <a:pt x="3788137" y="3426003"/>
                  <a:pt x="3787648" y="3434145"/>
                  <a:pt x="3785356" y="3440921"/>
                </a:cubicBezTo>
                <a:lnTo>
                  <a:pt x="3794863" y="3439606"/>
                </a:lnTo>
                <a:cubicBezTo>
                  <a:pt x="3795739" y="3445944"/>
                  <a:pt x="3797518" y="3452964"/>
                  <a:pt x="3800198" y="3460667"/>
                </a:cubicBezTo>
                <a:cubicBezTo>
                  <a:pt x="3802878" y="3468370"/>
                  <a:pt x="3804657" y="3475391"/>
                  <a:pt x="3805533" y="3481729"/>
                </a:cubicBezTo>
                <a:lnTo>
                  <a:pt x="3800780" y="3482386"/>
                </a:lnTo>
                <a:cubicBezTo>
                  <a:pt x="3794341" y="3505883"/>
                  <a:pt x="3787026" y="3523043"/>
                  <a:pt x="3778834" y="3533865"/>
                </a:cubicBezTo>
                <a:cubicBezTo>
                  <a:pt x="3770643" y="3544686"/>
                  <a:pt x="3762232" y="3553923"/>
                  <a:pt x="3753602" y="3561576"/>
                </a:cubicBezTo>
                <a:cubicBezTo>
                  <a:pt x="3744972" y="3569229"/>
                  <a:pt x="3734867" y="3577893"/>
                  <a:pt x="3723287" y="3587569"/>
                </a:cubicBezTo>
                <a:cubicBezTo>
                  <a:pt x="3711707" y="3597244"/>
                  <a:pt x="3697725" y="3612903"/>
                  <a:pt x="3681342" y="3634547"/>
                </a:cubicBezTo>
                <a:lnTo>
                  <a:pt x="3671835" y="3635862"/>
                </a:lnTo>
                <a:lnTo>
                  <a:pt x="3675122" y="3659629"/>
                </a:lnTo>
                <a:cubicBezTo>
                  <a:pt x="3656109" y="3662258"/>
                  <a:pt x="3648819" y="3673763"/>
                  <a:pt x="3653252" y="3694142"/>
                </a:cubicBezTo>
                <a:cubicBezTo>
                  <a:pt x="3657686" y="3714521"/>
                  <a:pt x="3659194" y="3731267"/>
                  <a:pt x="3657779" y="3744381"/>
                </a:cubicBezTo>
                <a:lnTo>
                  <a:pt x="3653025" y="3745038"/>
                </a:lnTo>
                <a:cubicBezTo>
                  <a:pt x="3640687" y="3772581"/>
                  <a:pt x="3628838" y="3791982"/>
                  <a:pt x="3617477" y="3803242"/>
                </a:cubicBezTo>
                <a:cubicBezTo>
                  <a:pt x="3606117" y="3814502"/>
                  <a:pt x="3595219" y="3823276"/>
                  <a:pt x="3584786" y="3829564"/>
                </a:cubicBezTo>
                <a:cubicBezTo>
                  <a:pt x="3574352" y="3835851"/>
                  <a:pt x="3563016" y="3841456"/>
                  <a:pt x="3550779" y="3846378"/>
                </a:cubicBezTo>
                <a:cubicBezTo>
                  <a:pt x="3538542" y="3851300"/>
                  <a:pt x="3525158" y="3859610"/>
                  <a:pt x="3510629" y="3871309"/>
                </a:cubicBezTo>
                <a:cubicBezTo>
                  <a:pt x="3507022" y="3868578"/>
                  <a:pt x="3500026" y="3864701"/>
                  <a:pt x="3489643" y="3859678"/>
                </a:cubicBezTo>
                <a:lnTo>
                  <a:pt x="3492273" y="3878692"/>
                </a:lnTo>
                <a:cubicBezTo>
                  <a:pt x="3464629" y="3888974"/>
                  <a:pt x="3452426" y="3911654"/>
                  <a:pt x="3455663" y="3946731"/>
                </a:cubicBezTo>
                <a:cubicBezTo>
                  <a:pt x="3458900" y="3981809"/>
                  <a:pt x="3460906" y="4013826"/>
                  <a:pt x="3461682" y="4042785"/>
                </a:cubicBezTo>
                <a:cubicBezTo>
                  <a:pt x="3480696" y="4040155"/>
                  <a:pt x="3491956" y="4051516"/>
                  <a:pt x="3495462" y="4076867"/>
                </a:cubicBezTo>
                <a:lnTo>
                  <a:pt x="3492024" y="4087031"/>
                </a:lnTo>
                <a:cubicBezTo>
                  <a:pt x="3474864" y="4079716"/>
                  <a:pt x="3464043" y="4071524"/>
                  <a:pt x="3459559" y="4062456"/>
                </a:cubicBezTo>
                <a:cubicBezTo>
                  <a:pt x="3455075" y="4053387"/>
                  <a:pt x="3448324" y="4045440"/>
                  <a:pt x="3439306" y="4038613"/>
                </a:cubicBezTo>
                <a:cubicBezTo>
                  <a:pt x="3430288" y="4031787"/>
                  <a:pt x="3416053" y="4028104"/>
                  <a:pt x="3396601" y="4027565"/>
                </a:cubicBezTo>
                <a:cubicBezTo>
                  <a:pt x="3377149" y="4027026"/>
                  <a:pt x="3345241" y="4029825"/>
                  <a:pt x="3300876" y="4035961"/>
                </a:cubicBezTo>
                <a:lnTo>
                  <a:pt x="3277616" y="4077933"/>
                </a:lnTo>
                <a:lnTo>
                  <a:pt x="3263356" y="4079905"/>
                </a:lnTo>
                <a:cubicBezTo>
                  <a:pt x="3261064" y="4086681"/>
                  <a:pt x="3258552" y="4091873"/>
                  <a:pt x="3255821" y="4095480"/>
                </a:cubicBezTo>
                <a:cubicBezTo>
                  <a:pt x="3253091" y="4099087"/>
                  <a:pt x="3250579" y="4104279"/>
                  <a:pt x="3248287" y="4111055"/>
                </a:cubicBezTo>
                <a:lnTo>
                  <a:pt x="3219767" y="4115000"/>
                </a:lnTo>
                <a:lnTo>
                  <a:pt x="3221082" y="4124507"/>
                </a:lnTo>
                <a:lnTo>
                  <a:pt x="3188466" y="4133862"/>
                </a:lnTo>
                <a:cubicBezTo>
                  <a:pt x="3177004" y="4167743"/>
                  <a:pt x="3162096" y="4188375"/>
                  <a:pt x="3143740" y="4195758"/>
                </a:cubicBezTo>
                <a:cubicBezTo>
                  <a:pt x="3125384" y="4203141"/>
                  <a:pt x="3112548" y="4215413"/>
                  <a:pt x="3105233" y="4232572"/>
                </a:cubicBezTo>
                <a:lnTo>
                  <a:pt x="3038686" y="4241777"/>
                </a:lnTo>
                <a:cubicBezTo>
                  <a:pt x="3040001" y="4251284"/>
                  <a:pt x="3042875" y="4266226"/>
                  <a:pt x="3047308" y="4286605"/>
                </a:cubicBezTo>
                <a:cubicBezTo>
                  <a:pt x="3051742" y="4306984"/>
                  <a:pt x="3056968" y="4327253"/>
                  <a:pt x="3062985" y="4347413"/>
                </a:cubicBezTo>
                <a:cubicBezTo>
                  <a:pt x="3069003" y="4367572"/>
                  <a:pt x="3074120" y="4387049"/>
                  <a:pt x="3078334" y="4405843"/>
                </a:cubicBezTo>
                <a:cubicBezTo>
                  <a:pt x="3082548" y="4424637"/>
                  <a:pt x="3085313" y="4438788"/>
                  <a:pt x="3086628" y="4448295"/>
                </a:cubicBezTo>
                <a:cubicBezTo>
                  <a:pt x="3087504" y="4454633"/>
                  <a:pt x="3081824" y="4460263"/>
                  <a:pt x="3069587" y="4465185"/>
                </a:cubicBezTo>
                <a:lnTo>
                  <a:pt x="3052492" y="4341597"/>
                </a:lnTo>
                <a:lnTo>
                  <a:pt x="3042986" y="4342912"/>
                </a:lnTo>
                <a:cubicBezTo>
                  <a:pt x="3038164" y="4308054"/>
                  <a:pt x="3030587" y="4282459"/>
                  <a:pt x="3020254" y="4266126"/>
                </a:cubicBezTo>
                <a:cubicBezTo>
                  <a:pt x="3009921" y="4249792"/>
                  <a:pt x="2997186" y="4239443"/>
                  <a:pt x="2982050" y="4235077"/>
                </a:cubicBezTo>
                <a:cubicBezTo>
                  <a:pt x="2966913" y="4230712"/>
                  <a:pt x="2949046" y="4229954"/>
                  <a:pt x="2928448" y="4232803"/>
                </a:cubicBezTo>
                <a:cubicBezTo>
                  <a:pt x="2907850" y="4235652"/>
                  <a:pt x="2886241" y="4237026"/>
                  <a:pt x="2863620" y="4236925"/>
                </a:cubicBezTo>
                <a:lnTo>
                  <a:pt x="2865592" y="4251185"/>
                </a:lnTo>
                <a:cubicBezTo>
                  <a:pt x="2859255" y="4252062"/>
                  <a:pt x="2848602" y="4256765"/>
                  <a:pt x="2833634" y="4265294"/>
                </a:cubicBezTo>
                <a:cubicBezTo>
                  <a:pt x="2818666" y="4273824"/>
                  <a:pt x="2811839" y="4282842"/>
                  <a:pt x="2813154" y="4292348"/>
                </a:cubicBezTo>
                <a:lnTo>
                  <a:pt x="2660389" y="4308634"/>
                </a:lnTo>
                <a:lnTo>
                  <a:pt x="2658417" y="4294374"/>
                </a:lnTo>
                <a:lnTo>
                  <a:pt x="2505651" y="4310660"/>
                </a:lnTo>
                <a:cubicBezTo>
                  <a:pt x="2478985" y="4304659"/>
                  <a:pt x="2453794" y="4297647"/>
                  <a:pt x="2430077" y="4289625"/>
                </a:cubicBezTo>
                <a:cubicBezTo>
                  <a:pt x="2406361" y="4281601"/>
                  <a:pt x="2382973" y="4275955"/>
                  <a:pt x="2359914" y="4272686"/>
                </a:cubicBezTo>
                <a:lnTo>
                  <a:pt x="2298120" y="4281233"/>
                </a:lnTo>
                <a:lnTo>
                  <a:pt x="2296806" y="4271726"/>
                </a:lnTo>
                <a:cubicBezTo>
                  <a:pt x="2274623" y="4274794"/>
                  <a:pt x="2254708" y="4276741"/>
                  <a:pt x="2237060" y="4277568"/>
                </a:cubicBezTo>
                <a:cubicBezTo>
                  <a:pt x="2219412" y="4278394"/>
                  <a:pt x="2197473" y="4277391"/>
                  <a:pt x="2171246" y="4274560"/>
                </a:cubicBezTo>
                <a:lnTo>
                  <a:pt x="2170588" y="4269807"/>
                </a:lnTo>
                <a:cubicBezTo>
                  <a:pt x="2164250" y="4270683"/>
                  <a:pt x="2161191" y="4271914"/>
                  <a:pt x="2161410" y="4273498"/>
                </a:cubicBezTo>
                <a:cubicBezTo>
                  <a:pt x="2161629" y="4275083"/>
                  <a:pt x="2160155" y="4276094"/>
                  <a:pt x="2156985" y="4276532"/>
                </a:cubicBezTo>
                <a:lnTo>
                  <a:pt x="2152232" y="4277190"/>
                </a:lnTo>
                <a:lnTo>
                  <a:pt x="2094534" y="4280326"/>
                </a:lnTo>
                <a:lnTo>
                  <a:pt x="2093219" y="4270819"/>
                </a:lnTo>
                <a:lnTo>
                  <a:pt x="2064699" y="4274764"/>
                </a:lnTo>
                <a:lnTo>
                  <a:pt x="2063384" y="4265257"/>
                </a:lnTo>
                <a:lnTo>
                  <a:pt x="2049124" y="4267230"/>
                </a:lnTo>
                <a:lnTo>
                  <a:pt x="2047809" y="4257723"/>
                </a:lnTo>
                <a:lnTo>
                  <a:pt x="2024042" y="4261011"/>
                </a:lnTo>
                <a:cubicBezTo>
                  <a:pt x="2015951" y="4249211"/>
                  <a:pt x="2010102" y="4241947"/>
                  <a:pt x="2006495" y="4239216"/>
                </a:cubicBezTo>
                <a:lnTo>
                  <a:pt x="1987482" y="4241846"/>
                </a:lnTo>
                <a:lnTo>
                  <a:pt x="1948291" y="4203668"/>
                </a:lnTo>
                <a:cubicBezTo>
                  <a:pt x="1945122" y="4204106"/>
                  <a:pt x="1940150" y="4203179"/>
                  <a:pt x="1933373" y="4200887"/>
                </a:cubicBezTo>
                <a:cubicBezTo>
                  <a:pt x="1926597" y="4198595"/>
                  <a:pt x="1920040" y="4197887"/>
                  <a:pt x="1913702" y="4198763"/>
                </a:cubicBezTo>
                <a:lnTo>
                  <a:pt x="1765691" y="4214392"/>
                </a:lnTo>
                <a:cubicBezTo>
                  <a:pt x="1764814" y="4208054"/>
                  <a:pt x="1760549" y="4200570"/>
                  <a:pt x="1752897" y="4191939"/>
                </a:cubicBezTo>
                <a:lnTo>
                  <a:pt x="1733226" y="4189816"/>
                </a:lnTo>
                <a:cubicBezTo>
                  <a:pt x="1717381" y="4192008"/>
                  <a:pt x="1704925" y="4195345"/>
                  <a:pt x="1695856" y="4199829"/>
                </a:cubicBezTo>
                <a:lnTo>
                  <a:pt x="1699801" y="4228349"/>
                </a:lnTo>
                <a:cubicBezTo>
                  <a:pt x="1693463" y="4229226"/>
                  <a:pt x="1687345" y="4231687"/>
                  <a:pt x="1681445" y="4235733"/>
                </a:cubicBezTo>
                <a:cubicBezTo>
                  <a:pt x="1675546" y="4239778"/>
                  <a:pt x="1671012" y="4242020"/>
                  <a:pt x="1667843" y="4242458"/>
                </a:cubicBezTo>
                <a:lnTo>
                  <a:pt x="1670472" y="4261472"/>
                </a:lnTo>
                <a:lnTo>
                  <a:pt x="1643267" y="4274923"/>
                </a:lnTo>
                <a:lnTo>
                  <a:pt x="1645240" y="4289183"/>
                </a:lnTo>
                <a:cubicBezTo>
                  <a:pt x="1630272" y="4297713"/>
                  <a:pt x="1619046" y="4304110"/>
                  <a:pt x="1611562" y="4308375"/>
                </a:cubicBezTo>
                <a:cubicBezTo>
                  <a:pt x="1604078" y="4312639"/>
                  <a:pt x="1595094" y="4323570"/>
                  <a:pt x="1584610" y="4341168"/>
                </a:cubicBezTo>
                <a:lnTo>
                  <a:pt x="1578541" y="4332319"/>
                </a:lnTo>
                <a:cubicBezTo>
                  <a:pt x="1573080" y="4339533"/>
                  <a:pt x="1554783" y="4359019"/>
                  <a:pt x="1523651" y="4390776"/>
                </a:cubicBezTo>
                <a:cubicBezTo>
                  <a:pt x="1492519" y="4422533"/>
                  <a:pt x="1463957" y="4461201"/>
                  <a:pt x="1437966" y="4506780"/>
                </a:cubicBezTo>
                <a:lnTo>
                  <a:pt x="1418953" y="4509410"/>
                </a:lnTo>
                <a:cubicBezTo>
                  <a:pt x="1407153" y="4517502"/>
                  <a:pt x="1395195" y="4536111"/>
                  <a:pt x="1383075" y="4565238"/>
                </a:cubicBezTo>
                <a:cubicBezTo>
                  <a:pt x="1370957" y="4594365"/>
                  <a:pt x="1353975" y="4623357"/>
                  <a:pt x="1332130" y="4652216"/>
                </a:cubicBezTo>
                <a:lnTo>
                  <a:pt x="1294761" y="4662228"/>
                </a:lnTo>
                <a:lnTo>
                  <a:pt x="1296075" y="4671735"/>
                </a:lnTo>
                <a:cubicBezTo>
                  <a:pt x="1281546" y="4683434"/>
                  <a:pt x="1270539" y="4691415"/>
                  <a:pt x="1263055" y="4695679"/>
                </a:cubicBezTo>
                <a:cubicBezTo>
                  <a:pt x="1255571" y="4699944"/>
                  <a:pt x="1239154" y="4703830"/>
                  <a:pt x="1213802" y="4707336"/>
                </a:cubicBezTo>
                <a:cubicBezTo>
                  <a:pt x="1150424" y="4716102"/>
                  <a:pt x="1113695" y="4684043"/>
                  <a:pt x="1103613" y="4611158"/>
                </a:cubicBezTo>
                <a:lnTo>
                  <a:pt x="1267449" y="4394725"/>
                </a:lnTo>
                <a:lnTo>
                  <a:pt x="1272203" y="4394068"/>
                </a:lnTo>
                <a:cubicBezTo>
                  <a:pt x="1272303" y="4371447"/>
                  <a:pt x="1281911" y="4347511"/>
                  <a:pt x="1301025" y="4322261"/>
                </a:cubicBezTo>
                <a:lnTo>
                  <a:pt x="1300519" y="4283576"/>
                </a:lnTo>
                <a:cubicBezTo>
                  <a:pt x="1309587" y="4279093"/>
                  <a:pt x="1318875" y="4276193"/>
                  <a:pt x="1328381" y="4274878"/>
                </a:cubicBezTo>
                <a:lnTo>
                  <a:pt x="1327066" y="4265372"/>
                </a:lnTo>
                <a:cubicBezTo>
                  <a:pt x="1335258" y="4254550"/>
                  <a:pt x="1340610" y="4246543"/>
                  <a:pt x="1343121" y="4241352"/>
                </a:cubicBezTo>
                <a:cubicBezTo>
                  <a:pt x="1345633" y="4236160"/>
                  <a:pt x="1347377" y="4225423"/>
                  <a:pt x="1348354" y="4209140"/>
                </a:cubicBezTo>
                <a:lnTo>
                  <a:pt x="1372121" y="4205852"/>
                </a:lnTo>
                <a:cubicBezTo>
                  <a:pt x="1377583" y="4198638"/>
                  <a:pt x="1386786" y="4189291"/>
                  <a:pt x="1399731" y="4177812"/>
                </a:cubicBezTo>
                <a:cubicBezTo>
                  <a:pt x="1412676" y="4166333"/>
                  <a:pt x="1417615" y="4149502"/>
                  <a:pt x="1414546" y="4127320"/>
                </a:cubicBezTo>
                <a:cubicBezTo>
                  <a:pt x="1409725" y="4092462"/>
                  <a:pt x="1395566" y="4071814"/>
                  <a:pt x="1372068" y="4065375"/>
                </a:cubicBezTo>
                <a:cubicBezTo>
                  <a:pt x="1348571" y="4058936"/>
                  <a:pt x="1331412" y="4051621"/>
                  <a:pt x="1320590" y="4043429"/>
                </a:cubicBezTo>
                <a:lnTo>
                  <a:pt x="1296166" y="4041964"/>
                </a:lnTo>
                <a:cubicBezTo>
                  <a:pt x="1280321" y="4044155"/>
                  <a:pt x="1263002" y="4047358"/>
                  <a:pt x="1244207" y="4051572"/>
                </a:cubicBezTo>
                <a:cubicBezTo>
                  <a:pt x="1225413" y="4055787"/>
                  <a:pt x="1208093" y="4058989"/>
                  <a:pt x="1192249" y="4061181"/>
                </a:cubicBezTo>
                <a:lnTo>
                  <a:pt x="1167825" y="4059715"/>
                </a:lnTo>
                <a:lnTo>
                  <a:pt x="1166510" y="4050208"/>
                </a:lnTo>
                <a:lnTo>
                  <a:pt x="1147496" y="4052838"/>
                </a:lnTo>
                <a:cubicBezTo>
                  <a:pt x="1144327" y="4053277"/>
                  <a:pt x="1143097" y="4050217"/>
                  <a:pt x="1143805" y="4043660"/>
                </a:cubicBezTo>
                <a:cubicBezTo>
                  <a:pt x="1144513" y="4037103"/>
                  <a:pt x="1136944" y="4034921"/>
                  <a:pt x="1121100" y="4037112"/>
                </a:cubicBezTo>
                <a:cubicBezTo>
                  <a:pt x="1086242" y="4041933"/>
                  <a:pt x="1062231" y="4049291"/>
                  <a:pt x="1049066" y="4059186"/>
                </a:cubicBezTo>
                <a:cubicBezTo>
                  <a:pt x="1035902" y="4069081"/>
                  <a:pt x="1023859" y="4081243"/>
                  <a:pt x="1012936" y="4095671"/>
                </a:cubicBezTo>
                <a:cubicBezTo>
                  <a:pt x="1002014" y="4110100"/>
                  <a:pt x="990982" y="4123737"/>
                  <a:pt x="979840" y="4136582"/>
                </a:cubicBezTo>
                <a:cubicBezTo>
                  <a:pt x="968699" y="4149426"/>
                  <a:pt x="949306" y="4160989"/>
                  <a:pt x="921663" y="4171272"/>
                </a:cubicBezTo>
                <a:cubicBezTo>
                  <a:pt x="917617" y="4165372"/>
                  <a:pt x="911414" y="4161386"/>
                  <a:pt x="903053" y="4159313"/>
                </a:cubicBezTo>
                <a:cubicBezTo>
                  <a:pt x="894693" y="4157240"/>
                  <a:pt x="888709" y="4154838"/>
                  <a:pt x="885102" y="4152107"/>
                </a:cubicBezTo>
                <a:lnTo>
                  <a:pt x="869020" y="4105889"/>
                </a:lnTo>
                <a:lnTo>
                  <a:pt x="854760" y="4107861"/>
                </a:lnTo>
                <a:cubicBezTo>
                  <a:pt x="832240" y="4085140"/>
                  <a:pt x="793825" y="4075920"/>
                  <a:pt x="739516" y="4080203"/>
                </a:cubicBezTo>
                <a:cubicBezTo>
                  <a:pt x="735369" y="4096924"/>
                  <a:pt x="728872" y="4108318"/>
                  <a:pt x="720022" y="4114387"/>
                </a:cubicBezTo>
                <a:cubicBezTo>
                  <a:pt x="711173" y="4120455"/>
                  <a:pt x="701506" y="4132288"/>
                  <a:pt x="691022" y="4149886"/>
                </a:cubicBezTo>
                <a:cubicBezTo>
                  <a:pt x="691461" y="4153055"/>
                  <a:pt x="669598" y="4135087"/>
                  <a:pt x="625435" y="4095982"/>
                </a:cubicBezTo>
                <a:lnTo>
                  <a:pt x="624120" y="4086475"/>
                </a:lnTo>
                <a:lnTo>
                  <a:pt x="575929" y="4088296"/>
                </a:lnTo>
                <a:cubicBezTo>
                  <a:pt x="572760" y="4088734"/>
                  <a:pt x="571066" y="4088161"/>
                  <a:pt x="570847" y="4086577"/>
                </a:cubicBezTo>
                <a:cubicBezTo>
                  <a:pt x="570628" y="4084993"/>
                  <a:pt x="568934" y="4084420"/>
                  <a:pt x="565765" y="4084858"/>
                </a:cubicBezTo>
                <a:cubicBezTo>
                  <a:pt x="559427" y="4085734"/>
                  <a:pt x="552735" y="4089890"/>
                  <a:pt x="545689" y="4097323"/>
                </a:cubicBezTo>
                <a:cubicBezTo>
                  <a:pt x="538644" y="4104757"/>
                  <a:pt x="533537" y="4108693"/>
                  <a:pt x="530368" y="4109131"/>
                </a:cubicBezTo>
                <a:lnTo>
                  <a:pt x="531683" y="4118638"/>
                </a:lnTo>
                <a:lnTo>
                  <a:pt x="474642" y="4126527"/>
                </a:lnTo>
                <a:cubicBezTo>
                  <a:pt x="466113" y="4111559"/>
                  <a:pt x="457693" y="4097384"/>
                  <a:pt x="449383" y="4084000"/>
                </a:cubicBezTo>
                <a:cubicBezTo>
                  <a:pt x="441073" y="4070617"/>
                  <a:pt x="432653" y="4056441"/>
                  <a:pt x="424124" y="4041473"/>
                </a:cubicBezTo>
                <a:lnTo>
                  <a:pt x="409863" y="4043446"/>
                </a:lnTo>
                <a:lnTo>
                  <a:pt x="407891" y="4029185"/>
                </a:lnTo>
                <a:cubicBezTo>
                  <a:pt x="395215" y="4030939"/>
                  <a:pt x="383661" y="4034959"/>
                  <a:pt x="373227" y="4041246"/>
                </a:cubicBezTo>
                <a:cubicBezTo>
                  <a:pt x="362793" y="4047534"/>
                  <a:pt x="351239" y="4051554"/>
                  <a:pt x="338563" y="4053308"/>
                </a:cubicBezTo>
                <a:lnTo>
                  <a:pt x="339878" y="4062814"/>
                </a:lnTo>
                <a:cubicBezTo>
                  <a:pt x="333102" y="4060522"/>
                  <a:pt x="325643" y="4059131"/>
                  <a:pt x="317501" y="4058643"/>
                </a:cubicBezTo>
                <a:cubicBezTo>
                  <a:pt x="309360" y="4058154"/>
                  <a:pt x="303974" y="4048403"/>
                  <a:pt x="301345" y="4029390"/>
                </a:cubicBezTo>
                <a:cubicBezTo>
                  <a:pt x="299591" y="4016714"/>
                  <a:pt x="299861" y="4006988"/>
                  <a:pt x="302153" y="4000212"/>
                </a:cubicBezTo>
                <a:cubicBezTo>
                  <a:pt x="304445" y="3993436"/>
                  <a:pt x="307665" y="3981687"/>
                  <a:pt x="311811" y="3964966"/>
                </a:cubicBezTo>
                <a:lnTo>
                  <a:pt x="297551" y="3966938"/>
                </a:lnTo>
                <a:cubicBezTo>
                  <a:pt x="286291" y="3955578"/>
                  <a:pt x="274214" y="3949982"/>
                  <a:pt x="261319" y="3950151"/>
                </a:cubicBezTo>
                <a:cubicBezTo>
                  <a:pt x="248424" y="3950319"/>
                  <a:pt x="235420" y="3949696"/>
                  <a:pt x="222306" y="3948280"/>
                </a:cubicBezTo>
                <a:cubicBezTo>
                  <a:pt x="209192" y="3946865"/>
                  <a:pt x="196541" y="3942963"/>
                  <a:pt x="184354" y="3936574"/>
                </a:cubicBezTo>
                <a:cubicBezTo>
                  <a:pt x="172167" y="3930186"/>
                  <a:pt x="162517" y="3912951"/>
                  <a:pt x="155403" y="3884869"/>
                </a:cubicBezTo>
                <a:lnTo>
                  <a:pt x="164910" y="3883554"/>
                </a:lnTo>
                <a:lnTo>
                  <a:pt x="157678" y="3831267"/>
                </a:lnTo>
                <a:lnTo>
                  <a:pt x="80309" y="3832280"/>
                </a:lnTo>
                <a:cubicBezTo>
                  <a:pt x="73533" y="3829988"/>
                  <a:pt x="69816" y="3826465"/>
                  <a:pt x="69159" y="3821712"/>
                </a:cubicBezTo>
                <a:cubicBezTo>
                  <a:pt x="68501" y="3816958"/>
                  <a:pt x="66369" y="3813216"/>
                  <a:pt x="62762" y="3810486"/>
                </a:cubicBezTo>
                <a:lnTo>
                  <a:pt x="53255" y="3811801"/>
                </a:lnTo>
                <a:lnTo>
                  <a:pt x="49310" y="3783281"/>
                </a:lnTo>
                <a:cubicBezTo>
                  <a:pt x="68424" y="3758030"/>
                  <a:pt x="81614" y="3742480"/>
                  <a:pt x="88879" y="3736631"/>
                </a:cubicBezTo>
                <a:cubicBezTo>
                  <a:pt x="96143" y="3730782"/>
                  <a:pt x="98023" y="3715182"/>
                  <a:pt x="94516" y="3689830"/>
                </a:cubicBezTo>
                <a:cubicBezTo>
                  <a:pt x="77357" y="3682515"/>
                  <a:pt x="63172" y="3667522"/>
                  <a:pt x="51963" y="3644851"/>
                </a:cubicBezTo>
                <a:cubicBezTo>
                  <a:pt x="40753" y="3622180"/>
                  <a:pt x="33614" y="3599753"/>
                  <a:pt x="30546" y="3577571"/>
                </a:cubicBezTo>
                <a:lnTo>
                  <a:pt x="44806" y="3575598"/>
                </a:lnTo>
                <a:lnTo>
                  <a:pt x="40204" y="3542325"/>
                </a:lnTo>
                <a:lnTo>
                  <a:pt x="25944" y="3544297"/>
                </a:lnTo>
                <a:cubicBezTo>
                  <a:pt x="22875" y="3522115"/>
                  <a:pt x="18552" y="3502528"/>
                  <a:pt x="12972" y="3485538"/>
                </a:cubicBezTo>
                <a:cubicBezTo>
                  <a:pt x="7392" y="3468547"/>
                  <a:pt x="3068" y="3448960"/>
                  <a:pt x="0" y="3426778"/>
                </a:cubicBezTo>
                <a:cubicBezTo>
                  <a:pt x="9507" y="3425463"/>
                  <a:pt x="18356" y="3419395"/>
                  <a:pt x="26548" y="3408573"/>
                </a:cubicBezTo>
                <a:lnTo>
                  <a:pt x="25233" y="3399066"/>
                </a:lnTo>
                <a:lnTo>
                  <a:pt x="53753" y="3395122"/>
                </a:lnTo>
                <a:cubicBezTo>
                  <a:pt x="88712" y="3367680"/>
                  <a:pt x="101808" y="3322269"/>
                  <a:pt x="93042" y="3258891"/>
                </a:cubicBezTo>
                <a:lnTo>
                  <a:pt x="78782" y="3260864"/>
                </a:lnTo>
                <a:lnTo>
                  <a:pt x="73522" y="3222837"/>
                </a:lnTo>
                <a:cubicBezTo>
                  <a:pt x="88052" y="3211138"/>
                  <a:pt x="98157" y="3202474"/>
                  <a:pt x="103837" y="3196844"/>
                </a:cubicBezTo>
                <a:cubicBezTo>
                  <a:pt x="109518" y="3191214"/>
                  <a:pt x="126618" y="3186427"/>
                  <a:pt x="155138" y="3182482"/>
                </a:cubicBezTo>
                <a:lnTo>
                  <a:pt x="187754" y="3173127"/>
                </a:lnTo>
                <a:cubicBezTo>
                  <a:pt x="192339" y="3159574"/>
                  <a:pt x="195204" y="3151104"/>
                  <a:pt x="196350" y="3147716"/>
                </a:cubicBezTo>
                <a:cubicBezTo>
                  <a:pt x="197496" y="3144328"/>
                  <a:pt x="198996" y="3137661"/>
                  <a:pt x="200850" y="3127716"/>
                </a:cubicBezTo>
                <a:lnTo>
                  <a:pt x="210357" y="3126401"/>
                </a:lnTo>
                <a:lnTo>
                  <a:pt x="201153" y="3059854"/>
                </a:lnTo>
                <a:lnTo>
                  <a:pt x="191646" y="3061169"/>
                </a:lnTo>
                <a:lnTo>
                  <a:pt x="189016" y="3042156"/>
                </a:lnTo>
                <a:lnTo>
                  <a:pt x="198523" y="3040841"/>
                </a:lnTo>
                <a:cubicBezTo>
                  <a:pt x="205838" y="3023681"/>
                  <a:pt x="214931" y="3013542"/>
                  <a:pt x="225804" y="3010424"/>
                </a:cubicBezTo>
                <a:cubicBezTo>
                  <a:pt x="236676" y="3007305"/>
                  <a:pt x="251618" y="3004431"/>
                  <a:pt x="270632" y="3001801"/>
                </a:cubicBezTo>
                <a:cubicBezTo>
                  <a:pt x="285499" y="3015893"/>
                  <a:pt x="299270" y="3022062"/>
                  <a:pt x="311946" y="3020308"/>
                </a:cubicBezTo>
                <a:cubicBezTo>
                  <a:pt x="324622" y="3018555"/>
                  <a:pt x="335384" y="3014644"/>
                  <a:pt x="344233" y="3008576"/>
                </a:cubicBezTo>
                <a:cubicBezTo>
                  <a:pt x="353083" y="3002508"/>
                  <a:pt x="363407" y="2995428"/>
                  <a:pt x="375206" y="2987337"/>
                </a:cubicBezTo>
                <a:lnTo>
                  <a:pt x="373233" y="2973077"/>
                </a:lnTo>
                <a:cubicBezTo>
                  <a:pt x="379571" y="2972200"/>
                  <a:pt x="385909" y="2971324"/>
                  <a:pt x="392247" y="2970447"/>
                </a:cubicBezTo>
                <a:cubicBezTo>
                  <a:pt x="398585" y="2969571"/>
                  <a:pt x="403119" y="2967329"/>
                  <a:pt x="405849" y="2963721"/>
                </a:cubicBezTo>
                <a:lnTo>
                  <a:pt x="403877" y="2949461"/>
                </a:lnTo>
                <a:cubicBezTo>
                  <a:pt x="419722" y="2947270"/>
                  <a:pt x="429557" y="2948331"/>
                  <a:pt x="433383" y="2952646"/>
                </a:cubicBezTo>
                <a:cubicBezTo>
                  <a:pt x="437210" y="2956962"/>
                  <a:pt x="442292" y="2958681"/>
                  <a:pt x="448630" y="2957804"/>
                </a:cubicBezTo>
                <a:lnTo>
                  <a:pt x="446657" y="2943544"/>
                </a:lnTo>
                <a:cubicBezTo>
                  <a:pt x="459333" y="2941791"/>
                  <a:pt x="470753" y="2942633"/>
                  <a:pt x="480917" y="2946072"/>
                </a:cubicBezTo>
                <a:cubicBezTo>
                  <a:pt x="491081" y="2949510"/>
                  <a:pt x="499332" y="2950791"/>
                  <a:pt x="505670" y="2949915"/>
                </a:cubicBezTo>
                <a:cubicBezTo>
                  <a:pt x="531021" y="2946408"/>
                  <a:pt x="555252" y="2940635"/>
                  <a:pt x="578361" y="2932594"/>
                </a:cubicBezTo>
                <a:cubicBezTo>
                  <a:pt x="601470" y="2924553"/>
                  <a:pt x="624116" y="2918999"/>
                  <a:pt x="646299" y="2915931"/>
                </a:cubicBezTo>
                <a:lnTo>
                  <a:pt x="648271" y="2930191"/>
                </a:lnTo>
                <a:lnTo>
                  <a:pt x="657778" y="2928876"/>
                </a:lnTo>
                <a:lnTo>
                  <a:pt x="655805" y="2914616"/>
                </a:lnTo>
                <a:cubicBezTo>
                  <a:pt x="662143" y="2913739"/>
                  <a:pt x="675367" y="2915947"/>
                  <a:pt x="695476" y="2921239"/>
                </a:cubicBezTo>
                <a:cubicBezTo>
                  <a:pt x="715585" y="2926532"/>
                  <a:pt x="733781" y="2929666"/>
                  <a:pt x="750064" y="2930644"/>
                </a:cubicBezTo>
                <a:lnTo>
                  <a:pt x="748749" y="2921137"/>
                </a:lnTo>
                <a:cubicBezTo>
                  <a:pt x="770493" y="2914900"/>
                  <a:pt x="782208" y="2900362"/>
                  <a:pt x="783893" y="2877522"/>
                </a:cubicBezTo>
                <a:cubicBezTo>
                  <a:pt x="785578" y="2854682"/>
                  <a:pt x="794343" y="2842166"/>
                  <a:pt x="810188" y="2839975"/>
                </a:cubicBezTo>
                <a:lnTo>
                  <a:pt x="806243" y="2811455"/>
                </a:lnTo>
                <a:lnTo>
                  <a:pt x="820503" y="2809482"/>
                </a:lnTo>
                <a:lnTo>
                  <a:pt x="816558" y="2780962"/>
                </a:lnTo>
                <a:cubicBezTo>
                  <a:pt x="822458" y="2776917"/>
                  <a:pt x="826992" y="2774675"/>
                  <a:pt x="830161" y="2774236"/>
                </a:cubicBezTo>
                <a:cubicBezTo>
                  <a:pt x="833330" y="2773798"/>
                  <a:pt x="837864" y="2771556"/>
                  <a:pt x="843763" y="2767510"/>
                </a:cubicBezTo>
                <a:cubicBezTo>
                  <a:pt x="842010" y="2754835"/>
                  <a:pt x="842718" y="2748278"/>
                  <a:pt x="845887" y="2747839"/>
                </a:cubicBezTo>
                <a:lnTo>
                  <a:pt x="869654" y="2744552"/>
                </a:lnTo>
                <a:lnTo>
                  <a:pt x="868339" y="2735045"/>
                </a:lnTo>
                <a:lnTo>
                  <a:pt x="934228" y="2721088"/>
                </a:lnTo>
                <a:cubicBezTo>
                  <a:pt x="947005" y="2696714"/>
                  <a:pt x="954539" y="2681139"/>
                  <a:pt x="956831" y="2674363"/>
                </a:cubicBezTo>
                <a:lnTo>
                  <a:pt x="975845" y="2671733"/>
                </a:lnTo>
                <a:lnTo>
                  <a:pt x="974530" y="2662226"/>
                </a:lnTo>
                <a:cubicBezTo>
                  <a:pt x="980868" y="2661349"/>
                  <a:pt x="984719" y="2660009"/>
                  <a:pt x="986084" y="2658206"/>
                </a:cubicBezTo>
                <a:cubicBezTo>
                  <a:pt x="987450" y="2656402"/>
                  <a:pt x="991301" y="2655062"/>
                  <a:pt x="997639" y="2654185"/>
                </a:cubicBezTo>
                <a:lnTo>
                  <a:pt x="999763" y="2634514"/>
                </a:lnTo>
                <a:cubicBezTo>
                  <a:pt x="996694" y="2612332"/>
                  <a:pt x="991224" y="2596133"/>
                  <a:pt x="983353" y="2585919"/>
                </a:cubicBezTo>
                <a:cubicBezTo>
                  <a:pt x="975481" y="2575704"/>
                  <a:pt x="967036" y="2567184"/>
                  <a:pt x="958018" y="2560357"/>
                </a:cubicBezTo>
                <a:cubicBezTo>
                  <a:pt x="949000" y="2553531"/>
                  <a:pt x="940664" y="2545803"/>
                  <a:pt x="933011" y="2537172"/>
                </a:cubicBezTo>
                <a:cubicBezTo>
                  <a:pt x="925359" y="2528542"/>
                  <a:pt x="919998" y="2513136"/>
                  <a:pt x="916930" y="2490954"/>
                </a:cubicBezTo>
                <a:cubicBezTo>
                  <a:pt x="920099" y="2490515"/>
                  <a:pt x="921464" y="2488712"/>
                  <a:pt x="921026" y="2485543"/>
                </a:cubicBezTo>
                <a:cubicBezTo>
                  <a:pt x="921026" y="2485543"/>
                  <a:pt x="926925" y="2481497"/>
                  <a:pt x="938725" y="2473406"/>
                </a:cubicBezTo>
                <a:cubicBezTo>
                  <a:pt x="950523" y="2465315"/>
                  <a:pt x="963005" y="2456322"/>
                  <a:pt x="976170" y="2446428"/>
                </a:cubicBezTo>
                <a:cubicBezTo>
                  <a:pt x="989334" y="2436533"/>
                  <a:pt x="1002498" y="2426638"/>
                  <a:pt x="1015662" y="2416744"/>
                </a:cubicBezTo>
                <a:cubicBezTo>
                  <a:pt x="1028827" y="2406849"/>
                  <a:pt x="1036555" y="2398514"/>
                  <a:pt x="1038847" y="2391737"/>
                </a:cubicBezTo>
                <a:lnTo>
                  <a:pt x="1036218" y="2372724"/>
                </a:lnTo>
                <a:cubicBezTo>
                  <a:pt x="1060254" y="2359711"/>
                  <a:pt x="1074016" y="2342467"/>
                  <a:pt x="1077505" y="2320992"/>
                </a:cubicBezTo>
                <a:cubicBezTo>
                  <a:pt x="1080994" y="2299518"/>
                  <a:pt x="1091149" y="2279543"/>
                  <a:pt x="1107971" y="2261069"/>
                </a:cubicBezTo>
                <a:lnTo>
                  <a:pt x="1104684" y="2237302"/>
                </a:lnTo>
                <a:cubicBezTo>
                  <a:pt x="1119652" y="2228773"/>
                  <a:pt x="1128501" y="2222705"/>
                  <a:pt x="1131232" y="2219097"/>
                </a:cubicBezTo>
                <a:cubicBezTo>
                  <a:pt x="1133962" y="2215490"/>
                  <a:pt x="1139643" y="2209860"/>
                  <a:pt x="1148273" y="2202207"/>
                </a:cubicBezTo>
                <a:lnTo>
                  <a:pt x="1145643" y="2183194"/>
                </a:lnTo>
                <a:lnTo>
                  <a:pt x="1174163" y="2179249"/>
                </a:lnTo>
                <a:cubicBezTo>
                  <a:pt x="1173725" y="2176080"/>
                  <a:pt x="1174298" y="2174386"/>
                  <a:pt x="1175882" y="2174167"/>
                </a:cubicBezTo>
                <a:cubicBezTo>
                  <a:pt x="1177467" y="2173948"/>
                  <a:pt x="1178040" y="2172254"/>
                  <a:pt x="1177601" y="2169085"/>
                </a:cubicBezTo>
                <a:lnTo>
                  <a:pt x="1220382" y="2163168"/>
                </a:lnTo>
                <a:lnTo>
                  <a:pt x="1219067" y="2153661"/>
                </a:lnTo>
                <a:lnTo>
                  <a:pt x="1233327" y="2151689"/>
                </a:lnTo>
                <a:lnTo>
                  <a:pt x="1231355" y="2137428"/>
                </a:lnTo>
                <a:lnTo>
                  <a:pt x="1250368" y="2134799"/>
                </a:lnTo>
                <a:lnTo>
                  <a:pt x="1297902" y="2128224"/>
                </a:lnTo>
                <a:cubicBezTo>
                  <a:pt x="1339097" y="2122526"/>
                  <a:pt x="1364499" y="2107709"/>
                  <a:pt x="1374107" y="2083774"/>
                </a:cubicBezTo>
                <a:cubicBezTo>
                  <a:pt x="1366892" y="2078312"/>
                  <a:pt x="1361262" y="2072632"/>
                  <a:pt x="1357217" y="2066732"/>
                </a:cubicBezTo>
                <a:cubicBezTo>
                  <a:pt x="1353171" y="2060833"/>
                  <a:pt x="1345957" y="2055372"/>
                  <a:pt x="1335573" y="2050349"/>
                </a:cubicBezTo>
                <a:lnTo>
                  <a:pt x="1334258" y="2040842"/>
                </a:lnTo>
                <a:lnTo>
                  <a:pt x="1305738" y="2044787"/>
                </a:lnTo>
                <a:cubicBezTo>
                  <a:pt x="1279510" y="2041956"/>
                  <a:pt x="1263228" y="2040978"/>
                  <a:pt x="1256890" y="2041855"/>
                </a:cubicBezTo>
                <a:cubicBezTo>
                  <a:pt x="1234707" y="2044923"/>
                  <a:pt x="1214657" y="2051733"/>
                  <a:pt x="1196739" y="2062285"/>
                </a:cubicBezTo>
                <a:cubicBezTo>
                  <a:pt x="1178822" y="2072837"/>
                  <a:pt x="1157187" y="2079867"/>
                  <a:pt x="1131836" y="2083373"/>
                </a:cubicBezTo>
                <a:lnTo>
                  <a:pt x="1126425" y="2079277"/>
                </a:lnTo>
                <a:cubicBezTo>
                  <a:pt x="1122481" y="2050757"/>
                  <a:pt x="1131161" y="2031794"/>
                  <a:pt x="1152467" y="2022388"/>
                </a:cubicBezTo>
                <a:lnTo>
                  <a:pt x="1185740" y="2017786"/>
                </a:lnTo>
                <a:lnTo>
                  <a:pt x="1183768" y="2003526"/>
                </a:lnTo>
                <a:cubicBezTo>
                  <a:pt x="1199174" y="1998165"/>
                  <a:pt x="1214690" y="1993597"/>
                  <a:pt x="1230315" y="1989821"/>
                </a:cubicBezTo>
                <a:cubicBezTo>
                  <a:pt x="1245941" y="1986045"/>
                  <a:pt x="1263041" y="1981258"/>
                  <a:pt x="1281616" y="1975459"/>
                </a:cubicBezTo>
                <a:cubicBezTo>
                  <a:pt x="1285662" y="1981358"/>
                  <a:pt x="1289488" y="1985674"/>
                  <a:pt x="1293095" y="1988404"/>
                </a:cubicBezTo>
                <a:cubicBezTo>
                  <a:pt x="1297579" y="1997472"/>
                  <a:pt x="1301405" y="2001788"/>
                  <a:pt x="1304574" y="2001349"/>
                </a:cubicBezTo>
                <a:cubicBezTo>
                  <a:pt x="1310912" y="2000473"/>
                  <a:pt x="1318506" y="1997000"/>
                  <a:pt x="1327355" y="1990932"/>
                </a:cubicBezTo>
                <a:cubicBezTo>
                  <a:pt x="1336204" y="1984864"/>
                  <a:pt x="1346967" y="1980953"/>
                  <a:pt x="1359642" y="1979200"/>
                </a:cubicBezTo>
                <a:lnTo>
                  <a:pt x="1361615" y="1993460"/>
                </a:lnTo>
                <a:lnTo>
                  <a:pt x="1414559" y="1990981"/>
                </a:lnTo>
                <a:cubicBezTo>
                  <a:pt x="1424504" y="1992835"/>
                  <a:pt x="1436034" y="1994470"/>
                  <a:pt x="1449148" y="1995885"/>
                </a:cubicBezTo>
                <a:cubicBezTo>
                  <a:pt x="1459193" y="1975119"/>
                  <a:pt x="1470445" y="1963066"/>
                  <a:pt x="1482901" y="1959729"/>
                </a:cubicBezTo>
                <a:cubicBezTo>
                  <a:pt x="1495357" y="1956391"/>
                  <a:pt x="1513823" y="1949800"/>
                  <a:pt x="1538298" y="1939956"/>
                </a:cubicBezTo>
                <a:lnTo>
                  <a:pt x="1537640" y="1935202"/>
                </a:lnTo>
                <a:cubicBezTo>
                  <a:pt x="1543101" y="1927988"/>
                  <a:pt x="1549111" y="1924735"/>
                  <a:pt x="1555668" y="1925442"/>
                </a:cubicBezTo>
                <a:cubicBezTo>
                  <a:pt x="1562225" y="1926150"/>
                  <a:pt x="1566430" y="1921532"/>
                  <a:pt x="1568284" y="1911587"/>
                </a:cubicBezTo>
                <a:lnTo>
                  <a:pt x="1552354" y="1831437"/>
                </a:lnTo>
                <a:cubicBezTo>
                  <a:pt x="1542509" y="1806962"/>
                  <a:pt x="1527827" y="1776697"/>
                  <a:pt x="1508308" y="1740643"/>
                </a:cubicBezTo>
                <a:cubicBezTo>
                  <a:pt x="1488788" y="1704588"/>
                  <a:pt x="1477494" y="1675470"/>
                  <a:pt x="1474426" y="1653288"/>
                </a:cubicBezTo>
                <a:lnTo>
                  <a:pt x="1450659" y="1656575"/>
                </a:lnTo>
                <a:cubicBezTo>
                  <a:pt x="1446613" y="1650675"/>
                  <a:pt x="1444152" y="1644557"/>
                  <a:pt x="1443275" y="1638219"/>
                </a:cubicBezTo>
                <a:lnTo>
                  <a:pt x="1400495" y="1644136"/>
                </a:lnTo>
                <a:cubicBezTo>
                  <a:pt x="1376998" y="1637698"/>
                  <a:pt x="1360057" y="1631967"/>
                  <a:pt x="1349674" y="1626944"/>
                </a:cubicBezTo>
                <a:cubicBezTo>
                  <a:pt x="1339291" y="1621921"/>
                  <a:pt x="1331689" y="1601981"/>
                  <a:pt x="1326867" y="1567123"/>
                </a:cubicBezTo>
                <a:cubicBezTo>
                  <a:pt x="1330036" y="1566684"/>
                  <a:pt x="1333888" y="1565344"/>
                  <a:pt x="1338422" y="1563102"/>
                </a:cubicBezTo>
                <a:cubicBezTo>
                  <a:pt x="1342956" y="1560860"/>
                  <a:pt x="1348392" y="1559301"/>
                  <a:pt x="1354730" y="1558425"/>
                </a:cubicBezTo>
                <a:lnTo>
                  <a:pt x="1368332" y="1551699"/>
                </a:lnTo>
                <a:lnTo>
                  <a:pt x="1366360" y="1537439"/>
                </a:lnTo>
                <a:lnTo>
                  <a:pt x="1404387" y="1532179"/>
                </a:lnTo>
                <a:cubicBezTo>
                  <a:pt x="1419355" y="1523650"/>
                  <a:pt x="1437711" y="1516267"/>
                  <a:pt x="1459455" y="1510029"/>
                </a:cubicBezTo>
                <a:cubicBezTo>
                  <a:pt x="1481199" y="1503792"/>
                  <a:pt x="1490318" y="1487998"/>
                  <a:pt x="1486811" y="1462647"/>
                </a:cubicBezTo>
                <a:lnTo>
                  <a:pt x="1501071" y="1460674"/>
                </a:lnTo>
                <a:cubicBezTo>
                  <a:pt x="1499756" y="1451168"/>
                  <a:pt x="1495492" y="1443684"/>
                  <a:pt x="1488277" y="1438223"/>
                </a:cubicBezTo>
                <a:lnTo>
                  <a:pt x="1482866" y="1434127"/>
                </a:lnTo>
                <a:lnTo>
                  <a:pt x="1467745" y="1324799"/>
                </a:lnTo>
                <a:lnTo>
                  <a:pt x="1482005" y="1322827"/>
                </a:lnTo>
                <a:lnTo>
                  <a:pt x="1467087" y="1320046"/>
                </a:lnTo>
                <a:cubicBezTo>
                  <a:pt x="1464896" y="1304201"/>
                  <a:pt x="1462241" y="1290843"/>
                  <a:pt x="1459122" y="1279971"/>
                </a:cubicBezTo>
                <a:cubicBezTo>
                  <a:pt x="1456004" y="1269099"/>
                  <a:pt x="1454006" y="1260494"/>
                  <a:pt x="1453129" y="1254156"/>
                </a:cubicBezTo>
                <a:lnTo>
                  <a:pt x="1443623" y="1255471"/>
                </a:lnTo>
                <a:cubicBezTo>
                  <a:pt x="1436847" y="1253179"/>
                  <a:pt x="1432228" y="1248973"/>
                  <a:pt x="1429767" y="1242855"/>
                </a:cubicBezTo>
                <a:cubicBezTo>
                  <a:pt x="1427306" y="1236736"/>
                  <a:pt x="1424272" y="1232312"/>
                  <a:pt x="1420664" y="1229581"/>
                </a:cubicBezTo>
                <a:lnTo>
                  <a:pt x="1396898" y="1232868"/>
                </a:lnTo>
                <a:cubicBezTo>
                  <a:pt x="1396459" y="1229699"/>
                  <a:pt x="1395229" y="1226640"/>
                  <a:pt x="1393206" y="1223690"/>
                </a:cubicBezTo>
                <a:cubicBezTo>
                  <a:pt x="1391183" y="1220741"/>
                  <a:pt x="1389734" y="1216097"/>
                  <a:pt x="1388857" y="1209759"/>
                </a:cubicBezTo>
                <a:lnTo>
                  <a:pt x="1382789" y="1200910"/>
                </a:lnTo>
                <a:lnTo>
                  <a:pt x="1363775" y="1203539"/>
                </a:lnTo>
                <a:lnTo>
                  <a:pt x="1360488" y="1179773"/>
                </a:lnTo>
                <a:lnTo>
                  <a:pt x="1345570" y="1176992"/>
                </a:lnTo>
                <a:lnTo>
                  <a:pt x="1338996" y="1129458"/>
                </a:lnTo>
                <a:cubicBezTo>
                  <a:pt x="1344895" y="1125413"/>
                  <a:pt x="1349101" y="1120794"/>
                  <a:pt x="1351612" y="1115602"/>
                </a:cubicBezTo>
                <a:cubicBezTo>
                  <a:pt x="1354123" y="1110411"/>
                  <a:pt x="1359913" y="1105573"/>
                  <a:pt x="1368982" y="1101089"/>
                </a:cubicBezTo>
                <a:lnTo>
                  <a:pt x="1376516" y="1085514"/>
                </a:lnTo>
                <a:lnTo>
                  <a:pt x="1428803" y="1078282"/>
                </a:lnTo>
                <a:cubicBezTo>
                  <a:pt x="1454154" y="1074775"/>
                  <a:pt x="1468221" y="1065563"/>
                  <a:pt x="1471001" y="1050646"/>
                </a:cubicBezTo>
                <a:cubicBezTo>
                  <a:pt x="1473783" y="1035728"/>
                  <a:pt x="1472762" y="1010841"/>
                  <a:pt x="1467941" y="975983"/>
                </a:cubicBezTo>
                <a:cubicBezTo>
                  <a:pt x="1450781" y="968667"/>
                  <a:pt x="1436572" y="959329"/>
                  <a:pt x="1425312" y="947969"/>
                </a:cubicBezTo>
                <a:cubicBezTo>
                  <a:pt x="1414052" y="936608"/>
                  <a:pt x="1406230" y="915083"/>
                  <a:pt x="1401847" y="883394"/>
                </a:cubicBezTo>
                <a:cubicBezTo>
                  <a:pt x="1401409" y="880225"/>
                  <a:pt x="1402555" y="876837"/>
                  <a:pt x="1405286" y="873230"/>
                </a:cubicBezTo>
                <a:cubicBezTo>
                  <a:pt x="1405286" y="873230"/>
                  <a:pt x="1413916" y="865577"/>
                  <a:pt x="1431176" y="850272"/>
                </a:cubicBezTo>
                <a:lnTo>
                  <a:pt x="1430518" y="845518"/>
                </a:lnTo>
                <a:cubicBezTo>
                  <a:pt x="1440025" y="844203"/>
                  <a:pt x="1448849" y="843790"/>
                  <a:pt x="1456991" y="844279"/>
                </a:cubicBezTo>
                <a:cubicBezTo>
                  <a:pt x="1465132" y="844767"/>
                  <a:pt x="1472372" y="844574"/>
                  <a:pt x="1478709" y="843697"/>
                </a:cubicBezTo>
                <a:lnTo>
                  <a:pt x="1479367" y="848450"/>
                </a:lnTo>
                <a:cubicBezTo>
                  <a:pt x="1492919" y="853035"/>
                  <a:pt x="1502864" y="854889"/>
                  <a:pt x="1509202" y="854012"/>
                </a:cubicBezTo>
                <a:cubicBezTo>
                  <a:pt x="1534553" y="850506"/>
                  <a:pt x="1550533" y="843451"/>
                  <a:pt x="1557140" y="832849"/>
                </a:cubicBezTo>
                <a:cubicBezTo>
                  <a:pt x="1563747" y="822246"/>
                  <a:pt x="1568686" y="805416"/>
                  <a:pt x="1571955" y="782357"/>
                </a:cubicBezTo>
                <a:lnTo>
                  <a:pt x="1595722" y="779069"/>
                </a:lnTo>
                <a:cubicBezTo>
                  <a:pt x="1593969" y="766394"/>
                  <a:pt x="1594592" y="753389"/>
                  <a:pt x="1597593" y="740056"/>
                </a:cubicBezTo>
                <a:cubicBezTo>
                  <a:pt x="1600593" y="726723"/>
                  <a:pt x="1601654" y="716887"/>
                  <a:pt x="1600778" y="710550"/>
                </a:cubicBezTo>
                <a:cubicBezTo>
                  <a:pt x="1594002" y="708257"/>
                  <a:pt x="1588372" y="702577"/>
                  <a:pt x="1583888" y="693508"/>
                </a:cubicBezTo>
                <a:lnTo>
                  <a:pt x="1582573" y="684002"/>
                </a:lnTo>
                <a:lnTo>
                  <a:pt x="1568313" y="685974"/>
                </a:lnTo>
                <a:cubicBezTo>
                  <a:pt x="1559783" y="671006"/>
                  <a:pt x="1552948" y="656611"/>
                  <a:pt x="1547807" y="642790"/>
                </a:cubicBezTo>
                <a:cubicBezTo>
                  <a:pt x="1542666" y="628968"/>
                  <a:pt x="1535392" y="611404"/>
                  <a:pt x="1525986" y="590098"/>
                </a:cubicBezTo>
                <a:cubicBezTo>
                  <a:pt x="1535054" y="585615"/>
                  <a:pt x="1540271" y="582471"/>
                  <a:pt x="1541637" y="580667"/>
                </a:cubicBezTo>
                <a:cubicBezTo>
                  <a:pt x="1543002" y="578864"/>
                  <a:pt x="1551388" y="575282"/>
                  <a:pt x="1566794" y="569921"/>
                </a:cubicBezTo>
                <a:lnTo>
                  <a:pt x="1564821" y="555661"/>
                </a:lnTo>
                <a:cubicBezTo>
                  <a:pt x="1580666" y="553469"/>
                  <a:pt x="1600118" y="554009"/>
                  <a:pt x="1623177" y="557278"/>
                </a:cubicBezTo>
                <a:cubicBezTo>
                  <a:pt x="1646236" y="560548"/>
                  <a:pt x="1658642" y="568520"/>
                  <a:pt x="1660395" y="581196"/>
                </a:cubicBezTo>
                <a:lnTo>
                  <a:pt x="1679409" y="578566"/>
                </a:lnTo>
                <a:lnTo>
                  <a:pt x="1678094" y="569060"/>
                </a:lnTo>
                <a:lnTo>
                  <a:pt x="1711367" y="564457"/>
                </a:lnTo>
                <a:cubicBezTo>
                  <a:pt x="1727212" y="562266"/>
                  <a:pt x="1736769" y="549640"/>
                  <a:pt x="1740038" y="526581"/>
                </a:cubicBezTo>
                <a:cubicBezTo>
                  <a:pt x="1743308" y="503522"/>
                  <a:pt x="1744724" y="490409"/>
                  <a:pt x="1744285" y="487240"/>
                </a:cubicBezTo>
                <a:cubicBezTo>
                  <a:pt x="1741217" y="465057"/>
                  <a:pt x="1732688" y="450089"/>
                  <a:pt x="1718697" y="442336"/>
                </a:cubicBezTo>
                <a:cubicBezTo>
                  <a:pt x="1704707" y="434582"/>
                  <a:pt x="1696396" y="421199"/>
                  <a:pt x="1693767" y="402185"/>
                </a:cubicBezTo>
                <a:cubicBezTo>
                  <a:pt x="1691137" y="383172"/>
                  <a:pt x="1691651" y="369375"/>
                  <a:pt x="1695308" y="360796"/>
                </a:cubicBezTo>
                <a:cubicBezTo>
                  <a:pt x="1698966" y="352216"/>
                  <a:pt x="1718224" y="345515"/>
                  <a:pt x="1753082" y="340694"/>
                </a:cubicBezTo>
                <a:lnTo>
                  <a:pt x="1750452" y="321680"/>
                </a:lnTo>
                <a:cubicBezTo>
                  <a:pt x="1754935" y="330749"/>
                  <a:pt x="1765319" y="335772"/>
                  <a:pt x="1781602" y="336749"/>
                </a:cubicBezTo>
                <a:lnTo>
                  <a:pt x="1782259" y="341502"/>
                </a:lnTo>
                <a:cubicBezTo>
                  <a:pt x="1801273" y="338873"/>
                  <a:pt x="1814606" y="341873"/>
                  <a:pt x="1822259" y="350503"/>
                </a:cubicBezTo>
                <a:cubicBezTo>
                  <a:pt x="1829911" y="359133"/>
                  <a:pt x="1837126" y="364594"/>
                  <a:pt x="1843902" y="366886"/>
                </a:cubicBezTo>
                <a:lnTo>
                  <a:pt x="1862915" y="364257"/>
                </a:lnTo>
                <a:lnTo>
                  <a:pt x="1864887" y="378517"/>
                </a:lnTo>
                <a:lnTo>
                  <a:pt x="1931435" y="369312"/>
                </a:lnTo>
                <a:cubicBezTo>
                  <a:pt x="1934165" y="365705"/>
                  <a:pt x="1943259" y="355566"/>
                  <a:pt x="1958715" y="338895"/>
                </a:cubicBezTo>
                <a:cubicBezTo>
                  <a:pt x="1974172" y="322224"/>
                  <a:pt x="1984850" y="311866"/>
                  <a:pt x="1990750" y="307821"/>
                </a:cubicBezTo>
                <a:lnTo>
                  <a:pt x="1995503" y="307163"/>
                </a:lnTo>
                <a:cubicBezTo>
                  <a:pt x="1998334" y="280935"/>
                  <a:pt x="2001031" y="259570"/>
                  <a:pt x="2003593" y="243068"/>
                </a:cubicBezTo>
                <a:cubicBezTo>
                  <a:pt x="2006155" y="226566"/>
                  <a:pt x="2021088" y="200279"/>
                  <a:pt x="2048394" y="164207"/>
                </a:cubicBezTo>
                <a:lnTo>
                  <a:pt x="2058559" y="167645"/>
                </a:lnTo>
                <a:cubicBezTo>
                  <a:pt x="2115161" y="156587"/>
                  <a:pt x="2170886" y="139191"/>
                  <a:pt x="2225735" y="115456"/>
                </a:cubicBezTo>
                <a:lnTo>
                  <a:pt x="2225077" y="110703"/>
                </a:lnTo>
                <a:cubicBezTo>
                  <a:pt x="2230977" y="106658"/>
                  <a:pt x="2236303" y="104306"/>
                  <a:pt x="2241057" y="103649"/>
                </a:cubicBezTo>
                <a:cubicBezTo>
                  <a:pt x="2245810" y="102991"/>
                  <a:pt x="2251136" y="100640"/>
                  <a:pt x="2257036" y="96594"/>
                </a:cubicBezTo>
                <a:lnTo>
                  <a:pt x="2289652" y="87239"/>
                </a:lnTo>
                <a:lnTo>
                  <a:pt x="2287680" y="72978"/>
                </a:lnTo>
                <a:cubicBezTo>
                  <a:pt x="2296748" y="68495"/>
                  <a:pt x="2304451" y="65814"/>
                  <a:pt x="2310789" y="64938"/>
                </a:cubicBezTo>
                <a:cubicBezTo>
                  <a:pt x="2317127" y="64061"/>
                  <a:pt x="2324830" y="61381"/>
                  <a:pt x="2333898" y="56897"/>
                </a:cubicBezTo>
                <a:lnTo>
                  <a:pt x="2333241" y="52144"/>
                </a:lnTo>
                <a:cubicBezTo>
                  <a:pt x="2358592" y="48637"/>
                  <a:pt x="2382140" y="43765"/>
                  <a:pt x="2403884" y="37528"/>
                </a:cubicBezTo>
                <a:cubicBezTo>
                  <a:pt x="2425628" y="31291"/>
                  <a:pt x="2449176" y="26419"/>
                  <a:pt x="2474527" y="22913"/>
                </a:cubicBezTo>
                <a:lnTo>
                  <a:pt x="2475842" y="32420"/>
                </a:lnTo>
                <a:lnTo>
                  <a:pt x="2494855" y="29790"/>
                </a:lnTo>
                <a:lnTo>
                  <a:pt x="2496828" y="44050"/>
                </a:lnTo>
                <a:cubicBezTo>
                  <a:pt x="2506334" y="42735"/>
                  <a:pt x="2513001" y="44235"/>
                  <a:pt x="2516827" y="48550"/>
                </a:cubicBezTo>
                <a:cubicBezTo>
                  <a:pt x="2520654" y="52865"/>
                  <a:pt x="2525955" y="56169"/>
                  <a:pt x="2532731" y="58461"/>
                </a:cubicBezTo>
                <a:lnTo>
                  <a:pt x="2534046" y="67968"/>
                </a:lnTo>
                <a:lnTo>
                  <a:pt x="2586333" y="60736"/>
                </a:lnTo>
                <a:cubicBezTo>
                  <a:pt x="2599447" y="62151"/>
                  <a:pt x="2617862" y="66871"/>
                  <a:pt x="2641579" y="74894"/>
                </a:cubicBezTo>
                <a:cubicBezTo>
                  <a:pt x="2665295" y="82917"/>
                  <a:pt x="2688245" y="85394"/>
                  <a:pt x="2710427" y="82326"/>
                </a:cubicBezTo>
                <a:cubicBezTo>
                  <a:pt x="2719934" y="81011"/>
                  <a:pt x="2730587" y="76308"/>
                  <a:pt x="2742386" y="68217"/>
                </a:cubicBezTo>
                <a:lnTo>
                  <a:pt x="2741071" y="58710"/>
                </a:lnTo>
                <a:cubicBezTo>
                  <a:pt x="2756915" y="56519"/>
                  <a:pt x="2765520" y="54521"/>
                  <a:pt x="2766886" y="52718"/>
                </a:cubicBezTo>
                <a:cubicBezTo>
                  <a:pt x="2768251" y="50914"/>
                  <a:pt x="2775760" y="40994"/>
                  <a:pt x="2789413" y="22958"/>
                </a:cubicBezTo>
                <a:lnTo>
                  <a:pt x="2803673" y="20986"/>
                </a:lnTo>
                <a:cubicBezTo>
                  <a:pt x="2803235" y="17817"/>
                  <a:pt x="2807111" y="10821"/>
                  <a:pt x="281530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89880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610794" y="457853"/>
            <a:ext cx="5922414" cy="5779460"/>
          </a:xfrm>
          <a:custGeom>
            <a:avLst/>
            <a:gdLst>
              <a:gd name="connsiteX0" fmla="*/ 3029072 w 5571445"/>
              <a:gd name="connsiteY0" fmla="*/ 5411350 h 5436963"/>
              <a:gd name="connsiteX1" fmla="*/ 3038680 w 5571445"/>
              <a:gd name="connsiteY1" fmla="*/ 5424156 h 5436963"/>
              <a:gd name="connsiteX2" fmla="*/ 3041882 w 5571445"/>
              <a:gd name="connsiteY2" fmla="*/ 5436963 h 5436963"/>
              <a:gd name="connsiteX3" fmla="*/ 3029072 w 5571445"/>
              <a:gd name="connsiteY3" fmla="*/ 5436963 h 5436963"/>
              <a:gd name="connsiteX4" fmla="*/ 3400501 w 5571445"/>
              <a:gd name="connsiteY4" fmla="*/ 4943858 h 5436963"/>
              <a:gd name="connsiteX5" fmla="*/ 3413312 w 5571445"/>
              <a:gd name="connsiteY5" fmla="*/ 4943858 h 5436963"/>
              <a:gd name="connsiteX6" fmla="*/ 3426119 w 5571445"/>
              <a:gd name="connsiteY6" fmla="*/ 5027110 h 5436963"/>
              <a:gd name="connsiteX7" fmla="*/ 3413312 w 5571445"/>
              <a:gd name="connsiteY7" fmla="*/ 5027110 h 5436963"/>
              <a:gd name="connsiteX8" fmla="*/ 3413312 w 5571445"/>
              <a:gd name="connsiteY8" fmla="*/ 5001496 h 5436963"/>
              <a:gd name="connsiteX9" fmla="*/ 3400501 w 5571445"/>
              <a:gd name="connsiteY9" fmla="*/ 5001496 h 5436963"/>
              <a:gd name="connsiteX10" fmla="*/ 2228575 w 5571445"/>
              <a:gd name="connsiteY10" fmla="*/ 4905434 h 5436963"/>
              <a:gd name="connsiteX11" fmla="*/ 2241381 w 5571445"/>
              <a:gd name="connsiteY11" fmla="*/ 4905434 h 5436963"/>
              <a:gd name="connsiteX12" fmla="*/ 2228575 w 5571445"/>
              <a:gd name="connsiteY12" fmla="*/ 4988686 h 5436963"/>
              <a:gd name="connsiteX13" fmla="*/ 2215768 w 5571445"/>
              <a:gd name="connsiteY13" fmla="*/ 4988686 h 5436963"/>
              <a:gd name="connsiteX14" fmla="*/ 2215768 w 5571445"/>
              <a:gd name="connsiteY14" fmla="*/ 4943858 h 5436963"/>
              <a:gd name="connsiteX15" fmla="*/ 2228575 w 5571445"/>
              <a:gd name="connsiteY15" fmla="*/ 4943858 h 5436963"/>
              <a:gd name="connsiteX16" fmla="*/ 2254192 w 5571445"/>
              <a:gd name="connsiteY16" fmla="*/ 4822186 h 5436963"/>
              <a:gd name="connsiteX17" fmla="*/ 2267002 w 5571445"/>
              <a:gd name="connsiteY17" fmla="*/ 4822186 h 5436963"/>
              <a:gd name="connsiteX18" fmla="*/ 2267002 w 5571445"/>
              <a:gd name="connsiteY18" fmla="*/ 4867014 h 5436963"/>
              <a:gd name="connsiteX19" fmla="*/ 2254192 w 5571445"/>
              <a:gd name="connsiteY19" fmla="*/ 4867014 h 5436963"/>
              <a:gd name="connsiteX20" fmla="*/ 2266999 w 5571445"/>
              <a:gd name="connsiteY20" fmla="*/ 4796569 h 5436963"/>
              <a:gd name="connsiteX21" fmla="*/ 2276604 w 5571445"/>
              <a:gd name="connsiteY21" fmla="*/ 4806174 h 5436963"/>
              <a:gd name="connsiteX22" fmla="*/ 2286209 w 5571445"/>
              <a:gd name="connsiteY22" fmla="*/ 4822183 h 5436963"/>
              <a:gd name="connsiteX23" fmla="*/ 2266999 w 5571445"/>
              <a:gd name="connsiteY23" fmla="*/ 4822183 h 5436963"/>
              <a:gd name="connsiteX24" fmla="*/ 2311826 w 5571445"/>
              <a:gd name="connsiteY24" fmla="*/ 4636470 h 5436963"/>
              <a:gd name="connsiteX25" fmla="*/ 2321431 w 5571445"/>
              <a:gd name="connsiteY25" fmla="*/ 4646075 h 5436963"/>
              <a:gd name="connsiteX26" fmla="*/ 2324633 w 5571445"/>
              <a:gd name="connsiteY26" fmla="*/ 4662083 h 5436963"/>
              <a:gd name="connsiteX27" fmla="*/ 2311826 w 5571445"/>
              <a:gd name="connsiteY27" fmla="*/ 4662083 h 5436963"/>
              <a:gd name="connsiteX28" fmla="*/ 4566021 w 5571445"/>
              <a:gd name="connsiteY28" fmla="*/ 4591642 h 5436963"/>
              <a:gd name="connsiteX29" fmla="*/ 4591635 w 5571445"/>
              <a:gd name="connsiteY29" fmla="*/ 4591642 h 5436963"/>
              <a:gd name="connsiteX30" fmla="*/ 4591635 w 5571445"/>
              <a:gd name="connsiteY30" fmla="*/ 4623659 h 5436963"/>
              <a:gd name="connsiteX31" fmla="*/ 4566021 w 5571445"/>
              <a:gd name="connsiteY31" fmla="*/ 4623659 h 5436963"/>
              <a:gd name="connsiteX32" fmla="*/ 5161588 w 5571445"/>
              <a:gd name="connsiteY32" fmla="*/ 4482777 h 5436963"/>
              <a:gd name="connsiteX33" fmla="*/ 5161588 w 5571445"/>
              <a:gd name="connsiteY33" fmla="*/ 4514798 h 5436963"/>
              <a:gd name="connsiteX34" fmla="*/ 5113552 w 5571445"/>
              <a:gd name="connsiteY34" fmla="*/ 4524403 h 5436963"/>
              <a:gd name="connsiteX35" fmla="*/ 5052723 w 5571445"/>
              <a:gd name="connsiteY35" fmla="*/ 4527605 h 5436963"/>
              <a:gd name="connsiteX36" fmla="*/ 5052723 w 5571445"/>
              <a:gd name="connsiteY36" fmla="*/ 4514798 h 5436963"/>
              <a:gd name="connsiteX37" fmla="*/ 5071933 w 5571445"/>
              <a:gd name="connsiteY37" fmla="*/ 4514798 h 5436963"/>
              <a:gd name="connsiteX38" fmla="*/ 5161588 w 5571445"/>
              <a:gd name="connsiteY38" fmla="*/ 4482777 h 5436963"/>
              <a:gd name="connsiteX39" fmla="*/ 1684239 w 5571445"/>
              <a:gd name="connsiteY39" fmla="*/ 4322678 h 5436963"/>
              <a:gd name="connsiteX40" fmla="*/ 1709852 w 5571445"/>
              <a:gd name="connsiteY40" fmla="*/ 4322678 h 5436963"/>
              <a:gd name="connsiteX41" fmla="*/ 1709852 w 5571445"/>
              <a:gd name="connsiteY41" fmla="*/ 4335485 h 5436963"/>
              <a:gd name="connsiteX42" fmla="*/ 1697046 w 5571445"/>
              <a:gd name="connsiteY42" fmla="*/ 4335485 h 5436963"/>
              <a:gd name="connsiteX43" fmla="*/ 1697046 w 5571445"/>
              <a:gd name="connsiteY43" fmla="*/ 4348295 h 5436963"/>
              <a:gd name="connsiteX44" fmla="*/ 1687440 w 5571445"/>
              <a:gd name="connsiteY44" fmla="*/ 4338686 h 5436963"/>
              <a:gd name="connsiteX45" fmla="*/ 1684239 w 5571445"/>
              <a:gd name="connsiteY45" fmla="*/ 4322678 h 5436963"/>
              <a:gd name="connsiteX46" fmla="*/ 1754683 w 5571445"/>
              <a:gd name="connsiteY46" fmla="*/ 4252230 h 5436963"/>
              <a:gd name="connsiteX47" fmla="*/ 1767494 w 5571445"/>
              <a:gd name="connsiteY47" fmla="*/ 4252230 h 5436963"/>
              <a:gd name="connsiteX48" fmla="*/ 1767494 w 5571445"/>
              <a:gd name="connsiteY48" fmla="*/ 4265040 h 5436963"/>
              <a:gd name="connsiteX49" fmla="*/ 1761090 w 5571445"/>
              <a:gd name="connsiteY49" fmla="*/ 4281048 h 5436963"/>
              <a:gd name="connsiteX50" fmla="*/ 1741876 w 5571445"/>
              <a:gd name="connsiteY50" fmla="*/ 4297057 h 5436963"/>
              <a:gd name="connsiteX51" fmla="*/ 1741876 w 5571445"/>
              <a:gd name="connsiteY51" fmla="*/ 4309867 h 5436963"/>
              <a:gd name="connsiteX52" fmla="*/ 1729069 w 5571445"/>
              <a:gd name="connsiteY52" fmla="*/ 4309867 h 5436963"/>
              <a:gd name="connsiteX53" fmla="*/ 1738675 w 5571445"/>
              <a:gd name="connsiteY53" fmla="*/ 4277847 h 5436963"/>
              <a:gd name="connsiteX54" fmla="*/ 1754683 w 5571445"/>
              <a:gd name="connsiteY54" fmla="*/ 4252230 h 5436963"/>
              <a:gd name="connsiteX55" fmla="*/ 134482 w 5571445"/>
              <a:gd name="connsiteY55" fmla="*/ 3970458 h 5436963"/>
              <a:gd name="connsiteX56" fmla="*/ 166503 w 5571445"/>
              <a:gd name="connsiteY56" fmla="*/ 3970458 h 5436963"/>
              <a:gd name="connsiteX57" fmla="*/ 166503 w 5571445"/>
              <a:gd name="connsiteY57" fmla="*/ 3983268 h 5436963"/>
              <a:gd name="connsiteX58" fmla="*/ 144087 w 5571445"/>
              <a:gd name="connsiteY58" fmla="*/ 3980067 h 5436963"/>
              <a:gd name="connsiteX59" fmla="*/ 134482 w 5571445"/>
              <a:gd name="connsiteY59" fmla="*/ 3970458 h 5436963"/>
              <a:gd name="connsiteX60" fmla="*/ 12807 w 5571445"/>
              <a:gd name="connsiteY60" fmla="*/ 3970458 h 5436963"/>
              <a:gd name="connsiteX61" fmla="*/ 57634 w 5571445"/>
              <a:gd name="connsiteY61" fmla="*/ 3970458 h 5436963"/>
              <a:gd name="connsiteX62" fmla="*/ 57634 w 5571445"/>
              <a:gd name="connsiteY62" fmla="*/ 3983268 h 5436963"/>
              <a:gd name="connsiteX63" fmla="*/ 25614 w 5571445"/>
              <a:gd name="connsiteY63" fmla="*/ 3983268 h 5436963"/>
              <a:gd name="connsiteX64" fmla="*/ 22412 w 5571445"/>
              <a:gd name="connsiteY64" fmla="*/ 3992874 h 5436963"/>
              <a:gd name="connsiteX65" fmla="*/ 12807 w 5571445"/>
              <a:gd name="connsiteY65" fmla="*/ 3996075 h 5436963"/>
              <a:gd name="connsiteX66" fmla="*/ 0 w 5571445"/>
              <a:gd name="connsiteY66" fmla="*/ 3996075 h 5436963"/>
              <a:gd name="connsiteX67" fmla="*/ 12807 w 5571445"/>
              <a:gd name="connsiteY67" fmla="*/ 3970458 h 5436963"/>
              <a:gd name="connsiteX68" fmla="*/ 179310 w 5571445"/>
              <a:gd name="connsiteY68" fmla="*/ 3900017 h 5436963"/>
              <a:gd name="connsiteX69" fmla="*/ 217734 w 5571445"/>
              <a:gd name="connsiteY69" fmla="*/ 3900017 h 5436963"/>
              <a:gd name="connsiteX70" fmla="*/ 217734 w 5571445"/>
              <a:gd name="connsiteY70" fmla="*/ 3912824 h 5436963"/>
              <a:gd name="connsiteX71" fmla="*/ 204927 w 5571445"/>
              <a:gd name="connsiteY71" fmla="*/ 3912824 h 5436963"/>
              <a:gd name="connsiteX72" fmla="*/ 204927 w 5571445"/>
              <a:gd name="connsiteY72" fmla="*/ 3925631 h 5436963"/>
              <a:gd name="connsiteX73" fmla="*/ 166503 w 5571445"/>
              <a:gd name="connsiteY73" fmla="*/ 3925631 h 5436963"/>
              <a:gd name="connsiteX74" fmla="*/ 166503 w 5571445"/>
              <a:gd name="connsiteY74" fmla="*/ 3938441 h 5436963"/>
              <a:gd name="connsiteX75" fmla="*/ 134482 w 5571445"/>
              <a:gd name="connsiteY75" fmla="*/ 3951248 h 5436963"/>
              <a:gd name="connsiteX76" fmla="*/ 96058 w 5571445"/>
              <a:gd name="connsiteY76" fmla="*/ 3957651 h 5436963"/>
              <a:gd name="connsiteX77" fmla="*/ 96058 w 5571445"/>
              <a:gd name="connsiteY77" fmla="*/ 3938441 h 5436963"/>
              <a:gd name="connsiteX78" fmla="*/ 108865 w 5571445"/>
              <a:gd name="connsiteY78" fmla="*/ 3938441 h 5436963"/>
              <a:gd name="connsiteX79" fmla="*/ 108865 w 5571445"/>
              <a:gd name="connsiteY79" fmla="*/ 3925631 h 5436963"/>
              <a:gd name="connsiteX80" fmla="*/ 140886 w 5571445"/>
              <a:gd name="connsiteY80" fmla="*/ 3919227 h 5436963"/>
              <a:gd name="connsiteX81" fmla="*/ 179310 w 5571445"/>
              <a:gd name="connsiteY81" fmla="*/ 3900017 h 5436963"/>
              <a:gd name="connsiteX82" fmla="*/ 384237 w 5571445"/>
              <a:gd name="connsiteY82" fmla="*/ 3816762 h 5436963"/>
              <a:gd name="connsiteX83" fmla="*/ 409854 w 5571445"/>
              <a:gd name="connsiteY83" fmla="*/ 3816762 h 5436963"/>
              <a:gd name="connsiteX84" fmla="*/ 409854 w 5571445"/>
              <a:gd name="connsiteY84" fmla="*/ 3829569 h 5436963"/>
              <a:gd name="connsiteX85" fmla="*/ 393842 w 5571445"/>
              <a:gd name="connsiteY85" fmla="*/ 3826367 h 5436963"/>
              <a:gd name="connsiteX86" fmla="*/ 384237 w 5571445"/>
              <a:gd name="connsiteY86" fmla="*/ 3816762 h 5436963"/>
              <a:gd name="connsiteX87" fmla="*/ 4373901 w 5571445"/>
              <a:gd name="connsiteY87" fmla="*/ 3727104 h 5436963"/>
              <a:gd name="connsiteX88" fmla="*/ 4457153 w 5571445"/>
              <a:gd name="connsiteY88" fmla="*/ 3803952 h 5436963"/>
              <a:gd name="connsiteX89" fmla="*/ 4412325 w 5571445"/>
              <a:gd name="connsiteY89" fmla="*/ 3787943 h 5436963"/>
              <a:gd name="connsiteX90" fmla="*/ 4373901 w 5571445"/>
              <a:gd name="connsiteY90" fmla="*/ 3765528 h 5436963"/>
              <a:gd name="connsiteX91" fmla="*/ 653201 w 5571445"/>
              <a:gd name="connsiteY91" fmla="*/ 3272426 h 5436963"/>
              <a:gd name="connsiteX92" fmla="*/ 678815 w 5571445"/>
              <a:gd name="connsiteY92" fmla="*/ 3272426 h 5436963"/>
              <a:gd name="connsiteX93" fmla="*/ 678815 w 5571445"/>
              <a:gd name="connsiteY93" fmla="*/ 3291640 h 5436963"/>
              <a:gd name="connsiteX94" fmla="*/ 662806 w 5571445"/>
              <a:gd name="connsiteY94" fmla="*/ 3282035 h 5436963"/>
              <a:gd name="connsiteX95" fmla="*/ 653201 w 5571445"/>
              <a:gd name="connsiteY95" fmla="*/ 3272426 h 5436963"/>
              <a:gd name="connsiteX96" fmla="*/ 704435 w 5571445"/>
              <a:gd name="connsiteY96" fmla="*/ 3259616 h 5436963"/>
              <a:gd name="connsiteX97" fmla="*/ 749263 w 5571445"/>
              <a:gd name="connsiteY97" fmla="*/ 3259616 h 5436963"/>
              <a:gd name="connsiteX98" fmla="*/ 749263 w 5571445"/>
              <a:gd name="connsiteY98" fmla="*/ 3272423 h 5436963"/>
              <a:gd name="connsiteX99" fmla="*/ 704435 w 5571445"/>
              <a:gd name="connsiteY99" fmla="*/ 3272423 h 5436963"/>
              <a:gd name="connsiteX100" fmla="*/ 762070 w 5571445"/>
              <a:gd name="connsiteY100" fmla="*/ 3246809 h 5436963"/>
              <a:gd name="connsiteX101" fmla="*/ 800494 w 5571445"/>
              <a:gd name="connsiteY101" fmla="*/ 3246809 h 5436963"/>
              <a:gd name="connsiteX102" fmla="*/ 800494 w 5571445"/>
              <a:gd name="connsiteY102" fmla="*/ 3259616 h 5436963"/>
              <a:gd name="connsiteX103" fmla="*/ 762070 w 5571445"/>
              <a:gd name="connsiteY103" fmla="*/ 3259616 h 5436963"/>
              <a:gd name="connsiteX104" fmla="*/ 954186 w 5571445"/>
              <a:gd name="connsiteY104" fmla="*/ 3208385 h 5436963"/>
              <a:gd name="connsiteX105" fmla="*/ 979800 w 5571445"/>
              <a:gd name="connsiteY105" fmla="*/ 3208385 h 5436963"/>
              <a:gd name="connsiteX106" fmla="*/ 979800 w 5571445"/>
              <a:gd name="connsiteY106" fmla="*/ 3221192 h 5436963"/>
              <a:gd name="connsiteX107" fmla="*/ 963791 w 5571445"/>
              <a:gd name="connsiteY107" fmla="*/ 3217990 h 5436963"/>
              <a:gd name="connsiteX108" fmla="*/ 954186 w 5571445"/>
              <a:gd name="connsiteY108" fmla="*/ 3208385 h 5436963"/>
              <a:gd name="connsiteX109" fmla="*/ 5392132 w 5571445"/>
              <a:gd name="connsiteY109" fmla="*/ 2055672 h 5436963"/>
              <a:gd name="connsiteX110" fmla="*/ 5436960 w 5571445"/>
              <a:gd name="connsiteY110" fmla="*/ 2055672 h 5436963"/>
              <a:gd name="connsiteX111" fmla="*/ 5436960 w 5571445"/>
              <a:gd name="connsiteY111" fmla="*/ 2068479 h 5436963"/>
              <a:gd name="connsiteX112" fmla="*/ 5411342 w 5571445"/>
              <a:gd name="connsiteY112" fmla="*/ 2068479 h 5436963"/>
              <a:gd name="connsiteX113" fmla="*/ 5379325 w 5571445"/>
              <a:gd name="connsiteY113" fmla="*/ 2087689 h 5436963"/>
              <a:gd name="connsiteX114" fmla="*/ 5366515 w 5571445"/>
              <a:gd name="connsiteY114" fmla="*/ 2081286 h 5436963"/>
              <a:gd name="connsiteX115" fmla="*/ 5366515 w 5571445"/>
              <a:gd name="connsiteY115" fmla="*/ 2068479 h 5436963"/>
              <a:gd name="connsiteX116" fmla="*/ 5382527 w 5571445"/>
              <a:gd name="connsiteY116" fmla="*/ 2065277 h 5436963"/>
              <a:gd name="connsiteX117" fmla="*/ 5392132 w 5571445"/>
              <a:gd name="connsiteY117" fmla="*/ 2055672 h 5436963"/>
              <a:gd name="connsiteX118" fmla="*/ 5436963 w 5571445"/>
              <a:gd name="connsiteY118" fmla="*/ 2036462 h 5436963"/>
              <a:gd name="connsiteX119" fmla="*/ 5475387 w 5571445"/>
              <a:gd name="connsiteY119" fmla="*/ 2036462 h 5436963"/>
              <a:gd name="connsiteX120" fmla="*/ 5475387 w 5571445"/>
              <a:gd name="connsiteY120" fmla="*/ 2055675 h 5436963"/>
              <a:gd name="connsiteX121" fmla="*/ 5436963 w 5571445"/>
              <a:gd name="connsiteY121" fmla="*/ 2055675 h 5436963"/>
              <a:gd name="connsiteX122" fmla="*/ 5545832 w 5571445"/>
              <a:gd name="connsiteY122" fmla="*/ 1998037 h 5436963"/>
              <a:gd name="connsiteX123" fmla="*/ 5558638 w 5571445"/>
              <a:gd name="connsiteY123" fmla="*/ 2007643 h 5436963"/>
              <a:gd name="connsiteX124" fmla="*/ 5565042 w 5571445"/>
              <a:gd name="connsiteY124" fmla="*/ 2017251 h 5436963"/>
              <a:gd name="connsiteX125" fmla="*/ 5571445 w 5571445"/>
              <a:gd name="connsiteY125" fmla="*/ 2023655 h 5436963"/>
              <a:gd name="connsiteX126" fmla="*/ 5533021 w 5571445"/>
              <a:gd name="connsiteY126" fmla="*/ 2023655 h 5436963"/>
              <a:gd name="connsiteX127" fmla="*/ 5545832 w 5571445"/>
              <a:gd name="connsiteY127" fmla="*/ 1998037 h 5436963"/>
              <a:gd name="connsiteX128" fmla="*/ 1063058 w 5571445"/>
              <a:gd name="connsiteY128" fmla="*/ 1818728 h 5436963"/>
              <a:gd name="connsiteX129" fmla="*/ 1098277 w 5571445"/>
              <a:gd name="connsiteY129" fmla="*/ 1831535 h 5436963"/>
              <a:gd name="connsiteX130" fmla="*/ 1127096 w 5571445"/>
              <a:gd name="connsiteY130" fmla="*/ 1850748 h 5436963"/>
              <a:gd name="connsiteX131" fmla="*/ 1127096 w 5571445"/>
              <a:gd name="connsiteY131" fmla="*/ 1863555 h 5436963"/>
              <a:gd name="connsiteX132" fmla="*/ 1063058 w 5571445"/>
              <a:gd name="connsiteY132" fmla="*/ 1818728 h 5436963"/>
              <a:gd name="connsiteX133" fmla="*/ 992610 w 5571445"/>
              <a:gd name="connsiteY133" fmla="*/ 1780304 h 5436963"/>
              <a:gd name="connsiteX134" fmla="*/ 1031034 w 5571445"/>
              <a:gd name="connsiteY134" fmla="*/ 1793111 h 5436963"/>
              <a:gd name="connsiteX135" fmla="*/ 1063055 w 5571445"/>
              <a:gd name="connsiteY135" fmla="*/ 1805917 h 5436963"/>
              <a:gd name="connsiteX136" fmla="*/ 1063055 w 5571445"/>
              <a:gd name="connsiteY136" fmla="*/ 1818728 h 5436963"/>
              <a:gd name="connsiteX137" fmla="*/ 1031034 w 5571445"/>
              <a:gd name="connsiteY137" fmla="*/ 1818728 h 5436963"/>
              <a:gd name="connsiteX138" fmla="*/ 1011820 w 5571445"/>
              <a:gd name="connsiteY138" fmla="*/ 1799514 h 5436963"/>
              <a:gd name="connsiteX139" fmla="*/ 992610 w 5571445"/>
              <a:gd name="connsiteY139" fmla="*/ 1780304 h 5436963"/>
              <a:gd name="connsiteX140" fmla="*/ 896552 w 5571445"/>
              <a:gd name="connsiteY140" fmla="*/ 1729073 h 5436963"/>
              <a:gd name="connsiteX141" fmla="*/ 922169 w 5571445"/>
              <a:gd name="connsiteY141" fmla="*/ 1729073 h 5436963"/>
              <a:gd name="connsiteX142" fmla="*/ 922169 w 5571445"/>
              <a:gd name="connsiteY142" fmla="*/ 1741880 h 5436963"/>
              <a:gd name="connsiteX143" fmla="*/ 957391 w 5571445"/>
              <a:gd name="connsiteY143" fmla="*/ 1745081 h 5436963"/>
              <a:gd name="connsiteX144" fmla="*/ 992614 w 5571445"/>
              <a:gd name="connsiteY144" fmla="*/ 1754687 h 5436963"/>
              <a:gd name="connsiteX145" fmla="*/ 992614 w 5571445"/>
              <a:gd name="connsiteY145" fmla="*/ 1780304 h 5436963"/>
              <a:gd name="connsiteX146" fmla="*/ 992610 w 5571445"/>
              <a:gd name="connsiteY146" fmla="*/ 1780304 h 5436963"/>
              <a:gd name="connsiteX147" fmla="*/ 954189 w 5571445"/>
              <a:gd name="connsiteY147" fmla="*/ 1780304 h 5436963"/>
              <a:gd name="connsiteX148" fmla="*/ 925371 w 5571445"/>
              <a:gd name="connsiteY148" fmla="*/ 1754687 h 5436963"/>
              <a:gd name="connsiteX149" fmla="*/ 896552 w 5571445"/>
              <a:gd name="connsiteY149" fmla="*/ 1729073 h 5436963"/>
              <a:gd name="connsiteX150" fmla="*/ 3221188 w 5571445"/>
              <a:gd name="connsiteY150" fmla="*/ 909366 h 5436963"/>
              <a:gd name="connsiteX151" fmla="*/ 3233995 w 5571445"/>
              <a:gd name="connsiteY151" fmla="*/ 909366 h 5436963"/>
              <a:gd name="connsiteX152" fmla="*/ 3233995 w 5571445"/>
              <a:gd name="connsiteY152" fmla="*/ 967000 h 5436963"/>
              <a:gd name="connsiteX153" fmla="*/ 3221188 w 5571445"/>
              <a:gd name="connsiteY153" fmla="*/ 967000 h 5436963"/>
              <a:gd name="connsiteX154" fmla="*/ 3259612 w 5571445"/>
              <a:gd name="connsiteY154" fmla="*/ 723649 h 5436963"/>
              <a:gd name="connsiteX155" fmla="*/ 3291633 w 5571445"/>
              <a:gd name="connsiteY155" fmla="*/ 723649 h 5436963"/>
              <a:gd name="connsiteX156" fmla="*/ 3272419 w 5571445"/>
              <a:gd name="connsiteY156" fmla="*/ 822909 h 5436963"/>
              <a:gd name="connsiteX157" fmla="*/ 3246805 w 5571445"/>
              <a:gd name="connsiteY157" fmla="*/ 909366 h 5436963"/>
              <a:gd name="connsiteX158" fmla="*/ 3233995 w 5571445"/>
              <a:gd name="connsiteY158" fmla="*/ 909366 h 5436963"/>
              <a:gd name="connsiteX159" fmla="*/ 3233995 w 5571445"/>
              <a:gd name="connsiteY159" fmla="*/ 800497 h 5436963"/>
              <a:gd name="connsiteX160" fmla="*/ 3246805 w 5571445"/>
              <a:gd name="connsiteY160" fmla="*/ 800497 h 5436963"/>
              <a:gd name="connsiteX161" fmla="*/ 3259612 w 5571445"/>
              <a:gd name="connsiteY161" fmla="*/ 723649 h 5436963"/>
              <a:gd name="connsiteX162" fmla="*/ 3317250 w 5571445"/>
              <a:gd name="connsiteY162" fmla="*/ 531526 h 5436963"/>
              <a:gd name="connsiteX163" fmla="*/ 3291636 w 5571445"/>
              <a:gd name="connsiteY163" fmla="*/ 666011 h 5436963"/>
              <a:gd name="connsiteX164" fmla="*/ 3259616 w 5571445"/>
              <a:gd name="connsiteY164" fmla="*/ 666011 h 5436963"/>
              <a:gd name="connsiteX165" fmla="*/ 3278826 w 5571445"/>
              <a:gd name="connsiteY165" fmla="*/ 589163 h 5436963"/>
              <a:gd name="connsiteX166" fmla="*/ 3317250 w 5571445"/>
              <a:gd name="connsiteY166" fmla="*/ 531526 h 5436963"/>
              <a:gd name="connsiteX167" fmla="*/ 1600987 w 5571445"/>
              <a:gd name="connsiteY167" fmla="*/ 217734 h 5436963"/>
              <a:gd name="connsiteX168" fmla="*/ 1645815 w 5571445"/>
              <a:gd name="connsiteY168" fmla="*/ 230541 h 5436963"/>
              <a:gd name="connsiteX169" fmla="*/ 1684239 w 5571445"/>
              <a:gd name="connsiteY169" fmla="*/ 243347 h 5436963"/>
              <a:gd name="connsiteX170" fmla="*/ 1684239 w 5571445"/>
              <a:gd name="connsiteY170" fmla="*/ 275368 h 5436963"/>
              <a:gd name="connsiteX171" fmla="*/ 1722663 w 5571445"/>
              <a:gd name="connsiteY171" fmla="*/ 291377 h 5436963"/>
              <a:gd name="connsiteX172" fmla="*/ 1741873 w 5571445"/>
              <a:gd name="connsiteY172" fmla="*/ 326599 h 5436963"/>
              <a:gd name="connsiteX173" fmla="*/ 1741873 w 5571445"/>
              <a:gd name="connsiteY173" fmla="*/ 352216 h 5436963"/>
              <a:gd name="connsiteX174" fmla="*/ 1809116 w 5571445"/>
              <a:gd name="connsiteY174" fmla="*/ 406649 h 5436963"/>
              <a:gd name="connsiteX175" fmla="*/ 1863548 w 5571445"/>
              <a:gd name="connsiteY175" fmla="*/ 461085 h 5436963"/>
              <a:gd name="connsiteX176" fmla="*/ 1863548 w 5571445"/>
              <a:gd name="connsiteY176" fmla="*/ 493102 h 5436963"/>
              <a:gd name="connsiteX177" fmla="*/ 1876355 w 5571445"/>
              <a:gd name="connsiteY177" fmla="*/ 493102 h 5436963"/>
              <a:gd name="connsiteX178" fmla="*/ 1876355 w 5571445"/>
              <a:gd name="connsiteY178" fmla="*/ 518719 h 5436963"/>
              <a:gd name="connsiteX179" fmla="*/ 1901972 w 5571445"/>
              <a:gd name="connsiteY179" fmla="*/ 531526 h 5436963"/>
              <a:gd name="connsiteX180" fmla="*/ 1908376 w 5571445"/>
              <a:gd name="connsiteY180" fmla="*/ 569950 h 5436963"/>
              <a:gd name="connsiteX181" fmla="*/ 1908376 w 5571445"/>
              <a:gd name="connsiteY181" fmla="*/ 608374 h 5436963"/>
              <a:gd name="connsiteX182" fmla="*/ 1917981 w 5571445"/>
              <a:gd name="connsiteY182" fmla="*/ 627587 h 5436963"/>
              <a:gd name="connsiteX183" fmla="*/ 1972417 w 5571445"/>
              <a:gd name="connsiteY183" fmla="*/ 640394 h 5436963"/>
              <a:gd name="connsiteX184" fmla="*/ 1972417 w 5571445"/>
              <a:gd name="connsiteY184" fmla="*/ 666011 h 5436963"/>
              <a:gd name="connsiteX185" fmla="*/ 1946800 w 5571445"/>
              <a:gd name="connsiteY185" fmla="*/ 666011 h 5436963"/>
              <a:gd name="connsiteX186" fmla="*/ 1946800 w 5571445"/>
              <a:gd name="connsiteY186" fmla="*/ 704435 h 5436963"/>
              <a:gd name="connsiteX187" fmla="*/ 1978820 w 5571445"/>
              <a:gd name="connsiteY187" fmla="*/ 733251 h 5436963"/>
              <a:gd name="connsiteX188" fmla="*/ 2010841 w 5571445"/>
              <a:gd name="connsiteY188" fmla="*/ 762070 h 5436963"/>
              <a:gd name="connsiteX189" fmla="*/ 2010841 w 5571445"/>
              <a:gd name="connsiteY189" fmla="*/ 787687 h 5436963"/>
              <a:gd name="connsiteX190" fmla="*/ 2023648 w 5571445"/>
              <a:gd name="connsiteY190" fmla="*/ 787687 h 5436963"/>
              <a:gd name="connsiteX191" fmla="*/ 2049265 w 5571445"/>
              <a:gd name="connsiteY191" fmla="*/ 810099 h 5436963"/>
              <a:gd name="connsiteX192" fmla="*/ 2081282 w 5571445"/>
              <a:gd name="connsiteY192" fmla="*/ 858128 h 5436963"/>
              <a:gd name="connsiteX193" fmla="*/ 2094092 w 5571445"/>
              <a:gd name="connsiteY193" fmla="*/ 858128 h 5436963"/>
              <a:gd name="connsiteX194" fmla="*/ 2094092 w 5571445"/>
              <a:gd name="connsiteY194" fmla="*/ 896552 h 5436963"/>
              <a:gd name="connsiteX195" fmla="*/ 2106899 w 5571445"/>
              <a:gd name="connsiteY195" fmla="*/ 896552 h 5436963"/>
              <a:gd name="connsiteX196" fmla="*/ 2119706 w 5571445"/>
              <a:gd name="connsiteY196" fmla="*/ 909362 h 5436963"/>
              <a:gd name="connsiteX197" fmla="*/ 2254188 w 5571445"/>
              <a:gd name="connsiteY197" fmla="*/ 1063055 h 5436963"/>
              <a:gd name="connsiteX198" fmla="*/ 2254188 w 5571445"/>
              <a:gd name="connsiteY198" fmla="*/ 1075865 h 5436963"/>
              <a:gd name="connsiteX199" fmla="*/ 2286209 w 5571445"/>
              <a:gd name="connsiteY199" fmla="*/ 1075865 h 5436963"/>
              <a:gd name="connsiteX200" fmla="*/ 2315028 w 5571445"/>
              <a:gd name="connsiteY200" fmla="*/ 1107882 h 5436963"/>
              <a:gd name="connsiteX201" fmla="*/ 2363057 w 5571445"/>
              <a:gd name="connsiteY201" fmla="*/ 1114289 h 5436963"/>
              <a:gd name="connsiteX202" fmla="*/ 2363057 w 5571445"/>
              <a:gd name="connsiteY202" fmla="*/ 1127096 h 5436963"/>
              <a:gd name="connsiteX203" fmla="*/ 2395077 w 5571445"/>
              <a:gd name="connsiteY203" fmla="*/ 1114289 h 5436963"/>
              <a:gd name="connsiteX204" fmla="*/ 2407884 w 5571445"/>
              <a:gd name="connsiteY204" fmla="*/ 1101479 h 5436963"/>
              <a:gd name="connsiteX205" fmla="*/ 2471925 w 5571445"/>
              <a:gd name="connsiteY205" fmla="*/ 1101479 h 5436963"/>
              <a:gd name="connsiteX206" fmla="*/ 2471925 w 5571445"/>
              <a:gd name="connsiteY206" fmla="*/ 1088672 h 5436963"/>
              <a:gd name="connsiteX207" fmla="*/ 2481531 w 5571445"/>
              <a:gd name="connsiteY207" fmla="*/ 1075865 h 5436963"/>
              <a:gd name="connsiteX208" fmla="*/ 2484732 w 5571445"/>
              <a:gd name="connsiteY208" fmla="*/ 1063055 h 5436963"/>
              <a:gd name="connsiteX209" fmla="*/ 2516753 w 5571445"/>
              <a:gd name="connsiteY209" fmla="*/ 1063055 h 5436963"/>
              <a:gd name="connsiteX210" fmla="*/ 2516753 w 5571445"/>
              <a:gd name="connsiteY210" fmla="*/ 1101479 h 5436963"/>
              <a:gd name="connsiteX211" fmla="*/ 2567984 w 5571445"/>
              <a:gd name="connsiteY211" fmla="*/ 1101479 h 5436963"/>
              <a:gd name="connsiteX212" fmla="*/ 2580791 w 5571445"/>
              <a:gd name="connsiteY212" fmla="*/ 1063055 h 5436963"/>
              <a:gd name="connsiteX213" fmla="*/ 2593601 w 5571445"/>
              <a:gd name="connsiteY213" fmla="*/ 1063055 h 5436963"/>
              <a:gd name="connsiteX214" fmla="*/ 2593601 w 5571445"/>
              <a:gd name="connsiteY214" fmla="*/ 1018227 h 5436963"/>
              <a:gd name="connsiteX215" fmla="*/ 2664042 w 5571445"/>
              <a:gd name="connsiteY215" fmla="*/ 1018227 h 5436963"/>
              <a:gd name="connsiteX216" fmla="*/ 2676852 w 5571445"/>
              <a:gd name="connsiteY216" fmla="*/ 1037441 h 5436963"/>
              <a:gd name="connsiteX217" fmla="*/ 2689659 w 5571445"/>
              <a:gd name="connsiteY217" fmla="*/ 1043845 h 5436963"/>
              <a:gd name="connsiteX218" fmla="*/ 2689659 w 5571445"/>
              <a:gd name="connsiteY218" fmla="*/ 1088672 h 5436963"/>
              <a:gd name="connsiteX219" fmla="*/ 2772911 w 5571445"/>
              <a:gd name="connsiteY219" fmla="*/ 1127096 h 5436963"/>
              <a:gd name="connsiteX220" fmla="*/ 2814536 w 5571445"/>
              <a:gd name="connsiteY220" fmla="*/ 1079067 h 5436963"/>
              <a:gd name="connsiteX221" fmla="*/ 2862565 w 5571445"/>
              <a:gd name="connsiteY221" fmla="*/ 1063055 h 5436963"/>
              <a:gd name="connsiteX222" fmla="*/ 2933010 w 5571445"/>
              <a:gd name="connsiteY222" fmla="*/ 1098277 h 5436963"/>
              <a:gd name="connsiteX223" fmla="*/ 3016261 w 5571445"/>
              <a:gd name="connsiteY223" fmla="*/ 1139903 h 5436963"/>
              <a:gd name="connsiteX224" fmla="*/ 3016261 w 5571445"/>
              <a:gd name="connsiteY224" fmla="*/ 1152713 h 5436963"/>
              <a:gd name="connsiteX225" fmla="*/ 3029068 w 5571445"/>
              <a:gd name="connsiteY225" fmla="*/ 1152713 h 5436963"/>
              <a:gd name="connsiteX226" fmla="*/ 3029068 w 5571445"/>
              <a:gd name="connsiteY226" fmla="*/ 1139903 h 5436963"/>
              <a:gd name="connsiteX227" fmla="*/ 3086706 w 5571445"/>
              <a:gd name="connsiteY227" fmla="*/ 1139903 h 5436963"/>
              <a:gd name="connsiteX228" fmla="*/ 3102715 w 5571445"/>
              <a:gd name="connsiteY228" fmla="*/ 1123894 h 5436963"/>
              <a:gd name="connsiteX229" fmla="*/ 3112320 w 5571445"/>
              <a:gd name="connsiteY229" fmla="*/ 1114289 h 5436963"/>
              <a:gd name="connsiteX230" fmla="*/ 3112320 w 5571445"/>
              <a:gd name="connsiteY230" fmla="*/ 1075865 h 5436963"/>
              <a:gd name="connsiteX231" fmla="*/ 3125130 w 5571445"/>
              <a:gd name="connsiteY231" fmla="*/ 1075865 h 5436963"/>
              <a:gd name="connsiteX232" fmla="*/ 3153945 w 5571445"/>
              <a:gd name="connsiteY232" fmla="*/ 1053450 h 5436963"/>
              <a:gd name="connsiteX233" fmla="*/ 3221188 w 5571445"/>
              <a:gd name="connsiteY233" fmla="*/ 1031038 h 5436963"/>
              <a:gd name="connsiteX234" fmla="*/ 3208381 w 5571445"/>
              <a:gd name="connsiteY234" fmla="*/ 1063055 h 5436963"/>
              <a:gd name="connsiteX235" fmla="*/ 3211583 w 5571445"/>
              <a:gd name="connsiteY235" fmla="*/ 1082269 h 5436963"/>
              <a:gd name="connsiteX236" fmla="*/ 3221188 w 5571445"/>
              <a:gd name="connsiteY236" fmla="*/ 1101479 h 5436963"/>
              <a:gd name="connsiteX237" fmla="*/ 3233995 w 5571445"/>
              <a:gd name="connsiteY237" fmla="*/ 1101479 h 5436963"/>
              <a:gd name="connsiteX238" fmla="*/ 3233995 w 5571445"/>
              <a:gd name="connsiteY238" fmla="*/ 1171923 h 5436963"/>
              <a:gd name="connsiteX239" fmla="*/ 3291633 w 5571445"/>
              <a:gd name="connsiteY239" fmla="*/ 1184730 h 5436963"/>
              <a:gd name="connsiteX240" fmla="*/ 3291633 w 5571445"/>
              <a:gd name="connsiteY240" fmla="*/ 1197540 h 5436963"/>
              <a:gd name="connsiteX241" fmla="*/ 3413308 w 5571445"/>
              <a:gd name="connsiteY241" fmla="*/ 1197540 h 5436963"/>
              <a:gd name="connsiteX242" fmla="*/ 3442124 w 5571445"/>
              <a:gd name="connsiteY242" fmla="*/ 1152713 h 5436963"/>
              <a:gd name="connsiteX243" fmla="*/ 3477346 w 5571445"/>
              <a:gd name="connsiteY243" fmla="*/ 1114289 h 5436963"/>
              <a:gd name="connsiteX244" fmla="*/ 3534984 w 5571445"/>
              <a:gd name="connsiteY244" fmla="*/ 1114289 h 5436963"/>
              <a:gd name="connsiteX245" fmla="*/ 3550992 w 5571445"/>
              <a:gd name="connsiteY245" fmla="*/ 1181529 h 5436963"/>
              <a:gd name="connsiteX246" fmla="*/ 3573408 w 5571445"/>
              <a:gd name="connsiteY246" fmla="*/ 1235965 h 5436963"/>
              <a:gd name="connsiteX247" fmla="*/ 3560597 w 5571445"/>
              <a:gd name="connsiteY247" fmla="*/ 1248771 h 5436963"/>
              <a:gd name="connsiteX248" fmla="*/ 3573408 w 5571445"/>
              <a:gd name="connsiteY248" fmla="*/ 1248771 h 5436963"/>
              <a:gd name="connsiteX249" fmla="*/ 3592618 w 5571445"/>
              <a:gd name="connsiteY249" fmla="*/ 1306406 h 5436963"/>
              <a:gd name="connsiteX250" fmla="*/ 3631042 w 5571445"/>
              <a:gd name="connsiteY250" fmla="*/ 1319216 h 5436963"/>
              <a:gd name="connsiteX251" fmla="*/ 3631042 w 5571445"/>
              <a:gd name="connsiteY251" fmla="*/ 1332023 h 5436963"/>
              <a:gd name="connsiteX252" fmla="*/ 3682273 w 5571445"/>
              <a:gd name="connsiteY252" fmla="*/ 1332023 h 5436963"/>
              <a:gd name="connsiteX253" fmla="*/ 3682273 w 5571445"/>
              <a:gd name="connsiteY253" fmla="*/ 1344830 h 5436963"/>
              <a:gd name="connsiteX254" fmla="*/ 3707890 w 5571445"/>
              <a:gd name="connsiteY254" fmla="*/ 1344830 h 5436963"/>
              <a:gd name="connsiteX255" fmla="*/ 3707890 w 5571445"/>
              <a:gd name="connsiteY255" fmla="*/ 1357640 h 5436963"/>
              <a:gd name="connsiteX256" fmla="*/ 3765524 w 5571445"/>
              <a:gd name="connsiteY256" fmla="*/ 1386455 h 5436963"/>
              <a:gd name="connsiteX257" fmla="*/ 3829565 w 5571445"/>
              <a:gd name="connsiteY257" fmla="*/ 1402467 h 5436963"/>
              <a:gd name="connsiteX258" fmla="*/ 3829565 w 5571445"/>
              <a:gd name="connsiteY258" fmla="*/ 1389657 h 5436963"/>
              <a:gd name="connsiteX259" fmla="*/ 3861586 w 5571445"/>
              <a:gd name="connsiteY259" fmla="*/ 1389657 h 5436963"/>
              <a:gd name="connsiteX260" fmla="*/ 3861586 w 5571445"/>
              <a:gd name="connsiteY260" fmla="*/ 1370447 h 5436963"/>
              <a:gd name="connsiteX261" fmla="*/ 3919220 w 5571445"/>
              <a:gd name="connsiteY261" fmla="*/ 1322418 h 5436963"/>
              <a:gd name="connsiteX262" fmla="*/ 3996068 w 5571445"/>
              <a:gd name="connsiteY262" fmla="*/ 1293599 h 5436963"/>
              <a:gd name="connsiteX263" fmla="*/ 4008875 w 5571445"/>
              <a:gd name="connsiteY263" fmla="*/ 1338426 h 5436963"/>
              <a:gd name="connsiteX264" fmla="*/ 4015278 w 5571445"/>
              <a:gd name="connsiteY264" fmla="*/ 1376850 h 5436963"/>
              <a:gd name="connsiteX265" fmla="*/ 3973653 w 5571445"/>
              <a:gd name="connsiteY265" fmla="*/ 1431283 h 5436963"/>
              <a:gd name="connsiteX266" fmla="*/ 3932027 w 5571445"/>
              <a:gd name="connsiteY266" fmla="*/ 1517736 h 5436963"/>
              <a:gd name="connsiteX267" fmla="*/ 3941636 w 5571445"/>
              <a:gd name="connsiteY267" fmla="*/ 1559361 h 5436963"/>
              <a:gd name="connsiteX268" fmla="*/ 3996068 w 5571445"/>
              <a:gd name="connsiteY268" fmla="*/ 1575373 h 5436963"/>
              <a:gd name="connsiteX269" fmla="*/ 3996068 w 5571445"/>
              <a:gd name="connsiteY269" fmla="*/ 1588180 h 5436963"/>
              <a:gd name="connsiteX270" fmla="*/ 4066513 w 5571445"/>
              <a:gd name="connsiteY270" fmla="*/ 1588180 h 5436963"/>
              <a:gd name="connsiteX271" fmla="*/ 4066513 w 5571445"/>
              <a:gd name="connsiteY271" fmla="*/ 1575373 h 5436963"/>
              <a:gd name="connsiteX272" fmla="*/ 4162571 w 5571445"/>
              <a:gd name="connsiteY272" fmla="*/ 1597785 h 5436963"/>
              <a:gd name="connsiteX273" fmla="*/ 4210600 w 5571445"/>
              <a:gd name="connsiteY273" fmla="*/ 1620201 h 5436963"/>
              <a:gd name="connsiteX274" fmla="*/ 4239419 w 5571445"/>
              <a:gd name="connsiteY274" fmla="*/ 1649020 h 5436963"/>
              <a:gd name="connsiteX275" fmla="*/ 4277843 w 5571445"/>
              <a:gd name="connsiteY275" fmla="*/ 1684242 h 5436963"/>
              <a:gd name="connsiteX276" fmla="*/ 4245823 w 5571445"/>
              <a:gd name="connsiteY276" fmla="*/ 1754683 h 5436963"/>
              <a:gd name="connsiteX277" fmla="*/ 4213802 w 5571445"/>
              <a:gd name="connsiteY277" fmla="*/ 1818724 h 5436963"/>
              <a:gd name="connsiteX278" fmla="*/ 4226609 w 5571445"/>
              <a:gd name="connsiteY278" fmla="*/ 1818724 h 5436963"/>
              <a:gd name="connsiteX279" fmla="*/ 4271440 w 5571445"/>
              <a:gd name="connsiteY279" fmla="*/ 1908379 h 5436963"/>
              <a:gd name="connsiteX280" fmla="*/ 4322671 w 5571445"/>
              <a:gd name="connsiteY280" fmla="*/ 1985227 h 5436963"/>
              <a:gd name="connsiteX281" fmla="*/ 4386708 w 5571445"/>
              <a:gd name="connsiteY281" fmla="*/ 1985227 h 5436963"/>
              <a:gd name="connsiteX282" fmla="*/ 4463556 w 5571445"/>
              <a:gd name="connsiteY282" fmla="*/ 1972420 h 5436963"/>
              <a:gd name="connsiteX283" fmla="*/ 4511585 w 5571445"/>
              <a:gd name="connsiteY283" fmla="*/ 1975622 h 5436963"/>
              <a:gd name="connsiteX284" fmla="*/ 4540404 w 5571445"/>
              <a:gd name="connsiteY284" fmla="*/ 2010841 h 5436963"/>
              <a:gd name="connsiteX285" fmla="*/ 4553211 w 5571445"/>
              <a:gd name="connsiteY285" fmla="*/ 2010841 h 5436963"/>
              <a:gd name="connsiteX286" fmla="*/ 4553211 w 5571445"/>
              <a:gd name="connsiteY286" fmla="*/ 2023651 h 5436963"/>
              <a:gd name="connsiteX287" fmla="*/ 4540404 w 5571445"/>
              <a:gd name="connsiteY287" fmla="*/ 2023651 h 5436963"/>
              <a:gd name="connsiteX288" fmla="*/ 4508384 w 5571445"/>
              <a:gd name="connsiteY288" fmla="*/ 2074882 h 5436963"/>
              <a:gd name="connsiteX289" fmla="*/ 4469960 w 5571445"/>
              <a:gd name="connsiteY289" fmla="*/ 2094096 h 5436963"/>
              <a:gd name="connsiteX290" fmla="*/ 4434741 w 5571445"/>
              <a:gd name="connsiteY290" fmla="*/ 2116508 h 5436963"/>
              <a:gd name="connsiteX291" fmla="*/ 4418729 w 5571445"/>
              <a:gd name="connsiteY291" fmla="*/ 2190154 h 5436963"/>
              <a:gd name="connsiteX292" fmla="*/ 4444346 w 5571445"/>
              <a:gd name="connsiteY292" fmla="*/ 2215768 h 5436963"/>
              <a:gd name="connsiteX293" fmla="*/ 4457153 w 5571445"/>
              <a:gd name="connsiteY293" fmla="*/ 2241385 h 5436963"/>
              <a:gd name="connsiteX294" fmla="*/ 4508384 w 5571445"/>
              <a:gd name="connsiteY294" fmla="*/ 2267002 h 5436963"/>
              <a:gd name="connsiteX295" fmla="*/ 4553211 w 5571445"/>
              <a:gd name="connsiteY295" fmla="*/ 2295818 h 5436963"/>
              <a:gd name="connsiteX296" fmla="*/ 4585232 w 5571445"/>
              <a:gd name="connsiteY296" fmla="*/ 2363060 h 5436963"/>
              <a:gd name="connsiteX297" fmla="*/ 4598042 w 5571445"/>
              <a:gd name="connsiteY297" fmla="*/ 2503950 h 5436963"/>
              <a:gd name="connsiteX298" fmla="*/ 4598042 w 5571445"/>
              <a:gd name="connsiteY298" fmla="*/ 2558382 h 5436963"/>
              <a:gd name="connsiteX299" fmla="*/ 4591635 w 5571445"/>
              <a:gd name="connsiteY299" fmla="*/ 2593604 h 5436963"/>
              <a:gd name="connsiteX300" fmla="*/ 4566021 w 5571445"/>
              <a:gd name="connsiteY300" fmla="*/ 2593604 h 5436963"/>
              <a:gd name="connsiteX301" fmla="*/ 4566021 w 5571445"/>
              <a:gd name="connsiteY301" fmla="*/ 2625625 h 5436963"/>
              <a:gd name="connsiteX302" fmla="*/ 4540404 w 5571445"/>
              <a:gd name="connsiteY302" fmla="*/ 2638432 h 5436963"/>
              <a:gd name="connsiteX303" fmla="*/ 4553211 w 5571445"/>
              <a:gd name="connsiteY303" fmla="*/ 2734490 h 5436963"/>
              <a:gd name="connsiteX304" fmla="*/ 4582030 w 5571445"/>
              <a:gd name="connsiteY304" fmla="*/ 2753704 h 5436963"/>
              <a:gd name="connsiteX305" fmla="*/ 4566021 w 5571445"/>
              <a:gd name="connsiteY305" fmla="*/ 2760107 h 5436963"/>
              <a:gd name="connsiteX306" fmla="*/ 4649273 w 5571445"/>
              <a:gd name="connsiteY306" fmla="*/ 2772914 h 5436963"/>
              <a:gd name="connsiteX307" fmla="*/ 4710109 w 5571445"/>
              <a:gd name="connsiteY307" fmla="*/ 2785721 h 5436963"/>
              <a:gd name="connsiteX308" fmla="*/ 4738928 w 5571445"/>
              <a:gd name="connsiteY308" fmla="*/ 2843359 h 5436963"/>
              <a:gd name="connsiteX309" fmla="*/ 4735726 w 5571445"/>
              <a:gd name="connsiteY309" fmla="*/ 2865771 h 5436963"/>
              <a:gd name="connsiteX310" fmla="*/ 4732524 w 5571445"/>
              <a:gd name="connsiteY310" fmla="*/ 2894590 h 5436963"/>
              <a:gd name="connsiteX311" fmla="*/ 4713310 w 5571445"/>
              <a:gd name="connsiteY311" fmla="*/ 2894590 h 5436963"/>
              <a:gd name="connsiteX312" fmla="*/ 4713310 w 5571445"/>
              <a:gd name="connsiteY312" fmla="*/ 2907396 h 5436963"/>
              <a:gd name="connsiteX313" fmla="*/ 4566021 w 5571445"/>
              <a:gd name="connsiteY313" fmla="*/ 2907396 h 5436963"/>
              <a:gd name="connsiteX314" fmla="*/ 4553211 w 5571445"/>
              <a:gd name="connsiteY314" fmla="*/ 2933014 h 5436963"/>
              <a:gd name="connsiteX315" fmla="*/ 4540404 w 5571445"/>
              <a:gd name="connsiteY315" fmla="*/ 2933014 h 5436963"/>
              <a:gd name="connsiteX316" fmla="*/ 4540404 w 5571445"/>
              <a:gd name="connsiteY316" fmla="*/ 2965034 h 5436963"/>
              <a:gd name="connsiteX317" fmla="*/ 4527597 w 5571445"/>
              <a:gd name="connsiteY317" fmla="*/ 2965034 h 5436963"/>
              <a:gd name="connsiteX318" fmla="*/ 4540404 w 5571445"/>
              <a:gd name="connsiteY318" fmla="*/ 2990648 h 5436963"/>
              <a:gd name="connsiteX319" fmla="*/ 4527597 w 5571445"/>
              <a:gd name="connsiteY319" fmla="*/ 3003458 h 5436963"/>
              <a:gd name="connsiteX320" fmla="*/ 4540404 w 5571445"/>
              <a:gd name="connsiteY320" fmla="*/ 3003458 h 5436963"/>
              <a:gd name="connsiteX321" fmla="*/ 4540404 w 5571445"/>
              <a:gd name="connsiteY321" fmla="*/ 3041882 h 5436963"/>
              <a:gd name="connsiteX322" fmla="*/ 4527597 w 5571445"/>
              <a:gd name="connsiteY322" fmla="*/ 3041882 h 5436963"/>
              <a:gd name="connsiteX323" fmla="*/ 4517992 w 5571445"/>
              <a:gd name="connsiteY323" fmla="*/ 3077104 h 5436963"/>
              <a:gd name="connsiteX324" fmla="*/ 4514787 w 5571445"/>
              <a:gd name="connsiteY324" fmla="*/ 3112323 h 5436963"/>
              <a:gd name="connsiteX325" fmla="*/ 4527597 w 5571445"/>
              <a:gd name="connsiteY325" fmla="*/ 3112323 h 5436963"/>
              <a:gd name="connsiteX326" fmla="*/ 4534001 w 5571445"/>
              <a:gd name="connsiteY326" fmla="*/ 3150747 h 5436963"/>
              <a:gd name="connsiteX327" fmla="*/ 4566021 w 5571445"/>
              <a:gd name="connsiteY327" fmla="*/ 3182768 h 5436963"/>
              <a:gd name="connsiteX328" fmla="*/ 4566021 w 5571445"/>
              <a:gd name="connsiteY328" fmla="*/ 3272423 h 5436963"/>
              <a:gd name="connsiteX329" fmla="*/ 4578828 w 5571445"/>
              <a:gd name="connsiteY329" fmla="*/ 3272423 h 5436963"/>
              <a:gd name="connsiteX330" fmla="*/ 4588433 w 5571445"/>
              <a:gd name="connsiteY330" fmla="*/ 3330060 h 5436963"/>
              <a:gd name="connsiteX331" fmla="*/ 4591635 w 5571445"/>
              <a:gd name="connsiteY331" fmla="*/ 3381291 h 5436963"/>
              <a:gd name="connsiteX332" fmla="*/ 4553211 w 5571445"/>
              <a:gd name="connsiteY332" fmla="*/ 3400502 h 5436963"/>
              <a:gd name="connsiteX333" fmla="*/ 4530799 w 5571445"/>
              <a:gd name="connsiteY333" fmla="*/ 3410110 h 5436963"/>
              <a:gd name="connsiteX334" fmla="*/ 4476367 w 5571445"/>
              <a:gd name="connsiteY334" fmla="*/ 3438926 h 5436963"/>
              <a:gd name="connsiteX335" fmla="*/ 4415527 w 5571445"/>
              <a:gd name="connsiteY335" fmla="*/ 3480551 h 5436963"/>
              <a:gd name="connsiteX336" fmla="*/ 4373901 w 5571445"/>
              <a:gd name="connsiteY336" fmla="*/ 3522177 h 5436963"/>
              <a:gd name="connsiteX337" fmla="*/ 4348284 w 5571445"/>
              <a:gd name="connsiteY337" fmla="*/ 3534987 h 5436963"/>
              <a:gd name="connsiteX338" fmla="*/ 4348284 w 5571445"/>
              <a:gd name="connsiteY338" fmla="*/ 3560601 h 5436963"/>
              <a:gd name="connsiteX339" fmla="*/ 4322671 w 5571445"/>
              <a:gd name="connsiteY339" fmla="*/ 3573411 h 5436963"/>
              <a:gd name="connsiteX340" fmla="*/ 4322671 w 5571445"/>
              <a:gd name="connsiteY340" fmla="*/ 3618239 h 5436963"/>
              <a:gd name="connsiteX341" fmla="*/ 4300255 w 5571445"/>
              <a:gd name="connsiteY341" fmla="*/ 3691885 h 5436963"/>
              <a:gd name="connsiteX342" fmla="*/ 4297053 w 5571445"/>
              <a:gd name="connsiteY342" fmla="*/ 3791145 h 5436963"/>
              <a:gd name="connsiteX343" fmla="*/ 4335477 w 5571445"/>
              <a:gd name="connsiteY343" fmla="*/ 3803952 h 5436963"/>
              <a:gd name="connsiteX344" fmla="*/ 4335477 w 5571445"/>
              <a:gd name="connsiteY344" fmla="*/ 3816762 h 5436963"/>
              <a:gd name="connsiteX345" fmla="*/ 4373901 w 5571445"/>
              <a:gd name="connsiteY345" fmla="*/ 3816762 h 5436963"/>
              <a:gd name="connsiteX346" fmla="*/ 4373901 w 5571445"/>
              <a:gd name="connsiteY346" fmla="*/ 3829569 h 5436963"/>
              <a:gd name="connsiteX347" fmla="*/ 4361095 w 5571445"/>
              <a:gd name="connsiteY347" fmla="*/ 3829569 h 5436963"/>
              <a:gd name="connsiteX348" fmla="*/ 4335477 w 5571445"/>
              <a:gd name="connsiteY348" fmla="*/ 3874396 h 5436963"/>
              <a:gd name="connsiteX349" fmla="*/ 4322671 w 5571445"/>
              <a:gd name="connsiteY349" fmla="*/ 3900014 h 5436963"/>
              <a:gd name="connsiteX350" fmla="*/ 4309860 w 5571445"/>
              <a:gd name="connsiteY350" fmla="*/ 3900014 h 5436963"/>
              <a:gd name="connsiteX351" fmla="*/ 4309860 w 5571445"/>
              <a:gd name="connsiteY351" fmla="*/ 4021689 h 5436963"/>
              <a:gd name="connsiteX352" fmla="*/ 4297053 w 5571445"/>
              <a:gd name="connsiteY352" fmla="*/ 4021689 h 5436963"/>
              <a:gd name="connsiteX353" fmla="*/ 4297053 w 5571445"/>
              <a:gd name="connsiteY353" fmla="*/ 4047303 h 5436963"/>
              <a:gd name="connsiteX354" fmla="*/ 4252226 w 5571445"/>
              <a:gd name="connsiteY354" fmla="*/ 4082525 h 5436963"/>
              <a:gd name="connsiteX355" fmla="*/ 4245823 w 5571445"/>
              <a:gd name="connsiteY355" fmla="*/ 4108142 h 5436963"/>
              <a:gd name="connsiteX356" fmla="*/ 4239419 w 5571445"/>
              <a:gd name="connsiteY356" fmla="*/ 4124151 h 5436963"/>
              <a:gd name="connsiteX357" fmla="*/ 4188188 w 5571445"/>
              <a:gd name="connsiteY357" fmla="*/ 4130554 h 5436963"/>
              <a:gd name="connsiteX358" fmla="*/ 4172176 w 5571445"/>
              <a:gd name="connsiteY358" fmla="*/ 4111344 h 5436963"/>
              <a:gd name="connsiteX359" fmla="*/ 4156168 w 5571445"/>
              <a:gd name="connsiteY359" fmla="*/ 4092130 h 5436963"/>
              <a:gd name="connsiteX360" fmla="*/ 4130550 w 5571445"/>
              <a:gd name="connsiteY360" fmla="*/ 4092130 h 5436963"/>
              <a:gd name="connsiteX361" fmla="*/ 4076118 w 5571445"/>
              <a:gd name="connsiteY361" fmla="*/ 4040899 h 5436963"/>
              <a:gd name="connsiteX362" fmla="*/ 3996068 w 5571445"/>
              <a:gd name="connsiteY362" fmla="*/ 4034496 h 5436963"/>
              <a:gd name="connsiteX363" fmla="*/ 3989665 w 5571445"/>
              <a:gd name="connsiteY363" fmla="*/ 4069718 h 5436963"/>
              <a:gd name="connsiteX364" fmla="*/ 3983261 w 5571445"/>
              <a:gd name="connsiteY364" fmla="*/ 4104940 h 5436963"/>
              <a:gd name="connsiteX365" fmla="*/ 4012077 w 5571445"/>
              <a:gd name="connsiteY365" fmla="*/ 4136957 h 5436963"/>
              <a:gd name="connsiteX366" fmla="*/ 4034492 w 5571445"/>
              <a:gd name="connsiteY366" fmla="*/ 4175381 h 5436963"/>
              <a:gd name="connsiteX367" fmla="*/ 4021682 w 5571445"/>
              <a:gd name="connsiteY367" fmla="*/ 4175381 h 5436963"/>
              <a:gd name="connsiteX368" fmla="*/ 3925624 w 5571445"/>
              <a:gd name="connsiteY368" fmla="*/ 4242624 h 5436963"/>
              <a:gd name="connsiteX369" fmla="*/ 3855179 w 5571445"/>
              <a:gd name="connsiteY369" fmla="*/ 4258633 h 5436963"/>
              <a:gd name="connsiteX370" fmla="*/ 3823162 w 5571445"/>
              <a:gd name="connsiteY370" fmla="*/ 4252230 h 5436963"/>
              <a:gd name="connsiteX371" fmla="*/ 3797545 w 5571445"/>
              <a:gd name="connsiteY371" fmla="*/ 4245826 h 5436963"/>
              <a:gd name="connsiteX372" fmla="*/ 3736709 w 5571445"/>
              <a:gd name="connsiteY372" fmla="*/ 4274645 h 5436963"/>
              <a:gd name="connsiteX373" fmla="*/ 3720697 w 5571445"/>
              <a:gd name="connsiteY373" fmla="*/ 4335481 h 5436963"/>
              <a:gd name="connsiteX374" fmla="*/ 3698285 w 5571445"/>
              <a:gd name="connsiteY374" fmla="*/ 4399522 h 5436963"/>
              <a:gd name="connsiteX375" fmla="*/ 3618235 w 5571445"/>
              <a:gd name="connsiteY375" fmla="*/ 4431543 h 5436963"/>
              <a:gd name="connsiteX376" fmla="*/ 3522173 w 5571445"/>
              <a:gd name="connsiteY376" fmla="*/ 4373905 h 5436963"/>
              <a:gd name="connsiteX377" fmla="*/ 3522173 w 5571445"/>
              <a:gd name="connsiteY377" fmla="*/ 4386715 h 5436963"/>
              <a:gd name="connsiteX378" fmla="*/ 3451732 w 5571445"/>
              <a:gd name="connsiteY378" fmla="*/ 4405926 h 5436963"/>
              <a:gd name="connsiteX379" fmla="*/ 3432518 w 5571445"/>
              <a:gd name="connsiteY379" fmla="*/ 4466762 h 5436963"/>
              <a:gd name="connsiteX380" fmla="*/ 3413308 w 5571445"/>
              <a:gd name="connsiteY380" fmla="*/ 4527601 h 5436963"/>
              <a:gd name="connsiteX381" fmla="*/ 3400498 w 5571445"/>
              <a:gd name="connsiteY381" fmla="*/ 4527601 h 5436963"/>
              <a:gd name="connsiteX382" fmla="*/ 3362074 w 5571445"/>
              <a:gd name="connsiteY382" fmla="*/ 4556420 h 5436963"/>
              <a:gd name="connsiteX383" fmla="*/ 3342864 w 5571445"/>
              <a:gd name="connsiteY383" fmla="*/ 4604449 h 5436963"/>
              <a:gd name="connsiteX384" fmla="*/ 3317247 w 5571445"/>
              <a:gd name="connsiteY384" fmla="*/ 4604449 h 5436963"/>
              <a:gd name="connsiteX385" fmla="*/ 3317247 w 5571445"/>
              <a:gd name="connsiteY385" fmla="*/ 4553218 h 5436963"/>
              <a:gd name="connsiteX386" fmla="*/ 3266016 w 5571445"/>
              <a:gd name="connsiteY386" fmla="*/ 4521198 h 5436963"/>
              <a:gd name="connsiteX387" fmla="*/ 3182764 w 5571445"/>
              <a:gd name="connsiteY387" fmla="*/ 4514794 h 5436963"/>
              <a:gd name="connsiteX388" fmla="*/ 3157147 w 5571445"/>
              <a:gd name="connsiteY388" fmla="*/ 4527601 h 5436963"/>
              <a:gd name="connsiteX389" fmla="*/ 3125130 w 5571445"/>
              <a:gd name="connsiteY389" fmla="*/ 4540408 h 5436963"/>
              <a:gd name="connsiteX390" fmla="*/ 3125130 w 5571445"/>
              <a:gd name="connsiteY390" fmla="*/ 4553218 h 5436963"/>
              <a:gd name="connsiteX391" fmla="*/ 3061089 w 5571445"/>
              <a:gd name="connsiteY391" fmla="*/ 4553218 h 5436963"/>
              <a:gd name="connsiteX392" fmla="*/ 3048282 w 5571445"/>
              <a:gd name="connsiteY392" fmla="*/ 4566025 h 5436963"/>
              <a:gd name="connsiteX393" fmla="*/ 3016261 w 5571445"/>
              <a:gd name="connsiteY393" fmla="*/ 4578832 h 5436963"/>
              <a:gd name="connsiteX394" fmla="*/ 3016261 w 5571445"/>
              <a:gd name="connsiteY394" fmla="*/ 4604449 h 5436963"/>
              <a:gd name="connsiteX395" fmla="*/ 2977837 w 5571445"/>
              <a:gd name="connsiteY395" fmla="*/ 4630063 h 5436963"/>
              <a:gd name="connsiteX396" fmla="*/ 2920203 w 5571445"/>
              <a:gd name="connsiteY396" fmla="*/ 4642873 h 5436963"/>
              <a:gd name="connsiteX397" fmla="*/ 2888183 w 5571445"/>
              <a:gd name="connsiteY397" fmla="*/ 4626861 h 5436963"/>
              <a:gd name="connsiteX398" fmla="*/ 2868969 w 5571445"/>
              <a:gd name="connsiteY398" fmla="*/ 4591642 h 5436963"/>
              <a:gd name="connsiteX399" fmla="*/ 2843355 w 5571445"/>
              <a:gd name="connsiteY399" fmla="*/ 4604449 h 5436963"/>
              <a:gd name="connsiteX400" fmla="*/ 2843355 w 5571445"/>
              <a:gd name="connsiteY400" fmla="*/ 4553218 h 5436963"/>
              <a:gd name="connsiteX401" fmla="*/ 2824141 w 5571445"/>
              <a:gd name="connsiteY401" fmla="*/ 4553218 h 5436963"/>
              <a:gd name="connsiteX402" fmla="*/ 2824141 w 5571445"/>
              <a:gd name="connsiteY402" fmla="*/ 4514794 h 5436963"/>
              <a:gd name="connsiteX403" fmla="*/ 2772911 w 5571445"/>
              <a:gd name="connsiteY403" fmla="*/ 4505186 h 5436963"/>
              <a:gd name="connsiteX404" fmla="*/ 2715276 w 5571445"/>
              <a:gd name="connsiteY404" fmla="*/ 4495580 h 5436963"/>
              <a:gd name="connsiteX405" fmla="*/ 2625621 w 5571445"/>
              <a:gd name="connsiteY405" fmla="*/ 4578832 h 5436963"/>
              <a:gd name="connsiteX406" fmla="*/ 2516753 w 5571445"/>
              <a:gd name="connsiteY406" fmla="*/ 4457156 h 5436963"/>
              <a:gd name="connsiteX407" fmla="*/ 2375864 w 5571445"/>
              <a:gd name="connsiteY407" fmla="*/ 4527601 h 5436963"/>
              <a:gd name="connsiteX408" fmla="*/ 2350250 w 5571445"/>
              <a:gd name="connsiteY408" fmla="*/ 4527601 h 5436963"/>
              <a:gd name="connsiteX409" fmla="*/ 2350250 w 5571445"/>
              <a:gd name="connsiteY409" fmla="*/ 4540408 h 5436963"/>
              <a:gd name="connsiteX410" fmla="*/ 2270200 w 5571445"/>
              <a:gd name="connsiteY410" fmla="*/ 4482774 h 5436963"/>
              <a:gd name="connsiteX411" fmla="*/ 2202958 w 5571445"/>
              <a:gd name="connsiteY411" fmla="*/ 4386715 h 5436963"/>
              <a:gd name="connsiteX412" fmla="*/ 2161332 w 5571445"/>
              <a:gd name="connsiteY412" fmla="*/ 4409127 h 5436963"/>
              <a:gd name="connsiteX413" fmla="*/ 2132516 w 5571445"/>
              <a:gd name="connsiteY413" fmla="*/ 4431543 h 5436963"/>
              <a:gd name="connsiteX414" fmla="*/ 2132516 w 5571445"/>
              <a:gd name="connsiteY414" fmla="*/ 4444350 h 5436963"/>
              <a:gd name="connsiteX415" fmla="*/ 2023648 w 5571445"/>
              <a:gd name="connsiteY415" fmla="*/ 4444350 h 5436963"/>
              <a:gd name="connsiteX416" fmla="*/ 2010841 w 5571445"/>
              <a:gd name="connsiteY416" fmla="*/ 4405926 h 5436963"/>
              <a:gd name="connsiteX417" fmla="*/ 2023648 w 5571445"/>
              <a:gd name="connsiteY417" fmla="*/ 4345090 h 5436963"/>
              <a:gd name="connsiteX418" fmla="*/ 2036454 w 5571445"/>
              <a:gd name="connsiteY418" fmla="*/ 4284250 h 5436963"/>
              <a:gd name="connsiteX419" fmla="*/ 2023648 w 5571445"/>
              <a:gd name="connsiteY419" fmla="*/ 4284250 h 5436963"/>
              <a:gd name="connsiteX420" fmla="*/ 1818721 w 5571445"/>
              <a:gd name="connsiteY420" fmla="*/ 4200999 h 5436963"/>
              <a:gd name="connsiteX421" fmla="*/ 1818721 w 5571445"/>
              <a:gd name="connsiteY421" fmla="*/ 4213806 h 5436963"/>
              <a:gd name="connsiteX422" fmla="*/ 1799507 w 5571445"/>
              <a:gd name="connsiteY422" fmla="*/ 4220209 h 5436963"/>
              <a:gd name="connsiteX423" fmla="*/ 1780297 w 5571445"/>
              <a:gd name="connsiteY423" fmla="*/ 4226616 h 5436963"/>
              <a:gd name="connsiteX424" fmla="*/ 1780297 w 5571445"/>
              <a:gd name="connsiteY424" fmla="*/ 4200999 h 5436963"/>
              <a:gd name="connsiteX425" fmla="*/ 1761087 w 5571445"/>
              <a:gd name="connsiteY425" fmla="*/ 4200999 h 5436963"/>
              <a:gd name="connsiteX426" fmla="*/ 1754680 w 5571445"/>
              <a:gd name="connsiteY426" fmla="*/ 4194595 h 5436963"/>
              <a:gd name="connsiteX427" fmla="*/ 1754680 w 5571445"/>
              <a:gd name="connsiteY427" fmla="*/ 4188192 h 5436963"/>
              <a:gd name="connsiteX428" fmla="*/ 1671428 w 5571445"/>
              <a:gd name="connsiteY428" fmla="*/ 4188192 h 5436963"/>
              <a:gd name="connsiteX429" fmla="*/ 1645815 w 5571445"/>
              <a:gd name="connsiteY429" fmla="*/ 4143364 h 5436963"/>
              <a:gd name="connsiteX430" fmla="*/ 1633004 w 5571445"/>
              <a:gd name="connsiteY430" fmla="*/ 4143364 h 5436963"/>
              <a:gd name="connsiteX431" fmla="*/ 1633004 w 5571445"/>
              <a:gd name="connsiteY431" fmla="*/ 4092130 h 5436963"/>
              <a:gd name="connsiteX432" fmla="*/ 1620197 w 5571445"/>
              <a:gd name="connsiteY432" fmla="*/ 4092130 h 5436963"/>
              <a:gd name="connsiteX433" fmla="*/ 1620197 w 5571445"/>
              <a:gd name="connsiteY433" fmla="*/ 4066516 h 5436963"/>
              <a:gd name="connsiteX434" fmla="*/ 1600987 w 5571445"/>
              <a:gd name="connsiteY434" fmla="*/ 4066516 h 5436963"/>
              <a:gd name="connsiteX435" fmla="*/ 1600987 w 5571445"/>
              <a:gd name="connsiteY435" fmla="*/ 4008879 h 5436963"/>
              <a:gd name="connsiteX436" fmla="*/ 1588177 w 5571445"/>
              <a:gd name="connsiteY436" fmla="*/ 4008879 h 5436963"/>
              <a:gd name="connsiteX437" fmla="*/ 1588177 w 5571445"/>
              <a:gd name="connsiteY437" fmla="*/ 3996072 h 5436963"/>
              <a:gd name="connsiteX438" fmla="*/ 1511329 w 5571445"/>
              <a:gd name="connsiteY438" fmla="*/ 3976862 h 5436963"/>
              <a:gd name="connsiteX439" fmla="*/ 1440888 w 5571445"/>
              <a:gd name="connsiteY439" fmla="*/ 3957648 h 5436963"/>
              <a:gd name="connsiteX440" fmla="*/ 1440888 w 5571445"/>
              <a:gd name="connsiteY440" fmla="*/ 3925627 h 5436963"/>
              <a:gd name="connsiteX441" fmla="*/ 1428078 w 5571445"/>
              <a:gd name="connsiteY441" fmla="*/ 3925627 h 5436963"/>
              <a:gd name="connsiteX442" fmla="*/ 1421674 w 5571445"/>
              <a:gd name="connsiteY442" fmla="*/ 3906417 h 5436963"/>
              <a:gd name="connsiteX443" fmla="*/ 1428078 w 5571445"/>
              <a:gd name="connsiteY443" fmla="*/ 3864791 h 5436963"/>
              <a:gd name="connsiteX444" fmla="*/ 1440888 w 5571445"/>
              <a:gd name="connsiteY444" fmla="*/ 3829569 h 5436963"/>
              <a:gd name="connsiteX445" fmla="*/ 1453695 w 5571445"/>
              <a:gd name="connsiteY445" fmla="*/ 3829569 h 5436963"/>
              <a:gd name="connsiteX446" fmla="*/ 1412069 w 5571445"/>
              <a:gd name="connsiteY446" fmla="*/ 3688680 h 5436963"/>
              <a:gd name="connsiteX447" fmla="*/ 1319212 w 5571445"/>
              <a:gd name="connsiteY447" fmla="*/ 3586218 h 5436963"/>
              <a:gd name="connsiteX448" fmla="*/ 1319212 w 5571445"/>
              <a:gd name="connsiteY448" fmla="*/ 3573411 h 5436963"/>
              <a:gd name="connsiteX449" fmla="*/ 1210344 w 5571445"/>
              <a:gd name="connsiteY449" fmla="*/ 3573411 h 5436963"/>
              <a:gd name="connsiteX450" fmla="*/ 1210344 w 5571445"/>
              <a:gd name="connsiteY450" fmla="*/ 3586218 h 5436963"/>
              <a:gd name="connsiteX451" fmla="*/ 1171920 w 5571445"/>
              <a:gd name="connsiteY451" fmla="*/ 3573411 h 5436963"/>
              <a:gd name="connsiteX452" fmla="*/ 1171920 w 5571445"/>
              <a:gd name="connsiteY452" fmla="*/ 3586218 h 5436963"/>
              <a:gd name="connsiteX453" fmla="*/ 1101475 w 5571445"/>
              <a:gd name="connsiteY453" fmla="*/ 3586218 h 5436963"/>
              <a:gd name="connsiteX454" fmla="*/ 1101475 w 5571445"/>
              <a:gd name="connsiteY454" fmla="*/ 3599025 h 5436963"/>
              <a:gd name="connsiteX455" fmla="*/ 1031034 w 5571445"/>
              <a:gd name="connsiteY455" fmla="*/ 3534987 h 5436963"/>
              <a:gd name="connsiteX456" fmla="*/ 1043841 w 5571445"/>
              <a:gd name="connsiteY456" fmla="*/ 3534987 h 5436963"/>
              <a:gd name="connsiteX457" fmla="*/ 1043841 w 5571445"/>
              <a:gd name="connsiteY457" fmla="*/ 3509370 h 5436963"/>
              <a:gd name="connsiteX458" fmla="*/ 1059849 w 5571445"/>
              <a:gd name="connsiteY458" fmla="*/ 3499765 h 5436963"/>
              <a:gd name="connsiteX459" fmla="*/ 1127092 w 5571445"/>
              <a:gd name="connsiteY459" fmla="*/ 3470946 h 5436963"/>
              <a:gd name="connsiteX460" fmla="*/ 1235961 w 5571445"/>
              <a:gd name="connsiteY460" fmla="*/ 3426119 h 5436963"/>
              <a:gd name="connsiteX461" fmla="*/ 1235961 w 5571445"/>
              <a:gd name="connsiteY461" fmla="*/ 3342867 h 5436963"/>
              <a:gd name="connsiteX462" fmla="*/ 1223151 w 5571445"/>
              <a:gd name="connsiteY462" fmla="*/ 3342867 h 5436963"/>
              <a:gd name="connsiteX463" fmla="*/ 1223151 w 5571445"/>
              <a:gd name="connsiteY463" fmla="*/ 3330060 h 5436963"/>
              <a:gd name="connsiteX464" fmla="*/ 1235961 w 5571445"/>
              <a:gd name="connsiteY464" fmla="*/ 3330060 h 5436963"/>
              <a:gd name="connsiteX465" fmla="*/ 1235961 w 5571445"/>
              <a:gd name="connsiteY465" fmla="*/ 3317250 h 5436963"/>
              <a:gd name="connsiteX466" fmla="*/ 1210344 w 5571445"/>
              <a:gd name="connsiteY466" fmla="*/ 3272423 h 5436963"/>
              <a:gd name="connsiteX467" fmla="*/ 1171920 w 5571445"/>
              <a:gd name="connsiteY467" fmla="*/ 3233999 h 5436963"/>
              <a:gd name="connsiteX468" fmla="*/ 1171920 w 5571445"/>
              <a:gd name="connsiteY468" fmla="*/ 3221192 h 5436963"/>
              <a:gd name="connsiteX469" fmla="*/ 1139899 w 5571445"/>
              <a:gd name="connsiteY469" fmla="*/ 3221192 h 5436963"/>
              <a:gd name="connsiteX470" fmla="*/ 1139899 w 5571445"/>
              <a:gd name="connsiteY470" fmla="*/ 3208385 h 5436963"/>
              <a:gd name="connsiteX471" fmla="*/ 1114286 w 5571445"/>
              <a:gd name="connsiteY471" fmla="*/ 3195575 h 5436963"/>
              <a:gd name="connsiteX472" fmla="*/ 1114286 w 5571445"/>
              <a:gd name="connsiteY472" fmla="*/ 3086710 h 5436963"/>
              <a:gd name="connsiteX473" fmla="*/ 1127092 w 5571445"/>
              <a:gd name="connsiteY473" fmla="*/ 3086710 h 5436963"/>
              <a:gd name="connsiteX474" fmla="*/ 1127092 w 5571445"/>
              <a:gd name="connsiteY474" fmla="*/ 3016265 h 5436963"/>
              <a:gd name="connsiteX475" fmla="*/ 1114286 w 5571445"/>
              <a:gd name="connsiteY475" fmla="*/ 3016265 h 5436963"/>
              <a:gd name="connsiteX476" fmla="*/ 1114286 w 5571445"/>
              <a:gd name="connsiteY476" fmla="*/ 2952227 h 5436963"/>
              <a:gd name="connsiteX477" fmla="*/ 1101475 w 5571445"/>
              <a:gd name="connsiteY477" fmla="*/ 2952227 h 5436963"/>
              <a:gd name="connsiteX478" fmla="*/ 1088668 w 5571445"/>
              <a:gd name="connsiteY478" fmla="*/ 2888186 h 5436963"/>
              <a:gd name="connsiteX479" fmla="*/ 1075862 w 5571445"/>
              <a:gd name="connsiteY479" fmla="*/ 2824145 h 5436963"/>
              <a:gd name="connsiteX480" fmla="*/ 1088668 w 5571445"/>
              <a:gd name="connsiteY480" fmla="*/ 2824145 h 5436963"/>
              <a:gd name="connsiteX481" fmla="*/ 1088668 w 5571445"/>
              <a:gd name="connsiteY481" fmla="*/ 2798531 h 5436963"/>
              <a:gd name="connsiteX482" fmla="*/ 1139899 w 5571445"/>
              <a:gd name="connsiteY482" fmla="*/ 2750502 h 5436963"/>
              <a:gd name="connsiteX483" fmla="*/ 1152710 w 5571445"/>
              <a:gd name="connsiteY483" fmla="*/ 2651239 h 5436963"/>
              <a:gd name="connsiteX484" fmla="*/ 1133496 w 5571445"/>
              <a:gd name="connsiteY484" fmla="*/ 2638432 h 5436963"/>
              <a:gd name="connsiteX485" fmla="*/ 1127092 w 5571445"/>
              <a:gd name="connsiteY485" fmla="*/ 2625625 h 5436963"/>
              <a:gd name="connsiteX486" fmla="*/ 1063055 w 5571445"/>
              <a:gd name="connsiteY486" fmla="*/ 2625625 h 5436963"/>
              <a:gd name="connsiteX487" fmla="*/ 1005417 w 5571445"/>
              <a:gd name="connsiteY487" fmla="*/ 2516756 h 5436963"/>
              <a:gd name="connsiteX488" fmla="*/ 1114286 w 5571445"/>
              <a:gd name="connsiteY488" fmla="*/ 2475131 h 5436963"/>
              <a:gd name="connsiteX489" fmla="*/ 1184727 w 5571445"/>
              <a:gd name="connsiteY489" fmla="*/ 2455917 h 5436963"/>
              <a:gd name="connsiteX490" fmla="*/ 1219949 w 5571445"/>
              <a:gd name="connsiteY490" fmla="*/ 2420698 h 5436963"/>
              <a:gd name="connsiteX491" fmla="*/ 1229558 w 5571445"/>
              <a:gd name="connsiteY491" fmla="*/ 2337443 h 5436963"/>
              <a:gd name="connsiteX492" fmla="*/ 1226352 w 5571445"/>
              <a:gd name="connsiteY492" fmla="*/ 2327838 h 5436963"/>
              <a:gd name="connsiteX493" fmla="*/ 1223151 w 5571445"/>
              <a:gd name="connsiteY493" fmla="*/ 2311830 h 5436963"/>
              <a:gd name="connsiteX494" fmla="*/ 1197537 w 5571445"/>
              <a:gd name="connsiteY494" fmla="*/ 2299023 h 5436963"/>
              <a:gd name="connsiteX495" fmla="*/ 1197537 w 5571445"/>
              <a:gd name="connsiteY495" fmla="*/ 2267002 h 5436963"/>
              <a:gd name="connsiteX496" fmla="*/ 1171920 w 5571445"/>
              <a:gd name="connsiteY496" fmla="*/ 2267002 h 5436963"/>
              <a:gd name="connsiteX497" fmla="*/ 1152710 w 5571445"/>
              <a:gd name="connsiteY497" fmla="*/ 2190154 h 5436963"/>
              <a:gd name="connsiteX498" fmla="*/ 1197537 w 5571445"/>
              <a:gd name="connsiteY498" fmla="*/ 2177347 h 5436963"/>
              <a:gd name="connsiteX499" fmla="*/ 1197537 w 5571445"/>
              <a:gd name="connsiteY499" fmla="*/ 2158134 h 5436963"/>
              <a:gd name="connsiteX500" fmla="*/ 1232759 w 5571445"/>
              <a:gd name="connsiteY500" fmla="*/ 2158134 h 5436963"/>
              <a:gd name="connsiteX501" fmla="*/ 1277587 w 5571445"/>
              <a:gd name="connsiteY501" fmla="*/ 2145327 h 5436963"/>
              <a:gd name="connsiteX502" fmla="*/ 1316011 w 5571445"/>
              <a:gd name="connsiteY502" fmla="*/ 2100499 h 5436963"/>
              <a:gd name="connsiteX503" fmla="*/ 1332019 w 5571445"/>
              <a:gd name="connsiteY503" fmla="*/ 1998034 h 5436963"/>
              <a:gd name="connsiteX504" fmla="*/ 1223151 w 5571445"/>
              <a:gd name="connsiteY504" fmla="*/ 1901976 h 5436963"/>
              <a:gd name="connsiteX505" fmla="*/ 1258373 w 5571445"/>
              <a:gd name="connsiteY505" fmla="*/ 1879560 h 5436963"/>
              <a:gd name="connsiteX506" fmla="*/ 1293595 w 5571445"/>
              <a:gd name="connsiteY506" fmla="*/ 1850745 h 5436963"/>
              <a:gd name="connsiteX507" fmla="*/ 1364040 w 5571445"/>
              <a:gd name="connsiteY507" fmla="*/ 1860350 h 5436963"/>
              <a:gd name="connsiteX508" fmla="*/ 1453695 w 5571445"/>
              <a:gd name="connsiteY508" fmla="*/ 1863552 h 5436963"/>
              <a:gd name="connsiteX509" fmla="*/ 1504925 w 5571445"/>
              <a:gd name="connsiteY509" fmla="*/ 1789905 h 5436963"/>
              <a:gd name="connsiteX510" fmla="*/ 1536946 w 5571445"/>
              <a:gd name="connsiteY510" fmla="*/ 1709856 h 5436963"/>
              <a:gd name="connsiteX511" fmla="*/ 1504925 w 5571445"/>
              <a:gd name="connsiteY511" fmla="*/ 1687444 h 5436963"/>
              <a:gd name="connsiteX512" fmla="*/ 1498522 w 5571445"/>
              <a:gd name="connsiteY512" fmla="*/ 1645818 h 5436963"/>
              <a:gd name="connsiteX513" fmla="*/ 1504925 w 5571445"/>
              <a:gd name="connsiteY513" fmla="*/ 1607394 h 5436963"/>
              <a:gd name="connsiteX514" fmla="*/ 1543350 w 5571445"/>
              <a:gd name="connsiteY514" fmla="*/ 1600987 h 5436963"/>
              <a:gd name="connsiteX515" fmla="*/ 1645815 w 5571445"/>
              <a:gd name="connsiteY515" fmla="*/ 1600987 h 5436963"/>
              <a:gd name="connsiteX516" fmla="*/ 1677832 w 5571445"/>
              <a:gd name="connsiteY516" fmla="*/ 1559361 h 5436963"/>
              <a:gd name="connsiteX517" fmla="*/ 1709852 w 5571445"/>
              <a:gd name="connsiteY517" fmla="*/ 1511332 h 5436963"/>
              <a:gd name="connsiteX518" fmla="*/ 1709852 w 5571445"/>
              <a:gd name="connsiteY518" fmla="*/ 1498525 h 5436963"/>
              <a:gd name="connsiteX519" fmla="*/ 1697046 w 5571445"/>
              <a:gd name="connsiteY519" fmla="*/ 1498525 h 5436963"/>
              <a:gd name="connsiteX520" fmla="*/ 1709852 w 5571445"/>
              <a:gd name="connsiteY520" fmla="*/ 1453698 h 5436963"/>
              <a:gd name="connsiteX521" fmla="*/ 1860346 w 5571445"/>
              <a:gd name="connsiteY521" fmla="*/ 1380052 h 5436963"/>
              <a:gd name="connsiteX522" fmla="*/ 1914779 w 5571445"/>
              <a:gd name="connsiteY522" fmla="*/ 1210347 h 5436963"/>
              <a:gd name="connsiteX523" fmla="*/ 1866750 w 5571445"/>
              <a:gd name="connsiteY523" fmla="*/ 1123894 h 5436963"/>
              <a:gd name="connsiteX524" fmla="*/ 1850741 w 5571445"/>
              <a:gd name="connsiteY524" fmla="*/ 1018227 h 5436963"/>
              <a:gd name="connsiteX525" fmla="*/ 1850741 w 5571445"/>
              <a:gd name="connsiteY525" fmla="*/ 941379 h 5436963"/>
              <a:gd name="connsiteX526" fmla="*/ 1837931 w 5571445"/>
              <a:gd name="connsiteY526" fmla="*/ 941379 h 5436963"/>
              <a:gd name="connsiteX527" fmla="*/ 1825124 w 5571445"/>
              <a:gd name="connsiteY527" fmla="*/ 899754 h 5436963"/>
              <a:gd name="connsiteX528" fmla="*/ 1793104 w 5571445"/>
              <a:gd name="connsiteY528" fmla="*/ 870938 h 5436963"/>
              <a:gd name="connsiteX529" fmla="*/ 1793104 w 5571445"/>
              <a:gd name="connsiteY529" fmla="*/ 845321 h 5436963"/>
              <a:gd name="connsiteX530" fmla="*/ 1767490 w 5571445"/>
              <a:gd name="connsiteY530" fmla="*/ 832514 h 5436963"/>
              <a:gd name="connsiteX531" fmla="*/ 1767490 w 5571445"/>
              <a:gd name="connsiteY531" fmla="*/ 800494 h 5436963"/>
              <a:gd name="connsiteX532" fmla="*/ 1741873 w 5571445"/>
              <a:gd name="connsiteY532" fmla="*/ 787687 h 5436963"/>
              <a:gd name="connsiteX533" fmla="*/ 1671428 w 5571445"/>
              <a:gd name="connsiteY533" fmla="*/ 704435 h 5436963"/>
              <a:gd name="connsiteX534" fmla="*/ 1620197 w 5571445"/>
              <a:gd name="connsiteY534" fmla="*/ 666011 h 5436963"/>
              <a:gd name="connsiteX535" fmla="*/ 1620197 w 5571445"/>
              <a:gd name="connsiteY535" fmla="*/ 640394 h 5436963"/>
              <a:gd name="connsiteX536" fmla="*/ 1588177 w 5571445"/>
              <a:gd name="connsiteY536" fmla="*/ 627587 h 5436963"/>
              <a:gd name="connsiteX537" fmla="*/ 1588177 w 5571445"/>
              <a:gd name="connsiteY537" fmla="*/ 595567 h 5436963"/>
              <a:gd name="connsiteX538" fmla="*/ 1562563 w 5571445"/>
              <a:gd name="connsiteY538" fmla="*/ 582760 h 5436963"/>
              <a:gd name="connsiteX539" fmla="*/ 1562563 w 5571445"/>
              <a:gd name="connsiteY539" fmla="*/ 557143 h 5436963"/>
              <a:gd name="connsiteX540" fmla="*/ 1549753 w 5571445"/>
              <a:gd name="connsiteY540" fmla="*/ 557143 h 5436963"/>
              <a:gd name="connsiteX541" fmla="*/ 1549753 w 5571445"/>
              <a:gd name="connsiteY541" fmla="*/ 505912 h 5436963"/>
              <a:gd name="connsiteX542" fmla="*/ 1536946 w 5571445"/>
              <a:gd name="connsiteY542" fmla="*/ 505912 h 5436963"/>
              <a:gd name="connsiteX543" fmla="*/ 1514534 w 5571445"/>
              <a:gd name="connsiteY543" fmla="*/ 445072 h 5436963"/>
              <a:gd name="connsiteX544" fmla="*/ 1504925 w 5571445"/>
              <a:gd name="connsiteY544" fmla="*/ 365023 h 5436963"/>
              <a:gd name="connsiteX545" fmla="*/ 1511329 w 5571445"/>
              <a:gd name="connsiteY545" fmla="*/ 313792 h 5436963"/>
              <a:gd name="connsiteX546" fmla="*/ 1524139 w 5571445"/>
              <a:gd name="connsiteY546" fmla="*/ 313792 h 5436963"/>
              <a:gd name="connsiteX547" fmla="*/ 1524139 w 5571445"/>
              <a:gd name="connsiteY547" fmla="*/ 300985 h 5436963"/>
              <a:gd name="connsiteX548" fmla="*/ 1511329 w 5571445"/>
              <a:gd name="connsiteY548" fmla="*/ 300985 h 5436963"/>
              <a:gd name="connsiteX549" fmla="*/ 1600987 w 5571445"/>
              <a:gd name="connsiteY549" fmla="*/ 230541 h 5436963"/>
              <a:gd name="connsiteX550" fmla="*/ 3381288 w 5571445"/>
              <a:gd name="connsiteY550" fmla="*/ 38424 h 5436963"/>
              <a:gd name="connsiteX551" fmla="*/ 3400498 w 5571445"/>
              <a:gd name="connsiteY551" fmla="*/ 38424 h 5436963"/>
              <a:gd name="connsiteX552" fmla="*/ 3400498 w 5571445"/>
              <a:gd name="connsiteY552" fmla="*/ 83251 h 5436963"/>
              <a:gd name="connsiteX553" fmla="*/ 3381288 w 5571445"/>
              <a:gd name="connsiteY553" fmla="*/ 83251 h 5436963"/>
              <a:gd name="connsiteX554" fmla="*/ 3983261 w 5571445"/>
              <a:gd name="connsiteY554" fmla="*/ 0 h 5436963"/>
              <a:gd name="connsiteX555" fmla="*/ 4008875 w 5571445"/>
              <a:gd name="connsiteY555" fmla="*/ 0 h 5436963"/>
              <a:gd name="connsiteX556" fmla="*/ 4008875 w 5571445"/>
              <a:gd name="connsiteY556" fmla="*/ 25617 h 5436963"/>
              <a:gd name="connsiteX557" fmla="*/ 3996068 w 5571445"/>
              <a:gd name="connsiteY557" fmla="*/ 25617 h 5436963"/>
              <a:gd name="connsiteX558" fmla="*/ 3996068 w 5571445"/>
              <a:gd name="connsiteY558" fmla="*/ 12810 h 5436963"/>
              <a:gd name="connsiteX559" fmla="*/ 3983261 w 5571445"/>
              <a:gd name="connsiteY559" fmla="*/ 12810 h 543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</a:cxnLst>
            <a:rect l="l" t="t" r="r" b="b"/>
            <a:pathLst>
              <a:path w="5571445" h="5436963">
                <a:moveTo>
                  <a:pt x="3029072" y="5411350"/>
                </a:moveTo>
                <a:cubicBezTo>
                  <a:pt x="3037612" y="5419886"/>
                  <a:pt x="3040814" y="5424156"/>
                  <a:pt x="3038680" y="5424156"/>
                </a:cubicBezTo>
                <a:cubicBezTo>
                  <a:pt x="3036544" y="5424156"/>
                  <a:pt x="3037612" y="5428427"/>
                  <a:pt x="3041882" y="5436963"/>
                </a:cubicBezTo>
                <a:lnTo>
                  <a:pt x="3029072" y="5436963"/>
                </a:lnTo>
                <a:close/>
                <a:moveTo>
                  <a:pt x="3400501" y="4943858"/>
                </a:moveTo>
                <a:lnTo>
                  <a:pt x="3413312" y="4943858"/>
                </a:lnTo>
                <a:lnTo>
                  <a:pt x="3426119" y="5027110"/>
                </a:lnTo>
                <a:lnTo>
                  <a:pt x="3413312" y="5027110"/>
                </a:lnTo>
                <a:lnTo>
                  <a:pt x="3413312" y="5001496"/>
                </a:lnTo>
                <a:lnTo>
                  <a:pt x="3400501" y="5001496"/>
                </a:lnTo>
                <a:close/>
                <a:moveTo>
                  <a:pt x="2228575" y="4905434"/>
                </a:moveTo>
                <a:lnTo>
                  <a:pt x="2241381" y="4905434"/>
                </a:lnTo>
                <a:cubicBezTo>
                  <a:pt x="2241381" y="4926781"/>
                  <a:pt x="2237111" y="4954532"/>
                  <a:pt x="2228575" y="4988686"/>
                </a:cubicBezTo>
                <a:lnTo>
                  <a:pt x="2215768" y="4988686"/>
                </a:lnTo>
                <a:lnTo>
                  <a:pt x="2215768" y="4943858"/>
                </a:lnTo>
                <a:lnTo>
                  <a:pt x="2228575" y="4943858"/>
                </a:lnTo>
                <a:close/>
                <a:moveTo>
                  <a:pt x="2254192" y="4822186"/>
                </a:moveTo>
                <a:lnTo>
                  <a:pt x="2267002" y="4822186"/>
                </a:lnTo>
                <a:lnTo>
                  <a:pt x="2267002" y="4867014"/>
                </a:lnTo>
                <a:lnTo>
                  <a:pt x="2254192" y="4867014"/>
                </a:lnTo>
                <a:close/>
                <a:moveTo>
                  <a:pt x="2266999" y="4796569"/>
                </a:moveTo>
                <a:cubicBezTo>
                  <a:pt x="2275535" y="4805106"/>
                  <a:pt x="2278737" y="4808307"/>
                  <a:pt x="2276604" y="4806174"/>
                </a:cubicBezTo>
                <a:cubicBezTo>
                  <a:pt x="2274470" y="4804037"/>
                  <a:pt x="2277672" y="4809376"/>
                  <a:pt x="2286209" y="4822183"/>
                </a:cubicBezTo>
                <a:lnTo>
                  <a:pt x="2266999" y="4822183"/>
                </a:lnTo>
                <a:close/>
                <a:moveTo>
                  <a:pt x="2311826" y="4636470"/>
                </a:moveTo>
                <a:cubicBezTo>
                  <a:pt x="2320363" y="4645006"/>
                  <a:pt x="2323565" y="4648208"/>
                  <a:pt x="2321431" y="4646075"/>
                </a:cubicBezTo>
                <a:cubicBezTo>
                  <a:pt x="2319298" y="4643938"/>
                  <a:pt x="2320363" y="4649276"/>
                  <a:pt x="2324633" y="4662083"/>
                </a:cubicBezTo>
                <a:lnTo>
                  <a:pt x="2311826" y="4662083"/>
                </a:lnTo>
                <a:close/>
                <a:moveTo>
                  <a:pt x="4566021" y="4591642"/>
                </a:moveTo>
                <a:lnTo>
                  <a:pt x="4591635" y="4591642"/>
                </a:lnTo>
                <a:lnTo>
                  <a:pt x="4591635" y="4623659"/>
                </a:lnTo>
                <a:lnTo>
                  <a:pt x="4566021" y="4623659"/>
                </a:lnTo>
                <a:close/>
                <a:moveTo>
                  <a:pt x="5161588" y="4482777"/>
                </a:moveTo>
                <a:lnTo>
                  <a:pt x="5161588" y="4514798"/>
                </a:lnTo>
                <a:cubicBezTo>
                  <a:pt x="5144511" y="4519064"/>
                  <a:pt x="5128503" y="4522269"/>
                  <a:pt x="5113552" y="4524403"/>
                </a:cubicBezTo>
                <a:cubicBezTo>
                  <a:pt x="5098615" y="4526536"/>
                  <a:pt x="5078337" y="4527605"/>
                  <a:pt x="5052723" y="4527605"/>
                </a:cubicBezTo>
                <a:lnTo>
                  <a:pt x="5052723" y="4514798"/>
                </a:lnTo>
                <a:lnTo>
                  <a:pt x="5071933" y="4514798"/>
                </a:lnTo>
                <a:cubicBezTo>
                  <a:pt x="5089010" y="4493451"/>
                  <a:pt x="5118897" y="4482777"/>
                  <a:pt x="5161588" y="4482777"/>
                </a:cubicBezTo>
                <a:close/>
                <a:moveTo>
                  <a:pt x="1684239" y="4322678"/>
                </a:moveTo>
                <a:lnTo>
                  <a:pt x="1709852" y="4322678"/>
                </a:lnTo>
                <a:lnTo>
                  <a:pt x="1709852" y="4335485"/>
                </a:lnTo>
                <a:lnTo>
                  <a:pt x="1697046" y="4335485"/>
                </a:lnTo>
                <a:lnTo>
                  <a:pt x="1697046" y="4348295"/>
                </a:lnTo>
                <a:cubicBezTo>
                  <a:pt x="1688505" y="4339755"/>
                  <a:pt x="1685304" y="4336553"/>
                  <a:pt x="1687440" y="4338686"/>
                </a:cubicBezTo>
                <a:cubicBezTo>
                  <a:pt x="1689574" y="4340823"/>
                  <a:pt x="1688505" y="4335485"/>
                  <a:pt x="1684239" y="4322678"/>
                </a:cubicBezTo>
                <a:close/>
                <a:moveTo>
                  <a:pt x="1754683" y="4252230"/>
                </a:moveTo>
                <a:lnTo>
                  <a:pt x="1767494" y="4252230"/>
                </a:lnTo>
                <a:lnTo>
                  <a:pt x="1767494" y="4265040"/>
                </a:lnTo>
                <a:cubicBezTo>
                  <a:pt x="1767494" y="4273577"/>
                  <a:pt x="1765357" y="4278915"/>
                  <a:pt x="1761090" y="4281048"/>
                </a:cubicBezTo>
                <a:cubicBezTo>
                  <a:pt x="1756820" y="4283182"/>
                  <a:pt x="1750417" y="4288520"/>
                  <a:pt x="1741876" y="4297057"/>
                </a:cubicBezTo>
                <a:lnTo>
                  <a:pt x="1741876" y="4309867"/>
                </a:lnTo>
                <a:lnTo>
                  <a:pt x="1729069" y="4309867"/>
                </a:lnTo>
                <a:cubicBezTo>
                  <a:pt x="1733336" y="4292790"/>
                  <a:pt x="1736541" y="4282117"/>
                  <a:pt x="1738675" y="4277847"/>
                </a:cubicBezTo>
                <a:cubicBezTo>
                  <a:pt x="1740808" y="4273577"/>
                  <a:pt x="1746146" y="4265040"/>
                  <a:pt x="1754683" y="4252230"/>
                </a:cubicBezTo>
                <a:close/>
                <a:moveTo>
                  <a:pt x="134482" y="3970458"/>
                </a:moveTo>
                <a:lnTo>
                  <a:pt x="166503" y="3970458"/>
                </a:lnTo>
                <a:lnTo>
                  <a:pt x="166503" y="3983268"/>
                </a:lnTo>
                <a:cubicBezTo>
                  <a:pt x="149426" y="3978998"/>
                  <a:pt x="141954" y="3977930"/>
                  <a:pt x="144087" y="3980067"/>
                </a:cubicBezTo>
                <a:cubicBezTo>
                  <a:pt x="146224" y="3982200"/>
                  <a:pt x="143019" y="3978998"/>
                  <a:pt x="134482" y="3970458"/>
                </a:cubicBezTo>
                <a:close/>
                <a:moveTo>
                  <a:pt x="12807" y="3970458"/>
                </a:moveTo>
                <a:lnTo>
                  <a:pt x="57634" y="3970458"/>
                </a:lnTo>
                <a:lnTo>
                  <a:pt x="57634" y="3983268"/>
                </a:lnTo>
                <a:lnTo>
                  <a:pt x="25614" y="3983268"/>
                </a:lnTo>
                <a:cubicBezTo>
                  <a:pt x="21347" y="3987535"/>
                  <a:pt x="20279" y="3990740"/>
                  <a:pt x="22412" y="3992874"/>
                </a:cubicBezTo>
                <a:cubicBezTo>
                  <a:pt x="24549" y="3995007"/>
                  <a:pt x="21347" y="3996075"/>
                  <a:pt x="12807" y="3996075"/>
                </a:cubicBezTo>
                <a:lnTo>
                  <a:pt x="0" y="3996075"/>
                </a:lnTo>
                <a:cubicBezTo>
                  <a:pt x="8537" y="3987535"/>
                  <a:pt x="12807" y="3978998"/>
                  <a:pt x="12807" y="3970458"/>
                </a:cubicBezTo>
                <a:close/>
                <a:moveTo>
                  <a:pt x="179310" y="3900017"/>
                </a:moveTo>
                <a:lnTo>
                  <a:pt x="217734" y="3900017"/>
                </a:lnTo>
                <a:lnTo>
                  <a:pt x="217734" y="3912824"/>
                </a:lnTo>
                <a:lnTo>
                  <a:pt x="204927" y="3912824"/>
                </a:lnTo>
                <a:lnTo>
                  <a:pt x="204927" y="3925631"/>
                </a:lnTo>
                <a:lnTo>
                  <a:pt x="166503" y="3925631"/>
                </a:lnTo>
                <a:lnTo>
                  <a:pt x="166503" y="3938441"/>
                </a:lnTo>
                <a:cubicBezTo>
                  <a:pt x="153693" y="3946978"/>
                  <a:pt x="143019" y="3951248"/>
                  <a:pt x="134482" y="3951248"/>
                </a:cubicBezTo>
                <a:cubicBezTo>
                  <a:pt x="125942" y="3951248"/>
                  <a:pt x="113135" y="3953381"/>
                  <a:pt x="96058" y="3957651"/>
                </a:cubicBezTo>
                <a:lnTo>
                  <a:pt x="96058" y="3938441"/>
                </a:lnTo>
                <a:lnTo>
                  <a:pt x="108865" y="3938441"/>
                </a:lnTo>
                <a:lnTo>
                  <a:pt x="108865" y="3925631"/>
                </a:lnTo>
                <a:cubicBezTo>
                  <a:pt x="121675" y="3917094"/>
                  <a:pt x="132349" y="3914957"/>
                  <a:pt x="140886" y="3919227"/>
                </a:cubicBezTo>
                <a:cubicBezTo>
                  <a:pt x="149426" y="3923497"/>
                  <a:pt x="162233" y="3917094"/>
                  <a:pt x="179310" y="3900017"/>
                </a:cubicBezTo>
                <a:close/>
                <a:moveTo>
                  <a:pt x="384237" y="3816762"/>
                </a:moveTo>
                <a:lnTo>
                  <a:pt x="409854" y="3816762"/>
                </a:lnTo>
                <a:lnTo>
                  <a:pt x="409854" y="3829569"/>
                </a:lnTo>
                <a:cubicBezTo>
                  <a:pt x="397043" y="3825299"/>
                  <a:pt x="391708" y="3824230"/>
                  <a:pt x="393842" y="3826367"/>
                </a:cubicBezTo>
                <a:cubicBezTo>
                  <a:pt x="395978" y="3828501"/>
                  <a:pt x="392777" y="3825299"/>
                  <a:pt x="384237" y="3816762"/>
                </a:cubicBezTo>
                <a:close/>
                <a:moveTo>
                  <a:pt x="4373901" y="3727104"/>
                </a:moveTo>
                <a:cubicBezTo>
                  <a:pt x="4416595" y="3731374"/>
                  <a:pt x="4444346" y="3756991"/>
                  <a:pt x="4457153" y="3803952"/>
                </a:cubicBezTo>
                <a:cubicBezTo>
                  <a:pt x="4435806" y="3799685"/>
                  <a:pt x="4420866" y="3794347"/>
                  <a:pt x="4412325" y="3787943"/>
                </a:cubicBezTo>
                <a:cubicBezTo>
                  <a:pt x="4403785" y="3781540"/>
                  <a:pt x="4390978" y="3774068"/>
                  <a:pt x="4373901" y="3765528"/>
                </a:cubicBezTo>
                <a:close/>
                <a:moveTo>
                  <a:pt x="653201" y="3272426"/>
                </a:moveTo>
                <a:lnTo>
                  <a:pt x="678815" y="3272426"/>
                </a:lnTo>
                <a:lnTo>
                  <a:pt x="678815" y="3291640"/>
                </a:lnTo>
                <a:cubicBezTo>
                  <a:pt x="666008" y="3283100"/>
                  <a:pt x="660669" y="3279898"/>
                  <a:pt x="662806" y="3282035"/>
                </a:cubicBezTo>
                <a:cubicBezTo>
                  <a:pt x="664940" y="3284168"/>
                  <a:pt x="661738" y="3280966"/>
                  <a:pt x="653201" y="3272426"/>
                </a:cubicBezTo>
                <a:close/>
                <a:moveTo>
                  <a:pt x="704435" y="3259616"/>
                </a:moveTo>
                <a:lnTo>
                  <a:pt x="749263" y="3259616"/>
                </a:lnTo>
                <a:lnTo>
                  <a:pt x="749263" y="3272423"/>
                </a:lnTo>
                <a:lnTo>
                  <a:pt x="704435" y="3272423"/>
                </a:lnTo>
                <a:close/>
                <a:moveTo>
                  <a:pt x="762070" y="3246809"/>
                </a:moveTo>
                <a:lnTo>
                  <a:pt x="800494" y="3246809"/>
                </a:lnTo>
                <a:lnTo>
                  <a:pt x="800494" y="3259616"/>
                </a:lnTo>
                <a:lnTo>
                  <a:pt x="762070" y="3259616"/>
                </a:lnTo>
                <a:close/>
                <a:moveTo>
                  <a:pt x="954186" y="3208385"/>
                </a:moveTo>
                <a:lnTo>
                  <a:pt x="979800" y="3208385"/>
                </a:lnTo>
                <a:lnTo>
                  <a:pt x="979800" y="3221192"/>
                </a:lnTo>
                <a:cubicBezTo>
                  <a:pt x="966993" y="3216922"/>
                  <a:pt x="961658" y="3215857"/>
                  <a:pt x="963791" y="3217990"/>
                </a:cubicBezTo>
                <a:cubicBezTo>
                  <a:pt x="965925" y="3220123"/>
                  <a:pt x="962723" y="3216922"/>
                  <a:pt x="954186" y="3208385"/>
                </a:cubicBezTo>
                <a:close/>
                <a:moveTo>
                  <a:pt x="5392132" y="2055672"/>
                </a:moveTo>
                <a:lnTo>
                  <a:pt x="5436960" y="2055672"/>
                </a:lnTo>
                <a:lnTo>
                  <a:pt x="5436960" y="2068479"/>
                </a:lnTo>
                <a:lnTo>
                  <a:pt x="5411342" y="2068479"/>
                </a:lnTo>
                <a:cubicBezTo>
                  <a:pt x="5398536" y="2081286"/>
                  <a:pt x="5387862" y="2087689"/>
                  <a:pt x="5379325" y="2087689"/>
                </a:cubicBezTo>
                <a:cubicBezTo>
                  <a:pt x="5379325" y="2087689"/>
                  <a:pt x="5375055" y="2085556"/>
                  <a:pt x="5366515" y="2081286"/>
                </a:cubicBezTo>
                <a:lnTo>
                  <a:pt x="5366515" y="2068479"/>
                </a:lnTo>
                <a:cubicBezTo>
                  <a:pt x="5379325" y="2064209"/>
                  <a:pt x="5384660" y="2063140"/>
                  <a:pt x="5382527" y="2065277"/>
                </a:cubicBezTo>
                <a:cubicBezTo>
                  <a:pt x="5380390" y="2067410"/>
                  <a:pt x="5383592" y="2064209"/>
                  <a:pt x="5392132" y="2055672"/>
                </a:cubicBezTo>
                <a:close/>
                <a:moveTo>
                  <a:pt x="5436963" y="2036462"/>
                </a:moveTo>
                <a:lnTo>
                  <a:pt x="5475387" y="2036462"/>
                </a:lnTo>
                <a:lnTo>
                  <a:pt x="5475387" y="2055675"/>
                </a:lnTo>
                <a:lnTo>
                  <a:pt x="5436963" y="2055675"/>
                </a:lnTo>
                <a:close/>
                <a:moveTo>
                  <a:pt x="5545832" y="1998037"/>
                </a:moveTo>
                <a:cubicBezTo>
                  <a:pt x="5554368" y="2002307"/>
                  <a:pt x="5558638" y="2005509"/>
                  <a:pt x="5558638" y="2007643"/>
                </a:cubicBezTo>
                <a:cubicBezTo>
                  <a:pt x="5558638" y="2009779"/>
                  <a:pt x="5560765" y="2012981"/>
                  <a:pt x="5565042" y="2017251"/>
                </a:cubicBezTo>
                <a:cubicBezTo>
                  <a:pt x="5565042" y="2021518"/>
                  <a:pt x="5567175" y="2023655"/>
                  <a:pt x="5571445" y="2023655"/>
                </a:cubicBezTo>
                <a:lnTo>
                  <a:pt x="5533021" y="2023655"/>
                </a:lnTo>
                <a:cubicBezTo>
                  <a:pt x="5533021" y="2015114"/>
                  <a:pt x="5537284" y="2006578"/>
                  <a:pt x="5545832" y="1998037"/>
                </a:cubicBezTo>
                <a:close/>
                <a:moveTo>
                  <a:pt x="1063058" y="1818728"/>
                </a:moveTo>
                <a:cubicBezTo>
                  <a:pt x="1080135" y="1822998"/>
                  <a:pt x="1091874" y="1827264"/>
                  <a:pt x="1098277" y="1831535"/>
                </a:cubicBezTo>
                <a:cubicBezTo>
                  <a:pt x="1104684" y="1835805"/>
                  <a:pt x="1114289" y="1842208"/>
                  <a:pt x="1127096" y="1850748"/>
                </a:cubicBezTo>
                <a:lnTo>
                  <a:pt x="1127096" y="1863555"/>
                </a:lnTo>
                <a:cubicBezTo>
                  <a:pt x="1092942" y="1859285"/>
                  <a:pt x="1071595" y="1844341"/>
                  <a:pt x="1063058" y="1818728"/>
                </a:cubicBezTo>
                <a:close/>
                <a:moveTo>
                  <a:pt x="992610" y="1780304"/>
                </a:moveTo>
                <a:cubicBezTo>
                  <a:pt x="1009687" y="1784574"/>
                  <a:pt x="1022494" y="1788840"/>
                  <a:pt x="1031034" y="1793111"/>
                </a:cubicBezTo>
                <a:cubicBezTo>
                  <a:pt x="1039571" y="1797381"/>
                  <a:pt x="1050244" y="1801651"/>
                  <a:pt x="1063055" y="1805917"/>
                </a:cubicBezTo>
                <a:lnTo>
                  <a:pt x="1063055" y="1818728"/>
                </a:lnTo>
                <a:lnTo>
                  <a:pt x="1031034" y="1818728"/>
                </a:lnTo>
                <a:cubicBezTo>
                  <a:pt x="1022494" y="1810187"/>
                  <a:pt x="1016091" y="1803784"/>
                  <a:pt x="1011820" y="1799514"/>
                </a:cubicBezTo>
                <a:cubicBezTo>
                  <a:pt x="1007554" y="1795247"/>
                  <a:pt x="1001147" y="1788840"/>
                  <a:pt x="992610" y="1780304"/>
                </a:cubicBezTo>
                <a:close/>
                <a:moveTo>
                  <a:pt x="896552" y="1729073"/>
                </a:moveTo>
                <a:lnTo>
                  <a:pt x="922169" y="1729073"/>
                </a:lnTo>
                <a:lnTo>
                  <a:pt x="922169" y="1741880"/>
                </a:lnTo>
                <a:cubicBezTo>
                  <a:pt x="934976" y="1741880"/>
                  <a:pt x="946718" y="1742948"/>
                  <a:pt x="957391" y="1745081"/>
                </a:cubicBezTo>
                <a:cubicBezTo>
                  <a:pt x="968065" y="1747215"/>
                  <a:pt x="979803" y="1750416"/>
                  <a:pt x="992614" y="1754687"/>
                </a:cubicBezTo>
                <a:lnTo>
                  <a:pt x="992614" y="1780304"/>
                </a:lnTo>
                <a:lnTo>
                  <a:pt x="992610" y="1780304"/>
                </a:lnTo>
                <a:lnTo>
                  <a:pt x="954189" y="1780304"/>
                </a:lnTo>
                <a:cubicBezTo>
                  <a:pt x="945649" y="1767497"/>
                  <a:pt x="936044" y="1758957"/>
                  <a:pt x="925371" y="1754687"/>
                </a:cubicBezTo>
                <a:cubicBezTo>
                  <a:pt x="914697" y="1750416"/>
                  <a:pt x="905092" y="1741880"/>
                  <a:pt x="896552" y="1729073"/>
                </a:cubicBezTo>
                <a:close/>
                <a:moveTo>
                  <a:pt x="3221188" y="909366"/>
                </a:moveTo>
                <a:lnTo>
                  <a:pt x="3233995" y="909366"/>
                </a:lnTo>
                <a:lnTo>
                  <a:pt x="3233995" y="967000"/>
                </a:lnTo>
                <a:lnTo>
                  <a:pt x="3221188" y="967000"/>
                </a:lnTo>
                <a:close/>
                <a:moveTo>
                  <a:pt x="3259612" y="723649"/>
                </a:moveTo>
                <a:lnTo>
                  <a:pt x="3291633" y="723649"/>
                </a:lnTo>
                <a:cubicBezTo>
                  <a:pt x="3287363" y="757803"/>
                  <a:pt x="3280959" y="790892"/>
                  <a:pt x="3272419" y="822909"/>
                </a:cubicBezTo>
                <a:cubicBezTo>
                  <a:pt x="3263882" y="854930"/>
                  <a:pt x="3255342" y="883749"/>
                  <a:pt x="3246805" y="909366"/>
                </a:cubicBezTo>
                <a:lnTo>
                  <a:pt x="3233995" y="909366"/>
                </a:lnTo>
                <a:lnTo>
                  <a:pt x="3233995" y="800497"/>
                </a:lnTo>
                <a:lnTo>
                  <a:pt x="3246805" y="800497"/>
                </a:lnTo>
                <a:cubicBezTo>
                  <a:pt x="3255342" y="766343"/>
                  <a:pt x="3259612" y="740726"/>
                  <a:pt x="3259612" y="723649"/>
                </a:cubicBezTo>
                <a:close/>
                <a:moveTo>
                  <a:pt x="3317250" y="531526"/>
                </a:moveTo>
                <a:lnTo>
                  <a:pt x="3291636" y="666011"/>
                </a:lnTo>
                <a:lnTo>
                  <a:pt x="3259616" y="666011"/>
                </a:lnTo>
                <a:cubicBezTo>
                  <a:pt x="3268152" y="644664"/>
                  <a:pt x="3274559" y="619047"/>
                  <a:pt x="3278826" y="589163"/>
                </a:cubicBezTo>
                <a:cubicBezTo>
                  <a:pt x="3283096" y="559276"/>
                  <a:pt x="3295903" y="540066"/>
                  <a:pt x="3317250" y="531526"/>
                </a:cubicBezTo>
                <a:close/>
                <a:moveTo>
                  <a:pt x="1600987" y="217734"/>
                </a:moveTo>
                <a:cubicBezTo>
                  <a:pt x="1618064" y="222000"/>
                  <a:pt x="1633004" y="226270"/>
                  <a:pt x="1645815" y="230541"/>
                </a:cubicBezTo>
                <a:cubicBezTo>
                  <a:pt x="1658622" y="234811"/>
                  <a:pt x="1671428" y="239081"/>
                  <a:pt x="1684239" y="243347"/>
                </a:cubicBezTo>
                <a:lnTo>
                  <a:pt x="1684239" y="275368"/>
                </a:lnTo>
                <a:cubicBezTo>
                  <a:pt x="1705582" y="283908"/>
                  <a:pt x="1718392" y="289243"/>
                  <a:pt x="1722663" y="291377"/>
                </a:cubicBezTo>
                <a:cubicBezTo>
                  <a:pt x="1726929" y="293513"/>
                  <a:pt x="1733333" y="305252"/>
                  <a:pt x="1741873" y="326599"/>
                </a:cubicBezTo>
                <a:lnTo>
                  <a:pt x="1741873" y="352216"/>
                </a:lnTo>
                <a:cubicBezTo>
                  <a:pt x="1771757" y="373563"/>
                  <a:pt x="1794172" y="391708"/>
                  <a:pt x="1809116" y="406649"/>
                </a:cubicBezTo>
                <a:cubicBezTo>
                  <a:pt x="1824056" y="421592"/>
                  <a:pt x="1842201" y="439738"/>
                  <a:pt x="1863548" y="461085"/>
                </a:cubicBezTo>
                <a:lnTo>
                  <a:pt x="1863548" y="493102"/>
                </a:lnTo>
                <a:lnTo>
                  <a:pt x="1876355" y="493102"/>
                </a:lnTo>
                <a:lnTo>
                  <a:pt x="1876355" y="518719"/>
                </a:lnTo>
                <a:lnTo>
                  <a:pt x="1901972" y="531526"/>
                </a:lnTo>
                <a:cubicBezTo>
                  <a:pt x="1906242" y="544336"/>
                  <a:pt x="1908376" y="557143"/>
                  <a:pt x="1908376" y="569950"/>
                </a:cubicBezTo>
                <a:lnTo>
                  <a:pt x="1908376" y="608374"/>
                </a:lnTo>
                <a:cubicBezTo>
                  <a:pt x="1908376" y="616914"/>
                  <a:pt x="1911577" y="623317"/>
                  <a:pt x="1917981" y="627587"/>
                </a:cubicBezTo>
                <a:cubicBezTo>
                  <a:pt x="1924384" y="631854"/>
                  <a:pt x="1942529" y="636124"/>
                  <a:pt x="1972417" y="640394"/>
                </a:cubicBezTo>
                <a:lnTo>
                  <a:pt x="1972417" y="666011"/>
                </a:lnTo>
                <a:lnTo>
                  <a:pt x="1946800" y="666011"/>
                </a:lnTo>
                <a:lnTo>
                  <a:pt x="1946800" y="704435"/>
                </a:lnTo>
                <a:cubicBezTo>
                  <a:pt x="1955340" y="712972"/>
                  <a:pt x="1966010" y="722577"/>
                  <a:pt x="1978820" y="733251"/>
                </a:cubicBezTo>
                <a:cubicBezTo>
                  <a:pt x="1991627" y="743924"/>
                  <a:pt x="2002300" y="753530"/>
                  <a:pt x="2010841" y="762070"/>
                </a:cubicBezTo>
                <a:lnTo>
                  <a:pt x="2010841" y="787687"/>
                </a:lnTo>
                <a:lnTo>
                  <a:pt x="2023648" y="787687"/>
                </a:lnTo>
                <a:cubicBezTo>
                  <a:pt x="2032184" y="796224"/>
                  <a:pt x="2040724" y="803695"/>
                  <a:pt x="2049265" y="810099"/>
                </a:cubicBezTo>
                <a:cubicBezTo>
                  <a:pt x="2057801" y="816502"/>
                  <a:pt x="2068475" y="832514"/>
                  <a:pt x="2081282" y="858128"/>
                </a:cubicBezTo>
                <a:lnTo>
                  <a:pt x="2094092" y="858128"/>
                </a:lnTo>
                <a:lnTo>
                  <a:pt x="2094092" y="896552"/>
                </a:lnTo>
                <a:lnTo>
                  <a:pt x="2106899" y="896552"/>
                </a:lnTo>
                <a:cubicBezTo>
                  <a:pt x="2111169" y="905092"/>
                  <a:pt x="2115436" y="909362"/>
                  <a:pt x="2119706" y="909362"/>
                </a:cubicBezTo>
                <a:lnTo>
                  <a:pt x="2254188" y="1063055"/>
                </a:lnTo>
                <a:lnTo>
                  <a:pt x="2254188" y="1075865"/>
                </a:lnTo>
                <a:lnTo>
                  <a:pt x="2286209" y="1075865"/>
                </a:lnTo>
                <a:cubicBezTo>
                  <a:pt x="2286209" y="1097212"/>
                  <a:pt x="2295814" y="1107882"/>
                  <a:pt x="2315028" y="1107882"/>
                </a:cubicBezTo>
                <a:cubicBezTo>
                  <a:pt x="2334238" y="1107882"/>
                  <a:pt x="2350250" y="1110019"/>
                  <a:pt x="2363057" y="1114289"/>
                </a:cubicBezTo>
                <a:lnTo>
                  <a:pt x="2363057" y="1127096"/>
                </a:lnTo>
                <a:cubicBezTo>
                  <a:pt x="2384404" y="1122826"/>
                  <a:pt x="2395077" y="1118556"/>
                  <a:pt x="2395077" y="1114289"/>
                </a:cubicBezTo>
                <a:cubicBezTo>
                  <a:pt x="2395077" y="1110019"/>
                  <a:pt x="2399348" y="1105749"/>
                  <a:pt x="2407884" y="1101479"/>
                </a:cubicBezTo>
                <a:lnTo>
                  <a:pt x="2471925" y="1101479"/>
                </a:lnTo>
                <a:lnTo>
                  <a:pt x="2471925" y="1088672"/>
                </a:lnTo>
                <a:cubicBezTo>
                  <a:pt x="2480462" y="1080132"/>
                  <a:pt x="2483664" y="1075865"/>
                  <a:pt x="2481531" y="1075865"/>
                </a:cubicBezTo>
                <a:cubicBezTo>
                  <a:pt x="2479397" y="1075865"/>
                  <a:pt x="2480462" y="1071595"/>
                  <a:pt x="2484732" y="1063055"/>
                </a:cubicBezTo>
                <a:lnTo>
                  <a:pt x="2516753" y="1063055"/>
                </a:lnTo>
                <a:lnTo>
                  <a:pt x="2516753" y="1101479"/>
                </a:lnTo>
                <a:lnTo>
                  <a:pt x="2567984" y="1101479"/>
                </a:lnTo>
                <a:cubicBezTo>
                  <a:pt x="2576524" y="1084402"/>
                  <a:pt x="2580791" y="1071595"/>
                  <a:pt x="2580791" y="1063055"/>
                </a:cubicBezTo>
                <a:lnTo>
                  <a:pt x="2593601" y="1063055"/>
                </a:lnTo>
                <a:lnTo>
                  <a:pt x="2593601" y="1018227"/>
                </a:lnTo>
                <a:lnTo>
                  <a:pt x="2664042" y="1018227"/>
                </a:lnTo>
                <a:cubicBezTo>
                  <a:pt x="2664042" y="1022498"/>
                  <a:pt x="2668312" y="1028901"/>
                  <a:pt x="2676852" y="1037441"/>
                </a:cubicBezTo>
                <a:cubicBezTo>
                  <a:pt x="2681122" y="1041708"/>
                  <a:pt x="2685389" y="1043845"/>
                  <a:pt x="2689659" y="1043845"/>
                </a:cubicBezTo>
                <a:lnTo>
                  <a:pt x="2689659" y="1088672"/>
                </a:lnTo>
                <a:cubicBezTo>
                  <a:pt x="2698199" y="1114289"/>
                  <a:pt x="2725950" y="1127096"/>
                  <a:pt x="2772911" y="1127096"/>
                </a:cubicBezTo>
                <a:cubicBezTo>
                  <a:pt x="2794258" y="1105749"/>
                  <a:pt x="2808133" y="1089740"/>
                  <a:pt x="2814536" y="1079067"/>
                </a:cubicBezTo>
                <a:cubicBezTo>
                  <a:pt x="2820940" y="1068393"/>
                  <a:pt x="2836952" y="1063055"/>
                  <a:pt x="2862565" y="1063055"/>
                </a:cubicBezTo>
                <a:cubicBezTo>
                  <a:pt x="2896719" y="1063055"/>
                  <a:pt x="2920203" y="1074797"/>
                  <a:pt x="2933010" y="1098277"/>
                </a:cubicBezTo>
                <a:cubicBezTo>
                  <a:pt x="2945817" y="1121757"/>
                  <a:pt x="2973567" y="1135633"/>
                  <a:pt x="3016261" y="1139903"/>
                </a:cubicBezTo>
                <a:lnTo>
                  <a:pt x="3016261" y="1152713"/>
                </a:lnTo>
                <a:lnTo>
                  <a:pt x="3029068" y="1152713"/>
                </a:lnTo>
                <a:lnTo>
                  <a:pt x="3029068" y="1139903"/>
                </a:lnTo>
                <a:lnTo>
                  <a:pt x="3086706" y="1139903"/>
                </a:lnTo>
                <a:cubicBezTo>
                  <a:pt x="3090973" y="1131366"/>
                  <a:pt x="3096311" y="1126028"/>
                  <a:pt x="3102715" y="1123894"/>
                </a:cubicBezTo>
                <a:cubicBezTo>
                  <a:pt x="3109118" y="1121757"/>
                  <a:pt x="3112320" y="1118556"/>
                  <a:pt x="3112320" y="1114289"/>
                </a:cubicBezTo>
                <a:lnTo>
                  <a:pt x="3112320" y="1075865"/>
                </a:lnTo>
                <a:lnTo>
                  <a:pt x="3125130" y="1075865"/>
                </a:lnTo>
                <a:cubicBezTo>
                  <a:pt x="3137937" y="1054518"/>
                  <a:pt x="3147542" y="1047046"/>
                  <a:pt x="3153945" y="1053450"/>
                </a:cubicBezTo>
                <a:cubicBezTo>
                  <a:pt x="3160352" y="1059853"/>
                  <a:pt x="3182764" y="1052381"/>
                  <a:pt x="3221188" y="1031038"/>
                </a:cubicBezTo>
                <a:cubicBezTo>
                  <a:pt x="3212648" y="1056651"/>
                  <a:pt x="3208381" y="1067325"/>
                  <a:pt x="3208381" y="1063055"/>
                </a:cubicBezTo>
                <a:cubicBezTo>
                  <a:pt x="3208381" y="1071595"/>
                  <a:pt x="3209446" y="1077998"/>
                  <a:pt x="3211583" y="1082269"/>
                </a:cubicBezTo>
                <a:cubicBezTo>
                  <a:pt x="3213716" y="1086539"/>
                  <a:pt x="3216918" y="1092942"/>
                  <a:pt x="3221188" y="1101479"/>
                </a:cubicBezTo>
                <a:lnTo>
                  <a:pt x="3233995" y="1101479"/>
                </a:lnTo>
                <a:lnTo>
                  <a:pt x="3233995" y="1171923"/>
                </a:lnTo>
                <a:cubicBezTo>
                  <a:pt x="3246805" y="1171923"/>
                  <a:pt x="3266016" y="1176193"/>
                  <a:pt x="3291633" y="1184730"/>
                </a:cubicBezTo>
                <a:lnTo>
                  <a:pt x="3291633" y="1197540"/>
                </a:lnTo>
                <a:lnTo>
                  <a:pt x="3413308" y="1197540"/>
                </a:lnTo>
                <a:cubicBezTo>
                  <a:pt x="3421845" y="1171923"/>
                  <a:pt x="3431450" y="1156980"/>
                  <a:pt x="3442124" y="1152713"/>
                </a:cubicBezTo>
                <a:cubicBezTo>
                  <a:pt x="3452797" y="1148443"/>
                  <a:pt x="3464539" y="1135633"/>
                  <a:pt x="3477346" y="1114289"/>
                </a:cubicBezTo>
                <a:lnTo>
                  <a:pt x="3534984" y="1114289"/>
                </a:lnTo>
                <a:cubicBezTo>
                  <a:pt x="3539250" y="1144173"/>
                  <a:pt x="3544589" y="1166588"/>
                  <a:pt x="3550992" y="1181529"/>
                </a:cubicBezTo>
                <a:cubicBezTo>
                  <a:pt x="3557396" y="1196472"/>
                  <a:pt x="3564867" y="1214617"/>
                  <a:pt x="3573408" y="1235965"/>
                </a:cubicBezTo>
                <a:lnTo>
                  <a:pt x="3560597" y="1248771"/>
                </a:lnTo>
                <a:lnTo>
                  <a:pt x="3573408" y="1248771"/>
                </a:lnTo>
                <a:cubicBezTo>
                  <a:pt x="3581944" y="1287195"/>
                  <a:pt x="3588348" y="1306406"/>
                  <a:pt x="3592618" y="1306406"/>
                </a:cubicBezTo>
                <a:cubicBezTo>
                  <a:pt x="3596888" y="1306406"/>
                  <a:pt x="3609695" y="1310676"/>
                  <a:pt x="3631042" y="1319216"/>
                </a:cubicBezTo>
                <a:lnTo>
                  <a:pt x="3631042" y="1332023"/>
                </a:lnTo>
                <a:lnTo>
                  <a:pt x="3682273" y="1332023"/>
                </a:lnTo>
                <a:lnTo>
                  <a:pt x="3682273" y="1344830"/>
                </a:lnTo>
                <a:lnTo>
                  <a:pt x="3707890" y="1344830"/>
                </a:lnTo>
                <a:lnTo>
                  <a:pt x="3707890" y="1357640"/>
                </a:lnTo>
                <a:cubicBezTo>
                  <a:pt x="3729237" y="1370447"/>
                  <a:pt x="3748447" y="1380052"/>
                  <a:pt x="3765524" y="1386455"/>
                </a:cubicBezTo>
                <a:cubicBezTo>
                  <a:pt x="3782601" y="1392859"/>
                  <a:pt x="3803948" y="1398197"/>
                  <a:pt x="3829565" y="1402467"/>
                </a:cubicBezTo>
                <a:lnTo>
                  <a:pt x="3829565" y="1389657"/>
                </a:lnTo>
                <a:lnTo>
                  <a:pt x="3861586" y="1389657"/>
                </a:lnTo>
                <a:lnTo>
                  <a:pt x="3861586" y="1370447"/>
                </a:lnTo>
                <a:cubicBezTo>
                  <a:pt x="3882929" y="1353370"/>
                  <a:pt x="3902143" y="1337358"/>
                  <a:pt x="3919220" y="1322418"/>
                </a:cubicBezTo>
                <a:cubicBezTo>
                  <a:pt x="3936297" y="1307474"/>
                  <a:pt x="3961914" y="1297869"/>
                  <a:pt x="3996068" y="1293599"/>
                </a:cubicBezTo>
                <a:cubicBezTo>
                  <a:pt x="4000338" y="1310676"/>
                  <a:pt x="4004605" y="1325619"/>
                  <a:pt x="4008875" y="1338426"/>
                </a:cubicBezTo>
                <a:cubicBezTo>
                  <a:pt x="4013145" y="1351233"/>
                  <a:pt x="4015278" y="1364043"/>
                  <a:pt x="4015278" y="1376850"/>
                </a:cubicBezTo>
                <a:cubicBezTo>
                  <a:pt x="4015278" y="1389657"/>
                  <a:pt x="4001403" y="1407802"/>
                  <a:pt x="3973653" y="1431283"/>
                </a:cubicBezTo>
                <a:cubicBezTo>
                  <a:pt x="3945902" y="1454766"/>
                  <a:pt x="3932027" y="1483582"/>
                  <a:pt x="3932027" y="1517736"/>
                </a:cubicBezTo>
                <a:cubicBezTo>
                  <a:pt x="3932027" y="1534816"/>
                  <a:pt x="3935229" y="1548691"/>
                  <a:pt x="3941636" y="1559361"/>
                </a:cubicBezTo>
                <a:cubicBezTo>
                  <a:pt x="3948039" y="1570035"/>
                  <a:pt x="3966181" y="1575373"/>
                  <a:pt x="3996068" y="1575373"/>
                </a:cubicBezTo>
                <a:lnTo>
                  <a:pt x="3996068" y="1588180"/>
                </a:lnTo>
                <a:lnTo>
                  <a:pt x="4066513" y="1588180"/>
                </a:lnTo>
                <a:lnTo>
                  <a:pt x="4066513" y="1575373"/>
                </a:lnTo>
                <a:cubicBezTo>
                  <a:pt x="4109203" y="1583910"/>
                  <a:pt x="4141224" y="1591382"/>
                  <a:pt x="4162571" y="1597785"/>
                </a:cubicBezTo>
                <a:cubicBezTo>
                  <a:pt x="4183918" y="1604192"/>
                  <a:pt x="4199927" y="1611661"/>
                  <a:pt x="4210600" y="1620201"/>
                </a:cubicBezTo>
                <a:cubicBezTo>
                  <a:pt x="4221274" y="1628738"/>
                  <a:pt x="4230879" y="1638346"/>
                  <a:pt x="4239419" y="1649020"/>
                </a:cubicBezTo>
                <a:cubicBezTo>
                  <a:pt x="4247956" y="1659693"/>
                  <a:pt x="4260766" y="1671432"/>
                  <a:pt x="4277843" y="1684242"/>
                </a:cubicBezTo>
                <a:cubicBezTo>
                  <a:pt x="4269303" y="1714126"/>
                  <a:pt x="4258629" y="1737606"/>
                  <a:pt x="4245823" y="1754683"/>
                </a:cubicBezTo>
                <a:cubicBezTo>
                  <a:pt x="4233016" y="1771760"/>
                  <a:pt x="4222342" y="1793107"/>
                  <a:pt x="4213802" y="1818724"/>
                </a:cubicBezTo>
                <a:lnTo>
                  <a:pt x="4226609" y="1818724"/>
                </a:lnTo>
                <a:cubicBezTo>
                  <a:pt x="4235149" y="1835801"/>
                  <a:pt x="4250093" y="1865685"/>
                  <a:pt x="4271440" y="1908379"/>
                </a:cubicBezTo>
                <a:cubicBezTo>
                  <a:pt x="4292783" y="1951073"/>
                  <a:pt x="4309860" y="1976687"/>
                  <a:pt x="4322671" y="1985227"/>
                </a:cubicBezTo>
                <a:lnTo>
                  <a:pt x="4386708" y="1985227"/>
                </a:lnTo>
                <a:cubicBezTo>
                  <a:pt x="4395248" y="1976687"/>
                  <a:pt x="4420866" y="1972420"/>
                  <a:pt x="4463556" y="1972420"/>
                </a:cubicBezTo>
                <a:cubicBezTo>
                  <a:pt x="4489173" y="1972420"/>
                  <a:pt x="4505182" y="1973485"/>
                  <a:pt x="4511585" y="1975622"/>
                </a:cubicBezTo>
                <a:cubicBezTo>
                  <a:pt x="4517992" y="1977755"/>
                  <a:pt x="4527597" y="1989497"/>
                  <a:pt x="4540404" y="2010841"/>
                </a:cubicBezTo>
                <a:lnTo>
                  <a:pt x="4553211" y="2010841"/>
                </a:lnTo>
                <a:lnTo>
                  <a:pt x="4553211" y="2023651"/>
                </a:lnTo>
                <a:lnTo>
                  <a:pt x="4540404" y="2023651"/>
                </a:lnTo>
                <a:cubicBezTo>
                  <a:pt x="4531867" y="2049265"/>
                  <a:pt x="4521194" y="2066346"/>
                  <a:pt x="4508384" y="2074882"/>
                </a:cubicBezTo>
                <a:cubicBezTo>
                  <a:pt x="4495577" y="2083423"/>
                  <a:pt x="4482770" y="2089826"/>
                  <a:pt x="4469960" y="2094096"/>
                </a:cubicBezTo>
                <a:cubicBezTo>
                  <a:pt x="4457153" y="2098363"/>
                  <a:pt x="4445411" y="2105834"/>
                  <a:pt x="4434741" y="2116508"/>
                </a:cubicBezTo>
                <a:cubicBezTo>
                  <a:pt x="4424067" y="2127181"/>
                  <a:pt x="4418729" y="2151730"/>
                  <a:pt x="4418729" y="2190154"/>
                </a:cubicBezTo>
                <a:cubicBezTo>
                  <a:pt x="4435806" y="2198691"/>
                  <a:pt x="4444346" y="2207231"/>
                  <a:pt x="4444346" y="2215768"/>
                </a:cubicBezTo>
                <a:cubicBezTo>
                  <a:pt x="4444346" y="2224308"/>
                  <a:pt x="4448616" y="2232848"/>
                  <a:pt x="4457153" y="2241385"/>
                </a:cubicBezTo>
                <a:cubicBezTo>
                  <a:pt x="4474230" y="2254192"/>
                  <a:pt x="4491307" y="2262732"/>
                  <a:pt x="4508384" y="2267002"/>
                </a:cubicBezTo>
                <a:cubicBezTo>
                  <a:pt x="4525461" y="2271272"/>
                  <a:pt x="4540404" y="2280877"/>
                  <a:pt x="4553211" y="2295818"/>
                </a:cubicBezTo>
                <a:cubicBezTo>
                  <a:pt x="4566021" y="2310761"/>
                  <a:pt x="4576695" y="2333177"/>
                  <a:pt x="4585232" y="2363060"/>
                </a:cubicBezTo>
                <a:cubicBezTo>
                  <a:pt x="4593772" y="2392944"/>
                  <a:pt x="4598042" y="2439908"/>
                  <a:pt x="4598042" y="2503950"/>
                </a:cubicBezTo>
                <a:cubicBezTo>
                  <a:pt x="4598042" y="2525293"/>
                  <a:pt x="4598042" y="2543439"/>
                  <a:pt x="4598042" y="2558382"/>
                </a:cubicBezTo>
                <a:cubicBezTo>
                  <a:pt x="4598042" y="2573326"/>
                  <a:pt x="4595905" y="2585064"/>
                  <a:pt x="4591635" y="2593604"/>
                </a:cubicBezTo>
                <a:lnTo>
                  <a:pt x="4566021" y="2593604"/>
                </a:lnTo>
                <a:lnTo>
                  <a:pt x="4566021" y="2625625"/>
                </a:lnTo>
                <a:cubicBezTo>
                  <a:pt x="4557481" y="2625625"/>
                  <a:pt x="4548944" y="2629892"/>
                  <a:pt x="4540404" y="2638432"/>
                </a:cubicBezTo>
                <a:lnTo>
                  <a:pt x="4553211" y="2734490"/>
                </a:lnTo>
                <a:cubicBezTo>
                  <a:pt x="4574558" y="2743030"/>
                  <a:pt x="4584163" y="2749434"/>
                  <a:pt x="4582030" y="2753704"/>
                </a:cubicBezTo>
                <a:cubicBezTo>
                  <a:pt x="4579897" y="2757971"/>
                  <a:pt x="4574558" y="2760107"/>
                  <a:pt x="4566021" y="2760107"/>
                </a:cubicBezTo>
                <a:lnTo>
                  <a:pt x="4649273" y="2772914"/>
                </a:lnTo>
                <a:cubicBezTo>
                  <a:pt x="4670620" y="2781454"/>
                  <a:pt x="4690898" y="2785721"/>
                  <a:pt x="4710109" y="2785721"/>
                </a:cubicBezTo>
                <a:cubicBezTo>
                  <a:pt x="4729322" y="2785721"/>
                  <a:pt x="4738928" y="2804935"/>
                  <a:pt x="4738928" y="2843359"/>
                </a:cubicBezTo>
                <a:cubicBezTo>
                  <a:pt x="4738928" y="2851895"/>
                  <a:pt x="4737859" y="2859367"/>
                  <a:pt x="4735726" y="2865771"/>
                </a:cubicBezTo>
                <a:cubicBezTo>
                  <a:pt x="4733589" y="2872178"/>
                  <a:pt x="4732524" y="2881783"/>
                  <a:pt x="4732524" y="2894590"/>
                </a:cubicBezTo>
                <a:lnTo>
                  <a:pt x="4713310" y="2894590"/>
                </a:lnTo>
                <a:lnTo>
                  <a:pt x="4713310" y="2907396"/>
                </a:lnTo>
                <a:lnTo>
                  <a:pt x="4566021" y="2907396"/>
                </a:lnTo>
                <a:cubicBezTo>
                  <a:pt x="4557481" y="2924477"/>
                  <a:pt x="4553211" y="2933014"/>
                  <a:pt x="4553211" y="2933014"/>
                </a:cubicBezTo>
                <a:lnTo>
                  <a:pt x="4540404" y="2933014"/>
                </a:lnTo>
                <a:lnTo>
                  <a:pt x="4540404" y="2965034"/>
                </a:lnTo>
                <a:lnTo>
                  <a:pt x="4527597" y="2965034"/>
                </a:lnTo>
                <a:cubicBezTo>
                  <a:pt x="4527597" y="2973571"/>
                  <a:pt x="4531867" y="2982111"/>
                  <a:pt x="4540404" y="2990648"/>
                </a:cubicBezTo>
                <a:lnTo>
                  <a:pt x="4527597" y="3003458"/>
                </a:lnTo>
                <a:lnTo>
                  <a:pt x="4540404" y="3003458"/>
                </a:lnTo>
                <a:lnTo>
                  <a:pt x="4540404" y="3041882"/>
                </a:lnTo>
                <a:lnTo>
                  <a:pt x="4527597" y="3041882"/>
                </a:lnTo>
                <a:cubicBezTo>
                  <a:pt x="4523327" y="3054689"/>
                  <a:pt x="4520126" y="3066431"/>
                  <a:pt x="4517992" y="3077104"/>
                </a:cubicBezTo>
                <a:cubicBezTo>
                  <a:pt x="4515855" y="3087775"/>
                  <a:pt x="4514787" y="3099516"/>
                  <a:pt x="4514787" y="3112323"/>
                </a:cubicBezTo>
                <a:lnTo>
                  <a:pt x="4527597" y="3112323"/>
                </a:lnTo>
                <a:cubicBezTo>
                  <a:pt x="4527597" y="3133670"/>
                  <a:pt x="4529731" y="3146481"/>
                  <a:pt x="4534001" y="3150747"/>
                </a:cubicBezTo>
                <a:cubicBezTo>
                  <a:pt x="4538271" y="3155017"/>
                  <a:pt x="4548944" y="3165691"/>
                  <a:pt x="4566021" y="3182768"/>
                </a:cubicBezTo>
                <a:lnTo>
                  <a:pt x="4566021" y="3272423"/>
                </a:lnTo>
                <a:lnTo>
                  <a:pt x="4578828" y="3272423"/>
                </a:lnTo>
                <a:cubicBezTo>
                  <a:pt x="4583098" y="3293770"/>
                  <a:pt x="4586300" y="3312983"/>
                  <a:pt x="4588433" y="3330060"/>
                </a:cubicBezTo>
                <a:cubicBezTo>
                  <a:pt x="4590570" y="3347137"/>
                  <a:pt x="4591635" y="3364214"/>
                  <a:pt x="4591635" y="3381291"/>
                </a:cubicBezTo>
                <a:lnTo>
                  <a:pt x="4553211" y="3400502"/>
                </a:lnTo>
                <a:cubicBezTo>
                  <a:pt x="4553211" y="3400502"/>
                  <a:pt x="4545743" y="3403707"/>
                  <a:pt x="4530799" y="3410110"/>
                </a:cubicBezTo>
                <a:cubicBezTo>
                  <a:pt x="4515855" y="3416514"/>
                  <a:pt x="4497710" y="3426119"/>
                  <a:pt x="4476367" y="3438926"/>
                </a:cubicBezTo>
                <a:cubicBezTo>
                  <a:pt x="4455019" y="3451736"/>
                  <a:pt x="4434741" y="3465611"/>
                  <a:pt x="4415527" y="3480551"/>
                </a:cubicBezTo>
                <a:cubicBezTo>
                  <a:pt x="4396317" y="3495495"/>
                  <a:pt x="4382442" y="3509370"/>
                  <a:pt x="4373901" y="3522177"/>
                </a:cubicBezTo>
                <a:lnTo>
                  <a:pt x="4348284" y="3534987"/>
                </a:lnTo>
                <a:lnTo>
                  <a:pt x="4348284" y="3560601"/>
                </a:lnTo>
                <a:lnTo>
                  <a:pt x="4322671" y="3573411"/>
                </a:lnTo>
                <a:lnTo>
                  <a:pt x="4322671" y="3618239"/>
                </a:lnTo>
                <a:cubicBezTo>
                  <a:pt x="4309860" y="3648122"/>
                  <a:pt x="4302392" y="3672671"/>
                  <a:pt x="4300255" y="3691885"/>
                </a:cubicBezTo>
                <a:cubicBezTo>
                  <a:pt x="4298122" y="3711095"/>
                  <a:pt x="4297053" y="3744184"/>
                  <a:pt x="4297053" y="3791145"/>
                </a:cubicBezTo>
                <a:cubicBezTo>
                  <a:pt x="4314130" y="3799685"/>
                  <a:pt x="4326941" y="3803952"/>
                  <a:pt x="4335477" y="3803952"/>
                </a:cubicBezTo>
                <a:lnTo>
                  <a:pt x="4335477" y="3816762"/>
                </a:lnTo>
                <a:lnTo>
                  <a:pt x="4373901" y="3816762"/>
                </a:lnTo>
                <a:lnTo>
                  <a:pt x="4373901" y="3829569"/>
                </a:lnTo>
                <a:lnTo>
                  <a:pt x="4361095" y="3829569"/>
                </a:lnTo>
                <a:cubicBezTo>
                  <a:pt x="4344018" y="3850916"/>
                  <a:pt x="4335477" y="3865856"/>
                  <a:pt x="4335477" y="3874396"/>
                </a:cubicBezTo>
                <a:cubicBezTo>
                  <a:pt x="4335477" y="3882937"/>
                  <a:pt x="4331207" y="3891473"/>
                  <a:pt x="4322671" y="3900014"/>
                </a:cubicBezTo>
                <a:lnTo>
                  <a:pt x="4309860" y="3900014"/>
                </a:lnTo>
                <a:lnTo>
                  <a:pt x="4309860" y="4021689"/>
                </a:lnTo>
                <a:lnTo>
                  <a:pt x="4297053" y="4021689"/>
                </a:lnTo>
                <a:lnTo>
                  <a:pt x="4297053" y="4047303"/>
                </a:lnTo>
                <a:cubicBezTo>
                  <a:pt x="4271440" y="4060113"/>
                  <a:pt x="4256496" y="4071851"/>
                  <a:pt x="4252226" y="4082525"/>
                </a:cubicBezTo>
                <a:cubicBezTo>
                  <a:pt x="4247956" y="4093198"/>
                  <a:pt x="4245823" y="4101739"/>
                  <a:pt x="4245823" y="4108142"/>
                </a:cubicBezTo>
                <a:cubicBezTo>
                  <a:pt x="4245823" y="4114546"/>
                  <a:pt x="4243689" y="4119881"/>
                  <a:pt x="4239419" y="4124151"/>
                </a:cubicBezTo>
                <a:cubicBezTo>
                  <a:pt x="4235149" y="4128421"/>
                  <a:pt x="4218072" y="4130554"/>
                  <a:pt x="4188188" y="4130554"/>
                </a:cubicBezTo>
                <a:cubicBezTo>
                  <a:pt x="4179648" y="4122017"/>
                  <a:pt x="4174313" y="4115614"/>
                  <a:pt x="4172176" y="4111344"/>
                </a:cubicBezTo>
                <a:cubicBezTo>
                  <a:pt x="4170043" y="4107074"/>
                  <a:pt x="4164704" y="4100670"/>
                  <a:pt x="4156168" y="4092130"/>
                </a:cubicBezTo>
                <a:lnTo>
                  <a:pt x="4130550" y="4092130"/>
                </a:lnTo>
                <a:cubicBezTo>
                  <a:pt x="4113473" y="4062246"/>
                  <a:pt x="4095328" y="4045169"/>
                  <a:pt x="4076118" y="4040899"/>
                </a:cubicBezTo>
                <a:cubicBezTo>
                  <a:pt x="4056904" y="4036629"/>
                  <a:pt x="4030222" y="4034496"/>
                  <a:pt x="3996068" y="4034496"/>
                </a:cubicBezTo>
                <a:cubicBezTo>
                  <a:pt x="3991798" y="4047303"/>
                  <a:pt x="3989665" y="4059045"/>
                  <a:pt x="3989665" y="4069718"/>
                </a:cubicBezTo>
                <a:cubicBezTo>
                  <a:pt x="3989665" y="4080392"/>
                  <a:pt x="3987528" y="4092130"/>
                  <a:pt x="3983261" y="4104940"/>
                </a:cubicBezTo>
                <a:cubicBezTo>
                  <a:pt x="3991798" y="4109207"/>
                  <a:pt x="4001403" y="4119881"/>
                  <a:pt x="4012077" y="4136957"/>
                </a:cubicBezTo>
                <a:cubicBezTo>
                  <a:pt x="4022750" y="4154038"/>
                  <a:pt x="4030222" y="4166845"/>
                  <a:pt x="4034492" y="4175381"/>
                </a:cubicBezTo>
                <a:lnTo>
                  <a:pt x="4021682" y="4175381"/>
                </a:lnTo>
                <a:cubicBezTo>
                  <a:pt x="3996068" y="4209539"/>
                  <a:pt x="3964048" y="4231951"/>
                  <a:pt x="3925624" y="4242624"/>
                </a:cubicBezTo>
                <a:cubicBezTo>
                  <a:pt x="3887200" y="4253298"/>
                  <a:pt x="3863719" y="4258633"/>
                  <a:pt x="3855179" y="4258633"/>
                </a:cubicBezTo>
                <a:cubicBezTo>
                  <a:pt x="3842372" y="4258633"/>
                  <a:pt x="3831699" y="4256500"/>
                  <a:pt x="3823162" y="4252230"/>
                </a:cubicBezTo>
                <a:cubicBezTo>
                  <a:pt x="3814622" y="4247960"/>
                  <a:pt x="3806085" y="4245826"/>
                  <a:pt x="3797545" y="4245826"/>
                </a:cubicBezTo>
                <a:cubicBezTo>
                  <a:pt x="3763391" y="4245826"/>
                  <a:pt x="3743112" y="4255431"/>
                  <a:pt x="3736709" y="4274645"/>
                </a:cubicBezTo>
                <a:cubicBezTo>
                  <a:pt x="3730302" y="4293855"/>
                  <a:pt x="3724967" y="4314134"/>
                  <a:pt x="3720697" y="4335481"/>
                </a:cubicBezTo>
                <a:cubicBezTo>
                  <a:pt x="3716427" y="4356828"/>
                  <a:pt x="3708958" y="4378175"/>
                  <a:pt x="3698285" y="4399522"/>
                </a:cubicBezTo>
                <a:cubicBezTo>
                  <a:pt x="3687611" y="4420869"/>
                  <a:pt x="3660926" y="4431543"/>
                  <a:pt x="3618235" y="4431543"/>
                </a:cubicBezTo>
                <a:cubicBezTo>
                  <a:pt x="3592618" y="4397385"/>
                  <a:pt x="3560597" y="4378175"/>
                  <a:pt x="3522173" y="4373905"/>
                </a:cubicBezTo>
                <a:lnTo>
                  <a:pt x="3522173" y="4386715"/>
                </a:lnTo>
                <a:lnTo>
                  <a:pt x="3451732" y="4405926"/>
                </a:lnTo>
                <a:cubicBezTo>
                  <a:pt x="3443192" y="4427273"/>
                  <a:pt x="3436789" y="4447551"/>
                  <a:pt x="3432518" y="4466762"/>
                </a:cubicBezTo>
                <a:cubicBezTo>
                  <a:pt x="3428248" y="4485975"/>
                  <a:pt x="3421845" y="4506254"/>
                  <a:pt x="3413308" y="4527601"/>
                </a:cubicBezTo>
                <a:lnTo>
                  <a:pt x="3400498" y="4527601"/>
                </a:lnTo>
                <a:cubicBezTo>
                  <a:pt x="3379154" y="4548948"/>
                  <a:pt x="3366344" y="4558553"/>
                  <a:pt x="3362074" y="4556420"/>
                </a:cubicBezTo>
                <a:cubicBezTo>
                  <a:pt x="3357807" y="4554283"/>
                  <a:pt x="3351404" y="4570295"/>
                  <a:pt x="3342864" y="4604449"/>
                </a:cubicBezTo>
                <a:lnTo>
                  <a:pt x="3317247" y="4604449"/>
                </a:lnTo>
                <a:lnTo>
                  <a:pt x="3317247" y="4553218"/>
                </a:lnTo>
                <a:cubicBezTo>
                  <a:pt x="3291633" y="4536141"/>
                  <a:pt x="3274556" y="4525468"/>
                  <a:pt x="3266016" y="4521198"/>
                </a:cubicBezTo>
                <a:cubicBezTo>
                  <a:pt x="3257479" y="4516928"/>
                  <a:pt x="3229728" y="4514794"/>
                  <a:pt x="3182764" y="4514794"/>
                </a:cubicBezTo>
                <a:cubicBezTo>
                  <a:pt x="3169957" y="4523331"/>
                  <a:pt x="3161417" y="4527601"/>
                  <a:pt x="3157147" y="4527601"/>
                </a:cubicBezTo>
                <a:cubicBezTo>
                  <a:pt x="3152880" y="4527601"/>
                  <a:pt x="3142207" y="4531871"/>
                  <a:pt x="3125130" y="4540408"/>
                </a:cubicBezTo>
                <a:lnTo>
                  <a:pt x="3125130" y="4553218"/>
                </a:lnTo>
                <a:lnTo>
                  <a:pt x="3061089" y="4553218"/>
                </a:lnTo>
                <a:cubicBezTo>
                  <a:pt x="3052552" y="4557485"/>
                  <a:pt x="3048282" y="4561755"/>
                  <a:pt x="3048282" y="4566025"/>
                </a:cubicBezTo>
                <a:cubicBezTo>
                  <a:pt x="3048282" y="4570295"/>
                  <a:pt x="3037608" y="4574562"/>
                  <a:pt x="3016261" y="4578832"/>
                </a:cubicBezTo>
                <a:lnTo>
                  <a:pt x="3016261" y="4604449"/>
                </a:lnTo>
                <a:cubicBezTo>
                  <a:pt x="3007721" y="4612986"/>
                  <a:pt x="2994914" y="4621526"/>
                  <a:pt x="2977837" y="4630063"/>
                </a:cubicBezTo>
                <a:cubicBezTo>
                  <a:pt x="2960760" y="4638603"/>
                  <a:pt x="2941550" y="4642873"/>
                  <a:pt x="2920203" y="4642873"/>
                </a:cubicBezTo>
                <a:cubicBezTo>
                  <a:pt x="2903126" y="4642873"/>
                  <a:pt x="2892453" y="4637535"/>
                  <a:pt x="2888183" y="4626861"/>
                </a:cubicBezTo>
                <a:cubicBezTo>
                  <a:pt x="2883912" y="4616187"/>
                  <a:pt x="2877509" y="4604449"/>
                  <a:pt x="2868969" y="4591642"/>
                </a:cubicBezTo>
                <a:cubicBezTo>
                  <a:pt x="2851892" y="4600179"/>
                  <a:pt x="2843355" y="4604449"/>
                  <a:pt x="2843355" y="4604449"/>
                </a:cubicBezTo>
                <a:lnTo>
                  <a:pt x="2843355" y="4553218"/>
                </a:lnTo>
                <a:lnTo>
                  <a:pt x="2824141" y="4553218"/>
                </a:lnTo>
                <a:lnTo>
                  <a:pt x="2824141" y="4514794"/>
                </a:lnTo>
                <a:cubicBezTo>
                  <a:pt x="2807064" y="4510524"/>
                  <a:pt x="2789988" y="4507322"/>
                  <a:pt x="2772911" y="4505186"/>
                </a:cubicBezTo>
                <a:cubicBezTo>
                  <a:pt x="2755834" y="4503052"/>
                  <a:pt x="2736623" y="4499851"/>
                  <a:pt x="2715276" y="4495580"/>
                </a:cubicBezTo>
                <a:cubicBezTo>
                  <a:pt x="2689659" y="4551081"/>
                  <a:pt x="2659775" y="4578832"/>
                  <a:pt x="2625621" y="4578832"/>
                </a:cubicBezTo>
                <a:cubicBezTo>
                  <a:pt x="2561580" y="4578832"/>
                  <a:pt x="2525290" y="4538275"/>
                  <a:pt x="2516753" y="4457156"/>
                </a:cubicBezTo>
                <a:cubicBezTo>
                  <a:pt x="2444175" y="4461427"/>
                  <a:pt x="2397211" y="4484907"/>
                  <a:pt x="2375864" y="4527601"/>
                </a:cubicBezTo>
                <a:lnTo>
                  <a:pt x="2350250" y="4527601"/>
                </a:lnTo>
                <a:lnTo>
                  <a:pt x="2350250" y="4540408"/>
                </a:lnTo>
                <a:cubicBezTo>
                  <a:pt x="2320363" y="4531871"/>
                  <a:pt x="2293681" y="4512657"/>
                  <a:pt x="2270200" y="4482774"/>
                </a:cubicBezTo>
                <a:cubicBezTo>
                  <a:pt x="2246720" y="4452886"/>
                  <a:pt x="2224305" y="4420869"/>
                  <a:pt x="2202958" y="4386715"/>
                </a:cubicBezTo>
                <a:cubicBezTo>
                  <a:pt x="2181610" y="4395252"/>
                  <a:pt x="2167735" y="4402724"/>
                  <a:pt x="2161332" y="4409127"/>
                </a:cubicBezTo>
                <a:cubicBezTo>
                  <a:pt x="2154928" y="4415531"/>
                  <a:pt x="2145323" y="4423003"/>
                  <a:pt x="2132516" y="4431543"/>
                </a:cubicBezTo>
                <a:lnTo>
                  <a:pt x="2132516" y="4444350"/>
                </a:lnTo>
                <a:lnTo>
                  <a:pt x="2023648" y="4444350"/>
                </a:lnTo>
                <a:cubicBezTo>
                  <a:pt x="2023648" y="4435809"/>
                  <a:pt x="2019377" y="4423003"/>
                  <a:pt x="2010841" y="4405926"/>
                </a:cubicBezTo>
                <a:cubicBezTo>
                  <a:pt x="2019377" y="4393119"/>
                  <a:pt x="2023648" y="4372840"/>
                  <a:pt x="2023648" y="4345090"/>
                </a:cubicBezTo>
                <a:cubicBezTo>
                  <a:pt x="2023648" y="4317339"/>
                  <a:pt x="2027918" y="4297057"/>
                  <a:pt x="2036454" y="4284250"/>
                </a:cubicBezTo>
                <a:lnTo>
                  <a:pt x="2023648" y="4284250"/>
                </a:lnTo>
                <a:cubicBezTo>
                  <a:pt x="1993764" y="4228749"/>
                  <a:pt x="1925452" y="4200999"/>
                  <a:pt x="1818721" y="4200999"/>
                </a:cubicBezTo>
                <a:lnTo>
                  <a:pt x="1818721" y="4213806"/>
                </a:lnTo>
                <a:cubicBezTo>
                  <a:pt x="1810181" y="4218076"/>
                  <a:pt x="1803777" y="4220209"/>
                  <a:pt x="1799507" y="4220209"/>
                </a:cubicBezTo>
                <a:cubicBezTo>
                  <a:pt x="1795241" y="4220209"/>
                  <a:pt x="1788837" y="4222346"/>
                  <a:pt x="1780297" y="4226616"/>
                </a:cubicBezTo>
                <a:lnTo>
                  <a:pt x="1780297" y="4200999"/>
                </a:lnTo>
                <a:lnTo>
                  <a:pt x="1761087" y="4200999"/>
                </a:lnTo>
                <a:cubicBezTo>
                  <a:pt x="1756817" y="4200999"/>
                  <a:pt x="1754680" y="4198865"/>
                  <a:pt x="1754680" y="4194595"/>
                </a:cubicBezTo>
                <a:cubicBezTo>
                  <a:pt x="1750413" y="4194595"/>
                  <a:pt x="1750413" y="4192458"/>
                  <a:pt x="1754680" y="4188192"/>
                </a:cubicBezTo>
                <a:lnTo>
                  <a:pt x="1671428" y="4188192"/>
                </a:lnTo>
                <a:lnTo>
                  <a:pt x="1645815" y="4143364"/>
                </a:lnTo>
                <a:lnTo>
                  <a:pt x="1633004" y="4143364"/>
                </a:lnTo>
                <a:lnTo>
                  <a:pt x="1633004" y="4092130"/>
                </a:lnTo>
                <a:lnTo>
                  <a:pt x="1620197" y="4092130"/>
                </a:lnTo>
                <a:lnTo>
                  <a:pt x="1620197" y="4066516"/>
                </a:lnTo>
                <a:lnTo>
                  <a:pt x="1600987" y="4066516"/>
                </a:lnTo>
                <a:lnTo>
                  <a:pt x="1600987" y="4008879"/>
                </a:lnTo>
                <a:lnTo>
                  <a:pt x="1588177" y="4008879"/>
                </a:lnTo>
                <a:lnTo>
                  <a:pt x="1588177" y="3996072"/>
                </a:lnTo>
                <a:cubicBezTo>
                  <a:pt x="1579640" y="3991802"/>
                  <a:pt x="1554023" y="3985398"/>
                  <a:pt x="1511329" y="3976862"/>
                </a:cubicBezTo>
                <a:cubicBezTo>
                  <a:pt x="1468638" y="3968321"/>
                  <a:pt x="1445154" y="3961918"/>
                  <a:pt x="1440888" y="3957648"/>
                </a:cubicBezTo>
                <a:lnTo>
                  <a:pt x="1440888" y="3925627"/>
                </a:lnTo>
                <a:lnTo>
                  <a:pt x="1428078" y="3925627"/>
                </a:lnTo>
                <a:cubicBezTo>
                  <a:pt x="1423811" y="3921361"/>
                  <a:pt x="1421674" y="3914954"/>
                  <a:pt x="1421674" y="3906417"/>
                </a:cubicBezTo>
                <a:cubicBezTo>
                  <a:pt x="1421674" y="3893610"/>
                  <a:pt x="1423811" y="3879731"/>
                  <a:pt x="1428078" y="3864791"/>
                </a:cubicBezTo>
                <a:cubicBezTo>
                  <a:pt x="1432348" y="3849848"/>
                  <a:pt x="1436618" y="3838106"/>
                  <a:pt x="1440888" y="3829569"/>
                </a:cubicBezTo>
                <a:lnTo>
                  <a:pt x="1453695" y="3829569"/>
                </a:lnTo>
                <a:cubicBezTo>
                  <a:pt x="1445154" y="3791145"/>
                  <a:pt x="1431279" y="3744184"/>
                  <a:pt x="1412069" y="3688680"/>
                </a:cubicBezTo>
                <a:cubicBezTo>
                  <a:pt x="1392859" y="3633179"/>
                  <a:pt x="1361903" y="3599025"/>
                  <a:pt x="1319212" y="3586218"/>
                </a:cubicBezTo>
                <a:lnTo>
                  <a:pt x="1319212" y="3573411"/>
                </a:lnTo>
                <a:lnTo>
                  <a:pt x="1210344" y="3573411"/>
                </a:lnTo>
                <a:lnTo>
                  <a:pt x="1210344" y="3586218"/>
                </a:lnTo>
                <a:cubicBezTo>
                  <a:pt x="1201807" y="3586218"/>
                  <a:pt x="1188997" y="3581948"/>
                  <a:pt x="1171920" y="3573411"/>
                </a:cubicBezTo>
                <a:lnTo>
                  <a:pt x="1171920" y="3586218"/>
                </a:lnTo>
                <a:lnTo>
                  <a:pt x="1101475" y="3586218"/>
                </a:lnTo>
                <a:lnTo>
                  <a:pt x="1101475" y="3599025"/>
                </a:lnTo>
                <a:cubicBezTo>
                  <a:pt x="1071591" y="3599025"/>
                  <a:pt x="1048111" y="3577678"/>
                  <a:pt x="1031034" y="3534987"/>
                </a:cubicBezTo>
                <a:lnTo>
                  <a:pt x="1043841" y="3534987"/>
                </a:lnTo>
                <a:lnTo>
                  <a:pt x="1043841" y="3509370"/>
                </a:lnTo>
                <a:cubicBezTo>
                  <a:pt x="1035304" y="3513640"/>
                  <a:pt x="1040639" y="3510439"/>
                  <a:pt x="1059849" y="3499765"/>
                </a:cubicBezTo>
                <a:cubicBezTo>
                  <a:pt x="1079063" y="3489091"/>
                  <a:pt x="1101475" y="3479486"/>
                  <a:pt x="1127092" y="3470946"/>
                </a:cubicBezTo>
                <a:cubicBezTo>
                  <a:pt x="1156976" y="3458139"/>
                  <a:pt x="1193267" y="3443196"/>
                  <a:pt x="1235961" y="3426119"/>
                </a:cubicBezTo>
                <a:lnTo>
                  <a:pt x="1235961" y="3342867"/>
                </a:lnTo>
                <a:lnTo>
                  <a:pt x="1223151" y="3342867"/>
                </a:lnTo>
                <a:lnTo>
                  <a:pt x="1223151" y="3330060"/>
                </a:lnTo>
                <a:lnTo>
                  <a:pt x="1235961" y="3330060"/>
                </a:lnTo>
                <a:lnTo>
                  <a:pt x="1235961" y="3317250"/>
                </a:lnTo>
                <a:cubicBezTo>
                  <a:pt x="1235961" y="3304443"/>
                  <a:pt x="1227421" y="3289500"/>
                  <a:pt x="1210344" y="3272423"/>
                </a:cubicBezTo>
                <a:cubicBezTo>
                  <a:pt x="1193267" y="3255346"/>
                  <a:pt x="1180460" y="3242539"/>
                  <a:pt x="1171920" y="3233999"/>
                </a:cubicBezTo>
                <a:lnTo>
                  <a:pt x="1171920" y="3221192"/>
                </a:lnTo>
                <a:lnTo>
                  <a:pt x="1139899" y="3221192"/>
                </a:lnTo>
                <a:lnTo>
                  <a:pt x="1139899" y="3208385"/>
                </a:lnTo>
                <a:cubicBezTo>
                  <a:pt x="1131363" y="3199845"/>
                  <a:pt x="1122822" y="3195575"/>
                  <a:pt x="1114286" y="3195575"/>
                </a:cubicBezTo>
                <a:lnTo>
                  <a:pt x="1114286" y="3086710"/>
                </a:lnTo>
                <a:lnTo>
                  <a:pt x="1127092" y="3086710"/>
                </a:lnTo>
                <a:lnTo>
                  <a:pt x="1127092" y="3016265"/>
                </a:lnTo>
                <a:lnTo>
                  <a:pt x="1114286" y="3016265"/>
                </a:lnTo>
                <a:lnTo>
                  <a:pt x="1114286" y="2952227"/>
                </a:lnTo>
                <a:lnTo>
                  <a:pt x="1101475" y="2952227"/>
                </a:lnTo>
                <a:cubicBezTo>
                  <a:pt x="1097209" y="2930880"/>
                  <a:pt x="1092939" y="2909533"/>
                  <a:pt x="1088668" y="2888186"/>
                </a:cubicBezTo>
                <a:cubicBezTo>
                  <a:pt x="1084398" y="2866839"/>
                  <a:pt x="1080132" y="2845492"/>
                  <a:pt x="1075862" y="2824145"/>
                </a:cubicBezTo>
                <a:lnTo>
                  <a:pt x="1088668" y="2824145"/>
                </a:lnTo>
                <a:lnTo>
                  <a:pt x="1088668" y="2798531"/>
                </a:lnTo>
                <a:cubicBezTo>
                  <a:pt x="1114286" y="2798531"/>
                  <a:pt x="1131363" y="2782519"/>
                  <a:pt x="1139899" y="2750502"/>
                </a:cubicBezTo>
                <a:cubicBezTo>
                  <a:pt x="1148439" y="2718482"/>
                  <a:pt x="1152710" y="2685393"/>
                  <a:pt x="1152710" y="2651239"/>
                </a:cubicBezTo>
                <a:cubicBezTo>
                  <a:pt x="1148439" y="2651239"/>
                  <a:pt x="1142036" y="2646969"/>
                  <a:pt x="1133496" y="2638432"/>
                </a:cubicBezTo>
                <a:cubicBezTo>
                  <a:pt x="1129226" y="2634162"/>
                  <a:pt x="1127092" y="2629892"/>
                  <a:pt x="1127092" y="2625625"/>
                </a:cubicBezTo>
                <a:lnTo>
                  <a:pt x="1063055" y="2625625"/>
                </a:lnTo>
                <a:cubicBezTo>
                  <a:pt x="1024631" y="2608545"/>
                  <a:pt x="1005417" y="2572257"/>
                  <a:pt x="1005417" y="2516756"/>
                </a:cubicBezTo>
                <a:cubicBezTo>
                  <a:pt x="1048111" y="2495409"/>
                  <a:pt x="1084398" y="2481534"/>
                  <a:pt x="1114286" y="2475131"/>
                </a:cubicBezTo>
                <a:cubicBezTo>
                  <a:pt x="1144169" y="2468727"/>
                  <a:pt x="1167650" y="2462324"/>
                  <a:pt x="1184727" y="2455917"/>
                </a:cubicBezTo>
                <a:cubicBezTo>
                  <a:pt x="1201807" y="2449514"/>
                  <a:pt x="1213546" y="2437775"/>
                  <a:pt x="1219949" y="2420698"/>
                </a:cubicBezTo>
                <a:cubicBezTo>
                  <a:pt x="1226352" y="2403618"/>
                  <a:pt x="1229558" y="2375867"/>
                  <a:pt x="1229558" y="2337443"/>
                </a:cubicBezTo>
                <a:cubicBezTo>
                  <a:pt x="1229558" y="2333177"/>
                  <a:pt x="1228489" y="2329975"/>
                  <a:pt x="1226352" y="2327838"/>
                </a:cubicBezTo>
                <a:cubicBezTo>
                  <a:pt x="1224219" y="2325705"/>
                  <a:pt x="1223151" y="2320366"/>
                  <a:pt x="1223151" y="2311830"/>
                </a:cubicBezTo>
                <a:lnTo>
                  <a:pt x="1197537" y="2299023"/>
                </a:lnTo>
                <a:lnTo>
                  <a:pt x="1197537" y="2267002"/>
                </a:lnTo>
                <a:lnTo>
                  <a:pt x="1171920" y="2267002"/>
                </a:lnTo>
                <a:lnTo>
                  <a:pt x="1152710" y="2190154"/>
                </a:lnTo>
                <a:cubicBezTo>
                  <a:pt x="1178323" y="2181614"/>
                  <a:pt x="1193267" y="2177347"/>
                  <a:pt x="1197537" y="2177347"/>
                </a:cubicBezTo>
                <a:lnTo>
                  <a:pt x="1197537" y="2158134"/>
                </a:lnTo>
                <a:cubicBezTo>
                  <a:pt x="1206074" y="2158134"/>
                  <a:pt x="1217816" y="2158134"/>
                  <a:pt x="1232759" y="2158134"/>
                </a:cubicBezTo>
                <a:cubicBezTo>
                  <a:pt x="1247699" y="2158134"/>
                  <a:pt x="1262643" y="2153864"/>
                  <a:pt x="1277587" y="2145327"/>
                </a:cubicBezTo>
                <a:cubicBezTo>
                  <a:pt x="1292527" y="2136787"/>
                  <a:pt x="1305337" y="2121846"/>
                  <a:pt x="1316011" y="2100499"/>
                </a:cubicBezTo>
                <a:cubicBezTo>
                  <a:pt x="1326684" y="2079152"/>
                  <a:pt x="1332019" y="2044999"/>
                  <a:pt x="1332019" y="1998034"/>
                </a:cubicBezTo>
                <a:cubicBezTo>
                  <a:pt x="1272248" y="1980957"/>
                  <a:pt x="1235961" y="1948936"/>
                  <a:pt x="1223151" y="1901976"/>
                </a:cubicBezTo>
                <a:cubicBezTo>
                  <a:pt x="1231691" y="1897706"/>
                  <a:pt x="1243433" y="1890234"/>
                  <a:pt x="1258373" y="1879560"/>
                </a:cubicBezTo>
                <a:cubicBezTo>
                  <a:pt x="1273316" y="1868887"/>
                  <a:pt x="1285058" y="1859282"/>
                  <a:pt x="1293595" y="1850745"/>
                </a:cubicBezTo>
                <a:cubicBezTo>
                  <a:pt x="1323483" y="1855011"/>
                  <a:pt x="1346963" y="1858213"/>
                  <a:pt x="1364040" y="1860350"/>
                </a:cubicBezTo>
                <a:cubicBezTo>
                  <a:pt x="1381117" y="1862483"/>
                  <a:pt x="1411001" y="1863552"/>
                  <a:pt x="1453695" y="1863552"/>
                </a:cubicBezTo>
                <a:cubicBezTo>
                  <a:pt x="1475042" y="1820858"/>
                  <a:pt x="1492119" y="1796309"/>
                  <a:pt x="1504925" y="1789905"/>
                </a:cubicBezTo>
                <a:cubicBezTo>
                  <a:pt x="1517736" y="1783502"/>
                  <a:pt x="1528409" y="1756820"/>
                  <a:pt x="1536946" y="1709856"/>
                </a:cubicBezTo>
                <a:cubicBezTo>
                  <a:pt x="1519869" y="1709856"/>
                  <a:pt x="1509196" y="1702384"/>
                  <a:pt x="1504925" y="1687444"/>
                </a:cubicBezTo>
                <a:cubicBezTo>
                  <a:pt x="1500659" y="1672500"/>
                  <a:pt x="1498522" y="1658625"/>
                  <a:pt x="1498522" y="1645818"/>
                </a:cubicBezTo>
                <a:cubicBezTo>
                  <a:pt x="1498522" y="1624471"/>
                  <a:pt x="1500659" y="1611661"/>
                  <a:pt x="1504925" y="1607394"/>
                </a:cubicBezTo>
                <a:cubicBezTo>
                  <a:pt x="1509196" y="1603124"/>
                  <a:pt x="1522002" y="1600987"/>
                  <a:pt x="1543350" y="1600987"/>
                </a:cubicBezTo>
                <a:lnTo>
                  <a:pt x="1645815" y="1600987"/>
                </a:lnTo>
                <a:cubicBezTo>
                  <a:pt x="1654351" y="1588180"/>
                  <a:pt x="1665025" y="1574305"/>
                  <a:pt x="1677832" y="1559361"/>
                </a:cubicBezTo>
                <a:cubicBezTo>
                  <a:pt x="1690642" y="1544421"/>
                  <a:pt x="1701315" y="1528409"/>
                  <a:pt x="1709852" y="1511332"/>
                </a:cubicBezTo>
                <a:lnTo>
                  <a:pt x="1709852" y="1498525"/>
                </a:lnTo>
                <a:lnTo>
                  <a:pt x="1697046" y="1498525"/>
                </a:lnTo>
                <a:lnTo>
                  <a:pt x="1709852" y="1453698"/>
                </a:lnTo>
                <a:cubicBezTo>
                  <a:pt x="1782430" y="1440891"/>
                  <a:pt x="1832596" y="1416343"/>
                  <a:pt x="1860346" y="1380052"/>
                </a:cubicBezTo>
                <a:cubicBezTo>
                  <a:pt x="1888097" y="1343765"/>
                  <a:pt x="1906242" y="1287195"/>
                  <a:pt x="1914779" y="1210347"/>
                </a:cubicBezTo>
                <a:cubicBezTo>
                  <a:pt x="1884895" y="1189000"/>
                  <a:pt x="1868883" y="1160181"/>
                  <a:pt x="1866750" y="1123894"/>
                </a:cubicBezTo>
                <a:cubicBezTo>
                  <a:pt x="1864616" y="1087603"/>
                  <a:pt x="1859278" y="1052381"/>
                  <a:pt x="1850741" y="1018227"/>
                </a:cubicBezTo>
                <a:lnTo>
                  <a:pt x="1850741" y="941379"/>
                </a:lnTo>
                <a:lnTo>
                  <a:pt x="1837931" y="941379"/>
                </a:lnTo>
                <a:cubicBezTo>
                  <a:pt x="1829394" y="924302"/>
                  <a:pt x="1825124" y="910427"/>
                  <a:pt x="1825124" y="899754"/>
                </a:cubicBezTo>
                <a:cubicBezTo>
                  <a:pt x="1825124" y="889080"/>
                  <a:pt x="1814451" y="879475"/>
                  <a:pt x="1793104" y="870938"/>
                </a:cubicBezTo>
                <a:lnTo>
                  <a:pt x="1793104" y="845321"/>
                </a:lnTo>
                <a:cubicBezTo>
                  <a:pt x="1784567" y="836781"/>
                  <a:pt x="1776027" y="832514"/>
                  <a:pt x="1767490" y="832514"/>
                </a:cubicBezTo>
                <a:lnTo>
                  <a:pt x="1767490" y="800494"/>
                </a:lnTo>
                <a:lnTo>
                  <a:pt x="1741873" y="787687"/>
                </a:lnTo>
                <a:lnTo>
                  <a:pt x="1671428" y="704435"/>
                </a:lnTo>
                <a:cubicBezTo>
                  <a:pt x="1645815" y="687355"/>
                  <a:pt x="1628738" y="674548"/>
                  <a:pt x="1620197" y="666011"/>
                </a:cubicBezTo>
                <a:lnTo>
                  <a:pt x="1620197" y="640394"/>
                </a:lnTo>
                <a:lnTo>
                  <a:pt x="1588177" y="627587"/>
                </a:lnTo>
                <a:lnTo>
                  <a:pt x="1588177" y="595567"/>
                </a:lnTo>
                <a:lnTo>
                  <a:pt x="1562563" y="582760"/>
                </a:lnTo>
                <a:lnTo>
                  <a:pt x="1562563" y="557143"/>
                </a:lnTo>
                <a:lnTo>
                  <a:pt x="1549753" y="557143"/>
                </a:lnTo>
                <a:lnTo>
                  <a:pt x="1549753" y="505912"/>
                </a:lnTo>
                <a:lnTo>
                  <a:pt x="1536946" y="505912"/>
                </a:lnTo>
                <a:cubicBezTo>
                  <a:pt x="1528409" y="488835"/>
                  <a:pt x="1520937" y="468553"/>
                  <a:pt x="1514534" y="445072"/>
                </a:cubicBezTo>
                <a:cubicBezTo>
                  <a:pt x="1508127" y="421592"/>
                  <a:pt x="1504925" y="394910"/>
                  <a:pt x="1504925" y="365023"/>
                </a:cubicBezTo>
                <a:cubicBezTo>
                  <a:pt x="1504925" y="343676"/>
                  <a:pt x="1507062" y="326599"/>
                  <a:pt x="1511329" y="313792"/>
                </a:cubicBezTo>
                <a:lnTo>
                  <a:pt x="1524139" y="313792"/>
                </a:lnTo>
                <a:lnTo>
                  <a:pt x="1524139" y="300985"/>
                </a:lnTo>
                <a:lnTo>
                  <a:pt x="1511329" y="300985"/>
                </a:lnTo>
                <a:cubicBezTo>
                  <a:pt x="1511329" y="258291"/>
                  <a:pt x="1541216" y="234811"/>
                  <a:pt x="1600987" y="230541"/>
                </a:cubicBezTo>
                <a:close/>
                <a:moveTo>
                  <a:pt x="3381288" y="38424"/>
                </a:moveTo>
                <a:lnTo>
                  <a:pt x="3400498" y="38424"/>
                </a:lnTo>
                <a:lnTo>
                  <a:pt x="3400498" y="83251"/>
                </a:lnTo>
                <a:lnTo>
                  <a:pt x="3381288" y="83251"/>
                </a:lnTo>
                <a:close/>
                <a:moveTo>
                  <a:pt x="3983261" y="0"/>
                </a:moveTo>
                <a:lnTo>
                  <a:pt x="4008875" y="0"/>
                </a:lnTo>
                <a:lnTo>
                  <a:pt x="4008875" y="25617"/>
                </a:lnTo>
                <a:lnTo>
                  <a:pt x="3996068" y="25617"/>
                </a:lnTo>
                <a:lnTo>
                  <a:pt x="3996068" y="12810"/>
                </a:lnTo>
                <a:lnTo>
                  <a:pt x="3983261" y="1281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8725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1" name="圖片版面配置區 20"/>
          <p:cNvSpPr>
            <a:spLocks noGrp="1"/>
          </p:cNvSpPr>
          <p:nvPr>
            <p:ph type="pic" sz="quarter" idx="13"/>
          </p:nvPr>
        </p:nvSpPr>
        <p:spPr>
          <a:xfrm>
            <a:off x="2157923" y="352849"/>
            <a:ext cx="4828156" cy="6244504"/>
          </a:xfrm>
          <a:custGeom>
            <a:avLst/>
            <a:gdLst>
              <a:gd name="connsiteX0" fmla="*/ 1097998 w 4575513"/>
              <a:gd name="connsiteY0" fmla="*/ 5758975 h 5917747"/>
              <a:gd name="connsiteX1" fmla="*/ 1117712 w 4575513"/>
              <a:gd name="connsiteY1" fmla="*/ 5787779 h 5917747"/>
              <a:gd name="connsiteX2" fmla="*/ 1128572 w 4575513"/>
              <a:gd name="connsiteY2" fmla="*/ 5820950 h 5917747"/>
              <a:gd name="connsiteX3" fmla="*/ 1119719 w 4575513"/>
              <a:gd name="connsiteY3" fmla="*/ 5825317 h 5917747"/>
              <a:gd name="connsiteX4" fmla="*/ 1126270 w 4575513"/>
              <a:gd name="connsiteY4" fmla="*/ 5838597 h 5917747"/>
              <a:gd name="connsiteX5" fmla="*/ 1117417 w 4575513"/>
              <a:gd name="connsiteY5" fmla="*/ 5842965 h 5917747"/>
              <a:gd name="connsiteX6" fmla="*/ 1113875 w 4575513"/>
              <a:gd name="connsiteY6" fmla="*/ 5885993 h 5917747"/>
              <a:gd name="connsiteX7" fmla="*/ 1066244 w 4575513"/>
              <a:gd name="connsiteY7" fmla="*/ 5917747 h 5917747"/>
              <a:gd name="connsiteX8" fmla="*/ 1048832 w 4575513"/>
              <a:gd name="connsiteY8" fmla="*/ 5871296 h 5917747"/>
              <a:gd name="connsiteX9" fmla="*/ 1046825 w 4575513"/>
              <a:gd name="connsiteY9" fmla="*/ 5833757 h 5917747"/>
              <a:gd name="connsiteX10" fmla="*/ 1060106 w 4575513"/>
              <a:gd name="connsiteY10" fmla="*/ 5827206 h 5917747"/>
              <a:gd name="connsiteX11" fmla="*/ 1097998 w 4575513"/>
              <a:gd name="connsiteY11" fmla="*/ 5758975 h 5917747"/>
              <a:gd name="connsiteX12" fmla="*/ 820770 w 4575513"/>
              <a:gd name="connsiteY12" fmla="*/ 4349096 h 5917747"/>
              <a:gd name="connsiteX13" fmla="*/ 822895 w 4575513"/>
              <a:gd name="connsiteY13" fmla="*/ 4364560 h 5917747"/>
              <a:gd name="connsiteX14" fmla="*/ 805158 w 4575513"/>
              <a:gd name="connsiteY14" fmla="*/ 4378814 h 5917747"/>
              <a:gd name="connsiteX15" fmla="*/ 787422 w 4575513"/>
              <a:gd name="connsiteY15" fmla="*/ 4393068 h 5917747"/>
              <a:gd name="connsiteX16" fmla="*/ 791789 w 4575513"/>
              <a:gd name="connsiteY16" fmla="*/ 4401921 h 5917747"/>
              <a:gd name="connsiteX17" fmla="*/ 769656 w 4575513"/>
              <a:gd name="connsiteY17" fmla="*/ 4412840 h 5917747"/>
              <a:gd name="connsiteX18" fmla="*/ 749617 w 4575513"/>
              <a:gd name="connsiteY18" fmla="*/ 4444742 h 5917747"/>
              <a:gd name="connsiteX19" fmla="*/ 714115 w 4575513"/>
              <a:gd name="connsiteY19" fmla="*/ 4478769 h 5917747"/>
              <a:gd name="connsiteX20" fmla="*/ 712020 w 4575513"/>
              <a:gd name="connsiteY20" fmla="*/ 4457786 h 5917747"/>
              <a:gd name="connsiteX21" fmla="*/ 718719 w 4575513"/>
              <a:gd name="connsiteY21" fmla="*/ 4443473 h 5917747"/>
              <a:gd name="connsiteX22" fmla="*/ 716535 w 4575513"/>
              <a:gd name="connsiteY22" fmla="*/ 4439046 h 5917747"/>
              <a:gd name="connsiteX23" fmla="*/ 764255 w 4575513"/>
              <a:gd name="connsiteY23" fmla="*/ 4390736 h 5917747"/>
              <a:gd name="connsiteX24" fmla="*/ 820770 w 4575513"/>
              <a:gd name="connsiteY24" fmla="*/ 4349096 h 5917747"/>
              <a:gd name="connsiteX25" fmla="*/ 851875 w 4575513"/>
              <a:gd name="connsiteY25" fmla="*/ 4311734 h 5917747"/>
              <a:gd name="connsiteX26" fmla="*/ 856243 w 4575513"/>
              <a:gd name="connsiteY26" fmla="*/ 4320588 h 5917747"/>
              <a:gd name="connsiteX27" fmla="*/ 847389 w 4575513"/>
              <a:gd name="connsiteY27" fmla="*/ 4324955 h 5917747"/>
              <a:gd name="connsiteX28" fmla="*/ 851757 w 4575513"/>
              <a:gd name="connsiteY28" fmla="*/ 4333809 h 5917747"/>
              <a:gd name="connsiteX29" fmla="*/ 820770 w 4575513"/>
              <a:gd name="connsiteY29" fmla="*/ 4349096 h 5917747"/>
              <a:gd name="connsiteX30" fmla="*/ 816402 w 4575513"/>
              <a:gd name="connsiteY30" fmla="*/ 4340242 h 5917747"/>
              <a:gd name="connsiteX31" fmla="*/ 826377 w 4575513"/>
              <a:gd name="connsiteY31" fmla="*/ 4332569 h 5917747"/>
              <a:gd name="connsiteX32" fmla="*/ 829741 w 4575513"/>
              <a:gd name="connsiteY32" fmla="*/ 4322653 h 5917747"/>
              <a:gd name="connsiteX33" fmla="*/ 303203 w 4575513"/>
              <a:gd name="connsiteY33" fmla="*/ 2061545 h 5917747"/>
              <a:gd name="connsiteX34" fmla="*/ 307570 w 4575513"/>
              <a:gd name="connsiteY34" fmla="*/ 2070399 h 5917747"/>
              <a:gd name="connsiteX35" fmla="*/ 352752 w 4575513"/>
              <a:gd name="connsiteY35" fmla="*/ 2083885 h 5917747"/>
              <a:gd name="connsiteX36" fmla="*/ 419832 w 4575513"/>
              <a:gd name="connsiteY36" fmla="*/ 2130602 h 5917747"/>
              <a:gd name="connsiteX37" fmla="*/ 403128 w 4575513"/>
              <a:gd name="connsiteY37" fmla="*/ 2158107 h 5917747"/>
              <a:gd name="connsiteX38" fmla="*/ 368777 w 4575513"/>
              <a:gd name="connsiteY38" fmla="*/ 2183310 h 5917747"/>
              <a:gd name="connsiteX39" fmla="*/ 298156 w 4575513"/>
              <a:gd name="connsiteY39" fmla="*/ 2179620 h 5917747"/>
              <a:gd name="connsiteX40" fmla="*/ 216734 w 4575513"/>
              <a:gd name="connsiteY40" fmla="*/ 2131723 h 5917747"/>
              <a:gd name="connsiteX41" fmla="*/ 214609 w 4575513"/>
              <a:gd name="connsiteY41" fmla="*/ 2116259 h 5917747"/>
              <a:gd name="connsiteX42" fmla="*/ 208058 w 4575513"/>
              <a:gd name="connsiteY42" fmla="*/ 2102979 h 5917747"/>
              <a:gd name="connsiteX43" fmla="*/ 239045 w 4575513"/>
              <a:gd name="connsiteY43" fmla="*/ 2087692 h 5917747"/>
              <a:gd name="connsiteX44" fmla="*/ 234677 w 4575513"/>
              <a:gd name="connsiteY44" fmla="*/ 2078839 h 5917747"/>
              <a:gd name="connsiteX45" fmla="*/ 243471 w 4575513"/>
              <a:gd name="connsiteY45" fmla="*/ 2085508 h 5917747"/>
              <a:gd name="connsiteX46" fmla="*/ 1694667 w 4575513"/>
              <a:gd name="connsiteY46" fmla="*/ 1925500 h 5917747"/>
              <a:gd name="connsiteX47" fmla="*/ 1704583 w 4575513"/>
              <a:gd name="connsiteY47" fmla="*/ 1928864 h 5917747"/>
              <a:gd name="connsiteX48" fmla="*/ 1712256 w 4575513"/>
              <a:gd name="connsiteY48" fmla="*/ 1938839 h 5917747"/>
              <a:gd name="connsiteX49" fmla="*/ 1703402 w 4575513"/>
              <a:gd name="connsiteY49" fmla="*/ 1943207 h 5917747"/>
              <a:gd name="connsiteX50" fmla="*/ 1717155 w 4575513"/>
              <a:gd name="connsiteY50" fmla="*/ 1848357 h 5917747"/>
              <a:gd name="connsiteX51" fmla="*/ 1708006 w 4575513"/>
              <a:gd name="connsiteY51" fmla="*/ 1907911 h 5917747"/>
              <a:gd name="connsiteX52" fmla="*/ 1712374 w 4575513"/>
              <a:gd name="connsiteY52" fmla="*/ 1916765 h 5917747"/>
              <a:gd name="connsiteX53" fmla="*/ 1703521 w 4575513"/>
              <a:gd name="connsiteY53" fmla="*/ 1921132 h 5917747"/>
              <a:gd name="connsiteX54" fmla="*/ 1694875 w 4575513"/>
              <a:gd name="connsiteY54" fmla="*/ 1886870 h 5917747"/>
              <a:gd name="connsiteX55" fmla="*/ 1699448 w 4575513"/>
              <a:gd name="connsiteY55" fmla="*/ 1857093 h 5917747"/>
              <a:gd name="connsiteX56" fmla="*/ 1944866 w 4575513"/>
              <a:gd name="connsiteY56" fmla="*/ 1785557 h 5917747"/>
              <a:gd name="connsiteX57" fmla="*/ 1931291 w 4575513"/>
              <a:gd name="connsiteY57" fmla="*/ 1847295 h 5917747"/>
              <a:gd name="connsiteX58" fmla="*/ 1884663 w 4575513"/>
              <a:gd name="connsiteY58" fmla="*/ 1897819 h 5917747"/>
              <a:gd name="connsiteX59" fmla="*/ 1872297 w 4575513"/>
              <a:gd name="connsiteY59" fmla="*/ 1939696 h 5917747"/>
              <a:gd name="connsiteX60" fmla="*/ 1846711 w 4575513"/>
              <a:gd name="connsiteY60" fmla="*/ 1977086 h 5917747"/>
              <a:gd name="connsiteX61" fmla="*/ 1842343 w 4575513"/>
              <a:gd name="connsiteY61" fmla="*/ 1968233 h 5917747"/>
              <a:gd name="connsiteX62" fmla="*/ 1851197 w 4575513"/>
              <a:gd name="connsiteY62" fmla="*/ 1963865 h 5917747"/>
              <a:gd name="connsiteX63" fmla="*/ 1877019 w 4575513"/>
              <a:gd name="connsiteY63" fmla="*/ 1882325 h 5917747"/>
              <a:gd name="connsiteX64" fmla="*/ 1944866 w 4575513"/>
              <a:gd name="connsiteY64" fmla="*/ 1785557 h 5917747"/>
              <a:gd name="connsiteX65" fmla="*/ 1651936 w 4575513"/>
              <a:gd name="connsiteY65" fmla="*/ 1660369 h 5917747"/>
              <a:gd name="connsiteX66" fmla="*/ 1671768 w 4575513"/>
              <a:gd name="connsiteY66" fmla="*/ 1667098 h 5917747"/>
              <a:gd name="connsiteX67" fmla="*/ 1699862 w 4575513"/>
              <a:gd name="connsiteY67" fmla="*/ 1779832 h 5917747"/>
              <a:gd name="connsiteX68" fmla="*/ 1692042 w 4575513"/>
              <a:gd name="connsiteY68" fmla="*/ 1797450 h 5917747"/>
              <a:gd name="connsiteX69" fmla="*/ 1679795 w 4575513"/>
              <a:gd name="connsiteY69" fmla="*/ 1817252 h 5917747"/>
              <a:gd name="connsiteX70" fmla="*/ 1644440 w 4575513"/>
              <a:gd name="connsiteY70" fmla="*/ 1823686 h 5917747"/>
              <a:gd name="connsiteX71" fmla="*/ 1611682 w 4575513"/>
              <a:gd name="connsiteY71" fmla="*/ 1757285 h 5917747"/>
              <a:gd name="connsiteX72" fmla="*/ 1625169 w 4575513"/>
              <a:gd name="connsiteY72" fmla="*/ 1712103 h 5917747"/>
              <a:gd name="connsiteX73" fmla="*/ 1634229 w 4575513"/>
              <a:gd name="connsiteY73" fmla="*/ 1669105 h 5917747"/>
              <a:gd name="connsiteX74" fmla="*/ 2830801 w 4575513"/>
              <a:gd name="connsiteY74" fmla="*/ 0 h 5917747"/>
              <a:gd name="connsiteX75" fmla="*/ 2865743 w 4575513"/>
              <a:gd name="connsiteY75" fmla="*/ 70828 h 5917747"/>
              <a:gd name="connsiteX76" fmla="*/ 2856889 w 4575513"/>
              <a:gd name="connsiteY76" fmla="*/ 75195 h 5917747"/>
              <a:gd name="connsiteX77" fmla="*/ 2865624 w 4575513"/>
              <a:gd name="connsiteY77" fmla="*/ 92902 h 5917747"/>
              <a:gd name="connsiteX78" fmla="*/ 2856771 w 4575513"/>
              <a:gd name="connsiteY78" fmla="*/ 97270 h 5917747"/>
              <a:gd name="connsiteX79" fmla="*/ 2867631 w 4575513"/>
              <a:gd name="connsiteY79" fmla="*/ 130441 h 5917747"/>
              <a:gd name="connsiteX80" fmla="*/ 2858778 w 4575513"/>
              <a:gd name="connsiteY80" fmla="*/ 134808 h 5917747"/>
              <a:gd name="connsiteX81" fmla="*/ 2865329 w 4575513"/>
              <a:gd name="connsiteY81" fmla="*/ 148089 h 5917747"/>
              <a:gd name="connsiteX82" fmla="*/ 2856476 w 4575513"/>
              <a:gd name="connsiteY82" fmla="*/ 152456 h 5917747"/>
              <a:gd name="connsiteX83" fmla="*/ 2867395 w 4575513"/>
              <a:gd name="connsiteY83" fmla="*/ 174590 h 5917747"/>
              <a:gd name="connsiteX84" fmla="*/ 2858542 w 4575513"/>
              <a:gd name="connsiteY84" fmla="*/ 178958 h 5917747"/>
              <a:gd name="connsiteX85" fmla="*/ 2869402 w 4575513"/>
              <a:gd name="connsiteY85" fmla="*/ 212128 h 5917747"/>
              <a:gd name="connsiteX86" fmla="*/ 2914371 w 4575513"/>
              <a:gd name="connsiteY86" fmla="*/ 264249 h 5917747"/>
              <a:gd name="connsiteX87" fmla="*/ 2964016 w 4575513"/>
              <a:gd name="connsiteY87" fmla="*/ 270030 h 5917747"/>
              <a:gd name="connsiteX88" fmla="*/ 3014982 w 4575513"/>
              <a:gd name="connsiteY88" fmla="*/ 233879 h 5917747"/>
              <a:gd name="connsiteX89" fmla="*/ 3059337 w 4575513"/>
              <a:gd name="connsiteY89" fmla="*/ 195484 h 5917747"/>
              <a:gd name="connsiteX90" fmla="*/ 3087905 w 4575513"/>
              <a:gd name="connsiteY90" fmla="*/ 219920 h 5917747"/>
              <a:gd name="connsiteX91" fmla="*/ 3111986 w 4575513"/>
              <a:gd name="connsiteY91" fmla="*/ 257576 h 5917747"/>
              <a:gd name="connsiteX92" fmla="*/ 3103132 w 4575513"/>
              <a:gd name="connsiteY92" fmla="*/ 261944 h 5917747"/>
              <a:gd name="connsiteX93" fmla="*/ 3122787 w 4575513"/>
              <a:gd name="connsiteY93" fmla="*/ 301785 h 5917747"/>
              <a:gd name="connsiteX94" fmla="*/ 3162480 w 4575513"/>
              <a:gd name="connsiteY94" fmla="*/ 309723 h 5917747"/>
              <a:gd name="connsiteX95" fmla="*/ 3206658 w 4575513"/>
              <a:gd name="connsiteY95" fmla="*/ 304441 h 5917747"/>
              <a:gd name="connsiteX96" fmla="*/ 3248771 w 4575513"/>
              <a:gd name="connsiteY96" fmla="*/ 272657 h 5917747"/>
              <a:gd name="connsiteX97" fmla="*/ 3293127 w 4575513"/>
              <a:gd name="connsiteY97" fmla="*/ 234263 h 5917747"/>
              <a:gd name="connsiteX98" fmla="*/ 3301862 w 4575513"/>
              <a:gd name="connsiteY98" fmla="*/ 251970 h 5917747"/>
              <a:gd name="connsiteX99" fmla="*/ 3323878 w 4575513"/>
              <a:gd name="connsiteY99" fmla="*/ 263125 h 5917747"/>
              <a:gd name="connsiteX100" fmla="*/ 3336863 w 4575513"/>
              <a:gd name="connsiteY100" fmla="*/ 311760 h 5917747"/>
              <a:gd name="connsiteX101" fmla="*/ 3354274 w 4575513"/>
              <a:gd name="connsiteY101" fmla="*/ 358211 h 5917747"/>
              <a:gd name="connsiteX102" fmla="*/ 3367495 w 4575513"/>
              <a:gd name="connsiteY102" fmla="*/ 362697 h 5917747"/>
              <a:gd name="connsiteX103" fmla="*/ 3376290 w 4575513"/>
              <a:gd name="connsiteY103" fmla="*/ 369366 h 5917747"/>
              <a:gd name="connsiteX104" fmla="*/ 3440448 w 4575513"/>
              <a:gd name="connsiteY104" fmla="*/ 343219 h 5917747"/>
              <a:gd name="connsiteX105" fmla="*/ 3444815 w 4575513"/>
              <a:gd name="connsiteY105" fmla="*/ 352073 h 5917747"/>
              <a:gd name="connsiteX106" fmla="*/ 3473554 w 4575513"/>
              <a:gd name="connsiteY106" fmla="*/ 343399 h 5917747"/>
              <a:gd name="connsiteX107" fmla="*/ 3502304 w 4575513"/>
              <a:gd name="connsiteY107" fmla="*/ 334720 h 5917747"/>
              <a:gd name="connsiteX108" fmla="*/ 3506671 w 4575513"/>
              <a:gd name="connsiteY108" fmla="*/ 343574 h 5917747"/>
              <a:gd name="connsiteX109" fmla="*/ 3526562 w 4575513"/>
              <a:gd name="connsiteY109" fmla="*/ 339265 h 5917747"/>
              <a:gd name="connsiteX110" fmla="*/ 3581690 w 4575513"/>
              <a:gd name="connsiteY110" fmla="*/ 350597 h 5917747"/>
              <a:gd name="connsiteX111" fmla="*/ 3594793 w 4575513"/>
              <a:gd name="connsiteY111" fmla="*/ 377158 h 5917747"/>
              <a:gd name="connsiteX112" fmla="*/ 3568232 w 4575513"/>
              <a:gd name="connsiteY112" fmla="*/ 390261 h 5917747"/>
              <a:gd name="connsiteX113" fmla="*/ 3558080 w 4575513"/>
              <a:gd name="connsiteY113" fmla="*/ 431045 h 5917747"/>
              <a:gd name="connsiteX114" fmla="*/ 3561149 w 4575513"/>
              <a:gd name="connsiteY114" fmla="*/ 476316 h 5917747"/>
              <a:gd name="connsiteX115" fmla="*/ 3587533 w 4575513"/>
              <a:gd name="connsiteY115" fmla="*/ 496325 h 5917747"/>
              <a:gd name="connsiteX116" fmla="*/ 3620586 w 4575513"/>
              <a:gd name="connsiteY116" fmla="*/ 507539 h 5917747"/>
              <a:gd name="connsiteX117" fmla="*/ 3653756 w 4575513"/>
              <a:gd name="connsiteY117" fmla="*/ 496679 h 5917747"/>
              <a:gd name="connsiteX118" fmla="*/ 3658124 w 4575513"/>
              <a:gd name="connsiteY118" fmla="*/ 505532 h 5917747"/>
              <a:gd name="connsiteX119" fmla="*/ 3692357 w 4575513"/>
              <a:gd name="connsiteY119" fmla="*/ 502404 h 5917747"/>
              <a:gd name="connsiteX120" fmla="*/ 3722046 w 4575513"/>
              <a:gd name="connsiteY120" fmla="*/ 523535 h 5917747"/>
              <a:gd name="connsiteX121" fmla="*/ 3770740 w 4575513"/>
              <a:gd name="connsiteY121" fmla="*/ 499512 h 5917747"/>
              <a:gd name="connsiteX122" fmla="*/ 3775107 w 4575513"/>
              <a:gd name="connsiteY122" fmla="*/ 508366 h 5917747"/>
              <a:gd name="connsiteX123" fmla="*/ 3757400 w 4575513"/>
              <a:gd name="connsiteY123" fmla="*/ 517101 h 5917747"/>
              <a:gd name="connsiteX124" fmla="*/ 3673057 w 4575513"/>
              <a:gd name="connsiteY124" fmla="*/ 602743 h 5917747"/>
              <a:gd name="connsiteX125" fmla="*/ 3681792 w 4575513"/>
              <a:gd name="connsiteY125" fmla="*/ 620450 h 5917747"/>
              <a:gd name="connsiteX126" fmla="*/ 3690350 w 4575513"/>
              <a:gd name="connsiteY126" fmla="*/ 671269 h 5917747"/>
              <a:gd name="connsiteX127" fmla="*/ 3761679 w 4575513"/>
              <a:gd name="connsiteY127" fmla="*/ 748914 h 5917747"/>
              <a:gd name="connsiteX128" fmla="*/ 3804618 w 4575513"/>
              <a:gd name="connsiteY128" fmla="*/ 769011 h 5917747"/>
              <a:gd name="connsiteX129" fmla="*/ 3826752 w 4575513"/>
              <a:gd name="connsiteY129" fmla="*/ 758092 h 5917747"/>
              <a:gd name="connsiteX130" fmla="*/ 3844341 w 4575513"/>
              <a:gd name="connsiteY130" fmla="*/ 771431 h 5917747"/>
              <a:gd name="connsiteX131" fmla="*/ 3862047 w 4575513"/>
              <a:gd name="connsiteY131" fmla="*/ 762696 h 5917747"/>
              <a:gd name="connsiteX132" fmla="*/ 3899468 w 4575513"/>
              <a:gd name="connsiteY132" fmla="*/ 782763 h 5917747"/>
              <a:gd name="connsiteX133" fmla="*/ 3912748 w 4575513"/>
              <a:gd name="connsiteY133" fmla="*/ 776212 h 5917747"/>
              <a:gd name="connsiteX134" fmla="*/ 3917116 w 4575513"/>
              <a:gd name="connsiteY134" fmla="*/ 785065 h 5917747"/>
              <a:gd name="connsiteX135" fmla="*/ 3951408 w 4575513"/>
              <a:gd name="connsiteY135" fmla="*/ 770900 h 5917747"/>
              <a:gd name="connsiteX136" fmla="*/ 3981273 w 4575513"/>
              <a:gd name="connsiteY136" fmla="*/ 758918 h 5917747"/>
              <a:gd name="connsiteX137" fmla="*/ 3986822 w 4575513"/>
              <a:gd name="connsiteY137" fmla="*/ 753429 h 5917747"/>
              <a:gd name="connsiteX138" fmla="*/ 3996797 w 4575513"/>
              <a:gd name="connsiteY138" fmla="*/ 745756 h 5917747"/>
              <a:gd name="connsiteX139" fmla="*/ 3998980 w 4575513"/>
              <a:gd name="connsiteY139" fmla="*/ 750183 h 5917747"/>
              <a:gd name="connsiteX140" fmla="*/ 4025482 w 4575513"/>
              <a:gd name="connsiteY140" fmla="*/ 748117 h 5917747"/>
              <a:gd name="connsiteX141" fmla="*/ 4022112 w 4575513"/>
              <a:gd name="connsiteY141" fmla="*/ 758036 h 5917747"/>
              <a:gd name="connsiteX142" fmla="*/ 4016569 w 4575513"/>
              <a:gd name="connsiteY142" fmla="*/ 763522 h 5917747"/>
              <a:gd name="connsiteX143" fmla="*/ 4020937 w 4575513"/>
              <a:gd name="connsiteY143" fmla="*/ 772376 h 5917747"/>
              <a:gd name="connsiteX144" fmla="*/ 3967869 w 4575513"/>
              <a:gd name="connsiteY144" fmla="*/ 787547 h 5917747"/>
              <a:gd name="connsiteX145" fmla="*/ 3963502 w 4575513"/>
              <a:gd name="connsiteY145" fmla="*/ 778694 h 5917747"/>
              <a:gd name="connsiteX146" fmla="*/ 3910387 w 4575513"/>
              <a:gd name="connsiteY146" fmla="*/ 804897 h 5917747"/>
              <a:gd name="connsiteX147" fmla="*/ 3911390 w 4575513"/>
              <a:gd name="connsiteY147" fmla="*/ 823666 h 5917747"/>
              <a:gd name="connsiteX148" fmla="*/ 3921188 w 4575513"/>
              <a:gd name="connsiteY148" fmla="*/ 849104 h 5917747"/>
              <a:gd name="connsiteX149" fmla="*/ 3964364 w 4575513"/>
              <a:gd name="connsiteY149" fmla="*/ 825053 h 5917747"/>
              <a:gd name="connsiteX150" fmla="*/ 3998685 w 4575513"/>
              <a:gd name="connsiteY150" fmla="*/ 805369 h 5917747"/>
              <a:gd name="connsiteX151" fmla="*/ 4036283 w 4575513"/>
              <a:gd name="connsiteY151" fmla="*/ 792325 h 5917747"/>
              <a:gd name="connsiteX152" fmla="*/ 4047202 w 4575513"/>
              <a:gd name="connsiteY152" fmla="*/ 814459 h 5917747"/>
              <a:gd name="connsiteX153" fmla="*/ 4025069 w 4575513"/>
              <a:gd name="connsiteY153" fmla="*/ 825378 h 5917747"/>
              <a:gd name="connsiteX154" fmla="*/ 4029436 w 4575513"/>
              <a:gd name="connsiteY154" fmla="*/ 834231 h 5917747"/>
              <a:gd name="connsiteX155" fmla="*/ 3965272 w 4575513"/>
              <a:gd name="connsiteY155" fmla="*/ 860381 h 5917747"/>
              <a:gd name="connsiteX156" fmla="*/ 3901121 w 4575513"/>
              <a:gd name="connsiteY156" fmla="*/ 886526 h 5917747"/>
              <a:gd name="connsiteX157" fmla="*/ 3896634 w 4575513"/>
              <a:gd name="connsiteY157" fmla="*/ 899747 h 5917747"/>
              <a:gd name="connsiteX158" fmla="*/ 3896576 w 4575513"/>
              <a:gd name="connsiteY158" fmla="*/ 910784 h 5917747"/>
              <a:gd name="connsiteX159" fmla="*/ 3903127 w 4575513"/>
              <a:gd name="connsiteY159" fmla="*/ 924063 h 5917747"/>
              <a:gd name="connsiteX160" fmla="*/ 3895188 w 4575513"/>
              <a:gd name="connsiteY160" fmla="*/ 963757 h 5917747"/>
              <a:gd name="connsiteX161" fmla="*/ 3896014 w 4575513"/>
              <a:gd name="connsiteY161" fmla="*/ 1015637 h 5917747"/>
              <a:gd name="connsiteX162" fmla="*/ 3887987 w 4575513"/>
              <a:gd name="connsiteY162" fmla="*/ 1071887 h 5917747"/>
              <a:gd name="connsiteX163" fmla="*/ 3849062 w 4575513"/>
              <a:gd name="connsiteY163" fmla="*/ 1126867 h 5917747"/>
              <a:gd name="connsiteX164" fmla="*/ 3855613 w 4575513"/>
              <a:gd name="connsiteY164" fmla="*/ 1140147 h 5917747"/>
              <a:gd name="connsiteX165" fmla="*/ 3842274 w 4575513"/>
              <a:gd name="connsiteY165" fmla="*/ 1157736 h 5917747"/>
              <a:gd name="connsiteX166" fmla="*/ 3857561 w 4575513"/>
              <a:gd name="connsiteY166" fmla="*/ 1188723 h 5917747"/>
              <a:gd name="connsiteX167" fmla="*/ 3910386 w 4575513"/>
              <a:gd name="connsiteY167" fmla="*/ 1217703 h 5917747"/>
              <a:gd name="connsiteX168" fmla="*/ 3928093 w 4575513"/>
              <a:gd name="connsiteY168" fmla="*/ 1208968 h 5917747"/>
              <a:gd name="connsiteX169" fmla="*/ 3952115 w 4575513"/>
              <a:gd name="connsiteY169" fmla="*/ 1257662 h 5917747"/>
              <a:gd name="connsiteX170" fmla="*/ 3932160 w 4575513"/>
              <a:gd name="connsiteY170" fmla="*/ 1273010 h 5917747"/>
              <a:gd name="connsiteX171" fmla="*/ 3912216 w 4575513"/>
              <a:gd name="connsiteY171" fmla="*/ 1288353 h 5917747"/>
              <a:gd name="connsiteX172" fmla="*/ 3892325 w 4575513"/>
              <a:gd name="connsiteY172" fmla="*/ 1292662 h 5917747"/>
              <a:gd name="connsiteX173" fmla="*/ 3890141 w 4575513"/>
              <a:gd name="connsiteY173" fmla="*/ 1288235 h 5917747"/>
              <a:gd name="connsiteX174" fmla="*/ 3868037 w 4575513"/>
              <a:gd name="connsiteY174" fmla="*/ 1293636 h 5917747"/>
              <a:gd name="connsiteX175" fmla="*/ 3845933 w 4575513"/>
              <a:gd name="connsiteY175" fmla="*/ 1299036 h 5917747"/>
              <a:gd name="connsiteX176" fmla="*/ 3850301 w 4575513"/>
              <a:gd name="connsiteY176" fmla="*/ 1307890 h 5917747"/>
              <a:gd name="connsiteX177" fmla="*/ 3827931 w 4575513"/>
              <a:gd name="connsiteY177" fmla="*/ 1362958 h 5917747"/>
              <a:gd name="connsiteX178" fmla="*/ 3820966 w 4575513"/>
              <a:gd name="connsiteY178" fmla="*/ 1426939 h 5917747"/>
              <a:gd name="connsiteX179" fmla="*/ 3889108 w 4575513"/>
              <a:gd name="connsiteY179" fmla="*/ 1481387 h 5917747"/>
              <a:gd name="connsiteX180" fmla="*/ 3964156 w 4575513"/>
              <a:gd name="connsiteY180" fmla="*/ 1482893 h 5917747"/>
              <a:gd name="connsiteX181" fmla="*/ 3959788 w 4575513"/>
              <a:gd name="connsiteY181" fmla="*/ 1474039 h 5917747"/>
              <a:gd name="connsiteX182" fmla="*/ 3969763 w 4575513"/>
              <a:gd name="connsiteY182" fmla="*/ 1466367 h 5917747"/>
              <a:gd name="connsiteX183" fmla="*/ 3979738 w 4575513"/>
              <a:gd name="connsiteY183" fmla="*/ 1458693 h 5917747"/>
              <a:gd name="connsiteX184" fmla="*/ 4047968 w 4575513"/>
              <a:gd name="connsiteY184" fmla="*/ 1496586 h 5917747"/>
              <a:gd name="connsiteX185" fmla="*/ 4039115 w 4575513"/>
              <a:gd name="connsiteY185" fmla="*/ 1500954 h 5917747"/>
              <a:gd name="connsiteX186" fmla="*/ 4058710 w 4575513"/>
              <a:gd name="connsiteY186" fmla="*/ 1551832 h 5917747"/>
              <a:gd name="connsiteX187" fmla="*/ 4073053 w 4575513"/>
              <a:gd name="connsiteY187" fmla="*/ 1553012 h 5917747"/>
              <a:gd name="connsiteX188" fmla="*/ 4096249 w 4575513"/>
              <a:gd name="connsiteY188" fmla="*/ 1549825 h 5917747"/>
              <a:gd name="connsiteX189" fmla="*/ 4104984 w 4575513"/>
              <a:gd name="connsiteY189" fmla="*/ 1567532 h 5917747"/>
              <a:gd name="connsiteX190" fmla="*/ 4149251 w 4575513"/>
              <a:gd name="connsiteY190" fmla="*/ 1545694 h 5917747"/>
              <a:gd name="connsiteX191" fmla="*/ 4188856 w 4575513"/>
              <a:gd name="connsiteY191" fmla="*/ 1570188 h 5917747"/>
              <a:gd name="connsiteX192" fmla="*/ 4194191 w 4575513"/>
              <a:gd name="connsiteY192" fmla="*/ 1603331 h 5917747"/>
              <a:gd name="connsiteX193" fmla="*/ 4188442 w 4575513"/>
              <a:gd name="connsiteY193" fmla="*/ 1647448 h 5917747"/>
              <a:gd name="connsiteX194" fmla="*/ 4210222 w 4575513"/>
              <a:gd name="connsiteY194" fmla="*/ 1702752 h 5917747"/>
              <a:gd name="connsiteX195" fmla="*/ 4277655 w 4575513"/>
              <a:gd name="connsiteY195" fmla="*/ 1683246 h 5917747"/>
              <a:gd name="connsiteX196" fmla="*/ 4331632 w 4575513"/>
              <a:gd name="connsiteY196" fmla="*/ 1703402 h 5917747"/>
              <a:gd name="connsiteX197" fmla="*/ 4318145 w 4575513"/>
              <a:gd name="connsiteY197" fmla="*/ 1748584 h 5917747"/>
              <a:gd name="connsiteX198" fmla="*/ 4278216 w 4575513"/>
              <a:gd name="connsiteY198" fmla="*/ 1784794 h 5917747"/>
              <a:gd name="connsiteX199" fmla="*/ 4307727 w 4575513"/>
              <a:gd name="connsiteY199" fmla="*/ 1839036 h 5917747"/>
              <a:gd name="connsiteX200" fmla="*/ 4350578 w 4575513"/>
              <a:gd name="connsiteY200" fmla="*/ 1875690 h 5917747"/>
              <a:gd name="connsiteX201" fmla="*/ 4421405 w 4575513"/>
              <a:gd name="connsiteY201" fmla="*/ 1840749 h 5917747"/>
              <a:gd name="connsiteX202" fmla="*/ 4425773 w 4575513"/>
              <a:gd name="connsiteY202" fmla="*/ 1849602 h 5917747"/>
              <a:gd name="connsiteX203" fmla="*/ 4443421 w 4575513"/>
              <a:gd name="connsiteY203" fmla="*/ 1851904 h 5917747"/>
              <a:gd name="connsiteX204" fmla="*/ 4449972 w 4575513"/>
              <a:gd name="connsiteY204" fmla="*/ 1865184 h 5917747"/>
              <a:gd name="connsiteX205" fmla="*/ 4458820 w 4575513"/>
              <a:gd name="connsiteY205" fmla="*/ 1860820 h 5917747"/>
              <a:gd name="connsiteX206" fmla="*/ 4435364 w 4575513"/>
              <a:gd name="connsiteY206" fmla="*/ 1913672 h 5917747"/>
              <a:gd name="connsiteX207" fmla="*/ 4378790 w 4575513"/>
              <a:gd name="connsiteY207" fmla="*/ 1966349 h 5917747"/>
              <a:gd name="connsiteX208" fmla="*/ 4394077 w 4575513"/>
              <a:gd name="connsiteY208" fmla="*/ 1997336 h 5917747"/>
              <a:gd name="connsiteX209" fmla="*/ 4385224 w 4575513"/>
              <a:gd name="connsiteY209" fmla="*/ 2001704 h 5917747"/>
              <a:gd name="connsiteX210" fmla="*/ 4389591 w 4575513"/>
              <a:gd name="connsiteY210" fmla="*/ 2010557 h 5917747"/>
              <a:gd name="connsiteX211" fmla="*/ 4398445 w 4575513"/>
              <a:gd name="connsiteY211" fmla="*/ 2006189 h 5917747"/>
              <a:gd name="connsiteX212" fmla="*/ 4460035 w 4575513"/>
              <a:gd name="connsiteY212" fmla="*/ 2047358 h 5917747"/>
              <a:gd name="connsiteX213" fmla="*/ 4539214 w 4575513"/>
              <a:gd name="connsiteY213" fmla="*/ 2101866 h 5917747"/>
              <a:gd name="connsiteX214" fmla="*/ 4532486 w 4575513"/>
              <a:gd name="connsiteY214" fmla="*/ 2121698 h 5917747"/>
              <a:gd name="connsiteX215" fmla="*/ 4492645 w 4575513"/>
              <a:gd name="connsiteY215" fmla="*/ 2141352 h 5917747"/>
              <a:gd name="connsiteX216" fmla="*/ 4497013 w 4575513"/>
              <a:gd name="connsiteY216" fmla="*/ 2150205 h 5917747"/>
              <a:gd name="connsiteX217" fmla="*/ 4479247 w 4575513"/>
              <a:gd name="connsiteY217" fmla="*/ 2169978 h 5917747"/>
              <a:gd name="connsiteX218" fmla="*/ 4476827 w 4575513"/>
              <a:gd name="connsiteY218" fmla="*/ 2209701 h 5917747"/>
              <a:gd name="connsiteX219" fmla="*/ 4463547 w 4575513"/>
              <a:gd name="connsiteY219" fmla="*/ 2216252 h 5917747"/>
              <a:gd name="connsiteX220" fmla="*/ 4462307 w 4575513"/>
              <a:gd name="connsiteY220" fmla="*/ 2241632 h 5917747"/>
              <a:gd name="connsiteX221" fmla="*/ 4467678 w 4575513"/>
              <a:gd name="connsiteY221" fmla="*/ 2269254 h 5917747"/>
              <a:gd name="connsiteX222" fmla="*/ 4511768 w 4575513"/>
              <a:gd name="connsiteY222" fmla="*/ 2280528 h 5917747"/>
              <a:gd name="connsiteX223" fmla="*/ 4555858 w 4575513"/>
              <a:gd name="connsiteY223" fmla="*/ 2291802 h 5917747"/>
              <a:gd name="connsiteX224" fmla="*/ 4575513 w 4575513"/>
              <a:gd name="connsiteY224" fmla="*/ 2331642 h 5917747"/>
              <a:gd name="connsiteX225" fmla="*/ 4519116 w 4575513"/>
              <a:gd name="connsiteY225" fmla="*/ 2351208 h 5917747"/>
              <a:gd name="connsiteX226" fmla="*/ 4462720 w 4575513"/>
              <a:gd name="connsiteY226" fmla="*/ 2370774 h 5917747"/>
              <a:gd name="connsiteX227" fmla="*/ 4456995 w 4575513"/>
              <a:gd name="connsiteY227" fmla="*/ 2409375 h 5917747"/>
              <a:gd name="connsiteX228" fmla="*/ 4455756 w 4575513"/>
              <a:gd name="connsiteY228" fmla="*/ 2434755 h 5917747"/>
              <a:gd name="connsiteX229" fmla="*/ 4482074 w 4575513"/>
              <a:gd name="connsiteY229" fmla="*/ 2465804 h 5917747"/>
              <a:gd name="connsiteX230" fmla="*/ 4508344 w 4575513"/>
              <a:gd name="connsiteY230" fmla="*/ 2507884 h 5917747"/>
              <a:gd name="connsiteX231" fmla="*/ 4491641 w 4575513"/>
              <a:gd name="connsiteY231" fmla="*/ 2535389 h 5917747"/>
              <a:gd name="connsiteX232" fmla="*/ 4459474 w 4575513"/>
              <a:gd name="connsiteY232" fmla="*/ 2565018 h 5917747"/>
              <a:gd name="connsiteX233" fmla="*/ 4455106 w 4575513"/>
              <a:gd name="connsiteY233" fmla="*/ 2556165 h 5917747"/>
              <a:gd name="connsiteX234" fmla="*/ 4415265 w 4575513"/>
              <a:gd name="connsiteY234" fmla="*/ 2575819 h 5917747"/>
              <a:gd name="connsiteX235" fmla="*/ 4418305 w 4575513"/>
              <a:gd name="connsiteY235" fmla="*/ 2626608 h 5917747"/>
              <a:gd name="connsiteX236" fmla="*/ 4443360 w 4575513"/>
              <a:gd name="connsiteY236" fmla="*/ 2688553 h 5917747"/>
              <a:gd name="connsiteX237" fmla="*/ 4452208 w 4575513"/>
              <a:gd name="connsiteY237" fmla="*/ 2684188 h 5917747"/>
              <a:gd name="connsiteX238" fmla="*/ 4445544 w 4575513"/>
              <a:gd name="connsiteY238" fmla="*/ 2692980 h 5917747"/>
              <a:gd name="connsiteX239" fmla="*/ 4460831 w 4575513"/>
              <a:gd name="connsiteY239" fmla="*/ 2723967 h 5917747"/>
              <a:gd name="connsiteX240" fmla="*/ 4446340 w 4575513"/>
              <a:gd name="connsiteY240" fmla="*/ 2750379 h 5917747"/>
              <a:gd name="connsiteX241" fmla="*/ 4420813 w 4575513"/>
              <a:gd name="connsiteY241" fmla="*/ 2776733 h 5917747"/>
              <a:gd name="connsiteX242" fmla="*/ 4352406 w 4575513"/>
              <a:gd name="connsiteY242" fmla="*/ 2771952 h 5917747"/>
              <a:gd name="connsiteX243" fmla="*/ 4323602 w 4575513"/>
              <a:gd name="connsiteY243" fmla="*/ 2791666 h 5917747"/>
              <a:gd name="connsiteX244" fmla="*/ 4327970 w 4575513"/>
              <a:gd name="connsiteY244" fmla="*/ 2800519 h 5917747"/>
              <a:gd name="connsiteX245" fmla="*/ 4305777 w 4575513"/>
              <a:gd name="connsiteY245" fmla="*/ 2822476 h 5917747"/>
              <a:gd name="connsiteX246" fmla="*/ 4303417 w 4575513"/>
              <a:gd name="connsiteY246" fmla="*/ 2851161 h 5917747"/>
              <a:gd name="connsiteX247" fmla="*/ 4321124 w 4575513"/>
              <a:gd name="connsiteY247" fmla="*/ 2842425 h 5917747"/>
              <a:gd name="connsiteX248" fmla="*/ 4325491 w 4575513"/>
              <a:gd name="connsiteY248" fmla="*/ 2851279 h 5917747"/>
              <a:gd name="connsiteX249" fmla="*/ 4286743 w 4575513"/>
              <a:gd name="connsiteY249" fmla="*/ 2873147 h 5917747"/>
              <a:gd name="connsiteX250" fmla="*/ 4270039 w 4575513"/>
              <a:gd name="connsiteY250" fmla="*/ 2900651 h 5917747"/>
              <a:gd name="connsiteX251" fmla="*/ 4259828 w 4575513"/>
              <a:gd name="connsiteY251" fmla="*/ 2952473 h 5917747"/>
              <a:gd name="connsiteX252" fmla="*/ 4231703 w 4575513"/>
              <a:gd name="connsiteY252" fmla="*/ 3051661 h 5917747"/>
              <a:gd name="connsiteX253" fmla="*/ 4191863 w 4575513"/>
              <a:gd name="connsiteY253" fmla="*/ 3071316 h 5917747"/>
              <a:gd name="connsiteX254" fmla="*/ 4146651 w 4575513"/>
              <a:gd name="connsiteY254" fmla="*/ 3063348 h 5917747"/>
              <a:gd name="connsiteX255" fmla="*/ 4112536 w 4575513"/>
              <a:gd name="connsiteY255" fmla="*/ 3044401 h 5917747"/>
              <a:gd name="connsiteX256" fmla="*/ 4094829 w 4575513"/>
              <a:gd name="connsiteY256" fmla="*/ 3053137 h 5917747"/>
              <a:gd name="connsiteX257" fmla="*/ 4090462 w 4575513"/>
              <a:gd name="connsiteY257" fmla="*/ 3044283 h 5917747"/>
              <a:gd name="connsiteX258" fmla="*/ 4083786 w 4575513"/>
              <a:gd name="connsiteY258" fmla="*/ 3053080 h 5917747"/>
              <a:gd name="connsiteX259" fmla="*/ 4079365 w 4575513"/>
              <a:gd name="connsiteY259" fmla="*/ 3055261 h 5917747"/>
              <a:gd name="connsiteX260" fmla="*/ 4081549 w 4575513"/>
              <a:gd name="connsiteY260" fmla="*/ 3059688 h 5917747"/>
              <a:gd name="connsiteX261" fmla="*/ 4041709 w 4575513"/>
              <a:gd name="connsiteY261" fmla="*/ 3079343 h 5917747"/>
              <a:gd name="connsiteX262" fmla="*/ 4037341 w 4575513"/>
              <a:gd name="connsiteY262" fmla="*/ 3070489 h 5917747"/>
              <a:gd name="connsiteX263" fmla="*/ 3985312 w 4575513"/>
              <a:gd name="connsiteY263" fmla="*/ 3098909 h 5917747"/>
              <a:gd name="connsiteX264" fmla="*/ 3964152 w 4575513"/>
              <a:gd name="connsiteY264" fmla="*/ 3134116 h 5917747"/>
              <a:gd name="connsiteX265" fmla="*/ 3955299 w 4575513"/>
              <a:gd name="connsiteY265" fmla="*/ 3138483 h 5917747"/>
              <a:gd name="connsiteX266" fmla="*/ 3970586 w 4575513"/>
              <a:gd name="connsiteY266" fmla="*/ 3169470 h 5917747"/>
              <a:gd name="connsiteX267" fmla="*/ 3961732 w 4575513"/>
              <a:gd name="connsiteY267" fmla="*/ 3173838 h 5917747"/>
              <a:gd name="connsiteX268" fmla="*/ 3968284 w 4575513"/>
              <a:gd name="connsiteY268" fmla="*/ 3187118 h 5917747"/>
              <a:gd name="connsiteX269" fmla="*/ 3972740 w 4575513"/>
              <a:gd name="connsiteY269" fmla="*/ 3179416 h 5917747"/>
              <a:gd name="connsiteX270" fmla="*/ 3981623 w 4575513"/>
              <a:gd name="connsiteY270" fmla="*/ 3169529 h 5917747"/>
              <a:gd name="connsiteX271" fmla="*/ 3990358 w 4575513"/>
              <a:gd name="connsiteY271" fmla="*/ 3187236 h 5917747"/>
              <a:gd name="connsiteX272" fmla="*/ 3961614 w 4575513"/>
              <a:gd name="connsiteY272" fmla="*/ 3195913 h 5917747"/>
              <a:gd name="connsiteX273" fmla="*/ 3985518 w 4575513"/>
              <a:gd name="connsiteY273" fmla="*/ 3266681 h 5917747"/>
              <a:gd name="connsiteX274" fmla="*/ 4015030 w 4575513"/>
              <a:gd name="connsiteY274" fmla="*/ 3320923 h 5917747"/>
              <a:gd name="connsiteX275" fmla="*/ 4044541 w 4575513"/>
              <a:gd name="connsiteY275" fmla="*/ 3375165 h 5917747"/>
              <a:gd name="connsiteX276" fmla="*/ 4056493 w 4575513"/>
              <a:gd name="connsiteY276" fmla="*/ 3410549 h 5917747"/>
              <a:gd name="connsiteX277" fmla="*/ 4068445 w 4575513"/>
              <a:gd name="connsiteY277" fmla="*/ 3445934 h 5917747"/>
              <a:gd name="connsiteX278" fmla="*/ 4077299 w 4575513"/>
              <a:gd name="connsiteY278" fmla="*/ 3441566 h 5917747"/>
              <a:gd name="connsiteX279" fmla="*/ 4088124 w 4575513"/>
              <a:gd name="connsiteY279" fmla="*/ 3480258 h 5917747"/>
              <a:gd name="connsiteX280" fmla="*/ 4090166 w 4575513"/>
              <a:gd name="connsiteY280" fmla="*/ 3512275 h 5917747"/>
              <a:gd name="connsiteX281" fmla="*/ 4079128 w 4575513"/>
              <a:gd name="connsiteY281" fmla="*/ 3512216 h 5917747"/>
              <a:gd name="connsiteX282" fmla="*/ 4043951 w 4575513"/>
              <a:gd name="connsiteY282" fmla="*/ 3485538 h 5917747"/>
              <a:gd name="connsiteX283" fmla="*/ 4041826 w 4575513"/>
              <a:gd name="connsiteY283" fmla="*/ 3470074 h 5917747"/>
              <a:gd name="connsiteX284" fmla="*/ 4050673 w 4575513"/>
              <a:gd name="connsiteY284" fmla="*/ 3465709 h 5917747"/>
              <a:gd name="connsiteX285" fmla="*/ 3974304 w 4575513"/>
              <a:gd name="connsiteY285" fmla="*/ 3299734 h 5917747"/>
              <a:gd name="connsiteX286" fmla="*/ 3976547 w 4575513"/>
              <a:gd name="connsiteY286" fmla="*/ 3293123 h 5917747"/>
              <a:gd name="connsiteX287" fmla="*/ 3975484 w 4575513"/>
              <a:gd name="connsiteY287" fmla="*/ 3285391 h 5917747"/>
              <a:gd name="connsiteX288" fmla="*/ 3972238 w 4575513"/>
              <a:gd name="connsiteY288" fmla="*/ 3273232 h 5917747"/>
              <a:gd name="connsiteX289" fmla="*/ 3963385 w 4575513"/>
              <a:gd name="connsiteY289" fmla="*/ 3277600 h 5917747"/>
              <a:gd name="connsiteX290" fmla="*/ 3970054 w 4575513"/>
              <a:gd name="connsiteY290" fmla="*/ 3268806 h 5917747"/>
              <a:gd name="connsiteX291" fmla="*/ 3946032 w 4575513"/>
              <a:gd name="connsiteY291" fmla="*/ 3220112 h 5917747"/>
              <a:gd name="connsiteX292" fmla="*/ 3873316 w 4575513"/>
              <a:gd name="connsiteY292" fmla="*/ 3195440 h 5917747"/>
              <a:gd name="connsiteX293" fmla="*/ 3836958 w 4575513"/>
              <a:gd name="connsiteY293" fmla="*/ 3183104 h 5917747"/>
              <a:gd name="connsiteX294" fmla="*/ 3806024 w 4575513"/>
              <a:gd name="connsiteY294" fmla="*/ 3187357 h 5917747"/>
              <a:gd name="connsiteX295" fmla="*/ 3758458 w 4575513"/>
              <a:gd name="connsiteY295" fmla="*/ 3208071 h 5917747"/>
              <a:gd name="connsiteX296" fmla="*/ 3762825 w 4575513"/>
              <a:gd name="connsiteY296" fmla="*/ 3216924 h 5917747"/>
              <a:gd name="connsiteX297" fmla="*/ 3740573 w 4575513"/>
              <a:gd name="connsiteY297" fmla="*/ 3249918 h 5917747"/>
              <a:gd name="connsiteX298" fmla="*/ 3722749 w 4575513"/>
              <a:gd name="connsiteY298" fmla="*/ 3280728 h 5917747"/>
              <a:gd name="connsiteX299" fmla="*/ 3742462 w 4575513"/>
              <a:gd name="connsiteY299" fmla="*/ 3309531 h 5917747"/>
              <a:gd name="connsiteX300" fmla="*/ 3743465 w 4575513"/>
              <a:gd name="connsiteY300" fmla="*/ 3328300 h 5917747"/>
              <a:gd name="connsiteX301" fmla="*/ 3744469 w 4575513"/>
              <a:gd name="connsiteY301" fmla="*/ 3347070 h 5917747"/>
              <a:gd name="connsiteX302" fmla="*/ 3735615 w 4575513"/>
              <a:gd name="connsiteY302" fmla="*/ 3351437 h 5917747"/>
              <a:gd name="connsiteX303" fmla="*/ 3739747 w 4575513"/>
              <a:gd name="connsiteY303" fmla="*/ 3404440 h 5917747"/>
              <a:gd name="connsiteX304" fmla="*/ 3748600 w 4575513"/>
              <a:gd name="connsiteY304" fmla="*/ 3400072 h 5917747"/>
              <a:gd name="connsiteX305" fmla="*/ 3761703 w 4575513"/>
              <a:gd name="connsiteY305" fmla="*/ 3426632 h 5917747"/>
              <a:gd name="connsiteX306" fmla="*/ 3769435 w 4575513"/>
              <a:gd name="connsiteY306" fmla="*/ 3425570 h 5917747"/>
              <a:gd name="connsiteX307" fmla="*/ 3781594 w 4575513"/>
              <a:gd name="connsiteY307" fmla="*/ 3422324 h 5917747"/>
              <a:gd name="connsiteX308" fmla="*/ 3790329 w 4575513"/>
              <a:gd name="connsiteY308" fmla="*/ 3440031 h 5917747"/>
              <a:gd name="connsiteX309" fmla="*/ 3819014 w 4575513"/>
              <a:gd name="connsiteY309" fmla="*/ 3442392 h 5917747"/>
              <a:gd name="connsiteX310" fmla="*/ 3827750 w 4575513"/>
              <a:gd name="connsiteY310" fmla="*/ 3460099 h 5917747"/>
              <a:gd name="connsiteX311" fmla="*/ 3836603 w 4575513"/>
              <a:gd name="connsiteY311" fmla="*/ 3455731 h 5917747"/>
              <a:gd name="connsiteX312" fmla="*/ 3847581 w 4575513"/>
              <a:gd name="connsiteY312" fmla="*/ 3466827 h 5917747"/>
              <a:gd name="connsiteX313" fmla="*/ 3909349 w 4575513"/>
              <a:gd name="connsiteY313" fmla="*/ 3474884 h 5917747"/>
              <a:gd name="connsiteX314" fmla="*/ 3964506 w 4575513"/>
              <a:gd name="connsiteY314" fmla="*/ 3480698 h 5917747"/>
              <a:gd name="connsiteX315" fmla="*/ 3981977 w 4575513"/>
              <a:gd name="connsiteY315" fmla="*/ 3516112 h 5917747"/>
              <a:gd name="connsiteX316" fmla="*/ 3947236 w 4575513"/>
              <a:gd name="connsiteY316" fmla="*/ 3613060 h 5917747"/>
              <a:gd name="connsiteX317" fmla="*/ 3974126 w 4575513"/>
              <a:gd name="connsiteY317" fmla="*/ 3745652 h 5917747"/>
              <a:gd name="connsiteX318" fmla="*/ 4008182 w 4575513"/>
              <a:gd name="connsiteY318" fmla="*/ 3775635 h 5917747"/>
              <a:gd name="connsiteX319" fmla="*/ 4054545 w 4575513"/>
              <a:gd name="connsiteY319" fmla="*/ 3774780 h 5917747"/>
              <a:gd name="connsiteX320" fmla="*/ 4105364 w 4575513"/>
              <a:gd name="connsiteY320" fmla="*/ 3766221 h 5917747"/>
              <a:gd name="connsiteX321" fmla="*/ 4148362 w 4575513"/>
              <a:gd name="connsiteY321" fmla="*/ 3775282 h 5917747"/>
              <a:gd name="connsiteX322" fmla="*/ 4159281 w 4575513"/>
              <a:gd name="connsiteY322" fmla="*/ 3797415 h 5917747"/>
              <a:gd name="connsiteX323" fmla="*/ 4150427 w 4575513"/>
              <a:gd name="connsiteY323" fmla="*/ 3801783 h 5917747"/>
              <a:gd name="connsiteX324" fmla="*/ 4154795 w 4575513"/>
              <a:gd name="connsiteY324" fmla="*/ 3810636 h 5917747"/>
              <a:gd name="connsiteX325" fmla="*/ 4135967 w 4575513"/>
              <a:gd name="connsiteY325" fmla="*/ 3822677 h 5917747"/>
              <a:gd name="connsiteX326" fmla="*/ 4117138 w 4575513"/>
              <a:gd name="connsiteY326" fmla="*/ 3834718 h 5917747"/>
              <a:gd name="connsiteX327" fmla="*/ 4114955 w 4575513"/>
              <a:gd name="connsiteY327" fmla="*/ 3830291 h 5917747"/>
              <a:gd name="connsiteX328" fmla="*/ 4069655 w 4575513"/>
              <a:gd name="connsiteY328" fmla="*/ 3838879 h 5917747"/>
              <a:gd name="connsiteX329" fmla="*/ 4030965 w 4575513"/>
              <a:gd name="connsiteY329" fmla="*/ 3849709 h 5917747"/>
              <a:gd name="connsiteX330" fmla="*/ 4035333 w 4575513"/>
              <a:gd name="connsiteY330" fmla="*/ 3858563 h 5917747"/>
              <a:gd name="connsiteX331" fmla="*/ 4017537 w 4575513"/>
              <a:gd name="connsiteY331" fmla="*/ 3883854 h 5917747"/>
              <a:gd name="connsiteX332" fmla="*/ 4012963 w 4575513"/>
              <a:gd name="connsiteY332" fmla="*/ 3913631 h 5917747"/>
              <a:gd name="connsiteX333" fmla="*/ 4004109 w 4575513"/>
              <a:gd name="connsiteY333" fmla="*/ 3917999 h 5917747"/>
              <a:gd name="connsiteX334" fmla="*/ 4017212 w 4575513"/>
              <a:gd name="connsiteY334" fmla="*/ 3944559 h 5917747"/>
              <a:gd name="connsiteX335" fmla="*/ 4008359 w 4575513"/>
              <a:gd name="connsiteY335" fmla="*/ 3948927 h 5917747"/>
              <a:gd name="connsiteX336" fmla="*/ 4078714 w 4575513"/>
              <a:gd name="connsiteY336" fmla="*/ 4002283 h 5917747"/>
              <a:gd name="connsiteX337" fmla="*/ 4133605 w 4575513"/>
              <a:gd name="connsiteY337" fmla="*/ 4057765 h 5917747"/>
              <a:gd name="connsiteX338" fmla="*/ 4101408 w 4575513"/>
              <a:gd name="connsiteY338" fmla="*/ 4092913 h 5917747"/>
              <a:gd name="connsiteX339" fmla="*/ 4049379 w 4575513"/>
              <a:gd name="connsiteY339" fmla="*/ 4121332 h 5917747"/>
              <a:gd name="connsiteX340" fmla="*/ 4038135 w 4575513"/>
              <a:gd name="connsiteY340" fmla="*/ 4159904 h 5917747"/>
              <a:gd name="connsiteX341" fmla="*/ 4026891 w 4575513"/>
              <a:gd name="connsiteY341" fmla="*/ 4198475 h 5917747"/>
              <a:gd name="connsiteX342" fmla="*/ 4049940 w 4575513"/>
              <a:gd name="connsiteY342" fmla="*/ 4222881 h 5917747"/>
              <a:gd name="connsiteX343" fmla="*/ 4075113 w 4575513"/>
              <a:gd name="connsiteY343" fmla="*/ 4262751 h 5917747"/>
              <a:gd name="connsiteX344" fmla="*/ 4078271 w 4575513"/>
              <a:gd name="connsiteY344" fmla="*/ 4291466 h 5917747"/>
              <a:gd name="connsiteX345" fmla="*/ 4066024 w 4575513"/>
              <a:gd name="connsiteY345" fmla="*/ 4311268 h 5917747"/>
              <a:gd name="connsiteX346" fmla="*/ 4070391 w 4575513"/>
              <a:gd name="connsiteY346" fmla="*/ 4320121 h 5917747"/>
              <a:gd name="connsiteX347" fmla="*/ 4052684 w 4575513"/>
              <a:gd name="connsiteY347" fmla="*/ 4328857 h 5917747"/>
              <a:gd name="connsiteX348" fmla="*/ 4057052 w 4575513"/>
              <a:gd name="connsiteY348" fmla="*/ 4337710 h 5917747"/>
              <a:gd name="connsiteX349" fmla="*/ 4065906 w 4575513"/>
              <a:gd name="connsiteY349" fmla="*/ 4333343 h 5917747"/>
              <a:gd name="connsiteX350" fmla="*/ 4132041 w 4575513"/>
              <a:gd name="connsiteY350" fmla="*/ 4350253 h 5917747"/>
              <a:gd name="connsiteX351" fmla="*/ 4191506 w 4575513"/>
              <a:gd name="connsiteY351" fmla="*/ 4375957 h 5917747"/>
              <a:gd name="connsiteX352" fmla="*/ 4209213 w 4575513"/>
              <a:gd name="connsiteY352" fmla="*/ 4367222 h 5917747"/>
              <a:gd name="connsiteX353" fmla="*/ 4217978 w 4575513"/>
              <a:gd name="connsiteY353" fmla="*/ 4379410 h 5917747"/>
              <a:gd name="connsiteX354" fmla="*/ 4224559 w 4575513"/>
              <a:gd name="connsiteY354" fmla="*/ 4387172 h 5917747"/>
              <a:gd name="connsiteX355" fmla="*/ 4178108 w 4575513"/>
              <a:gd name="connsiteY355" fmla="*/ 4404583 h 5917747"/>
              <a:gd name="connsiteX356" fmla="*/ 4147298 w 4575513"/>
              <a:gd name="connsiteY356" fmla="*/ 4386759 h 5917747"/>
              <a:gd name="connsiteX357" fmla="*/ 4142871 w 4575513"/>
              <a:gd name="connsiteY357" fmla="*/ 4388942 h 5917747"/>
              <a:gd name="connsiteX358" fmla="*/ 4043831 w 4575513"/>
              <a:gd name="connsiteY358" fmla="*/ 4333224 h 5917747"/>
              <a:gd name="connsiteX359" fmla="*/ 4008417 w 4575513"/>
              <a:gd name="connsiteY359" fmla="*/ 4350695 h 5917747"/>
              <a:gd name="connsiteX360" fmla="*/ 4001866 w 4575513"/>
              <a:gd name="connsiteY360" fmla="*/ 4337415 h 5917747"/>
              <a:gd name="connsiteX361" fmla="*/ 3969698 w 4575513"/>
              <a:gd name="connsiteY361" fmla="*/ 4367044 h 5917747"/>
              <a:gd name="connsiteX362" fmla="*/ 3946325 w 4575513"/>
              <a:gd name="connsiteY362" fmla="*/ 4403344 h 5917747"/>
              <a:gd name="connsiteX363" fmla="*/ 3952876 w 4575513"/>
              <a:gd name="connsiteY363" fmla="*/ 4416623 h 5917747"/>
              <a:gd name="connsiteX364" fmla="*/ 3944023 w 4575513"/>
              <a:gd name="connsiteY364" fmla="*/ 4420991 h 5917747"/>
              <a:gd name="connsiteX365" fmla="*/ 3946148 w 4575513"/>
              <a:gd name="connsiteY365" fmla="*/ 4436455 h 5917747"/>
              <a:gd name="connsiteX366" fmla="*/ 3976899 w 4575513"/>
              <a:gd name="connsiteY366" fmla="*/ 4465317 h 5917747"/>
              <a:gd name="connsiteX367" fmla="*/ 3985752 w 4575513"/>
              <a:gd name="connsiteY367" fmla="*/ 4460950 h 5917747"/>
              <a:gd name="connsiteX368" fmla="*/ 4016326 w 4575513"/>
              <a:gd name="connsiteY368" fmla="*/ 4522924 h 5917747"/>
              <a:gd name="connsiteX369" fmla="*/ 3960962 w 4575513"/>
              <a:gd name="connsiteY369" fmla="*/ 4555741 h 5917747"/>
              <a:gd name="connsiteX370" fmla="*/ 3927909 w 4575513"/>
              <a:gd name="connsiteY370" fmla="*/ 4544526 h 5917747"/>
              <a:gd name="connsiteX371" fmla="*/ 3885944 w 4575513"/>
              <a:gd name="connsiteY371" fmla="*/ 4548717 h 5917747"/>
              <a:gd name="connsiteX372" fmla="*/ 3875970 w 4575513"/>
              <a:gd name="connsiteY372" fmla="*/ 4556390 h 5917747"/>
              <a:gd name="connsiteX373" fmla="*/ 3870421 w 4575513"/>
              <a:gd name="connsiteY373" fmla="*/ 4561879 h 5917747"/>
              <a:gd name="connsiteX374" fmla="*/ 3874789 w 4575513"/>
              <a:gd name="connsiteY374" fmla="*/ 4570732 h 5917747"/>
              <a:gd name="connsiteX375" fmla="*/ 3865906 w 4575513"/>
              <a:gd name="connsiteY375" fmla="*/ 4580618 h 5917747"/>
              <a:gd name="connsiteX376" fmla="*/ 3857023 w 4575513"/>
              <a:gd name="connsiteY376" fmla="*/ 4590505 h 5917747"/>
              <a:gd name="connsiteX377" fmla="*/ 3867942 w 4575513"/>
              <a:gd name="connsiteY377" fmla="*/ 4612638 h 5917747"/>
              <a:gd name="connsiteX378" fmla="*/ 3874257 w 4575513"/>
              <a:gd name="connsiteY378" fmla="*/ 4670067 h 5917747"/>
              <a:gd name="connsiteX379" fmla="*/ 3856314 w 4575513"/>
              <a:gd name="connsiteY379" fmla="*/ 4722952 h 5917747"/>
              <a:gd name="connsiteX380" fmla="*/ 3851947 w 4575513"/>
              <a:gd name="connsiteY380" fmla="*/ 4714099 h 5917747"/>
              <a:gd name="connsiteX381" fmla="*/ 3835420 w 4575513"/>
              <a:gd name="connsiteY381" fmla="*/ 4708491 h 5917747"/>
              <a:gd name="connsiteX382" fmla="*/ 3822229 w 4575513"/>
              <a:gd name="connsiteY382" fmla="*/ 4698487 h 5917747"/>
              <a:gd name="connsiteX383" fmla="*/ 3793544 w 4575513"/>
              <a:gd name="connsiteY383" fmla="*/ 4696126 h 5917747"/>
              <a:gd name="connsiteX384" fmla="*/ 3728294 w 4575513"/>
              <a:gd name="connsiteY384" fmla="*/ 4720060 h 5917747"/>
              <a:gd name="connsiteX385" fmla="*/ 3709377 w 4575513"/>
              <a:gd name="connsiteY385" fmla="*/ 4748656 h 5917747"/>
              <a:gd name="connsiteX386" fmla="*/ 3690460 w 4575513"/>
              <a:gd name="connsiteY386" fmla="*/ 4777253 h 5917747"/>
              <a:gd name="connsiteX387" fmla="*/ 3709052 w 4575513"/>
              <a:gd name="connsiteY387" fmla="*/ 4809361 h 5917747"/>
              <a:gd name="connsiteX388" fmla="*/ 3729828 w 4575513"/>
              <a:gd name="connsiteY388" fmla="*/ 4845897 h 5917747"/>
              <a:gd name="connsiteX389" fmla="*/ 3725401 w 4575513"/>
              <a:gd name="connsiteY389" fmla="*/ 4848080 h 5917747"/>
              <a:gd name="connsiteX390" fmla="*/ 3718555 w 4575513"/>
              <a:gd name="connsiteY390" fmla="*/ 4889987 h 5917747"/>
              <a:gd name="connsiteX391" fmla="*/ 3685325 w 4575513"/>
              <a:gd name="connsiteY391" fmla="*/ 4911884 h 5917747"/>
              <a:gd name="connsiteX392" fmla="*/ 3661125 w 4575513"/>
              <a:gd name="connsiteY392" fmla="*/ 4896302 h 5917747"/>
              <a:gd name="connsiteX393" fmla="*/ 3652272 w 4575513"/>
              <a:gd name="connsiteY393" fmla="*/ 4900669 h 5917747"/>
              <a:gd name="connsiteX394" fmla="*/ 3645721 w 4575513"/>
              <a:gd name="connsiteY394" fmla="*/ 4887389 h 5917747"/>
              <a:gd name="connsiteX395" fmla="*/ 3636867 w 4575513"/>
              <a:gd name="connsiteY395" fmla="*/ 4891757 h 5917747"/>
              <a:gd name="connsiteX396" fmla="*/ 3621580 w 4575513"/>
              <a:gd name="connsiteY396" fmla="*/ 4860770 h 5917747"/>
              <a:gd name="connsiteX397" fmla="*/ 3602811 w 4575513"/>
              <a:gd name="connsiteY397" fmla="*/ 4861773 h 5917747"/>
              <a:gd name="connsiteX398" fmla="*/ 3577490 w 4575513"/>
              <a:gd name="connsiteY398" fmla="*/ 4849497 h 5917747"/>
              <a:gd name="connsiteX399" fmla="*/ 3515516 w 4575513"/>
              <a:gd name="connsiteY399" fmla="*/ 4880071 h 5917747"/>
              <a:gd name="connsiteX400" fmla="*/ 3519884 w 4575513"/>
              <a:gd name="connsiteY400" fmla="*/ 4888924 h 5917747"/>
              <a:gd name="connsiteX401" fmla="*/ 3471131 w 4575513"/>
              <a:gd name="connsiteY401" fmla="*/ 4923983 h 5917747"/>
              <a:gd name="connsiteX402" fmla="*/ 3422378 w 4575513"/>
              <a:gd name="connsiteY402" fmla="*/ 4959043 h 5917747"/>
              <a:gd name="connsiteX403" fmla="*/ 3406855 w 4575513"/>
              <a:gd name="connsiteY403" fmla="*/ 4972205 h 5917747"/>
              <a:gd name="connsiteX404" fmla="*/ 3395522 w 4575513"/>
              <a:gd name="connsiteY404" fmla="*/ 5027332 h 5917747"/>
              <a:gd name="connsiteX405" fmla="*/ 3382242 w 4575513"/>
              <a:gd name="connsiteY405" fmla="*/ 5033884 h 5917747"/>
              <a:gd name="connsiteX406" fmla="*/ 3386610 w 4575513"/>
              <a:gd name="connsiteY406" fmla="*/ 5042737 h 5917747"/>
              <a:gd name="connsiteX407" fmla="*/ 3350045 w 4575513"/>
              <a:gd name="connsiteY407" fmla="*/ 5069032 h 5917747"/>
              <a:gd name="connsiteX408" fmla="*/ 3317907 w 4575513"/>
              <a:gd name="connsiteY408" fmla="*/ 5093142 h 5917747"/>
              <a:gd name="connsiteX409" fmla="*/ 3322275 w 4575513"/>
              <a:gd name="connsiteY409" fmla="*/ 5101996 h 5917747"/>
              <a:gd name="connsiteX410" fmla="*/ 3305542 w 4575513"/>
              <a:gd name="connsiteY410" fmla="*/ 5135019 h 5917747"/>
              <a:gd name="connsiteX411" fmla="*/ 3280014 w 4575513"/>
              <a:gd name="connsiteY411" fmla="*/ 5161373 h 5917747"/>
              <a:gd name="connsiteX412" fmla="*/ 3275647 w 4575513"/>
              <a:gd name="connsiteY412" fmla="*/ 5152520 h 5917747"/>
              <a:gd name="connsiteX413" fmla="*/ 3284500 w 4575513"/>
              <a:gd name="connsiteY413" fmla="*/ 5148152 h 5917747"/>
              <a:gd name="connsiteX414" fmla="*/ 3301292 w 4575513"/>
              <a:gd name="connsiteY414" fmla="*/ 5104091 h 5917747"/>
              <a:gd name="connsiteX415" fmla="*/ 3315900 w 4575513"/>
              <a:gd name="connsiteY415" fmla="*/ 5055604 h 5917747"/>
              <a:gd name="connsiteX416" fmla="*/ 3251861 w 4575513"/>
              <a:gd name="connsiteY416" fmla="*/ 5059676 h 5917747"/>
              <a:gd name="connsiteX417" fmla="*/ 3256228 w 4575513"/>
              <a:gd name="connsiteY417" fmla="*/ 5068530 h 5917747"/>
              <a:gd name="connsiteX418" fmla="*/ 3230701 w 4575513"/>
              <a:gd name="connsiteY418" fmla="*/ 5094884 h 5917747"/>
              <a:gd name="connsiteX419" fmla="*/ 3200806 w 4575513"/>
              <a:gd name="connsiteY419" fmla="*/ 5112384 h 5917747"/>
              <a:gd name="connsiteX420" fmla="*/ 3174482 w 4575513"/>
              <a:gd name="connsiteY420" fmla="*/ 5081338 h 5917747"/>
              <a:gd name="connsiteX421" fmla="*/ 3183335 w 4575513"/>
              <a:gd name="connsiteY421" fmla="*/ 5076970 h 5917747"/>
              <a:gd name="connsiteX422" fmla="*/ 3170232 w 4575513"/>
              <a:gd name="connsiteY422" fmla="*/ 5050410 h 5917747"/>
              <a:gd name="connsiteX423" fmla="*/ 3175780 w 4575513"/>
              <a:gd name="connsiteY423" fmla="*/ 5044920 h 5917747"/>
              <a:gd name="connsiteX424" fmla="*/ 3181328 w 4575513"/>
              <a:gd name="connsiteY424" fmla="*/ 5039431 h 5917747"/>
              <a:gd name="connsiteX425" fmla="*/ 3161674 w 4575513"/>
              <a:gd name="connsiteY425" fmla="*/ 4999591 h 5917747"/>
              <a:gd name="connsiteX426" fmla="*/ 3127440 w 4575513"/>
              <a:gd name="connsiteY426" fmla="*/ 5002719 h 5917747"/>
              <a:gd name="connsiteX427" fmla="*/ 3093266 w 4575513"/>
              <a:gd name="connsiteY427" fmla="*/ 4994810 h 5917747"/>
              <a:gd name="connsiteX428" fmla="*/ 3053426 w 4575513"/>
              <a:gd name="connsiteY428" fmla="*/ 5014464 h 5917747"/>
              <a:gd name="connsiteX429" fmla="*/ 3047937 w 4575513"/>
              <a:gd name="connsiteY429" fmla="*/ 5008916 h 5917747"/>
              <a:gd name="connsiteX430" fmla="*/ 3042448 w 4575513"/>
              <a:gd name="connsiteY430" fmla="*/ 5003368 h 5917747"/>
              <a:gd name="connsiteX431" fmla="*/ 3015887 w 4575513"/>
              <a:gd name="connsiteY431" fmla="*/ 5016471 h 5917747"/>
              <a:gd name="connsiteX432" fmla="*/ 3011520 w 4575513"/>
              <a:gd name="connsiteY432" fmla="*/ 5007618 h 5917747"/>
              <a:gd name="connsiteX433" fmla="*/ 2962855 w 4575513"/>
              <a:gd name="connsiteY433" fmla="*/ 5026121 h 5917747"/>
              <a:gd name="connsiteX434" fmla="*/ 2914191 w 4575513"/>
              <a:gd name="connsiteY434" fmla="*/ 5044625 h 5917747"/>
              <a:gd name="connsiteX435" fmla="*/ 2909823 w 4575513"/>
              <a:gd name="connsiteY435" fmla="*/ 5035772 h 5917747"/>
              <a:gd name="connsiteX436" fmla="*/ 2874527 w 4575513"/>
              <a:gd name="connsiteY436" fmla="*/ 5031168 h 5917747"/>
              <a:gd name="connsiteX437" fmla="*/ 2848262 w 4575513"/>
              <a:gd name="connsiteY437" fmla="*/ 4989084 h 5917747"/>
              <a:gd name="connsiteX438" fmla="*/ 2857116 w 4575513"/>
              <a:gd name="connsiteY438" fmla="*/ 4984717 h 5917747"/>
              <a:gd name="connsiteX439" fmla="*/ 2846078 w 4575513"/>
              <a:gd name="connsiteY439" fmla="*/ 4984658 h 5917747"/>
              <a:gd name="connsiteX440" fmla="*/ 2753531 w 4575513"/>
              <a:gd name="connsiteY440" fmla="*/ 4953257 h 5917747"/>
              <a:gd name="connsiteX441" fmla="*/ 2749045 w 4575513"/>
              <a:gd name="connsiteY441" fmla="*/ 4966478 h 5917747"/>
              <a:gd name="connsiteX442" fmla="*/ 2737949 w 4575513"/>
              <a:gd name="connsiteY442" fmla="*/ 4977457 h 5917747"/>
              <a:gd name="connsiteX443" fmla="*/ 2746684 w 4575513"/>
              <a:gd name="connsiteY443" fmla="*/ 4995164 h 5917747"/>
              <a:gd name="connsiteX444" fmla="*/ 2733404 w 4575513"/>
              <a:gd name="connsiteY444" fmla="*/ 5001715 h 5917747"/>
              <a:gd name="connsiteX445" fmla="*/ 2739955 w 4575513"/>
              <a:gd name="connsiteY445" fmla="*/ 5014995 h 5917747"/>
              <a:gd name="connsiteX446" fmla="*/ 2708643 w 4575513"/>
              <a:gd name="connsiteY446" fmla="*/ 5090987 h 5917747"/>
              <a:gd name="connsiteX447" fmla="*/ 2692855 w 4575513"/>
              <a:gd name="connsiteY447" fmla="*/ 5153817 h 5917747"/>
              <a:gd name="connsiteX448" fmla="*/ 2670721 w 4575513"/>
              <a:gd name="connsiteY448" fmla="*/ 5164736 h 5917747"/>
              <a:gd name="connsiteX449" fmla="*/ 2655316 w 4575513"/>
              <a:gd name="connsiteY449" fmla="*/ 5155824 h 5917747"/>
              <a:gd name="connsiteX450" fmla="*/ 2657559 w 4575513"/>
              <a:gd name="connsiteY450" fmla="*/ 5149213 h 5917747"/>
              <a:gd name="connsiteX451" fmla="*/ 2668714 w 4575513"/>
              <a:gd name="connsiteY451" fmla="*/ 5127198 h 5917747"/>
              <a:gd name="connsiteX452" fmla="*/ 2684296 w 4575513"/>
              <a:gd name="connsiteY452" fmla="*/ 5102998 h 5917747"/>
              <a:gd name="connsiteX453" fmla="*/ 2675561 w 4575513"/>
              <a:gd name="connsiteY453" fmla="*/ 5085291 h 5917747"/>
              <a:gd name="connsiteX454" fmla="*/ 2693268 w 4575513"/>
              <a:gd name="connsiteY454" fmla="*/ 5076556 h 5917747"/>
              <a:gd name="connsiteX455" fmla="*/ 2701177 w 4575513"/>
              <a:gd name="connsiteY455" fmla="*/ 5042382 h 5917747"/>
              <a:gd name="connsiteX456" fmla="*/ 2702476 w 4575513"/>
              <a:gd name="connsiteY456" fmla="*/ 5005965 h 5917747"/>
              <a:gd name="connsiteX457" fmla="*/ 2681582 w 4575513"/>
              <a:gd name="connsiteY457" fmla="*/ 4991504 h 5917747"/>
              <a:gd name="connsiteX458" fmla="*/ 2656320 w 4575513"/>
              <a:gd name="connsiteY458" fmla="*/ 4968190 h 5917747"/>
              <a:gd name="connsiteX459" fmla="*/ 2647467 w 4575513"/>
              <a:gd name="connsiteY459" fmla="*/ 4972558 h 5917747"/>
              <a:gd name="connsiteX460" fmla="*/ 2616893 w 4575513"/>
              <a:gd name="connsiteY460" fmla="*/ 4910584 h 5917747"/>
              <a:gd name="connsiteX461" fmla="*/ 2578381 w 4575513"/>
              <a:gd name="connsiteY461" fmla="*/ 4888302 h 5917747"/>
              <a:gd name="connsiteX462" fmla="*/ 2553148 w 4575513"/>
              <a:gd name="connsiteY462" fmla="*/ 4859470 h 5917747"/>
              <a:gd name="connsiteX463" fmla="*/ 2566487 w 4575513"/>
              <a:gd name="connsiteY463" fmla="*/ 4841881 h 5917747"/>
              <a:gd name="connsiteX464" fmla="*/ 2546715 w 4575513"/>
              <a:gd name="connsiteY464" fmla="*/ 4824115 h 5917747"/>
              <a:gd name="connsiteX465" fmla="*/ 2508055 w 4575513"/>
              <a:gd name="connsiteY465" fmla="*/ 4829427 h 5917747"/>
              <a:gd name="connsiteX466" fmla="*/ 2471638 w 4575513"/>
              <a:gd name="connsiteY466" fmla="*/ 4828128 h 5917747"/>
              <a:gd name="connsiteX467" fmla="*/ 2407480 w 4575513"/>
              <a:gd name="connsiteY467" fmla="*/ 4854275 h 5917747"/>
              <a:gd name="connsiteX468" fmla="*/ 2383457 w 4575513"/>
              <a:gd name="connsiteY468" fmla="*/ 4805581 h 5917747"/>
              <a:gd name="connsiteX469" fmla="*/ 2376021 w 4575513"/>
              <a:gd name="connsiteY469" fmla="*/ 4751457 h 5917747"/>
              <a:gd name="connsiteX470" fmla="*/ 2390659 w 4575513"/>
              <a:gd name="connsiteY470" fmla="*/ 4697452 h 5917747"/>
              <a:gd name="connsiteX471" fmla="*/ 2384107 w 4575513"/>
              <a:gd name="connsiteY471" fmla="*/ 4684172 h 5917747"/>
              <a:gd name="connsiteX472" fmla="*/ 2390836 w 4575513"/>
              <a:gd name="connsiteY472" fmla="*/ 4664340 h 5917747"/>
              <a:gd name="connsiteX473" fmla="*/ 2338099 w 4575513"/>
              <a:gd name="connsiteY473" fmla="*/ 4618804 h 5917747"/>
              <a:gd name="connsiteX474" fmla="*/ 2291913 w 4575513"/>
              <a:gd name="connsiteY474" fmla="*/ 4586547 h 5917747"/>
              <a:gd name="connsiteX475" fmla="*/ 2285510 w 4575513"/>
              <a:gd name="connsiteY475" fmla="*/ 4545674 h 5917747"/>
              <a:gd name="connsiteX476" fmla="*/ 2281290 w 4575513"/>
              <a:gd name="connsiteY476" fmla="*/ 4509227 h 5917747"/>
              <a:gd name="connsiteX477" fmla="*/ 2230707 w 4575513"/>
              <a:gd name="connsiteY477" fmla="*/ 4473637 h 5917747"/>
              <a:gd name="connsiteX478" fmla="*/ 2168969 w 4575513"/>
              <a:gd name="connsiteY478" fmla="*/ 4460061 h 5917747"/>
              <a:gd name="connsiteX479" fmla="*/ 2160116 w 4575513"/>
              <a:gd name="connsiteY479" fmla="*/ 4464429 h 5917747"/>
              <a:gd name="connsiteX480" fmla="*/ 2144711 w 4575513"/>
              <a:gd name="connsiteY480" fmla="*/ 4455516 h 5917747"/>
              <a:gd name="connsiteX481" fmla="*/ 2144770 w 4575513"/>
              <a:gd name="connsiteY481" fmla="*/ 4444479 h 5917747"/>
              <a:gd name="connsiteX482" fmla="*/ 2109474 w 4575513"/>
              <a:gd name="connsiteY482" fmla="*/ 4439875 h 5917747"/>
              <a:gd name="connsiteX483" fmla="*/ 2102923 w 4575513"/>
              <a:gd name="connsiteY483" fmla="*/ 4426595 h 5917747"/>
              <a:gd name="connsiteX484" fmla="*/ 2075300 w 4575513"/>
              <a:gd name="connsiteY484" fmla="*/ 4431966 h 5917747"/>
              <a:gd name="connsiteX485" fmla="*/ 2045493 w 4575513"/>
              <a:gd name="connsiteY485" fmla="*/ 4432910 h 5917747"/>
              <a:gd name="connsiteX486" fmla="*/ 2038942 w 4575513"/>
              <a:gd name="connsiteY486" fmla="*/ 4419630 h 5917747"/>
              <a:gd name="connsiteX487" fmla="*/ 2027904 w 4575513"/>
              <a:gd name="connsiteY487" fmla="*/ 4419571 h 5917747"/>
              <a:gd name="connsiteX488" fmla="*/ 2012440 w 4575513"/>
              <a:gd name="connsiteY488" fmla="*/ 4421696 h 5917747"/>
              <a:gd name="connsiteX489" fmla="*/ 1988241 w 4575513"/>
              <a:gd name="connsiteY489" fmla="*/ 4406114 h 5917747"/>
              <a:gd name="connsiteX490" fmla="*/ 1937600 w 4575513"/>
              <a:gd name="connsiteY490" fmla="*/ 4381560 h 5917747"/>
              <a:gd name="connsiteX491" fmla="*/ 1911040 w 4575513"/>
              <a:gd name="connsiteY491" fmla="*/ 4394663 h 5917747"/>
              <a:gd name="connsiteX492" fmla="*/ 1904193 w 4575513"/>
              <a:gd name="connsiteY492" fmla="*/ 4436570 h 5917747"/>
              <a:gd name="connsiteX493" fmla="*/ 1902747 w 4575513"/>
              <a:gd name="connsiteY493" fmla="*/ 4500580 h 5917747"/>
              <a:gd name="connsiteX494" fmla="*/ 1904577 w 4575513"/>
              <a:gd name="connsiteY494" fmla="*/ 4571230 h 5917747"/>
              <a:gd name="connsiteX495" fmla="*/ 1909800 w 4575513"/>
              <a:gd name="connsiteY495" fmla="*/ 4626446 h 5917747"/>
              <a:gd name="connsiteX496" fmla="*/ 1887667 w 4575513"/>
              <a:gd name="connsiteY496" fmla="*/ 4637365 h 5917747"/>
              <a:gd name="connsiteX497" fmla="*/ 1883299 w 4575513"/>
              <a:gd name="connsiteY497" fmla="*/ 4628512 h 5917747"/>
              <a:gd name="connsiteX498" fmla="*/ 1874446 w 4575513"/>
              <a:gd name="connsiteY498" fmla="*/ 4632880 h 5917747"/>
              <a:gd name="connsiteX499" fmla="*/ 1859159 w 4575513"/>
              <a:gd name="connsiteY499" fmla="*/ 4601893 h 5917747"/>
              <a:gd name="connsiteX500" fmla="*/ 1858332 w 4575513"/>
              <a:gd name="connsiteY500" fmla="*/ 4550012 h 5917747"/>
              <a:gd name="connsiteX501" fmla="*/ 1837674 w 4575513"/>
              <a:gd name="connsiteY501" fmla="*/ 4491402 h 5917747"/>
              <a:gd name="connsiteX502" fmla="*/ 1828998 w 4575513"/>
              <a:gd name="connsiteY502" fmla="*/ 4462658 h 5917747"/>
              <a:gd name="connsiteX503" fmla="*/ 1837852 w 4575513"/>
              <a:gd name="connsiteY503" fmla="*/ 4458290 h 5917747"/>
              <a:gd name="connsiteX504" fmla="*/ 1816013 w 4575513"/>
              <a:gd name="connsiteY504" fmla="*/ 4414023 h 5917747"/>
              <a:gd name="connsiteX505" fmla="*/ 1807160 w 4575513"/>
              <a:gd name="connsiteY505" fmla="*/ 4418390 h 5917747"/>
              <a:gd name="connsiteX506" fmla="*/ 1797273 w 4575513"/>
              <a:gd name="connsiteY506" fmla="*/ 4409507 h 5917747"/>
              <a:gd name="connsiteX507" fmla="*/ 1782960 w 4575513"/>
              <a:gd name="connsiteY507" fmla="*/ 4402808 h 5917747"/>
              <a:gd name="connsiteX508" fmla="*/ 1778593 w 4575513"/>
              <a:gd name="connsiteY508" fmla="*/ 4393955 h 5917747"/>
              <a:gd name="connsiteX509" fmla="*/ 1749849 w 4575513"/>
              <a:gd name="connsiteY509" fmla="*/ 4402631 h 5917747"/>
              <a:gd name="connsiteX510" fmla="*/ 1721105 w 4575513"/>
              <a:gd name="connsiteY510" fmla="*/ 4411307 h 5917747"/>
              <a:gd name="connsiteX511" fmla="*/ 1716737 w 4575513"/>
              <a:gd name="connsiteY511" fmla="*/ 4402454 h 5917747"/>
              <a:gd name="connsiteX512" fmla="*/ 1657006 w 4575513"/>
              <a:gd name="connsiteY512" fmla="*/ 4426417 h 5917747"/>
              <a:gd name="connsiteX513" fmla="*/ 1649185 w 4575513"/>
              <a:gd name="connsiteY513" fmla="*/ 4444036 h 5917747"/>
              <a:gd name="connsiteX514" fmla="*/ 1636938 w 4575513"/>
              <a:gd name="connsiteY514" fmla="*/ 4463838 h 5917747"/>
              <a:gd name="connsiteX515" fmla="*/ 1647798 w 4575513"/>
              <a:gd name="connsiteY515" fmla="*/ 4497008 h 5917747"/>
              <a:gd name="connsiteX516" fmla="*/ 1632216 w 4575513"/>
              <a:gd name="connsiteY516" fmla="*/ 4521208 h 5917747"/>
              <a:gd name="connsiteX517" fmla="*/ 1640951 w 4575513"/>
              <a:gd name="connsiteY517" fmla="*/ 4538915 h 5917747"/>
              <a:gd name="connsiteX518" fmla="*/ 1627612 w 4575513"/>
              <a:gd name="connsiteY518" fmla="*/ 4556504 h 5917747"/>
              <a:gd name="connsiteX519" fmla="*/ 1634164 w 4575513"/>
              <a:gd name="connsiteY519" fmla="*/ 4569784 h 5917747"/>
              <a:gd name="connsiteX520" fmla="*/ 1622979 w 4575513"/>
              <a:gd name="connsiteY520" fmla="*/ 4597318 h 5917747"/>
              <a:gd name="connsiteX521" fmla="*/ 1627199 w 4575513"/>
              <a:gd name="connsiteY521" fmla="*/ 4633765 h 5917747"/>
              <a:gd name="connsiteX522" fmla="*/ 1618345 w 4575513"/>
              <a:gd name="connsiteY522" fmla="*/ 4638132 h 5917747"/>
              <a:gd name="connsiteX523" fmla="*/ 1617135 w 4575513"/>
              <a:gd name="connsiteY523" fmla="*/ 4657993 h 5917747"/>
              <a:gd name="connsiteX524" fmla="*/ 1611498 w 4575513"/>
              <a:gd name="connsiteY524" fmla="*/ 4680038 h 5917747"/>
              <a:gd name="connsiteX525" fmla="*/ 1602645 w 4575513"/>
              <a:gd name="connsiteY525" fmla="*/ 4684406 h 5917747"/>
              <a:gd name="connsiteX526" fmla="*/ 1582932 w 4575513"/>
              <a:gd name="connsiteY526" fmla="*/ 4655603 h 5917747"/>
              <a:gd name="connsiteX527" fmla="*/ 1581928 w 4575513"/>
              <a:gd name="connsiteY527" fmla="*/ 4636833 h 5917747"/>
              <a:gd name="connsiteX528" fmla="*/ 1580925 w 4575513"/>
              <a:gd name="connsiteY528" fmla="*/ 4618064 h 5917747"/>
              <a:gd name="connsiteX529" fmla="*/ 1589778 w 4575513"/>
              <a:gd name="connsiteY529" fmla="*/ 4613697 h 5917747"/>
              <a:gd name="connsiteX530" fmla="*/ 1570124 w 4575513"/>
              <a:gd name="connsiteY530" fmla="*/ 4573856 h 5917747"/>
              <a:gd name="connsiteX531" fmla="*/ 1578977 w 4575513"/>
              <a:gd name="connsiteY531" fmla="*/ 4569488 h 5917747"/>
              <a:gd name="connsiteX532" fmla="*/ 1573547 w 4575513"/>
              <a:gd name="connsiteY532" fmla="*/ 4552903 h 5917747"/>
              <a:gd name="connsiteX533" fmla="*/ 1568117 w 4575513"/>
              <a:gd name="connsiteY533" fmla="*/ 4536317 h 5917747"/>
              <a:gd name="connsiteX534" fmla="*/ 1576970 w 4575513"/>
              <a:gd name="connsiteY534" fmla="*/ 4531950 h 5917747"/>
              <a:gd name="connsiteX535" fmla="*/ 1561684 w 4575513"/>
              <a:gd name="connsiteY535" fmla="*/ 4500963 h 5917747"/>
              <a:gd name="connsiteX536" fmla="*/ 1570537 w 4575513"/>
              <a:gd name="connsiteY536" fmla="*/ 4496595 h 5917747"/>
              <a:gd name="connsiteX537" fmla="*/ 1561802 w 4575513"/>
              <a:gd name="connsiteY537" fmla="*/ 4478888 h 5917747"/>
              <a:gd name="connsiteX538" fmla="*/ 1570655 w 4575513"/>
              <a:gd name="connsiteY538" fmla="*/ 4474521 h 5917747"/>
              <a:gd name="connsiteX539" fmla="*/ 1544449 w 4575513"/>
              <a:gd name="connsiteY539" fmla="*/ 4421400 h 5917747"/>
              <a:gd name="connsiteX540" fmla="*/ 1505878 w 4575513"/>
              <a:gd name="connsiteY540" fmla="*/ 4410156 h 5917747"/>
              <a:gd name="connsiteX541" fmla="*/ 1469579 w 4575513"/>
              <a:gd name="connsiteY541" fmla="*/ 4386783 h 5917747"/>
              <a:gd name="connsiteX542" fmla="*/ 1431037 w 4575513"/>
              <a:gd name="connsiteY542" fmla="*/ 4370020 h 5917747"/>
              <a:gd name="connsiteX543" fmla="*/ 1385737 w 4575513"/>
              <a:gd name="connsiteY543" fmla="*/ 4378608 h 5917747"/>
              <a:gd name="connsiteX544" fmla="*/ 1356933 w 4575513"/>
              <a:gd name="connsiteY544" fmla="*/ 4398322 h 5917747"/>
              <a:gd name="connsiteX545" fmla="*/ 1361301 w 4575513"/>
              <a:gd name="connsiteY545" fmla="*/ 4407175 h 5917747"/>
              <a:gd name="connsiteX546" fmla="*/ 1330314 w 4575513"/>
              <a:gd name="connsiteY546" fmla="*/ 4422462 h 5917747"/>
              <a:gd name="connsiteX547" fmla="*/ 1334682 w 4575513"/>
              <a:gd name="connsiteY547" fmla="*/ 4431316 h 5917747"/>
              <a:gd name="connsiteX548" fmla="*/ 1317004 w 4575513"/>
              <a:gd name="connsiteY548" fmla="*/ 4434532 h 5917747"/>
              <a:gd name="connsiteX549" fmla="*/ 1299327 w 4575513"/>
              <a:gd name="connsiteY549" fmla="*/ 4437749 h 5917747"/>
              <a:gd name="connsiteX550" fmla="*/ 1268635 w 4575513"/>
              <a:gd name="connsiteY550" fmla="*/ 4397849 h 5917747"/>
              <a:gd name="connsiteX551" fmla="*/ 1277489 w 4575513"/>
              <a:gd name="connsiteY551" fmla="*/ 4393482 h 5917747"/>
              <a:gd name="connsiteX552" fmla="*/ 1268753 w 4575513"/>
              <a:gd name="connsiteY552" fmla="*/ 4375775 h 5917747"/>
              <a:gd name="connsiteX553" fmla="*/ 1277607 w 4575513"/>
              <a:gd name="connsiteY553" fmla="*/ 4371407 h 5917747"/>
              <a:gd name="connsiteX554" fmla="*/ 1264533 w 4575513"/>
              <a:gd name="connsiteY554" fmla="*/ 4339328 h 5917747"/>
              <a:gd name="connsiteX555" fmla="*/ 1255886 w 4575513"/>
              <a:gd name="connsiteY555" fmla="*/ 4305065 h 5917747"/>
              <a:gd name="connsiteX556" fmla="*/ 1186446 w 4575513"/>
              <a:gd name="connsiteY556" fmla="*/ 4287034 h 5917747"/>
              <a:gd name="connsiteX557" fmla="*/ 1110277 w 4575513"/>
              <a:gd name="connsiteY557" fmla="*/ 4288834 h 5917747"/>
              <a:gd name="connsiteX558" fmla="*/ 1114645 w 4575513"/>
              <a:gd name="connsiteY558" fmla="*/ 4297687 h 5917747"/>
              <a:gd name="connsiteX559" fmla="*/ 1090268 w 4575513"/>
              <a:gd name="connsiteY559" fmla="*/ 4315217 h 5917747"/>
              <a:gd name="connsiteX560" fmla="*/ 1065892 w 4575513"/>
              <a:gd name="connsiteY560" fmla="*/ 4332747 h 5917747"/>
              <a:gd name="connsiteX561" fmla="*/ 1033016 w 4575513"/>
              <a:gd name="connsiteY561" fmla="*/ 4288421 h 5917747"/>
              <a:gd name="connsiteX562" fmla="*/ 1006810 w 4575513"/>
              <a:gd name="connsiteY562" fmla="*/ 4235300 h 5917747"/>
              <a:gd name="connsiteX563" fmla="*/ 1015663 w 4575513"/>
              <a:gd name="connsiteY563" fmla="*/ 4230932 h 5917747"/>
              <a:gd name="connsiteX564" fmla="*/ 996009 w 4575513"/>
              <a:gd name="connsiteY564" fmla="*/ 4191092 h 5917747"/>
              <a:gd name="connsiteX565" fmla="*/ 987156 w 4575513"/>
              <a:gd name="connsiteY565" fmla="*/ 4195459 h 5917747"/>
              <a:gd name="connsiteX566" fmla="*/ 978479 w 4575513"/>
              <a:gd name="connsiteY566" fmla="*/ 4166715 h 5917747"/>
              <a:gd name="connsiteX567" fmla="*/ 969803 w 4575513"/>
              <a:gd name="connsiteY567" fmla="*/ 4137971 h 5917747"/>
              <a:gd name="connsiteX568" fmla="*/ 983083 w 4575513"/>
              <a:gd name="connsiteY568" fmla="*/ 4131420 h 5917747"/>
              <a:gd name="connsiteX569" fmla="*/ 979955 w 4575513"/>
              <a:gd name="connsiteY569" fmla="*/ 4097186 h 5917747"/>
              <a:gd name="connsiteX570" fmla="*/ 972341 w 4575513"/>
              <a:gd name="connsiteY570" fmla="*/ 4076174 h 5917747"/>
              <a:gd name="connsiteX571" fmla="*/ 960300 w 4575513"/>
              <a:gd name="connsiteY571" fmla="*/ 4057346 h 5917747"/>
              <a:gd name="connsiteX572" fmla="*/ 923942 w 4575513"/>
              <a:gd name="connsiteY572" fmla="*/ 4045010 h 5917747"/>
              <a:gd name="connsiteX573" fmla="*/ 919575 w 4575513"/>
              <a:gd name="connsiteY573" fmla="*/ 4036157 h 5917747"/>
              <a:gd name="connsiteX574" fmla="*/ 877550 w 4575513"/>
              <a:gd name="connsiteY574" fmla="*/ 4051384 h 5917747"/>
              <a:gd name="connsiteX575" fmla="*/ 873183 w 4575513"/>
              <a:gd name="connsiteY575" fmla="*/ 4042531 h 5917747"/>
              <a:gd name="connsiteX576" fmla="*/ 841133 w 4575513"/>
              <a:gd name="connsiteY576" fmla="*/ 4050086 h 5917747"/>
              <a:gd name="connsiteX577" fmla="*/ 813629 w 4575513"/>
              <a:gd name="connsiteY577" fmla="*/ 4033382 h 5917747"/>
              <a:gd name="connsiteX578" fmla="*/ 795922 w 4575513"/>
              <a:gd name="connsiteY578" fmla="*/ 4042118 h 5917747"/>
              <a:gd name="connsiteX579" fmla="*/ 776149 w 4575513"/>
              <a:gd name="connsiteY579" fmla="*/ 4024352 h 5917747"/>
              <a:gd name="connsiteX580" fmla="*/ 762987 w 4575513"/>
              <a:gd name="connsiteY580" fmla="*/ 4008829 h 5917747"/>
              <a:gd name="connsiteX581" fmla="*/ 754132 w 4575513"/>
              <a:gd name="connsiteY581" fmla="*/ 4013196 h 5917747"/>
              <a:gd name="connsiteX582" fmla="*/ 745516 w 4575513"/>
              <a:gd name="connsiteY582" fmla="*/ 3973415 h 5917747"/>
              <a:gd name="connsiteX583" fmla="*/ 767827 w 4575513"/>
              <a:gd name="connsiteY583" fmla="*/ 3929384 h 5917747"/>
              <a:gd name="connsiteX584" fmla="*/ 765643 w 4575513"/>
              <a:gd name="connsiteY584" fmla="*/ 3924957 h 5917747"/>
              <a:gd name="connsiteX585" fmla="*/ 802237 w 4575513"/>
              <a:gd name="connsiteY585" fmla="*/ 3893144 h 5917747"/>
              <a:gd name="connsiteX586" fmla="*/ 830037 w 4575513"/>
              <a:gd name="connsiteY586" fmla="*/ 3854661 h 5917747"/>
              <a:gd name="connsiteX587" fmla="*/ 777093 w 4575513"/>
              <a:gd name="connsiteY587" fmla="*/ 3847755 h 5917747"/>
              <a:gd name="connsiteX588" fmla="*/ 766175 w 4575513"/>
              <a:gd name="connsiteY588" fmla="*/ 3825622 h 5917747"/>
              <a:gd name="connsiteX589" fmla="*/ 757321 w 4575513"/>
              <a:gd name="connsiteY589" fmla="*/ 3829990 h 5917747"/>
              <a:gd name="connsiteX590" fmla="*/ 717953 w 4575513"/>
              <a:gd name="connsiteY590" fmla="*/ 3761346 h 5917747"/>
              <a:gd name="connsiteX591" fmla="*/ 698180 w 4575513"/>
              <a:gd name="connsiteY591" fmla="*/ 3743580 h 5917747"/>
              <a:gd name="connsiteX592" fmla="*/ 707033 w 4575513"/>
              <a:gd name="connsiteY592" fmla="*/ 3739212 h 5917747"/>
              <a:gd name="connsiteX593" fmla="*/ 685255 w 4575513"/>
              <a:gd name="connsiteY593" fmla="*/ 3683908 h 5917747"/>
              <a:gd name="connsiteX594" fmla="*/ 694107 w 4575513"/>
              <a:gd name="connsiteY594" fmla="*/ 3679540 h 5917747"/>
              <a:gd name="connsiteX595" fmla="*/ 675604 w 4575513"/>
              <a:gd name="connsiteY595" fmla="*/ 3630876 h 5917747"/>
              <a:gd name="connsiteX596" fmla="*/ 657101 w 4575513"/>
              <a:gd name="connsiteY596" fmla="*/ 3582211 h 5917747"/>
              <a:gd name="connsiteX597" fmla="*/ 638360 w 4575513"/>
              <a:gd name="connsiteY597" fmla="*/ 3577696 h 5917747"/>
              <a:gd name="connsiteX598" fmla="*/ 617378 w 4575513"/>
              <a:gd name="connsiteY598" fmla="*/ 3579791 h 5917747"/>
              <a:gd name="connsiteX599" fmla="*/ 614162 w 4575513"/>
              <a:gd name="connsiteY599" fmla="*/ 3562114 h 5917747"/>
              <a:gd name="connsiteX600" fmla="*/ 610945 w 4575513"/>
              <a:gd name="connsiteY600" fmla="*/ 3544436 h 5917747"/>
              <a:gd name="connsiteX601" fmla="*/ 624224 w 4575513"/>
              <a:gd name="connsiteY601" fmla="*/ 3537885 h 5917747"/>
              <a:gd name="connsiteX602" fmla="*/ 607905 w 4575513"/>
              <a:gd name="connsiteY602" fmla="*/ 3493647 h 5917747"/>
              <a:gd name="connsiteX603" fmla="*/ 591585 w 4575513"/>
              <a:gd name="connsiteY603" fmla="*/ 3449409 h 5917747"/>
              <a:gd name="connsiteX604" fmla="*/ 582731 w 4575513"/>
              <a:gd name="connsiteY604" fmla="*/ 3453777 h 5917747"/>
              <a:gd name="connsiteX605" fmla="*/ 571813 w 4575513"/>
              <a:gd name="connsiteY605" fmla="*/ 3431644 h 5917747"/>
              <a:gd name="connsiteX606" fmla="*/ 562959 w 4575513"/>
              <a:gd name="connsiteY606" fmla="*/ 3436011 h 5917747"/>
              <a:gd name="connsiteX607" fmla="*/ 508305 w 4575513"/>
              <a:gd name="connsiteY607" fmla="*/ 3336381 h 5917747"/>
              <a:gd name="connsiteX608" fmla="*/ 426735 w 4575513"/>
              <a:gd name="connsiteY608" fmla="*/ 3316077 h 5917747"/>
              <a:gd name="connsiteX609" fmla="*/ 327931 w 4575513"/>
              <a:gd name="connsiteY609" fmla="*/ 3216210 h 5917747"/>
              <a:gd name="connsiteX610" fmla="*/ 308276 w 4575513"/>
              <a:gd name="connsiteY610" fmla="*/ 3176369 h 5917747"/>
              <a:gd name="connsiteX611" fmla="*/ 301784 w 4575513"/>
              <a:gd name="connsiteY611" fmla="*/ 3152052 h 5917747"/>
              <a:gd name="connsiteX612" fmla="*/ 306210 w 4575513"/>
              <a:gd name="connsiteY612" fmla="*/ 3149868 h 5917747"/>
              <a:gd name="connsiteX613" fmla="*/ 288858 w 4575513"/>
              <a:gd name="connsiteY613" fmla="*/ 3092380 h 5917747"/>
              <a:gd name="connsiteX614" fmla="*/ 280004 w 4575513"/>
              <a:gd name="connsiteY614" fmla="*/ 3096747 h 5917747"/>
              <a:gd name="connsiteX615" fmla="*/ 271268 w 4575513"/>
              <a:gd name="connsiteY615" fmla="*/ 3079040 h 5917747"/>
              <a:gd name="connsiteX616" fmla="*/ 233848 w 4575513"/>
              <a:gd name="connsiteY616" fmla="*/ 3058973 h 5917747"/>
              <a:gd name="connsiteX617" fmla="*/ 220569 w 4575513"/>
              <a:gd name="connsiteY617" fmla="*/ 3065524 h 5917747"/>
              <a:gd name="connsiteX618" fmla="*/ 216201 w 4575513"/>
              <a:gd name="connsiteY618" fmla="*/ 3056671 h 5917747"/>
              <a:gd name="connsiteX619" fmla="*/ 195248 w 4575513"/>
              <a:gd name="connsiteY619" fmla="*/ 3053247 h 5917747"/>
              <a:gd name="connsiteX620" fmla="*/ 169808 w 4575513"/>
              <a:gd name="connsiteY620" fmla="*/ 3063045 h 5917747"/>
              <a:gd name="connsiteX621" fmla="*/ 174176 w 4575513"/>
              <a:gd name="connsiteY621" fmla="*/ 3071898 h 5917747"/>
              <a:gd name="connsiteX622" fmla="*/ 125542 w 4575513"/>
              <a:gd name="connsiteY622" fmla="*/ 3084883 h 5917747"/>
              <a:gd name="connsiteX623" fmla="*/ 121174 w 4575513"/>
              <a:gd name="connsiteY623" fmla="*/ 3076030 h 5917747"/>
              <a:gd name="connsiteX624" fmla="*/ 103467 w 4575513"/>
              <a:gd name="connsiteY624" fmla="*/ 3084765 h 5917747"/>
              <a:gd name="connsiteX625" fmla="*/ 99099 w 4575513"/>
              <a:gd name="connsiteY625" fmla="*/ 3075912 h 5917747"/>
              <a:gd name="connsiteX626" fmla="*/ 76966 w 4575513"/>
              <a:gd name="connsiteY626" fmla="*/ 3086831 h 5917747"/>
              <a:gd name="connsiteX627" fmla="*/ 70414 w 4575513"/>
              <a:gd name="connsiteY627" fmla="*/ 3073551 h 5917747"/>
              <a:gd name="connsiteX628" fmla="*/ 33996 w 4575513"/>
              <a:gd name="connsiteY628" fmla="*/ 3072252 h 5917747"/>
              <a:gd name="connsiteX629" fmla="*/ 0 w 4575513"/>
              <a:gd name="connsiteY629" fmla="*/ 3031231 h 5917747"/>
              <a:gd name="connsiteX630" fmla="*/ 8854 w 4575513"/>
              <a:gd name="connsiteY630" fmla="*/ 3026864 h 5917747"/>
              <a:gd name="connsiteX631" fmla="*/ 15730 w 4575513"/>
              <a:gd name="connsiteY631" fmla="*/ 2979439 h 5917747"/>
              <a:gd name="connsiteX632" fmla="*/ 44622 w 4575513"/>
              <a:gd name="connsiteY632" fmla="*/ 2943169 h 5917747"/>
              <a:gd name="connsiteX633" fmla="*/ 40254 w 4575513"/>
              <a:gd name="connsiteY633" fmla="*/ 2934316 h 5917747"/>
              <a:gd name="connsiteX634" fmla="*/ 62388 w 4575513"/>
              <a:gd name="connsiteY634" fmla="*/ 2923397 h 5917747"/>
              <a:gd name="connsiteX635" fmla="*/ 58020 w 4575513"/>
              <a:gd name="connsiteY635" fmla="*/ 2914543 h 5917747"/>
              <a:gd name="connsiteX636" fmla="*/ 89007 w 4575513"/>
              <a:gd name="connsiteY636" fmla="*/ 2899256 h 5917747"/>
              <a:gd name="connsiteX637" fmla="*/ 90157 w 4575513"/>
              <a:gd name="connsiteY637" fmla="*/ 2890432 h 5917747"/>
              <a:gd name="connsiteX638" fmla="*/ 91309 w 4575513"/>
              <a:gd name="connsiteY638" fmla="*/ 2881609 h 5917747"/>
              <a:gd name="connsiteX639" fmla="*/ 126723 w 4575513"/>
              <a:gd name="connsiteY639" fmla="*/ 2864138 h 5917747"/>
              <a:gd name="connsiteX640" fmla="*/ 126840 w 4575513"/>
              <a:gd name="connsiteY640" fmla="*/ 2842063 h 5917747"/>
              <a:gd name="connsiteX641" fmla="*/ 155644 w 4575513"/>
              <a:gd name="connsiteY641" fmla="*/ 2822350 h 5917747"/>
              <a:gd name="connsiteX642" fmla="*/ 151275 w 4575513"/>
              <a:gd name="connsiteY642" fmla="*/ 2813496 h 5917747"/>
              <a:gd name="connsiteX643" fmla="*/ 222104 w 4575513"/>
              <a:gd name="connsiteY643" fmla="*/ 2778555 h 5917747"/>
              <a:gd name="connsiteX644" fmla="*/ 229805 w 4575513"/>
              <a:gd name="connsiteY644" fmla="*/ 2783011 h 5917747"/>
              <a:gd name="connsiteX645" fmla="*/ 237508 w 4575513"/>
              <a:gd name="connsiteY645" fmla="*/ 2787467 h 5917747"/>
              <a:gd name="connsiteX646" fmla="*/ 268495 w 4575513"/>
              <a:gd name="connsiteY646" fmla="*/ 2772180 h 5917747"/>
              <a:gd name="connsiteX647" fmla="*/ 272863 w 4575513"/>
              <a:gd name="connsiteY647" fmla="*/ 2781034 h 5917747"/>
              <a:gd name="connsiteX648" fmla="*/ 290510 w 4575513"/>
              <a:gd name="connsiteY648" fmla="*/ 2783336 h 5917747"/>
              <a:gd name="connsiteX649" fmla="*/ 297062 w 4575513"/>
              <a:gd name="connsiteY649" fmla="*/ 2796616 h 5917747"/>
              <a:gd name="connsiteX650" fmla="*/ 319136 w 4575513"/>
              <a:gd name="connsiteY650" fmla="*/ 2796734 h 5917747"/>
              <a:gd name="connsiteX651" fmla="*/ 356262 w 4575513"/>
              <a:gd name="connsiteY651" fmla="*/ 2871988 h 5917747"/>
              <a:gd name="connsiteX652" fmla="*/ 342923 w 4575513"/>
              <a:gd name="connsiteY652" fmla="*/ 2889577 h 5917747"/>
              <a:gd name="connsiteX653" fmla="*/ 362578 w 4575513"/>
              <a:gd name="connsiteY653" fmla="*/ 2929418 h 5917747"/>
              <a:gd name="connsiteX654" fmla="*/ 353664 w 4575513"/>
              <a:gd name="connsiteY654" fmla="*/ 2944823 h 5917747"/>
              <a:gd name="connsiteX655" fmla="*/ 403952 w 4575513"/>
              <a:gd name="connsiteY655" fmla="*/ 3035600 h 5917747"/>
              <a:gd name="connsiteX656" fmla="*/ 416110 w 4575513"/>
              <a:gd name="connsiteY656" fmla="*/ 3032354 h 5917747"/>
              <a:gd name="connsiteX657" fmla="*/ 423842 w 4575513"/>
              <a:gd name="connsiteY657" fmla="*/ 3031291 h 5917747"/>
              <a:gd name="connsiteX658" fmla="*/ 436947 w 4575513"/>
              <a:gd name="connsiteY658" fmla="*/ 3057852 h 5917747"/>
              <a:gd name="connsiteX659" fmla="*/ 444677 w 4575513"/>
              <a:gd name="connsiteY659" fmla="*/ 3056789 h 5917747"/>
              <a:gd name="connsiteX660" fmla="*/ 452409 w 4575513"/>
              <a:gd name="connsiteY660" fmla="*/ 3055727 h 5917747"/>
              <a:gd name="connsiteX661" fmla="*/ 461145 w 4575513"/>
              <a:gd name="connsiteY661" fmla="*/ 3073434 h 5917747"/>
              <a:gd name="connsiteX662" fmla="*/ 469998 w 4575513"/>
              <a:gd name="connsiteY662" fmla="*/ 3069066 h 5917747"/>
              <a:gd name="connsiteX663" fmla="*/ 482068 w 4575513"/>
              <a:gd name="connsiteY663" fmla="*/ 3082376 h 5917747"/>
              <a:gd name="connsiteX664" fmla="*/ 494139 w 4575513"/>
              <a:gd name="connsiteY664" fmla="*/ 3095685 h 5917747"/>
              <a:gd name="connsiteX665" fmla="*/ 502993 w 4575513"/>
              <a:gd name="connsiteY665" fmla="*/ 3091318 h 5917747"/>
              <a:gd name="connsiteX666" fmla="*/ 552365 w 4575513"/>
              <a:gd name="connsiteY666" fmla="*/ 3146770 h 5917747"/>
              <a:gd name="connsiteX667" fmla="*/ 621747 w 4575513"/>
              <a:gd name="connsiteY667" fmla="*/ 3175839 h 5917747"/>
              <a:gd name="connsiteX668" fmla="*/ 641459 w 4575513"/>
              <a:gd name="connsiteY668" fmla="*/ 3204642 h 5917747"/>
              <a:gd name="connsiteX669" fmla="*/ 650314 w 4575513"/>
              <a:gd name="connsiteY669" fmla="*/ 3200274 h 5917747"/>
              <a:gd name="connsiteX670" fmla="*/ 695466 w 4575513"/>
              <a:gd name="connsiteY670" fmla="*/ 3219280 h 5917747"/>
              <a:gd name="connsiteX671" fmla="*/ 800291 w 4575513"/>
              <a:gd name="connsiteY671" fmla="*/ 3225359 h 5917747"/>
              <a:gd name="connsiteX672" fmla="*/ 809233 w 4575513"/>
              <a:gd name="connsiteY672" fmla="*/ 3204436 h 5917747"/>
              <a:gd name="connsiteX673" fmla="*/ 829271 w 4575513"/>
              <a:gd name="connsiteY673" fmla="*/ 3172534 h 5917747"/>
              <a:gd name="connsiteX674" fmla="*/ 846978 w 4575513"/>
              <a:gd name="connsiteY674" fmla="*/ 3163798 h 5917747"/>
              <a:gd name="connsiteX675" fmla="*/ 851523 w 4575513"/>
              <a:gd name="connsiteY675" fmla="*/ 3139540 h 5917747"/>
              <a:gd name="connsiteX676" fmla="*/ 844971 w 4575513"/>
              <a:gd name="connsiteY676" fmla="*/ 3126260 h 5917747"/>
              <a:gd name="connsiteX677" fmla="*/ 853825 w 4575513"/>
              <a:gd name="connsiteY677" fmla="*/ 3121892 h 5917747"/>
              <a:gd name="connsiteX678" fmla="*/ 876372 w 4575513"/>
              <a:gd name="connsiteY678" fmla="*/ 3033712 h 5917747"/>
              <a:gd name="connsiteX679" fmla="*/ 835676 w 4575513"/>
              <a:gd name="connsiteY679" fmla="*/ 3007004 h 5917747"/>
              <a:gd name="connsiteX680" fmla="*/ 801649 w 4575513"/>
              <a:gd name="connsiteY680" fmla="*/ 2971502 h 5917747"/>
              <a:gd name="connsiteX681" fmla="*/ 788723 w 4575513"/>
              <a:gd name="connsiteY681" fmla="*/ 2911830 h 5917747"/>
              <a:gd name="connsiteX682" fmla="*/ 797577 w 4575513"/>
              <a:gd name="connsiteY682" fmla="*/ 2907462 h 5917747"/>
              <a:gd name="connsiteX683" fmla="*/ 779988 w 4575513"/>
              <a:gd name="connsiteY683" fmla="*/ 2894123 h 5917747"/>
              <a:gd name="connsiteX684" fmla="*/ 786657 w 4575513"/>
              <a:gd name="connsiteY684" fmla="*/ 2885328 h 5917747"/>
              <a:gd name="connsiteX685" fmla="*/ 808732 w 4575513"/>
              <a:gd name="connsiteY685" fmla="*/ 2885446 h 5917747"/>
              <a:gd name="connsiteX686" fmla="*/ 828564 w 4575513"/>
              <a:gd name="connsiteY686" fmla="*/ 2892175 h 5917747"/>
              <a:gd name="connsiteX687" fmla="*/ 832931 w 4575513"/>
              <a:gd name="connsiteY687" fmla="*/ 2901029 h 5917747"/>
              <a:gd name="connsiteX688" fmla="*/ 869437 w 4575513"/>
              <a:gd name="connsiteY688" fmla="*/ 2885771 h 5917747"/>
              <a:gd name="connsiteX689" fmla="*/ 910369 w 4575513"/>
              <a:gd name="connsiteY689" fmla="*/ 2868330 h 5917747"/>
              <a:gd name="connsiteX690" fmla="*/ 965910 w 4575513"/>
              <a:gd name="connsiteY690" fmla="*/ 2802401 h 5917747"/>
              <a:gd name="connsiteX691" fmla="*/ 1023133 w 4575513"/>
              <a:gd name="connsiteY691" fmla="*/ 2834717 h 5917747"/>
              <a:gd name="connsiteX692" fmla="*/ 1084841 w 4575513"/>
              <a:gd name="connsiteY692" fmla="*/ 2853811 h 5917747"/>
              <a:gd name="connsiteX693" fmla="*/ 1124681 w 4575513"/>
              <a:gd name="connsiteY693" fmla="*/ 2834156 h 5917747"/>
              <a:gd name="connsiteX694" fmla="*/ 1160036 w 4575513"/>
              <a:gd name="connsiteY694" fmla="*/ 2827723 h 5917747"/>
              <a:gd name="connsiteX695" fmla="*/ 1202061 w 4575513"/>
              <a:gd name="connsiteY695" fmla="*/ 2812495 h 5917747"/>
              <a:gd name="connsiteX696" fmla="*/ 1206901 w 4575513"/>
              <a:gd name="connsiteY696" fmla="*/ 2733050 h 5917747"/>
              <a:gd name="connsiteX697" fmla="*/ 1200349 w 4575513"/>
              <a:gd name="connsiteY697" fmla="*/ 2719770 h 5917747"/>
              <a:gd name="connsiteX698" fmla="*/ 1213688 w 4575513"/>
              <a:gd name="connsiteY698" fmla="*/ 2702181 h 5917747"/>
              <a:gd name="connsiteX699" fmla="*/ 1204953 w 4575513"/>
              <a:gd name="connsiteY699" fmla="*/ 2684474 h 5917747"/>
              <a:gd name="connsiteX700" fmla="*/ 1213806 w 4575513"/>
              <a:gd name="connsiteY700" fmla="*/ 2680107 h 5917747"/>
              <a:gd name="connsiteX701" fmla="*/ 1222807 w 4575513"/>
              <a:gd name="connsiteY701" fmla="*/ 2648146 h 5917747"/>
              <a:gd name="connsiteX702" fmla="*/ 1223014 w 4575513"/>
              <a:gd name="connsiteY702" fmla="*/ 2609515 h 5917747"/>
              <a:gd name="connsiteX703" fmla="*/ 1240721 w 4575513"/>
              <a:gd name="connsiteY703" fmla="*/ 2600780 h 5917747"/>
              <a:gd name="connsiteX704" fmla="*/ 1234169 w 4575513"/>
              <a:gd name="connsiteY704" fmla="*/ 2587500 h 5917747"/>
              <a:gd name="connsiteX705" fmla="*/ 1247450 w 4575513"/>
              <a:gd name="connsiteY705" fmla="*/ 2580948 h 5917747"/>
              <a:gd name="connsiteX706" fmla="*/ 1258634 w 4575513"/>
              <a:gd name="connsiteY706" fmla="*/ 2553414 h 5917747"/>
              <a:gd name="connsiteX707" fmla="*/ 1273095 w 4575513"/>
              <a:gd name="connsiteY707" fmla="*/ 2532520 h 5917747"/>
              <a:gd name="connsiteX708" fmla="*/ 1277640 w 4575513"/>
              <a:gd name="connsiteY708" fmla="*/ 2508262 h 5917747"/>
              <a:gd name="connsiteX709" fmla="*/ 1261320 w 4575513"/>
              <a:gd name="connsiteY709" fmla="*/ 2464024 h 5917747"/>
              <a:gd name="connsiteX710" fmla="*/ 1252467 w 4575513"/>
              <a:gd name="connsiteY710" fmla="*/ 2468392 h 5917747"/>
              <a:gd name="connsiteX711" fmla="*/ 1244971 w 4575513"/>
              <a:gd name="connsiteY711" fmla="*/ 2425305 h 5917747"/>
              <a:gd name="connsiteX712" fmla="*/ 1250696 w 4575513"/>
              <a:gd name="connsiteY712" fmla="*/ 2386704 h 5917747"/>
              <a:gd name="connsiteX713" fmla="*/ 1312670 w 4575513"/>
              <a:gd name="connsiteY713" fmla="*/ 2356130 h 5917747"/>
              <a:gd name="connsiteX714" fmla="*/ 1319251 w 4575513"/>
              <a:gd name="connsiteY714" fmla="*/ 2363892 h 5917747"/>
              <a:gd name="connsiteX715" fmla="*/ 1328016 w 4575513"/>
              <a:gd name="connsiteY715" fmla="*/ 2376080 h 5917747"/>
              <a:gd name="connsiteX716" fmla="*/ 1336870 w 4575513"/>
              <a:gd name="connsiteY716" fmla="*/ 2371712 h 5917747"/>
              <a:gd name="connsiteX717" fmla="*/ 1363076 w 4575513"/>
              <a:gd name="connsiteY717" fmla="*/ 2424833 h 5917747"/>
              <a:gd name="connsiteX718" fmla="*/ 1358619 w 4575513"/>
              <a:gd name="connsiteY718" fmla="*/ 2432535 h 5917747"/>
              <a:gd name="connsiteX719" fmla="*/ 1354163 w 4575513"/>
              <a:gd name="connsiteY719" fmla="*/ 2440238 h 5917747"/>
              <a:gd name="connsiteX720" fmla="*/ 1365082 w 4575513"/>
              <a:gd name="connsiteY720" fmla="*/ 2462372 h 5917747"/>
              <a:gd name="connsiteX721" fmla="*/ 1429240 w 4575513"/>
              <a:gd name="connsiteY721" fmla="*/ 2436224 h 5917747"/>
              <a:gd name="connsiteX722" fmla="*/ 1477757 w 4575513"/>
              <a:gd name="connsiteY722" fmla="*/ 2445314 h 5917747"/>
              <a:gd name="connsiteX723" fmla="*/ 1504317 w 4575513"/>
              <a:gd name="connsiteY723" fmla="*/ 2432211 h 5917747"/>
              <a:gd name="connsiteX724" fmla="*/ 1532943 w 4575513"/>
              <a:gd name="connsiteY724" fmla="*/ 2445609 h 5917747"/>
              <a:gd name="connsiteX725" fmla="*/ 1540705 w 4575513"/>
              <a:gd name="connsiteY725" fmla="*/ 2439028 h 5917747"/>
              <a:gd name="connsiteX726" fmla="*/ 1544040 w 4575513"/>
              <a:gd name="connsiteY726" fmla="*/ 2434631 h 5917747"/>
              <a:gd name="connsiteX727" fmla="*/ 1610441 w 4575513"/>
              <a:gd name="connsiteY727" fmla="*/ 2401873 h 5917747"/>
              <a:gd name="connsiteX728" fmla="*/ 1606073 w 4575513"/>
              <a:gd name="connsiteY728" fmla="*/ 2393020 h 5917747"/>
              <a:gd name="connsiteX729" fmla="*/ 1619383 w 4575513"/>
              <a:gd name="connsiteY729" fmla="*/ 2380950 h 5917747"/>
              <a:gd name="connsiteX730" fmla="*/ 1632692 w 4575513"/>
              <a:gd name="connsiteY730" fmla="*/ 2368880 h 5917747"/>
              <a:gd name="connsiteX731" fmla="*/ 1626141 w 4575513"/>
              <a:gd name="connsiteY731" fmla="*/ 2355600 h 5917747"/>
              <a:gd name="connsiteX732" fmla="*/ 1643877 w 4575513"/>
              <a:gd name="connsiteY732" fmla="*/ 2341346 h 5917747"/>
              <a:gd name="connsiteX733" fmla="*/ 1661614 w 4575513"/>
              <a:gd name="connsiteY733" fmla="*/ 2327092 h 5917747"/>
              <a:gd name="connsiteX734" fmla="*/ 1657246 w 4575513"/>
              <a:gd name="connsiteY734" fmla="*/ 2318238 h 5917747"/>
              <a:gd name="connsiteX735" fmla="*/ 1679380 w 4575513"/>
              <a:gd name="connsiteY735" fmla="*/ 2307319 h 5917747"/>
              <a:gd name="connsiteX736" fmla="*/ 1681681 w 4575513"/>
              <a:gd name="connsiteY736" fmla="*/ 2289671 h 5917747"/>
              <a:gd name="connsiteX737" fmla="*/ 1703815 w 4575513"/>
              <a:gd name="connsiteY737" fmla="*/ 2278752 h 5917747"/>
              <a:gd name="connsiteX738" fmla="*/ 1699447 w 4575513"/>
              <a:gd name="connsiteY738" fmla="*/ 2269899 h 5917747"/>
              <a:gd name="connsiteX739" fmla="*/ 1717154 w 4575513"/>
              <a:gd name="connsiteY739" fmla="*/ 2261163 h 5917747"/>
              <a:gd name="connsiteX740" fmla="*/ 1712787 w 4575513"/>
              <a:gd name="connsiteY740" fmla="*/ 2252310 h 5917747"/>
              <a:gd name="connsiteX741" fmla="*/ 1726067 w 4575513"/>
              <a:gd name="connsiteY741" fmla="*/ 2245758 h 5917747"/>
              <a:gd name="connsiteX742" fmla="*/ 1740557 w 4575513"/>
              <a:gd name="connsiteY742" fmla="*/ 2219346 h 5917747"/>
              <a:gd name="connsiteX743" fmla="*/ 1754988 w 4575513"/>
              <a:gd name="connsiteY743" fmla="*/ 2203970 h 5917747"/>
              <a:gd name="connsiteX744" fmla="*/ 1750620 w 4575513"/>
              <a:gd name="connsiteY744" fmla="*/ 2195117 h 5917747"/>
              <a:gd name="connsiteX745" fmla="*/ 1777240 w 4575513"/>
              <a:gd name="connsiteY745" fmla="*/ 2170976 h 5917747"/>
              <a:gd name="connsiteX746" fmla="*/ 1806043 w 4575513"/>
              <a:gd name="connsiteY746" fmla="*/ 2151263 h 5917747"/>
              <a:gd name="connsiteX747" fmla="*/ 1801675 w 4575513"/>
              <a:gd name="connsiteY747" fmla="*/ 2142409 h 5917747"/>
              <a:gd name="connsiteX748" fmla="*/ 1819382 w 4575513"/>
              <a:gd name="connsiteY748" fmla="*/ 2133674 h 5917747"/>
              <a:gd name="connsiteX749" fmla="*/ 1815014 w 4575513"/>
              <a:gd name="connsiteY749" fmla="*/ 2124820 h 5917747"/>
              <a:gd name="connsiteX750" fmla="*/ 1826052 w 4575513"/>
              <a:gd name="connsiteY750" fmla="*/ 2124880 h 5917747"/>
              <a:gd name="connsiteX751" fmla="*/ 1841516 w 4575513"/>
              <a:gd name="connsiteY751" fmla="*/ 2122755 h 5917747"/>
              <a:gd name="connsiteX752" fmla="*/ 1839332 w 4575513"/>
              <a:gd name="connsiteY752" fmla="*/ 2118328 h 5917747"/>
              <a:gd name="connsiteX753" fmla="*/ 1843759 w 4575513"/>
              <a:gd name="connsiteY753" fmla="*/ 2116144 h 5917747"/>
              <a:gd name="connsiteX754" fmla="*/ 1850428 w 4575513"/>
              <a:gd name="connsiteY754" fmla="*/ 2107350 h 5917747"/>
              <a:gd name="connsiteX755" fmla="*/ 1859223 w 4575513"/>
              <a:gd name="connsiteY755" fmla="*/ 2114019 h 5917747"/>
              <a:gd name="connsiteX756" fmla="*/ 1863649 w 4575513"/>
              <a:gd name="connsiteY756" fmla="*/ 2111836 h 5917747"/>
              <a:gd name="connsiteX757" fmla="*/ 1859282 w 4575513"/>
              <a:gd name="connsiteY757" fmla="*/ 2102982 h 5917747"/>
              <a:gd name="connsiteX758" fmla="*/ 1912402 w 4575513"/>
              <a:gd name="connsiteY758" fmla="*/ 2076776 h 5917747"/>
              <a:gd name="connsiteX759" fmla="*/ 1916770 w 4575513"/>
              <a:gd name="connsiteY759" fmla="*/ 2085630 h 5917747"/>
              <a:gd name="connsiteX760" fmla="*/ 1947757 w 4575513"/>
              <a:gd name="connsiteY760" fmla="*/ 2070343 h 5917747"/>
              <a:gd name="connsiteX761" fmla="*/ 1943389 w 4575513"/>
              <a:gd name="connsiteY761" fmla="*/ 2061489 h 5917747"/>
              <a:gd name="connsiteX762" fmla="*/ 2014216 w 4575513"/>
              <a:gd name="connsiteY762" fmla="*/ 2026548 h 5917747"/>
              <a:gd name="connsiteX763" fmla="*/ 2017610 w 4575513"/>
              <a:gd name="connsiteY763" fmla="*/ 2011113 h 5917747"/>
              <a:gd name="connsiteX764" fmla="*/ 2027614 w 4575513"/>
              <a:gd name="connsiteY764" fmla="*/ 1997922 h 5917747"/>
              <a:gd name="connsiteX765" fmla="*/ 2037559 w 4575513"/>
              <a:gd name="connsiteY765" fmla="*/ 1995768 h 5917747"/>
              <a:gd name="connsiteX766" fmla="*/ 2051932 w 4575513"/>
              <a:gd name="connsiteY766" fmla="*/ 1991429 h 5917747"/>
              <a:gd name="connsiteX767" fmla="*/ 2047564 w 4575513"/>
              <a:gd name="connsiteY767" fmla="*/ 1982576 h 5917747"/>
              <a:gd name="connsiteX768" fmla="*/ 2065271 w 4575513"/>
              <a:gd name="connsiteY768" fmla="*/ 1973841 h 5917747"/>
              <a:gd name="connsiteX769" fmla="*/ 2061169 w 4575513"/>
              <a:gd name="connsiteY769" fmla="*/ 1915319 h 5917747"/>
              <a:gd name="connsiteX770" fmla="*/ 2050397 w 4575513"/>
              <a:gd name="connsiteY770" fmla="*/ 1865592 h 5917747"/>
              <a:gd name="connsiteX771" fmla="*/ 2059251 w 4575513"/>
              <a:gd name="connsiteY771" fmla="*/ 1861225 h 5917747"/>
              <a:gd name="connsiteX772" fmla="*/ 2044023 w 4575513"/>
              <a:gd name="connsiteY772" fmla="*/ 1819201 h 5917747"/>
              <a:gd name="connsiteX773" fmla="*/ 2052876 w 4575513"/>
              <a:gd name="connsiteY773" fmla="*/ 1814833 h 5917747"/>
              <a:gd name="connsiteX774" fmla="*/ 2041957 w 4575513"/>
              <a:gd name="connsiteY774" fmla="*/ 1792699 h 5917747"/>
              <a:gd name="connsiteX775" fmla="*/ 2050810 w 4575513"/>
              <a:gd name="connsiteY775" fmla="*/ 1788332 h 5917747"/>
              <a:gd name="connsiteX776" fmla="*/ 2031156 w 4575513"/>
              <a:gd name="connsiteY776" fmla="*/ 1748491 h 5917747"/>
              <a:gd name="connsiteX777" fmla="*/ 2040009 w 4575513"/>
              <a:gd name="connsiteY777" fmla="*/ 1744123 h 5917747"/>
              <a:gd name="connsiteX778" fmla="*/ 2034579 w 4575513"/>
              <a:gd name="connsiteY778" fmla="*/ 1727538 h 5917747"/>
              <a:gd name="connsiteX779" fmla="*/ 2029149 w 4575513"/>
              <a:gd name="connsiteY779" fmla="*/ 1710953 h 5917747"/>
              <a:gd name="connsiteX780" fmla="*/ 2046856 w 4575513"/>
              <a:gd name="connsiteY780" fmla="*/ 1702217 h 5917747"/>
              <a:gd name="connsiteX781" fmla="*/ 2065330 w 4575513"/>
              <a:gd name="connsiteY781" fmla="*/ 1756400 h 5917747"/>
              <a:gd name="connsiteX782" fmla="*/ 2068399 w 4575513"/>
              <a:gd name="connsiteY782" fmla="*/ 1801671 h 5917747"/>
              <a:gd name="connsiteX783" fmla="*/ 2059546 w 4575513"/>
              <a:gd name="connsiteY783" fmla="*/ 1806039 h 5917747"/>
              <a:gd name="connsiteX784" fmla="*/ 2074833 w 4575513"/>
              <a:gd name="connsiteY784" fmla="*/ 1837026 h 5917747"/>
              <a:gd name="connsiteX785" fmla="*/ 2074597 w 4575513"/>
              <a:gd name="connsiteY785" fmla="*/ 1881175 h 5917747"/>
              <a:gd name="connsiteX786" fmla="*/ 2080971 w 4575513"/>
              <a:gd name="connsiteY786" fmla="*/ 1927567 h 5917747"/>
              <a:gd name="connsiteX787" fmla="*/ 2092008 w 4575513"/>
              <a:gd name="connsiteY787" fmla="*/ 1927626 h 5917747"/>
              <a:gd name="connsiteX788" fmla="*/ 2096435 w 4575513"/>
              <a:gd name="connsiteY788" fmla="*/ 1925442 h 5917747"/>
              <a:gd name="connsiteX789" fmla="*/ 2098619 w 4575513"/>
              <a:gd name="connsiteY789" fmla="*/ 1929869 h 5917747"/>
              <a:gd name="connsiteX790" fmla="*/ 2171630 w 4575513"/>
              <a:gd name="connsiteY790" fmla="*/ 1899354 h 5917747"/>
              <a:gd name="connsiteX791" fmla="*/ 2215838 w 4575513"/>
              <a:gd name="connsiteY791" fmla="*/ 1888553 h 5917747"/>
              <a:gd name="connsiteX792" fmla="*/ 2220206 w 4575513"/>
              <a:gd name="connsiteY792" fmla="*/ 1897406 h 5917747"/>
              <a:gd name="connsiteX793" fmla="*/ 2233486 w 4575513"/>
              <a:gd name="connsiteY793" fmla="*/ 1890855 h 5917747"/>
              <a:gd name="connsiteX794" fmla="*/ 2237854 w 4575513"/>
              <a:gd name="connsiteY794" fmla="*/ 1899708 h 5917747"/>
              <a:gd name="connsiteX795" fmla="*/ 2295165 w 4575513"/>
              <a:gd name="connsiteY795" fmla="*/ 1915467 h 5917747"/>
              <a:gd name="connsiteX796" fmla="*/ 2323791 w 4575513"/>
              <a:gd name="connsiteY796" fmla="*/ 1928866 h 5917747"/>
              <a:gd name="connsiteX797" fmla="*/ 2356903 w 4575513"/>
              <a:gd name="connsiteY797" fmla="*/ 1929043 h 5917747"/>
              <a:gd name="connsiteX798" fmla="*/ 2421061 w 4575513"/>
              <a:gd name="connsiteY798" fmla="*/ 1902896 h 5917747"/>
              <a:gd name="connsiteX799" fmla="*/ 2406777 w 4575513"/>
              <a:gd name="connsiteY799" fmla="*/ 1890678 h 5917747"/>
              <a:gd name="connsiteX800" fmla="*/ 2372603 w 4575513"/>
              <a:gd name="connsiteY800" fmla="*/ 1882769 h 5917747"/>
              <a:gd name="connsiteX801" fmla="*/ 2363868 w 4575513"/>
              <a:gd name="connsiteY801" fmla="*/ 1865062 h 5917747"/>
              <a:gd name="connsiteX802" fmla="*/ 2356136 w 4575513"/>
              <a:gd name="connsiteY802" fmla="*/ 1866124 h 5917747"/>
              <a:gd name="connsiteX803" fmla="*/ 2348404 w 4575513"/>
              <a:gd name="connsiteY803" fmla="*/ 1867187 h 5917747"/>
              <a:gd name="connsiteX804" fmla="*/ 2339668 w 4575513"/>
              <a:gd name="connsiteY804" fmla="*/ 1849480 h 5917747"/>
              <a:gd name="connsiteX805" fmla="*/ 2324204 w 4575513"/>
              <a:gd name="connsiteY805" fmla="*/ 1851605 h 5917747"/>
              <a:gd name="connsiteX806" fmla="*/ 2313167 w 4575513"/>
              <a:gd name="connsiteY806" fmla="*/ 1851546 h 5917747"/>
              <a:gd name="connsiteX807" fmla="*/ 2284541 w 4575513"/>
              <a:gd name="connsiteY807" fmla="*/ 1838147 h 5917747"/>
              <a:gd name="connsiteX808" fmla="*/ 2271261 w 4575513"/>
              <a:gd name="connsiteY808" fmla="*/ 1844699 h 5917747"/>
              <a:gd name="connsiteX809" fmla="*/ 2251488 w 4575513"/>
              <a:gd name="connsiteY809" fmla="*/ 1826933 h 5917747"/>
              <a:gd name="connsiteX810" fmla="*/ 2242635 w 4575513"/>
              <a:gd name="connsiteY810" fmla="*/ 1831301 h 5917747"/>
              <a:gd name="connsiteX811" fmla="*/ 2233899 w 4575513"/>
              <a:gd name="connsiteY811" fmla="*/ 1813594 h 5917747"/>
              <a:gd name="connsiteX812" fmla="*/ 2225046 w 4575513"/>
              <a:gd name="connsiteY812" fmla="*/ 1817961 h 5917747"/>
              <a:gd name="connsiteX813" fmla="*/ 2192141 w 4575513"/>
              <a:gd name="connsiteY813" fmla="*/ 1779154 h 5917747"/>
              <a:gd name="connsiteX814" fmla="*/ 2154661 w 4575513"/>
              <a:gd name="connsiteY814" fmla="*/ 1770123 h 5917747"/>
              <a:gd name="connsiteX815" fmla="*/ 2117182 w 4575513"/>
              <a:gd name="connsiteY815" fmla="*/ 1761093 h 5917747"/>
              <a:gd name="connsiteX816" fmla="*/ 2082093 w 4575513"/>
              <a:gd name="connsiteY816" fmla="*/ 1717858 h 5917747"/>
              <a:gd name="connsiteX817" fmla="*/ 2095402 w 4575513"/>
              <a:gd name="connsiteY817" fmla="*/ 1705788 h 5917747"/>
              <a:gd name="connsiteX818" fmla="*/ 2108712 w 4575513"/>
              <a:gd name="connsiteY818" fmla="*/ 1693718 h 5917747"/>
              <a:gd name="connsiteX819" fmla="*/ 2104344 w 4575513"/>
              <a:gd name="connsiteY819" fmla="*/ 1684865 h 5917747"/>
              <a:gd name="connsiteX820" fmla="*/ 2142001 w 4575513"/>
              <a:gd name="connsiteY820" fmla="*/ 1660783 h 5917747"/>
              <a:gd name="connsiteX821" fmla="*/ 2098324 w 4575513"/>
              <a:gd name="connsiteY821" fmla="*/ 1572250 h 5917747"/>
              <a:gd name="connsiteX822" fmla="*/ 2035435 w 4575513"/>
              <a:gd name="connsiteY822" fmla="*/ 1567498 h 5917747"/>
              <a:gd name="connsiteX823" fmla="*/ 1977151 w 4575513"/>
              <a:gd name="connsiteY823" fmla="*/ 1527451 h 5917747"/>
              <a:gd name="connsiteX824" fmla="*/ 1986004 w 4575513"/>
              <a:gd name="connsiteY824" fmla="*/ 1523084 h 5917747"/>
              <a:gd name="connsiteX825" fmla="*/ 1981636 w 4575513"/>
              <a:gd name="connsiteY825" fmla="*/ 1514230 h 5917747"/>
              <a:gd name="connsiteX826" fmla="*/ 2019293 w 4575513"/>
              <a:gd name="connsiteY826" fmla="*/ 1490149 h 5917747"/>
              <a:gd name="connsiteX827" fmla="*/ 2041515 w 4575513"/>
              <a:gd name="connsiteY827" fmla="*/ 1462674 h 5917747"/>
              <a:gd name="connsiteX828" fmla="*/ 2043905 w 4575513"/>
              <a:gd name="connsiteY828" fmla="*/ 1428470 h 5917747"/>
              <a:gd name="connsiteX829" fmla="*/ 2033990 w 4575513"/>
              <a:gd name="connsiteY829" fmla="*/ 1425106 h 5917747"/>
              <a:gd name="connsiteX830" fmla="*/ 2026317 w 4575513"/>
              <a:gd name="connsiteY830" fmla="*/ 1415131 h 5917747"/>
              <a:gd name="connsiteX831" fmla="*/ 2035170 w 4575513"/>
              <a:gd name="connsiteY831" fmla="*/ 1410763 h 5917747"/>
              <a:gd name="connsiteX832" fmla="*/ 2039597 w 4575513"/>
              <a:gd name="connsiteY832" fmla="*/ 1408579 h 5917747"/>
              <a:gd name="connsiteX833" fmla="*/ 2004301 w 4575513"/>
              <a:gd name="connsiteY833" fmla="*/ 1403975 h 5917747"/>
              <a:gd name="connsiteX834" fmla="*/ 1953779 w 4575513"/>
              <a:gd name="connsiteY834" fmla="*/ 1357347 h 5917747"/>
              <a:gd name="connsiteX835" fmla="*/ 1958265 w 4575513"/>
              <a:gd name="connsiteY835" fmla="*/ 1344126 h 5917747"/>
              <a:gd name="connsiteX836" fmla="*/ 1958324 w 4575513"/>
              <a:gd name="connsiteY836" fmla="*/ 1333089 h 5917747"/>
              <a:gd name="connsiteX837" fmla="*/ 2009259 w 4575513"/>
              <a:gd name="connsiteY837" fmla="*/ 1302456 h 5917747"/>
              <a:gd name="connsiteX838" fmla="*/ 2004892 w 4575513"/>
              <a:gd name="connsiteY838" fmla="*/ 1293603 h 5917747"/>
              <a:gd name="connsiteX839" fmla="*/ 2022599 w 4575513"/>
              <a:gd name="connsiteY839" fmla="*/ 1284867 h 5917747"/>
              <a:gd name="connsiteX840" fmla="*/ 2024960 w 4575513"/>
              <a:gd name="connsiteY840" fmla="*/ 1256182 h 5917747"/>
              <a:gd name="connsiteX841" fmla="*/ 1947995 w 4575513"/>
              <a:gd name="connsiteY841" fmla="*/ 1200583 h 5917747"/>
              <a:gd name="connsiteX842" fmla="*/ 1839865 w 4575513"/>
              <a:gd name="connsiteY842" fmla="*/ 1193382 h 5917747"/>
              <a:gd name="connsiteX843" fmla="*/ 1831130 w 4575513"/>
              <a:gd name="connsiteY843" fmla="*/ 1175675 h 5917747"/>
              <a:gd name="connsiteX844" fmla="*/ 1780311 w 4575513"/>
              <a:gd name="connsiteY844" fmla="*/ 1184233 h 5917747"/>
              <a:gd name="connsiteX845" fmla="*/ 1771575 w 4575513"/>
              <a:gd name="connsiteY845" fmla="*/ 1166526 h 5917747"/>
              <a:gd name="connsiteX846" fmla="*/ 1842255 w 4575513"/>
              <a:gd name="connsiteY846" fmla="*/ 1159178 h 5917747"/>
              <a:gd name="connsiteX847" fmla="*/ 1901780 w 4575513"/>
              <a:gd name="connsiteY847" fmla="*/ 1173845 h 5917747"/>
              <a:gd name="connsiteX848" fmla="*/ 1917244 w 4575513"/>
              <a:gd name="connsiteY848" fmla="*/ 1171720 h 5917747"/>
              <a:gd name="connsiteX849" fmla="*/ 1951566 w 4575513"/>
              <a:gd name="connsiteY849" fmla="*/ 1152036 h 5917747"/>
              <a:gd name="connsiteX850" fmla="*/ 1985887 w 4575513"/>
              <a:gd name="connsiteY850" fmla="*/ 1132352 h 5917747"/>
              <a:gd name="connsiteX851" fmla="*/ 1977151 w 4575513"/>
              <a:gd name="connsiteY851" fmla="*/ 1114645 h 5917747"/>
              <a:gd name="connsiteX852" fmla="*/ 1990431 w 4575513"/>
              <a:gd name="connsiteY852" fmla="*/ 1108094 h 5917747"/>
              <a:gd name="connsiteX853" fmla="*/ 2001587 w 4575513"/>
              <a:gd name="connsiteY853" fmla="*/ 1086078 h 5917747"/>
              <a:gd name="connsiteX854" fmla="*/ 1992852 w 4575513"/>
              <a:gd name="connsiteY854" fmla="*/ 1068372 h 5917747"/>
              <a:gd name="connsiteX855" fmla="*/ 2001705 w 4575513"/>
              <a:gd name="connsiteY855" fmla="*/ 1064004 h 5917747"/>
              <a:gd name="connsiteX856" fmla="*/ 1986477 w 4575513"/>
              <a:gd name="connsiteY856" fmla="*/ 1021979 h 5917747"/>
              <a:gd name="connsiteX857" fmla="*/ 1981106 w 4575513"/>
              <a:gd name="connsiteY857" fmla="*/ 994357 h 5917747"/>
              <a:gd name="connsiteX858" fmla="*/ 1999993 w 4575513"/>
              <a:gd name="connsiteY858" fmla="*/ 971279 h 5917747"/>
              <a:gd name="connsiteX859" fmla="*/ 1995626 w 4575513"/>
              <a:gd name="connsiteY859" fmla="*/ 962426 h 5917747"/>
              <a:gd name="connsiteX860" fmla="*/ 2013333 w 4575513"/>
              <a:gd name="connsiteY860" fmla="*/ 953690 h 5917747"/>
              <a:gd name="connsiteX861" fmla="*/ 2008965 w 4575513"/>
              <a:gd name="connsiteY861" fmla="*/ 944837 h 5917747"/>
              <a:gd name="connsiteX862" fmla="*/ 2033282 w 4575513"/>
              <a:gd name="connsiteY862" fmla="*/ 938344 h 5917747"/>
              <a:gd name="connsiteX863" fmla="*/ 2057600 w 4575513"/>
              <a:gd name="connsiteY863" fmla="*/ 931852 h 5917747"/>
              <a:gd name="connsiteX864" fmla="*/ 2074303 w 4575513"/>
              <a:gd name="connsiteY864" fmla="*/ 904346 h 5917747"/>
              <a:gd name="connsiteX865" fmla="*/ 2091007 w 4575513"/>
              <a:gd name="connsiteY865" fmla="*/ 876842 h 5917747"/>
              <a:gd name="connsiteX866" fmla="*/ 2009526 w 4575513"/>
              <a:gd name="connsiteY866" fmla="*/ 839983 h 5917747"/>
              <a:gd name="connsiteX867" fmla="*/ 1917127 w 4575513"/>
              <a:gd name="connsiteY867" fmla="*/ 780989 h 5917747"/>
              <a:gd name="connsiteX868" fmla="*/ 1924947 w 4575513"/>
              <a:gd name="connsiteY868" fmla="*/ 763371 h 5917747"/>
              <a:gd name="connsiteX869" fmla="*/ 1939378 w 4575513"/>
              <a:gd name="connsiteY869" fmla="*/ 747995 h 5917747"/>
              <a:gd name="connsiteX870" fmla="*/ 1943746 w 4575513"/>
              <a:gd name="connsiteY870" fmla="*/ 756849 h 5917747"/>
              <a:gd name="connsiteX871" fmla="*/ 1965880 w 4575513"/>
              <a:gd name="connsiteY871" fmla="*/ 745929 h 5917747"/>
              <a:gd name="connsiteX872" fmla="*/ 1980192 w 4575513"/>
              <a:gd name="connsiteY872" fmla="*/ 752629 h 5917747"/>
              <a:gd name="connsiteX873" fmla="*/ 1994505 w 4575513"/>
              <a:gd name="connsiteY873" fmla="*/ 759328 h 5917747"/>
              <a:gd name="connsiteX874" fmla="*/ 2007785 w 4575513"/>
              <a:gd name="connsiteY874" fmla="*/ 752776 h 5917747"/>
              <a:gd name="connsiteX875" fmla="*/ 2039716 w 4575513"/>
              <a:gd name="connsiteY875" fmla="*/ 767296 h 5917747"/>
              <a:gd name="connsiteX876" fmla="*/ 2071647 w 4575513"/>
              <a:gd name="connsiteY876" fmla="*/ 781816 h 5917747"/>
              <a:gd name="connsiteX877" fmla="*/ 2095965 w 4575513"/>
              <a:gd name="connsiteY877" fmla="*/ 775323 h 5917747"/>
              <a:gd name="connsiteX878" fmla="*/ 2129254 w 4575513"/>
              <a:gd name="connsiteY878" fmla="*/ 742388 h 5917747"/>
              <a:gd name="connsiteX879" fmla="*/ 2160359 w 4575513"/>
              <a:gd name="connsiteY879" fmla="*/ 705027 h 5917747"/>
              <a:gd name="connsiteX880" fmla="*/ 2132972 w 4575513"/>
              <a:gd name="connsiteY880" fmla="*/ 666249 h 5917747"/>
              <a:gd name="connsiteX881" fmla="*/ 2110013 w 4575513"/>
              <a:gd name="connsiteY881" fmla="*/ 625287 h 5917747"/>
              <a:gd name="connsiteX882" fmla="*/ 2101159 w 4575513"/>
              <a:gd name="connsiteY882" fmla="*/ 629655 h 5917747"/>
              <a:gd name="connsiteX883" fmla="*/ 2094608 w 4575513"/>
              <a:gd name="connsiteY883" fmla="*/ 616375 h 5917747"/>
              <a:gd name="connsiteX884" fmla="*/ 2085754 w 4575513"/>
              <a:gd name="connsiteY884" fmla="*/ 620742 h 5917747"/>
              <a:gd name="connsiteX885" fmla="*/ 2084721 w 4575513"/>
              <a:gd name="connsiteY885" fmla="*/ 607492 h 5917747"/>
              <a:gd name="connsiteX886" fmla="*/ 2085872 w 4575513"/>
              <a:gd name="connsiteY886" fmla="*/ 598668 h 5917747"/>
              <a:gd name="connsiteX887" fmla="*/ 2064034 w 4575513"/>
              <a:gd name="connsiteY887" fmla="*/ 554401 h 5917747"/>
              <a:gd name="connsiteX888" fmla="*/ 2086168 w 4575513"/>
              <a:gd name="connsiteY888" fmla="*/ 543481 h 5917747"/>
              <a:gd name="connsiteX889" fmla="*/ 2149971 w 4575513"/>
              <a:gd name="connsiteY889" fmla="*/ 583558 h 5917747"/>
              <a:gd name="connsiteX890" fmla="*/ 2244880 w 4575513"/>
              <a:gd name="connsiteY890" fmla="*/ 586273 h 5917747"/>
              <a:gd name="connsiteX891" fmla="*/ 2224193 w 4575513"/>
              <a:gd name="connsiteY891" fmla="*/ 533182 h 5917747"/>
              <a:gd name="connsiteX892" fmla="*/ 2195803 w 4575513"/>
              <a:gd name="connsiteY892" fmla="*/ 475635 h 5917747"/>
              <a:gd name="connsiteX893" fmla="*/ 2179572 w 4575513"/>
              <a:gd name="connsiteY893" fmla="*/ 414841 h 5917747"/>
              <a:gd name="connsiteX894" fmla="*/ 2202030 w 4575513"/>
              <a:gd name="connsiteY894" fmla="*/ 343217 h 5917747"/>
              <a:gd name="connsiteX895" fmla="*/ 2197662 w 4575513"/>
              <a:gd name="connsiteY895" fmla="*/ 334364 h 5917747"/>
              <a:gd name="connsiteX896" fmla="*/ 2210943 w 4575513"/>
              <a:gd name="connsiteY896" fmla="*/ 327812 h 5917747"/>
              <a:gd name="connsiteX897" fmla="*/ 2211002 w 4575513"/>
              <a:gd name="connsiteY897" fmla="*/ 316775 h 5917747"/>
              <a:gd name="connsiteX898" fmla="*/ 2211060 w 4575513"/>
              <a:gd name="connsiteY898" fmla="*/ 305737 h 5917747"/>
              <a:gd name="connsiteX899" fmla="*/ 2226584 w 4575513"/>
              <a:gd name="connsiteY899" fmla="*/ 292575 h 5917747"/>
              <a:gd name="connsiteX900" fmla="*/ 2253203 w 4575513"/>
              <a:gd name="connsiteY900" fmla="*/ 268435 h 5917747"/>
              <a:gd name="connsiteX901" fmla="*/ 2248835 w 4575513"/>
              <a:gd name="connsiteY901" fmla="*/ 259582 h 5917747"/>
              <a:gd name="connsiteX902" fmla="*/ 2315230 w 4575513"/>
              <a:gd name="connsiteY902" fmla="*/ 226827 h 5917747"/>
              <a:gd name="connsiteX903" fmla="*/ 2319598 w 4575513"/>
              <a:gd name="connsiteY903" fmla="*/ 235680 h 5917747"/>
              <a:gd name="connsiteX904" fmla="*/ 2339554 w 4575513"/>
              <a:gd name="connsiteY904" fmla="*/ 220331 h 5917747"/>
              <a:gd name="connsiteX905" fmla="*/ 2368357 w 4575513"/>
              <a:gd name="connsiteY905" fmla="*/ 200618 h 5917747"/>
              <a:gd name="connsiteX906" fmla="*/ 2372724 w 4575513"/>
              <a:gd name="connsiteY906" fmla="*/ 209471 h 5917747"/>
              <a:gd name="connsiteX907" fmla="*/ 2408079 w 4575513"/>
              <a:gd name="connsiteY907" fmla="*/ 203038 h 5917747"/>
              <a:gd name="connsiteX908" fmla="*/ 2410263 w 4575513"/>
              <a:gd name="connsiteY908" fmla="*/ 207465 h 5917747"/>
              <a:gd name="connsiteX909" fmla="*/ 2511635 w 4575513"/>
              <a:gd name="connsiteY909" fmla="*/ 240016 h 5917747"/>
              <a:gd name="connsiteX910" fmla="*/ 2561066 w 4575513"/>
              <a:gd name="connsiteY910" fmla="*/ 284431 h 5917747"/>
              <a:gd name="connsiteX911" fmla="*/ 2605068 w 4575513"/>
              <a:gd name="connsiteY911" fmla="*/ 312260 h 5917747"/>
              <a:gd name="connsiteX912" fmla="*/ 2683539 w 4575513"/>
              <a:gd name="connsiteY912" fmla="*/ 292812 h 5917747"/>
              <a:gd name="connsiteX913" fmla="*/ 2699062 w 4575513"/>
              <a:gd name="connsiteY913" fmla="*/ 279650 h 5917747"/>
              <a:gd name="connsiteX914" fmla="*/ 2694694 w 4575513"/>
              <a:gd name="connsiteY914" fmla="*/ 270797 h 5917747"/>
              <a:gd name="connsiteX915" fmla="*/ 2725681 w 4575513"/>
              <a:gd name="connsiteY915" fmla="*/ 255510 h 5917747"/>
              <a:gd name="connsiteX916" fmla="*/ 2721313 w 4575513"/>
              <a:gd name="connsiteY916" fmla="*/ 246656 h 5917747"/>
              <a:gd name="connsiteX917" fmla="*/ 2743447 w 4575513"/>
              <a:gd name="connsiteY917" fmla="*/ 235737 h 5917747"/>
              <a:gd name="connsiteX918" fmla="*/ 2739079 w 4575513"/>
              <a:gd name="connsiteY918" fmla="*/ 226884 h 5917747"/>
              <a:gd name="connsiteX919" fmla="*/ 2798870 w 4575513"/>
              <a:gd name="connsiteY919" fmla="*/ 191883 h 5917747"/>
              <a:gd name="connsiteX920" fmla="*/ 2794502 w 4575513"/>
              <a:gd name="connsiteY920" fmla="*/ 183030 h 5917747"/>
              <a:gd name="connsiteX921" fmla="*/ 2801112 w 4575513"/>
              <a:gd name="connsiteY921" fmla="*/ 185273 h 5917747"/>
              <a:gd name="connsiteX922" fmla="*/ 2807717 w 4575513"/>
              <a:gd name="connsiteY922" fmla="*/ 187519 h 5917747"/>
              <a:gd name="connsiteX923" fmla="*/ 2847563 w 4575513"/>
              <a:gd name="connsiteY923" fmla="*/ 167861 h 5917747"/>
              <a:gd name="connsiteX924" fmla="*/ 2819351 w 4575513"/>
              <a:gd name="connsiteY924" fmla="*/ 77202 h 5917747"/>
              <a:gd name="connsiteX925" fmla="*/ 2813094 w 4575513"/>
              <a:gd name="connsiteY925" fmla="*/ 8735 h 591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</a:cxnLst>
            <a:rect l="l" t="t" r="r" b="b"/>
            <a:pathLst>
              <a:path w="4575513" h="5917747">
                <a:moveTo>
                  <a:pt x="1097998" y="5758975"/>
                </a:moveTo>
                <a:cubicBezTo>
                  <a:pt x="1105317" y="5766373"/>
                  <a:pt x="1111888" y="5775974"/>
                  <a:pt x="1117712" y="5787779"/>
                </a:cubicBezTo>
                <a:lnTo>
                  <a:pt x="1128572" y="5820950"/>
                </a:lnTo>
                <a:lnTo>
                  <a:pt x="1119719" y="5825317"/>
                </a:lnTo>
                <a:lnTo>
                  <a:pt x="1126270" y="5838597"/>
                </a:lnTo>
                <a:lnTo>
                  <a:pt x="1117417" y="5842965"/>
                </a:lnTo>
                <a:cubicBezTo>
                  <a:pt x="1117299" y="5865040"/>
                  <a:pt x="1116118" y="5879382"/>
                  <a:pt x="1113875" y="5885993"/>
                </a:cubicBezTo>
                <a:cubicBezTo>
                  <a:pt x="1111632" y="5892603"/>
                  <a:pt x="1095755" y="5903188"/>
                  <a:pt x="1066244" y="5917747"/>
                </a:cubicBezTo>
                <a:cubicBezTo>
                  <a:pt x="1054597" y="5894138"/>
                  <a:pt x="1048793" y="5878654"/>
                  <a:pt x="1048832" y="5871296"/>
                </a:cubicBezTo>
                <a:cubicBezTo>
                  <a:pt x="1048871" y="5863938"/>
                  <a:pt x="1048203" y="5851425"/>
                  <a:pt x="1046825" y="5833757"/>
                </a:cubicBezTo>
                <a:lnTo>
                  <a:pt x="1060106" y="5827206"/>
                </a:lnTo>
                <a:cubicBezTo>
                  <a:pt x="1055856" y="5796278"/>
                  <a:pt x="1068487" y="5773534"/>
                  <a:pt x="1097998" y="5758975"/>
                </a:cubicBezTo>
                <a:close/>
                <a:moveTo>
                  <a:pt x="820770" y="4349096"/>
                </a:moveTo>
                <a:lnTo>
                  <a:pt x="822895" y="4364560"/>
                </a:lnTo>
                <a:cubicBezTo>
                  <a:pt x="818448" y="4370423"/>
                  <a:pt x="812536" y="4375174"/>
                  <a:pt x="805158" y="4378814"/>
                </a:cubicBezTo>
                <a:cubicBezTo>
                  <a:pt x="797780" y="4382453"/>
                  <a:pt x="791868" y="4387205"/>
                  <a:pt x="787422" y="4393068"/>
                </a:cubicBezTo>
                <a:lnTo>
                  <a:pt x="791789" y="4401921"/>
                </a:lnTo>
                <a:lnTo>
                  <a:pt x="769656" y="4412840"/>
                </a:lnTo>
                <a:cubicBezTo>
                  <a:pt x="757812" y="4426022"/>
                  <a:pt x="751132" y="4436656"/>
                  <a:pt x="749617" y="4444742"/>
                </a:cubicBezTo>
                <a:cubicBezTo>
                  <a:pt x="748103" y="4452828"/>
                  <a:pt x="736268" y="4464170"/>
                  <a:pt x="714115" y="4478769"/>
                </a:cubicBezTo>
                <a:cubicBezTo>
                  <a:pt x="711243" y="4465508"/>
                  <a:pt x="710544" y="4458514"/>
                  <a:pt x="712020" y="4457786"/>
                </a:cubicBezTo>
                <a:cubicBezTo>
                  <a:pt x="713495" y="4457058"/>
                  <a:pt x="715728" y="4452287"/>
                  <a:pt x="718719" y="4443473"/>
                </a:cubicBezTo>
                <a:lnTo>
                  <a:pt x="716535" y="4439046"/>
                </a:lnTo>
                <a:cubicBezTo>
                  <a:pt x="731330" y="4424409"/>
                  <a:pt x="747237" y="4408305"/>
                  <a:pt x="764255" y="4390736"/>
                </a:cubicBezTo>
                <a:cubicBezTo>
                  <a:pt x="781273" y="4373167"/>
                  <a:pt x="800112" y="4359287"/>
                  <a:pt x="820770" y="4349096"/>
                </a:cubicBezTo>
                <a:close/>
                <a:moveTo>
                  <a:pt x="851875" y="4311734"/>
                </a:moveTo>
                <a:lnTo>
                  <a:pt x="856243" y="4320588"/>
                </a:lnTo>
                <a:lnTo>
                  <a:pt x="847389" y="4324955"/>
                </a:lnTo>
                <a:lnTo>
                  <a:pt x="851757" y="4333809"/>
                </a:lnTo>
                <a:lnTo>
                  <a:pt x="820770" y="4349096"/>
                </a:lnTo>
                <a:lnTo>
                  <a:pt x="816402" y="4340242"/>
                </a:lnTo>
                <a:cubicBezTo>
                  <a:pt x="823800" y="4332923"/>
                  <a:pt x="827124" y="4330366"/>
                  <a:pt x="826377" y="4332569"/>
                </a:cubicBezTo>
                <a:cubicBezTo>
                  <a:pt x="825629" y="4334773"/>
                  <a:pt x="826751" y="4331467"/>
                  <a:pt x="829741" y="4322653"/>
                </a:cubicBezTo>
                <a:close/>
                <a:moveTo>
                  <a:pt x="303203" y="2061545"/>
                </a:moveTo>
                <a:lnTo>
                  <a:pt x="307570" y="2070399"/>
                </a:lnTo>
                <a:cubicBezTo>
                  <a:pt x="313433" y="2074845"/>
                  <a:pt x="328494" y="2079341"/>
                  <a:pt x="352752" y="2083885"/>
                </a:cubicBezTo>
                <a:cubicBezTo>
                  <a:pt x="377011" y="2088430"/>
                  <a:pt x="399370" y="2104003"/>
                  <a:pt x="419832" y="2130602"/>
                </a:cubicBezTo>
                <a:cubicBezTo>
                  <a:pt x="410939" y="2142328"/>
                  <a:pt x="405371" y="2151496"/>
                  <a:pt x="403128" y="2158107"/>
                </a:cubicBezTo>
                <a:cubicBezTo>
                  <a:pt x="400885" y="2164717"/>
                  <a:pt x="389435" y="2173118"/>
                  <a:pt x="368777" y="2183310"/>
                </a:cubicBezTo>
                <a:cubicBezTo>
                  <a:pt x="358507" y="2177368"/>
                  <a:pt x="334967" y="2176138"/>
                  <a:pt x="298156" y="2179620"/>
                </a:cubicBezTo>
                <a:cubicBezTo>
                  <a:pt x="261345" y="2183103"/>
                  <a:pt x="234205" y="2167137"/>
                  <a:pt x="216734" y="2131723"/>
                </a:cubicBezTo>
                <a:cubicBezTo>
                  <a:pt x="213822" y="2125821"/>
                  <a:pt x="213114" y="2120666"/>
                  <a:pt x="214609" y="2116259"/>
                </a:cubicBezTo>
                <a:lnTo>
                  <a:pt x="208058" y="2102979"/>
                </a:lnTo>
                <a:lnTo>
                  <a:pt x="239045" y="2087692"/>
                </a:lnTo>
                <a:lnTo>
                  <a:pt x="234677" y="2078839"/>
                </a:lnTo>
                <a:lnTo>
                  <a:pt x="243471" y="2085508"/>
                </a:lnTo>
                <a:close/>
                <a:moveTo>
                  <a:pt x="1694667" y="1925500"/>
                </a:moveTo>
                <a:cubicBezTo>
                  <a:pt x="1703481" y="1928491"/>
                  <a:pt x="1706786" y="1929612"/>
                  <a:pt x="1704583" y="1928864"/>
                </a:cubicBezTo>
                <a:cubicBezTo>
                  <a:pt x="1702379" y="1928117"/>
                  <a:pt x="1704937" y="1931442"/>
                  <a:pt x="1712256" y="1938839"/>
                </a:cubicBezTo>
                <a:lnTo>
                  <a:pt x="1703402" y="1943207"/>
                </a:lnTo>
                <a:close/>
                <a:moveTo>
                  <a:pt x="1717155" y="1848357"/>
                </a:moveTo>
                <a:cubicBezTo>
                  <a:pt x="1716998" y="1877790"/>
                  <a:pt x="1713948" y="1897641"/>
                  <a:pt x="1708006" y="1907911"/>
                </a:cubicBezTo>
                <a:lnTo>
                  <a:pt x="1712374" y="1916765"/>
                </a:lnTo>
                <a:lnTo>
                  <a:pt x="1703521" y="1921132"/>
                </a:lnTo>
                <a:cubicBezTo>
                  <a:pt x="1694785" y="1903426"/>
                  <a:pt x="1691903" y="1892005"/>
                  <a:pt x="1694875" y="1886870"/>
                </a:cubicBezTo>
                <a:cubicBezTo>
                  <a:pt x="1697845" y="1881735"/>
                  <a:pt x="1699370" y="1871809"/>
                  <a:pt x="1699448" y="1857093"/>
                </a:cubicBezTo>
                <a:close/>
                <a:moveTo>
                  <a:pt x="1944866" y="1785557"/>
                </a:moveTo>
                <a:cubicBezTo>
                  <a:pt x="1952067" y="1815029"/>
                  <a:pt x="1947542" y="1835609"/>
                  <a:pt x="1931291" y="1847295"/>
                </a:cubicBezTo>
                <a:cubicBezTo>
                  <a:pt x="1915040" y="1858982"/>
                  <a:pt x="1899497" y="1875823"/>
                  <a:pt x="1884663" y="1897819"/>
                </a:cubicBezTo>
                <a:cubicBezTo>
                  <a:pt x="1878682" y="1915447"/>
                  <a:pt x="1874560" y="1929406"/>
                  <a:pt x="1872297" y="1939696"/>
                </a:cubicBezTo>
                <a:cubicBezTo>
                  <a:pt x="1870034" y="1949985"/>
                  <a:pt x="1861506" y="1962449"/>
                  <a:pt x="1846711" y="1977086"/>
                </a:cubicBezTo>
                <a:lnTo>
                  <a:pt x="1842343" y="1968233"/>
                </a:lnTo>
                <a:lnTo>
                  <a:pt x="1851197" y="1963865"/>
                </a:lnTo>
                <a:cubicBezTo>
                  <a:pt x="1852731" y="1952100"/>
                  <a:pt x="1861339" y="1924920"/>
                  <a:pt x="1877019" y="1882325"/>
                </a:cubicBezTo>
                <a:cubicBezTo>
                  <a:pt x="1892700" y="1839730"/>
                  <a:pt x="1915316" y="1807475"/>
                  <a:pt x="1944866" y="1785557"/>
                </a:cubicBezTo>
                <a:close/>
                <a:moveTo>
                  <a:pt x="1651936" y="1660369"/>
                </a:moveTo>
                <a:cubicBezTo>
                  <a:pt x="1657799" y="1664816"/>
                  <a:pt x="1664410" y="1667059"/>
                  <a:pt x="1671768" y="1667098"/>
                </a:cubicBezTo>
                <a:cubicBezTo>
                  <a:pt x="1692150" y="1708414"/>
                  <a:pt x="1701515" y="1745992"/>
                  <a:pt x="1699862" y="1779832"/>
                </a:cubicBezTo>
                <a:cubicBezTo>
                  <a:pt x="1699823" y="1787190"/>
                  <a:pt x="1697215" y="1793063"/>
                  <a:pt x="1692042" y="1797450"/>
                </a:cubicBezTo>
                <a:cubicBezTo>
                  <a:pt x="1686867" y="1801837"/>
                  <a:pt x="1682785" y="1808438"/>
                  <a:pt x="1679795" y="1817252"/>
                </a:cubicBezTo>
                <a:cubicBezTo>
                  <a:pt x="1670941" y="1821620"/>
                  <a:pt x="1659156" y="1823764"/>
                  <a:pt x="1644440" y="1823686"/>
                </a:cubicBezTo>
                <a:lnTo>
                  <a:pt x="1611682" y="1757285"/>
                </a:lnTo>
                <a:cubicBezTo>
                  <a:pt x="1614673" y="1748471"/>
                  <a:pt x="1619168" y="1733410"/>
                  <a:pt x="1625169" y="1712103"/>
                </a:cubicBezTo>
                <a:cubicBezTo>
                  <a:pt x="1631170" y="1690796"/>
                  <a:pt x="1634190" y="1676463"/>
                  <a:pt x="1634229" y="1669105"/>
                </a:cubicBezTo>
                <a:close/>
                <a:moveTo>
                  <a:pt x="2830801" y="0"/>
                </a:moveTo>
                <a:lnTo>
                  <a:pt x="2865743" y="70828"/>
                </a:lnTo>
                <a:lnTo>
                  <a:pt x="2856889" y="75195"/>
                </a:lnTo>
                <a:lnTo>
                  <a:pt x="2865624" y="92902"/>
                </a:lnTo>
                <a:lnTo>
                  <a:pt x="2856771" y="97270"/>
                </a:lnTo>
                <a:lnTo>
                  <a:pt x="2867631" y="130441"/>
                </a:lnTo>
                <a:lnTo>
                  <a:pt x="2858778" y="134808"/>
                </a:lnTo>
                <a:lnTo>
                  <a:pt x="2865329" y="148089"/>
                </a:lnTo>
                <a:lnTo>
                  <a:pt x="2856476" y="152456"/>
                </a:lnTo>
                <a:lnTo>
                  <a:pt x="2867395" y="174590"/>
                </a:lnTo>
                <a:lnTo>
                  <a:pt x="2858542" y="178958"/>
                </a:lnTo>
                <a:cubicBezTo>
                  <a:pt x="2858502" y="186316"/>
                  <a:pt x="2862122" y="197373"/>
                  <a:pt x="2869402" y="212128"/>
                </a:cubicBezTo>
                <a:cubicBezTo>
                  <a:pt x="2888328" y="250493"/>
                  <a:pt x="2903320" y="267866"/>
                  <a:pt x="2914371" y="264249"/>
                </a:cubicBezTo>
                <a:cubicBezTo>
                  <a:pt x="2925434" y="260626"/>
                  <a:pt x="2941974" y="262557"/>
                  <a:pt x="2964016" y="270030"/>
                </a:cubicBezTo>
                <a:cubicBezTo>
                  <a:pt x="2990576" y="256927"/>
                  <a:pt x="3007565" y="244876"/>
                  <a:pt x="3014982" y="233879"/>
                </a:cubicBezTo>
                <a:cubicBezTo>
                  <a:pt x="3022399" y="222881"/>
                  <a:pt x="3037184" y="210083"/>
                  <a:pt x="3059337" y="195484"/>
                </a:cubicBezTo>
                <a:cubicBezTo>
                  <a:pt x="3071063" y="204377"/>
                  <a:pt x="3080586" y="212522"/>
                  <a:pt x="3087905" y="219920"/>
                </a:cubicBezTo>
                <a:cubicBezTo>
                  <a:pt x="3095223" y="227317"/>
                  <a:pt x="3103251" y="239869"/>
                  <a:pt x="3111986" y="257576"/>
                </a:cubicBezTo>
                <a:lnTo>
                  <a:pt x="3103132" y="261944"/>
                </a:lnTo>
                <a:lnTo>
                  <a:pt x="3122787" y="301785"/>
                </a:lnTo>
                <a:cubicBezTo>
                  <a:pt x="3134552" y="303319"/>
                  <a:pt x="3147783" y="305966"/>
                  <a:pt x="3162480" y="309723"/>
                </a:cubicBezTo>
                <a:cubicBezTo>
                  <a:pt x="3177177" y="313481"/>
                  <a:pt x="3191903" y="311720"/>
                  <a:pt x="3206658" y="304441"/>
                </a:cubicBezTo>
                <a:cubicBezTo>
                  <a:pt x="3221414" y="297161"/>
                  <a:pt x="3235452" y="286567"/>
                  <a:pt x="3248771" y="272657"/>
                </a:cubicBezTo>
                <a:cubicBezTo>
                  <a:pt x="3262091" y="258747"/>
                  <a:pt x="3276876" y="245949"/>
                  <a:pt x="3293127" y="234263"/>
                </a:cubicBezTo>
                <a:lnTo>
                  <a:pt x="3301862" y="251970"/>
                </a:lnTo>
                <a:cubicBezTo>
                  <a:pt x="3310716" y="247602"/>
                  <a:pt x="3318054" y="251320"/>
                  <a:pt x="3323878" y="263125"/>
                </a:cubicBezTo>
                <a:cubicBezTo>
                  <a:pt x="3335525" y="286734"/>
                  <a:pt x="3339853" y="302946"/>
                  <a:pt x="3336863" y="311760"/>
                </a:cubicBezTo>
                <a:lnTo>
                  <a:pt x="3354274" y="358211"/>
                </a:lnTo>
                <a:cubicBezTo>
                  <a:pt x="3361633" y="358250"/>
                  <a:pt x="3366039" y="359746"/>
                  <a:pt x="3367495" y="362697"/>
                </a:cubicBezTo>
                <a:cubicBezTo>
                  <a:pt x="3368951" y="365648"/>
                  <a:pt x="3371883" y="367871"/>
                  <a:pt x="3376290" y="369366"/>
                </a:cubicBezTo>
                <a:lnTo>
                  <a:pt x="3440448" y="343219"/>
                </a:lnTo>
                <a:lnTo>
                  <a:pt x="3444815" y="352073"/>
                </a:lnTo>
                <a:cubicBezTo>
                  <a:pt x="3455125" y="350656"/>
                  <a:pt x="3464706" y="347764"/>
                  <a:pt x="3473554" y="343399"/>
                </a:cubicBezTo>
                <a:cubicBezTo>
                  <a:pt x="3482413" y="339029"/>
                  <a:pt x="3491995" y="336137"/>
                  <a:pt x="3502304" y="334720"/>
                </a:cubicBezTo>
                <a:lnTo>
                  <a:pt x="3506671" y="343574"/>
                </a:lnTo>
                <a:lnTo>
                  <a:pt x="3526562" y="339265"/>
                </a:lnTo>
                <a:cubicBezTo>
                  <a:pt x="3539784" y="343751"/>
                  <a:pt x="3558159" y="347528"/>
                  <a:pt x="3581690" y="350597"/>
                </a:cubicBezTo>
                <a:lnTo>
                  <a:pt x="3594793" y="377158"/>
                </a:lnTo>
                <a:lnTo>
                  <a:pt x="3568232" y="390261"/>
                </a:lnTo>
                <a:cubicBezTo>
                  <a:pt x="3566698" y="402026"/>
                  <a:pt x="3563314" y="415621"/>
                  <a:pt x="3558080" y="431045"/>
                </a:cubicBezTo>
                <a:cubicBezTo>
                  <a:pt x="3552841" y="446473"/>
                  <a:pt x="3553870" y="461560"/>
                  <a:pt x="3561149" y="476316"/>
                </a:cubicBezTo>
                <a:cubicBezTo>
                  <a:pt x="3565517" y="485169"/>
                  <a:pt x="3574311" y="491839"/>
                  <a:pt x="3587533" y="496325"/>
                </a:cubicBezTo>
                <a:cubicBezTo>
                  <a:pt x="3600754" y="500811"/>
                  <a:pt x="3611766" y="504551"/>
                  <a:pt x="3620586" y="507539"/>
                </a:cubicBezTo>
                <a:lnTo>
                  <a:pt x="3653756" y="496679"/>
                </a:lnTo>
                <a:lnTo>
                  <a:pt x="3658124" y="505532"/>
                </a:lnTo>
                <a:cubicBezTo>
                  <a:pt x="3675791" y="504155"/>
                  <a:pt x="3687203" y="503113"/>
                  <a:pt x="3692357" y="502404"/>
                </a:cubicBezTo>
                <a:cubicBezTo>
                  <a:pt x="3697512" y="501696"/>
                  <a:pt x="3707408" y="508739"/>
                  <a:pt x="3722046" y="523535"/>
                </a:cubicBezTo>
                <a:lnTo>
                  <a:pt x="3770740" y="499512"/>
                </a:lnTo>
                <a:lnTo>
                  <a:pt x="3775107" y="508366"/>
                </a:lnTo>
                <a:lnTo>
                  <a:pt x="3757400" y="517101"/>
                </a:lnTo>
                <a:cubicBezTo>
                  <a:pt x="3726315" y="550784"/>
                  <a:pt x="3698200" y="579331"/>
                  <a:pt x="3673057" y="602743"/>
                </a:cubicBezTo>
                <a:lnTo>
                  <a:pt x="3681792" y="620450"/>
                </a:lnTo>
                <a:cubicBezTo>
                  <a:pt x="3677306" y="633671"/>
                  <a:pt x="3680159" y="650610"/>
                  <a:pt x="3690350" y="671269"/>
                </a:cubicBezTo>
                <a:cubicBezTo>
                  <a:pt x="3710732" y="712585"/>
                  <a:pt x="3734509" y="738466"/>
                  <a:pt x="3761679" y="748914"/>
                </a:cubicBezTo>
                <a:cubicBezTo>
                  <a:pt x="3788849" y="759361"/>
                  <a:pt x="3803162" y="766060"/>
                  <a:pt x="3804618" y="769011"/>
                </a:cubicBezTo>
                <a:lnTo>
                  <a:pt x="3826752" y="758092"/>
                </a:lnTo>
                <a:cubicBezTo>
                  <a:pt x="3838478" y="766985"/>
                  <a:pt x="3844341" y="771431"/>
                  <a:pt x="3844341" y="771431"/>
                </a:cubicBezTo>
                <a:lnTo>
                  <a:pt x="3862047" y="762696"/>
                </a:lnTo>
                <a:cubicBezTo>
                  <a:pt x="3873773" y="771588"/>
                  <a:pt x="3886247" y="778278"/>
                  <a:pt x="3899468" y="782763"/>
                </a:cubicBezTo>
                <a:lnTo>
                  <a:pt x="3912748" y="776212"/>
                </a:lnTo>
                <a:lnTo>
                  <a:pt x="3917116" y="785065"/>
                </a:lnTo>
                <a:cubicBezTo>
                  <a:pt x="3928920" y="779242"/>
                  <a:pt x="3940351" y="774520"/>
                  <a:pt x="3951408" y="770900"/>
                </a:cubicBezTo>
                <a:cubicBezTo>
                  <a:pt x="3962465" y="767280"/>
                  <a:pt x="3972420" y="763285"/>
                  <a:pt x="3981273" y="758918"/>
                </a:cubicBezTo>
                <a:cubicBezTo>
                  <a:pt x="3984225" y="757462"/>
                  <a:pt x="3986074" y="755633"/>
                  <a:pt x="3986822" y="753429"/>
                </a:cubicBezTo>
                <a:cubicBezTo>
                  <a:pt x="3987569" y="751226"/>
                  <a:pt x="3990894" y="748668"/>
                  <a:pt x="3996797" y="745756"/>
                </a:cubicBezTo>
                <a:lnTo>
                  <a:pt x="3998980" y="750183"/>
                </a:lnTo>
                <a:cubicBezTo>
                  <a:pt x="4013697" y="750262"/>
                  <a:pt x="4022531" y="749573"/>
                  <a:pt x="4025482" y="748117"/>
                </a:cubicBezTo>
                <a:cubicBezTo>
                  <a:pt x="4022491" y="756931"/>
                  <a:pt x="4021370" y="760237"/>
                  <a:pt x="4022112" y="758036"/>
                </a:cubicBezTo>
                <a:cubicBezTo>
                  <a:pt x="4022865" y="755830"/>
                  <a:pt x="4021016" y="757659"/>
                  <a:pt x="4016569" y="763522"/>
                </a:cubicBezTo>
                <a:lnTo>
                  <a:pt x="4020937" y="772376"/>
                </a:lnTo>
                <a:lnTo>
                  <a:pt x="3967869" y="787547"/>
                </a:lnTo>
                <a:lnTo>
                  <a:pt x="3963502" y="778694"/>
                </a:lnTo>
                <a:lnTo>
                  <a:pt x="3910387" y="804897"/>
                </a:lnTo>
                <a:cubicBezTo>
                  <a:pt x="3910348" y="812254"/>
                  <a:pt x="3910682" y="818511"/>
                  <a:pt x="3911390" y="823666"/>
                </a:cubicBezTo>
                <a:cubicBezTo>
                  <a:pt x="3912099" y="828821"/>
                  <a:pt x="3915365" y="837301"/>
                  <a:pt x="3921188" y="849104"/>
                </a:cubicBezTo>
                <a:cubicBezTo>
                  <a:pt x="3938895" y="840370"/>
                  <a:pt x="3953287" y="832353"/>
                  <a:pt x="3964364" y="825053"/>
                </a:cubicBezTo>
                <a:cubicBezTo>
                  <a:pt x="3975440" y="817754"/>
                  <a:pt x="3986881" y="811193"/>
                  <a:pt x="3998685" y="805369"/>
                </a:cubicBezTo>
                <a:cubicBezTo>
                  <a:pt x="4013435" y="798093"/>
                  <a:pt x="4025973" y="793742"/>
                  <a:pt x="4036283" y="792325"/>
                </a:cubicBezTo>
                <a:lnTo>
                  <a:pt x="4047202" y="814459"/>
                </a:lnTo>
                <a:lnTo>
                  <a:pt x="4025069" y="825378"/>
                </a:lnTo>
                <a:lnTo>
                  <a:pt x="4029436" y="834231"/>
                </a:lnTo>
                <a:cubicBezTo>
                  <a:pt x="4007322" y="841472"/>
                  <a:pt x="3985936" y="850187"/>
                  <a:pt x="3965272" y="860381"/>
                </a:cubicBezTo>
                <a:cubicBezTo>
                  <a:pt x="3944620" y="870570"/>
                  <a:pt x="3923234" y="879286"/>
                  <a:pt x="3901121" y="886526"/>
                </a:cubicBezTo>
                <a:cubicBezTo>
                  <a:pt x="3901081" y="893883"/>
                  <a:pt x="3899586" y="898291"/>
                  <a:pt x="3896634" y="899747"/>
                </a:cubicBezTo>
                <a:cubicBezTo>
                  <a:pt x="3893684" y="901203"/>
                  <a:pt x="3893664" y="904882"/>
                  <a:pt x="3896576" y="910784"/>
                </a:cubicBezTo>
                <a:lnTo>
                  <a:pt x="3903127" y="924063"/>
                </a:lnTo>
                <a:cubicBezTo>
                  <a:pt x="3897185" y="934333"/>
                  <a:pt x="3894539" y="947565"/>
                  <a:pt x="3895188" y="963757"/>
                </a:cubicBezTo>
                <a:cubicBezTo>
                  <a:pt x="3895838" y="979949"/>
                  <a:pt x="3896113" y="997243"/>
                  <a:pt x="3896014" y="1015637"/>
                </a:cubicBezTo>
                <a:cubicBezTo>
                  <a:pt x="3895916" y="1034034"/>
                  <a:pt x="3893240" y="1052783"/>
                  <a:pt x="3887987" y="1071887"/>
                </a:cubicBezTo>
                <a:cubicBezTo>
                  <a:pt x="3882728" y="1090994"/>
                  <a:pt x="3869759" y="1109317"/>
                  <a:pt x="3849062" y="1126867"/>
                </a:cubicBezTo>
                <a:lnTo>
                  <a:pt x="3855613" y="1140147"/>
                </a:lnTo>
                <a:cubicBezTo>
                  <a:pt x="3846720" y="1151873"/>
                  <a:pt x="3842274" y="1157736"/>
                  <a:pt x="3842274" y="1157736"/>
                </a:cubicBezTo>
                <a:lnTo>
                  <a:pt x="3857561" y="1188723"/>
                </a:lnTo>
                <a:cubicBezTo>
                  <a:pt x="3878140" y="1193248"/>
                  <a:pt x="3895749" y="1202908"/>
                  <a:pt x="3910386" y="1217703"/>
                </a:cubicBezTo>
                <a:lnTo>
                  <a:pt x="3928093" y="1208968"/>
                </a:lnTo>
                <a:lnTo>
                  <a:pt x="3952115" y="1257662"/>
                </a:lnTo>
                <a:cubicBezTo>
                  <a:pt x="3946207" y="1260575"/>
                  <a:pt x="3939563" y="1265689"/>
                  <a:pt x="3932160" y="1273010"/>
                </a:cubicBezTo>
                <a:cubicBezTo>
                  <a:pt x="3924768" y="1280326"/>
                  <a:pt x="3918118" y="1285442"/>
                  <a:pt x="3912216" y="1288353"/>
                </a:cubicBezTo>
                <a:cubicBezTo>
                  <a:pt x="3903357" y="1292723"/>
                  <a:pt x="3896732" y="1294157"/>
                  <a:pt x="3892325" y="1292662"/>
                </a:cubicBezTo>
                <a:lnTo>
                  <a:pt x="3890141" y="1288235"/>
                </a:lnTo>
                <a:cubicBezTo>
                  <a:pt x="3882783" y="1288196"/>
                  <a:pt x="3875415" y="1289996"/>
                  <a:pt x="3868037" y="1293636"/>
                </a:cubicBezTo>
                <a:cubicBezTo>
                  <a:pt x="3860659" y="1297276"/>
                  <a:pt x="3853291" y="1299076"/>
                  <a:pt x="3845933" y="1299036"/>
                </a:cubicBezTo>
                <a:lnTo>
                  <a:pt x="3850301" y="1307890"/>
                </a:lnTo>
                <a:cubicBezTo>
                  <a:pt x="3832555" y="1323983"/>
                  <a:pt x="3825098" y="1342339"/>
                  <a:pt x="3827931" y="1362958"/>
                </a:cubicBezTo>
                <a:cubicBezTo>
                  <a:pt x="3830764" y="1383577"/>
                  <a:pt x="3828442" y="1404904"/>
                  <a:pt x="3820966" y="1426939"/>
                </a:cubicBezTo>
                <a:cubicBezTo>
                  <a:pt x="3839972" y="1450587"/>
                  <a:pt x="3862680" y="1468740"/>
                  <a:pt x="3889108" y="1481387"/>
                </a:cubicBezTo>
                <a:cubicBezTo>
                  <a:pt x="3915530" y="1494038"/>
                  <a:pt x="3940546" y="1494540"/>
                  <a:pt x="3964156" y="1482893"/>
                </a:cubicBezTo>
                <a:lnTo>
                  <a:pt x="3959788" y="1474039"/>
                </a:lnTo>
                <a:cubicBezTo>
                  <a:pt x="3965690" y="1471128"/>
                  <a:pt x="3969015" y="1468570"/>
                  <a:pt x="3969763" y="1466367"/>
                </a:cubicBezTo>
                <a:cubicBezTo>
                  <a:pt x="3970510" y="1464163"/>
                  <a:pt x="3973835" y="1461605"/>
                  <a:pt x="3979738" y="1458693"/>
                </a:cubicBezTo>
                <a:cubicBezTo>
                  <a:pt x="4006298" y="1445589"/>
                  <a:pt x="4029042" y="1458221"/>
                  <a:pt x="4047968" y="1496586"/>
                </a:cubicBezTo>
                <a:lnTo>
                  <a:pt x="4039115" y="1500954"/>
                </a:lnTo>
                <a:lnTo>
                  <a:pt x="4058710" y="1551832"/>
                </a:lnTo>
                <a:cubicBezTo>
                  <a:pt x="4066068" y="1551871"/>
                  <a:pt x="4070849" y="1552264"/>
                  <a:pt x="4073053" y="1553012"/>
                </a:cubicBezTo>
                <a:cubicBezTo>
                  <a:pt x="4075256" y="1553760"/>
                  <a:pt x="4082988" y="1552697"/>
                  <a:pt x="4096249" y="1549825"/>
                </a:cubicBezTo>
                <a:lnTo>
                  <a:pt x="4104984" y="1567532"/>
                </a:lnTo>
                <a:cubicBezTo>
                  <a:pt x="4119740" y="1560252"/>
                  <a:pt x="4134496" y="1552973"/>
                  <a:pt x="4149251" y="1545694"/>
                </a:cubicBezTo>
                <a:cubicBezTo>
                  <a:pt x="4164007" y="1538414"/>
                  <a:pt x="4177209" y="1546579"/>
                  <a:pt x="4188856" y="1570188"/>
                </a:cubicBezTo>
                <a:cubicBezTo>
                  <a:pt x="4196135" y="1584943"/>
                  <a:pt x="4197916" y="1595990"/>
                  <a:pt x="4194191" y="1603331"/>
                </a:cubicBezTo>
                <a:cubicBezTo>
                  <a:pt x="4190479" y="1610667"/>
                  <a:pt x="4188560" y="1625374"/>
                  <a:pt x="4188442" y="1647448"/>
                </a:cubicBezTo>
                <a:lnTo>
                  <a:pt x="4210222" y="1702752"/>
                </a:lnTo>
                <a:cubicBezTo>
                  <a:pt x="4230840" y="1699919"/>
                  <a:pt x="4253318" y="1693417"/>
                  <a:pt x="4277655" y="1683246"/>
                </a:cubicBezTo>
                <a:cubicBezTo>
                  <a:pt x="4301993" y="1673074"/>
                  <a:pt x="4319985" y="1679793"/>
                  <a:pt x="4331632" y="1703402"/>
                </a:cubicBezTo>
                <a:cubicBezTo>
                  <a:pt x="4338911" y="1718158"/>
                  <a:pt x="4334416" y="1733218"/>
                  <a:pt x="4318145" y="1748584"/>
                </a:cubicBezTo>
                <a:cubicBezTo>
                  <a:pt x="4301868" y="1763952"/>
                  <a:pt x="4288564" y="1776020"/>
                  <a:pt x="4278216" y="1784794"/>
                </a:cubicBezTo>
                <a:cubicBezTo>
                  <a:pt x="4285495" y="1799550"/>
                  <a:pt x="4295333" y="1817631"/>
                  <a:pt x="4307727" y="1839036"/>
                </a:cubicBezTo>
                <a:cubicBezTo>
                  <a:pt x="4320122" y="1860442"/>
                  <a:pt x="4334406" y="1872660"/>
                  <a:pt x="4350578" y="1875690"/>
                </a:cubicBezTo>
                <a:lnTo>
                  <a:pt x="4421405" y="1840749"/>
                </a:lnTo>
                <a:lnTo>
                  <a:pt x="4425773" y="1849602"/>
                </a:lnTo>
                <a:cubicBezTo>
                  <a:pt x="4428724" y="1848146"/>
                  <a:pt x="4434607" y="1848913"/>
                  <a:pt x="4443421" y="1851904"/>
                </a:cubicBezTo>
                <a:lnTo>
                  <a:pt x="4449972" y="1865184"/>
                </a:lnTo>
                <a:lnTo>
                  <a:pt x="4458820" y="1860820"/>
                </a:lnTo>
                <a:cubicBezTo>
                  <a:pt x="4460203" y="1878484"/>
                  <a:pt x="4452382" y="1896102"/>
                  <a:pt x="4435364" y="1913672"/>
                </a:cubicBezTo>
                <a:cubicBezTo>
                  <a:pt x="4418346" y="1931240"/>
                  <a:pt x="4399488" y="1948800"/>
                  <a:pt x="4378790" y="1966349"/>
                </a:cubicBezTo>
                <a:lnTo>
                  <a:pt x="4394077" y="1997336"/>
                </a:lnTo>
                <a:lnTo>
                  <a:pt x="4385224" y="2001704"/>
                </a:lnTo>
                <a:lnTo>
                  <a:pt x="4389591" y="2010557"/>
                </a:lnTo>
                <a:lnTo>
                  <a:pt x="4398445" y="2006189"/>
                </a:lnTo>
                <a:cubicBezTo>
                  <a:pt x="4410092" y="2029799"/>
                  <a:pt x="4430622" y="2043522"/>
                  <a:pt x="4460035" y="2047358"/>
                </a:cubicBezTo>
                <a:cubicBezTo>
                  <a:pt x="4489448" y="2051195"/>
                  <a:pt x="4515841" y="2069364"/>
                  <a:pt x="4539214" y="2101866"/>
                </a:cubicBezTo>
                <a:lnTo>
                  <a:pt x="4532486" y="2121698"/>
                </a:lnTo>
                <a:lnTo>
                  <a:pt x="4492645" y="2141352"/>
                </a:lnTo>
                <a:lnTo>
                  <a:pt x="4497013" y="2150205"/>
                </a:lnTo>
                <a:cubicBezTo>
                  <a:pt x="4491071" y="2160475"/>
                  <a:pt x="4485149" y="2167066"/>
                  <a:pt x="4479247" y="2169978"/>
                </a:cubicBezTo>
                <a:cubicBezTo>
                  <a:pt x="4473339" y="2172893"/>
                  <a:pt x="4472538" y="2186131"/>
                  <a:pt x="4476827" y="2209701"/>
                </a:cubicBezTo>
                <a:lnTo>
                  <a:pt x="4463547" y="2216252"/>
                </a:lnTo>
                <a:cubicBezTo>
                  <a:pt x="4463462" y="2230971"/>
                  <a:pt x="4463055" y="2239429"/>
                  <a:pt x="4462307" y="2241632"/>
                </a:cubicBezTo>
                <a:cubicBezTo>
                  <a:pt x="4461560" y="2243835"/>
                  <a:pt x="4463350" y="2253043"/>
                  <a:pt x="4467678" y="2269254"/>
                </a:cubicBezTo>
                <a:cubicBezTo>
                  <a:pt x="4483845" y="2272287"/>
                  <a:pt x="4498547" y="2276042"/>
                  <a:pt x="4511768" y="2280528"/>
                </a:cubicBezTo>
                <a:cubicBezTo>
                  <a:pt x="4524989" y="2285014"/>
                  <a:pt x="4539686" y="2288772"/>
                  <a:pt x="4555858" y="2291802"/>
                </a:cubicBezTo>
                <a:lnTo>
                  <a:pt x="4575513" y="2331642"/>
                </a:lnTo>
                <a:cubicBezTo>
                  <a:pt x="4551904" y="2343289"/>
                  <a:pt x="4533105" y="2349811"/>
                  <a:pt x="4519116" y="2351208"/>
                </a:cubicBezTo>
                <a:cubicBezTo>
                  <a:pt x="4505122" y="2352608"/>
                  <a:pt x="4486330" y="2359127"/>
                  <a:pt x="4462720" y="2370774"/>
                </a:cubicBezTo>
                <a:cubicBezTo>
                  <a:pt x="4462641" y="2385490"/>
                  <a:pt x="4460733" y="2398357"/>
                  <a:pt x="4456995" y="2409375"/>
                </a:cubicBezTo>
                <a:cubicBezTo>
                  <a:pt x="4453257" y="2420392"/>
                  <a:pt x="4452844" y="2428852"/>
                  <a:pt x="4455756" y="2434755"/>
                </a:cubicBezTo>
                <a:cubicBezTo>
                  <a:pt x="4458706" y="2433299"/>
                  <a:pt x="4467481" y="2443647"/>
                  <a:pt x="4482074" y="2465804"/>
                </a:cubicBezTo>
                <a:cubicBezTo>
                  <a:pt x="4496678" y="2487954"/>
                  <a:pt x="4505433" y="2501982"/>
                  <a:pt x="4508344" y="2507884"/>
                </a:cubicBezTo>
                <a:cubicBezTo>
                  <a:pt x="4499452" y="2519610"/>
                  <a:pt x="4493884" y="2528778"/>
                  <a:pt x="4491641" y="2535389"/>
                </a:cubicBezTo>
                <a:cubicBezTo>
                  <a:pt x="4489392" y="2542002"/>
                  <a:pt x="4478676" y="2551876"/>
                  <a:pt x="4459474" y="2565018"/>
                </a:cubicBezTo>
                <a:lnTo>
                  <a:pt x="4455106" y="2556165"/>
                </a:lnTo>
                <a:lnTo>
                  <a:pt x="4415265" y="2575819"/>
                </a:lnTo>
                <a:cubicBezTo>
                  <a:pt x="4416603" y="2600845"/>
                  <a:pt x="4417611" y="2617777"/>
                  <a:pt x="4418305" y="2626608"/>
                </a:cubicBezTo>
                <a:cubicBezTo>
                  <a:pt x="4418994" y="2635442"/>
                  <a:pt x="4427345" y="2656090"/>
                  <a:pt x="4443360" y="2688553"/>
                </a:cubicBezTo>
                <a:lnTo>
                  <a:pt x="4452208" y="2684188"/>
                </a:lnTo>
                <a:lnTo>
                  <a:pt x="4445544" y="2692980"/>
                </a:lnTo>
                <a:lnTo>
                  <a:pt x="4460831" y="2723967"/>
                </a:lnTo>
                <a:cubicBezTo>
                  <a:pt x="4454889" y="2734237"/>
                  <a:pt x="4450059" y="2743041"/>
                  <a:pt x="4446340" y="2750379"/>
                </a:cubicBezTo>
                <a:cubicBezTo>
                  <a:pt x="4442622" y="2757718"/>
                  <a:pt x="4434107" y="2766505"/>
                  <a:pt x="4420813" y="2776733"/>
                </a:cubicBezTo>
                <a:cubicBezTo>
                  <a:pt x="4398817" y="2761899"/>
                  <a:pt x="4376015" y="2760305"/>
                  <a:pt x="4352406" y="2771952"/>
                </a:cubicBezTo>
                <a:lnTo>
                  <a:pt x="4323602" y="2791666"/>
                </a:lnTo>
                <a:lnTo>
                  <a:pt x="4327970" y="2800519"/>
                </a:lnTo>
                <a:cubicBezTo>
                  <a:pt x="4316126" y="2813701"/>
                  <a:pt x="4308729" y="2821019"/>
                  <a:pt x="4305777" y="2822476"/>
                </a:cubicBezTo>
                <a:cubicBezTo>
                  <a:pt x="4302826" y="2823931"/>
                  <a:pt x="4302039" y="2833493"/>
                  <a:pt x="4303417" y="2851161"/>
                </a:cubicBezTo>
                <a:lnTo>
                  <a:pt x="4321124" y="2842425"/>
                </a:lnTo>
                <a:lnTo>
                  <a:pt x="4325491" y="2851279"/>
                </a:lnTo>
                <a:cubicBezTo>
                  <a:pt x="4307784" y="2860014"/>
                  <a:pt x="4294868" y="2867304"/>
                  <a:pt x="4286743" y="2873147"/>
                </a:cubicBezTo>
                <a:cubicBezTo>
                  <a:pt x="4278617" y="2878990"/>
                  <a:pt x="4273049" y="2888158"/>
                  <a:pt x="4270039" y="2900651"/>
                </a:cubicBezTo>
                <a:cubicBezTo>
                  <a:pt x="4267029" y="2913144"/>
                  <a:pt x="4263625" y="2930418"/>
                  <a:pt x="4259828" y="2952473"/>
                </a:cubicBezTo>
                <a:cubicBezTo>
                  <a:pt x="4256031" y="2974528"/>
                  <a:pt x="4246656" y="3007591"/>
                  <a:pt x="4231703" y="3051661"/>
                </a:cubicBezTo>
                <a:lnTo>
                  <a:pt x="4191863" y="3071316"/>
                </a:lnTo>
                <a:cubicBezTo>
                  <a:pt x="4180098" y="3069781"/>
                  <a:pt x="4165027" y="3067125"/>
                  <a:pt x="4146651" y="3063348"/>
                </a:cubicBezTo>
                <a:cubicBezTo>
                  <a:pt x="4128276" y="3059570"/>
                  <a:pt x="4116904" y="3053254"/>
                  <a:pt x="4112536" y="3044401"/>
                </a:cubicBezTo>
                <a:lnTo>
                  <a:pt x="4094829" y="3053137"/>
                </a:lnTo>
                <a:lnTo>
                  <a:pt x="4090462" y="3044283"/>
                </a:lnTo>
                <a:cubicBezTo>
                  <a:pt x="4087510" y="3045739"/>
                  <a:pt x="4085287" y="3048670"/>
                  <a:pt x="4083786" y="3053080"/>
                </a:cubicBezTo>
                <a:lnTo>
                  <a:pt x="4079365" y="3055261"/>
                </a:lnTo>
                <a:lnTo>
                  <a:pt x="4081549" y="3059688"/>
                </a:lnTo>
                <a:lnTo>
                  <a:pt x="4041709" y="3079343"/>
                </a:lnTo>
                <a:lnTo>
                  <a:pt x="4037341" y="3070489"/>
                </a:lnTo>
                <a:cubicBezTo>
                  <a:pt x="4022585" y="3077769"/>
                  <a:pt x="4005242" y="3087242"/>
                  <a:pt x="3985312" y="3098909"/>
                </a:cubicBezTo>
                <a:cubicBezTo>
                  <a:pt x="3965382" y="3110575"/>
                  <a:pt x="3958329" y="3122311"/>
                  <a:pt x="3964152" y="3134116"/>
                </a:cubicBezTo>
                <a:lnTo>
                  <a:pt x="3955299" y="3138483"/>
                </a:lnTo>
                <a:lnTo>
                  <a:pt x="3970586" y="3169470"/>
                </a:lnTo>
                <a:lnTo>
                  <a:pt x="3961732" y="3173838"/>
                </a:lnTo>
                <a:lnTo>
                  <a:pt x="3968284" y="3187118"/>
                </a:lnTo>
                <a:cubicBezTo>
                  <a:pt x="3971274" y="3178304"/>
                  <a:pt x="3972760" y="3175737"/>
                  <a:pt x="3972740" y="3179416"/>
                </a:cubicBezTo>
                <a:cubicBezTo>
                  <a:pt x="3972721" y="3183095"/>
                  <a:pt x="3975681" y="3179799"/>
                  <a:pt x="3981623" y="3169529"/>
                </a:cubicBezTo>
                <a:lnTo>
                  <a:pt x="3990358" y="3187236"/>
                </a:lnTo>
                <a:lnTo>
                  <a:pt x="3961614" y="3195913"/>
                </a:lnTo>
                <a:cubicBezTo>
                  <a:pt x="3961535" y="3210629"/>
                  <a:pt x="3969504" y="3234218"/>
                  <a:pt x="3985518" y="3266681"/>
                </a:cubicBezTo>
                <a:cubicBezTo>
                  <a:pt x="3994254" y="3284388"/>
                  <a:pt x="4004091" y="3302469"/>
                  <a:pt x="4015030" y="3320923"/>
                </a:cubicBezTo>
                <a:cubicBezTo>
                  <a:pt x="4025969" y="3339378"/>
                  <a:pt x="4035806" y="3357458"/>
                  <a:pt x="4044541" y="3375165"/>
                </a:cubicBezTo>
                <a:cubicBezTo>
                  <a:pt x="4047413" y="3388426"/>
                  <a:pt x="4051397" y="3400220"/>
                  <a:pt x="4056493" y="3410549"/>
                </a:cubicBezTo>
                <a:cubicBezTo>
                  <a:pt x="4061589" y="3420878"/>
                  <a:pt x="4065573" y="3432673"/>
                  <a:pt x="4068445" y="3445934"/>
                </a:cubicBezTo>
                <a:lnTo>
                  <a:pt x="4077299" y="3441566"/>
                </a:lnTo>
                <a:cubicBezTo>
                  <a:pt x="4086034" y="3459273"/>
                  <a:pt x="4089644" y="3472169"/>
                  <a:pt x="4088124" y="3480258"/>
                </a:cubicBezTo>
                <a:cubicBezTo>
                  <a:pt x="4086614" y="3488342"/>
                  <a:pt x="4087287" y="3499018"/>
                  <a:pt x="4090166" y="3512275"/>
                </a:cubicBezTo>
                <a:lnTo>
                  <a:pt x="4079128" y="3512216"/>
                </a:lnTo>
                <a:cubicBezTo>
                  <a:pt x="4064412" y="3512138"/>
                  <a:pt x="4052686" y="3503245"/>
                  <a:pt x="4043951" y="3485538"/>
                </a:cubicBezTo>
                <a:cubicBezTo>
                  <a:pt x="4041039" y="3479636"/>
                  <a:pt x="4040330" y="3474481"/>
                  <a:pt x="4041826" y="3470074"/>
                </a:cubicBezTo>
                <a:lnTo>
                  <a:pt x="4050673" y="3465709"/>
                </a:lnTo>
                <a:lnTo>
                  <a:pt x="3974304" y="3299734"/>
                </a:lnTo>
                <a:lnTo>
                  <a:pt x="3976547" y="3293123"/>
                </a:lnTo>
                <a:cubicBezTo>
                  <a:pt x="3975091" y="3290172"/>
                  <a:pt x="3974737" y="3287595"/>
                  <a:pt x="3975484" y="3285391"/>
                </a:cubicBezTo>
                <a:cubicBezTo>
                  <a:pt x="3976232" y="3283188"/>
                  <a:pt x="3975150" y="3279135"/>
                  <a:pt x="3972238" y="3273232"/>
                </a:cubicBezTo>
                <a:lnTo>
                  <a:pt x="3963385" y="3277600"/>
                </a:lnTo>
                <a:lnTo>
                  <a:pt x="3970054" y="3268806"/>
                </a:lnTo>
                <a:lnTo>
                  <a:pt x="3946032" y="3220112"/>
                </a:lnTo>
                <a:cubicBezTo>
                  <a:pt x="3912232" y="3211101"/>
                  <a:pt x="3887993" y="3202877"/>
                  <a:pt x="3873316" y="3195440"/>
                </a:cubicBezTo>
                <a:cubicBezTo>
                  <a:pt x="3858639" y="3188003"/>
                  <a:pt x="3846520" y="3183891"/>
                  <a:pt x="3836958" y="3183104"/>
                </a:cubicBezTo>
                <a:cubicBezTo>
                  <a:pt x="3827396" y="3182317"/>
                  <a:pt x="3817087" y="3183734"/>
                  <a:pt x="3806024" y="3187357"/>
                </a:cubicBezTo>
                <a:cubicBezTo>
                  <a:pt x="3794973" y="3190974"/>
                  <a:pt x="3779115" y="3197880"/>
                  <a:pt x="3758458" y="3208071"/>
                </a:cubicBezTo>
                <a:lnTo>
                  <a:pt x="3762825" y="3216924"/>
                </a:lnTo>
                <a:cubicBezTo>
                  <a:pt x="3750981" y="3230106"/>
                  <a:pt x="3743564" y="3241104"/>
                  <a:pt x="3740573" y="3249918"/>
                </a:cubicBezTo>
                <a:cubicBezTo>
                  <a:pt x="3737583" y="3258732"/>
                  <a:pt x="3731641" y="3269002"/>
                  <a:pt x="3722749" y="3280728"/>
                </a:cubicBezTo>
                <a:cubicBezTo>
                  <a:pt x="3727156" y="3282223"/>
                  <a:pt x="3733727" y="3291824"/>
                  <a:pt x="3742462" y="3309531"/>
                </a:cubicBezTo>
                <a:cubicBezTo>
                  <a:pt x="3739472" y="3318345"/>
                  <a:pt x="3739806" y="3324602"/>
                  <a:pt x="3743465" y="3328300"/>
                </a:cubicBezTo>
                <a:cubicBezTo>
                  <a:pt x="3747125" y="3331999"/>
                  <a:pt x="3747459" y="3338256"/>
                  <a:pt x="3744469" y="3347070"/>
                </a:cubicBezTo>
                <a:lnTo>
                  <a:pt x="3735615" y="3351437"/>
                </a:lnTo>
                <a:cubicBezTo>
                  <a:pt x="3731130" y="3364658"/>
                  <a:pt x="3732507" y="3382326"/>
                  <a:pt x="3739747" y="3404440"/>
                </a:cubicBezTo>
                <a:lnTo>
                  <a:pt x="3748600" y="3400072"/>
                </a:lnTo>
                <a:lnTo>
                  <a:pt x="3761703" y="3426632"/>
                </a:lnTo>
                <a:cubicBezTo>
                  <a:pt x="3764654" y="3425177"/>
                  <a:pt x="3767232" y="3424823"/>
                  <a:pt x="3769435" y="3425570"/>
                </a:cubicBezTo>
                <a:cubicBezTo>
                  <a:pt x="3771639" y="3426318"/>
                  <a:pt x="3775686" y="3425239"/>
                  <a:pt x="3781594" y="3422324"/>
                </a:cubicBezTo>
                <a:lnTo>
                  <a:pt x="3790329" y="3440031"/>
                </a:lnTo>
                <a:cubicBezTo>
                  <a:pt x="3794736" y="3441526"/>
                  <a:pt x="3804292" y="3442316"/>
                  <a:pt x="3819014" y="3442392"/>
                </a:cubicBezTo>
                <a:lnTo>
                  <a:pt x="3827750" y="3460099"/>
                </a:lnTo>
                <a:lnTo>
                  <a:pt x="3836603" y="3455731"/>
                </a:lnTo>
                <a:lnTo>
                  <a:pt x="3847581" y="3466827"/>
                </a:lnTo>
                <a:cubicBezTo>
                  <a:pt x="3863714" y="3477215"/>
                  <a:pt x="3884304" y="3479901"/>
                  <a:pt x="3909349" y="3474884"/>
                </a:cubicBezTo>
                <a:cubicBezTo>
                  <a:pt x="3934394" y="3469867"/>
                  <a:pt x="3952780" y="3471805"/>
                  <a:pt x="3964506" y="3480698"/>
                </a:cubicBezTo>
                <a:lnTo>
                  <a:pt x="3981977" y="3516112"/>
                </a:lnTo>
                <a:cubicBezTo>
                  <a:pt x="3970014" y="3551368"/>
                  <a:pt x="3958436" y="3583683"/>
                  <a:pt x="3947236" y="3613060"/>
                </a:cubicBezTo>
                <a:cubicBezTo>
                  <a:pt x="3936047" y="3642430"/>
                  <a:pt x="3945008" y="3686629"/>
                  <a:pt x="3974126" y="3745652"/>
                </a:cubicBezTo>
                <a:cubicBezTo>
                  <a:pt x="3982861" y="3763359"/>
                  <a:pt x="3994213" y="3773353"/>
                  <a:pt x="4008182" y="3775635"/>
                </a:cubicBezTo>
                <a:cubicBezTo>
                  <a:pt x="4022151" y="3777918"/>
                  <a:pt x="4037605" y="3777633"/>
                  <a:pt x="4054545" y="3774780"/>
                </a:cubicBezTo>
                <a:cubicBezTo>
                  <a:pt x="4071484" y="3771927"/>
                  <a:pt x="4088424" y="3769074"/>
                  <a:pt x="4105364" y="3766221"/>
                </a:cubicBezTo>
                <a:cubicBezTo>
                  <a:pt x="4122303" y="3763369"/>
                  <a:pt x="4136636" y="3766389"/>
                  <a:pt x="4148362" y="3775282"/>
                </a:cubicBezTo>
                <a:lnTo>
                  <a:pt x="4159281" y="3797415"/>
                </a:lnTo>
                <a:lnTo>
                  <a:pt x="4150427" y="3801783"/>
                </a:lnTo>
                <a:lnTo>
                  <a:pt x="4154795" y="3810636"/>
                </a:lnTo>
                <a:cubicBezTo>
                  <a:pt x="4148893" y="3813548"/>
                  <a:pt x="4142617" y="3817562"/>
                  <a:pt x="4135967" y="3822677"/>
                </a:cubicBezTo>
                <a:cubicBezTo>
                  <a:pt x="4129317" y="3827792"/>
                  <a:pt x="4123041" y="3831806"/>
                  <a:pt x="4117138" y="3834718"/>
                </a:cubicBezTo>
                <a:lnTo>
                  <a:pt x="4114955" y="3830291"/>
                </a:lnTo>
                <a:cubicBezTo>
                  <a:pt x="4097287" y="3831668"/>
                  <a:pt x="4082187" y="3834530"/>
                  <a:pt x="4069655" y="3838879"/>
                </a:cubicBezTo>
                <a:cubicBezTo>
                  <a:pt x="4057122" y="3843226"/>
                  <a:pt x="4044225" y="3846837"/>
                  <a:pt x="4030965" y="3849709"/>
                </a:cubicBezTo>
                <a:lnTo>
                  <a:pt x="4035333" y="3858563"/>
                </a:lnTo>
                <a:cubicBezTo>
                  <a:pt x="4032336" y="3867380"/>
                  <a:pt x="4026410" y="3875807"/>
                  <a:pt x="4017537" y="3883854"/>
                </a:cubicBezTo>
                <a:cubicBezTo>
                  <a:pt x="4008664" y="3891901"/>
                  <a:pt x="4007139" y="3901826"/>
                  <a:pt x="4012963" y="3913631"/>
                </a:cubicBezTo>
                <a:lnTo>
                  <a:pt x="4004109" y="3917999"/>
                </a:lnTo>
                <a:lnTo>
                  <a:pt x="4017212" y="3944559"/>
                </a:lnTo>
                <a:lnTo>
                  <a:pt x="4008359" y="3948927"/>
                </a:lnTo>
                <a:cubicBezTo>
                  <a:pt x="4034683" y="3979973"/>
                  <a:pt x="4058129" y="3997761"/>
                  <a:pt x="4078714" y="4002283"/>
                </a:cubicBezTo>
                <a:cubicBezTo>
                  <a:pt x="4099294" y="4006808"/>
                  <a:pt x="4117591" y="4025303"/>
                  <a:pt x="4133605" y="4057765"/>
                </a:cubicBezTo>
                <a:cubicBezTo>
                  <a:pt x="4123217" y="4073898"/>
                  <a:pt x="4112485" y="4085614"/>
                  <a:pt x="4101408" y="4092913"/>
                </a:cubicBezTo>
                <a:cubicBezTo>
                  <a:pt x="4090332" y="4100212"/>
                  <a:pt x="4072989" y="4109685"/>
                  <a:pt x="4049379" y="4121332"/>
                </a:cubicBezTo>
                <a:cubicBezTo>
                  <a:pt x="4046389" y="4130146"/>
                  <a:pt x="4042641" y="4143004"/>
                  <a:pt x="4038135" y="4159904"/>
                </a:cubicBezTo>
                <a:cubicBezTo>
                  <a:pt x="4033630" y="4176804"/>
                  <a:pt x="4029882" y="4189661"/>
                  <a:pt x="4026891" y="4198475"/>
                </a:cubicBezTo>
                <a:cubicBezTo>
                  <a:pt x="4032754" y="4202922"/>
                  <a:pt x="4040437" y="4211057"/>
                  <a:pt x="4049940" y="4222881"/>
                </a:cubicBezTo>
                <a:cubicBezTo>
                  <a:pt x="4059443" y="4234705"/>
                  <a:pt x="4067834" y="4247996"/>
                  <a:pt x="4075113" y="4262751"/>
                </a:cubicBezTo>
                <a:cubicBezTo>
                  <a:pt x="4082393" y="4277507"/>
                  <a:pt x="4083445" y="4287079"/>
                  <a:pt x="4078271" y="4291466"/>
                </a:cubicBezTo>
                <a:cubicBezTo>
                  <a:pt x="4073097" y="4295853"/>
                  <a:pt x="4069014" y="4302454"/>
                  <a:pt x="4066024" y="4311268"/>
                </a:cubicBezTo>
                <a:lnTo>
                  <a:pt x="4070391" y="4320121"/>
                </a:lnTo>
                <a:lnTo>
                  <a:pt x="4052684" y="4328857"/>
                </a:lnTo>
                <a:lnTo>
                  <a:pt x="4057052" y="4337710"/>
                </a:lnTo>
                <a:lnTo>
                  <a:pt x="4065906" y="4333343"/>
                </a:lnTo>
                <a:cubicBezTo>
                  <a:pt x="4086445" y="4345226"/>
                  <a:pt x="4108490" y="4350863"/>
                  <a:pt x="4132041" y="4350253"/>
                </a:cubicBezTo>
                <a:cubicBezTo>
                  <a:pt x="4155591" y="4349643"/>
                  <a:pt x="4175407" y="4358214"/>
                  <a:pt x="4191506" y="4375957"/>
                </a:cubicBezTo>
                <a:lnTo>
                  <a:pt x="4209213" y="4367222"/>
                </a:lnTo>
                <a:cubicBezTo>
                  <a:pt x="4212125" y="4373124"/>
                  <a:pt x="4215041" y="4377190"/>
                  <a:pt x="4217978" y="4379410"/>
                </a:cubicBezTo>
                <a:cubicBezTo>
                  <a:pt x="4220909" y="4381633"/>
                  <a:pt x="4223103" y="4384220"/>
                  <a:pt x="4224559" y="4387172"/>
                </a:cubicBezTo>
                <a:lnTo>
                  <a:pt x="4178108" y="4404583"/>
                </a:lnTo>
                <a:cubicBezTo>
                  <a:pt x="4166382" y="4395691"/>
                  <a:pt x="4156112" y="4389749"/>
                  <a:pt x="4147298" y="4386759"/>
                </a:cubicBezTo>
                <a:lnTo>
                  <a:pt x="4142871" y="4388942"/>
                </a:lnTo>
                <a:cubicBezTo>
                  <a:pt x="4104664" y="4378436"/>
                  <a:pt x="4071650" y="4359863"/>
                  <a:pt x="4043831" y="4333224"/>
                </a:cubicBezTo>
                <a:lnTo>
                  <a:pt x="4008417" y="4350695"/>
                </a:lnTo>
                <a:lnTo>
                  <a:pt x="4001866" y="4337415"/>
                </a:lnTo>
                <a:cubicBezTo>
                  <a:pt x="3995963" y="4340327"/>
                  <a:pt x="3985241" y="4350203"/>
                  <a:pt x="3969698" y="4367044"/>
                </a:cubicBezTo>
                <a:cubicBezTo>
                  <a:pt x="3954155" y="4383886"/>
                  <a:pt x="3946364" y="4395985"/>
                  <a:pt x="3946325" y="4403344"/>
                </a:cubicBezTo>
                <a:lnTo>
                  <a:pt x="3952876" y="4416623"/>
                </a:lnTo>
                <a:lnTo>
                  <a:pt x="3944023" y="4420991"/>
                </a:lnTo>
                <a:cubicBezTo>
                  <a:pt x="3942528" y="4425398"/>
                  <a:pt x="3943236" y="4430553"/>
                  <a:pt x="3946148" y="4436455"/>
                </a:cubicBezTo>
                <a:cubicBezTo>
                  <a:pt x="3953427" y="4451211"/>
                  <a:pt x="3963678" y="4460832"/>
                  <a:pt x="3976899" y="4465317"/>
                </a:cubicBezTo>
                <a:lnTo>
                  <a:pt x="3985752" y="4460950"/>
                </a:lnTo>
                <a:lnTo>
                  <a:pt x="4016326" y="4522924"/>
                </a:lnTo>
                <a:cubicBezTo>
                  <a:pt x="4005977" y="4531699"/>
                  <a:pt x="3987523" y="4542638"/>
                  <a:pt x="3960962" y="4555741"/>
                </a:cubicBezTo>
                <a:cubicBezTo>
                  <a:pt x="3952148" y="4552750"/>
                  <a:pt x="3941131" y="4549012"/>
                  <a:pt x="3927909" y="4544526"/>
                </a:cubicBezTo>
                <a:cubicBezTo>
                  <a:pt x="3914689" y="4540040"/>
                  <a:pt x="3900700" y="4541437"/>
                  <a:pt x="3885944" y="4548717"/>
                </a:cubicBezTo>
                <a:cubicBezTo>
                  <a:pt x="3880042" y="4551629"/>
                  <a:pt x="3876717" y="4554186"/>
                  <a:pt x="3875970" y="4556390"/>
                </a:cubicBezTo>
                <a:cubicBezTo>
                  <a:pt x="3875222" y="4558593"/>
                  <a:pt x="3873372" y="4560423"/>
                  <a:pt x="3870421" y="4561879"/>
                </a:cubicBezTo>
                <a:lnTo>
                  <a:pt x="3874789" y="4570732"/>
                </a:lnTo>
                <a:cubicBezTo>
                  <a:pt x="3870343" y="4576595"/>
                  <a:pt x="3867382" y="4579890"/>
                  <a:pt x="3865906" y="4580618"/>
                </a:cubicBezTo>
                <a:cubicBezTo>
                  <a:pt x="3864430" y="4581346"/>
                  <a:pt x="3861469" y="4584642"/>
                  <a:pt x="3857023" y="4590505"/>
                </a:cubicBezTo>
                <a:lnTo>
                  <a:pt x="3867942" y="4612638"/>
                </a:lnTo>
                <a:cubicBezTo>
                  <a:pt x="3869280" y="4637664"/>
                  <a:pt x="3871385" y="4656807"/>
                  <a:pt x="3874257" y="4670067"/>
                </a:cubicBezTo>
                <a:cubicBezTo>
                  <a:pt x="3877130" y="4683328"/>
                  <a:pt x="3871149" y="4700956"/>
                  <a:pt x="3856314" y="4722952"/>
                </a:cubicBezTo>
                <a:lnTo>
                  <a:pt x="3851947" y="4714099"/>
                </a:lnTo>
                <a:cubicBezTo>
                  <a:pt x="3844589" y="4714059"/>
                  <a:pt x="3839080" y="4712190"/>
                  <a:pt x="3835420" y="4708491"/>
                </a:cubicBezTo>
                <a:cubicBezTo>
                  <a:pt x="3831761" y="4704793"/>
                  <a:pt x="3827364" y="4701458"/>
                  <a:pt x="3822229" y="4698487"/>
                </a:cubicBezTo>
                <a:cubicBezTo>
                  <a:pt x="3817094" y="4695516"/>
                  <a:pt x="3807532" y="4694729"/>
                  <a:pt x="3793544" y="4696126"/>
                </a:cubicBezTo>
                <a:cubicBezTo>
                  <a:pt x="3779555" y="4697523"/>
                  <a:pt x="3757805" y="4705501"/>
                  <a:pt x="3728294" y="4720060"/>
                </a:cubicBezTo>
                <a:cubicBezTo>
                  <a:pt x="3722352" y="4730330"/>
                  <a:pt x="3716046" y="4739862"/>
                  <a:pt x="3709377" y="4748656"/>
                </a:cubicBezTo>
                <a:cubicBezTo>
                  <a:pt x="3702708" y="4757451"/>
                  <a:pt x="3696402" y="4766983"/>
                  <a:pt x="3690460" y="4777253"/>
                </a:cubicBezTo>
                <a:cubicBezTo>
                  <a:pt x="3696284" y="4789058"/>
                  <a:pt x="3702481" y="4799760"/>
                  <a:pt x="3709052" y="4809361"/>
                </a:cubicBezTo>
                <a:cubicBezTo>
                  <a:pt x="3715623" y="4818962"/>
                  <a:pt x="3722549" y="4831141"/>
                  <a:pt x="3729828" y="4845897"/>
                </a:cubicBezTo>
                <a:lnTo>
                  <a:pt x="3725401" y="4848080"/>
                </a:lnTo>
                <a:cubicBezTo>
                  <a:pt x="3725283" y="4870155"/>
                  <a:pt x="3723001" y="4884124"/>
                  <a:pt x="3718555" y="4889987"/>
                </a:cubicBezTo>
                <a:cubicBezTo>
                  <a:pt x="3714108" y="4895850"/>
                  <a:pt x="3703032" y="4903148"/>
                  <a:pt x="3685325" y="4911884"/>
                </a:cubicBezTo>
                <a:cubicBezTo>
                  <a:pt x="3680918" y="4910389"/>
                  <a:pt x="3672851" y="4905195"/>
                  <a:pt x="3661125" y="4896302"/>
                </a:cubicBezTo>
                <a:lnTo>
                  <a:pt x="3652272" y="4900669"/>
                </a:lnTo>
                <a:lnTo>
                  <a:pt x="3645721" y="4887389"/>
                </a:lnTo>
                <a:lnTo>
                  <a:pt x="3636867" y="4891757"/>
                </a:lnTo>
                <a:lnTo>
                  <a:pt x="3621580" y="4860770"/>
                </a:lnTo>
                <a:cubicBezTo>
                  <a:pt x="3612766" y="4857780"/>
                  <a:pt x="3606510" y="4858114"/>
                  <a:pt x="3602811" y="4861773"/>
                </a:cubicBezTo>
                <a:cubicBezTo>
                  <a:pt x="3599112" y="4865433"/>
                  <a:pt x="3590672" y="4861341"/>
                  <a:pt x="3577490" y="4849497"/>
                </a:cubicBezTo>
                <a:lnTo>
                  <a:pt x="3515516" y="4880071"/>
                </a:lnTo>
                <a:lnTo>
                  <a:pt x="3519884" y="4888924"/>
                </a:lnTo>
                <a:cubicBezTo>
                  <a:pt x="3503633" y="4900610"/>
                  <a:pt x="3487382" y="4912297"/>
                  <a:pt x="3471131" y="4923983"/>
                </a:cubicBezTo>
                <a:cubicBezTo>
                  <a:pt x="3454880" y="4935670"/>
                  <a:pt x="3438629" y="4947356"/>
                  <a:pt x="3422378" y="4959043"/>
                </a:cubicBezTo>
                <a:lnTo>
                  <a:pt x="3406855" y="4972205"/>
                </a:lnTo>
                <a:cubicBezTo>
                  <a:pt x="3403786" y="4995736"/>
                  <a:pt x="3400008" y="5014111"/>
                  <a:pt x="3395522" y="5027332"/>
                </a:cubicBezTo>
                <a:lnTo>
                  <a:pt x="3382242" y="5033884"/>
                </a:lnTo>
                <a:lnTo>
                  <a:pt x="3386610" y="5042737"/>
                </a:lnTo>
                <a:cubicBezTo>
                  <a:pt x="3373310" y="5052968"/>
                  <a:pt x="3361122" y="5061732"/>
                  <a:pt x="3350045" y="5069032"/>
                </a:cubicBezTo>
                <a:cubicBezTo>
                  <a:pt x="3338968" y="5076331"/>
                  <a:pt x="3328256" y="5084368"/>
                  <a:pt x="3317907" y="5093142"/>
                </a:cubicBezTo>
                <a:lnTo>
                  <a:pt x="3322275" y="5101996"/>
                </a:lnTo>
                <a:cubicBezTo>
                  <a:pt x="3314838" y="5116673"/>
                  <a:pt x="3309260" y="5127681"/>
                  <a:pt x="3305542" y="5135019"/>
                </a:cubicBezTo>
                <a:cubicBezTo>
                  <a:pt x="3301823" y="5142358"/>
                  <a:pt x="3293314" y="5151143"/>
                  <a:pt x="3280014" y="5161373"/>
                </a:cubicBezTo>
                <a:lnTo>
                  <a:pt x="3275647" y="5152520"/>
                </a:lnTo>
                <a:lnTo>
                  <a:pt x="3284500" y="5148152"/>
                </a:lnTo>
                <a:cubicBezTo>
                  <a:pt x="3287530" y="5131980"/>
                  <a:pt x="3293127" y="5117293"/>
                  <a:pt x="3301292" y="5104091"/>
                </a:cubicBezTo>
                <a:cubicBezTo>
                  <a:pt x="3309457" y="5090890"/>
                  <a:pt x="3314326" y="5074727"/>
                  <a:pt x="3315900" y="5055604"/>
                </a:cubicBezTo>
                <a:cubicBezTo>
                  <a:pt x="3302640" y="5058477"/>
                  <a:pt x="3281293" y="5059834"/>
                  <a:pt x="3251861" y="5059676"/>
                </a:cubicBezTo>
                <a:lnTo>
                  <a:pt x="3256228" y="5068530"/>
                </a:lnTo>
                <a:cubicBezTo>
                  <a:pt x="3244384" y="5081712"/>
                  <a:pt x="3235875" y="5090496"/>
                  <a:pt x="3230701" y="5094884"/>
                </a:cubicBezTo>
                <a:cubicBezTo>
                  <a:pt x="3225526" y="5099271"/>
                  <a:pt x="3215561" y="5105104"/>
                  <a:pt x="3200806" y="5112384"/>
                </a:cubicBezTo>
                <a:cubicBezTo>
                  <a:pt x="3189080" y="5103491"/>
                  <a:pt x="3180305" y="5093142"/>
                  <a:pt x="3174482" y="5081338"/>
                </a:cubicBezTo>
                <a:lnTo>
                  <a:pt x="3183335" y="5076970"/>
                </a:lnTo>
                <a:lnTo>
                  <a:pt x="3170232" y="5050410"/>
                </a:lnTo>
                <a:cubicBezTo>
                  <a:pt x="3173183" y="5048954"/>
                  <a:pt x="3175032" y="5047124"/>
                  <a:pt x="3175780" y="5044920"/>
                </a:cubicBezTo>
                <a:cubicBezTo>
                  <a:pt x="3176528" y="5042717"/>
                  <a:pt x="3178377" y="5040887"/>
                  <a:pt x="3181328" y="5039431"/>
                </a:cubicBezTo>
                <a:lnTo>
                  <a:pt x="3161674" y="4999591"/>
                </a:lnTo>
                <a:cubicBezTo>
                  <a:pt x="3144006" y="5000968"/>
                  <a:pt x="3132595" y="5002011"/>
                  <a:pt x="3127440" y="5002719"/>
                </a:cubicBezTo>
                <a:cubicBezTo>
                  <a:pt x="3122286" y="5003428"/>
                  <a:pt x="3110894" y="5000791"/>
                  <a:pt x="3093266" y="4994810"/>
                </a:cubicBezTo>
                <a:lnTo>
                  <a:pt x="3053426" y="5014464"/>
                </a:lnTo>
                <a:cubicBezTo>
                  <a:pt x="3051970" y="5011513"/>
                  <a:pt x="3050140" y="5009664"/>
                  <a:pt x="3047937" y="5008916"/>
                </a:cubicBezTo>
                <a:cubicBezTo>
                  <a:pt x="3045733" y="5008169"/>
                  <a:pt x="3043903" y="5006319"/>
                  <a:pt x="3042448" y="5003368"/>
                </a:cubicBezTo>
                <a:lnTo>
                  <a:pt x="3015887" y="5016471"/>
                </a:lnTo>
                <a:lnTo>
                  <a:pt x="3011520" y="5007618"/>
                </a:lnTo>
                <a:cubicBezTo>
                  <a:pt x="2995308" y="5011946"/>
                  <a:pt x="2979086" y="5018114"/>
                  <a:pt x="2962855" y="5026121"/>
                </a:cubicBezTo>
                <a:cubicBezTo>
                  <a:pt x="2946624" y="5034129"/>
                  <a:pt x="2930402" y="5040297"/>
                  <a:pt x="2914191" y="5044625"/>
                </a:cubicBezTo>
                <a:lnTo>
                  <a:pt x="2909823" y="5035772"/>
                </a:lnTo>
                <a:cubicBezTo>
                  <a:pt x="2895067" y="5043051"/>
                  <a:pt x="2883302" y="5041516"/>
                  <a:pt x="2874527" y="5031168"/>
                </a:cubicBezTo>
                <a:cubicBezTo>
                  <a:pt x="2865753" y="5020819"/>
                  <a:pt x="2856998" y="5006791"/>
                  <a:pt x="2848262" y="4989084"/>
                </a:cubicBezTo>
                <a:lnTo>
                  <a:pt x="2857116" y="4984717"/>
                </a:lnTo>
                <a:lnTo>
                  <a:pt x="2846078" y="4984658"/>
                </a:lnTo>
                <a:cubicBezTo>
                  <a:pt x="2825696" y="4943342"/>
                  <a:pt x="2794847" y="4932875"/>
                  <a:pt x="2753531" y="4953257"/>
                </a:cubicBezTo>
                <a:cubicBezTo>
                  <a:pt x="2750540" y="4962072"/>
                  <a:pt x="2749045" y="4966478"/>
                  <a:pt x="2749045" y="4966478"/>
                </a:cubicBezTo>
                <a:cubicBezTo>
                  <a:pt x="2749045" y="4966478"/>
                  <a:pt x="2745346" y="4970138"/>
                  <a:pt x="2737949" y="4977457"/>
                </a:cubicBezTo>
                <a:lnTo>
                  <a:pt x="2746684" y="4995164"/>
                </a:lnTo>
                <a:lnTo>
                  <a:pt x="2733404" y="5001715"/>
                </a:lnTo>
                <a:lnTo>
                  <a:pt x="2739955" y="5014995"/>
                </a:lnTo>
                <a:cubicBezTo>
                  <a:pt x="2729567" y="5031128"/>
                  <a:pt x="2719130" y="5056459"/>
                  <a:pt x="2708643" y="5090987"/>
                </a:cubicBezTo>
                <a:cubicBezTo>
                  <a:pt x="2698157" y="5125515"/>
                  <a:pt x="2692894" y="5146459"/>
                  <a:pt x="2692855" y="5153817"/>
                </a:cubicBezTo>
                <a:lnTo>
                  <a:pt x="2670721" y="5164736"/>
                </a:lnTo>
                <a:cubicBezTo>
                  <a:pt x="2661907" y="5161745"/>
                  <a:pt x="2656772" y="5158775"/>
                  <a:pt x="2655316" y="5155824"/>
                </a:cubicBezTo>
                <a:lnTo>
                  <a:pt x="2657559" y="5149213"/>
                </a:lnTo>
                <a:cubicBezTo>
                  <a:pt x="2660550" y="5140399"/>
                  <a:pt x="2664268" y="5133060"/>
                  <a:pt x="2668714" y="5127198"/>
                </a:cubicBezTo>
                <a:cubicBezTo>
                  <a:pt x="2671705" y="5118383"/>
                  <a:pt x="2676899" y="5110317"/>
                  <a:pt x="2684296" y="5102998"/>
                </a:cubicBezTo>
                <a:lnTo>
                  <a:pt x="2675561" y="5085291"/>
                </a:lnTo>
                <a:lnTo>
                  <a:pt x="2693268" y="5076556"/>
                </a:lnTo>
                <a:cubicBezTo>
                  <a:pt x="2693347" y="5061840"/>
                  <a:pt x="2695983" y="5050448"/>
                  <a:pt x="2701177" y="5042382"/>
                </a:cubicBezTo>
                <a:cubicBezTo>
                  <a:pt x="2706371" y="5034316"/>
                  <a:pt x="2706804" y="5022176"/>
                  <a:pt x="2702476" y="5005965"/>
                </a:cubicBezTo>
                <a:cubicBezTo>
                  <a:pt x="2693662" y="5002974"/>
                  <a:pt x="2686697" y="4998154"/>
                  <a:pt x="2681582" y="4991504"/>
                </a:cubicBezTo>
                <a:cubicBezTo>
                  <a:pt x="2676466" y="4984854"/>
                  <a:pt x="2668046" y="4977083"/>
                  <a:pt x="2656320" y="4968190"/>
                </a:cubicBezTo>
                <a:lnTo>
                  <a:pt x="2647467" y="4972558"/>
                </a:lnTo>
                <a:lnTo>
                  <a:pt x="2616893" y="4910584"/>
                </a:lnTo>
                <a:cubicBezTo>
                  <a:pt x="2594858" y="4903107"/>
                  <a:pt x="2582020" y="4895680"/>
                  <a:pt x="2578381" y="4888302"/>
                </a:cubicBezTo>
                <a:cubicBezTo>
                  <a:pt x="2574741" y="4880924"/>
                  <a:pt x="2566330" y="4871314"/>
                  <a:pt x="2553148" y="4859470"/>
                </a:cubicBezTo>
                <a:cubicBezTo>
                  <a:pt x="2562041" y="4847744"/>
                  <a:pt x="2566487" y="4841881"/>
                  <a:pt x="2566487" y="4841881"/>
                </a:cubicBezTo>
                <a:lnTo>
                  <a:pt x="2546715" y="4824115"/>
                </a:lnTo>
                <a:cubicBezTo>
                  <a:pt x="2533454" y="4826988"/>
                  <a:pt x="2520568" y="4828758"/>
                  <a:pt x="2508055" y="4829427"/>
                </a:cubicBezTo>
                <a:cubicBezTo>
                  <a:pt x="2495542" y="4830096"/>
                  <a:pt x="2483403" y="4829663"/>
                  <a:pt x="2471638" y="4828128"/>
                </a:cubicBezTo>
                <a:lnTo>
                  <a:pt x="2407480" y="4854275"/>
                </a:lnTo>
                <a:lnTo>
                  <a:pt x="2383457" y="4805581"/>
                </a:lnTo>
                <a:cubicBezTo>
                  <a:pt x="2382080" y="4787914"/>
                  <a:pt x="2379601" y="4769873"/>
                  <a:pt x="2376021" y="4751457"/>
                </a:cubicBezTo>
                <a:cubicBezTo>
                  <a:pt x="2372440" y="4733042"/>
                  <a:pt x="2377319" y="4715040"/>
                  <a:pt x="2390659" y="4697452"/>
                </a:cubicBezTo>
                <a:lnTo>
                  <a:pt x="2384107" y="4684172"/>
                </a:lnTo>
                <a:cubicBezTo>
                  <a:pt x="2388593" y="4670950"/>
                  <a:pt x="2390836" y="4664340"/>
                  <a:pt x="2390836" y="4664340"/>
                </a:cubicBezTo>
                <a:cubicBezTo>
                  <a:pt x="2376277" y="4634828"/>
                  <a:pt x="2358698" y="4619649"/>
                  <a:pt x="2338099" y="4618804"/>
                </a:cubicBezTo>
                <a:cubicBezTo>
                  <a:pt x="2317500" y="4617957"/>
                  <a:pt x="2302105" y="4607205"/>
                  <a:pt x="2291913" y="4586547"/>
                </a:cubicBezTo>
                <a:cubicBezTo>
                  <a:pt x="2284634" y="4571792"/>
                  <a:pt x="2282499" y="4558167"/>
                  <a:pt x="2285510" y="4545674"/>
                </a:cubicBezTo>
                <a:cubicBezTo>
                  <a:pt x="2288520" y="4533181"/>
                  <a:pt x="2287113" y="4521032"/>
                  <a:pt x="2281290" y="4509227"/>
                </a:cubicBezTo>
                <a:cubicBezTo>
                  <a:pt x="2269642" y="4485618"/>
                  <a:pt x="2252781" y="4473755"/>
                  <a:pt x="2230707" y="4473637"/>
                </a:cubicBezTo>
                <a:cubicBezTo>
                  <a:pt x="2208632" y="4473518"/>
                  <a:pt x="2188053" y="4468993"/>
                  <a:pt x="2168969" y="4460061"/>
                </a:cubicBezTo>
                <a:lnTo>
                  <a:pt x="2160116" y="4464429"/>
                </a:lnTo>
                <a:cubicBezTo>
                  <a:pt x="2151302" y="4461438"/>
                  <a:pt x="2146167" y="4458468"/>
                  <a:pt x="2144711" y="4455516"/>
                </a:cubicBezTo>
                <a:cubicBezTo>
                  <a:pt x="2143255" y="4452565"/>
                  <a:pt x="2143274" y="4448886"/>
                  <a:pt x="2144770" y="4444479"/>
                </a:cubicBezTo>
                <a:cubicBezTo>
                  <a:pt x="2141858" y="4438577"/>
                  <a:pt x="2130093" y="4437042"/>
                  <a:pt x="2109474" y="4439875"/>
                </a:cubicBezTo>
                <a:lnTo>
                  <a:pt x="2102923" y="4426595"/>
                </a:lnTo>
                <a:cubicBezTo>
                  <a:pt x="2086711" y="4430923"/>
                  <a:pt x="2077503" y="4432714"/>
                  <a:pt x="2075300" y="4431966"/>
                </a:cubicBezTo>
                <a:cubicBezTo>
                  <a:pt x="2073096" y="4431218"/>
                  <a:pt x="2063161" y="4431533"/>
                  <a:pt x="2045493" y="4432910"/>
                </a:cubicBezTo>
                <a:lnTo>
                  <a:pt x="2038942" y="4419630"/>
                </a:lnTo>
                <a:cubicBezTo>
                  <a:pt x="2034535" y="4418135"/>
                  <a:pt x="2030856" y="4418115"/>
                  <a:pt x="2027904" y="4419571"/>
                </a:cubicBezTo>
                <a:cubicBezTo>
                  <a:pt x="2024953" y="4421027"/>
                  <a:pt x="2019799" y="4421735"/>
                  <a:pt x="2012440" y="4421696"/>
                </a:cubicBezTo>
                <a:lnTo>
                  <a:pt x="1988241" y="4406114"/>
                </a:lnTo>
                <a:cubicBezTo>
                  <a:pt x="1975020" y="4401628"/>
                  <a:pt x="1958140" y="4393444"/>
                  <a:pt x="1937600" y="4381560"/>
                </a:cubicBezTo>
                <a:lnTo>
                  <a:pt x="1911040" y="4394663"/>
                </a:lnTo>
                <a:cubicBezTo>
                  <a:pt x="1908050" y="4403477"/>
                  <a:pt x="1905767" y="4417446"/>
                  <a:pt x="1904193" y="4436570"/>
                </a:cubicBezTo>
                <a:cubicBezTo>
                  <a:pt x="1902619" y="4455693"/>
                  <a:pt x="1902137" y="4477030"/>
                  <a:pt x="1902747" y="4500580"/>
                </a:cubicBezTo>
                <a:cubicBezTo>
                  <a:pt x="1903357" y="4524130"/>
                  <a:pt x="1903967" y="4547680"/>
                  <a:pt x="1904577" y="4571230"/>
                </a:cubicBezTo>
                <a:cubicBezTo>
                  <a:pt x="1905187" y="4594780"/>
                  <a:pt x="1906928" y="4613186"/>
                  <a:pt x="1909800" y="4626446"/>
                </a:cubicBezTo>
                <a:lnTo>
                  <a:pt x="1887667" y="4637365"/>
                </a:lnTo>
                <a:lnTo>
                  <a:pt x="1883299" y="4628512"/>
                </a:lnTo>
                <a:lnTo>
                  <a:pt x="1874446" y="4632880"/>
                </a:lnTo>
                <a:lnTo>
                  <a:pt x="1859159" y="4601893"/>
                </a:lnTo>
                <a:cubicBezTo>
                  <a:pt x="1868091" y="4582808"/>
                  <a:pt x="1867815" y="4565515"/>
                  <a:pt x="1858332" y="4550012"/>
                </a:cubicBezTo>
                <a:cubicBezTo>
                  <a:pt x="1848849" y="4534508"/>
                  <a:pt x="1841963" y="4514971"/>
                  <a:pt x="1837674" y="4491402"/>
                </a:cubicBezTo>
                <a:lnTo>
                  <a:pt x="1828998" y="4462658"/>
                </a:lnTo>
                <a:lnTo>
                  <a:pt x="1837852" y="4458290"/>
                </a:lnTo>
                <a:lnTo>
                  <a:pt x="1816013" y="4414023"/>
                </a:lnTo>
                <a:lnTo>
                  <a:pt x="1807160" y="4418390"/>
                </a:lnTo>
                <a:cubicBezTo>
                  <a:pt x="1798346" y="4415400"/>
                  <a:pt x="1795050" y="4412439"/>
                  <a:pt x="1797273" y="4409507"/>
                </a:cubicBezTo>
                <a:cubicBezTo>
                  <a:pt x="1799497" y="4406576"/>
                  <a:pt x="1794726" y="4404343"/>
                  <a:pt x="1782960" y="4402808"/>
                </a:cubicBezTo>
                <a:lnTo>
                  <a:pt x="1778593" y="4393955"/>
                </a:lnTo>
                <a:cubicBezTo>
                  <a:pt x="1768283" y="4395371"/>
                  <a:pt x="1758702" y="4398263"/>
                  <a:pt x="1749849" y="4402631"/>
                </a:cubicBezTo>
                <a:cubicBezTo>
                  <a:pt x="1740995" y="4406999"/>
                  <a:pt x="1731414" y="4409891"/>
                  <a:pt x="1721105" y="4411307"/>
                </a:cubicBezTo>
                <a:lnTo>
                  <a:pt x="1716737" y="4402454"/>
                </a:lnTo>
                <a:cubicBezTo>
                  <a:pt x="1703476" y="4405326"/>
                  <a:pt x="1683566" y="4413314"/>
                  <a:pt x="1657006" y="4426417"/>
                </a:cubicBezTo>
                <a:cubicBezTo>
                  <a:pt x="1656966" y="4433775"/>
                  <a:pt x="1654359" y="4439648"/>
                  <a:pt x="1649185" y="4444036"/>
                </a:cubicBezTo>
                <a:cubicBezTo>
                  <a:pt x="1644011" y="4448423"/>
                  <a:pt x="1639928" y="4455024"/>
                  <a:pt x="1636938" y="4463838"/>
                </a:cubicBezTo>
                <a:lnTo>
                  <a:pt x="1647798" y="4497008"/>
                </a:lnTo>
                <a:cubicBezTo>
                  <a:pt x="1638905" y="4508734"/>
                  <a:pt x="1633711" y="4516801"/>
                  <a:pt x="1632216" y="4521208"/>
                </a:cubicBezTo>
                <a:lnTo>
                  <a:pt x="1640951" y="4538915"/>
                </a:lnTo>
                <a:lnTo>
                  <a:pt x="1627612" y="4556504"/>
                </a:lnTo>
                <a:lnTo>
                  <a:pt x="1634164" y="4569784"/>
                </a:lnTo>
                <a:cubicBezTo>
                  <a:pt x="1625271" y="4581509"/>
                  <a:pt x="1621542" y="4590688"/>
                  <a:pt x="1622979" y="4597318"/>
                </a:cubicBezTo>
                <a:cubicBezTo>
                  <a:pt x="1624415" y="4603948"/>
                  <a:pt x="1625822" y="4616097"/>
                  <a:pt x="1627199" y="4633765"/>
                </a:cubicBezTo>
                <a:lnTo>
                  <a:pt x="1618345" y="4638132"/>
                </a:lnTo>
                <a:cubicBezTo>
                  <a:pt x="1618306" y="4645490"/>
                  <a:pt x="1617903" y="4652111"/>
                  <a:pt x="1617135" y="4657993"/>
                </a:cubicBezTo>
                <a:cubicBezTo>
                  <a:pt x="1616368" y="4663876"/>
                  <a:pt x="1614489" y="4671224"/>
                  <a:pt x="1611498" y="4680038"/>
                </a:cubicBezTo>
                <a:lnTo>
                  <a:pt x="1602645" y="4684406"/>
                </a:lnTo>
                <a:lnTo>
                  <a:pt x="1582932" y="4655603"/>
                </a:lnTo>
                <a:cubicBezTo>
                  <a:pt x="1585922" y="4646789"/>
                  <a:pt x="1585588" y="4640532"/>
                  <a:pt x="1581928" y="4636833"/>
                </a:cubicBezTo>
                <a:cubicBezTo>
                  <a:pt x="1578269" y="4633135"/>
                  <a:pt x="1577934" y="4626878"/>
                  <a:pt x="1580925" y="4618064"/>
                </a:cubicBezTo>
                <a:lnTo>
                  <a:pt x="1589778" y="4613697"/>
                </a:lnTo>
                <a:lnTo>
                  <a:pt x="1570124" y="4573856"/>
                </a:lnTo>
                <a:lnTo>
                  <a:pt x="1578977" y="4569488"/>
                </a:lnTo>
                <a:cubicBezTo>
                  <a:pt x="1576065" y="4563586"/>
                  <a:pt x="1574255" y="4558058"/>
                  <a:pt x="1573547" y="4552903"/>
                </a:cubicBezTo>
                <a:cubicBezTo>
                  <a:pt x="1572839" y="4547748"/>
                  <a:pt x="1571029" y="4542220"/>
                  <a:pt x="1568117" y="4536317"/>
                </a:cubicBezTo>
                <a:lnTo>
                  <a:pt x="1576970" y="4531950"/>
                </a:lnTo>
                <a:lnTo>
                  <a:pt x="1561684" y="4500963"/>
                </a:lnTo>
                <a:lnTo>
                  <a:pt x="1570537" y="4496595"/>
                </a:lnTo>
                <a:lnTo>
                  <a:pt x="1561802" y="4478888"/>
                </a:lnTo>
                <a:lnTo>
                  <a:pt x="1570655" y="4474521"/>
                </a:lnTo>
                <a:lnTo>
                  <a:pt x="1544449" y="4421400"/>
                </a:lnTo>
                <a:cubicBezTo>
                  <a:pt x="1529733" y="4421321"/>
                  <a:pt x="1516875" y="4417573"/>
                  <a:pt x="1505878" y="4410156"/>
                </a:cubicBezTo>
                <a:cubicBezTo>
                  <a:pt x="1494880" y="4402739"/>
                  <a:pt x="1482780" y="4394948"/>
                  <a:pt x="1469579" y="4386783"/>
                </a:cubicBezTo>
                <a:cubicBezTo>
                  <a:pt x="1456377" y="4378618"/>
                  <a:pt x="1443530" y="4373031"/>
                  <a:pt x="1431037" y="4370020"/>
                </a:cubicBezTo>
                <a:cubicBezTo>
                  <a:pt x="1418544" y="4367010"/>
                  <a:pt x="1403443" y="4369873"/>
                  <a:pt x="1385737" y="4378608"/>
                </a:cubicBezTo>
                <a:cubicBezTo>
                  <a:pt x="1370981" y="4385888"/>
                  <a:pt x="1361380" y="4392459"/>
                  <a:pt x="1356933" y="4398322"/>
                </a:cubicBezTo>
                <a:lnTo>
                  <a:pt x="1361301" y="4407175"/>
                </a:lnTo>
                <a:lnTo>
                  <a:pt x="1330314" y="4422462"/>
                </a:lnTo>
                <a:lnTo>
                  <a:pt x="1334682" y="4431316"/>
                </a:lnTo>
                <a:cubicBezTo>
                  <a:pt x="1327324" y="4431276"/>
                  <a:pt x="1321431" y="4432348"/>
                  <a:pt x="1317004" y="4434532"/>
                </a:cubicBezTo>
                <a:cubicBezTo>
                  <a:pt x="1312578" y="4436716"/>
                  <a:pt x="1306685" y="4437788"/>
                  <a:pt x="1299327" y="4437749"/>
                </a:cubicBezTo>
                <a:lnTo>
                  <a:pt x="1268635" y="4397849"/>
                </a:lnTo>
                <a:lnTo>
                  <a:pt x="1277489" y="4393482"/>
                </a:lnTo>
                <a:lnTo>
                  <a:pt x="1268753" y="4375775"/>
                </a:lnTo>
                <a:lnTo>
                  <a:pt x="1277607" y="4371407"/>
                </a:lnTo>
                <a:cubicBezTo>
                  <a:pt x="1271783" y="4359602"/>
                  <a:pt x="1267425" y="4348910"/>
                  <a:pt x="1264533" y="4339328"/>
                </a:cubicBezTo>
                <a:cubicBezTo>
                  <a:pt x="1261641" y="4329747"/>
                  <a:pt x="1258759" y="4318326"/>
                  <a:pt x="1255886" y="4305065"/>
                </a:cubicBezTo>
                <a:cubicBezTo>
                  <a:pt x="1229405" y="4303452"/>
                  <a:pt x="1206258" y="4297442"/>
                  <a:pt x="1186446" y="4287034"/>
                </a:cubicBezTo>
                <a:cubicBezTo>
                  <a:pt x="1166634" y="4276626"/>
                  <a:pt x="1141244" y="4277226"/>
                  <a:pt x="1110277" y="4288834"/>
                </a:cubicBezTo>
                <a:lnTo>
                  <a:pt x="1114645" y="4297687"/>
                </a:lnTo>
                <a:cubicBezTo>
                  <a:pt x="1107247" y="4305006"/>
                  <a:pt x="1099122" y="4310849"/>
                  <a:pt x="1090268" y="4315217"/>
                </a:cubicBezTo>
                <a:cubicBezTo>
                  <a:pt x="1081415" y="4319585"/>
                  <a:pt x="1073289" y="4325428"/>
                  <a:pt x="1065892" y="4332747"/>
                </a:cubicBezTo>
                <a:cubicBezTo>
                  <a:pt x="1052710" y="4320903"/>
                  <a:pt x="1041751" y="4306127"/>
                  <a:pt x="1033016" y="4288421"/>
                </a:cubicBezTo>
                <a:cubicBezTo>
                  <a:pt x="1024281" y="4270714"/>
                  <a:pt x="1015545" y="4253007"/>
                  <a:pt x="1006810" y="4235300"/>
                </a:cubicBezTo>
                <a:lnTo>
                  <a:pt x="1015663" y="4230932"/>
                </a:lnTo>
                <a:lnTo>
                  <a:pt x="996009" y="4191092"/>
                </a:lnTo>
                <a:lnTo>
                  <a:pt x="987156" y="4195459"/>
                </a:lnTo>
                <a:cubicBezTo>
                  <a:pt x="985739" y="4185150"/>
                  <a:pt x="982847" y="4175569"/>
                  <a:pt x="978479" y="4166715"/>
                </a:cubicBezTo>
                <a:cubicBezTo>
                  <a:pt x="974111" y="4157862"/>
                  <a:pt x="971219" y="4148280"/>
                  <a:pt x="969803" y="4137971"/>
                </a:cubicBezTo>
                <a:lnTo>
                  <a:pt x="983083" y="4131420"/>
                </a:lnTo>
                <a:cubicBezTo>
                  <a:pt x="981706" y="4113752"/>
                  <a:pt x="980663" y="4102341"/>
                  <a:pt x="979955" y="4097186"/>
                </a:cubicBezTo>
                <a:cubicBezTo>
                  <a:pt x="979247" y="4092032"/>
                  <a:pt x="976709" y="4085028"/>
                  <a:pt x="972341" y="4076174"/>
                </a:cubicBezTo>
                <a:cubicBezTo>
                  <a:pt x="969429" y="4070272"/>
                  <a:pt x="965416" y="4063996"/>
                  <a:pt x="960300" y="4057346"/>
                </a:cubicBezTo>
                <a:cubicBezTo>
                  <a:pt x="955185" y="4050696"/>
                  <a:pt x="943066" y="4046584"/>
                  <a:pt x="923942" y="4045010"/>
                </a:cubicBezTo>
                <a:lnTo>
                  <a:pt x="919575" y="4036157"/>
                </a:lnTo>
                <a:lnTo>
                  <a:pt x="877550" y="4051384"/>
                </a:lnTo>
                <a:lnTo>
                  <a:pt x="873183" y="4042531"/>
                </a:lnTo>
                <a:cubicBezTo>
                  <a:pt x="855515" y="4043908"/>
                  <a:pt x="844832" y="4046426"/>
                  <a:pt x="841133" y="4050086"/>
                </a:cubicBezTo>
                <a:cubicBezTo>
                  <a:pt x="837434" y="4053745"/>
                  <a:pt x="828266" y="4048177"/>
                  <a:pt x="813629" y="4033382"/>
                </a:cubicBezTo>
                <a:lnTo>
                  <a:pt x="795922" y="4042118"/>
                </a:lnTo>
                <a:cubicBezTo>
                  <a:pt x="791554" y="4033264"/>
                  <a:pt x="784963" y="4027342"/>
                  <a:pt x="776149" y="4024352"/>
                </a:cubicBezTo>
                <a:lnTo>
                  <a:pt x="762987" y="4008829"/>
                </a:lnTo>
                <a:lnTo>
                  <a:pt x="754132" y="4013196"/>
                </a:lnTo>
                <a:cubicBezTo>
                  <a:pt x="751300" y="3992578"/>
                  <a:pt x="748427" y="3979317"/>
                  <a:pt x="745516" y="3973415"/>
                </a:cubicBezTo>
                <a:cubicBezTo>
                  <a:pt x="742605" y="3967513"/>
                  <a:pt x="750041" y="3952836"/>
                  <a:pt x="767827" y="3929384"/>
                </a:cubicBezTo>
                <a:lnTo>
                  <a:pt x="765643" y="3924957"/>
                </a:lnTo>
                <a:cubicBezTo>
                  <a:pt x="777487" y="3911775"/>
                  <a:pt x="789685" y="3901171"/>
                  <a:pt x="802237" y="3893144"/>
                </a:cubicBezTo>
                <a:cubicBezTo>
                  <a:pt x="814790" y="3885117"/>
                  <a:pt x="824056" y="3872289"/>
                  <a:pt x="830037" y="3854661"/>
                </a:cubicBezTo>
                <a:lnTo>
                  <a:pt x="777093" y="3847755"/>
                </a:lnTo>
                <a:lnTo>
                  <a:pt x="766175" y="3825622"/>
                </a:lnTo>
                <a:lnTo>
                  <a:pt x="757321" y="3829990"/>
                </a:lnTo>
                <a:lnTo>
                  <a:pt x="717953" y="3761346"/>
                </a:lnTo>
                <a:cubicBezTo>
                  <a:pt x="712051" y="3764258"/>
                  <a:pt x="705460" y="3758335"/>
                  <a:pt x="698180" y="3743580"/>
                </a:cubicBezTo>
                <a:lnTo>
                  <a:pt x="707033" y="3739212"/>
                </a:lnTo>
                <a:lnTo>
                  <a:pt x="685255" y="3683908"/>
                </a:lnTo>
                <a:lnTo>
                  <a:pt x="694107" y="3679540"/>
                </a:lnTo>
                <a:cubicBezTo>
                  <a:pt x="689780" y="3663328"/>
                  <a:pt x="683612" y="3647107"/>
                  <a:pt x="675604" y="3630876"/>
                </a:cubicBezTo>
                <a:cubicBezTo>
                  <a:pt x="667597" y="3614644"/>
                  <a:pt x="661429" y="3598423"/>
                  <a:pt x="657101" y="3582211"/>
                </a:cubicBezTo>
                <a:cubicBezTo>
                  <a:pt x="648287" y="3579221"/>
                  <a:pt x="642040" y="3577716"/>
                  <a:pt x="638360" y="3577696"/>
                </a:cubicBezTo>
                <a:cubicBezTo>
                  <a:pt x="634682" y="3577676"/>
                  <a:pt x="627688" y="3578374"/>
                  <a:pt x="617378" y="3579791"/>
                </a:cubicBezTo>
                <a:cubicBezTo>
                  <a:pt x="617417" y="3572433"/>
                  <a:pt x="616345" y="3566541"/>
                  <a:pt x="614162" y="3562114"/>
                </a:cubicBezTo>
                <a:cubicBezTo>
                  <a:pt x="611978" y="3557687"/>
                  <a:pt x="610906" y="3551795"/>
                  <a:pt x="610945" y="3544436"/>
                </a:cubicBezTo>
                <a:lnTo>
                  <a:pt x="624224" y="3537885"/>
                </a:lnTo>
                <a:cubicBezTo>
                  <a:pt x="619897" y="3521673"/>
                  <a:pt x="614456" y="3506927"/>
                  <a:pt x="607905" y="3493647"/>
                </a:cubicBezTo>
                <a:cubicBezTo>
                  <a:pt x="601353" y="3480367"/>
                  <a:pt x="595914" y="3465621"/>
                  <a:pt x="591585" y="3449409"/>
                </a:cubicBezTo>
                <a:lnTo>
                  <a:pt x="582731" y="3453777"/>
                </a:lnTo>
                <a:lnTo>
                  <a:pt x="571813" y="3431644"/>
                </a:lnTo>
                <a:lnTo>
                  <a:pt x="562959" y="3436011"/>
                </a:lnTo>
                <a:lnTo>
                  <a:pt x="508305" y="3336381"/>
                </a:lnTo>
                <a:cubicBezTo>
                  <a:pt x="493588" y="3336302"/>
                  <a:pt x="466397" y="3329534"/>
                  <a:pt x="426735" y="3316077"/>
                </a:cubicBezTo>
                <a:cubicBezTo>
                  <a:pt x="387071" y="3302619"/>
                  <a:pt x="354136" y="3269330"/>
                  <a:pt x="327931" y="3216210"/>
                </a:cubicBezTo>
                <a:cubicBezTo>
                  <a:pt x="320650" y="3201454"/>
                  <a:pt x="314099" y="3188174"/>
                  <a:pt x="308276" y="3176369"/>
                </a:cubicBezTo>
                <a:cubicBezTo>
                  <a:pt x="302452" y="3164565"/>
                  <a:pt x="300289" y="3156459"/>
                  <a:pt x="301784" y="3152052"/>
                </a:cubicBezTo>
                <a:lnTo>
                  <a:pt x="306210" y="3149868"/>
                </a:lnTo>
                <a:cubicBezTo>
                  <a:pt x="300466" y="3123347"/>
                  <a:pt x="294681" y="3104184"/>
                  <a:pt x="288858" y="3092380"/>
                </a:cubicBezTo>
                <a:lnTo>
                  <a:pt x="280004" y="3096747"/>
                </a:lnTo>
                <a:lnTo>
                  <a:pt x="271268" y="3079040"/>
                </a:lnTo>
                <a:cubicBezTo>
                  <a:pt x="265366" y="3081952"/>
                  <a:pt x="252893" y="3075263"/>
                  <a:pt x="233848" y="3058973"/>
                </a:cubicBezTo>
                <a:lnTo>
                  <a:pt x="220569" y="3065524"/>
                </a:lnTo>
                <a:lnTo>
                  <a:pt x="216201" y="3056671"/>
                </a:lnTo>
                <a:cubicBezTo>
                  <a:pt x="207386" y="3053680"/>
                  <a:pt x="200401" y="3052539"/>
                  <a:pt x="195248" y="3053247"/>
                </a:cubicBezTo>
                <a:cubicBezTo>
                  <a:pt x="190093" y="3053955"/>
                  <a:pt x="181614" y="3057221"/>
                  <a:pt x="169808" y="3063045"/>
                </a:cubicBezTo>
                <a:lnTo>
                  <a:pt x="174176" y="3071898"/>
                </a:lnTo>
                <a:lnTo>
                  <a:pt x="125542" y="3084883"/>
                </a:lnTo>
                <a:lnTo>
                  <a:pt x="121174" y="3076030"/>
                </a:lnTo>
                <a:lnTo>
                  <a:pt x="103467" y="3084765"/>
                </a:lnTo>
                <a:lnTo>
                  <a:pt x="99099" y="3075912"/>
                </a:lnTo>
                <a:lnTo>
                  <a:pt x="76966" y="3086831"/>
                </a:lnTo>
                <a:lnTo>
                  <a:pt x="70414" y="3073551"/>
                </a:lnTo>
                <a:cubicBezTo>
                  <a:pt x="57154" y="3076423"/>
                  <a:pt x="45015" y="3075991"/>
                  <a:pt x="33996" y="3072252"/>
                </a:cubicBezTo>
                <a:cubicBezTo>
                  <a:pt x="22980" y="3068514"/>
                  <a:pt x="11647" y="3054841"/>
                  <a:pt x="0" y="3031231"/>
                </a:cubicBezTo>
                <a:lnTo>
                  <a:pt x="8854" y="3026864"/>
                </a:lnTo>
                <a:cubicBezTo>
                  <a:pt x="6021" y="3006245"/>
                  <a:pt x="8313" y="2990437"/>
                  <a:pt x="15730" y="2979439"/>
                </a:cubicBezTo>
                <a:cubicBezTo>
                  <a:pt x="23147" y="2968441"/>
                  <a:pt x="32777" y="2956351"/>
                  <a:pt x="44622" y="2943169"/>
                </a:cubicBezTo>
                <a:lnTo>
                  <a:pt x="40254" y="2934316"/>
                </a:lnTo>
                <a:lnTo>
                  <a:pt x="62388" y="2923397"/>
                </a:lnTo>
                <a:lnTo>
                  <a:pt x="58020" y="2914543"/>
                </a:lnTo>
                <a:lnTo>
                  <a:pt x="89007" y="2899256"/>
                </a:lnTo>
                <a:cubicBezTo>
                  <a:pt x="90502" y="2894849"/>
                  <a:pt x="90886" y="2891908"/>
                  <a:pt x="90157" y="2890432"/>
                </a:cubicBezTo>
                <a:cubicBezTo>
                  <a:pt x="89430" y="2888957"/>
                  <a:pt x="89814" y="2886016"/>
                  <a:pt x="91309" y="2881609"/>
                </a:cubicBezTo>
                <a:lnTo>
                  <a:pt x="126723" y="2864138"/>
                </a:lnTo>
                <a:cubicBezTo>
                  <a:pt x="129713" y="2855324"/>
                  <a:pt x="129753" y="2847966"/>
                  <a:pt x="126840" y="2842063"/>
                </a:cubicBezTo>
                <a:lnTo>
                  <a:pt x="155644" y="2822350"/>
                </a:lnTo>
                <a:lnTo>
                  <a:pt x="151275" y="2813496"/>
                </a:lnTo>
                <a:lnTo>
                  <a:pt x="222104" y="2778555"/>
                </a:lnTo>
                <a:cubicBezTo>
                  <a:pt x="226511" y="2780050"/>
                  <a:pt x="229077" y="2781536"/>
                  <a:pt x="229805" y="2783011"/>
                </a:cubicBezTo>
                <a:cubicBezTo>
                  <a:pt x="230533" y="2784487"/>
                  <a:pt x="233102" y="2785972"/>
                  <a:pt x="237508" y="2787467"/>
                </a:cubicBezTo>
                <a:lnTo>
                  <a:pt x="268495" y="2772180"/>
                </a:lnTo>
                <a:lnTo>
                  <a:pt x="272863" y="2781034"/>
                </a:lnTo>
                <a:lnTo>
                  <a:pt x="290510" y="2783336"/>
                </a:lnTo>
                <a:lnTo>
                  <a:pt x="297062" y="2796616"/>
                </a:lnTo>
                <a:cubicBezTo>
                  <a:pt x="297062" y="2796616"/>
                  <a:pt x="304420" y="2796655"/>
                  <a:pt x="319136" y="2796734"/>
                </a:cubicBezTo>
                <a:lnTo>
                  <a:pt x="356262" y="2871988"/>
                </a:lnTo>
                <a:cubicBezTo>
                  <a:pt x="347370" y="2883714"/>
                  <a:pt x="342923" y="2889577"/>
                  <a:pt x="342923" y="2889577"/>
                </a:cubicBezTo>
                <a:lnTo>
                  <a:pt x="362578" y="2929418"/>
                </a:lnTo>
                <a:lnTo>
                  <a:pt x="353664" y="2944823"/>
                </a:lnTo>
                <a:lnTo>
                  <a:pt x="403952" y="3035600"/>
                </a:lnTo>
                <a:cubicBezTo>
                  <a:pt x="409855" y="3032688"/>
                  <a:pt x="413908" y="3031606"/>
                  <a:pt x="416110" y="3032354"/>
                </a:cubicBezTo>
                <a:cubicBezTo>
                  <a:pt x="418314" y="3033101"/>
                  <a:pt x="420892" y="3032747"/>
                  <a:pt x="423842" y="3031291"/>
                </a:cubicBezTo>
                <a:lnTo>
                  <a:pt x="436947" y="3057852"/>
                </a:lnTo>
                <a:cubicBezTo>
                  <a:pt x="439897" y="3056396"/>
                  <a:pt x="442475" y="3056041"/>
                  <a:pt x="444677" y="3056789"/>
                </a:cubicBezTo>
                <a:cubicBezTo>
                  <a:pt x="446881" y="3057537"/>
                  <a:pt x="449459" y="3057183"/>
                  <a:pt x="452409" y="3055727"/>
                </a:cubicBezTo>
                <a:lnTo>
                  <a:pt x="461145" y="3073434"/>
                </a:lnTo>
                <a:lnTo>
                  <a:pt x="469998" y="3069066"/>
                </a:lnTo>
                <a:cubicBezTo>
                  <a:pt x="475861" y="3073512"/>
                  <a:pt x="479885" y="3077949"/>
                  <a:pt x="482068" y="3082376"/>
                </a:cubicBezTo>
                <a:cubicBezTo>
                  <a:pt x="484253" y="3086802"/>
                  <a:pt x="488277" y="3091239"/>
                  <a:pt x="494139" y="3095685"/>
                </a:cubicBezTo>
                <a:lnTo>
                  <a:pt x="502993" y="3091318"/>
                </a:lnTo>
                <a:cubicBezTo>
                  <a:pt x="520541" y="3112015"/>
                  <a:pt x="537000" y="3130499"/>
                  <a:pt x="552365" y="3146770"/>
                </a:cubicBezTo>
                <a:cubicBezTo>
                  <a:pt x="567730" y="3163040"/>
                  <a:pt x="590858" y="3172730"/>
                  <a:pt x="621747" y="3175839"/>
                </a:cubicBezTo>
                <a:lnTo>
                  <a:pt x="641459" y="3204642"/>
                </a:lnTo>
                <a:lnTo>
                  <a:pt x="650314" y="3200274"/>
                </a:lnTo>
                <a:cubicBezTo>
                  <a:pt x="656177" y="3204721"/>
                  <a:pt x="671227" y="3211056"/>
                  <a:pt x="695466" y="3219280"/>
                </a:cubicBezTo>
                <a:cubicBezTo>
                  <a:pt x="719704" y="3227503"/>
                  <a:pt x="754647" y="3229530"/>
                  <a:pt x="800291" y="3225359"/>
                </a:cubicBezTo>
                <a:cubicBezTo>
                  <a:pt x="800370" y="3210643"/>
                  <a:pt x="803350" y="3203668"/>
                  <a:pt x="809233" y="3204436"/>
                </a:cubicBezTo>
                <a:cubicBezTo>
                  <a:pt x="815116" y="3205203"/>
                  <a:pt x="821795" y="3194569"/>
                  <a:pt x="829271" y="3172534"/>
                </a:cubicBezTo>
                <a:lnTo>
                  <a:pt x="846978" y="3163798"/>
                </a:lnTo>
                <a:lnTo>
                  <a:pt x="851523" y="3139540"/>
                </a:lnTo>
                <a:lnTo>
                  <a:pt x="844971" y="3126260"/>
                </a:lnTo>
                <a:lnTo>
                  <a:pt x="853825" y="3121892"/>
                </a:lnTo>
                <a:cubicBezTo>
                  <a:pt x="859885" y="3089548"/>
                  <a:pt x="867399" y="3060154"/>
                  <a:pt x="876372" y="3033712"/>
                </a:cubicBezTo>
                <a:cubicBezTo>
                  <a:pt x="864646" y="3024819"/>
                  <a:pt x="851081" y="3015917"/>
                  <a:pt x="835676" y="3007004"/>
                </a:cubicBezTo>
                <a:cubicBezTo>
                  <a:pt x="820271" y="2998092"/>
                  <a:pt x="808928" y="2986257"/>
                  <a:pt x="801649" y="2971502"/>
                </a:cubicBezTo>
                <a:cubicBezTo>
                  <a:pt x="791458" y="2950844"/>
                  <a:pt x="787149" y="2930953"/>
                  <a:pt x="788723" y="2911830"/>
                </a:cubicBezTo>
                <a:lnTo>
                  <a:pt x="797577" y="2907462"/>
                </a:lnTo>
                <a:cubicBezTo>
                  <a:pt x="788762" y="2904471"/>
                  <a:pt x="782900" y="2900025"/>
                  <a:pt x="779988" y="2894123"/>
                </a:cubicBezTo>
                <a:lnTo>
                  <a:pt x="786657" y="2885328"/>
                </a:lnTo>
                <a:cubicBezTo>
                  <a:pt x="799918" y="2882456"/>
                  <a:pt x="807276" y="2882495"/>
                  <a:pt x="808732" y="2885446"/>
                </a:cubicBezTo>
                <a:cubicBezTo>
                  <a:pt x="810188" y="2888398"/>
                  <a:pt x="816798" y="2890640"/>
                  <a:pt x="828564" y="2892175"/>
                </a:cubicBezTo>
                <a:lnTo>
                  <a:pt x="832931" y="2901029"/>
                </a:lnTo>
                <a:cubicBezTo>
                  <a:pt x="844736" y="2895205"/>
                  <a:pt x="856904" y="2890119"/>
                  <a:pt x="869437" y="2885771"/>
                </a:cubicBezTo>
                <a:cubicBezTo>
                  <a:pt x="881969" y="2881423"/>
                  <a:pt x="895613" y="2875609"/>
                  <a:pt x="910369" y="2868330"/>
                </a:cubicBezTo>
                <a:cubicBezTo>
                  <a:pt x="911983" y="2841848"/>
                  <a:pt x="930496" y="2819872"/>
                  <a:pt x="965910" y="2802401"/>
                </a:cubicBezTo>
                <a:cubicBezTo>
                  <a:pt x="977636" y="2811294"/>
                  <a:pt x="996710" y="2822066"/>
                  <a:pt x="1023133" y="2834717"/>
                </a:cubicBezTo>
                <a:cubicBezTo>
                  <a:pt x="1049555" y="2847367"/>
                  <a:pt x="1070125" y="2853732"/>
                  <a:pt x="1084841" y="2853811"/>
                </a:cubicBezTo>
                <a:lnTo>
                  <a:pt x="1124681" y="2834156"/>
                </a:lnTo>
                <a:cubicBezTo>
                  <a:pt x="1137942" y="2831284"/>
                  <a:pt x="1149727" y="2829139"/>
                  <a:pt x="1160036" y="2827723"/>
                </a:cubicBezTo>
                <a:cubicBezTo>
                  <a:pt x="1170346" y="2826306"/>
                  <a:pt x="1184354" y="2821230"/>
                  <a:pt x="1202061" y="2812495"/>
                </a:cubicBezTo>
                <a:cubicBezTo>
                  <a:pt x="1194820" y="2790381"/>
                  <a:pt x="1196434" y="2763899"/>
                  <a:pt x="1206901" y="2733050"/>
                </a:cubicBezTo>
                <a:lnTo>
                  <a:pt x="1200349" y="2719770"/>
                </a:lnTo>
                <a:cubicBezTo>
                  <a:pt x="1209242" y="2708044"/>
                  <a:pt x="1213688" y="2702181"/>
                  <a:pt x="1213688" y="2702181"/>
                </a:cubicBezTo>
                <a:lnTo>
                  <a:pt x="1204953" y="2684474"/>
                </a:lnTo>
                <a:lnTo>
                  <a:pt x="1213806" y="2680107"/>
                </a:lnTo>
                <a:cubicBezTo>
                  <a:pt x="1215341" y="2668341"/>
                  <a:pt x="1218341" y="2657688"/>
                  <a:pt x="1222807" y="2648146"/>
                </a:cubicBezTo>
                <a:cubicBezTo>
                  <a:pt x="1227273" y="2638604"/>
                  <a:pt x="1227342" y="2625727"/>
                  <a:pt x="1223014" y="2609515"/>
                </a:cubicBezTo>
                <a:lnTo>
                  <a:pt x="1240721" y="2600780"/>
                </a:lnTo>
                <a:lnTo>
                  <a:pt x="1234169" y="2587500"/>
                </a:lnTo>
                <a:lnTo>
                  <a:pt x="1247450" y="2580948"/>
                </a:lnTo>
                <a:cubicBezTo>
                  <a:pt x="1248984" y="2569183"/>
                  <a:pt x="1252712" y="2560005"/>
                  <a:pt x="1258634" y="2553414"/>
                </a:cubicBezTo>
                <a:cubicBezTo>
                  <a:pt x="1264556" y="2546823"/>
                  <a:pt x="1269377" y="2539858"/>
                  <a:pt x="1273095" y="2532520"/>
                </a:cubicBezTo>
                <a:cubicBezTo>
                  <a:pt x="1276814" y="2525182"/>
                  <a:pt x="1278328" y="2517095"/>
                  <a:pt x="1277640" y="2508262"/>
                </a:cubicBezTo>
                <a:cubicBezTo>
                  <a:pt x="1276951" y="2499428"/>
                  <a:pt x="1271511" y="2484682"/>
                  <a:pt x="1261320" y="2464024"/>
                </a:cubicBezTo>
                <a:lnTo>
                  <a:pt x="1252467" y="2468392"/>
                </a:lnTo>
                <a:cubicBezTo>
                  <a:pt x="1249555" y="2462489"/>
                  <a:pt x="1247056" y="2448127"/>
                  <a:pt x="1244971" y="2425305"/>
                </a:cubicBezTo>
                <a:cubicBezTo>
                  <a:pt x="1242885" y="2402483"/>
                  <a:pt x="1244794" y="2389616"/>
                  <a:pt x="1250696" y="2386704"/>
                </a:cubicBezTo>
                <a:lnTo>
                  <a:pt x="1312670" y="2356130"/>
                </a:lnTo>
                <a:cubicBezTo>
                  <a:pt x="1314126" y="2359081"/>
                  <a:pt x="1316320" y="2361669"/>
                  <a:pt x="1319251" y="2363892"/>
                </a:cubicBezTo>
                <a:cubicBezTo>
                  <a:pt x="1322183" y="2366115"/>
                  <a:pt x="1325104" y="2370178"/>
                  <a:pt x="1328016" y="2376080"/>
                </a:cubicBezTo>
                <a:lnTo>
                  <a:pt x="1336870" y="2371712"/>
                </a:lnTo>
                <a:lnTo>
                  <a:pt x="1363076" y="2424833"/>
                </a:lnTo>
                <a:cubicBezTo>
                  <a:pt x="1361580" y="2429240"/>
                  <a:pt x="1360095" y="2431808"/>
                  <a:pt x="1358619" y="2432535"/>
                </a:cubicBezTo>
                <a:cubicBezTo>
                  <a:pt x="1357144" y="2433263"/>
                  <a:pt x="1355658" y="2435831"/>
                  <a:pt x="1354163" y="2440238"/>
                </a:cubicBezTo>
                <a:lnTo>
                  <a:pt x="1365082" y="2462372"/>
                </a:lnTo>
                <a:cubicBezTo>
                  <a:pt x="1382789" y="2453636"/>
                  <a:pt x="1404175" y="2444920"/>
                  <a:pt x="1429240" y="2436224"/>
                </a:cubicBezTo>
                <a:cubicBezTo>
                  <a:pt x="1454305" y="2427529"/>
                  <a:pt x="1470478" y="2430558"/>
                  <a:pt x="1477757" y="2445314"/>
                </a:cubicBezTo>
                <a:lnTo>
                  <a:pt x="1504317" y="2432211"/>
                </a:lnTo>
                <a:cubicBezTo>
                  <a:pt x="1517499" y="2444055"/>
                  <a:pt x="1527041" y="2448521"/>
                  <a:pt x="1532943" y="2445609"/>
                </a:cubicBezTo>
                <a:cubicBezTo>
                  <a:pt x="1538846" y="2442698"/>
                  <a:pt x="1541433" y="2440504"/>
                  <a:pt x="1540705" y="2439028"/>
                </a:cubicBezTo>
                <a:cubicBezTo>
                  <a:pt x="1539977" y="2437553"/>
                  <a:pt x="1541089" y="2436087"/>
                  <a:pt x="1544040" y="2434631"/>
                </a:cubicBezTo>
                <a:lnTo>
                  <a:pt x="1610441" y="2401873"/>
                </a:lnTo>
                <a:lnTo>
                  <a:pt x="1606073" y="2393020"/>
                </a:lnTo>
                <a:cubicBezTo>
                  <a:pt x="1610519" y="2387157"/>
                  <a:pt x="1614956" y="2383134"/>
                  <a:pt x="1619383" y="2380950"/>
                </a:cubicBezTo>
                <a:cubicBezTo>
                  <a:pt x="1623809" y="2378766"/>
                  <a:pt x="1628246" y="2374743"/>
                  <a:pt x="1632692" y="2368880"/>
                </a:cubicBezTo>
                <a:lnTo>
                  <a:pt x="1626141" y="2355600"/>
                </a:lnTo>
                <a:cubicBezTo>
                  <a:pt x="1630587" y="2349737"/>
                  <a:pt x="1636499" y="2344985"/>
                  <a:pt x="1643877" y="2341346"/>
                </a:cubicBezTo>
                <a:cubicBezTo>
                  <a:pt x="1651255" y="2337706"/>
                  <a:pt x="1657167" y="2332955"/>
                  <a:pt x="1661614" y="2327092"/>
                </a:cubicBezTo>
                <a:lnTo>
                  <a:pt x="1657246" y="2318238"/>
                </a:lnTo>
                <a:lnTo>
                  <a:pt x="1679380" y="2307319"/>
                </a:lnTo>
                <a:cubicBezTo>
                  <a:pt x="1682370" y="2298505"/>
                  <a:pt x="1683137" y="2292622"/>
                  <a:pt x="1681681" y="2289671"/>
                </a:cubicBezTo>
                <a:lnTo>
                  <a:pt x="1703815" y="2278752"/>
                </a:lnTo>
                <a:lnTo>
                  <a:pt x="1699447" y="2269899"/>
                </a:lnTo>
                <a:lnTo>
                  <a:pt x="1717154" y="2261163"/>
                </a:lnTo>
                <a:lnTo>
                  <a:pt x="1712787" y="2252310"/>
                </a:lnTo>
                <a:lnTo>
                  <a:pt x="1726067" y="2245758"/>
                </a:lnTo>
                <a:cubicBezTo>
                  <a:pt x="1732048" y="2228130"/>
                  <a:pt x="1736878" y="2219326"/>
                  <a:pt x="1740557" y="2219346"/>
                </a:cubicBezTo>
                <a:cubicBezTo>
                  <a:pt x="1744236" y="2219365"/>
                  <a:pt x="1749046" y="2214240"/>
                  <a:pt x="1754988" y="2203970"/>
                </a:cubicBezTo>
                <a:lnTo>
                  <a:pt x="1750620" y="2195117"/>
                </a:lnTo>
                <a:cubicBezTo>
                  <a:pt x="1759474" y="2190749"/>
                  <a:pt x="1768347" y="2182702"/>
                  <a:pt x="1777240" y="2170976"/>
                </a:cubicBezTo>
                <a:lnTo>
                  <a:pt x="1806043" y="2151263"/>
                </a:lnTo>
                <a:lnTo>
                  <a:pt x="1801675" y="2142409"/>
                </a:lnTo>
                <a:lnTo>
                  <a:pt x="1819382" y="2133674"/>
                </a:lnTo>
                <a:lnTo>
                  <a:pt x="1815014" y="2124820"/>
                </a:lnTo>
                <a:cubicBezTo>
                  <a:pt x="1819421" y="2126316"/>
                  <a:pt x="1823100" y="2126336"/>
                  <a:pt x="1826052" y="2124880"/>
                </a:cubicBezTo>
                <a:cubicBezTo>
                  <a:pt x="1829003" y="2123424"/>
                  <a:pt x="1834158" y="2122715"/>
                  <a:pt x="1841516" y="2122755"/>
                </a:cubicBezTo>
                <a:lnTo>
                  <a:pt x="1839332" y="2118328"/>
                </a:lnTo>
                <a:lnTo>
                  <a:pt x="1843759" y="2116144"/>
                </a:lnTo>
                <a:cubicBezTo>
                  <a:pt x="1843759" y="2116144"/>
                  <a:pt x="1845982" y="2113213"/>
                  <a:pt x="1850428" y="2107350"/>
                </a:cubicBezTo>
                <a:cubicBezTo>
                  <a:pt x="1859242" y="2110340"/>
                  <a:pt x="1862174" y="2112564"/>
                  <a:pt x="1859223" y="2114019"/>
                </a:cubicBezTo>
                <a:cubicBezTo>
                  <a:pt x="1856271" y="2115475"/>
                  <a:pt x="1857747" y="2114747"/>
                  <a:pt x="1863649" y="2111836"/>
                </a:cubicBezTo>
                <a:lnTo>
                  <a:pt x="1859282" y="2102982"/>
                </a:lnTo>
                <a:lnTo>
                  <a:pt x="1912402" y="2076776"/>
                </a:lnTo>
                <a:lnTo>
                  <a:pt x="1916770" y="2085630"/>
                </a:lnTo>
                <a:lnTo>
                  <a:pt x="1947757" y="2070343"/>
                </a:lnTo>
                <a:lnTo>
                  <a:pt x="1943389" y="2061489"/>
                </a:lnTo>
                <a:lnTo>
                  <a:pt x="2014216" y="2026548"/>
                </a:lnTo>
                <a:cubicBezTo>
                  <a:pt x="2015711" y="2022141"/>
                  <a:pt x="2016842" y="2016996"/>
                  <a:pt x="2017610" y="2011113"/>
                </a:cubicBezTo>
                <a:cubicBezTo>
                  <a:pt x="2018377" y="2005231"/>
                  <a:pt x="2021712" y="2000834"/>
                  <a:pt x="2027614" y="1997922"/>
                </a:cubicBezTo>
                <a:cubicBezTo>
                  <a:pt x="2030565" y="1996466"/>
                  <a:pt x="2033880" y="1995748"/>
                  <a:pt x="2037559" y="1995768"/>
                </a:cubicBezTo>
                <a:cubicBezTo>
                  <a:pt x="2041238" y="1995787"/>
                  <a:pt x="2046029" y="1994341"/>
                  <a:pt x="2051932" y="1991429"/>
                </a:cubicBezTo>
                <a:lnTo>
                  <a:pt x="2047564" y="1982576"/>
                </a:lnTo>
                <a:lnTo>
                  <a:pt x="2065271" y="1973841"/>
                </a:lnTo>
                <a:cubicBezTo>
                  <a:pt x="2065428" y="1944408"/>
                  <a:pt x="2064061" y="1924901"/>
                  <a:pt x="2061169" y="1915319"/>
                </a:cubicBezTo>
                <a:cubicBezTo>
                  <a:pt x="2058277" y="1905738"/>
                  <a:pt x="2054686" y="1889162"/>
                  <a:pt x="2050397" y="1865592"/>
                </a:cubicBezTo>
                <a:lnTo>
                  <a:pt x="2059251" y="1861225"/>
                </a:lnTo>
                <a:lnTo>
                  <a:pt x="2044023" y="1819201"/>
                </a:lnTo>
                <a:lnTo>
                  <a:pt x="2052876" y="1814833"/>
                </a:lnTo>
                <a:lnTo>
                  <a:pt x="2041957" y="1792699"/>
                </a:lnTo>
                <a:lnTo>
                  <a:pt x="2050810" y="1788332"/>
                </a:lnTo>
                <a:lnTo>
                  <a:pt x="2031156" y="1748491"/>
                </a:lnTo>
                <a:lnTo>
                  <a:pt x="2040009" y="1744123"/>
                </a:lnTo>
                <a:cubicBezTo>
                  <a:pt x="2037098" y="1738221"/>
                  <a:pt x="2035288" y="1732693"/>
                  <a:pt x="2034579" y="1727538"/>
                </a:cubicBezTo>
                <a:cubicBezTo>
                  <a:pt x="2033871" y="1722383"/>
                  <a:pt x="2032061" y="1716855"/>
                  <a:pt x="2029149" y="1710953"/>
                </a:cubicBezTo>
                <a:lnTo>
                  <a:pt x="2046856" y="1702217"/>
                </a:lnTo>
                <a:cubicBezTo>
                  <a:pt x="2058503" y="1725826"/>
                  <a:pt x="2064661" y="1743887"/>
                  <a:pt x="2065330" y="1756400"/>
                </a:cubicBezTo>
                <a:cubicBezTo>
                  <a:pt x="2065999" y="1768913"/>
                  <a:pt x="2067022" y="1784003"/>
                  <a:pt x="2068399" y="1801671"/>
                </a:cubicBezTo>
                <a:lnTo>
                  <a:pt x="2059546" y="1806039"/>
                </a:lnTo>
                <a:lnTo>
                  <a:pt x="2074833" y="1837026"/>
                </a:lnTo>
                <a:cubicBezTo>
                  <a:pt x="2074754" y="1851742"/>
                  <a:pt x="2074675" y="1866458"/>
                  <a:pt x="2074597" y="1881175"/>
                </a:cubicBezTo>
                <a:cubicBezTo>
                  <a:pt x="2074518" y="1895892"/>
                  <a:pt x="2076643" y="1911355"/>
                  <a:pt x="2080971" y="1927567"/>
                </a:cubicBezTo>
                <a:cubicBezTo>
                  <a:pt x="2082427" y="1930518"/>
                  <a:pt x="2086106" y="1930537"/>
                  <a:pt x="2092008" y="1927626"/>
                </a:cubicBezTo>
                <a:lnTo>
                  <a:pt x="2096435" y="1925442"/>
                </a:lnTo>
                <a:lnTo>
                  <a:pt x="2098619" y="1929869"/>
                </a:lnTo>
                <a:lnTo>
                  <a:pt x="2171630" y="1899354"/>
                </a:lnTo>
                <a:cubicBezTo>
                  <a:pt x="2192249" y="1896521"/>
                  <a:pt x="2206985" y="1892920"/>
                  <a:pt x="2215838" y="1888553"/>
                </a:cubicBezTo>
                <a:lnTo>
                  <a:pt x="2220206" y="1897406"/>
                </a:lnTo>
                <a:lnTo>
                  <a:pt x="2233486" y="1890855"/>
                </a:lnTo>
                <a:lnTo>
                  <a:pt x="2237854" y="1899708"/>
                </a:lnTo>
                <a:cubicBezTo>
                  <a:pt x="2265791" y="1904273"/>
                  <a:pt x="2284895" y="1909526"/>
                  <a:pt x="2295165" y="1915467"/>
                </a:cubicBezTo>
                <a:cubicBezTo>
                  <a:pt x="2305435" y="1921409"/>
                  <a:pt x="2314977" y="1925875"/>
                  <a:pt x="2323791" y="1928866"/>
                </a:cubicBezTo>
                <a:cubicBezTo>
                  <a:pt x="2332605" y="1931856"/>
                  <a:pt x="2343642" y="1931915"/>
                  <a:pt x="2356903" y="1929043"/>
                </a:cubicBezTo>
                <a:cubicBezTo>
                  <a:pt x="2370163" y="1926170"/>
                  <a:pt x="2391549" y="1917455"/>
                  <a:pt x="2421061" y="1902896"/>
                </a:cubicBezTo>
                <a:cubicBezTo>
                  <a:pt x="2412247" y="1899905"/>
                  <a:pt x="2407486" y="1895833"/>
                  <a:pt x="2406777" y="1890678"/>
                </a:cubicBezTo>
                <a:cubicBezTo>
                  <a:pt x="2406069" y="1885523"/>
                  <a:pt x="2394678" y="1882887"/>
                  <a:pt x="2372603" y="1882769"/>
                </a:cubicBezTo>
                <a:lnTo>
                  <a:pt x="2363868" y="1865062"/>
                </a:lnTo>
                <a:cubicBezTo>
                  <a:pt x="2360916" y="1866518"/>
                  <a:pt x="2358339" y="1866872"/>
                  <a:pt x="2356136" y="1866124"/>
                </a:cubicBezTo>
                <a:cubicBezTo>
                  <a:pt x="2353932" y="1865377"/>
                  <a:pt x="2351355" y="1865731"/>
                  <a:pt x="2348404" y="1867187"/>
                </a:cubicBezTo>
                <a:lnTo>
                  <a:pt x="2339668" y="1849480"/>
                </a:lnTo>
                <a:cubicBezTo>
                  <a:pt x="2332310" y="1849441"/>
                  <a:pt x="2327155" y="1850149"/>
                  <a:pt x="2324204" y="1851605"/>
                </a:cubicBezTo>
                <a:cubicBezTo>
                  <a:pt x="2321253" y="1853061"/>
                  <a:pt x="2317574" y="1853041"/>
                  <a:pt x="2313167" y="1851546"/>
                </a:cubicBezTo>
                <a:lnTo>
                  <a:pt x="2284541" y="1838147"/>
                </a:lnTo>
                <a:lnTo>
                  <a:pt x="2271261" y="1844699"/>
                </a:lnTo>
                <a:lnTo>
                  <a:pt x="2251488" y="1826933"/>
                </a:lnTo>
                <a:lnTo>
                  <a:pt x="2242635" y="1831301"/>
                </a:lnTo>
                <a:lnTo>
                  <a:pt x="2233899" y="1813594"/>
                </a:lnTo>
                <a:lnTo>
                  <a:pt x="2225046" y="1817961"/>
                </a:lnTo>
                <a:cubicBezTo>
                  <a:pt x="2214855" y="1797303"/>
                  <a:pt x="2203886" y="1784368"/>
                  <a:pt x="2192141" y="1779154"/>
                </a:cubicBezTo>
                <a:cubicBezTo>
                  <a:pt x="2180395" y="1773940"/>
                  <a:pt x="2167902" y="1770930"/>
                  <a:pt x="2154661" y="1770123"/>
                </a:cubicBezTo>
                <a:cubicBezTo>
                  <a:pt x="2141420" y="1769317"/>
                  <a:pt x="2128927" y="1766306"/>
                  <a:pt x="2117182" y="1761093"/>
                </a:cubicBezTo>
                <a:cubicBezTo>
                  <a:pt x="2105436" y="1755879"/>
                  <a:pt x="2093740" y="1741468"/>
                  <a:pt x="2082093" y="1717858"/>
                </a:cubicBezTo>
                <a:cubicBezTo>
                  <a:pt x="2086539" y="1711995"/>
                  <a:pt x="2090976" y="1707972"/>
                  <a:pt x="2095402" y="1705788"/>
                </a:cubicBezTo>
                <a:cubicBezTo>
                  <a:pt x="2099829" y="1703604"/>
                  <a:pt x="2104266" y="1699581"/>
                  <a:pt x="2108712" y="1693718"/>
                </a:cubicBezTo>
                <a:lnTo>
                  <a:pt x="2104344" y="1684865"/>
                </a:lnTo>
                <a:lnTo>
                  <a:pt x="2142001" y="1660783"/>
                </a:lnTo>
                <a:lnTo>
                  <a:pt x="2098324" y="1572250"/>
                </a:lnTo>
                <a:cubicBezTo>
                  <a:pt x="2077706" y="1575083"/>
                  <a:pt x="2056743" y="1573499"/>
                  <a:pt x="2035435" y="1567498"/>
                </a:cubicBezTo>
                <a:cubicBezTo>
                  <a:pt x="2014128" y="1561498"/>
                  <a:pt x="1994700" y="1548149"/>
                  <a:pt x="1977151" y="1527451"/>
                </a:cubicBezTo>
                <a:lnTo>
                  <a:pt x="1986004" y="1523084"/>
                </a:lnTo>
                <a:lnTo>
                  <a:pt x="1981636" y="1514230"/>
                </a:lnTo>
                <a:lnTo>
                  <a:pt x="2019293" y="1490149"/>
                </a:lnTo>
                <a:cubicBezTo>
                  <a:pt x="2031137" y="1476967"/>
                  <a:pt x="2038544" y="1467809"/>
                  <a:pt x="2041515" y="1462674"/>
                </a:cubicBezTo>
                <a:cubicBezTo>
                  <a:pt x="2044486" y="1457539"/>
                  <a:pt x="2045283" y="1446138"/>
                  <a:pt x="2043905" y="1428470"/>
                </a:cubicBezTo>
                <a:cubicBezTo>
                  <a:pt x="2035092" y="1425480"/>
                  <a:pt x="2031786" y="1424358"/>
                  <a:pt x="2033990" y="1425106"/>
                </a:cubicBezTo>
                <a:cubicBezTo>
                  <a:pt x="2036193" y="1425852"/>
                  <a:pt x="2033636" y="1422528"/>
                  <a:pt x="2026317" y="1415131"/>
                </a:cubicBezTo>
                <a:lnTo>
                  <a:pt x="2035170" y="1410763"/>
                </a:lnTo>
                <a:lnTo>
                  <a:pt x="2039597" y="1408579"/>
                </a:lnTo>
                <a:cubicBezTo>
                  <a:pt x="2029288" y="1409996"/>
                  <a:pt x="2017522" y="1408460"/>
                  <a:pt x="2004301" y="1403975"/>
                </a:cubicBezTo>
                <a:cubicBezTo>
                  <a:pt x="1982266" y="1396499"/>
                  <a:pt x="1965426" y="1380957"/>
                  <a:pt x="1953779" y="1357347"/>
                </a:cubicBezTo>
                <a:lnTo>
                  <a:pt x="1958265" y="1344126"/>
                </a:lnTo>
                <a:cubicBezTo>
                  <a:pt x="1959760" y="1339719"/>
                  <a:pt x="1959779" y="1336040"/>
                  <a:pt x="1958324" y="1333089"/>
                </a:cubicBezTo>
                <a:lnTo>
                  <a:pt x="2009259" y="1302456"/>
                </a:lnTo>
                <a:lnTo>
                  <a:pt x="2004892" y="1293603"/>
                </a:lnTo>
                <a:lnTo>
                  <a:pt x="2022599" y="1284867"/>
                </a:lnTo>
                <a:lnTo>
                  <a:pt x="2024960" y="1256182"/>
                </a:lnTo>
                <a:cubicBezTo>
                  <a:pt x="2003042" y="1226632"/>
                  <a:pt x="1977387" y="1208098"/>
                  <a:pt x="1947995" y="1200583"/>
                </a:cubicBezTo>
                <a:cubicBezTo>
                  <a:pt x="1918601" y="1193067"/>
                  <a:pt x="1882558" y="1190667"/>
                  <a:pt x="1839865" y="1193382"/>
                </a:cubicBezTo>
                <a:lnTo>
                  <a:pt x="1831130" y="1175675"/>
                </a:lnTo>
                <a:lnTo>
                  <a:pt x="1780311" y="1184233"/>
                </a:lnTo>
                <a:lnTo>
                  <a:pt x="1771575" y="1166526"/>
                </a:lnTo>
                <a:cubicBezTo>
                  <a:pt x="1790738" y="1160742"/>
                  <a:pt x="1814298" y="1158292"/>
                  <a:pt x="1842255" y="1159178"/>
                </a:cubicBezTo>
                <a:cubicBezTo>
                  <a:pt x="1870213" y="1160063"/>
                  <a:pt x="1890054" y="1164952"/>
                  <a:pt x="1901780" y="1173845"/>
                </a:cubicBezTo>
                <a:lnTo>
                  <a:pt x="1917244" y="1171720"/>
                </a:lnTo>
                <a:cubicBezTo>
                  <a:pt x="1929048" y="1165897"/>
                  <a:pt x="1940489" y="1159335"/>
                  <a:pt x="1951566" y="1152036"/>
                </a:cubicBezTo>
                <a:cubicBezTo>
                  <a:pt x="1962642" y="1144737"/>
                  <a:pt x="1974082" y="1138176"/>
                  <a:pt x="1985887" y="1132352"/>
                </a:cubicBezTo>
                <a:lnTo>
                  <a:pt x="1977151" y="1114645"/>
                </a:lnTo>
                <a:lnTo>
                  <a:pt x="1990431" y="1108094"/>
                </a:lnTo>
                <a:cubicBezTo>
                  <a:pt x="1989015" y="1097785"/>
                  <a:pt x="1992733" y="1090446"/>
                  <a:pt x="2001587" y="1086078"/>
                </a:cubicBezTo>
                <a:lnTo>
                  <a:pt x="1992852" y="1068372"/>
                </a:lnTo>
                <a:lnTo>
                  <a:pt x="2001705" y="1064004"/>
                </a:lnTo>
                <a:lnTo>
                  <a:pt x="1986477" y="1021979"/>
                </a:lnTo>
                <a:cubicBezTo>
                  <a:pt x="1985061" y="1011670"/>
                  <a:pt x="1983270" y="1002463"/>
                  <a:pt x="1981106" y="994357"/>
                </a:cubicBezTo>
                <a:cubicBezTo>
                  <a:pt x="1978942" y="986250"/>
                  <a:pt x="1985238" y="978558"/>
                  <a:pt x="1999993" y="971279"/>
                </a:cubicBezTo>
                <a:lnTo>
                  <a:pt x="1995626" y="962426"/>
                </a:lnTo>
                <a:lnTo>
                  <a:pt x="2013333" y="953690"/>
                </a:lnTo>
                <a:lnTo>
                  <a:pt x="2008965" y="944837"/>
                </a:lnTo>
                <a:cubicBezTo>
                  <a:pt x="2016323" y="944876"/>
                  <a:pt x="2024429" y="942712"/>
                  <a:pt x="2033282" y="938344"/>
                </a:cubicBezTo>
                <a:cubicBezTo>
                  <a:pt x="2042136" y="933976"/>
                  <a:pt x="2050242" y="931812"/>
                  <a:pt x="2057600" y="931852"/>
                </a:cubicBezTo>
                <a:cubicBezTo>
                  <a:pt x="2062046" y="925988"/>
                  <a:pt x="2067614" y="916821"/>
                  <a:pt x="2074303" y="904346"/>
                </a:cubicBezTo>
                <a:cubicBezTo>
                  <a:pt x="2080993" y="891874"/>
                  <a:pt x="2086561" y="882705"/>
                  <a:pt x="2091007" y="876842"/>
                </a:cubicBezTo>
                <a:cubicBezTo>
                  <a:pt x="2076369" y="862047"/>
                  <a:pt x="2049209" y="849761"/>
                  <a:pt x="2009526" y="839983"/>
                </a:cubicBezTo>
                <a:cubicBezTo>
                  <a:pt x="1969843" y="830204"/>
                  <a:pt x="1939044" y="810540"/>
                  <a:pt x="1917127" y="780989"/>
                </a:cubicBezTo>
                <a:cubicBezTo>
                  <a:pt x="1920117" y="772175"/>
                  <a:pt x="1922724" y="766302"/>
                  <a:pt x="1924947" y="763371"/>
                </a:cubicBezTo>
                <a:cubicBezTo>
                  <a:pt x="1927170" y="760439"/>
                  <a:pt x="1931981" y="755314"/>
                  <a:pt x="1939378" y="747995"/>
                </a:cubicBezTo>
                <a:lnTo>
                  <a:pt x="1943746" y="756849"/>
                </a:lnTo>
                <a:lnTo>
                  <a:pt x="1965880" y="745929"/>
                </a:lnTo>
                <a:cubicBezTo>
                  <a:pt x="1971742" y="750376"/>
                  <a:pt x="1976512" y="752609"/>
                  <a:pt x="1980192" y="752629"/>
                </a:cubicBezTo>
                <a:cubicBezTo>
                  <a:pt x="1983871" y="752648"/>
                  <a:pt x="1988642" y="754881"/>
                  <a:pt x="1994505" y="759328"/>
                </a:cubicBezTo>
                <a:lnTo>
                  <a:pt x="2007785" y="752776"/>
                </a:lnTo>
                <a:cubicBezTo>
                  <a:pt x="2018055" y="758718"/>
                  <a:pt x="2028699" y="763558"/>
                  <a:pt x="2039716" y="767296"/>
                </a:cubicBezTo>
                <a:cubicBezTo>
                  <a:pt x="2050734" y="771034"/>
                  <a:pt x="2061378" y="775874"/>
                  <a:pt x="2071647" y="781816"/>
                </a:cubicBezTo>
                <a:lnTo>
                  <a:pt x="2095965" y="775323"/>
                </a:lnTo>
                <a:cubicBezTo>
                  <a:pt x="2109265" y="765093"/>
                  <a:pt x="2120361" y="754114"/>
                  <a:pt x="2129254" y="742388"/>
                </a:cubicBezTo>
                <a:cubicBezTo>
                  <a:pt x="2138147" y="730663"/>
                  <a:pt x="2148515" y="718209"/>
                  <a:pt x="2160359" y="705027"/>
                </a:cubicBezTo>
                <a:cubicBezTo>
                  <a:pt x="2150128" y="691727"/>
                  <a:pt x="2141000" y="678801"/>
                  <a:pt x="2132972" y="666249"/>
                </a:cubicBezTo>
                <a:cubicBezTo>
                  <a:pt x="2124945" y="653697"/>
                  <a:pt x="2117292" y="640042"/>
                  <a:pt x="2110013" y="625287"/>
                </a:cubicBezTo>
                <a:lnTo>
                  <a:pt x="2101159" y="629655"/>
                </a:lnTo>
                <a:lnTo>
                  <a:pt x="2094608" y="616375"/>
                </a:lnTo>
                <a:lnTo>
                  <a:pt x="2085754" y="620742"/>
                </a:lnTo>
                <a:cubicBezTo>
                  <a:pt x="2082843" y="614840"/>
                  <a:pt x="2082498" y="610423"/>
                  <a:pt x="2084721" y="607492"/>
                </a:cubicBezTo>
                <a:cubicBezTo>
                  <a:pt x="2086945" y="604560"/>
                  <a:pt x="2087328" y="601619"/>
                  <a:pt x="2085872" y="598668"/>
                </a:cubicBezTo>
                <a:lnTo>
                  <a:pt x="2064034" y="554401"/>
                </a:lnTo>
                <a:lnTo>
                  <a:pt x="2086168" y="543481"/>
                </a:lnTo>
                <a:cubicBezTo>
                  <a:pt x="2097894" y="552374"/>
                  <a:pt x="2119161" y="565733"/>
                  <a:pt x="2149971" y="583558"/>
                </a:cubicBezTo>
                <a:cubicBezTo>
                  <a:pt x="2180781" y="601383"/>
                  <a:pt x="2212417" y="602288"/>
                  <a:pt x="2244880" y="586273"/>
                </a:cubicBezTo>
                <a:cubicBezTo>
                  <a:pt x="2240552" y="570062"/>
                  <a:pt x="2233656" y="552364"/>
                  <a:pt x="2224193" y="533182"/>
                </a:cubicBezTo>
                <a:cubicBezTo>
                  <a:pt x="2214729" y="514000"/>
                  <a:pt x="2205266" y="494817"/>
                  <a:pt x="2195803" y="475635"/>
                </a:cubicBezTo>
                <a:cubicBezTo>
                  <a:pt x="2186340" y="456452"/>
                  <a:pt x="2180929" y="436188"/>
                  <a:pt x="2179572" y="414841"/>
                </a:cubicBezTo>
                <a:cubicBezTo>
                  <a:pt x="2178214" y="393494"/>
                  <a:pt x="2185700" y="369620"/>
                  <a:pt x="2202030" y="343217"/>
                </a:cubicBezTo>
                <a:lnTo>
                  <a:pt x="2197662" y="334364"/>
                </a:lnTo>
                <a:lnTo>
                  <a:pt x="2210943" y="327812"/>
                </a:lnTo>
                <a:cubicBezTo>
                  <a:pt x="2212438" y="323405"/>
                  <a:pt x="2212457" y="319726"/>
                  <a:pt x="2211002" y="316775"/>
                </a:cubicBezTo>
                <a:cubicBezTo>
                  <a:pt x="2209546" y="313824"/>
                  <a:pt x="2209565" y="310144"/>
                  <a:pt x="2211060" y="305737"/>
                </a:cubicBezTo>
                <a:lnTo>
                  <a:pt x="2226584" y="292575"/>
                </a:lnTo>
                <a:cubicBezTo>
                  <a:pt x="2235476" y="280850"/>
                  <a:pt x="2244350" y="272803"/>
                  <a:pt x="2253203" y="268435"/>
                </a:cubicBezTo>
                <a:lnTo>
                  <a:pt x="2248835" y="259582"/>
                </a:lnTo>
                <a:lnTo>
                  <a:pt x="2315230" y="226827"/>
                </a:lnTo>
                <a:lnTo>
                  <a:pt x="2319598" y="235680"/>
                </a:lnTo>
                <a:cubicBezTo>
                  <a:pt x="2322555" y="234222"/>
                  <a:pt x="2329205" y="229106"/>
                  <a:pt x="2339554" y="220331"/>
                </a:cubicBezTo>
                <a:cubicBezTo>
                  <a:pt x="2349902" y="211557"/>
                  <a:pt x="2359503" y="204986"/>
                  <a:pt x="2368357" y="200618"/>
                </a:cubicBezTo>
                <a:lnTo>
                  <a:pt x="2372724" y="209471"/>
                </a:lnTo>
                <a:cubicBezTo>
                  <a:pt x="2381578" y="205104"/>
                  <a:pt x="2393363" y="202959"/>
                  <a:pt x="2408079" y="203038"/>
                </a:cubicBezTo>
                <a:lnTo>
                  <a:pt x="2410263" y="207465"/>
                </a:lnTo>
                <a:cubicBezTo>
                  <a:pt x="2457324" y="213603"/>
                  <a:pt x="2491114" y="224454"/>
                  <a:pt x="2511635" y="240016"/>
                </a:cubicBezTo>
                <a:cubicBezTo>
                  <a:pt x="2532155" y="255578"/>
                  <a:pt x="2548632" y="270383"/>
                  <a:pt x="2561066" y="284431"/>
                </a:cubicBezTo>
                <a:cubicBezTo>
                  <a:pt x="2573500" y="298478"/>
                  <a:pt x="2588167" y="307755"/>
                  <a:pt x="2605068" y="312260"/>
                </a:cubicBezTo>
                <a:cubicBezTo>
                  <a:pt x="2621968" y="316766"/>
                  <a:pt x="2648125" y="310283"/>
                  <a:pt x="2683539" y="292812"/>
                </a:cubicBezTo>
                <a:lnTo>
                  <a:pt x="2699062" y="279650"/>
                </a:lnTo>
                <a:lnTo>
                  <a:pt x="2694694" y="270797"/>
                </a:lnTo>
                <a:lnTo>
                  <a:pt x="2725681" y="255510"/>
                </a:lnTo>
                <a:lnTo>
                  <a:pt x="2721313" y="246656"/>
                </a:lnTo>
                <a:lnTo>
                  <a:pt x="2743447" y="235737"/>
                </a:lnTo>
                <a:lnTo>
                  <a:pt x="2739079" y="226884"/>
                </a:lnTo>
                <a:lnTo>
                  <a:pt x="2798870" y="191883"/>
                </a:lnTo>
                <a:lnTo>
                  <a:pt x="2794502" y="183030"/>
                </a:lnTo>
                <a:cubicBezTo>
                  <a:pt x="2800404" y="180118"/>
                  <a:pt x="2802602" y="180869"/>
                  <a:pt x="2801112" y="185273"/>
                </a:cubicBezTo>
                <a:cubicBezTo>
                  <a:pt x="2799617" y="189680"/>
                  <a:pt x="2801821" y="190427"/>
                  <a:pt x="2807717" y="187519"/>
                </a:cubicBezTo>
                <a:lnTo>
                  <a:pt x="2847563" y="167861"/>
                </a:lnTo>
                <a:cubicBezTo>
                  <a:pt x="2828637" y="129496"/>
                  <a:pt x="2819233" y="99277"/>
                  <a:pt x="2819351" y="77202"/>
                </a:cubicBezTo>
                <a:cubicBezTo>
                  <a:pt x="2819469" y="55128"/>
                  <a:pt x="2817383" y="32305"/>
                  <a:pt x="2813094" y="873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12875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3" name="圖片版面配置區 12"/>
          <p:cNvSpPr>
            <a:spLocks noGrp="1"/>
          </p:cNvSpPr>
          <p:nvPr>
            <p:ph type="pic" sz="quarter" idx="13"/>
          </p:nvPr>
        </p:nvSpPr>
        <p:spPr>
          <a:xfrm>
            <a:off x="1852692" y="372318"/>
            <a:ext cx="5438616" cy="6081018"/>
          </a:xfrm>
          <a:custGeom>
            <a:avLst/>
            <a:gdLst>
              <a:gd name="connsiteX0" fmla="*/ 4593024 w 4825404"/>
              <a:gd name="connsiteY0" fmla="*/ 3787060 h 5395374"/>
              <a:gd name="connsiteX1" fmla="*/ 4619932 w 4825404"/>
              <a:gd name="connsiteY1" fmla="*/ 3799291 h 5395374"/>
              <a:gd name="connsiteX2" fmla="*/ 4629716 w 4825404"/>
              <a:gd name="connsiteY2" fmla="*/ 3789506 h 5395374"/>
              <a:gd name="connsiteX3" fmla="*/ 4673746 w 4825404"/>
              <a:gd name="connsiteY3" fmla="*/ 3833536 h 5395374"/>
              <a:gd name="connsiteX4" fmla="*/ 4683531 w 4825404"/>
              <a:gd name="connsiteY4" fmla="*/ 3823752 h 5395374"/>
              <a:gd name="connsiteX5" fmla="*/ 4703099 w 4825404"/>
              <a:gd name="connsiteY5" fmla="*/ 3833536 h 5395374"/>
              <a:gd name="connsiteX6" fmla="*/ 4742237 w 4825404"/>
              <a:gd name="connsiteY6" fmla="*/ 3862890 h 5395374"/>
              <a:gd name="connsiteX7" fmla="*/ 4822958 w 4825404"/>
              <a:gd name="connsiteY7" fmla="*/ 4007210 h 5395374"/>
              <a:gd name="connsiteX8" fmla="*/ 4815621 w 4825404"/>
              <a:gd name="connsiteY8" fmla="*/ 4112392 h 5395374"/>
              <a:gd name="connsiteX9" fmla="*/ 4825404 w 4825404"/>
              <a:gd name="connsiteY9" fmla="*/ 4122177 h 5395374"/>
              <a:gd name="connsiteX10" fmla="*/ 4810728 w 4825404"/>
              <a:gd name="connsiteY10" fmla="*/ 4141745 h 5395374"/>
              <a:gd name="connsiteX11" fmla="*/ 4796051 w 4825404"/>
              <a:gd name="connsiteY11" fmla="*/ 4161315 h 5395374"/>
              <a:gd name="connsiteX12" fmla="*/ 4805836 w 4825404"/>
              <a:gd name="connsiteY12" fmla="*/ 4171099 h 5395374"/>
              <a:gd name="connsiteX13" fmla="*/ 4771590 w 4825404"/>
              <a:gd name="connsiteY13" fmla="*/ 4215128 h 5395374"/>
              <a:gd name="connsiteX14" fmla="*/ 4676192 w 4825404"/>
              <a:gd name="connsiteY14" fmla="*/ 4300743 h 5395374"/>
              <a:gd name="connsiteX15" fmla="*/ 4595470 w 4825404"/>
              <a:gd name="connsiteY15" fmla="*/ 4293404 h 5395374"/>
              <a:gd name="connsiteX16" fmla="*/ 4575902 w 4825404"/>
              <a:gd name="connsiteY16" fmla="*/ 4312973 h 5395374"/>
              <a:gd name="connsiteX17" fmla="*/ 4546549 w 4825404"/>
              <a:gd name="connsiteY17" fmla="*/ 4293404 h 5395374"/>
              <a:gd name="connsiteX18" fmla="*/ 4502518 w 4825404"/>
              <a:gd name="connsiteY18" fmla="*/ 4308080 h 5395374"/>
              <a:gd name="connsiteX19" fmla="*/ 4443812 w 4825404"/>
              <a:gd name="connsiteY19" fmla="*/ 4278727 h 5395374"/>
              <a:gd name="connsiteX20" fmla="*/ 4434027 w 4825404"/>
              <a:gd name="connsiteY20" fmla="*/ 4288512 h 5395374"/>
              <a:gd name="connsiteX21" fmla="*/ 4377767 w 4825404"/>
              <a:gd name="connsiteY21" fmla="*/ 4242035 h 5395374"/>
              <a:gd name="connsiteX22" fmla="*/ 4321507 w 4825404"/>
              <a:gd name="connsiteY22" fmla="*/ 4195560 h 5395374"/>
              <a:gd name="connsiteX23" fmla="*/ 4323953 w 4825404"/>
              <a:gd name="connsiteY23" fmla="*/ 4173544 h 5395374"/>
              <a:gd name="connsiteX24" fmla="*/ 4316615 w 4825404"/>
              <a:gd name="connsiteY24" fmla="*/ 4151530 h 5395374"/>
              <a:gd name="connsiteX25" fmla="*/ 4306830 w 4825404"/>
              <a:gd name="connsiteY25" fmla="*/ 4131961 h 5395374"/>
              <a:gd name="connsiteX26" fmla="*/ 4311722 w 4825404"/>
              <a:gd name="connsiteY26" fmla="*/ 4068363 h 5395374"/>
              <a:gd name="connsiteX27" fmla="*/ 4297045 w 4825404"/>
              <a:gd name="connsiteY27" fmla="*/ 4053686 h 5395374"/>
              <a:gd name="connsiteX28" fmla="*/ 4306830 w 4825404"/>
              <a:gd name="connsiteY28" fmla="*/ 4024332 h 5395374"/>
              <a:gd name="connsiteX29" fmla="*/ 4292153 w 4825404"/>
              <a:gd name="connsiteY29" fmla="*/ 4009655 h 5395374"/>
              <a:gd name="connsiteX30" fmla="*/ 4301938 w 4825404"/>
              <a:gd name="connsiteY30" fmla="*/ 3999872 h 5395374"/>
              <a:gd name="connsiteX31" fmla="*/ 4287262 w 4825404"/>
              <a:gd name="connsiteY31" fmla="*/ 3985194 h 5395374"/>
              <a:gd name="connsiteX32" fmla="*/ 4289707 w 4825404"/>
              <a:gd name="connsiteY32" fmla="*/ 3963180 h 5395374"/>
              <a:gd name="connsiteX33" fmla="*/ 4345968 w 4825404"/>
              <a:gd name="connsiteY33" fmla="*/ 3897135 h 5395374"/>
              <a:gd name="connsiteX34" fmla="*/ 4399782 w 4825404"/>
              <a:gd name="connsiteY34" fmla="*/ 3848212 h 5395374"/>
              <a:gd name="connsiteX35" fmla="*/ 4438920 w 4825404"/>
              <a:gd name="connsiteY35" fmla="*/ 3823752 h 5395374"/>
              <a:gd name="connsiteX36" fmla="*/ 4487841 w 4825404"/>
              <a:gd name="connsiteY36" fmla="*/ 3809076 h 5395374"/>
              <a:gd name="connsiteX37" fmla="*/ 4561225 w 4825404"/>
              <a:gd name="connsiteY37" fmla="*/ 3789506 h 5395374"/>
              <a:gd name="connsiteX38" fmla="*/ 4571010 w 4825404"/>
              <a:gd name="connsiteY38" fmla="*/ 3799291 h 5395374"/>
              <a:gd name="connsiteX39" fmla="*/ 4593024 w 4825404"/>
              <a:gd name="connsiteY39" fmla="*/ 3787060 h 5395374"/>
              <a:gd name="connsiteX40" fmla="*/ 1430973 w 4825404"/>
              <a:gd name="connsiteY40" fmla="*/ 488 h 5395374"/>
              <a:gd name="connsiteX41" fmla="*/ 1487233 w 4825404"/>
              <a:gd name="connsiteY41" fmla="*/ 17612 h 5395374"/>
              <a:gd name="connsiteX42" fmla="*/ 1499464 w 4825404"/>
              <a:gd name="connsiteY42" fmla="*/ 64087 h 5395374"/>
              <a:gd name="connsiteX43" fmla="*/ 1531262 w 4825404"/>
              <a:gd name="connsiteY43" fmla="*/ 120347 h 5395374"/>
              <a:gd name="connsiteX44" fmla="*/ 1545939 w 4825404"/>
              <a:gd name="connsiteY44" fmla="*/ 130132 h 5395374"/>
              <a:gd name="connsiteX45" fmla="*/ 1555724 w 4825404"/>
              <a:gd name="connsiteY45" fmla="*/ 135024 h 5395374"/>
              <a:gd name="connsiteX46" fmla="*/ 1560617 w 4825404"/>
              <a:gd name="connsiteY46" fmla="*/ 130132 h 5395374"/>
              <a:gd name="connsiteX47" fmla="*/ 1604646 w 4825404"/>
              <a:gd name="connsiteY47" fmla="*/ 154592 h 5395374"/>
              <a:gd name="connsiteX48" fmla="*/ 1614431 w 4825404"/>
              <a:gd name="connsiteY48" fmla="*/ 144809 h 5395374"/>
              <a:gd name="connsiteX49" fmla="*/ 1638891 w 4825404"/>
              <a:gd name="connsiteY49" fmla="*/ 169270 h 5395374"/>
              <a:gd name="connsiteX50" fmla="*/ 1682922 w 4825404"/>
              <a:gd name="connsiteY50" fmla="*/ 164377 h 5395374"/>
              <a:gd name="connsiteX51" fmla="*/ 1692706 w 4825404"/>
              <a:gd name="connsiteY51" fmla="*/ 174162 h 5395374"/>
              <a:gd name="connsiteX52" fmla="*/ 1712275 w 4825404"/>
              <a:gd name="connsiteY52" fmla="*/ 154592 h 5395374"/>
              <a:gd name="connsiteX53" fmla="*/ 1763644 w 4825404"/>
              <a:gd name="connsiteY53" fmla="*/ 166823 h 5395374"/>
              <a:gd name="connsiteX54" fmla="*/ 1824796 w 4825404"/>
              <a:gd name="connsiteY54" fmla="*/ 188838 h 5395374"/>
              <a:gd name="connsiteX55" fmla="*/ 1834580 w 4825404"/>
              <a:gd name="connsiteY55" fmla="*/ 179053 h 5395374"/>
              <a:gd name="connsiteX56" fmla="*/ 1854149 w 4825404"/>
              <a:gd name="connsiteY56" fmla="*/ 198623 h 5395374"/>
              <a:gd name="connsiteX57" fmla="*/ 1863934 w 4825404"/>
              <a:gd name="connsiteY57" fmla="*/ 188838 h 5395374"/>
              <a:gd name="connsiteX58" fmla="*/ 1893287 w 4825404"/>
              <a:gd name="connsiteY58" fmla="*/ 208408 h 5395374"/>
              <a:gd name="connsiteX59" fmla="*/ 1937317 w 4825404"/>
              <a:gd name="connsiteY59" fmla="*/ 232868 h 5395374"/>
              <a:gd name="connsiteX60" fmla="*/ 1947101 w 4825404"/>
              <a:gd name="connsiteY60" fmla="*/ 223084 h 5395374"/>
              <a:gd name="connsiteX61" fmla="*/ 1978901 w 4825404"/>
              <a:gd name="connsiteY61" fmla="*/ 264668 h 5395374"/>
              <a:gd name="connsiteX62" fmla="*/ 1996023 w 4825404"/>
              <a:gd name="connsiteY62" fmla="*/ 311144 h 5395374"/>
              <a:gd name="connsiteX63" fmla="*/ 2020485 w 4825404"/>
              <a:gd name="connsiteY63" fmla="*/ 316035 h 5395374"/>
              <a:gd name="connsiteX64" fmla="*/ 2054730 w 4825404"/>
              <a:gd name="connsiteY64" fmla="*/ 340497 h 5395374"/>
              <a:gd name="connsiteX65" fmla="*/ 2064515 w 4825404"/>
              <a:gd name="connsiteY65" fmla="*/ 360066 h 5395374"/>
              <a:gd name="connsiteX66" fmla="*/ 2044946 w 4825404"/>
              <a:gd name="connsiteY66" fmla="*/ 408988 h 5395374"/>
              <a:gd name="connsiteX67" fmla="*/ 2071853 w 4825404"/>
              <a:gd name="connsiteY67" fmla="*/ 460356 h 5395374"/>
              <a:gd name="connsiteX68" fmla="*/ 2118329 w 4825404"/>
              <a:gd name="connsiteY68" fmla="*/ 511724 h 5395374"/>
              <a:gd name="connsiteX69" fmla="*/ 2128113 w 4825404"/>
              <a:gd name="connsiteY69" fmla="*/ 501940 h 5395374"/>
              <a:gd name="connsiteX70" fmla="*/ 2152575 w 4825404"/>
              <a:gd name="connsiteY70" fmla="*/ 526401 h 5395374"/>
              <a:gd name="connsiteX71" fmla="*/ 2203942 w 4825404"/>
              <a:gd name="connsiteY71" fmla="*/ 523955 h 5395374"/>
              <a:gd name="connsiteX72" fmla="*/ 2250419 w 4825404"/>
              <a:gd name="connsiteY72" fmla="*/ 565539 h 5395374"/>
              <a:gd name="connsiteX73" fmla="*/ 2260204 w 4825404"/>
              <a:gd name="connsiteY73" fmla="*/ 589999 h 5395374"/>
              <a:gd name="connsiteX74" fmla="*/ 2269987 w 4825404"/>
              <a:gd name="connsiteY74" fmla="*/ 614460 h 5395374"/>
              <a:gd name="connsiteX75" fmla="*/ 2260204 w 4825404"/>
              <a:gd name="connsiteY75" fmla="*/ 624245 h 5395374"/>
              <a:gd name="connsiteX76" fmla="*/ 2265095 w 4825404"/>
              <a:gd name="connsiteY76" fmla="*/ 634030 h 5395374"/>
              <a:gd name="connsiteX77" fmla="*/ 2269987 w 4825404"/>
              <a:gd name="connsiteY77" fmla="*/ 643815 h 5395374"/>
              <a:gd name="connsiteX78" fmla="*/ 2250419 w 4825404"/>
              <a:gd name="connsiteY78" fmla="*/ 663383 h 5395374"/>
              <a:gd name="connsiteX79" fmla="*/ 2255311 w 4825404"/>
              <a:gd name="connsiteY79" fmla="*/ 702521 h 5395374"/>
              <a:gd name="connsiteX80" fmla="*/ 2260202 w 4825404"/>
              <a:gd name="connsiteY80" fmla="*/ 741658 h 5395374"/>
              <a:gd name="connsiteX81" fmla="*/ 2245526 w 4825404"/>
              <a:gd name="connsiteY81" fmla="*/ 756335 h 5395374"/>
              <a:gd name="connsiteX82" fmla="*/ 2265095 w 4825404"/>
              <a:gd name="connsiteY82" fmla="*/ 785688 h 5395374"/>
              <a:gd name="connsiteX83" fmla="*/ 2255311 w 4825404"/>
              <a:gd name="connsiteY83" fmla="*/ 824826 h 5395374"/>
              <a:gd name="connsiteX84" fmla="*/ 2304233 w 4825404"/>
              <a:gd name="connsiteY84" fmla="*/ 883532 h 5395374"/>
              <a:gd name="connsiteX85" fmla="*/ 2294449 w 4825404"/>
              <a:gd name="connsiteY85" fmla="*/ 893317 h 5395374"/>
              <a:gd name="connsiteX86" fmla="*/ 2353155 w 4825404"/>
              <a:gd name="connsiteY86" fmla="*/ 952023 h 5395374"/>
              <a:gd name="connsiteX87" fmla="*/ 2372724 w 4825404"/>
              <a:gd name="connsiteY87" fmla="*/ 947131 h 5395374"/>
              <a:gd name="connsiteX88" fmla="*/ 2392292 w 4825404"/>
              <a:gd name="connsiteY88" fmla="*/ 942238 h 5395374"/>
              <a:gd name="connsiteX89" fmla="*/ 2436322 w 4825404"/>
              <a:gd name="connsiteY89" fmla="*/ 986269 h 5395374"/>
              <a:gd name="connsiteX90" fmla="*/ 2446107 w 4825404"/>
              <a:gd name="connsiteY90" fmla="*/ 976484 h 5395374"/>
              <a:gd name="connsiteX91" fmla="*/ 2460783 w 4825404"/>
              <a:gd name="connsiteY91" fmla="*/ 991161 h 5395374"/>
              <a:gd name="connsiteX92" fmla="*/ 2451000 w 4825404"/>
              <a:gd name="connsiteY92" fmla="*/ 1000946 h 5395374"/>
              <a:gd name="connsiteX93" fmla="*/ 2470568 w 4825404"/>
              <a:gd name="connsiteY93" fmla="*/ 1020514 h 5395374"/>
              <a:gd name="connsiteX94" fmla="*/ 2441215 w 4825404"/>
              <a:gd name="connsiteY94" fmla="*/ 1059652 h 5395374"/>
              <a:gd name="connsiteX95" fmla="*/ 2402077 w 4825404"/>
              <a:gd name="connsiteY95" fmla="*/ 1089005 h 5395374"/>
              <a:gd name="connsiteX96" fmla="*/ 2392292 w 4825404"/>
              <a:gd name="connsiteY96" fmla="*/ 1079221 h 5395374"/>
              <a:gd name="connsiteX97" fmla="*/ 2353155 w 4825404"/>
              <a:gd name="connsiteY97" fmla="*/ 1152604 h 5395374"/>
              <a:gd name="connsiteX98" fmla="*/ 2353155 w 4825404"/>
              <a:gd name="connsiteY98" fmla="*/ 1235772 h 5395374"/>
              <a:gd name="connsiteX99" fmla="*/ 2343371 w 4825404"/>
              <a:gd name="connsiteY99" fmla="*/ 1245556 h 5395374"/>
              <a:gd name="connsiteX100" fmla="*/ 2362939 w 4825404"/>
              <a:gd name="connsiteY100" fmla="*/ 1265125 h 5395374"/>
              <a:gd name="connsiteX101" fmla="*/ 2353155 w 4825404"/>
              <a:gd name="connsiteY101" fmla="*/ 1274909 h 5395374"/>
              <a:gd name="connsiteX102" fmla="*/ 2367831 w 4825404"/>
              <a:gd name="connsiteY102" fmla="*/ 1289586 h 5395374"/>
              <a:gd name="connsiteX103" fmla="*/ 2362939 w 4825404"/>
              <a:gd name="connsiteY103" fmla="*/ 1314047 h 5395374"/>
              <a:gd name="connsiteX104" fmla="*/ 2397185 w 4825404"/>
              <a:gd name="connsiteY104" fmla="*/ 1348292 h 5395374"/>
              <a:gd name="connsiteX105" fmla="*/ 2436322 w 4825404"/>
              <a:gd name="connsiteY105" fmla="*/ 1446136 h 5395374"/>
              <a:gd name="connsiteX106" fmla="*/ 2362939 w 4825404"/>
              <a:gd name="connsiteY106" fmla="*/ 1509735 h 5395374"/>
              <a:gd name="connsiteX107" fmla="*/ 2284664 w 4825404"/>
              <a:gd name="connsiteY107" fmla="*/ 1578226 h 5395374"/>
              <a:gd name="connsiteX108" fmla="*/ 2269987 w 4825404"/>
              <a:gd name="connsiteY108" fmla="*/ 1680963 h 5395374"/>
              <a:gd name="connsiteX109" fmla="*/ 2294448 w 4825404"/>
              <a:gd name="connsiteY109" fmla="*/ 1705423 h 5395374"/>
              <a:gd name="connsiteX110" fmla="*/ 2287111 w 4825404"/>
              <a:gd name="connsiteY110" fmla="*/ 1747007 h 5395374"/>
              <a:gd name="connsiteX111" fmla="*/ 2274880 w 4825404"/>
              <a:gd name="connsiteY111" fmla="*/ 1793484 h 5395374"/>
              <a:gd name="connsiteX112" fmla="*/ 2250419 w 4825404"/>
              <a:gd name="connsiteY112" fmla="*/ 1817945 h 5395374"/>
              <a:gd name="connsiteX113" fmla="*/ 2257757 w 4825404"/>
              <a:gd name="connsiteY113" fmla="*/ 1844852 h 5395374"/>
              <a:gd name="connsiteX114" fmla="*/ 2260202 w 4825404"/>
              <a:gd name="connsiteY114" fmla="*/ 1876651 h 5395374"/>
              <a:gd name="connsiteX115" fmla="*/ 2240634 w 4825404"/>
              <a:gd name="connsiteY115" fmla="*/ 1906004 h 5395374"/>
              <a:gd name="connsiteX116" fmla="*/ 2235742 w 4825404"/>
              <a:gd name="connsiteY116" fmla="*/ 1915789 h 5395374"/>
              <a:gd name="connsiteX117" fmla="*/ 2230849 w 4825404"/>
              <a:gd name="connsiteY117" fmla="*/ 1925574 h 5395374"/>
              <a:gd name="connsiteX118" fmla="*/ 2184374 w 4825404"/>
              <a:gd name="connsiteY118" fmla="*/ 1952481 h 5395374"/>
              <a:gd name="connsiteX119" fmla="*/ 2147682 w 4825404"/>
              <a:gd name="connsiteY119" fmla="*/ 1969603 h 5395374"/>
              <a:gd name="connsiteX120" fmla="*/ 2133005 w 4825404"/>
              <a:gd name="connsiteY120" fmla="*/ 1994065 h 5395374"/>
              <a:gd name="connsiteX121" fmla="*/ 2098759 w 4825404"/>
              <a:gd name="connsiteY121" fmla="*/ 2038094 h 5395374"/>
              <a:gd name="connsiteX122" fmla="*/ 2088976 w 4825404"/>
              <a:gd name="connsiteY122" fmla="*/ 2028309 h 5395374"/>
              <a:gd name="connsiteX123" fmla="*/ 2059623 w 4825404"/>
              <a:gd name="connsiteY123" fmla="*/ 2047879 h 5395374"/>
              <a:gd name="connsiteX124" fmla="*/ 2030268 w 4825404"/>
              <a:gd name="connsiteY124" fmla="*/ 2067447 h 5395374"/>
              <a:gd name="connsiteX125" fmla="*/ 2049838 w 4825404"/>
              <a:gd name="connsiteY125" fmla="*/ 2087017 h 5395374"/>
              <a:gd name="connsiteX126" fmla="*/ 2145236 w 4825404"/>
              <a:gd name="connsiteY126" fmla="*/ 2079678 h 5395374"/>
              <a:gd name="connsiteX127" fmla="*/ 2206388 w 4825404"/>
              <a:gd name="connsiteY127" fmla="*/ 2096800 h 5395374"/>
              <a:gd name="connsiteX128" fmla="*/ 2216173 w 4825404"/>
              <a:gd name="connsiteY128" fmla="*/ 2087017 h 5395374"/>
              <a:gd name="connsiteX129" fmla="*/ 2250419 w 4825404"/>
              <a:gd name="connsiteY129" fmla="*/ 2111477 h 5395374"/>
              <a:gd name="connsiteX130" fmla="*/ 2284664 w 4825404"/>
              <a:gd name="connsiteY130" fmla="*/ 2135938 h 5395374"/>
              <a:gd name="connsiteX131" fmla="*/ 2309125 w 4825404"/>
              <a:gd name="connsiteY131" fmla="*/ 2131046 h 5395374"/>
              <a:gd name="connsiteX132" fmla="*/ 2323802 w 4825404"/>
              <a:gd name="connsiteY132" fmla="*/ 2145723 h 5395374"/>
              <a:gd name="connsiteX133" fmla="*/ 2333586 w 4825404"/>
              <a:gd name="connsiteY133" fmla="*/ 2135938 h 5395374"/>
              <a:gd name="connsiteX134" fmla="*/ 2399631 w 4825404"/>
              <a:gd name="connsiteY134" fmla="*/ 2133492 h 5395374"/>
              <a:gd name="connsiteX135" fmla="*/ 2480353 w 4825404"/>
              <a:gd name="connsiteY135" fmla="*/ 2145723 h 5395374"/>
              <a:gd name="connsiteX136" fmla="*/ 2490136 w 4825404"/>
              <a:gd name="connsiteY136" fmla="*/ 2135938 h 5395374"/>
              <a:gd name="connsiteX137" fmla="*/ 2519491 w 4825404"/>
              <a:gd name="connsiteY137" fmla="*/ 2155508 h 5395374"/>
              <a:gd name="connsiteX138" fmla="*/ 2565966 w 4825404"/>
              <a:gd name="connsiteY138" fmla="*/ 2246013 h 5395374"/>
              <a:gd name="connsiteX139" fmla="*/ 2563520 w 4825404"/>
              <a:gd name="connsiteY139" fmla="*/ 2297381 h 5395374"/>
              <a:gd name="connsiteX140" fmla="*/ 2607550 w 4825404"/>
              <a:gd name="connsiteY140" fmla="*/ 2341411 h 5395374"/>
              <a:gd name="connsiteX141" fmla="*/ 2671149 w 4825404"/>
              <a:gd name="connsiteY141" fmla="*/ 2356087 h 5395374"/>
              <a:gd name="connsiteX142" fmla="*/ 2744532 w 4825404"/>
              <a:gd name="connsiteY142" fmla="*/ 2390334 h 5395374"/>
              <a:gd name="connsiteX143" fmla="*/ 2835038 w 4825404"/>
              <a:gd name="connsiteY143" fmla="*/ 2338965 h 5395374"/>
              <a:gd name="connsiteX144" fmla="*/ 2935328 w 4825404"/>
              <a:gd name="connsiteY144" fmla="*/ 2365872 h 5395374"/>
              <a:gd name="connsiteX145" fmla="*/ 2952451 w 4825404"/>
              <a:gd name="connsiteY145" fmla="*/ 2431917 h 5395374"/>
              <a:gd name="connsiteX146" fmla="*/ 2930436 w 4825404"/>
              <a:gd name="connsiteY146" fmla="*/ 2507747 h 5395374"/>
              <a:gd name="connsiteX147" fmla="*/ 2945113 w 4825404"/>
              <a:gd name="connsiteY147" fmla="*/ 2541992 h 5395374"/>
              <a:gd name="connsiteX148" fmla="*/ 2935328 w 4825404"/>
              <a:gd name="connsiteY148" fmla="*/ 2551777 h 5395374"/>
              <a:gd name="connsiteX149" fmla="*/ 2954897 w 4825404"/>
              <a:gd name="connsiteY149" fmla="*/ 2571345 h 5395374"/>
              <a:gd name="connsiteX150" fmla="*/ 2945113 w 4825404"/>
              <a:gd name="connsiteY150" fmla="*/ 2581130 h 5395374"/>
              <a:gd name="connsiteX151" fmla="*/ 3008712 w 4825404"/>
              <a:gd name="connsiteY151" fmla="*/ 2644729 h 5395374"/>
              <a:gd name="connsiteX152" fmla="*/ 3052741 w 4825404"/>
              <a:gd name="connsiteY152" fmla="*/ 2698543 h 5395374"/>
              <a:gd name="connsiteX153" fmla="*/ 3128571 w 4825404"/>
              <a:gd name="connsiteY153" fmla="*/ 2769480 h 5395374"/>
              <a:gd name="connsiteX154" fmla="*/ 3233754 w 4825404"/>
              <a:gd name="connsiteY154" fmla="*/ 2801279 h 5395374"/>
              <a:gd name="connsiteX155" fmla="*/ 3258214 w 4825404"/>
              <a:gd name="connsiteY155" fmla="*/ 2786602 h 5395374"/>
              <a:gd name="connsiteX156" fmla="*/ 3267999 w 4825404"/>
              <a:gd name="connsiteY156" fmla="*/ 2796387 h 5395374"/>
              <a:gd name="connsiteX157" fmla="*/ 3319367 w 4825404"/>
              <a:gd name="connsiteY157" fmla="*/ 2803725 h 5395374"/>
              <a:gd name="connsiteX158" fmla="*/ 3370736 w 4825404"/>
              <a:gd name="connsiteY158" fmla="*/ 2850202 h 5395374"/>
              <a:gd name="connsiteX159" fmla="*/ 3360951 w 4825404"/>
              <a:gd name="connsiteY159" fmla="*/ 2859985 h 5395374"/>
              <a:gd name="connsiteX160" fmla="*/ 3385412 w 4825404"/>
              <a:gd name="connsiteY160" fmla="*/ 2884446 h 5395374"/>
              <a:gd name="connsiteX161" fmla="*/ 3380519 w 4825404"/>
              <a:gd name="connsiteY161" fmla="*/ 2908908 h 5395374"/>
              <a:gd name="connsiteX162" fmla="*/ 3404981 w 4825404"/>
              <a:gd name="connsiteY162" fmla="*/ 2933369 h 5395374"/>
              <a:gd name="connsiteX163" fmla="*/ 3378073 w 4825404"/>
              <a:gd name="connsiteY163" fmla="*/ 3048336 h 5395374"/>
              <a:gd name="connsiteX164" fmla="*/ 3417211 w 4825404"/>
              <a:gd name="connsiteY164" fmla="*/ 3165749 h 5395374"/>
              <a:gd name="connsiteX165" fmla="*/ 3473472 w 4825404"/>
              <a:gd name="connsiteY165" fmla="*/ 3300285 h 5395374"/>
              <a:gd name="connsiteX166" fmla="*/ 3502826 w 4825404"/>
              <a:gd name="connsiteY166" fmla="*/ 3461728 h 5395374"/>
              <a:gd name="connsiteX167" fmla="*/ 3488148 w 4825404"/>
              <a:gd name="connsiteY167" fmla="*/ 3476405 h 5395374"/>
              <a:gd name="connsiteX168" fmla="*/ 3497933 w 4825404"/>
              <a:gd name="connsiteY168" fmla="*/ 3486189 h 5395374"/>
              <a:gd name="connsiteX169" fmla="*/ 3488148 w 4825404"/>
              <a:gd name="connsiteY169" fmla="*/ 3505758 h 5395374"/>
              <a:gd name="connsiteX170" fmla="*/ 3451457 w 4825404"/>
              <a:gd name="connsiteY170" fmla="*/ 3552234 h 5395374"/>
              <a:gd name="connsiteX171" fmla="*/ 3419657 w 4825404"/>
              <a:gd name="connsiteY171" fmla="*/ 3593818 h 5395374"/>
              <a:gd name="connsiteX172" fmla="*/ 3483256 w 4825404"/>
              <a:gd name="connsiteY172" fmla="*/ 3652524 h 5395374"/>
              <a:gd name="connsiteX173" fmla="*/ 3532179 w 4825404"/>
              <a:gd name="connsiteY173" fmla="*/ 3696554 h 5395374"/>
              <a:gd name="connsiteX174" fmla="*/ 3559086 w 4825404"/>
              <a:gd name="connsiteY174" fmla="*/ 3728354 h 5395374"/>
              <a:gd name="connsiteX175" fmla="*/ 3566424 w 4825404"/>
              <a:gd name="connsiteY175" fmla="*/ 3789506 h 5395374"/>
              <a:gd name="connsiteX176" fmla="*/ 3551747 w 4825404"/>
              <a:gd name="connsiteY176" fmla="*/ 3813967 h 5395374"/>
              <a:gd name="connsiteX177" fmla="*/ 3566424 w 4825404"/>
              <a:gd name="connsiteY177" fmla="*/ 3857997 h 5395374"/>
              <a:gd name="connsiteX178" fmla="*/ 3546855 w 4825404"/>
              <a:gd name="connsiteY178" fmla="*/ 3877567 h 5395374"/>
              <a:gd name="connsiteX179" fmla="*/ 3551747 w 4825404"/>
              <a:gd name="connsiteY179" fmla="*/ 3887350 h 5395374"/>
              <a:gd name="connsiteX180" fmla="*/ 3556639 w 4825404"/>
              <a:gd name="connsiteY180" fmla="*/ 3897135 h 5395374"/>
              <a:gd name="connsiteX181" fmla="*/ 3527286 w 4825404"/>
              <a:gd name="connsiteY181" fmla="*/ 3926488 h 5395374"/>
              <a:gd name="connsiteX182" fmla="*/ 3532179 w 4825404"/>
              <a:gd name="connsiteY182" fmla="*/ 3936273 h 5395374"/>
              <a:gd name="connsiteX183" fmla="*/ 3537071 w 4825404"/>
              <a:gd name="connsiteY183" fmla="*/ 3946057 h 5395374"/>
              <a:gd name="connsiteX184" fmla="*/ 3493041 w 4825404"/>
              <a:gd name="connsiteY184" fmla="*/ 4009655 h 5395374"/>
              <a:gd name="connsiteX185" fmla="*/ 3502826 w 4825404"/>
              <a:gd name="connsiteY185" fmla="*/ 4048793 h 5395374"/>
              <a:gd name="connsiteX186" fmla="*/ 3483256 w 4825404"/>
              <a:gd name="connsiteY186" fmla="*/ 4068363 h 5395374"/>
              <a:gd name="connsiteX187" fmla="*/ 3493041 w 4825404"/>
              <a:gd name="connsiteY187" fmla="*/ 4078146 h 5395374"/>
              <a:gd name="connsiteX188" fmla="*/ 3473472 w 4825404"/>
              <a:gd name="connsiteY188" fmla="*/ 4107499 h 5395374"/>
              <a:gd name="connsiteX189" fmla="*/ 3426996 w 4825404"/>
              <a:gd name="connsiteY189" fmla="*/ 4139300 h 5395374"/>
              <a:gd name="connsiteX190" fmla="*/ 3390304 w 4825404"/>
              <a:gd name="connsiteY190" fmla="*/ 4161315 h 5395374"/>
              <a:gd name="connsiteX191" fmla="*/ 3368290 w 4825404"/>
              <a:gd name="connsiteY191" fmla="*/ 4266497 h 5395374"/>
              <a:gd name="connsiteX192" fmla="*/ 3434334 w 4825404"/>
              <a:gd name="connsiteY192" fmla="*/ 4371679 h 5395374"/>
              <a:gd name="connsiteX193" fmla="*/ 3510163 w 4825404"/>
              <a:gd name="connsiteY193" fmla="*/ 4379018 h 5395374"/>
              <a:gd name="connsiteX194" fmla="*/ 3595777 w 4825404"/>
              <a:gd name="connsiteY194" fmla="*/ 4415709 h 5395374"/>
              <a:gd name="connsiteX195" fmla="*/ 3605562 w 4825404"/>
              <a:gd name="connsiteY195" fmla="*/ 4405924 h 5395374"/>
              <a:gd name="connsiteX196" fmla="*/ 3625130 w 4825404"/>
              <a:gd name="connsiteY196" fmla="*/ 4425494 h 5395374"/>
              <a:gd name="connsiteX197" fmla="*/ 3634915 w 4825404"/>
              <a:gd name="connsiteY197" fmla="*/ 4415709 h 5395374"/>
              <a:gd name="connsiteX198" fmla="*/ 3688729 w 4825404"/>
              <a:gd name="connsiteY198" fmla="*/ 4459740 h 5395374"/>
              <a:gd name="connsiteX199" fmla="*/ 3732760 w 4825404"/>
              <a:gd name="connsiteY199" fmla="*/ 4484200 h 5395374"/>
              <a:gd name="connsiteX200" fmla="*/ 3722975 w 4825404"/>
              <a:gd name="connsiteY200" fmla="*/ 4493985 h 5395374"/>
              <a:gd name="connsiteX201" fmla="*/ 3776789 w 4825404"/>
              <a:gd name="connsiteY201" fmla="*/ 4533123 h 5395374"/>
              <a:gd name="connsiteX202" fmla="*/ 3825711 w 4825404"/>
              <a:gd name="connsiteY202" fmla="*/ 4577152 h 5395374"/>
              <a:gd name="connsiteX203" fmla="*/ 3815927 w 4825404"/>
              <a:gd name="connsiteY203" fmla="*/ 4586937 h 5395374"/>
              <a:gd name="connsiteX204" fmla="*/ 3845280 w 4825404"/>
              <a:gd name="connsiteY204" fmla="*/ 4626075 h 5395374"/>
              <a:gd name="connsiteX205" fmla="*/ 3857511 w 4825404"/>
              <a:gd name="connsiteY205" fmla="*/ 4662767 h 5395374"/>
              <a:gd name="connsiteX206" fmla="*/ 3874633 w 4825404"/>
              <a:gd name="connsiteY206" fmla="*/ 4694566 h 5395374"/>
              <a:gd name="connsiteX207" fmla="*/ 3864849 w 4825404"/>
              <a:gd name="connsiteY207" fmla="*/ 4704349 h 5395374"/>
              <a:gd name="connsiteX208" fmla="*/ 3894202 w 4825404"/>
              <a:gd name="connsiteY208" fmla="*/ 4743487 h 5395374"/>
              <a:gd name="connsiteX209" fmla="*/ 3884418 w 4825404"/>
              <a:gd name="connsiteY209" fmla="*/ 4753272 h 5395374"/>
              <a:gd name="connsiteX210" fmla="*/ 3908878 w 4825404"/>
              <a:gd name="connsiteY210" fmla="*/ 4777733 h 5395374"/>
              <a:gd name="connsiteX211" fmla="*/ 3903987 w 4825404"/>
              <a:gd name="connsiteY211" fmla="*/ 4802194 h 5395374"/>
              <a:gd name="connsiteX212" fmla="*/ 3923556 w 4825404"/>
              <a:gd name="connsiteY212" fmla="*/ 4821763 h 5395374"/>
              <a:gd name="connsiteX213" fmla="*/ 3908878 w 4825404"/>
              <a:gd name="connsiteY213" fmla="*/ 4865792 h 5395374"/>
              <a:gd name="connsiteX214" fmla="*/ 3928448 w 4825404"/>
              <a:gd name="connsiteY214" fmla="*/ 4895147 h 5395374"/>
              <a:gd name="connsiteX215" fmla="*/ 3908878 w 4825404"/>
              <a:gd name="connsiteY215" fmla="*/ 4914715 h 5395374"/>
              <a:gd name="connsiteX216" fmla="*/ 3918663 w 4825404"/>
              <a:gd name="connsiteY216" fmla="*/ 4924500 h 5395374"/>
              <a:gd name="connsiteX217" fmla="*/ 3903986 w 4825404"/>
              <a:gd name="connsiteY217" fmla="*/ 4939176 h 5395374"/>
              <a:gd name="connsiteX218" fmla="*/ 3913771 w 4825404"/>
              <a:gd name="connsiteY218" fmla="*/ 4948961 h 5395374"/>
              <a:gd name="connsiteX219" fmla="*/ 3894202 w 4825404"/>
              <a:gd name="connsiteY219" fmla="*/ 4983206 h 5395374"/>
              <a:gd name="connsiteX220" fmla="*/ 3874633 w 4825404"/>
              <a:gd name="connsiteY220" fmla="*/ 5017452 h 5395374"/>
              <a:gd name="connsiteX221" fmla="*/ 3884418 w 4825404"/>
              <a:gd name="connsiteY221" fmla="*/ 5027236 h 5395374"/>
              <a:gd name="connsiteX222" fmla="*/ 3845280 w 4825404"/>
              <a:gd name="connsiteY222" fmla="*/ 5076158 h 5395374"/>
              <a:gd name="connsiteX223" fmla="*/ 3825711 w 4825404"/>
              <a:gd name="connsiteY223" fmla="*/ 5134864 h 5395374"/>
              <a:gd name="connsiteX224" fmla="*/ 3806142 w 4825404"/>
              <a:gd name="connsiteY224" fmla="*/ 5154434 h 5395374"/>
              <a:gd name="connsiteX225" fmla="*/ 3815927 w 4825404"/>
              <a:gd name="connsiteY225" fmla="*/ 5164217 h 5395374"/>
              <a:gd name="connsiteX226" fmla="*/ 3752328 w 4825404"/>
              <a:gd name="connsiteY226" fmla="*/ 5227816 h 5395374"/>
              <a:gd name="connsiteX227" fmla="*/ 3742543 w 4825404"/>
              <a:gd name="connsiteY227" fmla="*/ 5218032 h 5395374"/>
              <a:gd name="connsiteX228" fmla="*/ 3708299 w 4825404"/>
              <a:gd name="connsiteY228" fmla="*/ 5262061 h 5395374"/>
              <a:gd name="connsiteX229" fmla="*/ 3683837 w 4825404"/>
              <a:gd name="connsiteY229" fmla="*/ 5296307 h 5395374"/>
              <a:gd name="connsiteX230" fmla="*/ 3674053 w 4825404"/>
              <a:gd name="connsiteY230" fmla="*/ 5286523 h 5395374"/>
              <a:gd name="connsiteX231" fmla="*/ 3549301 w 4825404"/>
              <a:gd name="connsiteY231" fmla="*/ 5337891 h 5395374"/>
              <a:gd name="connsiteX232" fmla="*/ 3351166 w 4825404"/>
              <a:gd name="connsiteY232" fmla="*/ 5335445 h 5395374"/>
              <a:gd name="connsiteX233" fmla="*/ 3326705 w 4825404"/>
              <a:gd name="connsiteY233" fmla="*/ 5310984 h 5395374"/>
              <a:gd name="connsiteX234" fmla="*/ 3267999 w 4825404"/>
              <a:gd name="connsiteY234" fmla="*/ 5320769 h 5395374"/>
              <a:gd name="connsiteX235" fmla="*/ 3223969 w 4825404"/>
              <a:gd name="connsiteY235" fmla="*/ 5276739 h 5395374"/>
              <a:gd name="connsiteX236" fmla="*/ 3211739 w 4825404"/>
              <a:gd name="connsiteY236" fmla="*/ 5284077 h 5395374"/>
              <a:gd name="connsiteX237" fmla="*/ 3199508 w 4825404"/>
              <a:gd name="connsiteY237" fmla="*/ 5291416 h 5395374"/>
              <a:gd name="connsiteX238" fmla="*/ 3131017 w 4825404"/>
              <a:gd name="connsiteY238" fmla="*/ 5222925 h 5395374"/>
              <a:gd name="connsiteX239" fmla="*/ 3106556 w 4825404"/>
              <a:gd name="connsiteY239" fmla="*/ 5227816 h 5395374"/>
              <a:gd name="connsiteX240" fmla="*/ 3091879 w 4825404"/>
              <a:gd name="connsiteY240" fmla="*/ 5193572 h 5395374"/>
              <a:gd name="connsiteX241" fmla="*/ 3082095 w 4825404"/>
              <a:gd name="connsiteY241" fmla="*/ 5203355 h 5395374"/>
              <a:gd name="connsiteX242" fmla="*/ 3052741 w 4825404"/>
              <a:gd name="connsiteY242" fmla="*/ 5154434 h 5395374"/>
              <a:gd name="connsiteX243" fmla="*/ 3038065 w 4825404"/>
              <a:gd name="connsiteY243" fmla="*/ 5110403 h 5395374"/>
              <a:gd name="connsiteX244" fmla="*/ 2979359 w 4825404"/>
              <a:gd name="connsiteY244" fmla="*/ 5051697 h 5395374"/>
              <a:gd name="connsiteX245" fmla="*/ 2989142 w 4825404"/>
              <a:gd name="connsiteY245" fmla="*/ 5041912 h 5395374"/>
              <a:gd name="connsiteX246" fmla="*/ 2945113 w 4825404"/>
              <a:gd name="connsiteY246" fmla="*/ 4988098 h 5395374"/>
              <a:gd name="connsiteX247" fmla="*/ 2954897 w 4825404"/>
              <a:gd name="connsiteY247" fmla="*/ 4978314 h 5395374"/>
              <a:gd name="connsiteX248" fmla="*/ 2915760 w 4825404"/>
              <a:gd name="connsiteY248" fmla="*/ 4958745 h 5395374"/>
              <a:gd name="connsiteX249" fmla="*/ 2901083 w 4825404"/>
              <a:gd name="connsiteY249" fmla="*/ 4992991 h 5395374"/>
              <a:gd name="connsiteX250" fmla="*/ 2886406 w 4825404"/>
              <a:gd name="connsiteY250" fmla="*/ 5017452 h 5395374"/>
              <a:gd name="connsiteX251" fmla="*/ 2795900 w 4825404"/>
              <a:gd name="connsiteY251" fmla="*/ 5044359 h 5395374"/>
              <a:gd name="connsiteX252" fmla="*/ 2724963 w 4825404"/>
              <a:gd name="connsiteY252" fmla="*/ 5032128 h 5395374"/>
              <a:gd name="connsiteX253" fmla="*/ 2705394 w 4825404"/>
              <a:gd name="connsiteY253" fmla="*/ 5051697 h 5395374"/>
              <a:gd name="connsiteX254" fmla="*/ 2658918 w 4825404"/>
              <a:gd name="connsiteY254" fmla="*/ 5063927 h 5395374"/>
              <a:gd name="connsiteX255" fmla="*/ 2607550 w 4825404"/>
              <a:gd name="connsiteY255" fmla="*/ 5100619 h 5395374"/>
              <a:gd name="connsiteX256" fmla="*/ 2573305 w 4825404"/>
              <a:gd name="connsiteY256" fmla="*/ 5203355 h 5395374"/>
              <a:gd name="connsiteX257" fmla="*/ 2563520 w 4825404"/>
              <a:gd name="connsiteY257" fmla="*/ 5193572 h 5395374"/>
              <a:gd name="connsiteX258" fmla="*/ 2539059 w 4825404"/>
              <a:gd name="connsiteY258" fmla="*/ 5218032 h 5395374"/>
              <a:gd name="connsiteX259" fmla="*/ 2492583 w 4825404"/>
              <a:gd name="connsiteY259" fmla="*/ 5215586 h 5395374"/>
              <a:gd name="connsiteX260" fmla="*/ 2446107 w 4825404"/>
              <a:gd name="connsiteY260" fmla="*/ 5213140 h 5395374"/>
              <a:gd name="connsiteX261" fmla="*/ 2387401 w 4825404"/>
              <a:gd name="connsiteY261" fmla="*/ 5252278 h 5395374"/>
              <a:gd name="connsiteX262" fmla="*/ 2328693 w 4825404"/>
              <a:gd name="connsiteY262" fmla="*/ 5262061 h 5395374"/>
              <a:gd name="connsiteX263" fmla="*/ 2309125 w 4825404"/>
              <a:gd name="connsiteY263" fmla="*/ 5281631 h 5395374"/>
              <a:gd name="connsiteX264" fmla="*/ 2274880 w 4825404"/>
              <a:gd name="connsiteY264" fmla="*/ 5276739 h 5395374"/>
              <a:gd name="connsiteX265" fmla="*/ 2260202 w 4825404"/>
              <a:gd name="connsiteY265" fmla="*/ 5262061 h 5395374"/>
              <a:gd name="connsiteX266" fmla="*/ 2230849 w 4825404"/>
              <a:gd name="connsiteY266" fmla="*/ 5271846 h 5395374"/>
              <a:gd name="connsiteX267" fmla="*/ 2221066 w 4825404"/>
              <a:gd name="connsiteY267" fmla="*/ 5262061 h 5395374"/>
              <a:gd name="connsiteX268" fmla="*/ 2206388 w 4825404"/>
              <a:gd name="connsiteY268" fmla="*/ 5276739 h 5395374"/>
              <a:gd name="connsiteX269" fmla="*/ 2172143 w 4825404"/>
              <a:gd name="connsiteY269" fmla="*/ 5281631 h 5395374"/>
              <a:gd name="connsiteX270" fmla="*/ 2157466 w 4825404"/>
              <a:gd name="connsiteY270" fmla="*/ 5296307 h 5395374"/>
              <a:gd name="connsiteX271" fmla="*/ 2147682 w 4825404"/>
              <a:gd name="connsiteY271" fmla="*/ 5286523 h 5395374"/>
              <a:gd name="connsiteX272" fmla="*/ 2098759 w 4825404"/>
              <a:gd name="connsiteY272" fmla="*/ 5325661 h 5395374"/>
              <a:gd name="connsiteX273" fmla="*/ 2084084 w 4825404"/>
              <a:gd name="connsiteY273" fmla="*/ 5315877 h 5395374"/>
              <a:gd name="connsiteX274" fmla="*/ 2074299 w 4825404"/>
              <a:gd name="connsiteY274" fmla="*/ 5310984 h 5395374"/>
              <a:gd name="connsiteX275" fmla="*/ 2054730 w 4825404"/>
              <a:gd name="connsiteY275" fmla="*/ 5330552 h 5395374"/>
              <a:gd name="connsiteX276" fmla="*/ 2044946 w 4825404"/>
              <a:gd name="connsiteY276" fmla="*/ 5320769 h 5395374"/>
              <a:gd name="connsiteX277" fmla="*/ 2035161 w 4825404"/>
              <a:gd name="connsiteY277" fmla="*/ 5330552 h 5395374"/>
              <a:gd name="connsiteX278" fmla="*/ 2005808 w 4825404"/>
              <a:gd name="connsiteY278" fmla="*/ 5310984 h 5395374"/>
              <a:gd name="connsiteX279" fmla="*/ 1996023 w 4825404"/>
              <a:gd name="connsiteY279" fmla="*/ 5320769 h 5395374"/>
              <a:gd name="connsiteX280" fmla="*/ 1961779 w 4825404"/>
              <a:gd name="connsiteY280" fmla="*/ 5286523 h 5395374"/>
              <a:gd name="connsiteX281" fmla="*/ 1951994 w 4825404"/>
              <a:gd name="connsiteY281" fmla="*/ 5296307 h 5395374"/>
              <a:gd name="connsiteX282" fmla="*/ 1937317 w 4825404"/>
              <a:gd name="connsiteY282" fmla="*/ 5281631 h 5395374"/>
              <a:gd name="connsiteX283" fmla="*/ 1947101 w 4825404"/>
              <a:gd name="connsiteY283" fmla="*/ 5281631 h 5395374"/>
              <a:gd name="connsiteX284" fmla="*/ 1900625 w 4825404"/>
              <a:gd name="connsiteY284" fmla="*/ 5264508 h 5395374"/>
              <a:gd name="connsiteX285" fmla="*/ 1854149 w 4825404"/>
              <a:gd name="connsiteY285" fmla="*/ 5291416 h 5395374"/>
              <a:gd name="connsiteX286" fmla="*/ 1802780 w 4825404"/>
              <a:gd name="connsiteY286" fmla="*/ 5337891 h 5395374"/>
              <a:gd name="connsiteX287" fmla="*/ 1731843 w 4825404"/>
              <a:gd name="connsiteY287" fmla="*/ 5379475 h 5395374"/>
              <a:gd name="connsiteX288" fmla="*/ 1712275 w 4825404"/>
              <a:gd name="connsiteY288" fmla="*/ 5389260 h 5395374"/>
              <a:gd name="connsiteX289" fmla="*/ 1702490 w 4825404"/>
              <a:gd name="connsiteY289" fmla="*/ 5379475 h 5395374"/>
              <a:gd name="connsiteX290" fmla="*/ 1678029 w 4825404"/>
              <a:gd name="connsiteY290" fmla="*/ 5394151 h 5395374"/>
              <a:gd name="connsiteX291" fmla="*/ 1648676 w 4825404"/>
              <a:gd name="connsiteY291" fmla="*/ 5384368 h 5395374"/>
              <a:gd name="connsiteX292" fmla="*/ 1643784 w 4825404"/>
              <a:gd name="connsiteY292" fmla="*/ 5389260 h 5395374"/>
              <a:gd name="connsiteX293" fmla="*/ 1611984 w 4825404"/>
              <a:gd name="connsiteY293" fmla="*/ 5352568 h 5395374"/>
              <a:gd name="connsiteX294" fmla="*/ 1580185 w 4825404"/>
              <a:gd name="connsiteY294" fmla="*/ 5315877 h 5395374"/>
              <a:gd name="connsiteX295" fmla="*/ 1589970 w 4825404"/>
              <a:gd name="connsiteY295" fmla="*/ 5306092 h 5395374"/>
              <a:gd name="connsiteX296" fmla="*/ 1565508 w 4825404"/>
              <a:gd name="connsiteY296" fmla="*/ 5281631 h 5395374"/>
              <a:gd name="connsiteX297" fmla="*/ 1575292 w 4825404"/>
              <a:gd name="connsiteY297" fmla="*/ 5271846 h 5395374"/>
              <a:gd name="connsiteX298" fmla="*/ 1504355 w 4825404"/>
              <a:gd name="connsiteY298" fmla="*/ 5225371 h 5395374"/>
              <a:gd name="connsiteX299" fmla="*/ 1462772 w 4825404"/>
              <a:gd name="connsiteY299" fmla="*/ 5208248 h 5395374"/>
              <a:gd name="connsiteX300" fmla="*/ 1364928 w 4825404"/>
              <a:gd name="connsiteY300" fmla="*/ 5296307 h 5395374"/>
              <a:gd name="connsiteX301" fmla="*/ 1355143 w 4825404"/>
              <a:gd name="connsiteY301" fmla="*/ 5286523 h 5395374"/>
              <a:gd name="connsiteX302" fmla="*/ 1298883 w 4825404"/>
              <a:gd name="connsiteY302" fmla="*/ 5303646 h 5395374"/>
              <a:gd name="connsiteX303" fmla="*/ 1247514 w 4825404"/>
              <a:gd name="connsiteY303" fmla="*/ 5276739 h 5395374"/>
              <a:gd name="connsiteX304" fmla="*/ 1242622 w 4825404"/>
              <a:gd name="connsiteY304" fmla="*/ 5266954 h 5395374"/>
              <a:gd name="connsiteX305" fmla="*/ 1232838 w 4825404"/>
              <a:gd name="connsiteY305" fmla="*/ 5252278 h 5395374"/>
              <a:gd name="connsiteX306" fmla="*/ 1242622 w 4825404"/>
              <a:gd name="connsiteY306" fmla="*/ 5242493 h 5395374"/>
              <a:gd name="connsiteX307" fmla="*/ 1223054 w 4825404"/>
              <a:gd name="connsiteY307" fmla="*/ 5213140 h 5395374"/>
              <a:gd name="connsiteX308" fmla="*/ 1198593 w 4825404"/>
              <a:gd name="connsiteY308" fmla="*/ 5169110 h 5395374"/>
              <a:gd name="connsiteX309" fmla="*/ 1208376 w 4825404"/>
              <a:gd name="connsiteY309" fmla="*/ 5159326 h 5395374"/>
              <a:gd name="connsiteX310" fmla="*/ 1122763 w 4825404"/>
              <a:gd name="connsiteY310" fmla="*/ 5103065 h 5395374"/>
              <a:gd name="connsiteX311" fmla="*/ 1022473 w 4825404"/>
              <a:gd name="connsiteY311" fmla="*/ 5090835 h 5395374"/>
              <a:gd name="connsiteX312" fmla="*/ 998012 w 4825404"/>
              <a:gd name="connsiteY312" fmla="*/ 5105511 h 5395374"/>
              <a:gd name="connsiteX313" fmla="*/ 963767 w 4825404"/>
              <a:gd name="connsiteY313" fmla="*/ 5100619 h 5395374"/>
              <a:gd name="connsiteX314" fmla="*/ 949089 w 4825404"/>
              <a:gd name="connsiteY314" fmla="*/ 5085943 h 5395374"/>
              <a:gd name="connsiteX315" fmla="*/ 939304 w 4825404"/>
              <a:gd name="connsiteY315" fmla="*/ 5095726 h 5395374"/>
              <a:gd name="connsiteX316" fmla="*/ 917290 w 4825404"/>
              <a:gd name="connsiteY316" fmla="*/ 5088389 h 5395374"/>
              <a:gd name="connsiteX317" fmla="*/ 895275 w 4825404"/>
              <a:gd name="connsiteY317" fmla="*/ 5081050 h 5395374"/>
              <a:gd name="connsiteX318" fmla="*/ 856137 w 4825404"/>
              <a:gd name="connsiteY318" fmla="*/ 4978314 h 5395374"/>
              <a:gd name="connsiteX319" fmla="*/ 851245 w 4825404"/>
              <a:gd name="connsiteY319" fmla="*/ 4870685 h 5395374"/>
              <a:gd name="connsiteX320" fmla="*/ 802324 w 4825404"/>
              <a:gd name="connsiteY320" fmla="*/ 4841332 h 5395374"/>
              <a:gd name="connsiteX321" fmla="*/ 748508 w 4825404"/>
              <a:gd name="connsiteY321" fmla="*/ 4807086 h 5395374"/>
              <a:gd name="connsiteX322" fmla="*/ 733833 w 4825404"/>
              <a:gd name="connsiteY322" fmla="*/ 4772840 h 5395374"/>
              <a:gd name="connsiteX323" fmla="*/ 724048 w 4825404"/>
              <a:gd name="connsiteY323" fmla="*/ 4782625 h 5395374"/>
              <a:gd name="connsiteX324" fmla="*/ 670234 w 4825404"/>
              <a:gd name="connsiteY324" fmla="*/ 4738595 h 5395374"/>
              <a:gd name="connsiteX325" fmla="*/ 660449 w 4825404"/>
              <a:gd name="connsiteY325" fmla="*/ 4748380 h 5395374"/>
              <a:gd name="connsiteX326" fmla="*/ 640881 w 4825404"/>
              <a:gd name="connsiteY326" fmla="*/ 4728811 h 5395374"/>
              <a:gd name="connsiteX327" fmla="*/ 631096 w 4825404"/>
              <a:gd name="connsiteY327" fmla="*/ 4738595 h 5395374"/>
              <a:gd name="connsiteX328" fmla="*/ 587065 w 4825404"/>
              <a:gd name="connsiteY328" fmla="*/ 4694566 h 5395374"/>
              <a:gd name="connsiteX329" fmla="*/ 545481 w 4825404"/>
              <a:gd name="connsiteY329" fmla="*/ 4672550 h 5395374"/>
              <a:gd name="connsiteX330" fmla="*/ 499006 w 4825404"/>
              <a:gd name="connsiteY330" fmla="*/ 4635860 h 5395374"/>
              <a:gd name="connsiteX331" fmla="*/ 489221 w 4825404"/>
              <a:gd name="connsiteY331" fmla="*/ 4616290 h 5395374"/>
              <a:gd name="connsiteX332" fmla="*/ 499006 w 4825404"/>
              <a:gd name="connsiteY332" fmla="*/ 4567369 h 5395374"/>
              <a:gd name="connsiteX333" fmla="*/ 489221 w 4825404"/>
              <a:gd name="connsiteY333" fmla="*/ 4557584 h 5395374"/>
              <a:gd name="connsiteX334" fmla="*/ 503898 w 4825404"/>
              <a:gd name="connsiteY334" fmla="*/ 4542907 h 5395374"/>
              <a:gd name="connsiteX335" fmla="*/ 501452 w 4825404"/>
              <a:gd name="connsiteY335" fmla="*/ 4496431 h 5395374"/>
              <a:gd name="connsiteX336" fmla="*/ 499006 w 4825404"/>
              <a:gd name="connsiteY336" fmla="*/ 4449955 h 5395374"/>
              <a:gd name="connsiteX337" fmla="*/ 508790 w 4825404"/>
              <a:gd name="connsiteY337" fmla="*/ 4440170 h 5395374"/>
              <a:gd name="connsiteX338" fmla="*/ 484329 w 4825404"/>
              <a:gd name="connsiteY338" fmla="*/ 4415709 h 5395374"/>
              <a:gd name="connsiteX339" fmla="*/ 484329 w 4825404"/>
              <a:gd name="connsiteY339" fmla="*/ 4357003 h 5395374"/>
              <a:gd name="connsiteX340" fmla="*/ 406054 w 4825404"/>
              <a:gd name="connsiteY340" fmla="*/ 4288512 h 5395374"/>
              <a:gd name="connsiteX341" fmla="*/ 396269 w 4825404"/>
              <a:gd name="connsiteY341" fmla="*/ 4298297 h 5395374"/>
              <a:gd name="connsiteX342" fmla="*/ 352239 w 4825404"/>
              <a:gd name="connsiteY342" fmla="*/ 4239591 h 5395374"/>
              <a:gd name="connsiteX343" fmla="*/ 337563 w 4825404"/>
              <a:gd name="connsiteY343" fmla="*/ 4171099 h 5395374"/>
              <a:gd name="connsiteX344" fmla="*/ 327778 w 4825404"/>
              <a:gd name="connsiteY344" fmla="*/ 4161315 h 5395374"/>
              <a:gd name="connsiteX345" fmla="*/ 342454 w 4825404"/>
              <a:gd name="connsiteY345" fmla="*/ 4146637 h 5395374"/>
              <a:gd name="connsiteX346" fmla="*/ 332671 w 4825404"/>
              <a:gd name="connsiteY346" fmla="*/ 4136854 h 5395374"/>
              <a:gd name="connsiteX347" fmla="*/ 362024 w 4825404"/>
              <a:gd name="connsiteY347" fmla="*/ 4107499 h 5395374"/>
              <a:gd name="connsiteX348" fmla="*/ 381592 w 4825404"/>
              <a:gd name="connsiteY348" fmla="*/ 4058578 h 5395374"/>
              <a:gd name="connsiteX349" fmla="*/ 381592 w 4825404"/>
              <a:gd name="connsiteY349" fmla="*/ 4009655 h 5395374"/>
              <a:gd name="connsiteX350" fmla="*/ 357131 w 4825404"/>
              <a:gd name="connsiteY350" fmla="*/ 3975410 h 5395374"/>
              <a:gd name="connsiteX351" fmla="*/ 366916 w 4825404"/>
              <a:gd name="connsiteY351" fmla="*/ 3965626 h 5395374"/>
              <a:gd name="connsiteX352" fmla="*/ 352239 w 4825404"/>
              <a:gd name="connsiteY352" fmla="*/ 3941165 h 5395374"/>
              <a:gd name="connsiteX353" fmla="*/ 295979 w 4825404"/>
              <a:gd name="connsiteY353" fmla="*/ 3914257 h 5395374"/>
              <a:gd name="connsiteX354" fmla="*/ 239719 w 4825404"/>
              <a:gd name="connsiteY354" fmla="*/ 3906920 h 5395374"/>
              <a:gd name="connsiteX355" fmla="*/ 176120 w 4825404"/>
              <a:gd name="connsiteY355" fmla="*/ 3843321 h 5395374"/>
              <a:gd name="connsiteX356" fmla="*/ 181011 w 4825404"/>
              <a:gd name="connsiteY356" fmla="*/ 3818859 h 5395374"/>
              <a:gd name="connsiteX357" fmla="*/ 181011 w 4825404"/>
              <a:gd name="connsiteY357" fmla="*/ 3799291 h 5395374"/>
              <a:gd name="connsiteX358" fmla="*/ 207920 w 4825404"/>
              <a:gd name="connsiteY358" fmla="*/ 3782167 h 5395374"/>
              <a:gd name="connsiteX359" fmla="*/ 234827 w 4825404"/>
              <a:gd name="connsiteY359" fmla="*/ 3765045 h 5395374"/>
              <a:gd name="connsiteX360" fmla="*/ 234827 w 4825404"/>
              <a:gd name="connsiteY360" fmla="*/ 3755261 h 5395374"/>
              <a:gd name="connsiteX361" fmla="*/ 239719 w 4825404"/>
              <a:gd name="connsiteY361" fmla="*/ 3745476 h 5395374"/>
              <a:gd name="connsiteX362" fmla="*/ 244610 w 4825404"/>
              <a:gd name="connsiteY362" fmla="*/ 3735692 h 5395374"/>
              <a:gd name="connsiteX363" fmla="*/ 254395 w 4825404"/>
              <a:gd name="connsiteY363" fmla="*/ 3745476 h 5395374"/>
              <a:gd name="connsiteX364" fmla="*/ 303318 w 4825404"/>
              <a:gd name="connsiteY364" fmla="*/ 3696554 h 5395374"/>
              <a:gd name="connsiteX365" fmla="*/ 293533 w 4825404"/>
              <a:gd name="connsiteY365" fmla="*/ 3686769 h 5395374"/>
              <a:gd name="connsiteX366" fmla="*/ 327778 w 4825404"/>
              <a:gd name="connsiteY366" fmla="*/ 3652524 h 5395374"/>
              <a:gd name="connsiteX367" fmla="*/ 322886 w 4825404"/>
              <a:gd name="connsiteY367" fmla="*/ 3628063 h 5395374"/>
              <a:gd name="connsiteX368" fmla="*/ 337563 w 4825404"/>
              <a:gd name="connsiteY368" fmla="*/ 3613386 h 5395374"/>
              <a:gd name="connsiteX369" fmla="*/ 325332 w 4825404"/>
              <a:gd name="connsiteY369" fmla="*/ 3591371 h 5395374"/>
              <a:gd name="connsiteX370" fmla="*/ 313101 w 4825404"/>
              <a:gd name="connsiteY370" fmla="*/ 3569357 h 5395374"/>
              <a:gd name="connsiteX371" fmla="*/ 322886 w 4825404"/>
              <a:gd name="connsiteY371" fmla="*/ 3559572 h 5395374"/>
              <a:gd name="connsiteX372" fmla="*/ 293533 w 4825404"/>
              <a:gd name="connsiteY372" fmla="*/ 3530219 h 5395374"/>
              <a:gd name="connsiteX373" fmla="*/ 298425 w 4825404"/>
              <a:gd name="connsiteY373" fmla="*/ 3520434 h 5395374"/>
              <a:gd name="connsiteX374" fmla="*/ 303318 w 4825404"/>
              <a:gd name="connsiteY374" fmla="*/ 3510649 h 5395374"/>
              <a:gd name="connsiteX375" fmla="*/ 283748 w 4825404"/>
              <a:gd name="connsiteY375" fmla="*/ 3491081 h 5395374"/>
              <a:gd name="connsiteX376" fmla="*/ 293533 w 4825404"/>
              <a:gd name="connsiteY376" fmla="*/ 3481296 h 5395374"/>
              <a:gd name="connsiteX377" fmla="*/ 239719 w 4825404"/>
              <a:gd name="connsiteY377" fmla="*/ 3417698 h 5395374"/>
              <a:gd name="connsiteX378" fmla="*/ 249502 w 4825404"/>
              <a:gd name="connsiteY378" fmla="*/ 3358991 h 5395374"/>
              <a:gd name="connsiteX379" fmla="*/ 225042 w 4825404"/>
              <a:gd name="connsiteY379" fmla="*/ 3334531 h 5395374"/>
              <a:gd name="connsiteX380" fmla="*/ 234827 w 4825404"/>
              <a:gd name="connsiteY380" fmla="*/ 3324746 h 5395374"/>
              <a:gd name="connsiteX381" fmla="*/ 242165 w 4825404"/>
              <a:gd name="connsiteY381" fmla="*/ 3273378 h 5395374"/>
              <a:gd name="connsiteX382" fmla="*/ 288640 w 4825404"/>
              <a:gd name="connsiteY382" fmla="*/ 3222009 h 5395374"/>
              <a:gd name="connsiteX383" fmla="*/ 293533 w 4825404"/>
              <a:gd name="connsiteY383" fmla="*/ 3226902 h 5395374"/>
              <a:gd name="connsiteX384" fmla="*/ 327778 w 4825404"/>
              <a:gd name="connsiteY384" fmla="*/ 3187764 h 5395374"/>
              <a:gd name="connsiteX385" fmla="*/ 337563 w 4825404"/>
              <a:gd name="connsiteY385" fmla="*/ 3133950 h 5395374"/>
              <a:gd name="connsiteX386" fmla="*/ 352239 w 4825404"/>
              <a:gd name="connsiteY386" fmla="*/ 3119272 h 5395374"/>
              <a:gd name="connsiteX387" fmla="*/ 342456 w 4825404"/>
              <a:gd name="connsiteY387" fmla="*/ 3109489 h 5395374"/>
              <a:gd name="connsiteX388" fmla="*/ 386485 w 4825404"/>
              <a:gd name="connsiteY388" fmla="*/ 3075243 h 5395374"/>
              <a:gd name="connsiteX389" fmla="*/ 420730 w 4825404"/>
              <a:gd name="connsiteY389" fmla="*/ 3050781 h 5395374"/>
              <a:gd name="connsiteX390" fmla="*/ 445191 w 4825404"/>
              <a:gd name="connsiteY390" fmla="*/ 3026321 h 5395374"/>
              <a:gd name="connsiteX391" fmla="*/ 437854 w 4825404"/>
              <a:gd name="connsiteY391" fmla="*/ 3009199 h 5395374"/>
              <a:gd name="connsiteX392" fmla="*/ 430515 w 4825404"/>
              <a:gd name="connsiteY392" fmla="*/ 2992075 h 5395374"/>
              <a:gd name="connsiteX393" fmla="*/ 440300 w 4825404"/>
              <a:gd name="connsiteY393" fmla="*/ 2982292 h 5395374"/>
              <a:gd name="connsiteX394" fmla="*/ 425623 w 4825404"/>
              <a:gd name="connsiteY394" fmla="*/ 2957830 h 5395374"/>
              <a:gd name="connsiteX395" fmla="*/ 379146 w 4825404"/>
              <a:gd name="connsiteY395" fmla="*/ 2891785 h 5395374"/>
              <a:gd name="connsiteX396" fmla="*/ 391377 w 4825404"/>
              <a:gd name="connsiteY396" fmla="*/ 2806172 h 5395374"/>
              <a:gd name="connsiteX397" fmla="*/ 467207 w 4825404"/>
              <a:gd name="connsiteY397" fmla="*/ 2793941 h 5395374"/>
              <a:gd name="connsiteX398" fmla="*/ 538144 w 4825404"/>
              <a:gd name="connsiteY398" fmla="*/ 2757249 h 5395374"/>
              <a:gd name="connsiteX399" fmla="*/ 547927 w 4825404"/>
              <a:gd name="connsiteY399" fmla="*/ 2737680 h 5395374"/>
              <a:gd name="connsiteX400" fmla="*/ 562605 w 4825404"/>
              <a:gd name="connsiteY400" fmla="*/ 2723003 h 5395374"/>
              <a:gd name="connsiteX401" fmla="*/ 552820 w 4825404"/>
              <a:gd name="connsiteY401" fmla="*/ 2678974 h 5395374"/>
              <a:gd name="connsiteX402" fmla="*/ 547927 w 4825404"/>
              <a:gd name="connsiteY402" fmla="*/ 2620267 h 5395374"/>
              <a:gd name="connsiteX403" fmla="*/ 538144 w 4825404"/>
              <a:gd name="connsiteY403" fmla="*/ 2610483 h 5395374"/>
              <a:gd name="connsiteX404" fmla="*/ 616419 w 4825404"/>
              <a:gd name="connsiteY404" fmla="*/ 2532207 h 5395374"/>
              <a:gd name="connsiteX405" fmla="*/ 606635 w 4825404"/>
              <a:gd name="connsiteY405" fmla="*/ 2522424 h 5395374"/>
              <a:gd name="connsiteX406" fmla="*/ 640879 w 4825404"/>
              <a:gd name="connsiteY406" fmla="*/ 2497962 h 5395374"/>
              <a:gd name="connsiteX407" fmla="*/ 675126 w 4825404"/>
              <a:gd name="connsiteY407" fmla="*/ 2473501 h 5395374"/>
              <a:gd name="connsiteX408" fmla="*/ 684910 w 4825404"/>
              <a:gd name="connsiteY408" fmla="*/ 2483286 h 5395374"/>
              <a:gd name="connsiteX409" fmla="*/ 719155 w 4825404"/>
              <a:gd name="connsiteY409" fmla="*/ 2424578 h 5395374"/>
              <a:gd name="connsiteX410" fmla="*/ 721601 w 4825404"/>
              <a:gd name="connsiteY410" fmla="*/ 2392779 h 5395374"/>
              <a:gd name="connsiteX411" fmla="*/ 714263 w 4825404"/>
              <a:gd name="connsiteY411" fmla="*/ 2365872 h 5395374"/>
              <a:gd name="connsiteX412" fmla="*/ 709370 w 4825404"/>
              <a:gd name="connsiteY412" fmla="*/ 2321843 h 5395374"/>
              <a:gd name="connsiteX413" fmla="*/ 694695 w 4825404"/>
              <a:gd name="connsiteY413" fmla="*/ 2307166 h 5395374"/>
              <a:gd name="connsiteX414" fmla="*/ 704479 w 4825404"/>
              <a:gd name="connsiteY414" fmla="*/ 2297381 h 5395374"/>
              <a:gd name="connsiteX415" fmla="*/ 582173 w 4825404"/>
              <a:gd name="connsiteY415" fmla="*/ 2145723 h 5395374"/>
              <a:gd name="connsiteX416" fmla="*/ 540590 w 4825404"/>
              <a:gd name="connsiteY416" fmla="*/ 2138384 h 5395374"/>
              <a:gd name="connsiteX417" fmla="*/ 499006 w 4825404"/>
              <a:gd name="connsiteY417" fmla="*/ 2131046 h 5395374"/>
              <a:gd name="connsiteX418" fmla="*/ 457422 w 4825404"/>
              <a:gd name="connsiteY418" fmla="*/ 2157954 h 5395374"/>
              <a:gd name="connsiteX419" fmla="*/ 423176 w 4825404"/>
              <a:gd name="connsiteY419" fmla="*/ 2192199 h 5395374"/>
              <a:gd name="connsiteX420" fmla="*/ 381592 w 4825404"/>
              <a:gd name="connsiteY420" fmla="*/ 2204429 h 5395374"/>
              <a:gd name="connsiteX421" fmla="*/ 322886 w 4825404"/>
              <a:gd name="connsiteY421" fmla="*/ 2170184 h 5395374"/>
              <a:gd name="connsiteX422" fmla="*/ 322886 w 4825404"/>
              <a:gd name="connsiteY422" fmla="*/ 2101693 h 5395374"/>
              <a:gd name="connsiteX423" fmla="*/ 371809 w 4825404"/>
              <a:gd name="connsiteY423" fmla="*/ 2003848 h 5395374"/>
              <a:gd name="connsiteX424" fmla="*/ 288640 w 4825404"/>
              <a:gd name="connsiteY424" fmla="*/ 1930465 h 5395374"/>
              <a:gd name="connsiteX425" fmla="*/ 205473 w 4825404"/>
              <a:gd name="connsiteY425" fmla="*/ 1857083 h 5395374"/>
              <a:gd name="connsiteX426" fmla="*/ 185904 w 4825404"/>
              <a:gd name="connsiteY426" fmla="*/ 1847298 h 5395374"/>
              <a:gd name="connsiteX427" fmla="*/ 156551 w 4825404"/>
              <a:gd name="connsiteY427" fmla="*/ 1857083 h 5395374"/>
              <a:gd name="connsiteX428" fmla="*/ 88059 w 4825404"/>
              <a:gd name="connsiteY428" fmla="*/ 1788592 h 5395374"/>
              <a:gd name="connsiteX429" fmla="*/ 97844 w 4825404"/>
              <a:gd name="connsiteY429" fmla="*/ 1749454 h 5395374"/>
              <a:gd name="connsiteX430" fmla="*/ 88059 w 4825404"/>
              <a:gd name="connsiteY430" fmla="*/ 1739669 h 5395374"/>
              <a:gd name="connsiteX431" fmla="*/ 112520 w 4825404"/>
              <a:gd name="connsiteY431" fmla="*/ 1695639 h 5395374"/>
              <a:gd name="connsiteX432" fmla="*/ 107629 w 4825404"/>
              <a:gd name="connsiteY432" fmla="*/ 1690747 h 5395374"/>
              <a:gd name="connsiteX433" fmla="*/ 112520 w 4825404"/>
              <a:gd name="connsiteY433" fmla="*/ 1646717 h 5395374"/>
              <a:gd name="connsiteX434" fmla="*/ 127197 w 4825404"/>
              <a:gd name="connsiteY434" fmla="*/ 1602687 h 5395374"/>
              <a:gd name="connsiteX435" fmla="*/ 117413 w 4825404"/>
              <a:gd name="connsiteY435" fmla="*/ 1573334 h 5395374"/>
              <a:gd name="connsiteX436" fmla="*/ 117414 w 4825404"/>
              <a:gd name="connsiteY436" fmla="*/ 1563550 h 5395374"/>
              <a:gd name="connsiteX437" fmla="*/ 4892 w 4825404"/>
              <a:gd name="connsiteY437" fmla="*/ 1451029 h 5395374"/>
              <a:gd name="connsiteX438" fmla="*/ 14677 w 4825404"/>
              <a:gd name="connsiteY438" fmla="*/ 1421676 h 5395374"/>
              <a:gd name="connsiteX439" fmla="*/ 0 w 4825404"/>
              <a:gd name="connsiteY439" fmla="*/ 1406998 h 5395374"/>
              <a:gd name="connsiteX440" fmla="*/ 41584 w 4825404"/>
              <a:gd name="connsiteY440" fmla="*/ 1331170 h 5395374"/>
              <a:gd name="connsiteX441" fmla="*/ 73384 w 4825404"/>
              <a:gd name="connsiteY441" fmla="*/ 1225987 h 5395374"/>
              <a:gd name="connsiteX442" fmla="*/ 58706 w 4825404"/>
              <a:gd name="connsiteY442" fmla="*/ 1211310 h 5395374"/>
              <a:gd name="connsiteX443" fmla="*/ 63599 w 4825404"/>
              <a:gd name="connsiteY443" fmla="*/ 1186850 h 5395374"/>
              <a:gd name="connsiteX444" fmla="*/ 51369 w 4825404"/>
              <a:gd name="connsiteY444" fmla="*/ 1164835 h 5395374"/>
              <a:gd name="connsiteX445" fmla="*/ 39138 w 4825404"/>
              <a:gd name="connsiteY445" fmla="*/ 1142819 h 5395374"/>
              <a:gd name="connsiteX446" fmla="*/ 44030 w 4825404"/>
              <a:gd name="connsiteY446" fmla="*/ 1137928 h 5395374"/>
              <a:gd name="connsiteX447" fmla="*/ 19568 w 4825404"/>
              <a:gd name="connsiteY447" fmla="*/ 1103683 h 5395374"/>
              <a:gd name="connsiteX448" fmla="*/ 9784 w 4825404"/>
              <a:gd name="connsiteY448" fmla="*/ 1059652 h 5395374"/>
              <a:gd name="connsiteX449" fmla="*/ 39138 w 4825404"/>
              <a:gd name="connsiteY449" fmla="*/ 1005837 h 5395374"/>
              <a:gd name="connsiteX450" fmla="*/ 75830 w 4825404"/>
              <a:gd name="connsiteY450" fmla="*/ 934901 h 5395374"/>
              <a:gd name="connsiteX451" fmla="*/ 83168 w 4825404"/>
              <a:gd name="connsiteY451" fmla="*/ 834611 h 5395374"/>
              <a:gd name="connsiteX452" fmla="*/ 102737 w 4825404"/>
              <a:gd name="connsiteY452" fmla="*/ 815041 h 5395374"/>
              <a:gd name="connsiteX453" fmla="*/ 92952 w 4825404"/>
              <a:gd name="connsiteY453" fmla="*/ 805258 h 5395374"/>
              <a:gd name="connsiteX454" fmla="*/ 190796 w 4825404"/>
              <a:gd name="connsiteY454" fmla="*/ 712306 h 5395374"/>
              <a:gd name="connsiteX455" fmla="*/ 293533 w 4825404"/>
              <a:gd name="connsiteY455" fmla="*/ 624245 h 5395374"/>
              <a:gd name="connsiteX456" fmla="*/ 293533 w 4825404"/>
              <a:gd name="connsiteY456" fmla="*/ 589999 h 5395374"/>
              <a:gd name="connsiteX457" fmla="*/ 298419 w 4825404"/>
              <a:gd name="connsiteY457" fmla="*/ 560640 h 5395374"/>
              <a:gd name="connsiteX458" fmla="*/ 291087 w 4825404"/>
              <a:gd name="connsiteY458" fmla="*/ 494602 h 5395374"/>
              <a:gd name="connsiteX459" fmla="*/ 317993 w 4825404"/>
              <a:gd name="connsiteY459" fmla="*/ 423664 h 5395374"/>
              <a:gd name="connsiteX460" fmla="*/ 327778 w 4825404"/>
              <a:gd name="connsiteY460" fmla="*/ 433449 h 5395374"/>
              <a:gd name="connsiteX461" fmla="*/ 352240 w 4825404"/>
              <a:gd name="connsiteY461" fmla="*/ 408988 h 5395374"/>
              <a:gd name="connsiteX462" fmla="*/ 386485 w 4825404"/>
              <a:gd name="connsiteY462" fmla="*/ 423664 h 5395374"/>
              <a:gd name="connsiteX463" fmla="*/ 428069 w 4825404"/>
              <a:gd name="connsiteY463" fmla="*/ 416327 h 5395374"/>
              <a:gd name="connsiteX464" fmla="*/ 469653 w 4825404"/>
              <a:gd name="connsiteY464" fmla="*/ 408987 h 5395374"/>
              <a:gd name="connsiteX465" fmla="*/ 491667 w 4825404"/>
              <a:gd name="connsiteY465" fmla="*/ 357619 h 5395374"/>
              <a:gd name="connsiteX466" fmla="*/ 489221 w 4825404"/>
              <a:gd name="connsiteY466" fmla="*/ 311144 h 5395374"/>
              <a:gd name="connsiteX467" fmla="*/ 508791 w 4825404"/>
              <a:gd name="connsiteY467" fmla="*/ 291575 h 5395374"/>
              <a:gd name="connsiteX468" fmla="*/ 499006 w 4825404"/>
              <a:gd name="connsiteY468" fmla="*/ 281790 h 5395374"/>
              <a:gd name="connsiteX469" fmla="*/ 574836 w 4825404"/>
              <a:gd name="connsiteY469" fmla="*/ 230422 h 5395374"/>
              <a:gd name="connsiteX470" fmla="*/ 643320 w 4825404"/>
              <a:gd name="connsiteY470" fmla="*/ 215738 h 5395374"/>
              <a:gd name="connsiteX471" fmla="*/ 706926 w 4825404"/>
              <a:gd name="connsiteY471" fmla="*/ 210854 h 5395374"/>
              <a:gd name="connsiteX472" fmla="*/ 777863 w 4825404"/>
              <a:gd name="connsiteY472" fmla="*/ 188838 h 5395374"/>
              <a:gd name="connsiteX473" fmla="*/ 794985 w 4825404"/>
              <a:gd name="connsiteY473" fmla="*/ 132578 h 5395374"/>
              <a:gd name="connsiteX474" fmla="*/ 846352 w 4825404"/>
              <a:gd name="connsiteY474" fmla="*/ 71425 h 5395374"/>
              <a:gd name="connsiteX475" fmla="*/ 905059 w 4825404"/>
              <a:gd name="connsiteY475" fmla="*/ 81209 h 5395374"/>
              <a:gd name="connsiteX476" fmla="*/ 914844 w 4825404"/>
              <a:gd name="connsiteY476" fmla="*/ 71425 h 5395374"/>
              <a:gd name="connsiteX477" fmla="*/ 971105 w 4825404"/>
              <a:gd name="connsiteY477" fmla="*/ 93440 h 5395374"/>
              <a:gd name="connsiteX478" fmla="*/ 1027365 w 4825404"/>
              <a:gd name="connsiteY478" fmla="*/ 86101 h 5395374"/>
              <a:gd name="connsiteX479" fmla="*/ 1037150 w 4825404"/>
              <a:gd name="connsiteY479" fmla="*/ 95886 h 5395374"/>
              <a:gd name="connsiteX480" fmla="*/ 1154563 w 4825404"/>
              <a:gd name="connsiteY480" fmla="*/ 56748 h 5395374"/>
              <a:gd name="connsiteX481" fmla="*/ 1276867 w 4825404"/>
              <a:gd name="connsiteY481" fmla="*/ 81210 h 5395374"/>
              <a:gd name="connsiteX482" fmla="*/ 1379604 w 4825404"/>
              <a:gd name="connsiteY482" fmla="*/ 7827 h 5395374"/>
              <a:gd name="connsiteX483" fmla="*/ 1430973 w 4825404"/>
              <a:gd name="connsiteY483" fmla="*/ 488 h 539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</a:cxnLst>
            <a:rect l="l" t="t" r="r" b="b"/>
            <a:pathLst>
              <a:path w="4825404" h="5395374">
                <a:moveTo>
                  <a:pt x="4593024" y="3787060"/>
                </a:moveTo>
                <a:cubicBezTo>
                  <a:pt x="4588133" y="3785430"/>
                  <a:pt x="4597102" y="3789506"/>
                  <a:pt x="4619932" y="3799291"/>
                </a:cubicBezTo>
                <a:lnTo>
                  <a:pt x="4629716" y="3789506"/>
                </a:lnTo>
                <a:lnTo>
                  <a:pt x="4673746" y="3833536"/>
                </a:lnTo>
                <a:lnTo>
                  <a:pt x="4683531" y="3823752"/>
                </a:lnTo>
                <a:lnTo>
                  <a:pt x="4703099" y="3833536"/>
                </a:lnTo>
                <a:cubicBezTo>
                  <a:pt x="4712884" y="3836797"/>
                  <a:pt x="4725930" y="3846582"/>
                  <a:pt x="4742237" y="3862890"/>
                </a:cubicBezTo>
                <a:cubicBezTo>
                  <a:pt x="4797681" y="3918335"/>
                  <a:pt x="4824590" y="3966441"/>
                  <a:pt x="4822958" y="4007210"/>
                </a:cubicBezTo>
                <a:cubicBezTo>
                  <a:pt x="4821328" y="4047979"/>
                  <a:pt x="4818881" y="4083039"/>
                  <a:pt x="4815621" y="4112392"/>
                </a:cubicBezTo>
                <a:lnTo>
                  <a:pt x="4825404" y="4122177"/>
                </a:lnTo>
                <a:cubicBezTo>
                  <a:pt x="4818881" y="4128699"/>
                  <a:pt x="4813989" y="4135222"/>
                  <a:pt x="4810728" y="4141745"/>
                </a:cubicBezTo>
                <a:cubicBezTo>
                  <a:pt x="4807466" y="4148269"/>
                  <a:pt x="4802574" y="4154792"/>
                  <a:pt x="4796051" y="4161315"/>
                </a:cubicBezTo>
                <a:lnTo>
                  <a:pt x="4805836" y="4171099"/>
                </a:lnTo>
                <a:cubicBezTo>
                  <a:pt x="4802574" y="4180883"/>
                  <a:pt x="4791159" y="4195560"/>
                  <a:pt x="4771590" y="4215128"/>
                </a:cubicBezTo>
                <a:cubicBezTo>
                  <a:pt x="4735714" y="4251004"/>
                  <a:pt x="4703915" y="4279543"/>
                  <a:pt x="4676192" y="4300743"/>
                </a:cubicBezTo>
                <a:cubicBezTo>
                  <a:pt x="4648470" y="4321942"/>
                  <a:pt x="4621563" y="4319495"/>
                  <a:pt x="4595470" y="4293404"/>
                </a:cubicBezTo>
                <a:lnTo>
                  <a:pt x="4575902" y="4312973"/>
                </a:lnTo>
                <a:cubicBezTo>
                  <a:pt x="4569379" y="4306450"/>
                  <a:pt x="4559594" y="4299927"/>
                  <a:pt x="4546549" y="4293404"/>
                </a:cubicBezTo>
                <a:cubicBezTo>
                  <a:pt x="4533502" y="4286882"/>
                  <a:pt x="4518826" y="4291774"/>
                  <a:pt x="4502518" y="4308080"/>
                </a:cubicBezTo>
                <a:lnTo>
                  <a:pt x="4443812" y="4278727"/>
                </a:lnTo>
                <a:lnTo>
                  <a:pt x="4434027" y="4288512"/>
                </a:lnTo>
                <a:cubicBezTo>
                  <a:pt x="4414459" y="4275466"/>
                  <a:pt x="4395705" y="4259975"/>
                  <a:pt x="4377767" y="4242035"/>
                </a:cubicBezTo>
                <a:cubicBezTo>
                  <a:pt x="4359829" y="4224097"/>
                  <a:pt x="4341075" y="4208606"/>
                  <a:pt x="4321507" y="4195560"/>
                </a:cubicBezTo>
                <a:cubicBezTo>
                  <a:pt x="4324768" y="4179252"/>
                  <a:pt x="4325584" y="4171914"/>
                  <a:pt x="4323953" y="4173544"/>
                </a:cubicBezTo>
                <a:cubicBezTo>
                  <a:pt x="4322322" y="4175176"/>
                  <a:pt x="4319875" y="4167837"/>
                  <a:pt x="4316615" y="4151530"/>
                </a:cubicBezTo>
                <a:lnTo>
                  <a:pt x="4306830" y="4131961"/>
                </a:lnTo>
                <a:cubicBezTo>
                  <a:pt x="4310092" y="4115654"/>
                  <a:pt x="4311722" y="4094454"/>
                  <a:pt x="4311722" y="4068363"/>
                </a:cubicBezTo>
                <a:lnTo>
                  <a:pt x="4297045" y="4053686"/>
                </a:lnTo>
                <a:cubicBezTo>
                  <a:pt x="4303569" y="4034117"/>
                  <a:pt x="4306830" y="4024332"/>
                  <a:pt x="4306830" y="4024332"/>
                </a:cubicBezTo>
                <a:lnTo>
                  <a:pt x="4292153" y="4009655"/>
                </a:lnTo>
                <a:lnTo>
                  <a:pt x="4301938" y="3999872"/>
                </a:lnTo>
                <a:lnTo>
                  <a:pt x="4287262" y="3985194"/>
                </a:lnTo>
                <a:cubicBezTo>
                  <a:pt x="4284000" y="3981934"/>
                  <a:pt x="4284815" y="3974595"/>
                  <a:pt x="4289707" y="3963180"/>
                </a:cubicBezTo>
                <a:cubicBezTo>
                  <a:pt x="4294599" y="3951765"/>
                  <a:pt x="4313353" y="3929750"/>
                  <a:pt x="4345968" y="3897135"/>
                </a:cubicBezTo>
                <a:cubicBezTo>
                  <a:pt x="4368798" y="3874305"/>
                  <a:pt x="4386736" y="3857997"/>
                  <a:pt x="4399782" y="3848212"/>
                </a:cubicBezTo>
                <a:cubicBezTo>
                  <a:pt x="4412827" y="3838429"/>
                  <a:pt x="4425874" y="3830274"/>
                  <a:pt x="4438920" y="3823752"/>
                </a:cubicBezTo>
                <a:cubicBezTo>
                  <a:pt x="4451965" y="3817229"/>
                  <a:pt x="4468273" y="3812336"/>
                  <a:pt x="4487841" y="3809076"/>
                </a:cubicBezTo>
                <a:cubicBezTo>
                  <a:pt x="4507411" y="3805814"/>
                  <a:pt x="4531872" y="3799291"/>
                  <a:pt x="4561225" y="3789506"/>
                </a:cubicBezTo>
                <a:lnTo>
                  <a:pt x="4571010" y="3799291"/>
                </a:lnTo>
                <a:cubicBezTo>
                  <a:pt x="4590578" y="3792768"/>
                  <a:pt x="4597916" y="3788690"/>
                  <a:pt x="4593024" y="3787060"/>
                </a:cubicBezTo>
                <a:close/>
                <a:moveTo>
                  <a:pt x="1430973" y="488"/>
                </a:moveTo>
                <a:cubicBezTo>
                  <a:pt x="1448911" y="2120"/>
                  <a:pt x="1467665" y="7827"/>
                  <a:pt x="1487233" y="17612"/>
                </a:cubicBezTo>
                <a:cubicBezTo>
                  <a:pt x="1490495" y="27395"/>
                  <a:pt x="1494572" y="42887"/>
                  <a:pt x="1499464" y="64087"/>
                </a:cubicBezTo>
                <a:cubicBezTo>
                  <a:pt x="1504355" y="85287"/>
                  <a:pt x="1514956" y="104041"/>
                  <a:pt x="1531262" y="120347"/>
                </a:cubicBezTo>
                <a:cubicBezTo>
                  <a:pt x="1537786" y="126871"/>
                  <a:pt x="1542677" y="130132"/>
                  <a:pt x="1545939" y="130132"/>
                </a:cubicBezTo>
                <a:cubicBezTo>
                  <a:pt x="1549201" y="130132"/>
                  <a:pt x="1552462" y="131762"/>
                  <a:pt x="1555724" y="135024"/>
                </a:cubicBezTo>
                <a:lnTo>
                  <a:pt x="1560617" y="130132"/>
                </a:lnTo>
                <a:cubicBezTo>
                  <a:pt x="1586708" y="143177"/>
                  <a:pt x="1601385" y="151332"/>
                  <a:pt x="1604646" y="154592"/>
                </a:cubicBezTo>
                <a:lnTo>
                  <a:pt x="1614431" y="144809"/>
                </a:lnTo>
                <a:lnTo>
                  <a:pt x="1638891" y="169270"/>
                </a:lnTo>
                <a:cubicBezTo>
                  <a:pt x="1658461" y="169270"/>
                  <a:pt x="1673137" y="167639"/>
                  <a:pt x="1682922" y="164377"/>
                </a:cubicBezTo>
                <a:lnTo>
                  <a:pt x="1692706" y="174162"/>
                </a:lnTo>
                <a:lnTo>
                  <a:pt x="1712275" y="154592"/>
                </a:lnTo>
                <a:cubicBezTo>
                  <a:pt x="1728582" y="170900"/>
                  <a:pt x="1745705" y="174978"/>
                  <a:pt x="1763644" y="166823"/>
                </a:cubicBezTo>
                <a:cubicBezTo>
                  <a:pt x="1781582" y="158669"/>
                  <a:pt x="1801966" y="166008"/>
                  <a:pt x="1824796" y="188838"/>
                </a:cubicBezTo>
                <a:lnTo>
                  <a:pt x="1834580" y="179053"/>
                </a:lnTo>
                <a:lnTo>
                  <a:pt x="1854149" y="198623"/>
                </a:lnTo>
                <a:lnTo>
                  <a:pt x="1863934" y="188838"/>
                </a:lnTo>
                <a:lnTo>
                  <a:pt x="1893287" y="208408"/>
                </a:lnTo>
                <a:cubicBezTo>
                  <a:pt x="1912856" y="214930"/>
                  <a:pt x="1927533" y="223084"/>
                  <a:pt x="1937317" y="232868"/>
                </a:cubicBezTo>
                <a:lnTo>
                  <a:pt x="1947101" y="223084"/>
                </a:lnTo>
                <a:cubicBezTo>
                  <a:pt x="1960147" y="229606"/>
                  <a:pt x="1970748" y="243468"/>
                  <a:pt x="1978901" y="264668"/>
                </a:cubicBezTo>
                <a:cubicBezTo>
                  <a:pt x="1987054" y="285868"/>
                  <a:pt x="1992762" y="301359"/>
                  <a:pt x="1996023" y="311144"/>
                </a:cubicBezTo>
                <a:cubicBezTo>
                  <a:pt x="2002547" y="311144"/>
                  <a:pt x="2010700" y="312775"/>
                  <a:pt x="2020485" y="316035"/>
                </a:cubicBezTo>
                <a:cubicBezTo>
                  <a:pt x="2030268" y="319297"/>
                  <a:pt x="2041684" y="327450"/>
                  <a:pt x="2054730" y="340497"/>
                </a:cubicBezTo>
                <a:cubicBezTo>
                  <a:pt x="2061253" y="347020"/>
                  <a:pt x="2064514" y="353543"/>
                  <a:pt x="2064515" y="360066"/>
                </a:cubicBezTo>
                <a:lnTo>
                  <a:pt x="2044946" y="408988"/>
                </a:lnTo>
                <a:cubicBezTo>
                  <a:pt x="2048208" y="425295"/>
                  <a:pt x="2057177" y="442418"/>
                  <a:pt x="2071853" y="460356"/>
                </a:cubicBezTo>
                <a:cubicBezTo>
                  <a:pt x="2086530" y="478294"/>
                  <a:pt x="2102021" y="495417"/>
                  <a:pt x="2118329" y="511724"/>
                </a:cubicBezTo>
                <a:lnTo>
                  <a:pt x="2128113" y="501940"/>
                </a:lnTo>
                <a:lnTo>
                  <a:pt x="2152575" y="526401"/>
                </a:lnTo>
                <a:cubicBezTo>
                  <a:pt x="2168881" y="510093"/>
                  <a:pt x="2186004" y="509277"/>
                  <a:pt x="2203942" y="523955"/>
                </a:cubicBezTo>
                <a:cubicBezTo>
                  <a:pt x="2221880" y="538632"/>
                  <a:pt x="2237372" y="552493"/>
                  <a:pt x="2250419" y="565539"/>
                </a:cubicBezTo>
                <a:cubicBezTo>
                  <a:pt x="2250419" y="578584"/>
                  <a:pt x="2253680" y="586738"/>
                  <a:pt x="2260204" y="589999"/>
                </a:cubicBezTo>
                <a:cubicBezTo>
                  <a:pt x="2266726" y="593262"/>
                  <a:pt x="2269987" y="601415"/>
                  <a:pt x="2269987" y="614460"/>
                </a:cubicBezTo>
                <a:lnTo>
                  <a:pt x="2260204" y="624245"/>
                </a:lnTo>
                <a:cubicBezTo>
                  <a:pt x="2263464" y="627507"/>
                  <a:pt x="2265095" y="630768"/>
                  <a:pt x="2265095" y="634030"/>
                </a:cubicBezTo>
                <a:cubicBezTo>
                  <a:pt x="2265095" y="637290"/>
                  <a:pt x="2266726" y="640553"/>
                  <a:pt x="2269987" y="643815"/>
                </a:cubicBezTo>
                <a:lnTo>
                  <a:pt x="2250419" y="663383"/>
                </a:lnTo>
                <a:cubicBezTo>
                  <a:pt x="2250419" y="676428"/>
                  <a:pt x="2252049" y="689474"/>
                  <a:pt x="2255311" y="702521"/>
                </a:cubicBezTo>
                <a:cubicBezTo>
                  <a:pt x="2258572" y="715566"/>
                  <a:pt x="2260204" y="728612"/>
                  <a:pt x="2260202" y="741658"/>
                </a:cubicBezTo>
                <a:lnTo>
                  <a:pt x="2245526" y="756335"/>
                </a:lnTo>
                <a:cubicBezTo>
                  <a:pt x="2248788" y="766120"/>
                  <a:pt x="2255311" y="775903"/>
                  <a:pt x="2265095" y="785688"/>
                </a:cubicBezTo>
                <a:cubicBezTo>
                  <a:pt x="2274880" y="795473"/>
                  <a:pt x="2271617" y="808518"/>
                  <a:pt x="2255311" y="824826"/>
                </a:cubicBezTo>
                <a:lnTo>
                  <a:pt x="2304233" y="883532"/>
                </a:lnTo>
                <a:lnTo>
                  <a:pt x="2294449" y="893317"/>
                </a:lnTo>
                <a:lnTo>
                  <a:pt x="2353155" y="952023"/>
                </a:lnTo>
                <a:cubicBezTo>
                  <a:pt x="2362939" y="948763"/>
                  <a:pt x="2369463" y="947131"/>
                  <a:pt x="2372724" y="947131"/>
                </a:cubicBezTo>
                <a:cubicBezTo>
                  <a:pt x="2375986" y="947131"/>
                  <a:pt x="2382509" y="945500"/>
                  <a:pt x="2392292" y="942238"/>
                </a:cubicBezTo>
                <a:lnTo>
                  <a:pt x="2436322" y="986269"/>
                </a:lnTo>
                <a:lnTo>
                  <a:pt x="2446107" y="976484"/>
                </a:lnTo>
                <a:lnTo>
                  <a:pt x="2460783" y="991161"/>
                </a:lnTo>
                <a:lnTo>
                  <a:pt x="2451000" y="1000946"/>
                </a:lnTo>
                <a:lnTo>
                  <a:pt x="2470568" y="1020514"/>
                </a:lnTo>
                <a:cubicBezTo>
                  <a:pt x="2464045" y="1033560"/>
                  <a:pt x="2454260" y="1046607"/>
                  <a:pt x="2441215" y="1059652"/>
                </a:cubicBezTo>
                <a:cubicBezTo>
                  <a:pt x="2428169" y="1072698"/>
                  <a:pt x="2415122" y="1082482"/>
                  <a:pt x="2402077" y="1089005"/>
                </a:cubicBezTo>
                <a:lnTo>
                  <a:pt x="2392292" y="1079221"/>
                </a:lnTo>
                <a:cubicBezTo>
                  <a:pt x="2372724" y="1111836"/>
                  <a:pt x="2359678" y="1136296"/>
                  <a:pt x="2353155" y="1152604"/>
                </a:cubicBezTo>
                <a:cubicBezTo>
                  <a:pt x="2346631" y="1168911"/>
                  <a:pt x="2346631" y="1196634"/>
                  <a:pt x="2353155" y="1235772"/>
                </a:cubicBezTo>
                <a:lnTo>
                  <a:pt x="2343371" y="1245556"/>
                </a:lnTo>
                <a:lnTo>
                  <a:pt x="2362939" y="1265125"/>
                </a:lnTo>
                <a:lnTo>
                  <a:pt x="2353155" y="1274909"/>
                </a:lnTo>
                <a:lnTo>
                  <a:pt x="2367831" y="1289586"/>
                </a:lnTo>
                <a:lnTo>
                  <a:pt x="2362939" y="1314047"/>
                </a:lnTo>
                <a:lnTo>
                  <a:pt x="2397185" y="1348292"/>
                </a:lnTo>
                <a:cubicBezTo>
                  <a:pt x="2403707" y="1367862"/>
                  <a:pt x="2416754" y="1400476"/>
                  <a:pt x="2436322" y="1446136"/>
                </a:cubicBezTo>
                <a:cubicBezTo>
                  <a:pt x="2410231" y="1465705"/>
                  <a:pt x="2385769" y="1486905"/>
                  <a:pt x="2362939" y="1509735"/>
                </a:cubicBezTo>
                <a:cubicBezTo>
                  <a:pt x="2340109" y="1532565"/>
                  <a:pt x="2314018" y="1555396"/>
                  <a:pt x="2284664" y="1578226"/>
                </a:cubicBezTo>
                <a:lnTo>
                  <a:pt x="2269987" y="1680963"/>
                </a:lnTo>
                <a:lnTo>
                  <a:pt x="2294448" y="1705423"/>
                </a:lnTo>
                <a:cubicBezTo>
                  <a:pt x="2294448" y="1711946"/>
                  <a:pt x="2292003" y="1725807"/>
                  <a:pt x="2287111" y="1747007"/>
                </a:cubicBezTo>
                <a:cubicBezTo>
                  <a:pt x="2282218" y="1768207"/>
                  <a:pt x="2278142" y="1783699"/>
                  <a:pt x="2274880" y="1793484"/>
                </a:cubicBezTo>
                <a:lnTo>
                  <a:pt x="2250419" y="1817945"/>
                </a:lnTo>
                <a:cubicBezTo>
                  <a:pt x="2253680" y="1827728"/>
                  <a:pt x="2256126" y="1836699"/>
                  <a:pt x="2257757" y="1844852"/>
                </a:cubicBezTo>
                <a:cubicBezTo>
                  <a:pt x="2259388" y="1853005"/>
                  <a:pt x="2260204" y="1863605"/>
                  <a:pt x="2260202" y="1876651"/>
                </a:cubicBezTo>
                <a:lnTo>
                  <a:pt x="2240634" y="1906004"/>
                </a:lnTo>
                <a:cubicBezTo>
                  <a:pt x="2237372" y="1909266"/>
                  <a:pt x="2235742" y="1912527"/>
                  <a:pt x="2235742" y="1915789"/>
                </a:cubicBezTo>
                <a:cubicBezTo>
                  <a:pt x="2235742" y="1919050"/>
                  <a:pt x="2234111" y="1922312"/>
                  <a:pt x="2230849" y="1925574"/>
                </a:cubicBezTo>
                <a:cubicBezTo>
                  <a:pt x="2217804" y="1938619"/>
                  <a:pt x="2202312" y="1947588"/>
                  <a:pt x="2184374" y="1952481"/>
                </a:cubicBezTo>
                <a:cubicBezTo>
                  <a:pt x="2166436" y="1957373"/>
                  <a:pt x="2154205" y="1963080"/>
                  <a:pt x="2147682" y="1969603"/>
                </a:cubicBezTo>
                <a:cubicBezTo>
                  <a:pt x="2144420" y="1972865"/>
                  <a:pt x="2139529" y="1981018"/>
                  <a:pt x="2133005" y="1994065"/>
                </a:cubicBezTo>
                <a:cubicBezTo>
                  <a:pt x="2126482" y="2007110"/>
                  <a:pt x="2115067" y="2021786"/>
                  <a:pt x="2098759" y="2038094"/>
                </a:cubicBezTo>
                <a:lnTo>
                  <a:pt x="2088976" y="2028309"/>
                </a:lnTo>
                <a:cubicBezTo>
                  <a:pt x="2079191" y="2031571"/>
                  <a:pt x="2069406" y="2038094"/>
                  <a:pt x="2059623" y="2047879"/>
                </a:cubicBezTo>
                <a:cubicBezTo>
                  <a:pt x="2049838" y="2057663"/>
                  <a:pt x="2040053" y="2064186"/>
                  <a:pt x="2030268" y="2067447"/>
                </a:cubicBezTo>
                <a:lnTo>
                  <a:pt x="2049838" y="2087017"/>
                </a:lnTo>
                <a:cubicBezTo>
                  <a:pt x="2085714" y="2070709"/>
                  <a:pt x="2117513" y="2068263"/>
                  <a:pt x="2145236" y="2079678"/>
                </a:cubicBezTo>
                <a:cubicBezTo>
                  <a:pt x="2172959" y="2091093"/>
                  <a:pt x="2193343" y="2096800"/>
                  <a:pt x="2206388" y="2096800"/>
                </a:cubicBezTo>
                <a:lnTo>
                  <a:pt x="2216173" y="2087017"/>
                </a:lnTo>
                <a:cubicBezTo>
                  <a:pt x="2229219" y="2093539"/>
                  <a:pt x="2240634" y="2101693"/>
                  <a:pt x="2250419" y="2111477"/>
                </a:cubicBezTo>
                <a:cubicBezTo>
                  <a:pt x="2260202" y="2121262"/>
                  <a:pt x="2271617" y="2129415"/>
                  <a:pt x="2284664" y="2135938"/>
                </a:cubicBezTo>
                <a:lnTo>
                  <a:pt x="2309125" y="2131046"/>
                </a:lnTo>
                <a:lnTo>
                  <a:pt x="2323802" y="2145723"/>
                </a:lnTo>
                <a:lnTo>
                  <a:pt x="2333586" y="2135938"/>
                </a:lnTo>
                <a:cubicBezTo>
                  <a:pt x="2362939" y="2139200"/>
                  <a:pt x="2384955" y="2138384"/>
                  <a:pt x="2399631" y="2133492"/>
                </a:cubicBezTo>
                <a:cubicBezTo>
                  <a:pt x="2414308" y="2128599"/>
                  <a:pt x="2441215" y="2132677"/>
                  <a:pt x="2480353" y="2145723"/>
                </a:cubicBezTo>
                <a:lnTo>
                  <a:pt x="2490136" y="2135938"/>
                </a:lnTo>
                <a:lnTo>
                  <a:pt x="2519491" y="2155508"/>
                </a:lnTo>
                <a:cubicBezTo>
                  <a:pt x="2548844" y="2184861"/>
                  <a:pt x="2564336" y="2215028"/>
                  <a:pt x="2565966" y="2246013"/>
                </a:cubicBezTo>
                <a:cubicBezTo>
                  <a:pt x="2567596" y="2276997"/>
                  <a:pt x="2566782" y="2294120"/>
                  <a:pt x="2563520" y="2297381"/>
                </a:cubicBezTo>
                <a:lnTo>
                  <a:pt x="2607550" y="2341411"/>
                </a:lnTo>
                <a:cubicBezTo>
                  <a:pt x="2623858" y="2338149"/>
                  <a:pt x="2645056" y="2343042"/>
                  <a:pt x="2671149" y="2356087"/>
                </a:cubicBezTo>
                <a:cubicBezTo>
                  <a:pt x="2697240" y="2369134"/>
                  <a:pt x="2721702" y="2380549"/>
                  <a:pt x="2744532" y="2390334"/>
                </a:cubicBezTo>
                <a:cubicBezTo>
                  <a:pt x="2773886" y="2374026"/>
                  <a:pt x="2804055" y="2356903"/>
                  <a:pt x="2835038" y="2338965"/>
                </a:cubicBezTo>
                <a:cubicBezTo>
                  <a:pt x="2866022" y="2321027"/>
                  <a:pt x="2899453" y="2329996"/>
                  <a:pt x="2935328" y="2365872"/>
                </a:cubicBezTo>
                <a:cubicBezTo>
                  <a:pt x="2948374" y="2378918"/>
                  <a:pt x="2954082" y="2400933"/>
                  <a:pt x="2952451" y="2431917"/>
                </a:cubicBezTo>
                <a:cubicBezTo>
                  <a:pt x="2950820" y="2462902"/>
                  <a:pt x="2943483" y="2488178"/>
                  <a:pt x="2930436" y="2507747"/>
                </a:cubicBezTo>
                <a:lnTo>
                  <a:pt x="2945113" y="2541992"/>
                </a:lnTo>
                <a:lnTo>
                  <a:pt x="2935328" y="2551777"/>
                </a:lnTo>
                <a:lnTo>
                  <a:pt x="2954897" y="2571345"/>
                </a:lnTo>
                <a:lnTo>
                  <a:pt x="2945113" y="2581130"/>
                </a:lnTo>
                <a:lnTo>
                  <a:pt x="3008712" y="2644729"/>
                </a:lnTo>
                <a:cubicBezTo>
                  <a:pt x="3015235" y="2657774"/>
                  <a:pt x="3029911" y="2675712"/>
                  <a:pt x="3052741" y="2698543"/>
                </a:cubicBezTo>
                <a:cubicBezTo>
                  <a:pt x="3078833" y="2724635"/>
                  <a:pt x="3104110" y="2748280"/>
                  <a:pt x="3128571" y="2769480"/>
                </a:cubicBezTo>
                <a:cubicBezTo>
                  <a:pt x="3153031" y="2790680"/>
                  <a:pt x="3188093" y="2801279"/>
                  <a:pt x="3233754" y="2801279"/>
                </a:cubicBezTo>
                <a:lnTo>
                  <a:pt x="3258214" y="2786602"/>
                </a:lnTo>
                <a:lnTo>
                  <a:pt x="3267999" y="2796387"/>
                </a:lnTo>
                <a:cubicBezTo>
                  <a:pt x="3294090" y="2796387"/>
                  <a:pt x="3311214" y="2798833"/>
                  <a:pt x="3319367" y="2803725"/>
                </a:cubicBezTo>
                <a:cubicBezTo>
                  <a:pt x="3327521" y="2808618"/>
                  <a:pt x="3344643" y="2824109"/>
                  <a:pt x="3370736" y="2850202"/>
                </a:cubicBezTo>
                <a:lnTo>
                  <a:pt x="3360951" y="2859985"/>
                </a:lnTo>
                <a:lnTo>
                  <a:pt x="3385412" y="2884446"/>
                </a:lnTo>
                <a:lnTo>
                  <a:pt x="3380519" y="2908908"/>
                </a:lnTo>
                <a:lnTo>
                  <a:pt x="3404981" y="2933369"/>
                </a:lnTo>
                <a:cubicBezTo>
                  <a:pt x="3378889" y="2972507"/>
                  <a:pt x="3369920" y="3010829"/>
                  <a:pt x="3378073" y="3048336"/>
                </a:cubicBezTo>
                <a:cubicBezTo>
                  <a:pt x="3386228" y="3085843"/>
                  <a:pt x="3399273" y="3124981"/>
                  <a:pt x="3417211" y="3165749"/>
                </a:cubicBezTo>
                <a:cubicBezTo>
                  <a:pt x="3435149" y="3206517"/>
                  <a:pt x="3453903" y="3251362"/>
                  <a:pt x="3473472" y="3300285"/>
                </a:cubicBezTo>
                <a:cubicBezTo>
                  <a:pt x="3493041" y="3349207"/>
                  <a:pt x="3502826" y="3403022"/>
                  <a:pt x="3502826" y="3461728"/>
                </a:cubicBezTo>
                <a:lnTo>
                  <a:pt x="3488148" y="3476405"/>
                </a:lnTo>
                <a:lnTo>
                  <a:pt x="3497933" y="3486189"/>
                </a:lnTo>
                <a:lnTo>
                  <a:pt x="3488148" y="3505758"/>
                </a:lnTo>
                <a:cubicBezTo>
                  <a:pt x="3475103" y="3525327"/>
                  <a:pt x="3462872" y="3540818"/>
                  <a:pt x="3451457" y="3552234"/>
                </a:cubicBezTo>
                <a:cubicBezTo>
                  <a:pt x="3440041" y="3563649"/>
                  <a:pt x="3429442" y="3577510"/>
                  <a:pt x="3419657" y="3593818"/>
                </a:cubicBezTo>
                <a:cubicBezTo>
                  <a:pt x="3445750" y="3619909"/>
                  <a:pt x="3466948" y="3639478"/>
                  <a:pt x="3483256" y="3652524"/>
                </a:cubicBezTo>
                <a:cubicBezTo>
                  <a:pt x="3499563" y="3665569"/>
                  <a:pt x="3515871" y="3680247"/>
                  <a:pt x="3532179" y="3696554"/>
                </a:cubicBezTo>
                <a:cubicBezTo>
                  <a:pt x="3545224" y="3709600"/>
                  <a:pt x="3554193" y="3720199"/>
                  <a:pt x="3559086" y="3728354"/>
                </a:cubicBezTo>
                <a:cubicBezTo>
                  <a:pt x="3563978" y="3736507"/>
                  <a:pt x="3566424" y="3756892"/>
                  <a:pt x="3566424" y="3789506"/>
                </a:cubicBezTo>
                <a:lnTo>
                  <a:pt x="3551747" y="3813967"/>
                </a:lnTo>
                <a:lnTo>
                  <a:pt x="3566424" y="3857997"/>
                </a:lnTo>
                <a:lnTo>
                  <a:pt x="3546855" y="3877567"/>
                </a:lnTo>
                <a:cubicBezTo>
                  <a:pt x="3550117" y="3880827"/>
                  <a:pt x="3551747" y="3884090"/>
                  <a:pt x="3551747" y="3887350"/>
                </a:cubicBezTo>
                <a:cubicBezTo>
                  <a:pt x="3551747" y="3890612"/>
                  <a:pt x="3553379" y="3893873"/>
                  <a:pt x="3556639" y="3897135"/>
                </a:cubicBezTo>
                <a:lnTo>
                  <a:pt x="3527286" y="3926488"/>
                </a:lnTo>
                <a:cubicBezTo>
                  <a:pt x="3530548" y="3929750"/>
                  <a:pt x="3532179" y="3933011"/>
                  <a:pt x="3532179" y="3936273"/>
                </a:cubicBezTo>
                <a:cubicBezTo>
                  <a:pt x="3532179" y="3939534"/>
                  <a:pt x="3533809" y="3942796"/>
                  <a:pt x="3537071" y="3946057"/>
                </a:cubicBezTo>
                <a:lnTo>
                  <a:pt x="3493041" y="4009655"/>
                </a:lnTo>
                <a:cubicBezTo>
                  <a:pt x="3499563" y="4029225"/>
                  <a:pt x="3502826" y="4042270"/>
                  <a:pt x="3502826" y="4048793"/>
                </a:cubicBezTo>
                <a:lnTo>
                  <a:pt x="3483256" y="4068363"/>
                </a:lnTo>
                <a:lnTo>
                  <a:pt x="3493041" y="4078146"/>
                </a:lnTo>
                <a:cubicBezTo>
                  <a:pt x="3489779" y="4087931"/>
                  <a:pt x="3483256" y="4097716"/>
                  <a:pt x="3473472" y="4107499"/>
                </a:cubicBezTo>
                <a:cubicBezTo>
                  <a:pt x="3457165" y="4123807"/>
                  <a:pt x="3441673" y="4134408"/>
                  <a:pt x="3426996" y="4139300"/>
                </a:cubicBezTo>
                <a:cubicBezTo>
                  <a:pt x="3412319" y="4144191"/>
                  <a:pt x="3400089" y="4151530"/>
                  <a:pt x="3390304" y="4161315"/>
                </a:cubicBezTo>
                <a:cubicBezTo>
                  <a:pt x="3360951" y="4190668"/>
                  <a:pt x="3353612" y="4225729"/>
                  <a:pt x="3368290" y="4266497"/>
                </a:cubicBezTo>
                <a:cubicBezTo>
                  <a:pt x="3382965" y="4307266"/>
                  <a:pt x="3404981" y="4342326"/>
                  <a:pt x="3434334" y="4371679"/>
                </a:cubicBezTo>
                <a:cubicBezTo>
                  <a:pt x="3447380" y="4371679"/>
                  <a:pt x="3472657" y="4374125"/>
                  <a:pt x="3510163" y="4379018"/>
                </a:cubicBezTo>
                <a:cubicBezTo>
                  <a:pt x="3547670" y="4383910"/>
                  <a:pt x="3576208" y="4396141"/>
                  <a:pt x="3595777" y="4415709"/>
                </a:cubicBezTo>
                <a:lnTo>
                  <a:pt x="3605562" y="4405924"/>
                </a:lnTo>
                <a:lnTo>
                  <a:pt x="3625130" y="4425494"/>
                </a:lnTo>
                <a:lnTo>
                  <a:pt x="3634915" y="4415709"/>
                </a:lnTo>
                <a:lnTo>
                  <a:pt x="3688729" y="4459740"/>
                </a:lnTo>
                <a:cubicBezTo>
                  <a:pt x="3708298" y="4466262"/>
                  <a:pt x="3722975" y="4474416"/>
                  <a:pt x="3732760" y="4484200"/>
                </a:cubicBezTo>
                <a:lnTo>
                  <a:pt x="3722975" y="4493985"/>
                </a:lnTo>
                <a:cubicBezTo>
                  <a:pt x="3742543" y="4507031"/>
                  <a:pt x="3760482" y="4520076"/>
                  <a:pt x="3776789" y="4533123"/>
                </a:cubicBezTo>
                <a:cubicBezTo>
                  <a:pt x="3793096" y="4546169"/>
                  <a:pt x="3809404" y="4560845"/>
                  <a:pt x="3825711" y="4577152"/>
                </a:cubicBezTo>
                <a:lnTo>
                  <a:pt x="3815927" y="4586937"/>
                </a:lnTo>
                <a:lnTo>
                  <a:pt x="3845280" y="4626075"/>
                </a:lnTo>
                <a:cubicBezTo>
                  <a:pt x="3845280" y="4639120"/>
                  <a:pt x="3849358" y="4651351"/>
                  <a:pt x="3857511" y="4662767"/>
                </a:cubicBezTo>
                <a:cubicBezTo>
                  <a:pt x="3865664" y="4674182"/>
                  <a:pt x="3871372" y="4684781"/>
                  <a:pt x="3874633" y="4694566"/>
                </a:cubicBezTo>
                <a:lnTo>
                  <a:pt x="3864849" y="4704349"/>
                </a:lnTo>
                <a:lnTo>
                  <a:pt x="3894202" y="4743487"/>
                </a:lnTo>
                <a:lnTo>
                  <a:pt x="3884418" y="4753272"/>
                </a:lnTo>
                <a:lnTo>
                  <a:pt x="3908878" y="4777733"/>
                </a:lnTo>
                <a:cubicBezTo>
                  <a:pt x="3908878" y="4790778"/>
                  <a:pt x="3907248" y="4798933"/>
                  <a:pt x="3903987" y="4802194"/>
                </a:cubicBezTo>
                <a:lnTo>
                  <a:pt x="3923556" y="4821763"/>
                </a:lnTo>
                <a:lnTo>
                  <a:pt x="3908878" y="4865792"/>
                </a:lnTo>
                <a:lnTo>
                  <a:pt x="3928448" y="4895147"/>
                </a:lnTo>
                <a:lnTo>
                  <a:pt x="3908878" y="4914715"/>
                </a:lnTo>
                <a:lnTo>
                  <a:pt x="3918663" y="4924500"/>
                </a:lnTo>
                <a:lnTo>
                  <a:pt x="3903986" y="4939176"/>
                </a:lnTo>
                <a:lnTo>
                  <a:pt x="3913771" y="4948961"/>
                </a:lnTo>
                <a:cubicBezTo>
                  <a:pt x="3907248" y="4962006"/>
                  <a:pt x="3900725" y="4973421"/>
                  <a:pt x="3894202" y="4983206"/>
                </a:cubicBezTo>
                <a:cubicBezTo>
                  <a:pt x="3887680" y="4992991"/>
                  <a:pt x="3881157" y="5004406"/>
                  <a:pt x="3874633" y="5017452"/>
                </a:cubicBezTo>
                <a:lnTo>
                  <a:pt x="3884418" y="5027236"/>
                </a:lnTo>
                <a:cubicBezTo>
                  <a:pt x="3871372" y="5046805"/>
                  <a:pt x="3858327" y="5063112"/>
                  <a:pt x="3845280" y="5076158"/>
                </a:cubicBezTo>
                <a:cubicBezTo>
                  <a:pt x="3832234" y="5089203"/>
                  <a:pt x="3825711" y="5108773"/>
                  <a:pt x="3825711" y="5134864"/>
                </a:cubicBezTo>
                <a:lnTo>
                  <a:pt x="3806142" y="5154434"/>
                </a:lnTo>
                <a:lnTo>
                  <a:pt x="3815927" y="5164217"/>
                </a:lnTo>
                <a:lnTo>
                  <a:pt x="3752328" y="5227816"/>
                </a:lnTo>
                <a:lnTo>
                  <a:pt x="3742543" y="5218032"/>
                </a:lnTo>
                <a:cubicBezTo>
                  <a:pt x="3729498" y="5231078"/>
                  <a:pt x="3718082" y="5245755"/>
                  <a:pt x="3708299" y="5262061"/>
                </a:cubicBezTo>
                <a:cubicBezTo>
                  <a:pt x="3698514" y="5278369"/>
                  <a:pt x="3690360" y="5289784"/>
                  <a:pt x="3683837" y="5296307"/>
                </a:cubicBezTo>
                <a:lnTo>
                  <a:pt x="3674053" y="5286523"/>
                </a:lnTo>
                <a:cubicBezTo>
                  <a:pt x="3654484" y="5306092"/>
                  <a:pt x="3612899" y="5323215"/>
                  <a:pt x="3549301" y="5337891"/>
                </a:cubicBezTo>
                <a:cubicBezTo>
                  <a:pt x="3485702" y="5352568"/>
                  <a:pt x="3419657" y="5351752"/>
                  <a:pt x="3351166" y="5335445"/>
                </a:cubicBezTo>
                <a:lnTo>
                  <a:pt x="3326705" y="5310984"/>
                </a:lnTo>
                <a:cubicBezTo>
                  <a:pt x="3313660" y="5317507"/>
                  <a:pt x="3294090" y="5320769"/>
                  <a:pt x="3267999" y="5320769"/>
                </a:cubicBezTo>
                <a:lnTo>
                  <a:pt x="3223969" y="5276739"/>
                </a:lnTo>
                <a:cubicBezTo>
                  <a:pt x="3220708" y="5280001"/>
                  <a:pt x="3216630" y="5282446"/>
                  <a:pt x="3211739" y="5284077"/>
                </a:cubicBezTo>
                <a:cubicBezTo>
                  <a:pt x="3206847" y="5285708"/>
                  <a:pt x="3202769" y="5288154"/>
                  <a:pt x="3199508" y="5291416"/>
                </a:cubicBezTo>
                <a:lnTo>
                  <a:pt x="3131017" y="5222925"/>
                </a:lnTo>
                <a:lnTo>
                  <a:pt x="3106556" y="5227816"/>
                </a:lnTo>
                <a:cubicBezTo>
                  <a:pt x="3103294" y="5224555"/>
                  <a:pt x="3098402" y="5213140"/>
                  <a:pt x="3091879" y="5193572"/>
                </a:cubicBezTo>
                <a:lnTo>
                  <a:pt x="3082095" y="5203355"/>
                </a:lnTo>
                <a:cubicBezTo>
                  <a:pt x="3062526" y="5183787"/>
                  <a:pt x="3052741" y="5167479"/>
                  <a:pt x="3052741" y="5154434"/>
                </a:cubicBezTo>
                <a:cubicBezTo>
                  <a:pt x="3052741" y="5141387"/>
                  <a:pt x="3047849" y="5126711"/>
                  <a:pt x="3038065" y="5110403"/>
                </a:cubicBezTo>
                <a:lnTo>
                  <a:pt x="2979359" y="5051697"/>
                </a:lnTo>
                <a:lnTo>
                  <a:pt x="2989142" y="5041912"/>
                </a:lnTo>
                <a:lnTo>
                  <a:pt x="2945113" y="4988098"/>
                </a:lnTo>
                <a:lnTo>
                  <a:pt x="2954897" y="4978314"/>
                </a:lnTo>
                <a:cubicBezTo>
                  <a:pt x="2948374" y="4971791"/>
                  <a:pt x="2935328" y="4965268"/>
                  <a:pt x="2915760" y="4958745"/>
                </a:cubicBezTo>
                <a:cubicBezTo>
                  <a:pt x="2909236" y="4971791"/>
                  <a:pt x="2904344" y="4983206"/>
                  <a:pt x="2901083" y="4992991"/>
                </a:cubicBezTo>
                <a:cubicBezTo>
                  <a:pt x="2897821" y="5002774"/>
                  <a:pt x="2892930" y="5010929"/>
                  <a:pt x="2886406" y="5017452"/>
                </a:cubicBezTo>
                <a:cubicBezTo>
                  <a:pt x="2866837" y="5037020"/>
                  <a:pt x="2836668" y="5045989"/>
                  <a:pt x="2795900" y="5044359"/>
                </a:cubicBezTo>
                <a:cubicBezTo>
                  <a:pt x="2755132" y="5042728"/>
                  <a:pt x="2731486" y="5038652"/>
                  <a:pt x="2724963" y="5032128"/>
                </a:cubicBezTo>
                <a:lnTo>
                  <a:pt x="2705394" y="5051697"/>
                </a:lnTo>
                <a:cubicBezTo>
                  <a:pt x="2685826" y="5058220"/>
                  <a:pt x="2670333" y="5062296"/>
                  <a:pt x="2658918" y="5063927"/>
                </a:cubicBezTo>
                <a:cubicBezTo>
                  <a:pt x="2647503" y="5065559"/>
                  <a:pt x="2630381" y="5077788"/>
                  <a:pt x="2607550" y="5100619"/>
                </a:cubicBezTo>
                <a:cubicBezTo>
                  <a:pt x="2610811" y="5129972"/>
                  <a:pt x="2599397" y="5164217"/>
                  <a:pt x="2573305" y="5203355"/>
                </a:cubicBezTo>
                <a:lnTo>
                  <a:pt x="2563520" y="5193572"/>
                </a:lnTo>
                <a:lnTo>
                  <a:pt x="2539059" y="5218032"/>
                </a:lnTo>
                <a:cubicBezTo>
                  <a:pt x="2526014" y="5218032"/>
                  <a:pt x="2510520" y="5217217"/>
                  <a:pt x="2492583" y="5215586"/>
                </a:cubicBezTo>
                <a:cubicBezTo>
                  <a:pt x="2474645" y="5213956"/>
                  <a:pt x="2459153" y="5213140"/>
                  <a:pt x="2446107" y="5213140"/>
                </a:cubicBezTo>
                <a:cubicBezTo>
                  <a:pt x="2433062" y="5219663"/>
                  <a:pt x="2413492" y="5232708"/>
                  <a:pt x="2387401" y="5252278"/>
                </a:cubicBezTo>
                <a:cubicBezTo>
                  <a:pt x="2361309" y="5271846"/>
                  <a:pt x="2341740" y="5275108"/>
                  <a:pt x="2328693" y="5262061"/>
                </a:cubicBezTo>
                <a:lnTo>
                  <a:pt x="2309125" y="5281631"/>
                </a:lnTo>
                <a:lnTo>
                  <a:pt x="2274880" y="5276739"/>
                </a:lnTo>
                <a:lnTo>
                  <a:pt x="2260202" y="5262061"/>
                </a:lnTo>
                <a:lnTo>
                  <a:pt x="2230849" y="5271846"/>
                </a:lnTo>
                <a:lnTo>
                  <a:pt x="2221066" y="5262061"/>
                </a:lnTo>
                <a:lnTo>
                  <a:pt x="2206388" y="5276739"/>
                </a:lnTo>
                <a:lnTo>
                  <a:pt x="2172143" y="5281631"/>
                </a:lnTo>
                <a:lnTo>
                  <a:pt x="2157466" y="5296307"/>
                </a:lnTo>
                <a:lnTo>
                  <a:pt x="2147682" y="5286523"/>
                </a:lnTo>
                <a:lnTo>
                  <a:pt x="2098759" y="5325661"/>
                </a:lnTo>
                <a:cubicBezTo>
                  <a:pt x="2092237" y="5319137"/>
                  <a:pt x="2087344" y="5315877"/>
                  <a:pt x="2084084" y="5315877"/>
                </a:cubicBezTo>
                <a:cubicBezTo>
                  <a:pt x="2080822" y="5315877"/>
                  <a:pt x="2077561" y="5314246"/>
                  <a:pt x="2074299" y="5310984"/>
                </a:cubicBezTo>
                <a:lnTo>
                  <a:pt x="2054730" y="5330552"/>
                </a:lnTo>
                <a:lnTo>
                  <a:pt x="2044946" y="5320769"/>
                </a:lnTo>
                <a:lnTo>
                  <a:pt x="2035161" y="5330552"/>
                </a:lnTo>
                <a:lnTo>
                  <a:pt x="2005808" y="5310984"/>
                </a:lnTo>
                <a:lnTo>
                  <a:pt x="1996023" y="5320769"/>
                </a:lnTo>
                <a:lnTo>
                  <a:pt x="1961779" y="5286523"/>
                </a:lnTo>
                <a:lnTo>
                  <a:pt x="1951994" y="5296307"/>
                </a:lnTo>
                <a:lnTo>
                  <a:pt x="1937317" y="5281631"/>
                </a:lnTo>
                <a:lnTo>
                  <a:pt x="1947101" y="5281631"/>
                </a:lnTo>
                <a:cubicBezTo>
                  <a:pt x="1930794" y="5265323"/>
                  <a:pt x="1915302" y="5259617"/>
                  <a:pt x="1900625" y="5264508"/>
                </a:cubicBezTo>
                <a:cubicBezTo>
                  <a:pt x="1885949" y="5269400"/>
                  <a:pt x="1870457" y="5278369"/>
                  <a:pt x="1854149" y="5291416"/>
                </a:cubicBezTo>
                <a:cubicBezTo>
                  <a:pt x="1837842" y="5304461"/>
                  <a:pt x="1820718" y="5319953"/>
                  <a:pt x="1802780" y="5337891"/>
                </a:cubicBezTo>
                <a:cubicBezTo>
                  <a:pt x="1784842" y="5355829"/>
                  <a:pt x="1761197" y="5369690"/>
                  <a:pt x="1731843" y="5379475"/>
                </a:cubicBezTo>
                <a:lnTo>
                  <a:pt x="1712275" y="5389260"/>
                </a:lnTo>
                <a:lnTo>
                  <a:pt x="1702490" y="5379475"/>
                </a:lnTo>
                <a:cubicBezTo>
                  <a:pt x="1682922" y="5385998"/>
                  <a:pt x="1674767" y="5390890"/>
                  <a:pt x="1678029" y="5394151"/>
                </a:cubicBezTo>
                <a:cubicBezTo>
                  <a:pt x="1681291" y="5397413"/>
                  <a:pt x="1671506" y="5394151"/>
                  <a:pt x="1648676" y="5384368"/>
                </a:cubicBezTo>
                <a:lnTo>
                  <a:pt x="1643784" y="5389260"/>
                </a:lnTo>
                <a:cubicBezTo>
                  <a:pt x="1630738" y="5376213"/>
                  <a:pt x="1620137" y="5363984"/>
                  <a:pt x="1611984" y="5352568"/>
                </a:cubicBezTo>
                <a:cubicBezTo>
                  <a:pt x="1603831" y="5341153"/>
                  <a:pt x="1593231" y="5328922"/>
                  <a:pt x="1580185" y="5315877"/>
                </a:cubicBezTo>
                <a:lnTo>
                  <a:pt x="1589970" y="5306092"/>
                </a:lnTo>
                <a:lnTo>
                  <a:pt x="1565508" y="5281631"/>
                </a:lnTo>
                <a:lnTo>
                  <a:pt x="1575292" y="5271846"/>
                </a:lnTo>
                <a:cubicBezTo>
                  <a:pt x="1549201" y="5245755"/>
                  <a:pt x="1525555" y="5230262"/>
                  <a:pt x="1504355" y="5225371"/>
                </a:cubicBezTo>
                <a:cubicBezTo>
                  <a:pt x="1483157" y="5220479"/>
                  <a:pt x="1469295" y="5214770"/>
                  <a:pt x="1462772" y="5208248"/>
                </a:cubicBezTo>
                <a:lnTo>
                  <a:pt x="1364928" y="5296307"/>
                </a:lnTo>
                <a:lnTo>
                  <a:pt x="1355143" y="5286523"/>
                </a:lnTo>
                <a:cubicBezTo>
                  <a:pt x="1332313" y="5296307"/>
                  <a:pt x="1313559" y="5302015"/>
                  <a:pt x="1298883" y="5303646"/>
                </a:cubicBezTo>
                <a:cubicBezTo>
                  <a:pt x="1284206" y="5305276"/>
                  <a:pt x="1267083" y="5296307"/>
                  <a:pt x="1247514" y="5276739"/>
                </a:cubicBezTo>
                <a:cubicBezTo>
                  <a:pt x="1244254" y="5273477"/>
                  <a:pt x="1242622" y="5270216"/>
                  <a:pt x="1242622" y="5266954"/>
                </a:cubicBezTo>
                <a:cubicBezTo>
                  <a:pt x="1242622" y="5263693"/>
                  <a:pt x="1239361" y="5258801"/>
                  <a:pt x="1232838" y="5252278"/>
                </a:cubicBezTo>
                <a:lnTo>
                  <a:pt x="1242622" y="5242493"/>
                </a:lnTo>
                <a:lnTo>
                  <a:pt x="1223054" y="5213140"/>
                </a:lnTo>
                <a:cubicBezTo>
                  <a:pt x="1216531" y="5193572"/>
                  <a:pt x="1208376" y="5178894"/>
                  <a:pt x="1198593" y="5169110"/>
                </a:cubicBezTo>
                <a:lnTo>
                  <a:pt x="1208376" y="5159326"/>
                </a:lnTo>
                <a:cubicBezTo>
                  <a:pt x="1185546" y="5129972"/>
                  <a:pt x="1157009" y="5111219"/>
                  <a:pt x="1122763" y="5103065"/>
                </a:cubicBezTo>
                <a:cubicBezTo>
                  <a:pt x="1088518" y="5094912"/>
                  <a:pt x="1055088" y="5090835"/>
                  <a:pt x="1022473" y="5090835"/>
                </a:cubicBezTo>
                <a:lnTo>
                  <a:pt x="998012" y="5105511"/>
                </a:lnTo>
                <a:lnTo>
                  <a:pt x="963767" y="5100619"/>
                </a:lnTo>
                <a:lnTo>
                  <a:pt x="949089" y="5085943"/>
                </a:lnTo>
                <a:lnTo>
                  <a:pt x="939304" y="5095726"/>
                </a:lnTo>
                <a:cubicBezTo>
                  <a:pt x="926259" y="5095728"/>
                  <a:pt x="918920" y="5093281"/>
                  <a:pt x="917290" y="5088389"/>
                </a:cubicBezTo>
                <a:cubicBezTo>
                  <a:pt x="915660" y="5083496"/>
                  <a:pt x="908321" y="5081050"/>
                  <a:pt x="895275" y="5081050"/>
                </a:cubicBezTo>
                <a:cubicBezTo>
                  <a:pt x="878968" y="5058220"/>
                  <a:pt x="865922" y="5023974"/>
                  <a:pt x="856137" y="4978314"/>
                </a:cubicBezTo>
                <a:cubicBezTo>
                  <a:pt x="846352" y="4932653"/>
                  <a:pt x="844722" y="4896777"/>
                  <a:pt x="851245" y="4870685"/>
                </a:cubicBezTo>
                <a:cubicBezTo>
                  <a:pt x="841460" y="4867424"/>
                  <a:pt x="825154" y="4857639"/>
                  <a:pt x="802324" y="4841332"/>
                </a:cubicBezTo>
                <a:cubicBezTo>
                  <a:pt x="779493" y="4825024"/>
                  <a:pt x="761554" y="4813609"/>
                  <a:pt x="748508" y="4807086"/>
                </a:cubicBezTo>
                <a:lnTo>
                  <a:pt x="733833" y="4772840"/>
                </a:lnTo>
                <a:lnTo>
                  <a:pt x="724048" y="4782625"/>
                </a:lnTo>
                <a:lnTo>
                  <a:pt x="670234" y="4738595"/>
                </a:lnTo>
                <a:lnTo>
                  <a:pt x="660449" y="4748380"/>
                </a:lnTo>
                <a:lnTo>
                  <a:pt x="640881" y="4728811"/>
                </a:lnTo>
                <a:lnTo>
                  <a:pt x="631096" y="4738595"/>
                </a:lnTo>
                <a:lnTo>
                  <a:pt x="587065" y="4694566"/>
                </a:lnTo>
                <a:cubicBezTo>
                  <a:pt x="574020" y="4688043"/>
                  <a:pt x="560159" y="4680705"/>
                  <a:pt x="545481" y="4672550"/>
                </a:cubicBezTo>
                <a:cubicBezTo>
                  <a:pt x="530805" y="4664397"/>
                  <a:pt x="515314" y="4652166"/>
                  <a:pt x="499006" y="4635860"/>
                </a:cubicBezTo>
                <a:cubicBezTo>
                  <a:pt x="499006" y="4622813"/>
                  <a:pt x="495744" y="4616290"/>
                  <a:pt x="489221" y="4616290"/>
                </a:cubicBezTo>
                <a:cubicBezTo>
                  <a:pt x="482698" y="4616290"/>
                  <a:pt x="485961" y="4599982"/>
                  <a:pt x="499006" y="4567369"/>
                </a:cubicBezTo>
                <a:lnTo>
                  <a:pt x="489221" y="4557584"/>
                </a:lnTo>
                <a:lnTo>
                  <a:pt x="503898" y="4542907"/>
                </a:lnTo>
                <a:cubicBezTo>
                  <a:pt x="503898" y="4529861"/>
                  <a:pt x="503083" y="4514369"/>
                  <a:pt x="501452" y="4496431"/>
                </a:cubicBezTo>
                <a:cubicBezTo>
                  <a:pt x="499821" y="4478493"/>
                  <a:pt x="499006" y="4463000"/>
                  <a:pt x="499006" y="4449955"/>
                </a:cubicBezTo>
                <a:lnTo>
                  <a:pt x="508790" y="4440170"/>
                </a:lnTo>
                <a:lnTo>
                  <a:pt x="484329" y="4415709"/>
                </a:lnTo>
                <a:lnTo>
                  <a:pt x="484329" y="4357003"/>
                </a:lnTo>
                <a:lnTo>
                  <a:pt x="406054" y="4288512"/>
                </a:lnTo>
                <a:lnTo>
                  <a:pt x="396269" y="4298297"/>
                </a:lnTo>
                <a:cubicBezTo>
                  <a:pt x="386485" y="4275466"/>
                  <a:pt x="371809" y="4255897"/>
                  <a:pt x="352239" y="4239591"/>
                </a:cubicBezTo>
                <a:cubicBezTo>
                  <a:pt x="332671" y="4223283"/>
                  <a:pt x="327778" y="4200453"/>
                  <a:pt x="337563" y="4171099"/>
                </a:cubicBezTo>
                <a:lnTo>
                  <a:pt x="327778" y="4161315"/>
                </a:lnTo>
                <a:lnTo>
                  <a:pt x="342454" y="4146637"/>
                </a:lnTo>
                <a:lnTo>
                  <a:pt x="332671" y="4136854"/>
                </a:lnTo>
                <a:lnTo>
                  <a:pt x="362024" y="4107499"/>
                </a:lnTo>
                <a:cubicBezTo>
                  <a:pt x="368547" y="4087931"/>
                  <a:pt x="375069" y="4071623"/>
                  <a:pt x="381592" y="4058578"/>
                </a:cubicBezTo>
                <a:cubicBezTo>
                  <a:pt x="388115" y="4045532"/>
                  <a:pt x="388116" y="4029225"/>
                  <a:pt x="381592" y="4009655"/>
                </a:cubicBezTo>
                <a:lnTo>
                  <a:pt x="357131" y="3975410"/>
                </a:lnTo>
                <a:lnTo>
                  <a:pt x="366916" y="3965626"/>
                </a:lnTo>
                <a:cubicBezTo>
                  <a:pt x="366916" y="3959103"/>
                  <a:pt x="362024" y="3950949"/>
                  <a:pt x="352239" y="3941165"/>
                </a:cubicBezTo>
                <a:cubicBezTo>
                  <a:pt x="335931" y="3924858"/>
                  <a:pt x="317179" y="3915889"/>
                  <a:pt x="295979" y="3914257"/>
                </a:cubicBezTo>
                <a:cubicBezTo>
                  <a:pt x="274779" y="3912627"/>
                  <a:pt x="256025" y="3910181"/>
                  <a:pt x="239719" y="3906920"/>
                </a:cubicBezTo>
                <a:lnTo>
                  <a:pt x="176120" y="3843321"/>
                </a:lnTo>
                <a:cubicBezTo>
                  <a:pt x="176120" y="3830274"/>
                  <a:pt x="177751" y="3822121"/>
                  <a:pt x="181011" y="3818859"/>
                </a:cubicBezTo>
                <a:cubicBezTo>
                  <a:pt x="184273" y="3815598"/>
                  <a:pt x="184273" y="3809076"/>
                  <a:pt x="181011" y="3799291"/>
                </a:cubicBezTo>
                <a:cubicBezTo>
                  <a:pt x="190796" y="3796029"/>
                  <a:pt x="199765" y="3790322"/>
                  <a:pt x="207920" y="3782167"/>
                </a:cubicBezTo>
                <a:cubicBezTo>
                  <a:pt x="216073" y="3774014"/>
                  <a:pt x="225042" y="3768307"/>
                  <a:pt x="234827" y="3765045"/>
                </a:cubicBezTo>
                <a:lnTo>
                  <a:pt x="234827" y="3755261"/>
                </a:lnTo>
                <a:cubicBezTo>
                  <a:pt x="238087" y="3752000"/>
                  <a:pt x="239719" y="3748738"/>
                  <a:pt x="239719" y="3745476"/>
                </a:cubicBezTo>
                <a:cubicBezTo>
                  <a:pt x="239719" y="3742215"/>
                  <a:pt x="241349" y="3738953"/>
                  <a:pt x="244610" y="3735692"/>
                </a:cubicBezTo>
                <a:lnTo>
                  <a:pt x="254395" y="3745476"/>
                </a:lnTo>
                <a:lnTo>
                  <a:pt x="303318" y="3696554"/>
                </a:lnTo>
                <a:lnTo>
                  <a:pt x="293533" y="3686769"/>
                </a:lnTo>
                <a:lnTo>
                  <a:pt x="327778" y="3652524"/>
                </a:lnTo>
                <a:cubicBezTo>
                  <a:pt x="324516" y="3649263"/>
                  <a:pt x="322886" y="3641109"/>
                  <a:pt x="322886" y="3628063"/>
                </a:cubicBezTo>
                <a:lnTo>
                  <a:pt x="337563" y="3613386"/>
                </a:lnTo>
                <a:cubicBezTo>
                  <a:pt x="334301" y="3603603"/>
                  <a:pt x="330225" y="3596264"/>
                  <a:pt x="325332" y="3591371"/>
                </a:cubicBezTo>
                <a:cubicBezTo>
                  <a:pt x="320440" y="3586479"/>
                  <a:pt x="316363" y="3579140"/>
                  <a:pt x="313101" y="3569357"/>
                </a:cubicBezTo>
                <a:lnTo>
                  <a:pt x="322886" y="3559572"/>
                </a:lnTo>
                <a:lnTo>
                  <a:pt x="293533" y="3530219"/>
                </a:lnTo>
                <a:cubicBezTo>
                  <a:pt x="296795" y="3526957"/>
                  <a:pt x="298425" y="3523696"/>
                  <a:pt x="298425" y="3520434"/>
                </a:cubicBezTo>
                <a:cubicBezTo>
                  <a:pt x="298425" y="3517173"/>
                  <a:pt x="300056" y="3513911"/>
                  <a:pt x="303318" y="3510649"/>
                </a:cubicBezTo>
                <a:lnTo>
                  <a:pt x="283748" y="3491081"/>
                </a:lnTo>
                <a:lnTo>
                  <a:pt x="293533" y="3481296"/>
                </a:lnTo>
                <a:lnTo>
                  <a:pt x="239719" y="3417698"/>
                </a:lnTo>
                <a:cubicBezTo>
                  <a:pt x="246242" y="3385084"/>
                  <a:pt x="249502" y="3365514"/>
                  <a:pt x="249502" y="3358991"/>
                </a:cubicBezTo>
                <a:lnTo>
                  <a:pt x="225042" y="3334531"/>
                </a:lnTo>
                <a:lnTo>
                  <a:pt x="234827" y="3324746"/>
                </a:lnTo>
                <a:cubicBezTo>
                  <a:pt x="231564" y="3301915"/>
                  <a:pt x="234011" y="3284793"/>
                  <a:pt x="242165" y="3273378"/>
                </a:cubicBezTo>
                <a:cubicBezTo>
                  <a:pt x="250318" y="3261963"/>
                  <a:pt x="265810" y="3244840"/>
                  <a:pt x="288640" y="3222009"/>
                </a:cubicBezTo>
                <a:lnTo>
                  <a:pt x="293533" y="3226902"/>
                </a:lnTo>
                <a:cubicBezTo>
                  <a:pt x="309840" y="3210594"/>
                  <a:pt x="321256" y="3197549"/>
                  <a:pt x="327778" y="3187764"/>
                </a:cubicBezTo>
                <a:cubicBezTo>
                  <a:pt x="334301" y="3177980"/>
                  <a:pt x="337563" y="3160041"/>
                  <a:pt x="337563" y="3133950"/>
                </a:cubicBezTo>
                <a:lnTo>
                  <a:pt x="352239" y="3119272"/>
                </a:lnTo>
                <a:lnTo>
                  <a:pt x="342456" y="3109489"/>
                </a:lnTo>
                <a:cubicBezTo>
                  <a:pt x="358763" y="3099704"/>
                  <a:pt x="373439" y="3088289"/>
                  <a:pt x="386485" y="3075243"/>
                </a:cubicBezTo>
                <a:cubicBezTo>
                  <a:pt x="399531" y="3068721"/>
                  <a:pt x="410947" y="3060566"/>
                  <a:pt x="420730" y="3050781"/>
                </a:cubicBezTo>
                <a:cubicBezTo>
                  <a:pt x="430515" y="3040998"/>
                  <a:pt x="438668" y="3032843"/>
                  <a:pt x="445191" y="3026321"/>
                </a:cubicBezTo>
                <a:cubicBezTo>
                  <a:pt x="441930" y="3016537"/>
                  <a:pt x="439484" y="3010829"/>
                  <a:pt x="437854" y="3009199"/>
                </a:cubicBezTo>
                <a:cubicBezTo>
                  <a:pt x="436222" y="3007567"/>
                  <a:pt x="433776" y="3001860"/>
                  <a:pt x="430515" y="2992075"/>
                </a:cubicBezTo>
                <a:lnTo>
                  <a:pt x="440300" y="2982292"/>
                </a:lnTo>
                <a:lnTo>
                  <a:pt x="425623" y="2957830"/>
                </a:lnTo>
                <a:cubicBezTo>
                  <a:pt x="415838" y="2928476"/>
                  <a:pt x="400346" y="2906462"/>
                  <a:pt x="379146" y="2891785"/>
                </a:cubicBezTo>
                <a:cubicBezTo>
                  <a:pt x="357947" y="2877109"/>
                  <a:pt x="362024" y="2848570"/>
                  <a:pt x="391377" y="2806172"/>
                </a:cubicBezTo>
                <a:cubicBezTo>
                  <a:pt x="410945" y="2806172"/>
                  <a:pt x="436222" y="2802095"/>
                  <a:pt x="467207" y="2793941"/>
                </a:cubicBezTo>
                <a:cubicBezTo>
                  <a:pt x="498190" y="2785787"/>
                  <a:pt x="521836" y="2773556"/>
                  <a:pt x="538144" y="2757249"/>
                </a:cubicBezTo>
                <a:cubicBezTo>
                  <a:pt x="544667" y="2750726"/>
                  <a:pt x="547927" y="2744203"/>
                  <a:pt x="547927" y="2737680"/>
                </a:cubicBezTo>
                <a:lnTo>
                  <a:pt x="562605" y="2723003"/>
                </a:lnTo>
                <a:cubicBezTo>
                  <a:pt x="565865" y="2706696"/>
                  <a:pt x="562605" y="2692020"/>
                  <a:pt x="552820" y="2678974"/>
                </a:cubicBezTo>
                <a:cubicBezTo>
                  <a:pt x="543036" y="2665927"/>
                  <a:pt x="541405" y="2646359"/>
                  <a:pt x="547927" y="2620267"/>
                </a:cubicBezTo>
                <a:lnTo>
                  <a:pt x="538144" y="2610483"/>
                </a:lnTo>
                <a:lnTo>
                  <a:pt x="616419" y="2532207"/>
                </a:lnTo>
                <a:lnTo>
                  <a:pt x="606635" y="2522424"/>
                </a:lnTo>
                <a:cubicBezTo>
                  <a:pt x="613158" y="2515900"/>
                  <a:pt x="624573" y="2507747"/>
                  <a:pt x="640879" y="2497962"/>
                </a:cubicBezTo>
                <a:cubicBezTo>
                  <a:pt x="657187" y="2488178"/>
                  <a:pt x="668602" y="2480024"/>
                  <a:pt x="675126" y="2473501"/>
                </a:cubicBezTo>
                <a:lnTo>
                  <a:pt x="684910" y="2483286"/>
                </a:lnTo>
                <a:cubicBezTo>
                  <a:pt x="704479" y="2457193"/>
                  <a:pt x="715895" y="2437625"/>
                  <a:pt x="719155" y="2424578"/>
                </a:cubicBezTo>
                <a:cubicBezTo>
                  <a:pt x="722417" y="2411533"/>
                  <a:pt x="723232" y="2400933"/>
                  <a:pt x="721601" y="2392779"/>
                </a:cubicBezTo>
                <a:cubicBezTo>
                  <a:pt x="719971" y="2384626"/>
                  <a:pt x="717525" y="2375657"/>
                  <a:pt x="714263" y="2365872"/>
                </a:cubicBezTo>
                <a:cubicBezTo>
                  <a:pt x="711002" y="2356089"/>
                  <a:pt x="709372" y="2341411"/>
                  <a:pt x="709370" y="2321843"/>
                </a:cubicBezTo>
                <a:lnTo>
                  <a:pt x="694695" y="2307166"/>
                </a:lnTo>
                <a:lnTo>
                  <a:pt x="704479" y="2297381"/>
                </a:lnTo>
                <a:lnTo>
                  <a:pt x="582173" y="2145723"/>
                </a:lnTo>
                <a:cubicBezTo>
                  <a:pt x="569127" y="2145723"/>
                  <a:pt x="555266" y="2143277"/>
                  <a:pt x="540590" y="2138384"/>
                </a:cubicBezTo>
                <a:cubicBezTo>
                  <a:pt x="525913" y="2133492"/>
                  <a:pt x="512052" y="2131046"/>
                  <a:pt x="499006" y="2131046"/>
                </a:cubicBezTo>
                <a:cubicBezTo>
                  <a:pt x="482698" y="2134308"/>
                  <a:pt x="468837" y="2143277"/>
                  <a:pt x="457422" y="2157954"/>
                </a:cubicBezTo>
                <a:cubicBezTo>
                  <a:pt x="446007" y="2172630"/>
                  <a:pt x="434592" y="2184045"/>
                  <a:pt x="423176" y="2192199"/>
                </a:cubicBezTo>
                <a:cubicBezTo>
                  <a:pt x="411761" y="2200353"/>
                  <a:pt x="397900" y="2204429"/>
                  <a:pt x="381592" y="2204429"/>
                </a:cubicBezTo>
                <a:cubicBezTo>
                  <a:pt x="365286" y="2204429"/>
                  <a:pt x="345716" y="2193014"/>
                  <a:pt x="322886" y="2170184"/>
                </a:cubicBezTo>
                <a:cubicBezTo>
                  <a:pt x="322886" y="2157138"/>
                  <a:pt x="322886" y="2134308"/>
                  <a:pt x="322886" y="2101693"/>
                </a:cubicBezTo>
                <a:cubicBezTo>
                  <a:pt x="322886" y="2069079"/>
                  <a:pt x="339193" y="2036463"/>
                  <a:pt x="371809" y="2003848"/>
                </a:cubicBezTo>
                <a:cubicBezTo>
                  <a:pt x="342456" y="1981018"/>
                  <a:pt x="314733" y="1956557"/>
                  <a:pt x="288640" y="1930465"/>
                </a:cubicBezTo>
                <a:cubicBezTo>
                  <a:pt x="262549" y="1904374"/>
                  <a:pt x="234827" y="1879913"/>
                  <a:pt x="205473" y="1857083"/>
                </a:cubicBezTo>
                <a:lnTo>
                  <a:pt x="185904" y="1847298"/>
                </a:lnTo>
                <a:lnTo>
                  <a:pt x="156551" y="1857083"/>
                </a:lnTo>
                <a:lnTo>
                  <a:pt x="88059" y="1788592"/>
                </a:lnTo>
                <a:cubicBezTo>
                  <a:pt x="94582" y="1769022"/>
                  <a:pt x="97844" y="1755976"/>
                  <a:pt x="97844" y="1749454"/>
                </a:cubicBezTo>
                <a:lnTo>
                  <a:pt x="88059" y="1739669"/>
                </a:lnTo>
                <a:cubicBezTo>
                  <a:pt x="97844" y="1729885"/>
                  <a:pt x="105997" y="1715208"/>
                  <a:pt x="112520" y="1695639"/>
                </a:cubicBezTo>
                <a:lnTo>
                  <a:pt x="107629" y="1690747"/>
                </a:lnTo>
                <a:cubicBezTo>
                  <a:pt x="110890" y="1674440"/>
                  <a:pt x="112521" y="1659763"/>
                  <a:pt x="112520" y="1646717"/>
                </a:cubicBezTo>
                <a:cubicBezTo>
                  <a:pt x="112520" y="1633672"/>
                  <a:pt x="117414" y="1618994"/>
                  <a:pt x="127197" y="1602687"/>
                </a:cubicBezTo>
                <a:cubicBezTo>
                  <a:pt x="120675" y="1583118"/>
                  <a:pt x="117413" y="1573334"/>
                  <a:pt x="117413" y="1573334"/>
                </a:cubicBezTo>
                <a:lnTo>
                  <a:pt x="117414" y="1563550"/>
                </a:lnTo>
                <a:lnTo>
                  <a:pt x="4892" y="1451029"/>
                </a:lnTo>
                <a:lnTo>
                  <a:pt x="14677" y="1421676"/>
                </a:lnTo>
                <a:lnTo>
                  <a:pt x="0" y="1406998"/>
                </a:lnTo>
                <a:cubicBezTo>
                  <a:pt x="22830" y="1371123"/>
                  <a:pt x="36692" y="1345846"/>
                  <a:pt x="41584" y="1331170"/>
                </a:cubicBezTo>
                <a:cubicBezTo>
                  <a:pt x="46477" y="1316493"/>
                  <a:pt x="57076" y="1281433"/>
                  <a:pt x="73384" y="1225987"/>
                </a:cubicBezTo>
                <a:lnTo>
                  <a:pt x="58706" y="1211310"/>
                </a:lnTo>
                <a:lnTo>
                  <a:pt x="63599" y="1186850"/>
                </a:lnTo>
                <a:cubicBezTo>
                  <a:pt x="60338" y="1177065"/>
                  <a:pt x="56260" y="1169727"/>
                  <a:pt x="51369" y="1164835"/>
                </a:cubicBezTo>
                <a:cubicBezTo>
                  <a:pt x="46477" y="1159943"/>
                  <a:pt x="42400" y="1152604"/>
                  <a:pt x="39138" y="1142819"/>
                </a:cubicBezTo>
                <a:lnTo>
                  <a:pt x="44030" y="1137928"/>
                </a:lnTo>
                <a:cubicBezTo>
                  <a:pt x="40768" y="1128143"/>
                  <a:pt x="32615" y="1116728"/>
                  <a:pt x="19568" y="1103683"/>
                </a:cubicBezTo>
                <a:cubicBezTo>
                  <a:pt x="6523" y="1090636"/>
                  <a:pt x="3261" y="1075960"/>
                  <a:pt x="9784" y="1059652"/>
                </a:cubicBezTo>
                <a:cubicBezTo>
                  <a:pt x="16308" y="1043344"/>
                  <a:pt x="26091" y="1025407"/>
                  <a:pt x="39138" y="1005837"/>
                </a:cubicBezTo>
                <a:cubicBezTo>
                  <a:pt x="52184" y="986269"/>
                  <a:pt x="64415" y="962622"/>
                  <a:pt x="75830" y="934901"/>
                </a:cubicBezTo>
                <a:cubicBezTo>
                  <a:pt x="87245" y="907178"/>
                  <a:pt x="89691" y="873747"/>
                  <a:pt x="83168" y="834611"/>
                </a:cubicBezTo>
                <a:lnTo>
                  <a:pt x="102737" y="815041"/>
                </a:lnTo>
                <a:lnTo>
                  <a:pt x="92952" y="805258"/>
                </a:lnTo>
                <a:cubicBezTo>
                  <a:pt x="125567" y="772642"/>
                  <a:pt x="158182" y="741659"/>
                  <a:pt x="190796" y="712306"/>
                </a:cubicBezTo>
                <a:cubicBezTo>
                  <a:pt x="223411" y="682951"/>
                  <a:pt x="257657" y="653598"/>
                  <a:pt x="293533" y="624245"/>
                </a:cubicBezTo>
                <a:cubicBezTo>
                  <a:pt x="290271" y="607937"/>
                  <a:pt x="290272" y="596522"/>
                  <a:pt x="293533" y="589999"/>
                </a:cubicBezTo>
                <a:cubicBezTo>
                  <a:pt x="296795" y="583477"/>
                  <a:pt x="298425" y="573692"/>
                  <a:pt x="298419" y="560640"/>
                </a:cubicBezTo>
                <a:cubicBezTo>
                  <a:pt x="298425" y="528031"/>
                  <a:pt x="295979" y="506017"/>
                  <a:pt x="291087" y="494602"/>
                </a:cubicBezTo>
                <a:cubicBezTo>
                  <a:pt x="286194" y="483186"/>
                  <a:pt x="295158" y="459534"/>
                  <a:pt x="317993" y="423664"/>
                </a:cubicBezTo>
                <a:lnTo>
                  <a:pt x="327778" y="433449"/>
                </a:lnTo>
                <a:lnTo>
                  <a:pt x="352240" y="408988"/>
                </a:lnTo>
                <a:lnTo>
                  <a:pt x="386485" y="423664"/>
                </a:lnTo>
                <a:cubicBezTo>
                  <a:pt x="399525" y="423658"/>
                  <a:pt x="413393" y="421218"/>
                  <a:pt x="428069" y="416327"/>
                </a:cubicBezTo>
                <a:cubicBezTo>
                  <a:pt x="442745" y="411433"/>
                  <a:pt x="456607" y="408988"/>
                  <a:pt x="469653" y="408987"/>
                </a:cubicBezTo>
                <a:cubicBezTo>
                  <a:pt x="485959" y="392681"/>
                  <a:pt x="493298" y="375557"/>
                  <a:pt x="491667" y="357619"/>
                </a:cubicBezTo>
                <a:cubicBezTo>
                  <a:pt x="490037" y="339682"/>
                  <a:pt x="489221" y="324190"/>
                  <a:pt x="489221" y="311144"/>
                </a:cubicBezTo>
                <a:lnTo>
                  <a:pt x="508791" y="291575"/>
                </a:lnTo>
                <a:lnTo>
                  <a:pt x="499006" y="281790"/>
                </a:lnTo>
                <a:cubicBezTo>
                  <a:pt x="525097" y="255699"/>
                  <a:pt x="550374" y="238577"/>
                  <a:pt x="574836" y="230422"/>
                </a:cubicBezTo>
                <a:cubicBezTo>
                  <a:pt x="599297" y="222268"/>
                  <a:pt x="622127" y="217377"/>
                  <a:pt x="643320" y="215738"/>
                </a:cubicBezTo>
                <a:cubicBezTo>
                  <a:pt x="664526" y="214115"/>
                  <a:pt x="685726" y="212484"/>
                  <a:pt x="706926" y="210854"/>
                </a:cubicBezTo>
                <a:cubicBezTo>
                  <a:pt x="728124" y="209222"/>
                  <a:pt x="751770" y="201885"/>
                  <a:pt x="777863" y="188838"/>
                </a:cubicBezTo>
                <a:cubicBezTo>
                  <a:pt x="774601" y="172530"/>
                  <a:pt x="780308" y="153778"/>
                  <a:pt x="794985" y="132578"/>
                </a:cubicBezTo>
                <a:cubicBezTo>
                  <a:pt x="809662" y="111378"/>
                  <a:pt x="826784" y="90994"/>
                  <a:pt x="846352" y="71425"/>
                </a:cubicBezTo>
                <a:cubicBezTo>
                  <a:pt x="852877" y="71425"/>
                  <a:pt x="872445" y="74686"/>
                  <a:pt x="905059" y="81209"/>
                </a:cubicBezTo>
                <a:lnTo>
                  <a:pt x="914844" y="71425"/>
                </a:lnTo>
                <a:cubicBezTo>
                  <a:pt x="931151" y="87733"/>
                  <a:pt x="949905" y="95070"/>
                  <a:pt x="971105" y="93440"/>
                </a:cubicBezTo>
                <a:cubicBezTo>
                  <a:pt x="992304" y="91810"/>
                  <a:pt x="1011058" y="89363"/>
                  <a:pt x="1027365" y="86101"/>
                </a:cubicBezTo>
                <a:lnTo>
                  <a:pt x="1037150" y="95886"/>
                </a:lnTo>
                <a:cubicBezTo>
                  <a:pt x="1073026" y="79579"/>
                  <a:pt x="1112164" y="66533"/>
                  <a:pt x="1154563" y="56748"/>
                </a:cubicBezTo>
                <a:cubicBezTo>
                  <a:pt x="1196961" y="46965"/>
                  <a:pt x="1237731" y="55118"/>
                  <a:pt x="1276867" y="81210"/>
                </a:cubicBezTo>
                <a:cubicBezTo>
                  <a:pt x="1312745" y="45333"/>
                  <a:pt x="1346989" y="20872"/>
                  <a:pt x="1379604" y="7827"/>
                </a:cubicBezTo>
                <a:cubicBezTo>
                  <a:pt x="1395912" y="1304"/>
                  <a:pt x="1413035" y="-1142"/>
                  <a:pt x="1430973" y="48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98607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22327" y="514703"/>
            <a:ext cx="5699348" cy="5578594"/>
          </a:xfrm>
          <a:custGeom>
            <a:avLst/>
            <a:gdLst>
              <a:gd name="connsiteX0" fmla="*/ 1252277 w 4815013"/>
              <a:gd name="connsiteY0" fmla="*/ 4464131 h 4712995"/>
              <a:gd name="connsiteX1" fmla="*/ 1248366 w 4815013"/>
              <a:gd name="connsiteY1" fmla="*/ 4481086 h 4712995"/>
              <a:gd name="connsiteX2" fmla="*/ 1243410 w 4815013"/>
              <a:gd name="connsiteY2" fmla="*/ 4487086 h 4712995"/>
              <a:gd name="connsiteX3" fmla="*/ 1239499 w 4815013"/>
              <a:gd name="connsiteY3" fmla="*/ 4504041 h 4712995"/>
              <a:gd name="connsiteX4" fmla="*/ 1106741 w 4815013"/>
              <a:gd name="connsiteY4" fmla="*/ 4676995 h 4712995"/>
              <a:gd name="connsiteX5" fmla="*/ 1118741 w 4815013"/>
              <a:gd name="connsiteY5" fmla="*/ 4686907 h 4712995"/>
              <a:gd name="connsiteX6" fmla="*/ 1098918 w 4815013"/>
              <a:gd name="connsiteY6" fmla="*/ 4710906 h 4712995"/>
              <a:gd name="connsiteX7" fmla="*/ 1086918 w 4815013"/>
              <a:gd name="connsiteY7" fmla="*/ 4700995 h 4712995"/>
              <a:gd name="connsiteX8" fmla="*/ 1077007 w 4815013"/>
              <a:gd name="connsiteY8" fmla="*/ 4712995 h 4712995"/>
              <a:gd name="connsiteX9" fmla="*/ 1070485 w 4815013"/>
              <a:gd name="connsiteY9" fmla="*/ 4702562 h 4712995"/>
              <a:gd name="connsiteX10" fmla="*/ 1068918 w 4815013"/>
              <a:gd name="connsiteY10" fmla="*/ 4686128 h 4712995"/>
              <a:gd name="connsiteX11" fmla="*/ 1056919 w 4815013"/>
              <a:gd name="connsiteY11" fmla="*/ 4676217 h 4712995"/>
              <a:gd name="connsiteX12" fmla="*/ 1081697 w 4815013"/>
              <a:gd name="connsiteY12" fmla="*/ 4646218 h 4712995"/>
              <a:gd name="connsiteX13" fmla="*/ 1128386 w 4815013"/>
              <a:gd name="connsiteY13" fmla="*/ 4614129 h 4712995"/>
              <a:gd name="connsiteX14" fmla="*/ 1182899 w 4815013"/>
              <a:gd name="connsiteY14" fmla="*/ 4548130 h 4712995"/>
              <a:gd name="connsiteX15" fmla="*/ 4359490 w 4815013"/>
              <a:gd name="connsiteY15" fmla="*/ 4123731 h 4712995"/>
              <a:gd name="connsiteX16" fmla="*/ 4417401 w 4815013"/>
              <a:gd name="connsiteY16" fmla="*/ 4151377 h 4712995"/>
              <a:gd name="connsiteX17" fmla="*/ 4407490 w 4815013"/>
              <a:gd name="connsiteY17" fmla="*/ 4163376 h 4712995"/>
              <a:gd name="connsiteX18" fmla="*/ 4396800 w 4815013"/>
              <a:gd name="connsiteY18" fmla="*/ 4225199 h 4712995"/>
              <a:gd name="connsiteX19" fmla="*/ 4355844 w 4815013"/>
              <a:gd name="connsiteY19" fmla="*/ 4201465 h 4712995"/>
              <a:gd name="connsiteX20" fmla="*/ 4324801 w 4815013"/>
              <a:gd name="connsiteY20" fmla="*/ 4165731 h 4712995"/>
              <a:gd name="connsiteX21" fmla="*/ 1555359 w 4815013"/>
              <a:gd name="connsiteY21" fmla="*/ 4048318 h 4712995"/>
              <a:gd name="connsiteX22" fmla="*/ 1567359 w 4815013"/>
              <a:gd name="connsiteY22" fmla="*/ 4058230 h 4712995"/>
              <a:gd name="connsiteX23" fmla="*/ 1547536 w 4815013"/>
              <a:gd name="connsiteY23" fmla="*/ 4082229 h 4712995"/>
              <a:gd name="connsiteX24" fmla="*/ 1515068 w 4815013"/>
              <a:gd name="connsiteY24" fmla="*/ 4176529 h 4712995"/>
              <a:gd name="connsiteX25" fmla="*/ 1470600 w 4815013"/>
              <a:gd name="connsiteY25" fmla="*/ 4260918 h 4712995"/>
              <a:gd name="connsiteX26" fmla="*/ 1458600 w 4815013"/>
              <a:gd name="connsiteY26" fmla="*/ 4251006 h 4712995"/>
              <a:gd name="connsiteX27" fmla="*/ 1438777 w 4815013"/>
              <a:gd name="connsiteY27" fmla="*/ 4275006 h 4712995"/>
              <a:gd name="connsiteX28" fmla="*/ 1420778 w 4815013"/>
              <a:gd name="connsiteY28" fmla="*/ 4260139 h 4712995"/>
              <a:gd name="connsiteX29" fmla="*/ 1440600 w 4815013"/>
              <a:gd name="connsiteY29" fmla="*/ 4236139 h 4712995"/>
              <a:gd name="connsiteX30" fmla="*/ 1428078 w 4815013"/>
              <a:gd name="connsiteY30" fmla="*/ 4220750 h 4712995"/>
              <a:gd name="connsiteX31" fmla="*/ 1421556 w 4815013"/>
              <a:gd name="connsiteY31" fmla="*/ 4210317 h 4712995"/>
              <a:gd name="connsiteX32" fmla="*/ 1474635 w 4815013"/>
              <a:gd name="connsiteY32" fmla="*/ 4158273 h 4712995"/>
              <a:gd name="connsiteX33" fmla="*/ 1527714 w 4815013"/>
              <a:gd name="connsiteY33" fmla="*/ 4106229 h 4712995"/>
              <a:gd name="connsiteX34" fmla="*/ 1515714 w 4815013"/>
              <a:gd name="connsiteY34" fmla="*/ 4096318 h 4712995"/>
              <a:gd name="connsiteX35" fmla="*/ 551976 w 4815013"/>
              <a:gd name="connsiteY35" fmla="*/ 2220359 h 4712995"/>
              <a:gd name="connsiteX36" fmla="*/ 575976 w 4815013"/>
              <a:gd name="connsiteY36" fmla="*/ 2240182 h 4712995"/>
              <a:gd name="connsiteX37" fmla="*/ 566064 w 4815013"/>
              <a:gd name="connsiteY37" fmla="*/ 2252182 h 4712995"/>
              <a:gd name="connsiteX38" fmla="*/ 553542 w 4815013"/>
              <a:gd name="connsiteY38" fmla="*/ 2236793 h 4712995"/>
              <a:gd name="connsiteX39" fmla="*/ 551976 w 4815013"/>
              <a:gd name="connsiteY39" fmla="*/ 2220359 h 4712995"/>
              <a:gd name="connsiteX40" fmla="*/ 280517 w 4815013"/>
              <a:gd name="connsiteY40" fmla="*/ 1663076 h 4712995"/>
              <a:gd name="connsiteX41" fmla="*/ 363339 w 4815013"/>
              <a:gd name="connsiteY41" fmla="*/ 1691110 h 4712995"/>
              <a:gd name="connsiteX42" fmla="*/ 373250 w 4815013"/>
              <a:gd name="connsiteY42" fmla="*/ 1679111 h 4712995"/>
              <a:gd name="connsiteX43" fmla="*/ 397250 w 4815013"/>
              <a:gd name="connsiteY43" fmla="*/ 1698933 h 4712995"/>
              <a:gd name="connsiteX44" fmla="*/ 407161 w 4815013"/>
              <a:gd name="connsiteY44" fmla="*/ 1686933 h 4712995"/>
              <a:gd name="connsiteX45" fmla="*/ 533160 w 4815013"/>
              <a:gd name="connsiteY45" fmla="*/ 1791002 h 4712995"/>
              <a:gd name="connsiteX46" fmla="*/ 545691 w 4815013"/>
              <a:gd name="connsiteY46" fmla="*/ 1922470 h 4712995"/>
              <a:gd name="connsiteX47" fmla="*/ 560311 w 4815013"/>
              <a:gd name="connsiteY47" fmla="*/ 2075848 h 4712995"/>
              <a:gd name="connsiteX48" fmla="*/ 539445 w 4815013"/>
              <a:gd name="connsiteY48" fmla="*/ 2088892 h 4712995"/>
              <a:gd name="connsiteX49" fmla="*/ 534489 w 4815013"/>
              <a:gd name="connsiteY49" fmla="*/ 2094892 h 4712995"/>
              <a:gd name="connsiteX50" fmla="*/ 528489 w 4815013"/>
              <a:gd name="connsiteY50" fmla="*/ 2089936 h 4712995"/>
              <a:gd name="connsiteX51" fmla="*/ 434331 w 4815013"/>
              <a:gd name="connsiteY51" fmla="*/ 2203935 h 4712995"/>
              <a:gd name="connsiteX52" fmla="*/ 422332 w 4815013"/>
              <a:gd name="connsiteY52" fmla="*/ 2194024 h 4712995"/>
              <a:gd name="connsiteX53" fmla="*/ 269998 w 4815013"/>
              <a:gd name="connsiteY53" fmla="*/ 2219599 h 4712995"/>
              <a:gd name="connsiteX54" fmla="*/ 255131 w 4815013"/>
              <a:gd name="connsiteY54" fmla="*/ 2237599 h 4712995"/>
              <a:gd name="connsiteX55" fmla="*/ 185353 w 4815013"/>
              <a:gd name="connsiteY55" fmla="*/ 2230432 h 4712995"/>
              <a:gd name="connsiteX56" fmla="*/ 115575 w 4815013"/>
              <a:gd name="connsiteY56" fmla="*/ 2223264 h 4712995"/>
              <a:gd name="connsiteX57" fmla="*/ 124442 w 4815013"/>
              <a:gd name="connsiteY57" fmla="*/ 2200308 h 4712995"/>
              <a:gd name="connsiteX58" fmla="*/ 133309 w 4815013"/>
              <a:gd name="connsiteY58" fmla="*/ 2177353 h 4712995"/>
              <a:gd name="connsiteX59" fmla="*/ 55310 w 4815013"/>
              <a:gd name="connsiteY59" fmla="*/ 2112929 h 4712995"/>
              <a:gd name="connsiteX60" fmla="*/ 65221 w 4815013"/>
              <a:gd name="connsiteY60" fmla="*/ 2100930 h 4712995"/>
              <a:gd name="connsiteX61" fmla="*/ 19044 w 4815013"/>
              <a:gd name="connsiteY61" fmla="*/ 2022418 h 4712995"/>
              <a:gd name="connsiteX62" fmla="*/ 0 w 4815013"/>
              <a:gd name="connsiteY62" fmla="*/ 1996595 h 4712995"/>
              <a:gd name="connsiteX63" fmla="*/ 5734 w 4815013"/>
              <a:gd name="connsiteY63" fmla="*/ 1940773 h 4712995"/>
              <a:gd name="connsiteX64" fmla="*/ 29469 w 4815013"/>
              <a:gd name="connsiteY64" fmla="*/ 1899817 h 4712995"/>
              <a:gd name="connsiteX65" fmla="*/ 8336 w 4815013"/>
              <a:gd name="connsiteY65" fmla="*/ 1852084 h 4712995"/>
              <a:gd name="connsiteX66" fmla="*/ 28158 w 4815013"/>
              <a:gd name="connsiteY66" fmla="*/ 1828084 h 4712995"/>
              <a:gd name="connsiteX67" fmla="*/ 16159 w 4815013"/>
              <a:gd name="connsiteY67" fmla="*/ 1818172 h 4712995"/>
              <a:gd name="connsiteX68" fmla="*/ 74193 w 4815013"/>
              <a:gd name="connsiteY68" fmla="*/ 1760129 h 4712995"/>
              <a:gd name="connsiteX69" fmla="*/ 132227 w 4815013"/>
              <a:gd name="connsiteY69" fmla="*/ 1702085 h 4712995"/>
              <a:gd name="connsiteX70" fmla="*/ 144227 w 4815013"/>
              <a:gd name="connsiteY70" fmla="*/ 1711996 h 4712995"/>
              <a:gd name="connsiteX71" fmla="*/ 159094 w 4815013"/>
              <a:gd name="connsiteY71" fmla="*/ 1693996 h 4712995"/>
              <a:gd name="connsiteX72" fmla="*/ 171094 w 4815013"/>
              <a:gd name="connsiteY72" fmla="*/ 1703908 h 4712995"/>
              <a:gd name="connsiteX73" fmla="*/ 190917 w 4815013"/>
              <a:gd name="connsiteY73" fmla="*/ 1679908 h 4712995"/>
              <a:gd name="connsiteX74" fmla="*/ 280517 w 4815013"/>
              <a:gd name="connsiteY74" fmla="*/ 1663076 h 4712995"/>
              <a:gd name="connsiteX75" fmla="*/ 1243357 w 4815013"/>
              <a:gd name="connsiteY75" fmla="*/ 601210 h 4712995"/>
              <a:gd name="connsiteX76" fmla="*/ 1292401 w 4815013"/>
              <a:gd name="connsiteY76" fmla="*/ 651811 h 4712995"/>
              <a:gd name="connsiteX77" fmla="*/ 1355011 w 4815013"/>
              <a:gd name="connsiteY77" fmla="*/ 728756 h 4712995"/>
              <a:gd name="connsiteX78" fmla="*/ 1409144 w 4815013"/>
              <a:gd name="connsiteY78" fmla="*/ 803746 h 4712995"/>
              <a:gd name="connsiteX79" fmla="*/ 1438754 w 4815013"/>
              <a:gd name="connsiteY79" fmla="*/ 853436 h 4712995"/>
              <a:gd name="connsiteX80" fmla="*/ 1329711 w 4815013"/>
              <a:gd name="connsiteY80" fmla="*/ 753278 h 4712995"/>
              <a:gd name="connsiteX81" fmla="*/ 1339622 w 4815013"/>
              <a:gd name="connsiteY81" fmla="*/ 741278 h 4712995"/>
              <a:gd name="connsiteX82" fmla="*/ 1333622 w 4815013"/>
              <a:gd name="connsiteY82" fmla="*/ 736323 h 4712995"/>
              <a:gd name="connsiteX83" fmla="*/ 1307667 w 4815013"/>
              <a:gd name="connsiteY83" fmla="*/ 724978 h 4712995"/>
              <a:gd name="connsiteX84" fmla="*/ 1281711 w 4815013"/>
              <a:gd name="connsiteY84" fmla="*/ 713633 h 4712995"/>
              <a:gd name="connsiteX85" fmla="*/ 1275711 w 4815013"/>
              <a:gd name="connsiteY85" fmla="*/ 708677 h 4712995"/>
              <a:gd name="connsiteX86" fmla="*/ 1285623 w 4815013"/>
              <a:gd name="connsiteY86" fmla="*/ 696677 h 4712995"/>
              <a:gd name="connsiteX87" fmla="*/ 1223535 w 4815013"/>
              <a:gd name="connsiteY87" fmla="*/ 625210 h 4712995"/>
              <a:gd name="connsiteX88" fmla="*/ 2127875 w 4815013"/>
              <a:gd name="connsiteY88" fmla="*/ 312378 h 4712995"/>
              <a:gd name="connsiteX89" fmla="*/ 2158007 w 4815013"/>
              <a:gd name="connsiteY89" fmla="*/ 367545 h 4712995"/>
              <a:gd name="connsiteX90" fmla="*/ 2166229 w 4815013"/>
              <a:gd name="connsiteY90" fmla="*/ 424801 h 4712995"/>
              <a:gd name="connsiteX91" fmla="*/ 2185273 w 4815013"/>
              <a:gd name="connsiteY91" fmla="*/ 450624 h 4712995"/>
              <a:gd name="connsiteX92" fmla="*/ 2175361 w 4815013"/>
              <a:gd name="connsiteY92" fmla="*/ 462623 h 4712995"/>
              <a:gd name="connsiteX93" fmla="*/ 2189450 w 4815013"/>
              <a:gd name="connsiteY93" fmla="*/ 494446 h 4712995"/>
              <a:gd name="connsiteX94" fmla="*/ 2197539 w 4815013"/>
              <a:gd name="connsiteY94" fmla="*/ 521313 h 4712995"/>
              <a:gd name="connsiteX95" fmla="*/ 2318316 w 4815013"/>
              <a:gd name="connsiteY95" fmla="*/ 570603 h 4712995"/>
              <a:gd name="connsiteX96" fmla="*/ 2414049 w 4815013"/>
              <a:gd name="connsiteY96" fmla="*/ 589116 h 4712995"/>
              <a:gd name="connsiteX97" fmla="*/ 2423960 w 4815013"/>
              <a:gd name="connsiteY97" fmla="*/ 577116 h 4712995"/>
              <a:gd name="connsiteX98" fmla="*/ 2441960 w 4815013"/>
              <a:gd name="connsiteY98" fmla="*/ 591983 h 4712995"/>
              <a:gd name="connsiteX99" fmla="*/ 2451872 w 4815013"/>
              <a:gd name="connsiteY99" fmla="*/ 579983 h 4712995"/>
              <a:gd name="connsiteX100" fmla="*/ 2485261 w 4815013"/>
              <a:gd name="connsiteY100" fmla="*/ 582328 h 4712995"/>
              <a:gd name="connsiteX101" fmla="*/ 2519694 w 4815013"/>
              <a:gd name="connsiteY101" fmla="*/ 595629 h 4712995"/>
              <a:gd name="connsiteX102" fmla="*/ 2584117 w 4815013"/>
              <a:gd name="connsiteY102" fmla="*/ 517630 h 4712995"/>
              <a:gd name="connsiteX103" fmla="*/ 2580852 w 4815013"/>
              <a:gd name="connsiteY103" fmla="*/ 454374 h 4712995"/>
              <a:gd name="connsiteX104" fmla="*/ 2632364 w 4815013"/>
              <a:gd name="connsiteY104" fmla="*/ 385897 h 4712995"/>
              <a:gd name="connsiteX105" fmla="*/ 2671231 w 4815013"/>
              <a:gd name="connsiteY105" fmla="*/ 387720 h 4712995"/>
              <a:gd name="connsiteX106" fmla="*/ 2717141 w 4815013"/>
              <a:gd name="connsiteY106" fmla="*/ 405454 h 4712995"/>
              <a:gd name="connsiteX107" fmla="*/ 2727053 w 4815013"/>
              <a:gd name="connsiteY107" fmla="*/ 393454 h 4712995"/>
              <a:gd name="connsiteX108" fmla="*/ 2784185 w 4815013"/>
              <a:gd name="connsiteY108" fmla="*/ 470921 h 4712995"/>
              <a:gd name="connsiteX109" fmla="*/ 2846273 w 4815013"/>
              <a:gd name="connsiteY109" fmla="*/ 542389 h 4712995"/>
              <a:gd name="connsiteX110" fmla="*/ 2851229 w 4815013"/>
              <a:gd name="connsiteY110" fmla="*/ 536389 h 4712995"/>
              <a:gd name="connsiteX111" fmla="*/ 2897140 w 4815013"/>
              <a:gd name="connsiteY111" fmla="*/ 554123 h 4712995"/>
              <a:gd name="connsiteX112" fmla="*/ 2907051 w 4815013"/>
              <a:gd name="connsiteY112" fmla="*/ 542123 h 4712995"/>
              <a:gd name="connsiteX113" fmla="*/ 2925051 w 4815013"/>
              <a:gd name="connsiteY113" fmla="*/ 556990 h 4712995"/>
              <a:gd name="connsiteX114" fmla="*/ 2956873 w 4815013"/>
              <a:gd name="connsiteY114" fmla="*/ 542902 h 4712995"/>
              <a:gd name="connsiteX115" fmla="*/ 2980873 w 4815013"/>
              <a:gd name="connsiteY115" fmla="*/ 562724 h 4712995"/>
              <a:gd name="connsiteX116" fmla="*/ 3078818 w 4815013"/>
              <a:gd name="connsiteY116" fmla="*/ 517459 h 4712995"/>
              <a:gd name="connsiteX117" fmla="*/ 3185631 w 4815013"/>
              <a:gd name="connsiteY117" fmla="*/ 449238 h 4712995"/>
              <a:gd name="connsiteX118" fmla="*/ 3247586 w 4815013"/>
              <a:gd name="connsiteY118" fmla="*/ 490317 h 4712995"/>
              <a:gd name="connsiteX119" fmla="*/ 3309541 w 4815013"/>
              <a:gd name="connsiteY119" fmla="*/ 531396 h 4712995"/>
              <a:gd name="connsiteX120" fmla="*/ 3324674 w 4815013"/>
              <a:gd name="connsiteY120" fmla="*/ 574174 h 4712995"/>
              <a:gd name="connsiteX121" fmla="*/ 3362762 w 4815013"/>
              <a:gd name="connsiteY121" fmla="*/ 625819 h 4712995"/>
              <a:gd name="connsiteX122" fmla="*/ 3377240 w 4815013"/>
              <a:gd name="connsiteY122" fmla="*/ 632730 h 4712995"/>
              <a:gd name="connsiteX123" fmla="*/ 3391717 w 4815013"/>
              <a:gd name="connsiteY123" fmla="*/ 639642 h 4712995"/>
              <a:gd name="connsiteX124" fmla="*/ 3401629 w 4815013"/>
              <a:gd name="connsiteY124" fmla="*/ 627642 h 4712995"/>
              <a:gd name="connsiteX125" fmla="*/ 3498928 w 4815013"/>
              <a:gd name="connsiteY125" fmla="*/ 662588 h 4712995"/>
              <a:gd name="connsiteX126" fmla="*/ 3641873 w 4815013"/>
              <a:gd name="connsiteY126" fmla="*/ 654490 h 4712995"/>
              <a:gd name="connsiteX127" fmla="*/ 3755872 w 4815013"/>
              <a:gd name="connsiteY127" fmla="*/ 748647 h 4712995"/>
              <a:gd name="connsiteX128" fmla="*/ 3745961 w 4815013"/>
              <a:gd name="connsiteY128" fmla="*/ 760647 h 4712995"/>
              <a:gd name="connsiteX129" fmla="*/ 3763961 w 4815013"/>
              <a:gd name="connsiteY129" fmla="*/ 775514 h 4712995"/>
              <a:gd name="connsiteX130" fmla="*/ 3754049 w 4815013"/>
              <a:gd name="connsiteY130" fmla="*/ 787514 h 4712995"/>
              <a:gd name="connsiteX131" fmla="*/ 3892048 w 4815013"/>
              <a:gd name="connsiteY131" fmla="*/ 901494 h 4712995"/>
              <a:gd name="connsiteX132" fmla="*/ 3994171 w 4815013"/>
              <a:gd name="connsiteY132" fmla="*/ 900051 h 4712995"/>
              <a:gd name="connsiteX133" fmla="*/ 4078559 w 4815013"/>
              <a:gd name="connsiteY133" fmla="*/ 944519 h 4712995"/>
              <a:gd name="connsiteX134" fmla="*/ 4088470 w 4815013"/>
              <a:gd name="connsiteY134" fmla="*/ 932519 h 4712995"/>
              <a:gd name="connsiteX135" fmla="*/ 4112470 w 4815013"/>
              <a:gd name="connsiteY135" fmla="*/ 952342 h 4712995"/>
              <a:gd name="connsiteX136" fmla="*/ 4198026 w 4815013"/>
              <a:gd name="connsiteY136" fmla="*/ 922077 h 4712995"/>
              <a:gd name="connsiteX137" fmla="*/ 4276025 w 4815013"/>
              <a:gd name="connsiteY137" fmla="*/ 986500 h 4712995"/>
              <a:gd name="connsiteX138" fmla="*/ 4266114 w 4815013"/>
              <a:gd name="connsiteY138" fmla="*/ 998500 h 4712995"/>
              <a:gd name="connsiteX139" fmla="*/ 4284114 w 4815013"/>
              <a:gd name="connsiteY139" fmla="*/ 1013367 h 4712995"/>
              <a:gd name="connsiteX140" fmla="*/ 4278380 w 4815013"/>
              <a:gd name="connsiteY140" fmla="*/ 1069189 h 4712995"/>
              <a:gd name="connsiteX141" fmla="*/ 4290380 w 4815013"/>
              <a:gd name="connsiteY141" fmla="*/ 1079101 h 4712995"/>
              <a:gd name="connsiteX142" fmla="*/ 4274079 w 4815013"/>
              <a:gd name="connsiteY142" fmla="*/ 1111056 h 4712995"/>
              <a:gd name="connsiteX143" fmla="*/ 4291690 w 4815013"/>
              <a:gd name="connsiteY143" fmla="*/ 1150834 h 4712995"/>
              <a:gd name="connsiteX144" fmla="*/ 4261956 w 4815013"/>
              <a:gd name="connsiteY144" fmla="*/ 1186833 h 4712995"/>
              <a:gd name="connsiteX145" fmla="*/ 4273956 w 4815013"/>
              <a:gd name="connsiteY145" fmla="*/ 1196745 h 4712995"/>
              <a:gd name="connsiteX146" fmla="*/ 4283867 w 4815013"/>
              <a:gd name="connsiteY146" fmla="*/ 1184745 h 4712995"/>
              <a:gd name="connsiteX147" fmla="*/ 4285956 w 4815013"/>
              <a:gd name="connsiteY147" fmla="*/ 1206656 h 4712995"/>
              <a:gd name="connsiteX148" fmla="*/ 4282044 w 4815013"/>
              <a:gd name="connsiteY148" fmla="*/ 1223612 h 4712995"/>
              <a:gd name="connsiteX149" fmla="*/ 4306044 w 4815013"/>
              <a:gd name="connsiteY149" fmla="*/ 1243434 h 4712995"/>
              <a:gd name="connsiteX150" fmla="*/ 4296133 w 4815013"/>
              <a:gd name="connsiteY150" fmla="*/ 1255434 h 4712995"/>
              <a:gd name="connsiteX151" fmla="*/ 4319088 w 4815013"/>
              <a:gd name="connsiteY151" fmla="*/ 1264301 h 4712995"/>
              <a:gd name="connsiteX152" fmla="*/ 4342044 w 4815013"/>
              <a:gd name="connsiteY152" fmla="*/ 1273168 h 4712995"/>
              <a:gd name="connsiteX153" fmla="*/ 4312310 w 4815013"/>
              <a:gd name="connsiteY153" fmla="*/ 1309168 h 4712995"/>
              <a:gd name="connsiteX154" fmla="*/ 4320398 w 4815013"/>
              <a:gd name="connsiteY154" fmla="*/ 1336035 h 4712995"/>
              <a:gd name="connsiteX155" fmla="*/ 4346354 w 4815013"/>
              <a:gd name="connsiteY155" fmla="*/ 1347380 h 4712995"/>
              <a:gd name="connsiteX156" fmla="*/ 4366309 w 4815013"/>
              <a:gd name="connsiteY156" fmla="*/ 1353769 h 4712995"/>
              <a:gd name="connsiteX157" fmla="*/ 4367353 w 4815013"/>
              <a:gd name="connsiteY157" fmla="*/ 1364724 h 4712995"/>
              <a:gd name="connsiteX158" fmla="*/ 4363442 w 4815013"/>
              <a:gd name="connsiteY158" fmla="*/ 1381680 h 4712995"/>
              <a:gd name="connsiteX159" fmla="*/ 4456308 w 4815013"/>
              <a:gd name="connsiteY159" fmla="*/ 1428104 h 4712995"/>
              <a:gd name="connsiteX160" fmla="*/ 4525175 w 4815013"/>
              <a:gd name="connsiteY160" fmla="*/ 1454705 h 4712995"/>
              <a:gd name="connsiteX161" fmla="*/ 4522307 w 4815013"/>
              <a:gd name="connsiteY161" fmla="*/ 1482616 h 4712995"/>
              <a:gd name="connsiteX162" fmla="*/ 4534308 w 4815013"/>
              <a:gd name="connsiteY162" fmla="*/ 1492527 h 4712995"/>
              <a:gd name="connsiteX163" fmla="*/ 4544219 w 4815013"/>
              <a:gd name="connsiteY163" fmla="*/ 1480527 h 4712995"/>
              <a:gd name="connsiteX164" fmla="*/ 4597440 w 4815013"/>
              <a:gd name="connsiteY164" fmla="*/ 1574951 h 4712995"/>
              <a:gd name="connsiteX165" fmla="*/ 4618572 w 4815013"/>
              <a:gd name="connsiteY165" fmla="*/ 1622684 h 4712995"/>
              <a:gd name="connsiteX166" fmla="*/ 4636050 w 4815013"/>
              <a:gd name="connsiteY166" fmla="*/ 1632073 h 4712995"/>
              <a:gd name="connsiteX167" fmla="*/ 4647528 w 4815013"/>
              <a:gd name="connsiteY167" fmla="*/ 1636507 h 4712995"/>
              <a:gd name="connsiteX168" fmla="*/ 4657705 w 4815013"/>
              <a:gd name="connsiteY168" fmla="*/ 1685285 h 4712995"/>
              <a:gd name="connsiteX169" fmla="*/ 4669705 w 4815013"/>
              <a:gd name="connsiteY169" fmla="*/ 1695196 h 4712995"/>
              <a:gd name="connsiteX170" fmla="*/ 4664749 w 4815013"/>
              <a:gd name="connsiteY170" fmla="*/ 1701196 h 4712995"/>
              <a:gd name="connsiteX171" fmla="*/ 4656271 w 4815013"/>
              <a:gd name="connsiteY171" fmla="*/ 1699241 h 4712995"/>
              <a:gd name="connsiteX172" fmla="*/ 4647794 w 4815013"/>
              <a:gd name="connsiteY172" fmla="*/ 1697285 h 4712995"/>
              <a:gd name="connsiteX173" fmla="*/ 4638927 w 4815013"/>
              <a:gd name="connsiteY173" fmla="*/ 1720240 h 4712995"/>
              <a:gd name="connsiteX174" fmla="*/ 4635015 w 4815013"/>
              <a:gd name="connsiteY174" fmla="*/ 1737196 h 4712995"/>
              <a:gd name="connsiteX175" fmla="*/ 4659015 w 4815013"/>
              <a:gd name="connsiteY175" fmla="*/ 1757019 h 4712995"/>
              <a:gd name="connsiteX176" fmla="*/ 4651192 w 4815013"/>
              <a:gd name="connsiteY176" fmla="*/ 1790930 h 4712995"/>
              <a:gd name="connsiteX177" fmla="*/ 4703103 w 4815013"/>
              <a:gd name="connsiteY177" fmla="*/ 1813620 h 4712995"/>
              <a:gd name="connsiteX178" fmla="*/ 4713014 w 4815013"/>
              <a:gd name="connsiteY178" fmla="*/ 1801620 h 4712995"/>
              <a:gd name="connsiteX179" fmla="*/ 4815013 w 4815013"/>
              <a:gd name="connsiteY179" fmla="*/ 1885866 h 4712995"/>
              <a:gd name="connsiteX180" fmla="*/ 4801323 w 4815013"/>
              <a:gd name="connsiteY180" fmla="*/ 1945210 h 4712995"/>
              <a:gd name="connsiteX181" fmla="*/ 4776678 w 4815013"/>
              <a:gd name="connsiteY181" fmla="*/ 2005599 h 4712995"/>
              <a:gd name="connsiteX182" fmla="*/ 4764678 w 4815013"/>
              <a:gd name="connsiteY182" fmla="*/ 1995688 h 4712995"/>
              <a:gd name="connsiteX183" fmla="*/ 4734944 w 4815013"/>
              <a:gd name="connsiteY183" fmla="*/ 2031687 h 4712995"/>
              <a:gd name="connsiteX184" fmla="*/ 4722945 w 4815013"/>
              <a:gd name="connsiteY184" fmla="*/ 2021776 h 4712995"/>
              <a:gd name="connsiteX185" fmla="*/ 4655388 w 4815013"/>
              <a:gd name="connsiteY185" fmla="*/ 2066908 h 4712995"/>
              <a:gd name="connsiteX186" fmla="*/ 4627221 w 4815013"/>
              <a:gd name="connsiteY186" fmla="*/ 2119341 h 4712995"/>
              <a:gd name="connsiteX187" fmla="*/ 4643920 w 4815013"/>
              <a:gd name="connsiteY187" fmla="*/ 2178553 h 4712995"/>
              <a:gd name="connsiteX188" fmla="*/ 4634009 w 4815013"/>
              <a:gd name="connsiteY188" fmla="*/ 2190553 h 4712995"/>
              <a:gd name="connsiteX189" fmla="*/ 4696096 w 4815013"/>
              <a:gd name="connsiteY189" fmla="*/ 2262021 h 4712995"/>
              <a:gd name="connsiteX190" fmla="*/ 4686185 w 4815013"/>
              <a:gd name="connsiteY190" fmla="*/ 2274020 h 4712995"/>
              <a:gd name="connsiteX191" fmla="*/ 4704185 w 4815013"/>
              <a:gd name="connsiteY191" fmla="*/ 2288887 h 4712995"/>
              <a:gd name="connsiteX192" fmla="*/ 4694274 w 4815013"/>
              <a:gd name="connsiteY192" fmla="*/ 2300887 h 4712995"/>
              <a:gd name="connsiteX193" fmla="*/ 4746450 w 4815013"/>
              <a:gd name="connsiteY193" fmla="*/ 2384355 h 4712995"/>
              <a:gd name="connsiteX194" fmla="*/ 4736539 w 4815013"/>
              <a:gd name="connsiteY194" fmla="*/ 2396355 h 4712995"/>
              <a:gd name="connsiteX195" fmla="*/ 4766547 w 4815013"/>
              <a:gd name="connsiteY195" fmla="*/ 2421140 h 4712995"/>
              <a:gd name="connsiteX196" fmla="*/ 4793937 w 4815013"/>
              <a:gd name="connsiteY196" fmla="*/ 2534600 h 4712995"/>
              <a:gd name="connsiteX197" fmla="*/ 4744646 w 4815013"/>
              <a:gd name="connsiteY197" fmla="*/ 2655378 h 4712995"/>
              <a:gd name="connsiteX198" fmla="*/ 4723779 w 4815013"/>
              <a:gd name="connsiteY198" fmla="*/ 2668422 h 4712995"/>
              <a:gd name="connsiteX199" fmla="*/ 4702912 w 4815013"/>
              <a:gd name="connsiteY199" fmla="*/ 2681466 h 4712995"/>
              <a:gd name="connsiteX200" fmla="*/ 4714912 w 4815013"/>
              <a:gd name="connsiteY200" fmla="*/ 2691377 h 4712995"/>
              <a:gd name="connsiteX201" fmla="*/ 4675400 w 4815013"/>
              <a:gd name="connsiteY201" fmla="*/ 2769766 h 4712995"/>
              <a:gd name="connsiteX202" fmla="*/ 4678673 w 4815013"/>
              <a:gd name="connsiteY202" fmla="*/ 2833028 h 4712995"/>
              <a:gd name="connsiteX203" fmla="*/ 4658851 w 4815013"/>
              <a:gd name="connsiteY203" fmla="*/ 2857028 h 4712995"/>
              <a:gd name="connsiteX204" fmla="*/ 4657020 w 4815013"/>
              <a:gd name="connsiteY204" fmla="*/ 2895888 h 4712995"/>
              <a:gd name="connsiteX205" fmla="*/ 4681020 w 4815013"/>
              <a:gd name="connsiteY205" fmla="*/ 2915711 h 4712995"/>
              <a:gd name="connsiteX206" fmla="*/ 4671108 w 4815013"/>
              <a:gd name="connsiteY206" fmla="*/ 2927711 h 4712995"/>
              <a:gd name="connsiteX207" fmla="*/ 4683109 w 4815013"/>
              <a:gd name="connsiteY207" fmla="*/ 2937622 h 4712995"/>
              <a:gd name="connsiteX208" fmla="*/ 4674242 w 4815013"/>
              <a:gd name="connsiteY208" fmla="*/ 2960577 h 4712995"/>
              <a:gd name="connsiteX209" fmla="*/ 4679197 w 4815013"/>
              <a:gd name="connsiteY209" fmla="*/ 2954578 h 4712995"/>
              <a:gd name="connsiteX210" fmla="*/ 4668507 w 4815013"/>
              <a:gd name="connsiteY210" fmla="*/ 3016400 h 4712995"/>
              <a:gd name="connsiteX211" fmla="*/ 4669818 w 4815013"/>
              <a:gd name="connsiteY211" fmla="*/ 3088133 h 4712995"/>
              <a:gd name="connsiteX212" fmla="*/ 4649995 w 4815013"/>
              <a:gd name="connsiteY212" fmla="*/ 3112133 h 4712995"/>
              <a:gd name="connsiteX213" fmla="*/ 4661995 w 4815013"/>
              <a:gd name="connsiteY213" fmla="*/ 3122044 h 4712995"/>
              <a:gd name="connsiteX214" fmla="*/ 4652605 w 4815013"/>
              <a:gd name="connsiteY214" fmla="*/ 3139522 h 4712995"/>
              <a:gd name="connsiteX215" fmla="*/ 4648172 w 4815013"/>
              <a:gd name="connsiteY215" fmla="*/ 3151000 h 4712995"/>
              <a:gd name="connsiteX216" fmla="*/ 4609960 w 4815013"/>
              <a:gd name="connsiteY216" fmla="*/ 3185044 h 4712995"/>
              <a:gd name="connsiteX217" fmla="*/ 4575660 w 4815013"/>
              <a:gd name="connsiteY217" fmla="*/ 3202132 h 4712995"/>
              <a:gd name="connsiteX218" fmla="*/ 4551660 w 4815013"/>
              <a:gd name="connsiteY218" fmla="*/ 3182309 h 4712995"/>
              <a:gd name="connsiteX219" fmla="*/ 4487104 w 4815013"/>
              <a:gd name="connsiteY219" fmla="*/ 3229920 h 4712995"/>
              <a:gd name="connsiteX220" fmla="*/ 4427503 w 4815013"/>
              <a:gd name="connsiteY220" fmla="*/ 3271530 h 4712995"/>
              <a:gd name="connsiteX221" fmla="*/ 4417592 w 4815013"/>
              <a:gd name="connsiteY221" fmla="*/ 3283530 h 4712995"/>
              <a:gd name="connsiteX222" fmla="*/ 4429591 w 4815013"/>
              <a:gd name="connsiteY222" fmla="*/ 3293441 h 4712995"/>
              <a:gd name="connsiteX223" fmla="*/ 4414725 w 4815013"/>
              <a:gd name="connsiteY223" fmla="*/ 3311441 h 4712995"/>
              <a:gd name="connsiteX224" fmla="*/ 4426725 w 4815013"/>
              <a:gd name="connsiteY224" fmla="*/ 3321353 h 4712995"/>
              <a:gd name="connsiteX225" fmla="*/ 4412902 w 4815013"/>
              <a:gd name="connsiteY225" fmla="*/ 3350308 h 4712995"/>
              <a:gd name="connsiteX226" fmla="*/ 4407168 w 4815013"/>
              <a:gd name="connsiteY226" fmla="*/ 3406130 h 4712995"/>
              <a:gd name="connsiteX227" fmla="*/ 4433256 w 4815013"/>
              <a:gd name="connsiteY227" fmla="*/ 3447864 h 4712995"/>
              <a:gd name="connsiteX228" fmla="*/ 4418389 w 4815013"/>
              <a:gd name="connsiteY228" fmla="*/ 3465864 h 4712995"/>
              <a:gd name="connsiteX229" fmla="*/ 4442389 w 4815013"/>
              <a:gd name="connsiteY229" fmla="*/ 3485686 h 4712995"/>
              <a:gd name="connsiteX230" fmla="*/ 4430530 w 4815013"/>
              <a:gd name="connsiteY230" fmla="*/ 3506171 h 4712995"/>
              <a:gd name="connsiteX231" fmla="*/ 4418655 w 4815013"/>
              <a:gd name="connsiteY231" fmla="*/ 3526642 h 4712995"/>
              <a:gd name="connsiteX232" fmla="*/ 4430655 w 4815013"/>
              <a:gd name="connsiteY232" fmla="*/ 3536553 h 4712995"/>
              <a:gd name="connsiteX233" fmla="*/ 4410832 w 4815013"/>
              <a:gd name="connsiteY233" fmla="*/ 3560553 h 4712995"/>
              <a:gd name="connsiteX234" fmla="*/ 4422832 w 4815013"/>
              <a:gd name="connsiteY234" fmla="*/ 3570464 h 4712995"/>
              <a:gd name="connsiteX235" fmla="*/ 4374187 w 4815013"/>
              <a:gd name="connsiteY235" fmla="*/ 3611030 h 4712995"/>
              <a:gd name="connsiteX236" fmla="*/ 4324497 w 4815013"/>
              <a:gd name="connsiteY236" fmla="*/ 3640641 h 4712995"/>
              <a:gd name="connsiteX237" fmla="*/ 4263985 w 4815013"/>
              <a:gd name="connsiteY237" fmla="*/ 3701684 h 4712995"/>
              <a:gd name="connsiteX238" fmla="*/ 4251985 w 4815013"/>
              <a:gd name="connsiteY238" fmla="*/ 3691773 h 4712995"/>
              <a:gd name="connsiteX239" fmla="*/ 4183517 w 4815013"/>
              <a:gd name="connsiteY239" fmla="*/ 3756339 h 4712995"/>
              <a:gd name="connsiteX240" fmla="*/ 4121050 w 4815013"/>
              <a:gd name="connsiteY240" fmla="*/ 3825860 h 4712995"/>
              <a:gd name="connsiteX241" fmla="*/ 4133050 w 4815013"/>
              <a:gd name="connsiteY241" fmla="*/ 3835772 h 4712995"/>
              <a:gd name="connsiteX242" fmla="*/ 4052715 w 4815013"/>
              <a:gd name="connsiteY242" fmla="*/ 3920815 h 4712995"/>
              <a:gd name="connsiteX243" fmla="*/ 3949166 w 4815013"/>
              <a:gd name="connsiteY243" fmla="*/ 3936220 h 4712995"/>
              <a:gd name="connsiteX244" fmla="*/ 3934299 w 4815013"/>
              <a:gd name="connsiteY244" fmla="*/ 3954220 h 4712995"/>
              <a:gd name="connsiteX245" fmla="*/ 3916292 w 4815013"/>
              <a:gd name="connsiteY245" fmla="*/ 3939347 h 4712995"/>
              <a:gd name="connsiteX246" fmla="*/ 3852647 w 4815013"/>
              <a:gd name="connsiteY246" fmla="*/ 3967524 h 4712995"/>
              <a:gd name="connsiteX247" fmla="*/ 3840647 w 4815013"/>
              <a:gd name="connsiteY247" fmla="*/ 3957612 h 4712995"/>
              <a:gd name="connsiteX248" fmla="*/ 3803869 w 4815013"/>
              <a:gd name="connsiteY248" fmla="*/ 3977700 h 4712995"/>
              <a:gd name="connsiteX249" fmla="*/ 3762135 w 4815013"/>
              <a:gd name="connsiteY249" fmla="*/ 4003789 h 4712995"/>
              <a:gd name="connsiteX250" fmla="*/ 3709446 w 4815013"/>
              <a:gd name="connsiteY250" fmla="*/ 4030922 h 4712995"/>
              <a:gd name="connsiteX251" fmla="*/ 3698490 w 4815013"/>
              <a:gd name="connsiteY251" fmla="*/ 4031966 h 4712995"/>
              <a:gd name="connsiteX252" fmla="*/ 3710490 w 4815013"/>
              <a:gd name="connsiteY252" fmla="*/ 4041877 h 4712995"/>
              <a:gd name="connsiteX253" fmla="*/ 3685711 w 4815013"/>
              <a:gd name="connsiteY253" fmla="*/ 4071877 h 4712995"/>
              <a:gd name="connsiteX254" fmla="*/ 3694066 w 4815013"/>
              <a:gd name="connsiteY254" fmla="*/ 4159522 h 4712995"/>
              <a:gd name="connsiteX255" fmla="*/ 3659642 w 4815013"/>
              <a:gd name="connsiteY255" fmla="*/ 4262299 h 4712995"/>
              <a:gd name="connsiteX256" fmla="*/ 3628864 w 4815013"/>
              <a:gd name="connsiteY256" fmla="*/ 4287343 h 4712995"/>
              <a:gd name="connsiteX257" fmla="*/ 3616864 w 4815013"/>
              <a:gd name="connsiteY257" fmla="*/ 4277432 h 4712995"/>
              <a:gd name="connsiteX258" fmla="*/ 3500653 w 4815013"/>
              <a:gd name="connsiteY258" fmla="*/ 4247052 h 4712995"/>
              <a:gd name="connsiteX259" fmla="*/ 3389397 w 4815013"/>
              <a:gd name="connsiteY259" fmla="*/ 4210673 h 4712995"/>
              <a:gd name="connsiteX260" fmla="*/ 3351053 w 4815013"/>
              <a:gd name="connsiteY260" fmla="*/ 4214328 h 4712995"/>
              <a:gd name="connsiteX261" fmla="*/ 3283886 w 4815013"/>
              <a:gd name="connsiteY261" fmla="*/ 4234549 h 4712995"/>
              <a:gd name="connsiteX262" fmla="*/ 3217241 w 4815013"/>
              <a:gd name="connsiteY262" fmla="*/ 4260248 h 4712995"/>
              <a:gd name="connsiteX263" fmla="*/ 3180463 w 4815013"/>
              <a:gd name="connsiteY263" fmla="*/ 4280337 h 4712995"/>
              <a:gd name="connsiteX264" fmla="*/ 3128950 w 4815013"/>
              <a:gd name="connsiteY264" fmla="*/ 4348813 h 4712995"/>
              <a:gd name="connsiteX265" fmla="*/ 3083438 w 4815013"/>
              <a:gd name="connsiteY265" fmla="*/ 4422246 h 4712995"/>
              <a:gd name="connsiteX266" fmla="*/ 3020182 w 4815013"/>
              <a:gd name="connsiteY266" fmla="*/ 4425512 h 4712995"/>
              <a:gd name="connsiteX267" fmla="*/ 2986926 w 4815013"/>
              <a:gd name="connsiteY267" fmla="*/ 4453556 h 4712995"/>
              <a:gd name="connsiteX268" fmla="*/ 2953281 w 4815013"/>
              <a:gd name="connsiteY268" fmla="*/ 4506511 h 4712995"/>
              <a:gd name="connsiteX269" fmla="*/ 2917281 w 4815013"/>
              <a:gd name="connsiteY269" fmla="*/ 4476777 h 4712995"/>
              <a:gd name="connsiteX270" fmla="*/ 2930971 w 4815013"/>
              <a:gd name="connsiteY270" fmla="*/ 4417433 h 4712995"/>
              <a:gd name="connsiteX271" fmla="*/ 2883883 w 4815013"/>
              <a:gd name="connsiteY271" fmla="*/ 4358355 h 4712995"/>
              <a:gd name="connsiteX272" fmla="*/ 2857016 w 4815013"/>
              <a:gd name="connsiteY272" fmla="*/ 4366443 h 4712995"/>
              <a:gd name="connsiteX273" fmla="*/ 2789849 w 4815013"/>
              <a:gd name="connsiteY273" fmla="*/ 4386664 h 4712995"/>
              <a:gd name="connsiteX274" fmla="*/ 2703771 w 4815013"/>
              <a:gd name="connsiteY274" fmla="*/ 4411452 h 4712995"/>
              <a:gd name="connsiteX275" fmla="*/ 2625126 w 4815013"/>
              <a:gd name="connsiteY275" fmla="*/ 4427240 h 4712995"/>
              <a:gd name="connsiteX276" fmla="*/ 2523127 w 4815013"/>
              <a:gd name="connsiteY276" fmla="*/ 4342994 h 4712995"/>
              <a:gd name="connsiteX277" fmla="*/ 2513216 w 4815013"/>
              <a:gd name="connsiteY277" fmla="*/ 4354993 h 4712995"/>
              <a:gd name="connsiteX278" fmla="*/ 2465216 w 4815013"/>
              <a:gd name="connsiteY278" fmla="*/ 4315348 h 4712995"/>
              <a:gd name="connsiteX279" fmla="*/ 2455305 w 4815013"/>
              <a:gd name="connsiteY279" fmla="*/ 4327348 h 4712995"/>
              <a:gd name="connsiteX280" fmla="*/ 2425305 w 4815013"/>
              <a:gd name="connsiteY280" fmla="*/ 4302570 h 4712995"/>
              <a:gd name="connsiteX281" fmla="*/ 2320705 w 4815013"/>
              <a:gd name="connsiteY281" fmla="*/ 4307013 h 4712995"/>
              <a:gd name="connsiteX282" fmla="*/ 2310793 w 4815013"/>
              <a:gd name="connsiteY282" fmla="*/ 4319013 h 4712995"/>
              <a:gd name="connsiteX283" fmla="*/ 2292794 w 4815013"/>
              <a:gd name="connsiteY283" fmla="*/ 4304145 h 4712995"/>
              <a:gd name="connsiteX284" fmla="*/ 2282882 w 4815013"/>
              <a:gd name="connsiteY284" fmla="*/ 4316145 h 4712995"/>
              <a:gd name="connsiteX285" fmla="*/ 2239971 w 4815013"/>
              <a:gd name="connsiteY285" fmla="*/ 4300889 h 4712995"/>
              <a:gd name="connsiteX286" fmla="*/ 2178282 w 4815013"/>
              <a:gd name="connsiteY286" fmla="*/ 4320588 h 4712995"/>
              <a:gd name="connsiteX287" fmla="*/ 2166282 w 4815013"/>
              <a:gd name="connsiteY287" fmla="*/ 4310677 h 4712995"/>
              <a:gd name="connsiteX288" fmla="*/ 2146459 w 4815013"/>
              <a:gd name="connsiteY288" fmla="*/ 4334677 h 4712995"/>
              <a:gd name="connsiteX289" fmla="*/ 2134459 w 4815013"/>
              <a:gd name="connsiteY289" fmla="*/ 4324765 h 4712995"/>
              <a:gd name="connsiteX290" fmla="*/ 2115548 w 4815013"/>
              <a:gd name="connsiteY290" fmla="*/ 4329332 h 4712995"/>
              <a:gd name="connsiteX291" fmla="*/ 2089593 w 4815013"/>
              <a:gd name="connsiteY291" fmla="*/ 4317987 h 4712995"/>
              <a:gd name="connsiteX292" fmla="*/ 2079681 w 4815013"/>
              <a:gd name="connsiteY292" fmla="*/ 4329987 h 4712995"/>
              <a:gd name="connsiteX293" fmla="*/ 2055682 w 4815013"/>
              <a:gd name="connsiteY293" fmla="*/ 4310164 h 4712995"/>
              <a:gd name="connsiteX294" fmla="*/ 2045770 w 4815013"/>
              <a:gd name="connsiteY294" fmla="*/ 4322164 h 4712995"/>
              <a:gd name="connsiteX295" fmla="*/ 1889772 w 4815013"/>
              <a:gd name="connsiteY295" fmla="*/ 4193317 h 4712995"/>
              <a:gd name="connsiteX296" fmla="*/ 1899683 w 4815013"/>
              <a:gd name="connsiteY296" fmla="*/ 4181317 h 4712995"/>
              <a:gd name="connsiteX297" fmla="*/ 1851684 w 4815013"/>
              <a:gd name="connsiteY297" fmla="*/ 4141672 h 4712995"/>
              <a:gd name="connsiteX298" fmla="*/ 1833418 w 4815013"/>
              <a:gd name="connsiteY298" fmla="*/ 4066027 h 4712995"/>
              <a:gd name="connsiteX299" fmla="*/ 1698552 w 4815013"/>
              <a:gd name="connsiteY299" fmla="*/ 3984914 h 4712995"/>
              <a:gd name="connsiteX300" fmla="*/ 1596041 w 4815013"/>
              <a:gd name="connsiteY300" fmla="*/ 4011268 h 4712995"/>
              <a:gd name="connsiteX301" fmla="*/ 1582218 w 4815013"/>
              <a:gd name="connsiteY301" fmla="*/ 4040223 h 4712995"/>
              <a:gd name="connsiteX302" fmla="*/ 1570218 w 4815013"/>
              <a:gd name="connsiteY302" fmla="*/ 4030312 h 4712995"/>
              <a:gd name="connsiteX303" fmla="*/ 1553262 w 4815013"/>
              <a:gd name="connsiteY303" fmla="*/ 4026401 h 4712995"/>
              <a:gd name="connsiteX304" fmla="*/ 1541262 w 4815013"/>
              <a:gd name="connsiteY304" fmla="*/ 4016489 h 4712995"/>
              <a:gd name="connsiteX305" fmla="*/ 1521440 w 4815013"/>
              <a:gd name="connsiteY305" fmla="*/ 4040489 h 4712995"/>
              <a:gd name="connsiteX306" fmla="*/ 1468485 w 4815013"/>
              <a:gd name="connsiteY306" fmla="*/ 4006844 h 4712995"/>
              <a:gd name="connsiteX307" fmla="*/ 1439919 w 4815013"/>
              <a:gd name="connsiteY307" fmla="*/ 3968110 h 4712995"/>
              <a:gd name="connsiteX308" fmla="*/ 1409264 w 4815013"/>
              <a:gd name="connsiteY308" fmla="*/ 3907465 h 4712995"/>
              <a:gd name="connsiteX309" fmla="*/ 1424131 w 4815013"/>
              <a:gd name="connsiteY309" fmla="*/ 3889465 h 4712995"/>
              <a:gd name="connsiteX310" fmla="*/ 1398043 w 4815013"/>
              <a:gd name="connsiteY310" fmla="*/ 3847731 h 4712995"/>
              <a:gd name="connsiteX311" fmla="*/ 1407954 w 4815013"/>
              <a:gd name="connsiteY311" fmla="*/ 3835731 h 4712995"/>
              <a:gd name="connsiteX312" fmla="*/ 1383954 w 4815013"/>
              <a:gd name="connsiteY312" fmla="*/ 3815909 h 4712995"/>
              <a:gd name="connsiteX313" fmla="*/ 1393865 w 4815013"/>
              <a:gd name="connsiteY313" fmla="*/ 3803909 h 4712995"/>
              <a:gd name="connsiteX314" fmla="*/ 1339866 w 4815013"/>
              <a:gd name="connsiteY314" fmla="*/ 3759308 h 4712995"/>
              <a:gd name="connsiteX315" fmla="*/ 1349777 w 4815013"/>
              <a:gd name="connsiteY315" fmla="*/ 3747308 h 4712995"/>
              <a:gd name="connsiteX316" fmla="*/ 1293689 w 4815013"/>
              <a:gd name="connsiteY316" fmla="*/ 3680796 h 4712995"/>
              <a:gd name="connsiteX317" fmla="*/ 1283778 w 4815013"/>
              <a:gd name="connsiteY317" fmla="*/ 3692796 h 4712995"/>
              <a:gd name="connsiteX318" fmla="*/ 1259778 w 4815013"/>
              <a:gd name="connsiteY318" fmla="*/ 3672973 h 4712995"/>
              <a:gd name="connsiteX319" fmla="*/ 1249867 w 4815013"/>
              <a:gd name="connsiteY319" fmla="*/ 3684973 h 4712995"/>
              <a:gd name="connsiteX320" fmla="*/ 1225867 w 4815013"/>
              <a:gd name="connsiteY320" fmla="*/ 3665151 h 4712995"/>
              <a:gd name="connsiteX321" fmla="*/ 1215956 w 4815013"/>
              <a:gd name="connsiteY321" fmla="*/ 3677150 h 4712995"/>
              <a:gd name="connsiteX322" fmla="*/ 1197956 w 4815013"/>
              <a:gd name="connsiteY322" fmla="*/ 3662283 h 4712995"/>
              <a:gd name="connsiteX323" fmla="*/ 1188045 w 4815013"/>
              <a:gd name="connsiteY323" fmla="*/ 3674283 h 4712995"/>
              <a:gd name="connsiteX324" fmla="*/ 1118134 w 4815013"/>
              <a:gd name="connsiteY324" fmla="*/ 3636727 h 4712995"/>
              <a:gd name="connsiteX325" fmla="*/ 1108223 w 4815013"/>
              <a:gd name="connsiteY325" fmla="*/ 3648726 h 4712995"/>
              <a:gd name="connsiteX326" fmla="*/ 1104178 w 4815013"/>
              <a:gd name="connsiteY326" fmla="*/ 3635293 h 4712995"/>
              <a:gd name="connsiteX327" fmla="*/ 1100134 w 4815013"/>
              <a:gd name="connsiteY327" fmla="*/ 3621860 h 4712995"/>
              <a:gd name="connsiteX328" fmla="*/ 1066223 w 4815013"/>
              <a:gd name="connsiteY328" fmla="*/ 3614037 h 4712995"/>
              <a:gd name="connsiteX329" fmla="*/ 1076134 w 4815013"/>
              <a:gd name="connsiteY329" fmla="*/ 3602037 h 4712995"/>
              <a:gd name="connsiteX330" fmla="*/ 1059568 w 4815013"/>
              <a:gd name="connsiteY330" fmla="*/ 3573214 h 4712995"/>
              <a:gd name="connsiteX331" fmla="*/ 1059957 w 4815013"/>
              <a:gd name="connsiteY331" fmla="*/ 3548303 h 4712995"/>
              <a:gd name="connsiteX332" fmla="*/ 1047957 w 4815013"/>
              <a:gd name="connsiteY332" fmla="*/ 3538392 h 4712995"/>
              <a:gd name="connsiteX333" fmla="*/ 1061780 w 4815013"/>
              <a:gd name="connsiteY333" fmla="*/ 3509437 h 4712995"/>
              <a:gd name="connsiteX334" fmla="*/ 1092558 w 4815013"/>
              <a:gd name="connsiteY334" fmla="*/ 3484393 h 4712995"/>
              <a:gd name="connsiteX335" fmla="*/ 1118381 w 4815013"/>
              <a:gd name="connsiteY335" fmla="*/ 3465349 h 4712995"/>
              <a:gd name="connsiteX336" fmla="*/ 1102593 w 4815013"/>
              <a:gd name="connsiteY336" fmla="*/ 3386703 h 4712995"/>
              <a:gd name="connsiteX337" fmla="*/ 894029 w 4815013"/>
              <a:gd name="connsiteY337" fmla="*/ 3199300 h 4712995"/>
              <a:gd name="connsiteX338" fmla="*/ 884118 w 4815013"/>
              <a:gd name="connsiteY338" fmla="*/ 3211300 h 4712995"/>
              <a:gd name="connsiteX339" fmla="*/ 872118 w 4815013"/>
              <a:gd name="connsiteY339" fmla="*/ 3201388 h 4712995"/>
              <a:gd name="connsiteX340" fmla="*/ 882029 w 4815013"/>
              <a:gd name="connsiteY340" fmla="*/ 3189389 h 4712995"/>
              <a:gd name="connsiteX341" fmla="*/ 844985 w 4815013"/>
              <a:gd name="connsiteY341" fmla="*/ 3148699 h 4712995"/>
              <a:gd name="connsiteX342" fmla="*/ 835453 w 4815013"/>
              <a:gd name="connsiteY342" fmla="*/ 3019710 h 4712995"/>
              <a:gd name="connsiteX343" fmla="*/ 799188 w 4815013"/>
              <a:gd name="connsiteY343" fmla="*/ 2929198 h 4712995"/>
              <a:gd name="connsiteX344" fmla="*/ 762011 w 4815013"/>
              <a:gd name="connsiteY344" fmla="*/ 2858119 h 4712995"/>
              <a:gd name="connsiteX345" fmla="*/ 760701 w 4815013"/>
              <a:gd name="connsiteY345" fmla="*/ 2786386 h 4712995"/>
              <a:gd name="connsiteX346" fmla="*/ 742702 w 4815013"/>
              <a:gd name="connsiteY346" fmla="*/ 2771519 h 4712995"/>
              <a:gd name="connsiteX347" fmla="*/ 736569 w 4815013"/>
              <a:gd name="connsiteY347" fmla="*/ 2736174 h 4712995"/>
              <a:gd name="connsiteX348" fmla="*/ 717392 w 4815013"/>
              <a:gd name="connsiteY348" fmla="*/ 2679963 h 4712995"/>
              <a:gd name="connsiteX349" fmla="*/ 737214 w 4815013"/>
              <a:gd name="connsiteY349" fmla="*/ 2655963 h 4712995"/>
              <a:gd name="connsiteX350" fmla="*/ 799284 w 4815013"/>
              <a:gd name="connsiteY350" fmla="*/ 2495275 h 4712995"/>
              <a:gd name="connsiteX351" fmla="*/ 756752 w 4815013"/>
              <a:gd name="connsiteY351" fmla="*/ 2339029 h 4712995"/>
              <a:gd name="connsiteX352" fmla="*/ 697797 w 4815013"/>
              <a:gd name="connsiteY352" fmla="*/ 2300428 h 4712995"/>
              <a:gd name="connsiteX353" fmla="*/ 637798 w 4815013"/>
              <a:gd name="connsiteY353" fmla="*/ 2250872 h 4712995"/>
              <a:gd name="connsiteX354" fmla="*/ 627887 w 4815013"/>
              <a:gd name="connsiteY354" fmla="*/ 2262872 h 4712995"/>
              <a:gd name="connsiteX355" fmla="*/ 575976 w 4815013"/>
              <a:gd name="connsiteY355" fmla="*/ 2240182 h 4712995"/>
              <a:gd name="connsiteX356" fmla="*/ 585887 w 4815013"/>
              <a:gd name="connsiteY356" fmla="*/ 2228182 h 4712995"/>
              <a:gd name="connsiteX357" fmla="*/ 650576 w 4815013"/>
              <a:gd name="connsiteY357" fmla="*/ 2210961 h 4712995"/>
              <a:gd name="connsiteX358" fmla="*/ 659966 w 4815013"/>
              <a:gd name="connsiteY358" fmla="*/ 2193483 h 4712995"/>
              <a:gd name="connsiteX359" fmla="*/ 674310 w 4815013"/>
              <a:gd name="connsiteY359" fmla="*/ 2170005 h 4712995"/>
              <a:gd name="connsiteX360" fmla="*/ 705088 w 4815013"/>
              <a:gd name="connsiteY360" fmla="*/ 2144961 h 4712995"/>
              <a:gd name="connsiteX361" fmla="*/ 717088 w 4815013"/>
              <a:gd name="connsiteY361" fmla="*/ 2154873 h 4712995"/>
              <a:gd name="connsiteX362" fmla="*/ 777211 w 4815013"/>
              <a:gd name="connsiteY362" fmla="*/ 2118740 h 4712995"/>
              <a:gd name="connsiteX363" fmla="*/ 835246 w 4815013"/>
              <a:gd name="connsiteY363" fmla="*/ 2060696 h 4712995"/>
              <a:gd name="connsiteX364" fmla="*/ 827157 w 4815013"/>
              <a:gd name="connsiteY364" fmla="*/ 2033829 h 4712995"/>
              <a:gd name="connsiteX365" fmla="*/ 819069 w 4815013"/>
              <a:gd name="connsiteY365" fmla="*/ 2006963 h 4712995"/>
              <a:gd name="connsiteX366" fmla="*/ 828980 w 4815013"/>
              <a:gd name="connsiteY366" fmla="*/ 1994963 h 4712995"/>
              <a:gd name="connsiteX367" fmla="*/ 784892 w 4815013"/>
              <a:gd name="connsiteY367" fmla="*/ 1938362 h 4712995"/>
              <a:gd name="connsiteX368" fmla="*/ 794803 w 4815013"/>
              <a:gd name="connsiteY368" fmla="*/ 1926362 h 4712995"/>
              <a:gd name="connsiteX369" fmla="*/ 842005 w 4815013"/>
              <a:gd name="connsiteY369" fmla="*/ 1783674 h 4712995"/>
              <a:gd name="connsiteX370" fmla="*/ 848005 w 4815013"/>
              <a:gd name="connsiteY370" fmla="*/ 1788629 h 4712995"/>
              <a:gd name="connsiteX371" fmla="*/ 915040 w 4815013"/>
              <a:gd name="connsiteY371" fmla="*/ 1738019 h 4712995"/>
              <a:gd name="connsiteX372" fmla="*/ 976074 w 4815013"/>
              <a:gd name="connsiteY372" fmla="*/ 1682453 h 4712995"/>
              <a:gd name="connsiteX373" fmla="*/ 988586 w 4815013"/>
              <a:gd name="connsiteY373" fmla="*/ 1581764 h 4712995"/>
              <a:gd name="connsiteX374" fmla="*/ 964587 w 4815013"/>
              <a:gd name="connsiteY374" fmla="*/ 1561941 h 4712995"/>
              <a:gd name="connsiteX375" fmla="*/ 974498 w 4815013"/>
              <a:gd name="connsiteY375" fmla="*/ 1549941 h 4712995"/>
              <a:gd name="connsiteX376" fmla="*/ 949454 w 4815013"/>
              <a:gd name="connsiteY376" fmla="*/ 1519163 h 4712995"/>
              <a:gd name="connsiteX377" fmla="*/ 940321 w 4815013"/>
              <a:gd name="connsiteY377" fmla="*/ 1481341 h 4712995"/>
              <a:gd name="connsiteX378" fmla="*/ 922844 w 4815013"/>
              <a:gd name="connsiteY378" fmla="*/ 1471952 h 4712995"/>
              <a:gd name="connsiteX379" fmla="*/ 906410 w 4815013"/>
              <a:gd name="connsiteY379" fmla="*/ 1473518 h 4712995"/>
              <a:gd name="connsiteX380" fmla="*/ 894410 w 4815013"/>
              <a:gd name="connsiteY380" fmla="*/ 1463607 h 4712995"/>
              <a:gd name="connsiteX381" fmla="*/ 784076 w 4815013"/>
              <a:gd name="connsiteY381" fmla="*/ 1523872 h 4712995"/>
              <a:gd name="connsiteX382" fmla="*/ 574097 w 4815013"/>
              <a:gd name="connsiteY382" fmla="*/ 1582580 h 4712995"/>
              <a:gd name="connsiteX383" fmla="*/ 538097 w 4815013"/>
              <a:gd name="connsiteY383" fmla="*/ 1552846 h 4712995"/>
              <a:gd name="connsiteX384" fmla="*/ 437408 w 4815013"/>
              <a:gd name="connsiteY384" fmla="*/ 1540334 h 4712995"/>
              <a:gd name="connsiteX385" fmla="*/ 349497 w 4815013"/>
              <a:gd name="connsiteY385" fmla="*/ 1487910 h 4712995"/>
              <a:gd name="connsiteX386" fmla="*/ 342453 w 4815013"/>
              <a:gd name="connsiteY386" fmla="*/ 1471998 h 4712995"/>
              <a:gd name="connsiteX387" fmla="*/ 353409 w 4815013"/>
              <a:gd name="connsiteY387" fmla="*/ 1470954 h 4712995"/>
              <a:gd name="connsiteX388" fmla="*/ 358365 w 4815013"/>
              <a:gd name="connsiteY388" fmla="*/ 1464954 h 4712995"/>
              <a:gd name="connsiteX389" fmla="*/ 300454 w 4815013"/>
              <a:gd name="connsiteY389" fmla="*/ 1437309 h 4712995"/>
              <a:gd name="connsiteX390" fmla="*/ 248543 w 4815013"/>
              <a:gd name="connsiteY390" fmla="*/ 1414619 h 4712995"/>
              <a:gd name="connsiteX391" fmla="*/ 231454 w 4815013"/>
              <a:gd name="connsiteY391" fmla="*/ 1380319 h 4712995"/>
              <a:gd name="connsiteX392" fmla="*/ 191278 w 4815013"/>
              <a:gd name="connsiteY392" fmla="*/ 1306763 h 4712995"/>
              <a:gd name="connsiteX393" fmla="*/ 158534 w 4815013"/>
              <a:gd name="connsiteY393" fmla="*/ 1224206 h 4712995"/>
              <a:gd name="connsiteX394" fmla="*/ 163746 w 4815013"/>
              <a:gd name="connsiteY394" fmla="*/ 1162906 h 4712995"/>
              <a:gd name="connsiteX395" fmla="*/ 151746 w 4815013"/>
              <a:gd name="connsiteY395" fmla="*/ 1152995 h 4712995"/>
              <a:gd name="connsiteX396" fmla="*/ 161525 w 4815013"/>
              <a:gd name="connsiteY396" fmla="*/ 1110606 h 4712995"/>
              <a:gd name="connsiteX397" fmla="*/ 150437 w 4815013"/>
              <a:gd name="connsiteY397" fmla="*/ 1081261 h 4712995"/>
              <a:gd name="connsiteX398" fmla="*/ 170259 w 4815013"/>
              <a:gd name="connsiteY398" fmla="*/ 1057262 h 4712995"/>
              <a:gd name="connsiteX399" fmla="*/ 156171 w 4815013"/>
              <a:gd name="connsiteY399" fmla="*/ 1025439 h 4712995"/>
              <a:gd name="connsiteX400" fmla="*/ 184860 w 4815013"/>
              <a:gd name="connsiteY400" fmla="*/ 978484 h 4712995"/>
              <a:gd name="connsiteX401" fmla="*/ 172860 w 4815013"/>
              <a:gd name="connsiteY401" fmla="*/ 968573 h 4712995"/>
              <a:gd name="connsiteX402" fmla="*/ 202594 w 4815013"/>
              <a:gd name="connsiteY402" fmla="*/ 932573 h 4712995"/>
              <a:gd name="connsiteX403" fmla="*/ 190594 w 4815013"/>
              <a:gd name="connsiteY403" fmla="*/ 922662 h 4712995"/>
              <a:gd name="connsiteX404" fmla="*/ 195550 w 4815013"/>
              <a:gd name="connsiteY404" fmla="*/ 916662 h 4712995"/>
              <a:gd name="connsiteX405" fmla="*/ 221373 w 4815013"/>
              <a:gd name="connsiteY405" fmla="*/ 897618 h 4712995"/>
              <a:gd name="connsiteX406" fmla="*/ 232328 w 4815013"/>
              <a:gd name="connsiteY406" fmla="*/ 896573 h 4712995"/>
              <a:gd name="connsiteX407" fmla="*/ 251107 w 4815013"/>
              <a:gd name="connsiteY407" fmla="*/ 861618 h 4712995"/>
              <a:gd name="connsiteX408" fmla="*/ 274841 w 4815013"/>
              <a:gd name="connsiteY408" fmla="*/ 820663 h 4712995"/>
              <a:gd name="connsiteX409" fmla="*/ 286840 w 4815013"/>
              <a:gd name="connsiteY409" fmla="*/ 830574 h 4712995"/>
              <a:gd name="connsiteX410" fmla="*/ 431342 w 4815013"/>
              <a:gd name="connsiteY410" fmla="*/ 722832 h 4712995"/>
              <a:gd name="connsiteX411" fmla="*/ 602198 w 4815013"/>
              <a:gd name="connsiteY411" fmla="*/ 717601 h 4712995"/>
              <a:gd name="connsiteX412" fmla="*/ 622021 w 4815013"/>
              <a:gd name="connsiteY412" fmla="*/ 693601 h 4712995"/>
              <a:gd name="connsiteX413" fmla="*/ 741232 w 4815013"/>
              <a:gd name="connsiteY413" fmla="*/ 726458 h 4712995"/>
              <a:gd name="connsiteX414" fmla="*/ 862532 w 4815013"/>
              <a:gd name="connsiteY414" fmla="*/ 781227 h 4712995"/>
              <a:gd name="connsiteX415" fmla="*/ 1020884 w 4815013"/>
              <a:gd name="connsiteY415" fmla="*/ 992763 h 4712995"/>
              <a:gd name="connsiteX416" fmla="*/ 1029504 w 4815013"/>
              <a:gd name="connsiteY416" fmla="*/ 1141186 h 4712995"/>
              <a:gd name="connsiteX417" fmla="*/ 1041504 w 4815013"/>
              <a:gd name="connsiteY417" fmla="*/ 1151097 h 4712995"/>
              <a:gd name="connsiteX418" fmla="*/ 1021682 w 4815013"/>
              <a:gd name="connsiteY418" fmla="*/ 1175097 h 4712995"/>
              <a:gd name="connsiteX419" fmla="*/ 1027814 w 4815013"/>
              <a:gd name="connsiteY419" fmla="*/ 1210441 h 4712995"/>
              <a:gd name="connsiteX420" fmla="*/ 1033947 w 4815013"/>
              <a:gd name="connsiteY420" fmla="*/ 1245786 h 4712995"/>
              <a:gd name="connsiteX421" fmla="*/ 1019080 w 4815013"/>
              <a:gd name="connsiteY421" fmla="*/ 1263786 h 4712995"/>
              <a:gd name="connsiteX422" fmla="*/ 1031080 w 4815013"/>
              <a:gd name="connsiteY422" fmla="*/ 1273697 h 4712995"/>
              <a:gd name="connsiteX423" fmla="*/ 1020257 w 4815013"/>
              <a:gd name="connsiteY423" fmla="*/ 1305130 h 4712995"/>
              <a:gd name="connsiteX424" fmla="*/ 1015435 w 4815013"/>
              <a:gd name="connsiteY424" fmla="*/ 1341519 h 4712995"/>
              <a:gd name="connsiteX425" fmla="*/ 1025346 w 4815013"/>
              <a:gd name="connsiteY425" fmla="*/ 1329519 h 4712995"/>
              <a:gd name="connsiteX426" fmla="*/ 1077646 w 4815013"/>
              <a:gd name="connsiteY426" fmla="*/ 1327298 h 4712995"/>
              <a:gd name="connsiteX427" fmla="*/ 1125769 w 4815013"/>
              <a:gd name="connsiteY427" fmla="*/ 1281254 h 4712995"/>
              <a:gd name="connsiteX428" fmla="*/ 1131769 w 4815013"/>
              <a:gd name="connsiteY428" fmla="*/ 1286210 h 4712995"/>
              <a:gd name="connsiteX429" fmla="*/ 1136725 w 4815013"/>
              <a:gd name="connsiteY429" fmla="*/ 1280210 h 4712995"/>
              <a:gd name="connsiteX430" fmla="*/ 1151981 w 4815013"/>
              <a:gd name="connsiteY430" fmla="*/ 1237299 h 4712995"/>
              <a:gd name="connsiteX431" fmla="*/ 1156282 w 4815013"/>
              <a:gd name="connsiteY431" fmla="*/ 1195432 h 4712995"/>
              <a:gd name="connsiteX432" fmla="*/ 1144282 w 4815013"/>
              <a:gd name="connsiteY432" fmla="*/ 1185521 h 4712995"/>
              <a:gd name="connsiteX433" fmla="*/ 1218616 w 4815013"/>
              <a:gd name="connsiteY433" fmla="*/ 1095522 h 4712995"/>
              <a:gd name="connsiteX434" fmla="*/ 1321261 w 4815013"/>
              <a:gd name="connsiteY434" fmla="*/ 1099557 h 4712995"/>
              <a:gd name="connsiteX435" fmla="*/ 1422861 w 4815013"/>
              <a:gd name="connsiteY435" fmla="*/ 1092636 h 4712995"/>
              <a:gd name="connsiteX436" fmla="*/ 1466940 w 4815013"/>
              <a:gd name="connsiteY436" fmla="*/ 1033159 h 4712995"/>
              <a:gd name="connsiteX437" fmla="*/ 1511019 w 4815013"/>
              <a:gd name="connsiteY437" fmla="*/ 973682 h 4712995"/>
              <a:gd name="connsiteX438" fmla="*/ 1499019 w 4815013"/>
              <a:gd name="connsiteY438" fmla="*/ 963770 h 4712995"/>
              <a:gd name="connsiteX439" fmla="*/ 1528753 w 4815013"/>
              <a:gd name="connsiteY439" fmla="*/ 927770 h 4712995"/>
              <a:gd name="connsiteX440" fmla="*/ 1516231 w 4815013"/>
              <a:gd name="connsiteY440" fmla="*/ 912381 h 4712995"/>
              <a:gd name="connsiteX441" fmla="*/ 1509709 w 4815013"/>
              <a:gd name="connsiteY441" fmla="*/ 901948 h 4712995"/>
              <a:gd name="connsiteX442" fmla="*/ 1529531 w 4815013"/>
              <a:gd name="connsiteY442" fmla="*/ 877948 h 4712995"/>
              <a:gd name="connsiteX443" fmla="*/ 1517532 w 4815013"/>
              <a:gd name="connsiteY443" fmla="*/ 868037 h 4712995"/>
              <a:gd name="connsiteX444" fmla="*/ 1597867 w 4815013"/>
              <a:gd name="connsiteY444" fmla="*/ 782993 h 4712995"/>
              <a:gd name="connsiteX445" fmla="*/ 1678201 w 4815013"/>
              <a:gd name="connsiteY445" fmla="*/ 697950 h 4712995"/>
              <a:gd name="connsiteX446" fmla="*/ 1630591 w 4815013"/>
              <a:gd name="connsiteY446" fmla="*/ 633394 h 4712995"/>
              <a:gd name="connsiteX447" fmla="*/ 1615848 w 4815013"/>
              <a:gd name="connsiteY447" fmla="*/ 565704 h 4712995"/>
              <a:gd name="connsiteX448" fmla="*/ 1669458 w 4815013"/>
              <a:gd name="connsiteY448" fmla="*/ 635216 h 4712995"/>
              <a:gd name="connsiteX449" fmla="*/ 1734023 w 4815013"/>
              <a:gd name="connsiteY449" fmla="*/ 703684 h 4712995"/>
              <a:gd name="connsiteX450" fmla="*/ 1822057 w 4815013"/>
              <a:gd name="connsiteY450" fmla="*/ 670419 h 4712995"/>
              <a:gd name="connsiteX451" fmla="*/ 1929136 w 4815013"/>
              <a:gd name="connsiteY451" fmla="*/ 662976 h 4712995"/>
              <a:gd name="connsiteX452" fmla="*/ 1988603 w 4815013"/>
              <a:gd name="connsiteY452" fmla="*/ 590977 h 4712995"/>
              <a:gd name="connsiteX453" fmla="*/ 2077549 w 4815013"/>
              <a:gd name="connsiteY453" fmla="*/ 538278 h 4712995"/>
              <a:gd name="connsiteX454" fmla="*/ 2165450 w 4815013"/>
              <a:gd name="connsiteY454" fmla="*/ 474623 h 4712995"/>
              <a:gd name="connsiteX455" fmla="*/ 2136751 w 4815013"/>
              <a:gd name="connsiteY455" fmla="*/ 405500 h 4712995"/>
              <a:gd name="connsiteX456" fmla="*/ 2108052 w 4815013"/>
              <a:gd name="connsiteY456" fmla="*/ 336378 h 4712995"/>
              <a:gd name="connsiteX457" fmla="*/ 835096 w 4815013"/>
              <a:gd name="connsiteY457" fmla="*/ 203448 h 4712995"/>
              <a:gd name="connsiteX458" fmla="*/ 883095 w 4815013"/>
              <a:gd name="connsiteY458" fmla="*/ 243093 h 4712995"/>
              <a:gd name="connsiteX459" fmla="*/ 873184 w 4815013"/>
              <a:gd name="connsiteY459" fmla="*/ 255093 h 4712995"/>
              <a:gd name="connsiteX460" fmla="*/ 825184 w 4815013"/>
              <a:gd name="connsiteY460" fmla="*/ 215447 h 4712995"/>
              <a:gd name="connsiteX461" fmla="*/ 649876 w 4815013"/>
              <a:gd name="connsiteY461" fmla="*/ 0 h 4712995"/>
              <a:gd name="connsiteX462" fmla="*/ 732442 w 4815013"/>
              <a:gd name="connsiteY462" fmla="*/ 83335 h 4712995"/>
              <a:gd name="connsiteX463" fmla="*/ 822051 w 4815013"/>
              <a:gd name="connsiteY463" fmla="*/ 182581 h 4712995"/>
              <a:gd name="connsiteX464" fmla="*/ 807184 w 4815013"/>
              <a:gd name="connsiteY464" fmla="*/ 200580 h 4712995"/>
              <a:gd name="connsiteX465" fmla="*/ 712097 w 4815013"/>
              <a:gd name="connsiteY465" fmla="*/ 101856 h 4712995"/>
              <a:gd name="connsiteX466" fmla="*/ 649876 w 4815013"/>
              <a:gd name="connsiteY466" fmla="*/ 0 h 4712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</a:cxnLst>
            <a:rect l="l" t="t" r="r" b="b"/>
            <a:pathLst>
              <a:path w="4815013" h="4712995">
                <a:moveTo>
                  <a:pt x="1252277" y="4464131"/>
                </a:moveTo>
                <a:cubicBezTo>
                  <a:pt x="1252974" y="4471434"/>
                  <a:pt x="1251670" y="4477086"/>
                  <a:pt x="1248366" y="4481086"/>
                </a:cubicBezTo>
                <a:lnTo>
                  <a:pt x="1243410" y="4487086"/>
                </a:lnTo>
                <a:cubicBezTo>
                  <a:pt x="1240107" y="4491086"/>
                  <a:pt x="1238803" y="4496738"/>
                  <a:pt x="1239499" y="4504041"/>
                </a:cubicBezTo>
                <a:lnTo>
                  <a:pt x="1106741" y="4676995"/>
                </a:lnTo>
                <a:lnTo>
                  <a:pt x="1118741" y="4686907"/>
                </a:lnTo>
                <a:lnTo>
                  <a:pt x="1098918" y="4710906"/>
                </a:lnTo>
                <a:lnTo>
                  <a:pt x="1086918" y="4700995"/>
                </a:lnTo>
                <a:lnTo>
                  <a:pt x="1077007" y="4712995"/>
                </a:lnTo>
                <a:cubicBezTo>
                  <a:pt x="1072311" y="4702388"/>
                  <a:pt x="1070137" y="4698910"/>
                  <a:pt x="1070485" y="4702562"/>
                </a:cubicBezTo>
                <a:cubicBezTo>
                  <a:pt x="1070833" y="4706214"/>
                  <a:pt x="1070311" y="4700736"/>
                  <a:pt x="1068918" y="4686128"/>
                </a:cubicBezTo>
                <a:lnTo>
                  <a:pt x="1056919" y="4676217"/>
                </a:lnTo>
                <a:lnTo>
                  <a:pt x="1081697" y="4646218"/>
                </a:lnTo>
                <a:cubicBezTo>
                  <a:pt x="1096304" y="4644825"/>
                  <a:pt x="1111867" y="4634129"/>
                  <a:pt x="1128386" y="4614129"/>
                </a:cubicBezTo>
                <a:cubicBezTo>
                  <a:pt x="1144905" y="4594129"/>
                  <a:pt x="1163076" y="4572130"/>
                  <a:pt x="1182899" y="4548130"/>
                </a:cubicBezTo>
                <a:close/>
                <a:moveTo>
                  <a:pt x="4359490" y="4123731"/>
                </a:moveTo>
                <a:cubicBezTo>
                  <a:pt x="4390097" y="4135554"/>
                  <a:pt x="4409401" y="4144769"/>
                  <a:pt x="4417401" y="4151377"/>
                </a:cubicBezTo>
                <a:lnTo>
                  <a:pt x="4407490" y="4163376"/>
                </a:lnTo>
                <a:cubicBezTo>
                  <a:pt x="4412882" y="4181287"/>
                  <a:pt x="4409319" y="4201895"/>
                  <a:pt x="4396800" y="4225199"/>
                </a:cubicBezTo>
                <a:cubicBezTo>
                  <a:pt x="4377496" y="4215984"/>
                  <a:pt x="4363844" y="4208072"/>
                  <a:pt x="4355844" y="4201465"/>
                </a:cubicBezTo>
                <a:cubicBezTo>
                  <a:pt x="4343845" y="4191554"/>
                  <a:pt x="4333496" y="4179642"/>
                  <a:pt x="4324801" y="4165731"/>
                </a:cubicBezTo>
                <a:close/>
                <a:moveTo>
                  <a:pt x="1555359" y="4048318"/>
                </a:moveTo>
                <a:lnTo>
                  <a:pt x="1567359" y="4058230"/>
                </a:lnTo>
                <a:lnTo>
                  <a:pt x="1547536" y="4082229"/>
                </a:lnTo>
                <a:cubicBezTo>
                  <a:pt x="1548232" y="4089533"/>
                  <a:pt x="1537410" y="4120966"/>
                  <a:pt x="1515068" y="4176529"/>
                </a:cubicBezTo>
                <a:cubicBezTo>
                  <a:pt x="1492726" y="4232092"/>
                  <a:pt x="1477904" y="4260221"/>
                  <a:pt x="1470600" y="4260918"/>
                </a:cubicBezTo>
                <a:lnTo>
                  <a:pt x="1458600" y="4251006"/>
                </a:lnTo>
                <a:lnTo>
                  <a:pt x="1438777" y="4275006"/>
                </a:lnTo>
                <a:lnTo>
                  <a:pt x="1420778" y="4260139"/>
                </a:lnTo>
                <a:lnTo>
                  <a:pt x="1440600" y="4236139"/>
                </a:lnTo>
                <a:cubicBezTo>
                  <a:pt x="1432600" y="4229532"/>
                  <a:pt x="1428426" y="4224402"/>
                  <a:pt x="1428078" y="4220750"/>
                </a:cubicBezTo>
                <a:cubicBezTo>
                  <a:pt x="1427730" y="4217098"/>
                  <a:pt x="1425556" y="4213620"/>
                  <a:pt x="1421556" y="4210317"/>
                </a:cubicBezTo>
                <a:cubicBezTo>
                  <a:pt x="1442075" y="4193621"/>
                  <a:pt x="1459768" y="4176273"/>
                  <a:pt x="1474635" y="4158273"/>
                </a:cubicBezTo>
                <a:cubicBezTo>
                  <a:pt x="1489502" y="4140273"/>
                  <a:pt x="1507195" y="4122925"/>
                  <a:pt x="1527714" y="4106229"/>
                </a:cubicBezTo>
                <a:lnTo>
                  <a:pt x="1515714" y="4096318"/>
                </a:lnTo>
                <a:close/>
                <a:moveTo>
                  <a:pt x="551976" y="2220359"/>
                </a:moveTo>
                <a:lnTo>
                  <a:pt x="575976" y="2240182"/>
                </a:lnTo>
                <a:lnTo>
                  <a:pt x="566064" y="2252182"/>
                </a:lnTo>
                <a:cubicBezTo>
                  <a:pt x="557368" y="2238271"/>
                  <a:pt x="553194" y="2233141"/>
                  <a:pt x="553542" y="2236793"/>
                </a:cubicBezTo>
                <a:cubicBezTo>
                  <a:pt x="553891" y="2240444"/>
                  <a:pt x="553368" y="2234967"/>
                  <a:pt x="551976" y="2220359"/>
                </a:cubicBezTo>
                <a:close/>
                <a:moveTo>
                  <a:pt x="280517" y="1663076"/>
                </a:moveTo>
                <a:cubicBezTo>
                  <a:pt x="303732" y="1655335"/>
                  <a:pt x="331339" y="1664680"/>
                  <a:pt x="363339" y="1691110"/>
                </a:cubicBezTo>
                <a:lnTo>
                  <a:pt x="373250" y="1679111"/>
                </a:lnTo>
                <a:lnTo>
                  <a:pt x="397250" y="1698933"/>
                </a:lnTo>
                <a:lnTo>
                  <a:pt x="407161" y="1686933"/>
                </a:lnTo>
                <a:lnTo>
                  <a:pt x="533160" y="1791002"/>
                </a:lnTo>
                <a:cubicBezTo>
                  <a:pt x="532641" y="1824217"/>
                  <a:pt x="536818" y="1868040"/>
                  <a:pt x="545691" y="1922470"/>
                </a:cubicBezTo>
                <a:cubicBezTo>
                  <a:pt x="554565" y="1976899"/>
                  <a:pt x="559438" y="2028026"/>
                  <a:pt x="560311" y="2075848"/>
                </a:cubicBezTo>
                <a:cubicBezTo>
                  <a:pt x="553008" y="2076544"/>
                  <a:pt x="546052" y="2080892"/>
                  <a:pt x="539445" y="2088892"/>
                </a:cubicBezTo>
                <a:lnTo>
                  <a:pt x="534489" y="2094892"/>
                </a:lnTo>
                <a:cubicBezTo>
                  <a:pt x="531185" y="2098892"/>
                  <a:pt x="529185" y="2097240"/>
                  <a:pt x="528489" y="2089936"/>
                </a:cubicBezTo>
                <a:lnTo>
                  <a:pt x="434331" y="2203935"/>
                </a:lnTo>
                <a:lnTo>
                  <a:pt x="422332" y="2194024"/>
                </a:lnTo>
                <a:cubicBezTo>
                  <a:pt x="385990" y="2238024"/>
                  <a:pt x="335212" y="2246549"/>
                  <a:pt x="269998" y="2219599"/>
                </a:cubicBezTo>
                <a:lnTo>
                  <a:pt x="255131" y="2237599"/>
                </a:lnTo>
                <a:cubicBezTo>
                  <a:pt x="228523" y="2229080"/>
                  <a:pt x="205264" y="2226691"/>
                  <a:pt x="185353" y="2230432"/>
                </a:cubicBezTo>
                <a:cubicBezTo>
                  <a:pt x="165442" y="2234172"/>
                  <a:pt x="142182" y="2231783"/>
                  <a:pt x="115575" y="2223264"/>
                </a:cubicBezTo>
                <a:cubicBezTo>
                  <a:pt x="118183" y="2211960"/>
                  <a:pt x="121138" y="2204308"/>
                  <a:pt x="124442" y="2200308"/>
                </a:cubicBezTo>
                <a:cubicBezTo>
                  <a:pt x="127746" y="2196308"/>
                  <a:pt x="130701" y="2188657"/>
                  <a:pt x="133309" y="2177353"/>
                </a:cubicBezTo>
                <a:lnTo>
                  <a:pt x="55310" y="2112929"/>
                </a:lnTo>
                <a:lnTo>
                  <a:pt x="65221" y="2100930"/>
                </a:lnTo>
                <a:cubicBezTo>
                  <a:pt x="44525" y="2077107"/>
                  <a:pt x="29133" y="2050936"/>
                  <a:pt x="19044" y="2022418"/>
                </a:cubicBezTo>
                <a:lnTo>
                  <a:pt x="0" y="1996595"/>
                </a:lnTo>
                <a:cubicBezTo>
                  <a:pt x="5215" y="1973988"/>
                  <a:pt x="7127" y="1955380"/>
                  <a:pt x="5734" y="1940773"/>
                </a:cubicBezTo>
                <a:lnTo>
                  <a:pt x="29469" y="1899817"/>
                </a:lnTo>
                <a:lnTo>
                  <a:pt x="8336" y="1852084"/>
                </a:lnTo>
                <a:lnTo>
                  <a:pt x="28158" y="1828084"/>
                </a:lnTo>
                <a:lnTo>
                  <a:pt x="16159" y="1818172"/>
                </a:lnTo>
                <a:cubicBezTo>
                  <a:pt x="36677" y="1801477"/>
                  <a:pt x="56022" y="1782129"/>
                  <a:pt x="74193" y="1760129"/>
                </a:cubicBezTo>
                <a:cubicBezTo>
                  <a:pt x="92364" y="1738129"/>
                  <a:pt x="111708" y="1718781"/>
                  <a:pt x="132227" y="1702085"/>
                </a:cubicBezTo>
                <a:lnTo>
                  <a:pt x="144227" y="1711996"/>
                </a:lnTo>
                <a:lnTo>
                  <a:pt x="159094" y="1693996"/>
                </a:lnTo>
                <a:lnTo>
                  <a:pt x="171094" y="1703908"/>
                </a:lnTo>
                <a:lnTo>
                  <a:pt x="190917" y="1679908"/>
                </a:lnTo>
                <a:cubicBezTo>
                  <a:pt x="227435" y="1676427"/>
                  <a:pt x="257302" y="1670816"/>
                  <a:pt x="280517" y="1663076"/>
                </a:cubicBezTo>
                <a:close/>
                <a:moveTo>
                  <a:pt x="1243357" y="601210"/>
                </a:moveTo>
                <a:cubicBezTo>
                  <a:pt x="1255357" y="611121"/>
                  <a:pt x="1271705" y="627988"/>
                  <a:pt x="1292401" y="651811"/>
                </a:cubicBezTo>
                <a:cubicBezTo>
                  <a:pt x="1313097" y="675633"/>
                  <a:pt x="1333967" y="701282"/>
                  <a:pt x="1355011" y="728756"/>
                </a:cubicBezTo>
                <a:cubicBezTo>
                  <a:pt x="1376055" y="756231"/>
                  <a:pt x="1394099" y="781227"/>
                  <a:pt x="1409144" y="803746"/>
                </a:cubicBezTo>
                <a:cubicBezTo>
                  <a:pt x="1424188" y="826265"/>
                  <a:pt x="1434058" y="842828"/>
                  <a:pt x="1438754" y="853436"/>
                </a:cubicBezTo>
                <a:lnTo>
                  <a:pt x="1329711" y="753278"/>
                </a:lnTo>
                <a:lnTo>
                  <a:pt x="1339622" y="741278"/>
                </a:lnTo>
                <a:lnTo>
                  <a:pt x="1333622" y="736323"/>
                </a:lnTo>
                <a:cubicBezTo>
                  <a:pt x="1325622" y="729715"/>
                  <a:pt x="1316970" y="725933"/>
                  <a:pt x="1307667" y="724978"/>
                </a:cubicBezTo>
                <a:cubicBezTo>
                  <a:pt x="1298363" y="724022"/>
                  <a:pt x="1289711" y="720241"/>
                  <a:pt x="1281711" y="713633"/>
                </a:cubicBezTo>
                <a:lnTo>
                  <a:pt x="1275711" y="708677"/>
                </a:lnTo>
                <a:lnTo>
                  <a:pt x="1285623" y="696677"/>
                </a:lnTo>
                <a:cubicBezTo>
                  <a:pt x="1260231" y="662247"/>
                  <a:pt x="1239534" y="638425"/>
                  <a:pt x="1223535" y="625210"/>
                </a:cubicBezTo>
                <a:close/>
                <a:moveTo>
                  <a:pt x="2127875" y="312378"/>
                </a:moveTo>
                <a:cubicBezTo>
                  <a:pt x="2144571" y="332897"/>
                  <a:pt x="2154615" y="351286"/>
                  <a:pt x="2158007" y="367545"/>
                </a:cubicBezTo>
                <a:cubicBezTo>
                  <a:pt x="2161399" y="383804"/>
                  <a:pt x="2164140" y="402890"/>
                  <a:pt x="2166229" y="424801"/>
                </a:cubicBezTo>
                <a:lnTo>
                  <a:pt x="2185273" y="450624"/>
                </a:lnTo>
                <a:lnTo>
                  <a:pt x="2175361" y="462623"/>
                </a:lnTo>
                <a:cubicBezTo>
                  <a:pt x="2180754" y="480535"/>
                  <a:pt x="2185450" y="491142"/>
                  <a:pt x="2189450" y="494446"/>
                </a:cubicBezTo>
                <a:cubicBezTo>
                  <a:pt x="2193450" y="497750"/>
                  <a:pt x="2196146" y="506705"/>
                  <a:pt x="2197539" y="521313"/>
                </a:cubicBezTo>
                <a:cubicBezTo>
                  <a:pt x="2248146" y="549654"/>
                  <a:pt x="2288405" y="566085"/>
                  <a:pt x="2318316" y="570603"/>
                </a:cubicBezTo>
                <a:cubicBezTo>
                  <a:pt x="2348227" y="575123"/>
                  <a:pt x="2380138" y="581293"/>
                  <a:pt x="2414049" y="589116"/>
                </a:cubicBezTo>
                <a:lnTo>
                  <a:pt x="2423960" y="577116"/>
                </a:lnTo>
                <a:lnTo>
                  <a:pt x="2441960" y="591983"/>
                </a:lnTo>
                <a:lnTo>
                  <a:pt x="2451872" y="579983"/>
                </a:lnTo>
                <a:cubicBezTo>
                  <a:pt x="2466479" y="578591"/>
                  <a:pt x="2477609" y="579373"/>
                  <a:pt x="2485261" y="582328"/>
                </a:cubicBezTo>
                <a:cubicBezTo>
                  <a:pt x="2492912" y="585284"/>
                  <a:pt x="2504390" y="589718"/>
                  <a:pt x="2519694" y="595629"/>
                </a:cubicBezTo>
                <a:lnTo>
                  <a:pt x="2584117" y="517630"/>
                </a:lnTo>
                <a:cubicBezTo>
                  <a:pt x="2564118" y="501111"/>
                  <a:pt x="2563029" y="480025"/>
                  <a:pt x="2580852" y="454374"/>
                </a:cubicBezTo>
                <a:cubicBezTo>
                  <a:pt x="2598674" y="428722"/>
                  <a:pt x="2615845" y="405896"/>
                  <a:pt x="2632364" y="385897"/>
                </a:cubicBezTo>
                <a:cubicBezTo>
                  <a:pt x="2650971" y="387808"/>
                  <a:pt x="2663927" y="388416"/>
                  <a:pt x="2671231" y="387720"/>
                </a:cubicBezTo>
                <a:cubicBezTo>
                  <a:pt x="2678534" y="387023"/>
                  <a:pt x="2693838" y="392935"/>
                  <a:pt x="2717141" y="405454"/>
                </a:cubicBezTo>
                <a:lnTo>
                  <a:pt x="2727053" y="393454"/>
                </a:lnTo>
                <a:cubicBezTo>
                  <a:pt x="2744445" y="421276"/>
                  <a:pt x="2763489" y="447099"/>
                  <a:pt x="2784185" y="470921"/>
                </a:cubicBezTo>
                <a:cubicBezTo>
                  <a:pt x="2804881" y="494744"/>
                  <a:pt x="2825577" y="518567"/>
                  <a:pt x="2846273" y="542389"/>
                </a:cubicBezTo>
                <a:lnTo>
                  <a:pt x="2851229" y="536389"/>
                </a:lnTo>
                <a:cubicBezTo>
                  <a:pt x="2873836" y="541604"/>
                  <a:pt x="2889140" y="547516"/>
                  <a:pt x="2897140" y="554123"/>
                </a:cubicBezTo>
                <a:lnTo>
                  <a:pt x="2907051" y="542123"/>
                </a:lnTo>
                <a:lnTo>
                  <a:pt x="2925051" y="556990"/>
                </a:lnTo>
                <a:cubicBezTo>
                  <a:pt x="2939658" y="555598"/>
                  <a:pt x="2950266" y="550902"/>
                  <a:pt x="2956873" y="542902"/>
                </a:cubicBezTo>
                <a:lnTo>
                  <a:pt x="2980873" y="562724"/>
                </a:lnTo>
                <a:cubicBezTo>
                  <a:pt x="2999481" y="564636"/>
                  <a:pt x="3032129" y="549547"/>
                  <a:pt x="3078818" y="517459"/>
                </a:cubicBezTo>
                <a:cubicBezTo>
                  <a:pt x="3125508" y="485371"/>
                  <a:pt x="3161112" y="462631"/>
                  <a:pt x="3185631" y="449238"/>
                </a:cubicBezTo>
                <a:cubicBezTo>
                  <a:pt x="3208934" y="461757"/>
                  <a:pt x="3229586" y="475450"/>
                  <a:pt x="3247586" y="490317"/>
                </a:cubicBezTo>
                <a:cubicBezTo>
                  <a:pt x="3265586" y="505184"/>
                  <a:pt x="3286237" y="518877"/>
                  <a:pt x="3309541" y="531396"/>
                </a:cubicBezTo>
                <a:cubicBezTo>
                  <a:pt x="3314237" y="542003"/>
                  <a:pt x="3319281" y="556263"/>
                  <a:pt x="3324674" y="574174"/>
                </a:cubicBezTo>
                <a:cubicBezTo>
                  <a:pt x="3330066" y="592085"/>
                  <a:pt x="3342762" y="609300"/>
                  <a:pt x="3362762" y="625819"/>
                </a:cubicBezTo>
                <a:cubicBezTo>
                  <a:pt x="3366762" y="629123"/>
                  <a:pt x="3371588" y="631427"/>
                  <a:pt x="3377240" y="632730"/>
                </a:cubicBezTo>
                <a:cubicBezTo>
                  <a:pt x="3382892" y="634034"/>
                  <a:pt x="3387717" y="636338"/>
                  <a:pt x="3391717" y="639642"/>
                </a:cubicBezTo>
                <a:lnTo>
                  <a:pt x="3401629" y="627642"/>
                </a:lnTo>
                <a:cubicBezTo>
                  <a:pt x="3439540" y="638768"/>
                  <a:pt x="3471973" y="650417"/>
                  <a:pt x="3498928" y="662588"/>
                </a:cubicBezTo>
                <a:cubicBezTo>
                  <a:pt x="3525884" y="674759"/>
                  <a:pt x="3573532" y="672059"/>
                  <a:pt x="3641873" y="654490"/>
                </a:cubicBezTo>
                <a:lnTo>
                  <a:pt x="3755872" y="748647"/>
                </a:lnTo>
                <a:lnTo>
                  <a:pt x="3745961" y="760647"/>
                </a:lnTo>
                <a:lnTo>
                  <a:pt x="3763961" y="775514"/>
                </a:lnTo>
                <a:lnTo>
                  <a:pt x="3754049" y="787514"/>
                </a:lnTo>
                <a:lnTo>
                  <a:pt x="3892048" y="901494"/>
                </a:lnTo>
                <a:cubicBezTo>
                  <a:pt x="3938478" y="886013"/>
                  <a:pt x="3972519" y="885532"/>
                  <a:pt x="3994171" y="900051"/>
                </a:cubicBezTo>
                <a:cubicBezTo>
                  <a:pt x="4015822" y="914570"/>
                  <a:pt x="4043952" y="929393"/>
                  <a:pt x="4078559" y="944519"/>
                </a:cubicBezTo>
                <a:lnTo>
                  <a:pt x="4088470" y="932519"/>
                </a:lnTo>
                <a:lnTo>
                  <a:pt x="4112470" y="952342"/>
                </a:lnTo>
                <a:cubicBezTo>
                  <a:pt x="4148292" y="941557"/>
                  <a:pt x="4176811" y="931469"/>
                  <a:pt x="4198026" y="922077"/>
                </a:cubicBezTo>
                <a:lnTo>
                  <a:pt x="4276025" y="986500"/>
                </a:lnTo>
                <a:lnTo>
                  <a:pt x="4266114" y="998500"/>
                </a:lnTo>
                <a:lnTo>
                  <a:pt x="4284114" y="1013367"/>
                </a:lnTo>
                <a:cubicBezTo>
                  <a:pt x="4285506" y="1027974"/>
                  <a:pt x="4283595" y="1046582"/>
                  <a:pt x="4278380" y="1069189"/>
                </a:cubicBezTo>
                <a:lnTo>
                  <a:pt x="4290380" y="1079101"/>
                </a:lnTo>
                <a:cubicBezTo>
                  <a:pt x="4287772" y="1090404"/>
                  <a:pt x="4282339" y="1101056"/>
                  <a:pt x="4274079" y="1111056"/>
                </a:cubicBezTo>
                <a:cubicBezTo>
                  <a:pt x="4265820" y="1121056"/>
                  <a:pt x="4271690" y="1134315"/>
                  <a:pt x="4291690" y="1150834"/>
                </a:cubicBezTo>
                <a:lnTo>
                  <a:pt x="4261956" y="1186833"/>
                </a:lnTo>
                <a:lnTo>
                  <a:pt x="4273956" y="1196745"/>
                </a:lnTo>
                <a:lnTo>
                  <a:pt x="4283867" y="1184745"/>
                </a:lnTo>
                <a:cubicBezTo>
                  <a:pt x="4288563" y="1195352"/>
                  <a:pt x="4289259" y="1202656"/>
                  <a:pt x="4285956" y="1206656"/>
                </a:cubicBezTo>
                <a:cubicBezTo>
                  <a:pt x="4282652" y="1210656"/>
                  <a:pt x="4281348" y="1216308"/>
                  <a:pt x="4282044" y="1223612"/>
                </a:cubicBezTo>
                <a:lnTo>
                  <a:pt x="4306044" y="1243434"/>
                </a:lnTo>
                <a:lnTo>
                  <a:pt x="4296133" y="1255434"/>
                </a:lnTo>
                <a:cubicBezTo>
                  <a:pt x="4307436" y="1258042"/>
                  <a:pt x="4315088" y="1260997"/>
                  <a:pt x="4319088" y="1264301"/>
                </a:cubicBezTo>
                <a:cubicBezTo>
                  <a:pt x="4323088" y="1267605"/>
                  <a:pt x="4330740" y="1270561"/>
                  <a:pt x="4342044" y="1273168"/>
                </a:cubicBezTo>
                <a:lnTo>
                  <a:pt x="4312310" y="1309168"/>
                </a:lnTo>
                <a:cubicBezTo>
                  <a:pt x="4313702" y="1323775"/>
                  <a:pt x="4316398" y="1332731"/>
                  <a:pt x="4320398" y="1336035"/>
                </a:cubicBezTo>
                <a:cubicBezTo>
                  <a:pt x="4328398" y="1342642"/>
                  <a:pt x="4337050" y="1346424"/>
                  <a:pt x="4346354" y="1347380"/>
                </a:cubicBezTo>
                <a:cubicBezTo>
                  <a:pt x="4355657" y="1348335"/>
                  <a:pt x="4362309" y="1350465"/>
                  <a:pt x="4366309" y="1353769"/>
                </a:cubicBezTo>
                <a:cubicBezTo>
                  <a:pt x="4370309" y="1357073"/>
                  <a:pt x="4370657" y="1360724"/>
                  <a:pt x="4367353" y="1364724"/>
                </a:cubicBezTo>
                <a:cubicBezTo>
                  <a:pt x="4360746" y="1372724"/>
                  <a:pt x="4359442" y="1378376"/>
                  <a:pt x="4363442" y="1381680"/>
                </a:cubicBezTo>
                <a:cubicBezTo>
                  <a:pt x="4383442" y="1398199"/>
                  <a:pt x="4414397" y="1413673"/>
                  <a:pt x="4456308" y="1428104"/>
                </a:cubicBezTo>
                <a:cubicBezTo>
                  <a:pt x="4498219" y="1442534"/>
                  <a:pt x="4521175" y="1451401"/>
                  <a:pt x="4525175" y="1454705"/>
                </a:cubicBezTo>
                <a:cubicBezTo>
                  <a:pt x="4521175" y="1451401"/>
                  <a:pt x="4520219" y="1460705"/>
                  <a:pt x="4522307" y="1482616"/>
                </a:cubicBezTo>
                <a:lnTo>
                  <a:pt x="4534308" y="1492527"/>
                </a:lnTo>
                <a:lnTo>
                  <a:pt x="4544219" y="1480527"/>
                </a:lnTo>
                <a:cubicBezTo>
                  <a:pt x="4569611" y="1514957"/>
                  <a:pt x="4587351" y="1546432"/>
                  <a:pt x="4597440" y="1574951"/>
                </a:cubicBezTo>
                <a:cubicBezTo>
                  <a:pt x="4607528" y="1603469"/>
                  <a:pt x="4614572" y="1619380"/>
                  <a:pt x="4618572" y="1622684"/>
                </a:cubicBezTo>
                <a:cubicBezTo>
                  <a:pt x="4626572" y="1629292"/>
                  <a:pt x="4632398" y="1632422"/>
                  <a:pt x="4636050" y="1632073"/>
                </a:cubicBezTo>
                <a:cubicBezTo>
                  <a:pt x="4639702" y="1631725"/>
                  <a:pt x="4643528" y="1633203"/>
                  <a:pt x="4647528" y="1636507"/>
                </a:cubicBezTo>
                <a:cubicBezTo>
                  <a:pt x="4655528" y="1643115"/>
                  <a:pt x="4658920" y="1659374"/>
                  <a:pt x="4657705" y="1685285"/>
                </a:cubicBezTo>
                <a:lnTo>
                  <a:pt x="4669705" y="1695196"/>
                </a:lnTo>
                <a:lnTo>
                  <a:pt x="4664749" y="1701196"/>
                </a:lnTo>
                <a:cubicBezTo>
                  <a:pt x="4661445" y="1705196"/>
                  <a:pt x="4658619" y="1704544"/>
                  <a:pt x="4656271" y="1699241"/>
                </a:cubicBezTo>
                <a:cubicBezTo>
                  <a:pt x="4653923" y="1693937"/>
                  <a:pt x="4651097" y="1693285"/>
                  <a:pt x="4647794" y="1697285"/>
                </a:cubicBezTo>
                <a:cubicBezTo>
                  <a:pt x="4645186" y="1708589"/>
                  <a:pt x="4642230" y="1716240"/>
                  <a:pt x="4638927" y="1720240"/>
                </a:cubicBezTo>
                <a:cubicBezTo>
                  <a:pt x="4635623" y="1724240"/>
                  <a:pt x="4634319" y="1729892"/>
                  <a:pt x="4635015" y="1737196"/>
                </a:cubicBezTo>
                <a:lnTo>
                  <a:pt x="4659015" y="1757019"/>
                </a:lnTo>
                <a:cubicBezTo>
                  <a:pt x="4652407" y="1765019"/>
                  <a:pt x="4649800" y="1776323"/>
                  <a:pt x="4651192" y="1790930"/>
                </a:cubicBezTo>
                <a:lnTo>
                  <a:pt x="4703103" y="1813620"/>
                </a:lnTo>
                <a:lnTo>
                  <a:pt x="4713014" y="1801620"/>
                </a:lnTo>
                <a:lnTo>
                  <a:pt x="4815013" y="1885866"/>
                </a:lnTo>
                <a:cubicBezTo>
                  <a:pt x="4806495" y="1912473"/>
                  <a:pt x="4801931" y="1932255"/>
                  <a:pt x="4801323" y="1945210"/>
                </a:cubicBezTo>
                <a:cubicBezTo>
                  <a:pt x="4800716" y="1958166"/>
                  <a:pt x="4792501" y="1978295"/>
                  <a:pt x="4776678" y="2005599"/>
                </a:cubicBezTo>
                <a:lnTo>
                  <a:pt x="4764678" y="1995688"/>
                </a:lnTo>
                <a:lnTo>
                  <a:pt x="4734944" y="2031687"/>
                </a:lnTo>
                <a:lnTo>
                  <a:pt x="4722945" y="2021776"/>
                </a:lnTo>
                <a:cubicBezTo>
                  <a:pt x="4691122" y="2035864"/>
                  <a:pt x="4668603" y="2050908"/>
                  <a:pt x="4655388" y="2066908"/>
                </a:cubicBezTo>
                <a:cubicBezTo>
                  <a:pt x="4635565" y="2090908"/>
                  <a:pt x="4626176" y="2108386"/>
                  <a:pt x="4627221" y="2119341"/>
                </a:cubicBezTo>
                <a:cubicBezTo>
                  <a:pt x="4628265" y="2130297"/>
                  <a:pt x="4633831" y="2150034"/>
                  <a:pt x="4643920" y="2178553"/>
                </a:cubicBezTo>
                <a:lnTo>
                  <a:pt x="4634009" y="2190553"/>
                </a:lnTo>
                <a:lnTo>
                  <a:pt x="4696096" y="2262021"/>
                </a:lnTo>
                <a:lnTo>
                  <a:pt x="4686185" y="2274020"/>
                </a:lnTo>
                <a:lnTo>
                  <a:pt x="4704185" y="2288887"/>
                </a:lnTo>
                <a:lnTo>
                  <a:pt x="4694274" y="2300887"/>
                </a:lnTo>
                <a:cubicBezTo>
                  <a:pt x="4719666" y="2335317"/>
                  <a:pt x="4737058" y="2363140"/>
                  <a:pt x="4746450" y="2384355"/>
                </a:cubicBezTo>
                <a:lnTo>
                  <a:pt x="4736539" y="2396355"/>
                </a:lnTo>
                <a:lnTo>
                  <a:pt x="4766547" y="2421140"/>
                </a:lnTo>
                <a:cubicBezTo>
                  <a:pt x="4787931" y="2452259"/>
                  <a:pt x="4797064" y="2490082"/>
                  <a:pt x="4793937" y="2534600"/>
                </a:cubicBezTo>
                <a:cubicBezTo>
                  <a:pt x="4790810" y="2579119"/>
                  <a:pt x="4774380" y="2619378"/>
                  <a:pt x="4744646" y="2655378"/>
                </a:cubicBezTo>
                <a:cubicBezTo>
                  <a:pt x="4731431" y="2671378"/>
                  <a:pt x="4724476" y="2675726"/>
                  <a:pt x="4723779" y="2668422"/>
                </a:cubicBezTo>
                <a:cubicBezTo>
                  <a:pt x="4723083" y="2661118"/>
                  <a:pt x="4716127" y="2665466"/>
                  <a:pt x="4702912" y="2681466"/>
                </a:cubicBezTo>
                <a:lnTo>
                  <a:pt x="4714912" y="2691377"/>
                </a:lnTo>
                <a:cubicBezTo>
                  <a:pt x="4706393" y="2717985"/>
                  <a:pt x="4693222" y="2744114"/>
                  <a:pt x="4675400" y="2769766"/>
                </a:cubicBezTo>
                <a:cubicBezTo>
                  <a:pt x="4657577" y="2795418"/>
                  <a:pt x="4658674" y="2816509"/>
                  <a:pt x="4678673" y="2833028"/>
                </a:cubicBezTo>
                <a:lnTo>
                  <a:pt x="4658851" y="2857028"/>
                </a:lnTo>
                <a:lnTo>
                  <a:pt x="4657020" y="2895888"/>
                </a:lnTo>
                <a:lnTo>
                  <a:pt x="4681020" y="2915711"/>
                </a:lnTo>
                <a:lnTo>
                  <a:pt x="4671108" y="2927711"/>
                </a:lnTo>
                <a:lnTo>
                  <a:pt x="4683109" y="2937622"/>
                </a:lnTo>
                <a:cubicBezTo>
                  <a:pt x="4683805" y="2944926"/>
                  <a:pt x="4680849" y="2952578"/>
                  <a:pt x="4674242" y="2960577"/>
                </a:cubicBezTo>
                <a:lnTo>
                  <a:pt x="4679197" y="2954578"/>
                </a:lnTo>
                <a:cubicBezTo>
                  <a:pt x="4683205" y="2957888"/>
                  <a:pt x="4679634" y="2978489"/>
                  <a:pt x="4668507" y="3016400"/>
                </a:cubicBezTo>
                <a:cubicBezTo>
                  <a:pt x="4657381" y="3054311"/>
                  <a:pt x="4657825" y="3078228"/>
                  <a:pt x="4669818" y="3088133"/>
                </a:cubicBezTo>
                <a:lnTo>
                  <a:pt x="4649995" y="3112133"/>
                </a:lnTo>
                <a:lnTo>
                  <a:pt x="4661995" y="3122044"/>
                </a:lnTo>
                <a:cubicBezTo>
                  <a:pt x="4655387" y="3130044"/>
                  <a:pt x="4652257" y="3135870"/>
                  <a:pt x="4652605" y="3139522"/>
                </a:cubicBezTo>
                <a:cubicBezTo>
                  <a:pt x="4652954" y="3143174"/>
                  <a:pt x="4651476" y="3147000"/>
                  <a:pt x="4648172" y="3151000"/>
                </a:cubicBezTo>
                <a:cubicBezTo>
                  <a:pt x="4634957" y="3167000"/>
                  <a:pt x="4622220" y="3178348"/>
                  <a:pt x="4609960" y="3185044"/>
                </a:cubicBezTo>
                <a:cubicBezTo>
                  <a:pt x="4597701" y="3191740"/>
                  <a:pt x="4586267" y="3197436"/>
                  <a:pt x="4575660" y="3202132"/>
                </a:cubicBezTo>
                <a:lnTo>
                  <a:pt x="4551660" y="3182309"/>
                </a:lnTo>
                <a:cubicBezTo>
                  <a:pt x="4538445" y="3198309"/>
                  <a:pt x="4516926" y="3214180"/>
                  <a:pt x="4487104" y="3229920"/>
                </a:cubicBezTo>
                <a:cubicBezTo>
                  <a:pt x="4457281" y="3245660"/>
                  <a:pt x="4437414" y="3259531"/>
                  <a:pt x="4427503" y="3271530"/>
                </a:cubicBezTo>
                <a:lnTo>
                  <a:pt x="4417592" y="3283530"/>
                </a:lnTo>
                <a:lnTo>
                  <a:pt x="4429591" y="3293441"/>
                </a:lnTo>
                <a:lnTo>
                  <a:pt x="4414725" y="3311441"/>
                </a:lnTo>
                <a:lnTo>
                  <a:pt x="4426725" y="3321353"/>
                </a:lnTo>
                <a:lnTo>
                  <a:pt x="4412902" y="3350308"/>
                </a:lnTo>
                <a:cubicBezTo>
                  <a:pt x="4405087" y="3384225"/>
                  <a:pt x="4403168" y="3402827"/>
                  <a:pt x="4407168" y="3406130"/>
                </a:cubicBezTo>
                <a:cubicBezTo>
                  <a:pt x="4411167" y="3409434"/>
                  <a:pt x="4419864" y="3423345"/>
                  <a:pt x="4433256" y="3447864"/>
                </a:cubicBezTo>
                <a:lnTo>
                  <a:pt x="4418389" y="3465864"/>
                </a:lnTo>
                <a:lnTo>
                  <a:pt x="4442389" y="3485686"/>
                </a:lnTo>
                <a:cubicBezTo>
                  <a:pt x="4435781" y="3493686"/>
                  <a:pt x="4431825" y="3500512"/>
                  <a:pt x="4430530" y="3506171"/>
                </a:cubicBezTo>
                <a:cubicBezTo>
                  <a:pt x="4429218" y="3511816"/>
                  <a:pt x="4425262" y="3518642"/>
                  <a:pt x="4418655" y="3526642"/>
                </a:cubicBezTo>
                <a:lnTo>
                  <a:pt x="4430655" y="3536553"/>
                </a:lnTo>
                <a:lnTo>
                  <a:pt x="4410832" y="3560553"/>
                </a:lnTo>
                <a:lnTo>
                  <a:pt x="4422832" y="3570464"/>
                </a:lnTo>
                <a:cubicBezTo>
                  <a:pt x="4412920" y="3582464"/>
                  <a:pt x="4396705" y="3595986"/>
                  <a:pt x="4374187" y="3611030"/>
                </a:cubicBezTo>
                <a:cubicBezTo>
                  <a:pt x="4351668" y="3626074"/>
                  <a:pt x="4335105" y="3635945"/>
                  <a:pt x="4324497" y="3640641"/>
                </a:cubicBezTo>
                <a:lnTo>
                  <a:pt x="4263985" y="3701684"/>
                </a:lnTo>
                <a:lnTo>
                  <a:pt x="4251985" y="3691773"/>
                </a:lnTo>
                <a:cubicBezTo>
                  <a:pt x="4228163" y="3712469"/>
                  <a:pt x="4205348" y="3733997"/>
                  <a:pt x="4183517" y="3756339"/>
                </a:cubicBezTo>
                <a:cubicBezTo>
                  <a:pt x="4161695" y="3778687"/>
                  <a:pt x="4140872" y="3801860"/>
                  <a:pt x="4121050" y="3825860"/>
                </a:cubicBezTo>
                <a:lnTo>
                  <a:pt x="4133050" y="3835772"/>
                </a:lnTo>
                <a:cubicBezTo>
                  <a:pt x="4102619" y="3864468"/>
                  <a:pt x="4075841" y="3892815"/>
                  <a:pt x="4052715" y="3920815"/>
                </a:cubicBezTo>
                <a:cubicBezTo>
                  <a:pt x="4029588" y="3948815"/>
                  <a:pt x="3995070" y="3953948"/>
                  <a:pt x="3949166" y="3936220"/>
                </a:cubicBezTo>
                <a:lnTo>
                  <a:pt x="3934299" y="3954220"/>
                </a:lnTo>
                <a:lnTo>
                  <a:pt x="3916292" y="3939347"/>
                </a:lnTo>
                <a:cubicBezTo>
                  <a:pt x="3891773" y="3952739"/>
                  <a:pt x="3870558" y="3962131"/>
                  <a:pt x="3852647" y="3967524"/>
                </a:cubicBezTo>
                <a:lnTo>
                  <a:pt x="3840647" y="3957612"/>
                </a:lnTo>
                <a:cubicBezTo>
                  <a:pt x="3830039" y="3962308"/>
                  <a:pt x="3817780" y="3969004"/>
                  <a:pt x="3803869" y="3977700"/>
                </a:cubicBezTo>
                <a:cubicBezTo>
                  <a:pt x="3789957" y="3986397"/>
                  <a:pt x="3776046" y="3995093"/>
                  <a:pt x="3762135" y="4003789"/>
                </a:cubicBezTo>
                <a:cubicBezTo>
                  <a:pt x="3740928" y="4013188"/>
                  <a:pt x="3723356" y="4022225"/>
                  <a:pt x="3709446" y="4030922"/>
                </a:cubicBezTo>
                <a:cubicBezTo>
                  <a:pt x="3705446" y="4027618"/>
                  <a:pt x="3701794" y="4027966"/>
                  <a:pt x="3698490" y="4031966"/>
                </a:cubicBezTo>
                <a:lnTo>
                  <a:pt x="3710490" y="4041877"/>
                </a:lnTo>
                <a:lnTo>
                  <a:pt x="3685711" y="4071877"/>
                </a:lnTo>
                <a:cubicBezTo>
                  <a:pt x="3674585" y="4109788"/>
                  <a:pt x="3677370" y="4139003"/>
                  <a:pt x="3694066" y="4159522"/>
                </a:cubicBezTo>
                <a:cubicBezTo>
                  <a:pt x="3710770" y="4180047"/>
                  <a:pt x="3699287" y="4214299"/>
                  <a:pt x="3659642" y="4262299"/>
                </a:cubicBezTo>
                <a:lnTo>
                  <a:pt x="3628864" y="4287343"/>
                </a:lnTo>
                <a:lnTo>
                  <a:pt x="3616864" y="4277432"/>
                </a:lnTo>
                <a:cubicBezTo>
                  <a:pt x="3577041" y="4284913"/>
                  <a:pt x="3538304" y="4274786"/>
                  <a:pt x="3500653" y="4247052"/>
                </a:cubicBezTo>
                <a:cubicBezTo>
                  <a:pt x="3463009" y="4219325"/>
                  <a:pt x="3425916" y="4207192"/>
                  <a:pt x="3389397" y="4210673"/>
                </a:cubicBezTo>
                <a:cubicBezTo>
                  <a:pt x="3385397" y="4207369"/>
                  <a:pt x="3372616" y="4208587"/>
                  <a:pt x="3351053" y="4214328"/>
                </a:cubicBezTo>
                <a:cubicBezTo>
                  <a:pt x="3329490" y="4220068"/>
                  <a:pt x="3307101" y="4226809"/>
                  <a:pt x="3283886" y="4234549"/>
                </a:cubicBezTo>
                <a:cubicBezTo>
                  <a:pt x="3260671" y="4242289"/>
                  <a:pt x="3238456" y="4250856"/>
                  <a:pt x="3217241" y="4260248"/>
                </a:cubicBezTo>
                <a:cubicBezTo>
                  <a:pt x="3196026" y="4269640"/>
                  <a:pt x="3183767" y="4276336"/>
                  <a:pt x="3180463" y="4280337"/>
                </a:cubicBezTo>
                <a:cubicBezTo>
                  <a:pt x="3163944" y="4300336"/>
                  <a:pt x="3146773" y="4323162"/>
                  <a:pt x="3128950" y="4348813"/>
                </a:cubicBezTo>
                <a:cubicBezTo>
                  <a:pt x="3111128" y="4374465"/>
                  <a:pt x="3095957" y="4398943"/>
                  <a:pt x="3083438" y="4422246"/>
                </a:cubicBezTo>
                <a:cubicBezTo>
                  <a:pt x="3056831" y="4413728"/>
                  <a:pt x="3035745" y="4414816"/>
                  <a:pt x="3020182" y="4425512"/>
                </a:cubicBezTo>
                <a:cubicBezTo>
                  <a:pt x="3004619" y="4436208"/>
                  <a:pt x="2993534" y="4445556"/>
                  <a:pt x="2986926" y="4453556"/>
                </a:cubicBezTo>
                <a:cubicBezTo>
                  <a:pt x="2970408" y="4473556"/>
                  <a:pt x="2959193" y="4491208"/>
                  <a:pt x="2953281" y="4506511"/>
                </a:cubicBezTo>
                <a:lnTo>
                  <a:pt x="2917281" y="4476777"/>
                </a:lnTo>
                <a:cubicBezTo>
                  <a:pt x="2925800" y="4450170"/>
                  <a:pt x="2930363" y="4430389"/>
                  <a:pt x="2930971" y="4417433"/>
                </a:cubicBezTo>
                <a:cubicBezTo>
                  <a:pt x="2931587" y="4404484"/>
                  <a:pt x="2915883" y="4384784"/>
                  <a:pt x="2883883" y="4358355"/>
                </a:cubicBezTo>
                <a:cubicBezTo>
                  <a:pt x="2883883" y="4358355"/>
                  <a:pt x="2874927" y="4361051"/>
                  <a:pt x="2857016" y="4366443"/>
                </a:cubicBezTo>
                <a:cubicBezTo>
                  <a:pt x="2839105" y="4371835"/>
                  <a:pt x="2816716" y="4378576"/>
                  <a:pt x="2789849" y="4386664"/>
                </a:cubicBezTo>
                <a:cubicBezTo>
                  <a:pt x="2762982" y="4394753"/>
                  <a:pt x="2734289" y="4403015"/>
                  <a:pt x="2703771" y="4411452"/>
                </a:cubicBezTo>
                <a:cubicBezTo>
                  <a:pt x="2673252" y="4419888"/>
                  <a:pt x="2647037" y="4425151"/>
                  <a:pt x="2625126" y="4427240"/>
                </a:cubicBezTo>
                <a:lnTo>
                  <a:pt x="2523127" y="4342994"/>
                </a:lnTo>
                <a:lnTo>
                  <a:pt x="2513216" y="4354993"/>
                </a:lnTo>
                <a:lnTo>
                  <a:pt x="2465216" y="4315348"/>
                </a:lnTo>
                <a:lnTo>
                  <a:pt x="2455305" y="4327348"/>
                </a:lnTo>
                <a:lnTo>
                  <a:pt x="2425305" y="4302570"/>
                </a:lnTo>
                <a:cubicBezTo>
                  <a:pt x="2381483" y="4306747"/>
                  <a:pt x="2346616" y="4308228"/>
                  <a:pt x="2320705" y="4307013"/>
                </a:cubicBezTo>
                <a:lnTo>
                  <a:pt x="2310793" y="4319013"/>
                </a:lnTo>
                <a:lnTo>
                  <a:pt x="2292794" y="4304145"/>
                </a:lnTo>
                <a:lnTo>
                  <a:pt x="2282882" y="4316145"/>
                </a:lnTo>
                <a:cubicBezTo>
                  <a:pt x="2260275" y="4310930"/>
                  <a:pt x="2245971" y="4305845"/>
                  <a:pt x="2239971" y="4300889"/>
                </a:cubicBezTo>
                <a:cubicBezTo>
                  <a:pt x="2233971" y="4295933"/>
                  <a:pt x="2213408" y="4302500"/>
                  <a:pt x="2178282" y="4320588"/>
                </a:cubicBezTo>
                <a:lnTo>
                  <a:pt x="2166282" y="4310677"/>
                </a:lnTo>
                <a:lnTo>
                  <a:pt x="2146459" y="4334677"/>
                </a:lnTo>
                <a:lnTo>
                  <a:pt x="2134459" y="4324765"/>
                </a:lnTo>
                <a:cubicBezTo>
                  <a:pt x="2119852" y="4326158"/>
                  <a:pt x="2113548" y="4327680"/>
                  <a:pt x="2115548" y="4329332"/>
                </a:cubicBezTo>
                <a:cubicBezTo>
                  <a:pt x="2117548" y="4330984"/>
                  <a:pt x="2108896" y="4327202"/>
                  <a:pt x="2089593" y="4317987"/>
                </a:cubicBezTo>
                <a:lnTo>
                  <a:pt x="2079681" y="4329987"/>
                </a:lnTo>
                <a:lnTo>
                  <a:pt x="2055682" y="4310164"/>
                </a:lnTo>
                <a:lnTo>
                  <a:pt x="2045770" y="4322164"/>
                </a:lnTo>
                <a:lnTo>
                  <a:pt x="1889772" y="4193317"/>
                </a:lnTo>
                <a:lnTo>
                  <a:pt x="1899683" y="4181317"/>
                </a:lnTo>
                <a:lnTo>
                  <a:pt x="1851684" y="4141672"/>
                </a:lnTo>
                <a:cubicBezTo>
                  <a:pt x="1859506" y="4107761"/>
                  <a:pt x="1853418" y="4082546"/>
                  <a:pt x="1833418" y="4066027"/>
                </a:cubicBezTo>
                <a:cubicBezTo>
                  <a:pt x="1785418" y="4026382"/>
                  <a:pt x="1740463" y="3999344"/>
                  <a:pt x="1698552" y="3984914"/>
                </a:cubicBezTo>
                <a:cubicBezTo>
                  <a:pt x="1656641" y="3970484"/>
                  <a:pt x="1622471" y="3979268"/>
                  <a:pt x="1596041" y="4011268"/>
                </a:cubicBezTo>
                <a:cubicBezTo>
                  <a:pt x="1586129" y="4023268"/>
                  <a:pt x="1581522" y="4032920"/>
                  <a:pt x="1582218" y="4040223"/>
                </a:cubicBezTo>
                <a:lnTo>
                  <a:pt x="1570218" y="4030312"/>
                </a:lnTo>
                <a:cubicBezTo>
                  <a:pt x="1562914" y="4031008"/>
                  <a:pt x="1557262" y="4029704"/>
                  <a:pt x="1553262" y="4026401"/>
                </a:cubicBezTo>
                <a:lnTo>
                  <a:pt x="1541262" y="4016489"/>
                </a:lnTo>
                <a:lnTo>
                  <a:pt x="1521440" y="4040489"/>
                </a:lnTo>
                <a:cubicBezTo>
                  <a:pt x="1506136" y="4034578"/>
                  <a:pt x="1488485" y="4023363"/>
                  <a:pt x="1468485" y="4006844"/>
                </a:cubicBezTo>
                <a:cubicBezTo>
                  <a:pt x="1452485" y="3993629"/>
                  <a:pt x="1442963" y="3980717"/>
                  <a:pt x="1439919" y="3968110"/>
                </a:cubicBezTo>
                <a:cubicBezTo>
                  <a:pt x="1436874" y="3955502"/>
                  <a:pt x="1426656" y="3935287"/>
                  <a:pt x="1409264" y="3907465"/>
                </a:cubicBezTo>
                <a:lnTo>
                  <a:pt x="1424131" y="3889465"/>
                </a:lnTo>
                <a:lnTo>
                  <a:pt x="1398043" y="3847731"/>
                </a:lnTo>
                <a:lnTo>
                  <a:pt x="1407954" y="3835731"/>
                </a:lnTo>
                <a:lnTo>
                  <a:pt x="1383954" y="3815909"/>
                </a:lnTo>
                <a:lnTo>
                  <a:pt x="1393865" y="3803909"/>
                </a:lnTo>
                <a:lnTo>
                  <a:pt x="1339866" y="3759308"/>
                </a:lnTo>
                <a:lnTo>
                  <a:pt x="1349777" y="3747308"/>
                </a:lnTo>
                <a:lnTo>
                  <a:pt x="1293689" y="3680796"/>
                </a:lnTo>
                <a:lnTo>
                  <a:pt x="1283778" y="3692796"/>
                </a:lnTo>
                <a:lnTo>
                  <a:pt x="1259778" y="3672973"/>
                </a:lnTo>
                <a:lnTo>
                  <a:pt x="1249867" y="3684973"/>
                </a:lnTo>
                <a:lnTo>
                  <a:pt x="1225867" y="3665151"/>
                </a:lnTo>
                <a:lnTo>
                  <a:pt x="1215956" y="3677150"/>
                </a:lnTo>
                <a:lnTo>
                  <a:pt x="1197956" y="3662283"/>
                </a:lnTo>
                <a:lnTo>
                  <a:pt x="1188045" y="3674283"/>
                </a:lnTo>
                <a:cubicBezTo>
                  <a:pt x="1172045" y="3661068"/>
                  <a:pt x="1148741" y="3648549"/>
                  <a:pt x="1118134" y="3636727"/>
                </a:cubicBezTo>
                <a:lnTo>
                  <a:pt x="1108223" y="3648726"/>
                </a:lnTo>
                <a:cubicBezTo>
                  <a:pt x="1100223" y="3642119"/>
                  <a:pt x="1098875" y="3637641"/>
                  <a:pt x="1104178" y="3635293"/>
                </a:cubicBezTo>
                <a:cubicBezTo>
                  <a:pt x="1109482" y="3632945"/>
                  <a:pt x="1108134" y="3628467"/>
                  <a:pt x="1100134" y="3621860"/>
                </a:cubicBezTo>
                <a:cubicBezTo>
                  <a:pt x="1100134" y="3621860"/>
                  <a:pt x="1088830" y="3619252"/>
                  <a:pt x="1066223" y="3614037"/>
                </a:cubicBezTo>
                <a:lnTo>
                  <a:pt x="1076134" y="3602037"/>
                </a:lnTo>
                <a:cubicBezTo>
                  <a:pt x="1063439" y="3584822"/>
                  <a:pt x="1057916" y="3575214"/>
                  <a:pt x="1059568" y="3573214"/>
                </a:cubicBezTo>
                <a:cubicBezTo>
                  <a:pt x="1061220" y="3571214"/>
                  <a:pt x="1061350" y="3562911"/>
                  <a:pt x="1059957" y="3548303"/>
                </a:cubicBezTo>
                <a:lnTo>
                  <a:pt x="1047957" y="3538392"/>
                </a:lnTo>
                <a:cubicBezTo>
                  <a:pt x="1047261" y="3531088"/>
                  <a:pt x="1051869" y="3521436"/>
                  <a:pt x="1061780" y="3509437"/>
                </a:cubicBezTo>
                <a:cubicBezTo>
                  <a:pt x="1071692" y="3497437"/>
                  <a:pt x="1081951" y="3489089"/>
                  <a:pt x="1092558" y="3484393"/>
                </a:cubicBezTo>
                <a:cubicBezTo>
                  <a:pt x="1103166" y="3479696"/>
                  <a:pt x="1111774" y="3473348"/>
                  <a:pt x="1118381" y="3465349"/>
                </a:cubicBezTo>
                <a:cubicBezTo>
                  <a:pt x="1134900" y="3445349"/>
                  <a:pt x="1129637" y="3419134"/>
                  <a:pt x="1102593" y="3386703"/>
                </a:cubicBezTo>
                <a:cubicBezTo>
                  <a:pt x="1075549" y="3354273"/>
                  <a:pt x="1006028" y="3291806"/>
                  <a:pt x="894029" y="3199300"/>
                </a:cubicBezTo>
                <a:lnTo>
                  <a:pt x="884118" y="3211300"/>
                </a:lnTo>
                <a:lnTo>
                  <a:pt x="872118" y="3201388"/>
                </a:lnTo>
                <a:lnTo>
                  <a:pt x="882029" y="3189389"/>
                </a:lnTo>
                <a:lnTo>
                  <a:pt x="844985" y="3148699"/>
                </a:lnTo>
                <a:cubicBezTo>
                  <a:pt x="847416" y="3096877"/>
                  <a:pt x="844238" y="3053880"/>
                  <a:pt x="835453" y="3019710"/>
                </a:cubicBezTo>
                <a:cubicBezTo>
                  <a:pt x="826669" y="2985539"/>
                  <a:pt x="814580" y="2955369"/>
                  <a:pt x="799188" y="2929198"/>
                </a:cubicBezTo>
                <a:cubicBezTo>
                  <a:pt x="783796" y="2903027"/>
                  <a:pt x="771404" y="2879334"/>
                  <a:pt x="762011" y="2858119"/>
                </a:cubicBezTo>
                <a:cubicBezTo>
                  <a:pt x="752619" y="2836904"/>
                  <a:pt x="752182" y="2812993"/>
                  <a:pt x="760701" y="2786386"/>
                </a:cubicBezTo>
                <a:lnTo>
                  <a:pt x="742702" y="2771519"/>
                </a:lnTo>
                <a:cubicBezTo>
                  <a:pt x="738005" y="2760911"/>
                  <a:pt x="735961" y="2749130"/>
                  <a:pt x="736569" y="2736174"/>
                </a:cubicBezTo>
                <a:cubicBezTo>
                  <a:pt x="737176" y="2723219"/>
                  <a:pt x="730784" y="2704482"/>
                  <a:pt x="717392" y="2679963"/>
                </a:cubicBezTo>
                <a:lnTo>
                  <a:pt x="737214" y="2655963"/>
                </a:lnTo>
                <a:cubicBezTo>
                  <a:pt x="750252" y="2599445"/>
                  <a:pt x="770942" y="2545882"/>
                  <a:pt x="799284" y="2495275"/>
                </a:cubicBezTo>
                <a:cubicBezTo>
                  <a:pt x="827625" y="2444667"/>
                  <a:pt x="813448" y="2392586"/>
                  <a:pt x="756752" y="2339029"/>
                </a:cubicBezTo>
                <a:cubicBezTo>
                  <a:pt x="749449" y="2339725"/>
                  <a:pt x="729797" y="2326858"/>
                  <a:pt x="697797" y="2300428"/>
                </a:cubicBezTo>
                <a:lnTo>
                  <a:pt x="637798" y="2250872"/>
                </a:lnTo>
                <a:lnTo>
                  <a:pt x="627887" y="2262872"/>
                </a:lnTo>
                <a:lnTo>
                  <a:pt x="575976" y="2240182"/>
                </a:lnTo>
                <a:lnTo>
                  <a:pt x="585887" y="2228182"/>
                </a:lnTo>
                <a:cubicBezTo>
                  <a:pt x="612494" y="2236701"/>
                  <a:pt x="634057" y="2230960"/>
                  <a:pt x="650576" y="2210961"/>
                </a:cubicBezTo>
                <a:cubicBezTo>
                  <a:pt x="653880" y="2206961"/>
                  <a:pt x="657010" y="2201135"/>
                  <a:pt x="659966" y="2193483"/>
                </a:cubicBezTo>
                <a:cubicBezTo>
                  <a:pt x="662921" y="2185831"/>
                  <a:pt x="667703" y="2178005"/>
                  <a:pt x="674310" y="2170005"/>
                </a:cubicBezTo>
                <a:cubicBezTo>
                  <a:pt x="684221" y="2158005"/>
                  <a:pt x="694481" y="2149657"/>
                  <a:pt x="705088" y="2144961"/>
                </a:cubicBezTo>
                <a:lnTo>
                  <a:pt x="717088" y="2154873"/>
                </a:lnTo>
                <a:cubicBezTo>
                  <a:pt x="741607" y="2141480"/>
                  <a:pt x="761648" y="2129436"/>
                  <a:pt x="777211" y="2118740"/>
                </a:cubicBezTo>
                <a:cubicBezTo>
                  <a:pt x="792774" y="2108044"/>
                  <a:pt x="812119" y="2088696"/>
                  <a:pt x="835246" y="2060696"/>
                </a:cubicBezTo>
                <a:cubicBezTo>
                  <a:pt x="830549" y="2050089"/>
                  <a:pt x="827853" y="2041133"/>
                  <a:pt x="827157" y="2033829"/>
                </a:cubicBezTo>
                <a:cubicBezTo>
                  <a:pt x="826461" y="2026526"/>
                  <a:pt x="823765" y="2017570"/>
                  <a:pt x="819069" y="2006963"/>
                </a:cubicBezTo>
                <a:lnTo>
                  <a:pt x="828980" y="1994963"/>
                </a:lnTo>
                <a:cubicBezTo>
                  <a:pt x="816980" y="1985051"/>
                  <a:pt x="802284" y="1966184"/>
                  <a:pt x="784892" y="1938362"/>
                </a:cubicBezTo>
                <a:lnTo>
                  <a:pt x="794803" y="1926362"/>
                </a:lnTo>
                <a:cubicBezTo>
                  <a:pt x="783322" y="1883236"/>
                  <a:pt x="799056" y="1835673"/>
                  <a:pt x="842005" y="1783674"/>
                </a:cubicBezTo>
                <a:lnTo>
                  <a:pt x="848005" y="1788629"/>
                </a:lnTo>
                <a:cubicBezTo>
                  <a:pt x="872524" y="1775237"/>
                  <a:pt x="894869" y="1758367"/>
                  <a:pt x="915040" y="1738019"/>
                </a:cubicBezTo>
                <a:cubicBezTo>
                  <a:pt x="935210" y="1717671"/>
                  <a:pt x="955555" y="1699149"/>
                  <a:pt x="976074" y="1682453"/>
                </a:cubicBezTo>
                <a:lnTo>
                  <a:pt x="988586" y="1581764"/>
                </a:lnTo>
                <a:lnTo>
                  <a:pt x="964587" y="1561941"/>
                </a:lnTo>
                <a:lnTo>
                  <a:pt x="974498" y="1549941"/>
                </a:lnTo>
                <a:cubicBezTo>
                  <a:pt x="965106" y="1528726"/>
                  <a:pt x="956758" y="1518467"/>
                  <a:pt x="949454" y="1519163"/>
                </a:cubicBezTo>
                <a:cubicBezTo>
                  <a:pt x="942150" y="1519859"/>
                  <a:pt x="939106" y="1507252"/>
                  <a:pt x="940321" y="1481341"/>
                </a:cubicBezTo>
                <a:cubicBezTo>
                  <a:pt x="925018" y="1475429"/>
                  <a:pt x="919192" y="1472300"/>
                  <a:pt x="922844" y="1471952"/>
                </a:cubicBezTo>
                <a:cubicBezTo>
                  <a:pt x="926495" y="1471603"/>
                  <a:pt x="921018" y="1472126"/>
                  <a:pt x="906410" y="1473518"/>
                </a:cubicBezTo>
                <a:lnTo>
                  <a:pt x="894410" y="1463607"/>
                </a:lnTo>
                <a:cubicBezTo>
                  <a:pt x="873195" y="1472999"/>
                  <a:pt x="836417" y="1493087"/>
                  <a:pt x="784076" y="1523872"/>
                </a:cubicBezTo>
                <a:cubicBezTo>
                  <a:pt x="731734" y="1554656"/>
                  <a:pt x="661741" y="1574226"/>
                  <a:pt x="574097" y="1582580"/>
                </a:cubicBezTo>
                <a:lnTo>
                  <a:pt x="538097" y="1552846"/>
                </a:lnTo>
                <a:cubicBezTo>
                  <a:pt x="506274" y="1566935"/>
                  <a:pt x="472711" y="1562764"/>
                  <a:pt x="437408" y="1540334"/>
                </a:cubicBezTo>
                <a:cubicBezTo>
                  <a:pt x="402105" y="1517903"/>
                  <a:pt x="372801" y="1500429"/>
                  <a:pt x="349497" y="1487910"/>
                </a:cubicBezTo>
                <a:cubicBezTo>
                  <a:pt x="345498" y="1484606"/>
                  <a:pt x="343149" y="1479302"/>
                  <a:pt x="342453" y="1471998"/>
                </a:cubicBezTo>
                <a:lnTo>
                  <a:pt x="353409" y="1470954"/>
                </a:lnTo>
                <a:lnTo>
                  <a:pt x="358365" y="1464954"/>
                </a:lnTo>
                <a:cubicBezTo>
                  <a:pt x="350365" y="1458347"/>
                  <a:pt x="331061" y="1449132"/>
                  <a:pt x="300454" y="1437309"/>
                </a:cubicBezTo>
                <a:cubicBezTo>
                  <a:pt x="269846" y="1425486"/>
                  <a:pt x="252543" y="1417923"/>
                  <a:pt x="248543" y="1414619"/>
                </a:cubicBezTo>
                <a:cubicBezTo>
                  <a:pt x="248543" y="1414619"/>
                  <a:pt x="242847" y="1403186"/>
                  <a:pt x="231454" y="1380319"/>
                </a:cubicBezTo>
                <a:cubicBezTo>
                  <a:pt x="220062" y="1357452"/>
                  <a:pt x="206670" y="1332933"/>
                  <a:pt x="191278" y="1306763"/>
                </a:cubicBezTo>
                <a:cubicBezTo>
                  <a:pt x="175885" y="1280592"/>
                  <a:pt x="164971" y="1253073"/>
                  <a:pt x="158534" y="1224206"/>
                </a:cubicBezTo>
                <a:cubicBezTo>
                  <a:pt x="152098" y="1195339"/>
                  <a:pt x="153835" y="1174906"/>
                  <a:pt x="163746" y="1162906"/>
                </a:cubicBezTo>
                <a:lnTo>
                  <a:pt x="151746" y="1152995"/>
                </a:lnTo>
                <a:cubicBezTo>
                  <a:pt x="153658" y="1134388"/>
                  <a:pt x="156917" y="1120258"/>
                  <a:pt x="161525" y="1110606"/>
                </a:cubicBezTo>
                <a:cubicBezTo>
                  <a:pt x="166132" y="1100954"/>
                  <a:pt x="162436" y="1091173"/>
                  <a:pt x="150437" y="1081261"/>
                </a:cubicBezTo>
                <a:lnTo>
                  <a:pt x="170259" y="1057262"/>
                </a:lnTo>
                <a:cubicBezTo>
                  <a:pt x="170259" y="1057262"/>
                  <a:pt x="165563" y="1046654"/>
                  <a:pt x="156171" y="1025439"/>
                </a:cubicBezTo>
                <a:lnTo>
                  <a:pt x="184860" y="978484"/>
                </a:lnTo>
                <a:lnTo>
                  <a:pt x="172860" y="968573"/>
                </a:lnTo>
                <a:lnTo>
                  <a:pt x="202594" y="932573"/>
                </a:lnTo>
                <a:lnTo>
                  <a:pt x="190594" y="922662"/>
                </a:lnTo>
                <a:lnTo>
                  <a:pt x="195550" y="916662"/>
                </a:lnTo>
                <a:cubicBezTo>
                  <a:pt x="205461" y="904662"/>
                  <a:pt x="214069" y="898314"/>
                  <a:pt x="221373" y="897618"/>
                </a:cubicBezTo>
                <a:cubicBezTo>
                  <a:pt x="224676" y="893618"/>
                  <a:pt x="228328" y="893270"/>
                  <a:pt x="232328" y="896573"/>
                </a:cubicBezTo>
                <a:cubicBezTo>
                  <a:pt x="234936" y="885270"/>
                  <a:pt x="241195" y="873618"/>
                  <a:pt x="251107" y="861618"/>
                </a:cubicBezTo>
                <a:cubicBezTo>
                  <a:pt x="261018" y="849618"/>
                  <a:pt x="268929" y="835966"/>
                  <a:pt x="274841" y="820663"/>
                </a:cubicBezTo>
                <a:lnTo>
                  <a:pt x="286840" y="830574"/>
                </a:lnTo>
                <a:cubicBezTo>
                  <a:pt x="331182" y="793182"/>
                  <a:pt x="379349" y="757268"/>
                  <a:pt x="431342" y="722832"/>
                </a:cubicBezTo>
                <a:cubicBezTo>
                  <a:pt x="483336" y="688395"/>
                  <a:pt x="540288" y="686652"/>
                  <a:pt x="602198" y="717601"/>
                </a:cubicBezTo>
                <a:lnTo>
                  <a:pt x="622021" y="693601"/>
                </a:lnTo>
                <a:cubicBezTo>
                  <a:pt x="664628" y="715335"/>
                  <a:pt x="704365" y="726288"/>
                  <a:pt x="741232" y="726458"/>
                </a:cubicBezTo>
                <a:cubicBezTo>
                  <a:pt x="778099" y="726629"/>
                  <a:pt x="818532" y="744885"/>
                  <a:pt x="862532" y="781227"/>
                </a:cubicBezTo>
                <a:cubicBezTo>
                  <a:pt x="954531" y="857214"/>
                  <a:pt x="1007315" y="927726"/>
                  <a:pt x="1020884" y="992763"/>
                </a:cubicBezTo>
                <a:cubicBezTo>
                  <a:pt x="1034454" y="1057801"/>
                  <a:pt x="1037327" y="1107275"/>
                  <a:pt x="1029504" y="1141186"/>
                </a:cubicBezTo>
                <a:lnTo>
                  <a:pt x="1041504" y="1151097"/>
                </a:lnTo>
                <a:lnTo>
                  <a:pt x="1021682" y="1175097"/>
                </a:lnTo>
                <a:cubicBezTo>
                  <a:pt x="1023074" y="1189704"/>
                  <a:pt x="1025118" y="1201486"/>
                  <a:pt x="1027814" y="1210441"/>
                </a:cubicBezTo>
                <a:cubicBezTo>
                  <a:pt x="1030511" y="1219397"/>
                  <a:pt x="1032555" y="1231178"/>
                  <a:pt x="1033947" y="1245786"/>
                </a:cubicBezTo>
                <a:lnTo>
                  <a:pt x="1019080" y="1263786"/>
                </a:lnTo>
                <a:lnTo>
                  <a:pt x="1031080" y="1273697"/>
                </a:lnTo>
                <a:cubicBezTo>
                  <a:pt x="1029169" y="1292305"/>
                  <a:pt x="1025561" y="1302782"/>
                  <a:pt x="1020257" y="1305130"/>
                </a:cubicBezTo>
                <a:cubicBezTo>
                  <a:pt x="1014954" y="1307478"/>
                  <a:pt x="1013346" y="1319608"/>
                  <a:pt x="1015435" y="1341519"/>
                </a:cubicBezTo>
                <a:lnTo>
                  <a:pt x="1025346" y="1329519"/>
                </a:lnTo>
                <a:cubicBezTo>
                  <a:pt x="1047953" y="1334734"/>
                  <a:pt x="1065387" y="1333994"/>
                  <a:pt x="1077646" y="1327298"/>
                </a:cubicBezTo>
                <a:cubicBezTo>
                  <a:pt x="1089905" y="1320602"/>
                  <a:pt x="1105946" y="1305254"/>
                  <a:pt x="1125769" y="1281254"/>
                </a:cubicBezTo>
                <a:lnTo>
                  <a:pt x="1131769" y="1286210"/>
                </a:lnTo>
                <a:lnTo>
                  <a:pt x="1136725" y="1280210"/>
                </a:lnTo>
                <a:cubicBezTo>
                  <a:pt x="1143332" y="1272210"/>
                  <a:pt x="1148418" y="1257906"/>
                  <a:pt x="1151981" y="1237299"/>
                </a:cubicBezTo>
                <a:cubicBezTo>
                  <a:pt x="1155544" y="1216691"/>
                  <a:pt x="1156978" y="1202736"/>
                  <a:pt x="1156282" y="1195432"/>
                </a:cubicBezTo>
                <a:lnTo>
                  <a:pt x="1144282" y="1185521"/>
                </a:lnTo>
                <a:lnTo>
                  <a:pt x="1218616" y="1095522"/>
                </a:lnTo>
                <a:cubicBezTo>
                  <a:pt x="1255831" y="1099345"/>
                  <a:pt x="1290046" y="1100690"/>
                  <a:pt x="1321261" y="1099557"/>
                </a:cubicBezTo>
                <a:cubicBezTo>
                  <a:pt x="1352476" y="1098424"/>
                  <a:pt x="1386343" y="1096117"/>
                  <a:pt x="1422861" y="1092636"/>
                </a:cubicBezTo>
                <a:cubicBezTo>
                  <a:pt x="1439380" y="1072636"/>
                  <a:pt x="1454073" y="1052810"/>
                  <a:pt x="1466940" y="1033159"/>
                </a:cubicBezTo>
                <a:cubicBezTo>
                  <a:pt x="1479807" y="1013507"/>
                  <a:pt x="1494500" y="993681"/>
                  <a:pt x="1511019" y="973682"/>
                </a:cubicBezTo>
                <a:lnTo>
                  <a:pt x="1499019" y="963770"/>
                </a:lnTo>
                <a:lnTo>
                  <a:pt x="1528753" y="927770"/>
                </a:lnTo>
                <a:cubicBezTo>
                  <a:pt x="1520753" y="921163"/>
                  <a:pt x="1516579" y="916033"/>
                  <a:pt x="1516231" y="912381"/>
                </a:cubicBezTo>
                <a:cubicBezTo>
                  <a:pt x="1515883" y="908730"/>
                  <a:pt x="1513709" y="905252"/>
                  <a:pt x="1509709" y="901948"/>
                </a:cubicBezTo>
                <a:lnTo>
                  <a:pt x="1529531" y="877948"/>
                </a:lnTo>
                <a:lnTo>
                  <a:pt x="1517532" y="868037"/>
                </a:lnTo>
                <a:cubicBezTo>
                  <a:pt x="1547962" y="839341"/>
                  <a:pt x="1574740" y="810993"/>
                  <a:pt x="1597867" y="782993"/>
                </a:cubicBezTo>
                <a:cubicBezTo>
                  <a:pt x="1620993" y="754994"/>
                  <a:pt x="1647771" y="726646"/>
                  <a:pt x="1678201" y="697950"/>
                </a:cubicBezTo>
                <a:cubicBezTo>
                  <a:pt x="1664809" y="673431"/>
                  <a:pt x="1648939" y="651912"/>
                  <a:pt x="1630591" y="633394"/>
                </a:cubicBezTo>
                <a:cubicBezTo>
                  <a:pt x="1612243" y="614875"/>
                  <a:pt x="1607329" y="592312"/>
                  <a:pt x="1615848" y="565704"/>
                </a:cubicBezTo>
                <a:cubicBezTo>
                  <a:pt x="1640543" y="592831"/>
                  <a:pt x="1658414" y="616001"/>
                  <a:pt x="1669458" y="635216"/>
                </a:cubicBezTo>
                <a:cubicBezTo>
                  <a:pt x="1680502" y="654431"/>
                  <a:pt x="1702024" y="677254"/>
                  <a:pt x="1734023" y="703684"/>
                </a:cubicBezTo>
                <a:cubicBezTo>
                  <a:pt x="1765150" y="682292"/>
                  <a:pt x="1794494" y="671204"/>
                  <a:pt x="1822057" y="670419"/>
                </a:cubicBezTo>
                <a:cubicBezTo>
                  <a:pt x="1849620" y="669634"/>
                  <a:pt x="1885313" y="667153"/>
                  <a:pt x="1929136" y="662976"/>
                </a:cubicBezTo>
                <a:lnTo>
                  <a:pt x="1988603" y="590977"/>
                </a:lnTo>
                <a:cubicBezTo>
                  <a:pt x="2016426" y="573584"/>
                  <a:pt x="2046074" y="556018"/>
                  <a:pt x="2077549" y="538278"/>
                </a:cubicBezTo>
                <a:cubicBezTo>
                  <a:pt x="2109023" y="520537"/>
                  <a:pt x="2138324" y="499319"/>
                  <a:pt x="2165450" y="474623"/>
                </a:cubicBezTo>
                <a:cubicBezTo>
                  <a:pt x="2152058" y="450105"/>
                  <a:pt x="2142491" y="427064"/>
                  <a:pt x="2136751" y="405500"/>
                </a:cubicBezTo>
                <a:cubicBezTo>
                  <a:pt x="2131011" y="383937"/>
                  <a:pt x="2121444" y="360896"/>
                  <a:pt x="2108052" y="336378"/>
                </a:cubicBezTo>
                <a:close/>
                <a:moveTo>
                  <a:pt x="835096" y="203448"/>
                </a:moveTo>
                <a:lnTo>
                  <a:pt x="883095" y="243093"/>
                </a:lnTo>
                <a:lnTo>
                  <a:pt x="873184" y="255093"/>
                </a:lnTo>
                <a:lnTo>
                  <a:pt x="825184" y="215447"/>
                </a:lnTo>
                <a:close/>
                <a:moveTo>
                  <a:pt x="649876" y="0"/>
                </a:moveTo>
                <a:cubicBezTo>
                  <a:pt x="685876" y="29734"/>
                  <a:pt x="713397" y="57512"/>
                  <a:pt x="732442" y="83335"/>
                </a:cubicBezTo>
                <a:cubicBezTo>
                  <a:pt x="751486" y="109157"/>
                  <a:pt x="781356" y="142239"/>
                  <a:pt x="822051" y="182581"/>
                </a:cubicBezTo>
                <a:lnTo>
                  <a:pt x="807184" y="200580"/>
                </a:lnTo>
                <a:cubicBezTo>
                  <a:pt x="786488" y="176758"/>
                  <a:pt x="754793" y="143850"/>
                  <a:pt x="712097" y="101856"/>
                </a:cubicBezTo>
                <a:cubicBezTo>
                  <a:pt x="669401" y="59863"/>
                  <a:pt x="648661" y="25911"/>
                  <a:pt x="6498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5309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45082" y="709747"/>
            <a:ext cx="4853838" cy="5527566"/>
          </a:xfrm>
          <a:custGeom>
            <a:avLst/>
            <a:gdLst>
              <a:gd name="connsiteX0" fmla="*/ 790831 w 4476617"/>
              <a:gd name="connsiteY0" fmla="*/ 5041495 h 5097985"/>
              <a:gd name="connsiteX1" fmla="*/ 847321 w 4476617"/>
              <a:gd name="connsiteY1" fmla="*/ 5041495 h 5097985"/>
              <a:gd name="connsiteX2" fmla="*/ 847321 w 4476617"/>
              <a:gd name="connsiteY2" fmla="*/ 5069736 h 5097985"/>
              <a:gd name="connsiteX3" fmla="*/ 819072 w 4476617"/>
              <a:gd name="connsiteY3" fmla="*/ 5069736 h 5097985"/>
              <a:gd name="connsiteX4" fmla="*/ 819072 w 4476617"/>
              <a:gd name="connsiteY4" fmla="*/ 5097985 h 5097985"/>
              <a:gd name="connsiteX5" fmla="*/ 797891 w 4476617"/>
              <a:gd name="connsiteY5" fmla="*/ 5069736 h 5097985"/>
              <a:gd name="connsiteX6" fmla="*/ 790831 w 4476617"/>
              <a:gd name="connsiteY6" fmla="*/ 5041495 h 5097985"/>
              <a:gd name="connsiteX7" fmla="*/ 1864082 w 4476617"/>
              <a:gd name="connsiteY7" fmla="*/ 0 h 5097985"/>
              <a:gd name="connsiteX8" fmla="*/ 1920564 w 4476617"/>
              <a:gd name="connsiteY8" fmla="*/ 0 h 5097985"/>
              <a:gd name="connsiteX9" fmla="*/ 1977054 w 4476617"/>
              <a:gd name="connsiteY9" fmla="*/ 183583 h 5097985"/>
              <a:gd name="connsiteX10" fmla="*/ 2104147 w 4476617"/>
              <a:gd name="connsiteY10" fmla="*/ 402476 h 5097985"/>
              <a:gd name="connsiteX11" fmla="*/ 2344221 w 4476617"/>
              <a:gd name="connsiteY11" fmla="*/ 593119 h 5097985"/>
              <a:gd name="connsiteX12" fmla="*/ 2739629 w 4476617"/>
              <a:gd name="connsiteY12" fmla="*/ 691971 h 5097985"/>
              <a:gd name="connsiteX13" fmla="*/ 2796119 w 4476617"/>
              <a:gd name="connsiteY13" fmla="*/ 593119 h 5097985"/>
              <a:gd name="connsiteX14" fmla="*/ 2937340 w 4476617"/>
              <a:gd name="connsiteY14" fmla="*/ 508388 h 5097985"/>
              <a:gd name="connsiteX15" fmla="*/ 2937340 w 4476617"/>
              <a:gd name="connsiteY15" fmla="*/ 536629 h 5097985"/>
              <a:gd name="connsiteX16" fmla="*/ 2965581 w 4476617"/>
              <a:gd name="connsiteY16" fmla="*/ 536629 h 5097985"/>
              <a:gd name="connsiteX17" fmla="*/ 3050313 w 4476617"/>
              <a:gd name="connsiteY17" fmla="*/ 833185 h 5097985"/>
              <a:gd name="connsiteX18" fmla="*/ 3360989 w 4476617"/>
              <a:gd name="connsiteY18" fmla="*/ 932037 h 5097985"/>
              <a:gd name="connsiteX19" fmla="*/ 3360989 w 4476617"/>
              <a:gd name="connsiteY19" fmla="*/ 875555 h 5097985"/>
              <a:gd name="connsiteX20" fmla="*/ 3417479 w 4476617"/>
              <a:gd name="connsiteY20" fmla="*/ 875555 h 5097985"/>
              <a:gd name="connsiteX21" fmla="*/ 3417479 w 4476617"/>
              <a:gd name="connsiteY21" fmla="*/ 804944 h 5097985"/>
              <a:gd name="connsiteX22" fmla="*/ 3516331 w 4476617"/>
              <a:gd name="connsiteY22" fmla="*/ 833185 h 5097985"/>
              <a:gd name="connsiteX23" fmla="*/ 3509271 w 4476617"/>
              <a:gd name="connsiteY23" fmla="*/ 917916 h 5097985"/>
              <a:gd name="connsiteX24" fmla="*/ 3502211 w 4476617"/>
              <a:gd name="connsiteY24" fmla="*/ 974407 h 5097985"/>
              <a:gd name="connsiteX25" fmla="*/ 3530452 w 4476617"/>
              <a:gd name="connsiteY25" fmla="*/ 1066198 h 5097985"/>
              <a:gd name="connsiteX26" fmla="*/ 3657553 w 4476617"/>
              <a:gd name="connsiteY26" fmla="*/ 1115620 h 5097985"/>
              <a:gd name="connsiteX27" fmla="*/ 3657553 w 4476617"/>
              <a:gd name="connsiteY27" fmla="*/ 1143869 h 5097985"/>
              <a:gd name="connsiteX28" fmla="*/ 3812887 w 4476617"/>
              <a:gd name="connsiteY28" fmla="*/ 1143869 h 5097985"/>
              <a:gd name="connsiteX29" fmla="*/ 3812887 w 4476617"/>
              <a:gd name="connsiteY29" fmla="*/ 1115620 h 5097985"/>
              <a:gd name="connsiteX30" fmla="*/ 3996470 w 4476617"/>
              <a:gd name="connsiteY30" fmla="*/ 1115620 h 5097985"/>
              <a:gd name="connsiteX31" fmla="*/ 3996470 w 4476617"/>
              <a:gd name="connsiteY31" fmla="*/ 1073258 h 5097985"/>
              <a:gd name="connsiteX32" fmla="*/ 4165933 w 4476617"/>
              <a:gd name="connsiteY32" fmla="*/ 1016768 h 5097985"/>
              <a:gd name="connsiteX33" fmla="*/ 4165933 w 4476617"/>
              <a:gd name="connsiteY33" fmla="*/ 988527 h 5097985"/>
              <a:gd name="connsiteX34" fmla="*/ 4406007 w 4476617"/>
              <a:gd name="connsiteY34" fmla="*/ 988527 h 5097985"/>
              <a:gd name="connsiteX35" fmla="*/ 4434248 w 4476617"/>
              <a:gd name="connsiteY35" fmla="*/ 1073258 h 5097985"/>
              <a:gd name="connsiteX36" fmla="*/ 4476617 w 4476617"/>
              <a:gd name="connsiteY36" fmla="*/ 1073258 h 5097985"/>
              <a:gd name="connsiteX37" fmla="*/ 4427187 w 4476617"/>
              <a:gd name="connsiteY37" fmla="*/ 1270962 h 5097985"/>
              <a:gd name="connsiteX38" fmla="*/ 4293034 w 4476617"/>
              <a:gd name="connsiteY38" fmla="*/ 1440425 h 5097985"/>
              <a:gd name="connsiteX39" fmla="*/ 4293034 w 4476617"/>
              <a:gd name="connsiteY39" fmla="*/ 1496915 h 5097985"/>
              <a:gd name="connsiteX40" fmla="*/ 4264785 w 4476617"/>
              <a:gd name="connsiteY40" fmla="*/ 1496915 h 5097985"/>
              <a:gd name="connsiteX41" fmla="*/ 4243604 w 4476617"/>
              <a:gd name="connsiteY41" fmla="*/ 1574586 h 5097985"/>
              <a:gd name="connsiteX42" fmla="*/ 4236544 w 4476617"/>
              <a:gd name="connsiteY42" fmla="*/ 1652249 h 5097985"/>
              <a:gd name="connsiteX43" fmla="*/ 4264785 w 4476617"/>
              <a:gd name="connsiteY43" fmla="*/ 1652249 h 5097985"/>
              <a:gd name="connsiteX44" fmla="*/ 4264785 w 4476617"/>
              <a:gd name="connsiteY44" fmla="*/ 1765229 h 5097985"/>
              <a:gd name="connsiteX45" fmla="*/ 4236544 w 4476617"/>
              <a:gd name="connsiteY45" fmla="*/ 1765229 h 5097985"/>
              <a:gd name="connsiteX46" fmla="*/ 4194174 w 4476617"/>
              <a:gd name="connsiteY46" fmla="*/ 1892323 h 5097985"/>
              <a:gd name="connsiteX47" fmla="*/ 4165933 w 4476617"/>
              <a:gd name="connsiteY47" fmla="*/ 1892323 h 5097985"/>
              <a:gd name="connsiteX48" fmla="*/ 4109451 w 4476617"/>
              <a:gd name="connsiteY48" fmla="*/ 2061786 h 5097985"/>
              <a:gd name="connsiteX49" fmla="*/ 4165933 w 4476617"/>
              <a:gd name="connsiteY49" fmla="*/ 2132396 h 5097985"/>
              <a:gd name="connsiteX50" fmla="*/ 4293034 w 4476617"/>
              <a:gd name="connsiteY50" fmla="*/ 2188879 h 5097985"/>
              <a:gd name="connsiteX51" fmla="*/ 4264785 w 4476617"/>
              <a:gd name="connsiteY51" fmla="*/ 2315980 h 5097985"/>
              <a:gd name="connsiteX52" fmla="*/ 4194174 w 4476617"/>
              <a:gd name="connsiteY52" fmla="*/ 2400711 h 5097985"/>
              <a:gd name="connsiteX53" fmla="*/ 4194174 w 4476617"/>
              <a:gd name="connsiteY53" fmla="*/ 2612535 h 5097985"/>
              <a:gd name="connsiteX54" fmla="*/ 4300094 w 4476617"/>
              <a:gd name="connsiteY54" fmla="*/ 2661965 h 5097985"/>
              <a:gd name="connsiteX55" fmla="*/ 4377765 w 4476617"/>
              <a:gd name="connsiteY55" fmla="*/ 2753757 h 5097985"/>
              <a:gd name="connsiteX56" fmla="*/ 4349516 w 4476617"/>
              <a:gd name="connsiteY56" fmla="*/ 2753757 h 5097985"/>
              <a:gd name="connsiteX57" fmla="*/ 4222423 w 4476617"/>
              <a:gd name="connsiteY57" fmla="*/ 2859669 h 5097985"/>
              <a:gd name="connsiteX58" fmla="*/ 4137692 w 4476617"/>
              <a:gd name="connsiteY58" fmla="*/ 3022071 h 5097985"/>
              <a:gd name="connsiteX59" fmla="*/ 4194174 w 4476617"/>
              <a:gd name="connsiteY59" fmla="*/ 3057373 h 5097985"/>
              <a:gd name="connsiteX60" fmla="*/ 4264785 w 4476617"/>
              <a:gd name="connsiteY60" fmla="*/ 3092674 h 5097985"/>
              <a:gd name="connsiteX61" fmla="*/ 4264785 w 4476617"/>
              <a:gd name="connsiteY61" fmla="*/ 3149165 h 5097985"/>
              <a:gd name="connsiteX62" fmla="*/ 4293034 w 4476617"/>
              <a:gd name="connsiteY62" fmla="*/ 3149165 h 5097985"/>
              <a:gd name="connsiteX63" fmla="*/ 4201242 w 4476617"/>
              <a:gd name="connsiteY63" fmla="*/ 3255077 h 5097985"/>
              <a:gd name="connsiteX64" fmla="*/ 4081202 w 4476617"/>
              <a:gd name="connsiteY64" fmla="*/ 3262137 h 5097985"/>
              <a:gd name="connsiteX65" fmla="*/ 4081202 w 4476617"/>
              <a:gd name="connsiteY65" fmla="*/ 3290386 h 5097985"/>
              <a:gd name="connsiteX66" fmla="*/ 4052960 w 4476617"/>
              <a:gd name="connsiteY66" fmla="*/ 3290386 h 5097985"/>
              <a:gd name="connsiteX67" fmla="*/ 4052960 w 4476617"/>
              <a:gd name="connsiteY67" fmla="*/ 3445720 h 5097985"/>
              <a:gd name="connsiteX68" fmla="*/ 4109451 w 4476617"/>
              <a:gd name="connsiteY68" fmla="*/ 3544572 h 5097985"/>
              <a:gd name="connsiteX69" fmla="*/ 3968229 w 4476617"/>
              <a:gd name="connsiteY69" fmla="*/ 3756404 h 5097985"/>
              <a:gd name="connsiteX70" fmla="*/ 3657553 w 4476617"/>
              <a:gd name="connsiteY70" fmla="*/ 3925867 h 5097985"/>
              <a:gd name="connsiteX71" fmla="*/ 3629304 w 4476617"/>
              <a:gd name="connsiteY71" fmla="*/ 4038840 h 5097985"/>
              <a:gd name="connsiteX72" fmla="*/ 3657553 w 4476617"/>
              <a:gd name="connsiteY72" fmla="*/ 4038840 h 5097985"/>
              <a:gd name="connsiteX73" fmla="*/ 3685794 w 4476617"/>
              <a:gd name="connsiteY73" fmla="*/ 4137692 h 5097985"/>
              <a:gd name="connsiteX74" fmla="*/ 3728156 w 4476617"/>
              <a:gd name="connsiteY74" fmla="*/ 4137692 h 5097985"/>
              <a:gd name="connsiteX75" fmla="*/ 3756405 w 4476617"/>
              <a:gd name="connsiteY75" fmla="*/ 4257725 h 5097985"/>
              <a:gd name="connsiteX76" fmla="*/ 3841136 w 4476617"/>
              <a:gd name="connsiteY76" fmla="*/ 4349516 h 5097985"/>
              <a:gd name="connsiteX77" fmla="*/ 3841136 w 4476617"/>
              <a:gd name="connsiteY77" fmla="*/ 4406006 h 5097985"/>
              <a:gd name="connsiteX78" fmla="*/ 3897618 w 4476617"/>
              <a:gd name="connsiteY78" fmla="*/ 4434248 h 5097985"/>
              <a:gd name="connsiteX79" fmla="*/ 3982350 w 4476617"/>
              <a:gd name="connsiteY79" fmla="*/ 4526039 h 5097985"/>
              <a:gd name="connsiteX80" fmla="*/ 4024719 w 4476617"/>
              <a:gd name="connsiteY80" fmla="*/ 4674321 h 5097985"/>
              <a:gd name="connsiteX81" fmla="*/ 3968229 w 4476617"/>
              <a:gd name="connsiteY81" fmla="*/ 4674321 h 5097985"/>
              <a:gd name="connsiteX82" fmla="*/ 3968229 w 4476617"/>
              <a:gd name="connsiteY82" fmla="*/ 4617831 h 5097985"/>
              <a:gd name="connsiteX83" fmla="*/ 3805827 w 4476617"/>
              <a:gd name="connsiteY83" fmla="*/ 4406006 h 5097985"/>
              <a:gd name="connsiteX84" fmla="*/ 3601063 w 4476617"/>
              <a:gd name="connsiteY84" fmla="*/ 4264785 h 5097985"/>
              <a:gd name="connsiteX85" fmla="*/ 3410419 w 4476617"/>
              <a:gd name="connsiteY85" fmla="*/ 4328335 h 5097985"/>
              <a:gd name="connsiteX86" fmla="*/ 3346869 w 4476617"/>
              <a:gd name="connsiteY86" fmla="*/ 4391886 h 5097985"/>
              <a:gd name="connsiteX87" fmla="*/ 3276258 w 4476617"/>
              <a:gd name="connsiteY87" fmla="*/ 4391886 h 5097985"/>
              <a:gd name="connsiteX88" fmla="*/ 3205655 w 4476617"/>
              <a:gd name="connsiteY88" fmla="*/ 4406006 h 5097985"/>
              <a:gd name="connsiteX89" fmla="*/ 3205655 w 4476617"/>
              <a:gd name="connsiteY89" fmla="*/ 4434248 h 5097985"/>
              <a:gd name="connsiteX90" fmla="*/ 3127984 w 4476617"/>
              <a:gd name="connsiteY90" fmla="*/ 4540160 h 5097985"/>
              <a:gd name="connsiteX91" fmla="*/ 3120923 w 4476617"/>
              <a:gd name="connsiteY91" fmla="*/ 4702562 h 5097985"/>
              <a:gd name="connsiteX92" fmla="*/ 3149165 w 4476617"/>
              <a:gd name="connsiteY92" fmla="*/ 4702562 h 5097985"/>
              <a:gd name="connsiteX93" fmla="*/ 3156225 w 4476617"/>
              <a:gd name="connsiteY93" fmla="*/ 4723743 h 5097985"/>
              <a:gd name="connsiteX94" fmla="*/ 3163285 w 4476617"/>
              <a:gd name="connsiteY94" fmla="*/ 4744932 h 5097985"/>
              <a:gd name="connsiteX95" fmla="*/ 3120923 w 4476617"/>
              <a:gd name="connsiteY95" fmla="*/ 4857904 h 5097985"/>
              <a:gd name="connsiteX96" fmla="*/ 3064433 w 4476617"/>
              <a:gd name="connsiteY96" fmla="*/ 4829663 h 5097985"/>
              <a:gd name="connsiteX97" fmla="*/ 2993823 w 4476617"/>
              <a:gd name="connsiteY97" fmla="*/ 4631951 h 5097985"/>
              <a:gd name="connsiteX98" fmla="*/ 2909091 w 4476617"/>
              <a:gd name="connsiteY98" fmla="*/ 4462496 h 5097985"/>
              <a:gd name="connsiteX99" fmla="*/ 2824360 w 4476617"/>
              <a:gd name="connsiteY99" fmla="*/ 4462496 h 5097985"/>
              <a:gd name="connsiteX100" fmla="*/ 2704327 w 4476617"/>
              <a:gd name="connsiteY100" fmla="*/ 4504858 h 5097985"/>
              <a:gd name="connsiteX101" fmla="*/ 2584294 w 4476617"/>
              <a:gd name="connsiteY101" fmla="*/ 4518979 h 5097985"/>
              <a:gd name="connsiteX102" fmla="*/ 2428952 w 4476617"/>
              <a:gd name="connsiteY102" fmla="*/ 4730811 h 5097985"/>
              <a:gd name="connsiteX103" fmla="*/ 2287731 w 4476617"/>
              <a:gd name="connsiteY103" fmla="*/ 4702562 h 5097985"/>
              <a:gd name="connsiteX104" fmla="*/ 2287731 w 4476617"/>
              <a:gd name="connsiteY104" fmla="*/ 4646080 h 5097985"/>
              <a:gd name="connsiteX105" fmla="*/ 2174758 w 4476617"/>
              <a:gd name="connsiteY105" fmla="*/ 4603710 h 5097985"/>
              <a:gd name="connsiteX106" fmla="*/ 2019424 w 4476617"/>
              <a:gd name="connsiteY106" fmla="*/ 4589590 h 5097985"/>
              <a:gd name="connsiteX107" fmla="*/ 1934693 w 4476617"/>
              <a:gd name="connsiteY107" fmla="*/ 4681381 h 5097985"/>
              <a:gd name="connsiteX108" fmla="*/ 1807592 w 4476617"/>
              <a:gd name="connsiteY108" fmla="*/ 4730811 h 5097985"/>
              <a:gd name="connsiteX109" fmla="*/ 1680499 w 4476617"/>
              <a:gd name="connsiteY109" fmla="*/ 4518979 h 5097985"/>
              <a:gd name="connsiteX110" fmla="*/ 1299211 w 4476617"/>
              <a:gd name="connsiteY110" fmla="*/ 4518979 h 5097985"/>
              <a:gd name="connsiteX111" fmla="*/ 1299211 w 4476617"/>
              <a:gd name="connsiteY111" fmla="*/ 4490738 h 5097985"/>
              <a:gd name="connsiteX112" fmla="*/ 1249781 w 4476617"/>
              <a:gd name="connsiteY112" fmla="*/ 4420127 h 5097985"/>
              <a:gd name="connsiteX113" fmla="*/ 1242721 w 4476617"/>
              <a:gd name="connsiteY113" fmla="*/ 4370705 h 5097985"/>
              <a:gd name="connsiteX114" fmla="*/ 1228601 w 4476617"/>
              <a:gd name="connsiteY114" fmla="*/ 4328335 h 5097985"/>
              <a:gd name="connsiteX115" fmla="*/ 1143869 w 4476617"/>
              <a:gd name="connsiteY115" fmla="*/ 4278913 h 5097985"/>
              <a:gd name="connsiteX116" fmla="*/ 1143869 w 4476617"/>
              <a:gd name="connsiteY116" fmla="*/ 4250664 h 5097985"/>
              <a:gd name="connsiteX117" fmla="*/ 1073258 w 4476617"/>
              <a:gd name="connsiteY117" fmla="*/ 4236544 h 5097985"/>
              <a:gd name="connsiteX118" fmla="*/ 1009708 w 4476617"/>
              <a:gd name="connsiteY118" fmla="*/ 4243604 h 5097985"/>
              <a:gd name="connsiteX119" fmla="*/ 946142 w 4476617"/>
              <a:gd name="connsiteY119" fmla="*/ 4250664 h 5097985"/>
              <a:gd name="connsiteX120" fmla="*/ 826125 w 4476617"/>
              <a:gd name="connsiteY120" fmla="*/ 4137692 h 5097985"/>
              <a:gd name="connsiteX121" fmla="*/ 790823 w 4476617"/>
              <a:gd name="connsiteY121" fmla="*/ 3954108 h 5097985"/>
              <a:gd name="connsiteX122" fmla="*/ 748461 w 4476617"/>
              <a:gd name="connsiteY122" fmla="*/ 3954108 h 5097985"/>
              <a:gd name="connsiteX123" fmla="*/ 578999 w 4476617"/>
              <a:gd name="connsiteY123" fmla="*/ 3869377 h 5097985"/>
              <a:gd name="connsiteX124" fmla="*/ 480147 w 4476617"/>
              <a:gd name="connsiteY124" fmla="*/ 3869377 h 5097985"/>
              <a:gd name="connsiteX125" fmla="*/ 423657 w 4476617"/>
              <a:gd name="connsiteY125" fmla="*/ 3756404 h 5097985"/>
              <a:gd name="connsiteX126" fmla="*/ 367167 w 4476617"/>
              <a:gd name="connsiteY126" fmla="*/ 3657553 h 5097985"/>
              <a:gd name="connsiteX127" fmla="*/ 367167 w 4476617"/>
              <a:gd name="connsiteY127" fmla="*/ 3502211 h 5097985"/>
              <a:gd name="connsiteX128" fmla="*/ 338925 w 4476617"/>
              <a:gd name="connsiteY128" fmla="*/ 3502211 h 5097985"/>
              <a:gd name="connsiteX129" fmla="*/ 310684 w 4476617"/>
              <a:gd name="connsiteY129" fmla="*/ 3431600 h 5097985"/>
              <a:gd name="connsiteX130" fmla="*/ 324805 w 4476617"/>
              <a:gd name="connsiteY130" fmla="*/ 3325688 h 5097985"/>
              <a:gd name="connsiteX131" fmla="*/ 338925 w 4476617"/>
              <a:gd name="connsiteY131" fmla="*/ 3219775 h 5097985"/>
              <a:gd name="connsiteX132" fmla="*/ 310684 w 4476617"/>
              <a:gd name="connsiteY132" fmla="*/ 3149165 h 5097985"/>
              <a:gd name="connsiteX133" fmla="*/ 240073 w 4476617"/>
              <a:gd name="connsiteY133" fmla="*/ 3149165 h 5097985"/>
              <a:gd name="connsiteX134" fmla="*/ 240073 w 4476617"/>
              <a:gd name="connsiteY134" fmla="*/ 3120923 h 5097985"/>
              <a:gd name="connsiteX135" fmla="*/ 70611 w 4476617"/>
              <a:gd name="connsiteY135" fmla="*/ 3120923 h 5097985"/>
              <a:gd name="connsiteX136" fmla="*/ 70611 w 4476617"/>
              <a:gd name="connsiteY136" fmla="*/ 3092674 h 5097985"/>
              <a:gd name="connsiteX137" fmla="*/ 35309 w 4476617"/>
              <a:gd name="connsiteY137" fmla="*/ 3057373 h 5097985"/>
              <a:gd name="connsiteX138" fmla="*/ 0 w 4476617"/>
              <a:gd name="connsiteY138" fmla="*/ 3022071 h 5097985"/>
              <a:gd name="connsiteX139" fmla="*/ 28249 w 4476617"/>
              <a:gd name="connsiteY139" fmla="*/ 2965581 h 5097985"/>
              <a:gd name="connsiteX140" fmla="*/ 56490 w 4476617"/>
              <a:gd name="connsiteY140" fmla="*/ 2923219 h 5097985"/>
              <a:gd name="connsiteX141" fmla="*/ 42370 w 4476617"/>
              <a:gd name="connsiteY141" fmla="*/ 2923219 h 5097985"/>
              <a:gd name="connsiteX142" fmla="*/ 70611 w 4476617"/>
              <a:gd name="connsiteY142" fmla="*/ 2909091 h 5097985"/>
              <a:gd name="connsiteX143" fmla="*/ 155342 w 4476617"/>
              <a:gd name="connsiteY143" fmla="*/ 2909091 h 5097985"/>
              <a:gd name="connsiteX144" fmla="*/ 155342 w 4476617"/>
              <a:gd name="connsiteY144" fmla="*/ 2880850 h 5097985"/>
              <a:gd name="connsiteX145" fmla="*/ 211832 w 4476617"/>
              <a:gd name="connsiteY145" fmla="*/ 2852609 h 5097985"/>
              <a:gd name="connsiteX146" fmla="*/ 211832 w 4476617"/>
              <a:gd name="connsiteY146" fmla="*/ 2781998 h 5097985"/>
              <a:gd name="connsiteX147" fmla="*/ 240073 w 4476617"/>
              <a:gd name="connsiteY147" fmla="*/ 2781998 h 5097985"/>
              <a:gd name="connsiteX148" fmla="*/ 211832 w 4476617"/>
              <a:gd name="connsiteY148" fmla="*/ 2640777 h 5097985"/>
              <a:gd name="connsiteX149" fmla="*/ 183583 w 4476617"/>
              <a:gd name="connsiteY149" fmla="*/ 2640777 h 5097985"/>
              <a:gd name="connsiteX150" fmla="*/ 155342 w 4476617"/>
              <a:gd name="connsiteY150" fmla="*/ 2619596 h 5097985"/>
              <a:gd name="connsiteX151" fmla="*/ 127101 w 4476617"/>
              <a:gd name="connsiteY151" fmla="*/ 2612535 h 5097985"/>
              <a:gd name="connsiteX152" fmla="*/ 127101 w 4476617"/>
              <a:gd name="connsiteY152" fmla="*/ 2541925 h 5097985"/>
              <a:gd name="connsiteX153" fmla="*/ 84731 w 4476617"/>
              <a:gd name="connsiteY153" fmla="*/ 2513683 h 5097985"/>
              <a:gd name="connsiteX154" fmla="*/ 56490 w 4476617"/>
              <a:gd name="connsiteY154" fmla="*/ 2485442 h 5097985"/>
              <a:gd name="connsiteX155" fmla="*/ 70611 w 4476617"/>
              <a:gd name="connsiteY155" fmla="*/ 2457193 h 5097985"/>
              <a:gd name="connsiteX156" fmla="*/ 98852 w 4476617"/>
              <a:gd name="connsiteY156" fmla="*/ 2457193 h 5097985"/>
              <a:gd name="connsiteX157" fmla="*/ 98852 w 4476617"/>
              <a:gd name="connsiteY157" fmla="*/ 2400711 h 5097985"/>
              <a:gd name="connsiteX158" fmla="*/ 176523 w 4476617"/>
              <a:gd name="connsiteY158" fmla="*/ 2365402 h 5097985"/>
              <a:gd name="connsiteX159" fmla="*/ 211832 w 4476617"/>
              <a:gd name="connsiteY159" fmla="*/ 2301859 h 5097985"/>
              <a:gd name="connsiteX160" fmla="*/ 240073 w 4476617"/>
              <a:gd name="connsiteY160" fmla="*/ 2301859 h 5097985"/>
              <a:gd name="connsiteX161" fmla="*/ 240073 w 4476617"/>
              <a:gd name="connsiteY161" fmla="*/ 2005296 h 5097985"/>
              <a:gd name="connsiteX162" fmla="*/ 155342 w 4476617"/>
              <a:gd name="connsiteY162" fmla="*/ 1821712 h 5097985"/>
              <a:gd name="connsiteX163" fmla="*/ 296564 w 4476617"/>
              <a:gd name="connsiteY163" fmla="*/ 1765229 h 5097985"/>
              <a:gd name="connsiteX164" fmla="*/ 388355 w 4476617"/>
              <a:gd name="connsiteY164" fmla="*/ 1729920 h 5097985"/>
              <a:gd name="connsiteX165" fmla="*/ 444838 w 4476617"/>
              <a:gd name="connsiteY165" fmla="*/ 1666377 h 5097985"/>
              <a:gd name="connsiteX166" fmla="*/ 466019 w 4476617"/>
              <a:gd name="connsiteY166" fmla="*/ 1525156 h 5097985"/>
              <a:gd name="connsiteX167" fmla="*/ 458958 w 4476617"/>
              <a:gd name="connsiteY167" fmla="*/ 1440425 h 5097985"/>
              <a:gd name="connsiteX168" fmla="*/ 451898 w 4476617"/>
              <a:gd name="connsiteY168" fmla="*/ 1355693 h 5097985"/>
              <a:gd name="connsiteX169" fmla="*/ 550750 w 4476617"/>
              <a:gd name="connsiteY169" fmla="*/ 1313332 h 5097985"/>
              <a:gd name="connsiteX170" fmla="*/ 720213 w 4476617"/>
              <a:gd name="connsiteY170" fmla="*/ 1242721 h 5097985"/>
              <a:gd name="connsiteX171" fmla="*/ 776703 w 4476617"/>
              <a:gd name="connsiteY171" fmla="*/ 1150929 h 5097985"/>
              <a:gd name="connsiteX172" fmla="*/ 804944 w 4476617"/>
              <a:gd name="connsiteY172" fmla="*/ 1052077 h 5097985"/>
              <a:gd name="connsiteX173" fmla="*/ 903796 w 4476617"/>
              <a:gd name="connsiteY173" fmla="*/ 960286 h 5097985"/>
              <a:gd name="connsiteX174" fmla="*/ 903796 w 4476617"/>
              <a:gd name="connsiteY174" fmla="*/ 932037 h 5097985"/>
              <a:gd name="connsiteX175" fmla="*/ 1016768 w 4476617"/>
              <a:gd name="connsiteY175" fmla="*/ 917916 h 5097985"/>
              <a:gd name="connsiteX176" fmla="*/ 1101500 w 4476617"/>
              <a:gd name="connsiteY176" fmla="*/ 917916 h 5097985"/>
              <a:gd name="connsiteX177" fmla="*/ 1179171 w 4476617"/>
              <a:gd name="connsiteY177" fmla="*/ 882615 h 5097985"/>
              <a:gd name="connsiteX178" fmla="*/ 1200352 w 4476617"/>
              <a:gd name="connsiteY178" fmla="*/ 720212 h 5097985"/>
              <a:gd name="connsiteX179" fmla="*/ 1228601 w 4476617"/>
              <a:gd name="connsiteY179" fmla="*/ 720212 h 5097985"/>
              <a:gd name="connsiteX180" fmla="*/ 1228601 w 4476617"/>
              <a:gd name="connsiteY180" fmla="*/ 635481 h 5097985"/>
              <a:gd name="connsiteX181" fmla="*/ 1327452 w 4476617"/>
              <a:gd name="connsiteY181" fmla="*/ 635481 h 5097985"/>
              <a:gd name="connsiteX182" fmla="*/ 1447485 w 4476617"/>
              <a:gd name="connsiteY182" fmla="*/ 677851 h 5097985"/>
              <a:gd name="connsiteX183" fmla="*/ 1496915 w 4476617"/>
              <a:gd name="connsiteY183" fmla="*/ 720212 h 5097985"/>
              <a:gd name="connsiteX184" fmla="*/ 1821712 w 4476617"/>
              <a:gd name="connsiteY184" fmla="*/ 635481 h 5097985"/>
              <a:gd name="connsiteX185" fmla="*/ 1948813 w 4476617"/>
              <a:gd name="connsiteY185" fmla="*/ 395415 h 5097985"/>
              <a:gd name="connsiteX186" fmla="*/ 1948813 w 4476617"/>
              <a:gd name="connsiteY186" fmla="*/ 240073 h 5097985"/>
              <a:gd name="connsiteX187" fmla="*/ 1920564 w 4476617"/>
              <a:gd name="connsiteY187" fmla="*/ 240073 h 5097985"/>
              <a:gd name="connsiteX188" fmla="*/ 1920564 w 4476617"/>
              <a:gd name="connsiteY188" fmla="*/ 155342 h 5097985"/>
              <a:gd name="connsiteX189" fmla="*/ 1892323 w 4476617"/>
              <a:gd name="connsiteY189" fmla="*/ 155342 h 5097985"/>
              <a:gd name="connsiteX190" fmla="*/ 1864082 w 4476617"/>
              <a:gd name="connsiteY190" fmla="*/ 0 h 509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4476617" h="5097985">
                <a:moveTo>
                  <a:pt x="790831" y="5041495"/>
                </a:moveTo>
                <a:lnTo>
                  <a:pt x="847321" y="5041495"/>
                </a:lnTo>
                <a:lnTo>
                  <a:pt x="847321" y="5069736"/>
                </a:lnTo>
                <a:lnTo>
                  <a:pt x="819072" y="5069736"/>
                </a:lnTo>
                <a:lnTo>
                  <a:pt x="819072" y="5097985"/>
                </a:lnTo>
                <a:cubicBezTo>
                  <a:pt x="800247" y="5079153"/>
                  <a:pt x="793187" y="5069736"/>
                  <a:pt x="797891" y="5069736"/>
                </a:cubicBezTo>
                <a:cubicBezTo>
                  <a:pt x="802596" y="5069736"/>
                  <a:pt x="800247" y="5060328"/>
                  <a:pt x="790831" y="5041495"/>
                </a:cubicBezTo>
                <a:close/>
                <a:moveTo>
                  <a:pt x="1864082" y="0"/>
                </a:moveTo>
                <a:lnTo>
                  <a:pt x="1920564" y="0"/>
                </a:lnTo>
                <a:cubicBezTo>
                  <a:pt x="1929981" y="47074"/>
                  <a:pt x="1948813" y="108268"/>
                  <a:pt x="1977054" y="183583"/>
                </a:cubicBezTo>
                <a:cubicBezTo>
                  <a:pt x="2005296" y="258898"/>
                  <a:pt x="2047665" y="331865"/>
                  <a:pt x="2104147" y="402476"/>
                </a:cubicBezTo>
                <a:cubicBezTo>
                  <a:pt x="2160638" y="473079"/>
                  <a:pt x="2240665" y="536629"/>
                  <a:pt x="2344221" y="593119"/>
                </a:cubicBezTo>
                <a:cubicBezTo>
                  <a:pt x="2447785" y="649602"/>
                  <a:pt x="2579582" y="682555"/>
                  <a:pt x="2739629" y="691971"/>
                </a:cubicBezTo>
                <a:cubicBezTo>
                  <a:pt x="2758461" y="644898"/>
                  <a:pt x="2777294" y="611944"/>
                  <a:pt x="2796119" y="593119"/>
                </a:cubicBezTo>
                <a:cubicBezTo>
                  <a:pt x="2814951" y="574287"/>
                  <a:pt x="2862018" y="546046"/>
                  <a:pt x="2937340" y="508388"/>
                </a:cubicBezTo>
                <a:lnTo>
                  <a:pt x="2937340" y="536629"/>
                </a:lnTo>
                <a:lnTo>
                  <a:pt x="2965581" y="536629"/>
                </a:lnTo>
                <a:cubicBezTo>
                  <a:pt x="2984406" y="668434"/>
                  <a:pt x="3012655" y="767286"/>
                  <a:pt x="3050313" y="833185"/>
                </a:cubicBezTo>
                <a:cubicBezTo>
                  <a:pt x="3087970" y="899092"/>
                  <a:pt x="3191527" y="932037"/>
                  <a:pt x="3360989" y="932037"/>
                </a:cubicBezTo>
                <a:lnTo>
                  <a:pt x="3360989" y="875555"/>
                </a:lnTo>
                <a:lnTo>
                  <a:pt x="3417479" y="875555"/>
                </a:lnTo>
                <a:lnTo>
                  <a:pt x="3417479" y="804944"/>
                </a:lnTo>
                <a:cubicBezTo>
                  <a:pt x="3455137" y="823776"/>
                  <a:pt x="3488090" y="833185"/>
                  <a:pt x="3516331" y="833185"/>
                </a:cubicBezTo>
                <a:cubicBezTo>
                  <a:pt x="3516331" y="870843"/>
                  <a:pt x="3513975" y="899092"/>
                  <a:pt x="3509271" y="917916"/>
                </a:cubicBezTo>
                <a:cubicBezTo>
                  <a:pt x="3504567" y="936749"/>
                  <a:pt x="3502211" y="955574"/>
                  <a:pt x="3502211" y="974407"/>
                </a:cubicBezTo>
                <a:cubicBezTo>
                  <a:pt x="3502211" y="1021480"/>
                  <a:pt x="3511627" y="1052077"/>
                  <a:pt x="3530452" y="1066198"/>
                </a:cubicBezTo>
                <a:cubicBezTo>
                  <a:pt x="3549284" y="1080319"/>
                  <a:pt x="3591646" y="1096795"/>
                  <a:pt x="3657553" y="1115620"/>
                </a:cubicBezTo>
                <a:lnTo>
                  <a:pt x="3657553" y="1143869"/>
                </a:lnTo>
                <a:lnTo>
                  <a:pt x="3812887" y="1143869"/>
                </a:lnTo>
                <a:lnTo>
                  <a:pt x="3812887" y="1115620"/>
                </a:lnTo>
                <a:lnTo>
                  <a:pt x="3996470" y="1115620"/>
                </a:lnTo>
                <a:lnTo>
                  <a:pt x="3996470" y="1073258"/>
                </a:lnTo>
                <a:cubicBezTo>
                  <a:pt x="4071785" y="1054426"/>
                  <a:pt x="4128276" y="1035601"/>
                  <a:pt x="4165933" y="1016768"/>
                </a:cubicBezTo>
                <a:lnTo>
                  <a:pt x="4165933" y="988527"/>
                </a:lnTo>
                <a:lnTo>
                  <a:pt x="4406007" y="988527"/>
                </a:lnTo>
                <a:cubicBezTo>
                  <a:pt x="4424831" y="1026185"/>
                  <a:pt x="4434248" y="1054426"/>
                  <a:pt x="4434248" y="1073258"/>
                </a:cubicBezTo>
                <a:lnTo>
                  <a:pt x="4476617" y="1073258"/>
                </a:lnTo>
                <a:cubicBezTo>
                  <a:pt x="4457785" y="1167406"/>
                  <a:pt x="4441308" y="1233305"/>
                  <a:pt x="4427187" y="1270962"/>
                </a:cubicBezTo>
                <a:cubicBezTo>
                  <a:pt x="4413067" y="1308620"/>
                  <a:pt x="4368349" y="1365110"/>
                  <a:pt x="4293034" y="1440425"/>
                </a:cubicBezTo>
                <a:lnTo>
                  <a:pt x="4293034" y="1496915"/>
                </a:lnTo>
                <a:lnTo>
                  <a:pt x="4264785" y="1496915"/>
                </a:lnTo>
                <a:cubicBezTo>
                  <a:pt x="4255376" y="1525156"/>
                  <a:pt x="4248308" y="1551049"/>
                  <a:pt x="4243604" y="1574586"/>
                </a:cubicBezTo>
                <a:cubicBezTo>
                  <a:pt x="4238900" y="1598115"/>
                  <a:pt x="4236544" y="1624008"/>
                  <a:pt x="4236544" y="1652249"/>
                </a:cubicBezTo>
                <a:lnTo>
                  <a:pt x="4264785" y="1652249"/>
                </a:lnTo>
                <a:lnTo>
                  <a:pt x="4264785" y="1765229"/>
                </a:lnTo>
                <a:lnTo>
                  <a:pt x="4236544" y="1765229"/>
                </a:lnTo>
                <a:lnTo>
                  <a:pt x="4194174" y="1892323"/>
                </a:lnTo>
                <a:lnTo>
                  <a:pt x="4165933" y="1892323"/>
                </a:lnTo>
                <a:cubicBezTo>
                  <a:pt x="4137692" y="1929980"/>
                  <a:pt x="4118859" y="1986471"/>
                  <a:pt x="4109451" y="2061786"/>
                </a:cubicBezTo>
                <a:cubicBezTo>
                  <a:pt x="4137692" y="2090027"/>
                  <a:pt x="4156517" y="2113564"/>
                  <a:pt x="4165933" y="2132396"/>
                </a:cubicBezTo>
                <a:cubicBezTo>
                  <a:pt x="4175349" y="2151221"/>
                  <a:pt x="4217711" y="2170054"/>
                  <a:pt x="4293034" y="2188879"/>
                </a:cubicBezTo>
                <a:cubicBezTo>
                  <a:pt x="4274201" y="2235953"/>
                  <a:pt x="4264785" y="2278322"/>
                  <a:pt x="4264785" y="2315980"/>
                </a:cubicBezTo>
                <a:cubicBezTo>
                  <a:pt x="4264785" y="2353637"/>
                  <a:pt x="4241248" y="2381878"/>
                  <a:pt x="4194174" y="2400711"/>
                </a:cubicBezTo>
                <a:lnTo>
                  <a:pt x="4194174" y="2612535"/>
                </a:lnTo>
                <a:cubicBezTo>
                  <a:pt x="4213007" y="2631368"/>
                  <a:pt x="4248308" y="2647837"/>
                  <a:pt x="4300094" y="2661965"/>
                </a:cubicBezTo>
                <a:cubicBezTo>
                  <a:pt x="4351872" y="2676086"/>
                  <a:pt x="4377765" y="2706683"/>
                  <a:pt x="4377765" y="2753757"/>
                </a:cubicBezTo>
                <a:lnTo>
                  <a:pt x="4349516" y="2753757"/>
                </a:lnTo>
                <a:cubicBezTo>
                  <a:pt x="4302443" y="2819656"/>
                  <a:pt x="4260081" y="2854957"/>
                  <a:pt x="4222423" y="2859669"/>
                </a:cubicBezTo>
                <a:cubicBezTo>
                  <a:pt x="4184766" y="2864373"/>
                  <a:pt x="4156517" y="2918507"/>
                  <a:pt x="4137692" y="3022071"/>
                </a:cubicBezTo>
                <a:cubicBezTo>
                  <a:pt x="4165933" y="3040896"/>
                  <a:pt x="4184766" y="3052669"/>
                  <a:pt x="4194174" y="3057373"/>
                </a:cubicBezTo>
                <a:cubicBezTo>
                  <a:pt x="4203591" y="3062077"/>
                  <a:pt x="4227128" y="3073850"/>
                  <a:pt x="4264785" y="3092674"/>
                </a:cubicBezTo>
                <a:lnTo>
                  <a:pt x="4264785" y="3149165"/>
                </a:lnTo>
                <a:lnTo>
                  <a:pt x="4293034" y="3149165"/>
                </a:lnTo>
                <a:cubicBezTo>
                  <a:pt x="4264785" y="3215063"/>
                  <a:pt x="4234188" y="3250373"/>
                  <a:pt x="4201242" y="3255077"/>
                </a:cubicBezTo>
                <a:cubicBezTo>
                  <a:pt x="4168289" y="3259789"/>
                  <a:pt x="4128276" y="3262137"/>
                  <a:pt x="4081202" y="3262137"/>
                </a:cubicBezTo>
                <a:lnTo>
                  <a:pt x="4081202" y="3290386"/>
                </a:lnTo>
                <a:lnTo>
                  <a:pt x="4052960" y="3290386"/>
                </a:lnTo>
                <a:lnTo>
                  <a:pt x="4052960" y="3445720"/>
                </a:lnTo>
                <a:cubicBezTo>
                  <a:pt x="4090618" y="3473969"/>
                  <a:pt x="4109451" y="3506915"/>
                  <a:pt x="4109451" y="3544572"/>
                </a:cubicBezTo>
                <a:cubicBezTo>
                  <a:pt x="4109451" y="3591646"/>
                  <a:pt x="4062377" y="3662257"/>
                  <a:pt x="3968229" y="3756404"/>
                </a:cubicBezTo>
                <a:cubicBezTo>
                  <a:pt x="3874082" y="3850544"/>
                  <a:pt x="3770525" y="3907035"/>
                  <a:pt x="3657553" y="3925867"/>
                </a:cubicBezTo>
                <a:lnTo>
                  <a:pt x="3629304" y="4038840"/>
                </a:lnTo>
                <a:lnTo>
                  <a:pt x="3657553" y="4038840"/>
                </a:lnTo>
                <a:cubicBezTo>
                  <a:pt x="3676378" y="4095330"/>
                  <a:pt x="3685794" y="4128275"/>
                  <a:pt x="3685794" y="4137692"/>
                </a:cubicBezTo>
                <a:lnTo>
                  <a:pt x="3728156" y="4137692"/>
                </a:lnTo>
                <a:cubicBezTo>
                  <a:pt x="3728156" y="4194182"/>
                  <a:pt x="3737572" y="4234188"/>
                  <a:pt x="3756405" y="4257725"/>
                </a:cubicBezTo>
                <a:cubicBezTo>
                  <a:pt x="3775230" y="4281262"/>
                  <a:pt x="3803478" y="4311859"/>
                  <a:pt x="3841136" y="4349516"/>
                </a:cubicBezTo>
                <a:lnTo>
                  <a:pt x="3841136" y="4406006"/>
                </a:lnTo>
                <a:lnTo>
                  <a:pt x="3897618" y="4434248"/>
                </a:lnTo>
                <a:cubicBezTo>
                  <a:pt x="3935276" y="4471905"/>
                  <a:pt x="3963525" y="4502502"/>
                  <a:pt x="3982350" y="4526039"/>
                </a:cubicBezTo>
                <a:cubicBezTo>
                  <a:pt x="4001182" y="4549576"/>
                  <a:pt x="4015303" y="4599006"/>
                  <a:pt x="4024719" y="4674321"/>
                </a:cubicBezTo>
                <a:lnTo>
                  <a:pt x="3968229" y="4674321"/>
                </a:lnTo>
                <a:lnTo>
                  <a:pt x="3968229" y="4617831"/>
                </a:lnTo>
                <a:cubicBezTo>
                  <a:pt x="3892914" y="4570757"/>
                  <a:pt x="3838780" y="4500154"/>
                  <a:pt x="3805827" y="4406006"/>
                </a:cubicBezTo>
                <a:cubicBezTo>
                  <a:pt x="3772881" y="4311859"/>
                  <a:pt x="3704619" y="4264785"/>
                  <a:pt x="3601063" y="4264785"/>
                </a:cubicBezTo>
                <a:cubicBezTo>
                  <a:pt x="3497499" y="4264785"/>
                  <a:pt x="3433956" y="4285974"/>
                  <a:pt x="3410419" y="4328335"/>
                </a:cubicBezTo>
                <a:cubicBezTo>
                  <a:pt x="3386882" y="4370705"/>
                  <a:pt x="3365701" y="4391886"/>
                  <a:pt x="3346869" y="4391886"/>
                </a:cubicBezTo>
                <a:lnTo>
                  <a:pt x="3276258" y="4391886"/>
                </a:lnTo>
                <a:cubicBezTo>
                  <a:pt x="3248017" y="4391886"/>
                  <a:pt x="3224480" y="4396590"/>
                  <a:pt x="3205655" y="4406006"/>
                </a:cubicBezTo>
                <a:lnTo>
                  <a:pt x="3205655" y="4434248"/>
                </a:lnTo>
                <a:cubicBezTo>
                  <a:pt x="3158581" y="4471905"/>
                  <a:pt x="3132688" y="4507214"/>
                  <a:pt x="3127984" y="4540160"/>
                </a:cubicBezTo>
                <a:cubicBezTo>
                  <a:pt x="3123272" y="4573113"/>
                  <a:pt x="3120923" y="4627247"/>
                  <a:pt x="3120923" y="4702562"/>
                </a:cubicBezTo>
                <a:lnTo>
                  <a:pt x="3149165" y="4702562"/>
                </a:lnTo>
                <a:cubicBezTo>
                  <a:pt x="3149165" y="4711978"/>
                  <a:pt x="3151521" y="4719039"/>
                  <a:pt x="3156225" y="4723743"/>
                </a:cubicBezTo>
                <a:cubicBezTo>
                  <a:pt x="3160929" y="4728455"/>
                  <a:pt x="3163285" y="4735515"/>
                  <a:pt x="3163285" y="4744932"/>
                </a:cubicBezTo>
                <a:cubicBezTo>
                  <a:pt x="3163285" y="4792005"/>
                  <a:pt x="3149165" y="4829663"/>
                  <a:pt x="3120923" y="4857904"/>
                </a:cubicBezTo>
                <a:lnTo>
                  <a:pt x="3064433" y="4829663"/>
                </a:lnTo>
                <a:cubicBezTo>
                  <a:pt x="3045608" y="4792005"/>
                  <a:pt x="3022072" y="4726099"/>
                  <a:pt x="2993823" y="4631951"/>
                </a:cubicBezTo>
                <a:cubicBezTo>
                  <a:pt x="2965581" y="4537812"/>
                  <a:pt x="2937340" y="4481321"/>
                  <a:pt x="2909091" y="4462496"/>
                </a:cubicBezTo>
                <a:lnTo>
                  <a:pt x="2824360" y="4462496"/>
                </a:lnTo>
                <a:cubicBezTo>
                  <a:pt x="2786702" y="4500154"/>
                  <a:pt x="2746697" y="4514275"/>
                  <a:pt x="2704327" y="4504858"/>
                </a:cubicBezTo>
                <a:cubicBezTo>
                  <a:pt x="2661965" y="4495442"/>
                  <a:pt x="2621952" y="4500154"/>
                  <a:pt x="2584294" y="4518979"/>
                </a:cubicBezTo>
                <a:lnTo>
                  <a:pt x="2428952" y="4730811"/>
                </a:lnTo>
                <a:cubicBezTo>
                  <a:pt x="2391295" y="4730811"/>
                  <a:pt x="2344221" y="4721395"/>
                  <a:pt x="2287731" y="4702562"/>
                </a:cubicBezTo>
                <a:lnTo>
                  <a:pt x="2287731" y="4646080"/>
                </a:lnTo>
                <a:cubicBezTo>
                  <a:pt x="2240665" y="4627247"/>
                  <a:pt x="2203007" y="4613127"/>
                  <a:pt x="2174758" y="4603710"/>
                </a:cubicBezTo>
                <a:cubicBezTo>
                  <a:pt x="2146517" y="4594294"/>
                  <a:pt x="2094739" y="4589590"/>
                  <a:pt x="2019424" y="4589590"/>
                </a:cubicBezTo>
                <a:cubicBezTo>
                  <a:pt x="1991175" y="4627247"/>
                  <a:pt x="1962934" y="4657844"/>
                  <a:pt x="1934693" y="4681381"/>
                </a:cubicBezTo>
                <a:cubicBezTo>
                  <a:pt x="1906444" y="4704918"/>
                  <a:pt x="1864082" y="4721395"/>
                  <a:pt x="1807592" y="4730811"/>
                </a:cubicBezTo>
                <a:lnTo>
                  <a:pt x="1680499" y="4518979"/>
                </a:lnTo>
                <a:lnTo>
                  <a:pt x="1299211" y="4518979"/>
                </a:lnTo>
                <a:lnTo>
                  <a:pt x="1299211" y="4490738"/>
                </a:lnTo>
                <a:cubicBezTo>
                  <a:pt x="1270962" y="4462496"/>
                  <a:pt x="1254486" y="4438960"/>
                  <a:pt x="1249781" y="4420127"/>
                </a:cubicBezTo>
                <a:cubicBezTo>
                  <a:pt x="1245077" y="4401302"/>
                  <a:pt x="1242721" y="4384825"/>
                  <a:pt x="1242721" y="4370705"/>
                </a:cubicBezTo>
                <a:cubicBezTo>
                  <a:pt x="1242721" y="4356577"/>
                  <a:pt x="1238017" y="4342456"/>
                  <a:pt x="1228601" y="4328335"/>
                </a:cubicBezTo>
                <a:cubicBezTo>
                  <a:pt x="1219184" y="4314215"/>
                  <a:pt x="1190943" y="4297738"/>
                  <a:pt x="1143869" y="4278913"/>
                </a:cubicBezTo>
                <a:lnTo>
                  <a:pt x="1143869" y="4250664"/>
                </a:lnTo>
                <a:cubicBezTo>
                  <a:pt x="1125037" y="4241248"/>
                  <a:pt x="1101500" y="4236544"/>
                  <a:pt x="1073258" y="4236544"/>
                </a:cubicBezTo>
                <a:cubicBezTo>
                  <a:pt x="1054433" y="4236544"/>
                  <a:pt x="1033245" y="4238900"/>
                  <a:pt x="1009708" y="4243604"/>
                </a:cubicBezTo>
                <a:cubicBezTo>
                  <a:pt x="986171" y="4248316"/>
                  <a:pt x="964990" y="4250664"/>
                  <a:pt x="946142" y="4250664"/>
                </a:cubicBezTo>
                <a:cubicBezTo>
                  <a:pt x="861434" y="4250664"/>
                  <a:pt x="821421" y="4213007"/>
                  <a:pt x="826125" y="4137692"/>
                </a:cubicBezTo>
                <a:cubicBezTo>
                  <a:pt x="830837" y="4062377"/>
                  <a:pt x="819065" y="4001182"/>
                  <a:pt x="790823" y="3954108"/>
                </a:cubicBezTo>
                <a:lnTo>
                  <a:pt x="748461" y="3954108"/>
                </a:lnTo>
                <a:cubicBezTo>
                  <a:pt x="710796" y="3907035"/>
                  <a:pt x="654314" y="3878793"/>
                  <a:pt x="578999" y="3869377"/>
                </a:cubicBezTo>
                <a:lnTo>
                  <a:pt x="480147" y="3869377"/>
                </a:lnTo>
                <a:cubicBezTo>
                  <a:pt x="480147" y="3822303"/>
                  <a:pt x="461314" y="3784646"/>
                  <a:pt x="423657" y="3756404"/>
                </a:cubicBezTo>
                <a:cubicBezTo>
                  <a:pt x="385999" y="3728156"/>
                  <a:pt x="367167" y="3695210"/>
                  <a:pt x="367167" y="3657553"/>
                </a:cubicBezTo>
                <a:lnTo>
                  <a:pt x="367167" y="3502211"/>
                </a:lnTo>
                <a:lnTo>
                  <a:pt x="338925" y="3502211"/>
                </a:lnTo>
                <a:cubicBezTo>
                  <a:pt x="320093" y="3483378"/>
                  <a:pt x="310684" y="3459841"/>
                  <a:pt x="310684" y="3431600"/>
                </a:cubicBezTo>
                <a:cubicBezTo>
                  <a:pt x="310684" y="3393942"/>
                  <a:pt x="315388" y="3358641"/>
                  <a:pt x="324805" y="3325688"/>
                </a:cubicBezTo>
                <a:cubicBezTo>
                  <a:pt x="334221" y="3292734"/>
                  <a:pt x="338925" y="3257433"/>
                  <a:pt x="338925" y="3219775"/>
                </a:cubicBezTo>
                <a:cubicBezTo>
                  <a:pt x="338925" y="3182118"/>
                  <a:pt x="329509" y="3158581"/>
                  <a:pt x="310684" y="3149165"/>
                </a:cubicBezTo>
                <a:lnTo>
                  <a:pt x="240073" y="3149165"/>
                </a:lnTo>
                <a:lnTo>
                  <a:pt x="240073" y="3120923"/>
                </a:lnTo>
                <a:lnTo>
                  <a:pt x="70611" y="3120923"/>
                </a:lnTo>
                <a:lnTo>
                  <a:pt x="70611" y="3092674"/>
                </a:lnTo>
                <a:cubicBezTo>
                  <a:pt x="51778" y="3073850"/>
                  <a:pt x="40014" y="3062077"/>
                  <a:pt x="35309" y="3057373"/>
                </a:cubicBezTo>
                <a:cubicBezTo>
                  <a:pt x="30597" y="3052669"/>
                  <a:pt x="18833" y="3040896"/>
                  <a:pt x="0" y="3022071"/>
                </a:cubicBezTo>
                <a:cubicBezTo>
                  <a:pt x="0" y="3022071"/>
                  <a:pt x="9416" y="3003239"/>
                  <a:pt x="28249" y="2965581"/>
                </a:cubicBezTo>
                <a:cubicBezTo>
                  <a:pt x="37658" y="2956165"/>
                  <a:pt x="47074" y="2942044"/>
                  <a:pt x="56490" y="2923219"/>
                </a:cubicBezTo>
                <a:lnTo>
                  <a:pt x="42370" y="2923219"/>
                </a:lnTo>
                <a:cubicBezTo>
                  <a:pt x="42370" y="2923219"/>
                  <a:pt x="51778" y="2918507"/>
                  <a:pt x="70611" y="2909091"/>
                </a:cubicBezTo>
                <a:lnTo>
                  <a:pt x="155342" y="2909091"/>
                </a:lnTo>
                <a:lnTo>
                  <a:pt x="155342" y="2880850"/>
                </a:lnTo>
                <a:cubicBezTo>
                  <a:pt x="174175" y="2862025"/>
                  <a:pt x="193000" y="2852609"/>
                  <a:pt x="211832" y="2852609"/>
                </a:cubicBezTo>
                <a:lnTo>
                  <a:pt x="211832" y="2781998"/>
                </a:lnTo>
                <a:lnTo>
                  <a:pt x="240073" y="2781998"/>
                </a:lnTo>
                <a:cubicBezTo>
                  <a:pt x="240073" y="2744341"/>
                  <a:pt x="230657" y="2697267"/>
                  <a:pt x="211832" y="2640777"/>
                </a:cubicBezTo>
                <a:lnTo>
                  <a:pt x="183583" y="2640777"/>
                </a:lnTo>
                <a:cubicBezTo>
                  <a:pt x="164735" y="2621952"/>
                  <a:pt x="155342" y="2614891"/>
                  <a:pt x="155342" y="2619596"/>
                </a:cubicBezTo>
                <a:cubicBezTo>
                  <a:pt x="155342" y="2624308"/>
                  <a:pt x="145926" y="2621952"/>
                  <a:pt x="127101" y="2612535"/>
                </a:cubicBezTo>
                <a:lnTo>
                  <a:pt x="127101" y="2541925"/>
                </a:lnTo>
                <a:cubicBezTo>
                  <a:pt x="117685" y="2523100"/>
                  <a:pt x="103564" y="2513683"/>
                  <a:pt x="84731" y="2513683"/>
                </a:cubicBezTo>
                <a:cubicBezTo>
                  <a:pt x="65906" y="2513683"/>
                  <a:pt x="56490" y="2504267"/>
                  <a:pt x="56490" y="2485442"/>
                </a:cubicBezTo>
                <a:cubicBezTo>
                  <a:pt x="56490" y="2485442"/>
                  <a:pt x="61194" y="2476026"/>
                  <a:pt x="70611" y="2457193"/>
                </a:cubicBezTo>
                <a:lnTo>
                  <a:pt x="98852" y="2457193"/>
                </a:lnTo>
                <a:lnTo>
                  <a:pt x="98852" y="2400711"/>
                </a:lnTo>
                <a:cubicBezTo>
                  <a:pt x="127101" y="2381878"/>
                  <a:pt x="152986" y="2370114"/>
                  <a:pt x="176523" y="2365402"/>
                </a:cubicBezTo>
                <a:cubicBezTo>
                  <a:pt x="200060" y="2360697"/>
                  <a:pt x="211832" y="2339516"/>
                  <a:pt x="211832" y="2301859"/>
                </a:cubicBezTo>
                <a:lnTo>
                  <a:pt x="240073" y="2301859"/>
                </a:lnTo>
                <a:lnTo>
                  <a:pt x="240073" y="2005296"/>
                </a:lnTo>
                <a:cubicBezTo>
                  <a:pt x="193000" y="1958221"/>
                  <a:pt x="164735" y="1897027"/>
                  <a:pt x="155342" y="1821712"/>
                </a:cubicBezTo>
                <a:cubicBezTo>
                  <a:pt x="211832" y="1793471"/>
                  <a:pt x="258898" y="1774638"/>
                  <a:pt x="296564" y="1765229"/>
                </a:cubicBezTo>
                <a:cubicBezTo>
                  <a:pt x="334221" y="1755813"/>
                  <a:pt x="364818" y="1744041"/>
                  <a:pt x="388355" y="1729920"/>
                </a:cubicBezTo>
                <a:cubicBezTo>
                  <a:pt x="411884" y="1715800"/>
                  <a:pt x="430717" y="1694619"/>
                  <a:pt x="444838" y="1666377"/>
                </a:cubicBezTo>
                <a:cubicBezTo>
                  <a:pt x="458958" y="1638129"/>
                  <a:pt x="466019" y="1591055"/>
                  <a:pt x="466019" y="1525156"/>
                </a:cubicBezTo>
                <a:cubicBezTo>
                  <a:pt x="466019" y="1496915"/>
                  <a:pt x="463670" y="1468666"/>
                  <a:pt x="458958" y="1440425"/>
                </a:cubicBezTo>
                <a:cubicBezTo>
                  <a:pt x="454254" y="1412184"/>
                  <a:pt x="451898" y="1383935"/>
                  <a:pt x="451898" y="1355693"/>
                </a:cubicBezTo>
                <a:cubicBezTo>
                  <a:pt x="489555" y="1336868"/>
                  <a:pt x="522509" y="1322740"/>
                  <a:pt x="550750" y="1313332"/>
                </a:cubicBezTo>
                <a:cubicBezTo>
                  <a:pt x="635481" y="1294499"/>
                  <a:pt x="691971" y="1270962"/>
                  <a:pt x="720213" y="1242721"/>
                </a:cubicBezTo>
                <a:cubicBezTo>
                  <a:pt x="748461" y="1214480"/>
                  <a:pt x="767286" y="1183882"/>
                  <a:pt x="776703" y="1150929"/>
                </a:cubicBezTo>
                <a:cubicBezTo>
                  <a:pt x="786119" y="1117976"/>
                  <a:pt x="795512" y="1085023"/>
                  <a:pt x="804944" y="1052077"/>
                </a:cubicBezTo>
                <a:cubicBezTo>
                  <a:pt x="814360" y="1019124"/>
                  <a:pt x="847313" y="988527"/>
                  <a:pt x="903796" y="960286"/>
                </a:cubicBezTo>
                <a:lnTo>
                  <a:pt x="903796" y="932037"/>
                </a:lnTo>
                <a:cubicBezTo>
                  <a:pt x="932045" y="922628"/>
                  <a:pt x="969702" y="917916"/>
                  <a:pt x="1016768" y="917916"/>
                </a:cubicBezTo>
                <a:lnTo>
                  <a:pt x="1101500" y="917916"/>
                </a:lnTo>
                <a:cubicBezTo>
                  <a:pt x="1139157" y="917916"/>
                  <a:pt x="1165050" y="906152"/>
                  <a:pt x="1179171" y="882615"/>
                </a:cubicBezTo>
                <a:cubicBezTo>
                  <a:pt x="1193291" y="859078"/>
                  <a:pt x="1200352" y="804944"/>
                  <a:pt x="1200352" y="720212"/>
                </a:cubicBezTo>
                <a:lnTo>
                  <a:pt x="1228601" y="720212"/>
                </a:lnTo>
                <a:lnTo>
                  <a:pt x="1228601" y="635481"/>
                </a:lnTo>
                <a:lnTo>
                  <a:pt x="1327452" y="635481"/>
                </a:lnTo>
                <a:cubicBezTo>
                  <a:pt x="1402767" y="635481"/>
                  <a:pt x="1442781" y="649602"/>
                  <a:pt x="1447485" y="677851"/>
                </a:cubicBezTo>
                <a:cubicBezTo>
                  <a:pt x="1452197" y="706092"/>
                  <a:pt x="1468666" y="720212"/>
                  <a:pt x="1496915" y="720212"/>
                </a:cubicBezTo>
                <a:cubicBezTo>
                  <a:pt x="1628720" y="720212"/>
                  <a:pt x="1736981" y="691971"/>
                  <a:pt x="1821712" y="635481"/>
                </a:cubicBezTo>
                <a:cubicBezTo>
                  <a:pt x="1906444" y="578999"/>
                  <a:pt x="1948813" y="498972"/>
                  <a:pt x="1948813" y="395415"/>
                </a:cubicBezTo>
                <a:lnTo>
                  <a:pt x="1948813" y="240073"/>
                </a:lnTo>
                <a:lnTo>
                  <a:pt x="1920564" y="240073"/>
                </a:lnTo>
                <a:lnTo>
                  <a:pt x="1920564" y="155342"/>
                </a:lnTo>
                <a:lnTo>
                  <a:pt x="1892323" y="155342"/>
                </a:lnTo>
                <a:cubicBezTo>
                  <a:pt x="1873498" y="127101"/>
                  <a:pt x="1864082" y="75315"/>
                  <a:pt x="186408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17338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95737" y="477348"/>
            <a:ext cx="4752528" cy="6078108"/>
          </a:xfrm>
          <a:custGeom>
            <a:avLst/>
            <a:gdLst>
              <a:gd name="connsiteX0" fmla="*/ 2276607 w 4314393"/>
              <a:gd name="connsiteY0" fmla="*/ 5474174 h 5517769"/>
              <a:gd name="connsiteX1" fmla="*/ 2243819 w 4314393"/>
              <a:gd name="connsiteY1" fmla="*/ 5517769 h 5517769"/>
              <a:gd name="connsiteX2" fmla="*/ 2181134 w 4314393"/>
              <a:gd name="connsiteY2" fmla="*/ 5487686 h 5517769"/>
              <a:gd name="connsiteX3" fmla="*/ 2189330 w 4314393"/>
              <a:gd name="connsiteY3" fmla="*/ 5476788 h 5517769"/>
              <a:gd name="connsiteX4" fmla="*/ 2200228 w 4314393"/>
              <a:gd name="connsiteY4" fmla="*/ 5484984 h 5517769"/>
              <a:gd name="connsiteX5" fmla="*/ 2276607 w 4314393"/>
              <a:gd name="connsiteY5" fmla="*/ 5474174 h 5517769"/>
              <a:gd name="connsiteX6" fmla="*/ 1780010 w 4314393"/>
              <a:gd name="connsiteY6" fmla="*/ 4614384 h 5517769"/>
              <a:gd name="connsiteX7" fmla="*/ 1861794 w 4314393"/>
              <a:gd name="connsiteY7" fmla="*/ 4641769 h 5517769"/>
              <a:gd name="connsiteX8" fmla="*/ 1869990 w 4314393"/>
              <a:gd name="connsiteY8" fmla="*/ 4630871 h 5517769"/>
              <a:gd name="connsiteX9" fmla="*/ 1901336 w 4314393"/>
              <a:gd name="connsiteY9" fmla="*/ 4645912 h 5517769"/>
              <a:gd name="connsiteX10" fmla="*/ 1931284 w 4314393"/>
              <a:gd name="connsiteY10" fmla="*/ 4685498 h 5517769"/>
              <a:gd name="connsiteX11" fmla="*/ 1946238 w 4314393"/>
              <a:gd name="connsiteY11" fmla="*/ 4722341 h 5517769"/>
              <a:gd name="connsiteX12" fmla="*/ 1989830 w 4314393"/>
              <a:gd name="connsiteY12" fmla="*/ 4755126 h 5517769"/>
              <a:gd name="connsiteX13" fmla="*/ 1978794 w 4314393"/>
              <a:gd name="connsiteY13" fmla="*/ 4849205 h 5517769"/>
              <a:gd name="connsiteX14" fmla="*/ 1921371 w 4314393"/>
              <a:gd name="connsiteY14" fmla="*/ 4959588 h 5517769"/>
              <a:gd name="connsiteX15" fmla="*/ 1891379 w 4314393"/>
              <a:gd name="connsiteY15" fmla="*/ 4954094 h 5517769"/>
              <a:gd name="connsiteX16" fmla="*/ 1866788 w 4314393"/>
              <a:gd name="connsiteY16" fmla="*/ 4986791 h 5517769"/>
              <a:gd name="connsiteX17" fmla="*/ 1855887 w 4314393"/>
              <a:gd name="connsiteY17" fmla="*/ 4978592 h 5517769"/>
              <a:gd name="connsiteX18" fmla="*/ 1835395 w 4314393"/>
              <a:gd name="connsiteY18" fmla="*/ 5005838 h 5517769"/>
              <a:gd name="connsiteX19" fmla="*/ 1824497 w 4314393"/>
              <a:gd name="connsiteY19" fmla="*/ 4997642 h 5517769"/>
              <a:gd name="connsiteX20" fmla="*/ 1708622 w 4314393"/>
              <a:gd name="connsiteY20" fmla="*/ 4970214 h 5517769"/>
              <a:gd name="connsiteX21" fmla="*/ 1665027 w 4314393"/>
              <a:gd name="connsiteY21" fmla="*/ 4937427 h 5517769"/>
              <a:gd name="connsiteX22" fmla="*/ 1603780 w 4314393"/>
              <a:gd name="connsiteY22" fmla="*/ 4848704 h 5517769"/>
              <a:gd name="connsiteX23" fmla="*/ 1635354 w 4314393"/>
              <a:gd name="connsiteY23" fmla="*/ 4693285 h 5517769"/>
              <a:gd name="connsiteX24" fmla="*/ 1679037 w 4314393"/>
              <a:gd name="connsiteY24" fmla="*/ 4657889 h 5517769"/>
              <a:gd name="connsiteX25" fmla="*/ 1689938 w 4314393"/>
              <a:gd name="connsiteY25" fmla="*/ 4666088 h 5517769"/>
              <a:gd name="connsiteX26" fmla="*/ 1706333 w 4314393"/>
              <a:gd name="connsiteY26" fmla="*/ 4644288 h 5517769"/>
              <a:gd name="connsiteX27" fmla="*/ 1717231 w 4314393"/>
              <a:gd name="connsiteY27" fmla="*/ 4652485 h 5517769"/>
              <a:gd name="connsiteX28" fmla="*/ 1733623 w 4314393"/>
              <a:gd name="connsiteY28" fmla="*/ 4630689 h 5517769"/>
              <a:gd name="connsiteX29" fmla="*/ 1744521 w 4314393"/>
              <a:gd name="connsiteY29" fmla="*/ 4638885 h 5517769"/>
              <a:gd name="connsiteX30" fmla="*/ 1762267 w 4314393"/>
              <a:gd name="connsiteY30" fmla="*/ 4626636 h 5517769"/>
              <a:gd name="connsiteX31" fmla="*/ 1780010 w 4314393"/>
              <a:gd name="connsiteY31" fmla="*/ 4614384 h 5517769"/>
              <a:gd name="connsiteX32" fmla="*/ 378265 w 4314393"/>
              <a:gd name="connsiteY32" fmla="*/ 4515686 h 5517769"/>
              <a:gd name="connsiteX33" fmla="*/ 400064 w 4314393"/>
              <a:gd name="connsiteY33" fmla="*/ 4532080 h 5517769"/>
              <a:gd name="connsiteX34" fmla="*/ 452575 w 4314393"/>
              <a:gd name="connsiteY34" fmla="*/ 4524651 h 5517769"/>
              <a:gd name="connsiteX35" fmla="*/ 490044 w 4314393"/>
              <a:gd name="connsiteY35" fmla="*/ 4548567 h 5517769"/>
              <a:gd name="connsiteX36" fmla="*/ 498240 w 4314393"/>
              <a:gd name="connsiteY36" fmla="*/ 4537669 h 5517769"/>
              <a:gd name="connsiteX37" fmla="*/ 579980 w 4314393"/>
              <a:gd name="connsiteY37" fmla="*/ 4599144 h 5517769"/>
              <a:gd name="connsiteX38" fmla="*/ 588178 w 4314393"/>
              <a:gd name="connsiteY38" fmla="*/ 4588243 h 5517769"/>
              <a:gd name="connsiteX39" fmla="*/ 619522 w 4314393"/>
              <a:gd name="connsiteY39" fmla="*/ 4603287 h 5517769"/>
              <a:gd name="connsiteX40" fmla="*/ 646746 w 4314393"/>
              <a:gd name="connsiteY40" fmla="*/ 4640825 h 5517769"/>
              <a:gd name="connsiteX41" fmla="*/ 658973 w 4314393"/>
              <a:gd name="connsiteY41" fmla="*/ 4675617 h 5517769"/>
              <a:gd name="connsiteX42" fmla="*/ 716168 w 4314393"/>
              <a:gd name="connsiteY42" fmla="*/ 4735695 h 5517769"/>
              <a:gd name="connsiteX43" fmla="*/ 734427 w 4314393"/>
              <a:gd name="connsiteY43" fmla="*/ 4847542 h 5517769"/>
              <a:gd name="connsiteX44" fmla="*/ 737692 w 4314393"/>
              <a:gd name="connsiteY44" fmla="*/ 4956640 h 5517769"/>
              <a:gd name="connsiteX45" fmla="*/ 721297 w 4314393"/>
              <a:gd name="connsiteY45" fmla="*/ 4978440 h 5517769"/>
              <a:gd name="connsiteX46" fmla="*/ 737645 w 4314393"/>
              <a:gd name="connsiteY46" fmla="*/ 4990735 h 5517769"/>
              <a:gd name="connsiteX47" fmla="*/ 704858 w 4314393"/>
              <a:gd name="connsiteY47" fmla="*/ 5034330 h 5517769"/>
              <a:gd name="connsiteX48" fmla="*/ 718457 w 4314393"/>
              <a:gd name="connsiteY48" fmla="*/ 5061621 h 5517769"/>
              <a:gd name="connsiteX49" fmla="*/ 681573 w 4314393"/>
              <a:gd name="connsiteY49" fmla="*/ 5110663 h 5517769"/>
              <a:gd name="connsiteX50" fmla="*/ 692471 w 4314393"/>
              <a:gd name="connsiteY50" fmla="*/ 5118859 h 5517769"/>
              <a:gd name="connsiteX51" fmla="*/ 631017 w 4314393"/>
              <a:gd name="connsiteY51" fmla="*/ 5183553 h 5517769"/>
              <a:gd name="connsiteX52" fmla="*/ 573710 w 4314393"/>
              <a:gd name="connsiteY52" fmla="*/ 5208706 h 5517769"/>
              <a:gd name="connsiteX53" fmla="*/ 572337 w 4314393"/>
              <a:gd name="connsiteY53" fmla="*/ 5216203 h 5517769"/>
              <a:gd name="connsiteX54" fmla="*/ 570961 w 4314393"/>
              <a:gd name="connsiteY54" fmla="*/ 5223702 h 5517769"/>
              <a:gd name="connsiteX55" fmla="*/ 545720 w 4314393"/>
              <a:gd name="connsiteY55" fmla="*/ 5234577 h 5517769"/>
              <a:gd name="connsiteX56" fmla="*/ 517776 w 4314393"/>
              <a:gd name="connsiteY56" fmla="*/ 5226359 h 5517769"/>
              <a:gd name="connsiteX57" fmla="*/ 493185 w 4314393"/>
              <a:gd name="connsiteY57" fmla="*/ 5259056 h 5517769"/>
              <a:gd name="connsiteX58" fmla="*/ 463189 w 4314393"/>
              <a:gd name="connsiteY58" fmla="*/ 5253559 h 5517769"/>
              <a:gd name="connsiteX59" fmla="*/ 339069 w 4314393"/>
              <a:gd name="connsiteY59" fmla="*/ 5271121 h 5517769"/>
              <a:gd name="connsiteX60" fmla="*/ 122360 w 4314393"/>
              <a:gd name="connsiteY60" fmla="*/ 5184919 h 5517769"/>
              <a:gd name="connsiteX61" fmla="*/ 88312 w 4314393"/>
              <a:gd name="connsiteY61" fmla="*/ 5150778 h 5517769"/>
              <a:gd name="connsiteX62" fmla="*/ 100605 w 4314393"/>
              <a:gd name="connsiteY62" fmla="*/ 5134433 h 5517769"/>
              <a:gd name="connsiteX63" fmla="*/ 78809 w 4314393"/>
              <a:gd name="connsiteY63" fmla="*/ 5118040 h 5517769"/>
              <a:gd name="connsiteX64" fmla="*/ 87008 w 4314393"/>
              <a:gd name="connsiteY64" fmla="*/ 5107139 h 5517769"/>
              <a:gd name="connsiteX65" fmla="*/ 20313 w 4314393"/>
              <a:gd name="connsiteY65" fmla="*/ 5014320 h 5517769"/>
              <a:gd name="connsiteX66" fmla="*/ 0 w 4314393"/>
              <a:gd name="connsiteY66" fmla="*/ 4905197 h 5517769"/>
              <a:gd name="connsiteX67" fmla="*/ 24591 w 4314393"/>
              <a:gd name="connsiteY67" fmla="*/ 4872501 h 5517769"/>
              <a:gd name="connsiteX68" fmla="*/ 17790 w 4314393"/>
              <a:gd name="connsiteY68" fmla="*/ 4858857 h 5517769"/>
              <a:gd name="connsiteX69" fmla="*/ 10991 w 4314393"/>
              <a:gd name="connsiteY69" fmla="*/ 4845210 h 5517769"/>
              <a:gd name="connsiteX70" fmla="*/ 27384 w 4314393"/>
              <a:gd name="connsiteY70" fmla="*/ 4823414 h 5517769"/>
              <a:gd name="connsiteX71" fmla="*/ 16486 w 4314393"/>
              <a:gd name="connsiteY71" fmla="*/ 4815218 h 5517769"/>
              <a:gd name="connsiteX72" fmla="*/ 32881 w 4314393"/>
              <a:gd name="connsiteY72" fmla="*/ 4793419 h 5517769"/>
              <a:gd name="connsiteX73" fmla="*/ 43869 w 4314393"/>
              <a:gd name="connsiteY73" fmla="*/ 4733429 h 5517769"/>
              <a:gd name="connsiteX74" fmla="*/ 65756 w 4314393"/>
              <a:gd name="connsiteY74" fmla="*/ 4681641 h 5517769"/>
              <a:gd name="connsiteX75" fmla="*/ 113541 w 4314393"/>
              <a:gd name="connsiteY75" fmla="*/ 4640792 h 5517769"/>
              <a:gd name="connsiteX76" fmla="*/ 124439 w 4314393"/>
              <a:gd name="connsiteY76" fmla="*/ 4648988 h 5517769"/>
              <a:gd name="connsiteX77" fmla="*/ 190012 w 4314393"/>
              <a:gd name="connsiteY77" fmla="*/ 4561801 h 5517769"/>
              <a:gd name="connsiteX78" fmla="*/ 200913 w 4314393"/>
              <a:gd name="connsiteY78" fmla="*/ 4570000 h 5517769"/>
              <a:gd name="connsiteX79" fmla="*/ 217308 w 4314393"/>
              <a:gd name="connsiteY79" fmla="*/ 4548201 h 5517769"/>
              <a:gd name="connsiteX80" fmla="*/ 247300 w 4314393"/>
              <a:gd name="connsiteY80" fmla="*/ 4553696 h 5517769"/>
              <a:gd name="connsiteX81" fmla="*/ 263692 w 4314393"/>
              <a:gd name="connsiteY81" fmla="*/ 4531900 h 5517769"/>
              <a:gd name="connsiteX82" fmla="*/ 274590 w 4314393"/>
              <a:gd name="connsiteY82" fmla="*/ 4540096 h 5517769"/>
              <a:gd name="connsiteX83" fmla="*/ 313481 w 4314393"/>
              <a:gd name="connsiteY83" fmla="*/ 4522418 h 5517769"/>
              <a:gd name="connsiteX84" fmla="*/ 370067 w 4314393"/>
              <a:gd name="connsiteY84" fmla="*/ 4526587 h 5517769"/>
              <a:gd name="connsiteX85" fmla="*/ 4292597 w 4314393"/>
              <a:gd name="connsiteY85" fmla="*/ 3099958 h 5517769"/>
              <a:gd name="connsiteX86" fmla="*/ 4314393 w 4314393"/>
              <a:gd name="connsiteY86" fmla="*/ 3116350 h 5517769"/>
              <a:gd name="connsiteX87" fmla="*/ 4306196 w 4314393"/>
              <a:gd name="connsiteY87" fmla="*/ 3127248 h 5517769"/>
              <a:gd name="connsiteX88" fmla="*/ 4295298 w 4314393"/>
              <a:gd name="connsiteY88" fmla="*/ 3119052 h 5517769"/>
              <a:gd name="connsiteX89" fmla="*/ 4287102 w 4314393"/>
              <a:gd name="connsiteY89" fmla="*/ 3129950 h 5517769"/>
              <a:gd name="connsiteX90" fmla="*/ 4285076 w 4314393"/>
              <a:gd name="connsiteY90" fmla="*/ 3115628 h 5517769"/>
              <a:gd name="connsiteX91" fmla="*/ 4292597 w 4314393"/>
              <a:gd name="connsiteY91" fmla="*/ 3099958 h 5517769"/>
              <a:gd name="connsiteX92" fmla="*/ 2042560 w 4314393"/>
              <a:gd name="connsiteY92" fmla="*/ 0 h 5517769"/>
              <a:gd name="connsiteX93" fmla="*/ 2075254 w 4314393"/>
              <a:gd name="connsiteY93" fmla="*/ 24589 h 5517769"/>
              <a:gd name="connsiteX94" fmla="*/ 2102547 w 4314393"/>
              <a:gd name="connsiteY94" fmla="*/ 10986 h 5517769"/>
              <a:gd name="connsiteX95" fmla="*/ 2135244 w 4314393"/>
              <a:gd name="connsiteY95" fmla="*/ 35577 h 5517769"/>
              <a:gd name="connsiteX96" fmla="*/ 2143440 w 4314393"/>
              <a:gd name="connsiteY96" fmla="*/ 24679 h 5517769"/>
              <a:gd name="connsiteX97" fmla="*/ 2165236 w 4314393"/>
              <a:gd name="connsiteY97" fmla="*/ 41072 h 5517769"/>
              <a:gd name="connsiteX98" fmla="*/ 2173433 w 4314393"/>
              <a:gd name="connsiteY98" fmla="*/ 30174 h 5517769"/>
              <a:gd name="connsiteX99" fmla="*/ 2206130 w 4314393"/>
              <a:gd name="connsiteY99" fmla="*/ 54765 h 5517769"/>
              <a:gd name="connsiteX100" fmla="*/ 2219776 w 4314393"/>
              <a:gd name="connsiteY100" fmla="*/ 47966 h 5517769"/>
              <a:gd name="connsiteX101" fmla="*/ 2233422 w 4314393"/>
              <a:gd name="connsiteY101" fmla="*/ 41162 h 5517769"/>
              <a:gd name="connsiteX102" fmla="*/ 2255218 w 4314393"/>
              <a:gd name="connsiteY102" fmla="*/ 57555 h 5517769"/>
              <a:gd name="connsiteX103" fmla="*/ 2263415 w 4314393"/>
              <a:gd name="connsiteY103" fmla="*/ 46657 h 5517769"/>
              <a:gd name="connsiteX104" fmla="*/ 2289311 w 4314393"/>
              <a:gd name="connsiteY104" fmla="*/ 57604 h 5517769"/>
              <a:gd name="connsiteX105" fmla="*/ 2315206 w 4314393"/>
              <a:gd name="connsiteY105" fmla="*/ 68546 h 5517769"/>
              <a:gd name="connsiteX106" fmla="*/ 2323402 w 4314393"/>
              <a:gd name="connsiteY106" fmla="*/ 57648 h 5517769"/>
              <a:gd name="connsiteX107" fmla="*/ 2356099 w 4314393"/>
              <a:gd name="connsiteY107" fmla="*/ 82240 h 5517769"/>
              <a:gd name="connsiteX108" fmla="*/ 2364295 w 4314393"/>
              <a:gd name="connsiteY108" fmla="*/ 71342 h 5517769"/>
              <a:gd name="connsiteX109" fmla="*/ 2386091 w 4314393"/>
              <a:gd name="connsiteY109" fmla="*/ 87734 h 5517769"/>
              <a:gd name="connsiteX110" fmla="*/ 2394290 w 4314393"/>
              <a:gd name="connsiteY110" fmla="*/ 76833 h 5517769"/>
              <a:gd name="connsiteX111" fmla="*/ 2416089 w 4314393"/>
              <a:gd name="connsiteY111" fmla="*/ 93228 h 5517769"/>
              <a:gd name="connsiteX112" fmla="*/ 2424285 w 4314393"/>
              <a:gd name="connsiteY112" fmla="*/ 82330 h 5517769"/>
              <a:gd name="connsiteX113" fmla="*/ 2479497 w 4314393"/>
              <a:gd name="connsiteY113" fmla="*/ 93994 h 5517769"/>
              <a:gd name="connsiteX114" fmla="*/ 2517011 w 4314393"/>
              <a:gd name="connsiteY114" fmla="*/ 83819 h 5517769"/>
              <a:gd name="connsiteX115" fmla="*/ 2560606 w 4314393"/>
              <a:gd name="connsiteY115" fmla="*/ 116606 h 5517769"/>
              <a:gd name="connsiteX116" fmla="*/ 2591995 w 4314393"/>
              <a:gd name="connsiteY116" fmla="*/ 97556 h 5517769"/>
              <a:gd name="connsiteX117" fmla="*/ 2679185 w 4314393"/>
              <a:gd name="connsiteY117" fmla="*/ 163131 h 5517769"/>
              <a:gd name="connsiteX118" fmla="*/ 2728228 w 4314393"/>
              <a:gd name="connsiteY118" fmla="*/ 200015 h 5517769"/>
              <a:gd name="connsiteX119" fmla="*/ 2773873 w 4314393"/>
              <a:gd name="connsiteY119" fmla="*/ 230076 h 5517769"/>
              <a:gd name="connsiteX120" fmla="*/ 2824964 w 4314393"/>
              <a:gd name="connsiteY120" fmla="*/ 264237 h 5517769"/>
              <a:gd name="connsiteX121" fmla="*/ 2878760 w 4314393"/>
              <a:gd name="connsiteY121" fmla="*/ 317494 h 5517769"/>
              <a:gd name="connsiteX122" fmla="*/ 2897113 w 4314393"/>
              <a:gd name="connsiteY122" fmla="*/ 361157 h 5517769"/>
              <a:gd name="connsiteX123" fmla="*/ 2904565 w 4314393"/>
              <a:gd name="connsiteY123" fmla="*/ 396622 h 5517769"/>
              <a:gd name="connsiteX124" fmla="*/ 2931114 w 4314393"/>
              <a:gd name="connsiteY124" fmla="*/ 429388 h 5517769"/>
              <a:gd name="connsiteX125" fmla="*/ 2939310 w 4314393"/>
              <a:gd name="connsiteY125" fmla="*/ 418490 h 5517769"/>
              <a:gd name="connsiteX126" fmla="*/ 3021747 w 4314393"/>
              <a:gd name="connsiteY126" fmla="*/ 467692 h 5517769"/>
              <a:gd name="connsiteX127" fmla="*/ 3087882 w 4314393"/>
              <a:gd name="connsiteY127" fmla="*/ 470509 h 5517769"/>
              <a:gd name="connsiteX128" fmla="*/ 3109678 w 4314393"/>
              <a:gd name="connsiteY128" fmla="*/ 486902 h 5517769"/>
              <a:gd name="connsiteX129" fmla="*/ 3117876 w 4314393"/>
              <a:gd name="connsiteY129" fmla="*/ 476000 h 5517769"/>
              <a:gd name="connsiteX130" fmla="*/ 3145123 w 4314393"/>
              <a:gd name="connsiteY130" fmla="*/ 496492 h 5517769"/>
              <a:gd name="connsiteX131" fmla="*/ 3153319 w 4314393"/>
              <a:gd name="connsiteY131" fmla="*/ 485594 h 5517769"/>
              <a:gd name="connsiteX132" fmla="*/ 3196914 w 4314393"/>
              <a:gd name="connsiteY132" fmla="*/ 518382 h 5517769"/>
              <a:gd name="connsiteX133" fmla="*/ 3205110 w 4314393"/>
              <a:gd name="connsiteY133" fmla="*/ 507484 h 5517769"/>
              <a:gd name="connsiteX134" fmla="*/ 3226906 w 4314393"/>
              <a:gd name="connsiteY134" fmla="*/ 523876 h 5517769"/>
              <a:gd name="connsiteX135" fmla="*/ 3235103 w 4314393"/>
              <a:gd name="connsiteY135" fmla="*/ 512978 h 5517769"/>
              <a:gd name="connsiteX136" fmla="*/ 3260979 w 4314393"/>
              <a:gd name="connsiteY136" fmla="*/ 540969 h 5517769"/>
              <a:gd name="connsiteX137" fmla="*/ 3303198 w 4314393"/>
              <a:gd name="connsiteY137" fmla="*/ 581255 h 5517769"/>
              <a:gd name="connsiteX138" fmla="*/ 3295002 w 4314393"/>
              <a:gd name="connsiteY138" fmla="*/ 592153 h 5517769"/>
              <a:gd name="connsiteX139" fmla="*/ 3312001 w 4314393"/>
              <a:gd name="connsiteY139" fmla="*/ 626270 h 5517769"/>
              <a:gd name="connsiteX140" fmla="*/ 3309909 w 4314393"/>
              <a:gd name="connsiteY140" fmla="*/ 663085 h 5517769"/>
              <a:gd name="connsiteX141" fmla="*/ 3320807 w 4314393"/>
              <a:gd name="connsiteY141" fmla="*/ 671281 h 5517769"/>
              <a:gd name="connsiteX142" fmla="*/ 3304412 w 4314393"/>
              <a:gd name="connsiteY142" fmla="*/ 693080 h 5517769"/>
              <a:gd name="connsiteX143" fmla="*/ 3318011 w 4314393"/>
              <a:gd name="connsiteY143" fmla="*/ 720370 h 5517769"/>
              <a:gd name="connsiteX144" fmla="*/ 3301619 w 4314393"/>
              <a:gd name="connsiteY144" fmla="*/ 742166 h 5517769"/>
              <a:gd name="connsiteX145" fmla="*/ 3315222 w 4314393"/>
              <a:gd name="connsiteY145" fmla="*/ 769459 h 5517769"/>
              <a:gd name="connsiteX146" fmla="*/ 3298827 w 4314393"/>
              <a:gd name="connsiteY146" fmla="*/ 791258 h 5517769"/>
              <a:gd name="connsiteX147" fmla="*/ 3316526 w 4314393"/>
              <a:gd name="connsiteY147" fmla="*/ 813098 h 5517769"/>
              <a:gd name="connsiteX148" fmla="*/ 3334222 w 4314393"/>
              <a:gd name="connsiteY148" fmla="*/ 834941 h 5517769"/>
              <a:gd name="connsiteX149" fmla="*/ 3328731 w 4314393"/>
              <a:gd name="connsiteY149" fmla="*/ 864936 h 5517769"/>
              <a:gd name="connsiteX150" fmla="*/ 3366875 w 4314393"/>
              <a:gd name="connsiteY150" fmla="*/ 893624 h 5517769"/>
              <a:gd name="connsiteX151" fmla="*/ 3358677 w 4314393"/>
              <a:gd name="connsiteY151" fmla="*/ 904525 h 5517769"/>
              <a:gd name="connsiteX152" fmla="*/ 3434966 w 4314393"/>
              <a:gd name="connsiteY152" fmla="*/ 961901 h 5517769"/>
              <a:gd name="connsiteX153" fmla="*/ 3443164 w 4314393"/>
              <a:gd name="connsiteY153" fmla="*/ 951000 h 5517769"/>
              <a:gd name="connsiteX154" fmla="*/ 3519456 w 4314393"/>
              <a:gd name="connsiteY154" fmla="*/ 1008379 h 5517769"/>
              <a:gd name="connsiteX155" fmla="*/ 3567145 w 4314393"/>
              <a:gd name="connsiteY155" fmla="*/ 1035717 h 5517769"/>
              <a:gd name="connsiteX156" fmla="*/ 3644697 w 4314393"/>
              <a:gd name="connsiteY156" fmla="*/ 1170826 h 5517769"/>
              <a:gd name="connsiteX157" fmla="*/ 3655595 w 4314393"/>
              <a:gd name="connsiteY157" fmla="*/ 1179022 h 5517769"/>
              <a:gd name="connsiteX158" fmla="*/ 3618686 w 4314393"/>
              <a:gd name="connsiteY158" fmla="*/ 1245113 h 5517769"/>
              <a:gd name="connsiteX159" fmla="*/ 3587228 w 4314393"/>
              <a:gd name="connsiteY159" fmla="*/ 1315304 h 5517769"/>
              <a:gd name="connsiteX160" fmla="*/ 3576330 w 4314393"/>
              <a:gd name="connsiteY160" fmla="*/ 1307108 h 5517769"/>
              <a:gd name="connsiteX161" fmla="*/ 3568133 w 4314393"/>
              <a:gd name="connsiteY161" fmla="*/ 1318005 h 5517769"/>
              <a:gd name="connsiteX162" fmla="*/ 3579031 w 4314393"/>
              <a:gd name="connsiteY162" fmla="*/ 1326202 h 5517769"/>
              <a:gd name="connsiteX163" fmla="*/ 3558539 w 4314393"/>
              <a:gd name="connsiteY163" fmla="*/ 1353448 h 5517769"/>
              <a:gd name="connsiteX164" fmla="*/ 3569437 w 4314393"/>
              <a:gd name="connsiteY164" fmla="*/ 1361645 h 5517769"/>
              <a:gd name="connsiteX165" fmla="*/ 3536650 w 4314393"/>
              <a:gd name="connsiteY165" fmla="*/ 1405240 h 5517769"/>
              <a:gd name="connsiteX166" fmla="*/ 3585648 w 4314393"/>
              <a:gd name="connsiteY166" fmla="*/ 1476215 h 5517769"/>
              <a:gd name="connsiteX167" fmla="*/ 3577452 w 4314393"/>
              <a:gd name="connsiteY167" fmla="*/ 1487113 h 5517769"/>
              <a:gd name="connsiteX168" fmla="*/ 3599248 w 4314393"/>
              <a:gd name="connsiteY168" fmla="*/ 1503506 h 5517769"/>
              <a:gd name="connsiteX169" fmla="*/ 3591052 w 4314393"/>
              <a:gd name="connsiteY169" fmla="*/ 1514404 h 5517769"/>
              <a:gd name="connsiteX170" fmla="*/ 3634647 w 4314393"/>
              <a:gd name="connsiteY170" fmla="*/ 1547191 h 5517769"/>
              <a:gd name="connsiteX171" fmla="*/ 3652863 w 4314393"/>
              <a:gd name="connsiteY171" fmla="*/ 1693135 h 5517769"/>
              <a:gd name="connsiteX172" fmla="*/ 3609783 w 4314393"/>
              <a:gd name="connsiteY172" fmla="*/ 1784441 h 5517769"/>
              <a:gd name="connsiteX173" fmla="*/ 3619081 w 4314393"/>
              <a:gd name="connsiteY173" fmla="*/ 1970600 h 5517769"/>
              <a:gd name="connsiteX174" fmla="*/ 3564288 w 4314393"/>
              <a:gd name="connsiteY174" fmla="*/ 2151216 h 5517769"/>
              <a:gd name="connsiteX175" fmla="*/ 3575189 w 4314393"/>
              <a:gd name="connsiteY175" fmla="*/ 2159414 h 5517769"/>
              <a:gd name="connsiteX176" fmla="*/ 3558797 w 4314393"/>
              <a:gd name="connsiteY176" fmla="*/ 2181210 h 5517769"/>
              <a:gd name="connsiteX177" fmla="*/ 3569694 w 4314393"/>
              <a:gd name="connsiteY177" fmla="*/ 2189406 h 5517769"/>
              <a:gd name="connsiteX178" fmla="*/ 3561498 w 4314393"/>
              <a:gd name="connsiteY178" fmla="*/ 2200305 h 5517769"/>
              <a:gd name="connsiteX179" fmla="*/ 3550600 w 4314393"/>
              <a:gd name="connsiteY179" fmla="*/ 2192108 h 5517769"/>
              <a:gd name="connsiteX180" fmla="*/ 3526009 w 4314393"/>
              <a:gd name="connsiteY180" fmla="*/ 2224805 h 5517769"/>
              <a:gd name="connsiteX181" fmla="*/ 3515108 w 4314393"/>
              <a:gd name="connsiteY181" fmla="*/ 2216607 h 5517769"/>
              <a:gd name="connsiteX182" fmla="*/ 3478223 w 4314393"/>
              <a:gd name="connsiteY182" fmla="*/ 2265649 h 5517769"/>
              <a:gd name="connsiteX183" fmla="*/ 3467326 w 4314393"/>
              <a:gd name="connsiteY183" fmla="*/ 2257453 h 5517769"/>
              <a:gd name="connsiteX184" fmla="*/ 3450931 w 4314393"/>
              <a:gd name="connsiteY184" fmla="*/ 2279252 h 5517769"/>
              <a:gd name="connsiteX185" fmla="*/ 3440033 w 4314393"/>
              <a:gd name="connsiteY185" fmla="*/ 2271055 h 5517769"/>
              <a:gd name="connsiteX186" fmla="*/ 3405894 w 4314393"/>
              <a:gd name="connsiteY186" fmla="*/ 2305100 h 5517769"/>
              <a:gd name="connsiteX187" fmla="*/ 3360767 w 4314393"/>
              <a:gd name="connsiteY187" fmla="*/ 2399135 h 5517769"/>
              <a:gd name="connsiteX188" fmla="*/ 3352480 w 4314393"/>
              <a:gd name="connsiteY188" fmla="*/ 2478219 h 5517769"/>
              <a:gd name="connsiteX189" fmla="*/ 3363378 w 4314393"/>
              <a:gd name="connsiteY189" fmla="*/ 2486416 h 5517769"/>
              <a:gd name="connsiteX190" fmla="*/ 3338790 w 4314393"/>
              <a:gd name="connsiteY190" fmla="*/ 2519110 h 5517769"/>
              <a:gd name="connsiteX191" fmla="*/ 3355088 w 4314393"/>
              <a:gd name="connsiteY191" fmla="*/ 2565497 h 5517769"/>
              <a:gd name="connsiteX192" fmla="*/ 3327798 w 4314393"/>
              <a:gd name="connsiteY192" fmla="*/ 2579097 h 5517769"/>
              <a:gd name="connsiteX193" fmla="*/ 3341398 w 4314393"/>
              <a:gd name="connsiteY193" fmla="*/ 2606388 h 5517769"/>
              <a:gd name="connsiteX194" fmla="*/ 3325003 w 4314393"/>
              <a:gd name="connsiteY194" fmla="*/ 2628187 h 5517769"/>
              <a:gd name="connsiteX195" fmla="*/ 3335904 w 4314393"/>
              <a:gd name="connsiteY195" fmla="*/ 2636385 h 5517769"/>
              <a:gd name="connsiteX196" fmla="*/ 3316762 w 4314393"/>
              <a:gd name="connsiteY196" fmla="*/ 2673176 h 5517769"/>
              <a:gd name="connsiteX197" fmla="*/ 3249183 w 4314393"/>
              <a:gd name="connsiteY197" fmla="*/ 2728998 h 5517769"/>
              <a:gd name="connsiteX198" fmla="*/ 3192551 w 4314393"/>
              <a:gd name="connsiteY198" fmla="*/ 2758924 h 5517769"/>
              <a:gd name="connsiteX199" fmla="*/ 3167960 w 4314393"/>
              <a:gd name="connsiteY199" fmla="*/ 2791621 h 5517769"/>
              <a:gd name="connsiteX200" fmla="*/ 3157062 w 4314393"/>
              <a:gd name="connsiteY200" fmla="*/ 2783425 h 5517769"/>
              <a:gd name="connsiteX201" fmla="*/ 3140669 w 4314393"/>
              <a:gd name="connsiteY201" fmla="*/ 2805221 h 5517769"/>
              <a:gd name="connsiteX202" fmla="*/ 3087462 w 4314393"/>
              <a:gd name="connsiteY202" fmla="*/ 2824924 h 5517769"/>
              <a:gd name="connsiteX203" fmla="*/ 3050599 w 4314393"/>
              <a:gd name="connsiteY203" fmla="*/ 2856921 h 5517769"/>
              <a:gd name="connsiteX204" fmla="*/ 3039698 w 4314393"/>
              <a:gd name="connsiteY204" fmla="*/ 2848722 h 5517769"/>
              <a:gd name="connsiteX205" fmla="*/ 3003468 w 4314393"/>
              <a:gd name="connsiteY205" fmla="*/ 2919588 h 5517769"/>
              <a:gd name="connsiteX206" fmla="*/ 2967234 w 4314393"/>
              <a:gd name="connsiteY206" fmla="*/ 2990452 h 5517769"/>
              <a:gd name="connsiteX207" fmla="*/ 2956336 w 4314393"/>
              <a:gd name="connsiteY207" fmla="*/ 2982255 h 5517769"/>
              <a:gd name="connsiteX208" fmla="*/ 2939941 w 4314393"/>
              <a:gd name="connsiteY208" fmla="*/ 3004054 h 5517769"/>
              <a:gd name="connsiteX209" fmla="*/ 2929040 w 4314393"/>
              <a:gd name="connsiteY209" fmla="*/ 2995855 h 5517769"/>
              <a:gd name="connsiteX210" fmla="*/ 2922198 w 4314393"/>
              <a:gd name="connsiteY210" fmla="*/ 3016300 h 5517769"/>
              <a:gd name="connsiteX211" fmla="*/ 2915353 w 4314393"/>
              <a:gd name="connsiteY211" fmla="*/ 3036748 h 5517769"/>
              <a:gd name="connsiteX212" fmla="*/ 2904451 w 4314393"/>
              <a:gd name="connsiteY212" fmla="*/ 3028549 h 5517769"/>
              <a:gd name="connsiteX213" fmla="*/ 2898958 w 4314393"/>
              <a:gd name="connsiteY213" fmla="*/ 3058547 h 5517769"/>
              <a:gd name="connsiteX214" fmla="*/ 2881214 w 4314393"/>
              <a:gd name="connsiteY214" fmla="*/ 3070793 h 5517769"/>
              <a:gd name="connsiteX215" fmla="*/ 2871664 w 4314393"/>
              <a:gd name="connsiteY215" fmla="*/ 3072144 h 5517769"/>
              <a:gd name="connsiteX216" fmla="*/ 2822484 w 4314393"/>
              <a:gd name="connsiteY216" fmla="*/ 3137535 h 5517769"/>
              <a:gd name="connsiteX217" fmla="*/ 2743378 w 4314393"/>
              <a:gd name="connsiteY217" fmla="*/ 3146294 h 5517769"/>
              <a:gd name="connsiteX218" fmla="*/ 2638329 w 4314393"/>
              <a:gd name="connsiteY218" fmla="*/ 3178200 h 5517769"/>
              <a:gd name="connsiteX219" fmla="*/ 2527834 w 4314393"/>
              <a:gd name="connsiteY219" fmla="*/ 3206010 h 5517769"/>
              <a:gd name="connsiteX220" fmla="*/ 2433733 w 4314393"/>
              <a:gd name="connsiteY220" fmla="*/ 3212020 h 5517769"/>
              <a:gd name="connsiteX221" fmla="*/ 2417340 w 4314393"/>
              <a:gd name="connsiteY221" fmla="*/ 3233816 h 5517769"/>
              <a:gd name="connsiteX222" fmla="*/ 2406439 w 4314393"/>
              <a:gd name="connsiteY222" fmla="*/ 3225617 h 5517769"/>
              <a:gd name="connsiteX223" fmla="*/ 2335461 w 4314393"/>
              <a:gd name="connsiteY223" fmla="*/ 3274619 h 5517769"/>
              <a:gd name="connsiteX224" fmla="*/ 2313665 w 4314393"/>
              <a:gd name="connsiteY224" fmla="*/ 3258226 h 5517769"/>
              <a:gd name="connsiteX225" fmla="*/ 2284999 w 4314393"/>
              <a:gd name="connsiteY225" fmla="*/ 3279325 h 5517769"/>
              <a:gd name="connsiteX226" fmla="*/ 2259081 w 4314393"/>
              <a:gd name="connsiteY226" fmla="*/ 3285423 h 5517769"/>
              <a:gd name="connsiteX227" fmla="*/ 2248183 w 4314393"/>
              <a:gd name="connsiteY227" fmla="*/ 3277227 h 5517769"/>
              <a:gd name="connsiteX228" fmla="*/ 2178508 w 4314393"/>
              <a:gd name="connsiteY228" fmla="*/ 3369867 h 5517769"/>
              <a:gd name="connsiteX229" fmla="*/ 2200263 w 4314393"/>
              <a:gd name="connsiteY229" fmla="*/ 3420353 h 5517769"/>
              <a:gd name="connsiteX230" fmla="*/ 2211114 w 4314393"/>
              <a:gd name="connsiteY230" fmla="*/ 3462639 h 5517769"/>
              <a:gd name="connsiteX231" fmla="*/ 2202916 w 4314393"/>
              <a:gd name="connsiteY231" fmla="*/ 3473540 h 5517769"/>
              <a:gd name="connsiteX232" fmla="*/ 2224715 w 4314393"/>
              <a:gd name="connsiteY232" fmla="*/ 3489935 h 5517769"/>
              <a:gd name="connsiteX233" fmla="*/ 2221922 w 4314393"/>
              <a:gd name="connsiteY233" fmla="*/ 3539021 h 5517769"/>
              <a:gd name="connsiteX234" fmla="*/ 2243721 w 4314393"/>
              <a:gd name="connsiteY234" fmla="*/ 3555416 h 5517769"/>
              <a:gd name="connsiteX235" fmla="*/ 2235524 w 4314393"/>
              <a:gd name="connsiteY235" fmla="*/ 3566314 h 5517769"/>
              <a:gd name="connsiteX236" fmla="*/ 2257320 w 4314393"/>
              <a:gd name="connsiteY236" fmla="*/ 3582707 h 5517769"/>
              <a:gd name="connsiteX237" fmla="*/ 2289877 w 4314393"/>
              <a:gd name="connsiteY237" fmla="*/ 3709576 h 5517769"/>
              <a:gd name="connsiteX238" fmla="*/ 2265289 w 4314393"/>
              <a:gd name="connsiteY238" fmla="*/ 3742270 h 5517769"/>
              <a:gd name="connsiteX239" fmla="*/ 2276186 w 4314393"/>
              <a:gd name="connsiteY239" fmla="*/ 3750466 h 5517769"/>
              <a:gd name="connsiteX240" fmla="*/ 2250198 w 4314393"/>
              <a:gd name="connsiteY240" fmla="*/ 3807708 h 5517769"/>
              <a:gd name="connsiteX241" fmla="*/ 2261096 w 4314393"/>
              <a:gd name="connsiteY241" fmla="*/ 3815904 h 5517769"/>
              <a:gd name="connsiteX242" fmla="*/ 2181833 w 4314393"/>
              <a:gd name="connsiteY242" fmla="*/ 3943987 h 5517769"/>
              <a:gd name="connsiteX243" fmla="*/ 2170932 w 4314393"/>
              <a:gd name="connsiteY243" fmla="*/ 3935788 h 5517769"/>
              <a:gd name="connsiteX244" fmla="*/ 2155890 w 4314393"/>
              <a:gd name="connsiteY244" fmla="*/ 3967134 h 5517769"/>
              <a:gd name="connsiteX245" fmla="*/ 2140849 w 4314393"/>
              <a:gd name="connsiteY245" fmla="*/ 3998480 h 5517769"/>
              <a:gd name="connsiteX246" fmla="*/ 2009208 w 4314393"/>
              <a:gd name="connsiteY246" fmla="*/ 4031712 h 5517769"/>
              <a:gd name="connsiteX247" fmla="*/ 1874867 w 4314393"/>
              <a:gd name="connsiteY247" fmla="*/ 4045852 h 5517769"/>
              <a:gd name="connsiteX248" fmla="*/ 1858472 w 4314393"/>
              <a:gd name="connsiteY248" fmla="*/ 4067651 h 5517769"/>
              <a:gd name="connsiteX249" fmla="*/ 1818933 w 4314393"/>
              <a:gd name="connsiteY249" fmla="*/ 4063505 h 5517769"/>
              <a:gd name="connsiteX250" fmla="*/ 1814833 w 4314393"/>
              <a:gd name="connsiteY250" fmla="*/ 4068955 h 5517769"/>
              <a:gd name="connsiteX251" fmla="*/ 1771191 w 4314393"/>
              <a:gd name="connsiteY251" fmla="*/ 4070257 h 5517769"/>
              <a:gd name="connsiteX252" fmla="*/ 1746600 w 4314393"/>
              <a:gd name="connsiteY252" fmla="*/ 4102954 h 5517769"/>
              <a:gd name="connsiteX253" fmla="*/ 1629956 w 4314393"/>
              <a:gd name="connsiteY253" fmla="*/ 4138937 h 5517769"/>
              <a:gd name="connsiteX254" fmla="*/ 1509260 w 4314393"/>
              <a:gd name="connsiteY254" fmla="*/ 4146277 h 5517769"/>
              <a:gd name="connsiteX255" fmla="*/ 1492867 w 4314393"/>
              <a:gd name="connsiteY255" fmla="*/ 4168073 h 5517769"/>
              <a:gd name="connsiteX256" fmla="*/ 1481969 w 4314393"/>
              <a:gd name="connsiteY256" fmla="*/ 4159876 h 5517769"/>
              <a:gd name="connsiteX257" fmla="*/ 1454678 w 4314393"/>
              <a:gd name="connsiteY257" fmla="*/ 4173476 h 5517769"/>
              <a:gd name="connsiteX258" fmla="*/ 1432883 w 4314393"/>
              <a:gd name="connsiteY258" fmla="*/ 4157084 h 5517769"/>
              <a:gd name="connsiteX259" fmla="*/ 1393291 w 4314393"/>
              <a:gd name="connsiteY259" fmla="*/ 4187032 h 5517769"/>
              <a:gd name="connsiteX260" fmla="*/ 1371495 w 4314393"/>
              <a:gd name="connsiteY260" fmla="*/ 4170640 h 5517769"/>
              <a:gd name="connsiteX261" fmla="*/ 1305338 w 4314393"/>
              <a:gd name="connsiteY261" fmla="*/ 4184868 h 5517769"/>
              <a:gd name="connsiteX262" fmla="*/ 1226838 w 4314393"/>
              <a:gd name="connsiteY262" fmla="*/ 4249540 h 5517769"/>
              <a:gd name="connsiteX263" fmla="*/ 1207697 w 4314393"/>
              <a:gd name="connsiteY263" fmla="*/ 4286331 h 5517769"/>
              <a:gd name="connsiteX264" fmla="*/ 1218598 w 4314393"/>
              <a:gd name="connsiteY264" fmla="*/ 4294530 h 5517769"/>
              <a:gd name="connsiteX265" fmla="*/ 1177614 w 4314393"/>
              <a:gd name="connsiteY265" fmla="*/ 4349022 h 5517769"/>
              <a:gd name="connsiteX266" fmla="*/ 1107312 w 4314393"/>
              <a:gd name="connsiteY266" fmla="*/ 4402796 h 5517769"/>
              <a:gd name="connsiteX267" fmla="*/ 979767 w 4314393"/>
              <a:gd name="connsiteY267" fmla="*/ 4430581 h 5517769"/>
              <a:gd name="connsiteX268" fmla="*/ 971571 w 4314393"/>
              <a:gd name="connsiteY268" fmla="*/ 4441479 h 5517769"/>
              <a:gd name="connsiteX269" fmla="*/ 908881 w 4314393"/>
              <a:gd name="connsiteY269" fmla="*/ 4411393 h 5517769"/>
              <a:gd name="connsiteX270" fmla="*/ 900685 w 4314393"/>
              <a:gd name="connsiteY270" fmla="*/ 4422291 h 5517769"/>
              <a:gd name="connsiteX271" fmla="*/ 878889 w 4314393"/>
              <a:gd name="connsiteY271" fmla="*/ 4405898 h 5517769"/>
              <a:gd name="connsiteX272" fmla="*/ 870693 w 4314393"/>
              <a:gd name="connsiteY272" fmla="*/ 4416796 h 5517769"/>
              <a:gd name="connsiteX273" fmla="*/ 833897 w 4314393"/>
              <a:gd name="connsiteY273" fmla="*/ 4397656 h 5517769"/>
              <a:gd name="connsiteX274" fmla="*/ 746078 w 4314393"/>
              <a:gd name="connsiteY274" fmla="*/ 4293214 h 5517769"/>
              <a:gd name="connsiteX275" fmla="*/ 718250 w 4314393"/>
              <a:gd name="connsiteY275" fmla="*/ 4199766 h 5517769"/>
              <a:gd name="connsiteX276" fmla="*/ 707349 w 4314393"/>
              <a:gd name="connsiteY276" fmla="*/ 4191568 h 5517769"/>
              <a:gd name="connsiteX277" fmla="*/ 723741 w 4314393"/>
              <a:gd name="connsiteY277" fmla="*/ 4169772 h 5517769"/>
              <a:gd name="connsiteX278" fmla="*/ 710142 w 4314393"/>
              <a:gd name="connsiteY278" fmla="*/ 4142481 h 5517769"/>
              <a:gd name="connsiteX279" fmla="*/ 738832 w 4314393"/>
              <a:gd name="connsiteY279" fmla="*/ 4104334 h 5517769"/>
              <a:gd name="connsiteX280" fmla="*/ 725233 w 4314393"/>
              <a:gd name="connsiteY280" fmla="*/ 4077043 h 5517769"/>
              <a:gd name="connsiteX281" fmla="*/ 741625 w 4314393"/>
              <a:gd name="connsiteY281" fmla="*/ 4055247 h 5517769"/>
              <a:gd name="connsiteX282" fmla="*/ 730724 w 4314393"/>
              <a:gd name="connsiteY282" fmla="*/ 4047048 h 5517769"/>
              <a:gd name="connsiteX283" fmla="*/ 771708 w 4314393"/>
              <a:gd name="connsiteY283" fmla="*/ 3992556 h 5517769"/>
              <a:gd name="connsiteX284" fmla="*/ 760810 w 4314393"/>
              <a:gd name="connsiteY284" fmla="*/ 3984359 h 5517769"/>
              <a:gd name="connsiteX285" fmla="*/ 801793 w 4314393"/>
              <a:gd name="connsiteY285" fmla="*/ 3929867 h 5517769"/>
              <a:gd name="connsiteX286" fmla="*/ 790895 w 4314393"/>
              <a:gd name="connsiteY286" fmla="*/ 3921670 h 5517769"/>
              <a:gd name="connsiteX287" fmla="*/ 815487 w 4314393"/>
              <a:gd name="connsiteY287" fmla="*/ 3888973 h 5517769"/>
              <a:gd name="connsiteX288" fmla="*/ 804589 w 4314393"/>
              <a:gd name="connsiteY288" fmla="*/ 3880777 h 5517769"/>
              <a:gd name="connsiteX289" fmla="*/ 815531 w 4314393"/>
              <a:gd name="connsiteY289" fmla="*/ 3854882 h 5517769"/>
              <a:gd name="connsiteX290" fmla="*/ 826478 w 4314393"/>
              <a:gd name="connsiteY290" fmla="*/ 3828986 h 5517769"/>
              <a:gd name="connsiteX291" fmla="*/ 815577 w 4314393"/>
              <a:gd name="connsiteY291" fmla="*/ 3820787 h 5517769"/>
              <a:gd name="connsiteX292" fmla="*/ 831970 w 4314393"/>
              <a:gd name="connsiteY292" fmla="*/ 3798991 h 5517769"/>
              <a:gd name="connsiteX293" fmla="*/ 812966 w 4314393"/>
              <a:gd name="connsiteY293" fmla="*/ 3733507 h 5517769"/>
              <a:gd name="connsiteX294" fmla="*/ 833458 w 4314393"/>
              <a:gd name="connsiteY294" fmla="*/ 3706260 h 5517769"/>
              <a:gd name="connsiteX295" fmla="*/ 811750 w 4314393"/>
              <a:gd name="connsiteY295" fmla="*/ 3621685 h 5517769"/>
              <a:gd name="connsiteX296" fmla="*/ 828145 w 4314393"/>
              <a:gd name="connsiteY296" fmla="*/ 3599886 h 5517769"/>
              <a:gd name="connsiteX297" fmla="*/ 815268 w 4314393"/>
              <a:gd name="connsiteY297" fmla="*/ 3543278 h 5517769"/>
              <a:gd name="connsiteX298" fmla="*/ 803785 w 4314393"/>
              <a:gd name="connsiteY298" fmla="*/ 3462124 h 5517769"/>
              <a:gd name="connsiteX299" fmla="*/ 820180 w 4314393"/>
              <a:gd name="connsiteY299" fmla="*/ 3440325 h 5517769"/>
              <a:gd name="connsiteX300" fmla="*/ 806577 w 4314393"/>
              <a:gd name="connsiteY300" fmla="*/ 3413032 h 5517769"/>
              <a:gd name="connsiteX301" fmla="*/ 822970 w 4314393"/>
              <a:gd name="connsiteY301" fmla="*/ 3391236 h 5517769"/>
              <a:gd name="connsiteX302" fmla="*/ 812072 w 4314393"/>
              <a:gd name="connsiteY302" fmla="*/ 3383040 h 5517769"/>
              <a:gd name="connsiteX303" fmla="*/ 824389 w 4314393"/>
              <a:gd name="connsiteY303" fmla="*/ 3349645 h 5517769"/>
              <a:gd name="connsiteX304" fmla="*/ 812162 w 4314393"/>
              <a:gd name="connsiteY304" fmla="*/ 3314853 h 5517769"/>
              <a:gd name="connsiteX305" fmla="*/ 836753 w 4314393"/>
              <a:gd name="connsiteY305" fmla="*/ 3282157 h 5517769"/>
              <a:gd name="connsiteX306" fmla="*/ 825855 w 4314393"/>
              <a:gd name="connsiteY306" fmla="*/ 3273960 h 5517769"/>
              <a:gd name="connsiteX307" fmla="*/ 854544 w 4314393"/>
              <a:gd name="connsiteY307" fmla="*/ 3235816 h 5517769"/>
              <a:gd name="connsiteX308" fmla="*/ 843645 w 4314393"/>
              <a:gd name="connsiteY308" fmla="*/ 3227620 h 5517769"/>
              <a:gd name="connsiteX309" fmla="*/ 884629 w 4314393"/>
              <a:gd name="connsiteY309" fmla="*/ 3173127 h 5517769"/>
              <a:gd name="connsiteX310" fmla="*/ 875126 w 4314393"/>
              <a:gd name="connsiteY310" fmla="*/ 3140383 h 5517769"/>
              <a:gd name="connsiteX311" fmla="*/ 892916 w 4314393"/>
              <a:gd name="connsiteY311" fmla="*/ 3094043 h 5517769"/>
              <a:gd name="connsiteX312" fmla="*/ 882018 w 4314393"/>
              <a:gd name="connsiteY312" fmla="*/ 3085846 h 5517769"/>
              <a:gd name="connsiteX313" fmla="*/ 849503 w 4314393"/>
              <a:gd name="connsiteY313" fmla="*/ 2924888 h 5517769"/>
              <a:gd name="connsiteX314" fmla="*/ 827707 w 4314393"/>
              <a:gd name="connsiteY314" fmla="*/ 2908496 h 5517769"/>
              <a:gd name="connsiteX315" fmla="*/ 835905 w 4314393"/>
              <a:gd name="connsiteY315" fmla="*/ 2897595 h 5517769"/>
              <a:gd name="connsiteX316" fmla="*/ 797761 w 4314393"/>
              <a:gd name="connsiteY316" fmla="*/ 2868907 h 5517769"/>
              <a:gd name="connsiteX317" fmla="*/ 805957 w 4314393"/>
              <a:gd name="connsiteY317" fmla="*/ 2858009 h 5517769"/>
              <a:gd name="connsiteX318" fmla="*/ 791657 w 4314393"/>
              <a:gd name="connsiteY318" fmla="*/ 2842989 h 5517769"/>
              <a:gd name="connsiteX319" fmla="*/ 777357 w 4314393"/>
              <a:gd name="connsiteY319" fmla="*/ 2827970 h 5517769"/>
              <a:gd name="connsiteX320" fmla="*/ 671051 w 4314393"/>
              <a:gd name="connsiteY320" fmla="*/ 2782143 h 5517769"/>
              <a:gd name="connsiteX321" fmla="*/ 566096 w 4314393"/>
              <a:gd name="connsiteY321" fmla="*/ 2745865 h 5517769"/>
              <a:gd name="connsiteX322" fmla="*/ 574293 w 4314393"/>
              <a:gd name="connsiteY322" fmla="*/ 2734967 h 5517769"/>
              <a:gd name="connsiteX323" fmla="*/ 541596 w 4314393"/>
              <a:gd name="connsiteY323" fmla="*/ 2710376 h 5517769"/>
              <a:gd name="connsiteX324" fmla="*/ 538988 w 4314393"/>
              <a:gd name="connsiteY324" fmla="*/ 2623098 h 5517769"/>
              <a:gd name="connsiteX325" fmla="*/ 519934 w 4314393"/>
              <a:gd name="connsiteY325" fmla="*/ 2591706 h 5517769"/>
              <a:gd name="connsiteX326" fmla="*/ 536329 w 4314393"/>
              <a:gd name="connsiteY326" fmla="*/ 2569907 h 5517769"/>
              <a:gd name="connsiteX327" fmla="*/ 525547 w 4314393"/>
              <a:gd name="connsiteY327" fmla="*/ 2476481 h 5517769"/>
              <a:gd name="connsiteX328" fmla="*/ 475219 w 4314393"/>
              <a:gd name="connsiteY328" fmla="*/ 2378909 h 5517769"/>
              <a:gd name="connsiteX329" fmla="*/ 483416 w 4314393"/>
              <a:gd name="connsiteY329" fmla="*/ 2368011 h 5517769"/>
              <a:gd name="connsiteX330" fmla="*/ 461620 w 4314393"/>
              <a:gd name="connsiteY330" fmla="*/ 2351619 h 5517769"/>
              <a:gd name="connsiteX331" fmla="*/ 469816 w 4314393"/>
              <a:gd name="connsiteY331" fmla="*/ 2340721 h 5517769"/>
              <a:gd name="connsiteX332" fmla="*/ 422821 w 4314393"/>
              <a:gd name="connsiteY332" fmla="*/ 2301107 h 5517769"/>
              <a:gd name="connsiteX333" fmla="*/ 418115 w 4314393"/>
              <a:gd name="connsiteY333" fmla="*/ 2250645 h 5517769"/>
              <a:gd name="connsiteX334" fmla="*/ 385421 w 4314393"/>
              <a:gd name="connsiteY334" fmla="*/ 2226057 h 5517769"/>
              <a:gd name="connsiteX335" fmla="*/ 393618 w 4314393"/>
              <a:gd name="connsiteY335" fmla="*/ 2215158 h 5517769"/>
              <a:gd name="connsiteX336" fmla="*/ 354100 w 4314393"/>
              <a:gd name="connsiteY336" fmla="*/ 2193966 h 5517769"/>
              <a:gd name="connsiteX337" fmla="*/ 314580 w 4314393"/>
              <a:gd name="connsiteY337" fmla="*/ 2172777 h 5517769"/>
              <a:gd name="connsiteX338" fmla="*/ 322776 w 4314393"/>
              <a:gd name="connsiteY338" fmla="*/ 2161879 h 5517769"/>
              <a:gd name="connsiteX339" fmla="*/ 257386 w 4314393"/>
              <a:gd name="connsiteY339" fmla="*/ 2112699 h 5517769"/>
              <a:gd name="connsiteX340" fmla="*/ 265582 w 4314393"/>
              <a:gd name="connsiteY340" fmla="*/ 2101801 h 5517769"/>
              <a:gd name="connsiteX341" fmla="*/ 216586 w 4314393"/>
              <a:gd name="connsiteY341" fmla="*/ 2030822 h 5517769"/>
              <a:gd name="connsiteX342" fmla="*/ 223431 w 4314393"/>
              <a:gd name="connsiteY342" fmla="*/ 2010375 h 5517769"/>
              <a:gd name="connsiteX343" fmla="*/ 230273 w 4314393"/>
              <a:gd name="connsiteY343" fmla="*/ 1989930 h 5517769"/>
              <a:gd name="connsiteX344" fmla="*/ 219376 w 4314393"/>
              <a:gd name="connsiteY344" fmla="*/ 1981733 h 5517769"/>
              <a:gd name="connsiteX345" fmla="*/ 234417 w 4314393"/>
              <a:gd name="connsiteY345" fmla="*/ 1950388 h 5517769"/>
              <a:gd name="connsiteX346" fmla="*/ 249461 w 4314393"/>
              <a:gd name="connsiteY346" fmla="*/ 1919044 h 5517769"/>
              <a:gd name="connsiteX347" fmla="*/ 238563 w 4314393"/>
              <a:gd name="connsiteY347" fmla="*/ 1910848 h 5517769"/>
              <a:gd name="connsiteX348" fmla="*/ 254958 w 4314393"/>
              <a:gd name="connsiteY348" fmla="*/ 1889049 h 5517769"/>
              <a:gd name="connsiteX349" fmla="*/ 244060 w 4314393"/>
              <a:gd name="connsiteY349" fmla="*/ 1880853 h 5517769"/>
              <a:gd name="connsiteX350" fmla="*/ 281664 w 4314393"/>
              <a:gd name="connsiteY350" fmla="*/ 1802491 h 5517769"/>
              <a:gd name="connsiteX351" fmla="*/ 324721 w 4314393"/>
              <a:gd name="connsiteY351" fmla="*/ 1728226 h 5517769"/>
              <a:gd name="connsiteX352" fmla="*/ 313823 w 4314393"/>
              <a:gd name="connsiteY352" fmla="*/ 1720029 h 5517769"/>
              <a:gd name="connsiteX353" fmla="*/ 330215 w 4314393"/>
              <a:gd name="connsiteY353" fmla="*/ 1698233 h 5517769"/>
              <a:gd name="connsiteX354" fmla="*/ 319317 w 4314393"/>
              <a:gd name="connsiteY354" fmla="*/ 1690037 h 5517769"/>
              <a:gd name="connsiteX355" fmla="*/ 318710 w 4314393"/>
              <a:gd name="connsiteY355" fmla="*/ 1634125 h 5517769"/>
              <a:gd name="connsiteX356" fmla="*/ 292161 w 4314393"/>
              <a:gd name="connsiteY356" fmla="*/ 1601359 h 5517769"/>
              <a:gd name="connsiteX357" fmla="*/ 308554 w 4314393"/>
              <a:gd name="connsiteY357" fmla="*/ 1579563 h 5517769"/>
              <a:gd name="connsiteX358" fmla="*/ 251362 w 4314393"/>
              <a:gd name="connsiteY358" fmla="*/ 1519482 h 5517769"/>
              <a:gd name="connsiteX359" fmla="*/ 259558 w 4314393"/>
              <a:gd name="connsiteY359" fmla="*/ 1508584 h 5517769"/>
              <a:gd name="connsiteX360" fmla="*/ 215963 w 4314393"/>
              <a:gd name="connsiteY360" fmla="*/ 1475797 h 5517769"/>
              <a:gd name="connsiteX361" fmla="*/ 224159 w 4314393"/>
              <a:gd name="connsiteY361" fmla="*/ 1464899 h 5517769"/>
              <a:gd name="connsiteX362" fmla="*/ 179282 w 4314393"/>
              <a:gd name="connsiteY362" fmla="*/ 1371427 h 5517769"/>
              <a:gd name="connsiteX363" fmla="*/ 218984 w 4314393"/>
              <a:gd name="connsiteY363" fmla="*/ 1256249 h 5517769"/>
              <a:gd name="connsiteX364" fmla="*/ 274987 w 4314393"/>
              <a:gd name="connsiteY364" fmla="*/ 1187456 h 5517769"/>
              <a:gd name="connsiteX365" fmla="*/ 315993 w 4314393"/>
              <a:gd name="connsiteY365" fmla="*/ 1115918 h 5517769"/>
              <a:gd name="connsiteX366" fmla="*/ 305095 w 4314393"/>
              <a:gd name="connsiteY366" fmla="*/ 1107721 h 5517769"/>
              <a:gd name="connsiteX367" fmla="*/ 321490 w 4314393"/>
              <a:gd name="connsiteY367" fmla="*/ 1085922 h 5517769"/>
              <a:gd name="connsiteX368" fmla="*/ 310592 w 4314393"/>
              <a:gd name="connsiteY368" fmla="*/ 1077726 h 5517769"/>
              <a:gd name="connsiteX369" fmla="*/ 343379 w 4314393"/>
              <a:gd name="connsiteY369" fmla="*/ 1034131 h 5517769"/>
              <a:gd name="connsiteX370" fmla="*/ 329776 w 4314393"/>
              <a:gd name="connsiteY370" fmla="*/ 1006838 h 5517769"/>
              <a:gd name="connsiteX371" fmla="*/ 346169 w 4314393"/>
              <a:gd name="connsiteY371" fmla="*/ 985042 h 5517769"/>
              <a:gd name="connsiteX372" fmla="*/ 335271 w 4314393"/>
              <a:gd name="connsiteY372" fmla="*/ 976846 h 5517769"/>
              <a:gd name="connsiteX373" fmla="*/ 374228 w 4314393"/>
              <a:gd name="connsiteY373" fmla="*/ 908031 h 5517769"/>
              <a:gd name="connsiteX374" fmla="*/ 418636 w 4314393"/>
              <a:gd name="connsiteY374" fmla="*/ 843315 h 5517769"/>
              <a:gd name="connsiteX375" fmla="*/ 407738 w 4314393"/>
              <a:gd name="connsiteY375" fmla="*/ 835119 h 5517769"/>
              <a:gd name="connsiteX376" fmla="*/ 424133 w 4314393"/>
              <a:gd name="connsiteY376" fmla="*/ 813320 h 5517769"/>
              <a:gd name="connsiteX377" fmla="*/ 405080 w 4314393"/>
              <a:gd name="connsiteY377" fmla="*/ 781928 h 5517769"/>
              <a:gd name="connsiteX378" fmla="*/ 437865 w 4314393"/>
              <a:gd name="connsiteY378" fmla="*/ 738336 h 5517769"/>
              <a:gd name="connsiteX379" fmla="*/ 426967 w 4314393"/>
              <a:gd name="connsiteY379" fmla="*/ 730140 h 5517769"/>
              <a:gd name="connsiteX380" fmla="*/ 503418 w 4314393"/>
              <a:gd name="connsiteY380" fmla="*/ 668192 h 5517769"/>
              <a:gd name="connsiteX381" fmla="*/ 579869 w 4314393"/>
              <a:gd name="connsiteY381" fmla="*/ 606250 h 5517769"/>
              <a:gd name="connsiteX382" fmla="*/ 590767 w 4314393"/>
              <a:gd name="connsiteY382" fmla="*/ 614446 h 5517769"/>
              <a:gd name="connsiteX383" fmla="*/ 642042 w 4314393"/>
              <a:gd name="connsiteY383" fmla="*/ 512237 h 5517769"/>
              <a:gd name="connsiteX384" fmla="*/ 676924 w 4314393"/>
              <a:gd name="connsiteY384" fmla="*/ 431823 h 5517769"/>
              <a:gd name="connsiteX385" fmla="*/ 739729 w 4314393"/>
              <a:gd name="connsiteY385" fmla="*/ 376680 h 5517769"/>
              <a:gd name="connsiteX386" fmla="*/ 799785 w 4314393"/>
              <a:gd name="connsiteY386" fmla="*/ 336531 h 5517769"/>
              <a:gd name="connsiteX387" fmla="*/ 821581 w 4314393"/>
              <a:gd name="connsiteY387" fmla="*/ 352923 h 5517769"/>
              <a:gd name="connsiteX388" fmla="*/ 869341 w 4314393"/>
              <a:gd name="connsiteY388" fmla="*/ 329123 h 5517769"/>
              <a:gd name="connsiteX389" fmla="*/ 918455 w 4314393"/>
              <a:gd name="connsiteY389" fmla="*/ 314870 h 5517769"/>
              <a:gd name="connsiteX390" fmla="*/ 951243 w 4314393"/>
              <a:gd name="connsiteY390" fmla="*/ 271275 h 5517769"/>
              <a:gd name="connsiteX391" fmla="*/ 962141 w 4314393"/>
              <a:gd name="connsiteY391" fmla="*/ 279471 h 5517769"/>
              <a:gd name="connsiteX392" fmla="*/ 978533 w 4314393"/>
              <a:gd name="connsiteY392" fmla="*/ 257675 h 5517769"/>
              <a:gd name="connsiteX393" fmla="*/ 989431 w 4314393"/>
              <a:gd name="connsiteY393" fmla="*/ 265871 h 5517769"/>
              <a:gd name="connsiteX394" fmla="*/ 1022219 w 4314393"/>
              <a:gd name="connsiteY394" fmla="*/ 222276 h 5517769"/>
              <a:gd name="connsiteX395" fmla="*/ 1160705 w 4314393"/>
              <a:gd name="connsiteY395" fmla="*/ 168596 h 5517769"/>
              <a:gd name="connsiteX396" fmla="*/ 1251454 w 4314393"/>
              <a:gd name="connsiteY396" fmla="*/ 121671 h 5517769"/>
              <a:gd name="connsiteX397" fmla="*/ 1262352 w 4314393"/>
              <a:gd name="connsiteY397" fmla="*/ 129867 h 5517769"/>
              <a:gd name="connsiteX398" fmla="*/ 1282844 w 4314393"/>
              <a:gd name="connsiteY398" fmla="*/ 102621 h 5517769"/>
              <a:gd name="connsiteX399" fmla="*/ 1319662 w 4314393"/>
              <a:gd name="connsiteY399" fmla="*/ 104716 h 5517769"/>
              <a:gd name="connsiteX400" fmla="*/ 1348328 w 4314393"/>
              <a:gd name="connsiteY400" fmla="*/ 83617 h 5517769"/>
              <a:gd name="connsiteX401" fmla="*/ 1397417 w 4314393"/>
              <a:gd name="connsiteY401" fmla="*/ 86412 h 5517769"/>
              <a:gd name="connsiteX402" fmla="*/ 1413810 w 4314393"/>
              <a:gd name="connsiteY402" fmla="*/ 64616 h 5517769"/>
              <a:gd name="connsiteX403" fmla="*/ 1443805 w 4314393"/>
              <a:gd name="connsiteY403" fmla="*/ 70108 h 5517769"/>
              <a:gd name="connsiteX404" fmla="*/ 1460197 w 4314393"/>
              <a:gd name="connsiteY404" fmla="*/ 48312 h 5517769"/>
              <a:gd name="connsiteX405" fmla="*/ 1505887 w 4314393"/>
              <a:gd name="connsiteY405" fmla="*/ 44281 h 5517769"/>
              <a:gd name="connsiteX406" fmla="*/ 1547522 w 4314393"/>
              <a:gd name="connsiteY406" fmla="*/ 11609 h 5517769"/>
              <a:gd name="connsiteX407" fmla="*/ 1558423 w 4314393"/>
              <a:gd name="connsiteY407" fmla="*/ 19808 h 5517769"/>
              <a:gd name="connsiteX408" fmla="*/ 1585716 w 4314393"/>
              <a:gd name="connsiteY408" fmla="*/ 6205 h 5517769"/>
              <a:gd name="connsiteX409" fmla="*/ 1607512 w 4314393"/>
              <a:gd name="connsiteY409" fmla="*/ 22597 h 5517769"/>
              <a:gd name="connsiteX410" fmla="*/ 1615708 w 4314393"/>
              <a:gd name="connsiteY410" fmla="*/ 11699 h 5517769"/>
              <a:gd name="connsiteX411" fmla="*/ 1690715 w 4314393"/>
              <a:gd name="connsiteY411" fmla="*/ 8391 h 5517769"/>
              <a:gd name="connsiteX412" fmla="*/ 1752078 w 4314393"/>
              <a:gd name="connsiteY412" fmla="*/ 11883 h 5517769"/>
              <a:gd name="connsiteX413" fmla="*/ 1760274 w 4314393"/>
              <a:gd name="connsiteY413" fmla="*/ 986 h 5517769"/>
              <a:gd name="connsiteX414" fmla="*/ 1889123 w 4314393"/>
              <a:gd name="connsiteY414" fmla="*/ 16840 h 5517769"/>
              <a:gd name="connsiteX415" fmla="*/ 2042560 w 4314393"/>
              <a:gd name="connsiteY415" fmla="*/ 0 h 551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</a:cxnLst>
            <a:rect l="l" t="t" r="r" b="b"/>
            <a:pathLst>
              <a:path w="4314393" h="5517769">
                <a:moveTo>
                  <a:pt x="2276607" y="5474174"/>
                </a:moveTo>
                <a:lnTo>
                  <a:pt x="2243819" y="5517769"/>
                </a:lnTo>
                <a:lnTo>
                  <a:pt x="2181134" y="5487686"/>
                </a:lnTo>
                <a:lnTo>
                  <a:pt x="2189330" y="5476788"/>
                </a:lnTo>
                <a:lnTo>
                  <a:pt x="2200228" y="5484984"/>
                </a:lnTo>
                <a:cubicBezTo>
                  <a:pt x="2218421" y="5475920"/>
                  <a:pt x="2243881" y="5472314"/>
                  <a:pt x="2276607" y="5474174"/>
                </a:cubicBezTo>
                <a:close/>
                <a:moveTo>
                  <a:pt x="1780010" y="4614384"/>
                </a:moveTo>
                <a:lnTo>
                  <a:pt x="1861794" y="4641769"/>
                </a:lnTo>
                <a:lnTo>
                  <a:pt x="1869990" y="4630871"/>
                </a:lnTo>
                <a:cubicBezTo>
                  <a:pt x="1879990" y="4632701"/>
                  <a:pt x="1890438" y="4637716"/>
                  <a:pt x="1901336" y="4645912"/>
                </a:cubicBezTo>
                <a:cubicBezTo>
                  <a:pt x="1915869" y="4656842"/>
                  <a:pt x="1925851" y="4670036"/>
                  <a:pt x="1931284" y="4685498"/>
                </a:cubicBezTo>
                <a:cubicBezTo>
                  <a:pt x="1936720" y="4700963"/>
                  <a:pt x="1941703" y="4713244"/>
                  <a:pt x="1946238" y="4722341"/>
                </a:cubicBezTo>
                <a:lnTo>
                  <a:pt x="1989830" y="4755126"/>
                </a:lnTo>
                <a:cubicBezTo>
                  <a:pt x="1998897" y="4773322"/>
                  <a:pt x="1995219" y="4804680"/>
                  <a:pt x="1978794" y="4849205"/>
                </a:cubicBezTo>
                <a:cubicBezTo>
                  <a:pt x="1962373" y="4893732"/>
                  <a:pt x="1943229" y="4930526"/>
                  <a:pt x="1921371" y="4959588"/>
                </a:cubicBezTo>
                <a:cubicBezTo>
                  <a:pt x="1908643" y="4961392"/>
                  <a:pt x="1898646" y="4959559"/>
                  <a:pt x="1891379" y="4954094"/>
                </a:cubicBezTo>
                <a:lnTo>
                  <a:pt x="1866788" y="4986791"/>
                </a:lnTo>
                <a:lnTo>
                  <a:pt x="1855887" y="4978592"/>
                </a:lnTo>
                <a:lnTo>
                  <a:pt x="1835395" y="5005838"/>
                </a:lnTo>
                <a:lnTo>
                  <a:pt x="1824497" y="4997642"/>
                </a:lnTo>
                <a:cubicBezTo>
                  <a:pt x="1787207" y="5009412"/>
                  <a:pt x="1748583" y="5000268"/>
                  <a:pt x="1708622" y="4970214"/>
                </a:cubicBezTo>
                <a:lnTo>
                  <a:pt x="1665027" y="4937427"/>
                </a:lnTo>
                <a:cubicBezTo>
                  <a:pt x="1646863" y="4923765"/>
                  <a:pt x="1626447" y="4894191"/>
                  <a:pt x="1603780" y="4848704"/>
                </a:cubicBezTo>
                <a:cubicBezTo>
                  <a:pt x="1581113" y="4803218"/>
                  <a:pt x="1591636" y="4751412"/>
                  <a:pt x="1635354" y="4693285"/>
                </a:cubicBezTo>
                <a:cubicBezTo>
                  <a:pt x="1640816" y="4686022"/>
                  <a:pt x="1655381" y="4674222"/>
                  <a:pt x="1679037" y="4657889"/>
                </a:cubicBezTo>
                <a:lnTo>
                  <a:pt x="1689938" y="4666088"/>
                </a:lnTo>
                <a:lnTo>
                  <a:pt x="1706333" y="4644288"/>
                </a:lnTo>
                <a:lnTo>
                  <a:pt x="1717231" y="4652485"/>
                </a:lnTo>
                <a:lnTo>
                  <a:pt x="1733623" y="4630689"/>
                </a:lnTo>
                <a:lnTo>
                  <a:pt x="1744521" y="4638885"/>
                </a:lnTo>
                <a:cubicBezTo>
                  <a:pt x="1753618" y="4634350"/>
                  <a:pt x="1759536" y="4630268"/>
                  <a:pt x="1762267" y="4626636"/>
                </a:cubicBezTo>
                <a:cubicBezTo>
                  <a:pt x="1764999" y="4623005"/>
                  <a:pt x="1770914" y="4618920"/>
                  <a:pt x="1780010" y="4614384"/>
                </a:cubicBezTo>
                <a:close/>
                <a:moveTo>
                  <a:pt x="378265" y="4515686"/>
                </a:moveTo>
                <a:lnTo>
                  <a:pt x="400064" y="4532080"/>
                </a:lnTo>
                <a:cubicBezTo>
                  <a:pt x="420989" y="4519379"/>
                  <a:pt x="438495" y="4516904"/>
                  <a:pt x="452575" y="4524651"/>
                </a:cubicBezTo>
                <a:cubicBezTo>
                  <a:pt x="466654" y="4532397"/>
                  <a:pt x="479146" y="4540370"/>
                  <a:pt x="490044" y="4548567"/>
                </a:cubicBezTo>
                <a:lnTo>
                  <a:pt x="498240" y="4537669"/>
                </a:lnTo>
                <a:lnTo>
                  <a:pt x="579980" y="4599144"/>
                </a:lnTo>
                <a:lnTo>
                  <a:pt x="588178" y="4588243"/>
                </a:lnTo>
                <a:cubicBezTo>
                  <a:pt x="598176" y="4590076"/>
                  <a:pt x="608624" y="4595091"/>
                  <a:pt x="619522" y="4603287"/>
                </a:cubicBezTo>
                <a:cubicBezTo>
                  <a:pt x="634051" y="4614215"/>
                  <a:pt x="643129" y="4626728"/>
                  <a:pt x="646746" y="4640825"/>
                </a:cubicBezTo>
                <a:cubicBezTo>
                  <a:pt x="650363" y="4654922"/>
                  <a:pt x="654441" y="4666517"/>
                  <a:pt x="658973" y="4675617"/>
                </a:cubicBezTo>
                <a:lnTo>
                  <a:pt x="716168" y="4735695"/>
                </a:lnTo>
                <a:cubicBezTo>
                  <a:pt x="731569" y="4775717"/>
                  <a:pt x="737655" y="4812997"/>
                  <a:pt x="734427" y="4847542"/>
                </a:cubicBezTo>
                <a:cubicBezTo>
                  <a:pt x="731199" y="4882081"/>
                  <a:pt x="732285" y="4918450"/>
                  <a:pt x="737692" y="4956640"/>
                </a:cubicBezTo>
                <a:lnTo>
                  <a:pt x="721297" y="4978440"/>
                </a:lnTo>
                <a:lnTo>
                  <a:pt x="737645" y="4990735"/>
                </a:lnTo>
                <a:lnTo>
                  <a:pt x="704858" y="5034330"/>
                </a:lnTo>
                <a:cubicBezTo>
                  <a:pt x="706658" y="5047056"/>
                  <a:pt x="711191" y="5056156"/>
                  <a:pt x="718457" y="5061621"/>
                </a:cubicBezTo>
                <a:lnTo>
                  <a:pt x="681573" y="5110663"/>
                </a:lnTo>
                <a:lnTo>
                  <a:pt x="692471" y="5118859"/>
                </a:lnTo>
                <a:cubicBezTo>
                  <a:pt x="675178" y="5134292"/>
                  <a:pt x="654694" y="5155858"/>
                  <a:pt x="631017" y="5183553"/>
                </a:cubicBezTo>
                <a:cubicBezTo>
                  <a:pt x="607344" y="5211249"/>
                  <a:pt x="588240" y="5219634"/>
                  <a:pt x="573710" y="5208706"/>
                </a:cubicBezTo>
                <a:cubicBezTo>
                  <a:pt x="570979" y="5212338"/>
                  <a:pt x="570521" y="5214837"/>
                  <a:pt x="572337" y="5216203"/>
                </a:cubicBezTo>
                <a:cubicBezTo>
                  <a:pt x="574153" y="5217568"/>
                  <a:pt x="573693" y="5220070"/>
                  <a:pt x="570961" y="5223702"/>
                </a:cubicBezTo>
                <a:cubicBezTo>
                  <a:pt x="562765" y="5234599"/>
                  <a:pt x="554352" y="5238227"/>
                  <a:pt x="545720" y="5234577"/>
                </a:cubicBezTo>
                <a:cubicBezTo>
                  <a:pt x="537087" y="5230928"/>
                  <a:pt x="527773" y="5228192"/>
                  <a:pt x="517776" y="5226359"/>
                </a:cubicBezTo>
                <a:lnTo>
                  <a:pt x="493185" y="5259056"/>
                </a:lnTo>
                <a:cubicBezTo>
                  <a:pt x="493185" y="5259056"/>
                  <a:pt x="483187" y="5257223"/>
                  <a:pt x="463189" y="5253559"/>
                </a:cubicBezTo>
                <a:cubicBezTo>
                  <a:pt x="452262" y="5268089"/>
                  <a:pt x="410890" y="5273945"/>
                  <a:pt x="339069" y="5271121"/>
                </a:cubicBezTo>
                <a:cubicBezTo>
                  <a:pt x="267253" y="5268297"/>
                  <a:pt x="195017" y="5239564"/>
                  <a:pt x="122360" y="5184919"/>
                </a:cubicBezTo>
                <a:cubicBezTo>
                  <a:pt x="104196" y="5171258"/>
                  <a:pt x="92845" y="5159878"/>
                  <a:pt x="88312" y="5150778"/>
                </a:cubicBezTo>
                <a:lnTo>
                  <a:pt x="100605" y="5134433"/>
                </a:lnTo>
                <a:lnTo>
                  <a:pt x="78809" y="5118040"/>
                </a:lnTo>
                <a:lnTo>
                  <a:pt x="87008" y="5107139"/>
                </a:lnTo>
                <a:cubicBezTo>
                  <a:pt x="50679" y="5079817"/>
                  <a:pt x="28448" y="5048877"/>
                  <a:pt x="20313" y="5014320"/>
                </a:cubicBezTo>
                <a:cubicBezTo>
                  <a:pt x="12175" y="4979761"/>
                  <a:pt x="5406" y="4943388"/>
                  <a:pt x="0" y="4905197"/>
                </a:cubicBezTo>
                <a:lnTo>
                  <a:pt x="24591" y="4872501"/>
                </a:lnTo>
                <a:cubicBezTo>
                  <a:pt x="23691" y="4866137"/>
                  <a:pt x="21425" y="4861590"/>
                  <a:pt x="17790" y="4858857"/>
                </a:cubicBezTo>
                <a:cubicBezTo>
                  <a:pt x="14158" y="4856125"/>
                  <a:pt x="11892" y="4851573"/>
                  <a:pt x="10991" y="4845210"/>
                </a:cubicBezTo>
                <a:lnTo>
                  <a:pt x="27384" y="4823414"/>
                </a:lnTo>
                <a:lnTo>
                  <a:pt x="16486" y="4815218"/>
                </a:lnTo>
                <a:lnTo>
                  <a:pt x="32881" y="4793419"/>
                </a:lnTo>
                <a:cubicBezTo>
                  <a:pt x="39276" y="4769790"/>
                  <a:pt x="42937" y="4749795"/>
                  <a:pt x="43869" y="4733429"/>
                </a:cubicBezTo>
                <a:cubicBezTo>
                  <a:pt x="44802" y="4717068"/>
                  <a:pt x="52095" y="4699805"/>
                  <a:pt x="65756" y="4681641"/>
                </a:cubicBezTo>
                <a:cubicBezTo>
                  <a:pt x="68490" y="4678006"/>
                  <a:pt x="84420" y="4664391"/>
                  <a:pt x="113541" y="4640792"/>
                </a:cubicBezTo>
                <a:lnTo>
                  <a:pt x="124439" y="4648988"/>
                </a:lnTo>
                <a:lnTo>
                  <a:pt x="190012" y="4561801"/>
                </a:lnTo>
                <a:lnTo>
                  <a:pt x="200913" y="4570000"/>
                </a:lnTo>
                <a:lnTo>
                  <a:pt x="217308" y="4548201"/>
                </a:lnTo>
                <a:lnTo>
                  <a:pt x="247300" y="4553696"/>
                </a:lnTo>
                <a:lnTo>
                  <a:pt x="263692" y="4531900"/>
                </a:lnTo>
                <a:lnTo>
                  <a:pt x="274590" y="4540096"/>
                </a:lnTo>
                <a:cubicBezTo>
                  <a:pt x="292787" y="4531028"/>
                  <a:pt x="305750" y="4525138"/>
                  <a:pt x="313481" y="4522418"/>
                </a:cubicBezTo>
                <a:cubicBezTo>
                  <a:pt x="321210" y="4519702"/>
                  <a:pt x="340075" y="4521092"/>
                  <a:pt x="370067" y="4526587"/>
                </a:cubicBezTo>
                <a:close/>
                <a:moveTo>
                  <a:pt x="4292597" y="3099958"/>
                </a:moveTo>
                <a:lnTo>
                  <a:pt x="4314393" y="3116350"/>
                </a:lnTo>
                <a:lnTo>
                  <a:pt x="4306196" y="3127248"/>
                </a:lnTo>
                <a:lnTo>
                  <a:pt x="4295298" y="3119052"/>
                </a:lnTo>
                <a:lnTo>
                  <a:pt x="4287102" y="3129950"/>
                </a:lnTo>
                <a:cubicBezTo>
                  <a:pt x="4285301" y="3117219"/>
                  <a:pt x="4284625" y="3112446"/>
                  <a:pt x="4285076" y="3115628"/>
                </a:cubicBezTo>
                <a:cubicBezTo>
                  <a:pt x="4285526" y="3118810"/>
                  <a:pt x="4288032" y="3113587"/>
                  <a:pt x="4292597" y="3099958"/>
                </a:cubicBezTo>
                <a:close/>
                <a:moveTo>
                  <a:pt x="2042560" y="0"/>
                </a:moveTo>
                <a:lnTo>
                  <a:pt x="2075254" y="24589"/>
                </a:lnTo>
                <a:cubicBezTo>
                  <a:pt x="2080719" y="17322"/>
                  <a:pt x="2089816" y="12787"/>
                  <a:pt x="2102547" y="10986"/>
                </a:cubicBezTo>
                <a:lnTo>
                  <a:pt x="2135244" y="35577"/>
                </a:lnTo>
                <a:lnTo>
                  <a:pt x="2143440" y="24679"/>
                </a:lnTo>
                <a:lnTo>
                  <a:pt x="2165236" y="41072"/>
                </a:lnTo>
                <a:lnTo>
                  <a:pt x="2173433" y="30174"/>
                </a:lnTo>
                <a:lnTo>
                  <a:pt x="2206130" y="54765"/>
                </a:lnTo>
                <a:cubicBezTo>
                  <a:pt x="2212495" y="53862"/>
                  <a:pt x="2217045" y="51598"/>
                  <a:pt x="2219776" y="47966"/>
                </a:cubicBezTo>
                <a:cubicBezTo>
                  <a:pt x="2222510" y="44332"/>
                  <a:pt x="2227057" y="42066"/>
                  <a:pt x="2233422" y="41162"/>
                </a:cubicBezTo>
                <a:lnTo>
                  <a:pt x="2255218" y="57555"/>
                </a:lnTo>
                <a:lnTo>
                  <a:pt x="2263415" y="46657"/>
                </a:lnTo>
                <a:cubicBezTo>
                  <a:pt x="2273412" y="48490"/>
                  <a:pt x="2282044" y="52139"/>
                  <a:pt x="2289311" y="57604"/>
                </a:cubicBezTo>
                <a:cubicBezTo>
                  <a:pt x="2296577" y="63069"/>
                  <a:pt x="2305206" y="66716"/>
                  <a:pt x="2315206" y="68546"/>
                </a:cubicBezTo>
                <a:lnTo>
                  <a:pt x="2323402" y="57648"/>
                </a:lnTo>
                <a:lnTo>
                  <a:pt x="2356099" y="82240"/>
                </a:lnTo>
                <a:lnTo>
                  <a:pt x="2364295" y="71342"/>
                </a:lnTo>
                <a:lnTo>
                  <a:pt x="2386091" y="87734"/>
                </a:lnTo>
                <a:lnTo>
                  <a:pt x="2394290" y="76833"/>
                </a:lnTo>
                <a:lnTo>
                  <a:pt x="2416089" y="93228"/>
                </a:lnTo>
                <a:lnTo>
                  <a:pt x="2424285" y="82330"/>
                </a:lnTo>
                <a:cubicBezTo>
                  <a:pt x="2455178" y="94193"/>
                  <a:pt x="2473582" y="98079"/>
                  <a:pt x="2479497" y="93994"/>
                </a:cubicBezTo>
                <a:cubicBezTo>
                  <a:pt x="2485410" y="89913"/>
                  <a:pt x="2497916" y="86521"/>
                  <a:pt x="2517011" y="83819"/>
                </a:cubicBezTo>
                <a:lnTo>
                  <a:pt x="2560606" y="116606"/>
                </a:lnTo>
                <a:lnTo>
                  <a:pt x="2591995" y="97556"/>
                </a:lnTo>
                <a:lnTo>
                  <a:pt x="2679185" y="163131"/>
                </a:lnTo>
                <a:lnTo>
                  <a:pt x="2728228" y="200015"/>
                </a:lnTo>
                <a:cubicBezTo>
                  <a:pt x="2742760" y="210945"/>
                  <a:pt x="2757978" y="220964"/>
                  <a:pt x="2773873" y="230076"/>
                </a:cubicBezTo>
                <a:cubicBezTo>
                  <a:pt x="2789772" y="239190"/>
                  <a:pt x="2806803" y="250578"/>
                  <a:pt x="2824964" y="264237"/>
                </a:cubicBezTo>
                <a:cubicBezTo>
                  <a:pt x="2850395" y="283363"/>
                  <a:pt x="2868330" y="301116"/>
                  <a:pt x="2878760" y="317494"/>
                </a:cubicBezTo>
                <a:cubicBezTo>
                  <a:pt x="2889195" y="333871"/>
                  <a:pt x="2895311" y="348426"/>
                  <a:pt x="2897113" y="361157"/>
                </a:cubicBezTo>
                <a:cubicBezTo>
                  <a:pt x="2898911" y="373886"/>
                  <a:pt x="2901398" y="385707"/>
                  <a:pt x="2904565" y="396622"/>
                </a:cubicBezTo>
                <a:cubicBezTo>
                  <a:pt x="2907732" y="407538"/>
                  <a:pt x="2916581" y="418458"/>
                  <a:pt x="2931114" y="429388"/>
                </a:cubicBezTo>
                <a:lnTo>
                  <a:pt x="2939310" y="418490"/>
                </a:lnTo>
                <a:cubicBezTo>
                  <a:pt x="2963840" y="431247"/>
                  <a:pt x="2991319" y="447650"/>
                  <a:pt x="3021747" y="467692"/>
                </a:cubicBezTo>
                <a:cubicBezTo>
                  <a:pt x="3052175" y="487733"/>
                  <a:pt x="3074223" y="488670"/>
                  <a:pt x="3087882" y="470509"/>
                </a:cubicBezTo>
                <a:lnTo>
                  <a:pt x="3109678" y="486902"/>
                </a:lnTo>
                <a:lnTo>
                  <a:pt x="3117876" y="476000"/>
                </a:lnTo>
                <a:lnTo>
                  <a:pt x="3145123" y="496492"/>
                </a:lnTo>
                <a:lnTo>
                  <a:pt x="3153319" y="485594"/>
                </a:lnTo>
                <a:lnTo>
                  <a:pt x="3196914" y="518382"/>
                </a:lnTo>
                <a:lnTo>
                  <a:pt x="3205110" y="507484"/>
                </a:lnTo>
                <a:lnTo>
                  <a:pt x="3226906" y="523876"/>
                </a:lnTo>
                <a:lnTo>
                  <a:pt x="3235103" y="512978"/>
                </a:lnTo>
                <a:cubicBezTo>
                  <a:pt x="3242369" y="518443"/>
                  <a:pt x="3250993" y="527772"/>
                  <a:pt x="3260979" y="540969"/>
                </a:cubicBezTo>
                <a:cubicBezTo>
                  <a:pt x="3270959" y="554165"/>
                  <a:pt x="3285034" y="567594"/>
                  <a:pt x="3303198" y="581255"/>
                </a:cubicBezTo>
                <a:lnTo>
                  <a:pt x="3295002" y="592153"/>
                </a:lnTo>
                <a:cubicBezTo>
                  <a:pt x="3304067" y="610347"/>
                  <a:pt x="3309738" y="621719"/>
                  <a:pt x="3312001" y="626270"/>
                </a:cubicBezTo>
                <a:cubicBezTo>
                  <a:pt x="3314267" y="630817"/>
                  <a:pt x="3313570" y="643090"/>
                  <a:pt x="3309909" y="663085"/>
                </a:cubicBezTo>
                <a:lnTo>
                  <a:pt x="3320807" y="671281"/>
                </a:lnTo>
                <a:lnTo>
                  <a:pt x="3304412" y="693080"/>
                </a:lnTo>
                <a:cubicBezTo>
                  <a:pt x="3311678" y="698545"/>
                  <a:pt x="3316210" y="707639"/>
                  <a:pt x="3318011" y="720370"/>
                </a:cubicBezTo>
                <a:lnTo>
                  <a:pt x="3301619" y="742166"/>
                </a:lnTo>
                <a:cubicBezTo>
                  <a:pt x="3308885" y="747631"/>
                  <a:pt x="3313418" y="756731"/>
                  <a:pt x="3315222" y="769459"/>
                </a:cubicBezTo>
                <a:lnTo>
                  <a:pt x="3298827" y="791258"/>
                </a:lnTo>
                <a:cubicBezTo>
                  <a:pt x="3300628" y="803990"/>
                  <a:pt x="3306526" y="811268"/>
                  <a:pt x="3316526" y="813098"/>
                </a:cubicBezTo>
                <a:cubicBezTo>
                  <a:pt x="3326523" y="814932"/>
                  <a:pt x="3332424" y="822212"/>
                  <a:pt x="3334222" y="834941"/>
                </a:cubicBezTo>
                <a:lnTo>
                  <a:pt x="3328731" y="864936"/>
                </a:lnTo>
                <a:lnTo>
                  <a:pt x="3366875" y="893624"/>
                </a:lnTo>
                <a:lnTo>
                  <a:pt x="3358677" y="904525"/>
                </a:lnTo>
                <a:lnTo>
                  <a:pt x="3434966" y="961901"/>
                </a:lnTo>
                <a:lnTo>
                  <a:pt x="3443164" y="951000"/>
                </a:lnTo>
                <a:lnTo>
                  <a:pt x="3519456" y="1008379"/>
                </a:lnTo>
                <a:cubicBezTo>
                  <a:pt x="3533085" y="1012943"/>
                  <a:pt x="3548980" y="1022055"/>
                  <a:pt x="3567145" y="1035717"/>
                </a:cubicBezTo>
                <a:cubicBezTo>
                  <a:pt x="3614374" y="1071238"/>
                  <a:pt x="3640223" y="1116274"/>
                  <a:pt x="3644697" y="1170826"/>
                </a:cubicBezTo>
                <a:lnTo>
                  <a:pt x="3655595" y="1179022"/>
                </a:lnTo>
                <a:cubicBezTo>
                  <a:pt x="3645568" y="1199920"/>
                  <a:pt x="3633265" y="1221949"/>
                  <a:pt x="3618686" y="1245113"/>
                </a:cubicBezTo>
                <a:cubicBezTo>
                  <a:pt x="3604109" y="1268275"/>
                  <a:pt x="3593622" y="1291675"/>
                  <a:pt x="3587228" y="1315304"/>
                </a:cubicBezTo>
                <a:lnTo>
                  <a:pt x="3576330" y="1307108"/>
                </a:lnTo>
                <a:lnTo>
                  <a:pt x="3568133" y="1318005"/>
                </a:lnTo>
                <a:lnTo>
                  <a:pt x="3579031" y="1326202"/>
                </a:lnTo>
                <a:lnTo>
                  <a:pt x="3558539" y="1353448"/>
                </a:lnTo>
                <a:lnTo>
                  <a:pt x="3569437" y="1361645"/>
                </a:lnTo>
                <a:lnTo>
                  <a:pt x="3536650" y="1405240"/>
                </a:lnTo>
                <a:cubicBezTo>
                  <a:pt x="3560250" y="1434360"/>
                  <a:pt x="3576584" y="1458021"/>
                  <a:pt x="3585648" y="1476215"/>
                </a:cubicBezTo>
                <a:lnTo>
                  <a:pt x="3577452" y="1487113"/>
                </a:lnTo>
                <a:lnTo>
                  <a:pt x="3599248" y="1503506"/>
                </a:lnTo>
                <a:lnTo>
                  <a:pt x="3591052" y="1514404"/>
                </a:lnTo>
                <a:lnTo>
                  <a:pt x="3634647" y="1547191"/>
                </a:lnTo>
                <a:cubicBezTo>
                  <a:pt x="3667282" y="1617237"/>
                  <a:pt x="3673354" y="1665889"/>
                  <a:pt x="3652863" y="1693135"/>
                </a:cubicBezTo>
                <a:cubicBezTo>
                  <a:pt x="3632371" y="1720382"/>
                  <a:pt x="3618011" y="1750814"/>
                  <a:pt x="3609783" y="1784441"/>
                </a:cubicBezTo>
                <a:cubicBezTo>
                  <a:pt x="3632451" y="1829928"/>
                  <a:pt x="3635552" y="1891981"/>
                  <a:pt x="3619081" y="1970600"/>
                </a:cubicBezTo>
                <a:cubicBezTo>
                  <a:pt x="3602609" y="2049214"/>
                  <a:pt x="3584350" y="2109421"/>
                  <a:pt x="3564288" y="2151216"/>
                </a:cubicBezTo>
                <a:lnTo>
                  <a:pt x="3575189" y="2159414"/>
                </a:lnTo>
                <a:lnTo>
                  <a:pt x="3558797" y="2181210"/>
                </a:lnTo>
                <a:lnTo>
                  <a:pt x="3569694" y="2189406"/>
                </a:lnTo>
                <a:lnTo>
                  <a:pt x="3561498" y="2200305"/>
                </a:lnTo>
                <a:lnTo>
                  <a:pt x="3550600" y="2192108"/>
                </a:lnTo>
                <a:lnTo>
                  <a:pt x="3526009" y="2224805"/>
                </a:lnTo>
                <a:lnTo>
                  <a:pt x="3515108" y="2216607"/>
                </a:lnTo>
                <a:lnTo>
                  <a:pt x="3478223" y="2265649"/>
                </a:lnTo>
                <a:lnTo>
                  <a:pt x="3467326" y="2257453"/>
                </a:lnTo>
                <a:lnTo>
                  <a:pt x="3450931" y="2279252"/>
                </a:lnTo>
                <a:lnTo>
                  <a:pt x="3440033" y="2271055"/>
                </a:lnTo>
                <a:cubicBezTo>
                  <a:pt x="3428205" y="2279222"/>
                  <a:pt x="3416824" y="2290568"/>
                  <a:pt x="3405894" y="2305100"/>
                </a:cubicBezTo>
                <a:cubicBezTo>
                  <a:pt x="3384037" y="2334163"/>
                  <a:pt x="3368995" y="2365508"/>
                  <a:pt x="3360767" y="2399135"/>
                </a:cubicBezTo>
                <a:cubicBezTo>
                  <a:pt x="3352541" y="2432759"/>
                  <a:pt x="3349781" y="2459122"/>
                  <a:pt x="3352480" y="2478219"/>
                </a:cubicBezTo>
                <a:lnTo>
                  <a:pt x="3363378" y="2486416"/>
                </a:lnTo>
                <a:lnTo>
                  <a:pt x="3338790" y="2519110"/>
                </a:lnTo>
                <a:cubicBezTo>
                  <a:pt x="3340591" y="2531841"/>
                  <a:pt x="3346024" y="2547304"/>
                  <a:pt x="3355088" y="2565497"/>
                </a:cubicBezTo>
                <a:cubicBezTo>
                  <a:pt x="3336898" y="2574565"/>
                  <a:pt x="3327798" y="2579097"/>
                  <a:pt x="3327798" y="2579097"/>
                </a:cubicBezTo>
                <a:cubicBezTo>
                  <a:pt x="3329599" y="2591828"/>
                  <a:pt x="3334134" y="2600925"/>
                  <a:pt x="3341398" y="2606388"/>
                </a:cubicBezTo>
                <a:lnTo>
                  <a:pt x="3325003" y="2628187"/>
                </a:lnTo>
                <a:lnTo>
                  <a:pt x="3335904" y="2636385"/>
                </a:lnTo>
                <a:cubicBezTo>
                  <a:pt x="3334073" y="2646385"/>
                  <a:pt x="3327690" y="2658647"/>
                  <a:pt x="3316762" y="2673176"/>
                </a:cubicBezTo>
                <a:cubicBezTo>
                  <a:pt x="3297636" y="2698607"/>
                  <a:pt x="3275111" y="2717217"/>
                  <a:pt x="3249183" y="2728998"/>
                </a:cubicBezTo>
                <a:cubicBezTo>
                  <a:pt x="3223258" y="2740782"/>
                  <a:pt x="3204382" y="2750760"/>
                  <a:pt x="3192551" y="2758924"/>
                </a:cubicBezTo>
                <a:lnTo>
                  <a:pt x="3167960" y="2791621"/>
                </a:lnTo>
                <a:lnTo>
                  <a:pt x="3157062" y="2783425"/>
                </a:lnTo>
                <a:lnTo>
                  <a:pt x="3140669" y="2805221"/>
                </a:lnTo>
                <a:cubicBezTo>
                  <a:pt x="3108844" y="2809724"/>
                  <a:pt x="3091108" y="2816290"/>
                  <a:pt x="3087462" y="2824924"/>
                </a:cubicBezTo>
                <a:cubicBezTo>
                  <a:pt x="3083809" y="2833554"/>
                  <a:pt x="3071524" y="2844219"/>
                  <a:pt x="3050599" y="2856921"/>
                </a:cubicBezTo>
                <a:lnTo>
                  <a:pt x="3039698" y="2848722"/>
                </a:lnTo>
                <a:cubicBezTo>
                  <a:pt x="3026938" y="2873255"/>
                  <a:pt x="3014860" y="2896874"/>
                  <a:pt x="3003468" y="2919588"/>
                </a:cubicBezTo>
                <a:cubicBezTo>
                  <a:pt x="2992072" y="2942300"/>
                  <a:pt x="2979992" y="2965922"/>
                  <a:pt x="2967234" y="2990452"/>
                </a:cubicBezTo>
                <a:lnTo>
                  <a:pt x="2956336" y="2982255"/>
                </a:lnTo>
                <a:lnTo>
                  <a:pt x="2939941" y="3004054"/>
                </a:lnTo>
                <a:lnTo>
                  <a:pt x="2929040" y="2995855"/>
                </a:lnTo>
                <a:cubicBezTo>
                  <a:pt x="2927212" y="3005852"/>
                  <a:pt x="2924929" y="3012669"/>
                  <a:pt x="2922198" y="3016300"/>
                </a:cubicBezTo>
                <a:cubicBezTo>
                  <a:pt x="2919464" y="3019935"/>
                  <a:pt x="2917183" y="3026748"/>
                  <a:pt x="2915353" y="3036748"/>
                </a:cubicBezTo>
                <a:lnTo>
                  <a:pt x="2904451" y="3028549"/>
                </a:lnTo>
                <a:cubicBezTo>
                  <a:pt x="2893521" y="3043082"/>
                  <a:pt x="2891691" y="3053082"/>
                  <a:pt x="2898958" y="3058547"/>
                </a:cubicBezTo>
                <a:cubicBezTo>
                  <a:pt x="2890761" y="3069445"/>
                  <a:pt x="2884845" y="3073525"/>
                  <a:pt x="2881214" y="3070793"/>
                </a:cubicBezTo>
                <a:cubicBezTo>
                  <a:pt x="2877579" y="3068060"/>
                  <a:pt x="2874395" y="3068513"/>
                  <a:pt x="2871664" y="3072144"/>
                </a:cubicBezTo>
                <a:lnTo>
                  <a:pt x="2822484" y="3137535"/>
                </a:lnTo>
                <a:cubicBezTo>
                  <a:pt x="2802490" y="3133874"/>
                  <a:pt x="2776119" y="3136794"/>
                  <a:pt x="2743378" y="3146294"/>
                </a:cubicBezTo>
                <a:cubicBezTo>
                  <a:pt x="2710640" y="3155797"/>
                  <a:pt x="2675620" y="3166431"/>
                  <a:pt x="2638329" y="3178200"/>
                </a:cubicBezTo>
                <a:cubicBezTo>
                  <a:pt x="2601042" y="3189972"/>
                  <a:pt x="2564209" y="3199238"/>
                  <a:pt x="2527834" y="3206010"/>
                </a:cubicBezTo>
                <a:cubicBezTo>
                  <a:pt x="2491461" y="3212779"/>
                  <a:pt x="2460093" y="3214783"/>
                  <a:pt x="2433733" y="3212020"/>
                </a:cubicBezTo>
                <a:lnTo>
                  <a:pt x="2417340" y="3233816"/>
                </a:lnTo>
                <a:lnTo>
                  <a:pt x="2406439" y="3225617"/>
                </a:lnTo>
                <a:cubicBezTo>
                  <a:pt x="2377316" y="3249220"/>
                  <a:pt x="2353657" y="3265551"/>
                  <a:pt x="2335461" y="3274619"/>
                </a:cubicBezTo>
                <a:lnTo>
                  <a:pt x="2313665" y="3258226"/>
                </a:lnTo>
                <a:cubicBezTo>
                  <a:pt x="2299102" y="3270022"/>
                  <a:pt x="2289548" y="3277055"/>
                  <a:pt x="2284999" y="3279325"/>
                </a:cubicBezTo>
                <a:cubicBezTo>
                  <a:pt x="2280452" y="3281590"/>
                  <a:pt x="2271809" y="3283625"/>
                  <a:pt x="2259081" y="3285423"/>
                </a:cubicBezTo>
                <a:lnTo>
                  <a:pt x="2248183" y="3277227"/>
                </a:lnTo>
                <a:lnTo>
                  <a:pt x="2178508" y="3369867"/>
                </a:lnTo>
                <a:cubicBezTo>
                  <a:pt x="2189406" y="3378063"/>
                  <a:pt x="2196661" y="3394891"/>
                  <a:pt x="2200263" y="3420353"/>
                </a:cubicBezTo>
                <a:cubicBezTo>
                  <a:pt x="2203863" y="3445814"/>
                  <a:pt x="2207483" y="3459908"/>
                  <a:pt x="2211114" y="3462639"/>
                </a:cubicBezTo>
                <a:lnTo>
                  <a:pt x="2202916" y="3473540"/>
                </a:lnTo>
                <a:lnTo>
                  <a:pt x="2224715" y="3489935"/>
                </a:lnTo>
                <a:cubicBezTo>
                  <a:pt x="2226518" y="3502663"/>
                  <a:pt x="2225586" y="3519029"/>
                  <a:pt x="2221922" y="3539021"/>
                </a:cubicBezTo>
                <a:lnTo>
                  <a:pt x="2243721" y="3555416"/>
                </a:lnTo>
                <a:lnTo>
                  <a:pt x="2235524" y="3566314"/>
                </a:lnTo>
                <a:lnTo>
                  <a:pt x="2257320" y="3582707"/>
                </a:lnTo>
                <a:lnTo>
                  <a:pt x="2289877" y="3709576"/>
                </a:lnTo>
                <a:lnTo>
                  <a:pt x="2265289" y="3742270"/>
                </a:lnTo>
                <a:lnTo>
                  <a:pt x="2276186" y="3750466"/>
                </a:lnTo>
                <a:cubicBezTo>
                  <a:pt x="2267990" y="3761364"/>
                  <a:pt x="2259326" y="3780444"/>
                  <a:pt x="2250198" y="3807708"/>
                </a:cubicBezTo>
                <a:lnTo>
                  <a:pt x="2261096" y="3815904"/>
                </a:lnTo>
                <a:lnTo>
                  <a:pt x="2181833" y="3943987"/>
                </a:lnTo>
                <a:lnTo>
                  <a:pt x="2170932" y="3935788"/>
                </a:lnTo>
                <a:cubicBezTo>
                  <a:pt x="2169102" y="3945788"/>
                  <a:pt x="2164087" y="3956236"/>
                  <a:pt x="2155890" y="3967134"/>
                </a:cubicBezTo>
                <a:cubicBezTo>
                  <a:pt x="2147694" y="3978032"/>
                  <a:pt x="2142683" y="3988482"/>
                  <a:pt x="2140849" y="3998480"/>
                </a:cubicBezTo>
                <a:cubicBezTo>
                  <a:pt x="2094491" y="3992053"/>
                  <a:pt x="2050613" y="4003132"/>
                  <a:pt x="2009208" y="4031712"/>
                </a:cubicBezTo>
                <a:cubicBezTo>
                  <a:pt x="1967806" y="4060295"/>
                  <a:pt x="1923024" y="4065008"/>
                  <a:pt x="1874867" y="4045852"/>
                </a:cubicBezTo>
                <a:lnTo>
                  <a:pt x="1858472" y="4067651"/>
                </a:lnTo>
                <a:cubicBezTo>
                  <a:pt x="1837577" y="4057622"/>
                  <a:pt x="1824395" y="4056242"/>
                  <a:pt x="1818933" y="4063505"/>
                </a:cubicBezTo>
                <a:lnTo>
                  <a:pt x="1814833" y="4068955"/>
                </a:lnTo>
                <a:cubicBezTo>
                  <a:pt x="1809368" y="4076222"/>
                  <a:pt x="1794821" y="4076657"/>
                  <a:pt x="1771191" y="4070257"/>
                </a:cubicBezTo>
                <a:lnTo>
                  <a:pt x="1746600" y="4102954"/>
                </a:lnTo>
                <a:cubicBezTo>
                  <a:pt x="1695680" y="4110159"/>
                  <a:pt x="1656799" y="4122153"/>
                  <a:pt x="1629956" y="4138937"/>
                </a:cubicBezTo>
                <a:cubicBezTo>
                  <a:pt x="1603116" y="4155719"/>
                  <a:pt x="1562884" y="4158169"/>
                  <a:pt x="1509260" y="4146277"/>
                </a:cubicBezTo>
                <a:lnTo>
                  <a:pt x="1492867" y="4168073"/>
                </a:lnTo>
                <a:lnTo>
                  <a:pt x="1481969" y="4159876"/>
                </a:lnTo>
                <a:cubicBezTo>
                  <a:pt x="1463773" y="4168944"/>
                  <a:pt x="1454678" y="4173476"/>
                  <a:pt x="1454678" y="4173476"/>
                </a:cubicBezTo>
                <a:lnTo>
                  <a:pt x="1432883" y="4157084"/>
                </a:lnTo>
                <a:cubicBezTo>
                  <a:pt x="1409221" y="4173417"/>
                  <a:pt x="1396025" y="4183398"/>
                  <a:pt x="1393291" y="4187032"/>
                </a:cubicBezTo>
                <a:lnTo>
                  <a:pt x="1371495" y="4170640"/>
                </a:lnTo>
                <a:cubicBezTo>
                  <a:pt x="1352401" y="4173342"/>
                  <a:pt x="1330347" y="4178082"/>
                  <a:pt x="1305338" y="4184868"/>
                </a:cubicBezTo>
                <a:cubicBezTo>
                  <a:pt x="1280328" y="4191655"/>
                  <a:pt x="1254161" y="4213211"/>
                  <a:pt x="1226838" y="4249540"/>
                </a:cubicBezTo>
                <a:cubicBezTo>
                  <a:pt x="1215911" y="4264069"/>
                  <a:pt x="1209528" y="4276336"/>
                  <a:pt x="1207697" y="4286331"/>
                </a:cubicBezTo>
                <a:lnTo>
                  <a:pt x="1218598" y="4294530"/>
                </a:lnTo>
                <a:lnTo>
                  <a:pt x="1177614" y="4349022"/>
                </a:lnTo>
                <a:cubicBezTo>
                  <a:pt x="1145757" y="4376254"/>
                  <a:pt x="1122323" y="4394176"/>
                  <a:pt x="1107312" y="4402796"/>
                </a:cubicBezTo>
                <a:cubicBezTo>
                  <a:pt x="1092299" y="4411411"/>
                  <a:pt x="1049786" y="4420673"/>
                  <a:pt x="979767" y="4430581"/>
                </a:cubicBezTo>
                <a:lnTo>
                  <a:pt x="971571" y="4441479"/>
                </a:lnTo>
                <a:cubicBezTo>
                  <a:pt x="957041" y="4430551"/>
                  <a:pt x="936145" y="4420521"/>
                  <a:pt x="908881" y="4411393"/>
                </a:cubicBezTo>
                <a:lnTo>
                  <a:pt x="900685" y="4422291"/>
                </a:lnTo>
                <a:lnTo>
                  <a:pt x="878889" y="4405898"/>
                </a:lnTo>
                <a:lnTo>
                  <a:pt x="870693" y="4416796"/>
                </a:lnTo>
                <a:cubicBezTo>
                  <a:pt x="860693" y="4414966"/>
                  <a:pt x="848429" y="4408586"/>
                  <a:pt x="833897" y="4397656"/>
                </a:cubicBezTo>
                <a:cubicBezTo>
                  <a:pt x="790302" y="4364868"/>
                  <a:pt x="761029" y="4330054"/>
                  <a:pt x="746078" y="4293214"/>
                </a:cubicBezTo>
                <a:cubicBezTo>
                  <a:pt x="731127" y="4256373"/>
                  <a:pt x="721849" y="4225226"/>
                  <a:pt x="718250" y="4199766"/>
                </a:cubicBezTo>
                <a:lnTo>
                  <a:pt x="707349" y="4191568"/>
                </a:lnTo>
                <a:lnTo>
                  <a:pt x="723741" y="4169772"/>
                </a:lnTo>
                <a:cubicBezTo>
                  <a:pt x="721940" y="4157040"/>
                  <a:pt x="717408" y="4147946"/>
                  <a:pt x="710142" y="4142481"/>
                </a:cubicBezTo>
                <a:lnTo>
                  <a:pt x="738832" y="4104334"/>
                </a:lnTo>
                <a:cubicBezTo>
                  <a:pt x="731566" y="4098869"/>
                  <a:pt x="727031" y="4089772"/>
                  <a:pt x="725233" y="4077043"/>
                </a:cubicBezTo>
                <a:lnTo>
                  <a:pt x="741625" y="4055247"/>
                </a:lnTo>
                <a:lnTo>
                  <a:pt x="730724" y="4047048"/>
                </a:lnTo>
                <a:lnTo>
                  <a:pt x="771708" y="3992556"/>
                </a:lnTo>
                <a:lnTo>
                  <a:pt x="760810" y="3984359"/>
                </a:lnTo>
                <a:lnTo>
                  <a:pt x="801793" y="3929867"/>
                </a:lnTo>
                <a:lnTo>
                  <a:pt x="790895" y="3921670"/>
                </a:lnTo>
                <a:lnTo>
                  <a:pt x="815487" y="3888973"/>
                </a:lnTo>
                <a:lnTo>
                  <a:pt x="804589" y="3880777"/>
                </a:lnTo>
                <a:cubicBezTo>
                  <a:pt x="806419" y="3870777"/>
                  <a:pt x="810066" y="3862148"/>
                  <a:pt x="815531" y="3854882"/>
                </a:cubicBezTo>
                <a:cubicBezTo>
                  <a:pt x="820996" y="3847615"/>
                  <a:pt x="824645" y="3838983"/>
                  <a:pt x="826478" y="3828986"/>
                </a:cubicBezTo>
                <a:lnTo>
                  <a:pt x="815577" y="3820787"/>
                </a:lnTo>
                <a:lnTo>
                  <a:pt x="831970" y="3798991"/>
                </a:lnTo>
                <a:cubicBezTo>
                  <a:pt x="821104" y="3768066"/>
                  <a:pt x="814767" y="3746238"/>
                  <a:pt x="812966" y="3733507"/>
                </a:cubicBezTo>
                <a:lnTo>
                  <a:pt x="833458" y="3706260"/>
                </a:lnTo>
                <a:cubicBezTo>
                  <a:pt x="824391" y="3688069"/>
                  <a:pt x="817156" y="3659876"/>
                  <a:pt x="811750" y="3621685"/>
                </a:cubicBezTo>
                <a:lnTo>
                  <a:pt x="828145" y="3599886"/>
                </a:lnTo>
                <a:cubicBezTo>
                  <a:pt x="817247" y="3591690"/>
                  <a:pt x="812955" y="3572820"/>
                  <a:pt x="815268" y="3543278"/>
                </a:cubicBezTo>
                <a:cubicBezTo>
                  <a:pt x="817578" y="3513734"/>
                  <a:pt x="813750" y="3486681"/>
                  <a:pt x="803785" y="3462124"/>
                </a:cubicBezTo>
                <a:lnTo>
                  <a:pt x="820180" y="3440325"/>
                </a:lnTo>
                <a:cubicBezTo>
                  <a:pt x="820180" y="3440325"/>
                  <a:pt x="815645" y="3431228"/>
                  <a:pt x="806577" y="3413032"/>
                </a:cubicBezTo>
                <a:lnTo>
                  <a:pt x="822970" y="3391236"/>
                </a:lnTo>
                <a:lnTo>
                  <a:pt x="812072" y="3383040"/>
                </a:lnTo>
                <a:cubicBezTo>
                  <a:pt x="817537" y="3375773"/>
                  <a:pt x="821644" y="3364643"/>
                  <a:pt x="824389" y="3349645"/>
                </a:cubicBezTo>
                <a:cubicBezTo>
                  <a:pt x="827135" y="3334648"/>
                  <a:pt x="823063" y="3323052"/>
                  <a:pt x="812162" y="3314853"/>
                </a:cubicBezTo>
                <a:lnTo>
                  <a:pt x="836753" y="3282157"/>
                </a:lnTo>
                <a:lnTo>
                  <a:pt x="825855" y="3273960"/>
                </a:lnTo>
                <a:lnTo>
                  <a:pt x="854544" y="3235816"/>
                </a:lnTo>
                <a:lnTo>
                  <a:pt x="843645" y="3227620"/>
                </a:lnTo>
                <a:lnTo>
                  <a:pt x="884629" y="3173127"/>
                </a:lnTo>
                <a:cubicBezTo>
                  <a:pt x="870097" y="3162197"/>
                  <a:pt x="866927" y="3151284"/>
                  <a:pt x="875126" y="3140383"/>
                </a:cubicBezTo>
                <a:cubicBezTo>
                  <a:pt x="883322" y="3129485"/>
                  <a:pt x="889253" y="3114040"/>
                  <a:pt x="892916" y="3094043"/>
                </a:cubicBezTo>
                <a:lnTo>
                  <a:pt x="882018" y="3085846"/>
                </a:lnTo>
                <a:cubicBezTo>
                  <a:pt x="882109" y="3017660"/>
                  <a:pt x="871272" y="2964009"/>
                  <a:pt x="849503" y="2924888"/>
                </a:cubicBezTo>
                <a:lnTo>
                  <a:pt x="827707" y="2908496"/>
                </a:lnTo>
                <a:lnTo>
                  <a:pt x="835905" y="2897595"/>
                </a:lnTo>
                <a:lnTo>
                  <a:pt x="797761" y="2868907"/>
                </a:lnTo>
                <a:lnTo>
                  <a:pt x="805957" y="2858009"/>
                </a:lnTo>
                <a:cubicBezTo>
                  <a:pt x="798691" y="2852544"/>
                  <a:pt x="793923" y="2847536"/>
                  <a:pt x="791657" y="2842989"/>
                </a:cubicBezTo>
                <a:cubicBezTo>
                  <a:pt x="789391" y="2838442"/>
                  <a:pt x="784624" y="2833435"/>
                  <a:pt x="777357" y="2827970"/>
                </a:cubicBezTo>
                <a:cubicBezTo>
                  <a:pt x="748295" y="2806113"/>
                  <a:pt x="712862" y="2790835"/>
                  <a:pt x="671051" y="2782143"/>
                </a:cubicBezTo>
                <a:cubicBezTo>
                  <a:pt x="629243" y="2773452"/>
                  <a:pt x="594258" y="2761360"/>
                  <a:pt x="566096" y="2745865"/>
                </a:cubicBezTo>
                <a:lnTo>
                  <a:pt x="574293" y="2734967"/>
                </a:lnTo>
                <a:lnTo>
                  <a:pt x="541596" y="2710376"/>
                </a:lnTo>
                <a:lnTo>
                  <a:pt x="538988" y="2623098"/>
                </a:lnTo>
                <a:cubicBezTo>
                  <a:pt x="529920" y="2604902"/>
                  <a:pt x="523569" y="2594439"/>
                  <a:pt x="519934" y="2591706"/>
                </a:cubicBezTo>
                <a:lnTo>
                  <a:pt x="536329" y="2569907"/>
                </a:lnTo>
                <a:cubicBezTo>
                  <a:pt x="530028" y="2525352"/>
                  <a:pt x="526433" y="2494210"/>
                  <a:pt x="525547" y="2476481"/>
                </a:cubicBezTo>
                <a:cubicBezTo>
                  <a:pt x="524661" y="2458752"/>
                  <a:pt x="507884" y="2426230"/>
                  <a:pt x="475219" y="2378909"/>
                </a:cubicBezTo>
                <a:lnTo>
                  <a:pt x="483416" y="2368011"/>
                </a:lnTo>
                <a:lnTo>
                  <a:pt x="461620" y="2351619"/>
                </a:lnTo>
                <a:lnTo>
                  <a:pt x="469816" y="2340721"/>
                </a:lnTo>
                <a:cubicBezTo>
                  <a:pt x="455283" y="2329791"/>
                  <a:pt x="439620" y="2316585"/>
                  <a:pt x="422821" y="2301107"/>
                </a:cubicBezTo>
                <a:cubicBezTo>
                  <a:pt x="406023" y="2285630"/>
                  <a:pt x="404454" y="2268810"/>
                  <a:pt x="418115" y="2250645"/>
                </a:cubicBezTo>
                <a:lnTo>
                  <a:pt x="385421" y="2226057"/>
                </a:lnTo>
                <a:lnTo>
                  <a:pt x="393618" y="2215158"/>
                </a:lnTo>
                <a:cubicBezTo>
                  <a:pt x="379988" y="2210594"/>
                  <a:pt x="366814" y="2203528"/>
                  <a:pt x="354100" y="2193966"/>
                </a:cubicBezTo>
                <a:cubicBezTo>
                  <a:pt x="341383" y="2184402"/>
                  <a:pt x="328209" y="2177342"/>
                  <a:pt x="314580" y="2172777"/>
                </a:cubicBezTo>
                <a:lnTo>
                  <a:pt x="322776" y="2161879"/>
                </a:lnTo>
                <a:lnTo>
                  <a:pt x="257386" y="2112699"/>
                </a:lnTo>
                <a:lnTo>
                  <a:pt x="265582" y="2101801"/>
                </a:lnTo>
                <a:lnTo>
                  <a:pt x="216586" y="2030822"/>
                </a:lnTo>
                <a:cubicBezTo>
                  <a:pt x="218416" y="2020822"/>
                  <a:pt x="220697" y="2014009"/>
                  <a:pt x="223431" y="2010375"/>
                </a:cubicBezTo>
                <a:cubicBezTo>
                  <a:pt x="226162" y="2006743"/>
                  <a:pt x="228446" y="1999927"/>
                  <a:pt x="230273" y="1989930"/>
                </a:cubicBezTo>
                <a:lnTo>
                  <a:pt x="219376" y="1981733"/>
                </a:lnTo>
                <a:cubicBezTo>
                  <a:pt x="221209" y="1971736"/>
                  <a:pt x="226221" y="1961286"/>
                  <a:pt x="234417" y="1950388"/>
                </a:cubicBezTo>
                <a:cubicBezTo>
                  <a:pt x="242616" y="1939487"/>
                  <a:pt x="247630" y="1929039"/>
                  <a:pt x="249461" y="1919044"/>
                </a:cubicBezTo>
                <a:lnTo>
                  <a:pt x="238563" y="1910848"/>
                </a:lnTo>
                <a:lnTo>
                  <a:pt x="254958" y="1889049"/>
                </a:lnTo>
                <a:lnTo>
                  <a:pt x="244060" y="1880853"/>
                </a:lnTo>
                <a:cubicBezTo>
                  <a:pt x="253187" y="1853592"/>
                  <a:pt x="265722" y="1827468"/>
                  <a:pt x="281664" y="1802491"/>
                </a:cubicBezTo>
                <a:cubicBezTo>
                  <a:pt x="297609" y="1777511"/>
                  <a:pt x="311957" y="1752756"/>
                  <a:pt x="324721" y="1728226"/>
                </a:cubicBezTo>
                <a:lnTo>
                  <a:pt x="313823" y="1720029"/>
                </a:lnTo>
                <a:lnTo>
                  <a:pt x="330215" y="1698233"/>
                </a:lnTo>
                <a:lnTo>
                  <a:pt x="319317" y="1690037"/>
                </a:lnTo>
                <a:cubicBezTo>
                  <a:pt x="323911" y="1653677"/>
                  <a:pt x="323708" y="1635040"/>
                  <a:pt x="318710" y="1634125"/>
                </a:cubicBezTo>
                <a:cubicBezTo>
                  <a:pt x="313710" y="1633207"/>
                  <a:pt x="304861" y="1622287"/>
                  <a:pt x="292161" y="1601359"/>
                </a:cubicBezTo>
                <a:lnTo>
                  <a:pt x="308554" y="1579563"/>
                </a:lnTo>
                <a:lnTo>
                  <a:pt x="251362" y="1519482"/>
                </a:lnTo>
                <a:lnTo>
                  <a:pt x="259558" y="1508584"/>
                </a:lnTo>
                <a:lnTo>
                  <a:pt x="215963" y="1475797"/>
                </a:lnTo>
                <a:lnTo>
                  <a:pt x="224159" y="1464899"/>
                </a:lnTo>
                <a:cubicBezTo>
                  <a:pt x="206027" y="1428509"/>
                  <a:pt x="191066" y="1397352"/>
                  <a:pt x="179282" y="1371427"/>
                </a:cubicBezTo>
                <a:cubicBezTo>
                  <a:pt x="167498" y="1345502"/>
                  <a:pt x="180734" y="1307107"/>
                  <a:pt x="218984" y="1256249"/>
                </a:cubicBezTo>
                <a:cubicBezTo>
                  <a:pt x="235379" y="1234450"/>
                  <a:pt x="254045" y="1211521"/>
                  <a:pt x="274987" y="1187456"/>
                </a:cubicBezTo>
                <a:cubicBezTo>
                  <a:pt x="295929" y="1163391"/>
                  <a:pt x="309598" y="1139547"/>
                  <a:pt x="315993" y="1115918"/>
                </a:cubicBezTo>
                <a:lnTo>
                  <a:pt x="305095" y="1107721"/>
                </a:lnTo>
                <a:lnTo>
                  <a:pt x="321490" y="1085922"/>
                </a:lnTo>
                <a:lnTo>
                  <a:pt x="310592" y="1077726"/>
                </a:lnTo>
                <a:lnTo>
                  <a:pt x="343379" y="1034131"/>
                </a:lnTo>
                <a:cubicBezTo>
                  <a:pt x="334309" y="1015938"/>
                  <a:pt x="329776" y="1006838"/>
                  <a:pt x="329776" y="1006838"/>
                </a:cubicBezTo>
                <a:lnTo>
                  <a:pt x="346169" y="985042"/>
                </a:lnTo>
                <a:lnTo>
                  <a:pt x="335271" y="976846"/>
                </a:lnTo>
                <a:cubicBezTo>
                  <a:pt x="348034" y="952315"/>
                  <a:pt x="361017" y="929377"/>
                  <a:pt x="374228" y="908031"/>
                </a:cubicBezTo>
                <a:cubicBezTo>
                  <a:pt x="387439" y="886685"/>
                  <a:pt x="402243" y="865111"/>
                  <a:pt x="418636" y="843315"/>
                </a:cubicBezTo>
                <a:lnTo>
                  <a:pt x="407738" y="835119"/>
                </a:lnTo>
                <a:lnTo>
                  <a:pt x="424133" y="813320"/>
                </a:lnTo>
                <a:cubicBezTo>
                  <a:pt x="420498" y="810586"/>
                  <a:pt x="414147" y="800124"/>
                  <a:pt x="405080" y="781928"/>
                </a:cubicBezTo>
                <a:lnTo>
                  <a:pt x="437865" y="738336"/>
                </a:lnTo>
                <a:lnTo>
                  <a:pt x="426967" y="730140"/>
                </a:lnTo>
                <a:cubicBezTo>
                  <a:pt x="453359" y="710174"/>
                  <a:pt x="478844" y="689526"/>
                  <a:pt x="503418" y="668192"/>
                </a:cubicBezTo>
                <a:cubicBezTo>
                  <a:pt x="527994" y="646861"/>
                  <a:pt x="553479" y="626212"/>
                  <a:pt x="579869" y="606250"/>
                </a:cubicBezTo>
                <a:lnTo>
                  <a:pt x="590767" y="614446"/>
                </a:lnTo>
                <a:cubicBezTo>
                  <a:pt x="618090" y="578117"/>
                  <a:pt x="635182" y="544045"/>
                  <a:pt x="642042" y="512237"/>
                </a:cubicBezTo>
                <a:cubicBezTo>
                  <a:pt x="648905" y="480426"/>
                  <a:pt x="660529" y="453622"/>
                  <a:pt x="676924" y="431823"/>
                </a:cubicBezTo>
                <a:cubicBezTo>
                  <a:pt x="696048" y="406396"/>
                  <a:pt x="716986" y="388013"/>
                  <a:pt x="739729" y="376680"/>
                </a:cubicBezTo>
                <a:cubicBezTo>
                  <a:pt x="762473" y="365346"/>
                  <a:pt x="782489" y="351961"/>
                  <a:pt x="799785" y="336531"/>
                </a:cubicBezTo>
                <a:lnTo>
                  <a:pt x="821581" y="352923"/>
                </a:lnTo>
                <a:cubicBezTo>
                  <a:pt x="841605" y="333859"/>
                  <a:pt x="857528" y="325924"/>
                  <a:pt x="869341" y="329123"/>
                </a:cubicBezTo>
                <a:cubicBezTo>
                  <a:pt x="881157" y="332319"/>
                  <a:pt x="897528" y="327569"/>
                  <a:pt x="918455" y="314870"/>
                </a:cubicBezTo>
                <a:lnTo>
                  <a:pt x="951243" y="271275"/>
                </a:lnTo>
                <a:lnTo>
                  <a:pt x="962141" y="279471"/>
                </a:lnTo>
                <a:lnTo>
                  <a:pt x="978533" y="257675"/>
                </a:lnTo>
                <a:lnTo>
                  <a:pt x="989431" y="265871"/>
                </a:lnTo>
                <a:lnTo>
                  <a:pt x="1022219" y="222276"/>
                </a:lnTo>
                <a:cubicBezTo>
                  <a:pt x="1066775" y="215972"/>
                  <a:pt x="1112938" y="198082"/>
                  <a:pt x="1160705" y="168596"/>
                </a:cubicBezTo>
                <a:cubicBezTo>
                  <a:pt x="1208473" y="139116"/>
                  <a:pt x="1238722" y="123472"/>
                  <a:pt x="1251454" y="121671"/>
                </a:cubicBezTo>
                <a:lnTo>
                  <a:pt x="1262352" y="129867"/>
                </a:lnTo>
                <a:lnTo>
                  <a:pt x="1282844" y="102621"/>
                </a:lnTo>
                <a:cubicBezTo>
                  <a:pt x="1293741" y="110817"/>
                  <a:pt x="1306013" y="111517"/>
                  <a:pt x="1319662" y="104716"/>
                </a:cubicBezTo>
                <a:cubicBezTo>
                  <a:pt x="1333309" y="97917"/>
                  <a:pt x="1342863" y="90883"/>
                  <a:pt x="1348328" y="83617"/>
                </a:cubicBezTo>
                <a:lnTo>
                  <a:pt x="1397417" y="86412"/>
                </a:lnTo>
                <a:lnTo>
                  <a:pt x="1413810" y="64616"/>
                </a:lnTo>
                <a:cubicBezTo>
                  <a:pt x="1421076" y="70081"/>
                  <a:pt x="1431073" y="71909"/>
                  <a:pt x="1443805" y="70108"/>
                </a:cubicBezTo>
                <a:lnTo>
                  <a:pt x="1460197" y="48312"/>
                </a:lnTo>
                <a:cubicBezTo>
                  <a:pt x="1483827" y="54707"/>
                  <a:pt x="1499057" y="53363"/>
                  <a:pt x="1505887" y="44281"/>
                </a:cubicBezTo>
                <a:cubicBezTo>
                  <a:pt x="1512718" y="35199"/>
                  <a:pt x="1526597" y="24311"/>
                  <a:pt x="1547522" y="11609"/>
                </a:cubicBezTo>
                <a:lnTo>
                  <a:pt x="1558423" y="19808"/>
                </a:lnTo>
                <a:lnTo>
                  <a:pt x="1585716" y="6205"/>
                </a:lnTo>
                <a:lnTo>
                  <a:pt x="1607512" y="22597"/>
                </a:lnTo>
                <a:lnTo>
                  <a:pt x="1615708" y="11699"/>
                </a:lnTo>
                <a:cubicBezTo>
                  <a:pt x="1647533" y="7196"/>
                  <a:pt x="1672536" y="6095"/>
                  <a:pt x="1690715" y="8391"/>
                </a:cubicBezTo>
                <a:cubicBezTo>
                  <a:pt x="1708896" y="10689"/>
                  <a:pt x="1729349" y="11851"/>
                  <a:pt x="1752078" y="11883"/>
                </a:cubicBezTo>
                <a:lnTo>
                  <a:pt x="1760274" y="986"/>
                </a:lnTo>
                <a:cubicBezTo>
                  <a:pt x="1794801" y="15577"/>
                  <a:pt x="1837750" y="20861"/>
                  <a:pt x="1889123" y="16840"/>
                </a:cubicBezTo>
                <a:cubicBezTo>
                  <a:pt x="1940493" y="12816"/>
                  <a:pt x="1991638" y="7202"/>
                  <a:pt x="204256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9306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812284" y="977716"/>
            <a:ext cx="5519432" cy="4969075"/>
          </a:xfrm>
          <a:custGeom>
            <a:avLst/>
            <a:gdLst>
              <a:gd name="connsiteX0" fmla="*/ 5080381 w 5519432"/>
              <a:gd name="connsiteY0" fmla="*/ 4897857 h 4969075"/>
              <a:gd name="connsiteX1" fmla="*/ 5116197 w 5519432"/>
              <a:gd name="connsiteY1" fmla="*/ 4945199 h 4969075"/>
              <a:gd name="connsiteX2" fmla="*/ 5084637 w 5519432"/>
              <a:gd name="connsiteY2" fmla="*/ 4969075 h 4969075"/>
              <a:gd name="connsiteX3" fmla="*/ 5071279 w 5519432"/>
              <a:gd name="connsiteY3" fmla="*/ 4929558 h 4969075"/>
              <a:gd name="connsiteX4" fmla="*/ 5080381 w 5519432"/>
              <a:gd name="connsiteY4" fmla="*/ 4897857 h 4969075"/>
              <a:gd name="connsiteX5" fmla="*/ 4706450 w 5519432"/>
              <a:gd name="connsiteY5" fmla="*/ 4436378 h 4969075"/>
              <a:gd name="connsiteX6" fmla="*/ 4730326 w 5519432"/>
              <a:gd name="connsiteY6" fmla="*/ 4467938 h 4969075"/>
              <a:gd name="connsiteX7" fmla="*/ 4698761 w 5519432"/>
              <a:gd name="connsiteY7" fmla="*/ 4491818 h 4969075"/>
              <a:gd name="connsiteX8" fmla="*/ 4698055 w 5519432"/>
              <a:gd name="connsiteY8" fmla="*/ 4479945 h 4969075"/>
              <a:gd name="connsiteX9" fmla="*/ 4702607 w 5519432"/>
              <a:gd name="connsiteY9" fmla="*/ 4464100 h 4969075"/>
              <a:gd name="connsiteX10" fmla="*/ 4701897 w 5519432"/>
              <a:gd name="connsiteY10" fmla="*/ 4452230 h 4969075"/>
              <a:gd name="connsiteX11" fmla="*/ 4706450 w 5519432"/>
              <a:gd name="connsiteY11" fmla="*/ 4436378 h 4969075"/>
              <a:gd name="connsiteX12" fmla="*/ 4461482 w 5519432"/>
              <a:gd name="connsiteY12" fmla="*/ 734443 h 4969075"/>
              <a:gd name="connsiteX13" fmla="*/ 4454442 w 5519432"/>
              <a:gd name="connsiteY13" fmla="*/ 785261 h 4969075"/>
              <a:gd name="connsiteX14" fmla="*/ 4401199 w 5519432"/>
              <a:gd name="connsiteY14" fmla="*/ 829679 h 4969075"/>
              <a:gd name="connsiteX15" fmla="*/ 4389259 w 5519432"/>
              <a:gd name="connsiteY15" fmla="*/ 813897 h 4969075"/>
              <a:gd name="connsiteX16" fmla="*/ 4328700 w 5519432"/>
              <a:gd name="connsiteY16" fmla="*/ 843173 h 4969075"/>
              <a:gd name="connsiteX17" fmla="*/ 4280718 w 5519432"/>
              <a:gd name="connsiteY17" fmla="*/ 883604 h 4969075"/>
              <a:gd name="connsiteX18" fmla="*/ 4232735 w 5519432"/>
              <a:gd name="connsiteY18" fmla="*/ 924043 h 4969075"/>
              <a:gd name="connsiteX19" fmla="*/ 4177436 w 5519432"/>
              <a:gd name="connsiteY19" fmla="*/ 949333 h 4969075"/>
              <a:gd name="connsiteX20" fmla="*/ 4276670 w 5519432"/>
              <a:gd name="connsiteY20" fmla="*/ 861852 h 4969075"/>
              <a:gd name="connsiteX21" fmla="*/ 4360124 w 5519432"/>
              <a:gd name="connsiteY21" fmla="*/ 786316 h 4969075"/>
              <a:gd name="connsiteX22" fmla="*/ 4461482 w 5519432"/>
              <a:gd name="connsiteY22" fmla="*/ 734443 h 4969075"/>
              <a:gd name="connsiteX23" fmla="*/ 2511918 w 5519432"/>
              <a:gd name="connsiteY23" fmla="*/ 464219 h 4969075"/>
              <a:gd name="connsiteX24" fmla="*/ 2547734 w 5519432"/>
              <a:gd name="connsiteY24" fmla="*/ 511562 h 4969075"/>
              <a:gd name="connsiteX25" fmla="*/ 2563516 w 5519432"/>
              <a:gd name="connsiteY25" fmla="*/ 499622 h 4969075"/>
              <a:gd name="connsiteX26" fmla="*/ 2619296 w 5519432"/>
              <a:gd name="connsiteY26" fmla="*/ 589754 h 4969075"/>
              <a:gd name="connsiteX27" fmla="*/ 2675076 w 5519432"/>
              <a:gd name="connsiteY27" fmla="*/ 679885 h 4969075"/>
              <a:gd name="connsiteX28" fmla="*/ 2781974 w 5519432"/>
              <a:gd name="connsiteY28" fmla="*/ 689990 h 4969075"/>
              <a:gd name="connsiteX29" fmla="*/ 2888301 w 5519432"/>
              <a:gd name="connsiteY29" fmla="*/ 721211 h 4969075"/>
              <a:gd name="connsiteX30" fmla="*/ 2995195 w 5519432"/>
              <a:gd name="connsiteY30" fmla="*/ 731320 h 4969075"/>
              <a:gd name="connsiteX31" fmla="*/ 3117024 w 5519432"/>
              <a:gd name="connsiteY31" fmla="*/ 684637 h 4969075"/>
              <a:gd name="connsiteX32" fmla="*/ 3193962 w 5519432"/>
              <a:gd name="connsiteY32" fmla="*/ 469292 h 4969075"/>
              <a:gd name="connsiteX33" fmla="*/ 3250746 w 5519432"/>
              <a:gd name="connsiteY33" fmla="*/ 484226 h 4969075"/>
              <a:gd name="connsiteX34" fmla="*/ 3316908 w 5519432"/>
              <a:gd name="connsiteY34" fmla="*/ 533419 h 4969075"/>
              <a:gd name="connsiteX35" fmla="*/ 3301130 w 5519432"/>
              <a:gd name="connsiteY35" fmla="*/ 545356 h 4969075"/>
              <a:gd name="connsiteX36" fmla="*/ 3332600 w 5519432"/>
              <a:gd name="connsiteY36" fmla="*/ 658016 h 4969075"/>
              <a:gd name="connsiteX37" fmla="*/ 3316458 w 5519432"/>
              <a:gd name="connsiteY37" fmla="*/ 740535 h 4969075"/>
              <a:gd name="connsiteX38" fmla="*/ 3364211 w 5519432"/>
              <a:gd name="connsiteY38" fmla="*/ 803655 h 4969075"/>
              <a:gd name="connsiteX39" fmla="*/ 3432223 w 5519432"/>
              <a:gd name="connsiteY39" fmla="*/ 822502 h 4969075"/>
              <a:gd name="connsiteX40" fmla="*/ 3512044 w 5519432"/>
              <a:gd name="connsiteY40" fmla="*/ 824146 h 4969075"/>
              <a:gd name="connsiteX41" fmla="*/ 3539902 w 5519432"/>
              <a:gd name="connsiteY41" fmla="*/ 860970 h 4969075"/>
              <a:gd name="connsiteX42" fmla="*/ 3619078 w 5519432"/>
              <a:gd name="connsiteY42" fmla="*/ 867232 h 4969075"/>
              <a:gd name="connsiteX43" fmla="*/ 3664702 w 5519432"/>
              <a:gd name="connsiteY43" fmla="*/ 894747 h 4969075"/>
              <a:gd name="connsiteX44" fmla="*/ 3708343 w 5519432"/>
              <a:gd name="connsiteY44" fmla="*/ 919631 h 4969075"/>
              <a:gd name="connsiteX45" fmla="*/ 3782830 w 5519432"/>
              <a:gd name="connsiteY45" fmla="*/ 908765 h 4969075"/>
              <a:gd name="connsiteX46" fmla="*/ 3834424 w 5519432"/>
              <a:gd name="connsiteY46" fmla="*/ 944171 h 4969075"/>
              <a:gd name="connsiteX47" fmla="*/ 3850206 w 5519432"/>
              <a:gd name="connsiteY47" fmla="*/ 932231 h 4969075"/>
              <a:gd name="connsiteX48" fmla="*/ 3878061 w 5519432"/>
              <a:gd name="connsiteY48" fmla="*/ 969050 h 4969075"/>
              <a:gd name="connsiteX49" fmla="*/ 3899102 w 5519432"/>
              <a:gd name="connsiteY49" fmla="*/ 953132 h 4969075"/>
              <a:gd name="connsiteX50" fmla="*/ 3958795 w 5519432"/>
              <a:gd name="connsiteY50" fmla="*/ 1032034 h 4969075"/>
              <a:gd name="connsiteX51" fmla="*/ 3974573 w 5519432"/>
              <a:gd name="connsiteY51" fmla="*/ 1020098 h 4969075"/>
              <a:gd name="connsiteX52" fmla="*/ 4014367 w 5519432"/>
              <a:gd name="connsiteY52" fmla="*/ 1072699 h 4969075"/>
              <a:gd name="connsiteX53" fmla="*/ 4030150 w 5519432"/>
              <a:gd name="connsiteY53" fmla="*/ 1060760 h 4969075"/>
              <a:gd name="connsiteX54" fmla="*/ 4077905 w 5519432"/>
              <a:gd name="connsiteY54" fmla="*/ 1123884 h 4969075"/>
              <a:gd name="connsiteX55" fmla="*/ 4093688 w 5519432"/>
              <a:gd name="connsiteY55" fmla="*/ 1111944 h 4969075"/>
              <a:gd name="connsiteX56" fmla="*/ 4123600 w 5519432"/>
              <a:gd name="connsiteY56" fmla="*/ 1167884 h 4969075"/>
              <a:gd name="connsiteX57" fmla="*/ 4153516 w 5519432"/>
              <a:gd name="connsiteY57" fmla="*/ 1223828 h 4969075"/>
              <a:gd name="connsiteX58" fmla="*/ 4137734 w 5519432"/>
              <a:gd name="connsiteY58" fmla="*/ 1235768 h 4969075"/>
              <a:gd name="connsiteX59" fmla="*/ 4176248 w 5519432"/>
              <a:gd name="connsiteY59" fmla="*/ 1297608 h 4969075"/>
              <a:gd name="connsiteX60" fmla="*/ 4276946 w 5519432"/>
              <a:gd name="connsiteY60" fmla="*/ 1403381 h 4969075"/>
              <a:gd name="connsiteX61" fmla="*/ 4360312 w 5519432"/>
              <a:gd name="connsiteY61" fmla="*/ 1464374 h 4969075"/>
              <a:gd name="connsiteX62" fmla="*/ 4376089 w 5519432"/>
              <a:gd name="connsiteY62" fmla="*/ 1452437 h 4969075"/>
              <a:gd name="connsiteX63" fmla="*/ 4422288 w 5519432"/>
              <a:gd name="connsiteY63" fmla="*/ 1458841 h 4969075"/>
              <a:gd name="connsiteX64" fmla="*/ 4449299 w 5519432"/>
              <a:gd name="connsiteY64" fmla="*/ 1450813 h 4969075"/>
              <a:gd name="connsiteX65" fmla="*/ 4477591 w 5519432"/>
              <a:gd name="connsiteY65" fmla="*/ 1433548 h 4969075"/>
              <a:gd name="connsiteX66" fmla="*/ 4527632 w 5519432"/>
              <a:gd name="connsiteY66" fmla="*/ 1412229 h 4969075"/>
              <a:gd name="connsiteX67" fmla="*/ 4539568 w 5519432"/>
              <a:gd name="connsiteY67" fmla="*/ 1428007 h 4969075"/>
              <a:gd name="connsiteX68" fmla="*/ 4623730 w 5519432"/>
              <a:gd name="connsiteY68" fmla="*/ 1364336 h 4969075"/>
              <a:gd name="connsiteX69" fmla="*/ 4635670 w 5519432"/>
              <a:gd name="connsiteY69" fmla="*/ 1380118 h 4969075"/>
              <a:gd name="connsiteX70" fmla="*/ 4683012 w 5519432"/>
              <a:gd name="connsiteY70" fmla="*/ 1344302 h 4969075"/>
              <a:gd name="connsiteX71" fmla="*/ 4698931 w 5519432"/>
              <a:gd name="connsiteY71" fmla="*/ 1365344 h 4969075"/>
              <a:gd name="connsiteX72" fmla="*/ 4751532 w 5519432"/>
              <a:gd name="connsiteY72" fmla="*/ 1325549 h 4969075"/>
              <a:gd name="connsiteX73" fmla="*/ 4763469 w 5519432"/>
              <a:gd name="connsiteY73" fmla="*/ 1341327 h 4969075"/>
              <a:gd name="connsiteX74" fmla="*/ 4826589 w 5519432"/>
              <a:gd name="connsiteY74" fmla="*/ 1293574 h 4969075"/>
              <a:gd name="connsiteX75" fmla="*/ 4838529 w 5519432"/>
              <a:gd name="connsiteY75" fmla="*/ 1309357 h 4969075"/>
              <a:gd name="connsiteX76" fmla="*/ 4918852 w 5519432"/>
              <a:gd name="connsiteY76" fmla="*/ 1273404 h 4969075"/>
              <a:gd name="connsiteX77" fmla="*/ 4930789 w 5519432"/>
              <a:gd name="connsiteY77" fmla="*/ 1289182 h 4969075"/>
              <a:gd name="connsiteX78" fmla="*/ 5130673 w 5519432"/>
              <a:gd name="connsiteY78" fmla="*/ 1137964 h 4969075"/>
              <a:gd name="connsiteX79" fmla="*/ 5142612 w 5519432"/>
              <a:gd name="connsiteY79" fmla="*/ 1153746 h 4969075"/>
              <a:gd name="connsiteX80" fmla="*/ 5305681 w 5519432"/>
              <a:gd name="connsiteY80" fmla="*/ 1030380 h 4969075"/>
              <a:gd name="connsiteX81" fmla="*/ 5318898 w 5519432"/>
              <a:gd name="connsiteY81" fmla="*/ 1036919 h 4969075"/>
              <a:gd name="connsiteX82" fmla="*/ 5358419 w 5519432"/>
              <a:gd name="connsiteY82" fmla="*/ 1023566 h 4969075"/>
              <a:gd name="connsiteX83" fmla="*/ 5394235 w 5519432"/>
              <a:gd name="connsiteY83" fmla="*/ 1070909 h 4969075"/>
              <a:gd name="connsiteX84" fmla="*/ 5378453 w 5519432"/>
              <a:gd name="connsiteY84" fmla="*/ 1082848 h 4969075"/>
              <a:gd name="connsiteX85" fmla="*/ 5390389 w 5519432"/>
              <a:gd name="connsiteY85" fmla="*/ 1098626 h 4969075"/>
              <a:gd name="connsiteX86" fmla="*/ 5274667 w 5519432"/>
              <a:gd name="connsiteY86" fmla="*/ 1186173 h 4969075"/>
              <a:gd name="connsiteX87" fmla="*/ 5262731 w 5519432"/>
              <a:gd name="connsiteY87" fmla="*/ 1170395 h 4969075"/>
              <a:gd name="connsiteX88" fmla="*/ 4970584 w 5519432"/>
              <a:gd name="connsiteY88" fmla="*/ 1341784 h 4969075"/>
              <a:gd name="connsiteX89" fmla="*/ 4958647 w 5519432"/>
              <a:gd name="connsiteY89" fmla="*/ 1326006 h 4969075"/>
              <a:gd name="connsiteX90" fmla="*/ 4890263 w 5519432"/>
              <a:gd name="connsiteY90" fmla="*/ 1377740 h 4969075"/>
              <a:gd name="connsiteX91" fmla="*/ 4874345 w 5519432"/>
              <a:gd name="connsiteY91" fmla="*/ 1356699 h 4969075"/>
              <a:gd name="connsiteX92" fmla="*/ 4799285 w 5519432"/>
              <a:gd name="connsiteY92" fmla="*/ 1388669 h 4969075"/>
              <a:gd name="connsiteX93" fmla="*/ 4787348 w 5519432"/>
              <a:gd name="connsiteY93" fmla="*/ 1372891 h 4969075"/>
              <a:gd name="connsiteX94" fmla="*/ 4723513 w 5519432"/>
              <a:gd name="connsiteY94" fmla="*/ 1408777 h 4969075"/>
              <a:gd name="connsiteX95" fmla="*/ 4659682 w 5519432"/>
              <a:gd name="connsiteY95" fmla="*/ 1444660 h 4969075"/>
              <a:gd name="connsiteX96" fmla="*/ 4647742 w 5519432"/>
              <a:gd name="connsiteY96" fmla="*/ 1428877 h 4969075"/>
              <a:gd name="connsiteX97" fmla="*/ 4616182 w 5519432"/>
              <a:gd name="connsiteY97" fmla="*/ 1452753 h 4969075"/>
              <a:gd name="connsiteX98" fmla="*/ 4604246 w 5519432"/>
              <a:gd name="connsiteY98" fmla="*/ 1436976 h 4969075"/>
              <a:gd name="connsiteX99" fmla="*/ 4538427 w 5519432"/>
              <a:gd name="connsiteY99" fmla="*/ 1470231 h 4969075"/>
              <a:gd name="connsiteX100" fmla="*/ 4472878 w 5519432"/>
              <a:gd name="connsiteY100" fmla="*/ 1569444 h 4969075"/>
              <a:gd name="connsiteX101" fmla="*/ 4464050 w 5519432"/>
              <a:gd name="connsiteY101" fmla="*/ 1667100 h 4969075"/>
              <a:gd name="connsiteX102" fmla="*/ 4448272 w 5519432"/>
              <a:gd name="connsiteY102" fmla="*/ 1679036 h 4969075"/>
              <a:gd name="connsiteX103" fmla="*/ 4476127 w 5519432"/>
              <a:gd name="connsiteY103" fmla="*/ 1715855 h 4969075"/>
              <a:gd name="connsiteX104" fmla="*/ 4455086 w 5519432"/>
              <a:gd name="connsiteY104" fmla="*/ 1731774 h 4969075"/>
              <a:gd name="connsiteX105" fmla="*/ 4487059 w 5519432"/>
              <a:gd name="connsiteY105" fmla="*/ 1806838 h 4969075"/>
              <a:gd name="connsiteX106" fmla="*/ 4471281 w 5519432"/>
              <a:gd name="connsiteY106" fmla="*/ 1818775 h 4969075"/>
              <a:gd name="connsiteX107" fmla="*/ 4546889 w 5519432"/>
              <a:gd name="connsiteY107" fmla="*/ 1918715 h 4969075"/>
              <a:gd name="connsiteX108" fmla="*/ 4531107 w 5519432"/>
              <a:gd name="connsiteY108" fmla="*/ 1930655 h 4969075"/>
              <a:gd name="connsiteX109" fmla="*/ 4535089 w 5519432"/>
              <a:gd name="connsiteY109" fmla="*/ 1935918 h 4969075"/>
              <a:gd name="connsiteX110" fmla="*/ 4539067 w 5519432"/>
              <a:gd name="connsiteY110" fmla="*/ 1941178 h 4969075"/>
              <a:gd name="connsiteX111" fmla="*/ 4545612 w 5519432"/>
              <a:gd name="connsiteY111" fmla="*/ 1927957 h 4969075"/>
              <a:gd name="connsiteX112" fmla="*/ 4549590 w 5519432"/>
              <a:gd name="connsiteY112" fmla="*/ 1933217 h 4969075"/>
              <a:gd name="connsiteX113" fmla="*/ 4558188 w 5519432"/>
              <a:gd name="connsiteY113" fmla="*/ 1939120 h 4969075"/>
              <a:gd name="connsiteX114" fmla="*/ 4566789 w 5519432"/>
              <a:gd name="connsiteY114" fmla="*/ 1945020 h 4969075"/>
              <a:gd name="connsiteX115" fmla="*/ 4570835 w 5519432"/>
              <a:gd name="connsiteY115" fmla="*/ 1966768 h 4969075"/>
              <a:gd name="connsiteX116" fmla="*/ 4570905 w 5519432"/>
              <a:gd name="connsiteY116" fmla="*/ 1983261 h 4969075"/>
              <a:gd name="connsiteX117" fmla="*/ 4630597 w 5519432"/>
              <a:gd name="connsiteY117" fmla="*/ 2062163 h 4969075"/>
              <a:gd name="connsiteX118" fmla="*/ 4614819 w 5519432"/>
              <a:gd name="connsiteY118" fmla="*/ 2074100 h 4969075"/>
              <a:gd name="connsiteX119" fmla="*/ 4622546 w 5519432"/>
              <a:gd name="connsiteY119" fmla="*/ 2188177 h 4969075"/>
              <a:gd name="connsiteX120" fmla="*/ 4673777 w 5519432"/>
              <a:gd name="connsiteY120" fmla="*/ 2294158 h 4969075"/>
              <a:gd name="connsiteX121" fmla="*/ 4657995 w 5519432"/>
              <a:gd name="connsiteY121" fmla="*/ 2306097 h 4969075"/>
              <a:gd name="connsiteX122" fmla="*/ 4695732 w 5519432"/>
              <a:gd name="connsiteY122" fmla="*/ 2339579 h 4969075"/>
              <a:gd name="connsiteX123" fmla="*/ 4737448 w 5519432"/>
              <a:gd name="connsiteY123" fmla="*/ 2378319 h 4969075"/>
              <a:gd name="connsiteX124" fmla="*/ 4769008 w 5519432"/>
              <a:gd name="connsiteY124" fmla="*/ 2354443 h 4969075"/>
              <a:gd name="connsiteX125" fmla="*/ 4792885 w 5519432"/>
              <a:gd name="connsiteY125" fmla="*/ 2386003 h 4969075"/>
              <a:gd name="connsiteX126" fmla="*/ 4846907 w 5519432"/>
              <a:gd name="connsiteY126" fmla="*/ 2369948 h 4969075"/>
              <a:gd name="connsiteX127" fmla="*/ 4940514 w 5519432"/>
              <a:gd name="connsiteY127" fmla="*/ 2357024 h 4969075"/>
              <a:gd name="connsiteX128" fmla="*/ 5033481 w 5519432"/>
              <a:gd name="connsiteY128" fmla="*/ 2348723 h 4969075"/>
              <a:gd name="connsiteX129" fmla="*/ 5080323 w 5519432"/>
              <a:gd name="connsiteY129" fmla="*/ 2350508 h 4969075"/>
              <a:gd name="connsiteX130" fmla="*/ 5104199 w 5519432"/>
              <a:gd name="connsiteY130" fmla="*/ 2382068 h 4969075"/>
              <a:gd name="connsiteX131" fmla="*/ 5274147 w 5519432"/>
              <a:gd name="connsiteY131" fmla="*/ 2327936 h 4969075"/>
              <a:gd name="connsiteX132" fmla="*/ 5436138 w 5519432"/>
              <a:gd name="connsiteY132" fmla="*/ 2263277 h 4969075"/>
              <a:gd name="connsiteX133" fmla="*/ 5477147 w 5519432"/>
              <a:gd name="connsiteY133" fmla="*/ 2290152 h 4969075"/>
              <a:gd name="connsiteX134" fmla="*/ 5519432 w 5519432"/>
              <a:gd name="connsiteY134" fmla="*/ 2307785 h 4969075"/>
              <a:gd name="connsiteX135" fmla="*/ 5503655 w 5519432"/>
              <a:gd name="connsiteY135" fmla="*/ 2319721 h 4969075"/>
              <a:gd name="connsiteX136" fmla="*/ 5501090 w 5519432"/>
              <a:gd name="connsiteY136" fmla="*/ 2338201 h 4969075"/>
              <a:gd name="connsiteX137" fmla="*/ 5494550 w 5519432"/>
              <a:gd name="connsiteY137" fmla="*/ 2351418 h 4969075"/>
              <a:gd name="connsiteX138" fmla="*/ 5484027 w 5519432"/>
              <a:gd name="connsiteY138" fmla="*/ 2359379 h 4969075"/>
              <a:gd name="connsiteX139" fmla="*/ 5472090 w 5519432"/>
              <a:gd name="connsiteY139" fmla="*/ 2343601 h 4969075"/>
              <a:gd name="connsiteX140" fmla="*/ 5344292 w 5519432"/>
              <a:gd name="connsiteY140" fmla="*/ 2382385 h 4969075"/>
              <a:gd name="connsiteX141" fmla="*/ 5332356 w 5519432"/>
              <a:gd name="connsiteY141" fmla="*/ 2366607 h 4969075"/>
              <a:gd name="connsiteX142" fmla="*/ 5295532 w 5519432"/>
              <a:gd name="connsiteY142" fmla="*/ 2394465 h 4969075"/>
              <a:gd name="connsiteX143" fmla="*/ 5283592 w 5519432"/>
              <a:gd name="connsiteY143" fmla="*/ 2378683 h 4969075"/>
              <a:gd name="connsiteX144" fmla="*/ 5252032 w 5519432"/>
              <a:gd name="connsiteY144" fmla="*/ 2402559 h 4969075"/>
              <a:gd name="connsiteX145" fmla="*/ 5196596 w 5519432"/>
              <a:gd name="connsiteY145" fmla="*/ 2394875 h 4969075"/>
              <a:gd name="connsiteX146" fmla="*/ 5159772 w 5519432"/>
              <a:gd name="connsiteY146" fmla="*/ 2422733 h 4969075"/>
              <a:gd name="connsiteX147" fmla="*/ 5120118 w 5519432"/>
              <a:gd name="connsiteY147" fmla="*/ 2403110 h 4969075"/>
              <a:gd name="connsiteX148" fmla="*/ 5088558 w 5519432"/>
              <a:gd name="connsiteY148" fmla="*/ 2426986 h 4969075"/>
              <a:gd name="connsiteX149" fmla="*/ 4988840 w 5519432"/>
              <a:gd name="connsiteY149" fmla="*/ 2399041 h 4969075"/>
              <a:gd name="connsiteX150" fmla="*/ 4881302 w 5519432"/>
              <a:gd name="connsiteY150" fmla="*/ 2393551 h 4969075"/>
              <a:gd name="connsiteX151" fmla="*/ 4845330 w 5519432"/>
              <a:gd name="connsiteY151" fmla="*/ 2466257 h 4969075"/>
              <a:gd name="connsiteX152" fmla="*/ 4833093 w 5519432"/>
              <a:gd name="connsiteY152" fmla="*/ 2537546 h 4969075"/>
              <a:gd name="connsiteX153" fmla="*/ 4845029 w 5519432"/>
              <a:gd name="connsiteY153" fmla="*/ 2553324 h 4969075"/>
              <a:gd name="connsiteX154" fmla="*/ 4729307 w 5519432"/>
              <a:gd name="connsiteY154" fmla="*/ 2640871 h 4969075"/>
              <a:gd name="connsiteX155" fmla="*/ 4741247 w 5519432"/>
              <a:gd name="connsiteY155" fmla="*/ 2656653 h 4969075"/>
              <a:gd name="connsiteX156" fmla="*/ 4667377 w 5519432"/>
              <a:gd name="connsiteY156" fmla="*/ 2815922 h 4969075"/>
              <a:gd name="connsiteX157" fmla="*/ 4712205 w 5519432"/>
              <a:gd name="connsiteY157" fmla="*/ 2968101 h 4969075"/>
              <a:gd name="connsiteX158" fmla="*/ 4696423 w 5519432"/>
              <a:gd name="connsiteY158" fmla="*/ 2980041 h 4969075"/>
              <a:gd name="connsiteX159" fmla="*/ 4748158 w 5519432"/>
              <a:gd name="connsiteY159" fmla="*/ 3048424 h 4969075"/>
              <a:gd name="connsiteX160" fmla="*/ 4732375 w 5519432"/>
              <a:gd name="connsiteY160" fmla="*/ 3060364 h 4969075"/>
              <a:gd name="connsiteX161" fmla="*/ 4740474 w 5519432"/>
              <a:gd name="connsiteY161" fmla="*/ 3103861 h 4969075"/>
              <a:gd name="connsiteX162" fmla="*/ 4656312 w 5519432"/>
              <a:gd name="connsiteY162" fmla="*/ 3167532 h 4969075"/>
              <a:gd name="connsiteX163" fmla="*/ 4668248 w 5519432"/>
              <a:gd name="connsiteY163" fmla="*/ 3183310 h 4969075"/>
              <a:gd name="connsiteX164" fmla="*/ 4605124 w 5519432"/>
              <a:gd name="connsiteY164" fmla="*/ 3231066 h 4969075"/>
              <a:gd name="connsiteX165" fmla="*/ 4593187 w 5519432"/>
              <a:gd name="connsiteY165" fmla="*/ 3215288 h 4969075"/>
              <a:gd name="connsiteX166" fmla="*/ 4544705 w 5519432"/>
              <a:gd name="connsiteY166" fmla="*/ 3293320 h 4969075"/>
              <a:gd name="connsiteX167" fmla="*/ 4523938 w 5519432"/>
              <a:gd name="connsiteY167" fmla="*/ 3375194 h 4969075"/>
              <a:gd name="connsiteX168" fmla="*/ 4571693 w 5519432"/>
              <a:gd name="connsiteY168" fmla="*/ 3438318 h 4969075"/>
              <a:gd name="connsiteX169" fmla="*/ 4555911 w 5519432"/>
              <a:gd name="connsiteY169" fmla="*/ 3450258 h 4969075"/>
              <a:gd name="connsiteX170" fmla="*/ 4573887 w 5519432"/>
              <a:gd name="connsiteY170" fmla="*/ 3490420 h 4969075"/>
              <a:gd name="connsiteX171" fmla="*/ 4591860 w 5519432"/>
              <a:gd name="connsiteY171" fmla="*/ 3530577 h 4969075"/>
              <a:gd name="connsiteX172" fmla="*/ 4576082 w 5519432"/>
              <a:gd name="connsiteY172" fmla="*/ 3542513 h 4969075"/>
              <a:gd name="connsiteX173" fmla="*/ 4599962 w 5519432"/>
              <a:gd name="connsiteY173" fmla="*/ 3574078 h 4969075"/>
              <a:gd name="connsiteX174" fmla="*/ 4580338 w 5519432"/>
              <a:gd name="connsiteY174" fmla="*/ 3613732 h 4969075"/>
              <a:gd name="connsiteX175" fmla="*/ 4571510 w 5519432"/>
              <a:gd name="connsiteY175" fmla="*/ 3711388 h 4969075"/>
              <a:gd name="connsiteX176" fmla="*/ 4518908 w 5519432"/>
              <a:gd name="connsiteY176" fmla="*/ 3751183 h 4969075"/>
              <a:gd name="connsiteX177" fmla="*/ 4495235 w 5519432"/>
              <a:gd name="connsiteY177" fmla="*/ 3769092 h 4969075"/>
              <a:gd name="connsiteX178" fmla="*/ 4451805 w 5519432"/>
              <a:gd name="connsiteY178" fmla="*/ 3793679 h 4969075"/>
              <a:gd name="connsiteX179" fmla="*/ 4351861 w 5519432"/>
              <a:gd name="connsiteY179" fmla="*/ 3869290 h 4969075"/>
              <a:gd name="connsiteX180" fmla="*/ 4339921 w 5519432"/>
              <a:gd name="connsiteY180" fmla="*/ 3853507 h 4969075"/>
              <a:gd name="connsiteX181" fmla="*/ 4261018 w 5519432"/>
              <a:gd name="connsiteY181" fmla="*/ 3913200 h 4969075"/>
              <a:gd name="connsiteX182" fmla="*/ 4245103 w 5519432"/>
              <a:gd name="connsiteY182" fmla="*/ 3892163 h 4969075"/>
              <a:gd name="connsiteX183" fmla="*/ 4176790 w 5519432"/>
              <a:gd name="connsiteY183" fmla="*/ 3960382 h 4969075"/>
              <a:gd name="connsiteX184" fmla="*/ 4108477 w 5519432"/>
              <a:gd name="connsiteY184" fmla="*/ 4028602 h 4969075"/>
              <a:gd name="connsiteX185" fmla="*/ 4145140 w 5519432"/>
              <a:gd name="connsiteY185" fmla="*/ 4120796 h 4969075"/>
              <a:gd name="connsiteX186" fmla="*/ 4144840 w 5519432"/>
              <a:gd name="connsiteY186" fmla="*/ 4207862 h 4969075"/>
              <a:gd name="connsiteX187" fmla="*/ 4156779 w 5519432"/>
              <a:gd name="connsiteY187" fmla="*/ 4223644 h 4969075"/>
              <a:gd name="connsiteX188" fmla="*/ 4112779 w 5519432"/>
              <a:gd name="connsiteY188" fmla="*/ 4269339 h 4969075"/>
              <a:gd name="connsiteX189" fmla="*/ 4068775 w 5519432"/>
              <a:gd name="connsiteY189" fmla="*/ 4315037 h 4969075"/>
              <a:gd name="connsiteX190" fmla="*/ 4049655 w 5519432"/>
              <a:gd name="connsiteY190" fmla="*/ 4317095 h 4969075"/>
              <a:gd name="connsiteX191" fmla="*/ 4020016 w 5519432"/>
              <a:gd name="connsiteY191" fmla="*/ 4327110 h 4969075"/>
              <a:gd name="connsiteX192" fmla="*/ 3996140 w 5519432"/>
              <a:gd name="connsiteY192" fmla="*/ 4295550 h 4969075"/>
              <a:gd name="connsiteX193" fmla="*/ 3958543 w 5519432"/>
              <a:gd name="connsiteY193" fmla="*/ 4295046 h 4969075"/>
              <a:gd name="connsiteX194" fmla="*/ 3920942 w 5519432"/>
              <a:gd name="connsiteY194" fmla="*/ 4294546 h 4969075"/>
              <a:gd name="connsiteX195" fmla="*/ 3802382 w 5519432"/>
              <a:gd name="connsiteY195" fmla="*/ 4334611 h 4969075"/>
              <a:gd name="connsiteX196" fmla="*/ 3714655 w 5519432"/>
              <a:gd name="connsiteY196" fmla="*/ 4491963 h 4969075"/>
              <a:gd name="connsiteX197" fmla="*/ 3768077 w 5519432"/>
              <a:gd name="connsiteY197" fmla="*/ 4650041 h 4969075"/>
              <a:gd name="connsiteX198" fmla="*/ 3612630 w 5519432"/>
              <a:gd name="connsiteY198" fmla="*/ 4701479 h 4969075"/>
              <a:gd name="connsiteX199" fmla="*/ 3489610 w 5519432"/>
              <a:gd name="connsiteY199" fmla="*/ 4620862 h 4969075"/>
              <a:gd name="connsiteX200" fmla="*/ 3458050 w 5519432"/>
              <a:gd name="connsiteY200" fmla="*/ 4644739 h 4969075"/>
              <a:gd name="connsiteX201" fmla="*/ 3487116 w 5519432"/>
              <a:gd name="connsiteY201" fmla="*/ 4655827 h 4969075"/>
              <a:gd name="connsiteX202" fmla="*/ 3514900 w 5519432"/>
              <a:gd name="connsiteY202" fmla="*/ 4676162 h 4969075"/>
              <a:gd name="connsiteX203" fmla="*/ 3525559 w 5519432"/>
              <a:gd name="connsiteY203" fmla="*/ 4701182 h 4969075"/>
              <a:gd name="connsiteX204" fmla="*/ 3509782 w 5519432"/>
              <a:gd name="connsiteY204" fmla="*/ 4713118 h 4969075"/>
              <a:gd name="connsiteX205" fmla="*/ 3501960 w 5519432"/>
              <a:gd name="connsiteY205" fmla="*/ 4735581 h 4969075"/>
              <a:gd name="connsiteX206" fmla="*/ 3484897 w 5519432"/>
              <a:gd name="connsiteY206" fmla="*/ 4756759 h 4969075"/>
              <a:gd name="connsiteX207" fmla="*/ 3443756 w 5519432"/>
              <a:gd name="connsiteY207" fmla="*/ 4696907 h 4969075"/>
              <a:gd name="connsiteX208" fmla="*/ 3414546 w 5519432"/>
              <a:gd name="connsiteY208" fmla="*/ 4652836 h 4969075"/>
              <a:gd name="connsiteX209" fmla="*/ 3330615 w 5519432"/>
              <a:gd name="connsiteY209" fmla="*/ 4612948 h 4969075"/>
              <a:gd name="connsiteX210" fmla="*/ 3229894 w 5519432"/>
              <a:gd name="connsiteY210" fmla="*/ 4660200 h 4969075"/>
              <a:gd name="connsiteX211" fmla="*/ 3217954 w 5519432"/>
              <a:gd name="connsiteY211" fmla="*/ 4644418 h 4969075"/>
              <a:gd name="connsiteX212" fmla="*/ 3186394 w 5519432"/>
              <a:gd name="connsiteY212" fmla="*/ 4668294 h 4969075"/>
              <a:gd name="connsiteX213" fmla="*/ 3174457 w 5519432"/>
              <a:gd name="connsiteY213" fmla="*/ 4652517 h 4969075"/>
              <a:gd name="connsiteX214" fmla="*/ 3042953 w 5519432"/>
              <a:gd name="connsiteY214" fmla="*/ 4752004 h 4969075"/>
              <a:gd name="connsiteX215" fmla="*/ 3051047 w 5519432"/>
              <a:gd name="connsiteY215" fmla="*/ 4795503 h 4969075"/>
              <a:gd name="connsiteX216" fmla="*/ 3018066 w 5519432"/>
              <a:gd name="connsiteY216" fmla="*/ 4795640 h 4969075"/>
              <a:gd name="connsiteX217" fmla="*/ 2951103 w 5519432"/>
              <a:gd name="connsiteY217" fmla="*/ 4871114 h 4969075"/>
              <a:gd name="connsiteX218" fmla="*/ 2910805 w 5519432"/>
              <a:gd name="connsiteY218" fmla="*/ 4856109 h 4969075"/>
              <a:gd name="connsiteX219" fmla="*/ 2866528 w 5519432"/>
              <a:gd name="connsiteY219" fmla="*/ 4835845 h 4969075"/>
              <a:gd name="connsiteX220" fmla="*/ 2850746 w 5519432"/>
              <a:gd name="connsiteY220" fmla="*/ 4847784 h 4969075"/>
              <a:gd name="connsiteX221" fmla="*/ 2763199 w 5519432"/>
              <a:gd name="connsiteY221" fmla="*/ 4732062 h 4969075"/>
              <a:gd name="connsiteX222" fmla="*/ 2742731 w 5519432"/>
              <a:gd name="connsiteY222" fmla="*/ 4726870 h 4969075"/>
              <a:gd name="connsiteX223" fmla="*/ 2691844 w 5519432"/>
              <a:gd name="connsiteY223" fmla="*/ 4703337 h 4969075"/>
              <a:gd name="connsiteX224" fmla="*/ 2609029 w 5519432"/>
              <a:gd name="connsiteY224" fmla="*/ 4774258 h 4969075"/>
              <a:gd name="connsiteX225" fmla="*/ 2541996 w 5519432"/>
              <a:gd name="connsiteY225" fmla="*/ 4833240 h 4969075"/>
              <a:gd name="connsiteX226" fmla="*/ 2455777 w 5519432"/>
              <a:gd name="connsiteY226" fmla="*/ 4877791 h 4969075"/>
              <a:gd name="connsiteX227" fmla="*/ 2347965 w 5519432"/>
              <a:gd name="connsiteY227" fmla="*/ 4806346 h 4969075"/>
              <a:gd name="connsiteX228" fmla="*/ 2369007 w 5519432"/>
              <a:gd name="connsiteY228" fmla="*/ 4790427 h 4969075"/>
              <a:gd name="connsiteX229" fmla="*/ 2269520 w 5519432"/>
              <a:gd name="connsiteY229" fmla="*/ 4658923 h 4969075"/>
              <a:gd name="connsiteX230" fmla="*/ 2187139 w 5519432"/>
              <a:gd name="connsiteY230" fmla="*/ 4675755 h 4969075"/>
              <a:gd name="connsiteX231" fmla="*/ 2096936 w 5519432"/>
              <a:gd name="connsiteY231" fmla="*/ 4715050 h 4969075"/>
              <a:gd name="connsiteX232" fmla="*/ 2070065 w 5519432"/>
              <a:gd name="connsiteY232" fmla="*/ 4756056 h 4969075"/>
              <a:gd name="connsiteX233" fmla="*/ 2014196 w 5519432"/>
              <a:gd name="connsiteY233" fmla="*/ 4802461 h 4969075"/>
              <a:gd name="connsiteX234" fmla="*/ 1964862 w 5519432"/>
              <a:gd name="connsiteY234" fmla="*/ 4835645 h 4969075"/>
              <a:gd name="connsiteX235" fmla="*/ 1906017 w 5519432"/>
              <a:gd name="connsiteY235" fmla="*/ 4801594 h 4969075"/>
              <a:gd name="connsiteX236" fmla="*/ 1890239 w 5519432"/>
              <a:gd name="connsiteY236" fmla="*/ 4813530 h 4969075"/>
              <a:gd name="connsiteX237" fmla="*/ 1842483 w 5519432"/>
              <a:gd name="connsiteY237" fmla="*/ 4750406 h 4969075"/>
              <a:gd name="connsiteX238" fmla="*/ 1840999 w 5519432"/>
              <a:gd name="connsiteY238" fmla="*/ 4710182 h 4969075"/>
              <a:gd name="connsiteX239" fmla="*/ 1832327 w 5519432"/>
              <a:gd name="connsiteY239" fmla="*/ 4687789 h 4969075"/>
              <a:gd name="connsiteX240" fmla="*/ 1829563 w 5519432"/>
              <a:gd name="connsiteY240" fmla="*/ 4656803 h 4969075"/>
              <a:gd name="connsiteX241" fmla="*/ 1845778 w 5519432"/>
              <a:gd name="connsiteY241" fmla="*/ 4590774 h 4969075"/>
              <a:gd name="connsiteX242" fmla="*/ 1805983 w 5519432"/>
              <a:gd name="connsiteY242" fmla="*/ 4538172 h 4969075"/>
              <a:gd name="connsiteX243" fmla="*/ 1790201 w 5519432"/>
              <a:gd name="connsiteY243" fmla="*/ 4550112 h 4969075"/>
              <a:gd name="connsiteX244" fmla="*/ 1754385 w 5519432"/>
              <a:gd name="connsiteY244" fmla="*/ 4502769 h 4969075"/>
              <a:gd name="connsiteX245" fmla="*/ 1710885 w 5519432"/>
              <a:gd name="connsiteY245" fmla="*/ 4510864 h 4969075"/>
              <a:gd name="connsiteX246" fmla="*/ 1683030 w 5519432"/>
              <a:gd name="connsiteY246" fmla="*/ 4474044 h 4969075"/>
              <a:gd name="connsiteX247" fmla="*/ 1667248 w 5519432"/>
              <a:gd name="connsiteY247" fmla="*/ 4485984 h 4969075"/>
              <a:gd name="connsiteX248" fmla="*/ 1615654 w 5519432"/>
              <a:gd name="connsiteY248" fmla="*/ 4450578 h 4969075"/>
              <a:gd name="connsiteX249" fmla="*/ 1578830 w 5519432"/>
              <a:gd name="connsiteY249" fmla="*/ 4478436 h 4969075"/>
              <a:gd name="connsiteX250" fmla="*/ 1554954 w 5519432"/>
              <a:gd name="connsiteY250" fmla="*/ 4446876 h 4969075"/>
              <a:gd name="connsiteX251" fmla="*/ 1496179 w 5519432"/>
              <a:gd name="connsiteY251" fmla="*/ 4429310 h 4969075"/>
              <a:gd name="connsiteX252" fmla="*/ 1455877 w 5519432"/>
              <a:gd name="connsiteY252" fmla="*/ 4414308 h 4969075"/>
              <a:gd name="connsiteX253" fmla="*/ 1403276 w 5519432"/>
              <a:gd name="connsiteY253" fmla="*/ 4454103 h 4969075"/>
              <a:gd name="connsiteX254" fmla="*/ 1312804 w 5519432"/>
              <a:gd name="connsiteY254" fmla="*/ 4427440 h 4969075"/>
              <a:gd name="connsiteX255" fmla="*/ 1211943 w 5519432"/>
              <a:gd name="connsiteY255" fmla="*/ 4441706 h 4969075"/>
              <a:gd name="connsiteX256" fmla="*/ 1136335 w 5519432"/>
              <a:gd name="connsiteY256" fmla="*/ 4341767 h 4969075"/>
              <a:gd name="connsiteX257" fmla="*/ 1139467 w 5519432"/>
              <a:gd name="connsiteY257" fmla="*/ 4302175 h 4969075"/>
              <a:gd name="connsiteX258" fmla="*/ 1137339 w 5519432"/>
              <a:gd name="connsiteY258" fmla="*/ 4266569 h 4969075"/>
              <a:gd name="connsiteX259" fmla="*/ 1153121 w 5519432"/>
              <a:gd name="connsiteY259" fmla="*/ 4254630 h 4969075"/>
              <a:gd name="connsiteX260" fmla="*/ 1113326 w 5519432"/>
              <a:gd name="connsiteY260" fmla="*/ 4202028 h 4969075"/>
              <a:gd name="connsiteX261" fmla="*/ 1134594 w 5519432"/>
              <a:gd name="connsiteY261" fmla="*/ 4082554 h 4969075"/>
              <a:gd name="connsiteX262" fmla="*/ 1062185 w 5519432"/>
              <a:gd name="connsiteY262" fmla="*/ 3959510 h 4969075"/>
              <a:gd name="connsiteX263" fmla="*/ 890109 w 5519432"/>
              <a:gd name="connsiteY263" fmla="*/ 3978037 h 4969075"/>
              <a:gd name="connsiteX264" fmla="*/ 718306 w 5519432"/>
              <a:gd name="connsiteY264" fmla="*/ 4062519 h 4969075"/>
              <a:gd name="connsiteX265" fmla="*/ 654635 w 5519432"/>
              <a:gd name="connsiteY265" fmla="*/ 3978358 h 4969075"/>
              <a:gd name="connsiteX266" fmla="*/ 695301 w 5519432"/>
              <a:gd name="connsiteY266" fmla="*/ 3922785 h 4969075"/>
              <a:gd name="connsiteX267" fmla="*/ 683361 w 5519432"/>
              <a:gd name="connsiteY267" fmla="*/ 3907002 h 4969075"/>
              <a:gd name="connsiteX268" fmla="*/ 706963 w 5519432"/>
              <a:gd name="connsiteY268" fmla="*/ 3872608 h 4969075"/>
              <a:gd name="connsiteX269" fmla="*/ 772142 w 5519432"/>
              <a:gd name="connsiteY269" fmla="*/ 3843968 h 4969075"/>
              <a:gd name="connsiteX270" fmla="*/ 832064 w 5519432"/>
              <a:gd name="connsiteY270" fmla="*/ 3819319 h 4969075"/>
              <a:gd name="connsiteX271" fmla="*/ 843727 w 5519432"/>
              <a:gd name="connsiteY271" fmla="*/ 3769142 h 4969075"/>
              <a:gd name="connsiteX272" fmla="*/ 875014 w 5519432"/>
              <a:gd name="connsiteY272" fmla="*/ 3679303 h 4969075"/>
              <a:gd name="connsiteX273" fmla="*/ 847292 w 5519432"/>
              <a:gd name="connsiteY273" fmla="*/ 3675460 h 4969075"/>
              <a:gd name="connsiteX274" fmla="*/ 835356 w 5519432"/>
              <a:gd name="connsiteY274" fmla="*/ 3659682 h 4969075"/>
              <a:gd name="connsiteX275" fmla="*/ 851138 w 5519432"/>
              <a:gd name="connsiteY275" fmla="*/ 3647743 h 4969075"/>
              <a:gd name="connsiteX276" fmla="*/ 755489 w 5519432"/>
              <a:gd name="connsiteY276" fmla="*/ 3488520 h 4969075"/>
              <a:gd name="connsiteX277" fmla="*/ 655912 w 5519432"/>
              <a:gd name="connsiteY277" fmla="*/ 3493553 h 4969075"/>
              <a:gd name="connsiteX278" fmla="*/ 564157 w 5519432"/>
              <a:gd name="connsiteY278" fmla="*/ 3476123 h 4969075"/>
              <a:gd name="connsiteX279" fmla="*/ 548374 w 5519432"/>
              <a:gd name="connsiteY279" fmla="*/ 3488063 h 4969075"/>
              <a:gd name="connsiteX280" fmla="*/ 520519 w 5519432"/>
              <a:gd name="connsiteY280" fmla="*/ 3451244 h 4969075"/>
              <a:gd name="connsiteX281" fmla="*/ 482278 w 5519432"/>
              <a:gd name="connsiteY281" fmla="*/ 3455359 h 4969075"/>
              <a:gd name="connsiteX282" fmla="*/ 444041 w 5519432"/>
              <a:gd name="connsiteY282" fmla="*/ 3459478 h 4969075"/>
              <a:gd name="connsiteX283" fmla="*/ 432102 w 5519432"/>
              <a:gd name="connsiteY283" fmla="*/ 3443696 h 4969075"/>
              <a:gd name="connsiteX284" fmla="*/ 368981 w 5519432"/>
              <a:gd name="connsiteY284" fmla="*/ 3491448 h 4969075"/>
              <a:gd name="connsiteX285" fmla="*/ 357042 w 5519432"/>
              <a:gd name="connsiteY285" fmla="*/ 3475666 h 4969075"/>
              <a:gd name="connsiteX286" fmla="*/ 272880 w 5519432"/>
              <a:gd name="connsiteY286" fmla="*/ 3539337 h 4969075"/>
              <a:gd name="connsiteX287" fmla="*/ 260943 w 5519432"/>
              <a:gd name="connsiteY287" fmla="*/ 3523559 h 4969075"/>
              <a:gd name="connsiteX288" fmla="*/ 195125 w 5519432"/>
              <a:gd name="connsiteY288" fmla="*/ 3556814 h 4969075"/>
              <a:gd name="connsiteX289" fmla="*/ 129298 w 5519432"/>
              <a:gd name="connsiteY289" fmla="*/ 3590068 h 4969075"/>
              <a:gd name="connsiteX290" fmla="*/ 117359 w 5519432"/>
              <a:gd name="connsiteY290" fmla="*/ 3574286 h 4969075"/>
              <a:gd name="connsiteX291" fmla="*/ 96895 w 5519432"/>
              <a:gd name="connsiteY291" fmla="*/ 3569098 h 4969075"/>
              <a:gd name="connsiteX292" fmla="*/ 77705 w 5519432"/>
              <a:gd name="connsiteY292" fmla="*/ 3554663 h 4969075"/>
              <a:gd name="connsiteX293" fmla="*/ 250217 w 5519432"/>
              <a:gd name="connsiteY293" fmla="*/ 3482051 h 4969075"/>
              <a:gd name="connsiteX294" fmla="*/ 420162 w 5519432"/>
              <a:gd name="connsiteY294" fmla="*/ 3427914 h 4969075"/>
              <a:gd name="connsiteX295" fmla="*/ 474688 w 5519432"/>
              <a:gd name="connsiteY295" fmla="*/ 3374262 h 4969075"/>
              <a:gd name="connsiteX296" fmla="*/ 523952 w 5519432"/>
              <a:gd name="connsiteY296" fmla="*/ 3324585 h 4969075"/>
              <a:gd name="connsiteX297" fmla="*/ 535888 w 5519432"/>
              <a:gd name="connsiteY297" fmla="*/ 3340363 h 4969075"/>
              <a:gd name="connsiteX298" fmla="*/ 601710 w 5519432"/>
              <a:gd name="connsiteY298" fmla="*/ 3307113 h 4969075"/>
              <a:gd name="connsiteX299" fmla="*/ 654882 w 5519432"/>
              <a:gd name="connsiteY299" fmla="*/ 3246210 h 4969075"/>
              <a:gd name="connsiteX300" fmla="*/ 663850 w 5519432"/>
              <a:gd name="connsiteY300" fmla="*/ 3181532 h 4969075"/>
              <a:gd name="connsiteX301" fmla="*/ 660875 w 5519432"/>
              <a:gd name="connsiteY301" fmla="*/ 3101075 h 4969075"/>
              <a:gd name="connsiteX302" fmla="*/ 672971 w 5519432"/>
              <a:gd name="connsiteY302" fmla="*/ 2996809 h 4969075"/>
              <a:gd name="connsiteX303" fmla="*/ 649095 w 5519432"/>
              <a:gd name="connsiteY303" fmla="*/ 2965248 h 4969075"/>
              <a:gd name="connsiteX304" fmla="*/ 664877 w 5519432"/>
              <a:gd name="connsiteY304" fmla="*/ 2953309 h 4969075"/>
              <a:gd name="connsiteX305" fmla="*/ 628925 w 5519432"/>
              <a:gd name="connsiteY305" fmla="*/ 2872985 h 4969075"/>
              <a:gd name="connsiteX306" fmla="*/ 644703 w 5519432"/>
              <a:gd name="connsiteY306" fmla="*/ 2861049 h 4969075"/>
              <a:gd name="connsiteX307" fmla="*/ 622107 w 5519432"/>
              <a:gd name="connsiteY307" fmla="*/ 2820251 h 4969075"/>
              <a:gd name="connsiteX308" fmla="*/ 558507 w 5519432"/>
              <a:gd name="connsiteY308" fmla="*/ 2752574 h 4969075"/>
              <a:gd name="connsiteX309" fmla="*/ 505562 w 5519432"/>
              <a:gd name="connsiteY309" fmla="*/ 2709921 h 4969075"/>
              <a:gd name="connsiteX310" fmla="*/ 493622 w 5519432"/>
              <a:gd name="connsiteY310" fmla="*/ 2694139 h 4969075"/>
              <a:gd name="connsiteX311" fmla="*/ 509400 w 5519432"/>
              <a:gd name="connsiteY311" fmla="*/ 2682202 h 4969075"/>
              <a:gd name="connsiteX312" fmla="*/ 497460 w 5519432"/>
              <a:gd name="connsiteY312" fmla="*/ 2666420 h 4969075"/>
              <a:gd name="connsiteX313" fmla="*/ 481682 w 5519432"/>
              <a:gd name="connsiteY313" fmla="*/ 2678356 h 4969075"/>
              <a:gd name="connsiteX314" fmla="*/ 413735 w 5519432"/>
              <a:gd name="connsiteY314" fmla="*/ 2676006 h 4969075"/>
              <a:gd name="connsiteX315" fmla="*/ 349627 w 5519432"/>
              <a:gd name="connsiteY315" fmla="*/ 2645929 h 4969075"/>
              <a:gd name="connsiteX316" fmla="*/ 402162 w 5519432"/>
              <a:gd name="connsiteY316" fmla="*/ 2589646 h 4969075"/>
              <a:gd name="connsiteX317" fmla="*/ 425695 w 5519432"/>
              <a:gd name="connsiteY317" fmla="*/ 2538758 h 4969075"/>
              <a:gd name="connsiteX318" fmla="*/ 409776 w 5519432"/>
              <a:gd name="connsiteY318" fmla="*/ 2517717 h 4969075"/>
              <a:gd name="connsiteX319" fmla="*/ 438002 w 5519432"/>
              <a:gd name="connsiteY319" fmla="*/ 2483963 h 4969075"/>
              <a:gd name="connsiteX320" fmla="*/ 466219 w 5519432"/>
              <a:gd name="connsiteY320" fmla="*/ 2450208 h 4969075"/>
              <a:gd name="connsiteX321" fmla="*/ 454279 w 5519432"/>
              <a:gd name="connsiteY321" fmla="*/ 2434426 h 4969075"/>
              <a:gd name="connsiteX322" fmla="*/ 503410 w 5519432"/>
              <a:gd name="connsiteY322" fmla="*/ 2351772 h 4969075"/>
              <a:gd name="connsiteX323" fmla="*/ 506335 w 5519432"/>
              <a:gd name="connsiteY323" fmla="*/ 2262713 h 4969075"/>
              <a:gd name="connsiteX324" fmla="*/ 537895 w 5519432"/>
              <a:gd name="connsiteY324" fmla="*/ 2238837 h 4969075"/>
              <a:gd name="connsiteX325" fmla="*/ 525955 w 5519432"/>
              <a:gd name="connsiteY325" fmla="*/ 2223055 h 4969075"/>
              <a:gd name="connsiteX326" fmla="*/ 565340 w 5519432"/>
              <a:gd name="connsiteY326" fmla="*/ 2176720 h 4969075"/>
              <a:gd name="connsiteX327" fmla="*/ 593632 w 5519432"/>
              <a:gd name="connsiteY327" fmla="*/ 2159454 h 4969075"/>
              <a:gd name="connsiteX328" fmla="*/ 621920 w 5519432"/>
              <a:gd name="connsiteY328" fmla="*/ 2142185 h 4969075"/>
              <a:gd name="connsiteX329" fmla="*/ 664507 w 5519432"/>
              <a:gd name="connsiteY329" fmla="*/ 2072751 h 4969075"/>
              <a:gd name="connsiteX330" fmla="*/ 662172 w 5519432"/>
              <a:gd name="connsiteY330" fmla="*/ 1987671 h 4969075"/>
              <a:gd name="connsiteX331" fmla="*/ 693732 w 5519432"/>
              <a:gd name="connsiteY331" fmla="*/ 1963795 h 4969075"/>
              <a:gd name="connsiteX332" fmla="*/ 706675 w 5519432"/>
              <a:gd name="connsiteY332" fmla="*/ 1904380 h 4969075"/>
              <a:gd name="connsiteX333" fmla="*/ 738236 w 5519432"/>
              <a:gd name="connsiteY333" fmla="*/ 1880503 h 4969075"/>
              <a:gd name="connsiteX334" fmla="*/ 726296 w 5519432"/>
              <a:gd name="connsiteY334" fmla="*/ 1864721 h 4969075"/>
              <a:gd name="connsiteX335" fmla="*/ 757860 w 5519432"/>
              <a:gd name="connsiteY335" fmla="*/ 1840842 h 4969075"/>
              <a:gd name="connsiteX336" fmla="*/ 749762 w 5519432"/>
              <a:gd name="connsiteY336" fmla="*/ 1797345 h 4969075"/>
              <a:gd name="connsiteX337" fmla="*/ 818146 w 5519432"/>
              <a:gd name="connsiteY337" fmla="*/ 1745610 h 4969075"/>
              <a:gd name="connsiteX338" fmla="*/ 802228 w 5519432"/>
              <a:gd name="connsiteY338" fmla="*/ 1724569 h 4969075"/>
              <a:gd name="connsiteX339" fmla="*/ 840261 w 5519432"/>
              <a:gd name="connsiteY339" fmla="*/ 1670987 h 4969075"/>
              <a:gd name="connsiteX340" fmla="*/ 878295 w 5519432"/>
              <a:gd name="connsiteY340" fmla="*/ 1617398 h 4969075"/>
              <a:gd name="connsiteX341" fmla="*/ 866359 w 5519432"/>
              <a:gd name="connsiteY341" fmla="*/ 1601620 h 4969075"/>
              <a:gd name="connsiteX342" fmla="*/ 897919 w 5519432"/>
              <a:gd name="connsiteY342" fmla="*/ 1577744 h 4969075"/>
              <a:gd name="connsiteX343" fmla="*/ 948822 w 5519432"/>
              <a:gd name="connsiteY343" fmla="*/ 1448250 h 4969075"/>
              <a:gd name="connsiteX344" fmla="*/ 1061850 w 5519432"/>
              <a:gd name="connsiteY344" fmla="*/ 1346202 h 4969075"/>
              <a:gd name="connsiteX345" fmla="*/ 1066263 w 5519432"/>
              <a:gd name="connsiteY345" fmla="*/ 1297372 h 4969075"/>
              <a:gd name="connsiteX346" fmla="*/ 1088952 w 5519432"/>
              <a:gd name="connsiteY346" fmla="*/ 1201637 h 4969075"/>
              <a:gd name="connsiteX347" fmla="*/ 1122800 w 5519432"/>
              <a:gd name="connsiteY347" fmla="*/ 1093323 h 4969075"/>
              <a:gd name="connsiteX348" fmla="*/ 1169935 w 5519432"/>
              <a:gd name="connsiteY348" fmla="*/ 1008040 h 4969075"/>
              <a:gd name="connsiteX349" fmla="*/ 1260410 w 5519432"/>
              <a:gd name="connsiteY349" fmla="*/ 1034708 h 4969075"/>
              <a:gd name="connsiteX350" fmla="*/ 1313355 w 5519432"/>
              <a:gd name="connsiteY350" fmla="*/ 1077361 h 4969075"/>
              <a:gd name="connsiteX351" fmla="*/ 1367511 w 5519432"/>
              <a:gd name="connsiteY351" fmla="*/ 1094283 h 4969075"/>
              <a:gd name="connsiteX352" fmla="*/ 1461622 w 5519432"/>
              <a:gd name="connsiteY352" fmla="*/ 1043762 h 4969075"/>
              <a:gd name="connsiteX353" fmla="*/ 1467112 w 5519432"/>
              <a:gd name="connsiteY353" fmla="*/ 936225 h 4969075"/>
              <a:gd name="connsiteX354" fmla="*/ 1505576 w 5519432"/>
              <a:gd name="connsiteY354" fmla="*/ 828549 h 4969075"/>
              <a:gd name="connsiteX355" fmla="*/ 1650074 w 5519432"/>
              <a:gd name="connsiteY355" fmla="*/ 839162 h 4969075"/>
              <a:gd name="connsiteX356" fmla="*/ 1792147 w 5519432"/>
              <a:gd name="connsiteY356" fmla="*/ 901232 h 4969075"/>
              <a:gd name="connsiteX357" fmla="*/ 1892091 w 5519432"/>
              <a:gd name="connsiteY357" fmla="*/ 825622 h 4969075"/>
              <a:gd name="connsiteX358" fmla="*/ 1914913 w 5519432"/>
              <a:gd name="connsiteY358" fmla="*/ 762864 h 4969075"/>
              <a:gd name="connsiteX359" fmla="*/ 1965457 w 5519432"/>
              <a:gd name="connsiteY359" fmla="*/ 703949 h 4969075"/>
              <a:gd name="connsiteX360" fmla="*/ 2068165 w 5519432"/>
              <a:gd name="connsiteY360" fmla="*/ 659332 h 4969075"/>
              <a:gd name="connsiteX361" fmla="*/ 2140161 w 5519432"/>
              <a:gd name="connsiteY361" fmla="*/ 683434 h 4969075"/>
              <a:gd name="connsiteX362" fmla="*/ 2222678 w 5519432"/>
              <a:gd name="connsiteY362" fmla="*/ 699584 h 4969075"/>
              <a:gd name="connsiteX363" fmla="*/ 2351688 w 5519432"/>
              <a:gd name="connsiteY363" fmla="*/ 635061 h 4969075"/>
              <a:gd name="connsiteX364" fmla="*/ 2459180 w 5519432"/>
              <a:gd name="connsiteY364" fmla="*/ 471033 h 4969075"/>
              <a:gd name="connsiteX365" fmla="*/ 2482279 w 5519432"/>
              <a:gd name="connsiteY365" fmla="*/ 474235 h 4969075"/>
              <a:gd name="connsiteX366" fmla="*/ 2511918 w 5519432"/>
              <a:gd name="connsiteY366" fmla="*/ 464219 h 4969075"/>
              <a:gd name="connsiteX367" fmla="*/ 410663 w 5519432"/>
              <a:gd name="connsiteY367" fmla="*/ 108963 h 4969075"/>
              <a:gd name="connsiteX368" fmla="*/ 517300 w 5519432"/>
              <a:gd name="connsiteY368" fmla="*/ 145372 h 4969075"/>
              <a:gd name="connsiteX369" fmla="*/ 533078 w 5519432"/>
              <a:gd name="connsiteY369" fmla="*/ 133436 h 4969075"/>
              <a:gd name="connsiteX370" fmla="*/ 599950 w 5519432"/>
              <a:gd name="connsiteY370" fmla="*/ 194498 h 4969075"/>
              <a:gd name="connsiteX371" fmla="*/ 681325 w 5519432"/>
              <a:gd name="connsiteY371" fmla="*/ 252860 h 4969075"/>
              <a:gd name="connsiteX372" fmla="*/ 742000 w 5519432"/>
              <a:gd name="connsiteY372" fmla="*/ 409594 h 4969075"/>
              <a:gd name="connsiteX373" fmla="*/ 745183 w 5519432"/>
              <a:gd name="connsiteY373" fmla="*/ 539518 h 4969075"/>
              <a:gd name="connsiteX374" fmla="*/ 718585 w 5519432"/>
              <a:gd name="connsiteY374" fmla="*/ 646486 h 4969075"/>
              <a:gd name="connsiteX375" fmla="*/ 704428 w 5519432"/>
              <a:gd name="connsiteY375" fmla="*/ 731627 h 4969075"/>
              <a:gd name="connsiteX376" fmla="*/ 617568 w 5519432"/>
              <a:gd name="connsiteY376" fmla="*/ 780801 h 4969075"/>
              <a:gd name="connsiteX377" fmla="*/ 532262 w 5519432"/>
              <a:gd name="connsiteY377" fmla="*/ 886691 h 4969075"/>
              <a:gd name="connsiteX378" fmla="*/ 520322 w 5519432"/>
              <a:gd name="connsiteY378" fmla="*/ 870909 h 4969075"/>
              <a:gd name="connsiteX379" fmla="*/ 461043 w 5519432"/>
              <a:gd name="connsiteY379" fmla="*/ 890947 h 4969075"/>
              <a:gd name="connsiteX380" fmla="*/ 449103 w 5519432"/>
              <a:gd name="connsiteY380" fmla="*/ 875165 h 4969075"/>
              <a:gd name="connsiteX381" fmla="*/ 396502 w 5519432"/>
              <a:gd name="connsiteY381" fmla="*/ 914960 h 4969075"/>
              <a:gd name="connsiteX382" fmla="*/ 325147 w 5519432"/>
              <a:gd name="connsiteY382" fmla="*/ 886234 h 4969075"/>
              <a:gd name="connsiteX383" fmla="*/ 309365 w 5519432"/>
              <a:gd name="connsiteY383" fmla="*/ 898174 h 4969075"/>
              <a:gd name="connsiteX384" fmla="*/ 273549 w 5519432"/>
              <a:gd name="connsiteY384" fmla="*/ 850832 h 4969075"/>
              <a:gd name="connsiteX385" fmla="*/ 235311 w 5519432"/>
              <a:gd name="connsiteY385" fmla="*/ 854951 h 4969075"/>
              <a:gd name="connsiteX386" fmla="*/ 197071 w 5519432"/>
              <a:gd name="connsiteY386" fmla="*/ 859067 h 4969075"/>
              <a:gd name="connsiteX387" fmla="*/ 157276 w 5519432"/>
              <a:gd name="connsiteY387" fmla="*/ 806465 h 4969075"/>
              <a:gd name="connsiteX388" fmla="*/ 141494 w 5519432"/>
              <a:gd name="connsiteY388" fmla="*/ 818405 h 4969075"/>
              <a:gd name="connsiteX389" fmla="*/ 71927 w 5519432"/>
              <a:gd name="connsiteY389" fmla="*/ 742841 h 4969075"/>
              <a:gd name="connsiteX390" fmla="*/ 2353 w 5519432"/>
              <a:gd name="connsiteY390" fmla="*/ 667277 h 4969075"/>
              <a:gd name="connsiteX391" fmla="*/ 10470 w 5519432"/>
              <a:gd name="connsiteY391" fmla="*/ 557751 h 4969075"/>
              <a:gd name="connsiteX392" fmla="*/ 111 w 5519432"/>
              <a:gd name="connsiteY392" fmla="*/ 445665 h 4969075"/>
              <a:gd name="connsiteX393" fmla="*/ 18747 w 5519432"/>
              <a:gd name="connsiteY393" fmla="*/ 328181 h 4969075"/>
              <a:gd name="connsiteX394" fmla="*/ 117844 w 5519432"/>
              <a:gd name="connsiteY394" fmla="*/ 207719 h 4969075"/>
              <a:gd name="connsiteX395" fmla="*/ 146843 w 5519432"/>
              <a:gd name="connsiteY395" fmla="*/ 202319 h 4969075"/>
              <a:gd name="connsiteX396" fmla="*/ 175846 w 5519432"/>
              <a:gd name="connsiteY396" fmla="*/ 196924 h 4969075"/>
              <a:gd name="connsiteX397" fmla="*/ 186365 w 5519432"/>
              <a:gd name="connsiteY397" fmla="*/ 188966 h 4969075"/>
              <a:gd name="connsiteX398" fmla="*/ 174425 w 5519432"/>
              <a:gd name="connsiteY398" fmla="*/ 173184 h 4969075"/>
              <a:gd name="connsiteX399" fmla="*/ 227026 w 5519432"/>
              <a:gd name="connsiteY399" fmla="*/ 133389 h 4969075"/>
              <a:gd name="connsiteX400" fmla="*/ 372735 w 5519432"/>
              <a:gd name="connsiteY400" fmla="*/ 118271 h 4969075"/>
              <a:gd name="connsiteX401" fmla="*/ 410663 w 5519432"/>
              <a:gd name="connsiteY401" fmla="*/ 108963 h 4969075"/>
              <a:gd name="connsiteX402" fmla="*/ 1846436 w 5519432"/>
              <a:gd name="connsiteY402" fmla="*/ 0 h 4969075"/>
              <a:gd name="connsiteX403" fmla="*/ 1870379 w 5519432"/>
              <a:gd name="connsiteY403" fmla="*/ 48049 h 4969075"/>
              <a:gd name="connsiteX404" fmla="*/ 1894325 w 5519432"/>
              <a:gd name="connsiteY404" fmla="*/ 96101 h 4969075"/>
              <a:gd name="connsiteX405" fmla="*/ 1857506 w 5519432"/>
              <a:gd name="connsiteY405" fmla="*/ 123957 h 4969075"/>
              <a:gd name="connsiteX406" fmla="*/ 1879461 w 5519432"/>
              <a:gd name="connsiteY406" fmla="*/ 169378 h 4969075"/>
              <a:gd name="connsiteX407" fmla="*/ 1905394 w 5519432"/>
              <a:gd name="connsiteY407" fmla="*/ 220058 h 4969075"/>
              <a:gd name="connsiteX408" fmla="*/ 1889612 w 5519432"/>
              <a:gd name="connsiteY408" fmla="*/ 231998 h 4969075"/>
              <a:gd name="connsiteX409" fmla="*/ 1837881 w 5519432"/>
              <a:gd name="connsiteY409" fmla="*/ 163618 h 4969075"/>
              <a:gd name="connsiteX410" fmla="*/ 1853663 w 5519432"/>
              <a:gd name="connsiteY410" fmla="*/ 151679 h 4969075"/>
              <a:gd name="connsiteX411" fmla="*/ 1816426 w 5519432"/>
              <a:gd name="connsiteY411" fmla="*/ 80596 h 4969075"/>
              <a:gd name="connsiteX412" fmla="*/ 1846436 w 5519432"/>
              <a:gd name="connsiteY412" fmla="*/ 0 h 496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</a:cxnLst>
            <a:rect l="l" t="t" r="r" b="b"/>
            <a:pathLst>
              <a:path w="5519432" h="4969075">
                <a:moveTo>
                  <a:pt x="5080381" y="4897857"/>
                </a:moveTo>
                <a:lnTo>
                  <a:pt x="5116197" y="4945199"/>
                </a:lnTo>
                <a:lnTo>
                  <a:pt x="5084637" y="4969075"/>
                </a:lnTo>
                <a:cubicBezTo>
                  <a:pt x="5078387" y="4946234"/>
                  <a:pt x="5073932" y="4933065"/>
                  <a:pt x="5071279" y="4929558"/>
                </a:cubicBezTo>
                <a:cubicBezTo>
                  <a:pt x="5068625" y="4926050"/>
                  <a:pt x="5071662" y="4915483"/>
                  <a:pt x="5080381" y="4897857"/>
                </a:cubicBezTo>
                <a:close/>
                <a:moveTo>
                  <a:pt x="4706450" y="4436378"/>
                </a:moveTo>
                <a:lnTo>
                  <a:pt x="4730326" y="4467938"/>
                </a:lnTo>
                <a:lnTo>
                  <a:pt x="4698761" y="4491818"/>
                </a:lnTo>
                <a:cubicBezTo>
                  <a:pt x="4700473" y="4479500"/>
                  <a:pt x="4700233" y="4475543"/>
                  <a:pt x="4698055" y="4479945"/>
                </a:cubicBezTo>
                <a:cubicBezTo>
                  <a:pt x="4695876" y="4484354"/>
                  <a:pt x="4697396" y="4479073"/>
                  <a:pt x="4702607" y="4464100"/>
                </a:cubicBezTo>
                <a:cubicBezTo>
                  <a:pt x="4704318" y="4451782"/>
                  <a:pt x="4704079" y="4447825"/>
                  <a:pt x="4701897" y="4452230"/>
                </a:cubicBezTo>
                <a:cubicBezTo>
                  <a:pt x="4699718" y="4456640"/>
                  <a:pt x="4701234" y="4451354"/>
                  <a:pt x="4706450" y="4436378"/>
                </a:cubicBezTo>
                <a:close/>
                <a:moveTo>
                  <a:pt x="4461482" y="734443"/>
                </a:moveTo>
                <a:cubicBezTo>
                  <a:pt x="4464228" y="759935"/>
                  <a:pt x="4461880" y="776873"/>
                  <a:pt x="4454442" y="785261"/>
                </a:cubicBezTo>
                <a:cubicBezTo>
                  <a:pt x="4447000" y="793645"/>
                  <a:pt x="4429256" y="808453"/>
                  <a:pt x="4401199" y="829679"/>
                </a:cubicBezTo>
                <a:lnTo>
                  <a:pt x="4389259" y="813897"/>
                </a:lnTo>
                <a:cubicBezTo>
                  <a:pt x="4373434" y="814839"/>
                  <a:pt x="4353249" y="824601"/>
                  <a:pt x="4328700" y="843173"/>
                </a:cubicBezTo>
                <a:cubicBezTo>
                  <a:pt x="4311166" y="856438"/>
                  <a:pt x="4295171" y="869916"/>
                  <a:pt x="4280718" y="883604"/>
                </a:cubicBezTo>
                <a:cubicBezTo>
                  <a:pt x="4266261" y="897296"/>
                  <a:pt x="4250269" y="910778"/>
                  <a:pt x="4232735" y="924043"/>
                </a:cubicBezTo>
                <a:cubicBezTo>
                  <a:pt x="4208190" y="942612"/>
                  <a:pt x="4189754" y="951044"/>
                  <a:pt x="4177436" y="949333"/>
                </a:cubicBezTo>
                <a:cubicBezTo>
                  <a:pt x="4216007" y="920153"/>
                  <a:pt x="4249087" y="890995"/>
                  <a:pt x="4276670" y="861852"/>
                </a:cubicBezTo>
                <a:cubicBezTo>
                  <a:pt x="4304251" y="832717"/>
                  <a:pt x="4332072" y="807538"/>
                  <a:pt x="4360124" y="786316"/>
                </a:cubicBezTo>
                <a:cubicBezTo>
                  <a:pt x="4388177" y="765093"/>
                  <a:pt x="4421964" y="747801"/>
                  <a:pt x="4461482" y="734443"/>
                </a:cubicBezTo>
                <a:close/>
                <a:moveTo>
                  <a:pt x="2511918" y="464219"/>
                </a:moveTo>
                <a:lnTo>
                  <a:pt x="2547734" y="511562"/>
                </a:lnTo>
                <a:lnTo>
                  <a:pt x="2563516" y="499622"/>
                </a:lnTo>
                <a:cubicBezTo>
                  <a:pt x="2581231" y="530328"/>
                  <a:pt x="2599825" y="560376"/>
                  <a:pt x="2619296" y="589754"/>
                </a:cubicBezTo>
                <a:cubicBezTo>
                  <a:pt x="2638770" y="619136"/>
                  <a:pt x="2657361" y="649179"/>
                  <a:pt x="2675076" y="679885"/>
                </a:cubicBezTo>
                <a:cubicBezTo>
                  <a:pt x="2710239" y="675344"/>
                  <a:pt x="2745871" y="678710"/>
                  <a:pt x="2781974" y="689990"/>
                </a:cubicBezTo>
                <a:cubicBezTo>
                  <a:pt x="2818080" y="701275"/>
                  <a:pt x="2853524" y="711683"/>
                  <a:pt x="2888301" y="721211"/>
                </a:cubicBezTo>
                <a:cubicBezTo>
                  <a:pt x="2923079" y="730739"/>
                  <a:pt x="2958706" y="734110"/>
                  <a:pt x="2995195" y="731320"/>
                </a:cubicBezTo>
                <a:cubicBezTo>
                  <a:pt x="3031684" y="728530"/>
                  <a:pt x="3072291" y="712971"/>
                  <a:pt x="3117024" y="684637"/>
                </a:cubicBezTo>
                <a:cubicBezTo>
                  <a:pt x="3109647" y="602003"/>
                  <a:pt x="3135288" y="530220"/>
                  <a:pt x="3193962" y="469292"/>
                </a:cubicBezTo>
                <a:cubicBezTo>
                  <a:pt x="3223907" y="479722"/>
                  <a:pt x="3242833" y="484697"/>
                  <a:pt x="3250746" y="484226"/>
                </a:cubicBezTo>
                <a:cubicBezTo>
                  <a:pt x="3258659" y="483755"/>
                  <a:pt x="3280717" y="500152"/>
                  <a:pt x="3316908" y="533419"/>
                </a:cubicBezTo>
                <a:lnTo>
                  <a:pt x="3301130" y="545356"/>
                </a:lnTo>
                <a:cubicBezTo>
                  <a:pt x="3325098" y="598907"/>
                  <a:pt x="3335592" y="636460"/>
                  <a:pt x="3332600" y="658016"/>
                </a:cubicBezTo>
                <a:cubicBezTo>
                  <a:pt x="3329612" y="679577"/>
                  <a:pt x="3324231" y="707086"/>
                  <a:pt x="3316458" y="740535"/>
                </a:cubicBezTo>
                <a:lnTo>
                  <a:pt x="3364211" y="803655"/>
                </a:lnTo>
                <a:cubicBezTo>
                  <a:pt x="3395010" y="807924"/>
                  <a:pt x="3417678" y="814206"/>
                  <a:pt x="3432223" y="822502"/>
                </a:cubicBezTo>
                <a:cubicBezTo>
                  <a:pt x="3446773" y="830794"/>
                  <a:pt x="3473380" y="831342"/>
                  <a:pt x="3512044" y="824146"/>
                </a:cubicBezTo>
                <a:lnTo>
                  <a:pt x="3539902" y="860970"/>
                </a:lnTo>
                <a:cubicBezTo>
                  <a:pt x="3575058" y="856427"/>
                  <a:pt x="3601452" y="858514"/>
                  <a:pt x="3619078" y="867232"/>
                </a:cubicBezTo>
                <a:cubicBezTo>
                  <a:pt x="3636701" y="875955"/>
                  <a:pt x="3651909" y="885126"/>
                  <a:pt x="3664702" y="894747"/>
                </a:cubicBezTo>
                <a:cubicBezTo>
                  <a:pt x="3677496" y="904368"/>
                  <a:pt x="3692041" y="912664"/>
                  <a:pt x="3708343" y="919631"/>
                </a:cubicBezTo>
                <a:cubicBezTo>
                  <a:pt x="3724637" y="926597"/>
                  <a:pt x="3749469" y="922980"/>
                  <a:pt x="3782830" y="908765"/>
                </a:cubicBezTo>
                <a:lnTo>
                  <a:pt x="3834424" y="944171"/>
                </a:lnTo>
                <a:lnTo>
                  <a:pt x="3850206" y="932231"/>
                </a:lnTo>
                <a:lnTo>
                  <a:pt x="3878061" y="969050"/>
                </a:lnTo>
                <a:lnTo>
                  <a:pt x="3899102" y="953132"/>
                </a:lnTo>
                <a:lnTo>
                  <a:pt x="3958795" y="1032034"/>
                </a:lnTo>
                <a:lnTo>
                  <a:pt x="3974573" y="1020098"/>
                </a:lnTo>
                <a:lnTo>
                  <a:pt x="4014367" y="1072699"/>
                </a:lnTo>
                <a:lnTo>
                  <a:pt x="4030150" y="1060760"/>
                </a:lnTo>
                <a:lnTo>
                  <a:pt x="4077905" y="1123884"/>
                </a:lnTo>
                <a:lnTo>
                  <a:pt x="4093688" y="1111944"/>
                </a:lnTo>
                <a:cubicBezTo>
                  <a:pt x="4103445" y="1132132"/>
                  <a:pt x="4113412" y="1150777"/>
                  <a:pt x="4123600" y="1167884"/>
                </a:cubicBezTo>
                <a:cubicBezTo>
                  <a:pt x="4133784" y="1184995"/>
                  <a:pt x="4143759" y="1203641"/>
                  <a:pt x="4153516" y="1223828"/>
                </a:cubicBezTo>
                <a:lnTo>
                  <a:pt x="4137734" y="1235768"/>
                </a:lnTo>
                <a:cubicBezTo>
                  <a:pt x="4142188" y="1248937"/>
                  <a:pt x="4155022" y="1269551"/>
                  <a:pt x="4176248" y="1297608"/>
                </a:cubicBezTo>
                <a:cubicBezTo>
                  <a:pt x="4205432" y="1336183"/>
                  <a:pt x="4238996" y="1371438"/>
                  <a:pt x="4276946" y="1403381"/>
                </a:cubicBezTo>
                <a:cubicBezTo>
                  <a:pt x="4314897" y="1435324"/>
                  <a:pt x="4342685" y="1455655"/>
                  <a:pt x="4360312" y="1464374"/>
                </a:cubicBezTo>
                <a:lnTo>
                  <a:pt x="4376089" y="1452437"/>
                </a:lnTo>
                <a:cubicBezTo>
                  <a:pt x="4397224" y="1458502"/>
                  <a:pt x="4412623" y="1460637"/>
                  <a:pt x="4422288" y="1458841"/>
                </a:cubicBezTo>
                <a:cubicBezTo>
                  <a:pt x="4431957" y="1457041"/>
                  <a:pt x="4440955" y="1454364"/>
                  <a:pt x="4449299" y="1450813"/>
                </a:cubicBezTo>
                <a:cubicBezTo>
                  <a:pt x="4457640" y="1447258"/>
                  <a:pt x="4467072" y="1441505"/>
                  <a:pt x="4477591" y="1433548"/>
                </a:cubicBezTo>
                <a:cubicBezTo>
                  <a:pt x="4488109" y="1425590"/>
                  <a:pt x="4504790" y="1418479"/>
                  <a:pt x="4527632" y="1412229"/>
                </a:cubicBezTo>
                <a:lnTo>
                  <a:pt x="4539568" y="1428007"/>
                </a:lnTo>
                <a:lnTo>
                  <a:pt x="4623730" y="1364336"/>
                </a:lnTo>
                <a:lnTo>
                  <a:pt x="4635670" y="1380118"/>
                </a:lnTo>
                <a:lnTo>
                  <a:pt x="4683012" y="1344302"/>
                </a:lnTo>
                <a:lnTo>
                  <a:pt x="4698931" y="1365344"/>
                </a:lnTo>
                <a:lnTo>
                  <a:pt x="4751532" y="1325549"/>
                </a:lnTo>
                <a:lnTo>
                  <a:pt x="4763469" y="1341327"/>
                </a:lnTo>
                <a:lnTo>
                  <a:pt x="4826589" y="1293574"/>
                </a:lnTo>
                <a:lnTo>
                  <a:pt x="4838529" y="1309357"/>
                </a:lnTo>
                <a:cubicBezTo>
                  <a:pt x="4858716" y="1299599"/>
                  <a:pt x="4885488" y="1287615"/>
                  <a:pt x="4918852" y="1273404"/>
                </a:cubicBezTo>
                <a:lnTo>
                  <a:pt x="4930789" y="1289182"/>
                </a:lnTo>
                <a:lnTo>
                  <a:pt x="5130673" y="1137964"/>
                </a:lnTo>
                <a:lnTo>
                  <a:pt x="5142612" y="1153746"/>
                </a:lnTo>
                <a:lnTo>
                  <a:pt x="5305681" y="1030380"/>
                </a:lnTo>
                <a:cubicBezTo>
                  <a:pt x="5308335" y="1033887"/>
                  <a:pt x="5312736" y="1036065"/>
                  <a:pt x="5318898" y="1036919"/>
                </a:cubicBezTo>
                <a:cubicBezTo>
                  <a:pt x="5318898" y="1036919"/>
                  <a:pt x="5332070" y="1032469"/>
                  <a:pt x="5358419" y="1023566"/>
                </a:cubicBezTo>
                <a:lnTo>
                  <a:pt x="5394235" y="1070909"/>
                </a:lnTo>
                <a:lnTo>
                  <a:pt x="5378453" y="1082848"/>
                </a:lnTo>
                <a:lnTo>
                  <a:pt x="5390389" y="1098626"/>
                </a:lnTo>
                <a:lnTo>
                  <a:pt x="5274667" y="1186173"/>
                </a:lnTo>
                <a:lnTo>
                  <a:pt x="5262731" y="1170395"/>
                </a:lnTo>
                <a:lnTo>
                  <a:pt x="4970584" y="1341784"/>
                </a:lnTo>
                <a:lnTo>
                  <a:pt x="4958647" y="1326006"/>
                </a:lnTo>
                <a:lnTo>
                  <a:pt x="4890263" y="1377740"/>
                </a:lnTo>
                <a:lnTo>
                  <a:pt x="4874345" y="1356699"/>
                </a:lnTo>
                <a:lnTo>
                  <a:pt x="4799285" y="1388669"/>
                </a:lnTo>
                <a:lnTo>
                  <a:pt x="4787348" y="1372891"/>
                </a:lnTo>
                <a:cubicBezTo>
                  <a:pt x="4767161" y="1382648"/>
                  <a:pt x="4745880" y="1394610"/>
                  <a:pt x="4723513" y="1408777"/>
                </a:cubicBezTo>
                <a:cubicBezTo>
                  <a:pt x="4701151" y="1422941"/>
                  <a:pt x="4679870" y="1434902"/>
                  <a:pt x="4659682" y="1444660"/>
                </a:cubicBezTo>
                <a:lnTo>
                  <a:pt x="4647742" y="1428877"/>
                </a:lnTo>
                <a:lnTo>
                  <a:pt x="4616182" y="1452753"/>
                </a:lnTo>
                <a:lnTo>
                  <a:pt x="4604246" y="1436976"/>
                </a:lnTo>
                <a:cubicBezTo>
                  <a:pt x="4570886" y="1451183"/>
                  <a:pt x="4548946" y="1462273"/>
                  <a:pt x="4538427" y="1470231"/>
                </a:cubicBezTo>
                <a:cubicBezTo>
                  <a:pt x="4499852" y="1499414"/>
                  <a:pt x="4478001" y="1532484"/>
                  <a:pt x="4472878" y="1569444"/>
                </a:cubicBezTo>
                <a:cubicBezTo>
                  <a:pt x="4467760" y="1606401"/>
                  <a:pt x="4464816" y="1638951"/>
                  <a:pt x="4464050" y="1667100"/>
                </a:cubicBezTo>
                <a:lnTo>
                  <a:pt x="4448272" y="1679036"/>
                </a:lnTo>
                <a:lnTo>
                  <a:pt x="4476127" y="1715855"/>
                </a:lnTo>
                <a:lnTo>
                  <a:pt x="4455086" y="1731774"/>
                </a:lnTo>
                <a:lnTo>
                  <a:pt x="4487059" y="1806838"/>
                </a:lnTo>
                <a:lnTo>
                  <a:pt x="4471281" y="1818775"/>
                </a:lnTo>
                <a:lnTo>
                  <a:pt x="4546889" y="1918715"/>
                </a:lnTo>
                <a:lnTo>
                  <a:pt x="4531107" y="1930655"/>
                </a:lnTo>
                <a:lnTo>
                  <a:pt x="4535089" y="1935918"/>
                </a:lnTo>
                <a:lnTo>
                  <a:pt x="4539067" y="1941178"/>
                </a:lnTo>
                <a:cubicBezTo>
                  <a:pt x="4539067" y="1941178"/>
                  <a:pt x="4541250" y="1936772"/>
                  <a:pt x="4545612" y="1927957"/>
                </a:cubicBezTo>
                <a:lnTo>
                  <a:pt x="4549590" y="1933217"/>
                </a:lnTo>
                <a:cubicBezTo>
                  <a:pt x="4552244" y="1936724"/>
                  <a:pt x="4555108" y="1938689"/>
                  <a:pt x="4558188" y="1939120"/>
                </a:cubicBezTo>
                <a:cubicBezTo>
                  <a:pt x="4561269" y="1939543"/>
                  <a:pt x="4564136" y="1941512"/>
                  <a:pt x="4566789" y="1945020"/>
                </a:cubicBezTo>
                <a:cubicBezTo>
                  <a:pt x="4574747" y="1955539"/>
                  <a:pt x="4576094" y="1962789"/>
                  <a:pt x="4570835" y="1966768"/>
                </a:cubicBezTo>
                <a:cubicBezTo>
                  <a:pt x="4565576" y="1970747"/>
                  <a:pt x="4565597" y="1976245"/>
                  <a:pt x="4570905" y="1983261"/>
                </a:cubicBezTo>
                <a:lnTo>
                  <a:pt x="4630597" y="2062163"/>
                </a:lnTo>
                <a:lnTo>
                  <a:pt x="4614819" y="2074100"/>
                </a:lnTo>
                <a:cubicBezTo>
                  <a:pt x="4607985" y="2123378"/>
                  <a:pt x="4610562" y="2161405"/>
                  <a:pt x="4622546" y="2188177"/>
                </a:cubicBezTo>
                <a:cubicBezTo>
                  <a:pt x="4634530" y="2214949"/>
                  <a:pt x="4651609" y="2250275"/>
                  <a:pt x="4673777" y="2294158"/>
                </a:cubicBezTo>
                <a:lnTo>
                  <a:pt x="4657995" y="2306097"/>
                </a:lnTo>
                <a:cubicBezTo>
                  <a:pt x="4672114" y="2317470"/>
                  <a:pt x="4684694" y="2328630"/>
                  <a:pt x="4695732" y="2339579"/>
                </a:cubicBezTo>
                <a:cubicBezTo>
                  <a:pt x="4706774" y="2350525"/>
                  <a:pt x="4720676" y="2363439"/>
                  <a:pt x="4737448" y="2378319"/>
                </a:cubicBezTo>
                <a:lnTo>
                  <a:pt x="4769008" y="2354443"/>
                </a:lnTo>
                <a:lnTo>
                  <a:pt x="4792885" y="2386003"/>
                </a:lnTo>
                <a:cubicBezTo>
                  <a:pt x="4799900" y="2380696"/>
                  <a:pt x="4817908" y="2375348"/>
                  <a:pt x="4846907" y="2369948"/>
                </a:cubicBezTo>
                <a:cubicBezTo>
                  <a:pt x="4875907" y="2364549"/>
                  <a:pt x="4907110" y="2360242"/>
                  <a:pt x="4940514" y="2357024"/>
                </a:cubicBezTo>
                <a:cubicBezTo>
                  <a:pt x="4973922" y="2353811"/>
                  <a:pt x="5004909" y="2351039"/>
                  <a:pt x="5033481" y="2348723"/>
                </a:cubicBezTo>
                <a:cubicBezTo>
                  <a:pt x="5062057" y="2346404"/>
                  <a:pt x="5077669" y="2347000"/>
                  <a:pt x="5080323" y="2350508"/>
                </a:cubicBezTo>
                <a:lnTo>
                  <a:pt x="5104199" y="2382068"/>
                </a:lnTo>
                <a:cubicBezTo>
                  <a:pt x="5168266" y="2350138"/>
                  <a:pt x="5224917" y="2332096"/>
                  <a:pt x="5274147" y="2327936"/>
                </a:cubicBezTo>
                <a:cubicBezTo>
                  <a:pt x="5323381" y="2323772"/>
                  <a:pt x="5377375" y="2302218"/>
                  <a:pt x="5436138" y="2263277"/>
                </a:cubicBezTo>
                <a:cubicBezTo>
                  <a:pt x="5455564" y="2281665"/>
                  <a:pt x="5469234" y="2290623"/>
                  <a:pt x="5477147" y="2290152"/>
                </a:cubicBezTo>
                <a:cubicBezTo>
                  <a:pt x="5485056" y="2289677"/>
                  <a:pt x="5499157" y="2295555"/>
                  <a:pt x="5519432" y="2307785"/>
                </a:cubicBezTo>
                <a:lnTo>
                  <a:pt x="5503655" y="2319721"/>
                </a:lnTo>
                <a:cubicBezTo>
                  <a:pt x="5499293" y="2328536"/>
                  <a:pt x="5498436" y="2334693"/>
                  <a:pt x="5501090" y="2338201"/>
                </a:cubicBezTo>
                <a:cubicBezTo>
                  <a:pt x="5503743" y="2341708"/>
                  <a:pt x="5501561" y="2346114"/>
                  <a:pt x="5494550" y="2351418"/>
                </a:cubicBezTo>
                <a:lnTo>
                  <a:pt x="5484027" y="2359379"/>
                </a:lnTo>
                <a:lnTo>
                  <a:pt x="5472090" y="2343601"/>
                </a:lnTo>
                <a:cubicBezTo>
                  <a:pt x="5422050" y="2364912"/>
                  <a:pt x="5379452" y="2377846"/>
                  <a:pt x="5344292" y="2382385"/>
                </a:cubicBezTo>
                <a:lnTo>
                  <a:pt x="5332356" y="2366607"/>
                </a:lnTo>
                <a:lnTo>
                  <a:pt x="5295532" y="2394465"/>
                </a:lnTo>
                <a:lnTo>
                  <a:pt x="5283592" y="2378683"/>
                </a:lnTo>
                <a:lnTo>
                  <a:pt x="5252032" y="2402559"/>
                </a:lnTo>
                <a:lnTo>
                  <a:pt x="5196596" y="2394875"/>
                </a:lnTo>
                <a:lnTo>
                  <a:pt x="5159772" y="2422733"/>
                </a:lnTo>
                <a:lnTo>
                  <a:pt x="5120118" y="2403110"/>
                </a:lnTo>
                <a:lnTo>
                  <a:pt x="5088558" y="2426986"/>
                </a:lnTo>
                <a:cubicBezTo>
                  <a:pt x="5056809" y="2406890"/>
                  <a:pt x="5023570" y="2397575"/>
                  <a:pt x="4988840" y="2399041"/>
                </a:cubicBezTo>
                <a:cubicBezTo>
                  <a:pt x="4954107" y="2400502"/>
                  <a:pt x="4918262" y="2398674"/>
                  <a:pt x="4881302" y="2393551"/>
                </a:cubicBezTo>
                <a:cubicBezTo>
                  <a:pt x="4858557" y="2421789"/>
                  <a:pt x="4846562" y="2446025"/>
                  <a:pt x="4845330" y="2466257"/>
                </a:cubicBezTo>
                <a:cubicBezTo>
                  <a:pt x="4844097" y="2486490"/>
                  <a:pt x="4840012" y="2510250"/>
                  <a:pt x="4833093" y="2537546"/>
                </a:cubicBezTo>
                <a:lnTo>
                  <a:pt x="4845029" y="2553324"/>
                </a:lnTo>
                <a:lnTo>
                  <a:pt x="4729307" y="2640871"/>
                </a:lnTo>
                <a:lnTo>
                  <a:pt x="4741247" y="2656653"/>
                </a:lnTo>
                <a:cubicBezTo>
                  <a:pt x="4686934" y="2708766"/>
                  <a:pt x="4662316" y="2761859"/>
                  <a:pt x="4667377" y="2815922"/>
                </a:cubicBezTo>
                <a:cubicBezTo>
                  <a:pt x="4672439" y="2869985"/>
                  <a:pt x="4687379" y="2920714"/>
                  <a:pt x="4712205" y="2968101"/>
                </a:cubicBezTo>
                <a:lnTo>
                  <a:pt x="4696423" y="2980041"/>
                </a:lnTo>
                <a:lnTo>
                  <a:pt x="4748158" y="3048424"/>
                </a:lnTo>
                <a:lnTo>
                  <a:pt x="4732375" y="3060364"/>
                </a:lnTo>
                <a:lnTo>
                  <a:pt x="4740474" y="3103861"/>
                </a:lnTo>
                <a:lnTo>
                  <a:pt x="4656312" y="3167532"/>
                </a:lnTo>
                <a:lnTo>
                  <a:pt x="4668248" y="3183310"/>
                </a:lnTo>
                <a:lnTo>
                  <a:pt x="4605124" y="3231066"/>
                </a:lnTo>
                <a:lnTo>
                  <a:pt x="4593187" y="3215288"/>
                </a:lnTo>
                <a:cubicBezTo>
                  <a:pt x="4570439" y="3243521"/>
                  <a:pt x="4554278" y="3269532"/>
                  <a:pt x="4544705" y="3293320"/>
                </a:cubicBezTo>
                <a:cubicBezTo>
                  <a:pt x="4535129" y="3317103"/>
                  <a:pt x="4528210" y="3344399"/>
                  <a:pt x="4523938" y="3375194"/>
                </a:cubicBezTo>
                <a:lnTo>
                  <a:pt x="4571693" y="3438318"/>
                </a:lnTo>
                <a:lnTo>
                  <a:pt x="4555911" y="3450258"/>
                </a:lnTo>
                <a:cubicBezTo>
                  <a:pt x="4560361" y="3463430"/>
                  <a:pt x="4566357" y="3476817"/>
                  <a:pt x="4573887" y="3490420"/>
                </a:cubicBezTo>
                <a:cubicBezTo>
                  <a:pt x="4581418" y="3504015"/>
                  <a:pt x="4587410" y="3517405"/>
                  <a:pt x="4591860" y="3530577"/>
                </a:cubicBezTo>
                <a:lnTo>
                  <a:pt x="4576082" y="3542513"/>
                </a:lnTo>
                <a:lnTo>
                  <a:pt x="4599962" y="3574078"/>
                </a:lnTo>
                <a:lnTo>
                  <a:pt x="4580338" y="3613732"/>
                </a:lnTo>
                <a:cubicBezTo>
                  <a:pt x="4595495" y="3662919"/>
                  <a:pt x="4592547" y="3695473"/>
                  <a:pt x="4571510" y="3711388"/>
                </a:cubicBezTo>
                <a:cubicBezTo>
                  <a:pt x="4550468" y="3727307"/>
                  <a:pt x="4532935" y="3740572"/>
                  <a:pt x="4518908" y="3751183"/>
                </a:cubicBezTo>
                <a:cubicBezTo>
                  <a:pt x="4511893" y="3756490"/>
                  <a:pt x="4504002" y="3762460"/>
                  <a:pt x="4495235" y="3769092"/>
                </a:cubicBezTo>
                <a:cubicBezTo>
                  <a:pt x="4486468" y="3775725"/>
                  <a:pt x="4471992" y="3783922"/>
                  <a:pt x="4451805" y="3793679"/>
                </a:cubicBezTo>
                <a:lnTo>
                  <a:pt x="4351861" y="3869290"/>
                </a:lnTo>
                <a:lnTo>
                  <a:pt x="4339921" y="3853507"/>
                </a:lnTo>
                <a:lnTo>
                  <a:pt x="4261018" y="3913200"/>
                </a:lnTo>
                <a:lnTo>
                  <a:pt x="4245103" y="3892163"/>
                </a:lnTo>
                <a:cubicBezTo>
                  <a:pt x="4219704" y="3916893"/>
                  <a:pt x="4196929" y="3939631"/>
                  <a:pt x="4176790" y="3960382"/>
                </a:cubicBezTo>
                <a:cubicBezTo>
                  <a:pt x="4156651" y="3981134"/>
                  <a:pt x="4133879" y="4003876"/>
                  <a:pt x="4108477" y="4028602"/>
                </a:cubicBezTo>
                <a:cubicBezTo>
                  <a:pt x="4126195" y="4059313"/>
                  <a:pt x="4138415" y="4090045"/>
                  <a:pt x="4145140" y="4120796"/>
                </a:cubicBezTo>
                <a:cubicBezTo>
                  <a:pt x="4151861" y="4151550"/>
                  <a:pt x="4151762" y="4180571"/>
                  <a:pt x="4144840" y="4207862"/>
                </a:cubicBezTo>
                <a:lnTo>
                  <a:pt x="4156779" y="4223644"/>
                </a:lnTo>
                <a:cubicBezTo>
                  <a:pt x="4141899" y="4240417"/>
                  <a:pt x="4127229" y="4255647"/>
                  <a:pt x="4112779" y="4269339"/>
                </a:cubicBezTo>
                <a:cubicBezTo>
                  <a:pt x="4098322" y="4283031"/>
                  <a:pt x="4083655" y="4298265"/>
                  <a:pt x="4068775" y="4315037"/>
                </a:cubicBezTo>
                <a:cubicBezTo>
                  <a:pt x="4052949" y="4315980"/>
                  <a:pt x="4046575" y="4316664"/>
                  <a:pt x="4049655" y="4317095"/>
                </a:cubicBezTo>
                <a:cubicBezTo>
                  <a:pt x="4052736" y="4317518"/>
                  <a:pt x="4042857" y="4320860"/>
                  <a:pt x="4020016" y="4327110"/>
                </a:cubicBezTo>
                <a:lnTo>
                  <a:pt x="3996140" y="4295550"/>
                </a:lnTo>
                <a:cubicBezTo>
                  <a:pt x="3983820" y="4293846"/>
                  <a:pt x="3971289" y="4293673"/>
                  <a:pt x="3958543" y="4295046"/>
                </a:cubicBezTo>
                <a:cubicBezTo>
                  <a:pt x="3945797" y="4296420"/>
                  <a:pt x="3933261" y="4296250"/>
                  <a:pt x="3920942" y="4294546"/>
                </a:cubicBezTo>
                <a:cubicBezTo>
                  <a:pt x="3883982" y="4289423"/>
                  <a:pt x="3844461" y="4302777"/>
                  <a:pt x="3802382" y="4334611"/>
                </a:cubicBezTo>
                <a:cubicBezTo>
                  <a:pt x="3732247" y="4387670"/>
                  <a:pt x="3703006" y="4440123"/>
                  <a:pt x="3714655" y="4491963"/>
                </a:cubicBezTo>
                <a:cubicBezTo>
                  <a:pt x="3726305" y="4543803"/>
                  <a:pt x="3744108" y="4596497"/>
                  <a:pt x="3768077" y="4650041"/>
                </a:cubicBezTo>
                <a:cubicBezTo>
                  <a:pt x="3704957" y="4697793"/>
                  <a:pt x="3653138" y="4714941"/>
                  <a:pt x="3612630" y="4701479"/>
                </a:cubicBezTo>
                <a:cubicBezTo>
                  <a:pt x="3572114" y="4688016"/>
                  <a:pt x="3531109" y="4661145"/>
                  <a:pt x="3489610" y="4620862"/>
                </a:cubicBezTo>
                <a:lnTo>
                  <a:pt x="3458050" y="4644739"/>
                </a:lnTo>
                <a:cubicBezTo>
                  <a:pt x="3466857" y="4649099"/>
                  <a:pt x="3476548" y="4652798"/>
                  <a:pt x="3487116" y="4655827"/>
                </a:cubicBezTo>
                <a:cubicBezTo>
                  <a:pt x="3497682" y="4658864"/>
                  <a:pt x="3506942" y="4665643"/>
                  <a:pt x="3514900" y="4676162"/>
                </a:cubicBezTo>
                <a:cubicBezTo>
                  <a:pt x="3522861" y="4686685"/>
                  <a:pt x="3526417" y="4695025"/>
                  <a:pt x="3525559" y="4701182"/>
                </a:cubicBezTo>
                <a:lnTo>
                  <a:pt x="3509782" y="4713118"/>
                </a:lnTo>
                <a:cubicBezTo>
                  <a:pt x="3507220" y="4731602"/>
                  <a:pt x="3504611" y="4739084"/>
                  <a:pt x="3501960" y="4735581"/>
                </a:cubicBezTo>
                <a:cubicBezTo>
                  <a:pt x="3499307" y="4732073"/>
                  <a:pt x="3493616" y="4739132"/>
                  <a:pt x="3484897" y="4756759"/>
                </a:cubicBezTo>
                <a:cubicBezTo>
                  <a:pt x="3466325" y="4732210"/>
                  <a:pt x="3452611" y="4712262"/>
                  <a:pt x="3443756" y="4696907"/>
                </a:cubicBezTo>
                <a:cubicBezTo>
                  <a:pt x="3434893" y="4681551"/>
                  <a:pt x="3425157" y="4666862"/>
                  <a:pt x="3414546" y="4652836"/>
                </a:cubicBezTo>
                <a:cubicBezTo>
                  <a:pt x="3385362" y="4614261"/>
                  <a:pt x="3357387" y="4600964"/>
                  <a:pt x="3330615" y="4612948"/>
                </a:cubicBezTo>
                <a:cubicBezTo>
                  <a:pt x="3303838" y="4624936"/>
                  <a:pt x="3270265" y="4640681"/>
                  <a:pt x="3229894" y="4660200"/>
                </a:cubicBezTo>
                <a:lnTo>
                  <a:pt x="3217954" y="4644418"/>
                </a:lnTo>
                <a:lnTo>
                  <a:pt x="3186394" y="4668294"/>
                </a:lnTo>
                <a:lnTo>
                  <a:pt x="3174457" y="4652517"/>
                </a:lnTo>
                <a:lnTo>
                  <a:pt x="3042953" y="4752004"/>
                </a:lnTo>
                <a:lnTo>
                  <a:pt x="3051047" y="4795503"/>
                </a:lnTo>
                <a:lnTo>
                  <a:pt x="3018066" y="4795640"/>
                </a:lnTo>
                <a:lnTo>
                  <a:pt x="2951103" y="4871114"/>
                </a:lnTo>
                <a:cubicBezTo>
                  <a:pt x="2933478" y="4862387"/>
                  <a:pt x="2920046" y="4857394"/>
                  <a:pt x="2910805" y="4856109"/>
                </a:cubicBezTo>
                <a:cubicBezTo>
                  <a:pt x="2901567" y="4854828"/>
                  <a:pt x="2886804" y="4848075"/>
                  <a:pt x="2866528" y="4835845"/>
                </a:cubicBezTo>
                <a:lnTo>
                  <a:pt x="2850746" y="4847784"/>
                </a:lnTo>
                <a:lnTo>
                  <a:pt x="2763199" y="4732062"/>
                </a:lnTo>
                <a:cubicBezTo>
                  <a:pt x="2757891" y="4725047"/>
                  <a:pt x="2751067" y="4723318"/>
                  <a:pt x="2742731" y="4726870"/>
                </a:cubicBezTo>
                <a:cubicBezTo>
                  <a:pt x="2734391" y="4730425"/>
                  <a:pt x="2717431" y="4722579"/>
                  <a:pt x="2691844" y="4703337"/>
                </a:cubicBezTo>
                <a:cubicBezTo>
                  <a:pt x="2656776" y="4729867"/>
                  <a:pt x="2629168" y="4753507"/>
                  <a:pt x="2609029" y="4774258"/>
                </a:cubicBezTo>
                <a:cubicBezTo>
                  <a:pt x="2588889" y="4795010"/>
                  <a:pt x="2566546" y="4814668"/>
                  <a:pt x="2541996" y="4833240"/>
                </a:cubicBezTo>
                <a:cubicBezTo>
                  <a:pt x="2506929" y="4859770"/>
                  <a:pt x="2478187" y="4874622"/>
                  <a:pt x="2455777" y="4877791"/>
                </a:cubicBezTo>
                <a:cubicBezTo>
                  <a:pt x="2433362" y="4880964"/>
                  <a:pt x="2397425" y="4857151"/>
                  <a:pt x="2347965" y="4806346"/>
                </a:cubicBezTo>
                <a:lnTo>
                  <a:pt x="2369007" y="4790427"/>
                </a:lnTo>
                <a:lnTo>
                  <a:pt x="2269520" y="4658923"/>
                </a:lnTo>
                <a:cubicBezTo>
                  <a:pt x="2233505" y="4669630"/>
                  <a:pt x="2206049" y="4675240"/>
                  <a:pt x="2187139" y="4675755"/>
                </a:cubicBezTo>
                <a:cubicBezTo>
                  <a:pt x="2168235" y="4676279"/>
                  <a:pt x="2138165" y="4689374"/>
                  <a:pt x="2096936" y="4715050"/>
                </a:cubicBezTo>
                <a:cubicBezTo>
                  <a:pt x="2095232" y="4727370"/>
                  <a:pt x="2086274" y="4741039"/>
                  <a:pt x="2070065" y="4756056"/>
                </a:cubicBezTo>
                <a:cubicBezTo>
                  <a:pt x="2053860" y="4771076"/>
                  <a:pt x="2035237" y="4786542"/>
                  <a:pt x="2014196" y="4802461"/>
                </a:cubicBezTo>
                <a:cubicBezTo>
                  <a:pt x="1989646" y="4821033"/>
                  <a:pt x="1973206" y="4832094"/>
                  <a:pt x="1964862" y="4835645"/>
                </a:cubicBezTo>
                <a:cubicBezTo>
                  <a:pt x="1956521" y="4839201"/>
                  <a:pt x="1936908" y="4827847"/>
                  <a:pt x="1906017" y="4801594"/>
                </a:cubicBezTo>
                <a:lnTo>
                  <a:pt x="1890239" y="4813530"/>
                </a:lnTo>
                <a:lnTo>
                  <a:pt x="1842483" y="4750406"/>
                </a:lnTo>
                <a:cubicBezTo>
                  <a:pt x="1845044" y="4731930"/>
                  <a:pt x="1844547" y="4718521"/>
                  <a:pt x="1840999" y="4710182"/>
                </a:cubicBezTo>
                <a:cubicBezTo>
                  <a:pt x="1837443" y="4701841"/>
                  <a:pt x="1834557" y="4694378"/>
                  <a:pt x="1832327" y="4687789"/>
                </a:cubicBezTo>
                <a:cubicBezTo>
                  <a:pt x="1830100" y="4681204"/>
                  <a:pt x="1829179" y="4670877"/>
                  <a:pt x="1829563" y="4656803"/>
                </a:cubicBezTo>
                <a:cubicBezTo>
                  <a:pt x="1829945" y="4642729"/>
                  <a:pt x="1835348" y="4620719"/>
                  <a:pt x="1845778" y="4590774"/>
                </a:cubicBezTo>
                <a:lnTo>
                  <a:pt x="1805983" y="4538172"/>
                </a:lnTo>
                <a:lnTo>
                  <a:pt x="1790201" y="4550112"/>
                </a:lnTo>
                <a:lnTo>
                  <a:pt x="1754385" y="4502769"/>
                </a:lnTo>
                <a:lnTo>
                  <a:pt x="1710885" y="4510864"/>
                </a:lnTo>
                <a:lnTo>
                  <a:pt x="1683030" y="4474044"/>
                </a:lnTo>
                <a:lnTo>
                  <a:pt x="1667248" y="4485984"/>
                </a:lnTo>
                <a:lnTo>
                  <a:pt x="1615654" y="4450578"/>
                </a:lnTo>
                <a:lnTo>
                  <a:pt x="1578830" y="4478436"/>
                </a:lnTo>
                <a:lnTo>
                  <a:pt x="1554954" y="4446876"/>
                </a:lnTo>
                <a:cubicBezTo>
                  <a:pt x="1526809" y="4446115"/>
                  <a:pt x="1507217" y="4440259"/>
                  <a:pt x="1496179" y="4429310"/>
                </a:cubicBezTo>
                <a:cubicBezTo>
                  <a:pt x="1485138" y="4418364"/>
                  <a:pt x="1471707" y="4413363"/>
                  <a:pt x="1455877" y="4414308"/>
                </a:cubicBezTo>
                <a:lnTo>
                  <a:pt x="1403276" y="4454103"/>
                </a:lnTo>
                <a:cubicBezTo>
                  <a:pt x="1369826" y="4446331"/>
                  <a:pt x="1339668" y="4437439"/>
                  <a:pt x="1312804" y="4427440"/>
                </a:cubicBezTo>
                <a:cubicBezTo>
                  <a:pt x="1285935" y="4417436"/>
                  <a:pt x="1252318" y="4422192"/>
                  <a:pt x="1211943" y="4441706"/>
                </a:cubicBezTo>
                <a:lnTo>
                  <a:pt x="1136335" y="4341767"/>
                </a:lnTo>
                <a:cubicBezTo>
                  <a:pt x="1141546" y="4326794"/>
                  <a:pt x="1142592" y="4313595"/>
                  <a:pt x="1139467" y="4302175"/>
                </a:cubicBezTo>
                <a:cubicBezTo>
                  <a:pt x="1136342" y="4290754"/>
                  <a:pt x="1135632" y="4278884"/>
                  <a:pt x="1137339" y="4266569"/>
                </a:cubicBezTo>
                <a:lnTo>
                  <a:pt x="1153121" y="4254630"/>
                </a:lnTo>
                <a:lnTo>
                  <a:pt x="1113326" y="4202028"/>
                </a:lnTo>
                <a:cubicBezTo>
                  <a:pt x="1138636" y="4155311"/>
                  <a:pt x="1145724" y="4115487"/>
                  <a:pt x="1134594" y="4082554"/>
                </a:cubicBezTo>
                <a:cubicBezTo>
                  <a:pt x="1123464" y="4049620"/>
                  <a:pt x="1099326" y="4008604"/>
                  <a:pt x="1062185" y="3959510"/>
                </a:cubicBezTo>
                <a:cubicBezTo>
                  <a:pt x="994426" y="3950118"/>
                  <a:pt x="937068" y="3956295"/>
                  <a:pt x="890109" y="3978037"/>
                </a:cubicBezTo>
                <a:cubicBezTo>
                  <a:pt x="843149" y="3999779"/>
                  <a:pt x="785884" y="4027940"/>
                  <a:pt x="718306" y="4062519"/>
                </a:cubicBezTo>
                <a:lnTo>
                  <a:pt x="654635" y="3978358"/>
                </a:lnTo>
                <a:cubicBezTo>
                  <a:pt x="670373" y="3955428"/>
                  <a:pt x="683925" y="3936899"/>
                  <a:pt x="695301" y="3922785"/>
                </a:cubicBezTo>
                <a:lnTo>
                  <a:pt x="683361" y="3907002"/>
                </a:lnTo>
                <a:cubicBezTo>
                  <a:pt x="692080" y="3889376"/>
                  <a:pt x="699953" y="3877912"/>
                  <a:pt x="706963" y="3872608"/>
                </a:cubicBezTo>
                <a:cubicBezTo>
                  <a:pt x="724497" y="3859343"/>
                  <a:pt x="746223" y="3849799"/>
                  <a:pt x="772142" y="3843968"/>
                </a:cubicBezTo>
                <a:cubicBezTo>
                  <a:pt x="798063" y="3838149"/>
                  <a:pt x="818038" y="3829930"/>
                  <a:pt x="832064" y="3819319"/>
                </a:cubicBezTo>
                <a:cubicBezTo>
                  <a:pt x="842587" y="3811358"/>
                  <a:pt x="846473" y="3794633"/>
                  <a:pt x="843727" y="3769142"/>
                </a:cubicBezTo>
                <a:cubicBezTo>
                  <a:pt x="840982" y="3743643"/>
                  <a:pt x="851412" y="3713698"/>
                  <a:pt x="875014" y="3679303"/>
                </a:cubicBezTo>
                <a:lnTo>
                  <a:pt x="847292" y="3675460"/>
                </a:lnTo>
                <a:lnTo>
                  <a:pt x="835356" y="3659682"/>
                </a:lnTo>
                <a:lnTo>
                  <a:pt x="851138" y="3647743"/>
                </a:lnTo>
                <a:lnTo>
                  <a:pt x="755489" y="3488520"/>
                </a:lnTo>
                <a:cubicBezTo>
                  <a:pt x="716825" y="3495717"/>
                  <a:pt x="683634" y="3497395"/>
                  <a:pt x="655912" y="3493553"/>
                </a:cubicBezTo>
                <a:cubicBezTo>
                  <a:pt x="628194" y="3489707"/>
                  <a:pt x="597609" y="3483900"/>
                  <a:pt x="564157" y="3476123"/>
                </a:cubicBezTo>
                <a:lnTo>
                  <a:pt x="548374" y="3488063"/>
                </a:lnTo>
                <a:lnTo>
                  <a:pt x="520519" y="3451244"/>
                </a:lnTo>
                <a:cubicBezTo>
                  <a:pt x="508201" y="3449532"/>
                  <a:pt x="495455" y="3450906"/>
                  <a:pt x="482278" y="3455359"/>
                </a:cubicBezTo>
                <a:cubicBezTo>
                  <a:pt x="469110" y="3459813"/>
                  <a:pt x="456361" y="3461182"/>
                  <a:pt x="444041" y="3459478"/>
                </a:cubicBezTo>
                <a:lnTo>
                  <a:pt x="432102" y="3443696"/>
                </a:lnTo>
                <a:lnTo>
                  <a:pt x="368981" y="3491448"/>
                </a:lnTo>
                <a:lnTo>
                  <a:pt x="357042" y="3475666"/>
                </a:lnTo>
                <a:lnTo>
                  <a:pt x="272880" y="3539337"/>
                </a:lnTo>
                <a:lnTo>
                  <a:pt x="260943" y="3523559"/>
                </a:lnTo>
                <a:cubicBezTo>
                  <a:pt x="240756" y="3533317"/>
                  <a:pt x="218812" y="3544403"/>
                  <a:pt x="195125" y="3556814"/>
                </a:cubicBezTo>
                <a:cubicBezTo>
                  <a:pt x="171430" y="3569225"/>
                  <a:pt x="149486" y="3580311"/>
                  <a:pt x="129298" y="3590068"/>
                </a:cubicBezTo>
                <a:lnTo>
                  <a:pt x="117359" y="3574286"/>
                </a:lnTo>
                <a:cubicBezTo>
                  <a:pt x="101536" y="3575233"/>
                  <a:pt x="94712" y="3573503"/>
                  <a:pt x="96895" y="3569098"/>
                </a:cubicBezTo>
                <a:cubicBezTo>
                  <a:pt x="99074" y="3564688"/>
                  <a:pt x="92677" y="3559881"/>
                  <a:pt x="77705" y="3554663"/>
                </a:cubicBezTo>
                <a:cubicBezTo>
                  <a:pt x="135614" y="3521883"/>
                  <a:pt x="193118" y="3497679"/>
                  <a:pt x="250217" y="3482051"/>
                </a:cubicBezTo>
                <a:cubicBezTo>
                  <a:pt x="307317" y="3466422"/>
                  <a:pt x="363964" y="3448375"/>
                  <a:pt x="420162" y="3427914"/>
                </a:cubicBezTo>
                <a:cubicBezTo>
                  <a:pt x="438553" y="3408492"/>
                  <a:pt x="456728" y="3390604"/>
                  <a:pt x="474688" y="3374262"/>
                </a:cubicBezTo>
                <a:cubicBezTo>
                  <a:pt x="492649" y="3357913"/>
                  <a:pt x="509071" y="3341358"/>
                  <a:pt x="523952" y="3324585"/>
                </a:cubicBezTo>
                <a:lnTo>
                  <a:pt x="535888" y="3340363"/>
                </a:lnTo>
                <a:cubicBezTo>
                  <a:pt x="569248" y="3326156"/>
                  <a:pt x="591191" y="3315070"/>
                  <a:pt x="601710" y="3307113"/>
                </a:cubicBezTo>
                <a:cubicBezTo>
                  <a:pt x="629762" y="3285890"/>
                  <a:pt x="647488" y="3265588"/>
                  <a:pt x="654882" y="3246210"/>
                </a:cubicBezTo>
                <a:cubicBezTo>
                  <a:pt x="662279" y="3226828"/>
                  <a:pt x="665264" y="3205271"/>
                  <a:pt x="663850" y="3181532"/>
                </a:cubicBezTo>
                <a:cubicBezTo>
                  <a:pt x="662429" y="3157792"/>
                  <a:pt x="661439" y="3130972"/>
                  <a:pt x="660875" y="3101075"/>
                </a:cubicBezTo>
                <a:cubicBezTo>
                  <a:pt x="660308" y="3071174"/>
                  <a:pt x="664345" y="3036419"/>
                  <a:pt x="672971" y="2996809"/>
                </a:cubicBezTo>
                <a:lnTo>
                  <a:pt x="649095" y="2965248"/>
                </a:lnTo>
                <a:lnTo>
                  <a:pt x="664877" y="2953309"/>
                </a:lnTo>
                <a:cubicBezTo>
                  <a:pt x="650666" y="2919945"/>
                  <a:pt x="638682" y="2893173"/>
                  <a:pt x="628925" y="2872985"/>
                </a:cubicBezTo>
                <a:lnTo>
                  <a:pt x="644703" y="2861049"/>
                </a:lnTo>
                <a:cubicBezTo>
                  <a:pt x="642903" y="2851380"/>
                  <a:pt x="635372" y="2837784"/>
                  <a:pt x="622107" y="2820251"/>
                </a:cubicBezTo>
                <a:cubicBezTo>
                  <a:pt x="603535" y="2795701"/>
                  <a:pt x="582335" y="2773140"/>
                  <a:pt x="558507" y="2752574"/>
                </a:cubicBezTo>
                <a:cubicBezTo>
                  <a:pt x="534671" y="2732007"/>
                  <a:pt x="517023" y="2717789"/>
                  <a:pt x="505562" y="2709921"/>
                </a:cubicBezTo>
                <a:lnTo>
                  <a:pt x="493622" y="2694139"/>
                </a:lnTo>
                <a:lnTo>
                  <a:pt x="509400" y="2682202"/>
                </a:lnTo>
                <a:lnTo>
                  <a:pt x="497460" y="2666420"/>
                </a:lnTo>
                <a:lnTo>
                  <a:pt x="481682" y="2678356"/>
                </a:lnTo>
                <a:cubicBezTo>
                  <a:pt x="448233" y="2670584"/>
                  <a:pt x="425579" y="2669800"/>
                  <a:pt x="413735" y="2676006"/>
                </a:cubicBezTo>
                <a:cubicBezTo>
                  <a:pt x="401888" y="2682208"/>
                  <a:pt x="380519" y="2672182"/>
                  <a:pt x="349627" y="2645929"/>
                </a:cubicBezTo>
                <a:cubicBezTo>
                  <a:pt x="378534" y="2618545"/>
                  <a:pt x="396049" y="2599786"/>
                  <a:pt x="402162" y="2589646"/>
                </a:cubicBezTo>
                <a:cubicBezTo>
                  <a:pt x="408276" y="2579506"/>
                  <a:pt x="416119" y="2562542"/>
                  <a:pt x="425695" y="2538758"/>
                </a:cubicBezTo>
                <a:lnTo>
                  <a:pt x="409776" y="2517717"/>
                </a:lnTo>
                <a:cubicBezTo>
                  <a:pt x="417641" y="2506252"/>
                  <a:pt x="427052" y="2495001"/>
                  <a:pt x="438002" y="2483963"/>
                </a:cubicBezTo>
                <a:cubicBezTo>
                  <a:pt x="448944" y="2472924"/>
                  <a:pt x="458354" y="2461673"/>
                  <a:pt x="466219" y="2450208"/>
                </a:cubicBezTo>
                <a:lnTo>
                  <a:pt x="454279" y="2434426"/>
                </a:lnTo>
                <a:cubicBezTo>
                  <a:pt x="484040" y="2400880"/>
                  <a:pt x="500418" y="2373328"/>
                  <a:pt x="503410" y="2351772"/>
                </a:cubicBezTo>
                <a:cubicBezTo>
                  <a:pt x="506394" y="2330214"/>
                  <a:pt x="507370" y="2300523"/>
                  <a:pt x="506335" y="2262713"/>
                </a:cubicBezTo>
                <a:lnTo>
                  <a:pt x="537895" y="2238837"/>
                </a:lnTo>
                <a:lnTo>
                  <a:pt x="525955" y="2223055"/>
                </a:lnTo>
                <a:cubicBezTo>
                  <a:pt x="541693" y="2200125"/>
                  <a:pt x="554817" y="2184681"/>
                  <a:pt x="565340" y="2176720"/>
                </a:cubicBezTo>
                <a:cubicBezTo>
                  <a:pt x="572351" y="2171416"/>
                  <a:pt x="581781" y="2165659"/>
                  <a:pt x="593632" y="2159454"/>
                </a:cubicBezTo>
                <a:cubicBezTo>
                  <a:pt x="605476" y="2153248"/>
                  <a:pt x="614905" y="2147492"/>
                  <a:pt x="621920" y="2142185"/>
                </a:cubicBezTo>
                <a:cubicBezTo>
                  <a:pt x="649973" y="2120962"/>
                  <a:pt x="664169" y="2097815"/>
                  <a:pt x="664507" y="2072751"/>
                </a:cubicBezTo>
                <a:cubicBezTo>
                  <a:pt x="664837" y="2047686"/>
                  <a:pt x="664060" y="2019328"/>
                  <a:pt x="662172" y="1987671"/>
                </a:cubicBezTo>
                <a:lnTo>
                  <a:pt x="693732" y="1963795"/>
                </a:lnTo>
                <a:lnTo>
                  <a:pt x="706675" y="1904380"/>
                </a:lnTo>
                <a:lnTo>
                  <a:pt x="738236" y="1880503"/>
                </a:lnTo>
                <a:lnTo>
                  <a:pt x="726296" y="1864721"/>
                </a:lnTo>
                <a:lnTo>
                  <a:pt x="757860" y="1840842"/>
                </a:lnTo>
                <a:lnTo>
                  <a:pt x="749762" y="1797345"/>
                </a:lnTo>
                <a:lnTo>
                  <a:pt x="818146" y="1745610"/>
                </a:lnTo>
                <a:lnTo>
                  <a:pt x="802228" y="1724569"/>
                </a:lnTo>
                <a:cubicBezTo>
                  <a:pt x="814457" y="1704293"/>
                  <a:pt x="827136" y="1686431"/>
                  <a:pt x="840261" y="1670987"/>
                </a:cubicBezTo>
                <a:cubicBezTo>
                  <a:pt x="853389" y="1655540"/>
                  <a:pt x="866069" y="1637678"/>
                  <a:pt x="878295" y="1617398"/>
                </a:cubicBezTo>
                <a:lnTo>
                  <a:pt x="866359" y="1601620"/>
                </a:lnTo>
                <a:lnTo>
                  <a:pt x="897919" y="1577744"/>
                </a:lnTo>
                <a:cubicBezTo>
                  <a:pt x="892430" y="1526758"/>
                  <a:pt x="909397" y="1483592"/>
                  <a:pt x="948822" y="1448250"/>
                </a:cubicBezTo>
                <a:cubicBezTo>
                  <a:pt x="988252" y="1412905"/>
                  <a:pt x="1025928" y="1378893"/>
                  <a:pt x="1061850" y="1346202"/>
                </a:cubicBezTo>
                <a:cubicBezTo>
                  <a:pt x="1059197" y="1342694"/>
                  <a:pt x="1060669" y="1326419"/>
                  <a:pt x="1066263" y="1297372"/>
                </a:cubicBezTo>
                <a:cubicBezTo>
                  <a:pt x="1071860" y="1268329"/>
                  <a:pt x="1079423" y="1236415"/>
                  <a:pt x="1088952" y="1201637"/>
                </a:cubicBezTo>
                <a:cubicBezTo>
                  <a:pt x="1098480" y="1166860"/>
                  <a:pt x="1109764" y="1130754"/>
                  <a:pt x="1122800" y="1093323"/>
                </a:cubicBezTo>
                <a:cubicBezTo>
                  <a:pt x="1135836" y="1055891"/>
                  <a:pt x="1151544" y="1027462"/>
                  <a:pt x="1169935" y="1008040"/>
                </a:cubicBezTo>
                <a:cubicBezTo>
                  <a:pt x="1210395" y="1010508"/>
                  <a:pt x="1240558" y="1019397"/>
                  <a:pt x="1260410" y="1034708"/>
                </a:cubicBezTo>
                <a:cubicBezTo>
                  <a:pt x="1280260" y="1050015"/>
                  <a:pt x="1297908" y="1064232"/>
                  <a:pt x="1313355" y="1077361"/>
                </a:cubicBezTo>
                <a:cubicBezTo>
                  <a:pt x="1328800" y="1090485"/>
                  <a:pt x="1346853" y="1096127"/>
                  <a:pt x="1367511" y="1094283"/>
                </a:cubicBezTo>
                <a:cubicBezTo>
                  <a:pt x="1388170" y="1092438"/>
                  <a:pt x="1419543" y="1075596"/>
                  <a:pt x="1461622" y="1043762"/>
                </a:cubicBezTo>
                <a:cubicBezTo>
                  <a:pt x="1458880" y="1018267"/>
                  <a:pt x="1460709" y="982423"/>
                  <a:pt x="1467112" y="936225"/>
                </a:cubicBezTo>
                <a:cubicBezTo>
                  <a:pt x="1473515" y="890026"/>
                  <a:pt x="1486338" y="854133"/>
                  <a:pt x="1505576" y="828549"/>
                </a:cubicBezTo>
                <a:cubicBezTo>
                  <a:pt x="1554766" y="813396"/>
                  <a:pt x="1602930" y="816928"/>
                  <a:pt x="1650074" y="839162"/>
                </a:cubicBezTo>
                <a:cubicBezTo>
                  <a:pt x="1697214" y="861391"/>
                  <a:pt x="1744576" y="882083"/>
                  <a:pt x="1792147" y="901232"/>
                </a:cubicBezTo>
                <a:lnTo>
                  <a:pt x="1892091" y="825622"/>
                </a:lnTo>
                <a:cubicBezTo>
                  <a:pt x="1891141" y="809795"/>
                  <a:pt x="1898752" y="788875"/>
                  <a:pt x="1914913" y="762864"/>
                </a:cubicBezTo>
                <a:cubicBezTo>
                  <a:pt x="1931074" y="736853"/>
                  <a:pt x="1947923" y="717214"/>
                  <a:pt x="1965457" y="703949"/>
                </a:cubicBezTo>
                <a:cubicBezTo>
                  <a:pt x="2011044" y="669462"/>
                  <a:pt x="2045283" y="654588"/>
                  <a:pt x="2068165" y="659332"/>
                </a:cubicBezTo>
                <a:cubicBezTo>
                  <a:pt x="2091051" y="664072"/>
                  <a:pt x="2115052" y="672106"/>
                  <a:pt x="2140161" y="683434"/>
                </a:cubicBezTo>
                <a:cubicBezTo>
                  <a:pt x="2165274" y="694759"/>
                  <a:pt x="2192778" y="700143"/>
                  <a:pt x="2222678" y="699584"/>
                </a:cubicBezTo>
                <a:cubicBezTo>
                  <a:pt x="2252580" y="699016"/>
                  <a:pt x="2295579" y="677510"/>
                  <a:pt x="2351688" y="635061"/>
                </a:cubicBezTo>
                <a:cubicBezTo>
                  <a:pt x="2352361" y="584929"/>
                  <a:pt x="2388190" y="530254"/>
                  <a:pt x="2459180" y="471033"/>
                </a:cubicBezTo>
                <a:cubicBezTo>
                  <a:pt x="2477659" y="473598"/>
                  <a:pt x="2485359" y="474665"/>
                  <a:pt x="2482279" y="474235"/>
                </a:cubicBezTo>
                <a:cubicBezTo>
                  <a:pt x="2479198" y="473811"/>
                  <a:pt x="2489080" y="470473"/>
                  <a:pt x="2511918" y="464219"/>
                </a:cubicBezTo>
                <a:close/>
                <a:moveTo>
                  <a:pt x="410663" y="108963"/>
                </a:moveTo>
                <a:cubicBezTo>
                  <a:pt x="447996" y="105016"/>
                  <a:pt x="483542" y="117153"/>
                  <a:pt x="517300" y="145372"/>
                </a:cubicBezTo>
                <a:lnTo>
                  <a:pt x="533078" y="133436"/>
                </a:lnTo>
                <a:cubicBezTo>
                  <a:pt x="560373" y="140355"/>
                  <a:pt x="582663" y="160708"/>
                  <a:pt x="599950" y="194498"/>
                </a:cubicBezTo>
                <a:cubicBezTo>
                  <a:pt x="617242" y="228286"/>
                  <a:pt x="644368" y="247741"/>
                  <a:pt x="681325" y="252860"/>
                </a:cubicBezTo>
                <a:cubicBezTo>
                  <a:pt x="714104" y="310768"/>
                  <a:pt x="734330" y="363013"/>
                  <a:pt x="742000" y="409594"/>
                </a:cubicBezTo>
                <a:cubicBezTo>
                  <a:pt x="749668" y="456171"/>
                  <a:pt x="750732" y="499481"/>
                  <a:pt x="745183" y="539518"/>
                </a:cubicBezTo>
                <a:cubicBezTo>
                  <a:pt x="739629" y="579558"/>
                  <a:pt x="730767" y="615216"/>
                  <a:pt x="718585" y="646486"/>
                </a:cubicBezTo>
                <a:cubicBezTo>
                  <a:pt x="706403" y="677756"/>
                  <a:pt x="701681" y="706136"/>
                  <a:pt x="704428" y="731627"/>
                </a:cubicBezTo>
                <a:cubicBezTo>
                  <a:pt x="671067" y="745842"/>
                  <a:pt x="642112" y="762232"/>
                  <a:pt x="617568" y="780801"/>
                </a:cubicBezTo>
                <a:cubicBezTo>
                  <a:pt x="571977" y="815292"/>
                  <a:pt x="543542" y="850589"/>
                  <a:pt x="532262" y="886691"/>
                </a:cubicBezTo>
                <a:lnTo>
                  <a:pt x="520322" y="870909"/>
                </a:lnTo>
                <a:lnTo>
                  <a:pt x="461043" y="890947"/>
                </a:lnTo>
                <a:lnTo>
                  <a:pt x="449103" y="875165"/>
                </a:lnTo>
                <a:lnTo>
                  <a:pt x="396502" y="914960"/>
                </a:lnTo>
                <a:cubicBezTo>
                  <a:pt x="366557" y="904530"/>
                  <a:pt x="342769" y="894957"/>
                  <a:pt x="325147" y="886234"/>
                </a:cubicBezTo>
                <a:lnTo>
                  <a:pt x="309365" y="898174"/>
                </a:lnTo>
                <a:lnTo>
                  <a:pt x="273549" y="850832"/>
                </a:lnTo>
                <a:cubicBezTo>
                  <a:pt x="261229" y="849128"/>
                  <a:pt x="248483" y="850501"/>
                  <a:pt x="235311" y="854951"/>
                </a:cubicBezTo>
                <a:cubicBezTo>
                  <a:pt x="222139" y="859401"/>
                  <a:pt x="209393" y="860775"/>
                  <a:pt x="197071" y="859067"/>
                </a:cubicBezTo>
                <a:lnTo>
                  <a:pt x="157276" y="806465"/>
                </a:lnTo>
                <a:lnTo>
                  <a:pt x="141494" y="818405"/>
                </a:lnTo>
                <a:cubicBezTo>
                  <a:pt x="116768" y="793002"/>
                  <a:pt x="93576" y="767817"/>
                  <a:pt x="71927" y="742841"/>
                </a:cubicBezTo>
                <a:cubicBezTo>
                  <a:pt x="50274" y="717869"/>
                  <a:pt x="27083" y="692676"/>
                  <a:pt x="2353" y="667277"/>
                </a:cubicBezTo>
                <a:cubicBezTo>
                  <a:pt x="13632" y="631174"/>
                  <a:pt x="16341" y="594663"/>
                  <a:pt x="10470" y="557751"/>
                </a:cubicBezTo>
                <a:cubicBezTo>
                  <a:pt x="4599" y="520839"/>
                  <a:pt x="1146" y="483474"/>
                  <a:pt x="111" y="445665"/>
                </a:cubicBezTo>
                <a:cubicBezTo>
                  <a:pt x="-927" y="407850"/>
                  <a:pt x="5285" y="368689"/>
                  <a:pt x="18747" y="328181"/>
                </a:cubicBezTo>
                <a:cubicBezTo>
                  <a:pt x="32211" y="287665"/>
                  <a:pt x="65243" y="247514"/>
                  <a:pt x="117844" y="207719"/>
                </a:cubicBezTo>
                <a:cubicBezTo>
                  <a:pt x="135378" y="194454"/>
                  <a:pt x="145047" y="192655"/>
                  <a:pt x="146843" y="202319"/>
                </a:cubicBezTo>
                <a:cubicBezTo>
                  <a:pt x="148643" y="211988"/>
                  <a:pt x="158312" y="210188"/>
                  <a:pt x="175846" y="196924"/>
                </a:cubicBezTo>
                <a:lnTo>
                  <a:pt x="186365" y="188966"/>
                </a:lnTo>
                <a:lnTo>
                  <a:pt x="174425" y="173184"/>
                </a:lnTo>
                <a:lnTo>
                  <a:pt x="227026" y="133389"/>
                </a:lnTo>
                <a:cubicBezTo>
                  <a:pt x="272801" y="142873"/>
                  <a:pt x="321366" y="137833"/>
                  <a:pt x="372735" y="118271"/>
                </a:cubicBezTo>
                <a:cubicBezTo>
                  <a:pt x="385576" y="113381"/>
                  <a:pt x="398219" y="110278"/>
                  <a:pt x="410663" y="108963"/>
                </a:cubicBezTo>
                <a:close/>
                <a:moveTo>
                  <a:pt x="1846436" y="0"/>
                </a:moveTo>
                <a:cubicBezTo>
                  <a:pt x="1853540" y="16680"/>
                  <a:pt x="1861519" y="32697"/>
                  <a:pt x="1870379" y="48049"/>
                </a:cubicBezTo>
                <a:cubicBezTo>
                  <a:pt x="1879234" y="63403"/>
                  <a:pt x="1887221" y="79422"/>
                  <a:pt x="1894325" y="96101"/>
                </a:cubicBezTo>
                <a:lnTo>
                  <a:pt x="1857506" y="123957"/>
                </a:lnTo>
                <a:cubicBezTo>
                  <a:pt x="1864609" y="140636"/>
                  <a:pt x="1871926" y="155778"/>
                  <a:pt x="1879461" y="169378"/>
                </a:cubicBezTo>
                <a:cubicBezTo>
                  <a:pt x="1886990" y="182981"/>
                  <a:pt x="1895637" y="199870"/>
                  <a:pt x="1905394" y="220058"/>
                </a:cubicBezTo>
                <a:lnTo>
                  <a:pt x="1889612" y="231998"/>
                </a:lnTo>
                <a:lnTo>
                  <a:pt x="1837881" y="163618"/>
                </a:lnTo>
                <a:lnTo>
                  <a:pt x="1853663" y="151679"/>
                </a:lnTo>
                <a:cubicBezTo>
                  <a:pt x="1839452" y="118314"/>
                  <a:pt x="1827037" y="94623"/>
                  <a:pt x="1816426" y="80596"/>
                </a:cubicBezTo>
                <a:cubicBezTo>
                  <a:pt x="1805815" y="66570"/>
                  <a:pt x="1815818" y="39702"/>
                  <a:pt x="18464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03470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749101" y="275980"/>
            <a:ext cx="5645798" cy="6342540"/>
          </a:xfrm>
          <a:custGeom>
            <a:avLst/>
            <a:gdLst>
              <a:gd name="connsiteX0" fmla="*/ 2172476 w 5645798"/>
              <a:gd name="connsiteY0" fmla="*/ 5902638 h 6342540"/>
              <a:gd name="connsiteX1" fmla="*/ 2183705 w 5645798"/>
              <a:gd name="connsiteY1" fmla="*/ 5933422 h 6342540"/>
              <a:gd name="connsiteX2" fmla="*/ 2174636 w 5645798"/>
              <a:gd name="connsiteY2" fmla="*/ 5941542 h 6342540"/>
              <a:gd name="connsiteX3" fmla="*/ 2150279 w 5645798"/>
              <a:gd name="connsiteY3" fmla="*/ 5914338 h 6342540"/>
              <a:gd name="connsiteX4" fmla="*/ 2161379 w 5645798"/>
              <a:gd name="connsiteY4" fmla="*/ 5908487 h 6342540"/>
              <a:gd name="connsiteX5" fmla="*/ 2167943 w 5645798"/>
              <a:gd name="connsiteY5" fmla="*/ 5906697 h 6342540"/>
              <a:gd name="connsiteX6" fmla="*/ 2012064 w 5645798"/>
              <a:gd name="connsiteY6" fmla="*/ 5842071 h 6342540"/>
              <a:gd name="connsiteX7" fmla="*/ 2032829 w 5645798"/>
              <a:gd name="connsiteY7" fmla="*/ 5856145 h 6342540"/>
              <a:gd name="connsiteX8" fmla="*/ 2043348 w 5645798"/>
              <a:gd name="connsiteY8" fmla="*/ 5899817 h 6342540"/>
              <a:gd name="connsiteX9" fmla="*/ 2066989 w 5645798"/>
              <a:gd name="connsiteY9" fmla="*/ 5939907 h 6342540"/>
              <a:gd name="connsiteX10" fmla="*/ 2057924 w 5645798"/>
              <a:gd name="connsiteY10" fmla="*/ 5948024 h 6342540"/>
              <a:gd name="connsiteX11" fmla="*/ 2074161 w 5645798"/>
              <a:gd name="connsiteY11" fmla="*/ 5966159 h 6342540"/>
              <a:gd name="connsiteX12" fmla="*/ 2068680 w 5645798"/>
              <a:gd name="connsiteY12" fmla="*/ 5987399 h 6342540"/>
              <a:gd name="connsiteX13" fmla="*/ 2063198 w 5645798"/>
              <a:gd name="connsiteY13" fmla="*/ 6008646 h 6342540"/>
              <a:gd name="connsiteX14" fmla="*/ 2079435 w 5645798"/>
              <a:gd name="connsiteY14" fmla="*/ 6026781 h 6342540"/>
              <a:gd name="connsiteX15" fmla="*/ 2069418 w 5645798"/>
              <a:gd name="connsiteY15" fmla="*/ 6052082 h 6342540"/>
              <a:gd name="connsiteX16" fmla="*/ 2085655 w 5645798"/>
              <a:gd name="connsiteY16" fmla="*/ 6070217 h 6342540"/>
              <a:gd name="connsiteX17" fmla="*/ 2080539 w 5645798"/>
              <a:gd name="connsiteY17" fmla="*/ 6123801 h 6342540"/>
              <a:gd name="connsiteX18" fmla="*/ 2088081 w 5645798"/>
              <a:gd name="connsiteY18" fmla="*/ 6182392 h 6342540"/>
              <a:gd name="connsiteX19" fmla="*/ 2108377 w 5645798"/>
              <a:gd name="connsiteY19" fmla="*/ 6205059 h 6342540"/>
              <a:gd name="connsiteX20" fmla="*/ 2111620 w 5645798"/>
              <a:gd name="connsiteY20" fmla="*/ 6263415 h 6342540"/>
              <a:gd name="connsiteX21" fmla="*/ 2102681 w 5645798"/>
              <a:gd name="connsiteY21" fmla="*/ 6308169 h 6342540"/>
              <a:gd name="connsiteX22" fmla="*/ 2118917 w 5645798"/>
              <a:gd name="connsiteY22" fmla="*/ 6326303 h 6342540"/>
              <a:gd name="connsiteX23" fmla="*/ 2100783 w 5645798"/>
              <a:gd name="connsiteY23" fmla="*/ 6342540 h 6342540"/>
              <a:gd name="connsiteX24" fmla="*/ 2076296 w 5645798"/>
              <a:gd name="connsiteY24" fmla="*/ 6278701 h 6342540"/>
              <a:gd name="connsiteX25" fmla="*/ 2082123 w 5645798"/>
              <a:gd name="connsiteY25" fmla="*/ 6212227 h 6342540"/>
              <a:gd name="connsiteX26" fmla="*/ 2069948 w 5645798"/>
              <a:gd name="connsiteY26" fmla="*/ 6198629 h 6342540"/>
              <a:gd name="connsiteX27" fmla="*/ 2079012 w 5645798"/>
              <a:gd name="connsiteY27" fmla="*/ 6190512 h 6342540"/>
              <a:gd name="connsiteX28" fmla="*/ 2062776 w 5645798"/>
              <a:gd name="connsiteY28" fmla="*/ 6172379 h 6342540"/>
              <a:gd name="connsiteX29" fmla="*/ 2055001 w 5645798"/>
              <a:gd name="connsiteY29" fmla="*/ 6118083 h 6342540"/>
              <a:gd name="connsiteX30" fmla="*/ 2059400 w 5645798"/>
              <a:gd name="connsiteY30" fmla="*/ 6077386 h 6342540"/>
              <a:gd name="connsiteX31" fmla="*/ 2043166 w 5645798"/>
              <a:gd name="connsiteY31" fmla="*/ 6059255 h 6342540"/>
              <a:gd name="connsiteX32" fmla="*/ 2041476 w 5645798"/>
              <a:gd name="connsiteY32" fmla="*/ 6011756 h 6342540"/>
              <a:gd name="connsiteX33" fmla="*/ 2012064 w 5645798"/>
              <a:gd name="connsiteY33" fmla="*/ 5842071 h 6342540"/>
              <a:gd name="connsiteX34" fmla="*/ 1988603 w 5645798"/>
              <a:gd name="connsiteY34" fmla="*/ 5642544 h 6342540"/>
              <a:gd name="connsiteX35" fmla="*/ 2004841 w 5645798"/>
              <a:gd name="connsiteY35" fmla="*/ 5660679 h 6342540"/>
              <a:gd name="connsiteX36" fmla="*/ 2019180 w 5645798"/>
              <a:gd name="connsiteY36" fmla="*/ 5713185 h 6342540"/>
              <a:gd name="connsiteX37" fmla="*/ 2001049 w 5645798"/>
              <a:gd name="connsiteY37" fmla="*/ 5729419 h 6342540"/>
              <a:gd name="connsiteX38" fmla="*/ 1986232 w 5645798"/>
              <a:gd name="connsiteY38" fmla="*/ 5685508 h 6342540"/>
              <a:gd name="connsiteX39" fmla="*/ 1979538 w 5645798"/>
              <a:gd name="connsiteY39" fmla="*/ 5650661 h 6342540"/>
              <a:gd name="connsiteX40" fmla="*/ 2036785 w 5645798"/>
              <a:gd name="connsiteY40" fmla="*/ 5550402 h 6342540"/>
              <a:gd name="connsiteX41" fmla="*/ 2053021 w 5645798"/>
              <a:gd name="connsiteY41" fmla="*/ 5568536 h 6342540"/>
              <a:gd name="connsiteX42" fmla="*/ 2043955 w 5645798"/>
              <a:gd name="connsiteY42" fmla="*/ 5576653 h 6342540"/>
              <a:gd name="connsiteX43" fmla="*/ 2068309 w 5645798"/>
              <a:gd name="connsiteY43" fmla="*/ 5603853 h 6342540"/>
              <a:gd name="connsiteX44" fmla="*/ 2059244 w 5645798"/>
              <a:gd name="connsiteY44" fmla="*/ 5611969 h 6342540"/>
              <a:gd name="connsiteX45" fmla="*/ 2066889 w 5645798"/>
              <a:gd name="connsiteY45" fmla="*/ 5629630 h 6342540"/>
              <a:gd name="connsiteX46" fmla="*/ 2074528 w 5645798"/>
              <a:gd name="connsiteY46" fmla="*/ 5647289 h 6342540"/>
              <a:gd name="connsiteX47" fmla="*/ 2083597 w 5645798"/>
              <a:gd name="connsiteY47" fmla="*/ 5639169 h 6342540"/>
              <a:gd name="connsiteX48" fmla="*/ 2085491 w 5645798"/>
              <a:gd name="connsiteY48" fmla="*/ 5604800 h 6342540"/>
              <a:gd name="connsiteX49" fmla="*/ 2101728 w 5645798"/>
              <a:gd name="connsiteY49" fmla="*/ 5622935 h 6342540"/>
              <a:gd name="connsiteX50" fmla="*/ 2108425 w 5645798"/>
              <a:gd name="connsiteY50" fmla="*/ 5657777 h 6342540"/>
              <a:gd name="connsiteX51" fmla="*/ 2119177 w 5645798"/>
              <a:gd name="connsiteY51" fmla="*/ 5697156 h 6342540"/>
              <a:gd name="connsiteX52" fmla="*/ 2110111 w 5645798"/>
              <a:gd name="connsiteY52" fmla="*/ 5705273 h 6342540"/>
              <a:gd name="connsiteX53" fmla="*/ 2089815 w 5645798"/>
              <a:gd name="connsiteY53" fmla="*/ 5682605 h 6342540"/>
              <a:gd name="connsiteX54" fmla="*/ 2097484 w 5645798"/>
              <a:gd name="connsiteY54" fmla="*/ 5777836 h 6342540"/>
              <a:gd name="connsiteX55" fmla="*/ 2134994 w 5645798"/>
              <a:gd name="connsiteY55" fmla="*/ 5879019 h 6342540"/>
              <a:gd name="connsiteX56" fmla="*/ 2104211 w 5645798"/>
              <a:gd name="connsiteY56" fmla="*/ 5890249 h 6342540"/>
              <a:gd name="connsiteX57" fmla="*/ 2075321 w 5645798"/>
              <a:gd name="connsiteY57" fmla="*/ 5867110 h 6342540"/>
              <a:gd name="connsiteX58" fmla="*/ 2073739 w 5645798"/>
              <a:gd name="connsiteY58" fmla="*/ 5778678 h 6342540"/>
              <a:gd name="connsiteX59" fmla="*/ 2070733 w 5645798"/>
              <a:gd name="connsiteY59" fmla="*/ 5716031 h 6342540"/>
              <a:gd name="connsiteX60" fmla="*/ 2054496 w 5645798"/>
              <a:gd name="connsiteY60" fmla="*/ 5697897 h 6342540"/>
              <a:gd name="connsiteX61" fmla="*/ 2064514 w 5645798"/>
              <a:gd name="connsiteY61" fmla="*/ 5672595 h 6342540"/>
              <a:gd name="connsiteX62" fmla="*/ 2048276 w 5645798"/>
              <a:gd name="connsiteY62" fmla="*/ 5654460 h 6342540"/>
              <a:gd name="connsiteX63" fmla="*/ 2057345 w 5645798"/>
              <a:gd name="connsiteY63" fmla="*/ 5646340 h 6342540"/>
              <a:gd name="connsiteX64" fmla="*/ 2041109 w 5645798"/>
              <a:gd name="connsiteY64" fmla="*/ 5628207 h 6342540"/>
              <a:gd name="connsiteX65" fmla="*/ 2051126 w 5645798"/>
              <a:gd name="connsiteY65" fmla="*/ 5602903 h 6342540"/>
              <a:gd name="connsiteX66" fmla="*/ 2039423 w 5645798"/>
              <a:gd name="connsiteY66" fmla="*/ 5580711 h 6342540"/>
              <a:gd name="connsiteX67" fmla="*/ 2027718 w 5645798"/>
              <a:gd name="connsiteY67" fmla="*/ 5558519 h 6342540"/>
              <a:gd name="connsiteX68" fmla="*/ 1968045 w 5645798"/>
              <a:gd name="connsiteY68" fmla="*/ 5546604 h 6342540"/>
              <a:gd name="connsiteX69" fmla="*/ 1992401 w 5645798"/>
              <a:gd name="connsiteY69" fmla="*/ 5573807 h 6342540"/>
              <a:gd name="connsiteX70" fmla="*/ 1989185 w 5645798"/>
              <a:gd name="connsiteY70" fmla="*/ 5593020 h 6342540"/>
              <a:gd name="connsiteX71" fmla="*/ 1998621 w 5645798"/>
              <a:gd name="connsiteY71" fmla="*/ 5617243 h 6342540"/>
              <a:gd name="connsiteX72" fmla="*/ 1980487 w 5645798"/>
              <a:gd name="connsiteY72" fmla="*/ 5633479 h 6342540"/>
              <a:gd name="connsiteX73" fmla="*/ 1971999 w 5645798"/>
              <a:gd name="connsiteY73" fmla="*/ 5592074 h 6342540"/>
              <a:gd name="connsiteX74" fmla="*/ 1958976 w 5645798"/>
              <a:gd name="connsiteY74" fmla="*/ 5554724 h 6342540"/>
              <a:gd name="connsiteX75" fmla="*/ 1627668 w 5645798"/>
              <a:gd name="connsiteY75" fmla="*/ 5467483 h 6342540"/>
              <a:gd name="connsiteX76" fmla="*/ 1642957 w 5645798"/>
              <a:gd name="connsiteY76" fmla="*/ 5502800 h 6342540"/>
              <a:gd name="connsiteX77" fmla="*/ 1633891 w 5645798"/>
              <a:gd name="connsiteY77" fmla="*/ 5510917 h 6342540"/>
              <a:gd name="connsiteX78" fmla="*/ 1625774 w 5645798"/>
              <a:gd name="connsiteY78" fmla="*/ 5501852 h 6342540"/>
              <a:gd name="connsiteX79" fmla="*/ 1618603 w 5645798"/>
              <a:gd name="connsiteY79" fmla="*/ 5475600 h 6342540"/>
              <a:gd name="connsiteX80" fmla="*/ 2016225 w 5645798"/>
              <a:gd name="connsiteY80" fmla="*/ 5454460 h 6342540"/>
              <a:gd name="connsiteX81" fmla="*/ 2032461 w 5645798"/>
              <a:gd name="connsiteY81" fmla="*/ 5472594 h 6342540"/>
              <a:gd name="connsiteX82" fmla="*/ 2045854 w 5645798"/>
              <a:gd name="connsiteY82" fmla="*/ 5542282 h 6342540"/>
              <a:gd name="connsiteX83" fmla="*/ 2020547 w 5645798"/>
              <a:gd name="connsiteY83" fmla="*/ 5532267 h 6342540"/>
              <a:gd name="connsiteX84" fmla="*/ 2015276 w 5645798"/>
              <a:gd name="connsiteY84" fmla="*/ 5471649 h 6342540"/>
              <a:gd name="connsiteX85" fmla="*/ 2007156 w 5645798"/>
              <a:gd name="connsiteY85" fmla="*/ 5462580 h 6342540"/>
              <a:gd name="connsiteX86" fmla="*/ 1633861 w 5645798"/>
              <a:gd name="connsiteY86" fmla="*/ 5433354 h 6342540"/>
              <a:gd name="connsiteX87" fmla="*/ 1646752 w 5645798"/>
              <a:gd name="connsiteY87" fmla="*/ 5434065 h 6342540"/>
              <a:gd name="connsiteX88" fmla="*/ 1628617 w 5645798"/>
              <a:gd name="connsiteY88" fmla="*/ 5450302 h 6342540"/>
              <a:gd name="connsiteX89" fmla="*/ 1620497 w 5645798"/>
              <a:gd name="connsiteY89" fmla="*/ 5441233 h 6342540"/>
              <a:gd name="connsiteX90" fmla="*/ 1633861 w 5645798"/>
              <a:gd name="connsiteY90" fmla="*/ 5433354 h 6342540"/>
              <a:gd name="connsiteX91" fmla="*/ 2527869 w 5645798"/>
              <a:gd name="connsiteY91" fmla="*/ 5241387 h 6342540"/>
              <a:gd name="connsiteX92" fmla="*/ 2560343 w 5645798"/>
              <a:gd name="connsiteY92" fmla="*/ 5277655 h 6342540"/>
              <a:gd name="connsiteX93" fmla="*/ 2542209 w 5645798"/>
              <a:gd name="connsiteY93" fmla="*/ 5293892 h 6342540"/>
              <a:gd name="connsiteX94" fmla="*/ 2538620 w 5645798"/>
              <a:gd name="connsiteY94" fmla="*/ 5280764 h 6342540"/>
              <a:gd name="connsiteX95" fmla="*/ 2542682 w 5645798"/>
              <a:gd name="connsiteY95" fmla="*/ 5285301 h 6342540"/>
              <a:gd name="connsiteX96" fmla="*/ 2543157 w 5645798"/>
              <a:gd name="connsiteY96" fmla="*/ 5276702 h 6342540"/>
              <a:gd name="connsiteX97" fmla="*/ 2518804 w 5645798"/>
              <a:gd name="connsiteY97" fmla="*/ 5249503 h 6342540"/>
              <a:gd name="connsiteX98" fmla="*/ 3380358 w 5645798"/>
              <a:gd name="connsiteY98" fmla="*/ 4396425 h 6342540"/>
              <a:gd name="connsiteX99" fmla="*/ 3429069 w 5645798"/>
              <a:gd name="connsiteY99" fmla="*/ 4450829 h 6342540"/>
              <a:gd name="connsiteX100" fmla="*/ 3452000 w 5645798"/>
              <a:gd name="connsiteY100" fmla="*/ 4503802 h 6342540"/>
              <a:gd name="connsiteX101" fmla="*/ 3488057 w 5645798"/>
              <a:gd name="connsiteY101" fmla="*/ 4553194 h 6342540"/>
              <a:gd name="connsiteX102" fmla="*/ 3478988 w 5645798"/>
              <a:gd name="connsiteY102" fmla="*/ 4561314 h 6342540"/>
              <a:gd name="connsiteX103" fmla="*/ 3511461 w 5645798"/>
              <a:gd name="connsiteY103" fmla="*/ 4597583 h 6342540"/>
              <a:gd name="connsiteX104" fmla="*/ 3502396 w 5645798"/>
              <a:gd name="connsiteY104" fmla="*/ 4605699 h 6342540"/>
              <a:gd name="connsiteX105" fmla="*/ 3534870 w 5645798"/>
              <a:gd name="connsiteY105" fmla="*/ 4641968 h 6342540"/>
              <a:gd name="connsiteX106" fmla="*/ 3525801 w 5645798"/>
              <a:gd name="connsiteY106" fmla="*/ 4650088 h 6342540"/>
              <a:gd name="connsiteX107" fmla="*/ 3558271 w 5645798"/>
              <a:gd name="connsiteY107" fmla="*/ 4686353 h 6342540"/>
              <a:gd name="connsiteX108" fmla="*/ 3549206 w 5645798"/>
              <a:gd name="connsiteY108" fmla="*/ 4694470 h 6342540"/>
              <a:gd name="connsiteX109" fmla="*/ 3597916 w 5645798"/>
              <a:gd name="connsiteY109" fmla="*/ 4748872 h 6342540"/>
              <a:gd name="connsiteX110" fmla="*/ 3588850 w 5645798"/>
              <a:gd name="connsiteY110" fmla="*/ 4756990 h 6342540"/>
              <a:gd name="connsiteX111" fmla="*/ 3608672 w 5645798"/>
              <a:gd name="connsiteY111" fmla="*/ 4788247 h 6342540"/>
              <a:gd name="connsiteX112" fmla="*/ 3629199 w 5645798"/>
              <a:gd name="connsiteY112" fmla="*/ 4806619 h 6342540"/>
              <a:gd name="connsiteX113" fmla="*/ 3649735 w 5645798"/>
              <a:gd name="connsiteY113" fmla="*/ 4824990 h 6342540"/>
              <a:gd name="connsiteX114" fmla="*/ 3640666 w 5645798"/>
              <a:gd name="connsiteY114" fmla="*/ 4833110 h 6342540"/>
              <a:gd name="connsiteX115" fmla="*/ 3655955 w 5645798"/>
              <a:gd name="connsiteY115" fmla="*/ 4868427 h 6342540"/>
              <a:gd name="connsiteX116" fmla="*/ 3634474 w 5645798"/>
              <a:gd name="connsiteY116" fmla="*/ 4867241 h 6342540"/>
              <a:gd name="connsiteX117" fmla="*/ 3605347 w 5645798"/>
              <a:gd name="connsiteY117" fmla="*/ 4848395 h 6342540"/>
              <a:gd name="connsiteX118" fmla="*/ 3614415 w 5645798"/>
              <a:gd name="connsiteY118" fmla="*/ 4840275 h 6342540"/>
              <a:gd name="connsiteX119" fmla="*/ 3570716 w 5645798"/>
              <a:gd name="connsiteY119" fmla="*/ 4773226 h 6342540"/>
              <a:gd name="connsiteX120" fmla="*/ 3579781 w 5645798"/>
              <a:gd name="connsiteY120" fmla="*/ 4765110 h 6342540"/>
              <a:gd name="connsiteX121" fmla="*/ 3531071 w 5645798"/>
              <a:gd name="connsiteY121" fmla="*/ 4710707 h 6342540"/>
              <a:gd name="connsiteX122" fmla="*/ 3540140 w 5645798"/>
              <a:gd name="connsiteY122" fmla="*/ 4702587 h 6342540"/>
              <a:gd name="connsiteX123" fmla="*/ 3523903 w 5645798"/>
              <a:gd name="connsiteY123" fmla="*/ 4684452 h 6342540"/>
              <a:gd name="connsiteX124" fmla="*/ 3532969 w 5645798"/>
              <a:gd name="connsiteY124" fmla="*/ 4676335 h 6342540"/>
              <a:gd name="connsiteX125" fmla="*/ 3451789 w 5645798"/>
              <a:gd name="connsiteY125" fmla="*/ 4585667 h 6342540"/>
              <a:gd name="connsiteX126" fmla="*/ 3413810 w 5645798"/>
              <a:gd name="connsiteY126" fmla="*/ 4493075 h 6342540"/>
              <a:gd name="connsiteX127" fmla="*/ 3371293 w 5645798"/>
              <a:gd name="connsiteY127" fmla="*/ 4404541 h 6342540"/>
              <a:gd name="connsiteX128" fmla="*/ 13368 w 5645798"/>
              <a:gd name="connsiteY128" fmla="*/ 4344124 h 6342540"/>
              <a:gd name="connsiteX129" fmla="*/ 26255 w 5645798"/>
              <a:gd name="connsiteY129" fmla="*/ 4344832 h 6342540"/>
              <a:gd name="connsiteX130" fmla="*/ 8117 w 5645798"/>
              <a:gd name="connsiteY130" fmla="*/ 4361072 h 6342540"/>
              <a:gd name="connsiteX131" fmla="*/ 0 w 5645798"/>
              <a:gd name="connsiteY131" fmla="*/ 4352007 h 6342540"/>
              <a:gd name="connsiteX132" fmla="*/ 13368 w 5645798"/>
              <a:gd name="connsiteY132" fmla="*/ 4344124 h 6342540"/>
              <a:gd name="connsiteX133" fmla="*/ 3292959 w 5645798"/>
              <a:gd name="connsiteY133" fmla="*/ 4262320 h 6342540"/>
              <a:gd name="connsiteX134" fmla="*/ 3325433 w 5645798"/>
              <a:gd name="connsiteY134" fmla="*/ 4298589 h 6342540"/>
              <a:gd name="connsiteX135" fmla="*/ 3316367 w 5645798"/>
              <a:gd name="connsiteY135" fmla="*/ 4306706 h 6342540"/>
              <a:gd name="connsiteX136" fmla="*/ 3283893 w 5645798"/>
              <a:gd name="connsiteY136" fmla="*/ 4270437 h 6342540"/>
              <a:gd name="connsiteX137" fmla="*/ 3731170 w 5645798"/>
              <a:gd name="connsiteY137" fmla="*/ 3584094 h 6342540"/>
              <a:gd name="connsiteX138" fmla="*/ 3788943 w 5645798"/>
              <a:gd name="connsiteY138" fmla="*/ 3630377 h 6342540"/>
              <a:gd name="connsiteX139" fmla="*/ 3798012 w 5645798"/>
              <a:gd name="connsiteY139" fmla="*/ 3622257 h 6342540"/>
              <a:gd name="connsiteX140" fmla="*/ 3803286 w 5645798"/>
              <a:gd name="connsiteY140" fmla="*/ 3682879 h 6342540"/>
              <a:gd name="connsiteX141" fmla="*/ 3752941 w 5645798"/>
              <a:gd name="connsiteY141" fmla="*/ 3736121 h 6342540"/>
              <a:gd name="connsiteX142" fmla="*/ 3712722 w 5645798"/>
              <a:gd name="connsiteY142" fmla="*/ 3723129 h 6342540"/>
              <a:gd name="connsiteX143" fmla="*/ 3664856 w 5645798"/>
              <a:gd name="connsiteY143" fmla="*/ 3692474 h 6342540"/>
              <a:gd name="connsiteX144" fmla="*/ 3665568 w 5645798"/>
              <a:gd name="connsiteY144" fmla="*/ 3679585 h 6342540"/>
              <a:gd name="connsiteX145" fmla="*/ 3657685 w 5645798"/>
              <a:gd name="connsiteY145" fmla="*/ 3666224 h 6342540"/>
              <a:gd name="connsiteX146" fmla="*/ 3675820 w 5645798"/>
              <a:gd name="connsiteY146" fmla="*/ 3649987 h 6342540"/>
              <a:gd name="connsiteX147" fmla="*/ 3659586 w 5645798"/>
              <a:gd name="connsiteY147" fmla="*/ 3631856 h 6342540"/>
              <a:gd name="connsiteX148" fmla="*/ 3695614 w 5645798"/>
              <a:gd name="connsiteY148" fmla="*/ 3603678 h 6342540"/>
              <a:gd name="connsiteX149" fmla="*/ 3731170 w 5645798"/>
              <a:gd name="connsiteY149" fmla="*/ 3584094 h 6342540"/>
              <a:gd name="connsiteX150" fmla="*/ 4355858 w 5645798"/>
              <a:gd name="connsiteY150" fmla="*/ 2416284 h 6342540"/>
              <a:gd name="connsiteX151" fmla="*/ 4368742 w 5645798"/>
              <a:gd name="connsiteY151" fmla="*/ 2416995 h 6342540"/>
              <a:gd name="connsiteX152" fmla="*/ 4350611 w 5645798"/>
              <a:gd name="connsiteY152" fmla="*/ 2433229 h 6342540"/>
              <a:gd name="connsiteX153" fmla="*/ 4342495 w 5645798"/>
              <a:gd name="connsiteY153" fmla="*/ 2424164 h 6342540"/>
              <a:gd name="connsiteX154" fmla="*/ 4355858 w 5645798"/>
              <a:gd name="connsiteY154" fmla="*/ 2416284 h 6342540"/>
              <a:gd name="connsiteX155" fmla="*/ 4326258 w 5645798"/>
              <a:gd name="connsiteY155" fmla="*/ 2406029 h 6342540"/>
              <a:gd name="connsiteX156" fmla="*/ 4342495 w 5645798"/>
              <a:gd name="connsiteY156" fmla="*/ 2424164 h 6342540"/>
              <a:gd name="connsiteX157" fmla="*/ 4311707 w 5645798"/>
              <a:gd name="connsiteY157" fmla="*/ 2435396 h 6342540"/>
              <a:gd name="connsiteX158" fmla="*/ 4303587 w 5645798"/>
              <a:gd name="connsiteY158" fmla="*/ 2426327 h 6342540"/>
              <a:gd name="connsiteX159" fmla="*/ 4555853 w 5645798"/>
              <a:gd name="connsiteY159" fmla="*/ 2384232 h 6342540"/>
              <a:gd name="connsiteX160" fmla="*/ 4568742 w 5645798"/>
              <a:gd name="connsiteY160" fmla="*/ 2384944 h 6342540"/>
              <a:gd name="connsiteX161" fmla="*/ 4550609 w 5645798"/>
              <a:gd name="connsiteY161" fmla="*/ 2401180 h 6342540"/>
              <a:gd name="connsiteX162" fmla="*/ 4542492 w 5645798"/>
              <a:gd name="connsiteY162" fmla="*/ 2392115 h 6342540"/>
              <a:gd name="connsiteX163" fmla="*/ 4555853 w 5645798"/>
              <a:gd name="connsiteY163" fmla="*/ 2384232 h 6342540"/>
              <a:gd name="connsiteX164" fmla="*/ 4911003 w 5645798"/>
              <a:gd name="connsiteY164" fmla="*/ 2303110 h 6342540"/>
              <a:gd name="connsiteX165" fmla="*/ 4942963 w 5645798"/>
              <a:gd name="connsiteY165" fmla="*/ 2319418 h 6342540"/>
              <a:gd name="connsiteX166" fmla="*/ 4911699 w 5645798"/>
              <a:gd name="connsiteY166" fmla="*/ 2339238 h 6342540"/>
              <a:gd name="connsiteX167" fmla="*/ 4881393 w 5645798"/>
              <a:gd name="connsiteY167" fmla="*/ 2341874 h 6342540"/>
              <a:gd name="connsiteX168" fmla="*/ 4873273 w 5645798"/>
              <a:gd name="connsiteY168" fmla="*/ 2332805 h 6342540"/>
              <a:gd name="connsiteX169" fmla="*/ 4803582 w 5645798"/>
              <a:gd name="connsiteY169" fmla="*/ 2346199 h 6342540"/>
              <a:gd name="connsiteX170" fmla="*/ 4685452 w 5645798"/>
              <a:gd name="connsiteY170" fmla="*/ 2378458 h 6342540"/>
              <a:gd name="connsiteX171" fmla="*/ 4568742 w 5645798"/>
              <a:gd name="connsiteY171" fmla="*/ 2384944 h 6342540"/>
              <a:gd name="connsiteX172" fmla="*/ 4586877 w 5645798"/>
              <a:gd name="connsiteY172" fmla="*/ 2368707 h 6342540"/>
              <a:gd name="connsiteX173" fmla="*/ 4612890 w 5645798"/>
              <a:gd name="connsiteY173" fmla="*/ 2365835 h 6342540"/>
              <a:gd name="connsiteX174" fmla="*/ 4639379 w 5645798"/>
              <a:gd name="connsiteY174" fmla="*/ 2354371 h 6342540"/>
              <a:gd name="connsiteX175" fmla="*/ 4647496 w 5645798"/>
              <a:gd name="connsiteY175" fmla="*/ 2363437 h 6342540"/>
              <a:gd name="connsiteX176" fmla="*/ 4665630 w 5645798"/>
              <a:gd name="connsiteY176" fmla="*/ 2347200 h 6342540"/>
              <a:gd name="connsiteX177" fmla="*/ 4708119 w 5645798"/>
              <a:gd name="connsiteY177" fmla="*/ 2358163 h 6342540"/>
              <a:gd name="connsiteX178" fmla="*/ 4721717 w 5645798"/>
              <a:gd name="connsiteY178" fmla="*/ 2345988 h 6342540"/>
              <a:gd name="connsiteX179" fmla="*/ 4787345 w 5645798"/>
              <a:gd name="connsiteY179" fmla="*/ 2328065 h 6342540"/>
              <a:gd name="connsiteX180" fmla="*/ 4812651 w 5645798"/>
              <a:gd name="connsiteY180" fmla="*/ 2338079 h 6342540"/>
              <a:gd name="connsiteX181" fmla="*/ 4847971 w 5645798"/>
              <a:gd name="connsiteY181" fmla="*/ 2322794 h 6342540"/>
              <a:gd name="connsiteX182" fmla="*/ 4856088 w 5645798"/>
              <a:gd name="connsiteY182" fmla="*/ 2331860 h 6342540"/>
              <a:gd name="connsiteX183" fmla="*/ 4898205 w 5645798"/>
              <a:gd name="connsiteY183" fmla="*/ 2310482 h 6342540"/>
              <a:gd name="connsiteX184" fmla="*/ 4911003 w 5645798"/>
              <a:gd name="connsiteY184" fmla="*/ 2303110 h 6342540"/>
              <a:gd name="connsiteX185" fmla="*/ 5575977 w 5645798"/>
              <a:gd name="connsiteY185" fmla="*/ 2132436 h 6342540"/>
              <a:gd name="connsiteX186" fmla="*/ 5629562 w 5645798"/>
              <a:gd name="connsiteY186" fmla="*/ 2137551 h 6342540"/>
              <a:gd name="connsiteX187" fmla="*/ 5645798 w 5645798"/>
              <a:gd name="connsiteY187" fmla="*/ 2155685 h 6342540"/>
              <a:gd name="connsiteX188" fmla="*/ 5626245 w 5645798"/>
              <a:gd name="connsiteY188" fmla="*/ 2197698 h 6342540"/>
              <a:gd name="connsiteX189" fmla="*/ 5584970 w 5645798"/>
              <a:gd name="connsiteY189" fmla="*/ 2242821 h 6342540"/>
              <a:gd name="connsiteX190" fmla="*/ 5576850 w 5645798"/>
              <a:gd name="connsiteY190" fmla="*/ 2233752 h 6342540"/>
              <a:gd name="connsiteX191" fmla="*/ 5549650 w 5645798"/>
              <a:gd name="connsiteY191" fmla="*/ 2258106 h 6342540"/>
              <a:gd name="connsiteX192" fmla="*/ 5533416 w 5645798"/>
              <a:gd name="connsiteY192" fmla="*/ 2239975 h 6342540"/>
              <a:gd name="connsiteX193" fmla="*/ 5515281 w 5645798"/>
              <a:gd name="connsiteY193" fmla="*/ 2256212 h 6342540"/>
              <a:gd name="connsiteX194" fmla="*/ 5492110 w 5645798"/>
              <a:gd name="connsiteY194" fmla="*/ 2207527 h 6342540"/>
              <a:gd name="connsiteX195" fmla="*/ 5499730 w 5645798"/>
              <a:gd name="connsiteY195" fmla="*/ 2147620 h 6342540"/>
              <a:gd name="connsiteX196" fmla="*/ 5516913 w 5645798"/>
              <a:gd name="connsiteY196" fmla="*/ 2148569 h 6342540"/>
              <a:gd name="connsiteX197" fmla="*/ 5575977 w 5645798"/>
              <a:gd name="connsiteY197" fmla="*/ 2132436 h 6342540"/>
              <a:gd name="connsiteX198" fmla="*/ 1161021 w 5645798"/>
              <a:gd name="connsiteY198" fmla="*/ 1899463 h 6342540"/>
              <a:gd name="connsiteX199" fmla="*/ 1167243 w 5645798"/>
              <a:gd name="connsiteY199" fmla="*/ 1942902 h 6342540"/>
              <a:gd name="connsiteX200" fmla="*/ 1158177 w 5645798"/>
              <a:gd name="connsiteY200" fmla="*/ 1951019 h 6342540"/>
              <a:gd name="connsiteX201" fmla="*/ 1133821 w 5645798"/>
              <a:gd name="connsiteY201" fmla="*/ 1923817 h 6342540"/>
              <a:gd name="connsiteX202" fmla="*/ 1109467 w 5645798"/>
              <a:gd name="connsiteY202" fmla="*/ 1896617 h 6342540"/>
              <a:gd name="connsiteX203" fmla="*/ 1133821 w 5645798"/>
              <a:gd name="connsiteY203" fmla="*/ 1923817 h 6342540"/>
              <a:gd name="connsiteX204" fmla="*/ 1124752 w 5645798"/>
              <a:gd name="connsiteY204" fmla="*/ 1931937 h 6342540"/>
              <a:gd name="connsiteX205" fmla="*/ 1100398 w 5645798"/>
              <a:gd name="connsiteY205" fmla="*/ 1904737 h 6342540"/>
              <a:gd name="connsiteX206" fmla="*/ 3857280 w 5645798"/>
              <a:gd name="connsiteY206" fmla="*/ 1768219 h 6342540"/>
              <a:gd name="connsiteX207" fmla="*/ 3870169 w 5645798"/>
              <a:gd name="connsiteY207" fmla="*/ 1768931 h 6342540"/>
              <a:gd name="connsiteX208" fmla="*/ 3852038 w 5645798"/>
              <a:gd name="connsiteY208" fmla="*/ 1785165 h 6342540"/>
              <a:gd name="connsiteX209" fmla="*/ 3843918 w 5645798"/>
              <a:gd name="connsiteY209" fmla="*/ 1776096 h 6342540"/>
              <a:gd name="connsiteX210" fmla="*/ 3857280 w 5645798"/>
              <a:gd name="connsiteY210" fmla="*/ 1768219 h 6342540"/>
              <a:gd name="connsiteX211" fmla="*/ 3910734 w 5645798"/>
              <a:gd name="connsiteY211" fmla="*/ 1736691 h 6342540"/>
              <a:gd name="connsiteX212" fmla="*/ 3923619 w 5645798"/>
              <a:gd name="connsiteY212" fmla="*/ 1737406 h 6342540"/>
              <a:gd name="connsiteX213" fmla="*/ 3905489 w 5645798"/>
              <a:gd name="connsiteY213" fmla="*/ 1753639 h 6342540"/>
              <a:gd name="connsiteX214" fmla="*/ 3897373 w 5645798"/>
              <a:gd name="connsiteY214" fmla="*/ 1744574 h 6342540"/>
              <a:gd name="connsiteX215" fmla="*/ 3910734 w 5645798"/>
              <a:gd name="connsiteY215" fmla="*/ 1736691 h 6342540"/>
              <a:gd name="connsiteX216" fmla="*/ 838990 w 5645798"/>
              <a:gd name="connsiteY216" fmla="*/ 1722240 h 6342540"/>
              <a:gd name="connsiteX217" fmla="*/ 847106 w 5645798"/>
              <a:gd name="connsiteY217" fmla="*/ 1731305 h 6342540"/>
              <a:gd name="connsiteX218" fmla="*/ 856171 w 5645798"/>
              <a:gd name="connsiteY218" fmla="*/ 1723189 h 6342540"/>
              <a:gd name="connsiteX219" fmla="*/ 896762 w 5645798"/>
              <a:gd name="connsiteY219" fmla="*/ 1768524 h 6342540"/>
              <a:gd name="connsiteX220" fmla="*/ 986878 w 5645798"/>
              <a:gd name="connsiteY220" fmla="*/ 1814439 h 6342540"/>
              <a:gd name="connsiteX221" fmla="*/ 1076045 w 5645798"/>
              <a:gd name="connsiteY221" fmla="*/ 1877537 h 6342540"/>
              <a:gd name="connsiteX222" fmla="*/ 989517 w 5645798"/>
              <a:gd name="connsiteY222" fmla="*/ 1844748 h 6342540"/>
              <a:gd name="connsiteX223" fmla="*/ 903933 w 5645798"/>
              <a:gd name="connsiteY223" fmla="*/ 1794774 h 6342540"/>
              <a:gd name="connsiteX224" fmla="*/ 871463 w 5645798"/>
              <a:gd name="connsiteY224" fmla="*/ 1758509 h 6342540"/>
              <a:gd name="connsiteX225" fmla="*/ 860841 w 5645798"/>
              <a:gd name="connsiteY225" fmla="*/ 1755767 h 6342540"/>
              <a:gd name="connsiteX226" fmla="*/ 828971 w 5645798"/>
              <a:gd name="connsiteY226" fmla="*/ 1747542 h 6342540"/>
              <a:gd name="connsiteX227" fmla="*/ 838040 w 5645798"/>
              <a:gd name="connsiteY227" fmla="*/ 1739422 h 6342540"/>
              <a:gd name="connsiteX228" fmla="*/ 829924 w 5645798"/>
              <a:gd name="connsiteY228" fmla="*/ 1730357 h 6342540"/>
              <a:gd name="connsiteX229" fmla="*/ 3955119 w 5645798"/>
              <a:gd name="connsiteY229" fmla="*/ 1713290 h 6342540"/>
              <a:gd name="connsiteX230" fmla="*/ 3968005 w 5645798"/>
              <a:gd name="connsiteY230" fmla="*/ 1713998 h 6342540"/>
              <a:gd name="connsiteX231" fmla="*/ 3949871 w 5645798"/>
              <a:gd name="connsiteY231" fmla="*/ 1730235 h 6342540"/>
              <a:gd name="connsiteX232" fmla="*/ 3941754 w 5645798"/>
              <a:gd name="connsiteY232" fmla="*/ 1721169 h 6342540"/>
              <a:gd name="connsiteX233" fmla="*/ 3955119 w 5645798"/>
              <a:gd name="connsiteY233" fmla="*/ 1713290 h 6342540"/>
              <a:gd name="connsiteX234" fmla="*/ 4466213 w 5645798"/>
              <a:gd name="connsiteY234" fmla="*/ 1472115 h 6342540"/>
              <a:gd name="connsiteX235" fmla="*/ 4472480 w 5645798"/>
              <a:gd name="connsiteY235" fmla="*/ 1474678 h 6342540"/>
              <a:gd name="connsiteX236" fmla="*/ 4463886 w 5645798"/>
              <a:gd name="connsiteY236" fmla="*/ 1474199 h 6342540"/>
              <a:gd name="connsiteX237" fmla="*/ 4468418 w 5645798"/>
              <a:gd name="connsiteY237" fmla="*/ 1470141 h 6342540"/>
              <a:gd name="connsiteX238" fmla="*/ 4466213 w 5645798"/>
              <a:gd name="connsiteY238" fmla="*/ 1472115 h 6342540"/>
              <a:gd name="connsiteX239" fmla="*/ 4464195 w 5645798"/>
              <a:gd name="connsiteY239" fmla="*/ 1471297 h 6342540"/>
              <a:gd name="connsiteX240" fmla="*/ 4449566 w 5645798"/>
              <a:gd name="connsiteY240" fmla="*/ 1465328 h 6342540"/>
              <a:gd name="connsiteX241" fmla="*/ 4464195 w 5645798"/>
              <a:gd name="connsiteY241" fmla="*/ 1471297 h 6342540"/>
              <a:gd name="connsiteX242" fmla="*/ 4455296 w 5645798"/>
              <a:gd name="connsiteY242" fmla="*/ 1473725 h 6342540"/>
              <a:gd name="connsiteX243" fmla="*/ 4423563 w 5645798"/>
              <a:gd name="connsiteY243" fmla="*/ 1502137 h 6342540"/>
              <a:gd name="connsiteX244" fmla="*/ 4415445 w 5645798"/>
              <a:gd name="connsiteY244" fmla="*/ 1493071 h 6342540"/>
              <a:gd name="connsiteX245" fmla="*/ 4379177 w 5645798"/>
              <a:gd name="connsiteY245" fmla="*/ 1525544 h 6342540"/>
              <a:gd name="connsiteX246" fmla="*/ 4371057 w 5645798"/>
              <a:gd name="connsiteY246" fmla="*/ 1516475 h 6342540"/>
              <a:gd name="connsiteX247" fmla="*/ 4343858 w 5645798"/>
              <a:gd name="connsiteY247" fmla="*/ 1540829 h 6342540"/>
              <a:gd name="connsiteX248" fmla="*/ 4335741 w 5645798"/>
              <a:gd name="connsiteY248" fmla="*/ 1531764 h 6342540"/>
              <a:gd name="connsiteX249" fmla="*/ 4308541 w 5645798"/>
              <a:gd name="connsiteY249" fmla="*/ 1556118 h 6342540"/>
              <a:gd name="connsiteX250" fmla="*/ 4300425 w 5645798"/>
              <a:gd name="connsiteY250" fmla="*/ 1547052 h 6342540"/>
              <a:gd name="connsiteX251" fmla="*/ 4264156 w 5645798"/>
              <a:gd name="connsiteY251" fmla="*/ 1579526 h 6342540"/>
              <a:gd name="connsiteX252" fmla="*/ 4256035 w 5645798"/>
              <a:gd name="connsiteY252" fmla="*/ 1570456 h 6342540"/>
              <a:gd name="connsiteX253" fmla="*/ 4192566 w 5645798"/>
              <a:gd name="connsiteY253" fmla="*/ 1627284 h 6342540"/>
              <a:gd name="connsiteX254" fmla="*/ 4184450 w 5645798"/>
              <a:gd name="connsiteY254" fmla="*/ 1618219 h 6342540"/>
              <a:gd name="connsiteX255" fmla="*/ 4140065 w 5645798"/>
              <a:gd name="connsiteY255" fmla="*/ 1641620 h 6342540"/>
              <a:gd name="connsiteX256" fmla="*/ 4131949 w 5645798"/>
              <a:gd name="connsiteY256" fmla="*/ 1632555 h 6342540"/>
              <a:gd name="connsiteX257" fmla="*/ 4102955 w 5645798"/>
              <a:gd name="connsiteY257" fmla="*/ 1650348 h 6342540"/>
              <a:gd name="connsiteX258" fmla="*/ 4073961 w 5645798"/>
              <a:gd name="connsiteY258" fmla="*/ 1668140 h 6342540"/>
              <a:gd name="connsiteX259" fmla="*/ 4065842 w 5645798"/>
              <a:gd name="connsiteY259" fmla="*/ 1659071 h 6342540"/>
              <a:gd name="connsiteX260" fmla="*/ 4097577 w 5645798"/>
              <a:gd name="connsiteY260" fmla="*/ 1630656 h 6342540"/>
              <a:gd name="connsiteX261" fmla="*/ 4146258 w 5645798"/>
              <a:gd name="connsiteY261" fmla="*/ 1607489 h 6342540"/>
              <a:gd name="connsiteX262" fmla="*/ 4195417 w 5645798"/>
              <a:gd name="connsiteY262" fmla="*/ 1575728 h 6342540"/>
              <a:gd name="connsiteX263" fmla="*/ 4203534 w 5645798"/>
              <a:gd name="connsiteY263" fmla="*/ 1584792 h 6342540"/>
              <a:gd name="connsiteX264" fmla="*/ 4230734 w 5645798"/>
              <a:gd name="connsiteY264" fmla="*/ 1560439 h 6342540"/>
              <a:gd name="connsiteX265" fmla="*/ 4355061 w 5645798"/>
              <a:gd name="connsiteY265" fmla="*/ 1494047 h 6342540"/>
              <a:gd name="connsiteX266" fmla="*/ 4449566 w 5645798"/>
              <a:gd name="connsiteY266" fmla="*/ 1465328 h 6342540"/>
              <a:gd name="connsiteX267" fmla="*/ 4646409 w 5645798"/>
              <a:gd name="connsiteY267" fmla="*/ 1290356 h 6342540"/>
              <a:gd name="connsiteX268" fmla="*/ 4713491 w 5645798"/>
              <a:gd name="connsiteY268" fmla="*/ 1324224 h 6342540"/>
              <a:gd name="connsiteX269" fmla="*/ 4705267 w 5645798"/>
              <a:gd name="connsiteY269" fmla="*/ 1356094 h 6342540"/>
              <a:gd name="connsiteX270" fmla="*/ 4683441 w 5645798"/>
              <a:gd name="connsiteY270" fmla="*/ 1400135 h 6342540"/>
              <a:gd name="connsiteX271" fmla="*/ 4691561 w 5645798"/>
              <a:gd name="connsiteY271" fmla="*/ 1409204 h 6342540"/>
              <a:gd name="connsiteX272" fmla="*/ 4580335 w 5645798"/>
              <a:gd name="connsiteY272" fmla="*/ 1394442 h 6342540"/>
              <a:gd name="connsiteX273" fmla="*/ 4610380 w 5645798"/>
              <a:gd name="connsiteY273" fmla="*/ 1318535 h 6342540"/>
              <a:gd name="connsiteX274" fmla="*/ 4646409 w 5645798"/>
              <a:gd name="connsiteY274" fmla="*/ 1290356 h 6342540"/>
              <a:gd name="connsiteX275" fmla="*/ 3467113 w 5645798"/>
              <a:gd name="connsiteY275" fmla="*/ 1264029 h 6342540"/>
              <a:gd name="connsiteX276" fmla="*/ 3511869 w 5645798"/>
              <a:gd name="connsiteY276" fmla="*/ 1272969 h 6342540"/>
              <a:gd name="connsiteX277" fmla="*/ 3530844 w 5645798"/>
              <a:gd name="connsiteY277" fmla="*/ 1280479 h 6342540"/>
              <a:gd name="connsiteX278" fmla="*/ 3549242 w 5645798"/>
              <a:gd name="connsiteY278" fmla="*/ 1337516 h 6342540"/>
              <a:gd name="connsiteX279" fmla="*/ 3494842 w 5645798"/>
              <a:gd name="connsiteY279" fmla="*/ 1386223 h 6342540"/>
              <a:gd name="connsiteX280" fmla="*/ 3452354 w 5645798"/>
              <a:gd name="connsiteY280" fmla="*/ 1375260 h 6342540"/>
              <a:gd name="connsiteX281" fmla="*/ 3437778 w 5645798"/>
              <a:gd name="connsiteY281" fmla="*/ 1327053 h 6342540"/>
              <a:gd name="connsiteX282" fmla="*/ 3448029 w 5645798"/>
              <a:gd name="connsiteY282" fmla="*/ 1297456 h 6342540"/>
              <a:gd name="connsiteX283" fmla="*/ 3439909 w 5645798"/>
              <a:gd name="connsiteY283" fmla="*/ 1288387 h 6342540"/>
              <a:gd name="connsiteX284" fmla="*/ 4037533 w 5645798"/>
              <a:gd name="connsiteY284" fmla="*/ 1235195 h 6342540"/>
              <a:gd name="connsiteX285" fmla="*/ 4058302 w 5645798"/>
              <a:gd name="connsiteY285" fmla="*/ 1249271 h 6342540"/>
              <a:gd name="connsiteX286" fmla="*/ 4079075 w 5645798"/>
              <a:gd name="connsiteY286" fmla="*/ 1263344 h 6342540"/>
              <a:gd name="connsiteX287" fmla="*/ 4070006 w 5645798"/>
              <a:gd name="connsiteY287" fmla="*/ 1271464 h 6342540"/>
              <a:gd name="connsiteX288" fmla="*/ 4085528 w 5645798"/>
              <a:gd name="connsiteY288" fmla="*/ 1302484 h 6342540"/>
              <a:gd name="connsiteX289" fmla="*/ 4074332 w 5645798"/>
              <a:gd name="connsiteY289" fmla="*/ 1349268 h 6342540"/>
              <a:gd name="connsiteX290" fmla="*/ 4082448 w 5645798"/>
              <a:gd name="connsiteY290" fmla="*/ 1358333 h 6342540"/>
              <a:gd name="connsiteX291" fmla="*/ 4064314 w 5645798"/>
              <a:gd name="connsiteY291" fmla="*/ 1374570 h 6342540"/>
              <a:gd name="connsiteX292" fmla="*/ 4072434 w 5645798"/>
              <a:gd name="connsiteY292" fmla="*/ 1383638 h 6342540"/>
              <a:gd name="connsiteX293" fmla="*/ 4028045 w 5645798"/>
              <a:gd name="connsiteY293" fmla="*/ 1407043 h 6342540"/>
              <a:gd name="connsiteX294" fmla="*/ 3981470 w 5645798"/>
              <a:gd name="connsiteY294" fmla="*/ 1313978 h 6342540"/>
              <a:gd name="connsiteX295" fmla="*/ 4037533 w 5645798"/>
              <a:gd name="connsiteY295" fmla="*/ 1235195 h 6342540"/>
              <a:gd name="connsiteX296" fmla="*/ 4355190 w 5645798"/>
              <a:gd name="connsiteY296" fmla="*/ 1179476 h 6342540"/>
              <a:gd name="connsiteX297" fmla="*/ 4417021 w 5645798"/>
              <a:gd name="connsiteY297" fmla="*/ 1230290 h 6342540"/>
              <a:gd name="connsiteX298" fmla="*/ 4405584 w 5645798"/>
              <a:gd name="connsiteY298" fmla="*/ 1281370 h 6342540"/>
              <a:gd name="connsiteX299" fmla="*/ 4359778 w 5645798"/>
              <a:gd name="connsiteY299" fmla="*/ 1330555 h 6342540"/>
              <a:gd name="connsiteX300" fmla="*/ 4367895 w 5645798"/>
              <a:gd name="connsiteY300" fmla="*/ 1339620 h 6342540"/>
              <a:gd name="connsiteX301" fmla="*/ 4324459 w 5645798"/>
              <a:gd name="connsiteY301" fmla="*/ 1345839 h 6342540"/>
              <a:gd name="connsiteX302" fmla="*/ 4270741 w 5645798"/>
              <a:gd name="connsiteY302" fmla="*/ 1304093 h 6342540"/>
              <a:gd name="connsiteX303" fmla="*/ 4295781 w 5645798"/>
              <a:gd name="connsiteY303" fmla="*/ 1240835 h 6342540"/>
              <a:gd name="connsiteX304" fmla="*/ 4355190 w 5645798"/>
              <a:gd name="connsiteY304" fmla="*/ 1179476 h 6342540"/>
              <a:gd name="connsiteX305" fmla="*/ 3773278 w 5645798"/>
              <a:gd name="connsiteY305" fmla="*/ 1104252 h 6342540"/>
              <a:gd name="connsiteX306" fmla="*/ 3856460 w 5645798"/>
              <a:gd name="connsiteY306" fmla="*/ 1119618 h 6342540"/>
              <a:gd name="connsiteX307" fmla="*/ 3937273 w 5645798"/>
              <a:gd name="connsiteY307" fmla="*/ 1177948 h 6342540"/>
              <a:gd name="connsiteX308" fmla="*/ 3929757 w 5645798"/>
              <a:gd name="connsiteY308" fmla="*/ 1196925 h 6342540"/>
              <a:gd name="connsiteX309" fmla="*/ 3935846 w 5645798"/>
              <a:gd name="connsiteY309" fmla="*/ 1203725 h 6342540"/>
              <a:gd name="connsiteX310" fmla="*/ 3941227 w 5645798"/>
              <a:gd name="connsiteY310" fmla="*/ 1223413 h 6342540"/>
              <a:gd name="connsiteX311" fmla="*/ 3939697 w 5645798"/>
              <a:gd name="connsiteY311" fmla="*/ 1290120 h 6342540"/>
              <a:gd name="connsiteX312" fmla="*/ 3885294 w 5645798"/>
              <a:gd name="connsiteY312" fmla="*/ 1338830 h 6342540"/>
              <a:gd name="connsiteX313" fmla="*/ 3888881 w 5645798"/>
              <a:gd name="connsiteY313" fmla="*/ 1351958 h 6342540"/>
              <a:gd name="connsiteX314" fmla="*/ 3883870 w 5645798"/>
              <a:gd name="connsiteY314" fmla="*/ 1364611 h 6342540"/>
              <a:gd name="connsiteX315" fmla="*/ 3875042 w 5645798"/>
              <a:gd name="connsiteY315" fmla="*/ 1368429 h 6342540"/>
              <a:gd name="connsiteX316" fmla="*/ 3866214 w 5645798"/>
              <a:gd name="connsiteY316" fmla="*/ 1372253 h 6342540"/>
              <a:gd name="connsiteX317" fmla="*/ 3858094 w 5645798"/>
              <a:gd name="connsiteY317" fmla="*/ 1363184 h 6342540"/>
              <a:gd name="connsiteX318" fmla="*/ 3827311 w 5645798"/>
              <a:gd name="connsiteY318" fmla="*/ 1374414 h 6342540"/>
              <a:gd name="connsiteX319" fmla="*/ 3819194 w 5645798"/>
              <a:gd name="connsiteY319" fmla="*/ 1365349 h 6342540"/>
              <a:gd name="connsiteX320" fmla="*/ 3777547 w 5645798"/>
              <a:gd name="connsiteY320" fmla="*/ 1378132 h 6342540"/>
              <a:gd name="connsiteX321" fmla="*/ 3733268 w 5645798"/>
              <a:gd name="connsiteY321" fmla="*/ 1360605 h 6342540"/>
              <a:gd name="connsiteX322" fmla="*/ 3724199 w 5645798"/>
              <a:gd name="connsiteY322" fmla="*/ 1368725 h 6342540"/>
              <a:gd name="connsiteX323" fmla="*/ 3663314 w 5645798"/>
              <a:gd name="connsiteY323" fmla="*/ 1300725 h 6342540"/>
              <a:gd name="connsiteX324" fmla="*/ 3668901 w 5645798"/>
              <a:gd name="connsiteY324" fmla="*/ 1238545 h 6342540"/>
              <a:gd name="connsiteX325" fmla="*/ 3700740 w 5645798"/>
              <a:gd name="connsiteY325" fmla="*/ 1169199 h 6342540"/>
              <a:gd name="connsiteX326" fmla="*/ 3684503 w 5645798"/>
              <a:gd name="connsiteY326" fmla="*/ 1151064 h 6342540"/>
              <a:gd name="connsiteX327" fmla="*/ 3697394 w 5645798"/>
              <a:gd name="connsiteY327" fmla="*/ 1151776 h 6342540"/>
              <a:gd name="connsiteX328" fmla="*/ 3709809 w 5645798"/>
              <a:gd name="connsiteY328" fmla="*/ 1161079 h 6342540"/>
              <a:gd name="connsiteX329" fmla="*/ 1807976 w 5645798"/>
              <a:gd name="connsiteY329" fmla="*/ 952660 h 6342540"/>
              <a:gd name="connsiteX330" fmla="*/ 1832332 w 5645798"/>
              <a:gd name="connsiteY330" fmla="*/ 979863 h 6342540"/>
              <a:gd name="connsiteX331" fmla="*/ 1834968 w 5645798"/>
              <a:gd name="connsiteY331" fmla="*/ 1010169 h 6342540"/>
              <a:gd name="connsiteX332" fmla="*/ 1854792 w 5645798"/>
              <a:gd name="connsiteY332" fmla="*/ 1041430 h 6342540"/>
              <a:gd name="connsiteX333" fmla="*/ 1845723 w 5645798"/>
              <a:gd name="connsiteY333" fmla="*/ 1049550 h 6342540"/>
              <a:gd name="connsiteX334" fmla="*/ 1858507 w 5645798"/>
              <a:gd name="connsiteY334" fmla="*/ 1091189 h 6342540"/>
              <a:gd name="connsiteX335" fmla="*/ 1871289 w 5645798"/>
              <a:gd name="connsiteY335" fmla="*/ 1132836 h 6342540"/>
              <a:gd name="connsiteX336" fmla="*/ 1862224 w 5645798"/>
              <a:gd name="connsiteY336" fmla="*/ 1140953 h 6342540"/>
              <a:gd name="connsiteX337" fmla="*/ 1824006 w 5645798"/>
              <a:gd name="connsiteY337" fmla="*/ 1052656 h 6342540"/>
              <a:gd name="connsiteX338" fmla="*/ 1798911 w 5645798"/>
              <a:gd name="connsiteY338" fmla="*/ 960777 h 6342540"/>
              <a:gd name="connsiteX339" fmla="*/ 4073220 w 5645798"/>
              <a:gd name="connsiteY339" fmla="*/ 901041 h 6342540"/>
              <a:gd name="connsiteX340" fmla="*/ 4089456 w 5645798"/>
              <a:gd name="connsiteY340" fmla="*/ 919175 h 6342540"/>
              <a:gd name="connsiteX341" fmla="*/ 4072271 w 5645798"/>
              <a:gd name="connsiteY341" fmla="*/ 918223 h 6342540"/>
              <a:gd name="connsiteX342" fmla="*/ 4063201 w 5645798"/>
              <a:gd name="connsiteY342" fmla="*/ 926343 h 6342540"/>
              <a:gd name="connsiteX343" fmla="*/ 4059622 w 5645798"/>
              <a:gd name="connsiteY343" fmla="*/ 913216 h 6342540"/>
              <a:gd name="connsiteX344" fmla="*/ 4064155 w 5645798"/>
              <a:gd name="connsiteY344" fmla="*/ 909157 h 6342540"/>
              <a:gd name="connsiteX345" fmla="*/ 2294373 w 5645798"/>
              <a:gd name="connsiteY345" fmla="*/ 884706 h 6342540"/>
              <a:gd name="connsiteX346" fmla="*/ 2302493 w 5645798"/>
              <a:gd name="connsiteY346" fmla="*/ 893775 h 6342540"/>
              <a:gd name="connsiteX347" fmla="*/ 2315383 w 5645798"/>
              <a:gd name="connsiteY347" fmla="*/ 894486 h 6342540"/>
              <a:gd name="connsiteX348" fmla="*/ 2327795 w 5645798"/>
              <a:gd name="connsiteY348" fmla="*/ 903793 h 6342540"/>
              <a:gd name="connsiteX349" fmla="*/ 2303097 w 5645798"/>
              <a:gd name="connsiteY349" fmla="*/ 921820 h 6342540"/>
              <a:gd name="connsiteX350" fmla="*/ 2283410 w 5645798"/>
              <a:gd name="connsiteY350" fmla="*/ 927194 h 6342540"/>
              <a:gd name="connsiteX351" fmla="*/ 2275293 w 5645798"/>
              <a:gd name="connsiteY351" fmla="*/ 918129 h 6342540"/>
              <a:gd name="connsiteX352" fmla="*/ 2284359 w 5645798"/>
              <a:gd name="connsiteY352" fmla="*/ 910012 h 6342540"/>
              <a:gd name="connsiteX353" fmla="*/ 2280771 w 5645798"/>
              <a:gd name="connsiteY353" fmla="*/ 896885 h 6342540"/>
              <a:gd name="connsiteX354" fmla="*/ 2294373 w 5645798"/>
              <a:gd name="connsiteY354" fmla="*/ 884706 h 6342540"/>
              <a:gd name="connsiteX355" fmla="*/ 1781199 w 5645798"/>
              <a:gd name="connsiteY355" fmla="*/ 813281 h 6342540"/>
              <a:gd name="connsiteX356" fmla="*/ 1805685 w 5645798"/>
              <a:gd name="connsiteY356" fmla="*/ 877120 h 6342540"/>
              <a:gd name="connsiteX357" fmla="*/ 1808929 w 5645798"/>
              <a:gd name="connsiteY357" fmla="*/ 935473 h 6342540"/>
              <a:gd name="connsiteX358" fmla="*/ 1817046 w 5645798"/>
              <a:gd name="connsiteY358" fmla="*/ 944539 h 6342540"/>
              <a:gd name="connsiteX359" fmla="*/ 1807976 w 5645798"/>
              <a:gd name="connsiteY359" fmla="*/ 952660 h 6342540"/>
              <a:gd name="connsiteX360" fmla="*/ 1791742 w 5645798"/>
              <a:gd name="connsiteY360" fmla="*/ 934529 h 6342540"/>
              <a:gd name="connsiteX361" fmla="*/ 1763064 w 5645798"/>
              <a:gd name="connsiteY361" fmla="*/ 829518 h 6342540"/>
              <a:gd name="connsiteX362" fmla="*/ 2889967 w 5645798"/>
              <a:gd name="connsiteY362" fmla="*/ 653644 h 6342540"/>
              <a:gd name="connsiteX363" fmla="*/ 2972387 w 5645798"/>
              <a:gd name="connsiteY363" fmla="*/ 702365 h 6342540"/>
              <a:gd name="connsiteX364" fmla="*/ 3028262 w 5645798"/>
              <a:gd name="connsiteY364" fmla="*/ 783018 h 6342540"/>
              <a:gd name="connsiteX365" fmla="*/ 3067432 w 5645798"/>
              <a:gd name="connsiteY365" fmla="*/ 854129 h 6342540"/>
              <a:gd name="connsiteX366" fmla="*/ 3049298 w 5645798"/>
              <a:gd name="connsiteY366" fmla="*/ 870366 h 6342540"/>
              <a:gd name="connsiteX367" fmla="*/ 3073652 w 5645798"/>
              <a:gd name="connsiteY367" fmla="*/ 897566 h 6342540"/>
              <a:gd name="connsiteX368" fmla="*/ 3061028 w 5645798"/>
              <a:gd name="connsiteY368" fmla="*/ 970126 h 6342540"/>
              <a:gd name="connsiteX369" fmla="*/ 3014030 w 5645798"/>
              <a:gd name="connsiteY369" fmla="*/ 1040792 h 6342540"/>
              <a:gd name="connsiteX370" fmla="*/ 3003171 w 5645798"/>
              <a:gd name="connsiteY370" fmla="*/ 1042348 h 6342540"/>
              <a:gd name="connsiteX371" fmla="*/ 2987780 w 5645798"/>
              <a:gd name="connsiteY371" fmla="*/ 1047963 h 6342540"/>
              <a:gd name="connsiteX372" fmla="*/ 3011185 w 5645798"/>
              <a:gd name="connsiteY372" fmla="*/ 1092345 h 6342540"/>
              <a:gd name="connsiteX373" fmla="*/ 3062133 w 5645798"/>
              <a:gd name="connsiteY373" fmla="*/ 1067147 h 6342540"/>
              <a:gd name="connsiteX374" fmla="*/ 3101986 w 5645798"/>
              <a:gd name="connsiteY374" fmla="*/ 1047803 h 6342540"/>
              <a:gd name="connsiteX375" fmla="*/ 3146975 w 5645798"/>
              <a:gd name="connsiteY375" fmla="*/ 1052440 h 6342540"/>
              <a:gd name="connsiteX376" fmla="*/ 3204755 w 5645798"/>
              <a:gd name="connsiteY376" fmla="*/ 1098723 h 6342540"/>
              <a:gd name="connsiteX377" fmla="*/ 3183403 w 5645798"/>
              <a:gd name="connsiteY377" fmla="*/ 1134173 h 6342540"/>
              <a:gd name="connsiteX378" fmla="*/ 3162053 w 5645798"/>
              <a:gd name="connsiteY378" fmla="*/ 1169622 h 6342540"/>
              <a:gd name="connsiteX379" fmla="*/ 3170172 w 5645798"/>
              <a:gd name="connsiteY379" fmla="*/ 1178691 h 6342540"/>
              <a:gd name="connsiteX380" fmla="*/ 3133904 w 5645798"/>
              <a:gd name="connsiteY380" fmla="*/ 1211165 h 6342540"/>
              <a:gd name="connsiteX381" fmla="*/ 3142020 w 5645798"/>
              <a:gd name="connsiteY381" fmla="*/ 1220230 h 6342540"/>
              <a:gd name="connsiteX382" fmla="*/ 3132955 w 5645798"/>
              <a:gd name="connsiteY382" fmla="*/ 1228346 h 6342540"/>
              <a:gd name="connsiteX383" fmla="*/ 3157309 w 5645798"/>
              <a:gd name="connsiteY383" fmla="*/ 1255546 h 6342540"/>
              <a:gd name="connsiteX384" fmla="*/ 3178790 w 5645798"/>
              <a:gd name="connsiteY384" fmla="*/ 1256732 h 6342540"/>
              <a:gd name="connsiteX385" fmla="*/ 3207916 w 5645798"/>
              <a:gd name="connsiteY385" fmla="*/ 1275579 h 6342540"/>
              <a:gd name="connsiteX386" fmla="*/ 3198847 w 5645798"/>
              <a:gd name="connsiteY386" fmla="*/ 1283698 h 6342540"/>
              <a:gd name="connsiteX387" fmla="*/ 3218195 w 5645798"/>
              <a:gd name="connsiteY387" fmla="*/ 1323548 h 6342540"/>
              <a:gd name="connsiteX388" fmla="*/ 3209129 w 5645798"/>
              <a:gd name="connsiteY388" fmla="*/ 1331665 h 6342540"/>
              <a:gd name="connsiteX389" fmla="*/ 3211052 w 5645798"/>
              <a:gd name="connsiteY389" fmla="*/ 1374867 h 6342540"/>
              <a:gd name="connsiteX390" fmla="*/ 3234219 w 5645798"/>
              <a:gd name="connsiteY390" fmla="*/ 1423548 h 6342540"/>
              <a:gd name="connsiteX391" fmla="*/ 3242577 w 5645798"/>
              <a:gd name="connsiteY391" fmla="*/ 1428318 h 6342540"/>
              <a:gd name="connsiteX392" fmla="*/ 3254990 w 5645798"/>
              <a:gd name="connsiteY392" fmla="*/ 1437624 h 6342540"/>
              <a:gd name="connsiteX393" fmla="*/ 3264058 w 5645798"/>
              <a:gd name="connsiteY393" fmla="*/ 1429504 h 6342540"/>
              <a:gd name="connsiteX394" fmla="*/ 3280295 w 5645798"/>
              <a:gd name="connsiteY394" fmla="*/ 1447638 h 6342540"/>
              <a:gd name="connsiteX395" fmla="*/ 3289360 w 5645798"/>
              <a:gd name="connsiteY395" fmla="*/ 1439522 h 6342540"/>
              <a:gd name="connsiteX396" fmla="*/ 3320988 w 5645798"/>
              <a:gd name="connsiteY396" fmla="*/ 1452041 h 6342540"/>
              <a:gd name="connsiteX397" fmla="*/ 3366453 w 5645798"/>
              <a:gd name="connsiteY397" fmla="*/ 1448087 h 6342540"/>
              <a:gd name="connsiteX398" fmla="*/ 3415983 w 5645798"/>
              <a:gd name="connsiteY398" fmla="*/ 1448665 h 6342540"/>
              <a:gd name="connsiteX399" fmla="*/ 3463848 w 5645798"/>
              <a:gd name="connsiteY399" fmla="*/ 1479318 h 6342540"/>
              <a:gd name="connsiteX400" fmla="*/ 3463370 w 5645798"/>
              <a:gd name="connsiteY400" fmla="*/ 1487914 h 6342540"/>
              <a:gd name="connsiteX401" fmla="*/ 3465535 w 5645798"/>
              <a:gd name="connsiteY401" fmla="*/ 1526813 h 6342540"/>
              <a:gd name="connsiteX402" fmla="*/ 3474862 w 5645798"/>
              <a:gd name="connsiteY402" fmla="*/ 1591971 h 6342540"/>
              <a:gd name="connsiteX403" fmla="*/ 3465797 w 5645798"/>
              <a:gd name="connsiteY403" fmla="*/ 1600088 h 6342540"/>
              <a:gd name="connsiteX404" fmla="*/ 3521305 w 5645798"/>
              <a:gd name="connsiteY404" fmla="*/ 1648399 h 6342540"/>
              <a:gd name="connsiteX405" fmla="*/ 3581346 w 5645798"/>
              <a:gd name="connsiteY405" fmla="*/ 1692651 h 6342540"/>
              <a:gd name="connsiteX406" fmla="*/ 3590411 w 5645798"/>
              <a:gd name="connsiteY406" fmla="*/ 1684535 h 6342540"/>
              <a:gd name="connsiteX407" fmla="*/ 3598531 w 5645798"/>
              <a:gd name="connsiteY407" fmla="*/ 1693604 h 6342540"/>
              <a:gd name="connsiteX408" fmla="*/ 3589466 w 5645798"/>
              <a:gd name="connsiteY408" fmla="*/ 1701720 h 6342540"/>
              <a:gd name="connsiteX409" fmla="*/ 3638172 w 5645798"/>
              <a:gd name="connsiteY409" fmla="*/ 1756119 h 6342540"/>
              <a:gd name="connsiteX410" fmla="*/ 3690674 w 5645798"/>
              <a:gd name="connsiteY410" fmla="*/ 1741784 h 6342540"/>
              <a:gd name="connsiteX411" fmla="*/ 3706911 w 5645798"/>
              <a:gd name="connsiteY411" fmla="*/ 1759918 h 6342540"/>
              <a:gd name="connsiteX412" fmla="*/ 3737221 w 5645798"/>
              <a:gd name="connsiteY412" fmla="*/ 1757278 h 6342540"/>
              <a:gd name="connsiteX413" fmla="*/ 3772066 w 5645798"/>
              <a:gd name="connsiteY413" fmla="*/ 1750585 h 6342540"/>
              <a:gd name="connsiteX414" fmla="*/ 3784245 w 5645798"/>
              <a:gd name="connsiteY414" fmla="*/ 1764187 h 6342540"/>
              <a:gd name="connsiteX415" fmla="*/ 3855830 w 5645798"/>
              <a:gd name="connsiteY415" fmla="*/ 1716425 h 6342540"/>
              <a:gd name="connsiteX416" fmla="*/ 3872067 w 5645798"/>
              <a:gd name="connsiteY416" fmla="*/ 1734560 h 6342540"/>
              <a:gd name="connsiteX417" fmla="*/ 3838540 w 5645798"/>
              <a:gd name="connsiteY417" fmla="*/ 1756412 h 6342540"/>
              <a:gd name="connsiteX418" fmla="*/ 3800478 w 5645798"/>
              <a:gd name="connsiteY418" fmla="*/ 1782317 h 6342540"/>
              <a:gd name="connsiteX419" fmla="*/ 3786302 w 5645798"/>
              <a:gd name="connsiteY419" fmla="*/ 1844022 h 6342540"/>
              <a:gd name="connsiteX420" fmla="*/ 3748373 w 5645798"/>
              <a:gd name="connsiteY420" fmla="*/ 1906569 h 6342540"/>
              <a:gd name="connsiteX421" fmla="*/ 3733244 w 5645798"/>
              <a:gd name="connsiteY421" fmla="*/ 1985451 h 6342540"/>
              <a:gd name="connsiteX422" fmla="*/ 3796053 w 5645798"/>
              <a:gd name="connsiteY422" fmla="*/ 2096655 h 6342540"/>
              <a:gd name="connsiteX423" fmla="*/ 3869799 w 5645798"/>
              <a:gd name="connsiteY423" fmla="*/ 2087797 h 6342540"/>
              <a:gd name="connsiteX424" fmla="*/ 3935695 w 5645798"/>
              <a:gd name="connsiteY424" fmla="*/ 2143146 h 6342540"/>
              <a:gd name="connsiteX425" fmla="*/ 3911364 w 5645798"/>
              <a:gd name="connsiteY425" fmla="*/ 2193516 h 6342540"/>
              <a:gd name="connsiteX426" fmla="*/ 3859366 w 5645798"/>
              <a:gd name="connsiteY426" fmla="*/ 2276832 h 6342540"/>
              <a:gd name="connsiteX427" fmla="*/ 3883719 w 5645798"/>
              <a:gd name="connsiteY427" fmla="*/ 2304031 h 6342540"/>
              <a:gd name="connsiteX428" fmla="*/ 3875021 w 5645798"/>
              <a:gd name="connsiteY428" fmla="*/ 2344491 h 6342540"/>
              <a:gd name="connsiteX429" fmla="*/ 3861790 w 5645798"/>
              <a:gd name="connsiteY429" fmla="*/ 2389010 h 6342540"/>
              <a:gd name="connsiteX430" fmla="*/ 3878024 w 5645798"/>
              <a:gd name="connsiteY430" fmla="*/ 2407142 h 6342540"/>
              <a:gd name="connsiteX431" fmla="*/ 3868013 w 5645798"/>
              <a:gd name="connsiteY431" fmla="*/ 2432444 h 6342540"/>
              <a:gd name="connsiteX432" fmla="*/ 3900483 w 5645798"/>
              <a:gd name="connsiteY432" fmla="*/ 2468709 h 6342540"/>
              <a:gd name="connsiteX433" fmla="*/ 3947978 w 5645798"/>
              <a:gd name="connsiteY433" fmla="*/ 2467022 h 6342540"/>
              <a:gd name="connsiteX434" fmla="*/ 3986408 w 5645798"/>
              <a:gd name="connsiteY434" fmla="*/ 2473452 h 6342540"/>
              <a:gd name="connsiteX435" fmla="*/ 4004538 w 5645798"/>
              <a:gd name="connsiteY435" fmla="*/ 2457219 h 6342540"/>
              <a:gd name="connsiteX436" fmla="*/ 4110628 w 5645798"/>
              <a:gd name="connsiteY436" fmla="*/ 2447994 h 6342540"/>
              <a:gd name="connsiteX437" fmla="*/ 4205752 w 5645798"/>
              <a:gd name="connsiteY437" fmla="*/ 2481254 h 6342540"/>
              <a:gd name="connsiteX438" fmla="*/ 4191915 w 5645798"/>
              <a:gd name="connsiteY438" fmla="*/ 2497727 h 6342540"/>
              <a:gd name="connsiteX439" fmla="*/ 4178080 w 5645798"/>
              <a:gd name="connsiteY439" fmla="*/ 2514202 h 6342540"/>
              <a:gd name="connsiteX440" fmla="*/ 4120802 w 5645798"/>
              <a:gd name="connsiteY440" fmla="*/ 2536895 h 6342540"/>
              <a:gd name="connsiteX441" fmla="*/ 4055413 w 5645798"/>
              <a:gd name="connsiteY441" fmla="*/ 2550522 h 6342540"/>
              <a:gd name="connsiteX442" fmla="*/ 4047293 w 5645798"/>
              <a:gd name="connsiteY442" fmla="*/ 2541453 h 6342540"/>
              <a:gd name="connsiteX443" fmla="*/ 4011024 w 5645798"/>
              <a:gd name="connsiteY443" fmla="*/ 2573926 h 6342540"/>
              <a:gd name="connsiteX444" fmla="*/ 4002908 w 5645798"/>
              <a:gd name="connsiteY444" fmla="*/ 2564861 h 6342540"/>
              <a:gd name="connsiteX445" fmla="*/ 3984773 w 5645798"/>
              <a:gd name="connsiteY445" fmla="*/ 2581099 h 6342540"/>
              <a:gd name="connsiteX446" fmla="*/ 3976656 w 5645798"/>
              <a:gd name="connsiteY446" fmla="*/ 2572034 h 6342540"/>
              <a:gd name="connsiteX447" fmla="*/ 3935856 w 5645798"/>
              <a:gd name="connsiteY447" fmla="*/ 2608565 h 6342540"/>
              <a:gd name="connsiteX448" fmla="*/ 3924996 w 5645798"/>
              <a:gd name="connsiteY448" fmla="*/ 2610114 h 6342540"/>
              <a:gd name="connsiteX449" fmla="*/ 3909601 w 5645798"/>
              <a:gd name="connsiteY449" fmla="*/ 2615733 h 6342540"/>
              <a:gd name="connsiteX450" fmla="*/ 3917720 w 5645798"/>
              <a:gd name="connsiteY450" fmla="*/ 2624802 h 6342540"/>
              <a:gd name="connsiteX451" fmla="*/ 3899245 w 5645798"/>
              <a:gd name="connsiteY451" fmla="*/ 2686263 h 6342540"/>
              <a:gd name="connsiteX452" fmla="*/ 3911079 w 5645798"/>
              <a:gd name="connsiteY452" fmla="*/ 2745091 h 6342540"/>
              <a:gd name="connsiteX453" fmla="*/ 3902011 w 5645798"/>
              <a:gd name="connsiteY453" fmla="*/ 2753211 h 6342540"/>
              <a:gd name="connsiteX454" fmla="*/ 3904411 w 5645798"/>
              <a:gd name="connsiteY454" fmla="*/ 2787820 h 6342540"/>
              <a:gd name="connsiteX455" fmla="*/ 3915401 w 5645798"/>
              <a:gd name="connsiteY455" fmla="*/ 2822899 h 6342540"/>
              <a:gd name="connsiteX456" fmla="*/ 3906336 w 5645798"/>
              <a:gd name="connsiteY456" fmla="*/ 2831015 h 6342540"/>
              <a:gd name="connsiteX457" fmla="*/ 3943816 w 5645798"/>
              <a:gd name="connsiteY457" fmla="*/ 2854634 h 6342540"/>
              <a:gd name="connsiteX458" fmla="*/ 3981294 w 5645798"/>
              <a:gd name="connsiteY458" fmla="*/ 2878250 h 6342540"/>
              <a:gd name="connsiteX459" fmla="*/ 3990363 w 5645798"/>
              <a:gd name="connsiteY459" fmla="*/ 2870130 h 6342540"/>
              <a:gd name="connsiteX460" fmla="*/ 4030953 w 5645798"/>
              <a:gd name="connsiteY460" fmla="*/ 2915464 h 6342540"/>
              <a:gd name="connsiteX461" fmla="*/ 4019990 w 5645798"/>
              <a:gd name="connsiteY461" fmla="*/ 2957951 h 6342540"/>
              <a:gd name="connsiteX462" fmla="*/ 3935144 w 5645798"/>
              <a:gd name="connsiteY462" fmla="*/ 2972661 h 6342540"/>
              <a:gd name="connsiteX463" fmla="*/ 3845295 w 5645798"/>
              <a:gd name="connsiteY463" fmla="*/ 3000017 h 6342540"/>
              <a:gd name="connsiteX464" fmla="*/ 3842078 w 5645798"/>
              <a:gd name="connsiteY464" fmla="*/ 3019237 h 6342540"/>
              <a:gd name="connsiteX465" fmla="*/ 3838861 w 5645798"/>
              <a:gd name="connsiteY465" fmla="*/ 3038450 h 6342540"/>
              <a:gd name="connsiteX466" fmla="*/ 3846977 w 5645798"/>
              <a:gd name="connsiteY466" fmla="*/ 3047515 h 6342540"/>
              <a:gd name="connsiteX467" fmla="*/ 3828846 w 5645798"/>
              <a:gd name="connsiteY467" fmla="*/ 3063749 h 6342540"/>
              <a:gd name="connsiteX468" fmla="*/ 3829925 w 5645798"/>
              <a:gd name="connsiteY468" fmla="*/ 3083202 h 6342540"/>
              <a:gd name="connsiteX469" fmla="*/ 3835070 w 5645798"/>
              <a:gd name="connsiteY469" fmla="*/ 3107189 h 6342540"/>
              <a:gd name="connsiteX470" fmla="*/ 3887231 w 5645798"/>
              <a:gd name="connsiteY470" fmla="*/ 3138076 h 6342540"/>
              <a:gd name="connsiteX471" fmla="*/ 3946559 w 5645798"/>
              <a:gd name="connsiteY471" fmla="*/ 3195218 h 6342540"/>
              <a:gd name="connsiteX472" fmla="*/ 3937490 w 5645798"/>
              <a:gd name="connsiteY472" fmla="*/ 3203338 h 6342540"/>
              <a:gd name="connsiteX473" fmla="*/ 3945610 w 5645798"/>
              <a:gd name="connsiteY473" fmla="*/ 3212407 h 6342540"/>
              <a:gd name="connsiteX474" fmla="*/ 3924970 w 5645798"/>
              <a:gd name="connsiteY474" fmla="*/ 3234967 h 6342540"/>
              <a:gd name="connsiteX475" fmla="*/ 3917462 w 5645798"/>
              <a:gd name="connsiteY475" fmla="*/ 3253943 h 6342540"/>
              <a:gd name="connsiteX476" fmla="*/ 3909345 w 5645798"/>
              <a:gd name="connsiteY476" fmla="*/ 3244877 h 6342540"/>
              <a:gd name="connsiteX477" fmla="*/ 3878320 w 5645798"/>
              <a:gd name="connsiteY477" fmla="*/ 3260403 h 6342540"/>
              <a:gd name="connsiteX478" fmla="*/ 3847775 w 5645798"/>
              <a:gd name="connsiteY478" fmla="*/ 3267333 h 6342540"/>
              <a:gd name="connsiteX479" fmla="*/ 3831538 w 5645798"/>
              <a:gd name="connsiteY479" fmla="*/ 3249199 h 6342540"/>
              <a:gd name="connsiteX480" fmla="*/ 3791448 w 5645798"/>
              <a:gd name="connsiteY480" fmla="*/ 3272841 h 6342540"/>
              <a:gd name="connsiteX481" fmla="*/ 3750883 w 5645798"/>
              <a:gd name="connsiteY481" fmla="*/ 3305081 h 6342540"/>
              <a:gd name="connsiteX482" fmla="*/ 3756633 w 5645798"/>
              <a:gd name="connsiteY482" fmla="*/ 3357105 h 6342540"/>
              <a:gd name="connsiteX483" fmla="*/ 3775975 w 5645798"/>
              <a:gd name="connsiteY483" fmla="*/ 3396957 h 6342540"/>
              <a:gd name="connsiteX484" fmla="*/ 3792452 w 5645798"/>
              <a:gd name="connsiteY484" fmla="*/ 3410797 h 6342540"/>
              <a:gd name="connsiteX485" fmla="*/ 3812981 w 5645798"/>
              <a:gd name="connsiteY485" fmla="*/ 3429168 h 6342540"/>
              <a:gd name="connsiteX486" fmla="*/ 3799751 w 5645798"/>
              <a:gd name="connsiteY486" fmla="*/ 3473687 h 6342540"/>
              <a:gd name="connsiteX487" fmla="*/ 3777454 w 5645798"/>
              <a:gd name="connsiteY487" fmla="*/ 3526322 h 6342540"/>
              <a:gd name="connsiteX488" fmla="*/ 3701440 w 5645798"/>
              <a:gd name="connsiteY488" fmla="*/ 3537204 h 6342540"/>
              <a:gd name="connsiteX489" fmla="*/ 3655264 w 5645798"/>
              <a:gd name="connsiteY489" fmla="*/ 3554049 h 6342540"/>
              <a:gd name="connsiteX490" fmla="*/ 3647144 w 5645798"/>
              <a:gd name="connsiteY490" fmla="*/ 3544980 h 6342540"/>
              <a:gd name="connsiteX491" fmla="*/ 3600861 w 5645798"/>
              <a:gd name="connsiteY491" fmla="*/ 3602759 h 6342540"/>
              <a:gd name="connsiteX492" fmla="*/ 3592741 w 5645798"/>
              <a:gd name="connsiteY492" fmla="*/ 3593690 h 6342540"/>
              <a:gd name="connsiteX493" fmla="*/ 3529276 w 5645798"/>
              <a:gd name="connsiteY493" fmla="*/ 3650514 h 6342540"/>
              <a:gd name="connsiteX494" fmla="*/ 3537396 w 5645798"/>
              <a:gd name="connsiteY494" fmla="*/ 3659583 h 6342540"/>
              <a:gd name="connsiteX495" fmla="*/ 3496251 w 5645798"/>
              <a:gd name="connsiteY495" fmla="*/ 3741341 h 6342540"/>
              <a:gd name="connsiteX496" fmla="*/ 3515252 w 5645798"/>
              <a:gd name="connsiteY496" fmla="*/ 3826424 h 6342540"/>
              <a:gd name="connsiteX497" fmla="*/ 3506187 w 5645798"/>
              <a:gd name="connsiteY497" fmla="*/ 3834541 h 6342540"/>
              <a:gd name="connsiteX498" fmla="*/ 3514307 w 5645798"/>
              <a:gd name="connsiteY498" fmla="*/ 3843609 h 6342540"/>
              <a:gd name="connsiteX499" fmla="*/ 3523371 w 5645798"/>
              <a:gd name="connsiteY499" fmla="*/ 3835493 h 6342540"/>
              <a:gd name="connsiteX500" fmla="*/ 3606188 w 5645798"/>
              <a:gd name="connsiteY500" fmla="*/ 3818515 h 6342540"/>
              <a:gd name="connsiteX501" fmla="*/ 3633624 w 5645798"/>
              <a:gd name="connsiteY501" fmla="*/ 3789863 h 6342540"/>
              <a:gd name="connsiteX502" fmla="*/ 3670130 w 5645798"/>
              <a:gd name="connsiteY502" fmla="*/ 3753097 h 6342540"/>
              <a:gd name="connsiteX503" fmla="*/ 3686366 w 5645798"/>
              <a:gd name="connsiteY503" fmla="*/ 3771231 h 6342540"/>
              <a:gd name="connsiteX504" fmla="*/ 3704501 w 5645798"/>
              <a:gd name="connsiteY504" fmla="*/ 3754994 h 6342540"/>
              <a:gd name="connsiteX505" fmla="*/ 3716676 w 5645798"/>
              <a:gd name="connsiteY505" fmla="*/ 3768592 h 6342540"/>
              <a:gd name="connsiteX506" fmla="*/ 3827532 w 5645798"/>
              <a:gd name="connsiteY506" fmla="*/ 3751014 h 6342540"/>
              <a:gd name="connsiteX507" fmla="*/ 3907608 w 5645798"/>
              <a:gd name="connsiteY507" fmla="*/ 3744661 h 6342540"/>
              <a:gd name="connsiteX508" fmla="*/ 3964435 w 5645798"/>
              <a:gd name="connsiteY508" fmla="*/ 3808129 h 6342540"/>
              <a:gd name="connsiteX509" fmla="*/ 4033170 w 5645798"/>
              <a:gd name="connsiteY509" fmla="*/ 3811924 h 6342540"/>
              <a:gd name="connsiteX510" fmla="*/ 4090950 w 5645798"/>
              <a:gd name="connsiteY510" fmla="*/ 3858208 h 6342540"/>
              <a:gd name="connsiteX511" fmla="*/ 4098114 w 5645798"/>
              <a:gd name="connsiteY511" fmla="*/ 3884458 h 6342540"/>
              <a:gd name="connsiteX512" fmla="*/ 4122943 w 5645798"/>
              <a:gd name="connsiteY512" fmla="*/ 3903067 h 6342540"/>
              <a:gd name="connsiteX513" fmla="*/ 4151835 w 5645798"/>
              <a:gd name="connsiteY513" fmla="*/ 3926209 h 6342540"/>
              <a:gd name="connsiteX514" fmla="*/ 4142766 w 5645798"/>
              <a:gd name="connsiteY514" fmla="*/ 3934329 h 6342540"/>
              <a:gd name="connsiteX515" fmla="*/ 4159000 w 5645798"/>
              <a:gd name="connsiteY515" fmla="*/ 3952460 h 6342540"/>
              <a:gd name="connsiteX516" fmla="*/ 4163798 w 5645798"/>
              <a:gd name="connsiteY516" fmla="*/ 4021673 h 6342540"/>
              <a:gd name="connsiteX517" fmla="*/ 4160482 w 5645798"/>
              <a:gd name="connsiteY517" fmla="*/ 4081821 h 6342540"/>
              <a:gd name="connsiteX518" fmla="*/ 4201072 w 5645798"/>
              <a:gd name="connsiteY518" fmla="*/ 4127155 h 6342540"/>
              <a:gd name="connsiteX519" fmla="*/ 4191054 w 5645798"/>
              <a:gd name="connsiteY519" fmla="*/ 4152457 h 6342540"/>
              <a:gd name="connsiteX520" fmla="*/ 4199171 w 5645798"/>
              <a:gd name="connsiteY520" fmla="*/ 4161523 h 6342540"/>
              <a:gd name="connsiteX521" fmla="*/ 4171972 w 5645798"/>
              <a:gd name="connsiteY521" fmla="*/ 4185876 h 6342540"/>
              <a:gd name="connsiteX522" fmla="*/ 4177241 w 5645798"/>
              <a:gd name="connsiteY522" fmla="*/ 4246501 h 6342540"/>
              <a:gd name="connsiteX523" fmla="*/ 4159111 w 5645798"/>
              <a:gd name="connsiteY523" fmla="*/ 4262734 h 6342540"/>
              <a:gd name="connsiteX524" fmla="*/ 4167228 w 5645798"/>
              <a:gd name="connsiteY524" fmla="*/ 4271800 h 6342540"/>
              <a:gd name="connsiteX525" fmla="*/ 4128457 w 5645798"/>
              <a:gd name="connsiteY525" fmla="*/ 4310600 h 6342540"/>
              <a:gd name="connsiteX526" fmla="*/ 4093744 w 5645798"/>
              <a:gd name="connsiteY526" fmla="*/ 4353934 h 6342540"/>
              <a:gd name="connsiteX527" fmla="*/ 4101861 w 5645798"/>
              <a:gd name="connsiteY527" fmla="*/ 4362999 h 6342540"/>
              <a:gd name="connsiteX528" fmla="*/ 4042925 w 5645798"/>
              <a:gd name="connsiteY528" fmla="*/ 4415767 h 6342540"/>
              <a:gd name="connsiteX529" fmla="*/ 4051045 w 5645798"/>
              <a:gd name="connsiteY529" fmla="*/ 4424836 h 6342540"/>
              <a:gd name="connsiteX530" fmla="*/ 4025874 w 5645798"/>
              <a:gd name="connsiteY530" fmla="*/ 4451454 h 6342540"/>
              <a:gd name="connsiteX531" fmla="*/ 4000705 w 5645798"/>
              <a:gd name="connsiteY531" fmla="*/ 4478076 h 6342540"/>
              <a:gd name="connsiteX532" fmla="*/ 3970391 w 5645798"/>
              <a:gd name="connsiteY532" fmla="*/ 4480711 h 6342540"/>
              <a:gd name="connsiteX533" fmla="*/ 3927904 w 5645798"/>
              <a:gd name="connsiteY533" fmla="*/ 4469747 h 6342540"/>
              <a:gd name="connsiteX534" fmla="*/ 3900704 w 5645798"/>
              <a:gd name="connsiteY534" fmla="*/ 4494101 h 6342540"/>
              <a:gd name="connsiteX535" fmla="*/ 3892587 w 5645798"/>
              <a:gd name="connsiteY535" fmla="*/ 4485036 h 6342540"/>
              <a:gd name="connsiteX536" fmla="*/ 3847253 w 5645798"/>
              <a:gd name="connsiteY536" fmla="*/ 4525626 h 6342540"/>
              <a:gd name="connsiteX537" fmla="*/ 3745092 w 5645798"/>
              <a:gd name="connsiteY537" fmla="*/ 4502748 h 6342540"/>
              <a:gd name="connsiteX538" fmla="*/ 3731490 w 5645798"/>
              <a:gd name="connsiteY538" fmla="*/ 4514926 h 6342540"/>
              <a:gd name="connsiteX539" fmla="*/ 3689007 w 5645798"/>
              <a:gd name="connsiteY539" fmla="*/ 4503961 h 6342540"/>
              <a:gd name="connsiteX540" fmla="*/ 3679938 w 5645798"/>
              <a:gd name="connsiteY540" fmla="*/ 4512081 h 6342540"/>
              <a:gd name="connsiteX541" fmla="*/ 3631227 w 5645798"/>
              <a:gd name="connsiteY541" fmla="*/ 4457677 h 6342540"/>
              <a:gd name="connsiteX542" fmla="*/ 3622162 w 5645798"/>
              <a:gd name="connsiteY542" fmla="*/ 4465793 h 6342540"/>
              <a:gd name="connsiteX543" fmla="*/ 3585526 w 5645798"/>
              <a:gd name="connsiteY543" fmla="*/ 4465924 h 6342540"/>
              <a:gd name="connsiteX544" fmla="*/ 3546255 w 5645798"/>
              <a:gd name="connsiteY544" fmla="*/ 4435748 h 6342540"/>
              <a:gd name="connsiteX545" fmla="*/ 3544569 w 5645798"/>
              <a:gd name="connsiteY545" fmla="*/ 4388253 h 6342540"/>
              <a:gd name="connsiteX546" fmla="*/ 3526063 w 5645798"/>
              <a:gd name="connsiteY546" fmla="*/ 4372149 h 6342540"/>
              <a:gd name="connsiteX547" fmla="*/ 3503500 w 5645798"/>
              <a:gd name="connsiteY547" fmla="*/ 4351513 h 6342540"/>
              <a:gd name="connsiteX548" fmla="*/ 3512569 w 5645798"/>
              <a:gd name="connsiteY548" fmla="*/ 4343393 h 6342540"/>
              <a:gd name="connsiteX549" fmla="*/ 3480096 w 5645798"/>
              <a:gd name="connsiteY549" fmla="*/ 4307124 h 6342540"/>
              <a:gd name="connsiteX550" fmla="*/ 3471027 w 5645798"/>
              <a:gd name="connsiteY550" fmla="*/ 4315244 h 6342540"/>
              <a:gd name="connsiteX551" fmla="*/ 3454790 w 5645798"/>
              <a:gd name="connsiteY551" fmla="*/ 4297110 h 6342540"/>
              <a:gd name="connsiteX552" fmla="*/ 3445724 w 5645798"/>
              <a:gd name="connsiteY552" fmla="*/ 4305227 h 6342540"/>
              <a:gd name="connsiteX553" fmla="*/ 3404189 w 5645798"/>
              <a:gd name="connsiteY553" fmla="*/ 4277079 h 6342540"/>
              <a:gd name="connsiteX554" fmla="*/ 3425774 w 5645798"/>
              <a:gd name="connsiteY554" fmla="*/ 4237334 h 6342540"/>
              <a:gd name="connsiteX555" fmla="*/ 3427064 w 5645798"/>
              <a:gd name="connsiteY555" fmla="*/ 4174921 h 6342540"/>
              <a:gd name="connsiteX556" fmla="*/ 3436133 w 5645798"/>
              <a:gd name="connsiteY556" fmla="*/ 4166801 h 6342540"/>
              <a:gd name="connsiteX557" fmla="*/ 3400075 w 5645798"/>
              <a:gd name="connsiteY557" fmla="*/ 4117408 h 6342540"/>
              <a:gd name="connsiteX558" fmla="*/ 3409144 w 5645798"/>
              <a:gd name="connsiteY558" fmla="*/ 4109288 h 6342540"/>
              <a:gd name="connsiteX559" fmla="*/ 3425825 w 5645798"/>
              <a:gd name="connsiteY559" fmla="*/ 4041261 h 6342540"/>
              <a:gd name="connsiteX560" fmla="*/ 3428909 w 5645798"/>
              <a:gd name="connsiteY560" fmla="*/ 3985408 h 6342540"/>
              <a:gd name="connsiteX561" fmla="*/ 3456109 w 5645798"/>
              <a:gd name="connsiteY561" fmla="*/ 3961055 h 6342540"/>
              <a:gd name="connsiteX562" fmla="*/ 3436762 w 5645798"/>
              <a:gd name="connsiteY562" fmla="*/ 3921206 h 6342540"/>
              <a:gd name="connsiteX563" fmla="*/ 3401550 w 5645798"/>
              <a:gd name="connsiteY563" fmla="*/ 3895556 h 6342540"/>
              <a:gd name="connsiteX564" fmla="*/ 3365863 w 5645798"/>
              <a:gd name="connsiteY564" fmla="*/ 3878504 h 6342540"/>
              <a:gd name="connsiteX565" fmla="*/ 3301445 w 5645798"/>
              <a:gd name="connsiteY565" fmla="*/ 3952520 h 6342540"/>
              <a:gd name="connsiteX566" fmla="*/ 3309562 w 5645798"/>
              <a:gd name="connsiteY566" fmla="*/ 3961585 h 6342540"/>
              <a:gd name="connsiteX567" fmla="*/ 3282363 w 5645798"/>
              <a:gd name="connsiteY567" fmla="*/ 3985938 h 6342540"/>
              <a:gd name="connsiteX568" fmla="*/ 3282733 w 5645798"/>
              <a:gd name="connsiteY568" fmla="*/ 4018279 h 6342540"/>
              <a:gd name="connsiteX569" fmla="*/ 3265914 w 5645798"/>
              <a:gd name="connsiteY569" fmla="*/ 4049670 h 6342540"/>
              <a:gd name="connsiteX570" fmla="*/ 3274034 w 5645798"/>
              <a:gd name="connsiteY570" fmla="*/ 4058739 h 6342540"/>
              <a:gd name="connsiteX571" fmla="*/ 3263573 w 5645798"/>
              <a:gd name="connsiteY571" fmla="*/ 4170204 h 6342540"/>
              <a:gd name="connsiteX572" fmla="*/ 3302028 w 5645798"/>
              <a:gd name="connsiteY572" fmla="*/ 4254200 h 6342540"/>
              <a:gd name="connsiteX573" fmla="*/ 3292959 w 5645798"/>
              <a:gd name="connsiteY573" fmla="*/ 4262320 h 6342540"/>
              <a:gd name="connsiteX574" fmla="*/ 3268605 w 5645798"/>
              <a:gd name="connsiteY574" fmla="*/ 4235120 h 6342540"/>
              <a:gd name="connsiteX575" fmla="*/ 3277674 w 5645798"/>
              <a:gd name="connsiteY575" fmla="*/ 4227000 h 6342540"/>
              <a:gd name="connsiteX576" fmla="*/ 3224906 w 5645798"/>
              <a:gd name="connsiteY576" fmla="*/ 4168064 h 6342540"/>
              <a:gd name="connsiteX577" fmla="*/ 3194727 w 5645798"/>
              <a:gd name="connsiteY577" fmla="*/ 4207340 h 6342540"/>
              <a:gd name="connsiteX578" fmla="*/ 3181732 w 5645798"/>
              <a:gd name="connsiteY578" fmla="*/ 4247559 h 6342540"/>
              <a:gd name="connsiteX579" fmla="*/ 3154532 w 5645798"/>
              <a:gd name="connsiteY579" fmla="*/ 4271912 h 6342540"/>
              <a:gd name="connsiteX580" fmla="*/ 3161700 w 5645798"/>
              <a:gd name="connsiteY580" fmla="*/ 4298167 h 6342540"/>
              <a:gd name="connsiteX581" fmla="*/ 3143569 w 5645798"/>
              <a:gd name="connsiteY581" fmla="*/ 4314401 h 6342540"/>
              <a:gd name="connsiteX582" fmla="*/ 3149789 w 5645798"/>
              <a:gd name="connsiteY582" fmla="*/ 4357837 h 6342540"/>
              <a:gd name="connsiteX583" fmla="*/ 3136187 w 5645798"/>
              <a:gd name="connsiteY583" fmla="*/ 4370016 h 6342540"/>
              <a:gd name="connsiteX584" fmla="*/ 3124276 w 5645798"/>
              <a:gd name="connsiteY584" fmla="*/ 4429686 h 6342540"/>
              <a:gd name="connsiteX585" fmla="*/ 3122378 w 5645798"/>
              <a:gd name="connsiteY585" fmla="*/ 4464056 h 6342540"/>
              <a:gd name="connsiteX586" fmla="*/ 3104244 w 5645798"/>
              <a:gd name="connsiteY586" fmla="*/ 4480293 h 6342540"/>
              <a:gd name="connsiteX587" fmla="*/ 3111415 w 5645798"/>
              <a:gd name="connsiteY587" fmla="*/ 4506544 h 6342540"/>
              <a:gd name="connsiteX588" fmla="*/ 3093280 w 5645798"/>
              <a:gd name="connsiteY588" fmla="*/ 4522781 h 6342540"/>
              <a:gd name="connsiteX589" fmla="*/ 3098314 w 5645798"/>
              <a:gd name="connsiteY589" fmla="*/ 4587698 h 6342540"/>
              <a:gd name="connsiteX590" fmla="*/ 3085690 w 5645798"/>
              <a:gd name="connsiteY590" fmla="*/ 4660259 h 6342540"/>
              <a:gd name="connsiteX591" fmla="*/ 2972355 w 5645798"/>
              <a:gd name="connsiteY591" fmla="*/ 4761734 h 6342540"/>
              <a:gd name="connsiteX592" fmla="*/ 2919378 w 5645798"/>
              <a:gd name="connsiteY592" fmla="*/ 4784668 h 6342540"/>
              <a:gd name="connsiteX593" fmla="*/ 2856856 w 5645798"/>
              <a:gd name="connsiteY593" fmla="*/ 4824309 h 6342540"/>
              <a:gd name="connsiteX594" fmla="*/ 2852089 w 5645798"/>
              <a:gd name="connsiteY594" fmla="*/ 4832664 h 6342540"/>
              <a:gd name="connsiteX595" fmla="*/ 2847316 w 5645798"/>
              <a:gd name="connsiteY595" fmla="*/ 4841017 h 6342540"/>
              <a:gd name="connsiteX596" fmla="*/ 2855436 w 5645798"/>
              <a:gd name="connsiteY596" fmla="*/ 4850086 h 6342540"/>
              <a:gd name="connsiteX597" fmla="*/ 2828236 w 5645798"/>
              <a:gd name="connsiteY597" fmla="*/ 4874440 h 6342540"/>
              <a:gd name="connsiteX598" fmla="*/ 2836353 w 5645798"/>
              <a:gd name="connsiteY598" fmla="*/ 4883505 h 6342540"/>
              <a:gd name="connsiteX599" fmla="*/ 2818219 w 5645798"/>
              <a:gd name="connsiteY599" fmla="*/ 4899741 h 6342540"/>
              <a:gd name="connsiteX600" fmla="*/ 2826339 w 5645798"/>
              <a:gd name="connsiteY600" fmla="*/ 4908810 h 6342540"/>
              <a:gd name="connsiteX601" fmla="*/ 2799139 w 5645798"/>
              <a:gd name="connsiteY601" fmla="*/ 4933164 h 6342540"/>
              <a:gd name="connsiteX602" fmla="*/ 2806304 w 5645798"/>
              <a:gd name="connsiteY602" fmla="*/ 4959415 h 6342540"/>
              <a:gd name="connsiteX603" fmla="*/ 2788169 w 5645798"/>
              <a:gd name="connsiteY603" fmla="*/ 4975652 h 6342540"/>
              <a:gd name="connsiteX604" fmla="*/ 2796289 w 5645798"/>
              <a:gd name="connsiteY604" fmla="*/ 4984721 h 6342540"/>
              <a:gd name="connsiteX605" fmla="*/ 2786983 w 5645798"/>
              <a:gd name="connsiteY605" fmla="*/ 4997133 h 6342540"/>
              <a:gd name="connsiteX606" fmla="*/ 2777680 w 5645798"/>
              <a:gd name="connsiteY606" fmla="*/ 5009549 h 6342540"/>
              <a:gd name="connsiteX607" fmla="*/ 2706807 w 5645798"/>
              <a:gd name="connsiteY607" fmla="*/ 5044420 h 6342540"/>
              <a:gd name="connsiteX608" fmla="*/ 2635934 w 5645798"/>
              <a:gd name="connsiteY608" fmla="*/ 5079291 h 6342540"/>
              <a:gd name="connsiteX609" fmla="*/ 2630926 w 5645798"/>
              <a:gd name="connsiteY609" fmla="*/ 5091941 h 6342540"/>
              <a:gd name="connsiteX610" fmla="*/ 2630453 w 5645798"/>
              <a:gd name="connsiteY610" fmla="*/ 5100532 h 6342540"/>
              <a:gd name="connsiteX611" fmla="*/ 2622336 w 5645798"/>
              <a:gd name="connsiteY611" fmla="*/ 5091466 h 6342540"/>
              <a:gd name="connsiteX612" fmla="*/ 2531667 w 5645798"/>
              <a:gd name="connsiteY612" fmla="*/ 5172647 h 6342540"/>
              <a:gd name="connsiteX613" fmla="*/ 2539784 w 5645798"/>
              <a:gd name="connsiteY613" fmla="*/ 5181713 h 6342540"/>
              <a:gd name="connsiteX614" fmla="*/ 2512584 w 5645798"/>
              <a:gd name="connsiteY614" fmla="*/ 5206067 h 6342540"/>
              <a:gd name="connsiteX615" fmla="*/ 2520700 w 5645798"/>
              <a:gd name="connsiteY615" fmla="*/ 5215132 h 6342540"/>
              <a:gd name="connsiteX616" fmla="*/ 2511632 w 5645798"/>
              <a:gd name="connsiteY616" fmla="*/ 5223252 h 6342540"/>
              <a:gd name="connsiteX617" fmla="*/ 2503515 w 5645798"/>
              <a:gd name="connsiteY617" fmla="*/ 5214187 h 6342540"/>
              <a:gd name="connsiteX618" fmla="*/ 2468198 w 5645798"/>
              <a:gd name="connsiteY618" fmla="*/ 5229474 h 6342540"/>
              <a:gd name="connsiteX619" fmla="*/ 2460078 w 5645798"/>
              <a:gd name="connsiteY619" fmla="*/ 5220406 h 6342540"/>
              <a:gd name="connsiteX620" fmla="*/ 2415219 w 5645798"/>
              <a:gd name="connsiteY620" fmla="*/ 5252405 h 6342540"/>
              <a:gd name="connsiteX621" fmla="*/ 2367383 w 5645798"/>
              <a:gd name="connsiteY621" fmla="*/ 5299321 h 6342540"/>
              <a:gd name="connsiteX622" fmla="*/ 2319544 w 5645798"/>
              <a:gd name="connsiteY622" fmla="*/ 5346234 h 6342540"/>
              <a:gd name="connsiteX623" fmla="*/ 2333883 w 5645798"/>
              <a:gd name="connsiteY623" fmla="*/ 5398739 h 6342540"/>
              <a:gd name="connsiteX624" fmla="*/ 2324813 w 5645798"/>
              <a:gd name="connsiteY624" fmla="*/ 5406860 h 6342540"/>
              <a:gd name="connsiteX625" fmla="*/ 2300460 w 5645798"/>
              <a:gd name="connsiteY625" fmla="*/ 5379661 h 6342540"/>
              <a:gd name="connsiteX626" fmla="*/ 2309530 w 5645798"/>
              <a:gd name="connsiteY626" fmla="*/ 5371540 h 6342540"/>
              <a:gd name="connsiteX627" fmla="*/ 2285173 w 5645798"/>
              <a:gd name="connsiteY627" fmla="*/ 5344337 h 6342540"/>
              <a:gd name="connsiteX628" fmla="*/ 2216330 w 5645798"/>
              <a:gd name="connsiteY628" fmla="*/ 5381477 h 6342540"/>
              <a:gd name="connsiteX629" fmla="*/ 2142948 w 5645798"/>
              <a:gd name="connsiteY629" fmla="*/ 5422674 h 6342540"/>
              <a:gd name="connsiteX630" fmla="*/ 2092347 w 5645798"/>
              <a:gd name="connsiteY630" fmla="*/ 5402643 h 6342540"/>
              <a:gd name="connsiteX631" fmla="*/ 2012748 w 5645798"/>
              <a:gd name="connsiteY631" fmla="*/ 5400401 h 6342540"/>
              <a:gd name="connsiteX632" fmla="*/ 1943295 w 5645798"/>
              <a:gd name="connsiteY632" fmla="*/ 5409496 h 6342540"/>
              <a:gd name="connsiteX633" fmla="*/ 1915013 w 5645798"/>
              <a:gd name="connsiteY633" fmla="*/ 5414399 h 6342540"/>
              <a:gd name="connsiteX634" fmla="*/ 1906077 w 5645798"/>
              <a:gd name="connsiteY634" fmla="*/ 5459151 h 6342540"/>
              <a:gd name="connsiteX635" fmla="*/ 1880908 w 5645798"/>
              <a:gd name="connsiteY635" fmla="*/ 5485774 h 6342540"/>
              <a:gd name="connsiteX636" fmla="*/ 1829726 w 5645798"/>
              <a:gd name="connsiteY636" fmla="*/ 5515268 h 6342540"/>
              <a:gd name="connsiteX637" fmla="*/ 1789976 w 5645798"/>
              <a:gd name="connsiteY637" fmla="*/ 5493679 h 6342540"/>
              <a:gd name="connsiteX638" fmla="*/ 1799043 w 5645798"/>
              <a:gd name="connsiteY638" fmla="*/ 5485561 h 6342540"/>
              <a:gd name="connsiteX639" fmla="*/ 1762511 w 5645798"/>
              <a:gd name="connsiteY639" fmla="*/ 5444761 h 6342540"/>
              <a:gd name="connsiteX640" fmla="*/ 1771576 w 5645798"/>
              <a:gd name="connsiteY640" fmla="*/ 5436644 h 6342540"/>
              <a:gd name="connsiteX641" fmla="*/ 1731938 w 5645798"/>
              <a:gd name="connsiteY641" fmla="*/ 5374124 h 6342540"/>
              <a:gd name="connsiteX642" fmla="*/ 1646962 w 5645798"/>
              <a:gd name="connsiteY642" fmla="*/ 5352199 h 6342540"/>
              <a:gd name="connsiteX643" fmla="*/ 1628828 w 5645798"/>
              <a:gd name="connsiteY643" fmla="*/ 5368436 h 6342540"/>
              <a:gd name="connsiteX644" fmla="*/ 1604471 w 5645798"/>
              <a:gd name="connsiteY644" fmla="*/ 5341232 h 6342540"/>
              <a:gd name="connsiteX645" fmla="*/ 1583463 w 5645798"/>
              <a:gd name="connsiteY645" fmla="*/ 5331455 h 6342540"/>
              <a:gd name="connsiteX646" fmla="*/ 1561982 w 5645798"/>
              <a:gd name="connsiteY646" fmla="*/ 5330269 h 6342540"/>
              <a:gd name="connsiteX647" fmla="*/ 1557450 w 5645798"/>
              <a:gd name="connsiteY647" fmla="*/ 5334327 h 6342540"/>
              <a:gd name="connsiteX648" fmla="*/ 1514963 w 5645798"/>
              <a:gd name="connsiteY648" fmla="*/ 5323365 h 6342540"/>
              <a:gd name="connsiteX649" fmla="*/ 1496833 w 5645798"/>
              <a:gd name="connsiteY649" fmla="*/ 5339598 h 6342540"/>
              <a:gd name="connsiteX650" fmla="*/ 1415440 w 5645798"/>
              <a:gd name="connsiteY650" fmla="*/ 5330795 h 6342540"/>
              <a:gd name="connsiteX651" fmla="*/ 1327144 w 5645798"/>
              <a:gd name="connsiteY651" fmla="*/ 5369014 h 6342540"/>
              <a:gd name="connsiteX652" fmla="*/ 1301023 w 5645798"/>
              <a:gd name="connsiteY652" fmla="*/ 5412821 h 6342540"/>
              <a:gd name="connsiteX653" fmla="*/ 1261778 w 5645798"/>
              <a:gd name="connsiteY653" fmla="*/ 5460213 h 6342540"/>
              <a:gd name="connsiteX654" fmla="*/ 1253658 w 5645798"/>
              <a:gd name="connsiteY654" fmla="*/ 5451144 h 6342540"/>
              <a:gd name="connsiteX655" fmla="*/ 1244593 w 5645798"/>
              <a:gd name="connsiteY655" fmla="*/ 5459261 h 6342540"/>
              <a:gd name="connsiteX656" fmla="*/ 1212122 w 5645798"/>
              <a:gd name="connsiteY656" fmla="*/ 5422995 h 6342540"/>
              <a:gd name="connsiteX657" fmla="*/ 1203057 w 5645798"/>
              <a:gd name="connsiteY657" fmla="*/ 5431111 h 6342540"/>
              <a:gd name="connsiteX658" fmla="*/ 1193144 w 5645798"/>
              <a:gd name="connsiteY658" fmla="*/ 5415483 h 6342540"/>
              <a:gd name="connsiteX659" fmla="*/ 1187294 w 5645798"/>
              <a:gd name="connsiteY659" fmla="*/ 5404386 h 6342540"/>
              <a:gd name="connsiteX660" fmla="*/ 1187769 w 5645798"/>
              <a:gd name="connsiteY660" fmla="*/ 5395796 h 6342540"/>
              <a:gd name="connsiteX661" fmla="*/ 1124618 w 5645798"/>
              <a:gd name="connsiteY661" fmla="*/ 5329822 h 6342540"/>
              <a:gd name="connsiteX662" fmla="*/ 1055032 w 5645798"/>
              <a:gd name="connsiteY662" fmla="*/ 5302278 h 6342540"/>
              <a:gd name="connsiteX663" fmla="*/ 988931 w 5645798"/>
              <a:gd name="connsiteY663" fmla="*/ 5328796 h 6342540"/>
              <a:gd name="connsiteX664" fmla="*/ 972694 w 5645798"/>
              <a:gd name="connsiteY664" fmla="*/ 5310661 h 6342540"/>
              <a:gd name="connsiteX665" fmla="*/ 942857 w 5645798"/>
              <a:gd name="connsiteY665" fmla="*/ 5304705 h 6342540"/>
              <a:gd name="connsiteX666" fmla="*/ 935451 w 5645798"/>
              <a:gd name="connsiteY666" fmla="*/ 5282749 h 6342540"/>
              <a:gd name="connsiteX667" fmla="*/ 931023 w 5645798"/>
              <a:gd name="connsiteY667" fmla="*/ 5245876 h 6342540"/>
              <a:gd name="connsiteX668" fmla="*/ 926353 w 5645798"/>
              <a:gd name="connsiteY668" fmla="*/ 5213299 h 6342540"/>
              <a:gd name="connsiteX669" fmla="*/ 922768 w 5645798"/>
              <a:gd name="connsiteY669" fmla="*/ 5200176 h 6342540"/>
              <a:gd name="connsiteX670" fmla="*/ 931838 w 5645798"/>
              <a:gd name="connsiteY670" fmla="*/ 5192055 h 6342540"/>
              <a:gd name="connsiteX671" fmla="*/ 915601 w 5645798"/>
              <a:gd name="connsiteY671" fmla="*/ 5173920 h 6342540"/>
              <a:gd name="connsiteX672" fmla="*/ 924666 w 5645798"/>
              <a:gd name="connsiteY672" fmla="*/ 5165804 h 6342540"/>
              <a:gd name="connsiteX673" fmla="*/ 880496 w 5645798"/>
              <a:gd name="connsiteY673" fmla="*/ 5107343 h 6342540"/>
              <a:gd name="connsiteX674" fmla="*/ 889562 w 5645798"/>
              <a:gd name="connsiteY674" fmla="*/ 5099226 h 6342540"/>
              <a:gd name="connsiteX675" fmla="*/ 873325 w 5645798"/>
              <a:gd name="connsiteY675" fmla="*/ 5081091 h 6342540"/>
              <a:gd name="connsiteX676" fmla="*/ 882393 w 5645798"/>
              <a:gd name="connsiteY676" fmla="*/ 5072972 h 6342540"/>
              <a:gd name="connsiteX677" fmla="*/ 878809 w 5645798"/>
              <a:gd name="connsiteY677" fmla="*/ 5059848 h 6342540"/>
              <a:gd name="connsiteX678" fmla="*/ 862098 w 5645798"/>
              <a:gd name="connsiteY678" fmla="*/ 5050305 h 6342540"/>
              <a:gd name="connsiteX679" fmla="*/ 848971 w 5645798"/>
              <a:gd name="connsiteY679" fmla="*/ 5053891 h 6342540"/>
              <a:gd name="connsiteX680" fmla="*/ 808381 w 5645798"/>
              <a:gd name="connsiteY680" fmla="*/ 5008557 h 6342540"/>
              <a:gd name="connsiteX681" fmla="*/ 799315 w 5645798"/>
              <a:gd name="connsiteY681" fmla="*/ 5016675 h 6342540"/>
              <a:gd name="connsiteX682" fmla="*/ 778542 w 5645798"/>
              <a:gd name="connsiteY682" fmla="*/ 5002602 h 6342540"/>
              <a:gd name="connsiteX683" fmla="*/ 691405 w 5645798"/>
              <a:gd name="connsiteY683" fmla="*/ 4941773 h 6342540"/>
              <a:gd name="connsiteX684" fmla="*/ 664209 w 5645798"/>
              <a:gd name="connsiteY684" fmla="*/ 4966123 h 6342540"/>
              <a:gd name="connsiteX685" fmla="*/ 656089 w 5645798"/>
              <a:gd name="connsiteY685" fmla="*/ 4957054 h 6342540"/>
              <a:gd name="connsiteX686" fmla="*/ 610755 w 5645798"/>
              <a:gd name="connsiteY686" fmla="*/ 4997644 h 6342540"/>
              <a:gd name="connsiteX687" fmla="*/ 618875 w 5645798"/>
              <a:gd name="connsiteY687" fmla="*/ 5006713 h 6342540"/>
              <a:gd name="connsiteX688" fmla="*/ 607301 w 5645798"/>
              <a:gd name="connsiteY688" fmla="*/ 5021156 h 6342540"/>
              <a:gd name="connsiteX689" fmla="*/ 595731 w 5645798"/>
              <a:gd name="connsiteY689" fmla="*/ 5035602 h 6342540"/>
              <a:gd name="connsiteX690" fmla="*/ 548606 w 5645798"/>
              <a:gd name="connsiteY690" fmla="*/ 5069629 h 6342540"/>
              <a:gd name="connsiteX691" fmla="*/ 501953 w 5645798"/>
              <a:gd name="connsiteY691" fmla="*/ 5095061 h 6342540"/>
              <a:gd name="connsiteX692" fmla="*/ 461363 w 5645798"/>
              <a:gd name="connsiteY692" fmla="*/ 5049728 h 6342540"/>
              <a:gd name="connsiteX693" fmla="*/ 470298 w 5645798"/>
              <a:gd name="connsiteY693" fmla="*/ 5004974 h 6342540"/>
              <a:gd name="connsiteX694" fmla="*/ 483292 w 5645798"/>
              <a:gd name="connsiteY694" fmla="*/ 4964755 h 6342540"/>
              <a:gd name="connsiteX695" fmla="*/ 528626 w 5645798"/>
              <a:gd name="connsiteY695" fmla="*/ 4924165 h 6342540"/>
              <a:gd name="connsiteX696" fmla="*/ 550318 w 5645798"/>
              <a:gd name="connsiteY696" fmla="*/ 4843484 h 6342540"/>
              <a:gd name="connsiteX697" fmla="*/ 531680 w 5645798"/>
              <a:gd name="connsiteY697" fmla="*/ 4790742 h 6342540"/>
              <a:gd name="connsiteX698" fmla="*/ 508039 w 5645798"/>
              <a:gd name="connsiteY698" fmla="*/ 4750652 h 6342540"/>
              <a:gd name="connsiteX699" fmla="*/ 506589 w 5645798"/>
              <a:gd name="connsiteY699" fmla="*/ 4698865 h 6342540"/>
              <a:gd name="connsiteX700" fmla="*/ 490830 w 5645798"/>
              <a:gd name="connsiteY700" fmla="*/ 4672137 h 6342540"/>
              <a:gd name="connsiteX701" fmla="*/ 463363 w 5645798"/>
              <a:gd name="connsiteY701" fmla="*/ 4623218 h 6342540"/>
              <a:gd name="connsiteX702" fmla="*/ 419556 w 5645798"/>
              <a:gd name="connsiteY702" fmla="*/ 4597096 h 6342540"/>
              <a:gd name="connsiteX703" fmla="*/ 395095 w 5645798"/>
              <a:gd name="connsiteY703" fmla="*/ 4610833 h 6342540"/>
              <a:gd name="connsiteX704" fmla="*/ 386978 w 5645798"/>
              <a:gd name="connsiteY704" fmla="*/ 4601767 h 6342540"/>
              <a:gd name="connsiteX705" fmla="*/ 350713 w 5645798"/>
              <a:gd name="connsiteY705" fmla="*/ 4634237 h 6342540"/>
              <a:gd name="connsiteX706" fmla="*/ 325412 w 5645798"/>
              <a:gd name="connsiteY706" fmla="*/ 4624219 h 6342540"/>
              <a:gd name="connsiteX707" fmla="*/ 298212 w 5645798"/>
              <a:gd name="connsiteY707" fmla="*/ 4648573 h 6342540"/>
              <a:gd name="connsiteX708" fmla="*/ 290092 w 5645798"/>
              <a:gd name="connsiteY708" fmla="*/ 4639504 h 6342540"/>
              <a:gd name="connsiteX709" fmla="*/ 281023 w 5645798"/>
              <a:gd name="connsiteY709" fmla="*/ 4647624 h 6342540"/>
              <a:gd name="connsiteX710" fmla="*/ 240432 w 5645798"/>
              <a:gd name="connsiteY710" fmla="*/ 4602289 h 6342540"/>
              <a:gd name="connsiteX711" fmla="*/ 249501 w 5645798"/>
              <a:gd name="connsiteY711" fmla="*/ 4594169 h 6342540"/>
              <a:gd name="connsiteX712" fmla="*/ 241384 w 5645798"/>
              <a:gd name="connsiteY712" fmla="*/ 4585104 h 6342540"/>
              <a:gd name="connsiteX713" fmla="*/ 280151 w 5645798"/>
              <a:gd name="connsiteY713" fmla="*/ 4546307 h 6342540"/>
              <a:gd name="connsiteX714" fmla="*/ 314868 w 5645798"/>
              <a:gd name="connsiteY714" fmla="*/ 4502978 h 6342540"/>
              <a:gd name="connsiteX715" fmla="*/ 323457 w 5645798"/>
              <a:gd name="connsiteY715" fmla="*/ 4503453 h 6342540"/>
              <a:gd name="connsiteX716" fmla="*/ 332049 w 5645798"/>
              <a:gd name="connsiteY716" fmla="*/ 4503927 h 6342540"/>
              <a:gd name="connsiteX717" fmla="*/ 323933 w 5645798"/>
              <a:gd name="connsiteY717" fmla="*/ 4494862 h 6342540"/>
              <a:gd name="connsiteX718" fmla="*/ 354720 w 5645798"/>
              <a:gd name="connsiteY718" fmla="*/ 4483628 h 6342540"/>
              <a:gd name="connsiteX719" fmla="*/ 346603 w 5645798"/>
              <a:gd name="connsiteY719" fmla="*/ 4474564 h 6342540"/>
              <a:gd name="connsiteX720" fmla="*/ 360171 w 5645798"/>
              <a:gd name="connsiteY720" fmla="*/ 4384817 h 6342540"/>
              <a:gd name="connsiteX721" fmla="*/ 317661 w 5645798"/>
              <a:gd name="connsiteY721" fmla="*/ 4296284 h 6342540"/>
              <a:gd name="connsiteX722" fmla="*/ 182077 w 5645798"/>
              <a:gd name="connsiteY722" fmla="*/ 4254327 h 6342540"/>
              <a:gd name="connsiteX723" fmla="*/ 191721 w 5645798"/>
              <a:gd name="connsiteY723" fmla="*/ 4196680 h 6342540"/>
              <a:gd name="connsiteX724" fmla="*/ 213073 w 5645798"/>
              <a:gd name="connsiteY724" fmla="*/ 4161231 h 6342540"/>
              <a:gd name="connsiteX725" fmla="*/ 221189 w 5645798"/>
              <a:gd name="connsiteY725" fmla="*/ 4170296 h 6342540"/>
              <a:gd name="connsiteX726" fmla="*/ 256986 w 5645798"/>
              <a:gd name="connsiteY726" fmla="*/ 4146417 h 6342540"/>
              <a:gd name="connsiteX727" fmla="*/ 277856 w 5645798"/>
              <a:gd name="connsiteY727" fmla="*/ 4119558 h 6342540"/>
              <a:gd name="connsiteX728" fmla="*/ 269369 w 5645798"/>
              <a:gd name="connsiteY728" fmla="*/ 4078152 h 6342540"/>
              <a:gd name="connsiteX729" fmla="*/ 287504 w 5645798"/>
              <a:gd name="connsiteY729" fmla="*/ 4061915 h 6342540"/>
              <a:gd name="connsiteX730" fmla="*/ 229732 w 5645798"/>
              <a:gd name="connsiteY730" fmla="*/ 4015634 h 6342540"/>
              <a:gd name="connsiteX731" fmla="*/ 167894 w 5645798"/>
              <a:gd name="connsiteY731" fmla="*/ 3964818 h 6342540"/>
              <a:gd name="connsiteX732" fmla="*/ 179809 w 5645798"/>
              <a:gd name="connsiteY732" fmla="*/ 3905144 h 6342540"/>
              <a:gd name="connsiteX733" fmla="*/ 171693 w 5645798"/>
              <a:gd name="connsiteY733" fmla="*/ 3896079 h 6342540"/>
              <a:gd name="connsiteX734" fmla="*/ 248759 w 5645798"/>
              <a:gd name="connsiteY734" fmla="*/ 3827077 h 6342540"/>
              <a:gd name="connsiteX735" fmla="*/ 261830 w 5645798"/>
              <a:gd name="connsiteY735" fmla="*/ 3668351 h 6342540"/>
              <a:gd name="connsiteX736" fmla="*/ 299259 w 5645798"/>
              <a:gd name="connsiteY736" fmla="*/ 3536830 h 6342540"/>
              <a:gd name="connsiteX737" fmla="*/ 335528 w 5645798"/>
              <a:gd name="connsiteY737" fmla="*/ 3504356 h 6342540"/>
              <a:gd name="connsiteX738" fmla="*/ 327408 w 5645798"/>
              <a:gd name="connsiteY738" fmla="*/ 3495288 h 6342540"/>
              <a:gd name="connsiteX739" fmla="*/ 335021 w 5645798"/>
              <a:gd name="connsiteY739" fmla="*/ 3435379 h 6342540"/>
              <a:gd name="connsiteX740" fmla="*/ 299203 w 5645798"/>
              <a:gd name="connsiteY740" fmla="*/ 3381692 h 6342540"/>
              <a:gd name="connsiteX741" fmla="*/ 246201 w 5645798"/>
              <a:gd name="connsiteY741" fmla="*/ 3327053 h 6342540"/>
              <a:gd name="connsiteX742" fmla="*/ 189137 w 5645798"/>
              <a:gd name="connsiteY742" fmla="*/ 3267883 h 6342540"/>
              <a:gd name="connsiteX743" fmla="*/ 205474 w 5645798"/>
              <a:gd name="connsiteY743" fmla="*/ 3245081 h 6342540"/>
              <a:gd name="connsiteX744" fmla="*/ 221817 w 5645798"/>
              <a:gd name="connsiteY744" fmla="*/ 3222281 h 6342540"/>
              <a:gd name="connsiteX745" fmla="*/ 270632 w 5645798"/>
              <a:gd name="connsiteY745" fmla="*/ 3235754 h 6342540"/>
              <a:gd name="connsiteX746" fmla="*/ 305845 w 5645798"/>
              <a:gd name="connsiteY746" fmla="*/ 3261396 h 6342540"/>
              <a:gd name="connsiteX747" fmla="*/ 314910 w 5645798"/>
              <a:gd name="connsiteY747" fmla="*/ 3253280 h 6342540"/>
              <a:gd name="connsiteX748" fmla="*/ 363617 w 5645798"/>
              <a:gd name="connsiteY748" fmla="*/ 3307680 h 6342540"/>
              <a:gd name="connsiteX749" fmla="*/ 372686 w 5645798"/>
              <a:gd name="connsiteY749" fmla="*/ 3299560 h 6342540"/>
              <a:gd name="connsiteX750" fmla="*/ 380806 w 5645798"/>
              <a:gd name="connsiteY750" fmla="*/ 3308629 h 6342540"/>
              <a:gd name="connsiteX751" fmla="*/ 426141 w 5645798"/>
              <a:gd name="connsiteY751" fmla="*/ 3268037 h 6342540"/>
              <a:gd name="connsiteX752" fmla="*/ 433282 w 5645798"/>
              <a:gd name="connsiteY752" fmla="*/ 3216718 h 6342540"/>
              <a:gd name="connsiteX753" fmla="*/ 449018 w 5645798"/>
              <a:gd name="connsiteY753" fmla="*/ 3165877 h 6342540"/>
              <a:gd name="connsiteX754" fmla="*/ 467149 w 5645798"/>
              <a:gd name="connsiteY754" fmla="*/ 3149644 h 6342540"/>
              <a:gd name="connsiteX755" fmla="*/ 459981 w 5645798"/>
              <a:gd name="connsiteY755" fmla="*/ 3123389 h 6342540"/>
              <a:gd name="connsiteX756" fmla="*/ 487181 w 5645798"/>
              <a:gd name="connsiteY756" fmla="*/ 3099035 h 6342540"/>
              <a:gd name="connsiteX757" fmla="*/ 485020 w 5645798"/>
              <a:gd name="connsiteY757" fmla="*/ 3060132 h 6342540"/>
              <a:gd name="connsiteX758" fmla="*/ 512694 w 5645798"/>
              <a:gd name="connsiteY758" fmla="*/ 3027186 h 6342540"/>
              <a:gd name="connsiteX759" fmla="*/ 504574 w 5645798"/>
              <a:gd name="connsiteY759" fmla="*/ 3018117 h 6342540"/>
              <a:gd name="connsiteX760" fmla="*/ 601573 w 5645798"/>
              <a:gd name="connsiteY760" fmla="*/ 2939443 h 6342540"/>
              <a:gd name="connsiteX761" fmla="*/ 694031 w 5645798"/>
              <a:gd name="connsiteY761" fmla="*/ 2864825 h 6342540"/>
              <a:gd name="connsiteX762" fmla="*/ 685911 w 5645798"/>
              <a:gd name="connsiteY762" fmla="*/ 2855756 h 6342540"/>
              <a:gd name="connsiteX763" fmla="*/ 712165 w 5645798"/>
              <a:gd name="connsiteY763" fmla="*/ 2848589 h 6342540"/>
              <a:gd name="connsiteX764" fmla="*/ 704045 w 5645798"/>
              <a:gd name="connsiteY764" fmla="*/ 2839520 h 6342540"/>
              <a:gd name="connsiteX765" fmla="*/ 743053 w 5645798"/>
              <a:gd name="connsiteY765" fmla="*/ 2796428 h 6342540"/>
              <a:gd name="connsiteX766" fmla="*/ 782064 w 5645798"/>
              <a:gd name="connsiteY766" fmla="*/ 2753332 h 6342540"/>
              <a:gd name="connsiteX767" fmla="*/ 773948 w 5645798"/>
              <a:gd name="connsiteY767" fmla="*/ 2744267 h 6342540"/>
              <a:gd name="connsiteX768" fmla="*/ 801147 w 5645798"/>
              <a:gd name="connsiteY768" fmla="*/ 2719914 h 6342540"/>
              <a:gd name="connsiteX769" fmla="*/ 793026 w 5645798"/>
              <a:gd name="connsiteY769" fmla="*/ 2710844 h 6342540"/>
              <a:gd name="connsiteX770" fmla="*/ 830244 w 5645798"/>
              <a:gd name="connsiteY770" fmla="*/ 2661189 h 6342540"/>
              <a:gd name="connsiteX771" fmla="*/ 867458 w 5645798"/>
              <a:gd name="connsiteY771" fmla="*/ 2611530 h 6342540"/>
              <a:gd name="connsiteX772" fmla="*/ 859342 w 5645798"/>
              <a:gd name="connsiteY772" fmla="*/ 2602465 h 6342540"/>
              <a:gd name="connsiteX773" fmla="*/ 922810 w 5645798"/>
              <a:gd name="connsiteY773" fmla="*/ 2545637 h 6342540"/>
              <a:gd name="connsiteX774" fmla="*/ 973018 w 5645798"/>
              <a:gd name="connsiteY774" fmla="*/ 2455758 h 6342540"/>
              <a:gd name="connsiteX775" fmla="*/ 988383 w 5645798"/>
              <a:gd name="connsiteY775" fmla="*/ 2372576 h 6342540"/>
              <a:gd name="connsiteX776" fmla="*/ 979318 w 5645798"/>
              <a:gd name="connsiteY776" fmla="*/ 2380693 h 6342540"/>
              <a:gd name="connsiteX777" fmla="*/ 963081 w 5645798"/>
              <a:gd name="connsiteY777" fmla="*/ 2362560 h 6342540"/>
              <a:gd name="connsiteX778" fmla="*/ 954012 w 5645798"/>
              <a:gd name="connsiteY778" fmla="*/ 2370680 h 6342540"/>
              <a:gd name="connsiteX779" fmla="*/ 884061 w 5645798"/>
              <a:gd name="connsiteY779" fmla="*/ 2310794 h 6342540"/>
              <a:gd name="connsiteX780" fmla="*/ 901591 w 5645798"/>
              <a:gd name="connsiteY780" fmla="*/ 2266513 h 6342540"/>
              <a:gd name="connsiteX781" fmla="*/ 923176 w 5645798"/>
              <a:gd name="connsiteY781" fmla="*/ 2226767 h 6342540"/>
              <a:gd name="connsiteX782" fmla="*/ 931296 w 5645798"/>
              <a:gd name="connsiteY782" fmla="*/ 2235836 h 6342540"/>
              <a:gd name="connsiteX783" fmla="*/ 949430 w 5645798"/>
              <a:gd name="connsiteY783" fmla="*/ 2219600 h 6342540"/>
              <a:gd name="connsiteX784" fmla="*/ 998954 w 5645798"/>
              <a:gd name="connsiteY784" fmla="*/ 2220178 h 6342540"/>
              <a:gd name="connsiteX785" fmla="*/ 1032242 w 5645798"/>
              <a:gd name="connsiteY785" fmla="*/ 2202625 h 6342540"/>
              <a:gd name="connsiteX786" fmla="*/ 1048345 w 5645798"/>
              <a:gd name="connsiteY786" fmla="*/ 2184120 h 6342540"/>
              <a:gd name="connsiteX787" fmla="*/ 1064453 w 5645798"/>
              <a:gd name="connsiteY787" fmla="*/ 2165619 h 6342540"/>
              <a:gd name="connsiteX788" fmla="*/ 1031979 w 5645798"/>
              <a:gd name="connsiteY788" fmla="*/ 2129350 h 6342540"/>
              <a:gd name="connsiteX789" fmla="*/ 988542 w 5645798"/>
              <a:gd name="connsiteY789" fmla="*/ 2135569 h 6342540"/>
              <a:gd name="connsiteX790" fmla="*/ 954174 w 5645798"/>
              <a:gd name="connsiteY790" fmla="*/ 2133676 h 6342540"/>
              <a:gd name="connsiteX791" fmla="*/ 936040 w 5645798"/>
              <a:gd name="connsiteY791" fmla="*/ 2149912 h 6342540"/>
              <a:gd name="connsiteX792" fmla="*/ 923387 w 5645798"/>
              <a:gd name="connsiteY792" fmla="*/ 2144902 h 6342540"/>
              <a:gd name="connsiteX793" fmla="*/ 910739 w 5645798"/>
              <a:gd name="connsiteY793" fmla="*/ 2139895 h 6342540"/>
              <a:gd name="connsiteX794" fmla="*/ 892604 w 5645798"/>
              <a:gd name="connsiteY794" fmla="*/ 2156132 h 6342540"/>
              <a:gd name="connsiteX795" fmla="*/ 879951 w 5645798"/>
              <a:gd name="connsiteY795" fmla="*/ 2151122 h 6342540"/>
              <a:gd name="connsiteX796" fmla="*/ 867298 w 5645798"/>
              <a:gd name="connsiteY796" fmla="*/ 2146117 h 6342540"/>
              <a:gd name="connsiteX797" fmla="*/ 840098 w 5645798"/>
              <a:gd name="connsiteY797" fmla="*/ 2170470 h 6342540"/>
              <a:gd name="connsiteX798" fmla="*/ 722915 w 5645798"/>
              <a:gd name="connsiteY798" fmla="*/ 2185547 h 6342540"/>
              <a:gd name="connsiteX799" fmla="*/ 632218 w 5645798"/>
              <a:gd name="connsiteY799" fmla="*/ 2189157 h 6342540"/>
              <a:gd name="connsiteX800" fmla="*/ 563716 w 5645798"/>
              <a:gd name="connsiteY800" fmla="*/ 2181067 h 6342540"/>
              <a:gd name="connsiteX801" fmla="*/ 651538 w 5645798"/>
              <a:gd name="connsiteY801" fmla="*/ 2151440 h 6342540"/>
              <a:gd name="connsiteX802" fmla="*/ 737937 w 5645798"/>
              <a:gd name="connsiteY802" fmla="*/ 2147593 h 6342540"/>
              <a:gd name="connsiteX803" fmla="*/ 756071 w 5645798"/>
              <a:gd name="connsiteY803" fmla="*/ 2131356 h 6342540"/>
              <a:gd name="connsiteX804" fmla="*/ 781374 w 5645798"/>
              <a:gd name="connsiteY804" fmla="*/ 2141373 h 6342540"/>
              <a:gd name="connsiteX805" fmla="*/ 799508 w 5645798"/>
              <a:gd name="connsiteY805" fmla="*/ 2125137 h 6342540"/>
              <a:gd name="connsiteX806" fmla="*/ 839969 w 5645798"/>
              <a:gd name="connsiteY806" fmla="*/ 2133835 h 6342540"/>
              <a:gd name="connsiteX807" fmla="*/ 876367 w 5645798"/>
              <a:gd name="connsiteY807" fmla="*/ 2137997 h 6342540"/>
              <a:gd name="connsiteX808" fmla="*/ 894502 w 5645798"/>
              <a:gd name="connsiteY808" fmla="*/ 2121760 h 6342540"/>
              <a:gd name="connsiteX809" fmla="*/ 907151 w 5645798"/>
              <a:gd name="connsiteY809" fmla="*/ 2126768 h 6342540"/>
              <a:gd name="connsiteX810" fmla="*/ 919804 w 5645798"/>
              <a:gd name="connsiteY810" fmla="*/ 2131778 h 6342540"/>
              <a:gd name="connsiteX811" fmla="*/ 937938 w 5645798"/>
              <a:gd name="connsiteY811" fmla="*/ 2115542 h 6342540"/>
              <a:gd name="connsiteX812" fmla="*/ 985192 w 5645798"/>
              <a:gd name="connsiteY812" fmla="*/ 2118151 h 6342540"/>
              <a:gd name="connsiteX813" fmla="*/ 1032927 w 5645798"/>
              <a:gd name="connsiteY813" fmla="*/ 2112168 h 6342540"/>
              <a:gd name="connsiteX814" fmla="*/ 1024807 w 5645798"/>
              <a:gd name="connsiteY814" fmla="*/ 2103099 h 6342540"/>
              <a:gd name="connsiteX815" fmla="*/ 1013818 w 5645798"/>
              <a:gd name="connsiteY815" fmla="*/ 2068020 h 6342540"/>
              <a:gd name="connsiteX816" fmla="*/ 997820 w 5645798"/>
              <a:gd name="connsiteY816" fmla="*/ 2045587 h 6342540"/>
              <a:gd name="connsiteX817" fmla="*/ 986351 w 5645798"/>
              <a:gd name="connsiteY817" fmla="*/ 2019102 h 6342540"/>
              <a:gd name="connsiteX818" fmla="*/ 1001614 w 5645798"/>
              <a:gd name="connsiteY818" fmla="*/ 1976852 h 6342540"/>
              <a:gd name="connsiteX819" fmla="*/ 993494 w 5645798"/>
              <a:gd name="connsiteY819" fmla="*/ 1967782 h 6342540"/>
              <a:gd name="connsiteX820" fmla="*/ 1020696 w 5645798"/>
              <a:gd name="connsiteY820" fmla="*/ 1943426 h 6342540"/>
              <a:gd name="connsiteX821" fmla="*/ 906227 w 5645798"/>
              <a:gd name="connsiteY821" fmla="*/ 1870316 h 6342540"/>
              <a:gd name="connsiteX822" fmla="*/ 796290 w 5645798"/>
              <a:gd name="connsiteY822" fmla="*/ 1793142 h 6342540"/>
              <a:gd name="connsiteX823" fmla="*/ 805359 w 5645798"/>
              <a:gd name="connsiteY823" fmla="*/ 1785022 h 6342540"/>
              <a:gd name="connsiteX824" fmla="*/ 813477 w 5645798"/>
              <a:gd name="connsiteY824" fmla="*/ 1794089 h 6342540"/>
              <a:gd name="connsiteX825" fmla="*/ 822541 w 5645798"/>
              <a:gd name="connsiteY825" fmla="*/ 1785972 h 6342540"/>
              <a:gd name="connsiteX826" fmla="*/ 935221 w 5645798"/>
              <a:gd name="connsiteY826" fmla="*/ 1852523 h 6342540"/>
              <a:gd name="connsiteX827" fmla="*/ 1047896 w 5645798"/>
              <a:gd name="connsiteY827" fmla="*/ 1919072 h 6342540"/>
              <a:gd name="connsiteX828" fmla="*/ 1072254 w 5645798"/>
              <a:gd name="connsiteY828" fmla="*/ 1946276 h 6342540"/>
              <a:gd name="connsiteX829" fmla="*/ 1081320 w 5645798"/>
              <a:gd name="connsiteY829" fmla="*/ 1938158 h 6342540"/>
              <a:gd name="connsiteX830" fmla="*/ 1097553 w 5645798"/>
              <a:gd name="connsiteY830" fmla="*/ 1956289 h 6342540"/>
              <a:gd name="connsiteX831" fmla="*/ 1106618 w 5645798"/>
              <a:gd name="connsiteY831" fmla="*/ 1948173 h 6342540"/>
              <a:gd name="connsiteX832" fmla="*/ 1122855 w 5645798"/>
              <a:gd name="connsiteY832" fmla="*/ 1966307 h 6342540"/>
              <a:gd name="connsiteX833" fmla="*/ 1131924 w 5645798"/>
              <a:gd name="connsiteY833" fmla="*/ 1958187 h 6342540"/>
              <a:gd name="connsiteX834" fmla="*/ 1155195 w 5645798"/>
              <a:gd name="connsiteY834" fmla="*/ 1965937 h 6342540"/>
              <a:gd name="connsiteX835" fmla="*/ 1159494 w 5645798"/>
              <a:gd name="connsiteY835" fmla="*/ 1966174 h 6342540"/>
              <a:gd name="connsiteX836" fmla="*/ 1174885 w 5645798"/>
              <a:gd name="connsiteY836" fmla="*/ 1960559 h 6342540"/>
              <a:gd name="connsiteX837" fmla="*/ 1226913 w 5645798"/>
              <a:gd name="connsiteY837" fmla="*/ 1954813 h 6342540"/>
              <a:gd name="connsiteX838" fmla="*/ 1218797 w 5645798"/>
              <a:gd name="connsiteY838" fmla="*/ 1945748 h 6342540"/>
              <a:gd name="connsiteX839" fmla="*/ 1214475 w 5645798"/>
              <a:gd name="connsiteY839" fmla="*/ 1867942 h 6342540"/>
              <a:gd name="connsiteX840" fmla="*/ 1205406 w 5645798"/>
              <a:gd name="connsiteY840" fmla="*/ 1876062 h 6342540"/>
              <a:gd name="connsiteX841" fmla="*/ 1148578 w 5645798"/>
              <a:gd name="connsiteY841" fmla="*/ 1812593 h 6342540"/>
              <a:gd name="connsiteX842" fmla="*/ 1139513 w 5645798"/>
              <a:gd name="connsiteY842" fmla="*/ 1820709 h 6342540"/>
              <a:gd name="connsiteX843" fmla="*/ 1123277 w 5645798"/>
              <a:gd name="connsiteY843" fmla="*/ 1802576 h 6342540"/>
              <a:gd name="connsiteX844" fmla="*/ 1114212 w 5645798"/>
              <a:gd name="connsiteY844" fmla="*/ 1810692 h 6342540"/>
              <a:gd name="connsiteX845" fmla="*/ 1081742 w 5645798"/>
              <a:gd name="connsiteY845" fmla="*/ 1774427 h 6342540"/>
              <a:gd name="connsiteX846" fmla="*/ 1072673 w 5645798"/>
              <a:gd name="connsiteY846" fmla="*/ 1782547 h 6342540"/>
              <a:gd name="connsiteX847" fmla="*/ 963077 w 5645798"/>
              <a:gd name="connsiteY847" fmla="*/ 1660142 h 6342540"/>
              <a:gd name="connsiteX848" fmla="*/ 972146 w 5645798"/>
              <a:gd name="connsiteY848" fmla="*/ 1652022 h 6342540"/>
              <a:gd name="connsiteX849" fmla="*/ 964029 w 5645798"/>
              <a:gd name="connsiteY849" fmla="*/ 1642956 h 6342540"/>
              <a:gd name="connsiteX850" fmla="*/ 954960 w 5645798"/>
              <a:gd name="connsiteY850" fmla="*/ 1651076 h 6342540"/>
              <a:gd name="connsiteX851" fmla="*/ 946840 w 5645798"/>
              <a:gd name="connsiteY851" fmla="*/ 1642008 h 6342540"/>
              <a:gd name="connsiteX852" fmla="*/ 955909 w 5645798"/>
              <a:gd name="connsiteY852" fmla="*/ 1633888 h 6342540"/>
              <a:gd name="connsiteX853" fmla="*/ 939201 w 5645798"/>
              <a:gd name="connsiteY853" fmla="*/ 1624348 h 6342540"/>
              <a:gd name="connsiteX854" fmla="*/ 922487 w 5645798"/>
              <a:gd name="connsiteY854" fmla="*/ 1614809 h 6342540"/>
              <a:gd name="connsiteX855" fmla="*/ 932504 w 5645798"/>
              <a:gd name="connsiteY855" fmla="*/ 1589506 h 6342540"/>
              <a:gd name="connsiteX856" fmla="*/ 940621 w 5645798"/>
              <a:gd name="connsiteY856" fmla="*/ 1598572 h 6342540"/>
              <a:gd name="connsiteX857" fmla="*/ 1007702 w 5645798"/>
              <a:gd name="connsiteY857" fmla="*/ 1632439 h 6342540"/>
              <a:gd name="connsiteX858" fmla="*/ 1091489 w 5645798"/>
              <a:gd name="connsiteY858" fmla="*/ 1675850 h 6342540"/>
              <a:gd name="connsiteX859" fmla="*/ 1100555 w 5645798"/>
              <a:gd name="connsiteY859" fmla="*/ 1667733 h 6342540"/>
              <a:gd name="connsiteX860" fmla="*/ 1127417 w 5645798"/>
              <a:gd name="connsiteY860" fmla="*/ 1688607 h 6342540"/>
              <a:gd name="connsiteX861" fmla="*/ 1164289 w 5645798"/>
              <a:gd name="connsiteY861" fmla="*/ 1684177 h 6342540"/>
              <a:gd name="connsiteX862" fmla="*/ 1188643 w 5645798"/>
              <a:gd name="connsiteY862" fmla="*/ 1711377 h 6342540"/>
              <a:gd name="connsiteX863" fmla="*/ 1287220 w 5645798"/>
              <a:gd name="connsiteY863" fmla="*/ 1721132 h 6342540"/>
              <a:gd name="connsiteX864" fmla="*/ 1295337 w 5645798"/>
              <a:gd name="connsiteY864" fmla="*/ 1730197 h 6342540"/>
              <a:gd name="connsiteX865" fmla="*/ 1331606 w 5645798"/>
              <a:gd name="connsiteY865" fmla="*/ 1697723 h 6342540"/>
              <a:gd name="connsiteX866" fmla="*/ 1333499 w 5645798"/>
              <a:gd name="connsiteY866" fmla="*/ 1663355 h 6342540"/>
              <a:gd name="connsiteX867" fmla="*/ 1317266 w 5645798"/>
              <a:gd name="connsiteY867" fmla="*/ 1645225 h 6342540"/>
              <a:gd name="connsiteX868" fmla="*/ 1326335 w 5645798"/>
              <a:gd name="connsiteY868" fmla="*/ 1637105 h 6342540"/>
              <a:gd name="connsiteX869" fmla="*/ 1310098 w 5645798"/>
              <a:gd name="connsiteY869" fmla="*/ 1618970 h 6342540"/>
              <a:gd name="connsiteX870" fmla="*/ 1320112 w 5645798"/>
              <a:gd name="connsiteY870" fmla="*/ 1593665 h 6342540"/>
              <a:gd name="connsiteX871" fmla="*/ 1303879 w 5645798"/>
              <a:gd name="connsiteY871" fmla="*/ 1575535 h 6342540"/>
              <a:gd name="connsiteX872" fmla="*/ 1309832 w 5645798"/>
              <a:gd name="connsiteY872" fmla="*/ 1545699 h 6342540"/>
              <a:gd name="connsiteX873" fmla="*/ 1327965 w 5645798"/>
              <a:gd name="connsiteY873" fmla="*/ 1529463 h 6342540"/>
              <a:gd name="connsiteX874" fmla="*/ 1319848 w 5645798"/>
              <a:gd name="connsiteY874" fmla="*/ 1520397 h 6342540"/>
              <a:gd name="connsiteX875" fmla="*/ 1372351 w 5645798"/>
              <a:gd name="connsiteY875" fmla="*/ 1506054 h 6342540"/>
              <a:gd name="connsiteX876" fmla="*/ 1424991 w 5645798"/>
              <a:gd name="connsiteY876" fmla="*/ 1528354 h 6342540"/>
              <a:gd name="connsiteX877" fmla="*/ 1488955 w 5645798"/>
              <a:gd name="connsiteY877" fmla="*/ 1540507 h 6342540"/>
              <a:gd name="connsiteX878" fmla="*/ 1570929 w 5645798"/>
              <a:gd name="connsiteY878" fmla="*/ 1499783 h 6342540"/>
              <a:gd name="connsiteX879" fmla="*/ 1551923 w 5645798"/>
              <a:gd name="connsiteY879" fmla="*/ 1414704 h 6342540"/>
              <a:gd name="connsiteX880" fmla="*/ 1541039 w 5645798"/>
              <a:gd name="connsiteY880" fmla="*/ 1338686 h 6342540"/>
              <a:gd name="connsiteX881" fmla="*/ 1568238 w 5645798"/>
              <a:gd name="connsiteY881" fmla="*/ 1314333 h 6342540"/>
              <a:gd name="connsiteX882" fmla="*/ 1673979 w 5645798"/>
              <a:gd name="connsiteY882" fmla="*/ 1350338 h 6342540"/>
              <a:gd name="connsiteX883" fmla="*/ 1764440 w 5645798"/>
              <a:gd name="connsiteY883" fmla="*/ 1351019 h 6342540"/>
              <a:gd name="connsiteX884" fmla="*/ 1782811 w 5645798"/>
              <a:gd name="connsiteY884" fmla="*/ 1330491 h 6342540"/>
              <a:gd name="connsiteX885" fmla="*/ 1805715 w 5645798"/>
              <a:gd name="connsiteY885" fmla="*/ 1305896 h 6342540"/>
              <a:gd name="connsiteX886" fmla="*/ 1846513 w 5645798"/>
              <a:gd name="connsiteY886" fmla="*/ 1269368 h 6342540"/>
              <a:gd name="connsiteX887" fmla="*/ 1838397 w 5645798"/>
              <a:gd name="connsiteY887" fmla="*/ 1260303 h 6342540"/>
              <a:gd name="connsiteX888" fmla="*/ 1856638 w 5645798"/>
              <a:gd name="connsiteY888" fmla="*/ 1203132 h 6342540"/>
              <a:gd name="connsiteX889" fmla="*/ 1869391 w 5645798"/>
              <a:gd name="connsiteY889" fmla="*/ 1167207 h 6342540"/>
              <a:gd name="connsiteX890" fmla="*/ 2016887 w 5645798"/>
              <a:gd name="connsiteY890" fmla="*/ 1149495 h 6342540"/>
              <a:gd name="connsiteX891" fmla="*/ 2033123 w 5645798"/>
              <a:gd name="connsiteY891" fmla="*/ 1167629 h 6342540"/>
              <a:gd name="connsiteX892" fmla="*/ 2042192 w 5645798"/>
              <a:gd name="connsiteY892" fmla="*/ 1159509 h 6342540"/>
              <a:gd name="connsiteX893" fmla="*/ 2067491 w 5645798"/>
              <a:gd name="connsiteY893" fmla="*/ 1169524 h 6342540"/>
              <a:gd name="connsiteX894" fmla="*/ 2085626 w 5645798"/>
              <a:gd name="connsiteY894" fmla="*/ 1153286 h 6342540"/>
              <a:gd name="connsiteX895" fmla="*/ 2153416 w 5645798"/>
              <a:gd name="connsiteY895" fmla="*/ 1174267 h 6342540"/>
              <a:gd name="connsiteX896" fmla="*/ 2233863 w 5645798"/>
              <a:gd name="connsiteY896" fmla="*/ 1200255 h 6342540"/>
              <a:gd name="connsiteX897" fmla="*/ 2256052 w 5645798"/>
              <a:gd name="connsiteY897" fmla="*/ 1188554 h 6342540"/>
              <a:gd name="connsiteX898" fmla="*/ 2281358 w 5645798"/>
              <a:gd name="connsiteY898" fmla="*/ 1198569 h 6342540"/>
              <a:gd name="connsiteX899" fmla="*/ 2308557 w 5645798"/>
              <a:gd name="connsiteY899" fmla="*/ 1174216 h 6342540"/>
              <a:gd name="connsiteX900" fmla="*/ 2316673 w 5645798"/>
              <a:gd name="connsiteY900" fmla="*/ 1183281 h 6342540"/>
              <a:gd name="connsiteX901" fmla="*/ 2355077 w 5645798"/>
              <a:gd name="connsiteY901" fmla="*/ 1112144 h 6342540"/>
              <a:gd name="connsiteX902" fmla="*/ 2388944 w 5645798"/>
              <a:gd name="connsiteY902" fmla="*/ 1045062 h 6342540"/>
              <a:gd name="connsiteX903" fmla="*/ 2397064 w 5645798"/>
              <a:gd name="connsiteY903" fmla="*/ 1054131 h 6342540"/>
              <a:gd name="connsiteX904" fmla="*/ 2464587 w 5645798"/>
              <a:gd name="connsiteY904" fmla="*/ 1001840 h 6342540"/>
              <a:gd name="connsiteX905" fmla="*/ 2472704 w 5645798"/>
              <a:gd name="connsiteY905" fmla="*/ 1010906 h 6342540"/>
              <a:gd name="connsiteX906" fmla="*/ 2481773 w 5645798"/>
              <a:gd name="connsiteY906" fmla="*/ 1002786 h 6342540"/>
              <a:gd name="connsiteX907" fmla="*/ 2514246 w 5645798"/>
              <a:gd name="connsiteY907" fmla="*/ 1039054 h 6342540"/>
              <a:gd name="connsiteX908" fmla="*/ 2560112 w 5645798"/>
              <a:gd name="connsiteY908" fmla="*/ 1145010 h 6342540"/>
              <a:gd name="connsiteX909" fmla="*/ 2624555 w 5645798"/>
              <a:gd name="connsiteY909" fmla="*/ 1148568 h 6342540"/>
              <a:gd name="connsiteX910" fmla="*/ 2712136 w 5645798"/>
              <a:gd name="connsiteY910" fmla="*/ 1123236 h 6342540"/>
              <a:gd name="connsiteX911" fmla="*/ 2704019 w 5645798"/>
              <a:gd name="connsiteY911" fmla="*/ 1114170 h 6342540"/>
              <a:gd name="connsiteX912" fmla="*/ 2749353 w 5645798"/>
              <a:gd name="connsiteY912" fmla="*/ 1073580 h 6342540"/>
              <a:gd name="connsiteX913" fmla="*/ 2757470 w 5645798"/>
              <a:gd name="connsiteY913" fmla="*/ 1082646 h 6342540"/>
              <a:gd name="connsiteX914" fmla="*/ 2811870 w 5645798"/>
              <a:gd name="connsiteY914" fmla="*/ 1033939 h 6342540"/>
              <a:gd name="connsiteX915" fmla="*/ 2828714 w 5645798"/>
              <a:gd name="connsiteY915" fmla="*/ 1080114 h 6342540"/>
              <a:gd name="connsiteX916" fmla="*/ 2862744 w 5645798"/>
              <a:gd name="connsiteY916" fmla="*/ 1127242 h 6342540"/>
              <a:gd name="connsiteX917" fmla="*/ 2895317 w 5645798"/>
              <a:gd name="connsiteY917" fmla="*/ 1122576 h 6342540"/>
              <a:gd name="connsiteX918" fmla="*/ 2933380 w 5645798"/>
              <a:gd name="connsiteY918" fmla="*/ 1096671 h 6342540"/>
              <a:gd name="connsiteX919" fmla="*/ 2929422 w 5645798"/>
              <a:gd name="connsiteY919" fmla="*/ 1051202 h 6342540"/>
              <a:gd name="connsiteX920" fmla="*/ 2941233 w 5645798"/>
              <a:gd name="connsiteY920" fmla="*/ 1032460 h 6342540"/>
              <a:gd name="connsiteX921" fmla="*/ 2952330 w 5645798"/>
              <a:gd name="connsiteY921" fmla="*/ 1026611 h 6342540"/>
              <a:gd name="connsiteX922" fmla="*/ 2976553 w 5645798"/>
              <a:gd name="connsiteY922" fmla="*/ 1017176 h 6342540"/>
              <a:gd name="connsiteX923" fmla="*/ 2961261 w 5645798"/>
              <a:gd name="connsiteY923" fmla="*/ 981856 h 6342540"/>
              <a:gd name="connsiteX924" fmla="*/ 2970331 w 5645798"/>
              <a:gd name="connsiteY924" fmla="*/ 973735 h 6342540"/>
              <a:gd name="connsiteX925" fmla="*/ 2946926 w 5645798"/>
              <a:gd name="connsiteY925" fmla="*/ 929354 h 6342540"/>
              <a:gd name="connsiteX926" fmla="*/ 2955991 w 5645798"/>
              <a:gd name="connsiteY926" fmla="*/ 921238 h 6342540"/>
              <a:gd name="connsiteX927" fmla="*/ 2908604 w 5645798"/>
              <a:gd name="connsiteY927" fmla="*/ 881988 h 6342540"/>
              <a:gd name="connsiteX928" fmla="*/ 2865745 w 5645798"/>
              <a:gd name="connsiteY928" fmla="*/ 838685 h 6342540"/>
              <a:gd name="connsiteX929" fmla="*/ 2781930 w 5645798"/>
              <a:gd name="connsiteY929" fmla="*/ 717704 h 6342540"/>
              <a:gd name="connsiteX930" fmla="*/ 2796950 w 5645798"/>
              <a:gd name="connsiteY930" fmla="*/ 679749 h 6342540"/>
              <a:gd name="connsiteX931" fmla="*/ 2889967 w 5645798"/>
              <a:gd name="connsiteY931" fmla="*/ 653644 h 6342540"/>
              <a:gd name="connsiteX932" fmla="*/ 4349230 w 5645798"/>
              <a:gd name="connsiteY932" fmla="*/ 506890 h 6342540"/>
              <a:gd name="connsiteX933" fmla="*/ 4404605 w 5645798"/>
              <a:gd name="connsiteY933" fmla="*/ 518569 h 6342540"/>
              <a:gd name="connsiteX934" fmla="*/ 4466676 w 5645798"/>
              <a:gd name="connsiteY934" fmla="*/ 565089 h 6342540"/>
              <a:gd name="connsiteX935" fmla="*/ 4444750 w 5645798"/>
              <a:gd name="connsiteY935" fmla="*/ 650065 h 6342540"/>
              <a:gd name="connsiteX936" fmla="*/ 4426616 w 5645798"/>
              <a:gd name="connsiteY936" fmla="*/ 666301 h 6342540"/>
              <a:gd name="connsiteX937" fmla="*/ 4421160 w 5645798"/>
              <a:gd name="connsiteY937" fmla="*/ 765117 h 6342540"/>
              <a:gd name="connsiteX938" fmla="*/ 4406506 w 5645798"/>
              <a:gd name="connsiteY938" fmla="*/ 835407 h 6342540"/>
              <a:gd name="connsiteX939" fmla="*/ 4370846 w 5645798"/>
              <a:gd name="connsiteY939" fmla="*/ 895922 h 6342540"/>
              <a:gd name="connsiteX940" fmla="*/ 4297832 w 5645798"/>
              <a:gd name="connsiteY940" fmla="*/ 969460 h 6342540"/>
              <a:gd name="connsiteX941" fmla="*/ 4240431 w 5645798"/>
              <a:gd name="connsiteY941" fmla="*/ 955518 h 6342540"/>
              <a:gd name="connsiteX942" fmla="*/ 4180387 w 5645798"/>
              <a:gd name="connsiteY942" fmla="*/ 911263 h 6342540"/>
              <a:gd name="connsiteX943" fmla="*/ 4205772 w 5645798"/>
              <a:gd name="connsiteY943" fmla="*/ 802779 h 6342540"/>
              <a:gd name="connsiteX944" fmla="*/ 4245701 w 5645798"/>
              <a:gd name="connsiteY944" fmla="*/ 664930 h 6342540"/>
              <a:gd name="connsiteX945" fmla="*/ 4281966 w 5645798"/>
              <a:gd name="connsiteY945" fmla="*/ 632460 h 6342540"/>
              <a:gd name="connsiteX946" fmla="*/ 4274798 w 5645798"/>
              <a:gd name="connsiteY946" fmla="*/ 606206 h 6342540"/>
              <a:gd name="connsiteX947" fmla="*/ 4349230 w 5645798"/>
              <a:gd name="connsiteY947" fmla="*/ 506890 h 6342540"/>
              <a:gd name="connsiteX948" fmla="*/ 2757731 w 5645798"/>
              <a:gd name="connsiteY948" fmla="*/ 453501 h 6342540"/>
              <a:gd name="connsiteX949" fmla="*/ 2780425 w 5645798"/>
              <a:gd name="connsiteY949" fmla="*/ 510773 h 6342540"/>
              <a:gd name="connsiteX950" fmla="*/ 2781270 w 5645798"/>
              <a:gd name="connsiteY950" fmla="*/ 534523 h 6342540"/>
              <a:gd name="connsiteX951" fmla="*/ 2773994 w 5645798"/>
              <a:gd name="connsiteY951" fmla="*/ 549202 h 6342540"/>
              <a:gd name="connsiteX952" fmla="*/ 2776395 w 5645798"/>
              <a:gd name="connsiteY952" fmla="*/ 583811 h 6342540"/>
              <a:gd name="connsiteX953" fmla="*/ 2731061 w 5645798"/>
              <a:gd name="connsiteY953" fmla="*/ 624401 h 6342540"/>
              <a:gd name="connsiteX954" fmla="*/ 2739179 w 5645798"/>
              <a:gd name="connsiteY954" fmla="*/ 633467 h 6342540"/>
              <a:gd name="connsiteX955" fmla="*/ 2698378 w 5645798"/>
              <a:gd name="connsiteY955" fmla="*/ 669998 h 6342540"/>
              <a:gd name="connsiteX956" fmla="*/ 2690261 w 5645798"/>
              <a:gd name="connsiteY956" fmla="*/ 660932 h 6342540"/>
              <a:gd name="connsiteX957" fmla="*/ 2639545 w 5645798"/>
              <a:gd name="connsiteY957" fmla="*/ 681836 h 6342540"/>
              <a:gd name="connsiteX958" fmla="*/ 2596216 w 5645798"/>
              <a:gd name="connsiteY958" fmla="*/ 647121 h 6342540"/>
              <a:gd name="connsiteX959" fmla="*/ 2624232 w 5645798"/>
              <a:gd name="connsiteY959" fmla="*/ 568946 h 6342540"/>
              <a:gd name="connsiteX960" fmla="*/ 2678979 w 5645798"/>
              <a:gd name="connsiteY960" fmla="*/ 475009 h 6342540"/>
              <a:gd name="connsiteX961" fmla="*/ 2687095 w 5645798"/>
              <a:gd name="connsiteY961" fmla="*/ 484074 h 6342540"/>
              <a:gd name="connsiteX962" fmla="*/ 2714295 w 5645798"/>
              <a:gd name="connsiteY962" fmla="*/ 459720 h 6342540"/>
              <a:gd name="connsiteX963" fmla="*/ 2722415 w 5645798"/>
              <a:gd name="connsiteY963" fmla="*/ 468790 h 6342540"/>
              <a:gd name="connsiteX964" fmla="*/ 2740072 w 5645798"/>
              <a:gd name="connsiteY964" fmla="*/ 461148 h 6342540"/>
              <a:gd name="connsiteX965" fmla="*/ 2757731 w 5645798"/>
              <a:gd name="connsiteY965" fmla="*/ 453501 h 6342540"/>
              <a:gd name="connsiteX966" fmla="*/ 2295165 w 5645798"/>
              <a:gd name="connsiteY966" fmla="*/ 402108 h 6342540"/>
              <a:gd name="connsiteX967" fmla="*/ 2318196 w 5645798"/>
              <a:gd name="connsiteY967" fmla="*/ 414152 h 6342540"/>
              <a:gd name="connsiteX968" fmla="*/ 2354835 w 5645798"/>
              <a:gd name="connsiteY968" fmla="*/ 414020 h 6342540"/>
              <a:gd name="connsiteX969" fmla="*/ 2411663 w 5645798"/>
              <a:gd name="connsiteY969" fmla="*/ 477488 h 6342540"/>
              <a:gd name="connsiteX970" fmla="*/ 2418963 w 5645798"/>
              <a:gd name="connsiteY970" fmla="*/ 540375 h 6342540"/>
              <a:gd name="connsiteX971" fmla="*/ 2426262 w 5645798"/>
              <a:gd name="connsiteY971" fmla="*/ 603264 h 6342540"/>
              <a:gd name="connsiteX972" fmla="*/ 2408131 w 5645798"/>
              <a:gd name="connsiteY972" fmla="*/ 619498 h 6342540"/>
              <a:gd name="connsiteX973" fmla="*/ 2416251 w 5645798"/>
              <a:gd name="connsiteY973" fmla="*/ 628567 h 6342540"/>
              <a:gd name="connsiteX974" fmla="*/ 2379034 w 5645798"/>
              <a:gd name="connsiteY974" fmla="*/ 678223 h 6342540"/>
              <a:gd name="connsiteX975" fmla="*/ 2387154 w 5645798"/>
              <a:gd name="connsiteY975" fmla="*/ 687292 h 6342540"/>
              <a:gd name="connsiteX976" fmla="*/ 2225608 w 5645798"/>
              <a:gd name="connsiteY976" fmla="*/ 803340 h 6342540"/>
              <a:gd name="connsiteX977" fmla="*/ 2079773 w 5645798"/>
              <a:gd name="connsiteY977" fmla="*/ 790981 h 6342540"/>
              <a:gd name="connsiteX978" fmla="*/ 2070704 w 5645798"/>
              <a:gd name="connsiteY978" fmla="*/ 799101 h 6342540"/>
              <a:gd name="connsiteX979" fmla="*/ 2062588 w 5645798"/>
              <a:gd name="connsiteY979" fmla="*/ 790036 h 6342540"/>
              <a:gd name="connsiteX980" fmla="*/ 2071657 w 5645798"/>
              <a:gd name="connsiteY980" fmla="*/ 781916 h 6342540"/>
              <a:gd name="connsiteX981" fmla="*/ 2014830 w 5645798"/>
              <a:gd name="connsiteY981" fmla="*/ 718447 h 6342540"/>
              <a:gd name="connsiteX982" fmla="*/ 2019836 w 5645798"/>
              <a:gd name="connsiteY982" fmla="*/ 705797 h 6342540"/>
              <a:gd name="connsiteX983" fmla="*/ 2020310 w 5645798"/>
              <a:gd name="connsiteY983" fmla="*/ 697206 h 6342540"/>
              <a:gd name="connsiteX984" fmla="*/ 2016253 w 5645798"/>
              <a:gd name="connsiteY984" fmla="*/ 692674 h 6342540"/>
              <a:gd name="connsiteX985" fmla="*/ 2016093 w 5645798"/>
              <a:gd name="connsiteY985" fmla="*/ 578468 h 6342540"/>
              <a:gd name="connsiteX986" fmla="*/ 2110452 w 5645798"/>
              <a:gd name="connsiteY986" fmla="*/ 469476 h 6342540"/>
              <a:gd name="connsiteX987" fmla="*/ 2118572 w 5645798"/>
              <a:gd name="connsiteY987" fmla="*/ 478545 h 6342540"/>
              <a:gd name="connsiteX988" fmla="*/ 2145772 w 5645798"/>
              <a:gd name="connsiteY988" fmla="*/ 454191 h 6342540"/>
              <a:gd name="connsiteX989" fmla="*/ 2171071 w 5645798"/>
              <a:gd name="connsiteY989" fmla="*/ 464206 h 6342540"/>
              <a:gd name="connsiteX990" fmla="*/ 2207340 w 5645798"/>
              <a:gd name="connsiteY990" fmla="*/ 431732 h 6342540"/>
              <a:gd name="connsiteX991" fmla="*/ 2215460 w 5645798"/>
              <a:gd name="connsiteY991" fmla="*/ 440801 h 6342540"/>
              <a:gd name="connsiteX992" fmla="*/ 2233595 w 5645798"/>
              <a:gd name="connsiteY992" fmla="*/ 424564 h 6342540"/>
              <a:gd name="connsiteX993" fmla="*/ 2241712 w 5645798"/>
              <a:gd name="connsiteY993" fmla="*/ 433629 h 6342540"/>
              <a:gd name="connsiteX994" fmla="*/ 2268911 w 5645798"/>
              <a:gd name="connsiteY994" fmla="*/ 409276 h 6342540"/>
              <a:gd name="connsiteX995" fmla="*/ 2277032 w 5645798"/>
              <a:gd name="connsiteY995" fmla="*/ 418345 h 6342540"/>
              <a:gd name="connsiteX996" fmla="*/ 3197052 w 5645798"/>
              <a:gd name="connsiteY996" fmla="*/ 223506 h 6342540"/>
              <a:gd name="connsiteX997" fmla="*/ 3258515 w 5645798"/>
              <a:gd name="connsiteY997" fmla="*/ 241984 h 6342540"/>
              <a:gd name="connsiteX998" fmla="*/ 3310439 w 5645798"/>
              <a:gd name="connsiteY998" fmla="*/ 277172 h 6342540"/>
              <a:gd name="connsiteX999" fmla="*/ 3289697 w 5645798"/>
              <a:gd name="connsiteY999" fmla="*/ 340662 h 6342540"/>
              <a:gd name="connsiteX1000" fmla="*/ 3257727 w 5645798"/>
              <a:gd name="connsiteY1000" fmla="*/ 373372 h 6342540"/>
              <a:gd name="connsiteX1001" fmla="*/ 3193413 w 5645798"/>
              <a:gd name="connsiteY1001" fmla="*/ 406451 h 6342540"/>
              <a:gd name="connsiteX1002" fmla="*/ 3112603 w 5645798"/>
              <a:gd name="connsiteY1002" fmla="*/ 348123 h 6342540"/>
              <a:gd name="connsiteX1003" fmla="*/ 3131686 w 5645798"/>
              <a:gd name="connsiteY1003" fmla="*/ 314704 h 6342540"/>
              <a:gd name="connsiteX1004" fmla="*/ 3197052 w 5645798"/>
              <a:gd name="connsiteY1004" fmla="*/ 223506 h 6342540"/>
              <a:gd name="connsiteX1005" fmla="*/ 2817242 w 5645798"/>
              <a:gd name="connsiteY1005" fmla="*/ 0 h 6342540"/>
              <a:gd name="connsiteX1006" fmla="*/ 2849110 w 5645798"/>
              <a:gd name="connsiteY1006" fmla="*/ 8225 h 6342540"/>
              <a:gd name="connsiteX1007" fmla="*/ 2884086 w 5645798"/>
              <a:gd name="connsiteY1007" fmla="*/ 38167 h 6342540"/>
              <a:gd name="connsiteX1008" fmla="*/ 2872175 w 5645798"/>
              <a:gd name="connsiteY1008" fmla="*/ 97836 h 6342540"/>
              <a:gd name="connsiteX1009" fmla="*/ 2818113 w 5645798"/>
              <a:gd name="connsiteY1009" fmla="*/ 101316 h 6342540"/>
              <a:gd name="connsiteX1010" fmla="*/ 2770962 w 5645798"/>
              <a:gd name="connsiteY1010" fmla="*/ 57776 h 6342540"/>
              <a:gd name="connsiteX1011" fmla="*/ 2794100 w 5645798"/>
              <a:gd name="connsiteY1011" fmla="*/ 28886 h 6342540"/>
              <a:gd name="connsiteX1012" fmla="*/ 2817242 w 5645798"/>
              <a:gd name="connsiteY1012" fmla="*/ 0 h 634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</a:cxnLst>
            <a:rect l="l" t="t" r="r" b="b"/>
            <a:pathLst>
              <a:path w="5645798" h="6342540">
                <a:moveTo>
                  <a:pt x="2172476" y="5902638"/>
                </a:moveTo>
                <a:cubicBezTo>
                  <a:pt x="2169769" y="5899615"/>
                  <a:pt x="2173510" y="5909877"/>
                  <a:pt x="2183705" y="5933422"/>
                </a:cubicBezTo>
                <a:lnTo>
                  <a:pt x="2174636" y="5941542"/>
                </a:lnTo>
                <a:lnTo>
                  <a:pt x="2150279" y="5914338"/>
                </a:lnTo>
                <a:cubicBezTo>
                  <a:pt x="2156325" y="5908925"/>
                  <a:pt x="2160027" y="5906977"/>
                  <a:pt x="2161379" y="5908487"/>
                </a:cubicBezTo>
                <a:cubicBezTo>
                  <a:pt x="2162730" y="5909997"/>
                  <a:pt x="2164920" y="5909404"/>
                  <a:pt x="2167943" y="5906697"/>
                </a:cubicBezTo>
                <a:close/>
                <a:moveTo>
                  <a:pt x="2012064" y="5842071"/>
                </a:moveTo>
                <a:lnTo>
                  <a:pt x="2032829" y="5856145"/>
                </a:lnTo>
                <a:cubicBezTo>
                  <a:pt x="2031568" y="5879060"/>
                  <a:pt x="2035073" y="5893614"/>
                  <a:pt x="2043348" y="5899817"/>
                </a:cubicBezTo>
                <a:cubicBezTo>
                  <a:pt x="2051626" y="5906019"/>
                  <a:pt x="2059506" y="5919383"/>
                  <a:pt x="2066989" y="5939907"/>
                </a:cubicBezTo>
                <a:lnTo>
                  <a:pt x="2057924" y="5948024"/>
                </a:lnTo>
                <a:lnTo>
                  <a:pt x="2074161" y="5966159"/>
                </a:lnTo>
                <a:cubicBezTo>
                  <a:pt x="2070826" y="5974592"/>
                  <a:pt x="2068996" y="5981676"/>
                  <a:pt x="2068680" y="5987399"/>
                </a:cubicBezTo>
                <a:cubicBezTo>
                  <a:pt x="2068363" y="5993129"/>
                  <a:pt x="2066534" y="6000214"/>
                  <a:pt x="2063198" y="6008646"/>
                </a:cubicBezTo>
                <a:lnTo>
                  <a:pt x="2079435" y="6026781"/>
                </a:lnTo>
                <a:cubicBezTo>
                  <a:pt x="2072756" y="6043646"/>
                  <a:pt x="2069418" y="6052082"/>
                  <a:pt x="2069418" y="6052082"/>
                </a:cubicBezTo>
                <a:lnTo>
                  <a:pt x="2085655" y="6070217"/>
                </a:lnTo>
                <a:cubicBezTo>
                  <a:pt x="2075636" y="6095520"/>
                  <a:pt x="2073936" y="6113381"/>
                  <a:pt x="2080539" y="6123801"/>
                </a:cubicBezTo>
                <a:cubicBezTo>
                  <a:pt x="2087147" y="6134219"/>
                  <a:pt x="2089663" y="6153752"/>
                  <a:pt x="2088081" y="6182392"/>
                </a:cubicBezTo>
                <a:lnTo>
                  <a:pt x="2108377" y="6205059"/>
                </a:lnTo>
                <a:cubicBezTo>
                  <a:pt x="2106795" y="6233701"/>
                  <a:pt x="2107874" y="6253155"/>
                  <a:pt x="2111620" y="6263415"/>
                </a:cubicBezTo>
                <a:cubicBezTo>
                  <a:pt x="2115363" y="6273676"/>
                  <a:pt x="2112381" y="6288597"/>
                  <a:pt x="2102681" y="6308169"/>
                </a:cubicBezTo>
                <a:lnTo>
                  <a:pt x="2118917" y="6326303"/>
                </a:lnTo>
                <a:lnTo>
                  <a:pt x="2100783" y="6342540"/>
                </a:lnTo>
                <a:cubicBezTo>
                  <a:pt x="2082163" y="6315654"/>
                  <a:pt x="2073996" y="6294375"/>
                  <a:pt x="2076296" y="6278701"/>
                </a:cubicBezTo>
                <a:cubicBezTo>
                  <a:pt x="2078600" y="6263026"/>
                  <a:pt x="2080541" y="6240869"/>
                  <a:pt x="2082123" y="6212227"/>
                </a:cubicBezTo>
                <a:lnTo>
                  <a:pt x="2069948" y="6198629"/>
                </a:lnTo>
                <a:lnTo>
                  <a:pt x="2079012" y="6190512"/>
                </a:lnTo>
                <a:lnTo>
                  <a:pt x="2062776" y="6172379"/>
                </a:lnTo>
                <a:cubicBezTo>
                  <a:pt x="2063725" y="6155190"/>
                  <a:pt x="2061133" y="6137092"/>
                  <a:pt x="2055001" y="6118083"/>
                </a:cubicBezTo>
                <a:cubicBezTo>
                  <a:pt x="2048868" y="6099068"/>
                  <a:pt x="2050335" y="6085502"/>
                  <a:pt x="2059400" y="6077386"/>
                </a:cubicBezTo>
                <a:lnTo>
                  <a:pt x="2043166" y="6059255"/>
                </a:lnTo>
                <a:cubicBezTo>
                  <a:pt x="2042850" y="6064978"/>
                  <a:pt x="2042285" y="6049149"/>
                  <a:pt x="2041476" y="6011756"/>
                </a:cubicBezTo>
                <a:cubicBezTo>
                  <a:pt x="2040671" y="5974365"/>
                  <a:pt x="2030864" y="5917801"/>
                  <a:pt x="2012064" y="5842071"/>
                </a:cubicBezTo>
                <a:close/>
                <a:moveTo>
                  <a:pt x="1988603" y="5642544"/>
                </a:moveTo>
                <a:lnTo>
                  <a:pt x="2004841" y="5660679"/>
                </a:lnTo>
                <a:cubicBezTo>
                  <a:pt x="2003891" y="5677861"/>
                  <a:pt x="2008673" y="5695367"/>
                  <a:pt x="2019180" y="5713185"/>
                </a:cubicBezTo>
                <a:lnTo>
                  <a:pt x="2001049" y="5729419"/>
                </a:lnTo>
                <a:cubicBezTo>
                  <a:pt x="1993561" y="5708897"/>
                  <a:pt x="1988622" y="5694260"/>
                  <a:pt x="1986232" y="5685508"/>
                </a:cubicBezTo>
                <a:cubicBezTo>
                  <a:pt x="1983845" y="5676758"/>
                  <a:pt x="1981612" y="5665144"/>
                  <a:pt x="1979538" y="5650661"/>
                </a:cubicBezTo>
                <a:close/>
                <a:moveTo>
                  <a:pt x="2036785" y="5550402"/>
                </a:moveTo>
                <a:lnTo>
                  <a:pt x="2053021" y="5568536"/>
                </a:lnTo>
                <a:lnTo>
                  <a:pt x="2043955" y="5576653"/>
                </a:lnTo>
                <a:lnTo>
                  <a:pt x="2068309" y="5603853"/>
                </a:lnTo>
                <a:lnTo>
                  <a:pt x="2059244" y="5611969"/>
                </a:lnTo>
                <a:cubicBezTo>
                  <a:pt x="2061633" y="5620722"/>
                  <a:pt x="2064182" y="5626606"/>
                  <a:pt x="2066889" y="5629630"/>
                </a:cubicBezTo>
                <a:cubicBezTo>
                  <a:pt x="2069593" y="5632649"/>
                  <a:pt x="2072140" y="5638540"/>
                  <a:pt x="2074528" y="5647289"/>
                </a:cubicBezTo>
                <a:lnTo>
                  <a:pt x="2083597" y="5639169"/>
                </a:lnTo>
                <a:cubicBezTo>
                  <a:pt x="2081523" y="5624693"/>
                  <a:pt x="2082155" y="5613234"/>
                  <a:pt x="2085491" y="5604800"/>
                </a:cubicBezTo>
                <a:lnTo>
                  <a:pt x="2101728" y="5622935"/>
                </a:lnTo>
                <a:cubicBezTo>
                  <a:pt x="2101098" y="5634391"/>
                  <a:pt x="2103331" y="5646005"/>
                  <a:pt x="2108425" y="5657777"/>
                </a:cubicBezTo>
                <a:cubicBezTo>
                  <a:pt x="2113522" y="5669553"/>
                  <a:pt x="2117105" y="5682677"/>
                  <a:pt x="2119177" y="5697156"/>
                </a:cubicBezTo>
                <a:lnTo>
                  <a:pt x="2110111" y="5705273"/>
                </a:lnTo>
                <a:lnTo>
                  <a:pt x="2089815" y="5682605"/>
                </a:lnTo>
                <a:cubicBezTo>
                  <a:pt x="2082508" y="5710934"/>
                  <a:pt x="2085064" y="5742678"/>
                  <a:pt x="2097484" y="5777836"/>
                </a:cubicBezTo>
                <a:cubicBezTo>
                  <a:pt x="2109912" y="5812994"/>
                  <a:pt x="2122413" y="5846725"/>
                  <a:pt x="2134994" y="5879019"/>
                </a:cubicBezTo>
                <a:cubicBezTo>
                  <a:pt x="2117173" y="5889529"/>
                  <a:pt x="2106917" y="5893272"/>
                  <a:pt x="2104211" y="5890249"/>
                </a:cubicBezTo>
                <a:cubicBezTo>
                  <a:pt x="2101504" y="5887225"/>
                  <a:pt x="2091874" y="5879515"/>
                  <a:pt x="2075321" y="5867110"/>
                </a:cubicBezTo>
                <a:cubicBezTo>
                  <a:pt x="2091381" y="5836391"/>
                  <a:pt x="2090856" y="5806917"/>
                  <a:pt x="2073739" y="5778678"/>
                </a:cubicBezTo>
                <a:cubicBezTo>
                  <a:pt x="2056625" y="5750442"/>
                  <a:pt x="2055626" y="5729558"/>
                  <a:pt x="2070733" y="5716031"/>
                </a:cubicBezTo>
                <a:lnTo>
                  <a:pt x="2054496" y="5697897"/>
                </a:lnTo>
                <a:cubicBezTo>
                  <a:pt x="2055128" y="5686438"/>
                  <a:pt x="2058472" y="5678005"/>
                  <a:pt x="2064514" y="5672595"/>
                </a:cubicBezTo>
                <a:lnTo>
                  <a:pt x="2048276" y="5654460"/>
                </a:lnTo>
                <a:lnTo>
                  <a:pt x="2057345" y="5646340"/>
                </a:lnTo>
                <a:lnTo>
                  <a:pt x="2041109" y="5628207"/>
                </a:lnTo>
                <a:cubicBezTo>
                  <a:pt x="2041737" y="5616749"/>
                  <a:pt x="2045080" y="5608317"/>
                  <a:pt x="2051126" y="5602903"/>
                </a:cubicBezTo>
                <a:cubicBezTo>
                  <a:pt x="2051440" y="5597177"/>
                  <a:pt x="2047539" y="5589776"/>
                  <a:pt x="2039423" y="5580711"/>
                </a:cubicBezTo>
                <a:cubicBezTo>
                  <a:pt x="2031303" y="5571642"/>
                  <a:pt x="2027402" y="5564247"/>
                  <a:pt x="2027718" y="5558519"/>
                </a:cubicBezTo>
                <a:close/>
                <a:moveTo>
                  <a:pt x="1968045" y="5546604"/>
                </a:moveTo>
                <a:lnTo>
                  <a:pt x="1992401" y="5573807"/>
                </a:lnTo>
                <a:cubicBezTo>
                  <a:pt x="1991766" y="5585262"/>
                  <a:pt x="1990695" y="5591668"/>
                  <a:pt x="1989185" y="5593020"/>
                </a:cubicBezTo>
                <a:cubicBezTo>
                  <a:pt x="1987673" y="5594374"/>
                  <a:pt x="1990821" y="5602447"/>
                  <a:pt x="1998621" y="5617243"/>
                </a:cubicBezTo>
                <a:lnTo>
                  <a:pt x="1980487" y="5633479"/>
                </a:lnTo>
                <a:cubicBezTo>
                  <a:pt x="1975709" y="5615978"/>
                  <a:pt x="1972877" y="5602175"/>
                  <a:pt x="1971999" y="5592074"/>
                </a:cubicBezTo>
                <a:cubicBezTo>
                  <a:pt x="1971119" y="5581970"/>
                  <a:pt x="1966784" y="5569519"/>
                  <a:pt x="1958976" y="5554724"/>
                </a:cubicBezTo>
                <a:close/>
                <a:moveTo>
                  <a:pt x="1627668" y="5467483"/>
                </a:moveTo>
                <a:cubicBezTo>
                  <a:pt x="1632449" y="5484982"/>
                  <a:pt x="1637546" y="5496757"/>
                  <a:pt x="1642957" y="5502800"/>
                </a:cubicBezTo>
                <a:lnTo>
                  <a:pt x="1633891" y="5510917"/>
                </a:lnTo>
                <a:lnTo>
                  <a:pt x="1625774" y="5501852"/>
                </a:lnTo>
                <a:cubicBezTo>
                  <a:pt x="1620360" y="5495805"/>
                  <a:pt x="1617970" y="5487060"/>
                  <a:pt x="1618603" y="5475600"/>
                </a:cubicBezTo>
                <a:close/>
                <a:moveTo>
                  <a:pt x="2016225" y="5454460"/>
                </a:moveTo>
                <a:lnTo>
                  <a:pt x="2032461" y="5472594"/>
                </a:lnTo>
                <a:cubicBezTo>
                  <a:pt x="2028491" y="5492483"/>
                  <a:pt x="2032951" y="5515714"/>
                  <a:pt x="2045854" y="5542282"/>
                </a:cubicBezTo>
                <a:cubicBezTo>
                  <a:pt x="2034393" y="5541649"/>
                  <a:pt x="2025961" y="5538313"/>
                  <a:pt x="2020547" y="5532267"/>
                </a:cubicBezTo>
                <a:cubicBezTo>
                  <a:pt x="2009724" y="5520178"/>
                  <a:pt x="2007970" y="5499970"/>
                  <a:pt x="2015276" y="5471649"/>
                </a:cubicBezTo>
                <a:lnTo>
                  <a:pt x="2007156" y="5462580"/>
                </a:lnTo>
                <a:close/>
                <a:moveTo>
                  <a:pt x="1633861" y="5433354"/>
                </a:moveTo>
                <a:cubicBezTo>
                  <a:pt x="1630996" y="5433192"/>
                  <a:pt x="1635296" y="5433429"/>
                  <a:pt x="1646752" y="5434065"/>
                </a:cubicBezTo>
                <a:lnTo>
                  <a:pt x="1628617" y="5450302"/>
                </a:lnTo>
                <a:lnTo>
                  <a:pt x="1620497" y="5441233"/>
                </a:lnTo>
                <a:cubicBezTo>
                  <a:pt x="1632272" y="5436136"/>
                  <a:pt x="1636727" y="5433508"/>
                  <a:pt x="1633861" y="5433354"/>
                </a:cubicBezTo>
                <a:close/>
                <a:moveTo>
                  <a:pt x="2527869" y="5241387"/>
                </a:moveTo>
                <a:lnTo>
                  <a:pt x="2560343" y="5277655"/>
                </a:lnTo>
                <a:lnTo>
                  <a:pt x="2542209" y="5293892"/>
                </a:lnTo>
                <a:cubicBezTo>
                  <a:pt x="2542524" y="5288163"/>
                  <a:pt x="2541327" y="5283788"/>
                  <a:pt x="2538620" y="5280764"/>
                </a:cubicBezTo>
                <a:lnTo>
                  <a:pt x="2542682" y="5285301"/>
                </a:lnTo>
                <a:cubicBezTo>
                  <a:pt x="2545705" y="5282594"/>
                  <a:pt x="2545863" y="5279726"/>
                  <a:pt x="2543157" y="5276702"/>
                </a:cubicBezTo>
                <a:lnTo>
                  <a:pt x="2518804" y="5249503"/>
                </a:lnTo>
                <a:close/>
                <a:moveTo>
                  <a:pt x="3380358" y="4396425"/>
                </a:moveTo>
                <a:lnTo>
                  <a:pt x="3429069" y="4450829"/>
                </a:lnTo>
                <a:cubicBezTo>
                  <a:pt x="3427804" y="4473740"/>
                  <a:pt x="3435446" y="4491397"/>
                  <a:pt x="3452000" y="4503802"/>
                </a:cubicBezTo>
                <a:cubicBezTo>
                  <a:pt x="3468552" y="4516205"/>
                  <a:pt x="3480569" y="4532672"/>
                  <a:pt x="3488057" y="4553194"/>
                </a:cubicBezTo>
                <a:lnTo>
                  <a:pt x="3478988" y="4561314"/>
                </a:lnTo>
                <a:lnTo>
                  <a:pt x="3511461" y="4597583"/>
                </a:lnTo>
                <a:lnTo>
                  <a:pt x="3502396" y="4605699"/>
                </a:lnTo>
                <a:lnTo>
                  <a:pt x="3534870" y="4641968"/>
                </a:lnTo>
                <a:lnTo>
                  <a:pt x="3525801" y="4650088"/>
                </a:lnTo>
                <a:lnTo>
                  <a:pt x="3558271" y="4686353"/>
                </a:lnTo>
                <a:lnTo>
                  <a:pt x="3549206" y="4694470"/>
                </a:lnTo>
                <a:lnTo>
                  <a:pt x="3597916" y="4748872"/>
                </a:lnTo>
                <a:lnTo>
                  <a:pt x="3588850" y="4756990"/>
                </a:lnTo>
                <a:cubicBezTo>
                  <a:pt x="3591238" y="4765738"/>
                  <a:pt x="3597849" y="4776159"/>
                  <a:pt x="3608672" y="4788247"/>
                </a:cubicBezTo>
                <a:cubicBezTo>
                  <a:pt x="3614081" y="4794289"/>
                  <a:pt x="3620926" y="4800415"/>
                  <a:pt x="3629199" y="4806619"/>
                </a:cubicBezTo>
                <a:cubicBezTo>
                  <a:pt x="3637479" y="4812820"/>
                  <a:pt x="3644322" y="4818945"/>
                  <a:pt x="3649735" y="4824990"/>
                </a:cubicBezTo>
                <a:lnTo>
                  <a:pt x="3640666" y="4833110"/>
                </a:lnTo>
                <a:cubicBezTo>
                  <a:pt x="3646077" y="4839153"/>
                  <a:pt x="3651173" y="4850929"/>
                  <a:pt x="3655955" y="4868427"/>
                </a:cubicBezTo>
                <a:cubicBezTo>
                  <a:pt x="3644496" y="4867795"/>
                  <a:pt x="3637336" y="4867399"/>
                  <a:pt x="3634474" y="4867241"/>
                </a:cubicBezTo>
                <a:cubicBezTo>
                  <a:pt x="3631609" y="4867079"/>
                  <a:pt x="3621900" y="4860800"/>
                  <a:pt x="3605347" y="4848395"/>
                </a:cubicBezTo>
                <a:lnTo>
                  <a:pt x="3614415" y="4840275"/>
                </a:lnTo>
                <a:cubicBezTo>
                  <a:pt x="3598811" y="4810688"/>
                  <a:pt x="3584247" y="4788338"/>
                  <a:pt x="3570716" y="4773226"/>
                </a:cubicBezTo>
                <a:lnTo>
                  <a:pt x="3579781" y="4765110"/>
                </a:lnTo>
                <a:lnTo>
                  <a:pt x="3531071" y="4710707"/>
                </a:lnTo>
                <a:lnTo>
                  <a:pt x="3540140" y="4702587"/>
                </a:lnTo>
                <a:lnTo>
                  <a:pt x="3523903" y="4684452"/>
                </a:lnTo>
                <a:lnTo>
                  <a:pt x="3532969" y="4676335"/>
                </a:lnTo>
                <a:lnTo>
                  <a:pt x="3451789" y="4585667"/>
                </a:lnTo>
                <a:cubicBezTo>
                  <a:pt x="3439207" y="4553374"/>
                  <a:pt x="3426550" y="4522508"/>
                  <a:pt x="3413810" y="4493075"/>
                </a:cubicBezTo>
                <a:cubicBezTo>
                  <a:pt x="3401071" y="4463643"/>
                  <a:pt x="3386897" y="4434136"/>
                  <a:pt x="3371293" y="4404541"/>
                </a:cubicBezTo>
                <a:close/>
                <a:moveTo>
                  <a:pt x="13368" y="4344124"/>
                </a:moveTo>
                <a:cubicBezTo>
                  <a:pt x="10500" y="4343966"/>
                  <a:pt x="14799" y="4344202"/>
                  <a:pt x="26255" y="4344832"/>
                </a:cubicBezTo>
                <a:lnTo>
                  <a:pt x="8117" y="4361072"/>
                </a:lnTo>
                <a:lnTo>
                  <a:pt x="0" y="4352007"/>
                </a:lnTo>
                <a:cubicBezTo>
                  <a:pt x="11775" y="4346910"/>
                  <a:pt x="16229" y="4344282"/>
                  <a:pt x="13368" y="4344124"/>
                </a:cubicBezTo>
                <a:close/>
                <a:moveTo>
                  <a:pt x="3292959" y="4262320"/>
                </a:moveTo>
                <a:lnTo>
                  <a:pt x="3325433" y="4298589"/>
                </a:lnTo>
                <a:lnTo>
                  <a:pt x="3316367" y="4306706"/>
                </a:lnTo>
                <a:lnTo>
                  <a:pt x="3283893" y="4270437"/>
                </a:lnTo>
                <a:close/>
                <a:moveTo>
                  <a:pt x="3731170" y="3584094"/>
                </a:moveTo>
                <a:cubicBezTo>
                  <a:pt x="3741993" y="3596183"/>
                  <a:pt x="3761254" y="3611611"/>
                  <a:pt x="3788943" y="3630377"/>
                </a:cubicBezTo>
                <a:lnTo>
                  <a:pt x="3798012" y="3622257"/>
                </a:lnTo>
                <a:cubicBezTo>
                  <a:pt x="3807887" y="3651534"/>
                  <a:pt x="3809644" y="3671740"/>
                  <a:pt x="3803286" y="3682879"/>
                </a:cubicBezTo>
                <a:cubicBezTo>
                  <a:pt x="3796924" y="3694023"/>
                  <a:pt x="3780140" y="3711769"/>
                  <a:pt x="3752941" y="3736121"/>
                </a:cubicBezTo>
                <a:cubicBezTo>
                  <a:pt x="3736075" y="3729444"/>
                  <a:pt x="3722668" y="3725116"/>
                  <a:pt x="3712722" y="3723129"/>
                </a:cubicBezTo>
                <a:cubicBezTo>
                  <a:pt x="3702775" y="3721141"/>
                  <a:pt x="3686823" y="3710925"/>
                  <a:pt x="3664856" y="3692474"/>
                </a:cubicBezTo>
                <a:cubicBezTo>
                  <a:pt x="3665491" y="3681019"/>
                  <a:pt x="3665726" y="3676724"/>
                  <a:pt x="3665568" y="3679585"/>
                </a:cubicBezTo>
                <a:cubicBezTo>
                  <a:pt x="3665409" y="3682452"/>
                  <a:pt x="3662785" y="3677996"/>
                  <a:pt x="3657685" y="3666224"/>
                </a:cubicBezTo>
                <a:lnTo>
                  <a:pt x="3675820" y="3649987"/>
                </a:lnTo>
                <a:lnTo>
                  <a:pt x="3659586" y="3631856"/>
                </a:lnTo>
                <a:cubicBezTo>
                  <a:pt x="3674696" y="3618326"/>
                  <a:pt x="3686706" y="3608934"/>
                  <a:pt x="3695614" y="3603678"/>
                </a:cubicBezTo>
                <a:cubicBezTo>
                  <a:pt x="3704524" y="3598427"/>
                  <a:pt x="3716376" y="3591895"/>
                  <a:pt x="3731170" y="3584094"/>
                </a:cubicBezTo>
                <a:close/>
                <a:moveTo>
                  <a:pt x="4355858" y="2416284"/>
                </a:moveTo>
                <a:cubicBezTo>
                  <a:pt x="4352990" y="2416125"/>
                  <a:pt x="4357289" y="2416363"/>
                  <a:pt x="4368742" y="2416995"/>
                </a:cubicBezTo>
                <a:lnTo>
                  <a:pt x="4350611" y="2433229"/>
                </a:lnTo>
                <a:lnTo>
                  <a:pt x="4342495" y="2424164"/>
                </a:lnTo>
                <a:cubicBezTo>
                  <a:pt x="4354266" y="2419070"/>
                  <a:pt x="4358720" y="2416442"/>
                  <a:pt x="4355858" y="2416284"/>
                </a:cubicBezTo>
                <a:close/>
                <a:moveTo>
                  <a:pt x="4326258" y="2406029"/>
                </a:moveTo>
                <a:lnTo>
                  <a:pt x="4342495" y="2424164"/>
                </a:lnTo>
                <a:lnTo>
                  <a:pt x="4311707" y="2435396"/>
                </a:lnTo>
                <a:lnTo>
                  <a:pt x="4303587" y="2426327"/>
                </a:lnTo>
                <a:close/>
                <a:moveTo>
                  <a:pt x="4555853" y="2384232"/>
                </a:moveTo>
                <a:cubicBezTo>
                  <a:pt x="4552992" y="2384074"/>
                  <a:pt x="4557284" y="2384311"/>
                  <a:pt x="4568742" y="2384944"/>
                </a:cubicBezTo>
                <a:lnTo>
                  <a:pt x="4550609" y="2401180"/>
                </a:lnTo>
                <a:lnTo>
                  <a:pt x="4542492" y="2392115"/>
                </a:lnTo>
                <a:cubicBezTo>
                  <a:pt x="4554265" y="2387015"/>
                  <a:pt x="4558717" y="2384394"/>
                  <a:pt x="4555853" y="2384232"/>
                </a:cubicBezTo>
                <a:close/>
                <a:moveTo>
                  <a:pt x="4911003" y="2303110"/>
                </a:moveTo>
                <a:cubicBezTo>
                  <a:pt x="4918462" y="2304599"/>
                  <a:pt x="4929116" y="2310034"/>
                  <a:pt x="4942963" y="2319418"/>
                </a:cubicBezTo>
                <a:cubicBezTo>
                  <a:pt x="4927852" y="2332948"/>
                  <a:pt x="4917429" y="2339556"/>
                  <a:pt x="4911699" y="2339238"/>
                </a:cubicBezTo>
                <a:cubicBezTo>
                  <a:pt x="4905977" y="2338922"/>
                  <a:pt x="4895869" y="2339800"/>
                  <a:pt x="4881393" y="2341874"/>
                </a:cubicBezTo>
                <a:lnTo>
                  <a:pt x="4873273" y="2332805"/>
                </a:lnTo>
                <a:cubicBezTo>
                  <a:pt x="4855138" y="2349042"/>
                  <a:pt x="4831911" y="2353507"/>
                  <a:pt x="4803582" y="2346199"/>
                </a:cubicBezTo>
                <a:cubicBezTo>
                  <a:pt x="4765875" y="2352734"/>
                  <a:pt x="4726500" y="2363489"/>
                  <a:pt x="4685452" y="2378458"/>
                </a:cubicBezTo>
                <a:cubicBezTo>
                  <a:pt x="4644405" y="2393430"/>
                  <a:pt x="4605501" y="2395590"/>
                  <a:pt x="4568742" y="2384944"/>
                </a:cubicBezTo>
                <a:lnTo>
                  <a:pt x="4586877" y="2368707"/>
                </a:lnTo>
                <a:cubicBezTo>
                  <a:pt x="4601036" y="2372363"/>
                  <a:pt x="4609710" y="2371402"/>
                  <a:pt x="4612890" y="2365835"/>
                </a:cubicBezTo>
                <a:cubicBezTo>
                  <a:pt x="4616072" y="2360267"/>
                  <a:pt x="4624900" y="2356442"/>
                  <a:pt x="4639379" y="2354371"/>
                </a:cubicBezTo>
                <a:lnTo>
                  <a:pt x="4647496" y="2363437"/>
                </a:lnTo>
                <a:lnTo>
                  <a:pt x="4665630" y="2347200"/>
                </a:lnTo>
                <a:cubicBezTo>
                  <a:pt x="4682500" y="2353875"/>
                  <a:pt x="4696662" y="2357534"/>
                  <a:pt x="4708119" y="2358163"/>
                </a:cubicBezTo>
                <a:lnTo>
                  <a:pt x="4721717" y="2345988"/>
                </a:lnTo>
                <a:cubicBezTo>
                  <a:pt x="4750357" y="2347569"/>
                  <a:pt x="4772234" y="2341595"/>
                  <a:pt x="4787345" y="2328065"/>
                </a:cubicBezTo>
                <a:lnTo>
                  <a:pt x="4812651" y="2338079"/>
                </a:lnTo>
                <a:cubicBezTo>
                  <a:pt x="4830153" y="2333302"/>
                  <a:pt x="4841928" y="2328205"/>
                  <a:pt x="4847971" y="2322794"/>
                </a:cubicBezTo>
                <a:lnTo>
                  <a:pt x="4856088" y="2331860"/>
                </a:lnTo>
                <a:cubicBezTo>
                  <a:pt x="4882023" y="2330418"/>
                  <a:pt x="4896062" y="2323293"/>
                  <a:pt x="4898205" y="2310482"/>
                </a:cubicBezTo>
                <a:cubicBezTo>
                  <a:pt x="4899277" y="2304079"/>
                  <a:pt x="4903543" y="2301621"/>
                  <a:pt x="4911003" y="2303110"/>
                </a:cubicBezTo>
                <a:close/>
                <a:moveTo>
                  <a:pt x="5575977" y="2132436"/>
                </a:moveTo>
                <a:cubicBezTo>
                  <a:pt x="5591496" y="2137601"/>
                  <a:pt x="5609356" y="2139308"/>
                  <a:pt x="5629562" y="2137551"/>
                </a:cubicBezTo>
                <a:lnTo>
                  <a:pt x="5645798" y="2155685"/>
                </a:lnTo>
                <a:cubicBezTo>
                  <a:pt x="5639124" y="2172555"/>
                  <a:pt x="5632603" y="2186558"/>
                  <a:pt x="5626245" y="2197698"/>
                </a:cubicBezTo>
                <a:cubicBezTo>
                  <a:pt x="5619880" y="2208838"/>
                  <a:pt x="5606123" y="2223881"/>
                  <a:pt x="5584970" y="2242821"/>
                </a:cubicBezTo>
                <a:lnTo>
                  <a:pt x="5576850" y="2233752"/>
                </a:lnTo>
                <a:lnTo>
                  <a:pt x="5549650" y="2258106"/>
                </a:lnTo>
                <a:lnTo>
                  <a:pt x="5533416" y="2239975"/>
                </a:lnTo>
                <a:lnTo>
                  <a:pt x="5515281" y="2256212"/>
                </a:lnTo>
                <a:cubicBezTo>
                  <a:pt x="5509868" y="2250166"/>
                  <a:pt x="5502146" y="2233940"/>
                  <a:pt x="5492110" y="2207527"/>
                </a:cubicBezTo>
                <a:cubicBezTo>
                  <a:pt x="5482078" y="2181118"/>
                  <a:pt x="5484619" y="2161150"/>
                  <a:pt x="5499730" y="2147620"/>
                </a:cubicBezTo>
                <a:lnTo>
                  <a:pt x="5516913" y="2148569"/>
                </a:lnTo>
                <a:cubicBezTo>
                  <a:pt x="5540777" y="2132649"/>
                  <a:pt x="5560464" y="2127275"/>
                  <a:pt x="5575977" y="2132436"/>
                </a:cubicBezTo>
                <a:close/>
                <a:moveTo>
                  <a:pt x="1161021" y="1899463"/>
                </a:moveTo>
                <a:lnTo>
                  <a:pt x="1167243" y="1942902"/>
                </a:lnTo>
                <a:lnTo>
                  <a:pt x="1158177" y="1951019"/>
                </a:lnTo>
                <a:lnTo>
                  <a:pt x="1133821" y="1923817"/>
                </a:lnTo>
                <a:close/>
                <a:moveTo>
                  <a:pt x="1109467" y="1896617"/>
                </a:moveTo>
                <a:lnTo>
                  <a:pt x="1133821" y="1923817"/>
                </a:lnTo>
                <a:lnTo>
                  <a:pt x="1124752" y="1931937"/>
                </a:lnTo>
                <a:lnTo>
                  <a:pt x="1100398" y="1904737"/>
                </a:lnTo>
                <a:close/>
                <a:moveTo>
                  <a:pt x="3857280" y="1768219"/>
                </a:moveTo>
                <a:cubicBezTo>
                  <a:pt x="3854415" y="1768058"/>
                  <a:pt x="3858713" y="1768296"/>
                  <a:pt x="3870169" y="1768931"/>
                </a:cubicBezTo>
                <a:lnTo>
                  <a:pt x="3852038" y="1785165"/>
                </a:lnTo>
                <a:lnTo>
                  <a:pt x="3843918" y="1776096"/>
                </a:lnTo>
                <a:cubicBezTo>
                  <a:pt x="3855691" y="1771002"/>
                  <a:pt x="3860144" y="1768375"/>
                  <a:pt x="3857280" y="1768219"/>
                </a:cubicBezTo>
                <a:close/>
                <a:moveTo>
                  <a:pt x="3910734" y="1736691"/>
                </a:moveTo>
                <a:cubicBezTo>
                  <a:pt x="3907869" y="1736537"/>
                  <a:pt x="3912164" y="1736770"/>
                  <a:pt x="3923619" y="1737406"/>
                </a:cubicBezTo>
                <a:lnTo>
                  <a:pt x="3905489" y="1753639"/>
                </a:lnTo>
                <a:lnTo>
                  <a:pt x="3897373" y="1744574"/>
                </a:lnTo>
                <a:cubicBezTo>
                  <a:pt x="3909141" y="1739477"/>
                  <a:pt x="3913599" y="1736853"/>
                  <a:pt x="3910734" y="1736691"/>
                </a:cubicBezTo>
                <a:close/>
                <a:moveTo>
                  <a:pt x="838990" y="1722240"/>
                </a:moveTo>
                <a:lnTo>
                  <a:pt x="847106" y="1731305"/>
                </a:lnTo>
                <a:lnTo>
                  <a:pt x="856171" y="1723189"/>
                </a:lnTo>
                <a:lnTo>
                  <a:pt x="896762" y="1768524"/>
                </a:lnTo>
                <a:cubicBezTo>
                  <a:pt x="927480" y="1784583"/>
                  <a:pt x="957518" y="1799888"/>
                  <a:pt x="986878" y="1814439"/>
                </a:cubicBezTo>
                <a:cubicBezTo>
                  <a:pt x="1016242" y="1828986"/>
                  <a:pt x="1045963" y="1850021"/>
                  <a:pt x="1076045" y="1877537"/>
                </a:cubicBezTo>
                <a:cubicBezTo>
                  <a:pt x="1047404" y="1875955"/>
                  <a:pt x="1018564" y="1865025"/>
                  <a:pt x="989517" y="1844748"/>
                </a:cubicBezTo>
                <a:cubicBezTo>
                  <a:pt x="960468" y="1824472"/>
                  <a:pt x="931942" y="1807815"/>
                  <a:pt x="903933" y="1794774"/>
                </a:cubicBezTo>
                <a:lnTo>
                  <a:pt x="871463" y="1758509"/>
                </a:lnTo>
                <a:cubicBezTo>
                  <a:pt x="866050" y="1752463"/>
                  <a:pt x="862510" y="1751546"/>
                  <a:pt x="860841" y="1755767"/>
                </a:cubicBezTo>
                <a:cubicBezTo>
                  <a:pt x="859169" y="1759983"/>
                  <a:pt x="848548" y="1757240"/>
                  <a:pt x="828971" y="1747542"/>
                </a:cubicBezTo>
                <a:lnTo>
                  <a:pt x="838040" y="1739422"/>
                </a:lnTo>
                <a:lnTo>
                  <a:pt x="829924" y="1730357"/>
                </a:lnTo>
                <a:close/>
                <a:moveTo>
                  <a:pt x="3955119" y="1713290"/>
                </a:moveTo>
                <a:cubicBezTo>
                  <a:pt x="3952254" y="1713128"/>
                  <a:pt x="3956549" y="1713369"/>
                  <a:pt x="3968005" y="1713998"/>
                </a:cubicBezTo>
                <a:lnTo>
                  <a:pt x="3949871" y="1730235"/>
                </a:lnTo>
                <a:lnTo>
                  <a:pt x="3941754" y="1721169"/>
                </a:lnTo>
                <a:cubicBezTo>
                  <a:pt x="3953530" y="1716072"/>
                  <a:pt x="3957980" y="1713448"/>
                  <a:pt x="3955119" y="1713290"/>
                </a:cubicBezTo>
                <a:close/>
                <a:moveTo>
                  <a:pt x="4466213" y="1472115"/>
                </a:moveTo>
                <a:lnTo>
                  <a:pt x="4472480" y="1474678"/>
                </a:lnTo>
                <a:lnTo>
                  <a:pt x="4463886" y="1474199"/>
                </a:lnTo>
                <a:close/>
                <a:moveTo>
                  <a:pt x="4468418" y="1470141"/>
                </a:moveTo>
                <a:lnTo>
                  <a:pt x="4466213" y="1472115"/>
                </a:lnTo>
                <a:lnTo>
                  <a:pt x="4464195" y="1471297"/>
                </a:lnTo>
                <a:close/>
                <a:moveTo>
                  <a:pt x="4449566" y="1465328"/>
                </a:moveTo>
                <a:lnTo>
                  <a:pt x="4464195" y="1471297"/>
                </a:lnTo>
                <a:lnTo>
                  <a:pt x="4455296" y="1473725"/>
                </a:lnTo>
                <a:lnTo>
                  <a:pt x="4423563" y="1502137"/>
                </a:lnTo>
                <a:lnTo>
                  <a:pt x="4415445" y="1493071"/>
                </a:lnTo>
                <a:lnTo>
                  <a:pt x="4379177" y="1525544"/>
                </a:lnTo>
                <a:lnTo>
                  <a:pt x="4371057" y="1516475"/>
                </a:lnTo>
                <a:lnTo>
                  <a:pt x="4343858" y="1540829"/>
                </a:lnTo>
                <a:lnTo>
                  <a:pt x="4335741" y="1531764"/>
                </a:lnTo>
                <a:lnTo>
                  <a:pt x="4308541" y="1556118"/>
                </a:lnTo>
                <a:lnTo>
                  <a:pt x="4300425" y="1547052"/>
                </a:lnTo>
                <a:lnTo>
                  <a:pt x="4264156" y="1579526"/>
                </a:lnTo>
                <a:lnTo>
                  <a:pt x="4256035" y="1570456"/>
                </a:lnTo>
                <a:lnTo>
                  <a:pt x="4192566" y="1627284"/>
                </a:lnTo>
                <a:lnTo>
                  <a:pt x="4184450" y="1618219"/>
                </a:lnTo>
                <a:lnTo>
                  <a:pt x="4140065" y="1641620"/>
                </a:lnTo>
                <a:lnTo>
                  <a:pt x="4131949" y="1632555"/>
                </a:lnTo>
                <a:cubicBezTo>
                  <a:pt x="4120173" y="1637652"/>
                  <a:pt x="4110511" y="1643582"/>
                  <a:pt x="4102955" y="1650348"/>
                </a:cubicBezTo>
                <a:cubicBezTo>
                  <a:pt x="4095399" y="1657113"/>
                  <a:pt x="4085734" y="1663040"/>
                  <a:pt x="4073961" y="1668140"/>
                </a:cubicBezTo>
                <a:lnTo>
                  <a:pt x="4065842" y="1659071"/>
                </a:lnTo>
                <a:lnTo>
                  <a:pt x="4097577" y="1630656"/>
                </a:lnTo>
                <a:cubicBezTo>
                  <a:pt x="4117786" y="1628902"/>
                  <a:pt x="4134016" y="1621177"/>
                  <a:pt x="4146258" y="1607489"/>
                </a:cubicBezTo>
                <a:cubicBezTo>
                  <a:pt x="4158508" y="1593801"/>
                  <a:pt x="4174892" y="1583211"/>
                  <a:pt x="4195417" y="1575728"/>
                </a:cubicBezTo>
                <a:lnTo>
                  <a:pt x="4203534" y="1584792"/>
                </a:lnTo>
                <a:lnTo>
                  <a:pt x="4230734" y="1560439"/>
                </a:lnTo>
                <a:cubicBezTo>
                  <a:pt x="4263030" y="1547861"/>
                  <a:pt x="4304471" y="1525729"/>
                  <a:pt x="4355061" y="1494047"/>
                </a:cubicBezTo>
                <a:cubicBezTo>
                  <a:pt x="4393001" y="1470285"/>
                  <a:pt x="4424504" y="1460711"/>
                  <a:pt x="4449566" y="1465328"/>
                </a:cubicBezTo>
                <a:close/>
                <a:moveTo>
                  <a:pt x="4646409" y="1290356"/>
                </a:moveTo>
                <a:cubicBezTo>
                  <a:pt x="4655319" y="1285105"/>
                  <a:pt x="4677678" y="1296392"/>
                  <a:pt x="4713491" y="1324224"/>
                </a:cubicBezTo>
                <a:cubicBezTo>
                  <a:pt x="4712857" y="1335684"/>
                  <a:pt x="4710115" y="1346306"/>
                  <a:pt x="4705267" y="1356094"/>
                </a:cubicBezTo>
                <a:cubicBezTo>
                  <a:pt x="4700417" y="1365881"/>
                  <a:pt x="4693142" y="1380562"/>
                  <a:pt x="4683441" y="1400135"/>
                </a:cubicBezTo>
                <a:lnTo>
                  <a:pt x="4691561" y="1409204"/>
                </a:lnTo>
                <a:cubicBezTo>
                  <a:pt x="4649882" y="1435627"/>
                  <a:pt x="4612808" y="1430711"/>
                  <a:pt x="4580335" y="1394442"/>
                </a:cubicBezTo>
                <a:cubicBezTo>
                  <a:pt x="4582232" y="1360071"/>
                  <a:pt x="4592246" y="1334772"/>
                  <a:pt x="4610380" y="1318535"/>
                </a:cubicBezTo>
                <a:cubicBezTo>
                  <a:pt x="4625491" y="1305005"/>
                  <a:pt x="4637501" y="1295612"/>
                  <a:pt x="4646409" y="1290356"/>
                </a:cubicBezTo>
                <a:close/>
                <a:moveTo>
                  <a:pt x="3467113" y="1264029"/>
                </a:moveTo>
                <a:cubicBezTo>
                  <a:pt x="3489708" y="1271025"/>
                  <a:pt x="3504629" y="1274005"/>
                  <a:pt x="3511869" y="1272969"/>
                </a:cubicBezTo>
                <a:cubicBezTo>
                  <a:pt x="3519105" y="1271930"/>
                  <a:pt x="3525434" y="1274436"/>
                  <a:pt x="3530844" y="1280479"/>
                </a:cubicBezTo>
                <a:cubicBezTo>
                  <a:pt x="3536257" y="1286524"/>
                  <a:pt x="3542387" y="1305535"/>
                  <a:pt x="3549242" y="1337516"/>
                </a:cubicBezTo>
                <a:lnTo>
                  <a:pt x="3494842" y="1386223"/>
                </a:lnTo>
                <a:cubicBezTo>
                  <a:pt x="3483703" y="1379864"/>
                  <a:pt x="3469537" y="1376209"/>
                  <a:pt x="3452354" y="1375260"/>
                </a:cubicBezTo>
                <a:cubicBezTo>
                  <a:pt x="3439454" y="1348692"/>
                  <a:pt x="3434597" y="1332621"/>
                  <a:pt x="3437778" y="1327053"/>
                </a:cubicBezTo>
                <a:cubicBezTo>
                  <a:pt x="3440955" y="1321482"/>
                  <a:pt x="3444375" y="1311615"/>
                  <a:pt x="3448029" y="1297456"/>
                </a:cubicBezTo>
                <a:lnTo>
                  <a:pt x="3439909" y="1288387"/>
                </a:lnTo>
                <a:close/>
                <a:moveTo>
                  <a:pt x="4037533" y="1235195"/>
                </a:moveTo>
                <a:cubicBezTo>
                  <a:pt x="4045969" y="1238534"/>
                  <a:pt x="4052889" y="1243225"/>
                  <a:pt x="4058302" y="1249271"/>
                </a:cubicBezTo>
                <a:cubicBezTo>
                  <a:pt x="4063716" y="1255317"/>
                  <a:pt x="4070639" y="1260004"/>
                  <a:pt x="4079075" y="1263344"/>
                </a:cubicBezTo>
                <a:lnTo>
                  <a:pt x="4070006" y="1271464"/>
                </a:lnTo>
                <a:cubicBezTo>
                  <a:pt x="4077494" y="1291984"/>
                  <a:pt x="4082667" y="1302326"/>
                  <a:pt x="4085528" y="1302484"/>
                </a:cubicBezTo>
                <a:cubicBezTo>
                  <a:pt x="4088397" y="1302643"/>
                  <a:pt x="4084662" y="1318239"/>
                  <a:pt x="4074332" y="1349268"/>
                </a:cubicBezTo>
                <a:lnTo>
                  <a:pt x="4082448" y="1358333"/>
                </a:lnTo>
                <a:lnTo>
                  <a:pt x="4064314" y="1374570"/>
                </a:lnTo>
                <a:lnTo>
                  <a:pt x="4072434" y="1383638"/>
                </a:lnTo>
                <a:lnTo>
                  <a:pt x="4028045" y="1407043"/>
                </a:lnTo>
                <a:cubicBezTo>
                  <a:pt x="3992868" y="1367755"/>
                  <a:pt x="3977343" y="1336732"/>
                  <a:pt x="3981470" y="1313978"/>
                </a:cubicBezTo>
                <a:cubicBezTo>
                  <a:pt x="3985603" y="1291224"/>
                  <a:pt x="4004287" y="1264962"/>
                  <a:pt x="4037533" y="1235195"/>
                </a:cubicBezTo>
                <a:close/>
                <a:moveTo>
                  <a:pt x="4355190" y="1179476"/>
                </a:moveTo>
                <a:cubicBezTo>
                  <a:pt x="4377474" y="1192197"/>
                  <a:pt x="4398081" y="1209137"/>
                  <a:pt x="4417021" y="1230290"/>
                </a:cubicBezTo>
                <a:cubicBezTo>
                  <a:pt x="4421485" y="1253519"/>
                  <a:pt x="4417672" y="1270547"/>
                  <a:pt x="4405584" y="1281370"/>
                </a:cubicBezTo>
                <a:cubicBezTo>
                  <a:pt x="4393496" y="1292194"/>
                  <a:pt x="4378226" y="1308591"/>
                  <a:pt x="4359778" y="1330555"/>
                </a:cubicBezTo>
                <a:lnTo>
                  <a:pt x="4367895" y="1339620"/>
                </a:lnTo>
                <a:cubicBezTo>
                  <a:pt x="4349761" y="1355856"/>
                  <a:pt x="4335283" y="1357927"/>
                  <a:pt x="4324459" y="1345839"/>
                </a:cubicBezTo>
                <a:cubicBezTo>
                  <a:pt x="4313636" y="1333751"/>
                  <a:pt x="4295731" y="1319836"/>
                  <a:pt x="4270741" y="1304093"/>
                </a:cubicBezTo>
                <a:cubicBezTo>
                  <a:pt x="4281076" y="1273060"/>
                  <a:pt x="4289422" y="1251976"/>
                  <a:pt x="4295781" y="1240835"/>
                </a:cubicBezTo>
                <a:cubicBezTo>
                  <a:pt x="4302143" y="1229692"/>
                  <a:pt x="4321944" y="1209242"/>
                  <a:pt x="4355190" y="1179476"/>
                </a:cubicBezTo>
                <a:close/>
                <a:moveTo>
                  <a:pt x="3773278" y="1104252"/>
                </a:moveTo>
                <a:cubicBezTo>
                  <a:pt x="3810040" y="1114902"/>
                  <a:pt x="3837764" y="1120024"/>
                  <a:pt x="3856460" y="1119618"/>
                </a:cubicBezTo>
                <a:cubicBezTo>
                  <a:pt x="3875158" y="1119215"/>
                  <a:pt x="3902093" y="1138657"/>
                  <a:pt x="3937273" y="1177948"/>
                </a:cubicBezTo>
                <a:cubicBezTo>
                  <a:pt x="3930910" y="1189085"/>
                  <a:pt x="3928405" y="1195415"/>
                  <a:pt x="3929757" y="1196925"/>
                </a:cubicBezTo>
                <a:cubicBezTo>
                  <a:pt x="3931112" y="1198438"/>
                  <a:pt x="3933140" y="1200703"/>
                  <a:pt x="3935846" y="1203725"/>
                </a:cubicBezTo>
                <a:cubicBezTo>
                  <a:pt x="3938553" y="1206748"/>
                  <a:pt x="3940347" y="1213309"/>
                  <a:pt x="3941227" y="1223413"/>
                </a:cubicBezTo>
                <a:cubicBezTo>
                  <a:pt x="3942101" y="1233517"/>
                  <a:pt x="3941595" y="1255757"/>
                  <a:pt x="3939697" y="1290120"/>
                </a:cubicBezTo>
                <a:lnTo>
                  <a:pt x="3885294" y="1338830"/>
                </a:lnTo>
                <a:cubicBezTo>
                  <a:pt x="3884977" y="1344561"/>
                  <a:pt x="3886175" y="1348936"/>
                  <a:pt x="3888881" y="1351958"/>
                </a:cubicBezTo>
                <a:cubicBezTo>
                  <a:pt x="3891588" y="1354981"/>
                  <a:pt x="3889916" y="1359198"/>
                  <a:pt x="3883870" y="1364611"/>
                </a:cubicBezTo>
                <a:cubicBezTo>
                  <a:pt x="3880851" y="1367315"/>
                  <a:pt x="3877907" y="1368591"/>
                  <a:pt x="3875042" y="1368429"/>
                </a:cubicBezTo>
                <a:cubicBezTo>
                  <a:pt x="3872177" y="1368274"/>
                  <a:pt x="3869236" y="1369547"/>
                  <a:pt x="3866214" y="1372253"/>
                </a:cubicBezTo>
                <a:lnTo>
                  <a:pt x="3858094" y="1363184"/>
                </a:lnTo>
                <a:lnTo>
                  <a:pt x="3827311" y="1374414"/>
                </a:lnTo>
                <a:lnTo>
                  <a:pt x="3819194" y="1365349"/>
                </a:lnTo>
                <a:cubicBezTo>
                  <a:pt x="3798669" y="1372833"/>
                  <a:pt x="3784787" y="1377097"/>
                  <a:pt x="3777547" y="1378132"/>
                </a:cubicBezTo>
                <a:cubicBezTo>
                  <a:pt x="3770307" y="1379167"/>
                  <a:pt x="3755545" y="1373326"/>
                  <a:pt x="3733268" y="1360605"/>
                </a:cubicBezTo>
                <a:lnTo>
                  <a:pt x="3724199" y="1368725"/>
                </a:lnTo>
                <a:lnTo>
                  <a:pt x="3663314" y="1300725"/>
                </a:lnTo>
                <a:cubicBezTo>
                  <a:pt x="3669994" y="1283852"/>
                  <a:pt x="3671855" y="1263126"/>
                  <a:pt x="3668901" y="1238545"/>
                </a:cubicBezTo>
                <a:cubicBezTo>
                  <a:pt x="3665949" y="1213962"/>
                  <a:pt x="3676563" y="1190846"/>
                  <a:pt x="3700740" y="1169199"/>
                </a:cubicBezTo>
                <a:lnTo>
                  <a:pt x="3684503" y="1151064"/>
                </a:lnTo>
                <a:cubicBezTo>
                  <a:pt x="3695963" y="1151697"/>
                  <a:pt x="3700257" y="1151938"/>
                  <a:pt x="3697394" y="1151776"/>
                </a:cubicBezTo>
                <a:cubicBezTo>
                  <a:pt x="3694533" y="1151618"/>
                  <a:pt x="3698669" y="1154719"/>
                  <a:pt x="3709809" y="1161079"/>
                </a:cubicBezTo>
                <a:close/>
                <a:moveTo>
                  <a:pt x="1807976" y="952660"/>
                </a:moveTo>
                <a:lnTo>
                  <a:pt x="1832332" y="979863"/>
                </a:lnTo>
                <a:cubicBezTo>
                  <a:pt x="1828361" y="999752"/>
                  <a:pt x="1829242" y="1009856"/>
                  <a:pt x="1834968" y="1010169"/>
                </a:cubicBezTo>
                <a:cubicBezTo>
                  <a:pt x="1840698" y="1010485"/>
                  <a:pt x="1847305" y="1020910"/>
                  <a:pt x="1854792" y="1041430"/>
                </a:cubicBezTo>
                <a:lnTo>
                  <a:pt x="1845723" y="1049550"/>
                </a:lnTo>
                <a:cubicBezTo>
                  <a:pt x="1847798" y="1064026"/>
                  <a:pt x="1852061" y="1077908"/>
                  <a:pt x="1858507" y="1091189"/>
                </a:cubicBezTo>
                <a:cubicBezTo>
                  <a:pt x="1864955" y="1104475"/>
                  <a:pt x="1869218" y="1118357"/>
                  <a:pt x="1871289" y="1132836"/>
                </a:cubicBezTo>
                <a:lnTo>
                  <a:pt x="1862224" y="1140953"/>
                </a:lnTo>
                <a:cubicBezTo>
                  <a:pt x="1845671" y="1128548"/>
                  <a:pt x="1832931" y="1099116"/>
                  <a:pt x="1824006" y="1052656"/>
                </a:cubicBezTo>
                <a:cubicBezTo>
                  <a:pt x="1815080" y="1006197"/>
                  <a:pt x="1806714" y="975575"/>
                  <a:pt x="1798911" y="960777"/>
                </a:cubicBezTo>
                <a:close/>
                <a:moveTo>
                  <a:pt x="4073220" y="901041"/>
                </a:moveTo>
                <a:lnTo>
                  <a:pt x="4089456" y="919175"/>
                </a:lnTo>
                <a:lnTo>
                  <a:pt x="4072271" y="918223"/>
                </a:lnTo>
                <a:lnTo>
                  <a:pt x="4063201" y="926343"/>
                </a:lnTo>
                <a:cubicBezTo>
                  <a:pt x="4063517" y="920613"/>
                  <a:pt x="4062328" y="916238"/>
                  <a:pt x="4059622" y="913216"/>
                </a:cubicBezTo>
                <a:lnTo>
                  <a:pt x="4064155" y="909157"/>
                </a:lnTo>
                <a:close/>
                <a:moveTo>
                  <a:pt x="2294373" y="884706"/>
                </a:moveTo>
                <a:lnTo>
                  <a:pt x="2302493" y="893775"/>
                </a:lnTo>
                <a:cubicBezTo>
                  <a:pt x="2313945" y="894407"/>
                  <a:pt x="2318244" y="894645"/>
                  <a:pt x="2315383" y="894486"/>
                </a:cubicBezTo>
                <a:cubicBezTo>
                  <a:pt x="2312515" y="894328"/>
                  <a:pt x="2316652" y="897430"/>
                  <a:pt x="2327795" y="903793"/>
                </a:cubicBezTo>
                <a:cubicBezTo>
                  <a:pt x="2315706" y="914616"/>
                  <a:pt x="2307472" y="920622"/>
                  <a:pt x="2303097" y="921820"/>
                </a:cubicBezTo>
                <a:cubicBezTo>
                  <a:pt x="2298726" y="923014"/>
                  <a:pt x="2292159" y="924807"/>
                  <a:pt x="2283410" y="927194"/>
                </a:cubicBezTo>
                <a:lnTo>
                  <a:pt x="2275293" y="918129"/>
                </a:lnTo>
                <a:lnTo>
                  <a:pt x="2284359" y="910012"/>
                </a:lnTo>
                <a:cubicBezTo>
                  <a:pt x="2284991" y="898552"/>
                  <a:pt x="2283795" y="894178"/>
                  <a:pt x="2280771" y="896885"/>
                </a:cubicBezTo>
                <a:cubicBezTo>
                  <a:pt x="2277752" y="899588"/>
                  <a:pt x="2282285" y="895530"/>
                  <a:pt x="2294373" y="884706"/>
                </a:cubicBezTo>
                <a:close/>
                <a:moveTo>
                  <a:pt x="1781199" y="813281"/>
                </a:moveTo>
                <a:cubicBezTo>
                  <a:pt x="1788682" y="833806"/>
                  <a:pt x="1796850" y="855085"/>
                  <a:pt x="1805685" y="877120"/>
                </a:cubicBezTo>
                <a:cubicBezTo>
                  <a:pt x="1814522" y="899154"/>
                  <a:pt x="1815604" y="918605"/>
                  <a:pt x="1808929" y="935473"/>
                </a:cubicBezTo>
                <a:lnTo>
                  <a:pt x="1817046" y="944539"/>
                </a:lnTo>
                <a:lnTo>
                  <a:pt x="1807976" y="952660"/>
                </a:lnTo>
                <a:lnTo>
                  <a:pt x="1791742" y="934529"/>
                </a:lnTo>
                <a:cubicBezTo>
                  <a:pt x="1796347" y="903180"/>
                  <a:pt x="1786785" y="868176"/>
                  <a:pt x="1763064" y="829518"/>
                </a:cubicBezTo>
                <a:close/>
                <a:moveTo>
                  <a:pt x="2889967" y="653644"/>
                </a:moveTo>
                <a:cubicBezTo>
                  <a:pt x="2919207" y="657414"/>
                  <a:pt x="2946680" y="673653"/>
                  <a:pt x="2972387" y="702365"/>
                </a:cubicBezTo>
                <a:cubicBezTo>
                  <a:pt x="2994034" y="726541"/>
                  <a:pt x="3012662" y="753428"/>
                  <a:pt x="3028262" y="783018"/>
                </a:cubicBezTo>
                <a:cubicBezTo>
                  <a:pt x="3043867" y="812604"/>
                  <a:pt x="3056925" y="836310"/>
                  <a:pt x="3067432" y="854129"/>
                </a:cubicBezTo>
                <a:lnTo>
                  <a:pt x="3049298" y="870366"/>
                </a:lnTo>
                <a:lnTo>
                  <a:pt x="3073652" y="897566"/>
                </a:lnTo>
                <a:cubicBezTo>
                  <a:pt x="3063318" y="928597"/>
                  <a:pt x="3059109" y="952785"/>
                  <a:pt x="3061028" y="970126"/>
                </a:cubicBezTo>
                <a:cubicBezTo>
                  <a:pt x="3062941" y="987473"/>
                  <a:pt x="3047277" y="1011024"/>
                  <a:pt x="3014030" y="1040792"/>
                </a:cubicBezTo>
                <a:cubicBezTo>
                  <a:pt x="3002575" y="1040155"/>
                  <a:pt x="2998955" y="1040677"/>
                  <a:pt x="3003171" y="1042348"/>
                </a:cubicBezTo>
                <a:cubicBezTo>
                  <a:pt x="3007392" y="1044016"/>
                  <a:pt x="3002258" y="1045885"/>
                  <a:pt x="2987780" y="1047963"/>
                </a:cubicBezTo>
                <a:cubicBezTo>
                  <a:pt x="2997970" y="1071504"/>
                  <a:pt x="3005774" y="1086302"/>
                  <a:pt x="3011185" y="1092345"/>
                </a:cubicBezTo>
                <a:cubicBezTo>
                  <a:pt x="3031709" y="1084861"/>
                  <a:pt x="3048693" y="1076460"/>
                  <a:pt x="3062133" y="1067147"/>
                </a:cubicBezTo>
                <a:cubicBezTo>
                  <a:pt x="3075576" y="1057836"/>
                  <a:pt x="3088858" y="1051384"/>
                  <a:pt x="3101986" y="1047803"/>
                </a:cubicBezTo>
                <a:cubicBezTo>
                  <a:pt x="3115114" y="1044216"/>
                  <a:pt x="3130110" y="1045762"/>
                  <a:pt x="3146975" y="1052440"/>
                </a:cubicBezTo>
                <a:cubicBezTo>
                  <a:pt x="3163845" y="1059115"/>
                  <a:pt x="3183104" y="1074542"/>
                  <a:pt x="3204755" y="1098723"/>
                </a:cubicBezTo>
                <a:cubicBezTo>
                  <a:pt x="3198389" y="1109862"/>
                  <a:pt x="3191275" y="1121678"/>
                  <a:pt x="3183403" y="1134173"/>
                </a:cubicBezTo>
                <a:cubicBezTo>
                  <a:pt x="3175531" y="1146667"/>
                  <a:pt x="3168414" y="1158487"/>
                  <a:pt x="3162053" y="1169622"/>
                </a:cubicBezTo>
                <a:lnTo>
                  <a:pt x="3170172" y="1178691"/>
                </a:lnTo>
                <a:lnTo>
                  <a:pt x="3133904" y="1211165"/>
                </a:lnTo>
                <a:lnTo>
                  <a:pt x="3142020" y="1220230"/>
                </a:lnTo>
                <a:lnTo>
                  <a:pt x="3132955" y="1228346"/>
                </a:lnTo>
                <a:lnTo>
                  <a:pt x="3157309" y="1255546"/>
                </a:lnTo>
                <a:cubicBezTo>
                  <a:pt x="3163038" y="1255863"/>
                  <a:pt x="3170199" y="1256259"/>
                  <a:pt x="3178790" y="1256732"/>
                </a:cubicBezTo>
                <a:cubicBezTo>
                  <a:pt x="3187384" y="1257211"/>
                  <a:pt x="3197093" y="1263490"/>
                  <a:pt x="3207916" y="1275579"/>
                </a:cubicBezTo>
                <a:lnTo>
                  <a:pt x="3198847" y="1283698"/>
                </a:lnTo>
                <a:cubicBezTo>
                  <a:pt x="3203628" y="1301197"/>
                  <a:pt x="3210077" y="1314482"/>
                  <a:pt x="3218195" y="1323548"/>
                </a:cubicBezTo>
                <a:lnTo>
                  <a:pt x="3209129" y="1331665"/>
                </a:lnTo>
                <a:cubicBezTo>
                  <a:pt x="3208496" y="1343124"/>
                  <a:pt x="3209136" y="1357523"/>
                  <a:pt x="3211052" y="1374867"/>
                </a:cubicBezTo>
                <a:cubicBezTo>
                  <a:pt x="3212968" y="1392210"/>
                  <a:pt x="3220690" y="1408437"/>
                  <a:pt x="3234219" y="1423548"/>
                </a:cubicBezTo>
                <a:cubicBezTo>
                  <a:pt x="3236926" y="1426571"/>
                  <a:pt x="3239712" y="1428164"/>
                  <a:pt x="3242577" y="1428318"/>
                </a:cubicBezTo>
                <a:cubicBezTo>
                  <a:pt x="3245439" y="1428476"/>
                  <a:pt x="3249576" y="1431578"/>
                  <a:pt x="3254990" y="1437624"/>
                </a:cubicBezTo>
                <a:lnTo>
                  <a:pt x="3264058" y="1429504"/>
                </a:lnTo>
                <a:lnTo>
                  <a:pt x="3280295" y="1447638"/>
                </a:lnTo>
                <a:lnTo>
                  <a:pt x="3289360" y="1439522"/>
                </a:lnTo>
                <a:cubicBezTo>
                  <a:pt x="3297476" y="1448587"/>
                  <a:pt x="3308020" y="1452760"/>
                  <a:pt x="3320988" y="1452041"/>
                </a:cubicBezTo>
                <a:cubicBezTo>
                  <a:pt x="3333955" y="1451318"/>
                  <a:pt x="3349113" y="1449999"/>
                  <a:pt x="3366453" y="1448087"/>
                </a:cubicBezTo>
                <a:cubicBezTo>
                  <a:pt x="3383796" y="1446171"/>
                  <a:pt x="3400306" y="1446361"/>
                  <a:pt x="3415983" y="1448665"/>
                </a:cubicBezTo>
                <a:cubicBezTo>
                  <a:pt x="3431655" y="1450965"/>
                  <a:pt x="3447611" y="1461185"/>
                  <a:pt x="3463848" y="1479318"/>
                </a:cubicBezTo>
                <a:lnTo>
                  <a:pt x="3463370" y="1487914"/>
                </a:lnTo>
                <a:cubicBezTo>
                  <a:pt x="3480240" y="1494588"/>
                  <a:pt x="3480958" y="1507557"/>
                  <a:pt x="3465535" y="1526813"/>
                </a:cubicBezTo>
                <a:cubicBezTo>
                  <a:pt x="3450107" y="1546074"/>
                  <a:pt x="3453213" y="1567792"/>
                  <a:pt x="3474862" y="1591971"/>
                </a:cubicBezTo>
                <a:lnTo>
                  <a:pt x="3465797" y="1600088"/>
                </a:lnTo>
                <a:cubicBezTo>
                  <a:pt x="3485053" y="1615513"/>
                  <a:pt x="3503555" y="1631620"/>
                  <a:pt x="3521305" y="1648399"/>
                </a:cubicBezTo>
                <a:cubicBezTo>
                  <a:pt x="3539051" y="1665181"/>
                  <a:pt x="3559066" y="1679933"/>
                  <a:pt x="3581346" y="1692651"/>
                </a:cubicBezTo>
                <a:lnTo>
                  <a:pt x="3590411" y="1684535"/>
                </a:lnTo>
                <a:lnTo>
                  <a:pt x="3598531" y="1693604"/>
                </a:lnTo>
                <a:lnTo>
                  <a:pt x="3589466" y="1701720"/>
                </a:lnTo>
                <a:lnTo>
                  <a:pt x="3638172" y="1756119"/>
                </a:lnTo>
                <a:cubicBezTo>
                  <a:pt x="3652651" y="1754049"/>
                  <a:pt x="3670149" y="1749268"/>
                  <a:pt x="3690674" y="1741784"/>
                </a:cubicBezTo>
                <a:lnTo>
                  <a:pt x="3706911" y="1759918"/>
                </a:lnTo>
                <a:cubicBezTo>
                  <a:pt x="3721394" y="1757844"/>
                  <a:pt x="3731494" y="1756966"/>
                  <a:pt x="3737221" y="1757278"/>
                </a:cubicBezTo>
                <a:cubicBezTo>
                  <a:pt x="3742950" y="1757596"/>
                  <a:pt x="3754565" y="1755363"/>
                  <a:pt x="3772066" y="1750585"/>
                </a:cubicBezTo>
                <a:lnTo>
                  <a:pt x="3784245" y="1764187"/>
                </a:lnTo>
                <a:lnTo>
                  <a:pt x="3855830" y="1716425"/>
                </a:lnTo>
                <a:lnTo>
                  <a:pt x="3872067" y="1734560"/>
                </a:lnTo>
                <a:cubicBezTo>
                  <a:pt x="3857271" y="1742361"/>
                  <a:pt x="3846096" y="1749647"/>
                  <a:pt x="3838540" y="1756412"/>
                </a:cubicBezTo>
                <a:cubicBezTo>
                  <a:pt x="3830985" y="1763176"/>
                  <a:pt x="3818296" y="1771810"/>
                  <a:pt x="3800478" y="1782317"/>
                </a:cubicBezTo>
                <a:cubicBezTo>
                  <a:pt x="3804942" y="1805546"/>
                  <a:pt x="3800216" y="1826117"/>
                  <a:pt x="3786302" y="1844022"/>
                </a:cubicBezTo>
                <a:cubicBezTo>
                  <a:pt x="3772384" y="1861924"/>
                  <a:pt x="3759742" y="1882775"/>
                  <a:pt x="3748373" y="1906569"/>
                </a:cubicBezTo>
                <a:cubicBezTo>
                  <a:pt x="3737007" y="1930357"/>
                  <a:pt x="3731960" y="1956655"/>
                  <a:pt x="3733244" y="1985451"/>
                </a:cubicBezTo>
                <a:cubicBezTo>
                  <a:pt x="3734527" y="2014254"/>
                  <a:pt x="3755463" y="2051321"/>
                  <a:pt x="3796053" y="2096655"/>
                </a:cubicBezTo>
                <a:cubicBezTo>
                  <a:pt x="3831057" y="2087093"/>
                  <a:pt x="3855640" y="2084141"/>
                  <a:pt x="3869799" y="2087797"/>
                </a:cubicBezTo>
                <a:cubicBezTo>
                  <a:pt x="3883966" y="2091453"/>
                  <a:pt x="3905928" y="2109900"/>
                  <a:pt x="3935695" y="2143146"/>
                </a:cubicBezTo>
                <a:cubicBezTo>
                  <a:pt x="3929017" y="2160018"/>
                  <a:pt x="3920907" y="2176805"/>
                  <a:pt x="3911364" y="2193516"/>
                </a:cubicBezTo>
                <a:cubicBezTo>
                  <a:pt x="3901828" y="2210227"/>
                  <a:pt x="3884492" y="2237995"/>
                  <a:pt x="3859366" y="2276832"/>
                </a:cubicBezTo>
                <a:lnTo>
                  <a:pt x="3883719" y="2304031"/>
                </a:lnTo>
                <a:cubicBezTo>
                  <a:pt x="3877044" y="2320900"/>
                  <a:pt x="3874140" y="2334387"/>
                  <a:pt x="3875021" y="2344491"/>
                </a:cubicBezTo>
                <a:cubicBezTo>
                  <a:pt x="3875899" y="2354592"/>
                  <a:pt x="3871488" y="2369433"/>
                  <a:pt x="3861790" y="2389010"/>
                </a:cubicBezTo>
                <a:lnTo>
                  <a:pt x="3878024" y="2407142"/>
                </a:lnTo>
                <a:cubicBezTo>
                  <a:pt x="3878024" y="2407142"/>
                  <a:pt x="3874687" y="2415574"/>
                  <a:pt x="3868013" y="2432444"/>
                </a:cubicBezTo>
                <a:lnTo>
                  <a:pt x="3900483" y="2468709"/>
                </a:lnTo>
                <a:cubicBezTo>
                  <a:pt x="3917984" y="2463931"/>
                  <a:pt x="3933816" y="2463370"/>
                  <a:pt x="3947978" y="2467022"/>
                </a:cubicBezTo>
                <a:cubicBezTo>
                  <a:pt x="3962141" y="2470681"/>
                  <a:pt x="3974951" y="2472823"/>
                  <a:pt x="3986408" y="2473452"/>
                </a:cubicBezTo>
                <a:lnTo>
                  <a:pt x="4004538" y="2457219"/>
                </a:lnTo>
                <a:cubicBezTo>
                  <a:pt x="4050369" y="2459749"/>
                  <a:pt x="4085729" y="2456675"/>
                  <a:pt x="4110628" y="2447994"/>
                </a:cubicBezTo>
                <a:cubicBezTo>
                  <a:pt x="4135527" y="2439313"/>
                  <a:pt x="4167234" y="2450402"/>
                  <a:pt x="4205752" y="2481254"/>
                </a:cubicBezTo>
                <a:cubicBezTo>
                  <a:pt x="4199705" y="2486667"/>
                  <a:pt x="4195097" y="2492159"/>
                  <a:pt x="4191915" y="2497727"/>
                </a:cubicBezTo>
                <a:cubicBezTo>
                  <a:pt x="4188731" y="2503298"/>
                  <a:pt x="4184123" y="2508792"/>
                  <a:pt x="4178080" y="2514202"/>
                </a:cubicBezTo>
                <a:cubicBezTo>
                  <a:pt x="4162969" y="2527731"/>
                  <a:pt x="4143875" y="2535295"/>
                  <a:pt x="4120802" y="2536895"/>
                </a:cubicBezTo>
                <a:cubicBezTo>
                  <a:pt x="4097731" y="2538498"/>
                  <a:pt x="4075934" y="2543035"/>
                  <a:pt x="4055413" y="2550522"/>
                </a:cubicBezTo>
                <a:lnTo>
                  <a:pt x="4047293" y="2541453"/>
                </a:lnTo>
                <a:lnTo>
                  <a:pt x="4011024" y="2573926"/>
                </a:lnTo>
                <a:lnTo>
                  <a:pt x="4002908" y="2564861"/>
                </a:lnTo>
                <a:lnTo>
                  <a:pt x="3984773" y="2581099"/>
                </a:lnTo>
                <a:lnTo>
                  <a:pt x="3976656" y="2572034"/>
                </a:lnTo>
                <a:lnTo>
                  <a:pt x="3935856" y="2608565"/>
                </a:lnTo>
                <a:cubicBezTo>
                  <a:pt x="3932832" y="2611272"/>
                  <a:pt x="3929212" y="2611786"/>
                  <a:pt x="3924996" y="2610114"/>
                </a:cubicBezTo>
                <a:cubicBezTo>
                  <a:pt x="3920779" y="2608450"/>
                  <a:pt x="3915647" y="2610319"/>
                  <a:pt x="3909601" y="2615733"/>
                </a:cubicBezTo>
                <a:lnTo>
                  <a:pt x="3917720" y="2624802"/>
                </a:lnTo>
                <a:cubicBezTo>
                  <a:pt x="3901977" y="2649784"/>
                  <a:pt x="3895816" y="2670273"/>
                  <a:pt x="3899245" y="2686263"/>
                </a:cubicBezTo>
                <a:cubicBezTo>
                  <a:pt x="3902671" y="2702254"/>
                  <a:pt x="3906615" y="2721862"/>
                  <a:pt x="3911079" y="2745091"/>
                </a:cubicBezTo>
                <a:lnTo>
                  <a:pt x="3902011" y="2753211"/>
                </a:lnTo>
                <a:cubicBezTo>
                  <a:pt x="3904089" y="2767689"/>
                  <a:pt x="3904886" y="2779228"/>
                  <a:pt x="3904411" y="2787820"/>
                </a:cubicBezTo>
                <a:cubicBezTo>
                  <a:pt x="3903937" y="2796409"/>
                  <a:pt x="3907601" y="2808103"/>
                  <a:pt x="3915401" y="2822899"/>
                </a:cubicBezTo>
                <a:lnTo>
                  <a:pt x="3906336" y="2831015"/>
                </a:lnTo>
                <a:cubicBezTo>
                  <a:pt x="3920182" y="2840404"/>
                  <a:pt x="3932673" y="2848271"/>
                  <a:pt x="3943816" y="2854634"/>
                </a:cubicBezTo>
                <a:cubicBezTo>
                  <a:pt x="3954955" y="2860992"/>
                  <a:pt x="3967450" y="2868864"/>
                  <a:pt x="3981294" y="2878250"/>
                </a:cubicBezTo>
                <a:lnTo>
                  <a:pt x="3990363" y="2870130"/>
                </a:lnTo>
                <a:lnTo>
                  <a:pt x="4030953" y="2915464"/>
                </a:lnTo>
                <a:cubicBezTo>
                  <a:pt x="4024590" y="2926606"/>
                  <a:pt x="4020938" y="2940770"/>
                  <a:pt x="4019990" y="2957951"/>
                </a:cubicBezTo>
                <a:cubicBezTo>
                  <a:pt x="3987377" y="2976260"/>
                  <a:pt x="3959095" y="2981163"/>
                  <a:pt x="3935144" y="2972661"/>
                </a:cubicBezTo>
                <a:cubicBezTo>
                  <a:pt x="3911196" y="2964157"/>
                  <a:pt x="3881243" y="2973277"/>
                  <a:pt x="3845295" y="3000017"/>
                </a:cubicBezTo>
                <a:cubicBezTo>
                  <a:pt x="3844662" y="3011477"/>
                  <a:pt x="3843591" y="3017882"/>
                  <a:pt x="3842078" y="3019237"/>
                </a:cubicBezTo>
                <a:cubicBezTo>
                  <a:pt x="3840568" y="3020589"/>
                  <a:pt x="3839494" y="3026991"/>
                  <a:pt x="3838861" y="3038450"/>
                </a:cubicBezTo>
                <a:lnTo>
                  <a:pt x="3846977" y="3047515"/>
                </a:lnTo>
                <a:lnTo>
                  <a:pt x="3828846" y="3063749"/>
                </a:lnTo>
                <a:cubicBezTo>
                  <a:pt x="3825508" y="3072185"/>
                  <a:pt x="3825867" y="3078670"/>
                  <a:pt x="3829925" y="3083202"/>
                </a:cubicBezTo>
                <a:cubicBezTo>
                  <a:pt x="3833987" y="3087739"/>
                  <a:pt x="3835697" y="3095733"/>
                  <a:pt x="3835070" y="3107189"/>
                </a:cubicBezTo>
                <a:cubicBezTo>
                  <a:pt x="3857345" y="3119911"/>
                  <a:pt x="3874736" y="3130204"/>
                  <a:pt x="3887231" y="3138076"/>
                </a:cubicBezTo>
                <a:cubicBezTo>
                  <a:pt x="3899721" y="3145951"/>
                  <a:pt x="3919499" y="3164996"/>
                  <a:pt x="3946559" y="3195218"/>
                </a:cubicBezTo>
                <a:lnTo>
                  <a:pt x="3937490" y="3203338"/>
                </a:lnTo>
                <a:lnTo>
                  <a:pt x="3945610" y="3212407"/>
                </a:lnTo>
                <a:cubicBezTo>
                  <a:pt x="3933522" y="3223231"/>
                  <a:pt x="3926642" y="3230750"/>
                  <a:pt x="3924970" y="3234967"/>
                </a:cubicBezTo>
                <a:cubicBezTo>
                  <a:pt x="3923306" y="3239184"/>
                  <a:pt x="3920798" y="3245510"/>
                  <a:pt x="3917462" y="3253943"/>
                </a:cubicBezTo>
                <a:lnTo>
                  <a:pt x="3909345" y="3244877"/>
                </a:lnTo>
                <a:cubicBezTo>
                  <a:pt x="3891527" y="3255385"/>
                  <a:pt x="3881186" y="3260557"/>
                  <a:pt x="3878320" y="3260403"/>
                </a:cubicBezTo>
                <a:cubicBezTo>
                  <a:pt x="3875456" y="3260241"/>
                  <a:pt x="3865273" y="3262553"/>
                  <a:pt x="3847775" y="3267333"/>
                </a:cubicBezTo>
                <a:lnTo>
                  <a:pt x="3831538" y="3249199"/>
                </a:lnTo>
                <a:cubicBezTo>
                  <a:pt x="3816739" y="3257003"/>
                  <a:pt x="3803382" y="3264882"/>
                  <a:pt x="3791448" y="3272841"/>
                </a:cubicBezTo>
                <a:cubicBezTo>
                  <a:pt x="3779518" y="3280803"/>
                  <a:pt x="3765995" y="3291550"/>
                  <a:pt x="3750883" y="3305081"/>
                </a:cubicBezTo>
                <a:cubicBezTo>
                  <a:pt x="3755348" y="3328309"/>
                  <a:pt x="3757260" y="3345649"/>
                  <a:pt x="3756633" y="3357105"/>
                </a:cubicBezTo>
                <a:cubicBezTo>
                  <a:pt x="3755999" y="3368565"/>
                  <a:pt x="3762445" y="3381845"/>
                  <a:pt x="3775975" y="3396957"/>
                </a:cubicBezTo>
                <a:cubicBezTo>
                  <a:pt x="3781389" y="3403004"/>
                  <a:pt x="3786877" y="3407615"/>
                  <a:pt x="3792452" y="3410797"/>
                </a:cubicBezTo>
                <a:cubicBezTo>
                  <a:pt x="3798020" y="3413978"/>
                  <a:pt x="3804864" y="3420103"/>
                  <a:pt x="3812981" y="3429168"/>
                </a:cubicBezTo>
                <a:cubicBezTo>
                  <a:pt x="3800260" y="3451450"/>
                  <a:pt x="3795849" y="3466286"/>
                  <a:pt x="3799751" y="3473687"/>
                </a:cubicBezTo>
                <a:cubicBezTo>
                  <a:pt x="3803650" y="3481080"/>
                  <a:pt x="3796221" y="3498626"/>
                  <a:pt x="3777454" y="3526322"/>
                </a:cubicBezTo>
                <a:cubicBezTo>
                  <a:pt x="3748812" y="3524741"/>
                  <a:pt x="3723473" y="3528368"/>
                  <a:pt x="3701440" y="3537204"/>
                </a:cubicBezTo>
                <a:cubicBezTo>
                  <a:pt x="3679405" y="3546047"/>
                  <a:pt x="3664010" y="3551658"/>
                  <a:pt x="3655264" y="3554049"/>
                </a:cubicBezTo>
                <a:lnTo>
                  <a:pt x="3647144" y="3544980"/>
                </a:lnTo>
                <a:lnTo>
                  <a:pt x="3600861" y="3602759"/>
                </a:lnTo>
                <a:lnTo>
                  <a:pt x="3592741" y="3593690"/>
                </a:lnTo>
                <a:lnTo>
                  <a:pt x="3529276" y="3650514"/>
                </a:lnTo>
                <a:lnTo>
                  <a:pt x="3537396" y="3659583"/>
                </a:lnTo>
                <a:cubicBezTo>
                  <a:pt x="3518625" y="3687275"/>
                  <a:pt x="3504909" y="3714529"/>
                  <a:pt x="3496251" y="3741341"/>
                </a:cubicBezTo>
                <a:cubicBezTo>
                  <a:pt x="3487588" y="3768157"/>
                  <a:pt x="3493921" y="3796517"/>
                  <a:pt x="3515252" y="3826424"/>
                </a:cubicBezTo>
                <a:lnTo>
                  <a:pt x="3506187" y="3834541"/>
                </a:lnTo>
                <a:lnTo>
                  <a:pt x="3514307" y="3843609"/>
                </a:lnTo>
                <a:lnTo>
                  <a:pt x="3523371" y="3835493"/>
                </a:lnTo>
                <a:cubicBezTo>
                  <a:pt x="3554404" y="3845820"/>
                  <a:pt x="3582007" y="3840165"/>
                  <a:pt x="3606188" y="3818515"/>
                </a:cubicBezTo>
                <a:cubicBezTo>
                  <a:pt x="3615253" y="3810399"/>
                  <a:pt x="3624401" y="3800848"/>
                  <a:pt x="3633624" y="3789863"/>
                </a:cubicBezTo>
                <a:cubicBezTo>
                  <a:pt x="3642848" y="3778884"/>
                  <a:pt x="3655018" y="3766627"/>
                  <a:pt x="3670130" y="3753097"/>
                </a:cubicBezTo>
                <a:lnTo>
                  <a:pt x="3686366" y="3771231"/>
                </a:lnTo>
                <a:lnTo>
                  <a:pt x="3704501" y="3754994"/>
                </a:lnTo>
                <a:lnTo>
                  <a:pt x="3716676" y="3768592"/>
                </a:lnTo>
                <a:cubicBezTo>
                  <a:pt x="3752312" y="3747579"/>
                  <a:pt x="3789264" y="3741719"/>
                  <a:pt x="3827532" y="3751014"/>
                </a:cubicBezTo>
                <a:cubicBezTo>
                  <a:pt x="3865803" y="3760313"/>
                  <a:pt x="3892497" y="3758192"/>
                  <a:pt x="3907608" y="3744661"/>
                </a:cubicBezTo>
                <a:lnTo>
                  <a:pt x="3964435" y="3808129"/>
                </a:lnTo>
                <a:cubicBezTo>
                  <a:pt x="3998803" y="3810024"/>
                  <a:pt x="4021718" y="3811293"/>
                  <a:pt x="4033170" y="3811924"/>
                </a:cubicBezTo>
                <a:cubicBezTo>
                  <a:pt x="4044629" y="3812558"/>
                  <a:pt x="4063889" y="3827985"/>
                  <a:pt x="4090950" y="3858208"/>
                </a:cubicBezTo>
                <a:cubicBezTo>
                  <a:pt x="4090314" y="3869663"/>
                  <a:pt x="4092704" y="3878416"/>
                  <a:pt x="4098114" y="3884458"/>
                </a:cubicBezTo>
                <a:cubicBezTo>
                  <a:pt x="4103528" y="3890504"/>
                  <a:pt x="4111806" y="3896705"/>
                  <a:pt x="4122943" y="3903067"/>
                </a:cubicBezTo>
                <a:cubicBezTo>
                  <a:pt x="4134085" y="3909430"/>
                  <a:pt x="4143715" y="3917140"/>
                  <a:pt x="4151835" y="3926209"/>
                </a:cubicBezTo>
                <a:lnTo>
                  <a:pt x="4142766" y="3934329"/>
                </a:lnTo>
                <a:lnTo>
                  <a:pt x="4159000" y="3952460"/>
                </a:lnTo>
                <a:cubicBezTo>
                  <a:pt x="4157418" y="3981102"/>
                  <a:pt x="4159017" y="4004174"/>
                  <a:pt x="4163798" y="4021673"/>
                </a:cubicBezTo>
                <a:cubicBezTo>
                  <a:pt x="4168576" y="4039174"/>
                  <a:pt x="4167473" y="4059221"/>
                  <a:pt x="4160482" y="4081821"/>
                </a:cubicBezTo>
                <a:lnTo>
                  <a:pt x="4201072" y="4127155"/>
                </a:lnTo>
                <a:lnTo>
                  <a:pt x="4191054" y="4152457"/>
                </a:lnTo>
                <a:lnTo>
                  <a:pt x="4199171" y="4161523"/>
                </a:lnTo>
                <a:lnTo>
                  <a:pt x="4171972" y="4185876"/>
                </a:lnTo>
                <a:cubicBezTo>
                  <a:pt x="4171338" y="4197336"/>
                  <a:pt x="4173097" y="4217540"/>
                  <a:pt x="4177241" y="4246501"/>
                </a:cubicBezTo>
                <a:lnTo>
                  <a:pt x="4159111" y="4262734"/>
                </a:lnTo>
                <a:lnTo>
                  <a:pt x="4167228" y="4271800"/>
                </a:lnTo>
                <a:cubicBezTo>
                  <a:pt x="4152117" y="4285330"/>
                  <a:pt x="4139193" y="4298267"/>
                  <a:pt x="4128457" y="4310600"/>
                </a:cubicBezTo>
                <a:cubicBezTo>
                  <a:pt x="4117720" y="4322933"/>
                  <a:pt x="4106149" y="4337380"/>
                  <a:pt x="4093744" y="4353934"/>
                </a:cubicBezTo>
                <a:lnTo>
                  <a:pt x="4101861" y="4362999"/>
                </a:lnTo>
                <a:lnTo>
                  <a:pt x="4042925" y="4415767"/>
                </a:lnTo>
                <a:lnTo>
                  <a:pt x="4051045" y="4424836"/>
                </a:lnTo>
                <a:cubicBezTo>
                  <a:pt x="4041980" y="4432953"/>
                  <a:pt x="4033591" y="4441824"/>
                  <a:pt x="4025874" y="4451454"/>
                </a:cubicBezTo>
                <a:cubicBezTo>
                  <a:pt x="4018163" y="4461084"/>
                  <a:pt x="4009770" y="4469959"/>
                  <a:pt x="4000705" y="4478076"/>
                </a:cubicBezTo>
                <a:cubicBezTo>
                  <a:pt x="3977793" y="4476811"/>
                  <a:pt x="3967684" y="4477688"/>
                  <a:pt x="3970391" y="4480711"/>
                </a:cubicBezTo>
                <a:cubicBezTo>
                  <a:pt x="3973098" y="4483734"/>
                  <a:pt x="3958940" y="4480079"/>
                  <a:pt x="3927904" y="4469747"/>
                </a:cubicBezTo>
                <a:lnTo>
                  <a:pt x="3900704" y="4494101"/>
                </a:lnTo>
                <a:lnTo>
                  <a:pt x="3892587" y="4485036"/>
                </a:lnTo>
                <a:lnTo>
                  <a:pt x="3847253" y="4525626"/>
                </a:lnTo>
                <a:cubicBezTo>
                  <a:pt x="3818929" y="4518316"/>
                  <a:pt x="3784873" y="4510688"/>
                  <a:pt x="3745092" y="4502748"/>
                </a:cubicBezTo>
                <a:lnTo>
                  <a:pt x="3731490" y="4514926"/>
                </a:lnTo>
                <a:cubicBezTo>
                  <a:pt x="3720035" y="4514291"/>
                  <a:pt x="3705873" y="4510639"/>
                  <a:pt x="3689007" y="4503961"/>
                </a:cubicBezTo>
                <a:lnTo>
                  <a:pt x="3679938" y="4512081"/>
                </a:lnTo>
                <a:lnTo>
                  <a:pt x="3631227" y="4457677"/>
                </a:lnTo>
                <a:lnTo>
                  <a:pt x="3622162" y="4465793"/>
                </a:lnTo>
                <a:cubicBezTo>
                  <a:pt x="3599250" y="4464529"/>
                  <a:pt x="3587036" y="4464573"/>
                  <a:pt x="3585526" y="4465924"/>
                </a:cubicBezTo>
                <a:cubicBezTo>
                  <a:pt x="3584013" y="4467279"/>
                  <a:pt x="3570921" y="4457222"/>
                  <a:pt x="3546255" y="4435748"/>
                </a:cubicBezTo>
                <a:cubicBezTo>
                  <a:pt x="3550544" y="4410130"/>
                  <a:pt x="3549978" y="4394295"/>
                  <a:pt x="3544569" y="4388253"/>
                </a:cubicBezTo>
                <a:cubicBezTo>
                  <a:pt x="3539155" y="4382207"/>
                  <a:pt x="3532987" y="4376837"/>
                  <a:pt x="3526063" y="4372149"/>
                </a:cubicBezTo>
                <a:cubicBezTo>
                  <a:pt x="3519140" y="4367456"/>
                  <a:pt x="3511618" y="4360579"/>
                  <a:pt x="3503500" y="4351513"/>
                </a:cubicBezTo>
                <a:lnTo>
                  <a:pt x="3512569" y="4343393"/>
                </a:lnTo>
                <a:lnTo>
                  <a:pt x="3480096" y="4307124"/>
                </a:lnTo>
                <a:lnTo>
                  <a:pt x="3471027" y="4315244"/>
                </a:lnTo>
                <a:lnTo>
                  <a:pt x="3454790" y="4297110"/>
                </a:lnTo>
                <a:lnTo>
                  <a:pt x="3445724" y="4305227"/>
                </a:lnTo>
                <a:cubicBezTo>
                  <a:pt x="3431562" y="4301575"/>
                  <a:pt x="3417719" y="4292190"/>
                  <a:pt x="3404189" y="4277079"/>
                </a:cubicBezTo>
                <a:cubicBezTo>
                  <a:pt x="3407840" y="4262916"/>
                  <a:pt x="3415037" y="4249667"/>
                  <a:pt x="3425774" y="4237334"/>
                </a:cubicBezTo>
                <a:cubicBezTo>
                  <a:pt x="3436507" y="4224997"/>
                  <a:pt x="3436939" y="4204191"/>
                  <a:pt x="3427064" y="4174921"/>
                </a:cubicBezTo>
                <a:lnTo>
                  <a:pt x="3436133" y="4166801"/>
                </a:lnTo>
                <a:lnTo>
                  <a:pt x="3400075" y="4117408"/>
                </a:lnTo>
                <a:lnTo>
                  <a:pt x="3409144" y="4109288"/>
                </a:lnTo>
                <a:cubicBezTo>
                  <a:pt x="3410725" y="4080648"/>
                  <a:pt x="3416282" y="4057973"/>
                  <a:pt x="3425825" y="4041261"/>
                </a:cubicBezTo>
                <a:cubicBezTo>
                  <a:pt x="3435369" y="4024550"/>
                  <a:pt x="3436393" y="4005934"/>
                  <a:pt x="3428909" y="3985408"/>
                </a:cubicBezTo>
                <a:lnTo>
                  <a:pt x="3456109" y="3961055"/>
                </a:lnTo>
                <a:cubicBezTo>
                  <a:pt x="3459449" y="3952619"/>
                  <a:pt x="3452999" y="3939340"/>
                  <a:pt x="3436762" y="3921206"/>
                </a:cubicBezTo>
                <a:cubicBezTo>
                  <a:pt x="3423232" y="3906095"/>
                  <a:pt x="3411496" y="3897543"/>
                  <a:pt x="3401550" y="3895556"/>
                </a:cubicBezTo>
                <a:cubicBezTo>
                  <a:pt x="3391604" y="3893575"/>
                  <a:pt x="3379706" y="3887889"/>
                  <a:pt x="3365863" y="3878504"/>
                </a:cubicBezTo>
                <a:cubicBezTo>
                  <a:pt x="3332617" y="3908271"/>
                  <a:pt x="3311144" y="3932944"/>
                  <a:pt x="3301445" y="3952520"/>
                </a:cubicBezTo>
                <a:lnTo>
                  <a:pt x="3309562" y="3961585"/>
                </a:lnTo>
                <a:lnTo>
                  <a:pt x="3282363" y="3985938"/>
                </a:lnTo>
                <a:cubicBezTo>
                  <a:pt x="3293186" y="3998027"/>
                  <a:pt x="3293312" y="4008808"/>
                  <a:pt x="3282733" y="4018279"/>
                </a:cubicBezTo>
                <a:cubicBezTo>
                  <a:pt x="3272155" y="4027751"/>
                  <a:pt x="3266550" y="4038215"/>
                  <a:pt x="3265914" y="4049670"/>
                </a:cubicBezTo>
                <a:lnTo>
                  <a:pt x="3274034" y="4058739"/>
                </a:lnTo>
                <a:cubicBezTo>
                  <a:pt x="3262123" y="4118409"/>
                  <a:pt x="3258633" y="4155566"/>
                  <a:pt x="3263573" y="4170204"/>
                </a:cubicBezTo>
                <a:cubicBezTo>
                  <a:pt x="3268508" y="4184837"/>
                  <a:pt x="3281326" y="4212838"/>
                  <a:pt x="3302028" y="4254200"/>
                </a:cubicBezTo>
                <a:lnTo>
                  <a:pt x="3292959" y="4262320"/>
                </a:lnTo>
                <a:lnTo>
                  <a:pt x="3268605" y="4235120"/>
                </a:lnTo>
                <a:lnTo>
                  <a:pt x="3277674" y="4227000"/>
                </a:lnTo>
                <a:lnTo>
                  <a:pt x="3224906" y="4168064"/>
                </a:lnTo>
                <a:cubicBezTo>
                  <a:pt x="3206771" y="4184302"/>
                  <a:pt x="3196714" y="4197393"/>
                  <a:pt x="3194727" y="4207340"/>
                </a:cubicBezTo>
                <a:cubicBezTo>
                  <a:pt x="3192738" y="4217285"/>
                  <a:pt x="3188411" y="4230694"/>
                  <a:pt x="3181732" y="4247559"/>
                </a:cubicBezTo>
                <a:lnTo>
                  <a:pt x="3154532" y="4271912"/>
                </a:lnTo>
                <a:cubicBezTo>
                  <a:pt x="3159946" y="4277959"/>
                  <a:pt x="3162334" y="4286708"/>
                  <a:pt x="3161700" y="4298167"/>
                </a:cubicBezTo>
                <a:lnTo>
                  <a:pt x="3143569" y="4314401"/>
                </a:lnTo>
                <a:cubicBezTo>
                  <a:pt x="3148347" y="4331902"/>
                  <a:pt x="3150422" y="4346384"/>
                  <a:pt x="3149789" y="4357837"/>
                </a:cubicBezTo>
                <a:lnTo>
                  <a:pt x="3136187" y="4370016"/>
                </a:lnTo>
                <a:cubicBezTo>
                  <a:pt x="3143042" y="4401996"/>
                  <a:pt x="3139070" y="4421885"/>
                  <a:pt x="3124276" y="4429686"/>
                </a:cubicBezTo>
                <a:cubicBezTo>
                  <a:pt x="3109480" y="4437493"/>
                  <a:pt x="3108848" y="4448945"/>
                  <a:pt x="3122378" y="4464056"/>
                </a:cubicBezTo>
                <a:lnTo>
                  <a:pt x="3104244" y="4480293"/>
                </a:lnTo>
                <a:cubicBezTo>
                  <a:pt x="3103611" y="4491752"/>
                  <a:pt x="3106002" y="4500498"/>
                  <a:pt x="3111415" y="4506544"/>
                </a:cubicBezTo>
                <a:lnTo>
                  <a:pt x="3093280" y="4522781"/>
                </a:lnTo>
                <a:cubicBezTo>
                  <a:pt x="3100765" y="4543306"/>
                  <a:pt x="3102440" y="4564945"/>
                  <a:pt x="3098314" y="4587698"/>
                </a:cubicBezTo>
                <a:cubicBezTo>
                  <a:pt x="3094184" y="4610455"/>
                  <a:pt x="3089978" y="4634640"/>
                  <a:pt x="3085690" y="4660259"/>
                </a:cubicBezTo>
                <a:lnTo>
                  <a:pt x="2972355" y="4761734"/>
                </a:lnTo>
                <a:cubicBezTo>
                  <a:pt x="2963603" y="4764125"/>
                  <a:pt x="2945943" y="4771770"/>
                  <a:pt x="2919378" y="4784668"/>
                </a:cubicBezTo>
                <a:cubicBezTo>
                  <a:pt x="2892808" y="4797566"/>
                  <a:pt x="2871967" y="4810779"/>
                  <a:pt x="2856856" y="4824309"/>
                </a:cubicBezTo>
                <a:cubicBezTo>
                  <a:pt x="2853832" y="4827016"/>
                  <a:pt x="2852244" y="4829798"/>
                  <a:pt x="2852089" y="4832664"/>
                </a:cubicBezTo>
                <a:cubicBezTo>
                  <a:pt x="2851927" y="4835529"/>
                  <a:pt x="2850340" y="4838310"/>
                  <a:pt x="2847316" y="4841017"/>
                </a:cubicBezTo>
                <a:lnTo>
                  <a:pt x="2855436" y="4850086"/>
                </a:lnTo>
                <a:lnTo>
                  <a:pt x="2828236" y="4874440"/>
                </a:lnTo>
                <a:lnTo>
                  <a:pt x="2836353" y="4883505"/>
                </a:lnTo>
                <a:lnTo>
                  <a:pt x="2818219" y="4899741"/>
                </a:lnTo>
                <a:lnTo>
                  <a:pt x="2826339" y="4908810"/>
                </a:lnTo>
                <a:lnTo>
                  <a:pt x="2799139" y="4933164"/>
                </a:lnTo>
                <a:cubicBezTo>
                  <a:pt x="2799139" y="4933164"/>
                  <a:pt x="2801526" y="4941913"/>
                  <a:pt x="2806304" y="4959415"/>
                </a:cubicBezTo>
                <a:lnTo>
                  <a:pt x="2788169" y="4975652"/>
                </a:lnTo>
                <a:lnTo>
                  <a:pt x="2796289" y="4984721"/>
                </a:lnTo>
                <a:cubicBezTo>
                  <a:pt x="2790247" y="4990130"/>
                  <a:pt x="2787145" y="4994268"/>
                  <a:pt x="2786983" y="4997133"/>
                </a:cubicBezTo>
                <a:cubicBezTo>
                  <a:pt x="2786828" y="4999998"/>
                  <a:pt x="2783727" y="5004135"/>
                  <a:pt x="2777680" y="5009549"/>
                </a:cubicBezTo>
                <a:cubicBezTo>
                  <a:pt x="2759549" y="5025783"/>
                  <a:pt x="2735926" y="5037407"/>
                  <a:pt x="2706807" y="5044420"/>
                </a:cubicBezTo>
                <a:cubicBezTo>
                  <a:pt x="2677691" y="5051430"/>
                  <a:pt x="2654068" y="5063055"/>
                  <a:pt x="2635934" y="5079291"/>
                </a:cubicBezTo>
                <a:cubicBezTo>
                  <a:pt x="2626868" y="5087408"/>
                  <a:pt x="2625197" y="5091624"/>
                  <a:pt x="2630926" y="5091941"/>
                </a:cubicBezTo>
                <a:cubicBezTo>
                  <a:pt x="2636656" y="5092258"/>
                  <a:pt x="2636495" y="5095123"/>
                  <a:pt x="2630453" y="5100532"/>
                </a:cubicBezTo>
                <a:lnTo>
                  <a:pt x="2622336" y="5091466"/>
                </a:lnTo>
                <a:lnTo>
                  <a:pt x="2531667" y="5172647"/>
                </a:lnTo>
                <a:lnTo>
                  <a:pt x="2539784" y="5181713"/>
                </a:lnTo>
                <a:lnTo>
                  <a:pt x="2512584" y="5206067"/>
                </a:lnTo>
                <a:lnTo>
                  <a:pt x="2520700" y="5215132"/>
                </a:lnTo>
                <a:lnTo>
                  <a:pt x="2511632" y="5223252"/>
                </a:lnTo>
                <a:lnTo>
                  <a:pt x="2503515" y="5214187"/>
                </a:lnTo>
                <a:cubicBezTo>
                  <a:pt x="2486013" y="5218964"/>
                  <a:pt x="2474245" y="5224061"/>
                  <a:pt x="2468198" y="5229474"/>
                </a:cubicBezTo>
                <a:lnTo>
                  <a:pt x="2460078" y="5220406"/>
                </a:lnTo>
                <a:cubicBezTo>
                  <a:pt x="2451326" y="5222796"/>
                  <a:pt x="2436377" y="5233462"/>
                  <a:pt x="2415219" y="5252405"/>
                </a:cubicBezTo>
                <a:cubicBezTo>
                  <a:pt x="2400108" y="5265935"/>
                  <a:pt x="2384162" y="5281572"/>
                  <a:pt x="2367383" y="5299321"/>
                </a:cubicBezTo>
                <a:cubicBezTo>
                  <a:pt x="2350600" y="5317068"/>
                  <a:pt x="2334655" y="5332704"/>
                  <a:pt x="2319544" y="5346234"/>
                </a:cubicBezTo>
                <a:lnTo>
                  <a:pt x="2333883" y="5398739"/>
                </a:lnTo>
                <a:lnTo>
                  <a:pt x="2324813" y="5406860"/>
                </a:lnTo>
                <a:lnTo>
                  <a:pt x="2300460" y="5379661"/>
                </a:lnTo>
                <a:lnTo>
                  <a:pt x="2309530" y="5371540"/>
                </a:lnTo>
                <a:lnTo>
                  <a:pt x="2285173" y="5344337"/>
                </a:lnTo>
                <a:cubicBezTo>
                  <a:pt x="2261628" y="5354531"/>
                  <a:pt x="2238682" y="5366911"/>
                  <a:pt x="2216330" y="5381477"/>
                </a:cubicBezTo>
                <a:cubicBezTo>
                  <a:pt x="2193979" y="5396042"/>
                  <a:pt x="2169519" y="5409777"/>
                  <a:pt x="2142948" y="5422674"/>
                </a:cubicBezTo>
                <a:cubicBezTo>
                  <a:pt x="2134831" y="5413609"/>
                  <a:pt x="2117966" y="5406931"/>
                  <a:pt x="2092347" y="5402643"/>
                </a:cubicBezTo>
                <a:cubicBezTo>
                  <a:pt x="2066724" y="5398358"/>
                  <a:pt x="2040194" y="5397608"/>
                  <a:pt x="2012748" y="5400401"/>
                </a:cubicBezTo>
                <a:cubicBezTo>
                  <a:pt x="1985301" y="5403197"/>
                  <a:pt x="1962148" y="5406228"/>
                  <a:pt x="1943295" y="5409496"/>
                </a:cubicBezTo>
                <a:cubicBezTo>
                  <a:pt x="1924442" y="5412764"/>
                  <a:pt x="1915013" y="5414399"/>
                  <a:pt x="1915013" y="5414399"/>
                </a:cubicBezTo>
                <a:cubicBezTo>
                  <a:pt x="1913748" y="5437311"/>
                  <a:pt x="1910771" y="5452228"/>
                  <a:pt x="1906077" y="5459151"/>
                </a:cubicBezTo>
                <a:cubicBezTo>
                  <a:pt x="1901386" y="5466079"/>
                  <a:pt x="1892997" y="5474950"/>
                  <a:pt x="1880908" y="5485774"/>
                </a:cubicBezTo>
                <a:cubicBezTo>
                  <a:pt x="1856732" y="5507420"/>
                  <a:pt x="1839668" y="5517251"/>
                  <a:pt x="1829726" y="5515268"/>
                </a:cubicBezTo>
                <a:cubicBezTo>
                  <a:pt x="1819776" y="5513283"/>
                  <a:pt x="1806526" y="5506087"/>
                  <a:pt x="1789976" y="5493679"/>
                </a:cubicBezTo>
                <a:lnTo>
                  <a:pt x="1799043" y="5485561"/>
                </a:lnTo>
                <a:lnTo>
                  <a:pt x="1762511" y="5444761"/>
                </a:lnTo>
                <a:lnTo>
                  <a:pt x="1771576" y="5436644"/>
                </a:lnTo>
                <a:cubicBezTo>
                  <a:pt x="1755976" y="5407054"/>
                  <a:pt x="1742761" y="5386213"/>
                  <a:pt x="1731938" y="5374124"/>
                </a:cubicBezTo>
                <a:cubicBezTo>
                  <a:pt x="1708710" y="5378590"/>
                  <a:pt x="1680385" y="5371279"/>
                  <a:pt x="1646962" y="5352199"/>
                </a:cubicBezTo>
                <a:lnTo>
                  <a:pt x="1628828" y="5368436"/>
                </a:lnTo>
                <a:lnTo>
                  <a:pt x="1604471" y="5341232"/>
                </a:lnTo>
                <a:cubicBezTo>
                  <a:pt x="1587290" y="5340283"/>
                  <a:pt x="1580287" y="5337027"/>
                  <a:pt x="1583463" y="5331455"/>
                </a:cubicBezTo>
                <a:cubicBezTo>
                  <a:pt x="1586649" y="5325883"/>
                  <a:pt x="1579488" y="5325489"/>
                  <a:pt x="1561982" y="5330269"/>
                </a:cubicBezTo>
                <a:lnTo>
                  <a:pt x="1557450" y="5334327"/>
                </a:lnTo>
                <a:cubicBezTo>
                  <a:pt x="1545998" y="5333696"/>
                  <a:pt x="1531833" y="5330040"/>
                  <a:pt x="1514963" y="5323365"/>
                </a:cubicBezTo>
                <a:lnTo>
                  <a:pt x="1496833" y="5339598"/>
                </a:lnTo>
                <a:cubicBezTo>
                  <a:pt x="1468191" y="5338017"/>
                  <a:pt x="1441059" y="5335084"/>
                  <a:pt x="1415440" y="5330795"/>
                </a:cubicBezTo>
                <a:cubicBezTo>
                  <a:pt x="1389822" y="5326508"/>
                  <a:pt x="1360390" y="5339247"/>
                  <a:pt x="1327144" y="5369014"/>
                </a:cubicBezTo>
                <a:cubicBezTo>
                  <a:pt x="1326512" y="5380474"/>
                  <a:pt x="1317805" y="5395075"/>
                  <a:pt x="1301023" y="5412821"/>
                </a:cubicBezTo>
                <a:cubicBezTo>
                  <a:pt x="1284240" y="5430568"/>
                  <a:pt x="1271163" y="5446363"/>
                  <a:pt x="1261778" y="5460213"/>
                </a:cubicBezTo>
                <a:lnTo>
                  <a:pt x="1253658" y="5451144"/>
                </a:lnTo>
                <a:lnTo>
                  <a:pt x="1244593" y="5459261"/>
                </a:lnTo>
                <a:lnTo>
                  <a:pt x="1212122" y="5422995"/>
                </a:lnTo>
                <a:lnTo>
                  <a:pt x="1203057" y="5431111"/>
                </a:lnTo>
                <a:cubicBezTo>
                  <a:pt x="1197644" y="5425066"/>
                  <a:pt x="1194340" y="5419857"/>
                  <a:pt x="1193144" y="5415483"/>
                </a:cubicBezTo>
                <a:cubicBezTo>
                  <a:pt x="1191946" y="5411108"/>
                  <a:pt x="1190001" y="5407410"/>
                  <a:pt x="1187294" y="5404386"/>
                </a:cubicBezTo>
                <a:lnTo>
                  <a:pt x="1187769" y="5395796"/>
                </a:lnTo>
                <a:cubicBezTo>
                  <a:pt x="1171532" y="5377661"/>
                  <a:pt x="1150482" y="5355670"/>
                  <a:pt x="1124618" y="5329822"/>
                </a:cubicBezTo>
                <a:cubicBezTo>
                  <a:pt x="1098749" y="5303974"/>
                  <a:pt x="1075556" y="5294793"/>
                  <a:pt x="1055032" y="5302278"/>
                </a:cubicBezTo>
                <a:lnTo>
                  <a:pt x="988931" y="5328796"/>
                </a:lnTo>
                <a:lnTo>
                  <a:pt x="972694" y="5310661"/>
                </a:lnTo>
                <a:cubicBezTo>
                  <a:pt x="955505" y="5309712"/>
                  <a:pt x="945564" y="5307728"/>
                  <a:pt x="942857" y="5304705"/>
                </a:cubicBezTo>
                <a:cubicBezTo>
                  <a:pt x="940150" y="5301681"/>
                  <a:pt x="937684" y="5294364"/>
                  <a:pt x="935451" y="5282749"/>
                </a:cubicBezTo>
                <a:cubicBezTo>
                  <a:pt x="933219" y="5271135"/>
                  <a:pt x="931745" y="5258843"/>
                  <a:pt x="931023" y="5245876"/>
                </a:cubicBezTo>
                <a:cubicBezTo>
                  <a:pt x="930299" y="5232911"/>
                  <a:pt x="928746" y="5222048"/>
                  <a:pt x="926353" y="5213299"/>
                </a:cubicBezTo>
                <a:cubicBezTo>
                  <a:pt x="923965" y="5204550"/>
                  <a:pt x="922768" y="5200176"/>
                  <a:pt x="922768" y="5200176"/>
                </a:cubicBezTo>
                <a:lnTo>
                  <a:pt x="931838" y="5192055"/>
                </a:lnTo>
                <a:lnTo>
                  <a:pt x="915601" y="5173920"/>
                </a:lnTo>
                <a:lnTo>
                  <a:pt x="924666" y="5165804"/>
                </a:lnTo>
                <a:lnTo>
                  <a:pt x="880496" y="5107343"/>
                </a:lnTo>
                <a:lnTo>
                  <a:pt x="889562" y="5099226"/>
                </a:lnTo>
                <a:lnTo>
                  <a:pt x="873325" y="5081091"/>
                </a:lnTo>
                <a:lnTo>
                  <a:pt x="882393" y="5072972"/>
                </a:lnTo>
                <a:cubicBezTo>
                  <a:pt x="882706" y="5067245"/>
                  <a:pt x="881512" y="5062868"/>
                  <a:pt x="878809" y="5059848"/>
                </a:cubicBezTo>
                <a:cubicBezTo>
                  <a:pt x="873395" y="5053802"/>
                  <a:pt x="867825" y="5050624"/>
                  <a:pt x="862098" y="5050305"/>
                </a:cubicBezTo>
                <a:cubicBezTo>
                  <a:pt x="856368" y="5049988"/>
                  <a:pt x="851993" y="5051185"/>
                  <a:pt x="848971" y="5053891"/>
                </a:cubicBezTo>
                <a:lnTo>
                  <a:pt x="808381" y="5008557"/>
                </a:lnTo>
                <a:lnTo>
                  <a:pt x="799315" y="5016675"/>
                </a:lnTo>
                <a:lnTo>
                  <a:pt x="778542" y="5002602"/>
                </a:lnTo>
                <a:cubicBezTo>
                  <a:pt x="753556" y="4986855"/>
                  <a:pt x="724515" y="4966578"/>
                  <a:pt x="691405" y="4941773"/>
                </a:cubicBezTo>
                <a:lnTo>
                  <a:pt x="664209" y="4966123"/>
                </a:lnTo>
                <a:lnTo>
                  <a:pt x="656089" y="4957054"/>
                </a:lnTo>
                <a:lnTo>
                  <a:pt x="610755" y="4997644"/>
                </a:lnTo>
                <a:lnTo>
                  <a:pt x="618875" y="5006713"/>
                </a:lnTo>
                <a:cubicBezTo>
                  <a:pt x="612830" y="5012126"/>
                  <a:pt x="608973" y="5016939"/>
                  <a:pt x="607301" y="5021156"/>
                </a:cubicBezTo>
                <a:cubicBezTo>
                  <a:pt x="605634" y="5025376"/>
                  <a:pt x="601777" y="5030189"/>
                  <a:pt x="595731" y="5035602"/>
                </a:cubicBezTo>
                <a:cubicBezTo>
                  <a:pt x="580623" y="5049129"/>
                  <a:pt x="564911" y="5060470"/>
                  <a:pt x="548606" y="5069629"/>
                </a:cubicBezTo>
                <a:cubicBezTo>
                  <a:pt x="532297" y="5078784"/>
                  <a:pt x="516748" y="5087261"/>
                  <a:pt x="501953" y="5095061"/>
                </a:cubicBezTo>
                <a:lnTo>
                  <a:pt x="461363" y="5049728"/>
                </a:lnTo>
                <a:cubicBezTo>
                  <a:pt x="465018" y="5035567"/>
                  <a:pt x="467998" y="5020647"/>
                  <a:pt x="470298" y="5004974"/>
                </a:cubicBezTo>
                <a:cubicBezTo>
                  <a:pt x="472602" y="4989299"/>
                  <a:pt x="476929" y="4975891"/>
                  <a:pt x="483292" y="4964755"/>
                </a:cubicBezTo>
                <a:lnTo>
                  <a:pt x="528626" y="4924165"/>
                </a:lnTo>
                <a:cubicBezTo>
                  <a:pt x="547709" y="4890738"/>
                  <a:pt x="554937" y="4863848"/>
                  <a:pt x="550318" y="4843484"/>
                </a:cubicBezTo>
                <a:cubicBezTo>
                  <a:pt x="545696" y="4823118"/>
                  <a:pt x="539484" y="4805541"/>
                  <a:pt x="531680" y="4790742"/>
                </a:cubicBezTo>
                <a:cubicBezTo>
                  <a:pt x="523879" y="4775947"/>
                  <a:pt x="516001" y="4762583"/>
                  <a:pt x="508039" y="4750652"/>
                </a:cubicBezTo>
                <a:cubicBezTo>
                  <a:pt x="500079" y="4738725"/>
                  <a:pt x="499598" y="4721457"/>
                  <a:pt x="506589" y="4698865"/>
                </a:cubicBezTo>
                <a:lnTo>
                  <a:pt x="490830" y="4672137"/>
                </a:lnTo>
                <a:cubicBezTo>
                  <a:pt x="488752" y="4657658"/>
                  <a:pt x="479601" y="4641353"/>
                  <a:pt x="463363" y="4623218"/>
                </a:cubicBezTo>
                <a:cubicBezTo>
                  <a:pt x="441713" y="4599037"/>
                  <a:pt x="427112" y="4590332"/>
                  <a:pt x="419556" y="4597096"/>
                </a:cubicBezTo>
                <a:cubicBezTo>
                  <a:pt x="412000" y="4603862"/>
                  <a:pt x="403852" y="4608438"/>
                  <a:pt x="395095" y="4610833"/>
                </a:cubicBezTo>
                <a:lnTo>
                  <a:pt x="386978" y="4601767"/>
                </a:lnTo>
                <a:lnTo>
                  <a:pt x="350713" y="4634237"/>
                </a:lnTo>
                <a:cubicBezTo>
                  <a:pt x="339258" y="4633601"/>
                  <a:pt x="330821" y="4630261"/>
                  <a:pt x="325412" y="4624219"/>
                </a:cubicBezTo>
                <a:lnTo>
                  <a:pt x="298212" y="4648573"/>
                </a:lnTo>
                <a:lnTo>
                  <a:pt x="290092" y="4639504"/>
                </a:lnTo>
                <a:lnTo>
                  <a:pt x="281023" y="4647624"/>
                </a:lnTo>
                <a:lnTo>
                  <a:pt x="240432" y="4602289"/>
                </a:lnTo>
                <a:lnTo>
                  <a:pt x="249501" y="4594169"/>
                </a:lnTo>
                <a:lnTo>
                  <a:pt x="241384" y="4585104"/>
                </a:lnTo>
                <a:cubicBezTo>
                  <a:pt x="256496" y="4571574"/>
                  <a:pt x="269418" y="4558644"/>
                  <a:pt x="280151" y="4546307"/>
                </a:cubicBezTo>
                <a:cubicBezTo>
                  <a:pt x="290892" y="4533971"/>
                  <a:pt x="302459" y="4519528"/>
                  <a:pt x="314868" y="4502978"/>
                </a:cubicBezTo>
                <a:cubicBezTo>
                  <a:pt x="320913" y="4497565"/>
                  <a:pt x="323775" y="4497723"/>
                  <a:pt x="323457" y="4503453"/>
                </a:cubicBezTo>
                <a:cubicBezTo>
                  <a:pt x="323145" y="4509179"/>
                  <a:pt x="326006" y="4509337"/>
                  <a:pt x="332049" y="4503927"/>
                </a:cubicBezTo>
                <a:lnTo>
                  <a:pt x="323933" y="4494862"/>
                </a:lnTo>
                <a:cubicBezTo>
                  <a:pt x="335388" y="4495490"/>
                  <a:pt x="345651" y="4491748"/>
                  <a:pt x="354720" y="4483628"/>
                </a:cubicBezTo>
                <a:lnTo>
                  <a:pt x="346603" y="4474564"/>
                </a:lnTo>
                <a:cubicBezTo>
                  <a:pt x="362343" y="4449577"/>
                  <a:pt x="366869" y="4419660"/>
                  <a:pt x="360171" y="4384817"/>
                </a:cubicBezTo>
                <a:cubicBezTo>
                  <a:pt x="353477" y="4349972"/>
                  <a:pt x="339308" y="4320461"/>
                  <a:pt x="317661" y="4296284"/>
                </a:cubicBezTo>
                <a:cubicBezTo>
                  <a:pt x="265473" y="4304893"/>
                  <a:pt x="220277" y="4290907"/>
                  <a:pt x="182077" y="4254327"/>
                </a:cubicBezTo>
                <a:cubicBezTo>
                  <a:pt x="183975" y="4219955"/>
                  <a:pt x="187188" y="4200739"/>
                  <a:pt x="191721" y="4196680"/>
                </a:cubicBezTo>
                <a:cubicBezTo>
                  <a:pt x="196254" y="4192622"/>
                  <a:pt x="203374" y="4180807"/>
                  <a:pt x="213073" y="4161231"/>
                </a:cubicBezTo>
                <a:lnTo>
                  <a:pt x="221189" y="4170296"/>
                </a:lnTo>
                <a:cubicBezTo>
                  <a:pt x="235985" y="4162496"/>
                  <a:pt x="247917" y="4154537"/>
                  <a:pt x="256986" y="4146417"/>
                </a:cubicBezTo>
                <a:cubicBezTo>
                  <a:pt x="269074" y="4135594"/>
                  <a:pt x="276031" y="4126639"/>
                  <a:pt x="277856" y="4119558"/>
                </a:cubicBezTo>
                <a:cubicBezTo>
                  <a:pt x="279686" y="4112480"/>
                  <a:pt x="276858" y="4098673"/>
                  <a:pt x="269369" y="4078152"/>
                </a:cubicBezTo>
                <a:lnTo>
                  <a:pt x="287504" y="4061915"/>
                </a:lnTo>
                <a:cubicBezTo>
                  <a:pt x="265857" y="4037738"/>
                  <a:pt x="246597" y="4022312"/>
                  <a:pt x="229732" y="4015634"/>
                </a:cubicBezTo>
                <a:cubicBezTo>
                  <a:pt x="212863" y="4008958"/>
                  <a:pt x="192247" y="3992017"/>
                  <a:pt x="167894" y="3964818"/>
                </a:cubicBezTo>
                <a:cubicBezTo>
                  <a:pt x="168530" y="3953361"/>
                  <a:pt x="172499" y="3933469"/>
                  <a:pt x="179809" y="3905144"/>
                </a:cubicBezTo>
                <a:lnTo>
                  <a:pt x="171693" y="3896079"/>
                </a:lnTo>
                <a:lnTo>
                  <a:pt x="248759" y="3827077"/>
                </a:lnTo>
                <a:cubicBezTo>
                  <a:pt x="252238" y="3764063"/>
                  <a:pt x="256598" y="3711155"/>
                  <a:pt x="261830" y="3668351"/>
                </a:cubicBezTo>
                <a:cubicBezTo>
                  <a:pt x="267064" y="3625547"/>
                  <a:pt x="279544" y="3581708"/>
                  <a:pt x="299259" y="3536830"/>
                </a:cubicBezTo>
                <a:lnTo>
                  <a:pt x="335528" y="3504356"/>
                </a:lnTo>
                <a:lnTo>
                  <a:pt x="327408" y="3495288"/>
                </a:lnTo>
                <a:cubicBezTo>
                  <a:pt x="334715" y="3466966"/>
                  <a:pt x="337253" y="3446994"/>
                  <a:pt x="335021" y="3435379"/>
                </a:cubicBezTo>
                <a:cubicBezTo>
                  <a:pt x="332791" y="3423763"/>
                  <a:pt x="320850" y="3405869"/>
                  <a:pt x="299203" y="3381692"/>
                </a:cubicBezTo>
                <a:cubicBezTo>
                  <a:pt x="282967" y="3363558"/>
                  <a:pt x="265299" y="3345345"/>
                  <a:pt x="246201" y="3327053"/>
                </a:cubicBezTo>
                <a:cubicBezTo>
                  <a:pt x="227103" y="3308759"/>
                  <a:pt x="208077" y="3289036"/>
                  <a:pt x="189137" y="3267883"/>
                </a:cubicBezTo>
                <a:cubicBezTo>
                  <a:pt x="192476" y="3259446"/>
                  <a:pt x="197921" y="3251844"/>
                  <a:pt x="205474" y="3245081"/>
                </a:cubicBezTo>
                <a:cubicBezTo>
                  <a:pt x="213029" y="3238317"/>
                  <a:pt x="218479" y="3230717"/>
                  <a:pt x="221817" y="3222281"/>
                </a:cubicBezTo>
                <a:cubicBezTo>
                  <a:pt x="244413" y="3229276"/>
                  <a:pt x="260686" y="3233765"/>
                  <a:pt x="270632" y="3235754"/>
                </a:cubicBezTo>
                <a:cubicBezTo>
                  <a:pt x="280574" y="3237737"/>
                  <a:pt x="292314" y="3246285"/>
                  <a:pt x="305845" y="3261396"/>
                </a:cubicBezTo>
                <a:lnTo>
                  <a:pt x="314910" y="3253280"/>
                </a:lnTo>
                <a:lnTo>
                  <a:pt x="363617" y="3307680"/>
                </a:lnTo>
                <a:lnTo>
                  <a:pt x="372686" y="3299560"/>
                </a:lnTo>
                <a:lnTo>
                  <a:pt x="380806" y="3308629"/>
                </a:lnTo>
                <a:lnTo>
                  <a:pt x="426141" y="3268037"/>
                </a:lnTo>
                <a:cubicBezTo>
                  <a:pt x="424063" y="3253559"/>
                  <a:pt x="426446" y="3236453"/>
                  <a:pt x="433282" y="3216718"/>
                </a:cubicBezTo>
                <a:cubicBezTo>
                  <a:pt x="440115" y="3196988"/>
                  <a:pt x="445359" y="3180039"/>
                  <a:pt x="449018" y="3165877"/>
                </a:cubicBezTo>
                <a:lnTo>
                  <a:pt x="467149" y="3149644"/>
                </a:lnTo>
                <a:cubicBezTo>
                  <a:pt x="461735" y="3143597"/>
                  <a:pt x="459349" y="3134849"/>
                  <a:pt x="459981" y="3123389"/>
                </a:cubicBezTo>
                <a:lnTo>
                  <a:pt x="487181" y="3099035"/>
                </a:lnTo>
                <a:cubicBezTo>
                  <a:pt x="473651" y="3083924"/>
                  <a:pt x="472932" y="3070955"/>
                  <a:pt x="485020" y="3060132"/>
                </a:cubicBezTo>
                <a:cubicBezTo>
                  <a:pt x="497108" y="3049308"/>
                  <a:pt x="506335" y="3038327"/>
                  <a:pt x="512694" y="3027186"/>
                </a:cubicBezTo>
                <a:lnTo>
                  <a:pt x="504574" y="3018117"/>
                </a:lnTo>
                <a:cubicBezTo>
                  <a:pt x="540527" y="2991374"/>
                  <a:pt x="572859" y="2965152"/>
                  <a:pt x="601573" y="2939443"/>
                </a:cubicBezTo>
                <a:cubicBezTo>
                  <a:pt x="630282" y="2913738"/>
                  <a:pt x="661101" y="2888863"/>
                  <a:pt x="694031" y="2864825"/>
                </a:cubicBezTo>
                <a:lnTo>
                  <a:pt x="685911" y="2855756"/>
                </a:lnTo>
                <a:cubicBezTo>
                  <a:pt x="685911" y="2855756"/>
                  <a:pt x="694663" y="2853367"/>
                  <a:pt x="712165" y="2848589"/>
                </a:cubicBezTo>
                <a:lnTo>
                  <a:pt x="704045" y="2839520"/>
                </a:lnTo>
                <a:cubicBezTo>
                  <a:pt x="716453" y="2822970"/>
                  <a:pt x="729455" y="2808603"/>
                  <a:pt x="743053" y="2796428"/>
                </a:cubicBezTo>
                <a:cubicBezTo>
                  <a:pt x="756654" y="2784250"/>
                  <a:pt x="769659" y="2769886"/>
                  <a:pt x="782064" y="2753332"/>
                </a:cubicBezTo>
                <a:lnTo>
                  <a:pt x="773948" y="2744267"/>
                </a:lnTo>
                <a:lnTo>
                  <a:pt x="801147" y="2719914"/>
                </a:lnTo>
                <a:lnTo>
                  <a:pt x="793026" y="2710844"/>
                </a:lnTo>
                <a:cubicBezTo>
                  <a:pt x="805431" y="2694292"/>
                  <a:pt x="817839" y="2677743"/>
                  <a:pt x="830244" y="2661189"/>
                </a:cubicBezTo>
                <a:cubicBezTo>
                  <a:pt x="842649" y="2644635"/>
                  <a:pt x="855053" y="2628083"/>
                  <a:pt x="867458" y="2611530"/>
                </a:cubicBezTo>
                <a:lnTo>
                  <a:pt x="859342" y="2602465"/>
                </a:lnTo>
                <a:lnTo>
                  <a:pt x="922810" y="2545637"/>
                </a:lnTo>
                <a:cubicBezTo>
                  <a:pt x="932508" y="2526060"/>
                  <a:pt x="949244" y="2496104"/>
                  <a:pt x="973018" y="2455758"/>
                </a:cubicBezTo>
                <a:cubicBezTo>
                  <a:pt x="996795" y="2415417"/>
                  <a:pt x="1001914" y="2387688"/>
                  <a:pt x="988383" y="2372576"/>
                </a:cubicBezTo>
                <a:lnTo>
                  <a:pt x="979318" y="2380693"/>
                </a:lnTo>
                <a:lnTo>
                  <a:pt x="963081" y="2362560"/>
                </a:lnTo>
                <a:lnTo>
                  <a:pt x="954012" y="2370680"/>
                </a:lnTo>
                <a:cubicBezTo>
                  <a:pt x="940482" y="2355568"/>
                  <a:pt x="917167" y="2335604"/>
                  <a:pt x="884061" y="2310794"/>
                </a:cubicBezTo>
                <a:cubicBezTo>
                  <a:pt x="893763" y="2291222"/>
                  <a:pt x="899604" y="2276459"/>
                  <a:pt x="901591" y="2266513"/>
                </a:cubicBezTo>
                <a:cubicBezTo>
                  <a:pt x="903576" y="2256571"/>
                  <a:pt x="910772" y="2243321"/>
                  <a:pt x="923176" y="2226767"/>
                </a:cubicBezTo>
                <a:lnTo>
                  <a:pt x="931296" y="2235836"/>
                </a:lnTo>
                <a:lnTo>
                  <a:pt x="949430" y="2219600"/>
                </a:lnTo>
                <a:cubicBezTo>
                  <a:pt x="975366" y="2218159"/>
                  <a:pt x="991872" y="2218352"/>
                  <a:pt x="998954" y="2220178"/>
                </a:cubicBezTo>
                <a:cubicBezTo>
                  <a:pt x="1006035" y="2222003"/>
                  <a:pt x="1017131" y="2216155"/>
                  <a:pt x="1032242" y="2202625"/>
                </a:cubicBezTo>
                <a:cubicBezTo>
                  <a:pt x="1038288" y="2197212"/>
                  <a:pt x="1043655" y="2191047"/>
                  <a:pt x="1048345" y="2184120"/>
                </a:cubicBezTo>
                <a:cubicBezTo>
                  <a:pt x="1053040" y="2177197"/>
                  <a:pt x="1058406" y="2171032"/>
                  <a:pt x="1064453" y="2165619"/>
                </a:cubicBezTo>
                <a:lnTo>
                  <a:pt x="1031979" y="2129350"/>
                </a:lnTo>
                <a:cubicBezTo>
                  <a:pt x="1008751" y="2133815"/>
                  <a:pt x="994269" y="2135890"/>
                  <a:pt x="988542" y="2135569"/>
                </a:cubicBezTo>
                <a:cubicBezTo>
                  <a:pt x="982816" y="2135257"/>
                  <a:pt x="971357" y="2134624"/>
                  <a:pt x="954174" y="2133676"/>
                </a:cubicBezTo>
                <a:lnTo>
                  <a:pt x="936040" y="2149912"/>
                </a:lnTo>
                <a:cubicBezTo>
                  <a:pt x="930311" y="2149597"/>
                  <a:pt x="926094" y="2147925"/>
                  <a:pt x="923387" y="2144902"/>
                </a:cubicBezTo>
                <a:cubicBezTo>
                  <a:pt x="920680" y="2141878"/>
                  <a:pt x="916464" y="2140213"/>
                  <a:pt x="910739" y="2139895"/>
                </a:cubicBezTo>
                <a:lnTo>
                  <a:pt x="892604" y="2156132"/>
                </a:lnTo>
                <a:cubicBezTo>
                  <a:pt x="886874" y="2155815"/>
                  <a:pt x="882657" y="2154144"/>
                  <a:pt x="879951" y="2151122"/>
                </a:cubicBezTo>
                <a:cubicBezTo>
                  <a:pt x="877248" y="2148102"/>
                  <a:pt x="873028" y="2146433"/>
                  <a:pt x="867298" y="2146117"/>
                </a:cubicBezTo>
                <a:lnTo>
                  <a:pt x="840098" y="2170470"/>
                </a:lnTo>
                <a:cubicBezTo>
                  <a:pt x="796661" y="2176690"/>
                  <a:pt x="757600" y="2181718"/>
                  <a:pt x="722915" y="2185547"/>
                </a:cubicBezTo>
                <a:cubicBezTo>
                  <a:pt x="691252" y="2186673"/>
                  <a:pt x="661021" y="2187874"/>
                  <a:pt x="632218" y="2189157"/>
                </a:cubicBezTo>
                <a:cubicBezTo>
                  <a:pt x="603422" y="2190441"/>
                  <a:pt x="580586" y="2187741"/>
                  <a:pt x="563716" y="2181067"/>
                </a:cubicBezTo>
                <a:cubicBezTo>
                  <a:pt x="581534" y="2170560"/>
                  <a:pt x="610808" y="2160681"/>
                  <a:pt x="651538" y="2151440"/>
                </a:cubicBezTo>
                <a:cubicBezTo>
                  <a:pt x="692268" y="2142197"/>
                  <a:pt x="721068" y="2140918"/>
                  <a:pt x="737937" y="2147593"/>
                </a:cubicBezTo>
                <a:lnTo>
                  <a:pt x="756071" y="2131356"/>
                </a:lnTo>
                <a:cubicBezTo>
                  <a:pt x="772941" y="2138031"/>
                  <a:pt x="781374" y="2141373"/>
                  <a:pt x="781374" y="2141373"/>
                </a:cubicBezTo>
                <a:lnTo>
                  <a:pt x="799508" y="2125137"/>
                </a:lnTo>
                <a:cubicBezTo>
                  <a:pt x="813671" y="2128788"/>
                  <a:pt x="827157" y="2131693"/>
                  <a:pt x="839969" y="2133835"/>
                </a:cubicBezTo>
                <a:cubicBezTo>
                  <a:pt x="852779" y="2135977"/>
                  <a:pt x="864908" y="2137364"/>
                  <a:pt x="876367" y="2137997"/>
                </a:cubicBezTo>
                <a:lnTo>
                  <a:pt x="894502" y="2121760"/>
                </a:lnTo>
                <a:cubicBezTo>
                  <a:pt x="900228" y="2122079"/>
                  <a:pt x="904447" y="2123749"/>
                  <a:pt x="907151" y="2126768"/>
                </a:cubicBezTo>
                <a:cubicBezTo>
                  <a:pt x="909857" y="2129790"/>
                  <a:pt x="914073" y="2131462"/>
                  <a:pt x="919804" y="2131778"/>
                </a:cubicBezTo>
                <a:lnTo>
                  <a:pt x="937938" y="2115542"/>
                </a:lnTo>
                <a:cubicBezTo>
                  <a:pt x="943667" y="2115857"/>
                  <a:pt x="959418" y="2116728"/>
                  <a:pt x="985192" y="2118151"/>
                </a:cubicBezTo>
                <a:cubicBezTo>
                  <a:pt x="1010972" y="2119574"/>
                  <a:pt x="1026885" y="2117579"/>
                  <a:pt x="1032927" y="2112168"/>
                </a:cubicBezTo>
                <a:lnTo>
                  <a:pt x="1024807" y="2103099"/>
                </a:lnTo>
                <a:cubicBezTo>
                  <a:pt x="1022737" y="2088621"/>
                  <a:pt x="1019074" y="2076927"/>
                  <a:pt x="1013818" y="2068020"/>
                </a:cubicBezTo>
                <a:cubicBezTo>
                  <a:pt x="1008566" y="2059109"/>
                  <a:pt x="1003232" y="2051632"/>
                  <a:pt x="997820" y="2045587"/>
                </a:cubicBezTo>
                <a:cubicBezTo>
                  <a:pt x="992409" y="2039544"/>
                  <a:pt x="988585" y="2030716"/>
                  <a:pt x="986351" y="2019102"/>
                </a:cubicBezTo>
                <a:cubicBezTo>
                  <a:pt x="984123" y="2007484"/>
                  <a:pt x="989209" y="1993404"/>
                  <a:pt x="1001614" y="1976852"/>
                </a:cubicBezTo>
                <a:lnTo>
                  <a:pt x="993494" y="1967782"/>
                </a:lnTo>
                <a:lnTo>
                  <a:pt x="1020696" y="1943426"/>
                </a:lnTo>
                <a:cubicBezTo>
                  <a:pt x="982498" y="1906845"/>
                  <a:pt x="944337" y="1882472"/>
                  <a:pt x="906227" y="1870316"/>
                </a:cubicBezTo>
                <a:cubicBezTo>
                  <a:pt x="868115" y="1858158"/>
                  <a:pt x="831468" y="1832431"/>
                  <a:pt x="796290" y="1793142"/>
                </a:cubicBezTo>
                <a:lnTo>
                  <a:pt x="805359" y="1785022"/>
                </a:lnTo>
                <a:lnTo>
                  <a:pt x="813477" y="1794089"/>
                </a:lnTo>
                <a:lnTo>
                  <a:pt x="822541" y="1785972"/>
                </a:lnTo>
                <a:cubicBezTo>
                  <a:pt x="861377" y="1811098"/>
                  <a:pt x="898934" y="1833282"/>
                  <a:pt x="935221" y="1852523"/>
                </a:cubicBezTo>
                <a:cubicBezTo>
                  <a:pt x="971505" y="1871761"/>
                  <a:pt x="1009064" y="1893950"/>
                  <a:pt x="1047896" y="1919072"/>
                </a:cubicBezTo>
                <a:lnTo>
                  <a:pt x="1072254" y="1946276"/>
                </a:lnTo>
                <a:lnTo>
                  <a:pt x="1081320" y="1938158"/>
                </a:lnTo>
                <a:lnTo>
                  <a:pt x="1097553" y="1956289"/>
                </a:lnTo>
                <a:lnTo>
                  <a:pt x="1106618" y="1948173"/>
                </a:lnTo>
                <a:lnTo>
                  <a:pt x="1122855" y="1966307"/>
                </a:lnTo>
                <a:lnTo>
                  <a:pt x="1131924" y="1958187"/>
                </a:lnTo>
                <a:cubicBezTo>
                  <a:pt x="1146086" y="1961846"/>
                  <a:pt x="1153843" y="1964427"/>
                  <a:pt x="1155195" y="1965937"/>
                </a:cubicBezTo>
                <a:cubicBezTo>
                  <a:pt x="1156550" y="1967451"/>
                  <a:pt x="1157981" y="1967530"/>
                  <a:pt x="1159494" y="1966174"/>
                </a:cubicBezTo>
                <a:cubicBezTo>
                  <a:pt x="1161004" y="1964823"/>
                  <a:pt x="1166134" y="1962950"/>
                  <a:pt x="1174885" y="1960559"/>
                </a:cubicBezTo>
                <a:cubicBezTo>
                  <a:pt x="1183639" y="1958168"/>
                  <a:pt x="1200978" y="1956255"/>
                  <a:pt x="1226913" y="1954813"/>
                </a:cubicBezTo>
                <a:lnTo>
                  <a:pt x="1218797" y="1945748"/>
                </a:lnTo>
                <a:cubicBezTo>
                  <a:pt x="1234541" y="1920760"/>
                  <a:pt x="1233099" y="1894825"/>
                  <a:pt x="1214475" y="1867942"/>
                </a:cubicBezTo>
                <a:lnTo>
                  <a:pt x="1205406" y="1876062"/>
                </a:lnTo>
                <a:lnTo>
                  <a:pt x="1148578" y="1812593"/>
                </a:lnTo>
                <a:lnTo>
                  <a:pt x="1139513" y="1820709"/>
                </a:lnTo>
                <a:lnTo>
                  <a:pt x="1123277" y="1802576"/>
                </a:lnTo>
                <a:lnTo>
                  <a:pt x="1114212" y="1810692"/>
                </a:lnTo>
                <a:lnTo>
                  <a:pt x="1081742" y="1774427"/>
                </a:lnTo>
                <a:lnTo>
                  <a:pt x="1072673" y="1782547"/>
                </a:lnTo>
                <a:lnTo>
                  <a:pt x="963077" y="1660142"/>
                </a:lnTo>
                <a:lnTo>
                  <a:pt x="972146" y="1652022"/>
                </a:lnTo>
                <a:lnTo>
                  <a:pt x="964029" y="1642956"/>
                </a:lnTo>
                <a:lnTo>
                  <a:pt x="954960" y="1651076"/>
                </a:lnTo>
                <a:lnTo>
                  <a:pt x="946840" y="1642008"/>
                </a:lnTo>
                <a:lnTo>
                  <a:pt x="955909" y="1633888"/>
                </a:lnTo>
                <a:cubicBezTo>
                  <a:pt x="947476" y="1630553"/>
                  <a:pt x="941908" y="1627372"/>
                  <a:pt x="939201" y="1624348"/>
                </a:cubicBezTo>
                <a:cubicBezTo>
                  <a:pt x="936495" y="1621326"/>
                  <a:pt x="930922" y="1618148"/>
                  <a:pt x="922487" y="1614809"/>
                </a:cubicBezTo>
                <a:lnTo>
                  <a:pt x="932504" y="1589506"/>
                </a:lnTo>
                <a:lnTo>
                  <a:pt x="940621" y="1598572"/>
                </a:lnTo>
                <a:cubicBezTo>
                  <a:pt x="960509" y="1602544"/>
                  <a:pt x="982871" y="1613833"/>
                  <a:pt x="1007702" y="1632439"/>
                </a:cubicBezTo>
                <a:cubicBezTo>
                  <a:pt x="1032530" y="1651047"/>
                  <a:pt x="1060460" y="1665519"/>
                  <a:pt x="1091489" y="1675850"/>
                </a:cubicBezTo>
                <a:lnTo>
                  <a:pt x="1100555" y="1667733"/>
                </a:lnTo>
                <a:cubicBezTo>
                  <a:pt x="1105968" y="1673778"/>
                  <a:pt x="1114922" y="1680735"/>
                  <a:pt x="1127417" y="1688607"/>
                </a:cubicBezTo>
                <a:cubicBezTo>
                  <a:pt x="1139911" y="1696478"/>
                  <a:pt x="1152197" y="1695004"/>
                  <a:pt x="1164289" y="1684177"/>
                </a:cubicBezTo>
                <a:lnTo>
                  <a:pt x="1188643" y="1711377"/>
                </a:lnTo>
                <a:cubicBezTo>
                  <a:pt x="1224769" y="1733483"/>
                  <a:pt x="1257630" y="1736732"/>
                  <a:pt x="1287220" y="1721132"/>
                </a:cubicBezTo>
                <a:lnTo>
                  <a:pt x="1295337" y="1730197"/>
                </a:lnTo>
                <a:lnTo>
                  <a:pt x="1331606" y="1697723"/>
                </a:lnTo>
                <a:cubicBezTo>
                  <a:pt x="1332870" y="1674812"/>
                  <a:pt x="1333499" y="1663355"/>
                  <a:pt x="1333499" y="1663355"/>
                </a:cubicBezTo>
                <a:lnTo>
                  <a:pt x="1317266" y="1645225"/>
                </a:lnTo>
                <a:lnTo>
                  <a:pt x="1326335" y="1637105"/>
                </a:lnTo>
                <a:lnTo>
                  <a:pt x="1310098" y="1618970"/>
                </a:lnTo>
                <a:cubicBezTo>
                  <a:pt x="1316140" y="1613560"/>
                  <a:pt x="1319480" y="1605124"/>
                  <a:pt x="1320112" y="1593665"/>
                </a:cubicBezTo>
                <a:lnTo>
                  <a:pt x="1303879" y="1575535"/>
                </a:lnTo>
                <a:lnTo>
                  <a:pt x="1309832" y="1545699"/>
                </a:lnTo>
                <a:lnTo>
                  <a:pt x="1327965" y="1529463"/>
                </a:lnTo>
                <a:lnTo>
                  <a:pt x="1319848" y="1520397"/>
                </a:lnTo>
                <a:cubicBezTo>
                  <a:pt x="1337983" y="1504159"/>
                  <a:pt x="1355482" y="1499379"/>
                  <a:pt x="1372351" y="1506054"/>
                </a:cubicBezTo>
                <a:cubicBezTo>
                  <a:pt x="1389220" y="1512736"/>
                  <a:pt x="1406765" y="1520166"/>
                  <a:pt x="1424991" y="1528354"/>
                </a:cubicBezTo>
                <a:cubicBezTo>
                  <a:pt x="1443207" y="1536542"/>
                  <a:pt x="1464534" y="1540594"/>
                  <a:pt x="1488955" y="1540507"/>
                </a:cubicBezTo>
                <a:cubicBezTo>
                  <a:pt x="1513380" y="1540417"/>
                  <a:pt x="1540706" y="1526843"/>
                  <a:pt x="1570929" y="1499783"/>
                </a:cubicBezTo>
                <a:cubicBezTo>
                  <a:pt x="1568851" y="1485304"/>
                  <a:pt x="1562517" y="1456942"/>
                  <a:pt x="1551923" y="1414704"/>
                </a:cubicBezTo>
                <a:cubicBezTo>
                  <a:pt x="1541326" y="1372460"/>
                  <a:pt x="1537698" y="1347122"/>
                  <a:pt x="1541039" y="1338686"/>
                </a:cubicBezTo>
                <a:lnTo>
                  <a:pt x="1568238" y="1314333"/>
                </a:lnTo>
                <a:cubicBezTo>
                  <a:pt x="1602609" y="1316230"/>
                  <a:pt x="1637854" y="1328231"/>
                  <a:pt x="1673979" y="1350338"/>
                </a:cubicBezTo>
                <a:cubicBezTo>
                  <a:pt x="1710108" y="1372440"/>
                  <a:pt x="1740260" y="1372670"/>
                  <a:pt x="1764440" y="1351019"/>
                </a:cubicBezTo>
                <a:cubicBezTo>
                  <a:pt x="1770482" y="1345610"/>
                  <a:pt x="1776608" y="1338765"/>
                  <a:pt x="1782811" y="1330491"/>
                </a:cubicBezTo>
                <a:cubicBezTo>
                  <a:pt x="1789011" y="1322213"/>
                  <a:pt x="1796647" y="1314016"/>
                  <a:pt x="1805715" y="1305896"/>
                </a:cubicBezTo>
                <a:lnTo>
                  <a:pt x="1846513" y="1269368"/>
                </a:lnTo>
                <a:lnTo>
                  <a:pt x="1838397" y="1260303"/>
                </a:lnTo>
                <a:cubicBezTo>
                  <a:pt x="1848094" y="1240727"/>
                  <a:pt x="1854176" y="1221669"/>
                  <a:pt x="1856638" y="1203132"/>
                </a:cubicBezTo>
                <a:cubicBezTo>
                  <a:pt x="1859097" y="1184591"/>
                  <a:pt x="1863349" y="1172617"/>
                  <a:pt x="1869391" y="1167207"/>
                </a:cubicBezTo>
                <a:cubicBezTo>
                  <a:pt x="1911702" y="1129323"/>
                  <a:pt x="1960868" y="1123421"/>
                  <a:pt x="2016887" y="1149495"/>
                </a:cubicBezTo>
                <a:lnTo>
                  <a:pt x="2033123" y="1167629"/>
                </a:lnTo>
                <a:lnTo>
                  <a:pt x="2042192" y="1159509"/>
                </a:lnTo>
                <a:cubicBezTo>
                  <a:pt x="2047603" y="1165552"/>
                  <a:pt x="2056035" y="1168894"/>
                  <a:pt x="2067491" y="1169524"/>
                </a:cubicBezTo>
                <a:lnTo>
                  <a:pt x="2085626" y="1153286"/>
                </a:lnTo>
                <a:cubicBezTo>
                  <a:pt x="2105834" y="1151532"/>
                  <a:pt x="2128430" y="1158527"/>
                  <a:pt x="2153416" y="1174267"/>
                </a:cubicBezTo>
                <a:cubicBezTo>
                  <a:pt x="2178405" y="1190011"/>
                  <a:pt x="2205221" y="1198674"/>
                  <a:pt x="2233863" y="1200255"/>
                </a:cubicBezTo>
                <a:lnTo>
                  <a:pt x="2256052" y="1188554"/>
                </a:lnTo>
                <a:cubicBezTo>
                  <a:pt x="2272921" y="1195229"/>
                  <a:pt x="2281358" y="1198569"/>
                  <a:pt x="2281358" y="1198569"/>
                </a:cubicBezTo>
                <a:lnTo>
                  <a:pt x="2308557" y="1174216"/>
                </a:lnTo>
                <a:lnTo>
                  <a:pt x="2316673" y="1183281"/>
                </a:lnTo>
                <a:cubicBezTo>
                  <a:pt x="2343873" y="1158927"/>
                  <a:pt x="2356674" y="1135214"/>
                  <a:pt x="2355077" y="1112144"/>
                </a:cubicBezTo>
                <a:cubicBezTo>
                  <a:pt x="2353478" y="1089070"/>
                  <a:pt x="2364763" y="1066712"/>
                  <a:pt x="2388944" y="1045062"/>
                </a:cubicBezTo>
                <a:lnTo>
                  <a:pt x="2397064" y="1054131"/>
                </a:lnTo>
                <a:lnTo>
                  <a:pt x="2464587" y="1001840"/>
                </a:lnTo>
                <a:lnTo>
                  <a:pt x="2472704" y="1010906"/>
                </a:lnTo>
                <a:lnTo>
                  <a:pt x="2481773" y="1002786"/>
                </a:lnTo>
                <a:lnTo>
                  <a:pt x="2514246" y="1039054"/>
                </a:lnTo>
                <a:cubicBezTo>
                  <a:pt x="2509642" y="1070402"/>
                  <a:pt x="2524931" y="1105718"/>
                  <a:pt x="2560112" y="1145010"/>
                </a:cubicBezTo>
                <a:cubicBezTo>
                  <a:pt x="2586046" y="1143569"/>
                  <a:pt x="2607527" y="1144755"/>
                  <a:pt x="2624555" y="1148568"/>
                </a:cubicBezTo>
                <a:cubicBezTo>
                  <a:pt x="2641578" y="1152378"/>
                  <a:pt x="2670773" y="1143937"/>
                  <a:pt x="2712136" y="1123236"/>
                </a:cubicBezTo>
                <a:lnTo>
                  <a:pt x="2704019" y="1114170"/>
                </a:lnTo>
                <a:lnTo>
                  <a:pt x="2749353" y="1073580"/>
                </a:lnTo>
                <a:lnTo>
                  <a:pt x="2757470" y="1082646"/>
                </a:lnTo>
                <a:lnTo>
                  <a:pt x="2811870" y="1033939"/>
                </a:lnTo>
                <a:cubicBezTo>
                  <a:pt x="2819356" y="1054460"/>
                  <a:pt x="2824967" y="1069855"/>
                  <a:pt x="2828714" y="1080114"/>
                </a:cubicBezTo>
                <a:cubicBezTo>
                  <a:pt x="2832456" y="1090376"/>
                  <a:pt x="2843801" y="1106085"/>
                  <a:pt x="2862744" y="1127242"/>
                </a:cubicBezTo>
                <a:cubicBezTo>
                  <a:pt x="2880243" y="1122462"/>
                  <a:pt x="2891104" y="1120909"/>
                  <a:pt x="2895317" y="1122576"/>
                </a:cubicBezTo>
                <a:cubicBezTo>
                  <a:pt x="2899534" y="1124248"/>
                  <a:pt x="2912223" y="1115614"/>
                  <a:pt x="2933380" y="1096671"/>
                </a:cubicBezTo>
                <a:cubicBezTo>
                  <a:pt x="2928916" y="1073442"/>
                  <a:pt x="2927596" y="1058284"/>
                  <a:pt x="2929422" y="1051202"/>
                </a:cubicBezTo>
                <a:cubicBezTo>
                  <a:pt x="2931255" y="1044121"/>
                  <a:pt x="2935187" y="1037873"/>
                  <a:pt x="2941233" y="1032460"/>
                </a:cubicBezTo>
                <a:cubicBezTo>
                  <a:pt x="2944252" y="1029757"/>
                  <a:pt x="2947951" y="1027805"/>
                  <a:pt x="2952330" y="1026611"/>
                </a:cubicBezTo>
                <a:cubicBezTo>
                  <a:pt x="2956704" y="1025415"/>
                  <a:pt x="2964778" y="1022273"/>
                  <a:pt x="2976553" y="1017176"/>
                </a:cubicBezTo>
                <a:cubicBezTo>
                  <a:pt x="2971140" y="1011130"/>
                  <a:pt x="2966047" y="999358"/>
                  <a:pt x="2961261" y="981856"/>
                </a:cubicBezTo>
                <a:lnTo>
                  <a:pt x="2970331" y="973735"/>
                </a:lnTo>
                <a:cubicBezTo>
                  <a:pt x="2959508" y="961647"/>
                  <a:pt x="2951703" y="946856"/>
                  <a:pt x="2946926" y="929354"/>
                </a:cubicBezTo>
                <a:lnTo>
                  <a:pt x="2955991" y="921238"/>
                </a:lnTo>
                <a:cubicBezTo>
                  <a:pt x="2939442" y="908829"/>
                  <a:pt x="2923644" y="895748"/>
                  <a:pt x="2908604" y="881988"/>
                </a:cubicBezTo>
                <a:cubicBezTo>
                  <a:pt x="2893561" y="868233"/>
                  <a:pt x="2879276" y="853797"/>
                  <a:pt x="2865745" y="838685"/>
                </a:cubicBezTo>
                <a:lnTo>
                  <a:pt x="2781930" y="717704"/>
                </a:lnTo>
                <a:cubicBezTo>
                  <a:pt x="2791628" y="698129"/>
                  <a:pt x="2796635" y="685479"/>
                  <a:pt x="2796950" y="679749"/>
                </a:cubicBezTo>
                <a:cubicBezTo>
                  <a:pt x="2829722" y="658577"/>
                  <a:pt x="2860728" y="649875"/>
                  <a:pt x="2889967" y="653644"/>
                </a:cubicBezTo>
                <a:close/>
                <a:moveTo>
                  <a:pt x="4349230" y="506890"/>
                </a:moveTo>
                <a:cubicBezTo>
                  <a:pt x="4371825" y="513885"/>
                  <a:pt x="4390284" y="517777"/>
                  <a:pt x="4404605" y="518569"/>
                </a:cubicBezTo>
                <a:cubicBezTo>
                  <a:pt x="4418925" y="519360"/>
                  <a:pt x="4439615" y="534866"/>
                  <a:pt x="4466676" y="565089"/>
                </a:cubicBezTo>
                <a:cubicBezTo>
                  <a:pt x="4460000" y="581958"/>
                  <a:pt x="4452689" y="610283"/>
                  <a:pt x="4444750" y="650065"/>
                </a:cubicBezTo>
                <a:lnTo>
                  <a:pt x="4426616" y="666301"/>
                </a:lnTo>
                <a:cubicBezTo>
                  <a:pt x="4424398" y="706398"/>
                  <a:pt x="4422583" y="739336"/>
                  <a:pt x="4421160" y="765117"/>
                </a:cubicBezTo>
                <a:cubicBezTo>
                  <a:pt x="4419737" y="790890"/>
                  <a:pt x="4414853" y="814322"/>
                  <a:pt x="4406506" y="835407"/>
                </a:cubicBezTo>
                <a:cubicBezTo>
                  <a:pt x="4398159" y="856493"/>
                  <a:pt x="4386270" y="876666"/>
                  <a:pt x="4370846" y="895922"/>
                </a:cubicBezTo>
                <a:cubicBezTo>
                  <a:pt x="4355417" y="915182"/>
                  <a:pt x="4331079" y="939693"/>
                  <a:pt x="4297832" y="969460"/>
                </a:cubicBezTo>
                <a:cubicBezTo>
                  <a:pt x="4275238" y="962466"/>
                  <a:pt x="4256105" y="957819"/>
                  <a:pt x="4240431" y="955518"/>
                </a:cubicBezTo>
                <a:cubicBezTo>
                  <a:pt x="4224756" y="953214"/>
                  <a:pt x="4204744" y="938466"/>
                  <a:pt x="4180387" y="911263"/>
                </a:cubicBezTo>
                <a:cubicBezTo>
                  <a:pt x="4190089" y="891690"/>
                  <a:pt x="4198550" y="855529"/>
                  <a:pt x="4205772" y="802779"/>
                </a:cubicBezTo>
                <a:cubicBezTo>
                  <a:pt x="4212992" y="750029"/>
                  <a:pt x="4226302" y="704078"/>
                  <a:pt x="4245701" y="664930"/>
                </a:cubicBezTo>
                <a:lnTo>
                  <a:pt x="4281966" y="632460"/>
                </a:lnTo>
                <a:cubicBezTo>
                  <a:pt x="4282599" y="621000"/>
                  <a:pt x="4280211" y="612252"/>
                  <a:pt x="4274798" y="606206"/>
                </a:cubicBezTo>
                <a:cubicBezTo>
                  <a:pt x="4288152" y="572471"/>
                  <a:pt x="4312961" y="539364"/>
                  <a:pt x="4349230" y="506890"/>
                </a:cubicBezTo>
                <a:close/>
                <a:moveTo>
                  <a:pt x="2757731" y="453501"/>
                </a:moveTo>
                <a:cubicBezTo>
                  <a:pt x="2770629" y="480071"/>
                  <a:pt x="2778192" y="499158"/>
                  <a:pt x="2780425" y="510773"/>
                </a:cubicBezTo>
                <a:cubicBezTo>
                  <a:pt x="2782653" y="522390"/>
                  <a:pt x="2782942" y="530306"/>
                  <a:pt x="2781270" y="534523"/>
                </a:cubicBezTo>
                <a:cubicBezTo>
                  <a:pt x="2779598" y="538739"/>
                  <a:pt x="2777176" y="543634"/>
                  <a:pt x="2773994" y="549202"/>
                </a:cubicBezTo>
                <a:cubicBezTo>
                  <a:pt x="2770814" y="554777"/>
                  <a:pt x="2771612" y="566309"/>
                  <a:pt x="2776395" y="583811"/>
                </a:cubicBezTo>
                <a:lnTo>
                  <a:pt x="2731061" y="624401"/>
                </a:lnTo>
                <a:lnTo>
                  <a:pt x="2739179" y="633467"/>
                </a:lnTo>
                <a:lnTo>
                  <a:pt x="2698378" y="669998"/>
                </a:lnTo>
                <a:lnTo>
                  <a:pt x="2690261" y="660932"/>
                </a:lnTo>
                <a:cubicBezTo>
                  <a:pt x="2663689" y="673831"/>
                  <a:pt x="2646788" y="680797"/>
                  <a:pt x="2639545" y="681836"/>
                </a:cubicBezTo>
                <a:cubicBezTo>
                  <a:pt x="2632305" y="682871"/>
                  <a:pt x="2617866" y="671301"/>
                  <a:pt x="2596216" y="647121"/>
                </a:cubicBezTo>
                <a:cubicBezTo>
                  <a:pt x="2618005" y="616724"/>
                  <a:pt x="2627344" y="590663"/>
                  <a:pt x="2624232" y="568946"/>
                </a:cubicBezTo>
                <a:cubicBezTo>
                  <a:pt x="2621122" y="547231"/>
                  <a:pt x="2639370" y="515918"/>
                  <a:pt x="2678979" y="475009"/>
                </a:cubicBezTo>
                <a:lnTo>
                  <a:pt x="2687095" y="484074"/>
                </a:lnTo>
                <a:lnTo>
                  <a:pt x="2714295" y="459720"/>
                </a:lnTo>
                <a:lnTo>
                  <a:pt x="2722415" y="468790"/>
                </a:lnTo>
                <a:cubicBezTo>
                  <a:pt x="2731161" y="466398"/>
                  <a:pt x="2737048" y="463854"/>
                  <a:pt x="2740072" y="461148"/>
                </a:cubicBezTo>
                <a:cubicBezTo>
                  <a:pt x="2743095" y="458441"/>
                  <a:pt x="2748980" y="455891"/>
                  <a:pt x="2757731" y="453501"/>
                </a:cubicBezTo>
                <a:close/>
                <a:moveTo>
                  <a:pt x="2295165" y="402108"/>
                </a:moveTo>
                <a:cubicBezTo>
                  <a:pt x="2306618" y="402740"/>
                  <a:pt x="2314299" y="406756"/>
                  <a:pt x="2318196" y="414152"/>
                </a:cubicBezTo>
                <a:cubicBezTo>
                  <a:pt x="2322100" y="421551"/>
                  <a:pt x="2334314" y="421508"/>
                  <a:pt x="2354835" y="414020"/>
                </a:cubicBezTo>
                <a:lnTo>
                  <a:pt x="2411663" y="477488"/>
                </a:lnTo>
                <a:cubicBezTo>
                  <a:pt x="2416123" y="500719"/>
                  <a:pt x="2418557" y="521680"/>
                  <a:pt x="2418963" y="540375"/>
                </a:cubicBezTo>
                <a:cubicBezTo>
                  <a:pt x="2419366" y="559073"/>
                  <a:pt x="2421800" y="580033"/>
                  <a:pt x="2426262" y="603264"/>
                </a:cubicBezTo>
                <a:lnTo>
                  <a:pt x="2408131" y="619498"/>
                </a:lnTo>
                <a:lnTo>
                  <a:pt x="2416251" y="628567"/>
                </a:lnTo>
                <a:cubicBezTo>
                  <a:pt x="2403526" y="650847"/>
                  <a:pt x="2391122" y="667399"/>
                  <a:pt x="2379034" y="678223"/>
                </a:cubicBezTo>
                <a:lnTo>
                  <a:pt x="2387154" y="687292"/>
                </a:lnTo>
                <a:cubicBezTo>
                  <a:pt x="2335773" y="733296"/>
                  <a:pt x="2281923" y="771977"/>
                  <a:pt x="2225608" y="803340"/>
                </a:cubicBezTo>
                <a:cubicBezTo>
                  <a:pt x="2169293" y="834711"/>
                  <a:pt x="2120679" y="830592"/>
                  <a:pt x="2079773" y="790981"/>
                </a:cubicBezTo>
                <a:lnTo>
                  <a:pt x="2070704" y="799101"/>
                </a:lnTo>
                <a:lnTo>
                  <a:pt x="2062588" y="790036"/>
                </a:lnTo>
                <a:lnTo>
                  <a:pt x="2071657" y="781916"/>
                </a:lnTo>
                <a:lnTo>
                  <a:pt x="2014830" y="718447"/>
                </a:lnTo>
                <a:cubicBezTo>
                  <a:pt x="2015142" y="712720"/>
                  <a:pt x="2016814" y="708503"/>
                  <a:pt x="2019836" y="705797"/>
                </a:cubicBezTo>
                <a:cubicBezTo>
                  <a:pt x="2022859" y="703090"/>
                  <a:pt x="2023017" y="700229"/>
                  <a:pt x="2020310" y="697206"/>
                </a:cubicBezTo>
                <a:lnTo>
                  <a:pt x="2016253" y="692674"/>
                </a:lnTo>
                <a:cubicBezTo>
                  <a:pt x="1986486" y="659428"/>
                  <a:pt x="1986431" y="621357"/>
                  <a:pt x="2016093" y="578468"/>
                </a:cubicBezTo>
                <a:cubicBezTo>
                  <a:pt x="2045751" y="535573"/>
                  <a:pt x="2077207" y="499242"/>
                  <a:pt x="2110452" y="469476"/>
                </a:cubicBezTo>
                <a:lnTo>
                  <a:pt x="2118572" y="478545"/>
                </a:lnTo>
                <a:lnTo>
                  <a:pt x="2145772" y="454191"/>
                </a:lnTo>
                <a:lnTo>
                  <a:pt x="2171071" y="464206"/>
                </a:lnTo>
                <a:lnTo>
                  <a:pt x="2207340" y="431732"/>
                </a:lnTo>
                <a:lnTo>
                  <a:pt x="2215460" y="440801"/>
                </a:lnTo>
                <a:lnTo>
                  <a:pt x="2233595" y="424564"/>
                </a:lnTo>
                <a:lnTo>
                  <a:pt x="2241712" y="433629"/>
                </a:lnTo>
                <a:lnTo>
                  <a:pt x="2268911" y="409276"/>
                </a:lnTo>
                <a:lnTo>
                  <a:pt x="2277032" y="418345"/>
                </a:lnTo>
                <a:close/>
                <a:moveTo>
                  <a:pt x="3197052" y="223506"/>
                </a:moveTo>
                <a:cubicBezTo>
                  <a:pt x="3231107" y="231133"/>
                  <a:pt x="3251592" y="237290"/>
                  <a:pt x="3258515" y="241984"/>
                </a:cubicBezTo>
                <a:cubicBezTo>
                  <a:pt x="3265439" y="246672"/>
                  <a:pt x="3282748" y="258401"/>
                  <a:pt x="3310439" y="277172"/>
                </a:cubicBezTo>
                <a:cubicBezTo>
                  <a:pt x="3302816" y="311222"/>
                  <a:pt x="3295900" y="332388"/>
                  <a:pt x="3289697" y="340662"/>
                </a:cubicBezTo>
                <a:cubicBezTo>
                  <a:pt x="3283495" y="348940"/>
                  <a:pt x="3272837" y="359843"/>
                  <a:pt x="3257727" y="373372"/>
                </a:cubicBezTo>
                <a:cubicBezTo>
                  <a:pt x="3233546" y="395022"/>
                  <a:pt x="3212112" y="406048"/>
                  <a:pt x="3193413" y="406451"/>
                </a:cubicBezTo>
                <a:cubicBezTo>
                  <a:pt x="3174718" y="406856"/>
                  <a:pt x="3147783" y="387414"/>
                  <a:pt x="3112603" y="348123"/>
                </a:cubicBezTo>
                <a:lnTo>
                  <a:pt x="3131686" y="314704"/>
                </a:lnTo>
                <a:cubicBezTo>
                  <a:pt x="3132951" y="291792"/>
                  <a:pt x="3154742" y="261389"/>
                  <a:pt x="3197052" y="223506"/>
                </a:cubicBezTo>
                <a:close/>
                <a:moveTo>
                  <a:pt x="2817242" y="0"/>
                </a:moveTo>
                <a:cubicBezTo>
                  <a:pt x="2834111" y="6676"/>
                  <a:pt x="2844733" y="9417"/>
                  <a:pt x="2849110" y="8225"/>
                </a:cubicBezTo>
                <a:cubicBezTo>
                  <a:pt x="2853486" y="7028"/>
                  <a:pt x="2865143" y="17009"/>
                  <a:pt x="2884086" y="38167"/>
                </a:cubicBezTo>
                <a:cubicBezTo>
                  <a:pt x="2874385" y="57739"/>
                  <a:pt x="2870416" y="77632"/>
                  <a:pt x="2872175" y="97836"/>
                </a:cubicBezTo>
                <a:cubicBezTo>
                  <a:pt x="2845920" y="105005"/>
                  <a:pt x="2827900" y="106165"/>
                  <a:pt x="2818113" y="101316"/>
                </a:cubicBezTo>
                <a:cubicBezTo>
                  <a:pt x="2808325" y="96468"/>
                  <a:pt x="2792609" y="81953"/>
                  <a:pt x="2770962" y="57776"/>
                </a:cubicBezTo>
                <a:cubicBezTo>
                  <a:pt x="2777320" y="46637"/>
                  <a:pt x="2785034" y="37003"/>
                  <a:pt x="2794100" y="28886"/>
                </a:cubicBezTo>
                <a:cubicBezTo>
                  <a:pt x="2803169" y="20766"/>
                  <a:pt x="2810883" y="11141"/>
                  <a:pt x="281724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71373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>
          <a:xfrm>
            <a:off x="1402893" y="420269"/>
            <a:ext cx="6338214" cy="5936080"/>
          </a:xfrm>
          <a:custGeom>
            <a:avLst/>
            <a:gdLst>
              <a:gd name="connsiteX0" fmla="*/ 2307413 w 6338214"/>
              <a:gd name="connsiteY0" fmla="*/ 5859482 h 5936080"/>
              <a:gd name="connsiteX1" fmla="*/ 2321768 w 6338214"/>
              <a:gd name="connsiteY1" fmla="*/ 5873846 h 5936080"/>
              <a:gd name="connsiteX2" fmla="*/ 2326558 w 6338214"/>
              <a:gd name="connsiteY2" fmla="*/ 5888209 h 5936080"/>
              <a:gd name="connsiteX3" fmla="*/ 2307421 w 6338214"/>
              <a:gd name="connsiteY3" fmla="*/ 5888209 h 5936080"/>
              <a:gd name="connsiteX4" fmla="*/ 2307421 w 6338214"/>
              <a:gd name="connsiteY4" fmla="*/ 5936080 h 5936080"/>
              <a:gd name="connsiteX5" fmla="*/ 2288267 w 6338214"/>
              <a:gd name="connsiteY5" fmla="*/ 5936080 h 5936080"/>
              <a:gd name="connsiteX6" fmla="*/ 2288267 w 6338214"/>
              <a:gd name="connsiteY6" fmla="*/ 5888209 h 5936080"/>
              <a:gd name="connsiteX7" fmla="*/ 2307413 w 6338214"/>
              <a:gd name="connsiteY7" fmla="*/ 5888209 h 5936080"/>
              <a:gd name="connsiteX8" fmla="*/ 2355285 w 6338214"/>
              <a:gd name="connsiteY8" fmla="*/ 5658423 h 5936080"/>
              <a:gd name="connsiteX9" fmla="*/ 2369640 w 6338214"/>
              <a:gd name="connsiteY9" fmla="*/ 5672786 h 5936080"/>
              <a:gd name="connsiteX10" fmla="*/ 2374430 w 6338214"/>
              <a:gd name="connsiteY10" fmla="*/ 5687149 h 5936080"/>
              <a:gd name="connsiteX11" fmla="*/ 2355285 w 6338214"/>
              <a:gd name="connsiteY11" fmla="*/ 5687149 h 5936080"/>
              <a:gd name="connsiteX12" fmla="*/ 5112688 w 6338214"/>
              <a:gd name="connsiteY12" fmla="*/ 5610551 h 5936080"/>
              <a:gd name="connsiteX13" fmla="*/ 5141415 w 6338214"/>
              <a:gd name="connsiteY13" fmla="*/ 5610551 h 5936080"/>
              <a:gd name="connsiteX14" fmla="*/ 5141415 w 6338214"/>
              <a:gd name="connsiteY14" fmla="*/ 5639277 h 5936080"/>
              <a:gd name="connsiteX15" fmla="*/ 5112688 w 6338214"/>
              <a:gd name="connsiteY15" fmla="*/ 5639277 h 5936080"/>
              <a:gd name="connsiteX16" fmla="*/ 5840344 w 6338214"/>
              <a:gd name="connsiteY16" fmla="*/ 5476509 h 5936080"/>
              <a:gd name="connsiteX17" fmla="*/ 5840344 w 6338214"/>
              <a:gd name="connsiteY17" fmla="*/ 5505235 h 5936080"/>
              <a:gd name="connsiteX18" fmla="*/ 5778117 w 6338214"/>
              <a:gd name="connsiteY18" fmla="*/ 5519598 h 5936080"/>
              <a:gd name="connsiteX19" fmla="*/ 5706302 w 6338214"/>
              <a:gd name="connsiteY19" fmla="*/ 5524381 h 5936080"/>
              <a:gd name="connsiteX20" fmla="*/ 5706302 w 6338214"/>
              <a:gd name="connsiteY20" fmla="*/ 5505235 h 5936080"/>
              <a:gd name="connsiteX21" fmla="*/ 5725455 w 6338214"/>
              <a:gd name="connsiteY21" fmla="*/ 5505235 h 5936080"/>
              <a:gd name="connsiteX22" fmla="*/ 5840344 w 6338214"/>
              <a:gd name="connsiteY22" fmla="*/ 5476509 h 5936080"/>
              <a:gd name="connsiteX23" fmla="*/ 1598919 w 6338214"/>
              <a:gd name="connsiteY23" fmla="*/ 5275450 h 5936080"/>
              <a:gd name="connsiteX24" fmla="*/ 1627637 w 6338214"/>
              <a:gd name="connsiteY24" fmla="*/ 5275450 h 5936080"/>
              <a:gd name="connsiteX25" fmla="*/ 1627637 w 6338214"/>
              <a:gd name="connsiteY25" fmla="*/ 5294595 h 5936080"/>
              <a:gd name="connsiteX26" fmla="*/ 1608491 w 6338214"/>
              <a:gd name="connsiteY26" fmla="*/ 5304176 h 5936080"/>
              <a:gd name="connsiteX27" fmla="*/ 1598919 w 6338214"/>
              <a:gd name="connsiteY27" fmla="*/ 5294595 h 5936080"/>
              <a:gd name="connsiteX28" fmla="*/ 1598919 w 6338214"/>
              <a:gd name="connsiteY28" fmla="*/ 5285022 h 5936080"/>
              <a:gd name="connsiteX29" fmla="*/ 1675509 w 6338214"/>
              <a:gd name="connsiteY29" fmla="*/ 5189287 h 5936080"/>
              <a:gd name="connsiteX30" fmla="*/ 1694654 w 6338214"/>
              <a:gd name="connsiteY30" fmla="*/ 5189287 h 5936080"/>
              <a:gd name="connsiteX31" fmla="*/ 1694654 w 6338214"/>
              <a:gd name="connsiteY31" fmla="*/ 5208440 h 5936080"/>
              <a:gd name="connsiteX32" fmla="*/ 1685081 w 6338214"/>
              <a:gd name="connsiteY32" fmla="*/ 5227586 h 5936080"/>
              <a:gd name="connsiteX33" fmla="*/ 1665928 w 6338214"/>
              <a:gd name="connsiteY33" fmla="*/ 5246731 h 5936080"/>
              <a:gd name="connsiteX34" fmla="*/ 1646782 w 6338214"/>
              <a:gd name="connsiteY34" fmla="*/ 5256312 h 5936080"/>
              <a:gd name="connsiteX35" fmla="*/ 1661145 w 6338214"/>
              <a:gd name="connsiteY35" fmla="*/ 5218013 h 5936080"/>
              <a:gd name="connsiteX36" fmla="*/ 1675509 w 6338214"/>
              <a:gd name="connsiteY36" fmla="*/ 5189287 h 5936080"/>
              <a:gd name="connsiteX37" fmla="*/ 0 w 6338214"/>
              <a:gd name="connsiteY37" fmla="*/ 4662698 h 5936080"/>
              <a:gd name="connsiteX38" fmla="*/ 38299 w 6338214"/>
              <a:gd name="connsiteY38" fmla="*/ 4662698 h 5936080"/>
              <a:gd name="connsiteX39" fmla="*/ 38299 w 6338214"/>
              <a:gd name="connsiteY39" fmla="*/ 4681852 h 5936080"/>
              <a:gd name="connsiteX40" fmla="*/ 14363 w 6338214"/>
              <a:gd name="connsiteY40" fmla="*/ 4677061 h 5936080"/>
              <a:gd name="connsiteX41" fmla="*/ 0 w 6338214"/>
              <a:gd name="connsiteY41" fmla="*/ 4662698 h 5936080"/>
              <a:gd name="connsiteX42" fmla="*/ 4873330 w 6338214"/>
              <a:gd name="connsiteY42" fmla="*/ 4547802 h 5936080"/>
              <a:gd name="connsiteX43" fmla="*/ 4978654 w 6338214"/>
              <a:gd name="connsiteY43" fmla="*/ 4643545 h 5936080"/>
              <a:gd name="connsiteX44" fmla="*/ 4921202 w 6338214"/>
              <a:gd name="connsiteY44" fmla="*/ 4624392 h 5936080"/>
              <a:gd name="connsiteX45" fmla="*/ 4873330 w 6338214"/>
              <a:gd name="connsiteY45" fmla="*/ 4595673 h 5936080"/>
              <a:gd name="connsiteX46" fmla="*/ 335094 w 6338214"/>
              <a:gd name="connsiteY46" fmla="*/ 4002060 h 5936080"/>
              <a:gd name="connsiteX47" fmla="*/ 363820 w 6338214"/>
              <a:gd name="connsiteY47" fmla="*/ 4011640 h 5936080"/>
              <a:gd name="connsiteX48" fmla="*/ 354247 w 6338214"/>
              <a:gd name="connsiteY48" fmla="*/ 4011640 h 5936080"/>
              <a:gd name="connsiteX49" fmla="*/ 344667 w 6338214"/>
              <a:gd name="connsiteY49" fmla="*/ 4011640 h 5936080"/>
              <a:gd name="connsiteX50" fmla="*/ 402119 w 6338214"/>
              <a:gd name="connsiteY50" fmla="*/ 3982914 h 5936080"/>
              <a:gd name="connsiteX51" fmla="*/ 449991 w 6338214"/>
              <a:gd name="connsiteY51" fmla="*/ 3982914 h 5936080"/>
              <a:gd name="connsiteX52" fmla="*/ 449991 w 6338214"/>
              <a:gd name="connsiteY52" fmla="*/ 4002060 h 5936080"/>
              <a:gd name="connsiteX53" fmla="*/ 402119 w 6338214"/>
              <a:gd name="connsiteY53" fmla="*/ 4002060 h 5936080"/>
              <a:gd name="connsiteX54" fmla="*/ 469136 w 6338214"/>
              <a:gd name="connsiteY54" fmla="*/ 3963769 h 5936080"/>
              <a:gd name="connsiteX55" fmla="*/ 517008 w 6338214"/>
              <a:gd name="connsiteY55" fmla="*/ 3963769 h 5936080"/>
              <a:gd name="connsiteX56" fmla="*/ 517008 w 6338214"/>
              <a:gd name="connsiteY56" fmla="*/ 3982914 h 5936080"/>
              <a:gd name="connsiteX57" fmla="*/ 469136 w 6338214"/>
              <a:gd name="connsiteY57" fmla="*/ 3982914 h 5936080"/>
              <a:gd name="connsiteX58" fmla="*/ 698930 w 6338214"/>
              <a:gd name="connsiteY58" fmla="*/ 3915897 h 5936080"/>
              <a:gd name="connsiteX59" fmla="*/ 737229 w 6338214"/>
              <a:gd name="connsiteY59" fmla="*/ 3915897 h 5936080"/>
              <a:gd name="connsiteX60" fmla="*/ 737229 w 6338214"/>
              <a:gd name="connsiteY60" fmla="*/ 3935042 h 5936080"/>
              <a:gd name="connsiteX61" fmla="*/ 713293 w 6338214"/>
              <a:gd name="connsiteY61" fmla="*/ 3930252 h 5936080"/>
              <a:gd name="connsiteX62" fmla="*/ 698930 w 6338214"/>
              <a:gd name="connsiteY62" fmla="*/ 3915897 h 5936080"/>
              <a:gd name="connsiteX63" fmla="*/ 6117994 w 6338214"/>
              <a:gd name="connsiteY63" fmla="*/ 2508473 h 5936080"/>
              <a:gd name="connsiteX64" fmla="*/ 6175446 w 6338214"/>
              <a:gd name="connsiteY64" fmla="*/ 2508473 h 5936080"/>
              <a:gd name="connsiteX65" fmla="*/ 6175446 w 6338214"/>
              <a:gd name="connsiteY65" fmla="*/ 2527626 h 5936080"/>
              <a:gd name="connsiteX66" fmla="*/ 6137147 w 6338214"/>
              <a:gd name="connsiteY66" fmla="*/ 2527626 h 5936080"/>
              <a:gd name="connsiteX67" fmla="*/ 6122784 w 6338214"/>
              <a:gd name="connsiteY67" fmla="*/ 2537199 h 5936080"/>
              <a:gd name="connsiteX68" fmla="*/ 6108421 w 6338214"/>
              <a:gd name="connsiteY68" fmla="*/ 2546772 h 5936080"/>
              <a:gd name="connsiteX69" fmla="*/ 6089267 w 6338214"/>
              <a:gd name="connsiteY69" fmla="*/ 2537199 h 5936080"/>
              <a:gd name="connsiteX70" fmla="*/ 6089267 w 6338214"/>
              <a:gd name="connsiteY70" fmla="*/ 2527626 h 5936080"/>
              <a:gd name="connsiteX71" fmla="*/ 6103630 w 6338214"/>
              <a:gd name="connsiteY71" fmla="*/ 2522836 h 5936080"/>
              <a:gd name="connsiteX72" fmla="*/ 6117994 w 6338214"/>
              <a:gd name="connsiteY72" fmla="*/ 2508473 h 5936080"/>
              <a:gd name="connsiteX73" fmla="*/ 6175454 w 6338214"/>
              <a:gd name="connsiteY73" fmla="*/ 2489319 h 5936080"/>
              <a:gd name="connsiteX74" fmla="*/ 6223318 w 6338214"/>
              <a:gd name="connsiteY74" fmla="*/ 2489319 h 5936080"/>
              <a:gd name="connsiteX75" fmla="*/ 6223318 w 6338214"/>
              <a:gd name="connsiteY75" fmla="*/ 2508465 h 5936080"/>
              <a:gd name="connsiteX76" fmla="*/ 6175454 w 6338214"/>
              <a:gd name="connsiteY76" fmla="*/ 2508465 h 5936080"/>
              <a:gd name="connsiteX77" fmla="*/ 6299915 w 6338214"/>
              <a:gd name="connsiteY77" fmla="*/ 2441455 h 5936080"/>
              <a:gd name="connsiteX78" fmla="*/ 6328634 w 6338214"/>
              <a:gd name="connsiteY78" fmla="*/ 2460601 h 5936080"/>
              <a:gd name="connsiteX79" fmla="*/ 6338214 w 6338214"/>
              <a:gd name="connsiteY79" fmla="*/ 2470174 h 5936080"/>
              <a:gd name="connsiteX80" fmla="*/ 6290335 w 6338214"/>
              <a:gd name="connsiteY80" fmla="*/ 2470174 h 5936080"/>
              <a:gd name="connsiteX81" fmla="*/ 6295125 w 6338214"/>
              <a:gd name="connsiteY81" fmla="*/ 2455818 h 5936080"/>
              <a:gd name="connsiteX82" fmla="*/ 6299915 w 6338214"/>
              <a:gd name="connsiteY82" fmla="*/ 2441455 h 5936080"/>
              <a:gd name="connsiteX83" fmla="*/ 832964 w 6338214"/>
              <a:gd name="connsiteY83" fmla="*/ 2221243 h 5936080"/>
              <a:gd name="connsiteX84" fmla="*/ 876045 w 6338214"/>
              <a:gd name="connsiteY84" fmla="*/ 2235606 h 5936080"/>
              <a:gd name="connsiteX85" fmla="*/ 919127 w 6338214"/>
              <a:gd name="connsiteY85" fmla="*/ 2259541 h 5936080"/>
              <a:gd name="connsiteX86" fmla="*/ 919127 w 6338214"/>
              <a:gd name="connsiteY86" fmla="*/ 2278687 h 5936080"/>
              <a:gd name="connsiteX87" fmla="*/ 832964 w 6338214"/>
              <a:gd name="connsiteY87" fmla="*/ 2221243 h 5936080"/>
              <a:gd name="connsiteX88" fmla="*/ 746801 w 6338214"/>
              <a:gd name="connsiteY88" fmla="*/ 2173363 h 5936080"/>
              <a:gd name="connsiteX89" fmla="*/ 832972 w 6338214"/>
              <a:gd name="connsiteY89" fmla="*/ 2211662 h 5936080"/>
              <a:gd name="connsiteX90" fmla="*/ 794673 w 6338214"/>
              <a:gd name="connsiteY90" fmla="*/ 2221235 h 5936080"/>
              <a:gd name="connsiteX91" fmla="*/ 775527 w 6338214"/>
              <a:gd name="connsiteY91" fmla="*/ 2197299 h 5936080"/>
              <a:gd name="connsiteX92" fmla="*/ 746801 w 6338214"/>
              <a:gd name="connsiteY92" fmla="*/ 2173363 h 5936080"/>
              <a:gd name="connsiteX93" fmla="*/ 631905 w 6338214"/>
              <a:gd name="connsiteY93" fmla="*/ 2106346 h 5936080"/>
              <a:gd name="connsiteX94" fmla="*/ 670203 w 6338214"/>
              <a:gd name="connsiteY94" fmla="*/ 2106346 h 5936080"/>
              <a:gd name="connsiteX95" fmla="*/ 670203 w 6338214"/>
              <a:gd name="connsiteY95" fmla="*/ 2125491 h 5936080"/>
              <a:gd name="connsiteX96" fmla="*/ 708502 w 6338214"/>
              <a:gd name="connsiteY96" fmla="*/ 2135064 h 5936080"/>
              <a:gd name="connsiteX97" fmla="*/ 746801 w 6338214"/>
              <a:gd name="connsiteY97" fmla="*/ 2144645 h 5936080"/>
              <a:gd name="connsiteX98" fmla="*/ 746801 w 6338214"/>
              <a:gd name="connsiteY98" fmla="*/ 2173363 h 5936080"/>
              <a:gd name="connsiteX99" fmla="*/ 698930 w 6338214"/>
              <a:gd name="connsiteY99" fmla="*/ 2173363 h 5936080"/>
              <a:gd name="connsiteX100" fmla="*/ 665421 w 6338214"/>
              <a:gd name="connsiteY100" fmla="*/ 2139854 h 5936080"/>
              <a:gd name="connsiteX101" fmla="*/ 631905 w 6338214"/>
              <a:gd name="connsiteY101" fmla="*/ 2106346 h 5936080"/>
              <a:gd name="connsiteX102" fmla="*/ 3465906 w 6338214"/>
              <a:gd name="connsiteY102" fmla="*/ 1110614 h 5936080"/>
              <a:gd name="connsiteX103" fmla="*/ 3485052 w 6338214"/>
              <a:gd name="connsiteY103" fmla="*/ 1110614 h 5936080"/>
              <a:gd name="connsiteX104" fmla="*/ 3485052 w 6338214"/>
              <a:gd name="connsiteY104" fmla="*/ 1177631 h 5936080"/>
              <a:gd name="connsiteX105" fmla="*/ 3465906 w 6338214"/>
              <a:gd name="connsiteY105" fmla="*/ 1177631 h 5936080"/>
              <a:gd name="connsiteX106" fmla="*/ 3513786 w 6338214"/>
              <a:gd name="connsiteY106" fmla="*/ 880836 h 5936080"/>
              <a:gd name="connsiteX107" fmla="*/ 3552084 w 6338214"/>
              <a:gd name="connsiteY107" fmla="*/ 880836 h 5936080"/>
              <a:gd name="connsiteX108" fmla="*/ 3528141 w 6338214"/>
              <a:gd name="connsiteY108" fmla="*/ 1005305 h 5936080"/>
              <a:gd name="connsiteX109" fmla="*/ 3504205 w 6338214"/>
              <a:gd name="connsiteY109" fmla="*/ 1110621 h 5936080"/>
              <a:gd name="connsiteX110" fmla="*/ 3485059 w 6338214"/>
              <a:gd name="connsiteY110" fmla="*/ 1110621 h 5936080"/>
              <a:gd name="connsiteX111" fmla="*/ 3485059 w 6338214"/>
              <a:gd name="connsiteY111" fmla="*/ 976579 h 5936080"/>
              <a:gd name="connsiteX112" fmla="*/ 3504205 w 6338214"/>
              <a:gd name="connsiteY112" fmla="*/ 976579 h 5936080"/>
              <a:gd name="connsiteX113" fmla="*/ 3508995 w 6338214"/>
              <a:gd name="connsiteY113" fmla="*/ 933498 h 5936080"/>
              <a:gd name="connsiteX114" fmla="*/ 3513786 w 6338214"/>
              <a:gd name="connsiteY114" fmla="*/ 880836 h 5936080"/>
              <a:gd name="connsiteX115" fmla="*/ 3580795 w 6338214"/>
              <a:gd name="connsiteY115" fmla="*/ 651050 h 5936080"/>
              <a:gd name="connsiteX116" fmla="*/ 3552077 w 6338214"/>
              <a:gd name="connsiteY116" fmla="*/ 813819 h 5936080"/>
              <a:gd name="connsiteX117" fmla="*/ 3513778 w 6338214"/>
              <a:gd name="connsiteY117" fmla="*/ 813819 h 5936080"/>
              <a:gd name="connsiteX118" fmla="*/ 3532923 w 6338214"/>
              <a:gd name="connsiteY118" fmla="*/ 718075 h 5936080"/>
              <a:gd name="connsiteX119" fmla="*/ 3580795 w 6338214"/>
              <a:gd name="connsiteY119" fmla="*/ 651050 h 5936080"/>
              <a:gd name="connsiteX120" fmla="*/ 1493595 w 6338214"/>
              <a:gd name="connsiteY120" fmla="*/ 268069 h 5936080"/>
              <a:gd name="connsiteX121" fmla="*/ 1546249 w 6338214"/>
              <a:gd name="connsiteY121" fmla="*/ 282432 h 5936080"/>
              <a:gd name="connsiteX122" fmla="*/ 1598911 w 6338214"/>
              <a:gd name="connsiteY122" fmla="*/ 296795 h 5936080"/>
              <a:gd name="connsiteX123" fmla="*/ 1598911 w 6338214"/>
              <a:gd name="connsiteY123" fmla="*/ 335094 h 5936080"/>
              <a:gd name="connsiteX124" fmla="*/ 1637202 w 6338214"/>
              <a:gd name="connsiteY124" fmla="*/ 354239 h 5936080"/>
              <a:gd name="connsiteX125" fmla="*/ 1665928 w 6338214"/>
              <a:gd name="connsiteY125" fmla="*/ 402111 h 5936080"/>
              <a:gd name="connsiteX126" fmla="*/ 1665928 w 6338214"/>
              <a:gd name="connsiteY126" fmla="*/ 430837 h 5936080"/>
              <a:gd name="connsiteX127" fmla="*/ 1742526 w 6338214"/>
              <a:gd name="connsiteY127" fmla="*/ 488282 h 5936080"/>
              <a:gd name="connsiteX128" fmla="*/ 1809543 w 6338214"/>
              <a:gd name="connsiteY128" fmla="*/ 564880 h 5936080"/>
              <a:gd name="connsiteX129" fmla="*/ 1809543 w 6338214"/>
              <a:gd name="connsiteY129" fmla="*/ 603171 h 5936080"/>
              <a:gd name="connsiteX130" fmla="*/ 1828688 w 6338214"/>
              <a:gd name="connsiteY130" fmla="*/ 603171 h 5936080"/>
              <a:gd name="connsiteX131" fmla="*/ 1828688 w 6338214"/>
              <a:gd name="connsiteY131" fmla="*/ 631897 h 5936080"/>
              <a:gd name="connsiteX132" fmla="*/ 1857415 w 6338214"/>
              <a:gd name="connsiteY132" fmla="*/ 651042 h 5936080"/>
              <a:gd name="connsiteX133" fmla="*/ 1866987 w 6338214"/>
              <a:gd name="connsiteY133" fmla="*/ 698914 h 5936080"/>
              <a:gd name="connsiteX134" fmla="*/ 1866987 w 6338214"/>
              <a:gd name="connsiteY134" fmla="*/ 746785 h 5936080"/>
              <a:gd name="connsiteX135" fmla="*/ 1943585 w 6338214"/>
              <a:gd name="connsiteY135" fmla="*/ 785085 h 5936080"/>
              <a:gd name="connsiteX136" fmla="*/ 1943585 w 6338214"/>
              <a:gd name="connsiteY136" fmla="*/ 813811 h 5936080"/>
              <a:gd name="connsiteX137" fmla="*/ 1914859 w 6338214"/>
              <a:gd name="connsiteY137" fmla="*/ 813811 h 5936080"/>
              <a:gd name="connsiteX138" fmla="*/ 1914859 w 6338214"/>
              <a:gd name="connsiteY138" fmla="*/ 861682 h 5936080"/>
              <a:gd name="connsiteX139" fmla="*/ 1991457 w 6338214"/>
              <a:gd name="connsiteY139" fmla="*/ 928699 h 5936080"/>
              <a:gd name="connsiteX140" fmla="*/ 1991457 w 6338214"/>
              <a:gd name="connsiteY140" fmla="*/ 966999 h 5936080"/>
              <a:gd name="connsiteX141" fmla="*/ 2010602 w 6338214"/>
              <a:gd name="connsiteY141" fmla="*/ 966999 h 5936080"/>
              <a:gd name="connsiteX142" fmla="*/ 2044119 w 6338214"/>
              <a:gd name="connsiteY142" fmla="*/ 1005297 h 5936080"/>
              <a:gd name="connsiteX143" fmla="*/ 2077627 w 6338214"/>
              <a:gd name="connsiteY143" fmla="*/ 1043596 h 5936080"/>
              <a:gd name="connsiteX144" fmla="*/ 2096773 w 6338214"/>
              <a:gd name="connsiteY144" fmla="*/ 1043596 h 5936080"/>
              <a:gd name="connsiteX145" fmla="*/ 2106346 w 6338214"/>
              <a:gd name="connsiteY145" fmla="*/ 1101041 h 5936080"/>
              <a:gd name="connsiteX146" fmla="*/ 2115918 w 6338214"/>
              <a:gd name="connsiteY146" fmla="*/ 1110614 h 5936080"/>
              <a:gd name="connsiteX147" fmla="*/ 2125499 w 6338214"/>
              <a:gd name="connsiteY147" fmla="*/ 1110614 h 5936080"/>
              <a:gd name="connsiteX148" fmla="*/ 2182943 w 6338214"/>
              <a:gd name="connsiteY148" fmla="*/ 1187211 h 5936080"/>
              <a:gd name="connsiteX149" fmla="*/ 2288259 w 6338214"/>
              <a:gd name="connsiteY149" fmla="*/ 1292527 h 5936080"/>
              <a:gd name="connsiteX150" fmla="*/ 2288259 w 6338214"/>
              <a:gd name="connsiteY150" fmla="*/ 1311673 h 5936080"/>
              <a:gd name="connsiteX151" fmla="*/ 2326558 w 6338214"/>
              <a:gd name="connsiteY151" fmla="*/ 1311673 h 5936080"/>
              <a:gd name="connsiteX152" fmla="*/ 2345704 w 6338214"/>
              <a:gd name="connsiteY152" fmla="*/ 1349972 h 5936080"/>
              <a:gd name="connsiteX153" fmla="*/ 2422302 w 6338214"/>
              <a:gd name="connsiteY153" fmla="*/ 1359545 h 5936080"/>
              <a:gd name="connsiteX154" fmla="*/ 2422302 w 6338214"/>
              <a:gd name="connsiteY154" fmla="*/ 1378698 h 5936080"/>
              <a:gd name="connsiteX155" fmla="*/ 2465383 w 6338214"/>
              <a:gd name="connsiteY155" fmla="*/ 1359545 h 5936080"/>
              <a:gd name="connsiteX156" fmla="*/ 2470174 w 6338214"/>
              <a:gd name="connsiteY156" fmla="*/ 1349972 h 5936080"/>
              <a:gd name="connsiteX157" fmla="*/ 2556344 w 6338214"/>
              <a:gd name="connsiteY157" fmla="*/ 1349972 h 5936080"/>
              <a:gd name="connsiteX158" fmla="*/ 2556344 w 6338214"/>
              <a:gd name="connsiteY158" fmla="*/ 1330826 h 5936080"/>
              <a:gd name="connsiteX159" fmla="*/ 2570707 w 6338214"/>
              <a:gd name="connsiteY159" fmla="*/ 1316463 h 5936080"/>
              <a:gd name="connsiteX160" fmla="*/ 2575490 w 6338214"/>
              <a:gd name="connsiteY160" fmla="*/ 1292527 h 5936080"/>
              <a:gd name="connsiteX161" fmla="*/ 2604216 w 6338214"/>
              <a:gd name="connsiteY161" fmla="*/ 1292527 h 5936080"/>
              <a:gd name="connsiteX162" fmla="*/ 2604216 w 6338214"/>
              <a:gd name="connsiteY162" fmla="*/ 1349972 h 5936080"/>
              <a:gd name="connsiteX163" fmla="*/ 2671233 w 6338214"/>
              <a:gd name="connsiteY163" fmla="*/ 1349972 h 5936080"/>
              <a:gd name="connsiteX164" fmla="*/ 2680806 w 6338214"/>
              <a:gd name="connsiteY164" fmla="*/ 1321246 h 5936080"/>
              <a:gd name="connsiteX165" fmla="*/ 2690387 w 6338214"/>
              <a:gd name="connsiteY165" fmla="*/ 1292527 h 5936080"/>
              <a:gd name="connsiteX166" fmla="*/ 2709532 w 6338214"/>
              <a:gd name="connsiteY166" fmla="*/ 1292527 h 5936080"/>
              <a:gd name="connsiteX167" fmla="*/ 2709532 w 6338214"/>
              <a:gd name="connsiteY167" fmla="*/ 1244656 h 5936080"/>
              <a:gd name="connsiteX168" fmla="*/ 2786130 w 6338214"/>
              <a:gd name="connsiteY168" fmla="*/ 1244656 h 5936080"/>
              <a:gd name="connsiteX169" fmla="*/ 2810058 w 6338214"/>
              <a:gd name="connsiteY169" fmla="*/ 1268592 h 5936080"/>
              <a:gd name="connsiteX170" fmla="*/ 2824421 w 6338214"/>
              <a:gd name="connsiteY170" fmla="*/ 1282955 h 5936080"/>
              <a:gd name="connsiteX171" fmla="*/ 2824421 w 6338214"/>
              <a:gd name="connsiteY171" fmla="*/ 1330826 h 5936080"/>
              <a:gd name="connsiteX172" fmla="*/ 2920164 w 6338214"/>
              <a:gd name="connsiteY172" fmla="*/ 1378698 h 5936080"/>
              <a:gd name="connsiteX173" fmla="*/ 2987189 w 6338214"/>
              <a:gd name="connsiteY173" fmla="*/ 1311673 h 5936080"/>
              <a:gd name="connsiteX174" fmla="*/ 3082933 w 6338214"/>
              <a:gd name="connsiteY174" fmla="*/ 1292527 h 5936080"/>
              <a:gd name="connsiteX175" fmla="*/ 3135587 w 6338214"/>
              <a:gd name="connsiteY175" fmla="*/ 1359545 h 5936080"/>
              <a:gd name="connsiteX176" fmla="*/ 3216967 w 6338214"/>
              <a:gd name="connsiteY176" fmla="*/ 1397844 h 5936080"/>
              <a:gd name="connsiteX177" fmla="*/ 3216967 w 6338214"/>
              <a:gd name="connsiteY177" fmla="*/ 1416989 h 5936080"/>
              <a:gd name="connsiteX178" fmla="*/ 3236120 w 6338214"/>
              <a:gd name="connsiteY178" fmla="*/ 1416989 h 5936080"/>
              <a:gd name="connsiteX179" fmla="*/ 3236120 w 6338214"/>
              <a:gd name="connsiteY179" fmla="*/ 1397844 h 5936080"/>
              <a:gd name="connsiteX180" fmla="*/ 3303138 w 6338214"/>
              <a:gd name="connsiteY180" fmla="*/ 1397844 h 5936080"/>
              <a:gd name="connsiteX181" fmla="*/ 3322291 w 6338214"/>
              <a:gd name="connsiteY181" fmla="*/ 1373908 h 5936080"/>
              <a:gd name="connsiteX182" fmla="*/ 3331864 w 6338214"/>
              <a:gd name="connsiteY182" fmla="*/ 1359545 h 5936080"/>
              <a:gd name="connsiteX183" fmla="*/ 3331864 w 6338214"/>
              <a:gd name="connsiteY183" fmla="*/ 1311673 h 5936080"/>
              <a:gd name="connsiteX184" fmla="*/ 3351009 w 6338214"/>
              <a:gd name="connsiteY184" fmla="*/ 1311673 h 5936080"/>
              <a:gd name="connsiteX185" fmla="*/ 3384526 w 6338214"/>
              <a:gd name="connsiteY185" fmla="*/ 1287737 h 5936080"/>
              <a:gd name="connsiteX186" fmla="*/ 3465906 w 6338214"/>
              <a:gd name="connsiteY186" fmla="*/ 1263801 h 5936080"/>
              <a:gd name="connsiteX187" fmla="*/ 3456333 w 6338214"/>
              <a:gd name="connsiteY187" fmla="*/ 1311673 h 5936080"/>
              <a:gd name="connsiteX188" fmla="*/ 3465906 w 6338214"/>
              <a:gd name="connsiteY188" fmla="*/ 1349972 h 5936080"/>
              <a:gd name="connsiteX189" fmla="*/ 3485052 w 6338214"/>
              <a:gd name="connsiteY189" fmla="*/ 1349972 h 5936080"/>
              <a:gd name="connsiteX190" fmla="*/ 3485052 w 6338214"/>
              <a:gd name="connsiteY190" fmla="*/ 1426570 h 5936080"/>
              <a:gd name="connsiteX191" fmla="*/ 3518560 w 6338214"/>
              <a:gd name="connsiteY191" fmla="*/ 1436142 h 5936080"/>
              <a:gd name="connsiteX192" fmla="*/ 3552077 w 6338214"/>
              <a:gd name="connsiteY192" fmla="*/ 1445715 h 5936080"/>
              <a:gd name="connsiteX193" fmla="*/ 3552077 w 6338214"/>
              <a:gd name="connsiteY193" fmla="*/ 1464861 h 5936080"/>
              <a:gd name="connsiteX194" fmla="*/ 3705264 w 6338214"/>
              <a:gd name="connsiteY194" fmla="*/ 1464861 h 5936080"/>
              <a:gd name="connsiteX195" fmla="*/ 3743563 w 6338214"/>
              <a:gd name="connsiteY195" fmla="*/ 1407416 h 5936080"/>
              <a:gd name="connsiteX196" fmla="*/ 3781854 w 6338214"/>
              <a:gd name="connsiteY196" fmla="*/ 1359545 h 5936080"/>
              <a:gd name="connsiteX197" fmla="*/ 3848879 w 6338214"/>
              <a:gd name="connsiteY197" fmla="*/ 1359545 h 5936080"/>
              <a:gd name="connsiteX198" fmla="*/ 3877598 w 6338214"/>
              <a:gd name="connsiteY198" fmla="*/ 1426570 h 5936080"/>
              <a:gd name="connsiteX199" fmla="*/ 3896751 w 6338214"/>
              <a:gd name="connsiteY199" fmla="*/ 1512732 h 5936080"/>
              <a:gd name="connsiteX200" fmla="*/ 3887178 w 6338214"/>
              <a:gd name="connsiteY200" fmla="*/ 1531886 h 5936080"/>
              <a:gd name="connsiteX201" fmla="*/ 3896751 w 6338214"/>
              <a:gd name="connsiteY201" fmla="*/ 1531886 h 5936080"/>
              <a:gd name="connsiteX202" fmla="*/ 3911106 w 6338214"/>
              <a:gd name="connsiteY202" fmla="*/ 1584540 h 5936080"/>
              <a:gd name="connsiteX203" fmla="*/ 3963768 w 6338214"/>
              <a:gd name="connsiteY203" fmla="*/ 1608476 h 5936080"/>
              <a:gd name="connsiteX204" fmla="*/ 3963768 w 6338214"/>
              <a:gd name="connsiteY204" fmla="*/ 1627629 h 5936080"/>
              <a:gd name="connsiteX205" fmla="*/ 4030785 w 6338214"/>
              <a:gd name="connsiteY205" fmla="*/ 1627629 h 5936080"/>
              <a:gd name="connsiteX206" fmla="*/ 4030785 w 6338214"/>
              <a:gd name="connsiteY206" fmla="*/ 1646775 h 5936080"/>
              <a:gd name="connsiteX207" fmla="*/ 4069084 w 6338214"/>
              <a:gd name="connsiteY207" fmla="*/ 1656347 h 5936080"/>
              <a:gd name="connsiteX208" fmla="*/ 4136109 w 6338214"/>
              <a:gd name="connsiteY208" fmla="*/ 1689864 h 5936080"/>
              <a:gd name="connsiteX209" fmla="*/ 4212699 w 6338214"/>
              <a:gd name="connsiteY209" fmla="*/ 1713800 h 5936080"/>
              <a:gd name="connsiteX210" fmla="*/ 4212699 w 6338214"/>
              <a:gd name="connsiteY210" fmla="*/ 1694646 h 5936080"/>
              <a:gd name="connsiteX211" fmla="*/ 4250998 w 6338214"/>
              <a:gd name="connsiteY211" fmla="*/ 1694646 h 5936080"/>
              <a:gd name="connsiteX212" fmla="*/ 4250998 w 6338214"/>
              <a:gd name="connsiteY212" fmla="*/ 1675501 h 5936080"/>
              <a:gd name="connsiteX213" fmla="*/ 4318016 w 6338214"/>
              <a:gd name="connsiteY213" fmla="*/ 1618056 h 5936080"/>
              <a:gd name="connsiteX214" fmla="*/ 4413759 w 6338214"/>
              <a:gd name="connsiteY214" fmla="*/ 1579757 h 5936080"/>
              <a:gd name="connsiteX215" fmla="*/ 4432912 w 6338214"/>
              <a:gd name="connsiteY215" fmla="*/ 1675501 h 5936080"/>
              <a:gd name="connsiteX216" fmla="*/ 4385041 w 6338214"/>
              <a:gd name="connsiteY216" fmla="*/ 1747308 h 5936080"/>
              <a:gd name="connsiteX217" fmla="*/ 4337169 w 6338214"/>
              <a:gd name="connsiteY217" fmla="*/ 1847834 h 5936080"/>
              <a:gd name="connsiteX218" fmla="*/ 4413759 w 6338214"/>
              <a:gd name="connsiteY218" fmla="*/ 1924432 h 5936080"/>
              <a:gd name="connsiteX219" fmla="*/ 4413759 w 6338214"/>
              <a:gd name="connsiteY219" fmla="*/ 1943577 h 5936080"/>
              <a:gd name="connsiteX220" fmla="*/ 4499930 w 6338214"/>
              <a:gd name="connsiteY220" fmla="*/ 1943577 h 5936080"/>
              <a:gd name="connsiteX221" fmla="*/ 4499930 w 6338214"/>
              <a:gd name="connsiteY221" fmla="*/ 1924432 h 5936080"/>
              <a:gd name="connsiteX222" fmla="*/ 4643545 w 6338214"/>
              <a:gd name="connsiteY222" fmla="*/ 1962731 h 5936080"/>
              <a:gd name="connsiteX223" fmla="*/ 4758441 w 6338214"/>
              <a:gd name="connsiteY223" fmla="*/ 2058474 h 5936080"/>
              <a:gd name="connsiteX224" fmla="*/ 4724925 w 6338214"/>
              <a:gd name="connsiteY224" fmla="*/ 2139854 h 5936080"/>
              <a:gd name="connsiteX225" fmla="*/ 4681843 w 6338214"/>
              <a:gd name="connsiteY225" fmla="*/ 2221235 h 5936080"/>
              <a:gd name="connsiteX226" fmla="*/ 4691416 w 6338214"/>
              <a:gd name="connsiteY226" fmla="*/ 2221235 h 5936080"/>
              <a:gd name="connsiteX227" fmla="*/ 4753651 w 6338214"/>
              <a:gd name="connsiteY227" fmla="*/ 2331341 h 5936080"/>
              <a:gd name="connsiteX228" fmla="*/ 4815886 w 6338214"/>
              <a:gd name="connsiteY228" fmla="*/ 2422294 h 5936080"/>
              <a:gd name="connsiteX229" fmla="*/ 4892476 w 6338214"/>
              <a:gd name="connsiteY229" fmla="*/ 2422294 h 5936080"/>
              <a:gd name="connsiteX230" fmla="*/ 4988227 w 6338214"/>
              <a:gd name="connsiteY230" fmla="*/ 2403149 h 5936080"/>
              <a:gd name="connsiteX231" fmla="*/ 5050454 w 6338214"/>
              <a:gd name="connsiteY231" fmla="*/ 2407939 h 5936080"/>
              <a:gd name="connsiteX232" fmla="*/ 5074390 w 6338214"/>
              <a:gd name="connsiteY232" fmla="*/ 2460593 h 5936080"/>
              <a:gd name="connsiteX233" fmla="*/ 5093535 w 6338214"/>
              <a:gd name="connsiteY233" fmla="*/ 2460593 h 5936080"/>
              <a:gd name="connsiteX234" fmla="*/ 5074390 w 6338214"/>
              <a:gd name="connsiteY234" fmla="*/ 2470166 h 5936080"/>
              <a:gd name="connsiteX235" fmla="*/ 5031308 w 6338214"/>
              <a:gd name="connsiteY235" fmla="*/ 2532401 h 5936080"/>
              <a:gd name="connsiteX236" fmla="*/ 4988227 w 6338214"/>
              <a:gd name="connsiteY236" fmla="*/ 2556337 h 5936080"/>
              <a:gd name="connsiteX237" fmla="*/ 4949928 w 6338214"/>
              <a:gd name="connsiteY237" fmla="*/ 2585063 h 5936080"/>
              <a:gd name="connsiteX238" fmla="*/ 4930775 w 6338214"/>
              <a:gd name="connsiteY238" fmla="*/ 2671233 h 5936080"/>
              <a:gd name="connsiteX239" fmla="*/ 4959501 w 6338214"/>
              <a:gd name="connsiteY239" fmla="*/ 2704742 h 5936080"/>
              <a:gd name="connsiteX240" fmla="*/ 4978654 w 6338214"/>
              <a:gd name="connsiteY240" fmla="*/ 2738251 h 5936080"/>
              <a:gd name="connsiteX241" fmla="*/ 5036099 w 6338214"/>
              <a:gd name="connsiteY241" fmla="*/ 2771759 h 5936080"/>
              <a:gd name="connsiteX242" fmla="*/ 5093535 w 6338214"/>
              <a:gd name="connsiteY242" fmla="*/ 2800485 h 5936080"/>
              <a:gd name="connsiteX243" fmla="*/ 5136624 w 6338214"/>
              <a:gd name="connsiteY243" fmla="*/ 2872293 h 5936080"/>
              <a:gd name="connsiteX244" fmla="*/ 5150987 w 6338214"/>
              <a:gd name="connsiteY244" fmla="*/ 3035053 h 5936080"/>
              <a:gd name="connsiteX245" fmla="*/ 5146197 w 6338214"/>
              <a:gd name="connsiteY245" fmla="*/ 3116434 h 5936080"/>
              <a:gd name="connsiteX246" fmla="*/ 5141415 w 6338214"/>
              <a:gd name="connsiteY246" fmla="*/ 3169096 h 5936080"/>
              <a:gd name="connsiteX247" fmla="*/ 5112688 w 6338214"/>
              <a:gd name="connsiteY247" fmla="*/ 3169096 h 5936080"/>
              <a:gd name="connsiteX248" fmla="*/ 5112688 w 6338214"/>
              <a:gd name="connsiteY248" fmla="*/ 3207395 h 5936080"/>
              <a:gd name="connsiteX249" fmla="*/ 5093535 w 6338214"/>
              <a:gd name="connsiteY249" fmla="*/ 3212177 h 5936080"/>
              <a:gd name="connsiteX250" fmla="*/ 5074390 w 6338214"/>
              <a:gd name="connsiteY250" fmla="*/ 3216967 h 5936080"/>
              <a:gd name="connsiteX251" fmla="*/ 5093535 w 6338214"/>
              <a:gd name="connsiteY251" fmla="*/ 3331856 h 5936080"/>
              <a:gd name="connsiteX252" fmla="*/ 5136624 w 6338214"/>
              <a:gd name="connsiteY252" fmla="*/ 3360582 h 5936080"/>
              <a:gd name="connsiteX253" fmla="*/ 5208432 w 6338214"/>
              <a:gd name="connsiteY253" fmla="*/ 3370155 h 5936080"/>
              <a:gd name="connsiteX254" fmla="*/ 5208432 w 6338214"/>
              <a:gd name="connsiteY254" fmla="*/ 3389309 h 5936080"/>
              <a:gd name="connsiteX255" fmla="*/ 5299385 w 6338214"/>
              <a:gd name="connsiteY255" fmla="*/ 3413244 h 5936080"/>
              <a:gd name="connsiteX256" fmla="*/ 5313748 w 6338214"/>
              <a:gd name="connsiteY256" fmla="*/ 3465898 h 5936080"/>
              <a:gd name="connsiteX257" fmla="*/ 5304175 w 6338214"/>
              <a:gd name="connsiteY257" fmla="*/ 3532924 h 5936080"/>
              <a:gd name="connsiteX258" fmla="*/ 5294602 w 6338214"/>
              <a:gd name="connsiteY258" fmla="*/ 3552069 h 5936080"/>
              <a:gd name="connsiteX259" fmla="*/ 5112688 w 6338214"/>
              <a:gd name="connsiteY259" fmla="*/ 3552069 h 5936080"/>
              <a:gd name="connsiteX260" fmla="*/ 5103116 w 6338214"/>
              <a:gd name="connsiteY260" fmla="*/ 3566432 h 5936080"/>
              <a:gd name="connsiteX261" fmla="*/ 5093535 w 6338214"/>
              <a:gd name="connsiteY261" fmla="*/ 3580795 h 5936080"/>
              <a:gd name="connsiteX262" fmla="*/ 5074390 w 6338214"/>
              <a:gd name="connsiteY262" fmla="*/ 3580795 h 5936080"/>
              <a:gd name="connsiteX263" fmla="*/ 5064817 w 6338214"/>
              <a:gd name="connsiteY263" fmla="*/ 3619086 h 5936080"/>
              <a:gd name="connsiteX264" fmla="*/ 5069607 w 6338214"/>
              <a:gd name="connsiteY264" fmla="*/ 3633449 h 5936080"/>
              <a:gd name="connsiteX265" fmla="*/ 5074390 w 6338214"/>
              <a:gd name="connsiteY265" fmla="*/ 3647812 h 5936080"/>
              <a:gd name="connsiteX266" fmla="*/ 5064817 w 6338214"/>
              <a:gd name="connsiteY266" fmla="*/ 3666958 h 5936080"/>
              <a:gd name="connsiteX267" fmla="*/ 5074390 w 6338214"/>
              <a:gd name="connsiteY267" fmla="*/ 3666958 h 5936080"/>
              <a:gd name="connsiteX268" fmla="*/ 5064817 w 6338214"/>
              <a:gd name="connsiteY268" fmla="*/ 3714830 h 5936080"/>
              <a:gd name="connsiteX269" fmla="*/ 5045671 w 6338214"/>
              <a:gd name="connsiteY269" fmla="*/ 3801000 h 5936080"/>
              <a:gd name="connsiteX270" fmla="*/ 5064817 w 6338214"/>
              <a:gd name="connsiteY270" fmla="*/ 3801000 h 5936080"/>
              <a:gd name="connsiteX271" fmla="*/ 5069607 w 6338214"/>
              <a:gd name="connsiteY271" fmla="*/ 3844089 h 5936080"/>
              <a:gd name="connsiteX272" fmla="*/ 5112688 w 6338214"/>
              <a:gd name="connsiteY272" fmla="*/ 3887171 h 5936080"/>
              <a:gd name="connsiteX273" fmla="*/ 5122261 w 6338214"/>
              <a:gd name="connsiteY273" fmla="*/ 4002060 h 5936080"/>
              <a:gd name="connsiteX274" fmla="*/ 5141415 w 6338214"/>
              <a:gd name="connsiteY274" fmla="*/ 4126529 h 5936080"/>
              <a:gd name="connsiteX275" fmla="*/ 5002590 w 6338214"/>
              <a:gd name="connsiteY275" fmla="*/ 4193546 h 5936080"/>
              <a:gd name="connsiteX276" fmla="*/ 4873330 w 6338214"/>
              <a:gd name="connsiteY276" fmla="*/ 4298870 h 5936080"/>
              <a:gd name="connsiteX277" fmla="*/ 4844612 w 6338214"/>
              <a:gd name="connsiteY277" fmla="*/ 4318016 h 5936080"/>
              <a:gd name="connsiteX278" fmla="*/ 4844612 w 6338214"/>
              <a:gd name="connsiteY278" fmla="*/ 4346742 h 5936080"/>
              <a:gd name="connsiteX279" fmla="*/ 4815886 w 6338214"/>
              <a:gd name="connsiteY279" fmla="*/ 4365888 h 5936080"/>
              <a:gd name="connsiteX280" fmla="*/ 4815886 w 6338214"/>
              <a:gd name="connsiteY280" fmla="*/ 4413759 h 5936080"/>
              <a:gd name="connsiteX281" fmla="*/ 4787167 w 6338214"/>
              <a:gd name="connsiteY281" fmla="*/ 4504712 h 5936080"/>
              <a:gd name="connsiteX282" fmla="*/ 4777587 w 6338214"/>
              <a:gd name="connsiteY282" fmla="*/ 4624392 h 5936080"/>
              <a:gd name="connsiteX283" fmla="*/ 4825458 w 6338214"/>
              <a:gd name="connsiteY283" fmla="*/ 4643545 h 5936080"/>
              <a:gd name="connsiteX284" fmla="*/ 4825458 w 6338214"/>
              <a:gd name="connsiteY284" fmla="*/ 4662691 h 5936080"/>
              <a:gd name="connsiteX285" fmla="*/ 4873330 w 6338214"/>
              <a:gd name="connsiteY285" fmla="*/ 4662691 h 5936080"/>
              <a:gd name="connsiteX286" fmla="*/ 4863757 w 6338214"/>
              <a:gd name="connsiteY286" fmla="*/ 4681844 h 5936080"/>
              <a:gd name="connsiteX287" fmla="*/ 4854185 w 6338214"/>
              <a:gd name="connsiteY287" fmla="*/ 4691417 h 5936080"/>
              <a:gd name="connsiteX288" fmla="*/ 4844612 w 6338214"/>
              <a:gd name="connsiteY288" fmla="*/ 4691417 h 5936080"/>
              <a:gd name="connsiteX289" fmla="*/ 4820676 w 6338214"/>
              <a:gd name="connsiteY289" fmla="*/ 4720135 h 5936080"/>
              <a:gd name="connsiteX290" fmla="*/ 4815886 w 6338214"/>
              <a:gd name="connsiteY290" fmla="*/ 4758434 h 5936080"/>
              <a:gd name="connsiteX291" fmla="*/ 4796740 w 6338214"/>
              <a:gd name="connsiteY291" fmla="*/ 4758434 h 5936080"/>
              <a:gd name="connsiteX292" fmla="*/ 4796740 w 6338214"/>
              <a:gd name="connsiteY292" fmla="*/ 4911622 h 5936080"/>
              <a:gd name="connsiteX293" fmla="*/ 4777587 w 6338214"/>
              <a:gd name="connsiteY293" fmla="*/ 4911622 h 5936080"/>
              <a:gd name="connsiteX294" fmla="*/ 4777587 w 6338214"/>
              <a:gd name="connsiteY294" fmla="*/ 4940348 h 5936080"/>
              <a:gd name="connsiteX295" fmla="*/ 4720142 w 6338214"/>
              <a:gd name="connsiteY295" fmla="*/ 5021728 h 5936080"/>
              <a:gd name="connsiteX296" fmla="*/ 4643545 w 6338214"/>
              <a:gd name="connsiteY296" fmla="*/ 5045664 h 5936080"/>
              <a:gd name="connsiteX297" fmla="*/ 4614826 w 6338214"/>
              <a:gd name="connsiteY297" fmla="*/ 4997792 h 5936080"/>
              <a:gd name="connsiteX298" fmla="*/ 4576527 w 6338214"/>
              <a:gd name="connsiteY298" fmla="*/ 4997792 h 5936080"/>
              <a:gd name="connsiteX299" fmla="*/ 4543019 w 6338214"/>
              <a:gd name="connsiteY299" fmla="*/ 4940348 h 5936080"/>
              <a:gd name="connsiteX300" fmla="*/ 4461638 w 6338214"/>
              <a:gd name="connsiteY300" fmla="*/ 4930775 h 5936080"/>
              <a:gd name="connsiteX301" fmla="*/ 4413759 w 6338214"/>
              <a:gd name="connsiteY301" fmla="*/ 4930775 h 5936080"/>
              <a:gd name="connsiteX302" fmla="*/ 4394613 w 6338214"/>
              <a:gd name="connsiteY302" fmla="*/ 5007365 h 5936080"/>
              <a:gd name="connsiteX303" fmla="*/ 4461638 w 6338214"/>
              <a:gd name="connsiteY303" fmla="*/ 5093536 h 5936080"/>
              <a:gd name="connsiteX304" fmla="*/ 4442485 w 6338214"/>
              <a:gd name="connsiteY304" fmla="*/ 5093536 h 5936080"/>
              <a:gd name="connsiteX305" fmla="*/ 4327596 w 6338214"/>
              <a:gd name="connsiteY305" fmla="*/ 5174916 h 5936080"/>
              <a:gd name="connsiteX306" fmla="*/ 4241426 w 6338214"/>
              <a:gd name="connsiteY306" fmla="*/ 5198852 h 5936080"/>
              <a:gd name="connsiteX307" fmla="*/ 4203127 w 6338214"/>
              <a:gd name="connsiteY307" fmla="*/ 5194069 h 5936080"/>
              <a:gd name="connsiteX308" fmla="*/ 4164828 w 6338214"/>
              <a:gd name="connsiteY308" fmla="*/ 5189279 h 5936080"/>
              <a:gd name="connsiteX309" fmla="*/ 4093020 w 6338214"/>
              <a:gd name="connsiteY309" fmla="*/ 5222788 h 5936080"/>
              <a:gd name="connsiteX310" fmla="*/ 4073875 w 6338214"/>
              <a:gd name="connsiteY310" fmla="*/ 5294595 h 5936080"/>
              <a:gd name="connsiteX311" fmla="*/ 4045149 w 6338214"/>
              <a:gd name="connsiteY311" fmla="*/ 5371193 h 5936080"/>
              <a:gd name="connsiteX312" fmla="*/ 3944623 w 6338214"/>
              <a:gd name="connsiteY312" fmla="*/ 5409492 h 5936080"/>
              <a:gd name="connsiteX313" fmla="*/ 3829726 w 6338214"/>
              <a:gd name="connsiteY313" fmla="*/ 5342467 h 5936080"/>
              <a:gd name="connsiteX314" fmla="*/ 3829726 w 6338214"/>
              <a:gd name="connsiteY314" fmla="*/ 5361620 h 5936080"/>
              <a:gd name="connsiteX315" fmla="*/ 3753136 w 6338214"/>
              <a:gd name="connsiteY315" fmla="*/ 5371193 h 5936080"/>
              <a:gd name="connsiteX316" fmla="*/ 3724410 w 6338214"/>
              <a:gd name="connsiteY316" fmla="*/ 5452573 h 5936080"/>
              <a:gd name="connsiteX317" fmla="*/ 3705264 w 6338214"/>
              <a:gd name="connsiteY317" fmla="*/ 5524381 h 5936080"/>
              <a:gd name="connsiteX318" fmla="*/ 3686111 w 6338214"/>
              <a:gd name="connsiteY318" fmla="*/ 5524381 h 5936080"/>
              <a:gd name="connsiteX319" fmla="*/ 3638239 w 6338214"/>
              <a:gd name="connsiteY319" fmla="*/ 5562680 h 5936080"/>
              <a:gd name="connsiteX320" fmla="*/ 3619094 w 6338214"/>
              <a:gd name="connsiteY320" fmla="*/ 5620124 h 5936080"/>
              <a:gd name="connsiteX321" fmla="*/ 3580795 w 6338214"/>
              <a:gd name="connsiteY321" fmla="*/ 5620124 h 5936080"/>
              <a:gd name="connsiteX322" fmla="*/ 3580795 w 6338214"/>
              <a:gd name="connsiteY322" fmla="*/ 5553107 h 5936080"/>
              <a:gd name="connsiteX323" fmla="*/ 3518560 w 6338214"/>
              <a:gd name="connsiteY323" fmla="*/ 5519598 h 5936080"/>
              <a:gd name="connsiteX324" fmla="*/ 3418034 w 6338214"/>
              <a:gd name="connsiteY324" fmla="*/ 5505235 h 5936080"/>
              <a:gd name="connsiteX325" fmla="*/ 3389308 w 6338214"/>
              <a:gd name="connsiteY325" fmla="*/ 5524381 h 5936080"/>
              <a:gd name="connsiteX326" fmla="*/ 3351009 w 6338214"/>
              <a:gd name="connsiteY326" fmla="*/ 5543534 h 5936080"/>
              <a:gd name="connsiteX327" fmla="*/ 3264847 w 6338214"/>
              <a:gd name="connsiteY327" fmla="*/ 5553107 h 5936080"/>
              <a:gd name="connsiteX328" fmla="*/ 3255266 w 6338214"/>
              <a:gd name="connsiteY328" fmla="*/ 5572252 h 5936080"/>
              <a:gd name="connsiteX329" fmla="*/ 3216967 w 6338214"/>
              <a:gd name="connsiteY329" fmla="*/ 5591406 h 5936080"/>
              <a:gd name="connsiteX330" fmla="*/ 3216967 w 6338214"/>
              <a:gd name="connsiteY330" fmla="*/ 5620124 h 5936080"/>
              <a:gd name="connsiteX331" fmla="*/ 3169103 w 6338214"/>
              <a:gd name="connsiteY331" fmla="*/ 5648850 h 5936080"/>
              <a:gd name="connsiteX332" fmla="*/ 3102078 w 6338214"/>
              <a:gd name="connsiteY332" fmla="*/ 5667996 h 5936080"/>
              <a:gd name="connsiteX333" fmla="*/ 3068570 w 6338214"/>
              <a:gd name="connsiteY333" fmla="*/ 5648850 h 5936080"/>
              <a:gd name="connsiteX334" fmla="*/ 3035061 w 6338214"/>
              <a:gd name="connsiteY334" fmla="*/ 5610551 h 5936080"/>
              <a:gd name="connsiteX335" fmla="*/ 3020698 w 6338214"/>
              <a:gd name="connsiteY335" fmla="*/ 5615342 h 5936080"/>
              <a:gd name="connsiteX336" fmla="*/ 3006335 w 6338214"/>
              <a:gd name="connsiteY336" fmla="*/ 5620124 h 5936080"/>
              <a:gd name="connsiteX337" fmla="*/ 3006335 w 6338214"/>
              <a:gd name="connsiteY337" fmla="*/ 5553107 h 5936080"/>
              <a:gd name="connsiteX338" fmla="*/ 2987189 w 6338214"/>
              <a:gd name="connsiteY338" fmla="*/ 5553107 h 5936080"/>
              <a:gd name="connsiteX339" fmla="*/ 2987189 w 6338214"/>
              <a:gd name="connsiteY339" fmla="*/ 5505235 h 5936080"/>
              <a:gd name="connsiteX340" fmla="*/ 2920164 w 6338214"/>
              <a:gd name="connsiteY340" fmla="*/ 5500445 h 5936080"/>
              <a:gd name="connsiteX341" fmla="*/ 2853147 w 6338214"/>
              <a:gd name="connsiteY341" fmla="*/ 5486082 h 5936080"/>
              <a:gd name="connsiteX342" fmla="*/ 2805276 w 6338214"/>
              <a:gd name="connsiteY342" fmla="*/ 5557889 h 5936080"/>
              <a:gd name="connsiteX343" fmla="*/ 2738250 w 6338214"/>
              <a:gd name="connsiteY343" fmla="*/ 5581825 h 5936080"/>
              <a:gd name="connsiteX344" fmla="*/ 2642515 w 6338214"/>
              <a:gd name="connsiteY344" fmla="*/ 5543534 h 5936080"/>
              <a:gd name="connsiteX345" fmla="*/ 2604216 w 6338214"/>
              <a:gd name="connsiteY345" fmla="*/ 5438210 h 5936080"/>
              <a:gd name="connsiteX346" fmla="*/ 2494109 w 6338214"/>
              <a:gd name="connsiteY346" fmla="*/ 5466936 h 5936080"/>
              <a:gd name="connsiteX347" fmla="*/ 2441448 w 6338214"/>
              <a:gd name="connsiteY347" fmla="*/ 5524381 h 5936080"/>
              <a:gd name="connsiteX348" fmla="*/ 2403156 w 6338214"/>
              <a:gd name="connsiteY348" fmla="*/ 5524381 h 5936080"/>
              <a:gd name="connsiteX349" fmla="*/ 2403156 w 6338214"/>
              <a:gd name="connsiteY349" fmla="*/ 5543534 h 5936080"/>
              <a:gd name="connsiteX350" fmla="*/ 2307413 w 6338214"/>
              <a:gd name="connsiteY350" fmla="*/ 5466936 h 5936080"/>
              <a:gd name="connsiteX351" fmla="*/ 2221242 w 6338214"/>
              <a:gd name="connsiteY351" fmla="*/ 5361620 h 5936080"/>
              <a:gd name="connsiteX352" fmla="*/ 2144644 w 6338214"/>
              <a:gd name="connsiteY352" fmla="*/ 5409492 h 5936080"/>
              <a:gd name="connsiteX353" fmla="*/ 2144644 w 6338214"/>
              <a:gd name="connsiteY353" fmla="*/ 5428637 h 5936080"/>
              <a:gd name="connsiteX354" fmla="*/ 2010602 w 6338214"/>
              <a:gd name="connsiteY354" fmla="*/ 5428637 h 5936080"/>
              <a:gd name="connsiteX355" fmla="*/ 2001029 w 6338214"/>
              <a:gd name="connsiteY355" fmla="*/ 5399919 h 5936080"/>
              <a:gd name="connsiteX356" fmla="*/ 1991457 w 6338214"/>
              <a:gd name="connsiteY356" fmla="*/ 5371193 h 5936080"/>
              <a:gd name="connsiteX357" fmla="*/ 2010602 w 6338214"/>
              <a:gd name="connsiteY357" fmla="*/ 5299385 h 5936080"/>
              <a:gd name="connsiteX358" fmla="*/ 2029756 w 6338214"/>
              <a:gd name="connsiteY358" fmla="*/ 5227578 h 5936080"/>
              <a:gd name="connsiteX359" fmla="*/ 2010602 w 6338214"/>
              <a:gd name="connsiteY359" fmla="*/ 5227578 h 5936080"/>
              <a:gd name="connsiteX360" fmla="*/ 1761671 w 6338214"/>
              <a:gd name="connsiteY360" fmla="*/ 5122262 h 5936080"/>
              <a:gd name="connsiteX361" fmla="*/ 1761671 w 6338214"/>
              <a:gd name="connsiteY361" fmla="*/ 5141407 h 5936080"/>
              <a:gd name="connsiteX362" fmla="*/ 1732945 w 6338214"/>
              <a:gd name="connsiteY362" fmla="*/ 5150980 h 5936080"/>
              <a:gd name="connsiteX363" fmla="*/ 1713799 w 6338214"/>
              <a:gd name="connsiteY363" fmla="*/ 5160561 h 5936080"/>
              <a:gd name="connsiteX364" fmla="*/ 1713799 w 6338214"/>
              <a:gd name="connsiteY364" fmla="*/ 5122262 h 5936080"/>
              <a:gd name="connsiteX365" fmla="*/ 1685081 w 6338214"/>
              <a:gd name="connsiteY365" fmla="*/ 5122262 h 5936080"/>
              <a:gd name="connsiteX366" fmla="*/ 1675509 w 6338214"/>
              <a:gd name="connsiteY366" fmla="*/ 5112689 h 5936080"/>
              <a:gd name="connsiteX367" fmla="*/ 1579765 w 6338214"/>
              <a:gd name="connsiteY367" fmla="*/ 5112689 h 5936080"/>
              <a:gd name="connsiteX368" fmla="*/ 1541458 w 6338214"/>
              <a:gd name="connsiteY368" fmla="*/ 5055237 h 5936080"/>
              <a:gd name="connsiteX369" fmla="*/ 1531886 w 6338214"/>
              <a:gd name="connsiteY369" fmla="*/ 4997792 h 5936080"/>
              <a:gd name="connsiteX370" fmla="*/ 1512740 w 6338214"/>
              <a:gd name="connsiteY370" fmla="*/ 4997792 h 5936080"/>
              <a:gd name="connsiteX371" fmla="*/ 1512740 w 6338214"/>
              <a:gd name="connsiteY371" fmla="*/ 4959493 h 5936080"/>
              <a:gd name="connsiteX372" fmla="*/ 1493595 w 6338214"/>
              <a:gd name="connsiteY372" fmla="*/ 4959493 h 5936080"/>
              <a:gd name="connsiteX373" fmla="*/ 1493595 w 6338214"/>
              <a:gd name="connsiteY373" fmla="*/ 4892476 h 5936080"/>
              <a:gd name="connsiteX374" fmla="*/ 1474441 w 6338214"/>
              <a:gd name="connsiteY374" fmla="*/ 4892476 h 5936080"/>
              <a:gd name="connsiteX375" fmla="*/ 1474441 w 6338214"/>
              <a:gd name="connsiteY375" fmla="*/ 4873331 h 5936080"/>
              <a:gd name="connsiteX376" fmla="*/ 1378698 w 6338214"/>
              <a:gd name="connsiteY376" fmla="*/ 4858968 h 5936080"/>
              <a:gd name="connsiteX377" fmla="*/ 1292527 w 6338214"/>
              <a:gd name="connsiteY377" fmla="*/ 4825459 h 5936080"/>
              <a:gd name="connsiteX378" fmla="*/ 1282955 w 6338214"/>
              <a:gd name="connsiteY378" fmla="*/ 4796733 h 5936080"/>
              <a:gd name="connsiteX379" fmla="*/ 1273382 w 6338214"/>
              <a:gd name="connsiteY379" fmla="*/ 4768007 h 5936080"/>
              <a:gd name="connsiteX380" fmla="*/ 1282955 w 6338214"/>
              <a:gd name="connsiteY380" fmla="*/ 4720135 h 5936080"/>
              <a:gd name="connsiteX381" fmla="*/ 1292527 w 6338214"/>
              <a:gd name="connsiteY381" fmla="*/ 4681844 h 5936080"/>
              <a:gd name="connsiteX382" fmla="*/ 1311681 w 6338214"/>
              <a:gd name="connsiteY382" fmla="*/ 4681844 h 5936080"/>
              <a:gd name="connsiteX383" fmla="*/ 1268591 w 6338214"/>
              <a:gd name="connsiteY383" fmla="*/ 4499930 h 5936080"/>
              <a:gd name="connsiteX384" fmla="*/ 1148912 w 6338214"/>
              <a:gd name="connsiteY384" fmla="*/ 4375460 h 5936080"/>
              <a:gd name="connsiteX385" fmla="*/ 1148912 w 6338214"/>
              <a:gd name="connsiteY385" fmla="*/ 4365888 h 5936080"/>
              <a:gd name="connsiteX386" fmla="*/ 1014870 w 6338214"/>
              <a:gd name="connsiteY386" fmla="*/ 4375460 h 5936080"/>
              <a:gd name="connsiteX387" fmla="*/ 990942 w 6338214"/>
              <a:gd name="connsiteY387" fmla="*/ 4370678 h 5936080"/>
              <a:gd name="connsiteX388" fmla="*/ 967006 w 6338214"/>
              <a:gd name="connsiteY388" fmla="*/ 4365888 h 5936080"/>
              <a:gd name="connsiteX389" fmla="*/ 880836 w 6338214"/>
              <a:gd name="connsiteY389" fmla="*/ 4375460 h 5936080"/>
              <a:gd name="connsiteX390" fmla="*/ 880836 w 6338214"/>
              <a:gd name="connsiteY390" fmla="*/ 4394614 h 5936080"/>
              <a:gd name="connsiteX391" fmla="*/ 794665 w 6338214"/>
              <a:gd name="connsiteY391" fmla="*/ 4318016 h 5936080"/>
              <a:gd name="connsiteX392" fmla="*/ 813811 w 6338214"/>
              <a:gd name="connsiteY392" fmla="*/ 4318016 h 5936080"/>
              <a:gd name="connsiteX393" fmla="*/ 813811 w 6338214"/>
              <a:gd name="connsiteY393" fmla="*/ 4284507 h 5936080"/>
              <a:gd name="connsiteX394" fmla="*/ 890408 w 6338214"/>
              <a:gd name="connsiteY394" fmla="*/ 4265354 h 5936080"/>
              <a:gd name="connsiteX395" fmla="*/ 986152 w 6338214"/>
              <a:gd name="connsiteY395" fmla="*/ 4227063 h 5936080"/>
              <a:gd name="connsiteX396" fmla="*/ 1043596 w 6338214"/>
              <a:gd name="connsiteY396" fmla="*/ 4183974 h 5936080"/>
              <a:gd name="connsiteX397" fmla="*/ 1034023 w 6338214"/>
              <a:gd name="connsiteY397" fmla="*/ 4078658 h 5936080"/>
              <a:gd name="connsiteX398" fmla="*/ 1043596 w 6338214"/>
              <a:gd name="connsiteY398" fmla="*/ 4069085 h 5936080"/>
              <a:gd name="connsiteX399" fmla="*/ 1043596 w 6338214"/>
              <a:gd name="connsiteY399" fmla="*/ 4049931 h 5936080"/>
              <a:gd name="connsiteX400" fmla="*/ 1014870 w 6338214"/>
              <a:gd name="connsiteY400" fmla="*/ 3997277 h 5936080"/>
              <a:gd name="connsiteX401" fmla="*/ 967006 w 6338214"/>
              <a:gd name="connsiteY401" fmla="*/ 3944615 h 5936080"/>
              <a:gd name="connsiteX402" fmla="*/ 928707 w 6338214"/>
              <a:gd name="connsiteY402" fmla="*/ 3935042 h 5936080"/>
              <a:gd name="connsiteX403" fmla="*/ 928707 w 6338214"/>
              <a:gd name="connsiteY403" fmla="*/ 3915897 h 5936080"/>
              <a:gd name="connsiteX404" fmla="*/ 914344 w 6338214"/>
              <a:gd name="connsiteY404" fmla="*/ 3906316 h 5936080"/>
              <a:gd name="connsiteX405" fmla="*/ 899981 w 6338214"/>
              <a:gd name="connsiteY405" fmla="*/ 3896744 h 5936080"/>
              <a:gd name="connsiteX406" fmla="*/ 899981 w 6338214"/>
              <a:gd name="connsiteY406" fmla="*/ 3762701 h 5936080"/>
              <a:gd name="connsiteX407" fmla="*/ 919127 w 6338214"/>
              <a:gd name="connsiteY407" fmla="*/ 3762701 h 5936080"/>
              <a:gd name="connsiteX408" fmla="*/ 919127 w 6338214"/>
              <a:gd name="connsiteY408" fmla="*/ 3686111 h 5936080"/>
              <a:gd name="connsiteX409" fmla="*/ 899981 w 6338214"/>
              <a:gd name="connsiteY409" fmla="*/ 3686111 h 5936080"/>
              <a:gd name="connsiteX410" fmla="*/ 899981 w 6338214"/>
              <a:gd name="connsiteY410" fmla="*/ 3599941 h 5936080"/>
              <a:gd name="connsiteX411" fmla="*/ 880836 w 6338214"/>
              <a:gd name="connsiteY411" fmla="*/ 3599941 h 5936080"/>
              <a:gd name="connsiteX412" fmla="*/ 866473 w 6338214"/>
              <a:gd name="connsiteY412" fmla="*/ 3528133 h 5936080"/>
              <a:gd name="connsiteX413" fmla="*/ 852110 w 6338214"/>
              <a:gd name="connsiteY413" fmla="*/ 3446753 h 5936080"/>
              <a:gd name="connsiteX414" fmla="*/ 861682 w 6338214"/>
              <a:gd name="connsiteY414" fmla="*/ 3418027 h 5936080"/>
              <a:gd name="connsiteX415" fmla="*/ 933490 w 6338214"/>
              <a:gd name="connsiteY415" fmla="*/ 3351010 h 5936080"/>
              <a:gd name="connsiteX416" fmla="*/ 947853 w 6338214"/>
              <a:gd name="connsiteY416" fmla="*/ 3236113 h 5936080"/>
              <a:gd name="connsiteX417" fmla="*/ 928707 w 6338214"/>
              <a:gd name="connsiteY417" fmla="*/ 3216967 h 5936080"/>
              <a:gd name="connsiteX418" fmla="*/ 919127 w 6338214"/>
              <a:gd name="connsiteY418" fmla="*/ 3207395 h 5936080"/>
              <a:gd name="connsiteX419" fmla="*/ 832964 w 6338214"/>
              <a:gd name="connsiteY419" fmla="*/ 3207395 h 5936080"/>
              <a:gd name="connsiteX420" fmla="*/ 765939 w 6338214"/>
              <a:gd name="connsiteY420" fmla="*/ 3073352 h 5936080"/>
              <a:gd name="connsiteX421" fmla="*/ 885618 w 6338214"/>
              <a:gd name="connsiteY421" fmla="*/ 2996754 h 5936080"/>
              <a:gd name="connsiteX422" fmla="*/ 971789 w 6338214"/>
              <a:gd name="connsiteY422" fmla="*/ 2987182 h 5936080"/>
              <a:gd name="connsiteX423" fmla="*/ 1019660 w 6338214"/>
              <a:gd name="connsiteY423" fmla="*/ 2968036 h 5936080"/>
              <a:gd name="connsiteX424" fmla="*/ 1034023 w 6338214"/>
              <a:gd name="connsiteY424" fmla="*/ 2853139 h 5936080"/>
              <a:gd name="connsiteX425" fmla="*/ 1034023 w 6338214"/>
              <a:gd name="connsiteY425" fmla="*/ 2824421 h 5936080"/>
              <a:gd name="connsiteX426" fmla="*/ 995725 w 6338214"/>
              <a:gd name="connsiteY426" fmla="*/ 2805268 h 5936080"/>
              <a:gd name="connsiteX427" fmla="*/ 995725 w 6338214"/>
              <a:gd name="connsiteY427" fmla="*/ 2766977 h 5936080"/>
              <a:gd name="connsiteX428" fmla="*/ 967006 w 6338214"/>
              <a:gd name="connsiteY428" fmla="*/ 2766977 h 5936080"/>
              <a:gd name="connsiteX429" fmla="*/ 957426 w 6338214"/>
              <a:gd name="connsiteY429" fmla="*/ 2723888 h 5936080"/>
              <a:gd name="connsiteX430" fmla="*/ 947853 w 6338214"/>
              <a:gd name="connsiteY430" fmla="*/ 2671233 h 5936080"/>
              <a:gd name="connsiteX431" fmla="*/ 995725 w 6338214"/>
              <a:gd name="connsiteY431" fmla="*/ 2652080 h 5936080"/>
              <a:gd name="connsiteX432" fmla="*/ 995725 w 6338214"/>
              <a:gd name="connsiteY432" fmla="*/ 2642507 h 5936080"/>
              <a:gd name="connsiteX433" fmla="*/ 1110621 w 6338214"/>
              <a:gd name="connsiteY433" fmla="*/ 2613781 h 5936080"/>
              <a:gd name="connsiteX434" fmla="*/ 1168066 w 6338214"/>
              <a:gd name="connsiteY434" fmla="*/ 2441448 h 5936080"/>
              <a:gd name="connsiteX435" fmla="*/ 1034023 w 6338214"/>
              <a:gd name="connsiteY435" fmla="*/ 2326551 h 5936080"/>
              <a:gd name="connsiteX436" fmla="*/ 1077113 w 6338214"/>
              <a:gd name="connsiteY436" fmla="*/ 2293042 h 5936080"/>
              <a:gd name="connsiteX437" fmla="*/ 1110621 w 6338214"/>
              <a:gd name="connsiteY437" fmla="*/ 2259534 h 5936080"/>
              <a:gd name="connsiteX438" fmla="*/ 1201574 w 6338214"/>
              <a:gd name="connsiteY438" fmla="*/ 2273897 h 5936080"/>
              <a:gd name="connsiteX439" fmla="*/ 1311681 w 6338214"/>
              <a:gd name="connsiteY439" fmla="*/ 2278679 h 5936080"/>
              <a:gd name="connsiteX440" fmla="*/ 1383488 w 6338214"/>
              <a:gd name="connsiteY440" fmla="*/ 2159000 h 5936080"/>
              <a:gd name="connsiteX441" fmla="*/ 1416997 w 6338214"/>
              <a:gd name="connsiteY441" fmla="*/ 2096773 h 5936080"/>
              <a:gd name="connsiteX442" fmla="*/ 1364335 w 6338214"/>
              <a:gd name="connsiteY442" fmla="*/ 2039321 h 5936080"/>
              <a:gd name="connsiteX443" fmla="*/ 1359552 w 6338214"/>
              <a:gd name="connsiteY443" fmla="*/ 1962731 h 5936080"/>
              <a:gd name="connsiteX444" fmla="*/ 1436142 w 6338214"/>
              <a:gd name="connsiteY444" fmla="*/ 1953158 h 5936080"/>
              <a:gd name="connsiteX445" fmla="*/ 1479232 w 6338214"/>
              <a:gd name="connsiteY445" fmla="*/ 1957940 h 5936080"/>
              <a:gd name="connsiteX446" fmla="*/ 1541458 w 6338214"/>
              <a:gd name="connsiteY446" fmla="*/ 1962731 h 5936080"/>
              <a:gd name="connsiteX447" fmla="*/ 1627629 w 6338214"/>
              <a:gd name="connsiteY447" fmla="*/ 1847834 h 5936080"/>
              <a:gd name="connsiteX448" fmla="*/ 1627629 w 6338214"/>
              <a:gd name="connsiteY448" fmla="*/ 1828688 h 5936080"/>
              <a:gd name="connsiteX449" fmla="*/ 1608484 w 6338214"/>
              <a:gd name="connsiteY449" fmla="*/ 1828688 h 5936080"/>
              <a:gd name="connsiteX450" fmla="*/ 1627629 w 6338214"/>
              <a:gd name="connsiteY450" fmla="*/ 1780817 h 5936080"/>
              <a:gd name="connsiteX451" fmla="*/ 1704227 w 6338214"/>
              <a:gd name="connsiteY451" fmla="*/ 1761672 h 5936080"/>
              <a:gd name="connsiteX452" fmla="*/ 1780825 w 6338214"/>
              <a:gd name="connsiteY452" fmla="*/ 1742518 h 5936080"/>
              <a:gd name="connsiteX453" fmla="*/ 1838269 w 6338214"/>
              <a:gd name="connsiteY453" fmla="*/ 1618056 h 5936080"/>
              <a:gd name="connsiteX454" fmla="*/ 1876568 w 6338214"/>
              <a:gd name="connsiteY454" fmla="*/ 1474441 h 5936080"/>
              <a:gd name="connsiteX455" fmla="*/ 1819116 w 6338214"/>
              <a:gd name="connsiteY455" fmla="*/ 1373908 h 5936080"/>
              <a:gd name="connsiteX456" fmla="*/ 1790397 w 6338214"/>
              <a:gd name="connsiteY456" fmla="*/ 1244656 h 5936080"/>
              <a:gd name="connsiteX457" fmla="*/ 1780825 w 6338214"/>
              <a:gd name="connsiteY457" fmla="*/ 1148912 h 5936080"/>
              <a:gd name="connsiteX458" fmla="*/ 1761671 w 6338214"/>
              <a:gd name="connsiteY458" fmla="*/ 1091468 h 5936080"/>
              <a:gd name="connsiteX459" fmla="*/ 1723372 w 6338214"/>
              <a:gd name="connsiteY459" fmla="*/ 1062742 h 5936080"/>
              <a:gd name="connsiteX460" fmla="*/ 1723372 w 6338214"/>
              <a:gd name="connsiteY460" fmla="*/ 1034016 h 5936080"/>
              <a:gd name="connsiteX461" fmla="*/ 1709017 w 6338214"/>
              <a:gd name="connsiteY461" fmla="*/ 1024443 h 5936080"/>
              <a:gd name="connsiteX462" fmla="*/ 1694654 w 6338214"/>
              <a:gd name="connsiteY462" fmla="*/ 1014870 h 5936080"/>
              <a:gd name="connsiteX463" fmla="*/ 1694654 w 6338214"/>
              <a:gd name="connsiteY463" fmla="*/ 976571 h 5936080"/>
              <a:gd name="connsiteX464" fmla="*/ 1665928 w 6338214"/>
              <a:gd name="connsiteY464" fmla="*/ 966999 h 5936080"/>
              <a:gd name="connsiteX465" fmla="*/ 1579765 w 6338214"/>
              <a:gd name="connsiteY465" fmla="*/ 861682 h 5936080"/>
              <a:gd name="connsiteX466" fmla="*/ 1512740 w 6338214"/>
              <a:gd name="connsiteY466" fmla="*/ 813811 h 5936080"/>
              <a:gd name="connsiteX467" fmla="*/ 1512740 w 6338214"/>
              <a:gd name="connsiteY467" fmla="*/ 785085 h 5936080"/>
              <a:gd name="connsiteX468" fmla="*/ 1474441 w 6338214"/>
              <a:gd name="connsiteY468" fmla="*/ 765939 h 5936080"/>
              <a:gd name="connsiteX469" fmla="*/ 1474441 w 6338214"/>
              <a:gd name="connsiteY469" fmla="*/ 737213 h 5936080"/>
              <a:gd name="connsiteX470" fmla="*/ 1445723 w 6338214"/>
              <a:gd name="connsiteY470" fmla="*/ 718067 h 5936080"/>
              <a:gd name="connsiteX471" fmla="*/ 1445723 w 6338214"/>
              <a:gd name="connsiteY471" fmla="*/ 679768 h 5936080"/>
              <a:gd name="connsiteX472" fmla="*/ 1426570 w 6338214"/>
              <a:gd name="connsiteY472" fmla="*/ 679768 h 5936080"/>
              <a:gd name="connsiteX473" fmla="*/ 1416997 w 6338214"/>
              <a:gd name="connsiteY473" fmla="*/ 612751 h 5936080"/>
              <a:gd name="connsiteX474" fmla="*/ 1383488 w 6338214"/>
              <a:gd name="connsiteY474" fmla="*/ 536153 h 5936080"/>
              <a:gd name="connsiteX475" fmla="*/ 1369125 w 6338214"/>
              <a:gd name="connsiteY475" fmla="*/ 440410 h 5936080"/>
              <a:gd name="connsiteX476" fmla="*/ 1378698 w 6338214"/>
              <a:gd name="connsiteY476" fmla="*/ 382966 h 5936080"/>
              <a:gd name="connsiteX477" fmla="*/ 1397851 w 6338214"/>
              <a:gd name="connsiteY477" fmla="*/ 382966 h 5936080"/>
              <a:gd name="connsiteX478" fmla="*/ 1397851 w 6338214"/>
              <a:gd name="connsiteY478" fmla="*/ 363812 h 5936080"/>
              <a:gd name="connsiteX479" fmla="*/ 1378698 w 6338214"/>
              <a:gd name="connsiteY479" fmla="*/ 363812 h 5936080"/>
              <a:gd name="connsiteX480" fmla="*/ 1412207 w 6338214"/>
              <a:gd name="connsiteY480" fmla="*/ 311158 h 5936080"/>
              <a:gd name="connsiteX481" fmla="*/ 1493595 w 6338214"/>
              <a:gd name="connsiteY481" fmla="*/ 287222 h 5936080"/>
              <a:gd name="connsiteX482" fmla="*/ 3666965 w 6338214"/>
              <a:gd name="connsiteY482" fmla="*/ 57437 h 5936080"/>
              <a:gd name="connsiteX483" fmla="*/ 3686111 w 6338214"/>
              <a:gd name="connsiteY483" fmla="*/ 57437 h 5936080"/>
              <a:gd name="connsiteX484" fmla="*/ 3686111 w 6338214"/>
              <a:gd name="connsiteY484" fmla="*/ 105308 h 5936080"/>
              <a:gd name="connsiteX485" fmla="*/ 3666965 w 6338214"/>
              <a:gd name="connsiteY485" fmla="*/ 105308 h 5936080"/>
              <a:gd name="connsiteX486" fmla="*/ 4394621 w 6338214"/>
              <a:gd name="connsiteY486" fmla="*/ 0 h 5936080"/>
              <a:gd name="connsiteX487" fmla="*/ 4432920 w 6338214"/>
              <a:gd name="connsiteY487" fmla="*/ 0 h 5936080"/>
              <a:gd name="connsiteX488" fmla="*/ 4432920 w 6338214"/>
              <a:gd name="connsiteY488" fmla="*/ 38299 h 5936080"/>
              <a:gd name="connsiteX489" fmla="*/ 4413767 w 6338214"/>
              <a:gd name="connsiteY489" fmla="*/ 38299 h 5936080"/>
              <a:gd name="connsiteX490" fmla="*/ 4413767 w 6338214"/>
              <a:gd name="connsiteY490" fmla="*/ 19146 h 5936080"/>
              <a:gd name="connsiteX491" fmla="*/ 4394621 w 6338214"/>
              <a:gd name="connsiteY491" fmla="*/ 19146 h 593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</a:cxnLst>
            <a:rect l="l" t="t" r="r" b="b"/>
            <a:pathLst>
              <a:path w="6338214" h="5936080">
                <a:moveTo>
                  <a:pt x="2307413" y="5859482"/>
                </a:moveTo>
                <a:cubicBezTo>
                  <a:pt x="2320174" y="5872251"/>
                  <a:pt x="2324964" y="5877034"/>
                  <a:pt x="2321768" y="5873846"/>
                </a:cubicBezTo>
                <a:cubicBezTo>
                  <a:pt x="2318580" y="5870657"/>
                  <a:pt x="2320174" y="5875440"/>
                  <a:pt x="2326558" y="5888209"/>
                </a:cubicBezTo>
                <a:lnTo>
                  <a:pt x="2307421" y="5888209"/>
                </a:lnTo>
                <a:lnTo>
                  <a:pt x="2307421" y="5936080"/>
                </a:lnTo>
                <a:lnTo>
                  <a:pt x="2288267" y="5936080"/>
                </a:lnTo>
                <a:lnTo>
                  <a:pt x="2288267" y="5888209"/>
                </a:lnTo>
                <a:lnTo>
                  <a:pt x="2307413" y="5888209"/>
                </a:lnTo>
                <a:close/>
                <a:moveTo>
                  <a:pt x="2355285" y="5658423"/>
                </a:moveTo>
                <a:cubicBezTo>
                  <a:pt x="2368046" y="5671192"/>
                  <a:pt x="2372836" y="5675974"/>
                  <a:pt x="2369640" y="5672786"/>
                </a:cubicBezTo>
                <a:cubicBezTo>
                  <a:pt x="2366451" y="5669590"/>
                  <a:pt x="2368046" y="5674380"/>
                  <a:pt x="2374430" y="5687149"/>
                </a:cubicBezTo>
                <a:lnTo>
                  <a:pt x="2355285" y="5687149"/>
                </a:lnTo>
                <a:close/>
                <a:moveTo>
                  <a:pt x="5112688" y="5610551"/>
                </a:moveTo>
                <a:lnTo>
                  <a:pt x="5141415" y="5610551"/>
                </a:lnTo>
                <a:lnTo>
                  <a:pt x="5141415" y="5639277"/>
                </a:lnTo>
                <a:lnTo>
                  <a:pt x="5112688" y="5639277"/>
                </a:lnTo>
                <a:close/>
                <a:moveTo>
                  <a:pt x="5840344" y="5476509"/>
                </a:moveTo>
                <a:lnTo>
                  <a:pt x="5840344" y="5505235"/>
                </a:lnTo>
                <a:cubicBezTo>
                  <a:pt x="5814814" y="5511620"/>
                  <a:pt x="5794067" y="5516402"/>
                  <a:pt x="5778117" y="5519598"/>
                </a:cubicBezTo>
                <a:cubicBezTo>
                  <a:pt x="5762160" y="5522787"/>
                  <a:pt x="5738224" y="5524381"/>
                  <a:pt x="5706302" y="5524381"/>
                </a:cubicBezTo>
                <a:lnTo>
                  <a:pt x="5706302" y="5505235"/>
                </a:lnTo>
                <a:lnTo>
                  <a:pt x="5725455" y="5505235"/>
                </a:lnTo>
                <a:cubicBezTo>
                  <a:pt x="5744601" y="5486082"/>
                  <a:pt x="5782900" y="5476509"/>
                  <a:pt x="5840344" y="5476509"/>
                </a:cubicBezTo>
                <a:close/>
                <a:moveTo>
                  <a:pt x="1598919" y="5275450"/>
                </a:moveTo>
                <a:lnTo>
                  <a:pt x="1627637" y="5275450"/>
                </a:lnTo>
                <a:lnTo>
                  <a:pt x="1627637" y="5294595"/>
                </a:lnTo>
                <a:lnTo>
                  <a:pt x="1608491" y="5304176"/>
                </a:lnTo>
                <a:lnTo>
                  <a:pt x="1598919" y="5294595"/>
                </a:lnTo>
                <a:lnTo>
                  <a:pt x="1598919" y="5285022"/>
                </a:lnTo>
                <a:close/>
                <a:moveTo>
                  <a:pt x="1675509" y="5189287"/>
                </a:moveTo>
                <a:lnTo>
                  <a:pt x="1694654" y="5189287"/>
                </a:lnTo>
                <a:lnTo>
                  <a:pt x="1694654" y="5208440"/>
                </a:lnTo>
                <a:cubicBezTo>
                  <a:pt x="1694654" y="5221201"/>
                  <a:pt x="1691458" y="5227586"/>
                  <a:pt x="1685081" y="5227586"/>
                </a:cubicBezTo>
                <a:cubicBezTo>
                  <a:pt x="1678697" y="5227586"/>
                  <a:pt x="1672312" y="5233970"/>
                  <a:pt x="1665928" y="5246731"/>
                </a:cubicBezTo>
                <a:lnTo>
                  <a:pt x="1646782" y="5256312"/>
                </a:lnTo>
                <a:cubicBezTo>
                  <a:pt x="1653167" y="5237158"/>
                  <a:pt x="1657949" y="5224397"/>
                  <a:pt x="1661145" y="5218013"/>
                </a:cubicBezTo>
                <a:cubicBezTo>
                  <a:pt x="1664334" y="5211628"/>
                  <a:pt x="1669116" y="5202056"/>
                  <a:pt x="1675509" y="5189287"/>
                </a:cubicBezTo>
                <a:close/>
                <a:moveTo>
                  <a:pt x="0" y="4662698"/>
                </a:moveTo>
                <a:lnTo>
                  <a:pt x="38299" y="4662698"/>
                </a:lnTo>
                <a:lnTo>
                  <a:pt x="38299" y="4681852"/>
                </a:lnTo>
                <a:cubicBezTo>
                  <a:pt x="19153" y="4675467"/>
                  <a:pt x="11175" y="4673873"/>
                  <a:pt x="14363" y="4677061"/>
                </a:cubicBezTo>
                <a:cubicBezTo>
                  <a:pt x="17559" y="4680250"/>
                  <a:pt x="12769" y="4675467"/>
                  <a:pt x="0" y="4662698"/>
                </a:cubicBezTo>
                <a:close/>
                <a:moveTo>
                  <a:pt x="4873330" y="4547802"/>
                </a:moveTo>
                <a:cubicBezTo>
                  <a:pt x="4918013" y="4554186"/>
                  <a:pt x="4953116" y="4586101"/>
                  <a:pt x="4978654" y="4643545"/>
                </a:cubicBezTo>
                <a:cubicBezTo>
                  <a:pt x="4953116" y="4637161"/>
                  <a:pt x="4933971" y="4630776"/>
                  <a:pt x="4921202" y="4624392"/>
                </a:cubicBezTo>
                <a:cubicBezTo>
                  <a:pt x="4908441" y="4618015"/>
                  <a:pt x="4892476" y="4608434"/>
                  <a:pt x="4873330" y="4595673"/>
                </a:cubicBezTo>
                <a:close/>
                <a:moveTo>
                  <a:pt x="335094" y="4002060"/>
                </a:moveTo>
                <a:lnTo>
                  <a:pt x="363820" y="4011640"/>
                </a:lnTo>
                <a:lnTo>
                  <a:pt x="354247" y="4011640"/>
                </a:lnTo>
                <a:lnTo>
                  <a:pt x="344667" y="4011640"/>
                </a:lnTo>
                <a:close/>
                <a:moveTo>
                  <a:pt x="402119" y="3982914"/>
                </a:moveTo>
                <a:lnTo>
                  <a:pt x="449991" y="3982914"/>
                </a:lnTo>
                <a:lnTo>
                  <a:pt x="449991" y="4002060"/>
                </a:lnTo>
                <a:lnTo>
                  <a:pt x="402119" y="4002060"/>
                </a:lnTo>
                <a:close/>
                <a:moveTo>
                  <a:pt x="469136" y="3963769"/>
                </a:moveTo>
                <a:lnTo>
                  <a:pt x="517008" y="3963769"/>
                </a:lnTo>
                <a:lnTo>
                  <a:pt x="517008" y="3982914"/>
                </a:lnTo>
                <a:lnTo>
                  <a:pt x="469136" y="3982914"/>
                </a:lnTo>
                <a:close/>
                <a:moveTo>
                  <a:pt x="698930" y="3915897"/>
                </a:moveTo>
                <a:lnTo>
                  <a:pt x="737229" y="3915897"/>
                </a:lnTo>
                <a:lnTo>
                  <a:pt x="737229" y="3935042"/>
                </a:lnTo>
                <a:cubicBezTo>
                  <a:pt x="718075" y="3928658"/>
                  <a:pt x="710097" y="3927064"/>
                  <a:pt x="713293" y="3930252"/>
                </a:cubicBezTo>
                <a:cubicBezTo>
                  <a:pt x="716481" y="3933448"/>
                  <a:pt x="711699" y="3928658"/>
                  <a:pt x="698930" y="3915897"/>
                </a:cubicBezTo>
                <a:close/>
                <a:moveTo>
                  <a:pt x="6117994" y="2508473"/>
                </a:moveTo>
                <a:lnTo>
                  <a:pt x="6175446" y="2508473"/>
                </a:lnTo>
                <a:lnTo>
                  <a:pt x="6175446" y="2527626"/>
                </a:lnTo>
                <a:lnTo>
                  <a:pt x="6137147" y="2527626"/>
                </a:lnTo>
                <a:cubicBezTo>
                  <a:pt x="6130762" y="2527626"/>
                  <a:pt x="6125972" y="2530815"/>
                  <a:pt x="6122784" y="2537199"/>
                </a:cubicBezTo>
                <a:cubicBezTo>
                  <a:pt x="6119588" y="2543583"/>
                  <a:pt x="6114805" y="2546772"/>
                  <a:pt x="6108421" y="2546772"/>
                </a:cubicBezTo>
                <a:cubicBezTo>
                  <a:pt x="6102036" y="2546772"/>
                  <a:pt x="6095652" y="2543583"/>
                  <a:pt x="6089267" y="2537199"/>
                </a:cubicBezTo>
                <a:lnTo>
                  <a:pt x="6089267" y="2527626"/>
                </a:lnTo>
                <a:cubicBezTo>
                  <a:pt x="6102036" y="2521241"/>
                  <a:pt x="6106827" y="2519647"/>
                  <a:pt x="6103630" y="2522836"/>
                </a:cubicBezTo>
                <a:cubicBezTo>
                  <a:pt x="6100442" y="2526024"/>
                  <a:pt x="6105233" y="2521241"/>
                  <a:pt x="6117994" y="2508473"/>
                </a:cubicBezTo>
                <a:close/>
                <a:moveTo>
                  <a:pt x="6175454" y="2489319"/>
                </a:moveTo>
                <a:lnTo>
                  <a:pt x="6223318" y="2489319"/>
                </a:lnTo>
                <a:lnTo>
                  <a:pt x="6223318" y="2508465"/>
                </a:lnTo>
                <a:lnTo>
                  <a:pt x="6175454" y="2508465"/>
                </a:lnTo>
                <a:close/>
                <a:moveTo>
                  <a:pt x="6299915" y="2441455"/>
                </a:moveTo>
                <a:cubicBezTo>
                  <a:pt x="6312684" y="2454216"/>
                  <a:pt x="6322257" y="2460601"/>
                  <a:pt x="6328634" y="2460601"/>
                </a:cubicBezTo>
                <a:lnTo>
                  <a:pt x="6338214" y="2470174"/>
                </a:lnTo>
                <a:lnTo>
                  <a:pt x="6290335" y="2470174"/>
                </a:lnTo>
                <a:cubicBezTo>
                  <a:pt x="6290335" y="2463797"/>
                  <a:pt x="6291937" y="2459007"/>
                  <a:pt x="6295125" y="2455818"/>
                </a:cubicBezTo>
                <a:cubicBezTo>
                  <a:pt x="6298321" y="2452622"/>
                  <a:pt x="6299915" y="2447840"/>
                  <a:pt x="6299915" y="2441455"/>
                </a:cubicBezTo>
                <a:close/>
                <a:moveTo>
                  <a:pt x="832964" y="2221243"/>
                </a:moveTo>
                <a:cubicBezTo>
                  <a:pt x="852110" y="2227627"/>
                  <a:pt x="866473" y="2232417"/>
                  <a:pt x="876045" y="2235606"/>
                </a:cubicBezTo>
                <a:cubicBezTo>
                  <a:pt x="885618" y="2238794"/>
                  <a:pt x="899981" y="2246773"/>
                  <a:pt x="919127" y="2259541"/>
                </a:cubicBezTo>
                <a:lnTo>
                  <a:pt x="919127" y="2278687"/>
                </a:lnTo>
                <a:cubicBezTo>
                  <a:pt x="874451" y="2272310"/>
                  <a:pt x="845725" y="2253157"/>
                  <a:pt x="832964" y="2221243"/>
                </a:cubicBezTo>
                <a:close/>
                <a:moveTo>
                  <a:pt x="746801" y="2173363"/>
                </a:moveTo>
                <a:cubicBezTo>
                  <a:pt x="778716" y="2179747"/>
                  <a:pt x="807442" y="2192516"/>
                  <a:pt x="832972" y="2211662"/>
                </a:cubicBezTo>
                <a:lnTo>
                  <a:pt x="794673" y="2221235"/>
                </a:lnTo>
                <a:cubicBezTo>
                  <a:pt x="788289" y="2208474"/>
                  <a:pt x="781904" y="2200495"/>
                  <a:pt x="775527" y="2197299"/>
                </a:cubicBezTo>
                <a:cubicBezTo>
                  <a:pt x="769143" y="2194111"/>
                  <a:pt x="759562" y="2186132"/>
                  <a:pt x="746801" y="2173363"/>
                </a:cubicBezTo>
                <a:close/>
                <a:moveTo>
                  <a:pt x="631905" y="2106346"/>
                </a:moveTo>
                <a:lnTo>
                  <a:pt x="670203" y="2106346"/>
                </a:lnTo>
                <a:lnTo>
                  <a:pt x="670203" y="2125491"/>
                </a:lnTo>
                <a:cubicBezTo>
                  <a:pt x="682972" y="2131876"/>
                  <a:pt x="695733" y="2135064"/>
                  <a:pt x="708502" y="2135064"/>
                </a:cubicBezTo>
                <a:cubicBezTo>
                  <a:pt x="721271" y="2135064"/>
                  <a:pt x="734032" y="2138260"/>
                  <a:pt x="746801" y="2144645"/>
                </a:cubicBezTo>
                <a:lnTo>
                  <a:pt x="746801" y="2173363"/>
                </a:lnTo>
                <a:lnTo>
                  <a:pt x="698930" y="2173363"/>
                </a:lnTo>
                <a:cubicBezTo>
                  <a:pt x="686161" y="2160602"/>
                  <a:pt x="674994" y="2149427"/>
                  <a:pt x="665421" y="2139854"/>
                </a:cubicBezTo>
                <a:cubicBezTo>
                  <a:pt x="655848" y="2130282"/>
                  <a:pt x="644673" y="2119107"/>
                  <a:pt x="631905" y="2106346"/>
                </a:cubicBezTo>
                <a:close/>
                <a:moveTo>
                  <a:pt x="3465906" y="1110614"/>
                </a:moveTo>
                <a:lnTo>
                  <a:pt x="3485052" y="1110614"/>
                </a:lnTo>
                <a:lnTo>
                  <a:pt x="3485052" y="1177631"/>
                </a:lnTo>
                <a:lnTo>
                  <a:pt x="3465906" y="1177631"/>
                </a:lnTo>
                <a:close/>
                <a:moveTo>
                  <a:pt x="3513786" y="880836"/>
                </a:moveTo>
                <a:lnTo>
                  <a:pt x="3552084" y="880836"/>
                </a:lnTo>
                <a:cubicBezTo>
                  <a:pt x="3545700" y="925519"/>
                  <a:pt x="3537721" y="967006"/>
                  <a:pt x="3528141" y="1005305"/>
                </a:cubicBezTo>
                <a:cubicBezTo>
                  <a:pt x="3518568" y="1043604"/>
                  <a:pt x="3510589" y="1078707"/>
                  <a:pt x="3504205" y="1110621"/>
                </a:cubicBezTo>
                <a:lnTo>
                  <a:pt x="3485059" y="1110621"/>
                </a:lnTo>
                <a:lnTo>
                  <a:pt x="3485059" y="976579"/>
                </a:lnTo>
                <a:lnTo>
                  <a:pt x="3504205" y="976579"/>
                </a:lnTo>
                <a:cubicBezTo>
                  <a:pt x="3504205" y="963818"/>
                  <a:pt x="3505807" y="949455"/>
                  <a:pt x="3508995" y="933498"/>
                </a:cubicBezTo>
                <a:cubicBezTo>
                  <a:pt x="3512191" y="917541"/>
                  <a:pt x="3513786" y="899989"/>
                  <a:pt x="3513786" y="880836"/>
                </a:cubicBezTo>
                <a:close/>
                <a:moveTo>
                  <a:pt x="3580795" y="651050"/>
                </a:moveTo>
                <a:lnTo>
                  <a:pt x="3552077" y="813819"/>
                </a:lnTo>
                <a:lnTo>
                  <a:pt x="3513778" y="813819"/>
                </a:lnTo>
                <a:cubicBezTo>
                  <a:pt x="3526539" y="781904"/>
                  <a:pt x="3532923" y="749990"/>
                  <a:pt x="3532923" y="718075"/>
                </a:cubicBezTo>
                <a:cubicBezTo>
                  <a:pt x="3532923" y="686161"/>
                  <a:pt x="3548880" y="663819"/>
                  <a:pt x="3580795" y="651050"/>
                </a:cubicBezTo>
                <a:close/>
                <a:moveTo>
                  <a:pt x="1493595" y="268069"/>
                </a:moveTo>
                <a:cubicBezTo>
                  <a:pt x="1512740" y="274453"/>
                  <a:pt x="1530292" y="279244"/>
                  <a:pt x="1546249" y="282432"/>
                </a:cubicBezTo>
                <a:cubicBezTo>
                  <a:pt x="1562206" y="285628"/>
                  <a:pt x="1579765" y="290411"/>
                  <a:pt x="1598911" y="296795"/>
                </a:cubicBezTo>
                <a:lnTo>
                  <a:pt x="1598911" y="335094"/>
                </a:lnTo>
                <a:cubicBezTo>
                  <a:pt x="1618056" y="347855"/>
                  <a:pt x="1630825" y="354239"/>
                  <a:pt x="1637202" y="354239"/>
                </a:cubicBezTo>
                <a:cubicBezTo>
                  <a:pt x="1643586" y="354239"/>
                  <a:pt x="1653167" y="370197"/>
                  <a:pt x="1665928" y="402111"/>
                </a:cubicBezTo>
                <a:lnTo>
                  <a:pt x="1665928" y="430837"/>
                </a:lnTo>
                <a:cubicBezTo>
                  <a:pt x="1697842" y="443598"/>
                  <a:pt x="1723372" y="462752"/>
                  <a:pt x="1742526" y="488282"/>
                </a:cubicBezTo>
                <a:cubicBezTo>
                  <a:pt x="1761671" y="513812"/>
                  <a:pt x="1784013" y="539342"/>
                  <a:pt x="1809543" y="564880"/>
                </a:cubicBezTo>
                <a:lnTo>
                  <a:pt x="1809543" y="603171"/>
                </a:lnTo>
                <a:lnTo>
                  <a:pt x="1828688" y="603171"/>
                </a:lnTo>
                <a:lnTo>
                  <a:pt x="1828688" y="631897"/>
                </a:lnTo>
                <a:lnTo>
                  <a:pt x="1857415" y="651042"/>
                </a:lnTo>
                <a:cubicBezTo>
                  <a:pt x="1863799" y="663811"/>
                  <a:pt x="1866987" y="679768"/>
                  <a:pt x="1866987" y="698914"/>
                </a:cubicBezTo>
                <a:lnTo>
                  <a:pt x="1866987" y="746785"/>
                </a:lnTo>
                <a:cubicBezTo>
                  <a:pt x="1866987" y="765939"/>
                  <a:pt x="1892518" y="778700"/>
                  <a:pt x="1943585" y="785085"/>
                </a:cubicBezTo>
                <a:lnTo>
                  <a:pt x="1943585" y="813811"/>
                </a:lnTo>
                <a:lnTo>
                  <a:pt x="1914859" y="813811"/>
                </a:lnTo>
                <a:lnTo>
                  <a:pt x="1914859" y="861682"/>
                </a:lnTo>
                <a:cubicBezTo>
                  <a:pt x="1927628" y="880828"/>
                  <a:pt x="1953158" y="903169"/>
                  <a:pt x="1991457" y="928699"/>
                </a:cubicBezTo>
                <a:lnTo>
                  <a:pt x="1991457" y="966999"/>
                </a:lnTo>
                <a:lnTo>
                  <a:pt x="2010602" y="966999"/>
                </a:lnTo>
                <a:cubicBezTo>
                  <a:pt x="2023371" y="979767"/>
                  <a:pt x="2034538" y="992529"/>
                  <a:pt x="2044119" y="1005297"/>
                </a:cubicBezTo>
                <a:cubicBezTo>
                  <a:pt x="2053691" y="1018059"/>
                  <a:pt x="2064858" y="1030827"/>
                  <a:pt x="2077627" y="1043596"/>
                </a:cubicBezTo>
                <a:lnTo>
                  <a:pt x="2096773" y="1043596"/>
                </a:lnTo>
                <a:lnTo>
                  <a:pt x="2106346" y="1101041"/>
                </a:lnTo>
                <a:lnTo>
                  <a:pt x="2115918" y="1110614"/>
                </a:lnTo>
                <a:lnTo>
                  <a:pt x="2125499" y="1110614"/>
                </a:lnTo>
                <a:cubicBezTo>
                  <a:pt x="2119114" y="1110614"/>
                  <a:pt x="2138260" y="1136144"/>
                  <a:pt x="2182943" y="1187211"/>
                </a:cubicBezTo>
                <a:cubicBezTo>
                  <a:pt x="2227627" y="1238271"/>
                  <a:pt x="2262729" y="1273374"/>
                  <a:pt x="2288259" y="1292527"/>
                </a:cubicBezTo>
                <a:lnTo>
                  <a:pt x="2288259" y="1311673"/>
                </a:lnTo>
                <a:lnTo>
                  <a:pt x="2326558" y="1311673"/>
                </a:lnTo>
                <a:cubicBezTo>
                  <a:pt x="2326558" y="1311673"/>
                  <a:pt x="2332943" y="1324442"/>
                  <a:pt x="2345704" y="1349972"/>
                </a:cubicBezTo>
                <a:lnTo>
                  <a:pt x="2422302" y="1359545"/>
                </a:lnTo>
                <a:lnTo>
                  <a:pt x="2422302" y="1378698"/>
                </a:lnTo>
                <a:cubicBezTo>
                  <a:pt x="2454216" y="1372314"/>
                  <a:pt x="2468580" y="1365929"/>
                  <a:pt x="2465383" y="1359545"/>
                </a:cubicBezTo>
                <a:cubicBezTo>
                  <a:pt x="2462195" y="1353160"/>
                  <a:pt x="2463789" y="1349972"/>
                  <a:pt x="2470174" y="1349972"/>
                </a:cubicBezTo>
                <a:lnTo>
                  <a:pt x="2556344" y="1349972"/>
                </a:lnTo>
                <a:lnTo>
                  <a:pt x="2556344" y="1330826"/>
                </a:lnTo>
                <a:cubicBezTo>
                  <a:pt x="2569105" y="1318057"/>
                  <a:pt x="2573896" y="1313267"/>
                  <a:pt x="2570707" y="1316463"/>
                </a:cubicBezTo>
                <a:cubicBezTo>
                  <a:pt x="2567511" y="1319652"/>
                  <a:pt x="2569105" y="1311673"/>
                  <a:pt x="2575490" y="1292527"/>
                </a:cubicBezTo>
                <a:lnTo>
                  <a:pt x="2604216" y="1292527"/>
                </a:lnTo>
                <a:lnTo>
                  <a:pt x="2604216" y="1349972"/>
                </a:lnTo>
                <a:lnTo>
                  <a:pt x="2671233" y="1349972"/>
                </a:lnTo>
                <a:cubicBezTo>
                  <a:pt x="2677618" y="1337203"/>
                  <a:pt x="2680806" y="1327630"/>
                  <a:pt x="2680806" y="1321246"/>
                </a:cubicBezTo>
                <a:cubicBezTo>
                  <a:pt x="2680806" y="1314869"/>
                  <a:pt x="2684002" y="1305289"/>
                  <a:pt x="2690387" y="1292527"/>
                </a:cubicBezTo>
                <a:lnTo>
                  <a:pt x="2709532" y="1292527"/>
                </a:lnTo>
                <a:lnTo>
                  <a:pt x="2709532" y="1244656"/>
                </a:lnTo>
                <a:lnTo>
                  <a:pt x="2786130" y="1244656"/>
                </a:lnTo>
                <a:cubicBezTo>
                  <a:pt x="2792506" y="1257417"/>
                  <a:pt x="2800485" y="1265395"/>
                  <a:pt x="2810058" y="1268592"/>
                </a:cubicBezTo>
                <a:cubicBezTo>
                  <a:pt x="2819638" y="1271780"/>
                  <a:pt x="2824421" y="1276570"/>
                  <a:pt x="2824421" y="1282955"/>
                </a:cubicBezTo>
                <a:lnTo>
                  <a:pt x="2824421" y="1330826"/>
                </a:lnTo>
                <a:cubicBezTo>
                  <a:pt x="2830806" y="1362741"/>
                  <a:pt x="2862720" y="1378698"/>
                  <a:pt x="2920164" y="1378698"/>
                </a:cubicBezTo>
                <a:cubicBezTo>
                  <a:pt x="2952079" y="1346784"/>
                  <a:pt x="2974420" y="1324442"/>
                  <a:pt x="2987189" y="1311673"/>
                </a:cubicBezTo>
                <a:cubicBezTo>
                  <a:pt x="2999950" y="1298912"/>
                  <a:pt x="3031865" y="1292527"/>
                  <a:pt x="3082933" y="1292527"/>
                </a:cubicBezTo>
                <a:cubicBezTo>
                  <a:pt x="3095694" y="1318057"/>
                  <a:pt x="3113253" y="1340399"/>
                  <a:pt x="3135587" y="1359545"/>
                </a:cubicBezTo>
                <a:cubicBezTo>
                  <a:pt x="3157928" y="1378698"/>
                  <a:pt x="3185053" y="1391459"/>
                  <a:pt x="3216967" y="1397844"/>
                </a:cubicBezTo>
                <a:lnTo>
                  <a:pt x="3216967" y="1416989"/>
                </a:lnTo>
                <a:lnTo>
                  <a:pt x="3236120" y="1416989"/>
                </a:lnTo>
                <a:lnTo>
                  <a:pt x="3236120" y="1397844"/>
                </a:lnTo>
                <a:lnTo>
                  <a:pt x="3303138" y="1397844"/>
                </a:lnTo>
                <a:cubicBezTo>
                  <a:pt x="3309522" y="1385075"/>
                  <a:pt x="3315907" y="1377096"/>
                  <a:pt x="3322291" y="1373908"/>
                </a:cubicBezTo>
                <a:cubicBezTo>
                  <a:pt x="3328675" y="1370719"/>
                  <a:pt x="3331864" y="1365929"/>
                  <a:pt x="3331864" y="1359545"/>
                </a:cubicBezTo>
                <a:lnTo>
                  <a:pt x="3331864" y="1311673"/>
                </a:lnTo>
                <a:lnTo>
                  <a:pt x="3351009" y="1311673"/>
                </a:lnTo>
                <a:cubicBezTo>
                  <a:pt x="3363778" y="1298912"/>
                  <a:pt x="3374945" y="1290933"/>
                  <a:pt x="3384526" y="1287737"/>
                </a:cubicBezTo>
                <a:cubicBezTo>
                  <a:pt x="3394098" y="1284549"/>
                  <a:pt x="3421223" y="1276570"/>
                  <a:pt x="3465906" y="1263801"/>
                </a:cubicBezTo>
                <a:cubicBezTo>
                  <a:pt x="3459522" y="1276570"/>
                  <a:pt x="3456333" y="1292527"/>
                  <a:pt x="3456333" y="1311673"/>
                </a:cubicBezTo>
                <a:cubicBezTo>
                  <a:pt x="3456333" y="1324442"/>
                  <a:pt x="3459522" y="1337203"/>
                  <a:pt x="3465906" y="1349972"/>
                </a:cubicBezTo>
                <a:lnTo>
                  <a:pt x="3485052" y="1349972"/>
                </a:lnTo>
                <a:lnTo>
                  <a:pt x="3485052" y="1426570"/>
                </a:lnTo>
                <a:cubicBezTo>
                  <a:pt x="3497820" y="1432946"/>
                  <a:pt x="3508987" y="1436142"/>
                  <a:pt x="3518560" y="1436142"/>
                </a:cubicBezTo>
                <a:cubicBezTo>
                  <a:pt x="3528133" y="1436142"/>
                  <a:pt x="3539308" y="1439331"/>
                  <a:pt x="3552077" y="1445715"/>
                </a:cubicBezTo>
                <a:lnTo>
                  <a:pt x="3552077" y="1464861"/>
                </a:lnTo>
                <a:lnTo>
                  <a:pt x="3705264" y="1464861"/>
                </a:lnTo>
                <a:cubicBezTo>
                  <a:pt x="3718025" y="1432946"/>
                  <a:pt x="3730794" y="1413801"/>
                  <a:pt x="3743563" y="1407416"/>
                </a:cubicBezTo>
                <a:cubicBezTo>
                  <a:pt x="3756324" y="1401032"/>
                  <a:pt x="3769093" y="1385075"/>
                  <a:pt x="3781854" y="1359545"/>
                </a:cubicBezTo>
                <a:lnTo>
                  <a:pt x="3848879" y="1359545"/>
                </a:lnTo>
                <a:cubicBezTo>
                  <a:pt x="3855264" y="1397844"/>
                  <a:pt x="3864837" y="1420185"/>
                  <a:pt x="3877598" y="1426570"/>
                </a:cubicBezTo>
                <a:cubicBezTo>
                  <a:pt x="3890367" y="1432946"/>
                  <a:pt x="3896751" y="1461672"/>
                  <a:pt x="3896751" y="1512732"/>
                </a:cubicBezTo>
                <a:lnTo>
                  <a:pt x="3887178" y="1531886"/>
                </a:lnTo>
                <a:lnTo>
                  <a:pt x="3896751" y="1531886"/>
                </a:lnTo>
                <a:cubicBezTo>
                  <a:pt x="3903128" y="1551031"/>
                  <a:pt x="3907918" y="1568583"/>
                  <a:pt x="3911106" y="1584540"/>
                </a:cubicBezTo>
                <a:cubicBezTo>
                  <a:pt x="3914302" y="1600497"/>
                  <a:pt x="3931854" y="1608476"/>
                  <a:pt x="3963768" y="1608476"/>
                </a:cubicBezTo>
                <a:lnTo>
                  <a:pt x="3963768" y="1627629"/>
                </a:lnTo>
                <a:lnTo>
                  <a:pt x="4030785" y="1627629"/>
                </a:lnTo>
                <a:lnTo>
                  <a:pt x="4030785" y="1646775"/>
                </a:lnTo>
                <a:lnTo>
                  <a:pt x="4069084" y="1656347"/>
                </a:lnTo>
                <a:cubicBezTo>
                  <a:pt x="4094614" y="1669116"/>
                  <a:pt x="4116956" y="1680283"/>
                  <a:pt x="4136109" y="1689864"/>
                </a:cubicBezTo>
                <a:cubicBezTo>
                  <a:pt x="4155255" y="1699436"/>
                  <a:pt x="4180785" y="1707415"/>
                  <a:pt x="4212699" y="1713800"/>
                </a:cubicBezTo>
                <a:lnTo>
                  <a:pt x="4212699" y="1694646"/>
                </a:lnTo>
                <a:lnTo>
                  <a:pt x="4250998" y="1694646"/>
                </a:lnTo>
                <a:lnTo>
                  <a:pt x="4250998" y="1675501"/>
                </a:lnTo>
                <a:cubicBezTo>
                  <a:pt x="4276528" y="1656347"/>
                  <a:pt x="4298870" y="1637202"/>
                  <a:pt x="4318016" y="1618056"/>
                </a:cubicBezTo>
                <a:cubicBezTo>
                  <a:pt x="4337169" y="1598903"/>
                  <a:pt x="4369083" y="1586142"/>
                  <a:pt x="4413759" y="1579757"/>
                </a:cubicBezTo>
                <a:cubicBezTo>
                  <a:pt x="4426528" y="1618056"/>
                  <a:pt x="4432912" y="1649971"/>
                  <a:pt x="4432912" y="1675501"/>
                </a:cubicBezTo>
                <a:cubicBezTo>
                  <a:pt x="4432912" y="1694646"/>
                  <a:pt x="4416955" y="1718582"/>
                  <a:pt x="4385041" y="1747308"/>
                </a:cubicBezTo>
                <a:cubicBezTo>
                  <a:pt x="4353126" y="1776026"/>
                  <a:pt x="4337169" y="1809543"/>
                  <a:pt x="4337169" y="1847834"/>
                </a:cubicBezTo>
                <a:cubicBezTo>
                  <a:pt x="4337169" y="1898902"/>
                  <a:pt x="4362699" y="1924432"/>
                  <a:pt x="4413759" y="1924432"/>
                </a:cubicBezTo>
                <a:lnTo>
                  <a:pt x="4413759" y="1943577"/>
                </a:lnTo>
                <a:lnTo>
                  <a:pt x="4499930" y="1943577"/>
                </a:lnTo>
                <a:lnTo>
                  <a:pt x="4499930" y="1924432"/>
                </a:lnTo>
                <a:cubicBezTo>
                  <a:pt x="4570143" y="1937201"/>
                  <a:pt x="4618015" y="1949962"/>
                  <a:pt x="4643545" y="1962731"/>
                </a:cubicBezTo>
                <a:cubicBezTo>
                  <a:pt x="4669082" y="1975492"/>
                  <a:pt x="4707373" y="2007406"/>
                  <a:pt x="4758441" y="2058474"/>
                </a:cubicBezTo>
                <a:cubicBezTo>
                  <a:pt x="4752057" y="2090388"/>
                  <a:pt x="4740890" y="2117513"/>
                  <a:pt x="4724925" y="2139854"/>
                </a:cubicBezTo>
                <a:cubicBezTo>
                  <a:pt x="4708975" y="2162196"/>
                  <a:pt x="4694612" y="2189320"/>
                  <a:pt x="4681843" y="2221235"/>
                </a:cubicBezTo>
                <a:lnTo>
                  <a:pt x="4691416" y="2221235"/>
                </a:lnTo>
                <a:cubicBezTo>
                  <a:pt x="4704185" y="2240388"/>
                  <a:pt x="4724925" y="2277085"/>
                  <a:pt x="4753651" y="2331341"/>
                </a:cubicBezTo>
                <a:cubicBezTo>
                  <a:pt x="4782377" y="2385597"/>
                  <a:pt x="4803117" y="2415918"/>
                  <a:pt x="4815886" y="2422294"/>
                </a:cubicBezTo>
                <a:lnTo>
                  <a:pt x="4892476" y="2422294"/>
                </a:lnTo>
                <a:cubicBezTo>
                  <a:pt x="4905245" y="2409533"/>
                  <a:pt x="4937159" y="2403149"/>
                  <a:pt x="4988227" y="2403149"/>
                </a:cubicBezTo>
                <a:cubicBezTo>
                  <a:pt x="5013757" y="2403149"/>
                  <a:pt x="5034497" y="2404743"/>
                  <a:pt x="5050454" y="2407939"/>
                </a:cubicBezTo>
                <a:cubicBezTo>
                  <a:pt x="5066419" y="2411127"/>
                  <a:pt x="5074390" y="2428679"/>
                  <a:pt x="5074390" y="2460593"/>
                </a:cubicBezTo>
                <a:lnTo>
                  <a:pt x="5093535" y="2460593"/>
                </a:lnTo>
                <a:lnTo>
                  <a:pt x="5074390" y="2470166"/>
                </a:lnTo>
                <a:cubicBezTo>
                  <a:pt x="5061628" y="2502080"/>
                  <a:pt x="5047265" y="2522828"/>
                  <a:pt x="5031308" y="2532401"/>
                </a:cubicBezTo>
                <a:cubicBezTo>
                  <a:pt x="5015351" y="2541974"/>
                  <a:pt x="5000988" y="2549952"/>
                  <a:pt x="4988227" y="2556337"/>
                </a:cubicBezTo>
                <a:cubicBezTo>
                  <a:pt x="4975458" y="2562721"/>
                  <a:pt x="4962689" y="2572294"/>
                  <a:pt x="4949928" y="2585063"/>
                </a:cubicBezTo>
                <a:cubicBezTo>
                  <a:pt x="4937159" y="2597824"/>
                  <a:pt x="4930775" y="2626550"/>
                  <a:pt x="4930775" y="2671233"/>
                </a:cubicBezTo>
                <a:cubicBezTo>
                  <a:pt x="4949928" y="2683994"/>
                  <a:pt x="4959501" y="2695169"/>
                  <a:pt x="4959501" y="2704742"/>
                </a:cubicBezTo>
                <a:cubicBezTo>
                  <a:pt x="4959501" y="2714315"/>
                  <a:pt x="4965877" y="2725482"/>
                  <a:pt x="4978654" y="2738251"/>
                </a:cubicBezTo>
                <a:cubicBezTo>
                  <a:pt x="4997800" y="2757396"/>
                  <a:pt x="5016945" y="2768571"/>
                  <a:pt x="5036099" y="2771759"/>
                </a:cubicBezTo>
                <a:cubicBezTo>
                  <a:pt x="5055244" y="2774955"/>
                  <a:pt x="5074390" y="2784528"/>
                  <a:pt x="5093535" y="2800485"/>
                </a:cubicBezTo>
                <a:cubicBezTo>
                  <a:pt x="5112688" y="2816443"/>
                  <a:pt x="5127052" y="2840378"/>
                  <a:pt x="5136624" y="2872293"/>
                </a:cubicBezTo>
                <a:cubicBezTo>
                  <a:pt x="5146197" y="2904207"/>
                  <a:pt x="5150987" y="2958464"/>
                  <a:pt x="5150987" y="3035053"/>
                </a:cubicBezTo>
                <a:cubicBezTo>
                  <a:pt x="5150987" y="3066968"/>
                  <a:pt x="5149393" y="3094100"/>
                  <a:pt x="5146197" y="3116434"/>
                </a:cubicBezTo>
                <a:cubicBezTo>
                  <a:pt x="5143009" y="3138775"/>
                  <a:pt x="5141415" y="3156327"/>
                  <a:pt x="5141415" y="3169096"/>
                </a:cubicBezTo>
                <a:lnTo>
                  <a:pt x="5112688" y="3169096"/>
                </a:lnTo>
                <a:lnTo>
                  <a:pt x="5112688" y="3207395"/>
                </a:lnTo>
                <a:cubicBezTo>
                  <a:pt x="5106312" y="3207395"/>
                  <a:pt x="5099927" y="3208989"/>
                  <a:pt x="5093535" y="3212177"/>
                </a:cubicBezTo>
                <a:cubicBezTo>
                  <a:pt x="5087158" y="3215373"/>
                  <a:pt x="5080774" y="3216967"/>
                  <a:pt x="5074390" y="3216967"/>
                </a:cubicBezTo>
                <a:lnTo>
                  <a:pt x="5093535" y="3331856"/>
                </a:lnTo>
                <a:cubicBezTo>
                  <a:pt x="5119073" y="3344625"/>
                  <a:pt x="5133436" y="3354198"/>
                  <a:pt x="5136624" y="3360582"/>
                </a:cubicBezTo>
                <a:cubicBezTo>
                  <a:pt x="5139820" y="3366967"/>
                  <a:pt x="5163756" y="3370155"/>
                  <a:pt x="5208432" y="3370155"/>
                </a:cubicBezTo>
                <a:lnTo>
                  <a:pt x="5208432" y="3389309"/>
                </a:lnTo>
                <a:cubicBezTo>
                  <a:pt x="5259492" y="3389309"/>
                  <a:pt x="5289812" y="3397287"/>
                  <a:pt x="5299385" y="3413244"/>
                </a:cubicBezTo>
                <a:cubicBezTo>
                  <a:pt x="5308965" y="3429202"/>
                  <a:pt x="5313748" y="3446753"/>
                  <a:pt x="5313748" y="3465898"/>
                </a:cubicBezTo>
                <a:cubicBezTo>
                  <a:pt x="5313748" y="3491428"/>
                  <a:pt x="5310560" y="3513770"/>
                  <a:pt x="5304175" y="3532924"/>
                </a:cubicBezTo>
                <a:lnTo>
                  <a:pt x="5294602" y="3552069"/>
                </a:lnTo>
                <a:lnTo>
                  <a:pt x="5112688" y="3552069"/>
                </a:lnTo>
                <a:cubicBezTo>
                  <a:pt x="5106312" y="3558454"/>
                  <a:pt x="5103116" y="3563236"/>
                  <a:pt x="5103116" y="3566432"/>
                </a:cubicBezTo>
                <a:cubicBezTo>
                  <a:pt x="5103116" y="3569620"/>
                  <a:pt x="5099927" y="3574411"/>
                  <a:pt x="5093535" y="3580795"/>
                </a:cubicBezTo>
                <a:lnTo>
                  <a:pt x="5074390" y="3580795"/>
                </a:lnTo>
                <a:lnTo>
                  <a:pt x="5064817" y="3619086"/>
                </a:lnTo>
                <a:cubicBezTo>
                  <a:pt x="5064817" y="3625471"/>
                  <a:pt x="5066419" y="3630261"/>
                  <a:pt x="5069607" y="3633449"/>
                </a:cubicBezTo>
                <a:cubicBezTo>
                  <a:pt x="5072795" y="3636646"/>
                  <a:pt x="5074390" y="3641428"/>
                  <a:pt x="5074390" y="3647812"/>
                </a:cubicBezTo>
                <a:lnTo>
                  <a:pt x="5064817" y="3666958"/>
                </a:lnTo>
                <a:lnTo>
                  <a:pt x="5074390" y="3666958"/>
                </a:lnTo>
                <a:lnTo>
                  <a:pt x="5064817" y="3714830"/>
                </a:lnTo>
                <a:cubicBezTo>
                  <a:pt x="5052056" y="3753129"/>
                  <a:pt x="5045671" y="3781855"/>
                  <a:pt x="5045671" y="3801000"/>
                </a:cubicBezTo>
                <a:lnTo>
                  <a:pt x="5064817" y="3801000"/>
                </a:lnTo>
                <a:cubicBezTo>
                  <a:pt x="5064817" y="3820154"/>
                  <a:pt x="5066419" y="3834509"/>
                  <a:pt x="5069607" y="3844089"/>
                </a:cubicBezTo>
                <a:cubicBezTo>
                  <a:pt x="5072795" y="3853662"/>
                  <a:pt x="5087158" y="3868025"/>
                  <a:pt x="5112688" y="3887171"/>
                </a:cubicBezTo>
                <a:lnTo>
                  <a:pt x="5122261" y="4002060"/>
                </a:lnTo>
                <a:cubicBezTo>
                  <a:pt x="5135030" y="4053128"/>
                  <a:pt x="5141415" y="4094615"/>
                  <a:pt x="5141415" y="4126529"/>
                </a:cubicBezTo>
                <a:cubicBezTo>
                  <a:pt x="5103116" y="4145675"/>
                  <a:pt x="5056838" y="4168016"/>
                  <a:pt x="5002590" y="4193546"/>
                </a:cubicBezTo>
                <a:cubicBezTo>
                  <a:pt x="4948334" y="4219084"/>
                  <a:pt x="4905245" y="4254187"/>
                  <a:pt x="4873330" y="4298870"/>
                </a:cubicBezTo>
                <a:lnTo>
                  <a:pt x="4844612" y="4318016"/>
                </a:lnTo>
                <a:lnTo>
                  <a:pt x="4844612" y="4346742"/>
                </a:lnTo>
                <a:lnTo>
                  <a:pt x="4815886" y="4365888"/>
                </a:lnTo>
                <a:lnTo>
                  <a:pt x="4815886" y="4413759"/>
                </a:lnTo>
                <a:cubicBezTo>
                  <a:pt x="4803117" y="4445674"/>
                  <a:pt x="4793544" y="4475994"/>
                  <a:pt x="4787167" y="4504712"/>
                </a:cubicBezTo>
                <a:cubicBezTo>
                  <a:pt x="4780775" y="4533439"/>
                  <a:pt x="4777587" y="4573332"/>
                  <a:pt x="4777587" y="4624392"/>
                </a:cubicBezTo>
                <a:cubicBezTo>
                  <a:pt x="4803117" y="4637161"/>
                  <a:pt x="4819074" y="4643545"/>
                  <a:pt x="4825458" y="4643545"/>
                </a:cubicBezTo>
                <a:lnTo>
                  <a:pt x="4825458" y="4662691"/>
                </a:lnTo>
                <a:lnTo>
                  <a:pt x="4873330" y="4662691"/>
                </a:lnTo>
                <a:lnTo>
                  <a:pt x="4863757" y="4681844"/>
                </a:lnTo>
                <a:lnTo>
                  <a:pt x="4854185" y="4691417"/>
                </a:lnTo>
                <a:lnTo>
                  <a:pt x="4844612" y="4691417"/>
                </a:lnTo>
                <a:cubicBezTo>
                  <a:pt x="4831843" y="4691417"/>
                  <a:pt x="4823864" y="4700989"/>
                  <a:pt x="4820676" y="4720135"/>
                </a:cubicBezTo>
                <a:cubicBezTo>
                  <a:pt x="4817480" y="4739288"/>
                  <a:pt x="4815886" y="4752049"/>
                  <a:pt x="4815886" y="4758434"/>
                </a:cubicBezTo>
                <a:lnTo>
                  <a:pt x="4796740" y="4758434"/>
                </a:lnTo>
                <a:lnTo>
                  <a:pt x="4796740" y="4911622"/>
                </a:lnTo>
                <a:lnTo>
                  <a:pt x="4777587" y="4911622"/>
                </a:lnTo>
                <a:lnTo>
                  <a:pt x="4777587" y="4940348"/>
                </a:lnTo>
                <a:cubicBezTo>
                  <a:pt x="4732903" y="4985031"/>
                  <a:pt x="4713758" y="5012155"/>
                  <a:pt x="4720142" y="5021728"/>
                </a:cubicBezTo>
                <a:cubicBezTo>
                  <a:pt x="4726527" y="5031301"/>
                  <a:pt x="4700989" y="5039279"/>
                  <a:pt x="4643545" y="5045664"/>
                </a:cubicBezTo>
                <a:cubicBezTo>
                  <a:pt x="4630783" y="5020134"/>
                  <a:pt x="4621211" y="5004177"/>
                  <a:pt x="4614826" y="4997792"/>
                </a:cubicBezTo>
                <a:lnTo>
                  <a:pt x="4576527" y="4997792"/>
                </a:lnTo>
                <a:cubicBezTo>
                  <a:pt x="4576527" y="4965878"/>
                  <a:pt x="4565353" y="4946732"/>
                  <a:pt x="4543019" y="4940348"/>
                </a:cubicBezTo>
                <a:cubicBezTo>
                  <a:pt x="4520677" y="4933963"/>
                  <a:pt x="4493553" y="4930775"/>
                  <a:pt x="4461638" y="4930775"/>
                </a:cubicBezTo>
                <a:lnTo>
                  <a:pt x="4413759" y="4930775"/>
                </a:lnTo>
                <a:lnTo>
                  <a:pt x="4394613" y="5007365"/>
                </a:lnTo>
                <a:cubicBezTo>
                  <a:pt x="4426528" y="5039279"/>
                  <a:pt x="4448870" y="5068006"/>
                  <a:pt x="4461638" y="5093536"/>
                </a:cubicBezTo>
                <a:lnTo>
                  <a:pt x="4442485" y="5093536"/>
                </a:lnTo>
                <a:cubicBezTo>
                  <a:pt x="4410571" y="5131835"/>
                  <a:pt x="4372272" y="5158959"/>
                  <a:pt x="4327596" y="5174916"/>
                </a:cubicBezTo>
                <a:cubicBezTo>
                  <a:pt x="4282913" y="5190873"/>
                  <a:pt x="4254187" y="5198852"/>
                  <a:pt x="4241426" y="5198852"/>
                </a:cubicBezTo>
                <a:cubicBezTo>
                  <a:pt x="4228657" y="5198852"/>
                  <a:pt x="4215896" y="5197258"/>
                  <a:pt x="4203127" y="5194069"/>
                </a:cubicBezTo>
                <a:cubicBezTo>
                  <a:pt x="4190358" y="5190873"/>
                  <a:pt x="4177597" y="5189279"/>
                  <a:pt x="4164828" y="5189279"/>
                </a:cubicBezTo>
                <a:cubicBezTo>
                  <a:pt x="4126529" y="5189279"/>
                  <a:pt x="4102593" y="5200454"/>
                  <a:pt x="4093020" y="5222788"/>
                </a:cubicBezTo>
                <a:cubicBezTo>
                  <a:pt x="4083447" y="5245129"/>
                  <a:pt x="4077063" y="5269065"/>
                  <a:pt x="4073875" y="5294595"/>
                </a:cubicBezTo>
                <a:cubicBezTo>
                  <a:pt x="4070686" y="5320133"/>
                  <a:pt x="4061106" y="5345663"/>
                  <a:pt x="4045149" y="5371193"/>
                </a:cubicBezTo>
                <a:cubicBezTo>
                  <a:pt x="4029191" y="5396723"/>
                  <a:pt x="3995683" y="5409492"/>
                  <a:pt x="3944623" y="5409492"/>
                </a:cubicBezTo>
                <a:cubicBezTo>
                  <a:pt x="3925469" y="5377577"/>
                  <a:pt x="3887178" y="5355236"/>
                  <a:pt x="3829726" y="5342467"/>
                </a:cubicBezTo>
                <a:lnTo>
                  <a:pt x="3829726" y="5361620"/>
                </a:lnTo>
                <a:lnTo>
                  <a:pt x="3753136" y="5371193"/>
                </a:lnTo>
                <a:cubicBezTo>
                  <a:pt x="3740367" y="5403107"/>
                  <a:pt x="3730794" y="5430231"/>
                  <a:pt x="3724410" y="5452573"/>
                </a:cubicBezTo>
                <a:cubicBezTo>
                  <a:pt x="3718025" y="5474915"/>
                  <a:pt x="3711649" y="5498851"/>
                  <a:pt x="3705264" y="5524381"/>
                </a:cubicBezTo>
                <a:lnTo>
                  <a:pt x="3686111" y="5524381"/>
                </a:lnTo>
                <a:cubicBezTo>
                  <a:pt x="3660581" y="5549911"/>
                  <a:pt x="3644624" y="5562680"/>
                  <a:pt x="3638239" y="5562680"/>
                </a:cubicBezTo>
                <a:cubicBezTo>
                  <a:pt x="3631855" y="5562680"/>
                  <a:pt x="3625478" y="5581825"/>
                  <a:pt x="3619094" y="5620124"/>
                </a:cubicBezTo>
                <a:lnTo>
                  <a:pt x="3580795" y="5620124"/>
                </a:lnTo>
                <a:lnTo>
                  <a:pt x="3580795" y="5553107"/>
                </a:lnTo>
                <a:cubicBezTo>
                  <a:pt x="3548880" y="5540338"/>
                  <a:pt x="3528133" y="5529171"/>
                  <a:pt x="3518560" y="5519598"/>
                </a:cubicBezTo>
                <a:cubicBezTo>
                  <a:pt x="3508987" y="5510018"/>
                  <a:pt x="3475479" y="5505235"/>
                  <a:pt x="3418034" y="5505235"/>
                </a:cubicBezTo>
                <a:cubicBezTo>
                  <a:pt x="3405265" y="5517996"/>
                  <a:pt x="3395693" y="5524381"/>
                  <a:pt x="3389308" y="5524381"/>
                </a:cubicBezTo>
                <a:cubicBezTo>
                  <a:pt x="3382924" y="5524381"/>
                  <a:pt x="3370163" y="5530765"/>
                  <a:pt x="3351009" y="5543534"/>
                </a:cubicBezTo>
                <a:lnTo>
                  <a:pt x="3264847" y="5553107"/>
                </a:lnTo>
                <a:cubicBezTo>
                  <a:pt x="3258462" y="5559491"/>
                  <a:pt x="3255266" y="5565868"/>
                  <a:pt x="3255266" y="5572252"/>
                </a:cubicBezTo>
                <a:cubicBezTo>
                  <a:pt x="3255266" y="5578637"/>
                  <a:pt x="3242505" y="5585021"/>
                  <a:pt x="3216967" y="5591406"/>
                </a:cubicBezTo>
                <a:lnTo>
                  <a:pt x="3216967" y="5620124"/>
                </a:lnTo>
                <a:cubicBezTo>
                  <a:pt x="3204206" y="5626509"/>
                  <a:pt x="3188249" y="5636081"/>
                  <a:pt x="3169103" y="5648850"/>
                </a:cubicBezTo>
                <a:cubicBezTo>
                  <a:pt x="3149950" y="5661611"/>
                  <a:pt x="3127608" y="5667996"/>
                  <a:pt x="3102078" y="5667996"/>
                </a:cubicBezTo>
                <a:cubicBezTo>
                  <a:pt x="3089309" y="5667996"/>
                  <a:pt x="3078142" y="5661611"/>
                  <a:pt x="3068570" y="5648850"/>
                </a:cubicBezTo>
                <a:cubicBezTo>
                  <a:pt x="3058997" y="5636081"/>
                  <a:pt x="3047822" y="5623320"/>
                  <a:pt x="3035061" y="5610551"/>
                </a:cubicBezTo>
                <a:cubicBezTo>
                  <a:pt x="3028676" y="5610551"/>
                  <a:pt x="3023886" y="5612145"/>
                  <a:pt x="3020698" y="5615342"/>
                </a:cubicBezTo>
                <a:cubicBezTo>
                  <a:pt x="3017510" y="5618530"/>
                  <a:pt x="3012719" y="5620124"/>
                  <a:pt x="3006335" y="5620124"/>
                </a:cubicBezTo>
                <a:lnTo>
                  <a:pt x="3006335" y="5553107"/>
                </a:lnTo>
                <a:lnTo>
                  <a:pt x="2987189" y="5553107"/>
                </a:lnTo>
                <a:lnTo>
                  <a:pt x="2987189" y="5505235"/>
                </a:lnTo>
                <a:cubicBezTo>
                  <a:pt x="2961651" y="5505235"/>
                  <a:pt x="2939318" y="5503641"/>
                  <a:pt x="2920164" y="5500445"/>
                </a:cubicBezTo>
                <a:cubicBezTo>
                  <a:pt x="2901019" y="5497257"/>
                  <a:pt x="2878677" y="5492466"/>
                  <a:pt x="2853147" y="5486082"/>
                </a:cubicBezTo>
                <a:cubicBezTo>
                  <a:pt x="2833994" y="5517996"/>
                  <a:pt x="2818045" y="5541932"/>
                  <a:pt x="2805276" y="5557889"/>
                </a:cubicBezTo>
                <a:cubicBezTo>
                  <a:pt x="2792506" y="5573847"/>
                  <a:pt x="2770165" y="5581825"/>
                  <a:pt x="2738250" y="5581825"/>
                </a:cubicBezTo>
                <a:cubicBezTo>
                  <a:pt x="2687190" y="5581825"/>
                  <a:pt x="2655276" y="5569064"/>
                  <a:pt x="2642515" y="5543534"/>
                </a:cubicBezTo>
                <a:cubicBezTo>
                  <a:pt x="2629746" y="5517996"/>
                  <a:pt x="2616977" y="5482893"/>
                  <a:pt x="2604216" y="5438210"/>
                </a:cubicBezTo>
                <a:cubicBezTo>
                  <a:pt x="2565917" y="5444595"/>
                  <a:pt x="2529212" y="5454167"/>
                  <a:pt x="2494109" y="5466936"/>
                </a:cubicBezTo>
                <a:cubicBezTo>
                  <a:pt x="2458999" y="5479705"/>
                  <a:pt x="2441448" y="5498851"/>
                  <a:pt x="2441448" y="5524381"/>
                </a:cubicBezTo>
                <a:lnTo>
                  <a:pt x="2403156" y="5524381"/>
                </a:lnTo>
                <a:lnTo>
                  <a:pt x="2403156" y="5543534"/>
                </a:lnTo>
                <a:cubicBezTo>
                  <a:pt x="2358473" y="5524381"/>
                  <a:pt x="2326558" y="5498851"/>
                  <a:pt x="2307413" y="5466936"/>
                </a:cubicBezTo>
                <a:cubicBezTo>
                  <a:pt x="2288259" y="5435022"/>
                  <a:pt x="2259541" y="5399919"/>
                  <a:pt x="2221242" y="5361620"/>
                </a:cubicBezTo>
                <a:cubicBezTo>
                  <a:pt x="2195712" y="5368005"/>
                  <a:pt x="2170174" y="5383962"/>
                  <a:pt x="2144644" y="5409492"/>
                </a:cubicBezTo>
                <a:lnTo>
                  <a:pt x="2144644" y="5428637"/>
                </a:lnTo>
                <a:lnTo>
                  <a:pt x="2010602" y="5428637"/>
                </a:lnTo>
                <a:cubicBezTo>
                  <a:pt x="2004226" y="5415876"/>
                  <a:pt x="2001029" y="5406296"/>
                  <a:pt x="2001029" y="5399919"/>
                </a:cubicBezTo>
                <a:cubicBezTo>
                  <a:pt x="2001029" y="5393535"/>
                  <a:pt x="1997841" y="5383962"/>
                  <a:pt x="1991457" y="5371193"/>
                </a:cubicBezTo>
                <a:cubicBezTo>
                  <a:pt x="2004226" y="5358424"/>
                  <a:pt x="2010602" y="5334488"/>
                  <a:pt x="2010602" y="5299385"/>
                </a:cubicBezTo>
                <a:cubicBezTo>
                  <a:pt x="2010602" y="5264283"/>
                  <a:pt x="2016987" y="5240347"/>
                  <a:pt x="2029756" y="5227578"/>
                </a:cubicBezTo>
                <a:lnTo>
                  <a:pt x="2010602" y="5227578"/>
                </a:lnTo>
                <a:cubicBezTo>
                  <a:pt x="1965927" y="5157365"/>
                  <a:pt x="1882944" y="5122262"/>
                  <a:pt x="1761671" y="5122262"/>
                </a:cubicBezTo>
                <a:lnTo>
                  <a:pt x="1761671" y="5141407"/>
                </a:lnTo>
                <a:cubicBezTo>
                  <a:pt x="1748910" y="5147792"/>
                  <a:pt x="1739337" y="5150980"/>
                  <a:pt x="1732945" y="5150980"/>
                </a:cubicBezTo>
                <a:cubicBezTo>
                  <a:pt x="1726568" y="5150980"/>
                  <a:pt x="1720184" y="5154176"/>
                  <a:pt x="1713799" y="5160561"/>
                </a:cubicBezTo>
                <a:lnTo>
                  <a:pt x="1713799" y="5122262"/>
                </a:lnTo>
                <a:lnTo>
                  <a:pt x="1685081" y="5122262"/>
                </a:lnTo>
                <a:cubicBezTo>
                  <a:pt x="1678697" y="5122262"/>
                  <a:pt x="1675509" y="5119066"/>
                  <a:pt x="1675509" y="5112689"/>
                </a:cubicBezTo>
                <a:lnTo>
                  <a:pt x="1579765" y="5112689"/>
                </a:lnTo>
                <a:lnTo>
                  <a:pt x="1541458" y="5055237"/>
                </a:lnTo>
                <a:lnTo>
                  <a:pt x="1531886" y="4997792"/>
                </a:lnTo>
                <a:lnTo>
                  <a:pt x="1512740" y="4997792"/>
                </a:lnTo>
                <a:lnTo>
                  <a:pt x="1512740" y="4959493"/>
                </a:lnTo>
                <a:lnTo>
                  <a:pt x="1493595" y="4959493"/>
                </a:lnTo>
                <a:lnTo>
                  <a:pt x="1493595" y="4892476"/>
                </a:lnTo>
                <a:lnTo>
                  <a:pt x="1474441" y="4892476"/>
                </a:lnTo>
                <a:lnTo>
                  <a:pt x="1474441" y="4873331"/>
                </a:lnTo>
                <a:cubicBezTo>
                  <a:pt x="1461680" y="4873331"/>
                  <a:pt x="1429766" y="4868540"/>
                  <a:pt x="1378698" y="4858968"/>
                </a:cubicBezTo>
                <a:cubicBezTo>
                  <a:pt x="1327638" y="4849395"/>
                  <a:pt x="1298912" y="4838220"/>
                  <a:pt x="1292527" y="4825459"/>
                </a:cubicBezTo>
                <a:lnTo>
                  <a:pt x="1282955" y="4796733"/>
                </a:lnTo>
                <a:cubicBezTo>
                  <a:pt x="1276570" y="4790348"/>
                  <a:pt x="1273382" y="4780776"/>
                  <a:pt x="1273382" y="4768007"/>
                </a:cubicBezTo>
                <a:cubicBezTo>
                  <a:pt x="1273382" y="4755246"/>
                  <a:pt x="1276570" y="4739288"/>
                  <a:pt x="1282955" y="4720135"/>
                </a:cubicBezTo>
                <a:cubicBezTo>
                  <a:pt x="1289339" y="4700989"/>
                  <a:pt x="1292527" y="4688221"/>
                  <a:pt x="1292527" y="4681844"/>
                </a:cubicBezTo>
                <a:lnTo>
                  <a:pt x="1311681" y="4681844"/>
                </a:lnTo>
                <a:cubicBezTo>
                  <a:pt x="1311681" y="4624392"/>
                  <a:pt x="1297318" y="4563759"/>
                  <a:pt x="1268591" y="4499930"/>
                </a:cubicBezTo>
                <a:cubicBezTo>
                  <a:pt x="1239873" y="4436101"/>
                  <a:pt x="1199980" y="4394614"/>
                  <a:pt x="1148912" y="4375460"/>
                </a:cubicBezTo>
                <a:lnTo>
                  <a:pt x="1148912" y="4365888"/>
                </a:lnTo>
                <a:lnTo>
                  <a:pt x="1014870" y="4375460"/>
                </a:lnTo>
                <a:cubicBezTo>
                  <a:pt x="1002109" y="4375460"/>
                  <a:pt x="994130" y="4373866"/>
                  <a:pt x="990942" y="4370678"/>
                </a:cubicBezTo>
                <a:cubicBezTo>
                  <a:pt x="987746" y="4367482"/>
                  <a:pt x="979767" y="4365888"/>
                  <a:pt x="967006" y="4365888"/>
                </a:cubicBezTo>
                <a:lnTo>
                  <a:pt x="880836" y="4375460"/>
                </a:lnTo>
                <a:lnTo>
                  <a:pt x="880836" y="4394614"/>
                </a:lnTo>
                <a:cubicBezTo>
                  <a:pt x="848921" y="4394614"/>
                  <a:pt x="820195" y="4369076"/>
                  <a:pt x="794665" y="4318016"/>
                </a:cubicBezTo>
                <a:lnTo>
                  <a:pt x="813811" y="4318016"/>
                </a:lnTo>
                <a:lnTo>
                  <a:pt x="813811" y="4284507"/>
                </a:lnTo>
                <a:cubicBezTo>
                  <a:pt x="832964" y="4281311"/>
                  <a:pt x="858494" y="4274935"/>
                  <a:pt x="890408" y="4265354"/>
                </a:cubicBezTo>
                <a:cubicBezTo>
                  <a:pt x="922323" y="4255781"/>
                  <a:pt x="954237" y="4243020"/>
                  <a:pt x="986152" y="4227063"/>
                </a:cubicBezTo>
                <a:cubicBezTo>
                  <a:pt x="1018066" y="4211106"/>
                  <a:pt x="1037212" y="4196743"/>
                  <a:pt x="1043596" y="4183974"/>
                </a:cubicBezTo>
                <a:lnTo>
                  <a:pt x="1034023" y="4078658"/>
                </a:lnTo>
                <a:lnTo>
                  <a:pt x="1043596" y="4069085"/>
                </a:lnTo>
                <a:lnTo>
                  <a:pt x="1043596" y="4049931"/>
                </a:lnTo>
                <a:cubicBezTo>
                  <a:pt x="1043596" y="4037170"/>
                  <a:pt x="1034023" y="4019619"/>
                  <a:pt x="1014870" y="3997277"/>
                </a:cubicBezTo>
                <a:cubicBezTo>
                  <a:pt x="995725" y="3974936"/>
                  <a:pt x="979767" y="3957384"/>
                  <a:pt x="967006" y="3944615"/>
                </a:cubicBezTo>
                <a:lnTo>
                  <a:pt x="928707" y="3935042"/>
                </a:lnTo>
                <a:lnTo>
                  <a:pt x="928707" y="3915897"/>
                </a:lnTo>
                <a:cubicBezTo>
                  <a:pt x="922323" y="3909512"/>
                  <a:pt x="917540" y="3906316"/>
                  <a:pt x="914344" y="3906316"/>
                </a:cubicBezTo>
                <a:cubicBezTo>
                  <a:pt x="911148" y="3906316"/>
                  <a:pt x="906366" y="3903128"/>
                  <a:pt x="899981" y="3896744"/>
                </a:cubicBezTo>
                <a:lnTo>
                  <a:pt x="899981" y="3762701"/>
                </a:lnTo>
                <a:lnTo>
                  <a:pt x="919127" y="3762701"/>
                </a:lnTo>
                <a:lnTo>
                  <a:pt x="919127" y="3686111"/>
                </a:lnTo>
                <a:lnTo>
                  <a:pt x="899981" y="3686111"/>
                </a:lnTo>
                <a:lnTo>
                  <a:pt x="899981" y="3599941"/>
                </a:lnTo>
                <a:lnTo>
                  <a:pt x="880836" y="3599941"/>
                </a:lnTo>
                <a:cubicBezTo>
                  <a:pt x="874451" y="3574411"/>
                  <a:pt x="869661" y="3550475"/>
                  <a:pt x="866473" y="3528133"/>
                </a:cubicBezTo>
                <a:cubicBezTo>
                  <a:pt x="863284" y="3505792"/>
                  <a:pt x="858494" y="3478667"/>
                  <a:pt x="852110" y="3446753"/>
                </a:cubicBezTo>
                <a:lnTo>
                  <a:pt x="861682" y="3418027"/>
                </a:lnTo>
                <a:cubicBezTo>
                  <a:pt x="899981" y="3398881"/>
                  <a:pt x="923917" y="3376540"/>
                  <a:pt x="933490" y="3351010"/>
                </a:cubicBezTo>
                <a:cubicBezTo>
                  <a:pt x="943063" y="3325480"/>
                  <a:pt x="947853" y="3287181"/>
                  <a:pt x="947853" y="3236113"/>
                </a:cubicBezTo>
                <a:cubicBezTo>
                  <a:pt x="935092" y="3236113"/>
                  <a:pt x="928707" y="3229736"/>
                  <a:pt x="928707" y="3216967"/>
                </a:cubicBezTo>
                <a:lnTo>
                  <a:pt x="919127" y="3207395"/>
                </a:lnTo>
                <a:lnTo>
                  <a:pt x="832964" y="3207395"/>
                </a:lnTo>
                <a:cubicBezTo>
                  <a:pt x="788281" y="3181865"/>
                  <a:pt x="765939" y="3137181"/>
                  <a:pt x="765939" y="3073352"/>
                </a:cubicBezTo>
                <a:cubicBezTo>
                  <a:pt x="810622" y="3028669"/>
                  <a:pt x="850515" y="3003139"/>
                  <a:pt x="885618" y="2996754"/>
                </a:cubicBezTo>
                <a:cubicBezTo>
                  <a:pt x="920729" y="2990378"/>
                  <a:pt x="949447" y="2987182"/>
                  <a:pt x="971789" y="2987182"/>
                </a:cubicBezTo>
                <a:cubicBezTo>
                  <a:pt x="994130" y="2987182"/>
                  <a:pt x="1010088" y="2980797"/>
                  <a:pt x="1019660" y="2968036"/>
                </a:cubicBezTo>
                <a:cubicBezTo>
                  <a:pt x="1029233" y="2955267"/>
                  <a:pt x="1034023" y="2916968"/>
                  <a:pt x="1034023" y="2853139"/>
                </a:cubicBezTo>
                <a:lnTo>
                  <a:pt x="1034023" y="2824421"/>
                </a:lnTo>
                <a:lnTo>
                  <a:pt x="995725" y="2805268"/>
                </a:lnTo>
                <a:lnTo>
                  <a:pt x="995725" y="2766977"/>
                </a:lnTo>
                <a:lnTo>
                  <a:pt x="967006" y="2766977"/>
                </a:lnTo>
                <a:cubicBezTo>
                  <a:pt x="960622" y="2754208"/>
                  <a:pt x="957426" y="2739845"/>
                  <a:pt x="957426" y="2723888"/>
                </a:cubicBezTo>
                <a:cubicBezTo>
                  <a:pt x="957426" y="2707931"/>
                  <a:pt x="954237" y="2690379"/>
                  <a:pt x="947853" y="2671233"/>
                </a:cubicBezTo>
                <a:cubicBezTo>
                  <a:pt x="967006" y="2671233"/>
                  <a:pt x="982964" y="2664849"/>
                  <a:pt x="995725" y="2652080"/>
                </a:cubicBezTo>
                <a:lnTo>
                  <a:pt x="995725" y="2642507"/>
                </a:lnTo>
                <a:cubicBezTo>
                  <a:pt x="1034023" y="2629738"/>
                  <a:pt x="1072322" y="2620166"/>
                  <a:pt x="1110621" y="2613781"/>
                </a:cubicBezTo>
                <a:cubicBezTo>
                  <a:pt x="1148912" y="2607404"/>
                  <a:pt x="1168066" y="2549952"/>
                  <a:pt x="1168066" y="2441448"/>
                </a:cubicBezTo>
                <a:cubicBezTo>
                  <a:pt x="1091468" y="2428679"/>
                  <a:pt x="1046792" y="2390380"/>
                  <a:pt x="1034023" y="2326551"/>
                </a:cubicBezTo>
                <a:cubicBezTo>
                  <a:pt x="1046792" y="2313790"/>
                  <a:pt x="1061148" y="2302615"/>
                  <a:pt x="1077113" y="2293042"/>
                </a:cubicBezTo>
                <a:cubicBezTo>
                  <a:pt x="1093062" y="2283469"/>
                  <a:pt x="1104237" y="2272302"/>
                  <a:pt x="1110621" y="2259534"/>
                </a:cubicBezTo>
                <a:cubicBezTo>
                  <a:pt x="1148912" y="2265918"/>
                  <a:pt x="1179232" y="2270700"/>
                  <a:pt x="1201574" y="2273897"/>
                </a:cubicBezTo>
                <a:cubicBezTo>
                  <a:pt x="1223916" y="2277085"/>
                  <a:pt x="1260613" y="2278679"/>
                  <a:pt x="1311681" y="2278679"/>
                </a:cubicBezTo>
                <a:cubicBezTo>
                  <a:pt x="1349980" y="2202089"/>
                  <a:pt x="1373915" y="2162196"/>
                  <a:pt x="1383488" y="2159000"/>
                </a:cubicBezTo>
                <a:cubicBezTo>
                  <a:pt x="1393061" y="2155812"/>
                  <a:pt x="1404228" y="2135064"/>
                  <a:pt x="1416997" y="2096773"/>
                </a:cubicBezTo>
                <a:cubicBezTo>
                  <a:pt x="1378698" y="2077620"/>
                  <a:pt x="1361147" y="2058474"/>
                  <a:pt x="1364335" y="2039321"/>
                </a:cubicBezTo>
                <a:cubicBezTo>
                  <a:pt x="1367531" y="2020175"/>
                  <a:pt x="1365937" y="1994645"/>
                  <a:pt x="1359552" y="1962731"/>
                </a:cubicBezTo>
                <a:cubicBezTo>
                  <a:pt x="1378698" y="1956346"/>
                  <a:pt x="1404228" y="1953158"/>
                  <a:pt x="1436142" y="1953158"/>
                </a:cubicBezTo>
                <a:cubicBezTo>
                  <a:pt x="1448911" y="1953158"/>
                  <a:pt x="1463274" y="1954752"/>
                  <a:pt x="1479232" y="1957940"/>
                </a:cubicBezTo>
                <a:cubicBezTo>
                  <a:pt x="1495189" y="1961137"/>
                  <a:pt x="1515936" y="1962731"/>
                  <a:pt x="1541458" y="1962731"/>
                </a:cubicBezTo>
                <a:lnTo>
                  <a:pt x="1627629" y="1847834"/>
                </a:lnTo>
                <a:lnTo>
                  <a:pt x="1627629" y="1828688"/>
                </a:lnTo>
                <a:lnTo>
                  <a:pt x="1608484" y="1828688"/>
                </a:lnTo>
                <a:lnTo>
                  <a:pt x="1627629" y="1780817"/>
                </a:lnTo>
                <a:cubicBezTo>
                  <a:pt x="1646782" y="1768048"/>
                  <a:pt x="1672312" y="1761672"/>
                  <a:pt x="1704227" y="1761672"/>
                </a:cubicBezTo>
                <a:cubicBezTo>
                  <a:pt x="1736141" y="1761672"/>
                  <a:pt x="1761671" y="1755287"/>
                  <a:pt x="1780825" y="1742518"/>
                </a:cubicBezTo>
                <a:cubicBezTo>
                  <a:pt x="1799970" y="1697842"/>
                  <a:pt x="1819116" y="1656347"/>
                  <a:pt x="1838269" y="1618056"/>
                </a:cubicBezTo>
                <a:cubicBezTo>
                  <a:pt x="1857415" y="1579757"/>
                  <a:pt x="1870184" y="1531886"/>
                  <a:pt x="1876568" y="1474441"/>
                </a:cubicBezTo>
                <a:cubicBezTo>
                  <a:pt x="1844654" y="1448903"/>
                  <a:pt x="1825500" y="1415395"/>
                  <a:pt x="1819116" y="1373908"/>
                </a:cubicBezTo>
                <a:cubicBezTo>
                  <a:pt x="1812739" y="1332421"/>
                  <a:pt x="1803158" y="1289331"/>
                  <a:pt x="1790397" y="1244656"/>
                </a:cubicBezTo>
                <a:lnTo>
                  <a:pt x="1780825" y="1148912"/>
                </a:lnTo>
                <a:cubicBezTo>
                  <a:pt x="1768056" y="1116998"/>
                  <a:pt x="1761671" y="1097845"/>
                  <a:pt x="1761671" y="1091468"/>
                </a:cubicBezTo>
                <a:cubicBezTo>
                  <a:pt x="1761671" y="1085084"/>
                  <a:pt x="1748910" y="1075511"/>
                  <a:pt x="1723372" y="1062742"/>
                </a:cubicBezTo>
                <a:lnTo>
                  <a:pt x="1723372" y="1034016"/>
                </a:lnTo>
                <a:cubicBezTo>
                  <a:pt x="1716996" y="1027639"/>
                  <a:pt x="1712205" y="1024443"/>
                  <a:pt x="1709017" y="1024443"/>
                </a:cubicBezTo>
                <a:cubicBezTo>
                  <a:pt x="1705821" y="1024443"/>
                  <a:pt x="1701031" y="1021255"/>
                  <a:pt x="1694654" y="1014870"/>
                </a:cubicBezTo>
                <a:lnTo>
                  <a:pt x="1694654" y="976571"/>
                </a:lnTo>
                <a:lnTo>
                  <a:pt x="1665928" y="966999"/>
                </a:lnTo>
                <a:lnTo>
                  <a:pt x="1579765" y="861682"/>
                </a:lnTo>
                <a:cubicBezTo>
                  <a:pt x="1554227" y="848913"/>
                  <a:pt x="1531886" y="832956"/>
                  <a:pt x="1512740" y="813811"/>
                </a:cubicBezTo>
                <a:lnTo>
                  <a:pt x="1512740" y="785085"/>
                </a:lnTo>
                <a:lnTo>
                  <a:pt x="1474441" y="765939"/>
                </a:lnTo>
                <a:lnTo>
                  <a:pt x="1474441" y="737213"/>
                </a:lnTo>
                <a:lnTo>
                  <a:pt x="1445723" y="718067"/>
                </a:lnTo>
                <a:lnTo>
                  <a:pt x="1445723" y="679768"/>
                </a:lnTo>
                <a:lnTo>
                  <a:pt x="1426570" y="679768"/>
                </a:lnTo>
                <a:lnTo>
                  <a:pt x="1416997" y="612751"/>
                </a:lnTo>
                <a:cubicBezTo>
                  <a:pt x="1404228" y="593598"/>
                  <a:pt x="1393061" y="568068"/>
                  <a:pt x="1383488" y="536153"/>
                </a:cubicBezTo>
                <a:cubicBezTo>
                  <a:pt x="1373915" y="504239"/>
                  <a:pt x="1369125" y="472325"/>
                  <a:pt x="1369125" y="440410"/>
                </a:cubicBezTo>
                <a:cubicBezTo>
                  <a:pt x="1369125" y="414880"/>
                  <a:pt x="1372313" y="395727"/>
                  <a:pt x="1378698" y="382966"/>
                </a:cubicBezTo>
                <a:lnTo>
                  <a:pt x="1397851" y="382966"/>
                </a:lnTo>
                <a:lnTo>
                  <a:pt x="1397851" y="363812"/>
                </a:lnTo>
                <a:lnTo>
                  <a:pt x="1378698" y="363812"/>
                </a:lnTo>
                <a:cubicBezTo>
                  <a:pt x="1397851" y="344667"/>
                  <a:pt x="1409018" y="327115"/>
                  <a:pt x="1412207" y="311158"/>
                </a:cubicBezTo>
                <a:cubicBezTo>
                  <a:pt x="1415403" y="295201"/>
                  <a:pt x="1442527" y="287222"/>
                  <a:pt x="1493595" y="287222"/>
                </a:cubicBezTo>
                <a:close/>
                <a:moveTo>
                  <a:pt x="3666965" y="57437"/>
                </a:moveTo>
                <a:lnTo>
                  <a:pt x="3686111" y="57437"/>
                </a:lnTo>
                <a:lnTo>
                  <a:pt x="3686111" y="105308"/>
                </a:lnTo>
                <a:lnTo>
                  <a:pt x="3666965" y="105308"/>
                </a:lnTo>
                <a:close/>
                <a:moveTo>
                  <a:pt x="4394621" y="0"/>
                </a:moveTo>
                <a:lnTo>
                  <a:pt x="4432920" y="0"/>
                </a:lnTo>
                <a:lnTo>
                  <a:pt x="4432920" y="38299"/>
                </a:lnTo>
                <a:lnTo>
                  <a:pt x="4413767" y="38299"/>
                </a:lnTo>
                <a:lnTo>
                  <a:pt x="4413767" y="19146"/>
                </a:lnTo>
                <a:lnTo>
                  <a:pt x="4394621" y="191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65821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39674" y="479972"/>
            <a:ext cx="4864652" cy="5543455"/>
          </a:xfrm>
          <a:custGeom>
            <a:avLst/>
            <a:gdLst>
              <a:gd name="connsiteX0" fmla="*/ 848472 w 4864652"/>
              <a:gd name="connsiteY0" fmla="*/ 5486883 h 5543455"/>
              <a:gd name="connsiteX1" fmla="*/ 1206710 w 4864652"/>
              <a:gd name="connsiteY1" fmla="*/ 5486883 h 5543455"/>
              <a:gd name="connsiteX2" fmla="*/ 886176 w 4864652"/>
              <a:gd name="connsiteY2" fmla="*/ 5524588 h 5543455"/>
              <a:gd name="connsiteX3" fmla="*/ 886176 w 4864652"/>
              <a:gd name="connsiteY3" fmla="*/ 5543455 h 5543455"/>
              <a:gd name="connsiteX4" fmla="*/ 857890 w 4864652"/>
              <a:gd name="connsiteY4" fmla="*/ 5515169 h 5543455"/>
              <a:gd name="connsiteX5" fmla="*/ 848472 w 4864652"/>
              <a:gd name="connsiteY5" fmla="*/ 5486883 h 5543455"/>
              <a:gd name="connsiteX6" fmla="*/ 2017508 w 4864652"/>
              <a:gd name="connsiteY6" fmla="*/ 0 h 5543455"/>
              <a:gd name="connsiteX7" fmla="*/ 2092932 w 4864652"/>
              <a:gd name="connsiteY7" fmla="*/ 0 h 5543455"/>
              <a:gd name="connsiteX8" fmla="*/ 2309771 w 4864652"/>
              <a:gd name="connsiteY8" fmla="*/ 461948 h 5543455"/>
              <a:gd name="connsiteX9" fmla="*/ 2960272 w 4864652"/>
              <a:gd name="connsiteY9" fmla="*/ 754211 h 5543455"/>
              <a:gd name="connsiteX10" fmla="*/ 3186529 w 4864652"/>
              <a:gd name="connsiteY10" fmla="*/ 546806 h 5543455"/>
              <a:gd name="connsiteX11" fmla="*/ 3186529 w 4864652"/>
              <a:gd name="connsiteY11" fmla="*/ 584510 h 5543455"/>
              <a:gd name="connsiteX12" fmla="*/ 3224249 w 4864652"/>
              <a:gd name="connsiteY12" fmla="*/ 584510 h 5543455"/>
              <a:gd name="connsiteX13" fmla="*/ 3318526 w 4864652"/>
              <a:gd name="connsiteY13" fmla="*/ 914478 h 5543455"/>
              <a:gd name="connsiteX14" fmla="*/ 3657927 w 4864652"/>
              <a:gd name="connsiteY14" fmla="*/ 1018188 h 5543455"/>
              <a:gd name="connsiteX15" fmla="*/ 3657927 w 4864652"/>
              <a:gd name="connsiteY15" fmla="*/ 942764 h 5543455"/>
              <a:gd name="connsiteX16" fmla="*/ 3714483 w 4864652"/>
              <a:gd name="connsiteY16" fmla="*/ 942764 h 5543455"/>
              <a:gd name="connsiteX17" fmla="*/ 3714483 w 4864652"/>
              <a:gd name="connsiteY17" fmla="*/ 886192 h 5543455"/>
              <a:gd name="connsiteX18" fmla="*/ 3827612 w 4864652"/>
              <a:gd name="connsiteY18" fmla="*/ 1027606 h 5543455"/>
              <a:gd name="connsiteX19" fmla="*/ 3978460 w 4864652"/>
              <a:gd name="connsiteY19" fmla="*/ 1206741 h 5543455"/>
              <a:gd name="connsiteX20" fmla="*/ 3978460 w 4864652"/>
              <a:gd name="connsiteY20" fmla="*/ 1244445 h 5543455"/>
              <a:gd name="connsiteX21" fmla="*/ 4148161 w 4864652"/>
              <a:gd name="connsiteY21" fmla="*/ 1244445 h 5543455"/>
              <a:gd name="connsiteX22" fmla="*/ 4148161 w 4864652"/>
              <a:gd name="connsiteY22" fmla="*/ 1206741 h 5543455"/>
              <a:gd name="connsiteX23" fmla="*/ 4336714 w 4864652"/>
              <a:gd name="connsiteY23" fmla="*/ 1206741 h 5543455"/>
              <a:gd name="connsiteX24" fmla="*/ 4336714 w 4864652"/>
              <a:gd name="connsiteY24" fmla="*/ 1169021 h 5543455"/>
              <a:gd name="connsiteX25" fmla="*/ 4525267 w 4864652"/>
              <a:gd name="connsiteY25" fmla="*/ 1112465 h 5543455"/>
              <a:gd name="connsiteX26" fmla="*/ 4525267 w 4864652"/>
              <a:gd name="connsiteY26" fmla="*/ 1074745 h 5543455"/>
              <a:gd name="connsiteX27" fmla="*/ 4789244 w 4864652"/>
              <a:gd name="connsiteY27" fmla="*/ 1074745 h 5543455"/>
              <a:gd name="connsiteX28" fmla="*/ 4808096 w 4864652"/>
              <a:gd name="connsiteY28" fmla="*/ 1121883 h 5543455"/>
              <a:gd name="connsiteX29" fmla="*/ 4826948 w 4864652"/>
              <a:gd name="connsiteY29" fmla="*/ 1169021 h 5543455"/>
              <a:gd name="connsiteX30" fmla="*/ 4864652 w 4864652"/>
              <a:gd name="connsiteY30" fmla="*/ 1169021 h 5543455"/>
              <a:gd name="connsiteX31" fmla="*/ 4826948 w 4864652"/>
              <a:gd name="connsiteY31" fmla="*/ 1376426 h 5543455"/>
              <a:gd name="connsiteX32" fmla="*/ 4657247 w 4864652"/>
              <a:gd name="connsiteY32" fmla="*/ 1564979 h 5543455"/>
              <a:gd name="connsiteX33" fmla="*/ 4638395 w 4864652"/>
              <a:gd name="connsiteY33" fmla="*/ 1621551 h 5543455"/>
              <a:gd name="connsiteX34" fmla="*/ 4619543 w 4864652"/>
              <a:gd name="connsiteY34" fmla="*/ 1706393 h 5543455"/>
              <a:gd name="connsiteX35" fmla="*/ 4600691 w 4864652"/>
              <a:gd name="connsiteY35" fmla="*/ 1791251 h 5543455"/>
              <a:gd name="connsiteX36" fmla="*/ 4638395 w 4864652"/>
              <a:gd name="connsiteY36" fmla="*/ 1791251 h 5543455"/>
              <a:gd name="connsiteX37" fmla="*/ 4638395 w 4864652"/>
              <a:gd name="connsiteY37" fmla="*/ 1923232 h 5543455"/>
              <a:gd name="connsiteX38" fmla="*/ 4600691 w 4864652"/>
              <a:gd name="connsiteY38" fmla="*/ 1923232 h 5543455"/>
              <a:gd name="connsiteX39" fmla="*/ 4581823 w 4864652"/>
              <a:gd name="connsiteY39" fmla="*/ 1989222 h 5543455"/>
              <a:gd name="connsiteX40" fmla="*/ 4562971 w 4864652"/>
              <a:gd name="connsiteY40" fmla="*/ 2055228 h 5543455"/>
              <a:gd name="connsiteX41" fmla="*/ 4525267 w 4864652"/>
              <a:gd name="connsiteY41" fmla="*/ 2055228 h 5543455"/>
              <a:gd name="connsiteX42" fmla="*/ 4468695 w 4864652"/>
              <a:gd name="connsiteY42" fmla="*/ 2243781 h 5543455"/>
              <a:gd name="connsiteX43" fmla="*/ 4534685 w 4864652"/>
              <a:gd name="connsiteY43" fmla="*/ 2309772 h 5543455"/>
              <a:gd name="connsiteX44" fmla="*/ 4657247 w 4864652"/>
              <a:gd name="connsiteY44" fmla="*/ 2375762 h 5543455"/>
              <a:gd name="connsiteX45" fmla="*/ 4638395 w 4864652"/>
              <a:gd name="connsiteY45" fmla="*/ 2583167 h 5543455"/>
              <a:gd name="connsiteX46" fmla="*/ 4600691 w 4864652"/>
              <a:gd name="connsiteY46" fmla="*/ 2592601 h 5543455"/>
              <a:gd name="connsiteX47" fmla="*/ 4562971 w 4864652"/>
              <a:gd name="connsiteY47" fmla="*/ 2602019 h 5543455"/>
              <a:gd name="connsiteX48" fmla="*/ 4562971 w 4864652"/>
              <a:gd name="connsiteY48" fmla="*/ 2847144 h 5543455"/>
              <a:gd name="connsiteX49" fmla="*/ 4657247 w 4864652"/>
              <a:gd name="connsiteY49" fmla="*/ 2884848 h 5543455"/>
              <a:gd name="connsiteX50" fmla="*/ 4770376 w 4864652"/>
              <a:gd name="connsiteY50" fmla="*/ 2997993 h 5543455"/>
              <a:gd name="connsiteX51" fmla="*/ 4732672 w 4864652"/>
              <a:gd name="connsiteY51" fmla="*/ 2997993 h 5543455"/>
              <a:gd name="connsiteX52" fmla="*/ 4591257 w 4864652"/>
              <a:gd name="connsiteY52" fmla="*/ 3101687 h 5543455"/>
              <a:gd name="connsiteX53" fmla="*/ 4506414 w 4864652"/>
              <a:gd name="connsiteY53" fmla="*/ 3299674 h 5543455"/>
              <a:gd name="connsiteX54" fmla="*/ 4553537 w 4864652"/>
              <a:gd name="connsiteY54" fmla="*/ 3327960 h 5543455"/>
              <a:gd name="connsiteX55" fmla="*/ 4638395 w 4864652"/>
              <a:gd name="connsiteY55" fmla="*/ 3356230 h 5543455"/>
              <a:gd name="connsiteX56" fmla="*/ 4657247 w 4864652"/>
              <a:gd name="connsiteY56" fmla="*/ 3431655 h 5543455"/>
              <a:gd name="connsiteX57" fmla="*/ 4581823 w 4864652"/>
              <a:gd name="connsiteY57" fmla="*/ 3535365 h 5543455"/>
              <a:gd name="connsiteX58" fmla="*/ 4430990 w 4864652"/>
              <a:gd name="connsiteY58" fmla="*/ 3563651 h 5543455"/>
              <a:gd name="connsiteX59" fmla="*/ 4430990 w 4864652"/>
              <a:gd name="connsiteY59" fmla="*/ 3582503 h 5543455"/>
              <a:gd name="connsiteX60" fmla="*/ 4412138 w 4864652"/>
              <a:gd name="connsiteY60" fmla="*/ 3752204 h 5543455"/>
              <a:gd name="connsiteX61" fmla="*/ 4468695 w 4864652"/>
              <a:gd name="connsiteY61" fmla="*/ 3846480 h 5543455"/>
              <a:gd name="connsiteX62" fmla="*/ 4327280 w 4864652"/>
              <a:gd name="connsiteY62" fmla="*/ 4082171 h 5543455"/>
              <a:gd name="connsiteX63" fmla="*/ 3978460 w 4864652"/>
              <a:gd name="connsiteY63" fmla="*/ 4280142 h 5543455"/>
              <a:gd name="connsiteX64" fmla="*/ 3940756 w 4864652"/>
              <a:gd name="connsiteY64" fmla="*/ 4412139 h 5543455"/>
              <a:gd name="connsiteX65" fmla="*/ 3978460 w 4864652"/>
              <a:gd name="connsiteY65" fmla="*/ 4412139 h 5543455"/>
              <a:gd name="connsiteX66" fmla="*/ 3997313 w 4864652"/>
              <a:gd name="connsiteY66" fmla="*/ 4449843 h 5543455"/>
              <a:gd name="connsiteX67" fmla="*/ 4016165 w 4864652"/>
              <a:gd name="connsiteY67" fmla="*/ 4506415 h 5543455"/>
              <a:gd name="connsiteX68" fmla="*/ 4053885 w 4864652"/>
              <a:gd name="connsiteY68" fmla="*/ 4506415 h 5543455"/>
              <a:gd name="connsiteX69" fmla="*/ 4082171 w 4864652"/>
              <a:gd name="connsiteY69" fmla="*/ 4638396 h 5543455"/>
              <a:gd name="connsiteX70" fmla="*/ 4167013 w 4864652"/>
              <a:gd name="connsiteY70" fmla="*/ 4732672 h 5543455"/>
              <a:gd name="connsiteX71" fmla="*/ 4167013 w 4864652"/>
              <a:gd name="connsiteY71" fmla="*/ 4789244 h 5543455"/>
              <a:gd name="connsiteX72" fmla="*/ 4242437 w 4864652"/>
              <a:gd name="connsiteY72" fmla="*/ 4826948 h 5543455"/>
              <a:gd name="connsiteX73" fmla="*/ 4327280 w 4864652"/>
              <a:gd name="connsiteY73" fmla="*/ 4930659 h 5543455"/>
              <a:gd name="connsiteX74" fmla="*/ 4374418 w 4864652"/>
              <a:gd name="connsiteY74" fmla="*/ 5090925 h 5543455"/>
              <a:gd name="connsiteX75" fmla="*/ 4298994 w 4864652"/>
              <a:gd name="connsiteY75" fmla="*/ 5090925 h 5543455"/>
              <a:gd name="connsiteX76" fmla="*/ 4298994 w 4864652"/>
              <a:gd name="connsiteY76" fmla="*/ 5034353 h 5543455"/>
              <a:gd name="connsiteX77" fmla="*/ 4138727 w 4864652"/>
              <a:gd name="connsiteY77" fmla="*/ 4798662 h 5543455"/>
              <a:gd name="connsiteX78" fmla="*/ 3921888 w 4864652"/>
              <a:gd name="connsiteY78" fmla="*/ 4657248 h 5543455"/>
              <a:gd name="connsiteX79" fmla="*/ 3714483 w 4864652"/>
              <a:gd name="connsiteY79" fmla="*/ 4732672 h 5543455"/>
              <a:gd name="connsiteX80" fmla="*/ 3639059 w 4864652"/>
              <a:gd name="connsiteY80" fmla="*/ 4789244 h 5543455"/>
              <a:gd name="connsiteX81" fmla="*/ 3610789 w 4864652"/>
              <a:gd name="connsiteY81" fmla="*/ 4779810 h 5543455"/>
              <a:gd name="connsiteX82" fmla="*/ 3563635 w 4864652"/>
              <a:gd name="connsiteY82" fmla="*/ 4770376 h 5543455"/>
              <a:gd name="connsiteX83" fmla="*/ 3488226 w 4864652"/>
              <a:gd name="connsiteY83" fmla="*/ 4789244 h 5543455"/>
              <a:gd name="connsiteX84" fmla="*/ 3488226 w 4864652"/>
              <a:gd name="connsiteY84" fmla="*/ 4826948 h 5543455"/>
              <a:gd name="connsiteX85" fmla="*/ 3403368 w 4864652"/>
              <a:gd name="connsiteY85" fmla="*/ 4930659 h 5543455"/>
              <a:gd name="connsiteX86" fmla="*/ 3393950 w 4864652"/>
              <a:gd name="connsiteY86" fmla="*/ 5128630 h 5543455"/>
              <a:gd name="connsiteX87" fmla="*/ 3431654 w 4864652"/>
              <a:gd name="connsiteY87" fmla="*/ 5128630 h 5543455"/>
              <a:gd name="connsiteX88" fmla="*/ 3431654 w 4864652"/>
              <a:gd name="connsiteY88" fmla="*/ 5147482 h 5543455"/>
              <a:gd name="connsiteX89" fmla="*/ 3412802 w 4864652"/>
              <a:gd name="connsiteY89" fmla="*/ 5222906 h 5543455"/>
              <a:gd name="connsiteX90" fmla="*/ 3393950 w 4864652"/>
              <a:gd name="connsiteY90" fmla="*/ 5279478 h 5543455"/>
              <a:gd name="connsiteX91" fmla="*/ 3318526 w 4864652"/>
              <a:gd name="connsiteY91" fmla="*/ 5260626 h 5543455"/>
              <a:gd name="connsiteX92" fmla="*/ 3252535 w 4864652"/>
              <a:gd name="connsiteY92" fmla="*/ 5043787 h 5543455"/>
              <a:gd name="connsiteX93" fmla="*/ 3167677 w 4864652"/>
              <a:gd name="connsiteY93" fmla="*/ 4864653 h 5543455"/>
              <a:gd name="connsiteX94" fmla="*/ 3073401 w 4864652"/>
              <a:gd name="connsiteY94" fmla="*/ 4864653 h 5543455"/>
              <a:gd name="connsiteX95" fmla="*/ 2931986 w 4864652"/>
              <a:gd name="connsiteY95" fmla="*/ 4902373 h 5543455"/>
              <a:gd name="connsiteX96" fmla="*/ 2809424 w 4864652"/>
              <a:gd name="connsiteY96" fmla="*/ 4921225 h 5543455"/>
              <a:gd name="connsiteX97" fmla="*/ 2639739 w 4864652"/>
              <a:gd name="connsiteY97" fmla="*/ 5147482 h 5543455"/>
              <a:gd name="connsiteX98" fmla="*/ 2554881 w 4864652"/>
              <a:gd name="connsiteY98" fmla="*/ 5138064 h 5543455"/>
              <a:gd name="connsiteX99" fmla="*/ 2470038 w 4864652"/>
              <a:gd name="connsiteY99" fmla="*/ 5128630 h 5543455"/>
              <a:gd name="connsiteX100" fmla="*/ 2470038 w 4864652"/>
              <a:gd name="connsiteY100" fmla="*/ 5053206 h 5543455"/>
              <a:gd name="connsiteX101" fmla="*/ 2356909 w 4864652"/>
              <a:gd name="connsiteY101" fmla="*/ 5006067 h 5543455"/>
              <a:gd name="connsiteX102" fmla="*/ 2187209 w 4864652"/>
              <a:gd name="connsiteY102" fmla="*/ 4996649 h 5543455"/>
              <a:gd name="connsiteX103" fmla="*/ 1960952 w 4864652"/>
              <a:gd name="connsiteY103" fmla="*/ 5147482 h 5543455"/>
              <a:gd name="connsiteX104" fmla="*/ 1828955 w 4864652"/>
              <a:gd name="connsiteY104" fmla="*/ 4921225 h 5543455"/>
              <a:gd name="connsiteX105" fmla="*/ 1395278 w 4864652"/>
              <a:gd name="connsiteY105" fmla="*/ 4902373 h 5543455"/>
              <a:gd name="connsiteX106" fmla="*/ 1348155 w 4864652"/>
              <a:gd name="connsiteY106" fmla="*/ 4760958 h 5543455"/>
              <a:gd name="connsiteX107" fmla="*/ 1244445 w 4864652"/>
              <a:gd name="connsiteY107" fmla="*/ 4676100 h 5543455"/>
              <a:gd name="connsiteX108" fmla="*/ 1244445 w 4864652"/>
              <a:gd name="connsiteY108" fmla="*/ 4638396 h 5543455"/>
              <a:gd name="connsiteX109" fmla="*/ 1150169 w 4864652"/>
              <a:gd name="connsiteY109" fmla="*/ 4619544 h 5543455"/>
              <a:gd name="connsiteX110" fmla="*/ 1018173 w 4864652"/>
              <a:gd name="connsiteY110" fmla="*/ 4619544 h 5543455"/>
              <a:gd name="connsiteX111" fmla="*/ 876758 w 4864652"/>
              <a:gd name="connsiteY111" fmla="*/ 4496981 h 5543455"/>
              <a:gd name="connsiteX112" fmla="*/ 848488 w 4864652"/>
              <a:gd name="connsiteY112" fmla="*/ 4298994 h 5543455"/>
              <a:gd name="connsiteX113" fmla="*/ 810768 w 4864652"/>
              <a:gd name="connsiteY113" fmla="*/ 4298994 h 5543455"/>
              <a:gd name="connsiteX114" fmla="*/ 744777 w 4864652"/>
              <a:gd name="connsiteY114" fmla="*/ 4242438 h 5543455"/>
              <a:gd name="connsiteX115" fmla="*/ 622215 w 4864652"/>
              <a:gd name="connsiteY115" fmla="*/ 4204718 h 5543455"/>
              <a:gd name="connsiteX116" fmla="*/ 527938 w 4864652"/>
              <a:gd name="connsiteY116" fmla="*/ 4204718 h 5543455"/>
              <a:gd name="connsiteX117" fmla="*/ 377106 w 4864652"/>
              <a:gd name="connsiteY117" fmla="*/ 3997313 h 5543455"/>
              <a:gd name="connsiteX118" fmla="*/ 386524 w 4864652"/>
              <a:gd name="connsiteY118" fmla="*/ 3921889 h 5543455"/>
              <a:gd name="connsiteX119" fmla="*/ 395958 w 4864652"/>
              <a:gd name="connsiteY119" fmla="*/ 3808760 h 5543455"/>
              <a:gd name="connsiteX120" fmla="*/ 358253 w 4864652"/>
              <a:gd name="connsiteY120" fmla="*/ 3808760 h 5543455"/>
              <a:gd name="connsiteX121" fmla="*/ 339386 w 4864652"/>
              <a:gd name="connsiteY121" fmla="*/ 3733336 h 5543455"/>
              <a:gd name="connsiteX122" fmla="*/ 348820 w 4864652"/>
              <a:gd name="connsiteY122" fmla="*/ 3620207 h 5543455"/>
              <a:gd name="connsiteX123" fmla="*/ 358253 w 4864652"/>
              <a:gd name="connsiteY123" fmla="*/ 3525931 h 5543455"/>
              <a:gd name="connsiteX124" fmla="*/ 320534 w 4864652"/>
              <a:gd name="connsiteY124" fmla="*/ 3431655 h 5543455"/>
              <a:gd name="connsiteX125" fmla="*/ 263962 w 4864652"/>
              <a:gd name="connsiteY125" fmla="*/ 3431655 h 5543455"/>
              <a:gd name="connsiteX126" fmla="*/ 263962 w 4864652"/>
              <a:gd name="connsiteY126" fmla="*/ 3393950 h 5543455"/>
              <a:gd name="connsiteX127" fmla="*/ 56557 w 4864652"/>
              <a:gd name="connsiteY127" fmla="*/ 3393950 h 5543455"/>
              <a:gd name="connsiteX128" fmla="*/ 56557 w 4864652"/>
              <a:gd name="connsiteY128" fmla="*/ 3356230 h 5543455"/>
              <a:gd name="connsiteX129" fmla="*/ 37704 w 4864652"/>
              <a:gd name="connsiteY129" fmla="*/ 3327960 h 5543455"/>
              <a:gd name="connsiteX130" fmla="*/ 0 w 4864652"/>
              <a:gd name="connsiteY130" fmla="*/ 3299674 h 5543455"/>
              <a:gd name="connsiteX131" fmla="*/ 28271 w 4864652"/>
              <a:gd name="connsiteY131" fmla="*/ 3233683 h 5543455"/>
              <a:gd name="connsiteX132" fmla="*/ 56557 w 4864652"/>
              <a:gd name="connsiteY132" fmla="*/ 3186545 h 5543455"/>
              <a:gd name="connsiteX133" fmla="*/ 37704 w 4864652"/>
              <a:gd name="connsiteY133" fmla="*/ 3186545 h 5543455"/>
              <a:gd name="connsiteX134" fmla="*/ 56557 w 4864652"/>
              <a:gd name="connsiteY134" fmla="*/ 3167678 h 5543455"/>
              <a:gd name="connsiteX135" fmla="*/ 150833 w 4864652"/>
              <a:gd name="connsiteY135" fmla="*/ 3167678 h 5543455"/>
              <a:gd name="connsiteX136" fmla="*/ 150833 w 4864652"/>
              <a:gd name="connsiteY136" fmla="*/ 3129973 h 5543455"/>
              <a:gd name="connsiteX137" fmla="*/ 226257 w 4864652"/>
              <a:gd name="connsiteY137" fmla="*/ 3092269 h 5543455"/>
              <a:gd name="connsiteX138" fmla="*/ 226257 w 4864652"/>
              <a:gd name="connsiteY138" fmla="*/ 3035697 h 5543455"/>
              <a:gd name="connsiteX139" fmla="*/ 263962 w 4864652"/>
              <a:gd name="connsiteY139" fmla="*/ 3035697 h 5543455"/>
              <a:gd name="connsiteX140" fmla="*/ 226257 w 4864652"/>
              <a:gd name="connsiteY140" fmla="*/ 2865996 h 5543455"/>
              <a:gd name="connsiteX141" fmla="*/ 188553 w 4864652"/>
              <a:gd name="connsiteY141" fmla="*/ 2865996 h 5543455"/>
              <a:gd name="connsiteX142" fmla="*/ 169701 w 4864652"/>
              <a:gd name="connsiteY142" fmla="*/ 2847144 h 5543455"/>
              <a:gd name="connsiteX143" fmla="*/ 150833 w 4864652"/>
              <a:gd name="connsiteY143" fmla="*/ 2847144 h 5543455"/>
              <a:gd name="connsiteX144" fmla="*/ 131981 w 4864652"/>
              <a:gd name="connsiteY144" fmla="*/ 2847144 h 5543455"/>
              <a:gd name="connsiteX145" fmla="*/ 131981 w 4864652"/>
              <a:gd name="connsiteY145" fmla="*/ 2771720 h 5543455"/>
              <a:gd name="connsiteX146" fmla="*/ 84843 w 4864652"/>
              <a:gd name="connsiteY146" fmla="*/ 2734016 h 5543455"/>
              <a:gd name="connsiteX147" fmla="*/ 56557 w 4864652"/>
              <a:gd name="connsiteY147" fmla="*/ 2696296 h 5543455"/>
              <a:gd name="connsiteX148" fmla="*/ 56557 w 4864652"/>
              <a:gd name="connsiteY148" fmla="*/ 2677443 h 5543455"/>
              <a:gd name="connsiteX149" fmla="*/ 94276 w 4864652"/>
              <a:gd name="connsiteY149" fmla="*/ 2677443 h 5543455"/>
              <a:gd name="connsiteX150" fmla="*/ 94276 w 4864652"/>
              <a:gd name="connsiteY150" fmla="*/ 2602019 h 5543455"/>
              <a:gd name="connsiteX151" fmla="*/ 188553 w 4864652"/>
              <a:gd name="connsiteY151" fmla="*/ 2573749 h 5543455"/>
              <a:gd name="connsiteX152" fmla="*/ 226257 w 4864652"/>
              <a:gd name="connsiteY152" fmla="*/ 2507743 h 5543455"/>
              <a:gd name="connsiteX153" fmla="*/ 263962 w 4864652"/>
              <a:gd name="connsiteY153" fmla="*/ 2507743 h 5543455"/>
              <a:gd name="connsiteX154" fmla="*/ 263962 w 4864652"/>
              <a:gd name="connsiteY154" fmla="*/ 2187209 h 5543455"/>
              <a:gd name="connsiteX155" fmla="*/ 150833 w 4864652"/>
              <a:gd name="connsiteY155" fmla="*/ 1998656 h 5543455"/>
              <a:gd name="connsiteX156" fmla="*/ 395958 w 4864652"/>
              <a:gd name="connsiteY156" fmla="*/ 1819537 h 5543455"/>
              <a:gd name="connsiteX157" fmla="*/ 452514 w 4864652"/>
              <a:gd name="connsiteY157" fmla="*/ 1668689 h 5543455"/>
              <a:gd name="connsiteX158" fmla="*/ 461948 w 4864652"/>
              <a:gd name="connsiteY158" fmla="*/ 1546127 h 5543455"/>
              <a:gd name="connsiteX159" fmla="*/ 584511 w 4864652"/>
              <a:gd name="connsiteY159" fmla="*/ 1432998 h 5543455"/>
              <a:gd name="connsiteX160" fmla="*/ 763629 w 4864652"/>
              <a:gd name="connsiteY160" fmla="*/ 1348156 h 5543455"/>
              <a:gd name="connsiteX161" fmla="*/ 829620 w 4864652"/>
              <a:gd name="connsiteY161" fmla="*/ 1244445 h 5543455"/>
              <a:gd name="connsiteX162" fmla="*/ 867340 w 4864652"/>
              <a:gd name="connsiteY162" fmla="*/ 1131317 h 5543455"/>
              <a:gd name="connsiteX163" fmla="*/ 980468 w 4864652"/>
              <a:gd name="connsiteY163" fmla="*/ 1037040 h 5543455"/>
              <a:gd name="connsiteX164" fmla="*/ 980468 w 4864652"/>
              <a:gd name="connsiteY164" fmla="*/ 1018188 h 5543455"/>
              <a:gd name="connsiteX165" fmla="*/ 1112449 w 4864652"/>
              <a:gd name="connsiteY165" fmla="*/ 989902 h 5543455"/>
              <a:gd name="connsiteX166" fmla="*/ 1216159 w 4864652"/>
              <a:gd name="connsiteY166" fmla="*/ 999321 h 5543455"/>
              <a:gd name="connsiteX167" fmla="*/ 1282150 w 4864652"/>
              <a:gd name="connsiteY167" fmla="*/ 952182 h 5543455"/>
              <a:gd name="connsiteX168" fmla="*/ 1301002 w 4864652"/>
              <a:gd name="connsiteY168" fmla="*/ 773063 h 5543455"/>
              <a:gd name="connsiteX169" fmla="*/ 1338721 w 4864652"/>
              <a:gd name="connsiteY169" fmla="*/ 773063 h 5543455"/>
              <a:gd name="connsiteX170" fmla="*/ 1338721 w 4864652"/>
              <a:gd name="connsiteY170" fmla="*/ 678787 h 5543455"/>
              <a:gd name="connsiteX171" fmla="*/ 1536708 w 4864652"/>
              <a:gd name="connsiteY171" fmla="*/ 725925 h 5543455"/>
              <a:gd name="connsiteX172" fmla="*/ 1640403 w 4864652"/>
              <a:gd name="connsiteY172" fmla="*/ 773063 h 5543455"/>
              <a:gd name="connsiteX173" fmla="*/ 2036360 w 4864652"/>
              <a:gd name="connsiteY173" fmla="*/ 650501 h 5543455"/>
              <a:gd name="connsiteX174" fmla="*/ 2111785 w 4864652"/>
              <a:gd name="connsiteY174" fmla="*/ 263977 h 5543455"/>
              <a:gd name="connsiteX175" fmla="*/ 2092932 w 4864652"/>
              <a:gd name="connsiteY175" fmla="*/ 169701 h 5543455"/>
              <a:gd name="connsiteX176" fmla="*/ 2055213 w 4864652"/>
              <a:gd name="connsiteY176" fmla="*/ 169701 h 5543455"/>
              <a:gd name="connsiteX177" fmla="*/ 2017508 w 4864652"/>
              <a:gd name="connsiteY177" fmla="*/ 0 h 554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864652" h="5543455">
                <a:moveTo>
                  <a:pt x="848472" y="5486883"/>
                </a:moveTo>
                <a:lnTo>
                  <a:pt x="1206710" y="5486883"/>
                </a:lnTo>
                <a:lnTo>
                  <a:pt x="886176" y="5524588"/>
                </a:lnTo>
                <a:lnTo>
                  <a:pt x="886176" y="5543455"/>
                </a:lnTo>
                <a:cubicBezTo>
                  <a:pt x="861030" y="5518309"/>
                  <a:pt x="851612" y="5508875"/>
                  <a:pt x="857890" y="5515169"/>
                </a:cubicBezTo>
                <a:cubicBezTo>
                  <a:pt x="864185" y="5521448"/>
                  <a:pt x="861030" y="5512030"/>
                  <a:pt x="848472" y="5486883"/>
                </a:cubicBezTo>
                <a:close/>
                <a:moveTo>
                  <a:pt x="2017508" y="0"/>
                </a:moveTo>
                <a:lnTo>
                  <a:pt x="2092932" y="0"/>
                </a:lnTo>
                <a:cubicBezTo>
                  <a:pt x="2118064" y="138275"/>
                  <a:pt x="2190348" y="292248"/>
                  <a:pt x="2309771" y="461948"/>
                </a:cubicBezTo>
                <a:cubicBezTo>
                  <a:pt x="2429179" y="631649"/>
                  <a:pt x="2646018" y="729065"/>
                  <a:pt x="2960272" y="754211"/>
                </a:cubicBezTo>
                <a:cubicBezTo>
                  <a:pt x="2985419" y="691360"/>
                  <a:pt x="3060828" y="622215"/>
                  <a:pt x="3186529" y="546806"/>
                </a:cubicBezTo>
                <a:lnTo>
                  <a:pt x="3186529" y="584510"/>
                </a:lnTo>
                <a:lnTo>
                  <a:pt x="3224249" y="584510"/>
                </a:lnTo>
                <a:cubicBezTo>
                  <a:pt x="3249380" y="760490"/>
                  <a:pt x="3280821" y="870479"/>
                  <a:pt x="3318526" y="914478"/>
                </a:cubicBezTo>
                <a:cubicBezTo>
                  <a:pt x="3356230" y="958477"/>
                  <a:pt x="3469374" y="993042"/>
                  <a:pt x="3657927" y="1018188"/>
                </a:cubicBezTo>
                <a:lnTo>
                  <a:pt x="3657927" y="942764"/>
                </a:lnTo>
                <a:lnTo>
                  <a:pt x="3714483" y="942764"/>
                </a:lnTo>
                <a:lnTo>
                  <a:pt x="3714483" y="886192"/>
                </a:lnTo>
                <a:cubicBezTo>
                  <a:pt x="3764761" y="886192"/>
                  <a:pt x="3802481" y="933330"/>
                  <a:pt x="3827612" y="1027606"/>
                </a:cubicBezTo>
                <a:cubicBezTo>
                  <a:pt x="3852758" y="1121883"/>
                  <a:pt x="3903036" y="1181594"/>
                  <a:pt x="3978460" y="1206741"/>
                </a:cubicBezTo>
                <a:lnTo>
                  <a:pt x="3978460" y="1244445"/>
                </a:lnTo>
                <a:lnTo>
                  <a:pt x="4148161" y="1244445"/>
                </a:lnTo>
                <a:lnTo>
                  <a:pt x="4148161" y="1206741"/>
                </a:lnTo>
                <a:lnTo>
                  <a:pt x="4336714" y="1206741"/>
                </a:lnTo>
                <a:lnTo>
                  <a:pt x="4336714" y="1169021"/>
                </a:lnTo>
                <a:cubicBezTo>
                  <a:pt x="4386991" y="1156448"/>
                  <a:pt x="4449842" y="1137596"/>
                  <a:pt x="4525267" y="1112465"/>
                </a:cubicBezTo>
                <a:lnTo>
                  <a:pt x="4525267" y="1074745"/>
                </a:lnTo>
                <a:lnTo>
                  <a:pt x="4789244" y="1074745"/>
                </a:lnTo>
                <a:cubicBezTo>
                  <a:pt x="4801801" y="1099891"/>
                  <a:pt x="4808096" y="1115604"/>
                  <a:pt x="4808096" y="1121883"/>
                </a:cubicBezTo>
                <a:cubicBezTo>
                  <a:pt x="4808096" y="1128162"/>
                  <a:pt x="4814375" y="1143890"/>
                  <a:pt x="4826948" y="1169021"/>
                </a:cubicBezTo>
                <a:lnTo>
                  <a:pt x="4864652" y="1169021"/>
                </a:lnTo>
                <a:cubicBezTo>
                  <a:pt x="4839521" y="1257019"/>
                  <a:pt x="4826948" y="1326148"/>
                  <a:pt x="4826948" y="1376426"/>
                </a:cubicBezTo>
                <a:cubicBezTo>
                  <a:pt x="4826948" y="1426719"/>
                  <a:pt x="4770376" y="1489570"/>
                  <a:pt x="4657247" y="1564979"/>
                </a:cubicBezTo>
                <a:lnTo>
                  <a:pt x="4638395" y="1621551"/>
                </a:lnTo>
                <a:cubicBezTo>
                  <a:pt x="4625822" y="1646697"/>
                  <a:pt x="4619543" y="1674968"/>
                  <a:pt x="4619543" y="1706393"/>
                </a:cubicBezTo>
                <a:cubicBezTo>
                  <a:pt x="4619543" y="1737819"/>
                  <a:pt x="4613249" y="1766105"/>
                  <a:pt x="4600691" y="1791251"/>
                </a:cubicBezTo>
                <a:lnTo>
                  <a:pt x="4638395" y="1791251"/>
                </a:lnTo>
                <a:lnTo>
                  <a:pt x="4638395" y="1923232"/>
                </a:lnTo>
                <a:lnTo>
                  <a:pt x="4600691" y="1923232"/>
                </a:lnTo>
                <a:cubicBezTo>
                  <a:pt x="4588117" y="1948379"/>
                  <a:pt x="4581823" y="1970370"/>
                  <a:pt x="4581823" y="1989222"/>
                </a:cubicBezTo>
                <a:cubicBezTo>
                  <a:pt x="4581823" y="2008090"/>
                  <a:pt x="4575544" y="2030082"/>
                  <a:pt x="4562971" y="2055228"/>
                </a:cubicBezTo>
                <a:lnTo>
                  <a:pt x="4525267" y="2055228"/>
                </a:lnTo>
                <a:cubicBezTo>
                  <a:pt x="4500120" y="2092933"/>
                  <a:pt x="4481268" y="2155784"/>
                  <a:pt x="4468695" y="2243781"/>
                </a:cubicBezTo>
                <a:cubicBezTo>
                  <a:pt x="4493841" y="2268912"/>
                  <a:pt x="4515833" y="2290920"/>
                  <a:pt x="4534685" y="2309772"/>
                </a:cubicBezTo>
                <a:cubicBezTo>
                  <a:pt x="4553537" y="2328624"/>
                  <a:pt x="4594396" y="2350616"/>
                  <a:pt x="4657247" y="2375762"/>
                </a:cubicBezTo>
                <a:lnTo>
                  <a:pt x="4638395" y="2583167"/>
                </a:lnTo>
                <a:cubicBezTo>
                  <a:pt x="4625822" y="2583167"/>
                  <a:pt x="4613249" y="2586307"/>
                  <a:pt x="4600691" y="2592601"/>
                </a:cubicBezTo>
                <a:cubicBezTo>
                  <a:pt x="4588117" y="2598880"/>
                  <a:pt x="4575544" y="2602019"/>
                  <a:pt x="4562971" y="2602019"/>
                </a:cubicBezTo>
                <a:lnTo>
                  <a:pt x="4562971" y="2847144"/>
                </a:lnTo>
                <a:cubicBezTo>
                  <a:pt x="4588117" y="2859717"/>
                  <a:pt x="4619543" y="2872291"/>
                  <a:pt x="4657247" y="2884848"/>
                </a:cubicBezTo>
                <a:cubicBezTo>
                  <a:pt x="4694967" y="2897422"/>
                  <a:pt x="4732672" y="2935142"/>
                  <a:pt x="4770376" y="2997993"/>
                </a:cubicBezTo>
                <a:lnTo>
                  <a:pt x="4732672" y="2997993"/>
                </a:lnTo>
                <a:cubicBezTo>
                  <a:pt x="4682394" y="3060843"/>
                  <a:pt x="4635256" y="3095408"/>
                  <a:pt x="4591257" y="3101687"/>
                </a:cubicBezTo>
                <a:cubicBezTo>
                  <a:pt x="4547258" y="3107982"/>
                  <a:pt x="4518972" y="3173972"/>
                  <a:pt x="4506414" y="3299674"/>
                </a:cubicBezTo>
                <a:cubicBezTo>
                  <a:pt x="4531545" y="3312247"/>
                  <a:pt x="4547258" y="3321666"/>
                  <a:pt x="4553537" y="3327960"/>
                </a:cubicBezTo>
                <a:cubicBezTo>
                  <a:pt x="4559831" y="3334239"/>
                  <a:pt x="4588117" y="3343673"/>
                  <a:pt x="4638395" y="3356230"/>
                </a:cubicBezTo>
                <a:lnTo>
                  <a:pt x="4657247" y="3431655"/>
                </a:lnTo>
                <a:cubicBezTo>
                  <a:pt x="4657247" y="3494506"/>
                  <a:pt x="4632116" y="3529070"/>
                  <a:pt x="4581823" y="3535365"/>
                </a:cubicBezTo>
                <a:cubicBezTo>
                  <a:pt x="4531545" y="3541644"/>
                  <a:pt x="4481268" y="3551078"/>
                  <a:pt x="4430990" y="3563651"/>
                </a:cubicBezTo>
                <a:lnTo>
                  <a:pt x="4430990" y="3582503"/>
                </a:lnTo>
                <a:lnTo>
                  <a:pt x="4412138" y="3752204"/>
                </a:lnTo>
                <a:cubicBezTo>
                  <a:pt x="4449842" y="3789908"/>
                  <a:pt x="4468695" y="3821333"/>
                  <a:pt x="4468695" y="3846480"/>
                </a:cubicBezTo>
                <a:cubicBezTo>
                  <a:pt x="4468695" y="3909331"/>
                  <a:pt x="4421556" y="3987895"/>
                  <a:pt x="4327280" y="4082171"/>
                </a:cubicBezTo>
                <a:cubicBezTo>
                  <a:pt x="4233004" y="4176447"/>
                  <a:pt x="4116735" y="4242438"/>
                  <a:pt x="3978460" y="4280142"/>
                </a:cubicBezTo>
                <a:lnTo>
                  <a:pt x="3940756" y="4412139"/>
                </a:lnTo>
                <a:lnTo>
                  <a:pt x="3978460" y="4412139"/>
                </a:lnTo>
                <a:cubicBezTo>
                  <a:pt x="3991034" y="4424696"/>
                  <a:pt x="3997313" y="4437270"/>
                  <a:pt x="3997313" y="4449843"/>
                </a:cubicBezTo>
                <a:cubicBezTo>
                  <a:pt x="3997313" y="4462416"/>
                  <a:pt x="4003607" y="4481268"/>
                  <a:pt x="4016165" y="4506415"/>
                </a:cubicBezTo>
                <a:lnTo>
                  <a:pt x="4053885" y="4506415"/>
                </a:lnTo>
                <a:cubicBezTo>
                  <a:pt x="4053885" y="4569266"/>
                  <a:pt x="4063318" y="4613249"/>
                  <a:pt x="4082171" y="4638396"/>
                </a:cubicBezTo>
                <a:cubicBezTo>
                  <a:pt x="4101023" y="4663542"/>
                  <a:pt x="4129309" y="4694968"/>
                  <a:pt x="4167013" y="4732672"/>
                </a:cubicBezTo>
                <a:lnTo>
                  <a:pt x="4167013" y="4789244"/>
                </a:lnTo>
                <a:lnTo>
                  <a:pt x="4242437" y="4826948"/>
                </a:lnTo>
                <a:cubicBezTo>
                  <a:pt x="4280142" y="4864653"/>
                  <a:pt x="4308428" y="4899233"/>
                  <a:pt x="4327280" y="4930659"/>
                </a:cubicBezTo>
                <a:cubicBezTo>
                  <a:pt x="4346132" y="4962084"/>
                  <a:pt x="4361845" y="5015501"/>
                  <a:pt x="4374418" y="5090925"/>
                </a:cubicBezTo>
                <a:lnTo>
                  <a:pt x="4298994" y="5090925"/>
                </a:lnTo>
                <a:lnTo>
                  <a:pt x="4298994" y="5034353"/>
                </a:lnTo>
                <a:cubicBezTo>
                  <a:pt x="4223585" y="4971503"/>
                  <a:pt x="4170153" y="4892939"/>
                  <a:pt x="4138727" y="4798662"/>
                </a:cubicBezTo>
                <a:cubicBezTo>
                  <a:pt x="4107302" y="4704386"/>
                  <a:pt x="4035032" y="4657248"/>
                  <a:pt x="3921888" y="4657248"/>
                </a:cubicBezTo>
                <a:cubicBezTo>
                  <a:pt x="3859037" y="4657248"/>
                  <a:pt x="3789908" y="4682394"/>
                  <a:pt x="3714483" y="4732672"/>
                </a:cubicBezTo>
                <a:cubicBezTo>
                  <a:pt x="3676779" y="4757819"/>
                  <a:pt x="3651632" y="4776671"/>
                  <a:pt x="3639059" y="4789244"/>
                </a:cubicBezTo>
                <a:cubicBezTo>
                  <a:pt x="3626501" y="4789244"/>
                  <a:pt x="3617068" y="4786089"/>
                  <a:pt x="3610789" y="4779810"/>
                </a:cubicBezTo>
                <a:cubicBezTo>
                  <a:pt x="3604494" y="4773516"/>
                  <a:pt x="3588782" y="4770376"/>
                  <a:pt x="3563635" y="4770376"/>
                </a:cubicBezTo>
                <a:cubicBezTo>
                  <a:pt x="3538504" y="4770376"/>
                  <a:pt x="3513357" y="4776671"/>
                  <a:pt x="3488226" y="4789244"/>
                </a:cubicBezTo>
                <a:lnTo>
                  <a:pt x="3488226" y="4826948"/>
                </a:lnTo>
                <a:cubicBezTo>
                  <a:pt x="3437933" y="4864653"/>
                  <a:pt x="3409663" y="4899233"/>
                  <a:pt x="3403368" y="4930659"/>
                </a:cubicBezTo>
                <a:cubicBezTo>
                  <a:pt x="3397089" y="4962084"/>
                  <a:pt x="3393950" y="5028075"/>
                  <a:pt x="3393950" y="5128630"/>
                </a:cubicBezTo>
                <a:lnTo>
                  <a:pt x="3431654" y="5128630"/>
                </a:lnTo>
                <a:lnTo>
                  <a:pt x="3431654" y="5147482"/>
                </a:lnTo>
                <a:cubicBezTo>
                  <a:pt x="3431654" y="5172629"/>
                  <a:pt x="3425375" y="5197775"/>
                  <a:pt x="3412802" y="5222906"/>
                </a:cubicBezTo>
                <a:cubicBezTo>
                  <a:pt x="3400229" y="5248053"/>
                  <a:pt x="3393950" y="5266905"/>
                  <a:pt x="3393950" y="5279478"/>
                </a:cubicBezTo>
                <a:lnTo>
                  <a:pt x="3318526" y="5260626"/>
                </a:lnTo>
                <a:cubicBezTo>
                  <a:pt x="3305952" y="5222906"/>
                  <a:pt x="3283961" y="5150637"/>
                  <a:pt x="3252535" y="5043787"/>
                </a:cubicBezTo>
                <a:cubicBezTo>
                  <a:pt x="3221110" y="4936938"/>
                  <a:pt x="3192824" y="4877226"/>
                  <a:pt x="3167677" y="4864653"/>
                </a:cubicBezTo>
                <a:lnTo>
                  <a:pt x="3073401" y="4864653"/>
                </a:lnTo>
                <a:cubicBezTo>
                  <a:pt x="3023123" y="4902373"/>
                  <a:pt x="2975985" y="4914946"/>
                  <a:pt x="2931986" y="4902373"/>
                </a:cubicBezTo>
                <a:cubicBezTo>
                  <a:pt x="2888003" y="4889799"/>
                  <a:pt x="2847144" y="4896078"/>
                  <a:pt x="2809424" y="4921225"/>
                </a:cubicBezTo>
                <a:lnTo>
                  <a:pt x="2639739" y="5147482"/>
                </a:lnTo>
                <a:cubicBezTo>
                  <a:pt x="2614592" y="5147482"/>
                  <a:pt x="2586306" y="5144343"/>
                  <a:pt x="2554881" y="5138064"/>
                </a:cubicBezTo>
                <a:cubicBezTo>
                  <a:pt x="2523455" y="5131769"/>
                  <a:pt x="2495169" y="5128630"/>
                  <a:pt x="2470038" y="5128630"/>
                </a:cubicBezTo>
                <a:lnTo>
                  <a:pt x="2470038" y="5053206"/>
                </a:lnTo>
                <a:cubicBezTo>
                  <a:pt x="2432318" y="5028075"/>
                  <a:pt x="2394614" y="5012362"/>
                  <a:pt x="2356909" y="5006067"/>
                </a:cubicBezTo>
                <a:cubicBezTo>
                  <a:pt x="2319190" y="4999789"/>
                  <a:pt x="2262633" y="4996649"/>
                  <a:pt x="2187209" y="4996649"/>
                </a:cubicBezTo>
                <a:cubicBezTo>
                  <a:pt x="2124358" y="5097204"/>
                  <a:pt x="2048934" y="5147482"/>
                  <a:pt x="1960952" y="5147482"/>
                </a:cubicBezTo>
                <a:cubicBezTo>
                  <a:pt x="1923232" y="5097204"/>
                  <a:pt x="1879233" y="5021780"/>
                  <a:pt x="1828955" y="4921225"/>
                </a:cubicBezTo>
                <a:lnTo>
                  <a:pt x="1395278" y="4902373"/>
                </a:lnTo>
                <a:cubicBezTo>
                  <a:pt x="1332427" y="4839522"/>
                  <a:pt x="1316714" y="4792384"/>
                  <a:pt x="1348155" y="4760958"/>
                </a:cubicBezTo>
                <a:cubicBezTo>
                  <a:pt x="1379565" y="4729533"/>
                  <a:pt x="1345000" y="4701247"/>
                  <a:pt x="1244445" y="4676100"/>
                </a:cubicBezTo>
                <a:lnTo>
                  <a:pt x="1244445" y="4638396"/>
                </a:lnTo>
                <a:cubicBezTo>
                  <a:pt x="1219299" y="4625822"/>
                  <a:pt x="1187873" y="4619544"/>
                  <a:pt x="1150169" y="4619544"/>
                </a:cubicBezTo>
                <a:lnTo>
                  <a:pt x="1018173" y="4619544"/>
                </a:lnTo>
                <a:cubicBezTo>
                  <a:pt x="917617" y="4619544"/>
                  <a:pt x="870479" y="4578684"/>
                  <a:pt x="876758" y="4496981"/>
                </a:cubicBezTo>
                <a:cubicBezTo>
                  <a:pt x="883052" y="4415278"/>
                  <a:pt x="873619" y="4349288"/>
                  <a:pt x="848488" y="4298994"/>
                </a:cubicBezTo>
                <a:lnTo>
                  <a:pt x="810768" y="4298994"/>
                </a:lnTo>
                <a:cubicBezTo>
                  <a:pt x="785636" y="4273863"/>
                  <a:pt x="763629" y="4255011"/>
                  <a:pt x="744777" y="4242438"/>
                </a:cubicBezTo>
                <a:cubicBezTo>
                  <a:pt x="725925" y="4229865"/>
                  <a:pt x="685066" y="4217291"/>
                  <a:pt x="622215" y="4204718"/>
                </a:cubicBezTo>
                <a:lnTo>
                  <a:pt x="527938" y="4204718"/>
                </a:lnTo>
                <a:cubicBezTo>
                  <a:pt x="427383" y="4104163"/>
                  <a:pt x="377106" y="4035033"/>
                  <a:pt x="377106" y="3997313"/>
                </a:cubicBezTo>
                <a:cubicBezTo>
                  <a:pt x="377106" y="3972182"/>
                  <a:pt x="380245" y="3947035"/>
                  <a:pt x="386524" y="3921889"/>
                </a:cubicBezTo>
                <a:cubicBezTo>
                  <a:pt x="392818" y="3896758"/>
                  <a:pt x="395958" y="3859038"/>
                  <a:pt x="395958" y="3808760"/>
                </a:cubicBezTo>
                <a:lnTo>
                  <a:pt x="358253" y="3808760"/>
                </a:lnTo>
                <a:cubicBezTo>
                  <a:pt x="345680" y="3796187"/>
                  <a:pt x="339386" y="3771056"/>
                  <a:pt x="339386" y="3733336"/>
                </a:cubicBezTo>
                <a:cubicBezTo>
                  <a:pt x="339386" y="3695632"/>
                  <a:pt x="342541" y="3657927"/>
                  <a:pt x="348820" y="3620207"/>
                </a:cubicBezTo>
                <a:cubicBezTo>
                  <a:pt x="355098" y="3582503"/>
                  <a:pt x="358253" y="3551078"/>
                  <a:pt x="358253" y="3525931"/>
                </a:cubicBezTo>
                <a:cubicBezTo>
                  <a:pt x="358253" y="3488227"/>
                  <a:pt x="345680" y="3456801"/>
                  <a:pt x="320534" y="3431655"/>
                </a:cubicBezTo>
                <a:lnTo>
                  <a:pt x="263962" y="3431655"/>
                </a:lnTo>
                <a:lnTo>
                  <a:pt x="263962" y="3393950"/>
                </a:lnTo>
                <a:lnTo>
                  <a:pt x="56557" y="3393950"/>
                </a:lnTo>
                <a:lnTo>
                  <a:pt x="56557" y="3356230"/>
                </a:lnTo>
                <a:cubicBezTo>
                  <a:pt x="43999" y="3343673"/>
                  <a:pt x="37704" y="3334239"/>
                  <a:pt x="37704" y="3327960"/>
                </a:cubicBezTo>
                <a:cubicBezTo>
                  <a:pt x="37704" y="3321666"/>
                  <a:pt x="25131" y="3312247"/>
                  <a:pt x="0" y="3299674"/>
                </a:cubicBezTo>
                <a:cubicBezTo>
                  <a:pt x="0" y="3274527"/>
                  <a:pt x="9418" y="3252536"/>
                  <a:pt x="28271" y="3233683"/>
                </a:cubicBezTo>
                <a:cubicBezTo>
                  <a:pt x="47138" y="3214816"/>
                  <a:pt x="56557" y="3199103"/>
                  <a:pt x="56557" y="3186545"/>
                </a:cubicBezTo>
                <a:lnTo>
                  <a:pt x="37704" y="3186545"/>
                </a:lnTo>
                <a:cubicBezTo>
                  <a:pt x="37704" y="3186545"/>
                  <a:pt x="43999" y="3180251"/>
                  <a:pt x="56557" y="3167678"/>
                </a:cubicBezTo>
                <a:lnTo>
                  <a:pt x="150833" y="3167678"/>
                </a:lnTo>
                <a:lnTo>
                  <a:pt x="150833" y="3129973"/>
                </a:lnTo>
                <a:cubicBezTo>
                  <a:pt x="175980" y="3129973"/>
                  <a:pt x="201111" y="3117400"/>
                  <a:pt x="226257" y="3092269"/>
                </a:cubicBezTo>
                <a:lnTo>
                  <a:pt x="226257" y="3035697"/>
                </a:lnTo>
                <a:lnTo>
                  <a:pt x="263962" y="3035697"/>
                </a:lnTo>
                <a:cubicBezTo>
                  <a:pt x="238830" y="2960273"/>
                  <a:pt x="226257" y="2903716"/>
                  <a:pt x="226257" y="2865996"/>
                </a:cubicBezTo>
                <a:lnTo>
                  <a:pt x="188553" y="2865996"/>
                </a:lnTo>
                <a:lnTo>
                  <a:pt x="169701" y="2847144"/>
                </a:lnTo>
                <a:lnTo>
                  <a:pt x="150833" y="2847144"/>
                </a:lnTo>
                <a:lnTo>
                  <a:pt x="131981" y="2847144"/>
                </a:lnTo>
                <a:lnTo>
                  <a:pt x="131981" y="2771720"/>
                </a:lnTo>
                <a:cubicBezTo>
                  <a:pt x="119408" y="2746589"/>
                  <a:pt x="103695" y="2734016"/>
                  <a:pt x="84843" y="2734016"/>
                </a:cubicBezTo>
                <a:cubicBezTo>
                  <a:pt x="65990" y="2734016"/>
                  <a:pt x="56557" y="2721442"/>
                  <a:pt x="56557" y="2696296"/>
                </a:cubicBezTo>
                <a:lnTo>
                  <a:pt x="56557" y="2677443"/>
                </a:lnTo>
                <a:lnTo>
                  <a:pt x="94276" y="2677443"/>
                </a:lnTo>
                <a:lnTo>
                  <a:pt x="94276" y="2602019"/>
                </a:lnTo>
                <a:cubicBezTo>
                  <a:pt x="157127" y="2602019"/>
                  <a:pt x="188553" y="2592601"/>
                  <a:pt x="188553" y="2573749"/>
                </a:cubicBezTo>
                <a:cubicBezTo>
                  <a:pt x="188553" y="2554881"/>
                  <a:pt x="201111" y="2532889"/>
                  <a:pt x="226257" y="2507743"/>
                </a:cubicBezTo>
                <a:lnTo>
                  <a:pt x="263962" y="2507743"/>
                </a:lnTo>
                <a:lnTo>
                  <a:pt x="263962" y="2187209"/>
                </a:lnTo>
                <a:cubicBezTo>
                  <a:pt x="201111" y="2124358"/>
                  <a:pt x="163406" y="2061508"/>
                  <a:pt x="150833" y="1998656"/>
                </a:cubicBezTo>
                <a:cubicBezTo>
                  <a:pt x="276535" y="1935805"/>
                  <a:pt x="358253" y="1876094"/>
                  <a:pt x="395958" y="1819537"/>
                </a:cubicBezTo>
                <a:cubicBezTo>
                  <a:pt x="433662" y="1762965"/>
                  <a:pt x="452514" y="1712688"/>
                  <a:pt x="452514" y="1668689"/>
                </a:cubicBezTo>
                <a:cubicBezTo>
                  <a:pt x="452514" y="1624690"/>
                  <a:pt x="455669" y="1583846"/>
                  <a:pt x="461948" y="1546127"/>
                </a:cubicBezTo>
                <a:cubicBezTo>
                  <a:pt x="468243" y="1508422"/>
                  <a:pt x="509086" y="1470702"/>
                  <a:pt x="584511" y="1432998"/>
                </a:cubicBezTo>
                <a:cubicBezTo>
                  <a:pt x="672493" y="1407851"/>
                  <a:pt x="732204" y="1379581"/>
                  <a:pt x="763629" y="1348156"/>
                </a:cubicBezTo>
                <a:cubicBezTo>
                  <a:pt x="795055" y="1316730"/>
                  <a:pt x="817062" y="1282150"/>
                  <a:pt x="829620" y="1244445"/>
                </a:cubicBezTo>
                <a:cubicBezTo>
                  <a:pt x="842193" y="1206741"/>
                  <a:pt x="854766" y="1169021"/>
                  <a:pt x="867340" y="1131317"/>
                </a:cubicBezTo>
                <a:cubicBezTo>
                  <a:pt x="879913" y="1093597"/>
                  <a:pt x="917617" y="1062171"/>
                  <a:pt x="980468" y="1037040"/>
                </a:cubicBezTo>
                <a:lnTo>
                  <a:pt x="980468" y="1018188"/>
                </a:lnTo>
                <a:cubicBezTo>
                  <a:pt x="1030746" y="993042"/>
                  <a:pt x="1074745" y="983608"/>
                  <a:pt x="1112449" y="989902"/>
                </a:cubicBezTo>
                <a:cubicBezTo>
                  <a:pt x="1150169" y="996181"/>
                  <a:pt x="1184734" y="999321"/>
                  <a:pt x="1216159" y="999321"/>
                </a:cubicBezTo>
                <a:cubicBezTo>
                  <a:pt x="1247585" y="999321"/>
                  <a:pt x="1269576" y="983608"/>
                  <a:pt x="1282150" y="952182"/>
                </a:cubicBezTo>
                <a:cubicBezTo>
                  <a:pt x="1294723" y="920757"/>
                  <a:pt x="1301002" y="861061"/>
                  <a:pt x="1301002" y="773063"/>
                </a:cubicBezTo>
                <a:lnTo>
                  <a:pt x="1338721" y="773063"/>
                </a:lnTo>
                <a:lnTo>
                  <a:pt x="1338721" y="678787"/>
                </a:lnTo>
                <a:cubicBezTo>
                  <a:pt x="1439277" y="678787"/>
                  <a:pt x="1505267" y="694500"/>
                  <a:pt x="1536708" y="725925"/>
                </a:cubicBezTo>
                <a:cubicBezTo>
                  <a:pt x="1568118" y="757351"/>
                  <a:pt x="1602699" y="773063"/>
                  <a:pt x="1640403" y="773063"/>
                </a:cubicBezTo>
                <a:cubicBezTo>
                  <a:pt x="1854102" y="773063"/>
                  <a:pt x="1986083" y="732204"/>
                  <a:pt x="2036360" y="650501"/>
                </a:cubicBezTo>
                <a:cubicBezTo>
                  <a:pt x="2086653" y="568798"/>
                  <a:pt x="2111785" y="439957"/>
                  <a:pt x="2111785" y="263977"/>
                </a:cubicBezTo>
                <a:lnTo>
                  <a:pt x="2092932" y="169701"/>
                </a:lnTo>
                <a:lnTo>
                  <a:pt x="2055213" y="169701"/>
                </a:lnTo>
                <a:cubicBezTo>
                  <a:pt x="2030081" y="131981"/>
                  <a:pt x="2017508" y="75424"/>
                  <a:pt x="201750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519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01504" y="624816"/>
            <a:ext cx="4940992" cy="5472136"/>
          </a:xfrm>
          <a:custGeom>
            <a:avLst/>
            <a:gdLst>
              <a:gd name="connsiteX0" fmla="*/ 4291504 w 4940992"/>
              <a:gd name="connsiteY0" fmla="*/ 4648467 h 5472136"/>
              <a:gd name="connsiteX1" fmla="*/ 4372506 w 4940992"/>
              <a:gd name="connsiteY1" fmla="*/ 4735250 h 5472136"/>
              <a:gd name="connsiteX2" fmla="*/ 4413585 w 4940992"/>
              <a:gd name="connsiteY2" fmla="*/ 4843057 h 5472136"/>
              <a:gd name="connsiteX3" fmla="*/ 4477037 w 4940992"/>
              <a:gd name="connsiteY3" fmla="*/ 4951630 h 5472136"/>
              <a:gd name="connsiteX4" fmla="*/ 4465468 w 4940992"/>
              <a:gd name="connsiteY4" fmla="*/ 4962428 h 5472136"/>
              <a:gd name="connsiteX5" fmla="*/ 4430751 w 4940992"/>
              <a:gd name="connsiteY5" fmla="*/ 4913638 h 5472136"/>
              <a:gd name="connsiteX6" fmla="*/ 4372121 w 4940992"/>
              <a:gd name="connsiteY6" fmla="*/ 4827630 h 5472136"/>
              <a:gd name="connsiteX7" fmla="*/ 4313876 w 4940992"/>
              <a:gd name="connsiteY7" fmla="*/ 4730429 h 5472136"/>
              <a:gd name="connsiteX8" fmla="*/ 4291504 w 4940992"/>
              <a:gd name="connsiteY8" fmla="*/ 4648467 h 5472136"/>
              <a:gd name="connsiteX9" fmla="*/ 4218589 w 4940992"/>
              <a:gd name="connsiteY9" fmla="*/ 4489162 h 5472136"/>
              <a:gd name="connsiteX10" fmla="*/ 4257164 w 4940992"/>
              <a:gd name="connsiteY10" fmla="*/ 4507287 h 5472136"/>
              <a:gd name="connsiteX11" fmla="*/ 4271439 w 4940992"/>
              <a:gd name="connsiteY11" fmla="*/ 4580574 h 5472136"/>
              <a:gd name="connsiteX12" fmla="*/ 4291499 w 4940992"/>
              <a:gd name="connsiteY12" fmla="*/ 4648462 h 5472136"/>
              <a:gd name="connsiteX13" fmla="*/ 4237878 w 4940992"/>
              <a:gd name="connsiteY13" fmla="*/ 4579418 h 5472136"/>
              <a:gd name="connsiteX14" fmla="*/ 4184262 w 4940992"/>
              <a:gd name="connsiteY14" fmla="*/ 4510379 h 5472136"/>
              <a:gd name="connsiteX15" fmla="*/ 4218589 w 4940992"/>
              <a:gd name="connsiteY15" fmla="*/ 4489162 h 5472136"/>
              <a:gd name="connsiteX16" fmla="*/ 65568 w 4940992"/>
              <a:gd name="connsiteY16" fmla="*/ 3298979 h 5472136"/>
              <a:gd name="connsiteX17" fmla="*/ 120335 w 4940992"/>
              <a:gd name="connsiteY17" fmla="*/ 3334462 h 5472136"/>
              <a:gd name="connsiteX18" fmla="*/ 136350 w 4940992"/>
              <a:gd name="connsiteY18" fmla="*/ 3357413 h 5472136"/>
              <a:gd name="connsiteX19" fmla="*/ 151969 w 4940992"/>
              <a:gd name="connsiteY19" fmla="*/ 3391547 h 5472136"/>
              <a:gd name="connsiteX20" fmla="*/ 88329 w 4940992"/>
              <a:gd name="connsiteY20" fmla="*/ 3450948 h 5472136"/>
              <a:gd name="connsiteX21" fmla="*/ 43970 w 4940992"/>
              <a:gd name="connsiteY21" fmla="*/ 3438222 h 5472136"/>
              <a:gd name="connsiteX22" fmla="*/ 0 w 4940992"/>
              <a:gd name="connsiteY22" fmla="*/ 3414309 h 5472136"/>
              <a:gd name="connsiteX23" fmla="*/ 15813 w 4940992"/>
              <a:gd name="connsiteY23" fmla="*/ 3361660 h 5472136"/>
              <a:gd name="connsiteX24" fmla="*/ 65568 w 4940992"/>
              <a:gd name="connsiteY24" fmla="*/ 3298979 h 5472136"/>
              <a:gd name="connsiteX25" fmla="*/ 268766 w 4940992"/>
              <a:gd name="connsiteY25" fmla="*/ 651809 h 5472136"/>
              <a:gd name="connsiteX26" fmla="*/ 301170 w 4940992"/>
              <a:gd name="connsiteY26" fmla="*/ 686526 h 5472136"/>
              <a:gd name="connsiteX27" fmla="*/ 254884 w 4940992"/>
              <a:gd name="connsiteY27" fmla="*/ 729729 h 5472136"/>
              <a:gd name="connsiteX28" fmla="*/ 223250 w 4940992"/>
              <a:gd name="connsiteY28" fmla="*/ 672644 h 5472136"/>
              <a:gd name="connsiteX29" fmla="*/ 234824 w 4940992"/>
              <a:gd name="connsiteY29" fmla="*/ 661841 h 5472136"/>
              <a:gd name="connsiteX30" fmla="*/ 257192 w 4940992"/>
              <a:gd name="connsiteY30" fmla="*/ 662612 h 5472136"/>
              <a:gd name="connsiteX31" fmla="*/ 2541472 w 4940992"/>
              <a:gd name="connsiteY31" fmla="*/ 1475 h 5472136"/>
              <a:gd name="connsiteX32" fmla="*/ 2580720 w 4940992"/>
              <a:gd name="connsiteY32" fmla="*/ 20329 h 5472136"/>
              <a:gd name="connsiteX33" fmla="*/ 2592294 w 4940992"/>
              <a:gd name="connsiteY33" fmla="*/ 9526 h 5472136"/>
              <a:gd name="connsiteX34" fmla="*/ 2602702 w 4940992"/>
              <a:gd name="connsiteY34" fmla="*/ 32283 h 5472136"/>
              <a:gd name="connsiteX35" fmla="*/ 2613120 w 4940992"/>
              <a:gd name="connsiteY35" fmla="*/ 55041 h 5472136"/>
              <a:gd name="connsiteX36" fmla="*/ 2635102 w 4940992"/>
              <a:gd name="connsiteY36" fmla="*/ 66995 h 5472136"/>
              <a:gd name="connsiteX37" fmla="*/ 2667893 w 4940992"/>
              <a:gd name="connsiteY37" fmla="*/ 90519 h 5472136"/>
              <a:gd name="connsiteX38" fmla="*/ 2678696 w 4940992"/>
              <a:gd name="connsiteY38" fmla="*/ 102093 h 5472136"/>
              <a:gd name="connsiteX39" fmla="*/ 2667122 w 4940992"/>
              <a:gd name="connsiteY39" fmla="*/ 112896 h 5472136"/>
              <a:gd name="connsiteX40" fmla="*/ 2726523 w 4940992"/>
              <a:gd name="connsiteY40" fmla="*/ 176537 h 5472136"/>
              <a:gd name="connsiteX41" fmla="*/ 2841082 w 4940992"/>
              <a:gd name="connsiteY41" fmla="*/ 183285 h 5472136"/>
              <a:gd name="connsiteX42" fmla="*/ 2961036 w 4940992"/>
              <a:gd name="connsiteY42" fmla="*/ 195813 h 5472136"/>
              <a:gd name="connsiteX43" fmla="*/ 2984179 w 4940992"/>
              <a:gd name="connsiteY43" fmla="*/ 174211 h 5472136"/>
              <a:gd name="connsiteX44" fmla="*/ 3017350 w 4940992"/>
              <a:gd name="connsiteY44" fmla="*/ 186556 h 5472136"/>
              <a:gd name="connsiteX45" fmla="*/ 3098349 w 4940992"/>
              <a:gd name="connsiteY45" fmla="*/ 110952 h 5472136"/>
              <a:gd name="connsiteX46" fmla="*/ 3087550 w 4940992"/>
              <a:gd name="connsiteY46" fmla="*/ 99383 h 5472136"/>
              <a:gd name="connsiteX47" fmla="*/ 3093725 w 4940992"/>
              <a:gd name="connsiteY47" fmla="*/ 82796 h 5472136"/>
              <a:gd name="connsiteX48" fmla="*/ 3122070 w 4940992"/>
              <a:gd name="connsiteY48" fmla="*/ 72570 h 5472136"/>
              <a:gd name="connsiteX49" fmla="*/ 3144635 w 4940992"/>
              <a:gd name="connsiteY49" fmla="*/ 67749 h 5472136"/>
              <a:gd name="connsiteX50" fmla="*/ 3133836 w 4940992"/>
              <a:gd name="connsiteY50" fmla="*/ 56180 h 5472136"/>
              <a:gd name="connsiteX51" fmla="*/ 3162764 w 4940992"/>
              <a:gd name="connsiteY51" fmla="*/ 29179 h 5472136"/>
              <a:gd name="connsiteX52" fmla="*/ 3173563 w 4940992"/>
              <a:gd name="connsiteY52" fmla="*/ 40748 h 5472136"/>
              <a:gd name="connsiteX53" fmla="*/ 3237978 w 4940992"/>
              <a:gd name="connsiteY53" fmla="*/ 40171 h 5472136"/>
              <a:gd name="connsiteX54" fmla="*/ 3300462 w 4940992"/>
              <a:gd name="connsiteY54" fmla="*/ 95517 h 5472136"/>
              <a:gd name="connsiteX55" fmla="*/ 3291016 w 4940992"/>
              <a:gd name="connsiteY55" fmla="*/ 125991 h 5472136"/>
              <a:gd name="connsiteX56" fmla="*/ 3281566 w 4940992"/>
              <a:gd name="connsiteY56" fmla="*/ 156459 h 5472136"/>
              <a:gd name="connsiteX57" fmla="*/ 3308567 w 4940992"/>
              <a:gd name="connsiteY57" fmla="*/ 185387 h 5472136"/>
              <a:gd name="connsiteX58" fmla="*/ 3288897 w 4940992"/>
              <a:gd name="connsiteY58" fmla="*/ 268702 h 5472136"/>
              <a:gd name="connsiteX59" fmla="*/ 3326700 w 4940992"/>
              <a:gd name="connsiteY59" fmla="*/ 309204 h 5472136"/>
              <a:gd name="connsiteX60" fmla="*/ 3398634 w 4940992"/>
              <a:gd name="connsiteY60" fmla="*/ 334081 h 5472136"/>
              <a:gd name="connsiteX61" fmla="*/ 3458999 w 4940992"/>
              <a:gd name="connsiteY61" fmla="*/ 369757 h 5472136"/>
              <a:gd name="connsiteX62" fmla="*/ 3498344 w 4940992"/>
              <a:gd name="connsiteY62" fmla="*/ 365513 h 5472136"/>
              <a:gd name="connsiteX63" fmla="*/ 3520712 w 4940992"/>
              <a:gd name="connsiteY63" fmla="*/ 366284 h 5472136"/>
              <a:gd name="connsiteX64" fmla="*/ 3520327 w 4940992"/>
              <a:gd name="connsiteY64" fmla="*/ 377468 h 5472136"/>
              <a:gd name="connsiteX65" fmla="*/ 3531515 w 4940992"/>
              <a:gd name="connsiteY65" fmla="*/ 377858 h 5472136"/>
              <a:gd name="connsiteX66" fmla="*/ 3559672 w 4940992"/>
              <a:gd name="connsiteY66" fmla="*/ 373225 h 5472136"/>
              <a:gd name="connsiteX67" fmla="*/ 3575875 w 4940992"/>
              <a:gd name="connsiteY67" fmla="*/ 390584 h 5472136"/>
              <a:gd name="connsiteX68" fmla="*/ 3599018 w 4940992"/>
              <a:gd name="connsiteY68" fmla="*/ 368982 h 5472136"/>
              <a:gd name="connsiteX69" fmla="*/ 3609816 w 4940992"/>
              <a:gd name="connsiteY69" fmla="*/ 380551 h 5472136"/>
              <a:gd name="connsiteX70" fmla="*/ 3675576 w 4940992"/>
              <a:gd name="connsiteY70" fmla="*/ 340820 h 5472136"/>
              <a:gd name="connsiteX71" fmla="*/ 3735560 w 4940992"/>
              <a:gd name="connsiteY71" fmla="*/ 306489 h 5472136"/>
              <a:gd name="connsiteX72" fmla="*/ 3762561 w 4940992"/>
              <a:gd name="connsiteY72" fmla="*/ 335417 h 5472136"/>
              <a:gd name="connsiteX73" fmla="*/ 3774130 w 4940992"/>
              <a:gd name="connsiteY73" fmla="*/ 324618 h 5472136"/>
              <a:gd name="connsiteX74" fmla="*/ 3790713 w 4940992"/>
              <a:gd name="connsiteY74" fmla="*/ 330788 h 5472136"/>
              <a:gd name="connsiteX75" fmla="*/ 3822535 w 4940992"/>
              <a:gd name="connsiteY75" fmla="*/ 382281 h 5472136"/>
              <a:gd name="connsiteX76" fmla="*/ 3843563 w 4940992"/>
              <a:gd name="connsiteY76" fmla="*/ 422200 h 5472136"/>
              <a:gd name="connsiteX77" fmla="*/ 3826205 w 4940992"/>
              <a:gd name="connsiteY77" fmla="*/ 438402 h 5472136"/>
              <a:gd name="connsiteX78" fmla="*/ 3837003 w 4940992"/>
              <a:gd name="connsiteY78" fmla="*/ 449972 h 5472136"/>
              <a:gd name="connsiteX79" fmla="*/ 3854362 w 4940992"/>
              <a:gd name="connsiteY79" fmla="*/ 433769 h 5472136"/>
              <a:gd name="connsiteX80" fmla="*/ 3913763 w 4940992"/>
              <a:gd name="connsiteY80" fmla="*/ 497409 h 5472136"/>
              <a:gd name="connsiteX81" fmla="*/ 4011927 w 4940992"/>
              <a:gd name="connsiteY81" fmla="*/ 492396 h 5472136"/>
              <a:gd name="connsiteX82" fmla="*/ 4108550 w 4940992"/>
              <a:gd name="connsiteY82" fmla="*/ 532118 h 5472136"/>
              <a:gd name="connsiteX83" fmla="*/ 4120119 w 4940992"/>
              <a:gd name="connsiteY83" fmla="*/ 521319 h 5472136"/>
              <a:gd name="connsiteX84" fmla="*/ 4133239 w 4940992"/>
              <a:gd name="connsiteY84" fmla="*/ 546971 h 5472136"/>
              <a:gd name="connsiteX85" fmla="*/ 4157153 w 4940992"/>
              <a:gd name="connsiteY85" fmla="*/ 584188 h 5472136"/>
              <a:gd name="connsiteX86" fmla="*/ 4134009 w 4940992"/>
              <a:gd name="connsiteY86" fmla="*/ 605790 h 5472136"/>
              <a:gd name="connsiteX87" fmla="*/ 4128995 w 4940992"/>
              <a:gd name="connsiteY87" fmla="*/ 670017 h 5472136"/>
              <a:gd name="connsiteX88" fmla="*/ 4116270 w 4940992"/>
              <a:gd name="connsiteY88" fmla="*/ 714367 h 5472136"/>
              <a:gd name="connsiteX89" fmla="*/ 4120320 w 4940992"/>
              <a:gd name="connsiteY89" fmla="*/ 759309 h 5472136"/>
              <a:gd name="connsiteX90" fmla="*/ 4171042 w 4940992"/>
              <a:gd name="connsiteY90" fmla="*/ 831051 h 5472136"/>
              <a:gd name="connsiteX91" fmla="*/ 4218484 w 4940992"/>
              <a:gd name="connsiteY91" fmla="*/ 835482 h 5472136"/>
              <a:gd name="connsiteX92" fmla="*/ 4260146 w 4940992"/>
              <a:gd name="connsiteY92" fmla="*/ 845318 h 5472136"/>
              <a:gd name="connsiteX93" fmla="*/ 4375086 w 4940992"/>
              <a:gd name="connsiteY93" fmla="*/ 840877 h 5472136"/>
              <a:gd name="connsiteX94" fmla="*/ 4470365 w 4940992"/>
              <a:gd name="connsiteY94" fmla="*/ 919752 h 5472136"/>
              <a:gd name="connsiteX95" fmla="*/ 4447222 w 4940992"/>
              <a:gd name="connsiteY95" fmla="*/ 1022549 h 5472136"/>
              <a:gd name="connsiteX96" fmla="*/ 4424083 w 4940992"/>
              <a:gd name="connsiteY96" fmla="*/ 1125342 h 5472136"/>
              <a:gd name="connsiteX97" fmla="*/ 4472685 w 4940992"/>
              <a:gd name="connsiteY97" fmla="*/ 1177413 h 5472136"/>
              <a:gd name="connsiteX98" fmla="*/ 4461116 w 4940992"/>
              <a:gd name="connsiteY98" fmla="*/ 1188212 h 5472136"/>
              <a:gd name="connsiteX99" fmla="*/ 4538064 w 4940992"/>
              <a:gd name="connsiteY99" fmla="*/ 1230057 h 5472136"/>
              <a:gd name="connsiteX100" fmla="*/ 4632760 w 4940992"/>
              <a:gd name="connsiteY100" fmla="*/ 1244521 h 5472136"/>
              <a:gd name="connsiteX101" fmla="*/ 4713763 w 4940992"/>
              <a:gd name="connsiteY101" fmla="*/ 1331305 h 5472136"/>
              <a:gd name="connsiteX102" fmla="*/ 4718584 w 4940992"/>
              <a:gd name="connsiteY102" fmla="*/ 1353870 h 5472136"/>
              <a:gd name="connsiteX103" fmla="*/ 4729194 w 4940992"/>
              <a:gd name="connsiteY103" fmla="*/ 1371031 h 5472136"/>
              <a:gd name="connsiteX104" fmla="*/ 4700262 w 4940992"/>
              <a:gd name="connsiteY104" fmla="*/ 1398036 h 5472136"/>
              <a:gd name="connsiteX105" fmla="*/ 4695445 w 4940992"/>
              <a:gd name="connsiteY105" fmla="*/ 1456663 h 5472136"/>
              <a:gd name="connsiteX106" fmla="*/ 4680018 w 4940992"/>
              <a:gd name="connsiteY106" fmla="*/ 1498127 h 5472136"/>
              <a:gd name="connsiteX107" fmla="*/ 4686770 w 4940992"/>
              <a:gd name="connsiteY107" fmla="*/ 1545955 h 5472136"/>
              <a:gd name="connsiteX108" fmla="*/ 4743084 w 4940992"/>
              <a:gd name="connsiteY108" fmla="*/ 1617884 h 5472136"/>
              <a:gd name="connsiteX109" fmla="*/ 4903154 w 4940992"/>
              <a:gd name="connsiteY109" fmla="*/ 1684997 h 5472136"/>
              <a:gd name="connsiteX110" fmla="*/ 4899493 w 4940992"/>
              <a:gd name="connsiteY110" fmla="*/ 1710071 h 5472136"/>
              <a:gd name="connsiteX111" fmla="*/ 4895828 w 4940992"/>
              <a:gd name="connsiteY111" fmla="*/ 1735141 h 5472136"/>
              <a:gd name="connsiteX112" fmla="*/ 4872689 w 4940992"/>
              <a:gd name="connsiteY112" fmla="*/ 1756738 h 5472136"/>
              <a:gd name="connsiteX113" fmla="*/ 4873267 w 4940992"/>
              <a:gd name="connsiteY113" fmla="*/ 1821153 h 5472136"/>
              <a:gd name="connsiteX114" fmla="*/ 4851092 w 4940992"/>
              <a:gd name="connsiteY114" fmla="*/ 1895982 h 5472136"/>
              <a:gd name="connsiteX115" fmla="*/ 4918217 w 4940992"/>
              <a:gd name="connsiteY115" fmla="*/ 2141876 h 5472136"/>
              <a:gd name="connsiteX116" fmla="*/ 4830663 w 4940992"/>
              <a:gd name="connsiteY116" fmla="*/ 2326443 h 5472136"/>
              <a:gd name="connsiteX117" fmla="*/ 4841462 w 4940992"/>
              <a:gd name="connsiteY117" fmla="*/ 2338012 h 5472136"/>
              <a:gd name="connsiteX118" fmla="*/ 4825071 w 4940992"/>
              <a:gd name="connsiteY118" fmla="*/ 2407441 h 5472136"/>
              <a:gd name="connsiteX119" fmla="*/ 4848026 w 4940992"/>
              <a:gd name="connsiteY119" fmla="*/ 2472627 h 5472136"/>
              <a:gd name="connsiteX120" fmla="*/ 4819098 w 4940992"/>
              <a:gd name="connsiteY120" fmla="*/ 2499628 h 5472136"/>
              <a:gd name="connsiteX121" fmla="*/ 4851113 w 4940992"/>
              <a:gd name="connsiteY121" fmla="*/ 2545524 h 5472136"/>
              <a:gd name="connsiteX122" fmla="*/ 4843787 w 4940992"/>
              <a:gd name="connsiteY122" fmla="*/ 2595668 h 5472136"/>
              <a:gd name="connsiteX123" fmla="*/ 4893160 w 4940992"/>
              <a:gd name="connsiteY123" fmla="*/ 2625371 h 5472136"/>
              <a:gd name="connsiteX124" fmla="*/ 4881591 w 4940992"/>
              <a:gd name="connsiteY124" fmla="*/ 2636170 h 5472136"/>
              <a:gd name="connsiteX125" fmla="*/ 4940992 w 4940992"/>
              <a:gd name="connsiteY125" fmla="*/ 2699810 h 5472136"/>
              <a:gd name="connsiteX126" fmla="*/ 4929611 w 4940992"/>
              <a:gd name="connsiteY126" fmla="*/ 2786212 h 5472136"/>
              <a:gd name="connsiteX127" fmla="*/ 4918619 w 4940992"/>
              <a:gd name="connsiteY127" fmla="*/ 2861426 h 5472136"/>
              <a:gd name="connsiteX128" fmla="*/ 4831836 w 4940992"/>
              <a:gd name="connsiteY128" fmla="*/ 2942428 h 5472136"/>
              <a:gd name="connsiteX129" fmla="*/ 4821037 w 4940992"/>
              <a:gd name="connsiteY129" fmla="*/ 2930859 h 5472136"/>
              <a:gd name="connsiteX130" fmla="*/ 4788642 w 4940992"/>
              <a:gd name="connsiteY130" fmla="*/ 2977338 h 5472136"/>
              <a:gd name="connsiteX131" fmla="*/ 4750837 w 4940992"/>
              <a:gd name="connsiteY131" fmla="*/ 3018032 h 5472136"/>
              <a:gd name="connsiteX132" fmla="*/ 4767040 w 4940992"/>
              <a:gd name="connsiteY132" fmla="*/ 3035390 h 5472136"/>
              <a:gd name="connsiteX133" fmla="*/ 4732327 w 4940992"/>
              <a:gd name="connsiteY133" fmla="*/ 3067791 h 5472136"/>
              <a:gd name="connsiteX134" fmla="*/ 4793274 w 4940992"/>
              <a:gd name="connsiteY134" fmla="*/ 3167877 h 5472136"/>
              <a:gd name="connsiteX135" fmla="*/ 4858464 w 4940992"/>
              <a:gd name="connsiteY135" fmla="*/ 3307318 h 5472136"/>
              <a:gd name="connsiteX136" fmla="*/ 4869263 w 4940992"/>
              <a:gd name="connsiteY136" fmla="*/ 3318887 h 5472136"/>
              <a:gd name="connsiteX137" fmla="*/ 4805623 w 4940992"/>
              <a:gd name="connsiteY137" fmla="*/ 3378288 h 5472136"/>
              <a:gd name="connsiteX138" fmla="*/ 4704761 w 4940992"/>
              <a:gd name="connsiteY138" fmla="*/ 3380412 h 5472136"/>
              <a:gd name="connsiteX139" fmla="*/ 4608138 w 4940992"/>
              <a:gd name="connsiteY139" fmla="*/ 3421877 h 5472136"/>
              <a:gd name="connsiteX140" fmla="*/ 4591940 w 4940992"/>
              <a:gd name="connsiteY140" fmla="*/ 3404523 h 5472136"/>
              <a:gd name="connsiteX141" fmla="*/ 4542186 w 4940992"/>
              <a:gd name="connsiteY141" fmla="*/ 3467204 h 5472136"/>
              <a:gd name="connsiteX142" fmla="*/ 4492427 w 4940992"/>
              <a:gd name="connsiteY142" fmla="*/ 3529880 h 5472136"/>
              <a:gd name="connsiteX143" fmla="*/ 4503230 w 4940992"/>
              <a:gd name="connsiteY143" fmla="*/ 3541454 h 5472136"/>
              <a:gd name="connsiteX144" fmla="*/ 4474303 w 4940992"/>
              <a:gd name="connsiteY144" fmla="*/ 3568455 h 5472136"/>
              <a:gd name="connsiteX145" fmla="*/ 4485101 w 4940992"/>
              <a:gd name="connsiteY145" fmla="*/ 3580025 h 5472136"/>
              <a:gd name="connsiteX146" fmla="*/ 4438815 w 4940992"/>
              <a:gd name="connsiteY146" fmla="*/ 3623228 h 5472136"/>
              <a:gd name="connsiteX147" fmla="*/ 4449618 w 4940992"/>
              <a:gd name="connsiteY147" fmla="*/ 3634802 h 5472136"/>
              <a:gd name="connsiteX148" fmla="*/ 4432264 w 4940992"/>
              <a:gd name="connsiteY148" fmla="*/ 3651000 h 5472136"/>
              <a:gd name="connsiteX149" fmla="*/ 4448462 w 4940992"/>
              <a:gd name="connsiteY149" fmla="*/ 3668353 h 5472136"/>
              <a:gd name="connsiteX150" fmla="*/ 4436888 w 4940992"/>
              <a:gd name="connsiteY150" fmla="*/ 3679156 h 5472136"/>
              <a:gd name="connsiteX151" fmla="*/ 4458490 w 4940992"/>
              <a:gd name="connsiteY151" fmla="*/ 3702300 h 5472136"/>
              <a:gd name="connsiteX152" fmla="*/ 4446920 w 4940992"/>
              <a:gd name="connsiteY152" fmla="*/ 3713098 h 5472136"/>
              <a:gd name="connsiteX153" fmla="*/ 4468522 w 4940992"/>
              <a:gd name="connsiteY153" fmla="*/ 3736241 h 5472136"/>
              <a:gd name="connsiteX154" fmla="*/ 4452709 w 4940992"/>
              <a:gd name="connsiteY154" fmla="*/ 3870086 h 5472136"/>
              <a:gd name="connsiteX155" fmla="*/ 4421080 w 4940992"/>
              <a:gd name="connsiteY155" fmla="*/ 3894192 h 5472136"/>
              <a:gd name="connsiteX156" fmla="*/ 4389840 w 4940992"/>
              <a:gd name="connsiteY156" fmla="*/ 3907119 h 5472136"/>
              <a:gd name="connsiteX157" fmla="*/ 4379037 w 4940992"/>
              <a:gd name="connsiteY157" fmla="*/ 3895545 h 5472136"/>
              <a:gd name="connsiteX158" fmla="*/ 4317135 w 4940992"/>
              <a:gd name="connsiteY158" fmla="*/ 3904610 h 5472136"/>
              <a:gd name="connsiteX159" fmla="*/ 4248669 w 4940992"/>
              <a:gd name="connsiteY159" fmla="*/ 3941450 h 5472136"/>
              <a:gd name="connsiteX160" fmla="*/ 4264867 w 4940992"/>
              <a:gd name="connsiteY160" fmla="*/ 3958804 h 5472136"/>
              <a:gd name="connsiteX161" fmla="*/ 4200461 w 4940992"/>
              <a:gd name="connsiteY161" fmla="*/ 4040578 h 5472136"/>
              <a:gd name="connsiteX162" fmla="*/ 4203933 w 4940992"/>
              <a:gd name="connsiteY162" fmla="*/ 4102291 h 5472136"/>
              <a:gd name="connsiteX163" fmla="*/ 4185419 w 4940992"/>
              <a:gd name="connsiteY163" fmla="*/ 4152054 h 5472136"/>
              <a:gd name="connsiteX164" fmla="*/ 4196217 w 4940992"/>
              <a:gd name="connsiteY164" fmla="*/ 4163623 h 5472136"/>
              <a:gd name="connsiteX165" fmla="*/ 4180602 w 4940992"/>
              <a:gd name="connsiteY165" fmla="*/ 4291876 h 5472136"/>
              <a:gd name="connsiteX166" fmla="*/ 4166142 w 4940992"/>
              <a:gd name="connsiteY166" fmla="*/ 4386567 h 5472136"/>
              <a:gd name="connsiteX167" fmla="*/ 4176941 w 4940992"/>
              <a:gd name="connsiteY167" fmla="*/ 4398136 h 5472136"/>
              <a:gd name="connsiteX168" fmla="*/ 4165372 w 4940992"/>
              <a:gd name="connsiteY168" fmla="*/ 4408935 h 5472136"/>
              <a:gd name="connsiteX169" fmla="*/ 4179647 w 4940992"/>
              <a:gd name="connsiteY169" fmla="*/ 4482222 h 5472136"/>
              <a:gd name="connsiteX170" fmla="*/ 4154577 w 4940992"/>
              <a:gd name="connsiteY170" fmla="*/ 4559753 h 5472136"/>
              <a:gd name="connsiteX171" fmla="*/ 4176174 w 4940992"/>
              <a:gd name="connsiteY171" fmla="*/ 4582891 h 5472136"/>
              <a:gd name="connsiteX172" fmla="*/ 4113887 w 4940992"/>
              <a:gd name="connsiteY172" fmla="*/ 4765530 h 5472136"/>
              <a:gd name="connsiteX173" fmla="*/ 4011873 w 4940992"/>
              <a:gd name="connsiteY173" fmla="*/ 4963602 h 5472136"/>
              <a:gd name="connsiteX174" fmla="*/ 3965973 w 4940992"/>
              <a:gd name="connsiteY174" fmla="*/ 4995612 h 5472136"/>
              <a:gd name="connsiteX175" fmla="*/ 3955174 w 4940992"/>
              <a:gd name="connsiteY175" fmla="*/ 4984043 h 5472136"/>
              <a:gd name="connsiteX176" fmla="*/ 3906383 w 4940992"/>
              <a:gd name="connsiteY176" fmla="*/ 5018760 h 5472136"/>
              <a:gd name="connsiteX177" fmla="*/ 3857592 w 4940992"/>
              <a:gd name="connsiteY177" fmla="*/ 5053476 h 5472136"/>
              <a:gd name="connsiteX178" fmla="*/ 3846789 w 4940992"/>
              <a:gd name="connsiteY178" fmla="*/ 5041902 h 5472136"/>
              <a:gd name="connsiteX179" fmla="*/ 3725289 w 4940992"/>
              <a:gd name="connsiteY179" fmla="*/ 5074114 h 5472136"/>
              <a:gd name="connsiteX180" fmla="*/ 3602441 w 4940992"/>
              <a:gd name="connsiteY180" fmla="*/ 5064279 h 5472136"/>
              <a:gd name="connsiteX181" fmla="*/ 3496753 w 4940992"/>
              <a:gd name="connsiteY181" fmla="*/ 5043842 h 5472136"/>
              <a:gd name="connsiteX182" fmla="*/ 3432530 w 4940992"/>
              <a:gd name="connsiteY182" fmla="*/ 5038832 h 5472136"/>
              <a:gd name="connsiteX183" fmla="*/ 3373900 w 4940992"/>
              <a:gd name="connsiteY183" fmla="*/ 4952815 h 5472136"/>
              <a:gd name="connsiteX184" fmla="*/ 3362326 w 4940992"/>
              <a:gd name="connsiteY184" fmla="*/ 4963618 h 5472136"/>
              <a:gd name="connsiteX185" fmla="*/ 3332243 w 4940992"/>
              <a:gd name="connsiteY185" fmla="*/ 4942984 h 5472136"/>
              <a:gd name="connsiteX186" fmla="*/ 3302159 w 4940992"/>
              <a:gd name="connsiteY186" fmla="*/ 4922351 h 5472136"/>
              <a:gd name="connsiteX187" fmla="*/ 3290585 w 4940992"/>
              <a:gd name="connsiteY187" fmla="*/ 4933154 h 5472136"/>
              <a:gd name="connsiteX188" fmla="*/ 3222505 w 4940992"/>
              <a:gd name="connsiteY188" fmla="*/ 4877606 h 5472136"/>
              <a:gd name="connsiteX189" fmla="*/ 3160209 w 4940992"/>
              <a:gd name="connsiteY189" fmla="*/ 4816667 h 5472136"/>
              <a:gd name="connsiteX190" fmla="*/ 3142855 w 4940992"/>
              <a:gd name="connsiteY190" fmla="*/ 4832865 h 5472136"/>
              <a:gd name="connsiteX191" fmla="*/ 3072656 w 4940992"/>
              <a:gd name="connsiteY191" fmla="*/ 4757656 h 5472136"/>
              <a:gd name="connsiteX192" fmla="*/ 3061082 w 4940992"/>
              <a:gd name="connsiteY192" fmla="*/ 4768459 h 5472136"/>
              <a:gd name="connsiteX193" fmla="*/ 3030994 w 4940992"/>
              <a:gd name="connsiteY193" fmla="*/ 4747821 h 5472136"/>
              <a:gd name="connsiteX194" fmla="*/ 3000905 w 4940992"/>
              <a:gd name="connsiteY194" fmla="*/ 4727191 h 5472136"/>
              <a:gd name="connsiteX195" fmla="*/ 2971982 w 4940992"/>
              <a:gd name="connsiteY195" fmla="*/ 4754188 h 5472136"/>
              <a:gd name="connsiteX196" fmla="*/ 2961179 w 4940992"/>
              <a:gd name="connsiteY196" fmla="*/ 4742614 h 5472136"/>
              <a:gd name="connsiteX197" fmla="*/ 2955395 w 4940992"/>
              <a:gd name="connsiteY197" fmla="*/ 4748013 h 5472136"/>
              <a:gd name="connsiteX198" fmla="*/ 2937655 w 4940992"/>
              <a:gd name="connsiteY198" fmla="*/ 4775404 h 5472136"/>
              <a:gd name="connsiteX199" fmla="*/ 2937265 w 4940992"/>
              <a:gd name="connsiteY199" fmla="*/ 4786592 h 5472136"/>
              <a:gd name="connsiteX200" fmla="*/ 2888474 w 4940992"/>
              <a:gd name="connsiteY200" fmla="*/ 4821309 h 5472136"/>
              <a:gd name="connsiteX201" fmla="*/ 2833894 w 4940992"/>
              <a:gd name="connsiteY201" fmla="*/ 4861420 h 5472136"/>
              <a:gd name="connsiteX202" fmla="*/ 2823096 w 4940992"/>
              <a:gd name="connsiteY202" fmla="*/ 4849851 h 5472136"/>
              <a:gd name="connsiteX203" fmla="*/ 2811527 w 4940992"/>
              <a:gd name="connsiteY203" fmla="*/ 4860650 h 5472136"/>
              <a:gd name="connsiteX204" fmla="*/ 2762924 w 4940992"/>
              <a:gd name="connsiteY204" fmla="*/ 4808579 h 5472136"/>
              <a:gd name="connsiteX205" fmla="*/ 2720881 w 4940992"/>
              <a:gd name="connsiteY205" fmla="*/ 4728737 h 5472136"/>
              <a:gd name="connsiteX206" fmla="*/ 2605547 w 4940992"/>
              <a:gd name="connsiteY206" fmla="*/ 4663174 h 5472136"/>
              <a:gd name="connsiteX207" fmla="*/ 2582409 w 4940992"/>
              <a:gd name="connsiteY207" fmla="*/ 4684771 h 5472136"/>
              <a:gd name="connsiteX208" fmla="*/ 2571606 w 4940992"/>
              <a:gd name="connsiteY208" fmla="*/ 4673197 h 5472136"/>
              <a:gd name="connsiteX209" fmla="*/ 2543063 w 4940992"/>
              <a:gd name="connsiteY209" fmla="*/ 4689014 h 5472136"/>
              <a:gd name="connsiteX210" fmla="*/ 2498708 w 4940992"/>
              <a:gd name="connsiteY210" fmla="*/ 4757480 h 5472136"/>
              <a:gd name="connsiteX211" fmla="*/ 2460138 w 4940992"/>
              <a:gd name="connsiteY211" fmla="*/ 4820546 h 5472136"/>
              <a:gd name="connsiteX212" fmla="*/ 2449339 w 4940992"/>
              <a:gd name="connsiteY212" fmla="*/ 4808977 h 5472136"/>
              <a:gd name="connsiteX213" fmla="*/ 2267475 w 4940992"/>
              <a:gd name="connsiteY213" fmla="*/ 4805513 h 5472136"/>
              <a:gd name="connsiteX214" fmla="*/ 2106051 w 4940992"/>
              <a:gd name="connsiteY214" fmla="*/ 4696358 h 5472136"/>
              <a:gd name="connsiteX215" fmla="*/ 2082908 w 4940992"/>
              <a:gd name="connsiteY215" fmla="*/ 4717959 h 5472136"/>
              <a:gd name="connsiteX216" fmla="*/ 2061307 w 4940992"/>
              <a:gd name="connsiteY216" fmla="*/ 4694816 h 5472136"/>
              <a:gd name="connsiteX217" fmla="*/ 2020805 w 4940992"/>
              <a:gd name="connsiteY217" fmla="*/ 4732620 h 5472136"/>
              <a:gd name="connsiteX218" fmla="*/ 2010006 w 4940992"/>
              <a:gd name="connsiteY218" fmla="*/ 4721051 h 5472136"/>
              <a:gd name="connsiteX219" fmla="*/ 1888888 w 4940992"/>
              <a:gd name="connsiteY219" fmla="*/ 4660878 h 5472136"/>
              <a:gd name="connsiteX220" fmla="*/ 1856487 w 4940992"/>
              <a:gd name="connsiteY220" fmla="*/ 4626166 h 5472136"/>
              <a:gd name="connsiteX221" fmla="*/ 1868061 w 4940992"/>
              <a:gd name="connsiteY221" fmla="*/ 4615363 h 5472136"/>
              <a:gd name="connsiteX222" fmla="*/ 1821582 w 4940992"/>
              <a:gd name="connsiteY222" fmla="*/ 4582967 h 5472136"/>
              <a:gd name="connsiteX223" fmla="*/ 1780884 w 4940992"/>
              <a:gd name="connsiteY223" fmla="*/ 4545167 h 5472136"/>
              <a:gd name="connsiteX224" fmla="*/ 1741740 w 4940992"/>
              <a:gd name="connsiteY224" fmla="*/ 4625010 h 5472136"/>
              <a:gd name="connsiteX225" fmla="*/ 1713776 w 4940992"/>
              <a:gd name="connsiteY225" fmla="*/ 4705242 h 5472136"/>
              <a:gd name="connsiteX226" fmla="*/ 1758332 w 4940992"/>
              <a:gd name="connsiteY226" fmla="*/ 4793571 h 5472136"/>
              <a:gd name="connsiteX227" fmla="*/ 1761607 w 4940992"/>
              <a:gd name="connsiteY227" fmla="*/ 4860876 h 5472136"/>
              <a:gd name="connsiteX228" fmla="*/ 1748496 w 4940992"/>
              <a:gd name="connsiteY228" fmla="*/ 4916419 h 5472136"/>
              <a:gd name="connsiteX229" fmla="*/ 1743872 w 4940992"/>
              <a:gd name="connsiteY229" fmla="*/ 4969458 h 5472136"/>
              <a:gd name="connsiteX230" fmla="*/ 1714944 w 4940992"/>
              <a:gd name="connsiteY230" fmla="*/ 4996459 h 5472136"/>
              <a:gd name="connsiteX231" fmla="*/ 1728064 w 4940992"/>
              <a:gd name="connsiteY231" fmla="*/ 5103298 h 5472136"/>
              <a:gd name="connsiteX232" fmla="*/ 1687562 w 4940992"/>
              <a:gd name="connsiteY232" fmla="*/ 5141102 h 5472136"/>
              <a:gd name="connsiteX233" fmla="*/ 1698361 w 4940992"/>
              <a:gd name="connsiteY233" fmla="*/ 5152671 h 5472136"/>
              <a:gd name="connsiteX234" fmla="*/ 1571081 w 4940992"/>
              <a:gd name="connsiteY234" fmla="*/ 5271474 h 5472136"/>
              <a:gd name="connsiteX235" fmla="*/ 1581883 w 4940992"/>
              <a:gd name="connsiteY235" fmla="*/ 5283047 h 5472136"/>
              <a:gd name="connsiteX236" fmla="*/ 1489316 w 4940992"/>
              <a:gd name="connsiteY236" fmla="*/ 5369450 h 5472136"/>
              <a:gd name="connsiteX237" fmla="*/ 1478513 w 4940992"/>
              <a:gd name="connsiteY237" fmla="*/ 5357876 h 5472136"/>
              <a:gd name="connsiteX238" fmla="*/ 1449970 w 4940992"/>
              <a:gd name="connsiteY238" fmla="*/ 5373693 h 5472136"/>
              <a:gd name="connsiteX239" fmla="*/ 1421428 w 4940992"/>
              <a:gd name="connsiteY239" fmla="*/ 5389510 h 5472136"/>
              <a:gd name="connsiteX240" fmla="*/ 1410625 w 4940992"/>
              <a:gd name="connsiteY240" fmla="*/ 5377936 h 5472136"/>
              <a:gd name="connsiteX241" fmla="*/ 1339269 w 4940992"/>
              <a:gd name="connsiteY241" fmla="*/ 5417474 h 5472136"/>
              <a:gd name="connsiteX242" fmla="*/ 1279101 w 4940992"/>
              <a:gd name="connsiteY242" fmla="*/ 5457401 h 5472136"/>
              <a:gd name="connsiteX243" fmla="*/ 1217003 w 4940992"/>
              <a:gd name="connsiteY243" fmla="*/ 5472058 h 5472136"/>
              <a:gd name="connsiteX244" fmla="*/ 1123270 w 4940992"/>
              <a:gd name="connsiteY244" fmla="*/ 5429629 h 5472136"/>
              <a:gd name="connsiteX245" fmla="*/ 1094342 w 4940992"/>
              <a:gd name="connsiteY245" fmla="*/ 5456630 h 5472136"/>
              <a:gd name="connsiteX246" fmla="*/ 1067341 w 4940992"/>
              <a:gd name="connsiteY246" fmla="*/ 5427703 h 5472136"/>
              <a:gd name="connsiteX247" fmla="*/ 873325 w 4940992"/>
              <a:gd name="connsiteY247" fmla="*/ 5370627 h 5472136"/>
              <a:gd name="connsiteX248" fmla="*/ 840925 w 4940992"/>
              <a:gd name="connsiteY248" fmla="*/ 5335914 h 5472136"/>
              <a:gd name="connsiteX249" fmla="*/ 753945 w 4940992"/>
              <a:gd name="connsiteY249" fmla="*/ 5341313 h 5472136"/>
              <a:gd name="connsiteX250" fmla="*/ 669281 w 4940992"/>
              <a:gd name="connsiteY250" fmla="*/ 5279604 h 5472136"/>
              <a:gd name="connsiteX251" fmla="*/ 682782 w 4940992"/>
              <a:gd name="connsiteY251" fmla="*/ 5212872 h 5472136"/>
              <a:gd name="connsiteX252" fmla="*/ 574779 w 4940992"/>
              <a:gd name="connsiteY252" fmla="*/ 5097162 h 5472136"/>
              <a:gd name="connsiteX253" fmla="*/ 586348 w 4940992"/>
              <a:gd name="connsiteY253" fmla="*/ 5086363 h 5472136"/>
              <a:gd name="connsiteX254" fmla="*/ 543144 w 4940992"/>
              <a:gd name="connsiteY254" fmla="*/ 5040077 h 5472136"/>
              <a:gd name="connsiteX255" fmla="*/ 554714 w 4940992"/>
              <a:gd name="connsiteY255" fmla="*/ 5029278 h 5472136"/>
              <a:gd name="connsiteX256" fmla="*/ 516914 w 4940992"/>
              <a:gd name="connsiteY256" fmla="*/ 4988781 h 5472136"/>
              <a:gd name="connsiteX257" fmla="*/ 522502 w 4940992"/>
              <a:gd name="connsiteY257" fmla="*/ 4907778 h 5472136"/>
              <a:gd name="connsiteX258" fmla="*/ 533493 w 4940992"/>
              <a:gd name="connsiteY258" fmla="*/ 4832564 h 5472136"/>
              <a:gd name="connsiteX259" fmla="*/ 562421 w 4940992"/>
              <a:gd name="connsiteY259" fmla="*/ 4805564 h 5472136"/>
              <a:gd name="connsiteX260" fmla="*/ 548531 w 4940992"/>
              <a:gd name="connsiteY260" fmla="*/ 4721092 h 5472136"/>
              <a:gd name="connsiteX261" fmla="*/ 577459 w 4940992"/>
              <a:gd name="connsiteY261" fmla="*/ 4694092 h 5472136"/>
              <a:gd name="connsiteX262" fmla="*/ 562031 w 4940992"/>
              <a:gd name="connsiteY262" fmla="*/ 4654361 h 5472136"/>
              <a:gd name="connsiteX263" fmla="*/ 590959 w 4940992"/>
              <a:gd name="connsiteY263" fmla="*/ 4627360 h 5472136"/>
              <a:gd name="connsiteX264" fmla="*/ 599441 w 4940992"/>
              <a:gd name="connsiteY264" fmla="*/ 4543664 h 5472136"/>
              <a:gd name="connsiteX265" fmla="*/ 686615 w 4940992"/>
              <a:gd name="connsiteY265" fmla="*/ 4451473 h 5472136"/>
              <a:gd name="connsiteX266" fmla="*/ 697413 w 4940992"/>
              <a:gd name="connsiteY266" fmla="*/ 4463042 h 5472136"/>
              <a:gd name="connsiteX267" fmla="*/ 784196 w 4940992"/>
              <a:gd name="connsiteY267" fmla="*/ 4382040 h 5472136"/>
              <a:gd name="connsiteX268" fmla="*/ 779375 w 4940992"/>
              <a:gd name="connsiteY268" fmla="*/ 4359474 h 5472136"/>
              <a:gd name="connsiteX269" fmla="*/ 774549 w 4940992"/>
              <a:gd name="connsiteY269" fmla="*/ 4336914 h 5472136"/>
              <a:gd name="connsiteX270" fmla="*/ 809262 w 4940992"/>
              <a:gd name="connsiteY270" fmla="*/ 4304514 h 5472136"/>
              <a:gd name="connsiteX271" fmla="*/ 890457 w 4940992"/>
              <a:gd name="connsiteY271" fmla="*/ 4304514 h 5472136"/>
              <a:gd name="connsiteX272" fmla="*/ 977437 w 4940992"/>
              <a:gd name="connsiteY272" fmla="*/ 4299106 h 5472136"/>
              <a:gd name="connsiteX273" fmla="*/ 1007517 w 4940992"/>
              <a:gd name="connsiteY273" fmla="*/ 4238549 h 5472136"/>
              <a:gd name="connsiteX274" fmla="*/ 985920 w 4940992"/>
              <a:gd name="connsiteY274" fmla="*/ 4215410 h 5472136"/>
              <a:gd name="connsiteX275" fmla="*/ 1014847 w 4940992"/>
              <a:gd name="connsiteY275" fmla="*/ 4188409 h 5472136"/>
              <a:gd name="connsiteX276" fmla="*/ 1008095 w 4940992"/>
              <a:gd name="connsiteY276" fmla="*/ 4140582 h 5472136"/>
              <a:gd name="connsiteX277" fmla="*/ 990159 w 4940992"/>
              <a:gd name="connsiteY277" fmla="*/ 4092360 h 5472136"/>
              <a:gd name="connsiteX278" fmla="*/ 1007513 w 4940992"/>
              <a:gd name="connsiteY278" fmla="*/ 4076162 h 5472136"/>
              <a:gd name="connsiteX279" fmla="*/ 958915 w 4940992"/>
              <a:gd name="connsiteY279" fmla="*/ 4024096 h 5472136"/>
              <a:gd name="connsiteX280" fmla="*/ 893922 w 4940992"/>
              <a:gd name="connsiteY280" fmla="*/ 4041454 h 5472136"/>
              <a:gd name="connsiteX281" fmla="*/ 835869 w 4940992"/>
              <a:gd name="connsiteY281" fmla="*/ 4019852 h 5472136"/>
              <a:gd name="connsiteX282" fmla="*/ 806941 w 4940992"/>
              <a:gd name="connsiteY282" fmla="*/ 4046853 h 5472136"/>
              <a:gd name="connsiteX283" fmla="*/ 757568 w 4940992"/>
              <a:gd name="connsiteY283" fmla="*/ 4017159 h 5472136"/>
              <a:gd name="connsiteX284" fmla="*/ 719383 w 4940992"/>
              <a:gd name="connsiteY284" fmla="*/ 3987846 h 5472136"/>
              <a:gd name="connsiteX285" fmla="*/ 696428 w 4940992"/>
              <a:gd name="connsiteY285" fmla="*/ 3922660 h 5472136"/>
              <a:gd name="connsiteX286" fmla="*/ 707613 w 4940992"/>
              <a:gd name="connsiteY286" fmla="*/ 3841850 h 5472136"/>
              <a:gd name="connsiteX287" fmla="*/ 707998 w 4940992"/>
              <a:gd name="connsiteY287" fmla="*/ 3749470 h 5472136"/>
              <a:gd name="connsiteX288" fmla="*/ 647244 w 4940992"/>
              <a:gd name="connsiteY288" fmla="*/ 3643787 h 5472136"/>
              <a:gd name="connsiteX289" fmla="*/ 597485 w 4940992"/>
              <a:gd name="connsiteY289" fmla="*/ 3625277 h 5472136"/>
              <a:gd name="connsiteX290" fmla="*/ 581283 w 4940992"/>
              <a:gd name="connsiteY290" fmla="*/ 3607919 h 5472136"/>
              <a:gd name="connsiteX291" fmla="*/ 492376 w 4940992"/>
              <a:gd name="connsiteY291" fmla="*/ 3588060 h 5472136"/>
              <a:gd name="connsiteX292" fmla="*/ 391129 w 4940992"/>
              <a:gd name="connsiteY292" fmla="*/ 3601368 h 5472136"/>
              <a:gd name="connsiteX293" fmla="*/ 342526 w 4940992"/>
              <a:gd name="connsiteY293" fmla="*/ 3549297 h 5472136"/>
              <a:gd name="connsiteX294" fmla="*/ 320154 w 4940992"/>
              <a:gd name="connsiteY294" fmla="*/ 3548530 h 5472136"/>
              <a:gd name="connsiteX295" fmla="*/ 331728 w 4940992"/>
              <a:gd name="connsiteY295" fmla="*/ 3537727 h 5472136"/>
              <a:gd name="connsiteX296" fmla="*/ 315333 w 4940992"/>
              <a:gd name="connsiteY296" fmla="*/ 3444770 h 5472136"/>
              <a:gd name="connsiteX297" fmla="*/ 298938 w 4940992"/>
              <a:gd name="connsiteY297" fmla="*/ 3351812 h 5472136"/>
              <a:gd name="connsiteX298" fmla="*/ 351004 w 4940992"/>
              <a:gd name="connsiteY298" fmla="*/ 3303214 h 5472136"/>
              <a:gd name="connsiteX299" fmla="*/ 388038 w 4940992"/>
              <a:gd name="connsiteY299" fmla="*/ 3366084 h 5472136"/>
              <a:gd name="connsiteX300" fmla="*/ 399607 w 4940992"/>
              <a:gd name="connsiteY300" fmla="*/ 3355285 h 5472136"/>
              <a:gd name="connsiteX301" fmla="*/ 410406 w 4940992"/>
              <a:gd name="connsiteY301" fmla="*/ 3366854 h 5472136"/>
              <a:gd name="connsiteX302" fmla="*/ 462476 w 4940992"/>
              <a:gd name="connsiteY302" fmla="*/ 3318252 h 5472136"/>
              <a:gd name="connsiteX303" fmla="*/ 430265 w 4940992"/>
              <a:gd name="connsiteY303" fmla="*/ 3196752 h 5472136"/>
              <a:gd name="connsiteX304" fmla="*/ 368744 w 4940992"/>
              <a:gd name="connsiteY304" fmla="*/ 3113441 h 5472136"/>
              <a:gd name="connsiteX305" fmla="*/ 357170 w 4940992"/>
              <a:gd name="connsiteY305" fmla="*/ 3124244 h 5472136"/>
              <a:gd name="connsiteX306" fmla="*/ 346757 w 4940992"/>
              <a:gd name="connsiteY306" fmla="*/ 3101482 h 5472136"/>
              <a:gd name="connsiteX307" fmla="*/ 336339 w 4940992"/>
              <a:gd name="connsiteY307" fmla="*/ 3078724 h 5472136"/>
              <a:gd name="connsiteX308" fmla="*/ 302590 w 4940992"/>
              <a:gd name="connsiteY308" fmla="*/ 3083160 h 5472136"/>
              <a:gd name="connsiteX309" fmla="*/ 268842 w 4940992"/>
              <a:gd name="connsiteY309" fmla="*/ 3087596 h 5472136"/>
              <a:gd name="connsiteX310" fmla="*/ 187839 w 4940992"/>
              <a:gd name="connsiteY310" fmla="*/ 3000812 h 5472136"/>
              <a:gd name="connsiteX311" fmla="*/ 205193 w 4940992"/>
              <a:gd name="connsiteY311" fmla="*/ 2984615 h 5472136"/>
              <a:gd name="connsiteX312" fmla="*/ 188995 w 4940992"/>
              <a:gd name="connsiteY312" fmla="*/ 2967261 h 5472136"/>
              <a:gd name="connsiteX313" fmla="*/ 241832 w 4940992"/>
              <a:gd name="connsiteY313" fmla="*/ 2896286 h 5472136"/>
              <a:gd name="connsiteX314" fmla="*/ 231034 w 4940992"/>
              <a:gd name="connsiteY314" fmla="*/ 2884717 h 5472136"/>
              <a:gd name="connsiteX315" fmla="*/ 264975 w 4940992"/>
              <a:gd name="connsiteY315" fmla="*/ 2874684 h 5472136"/>
              <a:gd name="connsiteX316" fmla="*/ 254177 w 4940992"/>
              <a:gd name="connsiteY316" fmla="*/ 2863115 h 5472136"/>
              <a:gd name="connsiteX317" fmla="*/ 346745 w 4940992"/>
              <a:gd name="connsiteY317" fmla="*/ 2776713 h 5472136"/>
              <a:gd name="connsiteX318" fmla="*/ 335946 w 4940992"/>
              <a:gd name="connsiteY318" fmla="*/ 2765144 h 5472136"/>
              <a:gd name="connsiteX319" fmla="*/ 359089 w 4940992"/>
              <a:gd name="connsiteY319" fmla="*/ 2743542 h 5472136"/>
              <a:gd name="connsiteX320" fmla="*/ 337290 w 4940992"/>
              <a:gd name="connsiteY320" fmla="*/ 2644795 h 5472136"/>
              <a:gd name="connsiteX321" fmla="*/ 350598 w 4940992"/>
              <a:gd name="connsiteY321" fmla="*/ 2583660 h 5472136"/>
              <a:gd name="connsiteX322" fmla="*/ 355227 w 4940992"/>
              <a:gd name="connsiteY322" fmla="*/ 2530626 h 5472136"/>
              <a:gd name="connsiteX323" fmla="*/ 307391 w 4940992"/>
              <a:gd name="connsiteY323" fmla="*/ 2456183 h 5472136"/>
              <a:gd name="connsiteX324" fmla="*/ 197079 w 4940992"/>
              <a:gd name="connsiteY324" fmla="*/ 2407589 h 5472136"/>
              <a:gd name="connsiteX325" fmla="*/ 148669 w 4940992"/>
              <a:gd name="connsiteY325" fmla="*/ 2349921 h 5472136"/>
              <a:gd name="connsiteX326" fmla="*/ 173547 w 4940992"/>
              <a:gd name="connsiteY326" fmla="*/ 2277988 h 5472136"/>
              <a:gd name="connsiteX327" fmla="*/ 259367 w 4940992"/>
              <a:gd name="connsiteY327" fmla="*/ 2224949 h 5472136"/>
              <a:gd name="connsiteX328" fmla="*/ 367940 w 4940992"/>
              <a:gd name="connsiteY328" fmla="*/ 2161498 h 5472136"/>
              <a:gd name="connsiteX329" fmla="*/ 360614 w 4940992"/>
              <a:gd name="connsiteY329" fmla="*/ 2130446 h 5472136"/>
              <a:gd name="connsiteX330" fmla="*/ 353283 w 4940992"/>
              <a:gd name="connsiteY330" fmla="*/ 2099399 h 5472136"/>
              <a:gd name="connsiteX331" fmla="*/ 364857 w 4940992"/>
              <a:gd name="connsiteY331" fmla="*/ 2088596 h 5472136"/>
              <a:gd name="connsiteX332" fmla="*/ 343255 w 4940992"/>
              <a:gd name="connsiteY332" fmla="*/ 2065453 h 5472136"/>
              <a:gd name="connsiteX333" fmla="*/ 360609 w 4940992"/>
              <a:gd name="connsiteY333" fmla="*/ 2049255 h 5472136"/>
              <a:gd name="connsiteX334" fmla="*/ 349806 w 4940992"/>
              <a:gd name="connsiteY334" fmla="*/ 2037681 h 5472136"/>
              <a:gd name="connsiteX335" fmla="*/ 330328 w 4940992"/>
              <a:gd name="connsiteY335" fmla="*/ 2034213 h 5472136"/>
              <a:gd name="connsiteX336" fmla="*/ 300052 w 4940992"/>
              <a:gd name="connsiteY336" fmla="*/ 2019167 h 5472136"/>
              <a:gd name="connsiteX337" fmla="*/ 330513 w 4940992"/>
              <a:gd name="connsiteY337" fmla="*/ 1785038 h 5472136"/>
              <a:gd name="connsiteX338" fmla="*/ 483642 w 4940992"/>
              <a:gd name="connsiteY338" fmla="*/ 1728721 h 5472136"/>
              <a:gd name="connsiteX339" fmla="*/ 530314 w 4940992"/>
              <a:gd name="connsiteY339" fmla="*/ 1674333 h 5472136"/>
              <a:gd name="connsiteX340" fmla="*/ 519511 w 4940992"/>
              <a:gd name="connsiteY340" fmla="*/ 1662759 h 5472136"/>
              <a:gd name="connsiteX341" fmla="*/ 548439 w 4940992"/>
              <a:gd name="connsiteY341" fmla="*/ 1635758 h 5472136"/>
              <a:gd name="connsiteX342" fmla="*/ 532241 w 4940992"/>
              <a:gd name="connsiteY342" fmla="*/ 1618405 h 5472136"/>
              <a:gd name="connsiteX343" fmla="*/ 566953 w 4940992"/>
              <a:gd name="connsiteY343" fmla="*/ 1586005 h 5472136"/>
              <a:gd name="connsiteX344" fmla="*/ 564829 w 4940992"/>
              <a:gd name="connsiteY344" fmla="*/ 1566329 h 5472136"/>
              <a:gd name="connsiteX345" fmla="*/ 562705 w 4940992"/>
              <a:gd name="connsiteY345" fmla="*/ 1546664 h 5472136"/>
              <a:gd name="connsiteX346" fmla="*/ 627121 w 4940992"/>
              <a:gd name="connsiteY346" fmla="*/ 1464890 h 5472136"/>
              <a:gd name="connsiteX347" fmla="*/ 616318 w 4940992"/>
              <a:gd name="connsiteY347" fmla="*/ 1453316 h 5472136"/>
              <a:gd name="connsiteX348" fmla="*/ 627887 w 4940992"/>
              <a:gd name="connsiteY348" fmla="*/ 1442518 h 5472136"/>
              <a:gd name="connsiteX349" fmla="*/ 553059 w 4940992"/>
              <a:gd name="connsiteY349" fmla="*/ 1339147 h 5472136"/>
              <a:gd name="connsiteX350" fmla="*/ 564628 w 4940992"/>
              <a:gd name="connsiteY350" fmla="*/ 1328348 h 5472136"/>
              <a:gd name="connsiteX351" fmla="*/ 560385 w 4940992"/>
              <a:gd name="connsiteY351" fmla="*/ 1289003 h 5472136"/>
              <a:gd name="connsiteX352" fmla="*/ 583528 w 4940992"/>
              <a:gd name="connsiteY352" fmla="*/ 1267401 h 5472136"/>
              <a:gd name="connsiteX353" fmla="*/ 623636 w 4940992"/>
              <a:gd name="connsiteY353" fmla="*/ 1078399 h 5472136"/>
              <a:gd name="connsiteX354" fmla="*/ 720061 w 4940992"/>
              <a:gd name="connsiteY354" fmla="*/ 1042526 h 5472136"/>
              <a:gd name="connsiteX355" fmla="*/ 811863 w 4940992"/>
              <a:gd name="connsiteY355" fmla="*/ 978497 h 5472136"/>
              <a:gd name="connsiteX356" fmla="*/ 838864 w 4940992"/>
              <a:gd name="connsiteY356" fmla="*/ 1007425 h 5472136"/>
              <a:gd name="connsiteX357" fmla="*/ 911953 w 4940992"/>
              <a:gd name="connsiteY357" fmla="*/ 998741 h 5472136"/>
              <a:gd name="connsiteX358" fmla="*/ 986204 w 4940992"/>
              <a:gd name="connsiteY358" fmla="*/ 956501 h 5472136"/>
              <a:gd name="connsiteX359" fmla="*/ 1002407 w 4940992"/>
              <a:gd name="connsiteY359" fmla="*/ 973860 h 5472136"/>
              <a:gd name="connsiteX360" fmla="*/ 1013976 w 4940992"/>
              <a:gd name="connsiteY360" fmla="*/ 963061 h 5472136"/>
              <a:gd name="connsiteX361" fmla="*/ 997773 w 4940992"/>
              <a:gd name="connsiteY361" fmla="*/ 945702 h 5472136"/>
              <a:gd name="connsiteX362" fmla="*/ 1024385 w 4940992"/>
              <a:gd name="connsiteY362" fmla="*/ 823436 h 5472136"/>
              <a:gd name="connsiteX363" fmla="*/ 1084553 w 4940992"/>
              <a:gd name="connsiteY363" fmla="*/ 702313 h 5472136"/>
              <a:gd name="connsiteX364" fmla="*/ 1123508 w 4940992"/>
              <a:gd name="connsiteY364" fmla="*/ 709258 h 5472136"/>
              <a:gd name="connsiteX365" fmla="*/ 1174423 w 4940992"/>
              <a:gd name="connsiteY365" fmla="*/ 694217 h 5472136"/>
              <a:gd name="connsiteX366" fmla="*/ 1196024 w 4940992"/>
              <a:gd name="connsiteY366" fmla="*/ 717359 h 5472136"/>
              <a:gd name="connsiteX367" fmla="*/ 1255041 w 4940992"/>
              <a:gd name="connsiteY367" fmla="*/ 710988 h 5472136"/>
              <a:gd name="connsiteX368" fmla="*/ 1319836 w 4940992"/>
              <a:gd name="connsiteY368" fmla="*/ 699221 h 5472136"/>
              <a:gd name="connsiteX369" fmla="*/ 1330640 w 4940992"/>
              <a:gd name="connsiteY369" fmla="*/ 710795 h 5472136"/>
              <a:gd name="connsiteX370" fmla="*/ 1371137 w 4940992"/>
              <a:gd name="connsiteY370" fmla="*/ 672996 h 5472136"/>
              <a:gd name="connsiteX371" fmla="*/ 1383674 w 4940992"/>
              <a:gd name="connsiteY371" fmla="*/ 634229 h 5472136"/>
              <a:gd name="connsiteX372" fmla="*/ 1401606 w 4940992"/>
              <a:gd name="connsiteY372" fmla="*/ 601250 h 5472136"/>
              <a:gd name="connsiteX373" fmla="*/ 1385403 w 4940992"/>
              <a:gd name="connsiteY373" fmla="*/ 583892 h 5472136"/>
              <a:gd name="connsiteX374" fmla="*/ 1397748 w 4940992"/>
              <a:gd name="connsiteY374" fmla="*/ 550721 h 5472136"/>
              <a:gd name="connsiteX375" fmla="*/ 1376147 w 4940992"/>
              <a:gd name="connsiteY375" fmla="*/ 527578 h 5472136"/>
              <a:gd name="connsiteX376" fmla="*/ 1394276 w 4940992"/>
              <a:gd name="connsiteY376" fmla="*/ 489008 h 5472136"/>
              <a:gd name="connsiteX377" fmla="*/ 1367275 w 4940992"/>
              <a:gd name="connsiteY377" fmla="*/ 460080 h 5472136"/>
              <a:gd name="connsiteX378" fmla="*/ 1379615 w 4940992"/>
              <a:gd name="connsiteY378" fmla="*/ 426904 h 5472136"/>
              <a:gd name="connsiteX379" fmla="*/ 1352614 w 4940992"/>
              <a:gd name="connsiteY379" fmla="*/ 397977 h 5472136"/>
              <a:gd name="connsiteX380" fmla="*/ 1393886 w 4940992"/>
              <a:gd name="connsiteY380" fmla="*/ 337805 h 5472136"/>
              <a:gd name="connsiteX381" fmla="*/ 1404685 w 4940992"/>
              <a:gd name="connsiteY381" fmla="*/ 349374 h 5472136"/>
              <a:gd name="connsiteX382" fmla="*/ 1508445 w 4940992"/>
              <a:gd name="connsiteY382" fmla="*/ 344553 h 5472136"/>
              <a:gd name="connsiteX383" fmla="*/ 1588095 w 4940992"/>
              <a:gd name="connsiteY383" fmla="*/ 389294 h 5472136"/>
              <a:gd name="connsiteX384" fmla="*/ 1673914 w 4940992"/>
              <a:gd name="connsiteY384" fmla="*/ 417451 h 5472136"/>
              <a:gd name="connsiteX385" fmla="*/ 1790786 w 4940992"/>
              <a:gd name="connsiteY385" fmla="*/ 357078 h 5472136"/>
              <a:gd name="connsiteX386" fmla="*/ 1864450 w 4940992"/>
              <a:gd name="connsiteY386" fmla="*/ 169236 h 5472136"/>
              <a:gd name="connsiteX387" fmla="*/ 1933879 w 4940992"/>
              <a:gd name="connsiteY387" fmla="*/ 185626 h 5472136"/>
              <a:gd name="connsiteX388" fmla="*/ 2037640 w 4940992"/>
              <a:gd name="connsiteY388" fmla="*/ 261992 h 5472136"/>
              <a:gd name="connsiteX389" fmla="*/ 2187682 w 4940992"/>
              <a:gd name="connsiteY389" fmla="*/ 295159 h 5472136"/>
              <a:gd name="connsiteX390" fmla="*/ 2384396 w 4940992"/>
              <a:gd name="connsiteY390" fmla="*/ 192743 h 5472136"/>
              <a:gd name="connsiteX391" fmla="*/ 2413709 w 4940992"/>
              <a:gd name="connsiteY391" fmla="*/ 154558 h 5472136"/>
              <a:gd name="connsiteX392" fmla="*/ 2402910 w 4940992"/>
              <a:gd name="connsiteY392" fmla="*/ 142989 h 5472136"/>
              <a:gd name="connsiteX393" fmla="*/ 2424888 w 4940992"/>
              <a:gd name="connsiteY393" fmla="*/ 73752 h 5472136"/>
              <a:gd name="connsiteX394" fmla="*/ 2469243 w 4940992"/>
              <a:gd name="connsiteY394" fmla="*/ 5286 h 5472136"/>
              <a:gd name="connsiteX395" fmla="*/ 2522475 w 4940992"/>
              <a:gd name="connsiteY395" fmla="*/ 4323 h 5472136"/>
              <a:gd name="connsiteX396" fmla="*/ 2541472 w 4940992"/>
              <a:gd name="connsiteY396" fmla="*/ 1475 h 5472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</a:cxnLst>
            <a:rect l="l" t="t" r="r" b="b"/>
            <a:pathLst>
              <a:path w="4940992" h="5472136">
                <a:moveTo>
                  <a:pt x="4291504" y="4648467"/>
                </a:moveTo>
                <a:lnTo>
                  <a:pt x="4372506" y="4735250"/>
                </a:lnTo>
                <a:cubicBezTo>
                  <a:pt x="4371731" y="4757622"/>
                  <a:pt x="4385424" y="4793555"/>
                  <a:pt x="4413585" y="4843057"/>
                </a:cubicBezTo>
                <a:cubicBezTo>
                  <a:pt x="4441742" y="4892554"/>
                  <a:pt x="4462895" y="4928744"/>
                  <a:pt x="4477037" y="4951630"/>
                </a:cubicBezTo>
                <a:lnTo>
                  <a:pt x="4465468" y="4962428"/>
                </a:lnTo>
                <a:cubicBezTo>
                  <a:pt x="4458270" y="4954717"/>
                  <a:pt x="4446696" y="4938455"/>
                  <a:pt x="4430751" y="4913638"/>
                </a:cubicBezTo>
                <a:cubicBezTo>
                  <a:pt x="4414810" y="4888825"/>
                  <a:pt x="4395264" y="4860158"/>
                  <a:pt x="4372121" y="4827630"/>
                </a:cubicBezTo>
                <a:cubicBezTo>
                  <a:pt x="4348978" y="4795101"/>
                  <a:pt x="4329560" y="4762700"/>
                  <a:pt x="4313876" y="4730429"/>
                </a:cubicBezTo>
                <a:cubicBezTo>
                  <a:pt x="4298192" y="4698157"/>
                  <a:pt x="4290728" y="4670839"/>
                  <a:pt x="4291504" y="4648467"/>
                </a:cubicBezTo>
                <a:close/>
                <a:moveTo>
                  <a:pt x="4218589" y="4489162"/>
                </a:moveTo>
                <a:cubicBezTo>
                  <a:pt x="4218589" y="4489162"/>
                  <a:pt x="4231447" y="4495204"/>
                  <a:pt x="4257164" y="4507287"/>
                </a:cubicBezTo>
                <a:cubicBezTo>
                  <a:pt x="4252278" y="4540724"/>
                  <a:pt x="4257040" y="4565147"/>
                  <a:pt x="4271439" y="4580574"/>
                </a:cubicBezTo>
                <a:cubicBezTo>
                  <a:pt x="4285839" y="4596001"/>
                  <a:pt x="4292522" y="4618631"/>
                  <a:pt x="4291499" y="4648462"/>
                </a:cubicBezTo>
                <a:cubicBezTo>
                  <a:pt x="4277357" y="4625576"/>
                  <a:pt x="4259480" y="4602561"/>
                  <a:pt x="4237878" y="4579418"/>
                </a:cubicBezTo>
                <a:cubicBezTo>
                  <a:pt x="4216281" y="4556280"/>
                  <a:pt x="4198404" y="4533265"/>
                  <a:pt x="4184262" y="4510379"/>
                </a:cubicBezTo>
                <a:cubicBezTo>
                  <a:pt x="4207148" y="4496236"/>
                  <a:pt x="4218589" y="4489162"/>
                  <a:pt x="4218589" y="4489162"/>
                </a:cubicBezTo>
                <a:close/>
                <a:moveTo>
                  <a:pt x="65568" y="3298979"/>
                </a:moveTo>
                <a:cubicBezTo>
                  <a:pt x="94885" y="3314920"/>
                  <a:pt x="113138" y="3326751"/>
                  <a:pt x="120335" y="3334462"/>
                </a:cubicBezTo>
                <a:cubicBezTo>
                  <a:pt x="127538" y="3342178"/>
                  <a:pt x="132872" y="3349825"/>
                  <a:pt x="136350" y="3357413"/>
                </a:cubicBezTo>
                <a:cubicBezTo>
                  <a:pt x="139817" y="3365000"/>
                  <a:pt x="145029" y="3376377"/>
                  <a:pt x="151969" y="3391547"/>
                </a:cubicBezTo>
                <a:lnTo>
                  <a:pt x="88329" y="3450948"/>
                </a:lnTo>
                <a:cubicBezTo>
                  <a:pt x="66214" y="3442723"/>
                  <a:pt x="51429" y="3438479"/>
                  <a:pt x="43970" y="3438222"/>
                </a:cubicBezTo>
                <a:cubicBezTo>
                  <a:pt x="36511" y="3437965"/>
                  <a:pt x="21859" y="3429993"/>
                  <a:pt x="0" y="3414309"/>
                </a:cubicBezTo>
                <a:cubicBezTo>
                  <a:pt x="8483" y="3384734"/>
                  <a:pt x="13753" y="3367188"/>
                  <a:pt x="15813" y="3361660"/>
                </a:cubicBezTo>
                <a:cubicBezTo>
                  <a:pt x="17868" y="3356128"/>
                  <a:pt x="34456" y="3335237"/>
                  <a:pt x="65568" y="3298979"/>
                </a:cubicBezTo>
                <a:close/>
                <a:moveTo>
                  <a:pt x="268766" y="651809"/>
                </a:moveTo>
                <a:lnTo>
                  <a:pt x="301170" y="686526"/>
                </a:lnTo>
                <a:lnTo>
                  <a:pt x="254884" y="729729"/>
                </a:lnTo>
                <a:cubicBezTo>
                  <a:pt x="236884" y="710444"/>
                  <a:pt x="226338" y="691411"/>
                  <a:pt x="223250" y="672644"/>
                </a:cubicBezTo>
                <a:cubicBezTo>
                  <a:pt x="230966" y="665442"/>
                  <a:pt x="234824" y="661841"/>
                  <a:pt x="234824" y="661841"/>
                </a:cubicBezTo>
                <a:cubicBezTo>
                  <a:pt x="234824" y="661841"/>
                  <a:pt x="242283" y="662098"/>
                  <a:pt x="257192" y="662612"/>
                </a:cubicBezTo>
                <a:close/>
                <a:moveTo>
                  <a:pt x="2541472" y="1475"/>
                </a:moveTo>
                <a:cubicBezTo>
                  <a:pt x="2551180" y="4142"/>
                  <a:pt x="2564263" y="10427"/>
                  <a:pt x="2580720" y="20329"/>
                </a:cubicBezTo>
                <a:lnTo>
                  <a:pt x="2592294" y="9526"/>
                </a:lnTo>
                <a:cubicBezTo>
                  <a:pt x="2599491" y="17237"/>
                  <a:pt x="2602959" y="24824"/>
                  <a:pt x="2602702" y="32283"/>
                </a:cubicBezTo>
                <a:cubicBezTo>
                  <a:pt x="2602450" y="39738"/>
                  <a:pt x="2605918" y="47325"/>
                  <a:pt x="2613120" y="55041"/>
                </a:cubicBezTo>
                <a:cubicBezTo>
                  <a:pt x="2623918" y="66610"/>
                  <a:pt x="2631249" y="70592"/>
                  <a:pt x="2635102" y="66995"/>
                </a:cubicBezTo>
                <a:cubicBezTo>
                  <a:pt x="2638960" y="63394"/>
                  <a:pt x="2649892" y="71234"/>
                  <a:pt x="2667893" y="90519"/>
                </a:cubicBezTo>
                <a:lnTo>
                  <a:pt x="2678696" y="102093"/>
                </a:lnTo>
                <a:lnTo>
                  <a:pt x="2667122" y="112896"/>
                </a:lnTo>
                <a:lnTo>
                  <a:pt x="2726523" y="176537"/>
                </a:lnTo>
                <a:cubicBezTo>
                  <a:pt x="2763809" y="177821"/>
                  <a:pt x="2801994" y="180069"/>
                  <a:pt x="2841082" y="183285"/>
                </a:cubicBezTo>
                <a:cubicBezTo>
                  <a:pt x="2880166" y="186496"/>
                  <a:pt x="2920154" y="190675"/>
                  <a:pt x="2961036" y="195813"/>
                </a:cubicBezTo>
                <a:lnTo>
                  <a:pt x="2984179" y="174211"/>
                </a:lnTo>
                <a:cubicBezTo>
                  <a:pt x="2999097" y="174725"/>
                  <a:pt x="3010153" y="178845"/>
                  <a:pt x="3017350" y="186556"/>
                </a:cubicBezTo>
                <a:lnTo>
                  <a:pt x="3098349" y="110952"/>
                </a:lnTo>
                <a:lnTo>
                  <a:pt x="3087550" y="99383"/>
                </a:lnTo>
                <a:cubicBezTo>
                  <a:pt x="3087807" y="91924"/>
                  <a:pt x="3089867" y="86397"/>
                  <a:pt x="3093725" y="82796"/>
                </a:cubicBezTo>
                <a:cubicBezTo>
                  <a:pt x="3101436" y="75598"/>
                  <a:pt x="3110886" y="72185"/>
                  <a:pt x="3122070" y="72570"/>
                </a:cubicBezTo>
                <a:cubicBezTo>
                  <a:pt x="3133258" y="72961"/>
                  <a:pt x="3140777" y="71350"/>
                  <a:pt x="3144635" y="67749"/>
                </a:cubicBezTo>
                <a:lnTo>
                  <a:pt x="3133836" y="56180"/>
                </a:lnTo>
                <a:lnTo>
                  <a:pt x="3162764" y="29179"/>
                </a:lnTo>
                <a:lnTo>
                  <a:pt x="3173563" y="40748"/>
                </a:lnTo>
                <a:cubicBezTo>
                  <a:pt x="3203651" y="34322"/>
                  <a:pt x="3225120" y="34129"/>
                  <a:pt x="3237978" y="40171"/>
                </a:cubicBezTo>
                <a:cubicBezTo>
                  <a:pt x="3250836" y="46212"/>
                  <a:pt x="3271662" y="64662"/>
                  <a:pt x="3300462" y="95517"/>
                </a:cubicBezTo>
                <a:cubicBezTo>
                  <a:pt x="3296352" y="106572"/>
                  <a:pt x="3293200" y="116733"/>
                  <a:pt x="3291016" y="125991"/>
                </a:cubicBezTo>
                <a:cubicBezTo>
                  <a:pt x="3288833" y="135248"/>
                  <a:pt x="3285676" y="145404"/>
                  <a:pt x="3281566" y="156459"/>
                </a:cubicBezTo>
                <a:lnTo>
                  <a:pt x="3308567" y="185387"/>
                </a:lnTo>
                <a:lnTo>
                  <a:pt x="3288897" y="268702"/>
                </a:lnTo>
                <a:lnTo>
                  <a:pt x="3326700" y="309204"/>
                </a:lnTo>
                <a:cubicBezTo>
                  <a:pt x="3363986" y="310488"/>
                  <a:pt x="3387964" y="318778"/>
                  <a:pt x="3398634" y="334081"/>
                </a:cubicBezTo>
                <a:cubicBezTo>
                  <a:pt x="3409309" y="349380"/>
                  <a:pt x="3429429" y="361270"/>
                  <a:pt x="3458999" y="369757"/>
                </a:cubicBezTo>
                <a:cubicBezTo>
                  <a:pt x="3473917" y="370271"/>
                  <a:pt x="3487027" y="368858"/>
                  <a:pt x="3498344" y="365513"/>
                </a:cubicBezTo>
                <a:cubicBezTo>
                  <a:pt x="3509661" y="362169"/>
                  <a:pt x="3517111" y="362426"/>
                  <a:pt x="3520712" y="366284"/>
                </a:cubicBezTo>
                <a:cubicBezTo>
                  <a:pt x="3524313" y="370142"/>
                  <a:pt x="3524185" y="373867"/>
                  <a:pt x="3520327" y="377468"/>
                </a:cubicBezTo>
                <a:lnTo>
                  <a:pt x="3531515" y="377858"/>
                </a:lnTo>
                <a:cubicBezTo>
                  <a:pt x="3535373" y="374257"/>
                  <a:pt x="3544759" y="372706"/>
                  <a:pt x="3559672" y="373225"/>
                </a:cubicBezTo>
                <a:lnTo>
                  <a:pt x="3575875" y="390584"/>
                </a:lnTo>
                <a:lnTo>
                  <a:pt x="3599018" y="368982"/>
                </a:lnTo>
                <a:lnTo>
                  <a:pt x="3609816" y="380551"/>
                </a:lnTo>
                <a:cubicBezTo>
                  <a:pt x="3628587" y="377468"/>
                  <a:pt x="3650506" y="364220"/>
                  <a:pt x="3675576" y="340820"/>
                </a:cubicBezTo>
                <a:cubicBezTo>
                  <a:pt x="3700650" y="317416"/>
                  <a:pt x="3720642" y="305975"/>
                  <a:pt x="3735560" y="306489"/>
                </a:cubicBezTo>
                <a:lnTo>
                  <a:pt x="3762561" y="335417"/>
                </a:lnTo>
                <a:lnTo>
                  <a:pt x="3774130" y="324618"/>
                </a:lnTo>
                <a:cubicBezTo>
                  <a:pt x="3777988" y="321017"/>
                  <a:pt x="3783515" y="323077"/>
                  <a:pt x="3790713" y="330788"/>
                </a:cubicBezTo>
                <a:cubicBezTo>
                  <a:pt x="3805113" y="346215"/>
                  <a:pt x="3815723" y="363377"/>
                  <a:pt x="3822535" y="382281"/>
                </a:cubicBezTo>
                <a:cubicBezTo>
                  <a:pt x="3829352" y="401181"/>
                  <a:pt x="3836361" y="414484"/>
                  <a:pt x="3843563" y="422200"/>
                </a:cubicBezTo>
                <a:lnTo>
                  <a:pt x="3826205" y="438402"/>
                </a:lnTo>
                <a:lnTo>
                  <a:pt x="3837003" y="449972"/>
                </a:lnTo>
                <a:lnTo>
                  <a:pt x="3854362" y="433769"/>
                </a:lnTo>
                <a:lnTo>
                  <a:pt x="3913763" y="497409"/>
                </a:lnTo>
                <a:cubicBezTo>
                  <a:pt x="3943851" y="490983"/>
                  <a:pt x="3976568" y="489313"/>
                  <a:pt x="4011927" y="492396"/>
                </a:cubicBezTo>
                <a:cubicBezTo>
                  <a:pt x="4047286" y="495479"/>
                  <a:pt x="4079494" y="508722"/>
                  <a:pt x="4108550" y="532118"/>
                </a:cubicBezTo>
                <a:lnTo>
                  <a:pt x="4120119" y="521319"/>
                </a:lnTo>
                <a:cubicBezTo>
                  <a:pt x="4127321" y="529035"/>
                  <a:pt x="4131693" y="537581"/>
                  <a:pt x="4133239" y="546971"/>
                </a:cubicBezTo>
                <a:cubicBezTo>
                  <a:pt x="4134780" y="556357"/>
                  <a:pt x="4142753" y="568761"/>
                  <a:pt x="4157153" y="584188"/>
                </a:cubicBezTo>
                <a:lnTo>
                  <a:pt x="4134009" y="605790"/>
                </a:lnTo>
                <a:cubicBezTo>
                  <a:pt x="4136835" y="632020"/>
                  <a:pt x="4135170" y="653430"/>
                  <a:pt x="4128995" y="670017"/>
                </a:cubicBezTo>
                <a:cubicBezTo>
                  <a:pt x="4122825" y="686600"/>
                  <a:pt x="4118582" y="701385"/>
                  <a:pt x="4116270" y="714367"/>
                </a:cubicBezTo>
                <a:cubicBezTo>
                  <a:pt x="4113958" y="727359"/>
                  <a:pt x="4115302" y="742336"/>
                  <a:pt x="4120320" y="759309"/>
                </a:cubicBezTo>
                <a:cubicBezTo>
                  <a:pt x="4125334" y="776278"/>
                  <a:pt x="4142243" y="800196"/>
                  <a:pt x="4171042" y="831051"/>
                </a:cubicBezTo>
                <a:cubicBezTo>
                  <a:pt x="4193676" y="824363"/>
                  <a:pt x="4209484" y="825840"/>
                  <a:pt x="4218484" y="835482"/>
                </a:cubicBezTo>
                <a:cubicBezTo>
                  <a:pt x="4227485" y="845125"/>
                  <a:pt x="4241375" y="848400"/>
                  <a:pt x="4260146" y="845318"/>
                </a:cubicBezTo>
                <a:cubicBezTo>
                  <a:pt x="4312859" y="832203"/>
                  <a:pt x="4351177" y="830721"/>
                  <a:pt x="4375086" y="840877"/>
                </a:cubicBezTo>
                <a:cubicBezTo>
                  <a:pt x="4399005" y="851034"/>
                  <a:pt x="4430763" y="877324"/>
                  <a:pt x="4470365" y="919752"/>
                </a:cubicBezTo>
                <a:cubicBezTo>
                  <a:pt x="4465479" y="953180"/>
                  <a:pt x="4457763" y="987447"/>
                  <a:pt x="4447222" y="1022549"/>
                </a:cubicBezTo>
                <a:cubicBezTo>
                  <a:pt x="4436684" y="1057647"/>
                  <a:pt x="4428968" y="1091914"/>
                  <a:pt x="4424083" y="1125342"/>
                </a:cubicBezTo>
                <a:lnTo>
                  <a:pt x="4472685" y="1177413"/>
                </a:lnTo>
                <a:lnTo>
                  <a:pt x="4461116" y="1188212"/>
                </a:lnTo>
                <a:cubicBezTo>
                  <a:pt x="4494026" y="1208010"/>
                  <a:pt x="4519678" y="1221956"/>
                  <a:pt x="4538064" y="1230057"/>
                </a:cubicBezTo>
                <a:cubicBezTo>
                  <a:pt x="4556450" y="1238159"/>
                  <a:pt x="4588015" y="1242980"/>
                  <a:pt x="4632760" y="1244521"/>
                </a:cubicBezTo>
                <a:lnTo>
                  <a:pt x="4713763" y="1331305"/>
                </a:lnTo>
                <a:cubicBezTo>
                  <a:pt x="4713244" y="1346218"/>
                  <a:pt x="4714854" y="1353737"/>
                  <a:pt x="4718584" y="1353870"/>
                </a:cubicBezTo>
                <a:cubicBezTo>
                  <a:pt x="4722309" y="1353998"/>
                  <a:pt x="4725845" y="1359718"/>
                  <a:pt x="4729194" y="1371031"/>
                </a:cubicBezTo>
                <a:lnTo>
                  <a:pt x="4700262" y="1398036"/>
                </a:lnTo>
                <a:cubicBezTo>
                  <a:pt x="4703092" y="1424262"/>
                  <a:pt x="4701487" y="1443804"/>
                  <a:pt x="4695445" y="1456663"/>
                </a:cubicBezTo>
                <a:cubicBezTo>
                  <a:pt x="4689399" y="1469516"/>
                  <a:pt x="4684257" y="1483337"/>
                  <a:pt x="4680018" y="1498127"/>
                </a:cubicBezTo>
                <a:cubicBezTo>
                  <a:pt x="4675774" y="1512912"/>
                  <a:pt x="4678022" y="1528858"/>
                  <a:pt x="4686770" y="1545955"/>
                </a:cubicBezTo>
                <a:cubicBezTo>
                  <a:pt x="4695509" y="1563051"/>
                  <a:pt x="4714285" y="1587029"/>
                  <a:pt x="4743084" y="1617884"/>
                </a:cubicBezTo>
                <a:cubicBezTo>
                  <a:pt x="4791939" y="1608370"/>
                  <a:pt x="4845294" y="1630742"/>
                  <a:pt x="4903154" y="1684997"/>
                </a:cubicBezTo>
                <a:cubicBezTo>
                  <a:pt x="4899044" y="1696052"/>
                  <a:pt x="4897823" y="1704410"/>
                  <a:pt x="4899493" y="1710071"/>
                </a:cubicBezTo>
                <a:cubicBezTo>
                  <a:pt x="4901168" y="1715727"/>
                  <a:pt x="4899943" y="1724081"/>
                  <a:pt x="4895828" y="1735141"/>
                </a:cubicBezTo>
                <a:lnTo>
                  <a:pt x="4872689" y="1756738"/>
                </a:lnTo>
                <a:cubicBezTo>
                  <a:pt x="4864207" y="1786313"/>
                  <a:pt x="4864395" y="1807786"/>
                  <a:pt x="4873267" y="1821153"/>
                </a:cubicBezTo>
                <a:cubicBezTo>
                  <a:pt x="4882144" y="1834525"/>
                  <a:pt x="4874749" y="1859471"/>
                  <a:pt x="4851092" y="1895982"/>
                </a:cubicBezTo>
                <a:cubicBezTo>
                  <a:pt x="4914612" y="2002697"/>
                  <a:pt x="4936984" y="2084659"/>
                  <a:pt x="4918217" y="2141876"/>
                </a:cubicBezTo>
                <a:cubicBezTo>
                  <a:pt x="4899446" y="2199090"/>
                  <a:pt x="4870261" y="2260615"/>
                  <a:pt x="4830663" y="2326443"/>
                </a:cubicBezTo>
                <a:lnTo>
                  <a:pt x="4841462" y="2338012"/>
                </a:lnTo>
                <a:cubicBezTo>
                  <a:pt x="4833237" y="2360127"/>
                  <a:pt x="4827773" y="2383270"/>
                  <a:pt x="4825071" y="2407441"/>
                </a:cubicBezTo>
                <a:cubicBezTo>
                  <a:pt x="4822374" y="2431616"/>
                  <a:pt x="4830025" y="2453342"/>
                  <a:pt x="4848026" y="2472627"/>
                </a:cubicBezTo>
                <a:lnTo>
                  <a:pt x="4819098" y="2499628"/>
                </a:lnTo>
                <a:cubicBezTo>
                  <a:pt x="4826039" y="2514798"/>
                  <a:pt x="4836713" y="2530097"/>
                  <a:pt x="4851113" y="2545524"/>
                </a:cubicBezTo>
                <a:cubicBezTo>
                  <a:pt x="4865517" y="2560956"/>
                  <a:pt x="4863072" y="2577668"/>
                  <a:pt x="4843787" y="2595668"/>
                </a:cubicBezTo>
                <a:cubicBezTo>
                  <a:pt x="4854590" y="2607242"/>
                  <a:pt x="4871040" y="2617141"/>
                  <a:pt x="4893160" y="2625371"/>
                </a:cubicBezTo>
                <a:lnTo>
                  <a:pt x="4881591" y="2636170"/>
                </a:lnTo>
                <a:lnTo>
                  <a:pt x="4940992" y="2699810"/>
                </a:lnTo>
                <a:cubicBezTo>
                  <a:pt x="4936106" y="2733238"/>
                  <a:pt x="4932313" y="2762042"/>
                  <a:pt x="4929611" y="2786212"/>
                </a:cubicBezTo>
                <a:cubicBezTo>
                  <a:pt x="4926918" y="2810383"/>
                  <a:pt x="4923252" y="2835452"/>
                  <a:pt x="4918619" y="2861426"/>
                </a:cubicBezTo>
                <a:lnTo>
                  <a:pt x="4831836" y="2942428"/>
                </a:lnTo>
                <a:lnTo>
                  <a:pt x="4821037" y="2930859"/>
                </a:lnTo>
                <a:cubicBezTo>
                  <a:pt x="4809211" y="2949117"/>
                  <a:pt x="4798408" y="2964608"/>
                  <a:pt x="4788642" y="2977338"/>
                </a:cubicBezTo>
                <a:cubicBezTo>
                  <a:pt x="4778871" y="2990063"/>
                  <a:pt x="4766269" y="3003628"/>
                  <a:pt x="4750837" y="3018032"/>
                </a:cubicBezTo>
                <a:lnTo>
                  <a:pt x="4767040" y="3035390"/>
                </a:lnTo>
                <a:lnTo>
                  <a:pt x="4732327" y="3067791"/>
                </a:lnTo>
                <a:cubicBezTo>
                  <a:pt x="4727699" y="3093759"/>
                  <a:pt x="4748016" y="3127123"/>
                  <a:pt x="4793274" y="3167877"/>
                </a:cubicBezTo>
                <a:cubicBezTo>
                  <a:pt x="4838532" y="3208640"/>
                  <a:pt x="4860263" y="3255114"/>
                  <a:pt x="4858464" y="3307318"/>
                </a:cubicBezTo>
                <a:lnTo>
                  <a:pt x="4869263" y="3318887"/>
                </a:lnTo>
                <a:lnTo>
                  <a:pt x="4805623" y="3378288"/>
                </a:lnTo>
                <a:cubicBezTo>
                  <a:pt x="4768594" y="3369545"/>
                  <a:pt x="4734973" y="3370256"/>
                  <a:pt x="4704761" y="3380412"/>
                </a:cubicBezTo>
                <a:cubicBezTo>
                  <a:pt x="4674549" y="3390569"/>
                  <a:pt x="4642337" y="3404394"/>
                  <a:pt x="4608138" y="3421877"/>
                </a:cubicBezTo>
                <a:lnTo>
                  <a:pt x="4591940" y="3404523"/>
                </a:lnTo>
                <a:cubicBezTo>
                  <a:pt x="4576256" y="3426382"/>
                  <a:pt x="4559669" y="3447272"/>
                  <a:pt x="4542186" y="3467204"/>
                </a:cubicBezTo>
                <a:cubicBezTo>
                  <a:pt x="4524699" y="3487131"/>
                  <a:pt x="4508116" y="3508027"/>
                  <a:pt x="4492427" y="3529880"/>
                </a:cubicBezTo>
                <a:lnTo>
                  <a:pt x="4503230" y="3541454"/>
                </a:lnTo>
                <a:lnTo>
                  <a:pt x="4474303" y="3568455"/>
                </a:lnTo>
                <a:lnTo>
                  <a:pt x="4485101" y="3580025"/>
                </a:lnTo>
                <a:lnTo>
                  <a:pt x="4438815" y="3623228"/>
                </a:lnTo>
                <a:lnTo>
                  <a:pt x="4449618" y="3634802"/>
                </a:lnTo>
                <a:lnTo>
                  <a:pt x="4432264" y="3651000"/>
                </a:lnTo>
                <a:lnTo>
                  <a:pt x="4448462" y="3668353"/>
                </a:lnTo>
                <a:lnTo>
                  <a:pt x="4436888" y="3679156"/>
                </a:lnTo>
                <a:lnTo>
                  <a:pt x="4458490" y="3702300"/>
                </a:lnTo>
                <a:lnTo>
                  <a:pt x="4446920" y="3713098"/>
                </a:lnTo>
                <a:lnTo>
                  <a:pt x="4468522" y="3736241"/>
                </a:lnTo>
                <a:cubicBezTo>
                  <a:pt x="4467238" y="3773527"/>
                  <a:pt x="4461967" y="3818139"/>
                  <a:pt x="4452709" y="3870086"/>
                </a:cubicBezTo>
                <a:cubicBezTo>
                  <a:pt x="4448856" y="3873682"/>
                  <a:pt x="4438309" y="3881724"/>
                  <a:pt x="4421080" y="3894192"/>
                </a:cubicBezTo>
                <a:cubicBezTo>
                  <a:pt x="4403854" y="3906665"/>
                  <a:pt x="4393436" y="3910972"/>
                  <a:pt x="4389840" y="3907119"/>
                </a:cubicBezTo>
                <a:lnTo>
                  <a:pt x="4379037" y="3895545"/>
                </a:lnTo>
                <a:cubicBezTo>
                  <a:pt x="4348953" y="3901976"/>
                  <a:pt x="4328319" y="3904995"/>
                  <a:pt x="4317135" y="3904610"/>
                </a:cubicBezTo>
                <a:cubicBezTo>
                  <a:pt x="4305951" y="3904224"/>
                  <a:pt x="4283129" y="3916505"/>
                  <a:pt x="4248669" y="3941450"/>
                </a:cubicBezTo>
                <a:lnTo>
                  <a:pt x="4264867" y="3958804"/>
                </a:lnTo>
                <a:lnTo>
                  <a:pt x="4200461" y="4040578"/>
                </a:lnTo>
                <a:cubicBezTo>
                  <a:pt x="4210746" y="4067065"/>
                  <a:pt x="4211902" y="4087634"/>
                  <a:pt x="4203933" y="4102291"/>
                </a:cubicBezTo>
                <a:cubicBezTo>
                  <a:pt x="4195960" y="4116952"/>
                  <a:pt x="4189790" y="4133535"/>
                  <a:pt x="4185419" y="4152054"/>
                </a:cubicBezTo>
                <a:lnTo>
                  <a:pt x="4196217" y="4163623"/>
                </a:lnTo>
                <a:cubicBezTo>
                  <a:pt x="4194933" y="4200909"/>
                  <a:pt x="4189731" y="4243654"/>
                  <a:pt x="4180602" y="4291876"/>
                </a:cubicBezTo>
                <a:cubicBezTo>
                  <a:pt x="4171473" y="4340088"/>
                  <a:pt x="4166656" y="4371649"/>
                  <a:pt x="4166142" y="4386567"/>
                </a:cubicBezTo>
                <a:lnTo>
                  <a:pt x="4176941" y="4398136"/>
                </a:lnTo>
                <a:lnTo>
                  <a:pt x="4165372" y="4408935"/>
                </a:lnTo>
                <a:cubicBezTo>
                  <a:pt x="4167945" y="4442620"/>
                  <a:pt x="4172697" y="4467052"/>
                  <a:pt x="4179647" y="4482222"/>
                </a:cubicBezTo>
                <a:cubicBezTo>
                  <a:pt x="4186588" y="4497392"/>
                  <a:pt x="4178229" y="4523237"/>
                  <a:pt x="4154577" y="4559753"/>
                </a:cubicBezTo>
                <a:lnTo>
                  <a:pt x="4176174" y="4582891"/>
                </a:lnTo>
                <a:cubicBezTo>
                  <a:pt x="4152522" y="4619406"/>
                  <a:pt x="4131759" y="4680289"/>
                  <a:pt x="4113887" y="4765530"/>
                </a:cubicBezTo>
                <a:cubicBezTo>
                  <a:pt x="4096019" y="4850777"/>
                  <a:pt x="4062018" y="4916798"/>
                  <a:pt x="4011873" y="4963602"/>
                </a:cubicBezTo>
                <a:cubicBezTo>
                  <a:pt x="3992588" y="4981602"/>
                  <a:pt x="3977285" y="4992272"/>
                  <a:pt x="3965973" y="4995612"/>
                </a:cubicBezTo>
                <a:lnTo>
                  <a:pt x="3955174" y="4984043"/>
                </a:lnTo>
                <a:cubicBezTo>
                  <a:pt x="3936146" y="4994584"/>
                  <a:pt x="3919884" y="5006158"/>
                  <a:pt x="3906383" y="5018760"/>
                </a:cubicBezTo>
                <a:cubicBezTo>
                  <a:pt x="3892882" y="5031361"/>
                  <a:pt x="3876616" y="5042930"/>
                  <a:pt x="3857592" y="5053476"/>
                </a:cubicBezTo>
                <a:lnTo>
                  <a:pt x="3846789" y="5041902"/>
                </a:lnTo>
                <a:cubicBezTo>
                  <a:pt x="3808732" y="5062995"/>
                  <a:pt x="3768235" y="5073729"/>
                  <a:pt x="3725289" y="5074114"/>
                </a:cubicBezTo>
                <a:cubicBezTo>
                  <a:pt x="3682347" y="5074504"/>
                  <a:pt x="3641396" y="5071224"/>
                  <a:pt x="3602441" y="5064279"/>
                </a:cubicBezTo>
                <a:cubicBezTo>
                  <a:pt x="3563485" y="5057343"/>
                  <a:pt x="3528254" y="5050526"/>
                  <a:pt x="3496753" y="5043842"/>
                </a:cubicBezTo>
                <a:cubicBezTo>
                  <a:pt x="3465252" y="5037158"/>
                  <a:pt x="3443848" y="5035488"/>
                  <a:pt x="3432530" y="5038832"/>
                </a:cubicBezTo>
                <a:cubicBezTo>
                  <a:pt x="3411447" y="5000776"/>
                  <a:pt x="3391901" y="4972100"/>
                  <a:pt x="3373900" y="4952815"/>
                </a:cubicBezTo>
                <a:lnTo>
                  <a:pt x="3362326" y="4963618"/>
                </a:lnTo>
                <a:cubicBezTo>
                  <a:pt x="3351271" y="4959508"/>
                  <a:pt x="3341243" y="4952627"/>
                  <a:pt x="3332243" y="4942984"/>
                </a:cubicBezTo>
                <a:cubicBezTo>
                  <a:pt x="3323242" y="4933342"/>
                  <a:pt x="3313215" y="4926461"/>
                  <a:pt x="3302159" y="4922351"/>
                </a:cubicBezTo>
                <a:lnTo>
                  <a:pt x="3290585" y="4933154"/>
                </a:lnTo>
                <a:cubicBezTo>
                  <a:pt x="3268731" y="4917465"/>
                  <a:pt x="3246033" y="4898950"/>
                  <a:pt x="3222505" y="4877606"/>
                </a:cubicBezTo>
                <a:cubicBezTo>
                  <a:pt x="3198977" y="4856270"/>
                  <a:pt x="3178210" y="4835953"/>
                  <a:pt x="3160209" y="4816667"/>
                </a:cubicBezTo>
                <a:lnTo>
                  <a:pt x="3142855" y="4832865"/>
                </a:lnTo>
                <a:lnTo>
                  <a:pt x="3072656" y="4757656"/>
                </a:lnTo>
                <a:lnTo>
                  <a:pt x="3061082" y="4768459"/>
                </a:lnTo>
                <a:cubicBezTo>
                  <a:pt x="3050022" y="4764344"/>
                  <a:pt x="3039994" y="4757463"/>
                  <a:pt x="3030994" y="4747821"/>
                </a:cubicBezTo>
                <a:cubicBezTo>
                  <a:pt x="3021993" y="4738178"/>
                  <a:pt x="3011966" y="4731297"/>
                  <a:pt x="3000905" y="4727191"/>
                </a:cubicBezTo>
                <a:lnTo>
                  <a:pt x="2971982" y="4754188"/>
                </a:lnTo>
                <a:lnTo>
                  <a:pt x="2961179" y="4742614"/>
                </a:lnTo>
                <a:lnTo>
                  <a:pt x="2955395" y="4748013"/>
                </a:lnTo>
                <a:cubicBezTo>
                  <a:pt x="2943821" y="4758816"/>
                  <a:pt x="2937912" y="4767945"/>
                  <a:pt x="2937655" y="4775404"/>
                </a:cubicBezTo>
                <a:cubicBezTo>
                  <a:pt x="2933797" y="4779005"/>
                  <a:pt x="2933664" y="4782734"/>
                  <a:pt x="2937265" y="4786592"/>
                </a:cubicBezTo>
                <a:cubicBezTo>
                  <a:pt x="2918237" y="4797134"/>
                  <a:pt x="2901975" y="4808708"/>
                  <a:pt x="2888474" y="4821309"/>
                </a:cubicBezTo>
                <a:cubicBezTo>
                  <a:pt x="2874978" y="4833906"/>
                  <a:pt x="2856781" y="4847278"/>
                  <a:pt x="2833894" y="4861420"/>
                </a:cubicBezTo>
                <a:lnTo>
                  <a:pt x="2823096" y="4849851"/>
                </a:lnTo>
                <a:lnTo>
                  <a:pt x="2811527" y="4860650"/>
                </a:lnTo>
                <a:lnTo>
                  <a:pt x="2762924" y="4808579"/>
                </a:lnTo>
                <a:cubicBezTo>
                  <a:pt x="2763695" y="4786211"/>
                  <a:pt x="2749681" y="4759591"/>
                  <a:pt x="2720881" y="4728737"/>
                </a:cubicBezTo>
                <a:cubicBezTo>
                  <a:pt x="2681279" y="4686308"/>
                  <a:pt x="2642833" y="4664459"/>
                  <a:pt x="2605547" y="4663174"/>
                </a:cubicBezTo>
                <a:lnTo>
                  <a:pt x="2582409" y="4684771"/>
                </a:lnTo>
                <a:lnTo>
                  <a:pt x="2571606" y="4673197"/>
                </a:lnTo>
                <a:cubicBezTo>
                  <a:pt x="2564151" y="4672945"/>
                  <a:pt x="2554632" y="4678216"/>
                  <a:pt x="2543063" y="4689014"/>
                </a:cubicBezTo>
                <a:cubicBezTo>
                  <a:pt x="2523778" y="4707015"/>
                  <a:pt x="2508993" y="4729837"/>
                  <a:pt x="2498708" y="4757480"/>
                </a:cubicBezTo>
                <a:cubicBezTo>
                  <a:pt x="2488423" y="4785123"/>
                  <a:pt x="2475565" y="4806147"/>
                  <a:pt x="2460138" y="4820546"/>
                </a:cubicBezTo>
                <a:lnTo>
                  <a:pt x="2449339" y="4808977"/>
                </a:lnTo>
                <a:cubicBezTo>
                  <a:pt x="2380942" y="4843951"/>
                  <a:pt x="2320316" y="4842795"/>
                  <a:pt x="2267475" y="4805513"/>
                </a:cubicBezTo>
                <a:cubicBezTo>
                  <a:pt x="2214629" y="4768227"/>
                  <a:pt x="2160820" y="4731840"/>
                  <a:pt x="2106051" y="4696358"/>
                </a:cubicBezTo>
                <a:lnTo>
                  <a:pt x="2082908" y="4717959"/>
                </a:lnTo>
                <a:lnTo>
                  <a:pt x="2061307" y="4694816"/>
                </a:lnTo>
                <a:lnTo>
                  <a:pt x="2020805" y="4732620"/>
                </a:lnTo>
                <a:lnTo>
                  <a:pt x="2010006" y="4721051"/>
                </a:lnTo>
                <a:cubicBezTo>
                  <a:pt x="1968867" y="4723363"/>
                  <a:pt x="1928490" y="4703307"/>
                  <a:pt x="1888888" y="4660878"/>
                </a:cubicBezTo>
                <a:lnTo>
                  <a:pt x="1856487" y="4626166"/>
                </a:lnTo>
                <a:lnTo>
                  <a:pt x="1868061" y="4615363"/>
                </a:lnTo>
                <a:cubicBezTo>
                  <a:pt x="1849803" y="4603537"/>
                  <a:pt x="1834308" y="4592738"/>
                  <a:pt x="1821582" y="4582967"/>
                </a:cubicBezTo>
                <a:cubicBezTo>
                  <a:pt x="1808848" y="4573196"/>
                  <a:pt x="1795288" y="4560599"/>
                  <a:pt x="1780884" y="4545167"/>
                </a:cubicBezTo>
                <a:cubicBezTo>
                  <a:pt x="1753631" y="4577825"/>
                  <a:pt x="1740584" y="4604440"/>
                  <a:pt x="1741740" y="4625010"/>
                </a:cubicBezTo>
                <a:cubicBezTo>
                  <a:pt x="1742901" y="4645584"/>
                  <a:pt x="1733579" y="4672328"/>
                  <a:pt x="1713776" y="4705242"/>
                </a:cubicBezTo>
                <a:cubicBezTo>
                  <a:pt x="1738726" y="4739698"/>
                  <a:pt x="1753571" y="4769139"/>
                  <a:pt x="1758332" y="4793571"/>
                </a:cubicBezTo>
                <a:cubicBezTo>
                  <a:pt x="1763089" y="4817999"/>
                  <a:pt x="1764181" y="4840431"/>
                  <a:pt x="1761607" y="4860876"/>
                </a:cubicBezTo>
                <a:cubicBezTo>
                  <a:pt x="1759038" y="4881317"/>
                  <a:pt x="1754671" y="4899832"/>
                  <a:pt x="1748496" y="4916419"/>
                </a:cubicBezTo>
                <a:cubicBezTo>
                  <a:pt x="1742326" y="4933003"/>
                  <a:pt x="1740785" y="4950682"/>
                  <a:pt x="1743872" y="4969458"/>
                </a:cubicBezTo>
                <a:lnTo>
                  <a:pt x="1714944" y="4996459"/>
                </a:lnTo>
                <a:cubicBezTo>
                  <a:pt x="1718032" y="5015226"/>
                  <a:pt x="1722399" y="5050842"/>
                  <a:pt x="1728064" y="5103298"/>
                </a:cubicBezTo>
                <a:lnTo>
                  <a:pt x="1687562" y="5141102"/>
                </a:lnTo>
                <a:lnTo>
                  <a:pt x="1698361" y="5152671"/>
                </a:lnTo>
                <a:lnTo>
                  <a:pt x="1571081" y="5271474"/>
                </a:lnTo>
                <a:lnTo>
                  <a:pt x="1581883" y="5283047"/>
                </a:lnTo>
                <a:lnTo>
                  <a:pt x="1489316" y="5369450"/>
                </a:lnTo>
                <a:lnTo>
                  <a:pt x="1478513" y="5357876"/>
                </a:lnTo>
                <a:cubicBezTo>
                  <a:pt x="1467200" y="5361224"/>
                  <a:pt x="1457682" y="5366495"/>
                  <a:pt x="1449970" y="5373693"/>
                </a:cubicBezTo>
                <a:cubicBezTo>
                  <a:pt x="1442254" y="5380895"/>
                  <a:pt x="1432745" y="5386165"/>
                  <a:pt x="1421428" y="5389510"/>
                </a:cubicBezTo>
                <a:lnTo>
                  <a:pt x="1410625" y="5377936"/>
                </a:lnTo>
                <a:cubicBezTo>
                  <a:pt x="1384142" y="5388225"/>
                  <a:pt x="1360357" y="5401404"/>
                  <a:pt x="1339269" y="5417474"/>
                </a:cubicBezTo>
                <a:cubicBezTo>
                  <a:pt x="1318186" y="5433547"/>
                  <a:pt x="1298125" y="5446855"/>
                  <a:pt x="1279101" y="5457401"/>
                </a:cubicBezTo>
                <a:cubicBezTo>
                  <a:pt x="1260073" y="5467943"/>
                  <a:pt x="1239371" y="5472829"/>
                  <a:pt x="1217003" y="5472058"/>
                </a:cubicBezTo>
                <a:cubicBezTo>
                  <a:pt x="1194626" y="5471287"/>
                  <a:pt x="1163391" y="5457144"/>
                  <a:pt x="1123270" y="5429629"/>
                </a:cubicBezTo>
                <a:lnTo>
                  <a:pt x="1094342" y="5456630"/>
                </a:lnTo>
                <a:lnTo>
                  <a:pt x="1067341" y="5427703"/>
                </a:lnTo>
                <a:cubicBezTo>
                  <a:pt x="1002798" y="5459080"/>
                  <a:pt x="938126" y="5440051"/>
                  <a:pt x="873325" y="5370627"/>
                </a:cubicBezTo>
                <a:lnTo>
                  <a:pt x="840925" y="5335914"/>
                </a:lnTo>
                <a:cubicBezTo>
                  <a:pt x="806984" y="5345937"/>
                  <a:pt x="777992" y="5347745"/>
                  <a:pt x="753945" y="5341313"/>
                </a:cubicBezTo>
                <a:cubicBezTo>
                  <a:pt x="729902" y="5334886"/>
                  <a:pt x="701682" y="5314317"/>
                  <a:pt x="669281" y="5279604"/>
                </a:cubicBezTo>
                <a:cubicBezTo>
                  <a:pt x="669538" y="5272145"/>
                  <a:pt x="674038" y="5249902"/>
                  <a:pt x="682782" y="5212872"/>
                </a:cubicBezTo>
                <a:lnTo>
                  <a:pt x="574779" y="5097162"/>
                </a:lnTo>
                <a:lnTo>
                  <a:pt x="586348" y="5086363"/>
                </a:lnTo>
                <a:lnTo>
                  <a:pt x="543144" y="5040077"/>
                </a:lnTo>
                <a:lnTo>
                  <a:pt x="554714" y="5029278"/>
                </a:lnTo>
                <a:lnTo>
                  <a:pt x="516914" y="4988781"/>
                </a:lnTo>
                <a:cubicBezTo>
                  <a:pt x="517946" y="4958950"/>
                  <a:pt x="519809" y="4931949"/>
                  <a:pt x="522502" y="4907778"/>
                </a:cubicBezTo>
                <a:cubicBezTo>
                  <a:pt x="525204" y="4883608"/>
                  <a:pt x="528869" y="4858538"/>
                  <a:pt x="533493" y="4832564"/>
                </a:cubicBezTo>
                <a:lnTo>
                  <a:pt x="562421" y="4805564"/>
                </a:lnTo>
                <a:lnTo>
                  <a:pt x="548531" y="4721092"/>
                </a:lnTo>
                <a:lnTo>
                  <a:pt x="577459" y="4694092"/>
                </a:lnTo>
                <a:lnTo>
                  <a:pt x="562031" y="4654361"/>
                </a:lnTo>
                <a:lnTo>
                  <a:pt x="590959" y="4627360"/>
                </a:lnTo>
                <a:cubicBezTo>
                  <a:pt x="569362" y="4604222"/>
                  <a:pt x="572188" y="4576321"/>
                  <a:pt x="599441" y="4543664"/>
                </a:cubicBezTo>
                <a:cubicBezTo>
                  <a:pt x="626700" y="4511002"/>
                  <a:pt x="655755" y="4480277"/>
                  <a:pt x="686615" y="4451473"/>
                </a:cubicBezTo>
                <a:lnTo>
                  <a:pt x="697413" y="4463042"/>
                </a:lnTo>
                <a:lnTo>
                  <a:pt x="784196" y="4382040"/>
                </a:lnTo>
                <a:cubicBezTo>
                  <a:pt x="780857" y="4370727"/>
                  <a:pt x="779247" y="4363209"/>
                  <a:pt x="779375" y="4359474"/>
                </a:cubicBezTo>
                <a:cubicBezTo>
                  <a:pt x="779504" y="4355749"/>
                  <a:pt x="777893" y="4348231"/>
                  <a:pt x="774549" y="4336914"/>
                </a:cubicBezTo>
                <a:lnTo>
                  <a:pt x="809262" y="4304514"/>
                </a:lnTo>
                <a:cubicBezTo>
                  <a:pt x="838836" y="4312996"/>
                  <a:pt x="865901" y="4312996"/>
                  <a:pt x="890457" y="4304514"/>
                </a:cubicBezTo>
                <a:cubicBezTo>
                  <a:pt x="915013" y="4296023"/>
                  <a:pt x="944005" y="4294225"/>
                  <a:pt x="977437" y="4299106"/>
                </a:cubicBezTo>
                <a:cubicBezTo>
                  <a:pt x="993374" y="4269793"/>
                  <a:pt x="1003407" y="4249604"/>
                  <a:pt x="1007517" y="4238549"/>
                </a:cubicBezTo>
                <a:lnTo>
                  <a:pt x="985920" y="4215410"/>
                </a:lnTo>
                <a:lnTo>
                  <a:pt x="1014847" y="4188409"/>
                </a:lnTo>
                <a:cubicBezTo>
                  <a:pt x="1008159" y="4165775"/>
                  <a:pt x="1005907" y="4149834"/>
                  <a:pt x="1008095" y="4140582"/>
                </a:cubicBezTo>
                <a:cubicBezTo>
                  <a:pt x="1010283" y="4131320"/>
                  <a:pt x="1004297" y="4115250"/>
                  <a:pt x="990159" y="4092360"/>
                </a:cubicBezTo>
                <a:lnTo>
                  <a:pt x="1007513" y="4076162"/>
                </a:lnTo>
                <a:lnTo>
                  <a:pt x="958915" y="4024096"/>
                </a:lnTo>
                <a:cubicBezTo>
                  <a:pt x="932428" y="4034380"/>
                  <a:pt x="910762" y="4040165"/>
                  <a:pt x="893922" y="4041454"/>
                </a:cubicBezTo>
                <a:cubicBezTo>
                  <a:pt x="877077" y="4042738"/>
                  <a:pt x="857727" y="4035536"/>
                  <a:pt x="835869" y="4019852"/>
                </a:cubicBezTo>
                <a:lnTo>
                  <a:pt x="806941" y="4046853"/>
                </a:lnTo>
                <a:cubicBezTo>
                  <a:pt x="785082" y="4031169"/>
                  <a:pt x="768628" y="4021274"/>
                  <a:pt x="757568" y="4017159"/>
                </a:cubicBezTo>
                <a:cubicBezTo>
                  <a:pt x="746513" y="4013039"/>
                  <a:pt x="733783" y="4003273"/>
                  <a:pt x="719383" y="3987846"/>
                </a:cubicBezTo>
                <a:cubicBezTo>
                  <a:pt x="701383" y="3968561"/>
                  <a:pt x="693735" y="3946831"/>
                  <a:pt x="696428" y="3922660"/>
                </a:cubicBezTo>
                <a:cubicBezTo>
                  <a:pt x="699130" y="3898489"/>
                  <a:pt x="702855" y="3871552"/>
                  <a:pt x="707613" y="3841850"/>
                </a:cubicBezTo>
                <a:cubicBezTo>
                  <a:pt x="712374" y="3812152"/>
                  <a:pt x="712498" y="3781357"/>
                  <a:pt x="707998" y="3749470"/>
                </a:cubicBezTo>
                <a:cubicBezTo>
                  <a:pt x="703493" y="3717588"/>
                  <a:pt x="683245" y="3682358"/>
                  <a:pt x="647244" y="3643787"/>
                </a:cubicBezTo>
                <a:cubicBezTo>
                  <a:pt x="628473" y="3646879"/>
                  <a:pt x="611885" y="3640704"/>
                  <a:pt x="597485" y="3625277"/>
                </a:cubicBezTo>
                <a:lnTo>
                  <a:pt x="581283" y="3607919"/>
                </a:lnTo>
                <a:cubicBezTo>
                  <a:pt x="563282" y="3588633"/>
                  <a:pt x="533653" y="3582014"/>
                  <a:pt x="492376" y="3588060"/>
                </a:cubicBezTo>
                <a:cubicBezTo>
                  <a:pt x="451104" y="3594101"/>
                  <a:pt x="417355" y="3598537"/>
                  <a:pt x="391129" y="3601368"/>
                </a:cubicBezTo>
                <a:lnTo>
                  <a:pt x="342526" y="3549297"/>
                </a:lnTo>
                <a:lnTo>
                  <a:pt x="320154" y="3548530"/>
                </a:lnTo>
                <a:lnTo>
                  <a:pt x="331728" y="3537727"/>
                </a:lnTo>
                <a:cubicBezTo>
                  <a:pt x="310635" y="3499671"/>
                  <a:pt x="305172" y="3468683"/>
                  <a:pt x="315333" y="3444770"/>
                </a:cubicBezTo>
                <a:cubicBezTo>
                  <a:pt x="325485" y="3420856"/>
                  <a:pt x="320022" y="3389868"/>
                  <a:pt x="298938" y="3351812"/>
                </a:cubicBezTo>
                <a:lnTo>
                  <a:pt x="351004" y="3303214"/>
                </a:lnTo>
                <a:cubicBezTo>
                  <a:pt x="369005" y="3322499"/>
                  <a:pt x="381345" y="3343454"/>
                  <a:pt x="388038" y="3366084"/>
                </a:cubicBezTo>
                <a:lnTo>
                  <a:pt x="399607" y="3355285"/>
                </a:lnTo>
                <a:lnTo>
                  <a:pt x="410406" y="3366854"/>
                </a:lnTo>
                <a:lnTo>
                  <a:pt x="462476" y="3318252"/>
                </a:lnTo>
                <a:cubicBezTo>
                  <a:pt x="446017" y="3254222"/>
                  <a:pt x="435283" y="3213725"/>
                  <a:pt x="430265" y="3196752"/>
                </a:cubicBezTo>
                <a:cubicBezTo>
                  <a:pt x="425251" y="3179783"/>
                  <a:pt x="404745" y="3152012"/>
                  <a:pt x="368744" y="3113441"/>
                </a:cubicBezTo>
                <a:lnTo>
                  <a:pt x="357170" y="3124244"/>
                </a:lnTo>
                <a:cubicBezTo>
                  <a:pt x="353826" y="3112927"/>
                  <a:pt x="350358" y="3105340"/>
                  <a:pt x="346757" y="3101482"/>
                </a:cubicBezTo>
                <a:cubicBezTo>
                  <a:pt x="343156" y="3097624"/>
                  <a:pt x="339684" y="3090041"/>
                  <a:pt x="336339" y="3078724"/>
                </a:cubicBezTo>
                <a:cubicBezTo>
                  <a:pt x="321426" y="3078215"/>
                  <a:pt x="310178" y="3079692"/>
                  <a:pt x="302590" y="3083160"/>
                </a:cubicBezTo>
                <a:cubicBezTo>
                  <a:pt x="295008" y="3086632"/>
                  <a:pt x="283755" y="3088114"/>
                  <a:pt x="268842" y="3087596"/>
                </a:cubicBezTo>
                <a:lnTo>
                  <a:pt x="187839" y="3000812"/>
                </a:lnTo>
                <a:lnTo>
                  <a:pt x="205193" y="2984615"/>
                </a:lnTo>
                <a:lnTo>
                  <a:pt x="188995" y="2967261"/>
                </a:lnTo>
                <a:cubicBezTo>
                  <a:pt x="200564" y="2956462"/>
                  <a:pt x="218180" y="2932801"/>
                  <a:pt x="241832" y="2896286"/>
                </a:cubicBezTo>
                <a:lnTo>
                  <a:pt x="231034" y="2884717"/>
                </a:lnTo>
                <a:cubicBezTo>
                  <a:pt x="245951" y="2885231"/>
                  <a:pt x="257259" y="2881886"/>
                  <a:pt x="264975" y="2874684"/>
                </a:cubicBezTo>
                <a:lnTo>
                  <a:pt x="254177" y="2863115"/>
                </a:lnTo>
                <a:lnTo>
                  <a:pt x="346745" y="2776713"/>
                </a:lnTo>
                <a:lnTo>
                  <a:pt x="335946" y="2765144"/>
                </a:lnTo>
                <a:lnTo>
                  <a:pt x="359089" y="2743542"/>
                </a:lnTo>
                <a:cubicBezTo>
                  <a:pt x="341855" y="2701884"/>
                  <a:pt x="334593" y="2668971"/>
                  <a:pt x="337290" y="2644795"/>
                </a:cubicBezTo>
                <a:cubicBezTo>
                  <a:pt x="339993" y="2620625"/>
                  <a:pt x="344423" y="2600248"/>
                  <a:pt x="350598" y="2583660"/>
                </a:cubicBezTo>
                <a:cubicBezTo>
                  <a:pt x="356768" y="2567077"/>
                  <a:pt x="358310" y="2549398"/>
                  <a:pt x="355227" y="2530626"/>
                </a:cubicBezTo>
                <a:cubicBezTo>
                  <a:pt x="352135" y="2511855"/>
                  <a:pt x="336194" y="2487042"/>
                  <a:pt x="307391" y="2456183"/>
                </a:cubicBezTo>
                <a:cubicBezTo>
                  <a:pt x="266247" y="2458499"/>
                  <a:pt x="229480" y="2442302"/>
                  <a:pt x="197079" y="2407589"/>
                </a:cubicBezTo>
                <a:cubicBezTo>
                  <a:pt x="179079" y="2388304"/>
                  <a:pt x="162941" y="2369083"/>
                  <a:pt x="148669" y="2349921"/>
                </a:cubicBezTo>
                <a:cubicBezTo>
                  <a:pt x="134398" y="2330770"/>
                  <a:pt x="142688" y="2306792"/>
                  <a:pt x="173547" y="2277988"/>
                </a:cubicBezTo>
                <a:cubicBezTo>
                  <a:pt x="204401" y="2249189"/>
                  <a:pt x="233008" y="2231509"/>
                  <a:pt x="259367" y="2224949"/>
                </a:cubicBezTo>
                <a:cubicBezTo>
                  <a:pt x="285721" y="2218394"/>
                  <a:pt x="321915" y="2197238"/>
                  <a:pt x="367940" y="2161498"/>
                </a:cubicBezTo>
                <a:cubicBezTo>
                  <a:pt x="364595" y="2150181"/>
                  <a:pt x="362155" y="2139832"/>
                  <a:pt x="360614" y="2130446"/>
                </a:cubicBezTo>
                <a:cubicBezTo>
                  <a:pt x="359072" y="2121061"/>
                  <a:pt x="356623" y="2110712"/>
                  <a:pt x="353283" y="2099399"/>
                </a:cubicBezTo>
                <a:lnTo>
                  <a:pt x="364857" y="2088596"/>
                </a:lnTo>
                <a:lnTo>
                  <a:pt x="343255" y="2065453"/>
                </a:lnTo>
                <a:lnTo>
                  <a:pt x="360609" y="2049255"/>
                </a:lnTo>
                <a:lnTo>
                  <a:pt x="349806" y="2037681"/>
                </a:lnTo>
                <a:cubicBezTo>
                  <a:pt x="342609" y="2029970"/>
                  <a:pt x="336113" y="2028814"/>
                  <a:pt x="330328" y="2034213"/>
                </a:cubicBezTo>
                <a:cubicBezTo>
                  <a:pt x="324544" y="2039613"/>
                  <a:pt x="314452" y="2034594"/>
                  <a:pt x="300052" y="2019167"/>
                </a:cubicBezTo>
                <a:cubicBezTo>
                  <a:pt x="231651" y="1945884"/>
                  <a:pt x="241803" y="1867840"/>
                  <a:pt x="330513" y="1785038"/>
                </a:cubicBezTo>
                <a:cubicBezTo>
                  <a:pt x="382459" y="1794296"/>
                  <a:pt x="433503" y="1775520"/>
                  <a:pt x="483642" y="1728721"/>
                </a:cubicBezTo>
                <a:cubicBezTo>
                  <a:pt x="506786" y="1707119"/>
                  <a:pt x="522341" y="1688995"/>
                  <a:pt x="530314" y="1674333"/>
                </a:cubicBezTo>
                <a:lnTo>
                  <a:pt x="519511" y="1662759"/>
                </a:lnTo>
                <a:lnTo>
                  <a:pt x="548439" y="1635758"/>
                </a:lnTo>
                <a:lnTo>
                  <a:pt x="532241" y="1618405"/>
                </a:lnTo>
                <a:lnTo>
                  <a:pt x="566953" y="1586005"/>
                </a:lnTo>
                <a:cubicBezTo>
                  <a:pt x="567210" y="1578545"/>
                  <a:pt x="566499" y="1571990"/>
                  <a:pt x="564829" y="1566329"/>
                </a:cubicBezTo>
                <a:cubicBezTo>
                  <a:pt x="563159" y="1560678"/>
                  <a:pt x="562453" y="1554118"/>
                  <a:pt x="562705" y="1546664"/>
                </a:cubicBezTo>
                <a:lnTo>
                  <a:pt x="627121" y="1464890"/>
                </a:lnTo>
                <a:lnTo>
                  <a:pt x="616318" y="1453316"/>
                </a:lnTo>
                <a:lnTo>
                  <a:pt x="627887" y="1442518"/>
                </a:lnTo>
                <a:lnTo>
                  <a:pt x="553059" y="1339147"/>
                </a:lnTo>
                <a:lnTo>
                  <a:pt x="564628" y="1328348"/>
                </a:lnTo>
                <a:lnTo>
                  <a:pt x="560385" y="1289003"/>
                </a:lnTo>
                <a:lnTo>
                  <a:pt x="583528" y="1267401"/>
                </a:lnTo>
                <a:cubicBezTo>
                  <a:pt x="559867" y="1195664"/>
                  <a:pt x="573234" y="1132662"/>
                  <a:pt x="623636" y="1078399"/>
                </a:cubicBezTo>
                <a:cubicBezTo>
                  <a:pt x="649609" y="1083032"/>
                  <a:pt x="681752" y="1071073"/>
                  <a:pt x="720061" y="1042526"/>
                </a:cubicBezTo>
                <a:cubicBezTo>
                  <a:pt x="758374" y="1013984"/>
                  <a:pt x="788977" y="992639"/>
                  <a:pt x="811863" y="978497"/>
                </a:cubicBezTo>
                <a:lnTo>
                  <a:pt x="838864" y="1007425"/>
                </a:lnTo>
                <a:cubicBezTo>
                  <a:pt x="868948" y="1000993"/>
                  <a:pt x="893311" y="998098"/>
                  <a:pt x="911953" y="998741"/>
                </a:cubicBezTo>
                <a:cubicBezTo>
                  <a:pt x="930597" y="999383"/>
                  <a:pt x="955345" y="985304"/>
                  <a:pt x="986204" y="956501"/>
                </a:cubicBezTo>
                <a:lnTo>
                  <a:pt x="1002407" y="973860"/>
                </a:lnTo>
                <a:lnTo>
                  <a:pt x="1013976" y="963061"/>
                </a:lnTo>
                <a:lnTo>
                  <a:pt x="997773" y="945702"/>
                </a:lnTo>
                <a:cubicBezTo>
                  <a:pt x="1014228" y="901476"/>
                  <a:pt x="1023100" y="860722"/>
                  <a:pt x="1024385" y="823436"/>
                </a:cubicBezTo>
                <a:cubicBezTo>
                  <a:pt x="1025669" y="786151"/>
                  <a:pt x="1045725" y="745773"/>
                  <a:pt x="1084553" y="702313"/>
                </a:cubicBezTo>
                <a:cubicBezTo>
                  <a:pt x="1103067" y="706689"/>
                  <a:pt x="1116049" y="709001"/>
                  <a:pt x="1123508" y="709258"/>
                </a:cubicBezTo>
                <a:cubicBezTo>
                  <a:pt x="1130967" y="709515"/>
                  <a:pt x="1147935" y="704501"/>
                  <a:pt x="1174423" y="694217"/>
                </a:cubicBezTo>
                <a:lnTo>
                  <a:pt x="1196024" y="717359"/>
                </a:lnTo>
                <a:cubicBezTo>
                  <a:pt x="1218654" y="710667"/>
                  <a:pt x="1238324" y="708547"/>
                  <a:pt x="1255041" y="710988"/>
                </a:cubicBezTo>
                <a:cubicBezTo>
                  <a:pt x="1271752" y="713433"/>
                  <a:pt x="1293354" y="709511"/>
                  <a:pt x="1319836" y="699221"/>
                </a:cubicBezTo>
                <a:lnTo>
                  <a:pt x="1330640" y="710795"/>
                </a:lnTo>
                <a:lnTo>
                  <a:pt x="1371137" y="672996"/>
                </a:lnTo>
                <a:cubicBezTo>
                  <a:pt x="1371907" y="650619"/>
                  <a:pt x="1376087" y="637697"/>
                  <a:pt x="1383674" y="634229"/>
                </a:cubicBezTo>
                <a:cubicBezTo>
                  <a:pt x="1391257" y="630756"/>
                  <a:pt x="1397239" y="619765"/>
                  <a:pt x="1401606" y="601250"/>
                </a:cubicBezTo>
                <a:lnTo>
                  <a:pt x="1385403" y="583892"/>
                </a:lnTo>
                <a:lnTo>
                  <a:pt x="1397748" y="550721"/>
                </a:lnTo>
                <a:lnTo>
                  <a:pt x="1376147" y="527578"/>
                </a:lnTo>
                <a:cubicBezTo>
                  <a:pt x="1384376" y="505467"/>
                  <a:pt x="1390418" y="492609"/>
                  <a:pt x="1394276" y="489008"/>
                </a:cubicBezTo>
                <a:lnTo>
                  <a:pt x="1367275" y="460080"/>
                </a:lnTo>
                <a:cubicBezTo>
                  <a:pt x="1367275" y="460080"/>
                  <a:pt x="1371390" y="449020"/>
                  <a:pt x="1379615" y="426904"/>
                </a:cubicBezTo>
                <a:lnTo>
                  <a:pt x="1352614" y="397977"/>
                </a:lnTo>
                <a:cubicBezTo>
                  <a:pt x="1364183" y="387178"/>
                  <a:pt x="1377945" y="367123"/>
                  <a:pt x="1393886" y="337805"/>
                </a:cubicBezTo>
                <a:lnTo>
                  <a:pt x="1404685" y="349374"/>
                </a:lnTo>
                <a:cubicBezTo>
                  <a:pt x="1446342" y="332149"/>
                  <a:pt x="1480926" y="330539"/>
                  <a:pt x="1508445" y="344553"/>
                </a:cubicBezTo>
                <a:cubicBezTo>
                  <a:pt x="1535955" y="358567"/>
                  <a:pt x="1562507" y="373476"/>
                  <a:pt x="1588095" y="389294"/>
                </a:cubicBezTo>
                <a:cubicBezTo>
                  <a:pt x="1613678" y="405106"/>
                  <a:pt x="1642285" y="414492"/>
                  <a:pt x="1673914" y="417451"/>
                </a:cubicBezTo>
                <a:cubicBezTo>
                  <a:pt x="1705544" y="420400"/>
                  <a:pt x="1744500" y="400281"/>
                  <a:pt x="1790786" y="357078"/>
                </a:cubicBezTo>
                <a:cubicBezTo>
                  <a:pt x="1782038" y="285850"/>
                  <a:pt x="1806594" y="223238"/>
                  <a:pt x="1864450" y="169236"/>
                </a:cubicBezTo>
                <a:cubicBezTo>
                  <a:pt x="1883735" y="151235"/>
                  <a:pt x="1906878" y="156699"/>
                  <a:pt x="1933879" y="185626"/>
                </a:cubicBezTo>
                <a:cubicBezTo>
                  <a:pt x="1960880" y="214554"/>
                  <a:pt x="1995464" y="240009"/>
                  <a:pt x="2037640" y="261992"/>
                </a:cubicBezTo>
                <a:cubicBezTo>
                  <a:pt x="2079811" y="283979"/>
                  <a:pt x="2129826" y="295030"/>
                  <a:pt x="2187682" y="295159"/>
                </a:cubicBezTo>
                <a:cubicBezTo>
                  <a:pt x="2245537" y="295287"/>
                  <a:pt x="2311108" y="261148"/>
                  <a:pt x="2384396" y="192743"/>
                </a:cubicBezTo>
                <a:cubicBezTo>
                  <a:pt x="2399823" y="178343"/>
                  <a:pt x="2409594" y="165618"/>
                  <a:pt x="2413709" y="154558"/>
                </a:cubicBezTo>
                <a:lnTo>
                  <a:pt x="2402910" y="142989"/>
                </a:lnTo>
                <a:cubicBezTo>
                  <a:pt x="2415250" y="109813"/>
                  <a:pt x="2422581" y="86739"/>
                  <a:pt x="2424888" y="73752"/>
                </a:cubicBezTo>
                <a:cubicBezTo>
                  <a:pt x="2427205" y="60766"/>
                  <a:pt x="2441990" y="37943"/>
                  <a:pt x="2469243" y="5286"/>
                </a:cubicBezTo>
                <a:cubicBezTo>
                  <a:pt x="2498818" y="13769"/>
                  <a:pt x="2516562" y="13448"/>
                  <a:pt x="2522475" y="4323"/>
                </a:cubicBezTo>
                <a:cubicBezTo>
                  <a:pt x="2525431" y="-243"/>
                  <a:pt x="2531764" y="-1193"/>
                  <a:pt x="2541472" y="147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88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09422" y="833423"/>
            <a:ext cx="5125156" cy="5089729"/>
          </a:xfrm>
          <a:custGeom>
            <a:avLst/>
            <a:gdLst>
              <a:gd name="connsiteX0" fmla="*/ 1310812 w 5125156"/>
              <a:gd name="connsiteY0" fmla="*/ 3542735 h 5089729"/>
              <a:gd name="connsiteX1" fmla="*/ 1275384 w 5125156"/>
              <a:gd name="connsiteY1" fmla="*/ 3660826 h 5089729"/>
              <a:gd name="connsiteX2" fmla="*/ 1263575 w 5125156"/>
              <a:gd name="connsiteY2" fmla="*/ 3849772 h 5089729"/>
              <a:gd name="connsiteX3" fmla="*/ 1275384 w 5125156"/>
              <a:gd name="connsiteY3" fmla="*/ 3861581 h 5089729"/>
              <a:gd name="connsiteX4" fmla="*/ 1328526 w 5125156"/>
              <a:gd name="connsiteY4" fmla="*/ 3778917 h 5089729"/>
              <a:gd name="connsiteX5" fmla="*/ 1358048 w 5125156"/>
              <a:gd name="connsiteY5" fmla="*/ 3684444 h 5089729"/>
              <a:gd name="connsiteX6" fmla="*/ 1352144 w 5125156"/>
              <a:gd name="connsiteY6" fmla="*/ 3666731 h 5089729"/>
              <a:gd name="connsiteX7" fmla="*/ 1346239 w 5125156"/>
              <a:gd name="connsiteY7" fmla="*/ 3649018 h 5089729"/>
              <a:gd name="connsiteX8" fmla="*/ 1358048 w 5125156"/>
              <a:gd name="connsiteY8" fmla="*/ 3619494 h 5089729"/>
              <a:gd name="connsiteX9" fmla="*/ 1369858 w 5125156"/>
              <a:gd name="connsiteY9" fmla="*/ 3601781 h 5089729"/>
              <a:gd name="connsiteX10" fmla="*/ 1334430 w 5125156"/>
              <a:gd name="connsiteY10" fmla="*/ 3566354 h 5089729"/>
              <a:gd name="connsiteX11" fmla="*/ 2550770 w 5125156"/>
              <a:gd name="connsiteY11" fmla="*/ 1688704 h 5089729"/>
              <a:gd name="connsiteX12" fmla="*/ 2444487 w 5125156"/>
              <a:gd name="connsiteY12" fmla="*/ 1794986 h 5089729"/>
              <a:gd name="connsiteX13" fmla="*/ 2621625 w 5125156"/>
              <a:gd name="connsiteY13" fmla="*/ 1842223 h 5089729"/>
              <a:gd name="connsiteX14" fmla="*/ 2550770 w 5125156"/>
              <a:gd name="connsiteY14" fmla="*/ 1688704 h 5089729"/>
              <a:gd name="connsiteX15" fmla="*/ 3708062 w 5125156"/>
              <a:gd name="connsiteY15" fmla="*/ 0 h 5089729"/>
              <a:gd name="connsiteX16" fmla="*/ 3767108 w 5125156"/>
              <a:gd name="connsiteY16" fmla="*/ 59046 h 5089729"/>
              <a:gd name="connsiteX17" fmla="*/ 3897009 w 5125156"/>
              <a:gd name="connsiteY17" fmla="*/ 106283 h 5089729"/>
              <a:gd name="connsiteX18" fmla="*/ 3938340 w 5125156"/>
              <a:gd name="connsiteY18" fmla="*/ 100379 h 5089729"/>
              <a:gd name="connsiteX19" fmla="*/ 3979673 w 5125156"/>
              <a:gd name="connsiteY19" fmla="*/ 94474 h 5089729"/>
              <a:gd name="connsiteX20" fmla="*/ 4038719 w 5125156"/>
              <a:gd name="connsiteY20" fmla="*/ 129901 h 5089729"/>
              <a:gd name="connsiteX21" fmla="*/ 4121382 w 5125156"/>
              <a:gd name="connsiteY21" fmla="*/ 165329 h 5089729"/>
              <a:gd name="connsiteX22" fmla="*/ 4268997 w 5125156"/>
              <a:gd name="connsiteY22" fmla="*/ 183042 h 5089729"/>
              <a:gd name="connsiteX23" fmla="*/ 4304423 w 5125156"/>
              <a:gd name="connsiteY23" fmla="*/ 224373 h 5089729"/>
              <a:gd name="connsiteX24" fmla="*/ 4322137 w 5125156"/>
              <a:gd name="connsiteY24" fmla="*/ 265706 h 5089729"/>
              <a:gd name="connsiteX25" fmla="*/ 4428420 w 5125156"/>
              <a:gd name="connsiteY25" fmla="*/ 283419 h 5089729"/>
              <a:gd name="connsiteX26" fmla="*/ 4398896 w 5125156"/>
              <a:gd name="connsiteY26" fmla="*/ 336561 h 5089729"/>
              <a:gd name="connsiteX27" fmla="*/ 4369374 w 5125156"/>
              <a:gd name="connsiteY27" fmla="*/ 377892 h 5089729"/>
              <a:gd name="connsiteX28" fmla="*/ 4452037 w 5125156"/>
              <a:gd name="connsiteY28" fmla="*/ 584552 h 5089729"/>
              <a:gd name="connsiteX29" fmla="*/ 4546510 w 5125156"/>
              <a:gd name="connsiteY29" fmla="*/ 732166 h 5089729"/>
              <a:gd name="connsiteX30" fmla="*/ 4511083 w 5125156"/>
              <a:gd name="connsiteY30" fmla="*/ 791211 h 5089729"/>
              <a:gd name="connsiteX31" fmla="*/ 4475655 w 5125156"/>
              <a:gd name="connsiteY31" fmla="*/ 838448 h 5089729"/>
              <a:gd name="connsiteX32" fmla="*/ 4534701 w 5125156"/>
              <a:gd name="connsiteY32" fmla="*/ 1051012 h 5089729"/>
              <a:gd name="connsiteX33" fmla="*/ 4274901 w 5125156"/>
              <a:gd name="connsiteY33" fmla="*/ 1151389 h 5089729"/>
              <a:gd name="connsiteX34" fmla="*/ 4168618 w 5125156"/>
              <a:gd name="connsiteY34" fmla="*/ 1299003 h 5089729"/>
              <a:gd name="connsiteX35" fmla="*/ 4233569 w 5125156"/>
              <a:gd name="connsiteY35" fmla="*/ 1417094 h 5089729"/>
              <a:gd name="connsiteX36" fmla="*/ 4298519 w 5125156"/>
              <a:gd name="connsiteY36" fmla="*/ 1523377 h 5089729"/>
              <a:gd name="connsiteX37" fmla="*/ 4286710 w 5125156"/>
              <a:gd name="connsiteY37" fmla="*/ 1558803 h 5089729"/>
              <a:gd name="connsiteX38" fmla="*/ 4192237 w 5125156"/>
              <a:gd name="connsiteY38" fmla="*/ 1493853 h 5089729"/>
              <a:gd name="connsiteX39" fmla="*/ 4133191 w 5125156"/>
              <a:gd name="connsiteY39" fmla="*/ 1428904 h 5089729"/>
              <a:gd name="connsiteX40" fmla="*/ 4121382 w 5125156"/>
              <a:gd name="connsiteY40" fmla="*/ 1440713 h 5089729"/>
              <a:gd name="connsiteX41" fmla="*/ 4162714 w 5125156"/>
              <a:gd name="connsiteY41" fmla="*/ 1546994 h 5089729"/>
              <a:gd name="connsiteX42" fmla="*/ 4263091 w 5125156"/>
              <a:gd name="connsiteY42" fmla="*/ 1659180 h 5089729"/>
              <a:gd name="connsiteX43" fmla="*/ 4369374 w 5125156"/>
              <a:gd name="connsiteY43" fmla="*/ 1747750 h 5089729"/>
              <a:gd name="connsiteX44" fmla="*/ 4440229 w 5125156"/>
              <a:gd name="connsiteY44" fmla="*/ 1783177 h 5089729"/>
              <a:gd name="connsiteX45" fmla="*/ 4516988 w 5125156"/>
              <a:gd name="connsiteY45" fmla="*/ 1747750 h 5089729"/>
              <a:gd name="connsiteX46" fmla="*/ 4581938 w 5125156"/>
              <a:gd name="connsiteY46" fmla="*/ 1688704 h 5089729"/>
              <a:gd name="connsiteX47" fmla="*/ 4593747 w 5125156"/>
              <a:gd name="connsiteY47" fmla="*/ 1676895 h 5089729"/>
              <a:gd name="connsiteX48" fmla="*/ 4570128 w 5125156"/>
              <a:gd name="connsiteY48" fmla="*/ 1712322 h 5089729"/>
              <a:gd name="connsiteX49" fmla="*/ 4640983 w 5125156"/>
              <a:gd name="connsiteY49" fmla="*/ 1759559 h 5089729"/>
              <a:gd name="connsiteX50" fmla="*/ 4735455 w 5125156"/>
              <a:gd name="connsiteY50" fmla="*/ 1712322 h 5089729"/>
              <a:gd name="connsiteX51" fmla="*/ 4888974 w 5125156"/>
              <a:gd name="connsiteY51" fmla="*/ 1806794 h 5089729"/>
              <a:gd name="connsiteX52" fmla="*/ 5007066 w 5125156"/>
              <a:gd name="connsiteY52" fmla="*/ 1759559 h 5089729"/>
              <a:gd name="connsiteX53" fmla="*/ 4959829 w 5125156"/>
              <a:gd name="connsiteY53" fmla="*/ 1824509 h 5089729"/>
              <a:gd name="connsiteX54" fmla="*/ 4936211 w 5125156"/>
              <a:gd name="connsiteY54" fmla="*/ 1889458 h 5089729"/>
              <a:gd name="connsiteX55" fmla="*/ 4971639 w 5125156"/>
              <a:gd name="connsiteY55" fmla="*/ 2084309 h 5089729"/>
              <a:gd name="connsiteX56" fmla="*/ 5066112 w 5125156"/>
              <a:gd name="connsiteY56" fmla="*/ 2208304 h 5089729"/>
              <a:gd name="connsiteX57" fmla="*/ 5125156 w 5125156"/>
              <a:gd name="connsiteY57" fmla="*/ 2302778 h 5089729"/>
              <a:gd name="connsiteX58" fmla="*/ 5042493 w 5125156"/>
              <a:gd name="connsiteY58" fmla="*/ 2373633 h 5089729"/>
              <a:gd name="connsiteX59" fmla="*/ 5048397 w 5125156"/>
              <a:gd name="connsiteY59" fmla="*/ 2450393 h 5089729"/>
              <a:gd name="connsiteX60" fmla="*/ 5054303 w 5125156"/>
              <a:gd name="connsiteY60" fmla="*/ 2527152 h 5089729"/>
              <a:gd name="connsiteX61" fmla="*/ 4983448 w 5125156"/>
              <a:gd name="connsiteY61" fmla="*/ 2645242 h 5089729"/>
              <a:gd name="connsiteX62" fmla="*/ 4894880 w 5125156"/>
              <a:gd name="connsiteY62" fmla="*/ 2692479 h 5089729"/>
              <a:gd name="connsiteX63" fmla="*/ 4853547 w 5125156"/>
              <a:gd name="connsiteY63" fmla="*/ 2739715 h 5089729"/>
              <a:gd name="connsiteX64" fmla="*/ 4794501 w 5125156"/>
              <a:gd name="connsiteY64" fmla="*/ 2716097 h 5089729"/>
              <a:gd name="connsiteX65" fmla="*/ 4711838 w 5125156"/>
              <a:gd name="connsiteY65" fmla="*/ 2769239 h 5089729"/>
              <a:gd name="connsiteX66" fmla="*/ 4664602 w 5125156"/>
              <a:gd name="connsiteY66" fmla="*/ 2822379 h 5089729"/>
              <a:gd name="connsiteX67" fmla="*/ 4623269 w 5125156"/>
              <a:gd name="connsiteY67" fmla="*/ 2804665 h 5089729"/>
              <a:gd name="connsiteX68" fmla="*/ 4570128 w 5125156"/>
              <a:gd name="connsiteY68" fmla="*/ 2786952 h 5089729"/>
              <a:gd name="connsiteX69" fmla="*/ 4499273 w 5125156"/>
              <a:gd name="connsiteY69" fmla="*/ 2816474 h 5089729"/>
              <a:gd name="connsiteX70" fmla="*/ 4452037 w 5125156"/>
              <a:gd name="connsiteY70" fmla="*/ 2845998 h 5089729"/>
              <a:gd name="connsiteX71" fmla="*/ 4369374 w 5125156"/>
              <a:gd name="connsiteY71" fmla="*/ 2792857 h 5089729"/>
              <a:gd name="connsiteX72" fmla="*/ 4274901 w 5125156"/>
              <a:gd name="connsiteY72" fmla="*/ 2739715 h 5089729"/>
              <a:gd name="connsiteX73" fmla="*/ 4186331 w 5125156"/>
              <a:gd name="connsiteY73" fmla="*/ 2668860 h 5089729"/>
              <a:gd name="connsiteX74" fmla="*/ 4133191 w 5125156"/>
              <a:gd name="connsiteY74" fmla="*/ 2544865 h 5089729"/>
              <a:gd name="connsiteX75" fmla="*/ 4080050 w 5125156"/>
              <a:gd name="connsiteY75" fmla="*/ 2432678 h 5089729"/>
              <a:gd name="connsiteX76" fmla="*/ 3979673 w 5125156"/>
              <a:gd name="connsiteY76" fmla="*/ 2385442 h 5089729"/>
              <a:gd name="connsiteX77" fmla="*/ 3849772 w 5125156"/>
              <a:gd name="connsiteY77" fmla="*/ 2468106 h 5089729"/>
              <a:gd name="connsiteX78" fmla="*/ 3790726 w 5125156"/>
              <a:gd name="connsiteY78" fmla="*/ 2609816 h 5089729"/>
              <a:gd name="connsiteX79" fmla="*/ 3619494 w 5125156"/>
              <a:gd name="connsiteY79" fmla="*/ 2662956 h 5089729"/>
              <a:gd name="connsiteX80" fmla="*/ 3542735 w 5125156"/>
              <a:gd name="connsiteY80" fmla="*/ 2834188 h 5089729"/>
              <a:gd name="connsiteX81" fmla="*/ 3554544 w 5125156"/>
              <a:gd name="connsiteY81" fmla="*/ 2928662 h 5089729"/>
              <a:gd name="connsiteX82" fmla="*/ 3566354 w 5125156"/>
              <a:gd name="connsiteY82" fmla="*/ 3011326 h 5089729"/>
              <a:gd name="connsiteX83" fmla="*/ 3525021 w 5125156"/>
              <a:gd name="connsiteY83" fmla="*/ 3129416 h 5089729"/>
              <a:gd name="connsiteX84" fmla="*/ 3442358 w 5125156"/>
              <a:gd name="connsiteY84" fmla="*/ 3217984 h 5089729"/>
              <a:gd name="connsiteX85" fmla="*/ 3359694 w 5125156"/>
              <a:gd name="connsiteY85" fmla="*/ 3300648 h 5089729"/>
              <a:gd name="connsiteX86" fmla="*/ 3318361 w 5125156"/>
              <a:gd name="connsiteY86" fmla="*/ 3412835 h 5089729"/>
              <a:gd name="connsiteX87" fmla="*/ 3383312 w 5125156"/>
              <a:gd name="connsiteY87" fmla="*/ 3666731 h 5089729"/>
              <a:gd name="connsiteX88" fmla="*/ 3448262 w 5125156"/>
              <a:gd name="connsiteY88" fmla="*/ 3967864 h 5089729"/>
              <a:gd name="connsiteX89" fmla="*/ 3395121 w 5125156"/>
              <a:gd name="connsiteY89" fmla="*/ 4139095 h 5089729"/>
              <a:gd name="connsiteX90" fmla="*/ 3271126 w 5125156"/>
              <a:gd name="connsiteY90" fmla="*/ 4192237 h 5089729"/>
              <a:gd name="connsiteX91" fmla="*/ 3147129 w 5125156"/>
              <a:gd name="connsiteY91" fmla="*/ 4215855 h 5089729"/>
              <a:gd name="connsiteX92" fmla="*/ 3093989 w 5125156"/>
              <a:gd name="connsiteY92" fmla="*/ 4298519 h 5089729"/>
              <a:gd name="connsiteX93" fmla="*/ 3105798 w 5125156"/>
              <a:gd name="connsiteY93" fmla="*/ 4322136 h 5089729"/>
              <a:gd name="connsiteX94" fmla="*/ 3117607 w 5125156"/>
              <a:gd name="connsiteY94" fmla="*/ 4345756 h 5089729"/>
              <a:gd name="connsiteX95" fmla="*/ 2975898 w 5125156"/>
              <a:gd name="connsiteY95" fmla="*/ 4499274 h 5089729"/>
              <a:gd name="connsiteX96" fmla="*/ 3023135 w 5125156"/>
              <a:gd name="connsiteY96" fmla="*/ 4558319 h 5089729"/>
              <a:gd name="connsiteX97" fmla="*/ 2975898 w 5125156"/>
              <a:gd name="connsiteY97" fmla="*/ 4581938 h 5089729"/>
              <a:gd name="connsiteX98" fmla="*/ 3129416 w 5125156"/>
              <a:gd name="connsiteY98" fmla="*/ 4824025 h 5089729"/>
              <a:gd name="connsiteX99" fmla="*/ 3235698 w 5125156"/>
              <a:gd name="connsiteY99" fmla="*/ 5066111 h 5089729"/>
              <a:gd name="connsiteX100" fmla="*/ 3212080 w 5125156"/>
              <a:gd name="connsiteY100" fmla="*/ 5089729 h 5089729"/>
              <a:gd name="connsiteX101" fmla="*/ 3200271 w 5125156"/>
              <a:gd name="connsiteY101" fmla="*/ 5077920 h 5089729"/>
              <a:gd name="connsiteX102" fmla="*/ 2834188 w 5125156"/>
              <a:gd name="connsiteY102" fmla="*/ 4416611 h 5089729"/>
              <a:gd name="connsiteX103" fmla="*/ 2822379 w 5125156"/>
              <a:gd name="connsiteY103" fmla="*/ 4404802 h 5089729"/>
              <a:gd name="connsiteX104" fmla="*/ 2869616 w 5125156"/>
              <a:gd name="connsiteY104" fmla="*/ 4440228 h 5089729"/>
              <a:gd name="connsiteX105" fmla="*/ 2916852 w 5125156"/>
              <a:gd name="connsiteY105" fmla="*/ 4475655 h 5089729"/>
              <a:gd name="connsiteX106" fmla="*/ 2851903 w 5125156"/>
              <a:gd name="connsiteY106" fmla="*/ 4357565 h 5089729"/>
              <a:gd name="connsiteX107" fmla="*/ 2739715 w 5125156"/>
              <a:gd name="connsiteY107" fmla="*/ 4251283 h 5089729"/>
              <a:gd name="connsiteX108" fmla="*/ 2479915 w 5125156"/>
              <a:gd name="connsiteY108" fmla="*/ 4180428 h 5089729"/>
              <a:gd name="connsiteX109" fmla="*/ 2397251 w 5125156"/>
              <a:gd name="connsiteY109" fmla="*/ 4239473 h 5089729"/>
              <a:gd name="connsiteX110" fmla="*/ 2350014 w 5125156"/>
              <a:gd name="connsiteY110" fmla="*/ 4357565 h 5089729"/>
              <a:gd name="connsiteX111" fmla="*/ 2355919 w 5125156"/>
              <a:gd name="connsiteY111" fmla="*/ 4381182 h 5089729"/>
              <a:gd name="connsiteX112" fmla="*/ 2361823 w 5125156"/>
              <a:gd name="connsiteY112" fmla="*/ 4404802 h 5089729"/>
              <a:gd name="connsiteX113" fmla="*/ 2320492 w 5125156"/>
              <a:gd name="connsiteY113" fmla="*/ 4452037 h 5089729"/>
              <a:gd name="connsiteX114" fmla="*/ 2279160 w 5125156"/>
              <a:gd name="connsiteY114" fmla="*/ 4487465 h 5089729"/>
              <a:gd name="connsiteX115" fmla="*/ 2296873 w 5125156"/>
              <a:gd name="connsiteY115" fmla="*/ 4587842 h 5089729"/>
              <a:gd name="connsiteX116" fmla="*/ 2326397 w 5125156"/>
              <a:gd name="connsiteY116" fmla="*/ 4688219 h 5089729"/>
              <a:gd name="connsiteX117" fmla="*/ 2290968 w 5125156"/>
              <a:gd name="connsiteY117" fmla="*/ 4723648 h 5089729"/>
              <a:gd name="connsiteX118" fmla="*/ 2231924 w 5125156"/>
              <a:gd name="connsiteY118" fmla="*/ 4640984 h 5089729"/>
              <a:gd name="connsiteX119" fmla="*/ 2172878 w 5125156"/>
              <a:gd name="connsiteY119" fmla="*/ 4558319 h 5089729"/>
              <a:gd name="connsiteX120" fmla="*/ 2066597 w 5125156"/>
              <a:gd name="connsiteY120" fmla="*/ 4640984 h 5089729"/>
              <a:gd name="connsiteX121" fmla="*/ 1989837 w 5125156"/>
              <a:gd name="connsiteY121" fmla="*/ 4587842 h 5089729"/>
              <a:gd name="connsiteX122" fmla="*/ 1848127 w 5125156"/>
              <a:gd name="connsiteY122" fmla="*/ 4475655 h 5089729"/>
              <a:gd name="connsiteX123" fmla="*/ 1694609 w 5125156"/>
              <a:gd name="connsiteY123" fmla="*/ 4363469 h 5089729"/>
              <a:gd name="connsiteX124" fmla="*/ 1582421 w 5125156"/>
              <a:gd name="connsiteY124" fmla="*/ 4310328 h 5089729"/>
              <a:gd name="connsiteX125" fmla="*/ 1381667 w 5125156"/>
              <a:gd name="connsiteY125" fmla="*/ 4204046 h 5089729"/>
              <a:gd name="connsiteX126" fmla="*/ 1287195 w 5125156"/>
              <a:gd name="connsiteY126" fmla="*/ 4097764 h 5089729"/>
              <a:gd name="connsiteX127" fmla="*/ 1263575 w 5125156"/>
              <a:gd name="connsiteY127" fmla="*/ 4109573 h 5089729"/>
              <a:gd name="connsiteX128" fmla="*/ 1239958 w 5125156"/>
              <a:gd name="connsiteY128" fmla="*/ 4038718 h 5089729"/>
              <a:gd name="connsiteX129" fmla="*/ 1257671 w 5125156"/>
              <a:gd name="connsiteY129" fmla="*/ 3767108 h 5089729"/>
              <a:gd name="connsiteX130" fmla="*/ 1275384 w 5125156"/>
              <a:gd name="connsiteY130" fmla="*/ 3530926 h 5089729"/>
              <a:gd name="connsiteX131" fmla="*/ 1263575 w 5125156"/>
              <a:gd name="connsiteY131" fmla="*/ 3519117 h 5089729"/>
              <a:gd name="connsiteX132" fmla="*/ 1239958 w 5125156"/>
              <a:gd name="connsiteY132" fmla="*/ 3525021 h 5089729"/>
              <a:gd name="connsiteX133" fmla="*/ 1228149 w 5125156"/>
              <a:gd name="connsiteY133" fmla="*/ 3530926 h 5089729"/>
              <a:gd name="connsiteX134" fmla="*/ 1216340 w 5125156"/>
              <a:gd name="connsiteY134" fmla="*/ 3530926 h 5089729"/>
              <a:gd name="connsiteX135" fmla="*/ 867970 w 5125156"/>
              <a:gd name="connsiteY135" fmla="*/ 3495499 h 5089729"/>
              <a:gd name="connsiteX136" fmla="*/ 466460 w 5125156"/>
              <a:gd name="connsiteY136" fmla="*/ 3383312 h 5089729"/>
              <a:gd name="connsiteX137" fmla="*/ 135805 w 5125156"/>
              <a:gd name="connsiteY137" fmla="*/ 3194366 h 5089729"/>
              <a:gd name="connsiteX138" fmla="*/ 0 w 5125156"/>
              <a:gd name="connsiteY138" fmla="*/ 2928662 h 5089729"/>
              <a:gd name="connsiteX139" fmla="*/ 106282 w 5125156"/>
              <a:gd name="connsiteY139" fmla="*/ 2556674 h 5089729"/>
              <a:gd name="connsiteX140" fmla="*/ 348370 w 5125156"/>
              <a:gd name="connsiteY140" fmla="*/ 2296874 h 5089729"/>
              <a:gd name="connsiteX141" fmla="*/ 590457 w 5125156"/>
              <a:gd name="connsiteY141" fmla="*/ 2084309 h 5089729"/>
              <a:gd name="connsiteX142" fmla="*/ 696738 w 5125156"/>
              <a:gd name="connsiteY142" fmla="*/ 1854032 h 5089729"/>
              <a:gd name="connsiteX143" fmla="*/ 885683 w 5125156"/>
              <a:gd name="connsiteY143" fmla="*/ 1824509 h 5089729"/>
              <a:gd name="connsiteX144" fmla="*/ 1145485 w 5125156"/>
              <a:gd name="connsiteY144" fmla="*/ 1777272 h 5089729"/>
              <a:gd name="connsiteX145" fmla="*/ 1369858 w 5125156"/>
              <a:gd name="connsiteY145" fmla="*/ 1700513 h 5089729"/>
              <a:gd name="connsiteX146" fmla="*/ 1464331 w 5125156"/>
              <a:gd name="connsiteY146" fmla="*/ 1582423 h 5089729"/>
              <a:gd name="connsiteX147" fmla="*/ 1564708 w 5125156"/>
              <a:gd name="connsiteY147" fmla="*/ 1594231 h 5089729"/>
              <a:gd name="connsiteX148" fmla="*/ 1665085 w 5125156"/>
              <a:gd name="connsiteY148" fmla="*/ 1594231 h 5089729"/>
              <a:gd name="connsiteX149" fmla="*/ 1818603 w 5125156"/>
              <a:gd name="connsiteY149" fmla="*/ 1558803 h 5089729"/>
              <a:gd name="connsiteX150" fmla="*/ 1889458 w 5125156"/>
              <a:gd name="connsiteY150" fmla="*/ 1523377 h 5089729"/>
              <a:gd name="connsiteX151" fmla="*/ 1995741 w 5125156"/>
              <a:gd name="connsiteY151" fmla="*/ 1606040 h 5089729"/>
              <a:gd name="connsiteX152" fmla="*/ 2149260 w 5125156"/>
              <a:gd name="connsiteY152" fmla="*/ 1688704 h 5089729"/>
              <a:gd name="connsiteX153" fmla="*/ 2267351 w 5125156"/>
              <a:gd name="connsiteY153" fmla="*/ 1665086 h 5089729"/>
              <a:gd name="connsiteX154" fmla="*/ 2420869 w 5125156"/>
              <a:gd name="connsiteY154" fmla="*/ 1783177 h 5089729"/>
              <a:gd name="connsiteX155" fmla="*/ 2562579 w 5125156"/>
              <a:gd name="connsiteY155" fmla="*/ 1617849 h 5089729"/>
              <a:gd name="connsiteX156" fmla="*/ 2586197 w 5125156"/>
              <a:gd name="connsiteY156" fmla="*/ 1617849 h 5089729"/>
              <a:gd name="connsiteX157" fmla="*/ 2598006 w 5125156"/>
              <a:gd name="connsiteY157" fmla="*/ 1606040 h 5089729"/>
              <a:gd name="connsiteX158" fmla="*/ 2692480 w 5125156"/>
              <a:gd name="connsiteY158" fmla="*/ 1204531 h 5089729"/>
              <a:gd name="connsiteX159" fmla="*/ 2657052 w 5125156"/>
              <a:gd name="connsiteY159" fmla="*/ 1115963 h 5089729"/>
              <a:gd name="connsiteX160" fmla="*/ 2609814 w 5125156"/>
              <a:gd name="connsiteY160" fmla="*/ 1062821 h 5089729"/>
              <a:gd name="connsiteX161" fmla="*/ 2621625 w 5125156"/>
              <a:gd name="connsiteY161" fmla="*/ 1051012 h 5089729"/>
              <a:gd name="connsiteX162" fmla="*/ 2662956 w 5125156"/>
              <a:gd name="connsiteY162" fmla="*/ 1092343 h 5089729"/>
              <a:gd name="connsiteX163" fmla="*/ 2727906 w 5125156"/>
              <a:gd name="connsiteY163" fmla="*/ 1133676 h 5089729"/>
              <a:gd name="connsiteX164" fmla="*/ 2775143 w 5125156"/>
              <a:gd name="connsiteY164" fmla="*/ 1098248 h 5089729"/>
              <a:gd name="connsiteX165" fmla="*/ 2869616 w 5125156"/>
              <a:gd name="connsiteY165" fmla="*/ 1027393 h 5089729"/>
              <a:gd name="connsiteX166" fmla="*/ 2916852 w 5125156"/>
              <a:gd name="connsiteY166" fmla="*/ 1062821 h 5089729"/>
              <a:gd name="connsiteX167" fmla="*/ 2993611 w 5125156"/>
              <a:gd name="connsiteY167" fmla="*/ 997871 h 5089729"/>
              <a:gd name="connsiteX168" fmla="*/ 3034944 w 5125156"/>
              <a:gd name="connsiteY168" fmla="*/ 932920 h 5089729"/>
              <a:gd name="connsiteX169" fmla="*/ 3046752 w 5125156"/>
              <a:gd name="connsiteY169" fmla="*/ 956539 h 5089729"/>
              <a:gd name="connsiteX170" fmla="*/ 3046752 w 5125156"/>
              <a:gd name="connsiteY170" fmla="*/ 980157 h 5089729"/>
              <a:gd name="connsiteX171" fmla="*/ 3200271 w 5125156"/>
              <a:gd name="connsiteY171" fmla="*/ 885685 h 5089729"/>
              <a:gd name="connsiteX172" fmla="*/ 3212080 w 5125156"/>
              <a:gd name="connsiteY172" fmla="*/ 826639 h 5089729"/>
              <a:gd name="connsiteX173" fmla="*/ 3182558 w 5125156"/>
              <a:gd name="connsiteY173" fmla="*/ 732166 h 5089729"/>
              <a:gd name="connsiteX174" fmla="*/ 3153034 w 5125156"/>
              <a:gd name="connsiteY174" fmla="*/ 673120 h 5089729"/>
              <a:gd name="connsiteX175" fmla="*/ 3176653 w 5125156"/>
              <a:gd name="connsiteY175" fmla="*/ 631788 h 5089729"/>
              <a:gd name="connsiteX176" fmla="*/ 3200271 w 5125156"/>
              <a:gd name="connsiteY176" fmla="*/ 590456 h 5089729"/>
              <a:gd name="connsiteX177" fmla="*/ 3158938 w 5125156"/>
              <a:gd name="connsiteY177" fmla="*/ 555028 h 5089729"/>
              <a:gd name="connsiteX178" fmla="*/ 3117607 w 5125156"/>
              <a:gd name="connsiteY178" fmla="*/ 507793 h 5089729"/>
              <a:gd name="connsiteX179" fmla="*/ 3182558 w 5125156"/>
              <a:gd name="connsiteY179" fmla="*/ 436938 h 5089729"/>
              <a:gd name="connsiteX180" fmla="*/ 3330172 w 5125156"/>
              <a:gd name="connsiteY180" fmla="*/ 324752 h 5089729"/>
              <a:gd name="connsiteX181" fmla="*/ 3495499 w 5125156"/>
              <a:gd name="connsiteY181" fmla="*/ 194851 h 5089729"/>
              <a:gd name="connsiteX182" fmla="*/ 3625399 w 5125156"/>
              <a:gd name="connsiteY182" fmla="*/ 70855 h 5089729"/>
              <a:gd name="connsiteX183" fmla="*/ 3678540 w 5125156"/>
              <a:gd name="connsiteY183" fmla="*/ 35428 h 5089729"/>
              <a:gd name="connsiteX184" fmla="*/ 3708062 w 5125156"/>
              <a:gd name="connsiteY184" fmla="*/ 0 h 5089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</a:cxnLst>
            <a:rect l="l" t="t" r="r" b="b"/>
            <a:pathLst>
              <a:path w="5125156" h="5089729">
                <a:moveTo>
                  <a:pt x="1310812" y="3542735"/>
                </a:moveTo>
                <a:cubicBezTo>
                  <a:pt x="1295067" y="3542735"/>
                  <a:pt x="1283258" y="3582099"/>
                  <a:pt x="1275384" y="3660826"/>
                </a:cubicBezTo>
                <a:cubicBezTo>
                  <a:pt x="1267512" y="3739554"/>
                  <a:pt x="1263575" y="3802536"/>
                  <a:pt x="1263575" y="3849772"/>
                </a:cubicBezTo>
                <a:lnTo>
                  <a:pt x="1275384" y="3861581"/>
                </a:lnTo>
                <a:cubicBezTo>
                  <a:pt x="1291131" y="3830090"/>
                  <a:pt x="1308844" y="3802536"/>
                  <a:pt x="1328526" y="3778917"/>
                </a:cubicBezTo>
                <a:cubicBezTo>
                  <a:pt x="1348207" y="3755299"/>
                  <a:pt x="1358048" y="3723809"/>
                  <a:pt x="1358048" y="3684444"/>
                </a:cubicBezTo>
                <a:cubicBezTo>
                  <a:pt x="1358048" y="3676572"/>
                  <a:pt x="1356080" y="3670667"/>
                  <a:pt x="1352144" y="3666731"/>
                </a:cubicBezTo>
                <a:cubicBezTo>
                  <a:pt x="1348207" y="3662795"/>
                  <a:pt x="1346239" y="3656890"/>
                  <a:pt x="1346239" y="3649018"/>
                </a:cubicBezTo>
                <a:cubicBezTo>
                  <a:pt x="1346239" y="3633272"/>
                  <a:pt x="1350175" y="3623430"/>
                  <a:pt x="1358048" y="3619494"/>
                </a:cubicBezTo>
                <a:cubicBezTo>
                  <a:pt x="1365922" y="3615558"/>
                  <a:pt x="1369858" y="3609653"/>
                  <a:pt x="1369858" y="3601781"/>
                </a:cubicBezTo>
                <a:cubicBezTo>
                  <a:pt x="1369858" y="3601781"/>
                  <a:pt x="1358048" y="3589972"/>
                  <a:pt x="1334430" y="3566354"/>
                </a:cubicBezTo>
                <a:close/>
                <a:moveTo>
                  <a:pt x="2550770" y="1688704"/>
                </a:moveTo>
                <a:cubicBezTo>
                  <a:pt x="2511406" y="1688704"/>
                  <a:pt x="2475979" y="1724131"/>
                  <a:pt x="2444487" y="1794986"/>
                </a:cubicBezTo>
                <a:cubicBezTo>
                  <a:pt x="2475979" y="1826477"/>
                  <a:pt x="2535025" y="1842223"/>
                  <a:pt x="2621625" y="1842223"/>
                </a:cubicBezTo>
                <a:cubicBezTo>
                  <a:pt x="2621625" y="1739877"/>
                  <a:pt x="2598006" y="1688704"/>
                  <a:pt x="2550770" y="1688704"/>
                </a:cubicBezTo>
                <a:close/>
                <a:moveTo>
                  <a:pt x="3708062" y="0"/>
                </a:moveTo>
                <a:cubicBezTo>
                  <a:pt x="3723809" y="23619"/>
                  <a:pt x="3743490" y="43301"/>
                  <a:pt x="3767108" y="59046"/>
                </a:cubicBezTo>
                <a:cubicBezTo>
                  <a:pt x="3814345" y="90538"/>
                  <a:pt x="3857645" y="106283"/>
                  <a:pt x="3897009" y="106283"/>
                </a:cubicBezTo>
                <a:cubicBezTo>
                  <a:pt x="3912754" y="106283"/>
                  <a:pt x="3926531" y="104315"/>
                  <a:pt x="3938340" y="100379"/>
                </a:cubicBezTo>
                <a:cubicBezTo>
                  <a:pt x="3950149" y="96442"/>
                  <a:pt x="3963928" y="94474"/>
                  <a:pt x="3979673" y="94474"/>
                </a:cubicBezTo>
                <a:cubicBezTo>
                  <a:pt x="4003291" y="94474"/>
                  <a:pt x="4022972" y="106283"/>
                  <a:pt x="4038719" y="129901"/>
                </a:cubicBezTo>
                <a:cubicBezTo>
                  <a:pt x="4054464" y="153519"/>
                  <a:pt x="4082018" y="165329"/>
                  <a:pt x="4121382" y="165329"/>
                </a:cubicBezTo>
                <a:cubicBezTo>
                  <a:pt x="4200110" y="165329"/>
                  <a:pt x="4249314" y="171233"/>
                  <a:pt x="4268997" y="183042"/>
                </a:cubicBezTo>
                <a:cubicBezTo>
                  <a:pt x="4288678" y="194851"/>
                  <a:pt x="4300487" y="208628"/>
                  <a:pt x="4304423" y="224373"/>
                </a:cubicBezTo>
                <a:cubicBezTo>
                  <a:pt x="4308360" y="240119"/>
                  <a:pt x="4314264" y="253897"/>
                  <a:pt x="4322137" y="265706"/>
                </a:cubicBezTo>
                <a:cubicBezTo>
                  <a:pt x="4330009" y="277515"/>
                  <a:pt x="4365437" y="283419"/>
                  <a:pt x="4428420" y="283419"/>
                </a:cubicBezTo>
                <a:cubicBezTo>
                  <a:pt x="4428420" y="307037"/>
                  <a:pt x="4418577" y="324752"/>
                  <a:pt x="4398896" y="336561"/>
                </a:cubicBezTo>
                <a:cubicBezTo>
                  <a:pt x="4379214" y="348370"/>
                  <a:pt x="4369374" y="362147"/>
                  <a:pt x="4369374" y="377892"/>
                </a:cubicBezTo>
                <a:cubicBezTo>
                  <a:pt x="4369374" y="456619"/>
                  <a:pt x="4396928" y="525506"/>
                  <a:pt x="4452037" y="584552"/>
                </a:cubicBezTo>
                <a:cubicBezTo>
                  <a:pt x="4507147" y="643598"/>
                  <a:pt x="4538638" y="692802"/>
                  <a:pt x="4546510" y="732166"/>
                </a:cubicBezTo>
                <a:cubicBezTo>
                  <a:pt x="4546510" y="755784"/>
                  <a:pt x="4534701" y="775466"/>
                  <a:pt x="4511083" y="791211"/>
                </a:cubicBezTo>
                <a:cubicBezTo>
                  <a:pt x="4487464" y="806957"/>
                  <a:pt x="4475655" y="822703"/>
                  <a:pt x="4475655" y="838448"/>
                </a:cubicBezTo>
                <a:lnTo>
                  <a:pt x="4534701" y="1051012"/>
                </a:lnTo>
                <a:cubicBezTo>
                  <a:pt x="4432356" y="1066757"/>
                  <a:pt x="4345756" y="1100216"/>
                  <a:pt x="4274901" y="1151389"/>
                </a:cubicBezTo>
                <a:cubicBezTo>
                  <a:pt x="4204046" y="1202563"/>
                  <a:pt x="4168618" y="1251766"/>
                  <a:pt x="4168618" y="1299003"/>
                </a:cubicBezTo>
                <a:cubicBezTo>
                  <a:pt x="4168618" y="1361985"/>
                  <a:pt x="4190269" y="1401348"/>
                  <a:pt x="4233569" y="1417094"/>
                </a:cubicBezTo>
                <a:cubicBezTo>
                  <a:pt x="4276869" y="1432840"/>
                  <a:pt x="4298519" y="1468267"/>
                  <a:pt x="4298519" y="1523377"/>
                </a:cubicBezTo>
                <a:cubicBezTo>
                  <a:pt x="4298519" y="1546994"/>
                  <a:pt x="4294583" y="1558803"/>
                  <a:pt x="4286710" y="1558803"/>
                </a:cubicBezTo>
                <a:cubicBezTo>
                  <a:pt x="4247346" y="1558803"/>
                  <a:pt x="4215855" y="1537154"/>
                  <a:pt x="4192237" y="1493853"/>
                </a:cubicBezTo>
                <a:cubicBezTo>
                  <a:pt x="4168618" y="1450554"/>
                  <a:pt x="4148937" y="1428904"/>
                  <a:pt x="4133191" y="1428904"/>
                </a:cubicBezTo>
                <a:cubicBezTo>
                  <a:pt x="4125319" y="1428904"/>
                  <a:pt x="4121382" y="1432840"/>
                  <a:pt x="4121382" y="1440713"/>
                </a:cubicBezTo>
                <a:cubicBezTo>
                  <a:pt x="4121382" y="1472203"/>
                  <a:pt x="4135159" y="1507631"/>
                  <a:pt x="4162714" y="1546994"/>
                </a:cubicBezTo>
                <a:cubicBezTo>
                  <a:pt x="4190269" y="1586359"/>
                  <a:pt x="4223728" y="1623754"/>
                  <a:pt x="4263091" y="1659180"/>
                </a:cubicBezTo>
                <a:cubicBezTo>
                  <a:pt x="4302455" y="1694608"/>
                  <a:pt x="4337882" y="1724131"/>
                  <a:pt x="4369374" y="1747750"/>
                </a:cubicBezTo>
                <a:cubicBezTo>
                  <a:pt x="4400864" y="1771368"/>
                  <a:pt x="4424483" y="1783177"/>
                  <a:pt x="4440229" y="1783177"/>
                </a:cubicBezTo>
                <a:cubicBezTo>
                  <a:pt x="4455974" y="1783177"/>
                  <a:pt x="4481560" y="1771368"/>
                  <a:pt x="4516988" y="1747750"/>
                </a:cubicBezTo>
                <a:cubicBezTo>
                  <a:pt x="4552415" y="1724131"/>
                  <a:pt x="4574064" y="1704449"/>
                  <a:pt x="4581938" y="1688704"/>
                </a:cubicBezTo>
                <a:cubicBezTo>
                  <a:pt x="4581938" y="1680831"/>
                  <a:pt x="4585875" y="1676895"/>
                  <a:pt x="4593747" y="1676895"/>
                </a:cubicBezTo>
                <a:cubicBezTo>
                  <a:pt x="4593747" y="1700513"/>
                  <a:pt x="4585875" y="1712322"/>
                  <a:pt x="4570128" y="1712322"/>
                </a:cubicBezTo>
                <a:cubicBezTo>
                  <a:pt x="4578000" y="1743814"/>
                  <a:pt x="4601620" y="1759559"/>
                  <a:pt x="4640983" y="1759559"/>
                </a:cubicBezTo>
                <a:cubicBezTo>
                  <a:pt x="4688220" y="1759559"/>
                  <a:pt x="4719710" y="1743814"/>
                  <a:pt x="4735455" y="1712322"/>
                </a:cubicBezTo>
                <a:cubicBezTo>
                  <a:pt x="4751202" y="1775304"/>
                  <a:pt x="4802374" y="1806794"/>
                  <a:pt x="4888974" y="1806794"/>
                </a:cubicBezTo>
                <a:cubicBezTo>
                  <a:pt x="4936211" y="1806794"/>
                  <a:pt x="4975575" y="1791049"/>
                  <a:pt x="5007066" y="1759559"/>
                </a:cubicBezTo>
                <a:cubicBezTo>
                  <a:pt x="4991321" y="1806794"/>
                  <a:pt x="4975575" y="1828446"/>
                  <a:pt x="4959829" y="1824509"/>
                </a:cubicBezTo>
                <a:cubicBezTo>
                  <a:pt x="4944084" y="1820573"/>
                  <a:pt x="4936211" y="1842223"/>
                  <a:pt x="4936211" y="1889458"/>
                </a:cubicBezTo>
                <a:cubicBezTo>
                  <a:pt x="4936211" y="1936695"/>
                  <a:pt x="4948020" y="2001646"/>
                  <a:pt x="4971639" y="2084309"/>
                </a:cubicBezTo>
                <a:cubicBezTo>
                  <a:pt x="4995257" y="2166973"/>
                  <a:pt x="5026747" y="2208304"/>
                  <a:pt x="5066112" y="2208304"/>
                </a:cubicBezTo>
                <a:cubicBezTo>
                  <a:pt x="5073984" y="2255541"/>
                  <a:pt x="5093666" y="2287032"/>
                  <a:pt x="5125156" y="2302778"/>
                </a:cubicBezTo>
                <a:cubicBezTo>
                  <a:pt x="5070048" y="2302778"/>
                  <a:pt x="5042493" y="2326396"/>
                  <a:pt x="5042493" y="2373633"/>
                </a:cubicBezTo>
                <a:cubicBezTo>
                  <a:pt x="5042493" y="2397251"/>
                  <a:pt x="5044461" y="2422837"/>
                  <a:pt x="5048397" y="2450393"/>
                </a:cubicBezTo>
                <a:cubicBezTo>
                  <a:pt x="5052335" y="2477947"/>
                  <a:pt x="5054303" y="2503533"/>
                  <a:pt x="5054303" y="2527152"/>
                </a:cubicBezTo>
                <a:cubicBezTo>
                  <a:pt x="5054303" y="2605879"/>
                  <a:pt x="5030684" y="2645242"/>
                  <a:pt x="4983448" y="2645242"/>
                </a:cubicBezTo>
                <a:cubicBezTo>
                  <a:pt x="4920466" y="2645242"/>
                  <a:pt x="4890942" y="2660987"/>
                  <a:pt x="4894880" y="2692479"/>
                </a:cubicBezTo>
                <a:cubicBezTo>
                  <a:pt x="4898816" y="2723970"/>
                  <a:pt x="4885038" y="2739715"/>
                  <a:pt x="4853547" y="2739715"/>
                </a:cubicBezTo>
                <a:cubicBezTo>
                  <a:pt x="4837802" y="2723970"/>
                  <a:pt x="4818121" y="2716097"/>
                  <a:pt x="4794501" y="2716097"/>
                </a:cubicBezTo>
                <a:cubicBezTo>
                  <a:pt x="4739393" y="2716097"/>
                  <a:pt x="4711838" y="2733811"/>
                  <a:pt x="4711838" y="2769239"/>
                </a:cubicBezTo>
                <a:cubicBezTo>
                  <a:pt x="4711838" y="2804665"/>
                  <a:pt x="4696092" y="2822379"/>
                  <a:pt x="4664602" y="2822379"/>
                </a:cubicBezTo>
                <a:cubicBezTo>
                  <a:pt x="4648855" y="2822379"/>
                  <a:pt x="4635078" y="2816474"/>
                  <a:pt x="4623269" y="2804665"/>
                </a:cubicBezTo>
                <a:cubicBezTo>
                  <a:pt x="4611461" y="2792857"/>
                  <a:pt x="4593747" y="2786952"/>
                  <a:pt x="4570128" y="2786952"/>
                </a:cubicBezTo>
                <a:cubicBezTo>
                  <a:pt x="4538638" y="2786952"/>
                  <a:pt x="4515020" y="2796793"/>
                  <a:pt x="4499273" y="2816474"/>
                </a:cubicBezTo>
                <a:cubicBezTo>
                  <a:pt x="4483528" y="2836156"/>
                  <a:pt x="4467783" y="2845998"/>
                  <a:pt x="4452037" y="2845998"/>
                </a:cubicBezTo>
                <a:cubicBezTo>
                  <a:pt x="4412673" y="2845998"/>
                  <a:pt x="4385119" y="2828283"/>
                  <a:pt x="4369374" y="2792857"/>
                </a:cubicBezTo>
                <a:cubicBezTo>
                  <a:pt x="4353629" y="2757428"/>
                  <a:pt x="4322137" y="2739715"/>
                  <a:pt x="4274901" y="2739715"/>
                </a:cubicBezTo>
                <a:cubicBezTo>
                  <a:pt x="4235537" y="2731842"/>
                  <a:pt x="4206014" y="2708225"/>
                  <a:pt x="4186331" y="2668860"/>
                </a:cubicBezTo>
                <a:cubicBezTo>
                  <a:pt x="4166650" y="2629497"/>
                  <a:pt x="4148937" y="2588164"/>
                  <a:pt x="4133191" y="2544865"/>
                </a:cubicBezTo>
                <a:cubicBezTo>
                  <a:pt x="4117446" y="2501564"/>
                  <a:pt x="4099731" y="2464170"/>
                  <a:pt x="4080050" y="2432678"/>
                </a:cubicBezTo>
                <a:cubicBezTo>
                  <a:pt x="4060368" y="2401187"/>
                  <a:pt x="4026908" y="2385442"/>
                  <a:pt x="3979673" y="2385442"/>
                </a:cubicBezTo>
                <a:cubicBezTo>
                  <a:pt x="3924563" y="2385442"/>
                  <a:pt x="3881264" y="2412996"/>
                  <a:pt x="3849772" y="2468106"/>
                </a:cubicBezTo>
                <a:cubicBezTo>
                  <a:pt x="3818282" y="2523214"/>
                  <a:pt x="3798600" y="2570451"/>
                  <a:pt x="3790726" y="2609816"/>
                </a:cubicBezTo>
                <a:cubicBezTo>
                  <a:pt x="3727745" y="2609816"/>
                  <a:pt x="3670667" y="2627529"/>
                  <a:pt x="3619494" y="2662956"/>
                </a:cubicBezTo>
                <a:cubicBezTo>
                  <a:pt x="3568322" y="2698384"/>
                  <a:pt x="3542735" y="2755460"/>
                  <a:pt x="3542735" y="2834188"/>
                </a:cubicBezTo>
                <a:cubicBezTo>
                  <a:pt x="3542735" y="2865680"/>
                  <a:pt x="3546671" y="2897170"/>
                  <a:pt x="3554544" y="2928662"/>
                </a:cubicBezTo>
                <a:cubicBezTo>
                  <a:pt x="3562418" y="2960152"/>
                  <a:pt x="3566354" y="2987706"/>
                  <a:pt x="3566354" y="3011326"/>
                </a:cubicBezTo>
                <a:cubicBezTo>
                  <a:pt x="3566354" y="3058561"/>
                  <a:pt x="3552576" y="3097926"/>
                  <a:pt x="3525021" y="3129416"/>
                </a:cubicBezTo>
                <a:cubicBezTo>
                  <a:pt x="3497467" y="3160908"/>
                  <a:pt x="3469912" y="3190430"/>
                  <a:pt x="3442358" y="3217984"/>
                </a:cubicBezTo>
                <a:cubicBezTo>
                  <a:pt x="3414804" y="3245540"/>
                  <a:pt x="3387248" y="3273094"/>
                  <a:pt x="3359694" y="3300648"/>
                </a:cubicBezTo>
                <a:cubicBezTo>
                  <a:pt x="3332140" y="3328203"/>
                  <a:pt x="3318361" y="3365598"/>
                  <a:pt x="3318361" y="3412835"/>
                </a:cubicBezTo>
                <a:cubicBezTo>
                  <a:pt x="3318361" y="3491563"/>
                  <a:pt x="3340013" y="3576195"/>
                  <a:pt x="3383312" y="3666731"/>
                </a:cubicBezTo>
                <a:cubicBezTo>
                  <a:pt x="3426613" y="3757267"/>
                  <a:pt x="3448262" y="3857644"/>
                  <a:pt x="3448262" y="3967864"/>
                </a:cubicBezTo>
                <a:cubicBezTo>
                  <a:pt x="3448262" y="4054464"/>
                  <a:pt x="3430549" y="4111541"/>
                  <a:pt x="3395121" y="4139095"/>
                </a:cubicBezTo>
                <a:cubicBezTo>
                  <a:pt x="3359694" y="4166651"/>
                  <a:pt x="3318361" y="4184364"/>
                  <a:pt x="3271126" y="4192237"/>
                </a:cubicBezTo>
                <a:cubicBezTo>
                  <a:pt x="3223889" y="4200110"/>
                  <a:pt x="3182558" y="4207982"/>
                  <a:pt x="3147129" y="4215855"/>
                </a:cubicBezTo>
                <a:cubicBezTo>
                  <a:pt x="3111703" y="4223727"/>
                  <a:pt x="3093989" y="4251283"/>
                  <a:pt x="3093989" y="4298519"/>
                </a:cubicBezTo>
                <a:cubicBezTo>
                  <a:pt x="3093989" y="4314264"/>
                  <a:pt x="3097926" y="4322136"/>
                  <a:pt x="3105798" y="4322136"/>
                </a:cubicBezTo>
                <a:cubicBezTo>
                  <a:pt x="3113671" y="4322136"/>
                  <a:pt x="3117607" y="4330011"/>
                  <a:pt x="3117607" y="4345756"/>
                </a:cubicBezTo>
                <a:cubicBezTo>
                  <a:pt x="3109735" y="4416611"/>
                  <a:pt x="3062498" y="4467782"/>
                  <a:pt x="2975898" y="4499274"/>
                </a:cubicBezTo>
                <a:cubicBezTo>
                  <a:pt x="2999515" y="4522892"/>
                  <a:pt x="3015262" y="4542574"/>
                  <a:pt x="3023135" y="4558319"/>
                </a:cubicBezTo>
                <a:cubicBezTo>
                  <a:pt x="3023135" y="4574065"/>
                  <a:pt x="3007389" y="4581938"/>
                  <a:pt x="2975898" y="4581938"/>
                </a:cubicBezTo>
                <a:cubicBezTo>
                  <a:pt x="3007389" y="4637046"/>
                  <a:pt x="3058561" y="4717743"/>
                  <a:pt x="3129416" y="4824025"/>
                </a:cubicBezTo>
                <a:cubicBezTo>
                  <a:pt x="3200271" y="4930306"/>
                  <a:pt x="3235698" y="5011002"/>
                  <a:pt x="3235698" y="5066111"/>
                </a:cubicBezTo>
                <a:cubicBezTo>
                  <a:pt x="3235698" y="5081857"/>
                  <a:pt x="3227825" y="5089729"/>
                  <a:pt x="3212080" y="5089729"/>
                </a:cubicBezTo>
                <a:cubicBezTo>
                  <a:pt x="3204207" y="5089729"/>
                  <a:pt x="3200271" y="5085793"/>
                  <a:pt x="3200271" y="5077920"/>
                </a:cubicBezTo>
                <a:lnTo>
                  <a:pt x="2834188" y="4416611"/>
                </a:lnTo>
                <a:lnTo>
                  <a:pt x="2822379" y="4404802"/>
                </a:lnTo>
                <a:cubicBezTo>
                  <a:pt x="2830252" y="4404802"/>
                  <a:pt x="2845997" y="4416611"/>
                  <a:pt x="2869616" y="4440228"/>
                </a:cubicBezTo>
                <a:cubicBezTo>
                  <a:pt x="2893234" y="4463846"/>
                  <a:pt x="2908979" y="4475655"/>
                  <a:pt x="2916852" y="4475655"/>
                </a:cubicBezTo>
                <a:cubicBezTo>
                  <a:pt x="2916852" y="4452037"/>
                  <a:pt x="2895202" y="4412674"/>
                  <a:pt x="2851903" y="4357565"/>
                </a:cubicBezTo>
                <a:cubicBezTo>
                  <a:pt x="2808602" y="4302455"/>
                  <a:pt x="2771207" y="4267028"/>
                  <a:pt x="2739715" y="4251283"/>
                </a:cubicBezTo>
                <a:lnTo>
                  <a:pt x="2479915" y="4180428"/>
                </a:lnTo>
                <a:cubicBezTo>
                  <a:pt x="2440551" y="4180428"/>
                  <a:pt x="2412997" y="4200110"/>
                  <a:pt x="2397251" y="4239473"/>
                </a:cubicBezTo>
                <a:cubicBezTo>
                  <a:pt x="2381506" y="4278837"/>
                  <a:pt x="2365760" y="4318200"/>
                  <a:pt x="2350014" y="4357565"/>
                </a:cubicBezTo>
                <a:cubicBezTo>
                  <a:pt x="2350014" y="4365437"/>
                  <a:pt x="2351982" y="4373310"/>
                  <a:pt x="2355919" y="4381182"/>
                </a:cubicBezTo>
                <a:cubicBezTo>
                  <a:pt x="2359855" y="4389055"/>
                  <a:pt x="2361823" y="4396928"/>
                  <a:pt x="2361823" y="4404802"/>
                </a:cubicBezTo>
                <a:cubicBezTo>
                  <a:pt x="2361823" y="4444165"/>
                  <a:pt x="2348046" y="4459910"/>
                  <a:pt x="2320492" y="4452037"/>
                </a:cubicBezTo>
                <a:cubicBezTo>
                  <a:pt x="2292937" y="4444165"/>
                  <a:pt x="2279160" y="4455973"/>
                  <a:pt x="2279160" y="4487465"/>
                </a:cubicBezTo>
                <a:cubicBezTo>
                  <a:pt x="2279160" y="4518956"/>
                  <a:pt x="2285064" y="4552414"/>
                  <a:pt x="2296873" y="4587842"/>
                </a:cubicBezTo>
                <a:cubicBezTo>
                  <a:pt x="2308683" y="4623269"/>
                  <a:pt x="2318524" y="4656729"/>
                  <a:pt x="2326397" y="4688219"/>
                </a:cubicBezTo>
                <a:cubicBezTo>
                  <a:pt x="2326397" y="4711837"/>
                  <a:pt x="2314588" y="4723648"/>
                  <a:pt x="2290968" y="4723648"/>
                </a:cubicBezTo>
                <a:cubicBezTo>
                  <a:pt x="2251605" y="4723648"/>
                  <a:pt x="2231924" y="4696092"/>
                  <a:pt x="2231924" y="4640984"/>
                </a:cubicBezTo>
                <a:cubicBezTo>
                  <a:pt x="2231924" y="4585874"/>
                  <a:pt x="2212241" y="4558319"/>
                  <a:pt x="2172878" y="4558319"/>
                </a:cubicBezTo>
                <a:cubicBezTo>
                  <a:pt x="2102023" y="4558319"/>
                  <a:pt x="2066597" y="4585874"/>
                  <a:pt x="2066597" y="4640984"/>
                </a:cubicBezTo>
                <a:cubicBezTo>
                  <a:pt x="2058722" y="4640984"/>
                  <a:pt x="2033137" y="4623269"/>
                  <a:pt x="1989837" y="4587842"/>
                </a:cubicBezTo>
                <a:cubicBezTo>
                  <a:pt x="1946536" y="4552414"/>
                  <a:pt x="1899299" y="4515019"/>
                  <a:pt x="1848127" y="4475655"/>
                </a:cubicBezTo>
                <a:cubicBezTo>
                  <a:pt x="1796954" y="4436292"/>
                  <a:pt x="1745780" y="4398896"/>
                  <a:pt x="1694609" y="4363469"/>
                </a:cubicBezTo>
                <a:cubicBezTo>
                  <a:pt x="1643435" y="4328042"/>
                  <a:pt x="1606041" y="4310328"/>
                  <a:pt x="1582421" y="4310328"/>
                </a:cubicBezTo>
                <a:cubicBezTo>
                  <a:pt x="1472203" y="4310328"/>
                  <a:pt x="1405285" y="4274901"/>
                  <a:pt x="1381667" y="4204046"/>
                </a:cubicBezTo>
                <a:cubicBezTo>
                  <a:pt x="1358048" y="4133191"/>
                  <a:pt x="1326558" y="4097764"/>
                  <a:pt x="1287195" y="4097764"/>
                </a:cubicBezTo>
                <a:cubicBezTo>
                  <a:pt x="1279321" y="4097764"/>
                  <a:pt x="1271448" y="4101701"/>
                  <a:pt x="1263575" y="4109573"/>
                </a:cubicBezTo>
                <a:cubicBezTo>
                  <a:pt x="1247830" y="4093827"/>
                  <a:pt x="1239958" y="4070209"/>
                  <a:pt x="1239958" y="4038718"/>
                </a:cubicBezTo>
                <a:cubicBezTo>
                  <a:pt x="1239958" y="3967864"/>
                  <a:pt x="1245862" y="3877327"/>
                  <a:pt x="1257671" y="3767108"/>
                </a:cubicBezTo>
                <a:cubicBezTo>
                  <a:pt x="1269480" y="3656890"/>
                  <a:pt x="1275384" y="3578163"/>
                  <a:pt x="1275384" y="3530926"/>
                </a:cubicBezTo>
                <a:cubicBezTo>
                  <a:pt x="1275384" y="3523053"/>
                  <a:pt x="1271448" y="3519117"/>
                  <a:pt x="1263575" y="3519117"/>
                </a:cubicBezTo>
                <a:cubicBezTo>
                  <a:pt x="1247830" y="3519117"/>
                  <a:pt x="1239958" y="3521085"/>
                  <a:pt x="1239958" y="3525021"/>
                </a:cubicBezTo>
                <a:cubicBezTo>
                  <a:pt x="1239958" y="3528958"/>
                  <a:pt x="1236021" y="3530926"/>
                  <a:pt x="1228149" y="3530926"/>
                </a:cubicBezTo>
                <a:lnTo>
                  <a:pt x="1216340" y="3530926"/>
                </a:lnTo>
                <a:cubicBezTo>
                  <a:pt x="1121866" y="3530926"/>
                  <a:pt x="1005743" y="3519117"/>
                  <a:pt x="867970" y="3495499"/>
                </a:cubicBezTo>
                <a:cubicBezTo>
                  <a:pt x="730196" y="3471881"/>
                  <a:pt x="596361" y="3434485"/>
                  <a:pt x="466460" y="3383312"/>
                </a:cubicBezTo>
                <a:cubicBezTo>
                  <a:pt x="336559" y="3332140"/>
                  <a:pt x="226342" y="3269157"/>
                  <a:pt x="135805" y="3194366"/>
                </a:cubicBezTo>
                <a:cubicBezTo>
                  <a:pt x="45269" y="3119575"/>
                  <a:pt x="0" y="3031007"/>
                  <a:pt x="0" y="2928662"/>
                </a:cubicBezTo>
                <a:cubicBezTo>
                  <a:pt x="0" y="2779080"/>
                  <a:pt x="35428" y="2655083"/>
                  <a:pt x="106282" y="2556674"/>
                </a:cubicBezTo>
                <a:cubicBezTo>
                  <a:pt x="177136" y="2458265"/>
                  <a:pt x="257832" y="2371665"/>
                  <a:pt x="348370" y="2296874"/>
                </a:cubicBezTo>
                <a:cubicBezTo>
                  <a:pt x="438906" y="2222083"/>
                  <a:pt x="519602" y="2151228"/>
                  <a:pt x="590457" y="2084309"/>
                </a:cubicBezTo>
                <a:cubicBezTo>
                  <a:pt x="661311" y="2017391"/>
                  <a:pt x="696738" y="1940632"/>
                  <a:pt x="696738" y="1854032"/>
                </a:cubicBezTo>
                <a:cubicBezTo>
                  <a:pt x="736103" y="1846159"/>
                  <a:pt x="799083" y="1836318"/>
                  <a:pt x="885683" y="1824509"/>
                </a:cubicBezTo>
                <a:cubicBezTo>
                  <a:pt x="972285" y="1812699"/>
                  <a:pt x="1058885" y="1796954"/>
                  <a:pt x="1145485" y="1777272"/>
                </a:cubicBezTo>
                <a:cubicBezTo>
                  <a:pt x="1232085" y="1757591"/>
                  <a:pt x="1306876" y="1732003"/>
                  <a:pt x="1369858" y="1700513"/>
                </a:cubicBezTo>
                <a:cubicBezTo>
                  <a:pt x="1432839" y="1669023"/>
                  <a:pt x="1464331" y="1629658"/>
                  <a:pt x="1464331" y="1582423"/>
                </a:cubicBezTo>
                <a:cubicBezTo>
                  <a:pt x="1503694" y="1590295"/>
                  <a:pt x="1537154" y="1594231"/>
                  <a:pt x="1564708" y="1594231"/>
                </a:cubicBezTo>
                <a:cubicBezTo>
                  <a:pt x="1592262" y="1594231"/>
                  <a:pt x="1625722" y="1594231"/>
                  <a:pt x="1665085" y="1594231"/>
                </a:cubicBezTo>
                <a:cubicBezTo>
                  <a:pt x="1735940" y="1594231"/>
                  <a:pt x="1787113" y="1582423"/>
                  <a:pt x="1818603" y="1558803"/>
                </a:cubicBezTo>
                <a:cubicBezTo>
                  <a:pt x="1850095" y="1535185"/>
                  <a:pt x="1873713" y="1523377"/>
                  <a:pt x="1889458" y="1523377"/>
                </a:cubicBezTo>
                <a:cubicBezTo>
                  <a:pt x="1944568" y="1523377"/>
                  <a:pt x="1979995" y="1550931"/>
                  <a:pt x="1995741" y="1606040"/>
                </a:cubicBezTo>
                <a:cubicBezTo>
                  <a:pt x="2011487" y="1661150"/>
                  <a:pt x="2062659" y="1688704"/>
                  <a:pt x="2149260" y="1688704"/>
                </a:cubicBezTo>
                <a:cubicBezTo>
                  <a:pt x="2204368" y="1688704"/>
                  <a:pt x="2243733" y="1680831"/>
                  <a:pt x="2267351" y="1665086"/>
                </a:cubicBezTo>
                <a:cubicBezTo>
                  <a:pt x="2322460" y="1704449"/>
                  <a:pt x="2373632" y="1743814"/>
                  <a:pt x="2420869" y="1783177"/>
                </a:cubicBezTo>
                <a:lnTo>
                  <a:pt x="2562579" y="1617849"/>
                </a:lnTo>
                <a:lnTo>
                  <a:pt x="2586197" y="1617849"/>
                </a:lnTo>
                <a:cubicBezTo>
                  <a:pt x="2594069" y="1617849"/>
                  <a:pt x="2598006" y="1613913"/>
                  <a:pt x="2598006" y="1606040"/>
                </a:cubicBezTo>
                <a:lnTo>
                  <a:pt x="2692480" y="1204531"/>
                </a:lnTo>
                <a:cubicBezTo>
                  <a:pt x="2692480" y="1157294"/>
                  <a:pt x="2680669" y="1127772"/>
                  <a:pt x="2657052" y="1115963"/>
                </a:cubicBezTo>
                <a:cubicBezTo>
                  <a:pt x="2633434" y="1104152"/>
                  <a:pt x="2617689" y="1086439"/>
                  <a:pt x="2609814" y="1062821"/>
                </a:cubicBezTo>
                <a:cubicBezTo>
                  <a:pt x="2609814" y="1054948"/>
                  <a:pt x="2613752" y="1051012"/>
                  <a:pt x="2621625" y="1051012"/>
                </a:cubicBezTo>
                <a:cubicBezTo>
                  <a:pt x="2637370" y="1051012"/>
                  <a:pt x="2651147" y="1064789"/>
                  <a:pt x="2662956" y="1092343"/>
                </a:cubicBezTo>
                <a:cubicBezTo>
                  <a:pt x="2674765" y="1119899"/>
                  <a:pt x="2696416" y="1133676"/>
                  <a:pt x="2727906" y="1133676"/>
                </a:cubicBezTo>
                <a:cubicBezTo>
                  <a:pt x="2743652" y="1125803"/>
                  <a:pt x="2759397" y="1113995"/>
                  <a:pt x="2775143" y="1098248"/>
                </a:cubicBezTo>
                <a:cubicBezTo>
                  <a:pt x="2790889" y="1082503"/>
                  <a:pt x="2822379" y="1058885"/>
                  <a:pt x="2869616" y="1027393"/>
                </a:cubicBezTo>
                <a:cubicBezTo>
                  <a:pt x="2877489" y="1051012"/>
                  <a:pt x="2893234" y="1062821"/>
                  <a:pt x="2916852" y="1062821"/>
                </a:cubicBezTo>
                <a:cubicBezTo>
                  <a:pt x="2956216" y="1062821"/>
                  <a:pt x="2981802" y="1041171"/>
                  <a:pt x="2993611" y="997871"/>
                </a:cubicBezTo>
                <a:cubicBezTo>
                  <a:pt x="3005420" y="954572"/>
                  <a:pt x="3019198" y="932920"/>
                  <a:pt x="3034944" y="932920"/>
                </a:cubicBezTo>
                <a:cubicBezTo>
                  <a:pt x="3042816" y="932920"/>
                  <a:pt x="3046752" y="940793"/>
                  <a:pt x="3046752" y="956539"/>
                </a:cubicBezTo>
                <a:lnTo>
                  <a:pt x="3046752" y="980157"/>
                </a:lnTo>
                <a:lnTo>
                  <a:pt x="3200271" y="885685"/>
                </a:lnTo>
                <a:cubicBezTo>
                  <a:pt x="3208144" y="877812"/>
                  <a:pt x="3212080" y="858129"/>
                  <a:pt x="3212080" y="826639"/>
                </a:cubicBezTo>
                <a:cubicBezTo>
                  <a:pt x="3212080" y="787274"/>
                  <a:pt x="3202239" y="755784"/>
                  <a:pt x="3182558" y="732166"/>
                </a:cubicBezTo>
                <a:cubicBezTo>
                  <a:pt x="3162875" y="708547"/>
                  <a:pt x="3153034" y="688865"/>
                  <a:pt x="3153034" y="673120"/>
                </a:cubicBezTo>
                <a:cubicBezTo>
                  <a:pt x="3153034" y="657375"/>
                  <a:pt x="3160906" y="643598"/>
                  <a:pt x="3176653" y="631788"/>
                </a:cubicBezTo>
                <a:cubicBezTo>
                  <a:pt x="3192398" y="619979"/>
                  <a:pt x="3200271" y="606202"/>
                  <a:pt x="3200271" y="590456"/>
                </a:cubicBezTo>
                <a:cubicBezTo>
                  <a:pt x="3200271" y="566839"/>
                  <a:pt x="3186494" y="555028"/>
                  <a:pt x="3158938" y="555028"/>
                </a:cubicBezTo>
                <a:cubicBezTo>
                  <a:pt x="3131384" y="555028"/>
                  <a:pt x="3117607" y="539283"/>
                  <a:pt x="3117607" y="507793"/>
                </a:cubicBezTo>
                <a:cubicBezTo>
                  <a:pt x="3117607" y="492048"/>
                  <a:pt x="3139257" y="468428"/>
                  <a:pt x="3182558" y="436938"/>
                </a:cubicBezTo>
                <a:cubicBezTo>
                  <a:pt x="3225857" y="405448"/>
                  <a:pt x="3275062" y="368051"/>
                  <a:pt x="3330172" y="324752"/>
                </a:cubicBezTo>
                <a:cubicBezTo>
                  <a:pt x="3385280" y="281451"/>
                  <a:pt x="3440390" y="238150"/>
                  <a:pt x="3495499" y="194851"/>
                </a:cubicBezTo>
                <a:cubicBezTo>
                  <a:pt x="3550607" y="151550"/>
                  <a:pt x="3593908" y="110219"/>
                  <a:pt x="3625399" y="70855"/>
                </a:cubicBezTo>
                <a:cubicBezTo>
                  <a:pt x="3656890" y="70855"/>
                  <a:pt x="3674604" y="59046"/>
                  <a:pt x="3678540" y="35428"/>
                </a:cubicBezTo>
                <a:cubicBezTo>
                  <a:pt x="3682476" y="11810"/>
                  <a:pt x="3692317" y="0"/>
                  <a:pt x="370806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228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827314" y="653445"/>
            <a:ext cx="5489373" cy="5441647"/>
          </a:xfrm>
          <a:custGeom>
            <a:avLst/>
            <a:gdLst>
              <a:gd name="connsiteX0" fmla="*/ 5143325 w 5489373"/>
              <a:gd name="connsiteY0" fmla="*/ 3198116 h 5441647"/>
              <a:gd name="connsiteX1" fmla="*/ 5143312 w 5489373"/>
              <a:gd name="connsiteY1" fmla="*/ 3198160 h 5441647"/>
              <a:gd name="connsiteX2" fmla="*/ 5140317 w 5489373"/>
              <a:gd name="connsiteY2" fmla="*/ 3204134 h 5441647"/>
              <a:gd name="connsiteX3" fmla="*/ 2840158 w 5489373"/>
              <a:gd name="connsiteY3" fmla="*/ 0 h 5441647"/>
              <a:gd name="connsiteX4" fmla="*/ 3222023 w 5489373"/>
              <a:gd name="connsiteY4" fmla="*/ 262551 h 5441647"/>
              <a:gd name="connsiteX5" fmla="*/ 3401025 w 5489373"/>
              <a:gd name="connsiteY5" fmla="*/ 214806 h 5441647"/>
              <a:gd name="connsiteX6" fmla="*/ 3556163 w 5489373"/>
              <a:gd name="connsiteY6" fmla="*/ 167080 h 5441647"/>
              <a:gd name="connsiteX7" fmla="*/ 3711301 w 5489373"/>
              <a:gd name="connsiteY7" fmla="*/ 238668 h 5441647"/>
              <a:gd name="connsiteX8" fmla="*/ 3794831 w 5489373"/>
              <a:gd name="connsiteY8" fmla="*/ 381885 h 5441647"/>
              <a:gd name="connsiteX9" fmla="*/ 3842557 w 5489373"/>
              <a:gd name="connsiteY9" fmla="*/ 381885 h 5441647"/>
              <a:gd name="connsiteX10" fmla="*/ 3890303 w 5489373"/>
              <a:gd name="connsiteY10" fmla="*/ 525082 h 5441647"/>
              <a:gd name="connsiteX11" fmla="*/ 3985774 w 5489373"/>
              <a:gd name="connsiteY11" fmla="*/ 596671 h 5441647"/>
              <a:gd name="connsiteX12" fmla="*/ 4212501 w 5489373"/>
              <a:gd name="connsiteY12" fmla="*/ 560886 h 5441647"/>
              <a:gd name="connsiteX13" fmla="*/ 4319894 w 5489373"/>
              <a:gd name="connsiteY13" fmla="*/ 525082 h 5441647"/>
              <a:gd name="connsiteX14" fmla="*/ 4618230 w 5489373"/>
              <a:gd name="connsiteY14" fmla="*/ 680221 h 5441647"/>
              <a:gd name="connsiteX15" fmla="*/ 4749505 w 5489373"/>
              <a:gd name="connsiteY15" fmla="*/ 1002419 h 5441647"/>
              <a:gd name="connsiteX16" fmla="*/ 4797231 w 5489373"/>
              <a:gd name="connsiteY16" fmla="*/ 1002419 h 5441647"/>
              <a:gd name="connsiteX17" fmla="*/ 4797231 w 5489373"/>
              <a:gd name="connsiteY17" fmla="*/ 1384284 h 5441647"/>
              <a:gd name="connsiteX18" fmla="*/ 4856898 w 5489373"/>
              <a:gd name="connsiteY18" fmla="*/ 1467814 h 5441647"/>
              <a:gd name="connsiteX19" fmla="*/ 5059782 w 5489373"/>
              <a:gd name="connsiteY19" fmla="*/ 1646816 h 5441647"/>
              <a:gd name="connsiteX20" fmla="*/ 5059782 w 5489373"/>
              <a:gd name="connsiteY20" fmla="*/ 1694561 h 5441647"/>
              <a:gd name="connsiteX21" fmla="*/ 5226842 w 5489373"/>
              <a:gd name="connsiteY21" fmla="*/ 1694561 h 5441647"/>
              <a:gd name="connsiteX22" fmla="*/ 5393902 w 5489373"/>
              <a:gd name="connsiteY22" fmla="*/ 1801954 h 5441647"/>
              <a:gd name="connsiteX23" fmla="*/ 5417784 w 5489373"/>
              <a:gd name="connsiteY23" fmla="*/ 2052564 h 5441647"/>
              <a:gd name="connsiteX24" fmla="*/ 5274568 w 5489373"/>
              <a:gd name="connsiteY24" fmla="*/ 2124152 h 5441647"/>
              <a:gd name="connsiteX25" fmla="*/ 5226842 w 5489373"/>
              <a:gd name="connsiteY25" fmla="*/ 2434429 h 5441647"/>
              <a:gd name="connsiteX26" fmla="*/ 5274568 w 5489373"/>
              <a:gd name="connsiteY26" fmla="*/ 2482155 h 5441647"/>
              <a:gd name="connsiteX27" fmla="*/ 5250705 w 5489373"/>
              <a:gd name="connsiteY27" fmla="*/ 2482155 h 5441647"/>
              <a:gd name="connsiteX28" fmla="*/ 5358098 w 5489373"/>
              <a:gd name="connsiteY28" fmla="*/ 2649235 h 5441647"/>
              <a:gd name="connsiteX29" fmla="*/ 5489373 w 5489373"/>
              <a:gd name="connsiteY29" fmla="*/ 2911766 h 5441647"/>
              <a:gd name="connsiteX30" fmla="*/ 5322294 w 5489373"/>
              <a:gd name="connsiteY30" fmla="*/ 3019159 h 5441647"/>
              <a:gd name="connsiteX31" fmla="*/ 5155234 w 5489373"/>
              <a:gd name="connsiteY31" fmla="*/ 3126572 h 5441647"/>
              <a:gd name="connsiteX32" fmla="*/ 5155234 w 5489373"/>
              <a:gd name="connsiteY32" fmla="*/ 3174297 h 5441647"/>
              <a:gd name="connsiteX33" fmla="*/ 5145536 w 5489373"/>
              <a:gd name="connsiteY33" fmla="*/ 3193693 h 5441647"/>
              <a:gd name="connsiteX34" fmla="*/ 5143325 w 5489373"/>
              <a:gd name="connsiteY34" fmla="*/ 3198116 h 5441647"/>
              <a:gd name="connsiteX35" fmla="*/ 5145544 w 5489373"/>
              <a:gd name="connsiteY35" fmla="*/ 3190701 h 5441647"/>
              <a:gd name="connsiteX36" fmla="*/ 5107508 w 5489373"/>
              <a:gd name="connsiteY36" fmla="*/ 3222023 h 5441647"/>
              <a:gd name="connsiteX37" fmla="*/ 5155234 w 5489373"/>
              <a:gd name="connsiteY37" fmla="*/ 3532300 h 5441647"/>
              <a:gd name="connsiteX38" fmla="*/ 5226842 w 5489373"/>
              <a:gd name="connsiteY38" fmla="*/ 3532300 h 5441647"/>
              <a:gd name="connsiteX39" fmla="*/ 5238764 w 5489373"/>
              <a:gd name="connsiteY39" fmla="*/ 3591967 h 5441647"/>
              <a:gd name="connsiteX40" fmla="*/ 5250705 w 5489373"/>
              <a:gd name="connsiteY40" fmla="*/ 3627771 h 5441647"/>
              <a:gd name="connsiteX41" fmla="*/ 5179116 w 5489373"/>
              <a:gd name="connsiteY41" fmla="*/ 3854498 h 5441647"/>
              <a:gd name="connsiteX42" fmla="*/ 5059782 w 5489373"/>
              <a:gd name="connsiteY42" fmla="*/ 4009637 h 5441647"/>
              <a:gd name="connsiteX43" fmla="*/ 5059782 w 5489373"/>
              <a:gd name="connsiteY43" fmla="*/ 4272168 h 5441647"/>
              <a:gd name="connsiteX44" fmla="*/ 5012036 w 5489373"/>
              <a:gd name="connsiteY44" fmla="*/ 4272168 h 5441647"/>
              <a:gd name="connsiteX45" fmla="*/ 5012036 w 5489373"/>
              <a:gd name="connsiteY45" fmla="*/ 4391502 h 5441647"/>
              <a:gd name="connsiteX46" fmla="*/ 4964311 w 5489373"/>
              <a:gd name="connsiteY46" fmla="*/ 4427307 h 5441647"/>
              <a:gd name="connsiteX47" fmla="*/ 4892702 w 5489373"/>
              <a:gd name="connsiteY47" fmla="*/ 4486974 h 5441647"/>
              <a:gd name="connsiteX48" fmla="*/ 4749505 w 5489373"/>
              <a:gd name="connsiteY48" fmla="*/ 4439248 h 5441647"/>
              <a:gd name="connsiteX49" fmla="*/ 4582445 w 5489373"/>
              <a:gd name="connsiteY49" fmla="*/ 4391502 h 5441647"/>
              <a:gd name="connsiteX50" fmla="*/ 4582445 w 5489373"/>
              <a:gd name="connsiteY50" fmla="*/ 4439248 h 5441647"/>
              <a:gd name="connsiteX51" fmla="*/ 4307953 w 5489373"/>
              <a:gd name="connsiteY51" fmla="*/ 4761446 h 5441647"/>
              <a:gd name="connsiteX52" fmla="*/ 3961892 w 5489373"/>
              <a:gd name="connsiteY52" fmla="*/ 5179116 h 5441647"/>
              <a:gd name="connsiteX53" fmla="*/ 3830616 w 5489373"/>
              <a:gd name="connsiteY53" fmla="*/ 5167175 h 5441647"/>
              <a:gd name="connsiteX54" fmla="*/ 3627771 w 5489373"/>
              <a:gd name="connsiteY54" fmla="*/ 5155253 h 5441647"/>
              <a:gd name="connsiteX55" fmla="*/ 3365221 w 5489373"/>
              <a:gd name="connsiteY55" fmla="*/ 5179116 h 5441647"/>
              <a:gd name="connsiteX56" fmla="*/ 3365221 w 5489373"/>
              <a:gd name="connsiteY56" fmla="*/ 5226842 h 5441647"/>
              <a:gd name="connsiteX57" fmla="*/ 3222023 w 5489373"/>
              <a:gd name="connsiteY57" fmla="*/ 5226842 h 5441647"/>
              <a:gd name="connsiteX58" fmla="*/ 3222023 w 5489373"/>
              <a:gd name="connsiteY58" fmla="*/ 5274587 h 5441647"/>
              <a:gd name="connsiteX59" fmla="*/ 2744687 w 5489373"/>
              <a:gd name="connsiteY59" fmla="*/ 5274587 h 5441647"/>
              <a:gd name="connsiteX60" fmla="*/ 2744687 w 5489373"/>
              <a:gd name="connsiteY60" fmla="*/ 5322313 h 5441647"/>
              <a:gd name="connsiteX61" fmla="*/ 2625352 w 5489373"/>
              <a:gd name="connsiteY61" fmla="*/ 5322313 h 5441647"/>
              <a:gd name="connsiteX62" fmla="*/ 2577627 w 5489373"/>
              <a:gd name="connsiteY62" fmla="*/ 5441647 h 5441647"/>
              <a:gd name="connsiteX63" fmla="*/ 2267350 w 5489373"/>
              <a:gd name="connsiteY63" fmla="*/ 5441647 h 5441647"/>
              <a:gd name="connsiteX64" fmla="*/ 2267350 w 5489373"/>
              <a:gd name="connsiteY64" fmla="*/ 5322313 h 5441647"/>
              <a:gd name="connsiteX65" fmla="*/ 2052564 w 5489373"/>
              <a:gd name="connsiteY65" fmla="*/ 5179116 h 5441647"/>
              <a:gd name="connsiteX66" fmla="*/ 2052564 w 5489373"/>
              <a:gd name="connsiteY66" fmla="*/ 5107508 h 5441647"/>
              <a:gd name="connsiteX67" fmla="*/ 1730346 w 5489373"/>
              <a:gd name="connsiteY67" fmla="*/ 5071703 h 5441647"/>
              <a:gd name="connsiteX68" fmla="*/ 1408147 w 5489373"/>
              <a:gd name="connsiteY68" fmla="*/ 5012036 h 5441647"/>
              <a:gd name="connsiteX69" fmla="*/ 1408147 w 5489373"/>
              <a:gd name="connsiteY69" fmla="*/ 4964310 h 5441647"/>
              <a:gd name="connsiteX70" fmla="*/ 1312676 w 5489373"/>
              <a:gd name="connsiteY70" fmla="*/ 4964310 h 5441647"/>
              <a:gd name="connsiteX71" fmla="*/ 1288813 w 5489373"/>
              <a:gd name="connsiteY71" fmla="*/ 4904643 h 5441647"/>
              <a:gd name="connsiteX72" fmla="*/ 1264950 w 5489373"/>
              <a:gd name="connsiteY72" fmla="*/ 4844976 h 5441647"/>
              <a:gd name="connsiteX73" fmla="*/ 1145616 w 5489373"/>
              <a:gd name="connsiteY73" fmla="*/ 4844976 h 5441647"/>
              <a:gd name="connsiteX74" fmla="*/ 1145616 w 5489373"/>
              <a:gd name="connsiteY74" fmla="*/ 4797250 h 5441647"/>
              <a:gd name="connsiteX75" fmla="*/ 1050145 w 5489373"/>
              <a:gd name="connsiteY75" fmla="*/ 4797250 h 5441647"/>
              <a:gd name="connsiteX76" fmla="*/ 1050145 w 5489373"/>
              <a:gd name="connsiteY76" fmla="*/ 4749505 h 5441647"/>
              <a:gd name="connsiteX77" fmla="*/ 918869 w 5489373"/>
              <a:gd name="connsiteY77" fmla="*/ 4725642 h 5441647"/>
              <a:gd name="connsiteX78" fmla="*/ 787614 w 5489373"/>
              <a:gd name="connsiteY78" fmla="*/ 4701779 h 5441647"/>
              <a:gd name="connsiteX79" fmla="*/ 787614 w 5489373"/>
              <a:gd name="connsiteY79" fmla="*/ 4654034 h 5441647"/>
              <a:gd name="connsiteX80" fmla="*/ 739868 w 5489373"/>
              <a:gd name="connsiteY80" fmla="*/ 4654034 h 5441647"/>
              <a:gd name="connsiteX81" fmla="*/ 692142 w 5489373"/>
              <a:gd name="connsiteY81" fmla="*/ 4486974 h 5441647"/>
              <a:gd name="connsiteX82" fmla="*/ 620554 w 5489373"/>
              <a:gd name="connsiteY82" fmla="*/ 4486974 h 5441647"/>
              <a:gd name="connsiteX83" fmla="*/ 620554 w 5489373"/>
              <a:gd name="connsiteY83" fmla="*/ 4319914 h 5441647"/>
              <a:gd name="connsiteX84" fmla="*/ 572808 w 5489373"/>
              <a:gd name="connsiteY84" fmla="*/ 4319914 h 5441647"/>
              <a:gd name="connsiteX85" fmla="*/ 572808 w 5489373"/>
              <a:gd name="connsiteY85" fmla="*/ 4224442 h 5441647"/>
              <a:gd name="connsiteX86" fmla="*/ 477337 w 5489373"/>
              <a:gd name="connsiteY86" fmla="*/ 4176697 h 5441647"/>
              <a:gd name="connsiteX87" fmla="*/ 477337 w 5489373"/>
              <a:gd name="connsiteY87" fmla="*/ 4057363 h 5441647"/>
              <a:gd name="connsiteX88" fmla="*/ 393807 w 5489373"/>
              <a:gd name="connsiteY88" fmla="*/ 4009637 h 5441647"/>
              <a:gd name="connsiteX89" fmla="*/ 310277 w 5489373"/>
              <a:gd name="connsiteY89" fmla="*/ 3961911 h 5441647"/>
              <a:gd name="connsiteX90" fmla="*/ 310277 w 5489373"/>
              <a:gd name="connsiteY90" fmla="*/ 3842577 h 5441647"/>
              <a:gd name="connsiteX91" fmla="*/ 167060 w 5489373"/>
              <a:gd name="connsiteY91" fmla="*/ 3651634 h 5441647"/>
              <a:gd name="connsiteX92" fmla="*/ 95471 w 5489373"/>
              <a:gd name="connsiteY92" fmla="*/ 3317495 h 5441647"/>
              <a:gd name="connsiteX93" fmla="*/ 143197 w 5489373"/>
              <a:gd name="connsiteY93" fmla="*/ 3317495 h 5441647"/>
              <a:gd name="connsiteX94" fmla="*/ 143197 w 5489373"/>
              <a:gd name="connsiteY94" fmla="*/ 3269769 h 5441647"/>
              <a:gd name="connsiteX95" fmla="*/ 95471 w 5489373"/>
              <a:gd name="connsiteY95" fmla="*/ 3269769 h 5441647"/>
              <a:gd name="connsiteX96" fmla="*/ 95471 w 5489373"/>
              <a:gd name="connsiteY96" fmla="*/ 2696961 h 5441647"/>
              <a:gd name="connsiteX97" fmla="*/ 0 w 5489373"/>
              <a:gd name="connsiteY97" fmla="*/ 2649235 h 5441647"/>
              <a:gd name="connsiteX98" fmla="*/ 0 w 5489373"/>
              <a:gd name="connsiteY98" fmla="*/ 2386684 h 5441647"/>
              <a:gd name="connsiteX99" fmla="*/ 214806 w 5489373"/>
              <a:gd name="connsiteY99" fmla="*/ 2219624 h 5441647"/>
              <a:gd name="connsiteX100" fmla="*/ 214806 w 5489373"/>
              <a:gd name="connsiteY100" fmla="*/ 1957092 h 5441647"/>
              <a:gd name="connsiteX101" fmla="*/ 262531 w 5489373"/>
              <a:gd name="connsiteY101" fmla="*/ 1957092 h 5441647"/>
              <a:gd name="connsiteX102" fmla="*/ 262531 w 5489373"/>
              <a:gd name="connsiteY102" fmla="*/ 1646816 h 5441647"/>
              <a:gd name="connsiteX103" fmla="*/ 310277 w 5489373"/>
              <a:gd name="connsiteY103" fmla="*/ 1646816 h 5441647"/>
              <a:gd name="connsiteX104" fmla="*/ 310277 w 5489373"/>
              <a:gd name="connsiteY104" fmla="*/ 1384284 h 5441647"/>
              <a:gd name="connsiteX105" fmla="*/ 405728 w 5489373"/>
              <a:gd name="connsiteY105" fmla="*/ 1312676 h 5441647"/>
              <a:gd name="connsiteX106" fmla="*/ 405728 w 5489373"/>
              <a:gd name="connsiteY106" fmla="*/ 1217224 h 5441647"/>
              <a:gd name="connsiteX107" fmla="*/ 525082 w 5489373"/>
              <a:gd name="connsiteY107" fmla="*/ 1217224 h 5441647"/>
              <a:gd name="connsiteX108" fmla="*/ 692142 w 5489373"/>
              <a:gd name="connsiteY108" fmla="*/ 1085949 h 5441647"/>
              <a:gd name="connsiteX109" fmla="*/ 835339 w 5489373"/>
              <a:gd name="connsiteY109" fmla="*/ 1002419 h 5441647"/>
              <a:gd name="connsiteX110" fmla="*/ 835339 w 5489373"/>
              <a:gd name="connsiteY110" fmla="*/ 906948 h 5441647"/>
              <a:gd name="connsiteX111" fmla="*/ 883065 w 5489373"/>
              <a:gd name="connsiteY111" fmla="*/ 906948 h 5441647"/>
              <a:gd name="connsiteX112" fmla="*/ 883065 w 5489373"/>
              <a:gd name="connsiteY112" fmla="*/ 692142 h 5441647"/>
              <a:gd name="connsiteX113" fmla="*/ 1002419 w 5489373"/>
              <a:gd name="connsiteY113" fmla="*/ 644416 h 5441647"/>
              <a:gd name="connsiteX114" fmla="*/ 1002419 w 5489373"/>
              <a:gd name="connsiteY114" fmla="*/ 572808 h 5441647"/>
              <a:gd name="connsiteX115" fmla="*/ 1097890 w 5489373"/>
              <a:gd name="connsiteY115" fmla="*/ 572808 h 5441647"/>
              <a:gd name="connsiteX116" fmla="*/ 1408147 w 5489373"/>
              <a:gd name="connsiteY116" fmla="*/ 405748 h 5441647"/>
              <a:gd name="connsiteX117" fmla="*/ 1790013 w 5489373"/>
              <a:gd name="connsiteY117" fmla="*/ 167080 h 5441647"/>
              <a:gd name="connsiteX118" fmla="*/ 2112231 w 5489373"/>
              <a:gd name="connsiteY118" fmla="*/ 179001 h 5441647"/>
              <a:gd name="connsiteX119" fmla="*/ 2410547 w 5489373"/>
              <a:gd name="connsiteY119" fmla="*/ 214806 h 5441647"/>
              <a:gd name="connsiteX120" fmla="*/ 2840158 w 5489373"/>
              <a:gd name="connsiteY120" fmla="*/ 0 h 544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5489373" h="5441647">
                <a:moveTo>
                  <a:pt x="5143325" y="3198116"/>
                </a:moveTo>
                <a:lnTo>
                  <a:pt x="5143312" y="3198160"/>
                </a:lnTo>
                <a:cubicBezTo>
                  <a:pt x="5139328" y="3206118"/>
                  <a:pt x="5138330" y="3208110"/>
                  <a:pt x="5140317" y="3204134"/>
                </a:cubicBezTo>
                <a:close/>
                <a:moveTo>
                  <a:pt x="2840158" y="0"/>
                </a:moveTo>
                <a:cubicBezTo>
                  <a:pt x="2903799" y="175027"/>
                  <a:pt x="3031100" y="262551"/>
                  <a:pt x="3222023" y="262551"/>
                </a:cubicBezTo>
                <a:cubicBezTo>
                  <a:pt x="3317495" y="262551"/>
                  <a:pt x="3377162" y="246636"/>
                  <a:pt x="3401025" y="214806"/>
                </a:cubicBezTo>
                <a:cubicBezTo>
                  <a:pt x="3424888" y="182995"/>
                  <a:pt x="3476607" y="167080"/>
                  <a:pt x="3556163" y="167080"/>
                </a:cubicBezTo>
                <a:cubicBezTo>
                  <a:pt x="3651634" y="167080"/>
                  <a:pt x="3703354" y="190943"/>
                  <a:pt x="3711301" y="238668"/>
                </a:cubicBezTo>
                <a:cubicBezTo>
                  <a:pt x="3719249" y="286414"/>
                  <a:pt x="3747086" y="334140"/>
                  <a:pt x="3794831" y="381885"/>
                </a:cubicBezTo>
                <a:lnTo>
                  <a:pt x="3842557" y="381885"/>
                </a:lnTo>
                <a:cubicBezTo>
                  <a:pt x="3890303" y="429611"/>
                  <a:pt x="3906198" y="477337"/>
                  <a:pt x="3890303" y="525082"/>
                </a:cubicBezTo>
                <a:cubicBezTo>
                  <a:pt x="3874388" y="572808"/>
                  <a:pt x="3906198" y="596671"/>
                  <a:pt x="3985774" y="596671"/>
                </a:cubicBezTo>
                <a:cubicBezTo>
                  <a:pt x="4081245" y="596671"/>
                  <a:pt x="4156808" y="584749"/>
                  <a:pt x="4212501" y="560886"/>
                </a:cubicBezTo>
                <a:cubicBezTo>
                  <a:pt x="4268194" y="537004"/>
                  <a:pt x="4303999" y="525082"/>
                  <a:pt x="4319894" y="525082"/>
                </a:cubicBezTo>
                <a:cubicBezTo>
                  <a:pt x="4479006" y="525082"/>
                  <a:pt x="4578452" y="576782"/>
                  <a:pt x="4618230" y="680221"/>
                </a:cubicBezTo>
                <a:cubicBezTo>
                  <a:pt x="4658027" y="783640"/>
                  <a:pt x="4701779" y="891032"/>
                  <a:pt x="4749505" y="1002419"/>
                </a:cubicBezTo>
                <a:lnTo>
                  <a:pt x="4797231" y="1002419"/>
                </a:lnTo>
                <a:lnTo>
                  <a:pt x="4797231" y="1384284"/>
                </a:lnTo>
                <a:cubicBezTo>
                  <a:pt x="4765420" y="1384284"/>
                  <a:pt x="4785309" y="1412121"/>
                  <a:pt x="4856898" y="1467814"/>
                </a:cubicBezTo>
                <a:cubicBezTo>
                  <a:pt x="4928506" y="1523507"/>
                  <a:pt x="4996121" y="1583175"/>
                  <a:pt x="5059782" y="1646816"/>
                </a:cubicBezTo>
                <a:lnTo>
                  <a:pt x="5059782" y="1694561"/>
                </a:lnTo>
                <a:lnTo>
                  <a:pt x="5226842" y="1694561"/>
                </a:lnTo>
                <a:cubicBezTo>
                  <a:pt x="5322294" y="1742287"/>
                  <a:pt x="5378006" y="1778091"/>
                  <a:pt x="5393902" y="1801954"/>
                </a:cubicBezTo>
                <a:cubicBezTo>
                  <a:pt x="5409817" y="1825817"/>
                  <a:pt x="5417784" y="1909347"/>
                  <a:pt x="5417784" y="2052564"/>
                </a:cubicBezTo>
                <a:lnTo>
                  <a:pt x="5274568" y="2124152"/>
                </a:lnTo>
                <a:lnTo>
                  <a:pt x="5226842" y="2434429"/>
                </a:lnTo>
                <a:cubicBezTo>
                  <a:pt x="5258672" y="2466240"/>
                  <a:pt x="5274568" y="2482155"/>
                  <a:pt x="5274568" y="2482155"/>
                </a:cubicBezTo>
                <a:lnTo>
                  <a:pt x="5250705" y="2482155"/>
                </a:lnTo>
                <a:cubicBezTo>
                  <a:pt x="5250705" y="2593541"/>
                  <a:pt x="5286509" y="2649235"/>
                  <a:pt x="5358098" y="2649235"/>
                </a:cubicBezTo>
                <a:cubicBezTo>
                  <a:pt x="5429706" y="2649235"/>
                  <a:pt x="5473458" y="2736739"/>
                  <a:pt x="5489373" y="2911766"/>
                </a:cubicBezTo>
                <a:cubicBezTo>
                  <a:pt x="5425732" y="2943577"/>
                  <a:pt x="5370039" y="2979381"/>
                  <a:pt x="5322294" y="3019159"/>
                </a:cubicBezTo>
                <a:cubicBezTo>
                  <a:pt x="5274568" y="3058937"/>
                  <a:pt x="5218894" y="3094741"/>
                  <a:pt x="5155234" y="3126572"/>
                </a:cubicBezTo>
                <a:lnTo>
                  <a:pt x="5155234" y="3174297"/>
                </a:lnTo>
                <a:cubicBezTo>
                  <a:pt x="5151255" y="3182255"/>
                  <a:pt x="5148022" y="3188720"/>
                  <a:pt x="5145536" y="3193693"/>
                </a:cubicBezTo>
                <a:lnTo>
                  <a:pt x="5143325" y="3198116"/>
                </a:lnTo>
                <a:lnTo>
                  <a:pt x="5145544" y="3190701"/>
                </a:lnTo>
                <a:cubicBezTo>
                  <a:pt x="5144047" y="3187719"/>
                  <a:pt x="5131366" y="3198165"/>
                  <a:pt x="5107508" y="3222023"/>
                </a:cubicBezTo>
                <a:cubicBezTo>
                  <a:pt x="5139318" y="3349325"/>
                  <a:pt x="5155234" y="3452744"/>
                  <a:pt x="5155234" y="3532300"/>
                </a:cubicBezTo>
                <a:lnTo>
                  <a:pt x="5226842" y="3532300"/>
                </a:lnTo>
                <a:cubicBezTo>
                  <a:pt x="5226842" y="3564130"/>
                  <a:pt x="5230816" y="3584019"/>
                  <a:pt x="5238764" y="3591967"/>
                </a:cubicBezTo>
                <a:cubicBezTo>
                  <a:pt x="5246731" y="3599915"/>
                  <a:pt x="5250705" y="3611856"/>
                  <a:pt x="5250705" y="3627771"/>
                </a:cubicBezTo>
                <a:cubicBezTo>
                  <a:pt x="5250705" y="3723243"/>
                  <a:pt x="5226842" y="3798805"/>
                  <a:pt x="5179116" y="3854498"/>
                </a:cubicBezTo>
                <a:cubicBezTo>
                  <a:pt x="5131371" y="3910192"/>
                  <a:pt x="5091593" y="3961911"/>
                  <a:pt x="5059782" y="4009637"/>
                </a:cubicBezTo>
                <a:lnTo>
                  <a:pt x="5059782" y="4272168"/>
                </a:lnTo>
                <a:lnTo>
                  <a:pt x="5012036" y="4272168"/>
                </a:lnTo>
                <a:lnTo>
                  <a:pt x="5012036" y="4391502"/>
                </a:lnTo>
                <a:cubicBezTo>
                  <a:pt x="4996121" y="4407418"/>
                  <a:pt x="4980206" y="4419359"/>
                  <a:pt x="4964311" y="4427307"/>
                </a:cubicBezTo>
                <a:cubicBezTo>
                  <a:pt x="4948395" y="4435254"/>
                  <a:pt x="4924533" y="4455143"/>
                  <a:pt x="4892702" y="4486974"/>
                </a:cubicBezTo>
                <a:cubicBezTo>
                  <a:pt x="4844976" y="4471059"/>
                  <a:pt x="4797231" y="4455143"/>
                  <a:pt x="4749505" y="4439248"/>
                </a:cubicBezTo>
                <a:cubicBezTo>
                  <a:pt x="4701779" y="4423333"/>
                  <a:pt x="4646086" y="4407418"/>
                  <a:pt x="4582445" y="4391502"/>
                </a:cubicBezTo>
                <a:lnTo>
                  <a:pt x="4582445" y="4439248"/>
                </a:lnTo>
                <a:cubicBezTo>
                  <a:pt x="4502869" y="4502889"/>
                  <a:pt x="4411392" y="4610282"/>
                  <a:pt x="4307953" y="4761446"/>
                </a:cubicBezTo>
                <a:cubicBezTo>
                  <a:pt x="4204553" y="4912591"/>
                  <a:pt x="4089193" y="5051814"/>
                  <a:pt x="3961892" y="5179116"/>
                </a:cubicBezTo>
                <a:cubicBezTo>
                  <a:pt x="3930081" y="5179116"/>
                  <a:pt x="3886329" y="5175142"/>
                  <a:pt x="3830616" y="5167175"/>
                </a:cubicBezTo>
                <a:cubicBezTo>
                  <a:pt x="3774942" y="5159227"/>
                  <a:pt x="3707308" y="5155253"/>
                  <a:pt x="3627771" y="5155253"/>
                </a:cubicBezTo>
                <a:cubicBezTo>
                  <a:pt x="3500470" y="5155253"/>
                  <a:pt x="3412966" y="5163201"/>
                  <a:pt x="3365221" y="5179116"/>
                </a:cubicBezTo>
                <a:lnTo>
                  <a:pt x="3365221" y="5226842"/>
                </a:lnTo>
                <a:lnTo>
                  <a:pt x="3222023" y="5226842"/>
                </a:lnTo>
                <a:lnTo>
                  <a:pt x="3222023" y="5274587"/>
                </a:lnTo>
                <a:lnTo>
                  <a:pt x="2744687" y="5274587"/>
                </a:lnTo>
                <a:lnTo>
                  <a:pt x="2744687" y="5322313"/>
                </a:lnTo>
                <a:lnTo>
                  <a:pt x="2625352" y="5322313"/>
                </a:lnTo>
                <a:lnTo>
                  <a:pt x="2577627" y="5441647"/>
                </a:lnTo>
                <a:lnTo>
                  <a:pt x="2267350" y="5441647"/>
                </a:lnTo>
                <a:lnTo>
                  <a:pt x="2267350" y="5322313"/>
                </a:lnTo>
                <a:lnTo>
                  <a:pt x="2052564" y="5179116"/>
                </a:lnTo>
                <a:lnTo>
                  <a:pt x="2052564" y="5107508"/>
                </a:lnTo>
                <a:cubicBezTo>
                  <a:pt x="1941177" y="5091592"/>
                  <a:pt x="1833784" y="5079671"/>
                  <a:pt x="1730346" y="5071703"/>
                </a:cubicBezTo>
                <a:cubicBezTo>
                  <a:pt x="1626927" y="5063756"/>
                  <a:pt x="1519514" y="5043867"/>
                  <a:pt x="1408147" y="5012036"/>
                </a:cubicBezTo>
                <a:lnTo>
                  <a:pt x="1408147" y="4964310"/>
                </a:lnTo>
                <a:lnTo>
                  <a:pt x="1312676" y="4964310"/>
                </a:lnTo>
                <a:cubicBezTo>
                  <a:pt x="1296761" y="4932480"/>
                  <a:pt x="1288813" y="4912591"/>
                  <a:pt x="1288813" y="4904643"/>
                </a:cubicBezTo>
                <a:cubicBezTo>
                  <a:pt x="1288813" y="4896696"/>
                  <a:pt x="1280866" y="4876807"/>
                  <a:pt x="1264950" y="4844976"/>
                </a:cubicBezTo>
                <a:lnTo>
                  <a:pt x="1145616" y="4844976"/>
                </a:lnTo>
                <a:lnTo>
                  <a:pt x="1145616" y="4797250"/>
                </a:lnTo>
                <a:lnTo>
                  <a:pt x="1050145" y="4797250"/>
                </a:lnTo>
                <a:lnTo>
                  <a:pt x="1050145" y="4749505"/>
                </a:lnTo>
                <a:cubicBezTo>
                  <a:pt x="1002419" y="4733590"/>
                  <a:pt x="958648" y="4725642"/>
                  <a:pt x="918869" y="4725642"/>
                </a:cubicBezTo>
                <a:cubicBezTo>
                  <a:pt x="879111" y="4725642"/>
                  <a:pt x="835339" y="4717694"/>
                  <a:pt x="787614" y="4701779"/>
                </a:cubicBezTo>
                <a:lnTo>
                  <a:pt x="787614" y="4654034"/>
                </a:lnTo>
                <a:lnTo>
                  <a:pt x="739868" y="4654034"/>
                </a:lnTo>
                <a:cubicBezTo>
                  <a:pt x="708057" y="4558582"/>
                  <a:pt x="692142" y="4502889"/>
                  <a:pt x="692142" y="4486974"/>
                </a:cubicBezTo>
                <a:lnTo>
                  <a:pt x="620554" y="4486974"/>
                </a:lnTo>
                <a:lnTo>
                  <a:pt x="620554" y="4319914"/>
                </a:lnTo>
                <a:lnTo>
                  <a:pt x="572808" y="4319914"/>
                </a:lnTo>
                <a:lnTo>
                  <a:pt x="572808" y="4224442"/>
                </a:lnTo>
                <a:cubicBezTo>
                  <a:pt x="540978" y="4192612"/>
                  <a:pt x="509167" y="4176697"/>
                  <a:pt x="477337" y="4176697"/>
                </a:cubicBezTo>
                <a:lnTo>
                  <a:pt x="477337" y="4057363"/>
                </a:lnTo>
                <a:cubicBezTo>
                  <a:pt x="445507" y="4041467"/>
                  <a:pt x="417670" y="4025552"/>
                  <a:pt x="393807" y="4009637"/>
                </a:cubicBezTo>
                <a:cubicBezTo>
                  <a:pt x="369944" y="3993722"/>
                  <a:pt x="342087" y="3977807"/>
                  <a:pt x="310277" y="3961911"/>
                </a:cubicBezTo>
                <a:lnTo>
                  <a:pt x="310277" y="3842577"/>
                </a:lnTo>
                <a:cubicBezTo>
                  <a:pt x="230721" y="3842577"/>
                  <a:pt x="182995" y="3778916"/>
                  <a:pt x="167060" y="3651634"/>
                </a:cubicBezTo>
                <a:cubicBezTo>
                  <a:pt x="151165" y="3524352"/>
                  <a:pt x="127302" y="3412966"/>
                  <a:pt x="95471" y="3317495"/>
                </a:cubicBezTo>
                <a:lnTo>
                  <a:pt x="143197" y="3317495"/>
                </a:lnTo>
                <a:lnTo>
                  <a:pt x="143197" y="3269769"/>
                </a:lnTo>
                <a:lnTo>
                  <a:pt x="95471" y="3269769"/>
                </a:lnTo>
                <a:lnTo>
                  <a:pt x="95471" y="2696961"/>
                </a:lnTo>
                <a:cubicBezTo>
                  <a:pt x="63641" y="2665130"/>
                  <a:pt x="31830" y="2649235"/>
                  <a:pt x="0" y="2649235"/>
                </a:cubicBezTo>
                <a:lnTo>
                  <a:pt x="0" y="2386684"/>
                </a:lnTo>
                <a:cubicBezTo>
                  <a:pt x="47746" y="2338958"/>
                  <a:pt x="119334" y="2283265"/>
                  <a:pt x="214806" y="2219624"/>
                </a:cubicBezTo>
                <a:lnTo>
                  <a:pt x="214806" y="1957092"/>
                </a:lnTo>
                <a:lnTo>
                  <a:pt x="262531" y="1957092"/>
                </a:lnTo>
                <a:lnTo>
                  <a:pt x="262531" y="1646816"/>
                </a:lnTo>
                <a:lnTo>
                  <a:pt x="310277" y="1646816"/>
                </a:lnTo>
                <a:lnTo>
                  <a:pt x="310277" y="1384284"/>
                </a:lnTo>
                <a:cubicBezTo>
                  <a:pt x="342087" y="1368369"/>
                  <a:pt x="373918" y="1344506"/>
                  <a:pt x="405728" y="1312676"/>
                </a:cubicBezTo>
                <a:lnTo>
                  <a:pt x="405728" y="1217224"/>
                </a:lnTo>
                <a:lnTo>
                  <a:pt x="525082" y="1217224"/>
                </a:lnTo>
                <a:cubicBezTo>
                  <a:pt x="572808" y="1137668"/>
                  <a:pt x="628501" y="1093897"/>
                  <a:pt x="692142" y="1085949"/>
                </a:cubicBezTo>
                <a:cubicBezTo>
                  <a:pt x="755783" y="1078001"/>
                  <a:pt x="803529" y="1050145"/>
                  <a:pt x="835339" y="1002419"/>
                </a:cubicBezTo>
                <a:lnTo>
                  <a:pt x="835339" y="906948"/>
                </a:lnTo>
                <a:lnTo>
                  <a:pt x="883065" y="906948"/>
                </a:lnTo>
                <a:lnTo>
                  <a:pt x="883065" y="692142"/>
                </a:lnTo>
                <a:cubicBezTo>
                  <a:pt x="946726" y="660332"/>
                  <a:pt x="986504" y="644416"/>
                  <a:pt x="1002419" y="644416"/>
                </a:cubicBezTo>
                <a:lnTo>
                  <a:pt x="1002419" y="572808"/>
                </a:lnTo>
                <a:lnTo>
                  <a:pt x="1097890" y="572808"/>
                </a:lnTo>
                <a:cubicBezTo>
                  <a:pt x="1225172" y="445526"/>
                  <a:pt x="1328591" y="389833"/>
                  <a:pt x="1408147" y="405748"/>
                </a:cubicBezTo>
                <a:cubicBezTo>
                  <a:pt x="1487703" y="421663"/>
                  <a:pt x="1614986" y="342107"/>
                  <a:pt x="1790013" y="167080"/>
                </a:cubicBezTo>
                <a:cubicBezTo>
                  <a:pt x="1901399" y="167080"/>
                  <a:pt x="2008792" y="171054"/>
                  <a:pt x="2112231" y="179001"/>
                </a:cubicBezTo>
                <a:cubicBezTo>
                  <a:pt x="2215630" y="186969"/>
                  <a:pt x="2315075" y="198890"/>
                  <a:pt x="2410547" y="214806"/>
                </a:cubicBezTo>
                <a:cubicBezTo>
                  <a:pt x="2474188" y="71608"/>
                  <a:pt x="2617405" y="0"/>
                  <a:pt x="28401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66349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354058" y="358675"/>
            <a:ext cx="4435885" cy="6146347"/>
          </a:xfrm>
          <a:custGeom>
            <a:avLst/>
            <a:gdLst>
              <a:gd name="connsiteX0" fmla="*/ 4330477 w 4435885"/>
              <a:gd name="connsiteY0" fmla="*/ 5924016 h 6146347"/>
              <a:gd name="connsiteX1" fmla="*/ 4365728 w 4435885"/>
              <a:gd name="connsiteY1" fmla="*/ 5966831 h 6146347"/>
              <a:gd name="connsiteX2" fmla="*/ 4393505 w 4435885"/>
              <a:gd name="connsiteY2" fmla="*/ 6031949 h 6146347"/>
              <a:gd name="connsiteX3" fmla="*/ 4371145 w 4435885"/>
              <a:gd name="connsiteY3" fmla="*/ 6061657 h 6146347"/>
              <a:gd name="connsiteX4" fmla="*/ 4320977 w 4435885"/>
              <a:gd name="connsiteY4" fmla="*/ 6044841 h 6146347"/>
              <a:gd name="connsiteX5" fmla="*/ 4291698 w 4435885"/>
              <a:gd name="connsiteY5" fmla="*/ 5987902 h 6146347"/>
              <a:gd name="connsiteX6" fmla="*/ 4276081 w 4435885"/>
              <a:gd name="connsiteY6" fmla="*/ 5990106 h 6146347"/>
              <a:gd name="connsiteX7" fmla="*/ 4283615 w 4435885"/>
              <a:gd name="connsiteY7" fmla="*/ 5930629 h 6146347"/>
              <a:gd name="connsiteX8" fmla="*/ 1911435 w 4435885"/>
              <a:gd name="connsiteY8" fmla="*/ 5904292 h 6146347"/>
              <a:gd name="connsiteX9" fmla="*/ 1912905 w 4435885"/>
              <a:gd name="connsiteY9" fmla="*/ 5914708 h 6146347"/>
              <a:gd name="connsiteX10" fmla="*/ 1967515 w 4435885"/>
              <a:gd name="connsiteY10" fmla="*/ 5944173 h 6146347"/>
              <a:gd name="connsiteX11" fmla="*/ 1987079 w 4435885"/>
              <a:gd name="connsiteY11" fmla="*/ 6026379 h 6146347"/>
              <a:gd name="connsiteX12" fmla="*/ 1980374 w 4435885"/>
              <a:gd name="connsiteY12" fmla="*/ 6035292 h 6146347"/>
              <a:gd name="connsiteX13" fmla="*/ 1979606 w 4435885"/>
              <a:gd name="connsiteY13" fmla="*/ 6048676 h 6146347"/>
              <a:gd name="connsiteX14" fmla="*/ 1915657 w 4435885"/>
              <a:gd name="connsiteY14" fmla="*/ 6047077 h 6146347"/>
              <a:gd name="connsiteX15" fmla="*/ 1890788 w 4435885"/>
              <a:gd name="connsiteY15" fmla="*/ 6021382 h 6146347"/>
              <a:gd name="connsiteX16" fmla="*/ 1860712 w 4435885"/>
              <a:gd name="connsiteY16" fmla="*/ 5996417 h 6146347"/>
              <a:gd name="connsiteX17" fmla="*/ 1871221 w 4435885"/>
              <a:gd name="connsiteY17" fmla="*/ 5939177 h 6146347"/>
              <a:gd name="connsiteX18" fmla="*/ 1911435 w 4435885"/>
              <a:gd name="connsiteY18" fmla="*/ 5904292 h 6146347"/>
              <a:gd name="connsiteX19" fmla="*/ 2439713 w 4435885"/>
              <a:gd name="connsiteY19" fmla="*/ 5734153 h 6146347"/>
              <a:gd name="connsiteX20" fmla="*/ 2441182 w 4435885"/>
              <a:gd name="connsiteY20" fmla="*/ 5744565 h 6146347"/>
              <a:gd name="connsiteX21" fmla="*/ 2467889 w 4435885"/>
              <a:gd name="connsiteY21" fmla="*/ 5783278 h 6146347"/>
              <a:gd name="connsiteX22" fmla="*/ 2468591 w 4435885"/>
              <a:gd name="connsiteY22" fmla="*/ 5807077 h 6146347"/>
              <a:gd name="connsiteX23" fmla="*/ 2469297 w 4435885"/>
              <a:gd name="connsiteY23" fmla="*/ 5830874 h 6146347"/>
              <a:gd name="connsiteX24" fmla="*/ 2475204 w 4435885"/>
              <a:gd name="connsiteY24" fmla="*/ 5853940 h 6146347"/>
              <a:gd name="connsiteX25" fmla="*/ 2506415 w 4435885"/>
              <a:gd name="connsiteY25" fmla="*/ 5868121 h 6146347"/>
              <a:gd name="connsiteX26" fmla="*/ 2526379 w 4435885"/>
              <a:gd name="connsiteY26" fmla="*/ 5934341 h 6146347"/>
              <a:gd name="connsiteX27" fmla="*/ 2556455 w 4435885"/>
              <a:gd name="connsiteY27" fmla="*/ 5959302 h 6146347"/>
              <a:gd name="connsiteX28" fmla="*/ 2573116 w 4435885"/>
              <a:gd name="connsiteY28" fmla="*/ 6002088 h 6146347"/>
              <a:gd name="connsiteX29" fmla="*/ 2557494 w 4435885"/>
              <a:gd name="connsiteY29" fmla="*/ 6004292 h 6146347"/>
              <a:gd name="connsiteX30" fmla="*/ 2586467 w 4435885"/>
              <a:gd name="connsiteY30" fmla="*/ 6021447 h 6146347"/>
              <a:gd name="connsiteX31" fmla="*/ 2593815 w 4435885"/>
              <a:gd name="connsiteY31" fmla="*/ 6073514 h 6146347"/>
              <a:gd name="connsiteX32" fmla="*/ 2604227 w 4435885"/>
              <a:gd name="connsiteY32" fmla="*/ 6072044 h 6146347"/>
              <a:gd name="connsiteX33" fmla="*/ 2612310 w 4435885"/>
              <a:gd name="connsiteY33" fmla="*/ 6129318 h 6146347"/>
              <a:gd name="connsiteX34" fmla="*/ 2597794 w 4435885"/>
              <a:gd name="connsiteY34" fmla="*/ 6139334 h 6146347"/>
              <a:gd name="connsiteX35" fmla="*/ 2566922 w 4435885"/>
              <a:gd name="connsiteY35" fmla="*/ 6146347 h 6146347"/>
              <a:gd name="connsiteX36" fmla="*/ 2516849 w 4435885"/>
              <a:gd name="connsiteY36" fmla="*/ 6073757 h 6146347"/>
              <a:gd name="connsiteX37" fmla="*/ 2453359 w 4435885"/>
              <a:gd name="connsiteY37" fmla="*/ 6018989 h 6146347"/>
              <a:gd name="connsiteX38" fmla="*/ 2436459 w 4435885"/>
              <a:gd name="connsiteY38" fmla="*/ 5899232 h 6146347"/>
              <a:gd name="connsiteX39" fmla="*/ 2452080 w 4435885"/>
              <a:gd name="connsiteY39" fmla="*/ 5897028 h 6146347"/>
              <a:gd name="connsiteX40" fmla="*/ 2449141 w 4435885"/>
              <a:gd name="connsiteY40" fmla="*/ 5876204 h 6146347"/>
              <a:gd name="connsiteX41" fmla="*/ 2459553 w 4435885"/>
              <a:gd name="connsiteY41" fmla="*/ 5874734 h 6146347"/>
              <a:gd name="connsiteX42" fmla="*/ 2441822 w 4435885"/>
              <a:gd name="connsiteY42" fmla="*/ 5805546 h 6146347"/>
              <a:gd name="connsiteX43" fmla="*/ 2429302 w 4435885"/>
              <a:gd name="connsiteY43" fmla="*/ 5735623 h 6146347"/>
              <a:gd name="connsiteX44" fmla="*/ 3132819 w 4435885"/>
              <a:gd name="connsiteY44" fmla="*/ 5715989 h 6146347"/>
              <a:gd name="connsiteX45" fmla="*/ 3173678 w 4435885"/>
              <a:gd name="connsiteY45" fmla="*/ 5742089 h 6146347"/>
              <a:gd name="connsiteX46" fmla="*/ 3214533 w 4435885"/>
              <a:gd name="connsiteY46" fmla="*/ 5768186 h 6146347"/>
              <a:gd name="connsiteX47" fmla="*/ 3219676 w 4435885"/>
              <a:gd name="connsiteY47" fmla="*/ 5804631 h 6146347"/>
              <a:gd name="connsiteX48" fmla="*/ 3230088 w 4435885"/>
              <a:gd name="connsiteY48" fmla="*/ 5803162 h 6146347"/>
              <a:gd name="connsiteX49" fmla="*/ 3238604 w 4435885"/>
              <a:gd name="connsiteY49" fmla="*/ 5825860 h 6146347"/>
              <a:gd name="connsiteX50" fmla="*/ 3247117 w 4435885"/>
              <a:gd name="connsiteY50" fmla="*/ 5848555 h 6146347"/>
              <a:gd name="connsiteX51" fmla="*/ 3257529 w 4435885"/>
              <a:gd name="connsiteY51" fmla="*/ 5847085 h 6146347"/>
              <a:gd name="connsiteX52" fmla="*/ 3265612 w 4435885"/>
              <a:gd name="connsiteY52" fmla="*/ 5904358 h 6146347"/>
              <a:gd name="connsiteX53" fmla="*/ 3281233 w 4435885"/>
              <a:gd name="connsiteY53" fmla="*/ 5902153 h 6146347"/>
              <a:gd name="connsiteX54" fmla="*/ 3294522 w 4435885"/>
              <a:gd name="connsiteY54" fmla="*/ 5958692 h 6146347"/>
              <a:gd name="connsiteX55" fmla="*/ 3316758 w 4435885"/>
              <a:gd name="connsiteY55" fmla="*/ 6003349 h 6146347"/>
              <a:gd name="connsiteX56" fmla="*/ 3298869 w 4435885"/>
              <a:gd name="connsiteY56" fmla="*/ 6027117 h 6146347"/>
              <a:gd name="connsiteX57" fmla="*/ 3275039 w 4435885"/>
              <a:gd name="connsiteY57" fmla="*/ 6046412 h 6146347"/>
              <a:gd name="connsiteX58" fmla="*/ 3273569 w 4435885"/>
              <a:gd name="connsiteY58" fmla="*/ 6035997 h 6146347"/>
              <a:gd name="connsiteX59" fmla="*/ 3222333 w 4435885"/>
              <a:gd name="connsiteY59" fmla="*/ 5992779 h 6146347"/>
              <a:gd name="connsiteX60" fmla="*/ 3162947 w 4435885"/>
              <a:gd name="connsiteY60" fmla="*/ 5929471 h 6146347"/>
              <a:gd name="connsiteX61" fmla="*/ 3157803 w 4435885"/>
              <a:gd name="connsiteY61" fmla="*/ 5893020 h 6146347"/>
              <a:gd name="connsiteX62" fmla="*/ 3147391 w 4435885"/>
              <a:gd name="connsiteY62" fmla="*/ 5894489 h 6146347"/>
              <a:gd name="connsiteX63" fmla="*/ 3144452 w 4435885"/>
              <a:gd name="connsiteY63" fmla="*/ 5873662 h 6146347"/>
              <a:gd name="connsiteX64" fmla="*/ 3109567 w 4435885"/>
              <a:gd name="connsiteY64" fmla="*/ 5833448 h 6146347"/>
              <a:gd name="connsiteX65" fmla="*/ 3082893 w 4435885"/>
              <a:gd name="connsiteY65" fmla="*/ 5776140 h 6146347"/>
              <a:gd name="connsiteX66" fmla="*/ 3093305 w 4435885"/>
              <a:gd name="connsiteY66" fmla="*/ 5774671 h 6146347"/>
              <a:gd name="connsiteX67" fmla="*/ 3088162 w 4435885"/>
              <a:gd name="connsiteY67" fmla="*/ 5738226 h 6146347"/>
              <a:gd name="connsiteX68" fmla="*/ 3098579 w 4435885"/>
              <a:gd name="connsiteY68" fmla="*/ 5736756 h 6146347"/>
              <a:gd name="connsiteX69" fmla="*/ 3096374 w 4435885"/>
              <a:gd name="connsiteY69" fmla="*/ 5721133 h 6146347"/>
              <a:gd name="connsiteX70" fmla="*/ 3540148 w 4435885"/>
              <a:gd name="connsiteY70" fmla="*/ 4952218 h 6146347"/>
              <a:gd name="connsiteX71" fmla="*/ 3543087 w 4435885"/>
              <a:gd name="connsiteY71" fmla="*/ 4973041 h 6146347"/>
              <a:gd name="connsiteX72" fmla="*/ 3594721 w 4435885"/>
              <a:gd name="connsiteY72" fmla="*/ 5000278 h 6146347"/>
              <a:gd name="connsiteX73" fmla="*/ 3626265 w 4435885"/>
              <a:gd name="connsiteY73" fmla="*/ 5035651 h 6146347"/>
              <a:gd name="connsiteX74" fmla="*/ 3662715 w 4435885"/>
              <a:gd name="connsiteY74" fmla="*/ 5030507 h 6146347"/>
              <a:gd name="connsiteX75" fmla="*/ 3676801 w 4435885"/>
              <a:gd name="connsiteY75" fmla="*/ 5055070 h 6146347"/>
              <a:gd name="connsiteX76" fmla="*/ 3702835 w 4435885"/>
              <a:gd name="connsiteY76" fmla="*/ 5051396 h 6146347"/>
              <a:gd name="connsiteX77" fmla="*/ 3740688 w 4435885"/>
              <a:gd name="connsiteY77" fmla="*/ 5093850 h 6146347"/>
              <a:gd name="connsiteX78" fmla="*/ 3778608 w 4435885"/>
              <a:gd name="connsiteY78" fmla="*/ 5099122 h 6146347"/>
              <a:gd name="connsiteX79" fmla="*/ 3794162 w 4435885"/>
              <a:gd name="connsiteY79" fmla="*/ 5134098 h 6146347"/>
              <a:gd name="connsiteX80" fmla="*/ 3809785 w 4435885"/>
              <a:gd name="connsiteY80" fmla="*/ 5131893 h 6146347"/>
              <a:gd name="connsiteX81" fmla="*/ 3826108 w 4435885"/>
              <a:gd name="connsiteY81" fmla="*/ 5153485 h 6146347"/>
              <a:gd name="connsiteX82" fmla="*/ 3838696 w 4435885"/>
              <a:gd name="connsiteY82" fmla="*/ 5186227 h 6146347"/>
              <a:gd name="connsiteX83" fmla="*/ 3828280 w 4435885"/>
              <a:gd name="connsiteY83" fmla="*/ 5187697 h 6146347"/>
              <a:gd name="connsiteX84" fmla="*/ 3833424 w 4435885"/>
              <a:gd name="connsiteY84" fmla="*/ 5224147 h 6146347"/>
              <a:gd name="connsiteX85" fmla="*/ 3776151 w 4435885"/>
              <a:gd name="connsiteY85" fmla="*/ 5232230 h 6146347"/>
              <a:gd name="connsiteX86" fmla="*/ 3757589 w 4435885"/>
              <a:gd name="connsiteY86" fmla="*/ 5213607 h 6146347"/>
              <a:gd name="connsiteX87" fmla="*/ 3736031 w 4435885"/>
              <a:gd name="connsiteY87" fmla="*/ 5211339 h 6146347"/>
              <a:gd name="connsiteX88" fmla="*/ 3734561 w 4435885"/>
              <a:gd name="connsiteY88" fmla="*/ 5200924 h 6146347"/>
              <a:gd name="connsiteX89" fmla="*/ 3708527 w 4435885"/>
              <a:gd name="connsiteY89" fmla="*/ 5204598 h 6146347"/>
              <a:gd name="connsiteX90" fmla="*/ 3707057 w 4435885"/>
              <a:gd name="connsiteY90" fmla="*/ 5194185 h 6146347"/>
              <a:gd name="connsiteX91" fmla="*/ 3652114 w 4435885"/>
              <a:gd name="connsiteY91" fmla="*/ 5143526 h 6146347"/>
              <a:gd name="connsiteX92" fmla="*/ 3636553 w 4435885"/>
              <a:gd name="connsiteY92" fmla="*/ 5108546 h 6146347"/>
              <a:gd name="connsiteX93" fmla="*/ 3626141 w 4435885"/>
              <a:gd name="connsiteY93" fmla="*/ 5110015 h 6146347"/>
              <a:gd name="connsiteX94" fmla="*/ 3622467 w 4435885"/>
              <a:gd name="connsiteY94" fmla="*/ 5083981 h 6146347"/>
              <a:gd name="connsiteX95" fmla="*/ 3606845 w 4435885"/>
              <a:gd name="connsiteY95" fmla="*/ 5086186 h 6146347"/>
              <a:gd name="connsiteX96" fmla="*/ 3591290 w 4435885"/>
              <a:gd name="connsiteY96" fmla="*/ 5051210 h 6146347"/>
              <a:gd name="connsiteX97" fmla="*/ 3515087 w 4435885"/>
              <a:gd name="connsiteY97" fmla="*/ 5038064 h 6146347"/>
              <a:gd name="connsiteX98" fmla="*/ 3472459 w 4435885"/>
              <a:gd name="connsiteY98" fmla="*/ 4961771 h 6146347"/>
              <a:gd name="connsiteX99" fmla="*/ 4053683 w 4435885"/>
              <a:gd name="connsiteY99" fmla="*/ 3718082 h 6146347"/>
              <a:gd name="connsiteX100" fmla="*/ 4072456 w 4435885"/>
              <a:gd name="connsiteY100" fmla="*/ 3719415 h 6146347"/>
              <a:gd name="connsiteX101" fmla="*/ 4091751 w 4435885"/>
              <a:gd name="connsiteY101" fmla="*/ 3743245 h 6146347"/>
              <a:gd name="connsiteX102" fmla="*/ 4064582 w 4435885"/>
              <a:gd name="connsiteY102" fmla="*/ 3757702 h 6146347"/>
              <a:gd name="connsiteX103" fmla="*/ 4031472 w 4435885"/>
              <a:gd name="connsiteY103" fmla="*/ 3767684 h 6146347"/>
              <a:gd name="connsiteX104" fmla="*/ 4023298 w 4435885"/>
              <a:gd name="connsiteY104" fmla="*/ 3766181 h 6146347"/>
              <a:gd name="connsiteX105" fmla="*/ 4009914 w 4435885"/>
              <a:gd name="connsiteY105" fmla="*/ 3765417 h 6146347"/>
              <a:gd name="connsiteX106" fmla="*/ 4008444 w 4435885"/>
              <a:gd name="connsiteY106" fmla="*/ 3755001 h 6146347"/>
              <a:gd name="connsiteX107" fmla="*/ 3951166 w 4435885"/>
              <a:gd name="connsiteY107" fmla="*/ 3763085 h 6146347"/>
              <a:gd name="connsiteX108" fmla="*/ 3916191 w 4435885"/>
              <a:gd name="connsiteY108" fmla="*/ 3778644 h 6146347"/>
              <a:gd name="connsiteX109" fmla="*/ 3914721 w 4435885"/>
              <a:gd name="connsiteY109" fmla="*/ 3768228 h 6146347"/>
              <a:gd name="connsiteX110" fmla="*/ 3848501 w 4435885"/>
              <a:gd name="connsiteY110" fmla="*/ 3788197 h 6146347"/>
              <a:gd name="connsiteX111" fmla="*/ 3847031 w 4435885"/>
              <a:gd name="connsiteY111" fmla="*/ 3777781 h 6146347"/>
              <a:gd name="connsiteX112" fmla="*/ 3810585 w 4435885"/>
              <a:gd name="connsiteY112" fmla="*/ 3782924 h 6146347"/>
              <a:gd name="connsiteX113" fmla="*/ 3809116 w 4435885"/>
              <a:gd name="connsiteY113" fmla="*/ 3772513 h 6146347"/>
              <a:gd name="connsiteX114" fmla="*/ 3911047 w 4435885"/>
              <a:gd name="connsiteY114" fmla="*/ 3742194 h 6146347"/>
              <a:gd name="connsiteX115" fmla="*/ 4019653 w 4435885"/>
              <a:gd name="connsiteY115" fmla="*/ 3721558 h 6146347"/>
              <a:gd name="connsiteX116" fmla="*/ 4053683 w 4435885"/>
              <a:gd name="connsiteY116" fmla="*/ 3718082 h 6146347"/>
              <a:gd name="connsiteX117" fmla="*/ 4254760 w 4435885"/>
              <a:gd name="connsiteY117" fmla="*/ 2339522 h 6146347"/>
              <a:gd name="connsiteX118" fmla="*/ 4298620 w 4435885"/>
              <a:gd name="connsiteY118" fmla="*/ 2349265 h 6146347"/>
              <a:gd name="connsiteX119" fmla="*/ 4343216 w 4435885"/>
              <a:gd name="connsiteY119" fmla="*/ 2364210 h 6146347"/>
              <a:gd name="connsiteX120" fmla="*/ 4346155 w 4435885"/>
              <a:gd name="connsiteY120" fmla="*/ 2385039 h 6146347"/>
              <a:gd name="connsiteX121" fmla="*/ 4366982 w 4435885"/>
              <a:gd name="connsiteY121" fmla="*/ 2382099 h 6146347"/>
              <a:gd name="connsiteX122" fmla="*/ 4399262 w 4435885"/>
              <a:gd name="connsiteY122" fmla="*/ 2422682 h 6146347"/>
              <a:gd name="connsiteX123" fmla="*/ 4425597 w 4435885"/>
              <a:gd name="connsiteY123" fmla="*/ 2458793 h 6146347"/>
              <a:gd name="connsiteX124" fmla="*/ 4435885 w 4435885"/>
              <a:gd name="connsiteY124" fmla="*/ 2531689 h 6146347"/>
              <a:gd name="connsiteX125" fmla="*/ 4424337 w 4435885"/>
              <a:gd name="connsiteY125" fmla="*/ 2543941 h 6146347"/>
              <a:gd name="connsiteX126" fmla="*/ 4419470 w 4435885"/>
              <a:gd name="connsiteY126" fmla="*/ 2565871 h 6146347"/>
              <a:gd name="connsiteX127" fmla="*/ 4323541 w 4435885"/>
              <a:gd name="connsiteY127" fmla="*/ 2563476 h 6146347"/>
              <a:gd name="connsiteX128" fmla="*/ 4258921 w 4435885"/>
              <a:gd name="connsiteY128" fmla="*/ 2519491 h 6146347"/>
              <a:gd name="connsiteX129" fmla="*/ 4243298 w 4435885"/>
              <a:gd name="connsiteY129" fmla="*/ 2521696 h 6146347"/>
              <a:gd name="connsiteX130" fmla="*/ 4238154 w 4435885"/>
              <a:gd name="connsiteY130" fmla="*/ 2485246 h 6146347"/>
              <a:gd name="connsiteX131" fmla="*/ 4227743 w 4435885"/>
              <a:gd name="connsiteY131" fmla="*/ 2486716 h 6146347"/>
              <a:gd name="connsiteX132" fmla="*/ 4202568 w 4435885"/>
              <a:gd name="connsiteY132" fmla="*/ 2421235 h 6146347"/>
              <a:gd name="connsiteX133" fmla="*/ 4199261 w 4435885"/>
              <a:gd name="connsiteY133" fmla="*/ 2397802 h 6146347"/>
              <a:gd name="connsiteX134" fmla="*/ 4200427 w 4435885"/>
              <a:gd name="connsiteY134" fmla="*/ 2368433 h 6146347"/>
              <a:gd name="connsiteX135" fmla="*/ 4220152 w 4435885"/>
              <a:gd name="connsiteY135" fmla="*/ 2357682 h 6146347"/>
              <a:gd name="connsiteX136" fmla="*/ 4256230 w 4435885"/>
              <a:gd name="connsiteY136" fmla="*/ 2349938 h 6146347"/>
              <a:gd name="connsiteX137" fmla="*/ 3421196 w 4435885"/>
              <a:gd name="connsiteY137" fmla="*/ 2303155 h 6146347"/>
              <a:gd name="connsiteX138" fmla="*/ 3472101 w 4435885"/>
              <a:gd name="connsiteY138" fmla="*/ 2325181 h 6146347"/>
              <a:gd name="connsiteX139" fmla="*/ 3513259 w 4435885"/>
              <a:gd name="connsiteY139" fmla="*/ 2391063 h 6146347"/>
              <a:gd name="connsiteX140" fmla="*/ 3496411 w 4435885"/>
              <a:gd name="connsiteY140" fmla="*/ 2459820 h 6146347"/>
              <a:gd name="connsiteX141" fmla="*/ 3421615 w 4435885"/>
              <a:gd name="connsiteY141" fmla="*/ 2494271 h 6146347"/>
              <a:gd name="connsiteX142" fmla="*/ 3381525 w 4435885"/>
              <a:gd name="connsiteY142" fmla="*/ 2454792 h 6146347"/>
              <a:gd name="connsiteX143" fmla="*/ 3337031 w 4435885"/>
              <a:gd name="connsiteY143" fmla="*/ 2384071 h 6146347"/>
              <a:gd name="connsiteX144" fmla="*/ 3347442 w 4435885"/>
              <a:gd name="connsiteY144" fmla="*/ 2382602 h 6146347"/>
              <a:gd name="connsiteX145" fmla="*/ 3351240 w 4435885"/>
              <a:gd name="connsiteY145" fmla="*/ 2334270 h 6146347"/>
              <a:gd name="connsiteX146" fmla="*/ 3421196 w 4435885"/>
              <a:gd name="connsiteY146" fmla="*/ 2303155 h 6146347"/>
              <a:gd name="connsiteX147" fmla="*/ 2652834 w 4435885"/>
              <a:gd name="connsiteY147" fmla="*/ 648 h 6146347"/>
              <a:gd name="connsiteX148" fmla="*/ 2688883 w 4435885"/>
              <a:gd name="connsiteY148" fmla="*/ 11490 h 6146347"/>
              <a:gd name="connsiteX149" fmla="*/ 2694027 w 4435885"/>
              <a:gd name="connsiteY149" fmla="*/ 47940 h 6146347"/>
              <a:gd name="connsiteX150" fmla="*/ 2739719 w 4435885"/>
              <a:gd name="connsiteY150" fmla="*/ 70697 h 6146347"/>
              <a:gd name="connsiteX151" fmla="*/ 2756410 w 4435885"/>
              <a:gd name="connsiteY151" fmla="*/ 94893 h 6146347"/>
              <a:gd name="connsiteX152" fmla="*/ 2767161 w 4435885"/>
              <a:gd name="connsiteY152" fmla="*/ 114619 h 6146347"/>
              <a:gd name="connsiteX153" fmla="*/ 2800971 w 4435885"/>
              <a:gd name="connsiteY153" fmla="*/ 128433 h 6146347"/>
              <a:gd name="connsiteX154" fmla="*/ 2802441 w 4435885"/>
              <a:gd name="connsiteY154" fmla="*/ 138849 h 6146347"/>
              <a:gd name="connsiteX155" fmla="*/ 2832950 w 4435885"/>
              <a:gd name="connsiteY155" fmla="*/ 129230 h 6146347"/>
              <a:gd name="connsiteX156" fmla="*/ 2858250 w 4435885"/>
              <a:gd name="connsiteY156" fmla="*/ 120350 h 6146347"/>
              <a:gd name="connsiteX157" fmla="*/ 2859719 w 4435885"/>
              <a:gd name="connsiteY157" fmla="*/ 130766 h 6146347"/>
              <a:gd name="connsiteX158" fmla="*/ 2906577 w 4435885"/>
              <a:gd name="connsiteY158" fmla="*/ 124153 h 6146347"/>
              <a:gd name="connsiteX159" fmla="*/ 2908780 w 4435885"/>
              <a:gd name="connsiteY159" fmla="*/ 139770 h 6146347"/>
              <a:gd name="connsiteX160" fmla="*/ 2972734 w 4435885"/>
              <a:gd name="connsiteY160" fmla="*/ 141363 h 6146347"/>
              <a:gd name="connsiteX161" fmla="*/ 2974204 w 4435885"/>
              <a:gd name="connsiteY161" fmla="*/ 151780 h 6146347"/>
              <a:gd name="connsiteX162" fmla="*/ 2995032 w 4435885"/>
              <a:gd name="connsiteY162" fmla="*/ 148841 h 6146347"/>
              <a:gd name="connsiteX163" fmla="*/ 2996501 w 4435885"/>
              <a:gd name="connsiteY163" fmla="*/ 159252 h 6146347"/>
              <a:gd name="connsiteX164" fmla="*/ 3022536 w 4435885"/>
              <a:gd name="connsiteY164" fmla="*/ 155578 h 6146347"/>
              <a:gd name="connsiteX165" fmla="*/ 3084523 w 4435885"/>
              <a:gd name="connsiteY165" fmla="*/ 218525 h 6146347"/>
              <a:gd name="connsiteX166" fmla="*/ 3146511 w 4435885"/>
              <a:gd name="connsiteY166" fmla="*/ 281467 h 6146347"/>
              <a:gd name="connsiteX167" fmla="*/ 3172544 w 4435885"/>
              <a:gd name="connsiteY167" fmla="*/ 277793 h 6146347"/>
              <a:gd name="connsiteX168" fmla="*/ 3174748 w 4435885"/>
              <a:gd name="connsiteY168" fmla="*/ 293411 h 6146347"/>
              <a:gd name="connsiteX169" fmla="*/ 3206722 w 4435885"/>
              <a:gd name="connsiteY169" fmla="*/ 294209 h 6146347"/>
              <a:gd name="connsiteX170" fmla="*/ 3242433 w 4435885"/>
              <a:gd name="connsiteY170" fmla="*/ 283858 h 6146347"/>
              <a:gd name="connsiteX171" fmla="*/ 3272938 w 4435885"/>
              <a:gd name="connsiteY171" fmla="*/ 274244 h 6146347"/>
              <a:gd name="connsiteX172" fmla="*/ 3315663 w 4435885"/>
              <a:gd name="connsiteY172" fmla="*/ 294767 h 6146347"/>
              <a:gd name="connsiteX173" fmla="*/ 3345709 w 4435885"/>
              <a:gd name="connsiteY173" fmla="*/ 338321 h 6146347"/>
              <a:gd name="connsiteX174" fmla="*/ 3346411 w 4435885"/>
              <a:gd name="connsiteY174" fmla="*/ 362118 h 6146347"/>
              <a:gd name="connsiteX175" fmla="*/ 3347117 w 4435885"/>
              <a:gd name="connsiteY175" fmla="*/ 385918 h 6146347"/>
              <a:gd name="connsiteX176" fmla="*/ 3355997 w 4435885"/>
              <a:gd name="connsiteY176" fmla="*/ 411218 h 6146347"/>
              <a:gd name="connsiteX177" fmla="*/ 3371614 w 4435885"/>
              <a:gd name="connsiteY177" fmla="*/ 409014 h 6146347"/>
              <a:gd name="connsiteX178" fmla="*/ 3379697 w 4435885"/>
              <a:gd name="connsiteY178" fmla="*/ 466286 h 6146347"/>
              <a:gd name="connsiteX179" fmla="*/ 3432805 w 4435885"/>
              <a:gd name="connsiteY179" fmla="*/ 503929 h 6146347"/>
              <a:gd name="connsiteX180" fmla="*/ 3458809 w 4435885"/>
              <a:gd name="connsiteY180" fmla="*/ 518846 h 6146347"/>
              <a:gd name="connsiteX181" fmla="*/ 3478135 w 4435885"/>
              <a:gd name="connsiteY181" fmla="*/ 524085 h 6146347"/>
              <a:gd name="connsiteX182" fmla="*/ 3521623 w 4435885"/>
              <a:gd name="connsiteY182" fmla="*/ 531223 h 6146347"/>
              <a:gd name="connsiteX183" fmla="*/ 3523093 w 4435885"/>
              <a:gd name="connsiteY183" fmla="*/ 541640 h 6146347"/>
              <a:gd name="connsiteX184" fmla="*/ 3566155 w 4435885"/>
              <a:gd name="connsiteY184" fmla="*/ 583353 h 6146347"/>
              <a:gd name="connsiteX185" fmla="*/ 3586854 w 4435885"/>
              <a:gd name="connsiteY185" fmla="*/ 654779 h 6146347"/>
              <a:gd name="connsiteX186" fmla="*/ 3574572 w 4435885"/>
              <a:gd name="connsiteY186" fmla="*/ 661822 h 6146347"/>
              <a:gd name="connsiteX187" fmla="*/ 3562291 w 4435885"/>
              <a:gd name="connsiteY187" fmla="*/ 668864 h 6146347"/>
              <a:gd name="connsiteX188" fmla="*/ 3575518 w 4435885"/>
              <a:gd name="connsiteY188" fmla="*/ 762588 h 6146347"/>
              <a:gd name="connsiteX189" fmla="*/ 3634135 w 4435885"/>
              <a:gd name="connsiteY189" fmla="*/ 839282 h 6146347"/>
              <a:gd name="connsiteX190" fmla="*/ 3672723 w 4435885"/>
              <a:gd name="connsiteY190" fmla="*/ 886941 h 6146347"/>
              <a:gd name="connsiteX191" fmla="*/ 3708309 w 4435885"/>
              <a:gd name="connsiteY191" fmla="*/ 950957 h 6146347"/>
              <a:gd name="connsiteX192" fmla="*/ 3714922 w 4435885"/>
              <a:gd name="connsiteY192" fmla="*/ 997818 h 6146347"/>
              <a:gd name="connsiteX193" fmla="*/ 3730545 w 4435885"/>
              <a:gd name="connsiteY193" fmla="*/ 995613 h 6146347"/>
              <a:gd name="connsiteX194" fmla="*/ 3750384 w 4435885"/>
              <a:gd name="connsiteY194" fmla="*/ 1136194 h 6146347"/>
              <a:gd name="connsiteX195" fmla="*/ 3725820 w 4435885"/>
              <a:gd name="connsiteY195" fmla="*/ 1150284 h 6146347"/>
              <a:gd name="connsiteX196" fmla="*/ 3742844 w 4435885"/>
              <a:gd name="connsiteY196" fmla="*/ 1195673 h 6146347"/>
              <a:gd name="connsiteX197" fmla="*/ 3692185 w 4435885"/>
              <a:gd name="connsiteY197" fmla="*/ 1250616 h 6146347"/>
              <a:gd name="connsiteX198" fmla="*/ 3695859 w 4435885"/>
              <a:gd name="connsiteY198" fmla="*/ 1276651 h 6146347"/>
              <a:gd name="connsiteX199" fmla="*/ 3685448 w 4435885"/>
              <a:gd name="connsiteY199" fmla="*/ 1278120 h 6146347"/>
              <a:gd name="connsiteX200" fmla="*/ 3690592 w 4435885"/>
              <a:gd name="connsiteY200" fmla="*/ 1314570 h 6146347"/>
              <a:gd name="connsiteX201" fmla="*/ 3680175 w 4435885"/>
              <a:gd name="connsiteY201" fmla="*/ 1316040 h 6146347"/>
              <a:gd name="connsiteX202" fmla="*/ 3675641 w 4435885"/>
              <a:gd name="connsiteY202" fmla="*/ 1359161 h 6146347"/>
              <a:gd name="connsiteX203" fmla="*/ 3712698 w 4435885"/>
              <a:gd name="connsiteY203" fmla="*/ 1433587 h 6146347"/>
              <a:gd name="connsiteX204" fmla="*/ 3770515 w 4435885"/>
              <a:gd name="connsiteY204" fmla="*/ 1542260 h 6146347"/>
              <a:gd name="connsiteX205" fmla="*/ 3728801 w 4435885"/>
              <a:gd name="connsiteY205" fmla="*/ 1585318 h 6146347"/>
              <a:gd name="connsiteX206" fmla="*/ 3730271 w 4435885"/>
              <a:gd name="connsiteY206" fmla="*/ 1595730 h 6146347"/>
              <a:gd name="connsiteX207" fmla="*/ 3672992 w 4435885"/>
              <a:gd name="connsiteY207" fmla="*/ 1603813 h 6146347"/>
              <a:gd name="connsiteX208" fmla="*/ 3674462 w 4435885"/>
              <a:gd name="connsiteY208" fmla="*/ 1614230 h 6146347"/>
              <a:gd name="connsiteX209" fmla="*/ 3648428 w 4435885"/>
              <a:gd name="connsiteY209" fmla="*/ 1617904 h 6146347"/>
              <a:gd name="connsiteX210" fmla="*/ 3645794 w 4435885"/>
              <a:gd name="connsiteY210" fmla="*/ 1636861 h 6146347"/>
              <a:gd name="connsiteX211" fmla="*/ 3643160 w 4435885"/>
              <a:gd name="connsiteY211" fmla="*/ 1655819 h 6146347"/>
              <a:gd name="connsiteX212" fmla="*/ 3627538 w 4435885"/>
              <a:gd name="connsiteY212" fmla="*/ 1658024 h 6146347"/>
              <a:gd name="connsiteX213" fmla="*/ 3663124 w 4435885"/>
              <a:gd name="connsiteY213" fmla="*/ 1722039 h 6146347"/>
              <a:gd name="connsiteX214" fmla="*/ 3699446 w 4435885"/>
              <a:gd name="connsiteY214" fmla="*/ 1791260 h 6146347"/>
              <a:gd name="connsiteX215" fmla="*/ 3679323 w 4435885"/>
              <a:gd name="connsiteY215" fmla="*/ 1817995 h 6146347"/>
              <a:gd name="connsiteX216" fmla="*/ 3653990 w 4435885"/>
              <a:gd name="connsiteY216" fmla="*/ 1845466 h 6146347"/>
              <a:gd name="connsiteX217" fmla="*/ 3656195 w 4435885"/>
              <a:gd name="connsiteY217" fmla="*/ 1861088 h 6146347"/>
              <a:gd name="connsiteX218" fmla="*/ 3588511 w 4435885"/>
              <a:gd name="connsiteY218" fmla="*/ 1870640 h 6146347"/>
              <a:gd name="connsiteX219" fmla="*/ 3589980 w 4435885"/>
              <a:gd name="connsiteY219" fmla="*/ 1881052 h 6146347"/>
              <a:gd name="connsiteX220" fmla="*/ 3550161 w 4435885"/>
              <a:gd name="connsiteY220" fmla="*/ 1899947 h 6146347"/>
              <a:gd name="connsiteX221" fmla="*/ 3539320 w 4435885"/>
              <a:gd name="connsiteY221" fmla="*/ 1935996 h 6146347"/>
              <a:gd name="connsiteX222" fmla="*/ 3523698 w 4435885"/>
              <a:gd name="connsiteY222" fmla="*/ 1938200 h 6146347"/>
              <a:gd name="connsiteX223" fmla="*/ 3526638 w 4435885"/>
              <a:gd name="connsiteY223" fmla="*/ 1959029 h 6146347"/>
              <a:gd name="connsiteX224" fmla="*/ 3516225 w 4435885"/>
              <a:gd name="connsiteY224" fmla="*/ 1960498 h 6146347"/>
              <a:gd name="connsiteX225" fmla="*/ 3515089 w 4435885"/>
              <a:gd name="connsiteY225" fmla="*/ 1971277 h 6146347"/>
              <a:gd name="connsiteX226" fmla="*/ 3513954 w 4435885"/>
              <a:gd name="connsiteY226" fmla="*/ 1982060 h 6146347"/>
              <a:gd name="connsiteX227" fmla="*/ 3525806 w 4435885"/>
              <a:gd name="connsiteY227" fmla="*/ 2009593 h 6146347"/>
              <a:gd name="connsiteX228" fmla="*/ 3538394 w 4435885"/>
              <a:gd name="connsiteY228" fmla="*/ 2042335 h 6146347"/>
              <a:gd name="connsiteX229" fmla="*/ 3527982 w 4435885"/>
              <a:gd name="connsiteY229" fmla="*/ 2043805 h 6146347"/>
              <a:gd name="connsiteX230" fmla="*/ 3523445 w 4435885"/>
              <a:gd name="connsiteY230" fmla="*/ 2086930 h 6146347"/>
              <a:gd name="connsiteX231" fmla="*/ 3503289 w 4435885"/>
              <a:gd name="connsiteY231" fmla="*/ 2132260 h 6146347"/>
              <a:gd name="connsiteX232" fmla="*/ 3482462 w 4435885"/>
              <a:gd name="connsiteY232" fmla="*/ 2135199 h 6146347"/>
              <a:gd name="connsiteX233" fmla="*/ 3483932 w 4435885"/>
              <a:gd name="connsiteY233" fmla="*/ 2145612 h 6146347"/>
              <a:gd name="connsiteX234" fmla="*/ 3437073 w 4435885"/>
              <a:gd name="connsiteY234" fmla="*/ 2152225 h 6146347"/>
              <a:gd name="connsiteX235" fmla="*/ 3439277 w 4435885"/>
              <a:gd name="connsiteY235" fmla="*/ 2167842 h 6146347"/>
              <a:gd name="connsiteX236" fmla="*/ 3423656 w 4435885"/>
              <a:gd name="connsiteY236" fmla="*/ 2170046 h 6146347"/>
              <a:gd name="connsiteX237" fmla="*/ 3428065 w 4435885"/>
              <a:gd name="connsiteY237" fmla="*/ 2201291 h 6146347"/>
              <a:gd name="connsiteX238" fmla="*/ 3407237 w 4435885"/>
              <a:gd name="connsiteY238" fmla="*/ 2204230 h 6146347"/>
              <a:gd name="connsiteX239" fmla="*/ 3346098 w 4435885"/>
              <a:gd name="connsiteY239" fmla="*/ 2297824 h 6146347"/>
              <a:gd name="connsiteX240" fmla="*/ 3347568 w 4435885"/>
              <a:gd name="connsiteY240" fmla="*/ 2308237 h 6146347"/>
              <a:gd name="connsiteX241" fmla="*/ 3253849 w 4435885"/>
              <a:gd name="connsiteY241" fmla="*/ 2321463 h 6146347"/>
              <a:gd name="connsiteX242" fmla="*/ 3252380 w 4435885"/>
              <a:gd name="connsiteY242" fmla="*/ 2311050 h 6146347"/>
              <a:gd name="connsiteX243" fmla="*/ 3149313 w 4435885"/>
              <a:gd name="connsiteY243" fmla="*/ 2352148 h 6146347"/>
              <a:gd name="connsiteX244" fmla="*/ 3104961 w 4435885"/>
              <a:gd name="connsiteY244" fmla="*/ 2414165 h 6146347"/>
              <a:gd name="connsiteX245" fmla="*/ 3073626 w 4435885"/>
              <a:gd name="connsiteY245" fmla="*/ 2474348 h 6146347"/>
              <a:gd name="connsiteX246" fmla="*/ 3004405 w 4435885"/>
              <a:gd name="connsiteY246" fmla="*/ 2510669 h 6146347"/>
              <a:gd name="connsiteX247" fmla="*/ 2993626 w 4435885"/>
              <a:gd name="connsiteY247" fmla="*/ 2509534 h 6146347"/>
              <a:gd name="connsiteX248" fmla="*/ 2982846 w 4435885"/>
              <a:gd name="connsiteY248" fmla="*/ 2508403 h 6146347"/>
              <a:gd name="connsiteX249" fmla="*/ 2980641 w 4435885"/>
              <a:gd name="connsiteY249" fmla="*/ 2492780 h 6146347"/>
              <a:gd name="connsiteX250" fmla="*/ 2954608 w 4435885"/>
              <a:gd name="connsiteY250" fmla="*/ 2496454 h 6146347"/>
              <a:gd name="connsiteX251" fmla="*/ 2953139 w 4435885"/>
              <a:gd name="connsiteY251" fmla="*/ 2486042 h 6146347"/>
              <a:gd name="connsiteX252" fmla="*/ 2833381 w 4435885"/>
              <a:gd name="connsiteY252" fmla="*/ 2502943 h 6146347"/>
              <a:gd name="connsiteX253" fmla="*/ 2825541 w 4435885"/>
              <a:gd name="connsiteY253" fmla="*/ 2522635 h 6146347"/>
              <a:gd name="connsiteX254" fmla="*/ 2817696 w 4435885"/>
              <a:gd name="connsiteY254" fmla="*/ 2542328 h 6146347"/>
              <a:gd name="connsiteX255" fmla="*/ 2746271 w 4435885"/>
              <a:gd name="connsiteY255" fmla="*/ 2563031 h 6146347"/>
              <a:gd name="connsiteX256" fmla="*/ 2747740 w 4435885"/>
              <a:gd name="connsiteY256" fmla="*/ 2573444 h 6146347"/>
              <a:gd name="connsiteX257" fmla="*/ 2726917 w 4435885"/>
              <a:gd name="connsiteY257" fmla="*/ 2576382 h 6146347"/>
              <a:gd name="connsiteX258" fmla="*/ 2729121 w 4435885"/>
              <a:gd name="connsiteY258" fmla="*/ 2592000 h 6146347"/>
              <a:gd name="connsiteX259" fmla="*/ 2703087 w 4435885"/>
              <a:gd name="connsiteY259" fmla="*/ 2595674 h 6146347"/>
              <a:gd name="connsiteX260" fmla="*/ 2704557 w 4435885"/>
              <a:gd name="connsiteY260" fmla="*/ 2606089 h 6146347"/>
              <a:gd name="connsiteX261" fmla="*/ 2651388 w 4435885"/>
              <a:gd name="connsiteY261" fmla="*/ 2605627 h 6146347"/>
              <a:gd name="connsiteX262" fmla="*/ 2598952 w 4435885"/>
              <a:gd name="connsiteY262" fmla="*/ 2610370 h 6146347"/>
              <a:gd name="connsiteX263" fmla="*/ 2595278 w 4435885"/>
              <a:gd name="connsiteY263" fmla="*/ 2584340 h 6146347"/>
              <a:gd name="connsiteX264" fmla="*/ 2569244 w 4435885"/>
              <a:gd name="connsiteY264" fmla="*/ 2588014 h 6146347"/>
              <a:gd name="connsiteX265" fmla="*/ 2543946 w 4435885"/>
              <a:gd name="connsiteY265" fmla="*/ 2596894 h 6146347"/>
              <a:gd name="connsiteX266" fmla="*/ 2513437 w 4435885"/>
              <a:gd name="connsiteY266" fmla="*/ 2606510 h 6146347"/>
              <a:gd name="connsiteX267" fmla="*/ 2511968 w 4435885"/>
              <a:gd name="connsiteY267" fmla="*/ 2596097 h 6146347"/>
              <a:gd name="connsiteX268" fmla="*/ 2494145 w 4435885"/>
              <a:gd name="connsiteY268" fmla="*/ 2582680 h 6146347"/>
              <a:gd name="connsiteX269" fmla="*/ 2485999 w 4435885"/>
              <a:gd name="connsiteY269" fmla="*/ 2562586 h 6146347"/>
              <a:gd name="connsiteX270" fmla="*/ 2470378 w 4435885"/>
              <a:gd name="connsiteY270" fmla="*/ 2564791 h 6146347"/>
              <a:gd name="connsiteX271" fmla="*/ 2467439 w 4435885"/>
              <a:gd name="connsiteY271" fmla="*/ 2543964 h 6146347"/>
              <a:gd name="connsiteX272" fmla="*/ 2444039 w 4435885"/>
              <a:gd name="connsiteY272" fmla="*/ 2528680 h 6146347"/>
              <a:gd name="connsiteX273" fmla="*/ 2415433 w 4435885"/>
              <a:gd name="connsiteY273" fmla="*/ 2514132 h 6146347"/>
              <a:gd name="connsiteX274" fmla="*/ 2368572 w 4435885"/>
              <a:gd name="connsiteY274" fmla="*/ 2520745 h 6146347"/>
              <a:gd name="connsiteX275" fmla="*/ 2372246 w 4435885"/>
              <a:gd name="connsiteY275" fmla="*/ 2546778 h 6146347"/>
              <a:gd name="connsiteX276" fmla="*/ 2414941 w 4435885"/>
              <a:gd name="connsiteY276" fmla="*/ 2585892 h 6146347"/>
              <a:gd name="connsiteX277" fmla="*/ 2480665 w 4435885"/>
              <a:gd name="connsiteY277" fmla="*/ 2637686 h 6146347"/>
              <a:gd name="connsiteX278" fmla="*/ 2483605 w 4435885"/>
              <a:gd name="connsiteY278" fmla="*/ 2658515 h 6146347"/>
              <a:gd name="connsiteX279" fmla="*/ 2499226 w 4435885"/>
              <a:gd name="connsiteY279" fmla="*/ 2656310 h 6146347"/>
              <a:gd name="connsiteX280" fmla="*/ 2513312 w 4435885"/>
              <a:gd name="connsiteY280" fmla="*/ 2680875 h 6146347"/>
              <a:gd name="connsiteX281" fmla="*/ 2549757 w 4435885"/>
              <a:gd name="connsiteY281" fmla="*/ 2675732 h 6146347"/>
              <a:gd name="connsiteX282" fmla="*/ 2586145 w 4435885"/>
              <a:gd name="connsiteY282" fmla="*/ 2707768 h 6146347"/>
              <a:gd name="connsiteX283" fmla="*/ 2636615 w 4435885"/>
              <a:gd name="connsiteY283" fmla="*/ 2764372 h 6146347"/>
              <a:gd name="connsiteX284" fmla="*/ 2690027 w 4435885"/>
              <a:gd name="connsiteY284" fmla="*/ 2841801 h 6146347"/>
              <a:gd name="connsiteX285" fmla="*/ 2686291 w 4435885"/>
              <a:gd name="connsiteY285" fmla="*/ 2852948 h 6146347"/>
              <a:gd name="connsiteX286" fmla="*/ 2687026 w 4435885"/>
              <a:gd name="connsiteY286" fmla="*/ 2858153 h 6146347"/>
              <a:gd name="connsiteX287" fmla="*/ 2681814 w 4435885"/>
              <a:gd name="connsiteY287" fmla="*/ 2858889 h 6146347"/>
              <a:gd name="connsiteX288" fmla="*/ 2697246 w 4435885"/>
              <a:gd name="connsiteY288" fmla="*/ 2968234 h 6146347"/>
              <a:gd name="connsiteX289" fmla="*/ 2740706 w 4435885"/>
              <a:gd name="connsiteY289" fmla="*/ 2993962 h 6146347"/>
              <a:gd name="connsiteX290" fmla="*/ 2788641 w 4435885"/>
              <a:gd name="connsiteY290" fmla="*/ 3013750 h 6146347"/>
              <a:gd name="connsiteX291" fmla="*/ 2792315 w 4435885"/>
              <a:gd name="connsiteY291" fmla="*/ 3039784 h 6146347"/>
              <a:gd name="connsiteX292" fmla="*/ 2845083 w 4435885"/>
              <a:gd name="connsiteY292" fmla="*/ 3056232 h 6146347"/>
              <a:gd name="connsiteX293" fmla="*/ 2903063 w 4435885"/>
              <a:gd name="connsiteY293" fmla="*/ 3071945 h 6146347"/>
              <a:gd name="connsiteX294" fmla="*/ 2906002 w 4435885"/>
              <a:gd name="connsiteY294" fmla="*/ 3092772 h 6146347"/>
              <a:gd name="connsiteX295" fmla="*/ 2932036 w 4435885"/>
              <a:gd name="connsiteY295" fmla="*/ 3089098 h 6146347"/>
              <a:gd name="connsiteX296" fmla="*/ 2940148 w 4435885"/>
              <a:gd name="connsiteY296" fmla="*/ 3127782 h 6146347"/>
              <a:gd name="connsiteX297" fmla="*/ 2949734 w 4435885"/>
              <a:gd name="connsiteY297" fmla="*/ 3176882 h 6146347"/>
              <a:gd name="connsiteX298" fmla="*/ 2950406 w 4435885"/>
              <a:gd name="connsiteY298" fmla="*/ 3219268 h 6146347"/>
              <a:gd name="connsiteX299" fmla="*/ 2934784 w 4435885"/>
              <a:gd name="connsiteY299" fmla="*/ 3221472 h 6146347"/>
              <a:gd name="connsiteX300" fmla="*/ 2916498 w 4435885"/>
              <a:gd name="connsiteY300" fmla="*/ 3261229 h 6146347"/>
              <a:gd name="connsiteX301" fmla="*/ 2910095 w 4435885"/>
              <a:gd name="connsiteY301" fmla="*/ 3309927 h 6146347"/>
              <a:gd name="connsiteX302" fmla="*/ 2920445 w 4435885"/>
              <a:gd name="connsiteY302" fmla="*/ 3345638 h 6146347"/>
              <a:gd name="connsiteX303" fmla="*/ 2930856 w 4435885"/>
              <a:gd name="connsiteY303" fmla="*/ 3344168 h 6146347"/>
              <a:gd name="connsiteX304" fmla="*/ 2933795 w 4435885"/>
              <a:gd name="connsiteY304" fmla="*/ 3364997 h 6146347"/>
              <a:gd name="connsiteX305" fmla="*/ 2944212 w 4435885"/>
              <a:gd name="connsiteY305" fmla="*/ 3363527 h 6146347"/>
              <a:gd name="connsiteX306" fmla="*/ 2947886 w 4435885"/>
              <a:gd name="connsiteY306" fmla="*/ 3389561 h 6146347"/>
              <a:gd name="connsiteX307" fmla="*/ 2961637 w 4435885"/>
              <a:gd name="connsiteY307" fmla="*/ 3392930 h 6146347"/>
              <a:gd name="connsiteX308" fmla="*/ 2975390 w 4435885"/>
              <a:gd name="connsiteY308" fmla="*/ 3396298 h 6146347"/>
              <a:gd name="connsiteX309" fmla="*/ 2980534 w 4435885"/>
              <a:gd name="connsiteY309" fmla="*/ 3432748 h 6146347"/>
              <a:gd name="connsiteX310" fmla="*/ 2991680 w 4435885"/>
              <a:gd name="connsiteY310" fmla="*/ 3436484 h 6146347"/>
              <a:gd name="connsiteX311" fmla="*/ 3002826 w 4435885"/>
              <a:gd name="connsiteY311" fmla="*/ 3440221 h 6146347"/>
              <a:gd name="connsiteX312" fmla="*/ 3016053 w 4435885"/>
              <a:gd name="connsiteY312" fmla="*/ 3533945 h 6146347"/>
              <a:gd name="connsiteX313" fmla="*/ 3030171 w 4435885"/>
              <a:gd name="connsiteY313" fmla="*/ 3539914 h 6146347"/>
              <a:gd name="connsiteX314" fmla="*/ 3044291 w 4435885"/>
              <a:gd name="connsiteY314" fmla="*/ 3545888 h 6146347"/>
              <a:gd name="connsiteX315" fmla="*/ 3048700 w 4435885"/>
              <a:gd name="connsiteY315" fmla="*/ 3577128 h 6146347"/>
              <a:gd name="connsiteX316" fmla="*/ 3059115 w 4435885"/>
              <a:gd name="connsiteY316" fmla="*/ 3575658 h 6146347"/>
              <a:gd name="connsiteX317" fmla="*/ 3087292 w 4435885"/>
              <a:gd name="connsiteY317" fmla="*/ 3624787 h 6146347"/>
              <a:gd name="connsiteX318" fmla="*/ 3107256 w 4435885"/>
              <a:gd name="connsiteY318" fmla="*/ 3691007 h 6146347"/>
              <a:gd name="connsiteX319" fmla="*/ 3107194 w 4435885"/>
              <a:gd name="connsiteY319" fmla="*/ 3728187 h 6146347"/>
              <a:gd name="connsiteX320" fmla="*/ 3091571 w 4435885"/>
              <a:gd name="connsiteY320" fmla="*/ 3730392 h 6146347"/>
              <a:gd name="connsiteX321" fmla="*/ 3096715 w 4435885"/>
              <a:gd name="connsiteY321" fmla="*/ 3766842 h 6146347"/>
              <a:gd name="connsiteX322" fmla="*/ 3086303 w 4435885"/>
              <a:gd name="connsiteY322" fmla="*/ 3768311 h 6146347"/>
              <a:gd name="connsiteX323" fmla="*/ 3089243 w 4435885"/>
              <a:gd name="connsiteY323" fmla="*/ 3789138 h 6146347"/>
              <a:gd name="connsiteX324" fmla="*/ 3078827 w 4435885"/>
              <a:gd name="connsiteY324" fmla="*/ 3790608 h 6146347"/>
              <a:gd name="connsiteX325" fmla="*/ 3086910 w 4435885"/>
              <a:gd name="connsiteY325" fmla="*/ 3847882 h 6146347"/>
              <a:gd name="connsiteX326" fmla="*/ 3026940 w 4435885"/>
              <a:gd name="connsiteY326" fmla="*/ 3912102 h 6146347"/>
              <a:gd name="connsiteX327" fmla="*/ 3015234 w 4435885"/>
              <a:gd name="connsiteY327" fmla="*/ 4017310 h 6146347"/>
              <a:gd name="connsiteX328" fmla="*/ 3053822 w 4435885"/>
              <a:gd name="connsiteY328" fmla="*/ 4064970 h 6146347"/>
              <a:gd name="connsiteX329" fmla="*/ 3086408 w 4435885"/>
              <a:gd name="connsiteY329" fmla="*/ 4145337 h 6146347"/>
              <a:gd name="connsiteX330" fmla="*/ 3082637 w 4435885"/>
              <a:gd name="connsiteY330" fmla="*/ 4175079 h 6146347"/>
              <a:gd name="connsiteX331" fmla="*/ 3061046 w 4435885"/>
              <a:gd name="connsiteY331" fmla="*/ 4191401 h 6146347"/>
              <a:gd name="connsiteX332" fmla="*/ 3067659 w 4435885"/>
              <a:gd name="connsiteY332" fmla="*/ 4238258 h 6146347"/>
              <a:gd name="connsiteX333" fmla="*/ 3057242 w 4435885"/>
              <a:gd name="connsiteY333" fmla="*/ 4239728 h 6146347"/>
              <a:gd name="connsiteX334" fmla="*/ 3066795 w 4435885"/>
              <a:gd name="connsiteY334" fmla="*/ 4307418 h 6146347"/>
              <a:gd name="connsiteX335" fmla="*/ 3056383 w 4435885"/>
              <a:gd name="connsiteY335" fmla="*/ 4308887 h 6146347"/>
              <a:gd name="connsiteX336" fmla="*/ 3047776 w 4435885"/>
              <a:gd name="connsiteY336" fmla="*/ 4341964 h 6146347"/>
              <a:gd name="connsiteX337" fmla="*/ 3028751 w 4435885"/>
              <a:gd name="connsiteY337" fmla="*/ 4376511 h 6146347"/>
              <a:gd name="connsiteX338" fmla="*/ 3031691 w 4435885"/>
              <a:gd name="connsiteY338" fmla="*/ 4397339 h 6146347"/>
              <a:gd name="connsiteX339" fmla="*/ 3021279 w 4435885"/>
              <a:gd name="connsiteY339" fmla="*/ 4398809 h 6146347"/>
              <a:gd name="connsiteX340" fmla="*/ 3026423 w 4435885"/>
              <a:gd name="connsiteY340" fmla="*/ 4435259 h 6146347"/>
              <a:gd name="connsiteX341" fmla="*/ 2993651 w 4435885"/>
              <a:gd name="connsiteY341" fmla="*/ 4466431 h 6146347"/>
              <a:gd name="connsiteX342" fmla="*/ 2995121 w 4435885"/>
              <a:gd name="connsiteY342" fmla="*/ 4476847 h 6146347"/>
              <a:gd name="connsiteX343" fmla="*/ 2864951 w 4435885"/>
              <a:gd name="connsiteY343" fmla="*/ 4495217 h 6146347"/>
              <a:gd name="connsiteX344" fmla="*/ 2845559 w 4435885"/>
              <a:gd name="connsiteY344" fmla="*/ 4527160 h 6146347"/>
              <a:gd name="connsiteX345" fmla="*/ 2838054 w 4435885"/>
              <a:gd name="connsiteY345" fmla="*/ 4568051 h 6146347"/>
              <a:gd name="connsiteX346" fmla="*/ 2878177 w 4435885"/>
              <a:gd name="connsiteY346" fmla="*/ 4588936 h 6146347"/>
              <a:gd name="connsiteX347" fmla="*/ 2904146 w 4435885"/>
              <a:gd name="connsiteY347" fmla="*/ 4622447 h 6146347"/>
              <a:gd name="connsiteX348" fmla="*/ 2930178 w 4435885"/>
              <a:gd name="connsiteY348" fmla="*/ 4618773 h 6146347"/>
              <a:gd name="connsiteX349" fmla="*/ 2933118 w 4435885"/>
              <a:gd name="connsiteY349" fmla="*/ 4639601 h 6146347"/>
              <a:gd name="connsiteX350" fmla="*/ 2990330 w 4435885"/>
              <a:gd name="connsiteY350" fmla="*/ 4668699 h 6146347"/>
              <a:gd name="connsiteX351" fmla="*/ 3038598 w 4435885"/>
              <a:gd name="connsiteY351" fmla="*/ 4709681 h 6146347"/>
              <a:gd name="connsiteX352" fmla="*/ 3064633 w 4435885"/>
              <a:gd name="connsiteY352" fmla="*/ 4706007 h 6146347"/>
              <a:gd name="connsiteX353" fmla="*/ 3077616 w 4435885"/>
              <a:gd name="connsiteY353" fmla="*/ 4722761 h 6146347"/>
              <a:gd name="connsiteX354" fmla="*/ 3090604 w 4435885"/>
              <a:gd name="connsiteY354" fmla="*/ 4739518 h 6146347"/>
              <a:gd name="connsiteX355" fmla="*/ 3127049 w 4435885"/>
              <a:gd name="connsiteY355" fmla="*/ 4734374 h 6146347"/>
              <a:gd name="connsiteX356" fmla="*/ 3133726 w 4435885"/>
              <a:gd name="connsiteY356" fmla="*/ 4744052 h 6146347"/>
              <a:gd name="connsiteX357" fmla="*/ 3140405 w 4435885"/>
              <a:gd name="connsiteY357" fmla="*/ 4753728 h 6146347"/>
              <a:gd name="connsiteX358" fmla="*/ 3166439 w 4435885"/>
              <a:gd name="connsiteY358" fmla="*/ 4750054 h 6146347"/>
              <a:gd name="connsiteX359" fmla="*/ 3190539 w 4435885"/>
              <a:gd name="connsiteY359" fmla="*/ 4789134 h 6146347"/>
              <a:gd name="connsiteX360" fmla="*/ 3233999 w 4435885"/>
              <a:gd name="connsiteY360" fmla="*/ 4814867 h 6146347"/>
              <a:gd name="connsiteX361" fmla="*/ 3235469 w 4435885"/>
              <a:gd name="connsiteY361" fmla="*/ 4825283 h 6146347"/>
              <a:gd name="connsiteX362" fmla="*/ 3199019 w 4435885"/>
              <a:gd name="connsiteY362" fmla="*/ 4830427 h 6146347"/>
              <a:gd name="connsiteX363" fmla="*/ 3168576 w 4435885"/>
              <a:gd name="connsiteY363" fmla="*/ 4802857 h 6146347"/>
              <a:gd name="connsiteX364" fmla="*/ 3161137 w 4435885"/>
              <a:gd name="connsiteY364" fmla="*/ 4806563 h 6146347"/>
              <a:gd name="connsiteX365" fmla="*/ 3153693 w 4435885"/>
              <a:gd name="connsiteY365" fmla="*/ 4810266 h 6146347"/>
              <a:gd name="connsiteX366" fmla="*/ 3096849 w 4435885"/>
              <a:gd name="connsiteY366" fmla="*/ 4783771 h 6146347"/>
              <a:gd name="connsiteX367" fmla="*/ 3042272 w 4435885"/>
              <a:gd name="connsiteY367" fmla="*/ 4735715 h 6146347"/>
              <a:gd name="connsiteX368" fmla="*/ 3005827 w 4435885"/>
              <a:gd name="connsiteY368" fmla="*/ 4740859 h 6146347"/>
              <a:gd name="connsiteX369" fmla="*/ 2991737 w 4435885"/>
              <a:gd name="connsiteY369" fmla="*/ 4716295 h 6146347"/>
              <a:gd name="connsiteX370" fmla="*/ 2962367 w 4435885"/>
              <a:gd name="connsiteY370" fmla="*/ 4715126 h 6146347"/>
              <a:gd name="connsiteX371" fmla="*/ 2932993 w 4435885"/>
              <a:gd name="connsiteY371" fmla="*/ 4713962 h 6146347"/>
              <a:gd name="connsiteX372" fmla="*/ 2931524 w 4435885"/>
              <a:gd name="connsiteY372" fmla="*/ 4703550 h 6146347"/>
              <a:gd name="connsiteX373" fmla="*/ 2858629 w 4435885"/>
              <a:gd name="connsiteY373" fmla="*/ 4713838 h 6146347"/>
              <a:gd name="connsiteX374" fmla="*/ 2856424 w 4435885"/>
              <a:gd name="connsiteY374" fmla="*/ 4698219 h 6146347"/>
              <a:gd name="connsiteX375" fmla="*/ 2829655 w 4435885"/>
              <a:gd name="connsiteY375" fmla="*/ 4696683 h 6146347"/>
              <a:gd name="connsiteX376" fmla="*/ 2808093 w 4435885"/>
              <a:gd name="connsiteY376" fmla="*/ 4694417 h 6146347"/>
              <a:gd name="connsiteX377" fmla="*/ 2809563 w 4435885"/>
              <a:gd name="connsiteY377" fmla="*/ 4704832 h 6146347"/>
              <a:gd name="connsiteX378" fmla="*/ 2779396 w 4435885"/>
              <a:gd name="connsiteY378" fmla="*/ 4735638 h 6146347"/>
              <a:gd name="connsiteX379" fmla="*/ 2769318 w 4435885"/>
              <a:gd name="connsiteY379" fmla="*/ 4758304 h 6146347"/>
              <a:gd name="connsiteX380" fmla="*/ 2756636 w 4435885"/>
              <a:gd name="connsiteY380" fmla="*/ 4781335 h 6146347"/>
              <a:gd name="connsiteX381" fmla="*/ 2718654 w 4435885"/>
              <a:gd name="connsiteY381" fmla="*/ 4813248 h 6146347"/>
              <a:gd name="connsiteX382" fmla="*/ 2722328 w 4435885"/>
              <a:gd name="connsiteY382" fmla="*/ 4839282 h 6146347"/>
              <a:gd name="connsiteX383" fmla="*/ 2710045 w 4435885"/>
              <a:gd name="connsiteY383" fmla="*/ 4846325 h 6146347"/>
              <a:gd name="connsiteX384" fmla="*/ 2697764 w 4435885"/>
              <a:gd name="connsiteY384" fmla="*/ 4853368 h 6146347"/>
              <a:gd name="connsiteX385" fmla="*/ 2701438 w 4435885"/>
              <a:gd name="connsiteY385" fmla="*/ 4879402 h 6146347"/>
              <a:gd name="connsiteX386" fmla="*/ 2671639 w 4435885"/>
              <a:gd name="connsiteY386" fmla="*/ 4912816 h 6146347"/>
              <a:gd name="connsiteX387" fmla="*/ 2641835 w 4435885"/>
              <a:gd name="connsiteY387" fmla="*/ 4946231 h 6146347"/>
              <a:gd name="connsiteX388" fmla="*/ 2643305 w 4435885"/>
              <a:gd name="connsiteY388" fmla="*/ 4956643 h 6146347"/>
              <a:gd name="connsiteX389" fmla="*/ 2617271 w 4435885"/>
              <a:gd name="connsiteY389" fmla="*/ 4960317 h 6146347"/>
              <a:gd name="connsiteX390" fmla="*/ 2617237 w 4435885"/>
              <a:gd name="connsiteY390" fmla="*/ 4978908 h 6146347"/>
              <a:gd name="connsiteX391" fmla="*/ 2610529 w 4435885"/>
              <a:gd name="connsiteY391" fmla="*/ 4987820 h 6146347"/>
              <a:gd name="connsiteX392" fmla="*/ 2612734 w 4435885"/>
              <a:gd name="connsiteY392" fmla="*/ 5003443 h 6146347"/>
              <a:gd name="connsiteX393" fmla="*/ 2618678 w 4435885"/>
              <a:gd name="connsiteY393" fmla="*/ 5007913 h 6146347"/>
              <a:gd name="connsiteX394" fmla="*/ 2623884 w 4435885"/>
              <a:gd name="connsiteY394" fmla="*/ 5007179 h 6146347"/>
              <a:gd name="connsiteX395" fmla="*/ 2632702 w 4435885"/>
              <a:gd name="connsiteY395" fmla="*/ 5069659 h 6146347"/>
              <a:gd name="connsiteX396" fmla="*/ 2643114 w 4435885"/>
              <a:gd name="connsiteY396" fmla="*/ 5068189 h 6146347"/>
              <a:gd name="connsiteX397" fmla="*/ 2646054 w 4435885"/>
              <a:gd name="connsiteY397" fmla="*/ 5089016 h 6146347"/>
              <a:gd name="connsiteX398" fmla="*/ 2661675 w 4435885"/>
              <a:gd name="connsiteY398" fmla="*/ 5086812 h 6146347"/>
              <a:gd name="connsiteX399" fmla="*/ 2666819 w 4435885"/>
              <a:gd name="connsiteY399" fmla="*/ 5123261 h 6146347"/>
              <a:gd name="connsiteX400" fmla="*/ 2677230 w 4435885"/>
              <a:gd name="connsiteY400" fmla="*/ 5121792 h 6146347"/>
              <a:gd name="connsiteX401" fmla="*/ 2688683 w 4435885"/>
              <a:gd name="connsiteY401" fmla="*/ 5165315 h 6146347"/>
              <a:gd name="connsiteX402" fmla="*/ 2715694 w 4435885"/>
              <a:gd name="connsiteY402" fmla="*/ 5243816 h 6146347"/>
              <a:gd name="connsiteX403" fmla="*/ 2752383 w 4435885"/>
              <a:gd name="connsiteY403" fmla="*/ 5315638 h 6146347"/>
              <a:gd name="connsiteX404" fmla="*/ 2793605 w 4435885"/>
              <a:gd name="connsiteY404" fmla="*/ 5344339 h 6146347"/>
              <a:gd name="connsiteX405" fmla="*/ 2798748 w 4435885"/>
              <a:gd name="connsiteY405" fmla="*/ 5380785 h 6146347"/>
              <a:gd name="connsiteX406" fmla="*/ 2839206 w 4435885"/>
              <a:gd name="connsiteY406" fmla="*/ 5422870 h 6146347"/>
              <a:gd name="connsiteX407" fmla="*/ 2879664 w 4435885"/>
              <a:gd name="connsiteY407" fmla="*/ 5464956 h 6146347"/>
              <a:gd name="connsiteX408" fmla="*/ 2883338 w 4435885"/>
              <a:gd name="connsiteY408" fmla="*/ 5490985 h 6146347"/>
              <a:gd name="connsiteX409" fmla="*/ 2898959 w 4435885"/>
              <a:gd name="connsiteY409" fmla="*/ 5488780 h 6146347"/>
              <a:gd name="connsiteX410" fmla="*/ 2911575 w 4435885"/>
              <a:gd name="connsiteY410" fmla="*/ 5502933 h 6146347"/>
              <a:gd name="connsiteX411" fmla="*/ 2924193 w 4435885"/>
              <a:gd name="connsiteY411" fmla="*/ 5517085 h 6146347"/>
              <a:gd name="connsiteX412" fmla="*/ 2950225 w 4435885"/>
              <a:gd name="connsiteY412" fmla="*/ 5513412 h 6146347"/>
              <a:gd name="connsiteX413" fmla="*/ 2952430 w 4435885"/>
              <a:gd name="connsiteY413" fmla="*/ 5529034 h 6146347"/>
              <a:gd name="connsiteX414" fmla="*/ 2973259 w 4435885"/>
              <a:gd name="connsiteY414" fmla="*/ 5526095 h 6146347"/>
              <a:gd name="connsiteX415" fmla="*/ 2992555 w 4435885"/>
              <a:gd name="connsiteY415" fmla="*/ 5549919 h 6146347"/>
              <a:gd name="connsiteX416" fmla="*/ 2990684 w 4435885"/>
              <a:gd name="connsiteY416" fmla="*/ 5555496 h 6146347"/>
              <a:gd name="connsiteX417" fmla="*/ 2988818 w 4435885"/>
              <a:gd name="connsiteY417" fmla="*/ 5561070 h 6146347"/>
              <a:gd name="connsiteX418" fmla="*/ 2989552 w 4435885"/>
              <a:gd name="connsiteY418" fmla="*/ 5566276 h 6146347"/>
              <a:gd name="connsiteX419" fmla="*/ 3017790 w 4435885"/>
              <a:gd name="connsiteY419" fmla="*/ 5578219 h 6146347"/>
              <a:gd name="connsiteX420" fmla="*/ 3032486 w 4435885"/>
              <a:gd name="connsiteY420" fmla="*/ 5682355 h 6146347"/>
              <a:gd name="connsiteX421" fmla="*/ 3007889 w 4435885"/>
              <a:gd name="connsiteY421" fmla="*/ 5715035 h 6146347"/>
              <a:gd name="connsiteX422" fmla="*/ 2955789 w 4435885"/>
              <a:gd name="connsiteY422" fmla="*/ 5740973 h 6146347"/>
              <a:gd name="connsiteX423" fmla="*/ 2921643 w 4435885"/>
              <a:gd name="connsiteY423" fmla="*/ 5705964 h 6146347"/>
              <a:gd name="connsiteX424" fmla="*/ 2887493 w 4435885"/>
              <a:gd name="connsiteY424" fmla="*/ 5670959 h 6146347"/>
              <a:gd name="connsiteX425" fmla="*/ 2880880 w 4435885"/>
              <a:gd name="connsiteY425" fmla="*/ 5624094 h 6146347"/>
              <a:gd name="connsiteX426" fmla="*/ 2870468 w 4435885"/>
              <a:gd name="connsiteY426" fmla="*/ 5625563 h 6146347"/>
              <a:gd name="connsiteX427" fmla="*/ 2863517 w 4435885"/>
              <a:gd name="connsiteY427" fmla="*/ 5557510 h 6146347"/>
              <a:gd name="connsiteX428" fmla="*/ 2862509 w 4435885"/>
              <a:gd name="connsiteY428" fmla="*/ 5493924 h 6146347"/>
              <a:gd name="connsiteX429" fmla="*/ 2852098 w 4435885"/>
              <a:gd name="connsiteY429" fmla="*/ 5495394 h 6146347"/>
              <a:gd name="connsiteX430" fmla="*/ 2848425 w 4435885"/>
              <a:gd name="connsiteY430" fmla="*/ 5469365 h 6146347"/>
              <a:gd name="connsiteX431" fmla="*/ 2828731 w 4435885"/>
              <a:gd name="connsiteY431" fmla="*/ 5461520 h 6146347"/>
              <a:gd name="connsiteX432" fmla="*/ 2809036 w 4435885"/>
              <a:gd name="connsiteY432" fmla="*/ 5453680 h 6146347"/>
              <a:gd name="connsiteX433" fmla="*/ 2805361 w 4435885"/>
              <a:gd name="connsiteY433" fmla="*/ 5427646 h 6146347"/>
              <a:gd name="connsiteX434" fmla="*/ 2791609 w 4435885"/>
              <a:gd name="connsiteY434" fmla="*/ 5424278 h 6146347"/>
              <a:gd name="connsiteX435" fmla="*/ 2777857 w 4435885"/>
              <a:gd name="connsiteY435" fmla="*/ 5420905 h 6146347"/>
              <a:gd name="connsiteX436" fmla="*/ 2774183 w 4435885"/>
              <a:gd name="connsiteY436" fmla="*/ 5394871 h 6146347"/>
              <a:gd name="connsiteX437" fmla="*/ 2751891 w 4435885"/>
              <a:gd name="connsiteY437" fmla="*/ 5387398 h 6146347"/>
              <a:gd name="connsiteX438" fmla="*/ 2724512 w 4435885"/>
              <a:gd name="connsiteY438" fmla="*/ 5306296 h 6146347"/>
              <a:gd name="connsiteX439" fmla="*/ 2714100 w 4435885"/>
              <a:gd name="connsiteY439" fmla="*/ 5307765 h 6146347"/>
              <a:gd name="connsiteX440" fmla="*/ 2711161 w 4435885"/>
              <a:gd name="connsiteY440" fmla="*/ 5286936 h 6146347"/>
              <a:gd name="connsiteX441" fmla="*/ 2647364 w 4435885"/>
              <a:gd name="connsiteY441" fmla="*/ 5192383 h 6146347"/>
              <a:gd name="connsiteX442" fmla="*/ 2567951 w 4435885"/>
              <a:gd name="connsiteY442" fmla="*/ 5100038 h 6146347"/>
              <a:gd name="connsiteX443" fmla="*/ 2566482 w 4435885"/>
              <a:gd name="connsiteY443" fmla="*/ 5089627 h 6146347"/>
              <a:gd name="connsiteX444" fmla="*/ 2492117 w 4435885"/>
              <a:gd name="connsiteY444" fmla="*/ 5089499 h 6146347"/>
              <a:gd name="connsiteX445" fmla="*/ 2459713 w 4435885"/>
              <a:gd name="connsiteY445" fmla="*/ 5123280 h 6146347"/>
              <a:gd name="connsiteX446" fmla="*/ 2415423 w 4435885"/>
              <a:gd name="connsiteY446" fmla="*/ 5148116 h 6146347"/>
              <a:gd name="connsiteX447" fmla="*/ 2416893 w 4435885"/>
              <a:gd name="connsiteY447" fmla="*/ 5158532 h 6146347"/>
              <a:gd name="connsiteX448" fmla="*/ 2376278 w 4435885"/>
              <a:gd name="connsiteY448" fmla="*/ 5209403 h 6146347"/>
              <a:gd name="connsiteX449" fmla="*/ 2362434 w 4435885"/>
              <a:gd name="connsiteY449" fmla="*/ 5261804 h 6146347"/>
              <a:gd name="connsiteX450" fmla="*/ 2346813 w 4435885"/>
              <a:gd name="connsiteY450" fmla="*/ 5264008 h 6146347"/>
              <a:gd name="connsiteX451" fmla="*/ 2382274 w 4435885"/>
              <a:gd name="connsiteY451" fmla="*/ 5402389 h 6146347"/>
              <a:gd name="connsiteX452" fmla="*/ 2392685 w 4435885"/>
              <a:gd name="connsiteY452" fmla="*/ 5400919 h 6146347"/>
              <a:gd name="connsiteX453" fmla="*/ 2390018 w 4435885"/>
              <a:gd name="connsiteY453" fmla="*/ 5438467 h 6146347"/>
              <a:gd name="connsiteX454" fmla="*/ 2389556 w 4435885"/>
              <a:gd name="connsiteY454" fmla="*/ 5491636 h 6146347"/>
              <a:gd name="connsiteX455" fmla="*/ 2426244 w 4435885"/>
              <a:gd name="connsiteY455" fmla="*/ 5563459 h 6146347"/>
              <a:gd name="connsiteX456" fmla="*/ 2474818 w 4435885"/>
              <a:gd name="connsiteY456" fmla="*/ 5644227 h 6146347"/>
              <a:gd name="connsiteX457" fmla="*/ 2460665 w 4435885"/>
              <a:gd name="connsiteY457" fmla="*/ 5656844 h 6146347"/>
              <a:gd name="connsiteX458" fmla="*/ 2453927 w 4435885"/>
              <a:gd name="connsiteY458" fmla="*/ 5684347 h 6146347"/>
              <a:gd name="connsiteX459" fmla="*/ 2422687 w 4435885"/>
              <a:gd name="connsiteY459" fmla="*/ 5688756 h 6146347"/>
              <a:gd name="connsiteX460" fmla="*/ 2420483 w 4435885"/>
              <a:gd name="connsiteY460" fmla="*/ 5673137 h 6146347"/>
              <a:gd name="connsiteX461" fmla="*/ 2390104 w 4435885"/>
              <a:gd name="connsiteY461" fmla="*/ 5608393 h 6146347"/>
              <a:gd name="connsiteX462" fmla="*/ 2381286 w 4435885"/>
              <a:gd name="connsiteY462" fmla="*/ 5545909 h 6146347"/>
              <a:gd name="connsiteX463" fmla="*/ 2369466 w 4435885"/>
              <a:gd name="connsiteY463" fmla="*/ 5499781 h 6146347"/>
              <a:gd name="connsiteX464" fmla="*/ 2359050 w 4435885"/>
              <a:gd name="connsiteY464" fmla="*/ 5501251 h 6146347"/>
              <a:gd name="connsiteX465" fmla="*/ 2356111 w 4435885"/>
              <a:gd name="connsiteY465" fmla="*/ 5480424 h 6146347"/>
              <a:gd name="connsiteX466" fmla="*/ 2340494 w 4435885"/>
              <a:gd name="connsiteY466" fmla="*/ 5482628 h 6146347"/>
              <a:gd name="connsiteX467" fmla="*/ 2323594 w 4435885"/>
              <a:gd name="connsiteY467" fmla="*/ 5362875 h 6146347"/>
              <a:gd name="connsiteX468" fmla="*/ 2313177 w 4435885"/>
              <a:gd name="connsiteY468" fmla="*/ 5364346 h 6146347"/>
              <a:gd name="connsiteX469" fmla="*/ 2310237 w 4435885"/>
              <a:gd name="connsiteY469" fmla="*/ 5343517 h 6146347"/>
              <a:gd name="connsiteX470" fmla="*/ 2299826 w 4435885"/>
              <a:gd name="connsiteY470" fmla="*/ 5344986 h 6146347"/>
              <a:gd name="connsiteX471" fmla="*/ 2280593 w 4435885"/>
              <a:gd name="connsiteY471" fmla="*/ 5283977 h 6146347"/>
              <a:gd name="connsiteX472" fmla="*/ 2279156 w 4435885"/>
              <a:gd name="connsiteY472" fmla="*/ 5254970 h 6146347"/>
              <a:gd name="connsiteX473" fmla="*/ 2278454 w 4435885"/>
              <a:gd name="connsiteY473" fmla="*/ 5231170 h 6146347"/>
              <a:gd name="connsiteX474" fmla="*/ 2245134 w 4435885"/>
              <a:gd name="connsiteY474" fmla="*/ 5145596 h 6146347"/>
              <a:gd name="connsiteX475" fmla="*/ 2243665 w 4435885"/>
              <a:gd name="connsiteY475" fmla="*/ 5135185 h 6146347"/>
              <a:gd name="connsiteX476" fmla="*/ 2149943 w 4435885"/>
              <a:gd name="connsiteY476" fmla="*/ 5148411 h 6146347"/>
              <a:gd name="connsiteX477" fmla="*/ 2138761 w 4435885"/>
              <a:gd name="connsiteY477" fmla="*/ 5163260 h 6146347"/>
              <a:gd name="connsiteX478" fmla="*/ 2132053 w 4435885"/>
              <a:gd name="connsiteY478" fmla="*/ 5172173 h 6146347"/>
              <a:gd name="connsiteX479" fmla="*/ 2135727 w 4435885"/>
              <a:gd name="connsiteY479" fmla="*/ 5198212 h 6146347"/>
              <a:gd name="connsiteX480" fmla="*/ 2125316 w 4435885"/>
              <a:gd name="connsiteY480" fmla="*/ 5199681 h 6146347"/>
              <a:gd name="connsiteX481" fmla="*/ 2130459 w 4435885"/>
              <a:gd name="connsiteY481" fmla="*/ 5236126 h 6146347"/>
              <a:gd name="connsiteX482" fmla="*/ 2114837 w 4435885"/>
              <a:gd name="connsiteY482" fmla="*/ 5238331 h 6146347"/>
              <a:gd name="connsiteX483" fmla="*/ 2116306 w 4435885"/>
              <a:gd name="connsiteY483" fmla="*/ 5248744 h 6146347"/>
              <a:gd name="connsiteX484" fmla="*/ 2131929 w 4435885"/>
              <a:gd name="connsiteY484" fmla="*/ 5246539 h 6146347"/>
              <a:gd name="connsiteX485" fmla="*/ 2133399 w 4435885"/>
              <a:gd name="connsiteY485" fmla="*/ 5256955 h 6146347"/>
              <a:gd name="connsiteX486" fmla="*/ 2117776 w 4435885"/>
              <a:gd name="connsiteY486" fmla="*/ 5259160 h 6146347"/>
              <a:gd name="connsiteX487" fmla="*/ 2114713 w 4435885"/>
              <a:gd name="connsiteY487" fmla="*/ 5312696 h 6146347"/>
              <a:gd name="connsiteX488" fmla="*/ 2061847 w 4435885"/>
              <a:gd name="connsiteY488" fmla="*/ 5352018 h 6146347"/>
              <a:gd name="connsiteX489" fmla="*/ 2063317 w 4435885"/>
              <a:gd name="connsiteY489" fmla="*/ 5362430 h 6146347"/>
              <a:gd name="connsiteX490" fmla="*/ 2047695 w 4435885"/>
              <a:gd name="connsiteY490" fmla="*/ 5364634 h 6146347"/>
              <a:gd name="connsiteX491" fmla="*/ 2046226 w 4435885"/>
              <a:gd name="connsiteY491" fmla="*/ 5354223 h 6146347"/>
              <a:gd name="connsiteX492" fmla="*/ 2036549 w 4435885"/>
              <a:gd name="connsiteY492" fmla="*/ 5360898 h 6146347"/>
              <a:gd name="connsiteX493" fmla="*/ 2041755 w 4435885"/>
              <a:gd name="connsiteY493" fmla="*/ 5360164 h 6146347"/>
              <a:gd name="connsiteX494" fmla="*/ 2037284 w 4435885"/>
              <a:gd name="connsiteY494" fmla="*/ 5366104 h 6146347"/>
              <a:gd name="connsiteX495" fmla="*/ 1999363 w 4435885"/>
              <a:gd name="connsiteY495" fmla="*/ 5360837 h 6146347"/>
              <a:gd name="connsiteX496" fmla="*/ 1996424 w 4435885"/>
              <a:gd name="connsiteY496" fmla="*/ 5340009 h 6146347"/>
              <a:gd name="connsiteX497" fmla="*/ 1931436 w 4435885"/>
              <a:gd name="connsiteY497" fmla="*/ 5293419 h 6146347"/>
              <a:gd name="connsiteX498" fmla="*/ 1858240 w 4435885"/>
              <a:gd name="connsiteY498" fmla="*/ 5263925 h 6146347"/>
              <a:gd name="connsiteX499" fmla="*/ 1833675 w 4435885"/>
              <a:gd name="connsiteY499" fmla="*/ 5278010 h 6146347"/>
              <a:gd name="connsiteX500" fmla="*/ 1807642 w 4435885"/>
              <a:gd name="connsiteY500" fmla="*/ 5281684 h 6146347"/>
              <a:gd name="connsiteX501" fmla="*/ 1801267 w 4435885"/>
              <a:gd name="connsiteY501" fmla="*/ 5311789 h 6146347"/>
              <a:gd name="connsiteX502" fmla="*/ 1794897 w 4435885"/>
              <a:gd name="connsiteY502" fmla="*/ 5341897 h 6146347"/>
              <a:gd name="connsiteX503" fmla="*/ 1784481 w 4435885"/>
              <a:gd name="connsiteY503" fmla="*/ 5343367 h 6146347"/>
              <a:gd name="connsiteX504" fmla="*/ 1774036 w 4435885"/>
              <a:gd name="connsiteY504" fmla="*/ 5363431 h 6146347"/>
              <a:gd name="connsiteX505" fmla="*/ 1763591 w 4435885"/>
              <a:gd name="connsiteY505" fmla="*/ 5383491 h 6146347"/>
              <a:gd name="connsiteX506" fmla="*/ 1742767 w 4435885"/>
              <a:gd name="connsiteY506" fmla="*/ 5386430 h 6146347"/>
              <a:gd name="connsiteX507" fmla="*/ 1731587 w 4435885"/>
              <a:gd name="connsiteY507" fmla="*/ 5401284 h 6146347"/>
              <a:gd name="connsiteX508" fmla="*/ 1709256 w 4435885"/>
              <a:gd name="connsiteY508" fmla="*/ 5412397 h 6146347"/>
              <a:gd name="connsiteX509" fmla="*/ 1707787 w 4435885"/>
              <a:gd name="connsiteY509" fmla="*/ 5401985 h 6146347"/>
              <a:gd name="connsiteX510" fmla="*/ 1654650 w 4435885"/>
              <a:gd name="connsiteY510" fmla="*/ 5382932 h 6146347"/>
              <a:gd name="connsiteX511" fmla="*/ 1614560 w 4435885"/>
              <a:gd name="connsiteY511" fmla="*/ 5343452 h 6146347"/>
              <a:gd name="connsiteX512" fmla="*/ 1574836 w 4435885"/>
              <a:gd name="connsiteY512" fmla="*/ 5306573 h 6146347"/>
              <a:gd name="connsiteX513" fmla="*/ 1522803 w 4435885"/>
              <a:gd name="connsiteY513" fmla="*/ 5295331 h 6146347"/>
              <a:gd name="connsiteX514" fmla="*/ 1471069 w 4435885"/>
              <a:gd name="connsiteY514" fmla="*/ 5323874 h 6146347"/>
              <a:gd name="connsiteX515" fmla="*/ 1408923 w 4435885"/>
              <a:gd name="connsiteY515" fmla="*/ 5353883 h 6146347"/>
              <a:gd name="connsiteX516" fmla="*/ 1376949 w 4435885"/>
              <a:gd name="connsiteY516" fmla="*/ 5353086 h 6146347"/>
              <a:gd name="connsiteX517" fmla="*/ 1375479 w 4435885"/>
              <a:gd name="connsiteY517" fmla="*/ 5342673 h 6146347"/>
              <a:gd name="connsiteX518" fmla="*/ 1349445 w 4435885"/>
              <a:gd name="connsiteY518" fmla="*/ 5346347 h 6146347"/>
              <a:gd name="connsiteX519" fmla="*/ 1297073 w 4435885"/>
              <a:gd name="connsiteY519" fmla="*/ 5313910 h 6146347"/>
              <a:gd name="connsiteX520" fmla="*/ 1198578 w 4435885"/>
              <a:gd name="connsiteY520" fmla="*/ 5293291 h 6146347"/>
              <a:gd name="connsiteX521" fmla="*/ 1088260 w 4435885"/>
              <a:gd name="connsiteY521" fmla="*/ 5226551 h 6146347"/>
              <a:gd name="connsiteX522" fmla="*/ 996435 w 4435885"/>
              <a:gd name="connsiteY522" fmla="*/ 5215610 h 6146347"/>
              <a:gd name="connsiteX523" fmla="*/ 992760 w 4435885"/>
              <a:gd name="connsiteY523" fmla="*/ 5189577 h 6146347"/>
              <a:gd name="connsiteX524" fmla="*/ 963787 w 4435885"/>
              <a:gd name="connsiteY524" fmla="*/ 5172423 h 6146347"/>
              <a:gd name="connsiteX525" fmla="*/ 942964 w 4435885"/>
              <a:gd name="connsiteY525" fmla="*/ 5175361 h 6146347"/>
              <a:gd name="connsiteX526" fmla="*/ 941495 w 4435885"/>
              <a:gd name="connsiteY526" fmla="*/ 5164950 h 6146347"/>
              <a:gd name="connsiteX527" fmla="*/ 915461 w 4435885"/>
              <a:gd name="connsiteY527" fmla="*/ 5168624 h 6146347"/>
              <a:gd name="connsiteX528" fmla="*/ 893560 w 4435885"/>
              <a:gd name="connsiteY528" fmla="*/ 5145162 h 6146347"/>
              <a:gd name="connsiteX529" fmla="*/ 871663 w 4435885"/>
              <a:gd name="connsiteY529" fmla="*/ 5121700 h 6146347"/>
              <a:gd name="connsiteX530" fmla="*/ 840423 w 4435885"/>
              <a:gd name="connsiteY530" fmla="*/ 5126108 h 6146347"/>
              <a:gd name="connsiteX531" fmla="*/ 838953 w 4435885"/>
              <a:gd name="connsiteY531" fmla="*/ 5115693 h 6146347"/>
              <a:gd name="connsiteX532" fmla="*/ 812919 w 4435885"/>
              <a:gd name="connsiteY532" fmla="*/ 5119367 h 6146347"/>
              <a:gd name="connsiteX533" fmla="*/ 811450 w 4435885"/>
              <a:gd name="connsiteY533" fmla="*/ 5108955 h 6146347"/>
              <a:gd name="connsiteX534" fmla="*/ 763119 w 4435885"/>
              <a:gd name="connsiteY534" fmla="*/ 5105156 h 6146347"/>
              <a:gd name="connsiteX535" fmla="*/ 759445 w 4435885"/>
              <a:gd name="connsiteY535" fmla="*/ 5079123 h 6146347"/>
              <a:gd name="connsiteX536" fmla="*/ 723000 w 4435885"/>
              <a:gd name="connsiteY536" fmla="*/ 5084267 h 6146347"/>
              <a:gd name="connsiteX537" fmla="*/ 721530 w 4435885"/>
              <a:gd name="connsiteY537" fmla="*/ 5073854 h 6146347"/>
              <a:gd name="connsiteX538" fmla="*/ 711115 w 4435885"/>
              <a:gd name="connsiteY538" fmla="*/ 5075324 h 6146347"/>
              <a:gd name="connsiteX539" fmla="*/ 707440 w 4435885"/>
              <a:gd name="connsiteY539" fmla="*/ 5049287 h 6146347"/>
              <a:gd name="connsiteX540" fmla="*/ 679936 w 4435885"/>
              <a:gd name="connsiteY540" fmla="*/ 5042548 h 6146347"/>
              <a:gd name="connsiteX541" fmla="*/ 676997 w 4435885"/>
              <a:gd name="connsiteY541" fmla="*/ 5021721 h 6146347"/>
              <a:gd name="connsiteX542" fmla="*/ 666586 w 4435885"/>
              <a:gd name="connsiteY542" fmla="*/ 5023190 h 6146347"/>
              <a:gd name="connsiteX543" fmla="*/ 593513 w 4435885"/>
              <a:gd name="connsiteY543" fmla="*/ 4919327 h 6146347"/>
              <a:gd name="connsiteX544" fmla="*/ 462368 w 4435885"/>
              <a:gd name="connsiteY544" fmla="*/ 4855525 h 6146347"/>
              <a:gd name="connsiteX545" fmla="*/ 459428 w 4435885"/>
              <a:gd name="connsiteY545" fmla="*/ 4834698 h 6146347"/>
              <a:gd name="connsiteX546" fmla="*/ 422277 w 4435885"/>
              <a:gd name="connsiteY546" fmla="*/ 4816045 h 6146347"/>
              <a:gd name="connsiteX547" fmla="*/ 385130 w 4435885"/>
              <a:gd name="connsiteY547" fmla="*/ 4797387 h 6146347"/>
              <a:gd name="connsiteX548" fmla="*/ 381456 w 4435885"/>
              <a:gd name="connsiteY548" fmla="*/ 4771354 h 6146347"/>
              <a:gd name="connsiteX549" fmla="*/ 367703 w 4435885"/>
              <a:gd name="connsiteY549" fmla="*/ 4767986 h 6146347"/>
              <a:gd name="connsiteX550" fmla="*/ 353952 w 4435885"/>
              <a:gd name="connsiteY550" fmla="*/ 4764616 h 6146347"/>
              <a:gd name="connsiteX551" fmla="*/ 335581 w 4435885"/>
              <a:gd name="connsiteY551" fmla="*/ 4634444 h 6146347"/>
              <a:gd name="connsiteX552" fmla="*/ 325166 w 4435885"/>
              <a:gd name="connsiteY552" fmla="*/ 4635913 h 6146347"/>
              <a:gd name="connsiteX553" fmla="*/ 318553 w 4435885"/>
              <a:gd name="connsiteY553" fmla="*/ 4589055 h 6146347"/>
              <a:gd name="connsiteX554" fmla="*/ 308142 w 4435885"/>
              <a:gd name="connsiteY554" fmla="*/ 4590525 h 6146347"/>
              <a:gd name="connsiteX555" fmla="*/ 301528 w 4435885"/>
              <a:gd name="connsiteY555" fmla="*/ 4543663 h 6146347"/>
              <a:gd name="connsiteX556" fmla="*/ 262940 w 4435885"/>
              <a:gd name="connsiteY556" fmla="*/ 4496005 h 6146347"/>
              <a:gd name="connsiteX557" fmla="*/ 224348 w 4435885"/>
              <a:gd name="connsiteY557" fmla="*/ 4448346 h 6146347"/>
              <a:gd name="connsiteX558" fmla="*/ 193876 w 4435885"/>
              <a:gd name="connsiteY558" fmla="*/ 4439371 h 6146347"/>
              <a:gd name="connsiteX559" fmla="*/ 163400 w 4435885"/>
              <a:gd name="connsiteY559" fmla="*/ 4430395 h 6146347"/>
              <a:gd name="connsiteX560" fmla="*/ 130385 w 4435885"/>
              <a:gd name="connsiteY560" fmla="*/ 4384607 h 6146347"/>
              <a:gd name="connsiteX561" fmla="*/ 92899 w 4435885"/>
              <a:gd name="connsiteY561" fmla="*/ 4344755 h 6146347"/>
              <a:gd name="connsiteX562" fmla="*/ 87056 w 4435885"/>
              <a:gd name="connsiteY562" fmla="*/ 4284513 h 6146347"/>
              <a:gd name="connsiteX563" fmla="*/ 86412 w 4435885"/>
              <a:gd name="connsiteY563" fmla="*/ 4223533 h 6146347"/>
              <a:gd name="connsiteX564" fmla="*/ 96828 w 4435885"/>
              <a:gd name="connsiteY564" fmla="*/ 4222063 h 6146347"/>
              <a:gd name="connsiteX565" fmla="*/ 106968 w 4435885"/>
              <a:gd name="connsiteY565" fmla="*/ 4162218 h 6146347"/>
              <a:gd name="connsiteX566" fmla="*/ 104492 w 4435885"/>
              <a:gd name="connsiteY566" fmla="*/ 4088220 h 6146347"/>
              <a:gd name="connsiteX567" fmla="*/ 88869 w 4435885"/>
              <a:gd name="connsiteY567" fmla="*/ 4090425 h 6146347"/>
              <a:gd name="connsiteX568" fmla="*/ 75642 w 4435885"/>
              <a:gd name="connsiteY568" fmla="*/ 3996701 h 6146347"/>
              <a:gd name="connsiteX569" fmla="*/ 41463 w 4435885"/>
              <a:gd name="connsiteY569" fmla="*/ 3980283 h 6146347"/>
              <a:gd name="connsiteX570" fmla="*/ 0 w 4435885"/>
              <a:gd name="connsiteY570" fmla="*/ 3874616 h 6146347"/>
              <a:gd name="connsiteX571" fmla="*/ 48647 w 4435885"/>
              <a:gd name="connsiteY571" fmla="*/ 3692508 h 6146347"/>
              <a:gd name="connsiteX572" fmla="*/ 36890 w 4435885"/>
              <a:gd name="connsiteY572" fmla="*/ 3609201 h 6146347"/>
              <a:gd name="connsiteX573" fmla="*/ 47302 w 4435885"/>
              <a:gd name="connsiteY573" fmla="*/ 3607732 h 6146347"/>
              <a:gd name="connsiteX574" fmla="*/ 42158 w 4435885"/>
              <a:gd name="connsiteY574" fmla="*/ 3571281 h 6146347"/>
              <a:gd name="connsiteX575" fmla="*/ 61516 w 4435885"/>
              <a:gd name="connsiteY575" fmla="*/ 3557930 h 6146347"/>
              <a:gd name="connsiteX576" fmla="*/ 57842 w 4435885"/>
              <a:gd name="connsiteY576" fmla="*/ 3531896 h 6146347"/>
              <a:gd name="connsiteX577" fmla="*/ 72728 w 4435885"/>
              <a:gd name="connsiteY577" fmla="*/ 3524481 h 6146347"/>
              <a:gd name="connsiteX578" fmla="*/ 82405 w 4435885"/>
              <a:gd name="connsiteY578" fmla="*/ 3517806 h 6146347"/>
              <a:gd name="connsiteX579" fmla="*/ 72119 w 4435885"/>
              <a:gd name="connsiteY579" fmla="*/ 3444915 h 6146347"/>
              <a:gd name="connsiteX580" fmla="*/ 91234 w 4435885"/>
              <a:gd name="connsiteY580" fmla="*/ 3354594 h 6146347"/>
              <a:gd name="connsiteX581" fmla="*/ 104409 w 4435885"/>
              <a:gd name="connsiteY581" fmla="*/ 3259801 h 6146347"/>
              <a:gd name="connsiteX582" fmla="*/ 120032 w 4435885"/>
              <a:gd name="connsiteY582" fmla="*/ 3257597 h 6146347"/>
              <a:gd name="connsiteX583" fmla="*/ 118562 w 4435885"/>
              <a:gd name="connsiteY583" fmla="*/ 3247181 h 6146347"/>
              <a:gd name="connsiteX584" fmla="*/ 202331 w 4435885"/>
              <a:gd name="connsiteY584" fmla="*/ 3182254 h 6146347"/>
              <a:gd name="connsiteX585" fmla="*/ 211800 w 4435885"/>
              <a:gd name="connsiteY585" fmla="*/ 3080023 h 6146347"/>
              <a:gd name="connsiteX586" fmla="*/ 176518 w 4435885"/>
              <a:gd name="connsiteY586" fmla="*/ 3055793 h 6146347"/>
              <a:gd name="connsiteX587" fmla="*/ 145708 w 4435885"/>
              <a:gd name="connsiteY587" fmla="*/ 3025622 h 6146347"/>
              <a:gd name="connsiteX588" fmla="*/ 183413 w 4435885"/>
              <a:gd name="connsiteY588" fmla="*/ 2935335 h 6146347"/>
              <a:gd name="connsiteX589" fmla="*/ 283478 w 4435885"/>
              <a:gd name="connsiteY589" fmla="*/ 2910593 h 6146347"/>
              <a:gd name="connsiteX590" fmla="*/ 293127 w 4435885"/>
              <a:gd name="connsiteY590" fmla="*/ 2922509 h 6146347"/>
              <a:gd name="connsiteX591" fmla="*/ 302770 w 4435885"/>
              <a:gd name="connsiteY591" fmla="*/ 2934419 h 6146347"/>
              <a:gd name="connsiteX592" fmla="*/ 335513 w 4435885"/>
              <a:gd name="connsiteY592" fmla="*/ 2921836 h 6146347"/>
              <a:gd name="connsiteX593" fmla="*/ 368255 w 4435885"/>
              <a:gd name="connsiteY593" fmla="*/ 2909249 h 6146347"/>
              <a:gd name="connsiteX594" fmla="*/ 366786 w 4435885"/>
              <a:gd name="connsiteY594" fmla="*/ 2898836 h 6146347"/>
              <a:gd name="connsiteX595" fmla="*/ 409605 w 4435885"/>
              <a:gd name="connsiteY595" fmla="*/ 2863584 h 6146347"/>
              <a:gd name="connsiteX596" fmla="*/ 430128 w 4435885"/>
              <a:gd name="connsiteY596" fmla="*/ 2820860 h 6146347"/>
              <a:gd name="connsiteX597" fmla="*/ 450955 w 4435885"/>
              <a:gd name="connsiteY597" fmla="*/ 2817920 h 6146347"/>
              <a:gd name="connsiteX598" fmla="*/ 462900 w 4435885"/>
              <a:gd name="connsiteY598" fmla="*/ 2789683 h 6146347"/>
              <a:gd name="connsiteX599" fmla="*/ 483727 w 4435885"/>
              <a:gd name="connsiteY599" fmla="*/ 2786744 h 6146347"/>
              <a:gd name="connsiteX600" fmla="*/ 498644 w 4435885"/>
              <a:gd name="connsiteY600" fmla="*/ 2760743 h 6146347"/>
              <a:gd name="connsiteX601" fmla="*/ 513559 w 4435885"/>
              <a:gd name="connsiteY601" fmla="*/ 2734738 h 6146347"/>
              <a:gd name="connsiteX602" fmla="*/ 534388 w 4435885"/>
              <a:gd name="connsiteY602" fmla="*/ 2731799 h 6146347"/>
              <a:gd name="connsiteX603" fmla="*/ 557883 w 4435885"/>
              <a:gd name="connsiteY603" fmla="*/ 2691312 h 6146347"/>
              <a:gd name="connsiteX604" fmla="*/ 588789 w 4435885"/>
              <a:gd name="connsiteY604" fmla="*/ 2665708 h 6146347"/>
              <a:gd name="connsiteX605" fmla="*/ 585115 w 4435885"/>
              <a:gd name="connsiteY605" fmla="*/ 2639674 h 6146347"/>
              <a:gd name="connsiteX606" fmla="*/ 635775 w 4435885"/>
              <a:gd name="connsiteY606" fmla="*/ 2584730 h 6146347"/>
              <a:gd name="connsiteX607" fmla="*/ 632836 w 4435885"/>
              <a:gd name="connsiteY607" fmla="*/ 2563902 h 6146347"/>
              <a:gd name="connsiteX608" fmla="*/ 643247 w 4435885"/>
              <a:gd name="connsiteY608" fmla="*/ 2562432 h 6146347"/>
              <a:gd name="connsiteX609" fmla="*/ 638104 w 4435885"/>
              <a:gd name="connsiteY609" fmla="*/ 2525987 h 6146347"/>
              <a:gd name="connsiteX610" fmla="*/ 653725 w 4435885"/>
              <a:gd name="connsiteY610" fmla="*/ 2523782 h 6146347"/>
              <a:gd name="connsiteX611" fmla="*/ 650051 w 4435885"/>
              <a:gd name="connsiteY611" fmla="*/ 2497748 h 6146347"/>
              <a:gd name="connsiteX612" fmla="*/ 660463 w 4435885"/>
              <a:gd name="connsiteY612" fmla="*/ 2496279 h 6146347"/>
              <a:gd name="connsiteX613" fmla="*/ 663498 w 4435885"/>
              <a:gd name="connsiteY613" fmla="*/ 2461331 h 6146347"/>
              <a:gd name="connsiteX614" fmla="*/ 688831 w 4435885"/>
              <a:gd name="connsiteY614" fmla="*/ 2433862 h 6146347"/>
              <a:gd name="connsiteX615" fmla="*/ 687361 w 4435885"/>
              <a:gd name="connsiteY615" fmla="*/ 2423445 h 6146347"/>
              <a:gd name="connsiteX616" fmla="*/ 734218 w 4435885"/>
              <a:gd name="connsiteY616" fmla="*/ 2416832 h 6146347"/>
              <a:gd name="connsiteX617" fmla="*/ 740960 w 4435885"/>
              <a:gd name="connsiteY617" fmla="*/ 2389330 h 6146347"/>
              <a:gd name="connsiteX618" fmla="*/ 808645 w 4435885"/>
              <a:gd name="connsiteY618" fmla="*/ 2379778 h 6146347"/>
              <a:gd name="connsiteX619" fmla="*/ 819796 w 4435885"/>
              <a:gd name="connsiteY619" fmla="*/ 2383518 h 6146347"/>
              <a:gd name="connsiteX620" fmla="*/ 825003 w 4435885"/>
              <a:gd name="connsiteY620" fmla="*/ 2382783 h 6146347"/>
              <a:gd name="connsiteX621" fmla="*/ 836149 w 4435885"/>
              <a:gd name="connsiteY621" fmla="*/ 2386519 h 6146347"/>
              <a:gd name="connsiteX622" fmla="*/ 933450 w 4435885"/>
              <a:gd name="connsiteY622" fmla="*/ 2455097 h 6146347"/>
              <a:gd name="connsiteX623" fmla="*/ 1085883 w 4435885"/>
              <a:gd name="connsiteY623" fmla="*/ 2462794 h 6146347"/>
              <a:gd name="connsiteX624" fmla="*/ 1084413 w 4435885"/>
              <a:gd name="connsiteY624" fmla="*/ 2452378 h 6146347"/>
              <a:gd name="connsiteX625" fmla="*/ 1120864 w 4435885"/>
              <a:gd name="connsiteY625" fmla="*/ 2447234 h 6146347"/>
              <a:gd name="connsiteX626" fmla="*/ 1118660 w 4435885"/>
              <a:gd name="connsiteY626" fmla="*/ 2431616 h 6146347"/>
              <a:gd name="connsiteX627" fmla="*/ 1169319 w 4435885"/>
              <a:gd name="connsiteY627" fmla="*/ 2376672 h 6146347"/>
              <a:gd name="connsiteX628" fmla="*/ 1164176 w 4435885"/>
              <a:gd name="connsiteY628" fmla="*/ 2340226 h 6146347"/>
              <a:gd name="connsiteX629" fmla="*/ 1274381 w 4435885"/>
              <a:gd name="connsiteY629" fmla="*/ 2255636 h 6146347"/>
              <a:gd name="connsiteX630" fmla="*/ 1275851 w 4435885"/>
              <a:gd name="connsiteY630" fmla="*/ 2266051 h 6146347"/>
              <a:gd name="connsiteX631" fmla="*/ 1312297 w 4435885"/>
              <a:gd name="connsiteY631" fmla="*/ 2260908 h 6146347"/>
              <a:gd name="connsiteX632" fmla="*/ 1313766 w 4435885"/>
              <a:gd name="connsiteY632" fmla="*/ 2271321 h 6146347"/>
              <a:gd name="connsiteX633" fmla="*/ 1350212 w 4435885"/>
              <a:gd name="connsiteY633" fmla="*/ 2266177 h 6146347"/>
              <a:gd name="connsiteX634" fmla="*/ 1352417 w 4435885"/>
              <a:gd name="connsiteY634" fmla="*/ 2281799 h 6146347"/>
              <a:gd name="connsiteX635" fmla="*/ 1446139 w 4435885"/>
              <a:gd name="connsiteY635" fmla="*/ 2268572 h 6146347"/>
              <a:gd name="connsiteX636" fmla="*/ 1447608 w 4435885"/>
              <a:gd name="connsiteY636" fmla="*/ 2278984 h 6146347"/>
              <a:gd name="connsiteX637" fmla="*/ 1515298 w 4435885"/>
              <a:gd name="connsiteY637" fmla="*/ 2269431 h 6146347"/>
              <a:gd name="connsiteX638" fmla="*/ 1513828 w 4435885"/>
              <a:gd name="connsiteY638" fmla="*/ 2259020 h 6146347"/>
              <a:gd name="connsiteX639" fmla="*/ 1560686 w 4435885"/>
              <a:gd name="connsiteY639" fmla="*/ 2252407 h 6146347"/>
              <a:gd name="connsiteX640" fmla="*/ 1558481 w 4435885"/>
              <a:gd name="connsiteY640" fmla="*/ 2236785 h 6146347"/>
              <a:gd name="connsiteX641" fmla="*/ 1574104 w 4435885"/>
              <a:gd name="connsiteY641" fmla="*/ 2234581 h 6146347"/>
              <a:gd name="connsiteX642" fmla="*/ 1576308 w 4435885"/>
              <a:gd name="connsiteY642" fmla="*/ 2250202 h 6146347"/>
              <a:gd name="connsiteX643" fmla="*/ 1636521 w 4435885"/>
              <a:gd name="connsiteY643" fmla="*/ 2262943 h 6146347"/>
              <a:gd name="connsiteX644" fmla="*/ 1710886 w 4435885"/>
              <a:gd name="connsiteY644" fmla="*/ 2263072 h 6146347"/>
              <a:gd name="connsiteX645" fmla="*/ 1702804 w 4435885"/>
              <a:gd name="connsiteY645" fmla="*/ 2205798 h 6146347"/>
              <a:gd name="connsiteX646" fmla="*/ 1683110 w 4435885"/>
              <a:gd name="connsiteY646" fmla="*/ 2197954 h 6146347"/>
              <a:gd name="connsiteX647" fmla="*/ 1663419 w 4435885"/>
              <a:gd name="connsiteY647" fmla="*/ 2190114 h 6146347"/>
              <a:gd name="connsiteX648" fmla="*/ 1661214 w 4435885"/>
              <a:gd name="connsiteY648" fmla="*/ 2174491 h 6146347"/>
              <a:gd name="connsiteX649" fmla="*/ 1626969 w 4435885"/>
              <a:gd name="connsiteY649" fmla="*/ 2195258 h 6146347"/>
              <a:gd name="connsiteX650" fmla="*/ 1624764 w 4435885"/>
              <a:gd name="connsiteY650" fmla="*/ 2179635 h 6146347"/>
              <a:gd name="connsiteX651" fmla="*/ 1564919 w 4435885"/>
              <a:gd name="connsiteY651" fmla="*/ 2169496 h 6146347"/>
              <a:gd name="connsiteX652" fmla="*/ 1522595 w 4435885"/>
              <a:gd name="connsiteY652" fmla="*/ 2132988 h 6146347"/>
              <a:gd name="connsiteX653" fmla="*/ 1484737 w 4435885"/>
              <a:gd name="connsiteY653" fmla="*/ 2090535 h 6146347"/>
              <a:gd name="connsiteX654" fmla="*/ 1438310 w 4435885"/>
              <a:gd name="connsiteY654" fmla="*/ 2062568 h 6146347"/>
              <a:gd name="connsiteX655" fmla="*/ 1435371 w 4435885"/>
              <a:gd name="connsiteY655" fmla="*/ 2041741 h 6146347"/>
              <a:gd name="connsiteX656" fmla="*/ 1424955 w 4435885"/>
              <a:gd name="connsiteY656" fmla="*/ 2043211 h 6146347"/>
              <a:gd name="connsiteX657" fmla="*/ 1405725 w 4435885"/>
              <a:gd name="connsiteY657" fmla="*/ 1982201 h 6146347"/>
              <a:gd name="connsiteX658" fmla="*/ 1390103 w 4435885"/>
              <a:gd name="connsiteY658" fmla="*/ 1984405 h 6146347"/>
              <a:gd name="connsiteX659" fmla="*/ 1370139 w 4435885"/>
              <a:gd name="connsiteY659" fmla="*/ 1918185 h 6146347"/>
              <a:gd name="connsiteX660" fmla="*/ 1400100 w 4435885"/>
              <a:gd name="connsiteY660" fmla="*/ 1791815 h 6146347"/>
              <a:gd name="connsiteX661" fmla="*/ 1388949 w 4435885"/>
              <a:gd name="connsiteY661" fmla="*/ 1788080 h 6146347"/>
              <a:gd name="connsiteX662" fmla="*/ 1377802 w 4435885"/>
              <a:gd name="connsiteY662" fmla="*/ 1784343 h 6146347"/>
              <a:gd name="connsiteX663" fmla="*/ 1369719 w 4435885"/>
              <a:gd name="connsiteY663" fmla="*/ 1727069 h 6146347"/>
              <a:gd name="connsiteX664" fmla="*/ 1354098 w 4435885"/>
              <a:gd name="connsiteY664" fmla="*/ 1729274 h 6146347"/>
              <a:gd name="connsiteX665" fmla="*/ 1318144 w 4435885"/>
              <a:gd name="connsiteY665" fmla="*/ 1662658 h 6146347"/>
              <a:gd name="connsiteX666" fmla="*/ 1262035 w 4435885"/>
              <a:gd name="connsiteY666" fmla="*/ 1641366 h 6146347"/>
              <a:gd name="connsiteX667" fmla="*/ 1259096 w 4435885"/>
              <a:gd name="connsiteY667" fmla="*/ 1620539 h 6146347"/>
              <a:gd name="connsiteX668" fmla="*/ 1233062 w 4435885"/>
              <a:gd name="connsiteY668" fmla="*/ 1624213 h 6146347"/>
              <a:gd name="connsiteX669" fmla="*/ 1223448 w 4435885"/>
              <a:gd name="connsiteY669" fmla="*/ 1593708 h 6146347"/>
              <a:gd name="connsiteX670" fmla="*/ 1214568 w 4435885"/>
              <a:gd name="connsiteY670" fmla="*/ 1568409 h 6146347"/>
              <a:gd name="connsiteX671" fmla="*/ 1204155 w 4435885"/>
              <a:gd name="connsiteY671" fmla="*/ 1569878 h 6146347"/>
              <a:gd name="connsiteX672" fmla="*/ 1213193 w 4435885"/>
              <a:gd name="connsiteY672" fmla="*/ 1502222 h 6146347"/>
              <a:gd name="connsiteX673" fmla="*/ 1246733 w 4435885"/>
              <a:gd name="connsiteY673" fmla="*/ 1457660 h 6146347"/>
              <a:gd name="connsiteX674" fmla="*/ 1278068 w 4435885"/>
              <a:gd name="connsiteY674" fmla="*/ 1397477 h 6146347"/>
              <a:gd name="connsiteX675" fmla="*/ 1281963 w 4435885"/>
              <a:gd name="connsiteY675" fmla="*/ 1293376 h 6146347"/>
              <a:gd name="connsiteX676" fmla="*/ 1271550 w 4435885"/>
              <a:gd name="connsiteY676" fmla="*/ 1294845 h 6146347"/>
              <a:gd name="connsiteX677" fmla="*/ 1258323 w 4435885"/>
              <a:gd name="connsiteY677" fmla="*/ 1201121 h 6146347"/>
              <a:gd name="connsiteX678" fmla="*/ 1247908 w 4435885"/>
              <a:gd name="connsiteY678" fmla="*/ 1202591 h 6146347"/>
              <a:gd name="connsiteX679" fmla="*/ 1203503 w 4435885"/>
              <a:gd name="connsiteY679" fmla="*/ 1076096 h 6146347"/>
              <a:gd name="connsiteX680" fmla="*/ 1235544 w 4435885"/>
              <a:gd name="connsiteY680" fmla="*/ 1039714 h 6146347"/>
              <a:gd name="connsiteX681" fmla="*/ 1267581 w 4435885"/>
              <a:gd name="connsiteY681" fmla="*/ 1003330 h 6146347"/>
              <a:gd name="connsiteX682" fmla="*/ 1266111 w 4435885"/>
              <a:gd name="connsiteY682" fmla="*/ 992913 h 6146347"/>
              <a:gd name="connsiteX683" fmla="*/ 1286940 w 4435885"/>
              <a:gd name="connsiteY683" fmla="*/ 989974 h 6146347"/>
              <a:gd name="connsiteX684" fmla="*/ 1285470 w 4435885"/>
              <a:gd name="connsiteY684" fmla="*/ 979562 h 6146347"/>
              <a:gd name="connsiteX685" fmla="*/ 1321916 w 4435885"/>
              <a:gd name="connsiteY685" fmla="*/ 974419 h 6146347"/>
              <a:gd name="connsiteX686" fmla="*/ 1369206 w 4435885"/>
              <a:gd name="connsiteY686" fmla="*/ 933226 h 6146347"/>
              <a:gd name="connsiteX687" fmla="*/ 1411355 w 4435885"/>
              <a:gd name="connsiteY687" fmla="*/ 855588 h 6146347"/>
              <a:gd name="connsiteX688" fmla="*/ 1437389 w 4435885"/>
              <a:gd name="connsiteY688" fmla="*/ 851914 h 6146347"/>
              <a:gd name="connsiteX689" fmla="*/ 1437451 w 4435885"/>
              <a:gd name="connsiteY689" fmla="*/ 814733 h 6146347"/>
              <a:gd name="connsiteX690" fmla="*/ 1437517 w 4435885"/>
              <a:gd name="connsiteY690" fmla="*/ 777549 h 6146347"/>
              <a:gd name="connsiteX691" fmla="*/ 1415219 w 4435885"/>
              <a:gd name="connsiteY691" fmla="*/ 770076 h 6146347"/>
              <a:gd name="connsiteX692" fmla="*/ 1410076 w 4435885"/>
              <a:gd name="connsiteY692" fmla="*/ 733631 h 6146347"/>
              <a:gd name="connsiteX693" fmla="*/ 1382573 w 4435885"/>
              <a:gd name="connsiteY693" fmla="*/ 726889 h 6146347"/>
              <a:gd name="connsiteX694" fmla="*/ 1370817 w 4435885"/>
              <a:gd name="connsiteY694" fmla="*/ 643581 h 6146347"/>
              <a:gd name="connsiteX695" fmla="*/ 1416208 w 4435885"/>
              <a:gd name="connsiteY695" fmla="*/ 626552 h 6146347"/>
              <a:gd name="connsiteX696" fmla="*/ 1414004 w 4435885"/>
              <a:gd name="connsiteY696" fmla="*/ 610934 h 6146347"/>
              <a:gd name="connsiteX697" fmla="*/ 1509927 w 4435885"/>
              <a:gd name="connsiteY697" fmla="*/ 613326 h 6146347"/>
              <a:gd name="connsiteX698" fmla="*/ 1507723 w 4435885"/>
              <a:gd name="connsiteY698" fmla="*/ 597707 h 6146347"/>
              <a:gd name="connsiteX699" fmla="*/ 1513664 w 4435885"/>
              <a:gd name="connsiteY699" fmla="*/ 602180 h 6146347"/>
              <a:gd name="connsiteX700" fmla="*/ 1525549 w 4435885"/>
              <a:gd name="connsiteY700" fmla="*/ 611121 h 6146347"/>
              <a:gd name="connsiteX701" fmla="*/ 1535960 w 4435885"/>
              <a:gd name="connsiteY701" fmla="*/ 609652 h 6146347"/>
              <a:gd name="connsiteX702" fmla="*/ 1533756 w 4435885"/>
              <a:gd name="connsiteY702" fmla="*/ 594034 h 6146347"/>
              <a:gd name="connsiteX703" fmla="*/ 1580619 w 4435885"/>
              <a:gd name="connsiteY703" fmla="*/ 587420 h 6146347"/>
              <a:gd name="connsiteX704" fmla="*/ 1583620 w 4435885"/>
              <a:gd name="connsiteY704" fmla="*/ 571064 h 6146347"/>
              <a:gd name="connsiteX705" fmla="*/ 1586622 w 4435885"/>
              <a:gd name="connsiteY705" fmla="*/ 554712 h 6146347"/>
              <a:gd name="connsiteX706" fmla="*/ 1597037 w 4435885"/>
              <a:gd name="connsiteY706" fmla="*/ 553242 h 6146347"/>
              <a:gd name="connsiteX707" fmla="*/ 1586749 w 4435885"/>
              <a:gd name="connsiteY707" fmla="*/ 480346 h 6146347"/>
              <a:gd name="connsiteX708" fmla="*/ 1602368 w 4435885"/>
              <a:gd name="connsiteY708" fmla="*/ 478141 h 6146347"/>
              <a:gd name="connsiteX709" fmla="*/ 1598694 w 4435885"/>
              <a:gd name="connsiteY709" fmla="*/ 452109 h 6146347"/>
              <a:gd name="connsiteX710" fmla="*/ 1609110 w 4435885"/>
              <a:gd name="connsiteY710" fmla="*/ 450639 h 6146347"/>
              <a:gd name="connsiteX711" fmla="*/ 1683566 w 4435885"/>
              <a:gd name="connsiteY711" fmla="*/ 394993 h 6146347"/>
              <a:gd name="connsiteX712" fmla="*/ 1776588 w 4435885"/>
              <a:gd name="connsiteY712" fmla="*/ 357966 h 6146347"/>
              <a:gd name="connsiteX713" fmla="*/ 1775118 w 4435885"/>
              <a:gd name="connsiteY713" fmla="*/ 347554 h 6146347"/>
              <a:gd name="connsiteX714" fmla="*/ 1818301 w 4435885"/>
              <a:gd name="connsiteY714" fmla="*/ 314908 h 6146347"/>
              <a:gd name="connsiteX715" fmla="*/ 1815362 w 4435885"/>
              <a:gd name="connsiteY715" fmla="*/ 294079 h 6146347"/>
              <a:gd name="connsiteX716" fmla="*/ 1836190 w 4435885"/>
              <a:gd name="connsiteY716" fmla="*/ 291140 h 6146347"/>
              <a:gd name="connsiteX717" fmla="*/ 1860450 w 4435885"/>
              <a:gd name="connsiteY717" fmla="*/ 237269 h 6146347"/>
              <a:gd name="connsiteX718" fmla="*/ 1926302 w 4435885"/>
              <a:gd name="connsiteY718" fmla="*/ 214700 h 6146347"/>
              <a:gd name="connsiteX719" fmla="*/ 1988719 w 4435885"/>
              <a:gd name="connsiteY719" fmla="*/ 243063 h 6146347"/>
              <a:gd name="connsiteX720" fmla="*/ 1992392 w 4435885"/>
              <a:gd name="connsiteY720" fmla="*/ 269096 h 6146347"/>
              <a:gd name="connsiteX721" fmla="*/ 2046698 w 4435885"/>
              <a:gd name="connsiteY721" fmla="*/ 258775 h 6146347"/>
              <a:gd name="connsiteX722" fmla="*/ 2094324 w 4435885"/>
              <a:gd name="connsiteY722" fmla="*/ 238782 h 6146347"/>
              <a:gd name="connsiteX723" fmla="*/ 2092854 w 4435885"/>
              <a:gd name="connsiteY723" fmla="*/ 228367 h 6146347"/>
              <a:gd name="connsiteX724" fmla="*/ 2133838 w 4435885"/>
              <a:gd name="connsiteY724" fmla="*/ 180101 h 6146347"/>
              <a:gd name="connsiteX725" fmla="*/ 2142111 w 4435885"/>
              <a:gd name="connsiteY725" fmla="*/ 125829 h 6146347"/>
              <a:gd name="connsiteX726" fmla="*/ 2152523 w 4435885"/>
              <a:gd name="connsiteY726" fmla="*/ 124360 h 6146347"/>
              <a:gd name="connsiteX727" fmla="*/ 2163765 w 4435885"/>
              <a:gd name="connsiteY727" fmla="*/ 72321 h 6146347"/>
              <a:gd name="connsiteX728" fmla="*/ 2190567 w 4435885"/>
              <a:gd name="connsiteY728" fmla="*/ 55262 h 6146347"/>
              <a:gd name="connsiteX729" fmla="*/ 2241866 w 4435885"/>
              <a:gd name="connsiteY729" fmla="*/ 61299 h 6146347"/>
              <a:gd name="connsiteX730" fmla="*/ 2282692 w 4435885"/>
              <a:gd name="connsiteY730" fmla="*/ 105990 h 6146347"/>
              <a:gd name="connsiteX731" fmla="*/ 2293103 w 4435885"/>
              <a:gd name="connsiteY731" fmla="*/ 104520 h 6146347"/>
              <a:gd name="connsiteX732" fmla="*/ 2296042 w 4435885"/>
              <a:gd name="connsiteY732" fmla="*/ 125343 h 6146347"/>
              <a:gd name="connsiteX733" fmla="*/ 2306459 w 4435885"/>
              <a:gd name="connsiteY733" fmla="*/ 123873 h 6146347"/>
              <a:gd name="connsiteX734" fmla="*/ 2372217 w 4435885"/>
              <a:gd name="connsiteY734" fmla="*/ 157079 h 6146347"/>
              <a:gd name="connsiteX735" fmla="*/ 2469275 w 4435885"/>
              <a:gd name="connsiteY735" fmla="*/ 148692 h 6146347"/>
              <a:gd name="connsiteX736" fmla="*/ 2467805 w 4435885"/>
              <a:gd name="connsiteY736" fmla="*/ 138280 h 6146347"/>
              <a:gd name="connsiteX737" fmla="*/ 2522507 w 4435885"/>
              <a:gd name="connsiteY737" fmla="*/ 111970 h 6146347"/>
              <a:gd name="connsiteX738" fmla="*/ 2538892 w 4435885"/>
              <a:gd name="connsiteY738" fmla="*/ 96382 h 6146347"/>
              <a:gd name="connsiteX739" fmla="*/ 2539660 w 4435885"/>
              <a:gd name="connsiteY739" fmla="*/ 82996 h 6146347"/>
              <a:gd name="connsiteX740" fmla="*/ 2551972 w 4435885"/>
              <a:gd name="connsiteY740" fmla="*/ 57364 h 6146347"/>
              <a:gd name="connsiteX741" fmla="*/ 2562388 w 4435885"/>
              <a:gd name="connsiteY741" fmla="*/ 55894 h 6146347"/>
              <a:gd name="connsiteX742" fmla="*/ 2584013 w 4435885"/>
              <a:gd name="connsiteY742" fmla="*/ 20981 h 6146347"/>
              <a:gd name="connsiteX743" fmla="*/ 2602637 w 4435885"/>
              <a:gd name="connsiteY743" fmla="*/ 2418 h 6146347"/>
              <a:gd name="connsiteX744" fmla="*/ 2652834 w 4435885"/>
              <a:gd name="connsiteY744" fmla="*/ 648 h 614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</a:cxnLst>
            <a:rect l="l" t="t" r="r" b="b"/>
            <a:pathLst>
              <a:path w="4435885" h="6146347">
                <a:moveTo>
                  <a:pt x="4330477" y="5924016"/>
                </a:moveTo>
                <a:cubicBezTo>
                  <a:pt x="4343343" y="5939901"/>
                  <a:pt x="4355092" y="5954173"/>
                  <a:pt x="4365728" y="5966831"/>
                </a:cubicBezTo>
                <a:cubicBezTo>
                  <a:pt x="4376365" y="5979490"/>
                  <a:pt x="4385624" y="6001199"/>
                  <a:pt x="4393505" y="6031949"/>
                </a:cubicBezTo>
                <a:cubicBezTo>
                  <a:pt x="4384071" y="6040359"/>
                  <a:pt x="4376618" y="6050261"/>
                  <a:pt x="4371145" y="6061657"/>
                </a:cubicBezTo>
                <a:cubicBezTo>
                  <a:pt x="4352808" y="6057163"/>
                  <a:pt x="4336089" y="6051559"/>
                  <a:pt x="4320977" y="6044841"/>
                </a:cubicBezTo>
                <a:cubicBezTo>
                  <a:pt x="4305867" y="6038119"/>
                  <a:pt x="4296107" y="6019142"/>
                  <a:pt x="4291698" y="5987902"/>
                </a:cubicBezTo>
                <a:lnTo>
                  <a:pt x="4276081" y="5990106"/>
                </a:lnTo>
                <a:cubicBezTo>
                  <a:pt x="4279101" y="5961356"/>
                  <a:pt x="4281617" y="5941530"/>
                  <a:pt x="4283615" y="5930629"/>
                </a:cubicBezTo>
                <a:close/>
                <a:moveTo>
                  <a:pt x="1911435" y="5904292"/>
                </a:moveTo>
                <a:lnTo>
                  <a:pt x="1912905" y="5914708"/>
                </a:lnTo>
                <a:cubicBezTo>
                  <a:pt x="1941656" y="5917729"/>
                  <a:pt x="1959855" y="5927553"/>
                  <a:pt x="1967515" y="5944173"/>
                </a:cubicBezTo>
                <a:cubicBezTo>
                  <a:pt x="1975171" y="5960795"/>
                  <a:pt x="1981690" y="5988194"/>
                  <a:pt x="1987079" y="6026379"/>
                </a:cubicBezTo>
                <a:cubicBezTo>
                  <a:pt x="1981118" y="6034299"/>
                  <a:pt x="1978880" y="6037271"/>
                  <a:pt x="1980374" y="6035292"/>
                </a:cubicBezTo>
                <a:cubicBezTo>
                  <a:pt x="1981863" y="6033313"/>
                  <a:pt x="1981608" y="6037770"/>
                  <a:pt x="1979606" y="6048676"/>
                </a:cubicBezTo>
                <a:lnTo>
                  <a:pt x="1915657" y="6047077"/>
                </a:lnTo>
                <a:cubicBezTo>
                  <a:pt x="1911205" y="6040628"/>
                  <a:pt x="1902913" y="6032058"/>
                  <a:pt x="1890788" y="6021382"/>
                </a:cubicBezTo>
                <a:cubicBezTo>
                  <a:pt x="1878658" y="6010702"/>
                  <a:pt x="1868632" y="6002381"/>
                  <a:pt x="1860712" y="5996417"/>
                </a:cubicBezTo>
                <a:cubicBezTo>
                  <a:pt x="1864223" y="5971143"/>
                  <a:pt x="1867729" y="5952058"/>
                  <a:pt x="1871221" y="5939177"/>
                </a:cubicBezTo>
                <a:cubicBezTo>
                  <a:pt x="1874711" y="5926292"/>
                  <a:pt x="1888119" y="5914666"/>
                  <a:pt x="1911435" y="5904292"/>
                </a:cubicBezTo>
                <a:close/>
                <a:moveTo>
                  <a:pt x="2439713" y="5734153"/>
                </a:moveTo>
                <a:lnTo>
                  <a:pt x="2441182" y="5744565"/>
                </a:lnTo>
                <a:cubicBezTo>
                  <a:pt x="2457027" y="5756490"/>
                  <a:pt x="2465930" y="5769394"/>
                  <a:pt x="2467889" y="5783278"/>
                </a:cubicBezTo>
                <a:cubicBezTo>
                  <a:pt x="2468869" y="5790222"/>
                  <a:pt x="2469104" y="5798155"/>
                  <a:pt x="2468591" y="5807077"/>
                </a:cubicBezTo>
                <a:cubicBezTo>
                  <a:pt x="2468081" y="5815996"/>
                  <a:pt x="2468317" y="5823930"/>
                  <a:pt x="2469297" y="5830874"/>
                </a:cubicBezTo>
                <a:cubicBezTo>
                  <a:pt x="2470767" y="5841290"/>
                  <a:pt x="2472735" y="5848973"/>
                  <a:pt x="2475204" y="5853940"/>
                </a:cubicBezTo>
                <a:cubicBezTo>
                  <a:pt x="2477677" y="5858901"/>
                  <a:pt x="2488079" y="5863626"/>
                  <a:pt x="2506415" y="5868121"/>
                </a:cubicBezTo>
                <a:lnTo>
                  <a:pt x="2526379" y="5934341"/>
                </a:lnTo>
                <a:cubicBezTo>
                  <a:pt x="2544715" y="5938831"/>
                  <a:pt x="2554740" y="5947152"/>
                  <a:pt x="2556455" y="5959302"/>
                </a:cubicBezTo>
                <a:cubicBezTo>
                  <a:pt x="2558169" y="5971451"/>
                  <a:pt x="2563723" y="5985713"/>
                  <a:pt x="2573116" y="6002088"/>
                </a:cubicBezTo>
                <a:lnTo>
                  <a:pt x="2557494" y="6004292"/>
                </a:lnTo>
                <a:cubicBezTo>
                  <a:pt x="2559454" y="6018177"/>
                  <a:pt x="2569112" y="6023896"/>
                  <a:pt x="2586467" y="6021447"/>
                </a:cubicBezTo>
                <a:lnTo>
                  <a:pt x="2593815" y="6073514"/>
                </a:lnTo>
                <a:lnTo>
                  <a:pt x="2604227" y="6072044"/>
                </a:lnTo>
                <a:lnTo>
                  <a:pt x="2612310" y="6129318"/>
                </a:lnTo>
                <a:cubicBezTo>
                  <a:pt x="2605861" y="6133770"/>
                  <a:pt x="2601021" y="6137105"/>
                  <a:pt x="2597794" y="6139334"/>
                </a:cubicBezTo>
                <a:cubicBezTo>
                  <a:pt x="2594567" y="6141557"/>
                  <a:pt x="2584278" y="6143897"/>
                  <a:pt x="2566922" y="6146347"/>
                </a:cubicBezTo>
                <a:cubicBezTo>
                  <a:pt x="2552587" y="6120045"/>
                  <a:pt x="2535897" y="6095849"/>
                  <a:pt x="2516849" y="6073757"/>
                </a:cubicBezTo>
                <a:cubicBezTo>
                  <a:pt x="2497799" y="6051661"/>
                  <a:pt x="2476636" y="6033406"/>
                  <a:pt x="2453359" y="6018989"/>
                </a:cubicBezTo>
                <a:lnTo>
                  <a:pt x="2436459" y="5899232"/>
                </a:lnTo>
                <a:lnTo>
                  <a:pt x="2452080" y="5897028"/>
                </a:lnTo>
                <a:lnTo>
                  <a:pt x="2449141" y="5876204"/>
                </a:lnTo>
                <a:lnTo>
                  <a:pt x="2459553" y="5874734"/>
                </a:lnTo>
                <a:cubicBezTo>
                  <a:pt x="2452651" y="5850923"/>
                  <a:pt x="2446744" y="5827863"/>
                  <a:pt x="2441822" y="5805546"/>
                </a:cubicBezTo>
                <a:cubicBezTo>
                  <a:pt x="2436904" y="5783224"/>
                  <a:pt x="2432730" y="5759919"/>
                  <a:pt x="2429302" y="5735623"/>
                </a:cubicBezTo>
                <a:close/>
                <a:moveTo>
                  <a:pt x="3132819" y="5715989"/>
                </a:moveTo>
                <a:cubicBezTo>
                  <a:pt x="3148173" y="5724447"/>
                  <a:pt x="3161793" y="5733144"/>
                  <a:pt x="3173678" y="5742089"/>
                </a:cubicBezTo>
                <a:cubicBezTo>
                  <a:pt x="3185559" y="5751033"/>
                  <a:pt x="3199178" y="5759730"/>
                  <a:pt x="3214533" y="5768186"/>
                </a:cubicBezTo>
                <a:lnTo>
                  <a:pt x="3219676" y="5804631"/>
                </a:lnTo>
                <a:lnTo>
                  <a:pt x="3230088" y="5803162"/>
                </a:lnTo>
                <a:cubicBezTo>
                  <a:pt x="3234539" y="5809616"/>
                  <a:pt x="3237380" y="5817183"/>
                  <a:pt x="3238604" y="5825860"/>
                </a:cubicBezTo>
                <a:cubicBezTo>
                  <a:pt x="3239828" y="5834534"/>
                  <a:pt x="3242665" y="5842100"/>
                  <a:pt x="3247117" y="5848555"/>
                </a:cubicBezTo>
                <a:lnTo>
                  <a:pt x="3257529" y="5847085"/>
                </a:lnTo>
                <a:lnTo>
                  <a:pt x="3265612" y="5904358"/>
                </a:lnTo>
                <a:lnTo>
                  <a:pt x="3281233" y="5902153"/>
                </a:lnTo>
                <a:cubicBezTo>
                  <a:pt x="3291112" y="5922002"/>
                  <a:pt x="3295544" y="5940846"/>
                  <a:pt x="3294522" y="5958692"/>
                </a:cubicBezTo>
                <a:cubicBezTo>
                  <a:pt x="3293499" y="5976538"/>
                  <a:pt x="3300910" y="5991426"/>
                  <a:pt x="3316758" y="6003349"/>
                </a:cubicBezTo>
                <a:cubicBezTo>
                  <a:pt x="3311284" y="6014745"/>
                  <a:pt x="3305319" y="6022665"/>
                  <a:pt x="3298869" y="6027117"/>
                </a:cubicBezTo>
                <a:cubicBezTo>
                  <a:pt x="3292415" y="6031564"/>
                  <a:pt x="3284472" y="6037999"/>
                  <a:pt x="3275039" y="6046412"/>
                </a:cubicBezTo>
                <a:lnTo>
                  <a:pt x="3273569" y="6035997"/>
                </a:lnTo>
                <a:cubicBezTo>
                  <a:pt x="3243349" y="6022559"/>
                  <a:pt x="3226271" y="6008153"/>
                  <a:pt x="3222333" y="5992779"/>
                </a:cubicBezTo>
                <a:cubicBezTo>
                  <a:pt x="3218390" y="5977403"/>
                  <a:pt x="3198595" y="5956301"/>
                  <a:pt x="3162947" y="5929471"/>
                </a:cubicBezTo>
                <a:lnTo>
                  <a:pt x="3157803" y="5893020"/>
                </a:lnTo>
                <a:lnTo>
                  <a:pt x="3147391" y="5894489"/>
                </a:lnTo>
                <a:lnTo>
                  <a:pt x="3144452" y="5873662"/>
                </a:lnTo>
                <a:cubicBezTo>
                  <a:pt x="3131586" y="5857776"/>
                  <a:pt x="3119960" y="5844372"/>
                  <a:pt x="3109567" y="5833448"/>
                </a:cubicBezTo>
                <a:cubicBezTo>
                  <a:pt x="3099174" y="5822521"/>
                  <a:pt x="3090285" y="5803423"/>
                  <a:pt x="3082893" y="5776140"/>
                </a:cubicBezTo>
                <a:lnTo>
                  <a:pt x="3093305" y="5774671"/>
                </a:lnTo>
                <a:lnTo>
                  <a:pt x="3088162" y="5738226"/>
                </a:lnTo>
                <a:lnTo>
                  <a:pt x="3098579" y="5736756"/>
                </a:lnTo>
                <a:lnTo>
                  <a:pt x="3096374" y="5721133"/>
                </a:lnTo>
                <a:close/>
                <a:moveTo>
                  <a:pt x="3540148" y="4952218"/>
                </a:moveTo>
                <a:lnTo>
                  <a:pt x="3543087" y="4973041"/>
                </a:lnTo>
                <a:cubicBezTo>
                  <a:pt x="3575307" y="4975577"/>
                  <a:pt x="3592516" y="4984656"/>
                  <a:pt x="3594721" y="5000278"/>
                </a:cubicBezTo>
                <a:cubicBezTo>
                  <a:pt x="3596925" y="5015895"/>
                  <a:pt x="3607441" y="5027687"/>
                  <a:pt x="3626265" y="5035651"/>
                </a:cubicBezTo>
                <a:lnTo>
                  <a:pt x="3662715" y="5030507"/>
                </a:lnTo>
                <a:cubicBezTo>
                  <a:pt x="3663205" y="5033979"/>
                  <a:pt x="3667902" y="5042166"/>
                  <a:pt x="3676801" y="5055070"/>
                </a:cubicBezTo>
                <a:lnTo>
                  <a:pt x="3702835" y="5051396"/>
                </a:lnTo>
                <a:lnTo>
                  <a:pt x="3740688" y="5093850"/>
                </a:lnTo>
                <a:lnTo>
                  <a:pt x="3778608" y="5099122"/>
                </a:lnTo>
                <a:cubicBezTo>
                  <a:pt x="3787507" y="5112026"/>
                  <a:pt x="3792693" y="5123686"/>
                  <a:pt x="3794162" y="5134098"/>
                </a:cubicBezTo>
                <a:lnTo>
                  <a:pt x="3809785" y="5131893"/>
                </a:lnTo>
                <a:cubicBezTo>
                  <a:pt x="3818194" y="5141325"/>
                  <a:pt x="3823635" y="5148524"/>
                  <a:pt x="3826108" y="5153485"/>
                </a:cubicBezTo>
                <a:cubicBezTo>
                  <a:pt x="3828577" y="5158446"/>
                  <a:pt x="3832774" y="5169361"/>
                  <a:pt x="3838696" y="5186227"/>
                </a:cubicBezTo>
                <a:lnTo>
                  <a:pt x="3828280" y="5187697"/>
                </a:lnTo>
                <a:lnTo>
                  <a:pt x="3833424" y="5224147"/>
                </a:lnTo>
                <a:lnTo>
                  <a:pt x="3776151" y="5232230"/>
                </a:lnTo>
                <a:cubicBezTo>
                  <a:pt x="3763288" y="5216343"/>
                  <a:pt x="3757099" y="5210134"/>
                  <a:pt x="3757589" y="5213607"/>
                </a:cubicBezTo>
                <a:cubicBezTo>
                  <a:pt x="3758079" y="5217078"/>
                  <a:pt x="3750894" y="5216320"/>
                  <a:pt x="3736031" y="5211339"/>
                </a:cubicBezTo>
                <a:lnTo>
                  <a:pt x="3734561" y="5200924"/>
                </a:lnTo>
                <a:lnTo>
                  <a:pt x="3708527" y="5204598"/>
                </a:lnTo>
                <a:lnTo>
                  <a:pt x="3707057" y="5194185"/>
                </a:lnTo>
                <a:cubicBezTo>
                  <a:pt x="3671404" y="5167350"/>
                  <a:pt x="3653093" y="5150465"/>
                  <a:pt x="3652114" y="5143526"/>
                </a:cubicBezTo>
                <a:cubicBezTo>
                  <a:pt x="3651134" y="5136580"/>
                  <a:pt x="3645946" y="5124921"/>
                  <a:pt x="3636553" y="5108546"/>
                </a:cubicBezTo>
                <a:lnTo>
                  <a:pt x="3626141" y="5110015"/>
                </a:lnTo>
                <a:lnTo>
                  <a:pt x="3622467" y="5083981"/>
                </a:lnTo>
                <a:lnTo>
                  <a:pt x="3606845" y="5086186"/>
                </a:lnTo>
                <a:cubicBezTo>
                  <a:pt x="3606355" y="5082718"/>
                  <a:pt x="3601172" y="5071053"/>
                  <a:pt x="3591290" y="5051210"/>
                </a:cubicBezTo>
                <a:cubicBezTo>
                  <a:pt x="3563522" y="5055129"/>
                  <a:pt x="3538121" y="5050747"/>
                  <a:pt x="3515087" y="5038064"/>
                </a:cubicBezTo>
                <a:cubicBezTo>
                  <a:pt x="3492055" y="5025386"/>
                  <a:pt x="3477847" y="4999954"/>
                  <a:pt x="3472459" y="4961771"/>
                </a:cubicBezTo>
                <a:close/>
                <a:moveTo>
                  <a:pt x="4053683" y="3718082"/>
                </a:moveTo>
                <a:cubicBezTo>
                  <a:pt x="4062483" y="3717725"/>
                  <a:pt x="4068741" y="3718169"/>
                  <a:pt x="4072456" y="3719415"/>
                </a:cubicBezTo>
                <a:cubicBezTo>
                  <a:pt x="4079889" y="3721907"/>
                  <a:pt x="4086320" y="3729850"/>
                  <a:pt x="4091751" y="3743245"/>
                </a:cubicBezTo>
                <a:cubicBezTo>
                  <a:pt x="4081825" y="3748186"/>
                  <a:pt x="4072771" y="3753005"/>
                  <a:pt x="4064582" y="3757702"/>
                </a:cubicBezTo>
                <a:cubicBezTo>
                  <a:pt x="4056394" y="3762394"/>
                  <a:pt x="4045361" y="3765724"/>
                  <a:pt x="4031472" y="3767684"/>
                </a:cubicBezTo>
                <a:cubicBezTo>
                  <a:pt x="4028004" y="3768174"/>
                  <a:pt x="4025276" y="3767670"/>
                  <a:pt x="4023298" y="3766181"/>
                </a:cubicBezTo>
                <a:cubicBezTo>
                  <a:pt x="4021315" y="3764692"/>
                  <a:pt x="4016854" y="3764438"/>
                  <a:pt x="4009914" y="3765417"/>
                </a:cubicBezTo>
                <a:lnTo>
                  <a:pt x="4008444" y="3755001"/>
                </a:lnTo>
                <a:lnTo>
                  <a:pt x="3951166" y="3763085"/>
                </a:lnTo>
                <a:cubicBezTo>
                  <a:pt x="3952146" y="3770028"/>
                  <a:pt x="3940491" y="3775215"/>
                  <a:pt x="3916191" y="3778644"/>
                </a:cubicBezTo>
                <a:lnTo>
                  <a:pt x="3914721" y="3768228"/>
                </a:lnTo>
                <a:lnTo>
                  <a:pt x="3848501" y="3788197"/>
                </a:lnTo>
                <a:lnTo>
                  <a:pt x="3847031" y="3777781"/>
                </a:lnTo>
                <a:lnTo>
                  <a:pt x="3810585" y="3782924"/>
                </a:lnTo>
                <a:lnTo>
                  <a:pt x="3809116" y="3772513"/>
                </a:lnTo>
                <a:cubicBezTo>
                  <a:pt x="3835904" y="3761649"/>
                  <a:pt x="3869881" y="3751545"/>
                  <a:pt x="3911047" y="3742194"/>
                </a:cubicBezTo>
                <a:cubicBezTo>
                  <a:pt x="3952212" y="3732844"/>
                  <a:pt x="3988413" y="3725966"/>
                  <a:pt x="4019653" y="3721558"/>
                </a:cubicBezTo>
                <a:cubicBezTo>
                  <a:pt x="4033539" y="3719598"/>
                  <a:pt x="4044882" y="3718439"/>
                  <a:pt x="4053683" y="3718082"/>
                </a:cubicBezTo>
                <a:close/>
                <a:moveTo>
                  <a:pt x="4254760" y="2339522"/>
                </a:moveTo>
                <a:cubicBezTo>
                  <a:pt x="4261704" y="2338542"/>
                  <a:pt x="4276323" y="2341789"/>
                  <a:pt x="4298620" y="2349265"/>
                </a:cubicBezTo>
                <a:cubicBezTo>
                  <a:pt x="4320918" y="2356738"/>
                  <a:pt x="4335781" y="2361723"/>
                  <a:pt x="4343216" y="2364210"/>
                </a:cubicBezTo>
                <a:lnTo>
                  <a:pt x="4346155" y="2385039"/>
                </a:lnTo>
                <a:lnTo>
                  <a:pt x="4366982" y="2382099"/>
                </a:lnTo>
                <a:cubicBezTo>
                  <a:pt x="4376371" y="2398475"/>
                  <a:pt x="4387132" y="2412006"/>
                  <a:pt x="4399262" y="2422682"/>
                </a:cubicBezTo>
                <a:cubicBezTo>
                  <a:pt x="4411388" y="2433362"/>
                  <a:pt x="4420170" y="2445398"/>
                  <a:pt x="4425597" y="2458793"/>
                </a:cubicBezTo>
                <a:lnTo>
                  <a:pt x="4435885" y="2531689"/>
                </a:lnTo>
                <a:cubicBezTo>
                  <a:pt x="4429924" y="2539612"/>
                  <a:pt x="4426075" y="2543696"/>
                  <a:pt x="4424337" y="2543941"/>
                </a:cubicBezTo>
                <a:cubicBezTo>
                  <a:pt x="4422603" y="2544186"/>
                  <a:pt x="4420977" y="2551494"/>
                  <a:pt x="4419470" y="2565871"/>
                </a:cubicBezTo>
                <a:cubicBezTo>
                  <a:pt x="4377814" y="2571750"/>
                  <a:pt x="4345839" y="2570949"/>
                  <a:pt x="4323541" y="2563476"/>
                </a:cubicBezTo>
                <a:cubicBezTo>
                  <a:pt x="4301245" y="2556003"/>
                  <a:pt x="4279705" y="2541342"/>
                  <a:pt x="4258921" y="2519491"/>
                </a:cubicBezTo>
                <a:lnTo>
                  <a:pt x="4243298" y="2521696"/>
                </a:lnTo>
                <a:lnTo>
                  <a:pt x="4238154" y="2485246"/>
                </a:lnTo>
                <a:lnTo>
                  <a:pt x="4227743" y="2486716"/>
                </a:lnTo>
                <a:cubicBezTo>
                  <a:pt x="4213408" y="2460418"/>
                  <a:pt x="4205017" y="2438592"/>
                  <a:pt x="4202568" y="2421235"/>
                </a:cubicBezTo>
                <a:cubicBezTo>
                  <a:pt x="4201588" y="2414291"/>
                  <a:pt x="4200486" y="2406485"/>
                  <a:pt x="4199261" y="2397802"/>
                </a:cubicBezTo>
                <a:cubicBezTo>
                  <a:pt x="4198037" y="2389128"/>
                  <a:pt x="4198429" y="2379334"/>
                  <a:pt x="4200427" y="2368433"/>
                </a:cubicBezTo>
                <a:cubicBezTo>
                  <a:pt x="4206881" y="2363980"/>
                  <a:pt x="4213457" y="2360395"/>
                  <a:pt x="4220152" y="2357682"/>
                </a:cubicBezTo>
                <a:cubicBezTo>
                  <a:pt x="4226851" y="2354968"/>
                  <a:pt x="4238879" y="2352386"/>
                  <a:pt x="4256230" y="2349938"/>
                </a:cubicBezTo>
                <a:close/>
                <a:moveTo>
                  <a:pt x="3421196" y="2303155"/>
                </a:moveTo>
                <a:cubicBezTo>
                  <a:pt x="3431613" y="2301685"/>
                  <a:pt x="3448578" y="2309030"/>
                  <a:pt x="3472101" y="2325181"/>
                </a:cubicBezTo>
                <a:cubicBezTo>
                  <a:pt x="3495622" y="2341331"/>
                  <a:pt x="3509340" y="2363295"/>
                  <a:pt x="3513259" y="2391063"/>
                </a:cubicBezTo>
                <a:cubicBezTo>
                  <a:pt x="3518157" y="2425773"/>
                  <a:pt x="3512542" y="2448693"/>
                  <a:pt x="3496411" y="2459820"/>
                </a:cubicBezTo>
                <a:cubicBezTo>
                  <a:pt x="3480279" y="2470949"/>
                  <a:pt x="3455347" y="2482433"/>
                  <a:pt x="3421615" y="2494271"/>
                </a:cubicBezTo>
                <a:cubicBezTo>
                  <a:pt x="3411737" y="2474427"/>
                  <a:pt x="3398372" y="2461264"/>
                  <a:pt x="3381525" y="2454792"/>
                </a:cubicBezTo>
                <a:cubicBezTo>
                  <a:pt x="3364683" y="2448317"/>
                  <a:pt x="3349849" y="2424747"/>
                  <a:pt x="3337031" y="2384071"/>
                </a:cubicBezTo>
                <a:lnTo>
                  <a:pt x="3347442" y="2382602"/>
                </a:lnTo>
                <a:cubicBezTo>
                  <a:pt x="3351447" y="2360794"/>
                  <a:pt x="3352710" y="2344683"/>
                  <a:pt x="3351240" y="2334270"/>
                </a:cubicBezTo>
                <a:cubicBezTo>
                  <a:pt x="3383993" y="2315488"/>
                  <a:pt x="3407313" y="2305115"/>
                  <a:pt x="3421196" y="2303155"/>
                </a:cubicBezTo>
                <a:close/>
                <a:moveTo>
                  <a:pt x="2652834" y="648"/>
                </a:moveTo>
                <a:cubicBezTo>
                  <a:pt x="2668945" y="1911"/>
                  <a:pt x="2680959" y="5526"/>
                  <a:pt x="2688883" y="11490"/>
                </a:cubicBezTo>
                <a:lnTo>
                  <a:pt x="2694027" y="47940"/>
                </a:lnTo>
                <a:cubicBezTo>
                  <a:pt x="2716323" y="55412"/>
                  <a:pt x="2731555" y="62997"/>
                  <a:pt x="2739719" y="70697"/>
                </a:cubicBezTo>
                <a:cubicBezTo>
                  <a:pt x="2747888" y="78394"/>
                  <a:pt x="2753451" y="86460"/>
                  <a:pt x="2756410" y="94893"/>
                </a:cubicBezTo>
                <a:cubicBezTo>
                  <a:pt x="2759373" y="103326"/>
                  <a:pt x="2762953" y="109903"/>
                  <a:pt x="2767161" y="114619"/>
                </a:cubicBezTo>
                <a:cubicBezTo>
                  <a:pt x="2771368" y="119334"/>
                  <a:pt x="2782637" y="123942"/>
                  <a:pt x="2800971" y="128433"/>
                </a:cubicBezTo>
                <a:lnTo>
                  <a:pt x="2802441" y="138849"/>
                </a:lnTo>
                <a:cubicBezTo>
                  <a:pt x="2812368" y="133907"/>
                  <a:pt x="2822535" y="130700"/>
                  <a:pt x="2832950" y="129230"/>
                </a:cubicBezTo>
                <a:cubicBezTo>
                  <a:pt x="2843363" y="127760"/>
                  <a:pt x="2851796" y="124802"/>
                  <a:pt x="2858250" y="120350"/>
                </a:cubicBezTo>
                <a:lnTo>
                  <a:pt x="2859719" y="130766"/>
                </a:lnTo>
                <a:lnTo>
                  <a:pt x="2906577" y="124153"/>
                </a:lnTo>
                <a:lnTo>
                  <a:pt x="2908780" y="139770"/>
                </a:lnTo>
                <a:cubicBezTo>
                  <a:pt x="2922669" y="137810"/>
                  <a:pt x="2943982" y="138343"/>
                  <a:pt x="2972734" y="141363"/>
                </a:cubicBezTo>
                <a:lnTo>
                  <a:pt x="2974204" y="151780"/>
                </a:lnTo>
                <a:lnTo>
                  <a:pt x="2995032" y="148841"/>
                </a:lnTo>
                <a:lnTo>
                  <a:pt x="2996501" y="159252"/>
                </a:lnTo>
                <a:lnTo>
                  <a:pt x="3022536" y="155578"/>
                </a:lnTo>
                <a:cubicBezTo>
                  <a:pt x="3043320" y="177429"/>
                  <a:pt x="3063983" y="198408"/>
                  <a:pt x="3084523" y="218525"/>
                </a:cubicBezTo>
                <a:cubicBezTo>
                  <a:pt x="3105063" y="238638"/>
                  <a:pt x="3125725" y="259616"/>
                  <a:pt x="3146511" y="281467"/>
                </a:cubicBezTo>
                <a:lnTo>
                  <a:pt x="3172544" y="277793"/>
                </a:lnTo>
                <a:lnTo>
                  <a:pt x="3174748" y="293411"/>
                </a:lnTo>
                <a:cubicBezTo>
                  <a:pt x="3182177" y="295904"/>
                  <a:pt x="3192839" y="296168"/>
                  <a:pt x="3206722" y="294209"/>
                </a:cubicBezTo>
                <a:cubicBezTo>
                  <a:pt x="3220607" y="292249"/>
                  <a:pt x="3232512" y="288801"/>
                  <a:pt x="3242433" y="283858"/>
                </a:cubicBezTo>
                <a:cubicBezTo>
                  <a:pt x="3252360" y="278916"/>
                  <a:pt x="3262527" y="275713"/>
                  <a:pt x="3272938" y="274244"/>
                </a:cubicBezTo>
                <a:cubicBezTo>
                  <a:pt x="3283354" y="272774"/>
                  <a:pt x="3297596" y="279616"/>
                  <a:pt x="3315663" y="294767"/>
                </a:cubicBezTo>
                <a:cubicBezTo>
                  <a:pt x="3333735" y="309919"/>
                  <a:pt x="3343750" y="324438"/>
                  <a:pt x="3345709" y="338321"/>
                </a:cubicBezTo>
                <a:cubicBezTo>
                  <a:pt x="3346689" y="345262"/>
                  <a:pt x="3346924" y="353195"/>
                  <a:pt x="3346411" y="362118"/>
                </a:cubicBezTo>
                <a:cubicBezTo>
                  <a:pt x="3345902" y="371040"/>
                  <a:pt x="3346137" y="378975"/>
                  <a:pt x="3347117" y="385918"/>
                </a:cubicBezTo>
                <a:cubicBezTo>
                  <a:pt x="3348587" y="396330"/>
                  <a:pt x="3351545" y="404763"/>
                  <a:pt x="3355997" y="411218"/>
                </a:cubicBezTo>
                <a:lnTo>
                  <a:pt x="3371614" y="409014"/>
                </a:lnTo>
                <a:lnTo>
                  <a:pt x="3379697" y="466286"/>
                </a:lnTo>
                <a:cubicBezTo>
                  <a:pt x="3403465" y="484175"/>
                  <a:pt x="3421168" y="496721"/>
                  <a:pt x="3432805" y="503929"/>
                </a:cubicBezTo>
                <a:cubicBezTo>
                  <a:pt x="3444445" y="511138"/>
                  <a:pt x="3453110" y="516113"/>
                  <a:pt x="3458809" y="518846"/>
                </a:cubicBezTo>
                <a:cubicBezTo>
                  <a:pt x="3464504" y="521583"/>
                  <a:pt x="3470946" y="523331"/>
                  <a:pt x="3478135" y="524085"/>
                </a:cubicBezTo>
                <a:cubicBezTo>
                  <a:pt x="3485319" y="524839"/>
                  <a:pt x="3499819" y="527222"/>
                  <a:pt x="3521623" y="531223"/>
                </a:cubicBezTo>
                <a:lnTo>
                  <a:pt x="3523093" y="541640"/>
                </a:lnTo>
                <a:cubicBezTo>
                  <a:pt x="3548863" y="548622"/>
                  <a:pt x="3563216" y="562525"/>
                  <a:pt x="3566155" y="583353"/>
                </a:cubicBezTo>
                <a:cubicBezTo>
                  <a:pt x="3569095" y="604182"/>
                  <a:pt x="3575996" y="627990"/>
                  <a:pt x="3586854" y="654779"/>
                </a:cubicBezTo>
                <a:cubicBezTo>
                  <a:pt x="3580405" y="659230"/>
                  <a:pt x="3576310" y="661576"/>
                  <a:pt x="3574572" y="661822"/>
                </a:cubicBezTo>
                <a:cubicBezTo>
                  <a:pt x="3572839" y="662066"/>
                  <a:pt x="3568745" y="664417"/>
                  <a:pt x="3562291" y="668864"/>
                </a:cubicBezTo>
                <a:lnTo>
                  <a:pt x="3575518" y="762588"/>
                </a:lnTo>
                <a:cubicBezTo>
                  <a:pt x="3590342" y="792358"/>
                  <a:pt x="3609878" y="817926"/>
                  <a:pt x="3634135" y="839282"/>
                </a:cubicBezTo>
                <a:cubicBezTo>
                  <a:pt x="3659906" y="846269"/>
                  <a:pt x="3672766" y="862155"/>
                  <a:pt x="3672723" y="886941"/>
                </a:cubicBezTo>
                <a:cubicBezTo>
                  <a:pt x="3672681" y="911731"/>
                  <a:pt x="3684542" y="933068"/>
                  <a:pt x="3708309" y="950957"/>
                </a:cubicBezTo>
                <a:lnTo>
                  <a:pt x="3714922" y="997818"/>
                </a:lnTo>
                <a:lnTo>
                  <a:pt x="3730545" y="995613"/>
                </a:lnTo>
                <a:lnTo>
                  <a:pt x="3750384" y="1136194"/>
                </a:lnTo>
                <a:cubicBezTo>
                  <a:pt x="3737481" y="1145097"/>
                  <a:pt x="3729292" y="1149794"/>
                  <a:pt x="3725820" y="1150284"/>
                </a:cubicBezTo>
                <a:cubicBezTo>
                  <a:pt x="3735699" y="1170129"/>
                  <a:pt x="3741375" y="1185260"/>
                  <a:pt x="3742844" y="1195673"/>
                </a:cubicBezTo>
                <a:cubicBezTo>
                  <a:pt x="3733903" y="1207558"/>
                  <a:pt x="3717014" y="1225869"/>
                  <a:pt x="3692185" y="1250616"/>
                </a:cubicBezTo>
                <a:lnTo>
                  <a:pt x="3695859" y="1276651"/>
                </a:lnTo>
                <a:lnTo>
                  <a:pt x="3685448" y="1278120"/>
                </a:lnTo>
                <a:lnTo>
                  <a:pt x="3690592" y="1314570"/>
                </a:lnTo>
                <a:lnTo>
                  <a:pt x="3680175" y="1316040"/>
                </a:lnTo>
                <a:cubicBezTo>
                  <a:pt x="3676174" y="1337842"/>
                  <a:pt x="3674662" y="1352221"/>
                  <a:pt x="3675641" y="1359161"/>
                </a:cubicBezTo>
                <a:cubicBezTo>
                  <a:pt x="3677601" y="1373044"/>
                  <a:pt x="3689952" y="1397853"/>
                  <a:pt x="3712698" y="1433587"/>
                </a:cubicBezTo>
                <a:cubicBezTo>
                  <a:pt x="3735441" y="1469322"/>
                  <a:pt x="3754715" y="1505546"/>
                  <a:pt x="3770515" y="1542260"/>
                </a:cubicBezTo>
                <a:cubicBezTo>
                  <a:pt x="3751650" y="1559084"/>
                  <a:pt x="3737743" y="1573433"/>
                  <a:pt x="3728801" y="1585318"/>
                </a:cubicBezTo>
                <a:lnTo>
                  <a:pt x="3730271" y="1595730"/>
                </a:lnTo>
                <a:lnTo>
                  <a:pt x="3672992" y="1603813"/>
                </a:lnTo>
                <a:lnTo>
                  <a:pt x="3674462" y="1614230"/>
                </a:lnTo>
                <a:lnTo>
                  <a:pt x="3648428" y="1617904"/>
                </a:lnTo>
                <a:cubicBezTo>
                  <a:pt x="3645940" y="1625333"/>
                  <a:pt x="3645060" y="1631655"/>
                  <a:pt x="3645794" y="1636861"/>
                </a:cubicBezTo>
                <a:cubicBezTo>
                  <a:pt x="3646529" y="1642067"/>
                  <a:pt x="3645653" y="1648390"/>
                  <a:pt x="3643160" y="1655819"/>
                </a:cubicBezTo>
                <a:lnTo>
                  <a:pt x="3627538" y="1658024"/>
                </a:lnTo>
                <a:cubicBezTo>
                  <a:pt x="3638402" y="1684816"/>
                  <a:pt x="3650264" y="1706152"/>
                  <a:pt x="3663124" y="1722039"/>
                </a:cubicBezTo>
                <a:cubicBezTo>
                  <a:pt x="3675991" y="1737924"/>
                  <a:pt x="3688097" y="1760996"/>
                  <a:pt x="3699446" y="1791260"/>
                </a:cubicBezTo>
                <a:cubicBezTo>
                  <a:pt x="3690014" y="1799669"/>
                  <a:pt x="3683304" y="1808583"/>
                  <a:pt x="3679323" y="1817995"/>
                </a:cubicBezTo>
                <a:cubicBezTo>
                  <a:pt x="3675342" y="1827408"/>
                  <a:pt x="3666900" y="1836566"/>
                  <a:pt x="3653990" y="1845466"/>
                </a:cubicBezTo>
                <a:lnTo>
                  <a:pt x="3656195" y="1861088"/>
                </a:lnTo>
                <a:lnTo>
                  <a:pt x="3588511" y="1870640"/>
                </a:lnTo>
                <a:lnTo>
                  <a:pt x="3589980" y="1881052"/>
                </a:lnTo>
                <a:cubicBezTo>
                  <a:pt x="3573604" y="1890445"/>
                  <a:pt x="3560333" y="1896743"/>
                  <a:pt x="3550161" y="1899947"/>
                </a:cubicBezTo>
                <a:cubicBezTo>
                  <a:pt x="3539994" y="1903154"/>
                  <a:pt x="3536380" y="1915167"/>
                  <a:pt x="3539320" y="1935996"/>
                </a:cubicBezTo>
                <a:lnTo>
                  <a:pt x="3523698" y="1938200"/>
                </a:lnTo>
                <a:lnTo>
                  <a:pt x="3526638" y="1959029"/>
                </a:lnTo>
                <a:lnTo>
                  <a:pt x="3516225" y="1960498"/>
                </a:lnTo>
                <a:cubicBezTo>
                  <a:pt x="3516715" y="1963970"/>
                  <a:pt x="3516334" y="1967565"/>
                  <a:pt x="3515089" y="1971277"/>
                </a:cubicBezTo>
                <a:cubicBezTo>
                  <a:pt x="3513845" y="1974994"/>
                  <a:pt x="3513464" y="1978589"/>
                  <a:pt x="3513954" y="1982060"/>
                </a:cubicBezTo>
                <a:cubicBezTo>
                  <a:pt x="3515424" y="1992473"/>
                  <a:pt x="3519376" y="2001650"/>
                  <a:pt x="3525806" y="2009593"/>
                </a:cubicBezTo>
                <a:cubicBezTo>
                  <a:pt x="3532236" y="2017536"/>
                  <a:pt x="3536435" y="2028452"/>
                  <a:pt x="3538394" y="2042335"/>
                </a:cubicBezTo>
                <a:lnTo>
                  <a:pt x="3527982" y="2043805"/>
                </a:lnTo>
                <a:cubicBezTo>
                  <a:pt x="3523487" y="2062141"/>
                  <a:pt x="3521975" y="2076515"/>
                  <a:pt x="3523445" y="2086930"/>
                </a:cubicBezTo>
                <a:cubicBezTo>
                  <a:pt x="3524914" y="2097342"/>
                  <a:pt x="3518196" y="2112451"/>
                  <a:pt x="3503289" y="2132260"/>
                </a:cubicBezTo>
                <a:lnTo>
                  <a:pt x="3482462" y="2135199"/>
                </a:lnTo>
                <a:lnTo>
                  <a:pt x="3483932" y="2145612"/>
                </a:lnTo>
                <a:lnTo>
                  <a:pt x="3437073" y="2152225"/>
                </a:lnTo>
                <a:lnTo>
                  <a:pt x="3439277" y="2167842"/>
                </a:lnTo>
                <a:lnTo>
                  <a:pt x="3423656" y="2170046"/>
                </a:lnTo>
                <a:lnTo>
                  <a:pt x="3428065" y="2201291"/>
                </a:lnTo>
                <a:lnTo>
                  <a:pt x="3407237" y="2204230"/>
                </a:lnTo>
                <a:cubicBezTo>
                  <a:pt x="3403193" y="2250822"/>
                  <a:pt x="3382812" y="2282020"/>
                  <a:pt x="3346098" y="2297824"/>
                </a:cubicBezTo>
                <a:lnTo>
                  <a:pt x="3347568" y="2308237"/>
                </a:lnTo>
                <a:lnTo>
                  <a:pt x="3253849" y="2321463"/>
                </a:lnTo>
                <a:lnTo>
                  <a:pt x="3252380" y="2311050"/>
                </a:lnTo>
                <a:cubicBezTo>
                  <a:pt x="3203784" y="2317908"/>
                  <a:pt x="3169426" y="2331609"/>
                  <a:pt x="3149313" y="2352148"/>
                </a:cubicBezTo>
                <a:cubicBezTo>
                  <a:pt x="3129201" y="2372689"/>
                  <a:pt x="3114416" y="2393360"/>
                  <a:pt x="3104961" y="2414165"/>
                </a:cubicBezTo>
                <a:cubicBezTo>
                  <a:pt x="3095506" y="2434973"/>
                  <a:pt x="3085060" y="2455034"/>
                  <a:pt x="3073626" y="2474348"/>
                </a:cubicBezTo>
                <a:cubicBezTo>
                  <a:pt x="3062191" y="2493664"/>
                  <a:pt x="3039116" y="2505771"/>
                  <a:pt x="3004405" y="2510669"/>
                </a:cubicBezTo>
                <a:cubicBezTo>
                  <a:pt x="3000937" y="2511159"/>
                  <a:pt x="2997343" y="2510782"/>
                  <a:pt x="2993626" y="2509534"/>
                </a:cubicBezTo>
                <a:cubicBezTo>
                  <a:pt x="2989908" y="2508290"/>
                  <a:pt x="2986314" y="2507914"/>
                  <a:pt x="2982846" y="2508403"/>
                </a:cubicBezTo>
                <a:lnTo>
                  <a:pt x="2980641" y="2492780"/>
                </a:lnTo>
                <a:lnTo>
                  <a:pt x="2954608" y="2496454"/>
                </a:lnTo>
                <a:lnTo>
                  <a:pt x="2953139" y="2486042"/>
                </a:lnTo>
                <a:lnTo>
                  <a:pt x="2833381" y="2502943"/>
                </a:lnTo>
                <a:cubicBezTo>
                  <a:pt x="2830889" y="2510373"/>
                  <a:pt x="2828274" y="2516940"/>
                  <a:pt x="2825541" y="2522635"/>
                </a:cubicBezTo>
                <a:cubicBezTo>
                  <a:pt x="2822804" y="2528332"/>
                  <a:pt x="2820190" y="2534898"/>
                  <a:pt x="2817696" y="2542328"/>
                </a:cubicBezTo>
                <a:lnTo>
                  <a:pt x="2746271" y="2563031"/>
                </a:lnTo>
                <a:lnTo>
                  <a:pt x="2747740" y="2573444"/>
                </a:lnTo>
                <a:lnTo>
                  <a:pt x="2726917" y="2576382"/>
                </a:lnTo>
                <a:lnTo>
                  <a:pt x="2729121" y="2592000"/>
                </a:lnTo>
                <a:lnTo>
                  <a:pt x="2703087" y="2595674"/>
                </a:lnTo>
                <a:lnTo>
                  <a:pt x="2704557" y="2606089"/>
                </a:lnTo>
                <a:cubicBezTo>
                  <a:pt x="2686712" y="2605067"/>
                  <a:pt x="2668988" y="2604915"/>
                  <a:pt x="2651388" y="2605627"/>
                </a:cubicBezTo>
                <a:cubicBezTo>
                  <a:pt x="2633787" y="2606342"/>
                  <a:pt x="2616309" y="2607920"/>
                  <a:pt x="2598952" y="2610370"/>
                </a:cubicBezTo>
                <a:lnTo>
                  <a:pt x="2595278" y="2584340"/>
                </a:lnTo>
                <a:cubicBezTo>
                  <a:pt x="2588335" y="2585320"/>
                  <a:pt x="2579657" y="2586544"/>
                  <a:pt x="2569244" y="2588014"/>
                </a:cubicBezTo>
                <a:cubicBezTo>
                  <a:pt x="2558829" y="2589484"/>
                  <a:pt x="2550396" y="2592443"/>
                  <a:pt x="2543946" y="2596894"/>
                </a:cubicBezTo>
                <a:cubicBezTo>
                  <a:pt x="2530057" y="2598854"/>
                  <a:pt x="2519891" y="2602057"/>
                  <a:pt x="2513437" y="2606510"/>
                </a:cubicBezTo>
                <a:lnTo>
                  <a:pt x="2511968" y="2596097"/>
                </a:lnTo>
                <a:cubicBezTo>
                  <a:pt x="2497103" y="2591113"/>
                  <a:pt x="2491163" y="2586642"/>
                  <a:pt x="2494145" y="2582680"/>
                </a:cubicBezTo>
                <a:cubicBezTo>
                  <a:pt x="2497126" y="2578719"/>
                  <a:pt x="2494408" y="2572018"/>
                  <a:pt x="2485999" y="2562586"/>
                </a:cubicBezTo>
                <a:lnTo>
                  <a:pt x="2470378" y="2564791"/>
                </a:lnTo>
                <a:lnTo>
                  <a:pt x="2467439" y="2543964"/>
                </a:lnTo>
                <a:cubicBezTo>
                  <a:pt x="2462988" y="2537514"/>
                  <a:pt x="2455189" y="2532416"/>
                  <a:pt x="2444039" y="2528680"/>
                </a:cubicBezTo>
                <a:cubicBezTo>
                  <a:pt x="2432892" y="2524943"/>
                  <a:pt x="2423358" y="2520096"/>
                  <a:pt x="2415433" y="2514132"/>
                </a:cubicBezTo>
                <a:lnTo>
                  <a:pt x="2368572" y="2520745"/>
                </a:lnTo>
                <a:lnTo>
                  <a:pt x="2372246" y="2546778"/>
                </a:lnTo>
                <a:cubicBezTo>
                  <a:pt x="2391072" y="2554741"/>
                  <a:pt x="2405303" y="2567781"/>
                  <a:pt x="2414941" y="2585892"/>
                </a:cubicBezTo>
                <a:cubicBezTo>
                  <a:pt x="2424575" y="2604005"/>
                  <a:pt x="2446486" y="2621268"/>
                  <a:pt x="2480665" y="2637686"/>
                </a:cubicBezTo>
                <a:lnTo>
                  <a:pt x="2483605" y="2658515"/>
                </a:lnTo>
                <a:lnTo>
                  <a:pt x="2499226" y="2656310"/>
                </a:lnTo>
                <a:cubicBezTo>
                  <a:pt x="2500695" y="2666722"/>
                  <a:pt x="2505388" y="2674910"/>
                  <a:pt x="2513312" y="2680875"/>
                </a:cubicBezTo>
                <a:lnTo>
                  <a:pt x="2549757" y="2675732"/>
                </a:lnTo>
                <a:cubicBezTo>
                  <a:pt x="2557192" y="2678223"/>
                  <a:pt x="2569318" y="2688899"/>
                  <a:pt x="2586145" y="2707768"/>
                </a:cubicBezTo>
                <a:cubicBezTo>
                  <a:pt x="2602969" y="2726636"/>
                  <a:pt x="2619791" y="2745504"/>
                  <a:pt x="2636615" y="2764372"/>
                </a:cubicBezTo>
                <a:cubicBezTo>
                  <a:pt x="2653927" y="2786709"/>
                  <a:pt x="2671734" y="2812521"/>
                  <a:pt x="2690027" y="2841801"/>
                </a:cubicBezTo>
                <a:cubicBezTo>
                  <a:pt x="2690027" y="2841801"/>
                  <a:pt x="2688779" y="2845519"/>
                  <a:pt x="2686291" y="2852948"/>
                </a:cubicBezTo>
                <a:lnTo>
                  <a:pt x="2687026" y="2858153"/>
                </a:lnTo>
                <a:lnTo>
                  <a:pt x="2681814" y="2858889"/>
                </a:lnTo>
                <a:lnTo>
                  <a:pt x="2697246" y="2968234"/>
                </a:lnTo>
                <a:cubicBezTo>
                  <a:pt x="2716072" y="2976196"/>
                  <a:pt x="2730558" y="2984772"/>
                  <a:pt x="2740706" y="2993962"/>
                </a:cubicBezTo>
                <a:cubicBezTo>
                  <a:pt x="2750853" y="3003149"/>
                  <a:pt x="2766833" y="3009746"/>
                  <a:pt x="2788641" y="3013750"/>
                </a:cubicBezTo>
                <a:lnTo>
                  <a:pt x="2792315" y="3039784"/>
                </a:lnTo>
                <a:cubicBezTo>
                  <a:pt x="2810650" y="3044275"/>
                  <a:pt x="2828237" y="3049759"/>
                  <a:pt x="2845083" y="3056232"/>
                </a:cubicBezTo>
                <a:cubicBezTo>
                  <a:pt x="2861930" y="3062705"/>
                  <a:pt x="2881255" y="3067945"/>
                  <a:pt x="2903063" y="3071945"/>
                </a:cubicBezTo>
                <a:lnTo>
                  <a:pt x="2906002" y="3092772"/>
                </a:lnTo>
                <a:lnTo>
                  <a:pt x="2932036" y="3089098"/>
                </a:lnTo>
                <a:cubicBezTo>
                  <a:pt x="2933506" y="3099515"/>
                  <a:pt x="2936210" y="3112409"/>
                  <a:pt x="2940148" y="3127782"/>
                </a:cubicBezTo>
                <a:cubicBezTo>
                  <a:pt x="2944091" y="3143159"/>
                  <a:pt x="2947285" y="3159525"/>
                  <a:pt x="2949734" y="3176882"/>
                </a:cubicBezTo>
                <a:cubicBezTo>
                  <a:pt x="2952674" y="3197710"/>
                  <a:pt x="2952895" y="3211839"/>
                  <a:pt x="2950406" y="3219268"/>
                </a:cubicBezTo>
                <a:lnTo>
                  <a:pt x="2934784" y="3221472"/>
                </a:lnTo>
                <a:cubicBezTo>
                  <a:pt x="2929310" y="3232868"/>
                  <a:pt x="2923218" y="3246116"/>
                  <a:pt x="2916498" y="3261229"/>
                </a:cubicBezTo>
                <a:cubicBezTo>
                  <a:pt x="2909780" y="3276336"/>
                  <a:pt x="2907646" y="3292571"/>
                  <a:pt x="2910095" y="3309927"/>
                </a:cubicBezTo>
                <a:cubicBezTo>
                  <a:pt x="2912545" y="3327283"/>
                  <a:pt x="2915993" y="3339184"/>
                  <a:pt x="2920445" y="3345638"/>
                </a:cubicBezTo>
                <a:lnTo>
                  <a:pt x="2930856" y="3344168"/>
                </a:lnTo>
                <a:lnTo>
                  <a:pt x="2933795" y="3364997"/>
                </a:lnTo>
                <a:lnTo>
                  <a:pt x="2944212" y="3363527"/>
                </a:lnTo>
                <a:lnTo>
                  <a:pt x="2947886" y="3389561"/>
                </a:lnTo>
                <a:cubicBezTo>
                  <a:pt x="2955316" y="3392053"/>
                  <a:pt x="2959899" y="3393175"/>
                  <a:pt x="2961637" y="3392930"/>
                </a:cubicBezTo>
                <a:cubicBezTo>
                  <a:pt x="2963371" y="3392685"/>
                  <a:pt x="2967955" y="3393806"/>
                  <a:pt x="2975390" y="3396298"/>
                </a:cubicBezTo>
                <a:lnTo>
                  <a:pt x="2980534" y="3432748"/>
                </a:lnTo>
                <a:cubicBezTo>
                  <a:pt x="2984491" y="3435726"/>
                  <a:pt x="2988208" y="3436974"/>
                  <a:pt x="2991680" y="3436484"/>
                </a:cubicBezTo>
                <a:cubicBezTo>
                  <a:pt x="2995152" y="3435994"/>
                  <a:pt x="2998868" y="3437238"/>
                  <a:pt x="3002826" y="3440221"/>
                </a:cubicBezTo>
                <a:lnTo>
                  <a:pt x="3016053" y="3533945"/>
                </a:lnTo>
                <a:cubicBezTo>
                  <a:pt x="3023486" y="3536432"/>
                  <a:pt x="3028192" y="3538425"/>
                  <a:pt x="3030171" y="3539914"/>
                </a:cubicBezTo>
                <a:cubicBezTo>
                  <a:pt x="3032156" y="3541407"/>
                  <a:pt x="3036861" y="3543395"/>
                  <a:pt x="3044291" y="3545888"/>
                </a:cubicBezTo>
                <a:lnTo>
                  <a:pt x="3048700" y="3577128"/>
                </a:lnTo>
                <a:lnTo>
                  <a:pt x="3059115" y="3575658"/>
                </a:lnTo>
                <a:cubicBezTo>
                  <a:pt x="3068014" y="3588563"/>
                  <a:pt x="3077409" y="3604938"/>
                  <a:pt x="3087292" y="3624787"/>
                </a:cubicBezTo>
                <a:cubicBezTo>
                  <a:pt x="3097171" y="3644634"/>
                  <a:pt x="3103827" y="3666707"/>
                  <a:pt x="3107256" y="3691007"/>
                </a:cubicBezTo>
                <a:cubicBezTo>
                  <a:pt x="3109215" y="3704890"/>
                  <a:pt x="3109196" y="3717284"/>
                  <a:pt x="3107194" y="3728187"/>
                </a:cubicBezTo>
                <a:lnTo>
                  <a:pt x="3091571" y="3730392"/>
                </a:lnTo>
                <a:lnTo>
                  <a:pt x="3096715" y="3766842"/>
                </a:lnTo>
                <a:lnTo>
                  <a:pt x="3086303" y="3768311"/>
                </a:lnTo>
                <a:lnTo>
                  <a:pt x="3089243" y="3789138"/>
                </a:lnTo>
                <a:lnTo>
                  <a:pt x="3078827" y="3790608"/>
                </a:lnTo>
                <a:lnTo>
                  <a:pt x="3086910" y="3847882"/>
                </a:lnTo>
                <a:cubicBezTo>
                  <a:pt x="3061101" y="3865684"/>
                  <a:pt x="3041111" y="3887092"/>
                  <a:pt x="3026940" y="3912102"/>
                </a:cubicBezTo>
                <a:cubicBezTo>
                  <a:pt x="3012768" y="3937118"/>
                  <a:pt x="3008866" y="3972183"/>
                  <a:pt x="3015234" y="4017310"/>
                </a:cubicBezTo>
                <a:cubicBezTo>
                  <a:pt x="3023153" y="4023270"/>
                  <a:pt x="3036020" y="4039157"/>
                  <a:pt x="3053822" y="4064970"/>
                </a:cubicBezTo>
                <a:cubicBezTo>
                  <a:pt x="3071624" y="4090777"/>
                  <a:pt x="3082489" y="4117569"/>
                  <a:pt x="3086408" y="4145337"/>
                </a:cubicBezTo>
                <a:cubicBezTo>
                  <a:pt x="3088857" y="4162694"/>
                  <a:pt x="3087599" y="4172606"/>
                  <a:pt x="3082637" y="4175079"/>
                </a:cubicBezTo>
                <a:cubicBezTo>
                  <a:pt x="3077676" y="4177547"/>
                  <a:pt x="3070478" y="4182988"/>
                  <a:pt x="3061046" y="4191401"/>
                </a:cubicBezTo>
                <a:lnTo>
                  <a:pt x="3067659" y="4238258"/>
                </a:lnTo>
                <a:lnTo>
                  <a:pt x="3057242" y="4239728"/>
                </a:lnTo>
                <a:lnTo>
                  <a:pt x="3066795" y="4307418"/>
                </a:lnTo>
                <a:lnTo>
                  <a:pt x="3056383" y="4308887"/>
                </a:lnTo>
                <a:cubicBezTo>
                  <a:pt x="3051399" y="4323752"/>
                  <a:pt x="3048530" y="4334780"/>
                  <a:pt x="3047776" y="4341964"/>
                </a:cubicBezTo>
                <a:cubicBezTo>
                  <a:pt x="3047018" y="4349153"/>
                  <a:pt x="3040681" y="4360668"/>
                  <a:pt x="3028751" y="4376511"/>
                </a:cubicBezTo>
                <a:lnTo>
                  <a:pt x="3031691" y="4397339"/>
                </a:lnTo>
                <a:lnTo>
                  <a:pt x="3021279" y="4398809"/>
                </a:lnTo>
                <a:lnTo>
                  <a:pt x="3026423" y="4435259"/>
                </a:lnTo>
                <a:cubicBezTo>
                  <a:pt x="3007554" y="4452081"/>
                  <a:pt x="2996629" y="4462473"/>
                  <a:pt x="2993651" y="4466431"/>
                </a:cubicBezTo>
                <a:lnTo>
                  <a:pt x="2995121" y="4476847"/>
                </a:lnTo>
                <a:lnTo>
                  <a:pt x="2864951" y="4495217"/>
                </a:lnTo>
                <a:cubicBezTo>
                  <a:pt x="2856985" y="4514043"/>
                  <a:pt x="2850522" y="4524690"/>
                  <a:pt x="2845559" y="4527160"/>
                </a:cubicBezTo>
                <a:cubicBezTo>
                  <a:pt x="2840599" y="4529632"/>
                  <a:pt x="2838097" y="4543261"/>
                  <a:pt x="2838054" y="4568051"/>
                </a:cubicBezTo>
                <a:cubicBezTo>
                  <a:pt x="2857370" y="4579485"/>
                  <a:pt x="2870744" y="4586448"/>
                  <a:pt x="2878177" y="4588936"/>
                </a:cubicBezTo>
                <a:cubicBezTo>
                  <a:pt x="2885608" y="4591434"/>
                  <a:pt x="2894267" y="4602599"/>
                  <a:pt x="2904146" y="4622447"/>
                </a:cubicBezTo>
                <a:lnTo>
                  <a:pt x="2930178" y="4618773"/>
                </a:lnTo>
                <a:lnTo>
                  <a:pt x="2933118" y="4639601"/>
                </a:lnTo>
                <a:cubicBezTo>
                  <a:pt x="2952434" y="4651035"/>
                  <a:pt x="2971504" y="4660737"/>
                  <a:pt x="2990330" y="4668699"/>
                </a:cubicBezTo>
                <a:cubicBezTo>
                  <a:pt x="3009155" y="4676665"/>
                  <a:pt x="3025248" y="4690323"/>
                  <a:pt x="3038598" y="4709681"/>
                </a:cubicBezTo>
                <a:lnTo>
                  <a:pt x="3064633" y="4706007"/>
                </a:lnTo>
                <a:cubicBezTo>
                  <a:pt x="3069085" y="4712462"/>
                  <a:pt x="3073413" y="4718045"/>
                  <a:pt x="3077616" y="4722761"/>
                </a:cubicBezTo>
                <a:cubicBezTo>
                  <a:pt x="3081822" y="4727477"/>
                  <a:pt x="3086151" y="4733060"/>
                  <a:pt x="3090604" y="4739518"/>
                </a:cubicBezTo>
                <a:lnTo>
                  <a:pt x="3127049" y="4734374"/>
                </a:lnTo>
                <a:cubicBezTo>
                  <a:pt x="3131012" y="4737352"/>
                  <a:pt x="3133236" y="4740580"/>
                  <a:pt x="3133726" y="4744052"/>
                </a:cubicBezTo>
                <a:cubicBezTo>
                  <a:pt x="3134216" y="4747524"/>
                  <a:pt x="3136443" y="4750746"/>
                  <a:pt x="3140405" y="4753728"/>
                </a:cubicBezTo>
                <a:lnTo>
                  <a:pt x="3166439" y="4750054"/>
                </a:lnTo>
                <a:cubicBezTo>
                  <a:pt x="3168888" y="4767409"/>
                  <a:pt x="3176920" y="4780437"/>
                  <a:pt x="3190539" y="4789134"/>
                </a:cubicBezTo>
                <a:cubicBezTo>
                  <a:pt x="3204159" y="4797835"/>
                  <a:pt x="3218646" y="4806411"/>
                  <a:pt x="3233999" y="4814867"/>
                </a:cubicBezTo>
                <a:lnTo>
                  <a:pt x="3235469" y="4825283"/>
                </a:lnTo>
                <a:lnTo>
                  <a:pt x="3199019" y="4830427"/>
                </a:lnTo>
                <a:cubicBezTo>
                  <a:pt x="3182196" y="4811555"/>
                  <a:pt x="3172048" y="4802367"/>
                  <a:pt x="3168576" y="4802857"/>
                </a:cubicBezTo>
                <a:cubicBezTo>
                  <a:pt x="3165108" y="4803346"/>
                  <a:pt x="3162625" y="4804581"/>
                  <a:pt x="3161137" y="4806563"/>
                </a:cubicBezTo>
                <a:cubicBezTo>
                  <a:pt x="3159643" y="4808542"/>
                  <a:pt x="3157165" y="4809776"/>
                  <a:pt x="3153693" y="4810266"/>
                </a:cubicBezTo>
                <a:cubicBezTo>
                  <a:pt x="3136337" y="4812716"/>
                  <a:pt x="3117390" y="4803887"/>
                  <a:pt x="3096849" y="4783771"/>
                </a:cubicBezTo>
                <a:cubicBezTo>
                  <a:pt x="3076310" y="4763658"/>
                  <a:pt x="3058115" y="4747639"/>
                  <a:pt x="3042272" y="4735715"/>
                </a:cubicBezTo>
                <a:lnTo>
                  <a:pt x="3005827" y="4740859"/>
                </a:lnTo>
                <a:lnTo>
                  <a:pt x="2991737" y="4716295"/>
                </a:lnTo>
                <a:cubicBezTo>
                  <a:pt x="2980836" y="4714292"/>
                  <a:pt x="2971045" y="4713901"/>
                  <a:pt x="2962367" y="4715126"/>
                </a:cubicBezTo>
                <a:cubicBezTo>
                  <a:pt x="2953689" y="4716350"/>
                  <a:pt x="2943895" y="4715964"/>
                  <a:pt x="2932993" y="4713962"/>
                </a:cubicBezTo>
                <a:lnTo>
                  <a:pt x="2931524" y="4703550"/>
                </a:lnTo>
                <a:lnTo>
                  <a:pt x="2858629" y="4713838"/>
                </a:lnTo>
                <a:lnTo>
                  <a:pt x="2856424" y="4698219"/>
                </a:lnTo>
                <a:cubicBezTo>
                  <a:pt x="2845522" y="4696213"/>
                  <a:pt x="2836600" y="4695703"/>
                  <a:pt x="2829655" y="4696683"/>
                </a:cubicBezTo>
                <a:cubicBezTo>
                  <a:pt x="2822716" y="4697662"/>
                  <a:pt x="2815527" y="4696909"/>
                  <a:pt x="2808093" y="4694417"/>
                </a:cubicBezTo>
                <a:lnTo>
                  <a:pt x="2809563" y="4704832"/>
                </a:lnTo>
                <a:cubicBezTo>
                  <a:pt x="2793676" y="4717694"/>
                  <a:pt x="2783623" y="4727964"/>
                  <a:pt x="2779396" y="4735638"/>
                </a:cubicBezTo>
                <a:cubicBezTo>
                  <a:pt x="2775166" y="4743317"/>
                  <a:pt x="2771806" y="4750873"/>
                  <a:pt x="2769318" y="4758304"/>
                </a:cubicBezTo>
                <a:cubicBezTo>
                  <a:pt x="2766826" y="4765737"/>
                  <a:pt x="2762600" y="4773412"/>
                  <a:pt x="2756636" y="4781335"/>
                </a:cubicBezTo>
                <a:cubicBezTo>
                  <a:pt x="2750672" y="4789259"/>
                  <a:pt x="2738012" y="4799898"/>
                  <a:pt x="2718654" y="4813248"/>
                </a:cubicBezTo>
                <a:lnTo>
                  <a:pt x="2722328" y="4839282"/>
                </a:lnTo>
                <a:cubicBezTo>
                  <a:pt x="2715879" y="4843734"/>
                  <a:pt x="2711785" y="4846080"/>
                  <a:pt x="2710045" y="4846325"/>
                </a:cubicBezTo>
                <a:cubicBezTo>
                  <a:pt x="2708311" y="4846570"/>
                  <a:pt x="2704218" y="4848920"/>
                  <a:pt x="2697764" y="4853368"/>
                </a:cubicBezTo>
                <a:lnTo>
                  <a:pt x="2701438" y="4879402"/>
                </a:lnTo>
                <a:cubicBezTo>
                  <a:pt x="2692496" y="4891287"/>
                  <a:pt x="2682559" y="4902424"/>
                  <a:pt x="2671639" y="4912816"/>
                </a:cubicBezTo>
                <a:cubicBezTo>
                  <a:pt x="2660714" y="4923209"/>
                  <a:pt x="2650777" y="4934346"/>
                  <a:pt x="2641835" y="4946231"/>
                </a:cubicBezTo>
                <a:lnTo>
                  <a:pt x="2643305" y="4956643"/>
                </a:lnTo>
                <a:lnTo>
                  <a:pt x="2617271" y="4960317"/>
                </a:lnTo>
                <a:cubicBezTo>
                  <a:pt x="2615758" y="4974691"/>
                  <a:pt x="2615749" y="4980890"/>
                  <a:pt x="2617237" y="4978908"/>
                </a:cubicBezTo>
                <a:cubicBezTo>
                  <a:pt x="2618731" y="4976928"/>
                  <a:pt x="2616493" y="4979901"/>
                  <a:pt x="2610529" y="4987820"/>
                </a:cubicBezTo>
                <a:lnTo>
                  <a:pt x="2612734" y="5003443"/>
                </a:lnTo>
                <a:cubicBezTo>
                  <a:pt x="2613223" y="5006911"/>
                  <a:pt x="2615207" y="5008403"/>
                  <a:pt x="2618678" y="5007913"/>
                </a:cubicBezTo>
                <a:lnTo>
                  <a:pt x="2623884" y="5007179"/>
                </a:lnTo>
                <a:lnTo>
                  <a:pt x="2632702" y="5069659"/>
                </a:lnTo>
                <a:lnTo>
                  <a:pt x="2643114" y="5068189"/>
                </a:lnTo>
                <a:lnTo>
                  <a:pt x="2646054" y="5089016"/>
                </a:lnTo>
                <a:lnTo>
                  <a:pt x="2661675" y="5086812"/>
                </a:lnTo>
                <a:lnTo>
                  <a:pt x="2666819" y="5123261"/>
                </a:lnTo>
                <a:lnTo>
                  <a:pt x="2677230" y="5121792"/>
                </a:lnTo>
                <a:cubicBezTo>
                  <a:pt x="2677720" y="5125260"/>
                  <a:pt x="2681541" y="5139770"/>
                  <a:pt x="2688683" y="5165315"/>
                </a:cubicBezTo>
                <a:cubicBezTo>
                  <a:pt x="2695829" y="5190857"/>
                  <a:pt x="2704831" y="5217024"/>
                  <a:pt x="2715694" y="5243816"/>
                </a:cubicBezTo>
                <a:cubicBezTo>
                  <a:pt x="2726557" y="5270604"/>
                  <a:pt x="2738787" y="5294545"/>
                  <a:pt x="2752383" y="5315638"/>
                </a:cubicBezTo>
                <a:cubicBezTo>
                  <a:pt x="2765978" y="5336731"/>
                  <a:pt x="2779720" y="5346299"/>
                  <a:pt x="2793605" y="5344339"/>
                </a:cubicBezTo>
                <a:lnTo>
                  <a:pt x="2798748" y="5380785"/>
                </a:lnTo>
                <a:cubicBezTo>
                  <a:pt x="2822514" y="5398669"/>
                  <a:pt x="2836002" y="5412699"/>
                  <a:pt x="2839206" y="5422870"/>
                </a:cubicBezTo>
                <a:cubicBezTo>
                  <a:pt x="2842414" y="5433036"/>
                  <a:pt x="2855897" y="5447067"/>
                  <a:pt x="2879664" y="5464956"/>
                </a:cubicBezTo>
                <a:lnTo>
                  <a:pt x="2883338" y="5490985"/>
                </a:lnTo>
                <a:lnTo>
                  <a:pt x="2898959" y="5488780"/>
                </a:lnTo>
                <a:cubicBezTo>
                  <a:pt x="2903407" y="5495235"/>
                  <a:pt x="2907614" y="5499956"/>
                  <a:pt x="2911575" y="5502933"/>
                </a:cubicBezTo>
                <a:cubicBezTo>
                  <a:pt x="2915538" y="5505915"/>
                  <a:pt x="2919745" y="5510631"/>
                  <a:pt x="2924193" y="5517085"/>
                </a:cubicBezTo>
                <a:lnTo>
                  <a:pt x="2950225" y="5513412"/>
                </a:lnTo>
                <a:lnTo>
                  <a:pt x="2952430" y="5529034"/>
                </a:lnTo>
                <a:lnTo>
                  <a:pt x="2973259" y="5526095"/>
                </a:lnTo>
                <a:cubicBezTo>
                  <a:pt x="2985144" y="5535036"/>
                  <a:pt x="2991575" y="5542979"/>
                  <a:pt x="2992555" y="5549919"/>
                </a:cubicBezTo>
                <a:cubicBezTo>
                  <a:pt x="2993045" y="5553390"/>
                  <a:pt x="2992423" y="5555251"/>
                  <a:pt x="2990684" y="5555496"/>
                </a:cubicBezTo>
                <a:cubicBezTo>
                  <a:pt x="2988950" y="5555741"/>
                  <a:pt x="2988327" y="5557597"/>
                  <a:pt x="2988818" y="5561070"/>
                </a:cubicBezTo>
                <a:lnTo>
                  <a:pt x="2989552" y="5566276"/>
                </a:lnTo>
                <a:cubicBezTo>
                  <a:pt x="2990532" y="5573215"/>
                  <a:pt x="2999946" y="5577201"/>
                  <a:pt x="3017790" y="5578219"/>
                </a:cubicBezTo>
                <a:lnTo>
                  <a:pt x="3032486" y="5682355"/>
                </a:lnTo>
                <a:cubicBezTo>
                  <a:pt x="3019579" y="5691258"/>
                  <a:pt x="3011380" y="5702150"/>
                  <a:pt x="3007889" y="5715035"/>
                </a:cubicBezTo>
                <a:cubicBezTo>
                  <a:pt x="3004398" y="5727919"/>
                  <a:pt x="2987033" y="5736564"/>
                  <a:pt x="2955789" y="5740973"/>
                </a:cubicBezTo>
                <a:cubicBezTo>
                  <a:pt x="2943417" y="5728559"/>
                  <a:pt x="2932035" y="5716889"/>
                  <a:pt x="2921643" y="5705964"/>
                </a:cubicBezTo>
                <a:cubicBezTo>
                  <a:pt x="2911251" y="5695043"/>
                  <a:pt x="2899868" y="5683374"/>
                  <a:pt x="2887493" y="5670959"/>
                </a:cubicBezTo>
                <a:lnTo>
                  <a:pt x="2880880" y="5624094"/>
                </a:lnTo>
                <a:lnTo>
                  <a:pt x="2870468" y="5625563"/>
                </a:lnTo>
                <a:cubicBezTo>
                  <a:pt x="2867039" y="5601267"/>
                  <a:pt x="2864722" y="5578583"/>
                  <a:pt x="2863517" y="5557510"/>
                </a:cubicBezTo>
                <a:cubicBezTo>
                  <a:pt x="2862315" y="5536437"/>
                  <a:pt x="2861977" y="5515242"/>
                  <a:pt x="2862509" y="5493924"/>
                </a:cubicBezTo>
                <a:lnTo>
                  <a:pt x="2852098" y="5495394"/>
                </a:lnTo>
                <a:lnTo>
                  <a:pt x="2848425" y="5469365"/>
                </a:lnTo>
                <a:cubicBezTo>
                  <a:pt x="2840991" y="5466871"/>
                  <a:pt x="2834428" y="5464257"/>
                  <a:pt x="2828731" y="5461520"/>
                </a:cubicBezTo>
                <a:cubicBezTo>
                  <a:pt x="2823031" y="5458783"/>
                  <a:pt x="2816469" y="5456172"/>
                  <a:pt x="2809036" y="5453680"/>
                </a:cubicBezTo>
                <a:lnTo>
                  <a:pt x="2805361" y="5427646"/>
                </a:lnTo>
                <a:cubicBezTo>
                  <a:pt x="2797932" y="5425154"/>
                  <a:pt x="2793348" y="5424032"/>
                  <a:pt x="2791609" y="5424278"/>
                </a:cubicBezTo>
                <a:cubicBezTo>
                  <a:pt x="2789875" y="5424522"/>
                  <a:pt x="2785291" y="5423397"/>
                  <a:pt x="2777857" y="5420905"/>
                </a:cubicBezTo>
                <a:lnTo>
                  <a:pt x="2774183" y="5394871"/>
                </a:lnTo>
                <a:cubicBezTo>
                  <a:pt x="2767244" y="5395850"/>
                  <a:pt x="2759811" y="5393362"/>
                  <a:pt x="2751891" y="5387398"/>
                </a:cubicBezTo>
                <a:lnTo>
                  <a:pt x="2724512" y="5306296"/>
                </a:lnTo>
                <a:lnTo>
                  <a:pt x="2714100" y="5307765"/>
                </a:lnTo>
                <a:lnTo>
                  <a:pt x="2711161" y="5286936"/>
                </a:lnTo>
                <a:cubicBezTo>
                  <a:pt x="2691355" y="5272029"/>
                  <a:pt x="2670090" y="5240512"/>
                  <a:pt x="2647364" y="5192383"/>
                </a:cubicBezTo>
                <a:cubicBezTo>
                  <a:pt x="2624644" y="5144258"/>
                  <a:pt x="2598173" y="5113476"/>
                  <a:pt x="2567951" y="5100038"/>
                </a:cubicBezTo>
                <a:lnTo>
                  <a:pt x="2566482" y="5089627"/>
                </a:lnTo>
                <a:cubicBezTo>
                  <a:pt x="2530790" y="5087582"/>
                  <a:pt x="2506006" y="5087539"/>
                  <a:pt x="2492117" y="5089499"/>
                </a:cubicBezTo>
                <a:cubicBezTo>
                  <a:pt x="2481173" y="5112285"/>
                  <a:pt x="2470371" y="5123549"/>
                  <a:pt x="2459713" y="5123280"/>
                </a:cubicBezTo>
                <a:cubicBezTo>
                  <a:pt x="2449057" y="5123015"/>
                  <a:pt x="2434292" y="5131294"/>
                  <a:pt x="2415423" y="5148116"/>
                </a:cubicBezTo>
                <a:lnTo>
                  <a:pt x="2416893" y="5158532"/>
                </a:lnTo>
                <a:cubicBezTo>
                  <a:pt x="2394556" y="5175845"/>
                  <a:pt x="2381017" y="5192800"/>
                  <a:pt x="2376278" y="5209403"/>
                </a:cubicBezTo>
                <a:cubicBezTo>
                  <a:pt x="2371542" y="5226000"/>
                  <a:pt x="2366924" y="5243468"/>
                  <a:pt x="2362434" y="5261804"/>
                </a:cubicBezTo>
                <a:lnTo>
                  <a:pt x="2346813" y="5264008"/>
                </a:lnTo>
                <a:lnTo>
                  <a:pt x="2382274" y="5402389"/>
                </a:lnTo>
                <a:lnTo>
                  <a:pt x="2392685" y="5400919"/>
                </a:lnTo>
                <a:cubicBezTo>
                  <a:pt x="2393665" y="5407859"/>
                  <a:pt x="2392774" y="5420376"/>
                  <a:pt x="2390018" y="5438467"/>
                </a:cubicBezTo>
                <a:cubicBezTo>
                  <a:pt x="2387262" y="5456557"/>
                  <a:pt x="2387106" y="5474281"/>
                  <a:pt x="2389556" y="5491636"/>
                </a:cubicBezTo>
                <a:cubicBezTo>
                  <a:pt x="2393474" y="5519405"/>
                  <a:pt x="2405704" y="5543347"/>
                  <a:pt x="2426244" y="5563459"/>
                </a:cubicBezTo>
                <a:cubicBezTo>
                  <a:pt x="2446784" y="5583576"/>
                  <a:pt x="2462976" y="5610496"/>
                  <a:pt x="2474818" y="5644227"/>
                </a:cubicBezTo>
                <a:cubicBezTo>
                  <a:pt x="2465381" y="5652641"/>
                  <a:pt x="2460665" y="5656844"/>
                  <a:pt x="2460665" y="5656844"/>
                </a:cubicBezTo>
                <a:cubicBezTo>
                  <a:pt x="2460665" y="5656844"/>
                  <a:pt x="2458418" y="5666015"/>
                  <a:pt x="2453927" y="5684347"/>
                </a:cubicBezTo>
                <a:lnTo>
                  <a:pt x="2422687" y="5688756"/>
                </a:lnTo>
                <a:lnTo>
                  <a:pt x="2420483" y="5673137"/>
                </a:lnTo>
                <a:cubicBezTo>
                  <a:pt x="2404637" y="5661214"/>
                  <a:pt x="2394513" y="5639631"/>
                  <a:pt x="2390104" y="5608393"/>
                </a:cubicBezTo>
                <a:lnTo>
                  <a:pt x="2381286" y="5545909"/>
                </a:lnTo>
                <a:cubicBezTo>
                  <a:pt x="2378347" y="5525080"/>
                  <a:pt x="2374404" y="5509708"/>
                  <a:pt x="2369466" y="5499781"/>
                </a:cubicBezTo>
                <a:lnTo>
                  <a:pt x="2359050" y="5501251"/>
                </a:lnTo>
                <a:lnTo>
                  <a:pt x="2356111" y="5480424"/>
                </a:lnTo>
                <a:lnTo>
                  <a:pt x="2340494" y="5482628"/>
                </a:lnTo>
                <a:lnTo>
                  <a:pt x="2323594" y="5362875"/>
                </a:lnTo>
                <a:lnTo>
                  <a:pt x="2313177" y="5364346"/>
                </a:lnTo>
                <a:lnTo>
                  <a:pt x="2310237" y="5343517"/>
                </a:lnTo>
                <a:lnTo>
                  <a:pt x="2299826" y="5344986"/>
                </a:lnTo>
                <a:cubicBezTo>
                  <a:pt x="2288963" y="5318198"/>
                  <a:pt x="2282552" y="5297861"/>
                  <a:pt x="2280593" y="5283977"/>
                </a:cubicBezTo>
                <a:cubicBezTo>
                  <a:pt x="2279123" y="5273561"/>
                  <a:pt x="2278647" y="5263894"/>
                  <a:pt x="2279156" y="5254970"/>
                </a:cubicBezTo>
                <a:cubicBezTo>
                  <a:pt x="2279665" y="5246048"/>
                  <a:pt x="2279434" y="5238114"/>
                  <a:pt x="2278454" y="5231170"/>
                </a:cubicBezTo>
                <a:cubicBezTo>
                  <a:pt x="2272576" y="5189519"/>
                  <a:pt x="2261468" y="5160993"/>
                  <a:pt x="2245134" y="5145596"/>
                </a:cubicBezTo>
                <a:lnTo>
                  <a:pt x="2243665" y="5135185"/>
                </a:lnTo>
                <a:lnTo>
                  <a:pt x="2149943" y="5148411"/>
                </a:lnTo>
                <a:cubicBezTo>
                  <a:pt x="2147449" y="5155841"/>
                  <a:pt x="2143722" y="5160792"/>
                  <a:pt x="2138761" y="5163260"/>
                </a:cubicBezTo>
                <a:cubicBezTo>
                  <a:pt x="2133801" y="5165733"/>
                  <a:pt x="2131563" y="5168706"/>
                  <a:pt x="2132053" y="5172173"/>
                </a:cubicBezTo>
                <a:lnTo>
                  <a:pt x="2135727" y="5198212"/>
                </a:lnTo>
                <a:lnTo>
                  <a:pt x="2125316" y="5199681"/>
                </a:lnTo>
                <a:lnTo>
                  <a:pt x="2130459" y="5236126"/>
                </a:lnTo>
                <a:lnTo>
                  <a:pt x="2114837" y="5238331"/>
                </a:lnTo>
                <a:lnTo>
                  <a:pt x="2116306" y="5248744"/>
                </a:lnTo>
                <a:lnTo>
                  <a:pt x="2131929" y="5246539"/>
                </a:lnTo>
                <a:lnTo>
                  <a:pt x="2133399" y="5256955"/>
                </a:lnTo>
                <a:lnTo>
                  <a:pt x="2117776" y="5259160"/>
                </a:lnTo>
                <a:cubicBezTo>
                  <a:pt x="2114755" y="5287907"/>
                  <a:pt x="2113733" y="5305752"/>
                  <a:pt x="2114713" y="5312696"/>
                </a:cubicBezTo>
                <a:cubicBezTo>
                  <a:pt x="2115692" y="5319635"/>
                  <a:pt x="2098072" y="5332746"/>
                  <a:pt x="2061847" y="5352018"/>
                </a:cubicBezTo>
                <a:lnTo>
                  <a:pt x="2063317" y="5362430"/>
                </a:lnTo>
                <a:lnTo>
                  <a:pt x="2047695" y="5364634"/>
                </a:lnTo>
                <a:lnTo>
                  <a:pt x="2046226" y="5354223"/>
                </a:lnTo>
                <a:cubicBezTo>
                  <a:pt x="2039286" y="5355202"/>
                  <a:pt x="2036059" y="5357426"/>
                  <a:pt x="2036549" y="5360898"/>
                </a:cubicBezTo>
                <a:lnTo>
                  <a:pt x="2041755" y="5360164"/>
                </a:lnTo>
                <a:cubicBezTo>
                  <a:pt x="2042245" y="5363635"/>
                  <a:pt x="2040756" y="5365614"/>
                  <a:pt x="2037284" y="5366104"/>
                </a:cubicBezTo>
                <a:lnTo>
                  <a:pt x="1999363" y="5360837"/>
                </a:lnTo>
                <a:lnTo>
                  <a:pt x="1996424" y="5340009"/>
                </a:lnTo>
                <a:cubicBezTo>
                  <a:pt x="1981072" y="5331556"/>
                  <a:pt x="1959410" y="5316024"/>
                  <a:pt x="1931436" y="5293419"/>
                </a:cubicBezTo>
                <a:cubicBezTo>
                  <a:pt x="1903466" y="5270818"/>
                  <a:pt x="1879064" y="5260986"/>
                  <a:pt x="1858240" y="5263925"/>
                </a:cubicBezTo>
                <a:cubicBezTo>
                  <a:pt x="1847825" y="5265395"/>
                  <a:pt x="1839635" y="5270087"/>
                  <a:pt x="1833675" y="5278010"/>
                </a:cubicBezTo>
                <a:lnTo>
                  <a:pt x="1807642" y="5281684"/>
                </a:lnTo>
                <a:cubicBezTo>
                  <a:pt x="1801677" y="5289604"/>
                  <a:pt x="1799553" y="5299644"/>
                  <a:pt x="1801267" y="5311789"/>
                </a:cubicBezTo>
                <a:cubicBezTo>
                  <a:pt x="1802982" y="5323943"/>
                  <a:pt x="1800857" y="5333978"/>
                  <a:pt x="1794897" y="5341897"/>
                </a:cubicBezTo>
                <a:lnTo>
                  <a:pt x="1784481" y="5343367"/>
                </a:lnTo>
                <a:cubicBezTo>
                  <a:pt x="1778520" y="5351291"/>
                  <a:pt x="1775038" y="5357976"/>
                  <a:pt x="1774036" y="5363431"/>
                </a:cubicBezTo>
                <a:cubicBezTo>
                  <a:pt x="1773037" y="5368883"/>
                  <a:pt x="1769555" y="5375568"/>
                  <a:pt x="1763591" y="5383491"/>
                </a:cubicBezTo>
                <a:lnTo>
                  <a:pt x="1742767" y="5386430"/>
                </a:lnTo>
                <a:cubicBezTo>
                  <a:pt x="1732841" y="5391368"/>
                  <a:pt x="1729114" y="5396319"/>
                  <a:pt x="1731587" y="5401284"/>
                </a:cubicBezTo>
                <a:cubicBezTo>
                  <a:pt x="1734056" y="5406244"/>
                  <a:pt x="1726612" y="5409947"/>
                  <a:pt x="1709256" y="5412397"/>
                </a:cubicBezTo>
                <a:lnTo>
                  <a:pt x="1707787" y="5401985"/>
                </a:lnTo>
                <a:cubicBezTo>
                  <a:pt x="1686469" y="5401453"/>
                  <a:pt x="1668759" y="5395102"/>
                  <a:pt x="1654650" y="5382932"/>
                </a:cubicBezTo>
                <a:cubicBezTo>
                  <a:pt x="1640542" y="5370763"/>
                  <a:pt x="1627175" y="5357601"/>
                  <a:pt x="1614560" y="5343452"/>
                </a:cubicBezTo>
                <a:cubicBezTo>
                  <a:pt x="1601944" y="5329300"/>
                  <a:pt x="1588700" y="5317008"/>
                  <a:pt x="1574836" y="5306573"/>
                </a:cubicBezTo>
                <a:cubicBezTo>
                  <a:pt x="1560973" y="5296138"/>
                  <a:pt x="1543630" y="5292392"/>
                  <a:pt x="1522803" y="5295331"/>
                </a:cubicBezTo>
                <a:cubicBezTo>
                  <a:pt x="1505446" y="5297781"/>
                  <a:pt x="1488203" y="5307291"/>
                  <a:pt x="1471069" y="5323874"/>
                </a:cubicBezTo>
                <a:cubicBezTo>
                  <a:pt x="1453938" y="5340453"/>
                  <a:pt x="1433223" y="5350454"/>
                  <a:pt x="1408923" y="5353883"/>
                </a:cubicBezTo>
                <a:cubicBezTo>
                  <a:pt x="1395040" y="5355843"/>
                  <a:pt x="1384382" y="5355578"/>
                  <a:pt x="1376949" y="5353086"/>
                </a:cubicBezTo>
                <a:lnTo>
                  <a:pt x="1375479" y="5342673"/>
                </a:lnTo>
                <a:lnTo>
                  <a:pt x="1349445" y="5346347"/>
                </a:lnTo>
                <a:cubicBezTo>
                  <a:pt x="1341032" y="5336916"/>
                  <a:pt x="1323577" y="5326103"/>
                  <a:pt x="1297073" y="5313910"/>
                </a:cubicBezTo>
                <a:cubicBezTo>
                  <a:pt x="1270573" y="5301717"/>
                  <a:pt x="1237738" y="5294847"/>
                  <a:pt x="1198578" y="5293291"/>
                </a:cubicBezTo>
                <a:cubicBezTo>
                  <a:pt x="1147081" y="5254533"/>
                  <a:pt x="1110311" y="5232285"/>
                  <a:pt x="1088260" y="5226551"/>
                </a:cubicBezTo>
                <a:cubicBezTo>
                  <a:pt x="1066207" y="5220813"/>
                  <a:pt x="1035598" y="5217166"/>
                  <a:pt x="996435" y="5215610"/>
                </a:cubicBezTo>
                <a:lnTo>
                  <a:pt x="992760" y="5189577"/>
                </a:lnTo>
                <a:cubicBezTo>
                  <a:pt x="985331" y="5187083"/>
                  <a:pt x="975674" y="5181368"/>
                  <a:pt x="963787" y="5172423"/>
                </a:cubicBezTo>
                <a:lnTo>
                  <a:pt x="942964" y="5175361"/>
                </a:lnTo>
                <a:lnTo>
                  <a:pt x="941495" y="5164950"/>
                </a:lnTo>
                <a:lnTo>
                  <a:pt x="915461" y="5168624"/>
                </a:lnTo>
                <a:cubicBezTo>
                  <a:pt x="907537" y="5162659"/>
                  <a:pt x="900240" y="5154842"/>
                  <a:pt x="893560" y="5145162"/>
                </a:cubicBezTo>
                <a:cubicBezTo>
                  <a:pt x="886883" y="5135481"/>
                  <a:pt x="879587" y="5127663"/>
                  <a:pt x="871663" y="5121700"/>
                </a:cubicBezTo>
                <a:lnTo>
                  <a:pt x="840423" y="5126108"/>
                </a:lnTo>
                <a:lnTo>
                  <a:pt x="838953" y="5115693"/>
                </a:lnTo>
                <a:lnTo>
                  <a:pt x="812919" y="5119367"/>
                </a:lnTo>
                <a:lnTo>
                  <a:pt x="811450" y="5108955"/>
                </a:lnTo>
                <a:cubicBezTo>
                  <a:pt x="800059" y="5103485"/>
                  <a:pt x="783947" y="5102216"/>
                  <a:pt x="763119" y="5105156"/>
                </a:cubicBezTo>
                <a:lnTo>
                  <a:pt x="759445" y="5079123"/>
                </a:lnTo>
                <a:lnTo>
                  <a:pt x="723000" y="5084267"/>
                </a:lnTo>
                <a:lnTo>
                  <a:pt x="721530" y="5073854"/>
                </a:lnTo>
                <a:lnTo>
                  <a:pt x="711115" y="5075324"/>
                </a:lnTo>
                <a:lnTo>
                  <a:pt x="707440" y="5049287"/>
                </a:lnTo>
                <a:cubicBezTo>
                  <a:pt x="703972" y="5049776"/>
                  <a:pt x="694805" y="5047533"/>
                  <a:pt x="679936" y="5042548"/>
                </a:cubicBezTo>
                <a:lnTo>
                  <a:pt x="676997" y="5021721"/>
                </a:lnTo>
                <a:lnTo>
                  <a:pt x="666586" y="5023190"/>
                </a:lnTo>
                <a:cubicBezTo>
                  <a:pt x="654253" y="4985986"/>
                  <a:pt x="629897" y="4951368"/>
                  <a:pt x="593513" y="4919327"/>
                </a:cubicBezTo>
                <a:cubicBezTo>
                  <a:pt x="557130" y="4887290"/>
                  <a:pt x="513412" y="4866023"/>
                  <a:pt x="462368" y="4855525"/>
                </a:cubicBezTo>
                <a:lnTo>
                  <a:pt x="459428" y="4834698"/>
                </a:lnTo>
                <a:cubicBezTo>
                  <a:pt x="448036" y="4829228"/>
                  <a:pt x="435651" y="4823008"/>
                  <a:pt x="422277" y="4816045"/>
                </a:cubicBezTo>
                <a:cubicBezTo>
                  <a:pt x="408905" y="4809077"/>
                  <a:pt x="396521" y="4802863"/>
                  <a:pt x="385130" y="4797387"/>
                </a:cubicBezTo>
                <a:lnTo>
                  <a:pt x="381456" y="4771354"/>
                </a:lnTo>
                <a:cubicBezTo>
                  <a:pt x="374022" y="4768862"/>
                  <a:pt x="369438" y="4767741"/>
                  <a:pt x="367703" y="4767986"/>
                </a:cubicBezTo>
                <a:cubicBezTo>
                  <a:pt x="365965" y="4768231"/>
                  <a:pt x="361381" y="4767104"/>
                  <a:pt x="353952" y="4764616"/>
                </a:cubicBezTo>
                <a:lnTo>
                  <a:pt x="335581" y="4634444"/>
                </a:lnTo>
                <a:lnTo>
                  <a:pt x="325166" y="4635913"/>
                </a:lnTo>
                <a:lnTo>
                  <a:pt x="318553" y="4589055"/>
                </a:lnTo>
                <a:lnTo>
                  <a:pt x="308142" y="4590525"/>
                </a:lnTo>
                <a:lnTo>
                  <a:pt x="301528" y="4543663"/>
                </a:lnTo>
                <a:cubicBezTo>
                  <a:pt x="288662" y="4527778"/>
                  <a:pt x="275801" y="4511891"/>
                  <a:pt x="262940" y="4496005"/>
                </a:cubicBezTo>
                <a:cubicBezTo>
                  <a:pt x="250074" y="4480119"/>
                  <a:pt x="237213" y="4464233"/>
                  <a:pt x="224348" y="4448346"/>
                </a:cubicBezTo>
                <a:cubicBezTo>
                  <a:pt x="216429" y="4442386"/>
                  <a:pt x="206271" y="4439394"/>
                  <a:pt x="193876" y="4439371"/>
                </a:cubicBezTo>
                <a:cubicBezTo>
                  <a:pt x="181482" y="4439352"/>
                  <a:pt x="171324" y="4436360"/>
                  <a:pt x="163400" y="4430395"/>
                </a:cubicBezTo>
                <a:cubicBezTo>
                  <a:pt x="147068" y="4414999"/>
                  <a:pt x="136062" y="4399735"/>
                  <a:pt x="130385" y="4384607"/>
                </a:cubicBezTo>
                <a:cubicBezTo>
                  <a:pt x="124709" y="4369476"/>
                  <a:pt x="112216" y="4356193"/>
                  <a:pt x="92899" y="4344755"/>
                </a:cubicBezTo>
                <a:cubicBezTo>
                  <a:pt x="89960" y="4323931"/>
                  <a:pt x="88011" y="4303848"/>
                  <a:pt x="87056" y="4284513"/>
                </a:cubicBezTo>
                <a:cubicBezTo>
                  <a:pt x="86095" y="4265175"/>
                  <a:pt x="85884" y="4244850"/>
                  <a:pt x="86412" y="4223533"/>
                </a:cubicBezTo>
                <a:lnTo>
                  <a:pt x="96828" y="4222063"/>
                </a:lnTo>
                <a:cubicBezTo>
                  <a:pt x="101318" y="4203728"/>
                  <a:pt x="104700" y="4183775"/>
                  <a:pt x="106968" y="4162218"/>
                </a:cubicBezTo>
                <a:cubicBezTo>
                  <a:pt x="109235" y="4140655"/>
                  <a:pt x="108410" y="4115988"/>
                  <a:pt x="104492" y="4088220"/>
                </a:cubicBezTo>
                <a:lnTo>
                  <a:pt x="88869" y="4090425"/>
                </a:lnTo>
                <a:lnTo>
                  <a:pt x="75642" y="3996701"/>
                </a:lnTo>
                <a:lnTo>
                  <a:pt x="41463" y="3980283"/>
                </a:lnTo>
                <a:cubicBezTo>
                  <a:pt x="20189" y="3954964"/>
                  <a:pt x="6368" y="3919743"/>
                  <a:pt x="0" y="3874616"/>
                </a:cubicBezTo>
                <a:cubicBezTo>
                  <a:pt x="44676" y="3839990"/>
                  <a:pt x="60893" y="3779286"/>
                  <a:pt x="48647" y="3692508"/>
                </a:cubicBezTo>
                <a:lnTo>
                  <a:pt x="36890" y="3609201"/>
                </a:lnTo>
                <a:lnTo>
                  <a:pt x="47302" y="3607732"/>
                </a:lnTo>
                <a:lnTo>
                  <a:pt x="42158" y="3571281"/>
                </a:lnTo>
                <a:cubicBezTo>
                  <a:pt x="48121" y="3563357"/>
                  <a:pt x="54571" y="3558910"/>
                  <a:pt x="61516" y="3557930"/>
                </a:cubicBezTo>
                <a:lnTo>
                  <a:pt x="57842" y="3531896"/>
                </a:lnTo>
                <a:cubicBezTo>
                  <a:pt x="64296" y="3527444"/>
                  <a:pt x="69257" y="3524971"/>
                  <a:pt x="72728" y="3524481"/>
                </a:cubicBezTo>
                <a:cubicBezTo>
                  <a:pt x="76196" y="3523992"/>
                  <a:pt x="79423" y="3521768"/>
                  <a:pt x="82405" y="3517806"/>
                </a:cubicBezTo>
                <a:lnTo>
                  <a:pt x="72119" y="3444915"/>
                </a:lnTo>
                <a:cubicBezTo>
                  <a:pt x="78612" y="3415673"/>
                  <a:pt x="84986" y="3385569"/>
                  <a:pt x="91234" y="3354594"/>
                </a:cubicBezTo>
                <a:cubicBezTo>
                  <a:pt x="97487" y="3323618"/>
                  <a:pt x="101878" y="3292021"/>
                  <a:pt x="104409" y="3259801"/>
                </a:cubicBezTo>
                <a:lnTo>
                  <a:pt x="120032" y="3257597"/>
                </a:lnTo>
                <a:lnTo>
                  <a:pt x="118562" y="3247181"/>
                </a:lnTo>
                <a:cubicBezTo>
                  <a:pt x="160256" y="3216517"/>
                  <a:pt x="188180" y="3194875"/>
                  <a:pt x="202331" y="3182254"/>
                </a:cubicBezTo>
                <a:cubicBezTo>
                  <a:pt x="216479" y="3169638"/>
                  <a:pt x="219637" y="3135558"/>
                  <a:pt x="211800" y="3080023"/>
                </a:cubicBezTo>
                <a:cubicBezTo>
                  <a:pt x="196935" y="3075038"/>
                  <a:pt x="185176" y="3066963"/>
                  <a:pt x="176518" y="3055793"/>
                </a:cubicBezTo>
                <a:cubicBezTo>
                  <a:pt x="167859" y="3044622"/>
                  <a:pt x="157589" y="3034569"/>
                  <a:pt x="145708" y="3025622"/>
                </a:cubicBezTo>
                <a:cubicBezTo>
                  <a:pt x="156206" y="2974578"/>
                  <a:pt x="168775" y="2944483"/>
                  <a:pt x="183413" y="2935335"/>
                </a:cubicBezTo>
                <a:cubicBezTo>
                  <a:pt x="198055" y="2926186"/>
                  <a:pt x="231411" y="2917941"/>
                  <a:pt x="283478" y="2910593"/>
                </a:cubicBezTo>
                <a:cubicBezTo>
                  <a:pt x="287930" y="2917043"/>
                  <a:pt x="291144" y="2921016"/>
                  <a:pt x="293127" y="2922509"/>
                </a:cubicBezTo>
                <a:cubicBezTo>
                  <a:pt x="295105" y="2923998"/>
                  <a:pt x="298323" y="2927969"/>
                  <a:pt x="302770" y="2934419"/>
                </a:cubicBezTo>
                <a:cubicBezTo>
                  <a:pt x="312696" y="2929482"/>
                  <a:pt x="323607" y="2925285"/>
                  <a:pt x="335513" y="2921836"/>
                </a:cubicBezTo>
                <a:cubicBezTo>
                  <a:pt x="347417" y="2918384"/>
                  <a:pt x="358334" y="2914190"/>
                  <a:pt x="368255" y="2909249"/>
                </a:cubicBezTo>
                <a:lnTo>
                  <a:pt x="366786" y="2898836"/>
                </a:lnTo>
                <a:cubicBezTo>
                  <a:pt x="397046" y="2887484"/>
                  <a:pt x="411320" y="2875735"/>
                  <a:pt x="409605" y="2863584"/>
                </a:cubicBezTo>
                <a:cubicBezTo>
                  <a:pt x="407891" y="2851435"/>
                  <a:pt x="414731" y="2837194"/>
                  <a:pt x="430128" y="2820860"/>
                </a:cubicBezTo>
                <a:lnTo>
                  <a:pt x="450955" y="2817920"/>
                </a:lnTo>
                <a:lnTo>
                  <a:pt x="462900" y="2789683"/>
                </a:lnTo>
                <a:lnTo>
                  <a:pt x="483727" y="2786744"/>
                </a:lnTo>
                <a:cubicBezTo>
                  <a:pt x="489692" y="2778819"/>
                  <a:pt x="494663" y="2770156"/>
                  <a:pt x="498644" y="2760743"/>
                </a:cubicBezTo>
                <a:cubicBezTo>
                  <a:pt x="502625" y="2751331"/>
                  <a:pt x="507600" y="2742663"/>
                  <a:pt x="513559" y="2734738"/>
                </a:cubicBezTo>
                <a:lnTo>
                  <a:pt x="534388" y="2731799"/>
                </a:lnTo>
                <a:cubicBezTo>
                  <a:pt x="543334" y="2719917"/>
                  <a:pt x="551165" y="2706421"/>
                  <a:pt x="557883" y="2691312"/>
                </a:cubicBezTo>
                <a:cubicBezTo>
                  <a:pt x="564602" y="2676204"/>
                  <a:pt x="574900" y="2667668"/>
                  <a:pt x="588789" y="2665708"/>
                </a:cubicBezTo>
                <a:lnTo>
                  <a:pt x="585115" y="2639674"/>
                </a:lnTo>
                <a:cubicBezTo>
                  <a:pt x="594056" y="2627789"/>
                  <a:pt x="610943" y="2609476"/>
                  <a:pt x="635775" y="2584730"/>
                </a:cubicBezTo>
                <a:lnTo>
                  <a:pt x="632836" y="2563902"/>
                </a:lnTo>
                <a:lnTo>
                  <a:pt x="643247" y="2562432"/>
                </a:lnTo>
                <a:lnTo>
                  <a:pt x="638104" y="2525987"/>
                </a:lnTo>
                <a:lnTo>
                  <a:pt x="653725" y="2523782"/>
                </a:lnTo>
                <a:lnTo>
                  <a:pt x="650051" y="2497748"/>
                </a:lnTo>
                <a:lnTo>
                  <a:pt x="660463" y="2496279"/>
                </a:lnTo>
                <a:cubicBezTo>
                  <a:pt x="667940" y="2473982"/>
                  <a:pt x="668949" y="2462336"/>
                  <a:pt x="663498" y="2461331"/>
                </a:cubicBezTo>
                <a:cubicBezTo>
                  <a:pt x="658048" y="2460332"/>
                  <a:pt x="666490" y="2451175"/>
                  <a:pt x="688831" y="2433862"/>
                </a:cubicBezTo>
                <a:lnTo>
                  <a:pt x="687361" y="2423445"/>
                </a:lnTo>
                <a:lnTo>
                  <a:pt x="734218" y="2416832"/>
                </a:lnTo>
                <a:lnTo>
                  <a:pt x="740960" y="2389330"/>
                </a:lnTo>
                <a:lnTo>
                  <a:pt x="808645" y="2379778"/>
                </a:lnTo>
                <a:cubicBezTo>
                  <a:pt x="812607" y="2382759"/>
                  <a:pt x="816324" y="2384007"/>
                  <a:pt x="819796" y="2383518"/>
                </a:cubicBezTo>
                <a:lnTo>
                  <a:pt x="825003" y="2382783"/>
                </a:lnTo>
                <a:cubicBezTo>
                  <a:pt x="825003" y="2382783"/>
                  <a:pt x="828720" y="2384027"/>
                  <a:pt x="836149" y="2386519"/>
                </a:cubicBezTo>
                <a:cubicBezTo>
                  <a:pt x="848482" y="2423723"/>
                  <a:pt x="880917" y="2446582"/>
                  <a:pt x="933450" y="2455097"/>
                </a:cubicBezTo>
                <a:cubicBezTo>
                  <a:pt x="985989" y="2463616"/>
                  <a:pt x="1036798" y="2466180"/>
                  <a:pt x="1085883" y="2462794"/>
                </a:cubicBezTo>
                <a:lnTo>
                  <a:pt x="1084413" y="2452378"/>
                </a:lnTo>
                <a:lnTo>
                  <a:pt x="1120864" y="2447234"/>
                </a:lnTo>
                <a:lnTo>
                  <a:pt x="1118660" y="2431616"/>
                </a:lnTo>
                <a:cubicBezTo>
                  <a:pt x="1143488" y="2406870"/>
                  <a:pt x="1160378" y="2388557"/>
                  <a:pt x="1169319" y="2376672"/>
                </a:cubicBezTo>
                <a:lnTo>
                  <a:pt x="1164176" y="2340226"/>
                </a:lnTo>
                <a:cubicBezTo>
                  <a:pt x="1179616" y="2299103"/>
                  <a:pt x="1216349" y="2270908"/>
                  <a:pt x="1274381" y="2255636"/>
                </a:cubicBezTo>
                <a:lnTo>
                  <a:pt x="1275851" y="2266051"/>
                </a:lnTo>
                <a:lnTo>
                  <a:pt x="1312297" y="2260908"/>
                </a:lnTo>
                <a:lnTo>
                  <a:pt x="1313766" y="2271321"/>
                </a:lnTo>
                <a:lnTo>
                  <a:pt x="1350212" y="2266177"/>
                </a:lnTo>
                <a:lnTo>
                  <a:pt x="1352417" y="2281799"/>
                </a:lnTo>
                <a:lnTo>
                  <a:pt x="1446139" y="2268572"/>
                </a:lnTo>
                <a:lnTo>
                  <a:pt x="1447608" y="2278984"/>
                </a:lnTo>
                <a:lnTo>
                  <a:pt x="1515298" y="2269431"/>
                </a:lnTo>
                <a:lnTo>
                  <a:pt x="1513828" y="2259020"/>
                </a:lnTo>
                <a:lnTo>
                  <a:pt x="1560686" y="2252407"/>
                </a:lnTo>
                <a:lnTo>
                  <a:pt x="1558481" y="2236785"/>
                </a:lnTo>
                <a:lnTo>
                  <a:pt x="1574104" y="2234581"/>
                </a:lnTo>
                <a:lnTo>
                  <a:pt x="1576308" y="2250202"/>
                </a:lnTo>
                <a:cubicBezTo>
                  <a:pt x="1605056" y="2253223"/>
                  <a:pt x="1625129" y="2257473"/>
                  <a:pt x="1636521" y="2262943"/>
                </a:cubicBezTo>
                <a:cubicBezTo>
                  <a:pt x="1647916" y="2268417"/>
                  <a:pt x="1672703" y="2268460"/>
                  <a:pt x="1710886" y="2263072"/>
                </a:cubicBezTo>
                <a:lnTo>
                  <a:pt x="1702804" y="2205798"/>
                </a:lnTo>
                <a:cubicBezTo>
                  <a:pt x="1695368" y="2203306"/>
                  <a:pt x="1688806" y="2200691"/>
                  <a:pt x="1683110" y="2197954"/>
                </a:cubicBezTo>
                <a:cubicBezTo>
                  <a:pt x="1677414" y="2195217"/>
                  <a:pt x="1670848" y="2192607"/>
                  <a:pt x="1663419" y="2190114"/>
                </a:cubicBezTo>
                <a:lnTo>
                  <a:pt x="1661214" y="2174491"/>
                </a:lnTo>
                <a:lnTo>
                  <a:pt x="1626969" y="2195258"/>
                </a:lnTo>
                <a:lnTo>
                  <a:pt x="1624764" y="2179635"/>
                </a:lnTo>
                <a:cubicBezTo>
                  <a:pt x="1600468" y="2183064"/>
                  <a:pt x="1580517" y="2179686"/>
                  <a:pt x="1564919" y="2169496"/>
                </a:cubicBezTo>
                <a:cubicBezTo>
                  <a:pt x="1549321" y="2159306"/>
                  <a:pt x="1535210" y="2147136"/>
                  <a:pt x="1522595" y="2132988"/>
                </a:cubicBezTo>
                <a:cubicBezTo>
                  <a:pt x="1509975" y="2118835"/>
                  <a:pt x="1497357" y="2104683"/>
                  <a:pt x="1484737" y="2090535"/>
                </a:cubicBezTo>
                <a:cubicBezTo>
                  <a:pt x="1472121" y="2076383"/>
                  <a:pt x="1456644" y="2067060"/>
                  <a:pt x="1438310" y="2062568"/>
                </a:cubicBezTo>
                <a:lnTo>
                  <a:pt x="1435371" y="2041741"/>
                </a:lnTo>
                <a:lnTo>
                  <a:pt x="1424955" y="2043211"/>
                </a:lnTo>
                <a:cubicBezTo>
                  <a:pt x="1414095" y="2016422"/>
                  <a:pt x="1407684" y="1996085"/>
                  <a:pt x="1405725" y="1982201"/>
                </a:cubicBezTo>
                <a:lnTo>
                  <a:pt x="1390103" y="1984405"/>
                </a:lnTo>
                <a:cubicBezTo>
                  <a:pt x="1387654" y="1967050"/>
                  <a:pt x="1381002" y="1944973"/>
                  <a:pt x="1370139" y="1918185"/>
                </a:cubicBezTo>
                <a:cubicBezTo>
                  <a:pt x="1398439" y="1892949"/>
                  <a:pt x="1408428" y="1850827"/>
                  <a:pt x="1400100" y="1791815"/>
                </a:cubicBezTo>
                <a:cubicBezTo>
                  <a:pt x="1396138" y="1788838"/>
                  <a:pt x="1392421" y="1787589"/>
                  <a:pt x="1388949" y="1788080"/>
                </a:cubicBezTo>
                <a:cubicBezTo>
                  <a:pt x="1385482" y="1788569"/>
                  <a:pt x="1381764" y="1787325"/>
                  <a:pt x="1377802" y="1784343"/>
                </a:cubicBezTo>
                <a:lnTo>
                  <a:pt x="1369719" y="1727069"/>
                </a:lnTo>
                <a:lnTo>
                  <a:pt x="1354098" y="1729274"/>
                </a:lnTo>
                <a:cubicBezTo>
                  <a:pt x="1342259" y="1695542"/>
                  <a:pt x="1330274" y="1673333"/>
                  <a:pt x="1318144" y="1662658"/>
                </a:cubicBezTo>
                <a:cubicBezTo>
                  <a:pt x="1306018" y="1651977"/>
                  <a:pt x="1287314" y="1644881"/>
                  <a:pt x="1262035" y="1641366"/>
                </a:cubicBezTo>
                <a:lnTo>
                  <a:pt x="1259096" y="1620539"/>
                </a:lnTo>
                <a:lnTo>
                  <a:pt x="1233062" y="1624213"/>
                </a:lnTo>
                <a:cubicBezTo>
                  <a:pt x="1228125" y="1614290"/>
                  <a:pt x="1224917" y="1604120"/>
                  <a:pt x="1223448" y="1593708"/>
                </a:cubicBezTo>
                <a:cubicBezTo>
                  <a:pt x="1221978" y="1583297"/>
                  <a:pt x="1219019" y="1574863"/>
                  <a:pt x="1214568" y="1568409"/>
                </a:cubicBezTo>
                <a:lnTo>
                  <a:pt x="1204155" y="1569878"/>
                </a:lnTo>
                <a:cubicBezTo>
                  <a:pt x="1199746" y="1538638"/>
                  <a:pt x="1202757" y="1516088"/>
                  <a:pt x="1213193" y="1502222"/>
                </a:cubicBezTo>
                <a:cubicBezTo>
                  <a:pt x="1223628" y="1488358"/>
                  <a:pt x="1234809" y="1473503"/>
                  <a:pt x="1246733" y="1457660"/>
                </a:cubicBezTo>
                <a:cubicBezTo>
                  <a:pt x="1258657" y="1441818"/>
                  <a:pt x="1269103" y="1421757"/>
                  <a:pt x="1278068" y="1397477"/>
                </a:cubicBezTo>
                <a:cubicBezTo>
                  <a:pt x="1287033" y="1373201"/>
                  <a:pt x="1288331" y="1338499"/>
                  <a:pt x="1281963" y="1293376"/>
                </a:cubicBezTo>
                <a:lnTo>
                  <a:pt x="1271550" y="1294845"/>
                </a:lnTo>
                <a:lnTo>
                  <a:pt x="1258323" y="1201121"/>
                </a:lnTo>
                <a:lnTo>
                  <a:pt x="1247908" y="1202591"/>
                </a:lnTo>
                <a:cubicBezTo>
                  <a:pt x="1225162" y="1166857"/>
                  <a:pt x="1210361" y="1124692"/>
                  <a:pt x="1203503" y="1076096"/>
                </a:cubicBezTo>
                <a:cubicBezTo>
                  <a:pt x="1215919" y="1063725"/>
                  <a:pt x="1226598" y="1051595"/>
                  <a:pt x="1235544" y="1039714"/>
                </a:cubicBezTo>
                <a:cubicBezTo>
                  <a:pt x="1244488" y="1027831"/>
                  <a:pt x="1255167" y="1015701"/>
                  <a:pt x="1267581" y="1003330"/>
                </a:cubicBezTo>
                <a:lnTo>
                  <a:pt x="1266111" y="992913"/>
                </a:lnTo>
                <a:lnTo>
                  <a:pt x="1286940" y="989974"/>
                </a:lnTo>
                <a:lnTo>
                  <a:pt x="1285470" y="979562"/>
                </a:lnTo>
                <a:lnTo>
                  <a:pt x="1321916" y="974419"/>
                </a:lnTo>
                <a:cubicBezTo>
                  <a:pt x="1326900" y="959556"/>
                  <a:pt x="1342665" y="945822"/>
                  <a:pt x="1369206" y="933226"/>
                </a:cubicBezTo>
                <a:cubicBezTo>
                  <a:pt x="1395754" y="920629"/>
                  <a:pt x="1409804" y="894751"/>
                  <a:pt x="1411355" y="855588"/>
                </a:cubicBezTo>
                <a:lnTo>
                  <a:pt x="1437389" y="851914"/>
                </a:lnTo>
                <a:cubicBezTo>
                  <a:pt x="1438902" y="837540"/>
                  <a:pt x="1438921" y="825145"/>
                  <a:pt x="1437451" y="814733"/>
                </a:cubicBezTo>
                <a:cubicBezTo>
                  <a:pt x="1435981" y="804318"/>
                  <a:pt x="1436005" y="791923"/>
                  <a:pt x="1437517" y="777549"/>
                </a:cubicBezTo>
                <a:cubicBezTo>
                  <a:pt x="1429594" y="771589"/>
                  <a:pt x="1422159" y="769097"/>
                  <a:pt x="1415219" y="770076"/>
                </a:cubicBezTo>
                <a:lnTo>
                  <a:pt x="1410076" y="733631"/>
                </a:lnTo>
                <a:cubicBezTo>
                  <a:pt x="1395213" y="728646"/>
                  <a:pt x="1386045" y="726399"/>
                  <a:pt x="1382573" y="726889"/>
                </a:cubicBezTo>
                <a:lnTo>
                  <a:pt x="1370817" y="643581"/>
                </a:lnTo>
                <a:cubicBezTo>
                  <a:pt x="1390664" y="633698"/>
                  <a:pt x="1405792" y="628022"/>
                  <a:pt x="1416208" y="626552"/>
                </a:cubicBezTo>
                <a:lnTo>
                  <a:pt x="1414004" y="610934"/>
                </a:lnTo>
                <a:lnTo>
                  <a:pt x="1509927" y="613326"/>
                </a:lnTo>
                <a:lnTo>
                  <a:pt x="1507723" y="597707"/>
                </a:lnTo>
                <a:cubicBezTo>
                  <a:pt x="1511195" y="597218"/>
                  <a:pt x="1513174" y="598707"/>
                  <a:pt x="1513664" y="602180"/>
                </a:cubicBezTo>
                <a:cubicBezTo>
                  <a:pt x="1514154" y="605652"/>
                  <a:pt x="1518116" y="608634"/>
                  <a:pt x="1525549" y="611121"/>
                </a:cubicBezTo>
                <a:lnTo>
                  <a:pt x="1535960" y="609652"/>
                </a:lnTo>
                <a:lnTo>
                  <a:pt x="1533756" y="594034"/>
                </a:lnTo>
                <a:lnTo>
                  <a:pt x="1580619" y="587420"/>
                </a:lnTo>
                <a:cubicBezTo>
                  <a:pt x="1583111" y="579986"/>
                  <a:pt x="1584110" y="574536"/>
                  <a:pt x="1583620" y="571064"/>
                </a:cubicBezTo>
                <a:cubicBezTo>
                  <a:pt x="1583130" y="567592"/>
                  <a:pt x="1584133" y="562141"/>
                  <a:pt x="1586622" y="554712"/>
                </a:cubicBezTo>
                <a:lnTo>
                  <a:pt x="1597037" y="553242"/>
                </a:lnTo>
                <a:lnTo>
                  <a:pt x="1586749" y="480346"/>
                </a:lnTo>
                <a:lnTo>
                  <a:pt x="1602368" y="478141"/>
                </a:lnTo>
                <a:lnTo>
                  <a:pt x="1598694" y="452109"/>
                </a:lnTo>
                <a:lnTo>
                  <a:pt x="1609110" y="450639"/>
                </a:lnTo>
                <a:cubicBezTo>
                  <a:pt x="1619074" y="420907"/>
                  <a:pt x="1643893" y="402361"/>
                  <a:pt x="1683566" y="394993"/>
                </a:cubicBezTo>
                <a:cubicBezTo>
                  <a:pt x="1723243" y="387620"/>
                  <a:pt x="1754247" y="375283"/>
                  <a:pt x="1776588" y="357966"/>
                </a:cubicBezTo>
                <a:lnTo>
                  <a:pt x="1775118" y="347554"/>
                </a:lnTo>
                <a:cubicBezTo>
                  <a:pt x="1787044" y="331710"/>
                  <a:pt x="1801436" y="320829"/>
                  <a:pt x="1818301" y="314908"/>
                </a:cubicBezTo>
                <a:lnTo>
                  <a:pt x="1815362" y="294079"/>
                </a:lnTo>
                <a:lnTo>
                  <a:pt x="1836190" y="291140"/>
                </a:lnTo>
                <a:cubicBezTo>
                  <a:pt x="1846644" y="264882"/>
                  <a:pt x="1854735" y="246926"/>
                  <a:pt x="1860450" y="237269"/>
                </a:cubicBezTo>
                <a:cubicBezTo>
                  <a:pt x="1866169" y="227611"/>
                  <a:pt x="1888119" y="220089"/>
                  <a:pt x="1926302" y="214700"/>
                </a:cubicBezTo>
                <a:cubicBezTo>
                  <a:pt x="1939163" y="230586"/>
                  <a:pt x="1959972" y="240040"/>
                  <a:pt x="1988719" y="243063"/>
                </a:cubicBezTo>
                <a:lnTo>
                  <a:pt x="1992392" y="269096"/>
                </a:lnTo>
                <a:cubicBezTo>
                  <a:pt x="2009749" y="266646"/>
                  <a:pt x="2027849" y="263208"/>
                  <a:pt x="2046698" y="258775"/>
                </a:cubicBezTo>
                <a:cubicBezTo>
                  <a:pt x="2065544" y="254347"/>
                  <a:pt x="2081420" y="247681"/>
                  <a:pt x="2094324" y="238782"/>
                </a:cubicBezTo>
                <a:lnTo>
                  <a:pt x="2092854" y="228367"/>
                </a:lnTo>
                <a:cubicBezTo>
                  <a:pt x="2117686" y="203619"/>
                  <a:pt x="2131346" y="187531"/>
                  <a:pt x="2133838" y="180101"/>
                </a:cubicBezTo>
                <a:cubicBezTo>
                  <a:pt x="2136330" y="172667"/>
                  <a:pt x="2139086" y="154577"/>
                  <a:pt x="2142111" y="125829"/>
                </a:cubicBezTo>
                <a:lnTo>
                  <a:pt x="2152523" y="124360"/>
                </a:lnTo>
                <a:cubicBezTo>
                  <a:pt x="2159506" y="98590"/>
                  <a:pt x="2163256" y="81244"/>
                  <a:pt x="2163765" y="72321"/>
                </a:cubicBezTo>
                <a:cubicBezTo>
                  <a:pt x="2164278" y="63398"/>
                  <a:pt x="2173211" y="57712"/>
                  <a:pt x="2190567" y="55262"/>
                </a:cubicBezTo>
                <a:cubicBezTo>
                  <a:pt x="2218335" y="51344"/>
                  <a:pt x="2235436" y="53356"/>
                  <a:pt x="2241866" y="61299"/>
                </a:cubicBezTo>
                <a:cubicBezTo>
                  <a:pt x="2248297" y="69243"/>
                  <a:pt x="2261907" y="84139"/>
                  <a:pt x="2282692" y="105990"/>
                </a:cubicBezTo>
                <a:lnTo>
                  <a:pt x="2293103" y="104520"/>
                </a:lnTo>
                <a:lnTo>
                  <a:pt x="2296042" y="125343"/>
                </a:lnTo>
                <a:lnTo>
                  <a:pt x="2306459" y="123873"/>
                </a:lnTo>
                <a:cubicBezTo>
                  <a:pt x="2330716" y="145234"/>
                  <a:pt x="2352632" y="156302"/>
                  <a:pt x="2372217" y="157079"/>
                </a:cubicBezTo>
                <a:cubicBezTo>
                  <a:pt x="2391796" y="157857"/>
                  <a:pt x="2424147" y="155060"/>
                  <a:pt x="2469275" y="148692"/>
                </a:cubicBezTo>
                <a:lnTo>
                  <a:pt x="2467805" y="138280"/>
                </a:lnTo>
                <a:cubicBezTo>
                  <a:pt x="2494593" y="127416"/>
                  <a:pt x="2512831" y="118649"/>
                  <a:pt x="2522507" y="111970"/>
                </a:cubicBezTo>
                <a:cubicBezTo>
                  <a:pt x="2532184" y="105295"/>
                  <a:pt x="2537648" y="100098"/>
                  <a:pt x="2538892" y="96382"/>
                </a:cubicBezTo>
                <a:cubicBezTo>
                  <a:pt x="2540141" y="92669"/>
                  <a:pt x="2540395" y="88206"/>
                  <a:pt x="2539660" y="82996"/>
                </a:cubicBezTo>
                <a:cubicBezTo>
                  <a:pt x="2538925" y="77791"/>
                  <a:pt x="2543031" y="69249"/>
                  <a:pt x="2551972" y="57364"/>
                </a:cubicBezTo>
                <a:lnTo>
                  <a:pt x="2562388" y="55894"/>
                </a:lnTo>
                <a:cubicBezTo>
                  <a:pt x="2570350" y="37069"/>
                  <a:pt x="2577559" y="25432"/>
                  <a:pt x="2584013" y="20981"/>
                </a:cubicBezTo>
                <a:cubicBezTo>
                  <a:pt x="2590463" y="16529"/>
                  <a:pt x="2596672" y="10342"/>
                  <a:pt x="2602637" y="2418"/>
                </a:cubicBezTo>
                <a:cubicBezTo>
                  <a:pt x="2619992" y="-31"/>
                  <a:pt x="2636721" y="-619"/>
                  <a:pt x="2652834" y="648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97716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637942" y="198206"/>
            <a:ext cx="5868116" cy="5806560"/>
          </a:xfrm>
          <a:custGeom>
            <a:avLst/>
            <a:gdLst>
              <a:gd name="connsiteX0" fmla="*/ 3257090 w 5868116"/>
              <a:gd name="connsiteY0" fmla="*/ 5453741 h 5806560"/>
              <a:gd name="connsiteX1" fmla="*/ 3274876 w 5868116"/>
              <a:gd name="connsiteY1" fmla="*/ 5457332 h 5806560"/>
              <a:gd name="connsiteX2" fmla="*/ 3283774 w 5868116"/>
              <a:gd name="connsiteY2" fmla="*/ 5459124 h 5806560"/>
              <a:gd name="connsiteX3" fmla="*/ 3281974 w 5868116"/>
              <a:gd name="connsiteY3" fmla="*/ 5468020 h 5806560"/>
              <a:gd name="connsiteX4" fmla="*/ 3289074 w 5868116"/>
              <a:gd name="connsiteY4" fmla="*/ 5478712 h 5806560"/>
              <a:gd name="connsiteX5" fmla="*/ 3278386 w 5868116"/>
              <a:gd name="connsiteY5" fmla="*/ 5485810 h 5806560"/>
              <a:gd name="connsiteX6" fmla="*/ 3271286 w 5868116"/>
              <a:gd name="connsiteY6" fmla="*/ 5475118 h 5806560"/>
              <a:gd name="connsiteX7" fmla="*/ 3260598 w 5868116"/>
              <a:gd name="connsiteY7" fmla="*/ 5482215 h 5806560"/>
              <a:gd name="connsiteX8" fmla="*/ 3258843 w 5868116"/>
              <a:gd name="connsiteY8" fmla="*/ 5467979 h 5806560"/>
              <a:gd name="connsiteX9" fmla="*/ 3257090 w 5868116"/>
              <a:gd name="connsiteY9" fmla="*/ 5453741 h 5806560"/>
              <a:gd name="connsiteX10" fmla="*/ 4017639 w 5868116"/>
              <a:gd name="connsiteY10" fmla="*/ 5056489 h 5806560"/>
              <a:gd name="connsiteX11" fmla="*/ 3953460 w 5868116"/>
              <a:gd name="connsiteY11" fmla="*/ 5122218 h 5806560"/>
              <a:gd name="connsiteX12" fmla="*/ 3889281 w 5868116"/>
              <a:gd name="connsiteY12" fmla="*/ 5187947 h 5806560"/>
              <a:gd name="connsiteX13" fmla="*/ 3867983 w 5868116"/>
              <a:gd name="connsiteY13" fmla="*/ 5155875 h 5806560"/>
              <a:gd name="connsiteX14" fmla="*/ 3962437 w 5868116"/>
              <a:gd name="connsiteY14" fmla="*/ 5077746 h 5806560"/>
              <a:gd name="connsiteX15" fmla="*/ 4017639 w 5868116"/>
              <a:gd name="connsiteY15" fmla="*/ 5056489 h 5806560"/>
              <a:gd name="connsiteX16" fmla="*/ 4425434 w 5868116"/>
              <a:gd name="connsiteY16" fmla="*/ 4893503 h 5806560"/>
              <a:gd name="connsiteX17" fmla="*/ 4432534 w 5868116"/>
              <a:gd name="connsiteY17" fmla="*/ 4904196 h 5806560"/>
              <a:gd name="connsiteX18" fmla="*/ 4411153 w 5868116"/>
              <a:gd name="connsiteY18" fmla="*/ 4918395 h 5806560"/>
              <a:gd name="connsiteX19" fmla="*/ 4361235 w 5868116"/>
              <a:gd name="connsiteY19" fmla="*/ 4970800 h 5806560"/>
              <a:gd name="connsiteX20" fmla="*/ 4302421 w 5868116"/>
              <a:gd name="connsiteY20" fmla="*/ 5021406 h 5806560"/>
              <a:gd name="connsiteX21" fmla="*/ 4309522 w 5868116"/>
              <a:gd name="connsiteY21" fmla="*/ 5032098 h 5806560"/>
              <a:gd name="connsiteX22" fmla="*/ 4288142 w 5868116"/>
              <a:gd name="connsiteY22" fmla="*/ 5046297 h 5806560"/>
              <a:gd name="connsiteX23" fmla="*/ 4295239 w 5868116"/>
              <a:gd name="connsiteY23" fmla="*/ 5056985 h 5806560"/>
              <a:gd name="connsiteX24" fmla="*/ 4252479 w 5868116"/>
              <a:gd name="connsiteY24" fmla="*/ 5085381 h 5806560"/>
              <a:gd name="connsiteX25" fmla="*/ 4259580 w 5868116"/>
              <a:gd name="connsiteY25" fmla="*/ 5096073 h 5806560"/>
              <a:gd name="connsiteX26" fmla="*/ 4209681 w 5868116"/>
              <a:gd name="connsiteY26" fmla="*/ 5136912 h 5806560"/>
              <a:gd name="connsiteX27" fmla="*/ 4159781 w 5868116"/>
              <a:gd name="connsiteY27" fmla="*/ 5177750 h 5806560"/>
              <a:gd name="connsiteX28" fmla="*/ 4147384 w 5868116"/>
              <a:gd name="connsiteY28" fmla="*/ 5147475 h 5806560"/>
              <a:gd name="connsiteX29" fmla="*/ 4170553 w 5868116"/>
              <a:gd name="connsiteY29" fmla="*/ 5124386 h 5806560"/>
              <a:gd name="connsiteX30" fmla="*/ 4163453 w 5868116"/>
              <a:gd name="connsiteY30" fmla="*/ 5113694 h 5806560"/>
              <a:gd name="connsiteX31" fmla="*/ 4248973 w 5868116"/>
              <a:gd name="connsiteY31" fmla="*/ 5056901 h 5806560"/>
              <a:gd name="connsiteX32" fmla="*/ 4330981 w 5868116"/>
              <a:gd name="connsiteY32" fmla="*/ 4971636 h 5806560"/>
              <a:gd name="connsiteX33" fmla="*/ 4425434 w 5868116"/>
              <a:gd name="connsiteY33" fmla="*/ 4893503 h 5806560"/>
              <a:gd name="connsiteX34" fmla="*/ 4692926 w 5868116"/>
              <a:gd name="connsiteY34" fmla="*/ 4075638 h 5806560"/>
              <a:gd name="connsiteX35" fmla="*/ 4716921 w 5868116"/>
              <a:gd name="connsiteY35" fmla="*/ 4091473 h 5806560"/>
              <a:gd name="connsiteX36" fmla="*/ 4738297 w 5868116"/>
              <a:gd name="connsiteY36" fmla="*/ 4077277 h 5806560"/>
              <a:gd name="connsiteX37" fmla="*/ 4745398 w 5868116"/>
              <a:gd name="connsiteY37" fmla="*/ 4087969 h 5806560"/>
              <a:gd name="connsiteX38" fmla="*/ 4791668 w 5868116"/>
              <a:gd name="connsiteY38" fmla="*/ 4088050 h 5806560"/>
              <a:gd name="connsiteX39" fmla="*/ 4848577 w 5868116"/>
              <a:gd name="connsiteY39" fmla="*/ 4104168 h 5806560"/>
              <a:gd name="connsiteX40" fmla="*/ 4859269 w 5868116"/>
              <a:gd name="connsiteY40" fmla="*/ 4097068 h 5806560"/>
              <a:gd name="connsiteX41" fmla="*/ 4883215 w 5868116"/>
              <a:gd name="connsiteY41" fmla="*/ 4138931 h 5806560"/>
              <a:gd name="connsiteX42" fmla="*/ 4907166 w 5868116"/>
              <a:gd name="connsiteY42" fmla="*/ 4180790 h 5806560"/>
              <a:gd name="connsiteX43" fmla="*/ 4958735 w 5868116"/>
              <a:gd name="connsiteY43" fmla="*/ 4200453 h 5806560"/>
              <a:gd name="connsiteX44" fmla="*/ 4972934 w 5868116"/>
              <a:gd name="connsiteY44" fmla="*/ 4221834 h 5806560"/>
              <a:gd name="connsiteX45" fmla="*/ 4983626 w 5868116"/>
              <a:gd name="connsiteY45" fmla="*/ 4214733 h 5806560"/>
              <a:gd name="connsiteX46" fmla="*/ 5005753 w 5868116"/>
              <a:gd name="connsiteY46" fmla="*/ 4277058 h 5806560"/>
              <a:gd name="connsiteX47" fmla="*/ 5008345 w 5868116"/>
              <a:gd name="connsiteY47" fmla="*/ 4321548 h 5806560"/>
              <a:gd name="connsiteX48" fmla="*/ 5040248 w 5868116"/>
              <a:gd name="connsiteY48" fmla="*/ 4392789 h 5806560"/>
              <a:gd name="connsiteX49" fmla="*/ 5058038 w 5868116"/>
              <a:gd name="connsiteY49" fmla="*/ 4396376 h 5806560"/>
              <a:gd name="connsiteX50" fmla="*/ 5047346 w 5868116"/>
              <a:gd name="connsiteY50" fmla="*/ 4403476 h 5806560"/>
              <a:gd name="connsiteX51" fmla="*/ 5061544 w 5868116"/>
              <a:gd name="connsiteY51" fmla="*/ 4424856 h 5806560"/>
              <a:gd name="connsiteX52" fmla="*/ 5044533 w 5868116"/>
              <a:gd name="connsiteY52" fmla="*/ 4486217 h 5806560"/>
              <a:gd name="connsiteX53" fmla="*/ 5043510 w 5868116"/>
              <a:gd name="connsiteY53" fmla="*/ 4560062 h 5806560"/>
              <a:gd name="connsiteX54" fmla="*/ 5018543 w 5868116"/>
              <a:gd name="connsiteY54" fmla="*/ 4592051 h 5806560"/>
              <a:gd name="connsiteX55" fmla="*/ 5025641 w 5868116"/>
              <a:gd name="connsiteY55" fmla="*/ 4602739 h 5806560"/>
              <a:gd name="connsiteX56" fmla="*/ 4998916 w 5868116"/>
              <a:gd name="connsiteY56" fmla="*/ 4620486 h 5806560"/>
              <a:gd name="connsiteX57" fmla="*/ 5006014 w 5868116"/>
              <a:gd name="connsiteY57" fmla="*/ 4631175 h 5806560"/>
              <a:gd name="connsiteX58" fmla="*/ 4984634 w 5868116"/>
              <a:gd name="connsiteY58" fmla="*/ 4645373 h 5806560"/>
              <a:gd name="connsiteX59" fmla="*/ 4991734 w 5868116"/>
              <a:gd name="connsiteY59" fmla="*/ 4656065 h 5806560"/>
              <a:gd name="connsiteX60" fmla="*/ 4970355 w 5868116"/>
              <a:gd name="connsiteY60" fmla="*/ 4670263 h 5806560"/>
              <a:gd name="connsiteX61" fmla="*/ 4977452 w 5868116"/>
              <a:gd name="connsiteY61" fmla="*/ 4680951 h 5806560"/>
              <a:gd name="connsiteX62" fmla="*/ 4956072 w 5868116"/>
              <a:gd name="connsiteY62" fmla="*/ 4695150 h 5806560"/>
              <a:gd name="connsiteX63" fmla="*/ 4963172 w 5868116"/>
              <a:gd name="connsiteY63" fmla="*/ 4705842 h 5806560"/>
              <a:gd name="connsiteX64" fmla="*/ 4909725 w 5868116"/>
              <a:gd name="connsiteY64" fmla="*/ 4741336 h 5806560"/>
              <a:gd name="connsiteX65" fmla="*/ 4916822 w 5868116"/>
              <a:gd name="connsiteY65" fmla="*/ 4752024 h 5806560"/>
              <a:gd name="connsiteX66" fmla="*/ 4811727 w 5868116"/>
              <a:gd name="connsiteY66" fmla="*/ 4814118 h 5806560"/>
              <a:gd name="connsiteX67" fmla="*/ 4717394 w 5868116"/>
              <a:gd name="connsiteY67" fmla="*/ 4822845 h 5806560"/>
              <a:gd name="connsiteX68" fmla="*/ 4696014 w 5868116"/>
              <a:gd name="connsiteY68" fmla="*/ 4837044 h 5806560"/>
              <a:gd name="connsiteX69" fmla="*/ 4688916 w 5868116"/>
              <a:gd name="connsiteY69" fmla="*/ 4826355 h 5806560"/>
              <a:gd name="connsiteX70" fmla="*/ 4656849 w 5868116"/>
              <a:gd name="connsiteY70" fmla="*/ 4847651 h 5806560"/>
              <a:gd name="connsiteX71" fmla="*/ 4577699 w 5868116"/>
              <a:gd name="connsiteY71" fmla="*/ 4827047 h 5806560"/>
              <a:gd name="connsiteX72" fmla="*/ 4486062 w 5868116"/>
              <a:gd name="connsiteY72" fmla="*/ 4822432 h 5806560"/>
              <a:gd name="connsiteX73" fmla="*/ 4471866 w 5868116"/>
              <a:gd name="connsiteY73" fmla="*/ 4801056 h 5806560"/>
              <a:gd name="connsiteX74" fmla="*/ 4461173 w 5868116"/>
              <a:gd name="connsiteY74" fmla="*/ 4808157 h 5806560"/>
              <a:gd name="connsiteX75" fmla="*/ 4404380 w 5868116"/>
              <a:gd name="connsiteY75" fmla="*/ 4722637 h 5806560"/>
              <a:gd name="connsiteX76" fmla="*/ 4393693 w 5868116"/>
              <a:gd name="connsiteY76" fmla="*/ 4729734 h 5806560"/>
              <a:gd name="connsiteX77" fmla="*/ 4354611 w 5868116"/>
              <a:gd name="connsiteY77" fmla="*/ 4694076 h 5806560"/>
              <a:gd name="connsiteX78" fmla="*/ 4343918 w 5868116"/>
              <a:gd name="connsiteY78" fmla="*/ 4701177 h 5806560"/>
              <a:gd name="connsiteX79" fmla="*/ 4312016 w 5868116"/>
              <a:gd name="connsiteY79" fmla="*/ 4629936 h 5806560"/>
              <a:gd name="connsiteX80" fmla="*/ 4322704 w 5868116"/>
              <a:gd name="connsiteY80" fmla="*/ 4622838 h 5806560"/>
              <a:gd name="connsiteX81" fmla="*/ 4282869 w 5868116"/>
              <a:gd name="connsiteY81" fmla="*/ 4510660 h 5806560"/>
              <a:gd name="connsiteX82" fmla="*/ 4273302 w 5868116"/>
              <a:gd name="connsiteY82" fmla="*/ 4386078 h 5806560"/>
              <a:gd name="connsiteX83" fmla="*/ 4287584 w 5868116"/>
              <a:gd name="connsiteY83" fmla="*/ 4361191 h 5806560"/>
              <a:gd name="connsiteX84" fmla="*/ 4313490 w 5868116"/>
              <a:gd name="connsiteY84" fmla="*/ 4301623 h 5806560"/>
              <a:gd name="connsiteX85" fmla="*/ 4373184 w 5868116"/>
              <a:gd name="connsiteY85" fmla="*/ 4258134 h 5806560"/>
              <a:gd name="connsiteX86" fmla="*/ 4366083 w 5868116"/>
              <a:gd name="connsiteY86" fmla="*/ 4247442 h 5806560"/>
              <a:gd name="connsiteX87" fmla="*/ 4387458 w 5868116"/>
              <a:gd name="connsiteY87" fmla="*/ 4233248 h 5806560"/>
              <a:gd name="connsiteX88" fmla="*/ 4408024 w 5868116"/>
              <a:gd name="connsiteY88" fmla="*/ 4177232 h 5806560"/>
              <a:gd name="connsiteX89" fmla="*/ 4496237 w 5868116"/>
              <a:gd name="connsiteY89" fmla="*/ 4107096 h 5806560"/>
              <a:gd name="connsiteX90" fmla="*/ 4524733 w 5868116"/>
              <a:gd name="connsiteY90" fmla="*/ 4092027 h 5806560"/>
              <a:gd name="connsiteX91" fmla="*/ 4547886 w 5868116"/>
              <a:gd name="connsiteY91" fmla="*/ 4080498 h 5806560"/>
              <a:gd name="connsiteX92" fmla="*/ 4554986 w 5868116"/>
              <a:gd name="connsiteY92" fmla="*/ 4091190 h 5806560"/>
              <a:gd name="connsiteX93" fmla="*/ 4576366 w 5868116"/>
              <a:gd name="connsiteY93" fmla="*/ 4076991 h 5806560"/>
              <a:gd name="connsiteX94" fmla="*/ 4656435 w 5868116"/>
              <a:gd name="connsiteY94" fmla="*/ 4081584 h 5806560"/>
              <a:gd name="connsiteX95" fmla="*/ 4692926 w 5868116"/>
              <a:gd name="connsiteY95" fmla="*/ 4075638 h 5806560"/>
              <a:gd name="connsiteX96" fmla="*/ 5528630 w 5868116"/>
              <a:gd name="connsiteY96" fmla="*/ 3945226 h 5806560"/>
              <a:gd name="connsiteX97" fmla="*/ 5535728 w 5868116"/>
              <a:gd name="connsiteY97" fmla="*/ 3955914 h 5806560"/>
              <a:gd name="connsiteX98" fmla="*/ 5591766 w 5868116"/>
              <a:gd name="connsiteY98" fmla="*/ 3964910 h 5806560"/>
              <a:gd name="connsiteX99" fmla="*/ 5647804 w 5868116"/>
              <a:gd name="connsiteY99" fmla="*/ 3973907 h 5806560"/>
              <a:gd name="connsiteX100" fmla="*/ 5662002 w 5868116"/>
              <a:gd name="connsiteY100" fmla="*/ 3995287 h 5806560"/>
              <a:gd name="connsiteX101" fmla="*/ 5685136 w 5868116"/>
              <a:gd name="connsiteY101" fmla="*/ 3995331 h 5806560"/>
              <a:gd name="connsiteX102" fmla="*/ 5708269 w 5868116"/>
              <a:gd name="connsiteY102" fmla="*/ 3995370 h 5806560"/>
              <a:gd name="connsiteX103" fmla="*/ 5722467 w 5868116"/>
              <a:gd name="connsiteY103" fmla="*/ 4016750 h 5806560"/>
              <a:gd name="connsiteX104" fmla="*/ 5733155 w 5868116"/>
              <a:gd name="connsiteY104" fmla="*/ 4009653 h 5806560"/>
              <a:gd name="connsiteX105" fmla="*/ 5857512 w 5868116"/>
              <a:gd name="connsiteY105" fmla="*/ 4127318 h 5806560"/>
              <a:gd name="connsiteX106" fmla="*/ 5846820 w 5868116"/>
              <a:gd name="connsiteY106" fmla="*/ 4134418 h 5806560"/>
              <a:gd name="connsiteX107" fmla="*/ 5868116 w 5868116"/>
              <a:gd name="connsiteY107" fmla="*/ 4166487 h 5806560"/>
              <a:gd name="connsiteX108" fmla="*/ 5857424 w 5868116"/>
              <a:gd name="connsiteY108" fmla="*/ 4173587 h 5806560"/>
              <a:gd name="connsiteX109" fmla="*/ 5860935 w 5868116"/>
              <a:gd name="connsiteY109" fmla="*/ 4202065 h 5806560"/>
              <a:gd name="connsiteX110" fmla="*/ 5839555 w 5868116"/>
              <a:gd name="connsiteY110" fmla="*/ 4216263 h 5806560"/>
              <a:gd name="connsiteX111" fmla="*/ 5846653 w 5868116"/>
              <a:gd name="connsiteY111" fmla="*/ 4226951 h 5806560"/>
              <a:gd name="connsiteX112" fmla="*/ 5782582 w 5868116"/>
              <a:gd name="connsiteY112" fmla="*/ 4234844 h 5806560"/>
              <a:gd name="connsiteX113" fmla="*/ 5713201 w 5868116"/>
              <a:gd name="connsiteY113" fmla="*/ 4223154 h 5806560"/>
              <a:gd name="connsiteX114" fmla="*/ 5702513 w 5868116"/>
              <a:gd name="connsiteY114" fmla="*/ 4230252 h 5806560"/>
              <a:gd name="connsiteX115" fmla="*/ 5618998 w 5868116"/>
              <a:gd name="connsiteY115" fmla="*/ 4162484 h 5806560"/>
              <a:gd name="connsiteX116" fmla="*/ 5514185 w 5868116"/>
              <a:gd name="connsiteY116" fmla="*/ 4062643 h 5806560"/>
              <a:gd name="connsiteX117" fmla="*/ 5503493 w 5868116"/>
              <a:gd name="connsiteY117" fmla="*/ 4069743 h 5806560"/>
              <a:gd name="connsiteX118" fmla="*/ 5489297 w 5868116"/>
              <a:gd name="connsiteY118" fmla="*/ 4048367 h 5806560"/>
              <a:gd name="connsiteX119" fmla="*/ 5478609 w 5868116"/>
              <a:gd name="connsiteY119" fmla="*/ 4055465 h 5806560"/>
              <a:gd name="connsiteX120" fmla="*/ 5450213 w 5868116"/>
              <a:gd name="connsiteY120" fmla="*/ 4012705 h 5806560"/>
              <a:gd name="connsiteX121" fmla="*/ 5457394 w 5868116"/>
              <a:gd name="connsiteY121" fmla="*/ 3977126 h 5806560"/>
              <a:gd name="connsiteX122" fmla="*/ 5500150 w 5868116"/>
              <a:gd name="connsiteY122" fmla="*/ 3948732 h 5806560"/>
              <a:gd name="connsiteX123" fmla="*/ 5507251 w 5868116"/>
              <a:gd name="connsiteY123" fmla="*/ 3959424 h 5806560"/>
              <a:gd name="connsiteX124" fmla="*/ 3979873 w 5868116"/>
              <a:gd name="connsiteY124" fmla="*/ 2285760 h 5806560"/>
              <a:gd name="connsiteX125" fmla="*/ 4048358 w 5868116"/>
              <a:gd name="connsiteY125" fmla="*/ 2301892 h 5806560"/>
              <a:gd name="connsiteX126" fmla="*/ 4132788 w 5868116"/>
              <a:gd name="connsiteY126" fmla="*/ 2353651 h 5806560"/>
              <a:gd name="connsiteX127" fmla="*/ 4093582 w 5868116"/>
              <a:gd name="connsiteY127" fmla="*/ 2387390 h 5806560"/>
              <a:gd name="connsiteX128" fmla="*/ 4016162 w 5868116"/>
              <a:gd name="connsiteY128" fmla="*/ 2392593 h 5806560"/>
              <a:gd name="connsiteX129" fmla="*/ 3944215 w 5868116"/>
              <a:gd name="connsiteY129" fmla="*/ 2324842 h 5806560"/>
              <a:gd name="connsiteX130" fmla="*/ 3954922 w 5868116"/>
              <a:gd name="connsiteY130" fmla="*/ 2306177 h 5806560"/>
              <a:gd name="connsiteX131" fmla="*/ 3979873 w 5868116"/>
              <a:gd name="connsiteY131" fmla="*/ 2285760 h 5806560"/>
              <a:gd name="connsiteX132" fmla="*/ 2083949 w 5868116"/>
              <a:gd name="connsiteY132" fmla="*/ 718204 h 5806560"/>
              <a:gd name="connsiteX133" fmla="*/ 2229850 w 5868116"/>
              <a:gd name="connsiteY133" fmla="*/ 729141 h 5806560"/>
              <a:gd name="connsiteX134" fmla="*/ 2244049 w 5868116"/>
              <a:gd name="connsiteY134" fmla="*/ 750523 h 5806560"/>
              <a:gd name="connsiteX135" fmla="*/ 2330317 w 5868116"/>
              <a:gd name="connsiteY135" fmla="*/ 770250 h 5806560"/>
              <a:gd name="connsiteX136" fmla="*/ 2439681 w 5868116"/>
              <a:gd name="connsiteY136" fmla="*/ 813153 h 5806560"/>
              <a:gd name="connsiteX137" fmla="*/ 2461061 w 5868116"/>
              <a:gd name="connsiteY137" fmla="*/ 798955 h 5806560"/>
              <a:gd name="connsiteX138" fmla="*/ 2485947 w 5868116"/>
              <a:gd name="connsiteY138" fmla="*/ 813237 h 5806560"/>
              <a:gd name="connsiteX139" fmla="*/ 2512672 w 5868116"/>
              <a:gd name="connsiteY139" fmla="*/ 795489 h 5806560"/>
              <a:gd name="connsiteX140" fmla="*/ 2537562 w 5868116"/>
              <a:gd name="connsiteY140" fmla="*/ 809769 h 5806560"/>
              <a:gd name="connsiteX141" fmla="*/ 2608796 w 5868116"/>
              <a:gd name="connsiteY141" fmla="*/ 777864 h 5806560"/>
              <a:gd name="connsiteX142" fmla="*/ 2615894 w 5868116"/>
              <a:gd name="connsiteY142" fmla="*/ 788552 h 5806560"/>
              <a:gd name="connsiteX143" fmla="*/ 2637270 w 5868116"/>
              <a:gd name="connsiteY143" fmla="*/ 774357 h 5806560"/>
              <a:gd name="connsiteX144" fmla="*/ 2644371 w 5868116"/>
              <a:gd name="connsiteY144" fmla="*/ 785049 h 5806560"/>
              <a:gd name="connsiteX145" fmla="*/ 2687135 w 5868116"/>
              <a:gd name="connsiteY145" fmla="*/ 756649 h 5806560"/>
              <a:gd name="connsiteX146" fmla="*/ 2694233 w 5868116"/>
              <a:gd name="connsiteY146" fmla="*/ 767337 h 5806560"/>
              <a:gd name="connsiteX147" fmla="*/ 2793859 w 5868116"/>
              <a:gd name="connsiteY147" fmla="*/ 778196 h 5806560"/>
              <a:gd name="connsiteX148" fmla="*/ 2808057 w 5868116"/>
              <a:gd name="connsiteY148" fmla="*/ 799576 h 5806560"/>
              <a:gd name="connsiteX149" fmla="*/ 2836535 w 5868116"/>
              <a:gd name="connsiteY149" fmla="*/ 796065 h 5806560"/>
              <a:gd name="connsiteX150" fmla="*/ 2886228 w 5868116"/>
              <a:gd name="connsiteY150" fmla="*/ 870893 h 5806560"/>
              <a:gd name="connsiteX151" fmla="*/ 2962710 w 5868116"/>
              <a:gd name="connsiteY151" fmla="*/ 893275 h 5806560"/>
              <a:gd name="connsiteX152" fmla="*/ 3049833 w 5868116"/>
              <a:gd name="connsiteY152" fmla="*/ 931691 h 5806560"/>
              <a:gd name="connsiteX153" fmla="*/ 3092594 w 5868116"/>
              <a:gd name="connsiteY153" fmla="*/ 903294 h 5806560"/>
              <a:gd name="connsiteX154" fmla="*/ 3118378 w 5868116"/>
              <a:gd name="connsiteY154" fmla="*/ 913127 h 5806560"/>
              <a:gd name="connsiteX155" fmla="*/ 3142367 w 5868116"/>
              <a:gd name="connsiteY155" fmla="*/ 931852 h 5806560"/>
              <a:gd name="connsiteX156" fmla="*/ 3163747 w 5868116"/>
              <a:gd name="connsiteY156" fmla="*/ 917654 h 5806560"/>
              <a:gd name="connsiteX157" fmla="*/ 3224067 w 5868116"/>
              <a:gd name="connsiteY157" fmla="*/ 1020080 h 5806560"/>
              <a:gd name="connsiteX158" fmla="*/ 3287940 w 5868116"/>
              <a:gd name="connsiteY158" fmla="*/ 1127855 h 5806560"/>
              <a:gd name="connsiteX159" fmla="*/ 3298627 w 5868116"/>
              <a:gd name="connsiteY159" fmla="*/ 1120758 h 5806560"/>
              <a:gd name="connsiteX160" fmla="*/ 3312826 w 5868116"/>
              <a:gd name="connsiteY160" fmla="*/ 1142138 h 5806560"/>
              <a:gd name="connsiteX161" fmla="*/ 3341300 w 5868116"/>
              <a:gd name="connsiteY161" fmla="*/ 1138630 h 5806560"/>
              <a:gd name="connsiteX162" fmla="*/ 3355498 w 5868116"/>
              <a:gd name="connsiteY162" fmla="*/ 1160010 h 5806560"/>
              <a:gd name="connsiteX163" fmla="*/ 3367963 w 5868116"/>
              <a:gd name="connsiteY163" fmla="*/ 1155579 h 5806560"/>
              <a:gd name="connsiteX164" fmla="*/ 3380427 w 5868116"/>
              <a:gd name="connsiteY164" fmla="*/ 1151155 h 5806560"/>
              <a:gd name="connsiteX165" fmla="*/ 3394625 w 5868116"/>
              <a:gd name="connsiteY165" fmla="*/ 1172535 h 5806560"/>
              <a:gd name="connsiteX166" fmla="*/ 3423103 w 5868116"/>
              <a:gd name="connsiteY166" fmla="*/ 1169025 h 5806560"/>
              <a:gd name="connsiteX167" fmla="*/ 3444399 w 5868116"/>
              <a:gd name="connsiteY167" fmla="*/ 1201093 h 5806560"/>
              <a:gd name="connsiteX168" fmla="*/ 3455091 w 5868116"/>
              <a:gd name="connsiteY168" fmla="*/ 1193992 h 5806560"/>
              <a:gd name="connsiteX169" fmla="*/ 3502090 w 5868116"/>
              <a:gd name="connsiteY169" fmla="*/ 1282164 h 5806560"/>
              <a:gd name="connsiteX170" fmla="*/ 3504619 w 5868116"/>
              <a:gd name="connsiteY170" fmla="*/ 1361357 h 5806560"/>
              <a:gd name="connsiteX171" fmla="*/ 3518814 w 5868116"/>
              <a:gd name="connsiteY171" fmla="*/ 1382733 h 5806560"/>
              <a:gd name="connsiteX172" fmla="*/ 3508122 w 5868116"/>
              <a:gd name="connsiteY172" fmla="*/ 1389833 h 5806560"/>
              <a:gd name="connsiteX173" fmla="*/ 3529421 w 5868116"/>
              <a:gd name="connsiteY173" fmla="*/ 1421905 h 5806560"/>
              <a:gd name="connsiteX174" fmla="*/ 3518733 w 5868116"/>
              <a:gd name="connsiteY174" fmla="*/ 1429003 h 5806560"/>
              <a:gd name="connsiteX175" fmla="*/ 3532929 w 5868116"/>
              <a:gd name="connsiteY175" fmla="*/ 1450379 h 5806560"/>
              <a:gd name="connsiteX176" fmla="*/ 3522241 w 5868116"/>
              <a:gd name="connsiteY176" fmla="*/ 1457477 h 5806560"/>
              <a:gd name="connsiteX177" fmla="*/ 3565794 w 5868116"/>
              <a:gd name="connsiteY177" fmla="*/ 1482472 h 5806560"/>
              <a:gd name="connsiteX178" fmla="*/ 3659038 w 5868116"/>
              <a:gd name="connsiteY178" fmla="*/ 1582289 h 5806560"/>
              <a:gd name="connsiteX179" fmla="*/ 3668787 w 5868116"/>
              <a:gd name="connsiteY179" fmla="*/ 1602770 h 5806560"/>
              <a:gd name="connsiteX180" fmla="*/ 3674991 w 5868116"/>
              <a:gd name="connsiteY180" fmla="*/ 1617905 h 5806560"/>
              <a:gd name="connsiteX181" fmla="*/ 3664299 w 5868116"/>
              <a:gd name="connsiteY181" fmla="*/ 1625005 h 5806560"/>
              <a:gd name="connsiteX182" fmla="*/ 3685595 w 5868116"/>
              <a:gd name="connsiteY182" fmla="*/ 1657073 h 5806560"/>
              <a:gd name="connsiteX183" fmla="*/ 3674907 w 5868116"/>
              <a:gd name="connsiteY183" fmla="*/ 1664171 h 5806560"/>
              <a:gd name="connsiteX184" fmla="*/ 3689105 w 5868116"/>
              <a:gd name="connsiteY184" fmla="*/ 1685551 h 5806560"/>
              <a:gd name="connsiteX185" fmla="*/ 3678417 w 5868116"/>
              <a:gd name="connsiteY185" fmla="*/ 1692649 h 5806560"/>
              <a:gd name="connsiteX186" fmla="*/ 3692615 w 5868116"/>
              <a:gd name="connsiteY186" fmla="*/ 1714029 h 5806560"/>
              <a:gd name="connsiteX187" fmla="*/ 3672927 w 5868116"/>
              <a:gd name="connsiteY187" fmla="*/ 1777167 h 5806560"/>
              <a:gd name="connsiteX188" fmla="*/ 3681679 w 5868116"/>
              <a:gd name="connsiteY188" fmla="*/ 1859930 h 5806560"/>
              <a:gd name="connsiteX189" fmla="*/ 3670986 w 5868116"/>
              <a:gd name="connsiteY189" fmla="*/ 1867031 h 5806560"/>
              <a:gd name="connsiteX190" fmla="*/ 3745525 w 5868116"/>
              <a:gd name="connsiteY190" fmla="*/ 1979271 h 5806560"/>
              <a:gd name="connsiteX191" fmla="*/ 3731246 w 5868116"/>
              <a:gd name="connsiteY191" fmla="*/ 2004153 h 5806560"/>
              <a:gd name="connsiteX192" fmla="*/ 3752542 w 5868116"/>
              <a:gd name="connsiteY192" fmla="*/ 2036221 h 5806560"/>
              <a:gd name="connsiteX193" fmla="*/ 3741850 w 5868116"/>
              <a:gd name="connsiteY193" fmla="*/ 2043322 h 5806560"/>
              <a:gd name="connsiteX194" fmla="*/ 3750544 w 5868116"/>
              <a:gd name="connsiteY194" fmla="*/ 2160787 h 5806560"/>
              <a:gd name="connsiteX195" fmla="*/ 3730749 w 5868116"/>
              <a:gd name="connsiteY195" fmla="*/ 2281753 h 5806560"/>
              <a:gd name="connsiteX196" fmla="*/ 3720061 w 5868116"/>
              <a:gd name="connsiteY196" fmla="*/ 2288851 h 5806560"/>
              <a:gd name="connsiteX197" fmla="*/ 3716390 w 5868116"/>
              <a:gd name="connsiteY197" fmla="*/ 2352907 h 5806560"/>
              <a:gd name="connsiteX198" fmla="*/ 3730589 w 5868116"/>
              <a:gd name="connsiteY198" fmla="*/ 2374287 h 5806560"/>
              <a:gd name="connsiteX199" fmla="*/ 3719897 w 5868116"/>
              <a:gd name="connsiteY199" fmla="*/ 2381387 h 5806560"/>
              <a:gd name="connsiteX200" fmla="*/ 3702861 w 5868116"/>
              <a:gd name="connsiteY200" fmla="*/ 2454313 h 5806560"/>
              <a:gd name="connsiteX201" fmla="*/ 3680483 w 5868116"/>
              <a:gd name="connsiteY201" fmla="*/ 2530792 h 5806560"/>
              <a:gd name="connsiteX202" fmla="*/ 3653755 w 5868116"/>
              <a:gd name="connsiteY202" fmla="*/ 2548542 h 5806560"/>
              <a:gd name="connsiteX203" fmla="*/ 3625029 w 5868116"/>
              <a:gd name="connsiteY203" fmla="*/ 2690849 h 5806560"/>
              <a:gd name="connsiteX204" fmla="*/ 3639227 w 5868116"/>
              <a:gd name="connsiteY204" fmla="*/ 2712229 h 5806560"/>
              <a:gd name="connsiteX205" fmla="*/ 3628539 w 5868116"/>
              <a:gd name="connsiteY205" fmla="*/ 2719327 h 5806560"/>
              <a:gd name="connsiteX206" fmla="*/ 3631966 w 5868116"/>
              <a:gd name="connsiteY206" fmla="*/ 2794071 h 5806560"/>
              <a:gd name="connsiteX207" fmla="*/ 3642654 w 5868116"/>
              <a:gd name="connsiteY207" fmla="*/ 2786973 h 5806560"/>
              <a:gd name="connsiteX208" fmla="*/ 3707586 w 5868116"/>
              <a:gd name="connsiteY208" fmla="*/ 2797765 h 5806560"/>
              <a:gd name="connsiteX209" fmla="*/ 3781454 w 5868116"/>
              <a:gd name="connsiteY209" fmla="*/ 2787218 h 5806560"/>
              <a:gd name="connsiteX210" fmla="*/ 3802830 w 5868116"/>
              <a:gd name="connsiteY210" fmla="*/ 2773022 h 5806560"/>
              <a:gd name="connsiteX211" fmla="*/ 3809931 w 5868116"/>
              <a:gd name="connsiteY211" fmla="*/ 2783714 h 5806560"/>
              <a:gd name="connsiteX212" fmla="*/ 3825967 w 5868116"/>
              <a:gd name="connsiteY212" fmla="*/ 2773065 h 5806560"/>
              <a:gd name="connsiteX213" fmla="*/ 3897163 w 5868116"/>
              <a:gd name="connsiteY213" fmla="*/ 2764295 h 5806560"/>
              <a:gd name="connsiteX214" fmla="*/ 3904261 w 5868116"/>
              <a:gd name="connsiteY214" fmla="*/ 2774983 h 5806560"/>
              <a:gd name="connsiteX215" fmla="*/ 3936329 w 5868116"/>
              <a:gd name="connsiteY215" fmla="*/ 2753687 h 5806560"/>
              <a:gd name="connsiteX216" fmla="*/ 3961215 w 5868116"/>
              <a:gd name="connsiteY216" fmla="*/ 2767969 h 5806560"/>
              <a:gd name="connsiteX217" fmla="*/ 3982599 w 5868116"/>
              <a:gd name="connsiteY217" fmla="*/ 2753767 h 5806560"/>
              <a:gd name="connsiteX218" fmla="*/ 3989697 w 5868116"/>
              <a:gd name="connsiteY218" fmla="*/ 2764456 h 5806560"/>
              <a:gd name="connsiteX219" fmla="*/ 4036043 w 5868116"/>
              <a:gd name="connsiteY219" fmla="*/ 2718276 h 5806560"/>
              <a:gd name="connsiteX220" fmla="*/ 4028946 w 5868116"/>
              <a:gd name="connsiteY220" fmla="*/ 2707588 h 5806560"/>
              <a:gd name="connsiteX221" fmla="*/ 4093063 w 5868116"/>
              <a:gd name="connsiteY221" fmla="*/ 2676555 h 5806560"/>
              <a:gd name="connsiteX222" fmla="*/ 4153631 w 5868116"/>
              <a:gd name="connsiteY222" fmla="*/ 2640186 h 5806560"/>
              <a:gd name="connsiteX223" fmla="*/ 4146534 w 5868116"/>
              <a:gd name="connsiteY223" fmla="*/ 2629499 h 5806560"/>
              <a:gd name="connsiteX224" fmla="*/ 4199982 w 5868116"/>
              <a:gd name="connsiteY224" fmla="*/ 2594004 h 5806560"/>
              <a:gd name="connsiteX225" fmla="*/ 4196471 w 5868116"/>
              <a:gd name="connsiteY225" fmla="*/ 2565526 h 5806560"/>
              <a:gd name="connsiteX226" fmla="*/ 4228543 w 5868116"/>
              <a:gd name="connsiteY226" fmla="*/ 2544227 h 5806560"/>
              <a:gd name="connsiteX227" fmla="*/ 4221443 w 5868116"/>
              <a:gd name="connsiteY227" fmla="*/ 2533535 h 5806560"/>
              <a:gd name="connsiteX228" fmla="*/ 4288228 w 5868116"/>
              <a:gd name="connsiteY228" fmla="*/ 2500736 h 5806560"/>
              <a:gd name="connsiteX229" fmla="*/ 4353225 w 5868116"/>
              <a:gd name="connsiteY229" fmla="*/ 2476828 h 5806560"/>
              <a:gd name="connsiteX230" fmla="*/ 4406673 w 5868116"/>
              <a:gd name="connsiteY230" fmla="*/ 2441334 h 5806560"/>
              <a:gd name="connsiteX231" fmla="*/ 4413774 w 5868116"/>
              <a:gd name="connsiteY231" fmla="*/ 2452026 h 5806560"/>
              <a:gd name="connsiteX232" fmla="*/ 4445842 w 5868116"/>
              <a:gd name="connsiteY232" fmla="*/ 2430730 h 5806560"/>
              <a:gd name="connsiteX233" fmla="*/ 4488518 w 5868116"/>
              <a:gd name="connsiteY233" fmla="*/ 2448600 h 5806560"/>
              <a:gd name="connsiteX234" fmla="*/ 4509898 w 5868116"/>
              <a:gd name="connsiteY234" fmla="*/ 2434401 h 5806560"/>
              <a:gd name="connsiteX235" fmla="*/ 4600594 w 5868116"/>
              <a:gd name="connsiteY235" fmla="*/ 2466592 h 5806560"/>
              <a:gd name="connsiteX236" fmla="*/ 4611282 w 5868116"/>
              <a:gd name="connsiteY236" fmla="*/ 2459494 h 5806560"/>
              <a:gd name="connsiteX237" fmla="*/ 4639678 w 5868116"/>
              <a:gd name="connsiteY237" fmla="*/ 2502254 h 5806560"/>
              <a:gd name="connsiteX238" fmla="*/ 4615583 w 5868116"/>
              <a:gd name="connsiteY238" fmla="*/ 2541357 h 5806560"/>
              <a:gd name="connsiteX239" fmla="*/ 4573705 w 5868116"/>
              <a:gd name="connsiteY239" fmla="*/ 2576876 h 5806560"/>
              <a:gd name="connsiteX240" fmla="*/ 4539006 w 5868116"/>
              <a:gd name="connsiteY240" fmla="*/ 2576810 h 5806560"/>
              <a:gd name="connsiteX241" fmla="*/ 4516747 w 5868116"/>
              <a:gd name="connsiteY241" fmla="*/ 2583892 h 5806560"/>
              <a:gd name="connsiteX242" fmla="*/ 4509647 w 5868116"/>
              <a:gd name="connsiteY242" fmla="*/ 2573200 h 5806560"/>
              <a:gd name="connsiteX243" fmla="*/ 4488267 w 5868116"/>
              <a:gd name="connsiteY243" fmla="*/ 2587398 h 5806560"/>
              <a:gd name="connsiteX244" fmla="*/ 4481169 w 5868116"/>
              <a:gd name="connsiteY244" fmla="*/ 2576710 h 5806560"/>
              <a:gd name="connsiteX245" fmla="*/ 4406344 w 5868116"/>
              <a:gd name="connsiteY245" fmla="*/ 2626401 h 5806560"/>
              <a:gd name="connsiteX246" fmla="*/ 4399247 w 5868116"/>
              <a:gd name="connsiteY246" fmla="*/ 2615713 h 5806560"/>
              <a:gd name="connsiteX247" fmla="*/ 4377867 w 5868116"/>
              <a:gd name="connsiteY247" fmla="*/ 2629911 h 5806560"/>
              <a:gd name="connsiteX248" fmla="*/ 4370766 w 5868116"/>
              <a:gd name="connsiteY248" fmla="*/ 2619219 h 5806560"/>
              <a:gd name="connsiteX249" fmla="*/ 4315545 w 5868116"/>
              <a:gd name="connsiteY249" fmla="*/ 2652044 h 5806560"/>
              <a:gd name="connsiteX250" fmla="*/ 4256772 w 5868116"/>
              <a:gd name="connsiteY250" fmla="*/ 2679520 h 5806560"/>
              <a:gd name="connsiteX251" fmla="*/ 4263870 w 5868116"/>
              <a:gd name="connsiteY251" fmla="*/ 2690208 h 5806560"/>
              <a:gd name="connsiteX252" fmla="*/ 4199730 w 5868116"/>
              <a:gd name="connsiteY252" fmla="*/ 2732803 h 5806560"/>
              <a:gd name="connsiteX253" fmla="*/ 4206831 w 5868116"/>
              <a:gd name="connsiteY253" fmla="*/ 2743495 h 5806560"/>
              <a:gd name="connsiteX254" fmla="*/ 4185455 w 5868116"/>
              <a:gd name="connsiteY254" fmla="*/ 2757691 h 5806560"/>
              <a:gd name="connsiteX255" fmla="*/ 4192553 w 5868116"/>
              <a:gd name="connsiteY255" fmla="*/ 2768378 h 5806560"/>
              <a:gd name="connsiteX256" fmla="*/ 4153359 w 5868116"/>
              <a:gd name="connsiteY256" fmla="*/ 2790552 h 5806560"/>
              <a:gd name="connsiteX257" fmla="*/ 4110627 w 5868116"/>
              <a:gd name="connsiteY257" fmla="*/ 2807383 h 5806560"/>
              <a:gd name="connsiteX258" fmla="*/ 4103526 w 5868116"/>
              <a:gd name="connsiteY258" fmla="*/ 2796691 h 5806560"/>
              <a:gd name="connsiteX259" fmla="*/ 4018094 w 5868116"/>
              <a:gd name="connsiteY259" fmla="*/ 2807216 h 5806560"/>
              <a:gd name="connsiteX260" fmla="*/ 4010996 w 5868116"/>
              <a:gd name="connsiteY260" fmla="*/ 2796528 h 5806560"/>
              <a:gd name="connsiteX261" fmla="*/ 3936168 w 5868116"/>
              <a:gd name="connsiteY261" fmla="*/ 2846220 h 5806560"/>
              <a:gd name="connsiteX262" fmla="*/ 3929068 w 5868116"/>
              <a:gd name="connsiteY262" fmla="*/ 2835528 h 5806560"/>
              <a:gd name="connsiteX263" fmla="*/ 3907688 w 5868116"/>
              <a:gd name="connsiteY263" fmla="*/ 2849727 h 5806560"/>
              <a:gd name="connsiteX264" fmla="*/ 3843631 w 5868116"/>
              <a:gd name="connsiteY264" fmla="*/ 2846055 h 5806560"/>
              <a:gd name="connsiteX265" fmla="*/ 3759952 w 5868116"/>
              <a:gd name="connsiteY265" fmla="*/ 2870817 h 5806560"/>
              <a:gd name="connsiteX266" fmla="*/ 3818640 w 5868116"/>
              <a:gd name="connsiteY266" fmla="*/ 2889606 h 5806560"/>
              <a:gd name="connsiteX267" fmla="*/ 3882720 w 5868116"/>
              <a:gd name="connsiteY267" fmla="*/ 2881715 h 5806560"/>
              <a:gd name="connsiteX268" fmla="*/ 3914788 w 5868116"/>
              <a:gd name="connsiteY268" fmla="*/ 2860419 h 5806560"/>
              <a:gd name="connsiteX269" fmla="*/ 3921886 w 5868116"/>
              <a:gd name="connsiteY269" fmla="*/ 2871107 h 5806560"/>
              <a:gd name="connsiteX270" fmla="*/ 3943266 w 5868116"/>
              <a:gd name="connsiteY270" fmla="*/ 2856908 h 5806560"/>
              <a:gd name="connsiteX271" fmla="*/ 3950364 w 5868116"/>
              <a:gd name="connsiteY271" fmla="*/ 2867596 h 5806560"/>
              <a:gd name="connsiteX272" fmla="*/ 3971744 w 5868116"/>
              <a:gd name="connsiteY272" fmla="*/ 2853398 h 5806560"/>
              <a:gd name="connsiteX273" fmla="*/ 3978844 w 5868116"/>
              <a:gd name="connsiteY273" fmla="*/ 2864090 h 5806560"/>
              <a:gd name="connsiteX274" fmla="*/ 4119374 w 5868116"/>
              <a:gd name="connsiteY274" fmla="*/ 2890141 h 5806560"/>
              <a:gd name="connsiteX275" fmla="*/ 4227798 w 5868116"/>
              <a:gd name="connsiteY275" fmla="*/ 2960630 h 5806560"/>
              <a:gd name="connsiteX276" fmla="*/ 4238486 w 5868116"/>
              <a:gd name="connsiteY276" fmla="*/ 2953532 h 5806560"/>
              <a:gd name="connsiteX277" fmla="*/ 4270474 w 5868116"/>
              <a:gd name="connsiteY277" fmla="*/ 2978499 h 5806560"/>
              <a:gd name="connsiteX278" fmla="*/ 4302458 w 5868116"/>
              <a:gd name="connsiteY278" fmla="*/ 3003470 h 5806560"/>
              <a:gd name="connsiteX279" fmla="*/ 4313150 w 5868116"/>
              <a:gd name="connsiteY279" fmla="*/ 2996369 h 5806560"/>
              <a:gd name="connsiteX280" fmla="*/ 4364637 w 5868116"/>
              <a:gd name="connsiteY280" fmla="*/ 3062304 h 5806560"/>
              <a:gd name="connsiteX281" fmla="*/ 4416127 w 5868116"/>
              <a:gd name="connsiteY281" fmla="*/ 3128231 h 5806560"/>
              <a:gd name="connsiteX282" fmla="*/ 4426815 w 5868116"/>
              <a:gd name="connsiteY282" fmla="*/ 3121133 h 5806560"/>
              <a:gd name="connsiteX283" fmla="*/ 4431219 w 5868116"/>
              <a:gd name="connsiteY283" fmla="*/ 3145165 h 5806560"/>
              <a:gd name="connsiteX284" fmla="*/ 4439176 w 5868116"/>
              <a:gd name="connsiteY284" fmla="*/ 3174544 h 5806560"/>
              <a:gd name="connsiteX285" fmla="*/ 4451621 w 5868116"/>
              <a:gd name="connsiteY285" fmla="*/ 3181679 h 5806560"/>
              <a:gd name="connsiteX286" fmla="*/ 4462309 w 5868116"/>
              <a:gd name="connsiteY286" fmla="*/ 3174581 h 5806560"/>
              <a:gd name="connsiteX287" fmla="*/ 4469411 w 5868116"/>
              <a:gd name="connsiteY287" fmla="*/ 3185274 h 5806560"/>
              <a:gd name="connsiteX288" fmla="*/ 4488990 w 5868116"/>
              <a:gd name="connsiteY288" fmla="*/ 3179972 h 5806560"/>
              <a:gd name="connsiteX289" fmla="*/ 4500577 w 5868116"/>
              <a:gd name="connsiteY289" fmla="*/ 3168425 h 5806560"/>
              <a:gd name="connsiteX290" fmla="*/ 4506822 w 5868116"/>
              <a:gd name="connsiteY290" fmla="*/ 3160430 h 5806560"/>
              <a:gd name="connsiteX291" fmla="*/ 4524608 w 5868116"/>
              <a:gd name="connsiteY291" fmla="*/ 3164020 h 5806560"/>
              <a:gd name="connsiteX292" fmla="*/ 4569041 w 5868116"/>
              <a:gd name="connsiteY292" fmla="*/ 3196131 h 5806560"/>
              <a:gd name="connsiteX293" fmla="*/ 4522690 w 5868116"/>
              <a:gd name="connsiteY293" fmla="*/ 3242312 h 5806560"/>
              <a:gd name="connsiteX294" fmla="*/ 4515593 w 5868116"/>
              <a:gd name="connsiteY294" fmla="*/ 3231625 h 5806560"/>
              <a:gd name="connsiteX295" fmla="*/ 4483525 w 5868116"/>
              <a:gd name="connsiteY295" fmla="*/ 3252921 h 5806560"/>
              <a:gd name="connsiteX296" fmla="*/ 4504717 w 5868116"/>
              <a:gd name="connsiteY296" fmla="*/ 3342822 h 5806560"/>
              <a:gd name="connsiteX297" fmla="*/ 4536599 w 5868116"/>
              <a:gd name="connsiteY297" fmla="*/ 3425625 h 5806560"/>
              <a:gd name="connsiteX298" fmla="*/ 4525911 w 5868116"/>
              <a:gd name="connsiteY298" fmla="*/ 3432723 h 5806560"/>
              <a:gd name="connsiteX299" fmla="*/ 4540109 w 5868116"/>
              <a:gd name="connsiteY299" fmla="*/ 3454103 h 5806560"/>
              <a:gd name="connsiteX300" fmla="*/ 4525827 w 5868116"/>
              <a:gd name="connsiteY300" fmla="*/ 3478990 h 5806560"/>
              <a:gd name="connsiteX301" fmla="*/ 4540025 w 5868116"/>
              <a:gd name="connsiteY301" fmla="*/ 3500370 h 5806560"/>
              <a:gd name="connsiteX302" fmla="*/ 4525747 w 5868116"/>
              <a:gd name="connsiteY302" fmla="*/ 3525253 h 5806560"/>
              <a:gd name="connsiteX303" fmla="*/ 4539945 w 5868116"/>
              <a:gd name="connsiteY303" fmla="*/ 3546633 h 5806560"/>
              <a:gd name="connsiteX304" fmla="*/ 4532764 w 5868116"/>
              <a:gd name="connsiteY304" fmla="*/ 3582212 h 5806560"/>
              <a:gd name="connsiteX305" fmla="*/ 4511380 w 5868116"/>
              <a:gd name="connsiteY305" fmla="*/ 3596413 h 5806560"/>
              <a:gd name="connsiteX306" fmla="*/ 4514890 w 5868116"/>
              <a:gd name="connsiteY306" fmla="*/ 3624891 h 5806560"/>
              <a:gd name="connsiteX307" fmla="*/ 4493514 w 5868116"/>
              <a:gd name="connsiteY307" fmla="*/ 3639086 h 5806560"/>
              <a:gd name="connsiteX308" fmla="*/ 4500612 w 5868116"/>
              <a:gd name="connsiteY308" fmla="*/ 3649774 h 5806560"/>
              <a:gd name="connsiteX309" fmla="*/ 4479232 w 5868116"/>
              <a:gd name="connsiteY309" fmla="*/ 3663972 h 5806560"/>
              <a:gd name="connsiteX310" fmla="*/ 4486332 w 5868116"/>
              <a:gd name="connsiteY310" fmla="*/ 3674664 h 5806560"/>
              <a:gd name="connsiteX311" fmla="*/ 4454264 w 5868116"/>
              <a:gd name="connsiteY311" fmla="*/ 3695961 h 5806560"/>
              <a:gd name="connsiteX312" fmla="*/ 4457768 w 5868116"/>
              <a:gd name="connsiteY312" fmla="*/ 3724437 h 5806560"/>
              <a:gd name="connsiteX313" fmla="*/ 4441731 w 5868116"/>
              <a:gd name="connsiteY313" fmla="*/ 3735087 h 5806560"/>
              <a:gd name="connsiteX314" fmla="*/ 4448832 w 5868116"/>
              <a:gd name="connsiteY314" fmla="*/ 3745779 h 5806560"/>
              <a:gd name="connsiteX315" fmla="*/ 4423823 w 5868116"/>
              <a:gd name="connsiteY315" fmla="*/ 3800896 h 5806560"/>
              <a:gd name="connsiteX316" fmla="*/ 4423777 w 5868116"/>
              <a:gd name="connsiteY316" fmla="*/ 3824029 h 5806560"/>
              <a:gd name="connsiteX317" fmla="*/ 4430878 w 5868116"/>
              <a:gd name="connsiteY317" fmla="*/ 3834721 h 5806560"/>
              <a:gd name="connsiteX318" fmla="*/ 4398810 w 5868116"/>
              <a:gd name="connsiteY318" fmla="*/ 3856018 h 5806560"/>
              <a:gd name="connsiteX319" fmla="*/ 4405908 w 5868116"/>
              <a:gd name="connsiteY319" fmla="*/ 3866706 h 5806560"/>
              <a:gd name="connsiteX320" fmla="*/ 4373840 w 5868116"/>
              <a:gd name="connsiteY320" fmla="*/ 3888002 h 5806560"/>
              <a:gd name="connsiteX321" fmla="*/ 4380941 w 5868116"/>
              <a:gd name="connsiteY321" fmla="*/ 3898694 h 5806560"/>
              <a:gd name="connsiteX322" fmla="*/ 4284733 w 5868116"/>
              <a:gd name="connsiteY322" fmla="*/ 3962585 h 5806560"/>
              <a:gd name="connsiteX323" fmla="*/ 4291830 w 5868116"/>
              <a:gd name="connsiteY323" fmla="*/ 3973273 h 5806560"/>
              <a:gd name="connsiteX324" fmla="*/ 4174330 w 5868116"/>
              <a:gd name="connsiteY324" fmla="*/ 4005093 h 5806560"/>
              <a:gd name="connsiteX325" fmla="*/ 4067435 w 5868116"/>
              <a:gd name="connsiteY325" fmla="*/ 4076082 h 5806560"/>
              <a:gd name="connsiteX326" fmla="*/ 4060335 w 5868116"/>
              <a:gd name="connsiteY326" fmla="*/ 4065390 h 5806560"/>
              <a:gd name="connsiteX327" fmla="*/ 4021169 w 5868116"/>
              <a:gd name="connsiteY327" fmla="*/ 4075998 h 5806560"/>
              <a:gd name="connsiteX328" fmla="*/ 3981998 w 5868116"/>
              <a:gd name="connsiteY328" fmla="*/ 4086610 h 5806560"/>
              <a:gd name="connsiteX329" fmla="*/ 3974897 w 5868116"/>
              <a:gd name="connsiteY329" fmla="*/ 4075917 h 5806560"/>
              <a:gd name="connsiteX330" fmla="*/ 3898340 w 5868116"/>
              <a:gd name="connsiteY330" fmla="*/ 4099803 h 5806560"/>
              <a:gd name="connsiteX331" fmla="*/ 3804034 w 5868116"/>
              <a:gd name="connsiteY331" fmla="*/ 4096965 h 5806560"/>
              <a:gd name="connsiteX332" fmla="*/ 3782654 w 5868116"/>
              <a:gd name="connsiteY332" fmla="*/ 4111164 h 5806560"/>
              <a:gd name="connsiteX333" fmla="*/ 3775554 w 5868116"/>
              <a:gd name="connsiteY333" fmla="*/ 4100472 h 5806560"/>
              <a:gd name="connsiteX334" fmla="*/ 3754173 w 5868116"/>
              <a:gd name="connsiteY334" fmla="*/ 4114670 h 5806560"/>
              <a:gd name="connsiteX335" fmla="*/ 3747076 w 5868116"/>
              <a:gd name="connsiteY335" fmla="*/ 4103982 h 5806560"/>
              <a:gd name="connsiteX336" fmla="*/ 3709663 w 5868116"/>
              <a:gd name="connsiteY336" fmla="*/ 4128828 h 5806560"/>
              <a:gd name="connsiteX337" fmla="*/ 3702565 w 5868116"/>
              <a:gd name="connsiteY337" fmla="*/ 4118140 h 5806560"/>
              <a:gd name="connsiteX338" fmla="*/ 3670493 w 5868116"/>
              <a:gd name="connsiteY338" fmla="*/ 4139438 h 5806560"/>
              <a:gd name="connsiteX339" fmla="*/ 3663393 w 5868116"/>
              <a:gd name="connsiteY339" fmla="*/ 4128746 h 5806560"/>
              <a:gd name="connsiteX340" fmla="*/ 3609945 w 5868116"/>
              <a:gd name="connsiteY340" fmla="*/ 4164241 h 5806560"/>
              <a:gd name="connsiteX341" fmla="*/ 3535162 w 5868116"/>
              <a:gd name="connsiteY341" fmla="*/ 4190802 h 5806560"/>
              <a:gd name="connsiteX342" fmla="*/ 3453233 w 5868116"/>
              <a:gd name="connsiteY342" fmla="*/ 4229801 h 5806560"/>
              <a:gd name="connsiteX343" fmla="*/ 3400622 w 5868116"/>
              <a:gd name="connsiteY343" fmla="*/ 4295549 h 5806560"/>
              <a:gd name="connsiteX344" fmla="*/ 3381793 w 5868116"/>
              <a:gd name="connsiteY344" fmla="*/ 4377373 h 5806560"/>
              <a:gd name="connsiteX345" fmla="*/ 3424386 w 5868116"/>
              <a:gd name="connsiteY345" fmla="*/ 4441509 h 5806560"/>
              <a:gd name="connsiteX346" fmla="*/ 3413693 w 5868116"/>
              <a:gd name="connsiteY346" fmla="*/ 4448609 h 5806560"/>
              <a:gd name="connsiteX347" fmla="*/ 3431360 w 5868116"/>
              <a:gd name="connsiteY347" fmla="*/ 4521596 h 5806560"/>
              <a:gd name="connsiteX348" fmla="*/ 3395660 w 5868116"/>
              <a:gd name="connsiteY348" fmla="*/ 4583815 h 5806560"/>
              <a:gd name="connsiteX349" fmla="*/ 3388562 w 5868116"/>
              <a:gd name="connsiteY349" fmla="*/ 4573127 h 5806560"/>
              <a:gd name="connsiteX350" fmla="*/ 3377852 w 5868116"/>
              <a:gd name="connsiteY350" fmla="*/ 4591795 h 5806560"/>
              <a:gd name="connsiteX351" fmla="*/ 3356451 w 5868116"/>
              <a:gd name="connsiteY351" fmla="*/ 4617559 h 5806560"/>
              <a:gd name="connsiteX352" fmla="*/ 3322646 w 5868116"/>
              <a:gd name="connsiteY352" fmla="*/ 4613048 h 5806560"/>
              <a:gd name="connsiteX353" fmla="*/ 3281750 w 5868116"/>
              <a:gd name="connsiteY353" fmla="*/ 4597850 h 5806560"/>
              <a:gd name="connsiteX354" fmla="*/ 3196230 w 5868116"/>
              <a:gd name="connsiteY354" fmla="*/ 4654643 h 5806560"/>
              <a:gd name="connsiteX355" fmla="*/ 3193477 w 5868116"/>
              <a:gd name="connsiteY355" fmla="*/ 4702683 h 5806560"/>
              <a:gd name="connsiteX356" fmla="*/ 3185374 w 5868116"/>
              <a:gd name="connsiteY356" fmla="*/ 4754274 h 5806560"/>
              <a:gd name="connsiteX357" fmla="*/ 3174686 w 5868116"/>
              <a:gd name="connsiteY357" fmla="*/ 4761372 h 5806560"/>
              <a:gd name="connsiteX358" fmla="*/ 3188885 w 5868116"/>
              <a:gd name="connsiteY358" fmla="*/ 4782752 h 5806560"/>
              <a:gd name="connsiteX359" fmla="*/ 3187048 w 5868116"/>
              <a:gd name="connsiteY359" fmla="*/ 4814781 h 5806560"/>
              <a:gd name="connsiteX360" fmla="*/ 3165668 w 5868116"/>
              <a:gd name="connsiteY360" fmla="*/ 4828979 h 5806560"/>
              <a:gd name="connsiteX361" fmla="*/ 3169178 w 5868116"/>
              <a:gd name="connsiteY361" fmla="*/ 4857457 h 5806560"/>
              <a:gd name="connsiteX362" fmla="*/ 3126418 w 5868116"/>
              <a:gd name="connsiteY362" fmla="*/ 4885854 h 5806560"/>
              <a:gd name="connsiteX363" fmla="*/ 3133516 w 5868116"/>
              <a:gd name="connsiteY363" fmla="*/ 4896541 h 5806560"/>
              <a:gd name="connsiteX364" fmla="*/ 3066748 w 5868116"/>
              <a:gd name="connsiteY364" fmla="*/ 4917772 h 5806560"/>
              <a:gd name="connsiteX365" fmla="*/ 3019603 w 5868116"/>
              <a:gd name="connsiteY365" fmla="*/ 4910572 h 5806560"/>
              <a:gd name="connsiteX366" fmla="*/ 2976847 w 5868116"/>
              <a:gd name="connsiteY366" fmla="*/ 4938966 h 5806560"/>
              <a:gd name="connsiteX367" fmla="*/ 2935881 w 5868116"/>
              <a:gd name="connsiteY367" fmla="*/ 4958470 h 5806560"/>
              <a:gd name="connsiteX368" fmla="*/ 2896613 w 5868116"/>
              <a:gd name="connsiteY368" fmla="*/ 5026911 h 5806560"/>
              <a:gd name="connsiteX369" fmla="*/ 2912462 w 5868116"/>
              <a:gd name="connsiteY369" fmla="*/ 5120362 h 5806560"/>
              <a:gd name="connsiteX370" fmla="*/ 2923150 w 5868116"/>
              <a:gd name="connsiteY370" fmla="*/ 5113264 h 5806560"/>
              <a:gd name="connsiteX371" fmla="*/ 2937349 w 5868116"/>
              <a:gd name="connsiteY371" fmla="*/ 5134644 h 5806560"/>
              <a:gd name="connsiteX372" fmla="*/ 3069135 w 5868116"/>
              <a:gd name="connsiteY372" fmla="*/ 5077934 h 5806560"/>
              <a:gd name="connsiteX373" fmla="*/ 3193526 w 5868116"/>
              <a:gd name="connsiteY373" fmla="*/ 5172468 h 5806560"/>
              <a:gd name="connsiteX374" fmla="*/ 3236981 w 5868116"/>
              <a:gd name="connsiteY374" fmla="*/ 5255293 h 5806560"/>
              <a:gd name="connsiteX375" fmla="*/ 3257333 w 5868116"/>
              <a:gd name="connsiteY375" fmla="*/ 5314942 h 5806560"/>
              <a:gd name="connsiteX376" fmla="*/ 3246646 w 5868116"/>
              <a:gd name="connsiteY376" fmla="*/ 5322040 h 5806560"/>
              <a:gd name="connsiteX377" fmla="*/ 3260844 w 5868116"/>
              <a:gd name="connsiteY377" fmla="*/ 5343420 h 5806560"/>
              <a:gd name="connsiteX378" fmla="*/ 3242974 w 5868116"/>
              <a:gd name="connsiteY378" fmla="*/ 5386096 h 5806560"/>
              <a:gd name="connsiteX379" fmla="*/ 3257170 w 5868116"/>
              <a:gd name="connsiteY379" fmla="*/ 5407472 h 5806560"/>
              <a:gd name="connsiteX380" fmla="*/ 3242890 w 5868116"/>
              <a:gd name="connsiteY380" fmla="*/ 5432362 h 5806560"/>
              <a:gd name="connsiteX381" fmla="*/ 3249988 w 5868116"/>
              <a:gd name="connsiteY381" fmla="*/ 5443050 h 5806560"/>
              <a:gd name="connsiteX382" fmla="*/ 3224120 w 5868116"/>
              <a:gd name="connsiteY382" fmla="*/ 5479484 h 5806560"/>
              <a:gd name="connsiteX383" fmla="*/ 3214249 w 5868116"/>
              <a:gd name="connsiteY383" fmla="*/ 5528403 h 5806560"/>
              <a:gd name="connsiteX384" fmla="*/ 3192869 w 5868116"/>
              <a:gd name="connsiteY384" fmla="*/ 5542601 h 5806560"/>
              <a:gd name="connsiteX385" fmla="*/ 3199967 w 5868116"/>
              <a:gd name="connsiteY385" fmla="*/ 5553289 h 5806560"/>
              <a:gd name="connsiteX386" fmla="*/ 3146519 w 5868116"/>
              <a:gd name="connsiteY386" fmla="*/ 5588783 h 5806560"/>
              <a:gd name="connsiteX387" fmla="*/ 3148276 w 5868116"/>
              <a:gd name="connsiteY387" fmla="*/ 5603024 h 5806560"/>
              <a:gd name="connsiteX388" fmla="*/ 3150025 w 5868116"/>
              <a:gd name="connsiteY388" fmla="*/ 5617264 h 5806560"/>
              <a:gd name="connsiteX389" fmla="*/ 3117957 w 5868116"/>
              <a:gd name="connsiteY389" fmla="*/ 5638560 h 5806560"/>
              <a:gd name="connsiteX390" fmla="*/ 3084891 w 5868116"/>
              <a:gd name="connsiteY390" fmla="*/ 5722137 h 5806560"/>
              <a:gd name="connsiteX391" fmla="*/ 3028686 w 5868116"/>
              <a:gd name="connsiteY391" fmla="*/ 5805673 h 5806560"/>
              <a:gd name="connsiteX392" fmla="*/ 2987764 w 5868116"/>
              <a:gd name="connsiteY392" fmla="*/ 5802040 h 5806560"/>
              <a:gd name="connsiteX393" fmla="*/ 2952166 w 5868116"/>
              <a:gd name="connsiteY393" fmla="*/ 5806426 h 5806560"/>
              <a:gd name="connsiteX394" fmla="*/ 2917488 w 5868116"/>
              <a:gd name="connsiteY394" fmla="*/ 5794799 h 5806560"/>
              <a:gd name="connsiteX395" fmla="*/ 2873977 w 5868116"/>
              <a:gd name="connsiteY395" fmla="*/ 5746675 h 5806560"/>
              <a:gd name="connsiteX396" fmla="*/ 2843009 w 5868116"/>
              <a:gd name="connsiteY396" fmla="*/ 5647858 h 5806560"/>
              <a:gd name="connsiteX397" fmla="*/ 2865412 w 5868116"/>
              <a:gd name="connsiteY397" fmla="*/ 5559813 h 5806560"/>
              <a:gd name="connsiteX398" fmla="*/ 2858311 w 5868116"/>
              <a:gd name="connsiteY398" fmla="*/ 5549121 h 5806560"/>
              <a:gd name="connsiteX399" fmla="*/ 2879691 w 5868116"/>
              <a:gd name="connsiteY399" fmla="*/ 5534923 h 5806560"/>
              <a:gd name="connsiteX400" fmla="*/ 2894887 w 5868116"/>
              <a:gd name="connsiteY400" fmla="*/ 5494022 h 5806560"/>
              <a:gd name="connsiteX401" fmla="*/ 2911843 w 5868116"/>
              <a:gd name="connsiteY401" fmla="*/ 5467361 h 5806560"/>
              <a:gd name="connsiteX402" fmla="*/ 2904745 w 5868116"/>
              <a:gd name="connsiteY402" fmla="*/ 5456672 h 5806560"/>
              <a:gd name="connsiteX403" fmla="*/ 2919024 w 5868116"/>
              <a:gd name="connsiteY403" fmla="*/ 5431782 h 5806560"/>
              <a:gd name="connsiteX404" fmla="*/ 2904826 w 5868116"/>
              <a:gd name="connsiteY404" fmla="*/ 5410402 h 5806560"/>
              <a:gd name="connsiteX405" fmla="*/ 2919104 w 5868116"/>
              <a:gd name="connsiteY405" fmla="*/ 5385519 h 5806560"/>
              <a:gd name="connsiteX406" fmla="*/ 2904906 w 5868116"/>
              <a:gd name="connsiteY406" fmla="*/ 5364139 h 5806560"/>
              <a:gd name="connsiteX407" fmla="*/ 2915598 w 5868116"/>
              <a:gd name="connsiteY407" fmla="*/ 5357038 h 5806560"/>
              <a:gd name="connsiteX408" fmla="*/ 2896135 w 5868116"/>
              <a:gd name="connsiteY408" fmla="*/ 5292944 h 5806560"/>
              <a:gd name="connsiteX409" fmla="*/ 2849952 w 5868116"/>
              <a:gd name="connsiteY409" fmla="*/ 5246593 h 5806560"/>
              <a:gd name="connsiteX410" fmla="*/ 2773414 w 5868116"/>
              <a:gd name="connsiteY410" fmla="*/ 5258913 h 5806560"/>
              <a:gd name="connsiteX411" fmla="*/ 2766316 w 5868116"/>
              <a:gd name="connsiteY411" fmla="*/ 5248225 h 5806560"/>
              <a:gd name="connsiteX412" fmla="*/ 2707543 w 5868116"/>
              <a:gd name="connsiteY412" fmla="*/ 5275701 h 5806560"/>
              <a:gd name="connsiteX413" fmla="*/ 2652320 w 5868116"/>
              <a:gd name="connsiteY413" fmla="*/ 5308522 h 5806560"/>
              <a:gd name="connsiteX414" fmla="*/ 2645222 w 5868116"/>
              <a:gd name="connsiteY414" fmla="*/ 5297834 h 5806560"/>
              <a:gd name="connsiteX415" fmla="*/ 2613154 w 5868116"/>
              <a:gd name="connsiteY415" fmla="*/ 5319130 h 5806560"/>
              <a:gd name="connsiteX416" fmla="*/ 2606056 w 5868116"/>
              <a:gd name="connsiteY416" fmla="*/ 5308442 h 5806560"/>
              <a:gd name="connsiteX417" fmla="*/ 2557953 w 5868116"/>
              <a:gd name="connsiteY417" fmla="*/ 5340387 h 5806560"/>
              <a:gd name="connsiteX418" fmla="*/ 2550853 w 5868116"/>
              <a:gd name="connsiteY418" fmla="*/ 5329695 h 5806560"/>
              <a:gd name="connsiteX419" fmla="*/ 2500995 w 5868116"/>
              <a:gd name="connsiteY419" fmla="*/ 5347404 h 5806560"/>
              <a:gd name="connsiteX420" fmla="*/ 2493894 w 5868116"/>
              <a:gd name="connsiteY420" fmla="*/ 5336712 h 5806560"/>
              <a:gd name="connsiteX421" fmla="*/ 2397770 w 5868116"/>
              <a:gd name="connsiteY421" fmla="*/ 5354337 h 5806560"/>
              <a:gd name="connsiteX422" fmla="*/ 2335471 w 5868116"/>
              <a:gd name="connsiteY422" fmla="*/ 5364900 h 5806560"/>
              <a:gd name="connsiteX423" fmla="*/ 2314968 w 5868116"/>
              <a:gd name="connsiteY423" fmla="*/ 5386221 h 5806560"/>
              <a:gd name="connsiteX424" fmla="*/ 2294468 w 5868116"/>
              <a:gd name="connsiteY424" fmla="*/ 5407537 h 5806560"/>
              <a:gd name="connsiteX425" fmla="*/ 2308666 w 5868116"/>
              <a:gd name="connsiteY425" fmla="*/ 5428917 h 5806560"/>
              <a:gd name="connsiteX426" fmla="*/ 2251624 w 5868116"/>
              <a:gd name="connsiteY426" fmla="*/ 5482200 h 5806560"/>
              <a:gd name="connsiteX427" fmla="*/ 2258722 w 5868116"/>
              <a:gd name="connsiteY427" fmla="*/ 5492888 h 5806560"/>
              <a:gd name="connsiteX428" fmla="*/ 2171494 w 5868116"/>
              <a:gd name="connsiteY428" fmla="*/ 5512305 h 5806560"/>
              <a:gd name="connsiteX429" fmla="*/ 2106628 w 5868116"/>
              <a:gd name="connsiteY429" fmla="*/ 5466815 h 5806560"/>
              <a:gd name="connsiteX430" fmla="*/ 2041755 w 5868116"/>
              <a:gd name="connsiteY430" fmla="*/ 5421323 h 5806560"/>
              <a:gd name="connsiteX431" fmla="*/ 1959872 w 5868116"/>
              <a:gd name="connsiteY431" fmla="*/ 5437191 h 5806560"/>
              <a:gd name="connsiteX432" fmla="*/ 1920661 w 5868116"/>
              <a:gd name="connsiteY432" fmla="*/ 5470932 h 5806560"/>
              <a:gd name="connsiteX433" fmla="*/ 1877905 w 5868116"/>
              <a:gd name="connsiteY433" fmla="*/ 5499326 h 5806560"/>
              <a:gd name="connsiteX434" fmla="*/ 1881411 w 5868116"/>
              <a:gd name="connsiteY434" fmla="*/ 5527806 h 5806560"/>
              <a:gd name="connsiteX435" fmla="*/ 1860031 w 5868116"/>
              <a:gd name="connsiteY435" fmla="*/ 5542005 h 5806560"/>
              <a:gd name="connsiteX436" fmla="*/ 1846608 w 5868116"/>
              <a:gd name="connsiteY436" fmla="*/ 5585575 h 5806560"/>
              <a:gd name="connsiteX437" fmla="*/ 1822450 w 5868116"/>
              <a:gd name="connsiteY437" fmla="*/ 5659383 h 5806560"/>
              <a:gd name="connsiteX438" fmla="*/ 1804665 w 5868116"/>
              <a:gd name="connsiteY438" fmla="*/ 5655793 h 5806560"/>
              <a:gd name="connsiteX439" fmla="*/ 1791323 w 5868116"/>
              <a:gd name="connsiteY439" fmla="*/ 5653098 h 5806560"/>
              <a:gd name="connsiteX440" fmla="*/ 1779774 w 5868116"/>
              <a:gd name="connsiteY440" fmla="*/ 5641513 h 5806560"/>
              <a:gd name="connsiteX441" fmla="*/ 1763911 w 5868116"/>
              <a:gd name="connsiteY441" fmla="*/ 5559627 h 5806560"/>
              <a:gd name="connsiteX442" fmla="*/ 1714256 w 5868116"/>
              <a:gd name="connsiteY442" fmla="*/ 5461664 h 5806560"/>
              <a:gd name="connsiteX443" fmla="*/ 1623598 w 5868116"/>
              <a:gd name="connsiteY443" fmla="*/ 5406341 h 5806560"/>
              <a:gd name="connsiteX444" fmla="*/ 1616500 w 5868116"/>
              <a:gd name="connsiteY444" fmla="*/ 5395653 h 5806560"/>
              <a:gd name="connsiteX445" fmla="*/ 1595124 w 5868116"/>
              <a:gd name="connsiteY445" fmla="*/ 5409849 h 5806560"/>
              <a:gd name="connsiteX446" fmla="*/ 1570234 w 5868116"/>
              <a:gd name="connsiteY446" fmla="*/ 5395569 h 5806560"/>
              <a:gd name="connsiteX447" fmla="*/ 1519499 w 5868116"/>
              <a:gd name="connsiteY447" fmla="*/ 5406153 h 5806560"/>
              <a:gd name="connsiteX448" fmla="*/ 1470603 w 5868116"/>
              <a:gd name="connsiteY448" fmla="*/ 5384714 h 5806560"/>
              <a:gd name="connsiteX449" fmla="*/ 1449223 w 5868116"/>
              <a:gd name="connsiteY449" fmla="*/ 5398912 h 5806560"/>
              <a:gd name="connsiteX450" fmla="*/ 1362956 w 5868116"/>
              <a:gd name="connsiteY450" fmla="*/ 5379182 h 5806560"/>
              <a:gd name="connsiteX451" fmla="*/ 1274803 w 5868116"/>
              <a:gd name="connsiteY451" fmla="*/ 5414614 h 5806560"/>
              <a:gd name="connsiteX452" fmla="*/ 1241819 w 5868116"/>
              <a:gd name="connsiteY452" fmla="*/ 5451928 h 5806560"/>
              <a:gd name="connsiteX453" fmla="*/ 1185702 w 5868116"/>
              <a:gd name="connsiteY453" fmla="*/ 5489196 h 5806560"/>
              <a:gd name="connsiteX454" fmla="*/ 1129700 w 5868116"/>
              <a:gd name="connsiteY454" fmla="*/ 5457066 h 5806560"/>
              <a:gd name="connsiteX455" fmla="*/ 1071951 w 5868116"/>
              <a:gd name="connsiteY455" fmla="*/ 5410697 h 5806560"/>
              <a:gd name="connsiteX456" fmla="*/ 1081030 w 5868116"/>
              <a:gd name="connsiteY456" fmla="*/ 5308392 h 5806560"/>
              <a:gd name="connsiteX457" fmla="*/ 1065182 w 5868116"/>
              <a:gd name="connsiteY457" fmla="*/ 5214942 h 5806560"/>
              <a:gd name="connsiteX458" fmla="*/ 1013591 w 5868116"/>
              <a:gd name="connsiteY458" fmla="*/ 5206840 h 5806560"/>
              <a:gd name="connsiteX459" fmla="*/ 958452 w 5868116"/>
              <a:gd name="connsiteY459" fmla="*/ 5193394 h 5806560"/>
              <a:gd name="connsiteX460" fmla="*/ 951355 w 5868116"/>
              <a:gd name="connsiteY460" fmla="*/ 5182706 h 5806560"/>
              <a:gd name="connsiteX461" fmla="*/ 919286 w 5868116"/>
              <a:gd name="connsiteY461" fmla="*/ 5204002 h 5806560"/>
              <a:gd name="connsiteX462" fmla="*/ 912186 w 5868116"/>
              <a:gd name="connsiteY462" fmla="*/ 5193310 h 5806560"/>
              <a:gd name="connsiteX463" fmla="*/ 880113 w 5868116"/>
              <a:gd name="connsiteY463" fmla="*/ 5214610 h 5806560"/>
              <a:gd name="connsiteX464" fmla="*/ 873015 w 5868116"/>
              <a:gd name="connsiteY464" fmla="*/ 5203922 h 5806560"/>
              <a:gd name="connsiteX465" fmla="*/ 844541 w 5868116"/>
              <a:gd name="connsiteY465" fmla="*/ 5207429 h 5806560"/>
              <a:gd name="connsiteX466" fmla="*/ 830343 w 5868116"/>
              <a:gd name="connsiteY466" fmla="*/ 5186049 h 5806560"/>
              <a:gd name="connsiteX467" fmla="*/ 801862 w 5868116"/>
              <a:gd name="connsiteY467" fmla="*/ 5189556 h 5806560"/>
              <a:gd name="connsiteX468" fmla="*/ 780566 w 5868116"/>
              <a:gd name="connsiteY468" fmla="*/ 5157488 h 5806560"/>
              <a:gd name="connsiteX469" fmla="*/ 755637 w 5868116"/>
              <a:gd name="connsiteY469" fmla="*/ 5166341 h 5806560"/>
              <a:gd name="connsiteX470" fmla="*/ 730708 w 5868116"/>
              <a:gd name="connsiteY470" fmla="*/ 5175196 h 5806560"/>
              <a:gd name="connsiteX471" fmla="*/ 726283 w 5868116"/>
              <a:gd name="connsiteY471" fmla="*/ 5162728 h 5806560"/>
              <a:gd name="connsiteX472" fmla="*/ 721855 w 5868116"/>
              <a:gd name="connsiteY472" fmla="*/ 5150267 h 5806560"/>
              <a:gd name="connsiteX473" fmla="*/ 696092 w 5868116"/>
              <a:gd name="connsiteY473" fmla="*/ 5128865 h 5806560"/>
              <a:gd name="connsiteX474" fmla="*/ 659635 w 5868116"/>
              <a:gd name="connsiteY474" fmla="*/ 5114567 h 5806560"/>
              <a:gd name="connsiteX475" fmla="*/ 648947 w 5868116"/>
              <a:gd name="connsiteY475" fmla="*/ 5121664 h 5806560"/>
              <a:gd name="connsiteX476" fmla="*/ 588483 w 5868116"/>
              <a:gd name="connsiteY476" fmla="*/ 5100200 h 5806560"/>
              <a:gd name="connsiteX477" fmla="*/ 574287 w 5868116"/>
              <a:gd name="connsiteY477" fmla="*/ 5078824 h 5806560"/>
              <a:gd name="connsiteX478" fmla="*/ 545806 w 5868116"/>
              <a:gd name="connsiteY478" fmla="*/ 5082331 h 5806560"/>
              <a:gd name="connsiteX479" fmla="*/ 531608 w 5868116"/>
              <a:gd name="connsiteY479" fmla="*/ 5060951 h 5806560"/>
              <a:gd name="connsiteX480" fmla="*/ 437322 w 5868116"/>
              <a:gd name="connsiteY480" fmla="*/ 5046546 h 5806560"/>
              <a:gd name="connsiteX481" fmla="*/ 433773 w 5868116"/>
              <a:gd name="connsiteY481" fmla="*/ 5041201 h 5806560"/>
              <a:gd name="connsiteX482" fmla="*/ 336728 w 5868116"/>
              <a:gd name="connsiteY482" fmla="*/ 5074839 h 5806560"/>
              <a:gd name="connsiteX483" fmla="*/ 270002 w 5868116"/>
              <a:gd name="connsiteY483" fmla="*/ 5072940 h 5806560"/>
              <a:gd name="connsiteX484" fmla="*/ 248622 w 5868116"/>
              <a:gd name="connsiteY484" fmla="*/ 5087139 h 5806560"/>
              <a:gd name="connsiteX485" fmla="*/ 223736 w 5868116"/>
              <a:gd name="connsiteY485" fmla="*/ 5072856 h 5806560"/>
              <a:gd name="connsiteX486" fmla="*/ 114314 w 5868116"/>
              <a:gd name="connsiteY486" fmla="*/ 5064656 h 5806560"/>
              <a:gd name="connsiteX487" fmla="*/ 60133 w 5868116"/>
              <a:gd name="connsiteY487" fmla="*/ 5012063 h 5806560"/>
              <a:gd name="connsiteX488" fmla="*/ 11400 w 5868116"/>
              <a:gd name="connsiteY488" fmla="*/ 4898089 h 5806560"/>
              <a:gd name="connsiteX489" fmla="*/ 0 w 5868116"/>
              <a:gd name="connsiteY489" fmla="*/ 4805537 h 5806560"/>
              <a:gd name="connsiteX490" fmla="*/ 10688 w 5868116"/>
              <a:gd name="connsiteY490" fmla="*/ 4798439 h 5806560"/>
              <a:gd name="connsiteX491" fmla="*/ 7178 w 5868116"/>
              <a:gd name="connsiteY491" fmla="*/ 4769961 h 5806560"/>
              <a:gd name="connsiteX492" fmla="*/ 39250 w 5868116"/>
              <a:gd name="connsiteY492" fmla="*/ 4748662 h 5806560"/>
              <a:gd name="connsiteX493" fmla="*/ 35739 w 5868116"/>
              <a:gd name="connsiteY493" fmla="*/ 4720184 h 5806560"/>
              <a:gd name="connsiteX494" fmla="*/ 46427 w 5868116"/>
              <a:gd name="connsiteY494" fmla="*/ 4713086 h 5806560"/>
              <a:gd name="connsiteX495" fmla="*/ 41327 w 5868116"/>
              <a:gd name="connsiteY495" fmla="*/ 4577835 h 5806560"/>
              <a:gd name="connsiteX496" fmla="*/ 95028 w 5868116"/>
              <a:gd name="connsiteY496" fmla="*/ 4403543 h 5806560"/>
              <a:gd name="connsiteX497" fmla="*/ 80829 w 5868116"/>
              <a:gd name="connsiteY497" fmla="*/ 4382162 h 5806560"/>
              <a:gd name="connsiteX498" fmla="*/ 95112 w 5868116"/>
              <a:gd name="connsiteY498" fmla="*/ 4357277 h 5806560"/>
              <a:gd name="connsiteX499" fmla="*/ 80913 w 5868116"/>
              <a:gd name="connsiteY499" fmla="*/ 4335897 h 5806560"/>
              <a:gd name="connsiteX500" fmla="*/ 113103 w 5868116"/>
              <a:gd name="connsiteY500" fmla="*/ 4245200 h 5806560"/>
              <a:gd name="connsiteX501" fmla="*/ 91807 w 5868116"/>
              <a:gd name="connsiteY501" fmla="*/ 4213132 h 5806560"/>
              <a:gd name="connsiteX502" fmla="*/ 113271 w 5868116"/>
              <a:gd name="connsiteY502" fmla="*/ 4152667 h 5806560"/>
              <a:gd name="connsiteX503" fmla="*/ 106171 w 5868116"/>
              <a:gd name="connsiteY503" fmla="*/ 4141975 h 5806560"/>
              <a:gd name="connsiteX504" fmla="*/ 127551 w 5868116"/>
              <a:gd name="connsiteY504" fmla="*/ 4127777 h 5806560"/>
              <a:gd name="connsiteX505" fmla="*/ 56562 w 5868116"/>
              <a:gd name="connsiteY505" fmla="*/ 4020881 h 5806560"/>
              <a:gd name="connsiteX506" fmla="*/ 47666 w 5868116"/>
              <a:gd name="connsiteY506" fmla="*/ 4019089 h 5806560"/>
              <a:gd name="connsiteX507" fmla="*/ 38772 w 5868116"/>
              <a:gd name="connsiteY507" fmla="*/ 4017293 h 5806560"/>
              <a:gd name="connsiteX508" fmla="*/ 49464 w 5868116"/>
              <a:gd name="connsiteY508" fmla="*/ 4010193 h 5806560"/>
              <a:gd name="connsiteX509" fmla="*/ 46039 w 5868116"/>
              <a:gd name="connsiteY509" fmla="*/ 3935448 h 5806560"/>
              <a:gd name="connsiteX510" fmla="*/ 85289 w 5868116"/>
              <a:gd name="connsiteY510" fmla="*/ 3878573 h 5806560"/>
              <a:gd name="connsiteX511" fmla="*/ 149423 w 5868116"/>
              <a:gd name="connsiteY511" fmla="*/ 3835982 h 5806560"/>
              <a:gd name="connsiteX512" fmla="*/ 142325 w 5868116"/>
              <a:gd name="connsiteY512" fmla="*/ 3825294 h 5806560"/>
              <a:gd name="connsiteX513" fmla="*/ 163705 w 5868116"/>
              <a:gd name="connsiteY513" fmla="*/ 3811095 h 5806560"/>
              <a:gd name="connsiteX514" fmla="*/ 168256 w 5868116"/>
              <a:gd name="connsiteY514" fmla="*/ 3754157 h 5806560"/>
              <a:gd name="connsiteX515" fmla="*/ 184308 w 5868116"/>
              <a:gd name="connsiteY515" fmla="*/ 3731943 h 5806560"/>
              <a:gd name="connsiteX516" fmla="*/ 193246 w 5868116"/>
              <a:gd name="connsiteY516" fmla="*/ 3710605 h 5806560"/>
              <a:gd name="connsiteX517" fmla="*/ 185330 w 5868116"/>
              <a:gd name="connsiteY517" fmla="*/ 3658097 h 5806560"/>
              <a:gd name="connsiteX518" fmla="*/ 206710 w 5868116"/>
              <a:gd name="connsiteY518" fmla="*/ 3643898 h 5806560"/>
              <a:gd name="connsiteX519" fmla="*/ 196982 w 5868116"/>
              <a:gd name="connsiteY519" fmla="*/ 3611850 h 5806560"/>
              <a:gd name="connsiteX520" fmla="*/ 199694 w 5868116"/>
              <a:gd name="connsiteY520" fmla="*/ 3586940 h 5806560"/>
              <a:gd name="connsiteX521" fmla="*/ 210382 w 5868116"/>
              <a:gd name="connsiteY521" fmla="*/ 3579842 h 5806560"/>
              <a:gd name="connsiteX522" fmla="*/ 174887 w 5868116"/>
              <a:gd name="connsiteY522" fmla="*/ 3526394 h 5806560"/>
              <a:gd name="connsiteX523" fmla="*/ 164199 w 5868116"/>
              <a:gd name="connsiteY523" fmla="*/ 3533492 h 5806560"/>
              <a:gd name="connsiteX524" fmla="*/ 118013 w 5868116"/>
              <a:gd name="connsiteY524" fmla="*/ 3487144 h 5806560"/>
              <a:gd name="connsiteX525" fmla="*/ 87012 w 5868116"/>
              <a:gd name="connsiteY525" fmla="*/ 3411458 h 5806560"/>
              <a:gd name="connsiteX526" fmla="*/ 93374 w 5868116"/>
              <a:gd name="connsiteY526" fmla="*/ 3334066 h 5806560"/>
              <a:gd name="connsiteX527" fmla="*/ 138785 w 5868116"/>
              <a:gd name="connsiteY527" fmla="*/ 3315463 h 5806560"/>
              <a:gd name="connsiteX528" fmla="*/ 185992 w 5868116"/>
              <a:gd name="connsiteY528" fmla="*/ 3287961 h 5806560"/>
              <a:gd name="connsiteX529" fmla="*/ 193092 w 5868116"/>
              <a:gd name="connsiteY529" fmla="*/ 3298653 h 5806560"/>
              <a:gd name="connsiteX530" fmla="*/ 246495 w 5868116"/>
              <a:gd name="connsiteY530" fmla="*/ 3286291 h 5806560"/>
              <a:gd name="connsiteX531" fmla="*/ 298151 w 5868116"/>
              <a:gd name="connsiteY531" fmla="*/ 3259693 h 5806560"/>
              <a:gd name="connsiteX532" fmla="*/ 291051 w 5868116"/>
              <a:gd name="connsiteY532" fmla="*/ 3249001 h 5806560"/>
              <a:gd name="connsiteX533" fmla="*/ 339196 w 5868116"/>
              <a:gd name="connsiteY533" fmla="*/ 3193926 h 5806560"/>
              <a:gd name="connsiteX534" fmla="*/ 358904 w 5868116"/>
              <a:gd name="connsiteY534" fmla="*/ 3119220 h 5806560"/>
              <a:gd name="connsiteX535" fmla="*/ 351806 w 5868116"/>
              <a:gd name="connsiteY535" fmla="*/ 3108532 h 5806560"/>
              <a:gd name="connsiteX536" fmla="*/ 369676 w 5868116"/>
              <a:gd name="connsiteY536" fmla="*/ 3065856 h 5806560"/>
              <a:gd name="connsiteX537" fmla="*/ 355477 w 5868116"/>
              <a:gd name="connsiteY537" fmla="*/ 3044476 h 5806560"/>
              <a:gd name="connsiteX538" fmla="*/ 366169 w 5868116"/>
              <a:gd name="connsiteY538" fmla="*/ 3037375 h 5806560"/>
              <a:gd name="connsiteX539" fmla="*/ 351971 w 5868116"/>
              <a:gd name="connsiteY539" fmla="*/ 3015995 h 5806560"/>
              <a:gd name="connsiteX540" fmla="*/ 363616 w 5868116"/>
              <a:gd name="connsiteY540" fmla="*/ 2969751 h 5806560"/>
              <a:gd name="connsiteX541" fmla="*/ 369924 w 5868116"/>
              <a:gd name="connsiteY541" fmla="*/ 2927053 h 5806560"/>
              <a:gd name="connsiteX542" fmla="*/ 412681 w 5868116"/>
              <a:gd name="connsiteY542" fmla="*/ 2898659 h 5806560"/>
              <a:gd name="connsiteX543" fmla="*/ 405583 w 5868116"/>
              <a:gd name="connsiteY543" fmla="*/ 2887971 h 5806560"/>
              <a:gd name="connsiteX544" fmla="*/ 426963 w 5868116"/>
              <a:gd name="connsiteY544" fmla="*/ 2873772 h 5806560"/>
              <a:gd name="connsiteX545" fmla="*/ 419862 w 5868116"/>
              <a:gd name="connsiteY545" fmla="*/ 2863080 h 5806560"/>
              <a:gd name="connsiteX546" fmla="*/ 569518 w 5868116"/>
              <a:gd name="connsiteY546" fmla="*/ 2763695 h 5806560"/>
              <a:gd name="connsiteX547" fmla="*/ 628271 w 5868116"/>
              <a:gd name="connsiteY547" fmla="*/ 2747785 h 5806560"/>
              <a:gd name="connsiteX548" fmla="*/ 704849 w 5868116"/>
              <a:gd name="connsiteY548" fmla="*/ 2712331 h 5806560"/>
              <a:gd name="connsiteX549" fmla="*/ 733369 w 5868116"/>
              <a:gd name="connsiteY549" fmla="*/ 2685692 h 5806560"/>
              <a:gd name="connsiteX550" fmla="*/ 726271 w 5868116"/>
              <a:gd name="connsiteY550" fmla="*/ 2675004 h 5806560"/>
              <a:gd name="connsiteX551" fmla="*/ 749464 w 5868116"/>
              <a:gd name="connsiteY551" fmla="*/ 2640347 h 5806560"/>
              <a:gd name="connsiteX552" fmla="*/ 770868 w 5868116"/>
              <a:gd name="connsiteY552" fmla="*/ 2614578 h 5806560"/>
              <a:gd name="connsiteX553" fmla="*/ 763770 w 5868116"/>
              <a:gd name="connsiteY553" fmla="*/ 2603890 h 5806560"/>
              <a:gd name="connsiteX554" fmla="*/ 818196 w 5868116"/>
              <a:gd name="connsiteY554" fmla="*/ 2517683 h 5806560"/>
              <a:gd name="connsiteX555" fmla="*/ 835172 w 5868116"/>
              <a:gd name="connsiteY555" fmla="*/ 2479453 h 5806560"/>
              <a:gd name="connsiteX556" fmla="*/ 831661 w 5868116"/>
              <a:gd name="connsiteY556" fmla="*/ 2450975 h 5806560"/>
              <a:gd name="connsiteX557" fmla="*/ 842349 w 5868116"/>
              <a:gd name="connsiteY557" fmla="*/ 2443877 h 5806560"/>
              <a:gd name="connsiteX558" fmla="*/ 838843 w 5868116"/>
              <a:gd name="connsiteY558" fmla="*/ 2415397 h 5806560"/>
              <a:gd name="connsiteX559" fmla="*/ 860223 w 5868116"/>
              <a:gd name="connsiteY559" fmla="*/ 2401199 h 5806560"/>
              <a:gd name="connsiteX560" fmla="*/ 853125 w 5868116"/>
              <a:gd name="connsiteY560" fmla="*/ 2390511 h 5806560"/>
              <a:gd name="connsiteX561" fmla="*/ 882581 w 5868116"/>
              <a:gd name="connsiteY561" fmla="*/ 2336287 h 5806560"/>
              <a:gd name="connsiteX562" fmla="*/ 871156 w 5868116"/>
              <a:gd name="connsiteY562" fmla="*/ 2255300 h 5806560"/>
              <a:gd name="connsiteX563" fmla="*/ 892536 w 5868116"/>
              <a:gd name="connsiteY563" fmla="*/ 2241102 h 5806560"/>
              <a:gd name="connsiteX564" fmla="*/ 891765 w 5868116"/>
              <a:gd name="connsiteY564" fmla="*/ 2176149 h 5806560"/>
              <a:gd name="connsiteX565" fmla="*/ 899881 w 5868116"/>
              <a:gd name="connsiteY565" fmla="*/ 2112994 h 5806560"/>
              <a:gd name="connsiteX566" fmla="*/ 910573 w 5868116"/>
              <a:gd name="connsiteY566" fmla="*/ 2105893 h 5806560"/>
              <a:gd name="connsiteX567" fmla="*/ 896375 w 5868116"/>
              <a:gd name="connsiteY567" fmla="*/ 2084513 h 5806560"/>
              <a:gd name="connsiteX568" fmla="*/ 909798 w 5868116"/>
              <a:gd name="connsiteY568" fmla="*/ 2040943 h 5806560"/>
              <a:gd name="connsiteX569" fmla="*/ 907230 w 5868116"/>
              <a:gd name="connsiteY569" fmla="*/ 1984883 h 5806560"/>
              <a:gd name="connsiteX570" fmla="*/ 928610 w 5868116"/>
              <a:gd name="connsiteY570" fmla="*/ 1970684 h 5806560"/>
              <a:gd name="connsiteX571" fmla="*/ 934039 w 5868116"/>
              <a:gd name="connsiteY571" fmla="*/ 1920869 h 5806560"/>
              <a:gd name="connsiteX572" fmla="*/ 957252 w 5868116"/>
              <a:gd name="connsiteY572" fmla="*/ 1874644 h 5806560"/>
              <a:gd name="connsiteX573" fmla="*/ 953742 w 5868116"/>
              <a:gd name="connsiteY573" fmla="*/ 1846166 h 5806560"/>
              <a:gd name="connsiteX574" fmla="*/ 975122 w 5868116"/>
              <a:gd name="connsiteY574" fmla="*/ 1831968 h 5806560"/>
              <a:gd name="connsiteX575" fmla="*/ 989526 w 5868116"/>
              <a:gd name="connsiteY575" fmla="*/ 1737681 h 5806560"/>
              <a:gd name="connsiteX576" fmla="*/ 1010906 w 5868116"/>
              <a:gd name="connsiteY576" fmla="*/ 1723483 h 5806560"/>
              <a:gd name="connsiteX577" fmla="*/ 1018171 w 5868116"/>
              <a:gd name="connsiteY577" fmla="*/ 1641638 h 5806560"/>
              <a:gd name="connsiteX578" fmla="*/ 1039547 w 5868116"/>
              <a:gd name="connsiteY578" fmla="*/ 1627442 h 5806560"/>
              <a:gd name="connsiteX579" fmla="*/ 1039632 w 5868116"/>
              <a:gd name="connsiteY579" fmla="*/ 1581177 h 5806560"/>
              <a:gd name="connsiteX580" fmla="*/ 1066356 w 5868116"/>
              <a:gd name="connsiteY580" fmla="*/ 1563430 h 5806560"/>
              <a:gd name="connsiteX581" fmla="*/ 1062849 w 5868116"/>
              <a:gd name="connsiteY581" fmla="*/ 1534950 h 5806560"/>
              <a:gd name="connsiteX582" fmla="*/ 1084229 w 5868116"/>
              <a:gd name="connsiteY582" fmla="*/ 1520751 h 5806560"/>
              <a:gd name="connsiteX583" fmla="*/ 1077132 w 5868116"/>
              <a:gd name="connsiteY583" fmla="*/ 1510064 h 5806560"/>
              <a:gd name="connsiteX584" fmla="*/ 1080863 w 5868116"/>
              <a:gd name="connsiteY584" fmla="*/ 1411309 h 5806560"/>
              <a:gd name="connsiteX585" fmla="*/ 1064074 w 5868116"/>
              <a:gd name="connsiteY585" fmla="*/ 1345439 h 5806560"/>
              <a:gd name="connsiteX586" fmla="*/ 1065951 w 5868116"/>
              <a:gd name="connsiteY586" fmla="*/ 1290276 h 5806560"/>
              <a:gd name="connsiteX587" fmla="*/ 1123887 w 5868116"/>
              <a:gd name="connsiteY587" fmla="*/ 1232547 h 5806560"/>
              <a:gd name="connsiteX588" fmla="*/ 1166563 w 5868116"/>
              <a:gd name="connsiteY588" fmla="*/ 1250415 h 5806560"/>
              <a:gd name="connsiteX589" fmla="*/ 1187943 w 5868116"/>
              <a:gd name="connsiteY589" fmla="*/ 1236217 h 5806560"/>
              <a:gd name="connsiteX590" fmla="*/ 1282230 w 5868116"/>
              <a:gd name="connsiteY590" fmla="*/ 1250621 h 5806560"/>
              <a:gd name="connsiteX591" fmla="*/ 1364159 w 5868116"/>
              <a:gd name="connsiteY591" fmla="*/ 1211621 h 5806560"/>
              <a:gd name="connsiteX592" fmla="*/ 1422951 w 5868116"/>
              <a:gd name="connsiteY592" fmla="*/ 1172578 h 5806560"/>
              <a:gd name="connsiteX593" fmla="*/ 1458609 w 5868116"/>
              <a:gd name="connsiteY593" fmla="*/ 1133488 h 5806560"/>
              <a:gd name="connsiteX594" fmla="*/ 1451512 w 5868116"/>
              <a:gd name="connsiteY594" fmla="*/ 1122802 h 5806560"/>
              <a:gd name="connsiteX595" fmla="*/ 1467568 w 5868116"/>
              <a:gd name="connsiteY595" fmla="*/ 1100585 h 5806560"/>
              <a:gd name="connsiteX596" fmla="*/ 1483664 w 5868116"/>
              <a:gd name="connsiteY596" fmla="*/ 1055239 h 5806560"/>
              <a:gd name="connsiteX597" fmla="*/ 1515733 w 5868116"/>
              <a:gd name="connsiteY597" fmla="*/ 1033943 h 5806560"/>
              <a:gd name="connsiteX598" fmla="*/ 1525626 w 5868116"/>
              <a:gd name="connsiteY598" fmla="*/ 973455 h 5806560"/>
              <a:gd name="connsiteX599" fmla="*/ 1587134 w 5868116"/>
              <a:gd name="connsiteY599" fmla="*/ 909506 h 5806560"/>
              <a:gd name="connsiteX600" fmla="*/ 1742826 w 5868116"/>
              <a:gd name="connsiteY600" fmla="*/ 917788 h 5806560"/>
              <a:gd name="connsiteX601" fmla="*/ 1936009 w 5868116"/>
              <a:gd name="connsiteY601" fmla="*/ 854961 h 5806560"/>
              <a:gd name="connsiteX602" fmla="*/ 1999291 w 5868116"/>
              <a:gd name="connsiteY602" fmla="*/ 793682 h 5806560"/>
              <a:gd name="connsiteX603" fmla="*/ 2083949 w 5868116"/>
              <a:gd name="connsiteY603" fmla="*/ 718204 h 5806560"/>
              <a:gd name="connsiteX604" fmla="*/ 2730052 w 5868116"/>
              <a:gd name="connsiteY604" fmla="*/ 635721 h 5806560"/>
              <a:gd name="connsiteX605" fmla="*/ 2745129 w 5868116"/>
              <a:gd name="connsiteY605" fmla="*/ 664218 h 5806560"/>
              <a:gd name="connsiteX606" fmla="*/ 2747760 w 5868116"/>
              <a:gd name="connsiteY606" fmla="*/ 685579 h 5806560"/>
              <a:gd name="connsiteX607" fmla="*/ 2740640 w 5868116"/>
              <a:gd name="connsiteY607" fmla="*/ 686455 h 5806560"/>
              <a:gd name="connsiteX608" fmla="*/ 2729970 w 5868116"/>
              <a:gd name="connsiteY608" fmla="*/ 681992 h 5806560"/>
              <a:gd name="connsiteX609" fmla="*/ 2716631 w 5868116"/>
              <a:gd name="connsiteY609" fmla="*/ 679296 h 5806560"/>
              <a:gd name="connsiteX610" fmla="*/ 2705084 w 5868116"/>
              <a:gd name="connsiteY610" fmla="*/ 667710 h 5806560"/>
              <a:gd name="connsiteX611" fmla="*/ 2730052 w 5868116"/>
              <a:gd name="connsiteY611" fmla="*/ 635721 h 5806560"/>
              <a:gd name="connsiteX612" fmla="*/ 2205213 w 5868116"/>
              <a:gd name="connsiteY612" fmla="*/ 576065 h 5806560"/>
              <a:gd name="connsiteX613" fmla="*/ 2233606 w 5868116"/>
              <a:gd name="connsiteY613" fmla="*/ 618820 h 5806560"/>
              <a:gd name="connsiteX614" fmla="*/ 2208640 w 5868116"/>
              <a:gd name="connsiteY614" fmla="*/ 650809 h 5806560"/>
              <a:gd name="connsiteX615" fmla="*/ 2201538 w 5868116"/>
              <a:gd name="connsiteY615" fmla="*/ 640116 h 5806560"/>
              <a:gd name="connsiteX616" fmla="*/ 2190846 w 5868116"/>
              <a:gd name="connsiteY616" fmla="*/ 647217 h 5806560"/>
              <a:gd name="connsiteX617" fmla="*/ 2162453 w 5868116"/>
              <a:gd name="connsiteY617" fmla="*/ 604462 h 5806560"/>
              <a:gd name="connsiteX618" fmla="*/ 3008440 w 5868116"/>
              <a:gd name="connsiteY618" fmla="*/ 196687 h 5806560"/>
              <a:gd name="connsiteX619" fmla="*/ 3029737 w 5868116"/>
              <a:gd name="connsiteY619" fmla="*/ 228755 h 5806560"/>
              <a:gd name="connsiteX620" fmla="*/ 3019048 w 5868116"/>
              <a:gd name="connsiteY620" fmla="*/ 235853 h 5806560"/>
              <a:gd name="connsiteX621" fmla="*/ 3026145 w 5868116"/>
              <a:gd name="connsiteY621" fmla="*/ 246539 h 5806560"/>
              <a:gd name="connsiteX622" fmla="*/ 2983385 w 5868116"/>
              <a:gd name="connsiteY622" fmla="*/ 274936 h 5806560"/>
              <a:gd name="connsiteX623" fmla="*/ 2954992 w 5868116"/>
              <a:gd name="connsiteY623" fmla="*/ 232181 h 5806560"/>
              <a:gd name="connsiteX624" fmla="*/ 2976372 w 5868116"/>
              <a:gd name="connsiteY624" fmla="*/ 217983 h 5806560"/>
              <a:gd name="connsiteX625" fmla="*/ 2969271 w 5868116"/>
              <a:gd name="connsiteY625" fmla="*/ 207289 h 5806560"/>
              <a:gd name="connsiteX626" fmla="*/ 3008440 w 5868116"/>
              <a:gd name="connsiteY626" fmla="*/ 196687 h 5806560"/>
              <a:gd name="connsiteX627" fmla="*/ 1483766 w 5868116"/>
              <a:gd name="connsiteY627" fmla="*/ 0 h 5806560"/>
              <a:gd name="connsiteX628" fmla="*/ 1602046 w 5868116"/>
              <a:gd name="connsiteY628" fmla="*/ 33134 h 5806560"/>
              <a:gd name="connsiteX629" fmla="*/ 1757526 w 5868116"/>
              <a:gd name="connsiteY629" fmla="*/ 157085 h 5806560"/>
              <a:gd name="connsiteX630" fmla="*/ 1780539 w 5868116"/>
              <a:gd name="connsiteY630" fmla="*/ 226524 h 5806560"/>
              <a:gd name="connsiteX631" fmla="*/ 1725252 w 5868116"/>
              <a:gd name="connsiteY631" fmla="*/ 294048 h 5806560"/>
              <a:gd name="connsiteX632" fmla="*/ 1687901 w 5868116"/>
              <a:gd name="connsiteY632" fmla="*/ 284197 h 5806560"/>
              <a:gd name="connsiteX633" fmla="*/ 1650552 w 5868116"/>
              <a:gd name="connsiteY633" fmla="*/ 274337 h 5806560"/>
              <a:gd name="connsiteX634" fmla="*/ 1639858 w 5868116"/>
              <a:gd name="connsiteY634" fmla="*/ 281438 h 5806560"/>
              <a:gd name="connsiteX635" fmla="*/ 1559018 w 5868116"/>
              <a:gd name="connsiteY635" fmla="*/ 211893 h 5806560"/>
              <a:gd name="connsiteX636" fmla="*/ 1471118 w 5868116"/>
              <a:gd name="connsiteY636" fmla="*/ 108528 h 5806560"/>
              <a:gd name="connsiteX637" fmla="*/ 1451655 w 5868116"/>
              <a:gd name="connsiteY637" fmla="*/ 44433 h 5806560"/>
              <a:gd name="connsiteX638" fmla="*/ 1483766 w 5868116"/>
              <a:gd name="connsiteY638" fmla="*/ 0 h 580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</a:cxnLst>
            <a:rect l="l" t="t" r="r" b="b"/>
            <a:pathLst>
              <a:path w="5868116" h="5806560">
                <a:moveTo>
                  <a:pt x="3257090" y="5453741"/>
                </a:moveTo>
                <a:cubicBezTo>
                  <a:pt x="3265385" y="5458499"/>
                  <a:pt x="3271317" y="5459696"/>
                  <a:pt x="3274876" y="5457332"/>
                </a:cubicBezTo>
                <a:cubicBezTo>
                  <a:pt x="3278440" y="5454965"/>
                  <a:pt x="3281407" y="5455560"/>
                  <a:pt x="3283774" y="5459124"/>
                </a:cubicBezTo>
                <a:cubicBezTo>
                  <a:pt x="3283774" y="5459124"/>
                  <a:pt x="3283173" y="5462094"/>
                  <a:pt x="3281974" y="5468020"/>
                </a:cubicBezTo>
                <a:lnTo>
                  <a:pt x="3289074" y="5478712"/>
                </a:lnTo>
                <a:lnTo>
                  <a:pt x="3278386" y="5485810"/>
                </a:lnTo>
                <a:lnTo>
                  <a:pt x="3271286" y="5475118"/>
                </a:lnTo>
                <a:lnTo>
                  <a:pt x="3260598" y="5482215"/>
                </a:lnTo>
                <a:cubicBezTo>
                  <a:pt x="3261793" y="5476292"/>
                  <a:pt x="3261210" y="5471544"/>
                  <a:pt x="3258843" y="5467979"/>
                </a:cubicBezTo>
                <a:cubicBezTo>
                  <a:pt x="3256477" y="5464415"/>
                  <a:pt x="3255890" y="5459667"/>
                  <a:pt x="3257090" y="5453741"/>
                </a:cubicBezTo>
                <a:close/>
                <a:moveTo>
                  <a:pt x="4017639" y="5056489"/>
                </a:moveTo>
                <a:cubicBezTo>
                  <a:pt x="3997429" y="5080182"/>
                  <a:pt x="3976032" y="5102091"/>
                  <a:pt x="3953460" y="5122218"/>
                </a:cubicBezTo>
                <a:cubicBezTo>
                  <a:pt x="3930883" y="5142347"/>
                  <a:pt x="3909492" y="5164252"/>
                  <a:pt x="3889281" y="5187947"/>
                </a:cubicBezTo>
                <a:lnTo>
                  <a:pt x="3867983" y="5155875"/>
                </a:lnTo>
                <a:cubicBezTo>
                  <a:pt x="3891756" y="5129821"/>
                  <a:pt x="3923241" y="5103776"/>
                  <a:pt x="3962437" y="5077746"/>
                </a:cubicBezTo>
                <a:cubicBezTo>
                  <a:pt x="3987377" y="5061184"/>
                  <a:pt x="4005780" y="5054098"/>
                  <a:pt x="4017639" y="5056489"/>
                </a:cubicBezTo>
                <a:close/>
                <a:moveTo>
                  <a:pt x="4425434" y="4893503"/>
                </a:moveTo>
                <a:lnTo>
                  <a:pt x="4432534" y="4904196"/>
                </a:lnTo>
                <a:lnTo>
                  <a:pt x="4411153" y="4918395"/>
                </a:lnTo>
                <a:cubicBezTo>
                  <a:pt x="4403999" y="4938547"/>
                  <a:pt x="4387360" y="4956015"/>
                  <a:pt x="4361235" y="4970800"/>
                </a:cubicBezTo>
                <a:cubicBezTo>
                  <a:pt x="4335107" y="4985581"/>
                  <a:pt x="4315506" y="5002450"/>
                  <a:pt x="4302421" y="5021406"/>
                </a:cubicBezTo>
                <a:lnTo>
                  <a:pt x="4309522" y="5032098"/>
                </a:lnTo>
                <a:lnTo>
                  <a:pt x="4288142" y="5046297"/>
                </a:lnTo>
                <a:lnTo>
                  <a:pt x="4295239" y="5056985"/>
                </a:lnTo>
                <a:lnTo>
                  <a:pt x="4252479" y="5085381"/>
                </a:lnTo>
                <a:lnTo>
                  <a:pt x="4259580" y="5096073"/>
                </a:lnTo>
                <a:cubicBezTo>
                  <a:pt x="4244127" y="5111465"/>
                  <a:pt x="4227498" y="5125081"/>
                  <a:pt x="4209681" y="5136912"/>
                </a:cubicBezTo>
                <a:cubicBezTo>
                  <a:pt x="4191865" y="5148744"/>
                  <a:pt x="4175232" y="5162355"/>
                  <a:pt x="4159781" y="5177750"/>
                </a:cubicBezTo>
                <a:cubicBezTo>
                  <a:pt x="4151515" y="5157566"/>
                  <a:pt x="4147384" y="5147475"/>
                  <a:pt x="4147384" y="5147475"/>
                </a:cubicBezTo>
                <a:cubicBezTo>
                  <a:pt x="4147384" y="5147475"/>
                  <a:pt x="4155103" y="5139781"/>
                  <a:pt x="4170553" y="5124386"/>
                </a:cubicBezTo>
                <a:lnTo>
                  <a:pt x="4163453" y="5113694"/>
                </a:lnTo>
                <a:lnTo>
                  <a:pt x="4248973" y="5056901"/>
                </a:lnTo>
                <a:cubicBezTo>
                  <a:pt x="4272746" y="5030847"/>
                  <a:pt x="4300081" y="5002423"/>
                  <a:pt x="4330981" y="4971636"/>
                </a:cubicBezTo>
                <a:cubicBezTo>
                  <a:pt x="4361879" y="4940845"/>
                  <a:pt x="4393366" y="4914800"/>
                  <a:pt x="4425434" y="4893503"/>
                </a:cubicBezTo>
                <a:close/>
                <a:moveTo>
                  <a:pt x="4692926" y="4075638"/>
                </a:moveTo>
                <a:cubicBezTo>
                  <a:pt x="4703007" y="4077287"/>
                  <a:pt x="4711005" y="4082565"/>
                  <a:pt x="4716921" y="4091473"/>
                </a:cubicBezTo>
                <a:lnTo>
                  <a:pt x="4738297" y="4077277"/>
                </a:lnTo>
                <a:lnTo>
                  <a:pt x="4745398" y="4087969"/>
                </a:lnTo>
                <a:cubicBezTo>
                  <a:pt x="4760820" y="4087992"/>
                  <a:pt x="4776242" y="4088022"/>
                  <a:pt x="4791668" y="4088050"/>
                </a:cubicBezTo>
                <a:cubicBezTo>
                  <a:pt x="4807086" y="4088076"/>
                  <a:pt x="4826058" y="4093451"/>
                  <a:pt x="4848577" y="4104168"/>
                </a:cubicBezTo>
                <a:lnTo>
                  <a:pt x="4859269" y="4097068"/>
                </a:lnTo>
                <a:cubicBezTo>
                  <a:pt x="4868733" y="4111319"/>
                  <a:pt x="4876717" y="4125273"/>
                  <a:pt x="4883215" y="4138931"/>
                </a:cubicBezTo>
                <a:cubicBezTo>
                  <a:pt x="4889717" y="4152584"/>
                  <a:pt x="4897701" y="4166537"/>
                  <a:pt x="4907166" y="4180790"/>
                </a:cubicBezTo>
                <a:cubicBezTo>
                  <a:pt x="4923731" y="4205733"/>
                  <a:pt x="4940919" y="4212285"/>
                  <a:pt x="4958735" y="4200453"/>
                </a:cubicBezTo>
                <a:lnTo>
                  <a:pt x="4972934" y="4221834"/>
                </a:lnTo>
                <a:lnTo>
                  <a:pt x="4983626" y="4214733"/>
                </a:lnTo>
                <a:cubicBezTo>
                  <a:pt x="4997824" y="4236113"/>
                  <a:pt x="5005197" y="4256891"/>
                  <a:pt x="5005753" y="4277058"/>
                </a:cubicBezTo>
                <a:cubicBezTo>
                  <a:pt x="5006311" y="4297225"/>
                  <a:pt x="5007178" y="4312058"/>
                  <a:pt x="5008345" y="4321548"/>
                </a:cubicBezTo>
                <a:lnTo>
                  <a:pt x="5040248" y="4392789"/>
                </a:lnTo>
                <a:lnTo>
                  <a:pt x="5058038" y="4396376"/>
                </a:lnTo>
                <a:lnTo>
                  <a:pt x="5047346" y="4403476"/>
                </a:lnTo>
                <a:lnTo>
                  <a:pt x="5061544" y="4424856"/>
                </a:lnTo>
                <a:cubicBezTo>
                  <a:pt x="5057953" y="4442642"/>
                  <a:pt x="5052283" y="4463098"/>
                  <a:pt x="5044533" y="4486217"/>
                </a:cubicBezTo>
                <a:cubicBezTo>
                  <a:pt x="5036781" y="4509339"/>
                  <a:pt x="5036441" y="4533949"/>
                  <a:pt x="5043510" y="4560062"/>
                </a:cubicBezTo>
                <a:lnTo>
                  <a:pt x="5018543" y="4592051"/>
                </a:lnTo>
                <a:lnTo>
                  <a:pt x="5025641" y="4602739"/>
                </a:lnTo>
                <a:lnTo>
                  <a:pt x="4998916" y="4620486"/>
                </a:lnTo>
                <a:lnTo>
                  <a:pt x="5006014" y="4631175"/>
                </a:lnTo>
                <a:lnTo>
                  <a:pt x="4984634" y="4645373"/>
                </a:lnTo>
                <a:lnTo>
                  <a:pt x="4991734" y="4656065"/>
                </a:lnTo>
                <a:lnTo>
                  <a:pt x="4970355" y="4670263"/>
                </a:lnTo>
                <a:lnTo>
                  <a:pt x="4977452" y="4680951"/>
                </a:lnTo>
                <a:lnTo>
                  <a:pt x="4956072" y="4695150"/>
                </a:lnTo>
                <a:lnTo>
                  <a:pt x="4963172" y="4705842"/>
                </a:lnTo>
                <a:lnTo>
                  <a:pt x="4909725" y="4741336"/>
                </a:lnTo>
                <a:lnTo>
                  <a:pt x="4916822" y="4752024"/>
                </a:lnTo>
                <a:cubicBezTo>
                  <a:pt x="4882388" y="4769756"/>
                  <a:pt x="4847358" y="4790455"/>
                  <a:pt x="4811727" y="4814118"/>
                </a:cubicBezTo>
                <a:cubicBezTo>
                  <a:pt x="4776091" y="4837783"/>
                  <a:pt x="4744646" y="4840691"/>
                  <a:pt x="4717394" y="4822845"/>
                </a:cubicBezTo>
                <a:lnTo>
                  <a:pt x="4696014" y="4837044"/>
                </a:lnTo>
                <a:lnTo>
                  <a:pt x="4688916" y="4826355"/>
                </a:lnTo>
                <a:lnTo>
                  <a:pt x="4656849" y="4847651"/>
                </a:lnTo>
                <a:cubicBezTo>
                  <a:pt x="4627201" y="4841666"/>
                  <a:pt x="4600820" y="4834796"/>
                  <a:pt x="4577699" y="4827047"/>
                </a:cubicBezTo>
                <a:cubicBezTo>
                  <a:pt x="4554578" y="4819294"/>
                  <a:pt x="4524033" y="4817760"/>
                  <a:pt x="4486062" y="4822432"/>
                </a:cubicBezTo>
                <a:lnTo>
                  <a:pt x="4471866" y="4801056"/>
                </a:lnTo>
                <a:lnTo>
                  <a:pt x="4461173" y="4808157"/>
                </a:lnTo>
                <a:lnTo>
                  <a:pt x="4404380" y="4722637"/>
                </a:lnTo>
                <a:lnTo>
                  <a:pt x="4393693" y="4729734"/>
                </a:lnTo>
                <a:cubicBezTo>
                  <a:pt x="4388963" y="4722611"/>
                  <a:pt x="4375932" y="4710725"/>
                  <a:pt x="4354611" y="4694076"/>
                </a:cubicBezTo>
                <a:lnTo>
                  <a:pt x="4343918" y="4701177"/>
                </a:lnTo>
                <a:cubicBezTo>
                  <a:pt x="4329719" y="4679797"/>
                  <a:pt x="4319086" y="4656050"/>
                  <a:pt x="4312016" y="4629936"/>
                </a:cubicBezTo>
                <a:lnTo>
                  <a:pt x="4322704" y="4622838"/>
                </a:lnTo>
                <a:cubicBezTo>
                  <a:pt x="4303805" y="4578914"/>
                  <a:pt x="4290519" y="4541518"/>
                  <a:pt x="4282869" y="4510660"/>
                </a:cubicBezTo>
                <a:cubicBezTo>
                  <a:pt x="4275207" y="4479804"/>
                  <a:pt x="4272020" y="4438275"/>
                  <a:pt x="4273302" y="4386078"/>
                </a:cubicBezTo>
                <a:lnTo>
                  <a:pt x="4287584" y="4361191"/>
                </a:lnTo>
                <a:cubicBezTo>
                  <a:pt x="4282875" y="4338645"/>
                  <a:pt x="4291515" y="4318788"/>
                  <a:pt x="4313490" y="4301623"/>
                </a:cubicBezTo>
                <a:cubicBezTo>
                  <a:pt x="4335468" y="4284463"/>
                  <a:pt x="4355367" y="4269966"/>
                  <a:pt x="4373184" y="4258134"/>
                </a:cubicBezTo>
                <a:lnTo>
                  <a:pt x="4366083" y="4247442"/>
                </a:lnTo>
                <a:lnTo>
                  <a:pt x="4387458" y="4233248"/>
                </a:lnTo>
                <a:cubicBezTo>
                  <a:pt x="4385121" y="4214261"/>
                  <a:pt x="4391977" y="4195590"/>
                  <a:pt x="4408024" y="4177232"/>
                </a:cubicBezTo>
                <a:cubicBezTo>
                  <a:pt x="4424075" y="4158873"/>
                  <a:pt x="4453477" y="4135493"/>
                  <a:pt x="4496237" y="4107096"/>
                </a:cubicBezTo>
                <a:cubicBezTo>
                  <a:pt x="4506925" y="4099998"/>
                  <a:pt x="4516424" y="4094972"/>
                  <a:pt x="4524733" y="4092027"/>
                </a:cubicBezTo>
                <a:cubicBezTo>
                  <a:pt x="4533044" y="4089072"/>
                  <a:pt x="4540763" y="4085228"/>
                  <a:pt x="4547886" y="4080498"/>
                </a:cubicBezTo>
                <a:lnTo>
                  <a:pt x="4554986" y="4091190"/>
                </a:lnTo>
                <a:lnTo>
                  <a:pt x="4576366" y="4076991"/>
                </a:lnTo>
                <a:cubicBezTo>
                  <a:pt x="4601250" y="4091270"/>
                  <a:pt x="4627940" y="4092799"/>
                  <a:pt x="4656435" y="4081584"/>
                </a:cubicBezTo>
                <a:cubicBezTo>
                  <a:pt x="4670682" y="4075972"/>
                  <a:pt x="4682845" y="4073990"/>
                  <a:pt x="4692926" y="4075638"/>
                </a:cubicBezTo>
                <a:close/>
                <a:moveTo>
                  <a:pt x="5528630" y="3945226"/>
                </a:moveTo>
                <a:lnTo>
                  <a:pt x="5535728" y="3955914"/>
                </a:lnTo>
                <a:cubicBezTo>
                  <a:pt x="5553514" y="3959504"/>
                  <a:pt x="5572197" y="3962505"/>
                  <a:pt x="5591766" y="3964910"/>
                </a:cubicBezTo>
                <a:cubicBezTo>
                  <a:pt x="5611338" y="3967320"/>
                  <a:pt x="5630014" y="3970319"/>
                  <a:pt x="5647804" y="3973907"/>
                </a:cubicBezTo>
                <a:lnTo>
                  <a:pt x="5662002" y="3995287"/>
                </a:lnTo>
                <a:cubicBezTo>
                  <a:pt x="5671493" y="3994119"/>
                  <a:pt x="5679204" y="3994135"/>
                  <a:pt x="5685136" y="3995331"/>
                </a:cubicBezTo>
                <a:cubicBezTo>
                  <a:pt x="5691063" y="3996525"/>
                  <a:pt x="5698779" y="3996537"/>
                  <a:pt x="5708269" y="3995370"/>
                </a:cubicBezTo>
                <a:lnTo>
                  <a:pt x="5722467" y="4016750"/>
                </a:lnTo>
                <a:lnTo>
                  <a:pt x="5733155" y="4009653"/>
                </a:lnTo>
                <a:cubicBezTo>
                  <a:pt x="5780565" y="4034651"/>
                  <a:pt x="5822018" y="4073870"/>
                  <a:pt x="5857512" y="4127318"/>
                </a:cubicBezTo>
                <a:lnTo>
                  <a:pt x="5846820" y="4134418"/>
                </a:lnTo>
                <a:lnTo>
                  <a:pt x="5868116" y="4166487"/>
                </a:lnTo>
                <a:lnTo>
                  <a:pt x="5857424" y="4173587"/>
                </a:lnTo>
                <a:cubicBezTo>
                  <a:pt x="5857424" y="4173587"/>
                  <a:pt x="5858599" y="4183079"/>
                  <a:pt x="5860935" y="4202065"/>
                </a:cubicBezTo>
                <a:lnTo>
                  <a:pt x="5839555" y="4216263"/>
                </a:lnTo>
                <a:lnTo>
                  <a:pt x="5846653" y="4226951"/>
                </a:lnTo>
                <a:cubicBezTo>
                  <a:pt x="5814615" y="4232825"/>
                  <a:pt x="5793254" y="4235457"/>
                  <a:pt x="5782582" y="4234844"/>
                </a:cubicBezTo>
                <a:cubicBezTo>
                  <a:pt x="5771904" y="4234233"/>
                  <a:pt x="5748779" y="4230336"/>
                  <a:pt x="5713201" y="4223154"/>
                </a:cubicBezTo>
                <a:lnTo>
                  <a:pt x="5702513" y="4230252"/>
                </a:lnTo>
                <a:cubicBezTo>
                  <a:pt x="5678819" y="4210042"/>
                  <a:pt x="5650982" y="4187454"/>
                  <a:pt x="5618998" y="4162484"/>
                </a:cubicBezTo>
                <a:cubicBezTo>
                  <a:pt x="5587009" y="4137516"/>
                  <a:pt x="5552071" y="4104236"/>
                  <a:pt x="5514185" y="4062643"/>
                </a:cubicBezTo>
                <a:lnTo>
                  <a:pt x="5503493" y="4069743"/>
                </a:lnTo>
                <a:lnTo>
                  <a:pt x="5489297" y="4048367"/>
                </a:lnTo>
                <a:lnTo>
                  <a:pt x="5478609" y="4055465"/>
                </a:lnTo>
                <a:lnTo>
                  <a:pt x="5450213" y="4012705"/>
                </a:lnTo>
                <a:lnTo>
                  <a:pt x="5457394" y="3977126"/>
                </a:lnTo>
                <a:lnTo>
                  <a:pt x="5500150" y="3948732"/>
                </a:lnTo>
                <a:lnTo>
                  <a:pt x="5507251" y="3959424"/>
                </a:lnTo>
                <a:close/>
                <a:moveTo>
                  <a:pt x="3979873" y="2285760"/>
                </a:moveTo>
                <a:cubicBezTo>
                  <a:pt x="4010688" y="2301237"/>
                  <a:pt x="4033517" y="2306619"/>
                  <a:pt x="4048358" y="2301892"/>
                </a:cubicBezTo>
                <a:cubicBezTo>
                  <a:pt x="4063193" y="2297177"/>
                  <a:pt x="4091340" y="2314429"/>
                  <a:pt x="4132788" y="2353651"/>
                </a:cubicBezTo>
                <a:cubicBezTo>
                  <a:pt x="4120903" y="2366681"/>
                  <a:pt x="4107833" y="2377926"/>
                  <a:pt x="4093582" y="2387390"/>
                </a:cubicBezTo>
                <a:cubicBezTo>
                  <a:pt x="4065073" y="2406322"/>
                  <a:pt x="4039269" y="2408057"/>
                  <a:pt x="4016162" y="2392593"/>
                </a:cubicBezTo>
                <a:cubicBezTo>
                  <a:pt x="3993057" y="2377128"/>
                  <a:pt x="3969075" y="2354544"/>
                  <a:pt x="3944215" y="2324842"/>
                </a:cubicBezTo>
                <a:cubicBezTo>
                  <a:pt x="3948972" y="2316548"/>
                  <a:pt x="3952548" y="2310327"/>
                  <a:pt x="3954922" y="2306177"/>
                </a:cubicBezTo>
                <a:cubicBezTo>
                  <a:pt x="3957305" y="2302030"/>
                  <a:pt x="3965621" y="2295225"/>
                  <a:pt x="3979873" y="2285760"/>
                </a:cubicBezTo>
                <a:close/>
                <a:moveTo>
                  <a:pt x="2083949" y="718204"/>
                </a:moveTo>
                <a:cubicBezTo>
                  <a:pt x="2127796" y="745569"/>
                  <a:pt x="2176429" y="749218"/>
                  <a:pt x="2229850" y="729141"/>
                </a:cubicBezTo>
                <a:lnTo>
                  <a:pt x="2244049" y="750523"/>
                </a:lnTo>
                <a:cubicBezTo>
                  <a:pt x="2259470" y="750552"/>
                  <a:pt x="2288229" y="757128"/>
                  <a:pt x="2330317" y="770250"/>
                </a:cubicBezTo>
                <a:cubicBezTo>
                  <a:pt x="2372406" y="783375"/>
                  <a:pt x="2408865" y="797674"/>
                  <a:pt x="2439681" y="813153"/>
                </a:cubicBezTo>
                <a:lnTo>
                  <a:pt x="2461061" y="798955"/>
                </a:lnTo>
                <a:cubicBezTo>
                  <a:pt x="2465795" y="806083"/>
                  <a:pt x="2474086" y="810841"/>
                  <a:pt x="2485947" y="813237"/>
                </a:cubicBezTo>
                <a:lnTo>
                  <a:pt x="2512672" y="795489"/>
                </a:lnTo>
                <a:cubicBezTo>
                  <a:pt x="2529265" y="805007"/>
                  <a:pt x="2537562" y="809769"/>
                  <a:pt x="2537562" y="809769"/>
                </a:cubicBezTo>
                <a:lnTo>
                  <a:pt x="2608796" y="777864"/>
                </a:lnTo>
                <a:lnTo>
                  <a:pt x="2615894" y="788552"/>
                </a:lnTo>
                <a:lnTo>
                  <a:pt x="2637270" y="774357"/>
                </a:lnTo>
                <a:lnTo>
                  <a:pt x="2644371" y="785049"/>
                </a:lnTo>
                <a:lnTo>
                  <a:pt x="2687135" y="756649"/>
                </a:lnTo>
                <a:lnTo>
                  <a:pt x="2694233" y="767337"/>
                </a:lnTo>
                <a:cubicBezTo>
                  <a:pt x="2717949" y="772125"/>
                  <a:pt x="2751160" y="775743"/>
                  <a:pt x="2793859" y="778196"/>
                </a:cubicBezTo>
                <a:lnTo>
                  <a:pt x="2808057" y="799576"/>
                </a:lnTo>
                <a:cubicBezTo>
                  <a:pt x="2819924" y="801968"/>
                  <a:pt x="2829411" y="800797"/>
                  <a:pt x="2836535" y="796065"/>
                </a:cubicBezTo>
                <a:lnTo>
                  <a:pt x="2886228" y="870893"/>
                </a:lnTo>
                <a:cubicBezTo>
                  <a:pt x="2898089" y="873289"/>
                  <a:pt x="2923586" y="880746"/>
                  <a:pt x="2962710" y="893275"/>
                </a:cubicBezTo>
                <a:cubicBezTo>
                  <a:pt x="3001836" y="905800"/>
                  <a:pt x="3030877" y="918606"/>
                  <a:pt x="3049833" y="931691"/>
                </a:cubicBezTo>
                <a:lnTo>
                  <a:pt x="3092594" y="903294"/>
                </a:lnTo>
                <a:cubicBezTo>
                  <a:pt x="3106818" y="909249"/>
                  <a:pt x="3115412" y="912524"/>
                  <a:pt x="3118378" y="913127"/>
                </a:cubicBezTo>
                <a:cubicBezTo>
                  <a:pt x="3121339" y="913725"/>
                  <a:pt x="3129338" y="919968"/>
                  <a:pt x="3142367" y="931852"/>
                </a:cubicBezTo>
                <a:lnTo>
                  <a:pt x="3163747" y="917654"/>
                </a:lnTo>
                <a:cubicBezTo>
                  <a:pt x="3181479" y="952089"/>
                  <a:pt x="3201589" y="986233"/>
                  <a:pt x="3224067" y="1020080"/>
                </a:cubicBezTo>
                <a:cubicBezTo>
                  <a:pt x="3246548" y="1053932"/>
                  <a:pt x="3267836" y="1089860"/>
                  <a:pt x="3287940" y="1127855"/>
                </a:cubicBezTo>
                <a:lnTo>
                  <a:pt x="3298627" y="1120758"/>
                </a:lnTo>
                <a:lnTo>
                  <a:pt x="3312826" y="1142138"/>
                </a:lnTo>
                <a:cubicBezTo>
                  <a:pt x="3319949" y="1137407"/>
                  <a:pt x="3329441" y="1136233"/>
                  <a:pt x="3341300" y="1138630"/>
                </a:cubicBezTo>
                <a:lnTo>
                  <a:pt x="3355498" y="1160010"/>
                </a:lnTo>
                <a:cubicBezTo>
                  <a:pt x="3359066" y="1157641"/>
                  <a:pt x="3363216" y="1156167"/>
                  <a:pt x="3367963" y="1155579"/>
                </a:cubicBezTo>
                <a:cubicBezTo>
                  <a:pt x="3372711" y="1154997"/>
                  <a:pt x="3376866" y="1153520"/>
                  <a:pt x="3380427" y="1151155"/>
                </a:cubicBezTo>
                <a:lnTo>
                  <a:pt x="3394625" y="1172535"/>
                </a:lnTo>
                <a:cubicBezTo>
                  <a:pt x="3406483" y="1174926"/>
                  <a:pt x="3415974" y="1173759"/>
                  <a:pt x="3423103" y="1169025"/>
                </a:cubicBezTo>
                <a:lnTo>
                  <a:pt x="3444399" y="1201093"/>
                </a:lnTo>
                <a:lnTo>
                  <a:pt x="3455091" y="1193992"/>
                </a:lnTo>
                <a:cubicBezTo>
                  <a:pt x="3470458" y="1224868"/>
                  <a:pt x="3486123" y="1254258"/>
                  <a:pt x="3502090" y="1282164"/>
                </a:cubicBezTo>
                <a:cubicBezTo>
                  <a:pt x="3518053" y="1310071"/>
                  <a:pt x="3518898" y="1336467"/>
                  <a:pt x="3504619" y="1361357"/>
                </a:cubicBezTo>
                <a:lnTo>
                  <a:pt x="3518814" y="1382733"/>
                </a:lnTo>
                <a:lnTo>
                  <a:pt x="3508122" y="1389833"/>
                </a:lnTo>
                <a:lnTo>
                  <a:pt x="3529421" y="1421905"/>
                </a:lnTo>
                <a:lnTo>
                  <a:pt x="3518733" y="1429003"/>
                </a:lnTo>
                <a:lnTo>
                  <a:pt x="3532929" y="1450379"/>
                </a:lnTo>
                <a:lnTo>
                  <a:pt x="3522241" y="1457477"/>
                </a:lnTo>
                <a:cubicBezTo>
                  <a:pt x="3531709" y="1471734"/>
                  <a:pt x="3546226" y="1480060"/>
                  <a:pt x="3565794" y="1482472"/>
                </a:cubicBezTo>
                <a:cubicBezTo>
                  <a:pt x="3585365" y="1484877"/>
                  <a:pt x="3616445" y="1518153"/>
                  <a:pt x="3659038" y="1582289"/>
                </a:cubicBezTo>
                <a:cubicBezTo>
                  <a:pt x="3663772" y="1589417"/>
                  <a:pt x="3667021" y="1596241"/>
                  <a:pt x="3668787" y="1602770"/>
                </a:cubicBezTo>
                <a:cubicBezTo>
                  <a:pt x="3670556" y="1609296"/>
                  <a:pt x="3672624" y="1614341"/>
                  <a:pt x="3674991" y="1617905"/>
                </a:cubicBezTo>
                <a:lnTo>
                  <a:pt x="3664299" y="1625005"/>
                </a:lnTo>
                <a:lnTo>
                  <a:pt x="3685595" y="1657073"/>
                </a:lnTo>
                <a:lnTo>
                  <a:pt x="3674907" y="1664171"/>
                </a:lnTo>
                <a:lnTo>
                  <a:pt x="3689105" y="1685551"/>
                </a:lnTo>
                <a:lnTo>
                  <a:pt x="3678417" y="1692649"/>
                </a:lnTo>
                <a:lnTo>
                  <a:pt x="3692615" y="1714029"/>
                </a:lnTo>
                <a:cubicBezTo>
                  <a:pt x="3684264" y="1740112"/>
                  <a:pt x="3677704" y="1761160"/>
                  <a:pt x="3672927" y="1777167"/>
                </a:cubicBezTo>
                <a:cubicBezTo>
                  <a:pt x="3668155" y="1793174"/>
                  <a:pt x="3671068" y="1820760"/>
                  <a:pt x="3681679" y="1859930"/>
                </a:cubicBezTo>
                <a:lnTo>
                  <a:pt x="3670986" y="1867031"/>
                </a:lnTo>
                <a:lnTo>
                  <a:pt x="3745525" y="1979271"/>
                </a:lnTo>
                <a:cubicBezTo>
                  <a:pt x="3743131" y="1991126"/>
                  <a:pt x="3738369" y="1999423"/>
                  <a:pt x="3731246" y="2004153"/>
                </a:cubicBezTo>
                <a:lnTo>
                  <a:pt x="3752542" y="2036221"/>
                </a:lnTo>
                <a:lnTo>
                  <a:pt x="3741850" y="2043322"/>
                </a:lnTo>
                <a:cubicBezTo>
                  <a:pt x="3750064" y="2094350"/>
                  <a:pt x="3752965" y="2133505"/>
                  <a:pt x="3750544" y="2160787"/>
                </a:cubicBezTo>
                <a:cubicBezTo>
                  <a:pt x="3748123" y="2188066"/>
                  <a:pt x="3741521" y="2228389"/>
                  <a:pt x="3730749" y="2281753"/>
                </a:cubicBezTo>
                <a:lnTo>
                  <a:pt x="3720061" y="2288851"/>
                </a:lnTo>
                <a:cubicBezTo>
                  <a:pt x="3734260" y="2310231"/>
                  <a:pt x="3733037" y="2331582"/>
                  <a:pt x="3716390" y="2352907"/>
                </a:cubicBezTo>
                <a:lnTo>
                  <a:pt x="3730589" y="2374287"/>
                </a:lnTo>
                <a:lnTo>
                  <a:pt x="3719897" y="2381387"/>
                </a:lnTo>
                <a:cubicBezTo>
                  <a:pt x="3724575" y="2419356"/>
                  <a:pt x="3718896" y="2443664"/>
                  <a:pt x="3702861" y="2454313"/>
                </a:cubicBezTo>
                <a:cubicBezTo>
                  <a:pt x="3686824" y="2464963"/>
                  <a:pt x="3679371" y="2490457"/>
                  <a:pt x="3680483" y="2530792"/>
                </a:cubicBezTo>
                <a:lnTo>
                  <a:pt x="3653755" y="2548542"/>
                </a:lnTo>
                <a:lnTo>
                  <a:pt x="3625029" y="2690849"/>
                </a:lnTo>
                <a:lnTo>
                  <a:pt x="3639227" y="2712229"/>
                </a:lnTo>
                <a:lnTo>
                  <a:pt x="3628539" y="2719327"/>
                </a:lnTo>
                <a:cubicBezTo>
                  <a:pt x="3622556" y="2748974"/>
                  <a:pt x="3623696" y="2773891"/>
                  <a:pt x="3631966" y="2794071"/>
                </a:cubicBezTo>
                <a:lnTo>
                  <a:pt x="3642654" y="2786973"/>
                </a:lnTo>
                <a:cubicBezTo>
                  <a:pt x="3661614" y="2800056"/>
                  <a:pt x="3683258" y="2803654"/>
                  <a:pt x="3707586" y="2797765"/>
                </a:cubicBezTo>
                <a:cubicBezTo>
                  <a:pt x="3731915" y="2791878"/>
                  <a:pt x="3756541" y="2788361"/>
                  <a:pt x="3781454" y="2787218"/>
                </a:cubicBezTo>
                <a:lnTo>
                  <a:pt x="3802830" y="2773022"/>
                </a:lnTo>
                <a:lnTo>
                  <a:pt x="3809931" y="2783714"/>
                </a:lnTo>
                <a:lnTo>
                  <a:pt x="3825967" y="2773065"/>
                </a:lnTo>
                <a:cubicBezTo>
                  <a:pt x="3855615" y="2779050"/>
                  <a:pt x="3879347" y="2776127"/>
                  <a:pt x="3897163" y="2764295"/>
                </a:cubicBezTo>
                <a:lnTo>
                  <a:pt x="3904261" y="2774983"/>
                </a:lnTo>
                <a:lnTo>
                  <a:pt x="3936329" y="2753687"/>
                </a:lnTo>
                <a:cubicBezTo>
                  <a:pt x="3952922" y="2763204"/>
                  <a:pt x="3961215" y="2767969"/>
                  <a:pt x="3961215" y="2767969"/>
                </a:cubicBezTo>
                <a:lnTo>
                  <a:pt x="3982599" y="2753767"/>
                </a:lnTo>
                <a:lnTo>
                  <a:pt x="3989697" y="2764456"/>
                </a:lnTo>
                <a:cubicBezTo>
                  <a:pt x="4003945" y="2754994"/>
                  <a:pt x="4019400" y="2739599"/>
                  <a:pt x="4036043" y="2718276"/>
                </a:cubicBezTo>
                <a:lnTo>
                  <a:pt x="4028946" y="2707588"/>
                </a:lnTo>
                <a:cubicBezTo>
                  <a:pt x="4049125" y="2699317"/>
                  <a:pt x="4070500" y="2688974"/>
                  <a:pt x="4093063" y="2676555"/>
                </a:cubicBezTo>
                <a:cubicBezTo>
                  <a:pt x="4115628" y="2664142"/>
                  <a:pt x="4135815" y="2652018"/>
                  <a:pt x="4153631" y="2640186"/>
                </a:cubicBezTo>
                <a:lnTo>
                  <a:pt x="4146534" y="2629499"/>
                </a:lnTo>
                <a:lnTo>
                  <a:pt x="4199982" y="2594004"/>
                </a:lnTo>
                <a:lnTo>
                  <a:pt x="4196471" y="2565526"/>
                </a:lnTo>
                <a:lnTo>
                  <a:pt x="4228543" y="2544227"/>
                </a:lnTo>
                <a:lnTo>
                  <a:pt x="4221443" y="2533535"/>
                </a:lnTo>
                <a:cubicBezTo>
                  <a:pt x="4239254" y="2521707"/>
                  <a:pt x="4261520" y="2510773"/>
                  <a:pt x="4288228" y="2500736"/>
                </a:cubicBezTo>
                <a:cubicBezTo>
                  <a:pt x="4314938" y="2490700"/>
                  <a:pt x="4336601" y="2482731"/>
                  <a:pt x="4353225" y="2476828"/>
                </a:cubicBezTo>
                <a:lnTo>
                  <a:pt x="4406673" y="2441334"/>
                </a:lnTo>
                <a:lnTo>
                  <a:pt x="4413774" y="2452026"/>
                </a:lnTo>
                <a:lnTo>
                  <a:pt x="4445842" y="2430730"/>
                </a:lnTo>
                <a:cubicBezTo>
                  <a:pt x="4462429" y="2440251"/>
                  <a:pt x="4476656" y="2446205"/>
                  <a:pt x="4488518" y="2448600"/>
                </a:cubicBezTo>
                <a:lnTo>
                  <a:pt x="4509898" y="2434401"/>
                </a:lnTo>
                <a:lnTo>
                  <a:pt x="4600594" y="2466592"/>
                </a:lnTo>
                <a:lnTo>
                  <a:pt x="4611282" y="2459494"/>
                </a:lnTo>
                <a:lnTo>
                  <a:pt x="4639678" y="2502254"/>
                </a:lnTo>
                <a:cubicBezTo>
                  <a:pt x="4630157" y="2518842"/>
                  <a:pt x="4622127" y="2531882"/>
                  <a:pt x="4615583" y="2541357"/>
                </a:cubicBezTo>
                <a:cubicBezTo>
                  <a:pt x="4609041" y="2550837"/>
                  <a:pt x="4595085" y="2562677"/>
                  <a:pt x="4573705" y="2576876"/>
                </a:cubicBezTo>
                <a:cubicBezTo>
                  <a:pt x="4553549" y="2569716"/>
                  <a:pt x="4541983" y="2569698"/>
                  <a:pt x="4539006" y="2576810"/>
                </a:cubicBezTo>
                <a:cubicBezTo>
                  <a:pt x="4536029" y="2583924"/>
                  <a:pt x="4528605" y="2586282"/>
                  <a:pt x="4516747" y="2583892"/>
                </a:cubicBezTo>
                <a:lnTo>
                  <a:pt x="4509647" y="2573200"/>
                </a:lnTo>
                <a:lnTo>
                  <a:pt x="4488267" y="2587398"/>
                </a:lnTo>
                <a:lnTo>
                  <a:pt x="4481169" y="2576710"/>
                </a:lnTo>
                <a:lnTo>
                  <a:pt x="4406344" y="2626401"/>
                </a:lnTo>
                <a:lnTo>
                  <a:pt x="4399247" y="2615713"/>
                </a:lnTo>
                <a:lnTo>
                  <a:pt x="4377867" y="2629911"/>
                </a:lnTo>
                <a:lnTo>
                  <a:pt x="4370766" y="2619219"/>
                </a:lnTo>
                <a:cubicBezTo>
                  <a:pt x="4352950" y="2631051"/>
                  <a:pt x="4334542" y="2641993"/>
                  <a:pt x="4315545" y="2652044"/>
                </a:cubicBezTo>
                <a:cubicBezTo>
                  <a:pt x="4296543" y="2662090"/>
                  <a:pt x="4276954" y="2671253"/>
                  <a:pt x="4256772" y="2679520"/>
                </a:cubicBezTo>
                <a:lnTo>
                  <a:pt x="4263870" y="2690208"/>
                </a:lnTo>
                <a:lnTo>
                  <a:pt x="4199730" y="2732803"/>
                </a:lnTo>
                <a:lnTo>
                  <a:pt x="4206831" y="2743495"/>
                </a:lnTo>
                <a:lnTo>
                  <a:pt x="4185455" y="2757691"/>
                </a:lnTo>
                <a:lnTo>
                  <a:pt x="4192553" y="2768378"/>
                </a:lnTo>
                <a:cubicBezTo>
                  <a:pt x="4178296" y="2777846"/>
                  <a:pt x="4165237" y="2785236"/>
                  <a:pt x="4153359" y="2790552"/>
                </a:cubicBezTo>
                <a:cubicBezTo>
                  <a:pt x="4141489" y="2795870"/>
                  <a:pt x="4127242" y="2801479"/>
                  <a:pt x="4110627" y="2807383"/>
                </a:cubicBezTo>
                <a:lnTo>
                  <a:pt x="4103526" y="2796691"/>
                </a:lnTo>
                <a:cubicBezTo>
                  <a:pt x="4079804" y="2791906"/>
                  <a:pt x="4051332" y="2795413"/>
                  <a:pt x="4018094" y="2807216"/>
                </a:cubicBezTo>
                <a:lnTo>
                  <a:pt x="4010996" y="2796528"/>
                </a:lnTo>
                <a:lnTo>
                  <a:pt x="3936168" y="2846220"/>
                </a:lnTo>
                <a:lnTo>
                  <a:pt x="3929068" y="2835528"/>
                </a:lnTo>
                <a:lnTo>
                  <a:pt x="3907688" y="2849727"/>
                </a:lnTo>
                <a:cubicBezTo>
                  <a:pt x="3898222" y="2835474"/>
                  <a:pt x="3876873" y="2834250"/>
                  <a:pt x="3843631" y="2846055"/>
                </a:cubicBezTo>
                <a:cubicBezTo>
                  <a:pt x="3810393" y="2857857"/>
                  <a:pt x="3782502" y="2866112"/>
                  <a:pt x="3759952" y="2870817"/>
                </a:cubicBezTo>
                <a:cubicBezTo>
                  <a:pt x="3771783" y="2888632"/>
                  <a:pt x="3791345" y="2894897"/>
                  <a:pt x="3818640" y="2889606"/>
                </a:cubicBezTo>
                <a:cubicBezTo>
                  <a:pt x="3845936" y="2884316"/>
                  <a:pt x="3867294" y="2881687"/>
                  <a:pt x="3882720" y="2881715"/>
                </a:cubicBezTo>
                <a:lnTo>
                  <a:pt x="3914788" y="2860419"/>
                </a:lnTo>
                <a:lnTo>
                  <a:pt x="3921886" y="2871107"/>
                </a:lnTo>
                <a:lnTo>
                  <a:pt x="3943266" y="2856908"/>
                </a:lnTo>
                <a:lnTo>
                  <a:pt x="3950364" y="2867596"/>
                </a:lnTo>
                <a:lnTo>
                  <a:pt x="3971744" y="2853398"/>
                </a:lnTo>
                <a:lnTo>
                  <a:pt x="3978844" y="2864090"/>
                </a:lnTo>
                <a:cubicBezTo>
                  <a:pt x="4016813" y="2859412"/>
                  <a:pt x="4063655" y="2868098"/>
                  <a:pt x="4119374" y="2890141"/>
                </a:cubicBezTo>
                <a:cubicBezTo>
                  <a:pt x="4175092" y="2912192"/>
                  <a:pt x="4211232" y="2935685"/>
                  <a:pt x="4227798" y="2960630"/>
                </a:cubicBezTo>
                <a:lnTo>
                  <a:pt x="4238486" y="2953532"/>
                </a:lnTo>
                <a:cubicBezTo>
                  <a:pt x="4249147" y="2961853"/>
                  <a:pt x="4259814" y="2970171"/>
                  <a:pt x="4270474" y="2978499"/>
                </a:cubicBezTo>
                <a:cubicBezTo>
                  <a:pt x="4281136" y="2986821"/>
                  <a:pt x="4291801" y="2995145"/>
                  <a:pt x="4302458" y="3003470"/>
                </a:cubicBezTo>
                <a:lnTo>
                  <a:pt x="4313150" y="2996369"/>
                </a:lnTo>
                <a:cubicBezTo>
                  <a:pt x="4333275" y="3018949"/>
                  <a:pt x="4350439" y="3040924"/>
                  <a:pt x="4364637" y="3062304"/>
                </a:cubicBezTo>
                <a:cubicBezTo>
                  <a:pt x="4378833" y="3083680"/>
                  <a:pt x="4395996" y="3105662"/>
                  <a:pt x="4416127" y="3128231"/>
                </a:cubicBezTo>
                <a:lnTo>
                  <a:pt x="4426815" y="3121133"/>
                </a:lnTo>
                <a:cubicBezTo>
                  <a:pt x="4431549" y="3128262"/>
                  <a:pt x="4433015" y="3136272"/>
                  <a:pt x="4431219" y="3145165"/>
                </a:cubicBezTo>
                <a:cubicBezTo>
                  <a:pt x="4429428" y="3154062"/>
                  <a:pt x="4432074" y="3163851"/>
                  <a:pt x="4439176" y="3174544"/>
                </a:cubicBezTo>
                <a:cubicBezTo>
                  <a:pt x="4439176" y="3174544"/>
                  <a:pt x="4443322" y="3176926"/>
                  <a:pt x="4451621" y="3181679"/>
                </a:cubicBezTo>
                <a:lnTo>
                  <a:pt x="4462309" y="3174581"/>
                </a:lnTo>
                <a:lnTo>
                  <a:pt x="4469411" y="3185274"/>
                </a:lnTo>
                <a:cubicBezTo>
                  <a:pt x="4475334" y="3186470"/>
                  <a:pt x="4481867" y="3184702"/>
                  <a:pt x="4488990" y="3179972"/>
                </a:cubicBezTo>
                <a:cubicBezTo>
                  <a:pt x="4496119" y="3175238"/>
                  <a:pt x="4499981" y="3171390"/>
                  <a:pt x="4500577" y="3168425"/>
                </a:cubicBezTo>
                <a:cubicBezTo>
                  <a:pt x="4501180" y="3165459"/>
                  <a:pt x="4503258" y="3162796"/>
                  <a:pt x="4506822" y="3160430"/>
                </a:cubicBezTo>
                <a:lnTo>
                  <a:pt x="4524608" y="3164020"/>
                </a:lnTo>
                <a:cubicBezTo>
                  <a:pt x="4541200" y="3173538"/>
                  <a:pt x="4556008" y="3184241"/>
                  <a:pt x="4569041" y="3196131"/>
                </a:cubicBezTo>
                <a:cubicBezTo>
                  <a:pt x="4554788" y="3205596"/>
                  <a:pt x="4539337" y="3220986"/>
                  <a:pt x="4522690" y="3242312"/>
                </a:cubicBezTo>
                <a:lnTo>
                  <a:pt x="4515593" y="3231625"/>
                </a:lnTo>
                <a:lnTo>
                  <a:pt x="4483525" y="3252921"/>
                </a:lnTo>
                <a:cubicBezTo>
                  <a:pt x="4478738" y="3276637"/>
                  <a:pt x="4485801" y="3306603"/>
                  <a:pt x="4504717" y="3342822"/>
                </a:cubicBezTo>
                <a:cubicBezTo>
                  <a:pt x="4523631" y="3379036"/>
                  <a:pt x="4534261" y="3406641"/>
                  <a:pt x="4536599" y="3425625"/>
                </a:cubicBezTo>
                <a:lnTo>
                  <a:pt x="4525911" y="3432723"/>
                </a:lnTo>
                <a:lnTo>
                  <a:pt x="4540109" y="3454103"/>
                </a:lnTo>
                <a:cubicBezTo>
                  <a:pt x="4537716" y="3465959"/>
                  <a:pt x="4532950" y="3474259"/>
                  <a:pt x="4525827" y="3478990"/>
                </a:cubicBezTo>
                <a:lnTo>
                  <a:pt x="4540025" y="3500370"/>
                </a:lnTo>
                <a:cubicBezTo>
                  <a:pt x="4537635" y="3512229"/>
                  <a:pt x="4532871" y="3520522"/>
                  <a:pt x="4525747" y="3525253"/>
                </a:cubicBezTo>
                <a:lnTo>
                  <a:pt x="4539945" y="3546633"/>
                </a:lnTo>
                <a:lnTo>
                  <a:pt x="4532764" y="3582212"/>
                </a:lnTo>
                <a:lnTo>
                  <a:pt x="4511380" y="3596413"/>
                </a:lnTo>
                <a:cubicBezTo>
                  <a:pt x="4516114" y="3603541"/>
                  <a:pt x="4517285" y="3613028"/>
                  <a:pt x="4514890" y="3624891"/>
                </a:cubicBezTo>
                <a:lnTo>
                  <a:pt x="4493514" y="3639086"/>
                </a:lnTo>
                <a:lnTo>
                  <a:pt x="4500612" y="3649774"/>
                </a:lnTo>
                <a:lnTo>
                  <a:pt x="4479232" y="3663972"/>
                </a:lnTo>
                <a:lnTo>
                  <a:pt x="4486332" y="3674664"/>
                </a:lnTo>
                <a:lnTo>
                  <a:pt x="4454264" y="3695961"/>
                </a:lnTo>
                <a:cubicBezTo>
                  <a:pt x="4458995" y="3703084"/>
                  <a:pt x="4460165" y="3712579"/>
                  <a:pt x="4457768" y="3724437"/>
                </a:cubicBezTo>
                <a:lnTo>
                  <a:pt x="4441731" y="3735087"/>
                </a:lnTo>
                <a:lnTo>
                  <a:pt x="4448832" y="3745779"/>
                </a:lnTo>
                <a:cubicBezTo>
                  <a:pt x="4429793" y="3778959"/>
                  <a:pt x="4421456" y="3797333"/>
                  <a:pt x="4423823" y="3800896"/>
                </a:cubicBezTo>
                <a:cubicBezTo>
                  <a:pt x="4426190" y="3804461"/>
                  <a:pt x="4426175" y="3812171"/>
                  <a:pt x="4423777" y="3824029"/>
                </a:cubicBezTo>
                <a:lnTo>
                  <a:pt x="4430878" y="3834721"/>
                </a:lnTo>
                <a:lnTo>
                  <a:pt x="4398810" y="3856018"/>
                </a:lnTo>
                <a:lnTo>
                  <a:pt x="4405908" y="3866706"/>
                </a:lnTo>
                <a:lnTo>
                  <a:pt x="4373840" y="3888002"/>
                </a:lnTo>
                <a:lnTo>
                  <a:pt x="4380941" y="3898694"/>
                </a:lnTo>
                <a:lnTo>
                  <a:pt x="4284733" y="3962585"/>
                </a:lnTo>
                <a:lnTo>
                  <a:pt x="4291830" y="3973273"/>
                </a:lnTo>
                <a:lnTo>
                  <a:pt x="4174330" y="4005093"/>
                </a:lnTo>
                <a:lnTo>
                  <a:pt x="4067435" y="4076082"/>
                </a:lnTo>
                <a:lnTo>
                  <a:pt x="4060335" y="4065390"/>
                </a:lnTo>
                <a:cubicBezTo>
                  <a:pt x="4047278" y="4068932"/>
                  <a:pt x="4034222" y="4072464"/>
                  <a:pt x="4021169" y="4075998"/>
                </a:cubicBezTo>
                <a:cubicBezTo>
                  <a:pt x="4008108" y="4079534"/>
                  <a:pt x="3995055" y="4083068"/>
                  <a:pt x="3981998" y="4086610"/>
                </a:cubicBezTo>
                <a:lnTo>
                  <a:pt x="3974897" y="4075917"/>
                </a:lnTo>
                <a:cubicBezTo>
                  <a:pt x="3945226" y="4085355"/>
                  <a:pt x="3919704" y="4093317"/>
                  <a:pt x="3898340" y="4099803"/>
                </a:cubicBezTo>
                <a:cubicBezTo>
                  <a:pt x="3876975" y="4106291"/>
                  <a:pt x="3845536" y="4105343"/>
                  <a:pt x="3804034" y="4096965"/>
                </a:cubicBezTo>
                <a:lnTo>
                  <a:pt x="3782654" y="4111164"/>
                </a:lnTo>
                <a:lnTo>
                  <a:pt x="3775554" y="4100472"/>
                </a:lnTo>
                <a:lnTo>
                  <a:pt x="3754173" y="4114670"/>
                </a:lnTo>
                <a:lnTo>
                  <a:pt x="3747076" y="4103982"/>
                </a:lnTo>
                <a:lnTo>
                  <a:pt x="3709663" y="4128828"/>
                </a:lnTo>
                <a:lnTo>
                  <a:pt x="3702565" y="4118140"/>
                </a:lnTo>
                <a:lnTo>
                  <a:pt x="3670493" y="4139438"/>
                </a:lnTo>
                <a:lnTo>
                  <a:pt x="3663393" y="4128746"/>
                </a:lnTo>
                <a:lnTo>
                  <a:pt x="3609945" y="4164241"/>
                </a:lnTo>
                <a:cubicBezTo>
                  <a:pt x="3593326" y="4170140"/>
                  <a:pt x="3568397" y="4178995"/>
                  <a:pt x="3535162" y="4190802"/>
                </a:cubicBezTo>
                <a:cubicBezTo>
                  <a:pt x="3501925" y="4202602"/>
                  <a:pt x="3474613" y="4215603"/>
                  <a:pt x="3453233" y="4229801"/>
                </a:cubicBezTo>
                <a:cubicBezTo>
                  <a:pt x="3435417" y="4241633"/>
                  <a:pt x="3417881" y="4263551"/>
                  <a:pt x="3400622" y="4295549"/>
                </a:cubicBezTo>
                <a:cubicBezTo>
                  <a:pt x="3383362" y="4327550"/>
                  <a:pt x="3377086" y="4354825"/>
                  <a:pt x="3381793" y="4377373"/>
                </a:cubicBezTo>
                <a:lnTo>
                  <a:pt x="3424386" y="4441509"/>
                </a:lnTo>
                <a:lnTo>
                  <a:pt x="3413693" y="4448609"/>
                </a:lnTo>
                <a:cubicBezTo>
                  <a:pt x="3421938" y="4484216"/>
                  <a:pt x="3427822" y="4508544"/>
                  <a:pt x="3431360" y="4521596"/>
                </a:cubicBezTo>
                <a:cubicBezTo>
                  <a:pt x="3434897" y="4534655"/>
                  <a:pt x="3422997" y="4555395"/>
                  <a:pt x="3395660" y="4583815"/>
                </a:cubicBezTo>
                <a:lnTo>
                  <a:pt x="3388562" y="4573127"/>
                </a:lnTo>
                <a:cubicBezTo>
                  <a:pt x="3384999" y="4575494"/>
                  <a:pt x="3381431" y="4581716"/>
                  <a:pt x="3377852" y="4591795"/>
                </a:cubicBezTo>
                <a:cubicBezTo>
                  <a:pt x="3374272" y="4601872"/>
                  <a:pt x="3367139" y="4610462"/>
                  <a:pt x="3356451" y="4617559"/>
                </a:cubicBezTo>
                <a:cubicBezTo>
                  <a:pt x="3349328" y="4622290"/>
                  <a:pt x="3338058" y="4620787"/>
                  <a:pt x="3322646" y="4613048"/>
                </a:cubicBezTo>
                <a:cubicBezTo>
                  <a:pt x="3307244" y="4605312"/>
                  <a:pt x="3293605" y="4600242"/>
                  <a:pt x="3281750" y="4597850"/>
                </a:cubicBezTo>
                <a:lnTo>
                  <a:pt x="3196230" y="4654643"/>
                </a:lnTo>
                <a:cubicBezTo>
                  <a:pt x="3196201" y="4670065"/>
                  <a:pt x="3195287" y="4686079"/>
                  <a:pt x="3193477" y="4702683"/>
                </a:cubicBezTo>
                <a:cubicBezTo>
                  <a:pt x="3191666" y="4719286"/>
                  <a:pt x="3188968" y="4736485"/>
                  <a:pt x="3185374" y="4754274"/>
                </a:cubicBezTo>
                <a:lnTo>
                  <a:pt x="3174686" y="4761372"/>
                </a:lnTo>
                <a:lnTo>
                  <a:pt x="3188885" y="4782752"/>
                </a:lnTo>
                <a:lnTo>
                  <a:pt x="3187048" y="4814781"/>
                </a:lnTo>
                <a:lnTo>
                  <a:pt x="3165668" y="4828979"/>
                </a:lnTo>
                <a:cubicBezTo>
                  <a:pt x="3163274" y="4840833"/>
                  <a:pt x="3164444" y="4850329"/>
                  <a:pt x="3169178" y="4857457"/>
                </a:cubicBezTo>
                <a:lnTo>
                  <a:pt x="3126418" y="4885854"/>
                </a:lnTo>
                <a:lnTo>
                  <a:pt x="3133516" y="4896541"/>
                </a:lnTo>
                <a:cubicBezTo>
                  <a:pt x="3110965" y="4901245"/>
                  <a:pt x="3088711" y="4908324"/>
                  <a:pt x="3066748" y="4917772"/>
                </a:cubicBezTo>
                <a:cubicBezTo>
                  <a:pt x="3044788" y="4927227"/>
                  <a:pt x="3029070" y="4924828"/>
                  <a:pt x="3019603" y="4910572"/>
                </a:cubicBezTo>
                <a:lnTo>
                  <a:pt x="2976847" y="4938966"/>
                </a:lnTo>
                <a:cubicBezTo>
                  <a:pt x="2963791" y="4942507"/>
                  <a:pt x="2950134" y="4949004"/>
                  <a:pt x="2935881" y="4958470"/>
                </a:cubicBezTo>
                <a:cubicBezTo>
                  <a:pt x="2907378" y="4977398"/>
                  <a:pt x="2894285" y="5000213"/>
                  <a:pt x="2896613" y="5026911"/>
                </a:cubicBezTo>
                <a:cubicBezTo>
                  <a:pt x="2898939" y="5053605"/>
                  <a:pt x="2904221" y="5084759"/>
                  <a:pt x="2912462" y="5120362"/>
                </a:cubicBezTo>
                <a:lnTo>
                  <a:pt x="2923150" y="5113264"/>
                </a:lnTo>
                <a:lnTo>
                  <a:pt x="2937349" y="5134644"/>
                </a:lnTo>
                <a:cubicBezTo>
                  <a:pt x="2987233" y="5101516"/>
                  <a:pt x="3031159" y="5082610"/>
                  <a:pt x="3069135" y="5077934"/>
                </a:cubicBezTo>
                <a:cubicBezTo>
                  <a:pt x="3107104" y="5073256"/>
                  <a:pt x="3148567" y="5104768"/>
                  <a:pt x="3193526" y="5172468"/>
                </a:cubicBezTo>
                <a:cubicBezTo>
                  <a:pt x="3210092" y="5197413"/>
                  <a:pt x="3224578" y="5225019"/>
                  <a:pt x="3236981" y="5255293"/>
                </a:cubicBezTo>
                <a:cubicBezTo>
                  <a:pt x="3249381" y="5285568"/>
                  <a:pt x="3256163" y="5305447"/>
                  <a:pt x="3257333" y="5314942"/>
                </a:cubicBezTo>
                <a:lnTo>
                  <a:pt x="3246646" y="5322040"/>
                </a:lnTo>
                <a:lnTo>
                  <a:pt x="3260844" y="5343420"/>
                </a:lnTo>
                <a:cubicBezTo>
                  <a:pt x="3258447" y="5355278"/>
                  <a:pt x="3252492" y="5369503"/>
                  <a:pt x="3242974" y="5386096"/>
                </a:cubicBezTo>
                <a:lnTo>
                  <a:pt x="3257170" y="5407472"/>
                </a:lnTo>
                <a:cubicBezTo>
                  <a:pt x="3254775" y="5419335"/>
                  <a:pt x="3250019" y="5427628"/>
                  <a:pt x="3242890" y="5432362"/>
                </a:cubicBezTo>
                <a:lnTo>
                  <a:pt x="3249988" y="5443050"/>
                </a:lnTo>
                <a:cubicBezTo>
                  <a:pt x="3240471" y="5459643"/>
                  <a:pt x="3231845" y="5471789"/>
                  <a:pt x="3224120" y="5479484"/>
                </a:cubicBezTo>
                <a:cubicBezTo>
                  <a:pt x="3216397" y="5487185"/>
                  <a:pt x="3213106" y="5503490"/>
                  <a:pt x="3214249" y="5528403"/>
                </a:cubicBezTo>
                <a:lnTo>
                  <a:pt x="3192869" y="5542601"/>
                </a:lnTo>
                <a:lnTo>
                  <a:pt x="3199967" y="5553289"/>
                </a:lnTo>
                <a:lnTo>
                  <a:pt x="3146519" y="5588783"/>
                </a:lnTo>
                <a:cubicBezTo>
                  <a:pt x="3145322" y="5594714"/>
                  <a:pt x="3145909" y="5599460"/>
                  <a:pt x="3148276" y="5603024"/>
                </a:cubicBezTo>
                <a:cubicBezTo>
                  <a:pt x="3150640" y="5606584"/>
                  <a:pt x="3151222" y="5611334"/>
                  <a:pt x="3150025" y="5617264"/>
                </a:cubicBezTo>
                <a:lnTo>
                  <a:pt x="3117957" y="5638560"/>
                </a:lnTo>
                <a:cubicBezTo>
                  <a:pt x="3100115" y="5665811"/>
                  <a:pt x="3089093" y="5693675"/>
                  <a:pt x="3084891" y="5722137"/>
                </a:cubicBezTo>
                <a:cubicBezTo>
                  <a:pt x="3080688" y="5750602"/>
                  <a:pt x="3061951" y="5778447"/>
                  <a:pt x="3028686" y="5805673"/>
                </a:cubicBezTo>
                <a:cubicBezTo>
                  <a:pt x="3014462" y="5799712"/>
                  <a:pt x="3000817" y="5798507"/>
                  <a:pt x="2987764" y="5802040"/>
                </a:cubicBezTo>
                <a:cubicBezTo>
                  <a:pt x="2974709" y="5805574"/>
                  <a:pt x="2962843" y="5807036"/>
                  <a:pt x="2952166" y="5806426"/>
                </a:cubicBezTo>
                <a:cubicBezTo>
                  <a:pt x="2941494" y="5805812"/>
                  <a:pt x="2929931" y="5801938"/>
                  <a:pt x="2917488" y="5794799"/>
                </a:cubicBezTo>
                <a:cubicBezTo>
                  <a:pt x="2905045" y="5787656"/>
                  <a:pt x="2890539" y="5771615"/>
                  <a:pt x="2873977" y="5746675"/>
                </a:cubicBezTo>
                <a:cubicBezTo>
                  <a:pt x="2845580" y="5703915"/>
                  <a:pt x="2835259" y="5670977"/>
                  <a:pt x="2843009" y="5647858"/>
                </a:cubicBezTo>
                <a:cubicBezTo>
                  <a:pt x="2850762" y="5624737"/>
                  <a:pt x="2858227" y="5595387"/>
                  <a:pt x="2865412" y="5559813"/>
                </a:cubicBezTo>
                <a:lnTo>
                  <a:pt x="2858311" y="5549121"/>
                </a:lnTo>
                <a:lnTo>
                  <a:pt x="2879691" y="5534923"/>
                </a:lnTo>
                <a:cubicBezTo>
                  <a:pt x="2884478" y="5511207"/>
                  <a:pt x="2889542" y="5497572"/>
                  <a:pt x="2894887" y="5494022"/>
                </a:cubicBezTo>
                <a:cubicBezTo>
                  <a:pt x="2900235" y="5490471"/>
                  <a:pt x="2905889" y="5481587"/>
                  <a:pt x="2911843" y="5467361"/>
                </a:cubicBezTo>
                <a:lnTo>
                  <a:pt x="2904745" y="5456672"/>
                </a:lnTo>
                <a:cubicBezTo>
                  <a:pt x="2911874" y="5451938"/>
                  <a:pt x="2916630" y="5443645"/>
                  <a:pt x="2919024" y="5431782"/>
                </a:cubicBezTo>
                <a:lnTo>
                  <a:pt x="2904826" y="5410402"/>
                </a:lnTo>
                <a:cubicBezTo>
                  <a:pt x="2911951" y="5405671"/>
                  <a:pt x="2916714" y="5397378"/>
                  <a:pt x="2919104" y="5385519"/>
                </a:cubicBezTo>
                <a:lnTo>
                  <a:pt x="2904906" y="5364139"/>
                </a:lnTo>
                <a:lnTo>
                  <a:pt x="2915598" y="5357038"/>
                </a:lnTo>
                <a:cubicBezTo>
                  <a:pt x="2916822" y="5335689"/>
                  <a:pt x="2910333" y="5314324"/>
                  <a:pt x="2896135" y="5292944"/>
                </a:cubicBezTo>
                <a:cubicBezTo>
                  <a:pt x="2884304" y="5275129"/>
                  <a:pt x="2868913" y="5259676"/>
                  <a:pt x="2849952" y="5246593"/>
                </a:cubicBezTo>
                <a:cubicBezTo>
                  <a:pt x="2830994" y="5233511"/>
                  <a:pt x="2805482" y="5237617"/>
                  <a:pt x="2773414" y="5258913"/>
                </a:cubicBezTo>
                <a:lnTo>
                  <a:pt x="2766316" y="5248225"/>
                </a:lnTo>
                <a:cubicBezTo>
                  <a:pt x="2746133" y="5256492"/>
                  <a:pt x="2726542" y="5265649"/>
                  <a:pt x="2707543" y="5275701"/>
                </a:cubicBezTo>
                <a:cubicBezTo>
                  <a:pt x="2688545" y="5285753"/>
                  <a:pt x="2670136" y="5296690"/>
                  <a:pt x="2652320" y="5308522"/>
                </a:cubicBezTo>
                <a:lnTo>
                  <a:pt x="2645222" y="5297834"/>
                </a:lnTo>
                <a:lnTo>
                  <a:pt x="2613154" y="5319130"/>
                </a:lnTo>
                <a:lnTo>
                  <a:pt x="2606056" y="5308442"/>
                </a:lnTo>
                <a:lnTo>
                  <a:pt x="2557953" y="5340387"/>
                </a:lnTo>
                <a:lnTo>
                  <a:pt x="2550853" y="5329695"/>
                </a:lnTo>
                <a:cubicBezTo>
                  <a:pt x="2524741" y="5336769"/>
                  <a:pt x="2508122" y="5342671"/>
                  <a:pt x="2500995" y="5347404"/>
                </a:cubicBezTo>
                <a:lnTo>
                  <a:pt x="2493894" y="5336712"/>
                </a:lnTo>
                <a:cubicBezTo>
                  <a:pt x="2453530" y="5353251"/>
                  <a:pt x="2421490" y="5359121"/>
                  <a:pt x="2397770" y="5354337"/>
                </a:cubicBezTo>
                <a:cubicBezTo>
                  <a:pt x="2374052" y="5349549"/>
                  <a:pt x="2353287" y="5353068"/>
                  <a:pt x="2335471" y="5364900"/>
                </a:cubicBezTo>
                <a:cubicBezTo>
                  <a:pt x="2328342" y="5369634"/>
                  <a:pt x="2321510" y="5376742"/>
                  <a:pt x="2314968" y="5386221"/>
                </a:cubicBezTo>
                <a:cubicBezTo>
                  <a:pt x="2308425" y="5395698"/>
                  <a:pt x="2301591" y="5402807"/>
                  <a:pt x="2294468" y="5407537"/>
                </a:cubicBezTo>
                <a:lnTo>
                  <a:pt x="2308666" y="5428917"/>
                </a:lnTo>
                <a:cubicBezTo>
                  <a:pt x="2294413" y="5438383"/>
                  <a:pt x="2275397" y="5456140"/>
                  <a:pt x="2251624" y="5482200"/>
                </a:cubicBezTo>
                <a:lnTo>
                  <a:pt x="2258722" y="5492888"/>
                </a:lnTo>
                <a:cubicBezTo>
                  <a:pt x="2223089" y="5516552"/>
                  <a:pt x="2194013" y="5523024"/>
                  <a:pt x="2171494" y="5512305"/>
                </a:cubicBezTo>
                <a:cubicBezTo>
                  <a:pt x="2148971" y="5501591"/>
                  <a:pt x="2127353" y="5486426"/>
                  <a:pt x="2106628" y="5466815"/>
                </a:cubicBezTo>
                <a:cubicBezTo>
                  <a:pt x="2085896" y="5447202"/>
                  <a:pt x="2064275" y="5432042"/>
                  <a:pt x="2041755" y="5421323"/>
                </a:cubicBezTo>
                <a:cubicBezTo>
                  <a:pt x="2019235" y="5410604"/>
                  <a:pt x="1991939" y="5415895"/>
                  <a:pt x="1959872" y="5437191"/>
                </a:cubicBezTo>
                <a:cubicBezTo>
                  <a:pt x="1942055" y="5449023"/>
                  <a:pt x="1928985" y="5460266"/>
                  <a:pt x="1920661" y="5470932"/>
                </a:cubicBezTo>
                <a:lnTo>
                  <a:pt x="1877905" y="5499326"/>
                </a:lnTo>
                <a:cubicBezTo>
                  <a:pt x="1882639" y="5506455"/>
                  <a:pt x="1883805" y="5515944"/>
                  <a:pt x="1881411" y="5527806"/>
                </a:cubicBezTo>
                <a:lnTo>
                  <a:pt x="1860031" y="5542005"/>
                </a:lnTo>
                <a:cubicBezTo>
                  <a:pt x="1871863" y="5559821"/>
                  <a:pt x="1867389" y="5574345"/>
                  <a:pt x="1846608" y="5585575"/>
                </a:cubicBezTo>
                <a:cubicBezTo>
                  <a:pt x="1825825" y="5596812"/>
                  <a:pt x="1817774" y="5621414"/>
                  <a:pt x="1822450" y="5659383"/>
                </a:cubicBezTo>
                <a:lnTo>
                  <a:pt x="1804665" y="5655793"/>
                </a:lnTo>
                <a:cubicBezTo>
                  <a:pt x="1792804" y="5653398"/>
                  <a:pt x="1788361" y="5652501"/>
                  <a:pt x="1791323" y="5653098"/>
                </a:cubicBezTo>
                <a:cubicBezTo>
                  <a:pt x="1794284" y="5653696"/>
                  <a:pt x="1790437" y="5649834"/>
                  <a:pt x="1779774" y="5641513"/>
                </a:cubicBezTo>
                <a:cubicBezTo>
                  <a:pt x="1783369" y="5623725"/>
                  <a:pt x="1778078" y="5596429"/>
                  <a:pt x="1763911" y="5559627"/>
                </a:cubicBezTo>
                <a:cubicBezTo>
                  <a:pt x="1749735" y="5522825"/>
                  <a:pt x="1733188" y="5490173"/>
                  <a:pt x="1714256" y="5461664"/>
                </a:cubicBezTo>
                <a:cubicBezTo>
                  <a:pt x="1697694" y="5436725"/>
                  <a:pt x="1667475" y="5418284"/>
                  <a:pt x="1623598" y="5406341"/>
                </a:cubicBezTo>
                <a:lnTo>
                  <a:pt x="1616500" y="5395653"/>
                </a:lnTo>
                <a:lnTo>
                  <a:pt x="1595124" y="5409849"/>
                </a:lnTo>
                <a:lnTo>
                  <a:pt x="1570234" y="5395569"/>
                </a:lnTo>
                <a:cubicBezTo>
                  <a:pt x="1552419" y="5407400"/>
                  <a:pt x="1535506" y="5410930"/>
                  <a:pt x="1519499" y="5406153"/>
                </a:cubicBezTo>
                <a:cubicBezTo>
                  <a:pt x="1503493" y="5401381"/>
                  <a:pt x="1487192" y="5394234"/>
                  <a:pt x="1470603" y="5384714"/>
                </a:cubicBezTo>
                <a:lnTo>
                  <a:pt x="1449223" y="5398912"/>
                </a:lnTo>
                <a:cubicBezTo>
                  <a:pt x="1407715" y="5390533"/>
                  <a:pt x="1378962" y="5383954"/>
                  <a:pt x="1362956" y="5379182"/>
                </a:cubicBezTo>
                <a:cubicBezTo>
                  <a:pt x="1346950" y="5374410"/>
                  <a:pt x="1317563" y="5386218"/>
                  <a:pt x="1274803" y="5414614"/>
                </a:cubicBezTo>
                <a:cubicBezTo>
                  <a:pt x="1272414" y="5426474"/>
                  <a:pt x="1261420" y="5438912"/>
                  <a:pt x="1241819" y="5451928"/>
                </a:cubicBezTo>
                <a:cubicBezTo>
                  <a:pt x="1222223" y="5464942"/>
                  <a:pt x="1203517" y="5477365"/>
                  <a:pt x="1185702" y="5489196"/>
                </a:cubicBezTo>
                <a:cubicBezTo>
                  <a:pt x="1166741" y="5476113"/>
                  <a:pt x="1148073" y="5465401"/>
                  <a:pt x="1129700" y="5457066"/>
                </a:cubicBezTo>
                <a:cubicBezTo>
                  <a:pt x="1111328" y="5448730"/>
                  <a:pt x="1092078" y="5433269"/>
                  <a:pt x="1071951" y="5410697"/>
                </a:cubicBezTo>
                <a:cubicBezTo>
                  <a:pt x="1077936" y="5381049"/>
                  <a:pt x="1080963" y="5346947"/>
                  <a:pt x="1081030" y="5308392"/>
                </a:cubicBezTo>
                <a:cubicBezTo>
                  <a:pt x="1081100" y="5269836"/>
                  <a:pt x="1075813" y="5238684"/>
                  <a:pt x="1065182" y="5214942"/>
                </a:cubicBezTo>
                <a:cubicBezTo>
                  <a:pt x="1046197" y="5217278"/>
                  <a:pt x="1029002" y="5214578"/>
                  <a:pt x="1013591" y="5206840"/>
                </a:cubicBezTo>
                <a:cubicBezTo>
                  <a:pt x="998181" y="5199102"/>
                  <a:pt x="979804" y="5194621"/>
                  <a:pt x="958452" y="5193394"/>
                </a:cubicBezTo>
                <a:lnTo>
                  <a:pt x="951355" y="5182706"/>
                </a:lnTo>
                <a:lnTo>
                  <a:pt x="919286" y="5204002"/>
                </a:lnTo>
                <a:lnTo>
                  <a:pt x="912186" y="5193310"/>
                </a:lnTo>
                <a:lnTo>
                  <a:pt x="880113" y="5214610"/>
                </a:lnTo>
                <a:lnTo>
                  <a:pt x="873015" y="5203922"/>
                </a:lnTo>
                <a:cubicBezTo>
                  <a:pt x="873015" y="5203922"/>
                  <a:pt x="863524" y="5205087"/>
                  <a:pt x="844541" y="5207429"/>
                </a:cubicBezTo>
                <a:lnTo>
                  <a:pt x="830343" y="5186049"/>
                </a:lnTo>
                <a:cubicBezTo>
                  <a:pt x="830343" y="5186049"/>
                  <a:pt x="820848" y="5187218"/>
                  <a:pt x="801862" y="5189556"/>
                </a:cubicBezTo>
                <a:lnTo>
                  <a:pt x="780566" y="5157488"/>
                </a:lnTo>
                <a:cubicBezTo>
                  <a:pt x="771071" y="5158656"/>
                  <a:pt x="762765" y="5161607"/>
                  <a:pt x="755637" y="5166341"/>
                </a:cubicBezTo>
                <a:cubicBezTo>
                  <a:pt x="748510" y="5171074"/>
                  <a:pt x="740203" y="5174026"/>
                  <a:pt x="730708" y="5175196"/>
                </a:cubicBezTo>
                <a:cubicBezTo>
                  <a:pt x="728341" y="5171631"/>
                  <a:pt x="726864" y="5167477"/>
                  <a:pt x="726283" y="5162728"/>
                </a:cubicBezTo>
                <a:cubicBezTo>
                  <a:pt x="725698" y="5157985"/>
                  <a:pt x="724221" y="5153831"/>
                  <a:pt x="721855" y="5150267"/>
                </a:cubicBezTo>
                <a:cubicBezTo>
                  <a:pt x="714757" y="5139579"/>
                  <a:pt x="706171" y="5132444"/>
                  <a:pt x="696092" y="5128865"/>
                </a:cubicBezTo>
                <a:cubicBezTo>
                  <a:pt x="686011" y="5125287"/>
                  <a:pt x="673862" y="5120521"/>
                  <a:pt x="659635" y="5114567"/>
                </a:cubicBezTo>
                <a:lnTo>
                  <a:pt x="648947" y="5121664"/>
                </a:lnTo>
                <a:cubicBezTo>
                  <a:pt x="639482" y="5107411"/>
                  <a:pt x="619331" y="5100257"/>
                  <a:pt x="588483" y="5100200"/>
                </a:cubicBezTo>
                <a:lnTo>
                  <a:pt x="574287" y="5078824"/>
                </a:lnTo>
                <a:cubicBezTo>
                  <a:pt x="574287" y="5078824"/>
                  <a:pt x="564793" y="5079993"/>
                  <a:pt x="545806" y="5082331"/>
                </a:cubicBezTo>
                <a:lnTo>
                  <a:pt x="531608" y="5060951"/>
                </a:lnTo>
                <a:cubicBezTo>
                  <a:pt x="488909" y="5058504"/>
                  <a:pt x="457477" y="5053704"/>
                  <a:pt x="437322" y="5046546"/>
                </a:cubicBezTo>
                <a:lnTo>
                  <a:pt x="433773" y="5041201"/>
                </a:lnTo>
                <a:cubicBezTo>
                  <a:pt x="404099" y="5050643"/>
                  <a:pt x="371750" y="5061853"/>
                  <a:pt x="336728" y="5074839"/>
                </a:cubicBezTo>
                <a:cubicBezTo>
                  <a:pt x="301710" y="5087830"/>
                  <a:pt x="279467" y="5087192"/>
                  <a:pt x="270002" y="5072940"/>
                </a:cubicBezTo>
                <a:lnTo>
                  <a:pt x="248622" y="5087139"/>
                </a:lnTo>
                <a:cubicBezTo>
                  <a:pt x="232034" y="5077618"/>
                  <a:pt x="223736" y="5072856"/>
                  <a:pt x="223736" y="5072856"/>
                </a:cubicBezTo>
                <a:cubicBezTo>
                  <a:pt x="167977" y="5073947"/>
                  <a:pt x="131505" y="5071212"/>
                  <a:pt x="114314" y="5064656"/>
                </a:cubicBezTo>
                <a:cubicBezTo>
                  <a:pt x="97125" y="5058099"/>
                  <a:pt x="79063" y="5040568"/>
                  <a:pt x="60133" y="5012063"/>
                </a:cubicBezTo>
                <a:cubicBezTo>
                  <a:pt x="27006" y="4962180"/>
                  <a:pt x="10759" y="4924187"/>
                  <a:pt x="11400" y="4898089"/>
                </a:cubicBezTo>
                <a:cubicBezTo>
                  <a:pt x="12040" y="4871990"/>
                  <a:pt x="8238" y="4841142"/>
                  <a:pt x="0" y="4805537"/>
                </a:cubicBezTo>
                <a:lnTo>
                  <a:pt x="10688" y="4798439"/>
                </a:lnTo>
                <a:cubicBezTo>
                  <a:pt x="5955" y="4791312"/>
                  <a:pt x="4784" y="4781817"/>
                  <a:pt x="7178" y="4769961"/>
                </a:cubicBezTo>
                <a:lnTo>
                  <a:pt x="39250" y="4748662"/>
                </a:lnTo>
                <a:cubicBezTo>
                  <a:pt x="34517" y="4741535"/>
                  <a:pt x="33345" y="4732047"/>
                  <a:pt x="35739" y="4720184"/>
                </a:cubicBezTo>
                <a:lnTo>
                  <a:pt x="46427" y="4713086"/>
                </a:lnTo>
                <a:cubicBezTo>
                  <a:pt x="29862" y="4688143"/>
                  <a:pt x="28167" y="4643058"/>
                  <a:pt x="41327" y="4577835"/>
                </a:cubicBezTo>
                <a:cubicBezTo>
                  <a:pt x="54497" y="4512614"/>
                  <a:pt x="72395" y="4454512"/>
                  <a:pt x="95028" y="4403543"/>
                </a:cubicBezTo>
                <a:lnTo>
                  <a:pt x="80829" y="4382162"/>
                </a:lnTo>
                <a:cubicBezTo>
                  <a:pt x="87957" y="4377428"/>
                  <a:pt x="92715" y="4369133"/>
                  <a:pt x="95112" y="4357277"/>
                </a:cubicBezTo>
                <a:lnTo>
                  <a:pt x="80913" y="4335897"/>
                </a:lnTo>
                <a:lnTo>
                  <a:pt x="113103" y="4245200"/>
                </a:lnTo>
                <a:lnTo>
                  <a:pt x="91807" y="4213132"/>
                </a:lnTo>
                <a:cubicBezTo>
                  <a:pt x="103723" y="4184682"/>
                  <a:pt x="110875" y="4164525"/>
                  <a:pt x="113271" y="4152667"/>
                </a:cubicBezTo>
                <a:lnTo>
                  <a:pt x="106171" y="4141975"/>
                </a:lnTo>
                <a:lnTo>
                  <a:pt x="127551" y="4127777"/>
                </a:lnTo>
                <a:lnTo>
                  <a:pt x="56562" y="4020881"/>
                </a:lnTo>
                <a:cubicBezTo>
                  <a:pt x="51831" y="4013758"/>
                  <a:pt x="48862" y="4013157"/>
                  <a:pt x="47666" y="4019089"/>
                </a:cubicBezTo>
                <a:cubicBezTo>
                  <a:pt x="46468" y="4025020"/>
                  <a:pt x="43503" y="4024418"/>
                  <a:pt x="38772" y="4017293"/>
                </a:cubicBezTo>
                <a:lnTo>
                  <a:pt x="49464" y="4010193"/>
                </a:lnTo>
                <a:cubicBezTo>
                  <a:pt x="37656" y="3976953"/>
                  <a:pt x="36517" y="3952037"/>
                  <a:pt x="46039" y="3935448"/>
                </a:cubicBezTo>
                <a:cubicBezTo>
                  <a:pt x="55556" y="3918855"/>
                  <a:pt x="68641" y="3899901"/>
                  <a:pt x="85289" y="3878573"/>
                </a:cubicBezTo>
                <a:lnTo>
                  <a:pt x="149423" y="3835982"/>
                </a:lnTo>
                <a:lnTo>
                  <a:pt x="142325" y="3825294"/>
                </a:lnTo>
                <a:lnTo>
                  <a:pt x="163705" y="3811095"/>
                </a:lnTo>
                <a:cubicBezTo>
                  <a:pt x="160195" y="3782617"/>
                  <a:pt x="161715" y="3763636"/>
                  <a:pt x="168256" y="3754157"/>
                </a:cubicBezTo>
                <a:cubicBezTo>
                  <a:pt x="174797" y="3744676"/>
                  <a:pt x="180149" y="3737275"/>
                  <a:pt x="184308" y="3731943"/>
                </a:cubicBezTo>
                <a:cubicBezTo>
                  <a:pt x="188474" y="3726611"/>
                  <a:pt x="191450" y="3719498"/>
                  <a:pt x="193246" y="3710605"/>
                </a:cubicBezTo>
                <a:cubicBezTo>
                  <a:pt x="195040" y="3701712"/>
                  <a:pt x="192405" y="3684207"/>
                  <a:pt x="185330" y="3658097"/>
                </a:cubicBezTo>
                <a:lnTo>
                  <a:pt x="206710" y="3643898"/>
                </a:lnTo>
                <a:cubicBezTo>
                  <a:pt x="200811" y="3627279"/>
                  <a:pt x="197569" y="3616595"/>
                  <a:pt x="196982" y="3611850"/>
                </a:cubicBezTo>
                <a:cubicBezTo>
                  <a:pt x="196394" y="3607103"/>
                  <a:pt x="197300" y="3598801"/>
                  <a:pt x="199694" y="3586940"/>
                </a:cubicBezTo>
                <a:lnTo>
                  <a:pt x="210382" y="3579842"/>
                </a:lnTo>
                <a:lnTo>
                  <a:pt x="174887" y="3526394"/>
                </a:lnTo>
                <a:lnTo>
                  <a:pt x="164199" y="3533492"/>
                </a:lnTo>
                <a:cubicBezTo>
                  <a:pt x="142876" y="3516849"/>
                  <a:pt x="127480" y="3501401"/>
                  <a:pt x="118013" y="3487144"/>
                </a:cubicBezTo>
                <a:cubicBezTo>
                  <a:pt x="91986" y="3447953"/>
                  <a:pt x="81651" y="3422725"/>
                  <a:pt x="87012" y="3411458"/>
                </a:cubicBezTo>
                <a:cubicBezTo>
                  <a:pt x="92365" y="3400201"/>
                  <a:pt x="94488" y="3374401"/>
                  <a:pt x="93374" y="3334066"/>
                </a:cubicBezTo>
                <a:cubicBezTo>
                  <a:pt x="109998" y="3328163"/>
                  <a:pt x="125133" y="3321959"/>
                  <a:pt x="138785" y="3315463"/>
                </a:cubicBezTo>
                <a:cubicBezTo>
                  <a:pt x="152439" y="3308960"/>
                  <a:pt x="168177" y="3299791"/>
                  <a:pt x="185992" y="3287961"/>
                </a:cubicBezTo>
                <a:lnTo>
                  <a:pt x="193092" y="3298653"/>
                </a:lnTo>
                <a:cubicBezTo>
                  <a:pt x="215640" y="3293945"/>
                  <a:pt x="233443" y="3289830"/>
                  <a:pt x="246495" y="3286291"/>
                </a:cubicBezTo>
                <a:cubicBezTo>
                  <a:pt x="259554" y="3282754"/>
                  <a:pt x="276771" y="3273891"/>
                  <a:pt x="298151" y="3259693"/>
                </a:cubicBezTo>
                <a:lnTo>
                  <a:pt x="291051" y="3249001"/>
                </a:lnTo>
                <a:cubicBezTo>
                  <a:pt x="315994" y="3232436"/>
                  <a:pt x="332042" y="3214079"/>
                  <a:pt x="339196" y="3193926"/>
                </a:cubicBezTo>
                <a:cubicBezTo>
                  <a:pt x="346348" y="3173769"/>
                  <a:pt x="352918" y="3148867"/>
                  <a:pt x="358904" y="3119220"/>
                </a:cubicBezTo>
                <a:lnTo>
                  <a:pt x="351806" y="3108532"/>
                </a:lnTo>
                <a:cubicBezTo>
                  <a:pt x="354200" y="3096670"/>
                  <a:pt x="360153" y="3082444"/>
                  <a:pt x="369676" y="3065856"/>
                </a:cubicBezTo>
                <a:lnTo>
                  <a:pt x="355477" y="3044476"/>
                </a:lnTo>
                <a:lnTo>
                  <a:pt x="366169" y="3037375"/>
                </a:lnTo>
                <a:lnTo>
                  <a:pt x="351971" y="3015995"/>
                </a:lnTo>
                <a:cubicBezTo>
                  <a:pt x="357928" y="3001773"/>
                  <a:pt x="361810" y="2986358"/>
                  <a:pt x="363616" y="2969751"/>
                </a:cubicBezTo>
                <a:cubicBezTo>
                  <a:pt x="365427" y="2953147"/>
                  <a:pt x="367530" y="2938915"/>
                  <a:pt x="369924" y="2927053"/>
                </a:cubicBezTo>
                <a:lnTo>
                  <a:pt x="412681" y="2898659"/>
                </a:lnTo>
                <a:lnTo>
                  <a:pt x="405583" y="2887971"/>
                </a:lnTo>
                <a:lnTo>
                  <a:pt x="426963" y="2873772"/>
                </a:lnTo>
                <a:lnTo>
                  <a:pt x="419862" y="2863080"/>
                </a:lnTo>
                <a:lnTo>
                  <a:pt x="569518" y="2763695"/>
                </a:lnTo>
                <a:cubicBezTo>
                  <a:pt x="582573" y="2760161"/>
                  <a:pt x="602158" y="2754856"/>
                  <a:pt x="628271" y="2747785"/>
                </a:cubicBezTo>
                <a:cubicBezTo>
                  <a:pt x="654381" y="2740718"/>
                  <a:pt x="679904" y="2728897"/>
                  <a:pt x="704849" y="2712331"/>
                </a:cubicBezTo>
                <a:cubicBezTo>
                  <a:pt x="719101" y="2702867"/>
                  <a:pt x="728611" y="2693987"/>
                  <a:pt x="733369" y="2685692"/>
                </a:cubicBezTo>
                <a:lnTo>
                  <a:pt x="726271" y="2675004"/>
                </a:lnTo>
                <a:cubicBezTo>
                  <a:pt x="732229" y="2660775"/>
                  <a:pt x="739959" y="2649224"/>
                  <a:pt x="749464" y="2640347"/>
                </a:cubicBezTo>
                <a:cubicBezTo>
                  <a:pt x="758972" y="2631460"/>
                  <a:pt x="766106" y="2622876"/>
                  <a:pt x="770868" y="2614578"/>
                </a:cubicBezTo>
                <a:lnTo>
                  <a:pt x="763770" y="2603890"/>
                </a:lnTo>
                <a:cubicBezTo>
                  <a:pt x="798258" y="2555313"/>
                  <a:pt x="816401" y="2526574"/>
                  <a:pt x="818196" y="2517683"/>
                </a:cubicBezTo>
                <a:cubicBezTo>
                  <a:pt x="819991" y="2508789"/>
                  <a:pt x="825647" y="2496045"/>
                  <a:pt x="835172" y="2479453"/>
                </a:cubicBezTo>
                <a:lnTo>
                  <a:pt x="831661" y="2450975"/>
                </a:lnTo>
                <a:lnTo>
                  <a:pt x="842349" y="2443877"/>
                </a:lnTo>
                <a:cubicBezTo>
                  <a:pt x="844744" y="2432015"/>
                  <a:pt x="843577" y="2422526"/>
                  <a:pt x="838843" y="2415397"/>
                </a:cubicBezTo>
                <a:lnTo>
                  <a:pt x="860223" y="2401199"/>
                </a:lnTo>
                <a:lnTo>
                  <a:pt x="853125" y="2390511"/>
                </a:lnTo>
                <a:cubicBezTo>
                  <a:pt x="863841" y="2367987"/>
                  <a:pt x="873658" y="2349913"/>
                  <a:pt x="882581" y="2336287"/>
                </a:cubicBezTo>
                <a:cubicBezTo>
                  <a:pt x="891499" y="2322663"/>
                  <a:pt x="887694" y="2295663"/>
                  <a:pt x="871156" y="2255300"/>
                </a:cubicBezTo>
                <a:lnTo>
                  <a:pt x="892536" y="2241102"/>
                </a:lnTo>
                <a:cubicBezTo>
                  <a:pt x="887832" y="2218552"/>
                  <a:pt x="887575" y="2196903"/>
                  <a:pt x="891765" y="2176149"/>
                </a:cubicBezTo>
                <a:cubicBezTo>
                  <a:pt x="895953" y="2155394"/>
                  <a:pt x="898657" y="2134343"/>
                  <a:pt x="899881" y="2112994"/>
                </a:cubicBezTo>
                <a:lnTo>
                  <a:pt x="910573" y="2105893"/>
                </a:lnTo>
                <a:lnTo>
                  <a:pt x="896375" y="2084513"/>
                </a:lnTo>
                <a:cubicBezTo>
                  <a:pt x="897598" y="2063164"/>
                  <a:pt x="902076" y="2048636"/>
                  <a:pt x="909798" y="2040943"/>
                </a:cubicBezTo>
                <a:cubicBezTo>
                  <a:pt x="917528" y="2033245"/>
                  <a:pt x="916667" y="2014560"/>
                  <a:pt x="907230" y="1984883"/>
                </a:cubicBezTo>
                <a:lnTo>
                  <a:pt x="928610" y="1970684"/>
                </a:lnTo>
                <a:cubicBezTo>
                  <a:pt x="927467" y="1945770"/>
                  <a:pt x="929277" y="1929166"/>
                  <a:pt x="934039" y="1920869"/>
                </a:cubicBezTo>
                <a:cubicBezTo>
                  <a:pt x="938796" y="1912575"/>
                  <a:pt x="946534" y="1897164"/>
                  <a:pt x="957252" y="1874644"/>
                </a:cubicBezTo>
                <a:lnTo>
                  <a:pt x="953742" y="1846166"/>
                </a:lnTo>
                <a:lnTo>
                  <a:pt x="975122" y="1831968"/>
                </a:lnTo>
                <a:cubicBezTo>
                  <a:pt x="977572" y="1789265"/>
                  <a:pt x="982372" y="1757833"/>
                  <a:pt x="989526" y="1737681"/>
                </a:cubicBezTo>
                <a:lnTo>
                  <a:pt x="1010906" y="1723483"/>
                </a:lnTo>
                <a:cubicBezTo>
                  <a:pt x="1008570" y="1704497"/>
                  <a:pt x="1010991" y="1677218"/>
                  <a:pt x="1018171" y="1641638"/>
                </a:cubicBezTo>
                <a:lnTo>
                  <a:pt x="1039547" y="1627442"/>
                </a:lnTo>
                <a:cubicBezTo>
                  <a:pt x="1037212" y="1608457"/>
                  <a:pt x="1037238" y="1593032"/>
                  <a:pt x="1039632" y="1581177"/>
                </a:cubicBezTo>
                <a:lnTo>
                  <a:pt x="1066356" y="1563430"/>
                </a:lnTo>
                <a:cubicBezTo>
                  <a:pt x="1064019" y="1544444"/>
                  <a:pt x="1062849" y="1534950"/>
                  <a:pt x="1062849" y="1534950"/>
                </a:cubicBezTo>
                <a:lnTo>
                  <a:pt x="1084229" y="1520751"/>
                </a:lnTo>
                <a:lnTo>
                  <a:pt x="1077132" y="1510064"/>
                </a:lnTo>
                <a:cubicBezTo>
                  <a:pt x="1085507" y="1468556"/>
                  <a:pt x="1086753" y="1435637"/>
                  <a:pt x="1080863" y="1411309"/>
                </a:cubicBezTo>
                <a:cubicBezTo>
                  <a:pt x="1074976" y="1386975"/>
                  <a:pt x="1069378" y="1365021"/>
                  <a:pt x="1064074" y="1345439"/>
                </a:cubicBezTo>
                <a:cubicBezTo>
                  <a:pt x="1058774" y="1325852"/>
                  <a:pt x="1059399" y="1307464"/>
                  <a:pt x="1065951" y="1290276"/>
                </a:cubicBezTo>
                <a:cubicBezTo>
                  <a:pt x="1072507" y="1273085"/>
                  <a:pt x="1091820" y="1253843"/>
                  <a:pt x="1123887" y="1232547"/>
                </a:cubicBezTo>
                <a:cubicBezTo>
                  <a:pt x="1135749" y="1234940"/>
                  <a:pt x="1149975" y="1240894"/>
                  <a:pt x="1166563" y="1250415"/>
                </a:cubicBezTo>
                <a:lnTo>
                  <a:pt x="1187943" y="1236217"/>
                </a:lnTo>
                <a:cubicBezTo>
                  <a:pt x="1235380" y="1245795"/>
                  <a:pt x="1266812" y="1250596"/>
                  <a:pt x="1282230" y="1250621"/>
                </a:cubicBezTo>
                <a:cubicBezTo>
                  <a:pt x="1297656" y="1250649"/>
                  <a:pt x="1324963" y="1237652"/>
                  <a:pt x="1364159" y="1211621"/>
                </a:cubicBezTo>
                <a:cubicBezTo>
                  <a:pt x="1385540" y="1197423"/>
                  <a:pt x="1405134" y="1184410"/>
                  <a:pt x="1422951" y="1172578"/>
                </a:cubicBezTo>
                <a:cubicBezTo>
                  <a:pt x="1440767" y="1160747"/>
                  <a:pt x="1452651" y="1147717"/>
                  <a:pt x="1458609" y="1133488"/>
                </a:cubicBezTo>
                <a:lnTo>
                  <a:pt x="1451512" y="1122802"/>
                </a:lnTo>
                <a:cubicBezTo>
                  <a:pt x="1457467" y="1108575"/>
                  <a:pt x="1462822" y="1101172"/>
                  <a:pt x="1467568" y="1100585"/>
                </a:cubicBezTo>
                <a:cubicBezTo>
                  <a:pt x="1472309" y="1100001"/>
                  <a:pt x="1477680" y="1084885"/>
                  <a:pt x="1483664" y="1055239"/>
                </a:cubicBezTo>
                <a:lnTo>
                  <a:pt x="1515733" y="1033943"/>
                </a:lnTo>
                <a:cubicBezTo>
                  <a:pt x="1503901" y="1016127"/>
                  <a:pt x="1507200" y="995963"/>
                  <a:pt x="1525626" y="973455"/>
                </a:cubicBezTo>
                <a:cubicBezTo>
                  <a:pt x="1544054" y="950950"/>
                  <a:pt x="1564557" y="929635"/>
                  <a:pt x="1587134" y="909506"/>
                </a:cubicBezTo>
                <a:cubicBezTo>
                  <a:pt x="1619149" y="919054"/>
                  <a:pt x="1671044" y="921812"/>
                  <a:pt x="1742826" y="917788"/>
                </a:cubicBezTo>
                <a:cubicBezTo>
                  <a:pt x="1814605" y="913766"/>
                  <a:pt x="1878998" y="892822"/>
                  <a:pt x="1936009" y="854961"/>
                </a:cubicBezTo>
                <a:cubicBezTo>
                  <a:pt x="1960953" y="838396"/>
                  <a:pt x="1982047" y="817970"/>
                  <a:pt x="1999291" y="793682"/>
                </a:cubicBezTo>
                <a:cubicBezTo>
                  <a:pt x="2016534" y="769394"/>
                  <a:pt x="2044754" y="744234"/>
                  <a:pt x="2083949" y="718204"/>
                </a:cubicBezTo>
                <a:close/>
                <a:moveTo>
                  <a:pt x="2730052" y="635721"/>
                </a:moveTo>
                <a:cubicBezTo>
                  <a:pt x="2739519" y="649977"/>
                  <a:pt x="2744545" y="659476"/>
                  <a:pt x="2745129" y="664218"/>
                </a:cubicBezTo>
                <a:cubicBezTo>
                  <a:pt x="2745711" y="668968"/>
                  <a:pt x="2746590" y="676084"/>
                  <a:pt x="2747760" y="685579"/>
                </a:cubicBezTo>
                <a:cubicBezTo>
                  <a:pt x="2738265" y="686749"/>
                  <a:pt x="2735895" y="687042"/>
                  <a:pt x="2740640" y="686455"/>
                </a:cubicBezTo>
                <a:cubicBezTo>
                  <a:pt x="2745390" y="685871"/>
                  <a:pt x="2741834" y="684380"/>
                  <a:pt x="2729970" y="681992"/>
                </a:cubicBezTo>
                <a:cubicBezTo>
                  <a:pt x="2718112" y="679595"/>
                  <a:pt x="2713667" y="678694"/>
                  <a:pt x="2716631" y="679296"/>
                </a:cubicBezTo>
                <a:cubicBezTo>
                  <a:pt x="2719593" y="679893"/>
                  <a:pt x="2715745" y="676031"/>
                  <a:pt x="2705084" y="667710"/>
                </a:cubicBezTo>
                <a:cubicBezTo>
                  <a:pt x="2712211" y="662976"/>
                  <a:pt x="2720538" y="652312"/>
                  <a:pt x="2730052" y="635721"/>
                </a:cubicBezTo>
                <a:close/>
                <a:moveTo>
                  <a:pt x="2205213" y="576065"/>
                </a:moveTo>
                <a:lnTo>
                  <a:pt x="2233606" y="618820"/>
                </a:lnTo>
                <a:cubicBezTo>
                  <a:pt x="2226479" y="623553"/>
                  <a:pt x="2218159" y="634216"/>
                  <a:pt x="2208640" y="650809"/>
                </a:cubicBezTo>
                <a:lnTo>
                  <a:pt x="2201538" y="640116"/>
                </a:lnTo>
                <a:lnTo>
                  <a:pt x="2190846" y="647217"/>
                </a:lnTo>
                <a:lnTo>
                  <a:pt x="2162453" y="604462"/>
                </a:lnTo>
                <a:close/>
                <a:moveTo>
                  <a:pt x="3008440" y="196687"/>
                </a:moveTo>
                <a:lnTo>
                  <a:pt x="3029737" y="228755"/>
                </a:lnTo>
                <a:lnTo>
                  <a:pt x="3019048" y="235853"/>
                </a:lnTo>
                <a:lnTo>
                  <a:pt x="3026145" y="246539"/>
                </a:lnTo>
                <a:lnTo>
                  <a:pt x="2983385" y="274936"/>
                </a:lnTo>
                <a:lnTo>
                  <a:pt x="2954992" y="232181"/>
                </a:lnTo>
                <a:lnTo>
                  <a:pt x="2976372" y="217983"/>
                </a:lnTo>
                <a:lnTo>
                  <a:pt x="2969271" y="207289"/>
                </a:lnTo>
                <a:cubicBezTo>
                  <a:pt x="2976394" y="202559"/>
                  <a:pt x="2989454" y="199023"/>
                  <a:pt x="3008440" y="196687"/>
                </a:cubicBezTo>
                <a:close/>
                <a:moveTo>
                  <a:pt x="1483766" y="0"/>
                </a:moveTo>
                <a:cubicBezTo>
                  <a:pt x="1501554" y="3594"/>
                  <a:pt x="1540978" y="14635"/>
                  <a:pt x="1602046" y="33134"/>
                </a:cubicBezTo>
                <a:cubicBezTo>
                  <a:pt x="1663109" y="51628"/>
                  <a:pt x="1714934" y="92949"/>
                  <a:pt x="1757526" y="157085"/>
                </a:cubicBezTo>
                <a:cubicBezTo>
                  <a:pt x="1774092" y="182030"/>
                  <a:pt x="1781761" y="205173"/>
                  <a:pt x="1780539" y="226524"/>
                </a:cubicBezTo>
                <a:cubicBezTo>
                  <a:pt x="1779318" y="247878"/>
                  <a:pt x="1760885" y="270385"/>
                  <a:pt x="1725252" y="294048"/>
                </a:cubicBezTo>
                <a:cubicBezTo>
                  <a:pt x="1713398" y="291654"/>
                  <a:pt x="1700944" y="288370"/>
                  <a:pt x="1687901" y="284197"/>
                </a:cubicBezTo>
                <a:cubicBezTo>
                  <a:pt x="1674862" y="280019"/>
                  <a:pt x="1662409" y="276735"/>
                  <a:pt x="1650552" y="274337"/>
                </a:cubicBezTo>
                <a:lnTo>
                  <a:pt x="1639858" y="281438"/>
                </a:lnTo>
                <a:cubicBezTo>
                  <a:pt x="1625637" y="275481"/>
                  <a:pt x="1598690" y="252302"/>
                  <a:pt x="1559018" y="211893"/>
                </a:cubicBezTo>
                <a:cubicBezTo>
                  <a:pt x="1519349" y="171490"/>
                  <a:pt x="1490047" y="137031"/>
                  <a:pt x="1471118" y="108528"/>
                </a:cubicBezTo>
                <a:cubicBezTo>
                  <a:pt x="1452186" y="80019"/>
                  <a:pt x="1445698" y="58654"/>
                  <a:pt x="1451655" y="44433"/>
                </a:cubicBezTo>
                <a:cubicBezTo>
                  <a:pt x="1457615" y="30203"/>
                  <a:pt x="1468318" y="15396"/>
                  <a:pt x="148376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2615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52719" y="340188"/>
            <a:ext cx="5238562" cy="5969132"/>
          </a:xfrm>
          <a:custGeom>
            <a:avLst/>
            <a:gdLst>
              <a:gd name="connsiteX0" fmla="*/ 1472622 w 5020442"/>
              <a:gd name="connsiteY0" fmla="*/ 5434947 h 5720594"/>
              <a:gd name="connsiteX1" fmla="*/ 1483391 w 5020442"/>
              <a:gd name="connsiteY1" fmla="*/ 5442483 h 5720594"/>
              <a:gd name="connsiteX2" fmla="*/ 1490208 w 5020442"/>
              <a:gd name="connsiteY2" fmla="*/ 5463294 h 5720594"/>
              <a:gd name="connsiteX3" fmla="*/ 1478011 w 5020442"/>
              <a:gd name="connsiteY3" fmla="*/ 5465448 h 5720594"/>
              <a:gd name="connsiteX4" fmla="*/ 1476402 w 5020442"/>
              <a:gd name="connsiteY4" fmla="*/ 5509766 h 5720594"/>
              <a:gd name="connsiteX5" fmla="*/ 1473714 w 5020442"/>
              <a:gd name="connsiteY5" fmla="*/ 5547984 h 5720594"/>
              <a:gd name="connsiteX6" fmla="*/ 1480891 w 5020442"/>
              <a:gd name="connsiteY6" fmla="*/ 5553006 h 5720594"/>
              <a:gd name="connsiteX7" fmla="*/ 1497403 w 5020442"/>
              <a:gd name="connsiteY7" fmla="*/ 5575253 h 5720594"/>
              <a:gd name="connsiteX8" fmla="*/ 1472829 w 5020442"/>
              <a:gd name="connsiteY8" fmla="*/ 5614188 h 5720594"/>
              <a:gd name="connsiteX9" fmla="*/ 1449330 w 5020442"/>
              <a:gd name="connsiteY9" fmla="*/ 5659226 h 5720594"/>
              <a:gd name="connsiteX10" fmla="*/ 1453640 w 5020442"/>
              <a:gd name="connsiteY10" fmla="*/ 5683628 h 5720594"/>
              <a:gd name="connsiteX11" fmla="*/ 1438569 w 5020442"/>
              <a:gd name="connsiteY11" fmla="*/ 5705163 h 5720594"/>
              <a:gd name="connsiteX12" fmla="*/ 1440724 w 5020442"/>
              <a:gd name="connsiteY12" fmla="*/ 5717362 h 5720594"/>
              <a:gd name="connsiteX13" fmla="*/ 1422425 w 5020442"/>
              <a:gd name="connsiteY13" fmla="*/ 5720594 h 5720594"/>
              <a:gd name="connsiteX14" fmla="*/ 1420271 w 5020442"/>
              <a:gd name="connsiteY14" fmla="*/ 5708394 h 5720594"/>
              <a:gd name="connsiteX15" fmla="*/ 1409503 w 5020442"/>
              <a:gd name="connsiteY15" fmla="*/ 5700861 h 5720594"/>
              <a:gd name="connsiteX16" fmla="*/ 1402682 w 5020442"/>
              <a:gd name="connsiteY16" fmla="*/ 5680051 h 5720594"/>
              <a:gd name="connsiteX17" fmla="*/ 1420618 w 5020442"/>
              <a:gd name="connsiteY17" fmla="*/ 5639134 h 5720594"/>
              <a:gd name="connsiteX18" fmla="*/ 1419177 w 5020442"/>
              <a:gd name="connsiteY18" fmla="*/ 5595358 h 5720594"/>
              <a:gd name="connsiteX19" fmla="*/ 1431380 w 5020442"/>
              <a:gd name="connsiteY19" fmla="*/ 5593203 h 5720594"/>
              <a:gd name="connsiteX20" fmla="*/ 1449133 w 5020442"/>
              <a:gd name="connsiteY20" fmla="*/ 5533451 h 5720594"/>
              <a:gd name="connsiteX21" fmla="*/ 1459708 w 5020442"/>
              <a:gd name="connsiteY21" fmla="*/ 5468678 h 5720594"/>
              <a:gd name="connsiteX22" fmla="*/ 1478009 w 5020442"/>
              <a:gd name="connsiteY22" fmla="*/ 5465446 h 5720594"/>
              <a:gd name="connsiteX23" fmla="*/ 1490561 w 5020442"/>
              <a:gd name="connsiteY23" fmla="*/ 5394038 h 5720594"/>
              <a:gd name="connsiteX24" fmla="*/ 1497024 w 5020442"/>
              <a:gd name="connsiteY24" fmla="*/ 5430637 h 5720594"/>
              <a:gd name="connsiteX25" fmla="*/ 1484821 w 5020442"/>
              <a:gd name="connsiteY25" fmla="*/ 5432792 h 5720594"/>
              <a:gd name="connsiteX26" fmla="*/ 1478358 w 5020442"/>
              <a:gd name="connsiteY26" fmla="*/ 5396193 h 5720594"/>
              <a:gd name="connsiteX27" fmla="*/ 477200 w 5020442"/>
              <a:gd name="connsiteY27" fmla="*/ 2861795 h 5720594"/>
              <a:gd name="connsiteX28" fmla="*/ 479354 w 5020442"/>
              <a:gd name="connsiteY28" fmla="*/ 2873992 h 5720594"/>
              <a:gd name="connsiteX29" fmla="*/ 471824 w 5020442"/>
              <a:gd name="connsiteY29" fmla="*/ 2884759 h 5720594"/>
              <a:gd name="connsiteX30" fmla="*/ 471464 w 5020442"/>
              <a:gd name="connsiteY30" fmla="*/ 2900548 h 5720594"/>
              <a:gd name="connsiteX31" fmla="*/ 447062 w 5020442"/>
              <a:gd name="connsiteY31" fmla="*/ 2904858 h 5720594"/>
              <a:gd name="connsiteX32" fmla="*/ 450295 w 5020442"/>
              <a:gd name="connsiteY32" fmla="*/ 2923160 h 5720594"/>
              <a:gd name="connsiteX33" fmla="*/ 402753 w 5020442"/>
              <a:gd name="connsiteY33" fmla="*/ 2956716 h 5720594"/>
              <a:gd name="connsiteX34" fmla="*/ 381769 w 5020442"/>
              <a:gd name="connsiteY34" fmla="*/ 2998168 h 5720594"/>
              <a:gd name="connsiteX35" fmla="*/ 351267 w 5020442"/>
              <a:gd name="connsiteY35" fmla="*/ 3003555 h 5720594"/>
              <a:gd name="connsiteX36" fmla="*/ 344451 w 5020442"/>
              <a:gd name="connsiteY36" fmla="*/ 3036212 h 5720594"/>
              <a:gd name="connsiteX37" fmla="*/ 280220 w 5020442"/>
              <a:gd name="connsiteY37" fmla="*/ 3082150 h 5720594"/>
              <a:gd name="connsiteX38" fmla="*/ 254752 w 5020442"/>
              <a:gd name="connsiteY38" fmla="*/ 3133826 h 5720594"/>
              <a:gd name="connsiteX39" fmla="*/ 224251 w 5020442"/>
              <a:gd name="connsiteY39" fmla="*/ 3139213 h 5720594"/>
              <a:gd name="connsiteX40" fmla="*/ 215818 w 5020442"/>
              <a:gd name="connsiteY40" fmla="*/ 3162719 h 5720594"/>
              <a:gd name="connsiteX41" fmla="*/ 207391 w 5020442"/>
              <a:gd name="connsiteY41" fmla="*/ 3186227 h 5720594"/>
              <a:gd name="connsiteX42" fmla="*/ 176891 w 5020442"/>
              <a:gd name="connsiteY42" fmla="*/ 3191613 h 5720594"/>
              <a:gd name="connsiteX43" fmla="*/ 169001 w 5020442"/>
              <a:gd name="connsiteY43" fmla="*/ 3218166 h 5720594"/>
              <a:gd name="connsiteX44" fmla="*/ 144599 w 5020442"/>
              <a:gd name="connsiteY44" fmla="*/ 3222475 h 5720594"/>
              <a:gd name="connsiteX45" fmla="*/ 91317 w 5020442"/>
              <a:gd name="connsiteY45" fmla="*/ 3294791 h 5720594"/>
              <a:gd name="connsiteX46" fmla="*/ 16506 w 5020442"/>
              <a:gd name="connsiteY46" fmla="*/ 3352040 h 5720594"/>
              <a:gd name="connsiteX47" fmla="*/ 14351 w 5020442"/>
              <a:gd name="connsiteY47" fmla="*/ 3339837 h 5720594"/>
              <a:gd name="connsiteX48" fmla="*/ 2154 w 5020442"/>
              <a:gd name="connsiteY48" fmla="*/ 3341991 h 5720594"/>
              <a:gd name="connsiteX49" fmla="*/ 0 w 5020442"/>
              <a:gd name="connsiteY49" fmla="*/ 3329791 h 5720594"/>
              <a:gd name="connsiteX50" fmla="*/ 15962 w 5020442"/>
              <a:gd name="connsiteY50" fmla="*/ 3295520 h 5720594"/>
              <a:gd name="connsiteX51" fmla="*/ 26902 w 5020442"/>
              <a:gd name="connsiteY51" fmla="*/ 3268424 h 5720594"/>
              <a:gd name="connsiteX52" fmla="*/ 81806 w 5020442"/>
              <a:gd name="connsiteY52" fmla="*/ 3258728 h 5720594"/>
              <a:gd name="connsiteX53" fmla="*/ 90773 w 5020442"/>
              <a:gd name="connsiteY53" fmla="*/ 3238275 h 5720594"/>
              <a:gd name="connsiteX54" fmla="*/ 99740 w 5020442"/>
              <a:gd name="connsiteY54" fmla="*/ 3217818 h 5720594"/>
              <a:gd name="connsiteX55" fmla="*/ 130245 w 5020442"/>
              <a:gd name="connsiteY55" fmla="*/ 3212431 h 5720594"/>
              <a:gd name="connsiteX56" fmla="*/ 137058 w 5020442"/>
              <a:gd name="connsiteY56" fmla="*/ 3179775 h 5720594"/>
              <a:gd name="connsiteX57" fmla="*/ 161460 w 5020442"/>
              <a:gd name="connsiteY57" fmla="*/ 3175465 h 5720594"/>
              <a:gd name="connsiteX58" fmla="*/ 221557 w 5020442"/>
              <a:gd name="connsiteY58" fmla="*/ 3123963 h 5720594"/>
              <a:gd name="connsiteX59" fmla="*/ 312511 w 5020442"/>
              <a:gd name="connsiteY59" fmla="*/ 2997816 h 5720594"/>
              <a:gd name="connsiteX60" fmla="*/ 336909 w 5020442"/>
              <a:gd name="connsiteY60" fmla="*/ 2993507 h 5720594"/>
              <a:gd name="connsiteX61" fmla="*/ 344803 w 5020442"/>
              <a:gd name="connsiteY61" fmla="*/ 2966950 h 5720594"/>
              <a:gd name="connsiteX62" fmla="*/ 375304 w 5020442"/>
              <a:gd name="connsiteY62" fmla="*/ 2961563 h 5720594"/>
              <a:gd name="connsiteX63" fmla="*/ 383192 w 5020442"/>
              <a:gd name="connsiteY63" fmla="*/ 2935011 h 5720594"/>
              <a:gd name="connsiteX64" fmla="*/ 407594 w 5020442"/>
              <a:gd name="connsiteY64" fmla="*/ 2930702 h 5720594"/>
              <a:gd name="connsiteX65" fmla="*/ 404362 w 5020442"/>
              <a:gd name="connsiteY65" fmla="*/ 2912399 h 5720594"/>
              <a:gd name="connsiteX66" fmla="*/ 434146 w 5020442"/>
              <a:gd name="connsiteY66" fmla="*/ 2885124 h 5720594"/>
              <a:gd name="connsiteX67" fmla="*/ 477200 w 5020442"/>
              <a:gd name="connsiteY67" fmla="*/ 2861795 h 5720594"/>
              <a:gd name="connsiteX68" fmla="*/ 524561 w 5020442"/>
              <a:gd name="connsiteY68" fmla="*/ 2809392 h 5720594"/>
              <a:gd name="connsiteX69" fmla="*/ 526716 w 5020442"/>
              <a:gd name="connsiteY69" fmla="*/ 2821595 h 5720594"/>
              <a:gd name="connsiteX70" fmla="*/ 514519 w 5020442"/>
              <a:gd name="connsiteY70" fmla="*/ 2823749 h 5720594"/>
              <a:gd name="connsiteX71" fmla="*/ 507521 w 5020442"/>
              <a:gd name="connsiteY71" fmla="*/ 2837564 h 5720594"/>
              <a:gd name="connsiteX72" fmla="*/ 493348 w 5020442"/>
              <a:gd name="connsiteY72" fmla="*/ 2846355 h 5720594"/>
              <a:gd name="connsiteX73" fmla="*/ 500165 w 5020442"/>
              <a:gd name="connsiteY73" fmla="*/ 2813700 h 5720594"/>
              <a:gd name="connsiteX74" fmla="*/ 4759951 w 5020442"/>
              <a:gd name="connsiteY74" fmla="*/ 2250110 h 5720594"/>
              <a:gd name="connsiteX75" fmla="*/ 4761029 w 5020442"/>
              <a:gd name="connsiteY75" fmla="*/ 2256214 h 5720594"/>
              <a:gd name="connsiteX76" fmla="*/ 4759504 w 5020442"/>
              <a:gd name="connsiteY76" fmla="*/ 2256483 h 5720594"/>
              <a:gd name="connsiteX77" fmla="*/ 944924 w 5020442"/>
              <a:gd name="connsiteY77" fmla="*/ 2126397 h 5720594"/>
              <a:gd name="connsiteX78" fmla="*/ 1061193 w 5020442"/>
              <a:gd name="connsiteY78" fmla="*/ 2143603 h 5720594"/>
              <a:gd name="connsiteX79" fmla="*/ 1169935 w 5020442"/>
              <a:gd name="connsiteY79" fmla="*/ 2225047 h 5720594"/>
              <a:gd name="connsiteX80" fmla="*/ 1200083 w 5020442"/>
              <a:gd name="connsiteY80" fmla="*/ 2288923 h 5720594"/>
              <a:gd name="connsiteX81" fmla="*/ 1206193 w 5020442"/>
              <a:gd name="connsiteY81" fmla="*/ 2341311 h 5720594"/>
              <a:gd name="connsiteX82" fmla="*/ 1213375 w 5020442"/>
              <a:gd name="connsiteY82" fmla="*/ 2399801 h 5720594"/>
              <a:gd name="connsiteX83" fmla="*/ 1172831 w 5020442"/>
              <a:gd name="connsiteY83" fmla="*/ 2419545 h 5720594"/>
              <a:gd name="connsiteX84" fmla="*/ 1174986 w 5020442"/>
              <a:gd name="connsiteY84" fmla="*/ 2431744 h 5720594"/>
              <a:gd name="connsiteX85" fmla="*/ 1150584 w 5020442"/>
              <a:gd name="connsiteY85" fmla="*/ 2436053 h 5720594"/>
              <a:gd name="connsiteX86" fmla="*/ 1117575 w 5020442"/>
              <a:gd name="connsiteY86" fmla="*/ 2498499 h 5720594"/>
              <a:gd name="connsiteX87" fmla="*/ 971173 w 5020442"/>
              <a:gd name="connsiteY87" fmla="*/ 2524354 h 5720594"/>
              <a:gd name="connsiteX88" fmla="*/ 925058 w 5020442"/>
              <a:gd name="connsiteY88" fmla="*/ 2494756 h 5720594"/>
              <a:gd name="connsiteX89" fmla="*/ 880555 w 5020442"/>
              <a:gd name="connsiteY89" fmla="*/ 2474304 h 5720594"/>
              <a:gd name="connsiteX90" fmla="*/ 841436 w 5020442"/>
              <a:gd name="connsiteY90" fmla="*/ 2430893 h 5720594"/>
              <a:gd name="connsiteX91" fmla="*/ 811462 w 5020442"/>
              <a:gd name="connsiteY91" fmla="*/ 2332392 h 5720594"/>
              <a:gd name="connsiteX92" fmla="*/ 810018 w 5020442"/>
              <a:gd name="connsiteY92" fmla="*/ 2288611 h 5720594"/>
              <a:gd name="connsiteX93" fmla="*/ 822217 w 5020442"/>
              <a:gd name="connsiteY93" fmla="*/ 2286457 h 5720594"/>
              <a:gd name="connsiteX94" fmla="*/ 817908 w 5020442"/>
              <a:gd name="connsiteY94" fmla="*/ 2262059 h 5720594"/>
              <a:gd name="connsiteX95" fmla="*/ 830107 w 5020442"/>
              <a:gd name="connsiteY95" fmla="*/ 2259904 h 5720594"/>
              <a:gd name="connsiteX96" fmla="*/ 822565 w 5020442"/>
              <a:gd name="connsiteY96" fmla="*/ 2217200 h 5720594"/>
              <a:gd name="connsiteX97" fmla="*/ 834768 w 5020442"/>
              <a:gd name="connsiteY97" fmla="*/ 2215045 h 5720594"/>
              <a:gd name="connsiteX98" fmla="*/ 861499 w 5020442"/>
              <a:gd name="connsiteY98" fmla="*/ 2188309 h 5720594"/>
              <a:gd name="connsiteX99" fmla="*/ 893253 w 5020442"/>
              <a:gd name="connsiteY99" fmla="*/ 2154396 h 5720594"/>
              <a:gd name="connsiteX100" fmla="*/ 948156 w 5020442"/>
              <a:gd name="connsiteY100" fmla="*/ 2144699 h 5720594"/>
              <a:gd name="connsiteX101" fmla="*/ 3110751 w 5020442"/>
              <a:gd name="connsiteY101" fmla="*/ 0 h 5720594"/>
              <a:gd name="connsiteX102" fmla="*/ 3112907 w 5020442"/>
              <a:gd name="connsiteY102" fmla="*/ 12203 h 5720594"/>
              <a:gd name="connsiteX103" fmla="*/ 3137308 w 5020442"/>
              <a:gd name="connsiteY103" fmla="*/ 7894 h 5720594"/>
              <a:gd name="connsiteX104" fmla="*/ 3140540 w 5020442"/>
              <a:gd name="connsiteY104" fmla="*/ 26192 h 5720594"/>
              <a:gd name="connsiteX105" fmla="*/ 3183241 w 5020442"/>
              <a:gd name="connsiteY105" fmla="*/ 18651 h 5720594"/>
              <a:gd name="connsiteX106" fmla="*/ 3185396 w 5020442"/>
              <a:gd name="connsiteY106" fmla="*/ 30854 h 5720594"/>
              <a:gd name="connsiteX107" fmla="*/ 3209798 w 5020442"/>
              <a:gd name="connsiteY107" fmla="*/ 26544 h 5720594"/>
              <a:gd name="connsiteX108" fmla="*/ 3211952 w 5020442"/>
              <a:gd name="connsiteY108" fmla="*/ 38743 h 5720594"/>
              <a:gd name="connsiteX109" fmla="*/ 3242454 w 5020442"/>
              <a:gd name="connsiteY109" fmla="*/ 33357 h 5720594"/>
              <a:gd name="connsiteX110" fmla="*/ 3258966 w 5020442"/>
              <a:gd name="connsiteY110" fmla="*/ 55604 h 5720594"/>
              <a:gd name="connsiteX111" fmla="*/ 3283368 w 5020442"/>
              <a:gd name="connsiteY111" fmla="*/ 51294 h 5720594"/>
              <a:gd name="connsiteX112" fmla="*/ 3300954 w 5020442"/>
              <a:gd name="connsiteY112" fmla="*/ 79639 h 5720594"/>
              <a:gd name="connsiteX113" fmla="*/ 3331455 w 5020442"/>
              <a:gd name="connsiteY113" fmla="*/ 74252 h 5720594"/>
              <a:gd name="connsiteX114" fmla="*/ 3347962 w 5020442"/>
              <a:gd name="connsiteY114" fmla="*/ 96500 h 5720594"/>
              <a:gd name="connsiteX115" fmla="*/ 3417758 w 5020442"/>
              <a:gd name="connsiteY115" fmla="*/ 99901 h 5720594"/>
              <a:gd name="connsiteX116" fmla="*/ 3486481 w 5020442"/>
              <a:gd name="connsiteY116" fmla="*/ 97200 h 5720594"/>
              <a:gd name="connsiteX117" fmla="*/ 3489712 w 5020442"/>
              <a:gd name="connsiteY117" fmla="*/ 115498 h 5720594"/>
              <a:gd name="connsiteX118" fmla="*/ 3514114 w 5020442"/>
              <a:gd name="connsiteY118" fmla="*/ 111189 h 5720594"/>
              <a:gd name="connsiteX119" fmla="*/ 3532596 w 5020442"/>
              <a:gd name="connsiteY119" fmla="*/ 126798 h 5720594"/>
              <a:gd name="connsiteX120" fmla="*/ 3551074 w 5020442"/>
              <a:gd name="connsiteY120" fmla="*/ 142404 h 5720594"/>
              <a:gd name="connsiteX121" fmla="*/ 3587679 w 5020442"/>
              <a:gd name="connsiteY121" fmla="*/ 135940 h 5720594"/>
              <a:gd name="connsiteX122" fmla="*/ 3605264 w 5020442"/>
              <a:gd name="connsiteY122" fmla="*/ 164285 h 5720594"/>
              <a:gd name="connsiteX123" fmla="*/ 3647969 w 5020442"/>
              <a:gd name="connsiteY123" fmla="*/ 156743 h 5720594"/>
              <a:gd name="connsiteX124" fmla="*/ 3650124 w 5020442"/>
              <a:gd name="connsiteY124" fmla="*/ 168948 h 5720594"/>
              <a:gd name="connsiteX125" fmla="*/ 3672553 w 5020442"/>
              <a:gd name="connsiteY125" fmla="*/ 171276 h 5720594"/>
              <a:gd name="connsiteX126" fmla="*/ 3694979 w 5020442"/>
              <a:gd name="connsiteY126" fmla="*/ 173603 h 5720594"/>
              <a:gd name="connsiteX127" fmla="*/ 3711487 w 5020442"/>
              <a:gd name="connsiteY127" fmla="*/ 195851 h 5720594"/>
              <a:gd name="connsiteX128" fmla="*/ 3723684 w 5020442"/>
              <a:gd name="connsiteY128" fmla="*/ 193697 h 5720594"/>
              <a:gd name="connsiteX129" fmla="*/ 3721530 w 5020442"/>
              <a:gd name="connsiteY129" fmla="*/ 181500 h 5720594"/>
              <a:gd name="connsiteX130" fmla="*/ 3931644 w 5020442"/>
              <a:gd name="connsiteY130" fmla="*/ 213586 h 5720594"/>
              <a:gd name="connsiteX131" fmla="*/ 4064255 w 5020442"/>
              <a:gd name="connsiteY131" fmla="*/ 341141 h 5720594"/>
              <a:gd name="connsiteX132" fmla="*/ 4301465 w 5020442"/>
              <a:gd name="connsiteY132" fmla="*/ 437637 h 5720594"/>
              <a:gd name="connsiteX133" fmla="*/ 4299497 w 5020442"/>
              <a:gd name="connsiteY133" fmla="*/ 497746 h 5720594"/>
              <a:gd name="connsiteX134" fmla="*/ 4302919 w 5020442"/>
              <a:gd name="connsiteY134" fmla="*/ 588352 h 5720594"/>
              <a:gd name="connsiteX135" fmla="*/ 4337909 w 5020442"/>
              <a:gd name="connsiteY135" fmla="*/ 626205 h 5720594"/>
              <a:gd name="connsiteX136" fmla="*/ 4369673 w 5020442"/>
              <a:gd name="connsiteY136" fmla="*/ 645758 h 5720594"/>
              <a:gd name="connsiteX137" fmla="*/ 4373983 w 5020442"/>
              <a:gd name="connsiteY137" fmla="*/ 670160 h 5720594"/>
              <a:gd name="connsiteX138" fmla="*/ 4387798 w 5020442"/>
              <a:gd name="connsiteY138" fmla="*/ 677156 h 5720594"/>
              <a:gd name="connsiteX139" fmla="*/ 4401617 w 5020442"/>
              <a:gd name="connsiteY139" fmla="*/ 684154 h 5720594"/>
              <a:gd name="connsiteX140" fmla="*/ 4405926 w 5020442"/>
              <a:gd name="connsiteY140" fmla="*/ 708550 h 5720594"/>
              <a:gd name="connsiteX141" fmla="*/ 4419203 w 5020442"/>
              <a:gd name="connsiteY141" fmla="*/ 712501 h 5720594"/>
              <a:gd name="connsiteX142" fmla="*/ 4432479 w 5020442"/>
              <a:gd name="connsiteY142" fmla="*/ 716446 h 5720594"/>
              <a:gd name="connsiteX143" fmla="*/ 4434633 w 5020442"/>
              <a:gd name="connsiteY143" fmla="*/ 728643 h 5720594"/>
              <a:gd name="connsiteX144" fmla="*/ 4465133 w 5020442"/>
              <a:gd name="connsiteY144" fmla="*/ 723256 h 5720594"/>
              <a:gd name="connsiteX145" fmla="*/ 4468365 w 5020442"/>
              <a:gd name="connsiteY145" fmla="*/ 741559 h 5720594"/>
              <a:gd name="connsiteX146" fmla="*/ 4492767 w 5020442"/>
              <a:gd name="connsiteY146" fmla="*/ 737249 h 5720594"/>
              <a:gd name="connsiteX147" fmla="*/ 4494922 w 5020442"/>
              <a:gd name="connsiteY147" fmla="*/ 749448 h 5720594"/>
              <a:gd name="connsiteX148" fmla="*/ 4586426 w 5020442"/>
              <a:gd name="connsiteY148" fmla="*/ 733288 h 5720594"/>
              <a:gd name="connsiteX149" fmla="*/ 4597732 w 5020442"/>
              <a:gd name="connsiteY149" fmla="*/ 743875 h 5720594"/>
              <a:gd name="connsiteX150" fmla="*/ 4609034 w 5020442"/>
              <a:gd name="connsiteY150" fmla="*/ 754458 h 5720594"/>
              <a:gd name="connsiteX151" fmla="*/ 4633440 w 5020442"/>
              <a:gd name="connsiteY151" fmla="*/ 750148 h 5720594"/>
              <a:gd name="connsiteX152" fmla="*/ 4653180 w 5020442"/>
              <a:gd name="connsiteY152" fmla="*/ 790694 h 5720594"/>
              <a:gd name="connsiteX153" fmla="*/ 4665745 w 5020442"/>
              <a:gd name="connsiteY153" fmla="*/ 826222 h 5720594"/>
              <a:gd name="connsiteX154" fmla="*/ 4674003 w 5020442"/>
              <a:gd name="connsiteY154" fmla="*/ 837343 h 5720594"/>
              <a:gd name="connsiteX155" fmla="*/ 4661799 w 5020442"/>
              <a:gd name="connsiteY155" fmla="*/ 839498 h 5720594"/>
              <a:gd name="connsiteX156" fmla="*/ 4667186 w 5020442"/>
              <a:gd name="connsiteY156" fmla="*/ 869998 h 5720594"/>
              <a:gd name="connsiteX157" fmla="*/ 4641712 w 5020442"/>
              <a:gd name="connsiteY157" fmla="*/ 921677 h 5720594"/>
              <a:gd name="connsiteX158" fmla="*/ 4651051 w 5020442"/>
              <a:gd name="connsiteY158" fmla="*/ 992369 h 5720594"/>
              <a:gd name="connsiteX159" fmla="*/ 4686584 w 5020442"/>
              <a:gd name="connsiteY159" fmla="*/ 1033272 h 5720594"/>
              <a:gd name="connsiteX160" fmla="*/ 4717097 w 5020442"/>
              <a:gd name="connsiteY160" fmla="*/ 1081353 h 5720594"/>
              <a:gd name="connsiteX161" fmla="*/ 4735395 w 5020442"/>
              <a:gd name="connsiteY161" fmla="*/ 1078122 h 5720594"/>
              <a:gd name="connsiteX162" fmla="*/ 4751902 w 5020442"/>
              <a:gd name="connsiteY162" fmla="*/ 1100370 h 5720594"/>
              <a:gd name="connsiteX163" fmla="*/ 4788503 w 5020442"/>
              <a:gd name="connsiteY163" fmla="*/ 1093906 h 5720594"/>
              <a:gd name="connsiteX164" fmla="*/ 4790657 w 5020442"/>
              <a:gd name="connsiteY164" fmla="*/ 1106102 h 5720594"/>
              <a:gd name="connsiteX165" fmla="*/ 4835342 w 5020442"/>
              <a:gd name="connsiteY165" fmla="*/ 1145391 h 5720594"/>
              <a:gd name="connsiteX166" fmla="*/ 4854909 w 5020442"/>
              <a:gd name="connsiteY166" fmla="*/ 1220567 h 5720594"/>
              <a:gd name="connsiteX167" fmla="*/ 4794452 w 5020442"/>
              <a:gd name="connsiteY167" fmla="*/ 1287860 h 5720594"/>
              <a:gd name="connsiteX168" fmla="*/ 4787108 w 5020442"/>
              <a:gd name="connsiteY168" fmla="*/ 1370934 h 5720594"/>
              <a:gd name="connsiteX169" fmla="*/ 4768809 w 5020442"/>
              <a:gd name="connsiteY169" fmla="*/ 1374166 h 5720594"/>
              <a:gd name="connsiteX170" fmla="*/ 4773118 w 5020442"/>
              <a:gd name="connsiteY170" fmla="*/ 1398564 h 5720594"/>
              <a:gd name="connsiteX171" fmla="*/ 4760915 w 5020442"/>
              <a:gd name="connsiteY171" fmla="*/ 1400719 h 5720594"/>
              <a:gd name="connsiteX172" fmla="*/ 4755546 w 5020442"/>
              <a:gd name="connsiteY172" fmla="*/ 1530624 h 5720594"/>
              <a:gd name="connsiteX173" fmla="*/ 4771713 w 5020442"/>
              <a:gd name="connsiteY173" fmla="*/ 1675596 h 5720594"/>
              <a:gd name="connsiteX174" fmla="*/ 4828063 w 5020442"/>
              <a:gd name="connsiteY174" fmla="*/ 1709680 h 5720594"/>
              <a:gd name="connsiteX175" fmla="*/ 4832372 w 5020442"/>
              <a:gd name="connsiteY175" fmla="*/ 1734076 h 5720594"/>
              <a:gd name="connsiteX176" fmla="*/ 4850671 w 5020442"/>
              <a:gd name="connsiteY176" fmla="*/ 1730845 h 5720594"/>
              <a:gd name="connsiteX177" fmla="*/ 4880998 w 5020442"/>
              <a:gd name="connsiteY177" fmla="*/ 1760089 h 5720594"/>
              <a:gd name="connsiteX178" fmla="*/ 4911320 w 5020442"/>
              <a:gd name="connsiteY178" fmla="*/ 1789333 h 5720594"/>
              <a:gd name="connsiteX179" fmla="*/ 4923523 w 5020442"/>
              <a:gd name="connsiteY179" fmla="*/ 1787178 h 5720594"/>
              <a:gd name="connsiteX180" fmla="*/ 4935374 w 5020442"/>
              <a:gd name="connsiteY180" fmla="*/ 1854281 h 5720594"/>
              <a:gd name="connsiteX181" fmla="*/ 4890879 w 5020442"/>
              <a:gd name="connsiteY181" fmla="*/ 1887302 h 5720594"/>
              <a:gd name="connsiteX182" fmla="*/ 4867925 w 5020442"/>
              <a:gd name="connsiteY182" fmla="*/ 1935386 h 5720594"/>
              <a:gd name="connsiteX183" fmla="*/ 4914749 w 5020442"/>
              <a:gd name="connsiteY183" fmla="*/ 1933406 h 5720594"/>
              <a:gd name="connsiteX184" fmla="*/ 4951534 w 5020442"/>
              <a:gd name="connsiteY184" fmla="*/ 1945783 h 5720594"/>
              <a:gd name="connsiteX185" fmla="*/ 4946872 w 5020442"/>
              <a:gd name="connsiteY185" fmla="*/ 1990639 h 5720594"/>
              <a:gd name="connsiteX186" fmla="*/ 4998548 w 5020442"/>
              <a:gd name="connsiteY186" fmla="*/ 1962644 h 5720594"/>
              <a:gd name="connsiteX187" fmla="*/ 5003934 w 5020442"/>
              <a:gd name="connsiteY187" fmla="*/ 1993145 h 5720594"/>
              <a:gd name="connsiteX188" fmla="*/ 5015774 w 5020442"/>
              <a:gd name="connsiteY188" fmla="*/ 2006781 h 5720594"/>
              <a:gd name="connsiteX189" fmla="*/ 5020442 w 5020442"/>
              <a:gd name="connsiteY189" fmla="*/ 2015388 h 5720594"/>
              <a:gd name="connsiteX190" fmla="*/ 4963385 w 5020442"/>
              <a:gd name="connsiteY190" fmla="*/ 2012886 h 5720594"/>
              <a:gd name="connsiteX191" fmla="*/ 4953336 w 5020442"/>
              <a:gd name="connsiteY191" fmla="*/ 2027240 h 5720594"/>
              <a:gd name="connsiteX192" fmla="*/ 4951182 w 5020442"/>
              <a:gd name="connsiteY192" fmla="*/ 2015041 h 5720594"/>
              <a:gd name="connsiteX193" fmla="*/ 4926786 w 5020442"/>
              <a:gd name="connsiteY193" fmla="*/ 2019349 h 5720594"/>
              <a:gd name="connsiteX194" fmla="*/ 4921763 w 5020442"/>
              <a:gd name="connsiteY194" fmla="*/ 2026526 h 5720594"/>
              <a:gd name="connsiteX195" fmla="*/ 4904538 w 5020442"/>
              <a:gd name="connsiteY195" fmla="*/ 2035858 h 5720594"/>
              <a:gd name="connsiteX196" fmla="*/ 4902384 w 5020442"/>
              <a:gd name="connsiteY196" fmla="*/ 2023659 h 5720594"/>
              <a:gd name="connsiteX197" fmla="*/ 4859683 w 5020442"/>
              <a:gd name="connsiteY197" fmla="*/ 2031200 h 5720594"/>
              <a:gd name="connsiteX198" fmla="*/ 4857529 w 5020442"/>
              <a:gd name="connsiteY198" fmla="*/ 2019001 h 5720594"/>
              <a:gd name="connsiteX199" fmla="*/ 4788806 w 5020442"/>
              <a:gd name="connsiteY199" fmla="*/ 2021702 h 5720594"/>
              <a:gd name="connsiteX200" fmla="*/ 4721164 w 5020442"/>
              <a:gd name="connsiteY200" fmla="*/ 2030500 h 5720594"/>
              <a:gd name="connsiteX201" fmla="*/ 4708972 w 5020442"/>
              <a:gd name="connsiteY201" fmla="*/ 2086122 h 5720594"/>
              <a:gd name="connsiteX202" fmla="*/ 4702881 w 5020442"/>
              <a:gd name="connsiteY202" fmla="*/ 2140672 h 5720594"/>
              <a:gd name="connsiteX203" fmla="*/ 4717232 w 5020442"/>
              <a:gd name="connsiteY203" fmla="*/ 2150715 h 5720594"/>
              <a:gd name="connsiteX204" fmla="*/ 4729082 w 5020442"/>
              <a:gd name="connsiteY204" fmla="*/ 2217817 h 5720594"/>
              <a:gd name="connsiteX205" fmla="*/ 4741287 w 5020442"/>
              <a:gd name="connsiteY205" fmla="*/ 2215662 h 5720594"/>
              <a:gd name="connsiteX206" fmla="*/ 4748829 w 5020442"/>
              <a:gd name="connsiteY206" fmla="*/ 2258366 h 5720594"/>
              <a:gd name="connsiteX207" fmla="*/ 4759501 w 5020442"/>
              <a:gd name="connsiteY207" fmla="*/ 2256482 h 5720594"/>
              <a:gd name="connsiteX208" fmla="*/ 4758161 w 5020442"/>
              <a:gd name="connsiteY208" fmla="*/ 2275588 h 5720594"/>
              <a:gd name="connsiteX209" fmla="*/ 4744165 w 5020442"/>
              <a:gd name="connsiteY209" fmla="*/ 2303222 h 5720594"/>
              <a:gd name="connsiteX210" fmla="*/ 4698240 w 5020442"/>
              <a:gd name="connsiteY210" fmla="*/ 2345932 h 5720594"/>
              <a:gd name="connsiteX211" fmla="*/ 4618582 w 5020442"/>
              <a:gd name="connsiteY211" fmla="*/ 2375728 h 5720594"/>
              <a:gd name="connsiteX212" fmla="*/ 4620736 w 5020442"/>
              <a:gd name="connsiteY212" fmla="*/ 2387924 h 5720594"/>
              <a:gd name="connsiteX213" fmla="*/ 4575883 w 5020442"/>
              <a:gd name="connsiteY213" fmla="*/ 2383268 h 5720594"/>
              <a:gd name="connsiteX214" fmla="*/ 4578037 w 5020442"/>
              <a:gd name="connsiteY214" fmla="*/ 2395465 h 5720594"/>
              <a:gd name="connsiteX215" fmla="*/ 4553635 w 5020442"/>
              <a:gd name="connsiteY215" fmla="*/ 2399775 h 5720594"/>
              <a:gd name="connsiteX216" fmla="*/ 4556868 w 5020442"/>
              <a:gd name="connsiteY216" fmla="*/ 2418078 h 5720594"/>
              <a:gd name="connsiteX217" fmla="*/ 4514163 w 5020442"/>
              <a:gd name="connsiteY217" fmla="*/ 2425620 h 5720594"/>
              <a:gd name="connsiteX218" fmla="*/ 4516317 w 5020442"/>
              <a:gd name="connsiteY218" fmla="*/ 2437818 h 5720594"/>
              <a:gd name="connsiteX219" fmla="*/ 4500713 w 5020442"/>
              <a:gd name="connsiteY219" fmla="*/ 2456302 h 5720594"/>
              <a:gd name="connsiteX220" fmla="*/ 4471827 w 5020442"/>
              <a:gd name="connsiteY220" fmla="*/ 2470839 h 5720594"/>
              <a:gd name="connsiteX221" fmla="*/ 4476136 w 5020442"/>
              <a:gd name="connsiteY221" fmla="*/ 2495241 h 5720594"/>
              <a:gd name="connsiteX222" fmla="*/ 4436664 w 5020442"/>
              <a:gd name="connsiteY222" fmla="*/ 2521081 h 5720594"/>
              <a:gd name="connsiteX223" fmla="*/ 4452824 w 5020442"/>
              <a:gd name="connsiteY223" fmla="*/ 2612584 h 5720594"/>
              <a:gd name="connsiteX224" fmla="*/ 4440625 w 5020442"/>
              <a:gd name="connsiteY224" fmla="*/ 2614738 h 5720594"/>
              <a:gd name="connsiteX225" fmla="*/ 4442780 w 5020442"/>
              <a:gd name="connsiteY225" fmla="*/ 2626943 h 5720594"/>
              <a:gd name="connsiteX226" fmla="*/ 4456241 w 5020442"/>
              <a:gd name="connsiteY226" fmla="*/ 2649723 h 5720594"/>
              <a:gd name="connsiteX227" fmla="*/ 4469701 w 5020442"/>
              <a:gd name="connsiteY227" fmla="*/ 2672509 h 5720594"/>
              <a:gd name="connsiteX228" fmla="*/ 4466830 w 5020442"/>
              <a:gd name="connsiteY228" fmla="*/ 2691889 h 5720594"/>
              <a:gd name="connsiteX229" fmla="*/ 4454630 w 5020442"/>
              <a:gd name="connsiteY229" fmla="*/ 2694044 h 5720594"/>
              <a:gd name="connsiteX230" fmla="*/ 4438482 w 5020442"/>
              <a:gd name="connsiteY230" fmla="*/ 2709475 h 5720594"/>
              <a:gd name="connsiteX231" fmla="*/ 4426285 w 5020442"/>
              <a:gd name="connsiteY231" fmla="*/ 2711629 h 5720594"/>
              <a:gd name="connsiteX232" fmla="*/ 4431672 w 5020442"/>
              <a:gd name="connsiteY232" fmla="*/ 2742131 h 5720594"/>
              <a:gd name="connsiteX233" fmla="*/ 4190530 w 5020442"/>
              <a:gd name="connsiteY233" fmla="*/ 2765849 h 5720594"/>
              <a:gd name="connsiteX234" fmla="*/ 4183711 w 5020442"/>
              <a:gd name="connsiteY234" fmla="*/ 2798506 h 5720594"/>
              <a:gd name="connsiteX235" fmla="*/ 4151241 w 5020442"/>
              <a:gd name="connsiteY235" fmla="*/ 2810530 h 5720594"/>
              <a:gd name="connsiteX236" fmla="*/ 4118769 w 5020442"/>
              <a:gd name="connsiteY236" fmla="*/ 2822555 h 5720594"/>
              <a:gd name="connsiteX237" fmla="*/ 4120923 w 5020442"/>
              <a:gd name="connsiteY237" fmla="*/ 2834752 h 5720594"/>
              <a:gd name="connsiteX238" fmla="*/ 4102264 w 5020442"/>
              <a:gd name="connsiteY238" fmla="*/ 2853774 h 5720594"/>
              <a:gd name="connsiteX239" fmla="*/ 4071407 w 5020442"/>
              <a:gd name="connsiteY239" fmla="*/ 2874949 h 5720594"/>
              <a:gd name="connsiteX240" fmla="*/ 4068182 w 5020442"/>
              <a:gd name="connsiteY240" fmla="*/ 2910120 h 5720594"/>
              <a:gd name="connsiteX241" fmla="*/ 4057068 w 5020442"/>
              <a:gd name="connsiteY241" fmla="*/ 2971840 h 5720594"/>
              <a:gd name="connsiteX242" fmla="*/ 4045413 w 5020442"/>
              <a:gd name="connsiteY242" fmla="*/ 3030515 h 5720594"/>
              <a:gd name="connsiteX243" fmla="*/ 4034472 w 5020442"/>
              <a:gd name="connsiteY243" fmla="*/ 3057610 h 5720594"/>
              <a:gd name="connsiteX244" fmla="*/ 3930765 w 5020442"/>
              <a:gd name="connsiteY244" fmla="*/ 3075926 h 5720594"/>
              <a:gd name="connsiteX245" fmla="*/ 3839793 w 5020442"/>
              <a:gd name="connsiteY245" fmla="*/ 3041665 h 5720594"/>
              <a:gd name="connsiteX246" fmla="*/ 3724785 w 5020442"/>
              <a:gd name="connsiteY246" fmla="*/ 3049397 h 5720594"/>
              <a:gd name="connsiteX247" fmla="*/ 3618750 w 5020442"/>
              <a:gd name="connsiteY247" fmla="*/ 3090139 h 5720594"/>
              <a:gd name="connsiteX248" fmla="*/ 3581616 w 5020442"/>
              <a:gd name="connsiteY248" fmla="*/ 3147023 h 5720594"/>
              <a:gd name="connsiteX249" fmla="*/ 3557225 w 5020442"/>
              <a:gd name="connsiteY249" fmla="*/ 3204799 h 5720594"/>
              <a:gd name="connsiteX250" fmla="*/ 3489406 w 5020442"/>
              <a:gd name="connsiteY250" fmla="*/ 3248229 h 5720594"/>
              <a:gd name="connsiteX251" fmla="*/ 3455674 w 5020442"/>
              <a:gd name="connsiteY251" fmla="*/ 3235313 h 5720594"/>
              <a:gd name="connsiteX252" fmla="*/ 3415841 w 5020442"/>
              <a:gd name="connsiteY252" fmla="*/ 3223478 h 5720594"/>
              <a:gd name="connsiteX253" fmla="*/ 3413686 w 5020442"/>
              <a:gd name="connsiteY253" fmla="*/ 3211276 h 5720594"/>
              <a:gd name="connsiteX254" fmla="*/ 3386053 w 5020442"/>
              <a:gd name="connsiteY254" fmla="*/ 3197289 h 5720594"/>
              <a:gd name="connsiteX255" fmla="*/ 3381743 w 5020442"/>
              <a:gd name="connsiteY255" fmla="*/ 3172887 h 5720594"/>
              <a:gd name="connsiteX256" fmla="*/ 3369544 w 5020442"/>
              <a:gd name="connsiteY256" fmla="*/ 3175041 h 5720594"/>
              <a:gd name="connsiteX257" fmla="*/ 3320376 w 5020442"/>
              <a:gd name="connsiteY257" fmla="*/ 3145982 h 5720594"/>
              <a:gd name="connsiteX258" fmla="*/ 3239999 w 5020442"/>
              <a:gd name="connsiteY258" fmla="*/ 3153887 h 5720594"/>
              <a:gd name="connsiteX259" fmla="*/ 3243231 w 5020442"/>
              <a:gd name="connsiteY259" fmla="*/ 3172186 h 5720594"/>
              <a:gd name="connsiteX260" fmla="*/ 3206626 w 5020442"/>
              <a:gd name="connsiteY260" fmla="*/ 3178650 h 5720594"/>
              <a:gd name="connsiteX261" fmla="*/ 3208781 w 5020442"/>
              <a:gd name="connsiteY261" fmla="*/ 3190853 h 5720594"/>
              <a:gd name="connsiteX262" fmla="*/ 3166080 w 5020442"/>
              <a:gd name="connsiteY262" fmla="*/ 3198395 h 5720594"/>
              <a:gd name="connsiteX263" fmla="*/ 3168235 w 5020442"/>
              <a:gd name="connsiteY263" fmla="*/ 3210594 h 5720594"/>
              <a:gd name="connsiteX264" fmla="*/ 3131634 w 5020442"/>
              <a:gd name="connsiteY264" fmla="*/ 3217058 h 5720594"/>
              <a:gd name="connsiteX265" fmla="*/ 3129479 w 5020442"/>
              <a:gd name="connsiteY265" fmla="*/ 3204859 h 5720594"/>
              <a:gd name="connsiteX266" fmla="*/ 3112792 w 5020442"/>
              <a:gd name="connsiteY266" fmla="*/ 3217237 h 5720594"/>
              <a:gd name="connsiteX267" fmla="*/ 3077807 w 5020442"/>
              <a:gd name="connsiteY267" fmla="*/ 3232853 h 5720594"/>
              <a:gd name="connsiteX268" fmla="*/ 3027926 w 5020442"/>
              <a:gd name="connsiteY268" fmla="*/ 3235373 h 5720594"/>
              <a:gd name="connsiteX269" fmla="*/ 2990250 w 5020442"/>
              <a:gd name="connsiteY269" fmla="*/ 3235737 h 5720594"/>
              <a:gd name="connsiteX270" fmla="*/ 2954726 w 5020442"/>
              <a:gd name="connsiteY270" fmla="*/ 3248301 h 5720594"/>
              <a:gd name="connsiteX271" fmla="*/ 2976979 w 5020442"/>
              <a:gd name="connsiteY271" fmla="*/ 3285259 h 5720594"/>
              <a:gd name="connsiteX272" fmla="*/ 2999233 w 5020442"/>
              <a:gd name="connsiteY272" fmla="*/ 3322218 h 5720594"/>
              <a:gd name="connsiteX273" fmla="*/ 3011436 w 5020442"/>
              <a:gd name="connsiteY273" fmla="*/ 3320062 h 5720594"/>
              <a:gd name="connsiteX274" fmla="*/ 3016823 w 5020442"/>
              <a:gd name="connsiteY274" fmla="*/ 3350564 h 5720594"/>
              <a:gd name="connsiteX275" fmla="*/ 3057733 w 5020442"/>
              <a:gd name="connsiteY275" fmla="*/ 3368498 h 5720594"/>
              <a:gd name="connsiteX276" fmla="*/ 3067429 w 5020442"/>
              <a:gd name="connsiteY276" fmla="*/ 3423401 h 5720594"/>
              <a:gd name="connsiteX277" fmla="*/ 3079628 w 5020442"/>
              <a:gd name="connsiteY277" fmla="*/ 3421247 h 5720594"/>
              <a:gd name="connsiteX278" fmla="*/ 3091478 w 5020442"/>
              <a:gd name="connsiteY278" fmla="*/ 3488348 h 5720594"/>
              <a:gd name="connsiteX279" fmla="*/ 3079279 w 5020442"/>
              <a:gd name="connsiteY279" fmla="*/ 3490502 h 5720594"/>
              <a:gd name="connsiteX280" fmla="*/ 3102609 w 5020442"/>
              <a:gd name="connsiteY280" fmla="*/ 3533560 h 5720594"/>
              <a:gd name="connsiteX281" fmla="*/ 3125941 w 5020442"/>
              <a:gd name="connsiteY281" fmla="*/ 3576620 h 5720594"/>
              <a:gd name="connsiteX282" fmla="*/ 3138138 w 5020442"/>
              <a:gd name="connsiteY282" fmla="*/ 3574466 h 5720594"/>
              <a:gd name="connsiteX283" fmla="*/ 3146393 w 5020442"/>
              <a:gd name="connsiteY283" fmla="*/ 3585592 h 5720594"/>
              <a:gd name="connsiteX284" fmla="*/ 3154647 w 5020442"/>
              <a:gd name="connsiteY284" fmla="*/ 3596713 h 5720594"/>
              <a:gd name="connsiteX285" fmla="*/ 3179049 w 5020442"/>
              <a:gd name="connsiteY285" fmla="*/ 3592404 h 5720594"/>
              <a:gd name="connsiteX286" fmla="*/ 3237010 w 5020442"/>
              <a:gd name="connsiteY286" fmla="*/ 3635636 h 5720594"/>
              <a:gd name="connsiteX287" fmla="*/ 3266799 w 5020442"/>
              <a:gd name="connsiteY287" fmla="*/ 3661827 h 5720594"/>
              <a:gd name="connsiteX288" fmla="*/ 3282954 w 5020442"/>
              <a:gd name="connsiteY288" fmla="*/ 3699863 h 5720594"/>
              <a:gd name="connsiteX289" fmla="*/ 3297852 w 5020442"/>
              <a:gd name="connsiteY289" fmla="*/ 3766428 h 5720594"/>
              <a:gd name="connsiteX290" fmla="*/ 3166893 w 5020442"/>
              <a:gd name="connsiteY290" fmla="*/ 3915365 h 5720594"/>
              <a:gd name="connsiteX291" fmla="*/ 3185195 w 5020442"/>
              <a:gd name="connsiteY291" fmla="*/ 3912133 h 5720594"/>
              <a:gd name="connsiteX292" fmla="*/ 3187350 w 5020442"/>
              <a:gd name="connsiteY292" fmla="*/ 3924336 h 5720594"/>
              <a:gd name="connsiteX293" fmla="*/ 3176222 w 5020442"/>
              <a:gd name="connsiteY293" fmla="*/ 3932591 h 5720594"/>
              <a:gd name="connsiteX294" fmla="*/ 3173357 w 5020442"/>
              <a:gd name="connsiteY294" fmla="*/ 3951970 h 5720594"/>
              <a:gd name="connsiteX295" fmla="*/ 3191660 w 5020442"/>
              <a:gd name="connsiteY295" fmla="*/ 3948738 h 5720594"/>
              <a:gd name="connsiteX296" fmla="*/ 3199201 w 5020442"/>
              <a:gd name="connsiteY296" fmla="*/ 3991438 h 5720594"/>
              <a:gd name="connsiteX297" fmla="*/ 3211398 w 5020442"/>
              <a:gd name="connsiteY297" fmla="*/ 3989284 h 5720594"/>
              <a:gd name="connsiteX298" fmla="*/ 3256270 w 5020442"/>
              <a:gd name="connsiteY298" fmla="*/ 4100879 h 5720594"/>
              <a:gd name="connsiteX299" fmla="*/ 3218424 w 5020442"/>
              <a:gd name="connsiteY299" fmla="*/ 4189338 h 5720594"/>
              <a:gd name="connsiteX300" fmla="*/ 3176270 w 5020442"/>
              <a:gd name="connsiteY300" fmla="*/ 4253399 h 5720594"/>
              <a:gd name="connsiteX301" fmla="*/ 3190275 w 5020442"/>
              <a:gd name="connsiteY301" fmla="*/ 4332702 h 5720594"/>
              <a:gd name="connsiteX302" fmla="*/ 3185249 w 5020442"/>
              <a:gd name="connsiteY302" fmla="*/ 4339880 h 5720594"/>
              <a:gd name="connsiteX303" fmla="*/ 3183459 w 5020442"/>
              <a:gd name="connsiteY303" fmla="*/ 4365359 h 5720594"/>
              <a:gd name="connsiteX304" fmla="*/ 3152958 w 5020442"/>
              <a:gd name="connsiteY304" fmla="*/ 4370746 h 5720594"/>
              <a:gd name="connsiteX305" fmla="*/ 3140770 w 5020442"/>
              <a:gd name="connsiteY305" fmla="*/ 4479836 h 5720594"/>
              <a:gd name="connsiteX306" fmla="*/ 3081030 w 5020442"/>
              <a:gd name="connsiteY306" fmla="*/ 4515548 h 5720594"/>
              <a:gd name="connsiteX307" fmla="*/ 3021286 w 5020442"/>
              <a:gd name="connsiteY307" fmla="*/ 4551262 h 5720594"/>
              <a:gd name="connsiteX308" fmla="*/ 3009099 w 5020442"/>
              <a:gd name="connsiteY308" fmla="*/ 4660353 h 5720594"/>
              <a:gd name="connsiteX309" fmla="*/ 3023818 w 5020442"/>
              <a:gd name="connsiteY309" fmla="*/ 4708079 h 5720594"/>
              <a:gd name="connsiteX310" fmla="*/ 3036021 w 5020442"/>
              <a:gd name="connsiteY310" fmla="*/ 4705924 h 5720594"/>
              <a:gd name="connsiteX311" fmla="*/ 3009112 w 5020442"/>
              <a:gd name="connsiteY311" fmla="*/ 4767293 h 5720594"/>
              <a:gd name="connsiteX312" fmla="*/ 2950263 w 5020442"/>
              <a:gd name="connsiteY312" fmla="*/ 4790263 h 5720594"/>
              <a:gd name="connsiteX313" fmla="*/ 2866654 w 5020442"/>
              <a:gd name="connsiteY313" fmla="*/ 4779866 h 5720594"/>
              <a:gd name="connsiteX314" fmla="*/ 2791310 w 5020442"/>
              <a:gd name="connsiteY314" fmla="*/ 4887531 h 5720594"/>
              <a:gd name="connsiteX315" fmla="*/ 2839223 w 5020442"/>
              <a:gd name="connsiteY315" fmla="*/ 4945120 h 5720594"/>
              <a:gd name="connsiteX316" fmla="*/ 2872066 w 5020442"/>
              <a:gd name="connsiteY316" fmla="*/ 5024241 h 5720594"/>
              <a:gd name="connsiteX317" fmla="*/ 2836727 w 5020442"/>
              <a:gd name="connsiteY317" fmla="*/ 5055645 h 5720594"/>
              <a:gd name="connsiteX318" fmla="*/ 2757601 w 5020442"/>
              <a:gd name="connsiteY318" fmla="*/ 5088489 h 5720594"/>
              <a:gd name="connsiteX319" fmla="*/ 2688877 w 5020442"/>
              <a:gd name="connsiteY319" fmla="*/ 5037720 h 5720594"/>
              <a:gd name="connsiteX320" fmla="*/ 2616205 w 5020442"/>
              <a:gd name="connsiteY320" fmla="*/ 5000235 h 5720594"/>
              <a:gd name="connsiteX321" fmla="*/ 2542292 w 5020442"/>
              <a:gd name="connsiteY321" fmla="*/ 5044741 h 5720594"/>
              <a:gd name="connsiteX322" fmla="*/ 2483807 w 5020442"/>
              <a:gd name="connsiteY322" fmla="*/ 5105390 h 5720594"/>
              <a:gd name="connsiteX323" fmla="*/ 2495659 w 5020442"/>
              <a:gd name="connsiteY323" fmla="*/ 5172497 h 5720594"/>
              <a:gd name="connsiteX324" fmla="*/ 2483456 w 5020442"/>
              <a:gd name="connsiteY324" fmla="*/ 5174652 h 5720594"/>
              <a:gd name="connsiteX325" fmla="*/ 2493151 w 5020442"/>
              <a:gd name="connsiteY325" fmla="*/ 5229549 h 5720594"/>
              <a:gd name="connsiteX326" fmla="*/ 2480952 w 5020442"/>
              <a:gd name="connsiteY326" fmla="*/ 5231704 h 5720594"/>
              <a:gd name="connsiteX327" fmla="*/ 2473059 w 5020442"/>
              <a:gd name="connsiteY327" fmla="*/ 5258261 h 5720594"/>
              <a:gd name="connsiteX328" fmla="*/ 2442563 w 5020442"/>
              <a:gd name="connsiteY328" fmla="*/ 5263646 h 5720594"/>
              <a:gd name="connsiteX329" fmla="*/ 2444719 w 5020442"/>
              <a:gd name="connsiteY329" fmla="*/ 5275851 h 5720594"/>
              <a:gd name="connsiteX330" fmla="*/ 2363615 w 5020442"/>
              <a:gd name="connsiteY330" fmla="*/ 5261863 h 5720594"/>
              <a:gd name="connsiteX331" fmla="*/ 2312652 w 5020442"/>
              <a:gd name="connsiteY331" fmla="*/ 5204817 h 5720594"/>
              <a:gd name="connsiteX332" fmla="*/ 2200871 w 5020442"/>
              <a:gd name="connsiteY332" fmla="*/ 5230848 h 5720594"/>
              <a:gd name="connsiteX333" fmla="*/ 2106684 w 5020442"/>
              <a:gd name="connsiteY333" fmla="*/ 5285224 h 5720594"/>
              <a:gd name="connsiteX334" fmla="*/ 2048921 w 5020442"/>
              <a:gd name="connsiteY334" fmla="*/ 5367767 h 5720594"/>
              <a:gd name="connsiteX335" fmla="*/ 1933738 w 5020442"/>
              <a:gd name="connsiteY335" fmla="*/ 5410124 h 5720594"/>
              <a:gd name="connsiteX336" fmla="*/ 1884929 w 5020442"/>
              <a:gd name="connsiteY336" fmla="*/ 5365276 h 5720594"/>
              <a:gd name="connsiteX337" fmla="*/ 1840426 w 5020442"/>
              <a:gd name="connsiteY337" fmla="*/ 5344825 h 5720594"/>
              <a:gd name="connsiteX338" fmla="*/ 1838272 w 5020442"/>
              <a:gd name="connsiteY338" fmla="*/ 5332628 h 5720594"/>
              <a:gd name="connsiteX339" fmla="*/ 1795574 w 5020442"/>
              <a:gd name="connsiteY339" fmla="*/ 5340169 h 5720594"/>
              <a:gd name="connsiteX340" fmla="*/ 1792341 w 5020442"/>
              <a:gd name="connsiteY340" fmla="*/ 5321866 h 5720594"/>
              <a:gd name="connsiteX341" fmla="*/ 1609334 w 5020442"/>
              <a:gd name="connsiteY341" fmla="*/ 5354187 h 5720594"/>
              <a:gd name="connsiteX342" fmla="*/ 1590851 w 5020442"/>
              <a:gd name="connsiteY342" fmla="*/ 5338581 h 5720594"/>
              <a:gd name="connsiteX343" fmla="*/ 1572369 w 5020442"/>
              <a:gd name="connsiteY343" fmla="*/ 5322972 h 5720594"/>
              <a:gd name="connsiteX344" fmla="*/ 1547967 w 5020442"/>
              <a:gd name="connsiteY344" fmla="*/ 5327282 h 5720594"/>
              <a:gd name="connsiteX345" fmla="*/ 1545812 w 5020442"/>
              <a:gd name="connsiteY345" fmla="*/ 5315083 h 5720594"/>
              <a:gd name="connsiteX346" fmla="*/ 1521410 w 5020442"/>
              <a:gd name="connsiteY346" fmla="*/ 5319392 h 5720594"/>
              <a:gd name="connsiteX347" fmla="*/ 1519255 w 5020442"/>
              <a:gd name="connsiteY347" fmla="*/ 5307189 h 5720594"/>
              <a:gd name="connsiteX348" fmla="*/ 1429184 w 5020442"/>
              <a:gd name="connsiteY348" fmla="*/ 5313665 h 5720594"/>
              <a:gd name="connsiteX349" fmla="*/ 1363153 w 5020442"/>
              <a:gd name="connsiteY349" fmla="*/ 5278146 h 5720594"/>
              <a:gd name="connsiteX350" fmla="*/ 1332652 w 5020442"/>
              <a:gd name="connsiteY350" fmla="*/ 5283533 h 5720594"/>
              <a:gd name="connsiteX351" fmla="*/ 1323859 w 5020442"/>
              <a:gd name="connsiteY351" fmla="*/ 5269360 h 5720594"/>
              <a:gd name="connsiteX352" fmla="*/ 1315066 w 5020442"/>
              <a:gd name="connsiteY352" fmla="*/ 5255188 h 5720594"/>
              <a:gd name="connsiteX353" fmla="*/ 1290664 w 5020442"/>
              <a:gd name="connsiteY353" fmla="*/ 5259497 h 5720594"/>
              <a:gd name="connsiteX354" fmla="*/ 1288509 w 5020442"/>
              <a:gd name="connsiteY354" fmla="*/ 5247292 h 5720594"/>
              <a:gd name="connsiteX355" fmla="*/ 1203104 w 5020442"/>
              <a:gd name="connsiteY355" fmla="*/ 5262375 h 5720594"/>
              <a:gd name="connsiteX356" fmla="*/ 1186597 w 5020442"/>
              <a:gd name="connsiteY356" fmla="*/ 5240127 h 5720594"/>
              <a:gd name="connsiteX357" fmla="*/ 1149990 w 5020442"/>
              <a:gd name="connsiteY357" fmla="*/ 5246592 h 5720594"/>
              <a:gd name="connsiteX358" fmla="*/ 1147836 w 5020442"/>
              <a:gd name="connsiteY358" fmla="*/ 5234396 h 5720594"/>
              <a:gd name="connsiteX359" fmla="*/ 1117341 w 5020442"/>
              <a:gd name="connsiteY359" fmla="*/ 5239781 h 5720594"/>
              <a:gd name="connsiteX360" fmla="*/ 1101367 w 5020442"/>
              <a:gd name="connsiteY360" fmla="*/ 5220585 h 5720594"/>
              <a:gd name="connsiteX361" fmla="*/ 1085397 w 5020442"/>
              <a:gd name="connsiteY361" fmla="*/ 5201390 h 5720594"/>
              <a:gd name="connsiteX362" fmla="*/ 1073194 w 5020442"/>
              <a:gd name="connsiteY362" fmla="*/ 5203545 h 5720594"/>
              <a:gd name="connsiteX363" fmla="*/ 971085 w 5020442"/>
              <a:gd name="connsiteY363" fmla="*/ 5070606 h 5720594"/>
              <a:gd name="connsiteX364" fmla="*/ 839916 w 5020442"/>
              <a:gd name="connsiteY364" fmla="*/ 4986829 h 5720594"/>
              <a:gd name="connsiteX365" fmla="*/ 834529 w 5020442"/>
              <a:gd name="connsiteY365" fmla="*/ 4956328 h 5720594"/>
              <a:gd name="connsiteX366" fmla="*/ 779625 w 5020442"/>
              <a:gd name="connsiteY366" fmla="*/ 4966024 h 5720594"/>
              <a:gd name="connsiteX367" fmla="*/ 721132 w 5020442"/>
              <a:gd name="connsiteY367" fmla="*/ 4919744 h 5720594"/>
              <a:gd name="connsiteX368" fmla="*/ 679492 w 5020442"/>
              <a:gd name="connsiteY368" fmla="*/ 4826446 h 5720594"/>
              <a:gd name="connsiteX369" fmla="*/ 671227 w 5020442"/>
              <a:gd name="connsiteY369" fmla="*/ 4761858 h 5720594"/>
              <a:gd name="connsiteX370" fmla="*/ 662965 w 5020442"/>
              <a:gd name="connsiteY370" fmla="*/ 4697266 h 5720594"/>
              <a:gd name="connsiteX371" fmla="*/ 642515 w 5020442"/>
              <a:gd name="connsiteY371" fmla="*/ 4688298 h 5720594"/>
              <a:gd name="connsiteX372" fmla="*/ 622057 w 5020442"/>
              <a:gd name="connsiteY372" fmla="*/ 4679327 h 5720594"/>
              <a:gd name="connsiteX373" fmla="*/ 619902 w 5020442"/>
              <a:gd name="connsiteY373" fmla="*/ 4667128 h 5720594"/>
              <a:gd name="connsiteX374" fmla="*/ 595500 w 5020442"/>
              <a:gd name="connsiteY374" fmla="*/ 4671438 h 5720594"/>
              <a:gd name="connsiteX375" fmla="*/ 528393 w 5020442"/>
              <a:gd name="connsiteY375" fmla="*/ 4629821 h 5720594"/>
              <a:gd name="connsiteX376" fmla="*/ 486394 w 5020442"/>
              <a:gd name="connsiteY376" fmla="*/ 4552318 h 5720594"/>
              <a:gd name="connsiteX377" fmla="*/ 540556 w 5020442"/>
              <a:gd name="connsiteY377" fmla="*/ 4360325 h 5720594"/>
              <a:gd name="connsiteX378" fmla="*/ 522257 w 5020442"/>
              <a:gd name="connsiteY378" fmla="*/ 4363556 h 5720594"/>
              <a:gd name="connsiteX379" fmla="*/ 498204 w 5020442"/>
              <a:gd name="connsiteY379" fmla="*/ 4298611 h 5720594"/>
              <a:gd name="connsiteX380" fmla="*/ 486005 w 5020442"/>
              <a:gd name="connsiteY380" fmla="*/ 4300766 h 5720594"/>
              <a:gd name="connsiteX381" fmla="*/ 481695 w 5020442"/>
              <a:gd name="connsiteY381" fmla="*/ 4276364 h 5720594"/>
              <a:gd name="connsiteX382" fmla="*/ 405791 w 5020442"/>
              <a:gd name="connsiteY382" fmla="*/ 4220573 h 5720594"/>
              <a:gd name="connsiteX383" fmla="*/ 372224 w 5020442"/>
              <a:gd name="connsiteY383" fmla="*/ 4119561 h 5720594"/>
              <a:gd name="connsiteX384" fmla="*/ 432498 w 5020442"/>
              <a:gd name="connsiteY384" fmla="*/ 4033431 h 5720594"/>
              <a:gd name="connsiteX385" fmla="*/ 465142 w 5020442"/>
              <a:gd name="connsiteY385" fmla="*/ 3933309 h 5720594"/>
              <a:gd name="connsiteX386" fmla="*/ 489544 w 5020442"/>
              <a:gd name="connsiteY386" fmla="*/ 3929000 h 5720594"/>
              <a:gd name="connsiteX387" fmla="*/ 477503 w 5020442"/>
              <a:gd name="connsiteY387" fmla="*/ 3789590 h 5720594"/>
              <a:gd name="connsiteX388" fmla="*/ 464388 w 5020442"/>
              <a:gd name="connsiteY388" fmla="*/ 3644079 h 5720594"/>
              <a:gd name="connsiteX389" fmla="*/ 561620 w 5020442"/>
              <a:gd name="connsiteY389" fmla="*/ 3535692 h 5720594"/>
              <a:gd name="connsiteX390" fmla="*/ 605743 w 5020442"/>
              <a:gd name="connsiteY390" fmla="*/ 3411526 h 5720594"/>
              <a:gd name="connsiteX391" fmla="*/ 594784 w 5020442"/>
              <a:gd name="connsiteY391" fmla="*/ 3331683 h 5720594"/>
              <a:gd name="connsiteX392" fmla="*/ 650222 w 5020442"/>
              <a:gd name="connsiteY392" fmla="*/ 3271572 h 5720594"/>
              <a:gd name="connsiteX393" fmla="*/ 648066 w 5020442"/>
              <a:gd name="connsiteY393" fmla="*/ 3259367 h 5720594"/>
              <a:gd name="connsiteX394" fmla="*/ 724134 w 5020442"/>
              <a:gd name="connsiteY394" fmla="*/ 3227066 h 5720594"/>
              <a:gd name="connsiteX395" fmla="*/ 719825 w 5020442"/>
              <a:gd name="connsiteY395" fmla="*/ 3202663 h 5720594"/>
              <a:gd name="connsiteX396" fmla="*/ 795178 w 5020442"/>
              <a:gd name="connsiteY396" fmla="*/ 3148465 h 5720594"/>
              <a:gd name="connsiteX397" fmla="*/ 899049 w 5020442"/>
              <a:gd name="connsiteY397" fmla="*/ 3042054 h 5720594"/>
              <a:gd name="connsiteX398" fmla="*/ 991259 w 5020442"/>
              <a:gd name="connsiteY398" fmla="*/ 2940848 h 5720594"/>
              <a:gd name="connsiteX399" fmla="*/ 1030546 w 5020442"/>
              <a:gd name="connsiteY399" fmla="*/ 2896167 h 5720594"/>
              <a:gd name="connsiteX400" fmla="*/ 1026418 w 5020442"/>
              <a:gd name="connsiteY400" fmla="*/ 2890606 h 5720594"/>
              <a:gd name="connsiteX401" fmla="*/ 1022292 w 5020442"/>
              <a:gd name="connsiteY401" fmla="*/ 2885045 h 5720594"/>
              <a:gd name="connsiteX402" fmla="*/ 1042385 w 5020442"/>
              <a:gd name="connsiteY402" fmla="*/ 2856334 h 5720594"/>
              <a:gd name="connsiteX403" fmla="*/ 1040230 w 5020442"/>
              <a:gd name="connsiteY403" fmla="*/ 2844130 h 5720594"/>
              <a:gd name="connsiteX404" fmla="*/ 1186632 w 5020442"/>
              <a:gd name="connsiteY404" fmla="*/ 2818275 h 5720594"/>
              <a:gd name="connsiteX405" fmla="*/ 1279579 w 5020442"/>
              <a:gd name="connsiteY405" fmla="*/ 2845896 h 5720594"/>
              <a:gd name="connsiteX406" fmla="*/ 1377894 w 5020442"/>
              <a:gd name="connsiteY406" fmla="*/ 2797081 h 5720594"/>
              <a:gd name="connsiteX407" fmla="*/ 1385787 w 5020442"/>
              <a:gd name="connsiteY407" fmla="*/ 2770523 h 5720594"/>
              <a:gd name="connsiteX408" fmla="*/ 1446246 w 5020442"/>
              <a:gd name="connsiteY408" fmla="*/ 2703230 h 5720594"/>
              <a:gd name="connsiteX409" fmla="*/ 1542585 w 5020442"/>
              <a:gd name="connsiteY409" fmla="*/ 2661053 h 5720594"/>
              <a:gd name="connsiteX410" fmla="*/ 1616157 w 5020442"/>
              <a:gd name="connsiteY410" fmla="*/ 2685808 h 5720594"/>
              <a:gd name="connsiteX411" fmla="*/ 1621543 w 5020442"/>
              <a:gd name="connsiteY411" fmla="*/ 2716308 h 5720594"/>
              <a:gd name="connsiteX412" fmla="*/ 1752514 w 5020442"/>
              <a:gd name="connsiteY412" fmla="*/ 2674304 h 5720594"/>
              <a:gd name="connsiteX413" fmla="*/ 1750360 w 5020442"/>
              <a:gd name="connsiteY413" fmla="*/ 2662107 h 5720594"/>
              <a:gd name="connsiteX414" fmla="*/ 1738163 w 5020442"/>
              <a:gd name="connsiteY414" fmla="*/ 2664261 h 5720594"/>
              <a:gd name="connsiteX415" fmla="*/ 1741030 w 5020442"/>
              <a:gd name="connsiteY415" fmla="*/ 2644881 h 5720594"/>
              <a:gd name="connsiteX416" fmla="*/ 1743895 w 5020442"/>
              <a:gd name="connsiteY416" fmla="*/ 2625500 h 5720594"/>
              <a:gd name="connsiteX417" fmla="*/ 1736182 w 5020442"/>
              <a:gd name="connsiteY417" fmla="*/ 2617431 h 5720594"/>
              <a:gd name="connsiteX418" fmla="*/ 1726311 w 5020442"/>
              <a:gd name="connsiteY418" fmla="*/ 2597154 h 5720594"/>
              <a:gd name="connsiteX419" fmla="*/ 1738508 w 5020442"/>
              <a:gd name="connsiteY419" fmla="*/ 2595000 h 5720594"/>
              <a:gd name="connsiteX420" fmla="*/ 1732045 w 5020442"/>
              <a:gd name="connsiteY420" fmla="*/ 2558399 h 5720594"/>
              <a:gd name="connsiteX421" fmla="*/ 1744250 w 5020442"/>
              <a:gd name="connsiteY421" fmla="*/ 2556244 h 5720594"/>
              <a:gd name="connsiteX422" fmla="*/ 1765401 w 5020442"/>
              <a:gd name="connsiteY422" fmla="*/ 2426699 h 5720594"/>
              <a:gd name="connsiteX423" fmla="*/ 1753204 w 5020442"/>
              <a:gd name="connsiteY423" fmla="*/ 2428853 h 5720594"/>
              <a:gd name="connsiteX424" fmla="*/ 1721076 w 5020442"/>
              <a:gd name="connsiteY424" fmla="*/ 2371621 h 5720594"/>
              <a:gd name="connsiteX425" fmla="*/ 1688951 w 5020442"/>
              <a:gd name="connsiteY425" fmla="*/ 2314389 h 5720594"/>
              <a:gd name="connsiteX426" fmla="*/ 1676754 w 5020442"/>
              <a:gd name="connsiteY426" fmla="*/ 2316543 h 5720594"/>
              <a:gd name="connsiteX427" fmla="*/ 1661317 w 5020442"/>
              <a:gd name="connsiteY427" fmla="*/ 2300402 h 5720594"/>
              <a:gd name="connsiteX428" fmla="*/ 1645888 w 5020442"/>
              <a:gd name="connsiteY428" fmla="*/ 2284252 h 5720594"/>
              <a:gd name="connsiteX429" fmla="*/ 1615386 w 5020442"/>
              <a:gd name="connsiteY429" fmla="*/ 2289638 h 5720594"/>
              <a:gd name="connsiteX430" fmla="*/ 1554732 w 5020442"/>
              <a:gd name="connsiteY430" fmla="*/ 2231157 h 5720594"/>
              <a:gd name="connsiteX431" fmla="*/ 1510224 w 5020442"/>
              <a:gd name="connsiteY431" fmla="*/ 2157238 h 5720594"/>
              <a:gd name="connsiteX432" fmla="*/ 1547173 w 5020442"/>
              <a:gd name="connsiteY432" fmla="*/ 2028049 h 5720594"/>
              <a:gd name="connsiteX433" fmla="*/ 1603140 w 5020442"/>
              <a:gd name="connsiteY433" fmla="*/ 1970987 h 5720594"/>
              <a:gd name="connsiteX434" fmla="*/ 1591290 w 5020442"/>
              <a:gd name="connsiteY434" fmla="*/ 1903884 h 5720594"/>
              <a:gd name="connsiteX435" fmla="*/ 1528312 w 5020442"/>
              <a:gd name="connsiteY435" fmla="*/ 1867828 h 5720594"/>
              <a:gd name="connsiteX436" fmla="*/ 1463173 w 5020442"/>
              <a:gd name="connsiteY436" fmla="*/ 1819570 h 5720594"/>
              <a:gd name="connsiteX437" fmla="*/ 1458864 w 5020442"/>
              <a:gd name="connsiteY437" fmla="*/ 1795168 h 5720594"/>
              <a:gd name="connsiteX438" fmla="*/ 1446661 w 5020442"/>
              <a:gd name="connsiteY438" fmla="*/ 1797323 h 5720594"/>
              <a:gd name="connsiteX439" fmla="*/ 1445039 w 5020442"/>
              <a:gd name="connsiteY439" fmla="*/ 1734704 h 5720594"/>
              <a:gd name="connsiteX440" fmla="*/ 1437317 w 5020442"/>
              <a:gd name="connsiteY440" fmla="*/ 1673162 h 5720594"/>
              <a:gd name="connsiteX441" fmla="*/ 1449516 w 5020442"/>
              <a:gd name="connsiteY441" fmla="*/ 1671008 h 5720594"/>
              <a:gd name="connsiteX442" fmla="*/ 1404268 w 5020442"/>
              <a:gd name="connsiteY442" fmla="*/ 1414801 h 5720594"/>
              <a:gd name="connsiteX443" fmla="*/ 1422570 w 5020442"/>
              <a:gd name="connsiteY443" fmla="*/ 1411568 h 5720594"/>
              <a:gd name="connsiteX444" fmla="*/ 1418261 w 5020442"/>
              <a:gd name="connsiteY444" fmla="*/ 1387166 h 5720594"/>
              <a:gd name="connsiteX445" fmla="*/ 1429921 w 5020442"/>
              <a:gd name="connsiteY445" fmla="*/ 1381963 h 5720594"/>
              <a:gd name="connsiteX446" fmla="*/ 1435482 w 5020442"/>
              <a:gd name="connsiteY446" fmla="*/ 1377835 h 5720594"/>
              <a:gd name="connsiteX447" fmla="*/ 1440508 w 5020442"/>
              <a:gd name="connsiteY447" fmla="*/ 1370658 h 5720594"/>
              <a:gd name="connsiteX448" fmla="*/ 1599113 w 5020442"/>
              <a:gd name="connsiteY448" fmla="*/ 1342647 h 5720594"/>
              <a:gd name="connsiteX449" fmla="*/ 1605926 w 5020442"/>
              <a:gd name="connsiteY449" fmla="*/ 1309991 h 5720594"/>
              <a:gd name="connsiteX450" fmla="*/ 1636427 w 5020442"/>
              <a:gd name="connsiteY450" fmla="*/ 1304604 h 5720594"/>
              <a:gd name="connsiteX451" fmla="*/ 1656694 w 5020442"/>
              <a:gd name="connsiteY451" fmla="*/ 1241263 h 5720594"/>
              <a:gd name="connsiteX452" fmla="*/ 1668707 w 5020442"/>
              <a:gd name="connsiteY452" fmla="*/ 1166804 h 5720594"/>
              <a:gd name="connsiteX453" fmla="*/ 1680904 w 5020442"/>
              <a:gd name="connsiteY453" fmla="*/ 1164650 h 5720594"/>
              <a:gd name="connsiteX454" fmla="*/ 1661165 w 5020442"/>
              <a:gd name="connsiteY454" fmla="*/ 1124100 h 5720594"/>
              <a:gd name="connsiteX455" fmla="*/ 1642862 w 5020442"/>
              <a:gd name="connsiteY455" fmla="*/ 1127332 h 5720594"/>
              <a:gd name="connsiteX456" fmla="*/ 1633889 w 5020442"/>
              <a:gd name="connsiteY456" fmla="*/ 1094322 h 5720594"/>
              <a:gd name="connsiteX457" fmla="*/ 1618812 w 5020442"/>
              <a:gd name="connsiteY457" fmla="*/ 1062384 h 5720594"/>
              <a:gd name="connsiteX458" fmla="*/ 1606614 w 5020442"/>
              <a:gd name="connsiteY458" fmla="*/ 1064538 h 5720594"/>
              <a:gd name="connsiteX459" fmla="*/ 1600150 w 5020442"/>
              <a:gd name="connsiteY459" fmla="*/ 1027937 h 5720594"/>
              <a:gd name="connsiteX460" fmla="*/ 1587947 w 5020442"/>
              <a:gd name="connsiteY460" fmla="*/ 1030092 h 5720594"/>
              <a:gd name="connsiteX461" fmla="*/ 1589737 w 5020442"/>
              <a:gd name="connsiteY461" fmla="*/ 1004613 h 5720594"/>
              <a:gd name="connsiteX462" fmla="*/ 1590454 w 5020442"/>
              <a:gd name="connsiteY462" fmla="*/ 973036 h 5720594"/>
              <a:gd name="connsiteX463" fmla="*/ 1602653 w 5020442"/>
              <a:gd name="connsiteY463" fmla="*/ 970881 h 5720594"/>
              <a:gd name="connsiteX464" fmla="*/ 1600498 w 5020442"/>
              <a:gd name="connsiteY464" fmla="*/ 958682 h 5720594"/>
              <a:gd name="connsiteX465" fmla="*/ 1620231 w 5020442"/>
              <a:gd name="connsiteY465" fmla="*/ 945760 h 5720594"/>
              <a:gd name="connsiteX466" fmla="*/ 1639964 w 5020442"/>
              <a:gd name="connsiteY466" fmla="*/ 932839 h 5720594"/>
              <a:gd name="connsiteX467" fmla="*/ 1637810 w 5020442"/>
              <a:gd name="connsiteY467" fmla="*/ 920640 h 5720594"/>
              <a:gd name="connsiteX468" fmla="*/ 1692714 w 5020442"/>
              <a:gd name="connsiteY468" fmla="*/ 910944 h 5720594"/>
              <a:gd name="connsiteX469" fmla="*/ 1779016 w 5020442"/>
              <a:gd name="connsiteY469" fmla="*/ 883118 h 5720594"/>
              <a:gd name="connsiteX470" fmla="*/ 1841622 w 5020442"/>
              <a:gd name="connsiteY470" fmla="*/ 828029 h 5720594"/>
              <a:gd name="connsiteX471" fmla="*/ 1823307 w 5020442"/>
              <a:gd name="connsiteY471" fmla="*/ 724322 h 5720594"/>
              <a:gd name="connsiteX472" fmla="*/ 1811110 w 5020442"/>
              <a:gd name="connsiteY472" fmla="*/ 726476 h 5720594"/>
              <a:gd name="connsiteX473" fmla="*/ 1794950 w 5020442"/>
              <a:gd name="connsiteY473" fmla="*/ 634973 h 5720594"/>
              <a:gd name="connsiteX474" fmla="*/ 1818628 w 5020442"/>
              <a:gd name="connsiteY474" fmla="*/ 608776 h 5720594"/>
              <a:gd name="connsiteX475" fmla="*/ 1854509 w 5020442"/>
              <a:gd name="connsiteY475" fmla="*/ 580422 h 5720594"/>
              <a:gd name="connsiteX476" fmla="*/ 1852354 w 5020442"/>
              <a:gd name="connsiteY476" fmla="*/ 568219 h 5720594"/>
              <a:gd name="connsiteX477" fmla="*/ 1888955 w 5020442"/>
              <a:gd name="connsiteY477" fmla="*/ 561755 h 5720594"/>
              <a:gd name="connsiteX478" fmla="*/ 1918379 w 5020442"/>
              <a:gd name="connsiteY478" fmla="*/ 550269 h 5720594"/>
              <a:gd name="connsiteX479" fmla="*/ 1954087 w 5020442"/>
              <a:gd name="connsiteY479" fmla="*/ 556546 h 5720594"/>
              <a:gd name="connsiteX480" fmla="*/ 1989796 w 5020442"/>
              <a:gd name="connsiteY480" fmla="*/ 562819 h 5720594"/>
              <a:gd name="connsiteX481" fmla="*/ 2013114 w 5020442"/>
              <a:gd name="connsiteY481" fmla="*/ 552411 h 5720594"/>
              <a:gd name="connsiteX482" fmla="*/ 2010959 w 5020442"/>
              <a:gd name="connsiteY482" fmla="*/ 540208 h 5720594"/>
              <a:gd name="connsiteX483" fmla="*/ 2047564 w 5020442"/>
              <a:gd name="connsiteY483" fmla="*/ 533744 h 5720594"/>
              <a:gd name="connsiteX484" fmla="*/ 2045410 w 5020442"/>
              <a:gd name="connsiteY484" fmla="*/ 521545 h 5720594"/>
              <a:gd name="connsiteX485" fmla="*/ 2098155 w 5020442"/>
              <a:gd name="connsiteY485" fmla="*/ 499652 h 5720594"/>
              <a:gd name="connsiteX486" fmla="*/ 2094922 w 5020442"/>
              <a:gd name="connsiteY486" fmla="*/ 481347 h 5720594"/>
              <a:gd name="connsiteX487" fmla="*/ 2149826 w 5020442"/>
              <a:gd name="connsiteY487" fmla="*/ 471651 h 5720594"/>
              <a:gd name="connsiteX488" fmla="*/ 2238271 w 5020442"/>
              <a:gd name="connsiteY488" fmla="*/ 402563 h 5720594"/>
              <a:gd name="connsiteX489" fmla="*/ 2270202 w 5020442"/>
              <a:gd name="connsiteY489" fmla="*/ 334020 h 5720594"/>
              <a:gd name="connsiteX490" fmla="*/ 2286338 w 5020442"/>
              <a:gd name="connsiteY490" fmla="*/ 265117 h 5720594"/>
              <a:gd name="connsiteX491" fmla="*/ 2333521 w 5020442"/>
              <a:gd name="connsiteY491" fmla="*/ 193880 h 5720594"/>
              <a:gd name="connsiteX492" fmla="*/ 2341409 w 5020442"/>
              <a:gd name="connsiteY492" fmla="*/ 167324 h 5720594"/>
              <a:gd name="connsiteX493" fmla="*/ 2439013 w 5020442"/>
              <a:gd name="connsiteY493" fmla="*/ 150087 h 5720594"/>
              <a:gd name="connsiteX494" fmla="*/ 2488360 w 5020442"/>
              <a:gd name="connsiteY494" fmla="*/ 197985 h 5720594"/>
              <a:gd name="connsiteX495" fmla="*/ 2558874 w 5020442"/>
              <a:gd name="connsiteY495" fmla="*/ 223275 h 5720594"/>
              <a:gd name="connsiteX496" fmla="*/ 2647151 w 5020442"/>
              <a:gd name="connsiteY496" fmla="*/ 188815 h 5720594"/>
              <a:gd name="connsiteX497" fmla="*/ 2755876 w 5020442"/>
              <a:gd name="connsiteY497" fmla="*/ 163326 h 5720594"/>
              <a:gd name="connsiteX498" fmla="*/ 2752643 w 5020442"/>
              <a:gd name="connsiteY498" fmla="*/ 145024 h 5720594"/>
              <a:gd name="connsiteX499" fmla="*/ 2819746 w 5020442"/>
              <a:gd name="connsiteY499" fmla="*/ 133173 h 5720594"/>
              <a:gd name="connsiteX500" fmla="*/ 2817591 w 5020442"/>
              <a:gd name="connsiteY500" fmla="*/ 120974 h 5720594"/>
              <a:gd name="connsiteX501" fmla="*/ 2841994 w 5020442"/>
              <a:gd name="connsiteY501" fmla="*/ 116664 h 5720594"/>
              <a:gd name="connsiteX502" fmla="*/ 2839838 w 5020442"/>
              <a:gd name="connsiteY502" fmla="*/ 104461 h 5720594"/>
              <a:gd name="connsiteX503" fmla="*/ 2893665 w 5020442"/>
              <a:gd name="connsiteY503" fmla="*/ 88665 h 5720594"/>
              <a:gd name="connsiteX504" fmla="*/ 2947491 w 5020442"/>
              <a:gd name="connsiteY504" fmla="*/ 72869 h 5720594"/>
              <a:gd name="connsiteX505" fmla="*/ 2945336 w 5020442"/>
              <a:gd name="connsiteY505" fmla="*/ 60666 h 5720594"/>
              <a:gd name="connsiteX506" fmla="*/ 3028045 w 5020442"/>
              <a:gd name="connsiteY506" fmla="*/ 30332 h 5720594"/>
              <a:gd name="connsiteX507" fmla="*/ 3110751 w 5020442"/>
              <a:gd name="connsiteY507" fmla="*/ 0 h 572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</a:cxnLst>
            <a:rect l="l" t="t" r="r" b="b"/>
            <a:pathLst>
              <a:path w="5020442" h="5720594">
                <a:moveTo>
                  <a:pt x="1472622" y="5434947"/>
                </a:moveTo>
                <a:cubicBezTo>
                  <a:pt x="1482191" y="5441647"/>
                  <a:pt x="1485780" y="5444155"/>
                  <a:pt x="1483391" y="5442483"/>
                </a:cubicBezTo>
                <a:cubicBezTo>
                  <a:pt x="1480995" y="5440810"/>
                  <a:pt x="1483268" y="5447746"/>
                  <a:pt x="1490208" y="5463294"/>
                </a:cubicBezTo>
                <a:lnTo>
                  <a:pt x="1478011" y="5465448"/>
                </a:lnTo>
                <a:lnTo>
                  <a:pt x="1476402" y="5509766"/>
                </a:lnTo>
                <a:cubicBezTo>
                  <a:pt x="1473176" y="5527109"/>
                  <a:pt x="1472277" y="5539848"/>
                  <a:pt x="1473714" y="5547984"/>
                </a:cubicBezTo>
                <a:lnTo>
                  <a:pt x="1480891" y="5553006"/>
                </a:lnTo>
                <a:cubicBezTo>
                  <a:pt x="1490464" y="5559705"/>
                  <a:pt x="1495967" y="5567117"/>
                  <a:pt x="1497403" y="5575253"/>
                </a:cubicBezTo>
                <a:cubicBezTo>
                  <a:pt x="1498839" y="5583383"/>
                  <a:pt x="1490649" y="5596367"/>
                  <a:pt x="1472829" y="5614188"/>
                </a:cubicBezTo>
                <a:cubicBezTo>
                  <a:pt x="1455008" y="5632014"/>
                  <a:pt x="1447176" y="5647029"/>
                  <a:pt x="1449330" y="5659226"/>
                </a:cubicBezTo>
                <a:cubicBezTo>
                  <a:pt x="1451486" y="5671431"/>
                  <a:pt x="1452921" y="5679561"/>
                  <a:pt x="1453640" y="5683628"/>
                </a:cubicBezTo>
                <a:cubicBezTo>
                  <a:pt x="1454358" y="5687697"/>
                  <a:pt x="1449336" y="5694874"/>
                  <a:pt x="1438569" y="5705163"/>
                </a:cubicBezTo>
                <a:lnTo>
                  <a:pt x="1440724" y="5717362"/>
                </a:lnTo>
                <a:lnTo>
                  <a:pt x="1422425" y="5720594"/>
                </a:lnTo>
                <a:lnTo>
                  <a:pt x="1420271" y="5708394"/>
                </a:lnTo>
                <a:cubicBezTo>
                  <a:pt x="1410699" y="5701698"/>
                  <a:pt x="1407106" y="5699184"/>
                  <a:pt x="1409503" y="5700861"/>
                </a:cubicBezTo>
                <a:cubicBezTo>
                  <a:pt x="1411894" y="5702532"/>
                  <a:pt x="1409621" y="5695598"/>
                  <a:pt x="1402682" y="5680051"/>
                </a:cubicBezTo>
                <a:cubicBezTo>
                  <a:pt x="1420141" y="5660187"/>
                  <a:pt x="1426122" y="5646551"/>
                  <a:pt x="1420618" y="5639134"/>
                </a:cubicBezTo>
                <a:cubicBezTo>
                  <a:pt x="1415114" y="5631722"/>
                  <a:pt x="1414636" y="5617127"/>
                  <a:pt x="1419177" y="5595358"/>
                </a:cubicBezTo>
                <a:lnTo>
                  <a:pt x="1431380" y="5593203"/>
                </a:lnTo>
                <a:cubicBezTo>
                  <a:pt x="1435919" y="5571432"/>
                  <a:pt x="1441839" y="5551513"/>
                  <a:pt x="1449133" y="5533451"/>
                </a:cubicBezTo>
                <a:cubicBezTo>
                  <a:pt x="1456426" y="5515390"/>
                  <a:pt x="1459951" y="5493798"/>
                  <a:pt x="1459708" y="5468678"/>
                </a:cubicBezTo>
                <a:lnTo>
                  <a:pt x="1478009" y="5465446"/>
                </a:lnTo>
                <a:close/>
                <a:moveTo>
                  <a:pt x="1490561" y="5394038"/>
                </a:moveTo>
                <a:lnTo>
                  <a:pt x="1497024" y="5430637"/>
                </a:lnTo>
                <a:lnTo>
                  <a:pt x="1484821" y="5432792"/>
                </a:lnTo>
                <a:lnTo>
                  <a:pt x="1478358" y="5396193"/>
                </a:lnTo>
                <a:close/>
                <a:moveTo>
                  <a:pt x="477200" y="2861795"/>
                </a:moveTo>
                <a:lnTo>
                  <a:pt x="479354" y="2873992"/>
                </a:lnTo>
                <a:cubicBezTo>
                  <a:pt x="472659" y="2883564"/>
                  <a:pt x="470146" y="2887149"/>
                  <a:pt x="471824" y="2884759"/>
                </a:cubicBezTo>
                <a:cubicBezTo>
                  <a:pt x="473496" y="2882368"/>
                  <a:pt x="473377" y="2887633"/>
                  <a:pt x="471464" y="2900548"/>
                </a:cubicBezTo>
                <a:lnTo>
                  <a:pt x="447062" y="2904858"/>
                </a:lnTo>
                <a:lnTo>
                  <a:pt x="450295" y="2923160"/>
                </a:lnTo>
                <a:cubicBezTo>
                  <a:pt x="425893" y="2927470"/>
                  <a:pt x="410047" y="2938654"/>
                  <a:pt x="402753" y="2956716"/>
                </a:cubicBezTo>
                <a:cubicBezTo>
                  <a:pt x="395458" y="2974783"/>
                  <a:pt x="388462" y="2988596"/>
                  <a:pt x="381769" y="2998168"/>
                </a:cubicBezTo>
                <a:lnTo>
                  <a:pt x="351267" y="3003555"/>
                </a:lnTo>
                <a:lnTo>
                  <a:pt x="344451" y="3036212"/>
                </a:lnTo>
                <a:cubicBezTo>
                  <a:pt x="305935" y="3055593"/>
                  <a:pt x="284531" y="3070905"/>
                  <a:pt x="280220" y="3082150"/>
                </a:cubicBezTo>
                <a:cubicBezTo>
                  <a:pt x="275916" y="3093393"/>
                  <a:pt x="267427" y="3110620"/>
                  <a:pt x="254752" y="3133826"/>
                </a:cubicBezTo>
                <a:lnTo>
                  <a:pt x="224251" y="3139213"/>
                </a:lnTo>
                <a:cubicBezTo>
                  <a:pt x="221621" y="3148067"/>
                  <a:pt x="218810" y="3155901"/>
                  <a:pt x="215818" y="3162719"/>
                </a:cubicBezTo>
                <a:cubicBezTo>
                  <a:pt x="212833" y="3169540"/>
                  <a:pt x="210023" y="3177374"/>
                  <a:pt x="207391" y="3186227"/>
                </a:cubicBezTo>
                <a:lnTo>
                  <a:pt x="176891" y="3191613"/>
                </a:lnTo>
                <a:cubicBezTo>
                  <a:pt x="176891" y="3191613"/>
                  <a:pt x="174258" y="3200464"/>
                  <a:pt x="169001" y="3218166"/>
                </a:cubicBezTo>
                <a:lnTo>
                  <a:pt x="144599" y="3222475"/>
                </a:lnTo>
                <a:cubicBezTo>
                  <a:pt x="127855" y="3246402"/>
                  <a:pt x="110097" y="3270505"/>
                  <a:pt x="91317" y="3294791"/>
                </a:cubicBezTo>
                <a:cubicBezTo>
                  <a:pt x="72542" y="3319074"/>
                  <a:pt x="47607" y="3338157"/>
                  <a:pt x="16506" y="3352040"/>
                </a:cubicBezTo>
                <a:lnTo>
                  <a:pt x="14351" y="3339837"/>
                </a:lnTo>
                <a:lnTo>
                  <a:pt x="2154" y="3341991"/>
                </a:lnTo>
                <a:lnTo>
                  <a:pt x="0" y="3329791"/>
                </a:lnTo>
                <a:cubicBezTo>
                  <a:pt x="10760" y="3319502"/>
                  <a:pt x="16080" y="3308078"/>
                  <a:pt x="15962" y="3295520"/>
                </a:cubicBezTo>
                <a:cubicBezTo>
                  <a:pt x="15840" y="3282962"/>
                  <a:pt x="19487" y="3273928"/>
                  <a:pt x="26902" y="3268424"/>
                </a:cubicBezTo>
                <a:lnTo>
                  <a:pt x="81806" y="3258728"/>
                </a:lnTo>
                <a:cubicBezTo>
                  <a:pt x="84433" y="3249881"/>
                  <a:pt x="87424" y="3243056"/>
                  <a:pt x="90773" y="3238275"/>
                </a:cubicBezTo>
                <a:cubicBezTo>
                  <a:pt x="94122" y="3233490"/>
                  <a:pt x="97114" y="3226672"/>
                  <a:pt x="99740" y="3217818"/>
                </a:cubicBezTo>
                <a:lnTo>
                  <a:pt x="130245" y="3212431"/>
                </a:lnTo>
                <a:cubicBezTo>
                  <a:pt x="129527" y="3208364"/>
                  <a:pt x="131795" y="3197480"/>
                  <a:pt x="137058" y="3179775"/>
                </a:cubicBezTo>
                <a:lnTo>
                  <a:pt x="161460" y="3175465"/>
                </a:lnTo>
                <a:cubicBezTo>
                  <a:pt x="168153" y="3165895"/>
                  <a:pt x="188191" y="3148729"/>
                  <a:pt x="221557" y="3123963"/>
                </a:cubicBezTo>
                <a:cubicBezTo>
                  <a:pt x="254927" y="3099200"/>
                  <a:pt x="285243" y="3057152"/>
                  <a:pt x="312511" y="2997816"/>
                </a:cubicBezTo>
                <a:lnTo>
                  <a:pt x="336909" y="2993507"/>
                </a:lnTo>
                <a:cubicBezTo>
                  <a:pt x="343607" y="2983941"/>
                  <a:pt x="346239" y="2975086"/>
                  <a:pt x="344803" y="2966950"/>
                </a:cubicBezTo>
                <a:lnTo>
                  <a:pt x="375304" y="2961563"/>
                </a:lnTo>
                <a:cubicBezTo>
                  <a:pt x="373868" y="2953433"/>
                  <a:pt x="376498" y="2944579"/>
                  <a:pt x="383192" y="2935011"/>
                </a:cubicBezTo>
                <a:lnTo>
                  <a:pt x="407594" y="2930702"/>
                </a:lnTo>
                <a:lnTo>
                  <a:pt x="404362" y="2912399"/>
                </a:lnTo>
                <a:cubicBezTo>
                  <a:pt x="415124" y="2902111"/>
                  <a:pt x="425056" y="2893019"/>
                  <a:pt x="434146" y="2885124"/>
                </a:cubicBezTo>
                <a:cubicBezTo>
                  <a:pt x="443235" y="2877229"/>
                  <a:pt x="457583" y="2869453"/>
                  <a:pt x="477200" y="2861795"/>
                </a:cubicBezTo>
                <a:close/>
                <a:moveTo>
                  <a:pt x="524561" y="2809392"/>
                </a:moveTo>
                <a:lnTo>
                  <a:pt x="526716" y="2821595"/>
                </a:lnTo>
                <a:lnTo>
                  <a:pt x="514519" y="2823749"/>
                </a:lnTo>
                <a:cubicBezTo>
                  <a:pt x="507101" y="2829249"/>
                  <a:pt x="504772" y="2833854"/>
                  <a:pt x="507521" y="2837564"/>
                </a:cubicBezTo>
                <a:cubicBezTo>
                  <a:pt x="510276" y="2841272"/>
                  <a:pt x="505552" y="2844200"/>
                  <a:pt x="493348" y="2846355"/>
                </a:cubicBezTo>
                <a:cubicBezTo>
                  <a:pt x="492631" y="2842294"/>
                  <a:pt x="494902" y="2831403"/>
                  <a:pt x="500165" y="2813700"/>
                </a:cubicBezTo>
                <a:close/>
                <a:moveTo>
                  <a:pt x="4759951" y="2250110"/>
                </a:moveTo>
                <a:lnTo>
                  <a:pt x="4761029" y="2256214"/>
                </a:lnTo>
                <a:lnTo>
                  <a:pt x="4759504" y="2256483"/>
                </a:lnTo>
                <a:close/>
                <a:moveTo>
                  <a:pt x="944924" y="2126397"/>
                </a:moveTo>
                <a:cubicBezTo>
                  <a:pt x="974829" y="2129503"/>
                  <a:pt x="1013585" y="2135238"/>
                  <a:pt x="1061193" y="2143603"/>
                </a:cubicBezTo>
                <a:cubicBezTo>
                  <a:pt x="1108796" y="2151972"/>
                  <a:pt x="1145044" y="2179121"/>
                  <a:pt x="1169935" y="2225047"/>
                </a:cubicBezTo>
                <a:cubicBezTo>
                  <a:pt x="1185722" y="2243226"/>
                  <a:pt x="1195773" y="2264521"/>
                  <a:pt x="1200083" y="2288923"/>
                </a:cubicBezTo>
                <a:cubicBezTo>
                  <a:pt x="1202955" y="2305189"/>
                  <a:pt x="1204993" y="2322650"/>
                  <a:pt x="1206193" y="2341311"/>
                </a:cubicBezTo>
                <a:cubicBezTo>
                  <a:pt x="1207388" y="2359970"/>
                  <a:pt x="1209783" y="2379466"/>
                  <a:pt x="1213375" y="2399801"/>
                </a:cubicBezTo>
                <a:lnTo>
                  <a:pt x="1172831" y="2419545"/>
                </a:lnTo>
                <a:lnTo>
                  <a:pt x="1174986" y="2431744"/>
                </a:lnTo>
                <a:lnTo>
                  <a:pt x="1150584" y="2436053"/>
                </a:lnTo>
                <a:cubicBezTo>
                  <a:pt x="1138627" y="2463328"/>
                  <a:pt x="1127623" y="2484141"/>
                  <a:pt x="1117575" y="2498499"/>
                </a:cubicBezTo>
                <a:lnTo>
                  <a:pt x="971173" y="2524354"/>
                </a:lnTo>
                <a:cubicBezTo>
                  <a:pt x="956098" y="2510244"/>
                  <a:pt x="940727" y="2500372"/>
                  <a:pt x="925058" y="2494756"/>
                </a:cubicBezTo>
                <a:cubicBezTo>
                  <a:pt x="909385" y="2489134"/>
                  <a:pt x="894554" y="2482318"/>
                  <a:pt x="880555" y="2474304"/>
                </a:cubicBezTo>
                <a:cubicBezTo>
                  <a:pt x="866557" y="2466293"/>
                  <a:pt x="853522" y="2451822"/>
                  <a:pt x="841436" y="2430893"/>
                </a:cubicBezTo>
                <a:cubicBezTo>
                  <a:pt x="829351" y="2409958"/>
                  <a:pt x="819363" y="2377128"/>
                  <a:pt x="811462" y="2332392"/>
                </a:cubicBezTo>
                <a:cubicBezTo>
                  <a:pt x="807871" y="2312057"/>
                  <a:pt x="807388" y="2297465"/>
                  <a:pt x="810018" y="2288611"/>
                </a:cubicBezTo>
                <a:lnTo>
                  <a:pt x="822217" y="2286457"/>
                </a:lnTo>
                <a:lnTo>
                  <a:pt x="817908" y="2262059"/>
                </a:lnTo>
                <a:lnTo>
                  <a:pt x="830107" y="2259904"/>
                </a:lnTo>
                <a:lnTo>
                  <a:pt x="822565" y="2217200"/>
                </a:lnTo>
                <a:lnTo>
                  <a:pt x="834768" y="2215045"/>
                </a:lnTo>
                <a:cubicBezTo>
                  <a:pt x="848161" y="2195906"/>
                  <a:pt x="857073" y="2186994"/>
                  <a:pt x="861499" y="2188309"/>
                </a:cubicBezTo>
                <a:cubicBezTo>
                  <a:pt x="865925" y="2189621"/>
                  <a:pt x="876509" y="2178320"/>
                  <a:pt x="893253" y="2154396"/>
                </a:cubicBezTo>
                <a:lnTo>
                  <a:pt x="948156" y="2144699"/>
                </a:lnTo>
                <a:close/>
                <a:moveTo>
                  <a:pt x="3110751" y="0"/>
                </a:moveTo>
                <a:lnTo>
                  <a:pt x="3112907" y="12203"/>
                </a:lnTo>
                <a:lnTo>
                  <a:pt x="3137308" y="7894"/>
                </a:lnTo>
                <a:lnTo>
                  <a:pt x="3140540" y="26192"/>
                </a:lnTo>
                <a:lnTo>
                  <a:pt x="3183241" y="18651"/>
                </a:lnTo>
                <a:lnTo>
                  <a:pt x="3185396" y="30854"/>
                </a:lnTo>
                <a:lnTo>
                  <a:pt x="3209798" y="26544"/>
                </a:lnTo>
                <a:lnTo>
                  <a:pt x="3211952" y="38743"/>
                </a:lnTo>
                <a:lnTo>
                  <a:pt x="3242454" y="33357"/>
                </a:lnTo>
                <a:cubicBezTo>
                  <a:pt x="3243890" y="41491"/>
                  <a:pt x="3249393" y="48904"/>
                  <a:pt x="3258966" y="55604"/>
                </a:cubicBezTo>
                <a:lnTo>
                  <a:pt x="3283368" y="51294"/>
                </a:lnTo>
                <a:cubicBezTo>
                  <a:pt x="3294371" y="66124"/>
                  <a:pt x="3300236" y="75572"/>
                  <a:pt x="3300954" y="79639"/>
                </a:cubicBezTo>
                <a:lnTo>
                  <a:pt x="3331455" y="74252"/>
                </a:lnTo>
                <a:lnTo>
                  <a:pt x="3347962" y="96500"/>
                </a:lnTo>
                <a:cubicBezTo>
                  <a:pt x="3369733" y="101041"/>
                  <a:pt x="3393001" y="102177"/>
                  <a:pt x="3417758" y="99901"/>
                </a:cubicBezTo>
                <a:cubicBezTo>
                  <a:pt x="3442519" y="97622"/>
                  <a:pt x="3465427" y="96724"/>
                  <a:pt x="3486481" y="97200"/>
                </a:cubicBezTo>
                <a:lnTo>
                  <a:pt x="3489712" y="115498"/>
                </a:lnTo>
                <a:lnTo>
                  <a:pt x="3514114" y="111189"/>
                </a:lnTo>
                <a:cubicBezTo>
                  <a:pt x="3523681" y="117889"/>
                  <a:pt x="3529841" y="123091"/>
                  <a:pt x="3532596" y="126798"/>
                </a:cubicBezTo>
                <a:cubicBezTo>
                  <a:pt x="3535347" y="130506"/>
                  <a:pt x="3541508" y="135708"/>
                  <a:pt x="3551074" y="142404"/>
                </a:cubicBezTo>
                <a:lnTo>
                  <a:pt x="3587679" y="135940"/>
                </a:lnTo>
                <a:cubicBezTo>
                  <a:pt x="3598688" y="150773"/>
                  <a:pt x="3604547" y="160224"/>
                  <a:pt x="3605264" y="164285"/>
                </a:cubicBezTo>
                <a:lnTo>
                  <a:pt x="3647969" y="156743"/>
                </a:lnTo>
                <a:lnTo>
                  <a:pt x="3650124" y="168948"/>
                </a:lnTo>
                <a:cubicBezTo>
                  <a:pt x="3658975" y="171579"/>
                  <a:pt x="3666453" y="172354"/>
                  <a:pt x="3672553" y="171276"/>
                </a:cubicBezTo>
                <a:cubicBezTo>
                  <a:pt x="3678650" y="170200"/>
                  <a:pt x="3686131" y="170972"/>
                  <a:pt x="3694979" y="173603"/>
                </a:cubicBezTo>
                <a:lnTo>
                  <a:pt x="3711487" y="195851"/>
                </a:lnTo>
                <a:lnTo>
                  <a:pt x="3723684" y="193697"/>
                </a:lnTo>
                <a:lnTo>
                  <a:pt x="3721530" y="181500"/>
                </a:lnTo>
                <a:cubicBezTo>
                  <a:pt x="3790669" y="169290"/>
                  <a:pt x="3860705" y="179984"/>
                  <a:pt x="3931644" y="213586"/>
                </a:cubicBezTo>
                <a:cubicBezTo>
                  <a:pt x="4002580" y="247190"/>
                  <a:pt x="4046783" y="289704"/>
                  <a:pt x="4064255" y="341141"/>
                </a:cubicBezTo>
                <a:cubicBezTo>
                  <a:pt x="4206594" y="316003"/>
                  <a:pt x="4285663" y="348165"/>
                  <a:pt x="4301465" y="437637"/>
                </a:cubicBezTo>
                <a:cubicBezTo>
                  <a:pt x="4305056" y="457970"/>
                  <a:pt x="4304400" y="478007"/>
                  <a:pt x="4299497" y="497746"/>
                </a:cubicBezTo>
                <a:cubicBezTo>
                  <a:pt x="4294599" y="517480"/>
                  <a:pt x="4295737" y="547684"/>
                  <a:pt x="4302919" y="588352"/>
                </a:cubicBezTo>
                <a:cubicBezTo>
                  <a:pt x="4334976" y="603660"/>
                  <a:pt x="4346641" y="616277"/>
                  <a:pt x="4337909" y="626205"/>
                </a:cubicBezTo>
                <a:cubicBezTo>
                  <a:pt x="4329185" y="636136"/>
                  <a:pt x="4339768" y="642654"/>
                  <a:pt x="4369673" y="645758"/>
                </a:cubicBezTo>
                <a:lnTo>
                  <a:pt x="4373983" y="670160"/>
                </a:lnTo>
                <a:cubicBezTo>
                  <a:pt x="4378764" y="673510"/>
                  <a:pt x="4383369" y="675839"/>
                  <a:pt x="4387798" y="677156"/>
                </a:cubicBezTo>
                <a:cubicBezTo>
                  <a:pt x="4392224" y="678471"/>
                  <a:pt x="4396831" y="680803"/>
                  <a:pt x="4401617" y="684154"/>
                </a:cubicBezTo>
                <a:lnTo>
                  <a:pt x="4405926" y="708550"/>
                </a:lnTo>
                <a:cubicBezTo>
                  <a:pt x="4410707" y="711901"/>
                  <a:pt x="4415134" y="713219"/>
                  <a:pt x="4419203" y="712501"/>
                </a:cubicBezTo>
                <a:cubicBezTo>
                  <a:pt x="4423270" y="711782"/>
                  <a:pt x="4427691" y="713095"/>
                  <a:pt x="4432479" y="716446"/>
                </a:cubicBezTo>
                <a:lnTo>
                  <a:pt x="4434633" y="728643"/>
                </a:lnTo>
                <a:lnTo>
                  <a:pt x="4465133" y="723256"/>
                </a:lnTo>
                <a:lnTo>
                  <a:pt x="4468365" y="741559"/>
                </a:lnTo>
                <a:lnTo>
                  <a:pt x="4492767" y="737249"/>
                </a:lnTo>
                <a:lnTo>
                  <a:pt x="4494922" y="749448"/>
                </a:lnTo>
                <a:lnTo>
                  <a:pt x="4586426" y="733288"/>
                </a:lnTo>
                <a:cubicBezTo>
                  <a:pt x="4591212" y="736639"/>
                  <a:pt x="4594983" y="740167"/>
                  <a:pt x="4597732" y="743875"/>
                </a:cubicBezTo>
                <a:cubicBezTo>
                  <a:pt x="4600482" y="747579"/>
                  <a:pt x="4604253" y="751109"/>
                  <a:pt x="4609034" y="754458"/>
                </a:cubicBezTo>
                <a:lnTo>
                  <a:pt x="4633440" y="750148"/>
                </a:lnTo>
                <a:cubicBezTo>
                  <a:pt x="4643007" y="756848"/>
                  <a:pt x="4649589" y="770359"/>
                  <a:pt x="4653180" y="790694"/>
                </a:cubicBezTo>
                <a:cubicBezTo>
                  <a:pt x="4656771" y="811027"/>
                  <a:pt x="4660957" y="822872"/>
                  <a:pt x="4665745" y="826222"/>
                </a:cubicBezTo>
                <a:cubicBezTo>
                  <a:pt x="4666462" y="830285"/>
                  <a:pt x="4669211" y="833993"/>
                  <a:pt x="4674003" y="837343"/>
                </a:cubicBezTo>
                <a:lnTo>
                  <a:pt x="4661799" y="839498"/>
                </a:lnTo>
                <a:lnTo>
                  <a:pt x="4667186" y="869998"/>
                </a:lnTo>
                <a:cubicBezTo>
                  <a:pt x="4646851" y="873589"/>
                  <a:pt x="4638362" y="890816"/>
                  <a:pt x="4641712" y="921677"/>
                </a:cubicBezTo>
                <a:cubicBezTo>
                  <a:pt x="4645068" y="952537"/>
                  <a:pt x="4648178" y="976103"/>
                  <a:pt x="4651051" y="992369"/>
                </a:cubicBezTo>
                <a:cubicBezTo>
                  <a:pt x="4665408" y="1002413"/>
                  <a:pt x="4677252" y="1016047"/>
                  <a:pt x="4686584" y="1033272"/>
                </a:cubicBezTo>
                <a:cubicBezTo>
                  <a:pt x="4695915" y="1050493"/>
                  <a:pt x="4706083" y="1066523"/>
                  <a:pt x="4717097" y="1081353"/>
                </a:cubicBezTo>
                <a:lnTo>
                  <a:pt x="4735395" y="1078122"/>
                </a:lnTo>
                <a:cubicBezTo>
                  <a:pt x="4736832" y="1086256"/>
                  <a:pt x="4742335" y="1093669"/>
                  <a:pt x="4751902" y="1100370"/>
                </a:cubicBezTo>
                <a:lnTo>
                  <a:pt x="4788503" y="1093906"/>
                </a:lnTo>
                <a:lnTo>
                  <a:pt x="4790657" y="1106102"/>
                </a:lnTo>
                <a:cubicBezTo>
                  <a:pt x="4813868" y="1118776"/>
                  <a:pt x="4828761" y="1131874"/>
                  <a:pt x="4835342" y="1145391"/>
                </a:cubicBezTo>
                <a:cubicBezTo>
                  <a:pt x="4841919" y="1158907"/>
                  <a:pt x="4848445" y="1183966"/>
                  <a:pt x="4854909" y="1220567"/>
                </a:cubicBezTo>
                <a:cubicBezTo>
                  <a:pt x="4825967" y="1246645"/>
                  <a:pt x="4805814" y="1269078"/>
                  <a:pt x="4794452" y="1287860"/>
                </a:cubicBezTo>
                <a:cubicBezTo>
                  <a:pt x="4783089" y="1306640"/>
                  <a:pt x="4780643" y="1334329"/>
                  <a:pt x="4787108" y="1370934"/>
                </a:cubicBezTo>
                <a:lnTo>
                  <a:pt x="4768809" y="1374166"/>
                </a:lnTo>
                <a:lnTo>
                  <a:pt x="4773118" y="1398564"/>
                </a:lnTo>
                <a:lnTo>
                  <a:pt x="4760915" y="1400719"/>
                </a:lnTo>
                <a:cubicBezTo>
                  <a:pt x="4754463" y="1435411"/>
                  <a:pt x="4752672" y="1478710"/>
                  <a:pt x="4755546" y="1530624"/>
                </a:cubicBezTo>
                <a:cubicBezTo>
                  <a:pt x="4758424" y="1582536"/>
                  <a:pt x="4763812" y="1630859"/>
                  <a:pt x="4771713" y="1675596"/>
                </a:cubicBezTo>
                <a:cubicBezTo>
                  <a:pt x="4785353" y="1681575"/>
                  <a:pt x="4804133" y="1692937"/>
                  <a:pt x="4828063" y="1709680"/>
                </a:cubicBezTo>
                <a:lnTo>
                  <a:pt x="4832372" y="1734076"/>
                </a:lnTo>
                <a:lnTo>
                  <a:pt x="4850671" y="1730845"/>
                </a:lnTo>
                <a:cubicBezTo>
                  <a:pt x="4860956" y="1741612"/>
                  <a:pt x="4871067" y="1751358"/>
                  <a:pt x="4880998" y="1760089"/>
                </a:cubicBezTo>
                <a:cubicBezTo>
                  <a:pt x="4890924" y="1768820"/>
                  <a:pt x="4901035" y="1778566"/>
                  <a:pt x="4911320" y="1789333"/>
                </a:cubicBezTo>
                <a:lnTo>
                  <a:pt x="4923523" y="1787178"/>
                </a:lnTo>
                <a:lnTo>
                  <a:pt x="4935374" y="1854281"/>
                </a:lnTo>
                <a:cubicBezTo>
                  <a:pt x="4916476" y="1866002"/>
                  <a:pt x="4901647" y="1877010"/>
                  <a:pt x="4890879" y="1887302"/>
                </a:cubicBezTo>
                <a:cubicBezTo>
                  <a:pt x="4880118" y="1897586"/>
                  <a:pt x="4872464" y="1913617"/>
                  <a:pt x="4867925" y="1935386"/>
                </a:cubicBezTo>
                <a:cubicBezTo>
                  <a:pt x="4888253" y="1931796"/>
                  <a:pt x="4903864" y="1931135"/>
                  <a:pt x="4914749" y="1933406"/>
                </a:cubicBezTo>
                <a:cubicBezTo>
                  <a:pt x="4925640" y="1935679"/>
                  <a:pt x="4937894" y="1939804"/>
                  <a:pt x="4951534" y="1945783"/>
                </a:cubicBezTo>
                <a:cubicBezTo>
                  <a:pt x="4952253" y="1949852"/>
                  <a:pt x="4950699" y="1964800"/>
                  <a:pt x="4946872" y="1990639"/>
                </a:cubicBezTo>
                <a:cubicBezTo>
                  <a:pt x="4970556" y="1982262"/>
                  <a:pt x="4987781" y="1972931"/>
                  <a:pt x="4998548" y="1962644"/>
                </a:cubicBezTo>
                <a:lnTo>
                  <a:pt x="5003934" y="1993145"/>
                </a:lnTo>
                <a:cubicBezTo>
                  <a:pt x="5013502" y="1999839"/>
                  <a:pt x="5017447" y="2004386"/>
                  <a:pt x="5015774" y="2006781"/>
                </a:cubicBezTo>
                <a:cubicBezTo>
                  <a:pt x="5014102" y="2009171"/>
                  <a:pt x="5015658" y="2012044"/>
                  <a:pt x="5020442" y="2015388"/>
                </a:cubicBezTo>
                <a:cubicBezTo>
                  <a:pt x="5008243" y="2017543"/>
                  <a:pt x="4989223" y="2016712"/>
                  <a:pt x="4963385" y="2012886"/>
                </a:cubicBezTo>
                <a:lnTo>
                  <a:pt x="4953336" y="2027240"/>
                </a:lnTo>
                <a:lnTo>
                  <a:pt x="4951182" y="2015041"/>
                </a:lnTo>
                <a:lnTo>
                  <a:pt x="4926786" y="2019349"/>
                </a:lnTo>
                <a:lnTo>
                  <a:pt x="4921763" y="2026526"/>
                </a:lnTo>
                <a:cubicBezTo>
                  <a:pt x="4915064" y="2036099"/>
                  <a:pt x="4909323" y="2039207"/>
                  <a:pt x="4904538" y="2035858"/>
                </a:cubicBezTo>
                <a:lnTo>
                  <a:pt x="4902384" y="2023659"/>
                </a:lnTo>
                <a:lnTo>
                  <a:pt x="4859683" y="2031200"/>
                </a:lnTo>
                <a:lnTo>
                  <a:pt x="4857529" y="2019001"/>
                </a:lnTo>
                <a:cubicBezTo>
                  <a:pt x="4836475" y="2018526"/>
                  <a:pt x="4813567" y="2019423"/>
                  <a:pt x="4788806" y="2021702"/>
                </a:cubicBezTo>
                <a:cubicBezTo>
                  <a:pt x="4764048" y="2023975"/>
                  <a:pt x="4741499" y="2026909"/>
                  <a:pt x="4721164" y="2030500"/>
                </a:cubicBezTo>
                <a:cubicBezTo>
                  <a:pt x="4720692" y="2051551"/>
                  <a:pt x="4716626" y="2070097"/>
                  <a:pt x="4708972" y="2086122"/>
                </a:cubicBezTo>
                <a:cubicBezTo>
                  <a:pt x="4701320" y="2102153"/>
                  <a:pt x="4699289" y="2120337"/>
                  <a:pt x="4702881" y="2140672"/>
                </a:cubicBezTo>
                <a:cubicBezTo>
                  <a:pt x="4704316" y="2148802"/>
                  <a:pt x="4709102" y="2152150"/>
                  <a:pt x="4717232" y="2150715"/>
                </a:cubicBezTo>
                <a:lnTo>
                  <a:pt x="4729082" y="2217817"/>
                </a:lnTo>
                <a:lnTo>
                  <a:pt x="4741287" y="2215662"/>
                </a:lnTo>
                <a:lnTo>
                  <a:pt x="4748829" y="2258366"/>
                </a:lnTo>
                <a:lnTo>
                  <a:pt x="4759501" y="2256482"/>
                </a:lnTo>
                <a:lnTo>
                  <a:pt x="4758161" y="2275588"/>
                </a:lnTo>
                <a:cubicBezTo>
                  <a:pt x="4755528" y="2284440"/>
                  <a:pt x="4750865" y="2293649"/>
                  <a:pt x="4744165" y="2303222"/>
                </a:cubicBezTo>
                <a:cubicBezTo>
                  <a:pt x="4734123" y="2317573"/>
                  <a:pt x="4718817" y="2331815"/>
                  <a:pt x="4698240" y="2345932"/>
                </a:cubicBezTo>
                <a:cubicBezTo>
                  <a:pt x="4677670" y="2360048"/>
                  <a:pt x="4651116" y="2369982"/>
                  <a:pt x="4618582" y="2375728"/>
                </a:cubicBezTo>
                <a:lnTo>
                  <a:pt x="4620736" y="2387924"/>
                </a:lnTo>
                <a:lnTo>
                  <a:pt x="4575883" y="2383268"/>
                </a:lnTo>
                <a:lnTo>
                  <a:pt x="4578037" y="2395465"/>
                </a:lnTo>
                <a:lnTo>
                  <a:pt x="4553635" y="2399775"/>
                </a:lnTo>
                <a:lnTo>
                  <a:pt x="4556868" y="2418078"/>
                </a:lnTo>
                <a:lnTo>
                  <a:pt x="4514163" y="2425620"/>
                </a:lnTo>
                <a:lnTo>
                  <a:pt x="4516317" y="2437818"/>
                </a:lnTo>
                <a:cubicBezTo>
                  <a:pt x="4509622" y="2447390"/>
                  <a:pt x="4504420" y="2453551"/>
                  <a:pt x="4500713" y="2456302"/>
                </a:cubicBezTo>
                <a:cubicBezTo>
                  <a:pt x="4497004" y="2459050"/>
                  <a:pt x="4487375" y="2463899"/>
                  <a:pt x="4471827" y="2470839"/>
                </a:cubicBezTo>
                <a:lnTo>
                  <a:pt x="4476136" y="2495241"/>
                </a:lnTo>
                <a:cubicBezTo>
                  <a:pt x="4464651" y="2501459"/>
                  <a:pt x="4451493" y="2510077"/>
                  <a:pt x="4436664" y="2521081"/>
                </a:cubicBezTo>
                <a:lnTo>
                  <a:pt x="4452824" y="2612584"/>
                </a:lnTo>
                <a:lnTo>
                  <a:pt x="4440625" y="2614738"/>
                </a:lnTo>
                <a:lnTo>
                  <a:pt x="4442780" y="2626943"/>
                </a:lnTo>
                <a:cubicBezTo>
                  <a:pt x="4444216" y="2635073"/>
                  <a:pt x="4448706" y="2642670"/>
                  <a:pt x="4456241" y="2649723"/>
                </a:cubicBezTo>
                <a:cubicBezTo>
                  <a:pt x="4463777" y="2656782"/>
                  <a:pt x="4468265" y="2664379"/>
                  <a:pt x="4469701" y="2672509"/>
                </a:cubicBezTo>
                <a:cubicBezTo>
                  <a:pt x="4471138" y="2680645"/>
                  <a:pt x="4470180" y="2687104"/>
                  <a:pt x="4466830" y="2691889"/>
                </a:cubicBezTo>
                <a:lnTo>
                  <a:pt x="4454630" y="2694044"/>
                </a:lnTo>
                <a:cubicBezTo>
                  <a:pt x="4447932" y="2703610"/>
                  <a:pt x="4442551" y="2708757"/>
                  <a:pt x="4438482" y="2709475"/>
                </a:cubicBezTo>
                <a:lnTo>
                  <a:pt x="4426285" y="2711629"/>
                </a:lnTo>
                <a:lnTo>
                  <a:pt x="4431672" y="2742131"/>
                </a:lnTo>
                <a:lnTo>
                  <a:pt x="4190530" y="2765849"/>
                </a:lnTo>
                <a:lnTo>
                  <a:pt x="4183711" y="2798506"/>
                </a:lnTo>
                <a:cubicBezTo>
                  <a:pt x="4172232" y="2804723"/>
                  <a:pt x="4161409" y="2808735"/>
                  <a:pt x="4151241" y="2810530"/>
                </a:cubicBezTo>
                <a:cubicBezTo>
                  <a:pt x="4141074" y="2812326"/>
                  <a:pt x="4130250" y="2816331"/>
                  <a:pt x="4118769" y="2822555"/>
                </a:cubicBezTo>
                <a:lnTo>
                  <a:pt x="4120923" y="2834752"/>
                </a:lnTo>
                <a:cubicBezTo>
                  <a:pt x="4114224" y="2844325"/>
                  <a:pt x="4108008" y="2850664"/>
                  <a:pt x="4102264" y="2853774"/>
                </a:cubicBezTo>
                <a:cubicBezTo>
                  <a:pt x="4096524" y="2856888"/>
                  <a:pt x="4086239" y="2863946"/>
                  <a:pt x="4071407" y="2874949"/>
                </a:cubicBezTo>
                <a:cubicBezTo>
                  <a:pt x="4072125" y="2879018"/>
                  <a:pt x="4071050" y="2890740"/>
                  <a:pt x="4068182" y="2910120"/>
                </a:cubicBezTo>
                <a:cubicBezTo>
                  <a:pt x="4065311" y="2929500"/>
                  <a:pt x="4061606" y="2950070"/>
                  <a:pt x="4057068" y="2971840"/>
                </a:cubicBezTo>
                <a:cubicBezTo>
                  <a:pt x="4052522" y="2993610"/>
                  <a:pt x="4048639" y="3013172"/>
                  <a:pt x="4045413" y="3030515"/>
                </a:cubicBezTo>
                <a:cubicBezTo>
                  <a:pt x="4042182" y="3047859"/>
                  <a:pt x="4038535" y="3056893"/>
                  <a:pt x="4034472" y="3057610"/>
                </a:cubicBezTo>
                <a:lnTo>
                  <a:pt x="3930765" y="3075926"/>
                </a:lnTo>
                <a:cubicBezTo>
                  <a:pt x="3906122" y="3055115"/>
                  <a:pt x="3875795" y="3043697"/>
                  <a:pt x="3839793" y="3041665"/>
                </a:cubicBezTo>
                <a:cubicBezTo>
                  <a:pt x="3803789" y="3039639"/>
                  <a:pt x="3765453" y="3042215"/>
                  <a:pt x="3724785" y="3049397"/>
                </a:cubicBezTo>
                <a:cubicBezTo>
                  <a:pt x="3671914" y="3058735"/>
                  <a:pt x="3636570" y="3072314"/>
                  <a:pt x="3618750" y="3090139"/>
                </a:cubicBezTo>
                <a:cubicBezTo>
                  <a:pt x="3600929" y="3107966"/>
                  <a:pt x="3588552" y="3126925"/>
                  <a:pt x="3581616" y="3147023"/>
                </a:cubicBezTo>
                <a:cubicBezTo>
                  <a:pt x="3574681" y="3167117"/>
                  <a:pt x="3566551" y="3186379"/>
                  <a:pt x="3557225" y="3204799"/>
                </a:cubicBezTo>
                <a:cubicBezTo>
                  <a:pt x="3547895" y="3223222"/>
                  <a:pt x="3525289" y="3237698"/>
                  <a:pt x="3489406" y="3248229"/>
                </a:cubicBezTo>
                <a:cubicBezTo>
                  <a:pt x="3479839" y="3241529"/>
                  <a:pt x="3468596" y="3237227"/>
                  <a:pt x="3455674" y="3235313"/>
                </a:cubicBezTo>
                <a:cubicBezTo>
                  <a:pt x="3442757" y="3233405"/>
                  <a:pt x="3429477" y="3229456"/>
                  <a:pt x="3415841" y="3223478"/>
                </a:cubicBezTo>
                <a:lnTo>
                  <a:pt x="3413686" y="3211276"/>
                </a:lnTo>
                <a:cubicBezTo>
                  <a:pt x="3404114" y="3204582"/>
                  <a:pt x="3394907" y="3199919"/>
                  <a:pt x="3386053" y="3197289"/>
                </a:cubicBezTo>
                <a:lnTo>
                  <a:pt x="3381743" y="3172887"/>
                </a:lnTo>
                <a:lnTo>
                  <a:pt x="3369544" y="3175041"/>
                </a:lnTo>
                <a:cubicBezTo>
                  <a:pt x="3345620" y="3158297"/>
                  <a:pt x="3329230" y="3148612"/>
                  <a:pt x="3320376" y="3145982"/>
                </a:cubicBezTo>
                <a:cubicBezTo>
                  <a:pt x="3311528" y="3143351"/>
                  <a:pt x="3284730" y="3145987"/>
                  <a:pt x="3239999" y="3153887"/>
                </a:cubicBezTo>
                <a:lnTo>
                  <a:pt x="3243231" y="3172186"/>
                </a:lnTo>
                <a:lnTo>
                  <a:pt x="3206626" y="3178650"/>
                </a:lnTo>
                <a:lnTo>
                  <a:pt x="3208781" y="3190853"/>
                </a:lnTo>
                <a:lnTo>
                  <a:pt x="3166080" y="3198395"/>
                </a:lnTo>
                <a:lnTo>
                  <a:pt x="3168235" y="3210594"/>
                </a:lnTo>
                <a:lnTo>
                  <a:pt x="3131634" y="3217058"/>
                </a:lnTo>
                <a:lnTo>
                  <a:pt x="3129479" y="3204859"/>
                </a:lnTo>
                <a:cubicBezTo>
                  <a:pt x="3121343" y="3206295"/>
                  <a:pt x="3115784" y="3210419"/>
                  <a:pt x="3112792" y="3217237"/>
                </a:cubicBezTo>
                <a:cubicBezTo>
                  <a:pt x="3109803" y="3224059"/>
                  <a:pt x="3098142" y="3229262"/>
                  <a:pt x="3077807" y="3232853"/>
                </a:cubicBezTo>
                <a:cubicBezTo>
                  <a:pt x="3057474" y="3236444"/>
                  <a:pt x="3040849" y="3237285"/>
                  <a:pt x="3027926" y="3235373"/>
                </a:cubicBezTo>
                <a:cubicBezTo>
                  <a:pt x="3015010" y="3233458"/>
                  <a:pt x="3002453" y="3233582"/>
                  <a:pt x="2990250" y="3235737"/>
                </a:cubicBezTo>
                <a:cubicBezTo>
                  <a:pt x="2973984" y="3238610"/>
                  <a:pt x="2962143" y="3242795"/>
                  <a:pt x="2954726" y="3248301"/>
                </a:cubicBezTo>
                <a:cubicBezTo>
                  <a:pt x="2965016" y="3259061"/>
                  <a:pt x="2972434" y="3271382"/>
                  <a:pt x="2976979" y="3285259"/>
                </a:cubicBezTo>
                <a:cubicBezTo>
                  <a:pt x="2981525" y="3299136"/>
                  <a:pt x="2988948" y="3311450"/>
                  <a:pt x="2999233" y="3322218"/>
                </a:cubicBezTo>
                <a:lnTo>
                  <a:pt x="3011436" y="3320062"/>
                </a:lnTo>
                <a:lnTo>
                  <a:pt x="3016823" y="3350564"/>
                </a:lnTo>
                <a:cubicBezTo>
                  <a:pt x="3034525" y="3355823"/>
                  <a:pt x="3048160" y="3361803"/>
                  <a:pt x="3057733" y="3368498"/>
                </a:cubicBezTo>
                <a:lnTo>
                  <a:pt x="3067429" y="3423401"/>
                </a:lnTo>
                <a:lnTo>
                  <a:pt x="3079628" y="3421247"/>
                </a:lnTo>
                <a:lnTo>
                  <a:pt x="3091478" y="3488348"/>
                </a:lnTo>
                <a:lnTo>
                  <a:pt x="3079279" y="3490502"/>
                </a:lnTo>
                <a:cubicBezTo>
                  <a:pt x="3090283" y="3505338"/>
                  <a:pt x="3098059" y="3519686"/>
                  <a:pt x="3102609" y="3533560"/>
                </a:cubicBezTo>
                <a:cubicBezTo>
                  <a:pt x="3107156" y="3547437"/>
                  <a:pt x="3114933" y="3561791"/>
                  <a:pt x="3125941" y="3576620"/>
                </a:cubicBezTo>
                <a:lnTo>
                  <a:pt x="3138138" y="3574466"/>
                </a:lnTo>
                <a:cubicBezTo>
                  <a:pt x="3142926" y="3577814"/>
                  <a:pt x="3145675" y="3581525"/>
                  <a:pt x="3146393" y="3585592"/>
                </a:cubicBezTo>
                <a:cubicBezTo>
                  <a:pt x="3147111" y="3589659"/>
                  <a:pt x="3149865" y="3593362"/>
                  <a:pt x="3154647" y="3596713"/>
                </a:cubicBezTo>
                <a:lnTo>
                  <a:pt x="3179049" y="3592404"/>
                </a:lnTo>
                <a:cubicBezTo>
                  <a:pt x="3203694" y="3613215"/>
                  <a:pt x="3223012" y="3627624"/>
                  <a:pt x="3237010" y="3635636"/>
                </a:cubicBezTo>
                <a:cubicBezTo>
                  <a:pt x="3251005" y="3643648"/>
                  <a:pt x="3260936" y="3652377"/>
                  <a:pt x="3266799" y="3661827"/>
                </a:cubicBezTo>
                <a:cubicBezTo>
                  <a:pt x="3272657" y="3671276"/>
                  <a:pt x="3278045" y="3683957"/>
                  <a:pt x="3282954" y="3699863"/>
                </a:cubicBezTo>
                <a:cubicBezTo>
                  <a:pt x="3287857" y="3715770"/>
                  <a:pt x="3292824" y="3737963"/>
                  <a:pt x="3297852" y="3766428"/>
                </a:cubicBezTo>
                <a:cubicBezTo>
                  <a:pt x="3227523" y="3795626"/>
                  <a:pt x="3183871" y="3845271"/>
                  <a:pt x="3166893" y="3915365"/>
                </a:cubicBezTo>
                <a:lnTo>
                  <a:pt x="3185195" y="3912133"/>
                </a:lnTo>
                <a:lnTo>
                  <a:pt x="3187350" y="3924336"/>
                </a:lnTo>
                <a:cubicBezTo>
                  <a:pt x="3183281" y="3925054"/>
                  <a:pt x="3179573" y="3927805"/>
                  <a:pt x="3176222" y="3932591"/>
                </a:cubicBezTo>
                <a:cubicBezTo>
                  <a:pt x="3172874" y="3937378"/>
                  <a:pt x="3171920" y="3943834"/>
                  <a:pt x="3173357" y="3951970"/>
                </a:cubicBezTo>
                <a:lnTo>
                  <a:pt x="3191660" y="3948738"/>
                </a:lnTo>
                <a:lnTo>
                  <a:pt x="3199201" y="3991438"/>
                </a:lnTo>
                <a:lnTo>
                  <a:pt x="3211398" y="3989284"/>
                </a:lnTo>
                <a:cubicBezTo>
                  <a:pt x="3233411" y="4018943"/>
                  <a:pt x="3248369" y="4056144"/>
                  <a:pt x="3256270" y="4100879"/>
                </a:cubicBezTo>
                <a:cubicBezTo>
                  <a:pt x="3238810" y="4120738"/>
                  <a:pt x="3226196" y="4150223"/>
                  <a:pt x="3218424" y="4189338"/>
                </a:cubicBezTo>
                <a:cubicBezTo>
                  <a:pt x="3210655" y="4228457"/>
                  <a:pt x="3196605" y="4249808"/>
                  <a:pt x="3176270" y="4253399"/>
                </a:cubicBezTo>
                <a:lnTo>
                  <a:pt x="3190275" y="4332702"/>
                </a:lnTo>
                <a:cubicBezTo>
                  <a:pt x="3186208" y="4333420"/>
                  <a:pt x="3184530" y="4335813"/>
                  <a:pt x="3185249" y="4339880"/>
                </a:cubicBezTo>
                <a:cubicBezTo>
                  <a:pt x="3181898" y="4344667"/>
                  <a:pt x="3181304" y="4353156"/>
                  <a:pt x="3183459" y="4365359"/>
                </a:cubicBezTo>
                <a:lnTo>
                  <a:pt x="3152958" y="4370746"/>
                </a:lnTo>
                <a:cubicBezTo>
                  <a:pt x="3163012" y="4427680"/>
                  <a:pt x="3158951" y="4464046"/>
                  <a:pt x="3140770" y="4479836"/>
                </a:cubicBezTo>
                <a:cubicBezTo>
                  <a:pt x="3122593" y="4495630"/>
                  <a:pt x="3102677" y="4507531"/>
                  <a:pt x="3081030" y="4515548"/>
                </a:cubicBezTo>
                <a:cubicBezTo>
                  <a:pt x="3059379" y="4523568"/>
                  <a:pt x="3039464" y="4535468"/>
                  <a:pt x="3021286" y="4551262"/>
                </a:cubicBezTo>
                <a:cubicBezTo>
                  <a:pt x="3003105" y="4567052"/>
                  <a:pt x="2999044" y="4603416"/>
                  <a:pt x="3009099" y="4660353"/>
                </a:cubicBezTo>
                <a:cubicBezTo>
                  <a:pt x="3012690" y="4680686"/>
                  <a:pt x="3017595" y="4696592"/>
                  <a:pt x="3023818" y="4708079"/>
                </a:cubicBezTo>
                <a:lnTo>
                  <a:pt x="3036021" y="4705924"/>
                </a:lnTo>
                <a:cubicBezTo>
                  <a:pt x="3021433" y="4742047"/>
                  <a:pt x="3012460" y="4762505"/>
                  <a:pt x="3009112" y="4767293"/>
                </a:cubicBezTo>
                <a:cubicBezTo>
                  <a:pt x="3005766" y="4772071"/>
                  <a:pt x="2986150" y="4779731"/>
                  <a:pt x="2950263" y="4790263"/>
                </a:cubicBezTo>
                <a:cubicBezTo>
                  <a:pt x="2931124" y="4776870"/>
                  <a:pt x="2903255" y="4773402"/>
                  <a:pt x="2866654" y="4779866"/>
                </a:cubicBezTo>
                <a:cubicBezTo>
                  <a:pt x="2809720" y="4789921"/>
                  <a:pt x="2784605" y="4825809"/>
                  <a:pt x="2791310" y="4887531"/>
                </a:cubicBezTo>
                <a:cubicBezTo>
                  <a:pt x="2810450" y="4900924"/>
                  <a:pt x="2826419" y="4920125"/>
                  <a:pt x="2839223" y="4945120"/>
                </a:cubicBezTo>
                <a:cubicBezTo>
                  <a:pt x="2852028" y="4970119"/>
                  <a:pt x="2862975" y="4996490"/>
                  <a:pt x="2872066" y="5024241"/>
                </a:cubicBezTo>
                <a:cubicBezTo>
                  <a:pt x="2861303" y="5034532"/>
                  <a:pt x="2849520" y="5044996"/>
                  <a:pt x="2836727" y="5055645"/>
                </a:cubicBezTo>
                <a:cubicBezTo>
                  <a:pt x="2823928" y="5066292"/>
                  <a:pt x="2797553" y="5077243"/>
                  <a:pt x="2757601" y="5088489"/>
                </a:cubicBezTo>
                <a:cubicBezTo>
                  <a:pt x="2736307" y="5062897"/>
                  <a:pt x="2713404" y="5045972"/>
                  <a:pt x="2688877" y="5037720"/>
                </a:cubicBezTo>
                <a:cubicBezTo>
                  <a:pt x="2664357" y="5029471"/>
                  <a:pt x="2640131" y="5016976"/>
                  <a:pt x="2616205" y="5000235"/>
                </a:cubicBezTo>
                <a:cubicBezTo>
                  <a:pt x="2589175" y="5013392"/>
                  <a:pt x="2564538" y="5028226"/>
                  <a:pt x="2542292" y="5044741"/>
                </a:cubicBezTo>
                <a:cubicBezTo>
                  <a:pt x="2520044" y="5061247"/>
                  <a:pt x="2500551" y="5081463"/>
                  <a:pt x="2483807" y="5105390"/>
                </a:cubicBezTo>
                <a:lnTo>
                  <a:pt x="2495659" y="5172497"/>
                </a:lnTo>
                <a:lnTo>
                  <a:pt x="2483456" y="5174652"/>
                </a:lnTo>
                <a:lnTo>
                  <a:pt x="2493151" y="5229549"/>
                </a:lnTo>
                <a:lnTo>
                  <a:pt x="2480952" y="5231704"/>
                </a:lnTo>
                <a:cubicBezTo>
                  <a:pt x="2474253" y="5241277"/>
                  <a:pt x="2471623" y="5250130"/>
                  <a:pt x="2473059" y="5258261"/>
                </a:cubicBezTo>
                <a:lnTo>
                  <a:pt x="2442563" y="5263646"/>
                </a:lnTo>
                <a:lnTo>
                  <a:pt x="2444719" y="5275851"/>
                </a:lnTo>
                <a:cubicBezTo>
                  <a:pt x="2410744" y="5273462"/>
                  <a:pt x="2383709" y="5268799"/>
                  <a:pt x="2363615" y="5261863"/>
                </a:cubicBezTo>
                <a:cubicBezTo>
                  <a:pt x="2343517" y="5254930"/>
                  <a:pt x="2326527" y="5235913"/>
                  <a:pt x="2312652" y="5204817"/>
                </a:cubicBezTo>
                <a:cubicBezTo>
                  <a:pt x="2259781" y="5214154"/>
                  <a:pt x="2222522" y="5222828"/>
                  <a:pt x="2200871" y="5230848"/>
                </a:cubicBezTo>
                <a:cubicBezTo>
                  <a:pt x="2179224" y="5238864"/>
                  <a:pt x="2147830" y="5256989"/>
                  <a:pt x="2106684" y="5285224"/>
                </a:cubicBezTo>
                <a:cubicBezTo>
                  <a:pt x="2088028" y="5322066"/>
                  <a:pt x="2068772" y="5349582"/>
                  <a:pt x="2048921" y="5367767"/>
                </a:cubicBezTo>
                <a:cubicBezTo>
                  <a:pt x="2029069" y="5385953"/>
                  <a:pt x="1990672" y="5400069"/>
                  <a:pt x="1933738" y="5410124"/>
                </a:cubicBezTo>
                <a:cubicBezTo>
                  <a:pt x="1912440" y="5384529"/>
                  <a:pt x="1896173" y="5369581"/>
                  <a:pt x="1884929" y="5365276"/>
                </a:cubicBezTo>
                <a:cubicBezTo>
                  <a:pt x="1873685" y="5360972"/>
                  <a:pt x="1858850" y="5354157"/>
                  <a:pt x="1840426" y="5344825"/>
                </a:cubicBezTo>
                <a:lnTo>
                  <a:pt x="1838272" y="5332628"/>
                </a:lnTo>
                <a:lnTo>
                  <a:pt x="1795574" y="5340169"/>
                </a:lnTo>
                <a:lnTo>
                  <a:pt x="1792341" y="5321866"/>
                </a:lnTo>
                <a:lnTo>
                  <a:pt x="1609334" y="5354187"/>
                </a:lnTo>
                <a:cubicBezTo>
                  <a:pt x="1599762" y="5347491"/>
                  <a:pt x="1593602" y="5342289"/>
                  <a:pt x="1590851" y="5338581"/>
                </a:cubicBezTo>
                <a:cubicBezTo>
                  <a:pt x="1588095" y="5334872"/>
                  <a:pt x="1581936" y="5329673"/>
                  <a:pt x="1572369" y="5322972"/>
                </a:cubicBezTo>
                <a:lnTo>
                  <a:pt x="1547967" y="5327282"/>
                </a:lnTo>
                <a:lnTo>
                  <a:pt x="1545812" y="5315083"/>
                </a:lnTo>
                <a:lnTo>
                  <a:pt x="1521410" y="5319392"/>
                </a:lnTo>
                <a:lnTo>
                  <a:pt x="1519255" y="5307189"/>
                </a:lnTo>
                <a:cubicBezTo>
                  <a:pt x="1486006" y="5308872"/>
                  <a:pt x="1455981" y="5311026"/>
                  <a:pt x="1429184" y="5313665"/>
                </a:cubicBezTo>
                <a:cubicBezTo>
                  <a:pt x="1402390" y="5316297"/>
                  <a:pt x="1380383" y="5304456"/>
                  <a:pt x="1363153" y="5278146"/>
                </a:cubicBezTo>
                <a:lnTo>
                  <a:pt x="1332652" y="5283533"/>
                </a:lnTo>
                <a:cubicBezTo>
                  <a:pt x="1327146" y="5276118"/>
                  <a:pt x="1324218" y="5271393"/>
                  <a:pt x="1323859" y="5269360"/>
                </a:cubicBezTo>
                <a:cubicBezTo>
                  <a:pt x="1323499" y="5267324"/>
                  <a:pt x="1320569" y="5262600"/>
                  <a:pt x="1315066" y="5255188"/>
                </a:cubicBezTo>
                <a:lnTo>
                  <a:pt x="1290664" y="5259497"/>
                </a:lnTo>
                <a:lnTo>
                  <a:pt x="1288509" y="5247292"/>
                </a:lnTo>
                <a:lnTo>
                  <a:pt x="1203104" y="5262375"/>
                </a:lnTo>
                <a:cubicBezTo>
                  <a:pt x="1201668" y="5254245"/>
                  <a:pt x="1196164" y="5246828"/>
                  <a:pt x="1186597" y="5240127"/>
                </a:cubicBezTo>
                <a:lnTo>
                  <a:pt x="1149990" y="5246592"/>
                </a:lnTo>
                <a:lnTo>
                  <a:pt x="1147836" y="5234396"/>
                </a:lnTo>
                <a:lnTo>
                  <a:pt x="1117341" y="5239781"/>
                </a:lnTo>
                <a:cubicBezTo>
                  <a:pt x="1111837" y="5232364"/>
                  <a:pt x="1106511" y="5225966"/>
                  <a:pt x="1101367" y="5220585"/>
                </a:cubicBezTo>
                <a:cubicBezTo>
                  <a:pt x="1096220" y="5215204"/>
                  <a:pt x="1090900" y="5208802"/>
                  <a:pt x="1085397" y="5201390"/>
                </a:cubicBezTo>
                <a:lnTo>
                  <a:pt x="1073194" y="5203545"/>
                </a:lnTo>
                <a:cubicBezTo>
                  <a:pt x="1032762" y="5164556"/>
                  <a:pt x="998724" y="5120241"/>
                  <a:pt x="971085" y="5070606"/>
                </a:cubicBezTo>
                <a:cubicBezTo>
                  <a:pt x="943449" y="5020965"/>
                  <a:pt x="899730" y="4993045"/>
                  <a:pt x="839916" y="4986829"/>
                </a:cubicBezTo>
                <a:lnTo>
                  <a:pt x="834529" y="4956328"/>
                </a:lnTo>
                <a:lnTo>
                  <a:pt x="779625" y="4966024"/>
                </a:lnTo>
                <a:cubicBezTo>
                  <a:pt x="758332" y="4940432"/>
                  <a:pt x="738834" y="4925002"/>
                  <a:pt x="721132" y="4919744"/>
                </a:cubicBezTo>
                <a:cubicBezTo>
                  <a:pt x="703427" y="4914481"/>
                  <a:pt x="689548" y="4883386"/>
                  <a:pt x="679492" y="4826446"/>
                </a:cubicBezTo>
                <a:cubicBezTo>
                  <a:pt x="675901" y="4806111"/>
                  <a:pt x="673144" y="4784582"/>
                  <a:pt x="671227" y="4761858"/>
                </a:cubicBezTo>
                <a:cubicBezTo>
                  <a:pt x="669313" y="4739127"/>
                  <a:pt x="666556" y="4717598"/>
                  <a:pt x="662965" y="4697266"/>
                </a:cubicBezTo>
                <a:cubicBezTo>
                  <a:pt x="654117" y="4694632"/>
                  <a:pt x="647296" y="4691647"/>
                  <a:pt x="642515" y="4688298"/>
                </a:cubicBezTo>
                <a:cubicBezTo>
                  <a:pt x="637727" y="4684947"/>
                  <a:pt x="630911" y="4681957"/>
                  <a:pt x="622057" y="4679327"/>
                </a:cubicBezTo>
                <a:lnTo>
                  <a:pt x="619902" y="4667128"/>
                </a:lnTo>
                <a:lnTo>
                  <a:pt x="595500" y="4671438"/>
                </a:lnTo>
                <a:cubicBezTo>
                  <a:pt x="568226" y="4659481"/>
                  <a:pt x="545854" y="4645605"/>
                  <a:pt x="528393" y="4629821"/>
                </a:cubicBezTo>
                <a:cubicBezTo>
                  <a:pt x="510925" y="4614033"/>
                  <a:pt x="496927" y="4588198"/>
                  <a:pt x="486394" y="4552318"/>
                </a:cubicBezTo>
                <a:cubicBezTo>
                  <a:pt x="529452" y="4511161"/>
                  <a:pt x="547503" y="4447167"/>
                  <a:pt x="540556" y="4360325"/>
                </a:cubicBezTo>
                <a:lnTo>
                  <a:pt x="522257" y="4363556"/>
                </a:lnTo>
                <a:cubicBezTo>
                  <a:pt x="520102" y="4351354"/>
                  <a:pt x="512085" y="4329706"/>
                  <a:pt x="498204" y="4298611"/>
                </a:cubicBezTo>
                <a:lnTo>
                  <a:pt x="486005" y="4300766"/>
                </a:lnTo>
                <a:lnTo>
                  <a:pt x="481695" y="4276364"/>
                </a:lnTo>
                <a:cubicBezTo>
                  <a:pt x="443411" y="4249572"/>
                  <a:pt x="418112" y="4230977"/>
                  <a:pt x="405791" y="4220573"/>
                </a:cubicBezTo>
                <a:cubicBezTo>
                  <a:pt x="393469" y="4210166"/>
                  <a:pt x="382279" y="4176495"/>
                  <a:pt x="372224" y="4119561"/>
                </a:cubicBezTo>
                <a:cubicBezTo>
                  <a:pt x="391123" y="4107838"/>
                  <a:pt x="411215" y="4079126"/>
                  <a:pt x="432498" y="4033431"/>
                </a:cubicBezTo>
                <a:cubicBezTo>
                  <a:pt x="453785" y="3987735"/>
                  <a:pt x="464664" y="3954361"/>
                  <a:pt x="465142" y="3933309"/>
                </a:cubicBezTo>
                <a:lnTo>
                  <a:pt x="489544" y="3929000"/>
                </a:lnTo>
                <a:cubicBezTo>
                  <a:pt x="479489" y="3872064"/>
                  <a:pt x="475476" y="3825594"/>
                  <a:pt x="477503" y="3789590"/>
                </a:cubicBezTo>
                <a:cubicBezTo>
                  <a:pt x="479531" y="3753582"/>
                  <a:pt x="475162" y="3705082"/>
                  <a:pt x="464388" y="3644079"/>
                </a:cubicBezTo>
                <a:cubicBezTo>
                  <a:pt x="491892" y="3609865"/>
                  <a:pt x="524306" y="3573735"/>
                  <a:pt x="561620" y="3535692"/>
                </a:cubicBezTo>
                <a:cubicBezTo>
                  <a:pt x="598932" y="3497650"/>
                  <a:pt x="613644" y="3456261"/>
                  <a:pt x="605743" y="3411526"/>
                </a:cubicBezTo>
                <a:cubicBezTo>
                  <a:pt x="599998" y="3378994"/>
                  <a:pt x="596345" y="3352376"/>
                  <a:pt x="594784" y="3331683"/>
                </a:cubicBezTo>
                <a:cubicBezTo>
                  <a:pt x="593229" y="3310988"/>
                  <a:pt x="611706" y="3290951"/>
                  <a:pt x="650222" y="3271572"/>
                </a:cubicBezTo>
                <a:lnTo>
                  <a:pt x="648066" y="3259367"/>
                </a:lnTo>
                <a:cubicBezTo>
                  <a:pt x="679162" y="3245491"/>
                  <a:pt x="704518" y="3234724"/>
                  <a:pt x="724134" y="3227066"/>
                </a:cubicBezTo>
                <a:lnTo>
                  <a:pt x="719825" y="3202663"/>
                </a:lnTo>
                <a:cubicBezTo>
                  <a:pt x="736095" y="3199790"/>
                  <a:pt x="761211" y="3181723"/>
                  <a:pt x="795178" y="3148465"/>
                </a:cubicBezTo>
                <a:cubicBezTo>
                  <a:pt x="829141" y="3115210"/>
                  <a:pt x="863767" y="3079738"/>
                  <a:pt x="899049" y="3042054"/>
                </a:cubicBezTo>
                <a:cubicBezTo>
                  <a:pt x="934330" y="3004370"/>
                  <a:pt x="965067" y="2970637"/>
                  <a:pt x="991259" y="2940848"/>
                </a:cubicBezTo>
                <a:cubicBezTo>
                  <a:pt x="1017451" y="2911059"/>
                  <a:pt x="1030546" y="2896167"/>
                  <a:pt x="1030546" y="2896167"/>
                </a:cubicBezTo>
                <a:cubicBezTo>
                  <a:pt x="1029828" y="2892100"/>
                  <a:pt x="1028455" y="2890247"/>
                  <a:pt x="1026418" y="2890606"/>
                </a:cubicBezTo>
                <a:cubicBezTo>
                  <a:pt x="1024386" y="2890965"/>
                  <a:pt x="1023010" y="2889108"/>
                  <a:pt x="1022292" y="2885045"/>
                </a:cubicBezTo>
                <a:cubicBezTo>
                  <a:pt x="1022292" y="2885045"/>
                  <a:pt x="1028987" y="2875473"/>
                  <a:pt x="1042385" y="2856334"/>
                </a:cubicBezTo>
                <a:lnTo>
                  <a:pt x="1040230" y="2844130"/>
                </a:lnTo>
                <a:lnTo>
                  <a:pt x="1186632" y="2818275"/>
                </a:lnTo>
                <a:cubicBezTo>
                  <a:pt x="1207932" y="2843870"/>
                  <a:pt x="1238911" y="2853079"/>
                  <a:pt x="1279579" y="2845896"/>
                </a:cubicBezTo>
                <a:cubicBezTo>
                  <a:pt x="1320247" y="2838714"/>
                  <a:pt x="1353020" y="2822443"/>
                  <a:pt x="1377894" y="2797081"/>
                </a:cubicBezTo>
                <a:lnTo>
                  <a:pt x="1385787" y="2770523"/>
                </a:lnTo>
                <a:cubicBezTo>
                  <a:pt x="1406598" y="2745881"/>
                  <a:pt x="1426748" y="2723449"/>
                  <a:pt x="1446246" y="2703230"/>
                </a:cubicBezTo>
                <a:cubicBezTo>
                  <a:pt x="1465739" y="2683014"/>
                  <a:pt x="1497854" y="2668952"/>
                  <a:pt x="1542585" y="2661053"/>
                </a:cubicBezTo>
                <a:cubicBezTo>
                  <a:pt x="1562449" y="2678514"/>
                  <a:pt x="1586969" y="2686767"/>
                  <a:pt x="1616157" y="2685808"/>
                </a:cubicBezTo>
                <a:lnTo>
                  <a:pt x="1621543" y="2716308"/>
                </a:lnTo>
                <a:cubicBezTo>
                  <a:pt x="1678479" y="2706252"/>
                  <a:pt x="1722137" y="2692248"/>
                  <a:pt x="1752514" y="2674304"/>
                </a:cubicBezTo>
                <a:lnTo>
                  <a:pt x="1750360" y="2662107"/>
                </a:lnTo>
                <a:lnTo>
                  <a:pt x="1738163" y="2664261"/>
                </a:lnTo>
                <a:cubicBezTo>
                  <a:pt x="1740793" y="2655407"/>
                  <a:pt x="1741749" y="2648948"/>
                  <a:pt x="1741030" y="2644881"/>
                </a:cubicBezTo>
                <a:cubicBezTo>
                  <a:pt x="1740312" y="2640812"/>
                  <a:pt x="1741265" y="2634354"/>
                  <a:pt x="1743895" y="2625500"/>
                </a:cubicBezTo>
                <a:cubicBezTo>
                  <a:pt x="1743178" y="2621439"/>
                  <a:pt x="1740608" y="2618745"/>
                  <a:pt x="1736182" y="2617431"/>
                </a:cubicBezTo>
                <a:cubicBezTo>
                  <a:pt x="1731753" y="2616113"/>
                  <a:pt x="1728467" y="2609358"/>
                  <a:pt x="1726311" y="2597154"/>
                </a:cubicBezTo>
                <a:lnTo>
                  <a:pt x="1738508" y="2595000"/>
                </a:lnTo>
                <a:lnTo>
                  <a:pt x="1732045" y="2558399"/>
                </a:lnTo>
                <a:lnTo>
                  <a:pt x="1744250" y="2556244"/>
                </a:lnTo>
                <a:cubicBezTo>
                  <a:pt x="1754051" y="2516770"/>
                  <a:pt x="1761105" y="2473588"/>
                  <a:pt x="1765401" y="2426699"/>
                </a:cubicBezTo>
                <a:lnTo>
                  <a:pt x="1753204" y="2428853"/>
                </a:lnTo>
                <a:cubicBezTo>
                  <a:pt x="1741477" y="2409955"/>
                  <a:pt x="1730770" y="2390877"/>
                  <a:pt x="1721076" y="2371621"/>
                </a:cubicBezTo>
                <a:cubicBezTo>
                  <a:pt x="1711385" y="2352364"/>
                  <a:pt x="1700678" y="2333287"/>
                  <a:pt x="1688951" y="2314389"/>
                </a:cubicBezTo>
                <a:lnTo>
                  <a:pt x="1676754" y="2316543"/>
                </a:lnTo>
                <a:cubicBezTo>
                  <a:pt x="1671249" y="2309132"/>
                  <a:pt x="1666104" y="2303745"/>
                  <a:pt x="1661317" y="2300402"/>
                </a:cubicBezTo>
                <a:cubicBezTo>
                  <a:pt x="1656538" y="2297051"/>
                  <a:pt x="1651392" y="2291670"/>
                  <a:pt x="1645888" y="2284252"/>
                </a:cubicBezTo>
                <a:lnTo>
                  <a:pt x="1615386" y="2289638"/>
                </a:lnTo>
                <a:cubicBezTo>
                  <a:pt x="1599596" y="2271460"/>
                  <a:pt x="1579376" y="2251968"/>
                  <a:pt x="1554732" y="2231157"/>
                </a:cubicBezTo>
                <a:cubicBezTo>
                  <a:pt x="1530087" y="2210346"/>
                  <a:pt x="1515252" y="2185707"/>
                  <a:pt x="1510224" y="2157238"/>
                </a:cubicBezTo>
                <a:cubicBezTo>
                  <a:pt x="1501606" y="2108440"/>
                  <a:pt x="1513922" y="2065375"/>
                  <a:pt x="1547173" y="2028049"/>
                </a:cubicBezTo>
                <a:cubicBezTo>
                  <a:pt x="1580417" y="1990725"/>
                  <a:pt x="1599079" y="1971704"/>
                  <a:pt x="1603140" y="1970987"/>
                </a:cubicBezTo>
                <a:lnTo>
                  <a:pt x="1591290" y="1903884"/>
                </a:lnTo>
                <a:cubicBezTo>
                  <a:pt x="1569520" y="1899341"/>
                  <a:pt x="1548528" y="1887321"/>
                  <a:pt x="1528312" y="1867828"/>
                </a:cubicBezTo>
                <a:cubicBezTo>
                  <a:pt x="1508091" y="1848332"/>
                  <a:pt x="1486381" y="1832245"/>
                  <a:pt x="1463173" y="1819570"/>
                </a:cubicBezTo>
                <a:lnTo>
                  <a:pt x="1458864" y="1795168"/>
                </a:lnTo>
                <a:lnTo>
                  <a:pt x="1446661" y="1797323"/>
                </a:lnTo>
                <a:cubicBezTo>
                  <a:pt x="1447136" y="1776270"/>
                  <a:pt x="1446598" y="1755398"/>
                  <a:pt x="1445039" y="1734704"/>
                </a:cubicBezTo>
                <a:cubicBezTo>
                  <a:pt x="1443485" y="1714009"/>
                  <a:pt x="1440908" y="1693497"/>
                  <a:pt x="1437317" y="1673162"/>
                </a:cubicBezTo>
                <a:lnTo>
                  <a:pt x="1449516" y="1671008"/>
                </a:lnTo>
                <a:lnTo>
                  <a:pt x="1404268" y="1414801"/>
                </a:lnTo>
                <a:lnTo>
                  <a:pt x="1422570" y="1411568"/>
                </a:lnTo>
                <a:lnTo>
                  <a:pt x="1418261" y="1387166"/>
                </a:lnTo>
                <a:cubicBezTo>
                  <a:pt x="1426393" y="1385730"/>
                  <a:pt x="1430280" y="1383995"/>
                  <a:pt x="1429921" y="1381963"/>
                </a:cubicBezTo>
                <a:cubicBezTo>
                  <a:pt x="1429562" y="1379928"/>
                  <a:pt x="1431419" y="1378553"/>
                  <a:pt x="1435482" y="1377835"/>
                </a:cubicBezTo>
                <a:lnTo>
                  <a:pt x="1440508" y="1370658"/>
                </a:lnTo>
                <a:lnTo>
                  <a:pt x="1599113" y="1342647"/>
                </a:lnTo>
                <a:lnTo>
                  <a:pt x="1605926" y="1309991"/>
                </a:lnTo>
                <a:lnTo>
                  <a:pt x="1636427" y="1304604"/>
                </a:lnTo>
                <a:cubicBezTo>
                  <a:pt x="1639535" y="1274698"/>
                  <a:pt x="1646290" y="1253584"/>
                  <a:pt x="1656694" y="1241263"/>
                </a:cubicBezTo>
                <a:cubicBezTo>
                  <a:pt x="1667101" y="1228939"/>
                  <a:pt x="1671102" y="1204124"/>
                  <a:pt x="1668707" y="1166804"/>
                </a:cubicBezTo>
                <a:lnTo>
                  <a:pt x="1680904" y="1164650"/>
                </a:lnTo>
                <a:cubicBezTo>
                  <a:pt x="1668464" y="1141684"/>
                  <a:pt x="1661883" y="1128167"/>
                  <a:pt x="1661165" y="1124100"/>
                </a:cubicBezTo>
                <a:lnTo>
                  <a:pt x="1642862" y="1127332"/>
                </a:lnTo>
                <a:cubicBezTo>
                  <a:pt x="1640708" y="1115133"/>
                  <a:pt x="1637717" y="1104130"/>
                  <a:pt x="1633889" y="1094322"/>
                </a:cubicBezTo>
                <a:cubicBezTo>
                  <a:pt x="1630056" y="1084513"/>
                  <a:pt x="1625034" y="1073865"/>
                  <a:pt x="1618812" y="1062384"/>
                </a:cubicBezTo>
                <a:lnTo>
                  <a:pt x="1606614" y="1064538"/>
                </a:lnTo>
                <a:lnTo>
                  <a:pt x="1600150" y="1027937"/>
                </a:lnTo>
                <a:lnTo>
                  <a:pt x="1587947" y="1030092"/>
                </a:lnTo>
                <a:cubicBezTo>
                  <a:pt x="1586510" y="1021958"/>
                  <a:pt x="1587110" y="1013463"/>
                  <a:pt x="1589737" y="1004613"/>
                </a:cubicBezTo>
                <a:cubicBezTo>
                  <a:pt x="1592367" y="995761"/>
                  <a:pt x="1592608" y="985233"/>
                  <a:pt x="1590454" y="973036"/>
                </a:cubicBezTo>
                <a:lnTo>
                  <a:pt x="1602653" y="970881"/>
                </a:lnTo>
                <a:lnTo>
                  <a:pt x="1600498" y="958682"/>
                </a:lnTo>
                <a:cubicBezTo>
                  <a:pt x="1607916" y="953176"/>
                  <a:pt x="1614491" y="948869"/>
                  <a:pt x="1620231" y="945760"/>
                </a:cubicBezTo>
                <a:cubicBezTo>
                  <a:pt x="1625971" y="942646"/>
                  <a:pt x="1632553" y="938342"/>
                  <a:pt x="1639964" y="932839"/>
                </a:cubicBezTo>
                <a:lnTo>
                  <a:pt x="1637810" y="920640"/>
                </a:lnTo>
                <a:lnTo>
                  <a:pt x="1692714" y="910944"/>
                </a:lnTo>
                <a:cubicBezTo>
                  <a:pt x="1737451" y="903043"/>
                  <a:pt x="1766218" y="893768"/>
                  <a:pt x="1779016" y="883118"/>
                </a:cubicBezTo>
                <a:cubicBezTo>
                  <a:pt x="1791809" y="872473"/>
                  <a:pt x="1812682" y="854110"/>
                  <a:pt x="1841622" y="828029"/>
                </a:cubicBezTo>
                <a:lnTo>
                  <a:pt x="1823307" y="724322"/>
                </a:lnTo>
                <a:lnTo>
                  <a:pt x="1811110" y="726476"/>
                </a:lnTo>
                <a:lnTo>
                  <a:pt x="1794950" y="634973"/>
                </a:lnTo>
                <a:cubicBezTo>
                  <a:pt x="1805711" y="624689"/>
                  <a:pt x="1813605" y="615951"/>
                  <a:pt x="1818628" y="608776"/>
                </a:cubicBezTo>
                <a:cubicBezTo>
                  <a:pt x="1823655" y="601599"/>
                  <a:pt x="1835612" y="592145"/>
                  <a:pt x="1854509" y="580422"/>
                </a:cubicBezTo>
                <a:lnTo>
                  <a:pt x="1852354" y="568219"/>
                </a:lnTo>
                <a:lnTo>
                  <a:pt x="1888955" y="561755"/>
                </a:lnTo>
                <a:cubicBezTo>
                  <a:pt x="1896374" y="556255"/>
                  <a:pt x="1906180" y="552423"/>
                  <a:pt x="1918379" y="550269"/>
                </a:cubicBezTo>
                <a:cubicBezTo>
                  <a:pt x="1934645" y="547396"/>
                  <a:pt x="1946551" y="549490"/>
                  <a:pt x="1954087" y="556546"/>
                </a:cubicBezTo>
                <a:cubicBezTo>
                  <a:pt x="1961622" y="563601"/>
                  <a:pt x="1973523" y="565693"/>
                  <a:pt x="1989796" y="562819"/>
                </a:cubicBezTo>
                <a:cubicBezTo>
                  <a:pt x="1997926" y="561384"/>
                  <a:pt x="2005703" y="557916"/>
                  <a:pt x="2013114" y="552411"/>
                </a:cubicBezTo>
                <a:lnTo>
                  <a:pt x="2010959" y="540208"/>
                </a:lnTo>
                <a:lnTo>
                  <a:pt x="2047564" y="533744"/>
                </a:lnTo>
                <a:lnTo>
                  <a:pt x="2045410" y="521545"/>
                </a:lnTo>
                <a:cubicBezTo>
                  <a:pt x="2068371" y="509100"/>
                  <a:pt x="2085956" y="501807"/>
                  <a:pt x="2098155" y="499652"/>
                </a:cubicBezTo>
                <a:lnTo>
                  <a:pt x="2094922" y="481347"/>
                </a:lnTo>
                <a:lnTo>
                  <a:pt x="2149826" y="471651"/>
                </a:lnTo>
                <a:cubicBezTo>
                  <a:pt x="2191688" y="447485"/>
                  <a:pt x="2221167" y="424453"/>
                  <a:pt x="2238271" y="402563"/>
                </a:cubicBezTo>
                <a:cubicBezTo>
                  <a:pt x="2255373" y="380669"/>
                  <a:pt x="2266016" y="357823"/>
                  <a:pt x="2270202" y="334020"/>
                </a:cubicBezTo>
                <a:cubicBezTo>
                  <a:pt x="2274381" y="310213"/>
                  <a:pt x="2279763" y="287247"/>
                  <a:pt x="2286338" y="265117"/>
                </a:cubicBezTo>
                <a:cubicBezTo>
                  <a:pt x="2292916" y="242988"/>
                  <a:pt x="2308641" y="219241"/>
                  <a:pt x="2333521" y="193880"/>
                </a:cubicBezTo>
                <a:lnTo>
                  <a:pt x="2341409" y="167324"/>
                </a:lnTo>
                <a:lnTo>
                  <a:pt x="2439013" y="150087"/>
                </a:lnTo>
                <a:cubicBezTo>
                  <a:pt x="2450740" y="168983"/>
                  <a:pt x="2467185" y="184952"/>
                  <a:pt x="2488360" y="197985"/>
                </a:cubicBezTo>
                <a:cubicBezTo>
                  <a:pt x="2509536" y="211021"/>
                  <a:pt x="2533042" y="219453"/>
                  <a:pt x="2558874" y="223275"/>
                </a:cubicBezTo>
                <a:cubicBezTo>
                  <a:pt x="2576337" y="203417"/>
                  <a:pt x="2605765" y="191930"/>
                  <a:pt x="2647151" y="188815"/>
                </a:cubicBezTo>
                <a:cubicBezTo>
                  <a:pt x="2688538" y="185702"/>
                  <a:pt x="2724780" y="177201"/>
                  <a:pt x="2755876" y="163326"/>
                </a:cubicBezTo>
                <a:lnTo>
                  <a:pt x="2752643" y="145024"/>
                </a:lnTo>
                <a:lnTo>
                  <a:pt x="2819746" y="133173"/>
                </a:lnTo>
                <a:lnTo>
                  <a:pt x="2817591" y="120974"/>
                </a:lnTo>
                <a:lnTo>
                  <a:pt x="2841994" y="116664"/>
                </a:lnTo>
                <a:lnTo>
                  <a:pt x="2839838" y="104461"/>
                </a:lnTo>
                <a:cubicBezTo>
                  <a:pt x="2859453" y="96801"/>
                  <a:pt x="2877399" y="91538"/>
                  <a:pt x="2893665" y="88665"/>
                </a:cubicBezTo>
                <a:cubicBezTo>
                  <a:pt x="2909931" y="85793"/>
                  <a:pt x="2927874" y="80528"/>
                  <a:pt x="2947491" y="72869"/>
                </a:cubicBezTo>
                <a:lnTo>
                  <a:pt x="2945336" y="60666"/>
                </a:lnTo>
                <a:cubicBezTo>
                  <a:pt x="2972363" y="47508"/>
                  <a:pt x="2999936" y="37396"/>
                  <a:pt x="3028045" y="30332"/>
                </a:cubicBezTo>
                <a:cubicBezTo>
                  <a:pt x="3056152" y="23274"/>
                  <a:pt x="3083723" y="13163"/>
                  <a:pt x="31107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2381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219791" y="772372"/>
            <a:ext cx="4704419" cy="5593196"/>
          </a:xfrm>
          <a:custGeom>
            <a:avLst/>
            <a:gdLst>
              <a:gd name="connsiteX0" fmla="*/ 1144543 w 4704419"/>
              <a:gd name="connsiteY0" fmla="*/ 5306796 h 5593196"/>
              <a:gd name="connsiteX1" fmla="*/ 1147690 w 4704419"/>
              <a:gd name="connsiteY1" fmla="*/ 5317224 h 5593196"/>
              <a:gd name="connsiteX2" fmla="*/ 1210922 w 4704419"/>
              <a:gd name="connsiteY2" fmla="*/ 5394827 h 5593196"/>
              <a:gd name="connsiteX3" fmla="*/ 1208167 w 4704419"/>
              <a:gd name="connsiteY3" fmla="*/ 5461067 h 5593196"/>
              <a:gd name="connsiteX4" fmla="*/ 1161636 w 4704419"/>
              <a:gd name="connsiteY4" fmla="*/ 5551892 h 5593196"/>
              <a:gd name="connsiteX5" fmla="*/ 1164782 w 4704419"/>
              <a:gd name="connsiteY5" fmla="*/ 5562317 h 5593196"/>
              <a:gd name="connsiteX6" fmla="*/ 1135081 w 4704419"/>
              <a:gd name="connsiteY6" fmla="*/ 5576970 h 5593196"/>
              <a:gd name="connsiteX7" fmla="*/ 1100162 w 4704419"/>
              <a:gd name="connsiteY7" fmla="*/ 5593196 h 5593196"/>
              <a:gd name="connsiteX8" fmla="*/ 1065155 w 4704419"/>
              <a:gd name="connsiteY8" fmla="*/ 5552573 h 5593196"/>
              <a:gd name="connsiteX9" fmla="*/ 1035849 w 4704419"/>
              <a:gd name="connsiteY9" fmla="*/ 5493168 h 5593196"/>
              <a:gd name="connsiteX10" fmla="*/ 1046276 w 4704419"/>
              <a:gd name="connsiteY10" fmla="*/ 5490021 h 5593196"/>
              <a:gd name="connsiteX11" fmla="*/ 1040969 w 4704419"/>
              <a:gd name="connsiteY11" fmla="*/ 5434747 h 5593196"/>
              <a:gd name="connsiteX12" fmla="*/ 1051392 w 4704419"/>
              <a:gd name="connsiteY12" fmla="*/ 5431601 h 5593196"/>
              <a:gd name="connsiteX13" fmla="*/ 1048245 w 4704419"/>
              <a:gd name="connsiteY13" fmla="*/ 5421172 h 5593196"/>
              <a:gd name="connsiteX14" fmla="*/ 1144543 w 4704419"/>
              <a:gd name="connsiteY14" fmla="*/ 5306796 h 5593196"/>
              <a:gd name="connsiteX15" fmla="*/ 1610478 w 4704419"/>
              <a:gd name="connsiteY15" fmla="*/ 4796481 h 5593196"/>
              <a:gd name="connsiteX16" fmla="*/ 1630050 w 4704419"/>
              <a:gd name="connsiteY16" fmla="*/ 4804792 h 5593196"/>
              <a:gd name="connsiteX17" fmla="*/ 1642343 w 4704419"/>
              <a:gd name="connsiteY17" fmla="*/ 4826680 h 5593196"/>
              <a:gd name="connsiteX18" fmla="*/ 1631914 w 4704419"/>
              <a:gd name="connsiteY18" fmla="*/ 4829828 h 5593196"/>
              <a:gd name="connsiteX19" fmla="*/ 1628767 w 4704419"/>
              <a:gd name="connsiteY19" fmla="*/ 4819400 h 5593196"/>
              <a:gd name="connsiteX20" fmla="*/ 1618588 w 4704419"/>
              <a:gd name="connsiteY20" fmla="*/ 4813939 h 5593196"/>
              <a:gd name="connsiteX21" fmla="*/ 1610478 w 4704419"/>
              <a:gd name="connsiteY21" fmla="*/ 4796481 h 5593196"/>
              <a:gd name="connsiteX22" fmla="*/ 126639 w 4704419"/>
              <a:gd name="connsiteY22" fmla="*/ 4760865 h 5593196"/>
              <a:gd name="connsiteX23" fmla="*/ 169517 w 4704419"/>
              <a:gd name="connsiteY23" fmla="*/ 4827552 h 5593196"/>
              <a:gd name="connsiteX24" fmla="*/ 150427 w 4704419"/>
              <a:gd name="connsiteY24" fmla="*/ 4952751 h 5593196"/>
              <a:gd name="connsiteX25" fmla="*/ 153574 w 4704419"/>
              <a:gd name="connsiteY25" fmla="*/ 4963179 h 5593196"/>
              <a:gd name="connsiteX26" fmla="*/ 122297 w 4704419"/>
              <a:gd name="connsiteY26" fmla="*/ 4972618 h 5593196"/>
              <a:gd name="connsiteX27" fmla="*/ 99670 w 4704419"/>
              <a:gd name="connsiteY27" fmla="*/ 5010727 h 5593196"/>
              <a:gd name="connsiteX28" fmla="*/ 55120 w 4704419"/>
              <a:gd name="connsiteY28" fmla="*/ 5032706 h 5593196"/>
              <a:gd name="connsiteX29" fmla="*/ 26401 w 4704419"/>
              <a:gd name="connsiteY29" fmla="*/ 5012935 h 5593196"/>
              <a:gd name="connsiteX30" fmla="*/ 1812 w 4704419"/>
              <a:gd name="connsiteY30" fmla="*/ 4969165 h 5593196"/>
              <a:gd name="connsiteX31" fmla="*/ 981 w 4704419"/>
              <a:gd name="connsiteY31" fmla="*/ 4938138 h 5593196"/>
              <a:gd name="connsiteX32" fmla="*/ 18934 w 4704419"/>
              <a:gd name="connsiteY32" fmla="*/ 4912809 h 5593196"/>
              <a:gd name="connsiteX33" fmla="*/ 7922 w 4704419"/>
              <a:gd name="connsiteY33" fmla="*/ 4876322 h 5593196"/>
              <a:gd name="connsiteX34" fmla="*/ 25626 w 4704419"/>
              <a:gd name="connsiteY34" fmla="*/ 4859606 h 5593196"/>
              <a:gd name="connsiteX35" fmla="*/ 63051 w 4704419"/>
              <a:gd name="connsiteY35" fmla="*/ 4785744 h 5593196"/>
              <a:gd name="connsiteX36" fmla="*/ 126639 w 4704419"/>
              <a:gd name="connsiteY36" fmla="*/ 4760865 h 5593196"/>
              <a:gd name="connsiteX37" fmla="*/ 1126298 w 4704419"/>
              <a:gd name="connsiteY37" fmla="*/ 4680983 h 5593196"/>
              <a:gd name="connsiteX38" fmla="*/ 1143604 w 4704419"/>
              <a:gd name="connsiteY38" fmla="*/ 4738323 h 5593196"/>
              <a:gd name="connsiteX39" fmla="*/ 1096689 w 4704419"/>
              <a:gd name="connsiteY39" fmla="*/ 4752482 h 5593196"/>
              <a:gd name="connsiteX40" fmla="*/ 1084104 w 4704419"/>
              <a:gd name="connsiteY40" fmla="*/ 4710781 h 5593196"/>
              <a:gd name="connsiteX41" fmla="*/ 1094531 w 4704419"/>
              <a:gd name="connsiteY41" fmla="*/ 4707635 h 5593196"/>
              <a:gd name="connsiteX42" fmla="*/ 1089811 w 4704419"/>
              <a:gd name="connsiteY42" fmla="*/ 4691995 h 5593196"/>
              <a:gd name="connsiteX43" fmla="*/ 1515873 w 4704419"/>
              <a:gd name="connsiteY43" fmla="*/ 4671471 h 5593196"/>
              <a:gd name="connsiteX44" fmla="*/ 1564996 w 4704419"/>
              <a:gd name="connsiteY44" fmla="*/ 4730581 h 5593196"/>
              <a:gd name="connsiteX45" fmla="*/ 1610478 w 4704419"/>
              <a:gd name="connsiteY45" fmla="*/ 4796481 h 5593196"/>
              <a:gd name="connsiteX46" fmla="*/ 1600052 w 4704419"/>
              <a:gd name="connsiteY46" fmla="*/ 4799627 h 5593196"/>
              <a:gd name="connsiteX47" fmla="*/ 1596907 w 4704419"/>
              <a:gd name="connsiteY47" fmla="*/ 4789205 h 5593196"/>
              <a:gd name="connsiteX48" fmla="*/ 1578369 w 4704419"/>
              <a:gd name="connsiteY48" fmla="*/ 4774893 h 5593196"/>
              <a:gd name="connsiteX49" fmla="*/ 1563470 w 4704419"/>
              <a:gd name="connsiteY49" fmla="*/ 4753793 h 5593196"/>
              <a:gd name="connsiteX50" fmla="*/ 1553041 w 4704419"/>
              <a:gd name="connsiteY50" fmla="*/ 4756940 h 5593196"/>
              <a:gd name="connsiteX51" fmla="*/ 1546747 w 4704419"/>
              <a:gd name="connsiteY51" fmla="*/ 4736088 h 5593196"/>
              <a:gd name="connsiteX52" fmla="*/ 1490398 w 4704419"/>
              <a:gd name="connsiteY52" fmla="*/ 4718971 h 5593196"/>
              <a:gd name="connsiteX53" fmla="*/ 1479386 w 4704419"/>
              <a:gd name="connsiteY53" fmla="*/ 4682483 h 5593196"/>
              <a:gd name="connsiteX54" fmla="*/ 1613490 w 4704419"/>
              <a:gd name="connsiteY54" fmla="*/ 930 h 5593196"/>
              <a:gd name="connsiteX55" fmla="*/ 1616637 w 4704419"/>
              <a:gd name="connsiteY55" fmla="*/ 11357 h 5593196"/>
              <a:gd name="connsiteX56" fmla="*/ 1660992 w 4704419"/>
              <a:gd name="connsiteY56" fmla="*/ 26410 h 5593196"/>
              <a:gd name="connsiteX57" fmla="*/ 1691775 w 4704419"/>
              <a:gd name="connsiteY57" fmla="*/ 34179 h 5593196"/>
              <a:gd name="connsiteX58" fmla="*/ 1694922 w 4704419"/>
              <a:gd name="connsiteY58" fmla="*/ 44606 h 5593196"/>
              <a:gd name="connsiteX59" fmla="*/ 1756489 w 4704419"/>
              <a:gd name="connsiteY59" fmla="*/ 60151 h 5593196"/>
              <a:gd name="connsiteX60" fmla="*/ 1831139 w 4704419"/>
              <a:gd name="connsiteY60" fmla="*/ 100182 h 5593196"/>
              <a:gd name="connsiteX61" fmla="*/ 1841561 w 4704419"/>
              <a:gd name="connsiteY61" fmla="*/ 97036 h 5593196"/>
              <a:gd name="connsiteX62" fmla="*/ 1931154 w 4704419"/>
              <a:gd name="connsiteY62" fmla="*/ 186596 h 5593196"/>
              <a:gd name="connsiteX63" fmla="*/ 2031078 w 4704419"/>
              <a:gd name="connsiteY63" fmla="*/ 216160 h 5593196"/>
              <a:gd name="connsiteX64" fmla="*/ 2034811 w 4704419"/>
              <a:gd name="connsiteY64" fmla="*/ 266217 h 5593196"/>
              <a:gd name="connsiteX65" fmla="*/ 2060876 w 4704419"/>
              <a:gd name="connsiteY65" fmla="*/ 258351 h 5593196"/>
              <a:gd name="connsiteX66" fmla="*/ 2073555 w 4704419"/>
              <a:gd name="connsiteY66" fmla="*/ 356903 h 5593196"/>
              <a:gd name="connsiteX67" fmla="*/ 2089194 w 4704419"/>
              <a:gd name="connsiteY67" fmla="*/ 352183 h 5593196"/>
              <a:gd name="connsiteX68" fmla="*/ 2097061 w 4704419"/>
              <a:gd name="connsiteY68" fmla="*/ 378247 h 5593196"/>
              <a:gd name="connsiteX69" fmla="*/ 2107484 w 4704419"/>
              <a:gd name="connsiteY69" fmla="*/ 375102 h 5593196"/>
              <a:gd name="connsiteX70" fmla="*/ 2113777 w 4704419"/>
              <a:gd name="connsiteY70" fmla="*/ 395954 h 5593196"/>
              <a:gd name="connsiteX71" fmla="*/ 2137775 w 4704419"/>
              <a:gd name="connsiteY71" fmla="*/ 400084 h 5593196"/>
              <a:gd name="connsiteX72" fmla="*/ 2147214 w 4704419"/>
              <a:gd name="connsiteY72" fmla="*/ 431359 h 5593196"/>
              <a:gd name="connsiteX73" fmla="*/ 2157643 w 4704419"/>
              <a:gd name="connsiteY73" fmla="*/ 428211 h 5593196"/>
              <a:gd name="connsiteX74" fmla="*/ 2160791 w 4704419"/>
              <a:gd name="connsiteY74" fmla="*/ 438641 h 5593196"/>
              <a:gd name="connsiteX75" fmla="*/ 2150362 w 4704419"/>
              <a:gd name="connsiteY75" fmla="*/ 441788 h 5593196"/>
              <a:gd name="connsiteX76" fmla="*/ 2149868 w 4704419"/>
              <a:gd name="connsiteY76" fmla="*/ 458997 h 5593196"/>
              <a:gd name="connsiteX77" fmla="*/ 2167129 w 4704419"/>
              <a:gd name="connsiteY77" fmla="*/ 487916 h 5593196"/>
              <a:gd name="connsiteX78" fmla="*/ 2181242 w 4704419"/>
              <a:gd name="connsiteY78" fmla="*/ 506403 h 5593196"/>
              <a:gd name="connsiteX79" fmla="*/ 2163538 w 4704419"/>
              <a:gd name="connsiteY79" fmla="*/ 523126 h 5593196"/>
              <a:gd name="connsiteX80" fmla="*/ 2172977 w 4704419"/>
              <a:gd name="connsiteY80" fmla="*/ 554401 h 5593196"/>
              <a:gd name="connsiteX81" fmla="*/ 2155022 w 4704419"/>
              <a:gd name="connsiteY81" fmla="*/ 579726 h 5593196"/>
              <a:gd name="connsiteX82" fmla="*/ 2157924 w 4704419"/>
              <a:gd name="connsiteY82" fmla="*/ 598755 h 5593196"/>
              <a:gd name="connsiteX83" fmla="*/ 2171790 w 4704419"/>
              <a:gd name="connsiteY83" fmla="*/ 625853 h 5593196"/>
              <a:gd name="connsiteX84" fmla="*/ 2189292 w 4704419"/>
              <a:gd name="connsiteY84" fmla="*/ 646164 h 5593196"/>
              <a:gd name="connsiteX85" fmla="*/ 2178869 w 4704419"/>
              <a:gd name="connsiteY85" fmla="*/ 649310 h 5593196"/>
              <a:gd name="connsiteX86" fmla="*/ 2197749 w 4704419"/>
              <a:gd name="connsiteY86" fmla="*/ 711866 h 5593196"/>
              <a:gd name="connsiteX87" fmla="*/ 2182109 w 4704419"/>
              <a:gd name="connsiteY87" fmla="*/ 716586 h 5593196"/>
              <a:gd name="connsiteX88" fmla="*/ 2188402 w 4704419"/>
              <a:gd name="connsiteY88" fmla="*/ 737439 h 5593196"/>
              <a:gd name="connsiteX89" fmla="*/ 2177977 w 4704419"/>
              <a:gd name="connsiteY89" fmla="*/ 740585 h 5593196"/>
              <a:gd name="connsiteX90" fmla="*/ 2179056 w 4704419"/>
              <a:gd name="connsiteY90" fmla="*/ 763004 h 5593196"/>
              <a:gd name="connsiteX91" fmla="*/ 2198677 w 4704419"/>
              <a:gd name="connsiteY91" fmla="*/ 799740 h 5593196"/>
              <a:gd name="connsiteX92" fmla="*/ 2215147 w 4704419"/>
              <a:gd name="connsiteY92" fmla="*/ 826054 h 5593196"/>
              <a:gd name="connsiteX93" fmla="*/ 2252668 w 4704419"/>
              <a:gd name="connsiteY93" fmla="*/ 809042 h 5593196"/>
              <a:gd name="connsiteX94" fmla="*/ 2290191 w 4704419"/>
              <a:gd name="connsiteY94" fmla="*/ 792031 h 5593196"/>
              <a:gd name="connsiteX95" fmla="*/ 2335041 w 4704419"/>
              <a:gd name="connsiteY95" fmla="*/ 789869 h 5593196"/>
              <a:gd name="connsiteX96" fmla="*/ 2412834 w 4704419"/>
              <a:gd name="connsiteY96" fmla="*/ 840331 h 5593196"/>
              <a:gd name="connsiteX97" fmla="*/ 2457685 w 4704419"/>
              <a:gd name="connsiteY97" fmla="*/ 838169 h 5593196"/>
              <a:gd name="connsiteX98" fmla="*/ 2460830 w 4704419"/>
              <a:gd name="connsiteY98" fmla="*/ 848592 h 5593196"/>
              <a:gd name="connsiteX99" fmla="*/ 2518170 w 4704419"/>
              <a:gd name="connsiteY99" fmla="*/ 831287 h 5593196"/>
              <a:gd name="connsiteX100" fmla="*/ 2515025 w 4704419"/>
              <a:gd name="connsiteY100" fmla="*/ 820864 h 5593196"/>
              <a:gd name="connsiteX101" fmla="*/ 2527269 w 4704419"/>
              <a:gd name="connsiteY101" fmla="*/ 814322 h 5593196"/>
              <a:gd name="connsiteX102" fmla="*/ 2539514 w 4704419"/>
              <a:gd name="connsiteY102" fmla="*/ 807785 h 5593196"/>
              <a:gd name="connsiteX103" fmla="*/ 2572365 w 4704419"/>
              <a:gd name="connsiteY103" fmla="*/ 803558 h 5593196"/>
              <a:gd name="connsiteX104" fmla="*/ 2601573 w 4704419"/>
              <a:gd name="connsiteY104" fmla="*/ 806115 h 5593196"/>
              <a:gd name="connsiteX105" fmla="*/ 2607866 w 4704419"/>
              <a:gd name="connsiteY105" fmla="*/ 826968 h 5593196"/>
              <a:gd name="connsiteX106" fmla="*/ 2623506 w 4704419"/>
              <a:gd name="connsiteY106" fmla="*/ 822248 h 5593196"/>
              <a:gd name="connsiteX107" fmla="*/ 2639193 w 4704419"/>
              <a:gd name="connsiteY107" fmla="*/ 845950 h 5593196"/>
              <a:gd name="connsiteX108" fmla="*/ 2667370 w 4704419"/>
              <a:gd name="connsiteY108" fmla="*/ 854512 h 5593196"/>
              <a:gd name="connsiteX109" fmla="*/ 2670515 w 4704419"/>
              <a:gd name="connsiteY109" fmla="*/ 864935 h 5593196"/>
              <a:gd name="connsiteX110" fmla="*/ 2691365 w 4704419"/>
              <a:gd name="connsiteY110" fmla="*/ 858642 h 5593196"/>
              <a:gd name="connsiteX111" fmla="*/ 2709657 w 4704419"/>
              <a:gd name="connsiteY111" fmla="*/ 881561 h 5593196"/>
              <a:gd name="connsiteX112" fmla="*/ 2761784 w 4704419"/>
              <a:gd name="connsiteY112" fmla="*/ 865829 h 5593196"/>
              <a:gd name="connsiteX113" fmla="*/ 2764931 w 4704419"/>
              <a:gd name="connsiteY113" fmla="*/ 876256 h 5593196"/>
              <a:gd name="connsiteX114" fmla="*/ 2790996 w 4704419"/>
              <a:gd name="connsiteY114" fmla="*/ 868389 h 5593196"/>
              <a:gd name="connsiteX115" fmla="*/ 2794142 w 4704419"/>
              <a:gd name="connsiteY115" fmla="*/ 878812 h 5593196"/>
              <a:gd name="connsiteX116" fmla="*/ 2853394 w 4704419"/>
              <a:gd name="connsiteY116" fmla="*/ 914962 h 5593196"/>
              <a:gd name="connsiteX117" fmla="*/ 2889731 w 4704419"/>
              <a:gd name="connsiteY117" fmla="*/ 969404 h 5593196"/>
              <a:gd name="connsiteX118" fmla="*/ 2900160 w 4704419"/>
              <a:gd name="connsiteY118" fmla="*/ 966256 h 5593196"/>
              <a:gd name="connsiteX119" fmla="*/ 2906453 w 4704419"/>
              <a:gd name="connsiteY119" fmla="*/ 987106 h 5593196"/>
              <a:gd name="connsiteX120" fmla="*/ 2916876 w 4704419"/>
              <a:gd name="connsiteY120" fmla="*/ 983961 h 5593196"/>
              <a:gd name="connsiteX121" fmla="*/ 2936745 w 4704419"/>
              <a:gd name="connsiteY121" fmla="*/ 1012090 h 5593196"/>
              <a:gd name="connsiteX122" fmla="*/ 2994082 w 4704419"/>
              <a:gd name="connsiteY122" fmla="*/ 994785 h 5593196"/>
              <a:gd name="connsiteX123" fmla="*/ 2984643 w 4704419"/>
              <a:gd name="connsiteY123" fmla="*/ 963508 h 5593196"/>
              <a:gd name="connsiteX124" fmla="*/ 2993495 w 4704419"/>
              <a:gd name="connsiteY124" fmla="*/ 955152 h 5593196"/>
              <a:gd name="connsiteX125" fmla="*/ 3002349 w 4704419"/>
              <a:gd name="connsiteY125" fmla="*/ 946792 h 5593196"/>
              <a:gd name="connsiteX126" fmla="*/ 2999202 w 4704419"/>
              <a:gd name="connsiteY126" fmla="*/ 936365 h 5593196"/>
              <a:gd name="connsiteX127" fmla="*/ 2988775 w 4704419"/>
              <a:gd name="connsiteY127" fmla="*/ 939512 h 5593196"/>
              <a:gd name="connsiteX128" fmla="*/ 2962030 w 4704419"/>
              <a:gd name="connsiteY128" fmla="*/ 850894 h 5593196"/>
              <a:gd name="connsiteX129" fmla="*/ 3001572 w 4704419"/>
              <a:gd name="connsiteY129" fmla="*/ 793460 h 5593196"/>
              <a:gd name="connsiteX130" fmla="*/ 3043179 w 4704419"/>
              <a:gd name="connsiteY130" fmla="*/ 724025 h 5593196"/>
              <a:gd name="connsiteX131" fmla="*/ 3075148 w 4704419"/>
              <a:gd name="connsiteY131" fmla="*/ 660347 h 5593196"/>
              <a:gd name="connsiteX132" fmla="*/ 3089414 w 4704419"/>
              <a:gd name="connsiteY132" fmla="*/ 613384 h 5593196"/>
              <a:gd name="connsiteX133" fmla="*/ 3115478 w 4704419"/>
              <a:gd name="connsiteY133" fmla="*/ 605518 h 5593196"/>
              <a:gd name="connsiteX134" fmla="*/ 3107612 w 4704419"/>
              <a:gd name="connsiteY134" fmla="*/ 579455 h 5593196"/>
              <a:gd name="connsiteX135" fmla="*/ 3128465 w 4704419"/>
              <a:gd name="connsiteY135" fmla="*/ 573162 h 5593196"/>
              <a:gd name="connsiteX136" fmla="*/ 3172927 w 4704419"/>
              <a:gd name="connsiteY136" fmla="*/ 494334 h 5593196"/>
              <a:gd name="connsiteX137" fmla="*/ 3222597 w 4704419"/>
              <a:gd name="connsiteY137" fmla="*/ 413935 h 5593196"/>
              <a:gd name="connsiteX138" fmla="*/ 3314362 w 4704419"/>
              <a:gd name="connsiteY138" fmla="*/ 397619 h 5593196"/>
              <a:gd name="connsiteX139" fmla="*/ 3319080 w 4704419"/>
              <a:gd name="connsiteY139" fmla="*/ 413254 h 5593196"/>
              <a:gd name="connsiteX140" fmla="*/ 3371212 w 4704419"/>
              <a:gd name="connsiteY140" fmla="*/ 397521 h 5593196"/>
              <a:gd name="connsiteX141" fmla="*/ 3366494 w 4704419"/>
              <a:gd name="connsiteY141" fmla="*/ 381885 h 5593196"/>
              <a:gd name="connsiteX142" fmla="*/ 3408194 w 4704419"/>
              <a:gd name="connsiteY142" fmla="*/ 369300 h 5593196"/>
              <a:gd name="connsiteX143" fmla="*/ 3412913 w 4704419"/>
              <a:gd name="connsiteY143" fmla="*/ 384935 h 5593196"/>
              <a:gd name="connsiteX144" fmla="*/ 3464502 w 4704419"/>
              <a:gd name="connsiteY144" fmla="*/ 357991 h 5593196"/>
              <a:gd name="connsiteX145" fmla="*/ 3483485 w 4704419"/>
              <a:gd name="connsiteY145" fmla="*/ 326666 h 5593196"/>
              <a:gd name="connsiteX146" fmla="*/ 3495680 w 4704419"/>
              <a:gd name="connsiteY146" fmla="*/ 291705 h 5593196"/>
              <a:gd name="connsiteX147" fmla="*/ 3532127 w 4704419"/>
              <a:gd name="connsiteY147" fmla="*/ 252267 h 5593196"/>
              <a:gd name="connsiteX148" fmla="*/ 3528980 w 4704419"/>
              <a:gd name="connsiteY148" fmla="*/ 241840 h 5593196"/>
              <a:gd name="connsiteX149" fmla="*/ 3570678 w 4704419"/>
              <a:gd name="connsiteY149" fmla="*/ 229255 h 5593196"/>
              <a:gd name="connsiteX150" fmla="*/ 3584254 w 4704419"/>
              <a:gd name="connsiteY150" fmla="*/ 236535 h 5593196"/>
              <a:gd name="connsiteX151" fmla="*/ 3594677 w 4704419"/>
              <a:gd name="connsiteY151" fmla="*/ 233389 h 5593196"/>
              <a:gd name="connsiteX152" fmla="*/ 3632790 w 4704419"/>
              <a:gd name="connsiteY152" fmla="*/ 256012 h 5593196"/>
              <a:gd name="connsiteX153" fmla="*/ 3670900 w 4704419"/>
              <a:gd name="connsiteY153" fmla="*/ 278635 h 5593196"/>
              <a:gd name="connsiteX154" fmla="*/ 3702173 w 4704419"/>
              <a:gd name="connsiteY154" fmla="*/ 269196 h 5593196"/>
              <a:gd name="connsiteX155" fmla="*/ 3705321 w 4704419"/>
              <a:gd name="connsiteY155" fmla="*/ 279626 h 5593196"/>
              <a:gd name="connsiteX156" fmla="*/ 3853343 w 4704419"/>
              <a:gd name="connsiteY156" fmla="*/ 223572 h 5593196"/>
              <a:gd name="connsiteX157" fmla="*/ 3856490 w 4704419"/>
              <a:gd name="connsiteY157" fmla="*/ 234002 h 5593196"/>
              <a:gd name="connsiteX158" fmla="*/ 3904486 w 4704419"/>
              <a:gd name="connsiteY158" fmla="*/ 242261 h 5593196"/>
              <a:gd name="connsiteX159" fmla="*/ 3938418 w 4704419"/>
              <a:gd name="connsiteY159" fmla="*/ 260459 h 5593196"/>
              <a:gd name="connsiteX160" fmla="*/ 3959265 w 4704419"/>
              <a:gd name="connsiteY160" fmla="*/ 254167 h 5593196"/>
              <a:gd name="connsiteX161" fmla="*/ 3974413 w 4704419"/>
              <a:gd name="connsiteY161" fmla="*/ 266660 h 5593196"/>
              <a:gd name="connsiteX162" fmla="*/ 3989556 w 4704419"/>
              <a:gd name="connsiteY162" fmla="*/ 279154 h 5593196"/>
              <a:gd name="connsiteX163" fmla="*/ 4010412 w 4704419"/>
              <a:gd name="connsiteY163" fmla="*/ 272859 h 5593196"/>
              <a:gd name="connsiteX164" fmla="*/ 4013559 w 4704419"/>
              <a:gd name="connsiteY164" fmla="*/ 283284 h 5593196"/>
              <a:gd name="connsiteX165" fmla="*/ 4022411 w 4704419"/>
              <a:gd name="connsiteY165" fmla="*/ 274926 h 5593196"/>
              <a:gd name="connsiteX166" fmla="*/ 4031260 w 4704419"/>
              <a:gd name="connsiteY166" fmla="*/ 266567 h 5593196"/>
              <a:gd name="connsiteX167" fmla="*/ 4117073 w 4704419"/>
              <a:gd name="connsiteY167" fmla="*/ 277634 h 5593196"/>
              <a:gd name="connsiteX168" fmla="*/ 4181048 w 4704419"/>
              <a:gd name="connsiteY168" fmla="*/ 329422 h 5593196"/>
              <a:gd name="connsiteX169" fmla="*/ 4191471 w 4704419"/>
              <a:gd name="connsiteY169" fmla="*/ 326277 h 5593196"/>
              <a:gd name="connsiteX170" fmla="*/ 4200911 w 4704419"/>
              <a:gd name="connsiteY170" fmla="*/ 357556 h 5593196"/>
              <a:gd name="connsiteX171" fmla="*/ 4320407 w 4704419"/>
              <a:gd name="connsiteY171" fmla="*/ 395429 h 5593196"/>
              <a:gd name="connsiteX172" fmla="*/ 4330830 w 4704419"/>
              <a:gd name="connsiteY172" fmla="*/ 392283 h 5593196"/>
              <a:gd name="connsiteX173" fmla="*/ 4353845 w 4704419"/>
              <a:gd name="connsiteY173" fmla="*/ 430838 h 5593196"/>
              <a:gd name="connsiteX174" fmla="*/ 4364268 w 4704419"/>
              <a:gd name="connsiteY174" fmla="*/ 427692 h 5593196"/>
              <a:gd name="connsiteX175" fmla="*/ 4390427 w 4704419"/>
              <a:gd name="connsiteY175" fmla="*/ 476675 h 5593196"/>
              <a:gd name="connsiteX176" fmla="*/ 4405817 w 4704419"/>
              <a:gd name="connsiteY176" fmla="*/ 480561 h 5593196"/>
              <a:gd name="connsiteX177" fmla="*/ 4421212 w 4704419"/>
              <a:gd name="connsiteY177" fmla="*/ 484444 h 5593196"/>
              <a:gd name="connsiteX178" fmla="*/ 4505790 w 4704419"/>
              <a:gd name="connsiteY178" fmla="*/ 538545 h 5593196"/>
              <a:gd name="connsiteX179" fmla="*/ 4515813 w 4704419"/>
              <a:gd name="connsiteY179" fmla="*/ 609460 h 5593196"/>
              <a:gd name="connsiteX180" fmla="*/ 4524269 w 4704419"/>
              <a:gd name="connsiteY180" fmla="*/ 675158 h 5593196"/>
              <a:gd name="connsiteX181" fmla="*/ 4534692 w 4704419"/>
              <a:gd name="connsiteY181" fmla="*/ 672012 h 5593196"/>
              <a:gd name="connsiteX182" fmla="*/ 4554018 w 4704419"/>
              <a:gd name="connsiteY182" fmla="*/ 688929 h 5593196"/>
              <a:gd name="connsiteX183" fmla="*/ 4569703 w 4704419"/>
              <a:gd name="connsiteY183" fmla="*/ 712634 h 5593196"/>
              <a:gd name="connsiteX184" fmla="*/ 4606196 w 4704419"/>
              <a:gd name="connsiteY184" fmla="*/ 701620 h 5593196"/>
              <a:gd name="connsiteX185" fmla="*/ 4609342 w 4704419"/>
              <a:gd name="connsiteY185" fmla="*/ 712045 h 5593196"/>
              <a:gd name="connsiteX186" fmla="*/ 4619767 w 4704419"/>
              <a:gd name="connsiteY186" fmla="*/ 708899 h 5593196"/>
              <a:gd name="connsiteX187" fmla="*/ 4632062 w 4704419"/>
              <a:gd name="connsiteY187" fmla="*/ 730783 h 5593196"/>
              <a:gd name="connsiteX188" fmla="*/ 4645926 w 4704419"/>
              <a:gd name="connsiteY188" fmla="*/ 757879 h 5593196"/>
              <a:gd name="connsiteX189" fmla="*/ 4635499 w 4704419"/>
              <a:gd name="connsiteY189" fmla="*/ 761026 h 5593196"/>
              <a:gd name="connsiteX190" fmla="*/ 4625660 w 4704419"/>
              <a:gd name="connsiteY190" fmla="*/ 803811 h 5593196"/>
              <a:gd name="connsiteX191" fmla="*/ 4609034 w 4704419"/>
              <a:gd name="connsiteY191" fmla="*/ 842953 h 5593196"/>
              <a:gd name="connsiteX192" fmla="*/ 4598612 w 4704419"/>
              <a:gd name="connsiteY192" fmla="*/ 846099 h 5593196"/>
              <a:gd name="connsiteX193" fmla="*/ 4604905 w 4704419"/>
              <a:gd name="connsiteY193" fmla="*/ 866951 h 5593196"/>
              <a:gd name="connsiteX194" fmla="*/ 4594476 w 4704419"/>
              <a:gd name="connsiteY194" fmla="*/ 870099 h 5593196"/>
              <a:gd name="connsiteX195" fmla="*/ 4613354 w 4704419"/>
              <a:gd name="connsiteY195" fmla="*/ 932651 h 5593196"/>
              <a:gd name="connsiteX196" fmla="*/ 4602931 w 4704419"/>
              <a:gd name="connsiteY196" fmla="*/ 935797 h 5593196"/>
              <a:gd name="connsiteX197" fmla="*/ 4607158 w 4704419"/>
              <a:gd name="connsiteY197" fmla="*/ 968645 h 5593196"/>
              <a:gd name="connsiteX198" fmla="*/ 4656572 w 4704419"/>
              <a:gd name="connsiteY198" fmla="*/ 1047577 h 5593196"/>
              <a:gd name="connsiteX199" fmla="*/ 4704419 w 4704419"/>
              <a:gd name="connsiteY199" fmla="*/ 1121297 h 5593196"/>
              <a:gd name="connsiteX200" fmla="*/ 4672154 w 4704419"/>
              <a:gd name="connsiteY200" fmla="*/ 1165159 h 5593196"/>
              <a:gd name="connsiteX201" fmla="*/ 4675300 w 4704419"/>
              <a:gd name="connsiteY201" fmla="*/ 1175584 h 5593196"/>
              <a:gd name="connsiteX202" fmla="*/ 4640137 w 4704419"/>
              <a:gd name="connsiteY202" fmla="*/ 1200415 h 5593196"/>
              <a:gd name="connsiteX203" fmla="*/ 4634186 w 4704419"/>
              <a:gd name="connsiteY203" fmla="*/ 1227808 h 5593196"/>
              <a:gd name="connsiteX204" fmla="*/ 4608121 w 4704419"/>
              <a:gd name="connsiteY204" fmla="*/ 1235675 h 5593196"/>
              <a:gd name="connsiteX205" fmla="*/ 4596708 w 4704419"/>
              <a:gd name="connsiteY205" fmla="*/ 1273243 h 5593196"/>
              <a:gd name="connsiteX206" fmla="*/ 4586285 w 4704419"/>
              <a:gd name="connsiteY206" fmla="*/ 1276389 h 5593196"/>
              <a:gd name="connsiteX207" fmla="*/ 4595724 w 4704419"/>
              <a:gd name="connsiteY207" fmla="*/ 1307664 h 5593196"/>
              <a:gd name="connsiteX208" fmla="*/ 4585299 w 4704419"/>
              <a:gd name="connsiteY208" fmla="*/ 1310810 h 5593196"/>
              <a:gd name="connsiteX209" fmla="*/ 4602605 w 4704419"/>
              <a:gd name="connsiteY209" fmla="*/ 1368150 h 5593196"/>
              <a:gd name="connsiteX210" fmla="*/ 4592177 w 4704419"/>
              <a:gd name="connsiteY210" fmla="*/ 1371297 h 5593196"/>
              <a:gd name="connsiteX211" fmla="*/ 4555782 w 4704419"/>
              <a:gd name="connsiteY211" fmla="*/ 1439157 h 5593196"/>
              <a:gd name="connsiteX212" fmla="*/ 4494311 w 4704419"/>
              <a:gd name="connsiteY212" fmla="*/ 1480461 h 5593196"/>
              <a:gd name="connsiteX213" fmla="*/ 4477098 w 4704419"/>
              <a:gd name="connsiteY213" fmla="*/ 1479969 h 5593196"/>
              <a:gd name="connsiteX214" fmla="*/ 4459886 w 4704419"/>
              <a:gd name="connsiteY214" fmla="*/ 1479478 h 5593196"/>
              <a:gd name="connsiteX215" fmla="*/ 4466179 w 4704419"/>
              <a:gd name="connsiteY215" fmla="*/ 1500331 h 5593196"/>
              <a:gd name="connsiteX216" fmla="*/ 4455756 w 4704419"/>
              <a:gd name="connsiteY216" fmla="*/ 1503476 h 5593196"/>
              <a:gd name="connsiteX217" fmla="*/ 4465778 w 4704419"/>
              <a:gd name="connsiteY217" fmla="*/ 1574386 h 5593196"/>
              <a:gd name="connsiteX218" fmla="*/ 4439719 w 4704419"/>
              <a:gd name="connsiteY218" fmla="*/ 1582251 h 5593196"/>
              <a:gd name="connsiteX219" fmla="*/ 4435339 w 4704419"/>
              <a:gd name="connsiteY219" fmla="*/ 1614856 h 5593196"/>
              <a:gd name="connsiteX220" fmla="*/ 4410601 w 4704419"/>
              <a:gd name="connsiteY220" fmla="*/ 1636542 h 5593196"/>
              <a:gd name="connsiteX221" fmla="*/ 4413747 w 4704419"/>
              <a:gd name="connsiteY221" fmla="*/ 1646965 h 5593196"/>
              <a:gd name="connsiteX222" fmla="*/ 4406713 w 4704419"/>
              <a:gd name="connsiteY222" fmla="*/ 1651934 h 5593196"/>
              <a:gd name="connsiteX223" fmla="*/ 4399681 w 4704419"/>
              <a:gd name="connsiteY223" fmla="*/ 1656898 h 5593196"/>
              <a:gd name="connsiteX224" fmla="*/ 4358225 w 4704419"/>
              <a:gd name="connsiteY224" fmla="*/ 1660881 h 5593196"/>
              <a:gd name="connsiteX225" fmla="*/ 4327197 w 4704419"/>
              <a:gd name="connsiteY225" fmla="*/ 1661714 h 5593196"/>
              <a:gd name="connsiteX226" fmla="*/ 4313672 w 4704419"/>
              <a:gd name="connsiteY226" fmla="*/ 1682856 h 5593196"/>
              <a:gd name="connsiteX227" fmla="*/ 4269162 w 4704419"/>
              <a:gd name="connsiteY227" fmla="*/ 1733259 h 5593196"/>
              <a:gd name="connsiteX228" fmla="*/ 4211621 w 4704419"/>
              <a:gd name="connsiteY228" fmla="*/ 1787595 h 5593196"/>
              <a:gd name="connsiteX229" fmla="*/ 4159001 w 4704419"/>
              <a:gd name="connsiteY229" fmla="*/ 1820540 h 5593196"/>
              <a:gd name="connsiteX230" fmla="*/ 4155855 w 4704419"/>
              <a:gd name="connsiteY230" fmla="*/ 1810113 h 5593196"/>
              <a:gd name="connsiteX231" fmla="*/ 4135006 w 4704419"/>
              <a:gd name="connsiteY231" fmla="*/ 1816405 h 5593196"/>
              <a:gd name="connsiteX232" fmla="*/ 4113073 w 4704419"/>
              <a:gd name="connsiteY232" fmla="*/ 1800273 h 5593196"/>
              <a:gd name="connsiteX233" fmla="*/ 4071369 w 4704419"/>
              <a:gd name="connsiteY233" fmla="*/ 1812859 h 5593196"/>
              <a:gd name="connsiteX234" fmla="*/ 4062225 w 4704419"/>
              <a:gd name="connsiteY234" fmla="*/ 1801401 h 5593196"/>
              <a:gd name="connsiteX235" fmla="*/ 4053080 w 4704419"/>
              <a:gd name="connsiteY235" fmla="*/ 1789940 h 5593196"/>
              <a:gd name="connsiteX236" fmla="*/ 3964460 w 4704419"/>
              <a:gd name="connsiteY236" fmla="*/ 1816686 h 5593196"/>
              <a:gd name="connsiteX237" fmla="*/ 3961314 w 4704419"/>
              <a:gd name="connsiteY237" fmla="*/ 1806263 h 5593196"/>
              <a:gd name="connsiteX238" fmla="*/ 3898762 w 4704419"/>
              <a:gd name="connsiteY238" fmla="*/ 1825142 h 5593196"/>
              <a:gd name="connsiteX239" fmla="*/ 3847711 w 4704419"/>
              <a:gd name="connsiteY239" fmla="*/ 1863301 h 5593196"/>
              <a:gd name="connsiteX240" fmla="*/ 3793521 w 4704419"/>
              <a:gd name="connsiteY240" fmla="*/ 1891028 h 5593196"/>
              <a:gd name="connsiteX241" fmla="*/ 3748915 w 4704419"/>
              <a:gd name="connsiteY241" fmla="*/ 1884585 h 5593196"/>
              <a:gd name="connsiteX242" fmla="*/ 3671174 w 4704419"/>
              <a:gd name="connsiteY242" fmla="*/ 1862546 h 5593196"/>
              <a:gd name="connsiteX243" fmla="*/ 3590035 w 4704419"/>
              <a:gd name="connsiteY243" fmla="*/ 1838690 h 5593196"/>
              <a:gd name="connsiteX244" fmla="*/ 3538891 w 4704419"/>
              <a:gd name="connsiteY244" fmla="*/ 1820001 h 5593196"/>
              <a:gd name="connsiteX245" fmla="*/ 3520600 w 4704419"/>
              <a:gd name="connsiteY245" fmla="*/ 1797083 h 5593196"/>
              <a:gd name="connsiteX246" fmla="*/ 3499750 w 4704419"/>
              <a:gd name="connsiteY246" fmla="*/ 1803376 h 5593196"/>
              <a:gd name="connsiteX247" fmla="*/ 3437642 w 4704419"/>
              <a:gd name="connsiteY247" fmla="*/ 1776617 h 5593196"/>
              <a:gd name="connsiteX248" fmla="*/ 3371401 w 4704419"/>
              <a:gd name="connsiteY248" fmla="*/ 1773862 h 5593196"/>
              <a:gd name="connsiteX249" fmla="*/ 3369337 w 4704419"/>
              <a:gd name="connsiteY249" fmla="*/ 1785859 h 5593196"/>
              <a:gd name="connsiteX250" fmla="*/ 3367266 w 4704419"/>
              <a:gd name="connsiteY250" fmla="*/ 1797857 h 5593196"/>
              <a:gd name="connsiteX251" fmla="*/ 3356843 w 4704419"/>
              <a:gd name="connsiteY251" fmla="*/ 1801002 h 5593196"/>
              <a:gd name="connsiteX252" fmla="*/ 3372576 w 4704419"/>
              <a:gd name="connsiteY252" fmla="*/ 1853130 h 5593196"/>
              <a:gd name="connsiteX253" fmla="*/ 3362151 w 4704419"/>
              <a:gd name="connsiteY253" fmla="*/ 1856276 h 5593196"/>
              <a:gd name="connsiteX254" fmla="*/ 3373164 w 4704419"/>
              <a:gd name="connsiteY254" fmla="*/ 1892768 h 5593196"/>
              <a:gd name="connsiteX255" fmla="*/ 3362737 w 4704419"/>
              <a:gd name="connsiteY255" fmla="*/ 1895915 h 5593196"/>
              <a:gd name="connsiteX256" fmla="*/ 3372176 w 4704419"/>
              <a:gd name="connsiteY256" fmla="*/ 1927192 h 5593196"/>
              <a:gd name="connsiteX257" fmla="*/ 3361751 w 4704419"/>
              <a:gd name="connsiteY257" fmla="*/ 1930339 h 5593196"/>
              <a:gd name="connsiteX258" fmla="*/ 3358698 w 4704419"/>
              <a:gd name="connsiteY258" fmla="*/ 1976763 h 5593196"/>
              <a:gd name="connsiteX259" fmla="*/ 3348275 w 4704419"/>
              <a:gd name="connsiteY259" fmla="*/ 1979909 h 5593196"/>
              <a:gd name="connsiteX260" fmla="*/ 3352502 w 4704419"/>
              <a:gd name="connsiteY260" fmla="*/ 2012757 h 5593196"/>
              <a:gd name="connsiteX261" fmla="*/ 3334303 w 4704419"/>
              <a:gd name="connsiteY261" fmla="*/ 2046686 h 5593196"/>
              <a:gd name="connsiteX262" fmla="*/ 3340596 w 4704419"/>
              <a:gd name="connsiteY262" fmla="*/ 2067539 h 5593196"/>
              <a:gd name="connsiteX263" fmla="*/ 3317772 w 4704419"/>
              <a:gd name="connsiteY263" fmla="*/ 2142677 h 5593196"/>
              <a:gd name="connsiteX264" fmla="*/ 3307347 w 4704419"/>
              <a:gd name="connsiteY264" fmla="*/ 2145823 h 5593196"/>
              <a:gd name="connsiteX265" fmla="*/ 3298787 w 4704419"/>
              <a:gd name="connsiteY265" fmla="*/ 2174000 h 5593196"/>
              <a:gd name="connsiteX266" fmla="*/ 3298590 w 4704419"/>
              <a:gd name="connsiteY266" fmla="*/ 2211029 h 5593196"/>
              <a:gd name="connsiteX267" fmla="*/ 3288161 w 4704419"/>
              <a:gd name="connsiteY267" fmla="*/ 2214177 h 5593196"/>
              <a:gd name="connsiteX268" fmla="*/ 3311666 w 4704419"/>
              <a:gd name="connsiteY268" fmla="*/ 2235519 h 5593196"/>
              <a:gd name="connsiteX269" fmla="*/ 3337239 w 4704419"/>
              <a:gd name="connsiteY269" fmla="*/ 2244868 h 5593196"/>
              <a:gd name="connsiteX270" fmla="*/ 3351399 w 4704419"/>
              <a:gd name="connsiteY270" fmla="*/ 2291783 h 5593196"/>
              <a:gd name="connsiteX271" fmla="*/ 3361824 w 4704419"/>
              <a:gd name="connsiteY271" fmla="*/ 2288637 h 5593196"/>
              <a:gd name="connsiteX272" fmla="*/ 3378833 w 4704419"/>
              <a:gd name="connsiteY272" fmla="*/ 2326160 h 5593196"/>
              <a:gd name="connsiteX273" fmla="*/ 3385913 w 4704419"/>
              <a:gd name="connsiteY273" fmla="*/ 2349617 h 5593196"/>
              <a:gd name="connsiteX274" fmla="*/ 3394814 w 4704419"/>
              <a:gd name="connsiteY274" fmla="*/ 2369682 h 5593196"/>
              <a:gd name="connsiteX275" fmla="*/ 3426137 w 4704419"/>
              <a:gd name="connsiteY275" fmla="*/ 2388665 h 5593196"/>
              <a:gd name="connsiteX276" fmla="*/ 3429283 w 4704419"/>
              <a:gd name="connsiteY276" fmla="*/ 2399090 h 5593196"/>
              <a:gd name="connsiteX277" fmla="*/ 3470987 w 4704419"/>
              <a:gd name="connsiteY277" fmla="*/ 2386504 h 5593196"/>
              <a:gd name="connsiteX278" fmla="*/ 3474134 w 4704419"/>
              <a:gd name="connsiteY278" fmla="*/ 2396931 h 5593196"/>
              <a:gd name="connsiteX279" fmla="*/ 3510622 w 4704419"/>
              <a:gd name="connsiteY279" fmla="*/ 2385918 h 5593196"/>
              <a:gd name="connsiteX280" fmla="*/ 3575335 w 4704419"/>
              <a:gd name="connsiteY280" fmla="*/ 2411886 h 5593196"/>
              <a:gd name="connsiteX281" fmla="*/ 3658834 w 4704419"/>
              <a:gd name="connsiteY281" fmla="*/ 2443561 h 5593196"/>
              <a:gd name="connsiteX282" fmla="*/ 3669259 w 4704419"/>
              <a:gd name="connsiteY282" fmla="*/ 2440415 h 5593196"/>
              <a:gd name="connsiteX283" fmla="*/ 3692858 w 4704419"/>
              <a:gd name="connsiteY283" fmla="*/ 2518607 h 5593196"/>
              <a:gd name="connsiteX284" fmla="*/ 3703285 w 4704419"/>
              <a:gd name="connsiteY284" fmla="*/ 2515460 h 5593196"/>
              <a:gd name="connsiteX285" fmla="*/ 3722749 w 4704419"/>
              <a:gd name="connsiteY285" fmla="*/ 2617650 h 5593196"/>
              <a:gd name="connsiteX286" fmla="*/ 3733177 w 4704419"/>
              <a:gd name="connsiteY286" fmla="*/ 2614503 h 5593196"/>
              <a:gd name="connsiteX287" fmla="*/ 3739470 w 4704419"/>
              <a:gd name="connsiteY287" fmla="*/ 2635355 h 5593196"/>
              <a:gd name="connsiteX288" fmla="*/ 3749895 w 4704419"/>
              <a:gd name="connsiteY288" fmla="*/ 2632209 h 5593196"/>
              <a:gd name="connsiteX289" fmla="*/ 3759335 w 4704419"/>
              <a:gd name="connsiteY289" fmla="*/ 2663486 h 5593196"/>
              <a:gd name="connsiteX290" fmla="*/ 3769762 w 4704419"/>
              <a:gd name="connsiteY290" fmla="*/ 2660339 h 5593196"/>
              <a:gd name="connsiteX291" fmla="*/ 3773198 w 4704419"/>
              <a:gd name="connsiteY291" fmla="*/ 2690584 h 5593196"/>
              <a:gd name="connsiteX292" fmla="*/ 3776640 w 4704419"/>
              <a:gd name="connsiteY292" fmla="*/ 2720824 h 5593196"/>
              <a:gd name="connsiteX293" fmla="*/ 3787067 w 4704419"/>
              <a:gd name="connsiteY293" fmla="*/ 2717677 h 5593196"/>
              <a:gd name="connsiteX294" fmla="*/ 3793360 w 4704419"/>
              <a:gd name="connsiteY294" fmla="*/ 2738529 h 5593196"/>
              <a:gd name="connsiteX295" fmla="*/ 3890431 w 4704419"/>
              <a:gd name="connsiteY295" fmla="*/ 2777483 h 5593196"/>
              <a:gd name="connsiteX296" fmla="*/ 3898297 w 4704419"/>
              <a:gd name="connsiteY296" fmla="*/ 2803548 h 5593196"/>
              <a:gd name="connsiteX297" fmla="*/ 3908720 w 4704419"/>
              <a:gd name="connsiteY297" fmla="*/ 2800402 h 5593196"/>
              <a:gd name="connsiteX298" fmla="*/ 3921306 w 4704419"/>
              <a:gd name="connsiteY298" fmla="*/ 2842104 h 5593196"/>
              <a:gd name="connsiteX299" fmla="*/ 3910883 w 4704419"/>
              <a:gd name="connsiteY299" fmla="*/ 2845250 h 5593196"/>
              <a:gd name="connsiteX300" fmla="*/ 3937038 w 4704419"/>
              <a:gd name="connsiteY300" fmla="*/ 2894231 h 5593196"/>
              <a:gd name="connsiteX301" fmla="*/ 3926615 w 4704419"/>
              <a:gd name="connsiteY301" fmla="*/ 2897377 h 5593196"/>
              <a:gd name="connsiteX302" fmla="*/ 3941606 w 4704419"/>
              <a:gd name="connsiteY302" fmla="*/ 2975321 h 5593196"/>
              <a:gd name="connsiteX303" fmla="*/ 3955028 w 4704419"/>
              <a:gd name="connsiteY303" fmla="*/ 3048059 h 5593196"/>
              <a:gd name="connsiteX304" fmla="*/ 3970667 w 4704419"/>
              <a:gd name="connsiteY304" fmla="*/ 3043339 h 5593196"/>
              <a:gd name="connsiteX305" fmla="*/ 4006851 w 4704419"/>
              <a:gd name="connsiteY305" fmla="*/ 3163229 h 5593196"/>
              <a:gd name="connsiteX306" fmla="*/ 3997505 w 4704419"/>
              <a:gd name="connsiteY306" fmla="*/ 3188801 h 5593196"/>
              <a:gd name="connsiteX307" fmla="*/ 4013144 w 4704419"/>
              <a:gd name="connsiteY307" fmla="*/ 3184081 h 5593196"/>
              <a:gd name="connsiteX308" fmla="*/ 4011368 w 4704419"/>
              <a:gd name="connsiteY308" fmla="*/ 3215900 h 5593196"/>
              <a:gd name="connsiteX309" fmla="*/ 4016383 w 4704419"/>
              <a:gd name="connsiteY309" fmla="*/ 3251354 h 5593196"/>
              <a:gd name="connsiteX310" fmla="*/ 4032023 w 4704419"/>
              <a:gd name="connsiteY310" fmla="*/ 3246634 h 5593196"/>
              <a:gd name="connsiteX311" fmla="*/ 4043036 w 4704419"/>
              <a:gd name="connsiteY311" fmla="*/ 3283126 h 5593196"/>
              <a:gd name="connsiteX312" fmla="*/ 4053459 w 4704419"/>
              <a:gd name="connsiteY312" fmla="*/ 3279980 h 5593196"/>
              <a:gd name="connsiteX313" fmla="*/ 4075038 w 4704419"/>
              <a:gd name="connsiteY313" fmla="*/ 3398591 h 5593196"/>
              <a:gd name="connsiteX314" fmla="*/ 4081474 w 4704419"/>
              <a:gd name="connsiteY314" fmla="*/ 3504714 h 5593196"/>
              <a:gd name="connsiteX315" fmla="*/ 4071047 w 4704419"/>
              <a:gd name="connsiteY315" fmla="*/ 3507861 h 5593196"/>
              <a:gd name="connsiteX316" fmla="*/ 4083972 w 4704419"/>
              <a:gd name="connsiteY316" fmla="*/ 3597806 h 5593196"/>
              <a:gd name="connsiteX317" fmla="*/ 4065822 w 4704419"/>
              <a:gd name="connsiteY317" fmla="*/ 3660162 h 5593196"/>
              <a:gd name="connsiteX318" fmla="*/ 4043243 w 4704419"/>
              <a:gd name="connsiteY318" fmla="*/ 3726692 h 5593196"/>
              <a:gd name="connsiteX319" fmla="*/ 4048108 w 4704419"/>
              <a:gd name="connsiteY319" fmla="*/ 3827603 h 5593196"/>
              <a:gd name="connsiteX320" fmla="*/ 4058531 w 4704419"/>
              <a:gd name="connsiteY320" fmla="*/ 3824458 h 5593196"/>
              <a:gd name="connsiteX321" fmla="*/ 4077409 w 4704419"/>
              <a:gd name="connsiteY321" fmla="*/ 3887008 h 5593196"/>
              <a:gd name="connsiteX322" fmla="*/ 4066986 w 4704419"/>
              <a:gd name="connsiteY322" fmla="*/ 3890154 h 5593196"/>
              <a:gd name="connsiteX323" fmla="*/ 4048047 w 4704419"/>
              <a:gd name="connsiteY323" fmla="*/ 3949904 h 5593196"/>
              <a:gd name="connsiteX324" fmla="*/ 3993607 w 4704419"/>
              <a:gd name="connsiteY324" fmla="*/ 3986239 h 5593196"/>
              <a:gd name="connsiteX325" fmla="*/ 3999900 w 4704419"/>
              <a:gd name="connsiteY325" fmla="*/ 4007092 h 5593196"/>
              <a:gd name="connsiteX326" fmla="*/ 3975165 w 4704419"/>
              <a:gd name="connsiteY326" fmla="*/ 4028778 h 5593196"/>
              <a:gd name="connsiteX327" fmla="*/ 3948853 w 4704419"/>
              <a:gd name="connsiteY327" fmla="*/ 4045249 h 5593196"/>
              <a:gd name="connsiteX328" fmla="*/ 3952000 w 4704419"/>
              <a:gd name="connsiteY328" fmla="*/ 4055674 h 5593196"/>
              <a:gd name="connsiteX329" fmla="*/ 3920722 w 4704419"/>
              <a:gd name="connsiteY329" fmla="*/ 4065114 h 5593196"/>
              <a:gd name="connsiteX330" fmla="*/ 3923868 w 4704419"/>
              <a:gd name="connsiteY330" fmla="*/ 4075537 h 5593196"/>
              <a:gd name="connsiteX331" fmla="*/ 3903018 w 4704419"/>
              <a:gd name="connsiteY331" fmla="*/ 4081830 h 5593196"/>
              <a:gd name="connsiteX332" fmla="*/ 3906166 w 4704419"/>
              <a:gd name="connsiteY332" fmla="*/ 4092259 h 5593196"/>
              <a:gd name="connsiteX333" fmla="*/ 3872331 w 4704419"/>
              <a:gd name="connsiteY333" fmla="*/ 4130907 h 5593196"/>
              <a:gd name="connsiteX334" fmla="*/ 3858847 w 4704419"/>
              <a:gd name="connsiteY334" fmla="*/ 4180475 h 5593196"/>
              <a:gd name="connsiteX335" fmla="*/ 3848424 w 4704419"/>
              <a:gd name="connsiteY335" fmla="*/ 4183621 h 5593196"/>
              <a:gd name="connsiteX336" fmla="*/ 3861108 w 4704419"/>
              <a:gd name="connsiteY336" fmla="*/ 4282171 h 5593196"/>
              <a:gd name="connsiteX337" fmla="*/ 3837790 w 4704419"/>
              <a:gd name="connsiteY337" fmla="*/ 4374524 h 5593196"/>
              <a:gd name="connsiteX338" fmla="*/ 3840935 w 4704419"/>
              <a:gd name="connsiteY338" fmla="*/ 4384946 h 5593196"/>
              <a:gd name="connsiteX339" fmla="*/ 3770316 w 4704419"/>
              <a:gd name="connsiteY339" fmla="*/ 4414793 h 5593196"/>
              <a:gd name="connsiteX340" fmla="*/ 3742481 w 4704419"/>
              <a:gd name="connsiteY340" fmla="*/ 4454476 h 5593196"/>
              <a:gd name="connsiteX341" fmla="*/ 3705990 w 4704419"/>
              <a:gd name="connsiteY341" fmla="*/ 4465490 h 5593196"/>
              <a:gd name="connsiteX342" fmla="*/ 3709135 w 4704419"/>
              <a:gd name="connsiteY342" fmla="*/ 4475912 h 5593196"/>
              <a:gd name="connsiteX343" fmla="*/ 3688283 w 4704419"/>
              <a:gd name="connsiteY343" fmla="*/ 4482206 h 5593196"/>
              <a:gd name="connsiteX344" fmla="*/ 3664874 w 4704419"/>
              <a:gd name="connsiteY344" fmla="*/ 4517709 h 5593196"/>
              <a:gd name="connsiteX345" fmla="*/ 3641466 w 4704419"/>
              <a:gd name="connsiteY345" fmla="*/ 4553213 h 5593196"/>
              <a:gd name="connsiteX346" fmla="*/ 3604974 w 4704419"/>
              <a:gd name="connsiteY346" fmla="*/ 4564227 h 5593196"/>
              <a:gd name="connsiteX347" fmla="*/ 3608121 w 4704419"/>
              <a:gd name="connsiteY347" fmla="*/ 4574654 h 5593196"/>
              <a:gd name="connsiteX348" fmla="*/ 3540106 w 4704419"/>
              <a:gd name="connsiteY348" fmla="*/ 4603709 h 5593196"/>
              <a:gd name="connsiteX349" fmla="*/ 3470522 w 4704419"/>
              <a:gd name="connsiteY349" fmla="*/ 4627557 h 5593196"/>
              <a:gd name="connsiteX350" fmla="*/ 3476815 w 4704419"/>
              <a:gd name="connsiteY350" fmla="*/ 4648407 h 5593196"/>
              <a:gd name="connsiteX351" fmla="*/ 3421344 w 4704419"/>
              <a:gd name="connsiteY351" fmla="*/ 4690741 h 5593196"/>
              <a:gd name="connsiteX352" fmla="*/ 3360655 w 4704419"/>
              <a:gd name="connsiteY352" fmla="*/ 4734655 h 5593196"/>
              <a:gd name="connsiteX353" fmla="*/ 3366947 w 4704419"/>
              <a:gd name="connsiteY353" fmla="*/ 4755503 h 5593196"/>
              <a:gd name="connsiteX354" fmla="*/ 3307294 w 4704419"/>
              <a:gd name="connsiteY354" fmla="*/ 4793412 h 5593196"/>
              <a:gd name="connsiteX355" fmla="*/ 3267509 w 4704419"/>
              <a:gd name="connsiteY355" fmla="*/ 4859453 h 5593196"/>
              <a:gd name="connsiteX356" fmla="*/ 3246657 w 4704419"/>
              <a:gd name="connsiteY356" fmla="*/ 4865747 h 5593196"/>
              <a:gd name="connsiteX357" fmla="*/ 3249803 w 4704419"/>
              <a:gd name="connsiteY357" fmla="*/ 4876172 h 5593196"/>
              <a:gd name="connsiteX358" fmla="*/ 3220102 w 4704419"/>
              <a:gd name="connsiteY358" fmla="*/ 4890825 h 5593196"/>
              <a:gd name="connsiteX359" fmla="*/ 3124649 w 4704419"/>
              <a:gd name="connsiteY359" fmla="*/ 4885505 h 5593196"/>
              <a:gd name="connsiteX360" fmla="*/ 3034411 w 4704419"/>
              <a:gd name="connsiteY360" fmla="*/ 4878615 h 5593196"/>
              <a:gd name="connsiteX361" fmla="*/ 3037558 w 4704419"/>
              <a:gd name="connsiteY361" fmla="*/ 4889043 h 5593196"/>
              <a:gd name="connsiteX362" fmla="*/ 2978151 w 4704419"/>
              <a:gd name="connsiteY362" fmla="*/ 4918344 h 5593196"/>
              <a:gd name="connsiteX363" fmla="*/ 2975006 w 4704419"/>
              <a:gd name="connsiteY363" fmla="*/ 4907921 h 5593196"/>
              <a:gd name="connsiteX364" fmla="*/ 2954153 w 4704419"/>
              <a:gd name="connsiteY364" fmla="*/ 4914215 h 5593196"/>
              <a:gd name="connsiteX365" fmla="*/ 2951006 w 4704419"/>
              <a:gd name="connsiteY365" fmla="*/ 4903787 h 5593196"/>
              <a:gd name="connsiteX366" fmla="*/ 2823834 w 4704419"/>
              <a:gd name="connsiteY366" fmla="*/ 4953546 h 5593196"/>
              <a:gd name="connsiteX367" fmla="*/ 2826980 w 4704419"/>
              <a:gd name="connsiteY367" fmla="*/ 4963968 h 5593196"/>
              <a:gd name="connsiteX368" fmla="*/ 2806127 w 4704419"/>
              <a:gd name="connsiteY368" fmla="*/ 4970262 h 5593196"/>
              <a:gd name="connsiteX369" fmla="*/ 2809274 w 4704419"/>
              <a:gd name="connsiteY369" fmla="*/ 4980687 h 5593196"/>
              <a:gd name="connsiteX370" fmla="*/ 2668039 w 4704419"/>
              <a:gd name="connsiteY370" fmla="*/ 5040376 h 5593196"/>
              <a:gd name="connsiteX371" fmla="*/ 2646599 w 4704419"/>
              <a:gd name="connsiteY371" fmla="*/ 5007036 h 5593196"/>
              <a:gd name="connsiteX372" fmla="*/ 2636174 w 4704419"/>
              <a:gd name="connsiteY372" fmla="*/ 5010182 h 5593196"/>
              <a:gd name="connsiteX373" fmla="*/ 2626734 w 4704419"/>
              <a:gd name="connsiteY373" fmla="*/ 4978903 h 5593196"/>
              <a:gd name="connsiteX374" fmla="*/ 2616307 w 4704419"/>
              <a:gd name="connsiteY374" fmla="*/ 4982050 h 5593196"/>
              <a:gd name="connsiteX375" fmla="*/ 2603722 w 4704419"/>
              <a:gd name="connsiteY375" fmla="*/ 4940349 h 5593196"/>
              <a:gd name="connsiteX376" fmla="*/ 2536155 w 4704419"/>
              <a:gd name="connsiteY376" fmla="*/ 4923771 h 5593196"/>
              <a:gd name="connsiteX377" fmla="*/ 2501195 w 4704419"/>
              <a:gd name="connsiteY377" fmla="*/ 4911571 h 5593196"/>
              <a:gd name="connsiteX378" fmla="*/ 2466768 w 4704419"/>
              <a:gd name="connsiteY378" fmla="*/ 4910588 h 5593196"/>
              <a:gd name="connsiteX379" fmla="*/ 2411249 w 4704419"/>
              <a:gd name="connsiteY379" fmla="*/ 4924498 h 5593196"/>
              <a:gd name="connsiteX380" fmla="*/ 2342496 w 4704419"/>
              <a:gd name="connsiteY380" fmla="*/ 4979372 h 5593196"/>
              <a:gd name="connsiteX381" fmla="*/ 2339350 w 4704419"/>
              <a:gd name="connsiteY381" fmla="*/ 4968950 h 5593196"/>
              <a:gd name="connsiteX382" fmla="*/ 2318500 w 4704419"/>
              <a:gd name="connsiteY382" fmla="*/ 4975242 h 5593196"/>
              <a:gd name="connsiteX383" fmla="*/ 2277783 w 4704419"/>
              <a:gd name="connsiteY383" fmla="*/ 4953404 h 5593196"/>
              <a:gd name="connsiteX384" fmla="*/ 2267356 w 4704419"/>
              <a:gd name="connsiteY384" fmla="*/ 4956551 h 5593196"/>
              <a:gd name="connsiteX385" fmla="*/ 2254769 w 4704419"/>
              <a:gd name="connsiteY385" fmla="*/ 4914847 h 5593196"/>
              <a:gd name="connsiteX386" fmla="*/ 2239134 w 4704419"/>
              <a:gd name="connsiteY386" fmla="*/ 4919566 h 5593196"/>
              <a:gd name="connsiteX387" fmla="*/ 2220301 w 4704419"/>
              <a:gd name="connsiteY387" fmla="*/ 4885439 h 5593196"/>
              <a:gd name="connsiteX388" fmla="*/ 2169700 w 4704419"/>
              <a:gd name="connsiteY388" fmla="*/ 4877961 h 5593196"/>
              <a:gd name="connsiteX389" fmla="*/ 2166553 w 4704419"/>
              <a:gd name="connsiteY389" fmla="*/ 4867536 h 5593196"/>
              <a:gd name="connsiteX390" fmla="*/ 2124851 w 4704419"/>
              <a:gd name="connsiteY390" fmla="*/ 4880122 h 5593196"/>
              <a:gd name="connsiteX391" fmla="*/ 2121704 w 4704419"/>
              <a:gd name="connsiteY391" fmla="*/ 4869695 h 5593196"/>
              <a:gd name="connsiteX392" fmla="*/ 2095639 w 4704419"/>
              <a:gd name="connsiteY392" fmla="*/ 4877561 h 5593196"/>
              <a:gd name="connsiteX393" fmla="*/ 2092493 w 4704419"/>
              <a:gd name="connsiteY393" fmla="*/ 4867136 h 5593196"/>
              <a:gd name="connsiteX394" fmla="*/ 2025762 w 4704419"/>
              <a:gd name="connsiteY394" fmla="*/ 4881591 h 5593196"/>
              <a:gd name="connsiteX395" fmla="*/ 1965227 w 4704419"/>
              <a:gd name="connsiteY395" fmla="*/ 4860045 h 5593196"/>
              <a:gd name="connsiteX396" fmla="*/ 1939164 w 4704419"/>
              <a:gd name="connsiteY396" fmla="*/ 4867911 h 5593196"/>
              <a:gd name="connsiteX397" fmla="*/ 1936018 w 4704419"/>
              <a:gd name="connsiteY397" fmla="*/ 4857486 h 5593196"/>
              <a:gd name="connsiteX398" fmla="*/ 1915166 w 4704419"/>
              <a:gd name="connsiteY398" fmla="*/ 4863779 h 5593196"/>
              <a:gd name="connsiteX399" fmla="*/ 1910446 w 4704419"/>
              <a:gd name="connsiteY399" fmla="*/ 4848139 h 5593196"/>
              <a:gd name="connsiteX400" fmla="*/ 1878875 w 4704419"/>
              <a:gd name="connsiteY400" fmla="*/ 4837762 h 5593196"/>
              <a:gd name="connsiteX401" fmla="*/ 1853009 w 4704419"/>
              <a:gd name="connsiteY401" fmla="*/ 4808599 h 5593196"/>
              <a:gd name="connsiteX402" fmla="*/ 1852471 w 4704419"/>
              <a:gd name="connsiteY402" fmla="*/ 4797386 h 5593196"/>
              <a:gd name="connsiteX403" fmla="*/ 1850355 w 4704419"/>
              <a:gd name="connsiteY403" fmla="*/ 4780961 h 5593196"/>
              <a:gd name="connsiteX404" fmla="*/ 1843818 w 4704419"/>
              <a:gd name="connsiteY404" fmla="*/ 4768715 h 5593196"/>
              <a:gd name="connsiteX405" fmla="*/ 1837277 w 4704419"/>
              <a:gd name="connsiteY405" fmla="*/ 4756471 h 5593196"/>
              <a:gd name="connsiteX406" fmla="*/ 1826854 w 4704419"/>
              <a:gd name="connsiteY406" fmla="*/ 4759617 h 5593196"/>
              <a:gd name="connsiteX407" fmla="*/ 1815842 w 4704419"/>
              <a:gd name="connsiteY407" fmla="*/ 4723129 h 5593196"/>
              <a:gd name="connsiteX408" fmla="*/ 1782448 w 4704419"/>
              <a:gd name="connsiteY408" fmla="*/ 4716141 h 5593196"/>
              <a:gd name="connsiteX409" fmla="*/ 1749062 w 4704419"/>
              <a:gd name="connsiteY409" fmla="*/ 4709157 h 5593196"/>
              <a:gd name="connsiteX410" fmla="*/ 1688185 w 4704419"/>
              <a:gd name="connsiteY410" fmla="*/ 4639372 h 5593196"/>
              <a:gd name="connsiteX411" fmla="*/ 1613833 w 4704419"/>
              <a:gd name="connsiteY411" fmla="*/ 4619155 h 5593196"/>
              <a:gd name="connsiteX412" fmla="*/ 1592981 w 4704419"/>
              <a:gd name="connsiteY412" fmla="*/ 4625448 h 5593196"/>
              <a:gd name="connsiteX413" fmla="*/ 1565835 w 4704419"/>
              <a:gd name="connsiteY413" fmla="*/ 4610889 h 5593196"/>
              <a:gd name="connsiteX414" fmla="*/ 1544987 w 4704419"/>
              <a:gd name="connsiteY414" fmla="*/ 4617181 h 5593196"/>
              <a:gd name="connsiteX415" fmla="*/ 1487304 w 4704419"/>
              <a:gd name="connsiteY415" fmla="*/ 4586246 h 5593196"/>
              <a:gd name="connsiteX416" fmla="*/ 1429623 w 4704419"/>
              <a:gd name="connsiteY416" fmla="*/ 4555312 h 5593196"/>
              <a:gd name="connsiteX417" fmla="*/ 1423330 w 4704419"/>
              <a:gd name="connsiteY417" fmla="*/ 4534459 h 5593196"/>
              <a:gd name="connsiteX418" fmla="*/ 1404548 w 4704419"/>
              <a:gd name="connsiteY418" fmla="*/ 4528753 h 5593196"/>
              <a:gd name="connsiteX419" fmla="*/ 1385761 w 4704419"/>
              <a:gd name="connsiteY419" fmla="*/ 4523046 h 5593196"/>
              <a:gd name="connsiteX420" fmla="*/ 1379468 w 4704419"/>
              <a:gd name="connsiteY420" fmla="*/ 4502194 h 5593196"/>
              <a:gd name="connsiteX421" fmla="*/ 1369045 w 4704419"/>
              <a:gd name="connsiteY421" fmla="*/ 4505339 h 5593196"/>
              <a:gd name="connsiteX422" fmla="*/ 1340773 w 4704419"/>
              <a:gd name="connsiteY422" fmla="*/ 4439937 h 5593196"/>
              <a:gd name="connsiteX423" fmla="*/ 1305960 w 4704419"/>
              <a:gd name="connsiteY423" fmla="*/ 4362284 h 5593196"/>
              <a:gd name="connsiteX424" fmla="*/ 1268049 w 4704419"/>
              <a:gd name="connsiteY424" fmla="*/ 4302631 h 5593196"/>
              <a:gd name="connsiteX425" fmla="*/ 1228907 w 4704419"/>
              <a:gd name="connsiteY425" fmla="*/ 4286006 h 5593196"/>
              <a:gd name="connsiteX426" fmla="*/ 1208055 w 4704419"/>
              <a:gd name="connsiteY426" fmla="*/ 4292299 h 5593196"/>
              <a:gd name="connsiteX427" fmla="*/ 1204909 w 4704419"/>
              <a:gd name="connsiteY427" fmla="*/ 4281876 h 5593196"/>
              <a:gd name="connsiteX428" fmla="*/ 1173634 w 4704419"/>
              <a:gd name="connsiteY428" fmla="*/ 4291315 h 5593196"/>
              <a:gd name="connsiteX429" fmla="*/ 1170486 w 4704419"/>
              <a:gd name="connsiteY429" fmla="*/ 4280886 h 5593196"/>
              <a:gd name="connsiteX430" fmla="*/ 1149634 w 4704419"/>
              <a:gd name="connsiteY430" fmla="*/ 4287179 h 5593196"/>
              <a:gd name="connsiteX431" fmla="*/ 1144915 w 4704419"/>
              <a:gd name="connsiteY431" fmla="*/ 4271544 h 5593196"/>
              <a:gd name="connsiteX432" fmla="*/ 1124063 w 4704419"/>
              <a:gd name="connsiteY432" fmla="*/ 4277837 h 5593196"/>
              <a:gd name="connsiteX433" fmla="*/ 1102134 w 4704419"/>
              <a:gd name="connsiteY433" fmla="*/ 4261703 h 5593196"/>
              <a:gd name="connsiteX434" fmla="*/ 1081282 w 4704419"/>
              <a:gd name="connsiteY434" fmla="*/ 4267997 h 5593196"/>
              <a:gd name="connsiteX435" fmla="*/ 1078136 w 4704419"/>
              <a:gd name="connsiteY435" fmla="*/ 4257574 h 5593196"/>
              <a:gd name="connsiteX436" fmla="*/ 1043713 w 4704419"/>
              <a:gd name="connsiteY436" fmla="*/ 4256583 h 5593196"/>
              <a:gd name="connsiteX437" fmla="*/ 1009288 w 4704419"/>
              <a:gd name="connsiteY437" fmla="*/ 4255601 h 5593196"/>
              <a:gd name="connsiteX438" fmla="*/ 1002995 w 4704419"/>
              <a:gd name="connsiteY438" fmla="*/ 4234749 h 5593196"/>
              <a:gd name="connsiteX439" fmla="*/ 984211 w 4704419"/>
              <a:gd name="connsiteY439" fmla="*/ 4229043 h 5593196"/>
              <a:gd name="connsiteX440" fmla="*/ 975854 w 4704419"/>
              <a:gd name="connsiteY440" fmla="*/ 4220189 h 5593196"/>
              <a:gd name="connsiteX441" fmla="*/ 939362 w 4704419"/>
              <a:gd name="connsiteY441" fmla="*/ 4231202 h 5593196"/>
              <a:gd name="connsiteX442" fmla="*/ 897858 w 4704419"/>
              <a:gd name="connsiteY442" fmla="*/ 4206758 h 5593196"/>
              <a:gd name="connsiteX443" fmla="*/ 810477 w 4704419"/>
              <a:gd name="connsiteY443" fmla="*/ 4190473 h 5593196"/>
              <a:gd name="connsiteX444" fmla="*/ 711631 w 4704419"/>
              <a:gd name="connsiteY444" fmla="*/ 4183340 h 5593196"/>
              <a:gd name="connsiteX445" fmla="*/ 632114 w 4704419"/>
              <a:gd name="connsiteY445" fmla="*/ 4193120 h 5593196"/>
              <a:gd name="connsiteX446" fmla="*/ 624248 w 4704419"/>
              <a:gd name="connsiteY446" fmla="*/ 4167055 h 5593196"/>
              <a:gd name="connsiteX447" fmla="*/ 589040 w 4704419"/>
              <a:gd name="connsiteY447" fmla="*/ 4163463 h 5593196"/>
              <a:gd name="connsiteX448" fmla="*/ 552253 w 4704419"/>
              <a:gd name="connsiteY448" fmla="*/ 4154655 h 5593196"/>
              <a:gd name="connsiteX449" fmla="*/ 545961 w 4704419"/>
              <a:gd name="connsiteY449" fmla="*/ 4133807 h 5593196"/>
              <a:gd name="connsiteX450" fmla="*/ 489607 w 4704419"/>
              <a:gd name="connsiteY450" fmla="*/ 4116684 h 5593196"/>
              <a:gd name="connsiteX451" fmla="*/ 486461 w 4704419"/>
              <a:gd name="connsiteY451" fmla="*/ 4106261 h 5593196"/>
              <a:gd name="connsiteX452" fmla="*/ 465609 w 4704419"/>
              <a:gd name="connsiteY452" fmla="*/ 4112555 h 5593196"/>
              <a:gd name="connsiteX453" fmla="*/ 449676 w 4704419"/>
              <a:gd name="connsiteY453" fmla="*/ 4097458 h 5593196"/>
              <a:gd name="connsiteX454" fmla="*/ 433747 w 4704419"/>
              <a:gd name="connsiteY454" fmla="*/ 4082359 h 5593196"/>
              <a:gd name="connsiteX455" fmla="*/ 412895 w 4704419"/>
              <a:gd name="connsiteY455" fmla="*/ 4088653 h 5593196"/>
              <a:gd name="connsiteX456" fmla="*/ 359887 w 4704419"/>
              <a:gd name="connsiteY456" fmla="*/ 4044929 h 5593196"/>
              <a:gd name="connsiteX457" fmla="*/ 323499 w 4704419"/>
              <a:gd name="connsiteY457" fmla="*/ 3962066 h 5593196"/>
              <a:gd name="connsiteX458" fmla="*/ 353653 w 4704419"/>
              <a:gd name="connsiteY458" fmla="*/ 3901775 h 5593196"/>
              <a:gd name="connsiteX459" fmla="*/ 397372 w 4704419"/>
              <a:gd name="connsiteY459" fmla="*/ 3848769 h 5593196"/>
              <a:gd name="connsiteX460" fmla="*/ 461005 w 4704419"/>
              <a:gd name="connsiteY460" fmla="*/ 3852316 h 5593196"/>
              <a:gd name="connsiteX461" fmla="*/ 483031 w 4704419"/>
              <a:gd name="connsiteY461" fmla="*/ 3925295 h 5593196"/>
              <a:gd name="connsiteX462" fmla="*/ 493458 w 4704419"/>
              <a:gd name="connsiteY462" fmla="*/ 3922148 h 5593196"/>
              <a:gd name="connsiteX463" fmla="*/ 501324 w 4704419"/>
              <a:gd name="connsiteY463" fmla="*/ 3948213 h 5593196"/>
              <a:gd name="connsiteX464" fmla="*/ 511750 w 4704419"/>
              <a:gd name="connsiteY464" fmla="*/ 3945067 h 5593196"/>
              <a:gd name="connsiteX465" fmla="*/ 530628 w 4704419"/>
              <a:gd name="connsiteY465" fmla="*/ 4007617 h 5593196"/>
              <a:gd name="connsiteX466" fmla="*/ 541055 w 4704419"/>
              <a:gd name="connsiteY466" fmla="*/ 4004470 h 5593196"/>
              <a:gd name="connsiteX467" fmla="*/ 540067 w 4704419"/>
              <a:gd name="connsiteY467" fmla="*/ 4038895 h 5593196"/>
              <a:gd name="connsiteX468" fmla="*/ 550494 w 4704419"/>
              <a:gd name="connsiteY468" fmla="*/ 4035748 h 5593196"/>
              <a:gd name="connsiteX469" fmla="*/ 614468 w 4704419"/>
              <a:gd name="connsiteY469" fmla="*/ 4087534 h 5593196"/>
              <a:gd name="connsiteX470" fmla="*/ 713852 w 4704419"/>
              <a:gd name="connsiteY470" fmla="*/ 4105884 h 5593196"/>
              <a:gd name="connsiteX471" fmla="*/ 720144 w 4704419"/>
              <a:gd name="connsiteY471" fmla="*/ 4126734 h 5593196"/>
              <a:gd name="connsiteX472" fmla="*/ 789777 w 4704419"/>
              <a:gd name="connsiteY472" fmla="*/ 4131316 h 5593196"/>
              <a:gd name="connsiteX473" fmla="*/ 860490 w 4704419"/>
              <a:gd name="connsiteY473" fmla="*/ 4158319 h 5593196"/>
              <a:gd name="connsiteX474" fmla="*/ 881340 w 4704419"/>
              <a:gd name="connsiteY474" fmla="*/ 4152027 h 5593196"/>
              <a:gd name="connsiteX475" fmla="*/ 884486 w 4704419"/>
              <a:gd name="connsiteY475" fmla="*/ 4162449 h 5593196"/>
              <a:gd name="connsiteX476" fmla="*/ 976251 w 4704419"/>
              <a:gd name="connsiteY476" fmla="*/ 4146134 h 5593196"/>
              <a:gd name="connsiteX477" fmla="*/ 979396 w 4704419"/>
              <a:gd name="connsiteY477" fmla="*/ 4156557 h 5593196"/>
              <a:gd name="connsiteX478" fmla="*/ 1055522 w 4704419"/>
              <a:gd name="connsiteY478" fmla="*/ 4144956 h 5593196"/>
              <a:gd name="connsiteX479" fmla="*/ 1058669 w 4704419"/>
              <a:gd name="connsiteY479" fmla="*/ 4155383 h 5593196"/>
              <a:gd name="connsiteX480" fmla="*/ 1146795 w 4704419"/>
              <a:gd name="connsiteY480" fmla="*/ 4145846 h 5593196"/>
              <a:gd name="connsiteX481" fmla="*/ 1207774 w 4704419"/>
              <a:gd name="connsiteY481" fmla="*/ 4121755 h 5593196"/>
              <a:gd name="connsiteX482" fmla="*/ 1176651 w 4704419"/>
              <a:gd name="connsiteY482" fmla="*/ 4065741 h 5593196"/>
              <a:gd name="connsiteX483" fmla="*/ 1139818 w 4704419"/>
              <a:gd name="connsiteY483" fmla="*/ 4028513 h 5593196"/>
              <a:gd name="connsiteX484" fmla="*/ 1129393 w 4704419"/>
              <a:gd name="connsiteY484" fmla="*/ 4031660 h 5593196"/>
              <a:gd name="connsiteX485" fmla="*/ 1099101 w 4704419"/>
              <a:gd name="connsiteY485" fmla="*/ 4006678 h 5593196"/>
              <a:gd name="connsiteX486" fmla="*/ 1067239 w 4704419"/>
              <a:gd name="connsiteY486" fmla="*/ 3976483 h 5593196"/>
              <a:gd name="connsiteX487" fmla="*/ 1046391 w 4704419"/>
              <a:gd name="connsiteY487" fmla="*/ 3982775 h 5593196"/>
              <a:gd name="connsiteX488" fmla="*/ 1040098 w 4704419"/>
              <a:gd name="connsiteY488" fmla="*/ 3961923 h 5593196"/>
              <a:gd name="connsiteX489" fmla="*/ 997069 w 4704419"/>
              <a:gd name="connsiteY489" fmla="*/ 3960691 h 5593196"/>
              <a:gd name="connsiteX490" fmla="*/ 962889 w 4704419"/>
              <a:gd name="connsiteY490" fmla="*/ 3951101 h 5593196"/>
              <a:gd name="connsiteX491" fmla="*/ 959742 w 4704419"/>
              <a:gd name="connsiteY491" fmla="*/ 3940671 h 5593196"/>
              <a:gd name="connsiteX492" fmla="*/ 928467 w 4704419"/>
              <a:gd name="connsiteY492" fmla="*/ 3950110 h 5593196"/>
              <a:gd name="connsiteX493" fmla="*/ 876785 w 4704419"/>
              <a:gd name="connsiteY493" fmla="*/ 3920209 h 5593196"/>
              <a:gd name="connsiteX494" fmla="*/ 829823 w 4704419"/>
              <a:gd name="connsiteY494" fmla="*/ 3905946 h 5593196"/>
              <a:gd name="connsiteX495" fmla="*/ 808971 w 4704419"/>
              <a:gd name="connsiteY495" fmla="*/ 3912239 h 5593196"/>
              <a:gd name="connsiteX496" fmla="*/ 793828 w 4704419"/>
              <a:gd name="connsiteY496" fmla="*/ 3899745 h 5593196"/>
              <a:gd name="connsiteX497" fmla="*/ 778680 w 4704419"/>
              <a:gd name="connsiteY497" fmla="*/ 3887250 h 5593196"/>
              <a:gd name="connsiteX498" fmla="*/ 757828 w 4704419"/>
              <a:gd name="connsiteY498" fmla="*/ 3893544 h 5593196"/>
              <a:gd name="connsiteX499" fmla="*/ 691002 w 4704419"/>
              <a:gd name="connsiteY499" fmla="*/ 3851152 h 5593196"/>
              <a:gd name="connsiteX500" fmla="*/ 628897 w 4704419"/>
              <a:gd name="connsiteY500" fmla="*/ 3824397 h 5593196"/>
              <a:gd name="connsiteX501" fmla="*/ 622604 w 4704419"/>
              <a:gd name="connsiteY501" fmla="*/ 3803544 h 5593196"/>
              <a:gd name="connsiteX502" fmla="*/ 553905 w 4704419"/>
              <a:gd name="connsiteY502" fmla="*/ 3736118 h 5593196"/>
              <a:gd name="connsiteX503" fmla="*/ 514916 w 4704419"/>
              <a:gd name="connsiteY503" fmla="*/ 3654040 h 5593196"/>
              <a:gd name="connsiteX504" fmla="*/ 518559 w 4704419"/>
              <a:gd name="connsiteY504" fmla="*/ 3647253 h 5593196"/>
              <a:gd name="connsiteX505" fmla="*/ 524263 w 4704419"/>
              <a:gd name="connsiteY505" fmla="*/ 3628472 h 5593196"/>
              <a:gd name="connsiteX506" fmla="*/ 508623 w 4704419"/>
              <a:gd name="connsiteY506" fmla="*/ 3633192 h 5593196"/>
              <a:gd name="connsiteX507" fmla="*/ 502330 w 4704419"/>
              <a:gd name="connsiteY507" fmla="*/ 3612339 h 5593196"/>
              <a:gd name="connsiteX508" fmla="*/ 491907 w 4704419"/>
              <a:gd name="connsiteY508" fmla="*/ 3615485 h 5593196"/>
              <a:gd name="connsiteX509" fmla="*/ 477256 w 4704419"/>
              <a:gd name="connsiteY509" fmla="*/ 3585783 h 5593196"/>
              <a:gd name="connsiteX510" fmla="*/ 444898 w 4704419"/>
              <a:gd name="connsiteY510" fmla="*/ 3572797 h 5593196"/>
              <a:gd name="connsiteX511" fmla="*/ 437031 w 4704419"/>
              <a:gd name="connsiteY511" fmla="*/ 3546732 h 5593196"/>
              <a:gd name="connsiteX512" fmla="*/ 392921 w 4704419"/>
              <a:gd name="connsiteY512" fmla="*/ 3523075 h 5593196"/>
              <a:gd name="connsiteX513" fmla="*/ 370157 w 4704419"/>
              <a:gd name="connsiteY513" fmla="*/ 3475916 h 5593196"/>
              <a:gd name="connsiteX514" fmla="*/ 359732 w 4704419"/>
              <a:gd name="connsiteY514" fmla="*/ 3479062 h 5593196"/>
              <a:gd name="connsiteX515" fmla="*/ 346653 w 4704419"/>
              <a:gd name="connsiteY515" fmla="*/ 3454571 h 5593196"/>
              <a:gd name="connsiteX516" fmla="*/ 350738 w 4704419"/>
              <a:gd name="connsiteY516" fmla="*/ 3402149 h 5593196"/>
              <a:gd name="connsiteX517" fmla="*/ 368394 w 4704419"/>
              <a:gd name="connsiteY517" fmla="*/ 3357005 h 5593196"/>
              <a:gd name="connsiteX518" fmla="*/ 357092 w 4704419"/>
              <a:gd name="connsiteY518" fmla="*/ 3300699 h 5593196"/>
              <a:gd name="connsiteX519" fmla="*/ 345783 w 4704419"/>
              <a:gd name="connsiteY519" fmla="*/ 3244391 h 5593196"/>
              <a:gd name="connsiteX520" fmla="*/ 356208 w 4704419"/>
              <a:gd name="connsiteY520" fmla="*/ 3241245 h 5593196"/>
              <a:gd name="connsiteX521" fmla="*/ 355670 w 4704419"/>
              <a:gd name="connsiteY521" fmla="*/ 3230032 h 5593196"/>
              <a:gd name="connsiteX522" fmla="*/ 355132 w 4704419"/>
              <a:gd name="connsiteY522" fmla="*/ 3218818 h 5593196"/>
              <a:gd name="connsiteX523" fmla="*/ 318792 w 4704419"/>
              <a:gd name="connsiteY523" fmla="*/ 3164381 h 5593196"/>
              <a:gd name="connsiteX524" fmla="*/ 275177 w 4704419"/>
              <a:gd name="connsiteY524" fmla="*/ 3123510 h 5593196"/>
              <a:gd name="connsiteX525" fmla="*/ 264750 w 4704419"/>
              <a:gd name="connsiteY525" fmla="*/ 3126657 h 5593196"/>
              <a:gd name="connsiteX526" fmla="*/ 244298 w 4704419"/>
              <a:gd name="connsiteY526" fmla="*/ 3058894 h 5593196"/>
              <a:gd name="connsiteX527" fmla="*/ 272426 w 4704419"/>
              <a:gd name="connsiteY527" fmla="*/ 3039026 h 5593196"/>
              <a:gd name="connsiteX528" fmla="*/ 269280 w 4704419"/>
              <a:gd name="connsiteY528" fmla="*/ 3028603 h 5593196"/>
              <a:gd name="connsiteX529" fmla="*/ 310985 w 4704419"/>
              <a:gd name="connsiteY529" fmla="*/ 3016016 h 5593196"/>
              <a:gd name="connsiteX530" fmla="*/ 307837 w 4704419"/>
              <a:gd name="connsiteY530" fmla="*/ 3005587 h 5593196"/>
              <a:gd name="connsiteX531" fmla="*/ 350277 w 4704419"/>
              <a:gd name="connsiteY531" fmla="*/ 2967186 h 5593196"/>
              <a:gd name="connsiteX532" fmla="*/ 352005 w 4704419"/>
              <a:gd name="connsiteY532" fmla="*/ 2906942 h 5593196"/>
              <a:gd name="connsiteX533" fmla="*/ 362428 w 4704419"/>
              <a:gd name="connsiteY533" fmla="*/ 2903797 h 5593196"/>
              <a:gd name="connsiteX534" fmla="*/ 358202 w 4704419"/>
              <a:gd name="connsiteY534" fmla="*/ 2870948 h 5593196"/>
              <a:gd name="connsiteX535" fmla="*/ 341190 w 4704419"/>
              <a:gd name="connsiteY535" fmla="*/ 2833426 h 5593196"/>
              <a:gd name="connsiteX536" fmla="*/ 324180 w 4704419"/>
              <a:gd name="connsiteY536" fmla="*/ 2795902 h 5593196"/>
              <a:gd name="connsiteX537" fmla="*/ 323347 w 4704419"/>
              <a:gd name="connsiteY537" fmla="*/ 2764875 h 5593196"/>
              <a:gd name="connsiteX538" fmla="*/ 337658 w 4704419"/>
              <a:gd name="connsiteY538" fmla="*/ 2746338 h 5593196"/>
              <a:gd name="connsiteX539" fmla="*/ 331365 w 4704419"/>
              <a:gd name="connsiteY539" fmla="*/ 2725486 h 5593196"/>
              <a:gd name="connsiteX540" fmla="*/ 349070 w 4704419"/>
              <a:gd name="connsiteY540" fmla="*/ 2708763 h 5593196"/>
              <a:gd name="connsiteX541" fmla="*/ 342778 w 4704419"/>
              <a:gd name="connsiteY541" fmla="*/ 2687915 h 5593196"/>
              <a:gd name="connsiteX542" fmla="*/ 365695 w 4704419"/>
              <a:gd name="connsiteY542" fmla="*/ 2669622 h 5593196"/>
              <a:gd name="connsiteX543" fmla="*/ 409911 w 4704419"/>
              <a:gd name="connsiteY543" fmla="*/ 2599401 h 5593196"/>
              <a:gd name="connsiteX544" fmla="*/ 446351 w 4704419"/>
              <a:gd name="connsiteY544" fmla="*/ 2559965 h 5593196"/>
              <a:gd name="connsiteX545" fmla="*/ 440058 w 4704419"/>
              <a:gd name="connsiteY545" fmla="*/ 2539112 h 5593196"/>
              <a:gd name="connsiteX546" fmla="*/ 451517 w 4704419"/>
              <a:gd name="connsiteY546" fmla="*/ 2529969 h 5593196"/>
              <a:gd name="connsiteX547" fmla="*/ 462977 w 4704419"/>
              <a:gd name="connsiteY547" fmla="*/ 2520823 h 5593196"/>
              <a:gd name="connsiteX548" fmla="*/ 456684 w 4704419"/>
              <a:gd name="connsiteY548" fmla="*/ 2499971 h 5593196"/>
              <a:gd name="connsiteX549" fmla="*/ 474386 w 4704419"/>
              <a:gd name="connsiteY549" fmla="*/ 2483256 h 5593196"/>
              <a:gd name="connsiteX550" fmla="*/ 506060 w 4704419"/>
              <a:gd name="connsiteY550" fmla="*/ 2399754 h 5593196"/>
              <a:gd name="connsiteX551" fmla="*/ 520128 w 4704419"/>
              <a:gd name="connsiteY551" fmla="*/ 2389824 h 5593196"/>
              <a:gd name="connsiteX552" fmla="*/ 534194 w 4704419"/>
              <a:gd name="connsiteY552" fmla="*/ 2379891 h 5593196"/>
              <a:gd name="connsiteX553" fmla="*/ 531046 w 4704419"/>
              <a:gd name="connsiteY553" fmla="*/ 2369462 h 5593196"/>
              <a:gd name="connsiteX554" fmla="*/ 561243 w 4704419"/>
              <a:gd name="connsiteY554" fmla="*/ 2337604 h 5593196"/>
              <a:gd name="connsiteX555" fmla="*/ 554950 w 4704419"/>
              <a:gd name="connsiteY555" fmla="*/ 2316751 h 5593196"/>
              <a:gd name="connsiteX556" fmla="*/ 566656 w 4704419"/>
              <a:gd name="connsiteY556" fmla="*/ 2298998 h 5593196"/>
              <a:gd name="connsiteX557" fmla="*/ 578358 w 4704419"/>
              <a:gd name="connsiteY557" fmla="*/ 2281248 h 5593196"/>
              <a:gd name="connsiteX558" fmla="*/ 568919 w 4704419"/>
              <a:gd name="connsiteY558" fmla="*/ 2249972 h 5593196"/>
              <a:gd name="connsiteX559" fmla="*/ 581414 w 4704419"/>
              <a:gd name="connsiteY559" fmla="*/ 2234822 h 5593196"/>
              <a:gd name="connsiteX560" fmla="*/ 593903 w 4704419"/>
              <a:gd name="connsiteY560" fmla="*/ 2219680 h 5593196"/>
              <a:gd name="connsiteX561" fmla="*/ 584464 w 4704419"/>
              <a:gd name="connsiteY561" fmla="*/ 2188405 h 5593196"/>
              <a:gd name="connsiteX562" fmla="*/ 594891 w 4704419"/>
              <a:gd name="connsiteY562" fmla="*/ 2185258 h 5593196"/>
              <a:gd name="connsiteX563" fmla="*/ 587025 w 4704419"/>
              <a:gd name="connsiteY563" fmla="*/ 2159194 h 5593196"/>
              <a:gd name="connsiteX564" fmla="*/ 604926 w 4704419"/>
              <a:gd name="connsiteY564" fmla="*/ 2105442 h 5593196"/>
              <a:gd name="connsiteX565" fmla="*/ 597757 w 4704419"/>
              <a:gd name="connsiteY565" fmla="*/ 2025137 h 5593196"/>
              <a:gd name="connsiteX566" fmla="*/ 615463 w 4704419"/>
              <a:gd name="connsiteY566" fmla="*/ 2008421 h 5593196"/>
              <a:gd name="connsiteX567" fmla="*/ 612807 w 4704419"/>
              <a:gd name="connsiteY567" fmla="*/ 1980784 h 5593196"/>
              <a:gd name="connsiteX568" fmla="*/ 610154 w 4704419"/>
              <a:gd name="connsiteY568" fmla="*/ 1953148 h 5593196"/>
              <a:gd name="connsiteX569" fmla="*/ 620577 w 4704419"/>
              <a:gd name="connsiteY569" fmla="*/ 1950002 h 5593196"/>
              <a:gd name="connsiteX570" fmla="*/ 614283 w 4704419"/>
              <a:gd name="connsiteY570" fmla="*/ 1929150 h 5593196"/>
              <a:gd name="connsiteX571" fmla="*/ 624713 w 4704419"/>
              <a:gd name="connsiteY571" fmla="*/ 1926002 h 5593196"/>
              <a:gd name="connsiteX572" fmla="*/ 618419 w 4704419"/>
              <a:gd name="connsiteY572" fmla="*/ 1905150 h 5593196"/>
              <a:gd name="connsiteX573" fmla="*/ 628842 w 4704419"/>
              <a:gd name="connsiteY573" fmla="*/ 1902004 h 5593196"/>
              <a:gd name="connsiteX574" fmla="*/ 601063 w 4704419"/>
              <a:gd name="connsiteY574" fmla="*/ 1819389 h 5593196"/>
              <a:gd name="connsiteX575" fmla="*/ 568076 w 4704419"/>
              <a:gd name="connsiteY575" fmla="*/ 1738343 h 5593196"/>
              <a:gd name="connsiteX576" fmla="*/ 580565 w 4704419"/>
              <a:gd name="connsiteY576" fmla="*/ 1723197 h 5593196"/>
              <a:gd name="connsiteX577" fmla="*/ 582635 w 4704419"/>
              <a:gd name="connsiteY577" fmla="*/ 1711197 h 5593196"/>
              <a:gd name="connsiteX578" fmla="*/ 629546 w 4704419"/>
              <a:gd name="connsiteY578" fmla="*/ 1697039 h 5593196"/>
              <a:gd name="connsiteX579" fmla="*/ 626399 w 4704419"/>
              <a:gd name="connsiteY579" fmla="*/ 1686612 h 5593196"/>
              <a:gd name="connsiteX580" fmla="*/ 647251 w 4704419"/>
              <a:gd name="connsiteY580" fmla="*/ 1680319 h 5593196"/>
              <a:gd name="connsiteX581" fmla="*/ 644105 w 4704419"/>
              <a:gd name="connsiteY581" fmla="*/ 1669894 h 5593196"/>
              <a:gd name="connsiteX582" fmla="*/ 675380 w 4704419"/>
              <a:gd name="connsiteY582" fmla="*/ 1660455 h 5593196"/>
              <a:gd name="connsiteX583" fmla="*/ 696045 w 4704419"/>
              <a:gd name="connsiteY583" fmla="*/ 1540467 h 5593196"/>
              <a:gd name="connsiteX584" fmla="*/ 684349 w 4704419"/>
              <a:gd name="connsiteY584" fmla="*/ 1407494 h 5593196"/>
              <a:gd name="connsiteX585" fmla="*/ 694779 w 4704419"/>
              <a:gd name="connsiteY585" fmla="*/ 1404346 h 5593196"/>
              <a:gd name="connsiteX586" fmla="*/ 734321 w 4704419"/>
              <a:gd name="connsiteY586" fmla="*/ 1346914 h 5593196"/>
              <a:gd name="connsiteX587" fmla="*/ 728028 w 4704419"/>
              <a:gd name="connsiteY587" fmla="*/ 1326062 h 5593196"/>
              <a:gd name="connsiteX588" fmla="*/ 744155 w 4704419"/>
              <a:gd name="connsiteY588" fmla="*/ 1304130 h 5593196"/>
              <a:gd name="connsiteX589" fmla="*/ 779765 w 4704419"/>
              <a:gd name="connsiteY589" fmla="*/ 1233666 h 5593196"/>
              <a:gd name="connsiteX590" fmla="*/ 838879 w 4704419"/>
              <a:gd name="connsiteY590" fmla="*/ 1184543 h 5593196"/>
              <a:gd name="connsiteX591" fmla="*/ 857664 w 4704419"/>
              <a:gd name="connsiteY591" fmla="*/ 1190246 h 5593196"/>
              <a:gd name="connsiteX592" fmla="*/ 854518 w 4704419"/>
              <a:gd name="connsiteY592" fmla="*/ 1179822 h 5593196"/>
              <a:gd name="connsiteX593" fmla="*/ 882649 w 4704419"/>
              <a:gd name="connsiteY593" fmla="*/ 1159958 h 5593196"/>
              <a:gd name="connsiteX594" fmla="*/ 874783 w 4704419"/>
              <a:gd name="connsiteY594" fmla="*/ 1133895 h 5593196"/>
              <a:gd name="connsiteX595" fmla="*/ 885206 w 4704419"/>
              <a:gd name="connsiteY595" fmla="*/ 1130750 h 5593196"/>
              <a:gd name="connsiteX596" fmla="*/ 878913 w 4704419"/>
              <a:gd name="connsiteY596" fmla="*/ 1109897 h 5593196"/>
              <a:gd name="connsiteX597" fmla="*/ 902032 w 4704419"/>
              <a:gd name="connsiteY597" fmla="*/ 1054575 h 5593196"/>
              <a:gd name="connsiteX598" fmla="*/ 919444 w 4704419"/>
              <a:gd name="connsiteY598" fmla="*/ 1018038 h 5593196"/>
              <a:gd name="connsiteX599" fmla="*/ 872247 w 4704419"/>
              <a:gd name="connsiteY599" fmla="*/ 861653 h 5593196"/>
              <a:gd name="connsiteX600" fmla="*/ 882670 w 4704419"/>
              <a:gd name="connsiteY600" fmla="*/ 858508 h 5593196"/>
              <a:gd name="connsiteX601" fmla="*/ 866937 w 4704419"/>
              <a:gd name="connsiteY601" fmla="*/ 806380 h 5593196"/>
              <a:gd name="connsiteX602" fmla="*/ 882577 w 4704419"/>
              <a:gd name="connsiteY602" fmla="*/ 801660 h 5593196"/>
              <a:gd name="connsiteX603" fmla="*/ 866845 w 4704419"/>
              <a:gd name="connsiteY603" fmla="*/ 749533 h 5593196"/>
              <a:gd name="connsiteX604" fmla="*/ 851205 w 4704419"/>
              <a:gd name="connsiteY604" fmla="*/ 754253 h 5593196"/>
              <a:gd name="connsiteX605" fmla="*/ 846485 w 4704419"/>
              <a:gd name="connsiteY605" fmla="*/ 738613 h 5593196"/>
              <a:gd name="connsiteX606" fmla="*/ 862125 w 4704419"/>
              <a:gd name="connsiteY606" fmla="*/ 733893 h 5593196"/>
              <a:gd name="connsiteX607" fmla="*/ 843246 w 4704419"/>
              <a:gd name="connsiteY607" fmla="*/ 671340 h 5593196"/>
              <a:gd name="connsiteX608" fmla="*/ 853671 w 4704419"/>
              <a:gd name="connsiteY608" fmla="*/ 668194 h 5593196"/>
              <a:gd name="connsiteX609" fmla="*/ 847378 w 4704419"/>
              <a:gd name="connsiteY609" fmla="*/ 647342 h 5593196"/>
              <a:gd name="connsiteX610" fmla="*/ 857805 w 4704419"/>
              <a:gd name="connsiteY610" fmla="*/ 644195 h 5593196"/>
              <a:gd name="connsiteX611" fmla="*/ 846793 w 4704419"/>
              <a:gd name="connsiteY611" fmla="*/ 607707 h 5593196"/>
              <a:gd name="connsiteX612" fmla="*/ 857218 w 4704419"/>
              <a:gd name="connsiteY612" fmla="*/ 604561 h 5593196"/>
              <a:gd name="connsiteX613" fmla="*/ 847779 w 4704419"/>
              <a:gd name="connsiteY613" fmla="*/ 573286 h 5593196"/>
              <a:gd name="connsiteX614" fmla="*/ 858202 w 4704419"/>
              <a:gd name="connsiteY614" fmla="*/ 570140 h 5593196"/>
              <a:gd name="connsiteX615" fmla="*/ 851908 w 4704419"/>
              <a:gd name="connsiteY615" fmla="*/ 549288 h 5593196"/>
              <a:gd name="connsiteX616" fmla="*/ 862335 w 4704419"/>
              <a:gd name="connsiteY616" fmla="*/ 546141 h 5593196"/>
              <a:gd name="connsiteX617" fmla="*/ 856042 w 4704419"/>
              <a:gd name="connsiteY617" fmla="*/ 525289 h 5593196"/>
              <a:gd name="connsiteX618" fmla="*/ 864014 w 4704419"/>
              <a:gd name="connsiteY618" fmla="*/ 457474 h 5593196"/>
              <a:gd name="connsiteX619" fmla="*/ 857427 w 4704419"/>
              <a:gd name="connsiteY619" fmla="*/ 416804 h 5593196"/>
              <a:gd name="connsiteX620" fmla="*/ 854282 w 4704419"/>
              <a:gd name="connsiteY620" fmla="*/ 406382 h 5593196"/>
              <a:gd name="connsiteX621" fmla="*/ 901197 w 4704419"/>
              <a:gd name="connsiteY621" fmla="*/ 392222 h 5593196"/>
              <a:gd name="connsiteX622" fmla="*/ 898049 w 4704419"/>
              <a:gd name="connsiteY622" fmla="*/ 381793 h 5593196"/>
              <a:gd name="connsiteX623" fmla="*/ 918901 w 4704419"/>
              <a:gd name="connsiteY623" fmla="*/ 375500 h 5593196"/>
              <a:gd name="connsiteX624" fmla="*/ 915756 w 4704419"/>
              <a:gd name="connsiteY624" fmla="*/ 365077 h 5593196"/>
              <a:gd name="connsiteX625" fmla="*/ 936603 w 4704419"/>
              <a:gd name="connsiteY625" fmla="*/ 358785 h 5593196"/>
              <a:gd name="connsiteX626" fmla="*/ 940737 w 4704419"/>
              <a:gd name="connsiteY626" fmla="*/ 334786 h 5593196"/>
              <a:gd name="connsiteX627" fmla="*/ 972015 w 4704419"/>
              <a:gd name="connsiteY627" fmla="*/ 325346 h 5593196"/>
              <a:gd name="connsiteX628" fmla="*/ 974572 w 4704419"/>
              <a:gd name="connsiteY628" fmla="*/ 296138 h 5593196"/>
              <a:gd name="connsiteX629" fmla="*/ 994343 w 4704419"/>
              <a:gd name="connsiteY629" fmla="*/ 267419 h 5593196"/>
              <a:gd name="connsiteX630" fmla="*/ 988050 w 4704419"/>
              <a:gd name="connsiteY630" fmla="*/ 246567 h 5593196"/>
              <a:gd name="connsiteX631" fmla="*/ 1007329 w 4704419"/>
              <a:gd name="connsiteY631" fmla="*/ 235061 h 5593196"/>
              <a:gd name="connsiteX632" fmla="*/ 1009890 w 4704419"/>
              <a:gd name="connsiteY632" fmla="*/ 205849 h 5593196"/>
              <a:gd name="connsiteX633" fmla="*/ 1072442 w 4704419"/>
              <a:gd name="connsiteY633" fmla="*/ 186970 h 5593196"/>
              <a:gd name="connsiteX634" fmla="*/ 1066149 w 4704419"/>
              <a:gd name="connsiteY634" fmla="*/ 166120 h 5593196"/>
              <a:gd name="connsiteX635" fmla="*/ 1113851 w 4704419"/>
              <a:gd name="connsiteY635" fmla="*/ 154567 h 5593196"/>
              <a:gd name="connsiteX636" fmla="*/ 1151126 w 4704419"/>
              <a:gd name="connsiteY636" fmla="*/ 146164 h 5593196"/>
              <a:gd name="connsiteX637" fmla="*/ 1168583 w 4704419"/>
              <a:gd name="connsiteY637" fmla="*/ 138049 h 5593196"/>
              <a:gd name="connsiteX638" fmla="*/ 1186044 w 4704419"/>
              <a:gd name="connsiteY638" fmla="*/ 129936 h 5593196"/>
              <a:gd name="connsiteX639" fmla="*/ 1182898 w 4704419"/>
              <a:gd name="connsiteY639" fmla="*/ 119511 h 5593196"/>
              <a:gd name="connsiteX640" fmla="*/ 1193323 w 4704419"/>
              <a:gd name="connsiteY640" fmla="*/ 116364 h 5593196"/>
              <a:gd name="connsiteX641" fmla="*/ 1182311 w 4704419"/>
              <a:gd name="connsiteY641" fmla="*/ 79877 h 5593196"/>
              <a:gd name="connsiteX642" fmla="*/ 1242501 w 4704419"/>
              <a:gd name="connsiteY642" fmla="*/ 53180 h 5593196"/>
              <a:gd name="connsiteX643" fmla="*/ 1295908 w 4704419"/>
              <a:gd name="connsiteY643" fmla="*/ 22841 h 5593196"/>
              <a:gd name="connsiteX644" fmla="*/ 1299054 w 4704419"/>
              <a:gd name="connsiteY644" fmla="*/ 33266 h 5593196"/>
              <a:gd name="connsiteX645" fmla="*/ 1335546 w 4704419"/>
              <a:gd name="connsiteY645" fmla="*/ 22252 h 5593196"/>
              <a:gd name="connsiteX646" fmla="*/ 1338693 w 4704419"/>
              <a:gd name="connsiteY646" fmla="*/ 32680 h 5593196"/>
              <a:gd name="connsiteX647" fmla="*/ 1359545 w 4704419"/>
              <a:gd name="connsiteY647" fmla="*/ 26386 h 5593196"/>
              <a:gd name="connsiteX648" fmla="*/ 1362691 w 4704419"/>
              <a:gd name="connsiteY648" fmla="*/ 36811 h 5593196"/>
              <a:gd name="connsiteX649" fmla="*/ 1401245 w 4704419"/>
              <a:gd name="connsiteY649" fmla="*/ 13801 h 5593196"/>
              <a:gd name="connsiteX650" fmla="*/ 1404392 w 4704419"/>
              <a:gd name="connsiteY650" fmla="*/ 24226 h 5593196"/>
              <a:gd name="connsiteX651" fmla="*/ 1444029 w 4704419"/>
              <a:gd name="connsiteY651" fmla="*/ 23635 h 5593196"/>
              <a:gd name="connsiteX652" fmla="*/ 1445060 w 4704419"/>
              <a:gd name="connsiteY652" fmla="*/ 17637 h 5593196"/>
              <a:gd name="connsiteX653" fmla="*/ 1461732 w 4704419"/>
              <a:gd name="connsiteY653" fmla="*/ 6921 h 5593196"/>
              <a:gd name="connsiteX654" fmla="*/ 1464877 w 4704419"/>
              <a:gd name="connsiteY654" fmla="*/ 17343 h 5593196"/>
              <a:gd name="connsiteX655" fmla="*/ 1485729 w 4704419"/>
              <a:gd name="connsiteY655" fmla="*/ 11050 h 5593196"/>
              <a:gd name="connsiteX656" fmla="*/ 1490450 w 4704419"/>
              <a:gd name="connsiteY656" fmla="*/ 26690 h 5593196"/>
              <a:gd name="connsiteX657" fmla="*/ 1504516 w 4704419"/>
              <a:gd name="connsiteY657" fmla="*/ 16757 h 5593196"/>
              <a:gd name="connsiteX658" fmla="*/ 1506579 w 4704419"/>
              <a:gd name="connsiteY658" fmla="*/ 4758 h 5593196"/>
              <a:gd name="connsiteX659" fmla="*/ 1560038 w 4704419"/>
              <a:gd name="connsiteY659" fmla="*/ 2842 h 5593196"/>
              <a:gd name="connsiteX660" fmla="*/ 1613490 w 4704419"/>
              <a:gd name="connsiteY660" fmla="*/ 930 h 5593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</a:cxnLst>
            <a:rect l="l" t="t" r="r" b="b"/>
            <a:pathLst>
              <a:path w="4704419" h="5593196">
                <a:moveTo>
                  <a:pt x="1144543" y="5306796"/>
                </a:moveTo>
                <a:lnTo>
                  <a:pt x="1147690" y="5317224"/>
                </a:lnTo>
                <a:cubicBezTo>
                  <a:pt x="1176212" y="5323781"/>
                  <a:pt x="1197288" y="5349652"/>
                  <a:pt x="1210922" y="5394827"/>
                </a:cubicBezTo>
                <a:cubicBezTo>
                  <a:pt x="1214069" y="5405252"/>
                  <a:pt x="1213151" y="5427333"/>
                  <a:pt x="1208167" y="5461067"/>
                </a:cubicBezTo>
                <a:cubicBezTo>
                  <a:pt x="1203177" y="5494798"/>
                  <a:pt x="1187669" y="5525076"/>
                  <a:pt x="1161636" y="5551892"/>
                </a:cubicBezTo>
                <a:lnTo>
                  <a:pt x="1164782" y="5562317"/>
                </a:lnTo>
                <a:cubicBezTo>
                  <a:pt x="1155409" y="5568939"/>
                  <a:pt x="1145506" y="5573824"/>
                  <a:pt x="1135081" y="5576970"/>
                </a:cubicBezTo>
                <a:cubicBezTo>
                  <a:pt x="1124658" y="5580116"/>
                  <a:pt x="1113017" y="5585523"/>
                  <a:pt x="1100162" y="5593196"/>
                </a:cubicBezTo>
                <a:cubicBezTo>
                  <a:pt x="1087972" y="5577917"/>
                  <a:pt x="1076299" y="5564375"/>
                  <a:pt x="1065155" y="5552573"/>
                </a:cubicBezTo>
                <a:cubicBezTo>
                  <a:pt x="1054009" y="5540769"/>
                  <a:pt x="1044240" y="5520968"/>
                  <a:pt x="1035849" y="5493168"/>
                </a:cubicBezTo>
                <a:lnTo>
                  <a:pt x="1046276" y="5490021"/>
                </a:lnTo>
                <a:cubicBezTo>
                  <a:pt x="1046932" y="5467071"/>
                  <a:pt x="1045164" y="5448646"/>
                  <a:pt x="1040969" y="5434747"/>
                </a:cubicBezTo>
                <a:lnTo>
                  <a:pt x="1051392" y="5431601"/>
                </a:lnTo>
                <a:lnTo>
                  <a:pt x="1048245" y="5421172"/>
                </a:lnTo>
                <a:cubicBezTo>
                  <a:pt x="1069757" y="5391930"/>
                  <a:pt x="1101852" y="5353805"/>
                  <a:pt x="1144543" y="5306796"/>
                </a:cubicBezTo>
                <a:close/>
                <a:moveTo>
                  <a:pt x="1610478" y="4796481"/>
                </a:moveTo>
                <a:cubicBezTo>
                  <a:pt x="1622999" y="4800288"/>
                  <a:pt x="1629526" y="4803056"/>
                  <a:pt x="1630050" y="4804792"/>
                </a:cubicBezTo>
                <a:cubicBezTo>
                  <a:pt x="1630575" y="4806533"/>
                  <a:pt x="1634670" y="4813825"/>
                  <a:pt x="1642343" y="4826680"/>
                </a:cubicBezTo>
                <a:lnTo>
                  <a:pt x="1631914" y="4829828"/>
                </a:lnTo>
                <a:lnTo>
                  <a:pt x="1628767" y="4819400"/>
                </a:lnTo>
                <a:cubicBezTo>
                  <a:pt x="1619723" y="4814548"/>
                  <a:pt x="1616327" y="4812727"/>
                  <a:pt x="1618588" y="4813939"/>
                </a:cubicBezTo>
                <a:cubicBezTo>
                  <a:pt x="1620853" y="4815154"/>
                  <a:pt x="1618149" y="4809331"/>
                  <a:pt x="1610478" y="4796481"/>
                </a:cubicBezTo>
                <a:close/>
                <a:moveTo>
                  <a:pt x="126639" y="4760865"/>
                </a:moveTo>
                <a:cubicBezTo>
                  <a:pt x="148929" y="4784473"/>
                  <a:pt x="163224" y="4806699"/>
                  <a:pt x="169517" y="4827552"/>
                </a:cubicBezTo>
                <a:cubicBezTo>
                  <a:pt x="185249" y="4879679"/>
                  <a:pt x="178886" y="4921411"/>
                  <a:pt x="150427" y="4952751"/>
                </a:cubicBezTo>
                <a:lnTo>
                  <a:pt x="153574" y="4963179"/>
                </a:lnTo>
                <a:lnTo>
                  <a:pt x="122297" y="4972618"/>
                </a:lnTo>
                <a:cubicBezTo>
                  <a:pt x="120591" y="4992094"/>
                  <a:pt x="113050" y="5004795"/>
                  <a:pt x="99670" y="5010727"/>
                </a:cubicBezTo>
                <a:cubicBezTo>
                  <a:pt x="86296" y="5016663"/>
                  <a:pt x="71446" y="5023986"/>
                  <a:pt x="55120" y="5032706"/>
                </a:cubicBezTo>
                <a:cubicBezTo>
                  <a:pt x="45021" y="5024380"/>
                  <a:pt x="35446" y="5017791"/>
                  <a:pt x="26401" y="5012935"/>
                </a:cubicBezTo>
                <a:cubicBezTo>
                  <a:pt x="17350" y="5008080"/>
                  <a:pt x="9154" y="4993494"/>
                  <a:pt x="1812" y="4969165"/>
                </a:cubicBezTo>
                <a:cubicBezTo>
                  <a:pt x="-285" y="4962219"/>
                  <a:pt x="-562" y="4951870"/>
                  <a:pt x="981" y="4938138"/>
                </a:cubicBezTo>
                <a:cubicBezTo>
                  <a:pt x="2523" y="4924402"/>
                  <a:pt x="8505" y="4915957"/>
                  <a:pt x="18934" y="4912809"/>
                </a:cubicBezTo>
                <a:lnTo>
                  <a:pt x="7922" y="4876322"/>
                </a:lnTo>
                <a:cubicBezTo>
                  <a:pt x="14869" y="4874225"/>
                  <a:pt x="20772" y="4868650"/>
                  <a:pt x="25626" y="4859606"/>
                </a:cubicBezTo>
                <a:cubicBezTo>
                  <a:pt x="35986" y="4818560"/>
                  <a:pt x="48465" y="4793937"/>
                  <a:pt x="63051" y="4785744"/>
                </a:cubicBezTo>
                <a:cubicBezTo>
                  <a:pt x="77645" y="4777551"/>
                  <a:pt x="98838" y="4769256"/>
                  <a:pt x="126639" y="4760865"/>
                </a:cubicBezTo>
                <a:close/>
                <a:moveTo>
                  <a:pt x="1126298" y="4680983"/>
                </a:moveTo>
                <a:lnTo>
                  <a:pt x="1143604" y="4738323"/>
                </a:lnTo>
                <a:lnTo>
                  <a:pt x="1096689" y="4752482"/>
                </a:lnTo>
                <a:lnTo>
                  <a:pt x="1084104" y="4710781"/>
                </a:lnTo>
                <a:lnTo>
                  <a:pt x="1094531" y="4707635"/>
                </a:lnTo>
                <a:lnTo>
                  <a:pt x="1089811" y="4691995"/>
                </a:lnTo>
                <a:close/>
                <a:moveTo>
                  <a:pt x="1515873" y="4671471"/>
                </a:moveTo>
                <a:cubicBezTo>
                  <a:pt x="1531214" y="4697172"/>
                  <a:pt x="1547588" y="4716876"/>
                  <a:pt x="1564996" y="4730581"/>
                </a:cubicBezTo>
                <a:cubicBezTo>
                  <a:pt x="1582401" y="4744286"/>
                  <a:pt x="1597562" y="4766255"/>
                  <a:pt x="1610478" y="4796481"/>
                </a:cubicBezTo>
                <a:lnTo>
                  <a:pt x="1600052" y="4799627"/>
                </a:lnTo>
                <a:lnTo>
                  <a:pt x="1596907" y="4789205"/>
                </a:lnTo>
                <a:cubicBezTo>
                  <a:pt x="1584381" y="4785398"/>
                  <a:pt x="1578201" y="4780629"/>
                  <a:pt x="1578369" y="4774893"/>
                </a:cubicBezTo>
                <a:cubicBezTo>
                  <a:pt x="1578531" y="4769153"/>
                  <a:pt x="1573564" y="4762123"/>
                  <a:pt x="1563470" y="4753793"/>
                </a:cubicBezTo>
                <a:lnTo>
                  <a:pt x="1553041" y="4756940"/>
                </a:lnTo>
                <a:lnTo>
                  <a:pt x="1546747" y="4736088"/>
                </a:lnTo>
                <a:lnTo>
                  <a:pt x="1490398" y="4718971"/>
                </a:lnTo>
                <a:lnTo>
                  <a:pt x="1479386" y="4682483"/>
                </a:lnTo>
                <a:close/>
                <a:moveTo>
                  <a:pt x="1613490" y="930"/>
                </a:moveTo>
                <a:lnTo>
                  <a:pt x="1616637" y="11357"/>
                </a:lnTo>
                <a:cubicBezTo>
                  <a:pt x="1639257" y="23489"/>
                  <a:pt x="1654043" y="28507"/>
                  <a:pt x="1660992" y="26410"/>
                </a:cubicBezTo>
                <a:cubicBezTo>
                  <a:pt x="1667945" y="24312"/>
                  <a:pt x="1678204" y="26900"/>
                  <a:pt x="1691775" y="34179"/>
                </a:cubicBezTo>
                <a:lnTo>
                  <a:pt x="1694922" y="44606"/>
                </a:lnTo>
                <a:cubicBezTo>
                  <a:pt x="1724493" y="54640"/>
                  <a:pt x="1745015" y="59821"/>
                  <a:pt x="1756489" y="60151"/>
                </a:cubicBezTo>
                <a:cubicBezTo>
                  <a:pt x="1767965" y="60478"/>
                  <a:pt x="1792845" y="73822"/>
                  <a:pt x="1831139" y="100182"/>
                </a:cubicBezTo>
                <a:lnTo>
                  <a:pt x="1841561" y="97036"/>
                </a:lnTo>
                <a:cubicBezTo>
                  <a:pt x="1875719" y="147396"/>
                  <a:pt x="1905582" y="177250"/>
                  <a:pt x="1931154" y="186596"/>
                </a:cubicBezTo>
                <a:cubicBezTo>
                  <a:pt x="1956726" y="195943"/>
                  <a:pt x="1990031" y="205797"/>
                  <a:pt x="2031078" y="216160"/>
                </a:cubicBezTo>
                <a:cubicBezTo>
                  <a:pt x="2029698" y="224156"/>
                  <a:pt x="2030946" y="240844"/>
                  <a:pt x="2034811" y="266217"/>
                </a:cubicBezTo>
                <a:lnTo>
                  <a:pt x="2060876" y="258351"/>
                </a:lnTo>
                <a:lnTo>
                  <a:pt x="2073555" y="356903"/>
                </a:lnTo>
                <a:lnTo>
                  <a:pt x="2089194" y="352183"/>
                </a:lnTo>
                <a:lnTo>
                  <a:pt x="2097061" y="378247"/>
                </a:lnTo>
                <a:lnTo>
                  <a:pt x="2107484" y="375102"/>
                </a:lnTo>
                <a:lnTo>
                  <a:pt x="2113777" y="395954"/>
                </a:lnTo>
                <a:lnTo>
                  <a:pt x="2137775" y="400084"/>
                </a:lnTo>
                <a:lnTo>
                  <a:pt x="2147214" y="431359"/>
                </a:lnTo>
                <a:lnTo>
                  <a:pt x="2157643" y="428211"/>
                </a:lnTo>
                <a:lnTo>
                  <a:pt x="2160791" y="438641"/>
                </a:lnTo>
                <a:lnTo>
                  <a:pt x="2150362" y="441788"/>
                </a:lnTo>
                <a:cubicBezTo>
                  <a:pt x="2147935" y="446314"/>
                  <a:pt x="2147771" y="452048"/>
                  <a:pt x="2149868" y="458997"/>
                </a:cubicBezTo>
                <a:cubicBezTo>
                  <a:pt x="2154064" y="472900"/>
                  <a:pt x="2159819" y="482538"/>
                  <a:pt x="2167129" y="487916"/>
                </a:cubicBezTo>
                <a:cubicBezTo>
                  <a:pt x="2174439" y="493291"/>
                  <a:pt x="2179145" y="499455"/>
                  <a:pt x="2181242" y="506403"/>
                </a:cubicBezTo>
                <a:cubicBezTo>
                  <a:pt x="2174290" y="508502"/>
                  <a:pt x="2168386" y="514077"/>
                  <a:pt x="2163538" y="523126"/>
                </a:cubicBezTo>
                <a:lnTo>
                  <a:pt x="2172977" y="554401"/>
                </a:lnTo>
                <a:cubicBezTo>
                  <a:pt x="2161173" y="565548"/>
                  <a:pt x="2155189" y="573988"/>
                  <a:pt x="2155022" y="579726"/>
                </a:cubicBezTo>
                <a:cubicBezTo>
                  <a:pt x="2154859" y="585462"/>
                  <a:pt x="2155827" y="591807"/>
                  <a:pt x="2157924" y="598755"/>
                </a:cubicBezTo>
                <a:cubicBezTo>
                  <a:pt x="2161071" y="609183"/>
                  <a:pt x="2165691" y="618215"/>
                  <a:pt x="2171790" y="625853"/>
                </a:cubicBezTo>
                <a:cubicBezTo>
                  <a:pt x="2177889" y="633493"/>
                  <a:pt x="2183723" y="640263"/>
                  <a:pt x="2189292" y="646164"/>
                </a:cubicBezTo>
                <a:lnTo>
                  <a:pt x="2178869" y="649310"/>
                </a:lnTo>
                <a:lnTo>
                  <a:pt x="2197749" y="711866"/>
                </a:lnTo>
                <a:lnTo>
                  <a:pt x="2182109" y="716586"/>
                </a:lnTo>
                <a:lnTo>
                  <a:pt x="2188402" y="737439"/>
                </a:lnTo>
                <a:lnTo>
                  <a:pt x="2177977" y="740585"/>
                </a:lnTo>
                <a:cubicBezTo>
                  <a:pt x="2176597" y="748581"/>
                  <a:pt x="2176960" y="756058"/>
                  <a:pt x="2179056" y="763004"/>
                </a:cubicBezTo>
                <a:cubicBezTo>
                  <a:pt x="2183253" y="776910"/>
                  <a:pt x="2189790" y="789155"/>
                  <a:pt x="2198677" y="799740"/>
                </a:cubicBezTo>
                <a:cubicBezTo>
                  <a:pt x="2207561" y="810332"/>
                  <a:pt x="2213048" y="819101"/>
                  <a:pt x="2215147" y="826054"/>
                </a:cubicBezTo>
                <a:cubicBezTo>
                  <a:pt x="2229046" y="821859"/>
                  <a:pt x="2241558" y="816189"/>
                  <a:pt x="2252668" y="809042"/>
                </a:cubicBezTo>
                <a:cubicBezTo>
                  <a:pt x="2263784" y="801895"/>
                  <a:pt x="2276291" y="796226"/>
                  <a:pt x="2290191" y="792031"/>
                </a:cubicBezTo>
                <a:cubicBezTo>
                  <a:pt x="2304096" y="787834"/>
                  <a:pt x="2319044" y="787111"/>
                  <a:pt x="2335041" y="789869"/>
                </a:cubicBezTo>
                <a:lnTo>
                  <a:pt x="2412834" y="840331"/>
                </a:lnTo>
                <a:cubicBezTo>
                  <a:pt x="2419787" y="838232"/>
                  <a:pt x="2434734" y="837510"/>
                  <a:pt x="2457685" y="838169"/>
                </a:cubicBezTo>
                <a:lnTo>
                  <a:pt x="2460830" y="848592"/>
                </a:lnTo>
                <a:lnTo>
                  <a:pt x="2518170" y="831287"/>
                </a:lnTo>
                <a:lnTo>
                  <a:pt x="2515025" y="820864"/>
                </a:lnTo>
                <a:cubicBezTo>
                  <a:pt x="2521975" y="818766"/>
                  <a:pt x="2526054" y="816588"/>
                  <a:pt x="2527269" y="814322"/>
                </a:cubicBezTo>
                <a:cubicBezTo>
                  <a:pt x="2528481" y="812062"/>
                  <a:pt x="2532563" y="809883"/>
                  <a:pt x="2539514" y="807785"/>
                </a:cubicBezTo>
                <a:cubicBezTo>
                  <a:pt x="2549939" y="804639"/>
                  <a:pt x="2560890" y="803228"/>
                  <a:pt x="2572365" y="803558"/>
                </a:cubicBezTo>
                <a:cubicBezTo>
                  <a:pt x="2583840" y="803886"/>
                  <a:pt x="2593578" y="804740"/>
                  <a:pt x="2601573" y="806115"/>
                </a:cubicBezTo>
                <a:lnTo>
                  <a:pt x="2607866" y="826968"/>
                </a:lnTo>
                <a:lnTo>
                  <a:pt x="2623506" y="822248"/>
                </a:lnTo>
                <a:cubicBezTo>
                  <a:pt x="2625604" y="829198"/>
                  <a:pt x="2630830" y="837101"/>
                  <a:pt x="2639193" y="845950"/>
                </a:cubicBezTo>
                <a:cubicBezTo>
                  <a:pt x="2647553" y="854806"/>
                  <a:pt x="2656945" y="857659"/>
                  <a:pt x="2667370" y="854512"/>
                </a:cubicBezTo>
                <a:lnTo>
                  <a:pt x="2670515" y="864935"/>
                </a:lnTo>
                <a:lnTo>
                  <a:pt x="2691365" y="858642"/>
                </a:lnTo>
                <a:lnTo>
                  <a:pt x="2709657" y="881561"/>
                </a:lnTo>
                <a:lnTo>
                  <a:pt x="2761784" y="865829"/>
                </a:lnTo>
                <a:lnTo>
                  <a:pt x="2764931" y="876256"/>
                </a:lnTo>
                <a:lnTo>
                  <a:pt x="2790996" y="868389"/>
                </a:lnTo>
                <a:lnTo>
                  <a:pt x="2794142" y="878812"/>
                </a:lnTo>
                <a:cubicBezTo>
                  <a:pt x="2828234" y="891275"/>
                  <a:pt x="2847988" y="903324"/>
                  <a:pt x="2853394" y="914962"/>
                </a:cubicBezTo>
                <a:cubicBezTo>
                  <a:pt x="2858805" y="926600"/>
                  <a:pt x="2870917" y="944749"/>
                  <a:pt x="2889731" y="969404"/>
                </a:cubicBezTo>
                <a:lnTo>
                  <a:pt x="2900160" y="966256"/>
                </a:lnTo>
                <a:lnTo>
                  <a:pt x="2906453" y="987106"/>
                </a:lnTo>
                <a:lnTo>
                  <a:pt x="2916876" y="983961"/>
                </a:lnTo>
                <a:cubicBezTo>
                  <a:pt x="2928024" y="995764"/>
                  <a:pt x="2934647" y="1005142"/>
                  <a:pt x="2936745" y="1012090"/>
                </a:cubicBezTo>
                <a:lnTo>
                  <a:pt x="2994082" y="994785"/>
                </a:lnTo>
                <a:lnTo>
                  <a:pt x="2984643" y="963508"/>
                </a:lnTo>
                <a:cubicBezTo>
                  <a:pt x="2987071" y="958985"/>
                  <a:pt x="2990023" y="956199"/>
                  <a:pt x="2993495" y="955152"/>
                </a:cubicBezTo>
                <a:cubicBezTo>
                  <a:pt x="2996972" y="954102"/>
                  <a:pt x="2999923" y="951313"/>
                  <a:pt x="3002349" y="946792"/>
                </a:cubicBezTo>
                <a:lnTo>
                  <a:pt x="2999202" y="936365"/>
                </a:lnTo>
                <a:lnTo>
                  <a:pt x="2988775" y="939512"/>
                </a:lnTo>
                <a:lnTo>
                  <a:pt x="2962030" y="850894"/>
                </a:lnTo>
                <a:cubicBezTo>
                  <a:pt x="2972787" y="836271"/>
                  <a:pt x="2985968" y="817128"/>
                  <a:pt x="3001572" y="793460"/>
                </a:cubicBezTo>
                <a:cubicBezTo>
                  <a:pt x="3017180" y="769791"/>
                  <a:pt x="3031047" y="746645"/>
                  <a:pt x="3043179" y="724025"/>
                </a:cubicBezTo>
                <a:cubicBezTo>
                  <a:pt x="3055310" y="701405"/>
                  <a:pt x="3065968" y="680177"/>
                  <a:pt x="3075148" y="660347"/>
                </a:cubicBezTo>
                <a:cubicBezTo>
                  <a:pt x="3084334" y="640510"/>
                  <a:pt x="3089084" y="624858"/>
                  <a:pt x="3089414" y="613384"/>
                </a:cubicBezTo>
                <a:lnTo>
                  <a:pt x="3115478" y="605518"/>
                </a:lnTo>
                <a:lnTo>
                  <a:pt x="3107612" y="579455"/>
                </a:lnTo>
                <a:lnTo>
                  <a:pt x="3128465" y="573162"/>
                </a:lnTo>
                <a:cubicBezTo>
                  <a:pt x="3135022" y="544638"/>
                  <a:pt x="3149844" y="518365"/>
                  <a:pt x="3172927" y="494334"/>
                </a:cubicBezTo>
                <a:cubicBezTo>
                  <a:pt x="3196007" y="470304"/>
                  <a:pt x="3212564" y="443507"/>
                  <a:pt x="3222597" y="413935"/>
                </a:cubicBezTo>
                <a:lnTo>
                  <a:pt x="3314362" y="397619"/>
                </a:lnTo>
                <a:lnTo>
                  <a:pt x="3319080" y="413254"/>
                </a:lnTo>
                <a:lnTo>
                  <a:pt x="3371212" y="397521"/>
                </a:lnTo>
                <a:lnTo>
                  <a:pt x="3366494" y="381885"/>
                </a:lnTo>
                <a:lnTo>
                  <a:pt x="3408194" y="369300"/>
                </a:lnTo>
                <a:lnTo>
                  <a:pt x="3412913" y="384935"/>
                </a:lnTo>
                <a:cubicBezTo>
                  <a:pt x="3437239" y="377594"/>
                  <a:pt x="3454434" y="368611"/>
                  <a:pt x="3464502" y="357991"/>
                </a:cubicBezTo>
                <a:cubicBezTo>
                  <a:pt x="3474563" y="347370"/>
                  <a:pt x="3480896" y="336926"/>
                  <a:pt x="3483485" y="326666"/>
                </a:cubicBezTo>
                <a:cubicBezTo>
                  <a:pt x="3486075" y="316404"/>
                  <a:pt x="3490144" y="304751"/>
                  <a:pt x="3495680" y="291705"/>
                </a:cubicBezTo>
                <a:cubicBezTo>
                  <a:pt x="3501226" y="278655"/>
                  <a:pt x="3513372" y="265509"/>
                  <a:pt x="3532127" y="252267"/>
                </a:cubicBezTo>
                <a:lnTo>
                  <a:pt x="3528980" y="241840"/>
                </a:lnTo>
                <a:lnTo>
                  <a:pt x="3570678" y="229255"/>
                </a:lnTo>
                <a:lnTo>
                  <a:pt x="3584254" y="236535"/>
                </a:lnTo>
                <a:lnTo>
                  <a:pt x="3594677" y="233389"/>
                </a:lnTo>
                <a:cubicBezTo>
                  <a:pt x="3608248" y="240668"/>
                  <a:pt x="3620955" y="248210"/>
                  <a:pt x="3632790" y="256012"/>
                </a:cubicBezTo>
                <a:cubicBezTo>
                  <a:pt x="3644622" y="263814"/>
                  <a:pt x="3657327" y="271359"/>
                  <a:pt x="3670900" y="278635"/>
                </a:cubicBezTo>
                <a:lnTo>
                  <a:pt x="3702173" y="269196"/>
                </a:lnTo>
                <a:lnTo>
                  <a:pt x="3705321" y="279626"/>
                </a:lnTo>
                <a:lnTo>
                  <a:pt x="3853343" y="223572"/>
                </a:lnTo>
                <a:lnTo>
                  <a:pt x="3856490" y="234002"/>
                </a:lnTo>
                <a:cubicBezTo>
                  <a:pt x="3879439" y="234655"/>
                  <a:pt x="3895439" y="237412"/>
                  <a:pt x="3904486" y="242261"/>
                </a:cubicBezTo>
                <a:cubicBezTo>
                  <a:pt x="3913533" y="247117"/>
                  <a:pt x="3924847" y="253183"/>
                  <a:pt x="3938418" y="260459"/>
                </a:cubicBezTo>
                <a:lnTo>
                  <a:pt x="3959265" y="254167"/>
                </a:lnTo>
                <a:cubicBezTo>
                  <a:pt x="3964842" y="260070"/>
                  <a:pt x="3969891" y="264231"/>
                  <a:pt x="3974413" y="266660"/>
                </a:cubicBezTo>
                <a:cubicBezTo>
                  <a:pt x="3978938" y="269087"/>
                  <a:pt x="3983988" y="273251"/>
                  <a:pt x="3989556" y="279154"/>
                </a:cubicBezTo>
                <a:lnTo>
                  <a:pt x="4010412" y="272859"/>
                </a:lnTo>
                <a:lnTo>
                  <a:pt x="4013559" y="283284"/>
                </a:lnTo>
                <a:cubicBezTo>
                  <a:pt x="4015981" y="278760"/>
                  <a:pt x="4018934" y="275975"/>
                  <a:pt x="4022411" y="274926"/>
                </a:cubicBezTo>
                <a:cubicBezTo>
                  <a:pt x="4025883" y="273878"/>
                  <a:pt x="4028832" y="271089"/>
                  <a:pt x="4031260" y="266567"/>
                </a:cubicBezTo>
                <a:cubicBezTo>
                  <a:pt x="4061158" y="265126"/>
                  <a:pt x="4089762" y="268817"/>
                  <a:pt x="4117073" y="277634"/>
                </a:cubicBezTo>
                <a:cubicBezTo>
                  <a:pt x="4144382" y="286459"/>
                  <a:pt x="4165704" y="303720"/>
                  <a:pt x="4181048" y="329422"/>
                </a:cubicBezTo>
                <a:lnTo>
                  <a:pt x="4191471" y="326277"/>
                </a:lnTo>
                <a:lnTo>
                  <a:pt x="4200911" y="357556"/>
                </a:lnTo>
                <a:cubicBezTo>
                  <a:pt x="4245762" y="355394"/>
                  <a:pt x="4285590" y="368018"/>
                  <a:pt x="4320407" y="395429"/>
                </a:cubicBezTo>
                <a:lnTo>
                  <a:pt x="4330830" y="392283"/>
                </a:lnTo>
                <a:lnTo>
                  <a:pt x="4353845" y="430838"/>
                </a:lnTo>
                <a:lnTo>
                  <a:pt x="4364268" y="427692"/>
                </a:lnTo>
                <a:lnTo>
                  <a:pt x="4390427" y="476675"/>
                </a:lnTo>
                <a:cubicBezTo>
                  <a:pt x="4398426" y="478052"/>
                  <a:pt x="4403556" y="479345"/>
                  <a:pt x="4405817" y="480561"/>
                </a:cubicBezTo>
                <a:cubicBezTo>
                  <a:pt x="4408082" y="481772"/>
                  <a:pt x="4413213" y="483069"/>
                  <a:pt x="4421212" y="484444"/>
                </a:cubicBezTo>
                <a:lnTo>
                  <a:pt x="4505790" y="538545"/>
                </a:lnTo>
                <a:cubicBezTo>
                  <a:pt x="4509656" y="563920"/>
                  <a:pt x="4513001" y="587557"/>
                  <a:pt x="4515813" y="609460"/>
                </a:cubicBezTo>
                <a:cubicBezTo>
                  <a:pt x="4518636" y="631359"/>
                  <a:pt x="4521452" y="653256"/>
                  <a:pt x="4524269" y="675158"/>
                </a:cubicBezTo>
                <a:lnTo>
                  <a:pt x="4534692" y="672012"/>
                </a:lnTo>
                <a:cubicBezTo>
                  <a:pt x="4544792" y="680341"/>
                  <a:pt x="4551233" y="685978"/>
                  <a:pt x="4554018" y="688929"/>
                </a:cubicBezTo>
                <a:cubicBezTo>
                  <a:pt x="4556808" y="691880"/>
                  <a:pt x="4562036" y="699782"/>
                  <a:pt x="4569703" y="712634"/>
                </a:cubicBezTo>
                <a:lnTo>
                  <a:pt x="4606196" y="701620"/>
                </a:lnTo>
                <a:lnTo>
                  <a:pt x="4609342" y="712045"/>
                </a:lnTo>
                <a:lnTo>
                  <a:pt x="4619767" y="708899"/>
                </a:lnTo>
                <a:cubicBezTo>
                  <a:pt x="4624292" y="711324"/>
                  <a:pt x="4628391" y="718620"/>
                  <a:pt x="4632062" y="730783"/>
                </a:cubicBezTo>
                <a:cubicBezTo>
                  <a:pt x="4635733" y="742949"/>
                  <a:pt x="4640352" y="751980"/>
                  <a:pt x="4645926" y="757879"/>
                </a:cubicBezTo>
                <a:lnTo>
                  <a:pt x="4635499" y="761026"/>
                </a:lnTo>
                <a:cubicBezTo>
                  <a:pt x="4633790" y="780501"/>
                  <a:pt x="4630513" y="794761"/>
                  <a:pt x="4625660" y="803811"/>
                </a:cubicBezTo>
                <a:cubicBezTo>
                  <a:pt x="4620808" y="812855"/>
                  <a:pt x="4615269" y="825906"/>
                  <a:pt x="4609034" y="842953"/>
                </a:cubicBezTo>
                <a:lnTo>
                  <a:pt x="4598612" y="846099"/>
                </a:lnTo>
                <a:lnTo>
                  <a:pt x="4604905" y="866951"/>
                </a:lnTo>
                <a:lnTo>
                  <a:pt x="4594476" y="870099"/>
                </a:lnTo>
                <a:lnTo>
                  <a:pt x="4613354" y="932651"/>
                </a:lnTo>
                <a:lnTo>
                  <a:pt x="4602931" y="935797"/>
                </a:lnTo>
                <a:cubicBezTo>
                  <a:pt x="4601552" y="943797"/>
                  <a:pt x="4602963" y="954746"/>
                  <a:pt x="4607158" y="968645"/>
                </a:cubicBezTo>
                <a:cubicBezTo>
                  <a:pt x="4616598" y="999925"/>
                  <a:pt x="4633071" y="1026233"/>
                  <a:pt x="4656572" y="1047577"/>
                </a:cubicBezTo>
                <a:cubicBezTo>
                  <a:pt x="4680079" y="1068922"/>
                  <a:pt x="4696027" y="1093492"/>
                  <a:pt x="4704419" y="1121297"/>
                </a:cubicBezTo>
                <a:cubicBezTo>
                  <a:pt x="4699563" y="1130342"/>
                  <a:pt x="4688811" y="1144966"/>
                  <a:pt x="4672154" y="1165159"/>
                </a:cubicBezTo>
                <a:lnTo>
                  <a:pt x="4675300" y="1175584"/>
                </a:lnTo>
                <a:cubicBezTo>
                  <a:pt x="4660022" y="1187779"/>
                  <a:pt x="4648302" y="1196056"/>
                  <a:pt x="4640137" y="1200415"/>
                </a:cubicBezTo>
                <a:cubicBezTo>
                  <a:pt x="4631973" y="1204777"/>
                  <a:pt x="4629991" y="1213907"/>
                  <a:pt x="4634186" y="1227808"/>
                </a:cubicBezTo>
                <a:lnTo>
                  <a:pt x="4608121" y="1235675"/>
                </a:lnTo>
                <a:cubicBezTo>
                  <a:pt x="4605370" y="1251670"/>
                  <a:pt x="4601563" y="1264192"/>
                  <a:pt x="4596708" y="1273243"/>
                </a:cubicBezTo>
                <a:lnTo>
                  <a:pt x="4586285" y="1276389"/>
                </a:lnTo>
                <a:lnTo>
                  <a:pt x="4595724" y="1307664"/>
                </a:lnTo>
                <a:lnTo>
                  <a:pt x="4585299" y="1310810"/>
                </a:lnTo>
                <a:lnTo>
                  <a:pt x="4602605" y="1368150"/>
                </a:lnTo>
                <a:lnTo>
                  <a:pt x="4592177" y="1371297"/>
                </a:lnTo>
                <a:cubicBezTo>
                  <a:pt x="4583193" y="1404346"/>
                  <a:pt x="4571062" y="1426966"/>
                  <a:pt x="4555782" y="1439157"/>
                </a:cubicBezTo>
                <a:cubicBezTo>
                  <a:pt x="4540505" y="1451354"/>
                  <a:pt x="4520014" y="1465120"/>
                  <a:pt x="4494311" y="1480461"/>
                </a:cubicBezTo>
                <a:cubicBezTo>
                  <a:pt x="4486311" y="1479082"/>
                  <a:pt x="4480574" y="1478919"/>
                  <a:pt x="4477098" y="1479969"/>
                </a:cubicBezTo>
                <a:cubicBezTo>
                  <a:pt x="4473621" y="1481018"/>
                  <a:pt x="4467886" y="1480852"/>
                  <a:pt x="4459886" y="1479478"/>
                </a:cubicBezTo>
                <a:lnTo>
                  <a:pt x="4466179" y="1500331"/>
                </a:lnTo>
                <a:lnTo>
                  <a:pt x="4455756" y="1503476"/>
                </a:lnTo>
                <a:lnTo>
                  <a:pt x="4465778" y="1574386"/>
                </a:lnTo>
                <a:lnTo>
                  <a:pt x="4439719" y="1582251"/>
                </a:lnTo>
                <a:cubicBezTo>
                  <a:pt x="4444963" y="1599627"/>
                  <a:pt x="4443503" y="1610493"/>
                  <a:pt x="4435339" y="1614856"/>
                </a:cubicBezTo>
                <a:cubicBezTo>
                  <a:pt x="4427172" y="1619215"/>
                  <a:pt x="4418930" y="1626442"/>
                  <a:pt x="4410601" y="1636542"/>
                </a:cubicBezTo>
                <a:lnTo>
                  <a:pt x="4413747" y="1646965"/>
                </a:lnTo>
                <a:cubicBezTo>
                  <a:pt x="4410270" y="1648014"/>
                  <a:pt x="4407928" y="1649668"/>
                  <a:pt x="4406713" y="1651934"/>
                </a:cubicBezTo>
                <a:cubicBezTo>
                  <a:pt x="4405501" y="1654194"/>
                  <a:pt x="4403157" y="1655849"/>
                  <a:pt x="4399681" y="1656898"/>
                </a:cubicBezTo>
                <a:cubicBezTo>
                  <a:pt x="4385781" y="1661093"/>
                  <a:pt x="4371962" y="1662422"/>
                  <a:pt x="4358225" y="1660881"/>
                </a:cubicBezTo>
                <a:cubicBezTo>
                  <a:pt x="4344493" y="1659336"/>
                  <a:pt x="4334146" y="1659617"/>
                  <a:pt x="4327197" y="1661714"/>
                </a:cubicBezTo>
                <a:cubicBezTo>
                  <a:pt x="4330673" y="1660665"/>
                  <a:pt x="4326163" y="1667711"/>
                  <a:pt x="4313672" y="1682856"/>
                </a:cubicBezTo>
                <a:cubicBezTo>
                  <a:pt x="4301179" y="1698003"/>
                  <a:pt x="4286339" y="1714804"/>
                  <a:pt x="4269162" y="1733259"/>
                </a:cubicBezTo>
                <a:cubicBezTo>
                  <a:pt x="4251981" y="1751715"/>
                  <a:pt x="4232804" y="1769829"/>
                  <a:pt x="4211621" y="1787595"/>
                </a:cubicBezTo>
                <a:cubicBezTo>
                  <a:pt x="4190443" y="1805361"/>
                  <a:pt x="4172905" y="1816344"/>
                  <a:pt x="4159001" y="1820540"/>
                </a:cubicBezTo>
                <a:lnTo>
                  <a:pt x="4155855" y="1810113"/>
                </a:lnTo>
                <a:lnTo>
                  <a:pt x="4135006" y="1816405"/>
                </a:lnTo>
                <a:cubicBezTo>
                  <a:pt x="4129429" y="1810507"/>
                  <a:pt x="4122121" y="1805129"/>
                  <a:pt x="4113073" y="1800273"/>
                </a:cubicBezTo>
                <a:lnTo>
                  <a:pt x="4071369" y="1812859"/>
                </a:lnTo>
                <a:cubicBezTo>
                  <a:pt x="4065797" y="1806960"/>
                  <a:pt x="4062751" y="1803141"/>
                  <a:pt x="4062225" y="1801401"/>
                </a:cubicBezTo>
                <a:cubicBezTo>
                  <a:pt x="4061701" y="1799665"/>
                  <a:pt x="4058655" y="1795844"/>
                  <a:pt x="4053080" y="1789940"/>
                </a:cubicBezTo>
                <a:lnTo>
                  <a:pt x="3964460" y="1816686"/>
                </a:lnTo>
                <a:lnTo>
                  <a:pt x="3961314" y="1806263"/>
                </a:lnTo>
                <a:lnTo>
                  <a:pt x="3898762" y="1825142"/>
                </a:lnTo>
                <a:cubicBezTo>
                  <a:pt x="3883485" y="1837339"/>
                  <a:pt x="3866465" y="1850055"/>
                  <a:pt x="3847711" y="1863301"/>
                </a:cubicBezTo>
                <a:cubicBezTo>
                  <a:pt x="3828959" y="1876539"/>
                  <a:pt x="3810893" y="1885785"/>
                  <a:pt x="3793521" y="1891028"/>
                </a:cubicBezTo>
                <a:cubicBezTo>
                  <a:pt x="3786570" y="1893126"/>
                  <a:pt x="3771702" y="1890981"/>
                  <a:pt x="3748915" y="1884585"/>
                </a:cubicBezTo>
                <a:cubicBezTo>
                  <a:pt x="3726132" y="1878190"/>
                  <a:pt x="3700219" y="1870845"/>
                  <a:pt x="3671174" y="1862546"/>
                </a:cubicBezTo>
                <a:cubicBezTo>
                  <a:pt x="3642126" y="1854251"/>
                  <a:pt x="3615075" y="1846298"/>
                  <a:pt x="3590035" y="1838690"/>
                </a:cubicBezTo>
                <a:cubicBezTo>
                  <a:pt x="3564987" y="1831084"/>
                  <a:pt x="3547939" y="1824855"/>
                  <a:pt x="3538891" y="1820001"/>
                </a:cubicBezTo>
                <a:lnTo>
                  <a:pt x="3520600" y="1797083"/>
                </a:lnTo>
                <a:lnTo>
                  <a:pt x="3499750" y="1803376"/>
                </a:lnTo>
                <a:cubicBezTo>
                  <a:pt x="3472604" y="1788817"/>
                  <a:pt x="3451901" y="1779900"/>
                  <a:pt x="3437642" y="1776617"/>
                </a:cubicBezTo>
                <a:cubicBezTo>
                  <a:pt x="3423382" y="1773341"/>
                  <a:pt x="3401299" y="1772420"/>
                  <a:pt x="3371401" y="1773862"/>
                </a:cubicBezTo>
                <a:cubicBezTo>
                  <a:pt x="3368975" y="1778382"/>
                  <a:pt x="3368288" y="1782383"/>
                  <a:pt x="3369337" y="1785859"/>
                </a:cubicBezTo>
                <a:cubicBezTo>
                  <a:pt x="3370386" y="1789336"/>
                  <a:pt x="3369695" y="1793335"/>
                  <a:pt x="3367266" y="1797857"/>
                </a:cubicBezTo>
                <a:lnTo>
                  <a:pt x="3356843" y="1801002"/>
                </a:lnTo>
                <a:lnTo>
                  <a:pt x="3372576" y="1853130"/>
                </a:lnTo>
                <a:lnTo>
                  <a:pt x="3362151" y="1856276"/>
                </a:lnTo>
                <a:lnTo>
                  <a:pt x="3373164" y="1892768"/>
                </a:lnTo>
                <a:lnTo>
                  <a:pt x="3362737" y="1895915"/>
                </a:lnTo>
                <a:lnTo>
                  <a:pt x="3372176" y="1927192"/>
                </a:lnTo>
                <a:lnTo>
                  <a:pt x="3361751" y="1930339"/>
                </a:lnTo>
                <a:cubicBezTo>
                  <a:pt x="3361094" y="1953289"/>
                  <a:pt x="3360076" y="1968761"/>
                  <a:pt x="3358698" y="1976763"/>
                </a:cubicBezTo>
                <a:lnTo>
                  <a:pt x="3348275" y="1979909"/>
                </a:lnTo>
                <a:cubicBezTo>
                  <a:pt x="3353519" y="1997285"/>
                  <a:pt x="3354925" y="2008233"/>
                  <a:pt x="3352502" y="2012757"/>
                </a:cubicBezTo>
                <a:cubicBezTo>
                  <a:pt x="3350074" y="2017283"/>
                  <a:pt x="3344009" y="2028592"/>
                  <a:pt x="3334303" y="2046686"/>
                </a:cubicBezTo>
                <a:lnTo>
                  <a:pt x="3340596" y="2067539"/>
                </a:lnTo>
                <a:cubicBezTo>
                  <a:pt x="3316989" y="2089831"/>
                  <a:pt x="3309382" y="2114876"/>
                  <a:pt x="3317772" y="2142677"/>
                </a:cubicBezTo>
                <a:lnTo>
                  <a:pt x="3307347" y="2145823"/>
                </a:lnTo>
                <a:cubicBezTo>
                  <a:pt x="3303542" y="2158344"/>
                  <a:pt x="3300690" y="2167738"/>
                  <a:pt x="3298787" y="2174000"/>
                </a:cubicBezTo>
                <a:cubicBezTo>
                  <a:pt x="3296884" y="2180264"/>
                  <a:pt x="3296816" y="2192606"/>
                  <a:pt x="3298590" y="2211029"/>
                </a:cubicBezTo>
                <a:lnTo>
                  <a:pt x="3288161" y="2214177"/>
                </a:lnTo>
                <a:cubicBezTo>
                  <a:pt x="3290259" y="2221128"/>
                  <a:pt x="3298098" y="2228242"/>
                  <a:pt x="3311666" y="2235519"/>
                </a:cubicBezTo>
                <a:cubicBezTo>
                  <a:pt x="3325239" y="2242802"/>
                  <a:pt x="3333763" y="2245917"/>
                  <a:pt x="3337239" y="2244868"/>
                </a:cubicBezTo>
                <a:lnTo>
                  <a:pt x="3351399" y="2291783"/>
                </a:lnTo>
                <a:lnTo>
                  <a:pt x="3361824" y="2288637"/>
                </a:lnTo>
                <a:cubicBezTo>
                  <a:pt x="3370542" y="2304964"/>
                  <a:pt x="3376211" y="2317471"/>
                  <a:pt x="3378833" y="2326160"/>
                </a:cubicBezTo>
                <a:cubicBezTo>
                  <a:pt x="3381455" y="2334847"/>
                  <a:pt x="3383814" y="2342664"/>
                  <a:pt x="3385913" y="2349617"/>
                </a:cubicBezTo>
                <a:cubicBezTo>
                  <a:pt x="3388010" y="2356567"/>
                  <a:pt x="3390980" y="2363253"/>
                  <a:pt x="3394814" y="2369682"/>
                </a:cubicBezTo>
                <a:cubicBezTo>
                  <a:pt x="3398647" y="2376104"/>
                  <a:pt x="3409090" y="2382433"/>
                  <a:pt x="3426137" y="2388665"/>
                </a:cubicBezTo>
                <a:lnTo>
                  <a:pt x="3429283" y="2399090"/>
                </a:lnTo>
                <a:lnTo>
                  <a:pt x="3470987" y="2386504"/>
                </a:lnTo>
                <a:lnTo>
                  <a:pt x="3474134" y="2396931"/>
                </a:lnTo>
                <a:lnTo>
                  <a:pt x="3510622" y="2385918"/>
                </a:lnTo>
                <a:cubicBezTo>
                  <a:pt x="3516914" y="2406766"/>
                  <a:pt x="3538486" y="2415426"/>
                  <a:pt x="3575335" y="2411886"/>
                </a:cubicBezTo>
                <a:cubicBezTo>
                  <a:pt x="3612184" y="2408349"/>
                  <a:pt x="3640021" y="2418906"/>
                  <a:pt x="3658834" y="2443561"/>
                </a:cubicBezTo>
                <a:lnTo>
                  <a:pt x="3669259" y="2440415"/>
                </a:lnTo>
                <a:lnTo>
                  <a:pt x="3692858" y="2518607"/>
                </a:lnTo>
                <a:lnTo>
                  <a:pt x="3703285" y="2515460"/>
                </a:lnTo>
                <a:lnTo>
                  <a:pt x="3722749" y="2617650"/>
                </a:lnTo>
                <a:lnTo>
                  <a:pt x="3733177" y="2614503"/>
                </a:lnTo>
                <a:lnTo>
                  <a:pt x="3739470" y="2635355"/>
                </a:lnTo>
                <a:lnTo>
                  <a:pt x="3749895" y="2632209"/>
                </a:lnTo>
                <a:lnTo>
                  <a:pt x="3759335" y="2663486"/>
                </a:lnTo>
                <a:lnTo>
                  <a:pt x="3769762" y="2660339"/>
                </a:lnTo>
                <a:cubicBezTo>
                  <a:pt x="3769431" y="2671811"/>
                  <a:pt x="3770576" y="2681895"/>
                  <a:pt x="3773198" y="2690584"/>
                </a:cubicBezTo>
                <a:cubicBezTo>
                  <a:pt x="3775821" y="2699273"/>
                  <a:pt x="3776968" y="2709352"/>
                  <a:pt x="3776640" y="2720824"/>
                </a:cubicBezTo>
                <a:lnTo>
                  <a:pt x="3787067" y="2717677"/>
                </a:lnTo>
                <a:lnTo>
                  <a:pt x="3793360" y="2738529"/>
                </a:lnTo>
                <a:lnTo>
                  <a:pt x="3890431" y="2777483"/>
                </a:lnTo>
                <a:lnTo>
                  <a:pt x="3898297" y="2803548"/>
                </a:lnTo>
                <a:lnTo>
                  <a:pt x="3908720" y="2800402"/>
                </a:lnTo>
                <a:lnTo>
                  <a:pt x="3921306" y="2842104"/>
                </a:lnTo>
                <a:lnTo>
                  <a:pt x="3910883" y="2845250"/>
                </a:lnTo>
                <a:cubicBezTo>
                  <a:pt x="3915079" y="2859151"/>
                  <a:pt x="3923795" y="2875479"/>
                  <a:pt x="3937038" y="2894231"/>
                </a:cubicBezTo>
                <a:lnTo>
                  <a:pt x="3926615" y="2897377"/>
                </a:lnTo>
                <a:cubicBezTo>
                  <a:pt x="3931530" y="2926227"/>
                  <a:pt x="3936526" y="2952211"/>
                  <a:pt x="3941606" y="2975321"/>
                </a:cubicBezTo>
                <a:cubicBezTo>
                  <a:pt x="3946684" y="2998439"/>
                  <a:pt x="3951160" y="3022682"/>
                  <a:pt x="3955028" y="3048059"/>
                </a:cubicBezTo>
                <a:lnTo>
                  <a:pt x="3970667" y="3043339"/>
                </a:lnTo>
                <a:lnTo>
                  <a:pt x="4006851" y="3163229"/>
                </a:lnTo>
                <a:cubicBezTo>
                  <a:pt x="3996422" y="3166377"/>
                  <a:pt x="3993310" y="3174902"/>
                  <a:pt x="3997505" y="3188801"/>
                </a:cubicBezTo>
                <a:lnTo>
                  <a:pt x="4013144" y="3184081"/>
                </a:lnTo>
                <a:cubicBezTo>
                  <a:pt x="4012814" y="3195553"/>
                  <a:pt x="4012223" y="3206164"/>
                  <a:pt x="4011368" y="3215900"/>
                </a:cubicBezTo>
                <a:cubicBezTo>
                  <a:pt x="4010514" y="3225638"/>
                  <a:pt x="4012188" y="3237452"/>
                  <a:pt x="4016383" y="3251354"/>
                </a:cubicBezTo>
                <a:lnTo>
                  <a:pt x="4032023" y="3246634"/>
                </a:lnTo>
                <a:lnTo>
                  <a:pt x="4043036" y="3283126"/>
                </a:lnTo>
                <a:lnTo>
                  <a:pt x="4053459" y="3279980"/>
                </a:lnTo>
                <a:cubicBezTo>
                  <a:pt x="4061849" y="3307779"/>
                  <a:pt x="4069042" y="3347318"/>
                  <a:pt x="4075038" y="3398591"/>
                </a:cubicBezTo>
                <a:cubicBezTo>
                  <a:pt x="4081033" y="3449866"/>
                  <a:pt x="4083179" y="3485242"/>
                  <a:pt x="4081474" y="3504714"/>
                </a:cubicBezTo>
                <a:lnTo>
                  <a:pt x="4071047" y="3507861"/>
                </a:lnTo>
                <a:cubicBezTo>
                  <a:pt x="4082584" y="3546090"/>
                  <a:pt x="4086892" y="3576067"/>
                  <a:pt x="4083972" y="3597806"/>
                </a:cubicBezTo>
                <a:cubicBezTo>
                  <a:pt x="4081053" y="3619539"/>
                  <a:pt x="4075004" y="3640324"/>
                  <a:pt x="4065822" y="3660162"/>
                </a:cubicBezTo>
                <a:cubicBezTo>
                  <a:pt x="4056641" y="3679992"/>
                  <a:pt x="4049117" y="3702173"/>
                  <a:pt x="4043243" y="3726692"/>
                </a:cubicBezTo>
                <a:cubicBezTo>
                  <a:pt x="4037377" y="3751212"/>
                  <a:pt x="4038996" y="3784850"/>
                  <a:pt x="4048108" y="3827603"/>
                </a:cubicBezTo>
                <a:lnTo>
                  <a:pt x="4058531" y="3824458"/>
                </a:lnTo>
                <a:lnTo>
                  <a:pt x="4077409" y="3887008"/>
                </a:lnTo>
                <a:lnTo>
                  <a:pt x="4066986" y="3890154"/>
                </a:lnTo>
                <a:cubicBezTo>
                  <a:pt x="4063899" y="3917630"/>
                  <a:pt x="4057591" y="3937545"/>
                  <a:pt x="4048047" y="3949904"/>
                </a:cubicBezTo>
                <a:cubicBezTo>
                  <a:pt x="4038506" y="3962264"/>
                  <a:pt x="4020361" y="3974374"/>
                  <a:pt x="3993607" y="3986239"/>
                </a:cubicBezTo>
                <a:lnTo>
                  <a:pt x="3999900" y="4007092"/>
                </a:lnTo>
                <a:cubicBezTo>
                  <a:pt x="3995048" y="4016138"/>
                  <a:pt x="3986800" y="4023367"/>
                  <a:pt x="3975165" y="4028778"/>
                </a:cubicBezTo>
                <a:cubicBezTo>
                  <a:pt x="3963525" y="4034185"/>
                  <a:pt x="3954755" y="4039675"/>
                  <a:pt x="3948853" y="4045249"/>
                </a:cubicBezTo>
                <a:lnTo>
                  <a:pt x="3952000" y="4055674"/>
                </a:lnTo>
                <a:lnTo>
                  <a:pt x="3920722" y="4065114"/>
                </a:lnTo>
                <a:lnTo>
                  <a:pt x="3923868" y="4075537"/>
                </a:lnTo>
                <a:lnTo>
                  <a:pt x="3903018" y="4081830"/>
                </a:lnTo>
                <a:lnTo>
                  <a:pt x="3906166" y="4092259"/>
                </a:lnTo>
                <a:cubicBezTo>
                  <a:pt x="3891935" y="4107926"/>
                  <a:pt x="3880656" y="4120811"/>
                  <a:pt x="3872331" y="4130907"/>
                </a:cubicBezTo>
                <a:cubicBezTo>
                  <a:pt x="3863999" y="4141003"/>
                  <a:pt x="3859508" y="4157529"/>
                  <a:pt x="3858847" y="4180475"/>
                </a:cubicBezTo>
                <a:lnTo>
                  <a:pt x="3848424" y="4183621"/>
                </a:lnTo>
                <a:cubicBezTo>
                  <a:pt x="3853009" y="4223947"/>
                  <a:pt x="3857235" y="4256795"/>
                  <a:pt x="3861108" y="4282171"/>
                </a:cubicBezTo>
                <a:cubicBezTo>
                  <a:pt x="3864973" y="4307547"/>
                  <a:pt x="3857200" y="4338332"/>
                  <a:pt x="3837790" y="4374524"/>
                </a:cubicBezTo>
                <a:lnTo>
                  <a:pt x="3840935" y="4384946"/>
                </a:lnTo>
                <a:cubicBezTo>
                  <a:pt x="3817658" y="4395765"/>
                  <a:pt x="3794117" y="4405716"/>
                  <a:pt x="3770316" y="4414793"/>
                </a:cubicBezTo>
                <a:cubicBezTo>
                  <a:pt x="3746514" y="4423873"/>
                  <a:pt x="3737237" y="4437100"/>
                  <a:pt x="3742481" y="4454476"/>
                </a:cubicBezTo>
                <a:lnTo>
                  <a:pt x="3705990" y="4465490"/>
                </a:lnTo>
                <a:lnTo>
                  <a:pt x="3709135" y="4475912"/>
                </a:lnTo>
                <a:lnTo>
                  <a:pt x="3688283" y="4482206"/>
                </a:lnTo>
                <a:cubicBezTo>
                  <a:pt x="3693528" y="4499584"/>
                  <a:pt x="3685727" y="4511416"/>
                  <a:pt x="3664874" y="4517709"/>
                </a:cubicBezTo>
                <a:cubicBezTo>
                  <a:pt x="3644022" y="4524003"/>
                  <a:pt x="3636221" y="4535837"/>
                  <a:pt x="3641466" y="4553213"/>
                </a:cubicBezTo>
                <a:lnTo>
                  <a:pt x="3604974" y="4564227"/>
                </a:lnTo>
                <a:lnTo>
                  <a:pt x="3608121" y="4574654"/>
                </a:lnTo>
                <a:cubicBezTo>
                  <a:pt x="3584844" y="4585467"/>
                  <a:pt x="3562175" y="4595155"/>
                  <a:pt x="3540106" y="4603709"/>
                </a:cubicBezTo>
                <a:cubicBezTo>
                  <a:pt x="3518045" y="4612267"/>
                  <a:pt x="3494851" y="4620214"/>
                  <a:pt x="3470522" y="4627557"/>
                </a:cubicBezTo>
                <a:lnTo>
                  <a:pt x="3476815" y="4648407"/>
                </a:lnTo>
                <a:cubicBezTo>
                  <a:pt x="3458060" y="4661648"/>
                  <a:pt x="3439574" y="4675761"/>
                  <a:pt x="3421344" y="4690741"/>
                </a:cubicBezTo>
                <a:cubicBezTo>
                  <a:pt x="3403114" y="4705723"/>
                  <a:pt x="3382885" y="4720359"/>
                  <a:pt x="3360655" y="4734655"/>
                </a:cubicBezTo>
                <a:lnTo>
                  <a:pt x="3366947" y="4755503"/>
                </a:lnTo>
                <a:cubicBezTo>
                  <a:pt x="3344718" y="4769795"/>
                  <a:pt x="3324837" y="4782430"/>
                  <a:pt x="3307294" y="4793412"/>
                </a:cubicBezTo>
                <a:cubicBezTo>
                  <a:pt x="3289756" y="4804395"/>
                  <a:pt x="3276495" y="4826411"/>
                  <a:pt x="3267509" y="4859453"/>
                </a:cubicBezTo>
                <a:lnTo>
                  <a:pt x="3246657" y="4865747"/>
                </a:lnTo>
                <a:lnTo>
                  <a:pt x="3249803" y="4876172"/>
                </a:lnTo>
                <a:cubicBezTo>
                  <a:pt x="3243899" y="4881744"/>
                  <a:pt x="3234001" y="4886630"/>
                  <a:pt x="3220102" y="4890825"/>
                </a:cubicBezTo>
                <a:cubicBezTo>
                  <a:pt x="3188820" y="4900266"/>
                  <a:pt x="3157007" y="4898491"/>
                  <a:pt x="3124649" y="4885505"/>
                </a:cubicBezTo>
                <a:cubicBezTo>
                  <a:pt x="3092294" y="4872523"/>
                  <a:pt x="3062214" y="4870224"/>
                  <a:pt x="3034411" y="4878615"/>
                </a:cubicBezTo>
                <a:lnTo>
                  <a:pt x="3037558" y="4889043"/>
                </a:lnTo>
                <a:cubicBezTo>
                  <a:pt x="3011855" y="4904381"/>
                  <a:pt x="2992051" y="4914149"/>
                  <a:pt x="2978151" y="4918344"/>
                </a:cubicBezTo>
                <a:lnTo>
                  <a:pt x="2975006" y="4907921"/>
                </a:lnTo>
                <a:lnTo>
                  <a:pt x="2954153" y="4914215"/>
                </a:lnTo>
                <a:lnTo>
                  <a:pt x="2951006" y="4903787"/>
                </a:lnTo>
                <a:lnTo>
                  <a:pt x="2823834" y="4953546"/>
                </a:lnTo>
                <a:lnTo>
                  <a:pt x="2826980" y="4963968"/>
                </a:lnTo>
                <a:lnTo>
                  <a:pt x="2806127" y="4970262"/>
                </a:lnTo>
                <a:lnTo>
                  <a:pt x="2809274" y="4980687"/>
                </a:lnTo>
                <a:lnTo>
                  <a:pt x="2668039" y="5040376"/>
                </a:lnTo>
                <a:cubicBezTo>
                  <a:pt x="2664893" y="5029954"/>
                  <a:pt x="2657745" y="5018837"/>
                  <a:pt x="2646599" y="5007036"/>
                </a:cubicBezTo>
                <a:lnTo>
                  <a:pt x="2636174" y="5010182"/>
                </a:lnTo>
                <a:lnTo>
                  <a:pt x="2626734" y="4978903"/>
                </a:lnTo>
                <a:lnTo>
                  <a:pt x="2616307" y="4982050"/>
                </a:lnTo>
                <a:lnTo>
                  <a:pt x="2603722" y="4940349"/>
                </a:lnTo>
                <a:cubicBezTo>
                  <a:pt x="2571726" y="4934841"/>
                  <a:pt x="2549200" y="4929312"/>
                  <a:pt x="2536155" y="4923771"/>
                </a:cubicBezTo>
                <a:cubicBezTo>
                  <a:pt x="2523110" y="4918228"/>
                  <a:pt x="2511451" y="4914163"/>
                  <a:pt x="2501195" y="4911571"/>
                </a:cubicBezTo>
                <a:cubicBezTo>
                  <a:pt x="2490929" y="4908982"/>
                  <a:pt x="2479457" y="4908651"/>
                  <a:pt x="2466768" y="4910588"/>
                </a:cubicBezTo>
                <a:cubicBezTo>
                  <a:pt x="2454079" y="4912519"/>
                  <a:pt x="2435574" y="4917157"/>
                  <a:pt x="2411249" y="4924498"/>
                </a:cubicBezTo>
                <a:cubicBezTo>
                  <a:pt x="2396690" y="4951644"/>
                  <a:pt x="2373773" y="4969933"/>
                  <a:pt x="2342496" y="4979372"/>
                </a:cubicBezTo>
                <a:lnTo>
                  <a:pt x="2339350" y="4968950"/>
                </a:lnTo>
                <a:lnTo>
                  <a:pt x="2318500" y="4975242"/>
                </a:lnTo>
                <a:cubicBezTo>
                  <a:pt x="2300073" y="4977011"/>
                  <a:pt x="2286504" y="4969731"/>
                  <a:pt x="2277783" y="4953404"/>
                </a:cubicBezTo>
                <a:lnTo>
                  <a:pt x="2267356" y="4956551"/>
                </a:lnTo>
                <a:lnTo>
                  <a:pt x="2254769" y="4914847"/>
                </a:lnTo>
                <a:lnTo>
                  <a:pt x="2239134" y="4919566"/>
                </a:lnTo>
                <a:cubicBezTo>
                  <a:pt x="2233890" y="4902190"/>
                  <a:pt x="2227611" y="4890814"/>
                  <a:pt x="2220301" y="4885439"/>
                </a:cubicBezTo>
                <a:cubicBezTo>
                  <a:pt x="2212991" y="4880061"/>
                  <a:pt x="2196122" y="4877571"/>
                  <a:pt x="2169700" y="4877961"/>
                </a:cubicBezTo>
                <a:lnTo>
                  <a:pt x="2166553" y="4867536"/>
                </a:lnTo>
                <a:lnTo>
                  <a:pt x="2124851" y="4880122"/>
                </a:lnTo>
                <a:lnTo>
                  <a:pt x="2121704" y="4869695"/>
                </a:lnTo>
                <a:lnTo>
                  <a:pt x="2095639" y="4877561"/>
                </a:lnTo>
                <a:lnTo>
                  <a:pt x="2092493" y="4867136"/>
                </a:lnTo>
                <a:cubicBezTo>
                  <a:pt x="2070592" y="4869953"/>
                  <a:pt x="2048348" y="4874774"/>
                  <a:pt x="2025762" y="4881591"/>
                </a:cubicBezTo>
                <a:cubicBezTo>
                  <a:pt x="2003173" y="4888408"/>
                  <a:pt x="1982994" y="4881225"/>
                  <a:pt x="1965227" y="4860045"/>
                </a:cubicBezTo>
                <a:lnTo>
                  <a:pt x="1939164" y="4867911"/>
                </a:lnTo>
                <a:lnTo>
                  <a:pt x="1936018" y="4857486"/>
                </a:lnTo>
                <a:lnTo>
                  <a:pt x="1915166" y="4863779"/>
                </a:lnTo>
                <a:lnTo>
                  <a:pt x="1910446" y="4848139"/>
                </a:lnTo>
                <a:cubicBezTo>
                  <a:pt x="1901396" y="4843289"/>
                  <a:pt x="1890877" y="4839827"/>
                  <a:pt x="1878875" y="4837762"/>
                </a:cubicBezTo>
                <a:cubicBezTo>
                  <a:pt x="1866875" y="4835696"/>
                  <a:pt x="1858253" y="4825974"/>
                  <a:pt x="1853009" y="4808599"/>
                </a:cubicBezTo>
                <a:cubicBezTo>
                  <a:pt x="1851960" y="4805122"/>
                  <a:pt x="1851784" y="4801386"/>
                  <a:pt x="1852471" y="4797386"/>
                </a:cubicBezTo>
                <a:cubicBezTo>
                  <a:pt x="1853158" y="4793386"/>
                  <a:pt x="1852453" y="4787913"/>
                  <a:pt x="1850355" y="4780961"/>
                </a:cubicBezTo>
                <a:cubicBezTo>
                  <a:pt x="1848259" y="4774014"/>
                  <a:pt x="1846079" y="4769932"/>
                  <a:pt x="1843818" y="4768715"/>
                </a:cubicBezTo>
                <a:cubicBezTo>
                  <a:pt x="1841558" y="4767503"/>
                  <a:pt x="1839374" y="4763422"/>
                  <a:pt x="1837277" y="4756471"/>
                </a:cubicBezTo>
                <a:lnTo>
                  <a:pt x="1826854" y="4759617"/>
                </a:lnTo>
                <a:lnTo>
                  <a:pt x="1815842" y="4723129"/>
                </a:lnTo>
                <a:cubicBezTo>
                  <a:pt x="1803318" y="4719322"/>
                  <a:pt x="1792186" y="4716995"/>
                  <a:pt x="1782448" y="4716141"/>
                </a:cubicBezTo>
                <a:cubicBezTo>
                  <a:pt x="1772712" y="4715288"/>
                  <a:pt x="1761582" y="4712960"/>
                  <a:pt x="1749062" y="4709157"/>
                </a:cubicBezTo>
                <a:cubicBezTo>
                  <a:pt x="1735427" y="4663978"/>
                  <a:pt x="1715133" y="4640717"/>
                  <a:pt x="1688185" y="4639372"/>
                </a:cubicBezTo>
                <a:cubicBezTo>
                  <a:pt x="1661238" y="4638024"/>
                  <a:pt x="1636453" y="4631286"/>
                  <a:pt x="1613833" y="4619155"/>
                </a:cubicBezTo>
                <a:lnTo>
                  <a:pt x="1592981" y="4625448"/>
                </a:lnTo>
                <a:lnTo>
                  <a:pt x="1565835" y="4610889"/>
                </a:lnTo>
                <a:lnTo>
                  <a:pt x="1544987" y="4617181"/>
                </a:lnTo>
                <a:cubicBezTo>
                  <a:pt x="1523416" y="4608526"/>
                  <a:pt x="1504187" y="4598215"/>
                  <a:pt x="1487304" y="4586246"/>
                </a:cubicBezTo>
                <a:cubicBezTo>
                  <a:pt x="1470420" y="4574277"/>
                  <a:pt x="1451194" y="4563967"/>
                  <a:pt x="1429623" y="4555312"/>
                </a:cubicBezTo>
                <a:lnTo>
                  <a:pt x="1423330" y="4534459"/>
                </a:lnTo>
                <a:cubicBezTo>
                  <a:pt x="1415334" y="4533080"/>
                  <a:pt x="1409068" y="4531177"/>
                  <a:pt x="1404548" y="4528753"/>
                </a:cubicBezTo>
                <a:cubicBezTo>
                  <a:pt x="1400023" y="4526328"/>
                  <a:pt x="1393763" y="4524424"/>
                  <a:pt x="1385761" y="4523046"/>
                </a:cubicBezTo>
                <a:lnTo>
                  <a:pt x="1379468" y="4502194"/>
                </a:lnTo>
                <a:lnTo>
                  <a:pt x="1369045" y="4505339"/>
                </a:lnTo>
                <a:cubicBezTo>
                  <a:pt x="1360325" y="4489013"/>
                  <a:pt x="1350899" y="4467212"/>
                  <a:pt x="1340773" y="4439937"/>
                </a:cubicBezTo>
                <a:cubicBezTo>
                  <a:pt x="1330645" y="4412656"/>
                  <a:pt x="1319037" y="4386776"/>
                  <a:pt x="1305960" y="4362284"/>
                </a:cubicBezTo>
                <a:cubicBezTo>
                  <a:pt x="1292881" y="4337792"/>
                  <a:pt x="1280246" y="4317909"/>
                  <a:pt x="1268049" y="4302631"/>
                </a:cubicBezTo>
                <a:cubicBezTo>
                  <a:pt x="1255858" y="4287352"/>
                  <a:pt x="1242806" y="4281811"/>
                  <a:pt x="1228907" y="4286006"/>
                </a:cubicBezTo>
                <a:lnTo>
                  <a:pt x="1208055" y="4292299"/>
                </a:lnTo>
                <a:lnTo>
                  <a:pt x="1204909" y="4281876"/>
                </a:lnTo>
                <a:lnTo>
                  <a:pt x="1173634" y="4291315"/>
                </a:lnTo>
                <a:lnTo>
                  <a:pt x="1170486" y="4280886"/>
                </a:lnTo>
                <a:lnTo>
                  <a:pt x="1149634" y="4287179"/>
                </a:lnTo>
                <a:lnTo>
                  <a:pt x="1144915" y="4271544"/>
                </a:lnTo>
                <a:lnTo>
                  <a:pt x="1124063" y="4277837"/>
                </a:lnTo>
                <a:cubicBezTo>
                  <a:pt x="1115018" y="4272981"/>
                  <a:pt x="1107705" y="4267609"/>
                  <a:pt x="1102134" y="4261703"/>
                </a:cubicBezTo>
                <a:lnTo>
                  <a:pt x="1081282" y="4267997"/>
                </a:lnTo>
                <a:lnTo>
                  <a:pt x="1078136" y="4257574"/>
                </a:lnTo>
                <a:cubicBezTo>
                  <a:pt x="1066660" y="4257244"/>
                  <a:pt x="1055186" y="4256914"/>
                  <a:pt x="1043713" y="4256583"/>
                </a:cubicBezTo>
                <a:cubicBezTo>
                  <a:pt x="1032237" y="4256254"/>
                  <a:pt x="1020765" y="4255931"/>
                  <a:pt x="1009288" y="4255601"/>
                </a:cubicBezTo>
                <a:lnTo>
                  <a:pt x="1002995" y="4234749"/>
                </a:lnTo>
                <a:cubicBezTo>
                  <a:pt x="999523" y="4235797"/>
                  <a:pt x="993257" y="4233895"/>
                  <a:pt x="984211" y="4229043"/>
                </a:cubicBezTo>
                <a:cubicBezTo>
                  <a:pt x="979688" y="4226617"/>
                  <a:pt x="976903" y="4223665"/>
                  <a:pt x="975854" y="4220189"/>
                </a:cubicBezTo>
                <a:lnTo>
                  <a:pt x="939362" y="4231202"/>
                </a:lnTo>
                <a:cubicBezTo>
                  <a:pt x="936216" y="4220779"/>
                  <a:pt x="922381" y="4212628"/>
                  <a:pt x="897858" y="4206758"/>
                </a:cubicBezTo>
                <a:cubicBezTo>
                  <a:pt x="873338" y="4200892"/>
                  <a:pt x="844208" y="4195463"/>
                  <a:pt x="810477" y="4190473"/>
                </a:cubicBezTo>
                <a:cubicBezTo>
                  <a:pt x="776741" y="4185489"/>
                  <a:pt x="743794" y="4183111"/>
                  <a:pt x="711631" y="4183340"/>
                </a:cubicBezTo>
                <a:cubicBezTo>
                  <a:pt x="679469" y="4183566"/>
                  <a:pt x="652966" y="4186827"/>
                  <a:pt x="632114" y="4193120"/>
                </a:cubicBezTo>
                <a:lnTo>
                  <a:pt x="624248" y="4167055"/>
                </a:lnTo>
                <a:cubicBezTo>
                  <a:pt x="605823" y="4168823"/>
                  <a:pt x="594084" y="4167625"/>
                  <a:pt x="589040" y="4163463"/>
                </a:cubicBezTo>
                <a:cubicBezTo>
                  <a:pt x="583989" y="4159295"/>
                  <a:pt x="571726" y="4156362"/>
                  <a:pt x="552253" y="4154655"/>
                </a:cubicBezTo>
                <a:lnTo>
                  <a:pt x="545961" y="4133807"/>
                </a:lnTo>
                <a:lnTo>
                  <a:pt x="489607" y="4116684"/>
                </a:lnTo>
                <a:lnTo>
                  <a:pt x="486461" y="4106261"/>
                </a:lnTo>
                <a:lnTo>
                  <a:pt x="465609" y="4112555"/>
                </a:lnTo>
                <a:cubicBezTo>
                  <a:pt x="460036" y="4106650"/>
                  <a:pt x="454725" y="4101621"/>
                  <a:pt x="449676" y="4097458"/>
                </a:cubicBezTo>
                <a:cubicBezTo>
                  <a:pt x="444630" y="4093293"/>
                  <a:pt x="439318" y="4088260"/>
                  <a:pt x="433747" y="4082359"/>
                </a:cubicBezTo>
                <a:lnTo>
                  <a:pt x="412895" y="4088653"/>
                </a:lnTo>
                <a:cubicBezTo>
                  <a:pt x="392372" y="4083470"/>
                  <a:pt x="374700" y="4068898"/>
                  <a:pt x="359887" y="4044929"/>
                </a:cubicBezTo>
                <a:cubicBezTo>
                  <a:pt x="345068" y="4020963"/>
                  <a:pt x="332938" y="3993341"/>
                  <a:pt x="323499" y="3962066"/>
                </a:cubicBezTo>
                <a:cubicBezTo>
                  <a:pt x="331832" y="3951970"/>
                  <a:pt x="341879" y="3931873"/>
                  <a:pt x="353653" y="3901775"/>
                </a:cubicBezTo>
                <a:cubicBezTo>
                  <a:pt x="365423" y="3871682"/>
                  <a:pt x="379996" y="3854013"/>
                  <a:pt x="397372" y="3848769"/>
                </a:cubicBezTo>
                <a:cubicBezTo>
                  <a:pt x="400848" y="3847720"/>
                  <a:pt x="422059" y="3848905"/>
                  <a:pt x="461005" y="3852316"/>
                </a:cubicBezTo>
                <a:lnTo>
                  <a:pt x="483031" y="3925295"/>
                </a:lnTo>
                <a:lnTo>
                  <a:pt x="493458" y="3922148"/>
                </a:lnTo>
                <a:lnTo>
                  <a:pt x="501324" y="3948213"/>
                </a:lnTo>
                <a:lnTo>
                  <a:pt x="511750" y="3945067"/>
                </a:lnTo>
                <a:lnTo>
                  <a:pt x="530628" y="4007617"/>
                </a:lnTo>
                <a:lnTo>
                  <a:pt x="541055" y="4004470"/>
                </a:lnTo>
                <a:cubicBezTo>
                  <a:pt x="538297" y="4020468"/>
                  <a:pt x="537970" y="4031946"/>
                  <a:pt x="540067" y="4038895"/>
                </a:cubicBezTo>
                <a:lnTo>
                  <a:pt x="550494" y="4035748"/>
                </a:lnTo>
                <a:cubicBezTo>
                  <a:pt x="563736" y="4054501"/>
                  <a:pt x="585063" y="4071763"/>
                  <a:pt x="614468" y="4087534"/>
                </a:cubicBezTo>
                <a:cubicBezTo>
                  <a:pt x="643872" y="4103305"/>
                  <a:pt x="677003" y="4109423"/>
                  <a:pt x="713852" y="4105884"/>
                </a:cubicBezTo>
                <a:lnTo>
                  <a:pt x="720144" y="4126734"/>
                </a:lnTo>
                <a:cubicBezTo>
                  <a:pt x="746567" y="4126346"/>
                  <a:pt x="769780" y="4127873"/>
                  <a:pt x="789777" y="4131316"/>
                </a:cubicBezTo>
                <a:cubicBezTo>
                  <a:pt x="809776" y="4134761"/>
                  <a:pt x="833344" y="4143760"/>
                  <a:pt x="860490" y="4158319"/>
                </a:cubicBezTo>
                <a:lnTo>
                  <a:pt x="881340" y="4152027"/>
                </a:lnTo>
                <a:lnTo>
                  <a:pt x="884486" y="4162449"/>
                </a:lnTo>
                <a:lnTo>
                  <a:pt x="976251" y="4146134"/>
                </a:lnTo>
                <a:lnTo>
                  <a:pt x="979396" y="4156557"/>
                </a:lnTo>
                <a:cubicBezTo>
                  <a:pt x="1016246" y="4153021"/>
                  <a:pt x="1041621" y="4149152"/>
                  <a:pt x="1055522" y="4144956"/>
                </a:cubicBezTo>
                <a:lnTo>
                  <a:pt x="1058669" y="4155383"/>
                </a:lnTo>
                <a:cubicBezTo>
                  <a:pt x="1093090" y="4156367"/>
                  <a:pt x="1122466" y="4153189"/>
                  <a:pt x="1146795" y="4145846"/>
                </a:cubicBezTo>
                <a:cubicBezTo>
                  <a:pt x="1171119" y="4138505"/>
                  <a:pt x="1191448" y="4130475"/>
                  <a:pt x="1207774" y="4121755"/>
                </a:cubicBezTo>
                <a:cubicBezTo>
                  <a:pt x="1195908" y="4095005"/>
                  <a:pt x="1185532" y="4076332"/>
                  <a:pt x="1176651" y="4065741"/>
                </a:cubicBezTo>
                <a:cubicBezTo>
                  <a:pt x="1167768" y="4055154"/>
                  <a:pt x="1155489" y="4042742"/>
                  <a:pt x="1139818" y="4028513"/>
                </a:cubicBezTo>
                <a:lnTo>
                  <a:pt x="1129393" y="4031660"/>
                </a:lnTo>
                <a:cubicBezTo>
                  <a:pt x="1118251" y="4019857"/>
                  <a:pt x="1108152" y="4011530"/>
                  <a:pt x="1099101" y="4006678"/>
                </a:cubicBezTo>
                <a:cubicBezTo>
                  <a:pt x="1090056" y="4001821"/>
                  <a:pt x="1079434" y="3991761"/>
                  <a:pt x="1067239" y="3976483"/>
                </a:cubicBezTo>
                <a:lnTo>
                  <a:pt x="1046391" y="3982775"/>
                </a:lnTo>
                <a:lnTo>
                  <a:pt x="1040098" y="3961923"/>
                </a:lnTo>
                <a:cubicBezTo>
                  <a:pt x="1021673" y="3963690"/>
                  <a:pt x="1007328" y="3963280"/>
                  <a:pt x="997069" y="3960691"/>
                </a:cubicBezTo>
                <a:cubicBezTo>
                  <a:pt x="986807" y="3958100"/>
                  <a:pt x="975411" y="3954901"/>
                  <a:pt x="962889" y="3951101"/>
                </a:cubicBezTo>
                <a:lnTo>
                  <a:pt x="959742" y="3940671"/>
                </a:lnTo>
                <a:lnTo>
                  <a:pt x="928467" y="3950110"/>
                </a:lnTo>
                <a:cubicBezTo>
                  <a:pt x="902701" y="3927556"/>
                  <a:pt x="885474" y="3917587"/>
                  <a:pt x="876785" y="3920209"/>
                </a:cubicBezTo>
                <a:cubicBezTo>
                  <a:pt x="868098" y="3922831"/>
                  <a:pt x="852443" y="3918078"/>
                  <a:pt x="829823" y="3905946"/>
                </a:cubicBezTo>
                <a:lnTo>
                  <a:pt x="808971" y="3912239"/>
                </a:lnTo>
                <a:cubicBezTo>
                  <a:pt x="803398" y="3906335"/>
                  <a:pt x="798349" y="3902172"/>
                  <a:pt x="793828" y="3899745"/>
                </a:cubicBezTo>
                <a:cubicBezTo>
                  <a:pt x="789302" y="3897318"/>
                  <a:pt x="784253" y="3893155"/>
                  <a:pt x="778680" y="3887250"/>
                </a:cubicBezTo>
                <a:lnTo>
                  <a:pt x="757828" y="3893544"/>
                </a:lnTo>
                <a:cubicBezTo>
                  <a:pt x="735208" y="3881412"/>
                  <a:pt x="712936" y="3867281"/>
                  <a:pt x="691002" y="3851152"/>
                </a:cubicBezTo>
                <a:cubicBezTo>
                  <a:pt x="669069" y="3835020"/>
                  <a:pt x="648370" y="3826099"/>
                  <a:pt x="628897" y="3824397"/>
                </a:cubicBezTo>
                <a:lnTo>
                  <a:pt x="622604" y="3803544"/>
                </a:lnTo>
                <a:cubicBezTo>
                  <a:pt x="586410" y="3784130"/>
                  <a:pt x="563512" y="3761657"/>
                  <a:pt x="553905" y="3736118"/>
                </a:cubicBezTo>
                <a:cubicBezTo>
                  <a:pt x="544306" y="3710578"/>
                  <a:pt x="531309" y="3683221"/>
                  <a:pt x="514916" y="3654040"/>
                </a:cubicBezTo>
                <a:lnTo>
                  <a:pt x="518559" y="3647253"/>
                </a:lnTo>
                <a:cubicBezTo>
                  <a:pt x="523409" y="3638210"/>
                  <a:pt x="525311" y="3631944"/>
                  <a:pt x="524263" y="3628472"/>
                </a:cubicBezTo>
                <a:lnTo>
                  <a:pt x="508623" y="3633192"/>
                </a:lnTo>
                <a:lnTo>
                  <a:pt x="502330" y="3612339"/>
                </a:lnTo>
                <a:lnTo>
                  <a:pt x="491907" y="3615485"/>
                </a:lnTo>
                <a:cubicBezTo>
                  <a:pt x="489809" y="3608534"/>
                  <a:pt x="484927" y="3598633"/>
                  <a:pt x="477256" y="3585783"/>
                </a:cubicBezTo>
                <a:cubicBezTo>
                  <a:pt x="469583" y="3572929"/>
                  <a:pt x="458799" y="3568602"/>
                  <a:pt x="444898" y="3572797"/>
                </a:cubicBezTo>
                <a:lnTo>
                  <a:pt x="437031" y="3546732"/>
                </a:lnTo>
                <a:cubicBezTo>
                  <a:pt x="417558" y="3545026"/>
                  <a:pt x="402854" y="3537142"/>
                  <a:pt x="392921" y="3523075"/>
                </a:cubicBezTo>
                <a:cubicBezTo>
                  <a:pt x="382989" y="3509009"/>
                  <a:pt x="375402" y="3493292"/>
                  <a:pt x="370157" y="3475916"/>
                </a:cubicBezTo>
                <a:lnTo>
                  <a:pt x="359732" y="3479062"/>
                </a:lnTo>
                <a:cubicBezTo>
                  <a:pt x="354158" y="3473159"/>
                  <a:pt x="349800" y="3464996"/>
                  <a:pt x="346653" y="3454571"/>
                </a:cubicBezTo>
                <a:cubicBezTo>
                  <a:pt x="340360" y="3433718"/>
                  <a:pt x="341720" y="3416243"/>
                  <a:pt x="350738" y="3402149"/>
                </a:cubicBezTo>
                <a:cubicBezTo>
                  <a:pt x="359756" y="3388048"/>
                  <a:pt x="365641" y="3373006"/>
                  <a:pt x="368394" y="3357005"/>
                </a:cubicBezTo>
                <a:cubicBezTo>
                  <a:pt x="366626" y="3338580"/>
                  <a:pt x="362860" y="3319811"/>
                  <a:pt x="357092" y="3300699"/>
                </a:cubicBezTo>
                <a:cubicBezTo>
                  <a:pt x="351323" y="3281583"/>
                  <a:pt x="347553" y="3262815"/>
                  <a:pt x="345783" y="3244391"/>
                </a:cubicBezTo>
                <a:lnTo>
                  <a:pt x="356208" y="3241245"/>
                </a:lnTo>
                <a:cubicBezTo>
                  <a:pt x="355159" y="3237768"/>
                  <a:pt x="354979" y="3234034"/>
                  <a:pt x="355670" y="3230032"/>
                </a:cubicBezTo>
                <a:cubicBezTo>
                  <a:pt x="356358" y="3226034"/>
                  <a:pt x="356181" y="3222294"/>
                  <a:pt x="355132" y="3218818"/>
                </a:cubicBezTo>
                <a:cubicBezTo>
                  <a:pt x="348840" y="3197970"/>
                  <a:pt x="336723" y="3179822"/>
                  <a:pt x="318792" y="3164381"/>
                </a:cubicBezTo>
                <a:cubicBezTo>
                  <a:pt x="300857" y="3148936"/>
                  <a:pt x="286320" y="3135312"/>
                  <a:pt x="275177" y="3123510"/>
                </a:cubicBezTo>
                <a:lnTo>
                  <a:pt x="264750" y="3126657"/>
                </a:lnTo>
                <a:lnTo>
                  <a:pt x="244298" y="3058894"/>
                </a:lnTo>
                <a:cubicBezTo>
                  <a:pt x="251249" y="3056797"/>
                  <a:pt x="260625" y="3050174"/>
                  <a:pt x="272426" y="3039026"/>
                </a:cubicBezTo>
                <a:lnTo>
                  <a:pt x="269280" y="3028603"/>
                </a:lnTo>
                <a:lnTo>
                  <a:pt x="310985" y="3016016"/>
                </a:lnTo>
                <a:lnTo>
                  <a:pt x="307837" y="3005587"/>
                </a:lnTo>
                <a:cubicBezTo>
                  <a:pt x="333539" y="2990251"/>
                  <a:pt x="347687" y="2977448"/>
                  <a:pt x="350277" y="2967186"/>
                </a:cubicBezTo>
                <a:cubicBezTo>
                  <a:pt x="352872" y="2956924"/>
                  <a:pt x="353444" y="2936846"/>
                  <a:pt x="352005" y="2906942"/>
                </a:cubicBezTo>
                <a:lnTo>
                  <a:pt x="362428" y="2903797"/>
                </a:lnTo>
                <a:cubicBezTo>
                  <a:pt x="363808" y="2895801"/>
                  <a:pt x="362397" y="2884848"/>
                  <a:pt x="358202" y="2870948"/>
                </a:cubicBezTo>
                <a:cubicBezTo>
                  <a:pt x="354007" y="2857049"/>
                  <a:pt x="348338" y="2844542"/>
                  <a:pt x="341190" y="2833426"/>
                </a:cubicBezTo>
                <a:cubicBezTo>
                  <a:pt x="334045" y="2822311"/>
                  <a:pt x="328376" y="2809803"/>
                  <a:pt x="324180" y="2795902"/>
                </a:cubicBezTo>
                <a:cubicBezTo>
                  <a:pt x="318936" y="2778526"/>
                  <a:pt x="318657" y="2768185"/>
                  <a:pt x="323347" y="2764875"/>
                </a:cubicBezTo>
                <a:cubicBezTo>
                  <a:pt x="328035" y="2761562"/>
                  <a:pt x="332804" y="2755382"/>
                  <a:pt x="337658" y="2746338"/>
                </a:cubicBezTo>
                <a:lnTo>
                  <a:pt x="331365" y="2725486"/>
                </a:lnTo>
                <a:cubicBezTo>
                  <a:pt x="343168" y="2714337"/>
                  <a:pt x="349070" y="2708763"/>
                  <a:pt x="349070" y="2708763"/>
                </a:cubicBezTo>
                <a:lnTo>
                  <a:pt x="342778" y="2687915"/>
                </a:lnTo>
                <a:lnTo>
                  <a:pt x="365695" y="2669622"/>
                </a:lnTo>
                <a:cubicBezTo>
                  <a:pt x="379529" y="2627529"/>
                  <a:pt x="394269" y="2604122"/>
                  <a:pt x="409911" y="2599401"/>
                </a:cubicBezTo>
                <a:cubicBezTo>
                  <a:pt x="425547" y="2594683"/>
                  <a:pt x="437692" y="2581537"/>
                  <a:pt x="446351" y="2559965"/>
                </a:cubicBezTo>
                <a:lnTo>
                  <a:pt x="440058" y="2539112"/>
                </a:lnTo>
                <a:cubicBezTo>
                  <a:pt x="445959" y="2533545"/>
                  <a:pt x="449779" y="2530494"/>
                  <a:pt x="451517" y="2529969"/>
                </a:cubicBezTo>
                <a:cubicBezTo>
                  <a:pt x="453253" y="2529445"/>
                  <a:pt x="457073" y="2526398"/>
                  <a:pt x="462977" y="2520823"/>
                </a:cubicBezTo>
                <a:lnTo>
                  <a:pt x="456684" y="2499971"/>
                </a:lnTo>
                <a:cubicBezTo>
                  <a:pt x="461533" y="2490926"/>
                  <a:pt x="467438" y="2485353"/>
                  <a:pt x="474386" y="2483256"/>
                </a:cubicBezTo>
                <a:lnTo>
                  <a:pt x="506060" y="2399754"/>
                </a:lnTo>
                <a:cubicBezTo>
                  <a:pt x="511962" y="2394180"/>
                  <a:pt x="516651" y="2390873"/>
                  <a:pt x="520128" y="2389824"/>
                </a:cubicBezTo>
                <a:cubicBezTo>
                  <a:pt x="523604" y="2388775"/>
                  <a:pt x="528293" y="2385465"/>
                  <a:pt x="534194" y="2379891"/>
                </a:cubicBezTo>
                <a:lnTo>
                  <a:pt x="531046" y="2369462"/>
                </a:lnTo>
                <a:cubicBezTo>
                  <a:pt x="539375" y="2359369"/>
                  <a:pt x="549440" y="2348745"/>
                  <a:pt x="561243" y="2337604"/>
                </a:cubicBezTo>
                <a:lnTo>
                  <a:pt x="554950" y="2316751"/>
                </a:lnTo>
                <a:cubicBezTo>
                  <a:pt x="559804" y="2307700"/>
                  <a:pt x="563703" y="2301783"/>
                  <a:pt x="566656" y="2298998"/>
                </a:cubicBezTo>
                <a:cubicBezTo>
                  <a:pt x="569607" y="2296208"/>
                  <a:pt x="573509" y="2290293"/>
                  <a:pt x="578358" y="2281248"/>
                </a:cubicBezTo>
                <a:lnTo>
                  <a:pt x="568919" y="2249972"/>
                </a:lnTo>
                <a:cubicBezTo>
                  <a:pt x="574823" y="2244397"/>
                  <a:pt x="578986" y="2239348"/>
                  <a:pt x="581414" y="2234822"/>
                </a:cubicBezTo>
                <a:cubicBezTo>
                  <a:pt x="583839" y="2230297"/>
                  <a:pt x="588004" y="2225254"/>
                  <a:pt x="593903" y="2219680"/>
                </a:cubicBezTo>
                <a:lnTo>
                  <a:pt x="584464" y="2188405"/>
                </a:lnTo>
                <a:lnTo>
                  <a:pt x="594891" y="2185258"/>
                </a:lnTo>
                <a:lnTo>
                  <a:pt x="587025" y="2159194"/>
                </a:lnTo>
                <a:cubicBezTo>
                  <a:pt x="604401" y="2153949"/>
                  <a:pt x="610368" y="2136031"/>
                  <a:pt x="604926" y="2105442"/>
                </a:cubicBezTo>
                <a:cubicBezTo>
                  <a:pt x="599489" y="2074858"/>
                  <a:pt x="597097" y="2048088"/>
                  <a:pt x="597757" y="2025137"/>
                </a:cubicBezTo>
                <a:lnTo>
                  <a:pt x="615463" y="2008421"/>
                </a:lnTo>
                <a:cubicBezTo>
                  <a:pt x="616835" y="2000421"/>
                  <a:pt x="615953" y="1991209"/>
                  <a:pt x="612807" y="1980784"/>
                </a:cubicBezTo>
                <a:cubicBezTo>
                  <a:pt x="609660" y="1970356"/>
                  <a:pt x="608774" y="1961143"/>
                  <a:pt x="610154" y="1953148"/>
                </a:cubicBezTo>
                <a:lnTo>
                  <a:pt x="620577" y="1950002"/>
                </a:lnTo>
                <a:lnTo>
                  <a:pt x="614283" y="1929150"/>
                </a:lnTo>
                <a:lnTo>
                  <a:pt x="624713" y="1926002"/>
                </a:lnTo>
                <a:lnTo>
                  <a:pt x="618419" y="1905150"/>
                </a:lnTo>
                <a:lnTo>
                  <a:pt x="628842" y="1902004"/>
                </a:lnTo>
                <a:cubicBezTo>
                  <a:pt x="620452" y="1874206"/>
                  <a:pt x="611193" y="1846662"/>
                  <a:pt x="601063" y="1819389"/>
                </a:cubicBezTo>
                <a:cubicBezTo>
                  <a:pt x="590935" y="1792108"/>
                  <a:pt x="579943" y="1765094"/>
                  <a:pt x="568076" y="1738343"/>
                </a:cubicBezTo>
                <a:cubicBezTo>
                  <a:pt x="571553" y="1737293"/>
                  <a:pt x="575714" y="1732244"/>
                  <a:pt x="580565" y="1723197"/>
                </a:cubicBezTo>
                <a:cubicBezTo>
                  <a:pt x="582992" y="1718671"/>
                  <a:pt x="583684" y="1714673"/>
                  <a:pt x="582635" y="1711197"/>
                </a:cubicBezTo>
                <a:lnTo>
                  <a:pt x="629546" y="1697039"/>
                </a:lnTo>
                <a:lnTo>
                  <a:pt x="626399" y="1686612"/>
                </a:lnTo>
                <a:lnTo>
                  <a:pt x="647251" y="1680319"/>
                </a:lnTo>
                <a:lnTo>
                  <a:pt x="644105" y="1669894"/>
                </a:lnTo>
                <a:lnTo>
                  <a:pt x="675380" y="1660455"/>
                </a:lnTo>
                <a:cubicBezTo>
                  <a:pt x="688171" y="1614884"/>
                  <a:pt x="695059" y="1574888"/>
                  <a:pt x="696045" y="1540467"/>
                </a:cubicBezTo>
                <a:cubicBezTo>
                  <a:pt x="697033" y="1506045"/>
                  <a:pt x="693133" y="1461718"/>
                  <a:pt x="684349" y="1407494"/>
                </a:cubicBezTo>
                <a:lnTo>
                  <a:pt x="694779" y="1404346"/>
                </a:lnTo>
                <a:cubicBezTo>
                  <a:pt x="700288" y="1372351"/>
                  <a:pt x="713469" y="1353207"/>
                  <a:pt x="734321" y="1346914"/>
                </a:cubicBezTo>
                <a:lnTo>
                  <a:pt x="728028" y="1326062"/>
                </a:lnTo>
                <a:lnTo>
                  <a:pt x="744155" y="1304130"/>
                </a:lnTo>
                <a:cubicBezTo>
                  <a:pt x="759761" y="1280462"/>
                  <a:pt x="771633" y="1256973"/>
                  <a:pt x="779765" y="1233666"/>
                </a:cubicBezTo>
                <a:cubicBezTo>
                  <a:pt x="787899" y="1210354"/>
                  <a:pt x="807603" y="1193982"/>
                  <a:pt x="838879" y="1184543"/>
                </a:cubicBezTo>
                <a:lnTo>
                  <a:pt x="857664" y="1190246"/>
                </a:lnTo>
                <a:lnTo>
                  <a:pt x="854518" y="1179822"/>
                </a:lnTo>
                <a:cubicBezTo>
                  <a:pt x="866321" y="1168674"/>
                  <a:pt x="875696" y="1162056"/>
                  <a:pt x="882649" y="1159958"/>
                </a:cubicBezTo>
                <a:lnTo>
                  <a:pt x="874783" y="1133895"/>
                </a:lnTo>
                <a:lnTo>
                  <a:pt x="885206" y="1130750"/>
                </a:lnTo>
                <a:lnTo>
                  <a:pt x="878913" y="1109897"/>
                </a:lnTo>
                <a:cubicBezTo>
                  <a:pt x="896618" y="1093175"/>
                  <a:pt x="904324" y="1074736"/>
                  <a:pt x="902032" y="1054575"/>
                </a:cubicBezTo>
                <a:cubicBezTo>
                  <a:pt x="899740" y="1034410"/>
                  <a:pt x="905538" y="1022235"/>
                  <a:pt x="919444" y="1018038"/>
                </a:cubicBezTo>
                <a:lnTo>
                  <a:pt x="872247" y="861653"/>
                </a:lnTo>
                <a:lnTo>
                  <a:pt x="882670" y="858508"/>
                </a:lnTo>
                <a:lnTo>
                  <a:pt x="866937" y="806380"/>
                </a:lnTo>
                <a:lnTo>
                  <a:pt x="882577" y="801660"/>
                </a:lnTo>
                <a:lnTo>
                  <a:pt x="866845" y="749533"/>
                </a:lnTo>
                <a:lnTo>
                  <a:pt x="851205" y="754253"/>
                </a:lnTo>
                <a:lnTo>
                  <a:pt x="846485" y="738613"/>
                </a:lnTo>
                <a:lnTo>
                  <a:pt x="862125" y="733893"/>
                </a:lnTo>
                <a:lnTo>
                  <a:pt x="843246" y="671340"/>
                </a:lnTo>
                <a:lnTo>
                  <a:pt x="853671" y="668194"/>
                </a:lnTo>
                <a:lnTo>
                  <a:pt x="847378" y="647342"/>
                </a:lnTo>
                <a:lnTo>
                  <a:pt x="857805" y="644195"/>
                </a:lnTo>
                <a:lnTo>
                  <a:pt x="846793" y="607707"/>
                </a:lnTo>
                <a:lnTo>
                  <a:pt x="857218" y="604561"/>
                </a:lnTo>
                <a:lnTo>
                  <a:pt x="847779" y="573286"/>
                </a:lnTo>
                <a:lnTo>
                  <a:pt x="858202" y="570140"/>
                </a:lnTo>
                <a:lnTo>
                  <a:pt x="851908" y="549288"/>
                </a:lnTo>
                <a:lnTo>
                  <a:pt x="862335" y="546141"/>
                </a:lnTo>
                <a:lnTo>
                  <a:pt x="856042" y="525289"/>
                </a:lnTo>
                <a:cubicBezTo>
                  <a:pt x="870601" y="498143"/>
                  <a:pt x="873256" y="475542"/>
                  <a:pt x="864014" y="457474"/>
                </a:cubicBezTo>
                <a:cubicBezTo>
                  <a:pt x="854770" y="439411"/>
                  <a:pt x="852573" y="425856"/>
                  <a:pt x="857427" y="416804"/>
                </a:cubicBezTo>
                <a:lnTo>
                  <a:pt x="854282" y="406382"/>
                </a:lnTo>
                <a:lnTo>
                  <a:pt x="901197" y="392222"/>
                </a:lnTo>
                <a:lnTo>
                  <a:pt x="898049" y="381793"/>
                </a:lnTo>
                <a:lnTo>
                  <a:pt x="918901" y="375500"/>
                </a:lnTo>
                <a:lnTo>
                  <a:pt x="915756" y="365077"/>
                </a:lnTo>
                <a:lnTo>
                  <a:pt x="936603" y="358785"/>
                </a:lnTo>
                <a:cubicBezTo>
                  <a:pt x="939361" y="342787"/>
                  <a:pt x="940737" y="334786"/>
                  <a:pt x="940737" y="334786"/>
                </a:cubicBezTo>
                <a:lnTo>
                  <a:pt x="972015" y="325346"/>
                </a:lnTo>
                <a:cubicBezTo>
                  <a:pt x="974771" y="309349"/>
                  <a:pt x="975620" y="299612"/>
                  <a:pt x="974572" y="296138"/>
                </a:cubicBezTo>
                <a:cubicBezTo>
                  <a:pt x="973523" y="292661"/>
                  <a:pt x="980114" y="283090"/>
                  <a:pt x="994343" y="267419"/>
                </a:cubicBezTo>
                <a:lnTo>
                  <a:pt x="988050" y="246567"/>
                </a:lnTo>
                <a:cubicBezTo>
                  <a:pt x="1000906" y="238898"/>
                  <a:pt x="1007329" y="235061"/>
                  <a:pt x="1007329" y="235061"/>
                </a:cubicBezTo>
                <a:cubicBezTo>
                  <a:pt x="1007329" y="235061"/>
                  <a:pt x="1008182" y="225325"/>
                  <a:pt x="1009890" y="205849"/>
                </a:cubicBezTo>
                <a:lnTo>
                  <a:pt x="1072442" y="186970"/>
                </a:lnTo>
                <a:lnTo>
                  <a:pt x="1066149" y="166120"/>
                </a:lnTo>
                <a:cubicBezTo>
                  <a:pt x="1087002" y="159827"/>
                  <a:pt x="1102900" y="155981"/>
                  <a:pt x="1113851" y="154567"/>
                </a:cubicBezTo>
                <a:cubicBezTo>
                  <a:pt x="1124800" y="153157"/>
                  <a:pt x="1137226" y="150359"/>
                  <a:pt x="1151126" y="146164"/>
                </a:cubicBezTo>
                <a:cubicBezTo>
                  <a:pt x="1158079" y="144065"/>
                  <a:pt x="1163894" y="141359"/>
                  <a:pt x="1168583" y="138049"/>
                </a:cubicBezTo>
                <a:cubicBezTo>
                  <a:pt x="1173276" y="134741"/>
                  <a:pt x="1179093" y="132033"/>
                  <a:pt x="1186044" y="129936"/>
                </a:cubicBezTo>
                <a:lnTo>
                  <a:pt x="1182898" y="119511"/>
                </a:lnTo>
                <a:lnTo>
                  <a:pt x="1193323" y="116364"/>
                </a:lnTo>
                <a:lnTo>
                  <a:pt x="1182311" y="79877"/>
                </a:lnTo>
                <a:cubicBezTo>
                  <a:pt x="1202111" y="70107"/>
                  <a:pt x="1222177" y="61206"/>
                  <a:pt x="1242501" y="53180"/>
                </a:cubicBezTo>
                <a:cubicBezTo>
                  <a:pt x="1262828" y="45146"/>
                  <a:pt x="1280629" y="35034"/>
                  <a:pt x="1295908" y="22841"/>
                </a:cubicBezTo>
                <a:lnTo>
                  <a:pt x="1299054" y="33266"/>
                </a:lnTo>
                <a:lnTo>
                  <a:pt x="1335546" y="22252"/>
                </a:lnTo>
                <a:lnTo>
                  <a:pt x="1338693" y="32680"/>
                </a:lnTo>
                <a:lnTo>
                  <a:pt x="1359545" y="26386"/>
                </a:lnTo>
                <a:lnTo>
                  <a:pt x="1362691" y="36811"/>
                </a:lnTo>
                <a:cubicBezTo>
                  <a:pt x="1369640" y="34714"/>
                  <a:pt x="1382494" y="27042"/>
                  <a:pt x="1401245" y="13801"/>
                </a:cubicBezTo>
                <a:lnTo>
                  <a:pt x="1404392" y="24226"/>
                </a:lnTo>
                <a:cubicBezTo>
                  <a:pt x="1420393" y="26981"/>
                  <a:pt x="1433600" y="26783"/>
                  <a:pt x="1444029" y="23635"/>
                </a:cubicBezTo>
                <a:cubicBezTo>
                  <a:pt x="1447502" y="22588"/>
                  <a:pt x="1447850" y="20588"/>
                  <a:pt x="1445060" y="17637"/>
                </a:cubicBezTo>
                <a:cubicBezTo>
                  <a:pt x="1442275" y="14687"/>
                  <a:pt x="1447830" y="11116"/>
                  <a:pt x="1461732" y="6921"/>
                </a:cubicBezTo>
                <a:lnTo>
                  <a:pt x="1464877" y="17343"/>
                </a:lnTo>
                <a:lnTo>
                  <a:pt x="1485729" y="11050"/>
                </a:lnTo>
                <a:lnTo>
                  <a:pt x="1490450" y="26690"/>
                </a:lnTo>
                <a:cubicBezTo>
                  <a:pt x="1500877" y="23543"/>
                  <a:pt x="1505565" y="20234"/>
                  <a:pt x="1504516" y="16757"/>
                </a:cubicBezTo>
                <a:cubicBezTo>
                  <a:pt x="1503468" y="13283"/>
                  <a:pt x="1504155" y="9283"/>
                  <a:pt x="1506579" y="4758"/>
                </a:cubicBezTo>
                <a:cubicBezTo>
                  <a:pt x="1526054" y="6466"/>
                  <a:pt x="1543874" y="5826"/>
                  <a:pt x="1560038" y="2842"/>
                </a:cubicBezTo>
                <a:cubicBezTo>
                  <a:pt x="1576199" y="-137"/>
                  <a:pt x="1594018" y="-774"/>
                  <a:pt x="1613490" y="93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98560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77858" y="258989"/>
            <a:ext cx="4788285" cy="6097361"/>
          </a:xfrm>
          <a:custGeom>
            <a:avLst/>
            <a:gdLst>
              <a:gd name="connsiteX0" fmla="*/ 1534228 w 4788285"/>
              <a:gd name="connsiteY0" fmla="*/ 6079742 h 6097361"/>
              <a:gd name="connsiteX1" fmla="*/ 1534228 w 4788285"/>
              <a:gd name="connsiteY1" fmla="*/ 6097361 h 6097361"/>
              <a:gd name="connsiteX2" fmla="*/ 1521856 w 4788285"/>
              <a:gd name="connsiteY2" fmla="*/ 6097361 h 6097361"/>
              <a:gd name="connsiteX3" fmla="*/ 501097 w 4788285"/>
              <a:gd name="connsiteY3" fmla="*/ 5692043 h 6097361"/>
              <a:gd name="connsiteX4" fmla="*/ 479446 w 4788285"/>
              <a:gd name="connsiteY4" fmla="*/ 5741978 h 6097361"/>
              <a:gd name="connsiteX5" fmla="*/ 463980 w 4788285"/>
              <a:gd name="connsiteY5" fmla="*/ 5780156 h 6097361"/>
              <a:gd name="connsiteX6" fmla="*/ 426863 w 4788285"/>
              <a:gd name="connsiteY6" fmla="*/ 5780156 h 6097361"/>
              <a:gd name="connsiteX7" fmla="*/ 408301 w 4788285"/>
              <a:gd name="connsiteY7" fmla="*/ 5800714 h 6097361"/>
              <a:gd name="connsiteX8" fmla="*/ 383553 w 4788285"/>
              <a:gd name="connsiteY8" fmla="*/ 5821277 h 6097361"/>
              <a:gd name="connsiteX9" fmla="*/ 364998 w 4788285"/>
              <a:gd name="connsiteY9" fmla="*/ 5815404 h 6097361"/>
              <a:gd name="connsiteX10" fmla="*/ 408301 w 4788285"/>
              <a:gd name="connsiteY10" fmla="*/ 5741978 h 6097361"/>
              <a:gd name="connsiteX11" fmla="*/ 501097 w 4788285"/>
              <a:gd name="connsiteY11" fmla="*/ 5692043 h 6097361"/>
              <a:gd name="connsiteX12" fmla="*/ 593892 w 4788285"/>
              <a:gd name="connsiteY12" fmla="*/ 5586312 h 6097361"/>
              <a:gd name="connsiteX13" fmla="*/ 593892 w 4788285"/>
              <a:gd name="connsiteY13" fmla="*/ 5639175 h 6097361"/>
              <a:gd name="connsiteX14" fmla="*/ 581522 w 4788285"/>
              <a:gd name="connsiteY14" fmla="*/ 5639175 h 6097361"/>
              <a:gd name="connsiteX15" fmla="*/ 569147 w 4788285"/>
              <a:gd name="connsiteY15" fmla="*/ 5647988 h 6097361"/>
              <a:gd name="connsiteX16" fmla="*/ 544399 w 4788285"/>
              <a:gd name="connsiteY16" fmla="*/ 5650926 h 6097361"/>
              <a:gd name="connsiteX17" fmla="*/ 559866 w 4788285"/>
              <a:gd name="connsiteY17" fmla="*/ 5609809 h 6097361"/>
              <a:gd name="connsiteX18" fmla="*/ 593892 w 4788285"/>
              <a:gd name="connsiteY18" fmla="*/ 5586312 h 6097361"/>
              <a:gd name="connsiteX19" fmla="*/ 3699471 w 4788285"/>
              <a:gd name="connsiteY19" fmla="*/ 5057636 h 6097361"/>
              <a:gd name="connsiteX20" fmla="*/ 3736593 w 4788285"/>
              <a:gd name="connsiteY20" fmla="*/ 5057636 h 6097361"/>
              <a:gd name="connsiteX21" fmla="*/ 3767525 w 4788285"/>
              <a:gd name="connsiteY21" fmla="*/ 5078199 h 6097361"/>
              <a:gd name="connsiteX22" fmla="*/ 3820109 w 4788285"/>
              <a:gd name="connsiteY22" fmla="*/ 5104636 h 6097361"/>
              <a:gd name="connsiteX23" fmla="*/ 3912904 w 4788285"/>
              <a:gd name="connsiteY23" fmla="*/ 5151627 h 6097361"/>
              <a:gd name="connsiteX24" fmla="*/ 4058284 w 4788285"/>
              <a:gd name="connsiteY24" fmla="*/ 5233865 h 6097361"/>
              <a:gd name="connsiteX25" fmla="*/ 4002607 w 4788285"/>
              <a:gd name="connsiteY25" fmla="*/ 5269109 h 6097361"/>
              <a:gd name="connsiteX26" fmla="*/ 4002607 w 4788285"/>
              <a:gd name="connsiteY26" fmla="*/ 5257362 h 6097361"/>
              <a:gd name="connsiteX27" fmla="*/ 3980955 w 4788285"/>
              <a:gd name="connsiteY27" fmla="*/ 5242677 h 6097361"/>
              <a:gd name="connsiteX28" fmla="*/ 3959303 w 4788285"/>
              <a:gd name="connsiteY28" fmla="*/ 5233865 h 6097361"/>
              <a:gd name="connsiteX29" fmla="*/ 3959303 w 4788285"/>
              <a:gd name="connsiteY29" fmla="*/ 5222118 h 6097361"/>
              <a:gd name="connsiteX30" fmla="*/ 3922186 w 4788285"/>
              <a:gd name="connsiteY30" fmla="*/ 5207428 h 6097361"/>
              <a:gd name="connsiteX31" fmla="*/ 3885063 w 4788285"/>
              <a:gd name="connsiteY31" fmla="*/ 5175119 h 6097361"/>
              <a:gd name="connsiteX32" fmla="*/ 3847945 w 4788285"/>
              <a:gd name="connsiteY32" fmla="*/ 5175119 h 6097361"/>
              <a:gd name="connsiteX33" fmla="*/ 3847945 w 4788285"/>
              <a:gd name="connsiteY33" fmla="*/ 5151627 h 6097361"/>
              <a:gd name="connsiteX34" fmla="*/ 3776800 w 4788285"/>
              <a:gd name="connsiteY34" fmla="*/ 5125194 h 6097361"/>
              <a:gd name="connsiteX35" fmla="*/ 3711847 w 4788285"/>
              <a:gd name="connsiteY35" fmla="*/ 5081137 h 6097361"/>
              <a:gd name="connsiteX36" fmla="*/ 3699471 w 4788285"/>
              <a:gd name="connsiteY36" fmla="*/ 5081137 h 6097361"/>
              <a:gd name="connsiteX37" fmla="*/ 4058284 w 4788285"/>
              <a:gd name="connsiteY37" fmla="*/ 4080640 h 6097361"/>
              <a:gd name="connsiteX38" fmla="*/ 4209850 w 4788285"/>
              <a:gd name="connsiteY38" fmla="*/ 4098261 h 6097361"/>
              <a:gd name="connsiteX39" fmla="*/ 4349044 w 4788285"/>
              <a:gd name="connsiteY39" fmla="*/ 4121758 h 6097361"/>
              <a:gd name="connsiteX40" fmla="*/ 4383072 w 4788285"/>
              <a:gd name="connsiteY40" fmla="*/ 4112946 h 6097361"/>
              <a:gd name="connsiteX41" fmla="*/ 4429469 w 4788285"/>
              <a:gd name="connsiteY41" fmla="*/ 4104134 h 6097361"/>
              <a:gd name="connsiteX42" fmla="*/ 4429469 w 4788285"/>
              <a:gd name="connsiteY42" fmla="*/ 4115884 h 6097361"/>
              <a:gd name="connsiteX43" fmla="*/ 4460402 w 4788285"/>
              <a:gd name="connsiteY43" fmla="*/ 4115884 h 6097361"/>
              <a:gd name="connsiteX44" fmla="*/ 4485148 w 4788285"/>
              <a:gd name="connsiteY44" fmla="*/ 4145256 h 6097361"/>
              <a:gd name="connsiteX45" fmla="*/ 4565569 w 4788285"/>
              <a:gd name="connsiteY45" fmla="*/ 4145256 h 6097361"/>
              <a:gd name="connsiteX46" fmla="*/ 4565569 w 4788285"/>
              <a:gd name="connsiteY46" fmla="*/ 4174626 h 6097361"/>
              <a:gd name="connsiteX47" fmla="*/ 4519170 w 4788285"/>
              <a:gd name="connsiteY47" fmla="*/ 4180500 h 6097361"/>
              <a:gd name="connsiteX48" fmla="*/ 4460402 w 4788285"/>
              <a:gd name="connsiteY48" fmla="*/ 4186373 h 6097361"/>
              <a:gd name="connsiteX49" fmla="*/ 4420189 w 4788285"/>
              <a:gd name="connsiteY49" fmla="*/ 4186373 h 6097361"/>
              <a:gd name="connsiteX50" fmla="*/ 4386167 w 4788285"/>
              <a:gd name="connsiteY50" fmla="*/ 4174626 h 6097361"/>
              <a:gd name="connsiteX51" fmla="*/ 4386167 w 4788285"/>
              <a:gd name="connsiteY51" fmla="*/ 4157002 h 6097361"/>
              <a:gd name="connsiteX52" fmla="*/ 4324303 w 4788285"/>
              <a:gd name="connsiteY52" fmla="*/ 4157002 h 6097361"/>
              <a:gd name="connsiteX53" fmla="*/ 4324303 w 4788285"/>
              <a:gd name="connsiteY53" fmla="*/ 4145256 h 6097361"/>
              <a:gd name="connsiteX54" fmla="*/ 4299557 w 4788285"/>
              <a:gd name="connsiteY54" fmla="*/ 4145256 h 6097361"/>
              <a:gd name="connsiteX55" fmla="*/ 4299557 w 4788285"/>
              <a:gd name="connsiteY55" fmla="*/ 4121758 h 6097361"/>
              <a:gd name="connsiteX56" fmla="*/ 4175828 w 4788285"/>
              <a:gd name="connsiteY56" fmla="*/ 4118820 h 6097361"/>
              <a:gd name="connsiteX57" fmla="*/ 4058284 w 4788285"/>
              <a:gd name="connsiteY57" fmla="*/ 4115884 h 6097361"/>
              <a:gd name="connsiteX58" fmla="*/ 1688886 w 4788285"/>
              <a:gd name="connsiteY58" fmla="*/ 1703502 h 6097361"/>
              <a:gd name="connsiteX59" fmla="*/ 1701262 w 4788285"/>
              <a:gd name="connsiteY59" fmla="*/ 1750497 h 6097361"/>
              <a:gd name="connsiteX60" fmla="*/ 1688886 w 4788285"/>
              <a:gd name="connsiteY60" fmla="*/ 1750497 h 6097361"/>
              <a:gd name="connsiteX61" fmla="*/ 1667235 w 4788285"/>
              <a:gd name="connsiteY61" fmla="*/ 1768122 h 6097361"/>
              <a:gd name="connsiteX62" fmla="*/ 1645583 w 4788285"/>
              <a:gd name="connsiteY62" fmla="*/ 1785741 h 6097361"/>
              <a:gd name="connsiteX63" fmla="*/ 1645583 w 4788285"/>
              <a:gd name="connsiteY63" fmla="*/ 1762244 h 6097361"/>
              <a:gd name="connsiteX64" fmla="*/ 1620837 w 4788285"/>
              <a:gd name="connsiteY64" fmla="*/ 1762244 h 6097361"/>
              <a:gd name="connsiteX65" fmla="*/ 1620837 w 4788285"/>
              <a:gd name="connsiteY65" fmla="*/ 1715253 h 6097361"/>
              <a:gd name="connsiteX66" fmla="*/ 1654865 w 4788285"/>
              <a:gd name="connsiteY66" fmla="*/ 1709380 h 6097361"/>
              <a:gd name="connsiteX67" fmla="*/ 1688886 w 4788285"/>
              <a:gd name="connsiteY67" fmla="*/ 1703502 h 6097361"/>
              <a:gd name="connsiteX68" fmla="*/ 958891 w 4788285"/>
              <a:gd name="connsiteY68" fmla="*/ 1554174 h 6097361"/>
              <a:gd name="connsiteX69" fmla="*/ 1020756 w 4788285"/>
              <a:gd name="connsiteY69" fmla="*/ 1624667 h 6097361"/>
              <a:gd name="connsiteX70" fmla="*/ 1033126 w 4788285"/>
              <a:gd name="connsiteY70" fmla="*/ 1718651 h 6097361"/>
              <a:gd name="connsiteX71" fmla="*/ 1008380 w 4788285"/>
              <a:gd name="connsiteY71" fmla="*/ 1718651 h 6097361"/>
              <a:gd name="connsiteX72" fmla="*/ 1008380 w 4788285"/>
              <a:gd name="connsiteY72" fmla="*/ 1689281 h 6097361"/>
              <a:gd name="connsiteX73" fmla="*/ 971263 w 4788285"/>
              <a:gd name="connsiteY73" fmla="*/ 1636413 h 6097361"/>
              <a:gd name="connsiteX74" fmla="*/ 958891 w 4788285"/>
              <a:gd name="connsiteY74" fmla="*/ 1554174 h 6097361"/>
              <a:gd name="connsiteX75" fmla="*/ 767114 w 4788285"/>
              <a:gd name="connsiteY75" fmla="*/ 775389 h 6097361"/>
              <a:gd name="connsiteX76" fmla="*/ 767114 w 4788285"/>
              <a:gd name="connsiteY76" fmla="*/ 810633 h 6097361"/>
              <a:gd name="connsiteX77" fmla="*/ 754738 w 4788285"/>
              <a:gd name="connsiteY77" fmla="*/ 810633 h 6097361"/>
              <a:gd name="connsiteX78" fmla="*/ 757834 w 4788285"/>
              <a:gd name="connsiteY78" fmla="*/ 784202 h 6097361"/>
              <a:gd name="connsiteX79" fmla="*/ 767114 w 4788285"/>
              <a:gd name="connsiteY79" fmla="*/ 775389 h 6097361"/>
              <a:gd name="connsiteX80" fmla="*/ 3179818 w 4788285"/>
              <a:gd name="connsiteY80" fmla="*/ 0 h 6097361"/>
              <a:gd name="connsiteX81" fmla="*/ 3179818 w 4788285"/>
              <a:gd name="connsiteY81" fmla="*/ 11751 h 6097361"/>
              <a:gd name="connsiteX82" fmla="*/ 3195284 w 4788285"/>
              <a:gd name="connsiteY82" fmla="*/ 14685 h 6097361"/>
              <a:gd name="connsiteX83" fmla="*/ 3210750 w 4788285"/>
              <a:gd name="connsiteY83" fmla="*/ 17625 h 6097361"/>
              <a:gd name="connsiteX84" fmla="*/ 3216936 w 4788285"/>
              <a:gd name="connsiteY84" fmla="*/ 14685 h 6097361"/>
              <a:gd name="connsiteX85" fmla="*/ 3223120 w 4788285"/>
              <a:gd name="connsiteY85" fmla="*/ 11751 h 6097361"/>
              <a:gd name="connsiteX86" fmla="*/ 3260237 w 4788285"/>
              <a:gd name="connsiteY86" fmla="*/ 52869 h 6097361"/>
              <a:gd name="connsiteX87" fmla="*/ 3278799 w 4788285"/>
              <a:gd name="connsiteY87" fmla="*/ 105737 h 6097361"/>
              <a:gd name="connsiteX88" fmla="*/ 3312821 w 4788285"/>
              <a:gd name="connsiteY88" fmla="*/ 117483 h 6097361"/>
              <a:gd name="connsiteX89" fmla="*/ 3353034 w 4788285"/>
              <a:gd name="connsiteY89" fmla="*/ 140981 h 6097361"/>
              <a:gd name="connsiteX90" fmla="*/ 3414899 w 4788285"/>
              <a:gd name="connsiteY90" fmla="*/ 120422 h 6097361"/>
              <a:gd name="connsiteX91" fmla="*/ 3470576 w 4788285"/>
              <a:gd name="connsiteY91" fmla="*/ 93990 h 6097361"/>
              <a:gd name="connsiteX92" fmla="*/ 3470576 w 4788285"/>
              <a:gd name="connsiteY92" fmla="*/ 70493 h 6097361"/>
              <a:gd name="connsiteX93" fmla="*/ 3563373 w 4788285"/>
              <a:gd name="connsiteY93" fmla="*/ 70493 h 6097361"/>
              <a:gd name="connsiteX94" fmla="*/ 3581935 w 4788285"/>
              <a:gd name="connsiteY94" fmla="*/ 129234 h 6097361"/>
              <a:gd name="connsiteX95" fmla="*/ 3600490 w 4788285"/>
              <a:gd name="connsiteY95" fmla="*/ 129234 h 6097361"/>
              <a:gd name="connsiteX96" fmla="*/ 3600490 w 4788285"/>
              <a:gd name="connsiteY96" fmla="*/ 152732 h 6097361"/>
              <a:gd name="connsiteX97" fmla="*/ 3619052 w 4788285"/>
              <a:gd name="connsiteY97" fmla="*/ 152732 h 6097361"/>
              <a:gd name="connsiteX98" fmla="*/ 3619052 w 4788285"/>
              <a:gd name="connsiteY98" fmla="*/ 217346 h 6097361"/>
              <a:gd name="connsiteX99" fmla="*/ 3631422 w 4788285"/>
              <a:gd name="connsiteY99" fmla="*/ 217346 h 6097361"/>
              <a:gd name="connsiteX100" fmla="*/ 3708753 w 4788285"/>
              <a:gd name="connsiteY100" fmla="*/ 273149 h 6097361"/>
              <a:gd name="connsiteX101" fmla="*/ 3841761 w 4788285"/>
              <a:gd name="connsiteY101" fmla="*/ 281960 h 6097361"/>
              <a:gd name="connsiteX102" fmla="*/ 3888160 w 4788285"/>
              <a:gd name="connsiteY102" fmla="*/ 240845 h 6097361"/>
              <a:gd name="connsiteX103" fmla="*/ 3971675 w 4788285"/>
              <a:gd name="connsiteY103" fmla="*/ 234965 h 6097361"/>
              <a:gd name="connsiteX104" fmla="*/ 4021168 w 4788285"/>
              <a:gd name="connsiteY104" fmla="*/ 281960 h 6097361"/>
              <a:gd name="connsiteX105" fmla="*/ 4021168 w 4788285"/>
              <a:gd name="connsiteY105" fmla="*/ 381820 h 6097361"/>
              <a:gd name="connsiteX106" fmla="*/ 4033540 w 4788285"/>
              <a:gd name="connsiteY106" fmla="*/ 381820 h 6097361"/>
              <a:gd name="connsiteX107" fmla="*/ 4033540 w 4788285"/>
              <a:gd name="connsiteY107" fmla="*/ 411194 h 6097361"/>
              <a:gd name="connsiteX108" fmla="*/ 4055191 w 4788285"/>
              <a:gd name="connsiteY108" fmla="*/ 422941 h 6097361"/>
              <a:gd name="connsiteX109" fmla="*/ 4070657 w 4788285"/>
              <a:gd name="connsiteY109" fmla="*/ 428815 h 6097361"/>
              <a:gd name="connsiteX110" fmla="*/ 4070657 w 4788285"/>
              <a:gd name="connsiteY110" fmla="*/ 464059 h 6097361"/>
              <a:gd name="connsiteX111" fmla="*/ 4095403 w 4788285"/>
              <a:gd name="connsiteY111" fmla="*/ 464059 h 6097361"/>
              <a:gd name="connsiteX112" fmla="*/ 4104685 w 4788285"/>
              <a:gd name="connsiteY112" fmla="*/ 484617 h 6097361"/>
              <a:gd name="connsiteX113" fmla="*/ 4107779 w 4788285"/>
              <a:gd name="connsiteY113" fmla="*/ 522799 h 6097361"/>
              <a:gd name="connsiteX114" fmla="*/ 4151082 w 4788285"/>
              <a:gd name="connsiteY114" fmla="*/ 522799 h 6097361"/>
              <a:gd name="connsiteX115" fmla="*/ 4216042 w 4788285"/>
              <a:gd name="connsiteY115" fmla="*/ 599166 h 6097361"/>
              <a:gd name="connsiteX116" fmla="*/ 4305742 w 4788285"/>
              <a:gd name="connsiteY116" fmla="*/ 619725 h 6097361"/>
              <a:gd name="connsiteX117" fmla="*/ 4383073 w 4788285"/>
              <a:gd name="connsiteY117" fmla="*/ 628536 h 6097361"/>
              <a:gd name="connsiteX118" fmla="*/ 4417101 w 4788285"/>
              <a:gd name="connsiteY118" fmla="*/ 681405 h 6097361"/>
              <a:gd name="connsiteX119" fmla="*/ 4435656 w 4788285"/>
              <a:gd name="connsiteY119" fmla="*/ 681405 h 6097361"/>
              <a:gd name="connsiteX120" fmla="*/ 4410910 w 4788285"/>
              <a:gd name="connsiteY120" fmla="*/ 775389 h 6097361"/>
              <a:gd name="connsiteX121" fmla="*/ 4404725 w 4788285"/>
              <a:gd name="connsiteY121" fmla="*/ 816506 h 6097361"/>
              <a:gd name="connsiteX122" fmla="*/ 4423286 w 4788285"/>
              <a:gd name="connsiteY122" fmla="*/ 907559 h 6097361"/>
              <a:gd name="connsiteX123" fmla="*/ 4472774 w 4788285"/>
              <a:gd name="connsiteY123" fmla="*/ 951614 h 6097361"/>
              <a:gd name="connsiteX124" fmla="*/ 4472774 w 4788285"/>
              <a:gd name="connsiteY124" fmla="*/ 975112 h 6097361"/>
              <a:gd name="connsiteX125" fmla="*/ 4522267 w 4788285"/>
              <a:gd name="connsiteY125" fmla="*/ 975112 h 6097361"/>
              <a:gd name="connsiteX126" fmla="*/ 4547015 w 4788285"/>
              <a:gd name="connsiteY126" fmla="*/ 1007416 h 6097361"/>
              <a:gd name="connsiteX127" fmla="*/ 4584132 w 4788285"/>
              <a:gd name="connsiteY127" fmla="*/ 1027975 h 6097361"/>
              <a:gd name="connsiteX128" fmla="*/ 4596502 w 4788285"/>
              <a:gd name="connsiteY128" fmla="*/ 1022102 h 6097361"/>
              <a:gd name="connsiteX129" fmla="*/ 4627435 w 4788285"/>
              <a:gd name="connsiteY129" fmla="*/ 1063223 h 6097361"/>
              <a:gd name="connsiteX130" fmla="*/ 4676928 w 4788285"/>
              <a:gd name="connsiteY130" fmla="*/ 1063223 h 6097361"/>
              <a:gd name="connsiteX131" fmla="*/ 4676928 w 4788285"/>
              <a:gd name="connsiteY131" fmla="*/ 1045600 h 6097361"/>
              <a:gd name="connsiteX132" fmla="*/ 4726422 w 4788285"/>
              <a:gd name="connsiteY132" fmla="*/ 989797 h 6097361"/>
              <a:gd name="connsiteX133" fmla="*/ 4775909 w 4788285"/>
              <a:gd name="connsiteY133" fmla="*/ 939863 h 6097361"/>
              <a:gd name="connsiteX134" fmla="*/ 4782095 w 4788285"/>
              <a:gd name="connsiteY134" fmla="*/ 960426 h 6097361"/>
              <a:gd name="connsiteX135" fmla="*/ 4788285 w 4788285"/>
              <a:gd name="connsiteY135" fmla="*/ 998605 h 6097361"/>
              <a:gd name="connsiteX136" fmla="*/ 4744978 w 4788285"/>
              <a:gd name="connsiteY136" fmla="*/ 1022102 h 6097361"/>
              <a:gd name="connsiteX137" fmla="*/ 4735696 w 4788285"/>
              <a:gd name="connsiteY137" fmla="*/ 1048538 h 6097361"/>
              <a:gd name="connsiteX138" fmla="*/ 4717140 w 4788285"/>
              <a:gd name="connsiteY138" fmla="*/ 1077910 h 6097361"/>
              <a:gd name="connsiteX139" fmla="*/ 4658367 w 4788285"/>
              <a:gd name="connsiteY139" fmla="*/ 1116087 h 6097361"/>
              <a:gd name="connsiteX140" fmla="*/ 4658367 w 4788285"/>
              <a:gd name="connsiteY140" fmla="*/ 1151335 h 6097361"/>
              <a:gd name="connsiteX141" fmla="*/ 4624344 w 4788285"/>
              <a:gd name="connsiteY141" fmla="*/ 1168956 h 6097361"/>
              <a:gd name="connsiteX142" fmla="*/ 4590318 w 4788285"/>
              <a:gd name="connsiteY142" fmla="*/ 1192453 h 6097361"/>
              <a:gd name="connsiteX143" fmla="*/ 4590318 w 4788285"/>
              <a:gd name="connsiteY143" fmla="*/ 1239448 h 6097361"/>
              <a:gd name="connsiteX144" fmla="*/ 4658367 w 4788285"/>
              <a:gd name="connsiteY144" fmla="*/ 1368677 h 6097361"/>
              <a:gd name="connsiteX145" fmla="*/ 4547015 w 4788285"/>
              <a:gd name="connsiteY145" fmla="*/ 1586018 h 6097361"/>
              <a:gd name="connsiteX146" fmla="*/ 4556295 w 4788285"/>
              <a:gd name="connsiteY146" fmla="*/ 1638887 h 6097361"/>
              <a:gd name="connsiteX147" fmla="*/ 4590318 w 4788285"/>
              <a:gd name="connsiteY147" fmla="*/ 1691755 h 6097361"/>
              <a:gd name="connsiteX148" fmla="*/ 4627435 w 4788285"/>
              <a:gd name="connsiteY148" fmla="*/ 1691755 h 6097361"/>
              <a:gd name="connsiteX149" fmla="*/ 4627435 w 4788285"/>
              <a:gd name="connsiteY149" fmla="*/ 1703501 h 6097361"/>
              <a:gd name="connsiteX150" fmla="*/ 4667647 w 4788285"/>
              <a:gd name="connsiteY150" fmla="*/ 1750496 h 6097361"/>
              <a:gd name="connsiteX151" fmla="*/ 4676928 w 4788285"/>
              <a:gd name="connsiteY151" fmla="*/ 1832735 h 6097361"/>
              <a:gd name="connsiteX152" fmla="*/ 4627435 w 4788285"/>
              <a:gd name="connsiteY152" fmla="*/ 1832735 h 6097361"/>
              <a:gd name="connsiteX153" fmla="*/ 4596502 w 4788285"/>
              <a:gd name="connsiteY153" fmla="*/ 1850359 h 6097361"/>
              <a:gd name="connsiteX154" fmla="*/ 4565570 w 4788285"/>
              <a:gd name="connsiteY154" fmla="*/ 1856233 h 6097361"/>
              <a:gd name="connsiteX155" fmla="*/ 4565570 w 4788285"/>
              <a:gd name="connsiteY155" fmla="*/ 1873852 h 6097361"/>
              <a:gd name="connsiteX156" fmla="*/ 4547015 w 4788285"/>
              <a:gd name="connsiteY156" fmla="*/ 1873852 h 6097361"/>
              <a:gd name="connsiteX157" fmla="*/ 4531547 w 4788285"/>
              <a:gd name="connsiteY157" fmla="*/ 1897350 h 6097361"/>
              <a:gd name="connsiteX158" fmla="*/ 4522267 w 4788285"/>
              <a:gd name="connsiteY158" fmla="*/ 1920847 h 6097361"/>
              <a:gd name="connsiteX159" fmla="*/ 4509897 w 4788285"/>
              <a:gd name="connsiteY159" fmla="*/ 1920847 h 6097361"/>
              <a:gd name="connsiteX160" fmla="*/ 4478964 w 4788285"/>
              <a:gd name="connsiteY160" fmla="*/ 2050077 h 6097361"/>
              <a:gd name="connsiteX161" fmla="*/ 4485150 w 4788285"/>
              <a:gd name="connsiteY161" fmla="*/ 2132315 h 6097361"/>
              <a:gd name="connsiteX162" fmla="*/ 4491335 w 4788285"/>
              <a:gd name="connsiteY162" fmla="*/ 2214554 h 6097361"/>
              <a:gd name="connsiteX163" fmla="*/ 4454218 w 4788285"/>
              <a:gd name="connsiteY163" fmla="*/ 2249798 h 6097361"/>
              <a:gd name="connsiteX164" fmla="*/ 4410910 w 4788285"/>
              <a:gd name="connsiteY164" fmla="*/ 2249798 h 6097361"/>
              <a:gd name="connsiteX165" fmla="*/ 4361421 w 4788285"/>
              <a:gd name="connsiteY165" fmla="*/ 2276234 h 6097361"/>
              <a:gd name="connsiteX166" fmla="*/ 4330490 w 4788285"/>
              <a:gd name="connsiteY166" fmla="*/ 2282108 h 6097361"/>
              <a:gd name="connsiteX167" fmla="*/ 4308838 w 4788285"/>
              <a:gd name="connsiteY167" fmla="*/ 2293854 h 6097361"/>
              <a:gd name="connsiteX168" fmla="*/ 4287182 w 4788285"/>
              <a:gd name="connsiteY168" fmla="*/ 2337910 h 6097361"/>
              <a:gd name="connsiteX169" fmla="*/ 4256249 w 4788285"/>
              <a:gd name="connsiteY169" fmla="*/ 2337910 h 6097361"/>
              <a:gd name="connsiteX170" fmla="*/ 4256249 w 4788285"/>
              <a:gd name="connsiteY170" fmla="*/ 2373154 h 6097361"/>
              <a:gd name="connsiteX171" fmla="*/ 4243879 w 4788285"/>
              <a:gd name="connsiteY171" fmla="*/ 2373154 h 6097361"/>
              <a:gd name="connsiteX172" fmla="*/ 4256249 w 4788285"/>
              <a:gd name="connsiteY172" fmla="*/ 2390779 h 6097361"/>
              <a:gd name="connsiteX173" fmla="*/ 4256249 w 4788285"/>
              <a:gd name="connsiteY173" fmla="*/ 2531758 h 6097361"/>
              <a:gd name="connsiteX174" fmla="*/ 4225317 w 4788285"/>
              <a:gd name="connsiteY174" fmla="*/ 2531758 h 6097361"/>
              <a:gd name="connsiteX175" fmla="*/ 4225317 w 4788285"/>
              <a:gd name="connsiteY175" fmla="*/ 2555251 h 6097361"/>
              <a:gd name="connsiteX176" fmla="*/ 4079937 w 4788285"/>
              <a:gd name="connsiteY176" fmla="*/ 2578749 h 6097361"/>
              <a:gd name="connsiteX177" fmla="*/ 3971675 w 4788285"/>
              <a:gd name="connsiteY177" fmla="*/ 2655114 h 6097361"/>
              <a:gd name="connsiteX178" fmla="*/ 3934558 w 4788285"/>
              <a:gd name="connsiteY178" fmla="*/ 2655114 h 6097361"/>
              <a:gd name="connsiteX179" fmla="*/ 3922188 w 4788285"/>
              <a:gd name="connsiteY179" fmla="*/ 2684485 h 6097361"/>
              <a:gd name="connsiteX180" fmla="*/ 3885064 w 4788285"/>
              <a:gd name="connsiteY180" fmla="*/ 2684485 h 6097361"/>
              <a:gd name="connsiteX181" fmla="*/ 3832481 w 4788285"/>
              <a:gd name="connsiteY181" fmla="*/ 2799029 h 6097361"/>
              <a:gd name="connsiteX182" fmla="*/ 3699473 w 4788285"/>
              <a:gd name="connsiteY182" fmla="*/ 2860709 h 6097361"/>
              <a:gd name="connsiteX183" fmla="*/ 3619052 w 4788285"/>
              <a:gd name="connsiteY183" fmla="*/ 2813714 h 6097361"/>
              <a:gd name="connsiteX184" fmla="*/ 3619052 w 4788285"/>
              <a:gd name="connsiteY184" fmla="*/ 2801967 h 6097361"/>
              <a:gd name="connsiteX185" fmla="*/ 3600490 w 4788285"/>
              <a:gd name="connsiteY185" fmla="*/ 2813714 h 6097361"/>
              <a:gd name="connsiteX186" fmla="*/ 3529345 w 4788285"/>
              <a:gd name="connsiteY186" fmla="*/ 2822526 h 6097361"/>
              <a:gd name="connsiteX187" fmla="*/ 3445830 w 4788285"/>
              <a:gd name="connsiteY187" fmla="*/ 2825466 h 6097361"/>
              <a:gd name="connsiteX188" fmla="*/ 3445830 w 4788285"/>
              <a:gd name="connsiteY188" fmla="*/ 2848962 h 6097361"/>
              <a:gd name="connsiteX189" fmla="*/ 3417993 w 4788285"/>
              <a:gd name="connsiteY189" fmla="*/ 2854836 h 6097361"/>
              <a:gd name="connsiteX190" fmla="*/ 3390151 w 4788285"/>
              <a:gd name="connsiteY190" fmla="*/ 2860709 h 6097361"/>
              <a:gd name="connsiteX191" fmla="*/ 3390151 w 4788285"/>
              <a:gd name="connsiteY191" fmla="*/ 2884206 h 6097361"/>
              <a:gd name="connsiteX192" fmla="*/ 3353034 w 4788285"/>
              <a:gd name="connsiteY192" fmla="*/ 2884206 h 6097361"/>
              <a:gd name="connsiteX193" fmla="*/ 3334478 w 4788285"/>
              <a:gd name="connsiteY193" fmla="*/ 2907704 h 6097361"/>
              <a:gd name="connsiteX194" fmla="*/ 3297355 w 4788285"/>
              <a:gd name="connsiteY194" fmla="*/ 2907704 h 6097361"/>
              <a:gd name="connsiteX195" fmla="*/ 3297355 w 4788285"/>
              <a:gd name="connsiteY195" fmla="*/ 2931197 h 6097361"/>
              <a:gd name="connsiteX196" fmla="*/ 3272613 w 4788285"/>
              <a:gd name="connsiteY196" fmla="*/ 2934137 h 6097361"/>
              <a:gd name="connsiteX197" fmla="*/ 3254053 w 4788285"/>
              <a:gd name="connsiteY197" fmla="*/ 2937075 h 6097361"/>
              <a:gd name="connsiteX198" fmla="*/ 3291170 w 4788285"/>
              <a:gd name="connsiteY198" fmla="*/ 3033995 h 6097361"/>
              <a:gd name="connsiteX199" fmla="*/ 3380876 w 4788285"/>
              <a:gd name="connsiteY199" fmla="*/ 3133858 h 6097361"/>
              <a:gd name="connsiteX200" fmla="*/ 3489138 w 4788285"/>
              <a:gd name="connsiteY200" fmla="*/ 3227843 h 6097361"/>
              <a:gd name="connsiteX201" fmla="*/ 3581935 w 4788285"/>
              <a:gd name="connsiteY201" fmla="*/ 3313017 h 6097361"/>
              <a:gd name="connsiteX202" fmla="*/ 3581935 w 4788285"/>
              <a:gd name="connsiteY202" fmla="*/ 3324768 h 6097361"/>
              <a:gd name="connsiteX203" fmla="*/ 3631422 w 4788285"/>
              <a:gd name="connsiteY203" fmla="*/ 3348261 h 6097361"/>
              <a:gd name="connsiteX204" fmla="*/ 3631422 w 4788285"/>
              <a:gd name="connsiteY204" fmla="*/ 3365884 h 6097361"/>
              <a:gd name="connsiteX205" fmla="*/ 3656169 w 4788285"/>
              <a:gd name="connsiteY205" fmla="*/ 3365884 h 6097361"/>
              <a:gd name="connsiteX206" fmla="*/ 3668539 w 4788285"/>
              <a:gd name="connsiteY206" fmla="*/ 3401128 h 6097361"/>
              <a:gd name="connsiteX207" fmla="*/ 3736594 w 4788285"/>
              <a:gd name="connsiteY207" fmla="*/ 3401128 h 6097361"/>
              <a:gd name="connsiteX208" fmla="*/ 3761336 w 4788285"/>
              <a:gd name="connsiteY208" fmla="*/ 3380570 h 6097361"/>
              <a:gd name="connsiteX209" fmla="*/ 3773712 w 4788285"/>
              <a:gd name="connsiteY209" fmla="*/ 3377635 h 6097361"/>
              <a:gd name="connsiteX210" fmla="*/ 3789178 w 4788285"/>
              <a:gd name="connsiteY210" fmla="*/ 3371757 h 6097361"/>
              <a:gd name="connsiteX211" fmla="*/ 3823201 w 4788285"/>
              <a:gd name="connsiteY211" fmla="*/ 3348261 h 6097361"/>
              <a:gd name="connsiteX212" fmla="*/ 3847947 w 4788285"/>
              <a:gd name="connsiteY212" fmla="*/ 3348261 h 6097361"/>
              <a:gd name="connsiteX213" fmla="*/ 3863413 w 4788285"/>
              <a:gd name="connsiteY213" fmla="*/ 3324768 h 6097361"/>
              <a:gd name="connsiteX214" fmla="*/ 3872694 w 4788285"/>
              <a:gd name="connsiteY214" fmla="*/ 3313017 h 6097361"/>
              <a:gd name="connsiteX215" fmla="*/ 3922188 w 4788285"/>
              <a:gd name="connsiteY215" fmla="*/ 3313017 h 6097361"/>
              <a:gd name="connsiteX216" fmla="*/ 3999517 w 4788285"/>
              <a:gd name="connsiteY216" fmla="*/ 3248401 h 6097361"/>
              <a:gd name="connsiteX217" fmla="*/ 4107779 w 4788285"/>
              <a:gd name="connsiteY217" fmla="*/ 3224904 h 6097361"/>
              <a:gd name="connsiteX218" fmla="*/ 4107779 w 4788285"/>
              <a:gd name="connsiteY218" fmla="*/ 3260152 h 6097361"/>
              <a:gd name="connsiteX219" fmla="*/ 4033540 w 4788285"/>
              <a:gd name="connsiteY219" fmla="*/ 3292458 h 6097361"/>
              <a:gd name="connsiteX220" fmla="*/ 3984051 w 4788285"/>
              <a:gd name="connsiteY220" fmla="*/ 3324768 h 6097361"/>
              <a:gd name="connsiteX221" fmla="*/ 3922188 w 4788285"/>
              <a:gd name="connsiteY221" fmla="*/ 3324768 h 6097361"/>
              <a:gd name="connsiteX222" fmla="*/ 3922188 w 4788285"/>
              <a:gd name="connsiteY222" fmla="*/ 3348261 h 6097361"/>
              <a:gd name="connsiteX223" fmla="*/ 3885064 w 4788285"/>
              <a:gd name="connsiteY223" fmla="*/ 3351199 h 6097361"/>
              <a:gd name="connsiteX224" fmla="*/ 3847947 w 4788285"/>
              <a:gd name="connsiteY224" fmla="*/ 3354138 h 6097361"/>
              <a:gd name="connsiteX225" fmla="*/ 3847947 w 4788285"/>
              <a:gd name="connsiteY225" fmla="*/ 3365884 h 6097361"/>
              <a:gd name="connsiteX226" fmla="*/ 3823201 w 4788285"/>
              <a:gd name="connsiteY226" fmla="*/ 3365884 h 6097361"/>
              <a:gd name="connsiteX227" fmla="*/ 3804644 w 4788285"/>
              <a:gd name="connsiteY227" fmla="*/ 3401128 h 6097361"/>
              <a:gd name="connsiteX228" fmla="*/ 3767526 w 4788285"/>
              <a:gd name="connsiteY228" fmla="*/ 3401128 h 6097361"/>
              <a:gd name="connsiteX229" fmla="*/ 3755150 w 4788285"/>
              <a:gd name="connsiteY229" fmla="*/ 3430499 h 6097361"/>
              <a:gd name="connsiteX230" fmla="*/ 3724219 w 4788285"/>
              <a:gd name="connsiteY230" fmla="*/ 3448123 h 6097361"/>
              <a:gd name="connsiteX231" fmla="*/ 3724219 w 4788285"/>
              <a:gd name="connsiteY231" fmla="*/ 3442251 h 6097361"/>
              <a:gd name="connsiteX232" fmla="*/ 3711849 w 4788285"/>
              <a:gd name="connsiteY232" fmla="*/ 3436377 h 6097361"/>
              <a:gd name="connsiteX233" fmla="*/ 3693287 w 4788285"/>
              <a:gd name="connsiteY233" fmla="*/ 3471621 h 6097361"/>
              <a:gd name="connsiteX234" fmla="*/ 3668539 w 4788285"/>
              <a:gd name="connsiteY234" fmla="*/ 3471621 h 6097361"/>
              <a:gd name="connsiteX235" fmla="*/ 3668539 w 4788285"/>
              <a:gd name="connsiteY235" fmla="*/ 3565607 h 6097361"/>
              <a:gd name="connsiteX236" fmla="*/ 3687101 w 4788285"/>
              <a:gd name="connsiteY236" fmla="*/ 3641972 h 6097361"/>
              <a:gd name="connsiteX237" fmla="*/ 3693287 w 4788285"/>
              <a:gd name="connsiteY237" fmla="*/ 3753577 h 6097361"/>
              <a:gd name="connsiteX238" fmla="*/ 3668539 w 4788285"/>
              <a:gd name="connsiteY238" fmla="*/ 3753577 h 6097361"/>
              <a:gd name="connsiteX239" fmla="*/ 3668539 w 4788285"/>
              <a:gd name="connsiteY239" fmla="*/ 3782947 h 6097361"/>
              <a:gd name="connsiteX240" fmla="*/ 3656169 w 4788285"/>
              <a:gd name="connsiteY240" fmla="*/ 3782947 h 6097361"/>
              <a:gd name="connsiteX241" fmla="*/ 3668539 w 4788285"/>
              <a:gd name="connsiteY241" fmla="*/ 3871060 h 6097361"/>
              <a:gd name="connsiteX242" fmla="*/ 3693287 w 4788285"/>
              <a:gd name="connsiteY242" fmla="*/ 3873998 h 6097361"/>
              <a:gd name="connsiteX243" fmla="*/ 3711849 w 4788285"/>
              <a:gd name="connsiteY243" fmla="*/ 3882811 h 6097361"/>
              <a:gd name="connsiteX244" fmla="*/ 3711849 w 4788285"/>
              <a:gd name="connsiteY244" fmla="*/ 3906303 h 6097361"/>
              <a:gd name="connsiteX245" fmla="*/ 3748966 w 4788285"/>
              <a:gd name="connsiteY245" fmla="*/ 3912181 h 6097361"/>
              <a:gd name="connsiteX246" fmla="*/ 3841761 w 4788285"/>
              <a:gd name="connsiteY246" fmla="*/ 3959172 h 6097361"/>
              <a:gd name="connsiteX247" fmla="*/ 3841761 w 4788285"/>
              <a:gd name="connsiteY247" fmla="*/ 4088406 h 6097361"/>
              <a:gd name="connsiteX248" fmla="*/ 3804644 w 4788285"/>
              <a:gd name="connsiteY248" fmla="*/ 4094280 h 6097361"/>
              <a:gd name="connsiteX249" fmla="*/ 3767526 w 4788285"/>
              <a:gd name="connsiteY249" fmla="*/ 4106025 h 6097361"/>
              <a:gd name="connsiteX250" fmla="*/ 3767526 w 4788285"/>
              <a:gd name="connsiteY250" fmla="*/ 4123650 h 6097361"/>
              <a:gd name="connsiteX251" fmla="*/ 3705663 w 4788285"/>
              <a:gd name="connsiteY251" fmla="*/ 4138335 h 6097361"/>
              <a:gd name="connsiteX252" fmla="*/ 3674731 w 4788285"/>
              <a:gd name="connsiteY252" fmla="*/ 4211762 h 6097361"/>
              <a:gd name="connsiteX253" fmla="*/ 3696383 w 4788285"/>
              <a:gd name="connsiteY253" fmla="*/ 4314560 h 6097361"/>
              <a:gd name="connsiteX254" fmla="*/ 3739684 w 4788285"/>
              <a:gd name="connsiteY254" fmla="*/ 4376240 h 6097361"/>
              <a:gd name="connsiteX255" fmla="*/ 3782993 w 4788285"/>
              <a:gd name="connsiteY255" fmla="*/ 4449662 h 6097361"/>
              <a:gd name="connsiteX256" fmla="*/ 3804644 w 4788285"/>
              <a:gd name="connsiteY256" fmla="*/ 4587707 h 6097361"/>
              <a:gd name="connsiteX257" fmla="*/ 3693287 w 4788285"/>
              <a:gd name="connsiteY257" fmla="*/ 4675820 h 6097361"/>
              <a:gd name="connsiteX258" fmla="*/ 3625238 w 4788285"/>
              <a:gd name="connsiteY258" fmla="*/ 4840293 h 6097361"/>
              <a:gd name="connsiteX259" fmla="*/ 3631422 w 4788285"/>
              <a:gd name="connsiteY259" fmla="*/ 4899035 h 6097361"/>
              <a:gd name="connsiteX260" fmla="*/ 3656169 w 4788285"/>
              <a:gd name="connsiteY260" fmla="*/ 4899035 h 6097361"/>
              <a:gd name="connsiteX261" fmla="*/ 3656169 w 4788285"/>
              <a:gd name="connsiteY261" fmla="*/ 4934279 h 6097361"/>
              <a:gd name="connsiteX262" fmla="*/ 3668539 w 4788285"/>
              <a:gd name="connsiteY262" fmla="*/ 4934279 h 6097361"/>
              <a:gd name="connsiteX263" fmla="*/ 3684007 w 4788285"/>
              <a:gd name="connsiteY263" fmla="*/ 4993025 h 6097361"/>
              <a:gd name="connsiteX264" fmla="*/ 3693287 w 4788285"/>
              <a:gd name="connsiteY264" fmla="*/ 5057635 h 6097361"/>
              <a:gd name="connsiteX265" fmla="*/ 3541721 w 4788285"/>
              <a:gd name="connsiteY265" fmla="*/ 5092883 h 6097361"/>
              <a:gd name="connsiteX266" fmla="*/ 3402527 w 4788285"/>
              <a:gd name="connsiteY266" fmla="*/ 5186869 h 6097361"/>
              <a:gd name="connsiteX267" fmla="*/ 3390151 w 4788285"/>
              <a:gd name="connsiteY267" fmla="*/ 5186869 h 6097361"/>
              <a:gd name="connsiteX268" fmla="*/ 3390151 w 4788285"/>
              <a:gd name="connsiteY268" fmla="*/ 5233864 h 6097361"/>
              <a:gd name="connsiteX269" fmla="*/ 3365410 w 4788285"/>
              <a:gd name="connsiteY269" fmla="*/ 5233864 h 6097361"/>
              <a:gd name="connsiteX270" fmla="*/ 3365410 w 4788285"/>
              <a:gd name="connsiteY270" fmla="*/ 5269108 h 6097361"/>
              <a:gd name="connsiteX271" fmla="*/ 3353034 w 4788285"/>
              <a:gd name="connsiteY271" fmla="*/ 5269108 h 6097361"/>
              <a:gd name="connsiteX272" fmla="*/ 3353034 w 4788285"/>
              <a:gd name="connsiteY272" fmla="*/ 5333722 h 6097361"/>
              <a:gd name="connsiteX273" fmla="*/ 3334478 w 4788285"/>
              <a:gd name="connsiteY273" fmla="*/ 5333722 h 6097361"/>
              <a:gd name="connsiteX274" fmla="*/ 3322102 w 4788285"/>
              <a:gd name="connsiteY274" fmla="*/ 5380717 h 6097361"/>
              <a:gd name="connsiteX275" fmla="*/ 3315916 w 4788285"/>
              <a:gd name="connsiteY275" fmla="*/ 5427708 h 6097361"/>
              <a:gd name="connsiteX276" fmla="*/ 3353034 w 4788285"/>
              <a:gd name="connsiteY276" fmla="*/ 5457078 h 6097361"/>
              <a:gd name="connsiteX277" fmla="*/ 3402527 w 4788285"/>
              <a:gd name="connsiteY277" fmla="*/ 5492326 h 6097361"/>
              <a:gd name="connsiteX278" fmla="*/ 3408713 w 4788285"/>
              <a:gd name="connsiteY278" fmla="*/ 5527570 h 6097361"/>
              <a:gd name="connsiteX279" fmla="*/ 3433459 w 4788285"/>
              <a:gd name="connsiteY279" fmla="*/ 5556942 h 6097361"/>
              <a:gd name="connsiteX280" fmla="*/ 3445830 w 4788285"/>
              <a:gd name="connsiteY280" fmla="*/ 5586312 h 6097361"/>
              <a:gd name="connsiteX281" fmla="*/ 3417993 w 4788285"/>
              <a:gd name="connsiteY281" fmla="*/ 5653861 h 6097361"/>
              <a:gd name="connsiteX282" fmla="*/ 3396341 w 4788285"/>
              <a:gd name="connsiteY282" fmla="*/ 5709668 h 6097361"/>
              <a:gd name="connsiteX283" fmla="*/ 3402527 w 4788285"/>
              <a:gd name="connsiteY283" fmla="*/ 5715542 h 6097361"/>
              <a:gd name="connsiteX284" fmla="*/ 3408713 w 4788285"/>
              <a:gd name="connsiteY284" fmla="*/ 5715542 h 6097361"/>
              <a:gd name="connsiteX285" fmla="*/ 3433459 w 4788285"/>
              <a:gd name="connsiteY285" fmla="*/ 5780156 h 6097361"/>
              <a:gd name="connsiteX286" fmla="*/ 3408713 w 4788285"/>
              <a:gd name="connsiteY286" fmla="*/ 5780156 h 6097361"/>
              <a:gd name="connsiteX287" fmla="*/ 3402527 w 4788285"/>
              <a:gd name="connsiteY287" fmla="*/ 5762537 h 6097361"/>
              <a:gd name="connsiteX288" fmla="*/ 3337568 w 4788285"/>
              <a:gd name="connsiteY288" fmla="*/ 5692043 h 6097361"/>
              <a:gd name="connsiteX289" fmla="*/ 3254053 w 4788285"/>
              <a:gd name="connsiteY289" fmla="*/ 5650926 h 6097361"/>
              <a:gd name="connsiteX290" fmla="*/ 3254053 w 4788285"/>
              <a:gd name="connsiteY290" fmla="*/ 5615682 h 6097361"/>
              <a:gd name="connsiteX291" fmla="*/ 3204560 w 4788285"/>
              <a:gd name="connsiteY291" fmla="*/ 5580438 h 6097361"/>
              <a:gd name="connsiteX292" fmla="*/ 3179818 w 4788285"/>
              <a:gd name="connsiteY292" fmla="*/ 5551062 h 6097361"/>
              <a:gd name="connsiteX293" fmla="*/ 3139605 w 4788285"/>
              <a:gd name="connsiteY293" fmla="*/ 5533443 h 6097361"/>
              <a:gd name="connsiteX294" fmla="*/ 3043714 w 4788285"/>
              <a:gd name="connsiteY294" fmla="*/ 5527570 h 6097361"/>
              <a:gd name="connsiteX295" fmla="*/ 2997315 w 4788285"/>
              <a:gd name="connsiteY295" fmla="*/ 5556942 h 6097361"/>
              <a:gd name="connsiteX296" fmla="*/ 2950917 w 4788285"/>
              <a:gd name="connsiteY296" fmla="*/ 5568687 h 6097361"/>
              <a:gd name="connsiteX297" fmla="*/ 2950917 w 4788285"/>
              <a:gd name="connsiteY297" fmla="*/ 5586312 h 6097361"/>
              <a:gd name="connsiteX298" fmla="*/ 2858121 w 4788285"/>
              <a:gd name="connsiteY298" fmla="*/ 5586312 h 6097361"/>
              <a:gd name="connsiteX299" fmla="*/ 2858121 w 4788285"/>
              <a:gd name="connsiteY299" fmla="*/ 5603937 h 6097361"/>
              <a:gd name="connsiteX300" fmla="*/ 2848841 w 4788285"/>
              <a:gd name="connsiteY300" fmla="*/ 5615682 h 6097361"/>
              <a:gd name="connsiteX301" fmla="*/ 2845749 w 4788285"/>
              <a:gd name="connsiteY301" fmla="*/ 5639175 h 6097361"/>
              <a:gd name="connsiteX302" fmla="*/ 2814818 w 4788285"/>
              <a:gd name="connsiteY302" fmla="*/ 5639175 h 6097361"/>
              <a:gd name="connsiteX303" fmla="*/ 2709647 w 4788285"/>
              <a:gd name="connsiteY303" fmla="*/ 5744912 h 6097361"/>
              <a:gd name="connsiteX304" fmla="*/ 2709647 w 4788285"/>
              <a:gd name="connsiteY304" fmla="*/ 5938760 h 6097361"/>
              <a:gd name="connsiteX305" fmla="*/ 2691089 w 4788285"/>
              <a:gd name="connsiteY305" fmla="*/ 5938760 h 6097361"/>
              <a:gd name="connsiteX306" fmla="*/ 2684904 w 4788285"/>
              <a:gd name="connsiteY306" fmla="*/ 6032746 h 6097361"/>
              <a:gd name="connsiteX307" fmla="*/ 2610664 w 4788285"/>
              <a:gd name="connsiteY307" fmla="*/ 6079741 h 6097361"/>
              <a:gd name="connsiteX308" fmla="*/ 2561176 w 4788285"/>
              <a:gd name="connsiteY308" fmla="*/ 6097360 h 6097361"/>
              <a:gd name="connsiteX309" fmla="*/ 2502402 w 4788285"/>
              <a:gd name="connsiteY309" fmla="*/ 6079741 h 6097361"/>
              <a:gd name="connsiteX310" fmla="*/ 2462189 w 4788285"/>
              <a:gd name="connsiteY310" fmla="*/ 6032746 h 6097361"/>
              <a:gd name="connsiteX311" fmla="*/ 2443633 w 4788285"/>
              <a:gd name="connsiteY311" fmla="*/ 6032746 h 6097361"/>
              <a:gd name="connsiteX312" fmla="*/ 2428167 w 4788285"/>
              <a:gd name="connsiteY312" fmla="*/ 5994562 h 6097361"/>
              <a:gd name="connsiteX313" fmla="*/ 2406516 w 4788285"/>
              <a:gd name="connsiteY313" fmla="*/ 5956385 h 6097361"/>
              <a:gd name="connsiteX314" fmla="*/ 2375584 w 4788285"/>
              <a:gd name="connsiteY314" fmla="*/ 5956385 h 6097361"/>
              <a:gd name="connsiteX315" fmla="*/ 2375584 w 4788285"/>
              <a:gd name="connsiteY315" fmla="*/ 5938760 h 6097361"/>
              <a:gd name="connsiteX316" fmla="*/ 2276597 w 4788285"/>
              <a:gd name="connsiteY316" fmla="*/ 5938760 h 6097361"/>
              <a:gd name="connsiteX317" fmla="*/ 2230200 w 4788285"/>
              <a:gd name="connsiteY317" fmla="*/ 5968132 h 6097361"/>
              <a:gd name="connsiteX318" fmla="*/ 2189991 w 4788285"/>
              <a:gd name="connsiteY318" fmla="*/ 5985751 h 6097361"/>
              <a:gd name="connsiteX319" fmla="*/ 2189991 w 4788285"/>
              <a:gd name="connsiteY319" fmla="*/ 6020994 h 6097361"/>
              <a:gd name="connsiteX320" fmla="*/ 2131217 w 4788285"/>
              <a:gd name="connsiteY320" fmla="*/ 6082675 h 6097361"/>
              <a:gd name="connsiteX321" fmla="*/ 2091004 w 4788285"/>
              <a:gd name="connsiteY321" fmla="*/ 6097360 h 6097361"/>
              <a:gd name="connsiteX322" fmla="*/ 2032235 w 4788285"/>
              <a:gd name="connsiteY322" fmla="*/ 6094426 h 6097361"/>
              <a:gd name="connsiteX323" fmla="*/ 1985838 w 4788285"/>
              <a:gd name="connsiteY323" fmla="*/ 6067990 h 6097361"/>
              <a:gd name="connsiteX324" fmla="*/ 1985838 w 4788285"/>
              <a:gd name="connsiteY324" fmla="*/ 5997502 h 6097361"/>
              <a:gd name="connsiteX325" fmla="*/ 1951810 w 4788285"/>
              <a:gd name="connsiteY325" fmla="*/ 5974004 h 6097361"/>
              <a:gd name="connsiteX326" fmla="*/ 1923974 w 4788285"/>
              <a:gd name="connsiteY326" fmla="*/ 5938760 h 6097361"/>
              <a:gd name="connsiteX327" fmla="*/ 1701264 w 4788285"/>
              <a:gd name="connsiteY327" fmla="*/ 5938760 h 6097361"/>
              <a:gd name="connsiteX328" fmla="*/ 1688888 w 4788285"/>
              <a:gd name="connsiteY328" fmla="*/ 5959319 h 6097361"/>
              <a:gd name="connsiteX329" fmla="*/ 1651770 w 4788285"/>
              <a:gd name="connsiteY329" fmla="*/ 6006309 h 6097361"/>
              <a:gd name="connsiteX330" fmla="*/ 1596091 w 4788285"/>
              <a:gd name="connsiteY330" fmla="*/ 6056243 h 6097361"/>
              <a:gd name="connsiteX331" fmla="*/ 1534228 w 4788285"/>
              <a:gd name="connsiteY331" fmla="*/ 6079741 h 6097361"/>
              <a:gd name="connsiteX332" fmla="*/ 1521856 w 4788285"/>
              <a:gd name="connsiteY332" fmla="*/ 6079741 h 6097361"/>
              <a:gd name="connsiteX333" fmla="*/ 1472363 w 4788285"/>
              <a:gd name="connsiteY333" fmla="*/ 6079741 h 6097361"/>
              <a:gd name="connsiteX334" fmla="*/ 1472363 w 4788285"/>
              <a:gd name="connsiteY334" fmla="*/ 6067990 h 6097361"/>
              <a:gd name="connsiteX335" fmla="*/ 1438341 w 4788285"/>
              <a:gd name="connsiteY335" fmla="*/ 6006309 h 6097361"/>
              <a:gd name="connsiteX336" fmla="*/ 1435245 w 4788285"/>
              <a:gd name="connsiteY336" fmla="*/ 5927009 h 6097361"/>
              <a:gd name="connsiteX337" fmla="*/ 1447621 w 4788285"/>
              <a:gd name="connsiteY337" fmla="*/ 5903512 h 6097361"/>
              <a:gd name="connsiteX338" fmla="*/ 1435245 w 4788285"/>
              <a:gd name="connsiteY338" fmla="*/ 5903512 h 6097361"/>
              <a:gd name="connsiteX339" fmla="*/ 1435245 w 4788285"/>
              <a:gd name="connsiteY339" fmla="*/ 5856521 h 6097361"/>
              <a:gd name="connsiteX340" fmla="*/ 1422876 w 4788285"/>
              <a:gd name="connsiteY340" fmla="*/ 5856521 h 6097361"/>
              <a:gd name="connsiteX341" fmla="*/ 1404314 w 4788285"/>
              <a:gd name="connsiteY341" fmla="*/ 5833024 h 6097361"/>
              <a:gd name="connsiteX342" fmla="*/ 1391942 w 4788285"/>
              <a:gd name="connsiteY342" fmla="*/ 5815404 h 6097361"/>
              <a:gd name="connsiteX343" fmla="*/ 1354825 w 4788285"/>
              <a:gd name="connsiteY343" fmla="*/ 5815404 h 6097361"/>
              <a:gd name="connsiteX344" fmla="*/ 1342449 w 4788285"/>
              <a:gd name="connsiteY344" fmla="*/ 5794841 h 6097361"/>
              <a:gd name="connsiteX345" fmla="*/ 1336265 w 4788285"/>
              <a:gd name="connsiteY345" fmla="*/ 5780156 h 6097361"/>
              <a:gd name="connsiteX346" fmla="*/ 1262030 w 4788285"/>
              <a:gd name="connsiteY346" fmla="*/ 5780156 h 6097361"/>
              <a:gd name="connsiteX347" fmla="*/ 1262030 w 4788285"/>
              <a:gd name="connsiteY347" fmla="*/ 5762537 h 6097361"/>
              <a:gd name="connsiteX348" fmla="*/ 1193975 w 4788285"/>
              <a:gd name="connsiteY348" fmla="*/ 5771344 h 6097361"/>
              <a:gd name="connsiteX349" fmla="*/ 1132110 w 4788285"/>
              <a:gd name="connsiteY349" fmla="*/ 5797780 h 6097361"/>
              <a:gd name="connsiteX350" fmla="*/ 1132110 w 4788285"/>
              <a:gd name="connsiteY350" fmla="*/ 5815404 h 6097361"/>
              <a:gd name="connsiteX351" fmla="*/ 1020758 w 4788285"/>
              <a:gd name="connsiteY351" fmla="*/ 5815404 h 6097361"/>
              <a:gd name="connsiteX352" fmla="*/ 1005292 w 4788285"/>
              <a:gd name="connsiteY352" fmla="*/ 5788967 h 6097361"/>
              <a:gd name="connsiteX353" fmla="*/ 996011 w 4788285"/>
              <a:gd name="connsiteY353" fmla="*/ 5762537 h 6097361"/>
              <a:gd name="connsiteX354" fmla="*/ 983640 w 4788285"/>
              <a:gd name="connsiteY354" fmla="*/ 5762537 h 6097361"/>
              <a:gd name="connsiteX355" fmla="*/ 983640 w 4788285"/>
              <a:gd name="connsiteY355" fmla="*/ 5715542 h 6097361"/>
              <a:gd name="connsiteX356" fmla="*/ 897029 w 4788285"/>
              <a:gd name="connsiteY356" fmla="*/ 5609809 h 6097361"/>
              <a:gd name="connsiteX357" fmla="*/ 798049 w 4788285"/>
              <a:gd name="connsiteY357" fmla="*/ 5574561 h 6097361"/>
              <a:gd name="connsiteX358" fmla="*/ 708342 w 4788285"/>
              <a:gd name="connsiteY358" fmla="*/ 5545190 h 6097361"/>
              <a:gd name="connsiteX359" fmla="*/ 649573 w 4788285"/>
              <a:gd name="connsiteY359" fmla="*/ 5462956 h 6097361"/>
              <a:gd name="connsiteX360" fmla="*/ 649573 w 4788285"/>
              <a:gd name="connsiteY360" fmla="*/ 5398336 h 6097361"/>
              <a:gd name="connsiteX361" fmla="*/ 547496 w 4788285"/>
              <a:gd name="connsiteY361" fmla="*/ 5301412 h 6097361"/>
              <a:gd name="connsiteX362" fmla="*/ 445420 w 4788285"/>
              <a:gd name="connsiteY362" fmla="*/ 5186869 h 6097361"/>
              <a:gd name="connsiteX363" fmla="*/ 445420 w 4788285"/>
              <a:gd name="connsiteY363" fmla="*/ 5175118 h 6097361"/>
              <a:gd name="connsiteX364" fmla="*/ 383555 w 4788285"/>
              <a:gd name="connsiteY364" fmla="*/ 5163371 h 6097361"/>
              <a:gd name="connsiteX365" fmla="*/ 355719 w 4788285"/>
              <a:gd name="connsiteY365" fmla="*/ 5134000 h 6097361"/>
              <a:gd name="connsiteX366" fmla="*/ 340253 w 4788285"/>
              <a:gd name="connsiteY366" fmla="*/ 5092883 h 6097361"/>
              <a:gd name="connsiteX367" fmla="*/ 315506 w 4788285"/>
              <a:gd name="connsiteY367" fmla="*/ 5045888 h 6097361"/>
              <a:gd name="connsiteX368" fmla="*/ 315506 w 4788285"/>
              <a:gd name="connsiteY368" fmla="*/ 4981274 h 6097361"/>
              <a:gd name="connsiteX369" fmla="*/ 278388 w 4788285"/>
              <a:gd name="connsiteY369" fmla="*/ 4969527 h 6097361"/>
              <a:gd name="connsiteX370" fmla="*/ 278388 w 4788285"/>
              <a:gd name="connsiteY370" fmla="*/ 4934279 h 6097361"/>
              <a:gd name="connsiteX371" fmla="*/ 259827 w 4788285"/>
              <a:gd name="connsiteY371" fmla="*/ 4934279 h 6097361"/>
              <a:gd name="connsiteX372" fmla="*/ 259827 w 4788285"/>
              <a:gd name="connsiteY372" fmla="*/ 4881415 h 6097361"/>
              <a:gd name="connsiteX373" fmla="*/ 235081 w 4788285"/>
              <a:gd name="connsiteY373" fmla="*/ 4869669 h 6097361"/>
              <a:gd name="connsiteX374" fmla="*/ 235081 w 4788285"/>
              <a:gd name="connsiteY374" fmla="*/ 4840293 h 6097361"/>
              <a:gd name="connsiteX375" fmla="*/ 216525 w 4788285"/>
              <a:gd name="connsiteY375" fmla="*/ 4840293 h 6097361"/>
              <a:gd name="connsiteX376" fmla="*/ 216525 w 4788285"/>
              <a:gd name="connsiteY376" fmla="*/ 4805049 h 6097361"/>
              <a:gd name="connsiteX377" fmla="*/ 197963 w 4788285"/>
              <a:gd name="connsiteY377" fmla="*/ 4805049 h 6097361"/>
              <a:gd name="connsiteX378" fmla="*/ 197963 w 4788285"/>
              <a:gd name="connsiteY378" fmla="*/ 4758054 h 6097361"/>
              <a:gd name="connsiteX379" fmla="*/ 179408 w 4788285"/>
              <a:gd name="connsiteY379" fmla="*/ 4758054 h 6097361"/>
              <a:gd name="connsiteX380" fmla="*/ 160846 w 4788285"/>
              <a:gd name="connsiteY380" fmla="*/ 4711063 h 6097361"/>
              <a:gd name="connsiteX381" fmla="*/ 142284 w 4788285"/>
              <a:gd name="connsiteY381" fmla="*/ 4664068 h 6097361"/>
              <a:gd name="connsiteX382" fmla="*/ 129914 w 4788285"/>
              <a:gd name="connsiteY382" fmla="*/ 4664068 h 6097361"/>
              <a:gd name="connsiteX383" fmla="*/ 139194 w 4788285"/>
              <a:gd name="connsiteY383" fmla="*/ 4620013 h 6097361"/>
              <a:gd name="connsiteX384" fmla="*/ 148474 w 4788285"/>
              <a:gd name="connsiteY384" fmla="*/ 4552463 h 6097361"/>
              <a:gd name="connsiteX385" fmla="*/ 142284 w 4788285"/>
              <a:gd name="connsiteY385" fmla="*/ 4437916 h 6097361"/>
              <a:gd name="connsiteX386" fmla="*/ 129914 w 4788285"/>
              <a:gd name="connsiteY386" fmla="*/ 4364489 h 6097361"/>
              <a:gd name="connsiteX387" fmla="*/ 105167 w 4788285"/>
              <a:gd name="connsiteY387" fmla="*/ 4364489 h 6097361"/>
              <a:gd name="connsiteX388" fmla="*/ 105167 w 4788285"/>
              <a:gd name="connsiteY388" fmla="*/ 4305747 h 6097361"/>
              <a:gd name="connsiteX389" fmla="*/ 92795 w 4788285"/>
              <a:gd name="connsiteY389" fmla="*/ 4305747 h 6097361"/>
              <a:gd name="connsiteX390" fmla="*/ 86611 w 4788285"/>
              <a:gd name="connsiteY390" fmla="*/ 4211762 h 6097361"/>
              <a:gd name="connsiteX391" fmla="*/ 61864 w 4788285"/>
              <a:gd name="connsiteY391" fmla="*/ 4211762 h 6097361"/>
              <a:gd name="connsiteX392" fmla="*/ 61864 w 4788285"/>
              <a:gd name="connsiteY392" fmla="*/ 4158894 h 6097361"/>
              <a:gd name="connsiteX393" fmla="*/ 49488 w 4788285"/>
              <a:gd name="connsiteY393" fmla="*/ 4158894 h 6097361"/>
              <a:gd name="connsiteX394" fmla="*/ 15466 w 4788285"/>
              <a:gd name="connsiteY394" fmla="*/ 4100152 h 6097361"/>
              <a:gd name="connsiteX395" fmla="*/ 0 w 4788285"/>
              <a:gd name="connsiteY395" fmla="*/ 4029664 h 6097361"/>
              <a:gd name="connsiteX396" fmla="*/ 0 w 4788285"/>
              <a:gd name="connsiteY396" fmla="*/ 4012041 h 6097361"/>
              <a:gd name="connsiteX397" fmla="*/ 12370 w 4788285"/>
              <a:gd name="connsiteY397" fmla="*/ 3994420 h 6097361"/>
              <a:gd name="connsiteX398" fmla="*/ 24746 w 4788285"/>
              <a:gd name="connsiteY398" fmla="*/ 3994420 h 6097361"/>
              <a:gd name="connsiteX399" fmla="*/ 83515 w 4788285"/>
              <a:gd name="connsiteY399" fmla="*/ 3868126 h 6097361"/>
              <a:gd name="connsiteX400" fmla="*/ 160846 w 4788285"/>
              <a:gd name="connsiteY400" fmla="*/ 3741830 h 6097361"/>
              <a:gd name="connsiteX401" fmla="*/ 179408 w 4788285"/>
              <a:gd name="connsiteY401" fmla="*/ 3741830 h 6097361"/>
              <a:gd name="connsiteX402" fmla="*/ 179408 w 4788285"/>
              <a:gd name="connsiteY402" fmla="*/ 3671342 h 6097361"/>
              <a:gd name="connsiteX403" fmla="*/ 216525 w 4788285"/>
              <a:gd name="connsiteY403" fmla="*/ 3659591 h 6097361"/>
              <a:gd name="connsiteX404" fmla="*/ 216525 w 4788285"/>
              <a:gd name="connsiteY404" fmla="*/ 3612602 h 6097361"/>
              <a:gd name="connsiteX405" fmla="*/ 241271 w 4788285"/>
              <a:gd name="connsiteY405" fmla="*/ 3600851 h 6097361"/>
              <a:gd name="connsiteX406" fmla="*/ 241271 w 4788285"/>
              <a:gd name="connsiteY406" fmla="*/ 3518612 h 6097361"/>
              <a:gd name="connsiteX407" fmla="*/ 259827 w 4788285"/>
              <a:gd name="connsiteY407" fmla="*/ 3518612 h 6097361"/>
              <a:gd name="connsiteX408" fmla="*/ 272203 w 4788285"/>
              <a:gd name="connsiteY408" fmla="*/ 3448123 h 6097361"/>
              <a:gd name="connsiteX409" fmla="*/ 241271 w 4788285"/>
              <a:gd name="connsiteY409" fmla="*/ 3348261 h 6097361"/>
              <a:gd name="connsiteX410" fmla="*/ 235081 w 4788285"/>
              <a:gd name="connsiteY410" fmla="*/ 3348261 h 6097361"/>
              <a:gd name="connsiteX411" fmla="*/ 222709 w 4788285"/>
              <a:gd name="connsiteY411" fmla="*/ 3289518 h 6097361"/>
              <a:gd name="connsiteX412" fmla="*/ 315506 w 4788285"/>
              <a:gd name="connsiteY412" fmla="*/ 3136792 h 6097361"/>
              <a:gd name="connsiteX413" fmla="*/ 315506 w 4788285"/>
              <a:gd name="connsiteY413" fmla="*/ 3101548 h 6097361"/>
              <a:gd name="connsiteX414" fmla="*/ 374275 w 4788285"/>
              <a:gd name="connsiteY414" fmla="*/ 3086863 h 6097361"/>
              <a:gd name="connsiteX415" fmla="*/ 426864 w 4788285"/>
              <a:gd name="connsiteY415" fmla="*/ 3072178 h 6097361"/>
              <a:gd name="connsiteX416" fmla="*/ 426864 w 4788285"/>
              <a:gd name="connsiteY416" fmla="*/ 3060431 h 6097361"/>
              <a:gd name="connsiteX417" fmla="*/ 463981 w 4788285"/>
              <a:gd name="connsiteY417" fmla="*/ 3036934 h 6097361"/>
              <a:gd name="connsiteX418" fmla="*/ 463981 w 4788285"/>
              <a:gd name="connsiteY418" fmla="*/ 3007562 h 6097361"/>
              <a:gd name="connsiteX419" fmla="*/ 482537 w 4788285"/>
              <a:gd name="connsiteY419" fmla="*/ 3007562 h 6097361"/>
              <a:gd name="connsiteX420" fmla="*/ 541311 w 4788285"/>
              <a:gd name="connsiteY420" fmla="*/ 2942948 h 6097361"/>
              <a:gd name="connsiteX421" fmla="*/ 593894 w 4788285"/>
              <a:gd name="connsiteY421" fmla="*/ 2895953 h 6097361"/>
              <a:gd name="connsiteX422" fmla="*/ 593894 w 4788285"/>
              <a:gd name="connsiteY422" fmla="*/ 2801967 h 6097361"/>
              <a:gd name="connsiteX423" fmla="*/ 581524 w 4788285"/>
              <a:gd name="connsiteY423" fmla="*/ 2801967 h 6097361"/>
              <a:gd name="connsiteX424" fmla="*/ 615545 w 4788285"/>
              <a:gd name="connsiteY424" fmla="*/ 2737353 h 6097361"/>
              <a:gd name="connsiteX425" fmla="*/ 649573 w 4788285"/>
              <a:gd name="connsiteY425" fmla="*/ 2672739 h 6097361"/>
              <a:gd name="connsiteX426" fmla="*/ 692876 w 4788285"/>
              <a:gd name="connsiteY426" fmla="*/ 2672739 h 6097361"/>
              <a:gd name="connsiteX427" fmla="*/ 764021 w 4788285"/>
              <a:gd name="connsiteY427" fmla="*/ 2696232 h 6097361"/>
              <a:gd name="connsiteX428" fmla="*/ 847536 w 4788285"/>
              <a:gd name="connsiteY428" fmla="*/ 2696232 h 6097361"/>
              <a:gd name="connsiteX429" fmla="*/ 847536 w 4788285"/>
              <a:gd name="connsiteY429" fmla="*/ 2684485 h 6097361"/>
              <a:gd name="connsiteX430" fmla="*/ 912495 w 4788285"/>
              <a:gd name="connsiteY430" fmla="*/ 2658054 h 6097361"/>
              <a:gd name="connsiteX431" fmla="*/ 934147 w 4788285"/>
              <a:gd name="connsiteY431" fmla="*/ 2593434 h 6097361"/>
              <a:gd name="connsiteX432" fmla="*/ 946518 w 4788285"/>
              <a:gd name="connsiteY432" fmla="*/ 2520007 h 6097361"/>
              <a:gd name="connsiteX433" fmla="*/ 983640 w 4788285"/>
              <a:gd name="connsiteY433" fmla="*/ 2467144 h 6097361"/>
              <a:gd name="connsiteX434" fmla="*/ 1070247 w 4788285"/>
              <a:gd name="connsiteY434" fmla="*/ 2467144 h 6097361"/>
              <a:gd name="connsiteX435" fmla="*/ 1070247 w 4788285"/>
              <a:gd name="connsiteY435" fmla="*/ 2478890 h 6097361"/>
              <a:gd name="connsiteX436" fmla="*/ 1132110 w 4788285"/>
              <a:gd name="connsiteY436" fmla="*/ 2478890 h 6097361"/>
              <a:gd name="connsiteX437" fmla="*/ 1132110 w 4788285"/>
              <a:gd name="connsiteY437" fmla="*/ 2502388 h 6097361"/>
              <a:gd name="connsiteX438" fmla="*/ 1169233 w 4788285"/>
              <a:gd name="connsiteY438" fmla="*/ 2502388 h 6097361"/>
              <a:gd name="connsiteX439" fmla="*/ 1181603 w 4788285"/>
              <a:gd name="connsiteY439" fmla="*/ 2531758 h 6097361"/>
              <a:gd name="connsiteX440" fmla="*/ 1299147 w 4788285"/>
              <a:gd name="connsiteY440" fmla="*/ 2531758 h 6097361"/>
              <a:gd name="connsiteX441" fmla="*/ 1339359 w 4788285"/>
              <a:gd name="connsiteY441" fmla="*/ 2434834 h 6097361"/>
              <a:gd name="connsiteX442" fmla="*/ 1373382 w 4788285"/>
              <a:gd name="connsiteY442" fmla="*/ 2337910 h 6097361"/>
              <a:gd name="connsiteX443" fmla="*/ 1391942 w 4788285"/>
              <a:gd name="connsiteY443" fmla="*/ 2337910 h 6097361"/>
              <a:gd name="connsiteX444" fmla="*/ 1395034 w 4788285"/>
              <a:gd name="connsiteY444" fmla="*/ 2320286 h 6097361"/>
              <a:gd name="connsiteX445" fmla="*/ 1398128 w 4788285"/>
              <a:gd name="connsiteY445" fmla="*/ 2302666 h 6097361"/>
              <a:gd name="connsiteX446" fmla="*/ 1435245 w 4788285"/>
              <a:gd name="connsiteY446" fmla="*/ 2302666 h 6097361"/>
              <a:gd name="connsiteX447" fmla="*/ 1435245 w 4788285"/>
              <a:gd name="connsiteY447" fmla="*/ 2290919 h 6097361"/>
              <a:gd name="connsiteX448" fmla="*/ 1506390 w 4788285"/>
              <a:gd name="connsiteY448" fmla="*/ 2314412 h 6097361"/>
              <a:gd name="connsiteX449" fmla="*/ 1534228 w 4788285"/>
              <a:gd name="connsiteY449" fmla="*/ 2373154 h 6097361"/>
              <a:gd name="connsiteX450" fmla="*/ 1571350 w 4788285"/>
              <a:gd name="connsiteY450" fmla="*/ 2373154 h 6097361"/>
              <a:gd name="connsiteX451" fmla="*/ 1571350 w 4788285"/>
              <a:gd name="connsiteY451" fmla="*/ 2396651 h 6097361"/>
              <a:gd name="connsiteX452" fmla="*/ 1623933 w 4788285"/>
              <a:gd name="connsiteY452" fmla="*/ 2426023 h 6097361"/>
              <a:gd name="connsiteX453" fmla="*/ 1701264 w 4788285"/>
              <a:gd name="connsiteY453" fmla="*/ 2431895 h 6097361"/>
              <a:gd name="connsiteX454" fmla="*/ 1756943 w 4788285"/>
              <a:gd name="connsiteY454" fmla="*/ 2361407 h 6097361"/>
              <a:gd name="connsiteX455" fmla="*/ 1837363 w 4788285"/>
              <a:gd name="connsiteY455" fmla="*/ 2320286 h 6097361"/>
              <a:gd name="connsiteX456" fmla="*/ 1837363 w 4788285"/>
              <a:gd name="connsiteY456" fmla="*/ 2290919 h 6097361"/>
              <a:gd name="connsiteX457" fmla="*/ 1889947 w 4788285"/>
              <a:gd name="connsiteY457" fmla="*/ 2276234 h 6097361"/>
              <a:gd name="connsiteX458" fmla="*/ 1961092 w 4788285"/>
              <a:gd name="connsiteY458" fmla="*/ 2267423 h 6097361"/>
              <a:gd name="connsiteX459" fmla="*/ 1985838 w 4788285"/>
              <a:gd name="connsiteY459" fmla="*/ 2161686 h 6097361"/>
              <a:gd name="connsiteX460" fmla="*/ 1939440 w 4788285"/>
              <a:gd name="connsiteY460" fmla="*/ 2091198 h 6097361"/>
              <a:gd name="connsiteX461" fmla="*/ 1886855 w 4788285"/>
              <a:gd name="connsiteY461" fmla="*/ 2014833 h 6097361"/>
              <a:gd name="connsiteX462" fmla="*/ 1849738 w 4788285"/>
              <a:gd name="connsiteY462" fmla="*/ 2014833 h 6097361"/>
              <a:gd name="connsiteX463" fmla="*/ 1784779 w 4788285"/>
              <a:gd name="connsiteY463" fmla="*/ 1985462 h 6097361"/>
              <a:gd name="connsiteX464" fmla="*/ 1719819 w 4788285"/>
              <a:gd name="connsiteY464" fmla="*/ 1985462 h 6097361"/>
              <a:gd name="connsiteX465" fmla="*/ 1667236 w 4788285"/>
              <a:gd name="connsiteY465" fmla="*/ 1967842 h 6097361"/>
              <a:gd name="connsiteX466" fmla="*/ 1645585 w 4788285"/>
              <a:gd name="connsiteY466" fmla="*/ 1891476 h 6097361"/>
              <a:gd name="connsiteX467" fmla="*/ 1682702 w 4788285"/>
              <a:gd name="connsiteY467" fmla="*/ 1841548 h 6097361"/>
              <a:gd name="connsiteX468" fmla="*/ 1738381 w 4788285"/>
              <a:gd name="connsiteY468" fmla="*/ 1797491 h 6097361"/>
              <a:gd name="connsiteX469" fmla="*/ 1738381 w 4788285"/>
              <a:gd name="connsiteY469" fmla="*/ 1762243 h 6097361"/>
              <a:gd name="connsiteX470" fmla="*/ 1756943 w 4788285"/>
              <a:gd name="connsiteY470" fmla="*/ 1762243 h 6097361"/>
              <a:gd name="connsiteX471" fmla="*/ 1673422 w 4788285"/>
              <a:gd name="connsiteY471" fmla="*/ 1571337 h 6097361"/>
              <a:gd name="connsiteX472" fmla="*/ 1620839 w 4788285"/>
              <a:gd name="connsiteY472" fmla="*/ 1415673 h 6097361"/>
              <a:gd name="connsiteX473" fmla="*/ 1673422 w 4788285"/>
              <a:gd name="connsiteY473" fmla="*/ 1359864 h 6097361"/>
              <a:gd name="connsiteX474" fmla="*/ 1719819 w 4788285"/>
              <a:gd name="connsiteY474" fmla="*/ 1315809 h 6097361"/>
              <a:gd name="connsiteX475" fmla="*/ 1719819 w 4788285"/>
              <a:gd name="connsiteY475" fmla="*/ 1292311 h 6097361"/>
              <a:gd name="connsiteX476" fmla="*/ 1747661 w 4788285"/>
              <a:gd name="connsiteY476" fmla="*/ 1274692 h 6097361"/>
              <a:gd name="connsiteX477" fmla="*/ 1775498 w 4788285"/>
              <a:gd name="connsiteY477" fmla="*/ 1257067 h 6097361"/>
              <a:gd name="connsiteX478" fmla="*/ 1775498 w 4788285"/>
              <a:gd name="connsiteY478" fmla="*/ 1151335 h 6097361"/>
              <a:gd name="connsiteX479" fmla="*/ 1698168 w 4788285"/>
              <a:gd name="connsiteY479" fmla="*/ 1107280 h 6097361"/>
              <a:gd name="connsiteX480" fmla="*/ 1670332 w 4788285"/>
              <a:gd name="connsiteY480" fmla="*/ 1027975 h 6097361"/>
              <a:gd name="connsiteX481" fmla="*/ 1682702 w 4788285"/>
              <a:gd name="connsiteY481" fmla="*/ 992731 h 6097361"/>
              <a:gd name="connsiteX482" fmla="*/ 1701264 w 4788285"/>
              <a:gd name="connsiteY482" fmla="*/ 975112 h 6097361"/>
              <a:gd name="connsiteX483" fmla="*/ 1794060 w 4788285"/>
              <a:gd name="connsiteY483" fmla="*/ 975112 h 6097361"/>
              <a:gd name="connsiteX484" fmla="*/ 1849738 w 4788285"/>
              <a:gd name="connsiteY484" fmla="*/ 916370 h 6097361"/>
              <a:gd name="connsiteX485" fmla="*/ 1849738 w 4788285"/>
              <a:gd name="connsiteY485" fmla="*/ 857628 h 6097361"/>
              <a:gd name="connsiteX486" fmla="*/ 1874481 w 4788285"/>
              <a:gd name="connsiteY486" fmla="*/ 857628 h 6097361"/>
              <a:gd name="connsiteX487" fmla="*/ 1849738 w 4788285"/>
              <a:gd name="connsiteY487" fmla="*/ 810633 h 6097361"/>
              <a:gd name="connsiteX488" fmla="*/ 1886855 w 4788285"/>
              <a:gd name="connsiteY488" fmla="*/ 746019 h 6097361"/>
              <a:gd name="connsiteX489" fmla="*/ 1923974 w 4788285"/>
              <a:gd name="connsiteY489" fmla="*/ 681405 h 6097361"/>
              <a:gd name="connsiteX490" fmla="*/ 1961092 w 4788285"/>
              <a:gd name="connsiteY490" fmla="*/ 681405 h 6097361"/>
              <a:gd name="connsiteX491" fmla="*/ 2010585 w 4788285"/>
              <a:gd name="connsiteY491" fmla="*/ 555109 h 6097361"/>
              <a:gd name="connsiteX492" fmla="*/ 2097196 w 4788285"/>
              <a:gd name="connsiteY492" fmla="*/ 464059 h 6097361"/>
              <a:gd name="connsiteX493" fmla="*/ 2097196 w 4788285"/>
              <a:gd name="connsiteY493" fmla="*/ 446440 h 6097361"/>
              <a:gd name="connsiteX494" fmla="*/ 2208548 w 4788285"/>
              <a:gd name="connsiteY494" fmla="*/ 446440 h 6097361"/>
              <a:gd name="connsiteX495" fmla="*/ 2220924 w 4788285"/>
              <a:gd name="connsiteY495" fmla="*/ 464059 h 6097361"/>
              <a:gd name="connsiteX496" fmla="*/ 2270411 w 4788285"/>
              <a:gd name="connsiteY496" fmla="*/ 434688 h 6097361"/>
              <a:gd name="connsiteX497" fmla="*/ 2304439 w 4788285"/>
              <a:gd name="connsiteY497" fmla="*/ 387698 h 6097361"/>
              <a:gd name="connsiteX498" fmla="*/ 2319905 w 4788285"/>
              <a:gd name="connsiteY498" fmla="*/ 311332 h 6097361"/>
              <a:gd name="connsiteX499" fmla="*/ 2316810 w 4788285"/>
              <a:gd name="connsiteY499" fmla="*/ 276088 h 6097361"/>
              <a:gd name="connsiteX500" fmla="*/ 2313719 w 4788285"/>
              <a:gd name="connsiteY500" fmla="*/ 246717 h 6097361"/>
              <a:gd name="connsiteX501" fmla="*/ 2329185 w 4788285"/>
              <a:gd name="connsiteY501" fmla="*/ 199722 h 6097361"/>
              <a:gd name="connsiteX502" fmla="*/ 2406516 w 4788285"/>
              <a:gd name="connsiteY502" fmla="*/ 176225 h 6097361"/>
              <a:gd name="connsiteX503" fmla="*/ 2474565 w 4788285"/>
              <a:gd name="connsiteY503" fmla="*/ 270215 h 6097361"/>
              <a:gd name="connsiteX504" fmla="*/ 2579733 w 4788285"/>
              <a:gd name="connsiteY504" fmla="*/ 252590 h 6097361"/>
              <a:gd name="connsiteX505" fmla="*/ 2691089 w 4788285"/>
              <a:gd name="connsiteY505" fmla="*/ 205595 h 6097361"/>
              <a:gd name="connsiteX506" fmla="*/ 2691089 w 4788285"/>
              <a:gd name="connsiteY506" fmla="*/ 152732 h 6097361"/>
              <a:gd name="connsiteX507" fmla="*/ 2709647 w 4788285"/>
              <a:gd name="connsiteY507" fmla="*/ 152732 h 6097361"/>
              <a:gd name="connsiteX508" fmla="*/ 2737489 w 4788285"/>
              <a:gd name="connsiteY508" fmla="*/ 129234 h 6097361"/>
              <a:gd name="connsiteX509" fmla="*/ 2777700 w 4788285"/>
              <a:gd name="connsiteY509" fmla="*/ 105737 h 6097361"/>
              <a:gd name="connsiteX510" fmla="*/ 2777700 w 4788285"/>
              <a:gd name="connsiteY510" fmla="*/ 129234 h 6097361"/>
              <a:gd name="connsiteX511" fmla="*/ 2821004 w 4788285"/>
              <a:gd name="connsiteY511" fmla="*/ 114549 h 6097361"/>
              <a:gd name="connsiteX512" fmla="*/ 2858121 w 4788285"/>
              <a:gd name="connsiteY512" fmla="*/ 105737 h 6097361"/>
              <a:gd name="connsiteX513" fmla="*/ 2947828 w 4788285"/>
              <a:gd name="connsiteY513" fmla="*/ 140981 h 6097361"/>
              <a:gd name="connsiteX514" fmla="*/ 3043714 w 4788285"/>
              <a:gd name="connsiteY514" fmla="*/ 152732 h 6097361"/>
              <a:gd name="connsiteX515" fmla="*/ 3087022 w 4788285"/>
              <a:gd name="connsiteY515" fmla="*/ 108675 h 6097361"/>
              <a:gd name="connsiteX516" fmla="*/ 3111763 w 4788285"/>
              <a:gd name="connsiteY516" fmla="*/ 64620 h 6097361"/>
              <a:gd name="connsiteX517" fmla="*/ 3111763 w 4788285"/>
              <a:gd name="connsiteY517" fmla="*/ 17625 h 6097361"/>
              <a:gd name="connsiteX518" fmla="*/ 3179818 w 4788285"/>
              <a:gd name="connsiteY518" fmla="*/ 0 h 6097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</a:cxnLst>
            <a:rect l="l" t="t" r="r" b="b"/>
            <a:pathLst>
              <a:path w="4788285" h="6097361">
                <a:moveTo>
                  <a:pt x="1534228" y="6079742"/>
                </a:moveTo>
                <a:lnTo>
                  <a:pt x="1534228" y="6097361"/>
                </a:lnTo>
                <a:lnTo>
                  <a:pt x="1521856" y="6097361"/>
                </a:lnTo>
                <a:close/>
                <a:moveTo>
                  <a:pt x="501097" y="5692043"/>
                </a:moveTo>
                <a:cubicBezTo>
                  <a:pt x="492846" y="5719458"/>
                  <a:pt x="485632" y="5736100"/>
                  <a:pt x="479446" y="5741978"/>
                </a:cubicBezTo>
                <a:cubicBezTo>
                  <a:pt x="473260" y="5747851"/>
                  <a:pt x="468104" y="5760581"/>
                  <a:pt x="463980" y="5780156"/>
                </a:cubicBezTo>
                <a:lnTo>
                  <a:pt x="426863" y="5780156"/>
                </a:lnTo>
                <a:cubicBezTo>
                  <a:pt x="422737" y="5780156"/>
                  <a:pt x="416551" y="5787011"/>
                  <a:pt x="408301" y="5800714"/>
                </a:cubicBezTo>
                <a:cubicBezTo>
                  <a:pt x="400051" y="5814422"/>
                  <a:pt x="391805" y="5821277"/>
                  <a:pt x="383553" y="5821277"/>
                </a:cubicBezTo>
                <a:lnTo>
                  <a:pt x="364998" y="5815404"/>
                </a:lnTo>
                <a:cubicBezTo>
                  <a:pt x="364998" y="5787989"/>
                  <a:pt x="379429" y="5763515"/>
                  <a:pt x="408301" y="5741978"/>
                </a:cubicBezTo>
                <a:cubicBezTo>
                  <a:pt x="437173" y="5720436"/>
                  <a:pt x="468104" y="5703795"/>
                  <a:pt x="501097" y="5692043"/>
                </a:cubicBezTo>
                <a:close/>
                <a:moveTo>
                  <a:pt x="593892" y="5586312"/>
                </a:moveTo>
                <a:lnTo>
                  <a:pt x="593892" y="5639175"/>
                </a:lnTo>
                <a:lnTo>
                  <a:pt x="581522" y="5639175"/>
                </a:lnTo>
                <a:cubicBezTo>
                  <a:pt x="569147" y="5647010"/>
                  <a:pt x="565021" y="5649948"/>
                  <a:pt x="569147" y="5647988"/>
                </a:cubicBezTo>
                <a:cubicBezTo>
                  <a:pt x="573272" y="5646032"/>
                  <a:pt x="565021" y="5647010"/>
                  <a:pt x="544399" y="5650926"/>
                </a:cubicBezTo>
                <a:cubicBezTo>
                  <a:pt x="552651" y="5631345"/>
                  <a:pt x="557805" y="5617638"/>
                  <a:pt x="559866" y="5609809"/>
                </a:cubicBezTo>
                <a:cubicBezTo>
                  <a:pt x="561931" y="5601975"/>
                  <a:pt x="573272" y="5594141"/>
                  <a:pt x="593892" y="5586312"/>
                </a:cubicBezTo>
                <a:close/>
                <a:moveTo>
                  <a:pt x="3699471" y="5057636"/>
                </a:moveTo>
                <a:lnTo>
                  <a:pt x="3736593" y="5057636"/>
                </a:lnTo>
                <a:cubicBezTo>
                  <a:pt x="3744839" y="5065474"/>
                  <a:pt x="3755149" y="5072326"/>
                  <a:pt x="3767525" y="5078199"/>
                </a:cubicBezTo>
                <a:cubicBezTo>
                  <a:pt x="3779896" y="5084073"/>
                  <a:pt x="3797422" y="5092884"/>
                  <a:pt x="3820109" y="5104636"/>
                </a:cubicBezTo>
                <a:cubicBezTo>
                  <a:pt x="3842791" y="5116381"/>
                  <a:pt x="3873723" y="5132046"/>
                  <a:pt x="3912904" y="5151627"/>
                </a:cubicBezTo>
                <a:cubicBezTo>
                  <a:pt x="3952082" y="5171206"/>
                  <a:pt x="4000545" y="5198616"/>
                  <a:pt x="4058284" y="5233865"/>
                </a:cubicBezTo>
                <a:cubicBezTo>
                  <a:pt x="4041788" y="5257362"/>
                  <a:pt x="4023227" y="5269109"/>
                  <a:pt x="4002607" y="5269109"/>
                </a:cubicBezTo>
                <a:lnTo>
                  <a:pt x="4002607" y="5257362"/>
                </a:lnTo>
                <a:cubicBezTo>
                  <a:pt x="3994361" y="5253440"/>
                  <a:pt x="3987139" y="5248551"/>
                  <a:pt x="3980955" y="5242677"/>
                </a:cubicBezTo>
                <a:cubicBezTo>
                  <a:pt x="3974769" y="5236804"/>
                  <a:pt x="3967549" y="5233865"/>
                  <a:pt x="3959303" y="5233865"/>
                </a:cubicBezTo>
                <a:lnTo>
                  <a:pt x="3959303" y="5222118"/>
                </a:lnTo>
                <a:cubicBezTo>
                  <a:pt x="3938682" y="5214285"/>
                  <a:pt x="3926306" y="5209389"/>
                  <a:pt x="3922186" y="5207428"/>
                </a:cubicBezTo>
                <a:cubicBezTo>
                  <a:pt x="3918060" y="5205472"/>
                  <a:pt x="3905684" y="5194704"/>
                  <a:pt x="3885063" y="5175119"/>
                </a:cubicBezTo>
                <a:lnTo>
                  <a:pt x="3847945" y="5175119"/>
                </a:lnTo>
                <a:lnTo>
                  <a:pt x="3847945" y="5151627"/>
                </a:lnTo>
                <a:cubicBezTo>
                  <a:pt x="3823199" y="5139880"/>
                  <a:pt x="3799488" y="5131068"/>
                  <a:pt x="3776800" y="5125194"/>
                </a:cubicBezTo>
                <a:cubicBezTo>
                  <a:pt x="3754119" y="5119321"/>
                  <a:pt x="3732467" y="5104636"/>
                  <a:pt x="3711847" y="5081137"/>
                </a:cubicBezTo>
                <a:lnTo>
                  <a:pt x="3699471" y="5081137"/>
                </a:lnTo>
                <a:close/>
                <a:moveTo>
                  <a:pt x="4058284" y="4080640"/>
                </a:moveTo>
                <a:cubicBezTo>
                  <a:pt x="4099528" y="4084554"/>
                  <a:pt x="4150051" y="4090426"/>
                  <a:pt x="4209850" y="4098261"/>
                </a:cubicBezTo>
                <a:cubicBezTo>
                  <a:pt x="4269653" y="4106095"/>
                  <a:pt x="4316052" y="4113924"/>
                  <a:pt x="4349044" y="4121758"/>
                </a:cubicBezTo>
                <a:cubicBezTo>
                  <a:pt x="4361420" y="4121758"/>
                  <a:pt x="4372760" y="4118820"/>
                  <a:pt x="4383072" y="4112946"/>
                </a:cubicBezTo>
                <a:cubicBezTo>
                  <a:pt x="4393382" y="4107073"/>
                  <a:pt x="4408847" y="4104134"/>
                  <a:pt x="4429469" y="4104134"/>
                </a:cubicBezTo>
                <a:lnTo>
                  <a:pt x="4429469" y="4115884"/>
                </a:lnTo>
                <a:lnTo>
                  <a:pt x="4460402" y="4115884"/>
                </a:lnTo>
                <a:cubicBezTo>
                  <a:pt x="4464527" y="4115884"/>
                  <a:pt x="4472772" y="4125675"/>
                  <a:pt x="4485148" y="4145256"/>
                </a:cubicBezTo>
                <a:lnTo>
                  <a:pt x="4565569" y="4145256"/>
                </a:lnTo>
                <a:lnTo>
                  <a:pt x="4565569" y="4174626"/>
                </a:lnTo>
                <a:cubicBezTo>
                  <a:pt x="4553197" y="4174626"/>
                  <a:pt x="4537731" y="4176582"/>
                  <a:pt x="4519170" y="4180500"/>
                </a:cubicBezTo>
                <a:cubicBezTo>
                  <a:pt x="4500614" y="4184416"/>
                  <a:pt x="4481022" y="4186373"/>
                  <a:pt x="4460402" y="4186373"/>
                </a:cubicBezTo>
                <a:cubicBezTo>
                  <a:pt x="4448031" y="4186373"/>
                  <a:pt x="4434625" y="4186373"/>
                  <a:pt x="4420189" y="4186373"/>
                </a:cubicBezTo>
                <a:cubicBezTo>
                  <a:pt x="4405753" y="4186373"/>
                  <a:pt x="4394412" y="4182456"/>
                  <a:pt x="4386167" y="4174626"/>
                </a:cubicBezTo>
                <a:lnTo>
                  <a:pt x="4386167" y="4157002"/>
                </a:lnTo>
                <a:lnTo>
                  <a:pt x="4324303" y="4157002"/>
                </a:lnTo>
                <a:lnTo>
                  <a:pt x="4324303" y="4145256"/>
                </a:lnTo>
                <a:lnTo>
                  <a:pt x="4299557" y="4145256"/>
                </a:lnTo>
                <a:lnTo>
                  <a:pt x="4299557" y="4121758"/>
                </a:lnTo>
                <a:cubicBezTo>
                  <a:pt x="4254187" y="4121758"/>
                  <a:pt x="4212946" y="4120780"/>
                  <a:pt x="4175828" y="4118820"/>
                </a:cubicBezTo>
                <a:cubicBezTo>
                  <a:pt x="4138709" y="4116864"/>
                  <a:pt x="4099528" y="4115884"/>
                  <a:pt x="4058284" y="4115884"/>
                </a:cubicBezTo>
                <a:close/>
                <a:moveTo>
                  <a:pt x="1688886" y="1703502"/>
                </a:moveTo>
                <a:cubicBezTo>
                  <a:pt x="1697136" y="1719171"/>
                  <a:pt x="1701262" y="1734834"/>
                  <a:pt x="1701262" y="1750497"/>
                </a:cubicBezTo>
                <a:lnTo>
                  <a:pt x="1688886" y="1750497"/>
                </a:lnTo>
                <a:cubicBezTo>
                  <a:pt x="1676515" y="1758332"/>
                  <a:pt x="1669301" y="1764204"/>
                  <a:pt x="1667235" y="1768122"/>
                </a:cubicBezTo>
                <a:cubicBezTo>
                  <a:pt x="1665175" y="1772039"/>
                  <a:pt x="1657955" y="1777912"/>
                  <a:pt x="1645583" y="1785741"/>
                </a:cubicBezTo>
                <a:lnTo>
                  <a:pt x="1645583" y="1762244"/>
                </a:lnTo>
                <a:lnTo>
                  <a:pt x="1620837" y="1762244"/>
                </a:lnTo>
                <a:lnTo>
                  <a:pt x="1620837" y="1715253"/>
                </a:lnTo>
                <a:cubicBezTo>
                  <a:pt x="1633213" y="1715253"/>
                  <a:pt x="1644553" y="1713297"/>
                  <a:pt x="1654865" y="1709380"/>
                </a:cubicBezTo>
                <a:cubicBezTo>
                  <a:pt x="1665175" y="1705464"/>
                  <a:pt x="1676515" y="1703502"/>
                  <a:pt x="1688886" y="1703502"/>
                </a:cubicBezTo>
                <a:close/>
                <a:moveTo>
                  <a:pt x="958891" y="1554174"/>
                </a:moveTo>
                <a:cubicBezTo>
                  <a:pt x="1004260" y="1573754"/>
                  <a:pt x="1024882" y="1597253"/>
                  <a:pt x="1020756" y="1624667"/>
                </a:cubicBezTo>
                <a:cubicBezTo>
                  <a:pt x="1016630" y="1652077"/>
                  <a:pt x="1020756" y="1683403"/>
                  <a:pt x="1033126" y="1718651"/>
                </a:cubicBezTo>
                <a:lnTo>
                  <a:pt x="1008380" y="1718651"/>
                </a:lnTo>
                <a:lnTo>
                  <a:pt x="1008380" y="1689281"/>
                </a:lnTo>
                <a:cubicBezTo>
                  <a:pt x="987759" y="1673618"/>
                  <a:pt x="975388" y="1655993"/>
                  <a:pt x="971263" y="1636413"/>
                </a:cubicBezTo>
                <a:cubicBezTo>
                  <a:pt x="967137" y="1616832"/>
                  <a:pt x="963017" y="1589423"/>
                  <a:pt x="958891" y="1554174"/>
                </a:cubicBezTo>
                <a:close/>
                <a:moveTo>
                  <a:pt x="767114" y="775389"/>
                </a:moveTo>
                <a:lnTo>
                  <a:pt x="767114" y="810633"/>
                </a:lnTo>
                <a:lnTo>
                  <a:pt x="754738" y="810633"/>
                </a:lnTo>
                <a:cubicBezTo>
                  <a:pt x="758864" y="791054"/>
                  <a:pt x="759894" y="782241"/>
                  <a:pt x="757834" y="784202"/>
                </a:cubicBezTo>
                <a:cubicBezTo>
                  <a:pt x="755769" y="786158"/>
                  <a:pt x="758864" y="783224"/>
                  <a:pt x="767114" y="775389"/>
                </a:cubicBezTo>
                <a:close/>
                <a:moveTo>
                  <a:pt x="3179818" y="0"/>
                </a:moveTo>
                <a:lnTo>
                  <a:pt x="3179818" y="11751"/>
                </a:lnTo>
                <a:cubicBezTo>
                  <a:pt x="3183938" y="11751"/>
                  <a:pt x="3189094" y="12729"/>
                  <a:pt x="3195284" y="14685"/>
                </a:cubicBezTo>
                <a:cubicBezTo>
                  <a:pt x="3201468" y="16647"/>
                  <a:pt x="3206624" y="17625"/>
                  <a:pt x="3210750" y="17625"/>
                </a:cubicBezTo>
                <a:cubicBezTo>
                  <a:pt x="3214870" y="17625"/>
                  <a:pt x="3216936" y="16647"/>
                  <a:pt x="3216936" y="14685"/>
                </a:cubicBezTo>
                <a:cubicBezTo>
                  <a:pt x="3216936" y="12729"/>
                  <a:pt x="3218996" y="11751"/>
                  <a:pt x="3223120" y="11751"/>
                </a:cubicBezTo>
                <a:cubicBezTo>
                  <a:pt x="3251992" y="11751"/>
                  <a:pt x="3264363" y="25458"/>
                  <a:pt x="3260237" y="52869"/>
                </a:cubicBezTo>
                <a:cubicBezTo>
                  <a:pt x="3256113" y="80283"/>
                  <a:pt x="3262303" y="97902"/>
                  <a:pt x="3278799" y="105737"/>
                </a:cubicBezTo>
                <a:cubicBezTo>
                  <a:pt x="3291170" y="117483"/>
                  <a:pt x="3302511" y="121400"/>
                  <a:pt x="3312821" y="117483"/>
                </a:cubicBezTo>
                <a:cubicBezTo>
                  <a:pt x="3323132" y="113571"/>
                  <a:pt x="3336538" y="121400"/>
                  <a:pt x="3353034" y="140981"/>
                </a:cubicBezTo>
                <a:cubicBezTo>
                  <a:pt x="3377781" y="137063"/>
                  <a:pt x="3398401" y="130212"/>
                  <a:pt x="3414899" y="120422"/>
                </a:cubicBezTo>
                <a:cubicBezTo>
                  <a:pt x="3431395" y="110631"/>
                  <a:pt x="3449956" y="101820"/>
                  <a:pt x="3470576" y="93990"/>
                </a:cubicBezTo>
                <a:lnTo>
                  <a:pt x="3470576" y="70493"/>
                </a:lnTo>
                <a:lnTo>
                  <a:pt x="3563373" y="70493"/>
                </a:lnTo>
                <a:cubicBezTo>
                  <a:pt x="3575744" y="93990"/>
                  <a:pt x="3581935" y="113571"/>
                  <a:pt x="3581935" y="129234"/>
                </a:cubicBezTo>
                <a:lnTo>
                  <a:pt x="3600490" y="129234"/>
                </a:lnTo>
                <a:lnTo>
                  <a:pt x="3600490" y="152732"/>
                </a:lnTo>
                <a:lnTo>
                  <a:pt x="3619052" y="152732"/>
                </a:lnTo>
                <a:lnTo>
                  <a:pt x="3619052" y="217346"/>
                </a:lnTo>
                <a:lnTo>
                  <a:pt x="3631422" y="217346"/>
                </a:lnTo>
                <a:cubicBezTo>
                  <a:pt x="3652044" y="248674"/>
                  <a:pt x="3677821" y="267275"/>
                  <a:pt x="3708753" y="273149"/>
                </a:cubicBezTo>
                <a:cubicBezTo>
                  <a:pt x="3739684" y="279026"/>
                  <a:pt x="3784023" y="281960"/>
                  <a:pt x="3841761" y="281960"/>
                </a:cubicBezTo>
                <a:cubicBezTo>
                  <a:pt x="3858258" y="258464"/>
                  <a:pt x="3873724" y="244756"/>
                  <a:pt x="3888160" y="240845"/>
                </a:cubicBezTo>
                <a:cubicBezTo>
                  <a:pt x="3902596" y="236927"/>
                  <a:pt x="3930433" y="234965"/>
                  <a:pt x="3971675" y="234965"/>
                </a:cubicBezTo>
                <a:lnTo>
                  <a:pt x="4021168" y="281960"/>
                </a:lnTo>
                <a:lnTo>
                  <a:pt x="4021168" y="381820"/>
                </a:lnTo>
                <a:lnTo>
                  <a:pt x="4033540" y="381820"/>
                </a:lnTo>
                <a:lnTo>
                  <a:pt x="4033540" y="411194"/>
                </a:lnTo>
                <a:cubicBezTo>
                  <a:pt x="4041790" y="419024"/>
                  <a:pt x="4049006" y="422941"/>
                  <a:pt x="4055191" y="422941"/>
                </a:cubicBezTo>
                <a:cubicBezTo>
                  <a:pt x="4061382" y="422941"/>
                  <a:pt x="4066537" y="424897"/>
                  <a:pt x="4070657" y="428815"/>
                </a:cubicBezTo>
                <a:lnTo>
                  <a:pt x="4070657" y="464059"/>
                </a:lnTo>
                <a:lnTo>
                  <a:pt x="4095403" y="464059"/>
                </a:lnTo>
                <a:cubicBezTo>
                  <a:pt x="4103655" y="471892"/>
                  <a:pt x="4106745" y="478744"/>
                  <a:pt x="4104685" y="484617"/>
                </a:cubicBezTo>
                <a:cubicBezTo>
                  <a:pt x="4102625" y="490495"/>
                  <a:pt x="4103655" y="503220"/>
                  <a:pt x="4107779" y="522799"/>
                </a:cubicBezTo>
                <a:lnTo>
                  <a:pt x="4151082" y="522799"/>
                </a:lnTo>
                <a:cubicBezTo>
                  <a:pt x="4163454" y="561961"/>
                  <a:pt x="4185110" y="587419"/>
                  <a:pt x="4216042" y="599166"/>
                </a:cubicBezTo>
                <a:cubicBezTo>
                  <a:pt x="4246973" y="610912"/>
                  <a:pt x="4276871" y="617769"/>
                  <a:pt x="4305742" y="619725"/>
                </a:cubicBezTo>
                <a:cubicBezTo>
                  <a:pt x="4334614" y="621681"/>
                  <a:pt x="4360391" y="624619"/>
                  <a:pt x="4383073" y="628536"/>
                </a:cubicBezTo>
                <a:cubicBezTo>
                  <a:pt x="4405755" y="632454"/>
                  <a:pt x="4417101" y="650073"/>
                  <a:pt x="4417101" y="681405"/>
                </a:cubicBezTo>
                <a:lnTo>
                  <a:pt x="4435656" y="681405"/>
                </a:lnTo>
                <a:lnTo>
                  <a:pt x="4410910" y="775389"/>
                </a:lnTo>
                <a:cubicBezTo>
                  <a:pt x="4406789" y="783224"/>
                  <a:pt x="4404725" y="796926"/>
                  <a:pt x="4404725" y="816506"/>
                </a:cubicBezTo>
                <a:cubicBezTo>
                  <a:pt x="4404725" y="859586"/>
                  <a:pt x="4410910" y="889934"/>
                  <a:pt x="4423286" y="907559"/>
                </a:cubicBezTo>
                <a:cubicBezTo>
                  <a:pt x="4435656" y="925178"/>
                  <a:pt x="4452152" y="939863"/>
                  <a:pt x="4472774" y="951614"/>
                </a:cubicBezTo>
                <a:lnTo>
                  <a:pt x="4472774" y="975112"/>
                </a:lnTo>
                <a:lnTo>
                  <a:pt x="4522267" y="975112"/>
                </a:lnTo>
                <a:cubicBezTo>
                  <a:pt x="4530517" y="982940"/>
                  <a:pt x="4538763" y="993714"/>
                  <a:pt x="4547015" y="1007416"/>
                </a:cubicBezTo>
                <a:cubicBezTo>
                  <a:pt x="4555259" y="1021124"/>
                  <a:pt x="4567635" y="1027975"/>
                  <a:pt x="4584132" y="1027975"/>
                </a:cubicBezTo>
                <a:cubicBezTo>
                  <a:pt x="4588256" y="1027975"/>
                  <a:pt x="4592382" y="1026019"/>
                  <a:pt x="4596502" y="1022102"/>
                </a:cubicBezTo>
                <a:cubicBezTo>
                  <a:pt x="4608878" y="1022102"/>
                  <a:pt x="4619189" y="1035809"/>
                  <a:pt x="4627435" y="1063223"/>
                </a:cubicBezTo>
                <a:lnTo>
                  <a:pt x="4676928" y="1063223"/>
                </a:lnTo>
                <a:lnTo>
                  <a:pt x="4676928" y="1045600"/>
                </a:lnTo>
                <a:cubicBezTo>
                  <a:pt x="4697549" y="1033853"/>
                  <a:pt x="4714046" y="1015250"/>
                  <a:pt x="4726422" y="989797"/>
                </a:cubicBezTo>
                <a:cubicBezTo>
                  <a:pt x="4738792" y="964339"/>
                  <a:pt x="4755288" y="947696"/>
                  <a:pt x="4775909" y="939863"/>
                </a:cubicBezTo>
                <a:cubicBezTo>
                  <a:pt x="4780035" y="947696"/>
                  <a:pt x="4782095" y="954554"/>
                  <a:pt x="4782095" y="960426"/>
                </a:cubicBezTo>
                <a:cubicBezTo>
                  <a:pt x="4782095" y="966299"/>
                  <a:pt x="4784159" y="979024"/>
                  <a:pt x="4788285" y="998605"/>
                </a:cubicBezTo>
                <a:cubicBezTo>
                  <a:pt x="4763539" y="1006438"/>
                  <a:pt x="4749102" y="1014272"/>
                  <a:pt x="4744978" y="1022102"/>
                </a:cubicBezTo>
                <a:cubicBezTo>
                  <a:pt x="4740852" y="1029935"/>
                  <a:pt x="4737762" y="1038748"/>
                  <a:pt x="4735696" y="1048538"/>
                </a:cubicBezTo>
                <a:cubicBezTo>
                  <a:pt x="4733636" y="1058329"/>
                  <a:pt x="4727452" y="1068119"/>
                  <a:pt x="4717140" y="1077910"/>
                </a:cubicBezTo>
                <a:cubicBezTo>
                  <a:pt x="4706830" y="1087699"/>
                  <a:pt x="4687239" y="1100424"/>
                  <a:pt x="4658367" y="1116087"/>
                </a:cubicBezTo>
                <a:lnTo>
                  <a:pt x="4658367" y="1151335"/>
                </a:lnTo>
                <a:cubicBezTo>
                  <a:pt x="4645995" y="1159165"/>
                  <a:pt x="4634655" y="1165043"/>
                  <a:pt x="4624344" y="1168956"/>
                </a:cubicBezTo>
                <a:cubicBezTo>
                  <a:pt x="4614034" y="1172872"/>
                  <a:pt x="4602692" y="1180707"/>
                  <a:pt x="4590318" y="1192453"/>
                </a:cubicBezTo>
                <a:lnTo>
                  <a:pt x="4590318" y="1239448"/>
                </a:lnTo>
                <a:cubicBezTo>
                  <a:pt x="4631559" y="1262946"/>
                  <a:pt x="4654247" y="1306019"/>
                  <a:pt x="4658367" y="1368677"/>
                </a:cubicBezTo>
                <a:cubicBezTo>
                  <a:pt x="4584132" y="1403921"/>
                  <a:pt x="4547015" y="1476369"/>
                  <a:pt x="4547015" y="1586018"/>
                </a:cubicBezTo>
                <a:cubicBezTo>
                  <a:pt x="4547015" y="1601687"/>
                  <a:pt x="4550104" y="1619306"/>
                  <a:pt x="4556295" y="1638887"/>
                </a:cubicBezTo>
                <a:cubicBezTo>
                  <a:pt x="4562480" y="1658467"/>
                  <a:pt x="4573820" y="1676092"/>
                  <a:pt x="4590318" y="1691755"/>
                </a:cubicBezTo>
                <a:lnTo>
                  <a:pt x="4627435" y="1691755"/>
                </a:lnTo>
                <a:lnTo>
                  <a:pt x="4627435" y="1703501"/>
                </a:lnTo>
                <a:cubicBezTo>
                  <a:pt x="4648055" y="1723081"/>
                  <a:pt x="4661461" y="1738750"/>
                  <a:pt x="4667647" y="1750496"/>
                </a:cubicBezTo>
                <a:cubicBezTo>
                  <a:pt x="4673833" y="1762243"/>
                  <a:pt x="4676928" y="1789657"/>
                  <a:pt x="4676928" y="1832735"/>
                </a:cubicBezTo>
                <a:lnTo>
                  <a:pt x="4627435" y="1832735"/>
                </a:lnTo>
                <a:cubicBezTo>
                  <a:pt x="4615064" y="1848399"/>
                  <a:pt x="4604754" y="1854271"/>
                  <a:pt x="4596502" y="1850359"/>
                </a:cubicBezTo>
                <a:cubicBezTo>
                  <a:pt x="4588256" y="1846442"/>
                  <a:pt x="4577946" y="1848399"/>
                  <a:pt x="4565570" y="1856233"/>
                </a:cubicBezTo>
                <a:lnTo>
                  <a:pt x="4565570" y="1873852"/>
                </a:lnTo>
                <a:lnTo>
                  <a:pt x="4547015" y="1873852"/>
                </a:lnTo>
                <a:cubicBezTo>
                  <a:pt x="4542889" y="1881685"/>
                  <a:pt x="4537733" y="1889520"/>
                  <a:pt x="4531547" y="1897350"/>
                </a:cubicBezTo>
                <a:cubicBezTo>
                  <a:pt x="4525363" y="1905184"/>
                  <a:pt x="4522267" y="1913013"/>
                  <a:pt x="4522267" y="1920847"/>
                </a:cubicBezTo>
                <a:lnTo>
                  <a:pt x="4509897" y="1920847"/>
                </a:lnTo>
                <a:cubicBezTo>
                  <a:pt x="4489275" y="1952174"/>
                  <a:pt x="4478964" y="1995252"/>
                  <a:pt x="4478964" y="2050077"/>
                </a:cubicBezTo>
                <a:cubicBezTo>
                  <a:pt x="4478964" y="2073574"/>
                  <a:pt x="4481024" y="2100988"/>
                  <a:pt x="4485150" y="2132315"/>
                </a:cubicBezTo>
                <a:cubicBezTo>
                  <a:pt x="4489275" y="2163647"/>
                  <a:pt x="4491335" y="2191056"/>
                  <a:pt x="4491335" y="2214554"/>
                </a:cubicBezTo>
                <a:cubicBezTo>
                  <a:pt x="4478964" y="2218472"/>
                  <a:pt x="4466588" y="2230217"/>
                  <a:pt x="4454218" y="2249798"/>
                </a:cubicBezTo>
                <a:lnTo>
                  <a:pt x="4410910" y="2249798"/>
                </a:lnTo>
                <a:cubicBezTo>
                  <a:pt x="4390289" y="2265461"/>
                  <a:pt x="4373793" y="2274274"/>
                  <a:pt x="4361421" y="2276234"/>
                </a:cubicBezTo>
                <a:cubicBezTo>
                  <a:pt x="4349045" y="2278190"/>
                  <a:pt x="4338735" y="2280146"/>
                  <a:pt x="4330490" y="2282108"/>
                </a:cubicBezTo>
                <a:cubicBezTo>
                  <a:pt x="4322240" y="2284064"/>
                  <a:pt x="4315024" y="2287981"/>
                  <a:pt x="4308838" y="2293854"/>
                </a:cubicBezTo>
                <a:cubicBezTo>
                  <a:pt x="4302648" y="2299727"/>
                  <a:pt x="4295432" y="2314412"/>
                  <a:pt x="4287182" y="2337910"/>
                </a:cubicBezTo>
                <a:lnTo>
                  <a:pt x="4256249" y="2337910"/>
                </a:lnTo>
                <a:lnTo>
                  <a:pt x="4256249" y="2373154"/>
                </a:lnTo>
                <a:lnTo>
                  <a:pt x="4243879" y="2373154"/>
                </a:lnTo>
                <a:cubicBezTo>
                  <a:pt x="4243879" y="2373154"/>
                  <a:pt x="4248003" y="2379028"/>
                  <a:pt x="4256249" y="2390779"/>
                </a:cubicBezTo>
                <a:lnTo>
                  <a:pt x="4256249" y="2531758"/>
                </a:lnTo>
                <a:lnTo>
                  <a:pt x="4225317" y="2531758"/>
                </a:lnTo>
                <a:lnTo>
                  <a:pt x="4225317" y="2555251"/>
                </a:lnTo>
                <a:cubicBezTo>
                  <a:pt x="4179954" y="2563086"/>
                  <a:pt x="4131491" y="2570920"/>
                  <a:pt x="4079937" y="2578749"/>
                </a:cubicBezTo>
                <a:cubicBezTo>
                  <a:pt x="4028384" y="2586583"/>
                  <a:pt x="3992297" y="2612037"/>
                  <a:pt x="3971675" y="2655114"/>
                </a:cubicBezTo>
                <a:lnTo>
                  <a:pt x="3934558" y="2655114"/>
                </a:lnTo>
                <a:cubicBezTo>
                  <a:pt x="3926307" y="2670778"/>
                  <a:pt x="3922188" y="2680569"/>
                  <a:pt x="3922188" y="2684485"/>
                </a:cubicBezTo>
                <a:lnTo>
                  <a:pt x="3885064" y="2684485"/>
                </a:lnTo>
                <a:cubicBezTo>
                  <a:pt x="3885064" y="2723646"/>
                  <a:pt x="3867538" y="2761829"/>
                  <a:pt x="3832481" y="2799029"/>
                </a:cubicBezTo>
                <a:cubicBezTo>
                  <a:pt x="3797423" y="2836233"/>
                  <a:pt x="3753090" y="2856792"/>
                  <a:pt x="3699473" y="2860709"/>
                </a:cubicBezTo>
                <a:cubicBezTo>
                  <a:pt x="3674731" y="2837211"/>
                  <a:pt x="3647919" y="2821548"/>
                  <a:pt x="3619052" y="2813714"/>
                </a:cubicBezTo>
                <a:lnTo>
                  <a:pt x="3619052" y="2801967"/>
                </a:lnTo>
                <a:lnTo>
                  <a:pt x="3600490" y="2813714"/>
                </a:lnTo>
                <a:cubicBezTo>
                  <a:pt x="3579869" y="2817632"/>
                  <a:pt x="3556157" y="2820570"/>
                  <a:pt x="3529345" y="2822526"/>
                </a:cubicBezTo>
                <a:cubicBezTo>
                  <a:pt x="3502539" y="2824482"/>
                  <a:pt x="3474702" y="2825466"/>
                  <a:pt x="3445830" y="2825466"/>
                </a:cubicBezTo>
                <a:lnTo>
                  <a:pt x="3445830" y="2848962"/>
                </a:lnTo>
                <a:cubicBezTo>
                  <a:pt x="3437585" y="2852876"/>
                  <a:pt x="3428305" y="2854836"/>
                  <a:pt x="3417993" y="2854836"/>
                </a:cubicBezTo>
                <a:cubicBezTo>
                  <a:pt x="3407683" y="2854836"/>
                  <a:pt x="3398401" y="2856792"/>
                  <a:pt x="3390151" y="2860709"/>
                </a:cubicBezTo>
                <a:lnTo>
                  <a:pt x="3390151" y="2884206"/>
                </a:lnTo>
                <a:lnTo>
                  <a:pt x="3353034" y="2884206"/>
                </a:lnTo>
                <a:cubicBezTo>
                  <a:pt x="3348914" y="2888124"/>
                  <a:pt x="3342724" y="2895953"/>
                  <a:pt x="3334478" y="2907704"/>
                </a:cubicBezTo>
                <a:lnTo>
                  <a:pt x="3297355" y="2907704"/>
                </a:lnTo>
                <a:lnTo>
                  <a:pt x="3297355" y="2931197"/>
                </a:lnTo>
                <a:cubicBezTo>
                  <a:pt x="3289109" y="2931197"/>
                  <a:pt x="3280859" y="2932181"/>
                  <a:pt x="3272613" y="2934137"/>
                </a:cubicBezTo>
                <a:cubicBezTo>
                  <a:pt x="3264363" y="2936093"/>
                  <a:pt x="3258177" y="2937075"/>
                  <a:pt x="3254053" y="2937075"/>
                </a:cubicBezTo>
                <a:cubicBezTo>
                  <a:pt x="3254053" y="2968402"/>
                  <a:pt x="3266423" y="3000707"/>
                  <a:pt x="3291170" y="3033995"/>
                </a:cubicBezTo>
                <a:cubicBezTo>
                  <a:pt x="3315916" y="3067282"/>
                  <a:pt x="3345818" y="3100570"/>
                  <a:pt x="3380876" y="3133858"/>
                </a:cubicBezTo>
                <a:cubicBezTo>
                  <a:pt x="3415929" y="3167146"/>
                  <a:pt x="3452016" y="3198472"/>
                  <a:pt x="3489138" y="3227843"/>
                </a:cubicBezTo>
                <a:cubicBezTo>
                  <a:pt x="3526255" y="3257214"/>
                  <a:pt x="3557187" y="3285607"/>
                  <a:pt x="3581935" y="3313017"/>
                </a:cubicBezTo>
                <a:lnTo>
                  <a:pt x="3581935" y="3324768"/>
                </a:lnTo>
                <a:cubicBezTo>
                  <a:pt x="3602556" y="3324768"/>
                  <a:pt x="3619052" y="3332597"/>
                  <a:pt x="3631422" y="3348261"/>
                </a:cubicBezTo>
                <a:lnTo>
                  <a:pt x="3631422" y="3365884"/>
                </a:lnTo>
                <a:lnTo>
                  <a:pt x="3656169" y="3365884"/>
                </a:lnTo>
                <a:cubicBezTo>
                  <a:pt x="3656169" y="3381548"/>
                  <a:pt x="3660295" y="3393300"/>
                  <a:pt x="3668539" y="3401128"/>
                </a:cubicBezTo>
                <a:lnTo>
                  <a:pt x="3736594" y="3401128"/>
                </a:lnTo>
                <a:cubicBezTo>
                  <a:pt x="3748966" y="3389382"/>
                  <a:pt x="3757216" y="3382526"/>
                  <a:pt x="3761336" y="3380570"/>
                </a:cubicBezTo>
                <a:cubicBezTo>
                  <a:pt x="3765462" y="3378613"/>
                  <a:pt x="3769588" y="3377635"/>
                  <a:pt x="3773712" y="3377635"/>
                </a:cubicBezTo>
                <a:cubicBezTo>
                  <a:pt x="3777838" y="3377635"/>
                  <a:pt x="3782993" y="3375675"/>
                  <a:pt x="3789178" y="3371757"/>
                </a:cubicBezTo>
                <a:cubicBezTo>
                  <a:pt x="3795363" y="3367841"/>
                  <a:pt x="3806705" y="3360012"/>
                  <a:pt x="3823201" y="3348261"/>
                </a:cubicBezTo>
                <a:lnTo>
                  <a:pt x="3847947" y="3348261"/>
                </a:lnTo>
                <a:cubicBezTo>
                  <a:pt x="3852073" y="3336514"/>
                  <a:pt x="3857228" y="3328680"/>
                  <a:pt x="3863413" y="3324768"/>
                </a:cubicBezTo>
                <a:cubicBezTo>
                  <a:pt x="3869598" y="3320850"/>
                  <a:pt x="3872694" y="3316933"/>
                  <a:pt x="3872694" y="3313017"/>
                </a:cubicBezTo>
                <a:lnTo>
                  <a:pt x="3922188" y="3313017"/>
                </a:lnTo>
                <a:cubicBezTo>
                  <a:pt x="3942809" y="3273855"/>
                  <a:pt x="3968585" y="3252319"/>
                  <a:pt x="3999517" y="3248401"/>
                </a:cubicBezTo>
                <a:cubicBezTo>
                  <a:pt x="4030450" y="3244485"/>
                  <a:pt x="4066537" y="3236656"/>
                  <a:pt x="4107779" y="3224904"/>
                </a:cubicBezTo>
                <a:lnTo>
                  <a:pt x="4107779" y="3260152"/>
                </a:lnTo>
                <a:cubicBezTo>
                  <a:pt x="4070657" y="3267982"/>
                  <a:pt x="4045916" y="3278751"/>
                  <a:pt x="4033540" y="3292458"/>
                </a:cubicBezTo>
                <a:cubicBezTo>
                  <a:pt x="4021168" y="3306165"/>
                  <a:pt x="4004673" y="3316933"/>
                  <a:pt x="3984051" y="3324768"/>
                </a:cubicBezTo>
                <a:lnTo>
                  <a:pt x="3922188" y="3324768"/>
                </a:lnTo>
                <a:lnTo>
                  <a:pt x="3922188" y="3348261"/>
                </a:lnTo>
                <a:cubicBezTo>
                  <a:pt x="3905686" y="3348261"/>
                  <a:pt x="3893316" y="3349243"/>
                  <a:pt x="3885064" y="3351199"/>
                </a:cubicBezTo>
                <a:cubicBezTo>
                  <a:pt x="3876818" y="3353160"/>
                  <a:pt x="3864443" y="3354138"/>
                  <a:pt x="3847947" y="3354138"/>
                </a:cubicBezTo>
                <a:lnTo>
                  <a:pt x="3847947" y="3365884"/>
                </a:lnTo>
                <a:lnTo>
                  <a:pt x="3823201" y="3365884"/>
                </a:lnTo>
                <a:cubicBezTo>
                  <a:pt x="3810829" y="3389382"/>
                  <a:pt x="3804644" y="3401128"/>
                  <a:pt x="3804644" y="3401128"/>
                </a:cubicBezTo>
                <a:lnTo>
                  <a:pt x="3767526" y="3401128"/>
                </a:lnTo>
                <a:cubicBezTo>
                  <a:pt x="3759276" y="3408963"/>
                  <a:pt x="3755150" y="3418752"/>
                  <a:pt x="3755150" y="3430499"/>
                </a:cubicBezTo>
                <a:cubicBezTo>
                  <a:pt x="3755150" y="3442251"/>
                  <a:pt x="3744840" y="3448123"/>
                  <a:pt x="3724219" y="3448123"/>
                </a:cubicBezTo>
                <a:lnTo>
                  <a:pt x="3724219" y="3442251"/>
                </a:lnTo>
                <a:cubicBezTo>
                  <a:pt x="3724219" y="3438333"/>
                  <a:pt x="3720094" y="3436377"/>
                  <a:pt x="3711849" y="3436377"/>
                </a:cubicBezTo>
                <a:lnTo>
                  <a:pt x="3693287" y="3471621"/>
                </a:lnTo>
                <a:lnTo>
                  <a:pt x="3668539" y="3471621"/>
                </a:lnTo>
                <a:lnTo>
                  <a:pt x="3668539" y="3565607"/>
                </a:lnTo>
                <a:cubicBezTo>
                  <a:pt x="3676791" y="3573440"/>
                  <a:pt x="3682977" y="3598895"/>
                  <a:pt x="3687101" y="3641972"/>
                </a:cubicBezTo>
                <a:cubicBezTo>
                  <a:pt x="3691227" y="3685045"/>
                  <a:pt x="3693287" y="3722249"/>
                  <a:pt x="3693287" y="3753577"/>
                </a:cubicBezTo>
                <a:lnTo>
                  <a:pt x="3668539" y="3753577"/>
                </a:lnTo>
                <a:lnTo>
                  <a:pt x="3668539" y="3782947"/>
                </a:lnTo>
                <a:lnTo>
                  <a:pt x="3656169" y="3782947"/>
                </a:lnTo>
                <a:lnTo>
                  <a:pt x="3668539" y="3871060"/>
                </a:lnTo>
                <a:cubicBezTo>
                  <a:pt x="3680915" y="3871060"/>
                  <a:pt x="3689161" y="3872042"/>
                  <a:pt x="3693287" y="3873998"/>
                </a:cubicBezTo>
                <a:cubicBezTo>
                  <a:pt x="3697413" y="3875955"/>
                  <a:pt x="3703597" y="3878893"/>
                  <a:pt x="3711849" y="3882811"/>
                </a:cubicBezTo>
                <a:lnTo>
                  <a:pt x="3711849" y="3906303"/>
                </a:lnTo>
                <a:lnTo>
                  <a:pt x="3748966" y="3912181"/>
                </a:lnTo>
                <a:cubicBezTo>
                  <a:pt x="3777838" y="3939591"/>
                  <a:pt x="3808769" y="3955259"/>
                  <a:pt x="3841761" y="3959172"/>
                </a:cubicBezTo>
                <a:lnTo>
                  <a:pt x="3841761" y="4088406"/>
                </a:lnTo>
                <a:cubicBezTo>
                  <a:pt x="3825265" y="4092322"/>
                  <a:pt x="3812889" y="4094280"/>
                  <a:pt x="3804644" y="4094280"/>
                </a:cubicBezTo>
                <a:cubicBezTo>
                  <a:pt x="3796393" y="4094280"/>
                  <a:pt x="3784023" y="4098196"/>
                  <a:pt x="3767526" y="4106025"/>
                </a:cubicBezTo>
                <a:lnTo>
                  <a:pt x="3767526" y="4123650"/>
                </a:lnTo>
                <a:cubicBezTo>
                  <a:pt x="3746906" y="4131484"/>
                  <a:pt x="3726284" y="4136374"/>
                  <a:pt x="3705663" y="4138335"/>
                </a:cubicBezTo>
                <a:cubicBezTo>
                  <a:pt x="3685041" y="4140291"/>
                  <a:pt x="3674731" y="4164767"/>
                  <a:pt x="3674731" y="4211762"/>
                </a:cubicBezTo>
                <a:cubicBezTo>
                  <a:pt x="3674731" y="4258752"/>
                  <a:pt x="3681945" y="4293018"/>
                  <a:pt x="3696383" y="4314560"/>
                </a:cubicBezTo>
                <a:cubicBezTo>
                  <a:pt x="3710819" y="4336097"/>
                  <a:pt x="3725249" y="4356659"/>
                  <a:pt x="3739684" y="4376240"/>
                </a:cubicBezTo>
                <a:cubicBezTo>
                  <a:pt x="3754120" y="4395815"/>
                  <a:pt x="3768556" y="4420296"/>
                  <a:pt x="3782993" y="4449662"/>
                </a:cubicBezTo>
                <a:cubicBezTo>
                  <a:pt x="3797423" y="4479038"/>
                  <a:pt x="3804644" y="4525049"/>
                  <a:pt x="3804644" y="4587707"/>
                </a:cubicBezTo>
                <a:cubicBezTo>
                  <a:pt x="3775772" y="4591625"/>
                  <a:pt x="3738654" y="4620991"/>
                  <a:pt x="3693287" y="4675820"/>
                </a:cubicBezTo>
                <a:cubicBezTo>
                  <a:pt x="3647919" y="4730644"/>
                  <a:pt x="3625238" y="4785469"/>
                  <a:pt x="3625238" y="4840293"/>
                </a:cubicBezTo>
                <a:cubicBezTo>
                  <a:pt x="3625238" y="4867707"/>
                  <a:pt x="3627298" y="4887288"/>
                  <a:pt x="3631422" y="4899035"/>
                </a:cubicBezTo>
                <a:lnTo>
                  <a:pt x="3656169" y="4899035"/>
                </a:lnTo>
                <a:lnTo>
                  <a:pt x="3656169" y="4934279"/>
                </a:lnTo>
                <a:lnTo>
                  <a:pt x="3668539" y="4934279"/>
                </a:lnTo>
                <a:cubicBezTo>
                  <a:pt x="3680915" y="4953864"/>
                  <a:pt x="3686071" y="4973439"/>
                  <a:pt x="3684007" y="4993025"/>
                </a:cubicBezTo>
                <a:cubicBezTo>
                  <a:pt x="3681945" y="5012600"/>
                  <a:pt x="3685041" y="5034141"/>
                  <a:pt x="3693287" y="5057635"/>
                </a:cubicBezTo>
                <a:cubicBezTo>
                  <a:pt x="3647919" y="5069385"/>
                  <a:pt x="3597400" y="5081136"/>
                  <a:pt x="3541721" y="5092883"/>
                </a:cubicBezTo>
                <a:cubicBezTo>
                  <a:pt x="3486042" y="5104634"/>
                  <a:pt x="3439645" y="5135956"/>
                  <a:pt x="3402527" y="5186869"/>
                </a:cubicBezTo>
                <a:lnTo>
                  <a:pt x="3390151" y="5186869"/>
                </a:lnTo>
                <a:lnTo>
                  <a:pt x="3390151" y="5233864"/>
                </a:lnTo>
                <a:lnTo>
                  <a:pt x="3365410" y="5233864"/>
                </a:lnTo>
                <a:lnTo>
                  <a:pt x="3365410" y="5269108"/>
                </a:lnTo>
                <a:lnTo>
                  <a:pt x="3353034" y="5269108"/>
                </a:lnTo>
                <a:lnTo>
                  <a:pt x="3353034" y="5333722"/>
                </a:lnTo>
                <a:lnTo>
                  <a:pt x="3334478" y="5333722"/>
                </a:lnTo>
                <a:cubicBezTo>
                  <a:pt x="3326226" y="5349385"/>
                  <a:pt x="3322102" y="5365048"/>
                  <a:pt x="3322102" y="5380717"/>
                </a:cubicBezTo>
                <a:cubicBezTo>
                  <a:pt x="3322102" y="5396380"/>
                  <a:pt x="3320042" y="5412043"/>
                  <a:pt x="3315916" y="5427708"/>
                </a:cubicBezTo>
                <a:cubicBezTo>
                  <a:pt x="3328288" y="5435541"/>
                  <a:pt x="3340664" y="5445331"/>
                  <a:pt x="3353034" y="5457078"/>
                </a:cubicBezTo>
                <a:cubicBezTo>
                  <a:pt x="3365410" y="5468829"/>
                  <a:pt x="3381906" y="5480575"/>
                  <a:pt x="3402527" y="5492326"/>
                </a:cubicBezTo>
                <a:lnTo>
                  <a:pt x="3408713" y="5527570"/>
                </a:lnTo>
                <a:cubicBezTo>
                  <a:pt x="3425209" y="5539317"/>
                  <a:pt x="3433459" y="5549106"/>
                  <a:pt x="3433459" y="5556942"/>
                </a:cubicBezTo>
                <a:cubicBezTo>
                  <a:pt x="3433459" y="5564771"/>
                  <a:pt x="3437585" y="5574561"/>
                  <a:pt x="3445830" y="5586312"/>
                </a:cubicBezTo>
                <a:cubicBezTo>
                  <a:pt x="3441705" y="5605893"/>
                  <a:pt x="3432429" y="5628411"/>
                  <a:pt x="3417993" y="5653861"/>
                </a:cubicBezTo>
                <a:cubicBezTo>
                  <a:pt x="3403557" y="5679320"/>
                  <a:pt x="3396341" y="5697921"/>
                  <a:pt x="3396341" y="5709668"/>
                </a:cubicBezTo>
                <a:cubicBezTo>
                  <a:pt x="3396341" y="5709668"/>
                  <a:pt x="3398401" y="5711624"/>
                  <a:pt x="3402527" y="5715542"/>
                </a:cubicBezTo>
                <a:lnTo>
                  <a:pt x="3408713" y="5715542"/>
                </a:lnTo>
                <a:cubicBezTo>
                  <a:pt x="3425209" y="5735122"/>
                  <a:pt x="3433459" y="5756663"/>
                  <a:pt x="3433459" y="5780156"/>
                </a:cubicBezTo>
                <a:lnTo>
                  <a:pt x="3408713" y="5780156"/>
                </a:lnTo>
                <a:lnTo>
                  <a:pt x="3402527" y="5762537"/>
                </a:lnTo>
                <a:cubicBezTo>
                  <a:pt x="3390151" y="5731205"/>
                  <a:pt x="3368500" y="5707706"/>
                  <a:pt x="3337568" y="5692043"/>
                </a:cubicBezTo>
                <a:cubicBezTo>
                  <a:pt x="3306636" y="5676380"/>
                  <a:pt x="3278799" y="5662673"/>
                  <a:pt x="3254053" y="5650926"/>
                </a:cubicBezTo>
                <a:lnTo>
                  <a:pt x="3254053" y="5615682"/>
                </a:lnTo>
                <a:cubicBezTo>
                  <a:pt x="3229306" y="5603937"/>
                  <a:pt x="3212810" y="5592185"/>
                  <a:pt x="3204560" y="5580438"/>
                </a:cubicBezTo>
                <a:cubicBezTo>
                  <a:pt x="3196314" y="5568687"/>
                  <a:pt x="3188062" y="5558898"/>
                  <a:pt x="3179818" y="5551062"/>
                </a:cubicBezTo>
                <a:cubicBezTo>
                  <a:pt x="3171567" y="5543234"/>
                  <a:pt x="3158161" y="5537361"/>
                  <a:pt x="3139605" y="5533443"/>
                </a:cubicBezTo>
                <a:cubicBezTo>
                  <a:pt x="3121043" y="5529526"/>
                  <a:pt x="3089082" y="5527570"/>
                  <a:pt x="3043714" y="5527570"/>
                </a:cubicBezTo>
                <a:cubicBezTo>
                  <a:pt x="3023092" y="5547151"/>
                  <a:pt x="3007627" y="5556942"/>
                  <a:pt x="2997315" y="5556942"/>
                </a:cubicBezTo>
                <a:cubicBezTo>
                  <a:pt x="2987005" y="5556942"/>
                  <a:pt x="2971539" y="5560853"/>
                  <a:pt x="2950917" y="5568687"/>
                </a:cubicBezTo>
                <a:lnTo>
                  <a:pt x="2950917" y="5586312"/>
                </a:lnTo>
                <a:lnTo>
                  <a:pt x="2858121" y="5586312"/>
                </a:lnTo>
                <a:lnTo>
                  <a:pt x="2858121" y="5603937"/>
                </a:lnTo>
                <a:cubicBezTo>
                  <a:pt x="2849875" y="5611766"/>
                  <a:pt x="2846781" y="5615682"/>
                  <a:pt x="2848841" y="5615682"/>
                </a:cubicBezTo>
                <a:cubicBezTo>
                  <a:pt x="2850905" y="5615682"/>
                  <a:pt x="2849875" y="5623512"/>
                  <a:pt x="2845749" y="5639175"/>
                </a:cubicBezTo>
                <a:lnTo>
                  <a:pt x="2814818" y="5639175"/>
                </a:lnTo>
                <a:lnTo>
                  <a:pt x="2709647" y="5744912"/>
                </a:lnTo>
                <a:lnTo>
                  <a:pt x="2709647" y="5938760"/>
                </a:lnTo>
                <a:lnTo>
                  <a:pt x="2691089" y="5938760"/>
                </a:lnTo>
                <a:lnTo>
                  <a:pt x="2684904" y="6032746"/>
                </a:lnTo>
                <a:cubicBezTo>
                  <a:pt x="2639536" y="6052326"/>
                  <a:pt x="2614790" y="6067990"/>
                  <a:pt x="2610664" y="6079741"/>
                </a:cubicBezTo>
                <a:cubicBezTo>
                  <a:pt x="2606545" y="6091486"/>
                  <a:pt x="2590043" y="6097360"/>
                  <a:pt x="2561176" y="6097360"/>
                </a:cubicBezTo>
                <a:cubicBezTo>
                  <a:pt x="2528179" y="6097360"/>
                  <a:pt x="2508588" y="6091486"/>
                  <a:pt x="2502402" y="6079741"/>
                </a:cubicBezTo>
                <a:cubicBezTo>
                  <a:pt x="2496216" y="6067990"/>
                  <a:pt x="2482810" y="6052326"/>
                  <a:pt x="2462189" y="6032746"/>
                </a:cubicBezTo>
                <a:lnTo>
                  <a:pt x="2443633" y="6032746"/>
                </a:lnTo>
                <a:cubicBezTo>
                  <a:pt x="2435383" y="6024912"/>
                  <a:pt x="2430227" y="6012187"/>
                  <a:pt x="2428167" y="5994562"/>
                </a:cubicBezTo>
                <a:cubicBezTo>
                  <a:pt x="2426101" y="5976943"/>
                  <a:pt x="2418887" y="5964214"/>
                  <a:pt x="2406516" y="5956385"/>
                </a:cubicBezTo>
                <a:lnTo>
                  <a:pt x="2375584" y="5956385"/>
                </a:lnTo>
                <a:lnTo>
                  <a:pt x="2375584" y="5938760"/>
                </a:lnTo>
                <a:lnTo>
                  <a:pt x="2276597" y="5938760"/>
                </a:lnTo>
                <a:cubicBezTo>
                  <a:pt x="2264226" y="5954424"/>
                  <a:pt x="2248760" y="5964214"/>
                  <a:pt x="2230200" y="5968132"/>
                </a:cubicBezTo>
                <a:cubicBezTo>
                  <a:pt x="2211642" y="5972043"/>
                  <a:pt x="2198236" y="5977921"/>
                  <a:pt x="2189991" y="5985751"/>
                </a:cubicBezTo>
                <a:lnTo>
                  <a:pt x="2189991" y="6020994"/>
                </a:lnTo>
                <a:cubicBezTo>
                  <a:pt x="2152869" y="6052326"/>
                  <a:pt x="2133282" y="6072885"/>
                  <a:pt x="2131217" y="6082675"/>
                </a:cubicBezTo>
                <a:cubicBezTo>
                  <a:pt x="2129157" y="6092466"/>
                  <a:pt x="2115752" y="6097360"/>
                  <a:pt x="2091004" y="6097360"/>
                </a:cubicBezTo>
                <a:cubicBezTo>
                  <a:pt x="2074508" y="6097360"/>
                  <a:pt x="2054917" y="6096382"/>
                  <a:pt x="2032235" y="6094426"/>
                </a:cubicBezTo>
                <a:cubicBezTo>
                  <a:pt x="2009554" y="6092466"/>
                  <a:pt x="1994088" y="6083653"/>
                  <a:pt x="1985838" y="6067990"/>
                </a:cubicBezTo>
                <a:lnTo>
                  <a:pt x="1985838" y="5997502"/>
                </a:lnTo>
                <a:cubicBezTo>
                  <a:pt x="1977587" y="5997502"/>
                  <a:pt x="1966246" y="5989668"/>
                  <a:pt x="1951810" y="5974004"/>
                </a:cubicBezTo>
                <a:cubicBezTo>
                  <a:pt x="1937380" y="5958341"/>
                  <a:pt x="1928098" y="5946589"/>
                  <a:pt x="1923974" y="5938760"/>
                </a:cubicBezTo>
                <a:lnTo>
                  <a:pt x="1701264" y="5938760"/>
                </a:lnTo>
                <a:cubicBezTo>
                  <a:pt x="1701264" y="5938760"/>
                  <a:pt x="1697138" y="5945611"/>
                  <a:pt x="1688888" y="5959319"/>
                </a:cubicBezTo>
                <a:cubicBezTo>
                  <a:pt x="1680642" y="5973026"/>
                  <a:pt x="1668266" y="5988690"/>
                  <a:pt x="1651770" y="6006309"/>
                </a:cubicBezTo>
                <a:cubicBezTo>
                  <a:pt x="1635274" y="6023934"/>
                  <a:pt x="1616713" y="6040579"/>
                  <a:pt x="1596091" y="6056243"/>
                </a:cubicBezTo>
                <a:cubicBezTo>
                  <a:pt x="1575470" y="6071907"/>
                  <a:pt x="1554849" y="6079741"/>
                  <a:pt x="1534228" y="6079741"/>
                </a:cubicBezTo>
                <a:lnTo>
                  <a:pt x="1521856" y="6079741"/>
                </a:lnTo>
                <a:lnTo>
                  <a:pt x="1472363" y="6079741"/>
                </a:lnTo>
                <a:lnTo>
                  <a:pt x="1472363" y="6067990"/>
                </a:lnTo>
                <a:cubicBezTo>
                  <a:pt x="1451741" y="6048409"/>
                  <a:pt x="1440401" y="6027850"/>
                  <a:pt x="1438341" y="6006309"/>
                </a:cubicBezTo>
                <a:cubicBezTo>
                  <a:pt x="1436275" y="5984773"/>
                  <a:pt x="1435245" y="5958341"/>
                  <a:pt x="1435245" y="5927009"/>
                </a:cubicBezTo>
                <a:lnTo>
                  <a:pt x="1447621" y="5903512"/>
                </a:lnTo>
                <a:lnTo>
                  <a:pt x="1435245" y="5903512"/>
                </a:lnTo>
                <a:lnTo>
                  <a:pt x="1435245" y="5856521"/>
                </a:lnTo>
                <a:lnTo>
                  <a:pt x="1422876" y="5856521"/>
                </a:lnTo>
                <a:cubicBezTo>
                  <a:pt x="1414624" y="5848687"/>
                  <a:pt x="1408439" y="5840858"/>
                  <a:pt x="1404314" y="5833024"/>
                </a:cubicBezTo>
                <a:cubicBezTo>
                  <a:pt x="1400188" y="5825189"/>
                  <a:pt x="1396068" y="5819317"/>
                  <a:pt x="1391942" y="5815404"/>
                </a:cubicBezTo>
                <a:lnTo>
                  <a:pt x="1354825" y="5815404"/>
                </a:lnTo>
                <a:cubicBezTo>
                  <a:pt x="1350700" y="5807570"/>
                  <a:pt x="1346575" y="5800714"/>
                  <a:pt x="1342449" y="5794841"/>
                </a:cubicBezTo>
                <a:cubicBezTo>
                  <a:pt x="1338325" y="5788967"/>
                  <a:pt x="1336265" y="5784073"/>
                  <a:pt x="1336265" y="5780156"/>
                </a:cubicBezTo>
                <a:lnTo>
                  <a:pt x="1262030" y="5780156"/>
                </a:lnTo>
                <a:lnTo>
                  <a:pt x="1262030" y="5762537"/>
                </a:lnTo>
                <a:cubicBezTo>
                  <a:pt x="1249654" y="5758619"/>
                  <a:pt x="1226972" y="5761553"/>
                  <a:pt x="1193975" y="5771344"/>
                </a:cubicBezTo>
                <a:cubicBezTo>
                  <a:pt x="1160982" y="5781138"/>
                  <a:pt x="1140361" y="5789945"/>
                  <a:pt x="1132110" y="5797780"/>
                </a:cubicBezTo>
                <a:lnTo>
                  <a:pt x="1132110" y="5815404"/>
                </a:lnTo>
                <a:lnTo>
                  <a:pt x="1020758" y="5815404"/>
                </a:lnTo>
                <a:cubicBezTo>
                  <a:pt x="1012507" y="5807570"/>
                  <a:pt x="1007352" y="5798758"/>
                  <a:pt x="1005292" y="5788967"/>
                </a:cubicBezTo>
                <a:cubicBezTo>
                  <a:pt x="1003227" y="5779178"/>
                  <a:pt x="1000136" y="5770366"/>
                  <a:pt x="996011" y="5762537"/>
                </a:cubicBezTo>
                <a:lnTo>
                  <a:pt x="983640" y="5762537"/>
                </a:lnTo>
                <a:lnTo>
                  <a:pt x="983640" y="5715542"/>
                </a:lnTo>
                <a:cubicBezTo>
                  <a:pt x="958894" y="5660717"/>
                  <a:pt x="930023" y="5625473"/>
                  <a:pt x="897029" y="5609809"/>
                </a:cubicBezTo>
                <a:cubicBezTo>
                  <a:pt x="864032" y="5594141"/>
                  <a:pt x="831040" y="5582394"/>
                  <a:pt x="798049" y="5574561"/>
                </a:cubicBezTo>
                <a:cubicBezTo>
                  <a:pt x="765051" y="5566731"/>
                  <a:pt x="735149" y="5556942"/>
                  <a:pt x="708342" y="5545190"/>
                </a:cubicBezTo>
                <a:cubicBezTo>
                  <a:pt x="681536" y="5533443"/>
                  <a:pt x="661944" y="5506029"/>
                  <a:pt x="649573" y="5462956"/>
                </a:cubicBezTo>
                <a:lnTo>
                  <a:pt x="649573" y="5398336"/>
                </a:lnTo>
                <a:cubicBezTo>
                  <a:pt x="616575" y="5386590"/>
                  <a:pt x="582554" y="5354285"/>
                  <a:pt x="547496" y="5301412"/>
                </a:cubicBezTo>
                <a:cubicBezTo>
                  <a:pt x="512439" y="5248549"/>
                  <a:pt x="478417" y="5210366"/>
                  <a:pt x="445420" y="5186869"/>
                </a:cubicBezTo>
                <a:lnTo>
                  <a:pt x="445420" y="5175118"/>
                </a:lnTo>
                <a:cubicBezTo>
                  <a:pt x="416553" y="5175118"/>
                  <a:pt x="395931" y="5171204"/>
                  <a:pt x="383555" y="5163371"/>
                </a:cubicBezTo>
                <a:cubicBezTo>
                  <a:pt x="371185" y="5155541"/>
                  <a:pt x="361905" y="5145752"/>
                  <a:pt x="355719" y="5134000"/>
                </a:cubicBezTo>
                <a:cubicBezTo>
                  <a:pt x="349533" y="5122253"/>
                  <a:pt x="344378" y="5108546"/>
                  <a:pt x="340253" y="5092883"/>
                </a:cubicBezTo>
                <a:cubicBezTo>
                  <a:pt x="336127" y="5077220"/>
                  <a:pt x="327877" y="5061557"/>
                  <a:pt x="315506" y="5045888"/>
                </a:cubicBezTo>
                <a:lnTo>
                  <a:pt x="315506" y="4981274"/>
                </a:lnTo>
                <a:cubicBezTo>
                  <a:pt x="307256" y="4973439"/>
                  <a:pt x="294884" y="4969527"/>
                  <a:pt x="278388" y="4969527"/>
                </a:cubicBezTo>
                <a:lnTo>
                  <a:pt x="278388" y="4934279"/>
                </a:lnTo>
                <a:lnTo>
                  <a:pt x="259827" y="4934279"/>
                </a:lnTo>
                <a:lnTo>
                  <a:pt x="259827" y="4881415"/>
                </a:lnTo>
                <a:cubicBezTo>
                  <a:pt x="251581" y="4881415"/>
                  <a:pt x="243331" y="4877498"/>
                  <a:pt x="235081" y="4869669"/>
                </a:cubicBezTo>
                <a:lnTo>
                  <a:pt x="235081" y="4840293"/>
                </a:lnTo>
                <a:lnTo>
                  <a:pt x="216525" y="4840293"/>
                </a:lnTo>
                <a:lnTo>
                  <a:pt x="216525" y="4805049"/>
                </a:lnTo>
                <a:lnTo>
                  <a:pt x="197963" y="4805049"/>
                </a:lnTo>
                <a:lnTo>
                  <a:pt x="197963" y="4758054"/>
                </a:lnTo>
                <a:lnTo>
                  <a:pt x="179408" y="4758054"/>
                </a:lnTo>
                <a:cubicBezTo>
                  <a:pt x="175282" y="4738473"/>
                  <a:pt x="169096" y="4722810"/>
                  <a:pt x="160846" y="4711063"/>
                </a:cubicBezTo>
                <a:cubicBezTo>
                  <a:pt x="152596" y="4699312"/>
                  <a:pt x="146410" y="4683649"/>
                  <a:pt x="142284" y="4664068"/>
                </a:cubicBezTo>
                <a:lnTo>
                  <a:pt x="129914" y="4664068"/>
                </a:lnTo>
                <a:cubicBezTo>
                  <a:pt x="129914" y="4644489"/>
                  <a:pt x="133009" y="4629802"/>
                  <a:pt x="139194" y="4620013"/>
                </a:cubicBezTo>
                <a:cubicBezTo>
                  <a:pt x="145380" y="4610223"/>
                  <a:pt x="148474" y="4587707"/>
                  <a:pt x="148474" y="4552463"/>
                </a:cubicBezTo>
                <a:cubicBezTo>
                  <a:pt x="148474" y="4513303"/>
                  <a:pt x="146410" y="4475120"/>
                  <a:pt x="142284" y="4437916"/>
                </a:cubicBezTo>
                <a:cubicBezTo>
                  <a:pt x="138164" y="4400715"/>
                  <a:pt x="134039" y="4376240"/>
                  <a:pt x="129914" y="4364489"/>
                </a:cubicBezTo>
                <a:lnTo>
                  <a:pt x="105167" y="4364489"/>
                </a:lnTo>
                <a:lnTo>
                  <a:pt x="105167" y="4305747"/>
                </a:lnTo>
                <a:lnTo>
                  <a:pt x="92795" y="4305747"/>
                </a:lnTo>
                <a:lnTo>
                  <a:pt x="86611" y="4211762"/>
                </a:lnTo>
                <a:lnTo>
                  <a:pt x="61864" y="4211762"/>
                </a:lnTo>
                <a:lnTo>
                  <a:pt x="61864" y="4158894"/>
                </a:lnTo>
                <a:lnTo>
                  <a:pt x="49488" y="4158894"/>
                </a:lnTo>
                <a:cubicBezTo>
                  <a:pt x="37118" y="4139313"/>
                  <a:pt x="25776" y="4119732"/>
                  <a:pt x="15466" y="4100152"/>
                </a:cubicBezTo>
                <a:cubicBezTo>
                  <a:pt x="5155" y="4080571"/>
                  <a:pt x="0" y="4057074"/>
                  <a:pt x="0" y="4029664"/>
                </a:cubicBezTo>
                <a:cubicBezTo>
                  <a:pt x="0" y="4025748"/>
                  <a:pt x="0" y="4019874"/>
                  <a:pt x="0" y="4012041"/>
                </a:cubicBezTo>
                <a:cubicBezTo>
                  <a:pt x="0" y="4004206"/>
                  <a:pt x="4125" y="3998332"/>
                  <a:pt x="12370" y="3994420"/>
                </a:cubicBezTo>
                <a:lnTo>
                  <a:pt x="24746" y="3994420"/>
                </a:lnTo>
                <a:cubicBezTo>
                  <a:pt x="45368" y="3935679"/>
                  <a:pt x="64954" y="3893579"/>
                  <a:pt x="83515" y="3868126"/>
                </a:cubicBezTo>
                <a:cubicBezTo>
                  <a:pt x="102077" y="3842672"/>
                  <a:pt x="127853" y="3800572"/>
                  <a:pt x="160846" y="3741830"/>
                </a:cubicBezTo>
                <a:lnTo>
                  <a:pt x="179408" y="3741830"/>
                </a:lnTo>
                <a:lnTo>
                  <a:pt x="179408" y="3671342"/>
                </a:lnTo>
                <a:cubicBezTo>
                  <a:pt x="179408" y="3671342"/>
                  <a:pt x="191778" y="3667425"/>
                  <a:pt x="216525" y="3659591"/>
                </a:cubicBezTo>
                <a:lnTo>
                  <a:pt x="216525" y="3612602"/>
                </a:lnTo>
                <a:lnTo>
                  <a:pt x="241271" y="3600851"/>
                </a:lnTo>
                <a:lnTo>
                  <a:pt x="241271" y="3518612"/>
                </a:lnTo>
                <a:lnTo>
                  <a:pt x="259827" y="3518612"/>
                </a:lnTo>
                <a:cubicBezTo>
                  <a:pt x="268078" y="3499031"/>
                  <a:pt x="272203" y="3475538"/>
                  <a:pt x="272203" y="3448123"/>
                </a:cubicBezTo>
                <a:cubicBezTo>
                  <a:pt x="272203" y="3412879"/>
                  <a:pt x="261893" y="3379592"/>
                  <a:pt x="241271" y="3348261"/>
                </a:cubicBezTo>
                <a:lnTo>
                  <a:pt x="235081" y="3348261"/>
                </a:lnTo>
                <a:cubicBezTo>
                  <a:pt x="226835" y="3332597"/>
                  <a:pt x="222709" y="3313017"/>
                  <a:pt x="222709" y="3289518"/>
                </a:cubicBezTo>
                <a:cubicBezTo>
                  <a:pt x="222709" y="3203368"/>
                  <a:pt x="253642" y="3152455"/>
                  <a:pt x="315506" y="3136792"/>
                </a:cubicBezTo>
                <a:lnTo>
                  <a:pt x="315506" y="3101548"/>
                </a:lnTo>
                <a:cubicBezTo>
                  <a:pt x="336127" y="3097631"/>
                  <a:pt x="355719" y="3092737"/>
                  <a:pt x="374275" y="3086863"/>
                </a:cubicBezTo>
                <a:cubicBezTo>
                  <a:pt x="392837" y="3080990"/>
                  <a:pt x="410362" y="3076094"/>
                  <a:pt x="426864" y="3072178"/>
                </a:cubicBezTo>
                <a:lnTo>
                  <a:pt x="426864" y="3060431"/>
                </a:lnTo>
                <a:cubicBezTo>
                  <a:pt x="443360" y="3044768"/>
                  <a:pt x="455730" y="3036934"/>
                  <a:pt x="463981" y="3036934"/>
                </a:cubicBezTo>
                <a:lnTo>
                  <a:pt x="463981" y="3007562"/>
                </a:lnTo>
                <a:lnTo>
                  <a:pt x="482537" y="3007562"/>
                </a:lnTo>
                <a:cubicBezTo>
                  <a:pt x="494913" y="2987982"/>
                  <a:pt x="514505" y="2966446"/>
                  <a:pt x="541311" y="2942948"/>
                </a:cubicBezTo>
                <a:cubicBezTo>
                  <a:pt x="568118" y="2919451"/>
                  <a:pt x="585644" y="2903787"/>
                  <a:pt x="593894" y="2895953"/>
                </a:cubicBezTo>
                <a:lnTo>
                  <a:pt x="593894" y="2801967"/>
                </a:lnTo>
                <a:lnTo>
                  <a:pt x="581524" y="2801967"/>
                </a:lnTo>
                <a:cubicBezTo>
                  <a:pt x="593894" y="2782388"/>
                  <a:pt x="605235" y="2760851"/>
                  <a:pt x="615545" y="2737353"/>
                </a:cubicBezTo>
                <a:cubicBezTo>
                  <a:pt x="625857" y="2713856"/>
                  <a:pt x="637197" y="2692320"/>
                  <a:pt x="649573" y="2672739"/>
                </a:cubicBezTo>
                <a:lnTo>
                  <a:pt x="692876" y="2672739"/>
                </a:lnTo>
                <a:cubicBezTo>
                  <a:pt x="709372" y="2688403"/>
                  <a:pt x="733089" y="2696232"/>
                  <a:pt x="764021" y="2696232"/>
                </a:cubicBezTo>
                <a:cubicBezTo>
                  <a:pt x="794953" y="2696232"/>
                  <a:pt x="822790" y="2696232"/>
                  <a:pt x="847536" y="2696232"/>
                </a:cubicBezTo>
                <a:lnTo>
                  <a:pt x="847536" y="2684485"/>
                </a:lnTo>
                <a:cubicBezTo>
                  <a:pt x="880534" y="2684485"/>
                  <a:pt x="902185" y="2675673"/>
                  <a:pt x="912495" y="2658054"/>
                </a:cubicBezTo>
                <a:cubicBezTo>
                  <a:pt x="922807" y="2640429"/>
                  <a:pt x="930023" y="2618893"/>
                  <a:pt x="934147" y="2593434"/>
                </a:cubicBezTo>
                <a:cubicBezTo>
                  <a:pt x="938273" y="2567980"/>
                  <a:pt x="942398" y="2543505"/>
                  <a:pt x="946518" y="2520007"/>
                </a:cubicBezTo>
                <a:cubicBezTo>
                  <a:pt x="950643" y="2496510"/>
                  <a:pt x="963018" y="2478890"/>
                  <a:pt x="983640" y="2467144"/>
                </a:cubicBezTo>
                <a:lnTo>
                  <a:pt x="1070247" y="2467144"/>
                </a:lnTo>
                <a:lnTo>
                  <a:pt x="1070247" y="2478890"/>
                </a:lnTo>
                <a:lnTo>
                  <a:pt x="1132110" y="2478890"/>
                </a:lnTo>
                <a:lnTo>
                  <a:pt x="1132110" y="2502388"/>
                </a:lnTo>
                <a:lnTo>
                  <a:pt x="1169233" y="2502388"/>
                </a:lnTo>
                <a:cubicBezTo>
                  <a:pt x="1169233" y="2502388"/>
                  <a:pt x="1173353" y="2512178"/>
                  <a:pt x="1181603" y="2531758"/>
                </a:cubicBezTo>
                <a:lnTo>
                  <a:pt x="1299147" y="2531758"/>
                </a:lnTo>
                <a:cubicBezTo>
                  <a:pt x="1315643" y="2500426"/>
                  <a:pt x="1329049" y="2468122"/>
                  <a:pt x="1339359" y="2434834"/>
                </a:cubicBezTo>
                <a:cubicBezTo>
                  <a:pt x="1349671" y="2401546"/>
                  <a:pt x="1361010" y="2369242"/>
                  <a:pt x="1373382" y="2337910"/>
                </a:cubicBezTo>
                <a:lnTo>
                  <a:pt x="1391942" y="2337910"/>
                </a:lnTo>
                <a:cubicBezTo>
                  <a:pt x="1391942" y="2333993"/>
                  <a:pt x="1392972" y="2328119"/>
                  <a:pt x="1395034" y="2320286"/>
                </a:cubicBezTo>
                <a:cubicBezTo>
                  <a:pt x="1397098" y="2312456"/>
                  <a:pt x="1398128" y="2306583"/>
                  <a:pt x="1398128" y="2302666"/>
                </a:cubicBezTo>
                <a:lnTo>
                  <a:pt x="1435245" y="2302666"/>
                </a:lnTo>
                <a:lnTo>
                  <a:pt x="1435245" y="2290919"/>
                </a:lnTo>
                <a:cubicBezTo>
                  <a:pt x="1472363" y="2298749"/>
                  <a:pt x="1496080" y="2306583"/>
                  <a:pt x="1506390" y="2314412"/>
                </a:cubicBezTo>
                <a:cubicBezTo>
                  <a:pt x="1516701" y="2322247"/>
                  <a:pt x="1525982" y="2341826"/>
                  <a:pt x="1534228" y="2373154"/>
                </a:cubicBezTo>
                <a:lnTo>
                  <a:pt x="1571350" y="2373154"/>
                </a:lnTo>
                <a:lnTo>
                  <a:pt x="1571350" y="2396651"/>
                </a:lnTo>
                <a:cubicBezTo>
                  <a:pt x="1591971" y="2412315"/>
                  <a:pt x="1609497" y="2422105"/>
                  <a:pt x="1623933" y="2426023"/>
                </a:cubicBezTo>
                <a:cubicBezTo>
                  <a:pt x="1638369" y="2429939"/>
                  <a:pt x="1664146" y="2431895"/>
                  <a:pt x="1701264" y="2431895"/>
                </a:cubicBezTo>
                <a:cubicBezTo>
                  <a:pt x="1721885" y="2404486"/>
                  <a:pt x="1740441" y="2380988"/>
                  <a:pt x="1756943" y="2361407"/>
                </a:cubicBezTo>
                <a:cubicBezTo>
                  <a:pt x="1773439" y="2341826"/>
                  <a:pt x="1800244" y="2328119"/>
                  <a:pt x="1837363" y="2320286"/>
                </a:cubicBezTo>
                <a:lnTo>
                  <a:pt x="1837363" y="2290919"/>
                </a:lnTo>
                <a:cubicBezTo>
                  <a:pt x="1857983" y="2283086"/>
                  <a:pt x="1875515" y="2278190"/>
                  <a:pt x="1889947" y="2276234"/>
                </a:cubicBezTo>
                <a:cubicBezTo>
                  <a:pt x="1904383" y="2274274"/>
                  <a:pt x="1928098" y="2271339"/>
                  <a:pt x="1961092" y="2267423"/>
                </a:cubicBezTo>
                <a:lnTo>
                  <a:pt x="1985838" y="2161686"/>
                </a:lnTo>
                <a:cubicBezTo>
                  <a:pt x="1973466" y="2146022"/>
                  <a:pt x="1958000" y="2122524"/>
                  <a:pt x="1939440" y="2091198"/>
                </a:cubicBezTo>
                <a:cubicBezTo>
                  <a:pt x="1920878" y="2059866"/>
                  <a:pt x="1903353" y="2034413"/>
                  <a:pt x="1886855" y="2014833"/>
                </a:cubicBezTo>
                <a:lnTo>
                  <a:pt x="1849738" y="2014833"/>
                </a:lnTo>
                <a:cubicBezTo>
                  <a:pt x="1829118" y="1995252"/>
                  <a:pt x="1807460" y="1985462"/>
                  <a:pt x="1784779" y="1985462"/>
                </a:cubicBezTo>
                <a:cubicBezTo>
                  <a:pt x="1762097" y="1985462"/>
                  <a:pt x="1740441" y="1985462"/>
                  <a:pt x="1719819" y="1985462"/>
                </a:cubicBezTo>
                <a:cubicBezTo>
                  <a:pt x="1699198" y="1985462"/>
                  <a:pt x="1681672" y="1979589"/>
                  <a:pt x="1667236" y="1967842"/>
                </a:cubicBezTo>
                <a:cubicBezTo>
                  <a:pt x="1652800" y="1956090"/>
                  <a:pt x="1645585" y="1930638"/>
                  <a:pt x="1645585" y="1891476"/>
                </a:cubicBezTo>
                <a:cubicBezTo>
                  <a:pt x="1657956" y="1871896"/>
                  <a:pt x="1670332" y="1855255"/>
                  <a:pt x="1682702" y="1841548"/>
                </a:cubicBezTo>
                <a:cubicBezTo>
                  <a:pt x="1695078" y="1827840"/>
                  <a:pt x="1713634" y="1813155"/>
                  <a:pt x="1738381" y="1797491"/>
                </a:cubicBezTo>
                <a:lnTo>
                  <a:pt x="1738381" y="1762243"/>
                </a:lnTo>
                <a:lnTo>
                  <a:pt x="1756943" y="1762243"/>
                </a:lnTo>
                <a:cubicBezTo>
                  <a:pt x="1736321" y="1695671"/>
                  <a:pt x="1708479" y="1632035"/>
                  <a:pt x="1673422" y="1571337"/>
                </a:cubicBezTo>
                <a:cubicBezTo>
                  <a:pt x="1638369" y="1510635"/>
                  <a:pt x="1620839" y="1458750"/>
                  <a:pt x="1620839" y="1415673"/>
                </a:cubicBezTo>
                <a:cubicBezTo>
                  <a:pt x="1641460" y="1396092"/>
                  <a:pt x="1658990" y="1377489"/>
                  <a:pt x="1673422" y="1359864"/>
                </a:cubicBezTo>
                <a:cubicBezTo>
                  <a:pt x="1687858" y="1342245"/>
                  <a:pt x="1703324" y="1327560"/>
                  <a:pt x="1719819" y="1315809"/>
                </a:cubicBezTo>
                <a:lnTo>
                  <a:pt x="1719819" y="1292311"/>
                </a:lnTo>
                <a:cubicBezTo>
                  <a:pt x="1728071" y="1284483"/>
                  <a:pt x="1737351" y="1278609"/>
                  <a:pt x="1747661" y="1274692"/>
                </a:cubicBezTo>
                <a:cubicBezTo>
                  <a:pt x="1757973" y="1270774"/>
                  <a:pt x="1767253" y="1264902"/>
                  <a:pt x="1775498" y="1257067"/>
                </a:cubicBezTo>
                <a:lnTo>
                  <a:pt x="1775498" y="1151335"/>
                </a:lnTo>
                <a:cubicBezTo>
                  <a:pt x="1742507" y="1139584"/>
                  <a:pt x="1716729" y="1124899"/>
                  <a:pt x="1698168" y="1107280"/>
                </a:cubicBezTo>
                <a:cubicBezTo>
                  <a:pt x="1679612" y="1089655"/>
                  <a:pt x="1670332" y="1063223"/>
                  <a:pt x="1670332" y="1027975"/>
                </a:cubicBezTo>
                <a:cubicBezTo>
                  <a:pt x="1670332" y="1012312"/>
                  <a:pt x="1674456" y="1000565"/>
                  <a:pt x="1682702" y="992731"/>
                </a:cubicBezTo>
                <a:cubicBezTo>
                  <a:pt x="1690954" y="984902"/>
                  <a:pt x="1697138" y="979024"/>
                  <a:pt x="1701264" y="975112"/>
                </a:cubicBezTo>
                <a:lnTo>
                  <a:pt x="1794060" y="975112"/>
                </a:lnTo>
                <a:cubicBezTo>
                  <a:pt x="1794060" y="955531"/>
                  <a:pt x="1812620" y="935951"/>
                  <a:pt x="1849738" y="916370"/>
                </a:cubicBezTo>
                <a:lnTo>
                  <a:pt x="1849738" y="857628"/>
                </a:lnTo>
                <a:lnTo>
                  <a:pt x="1874481" y="857628"/>
                </a:lnTo>
                <a:cubicBezTo>
                  <a:pt x="1874481" y="826298"/>
                  <a:pt x="1866235" y="810633"/>
                  <a:pt x="1849738" y="810633"/>
                </a:cubicBezTo>
                <a:cubicBezTo>
                  <a:pt x="1866235" y="791054"/>
                  <a:pt x="1878605" y="769517"/>
                  <a:pt x="1886855" y="746019"/>
                </a:cubicBezTo>
                <a:cubicBezTo>
                  <a:pt x="1895101" y="722522"/>
                  <a:pt x="1907477" y="700980"/>
                  <a:pt x="1923974" y="681405"/>
                </a:cubicBezTo>
                <a:lnTo>
                  <a:pt x="1961092" y="681405"/>
                </a:lnTo>
                <a:cubicBezTo>
                  <a:pt x="1965216" y="646161"/>
                  <a:pt x="1981712" y="604060"/>
                  <a:pt x="2010585" y="555109"/>
                </a:cubicBezTo>
                <a:cubicBezTo>
                  <a:pt x="2039451" y="506158"/>
                  <a:pt x="2068323" y="475810"/>
                  <a:pt x="2097196" y="464059"/>
                </a:cubicBezTo>
                <a:lnTo>
                  <a:pt x="2097196" y="446440"/>
                </a:lnTo>
                <a:lnTo>
                  <a:pt x="2208548" y="446440"/>
                </a:lnTo>
                <a:cubicBezTo>
                  <a:pt x="2208548" y="454268"/>
                  <a:pt x="2212672" y="460141"/>
                  <a:pt x="2220924" y="464059"/>
                </a:cubicBezTo>
                <a:cubicBezTo>
                  <a:pt x="2237420" y="460141"/>
                  <a:pt x="2253916" y="450356"/>
                  <a:pt x="2270411" y="434688"/>
                </a:cubicBezTo>
                <a:cubicBezTo>
                  <a:pt x="2282787" y="422941"/>
                  <a:pt x="2294129" y="407278"/>
                  <a:pt x="2304439" y="387698"/>
                </a:cubicBezTo>
                <a:cubicBezTo>
                  <a:pt x="2314749" y="368117"/>
                  <a:pt x="2319905" y="342658"/>
                  <a:pt x="2319905" y="311332"/>
                </a:cubicBezTo>
                <a:cubicBezTo>
                  <a:pt x="2319905" y="295669"/>
                  <a:pt x="2318875" y="283918"/>
                  <a:pt x="2316810" y="276088"/>
                </a:cubicBezTo>
                <a:cubicBezTo>
                  <a:pt x="2314749" y="268253"/>
                  <a:pt x="2313719" y="258464"/>
                  <a:pt x="2313719" y="246717"/>
                </a:cubicBezTo>
                <a:cubicBezTo>
                  <a:pt x="2313719" y="227137"/>
                  <a:pt x="2318875" y="211473"/>
                  <a:pt x="2329185" y="199722"/>
                </a:cubicBezTo>
                <a:cubicBezTo>
                  <a:pt x="2339496" y="187976"/>
                  <a:pt x="2365272" y="180142"/>
                  <a:pt x="2406516" y="176225"/>
                </a:cubicBezTo>
                <a:cubicBezTo>
                  <a:pt x="2443633" y="195805"/>
                  <a:pt x="2466315" y="227137"/>
                  <a:pt x="2474565" y="270215"/>
                </a:cubicBezTo>
                <a:cubicBezTo>
                  <a:pt x="2519934" y="270215"/>
                  <a:pt x="2554985" y="264337"/>
                  <a:pt x="2579733" y="252590"/>
                </a:cubicBezTo>
                <a:cubicBezTo>
                  <a:pt x="2604479" y="240845"/>
                  <a:pt x="2641596" y="225176"/>
                  <a:pt x="2691089" y="205595"/>
                </a:cubicBezTo>
                <a:lnTo>
                  <a:pt x="2691089" y="152732"/>
                </a:lnTo>
                <a:lnTo>
                  <a:pt x="2709647" y="152732"/>
                </a:lnTo>
                <a:cubicBezTo>
                  <a:pt x="2722021" y="140981"/>
                  <a:pt x="2731303" y="133152"/>
                  <a:pt x="2737489" y="129234"/>
                </a:cubicBezTo>
                <a:cubicBezTo>
                  <a:pt x="2743673" y="125318"/>
                  <a:pt x="2757079" y="117483"/>
                  <a:pt x="2777700" y="105737"/>
                </a:cubicBezTo>
                <a:lnTo>
                  <a:pt x="2777700" y="129234"/>
                </a:lnTo>
                <a:cubicBezTo>
                  <a:pt x="2794196" y="121400"/>
                  <a:pt x="2808632" y="116505"/>
                  <a:pt x="2821004" y="114549"/>
                </a:cubicBezTo>
                <a:cubicBezTo>
                  <a:pt x="2833375" y="112589"/>
                  <a:pt x="2845749" y="109653"/>
                  <a:pt x="2858121" y="105737"/>
                </a:cubicBezTo>
                <a:cubicBezTo>
                  <a:pt x="2886993" y="129234"/>
                  <a:pt x="2916894" y="140981"/>
                  <a:pt x="2947828" y="140981"/>
                </a:cubicBezTo>
                <a:cubicBezTo>
                  <a:pt x="2978759" y="140981"/>
                  <a:pt x="3010721" y="144897"/>
                  <a:pt x="3043714" y="152732"/>
                </a:cubicBezTo>
                <a:cubicBezTo>
                  <a:pt x="3056090" y="129234"/>
                  <a:pt x="3070520" y="114549"/>
                  <a:pt x="3087022" y="108675"/>
                </a:cubicBezTo>
                <a:cubicBezTo>
                  <a:pt x="3103517" y="102803"/>
                  <a:pt x="3111763" y="88117"/>
                  <a:pt x="3111763" y="64620"/>
                </a:cubicBezTo>
                <a:cubicBezTo>
                  <a:pt x="3111763" y="41122"/>
                  <a:pt x="3111763" y="25458"/>
                  <a:pt x="3111763" y="17625"/>
                </a:cubicBezTo>
                <a:cubicBezTo>
                  <a:pt x="3111763" y="9795"/>
                  <a:pt x="3134449" y="3918"/>
                  <a:pt x="317981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48356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59535" y="339219"/>
            <a:ext cx="4824930" cy="5991596"/>
          </a:xfrm>
          <a:custGeom>
            <a:avLst/>
            <a:gdLst>
              <a:gd name="connsiteX0" fmla="*/ 3274721 w 4824930"/>
              <a:gd name="connsiteY0" fmla="*/ 5855583 h 5991596"/>
              <a:gd name="connsiteX1" fmla="*/ 3374738 w 4824930"/>
              <a:gd name="connsiteY1" fmla="*/ 5894290 h 5991596"/>
              <a:gd name="connsiteX2" fmla="*/ 3380594 w 4824930"/>
              <a:gd name="connsiteY2" fmla="*/ 5883215 h 5991596"/>
              <a:gd name="connsiteX3" fmla="*/ 3408288 w 4824930"/>
              <a:gd name="connsiteY3" fmla="*/ 5897858 h 5991596"/>
              <a:gd name="connsiteX4" fmla="*/ 3449005 w 4824930"/>
              <a:gd name="connsiteY4" fmla="*/ 5894582 h 5991596"/>
              <a:gd name="connsiteX5" fmla="*/ 3495258 w 4824930"/>
              <a:gd name="connsiteY5" fmla="*/ 5894233 h 5991596"/>
              <a:gd name="connsiteX6" fmla="*/ 3512353 w 4824930"/>
              <a:gd name="connsiteY6" fmla="*/ 5882008 h 5991596"/>
              <a:gd name="connsiteX7" fmla="*/ 3534668 w 4824930"/>
              <a:gd name="connsiteY7" fmla="*/ 5886720 h 5991596"/>
              <a:gd name="connsiteX8" fmla="*/ 3540526 w 4824930"/>
              <a:gd name="connsiteY8" fmla="*/ 5875641 h 5991596"/>
              <a:gd name="connsiteX9" fmla="*/ 3584834 w 4824930"/>
              <a:gd name="connsiteY9" fmla="*/ 5899069 h 5991596"/>
              <a:gd name="connsiteX10" fmla="*/ 3578662 w 4824930"/>
              <a:gd name="connsiteY10" fmla="*/ 5924154 h 5991596"/>
              <a:gd name="connsiteX11" fmla="*/ 3569554 w 4824930"/>
              <a:gd name="connsiteY11" fmla="*/ 5954782 h 5991596"/>
              <a:gd name="connsiteX12" fmla="*/ 3552617 w 4824930"/>
              <a:gd name="connsiteY12" fmla="*/ 5959998 h 5991596"/>
              <a:gd name="connsiteX13" fmla="*/ 3544150 w 4824930"/>
              <a:gd name="connsiteY13" fmla="*/ 5962608 h 5991596"/>
              <a:gd name="connsiteX14" fmla="*/ 3516456 w 4824930"/>
              <a:gd name="connsiteY14" fmla="*/ 5947965 h 5991596"/>
              <a:gd name="connsiteX15" fmla="*/ 3502134 w 4824930"/>
              <a:gd name="connsiteY15" fmla="*/ 5961652 h 5991596"/>
              <a:gd name="connsiteX16" fmla="*/ 3440887 w 4824930"/>
              <a:gd name="connsiteY16" fmla="*/ 5943444 h 5991596"/>
              <a:gd name="connsiteX17" fmla="*/ 3433722 w 4824930"/>
              <a:gd name="connsiteY17" fmla="*/ 5950288 h 5991596"/>
              <a:gd name="connsiteX18" fmla="*/ 3426563 w 4824930"/>
              <a:gd name="connsiteY18" fmla="*/ 5957130 h 5991596"/>
              <a:gd name="connsiteX19" fmla="*/ 3398869 w 4824930"/>
              <a:gd name="connsiteY19" fmla="*/ 5942487 h 5991596"/>
              <a:gd name="connsiteX20" fmla="*/ 3393010 w 4824930"/>
              <a:gd name="connsiteY20" fmla="*/ 5953567 h 5991596"/>
              <a:gd name="connsiteX21" fmla="*/ 3362388 w 4824930"/>
              <a:gd name="connsiteY21" fmla="*/ 5944461 h 5991596"/>
              <a:gd name="connsiteX22" fmla="*/ 3352456 w 4824930"/>
              <a:gd name="connsiteY22" fmla="*/ 5949843 h 5991596"/>
              <a:gd name="connsiteX23" fmla="*/ 3342521 w 4824930"/>
              <a:gd name="connsiteY23" fmla="*/ 5955220 h 5991596"/>
              <a:gd name="connsiteX24" fmla="*/ 3311898 w 4824930"/>
              <a:gd name="connsiteY24" fmla="*/ 5946115 h 5991596"/>
              <a:gd name="connsiteX25" fmla="*/ 3306042 w 4824930"/>
              <a:gd name="connsiteY25" fmla="*/ 5957191 h 5991596"/>
              <a:gd name="connsiteX26" fmla="*/ 3278346 w 4824930"/>
              <a:gd name="connsiteY26" fmla="*/ 5942547 h 5991596"/>
              <a:gd name="connsiteX27" fmla="*/ 3258484 w 4824930"/>
              <a:gd name="connsiteY27" fmla="*/ 5953309 h 5991596"/>
              <a:gd name="connsiteX28" fmla="*/ 3227862 w 4824930"/>
              <a:gd name="connsiteY28" fmla="*/ 5944205 h 5991596"/>
              <a:gd name="connsiteX29" fmla="*/ 3197238 w 4824930"/>
              <a:gd name="connsiteY29" fmla="*/ 5935097 h 5991596"/>
              <a:gd name="connsiteX30" fmla="*/ 3191379 w 4824930"/>
              <a:gd name="connsiteY30" fmla="*/ 5946178 h 5991596"/>
              <a:gd name="connsiteX31" fmla="*/ 3137138 w 4824930"/>
              <a:gd name="connsiteY31" fmla="*/ 5928124 h 5991596"/>
              <a:gd name="connsiteX32" fmla="*/ 3088436 w 4824930"/>
              <a:gd name="connsiteY32" fmla="*/ 5913006 h 5991596"/>
              <a:gd name="connsiteX33" fmla="*/ 3094292 w 4824930"/>
              <a:gd name="connsiteY33" fmla="*/ 5901930 h 5991596"/>
              <a:gd name="connsiteX34" fmla="*/ 3083213 w 4824930"/>
              <a:gd name="connsiteY34" fmla="*/ 5896072 h 5991596"/>
              <a:gd name="connsiteX35" fmla="*/ 3131570 w 4824930"/>
              <a:gd name="connsiteY35" fmla="*/ 5864938 h 5991596"/>
              <a:gd name="connsiteX36" fmla="*/ 3181897 w 4824930"/>
              <a:gd name="connsiteY36" fmla="*/ 5870290 h 5991596"/>
              <a:gd name="connsiteX37" fmla="*/ 3201760 w 4824930"/>
              <a:gd name="connsiteY37" fmla="*/ 5859528 h 5991596"/>
              <a:gd name="connsiteX38" fmla="*/ 3237920 w 4824930"/>
              <a:gd name="connsiteY38" fmla="*/ 5871563 h 5991596"/>
              <a:gd name="connsiteX39" fmla="*/ 3243779 w 4824930"/>
              <a:gd name="connsiteY39" fmla="*/ 5860482 h 5991596"/>
              <a:gd name="connsiteX40" fmla="*/ 3260397 w 4824930"/>
              <a:gd name="connsiteY40" fmla="*/ 5869269 h 5991596"/>
              <a:gd name="connsiteX41" fmla="*/ 3267556 w 4824930"/>
              <a:gd name="connsiteY41" fmla="*/ 5862427 h 5991596"/>
              <a:gd name="connsiteX42" fmla="*/ 3274721 w 4824930"/>
              <a:gd name="connsiteY42" fmla="*/ 5855583 h 5991596"/>
              <a:gd name="connsiteX43" fmla="*/ 4824930 w 4824930"/>
              <a:gd name="connsiteY43" fmla="*/ 4733308 h 5991596"/>
              <a:gd name="connsiteX44" fmla="*/ 4816144 w 4824930"/>
              <a:gd name="connsiteY44" fmla="*/ 4749926 h 5991596"/>
              <a:gd name="connsiteX45" fmla="*/ 4805068 w 4824930"/>
              <a:gd name="connsiteY45" fmla="*/ 4744070 h 5991596"/>
              <a:gd name="connsiteX46" fmla="*/ 4812227 w 4824930"/>
              <a:gd name="connsiteY46" fmla="*/ 4737224 h 5991596"/>
              <a:gd name="connsiteX47" fmla="*/ 4824930 w 4824930"/>
              <a:gd name="connsiteY47" fmla="*/ 4733308 h 5991596"/>
              <a:gd name="connsiteX48" fmla="*/ 4939 w 4824930"/>
              <a:gd name="connsiteY48" fmla="*/ 4332205 h 5991596"/>
              <a:gd name="connsiteX49" fmla="*/ 52183 w 4824930"/>
              <a:gd name="connsiteY49" fmla="*/ 4350094 h 5991596"/>
              <a:gd name="connsiteX50" fmla="*/ 88021 w 4824930"/>
              <a:gd name="connsiteY50" fmla="*/ 4376136 h 5991596"/>
              <a:gd name="connsiteX51" fmla="*/ 112790 w 4824930"/>
              <a:gd name="connsiteY51" fmla="*/ 4396316 h 5991596"/>
              <a:gd name="connsiteX52" fmla="*/ 126479 w 4824930"/>
              <a:gd name="connsiteY52" fmla="*/ 4410642 h 5991596"/>
              <a:gd name="connsiteX53" fmla="*/ 140165 w 4824930"/>
              <a:gd name="connsiteY53" fmla="*/ 4424964 h 5991596"/>
              <a:gd name="connsiteX54" fmla="*/ 159389 w 4824930"/>
              <a:gd name="connsiteY54" fmla="*/ 4442223 h 5991596"/>
              <a:gd name="connsiteX55" fmla="*/ 161843 w 4824930"/>
              <a:gd name="connsiteY55" fmla="*/ 4457692 h 5991596"/>
              <a:gd name="connsiteX56" fmla="*/ 164296 w 4824930"/>
              <a:gd name="connsiteY56" fmla="*/ 4473162 h 5991596"/>
              <a:gd name="connsiteX57" fmla="*/ 169833 w 4824930"/>
              <a:gd name="connsiteY57" fmla="*/ 4476090 h 5991596"/>
              <a:gd name="connsiteX58" fmla="*/ 143475 w 4824930"/>
              <a:gd name="connsiteY58" fmla="*/ 4525940 h 5991596"/>
              <a:gd name="connsiteX59" fmla="*/ 117084 w 4824930"/>
              <a:gd name="connsiteY59" fmla="*/ 4515525 h 5991596"/>
              <a:gd name="connsiteX60" fmla="*/ 85160 w 4824930"/>
              <a:gd name="connsiteY60" fmla="*/ 4502191 h 5991596"/>
              <a:gd name="connsiteX61" fmla="*/ 49312 w 4824930"/>
              <a:gd name="connsiteY61" fmla="*/ 4476152 h 5991596"/>
              <a:gd name="connsiteX62" fmla="*/ 21617 w 4824930"/>
              <a:gd name="connsiteY62" fmla="*/ 4461507 h 5991596"/>
              <a:gd name="connsiteX63" fmla="*/ 27476 w 4824930"/>
              <a:gd name="connsiteY63" fmla="*/ 4450426 h 5991596"/>
              <a:gd name="connsiteX64" fmla="*/ 3504 w 4824930"/>
              <a:gd name="connsiteY64" fmla="*/ 4395234 h 5991596"/>
              <a:gd name="connsiteX65" fmla="*/ 4939 w 4824930"/>
              <a:gd name="connsiteY65" fmla="*/ 4332205 h 5991596"/>
              <a:gd name="connsiteX66" fmla="*/ 381532 w 4824930"/>
              <a:gd name="connsiteY66" fmla="*/ 3794236 h 5991596"/>
              <a:gd name="connsiteX67" fmla="*/ 395536 w 4824930"/>
              <a:gd name="connsiteY67" fmla="*/ 3794555 h 5991596"/>
              <a:gd name="connsiteX68" fmla="*/ 457929 w 4824930"/>
              <a:gd name="connsiteY68" fmla="*/ 3824000 h 5991596"/>
              <a:gd name="connsiteX69" fmla="*/ 520320 w 4824930"/>
              <a:gd name="connsiteY69" fmla="*/ 3853444 h 5991596"/>
              <a:gd name="connsiteX70" fmla="*/ 539390 w 4824930"/>
              <a:gd name="connsiteY70" fmla="*/ 3877704 h 5991596"/>
              <a:gd name="connsiteX71" fmla="*/ 563995 w 4824930"/>
              <a:gd name="connsiteY71" fmla="*/ 3904886 h 5991596"/>
              <a:gd name="connsiteX72" fmla="*/ 535025 w 4824930"/>
              <a:gd name="connsiteY72" fmla="*/ 3946271 h 5991596"/>
              <a:gd name="connsiteX73" fmla="*/ 498865 w 4824930"/>
              <a:gd name="connsiteY73" fmla="*/ 3934236 h 5991596"/>
              <a:gd name="connsiteX74" fmla="*/ 462704 w 4824930"/>
              <a:gd name="connsiteY74" fmla="*/ 3922203 h 5991596"/>
              <a:gd name="connsiteX75" fmla="*/ 459773 w 4824930"/>
              <a:gd name="connsiteY75" fmla="*/ 3927745 h 5991596"/>
              <a:gd name="connsiteX76" fmla="*/ 406328 w 4824930"/>
              <a:gd name="connsiteY76" fmla="*/ 3874676 h 5991596"/>
              <a:gd name="connsiteX77" fmla="*/ 366888 w 4824930"/>
              <a:gd name="connsiteY77" fmla="*/ 3821931 h 5991596"/>
              <a:gd name="connsiteX78" fmla="*/ 4308617 w 4824930"/>
              <a:gd name="connsiteY78" fmla="*/ 3515951 h 5991596"/>
              <a:gd name="connsiteX79" fmla="*/ 4351248 w 4824930"/>
              <a:gd name="connsiteY79" fmla="*/ 3520774 h 5991596"/>
              <a:gd name="connsiteX80" fmla="*/ 4442959 w 4824930"/>
              <a:gd name="connsiteY80" fmla="*/ 3555093 h 5991596"/>
              <a:gd name="connsiteX81" fmla="*/ 4452412 w 4824930"/>
              <a:gd name="connsiteY81" fmla="*/ 3570724 h 5991596"/>
              <a:gd name="connsiteX82" fmla="*/ 4461868 w 4824930"/>
              <a:gd name="connsiteY82" fmla="*/ 3586351 h 5991596"/>
              <a:gd name="connsiteX83" fmla="*/ 4477848 w 4824930"/>
              <a:gd name="connsiteY83" fmla="*/ 3623151 h 5991596"/>
              <a:gd name="connsiteX84" fmla="*/ 4500003 w 4824930"/>
              <a:gd name="connsiteY84" fmla="*/ 3634866 h 5991596"/>
              <a:gd name="connsiteX85" fmla="*/ 4496755 w 4824930"/>
              <a:gd name="connsiteY85" fmla="*/ 3654413 h 5991596"/>
              <a:gd name="connsiteX86" fmla="*/ 4513373 w 4824930"/>
              <a:gd name="connsiteY86" fmla="*/ 3663200 h 5991596"/>
              <a:gd name="connsiteX87" fmla="*/ 4519418 w 4824930"/>
              <a:gd name="connsiteY87" fmla="*/ 3705374 h 5991596"/>
              <a:gd name="connsiteX88" fmla="*/ 4525466 w 4824930"/>
              <a:gd name="connsiteY88" fmla="*/ 3747554 h 5991596"/>
              <a:gd name="connsiteX89" fmla="*/ 4513750 w 4824930"/>
              <a:gd name="connsiteY89" fmla="*/ 3769711 h 5991596"/>
              <a:gd name="connsiteX90" fmla="*/ 4524831 w 4824930"/>
              <a:gd name="connsiteY90" fmla="*/ 3775570 h 5991596"/>
              <a:gd name="connsiteX91" fmla="*/ 4462341 w 4824930"/>
              <a:gd name="connsiteY91" fmla="*/ 3873645 h 5991596"/>
              <a:gd name="connsiteX92" fmla="*/ 4395267 w 4824930"/>
              <a:gd name="connsiteY92" fmla="*/ 3926772 h 5991596"/>
              <a:gd name="connsiteX93" fmla="*/ 4378652 w 4824930"/>
              <a:gd name="connsiteY93" fmla="*/ 3917987 h 5991596"/>
              <a:gd name="connsiteX94" fmla="*/ 4305211 w 4824930"/>
              <a:gd name="connsiteY94" fmla="*/ 3942942 h 5991596"/>
              <a:gd name="connsiteX95" fmla="*/ 4196564 w 4824930"/>
              <a:gd name="connsiteY95" fmla="*/ 3913846 h 5991596"/>
              <a:gd name="connsiteX96" fmla="*/ 4181416 w 4824930"/>
              <a:gd name="connsiteY96" fmla="*/ 3902291 h 5991596"/>
              <a:gd name="connsiteX97" fmla="*/ 4171801 w 4824930"/>
              <a:gd name="connsiteY97" fmla="*/ 3893660 h 5991596"/>
              <a:gd name="connsiteX98" fmla="*/ 4177658 w 4824930"/>
              <a:gd name="connsiteY98" fmla="*/ 3882583 h 5991596"/>
              <a:gd name="connsiteX99" fmla="*/ 4141816 w 4824930"/>
              <a:gd name="connsiteY99" fmla="*/ 3856546 h 5991596"/>
              <a:gd name="connsiteX100" fmla="*/ 4131218 w 4824930"/>
              <a:gd name="connsiteY100" fmla="*/ 3829678 h 5991596"/>
              <a:gd name="connsiteX101" fmla="*/ 4129086 w 4824930"/>
              <a:gd name="connsiteY101" fmla="*/ 3800200 h 5991596"/>
              <a:gd name="connsiteX102" fmla="*/ 4112466 w 4824930"/>
              <a:gd name="connsiteY102" fmla="*/ 3791412 h 5991596"/>
              <a:gd name="connsiteX103" fmla="*/ 4116032 w 4824930"/>
              <a:gd name="connsiteY103" fmla="*/ 3757866 h 5991596"/>
              <a:gd name="connsiteX104" fmla="*/ 4111130 w 4824930"/>
              <a:gd name="connsiteY104" fmla="*/ 3726922 h 5991596"/>
              <a:gd name="connsiteX105" fmla="*/ 4100373 w 4824930"/>
              <a:gd name="connsiteY105" fmla="*/ 3707058 h 5991596"/>
              <a:gd name="connsiteX106" fmla="*/ 4108010 w 4824930"/>
              <a:gd name="connsiteY106" fmla="*/ 3679203 h 5991596"/>
              <a:gd name="connsiteX107" fmla="*/ 4115654 w 4824930"/>
              <a:gd name="connsiteY107" fmla="*/ 3651347 h 5991596"/>
              <a:gd name="connsiteX108" fmla="*/ 4126733 w 4824930"/>
              <a:gd name="connsiteY108" fmla="*/ 3657206 h 5991596"/>
              <a:gd name="connsiteX109" fmla="*/ 4118581 w 4824930"/>
              <a:gd name="connsiteY109" fmla="*/ 3645810 h 5991596"/>
              <a:gd name="connsiteX110" fmla="*/ 4137296 w 4824930"/>
              <a:gd name="connsiteY110" fmla="*/ 3623815 h 5991596"/>
              <a:gd name="connsiteX111" fmla="*/ 4156019 w 4824930"/>
              <a:gd name="connsiteY111" fmla="*/ 3601818 h 5991596"/>
              <a:gd name="connsiteX112" fmla="*/ 4190845 w 4824930"/>
              <a:gd name="connsiteY112" fmla="*/ 3549357 h 5991596"/>
              <a:gd name="connsiteX113" fmla="*/ 4224715 w 4824930"/>
              <a:gd name="connsiteY113" fmla="*/ 3538921 h 5991596"/>
              <a:gd name="connsiteX114" fmla="*/ 4286598 w 4824930"/>
              <a:gd name="connsiteY114" fmla="*/ 3529112 h 5991596"/>
              <a:gd name="connsiteX115" fmla="*/ 4308617 w 4824930"/>
              <a:gd name="connsiteY115" fmla="*/ 3515951 h 5991596"/>
              <a:gd name="connsiteX116" fmla="*/ 1285542 w 4824930"/>
              <a:gd name="connsiteY116" fmla="*/ 2587196 h 5991596"/>
              <a:gd name="connsiteX117" fmla="*/ 1365440 w 4824930"/>
              <a:gd name="connsiteY117" fmla="*/ 2617037 h 5991596"/>
              <a:gd name="connsiteX118" fmla="*/ 1385814 w 4824930"/>
              <a:gd name="connsiteY118" fmla="*/ 2645528 h 5991596"/>
              <a:gd name="connsiteX119" fmla="*/ 1411726 w 4824930"/>
              <a:gd name="connsiteY119" fmla="*/ 2676954 h 5991596"/>
              <a:gd name="connsiteX120" fmla="*/ 1405870 w 4824930"/>
              <a:gd name="connsiteY120" fmla="*/ 2688029 h 5991596"/>
              <a:gd name="connsiteX121" fmla="*/ 1422484 w 4824930"/>
              <a:gd name="connsiteY121" fmla="*/ 2696814 h 5991596"/>
              <a:gd name="connsiteX122" fmla="*/ 1419396 w 4824930"/>
              <a:gd name="connsiteY122" fmla="*/ 2709361 h 5991596"/>
              <a:gd name="connsiteX123" fmla="*/ 1416306 w 4824930"/>
              <a:gd name="connsiteY123" fmla="*/ 2721899 h 5991596"/>
              <a:gd name="connsiteX124" fmla="*/ 1427387 w 4824930"/>
              <a:gd name="connsiteY124" fmla="*/ 2727758 h 5991596"/>
              <a:gd name="connsiteX125" fmla="*/ 1426747 w 4824930"/>
              <a:gd name="connsiteY125" fmla="*/ 2755771 h 5991596"/>
              <a:gd name="connsiteX126" fmla="*/ 1371423 w 4824930"/>
              <a:gd name="connsiteY126" fmla="*/ 2847002 h 5991596"/>
              <a:gd name="connsiteX127" fmla="*/ 1342774 w 4824930"/>
              <a:gd name="connsiteY127" fmla="*/ 2874377 h 5991596"/>
              <a:gd name="connsiteX128" fmla="*/ 1306293 w 4824930"/>
              <a:gd name="connsiteY128" fmla="*/ 2876352 h 5991596"/>
              <a:gd name="connsiteX129" fmla="*/ 1231706 w 4824930"/>
              <a:gd name="connsiteY129" fmla="*/ 2890070 h 5991596"/>
              <a:gd name="connsiteX130" fmla="*/ 1144072 w 4824930"/>
              <a:gd name="connsiteY130" fmla="*/ 2861452 h 5991596"/>
              <a:gd name="connsiteX131" fmla="*/ 1132166 w 4824930"/>
              <a:gd name="connsiteY131" fmla="*/ 2830351 h 5991596"/>
              <a:gd name="connsiteX132" fmla="*/ 1125800 w 4824930"/>
              <a:gd name="connsiteY132" fmla="*/ 2802175 h 5991596"/>
              <a:gd name="connsiteX133" fmla="*/ 1109186 w 4824930"/>
              <a:gd name="connsiteY133" fmla="*/ 2793390 h 5991596"/>
              <a:gd name="connsiteX134" fmla="*/ 1110776 w 4824930"/>
              <a:gd name="connsiteY134" fmla="*/ 2723363 h 5991596"/>
              <a:gd name="connsiteX135" fmla="*/ 1143629 w 4824930"/>
              <a:gd name="connsiteY135" fmla="*/ 2634416 h 5991596"/>
              <a:gd name="connsiteX136" fmla="*/ 1234161 w 4824930"/>
              <a:gd name="connsiteY136" fmla="*/ 2597238 h 5991596"/>
              <a:gd name="connsiteX137" fmla="*/ 1285542 w 4824930"/>
              <a:gd name="connsiteY137" fmla="*/ 2587196 h 5991596"/>
              <a:gd name="connsiteX138" fmla="*/ 4696130 w 4824930"/>
              <a:gd name="connsiteY138" fmla="*/ 1277408 h 5991596"/>
              <a:gd name="connsiteX139" fmla="*/ 4743367 w 4824930"/>
              <a:gd name="connsiteY139" fmla="*/ 1295298 h 5991596"/>
              <a:gd name="connsiteX140" fmla="*/ 4759508 w 4824930"/>
              <a:gd name="connsiteY140" fmla="*/ 1325097 h 5991596"/>
              <a:gd name="connsiteX141" fmla="*/ 4775645 w 4824930"/>
              <a:gd name="connsiteY141" fmla="*/ 1354889 h 5991596"/>
              <a:gd name="connsiteX142" fmla="*/ 4734644 w 4824930"/>
              <a:gd name="connsiteY142" fmla="*/ 1432433 h 5991596"/>
              <a:gd name="connsiteX143" fmla="*/ 4684157 w 4824930"/>
              <a:gd name="connsiteY143" fmla="*/ 1434089 h 5991596"/>
              <a:gd name="connsiteX144" fmla="*/ 4634306 w 4824930"/>
              <a:gd name="connsiteY144" fmla="*/ 1407731 h 5991596"/>
              <a:gd name="connsiteX145" fmla="*/ 4619950 w 4824930"/>
              <a:gd name="connsiteY145" fmla="*/ 1361157 h 5991596"/>
              <a:gd name="connsiteX146" fmla="*/ 4639468 w 4824930"/>
              <a:gd name="connsiteY146" fmla="*/ 1304148 h 5991596"/>
              <a:gd name="connsiteX147" fmla="*/ 4664867 w 4824930"/>
              <a:gd name="connsiteY147" fmla="*/ 1296314 h 5991596"/>
              <a:gd name="connsiteX148" fmla="*/ 4690272 w 4824930"/>
              <a:gd name="connsiteY148" fmla="*/ 1288488 h 5991596"/>
              <a:gd name="connsiteX149" fmla="*/ 3245336 w 4824930"/>
              <a:gd name="connsiteY149" fmla="*/ 0 h 5991596"/>
              <a:gd name="connsiteX150" fmla="*/ 3300726 w 4824930"/>
              <a:gd name="connsiteY150" fmla="*/ 29287 h 5991596"/>
              <a:gd name="connsiteX151" fmla="*/ 3300564 w 4824930"/>
              <a:gd name="connsiteY151" fmla="*/ 36287 h 5991596"/>
              <a:gd name="connsiteX152" fmla="*/ 3300406 w 4824930"/>
              <a:gd name="connsiteY152" fmla="*/ 43291 h 5991596"/>
              <a:gd name="connsiteX153" fmla="*/ 3303014 w 4824930"/>
              <a:gd name="connsiteY153" fmla="*/ 51762 h 5991596"/>
              <a:gd name="connsiteX154" fmla="*/ 3310017 w 4824930"/>
              <a:gd name="connsiteY154" fmla="*/ 51919 h 5991596"/>
              <a:gd name="connsiteX155" fmla="*/ 3317026 w 4824930"/>
              <a:gd name="connsiteY155" fmla="*/ 52079 h 5991596"/>
              <a:gd name="connsiteX156" fmla="*/ 3353853 w 4824930"/>
              <a:gd name="connsiteY156" fmla="*/ 96361 h 5991596"/>
              <a:gd name="connsiteX157" fmla="*/ 3407300 w 4824930"/>
              <a:gd name="connsiteY157" fmla="*/ 149427 h 5991596"/>
              <a:gd name="connsiteX158" fmla="*/ 3421624 w 4824930"/>
              <a:gd name="connsiteY158" fmla="*/ 135737 h 5991596"/>
              <a:gd name="connsiteX159" fmla="*/ 3418696 w 4824930"/>
              <a:gd name="connsiteY159" fmla="*/ 141274 h 5991596"/>
              <a:gd name="connsiteX160" fmla="*/ 3456476 w 4824930"/>
              <a:gd name="connsiteY160" fmla="*/ 143539 h 5991596"/>
              <a:gd name="connsiteX161" fmla="*/ 3567867 w 4824930"/>
              <a:gd name="connsiteY161" fmla="*/ 113837 h 5991596"/>
              <a:gd name="connsiteX162" fmla="*/ 3578942 w 4824930"/>
              <a:gd name="connsiteY162" fmla="*/ 119693 h 5991596"/>
              <a:gd name="connsiteX163" fmla="*/ 3587727 w 4824930"/>
              <a:gd name="connsiteY163" fmla="*/ 103079 h 5991596"/>
              <a:gd name="connsiteX164" fmla="*/ 3620133 w 4824930"/>
              <a:gd name="connsiteY164" fmla="*/ 95411 h 5991596"/>
              <a:gd name="connsiteX165" fmla="*/ 3652543 w 4824930"/>
              <a:gd name="connsiteY165" fmla="*/ 87735 h 5991596"/>
              <a:gd name="connsiteX166" fmla="*/ 3703695 w 4824930"/>
              <a:gd name="connsiteY166" fmla="*/ 118330 h 5991596"/>
              <a:gd name="connsiteX167" fmla="*/ 3737914 w 4824930"/>
              <a:gd name="connsiteY167" fmla="*/ 154142 h 5991596"/>
              <a:gd name="connsiteX168" fmla="*/ 3795278 w 4824930"/>
              <a:gd name="connsiteY168" fmla="*/ 219910 h 5991596"/>
              <a:gd name="connsiteX169" fmla="*/ 3808642 w 4824930"/>
              <a:gd name="connsiteY169" fmla="*/ 248240 h 5991596"/>
              <a:gd name="connsiteX170" fmla="*/ 3836024 w 4824930"/>
              <a:gd name="connsiteY170" fmla="*/ 276891 h 5991596"/>
              <a:gd name="connsiteX171" fmla="*/ 3902643 w 4824930"/>
              <a:gd name="connsiteY171" fmla="*/ 305031 h 5991596"/>
              <a:gd name="connsiteX172" fmla="*/ 3955587 w 4824930"/>
              <a:gd name="connsiteY172" fmla="*/ 318847 h 5991596"/>
              <a:gd name="connsiteX173" fmla="*/ 4055285 w 4824930"/>
              <a:gd name="connsiteY173" fmla="*/ 371562 h 5991596"/>
              <a:gd name="connsiteX174" fmla="*/ 4056428 w 4824930"/>
              <a:gd name="connsiteY174" fmla="*/ 382800 h 5991596"/>
              <a:gd name="connsiteX175" fmla="*/ 4057577 w 4824930"/>
              <a:gd name="connsiteY175" fmla="*/ 394038 h 5991596"/>
              <a:gd name="connsiteX176" fmla="*/ 4065726 w 4824930"/>
              <a:gd name="connsiteY176" fmla="*/ 405434 h 5991596"/>
              <a:gd name="connsiteX177" fmla="*/ 4097491 w 4824930"/>
              <a:gd name="connsiteY177" fmla="*/ 425776 h 5991596"/>
              <a:gd name="connsiteX178" fmla="*/ 4129261 w 4824930"/>
              <a:gd name="connsiteY178" fmla="*/ 446114 h 5991596"/>
              <a:gd name="connsiteX179" fmla="*/ 4123402 w 4824930"/>
              <a:gd name="connsiteY179" fmla="*/ 457195 h 5991596"/>
              <a:gd name="connsiteX180" fmla="*/ 4137093 w 4824930"/>
              <a:gd name="connsiteY180" fmla="*/ 471522 h 5991596"/>
              <a:gd name="connsiteX181" fmla="*/ 4153549 w 4824930"/>
              <a:gd name="connsiteY181" fmla="*/ 487308 h 5991596"/>
              <a:gd name="connsiteX182" fmla="*/ 4170006 w 4824930"/>
              <a:gd name="connsiteY182" fmla="*/ 503097 h 5991596"/>
              <a:gd name="connsiteX183" fmla="*/ 4178157 w 4824930"/>
              <a:gd name="connsiteY183" fmla="*/ 514498 h 5991596"/>
              <a:gd name="connsiteX184" fmla="*/ 4195792 w 4824930"/>
              <a:gd name="connsiteY184" fmla="*/ 601783 h 5991596"/>
              <a:gd name="connsiteX185" fmla="*/ 4192544 w 4824930"/>
              <a:gd name="connsiteY185" fmla="*/ 621325 h 5991596"/>
              <a:gd name="connsiteX186" fmla="*/ 4209159 w 4824930"/>
              <a:gd name="connsiteY186" fmla="*/ 630110 h 5991596"/>
              <a:gd name="connsiteX187" fmla="*/ 4200372 w 4824930"/>
              <a:gd name="connsiteY187" fmla="*/ 646728 h 5991596"/>
              <a:gd name="connsiteX188" fmla="*/ 4214573 w 4824930"/>
              <a:gd name="connsiteY188" fmla="*/ 700307 h 5991596"/>
              <a:gd name="connsiteX189" fmla="*/ 4268177 w 4824930"/>
              <a:gd name="connsiteY189" fmla="*/ 746368 h 5991596"/>
              <a:gd name="connsiteX190" fmla="*/ 4274035 w 4824930"/>
              <a:gd name="connsiteY190" fmla="*/ 735289 h 5991596"/>
              <a:gd name="connsiteX191" fmla="*/ 4307268 w 4824930"/>
              <a:gd name="connsiteY191" fmla="*/ 752861 h 5991596"/>
              <a:gd name="connsiteX192" fmla="*/ 4301409 w 4824930"/>
              <a:gd name="connsiteY192" fmla="*/ 763940 h 5991596"/>
              <a:gd name="connsiteX193" fmla="*/ 4351638 w 4824930"/>
              <a:gd name="connsiteY193" fmla="*/ 896810 h 5991596"/>
              <a:gd name="connsiteX194" fmla="*/ 4340625 w 4824930"/>
              <a:gd name="connsiteY194" fmla="*/ 1011471 h 5991596"/>
              <a:gd name="connsiteX195" fmla="*/ 4308728 w 4824930"/>
              <a:gd name="connsiteY195" fmla="*/ 1058393 h 5991596"/>
              <a:gd name="connsiteX196" fmla="*/ 4317863 w 4824930"/>
              <a:gd name="connsiteY196" fmla="*/ 1088029 h 5991596"/>
              <a:gd name="connsiteX197" fmla="*/ 4326999 w 4824930"/>
              <a:gd name="connsiteY197" fmla="*/ 1117665 h 5991596"/>
              <a:gd name="connsiteX198" fmla="*/ 4338074 w 4824930"/>
              <a:gd name="connsiteY198" fmla="*/ 1123521 h 5991596"/>
              <a:gd name="connsiteX199" fmla="*/ 4340049 w 4824930"/>
              <a:gd name="connsiteY199" fmla="*/ 1160001 h 5991596"/>
              <a:gd name="connsiteX200" fmla="*/ 4345430 w 4824930"/>
              <a:gd name="connsiteY200" fmla="*/ 1169934 h 5991596"/>
              <a:gd name="connsiteX201" fmla="*/ 4350808 w 4824930"/>
              <a:gd name="connsiteY201" fmla="*/ 1179869 h 5991596"/>
              <a:gd name="connsiteX202" fmla="*/ 4364494 w 4824930"/>
              <a:gd name="connsiteY202" fmla="*/ 1194193 h 5991596"/>
              <a:gd name="connsiteX203" fmla="*/ 4358637 w 4824930"/>
              <a:gd name="connsiteY203" fmla="*/ 1205269 h 5991596"/>
              <a:gd name="connsiteX204" fmla="*/ 4375255 w 4824930"/>
              <a:gd name="connsiteY204" fmla="*/ 1214056 h 5991596"/>
              <a:gd name="connsiteX205" fmla="*/ 4380155 w 4824930"/>
              <a:gd name="connsiteY205" fmla="*/ 1244995 h 5991596"/>
              <a:gd name="connsiteX206" fmla="*/ 4379521 w 4824930"/>
              <a:gd name="connsiteY206" fmla="*/ 1273011 h 5991596"/>
              <a:gd name="connsiteX207" fmla="*/ 4379042 w 4824930"/>
              <a:gd name="connsiteY207" fmla="*/ 1294022 h 5991596"/>
              <a:gd name="connsiteX208" fmla="*/ 4378562 w 4824930"/>
              <a:gd name="connsiteY208" fmla="*/ 1315028 h 5991596"/>
              <a:gd name="connsiteX209" fmla="*/ 4331196 w 4824930"/>
              <a:gd name="connsiteY209" fmla="*/ 1364404 h 5991596"/>
              <a:gd name="connsiteX210" fmla="*/ 4289366 w 4824930"/>
              <a:gd name="connsiteY210" fmla="*/ 1416700 h 5991596"/>
              <a:gd name="connsiteX211" fmla="*/ 4272751 w 4824930"/>
              <a:gd name="connsiteY211" fmla="*/ 1407915 h 5991596"/>
              <a:gd name="connsiteX212" fmla="*/ 4260716 w 4824930"/>
              <a:gd name="connsiteY212" fmla="*/ 1444080 h 5991596"/>
              <a:gd name="connsiteX213" fmla="*/ 4257148 w 4824930"/>
              <a:gd name="connsiteY213" fmla="*/ 1477632 h 5991596"/>
              <a:gd name="connsiteX214" fmla="*/ 4273448 w 4824930"/>
              <a:gd name="connsiteY214" fmla="*/ 1500423 h 5991596"/>
              <a:gd name="connsiteX215" fmla="*/ 4271825 w 4824930"/>
              <a:gd name="connsiteY215" fmla="*/ 1510198 h 5991596"/>
              <a:gd name="connsiteX216" fmla="*/ 4270198 w 4824930"/>
              <a:gd name="connsiteY216" fmla="*/ 1519968 h 5991596"/>
              <a:gd name="connsiteX217" fmla="*/ 4283887 w 4824930"/>
              <a:gd name="connsiteY217" fmla="*/ 1534294 h 5991596"/>
              <a:gd name="connsiteX218" fmla="*/ 4289938 w 4824930"/>
              <a:gd name="connsiteY218" fmla="*/ 1576471 h 5991596"/>
              <a:gd name="connsiteX219" fmla="*/ 4276118 w 4824930"/>
              <a:gd name="connsiteY219" fmla="*/ 1629410 h 5991596"/>
              <a:gd name="connsiteX220" fmla="*/ 4265042 w 4824930"/>
              <a:gd name="connsiteY220" fmla="*/ 1623554 h 5991596"/>
              <a:gd name="connsiteX221" fmla="*/ 4253330 w 4824930"/>
              <a:gd name="connsiteY221" fmla="*/ 1645705 h 5991596"/>
              <a:gd name="connsiteX222" fmla="*/ 4210992 w 4824930"/>
              <a:gd name="connsiteY222" fmla="*/ 1658757 h 5991596"/>
              <a:gd name="connsiteX223" fmla="*/ 4202205 w 4824930"/>
              <a:gd name="connsiteY223" fmla="*/ 1675375 h 5991596"/>
              <a:gd name="connsiteX224" fmla="*/ 4182658 w 4824930"/>
              <a:gd name="connsiteY224" fmla="*/ 1672127 h 5991596"/>
              <a:gd name="connsiteX225" fmla="*/ 4167859 w 4824930"/>
              <a:gd name="connsiteY225" fmla="*/ 1706823 h 5991596"/>
              <a:gd name="connsiteX226" fmla="*/ 4150122 w 4824930"/>
              <a:gd name="connsiteY226" fmla="*/ 1747060 h 5991596"/>
              <a:gd name="connsiteX227" fmla="*/ 4091547 w 4824930"/>
              <a:gd name="connsiteY227" fmla="*/ 1857839 h 5991596"/>
              <a:gd name="connsiteX228" fmla="*/ 4079200 w 4824930"/>
              <a:gd name="connsiteY228" fmla="*/ 1908006 h 5991596"/>
              <a:gd name="connsiteX229" fmla="*/ 4061786 w 4824930"/>
              <a:gd name="connsiteY229" fmla="*/ 1934234 h 5991596"/>
              <a:gd name="connsiteX230" fmla="*/ 4016680 w 4824930"/>
              <a:gd name="connsiteY230" fmla="*/ 1945823 h 5991596"/>
              <a:gd name="connsiteX231" fmla="*/ 3997132 w 4824930"/>
              <a:gd name="connsiteY231" fmla="*/ 1942579 h 5991596"/>
              <a:gd name="connsiteX232" fmla="*/ 3921243 w 4824930"/>
              <a:gd name="connsiteY232" fmla="*/ 1952061 h 5991596"/>
              <a:gd name="connsiteX233" fmla="*/ 3851275 w 4824930"/>
              <a:gd name="connsiteY233" fmla="*/ 2070987 h 5991596"/>
              <a:gd name="connsiteX234" fmla="*/ 3848344 w 4824930"/>
              <a:gd name="connsiteY234" fmla="*/ 2076529 h 5991596"/>
              <a:gd name="connsiteX235" fmla="*/ 3924583 w 4824930"/>
              <a:gd name="connsiteY235" fmla="*/ 2113295 h 5991596"/>
              <a:gd name="connsiteX236" fmla="*/ 4000821 w 4824930"/>
              <a:gd name="connsiteY236" fmla="*/ 2150060 h 5991596"/>
              <a:gd name="connsiteX237" fmla="*/ 4006678 w 4824930"/>
              <a:gd name="connsiteY237" fmla="*/ 2138983 h 5991596"/>
              <a:gd name="connsiteX238" fmla="*/ 4023298 w 4824930"/>
              <a:gd name="connsiteY238" fmla="*/ 2147771 h 5991596"/>
              <a:gd name="connsiteX239" fmla="*/ 4038767 w 4824930"/>
              <a:gd name="connsiteY239" fmla="*/ 2145319 h 5991596"/>
              <a:gd name="connsiteX240" fmla="*/ 4065313 w 4824930"/>
              <a:gd name="connsiteY240" fmla="*/ 2148729 h 5991596"/>
              <a:gd name="connsiteX241" fmla="*/ 4059457 w 4824930"/>
              <a:gd name="connsiteY241" fmla="*/ 2159805 h 5991596"/>
              <a:gd name="connsiteX242" fmla="*/ 4081138 w 4824930"/>
              <a:gd name="connsiteY242" fmla="*/ 2192529 h 5991596"/>
              <a:gd name="connsiteX243" fmla="*/ 4094346 w 4824930"/>
              <a:gd name="connsiteY243" fmla="*/ 2227861 h 5991596"/>
              <a:gd name="connsiteX244" fmla="*/ 4091416 w 4824930"/>
              <a:gd name="connsiteY244" fmla="*/ 2233404 h 5991596"/>
              <a:gd name="connsiteX245" fmla="*/ 4132800 w 4824930"/>
              <a:gd name="connsiteY245" fmla="*/ 2262373 h 5991596"/>
              <a:gd name="connsiteX246" fmla="*/ 4179717 w 4824930"/>
              <a:gd name="connsiteY246" fmla="*/ 2294268 h 5991596"/>
              <a:gd name="connsiteX247" fmla="*/ 4176789 w 4824930"/>
              <a:gd name="connsiteY247" fmla="*/ 2299805 h 5991596"/>
              <a:gd name="connsiteX248" fmla="*/ 4190159 w 4824930"/>
              <a:gd name="connsiteY248" fmla="*/ 2328139 h 5991596"/>
              <a:gd name="connsiteX249" fmla="*/ 4181374 w 4824930"/>
              <a:gd name="connsiteY249" fmla="*/ 2344753 h 5991596"/>
              <a:gd name="connsiteX250" fmla="*/ 4188061 w 4824930"/>
              <a:gd name="connsiteY250" fmla="*/ 2358922 h 5991596"/>
              <a:gd name="connsiteX251" fmla="*/ 4194744 w 4824930"/>
              <a:gd name="connsiteY251" fmla="*/ 2373087 h 5991596"/>
              <a:gd name="connsiteX252" fmla="*/ 4188888 w 4824930"/>
              <a:gd name="connsiteY252" fmla="*/ 2384162 h 5991596"/>
              <a:gd name="connsiteX253" fmla="*/ 4199963 w 4824930"/>
              <a:gd name="connsiteY253" fmla="*/ 2390019 h 5991596"/>
              <a:gd name="connsiteX254" fmla="*/ 4194104 w 4824930"/>
              <a:gd name="connsiteY254" fmla="*/ 2401100 h 5991596"/>
              <a:gd name="connsiteX255" fmla="*/ 4200951 w 4824930"/>
              <a:gd name="connsiteY255" fmla="*/ 2408261 h 5991596"/>
              <a:gd name="connsiteX256" fmla="*/ 4213332 w 4824930"/>
              <a:gd name="connsiteY256" fmla="*/ 2418354 h 5991596"/>
              <a:gd name="connsiteX257" fmla="*/ 4207476 w 4824930"/>
              <a:gd name="connsiteY257" fmla="*/ 2429429 h 5991596"/>
              <a:gd name="connsiteX258" fmla="*/ 4229633 w 4824930"/>
              <a:gd name="connsiteY258" fmla="*/ 2441145 h 5991596"/>
              <a:gd name="connsiteX259" fmla="*/ 4226383 w 4824930"/>
              <a:gd name="connsiteY259" fmla="*/ 2460691 h 5991596"/>
              <a:gd name="connsiteX260" fmla="*/ 4237464 w 4824930"/>
              <a:gd name="connsiteY260" fmla="*/ 2466550 h 5991596"/>
              <a:gd name="connsiteX261" fmla="*/ 4228358 w 4824930"/>
              <a:gd name="connsiteY261" fmla="*/ 2497171 h 5991596"/>
              <a:gd name="connsiteX262" fmla="*/ 4244972 w 4824930"/>
              <a:gd name="connsiteY262" fmla="*/ 2505956 h 5991596"/>
              <a:gd name="connsiteX263" fmla="*/ 4183470 w 4824930"/>
              <a:gd name="connsiteY263" fmla="*/ 2622272 h 5991596"/>
              <a:gd name="connsiteX264" fmla="*/ 4194551 w 4824930"/>
              <a:gd name="connsiteY264" fmla="*/ 2628131 h 5991596"/>
              <a:gd name="connsiteX265" fmla="*/ 4171120 w 4824930"/>
              <a:gd name="connsiteY265" fmla="*/ 2672444 h 5991596"/>
              <a:gd name="connsiteX266" fmla="*/ 4164624 w 4824930"/>
              <a:gd name="connsiteY266" fmla="*/ 2711533 h 5991596"/>
              <a:gd name="connsiteX267" fmla="*/ 4158131 w 4824930"/>
              <a:gd name="connsiteY267" fmla="*/ 2750624 h 5991596"/>
              <a:gd name="connsiteX268" fmla="*/ 4147052 w 4824930"/>
              <a:gd name="connsiteY268" fmla="*/ 2744766 h 5991596"/>
              <a:gd name="connsiteX269" fmla="*/ 4126870 w 4824930"/>
              <a:gd name="connsiteY269" fmla="*/ 2769531 h 5991596"/>
              <a:gd name="connsiteX270" fmla="*/ 4032135 w 4824930"/>
              <a:gd name="connsiteY270" fmla="*/ 2868274 h 5991596"/>
              <a:gd name="connsiteX271" fmla="*/ 4011315 w 4824930"/>
              <a:gd name="connsiteY271" fmla="*/ 2921053 h 5991596"/>
              <a:gd name="connsiteX272" fmla="*/ 4010042 w 4824930"/>
              <a:gd name="connsiteY272" fmla="*/ 2977080 h 5991596"/>
              <a:gd name="connsiteX273" fmla="*/ 4003863 w 4824930"/>
              <a:gd name="connsiteY273" fmla="*/ 3002165 h 5991596"/>
              <a:gd name="connsiteX274" fmla="*/ 3991993 w 4824930"/>
              <a:gd name="connsiteY274" fmla="*/ 3031320 h 5991596"/>
              <a:gd name="connsiteX275" fmla="*/ 3980115 w 4824930"/>
              <a:gd name="connsiteY275" fmla="*/ 3060483 h 5991596"/>
              <a:gd name="connsiteX276" fmla="*/ 3991194 w 4824930"/>
              <a:gd name="connsiteY276" fmla="*/ 3066341 h 5991596"/>
              <a:gd name="connsiteX277" fmla="*/ 3984380 w 4824930"/>
              <a:gd name="connsiteY277" fmla="*/ 3119434 h 5991596"/>
              <a:gd name="connsiteX278" fmla="*/ 3973304 w 4824930"/>
              <a:gd name="connsiteY278" fmla="*/ 3113577 h 5991596"/>
              <a:gd name="connsiteX279" fmla="*/ 3941407 w 4824930"/>
              <a:gd name="connsiteY279" fmla="*/ 3160499 h 5991596"/>
              <a:gd name="connsiteX280" fmla="*/ 3930008 w 4824930"/>
              <a:gd name="connsiteY280" fmla="*/ 3168645 h 5991596"/>
              <a:gd name="connsiteX281" fmla="*/ 3918612 w 4824930"/>
              <a:gd name="connsiteY281" fmla="*/ 3176798 h 5991596"/>
              <a:gd name="connsiteX282" fmla="*/ 3907536 w 4824930"/>
              <a:gd name="connsiteY282" fmla="*/ 3170941 h 5991596"/>
              <a:gd name="connsiteX283" fmla="*/ 3901680 w 4824930"/>
              <a:gd name="connsiteY283" fmla="*/ 3182017 h 5991596"/>
              <a:gd name="connsiteX284" fmla="*/ 3890599 w 4824930"/>
              <a:gd name="connsiteY284" fmla="*/ 3176158 h 5991596"/>
              <a:gd name="connsiteX285" fmla="*/ 3863415 w 4824930"/>
              <a:gd name="connsiteY285" fmla="*/ 3200767 h 5991596"/>
              <a:gd name="connsiteX286" fmla="*/ 3816686 w 4824930"/>
              <a:gd name="connsiteY286" fmla="*/ 3222123 h 5991596"/>
              <a:gd name="connsiteX287" fmla="*/ 3752253 w 4824930"/>
              <a:gd name="connsiteY287" fmla="*/ 3343981 h 5991596"/>
              <a:gd name="connsiteX288" fmla="*/ 3734042 w 4824930"/>
              <a:gd name="connsiteY288" fmla="*/ 3405225 h 5991596"/>
              <a:gd name="connsiteX289" fmla="*/ 3677059 w 4824930"/>
              <a:gd name="connsiteY289" fmla="*/ 3445970 h 5991596"/>
              <a:gd name="connsiteX290" fmla="*/ 3609320 w 4824930"/>
              <a:gd name="connsiteY290" fmla="*/ 3466855 h 5991596"/>
              <a:gd name="connsiteX291" fmla="*/ 3598241 w 4824930"/>
              <a:gd name="connsiteY291" fmla="*/ 3460997 h 5991596"/>
              <a:gd name="connsiteX292" fmla="*/ 3583918 w 4824930"/>
              <a:gd name="connsiteY292" fmla="*/ 3474681 h 5991596"/>
              <a:gd name="connsiteX293" fmla="*/ 3580832 w 4824930"/>
              <a:gd name="connsiteY293" fmla="*/ 3487224 h 5991596"/>
              <a:gd name="connsiteX294" fmla="*/ 3577741 w 4824930"/>
              <a:gd name="connsiteY294" fmla="*/ 3499766 h 5991596"/>
              <a:gd name="connsiteX295" fmla="*/ 3563416 w 4824930"/>
              <a:gd name="connsiteY295" fmla="*/ 3513456 h 5991596"/>
              <a:gd name="connsiteX296" fmla="*/ 3552340 w 4824930"/>
              <a:gd name="connsiteY296" fmla="*/ 3507599 h 5991596"/>
              <a:gd name="connsiteX297" fmla="*/ 3547629 w 4824930"/>
              <a:gd name="connsiteY297" fmla="*/ 3529914 h 5991596"/>
              <a:gd name="connsiteX298" fmla="*/ 3542915 w 4824930"/>
              <a:gd name="connsiteY298" fmla="*/ 3552227 h 5991596"/>
              <a:gd name="connsiteX299" fmla="*/ 3531840 w 4824930"/>
              <a:gd name="connsiteY299" fmla="*/ 3546370 h 5991596"/>
              <a:gd name="connsiteX300" fmla="*/ 3514585 w 4824930"/>
              <a:gd name="connsiteY300" fmla="*/ 3565599 h 5991596"/>
              <a:gd name="connsiteX301" fmla="*/ 3520124 w 4824930"/>
              <a:gd name="connsiteY301" fmla="*/ 3568527 h 5991596"/>
              <a:gd name="connsiteX302" fmla="*/ 3533682 w 4824930"/>
              <a:gd name="connsiteY302" fmla="*/ 3650111 h 5991596"/>
              <a:gd name="connsiteX303" fmla="*/ 3581271 w 4824930"/>
              <a:gd name="connsiteY303" fmla="*/ 3714256 h 5991596"/>
              <a:gd name="connsiteX304" fmla="*/ 3645796 w 4824930"/>
              <a:gd name="connsiteY304" fmla="*/ 3773179 h 5991596"/>
              <a:gd name="connsiteX305" fmla="*/ 3710162 w 4824930"/>
              <a:gd name="connsiteY305" fmla="*/ 3839104 h 5991596"/>
              <a:gd name="connsiteX306" fmla="*/ 3726780 w 4824930"/>
              <a:gd name="connsiteY306" fmla="*/ 3847891 h 5991596"/>
              <a:gd name="connsiteX307" fmla="*/ 3727606 w 4824930"/>
              <a:gd name="connsiteY307" fmla="*/ 3873137 h 5991596"/>
              <a:gd name="connsiteX308" fmla="*/ 3739829 w 4824930"/>
              <a:gd name="connsiteY308" fmla="*/ 3890234 h 5991596"/>
              <a:gd name="connsiteX309" fmla="*/ 3736901 w 4824930"/>
              <a:gd name="connsiteY309" fmla="*/ 3895772 h 5991596"/>
              <a:gd name="connsiteX310" fmla="*/ 3754028 w 4824930"/>
              <a:gd name="connsiteY310" fmla="*/ 3943804 h 5991596"/>
              <a:gd name="connsiteX311" fmla="*/ 3765294 w 4824930"/>
              <a:gd name="connsiteY311" fmla="*/ 4002918 h 5991596"/>
              <a:gd name="connsiteX312" fmla="*/ 3759116 w 4824930"/>
              <a:gd name="connsiteY312" fmla="*/ 4028003 h 5991596"/>
              <a:gd name="connsiteX313" fmla="*/ 3755871 w 4824930"/>
              <a:gd name="connsiteY313" fmla="*/ 4047551 h 5991596"/>
              <a:gd name="connsiteX314" fmla="*/ 3752625 w 4824930"/>
              <a:gd name="connsiteY314" fmla="*/ 4067094 h 5991596"/>
              <a:gd name="connsiteX315" fmla="*/ 3758162 w 4824930"/>
              <a:gd name="connsiteY315" fmla="*/ 4070022 h 5991596"/>
              <a:gd name="connsiteX316" fmla="*/ 3750684 w 4824930"/>
              <a:gd name="connsiteY316" fmla="*/ 4090871 h 5991596"/>
              <a:gd name="connsiteX317" fmla="*/ 3743198 w 4824930"/>
              <a:gd name="connsiteY317" fmla="*/ 4111725 h 5991596"/>
              <a:gd name="connsiteX318" fmla="*/ 3754279 w 4824930"/>
              <a:gd name="connsiteY318" fmla="*/ 4117584 h 5991596"/>
              <a:gd name="connsiteX319" fmla="*/ 3727601 w 4824930"/>
              <a:gd name="connsiteY319" fmla="*/ 4181438 h 5991596"/>
              <a:gd name="connsiteX320" fmla="*/ 3738677 w 4824930"/>
              <a:gd name="connsiteY320" fmla="*/ 4187294 h 5991596"/>
              <a:gd name="connsiteX321" fmla="*/ 3732821 w 4824930"/>
              <a:gd name="connsiteY321" fmla="*/ 4198370 h 5991596"/>
              <a:gd name="connsiteX322" fmla="*/ 3721745 w 4824930"/>
              <a:gd name="connsiteY322" fmla="*/ 4192514 h 5991596"/>
              <a:gd name="connsiteX323" fmla="*/ 3712958 w 4824930"/>
              <a:gd name="connsiteY323" fmla="*/ 4209132 h 5991596"/>
              <a:gd name="connsiteX324" fmla="*/ 3791139 w 4824930"/>
              <a:gd name="connsiteY324" fmla="*/ 4222119 h 5991596"/>
              <a:gd name="connsiteX325" fmla="*/ 3813613 w 4824930"/>
              <a:gd name="connsiteY325" fmla="*/ 4219830 h 5991596"/>
              <a:gd name="connsiteX326" fmla="*/ 3844239 w 4824930"/>
              <a:gd name="connsiteY326" fmla="*/ 4228932 h 5991596"/>
              <a:gd name="connsiteX327" fmla="*/ 3907139 w 4824930"/>
              <a:gd name="connsiteY327" fmla="*/ 4297629 h 5991596"/>
              <a:gd name="connsiteX328" fmla="*/ 3953101 w 4824930"/>
              <a:gd name="connsiteY328" fmla="*/ 4371548 h 5991596"/>
              <a:gd name="connsiteX329" fmla="*/ 4025109 w 4824930"/>
              <a:gd name="connsiteY329" fmla="*/ 4409622 h 5991596"/>
              <a:gd name="connsiteX330" fmla="*/ 4090935 w 4824930"/>
              <a:gd name="connsiteY330" fmla="*/ 4472777 h 5991596"/>
              <a:gd name="connsiteX331" fmla="*/ 4087692 w 4824930"/>
              <a:gd name="connsiteY331" fmla="*/ 4492322 h 5991596"/>
              <a:gd name="connsiteX332" fmla="*/ 4080048 w 4824930"/>
              <a:gd name="connsiteY332" fmla="*/ 4520177 h 5991596"/>
              <a:gd name="connsiteX333" fmla="*/ 4080874 w 4824930"/>
              <a:gd name="connsiteY333" fmla="*/ 4545419 h 5991596"/>
              <a:gd name="connsiteX334" fmla="*/ 4097493 w 4824930"/>
              <a:gd name="connsiteY334" fmla="*/ 4554207 h 5991596"/>
              <a:gd name="connsiteX335" fmla="*/ 4091637 w 4824930"/>
              <a:gd name="connsiteY335" fmla="*/ 4565283 h 5991596"/>
              <a:gd name="connsiteX336" fmla="*/ 4149636 w 4824930"/>
              <a:gd name="connsiteY336" fmla="*/ 4603035 h 5991596"/>
              <a:gd name="connsiteX337" fmla="*/ 4175578 w 4824930"/>
              <a:gd name="connsiteY337" fmla="*/ 4694719 h 5991596"/>
              <a:gd name="connsiteX338" fmla="*/ 4200882 w 4824930"/>
              <a:gd name="connsiteY338" fmla="*/ 4814410 h 5991596"/>
              <a:gd name="connsiteX339" fmla="*/ 4140016 w 4824930"/>
              <a:gd name="connsiteY339" fmla="*/ 4902710 h 5991596"/>
              <a:gd name="connsiteX340" fmla="*/ 4150299 w 4824930"/>
              <a:gd name="connsiteY340" fmla="*/ 4943586 h 5991596"/>
              <a:gd name="connsiteX341" fmla="*/ 4160579 w 4824930"/>
              <a:gd name="connsiteY341" fmla="*/ 4984458 h 5991596"/>
              <a:gd name="connsiteX342" fmla="*/ 4190883 w 4824930"/>
              <a:gd name="connsiteY342" fmla="*/ 5007567 h 5991596"/>
              <a:gd name="connsiteX343" fmla="*/ 4180503 w 4824930"/>
              <a:gd name="connsiteY343" fmla="*/ 5094217 h 5991596"/>
              <a:gd name="connsiteX344" fmla="*/ 4118140 w 4824930"/>
              <a:gd name="connsiteY344" fmla="*/ 5125032 h 5991596"/>
              <a:gd name="connsiteX345" fmla="*/ 4074692 w 4824930"/>
              <a:gd name="connsiteY345" fmla="*/ 5187104 h 5991596"/>
              <a:gd name="connsiteX346" fmla="*/ 4101591 w 4824930"/>
              <a:gd name="connsiteY346" fmla="*/ 5236765 h 5991596"/>
              <a:gd name="connsiteX347" fmla="*/ 4089079 w 4824930"/>
              <a:gd name="connsiteY347" fmla="*/ 5293938 h 5991596"/>
              <a:gd name="connsiteX348" fmla="*/ 4070839 w 4824930"/>
              <a:gd name="connsiteY348" fmla="*/ 5294924 h 5991596"/>
              <a:gd name="connsiteX349" fmla="*/ 4052601 w 4824930"/>
              <a:gd name="connsiteY349" fmla="*/ 5295907 h 5991596"/>
              <a:gd name="connsiteX350" fmla="*/ 4046742 w 4824930"/>
              <a:gd name="connsiteY350" fmla="*/ 5306988 h 5991596"/>
              <a:gd name="connsiteX351" fmla="*/ 3997878 w 4824930"/>
              <a:gd name="connsiteY351" fmla="*/ 5298869 h 5991596"/>
              <a:gd name="connsiteX352" fmla="*/ 3933732 w 4824930"/>
              <a:gd name="connsiteY352" fmla="*/ 5346460 h 5991596"/>
              <a:gd name="connsiteX353" fmla="*/ 3927556 w 4824930"/>
              <a:gd name="connsiteY353" fmla="*/ 5371539 h 5991596"/>
              <a:gd name="connsiteX354" fmla="*/ 3915521 w 4824930"/>
              <a:gd name="connsiteY354" fmla="*/ 5407704 h 5991596"/>
              <a:gd name="connsiteX355" fmla="*/ 3893050 w 4824930"/>
              <a:gd name="connsiteY355" fmla="*/ 5409994 h 5991596"/>
              <a:gd name="connsiteX356" fmla="*/ 3854976 w 4824930"/>
              <a:gd name="connsiteY356" fmla="*/ 5482001 h 5991596"/>
              <a:gd name="connsiteX357" fmla="*/ 3831036 w 4824930"/>
              <a:gd name="connsiteY357" fmla="*/ 5487061 h 5991596"/>
              <a:gd name="connsiteX358" fmla="*/ 3815567 w 4824930"/>
              <a:gd name="connsiteY358" fmla="*/ 5489515 h 5991596"/>
              <a:gd name="connsiteX359" fmla="*/ 3809710 w 4824930"/>
              <a:gd name="connsiteY359" fmla="*/ 5500591 h 5991596"/>
              <a:gd name="connsiteX360" fmla="*/ 3793091 w 4824930"/>
              <a:gd name="connsiteY360" fmla="*/ 5491803 h 5991596"/>
              <a:gd name="connsiteX361" fmla="*/ 3744071 w 4824930"/>
              <a:gd name="connsiteY361" fmla="*/ 5490689 h 5991596"/>
              <a:gd name="connsiteX362" fmla="*/ 3697975 w 4824930"/>
              <a:gd name="connsiteY362" fmla="*/ 5484034 h 5991596"/>
              <a:gd name="connsiteX363" fmla="*/ 3675501 w 4824930"/>
              <a:gd name="connsiteY363" fmla="*/ 5486329 h 5991596"/>
              <a:gd name="connsiteX364" fmla="*/ 3658726 w 4824930"/>
              <a:gd name="connsiteY364" fmla="*/ 5484545 h 5991596"/>
              <a:gd name="connsiteX365" fmla="*/ 3641951 w 4824930"/>
              <a:gd name="connsiteY365" fmla="*/ 5482762 h 5991596"/>
              <a:gd name="connsiteX366" fmla="*/ 3581879 w 4824930"/>
              <a:gd name="connsiteY366" fmla="*/ 5536046 h 5991596"/>
              <a:gd name="connsiteX367" fmla="*/ 3497366 w 4824930"/>
              <a:gd name="connsiteY367" fmla="*/ 5555147 h 5991596"/>
              <a:gd name="connsiteX368" fmla="*/ 3413326 w 4824930"/>
              <a:gd name="connsiteY368" fmla="*/ 5553234 h 5991596"/>
              <a:gd name="connsiteX369" fmla="*/ 3357620 w 4824930"/>
              <a:gd name="connsiteY369" fmla="*/ 5537956 h 5991596"/>
              <a:gd name="connsiteX370" fmla="*/ 3330404 w 4824930"/>
              <a:gd name="connsiteY370" fmla="*/ 5502301 h 5991596"/>
              <a:gd name="connsiteX371" fmla="*/ 3280710 w 4824930"/>
              <a:gd name="connsiteY371" fmla="*/ 5468940 h 5991596"/>
              <a:gd name="connsiteX372" fmla="*/ 3274853 w 4824930"/>
              <a:gd name="connsiteY372" fmla="*/ 5480016 h 5991596"/>
              <a:gd name="connsiteX373" fmla="*/ 3252702 w 4824930"/>
              <a:gd name="connsiteY373" fmla="*/ 5468303 h 5991596"/>
              <a:gd name="connsiteX374" fmla="*/ 3218987 w 4824930"/>
              <a:gd name="connsiteY374" fmla="*/ 5471741 h 5991596"/>
              <a:gd name="connsiteX375" fmla="*/ 3154976 w 4824930"/>
              <a:gd name="connsiteY375" fmla="*/ 5452066 h 5991596"/>
              <a:gd name="connsiteX376" fmla="*/ 3139818 w 4824930"/>
              <a:gd name="connsiteY376" fmla="*/ 5440513 h 5991596"/>
              <a:gd name="connsiteX377" fmla="*/ 3130209 w 4824930"/>
              <a:gd name="connsiteY377" fmla="*/ 5431883 h 5991596"/>
              <a:gd name="connsiteX378" fmla="*/ 3127280 w 4824930"/>
              <a:gd name="connsiteY378" fmla="*/ 5437422 h 5991596"/>
              <a:gd name="connsiteX379" fmla="*/ 3060490 w 4824930"/>
              <a:gd name="connsiteY379" fmla="*/ 5416285 h 5991596"/>
              <a:gd name="connsiteX380" fmla="*/ 3066349 w 4824930"/>
              <a:gd name="connsiteY380" fmla="*/ 5405204 h 5991596"/>
              <a:gd name="connsiteX381" fmla="*/ 3030508 w 4824930"/>
              <a:gd name="connsiteY381" fmla="*/ 5379166 h 5991596"/>
              <a:gd name="connsiteX382" fmla="*/ 3005074 w 4824930"/>
              <a:gd name="connsiteY382" fmla="*/ 5326735 h 5991596"/>
              <a:gd name="connsiteX383" fmla="*/ 2996258 w 4824930"/>
              <a:gd name="connsiteY383" fmla="*/ 5283096 h 5991596"/>
              <a:gd name="connsiteX384" fmla="*/ 2885482 w 4824930"/>
              <a:gd name="connsiteY384" fmla="*/ 5224523 h 5991596"/>
              <a:gd name="connsiteX385" fmla="*/ 2877491 w 4824930"/>
              <a:gd name="connsiteY385" fmla="*/ 5206125 h 5991596"/>
              <a:gd name="connsiteX386" fmla="*/ 2872430 w 4824930"/>
              <a:gd name="connsiteY386" fmla="*/ 5182185 h 5991596"/>
              <a:gd name="connsiteX387" fmla="*/ 2884145 w 4824930"/>
              <a:gd name="connsiteY387" fmla="*/ 5160028 h 5991596"/>
              <a:gd name="connsiteX388" fmla="*/ 2873066 w 4824930"/>
              <a:gd name="connsiteY388" fmla="*/ 5154170 h 5991596"/>
              <a:gd name="connsiteX389" fmla="*/ 2882170 w 4824930"/>
              <a:gd name="connsiteY389" fmla="*/ 5123547 h 5991596"/>
              <a:gd name="connsiteX390" fmla="*/ 2794568 w 4824930"/>
              <a:gd name="connsiteY390" fmla="*/ 5155187 h 5991596"/>
              <a:gd name="connsiteX391" fmla="*/ 2761335 w 4824930"/>
              <a:gd name="connsiteY391" fmla="*/ 5137615 h 5991596"/>
              <a:gd name="connsiteX392" fmla="*/ 2727781 w 4824930"/>
              <a:gd name="connsiteY392" fmla="*/ 5134052 h 5991596"/>
              <a:gd name="connsiteX393" fmla="*/ 2688692 w 4824930"/>
              <a:gd name="connsiteY393" fmla="*/ 5127556 h 5991596"/>
              <a:gd name="connsiteX394" fmla="*/ 2679905 w 4824930"/>
              <a:gd name="connsiteY394" fmla="*/ 5144174 h 5991596"/>
              <a:gd name="connsiteX395" fmla="*/ 2663287 w 4824930"/>
              <a:gd name="connsiteY395" fmla="*/ 5135387 h 5991596"/>
              <a:gd name="connsiteX396" fmla="*/ 2623558 w 4824930"/>
              <a:gd name="connsiteY396" fmla="*/ 5156904 h 5991596"/>
              <a:gd name="connsiteX397" fmla="*/ 2612483 w 4824930"/>
              <a:gd name="connsiteY397" fmla="*/ 5151048 h 5991596"/>
              <a:gd name="connsiteX398" fmla="*/ 2603698 w 4824930"/>
              <a:gd name="connsiteY398" fmla="*/ 5167662 h 5991596"/>
              <a:gd name="connsiteX399" fmla="*/ 2581222 w 4824930"/>
              <a:gd name="connsiteY399" fmla="*/ 5169955 h 5991596"/>
              <a:gd name="connsiteX400" fmla="*/ 2546395 w 4824930"/>
              <a:gd name="connsiteY400" fmla="*/ 5222415 h 5991596"/>
              <a:gd name="connsiteX401" fmla="*/ 2500970 w 4824930"/>
              <a:gd name="connsiteY401" fmla="*/ 5248012 h 5991596"/>
              <a:gd name="connsiteX402" fmla="*/ 2455864 w 4824930"/>
              <a:gd name="connsiteY402" fmla="*/ 5259593 h 5991596"/>
              <a:gd name="connsiteX403" fmla="*/ 2436319 w 4824930"/>
              <a:gd name="connsiteY403" fmla="*/ 5256344 h 5991596"/>
              <a:gd name="connsiteX404" fmla="*/ 2421993 w 4824930"/>
              <a:gd name="connsiteY404" fmla="*/ 5270033 h 5991596"/>
              <a:gd name="connsiteX405" fmla="*/ 2344449 w 4824930"/>
              <a:gd name="connsiteY405" fmla="*/ 5229031 h 5991596"/>
              <a:gd name="connsiteX406" fmla="*/ 2273081 w 4824930"/>
              <a:gd name="connsiteY406" fmla="*/ 5162946 h 5991596"/>
              <a:gd name="connsiteX407" fmla="*/ 2139894 w 4824930"/>
              <a:gd name="connsiteY407" fmla="*/ 5227185 h 5991596"/>
              <a:gd name="connsiteX408" fmla="*/ 2123274 w 4824930"/>
              <a:gd name="connsiteY408" fmla="*/ 5218398 h 5991596"/>
              <a:gd name="connsiteX409" fmla="*/ 2055852 w 4824930"/>
              <a:gd name="connsiteY409" fmla="*/ 5225270 h 5991596"/>
              <a:gd name="connsiteX410" fmla="*/ 1955837 w 4824930"/>
              <a:gd name="connsiteY410" fmla="*/ 5186560 h 5991596"/>
              <a:gd name="connsiteX411" fmla="*/ 1961694 w 4824930"/>
              <a:gd name="connsiteY411" fmla="*/ 5175483 h 5991596"/>
              <a:gd name="connsiteX412" fmla="*/ 1941000 w 4824930"/>
              <a:gd name="connsiteY412" fmla="*/ 5161001 h 5991596"/>
              <a:gd name="connsiteX413" fmla="*/ 1920310 w 4824930"/>
              <a:gd name="connsiteY413" fmla="*/ 5146516 h 5991596"/>
              <a:gd name="connsiteX414" fmla="*/ 1917225 w 4824930"/>
              <a:gd name="connsiteY414" fmla="*/ 5159056 h 5991596"/>
              <a:gd name="connsiteX415" fmla="*/ 1911204 w 4824930"/>
              <a:gd name="connsiteY415" fmla="*/ 5177137 h 5991596"/>
              <a:gd name="connsiteX416" fmla="*/ 1898505 w 4824930"/>
              <a:gd name="connsiteY416" fmla="*/ 5181056 h 5991596"/>
              <a:gd name="connsiteX417" fmla="*/ 1891341 w 4824930"/>
              <a:gd name="connsiteY417" fmla="*/ 5187899 h 5991596"/>
              <a:gd name="connsiteX418" fmla="*/ 1880265 w 4824930"/>
              <a:gd name="connsiteY418" fmla="*/ 5182042 h 5991596"/>
              <a:gd name="connsiteX419" fmla="*/ 1854862 w 4824930"/>
              <a:gd name="connsiteY419" fmla="*/ 5189870 h 5991596"/>
              <a:gd name="connsiteX420" fmla="*/ 1829456 w 4824930"/>
              <a:gd name="connsiteY420" fmla="*/ 5197700 h 5991596"/>
              <a:gd name="connsiteX421" fmla="*/ 1818380 w 4824930"/>
              <a:gd name="connsiteY421" fmla="*/ 5191844 h 5991596"/>
              <a:gd name="connsiteX422" fmla="*/ 1774450 w 4824930"/>
              <a:gd name="connsiteY422" fmla="*/ 5274926 h 5991596"/>
              <a:gd name="connsiteX423" fmla="*/ 1791070 w 4824930"/>
              <a:gd name="connsiteY423" fmla="*/ 5283714 h 5991596"/>
              <a:gd name="connsiteX424" fmla="*/ 1782282 w 4824930"/>
              <a:gd name="connsiteY424" fmla="*/ 5300334 h 5991596"/>
              <a:gd name="connsiteX425" fmla="*/ 1818123 w 4824930"/>
              <a:gd name="connsiteY425" fmla="*/ 5326371 h 5991596"/>
              <a:gd name="connsiteX426" fmla="*/ 1812267 w 4824930"/>
              <a:gd name="connsiteY426" fmla="*/ 5337447 h 5991596"/>
              <a:gd name="connsiteX427" fmla="*/ 1820098 w 4824930"/>
              <a:gd name="connsiteY427" fmla="*/ 5362851 h 5991596"/>
              <a:gd name="connsiteX428" fmla="*/ 1827928 w 4824930"/>
              <a:gd name="connsiteY428" fmla="*/ 5388251 h 5991596"/>
              <a:gd name="connsiteX429" fmla="*/ 1801887 w 4824930"/>
              <a:gd name="connsiteY429" fmla="*/ 5424097 h 5991596"/>
              <a:gd name="connsiteX430" fmla="*/ 1760027 w 4824930"/>
              <a:gd name="connsiteY430" fmla="*/ 5416135 h 5991596"/>
              <a:gd name="connsiteX431" fmla="*/ 1725999 w 4824930"/>
              <a:gd name="connsiteY431" fmla="*/ 5433581 h 5991596"/>
              <a:gd name="connsiteX432" fmla="*/ 1696712 w 4824930"/>
              <a:gd name="connsiteY432" fmla="*/ 5488969 h 5991596"/>
              <a:gd name="connsiteX433" fmla="*/ 1671051 w 4824930"/>
              <a:gd name="connsiteY433" fmla="*/ 5631323 h 5991596"/>
              <a:gd name="connsiteX434" fmla="*/ 1587525 w 4824930"/>
              <a:gd name="connsiteY434" fmla="*/ 5668664 h 5991596"/>
              <a:gd name="connsiteX435" fmla="*/ 1526149 w 4824930"/>
              <a:gd name="connsiteY435" fmla="*/ 5717717 h 5991596"/>
              <a:gd name="connsiteX436" fmla="*/ 1517362 w 4824930"/>
              <a:gd name="connsiteY436" fmla="*/ 5734337 h 5991596"/>
              <a:gd name="connsiteX437" fmla="*/ 1499122 w 4824930"/>
              <a:gd name="connsiteY437" fmla="*/ 5735323 h 5991596"/>
              <a:gd name="connsiteX438" fmla="*/ 1480881 w 4824930"/>
              <a:gd name="connsiteY438" fmla="*/ 5736312 h 5991596"/>
              <a:gd name="connsiteX439" fmla="*/ 1473240 w 4824930"/>
              <a:gd name="connsiteY439" fmla="*/ 5764162 h 5991596"/>
              <a:gd name="connsiteX440" fmla="*/ 1462672 w 4824930"/>
              <a:gd name="connsiteY440" fmla="*/ 5797552 h 5991596"/>
              <a:gd name="connsiteX441" fmla="*/ 1468209 w 4824930"/>
              <a:gd name="connsiteY441" fmla="*/ 5800480 h 5991596"/>
              <a:gd name="connsiteX442" fmla="*/ 1391523 w 4824930"/>
              <a:gd name="connsiteY442" fmla="*/ 5844983 h 5991596"/>
              <a:gd name="connsiteX443" fmla="*/ 1301787 w 4824930"/>
              <a:gd name="connsiteY443" fmla="*/ 5847145 h 5991596"/>
              <a:gd name="connsiteX444" fmla="*/ 1261424 w 4824930"/>
              <a:gd name="connsiteY444" fmla="*/ 5896676 h 5991596"/>
              <a:gd name="connsiteX445" fmla="*/ 1250343 w 4824930"/>
              <a:gd name="connsiteY445" fmla="*/ 5890817 h 5991596"/>
              <a:gd name="connsiteX446" fmla="*/ 1230162 w 4824930"/>
              <a:gd name="connsiteY446" fmla="*/ 5915585 h 5991596"/>
              <a:gd name="connsiteX447" fmla="*/ 1213229 w 4824930"/>
              <a:gd name="connsiteY447" fmla="*/ 5920808 h 5991596"/>
              <a:gd name="connsiteX448" fmla="*/ 1196609 w 4824930"/>
              <a:gd name="connsiteY448" fmla="*/ 5912020 h 5991596"/>
              <a:gd name="connsiteX449" fmla="*/ 1190751 w 4824930"/>
              <a:gd name="connsiteY449" fmla="*/ 5923098 h 5991596"/>
              <a:gd name="connsiteX450" fmla="*/ 1110919 w 4824930"/>
              <a:gd name="connsiteY450" fmla="*/ 5859620 h 5991596"/>
              <a:gd name="connsiteX451" fmla="*/ 1070045 w 4824930"/>
              <a:gd name="connsiteY451" fmla="*/ 5869905 h 5991596"/>
              <a:gd name="connsiteX452" fmla="*/ 1034390 w 4824930"/>
              <a:gd name="connsiteY452" fmla="*/ 5897117 h 5991596"/>
              <a:gd name="connsiteX453" fmla="*/ 1030663 w 4824930"/>
              <a:gd name="connsiteY453" fmla="*/ 5937674 h 5991596"/>
              <a:gd name="connsiteX454" fmla="*/ 1010008 w 4824930"/>
              <a:gd name="connsiteY454" fmla="*/ 5983449 h 5991596"/>
              <a:gd name="connsiteX455" fmla="*/ 998613 w 4824930"/>
              <a:gd name="connsiteY455" fmla="*/ 5991596 h 5991596"/>
              <a:gd name="connsiteX456" fmla="*/ 983457 w 4824930"/>
              <a:gd name="connsiteY456" fmla="*/ 5980043 h 5991596"/>
              <a:gd name="connsiteX457" fmla="*/ 968308 w 4824930"/>
              <a:gd name="connsiteY457" fmla="*/ 5968487 h 5991596"/>
              <a:gd name="connsiteX458" fmla="*/ 949080 w 4824930"/>
              <a:gd name="connsiteY458" fmla="*/ 5951233 h 5991596"/>
              <a:gd name="connsiteX459" fmla="*/ 943224 w 4824930"/>
              <a:gd name="connsiteY459" fmla="*/ 5962308 h 5991596"/>
              <a:gd name="connsiteX460" fmla="*/ 925140 w 4824930"/>
              <a:gd name="connsiteY460" fmla="*/ 5956293 h 5991596"/>
              <a:gd name="connsiteX461" fmla="*/ 907061 w 4824930"/>
              <a:gd name="connsiteY461" fmla="*/ 5950279 h 5991596"/>
              <a:gd name="connsiteX462" fmla="*/ 901204 w 4824930"/>
              <a:gd name="connsiteY462" fmla="*/ 5961354 h 5991596"/>
              <a:gd name="connsiteX463" fmla="*/ 859501 w 4824930"/>
              <a:gd name="connsiteY463" fmla="*/ 5946391 h 5991596"/>
              <a:gd name="connsiteX464" fmla="*/ 830024 w 4824930"/>
              <a:gd name="connsiteY464" fmla="*/ 5948523 h 5991596"/>
              <a:gd name="connsiteX465" fmla="*/ 795327 w 4824930"/>
              <a:gd name="connsiteY465" fmla="*/ 5933722 h 5991596"/>
              <a:gd name="connsiteX466" fmla="*/ 780812 w 4824930"/>
              <a:gd name="connsiteY466" fmla="*/ 5894150 h 5991596"/>
              <a:gd name="connsiteX467" fmla="*/ 752292 w 4824930"/>
              <a:gd name="connsiteY467" fmla="*/ 5854267 h 5991596"/>
              <a:gd name="connsiteX468" fmla="*/ 675734 w 4824930"/>
              <a:gd name="connsiteY468" fmla="*/ 5831505 h 5991596"/>
              <a:gd name="connsiteX469" fmla="*/ 600191 w 4824930"/>
              <a:gd name="connsiteY469" fmla="*/ 5887246 h 5991596"/>
              <a:gd name="connsiteX470" fmla="*/ 594654 w 4824930"/>
              <a:gd name="connsiteY470" fmla="*/ 5884319 h 5991596"/>
              <a:gd name="connsiteX471" fmla="*/ 577082 w 4824930"/>
              <a:gd name="connsiteY471" fmla="*/ 5917551 h 5991596"/>
              <a:gd name="connsiteX472" fmla="*/ 550534 w 4824930"/>
              <a:gd name="connsiteY472" fmla="*/ 5914140 h 5991596"/>
              <a:gd name="connsiteX473" fmla="*/ 529522 w 4824930"/>
              <a:gd name="connsiteY473" fmla="*/ 5913660 h 5991596"/>
              <a:gd name="connsiteX474" fmla="*/ 535378 w 4824930"/>
              <a:gd name="connsiteY474" fmla="*/ 5902585 h 5991596"/>
              <a:gd name="connsiteX475" fmla="*/ 509630 w 4824930"/>
              <a:gd name="connsiteY475" fmla="*/ 5864165 h 5991596"/>
              <a:gd name="connsiteX476" fmla="*/ 506349 w 4824930"/>
              <a:gd name="connsiteY476" fmla="*/ 5823448 h 5991596"/>
              <a:gd name="connsiteX477" fmla="*/ 515134 w 4824930"/>
              <a:gd name="connsiteY477" fmla="*/ 5806833 h 5991596"/>
              <a:gd name="connsiteX478" fmla="*/ 509757 w 4824930"/>
              <a:gd name="connsiteY478" fmla="*/ 5796906 h 5991596"/>
              <a:gd name="connsiteX479" fmla="*/ 507307 w 4824930"/>
              <a:gd name="connsiteY479" fmla="*/ 5781430 h 5991596"/>
              <a:gd name="connsiteX480" fmla="*/ 482221 w 4824930"/>
              <a:gd name="connsiteY480" fmla="*/ 5775254 h 5991596"/>
              <a:gd name="connsiteX481" fmla="*/ 457136 w 4824930"/>
              <a:gd name="connsiteY481" fmla="*/ 5769082 h 5991596"/>
              <a:gd name="connsiteX482" fmla="*/ 431228 w 4824930"/>
              <a:gd name="connsiteY482" fmla="*/ 5737658 h 5991596"/>
              <a:gd name="connsiteX483" fmla="*/ 391628 w 4824930"/>
              <a:gd name="connsiteY483" fmla="*/ 5691913 h 5991596"/>
              <a:gd name="connsiteX484" fmla="*/ 388699 w 4824930"/>
              <a:gd name="connsiteY484" fmla="*/ 5697452 h 5991596"/>
              <a:gd name="connsiteX485" fmla="*/ 362149 w 4824930"/>
              <a:gd name="connsiteY485" fmla="*/ 5694046 h 5991596"/>
              <a:gd name="connsiteX486" fmla="*/ 338212 w 4824930"/>
              <a:gd name="connsiteY486" fmla="*/ 5699108 h 5991596"/>
              <a:gd name="connsiteX487" fmla="*/ 332354 w 4824930"/>
              <a:gd name="connsiteY487" fmla="*/ 5710187 h 5991596"/>
              <a:gd name="connsiteX488" fmla="*/ 290651 w 4824930"/>
              <a:gd name="connsiteY488" fmla="*/ 5695224 h 5991596"/>
              <a:gd name="connsiteX489" fmla="*/ 293580 w 4824930"/>
              <a:gd name="connsiteY489" fmla="*/ 5689685 h 5991596"/>
              <a:gd name="connsiteX490" fmla="*/ 281358 w 4824930"/>
              <a:gd name="connsiteY490" fmla="*/ 5672592 h 5991596"/>
              <a:gd name="connsiteX491" fmla="*/ 286071 w 4824930"/>
              <a:gd name="connsiteY491" fmla="*/ 5650279 h 5991596"/>
              <a:gd name="connsiteX492" fmla="*/ 274990 w 4824930"/>
              <a:gd name="connsiteY492" fmla="*/ 5644420 h 5991596"/>
              <a:gd name="connsiteX493" fmla="*/ 295492 w 4824930"/>
              <a:gd name="connsiteY493" fmla="*/ 5605645 h 5991596"/>
              <a:gd name="connsiteX494" fmla="*/ 284735 w 4824930"/>
              <a:gd name="connsiteY494" fmla="*/ 5585784 h 5991596"/>
              <a:gd name="connsiteX495" fmla="*/ 262897 w 4824930"/>
              <a:gd name="connsiteY495" fmla="*/ 5560065 h 5991596"/>
              <a:gd name="connsiteX496" fmla="*/ 249210 w 4824930"/>
              <a:gd name="connsiteY496" fmla="*/ 5545736 h 5991596"/>
              <a:gd name="connsiteX497" fmla="*/ 250830 w 4824930"/>
              <a:gd name="connsiteY497" fmla="*/ 5535966 h 5991596"/>
              <a:gd name="connsiteX498" fmla="*/ 252456 w 4824930"/>
              <a:gd name="connsiteY498" fmla="*/ 5526193 h 5991596"/>
              <a:gd name="connsiteX499" fmla="*/ 203911 w 4824930"/>
              <a:gd name="connsiteY499" fmla="*/ 5504071 h 5991596"/>
              <a:gd name="connsiteX500" fmla="*/ 160907 w 4824930"/>
              <a:gd name="connsiteY500" fmla="*/ 5484873 h 5991596"/>
              <a:gd name="connsiteX501" fmla="*/ 148492 w 4824930"/>
              <a:gd name="connsiteY501" fmla="*/ 5414519 h 5991596"/>
              <a:gd name="connsiteX502" fmla="*/ 136080 w 4824930"/>
              <a:gd name="connsiteY502" fmla="*/ 5344168 h 5991596"/>
              <a:gd name="connsiteX503" fmla="*/ 119462 w 4824930"/>
              <a:gd name="connsiteY503" fmla="*/ 5335381 h 5991596"/>
              <a:gd name="connsiteX504" fmla="*/ 121087 w 4824930"/>
              <a:gd name="connsiteY504" fmla="*/ 5325614 h 5991596"/>
              <a:gd name="connsiteX505" fmla="*/ 122709 w 4824930"/>
              <a:gd name="connsiteY505" fmla="*/ 5315840 h 5991596"/>
              <a:gd name="connsiteX506" fmla="*/ 95013 w 4824930"/>
              <a:gd name="connsiteY506" fmla="*/ 5301196 h 5991596"/>
              <a:gd name="connsiteX507" fmla="*/ 92726 w 4824930"/>
              <a:gd name="connsiteY507" fmla="*/ 5278720 h 5991596"/>
              <a:gd name="connsiteX508" fmla="*/ 76108 w 4824930"/>
              <a:gd name="connsiteY508" fmla="*/ 5269933 h 5991596"/>
              <a:gd name="connsiteX509" fmla="*/ 71048 w 4824930"/>
              <a:gd name="connsiteY509" fmla="*/ 5245994 h 5991596"/>
              <a:gd name="connsiteX510" fmla="*/ 54590 w 4824930"/>
              <a:gd name="connsiteY510" fmla="*/ 5230207 h 5991596"/>
              <a:gd name="connsiteX511" fmla="*/ 57839 w 4824930"/>
              <a:gd name="connsiteY511" fmla="*/ 5210658 h 5991596"/>
              <a:gd name="connsiteX512" fmla="*/ 79292 w 4824930"/>
              <a:gd name="connsiteY512" fmla="*/ 5129869 h 5991596"/>
              <a:gd name="connsiteX513" fmla="*/ 114436 w 4824930"/>
              <a:gd name="connsiteY513" fmla="*/ 5063405 h 5991596"/>
              <a:gd name="connsiteX514" fmla="*/ 103360 w 4824930"/>
              <a:gd name="connsiteY514" fmla="*/ 5057548 h 5991596"/>
              <a:gd name="connsiteX515" fmla="*/ 121566 w 4824930"/>
              <a:gd name="connsiteY515" fmla="*/ 4996302 h 5991596"/>
              <a:gd name="connsiteX516" fmla="*/ 106576 w 4824930"/>
              <a:gd name="connsiteY516" fmla="*/ 4977743 h 5991596"/>
              <a:gd name="connsiteX517" fmla="*/ 86045 w 4824930"/>
              <a:gd name="connsiteY517" fmla="*/ 4956254 h 5991596"/>
              <a:gd name="connsiteX518" fmla="*/ 83753 w 4824930"/>
              <a:gd name="connsiteY518" fmla="*/ 4933778 h 5991596"/>
              <a:gd name="connsiteX519" fmla="*/ 88592 w 4824930"/>
              <a:gd name="connsiteY519" fmla="*/ 4844204 h 5991596"/>
              <a:gd name="connsiteX520" fmla="*/ 138699 w 4824930"/>
              <a:gd name="connsiteY520" fmla="*/ 4736035 h 5991596"/>
              <a:gd name="connsiteX521" fmla="*/ 127620 w 4824930"/>
              <a:gd name="connsiteY521" fmla="*/ 4730177 h 5991596"/>
              <a:gd name="connsiteX522" fmla="*/ 150734 w 4824930"/>
              <a:gd name="connsiteY522" fmla="*/ 4699875 h 5991596"/>
              <a:gd name="connsiteX523" fmla="*/ 173843 w 4824930"/>
              <a:gd name="connsiteY523" fmla="*/ 4669571 h 5991596"/>
              <a:gd name="connsiteX524" fmla="*/ 184918 w 4824930"/>
              <a:gd name="connsiteY524" fmla="*/ 4675427 h 5991596"/>
              <a:gd name="connsiteX525" fmla="*/ 212108 w 4824930"/>
              <a:gd name="connsiteY525" fmla="*/ 4650821 h 5991596"/>
              <a:gd name="connsiteX526" fmla="*/ 239612 w 4824930"/>
              <a:gd name="connsiteY526" fmla="*/ 4612208 h 5991596"/>
              <a:gd name="connsiteX527" fmla="*/ 234074 w 4824930"/>
              <a:gd name="connsiteY527" fmla="*/ 4609279 h 5991596"/>
              <a:gd name="connsiteX528" fmla="*/ 234387 w 4824930"/>
              <a:gd name="connsiteY528" fmla="*/ 4595273 h 5991596"/>
              <a:gd name="connsiteX529" fmla="*/ 237636 w 4824930"/>
              <a:gd name="connsiteY529" fmla="*/ 4575726 h 5991596"/>
              <a:gd name="connsiteX530" fmla="*/ 226560 w 4824930"/>
              <a:gd name="connsiteY530" fmla="*/ 4569870 h 5991596"/>
              <a:gd name="connsiteX531" fmla="*/ 235347 w 4824930"/>
              <a:gd name="connsiteY531" fmla="*/ 4553252 h 5991596"/>
              <a:gd name="connsiteX532" fmla="*/ 203068 w 4824930"/>
              <a:gd name="connsiteY532" fmla="*/ 4493661 h 5991596"/>
              <a:gd name="connsiteX533" fmla="*/ 197531 w 4824930"/>
              <a:gd name="connsiteY533" fmla="*/ 4490733 h 5991596"/>
              <a:gd name="connsiteX534" fmla="*/ 205170 w 4824930"/>
              <a:gd name="connsiteY534" fmla="*/ 4462882 h 5991596"/>
              <a:gd name="connsiteX535" fmla="*/ 215738 w 4824930"/>
              <a:gd name="connsiteY535" fmla="*/ 4429485 h 5991596"/>
              <a:gd name="connsiteX536" fmla="*/ 244071 w 4824930"/>
              <a:gd name="connsiteY536" fmla="*/ 4416115 h 5991596"/>
              <a:gd name="connsiteX537" fmla="*/ 260689 w 4824930"/>
              <a:gd name="connsiteY537" fmla="*/ 4424901 h 5991596"/>
              <a:gd name="connsiteX538" fmla="*/ 337852 w 4824930"/>
              <a:gd name="connsiteY538" fmla="*/ 4359391 h 5991596"/>
              <a:gd name="connsiteX539" fmla="*/ 343391 w 4824930"/>
              <a:gd name="connsiteY539" fmla="*/ 4362319 h 5991596"/>
              <a:gd name="connsiteX540" fmla="*/ 367487 w 4824930"/>
              <a:gd name="connsiteY540" fmla="*/ 4350257 h 5991596"/>
              <a:gd name="connsiteX541" fmla="*/ 388976 w 4824930"/>
              <a:gd name="connsiteY541" fmla="*/ 4329726 h 5991596"/>
              <a:gd name="connsiteX542" fmla="*/ 488167 w 4824930"/>
              <a:gd name="connsiteY542" fmla="*/ 4343192 h 5991596"/>
              <a:gd name="connsiteX543" fmla="*/ 562911 w 4824930"/>
              <a:gd name="connsiteY543" fmla="*/ 4322472 h 5991596"/>
              <a:gd name="connsiteX544" fmla="*/ 573987 w 4824930"/>
              <a:gd name="connsiteY544" fmla="*/ 4328328 h 5991596"/>
              <a:gd name="connsiteX545" fmla="*/ 591239 w 4824930"/>
              <a:gd name="connsiteY545" fmla="*/ 4309099 h 5991596"/>
              <a:gd name="connsiteX546" fmla="*/ 602797 w 4824930"/>
              <a:gd name="connsiteY546" fmla="*/ 4293951 h 5991596"/>
              <a:gd name="connsiteX547" fmla="*/ 614350 w 4824930"/>
              <a:gd name="connsiteY547" fmla="*/ 4278795 h 5991596"/>
              <a:gd name="connsiteX548" fmla="*/ 620369 w 4824930"/>
              <a:gd name="connsiteY548" fmla="*/ 4260718 h 5991596"/>
              <a:gd name="connsiteX549" fmla="*/ 623454 w 4824930"/>
              <a:gd name="connsiteY549" fmla="*/ 4248173 h 5991596"/>
              <a:gd name="connsiteX550" fmla="*/ 649336 w 4824930"/>
              <a:gd name="connsiteY550" fmla="*/ 4219334 h 5991596"/>
              <a:gd name="connsiteX551" fmla="*/ 769376 w 4824930"/>
              <a:gd name="connsiteY551" fmla="*/ 4240283 h 5991596"/>
              <a:gd name="connsiteX552" fmla="*/ 791854 w 4824930"/>
              <a:gd name="connsiteY552" fmla="*/ 4237988 h 5991596"/>
              <a:gd name="connsiteX553" fmla="*/ 838741 w 4824930"/>
              <a:gd name="connsiteY553" fmla="*/ 4209626 h 5991596"/>
              <a:gd name="connsiteX554" fmla="*/ 883020 w 4824930"/>
              <a:gd name="connsiteY554" fmla="*/ 4172797 h 5991596"/>
              <a:gd name="connsiteX555" fmla="*/ 929751 w 4824930"/>
              <a:gd name="connsiteY555" fmla="*/ 4151437 h 5991596"/>
              <a:gd name="connsiteX556" fmla="*/ 986923 w 4824930"/>
              <a:gd name="connsiteY556" fmla="*/ 4163948 h 5991596"/>
              <a:gd name="connsiteX557" fmla="*/ 1019839 w 4824930"/>
              <a:gd name="connsiteY557" fmla="*/ 4195530 h 5991596"/>
              <a:gd name="connsiteX558" fmla="*/ 1103876 w 4824930"/>
              <a:gd name="connsiteY558" fmla="*/ 4197441 h 5991596"/>
              <a:gd name="connsiteX559" fmla="*/ 1120496 w 4824930"/>
              <a:gd name="connsiteY559" fmla="*/ 4206229 h 5991596"/>
              <a:gd name="connsiteX560" fmla="*/ 1134658 w 4824930"/>
              <a:gd name="connsiteY560" fmla="*/ 4199541 h 5991596"/>
              <a:gd name="connsiteX561" fmla="*/ 1148823 w 4824930"/>
              <a:gd name="connsiteY561" fmla="*/ 4192858 h 5991596"/>
              <a:gd name="connsiteX562" fmla="*/ 1170980 w 4824930"/>
              <a:gd name="connsiteY562" fmla="*/ 4204573 h 5991596"/>
              <a:gd name="connsiteX563" fmla="*/ 1178145 w 4824930"/>
              <a:gd name="connsiteY563" fmla="*/ 4197729 h 5991596"/>
              <a:gd name="connsiteX564" fmla="*/ 1185306 w 4824930"/>
              <a:gd name="connsiteY564" fmla="*/ 4190882 h 5991596"/>
              <a:gd name="connsiteX565" fmla="*/ 1204852 w 4824930"/>
              <a:gd name="connsiteY565" fmla="*/ 4194132 h 5991596"/>
              <a:gd name="connsiteX566" fmla="*/ 1210389 w 4824930"/>
              <a:gd name="connsiteY566" fmla="*/ 4197060 h 5991596"/>
              <a:gd name="connsiteX567" fmla="*/ 1216567 w 4824930"/>
              <a:gd name="connsiteY567" fmla="*/ 4171976 h 5991596"/>
              <a:gd name="connsiteX568" fmla="*/ 1211665 w 4824930"/>
              <a:gd name="connsiteY568" fmla="*/ 4141032 h 5991596"/>
              <a:gd name="connsiteX569" fmla="*/ 1209371 w 4824930"/>
              <a:gd name="connsiteY569" fmla="*/ 4118562 h 5991596"/>
              <a:gd name="connsiteX570" fmla="*/ 1203835 w 4824930"/>
              <a:gd name="connsiteY570" fmla="*/ 4115634 h 5991596"/>
              <a:gd name="connsiteX571" fmla="*/ 1196004 w 4824930"/>
              <a:gd name="connsiteY571" fmla="*/ 4090228 h 5991596"/>
              <a:gd name="connsiteX572" fmla="*/ 1204791 w 4824930"/>
              <a:gd name="connsiteY572" fmla="*/ 4073610 h 5991596"/>
              <a:gd name="connsiteX573" fmla="*/ 1200206 w 4824930"/>
              <a:gd name="connsiteY573" fmla="*/ 4028662 h 5991596"/>
              <a:gd name="connsiteX574" fmla="*/ 1183592 w 4824930"/>
              <a:gd name="connsiteY574" fmla="*/ 4019877 h 5991596"/>
              <a:gd name="connsiteX575" fmla="*/ 1155706 w 4824930"/>
              <a:gd name="connsiteY575" fmla="*/ 3951977 h 5991596"/>
              <a:gd name="connsiteX576" fmla="*/ 1157108 w 4824930"/>
              <a:gd name="connsiteY576" fmla="*/ 3828689 h 5991596"/>
              <a:gd name="connsiteX577" fmla="*/ 1174360 w 4824930"/>
              <a:gd name="connsiteY577" fmla="*/ 3809460 h 5991596"/>
              <a:gd name="connsiteX578" fmla="*/ 1185441 w 4824930"/>
              <a:gd name="connsiteY578" fmla="*/ 3815319 h 5991596"/>
              <a:gd name="connsiteX579" fmla="*/ 1205624 w 4824930"/>
              <a:gd name="connsiteY579" fmla="*/ 3790552 h 5991596"/>
              <a:gd name="connsiteX580" fmla="*/ 1231661 w 4824930"/>
              <a:gd name="connsiteY580" fmla="*/ 3754710 h 5991596"/>
              <a:gd name="connsiteX581" fmla="*/ 1264516 w 4824930"/>
              <a:gd name="connsiteY581" fmla="*/ 3665771 h 5991596"/>
              <a:gd name="connsiteX582" fmla="*/ 1253435 w 4824930"/>
              <a:gd name="connsiteY582" fmla="*/ 3659912 h 5991596"/>
              <a:gd name="connsiteX583" fmla="*/ 1277185 w 4824930"/>
              <a:gd name="connsiteY583" fmla="*/ 3601595 h 5991596"/>
              <a:gd name="connsiteX584" fmla="*/ 1266109 w 4824930"/>
              <a:gd name="connsiteY584" fmla="*/ 3595739 h 5991596"/>
              <a:gd name="connsiteX585" fmla="*/ 1301253 w 4824930"/>
              <a:gd name="connsiteY585" fmla="*/ 3529274 h 5991596"/>
              <a:gd name="connsiteX586" fmla="*/ 1312329 w 4824930"/>
              <a:gd name="connsiteY586" fmla="*/ 3535130 h 5991596"/>
              <a:gd name="connsiteX587" fmla="*/ 1338687 w 4824930"/>
              <a:gd name="connsiteY587" fmla="*/ 3485280 h 5991596"/>
              <a:gd name="connsiteX588" fmla="*/ 1327612 w 4824930"/>
              <a:gd name="connsiteY588" fmla="*/ 3479423 h 5991596"/>
              <a:gd name="connsiteX589" fmla="*/ 1333470 w 4824930"/>
              <a:gd name="connsiteY589" fmla="*/ 3468344 h 5991596"/>
              <a:gd name="connsiteX590" fmla="*/ 1344546 w 4824930"/>
              <a:gd name="connsiteY590" fmla="*/ 3474200 h 5991596"/>
              <a:gd name="connsiteX591" fmla="*/ 1354285 w 4824930"/>
              <a:gd name="connsiteY591" fmla="*/ 3415566 h 5991596"/>
              <a:gd name="connsiteX592" fmla="*/ 1366957 w 4824930"/>
              <a:gd name="connsiteY592" fmla="*/ 3351392 h 5991596"/>
              <a:gd name="connsiteX593" fmla="*/ 1384211 w 4824930"/>
              <a:gd name="connsiteY593" fmla="*/ 3332166 h 5991596"/>
              <a:gd name="connsiteX594" fmla="*/ 1395286 w 4824930"/>
              <a:gd name="connsiteY594" fmla="*/ 3338022 h 5991596"/>
              <a:gd name="connsiteX595" fmla="*/ 1452430 w 4824930"/>
              <a:gd name="connsiteY595" fmla="*/ 3290275 h 5991596"/>
              <a:gd name="connsiteX596" fmla="*/ 1531725 w 4824930"/>
              <a:gd name="connsiteY596" fmla="*/ 3254242 h 5991596"/>
              <a:gd name="connsiteX597" fmla="*/ 1540511 w 4824930"/>
              <a:gd name="connsiteY597" fmla="*/ 3237625 h 5991596"/>
              <a:gd name="connsiteX598" fmla="*/ 1551587 w 4824930"/>
              <a:gd name="connsiteY598" fmla="*/ 3243481 h 5991596"/>
              <a:gd name="connsiteX599" fmla="*/ 1642600 w 4824930"/>
              <a:gd name="connsiteY599" fmla="*/ 3185293 h 5991596"/>
              <a:gd name="connsiteX600" fmla="*/ 1686051 w 4824930"/>
              <a:gd name="connsiteY600" fmla="*/ 3123216 h 5991596"/>
              <a:gd name="connsiteX601" fmla="*/ 1698403 w 4824930"/>
              <a:gd name="connsiteY601" fmla="*/ 3073051 h 5991596"/>
              <a:gd name="connsiteX602" fmla="*/ 1693024 w 4824930"/>
              <a:gd name="connsiteY602" fmla="*/ 3063120 h 5991596"/>
              <a:gd name="connsiteX603" fmla="*/ 1687644 w 4824930"/>
              <a:gd name="connsiteY603" fmla="*/ 3053183 h 5991596"/>
              <a:gd name="connsiteX604" fmla="*/ 1713687 w 4824930"/>
              <a:gd name="connsiteY604" fmla="*/ 3017343 h 5991596"/>
              <a:gd name="connsiteX605" fmla="*/ 1744625 w 4824930"/>
              <a:gd name="connsiteY605" fmla="*/ 3012438 h 5991596"/>
              <a:gd name="connsiteX606" fmla="*/ 1764173 w 4824930"/>
              <a:gd name="connsiteY606" fmla="*/ 3015688 h 5991596"/>
              <a:gd name="connsiteX607" fmla="*/ 1770029 w 4824930"/>
              <a:gd name="connsiteY607" fmla="*/ 3004613 h 5991596"/>
              <a:gd name="connsiteX608" fmla="*/ 1796258 w 4824930"/>
              <a:gd name="connsiteY608" fmla="*/ 3022027 h 5991596"/>
              <a:gd name="connsiteX609" fmla="*/ 1814023 w 4824930"/>
              <a:gd name="connsiteY609" fmla="*/ 3042047 h 5991596"/>
              <a:gd name="connsiteX610" fmla="*/ 1819879 w 4824930"/>
              <a:gd name="connsiteY610" fmla="*/ 3030971 h 5991596"/>
              <a:gd name="connsiteX611" fmla="*/ 1868581 w 4824930"/>
              <a:gd name="connsiteY611" fmla="*/ 3046090 h 5991596"/>
              <a:gd name="connsiteX612" fmla="*/ 1917926 w 4824930"/>
              <a:gd name="connsiteY612" fmla="*/ 3033198 h 5991596"/>
              <a:gd name="connsiteX613" fmla="*/ 1932250 w 4824930"/>
              <a:gd name="connsiteY613" fmla="*/ 3019513 h 5991596"/>
              <a:gd name="connsiteX614" fmla="*/ 1948862 w 4824930"/>
              <a:gd name="connsiteY614" fmla="*/ 3028297 h 5991596"/>
              <a:gd name="connsiteX615" fmla="*/ 2001580 w 4824930"/>
              <a:gd name="connsiteY615" fmla="*/ 2928596 h 5991596"/>
              <a:gd name="connsiteX616" fmla="*/ 2012661 w 4824930"/>
              <a:gd name="connsiteY616" fmla="*/ 2934455 h 5991596"/>
              <a:gd name="connsiteX617" fmla="*/ 2021446 w 4824930"/>
              <a:gd name="connsiteY617" fmla="*/ 2917841 h 5991596"/>
              <a:gd name="connsiteX618" fmla="*/ 2041152 w 4824930"/>
              <a:gd name="connsiteY618" fmla="*/ 2914081 h 5991596"/>
              <a:gd name="connsiteX619" fmla="*/ 2058246 w 4824930"/>
              <a:gd name="connsiteY619" fmla="*/ 2901862 h 5991596"/>
              <a:gd name="connsiteX620" fmla="*/ 2074860 w 4824930"/>
              <a:gd name="connsiteY620" fmla="*/ 2910648 h 5991596"/>
              <a:gd name="connsiteX621" fmla="*/ 2087719 w 4824930"/>
              <a:gd name="connsiteY621" fmla="*/ 2899728 h 5991596"/>
              <a:gd name="connsiteX622" fmla="*/ 2100584 w 4824930"/>
              <a:gd name="connsiteY622" fmla="*/ 2888810 h 5991596"/>
              <a:gd name="connsiteX623" fmla="*/ 2117198 w 4824930"/>
              <a:gd name="connsiteY623" fmla="*/ 2897595 h 5991596"/>
              <a:gd name="connsiteX624" fmla="*/ 2131366 w 4824930"/>
              <a:gd name="connsiteY624" fmla="*/ 2890910 h 5991596"/>
              <a:gd name="connsiteX625" fmla="*/ 2145531 w 4824930"/>
              <a:gd name="connsiteY625" fmla="*/ 2884227 h 5991596"/>
              <a:gd name="connsiteX626" fmla="*/ 2192767 w 4824930"/>
              <a:gd name="connsiteY626" fmla="*/ 2902116 h 5991596"/>
              <a:gd name="connsiteX627" fmla="*/ 2196335 w 4824930"/>
              <a:gd name="connsiteY627" fmla="*/ 2868566 h 5991596"/>
              <a:gd name="connsiteX628" fmla="*/ 2206428 w 4824930"/>
              <a:gd name="connsiteY628" fmla="*/ 2856183 h 5991596"/>
              <a:gd name="connsiteX629" fmla="*/ 2213589 w 4824930"/>
              <a:gd name="connsiteY629" fmla="*/ 2849338 h 5991596"/>
              <a:gd name="connsiteX630" fmla="*/ 2218143 w 4824930"/>
              <a:gd name="connsiteY630" fmla="*/ 2834028 h 5991596"/>
              <a:gd name="connsiteX631" fmla="*/ 2219766 w 4824930"/>
              <a:gd name="connsiteY631" fmla="*/ 2824253 h 5991596"/>
              <a:gd name="connsiteX632" fmla="*/ 2214229 w 4824930"/>
              <a:gd name="connsiteY632" fmla="*/ 2821325 h 5991596"/>
              <a:gd name="connsiteX633" fmla="*/ 2217475 w 4824930"/>
              <a:gd name="connsiteY633" fmla="*/ 2801782 h 5991596"/>
              <a:gd name="connsiteX634" fmla="*/ 2220720 w 4824930"/>
              <a:gd name="connsiteY634" fmla="*/ 2782234 h 5991596"/>
              <a:gd name="connsiteX635" fmla="*/ 2223968 w 4824930"/>
              <a:gd name="connsiteY635" fmla="*/ 2762687 h 5991596"/>
              <a:gd name="connsiteX636" fmla="*/ 2210596 w 4824930"/>
              <a:gd name="connsiteY636" fmla="*/ 2734357 h 5991596"/>
              <a:gd name="connsiteX637" fmla="*/ 2196911 w 4824930"/>
              <a:gd name="connsiteY637" fmla="*/ 2720036 h 5991596"/>
              <a:gd name="connsiteX638" fmla="*/ 2194460 w 4824930"/>
              <a:gd name="connsiteY638" fmla="*/ 2704561 h 5991596"/>
              <a:gd name="connsiteX639" fmla="*/ 2192009 w 4824930"/>
              <a:gd name="connsiteY639" fmla="*/ 2689092 h 5991596"/>
              <a:gd name="connsiteX640" fmla="*/ 2175394 w 4824930"/>
              <a:gd name="connsiteY640" fmla="*/ 2680307 h 5991596"/>
              <a:gd name="connsiteX641" fmla="*/ 2165907 w 4824930"/>
              <a:gd name="connsiteY641" fmla="*/ 2604416 h 5991596"/>
              <a:gd name="connsiteX642" fmla="*/ 2180871 w 4824930"/>
              <a:gd name="connsiteY642" fmla="*/ 2562713 h 5991596"/>
              <a:gd name="connsiteX643" fmla="*/ 2169795 w 4824930"/>
              <a:gd name="connsiteY643" fmla="*/ 2556856 h 5991596"/>
              <a:gd name="connsiteX644" fmla="*/ 2178579 w 4824930"/>
              <a:gd name="connsiteY644" fmla="*/ 2540244 h 5991596"/>
              <a:gd name="connsiteX645" fmla="*/ 2167977 w 4824930"/>
              <a:gd name="connsiteY645" fmla="*/ 2513372 h 5991596"/>
              <a:gd name="connsiteX646" fmla="*/ 2157379 w 4824930"/>
              <a:gd name="connsiteY646" fmla="*/ 2486503 h 5991596"/>
              <a:gd name="connsiteX647" fmla="*/ 2186666 w 4824930"/>
              <a:gd name="connsiteY647" fmla="*/ 2431114 h 5991596"/>
              <a:gd name="connsiteX648" fmla="*/ 2246255 w 4824930"/>
              <a:gd name="connsiteY648" fmla="*/ 2398841 h 5991596"/>
              <a:gd name="connsiteX649" fmla="*/ 2241038 w 4824930"/>
              <a:gd name="connsiteY649" fmla="*/ 2381904 h 5991596"/>
              <a:gd name="connsiteX650" fmla="*/ 2224420 w 4824930"/>
              <a:gd name="connsiteY650" fmla="*/ 2373117 h 5991596"/>
              <a:gd name="connsiteX651" fmla="*/ 2227665 w 4824930"/>
              <a:gd name="connsiteY651" fmla="*/ 2353575 h 5991596"/>
              <a:gd name="connsiteX652" fmla="*/ 2201598 w 4824930"/>
              <a:gd name="connsiteY652" fmla="*/ 2329159 h 5991596"/>
              <a:gd name="connsiteX653" fmla="*/ 2192459 w 4824930"/>
              <a:gd name="connsiteY653" fmla="*/ 2299521 h 5991596"/>
              <a:gd name="connsiteX654" fmla="*/ 2175844 w 4824930"/>
              <a:gd name="connsiteY654" fmla="*/ 2290736 h 5991596"/>
              <a:gd name="connsiteX655" fmla="*/ 2166356 w 4824930"/>
              <a:gd name="connsiteY655" fmla="*/ 2214846 h 5991596"/>
              <a:gd name="connsiteX656" fmla="*/ 2181640 w 4824930"/>
              <a:gd name="connsiteY656" fmla="*/ 2159138 h 5991596"/>
              <a:gd name="connsiteX657" fmla="*/ 2170564 w 4824930"/>
              <a:gd name="connsiteY657" fmla="*/ 2153281 h 5991596"/>
              <a:gd name="connsiteX658" fmla="*/ 2176737 w 4824930"/>
              <a:gd name="connsiteY658" fmla="*/ 2128196 h 5991596"/>
              <a:gd name="connsiteX659" fmla="*/ 2179984 w 4824930"/>
              <a:gd name="connsiteY659" fmla="*/ 2108654 h 5991596"/>
              <a:gd name="connsiteX660" fmla="*/ 2183233 w 4824930"/>
              <a:gd name="connsiteY660" fmla="*/ 2089107 h 5991596"/>
              <a:gd name="connsiteX661" fmla="*/ 2177694 w 4824930"/>
              <a:gd name="connsiteY661" fmla="*/ 2086179 h 5991596"/>
              <a:gd name="connsiteX662" fmla="*/ 2198516 w 4824930"/>
              <a:gd name="connsiteY662" fmla="*/ 2033401 h 5991596"/>
              <a:gd name="connsiteX663" fmla="*/ 2230412 w 4824930"/>
              <a:gd name="connsiteY663" fmla="*/ 1986476 h 5991596"/>
              <a:gd name="connsiteX664" fmla="*/ 2303310 w 4824930"/>
              <a:gd name="connsiteY664" fmla="*/ 1862014 h 5991596"/>
              <a:gd name="connsiteX665" fmla="*/ 2362582 w 4824930"/>
              <a:gd name="connsiteY665" fmla="*/ 1843738 h 5991596"/>
              <a:gd name="connsiteX666" fmla="*/ 2365829 w 4824930"/>
              <a:gd name="connsiteY666" fmla="*/ 1824198 h 5991596"/>
              <a:gd name="connsiteX667" fmla="*/ 2360290 w 4824930"/>
              <a:gd name="connsiteY667" fmla="*/ 1821269 h 5991596"/>
              <a:gd name="connsiteX668" fmla="*/ 2442358 w 4824930"/>
              <a:gd name="connsiteY668" fmla="*/ 1786696 h 5991596"/>
              <a:gd name="connsiteX669" fmla="*/ 2503923 w 4824930"/>
              <a:gd name="connsiteY669" fmla="*/ 1790905 h 5991596"/>
              <a:gd name="connsiteX670" fmla="*/ 2509782 w 4824930"/>
              <a:gd name="connsiteY670" fmla="*/ 1779824 h 5991596"/>
              <a:gd name="connsiteX671" fmla="*/ 2526395 w 4824930"/>
              <a:gd name="connsiteY671" fmla="*/ 1788608 h 5991596"/>
              <a:gd name="connsiteX672" fmla="*/ 2554729 w 4824930"/>
              <a:gd name="connsiteY672" fmla="*/ 1775238 h 5991596"/>
              <a:gd name="connsiteX673" fmla="*/ 2455028 w 4824930"/>
              <a:gd name="connsiteY673" fmla="*/ 1722521 h 5991596"/>
              <a:gd name="connsiteX674" fmla="*/ 2460884 w 4824930"/>
              <a:gd name="connsiteY674" fmla="*/ 1711445 h 5991596"/>
              <a:gd name="connsiteX675" fmla="*/ 2433190 w 4824930"/>
              <a:gd name="connsiteY675" fmla="*/ 1696802 h 5991596"/>
              <a:gd name="connsiteX676" fmla="*/ 2427971 w 4824930"/>
              <a:gd name="connsiteY676" fmla="*/ 1679870 h 5991596"/>
              <a:gd name="connsiteX677" fmla="*/ 2416890 w 4824930"/>
              <a:gd name="connsiteY677" fmla="*/ 1674011 h 5991596"/>
              <a:gd name="connsiteX678" fmla="*/ 2415747 w 4824930"/>
              <a:gd name="connsiteY678" fmla="*/ 1662773 h 5991596"/>
              <a:gd name="connsiteX679" fmla="*/ 2414601 w 4824930"/>
              <a:gd name="connsiteY679" fmla="*/ 1651536 h 5991596"/>
              <a:gd name="connsiteX680" fmla="*/ 2397983 w 4824930"/>
              <a:gd name="connsiteY680" fmla="*/ 1642749 h 5991596"/>
              <a:gd name="connsiteX681" fmla="*/ 2390953 w 4824930"/>
              <a:gd name="connsiteY681" fmla="*/ 1582329 h 5991596"/>
              <a:gd name="connsiteX682" fmla="*/ 2370546 w 4824930"/>
              <a:gd name="connsiteY682" fmla="*/ 1493579 h 5991596"/>
              <a:gd name="connsiteX683" fmla="*/ 2356861 w 4824930"/>
              <a:gd name="connsiteY683" fmla="*/ 1479256 h 5991596"/>
              <a:gd name="connsiteX684" fmla="*/ 2352275 w 4824930"/>
              <a:gd name="connsiteY684" fmla="*/ 1434309 h 5991596"/>
              <a:gd name="connsiteX685" fmla="*/ 2339225 w 4824930"/>
              <a:gd name="connsiteY685" fmla="*/ 1391971 h 5991596"/>
              <a:gd name="connsiteX686" fmla="*/ 2311531 w 4824930"/>
              <a:gd name="connsiteY686" fmla="*/ 1377327 h 5991596"/>
              <a:gd name="connsiteX687" fmla="*/ 2317388 w 4824930"/>
              <a:gd name="connsiteY687" fmla="*/ 1366252 h 5991596"/>
              <a:gd name="connsiteX688" fmla="*/ 2302233 w 4824930"/>
              <a:gd name="connsiteY688" fmla="*/ 1354693 h 5991596"/>
              <a:gd name="connsiteX689" fmla="*/ 2287086 w 4824930"/>
              <a:gd name="connsiteY689" fmla="*/ 1343138 h 5991596"/>
              <a:gd name="connsiteX690" fmla="*/ 2295871 w 4824930"/>
              <a:gd name="connsiteY690" fmla="*/ 1326523 h 5991596"/>
              <a:gd name="connsiteX691" fmla="*/ 2276801 w 4824930"/>
              <a:gd name="connsiteY691" fmla="*/ 1302263 h 5991596"/>
              <a:gd name="connsiteX692" fmla="*/ 2280210 w 4824930"/>
              <a:gd name="connsiteY692" fmla="*/ 1275719 h 5991596"/>
              <a:gd name="connsiteX693" fmla="*/ 2304275 w 4824930"/>
              <a:gd name="connsiteY693" fmla="*/ 1203391 h 5991596"/>
              <a:gd name="connsiteX694" fmla="*/ 2287660 w 4824930"/>
              <a:gd name="connsiteY694" fmla="*/ 1194606 h 5991596"/>
              <a:gd name="connsiteX695" fmla="*/ 2357949 w 4824930"/>
              <a:gd name="connsiteY695" fmla="*/ 1061673 h 5991596"/>
              <a:gd name="connsiteX696" fmla="*/ 2346870 w 4824930"/>
              <a:gd name="connsiteY696" fmla="*/ 1055815 h 5991596"/>
              <a:gd name="connsiteX697" fmla="*/ 2352888 w 4824930"/>
              <a:gd name="connsiteY697" fmla="*/ 1037737 h 5991596"/>
              <a:gd name="connsiteX698" fmla="*/ 2358903 w 4824930"/>
              <a:gd name="connsiteY698" fmla="*/ 1019653 h 5991596"/>
              <a:gd name="connsiteX699" fmla="*/ 2342285 w 4824930"/>
              <a:gd name="connsiteY699" fmla="*/ 1010867 h 5991596"/>
              <a:gd name="connsiteX700" fmla="*/ 2351072 w 4824930"/>
              <a:gd name="connsiteY700" fmla="*/ 994249 h 5991596"/>
              <a:gd name="connsiteX701" fmla="*/ 2299091 w 4824930"/>
              <a:gd name="connsiteY701" fmla="*/ 938419 h 5991596"/>
              <a:gd name="connsiteX702" fmla="*/ 2301162 w 4824930"/>
              <a:gd name="connsiteY702" fmla="*/ 847374 h 5991596"/>
              <a:gd name="connsiteX703" fmla="*/ 2308323 w 4824930"/>
              <a:gd name="connsiteY703" fmla="*/ 840528 h 5991596"/>
              <a:gd name="connsiteX704" fmla="*/ 2315488 w 4824930"/>
              <a:gd name="connsiteY704" fmla="*/ 833683 h 5991596"/>
              <a:gd name="connsiteX705" fmla="*/ 2326564 w 4824930"/>
              <a:gd name="connsiteY705" fmla="*/ 839540 h 5991596"/>
              <a:gd name="connsiteX706" fmla="*/ 2347064 w 4824930"/>
              <a:gd name="connsiteY706" fmla="*/ 800770 h 5991596"/>
              <a:gd name="connsiteX707" fmla="*/ 2378482 w 4824930"/>
              <a:gd name="connsiteY707" fmla="*/ 774860 h 5991596"/>
              <a:gd name="connsiteX708" fmla="*/ 2410222 w 4824930"/>
              <a:gd name="connsiteY708" fmla="*/ 734942 h 5991596"/>
              <a:gd name="connsiteX709" fmla="*/ 2399147 w 4824930"/>
              <a:gd name="connsiteY709" fmla="*/ 729085 h 5991596"/>
              <a:gd name="connsiteX710" fmla="*/ 2414108 w 4824930"/>
              <a:gd name="connsiteY710" fmla="*/ 687386 h 5991596"/>
              <a:gd name="connsiteX711" fmla="*/ 2408726 w 4824930"/>
              <a:gd name="connsiteY711" fmla="*/ 677455 h 5991596"/>
              <a:gd name="connsiteX712" fmla="*/ 2403349 w 4824930"/>
              <a:gd name="connsiteY712" fmla="*/ 667518 h 5991596"/>
              <a:gd name="connsiteX713" fmla="*/ 2412454 w 4824930"/>
              <a:gd name="connsiteY713" fmla="*/ 636895 h 5991596"/>
              <a:gd name="connsiteX714" fmla="*/ 2433274 w 4824930"/>
              <a:gd name="connsiteY714" fmla="*/ 584121 h 5991596"/>
              <a:gd name="connsiteX715" fmla="*/ 2451161 w 4824930"/>
              <a:gd name="connsiteY715" fmla="*/ 536878 h 5991596"/>
              <a:gd name="connsiteX716" fmla="*/ 2468097 w 4824930"/>
              <a:gd name="connsiteY716" fmla="*/ 531661 h 5991596"/>
              <a:gd name="connsiteX717" fmla="*/ 2479495 w 4824930"/>
              <a:gd name="connsiteY717" fmla="*/ 523509 h 5991596"/>
              <a:gd name="connsiteX718" fmla="*/ 2501969 w 4824930"/>
              <a:gd name="connsiteY718" fmla="*/ 521220 h 5991596"/>
              <a:gd name="connsiteX719" fmla="*/ 2562195 w 4824930"/>
              <a:gd name="connsiteY719" fmla="*/ 460925 h 5991596"/>
              <a:gd name="connsiteX720" fmla="*/ 2565254 w 4824930"/>
              <a:gd name="connsiteY720" fmla="*/ 388122 h 5991596"/>
              <a:gd name="connsiteX721" fmla="*/ 2588176 w 4824930"/>
              <a:gd name="connsiteY721" fmla="*/ 304564 h 5991596"/>
              <a:gd name="connsiteX722" fmla="*/ 2599415 w 4824930"/>
              <a:gd name="connsiteY722" fmla="*/ 303419 h 5991596"/>
              <a:gd name="connsiteX723" fmla="*/ 2610647 w 4824930"/>
              <a:gd name="connsiteY723" fmla="*/ 302273 h 5991596"/>
              <a:gd name="connsiteX724" fmla="*/ 2622046 w 4824930"/>
              <a:gd name="connsiteY724" fmla="*/ 294128 h 5991596"/>
              <a:gd name="connsiteX725" fmla="*/ 2655278 w 4824930"/>
              <a:gd name="connsiteY725" fmla="*/ 311700 h 5991596"/>
              <a:gd name="connsiteX726" fmla="*/ 2713915 w 4824930"/>
              <a:gd name="connsiteY726" fmla="*/ 321440 h 5991596"/>
              <a:gd name="connsiteX727" fmla="*/ 2761792 w 4824930"/>
              <a:gd name="connsiteY727" fmla="*/ 311317 h 5991596"/>
              <a:gd name="connsiteX728" fmla="*/ 2772868 w 4824930"/>
              <a:gd name="connsiteY728" fmla="*/ 317173 h 5991596"/>
              <a:gd name="connsiteX729" fmla="*/ 2883525 w 4824930"/>
              <a:gd name="connsiteY729" fmla="*/ 134710 h 5991596"/>
              <a:gd name="connsiteX730" fmla="*/ 2907460 w 4824930"/>
              <a:gd name="connsiteY730" fmla="*/ 129647 h 5991596"/>
              <a:gd name="connsiteX731" fmla="*/ 2931401 w 4824930"/>
              <a:gd name="connsiteY731" fmla="*/ 124588 h 5991596"/>
              <a:gd name="connsiteX732" fmla="*/ 3011874 w 4824930"/>
              <a:gd name="connsiteY732" fmla="*/ 160051 h 5991596"/>
              <a:gd name="connsiteX733" fmla="*/ 3017730 w 4824930"/>
              <a:gd name="connsiteY733" fmla="*/ 148975 h 5991596"/>
              <a:gd name="connsiteX734" fmla="*/ 3073435 w 4824930"/>
              <a:gd name="connsiteY734" fmla="*/ 164253 h 5991596"/>
              <a:gd name="connsiteX735" fmla="*/ 3079291 w 4824930"/>
              <a:gd name="connsiteY735" fmla="*/ 153177 h 5991596"/>
              <a:gd name="connsiteX736" fmla="*/ 3139869 w 4824930"/>
              <a:gd name="connsiteY736" fmla="*/ 139138 h 5991596"/>
              <a:gd name="connsiteX737" fmla="*/ 3184469 w 4824930"/>
              <a:gd name="connsiteY737" fmla="*/ 88300 h 5991596"/>
              <a:gd name="connsiteX738" fmla="*/ 3173393 w 4824930"/>
              <a:gd name="connsiteY738" fmla="*/ 82443 h 5991596"/>
              <a:gd name="connsiteX739" fmla="*/ 3208219 w 4824930"/>
              <a:gd name="connsiteY739" fmla="*/ 29983 h 5991596"/>
              <a:gd name="connsiteX740" fmla="*/ 3245336 w 4824930"/>
              <a:gd name="connsiteY740" fmla="*/ 0 h 5991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</a:cxnLst>
            <a:rect l="l" t="t" r="r" b="b"/>
            <a:pathLst>
              <a:path w="4824930" h="5991596">
                <a:moveTo>
                  <a:pt x="3274721" y="5855583"/>
                </a:moveTo>
                <a:lnTo>
                  <a:pt x="3374738" y="5894290"/>
                </a:lnTo>
                <a:lnTo>
                  <a:pt x="3380594" y="5883215"/>
                </a:lnTo>
                <a:lnTo>
                  <a:pt x="3408288" y="5897858"/>
                </a:lnTo>
                <a:cubicBezTo>
                  <a:pt x="3423275" y="5896330"/>
                  <a:pt x="3436844" y="5895237"/>
                  <a:pt x="3449005" y="5894582"/>
                </a:cubicBezTo>
                <a:cubicBezTo>
                  <a:pt x="3461164" y="5893923"/>
                  <a:pt x="3476586" y="5893806"/>
                  <a:pt x="3495258" y="5894233"/>
                </a:cubicBezTo>
                <a:cubicBezTo>
                  <a:pt x="3504811" y="5885105"/>
                  <a:pt x="3510505" y="5881031"/>
                  <a:pt x="3512353" y="5882008"/>
                </a:cubicBezTo>
                <a:cubicBezTo>
                  <a:pt x="3514198" y="5882984"/>
                  <a:pt x="3521634" y="5884554"/>
                  <a:pt x="3534668" y="5886720"/>
                </a:cubicBezTo>
                <a:lnTo>
                  <a:pt x="3540526" y="5875641"/>
                </a:lnTo>
                <a:lnTo>
                  <a:pt x="3584834" y="5899069"/>
                </a:lnTo>
                <a:cubicBezTo>
                  <a:pt x="3584623" y="5908407"/>
                  <a:pt x="3582565" y="5916772"/>
                  <a:pt x="3578662" y="5924154"/>
                </a:cubicBezTo>
                <a:cubicBezTo>
                  <a:pt x="3574756" y="5931541"/>
                  <a:pt x="3571719" y="5941749"/>
                  <a:pt x="3569554" y="5954782"/>
                </a:cubicBezTo>
                <a:cubicBezTo>
                  <a:pt x="3562167" y="5950876"/>
                  <a:pt x="3556522" y="5952613"/>
                  <a:pt x="3552617" y="5959998"/>
                </a:cubicBezTo>
                <a:lnTo>
                  <a:pt x="3544150" y="5962608"/>
                </a:lnTo>
                <a:lnTo>
                  <a:pt x="3516456" y="5947965"/>
                </a:lnTo>
                <a:cubicBezTo>
                  <a:pt x="3512553" y="5955347"/>
                  <a:pt x="3507779" y="5959911"/>
                  <a:pt x="3502134" y="5961652"/>
                </a:cubicBezTo>
                <a:lnTo>
                  <a:pt x="3440887" y="5943444"/>
                </a:lnTo>
                <a:cubicBezTo>
                  <a:pt x="3438933" y="5947138"/>
                  <a:pt x="3436546" y="5949421"/>
                  <a:pt x="3433722" y="5950288"/>
                </a:cubicBezTo>
                <a:cubicBezTo>
                  <a:pt x="3430901" y="5951158"/>
                  <a:pt x="3428513" y="5953441"/>
                  <a:pt x="3426563" y="5957130"/>
                </a:cubicBezTo>
                <a:lnTo>
                  <a:pt x="3398869" y="5942487"/>
                </a:lnTo>
                <a:lnTo>
                  <a:pt x="3393010" y="5953567"/>
                </a:lnTo>
                <a:lnTo>
                  <a:pt x="3362388" y="5944461"/>
                </a:lnTo>
                <a:cubicBezTo>
                  <a:pt x="3356742" y="5946202"/>
                  <a:pt x="3353433" y="5947994"/>
                  <a:pt x="3352456" y="5949843"/>
                </a:cubicBezTo>
                <a:cubicBezTo>
                  <a:pt x="3351481" y="5951686"/>
                  <a:pt x="3348167" y="5953481"/>
                  <a:pt x="3342521" y="5955220"/>
                </a:cubicBezTo>
                <a:lnTo>
                  <a:pt x="3311898" y="5946115"/>
                </a:lnTo>
                <a:lnTo>
                  <a:pt x="3306042" y="5957191"/>
                </a:lnTo>
                <a:lnTo>
                  <a:pt x="3278346" y="5942547"/>
                </a:lnTo>
                <a:lnTo>
                  <a:pt x="3258484" y="5953309"/>
                </a:lnTo>
                <a:lnTo>
                  <a:pt x="3227862" y="5944205"/>
                </a:lnTo>
                <a:cubicBezTo>
                  <a:pt x="3222215" y="5945945"/>
                  <a:pt x="3212008" y="5942906"/>
                  <a:pt x="3197238" y="5935097"/>
                </a:cubicBezTo>
                <a:lnTo>
                  <a:pt x="3191379" y="5946178"/>
                </a:lnTo>
                <a:cubicBezTo>
                  <a:pt x="3170965" y="5940110"/>
                  <a:pt x="3152883" y="5934088"/>
                  <a:pt x="3137138" y="5928124"/>
                </a:cubicBezTo>
                <a:cubicBezTo>
                  <a:pt x="3121391" y="5922163"/>
                  <a:pt x="3105158" y="5917121"/>
                  <a:pt x="3088436" y="5913006"/>
                </a:cubicBezTo>
                <a:lnTo>
                  <a:pt x="3094292" y="5901930"/>
                </a:lnTo>
                <a:lnTo>
                  <a:pt x="3083213" y="5896072"/>
                </a:lnTo>
                <a:cubicBezTo>
                  <a:pt x="3104267" y="5874127"/>
                  <a:pt x="3120386" y="5863751"/>
                  <a:pt x="3131570" y="5864938"/>
                </a:cubicBezTo>
                <a:cubicBezTo>
                  <a:pt x="3142755" y="5866126"/>
                  <a:pt x="3159530" y="5867911"/>
                  <a:pt x="3181897" y="5870290"/>
                </a:cubicBezTo>
                <a:lnTo>
                  <a:pt x="3201760" y="5859528"/>
                </a:lnTo>
                <a:lnTo>
                  <a:pt x="3237920" y="5871563"/>
                </a:lnTo>
                <a:lnTo>
                  <a:pt x="3243779" y="5860482"/>
                </a:lnTo>
                <a:lnTo>
                  <a:pt x="3260397" y="5869269"/>
                </a:lnTo>
                <a:cubicBezTo>
                  <a:pt x="3262347" y="5865580"/>
                  <a:pt x="3264735" y="5863297"/>
                  <a:pt x="3267556" y="5862427"/>
                </a:cubicBezTo>
                <a:cubicBezTo>
                  <a:pt x="3270380" y="5861560"/>
                  <a:pt x="3272768" y="5859276"/>
                  <a:pt x="3274721" y="5855583"/>
                </a:cubicBezTo>
                <a:close/>
                <a:moveTo>
                  <a:pt x="4824930" y="4733308"/>
                </a:moveTo>
                <a:lnTo>
                  <a:pt x="4816144" y="4749926"/>
                </a:lnTo>
                <a:lnTo>
                  <a:pt x="4805068" y="4744070"/>
                </a:lnTo>
                <a:cubicBezTo>
                  <a:pt x="4812667" y="4738637"/>
                  <a:pt x="4815053" y="4736357"/>
                  <a:pt x="4812227" y="4737224"/>
                </a:cubicBezTo>
                <a:cubicBezTo>
                  <a:pt x="4809409" y="4738093"/>
                  <a:pt x="4813642" y="4736792"/>
                  <a:pt x="4824930" y="4733308"/>
                </a:cubicBezTo>
                <a:close/>
                <a:moveTo>
                  <a:pt x="4939" y="4332205"/>
                </a:moveTo>
                <a:cubicBezTo>
                  <a:pt x="17969" y="4334368"/>
                  <a:pt x="33720" y="4340331"/>
                  <a:pt x="52183" y="4350094"/>
                </a:cubicBezTo>
                <a:cubicBezTo>
                  <a:pt x="66952" y="4357903"/>
                  <a:pt x="78899" y="4366585"/>
                  <a:pt x="88021" y="4376136"/>
                </a:cubicBezTo>
                <a:lnTo>
                  <a:pt x="112790" y="4396316"/>
                </a:lnTo>
                <a:cubicBezTo>
                  <a:pt x="118226" y="4403913"/>
                  <a:pt x="122785" y="4408689"/>
                  <a:pt x="126479" y="4410642"/>
                </a:cubicBezTo>
                <a:cubicBezTo>
                  <a:pt x="130167" y="4412592"/>
                  <a:pt x="134732" y="4417371"/>
                  <a:pt x="140165" y="4424964"/>
                </a:cubicBezTo>
                <a:lnTo>
                  <a:pt x="159389" y="4442223"/>
                </a:lnTo>
                <a:cubicBezTo>
                  <a:pt x="161132" y="4447864"/>
                  <a:pt x="161947" y="4453021"/>
                  <a:pt x="161843" y="4457692"/>
                </a:cubicBezTo>
                <a:cubicBezTo>
                  <a:pt x="161735" y="4462361"/>
                  <a:pt x="162556" y="4467516"/>
                  <a:pt x="164296" y="4473162"/>
                </a:cubicBezTo>
                <a:lnTo>
                  <a:pt x="169833" y="4476090"/>
                </a:lnTo>
                <a:lnTo>
                  <a:pt x="143475" y="4525940"/>
                </a:lnTo>
                <a:cubicBezTo>
                  <a:pt x="136087" y="4522034"/>
                  <a:pt x="127291" y="4518564"/>
                  <a:pt x="117084" y="4515525"/>
                </a:cubicBezTo>
                <a:cubicBezTo>
                  <a:pt x="106875" y="4512495"/>
                  <a:pt x="96235" y="4508047"/>
                  <a:pt x="85160" y="4502191"/>
                </a:cubicBezTo>
                <a:cubicBezTo>
                  <a:pt x="66696" y="4492428"/>
                  <a:pt x="54745" y="4483750"/>
                  <a:pt x="49312" y="4476152"/>
                </a:cubicBezTo>
                <a:lnTo>
                  <a:pt x="21617" y="4461507"/>
                </a:lnTo>
                <a:lnTo>
                  <a:pt x="27476" y="4450426"/>
                </a:lnTo>
                <a:cubicBezTo>
                  <a:pt x="16610" y="4435235"/>
                  <a:pt x="8620" y="4416838"/>
                  <a:pt x="3504" y="4395234"/>
                </a:cubicBezTo>
                <a:cubicBezTo>
                  <a:pt x="-1604" y="4373628"/>
                  <a:pt x="-1130" y="4352621"/>
                  <a:pt x="4939" y="4332205"/>
                </a:cubicBezTo>
                <a:close/>
                <a:moveTo>
                  <a:pt x="381532" y="3794236"/>
                </a:moveTo>
                <a:lnTo>
                  <a:pt x="395536" y="3794555"/>
                </a:lnTo>
                <a:cubicBezTo>
                  <a:pt x="413999" y="3804317"/>
                  <a:pt x="434797" y="3814128"/>
                  <a:pt x="457929" y="3824000"/>
                </a:cubicBezTo>
                <a:cubicBezTo>
                  <a:pt x="481059" y="3833870"/>
                  <a:pt x="501857" y="3843681"/>
                  <a:pt x="520320" y="3853444"/>
                </a:cubicBezTo>
                <a:cubicBezTo>
                  <a:pt x="525756" y="3861042"/>
                  <a:pt x="532110" y="3869129"/>
                  <a:pt x="539390" y="3877704"/>
                </a:cubicBezTo>
                <a:cubicBezTo>
                  <a:pt x="546667" y="3886279"/>
                  <a:pt x="554870" y="3895335"/>
                  <a:pt x="563995" y="3904886"/>
                </a:cubicBezTo>
                <a:lnTo>
                  <a:pt x="535025" y="3946271"/>
                </a:lnTo>
                <a:cubicBezTo>
                  <a:pt x="521996" y="3944109"/>
                  <a:pt x="509940" y="3940093"/>
                  <a:pt x="498865" y="3934236"/>
                </a:cubicBezTo>
                <a:cubicBezTo>
                  <a:pt x="487789" y="3928380"/>
                  <a:pt x="475733" y="3924366"/>
                  <a:pt x="462704" y="3922203"/>
                </a:cubicBezTo>
                <a:lnTo>
                  <a:pt x="459773" y="3927745"/>
                </a:lnTo>
                <a:cubicBezTo>
                  <a:pt x="448694" y="3921887"/>
                  <a:pt x="430882" y="3904197"/>
                  <a:pt x="406328" y="3874676"/>
                </a:cubicBezTo>
                <a:cubicBezTo>
                  <a:pt x="381776" y="3845154"/>
                  <a:pt x="368626" y="3827574"/>
                  <a:pt x="366888" y="3821931"/>
                </a:cubicBezTo>
                <a:close/>
                <a:moveTo>
                  <a:pt x="4308617" y="3515951"/>
                </a:moveTo>
                <a:cubicBezTo>
                  <a:pt x="4319391" y="3514561"/>
                  <a:pt x="4333601" y="3516169"/>
                  <a:pt x="4351248" y="3520774"/>
                </a:cubicBezTo>
                <a:cubicBezTo>
                  <a:pt x="4386539" y="3529987"/>
                  <a:pt x="4417109" y="3541424"/>
                  <a:pt x="4442959" y="3555093"/>
                </a:cubicBezTo>
                <a:cubicBezTo>
                  <a:pt x="4446442" y="3566383"/>
                  <a:pt x="4449591" y="3571594"/>
                  <a:pt x="4452412" y="3570724"/>
                </a:cubicBezTo>
                <a:cubicBezTo>
                  <a:pt x="4455235" y="3569851"/>
                  <a:pt x="4458384" y="3575062"/>
                  <a:pt x="4461868" y="3586351"/>
                </a:cubicBezTo>
                <a:lnTo>
                  <a:pt x="4477848" y="3623151"/>
                </a:lnTo>
                <a:lnTo>
                  <a:pt x="4500003" y="3634866"/>
                </a:lnTo>
                <a:lnTo>
                  <a:pt x="4496755" y="3654413"/>
                </a:lnTo>
                <a:lnTo>
                  <a:pt x="4513373" y="3663200"/>
                </a:lnTo>
                <a:cubicBezTo>
                  <a:pt x="4514898" y="3678179"/>
                  <a:pt x="4516914" y="3692243"/>
                  <a:pt x="4519418" y="3705374"/>
                </a:cubicBezTo>
                <a:cubicBezTo>
                  <a:pt x="4521921" y="3718516"/>
                  <a:pt x="4523940" y="3732575"/>
                  <a:pt x="4525466" y="3747554"/>
                </a:cubicBezTo>
                <a:lnTo>
                  <a:pt x="4513750" y="3769711"/>
                </a:lnTo>
                <a:lnTo>
                  <a:pt x="4524831" y="3775570"/>
                </a:lnTo>
                <a:cubicBezTo>
                  <a:pt x="4513116" y="3797727"/>
                  <a:pt x="4492285" y="3830416"/>
                  <a:pt x="4462341" y="3873645"/>
                </a:cubicBezTo>
                <a:cubicBezTo>
                  <a:pt x="4432398" y="3916874"/>
                  <a:pt x="4410036" y="3934582"/>
                  <a:pt x="4395267" y="3926772"/>
                </a:cubicBezTo>
                <a:lnTo>
                  <a:pt x="4378652" y="3917987"/>
                </a:lnTo>
                <a:cubicBezTo>
                  <a:pt x="4368890" y="3936450"/>
                  <a:pt x="4344408" y="3944769"/>
                  <a:pt x="4305211" y="3942942"/>
                </a:cubicBezTo>
                <a:cubicBezTo>
                  <a:pt x="4266018" y="3941117"/>
                  <a:pt x="4229802" y="3931421"/>
                  <a:pt x="4196564" y="3913846"/>
                </a:cubicBezTo>
                <a:cubicBezTo>
                  <a:pt x="4189182" y="3909943"/>
                  <a:pt x="4184135" y="3906087"/>
                  <a:pt x="4181416" y="3902291"/>
                </a:cubicBezTo>
                <a:cubicBezTo>
                  <a:pt x="4178698" y="3898493"/>
                  <a:pt x="4175494" y="3895614"/>
                  <a:pt x="4171801" y="3893660"/>
                </a:cubicBezTo>
                <a:lnTo>
                  <a:pt x="4177658" y="3882583"/>
                </a:lnTo>
                <a:lnTo>
                  <a:pt x="4141816" y="3856546"/>
                </a:lnTo>
                <a:cubicBezTo>
                  <a:pt x="4138335" y="3845253"/>
                  <a:pt x="4134801" y="3836300"/>
                  <a:pt x="4131218" y="3829678"/>
                </a:cubicBezTo>
                <a:cubicBezTo>
                  <a:pt x="4127632" y="3823056"/>
                  <a:pt x="4126921" y="3813234"/>
                  <a:pt x="4129086" y="3800200"/>
                </a:cubicBezTo>
                <a:lnTo>
                  <a:pt x="4112466" y="3791412"/>
                </a:lnTo>
                <a:cubicBezTo>
                  <a:pt x="4114631" y="3778384"/>
                  <a:pt x="4115822" y="3767201"/>
                  <a:pt x="4116032" y="3757866"/>
                </a:cubicBezTo>
                <a:cubicBezTo>
                  <a:pt x="4116244" y="3748525"/>
                  <a:pt x="4114613" y="3738210"/>
                  <a:pt x="4111130" y="3726922"/>
                </a:cubicBezTo>
                <a:lnTo>
                  <a:pt x="4100373" y="3707058"/>
                </a:lnTo>
                <a:cubicBezTo>
                  <a:pt x="4100586" y="3697722"/>
                  <a:pt x="4103128" y="3688435"/>
                  <a:pt x="4108010" y="3679203"/>
                </a:cubicBezTo>
                <a:cubicBezTo>
                  <a:pt x="4112891" y="3669972"/>
                  <a:pt x="4115441" y="3660688"/>
                  <a:pt x="4115654" y="3651347"/>
                </a:cubicBezTo>
                <a:lnTo>
                  <a:pt x="4126733" y="3657206"/>
                </a:lnTo>
                <a:lnTo>
                  <a:pt x="4118581" y="3645810"/>
                </a:lnTo>
                <a:cubicBezTo>
                  <a:pt x="4126178" y="3640381"/>
                  <a:pt x="4132416" y="3633046"/>
                  <a:pt x="4137296" y="3623815"/>
                </a:cubicBezTo>
                <a:cubicBezTo>
                  <a:pt x="4142178" y="3614583"/>
                  <a:pt x="4148421" y="3607253"/>
                  <a:pt x="4156019" y="3601818"/>
                </a:cubicBezTo>
                <a:lnTo>
                  <a:pt x="4190845" y="3549357"/>
                </a:lnTo>
                <a:cubicBezTo>
                  <a:pt x="4189102" y="3543716"/>
                  <a:pt x="4200395" y="3540235"/>
                  <a:pt x="4224715" y="3538921"/>
                </a:cubicBezTo>
                <a:cubicBezTo>
                  <a:pt x="4249032" y="3537600"/>
                  <a:pt x="4269663" y="3534337"/>
                  <a:pt x="4286598" y="3529112"/>
                </a:cubicBezTo>
                <a:cubicBezTo>
                  <a:pt x="4290503" y="3521727"/>
                  <a:pt x="4297842" y="3517340"/>
                  <a:pt x="4308617" y="3515951"/>
                </a:cubicBezTo>
                <a:close/>
                <a:moveTo>
                  <a:pt x="1285542" y="2587196"/>
                </a:moveTo>
                <a:cubicBezTo>
                  <a:pt x="1307422" y="2590495"/>
                  <a:pt x="1334055" y="2600442"/>
                  <a:pt x="1365440" y="2617037"/>
                </a:cubicBezTo>
                <a:cubicBezTo>
                  <a:pt x="1368922" y="2628330"/>
                  <a:pt x="1375713" y="2637828"/>
                  <a:pt x="1385814" y="2645528"/>
                </a:cubicBezTo>
                <a:cubicBezTo>
                  <a:pt x="1395915" y="2653236"/>
                  <a:pt x="1404551" y="2663707"/>
                  <a:pt x="1411726" y="2676954"/>
                </a:cubicBezTo>
                <a:lnTo>
                  <a:pt x="1405870" y="2688029"/>
                </a:lnTo>
                <a:lnTo>
                  <a:pt x="1422484" y="2696814"/>
                </a:lnTo>
                <a:cubicBezTo>
                  <a:pt x="1420533" y="2700505"/>
                  <a:pt x="1419501" y="2704690"/>
                  <a:pt x="1419396" y="2709361"/>
                </a:cubicBezTo>
                <a:cubicBezTo>
                  <a:pt x="1419291" y="2714024"/>
                  <a:pt x="1418259" y="2718205"/>
                  <a:pt x="1416306" y="2721899"/>
                </a:cubicBezTo>
                <a:lnTo>
                  <a:pt x="1427387" y="2727758"/>
                </a:lnTo>
                <a:cubicBezTo>
                  <a:pt x="1426959" y="2746431"/>
                  <a:pt x="1426747" y="2755771"/>
                  <a:pt x="1426747" y="2755771"/>
                </a:cubicBezTo>
                <a:lnTo>
                  <a:pt x="1371423" y="2847002"/>
                </a:lnTo>
                <a:cubicBezTo>
                  <a:pt x="1352320" y="2865252"/>
                  <a:pt x="1342774" y="2874377"/>
                  <a:pt x="1342774" y="2874377"/>
                </a:cubicBezTo>
                <a:cubicBezTo>
                  <a:pt x="1342774" y="2874377"/>
                  <a:pt x="1330615" y="2875033"/>
                  <a:pt x="1306293" y="2876352"/>
                </a:cubicBezTo>
                <a:cubicBezTo>
                  <a:pt x="1287193" y="2894598"/>
                  <a:pt x="1262328" y="2899175"/>
                  <a:pt x="1231706" y="2890070"/>
                </a:cubicBezTo>
                <a:cubicBezTo>
                  <a:pt x="1201084" y="2880964"/>
                  <a:pt x="1171870" y="2871424"/>
                  <a:pt x="1144072" y="2861452"/>
                </a:cubicBezTo>
                <a:cubicBezTo>
                  <a:pt x="1140591" y="2850159"/>
                  <a:pt x="1136624" y="2839796"/>
                  <a:pt x="1132166" y="2830351"/>
                </a:cubicBezTo>
                <a:cubicBezTo>
                  <a:pt x="1127709" y="2820902"/>
                  <a:pt x="1125587" y="2811515"/>
                  <a:pt x="1125800" y="2802175"/>
                </a:cubicBezTo>
                <a:lnTo>
                  <a:pt x="1109186" y="2793390"/>
                </a:lnTo>
                <a:cubicBezTo>
                  <a:pt x="1109822" y="2765375"/>
                  <a:pt x="1110349" y="2742035"/>
                  <a:pt x="1110776" y="2723363"/>
                </a:cubicBezTo>
                <a:cubicBezTo>
                  <a:pt x="1111201" y="2704682"/>
                  <a:pt x="1122151" y="2675035"/>
                  <a:pt x="1143629" y="2634416"/>
                </a:cubicBezTo>
                <a:cubicBezTo>
                  <a:pt x="1179239" y="2629626"/>
                  <a:pt x="1209417" y="2617232"/>
                  <a:pt x="1234161" y="2597238"/>
                </a:cubicBezTo>
                <a:cubicBezTo>
                  <a:pt x="1246535" y="2587245"/>
                  <a:pt x="1263662" y="2583897"/>
                  <a:pt x="1285542" y="2587196"/>
                </a:cubicBezTo>
                <a:close/>
                <a:moveTo>
                  <a:pt x="4696130" y="1277408"/>
                </a:moveTo>
                <a:cubicBezTo>
                  <a:pt x="4714593" y="1287171"/>
                  <a:pt x="4730338" y="1293135"/>
                  <a:pt x="4743367" y="1295298"/>
                </a:cubicBezTo>
                <a:cubicBezTo>
                  <a:pt x="4746846" y="1306590"/>
                  <a:pt x="4752228" y="1316521"/>
                  <a:pt x="4759508" y="1325097"/>
                </a:cubicBezTo>
                <a:cubicBezTo>
                  <a:pt x="4766785" y="1333671"/>
                  <a:pt x="4772167" y="1343604"/>
                  <a:pt x="4775645" y="1354889"/>
                </a:cubicBezTo>
                <a:lnTo>
                  <a:pt x="4734644" y="1432433"/>
                </a:lnTo>
                <a:cubicBezTo>
                  <a:pt x="4708798" y="1418767"/>
                  <a:pt x="4691966" y="1419320"/>
                  <a:pt x="4684157" y="1434089"/>
                </a:cubicBezTo>
                <a:lnTo>
                  <a:pt x="4634306" y="1407731"/>
                </a:lnTo>
                <a:cubicBezTo>
                  <a:pt x="4629299" y="1381458"/>
                  <a:pt x="4624515" y="1365937"/>
                  <a:pt x="4619950" y="1361157"/>
                </a:cubicBezTo>
                <a:cubicBezTo>
                  <a:pt x="4615387" y="1356384"/>
                  <a:pt x="4621896" y="1337381"/>
                  <a:pt x="4639468" y="1304148"/>
                </a:cubicBezTo>
                <a:cubicBezTo>
                  <a:pt x="4650756" y="1300664"/>
                  <a:pt x="4659220" y="1298055"/>
                  <a:pt x="4664867" y="1296314"/>
                </a:cubicBezTo>
                <a:cubicBezTo>
                  <a:pt x="4670514" y="1294574"/>
                  <a:pt x="4678981" y="1291964"/>
                  <a:pt x="4690272" y="1288488"/>
                </a:cubicBezTo>
                <a:close/>
                <a:moveTo>
                  <a:pt x="3245336" y="0"/>
                </a:moveTo>
                <a:lnTo>
                  <a:pt x="3300726" y="29287"/>
                </a:lnTo>
                <a:cubicBezTo>
                  <a:pt x="3298772" y="32981"/>
                  <a:pt x="3298721" y="35312"/>
                  <a:pt x="3300564" y="36287"/>
                </a:cubicBezTo>
                <a:cubicBezTo>
                  <a:pt x="3302412" y="37265"/>
                  <a:pt x="3302357" y="39603"/>
                  <a:pt x="3300406" y="43291"/>
                </a:cubicBezTo>
                <a:lnTo>
                  <a:pt x="3303014" y="51762"/>
                </a:lnTo>
                <a:cubicBezTo>
                  <a:pt x="3306708" y="53715"/>
                  <a:pt x="3309041" y="53764"/>
                  <a:pt x="3310017" y="51919"/>
                </a:cubicBezTo>
                <a:cubicBezTo>
                  <a:pt x="3310992" y="50073"/>
                  <a:pt x="3313332" y="50126"/>
                  <a:pt x="3317026" y="52079"/>
                </a:cubicBezTo>
                <a:cubicBezTo>
                  <a:pt x="3335487" y="61840"/>
                  <a:pt x="3347761" y="76602"/>
                  <a:pt x="3353853" y="96361"/>
                </a:cubicBezTo>
                <a:cubicBezTo>
                  <a:pt x="3359946" y="116116"/>
                  <a:pt x="3377756" y="133806"/>
                  <a:pt x="3407300" y="149427"/>
                </a:cubicBezTo>
                <a:lnTo>
                  <a:pt x="3421624" y="135737"/>
                </a:lnTo>
                <a:lnTo>
                  <a:pt x="3418696" y="141274"/>
                </a:lnTo>
                <a:cubicBezTo>
                  <a:pt x="3426080" y="145178"/>
                  <a:pt x="3438680" y="145933"/>
                  <a:pt x="3456476" y="143539"/>
                </a:cubicBezTo>
                <a:cubicBezTo>
                  <a:pt x="3474286" y="141138"/>
                  <a:pt x="3511415" y="131238"/>
                  <a:pt x="3567867" y="113837"/>
                </a:cubicBezTo>
                <a:lnTo>
                  <a:pt x="3578942" y="119693"/>
                </a:lnTo>
                <a:lnTo>
                  <a:pt x="3587727" y="103079"/>
                </a:lnTo>
                <a:cubicBezTo>
                  <a:pt x="3599020" y="99600"/>
                  <a:pt x="3609818" y="97042"/>
                  <a:pt x="3620133" y="95411"/>
                </a:cubicBezTo>
                <a:cubicBezTo>
                  <a:pt x="3630446" y="93772"/>
                  <a:pt x="3641250" y="91217"/>
                  <a:pt x="3652543" y="87735"/>
                </a:cubicBezTo>
                <a:cubicBezTo>
                  <a:pt x="3674694" y="99448"/>
                  <a:pt x="3691744" y="109651"/>
                  <a:pt x="3703695" y="118330"/>
                </a:cubicBezTo>
                <a:cubicBezTo>
                  <a:pt x="3715645" y="127007"/>
                  <a:pt x="3727050" y="138945"/>
                  <a:pt x="3737914" y="154142"/>
                </a:cubicBezTo>
                <a:lnTo>
                  <a:pt x="3795278" y="219910"/>
                </a:lnTo>
                <a:cubicBezTo>
                  <a:pt x="3797013" y="225554"/>
                  <a:pt x="3801473" y="234997"/>
                  <a:pt x="3808642" y="248240"/>
                </a:cubicBezTo>
                <a:cubicBezTo>
                  <a:pt x="3815820" y="261482"/>
                  <a:pt x="3824943" y="271032"/>
                  <a:pt x="3836024" y="276891"/>
                </a:cubicBezTo>
                <a:cubicBezTo>
                  <a:pt x="3854487" y="286653"/>
                  <a:pt x="3876693" y="296030"/>
                  <a:pt x="3902643" y="305031"/>
                </a:cubicBezTo>
                <a:cubicBezTo>
                  <a:pt x="3928602" y="314031"/>
                  <a:pt x="3946247" y="318634"/>
                  <a:pt x="3955587" y="318847"/>
                </a:cubicBezTo>
                <a:lnTo>
                  <a:pt x="4055285" y="371562"/>
                </a:lnTo>
                <a:cubicBezTo>
                  <a:pt x="4057025" y="377209"/>
                  <a:pt x="4057403" y="380955"/>
                  <a:pt x="4056428" y="382800"/>
                </a:cubicBezTo>
                <a:cubicBezTo>
                  <a:pt x="4055453" y="384643"/>
                  <a:pt x="4055838" y="388393"/>
                  <a:pt x="4057577" y="394038"/>
                </a:cubicBezTo>
                <a:lnTo>
                  <a:pt x="4065726" y="405434"/>
                </a:lnTo>
                <a:cubicBezTo>
                  <a:pt x="4076802" y="411291"/>
                  <a:pt x="4087393" y="418071"/>
                  <a:pt x="4097491" y="425776"/>
                </a:cubicBezTo>
                <a:cubicBezTo>
                  <a:pt x="4107597" y="433481"/>
                  <a:pt x="4118186" y="440258"/>
                  <a:pt x="4129261" y="446114"/>
                </a:cubicBezTo>
                <a:lnTo>
                  <a:pt x="4123402" y="457195"/>
                </a:lnTo>
                <a:lnTo>
                  <a:pt x="4137093" y="471522"/>
                </a:lnTo>
                <a:cubicBezTo>
                  <a:pt x="4142526" y="479120"/>
                  <a:pt x="4148012" y="484380"/>
                  <a:pt x="4153549" y="487308"/>
                </a:cubicBezTo>
                <a:cubicBezTo>
                  <a:pt x="4159088" y="490237"/>
                  <a:pt x="4164574" y="495505"/>
                  <a:pt x="4170006" y="503097"/>
                </a:cubicBezTo>
                <a:lnTo>
                  <a:pt x="4178157" y="514498"/>
                </a:lnTo>
                <a:cubicBezTo>
                  <a:pt x="4184693" y="555752"/>
                  <a:pt x="4190569" y="584845"/>
                  <a:pt x="4195792" y="601783"/>
                </a:cubicBezTo>
                <a:lnTo>
                  <a:pt x="4192544" y="621325"/>
                </a:lnTo>
                <a:lnTo>
                  <a:pt x="4209159" y="630110"/>
                </a:lnTo>
                <a:lnTo>
                  <a:pt x="4200372" y="646728"/>
                </a:lnTo>
                <a:cubicBezTo>
                  <a:pt x="4214719" y="673213"/>
                  <a:pt x="4219453" y="691076"/>
                  <a:pt x="4214573" y="700307"/>
                </a:cubicBezTo>
                <a:cubicBezTo>
                  <a:pt x="4209692" y="709537"/>
                  <a:pt x="4227557" y="724890"/>
                  <a:pt x="4268177" y="746368"/>
                </a:cubicBezTo>
                <a:lnTo>
                  <a:pt x="4274035" y="735289"/>
                </a:lnTo>
                <a:lnTo>
                  <a:pt x="4307268" y="752861"/>
                </a:lnTo>
                <a:lnTo>
                  <a:pt x="4301409" y="763940"/>
                </a:lnTo>
                <a:cubicBezTo>
                  <a:pt x="4339865" y="798446"/>
                  <a:pt x="4356604" y="842736"/>
                  <a:pt x="4351638" y="896810"/>
                </a:cubicBezTo>
                <a:cubicBezTo>
                  <a:pt x="4346672" y="950880"/>
                  <a:pt x="4343000" y="989102"/>
                  <a:pt x="4340625" y="1011471"/>
                </a:cubicBezTo>
                <a:lnTo>
                  <a:pt x="4308728" y="1058393"/>
                </a:lnTo>
                <a:cubicBezTo>
                  <a:pt x="4312204" y="1069683"/>
                  <a:pt x="4315252" y="1079563"/>
                  <a:pt x="4317863" y="1088029"/>
                </a:cubicBezTo>
                <a:cubicBezTo>
                  <a:pt x="4320473" y="1096496"/>
                  <a:pt x="4323515" y="1106376"/>
                  <a:pt x="4326999" y="1117665"/>
                </a:cubicBezTo>
                <a:lnTo>
                  <a:pt x="4338074" y="1123521"/>
                </a:lnTo>
                <a:lnTo>
                  <a:pt x="4340049" y="1160001"/>
                </a:lnTo>
                <a:cubicBezTo>
                  <a:pt x="4341790" y="1165648"/>
                  <a:pt x="4343580" y="1168956"/>
                  <a:pt x="4345430" y="1169934"/>
                </a:cubicBezTo>
                <a:cubicBezTo>
                  <a:pt x="4347274" y="1170909"/>
                  <a:pt x="4349067" y="1174222"/>
                  <a:pt x="4350808" y="1179869"/>
                </a:cubicBezTo>
                <a:lnTo>
                  <a:pt x="4364494" y="1194193"/>
                </a:lnTo>
                <a:lnTo>
                  <a:pt x="4358637" y="1205269"/>
                </a:lnTo>
                <a:lnTo>
                  <a:pt x="4375255" y="1214056"/>
                </a:lnTo>
                <a:cubicBezTo>
                  <a:pt x="4378732" y="1225344"/>
                  <a:pt x="4380372" y="1235660"/>
                  <a:pt x="4380155" y="1244995"/>
                </a:cubicBezTo>
                <a:lnTo>
                  <a:pt x="4379521" y="1273011"/>
                </a:lnTo>
                <a:cubicBezTo>
                  <a:pt x="4382999" y="1284297"/>
                  <a:pt x="4382839" y="1291306"/>
                  <a:pt x="4379042" y="1294022"/>
                </a:cubicBezTo>
                <a:cubicBezTo>
                  <a:pt x="4375242" y="1296735"/>
                  <a:pt x="4375086" y="1303737"/>
                  <a:pt x="4378562" y="1315028"/>
                </a:cubicBezTo>
                <a:cubicBezTo>
                  <a:pt x="4361417" y="1329588"/>
                  <a:pt x="4345628" y="1346045"/>
                  <a:pt x="4331196" y="1364404"/>
                </a:cubicBezTo>
                <a:cubicBezTo>
                  <a:pt x="4316766" y="1382758"/>
                  <a:pt x="4302822" y="1400190"/>
                  <a:pt x="4289366" y="1416700"/>
                </a:cubicBezTo>
                <a:lnTo>
                  <a:pt x="4272751" y="1407915"/>
                </a:lnTo>
                <a:cubicBezTo>
                  <a:pt x="4268845" y="1415302"/>
                  <a:pt x="4264834" y="1427354"/>
                  <a:pt x="4260716" y="1444080"/>
                </a:cubicBezTo>
                <a:cubicBezTo>
                  <a:pt x="4256600" y="1460802"/>
                  <a:pt x="4255412" y="1471988"/>
                  <a:pt x="4257148" y="1477632"/>
                </a:cubicBezTo>
                <a:lnTo>
                  <a:pt x="4273448" y="1500423"/>
                </a:lnTo>
                <a:cubicBezTo>
                  <a:pt x="4271495" y="1504116"/>
                  <a:pt x="4270953" y="1507369"/>
                  <a:pt x="4271825" y="1510198"/>
                </a:cubicBezTo>
                <a:cubicBezTo>
                  <a:pt x="4272694" y="1513016"/>
                  <a:pt x="4272151" y="1516275"/>
                  <a:pt x="4270198" y="1519968"/>
                </a:cubicBezTo>
                <a:lnTo>
                  <a:pt x="4283887" y="1534294"/>
                </a:lnTo>
                <a:cubicBezTo>
                  <a:pt x="4289109" y="1551227"/>
                  <a:pt x="4291126" y="1565285"/>
                  <a:pt x="4289938" y="1576471"/>
                </a:cubicBezTo>
                <a:cubicBezTo>
                  <a:pt x="4288751" y="1587655"/>
                  <a:pt x="4284140" y="1605300"/>
                  <a:pt x="4276118" y="1629410"/>
                </a:cubicBezTo>
                <a:lnTo>
                  <a:pt x="4265042" y="1623554"/>
                </a:lnTo>
                <a:lnTo>
                  <a:pt x="4253330" y="1645705"/>
                </a:lnTo>
                <a:lnTo>
                  <a:pt x="4210992" y="1658757"/>
                </a:lnTo>
                <a:lnTo>
                  <a:pt x="4202205" y="1675375"/>
                </a:lnTo>
                <a:cubicBezTo>
                  <a:pt x="4194818" y="1671469"/>
                  <a:pt x="4188305" y="1670387"/>
                  <a:pt x="4182658" y="1672127"/>
                </a:cubicBezTo>
                <a:cubicBezTo>
                  <a:pt x="4176802" y="1683203"/>
                  <a:pt x="4171865" y="1694769"/>
                  <a:pt x="4167859" y="1706823"/>
                </a:cubicBezTo>
                <a:cubicBezTo>
                  <a:pt x="4163843" y="1718879"/>
                  <a:pt x="4157931" y="1732291"/>
                  <a:pt x="4150122" y="1747060"/>
                </a:cubicBezTo>
                <a:lnTo>
                  <a:pt x="4091547" y="1857839"/>
                </a:lnTo>
                <a:cubicBezTo>
                  <a:pt x="4091125" y="1876514"/>
                  <a:pt x="4087010" y="1893236"/>
                  <a:pt x="4079200" y="1908006"/>
                </a:cubicBezTo>
                <a:cubicBezTo>
                  <a:pt x="4075294" y="1915393"/>
                  <a:pt x="4069491" y="1924136"/>
                  <a:pt x="4061786" y="1934234"/>
                </a:cubicBezTo>
                <a:cubicBezTo>
                  <a:pt x="4054082" y="1944340"/>
                  <a:pt x="4039048" y="1948202"/>
                  <a:pt x="4016680" y="1945823"/>
                </a:cubicBezTo>
                <a:lnTo>
                  <a:pt x="3997132" y="1942579"/>
                </a:lnTo>
                <a:cubicBezTo>
                  <a:pt x="3974553" y="1949539"/>
                  <a:pt x="3949256" y="1952701"/>
                  <a:pt x="3921243" y="1952061"/>
                </a:cubicBezTo>
                <a:lnTo>
                  <a:pt x="3851275" y="2070987"/>
                </a:lnTo>
                <a:lnTo>
                  <a:pt x="3848344" y="2076529"/>
                </a:lnTo>
                <a:cubicBezTo>
                  <a:pt x="3874190" y="2090195"/>
                  <a:pt x="3899606" y="2102447"/>
                  <a:pt x="3924583" y="2113295"/>
                </a:cubicBezTo>
                <a:cubicBezTo>
                  <a:pt x="3949559" y="2124140"/>
                  <a:pt x="3974976" y="2136395"/>
                  <a:pt x="4000821" y="2150060"/>
                </a:cubicBezTo>
                <a:lnTo>
                  <a:pt x="4006678" y="2138983"/>
                </a:lnTo>
                <a:lnTo>
                  <a:pt x="4023298" y="2147771"/>
                </a:lnTo>
                <a:cubicBezTo>
                  <a:pt x="4026990" y="2149723"/>
                  <a:pt x="4032145" y="2148903"/>
                  <a:pt x="4038767" y="2145319"/>
                </a:cubicBezTo>
                <a:cubicBezTo>
                  <a:pt x="4045389" y="2141733"/>
                  <a:pt x="4054237" y="2142873"/>
                  <a:pt x="4065313" y="2148729"/>
                </a:cubicBezTo>
                <a:lnTo>
                  <a:pt x="4059457" y="2159805"/>
                </a:lnTo>
                <a:cubicBezTo>
                  <a:pt x="4072273" y="2171308"/>
                  <a:pt x="4079500" y="2182214"/>
                  <a:pt x="4081138" y="2192529"/>
                </a:cubicBezTo>
                <a:cubicBezTo>
                  <a:pt x="4082770" y="2202842"/>
                  <a:pt x="4087174" y="2214623"/>
                  <a:pt x="4094346" y="2227861"/>
                </a:cubicBezTo>
                <a:lnTo>
                  <a:pt x="4091416" y="2233404"/>
                </a:lnTo>
                <a:cubicBezTo>
                  <a:pt x="4104234" y="2244903"/>
                  <a:pt x="4118026" y="2254561"/>
                  <a:pt x="4132800" y="2262373"/>
                </a:cubicBezTo>
                <a:cubicBezTo>
                  <a:pt x="4147570" y="2270183"/>
                  <a:pt x="4163207" y="2280812"/>
                  <a:pt x="4179717" y="2294268"/>
                </a:cubicBezTo>
                <a:lnTo>
                  <a:pt x="4176789" y="2299805"/>
                </a:lnTo>
                <a:cubicBezTo>
                  <a:pt x="4180271" y="2311099"/>
                  <a:pt x="4184730" y="2320542"/>
                  <a:pt x="4190159" y="2328139"/>
                </a:cubicBezTo>
                <a:lnTo>
                  <a:pt x="4181374" y="2344753"/>
                </a:lnTo>
                <a:cubicBezTo>
                  <a:pt x="4183115" y="2350400"/>
                  <a:pt x="4185343" y="2355124"/>
                  <a:pt x="4188061" y="2358922"/>
                </a:cubicBezTo>
                <a:cubicBezTo>
                  <a:pt x="4190775" y="2362716"/>
                  <a:pt x="4193003" y="2367440"/>
                  <a:pt x="4194744" y="2373087"/>
                </a:cubicBezTo>
                <a:lnTo>
                  <a:pt x="4188888" y="2384162"/>
                </a:lnTo>
                <a:lnTo>
                  <a:pt x="4199963" y="2390019"/>
                </a:lnTo>
                <a:lnTo>
                  <a:pt x="4194104" y="2401100"/>
                </a:lnTo>
                <a:cubicBezTo>
                  <a:pt x="4197798" y="2403053"/>
                  <a:pt x="4200081" y="2405441"/>
                  <a:pt x="4200951" y="2408261"/>
                </a:cubicBezTo>
                <a:cubicBezTo>
                  <a:pt x="4201822" y="2411087"/>
                  <a:pt x="4205950" y="2414451"/>
                  <a:pt x="4213332" y="2418354"/>
                </a:cubicBezTo>
                <a:lnTo>
                  <a:pt x="4207476" y="2429429"/>
                </a:lnTo>
                <a:lnTo>
                  <a:pt x="4229633" y="2441145"/>
                </a:lnTo>
                <a:lnTo>
                  <a:pt x="4226383" y="2460691"/>
                </a:lnTo>
                <a:lnTo>
                  <a:pt x="4237464" y="2466550"/>
                </a:lnTo>
                <a:lnTo>
                  <a:pt x="4228358" y="2497171"/>
                </a:lnTo>
                <a:lnTo>
                  <a:pt x="4244972" y="2505956"/>
                </a:lnTo>
                <a:lnTo>
                  <a:pt x="4183470" y="2622272"/>
                </a:lnTo>
                <a:lnTo>
                  <a:pt x="4194551" y="2628131"/>
                </a:lnTo>
                <a:lnTo>
                  <a:pt x="4171120" y="2672444"/>
                </a:lnTo>
                <a:cubicBezTo>
                  <a:pt x="4167216" y="2679826"/>
                  <a:pt x="4165051" y="2692860"/>
                  <a:pt x="4164624" y="2711533"/>
                </a:cubicBezTo>
                <a:cubicBezTo>
                  <a:pt x="4164202" y="2730209"/>
                  <a:pt x="4162037" y="2743236"/>
                  <a:pt x="4158131" y="2750624"/>
                </a:cubicBezTo>
                <a:lnTo>
                  <a:pt x="4147052" y="2744766"/>
                </a:lnTo>
                <a:lnTo>
                  <a:pt x="4126870" y="2769531"/>
                </a:lnTo>
                <a:lnTo>
                  <a:pt x="4032135" y="2868274"/>
                </a:lnTo>
                <a:cubicBezTo>
                  <a:pt x="4026066" y="2888690"/>
                  <a:pt x="4019124" y="2906284"/>
                  <a:pt x="4011315" y="2921053"/>
                </a:cubicBezTo>
                <a:cubicBezTo>
                  <a:pt x="4003506" y="2935822"/>
                  <a:pt x="4003082" y="2954502"/>
                  <a:pt x="4010042" y="2977080"/>
                </a:cubicBezTo>
                <a:lnTo>
                  <a:pt x="4003863" y="3002165"/>
                </a:lnTo>
                <a:cubicBezTo>
                  <a:pt x="3999960" y="3009547"/>
                  <a:pt x="3996001" y="3019267"/>
                  <a:pt x="3991993" y="3031320"/>
                </a:cubicBezTo>
                <a:cubicBezTo>
                  <a:pt x="3987979" y="3043377"/>
                  <a:pt x="3984021" y="3053095"/>
                  <a:pt x="3980115" y="3060483"/>
                </a:cubicBezTo>
                <a:lnTo>
                  <a:pt x="3991194" y="3066341"/>
                </a:lnTo>
                <a:cubicBezTo>
                  <a:pt x="3986865" y="3092396"/>
                  <a:pt x="3984590" y="3110099"/>
                  <a:pt x="3984380" y="3119434"/>
                </a:cubicBezTo>
                <a:lnTo>
                  <a:pt x="3973304" y="3113577"/>
                </a:lnTo>
                <a:lnTo>
                  <a:pt x="3941407" y="3160499"/>
                </a:lnTo>
                <a:cubicBezTo>
                  <a:pt x="3935762" y="3162241"/>
                  <a:pt x="3931961" y="3164951"/>
                  <a:pt x="3930008" y="3168645"/>
                </a:cubicBezTo>
                <a:cubicBezTo>
                  <a:pt x="3928055" y="3172338"/>
                  <a:pt x="3924259" y="3175057"/>
                  <a:pt x="3918612" y="3176798"/>
                </a:cubicBezTo>
                <a:lnTo>
                  <a:pt x="3907536" y="3170941"/>
                </a:lnTo>
                <a:lnTo>
                  <a:pt x="3901680" y="3182017"/>
                </a:lnTo>
                <a:lnTo>
                  <a:pt x="3890599" y="3176158"/>
                </a:lnTo>
                <a:cubicBezTo>
                  <a:pt x="3875407" y="3187024"/>
                  <a:pt x="3866345" y="3195224"/>
                  <a:pt x="3863415" y="3200767"/>
                </a:cubicBezTo>
                <a:cubicBezTo>
                  <a:pt x="3860486" y="3206305"/>
                  <a:pt x="3844910" y="3213422"/>
                  <a:pt x="3816686" y="3222123"/>
                </a:cubicBezTo>
                <a:lnTo>
                  <a:pt x="3752253" y="3343981"/>
                </a:lnTo>
                <a:cubicBezTo>
                  <a:pt x="3744020" y="3377425"/>
                  <a:pt x="3737947" y="3397839"/>
                  <a:pt x="3734042" y="3405225"/>
                </a:cubicBezTo>
                <a:cubicBezTo>
                  <a:pt x="3718423" y="3434764"/>
                  <a:pt x="3699429" y="3448345"/>
                  <a:pt x="3677059" y="3445970"/>
                </a:cubicBezTo>
                <a:cubicBezTo>
                  <a:pt x="3654693" y="3443589"/>
                  <a:pt x="3632111" y="3450555"/>
                  <a:pt x="3609320" y="3466855"/>
                </a:cubicBezTo>
                <a:lnTo>
                  <a:pt x="3598241" y="3460997"/>
                </a:lnTo>
                <a:lnTo>
                  <a:pt x="3583918" y="3474681"/>
                </a:lnTo>
                <a:cubicBezTo>
                  <a:pt x="3581965" y="3478375"/>
                  <a:pt x="3580935" y="3482556"/>
                  <a:pt x="3580832" y="3487224"/>
                </a:cubicBezTo>
                <a:cubicBezTo>
                  <a:pt x="3580725" y="3491891"/>
                  <a:pt x="3579694" y="3496073"/>
                  <a:pt x="3577741" y="3499766"/>
                </a:cubicBezTo>
                <a:lnTo>
                  <a:pt x="3563416" y="3513456"/>
                </a:lnTo>
                <a:lnTo>
                  <a:pt x="3552340" y="3507599"/>
                </a:lnTo>
                <a:cubicBezTo>
                  <a:pt x="3552130" y="3516936"/>
                  <a:pt x="3550559" y="3524371"/>
                  <a:pt x="3547629" y="3529914"/>
                </a:cubicBezTo>
                <a:cubicBezTo>
                  <a:pt x="3544700" y="3535452"/>
                  <a:pt x="3543128" y="3542887"/>
                  <a:pt x="3542915" y="3552227"/>
                </a:cubicBezTo>
                <a:lnTo>
                  <a:pt x="3531840" y="3546370"/>
                </a:lnTo>
                <a:cubicBezTo>
                  <a:pt x="3525983" y="3557446"/>
                  <a:pt x="3520229" y="3563856"/>
                  <a:pt x="3514585" y="3565599"/>
                </a:cubicBezTo>
                <a:lnTo>
                  <a:pt x="3520124" y="3568527"/>
                </a:lnTo>
                <a:cubicBezTo>
                  <a:pt x="3517534" y="3600229"/>
                  <a:pt x="3522053" y="3627424"/>
                  <a:pt x="3533682" y="3650111"/>
                </a:cubicBezTo>
                <a:cubicBezTo>
                  <a:pt x="3545312" y="3672798"/>
                  <a:pt x="3561177" y="3694178"/>
                  <a:pt x="3581271" y="3714256"/>
                </a:cubicBezTo>
                <a:cubicBezTo>
                  <a:pt x="3601370" y="3734329"/>
                  <a:pt x="3622879" y="3753975"/>
                  <a:pt x="3645796" y="3773179"/>
                </a:cubicBezTo>
                <a:cubicBezTo>
                  <a:pt x="3668717" y="3792384"/>
                  <a:pt x="3690173" y="3814362"/>
                  <a:pt x="3710162" y="3839104"/>
                </a:cubicBezTo>
                <a:lnTo>
                  <a:pt x="3726780" y="3847891"/>
                </a:lnTo>
                <a:cubicBezTo>
                  <a:pt x="3720921" y="3858971"/>
                  <a:pt x="3721199" y="3867384"/>
                  <a:pt x="3727606" y="3873137"/>
                </a:cubicBezTo>
                <a:cubicBezTo>
                  <a:pt x="3734015" y="3878887"/>
                  <a:pt x="3738089" y="3884587"/>
                  <a:pt x="3739829" y="3890234"/>
                </a:cubicBezTo>
                <a:lnTo>
                  <a:pt x="3736901" y="3895772"/>
                </a:lnTo>
                <a:cubicBezTo>
                  <a:pt x="3742120" y="3912705"/>
                  <a:pt x="3747833" y="3928717"/>
                  <a:pt x="3754028" y="3943804"/>
                </a:cubicBezTo>
                <a:cubicBezTo>
                  <a:pt x="3760222" y="3958893"/>
                  <a:pt x="3763979" y="3978598"/>
                  <a:pt x="3765294" y="4002918"/>
                </a:cubicBezTo>
                <a:lnTo>
                  <a:pt x="3759116" y="4028003"/>
                </a:lnTo>
                <a:cubicBezTo>
                  <a:pt x="3758903" y="4037343"/>
                  <a:pt x="3757824" y="4043857"/>
                  <a:pt x="3755871" y="4047551"/>
                </a:cubicBezTo>
                <a:cubicBezTo>
                  <a:pt x="3753921" y="4051239"/>
                  <a:pt x="3752836" y="4057757"/>
                  <a:pt x="3752625" y="4067094"/>
                </a:cubicBezTo>
                <a:lnTo>
                  <a:pt x="3758162" y="4070022"/>
                </a:lnTo>
                <a:cubicBezTo>
                  <a:pt x="3754257" y="4077407"/>
                  <a:pt x="3751763" y="4084356"/>
                  <a:pt x="3750684" y="4090871"/>
                </a:cubicBezTo>
                <a:cubicBezTo>
                  <a:pt x="3749598" y="4097390"/>
                  <a:pt x="3747104" y="4104338"/>
                  <a:pt x="3743198" y="4111725"/>
                </a:cubicBezTo>
                <a:lnTo>
                  <a:pt x="3754279" y="4117584"/>
                </a:lnTo>
                <a:lnTo>
                  <a:pt x="3727601" y="4181438"/>
                </a:lnTo>
                <a:lnTo>
                  <a:pt x="3738677" y="4187294"/>
                </a:lnTo>
                <a:lnTo>
                  <a:pt x="3732821" y="4198370"/>
                </a:lnTo>
                <a:lnTo>
                  <a:pt x="3721745" y="4192514"/>
                </a:lnTo>
                <a:lnTo>
                  <a:pt x="3712958" y="4209132"/>
                </a:lnTo>
                <a:cubicBezTo>
                  <a:pt x="3746403" y="4217363"/>
                  <a:pt x="3772463" y="4221697"/>
                  <a:pt x="3791139" y="4222119"/>
                </a:cubicBezTo>
                <a:lnTo>
                  <a:pt x="3813613" y="4219830"/>
                </a:lnTo>
                <a:cubicBezTo>
                  <a:pt x="3819260" y="4218089"/>
                  <a:pt x="3829468" y="4221121"/>
                  <a:pt x="3844239" y="4228932"/>
                </a:cubicBezTo>
                <a:cubicBezTo>
                  <a:pt x="3870084" y="4242597"/>
                  <a:pt x="3891051" y="4265498"/>
                  <a:pt x="3907139" y="4297629"/>
                </a:cubicBezTo>
                <a:cubicBezTo>
                  <a:pt x="3923222" y="4329756"/>
                  <a:pt x="3938545" y="4354398"/>
                  <a:pt x="3953101" y="4371548"/>
                </a:cubicBezTo>
                <a:lnTo>
                  <a:pt x="4025109" y="4409622"/>
                </a:lnTo>
                <a:cubicBezTo>
                  <a:pt x="4062033" y="4429146"/>
                  <a:pt x="4083977" y="4450194"/>
                  <a:pt x="4090935" y="4472777"/>
                </a:cubicBezTo>
                <a:lnTo>
                  <a:pt x="4087692" y="4492322"/>
                </a:lnTo>
                <a:cubicBezTo>
                  <a:pt x="4087474" y="4501659"/>
                  <a:pt x="4084930" y="4510945"/>
                  <a:pt x="4080048" y="4520177"/>
                </a:cubicBezTo>
                <a:cubicBezTo>
                  <a:pt x="4075168" y="4529408"/>
                  <a:pt x="4075445" y="4537822"/>
                  <a:pt x="4080874" y="4545419"/>
                </a:cubicBezTo>
                <a:lnTo>
                  <a:pt x="4097493" y="4554207"/>
                </a:lnTo>
                <a:lnTo>
                  <a:pt x="4091637" y="4565283"/>
                </a:lnTo>
                <a:lnTo>
                  <a:pt x="4149636" y="4603035"/>
                </a:lnTo>
                <a:cubicBezTo>
                  <a:pt x="4165933" y="4625831"/>
                  <a:pt x="4174579" y="4656389"/>
                  <a:pt x="4175578" y="4694719"/>
                </a:cubicBezTo>
                <a:cubicBezTo>
                  <a:pt x="4176572" y="4733042"/>
                  <a:pt x="4185008" y="4772939"/>
                  <a:pt x="4200882" y="4814410"/>
                </a:cubicBezTo>
                <a:cubicBezTo>
                  <a:pt x="4177877" y="4840043"/>
                  <a:pt x="4157587" y="4869478"/>
                  <a:pt x="4140016" y="4902710"/>
                </a:cubicBezTo>
                <a:cubicBezTo>
                  <a:pt x="4147189" y="4915956"/>
                  <a:pt x="4150614" y="4929578"/>
                  <a:pt x="4150299" y="4943586"/>
                </a:cubicBezTo>
                <a:cubicBezTo>
                  <a:pt x="4149980" y="4957590"/>
                  <a:pt x="4153406" y="4971220"/>
                  <a:pt x="4160579" y="4984458"/>
                </a:cubicBezTo>
                <a:lnTo>
                  <a:pt x="4190883" y="5007567"/>
                </a:lnTo>
                <a:cubicBezTo>
                  <a:pt x="4205440" y="5024717"/>
                  <a:pt x="4201980" y="5053599"/>
                  <a:pt x="4180503" y="5094217"/>
                </a:cubicBezTo>
                <a:cubicBezTo>
                  <a:pt x="4156184" y="5095530"/>
                  <a:pt x="4135397" y="5105806"/>
                  <a:pt x="4118140" y="5125032"/>
                </a:cubicBezTo>
                <a:cubicBezTo>
                  <a:pt x="4100890" y="5144256"/>
                  <a:pt x="4086407" y="5164949"/>
                  <a:pt x="4074692" y="5187104"/>
                </a:cubicBezTo>
                <a:cubicBezTo>
                  <a:pt x="4089249" y="5204254"/>
                  <a:pt x="4098214" y="5220808"/>
                  <a:pt x="4101591" y="5236765"/>
                </a:cubicBezTo>
                <a:cubicBezTo>
                  <a:pt x="4104965" y="5252722"/>
                  <a:pt x="4100794" y="5271781"/>
                  <a:pt x="4089079" y="5293938"/>
                </a:cubicBezTo>
                <a:cubicBezTo>
                  <a:pt x="4079738" y="5293725"/>
                  <a:pt x="4073660" y="5294050"/>
                  <a:pt x="4070839" y="5294924"/>
                </a:cubicBezTo>
                <a:cubicBezTo>
                  <a:pt x="4068013" y="5295791"/>
                  <a:pt x="4061933" y="5296122"/>
                  <a:pt x="4052601" y="5295907"/>
                </a:cubicBezTo>
                <a:lnTo>
                  <a:pt x="4046742" y="5306988"/>
                </a:lnTo>
                <a:cubicBezTo>
                  <a:pt x="4035451" y="5310464"/>
                  <a:pt x="4019163" y="5307759"/>
                  <a:pt x="3997878" y="5298869"/>
                </a:cubicBezTo>
                <a:cubicBezTo>
                  <a:pt x="3976591" y="5289974"/>
                  <a:pt x="3955210" y="5305840"/>
                  <a:pt x="3933732" y="5346460"/>
                </a:cubicBezTo>
                <a:cubicBezTo>
                  <a:pt x="3927875" y="5357535"/>
                  <a:pt x="3925813" y="5365896"/>
                  <a:pt x="3927556" y="5371539"/>
                </a:cubicBezTo>
                <a:lnTo>
                  <a:pt x="3915521" y="5407704"/>
                </a:lnTo>
                <a:lnTo>
                  <a:pt x="3893050" y="5409994"/>
                </a:lnTo>
                <a:lnTo>
                  <a:pt x="3854976" y="5482001"/>
                </a:lnTo>
                <a:cubicBezTo>
                  <a:pt x="3843685" y="5485477"/>
                  <a:pt x="3835707" y="5487166"/>
                  <a:pt x="3831036" y="5487061"/>
                </a:cubicBezTo>
                <a:cubicBezTo>
                  <a:pt x="3826367" y="5486953"/>
                  <a:pt x="3821213" y="5487775"/>
                  <a:pt x="3815567" y="5489515"/>
                </a:cubicBezTo>
                <a:lnTo>
                  <a:pt x="3809710" y="5500591"/>
                </a:lnTo>
                <a:lnTo>
                  <a:pt x="3793091" y="5491803"/>
                </a:lnTo>
                <a:cubicBezTo>
                  <a:pt x="3772465" y="5495069"/>
                  <a:pt x="3756122" y="5494700"/>
                  <a:pt x="3744071" y="5490689"/>
                </a:cubicBezTo>
                <a:cubicBezTo>
                  <a:pt x="3732014" y="5486675"/>
                  <a:pt x="3716653" y="5484464"/>
                  <a:pt x="3697975" y="5484034"/>
                </a:cubicBezTo>
                <a:lnTo>
                  <a:pt x="3675501" y="5486329"/>
                </a:lnTo>
                <a:cubicBezTo>
                  <a:pt x="3666165" y="5486113"/>
                  <a:pt x="3660572" y="5485521"/>
                  <a:pt x="3658726" y="5484545"/>
                </a:cubicBezTo>
                <a:cubicBezTo>
                  <a:pt x="3656878" y="5483567"/>
                  <a:pt x="3651286" y="5482972"/>
                  <a:pt x="3641951" y="5482762"/>
                </a:cubicBezTo>
                <a:cubicBezTo>
                  <a:pt x="3628282" y="5508613"/>
                  <a:pt x="3608260" y="5526370"/>
                  <a:pt x="3581879" y="5536046"/>
                </a:cubicBezTo>
                <a:cubicBezTo>
                  <a:pt x="3555503" y="5545724"/>
                  <a:pt x="3527332" y="5552093"/>
                  <a:pt x="3497366" y="5555147"/>
                </a:cubicBezTo>
                <a:cubicBezTo>
                  <a:pt x="3467400" y="5558201"/>
                  <a:pt x="3439384" y="5557565"/>
                  <a:pt x="3413326" y="5553234"/>
                </a:cubicBezTo>
                <a:cubicBezTo>
                  <a:pt x="3387267" y="5548906"/>
                  <a:pt x="3368696" y="5543813"/>
                  <a:pt x="3357620" y="5537956"/>
                </a:cubicBezTo>
                <a:cubicBezTo>
                  <a:pt x="3357832" y="5528618"/>
                  <a:pt x="3348759" y="5516733"/>
                  <a:pt x="3330404" y="5502301"/>
                </a:cubicBezTo>
                <a:cubicBezTo>
                  <a:pt x="3312045" y="5487867"/>
                  <a:pt x="3295483" y="5476751"/>
                  <a:pt x="3280710" y="5468940"/>
                </a:cubicBezTo>
                <a:lnTo>
                  <a:pt x="3274853" y="5480016"/>
                </a:lnTo>
                <a:lnTo>
                  <a:pt x="3252702" y="5468303"/>
                </a:lnTo>
                <a:cubicBezTo>
                  <a:pt x="3247055" y="5470044"/>
                  <a:pt x="3235818" y="5471187"/>
                  <a:pt x="3218987" y="5471741"/>
                </a:cubicBezTo>
                <a:cubicBezTo>
                  <a:pt x="3202155" y="5472293"/>
                  <a:pt x="3180821" y="5465732"/>
                  <a:pt x="3154976" y="5452066"/>
                </a:cubicBezTo>
                <a:cubicBezTo>
                  <a:pt x="3143895" y="5446207"/>
                  <a:pt x="3138844" y="5442356"/>
                  <a:pt x="3139818" y="5440513"/>
                </a:cubicBezTo>
                <a:cubicBezTo>
                  <a:pt x="3140797" y="5438662"/>
                  <a:pt x="3137591" y="5435787"/>
                  <a:pt x="3130209" y="5431883"/>
                </a:cubicBezTo>
                <a:lnTo>
                  <a:pt x="3127280" y="5437422"/>
                </a:lnTo>
                <a:cubicBezTo>
                  <a:pt x="3101217" y="5433094"/>
                  <a:pt x="3078953" y="5426048"/>
                  <a:pt x="3060490" y="5416285"/>
                </a:cubicBezTo>
                <a:lnTo>
                  <a:pt x="3066349" y="5405204"/>
                </a:lnTo>
                <a:lnTo>
                  <a:pt x="3030508" y="5379166"/>
                </a:lnTo>
                <a:cubicBezTo>
                  <a:pt x="3015950" y="5362018"/>
                  <a:pt x="3007473" y="5344541"/>
                  <a:pt x="3005074" y="5326735"/>
                </a:cubicBezTo>
                <a:cubicBezTo>
                  <a:pt x="3002676" y="5308934"/>
                  <a:pt x="2999734" y="5294387"/>
                  <a:pt x="2996258" y="5283096"/>
                </a:cubicBezTo>
                <a:lnTo>
                  <a:pt x="2885482" y="5224523"/>
                </a:lnTo>
                <a:cubicBezTo>
                  <a:pt x="2887435" y="5220829"/>
                  <a:pt x="2884772" y="5214694"/>
                  <a:pt x="2877491" y="5206125"/>
                </a:cubicBezTo>
                <a:cubicBezTo>
                  <a:pt x="2870212" y="5197550"/>
                  <a:pt x="2868526" y="5189567"/>
                  <a:pt x="2872430" y="5182185"/>
                </a:cubicBezTo>
                <a:lnTo>
                  <a:pt x="2884145" y="5160028"/>
                </a:lnTo>
                <a:lnTo>
                  <a:pt x="2873066" y="5154170"/>
                </a:lnTo>
                <a:lnTo>
                  <a:pt x="2882170" y="5123547"/>
                </a:lnTo>
                <a:cubicBezTo>
                  <a:pt x="2861543" y="5126817"/>
                  <a:pt x="2832341" y="5137363"/>
                  <a:pt x="2794568" y="5155187"/>
                </a:cubicBezTo>
                <a:lnTo>
                  <a:pt x="2761335" y="5137615"/>
                </a:lnTo>
                <a:cubicBezTo>
                  <a:pt x="2751995" y="5137403"/>
                  <a:pt x="2740809" y="5136215"/>
                  <a:pt x="2727781" y="5134052"/>
                </a:cubicBezTo>
                <a:cubicBezTo>
                  <a:pt x="2714751" y="5131882"/>
                  <a:pt x="2701722" y="5129720"/>
                  <a:pt x="2688692" y="5127556"/>
                </a:cubicBezTo>
                <a:lnTo>
                  <a:pt x="2679905" y="5144174"/>
                </a:lnTo>
                <a:lnTo>
                  <a:pt x="2663287" y="5135387"/>
                </a:lnTo>
                <a:cubicBezTo>
                  <a:pt x="2651996" y="5138863"/>
                  <a:pt x="2638755" y="5146041"/>
                  <a:pt x="2623558" y="5156904"/>
                </a:cubicBezTo>
                <a:lnTo>
                  <a:pt x="2612483" y="5151048"/>
                </a:lnTo>
                <a:lnTo>
                  <a:pt x="2603698" y="5167662"/>
                </a:lnTo>
                <a:lnTo>
                  <a:pt x="2581222" y="5169955"/>
                </a:lnTo>
                <a:lnTo>
                  <a:pt x="2546395" y="5222415"/>
                </a:lnTo>
                <a:cubicBezTo>
                  <a:pt x="2529247" y="5236973"/>
                  <a:pt x="2514111" y="5245503"/>
                  <a:pt x="2500970" y="5248012"/>
                </a:cubicBezTo>
                <a:cubicBezTo>
                  <a:pt x="2487837" y="5250513"/>
                  <a:pt x="2472796" y="5254374"/>
                  <a:pt x="2455864" y="5259593"/>
                </a:cubicBezTo>
                <a:lnTo>
                  <a:pt x="2436319" y="5256344"/>
                </a:lnTo>
                <a:lnTo>
                  <a:pt x="2421993" y="5270033"/>
                </a:lnTo>
                <a:lnTo>
                  <a:pt x="2344449" y="5229031"/>
                </a:lnTo>
                <a:cubicBezTo>
                  <a:pt x="2337489" y="5206452"/>
                  <a:pt x="2313699" y="5184423"/>
                  <a:pt x="2273081" y="5162946"/>
                </a:cubicBezTo>
                <a:cubicBezTo>
                  <a:pt x="2225757" y="5189897"/>
                  <a:pt x="2181360" y="5211307"/>
                  <a:pt x="2139894" y="5227185"/>
                </a:cubicBezTo>
                <a:lnTo>
                  <a:pt x="2123274" y="5218398"/>
                </a:lnTo>
                <a:cubicBezTo>
                  <a:pt x="2115463" y="5233170"/>
                  <a:pt x="2092988" y="5235459"/>
                  <a:pt x="2055852" y="5225270"/>
                </a:cubicBezTo>
                <a:cubicBezTo>
                  <a:pt x="2018714" y="5215085"/>
                  <a:pt x="1985376" y="5202179"/>
                  <a:pt x="1955837" y="5186560"/>
                </a:cubicBezTo>
                <a:lnTo>
                  <a:pt x="1961694" y="5175483"/>
                </a:lnTo>
                <a:cubicBezTo>
                  <a:pt x="1954307" y="5171577"/>
                  <a:pt x="1947411" y="5166753"/>
                  <a:pt x="1941000" y="5161001"/>
                </a:cubicBezTo>
                <a:cubicBezTo>
                  <a:pt x="1934590" y="5155251"/>
                  <a:pt x="1927696" y="5150421"/>
                  <a:pt x="1920310" y="5146516"/>
                </a:cubicBezTo>
                <a:cubicBezTo>
                  <a:pt x="1918357" y="5150209"/>
                  <a:pt x="1917325" y="5154390"/>
                  <a:pt x="1917225" y="5159056"/>
                </a:cubicBezTo>
                <a:cubicBezTo>
                  <a:pt x="1917115" y="5163725"/>
                  <a:pt x="1915107" y="5169755"/>
                  <a:pt x="1911204" y="5177137"/>
                </a:cubicBezTo>
                <a:cubicBezTo>
                  <a:pt x="1899915" y="5180621"/>
                  <a:pt x="1895682" y="5181922"/>
                  <a:pt x="1898505" y="5181056"/>
                </a:cubicBezTo>
                <a:cubicBezTo>
                  <a:pt x="1901328" y="5180183"/>
                  <a:pt x="1898940" y="5182466"/>
                  <a:pt x="1891341" y="5187899"/>
                </a:cubicBezTo>
                <a:lnTo>
                  <a:pt x="1880265" y="5182042"/>
                </a:lnTo>
                <a:cubicBezTo>
                  <a:pt x="1868974" y="5185520"/>
                  <a:pt x="1860509" y="5188129"/>
                  <a:pt x="1854862" y="5189870"/>
                </a:cubicBezTo>
                <a:cubicBezTo>
                  <a:pt x="1849216" y="5191610"/>
                  <a:pt x="1840748" y="5194221"/>
                  <a:pt x="1829456" y="5197700"/>
                </a:cubicBezTo>
                <a:lnTo>
                  <a:pt x="1818380" y="5191844"/>
                </a:lnTo>
                <a:lnTo>
                  <a:pt x="1774450" y="5274926"/>
                </a:lnTo>
                <a:lnTo>
                  <a:pt x="1791070" y="5283714"/>
                </a:lnTo>
                <a:lnTo>
                  <a:pt x="1782282" y="5300334"/>
                </a:lnTo>
                <a:lnTo>
                  <a:pt x="1818123" y="5326371"/>
                </a:lnTo>
                <a:lnTo>
                  <a:pt x="1812267" y="5337447"/>
                </a:lnTo>
                <a:cubicBezTo>
                  <a:pt x="1815751" y="5348734"/>
                  <a:pt x="1818357" y="5357206"/>
                  <a:pt x="1820098" y="5362851"/>
                </a:cubicBezTo>
                <a:cubicBezTo>
                  <a:pt x="1821835" y="5368496"/>
                  <a:pt x="1824449" y="5376965"/>
                  <a:pt x="1827928" y="5388251"/>
                </a:cubicBezTo>
                <a:lnTo>
                  <a:pt x="1801887" y="5424097"/>
                </a:lnTo>
                <a:cubicBezTo>
                  <a:pt x="1783424" y="5414335"/>
                  <a:pt x="1769472" y="5411677"/>
                  <a:pt x="1760027" y="5416135"/>
                </a:cubicBezTo>
                <a:cubicBezTo>
                  <a:pt x="1750584" y="5420595"/>
                  <a:pt x="1739242" y="5426409"/>
                  <a:pt x="1725999" y="5433581"/>
                </a:cubicBezTo>
                <a:lnTo>
                  <a:pt x="1696712" y="5488969"/>
                </a:lnTo>
                <a:cubicBezTo>
                  <a:pt x="1710845" y="5524793"/>
                  <a:pt x="1702291" y="5572240"/>
                  <a:pt x="1671051" y="5631323"/>
                </a:cubicBezTo>
                <a:cubicBezTo>
                  <a:pt x="1628054" y="5632217"/>
                  <a:pt x="1600216" y="5644664"/>
                  <a:pt x="1587525" y="5668664"/>
                </a:cubicBezTo>
                <a:cubicBezTo>
                  <a:pt x="1574835" y="5692664"/>
                  <a:pt x="1554375" y="5709017"/>
                  <a:pt x="1526149" y="5717717"/>
                </a:cubicBezTo>
                <a:lnTo>
                  <a:pt x="1517362" y="5734337"/>
                </a:lnTo>
                <a:cubicBezTo>
                  <a:pt x="1508024" y="5734119"/>
                  <a:pt x="1501944" y="5734451"/>
                  <a:pt x="1499122" y="5735323"/>
                </a:cubicBezTo>
                <a:cubicBezTo>
                  <a:pt x="1496298" y="5736191"/>
                  <a:pt x="1490219" y="5736516"/>
                  <a:pt x="1480881" y="5736312"/>
                </a:cubicBezTo>
                <a:cubicBezTo>
                  <a:pt x="1480666" y="5745644"/>
                  <a:pt x="1478124" y="5754926"/>
                  <a:pt x="1473240" y="5764162"/>
                </a:cubicBezTo>
                <a:cubicBezTo>
                  <a:pt x="1468358" y="5773394"/>
                  <a:pt x="1464835" y="5784523"/>
                  <a:pt x="1462672" y="5797552"/>
                </a:cubicBezTo>
                <a:lnTo>
                  <a:pt x="1468209" y="5800480"/>
                </a:lnTo>
                <a:cubicBezTo>
                  <a:pt x="1448684" y="5837406"/>
                  <a:pt x="1423123" y="5852239"/>
                  <a:pt x="1391523" y="5844983"/>
                </a:cubicBezTo>
                <a:cubicBezTo>
                  <a:pt x="1359926" y="5837722"/>
                  <a:pt x="1330012" y="5838445"/>
                  <a:pt x="1301787" y="5847145"/>
                </a:cubicBezTo>
                <a:lnTo>
                  <a:pt x="1261424" y="5896676"/>
                </a:lnTo>
                <a:lnTo>
                  <a:pt x="1250343" y="5890817"/>
                </a:lnTo>
                <a:lnTo>
                  <a:pt x="1230162" y="5915585"/>
                </a:lnTo>
                <a:cubicBezTo>
                  <a:pt x="1230162" y="5915585"/>
                  <a:pt x="1224516" y="5917326"/>
                  <a:pt x="1213229" y="5920808"/>
                </a:cubicBezTo>
                <a:lnTo>
                  <a:pt x="1196609" y="5912020"/>
                </a:lnTo>
                <a:lnTo>
                  <a:pt x="1190751" y="5923098"/>
                </a:lnTo>
                <a:cubicBezTo>
                  <a:pt x="1174454" y="5900306"/>
                  <a:pt x="1147846" y="5879145"/>
                  <a:pt x="1110919" y="5859620"/>
                </a:cubicBezTo>
                <a:cubicBezTo>
                  <a:pt x="1092031" y="5868538"/>
                  <a:pt x="1078406" y="5871964"/>
                  <a:pt x="1070045" y="5869905"/>
                </a:cubicBezTo>
                <a:cubicBezTo>
                  <a:pt x="1061682" y="5867844"/>
                  <a:pt x="1049799" y="5876913"/>
                  <a:pt x="1034390" y="5897117"/>
                </a:cubicBezTo>
                <a:cubicBezTo>
                  <a:pt x="1037872" y="5908408"/>
                  <a:pt x="1036629" y="5921930"/>
                  <a:pt x="1030663" y="5937674"/>
                </a:cubicBezTo>
                <a:cubicBezTo>
                  <a:pt x="1024704" y="5953422"/>
                  <a:pt x="1017817" y="5968679"/>
                  <a:pt x="1010008" y="5983449"/>
                </a:cubicBezTo>
                <a:lnTo>
                  <a:pt x="998613" y="5991596"/>
                </a:lnTo>
                <a:cubicBezTo>
                  <a:pt x="991226" y="5987690"/>
                  <a:pt x="986176" y="5983839"/>
                  <a:pt x="983457" y="5980043"/>
                </a:cubicBezTo>
                <a:cubicBezTo>
                  <a:pt x="980739" y="5976245"/>
                  <a:pt x="975690" y="5972390"/>
                  <a:pt x="968308" y="5968487"/>
                </a:cubicBezTo>
                <a:cubicBezTo>
                  <a:pt x="962872" y="5960891"/>
                  <a:pt x="956462" y="5955136"/>
                  <a:pt x="949080" y="5951233"/>
                </a:cubicBezTo>
                <a:lnTo>
                  <a:pt x="943224" y="5962308"/>
                </a:lnTo>
                <a:cubicBezTo>
                  <a:pt x="935836" y="5958402"/>
                  <a:pt x="929809" y="5956402"/>
                  <a:pt x="925140" y="5956293"/>
                </a:cubicBezTo>
                <a:cubicBezTo>
                  <a:pt x="920469" y="5956188"/>
                  <a:pt x="914444" y="5954183"/>
                  <a:pt x="907061" y="5950279"/>
                </a:cubicBezTo>
                <a:lnTo>
                  <a:pt x="901204" y="5961354"/>
                </a:lnTo>
                <a:lnTo>
                  <a:pt x="859501" y="5946391"/>
                </a:lnTo>
                <a:cubicBezTo>
                  <a:pt x="844519" y="5947922"/>
                  <a:pt x="834692" y="5948631"/>
                  <a:pt x="830024" y="5948523"/>
                </a:cubicBezTo>
                <a:cubicBezTo>
                  <a:pt x="825357" y="5948421"/>
                  <a:pt x="813790" y="5943485"/>
                  <a:pt x="795327" y="5933722"/>
                </a:cubicBezTo>
                <a:cubicBezTo>
                  <a:pt x="793586" y="5928076"/>
                  <a:pt x="788744" y="5914890"/>
                  <a:pt x="780812" y="5894150"/>
                </a:cubicBezTo>
                <a:cubicBezTo>
                  <a:pt x="772874" y="5873422"/>
                  <a:pt x="763367" y="5860124"/>
                  <a:pt x="752292" y="5854267"/>
                </a:cubicBezTo>
                <a:cubicBezTo>
                  <a:pt x="730135" y="5842552"/>
                  <a:pt x="704616" y="5834963"/>
                  <a:pt x="675734" y="5831505"/>
                </a:cubicBezTo>
                <a:cubicBezTo>
                  <a:pt x="646853" y="5828045"/>
                  <a:pt x="621669" y="5846627"/>
                  <a:pt x="600191" y="5887246"/>
                </a:cubicBezTo>
                <a:lnTo>
                  <a:pt x="594654" y="5884319"/>
                </a:lnTo>
                <a:lnTo>
                  <a:pt x="577082" y="5917551"/>
                </a:lnTo>
                <a:cubicBezTo>
                  <a:pt x="564049" y="5915384"/>
                  <a:pt x="555204" y="5914248"/>
                  <a:pt x="550534" y="5914140"/>
                </a:cubicBezTo>
                <a:cubicBezTo>
                  <a:pt x="545863" y="5914036"/>
                  <a:pt x="538859" y="5913878"/>
                  <a:pt x="529522" y="5913660"/>
                </a:cubicBezTo>
                <a:lnTo>
                  <a:pt x="535378" y="5902585"/>
                </a:lnTo>
                <a:cubicBezTo>
                  <a:pt x="518870" y="5889130"/>
                  <a:pt x="510287" y="5876326"/>
                  <a:pt x="509630" y="5864165"/>
                </a:cubicBezTo>
                <a:cubicBezTo>
                  <a:pt x="508969" y="5852004"/>
                  <a:pt x="507877" y="5838435"/>
                  <a:pt x="506349" y="5823448"/>
                </a:cubicBezTo>
                <a:lnTo>
                  <a:pt x="515134" y="5806833"/>
                </a:lnTo>
                <a:cubicBezTo>
                  <a:pt x="513397" y="5801189"/>
                  <a:pt x="511601" y="5797880"/>
                  <a:pt x="509757" y="5796906"/>
                </a:cubicBezTo>
                <a:cubicBezTo>
                  <a:pt x="507909" y="5795928"/>
                  <a:pt x="507094" y="5790771"/>
                  <a:pt x="507307" y="5781430"/>
                </a:cubicBezTo>
                <a:cubicBezTo>
                  <a:pt x="499919" y="5777524"/>
                  <a:pt x="491560" y="5775469"/>
                  <a:pt x="482221" y="5775254"/>
                </a:cubicBezTo>
                <a:cubicBezTo>
                  <a:pt x="472883" y="5775042"/>
                  <a:pt x="464521" y="5772987"/>
                  <a:pt x="457136" y="5769082"/>
                </a:cubicBezTo>
                <a:cubicBezTo>
                  <a:pt x="449752" y="5765177"/>
                  <a:pt x="441115" y="5754699"/>
                  <a:pt x="431228" y="5737658"/>
                </a:cubicBezTo>
                <a:cubicBezTo>
                  <a:pt x="421337" y="5720621"/>
                  <a:pt x="408136" y="5705368"/>
                  <a:pt x="391628" y="5691913"/>
                </a:cubicBezTo>
                <a:lnTo>
                  <a:pt x="388699" y="5697452"/>
                </a:lnTo>
                <a:cubicBezTo>
                  <a:pt x="375668" y="5695288"/>
                  <a:pt x="366818" y="5694154"/>
                  <a:pt x="362149" y="5694046"/>
                </a:cubicBezTo>
                <a:cubicBezTo>
                  <a:pt x="357481" y="5693944"/>
                  <a:pt x="349499" y="5695628"/>
                  <a:pt x="338212" y="5699108"/>
                </a:cubicBezTo>
                <a:lnTo>
                  <a:pt x="332354" y="5710187"/>
                </a:lnTo>
                <a:lnTo>
                  <a:pt x="290651" y="5695224"/>
                </a:lnTo>
                <a:lnTo>
                  <a:pt x="293580" y="5689685"/>
                </a:lnTo>
                <a:cubicBezTo>
                  <a:pt x="284457" y="5680135"/>
                  <a:pt x="280383" y="5674435"/>
                  <a:pt x="281358" y="5672592"/>
                </a:cubicBezTo>
                <a:cubicBezTo>
                  <a:pt x="282335" y="5670743"/>
                  <a:pt x="283903" y="5663305"/>
                  <a:pt x="286071" y="5650279"/>
                </a:cubicBezTo>
                <a:lnTo>
                  <a:pt x="274990" y="5644420"/>
                </a:lnTo>
                <a:lnTo>
                  <a:pt x="295492" y="5605645"/>
                </a:lnTo>
                <a:cubicBezTo>
                  <a:pt x="297446" y="5601951"/>
                  <a:pt x="293859" y="5595335"/>
                  <a:pt x="284735" y="5585784"/>
                </a:cubicBezTo>
                <a:cubicBezTo>
                  <a:pt x="275608" y="5576232"/>
                  <a:pt x="268329" y="5567657"/>
                  <a:pt x="262897" y="5560065"/>
                </a:cubicBezTo>
                <a:lnTo>
                  <a:pt x="249210" y="5545736"/>
                </a:lnTo>
                <a:cubicBezTo>
                  <a:pt x="251163" y="5542042"/>
                  <a:pt x="251704" y="5538787"/>
                  <a:pt x="250830" y="5535966"/>
                </a:cubicBezTo>
                <a:cubicBezTo>
                  <a:pt x="249963" y="5533140"/>
                  <a:pt x="250506" y="5529881"/>
                  <a:pt x="252456" y="5526193"/>
                </a:cubicBezTo>
                <a:cubicBezTo>
                  <a:pt x="233993" y="5516430"/>
                  <a:pt x="217810" y="5509054"/>
                  <a:pt x="203911" y="5504071"/>
                </a:cubicBezTo>
                <a:cubicBezTo>
                  <a:pt x="190011" y="5499082"/>
                  <a:pt x="175677" y="5492683"/>
                  <a:pt x="160907" y="5484873"/>
                </a:cubicBezTo>
                <a:cubicBezTo>
                  <a:pt x="155895" y="5458598"/>
                  <a:pt x="151762" y="5435147"/>
                  <a:pt x="148492" y="5414519"/>
                </a:cubicBezTo>
                <a:cubicBezTo>
                  <a:pt x="145226" y="5393893"/>
                  <a:pt x="141087" y="5370441"/>
                  <a:pt x="136080" y="5344168"/>
                </a:cubicBezTo>
                <a:lnTo>
                  <a:pt x="119462" y="5335381"/>
                </a:lnTo>
                <a:cubicBezTo>
                  <a:pt x="121415" y="5331687"/>
                  <a:pt x="121955" y="5328434"/>
                  <a:pt x="121087" y="5325614"/>
                </a:cubicBezTo>
                <a:cubicBezTo>
                  <a:pt x="120214" y="5322787"/>
                  <a:pt x="120759" y="5319529"/>
                  <a:pt x="122709" y="5315840"/>
                </a:cubicBezTo>
                <a:lnTo>
                  <a:pt x="95013" y="5301196"/>
                </a:lnTo>
                <a:lnTo>
                  <a:pt x="92726" y="5278720"/>
                </a:lnTo>
                <a:lnTo>
                  <a:pt x="76108" y="5269933"/>
                </a:lnTo>
                <a:cubicBezTo>
                  <a:pt x="72625" y="5258642"/>
                  <a:pt x="70938" y="5250662"/>
                  <a:pt x="71048" y="5245994"/>
                </a:cubicBezTo>
                <a:cubicBezTo>
                  <a:pt x="71153" y="5241330"/>
                  <a:pt x="65665" y="5236063"/>
                  <a:pt x="54590" y="5230207"/>
                </a:cubicBezTo>
                <a:lnTo>
                  <a:pt x="57839" y="5210658"/>
                </a:lnTo>
                <a:cubicBezTo>
                  <a:pt x="66072" y="5177215"/>
                  <a:pt x="73223" y="5150286"/>
                  <a:pt x="79292" y="5129869"/>
                </a:cubicBezTo>
                <a:lnTo>
                  <a:pt x="114436" y="5063405"/>
                </a:lnTo>
                <a:lnTo>
                  <a:pt x="103360" y="5057548"/>
                </a:lnTo>
                <a:lnTo>
                  <a:pt x="121566" y="4996302"/>
                </a:lnTo>
                <a:cubicBezTo>
                  <a:pt x="118089" y="4985011"/>
                  <a:pt x="113090" y="4978822"/>
                  <a:pt x="106576" y="4977743"/>
                </a:cubicBezTo>
                <a:cubicBezTo>
                  <a:pt x="100061" y="4976659"/>
                  <a:pt x="93216" y="4969499"/>
                  <a:pt x="86045" y="4956254"/>
                </a:cubicBezTo>
                <a:lnTo>
                  <a:pt x="83753" y="4933778"/>
                </a:lnTo>
                <a:cubicBezTo>
                  <a:pt x="61596" y="4922062"/>
                  <a:pt x="63209" y="4892209"/>
                  <a:pt x="88592" y="4844204"/>
                </a:cubicBezTo>
                <a:cubicBezTo>
                  <a:pt x="113973" y="4796202"/>
                  <a:pt x="130677" y="4760145"/>
                  <a:pt x="138699" y="4736035"/>
                </a:cubicBezTo>
                <a:lnTo>
                  <a:pt x="127620" y="4730177"/>
                </a:lnTo>
                <a:cubicBezTo>
                  <a:pt x="137168" y="4721054"/>
                  <a:pt x="144877" y="4710951"/>
                  <a:pt x="150734" y="4699875"/>
                </a:cubicBezTo>
                <a:cubicBezTo>
                  <a:pt x="156593" y="4688795"/>
                  <a:pt x="164293" y="4678693"/>
                  <a:pt x="173843" y="4669571"/>
                </a:cubicBezTo>
                <a:lnTo>
                  <a:pt x="184918" y="4675427"/>
                </a:lnTo>
                <a:cubicBezTo>
                  <a:pt x="194471" y="4666299"/>
                  <a:pt x="203534" y="4658099"/>
                  <a:pt x="212108" y="4650821"/>
                </a:cubicBezTo>
                <a:cubicBezTo>
                  <a:pt x="220678" y="4643539"/>
                  <a:pt x="229850" y="4630671"/>
                  <a:pt x="239612" y="4612208"/>
                </a:cubicBezTo>
                <a:lnTo>
                  <a:pt x="234074" y="4609279"/>
                </a:lnTo>
                <a:cubicBezTo>
                  <a:pt x="232333" y="4603633"/>
                  <a:pt x="232437" y="4598961"/>
                  <a:pt x="234387" y="4595273"/>
                </a:cubicBezTo>
                <a:cubicBezTo>
                  <a:pt x="236341" y="4591579"/>
                  <a:pt x="237423" y="4585066"/>
                  <a:pt x="237636" y="4575726"/>
                </a:cubicBezTo>
                <a:lnTo>
                  <a:pt x="226560" y="4569870"/>
                </a:lnTo>
                <a:lnTo>
                  <a:pt x="235347" y="4553252"/>
                </a:lnTo>
                <a:cubicBezTo>
                  <a:pt x="211449" y="4535894"/>
                  <a:pt x="200693" y="4516030"/>
                  <a:pt x="203068" y="4493661"/>
                </a:cubicBezTo>
                <a:lnTo>
                  <a:pt x="197531" y="4490733"/>
                </a:lnTo>
                <a:cubicBezTo>
                  <a:pt x="197741" y="4481398"/>
                  <a:pt x="200290" y="4472112"/>
                  <a:pt x="205170" y="4462882"/>
                </a:cubicBezTo>
                <a:cubicBezTo>
                  <a:pt x="210052" y="4453649"/>
                  <a:pt x="213572" y="4442519"/>
                  <a:pt x="215738" y="4429485"/>
                </a:cubicBezTo>
                <a:cubicBezTo>
                  <a:pt x="225075" y="4429703"/>
                  <a:pt x="234518" y="4425243"/>
                  <a:pt x="244071" y="4416115"/>
                </a:cubicBezTo>
                <a:lnTo>
                  <a:pt x="260689" y="4424901"/>
                </a:lnTo>
                <a:lnTo>
                  <a:pt x="337852" y="4359391"/>
                </a:lnTo>
                <a:lnTo>
                  <a:pt x="343391" y="4362319"/>
                </a:lnTo>
                <a:cubicBezTo>
                  <a:pt x="354681" y="4358843"/>
                  <a:pt x="362714" y="4354818"/>
                  <a:pt x="367487" y="4350257"/>
                </a:cubicBezTo>
                <a:cubicBezTo>
                  <a:pt x="372261" y="4345694"/>
                  <a:pt x="379426" y="4338849"/>
                  <a:pt x="388976" y="4329726"/>
                </a:cubicBezTo>
                <a:cubicBezTo>
                  <a:pt x="415034" y="4334059"/>
                  <a:pt x="448101" y="4338545"/>
                  <a:pt x="488167" y="4343192"/>
                </a:cubicBezTo>
                <a:cubicBezTo>
                  <a:pt x="528233" y="4347840"/>
                  <a:pt x="553149" y="4340935"/>
                  <a:pt x="562911" y="4322472"/>
                </a:cubicBezTo>
                <a:lnTo>
                  <a:pt x="573987" y="4328328"/>
                </a:lnTo>
                <a:lnTo>
                  <a:pt x="591239" y="4309099"/>
                </a:lnTo>
                <a:cubicBezTo>
                  <a:pt x="595143" y="4301717"/>
                  <a:pt x="598994" y="4296666"/>
                  <a:pt x="602797" y="4293951"/>
                </a:cubicBezTo>
                <a:cubicBezTo>
                  <a:pt x="606594" y="4291232"/>
                  <a:pt x="610446" y="4286177"/>
                  <a:pt x="614350" y="4278795"/>
                </a:cubicBezTo>
                <a:cubicBezTo>
                  <a:pt x="618253" y="4271413"/>
                  <a:pt x="620261" y="4265383"/>
                  <a:pt x="620369" y="4260718"/>
                </a:cubicBezTo>
                <a:cubicBezTo>
                  <a:pt x="620471" y="4256048"/>
                  <a:pt x="621501" y="4251867"/>
                  <a:pt x="623454" y="4248173"/>
                </a:cubicBezTo>
                <a:cubicBezTo>
                  <a:pt x="629311" y="4237097"/>
                  <a:pt x="637943" y="4227482"/>
                  <a:pt x="649336" y="4219334"/>
                </a:cubicBezTo>
                <a:cubicBezTo>
                  <a:pt x="660734" y="4211182"/>
                  <a:pt x="700749" y="4218168"/>
                  <a:pt x="769376" y="4240283"/>
                </a:cubicBezTo>
                <a:lnTo>
                  <a:pt x="791854" y="4237988"/>
                </a:lnTo>
                <a:cubicBezTo>
                  <a:pt x="808786" y="4232769"/>
                  <a:pt x="824417" y="4223316"/>
                  <a:pt x="838741" y="4209626"/>
                </a:cubicBezTo>
                <a:cubicBezTo>
                  <a:pt x="853065" y="4195940"/>
                  <a:pt x="867828" y="4183663"/>
                  <a:pt x="883020" y="4172797"/>
                </a:cubicBezTo>
                <a:cubicBezTo>
                  <a:pt x="898217" y="4161933"/>
                  <a:pt x="913794" y="4154811"/>
                  <a:pt x="929751" y="4151437"/>
                </a:cubicBezTo>
                <a:cubicBezTo>
                  <a:pt x="945713" y="4148063"/>
                  <a:pt x="964768" y="4152234"/>
                  <a:pt x="986923" y="4163948"/>
                </a:cubicBezTo>
                <a:cubicBezTo>
                  <a:pt x="990405" y="4175240"/>
                  <a:pt x="1001378" y="4185768"/>
                  <a:pt x="1019839" y="4195530"/>
                </a:cubicBezTo>
                <a:cubicBezTo>
                  <a:pt x="1053072" y="4213101"/>
                  <a:pt x="1081087" y="4213738"/>
                  <a:pt x="1103876" y="4197441"/>
                </a:cubicBezTo>
                <a:lnTo>
                  <a:pt x="1120496" y="4206229"/>
                </a:lnTo>
                <a:cubicBezTo>
                  <a:pt x="1126136" y="4204487"/>
                  <a:pt x="1130860" y="4202259"/>
                  <a:pt x="1134658" y="4199541"/>
                </a:cubicBezTo>
                <a:cubicBezTo>
                  <a:pt x="1138460" y="4196824"/>
                  <a:pt x="1143176" y="4194599"/>
                  <a:pt x="1148823" y="4192858"/>
                </a:cubicBezTo>
                <a:lnTo>
                  <a:pt x="1170980" y="4204573"/>
                </a:lnTo>
                <a:cubicBezTo>
                  <a:pt x="1172933" y="4200880"/>
                  <a:pt x="1175320" y="4198597"/>
                  <a:pt x="1178145" y="4197729"/>
                </a:cubicBezTo>
                <a:cubicBezTo>
                  <a:pt x="1180967" y="4196856"/>
                  <a:pt x="1183353" y="4194576"/>
                  <a:pt x="1185306" y="4190882"/>
                </a:cubicBezTo>
                <a:lnTo>
                  <a:pt x="1204852" y="4194132"/>
                </a:lnTo>
                <a:lnTo>
                  <a:pt x="1210389" y="4197060"/>
                </a:lnTo>
                <a:lnTo>
                  <a:pt x="1216567" y="4171976"/>
                </a:lnTo>
                <a:cubicBezTo>
                  <a:pt x="1211343" y="4155040"/>
                  <a:pt x="1209712" y="4144725"/>
                  <a:pt x="1211665" y="4141032"/>
                </a:cubicBezTo>
                <a:cubicBezTo>
                  <a:pt x="1213615" y="4137344"/>
                  <a:pt x="1212852" y="4129848"/>
                  <a:pt x="1209371" y="4118562"/>
                </a:cubicBezTo>
                <a:lnTo>
                  <a:pt x="1203835" y="4115634"/>
                </a:lnTo>
                <a:lnTo>
                  <a:pt x="1196004" y="4090228"/>
                </a:lnTo>
                <a:lnTo>
                  <a:pt x="1204791" y="4073610"/>
                </a:lnTo>
                <a:cubicBezTo>
                  <a:pt x="1190022" y="4065800"/>
                  <a:pt x="1188491" y="4050818"/>
                  <a:pt x="1200206" y="4028662"/>
                </a:cubicBezTo>
                <a:lnTo>
                  <a:pt x="1183592" y="4019877"/>
                </a:lnTo>
                <a:cubicBezTo>
                  <a:pt x="1187495" y="4012495"/>
                  <a:pt x="1178199" y="3989861"/>
                  <a:pt x="1155706" y="3951977"/>
                </a:cubicBezTo>
                <a:cubicBezTo>
                  <a:pt x="1133212" y="3914098"/>
                  <a:pt x="1133678" y="3873001"/>
                  <a:pt x="1157108" y="3828689"/>
                </a:cubicBezTo>
                <a:lnTo>
                  <a:pt x="1174360" y="3809460"/>
                </a:lnTo>
                <a:lnTo>
                  <a:pt x="1185441" y="3815319"/>
                </a:lnTo>
                <a:lnTo>
                  <a:pt x="1205624" y="3790552"/>
                </a:lnTo>
                <a:cubicBezTo>
                  <a:pt x="1211268" y="3788817"/>
                  <a:pt x="1219945" y="3776867"/>
                  <a:pt x="1231661" y="3754710"/>
                </a:cubicBezTo>
                <a:lnTo>
                  <a:pt x="1264516" y="3665771"/>
                </a:lnTo>
                <a:lnTo>
                  <a:pt x="1253435" y="3659912"/>
                </a:lnTo>
                <a:lnTo>
                  <a:pt x="1277185" y="3601595"/>
                </a:lnTo>
                <a:lnTo>
                  <a:pt x="1266109" y="3595739"/>
                </a:lnTo>
                <a:lnTo>
                  <a:pt x="1301253" y="3529274"/>
                </a:lnTo>
                <a:lnTo>
                  <a:pt x="1312329" y="3535130"/>
                </a:lnTo>
                <a:lnTo>
                  <a:pt x="1338687" y="3485280"/>
                </a:lnTo>
                <a:lnTo>
                  <a:pt x="1327612" y="3479423"/>
                </a:lnTo>
                <a:lnTo>
                  <a:pt x="1333470" y="3468344"/>
                </a:lnTo>
                <a:lnTo>
                  <a:pt x="1344546" y="3474200"/>
                </a:lnTo>
                <a:cubicBezTo>
                  <a:pt x="1354308" y="3455737"/>
                  <a:pt x="1357554" y="3436194"/>
                  <a:pt x="1354285" y="3415566"/>
                </a:cubicBezTo>
                <a:cubicBezTo>
                  <a:pt x="1351018" y="3394941"/>
                  <a:pt x="1355242" y="3373549"/>
                  <a:pt x="1366957" y="3351392"/>
                </a:cubicBezTo>
                <a:cubicBezTo>
                  <a:pt x="1372815" y="3340313"/>
                  <a:pt x="1378564" y="3333907"/>
                  <a:pt x="1384211" y="3332166"/>
                </a:cubicBezTo>
                <a:lnTo>
                  <a:pt x="1395286" y="3338022"/>
                </a:lnTo>
                <a:cubicBezTo>
                  <a:pt x="1398980" y="3339975"/>
                  <a:pt x="1418028" y="3324057"/>
                  <a:pt x="1452430" y="3290275"/>
                </a:cubicBezTo>
                <a:cubicBezTo>
                  <a:pt x="1486831" y="3256491"/>
                  <a:pt x="1513261" y="3244480"/>
                  <a:pt x="1531725" y="3254242"/>
                </a:cubicBezTo>
                <a:lnTo>
                  <a:pt x="1540511" y="3237625"/>
                </a:lnTo>
                <a:lnTo>
                  <a:pt x="1551587" y="3243481"/>
                </a:lnTo>
                <a:cubicBezTo>
                  <a:pt x="1598914" y="3216529"/>
                  <a:pt x="1629249" y="3197132"/>
                  <a:pt x="1642600" y="3185293"/>
                </a:cubicBezTo>
                <a:cubicBezTo>
                  <a:pt x="1655949" y="3173452"/>
                  <a:pt x="1670430" y="3152758"/>
                  <a:pt x="1686051" y="3123216"/>
                </a:cubicBezTo>
                <a:lnTo>
                  <a:pt x="1698403" y="3073051"/>
                </a:lnTo>
                <a:cubicBezTo>
                  <a:pt x="1696663" y="3067405"/>
                  <a:pt x="1694872" y="3064097"/>
                  <a:pt x="1693024" y="3063120"/>
                </a:cubicBezTo>
                <a:cubicBezTo>
                  <a:pt x="1691178" y="3062144"/>
                  <a:pt x="1689385" y="3058830"/>
                  <a:pt x="1687644" y="3053183"/>
                </a:cubicBezTo>
                <a:lnTo>
                  <a:pt x="1713687" y="3017343"/>
                </a:lnTo>
                <a:cubicBezTo>
                  <a:pt x="1723021" y="3017554"/>
                  <a:pt x="1733337" y="3015922"/>
                  <a:pt x="1744625" y="3012438"/>
                </a:cubicBezTo>
                <a:lnTo>
                  <a:pt x="1764173" y="3015688"/>
                </a:lnTo>
                <a:lnTo>
                  <a:pt x="1770029" y="3004613"/>
                </a:lnTo>
                <a:cubicBezTo>
                  <a:pt x="1779368" y="3004824"/>
                  <a:pt x="1788113" y="3010626"/>
                  <a:pt x="1796258" y="3022027"/>
                </a:cubicBezTo>
                <a:cubicBezTo>
                  <a:pt x="1804406" y="3033420"/>
                  <a:pt x="1810330" y="3040094"/>
                  <a:pt x="1814023" y="3042047"/>
                </a:cubicBezTo>
                <a:lnTo>
                  <a:pt x="1819879" y="3030971"/>
                </a:lnTo>
                <a:cubicBezTo>
                  <a:pt x="1842249" y="3033346"/>
                  <a:pt x="1858481" y="3038388"/>
                  <a:pt x="1868581" y="3046090"/>
                </a:cubicBezTo>
                <a:cubicBezTo>
                  <a:pt x="1878685" y="3053793"/>
                  <a:pt x="1895132" y="3049495"/>
                  <a:pt x="1917926" y="3033198"/>
                </a:cubicBezTo>
                <a:lnTo>
                  <a:pt x="1932250" y="3019513"/>
                </a:lnTo>
                <a:lnTo>
                  <a:pt x="1948862" y="3028297"/>
                </a:lnTo>
                <a:lnTo>
                  <a:pt x="2001580" y="2928596"/>
                </a:lnTo>
                <a:lnTo>
                  <a:pt x="2012661" y="2934455"/>
                </a:lnTo>
                <a:lnTo>
                  <a:pt x="2021446" y="2917841"/>
                </a:lnTo>
                <a:cubicBezTo>
                  <a:pt x="2028828" y="2921744"/>
                  <a:pt x="2035397" y="2920491"/>
                  <a:pt x="2041152" y="2914081"/>
                </a:cubicBezTo>
                <a:cubicBezTo>
                  <a:pt x="2046900" y="2907675"/>
                  <a:pt x="2052599" y="2903603"/>
                  <a:pt x="2058246" y="2901862"/>
                </a:cubicBezTo>
                <a:lnTo>
                  <a:pt x="2074860" y="2910648"/>
                </a:lnTo>
                <a:cubicBezTo>
                  <a:pt x="2082458" y="2905212"/>
                  <a:pt x="2086744" y="2901571"/>
                  <a:pt x="2087719" y="2899728"/>
                </a:cubicBezTo>
                <a:cubicBezTo>
                  <a:pt x="2088697" y="2897878"/>
                  <a:pt x="2092986" y="2894241"/>
                  <a:pt x="2100584" y="2888810"/>
                </a:cubicBezTo>
                <a:lnTo>
                  <a:pt x="2117198" y="2897595"/>
                </a:lnTo>
                <a:cubicBezTo>
                  <a:pt x="2122845" y="2895855"/>
                  <a:pt x="2127568" y="2893628"/>
                  <a:pt x="2131366" y="2890910"/>
                </a:cubicBezTo>
                <a:cubicBezTo>
                  <a:pt x="2135162" y="2888191"/>
                  <a:pt x="2139885" y="2885966"/>
                  <a:pt x="2145531" y="2884227"/>
                </a:cubicBezTo>
                <a:lnTo>
                  <a:pt x="2192767" y="2902116"/>
                </a:lnTo>
                <a:cubicBezTo>
                  <a:pt x="2193195" y="2883444"/>
                  <a:pt x="2194384" y="2872255"/>
                  <a:pt x="2196335" y="2868566"/>
                </a:cubicBezTo>
                <a:cubicBezTo>
                  <a:pt x="2200241" y="2861179"/>
                  <a:pt x="2203604" y="2857051"/>
                  <a:pt x="2206428" y="2856183"/>
                </a:cubicBezTo>
                <a:cubicBezTo>
                  <a:pt x="2209251" y="2855310"/>
                  <a:pt x="2211636" y="2853032"/>
                  <a:pt x="2213589" y="2849338"/>
                </a:cubicBezTo>
                <a:cubicBezTo>
                  <a:pt x="2217495" y="2841951"/>
                  <a:pt x="2219014" y="2836847"/>
                  <a:pt x="2218143" y="2834028"/>
                </a:cubicBezTo>
                <a:cubicBezTo>
                  <a:pt x="2217270" y="2831206"/>
                  <a:pt x="2217813" y="2827947"/>
                  <a:pt x="2219766" y="2824253"/>
                </a:cubicBezTo>
                <a:lnTo>
                  <a:pt x="2214229" y="2821325"/>
                </a:lnTo>
                <a:cubicBezTo>
                  <a:pt x="2214442" y="2811985"/>
                  <a:pt x="2215524" y="2805472"/>
                  <a:pt x="2217475" y="2801782"/>
                </a:cubicBezTo>
                <a:cubicBezTo>
                  <a:pt x="2219428" y="2798090"/>
                  <a:pt x="2220510" y="2791569"/>
                  <a:pt x="2220720" y="2782234"/>
                </a:cubicBezTo>
                <a:lnTo>
                  <a:pt x="2223968" y="2762687"/>
                </a:lnTo>
                <a:cubicBezTo>
                  <a:pt x="2218536" y="2755095"/>
                  <a:pt x="2214079" y="2745647"/>
                  <a:pt x="2210596" y="2734357"/>
                </a:cubicBezTo>
                <a:lnTo>
                  <a:pt x="2196911" y="2720036"/>
                </a:lnTo>
                <a:cubicBezTo>
                  <a:pt x="2195170" y="2714389"/>
                  <a:pt x="2194352" y="2709230"/>
                  <a:pt x="2194460" y="2704561"/>
                </a:cubicBezTo>
                <a:cubicBezTo>
                  <a:pt x="2194570" y="2699893"/>
                  <a:pt x="2193747" y="2694738"/>
                  <a:pt x="2192009" y="2689092"/>
                </a:cubicBezTo>
                <a:lnTo>
                  <a:pt x="2175394" y="2680307"/>
                </a:lnTo>
                <a:lnTo>
                  <a:pt x="2165907" y="2604416"/>
                </a:lnTo>
                <a:lnTo>
                  <a:pt x="2180871" y="2562713"/>
                </a:lnTo>
                <a:lnTo>
                  <a:pt x="2169795" y="2556856"/>
                </a:lnTo>
                <a:lnTo>
                  <a:pt x="2178579" y="2540244"/>
                </a:lnTo>
                <a:cubicBezTo>
                  <a:pt x="2175098" y="2528950"/>
                  <a:pt x="2171567" y="2519996"/>
                  <a:pt x="2167977" y="2513372"/>
                </a:cubicBezTo>
                <a:cubicBezTo>
                  <a:pt x="2164392" y="2506749"/>
                  <a:pt x="2160860" y="2497797"/>
                  <a:pt x="2157379" y="2486503"/>
                </a:cubicBezTo>
                <a:lnTo>
                  <a:pt x="2186666" y="2431114"/>
                </a:lnTo>
                <a:cubicBezTo>
                  <a:pt x="2196004" y="2431332"/>
                  <a:pt x="2215866" y="2420570"/>
                  <a:pt x="2246255" y="2398841"/>
                </a:cubicBezTo>
                <a:cubicBezTo>
                  <a:pt x="2246255" y="2398841"/>
                  <a:pt x="2244519" y="2393197"/>
                  <a:pt x="2241038" y="2381904"/>
                </a:cubicBezTo>
                <a:lnTo>
                  <a:pt x="2224420" y="2373117"/>
                </a:lnTo>
                <a:lnTo>
                  <a:pt x="2227665" y="2353575"/>
                </a:lnTo>
                <a:cubicBezTo>
                  <a:pt x="2212896" y="2345766"/>
                  <a:pt x="2204209" y="2337625"/>
                  <a:pt x="2201598" y="2329159"/>
                </a:cubicBezTo>
                <a:cubicBezTo>
                  <a:pt x="2198984" y="2320690"/>
                  <a:pt x="2195943" y="2310809"/>
                  <a:pt x="2192459" y="2299521"/>
                </a:cubicBezTo>
                <a:lnTo>
                  <a:pt x="2175844" y="2290736"/>
                </a:lnTo>
                <a:cubicBezTo>
                  <a:pt x="2176481" y="2262721"/>
                  <a:pt x="2173321" y="2237428"/>
                  <a:pt x="2166356" y="2214846"/>
                </a:cubicBezTo>
                <a:lnTo>
                  <a:pt x="2181640" y="2159138"/>
                </a:lnTo>
                <a:lnTo>
                  <a:pt x="2170564" y="2153281"/>
                </a:lnTo>
                <a:lnTo>
                  <a:pt x="2176737" y="2128196"/>
                </a:lnTo>
                <a:cubicBezTo>
                  <a:pt x="2176954" y="2118858"/>
                  <a:pt x="2178034" y="2112342"/>
                  <a:pt x="2179984" y="2108654"/>
                </a:cubicBezTo>
                <a:cubicBezTo>
                  <a:pt x="2181938" y="2104960"/>
                  <a:pt x="2183023" y="2098442"/>
                  <a:pt x="2183233" y="2089107"/>
                </a:cubicBezTo>
                <a:lnTo>
                  <a:pt x="2177694" y="2086179"/>
                </a:lnTo>
                <a:cubicBezTo>
                  <a:pt x="2177906" y="2076838"/>
                  <a:pt x="2184848" y="2059249"/>
                  <a:pt x="2198516" y="2033401"/>
                </a:cubicBezTo>
                <a:cubicBezTo>
                  <a:pt x="2212183" y="2007554"/>
                  <a:pt x="2222813" y="1991910"/>
                  <a:pt x="2230412" y="1986476"/>
                </a:cubicBezTo>
                <a:lnTo>
                  <a:pt x="2303310" y="1862014"/>
                </a:lnTo>
                <a:cubicBezTo>
                  <a:pt x="2322195" y="1853100"/>
                  <a:pt x="2341953" y="1847010"/>
                  <a:pt x="2362582" y="1843738"/>
                </a:cubicBezTo>
                <a:cubicBezTo>
                  <a:pt x="2366485" y="1836356"/>
                  <a:pt x="2367572" y="1829839"/>
                  <a:pt x="2365829" y="1824198"/>
                </a:cubicBezTo>
                <a:lnTo>
                  <a:pt x="2360290" y="1821269"/>
                </a:lnTo>
                <a:cubicBezTo>
                  <a:pt x="2383299" y="1795631"/>
                  <a:pt x="2410651" y="1784110"/>
                  <a:pt x="2442358" y="1786696"/>
                </a:cubicBezTo>
                <a:cubicBezTo>
                  <a:pt x="2474062" y="1789287"/>
                  <a:pt x="2494586" y="1790687"/>
                  <a:pt x="2503923" y="1790905"/>
                </a:cubicBezTo>
                <a:lnTo>
                  <a:pt x="2509782" y="1779824"/>
                </a:lnTo>
                <a:lnTo>
                  <a:pt x="2526395" y="1788608"/>
                </a:lnTo>
                <a:lnTo>
                  <a:pt x="2554729" y="1775238"/>
                </a:lnTo>
                <a:lnTo>
                  <a:pt x="2455028" y="1722521"/>
                </a:lnTo>
                <a:lnTo>
                  <a:pt x="2460884" y="1711445"/>
                </a:lnTo>
                <a:lnTo>
                  <a:pt x="2433190" y="1696802"/>
                </a:lnTo>
                <a:cubicBezTo>
                  <a:pt x="2433190" y="1696802"/>
                  <a:pt x="2431450" y="1691155"/>
                  <a:pt x="2427971" y="1679870"/>
                </a:cubicBezTo>
                <a:lnTo>
                  <a:pt x="2416890" y="1674011"/>
                </a:lnTo>
                <a:cubicBezTo>
                  <a:pt x="2415155" y="1668367"/>
                  <a:pt x="2414771" y="1664618"/>
                  <a:pt x="2415747" y="1662773"/>
                </a:cubicBezTo>
                <a:cubicBezTo>
                  <a:pt x="2416724" y="1660924"/>
                  <a:pt x="2416342" y="1657183"/>
                  <a:pt x="2414601" y="1651536"/>
                </a:cubicBezTo>
                <a:lnTo>
                  <a:pt x="2397983" y="1642749"/>
                </a:lnTo>
                <a:cubicBezTo>
                  <a:pt x="2394717" y="1622124"/>
                  <a:pt x="2392371" y="1601985"/>
                  <a:pt x="2390953" y="1582329"/>
                </a:cubicBezTo>
                <a:cubicBezTo>
                  <a:pt x="2389530" y="1562678"/>
                  <a:pt x="2382726" y="1533097"/>
                  <a:pt x="2370546" y="1493579"/>
                </a:cubicBezTo>
                <a:lnTo>
                  <a:pt x="2356861" y="1479256"/>
                </a:lnTo>
                <a:lnTo>
                  <a:pt x="2352275" y="1434309"/>
                </a:lnTo>
                <a:lnTo>
                  <a:pt x="2339225" y="1391971"/>
                </a:lnTo>
                <a:lnTo>
                  <a:pt x="2311531" y="1377327"/>
                </a:lnTo>
                <a:lnTo>
                  <a:pt x="2317388" y="1366252"/>
                </a:lnTo>
                <a:cubicBezTo>
                  <a:pt x="2310000" y="1362345"/>
                  <a:pt x="2304951" y="1358491"/>
                  <a:pt x="2302233" y="1354693"/>
                </a:cubicBezTo>
                <a:cubicBezTo>
                  <a:pt x="2299522" y="1350894"/>
                  <a:pt x="2294468" y="1347041"/>
                  <a:pt x="2287086" y="1343138"/>
                </a:cubicBezTo>
                <a:lnTo>
                  <a:pt x="2295871" y="1326523"/>
                </a:lnTo>
                <a:cubicBezTo>
                  <a:pt x="2281101" y="1318714"/>
                  <a:pt x="2274745" y="1310626"/>
                  <a:pt x="2276801" y="1302263"/>
                </a:cubicBezTo>
                <a:cubicBezTo>
                  <a:pt x="2278860" y="1293904"/>
                  <a:pt x="2279994" y="1285053"/>
                  <a:pt x="2280210" y="1275719"/>
                </a:cubicBezTo>
                <a:lnTo>
                  <a:pt x="2304275" y="1203391"/>
                </a:lnTo>
                <a:lnTo>
                  <a:pt x="2287660" y="1194606"/>
                </a:lnTo>
                <a:lnTo>
                  <a:pt x="2357949" y="1061673"/>
                </a:lnTo>
                <a:lnTo>
                  <a:pt x="2346870" y="1055815"/>
                </a:lnTo>
                <a:cubicBezTo>
                  <a:pt x="2350776" y="1048427"/>
                  <a:pt x="2352781" y="1042402"/>
                  <a:pt x="2352888" y="1037737"/>
                </a:cubicBezTo>
                <a:cubicBezTo>
                  <a:pt x="2352992" y="1033066"/>
                  <a:pt x="2355000" y="1027035"/>
                  <a:pt x="2358903" y="1019653"/>
                </a:cubicBezTo>
                <a:lnTo>
                  <a:pt x="2342285" y="1010867"/>
                </a:lnTo>
                <a:lnTo>
                  <a:pt x="2351072" y="994249"/>
                </a:lnTo>
                <a:cubicBezTo>
                  <a:pt x="2336512" y="977104"/>
                  <a:pt x="2319190" y="958492"/>
                  <a:pt x="2299091" y="938419"/>
                </a:cubicBezTo>
                <a:cubicBezTo>
                  <a:pt x="2278992" y="918339"/>
                  <a:pt x="2279685" y="887993"/>
                  <a:pt x="2301162" y="847374"/>
                </a:cubicBezTo>
                <a:cubicBezTo>
                  <a:pt x="2303115" y="843681"/>
                  <a:pt x="2305501" y="841401"/>
                  <a:pt x="2308323" y="840528"/>
                </a:cubicBezTo>
                <a:cubicBezTo>
                  <a:pt x="2311147" y="839660"/>
                  <a:pt x="2313535" y="837377"/>
                  <a:pt x="2315488" y="833683"/>
                </a:cubicBezTo>
                <a:lnTo>
                  <a:pt x="2326564" y="839540"/>
                </a:lnTo>
                <a:lnTo>
                  <a:pt x="2347064" y="800770"/>
                </a:lnTo>
                <a:cubicBezTo>
                  <a:pt x="2356616" y="791642"/>
                  <a:pt x="2367089" y="783007"/>
                  <a:pt x="2378482" y="774860"/>
                </a:cubicBezTo>
                <a:cubicBezTo>
                  <a:pt x="2389884" y="766709"/>
                  <a:pt x="2400461" y="753403"/>
                  <a:pt x="2410222" y="734942"/>
                </a:cubicBezTo>
                <a:lnTo>
                  <a:pt x="2399147" y="729085"/>
                </a:lnTo>
                <a:lnTo>
                  <a:pt x="2414108" y="687386"/>
                </a:lnTo>
                <a:cubicBezTo>
                  <a:pt x="2412368" y="681739"/>
                  <a:pt x="2410571" y="678430"/>
                  <a:pt x="2408726" y="677455"/>
                </a:cubicBezTo>
                <a:cubicBezTo>
                  <a:pt x="2406877" y="676477"/>
                  <a:pt x="2405090" y="673164"/>
                  <a:pt x="2403349" y="667518"/>
                </a:cubicBezTo>
                <a:lnTo>
                  <a:pt x="2412454" y="636895"/>
                </a:lnTo>
                <a:cubicBezTo>
                  <a:pt x="2418523" y="616479"/>
                  <a:pt x="2425464" y="598890"/>
                  <a:pt x="2433274" y="584121"/>
                </a:cubicBezTo>
                <a:cubicBezTo>
                  <a:pt x="2441085" y="569348"/>
                  <a:pt x="2447046" y="553601"/>
                  <a:pt x="2451161" y="536878"/>
                </a:cubicBezTo>
                <a:cubicBezTo>
                  <a:pt x="2466147" y="535349"/>
                  <a:pt x="2471791" y="533614"/>
                  <a:pt x="2468097" y="531661"/>
                </a:cubicBezTo>
                <a:cubicBezTo>
                  <a:pt x="2464403" y="529708"/>
                  <a:pt x="2468202" y="526990"/>
                  <a:pt x="2479495" y="523509"/>
                </a:cubicBezTo>
                <a:lnTo>
                  <a:pt x="2501969" y="521220"/>
                </a:lnTo>
                <a:cubicBezTo>
                  <a:pt x="2524548" y="514260"/>
                  <a:pt x="2544623" y="494158"/>
                  <a:pt x="2562195" y="460925"/>
                </a:cubicBezTo>
                <a:cubicBezTo>
                  <a:pt x="2558716" y="449640"/>
                  <a:pt x="2559738" y="425370"/>
                  <a:pt x="2565254" y="388122"/>
                </a:cubicBezTo>
                <a:cubicBezTo>
                  <a:pt x="2570772" y="350883"/>
                  <a:pt x="2578414" y="323027"/>
                  <a:pt x="2588176" y="304564"/>
                </a:cubicBezTo>
                <a:cubicBezTo>
                  <a:pt x="2593820" y="302828"/>
                  <a:pt x="2597566" y="302442"/>
                  <a:pt x="2599415" y="303419"/>
                </a:cubicBezTo>
                <a:cubicBezTo>
                  <a:pt x="2601260" y="304395"/>
                  <a:pt x="2605005" y="304016"/>
                  <a:pt x="2610647" y="302273"/>
                </a:cubicBezTo>
                <a:cubicBezTo>
                  <a:pt x="2616294" y="300532"/>
                  <a:pt x="2620095" y="297816"/>
                  <a:pt x="2622046" y="294128"/>
                </a:cubicBezTo>
                <a:lnTo>
                  <a:pt x="2655278" y="311700"/>
                </a:lnTo>
                <a:cubicBezTo>
                  <a:pt x="2677647" y="314075"/>
                  <a:pt x="2697190" y="317321"/>
                  <a:pt x="2713915" y="321440"/>
                </a:cubicBezTo>
                <a:cubicBezTo>
                  <a:pt x="2730638" y="325556"/>
                  <a:pt x="2746595" y="322180"/>
                  <a:pt x="2761792" y="311317"/>
                </a:cubicBezTo>
                <a:lnTo>
                  <a:pt x="2772868" y="317173"/>
                </a:lnTo>
                <a:lnTo>
                  <a:pt x="2883525" y="134710"/>
                </a:lnTo>
                <a:cubicBezTo>
                  <a:pt x="2894810" y="131231"/>
                  <a:pt x="2902792" y="129540"/>
                  <a:pt x="2907460" y="129647"/>
                </a:cubicBezTo>
                <a:cubicBezTo>
                  <a:pt x="2912128" y="129757"/>
                  <a:pt x="2920107" y="128069"/>
                  <a:pt x="2931401" y="124588"/>
                </a:cubicBezTo>
                <a:lnTo>
                  <a:pt x="3011874" y="160051"/>
                </a:lnTo>
                <a:lnTo>
                  <a:pt x="3017730" y="148975"/>
                </a:lnTo>
                <a:cubicBezTo>
                  <a:pt x="3028806" y="154832"/>
                  <a:pt x="3047377" y="159925"/>
                  <a:pt x="3073435" y="164253"/>
                </a:cubicBezTo>
                <a:lnTo>
                  <a:pt x="3079291" y="153177"/>
                </a:lnTo>
                <a:cubicBezTo>
                  <a:pt x="3105564" y="148170"/>
                  <a:pt x="3125758" y="143488"/>
                  <a:pt x="3139869" y="139138"/>
                </a:cubicBezTo>
                <a:cubicBezTo>
                  <a:pt x="3153983" y="134788"/>
                  <a:pt x="3168848" y="117842"/>
                  <a:pt x="3184469" y="88300"/>
                </a:cubicBezTo>
                <a:lnTo>
                  <a:pt x="3173393" y="82443"/>
                </a:lnTo>
                <a:cubicBezTo>
                  <a:pt x="3183155" y="63980"/>
                  <a:pt x="3194763" y="46493"/>
                  <a:pt x="3208219" y="29983"/>
                </a:cubicBezTo>
                <a:cubicBezTo>
                  <a:pt x="3221675" y="13473"/>
                  <a:pt x="3234043" y="3481"/>
                  <a:pt x="324533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7462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1" name="手繪多邊形 20"/>
          <p:cNvSpPr/>
          <p:nvPr userDrawn="1"/>
        </p:nvSpPr>
        <p:spPr>
          <a:xfrm>
            <a:off x="1570927" y="-587117"/>
            <a:ext cx="24674" cy="24674"/>
          </a:xfrm>
          <a:custGeom>
            <a:avLst/>
            <a:gdLst>
              <a:gd name="connsiteX0" fmla="*/ 15308 w 24674"/>
              <a:gd name="connsiteY0" fmla="*/ 0 h 24674"/>
              <a:gd name="connsiteX1" fmla="*/ 24674 w 24674"/>
              <a:gd name="connsiteY1" fmla="*/ 5946 h 24674"/>
              <a:gd name="connsiteX2" fmla="*/ 12784 w 24674"/>
              <a:gd name="connsiteY2" fmla="*/ 24674 h 24674"/>
              <a:gd name="connsiteX3" fmla="*/ 3418 w 24674"/>
              <a:gd name="connsiteY3" fmla="*/ 18728 h 24674"/>
              <a:gd name="connsiteX4" fmla="*/ 9362 w 24674"/>
              <a:gd name="connsiteY4" fmla="*/ 9366 h 24674"/>
              <a:gd name="connsiteX5" fmla="*/ 0 w 24674"/>
              <a:gd name="connsiteY5" fmla="*/ 3423 h 24674"/>
              <a:gd name="connsiteX6" fmla="*/ 15308 w 24674"/>
              <a:gd name="connsiteY6" fmla="*/ 0 h 24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674" h="24674">
                <a:moveTo>
                  <a:pt x="15308" y="0"/>
                </a:moveTo>
                <a:cubicBezTo>
                  <a:pt x="15308" y="0"/>
                  <a:pt x="18430" y="1982"/>
                  <a:pt x="24674" y="5946"/>
                </a:cubicBezTo>
                <a:lnTo>
                  <a:pt x="12784" y="24674"/>
                </a:lnTo>
                <a:lnTo>
                  <a:pt x="3418" y="18728"/>
                </a:lnTo>
                <a:lnTo>
                  <a:pt x="9362" y="9366"/>
                </a:lnTo>
                <a:lnTo>
                  <a:pt x="0" y="3423"/>
                </a:lnTo>
                <a:cubicBezTo>
                  <a:pt x="10208" y="1143"/>
                  <a:pt x="15308" y="0"/>
                  <a:pt x="15308" y="0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手繪多邊形 19"/>
          <p:cNvSpPr/>
          <p:nvPr userDrawn="1"/>
        </p:nvSpPr>
        <p:spPr>
          <a:xfrm>
            <a:off x="3975005" y="-479102"/>
            <a:ext cx="24673" cy="14628"/>
          </a:xfrm>
          <a:custGeom>
            <a:avLst/>
            <a:gdLst>
              <a:gd name="connsiteX0" fmla="*/ 5946 w 24673"/>
              <a:gd name="connsiteY0" fmla="*/ 0 h 14628"/>
              <a:gd name="connsiteX1" fmla="*/ 24673 w 24673"/>
              <a:gd name="connsiteY1" fmla="*/ 11890 h 14628"/>
              <a:gd name="connsiteX2" fmla="*/ 13191 w 24673"/>
              <a:gd name="connsiteY2" fmla="*/ 14455 h 14628"/>
              <a:gd name="connsiteX3" fmla="*/ 0 w 24673"/>
              <a:gd name="connsiteY3" fmla="*/ 9366 h 14628"/>
              <a:gd name="connsiteX4" fmla="*/ 5946 w 24673"/>
              <a:gd name="connsiteY4" fmla="*/ 0 h 1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73" h="14628">
                <a:moveTo>
                  <a:pt x="5946" y="0"/>
                </a:moveTo>
                <a:lnTo>
                  <a:pt x="24673" y="11890"/>
                </a:lnTo>
                <a:cubicBezTo>
                  <a:pt x="14469" y="14172"/>
                  <a:pt x="10640" y="15028"/>
                  <a:pt x="13191" y="14455"/>
                </a:cubicBezTo>
                <a:cubicBezTo>
                  <a:pt x="15744" y="13888"/>
                  <a:pt x="11347" y="12190"/>
                  <a:pt x="0" y="9366"/>
                </a:cubicBezTo>
                <a:lnTo>
                  <a:pt x="5946" y="0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圖片版面配置區 24"/>
          <p:cNvSpPr>
            <a:spLocks noGrp="1"/>
          </p:cNvSpPr>
          <p:nvPr>
            <p:ph type="pic" sz="quarter" idx="13"/>
          </p:nvPr>
        </p:nvSpPr>
        <p:spPr>
          <a:xfrm>
            <a:off x="2045324" y="510192"/>
            <a:ext cx="5053353" cy="5717798"/>
          </a:xfrm>
          <a:custGeom>
            <a:avLst/>
            <a:gdLst>
              <a:gd name="connsiteX0" fmla="*/ 1334848 w 5053353"/>
              <a:gd name="connsiteY0" fmla="*/ 5017213 h 5717798"/>
              <a:gd name="connsiteX1" fmla="*/ 1374133 w 5053353"/>
              <a:gd name="connsiteY1" fmla="*/ 5030872 h 5717798"/>
              <a:gd name="connsiteX2" fmla="*/ 1367327 w 5053353"/>
              <a:gd name="connsiteY2" fmla="*/ 5041594 h 5717798"/>
              <a:gd name="connsiteX3" fmla="*/ 1409539 w 5053353"/>
              <a:gd name="connsiteY3" fmla="*/ 5117292 h 5717798"/>
              <a:gd name="connsiteX4" fmla="*/ 1416183 w 5053353"/>
              <a:gd name="connsiteY4" fmla="*/ 5177931 h 5717798"/>
              <a:gd name="connsiteX5" fmla="*/ 1365124 w 5053353"/>
              <a:gd name="connsiteY5" fmla="*/ 5258356 h 5717798"/>
              <a:gd name="connsiteX6" fmla="*/ 1336871 w 5053353"/>
              <a:gd name="connsiteY6" fmla="*/ 5255461 h 5717798"/>
              <a:gd name="connsiteX7" fmla="*/ 1309637 w 5053353"/>
              <a:gd name="connsiteY7" fmla="*/ 5298357 h 5717798"/>
              <a:gd name="connsiteX8" fmla="*/ 1215174 w 5053353"/>
              <a:gd name="connsiteY8" fmla="*/ 5328657 h 5717798"/>
              <a:gd name="connsiteX9" fmla="*/ 1190833 w 5053353"/>
              <a:gd name="connsiteY9" fmla="*/ 5343296 h 5717798"/>
              <a:gd name="connsiteX10" fmla="*/ 1137215 w 5053353"/>
              <a:gd name="connsiteY10" fmla="*/ 5309256 h 5717798"/>
              <a:gd name="connsiteX11" fmla="*/ 1144146 w 5053353"/>
              <a:gd name="connsiteY11" fmla="*/ 5185772 h 5717798"/>
              <a:gd name="connsiteX12" fmla="*/ 1216352 w 5053353"/>
              <a:gd name="connsiteY12" fmla="*/ 5066108 h 5717798"/>
              <a:gd name="connsiteX13" fmla="*/ 1227078 w 5053353"/>
              <a:gd name="connsiteY13" fmla="*/ 5072918 h 5717798"/>
              <a:gd name="connsiteX14" fmla="*/ 1254310 w 5053353"/>
              <a:gd name="connsiteY14" fmla="*/ 5030022 h 5717798"/>
              <a:gd name="connsiteX15" fmla="*/ 1309582 w 5053353"/>
              <a:gd name="connsiteY15" fmla="*/ 5019983 h 5717798"/>
              <a:gd name="connsiteX16" fmla="*/ 1334848 w 5053353"/>
              <a:gd name="connsiteY16" fmla="*/ 5017213 h 5717798"/>
              <a:gd name="connsiteX17" fmla="*/ 4421375 w 5053353"/>
              <a:gd name="connsiteY17" fmla="*/ 4517260 h 5717798"/>
              <a:gd name="connsiteX18" fmla="*/ 4453544 w 5053353"/>
              <a:gd name="connsiteY18" fmla="*/ 4537684 h 5717798"/>
              <a:gd name="connsiteX19" fmla="*/ 4460352 w 5053353"/>
              <a:gd name="connsiteY19" fmla="*/ 4526961 h 5717798"/>
              <a:gd name="connsiteX20" fmla="*/ 4572951 w 5053353"/>
              <a:gd name="connsiteY20" fmla="*/ 4598446 h 5717798"/>
              <a:gd name="connsiteX21" fmla="*/ 4579761 w 5053353"/>
              <a:gd name="connsiteY21" fmla="*/ 4587721 h 5717798"/>
              <a:gd name="connsiteX22" fmla="*/ 4613376 w 5053353"/>
              <a:gd name="connsiteY22" fmla="*/ 4594019 h 5717798"/>
              <a:gd name="connsiteX23" fmla="*/ 4654309 w 5053353"/>
              <a:gd name="connsiteY23" fmla="*/ 4612483 h 5717798"/>
              <a:gd name="connsiteX24" fmla="*/ 4672354 w 5053353"/>
              <a:gd name="connsiteY24" fmla="*/ 4631461 h 5717798"/>
              <a:gd name="connsiteX25" fmla="*/ 4665548 w 5053353"/>
              <a:gd name="connsiteY25" fmla="*/ 4642182 h 5717798"/>
              <a:gd name="connsiteX26" fmla="*/ 4697717 w 5053353"/>
              <a:gd name="connsiteY26" fmla="*/ 4662606 h 5717798"/>
              <a:gd name="connsiteX27" fmla="*/ 4690907 w 5053353"/>
              <a:gd name="connsiteY27" fmla="*/ 4673331 h 5717798"/>
              <a:gd name="connsiteX28" fmla="*/ 4739164 w 5053353"/>
              <a:gd name="connsiteY28" fmla="*/ 4703967 h 5717798"/>
              <a:gd name="connsiteX29" fmla="*/ 4732357 w 5053353"/>
              <a:gd name="connsiteY29" fmla="*/ 4714689 h 5717798"/>
              <a:gd name="connsiteX30" fmla="*/ 4753804 w 5053353"/>
              <a:gd name="connsiteY30" fmla="*/ 4728306 h 5717798"/>
              <a:gd name="connsiteX31" fmla="*/ 4746998 w 5053353"/>
              <a:gd name="connsiteY31" fmla="*/ 4739027 h 5717798"/>
              <a:gd name="connsiteX32" fmla="*/ 4768442 w 5053353"/>
              <a:gd name="connsiteY32" fmla="*/ 4752641 h 5717798"/>
              <a:gd name="connsiteX33" fmla="*/ 4765551 w 5053353"/>
              <a:gd name="connsiteY33" fmla="*/ 4780898 h 5717798"/>
              <a:gd name="connsiteX34" fmla="*/ 4797720 w 5053353"/>
              <a:gd name="connsiteY34" fmla="*/ 4801321 h 5717798"/>
              <a:gd name="connsiteX35" fmla="*/ 4790914 w 5053353"/>
              <a:gd name="connsiteY35" fmla="*/ 4812042 h 5717798"/>
              <a:gd name="connsiteX36" fmla="*/ 4824571 w 5053353"/>
              <a:gd name="connsiteY36" fmla="*/ 4859746 h 5717798"/>
              <a:gd name="connsiteX37" fmla="*/ 4831940 w 5053353"/>
              <a:gd name="connsiteY37" fmla="*/ 4913316 h 5717798"/>
              <a:gd name="connsiteX38" fmla="*/ 4842661 w 5053353"/>
              <a:gd name="connsiteY38" fmla="*/ 4920122 h 5717798"/>
              <a:gd name="connsiteX39" fmla="*/ 4836365 w 5053353"/>
              <a:gd name="connsiteY39" fmla="*/ 4953745 h 5717798"/>
              <a:gd name="connsiteX40" fmla="*/ 4823472 w 5053353"/>
              <a:gd name="connsiteY40" fmla="*/ 4968124 h 5717798"/>
              <a:gd name="connsiteX41" fmla="*/ 4813983 w 5053353"/>
              <a:gd name="connsiteY41" fmla="*/ 4977143 h 5717798"/>
              <a:gd name="connsiteX42" fmla="*/ 4822328 w 5053353"/>
              <a:gd name="connsiteY42" fmla="*/ 5035104 h 5717798"/>
              <a:gd name="connsiteX43" fmla="*/ 4808711 w 5053353"/>
              <a:gd name="connsiteY43" fmla="*/ 5056552 h 5717798"/>
              <a:gd name="connsiteX44" fmla="*/ 4819433 w 5053353"/>
              <a:gd name="connsiteY44" fmla="*/ 5063358 h 5717798"/>
              <a:gd name="connsiteX45" fmla="*/ 4802924 w 5053353"/>
              <a:gd name="connsiteY45" fmla="*/ 5113056 h 5717798"/>
              <a:gd name="connsiteX46" fmla="*/ 4813651 w 5053353"/>
              <a:gd name="connsiteY46" fmla="*/ 5119865 h 5717798"/>
              <a:gd name="connsiteX47" fmla="*/ 4775480 w 5053353"/>
              <a:gd name="connsiteY47" fmla="*/ 5185909 h 5717798"/>
              <a:gd name="connsiteX48" fmla="*/ 4739275 w 5053353"/>
              <a:gd name="connsiteY48" fmla="*/ 5260714 h 5717798"/>
              <a:gd name="connsiteX49" fmla="*/ 4750000 w 5053353"/>
              <a:gd name="connsiteY49" fmla="*/ 5267524 h 5717798"/>
              <a:gd name="connsiteX50" fmla="*/ 4709152 w 5053353"/>
              <a:gd name="connsiteY50" fmla="*/ 5331867 h 5717798"/>
              <a:gd name="connsiteX51" fmla="*/ 4666047 w 5053353"/>
              <a:gd name="connsiteY51" fmla="*/ 5334588 h 5717798"/>
              <a:gd name="connsiteX52" fmla="*/ 4628305 w 5053353"/>
              <a:gd name="connsiteY52" fmla="*/ 5340720 h 5717798"/>
              <a:gd name="connsiteX53" fmla="*/ 4594265 w 5053353"/>
              <a:gd name="connsiteY53" fmla="*/ 5394337 h 5717798"/>
              <a:gd name="connsiteX54" fmla="*/ 4578178 w 5053353"/>
              <a:gd name="connsiteY54" fmla="*/ 5384124 h 5717798"/>
              <a:gd name="connsiteX55" fmla="*/ 4507118 w 5053353"/>
              <a:gd name="connsiteY55" fmla="*/ 5436808 h 5717798"/>
              <a:gd name="connsiteX56" fmla="*/ 4416991 w 5053353"/>
              <a:gd name="connsiteY56" fmla="*/ 5424726 h 5717798"/>
              <a:gd name="connsiteX57" fmla="*/ 4403374 w 5053353"/>
              <a:gd name="connsiteY57" fmla="*/ 5446174 h 5717798"/>
              <a:gd name="connsiteX58" fmla="*/ 4365378 w 5053353"/>
              <a:gd name="connsiteY58" fmla="*/ 5440857 h 5717798"/>
              <a:gd name="connsiteX59" fmla="*/ 4329334 w 5053353"/>
              <a:gd name="connsiteY59" fmla="*/ 5444305 h 5717798"/>
              <a:gd name="connsiteX60" fmla="*/ 4322527 w 5053353"/>
              <a:gd name="connsiteY60" fmla="*/ 5455026 h 5717798"/>
              <a:gd name="connsiteX61" fmla="*/ 4301084 w 5053353"/>
              <a:gd name="connsiteY61" fmla="*/ 5441413 h 5717798"/>
              <a:gd name="connsiteX62" fmla="*/ 4294274 w 5053353"/>
              <a:gd name="connsiteY62" fmla="*/ 5452138 h 5717798"/>
              <a:gd name="connsiteX63" fmla="*/ 4235292 w 5053353"/>
              <a:gd name="connsiteY63" fmla="*/ 5414692 h 5717798"/>
              <a:gd name="connsiteX64" fmla="*/ 4228482 w 5053353"/>
              <a:gd name="connsiteY64" fmla="*/ 5425419 h 5717798"/>
              <a:gd name="connsiteX65" fmla="*/ 4185591 w 5053353"/>
              <a:gd name="connsiteY65" fmla="*/ 5398189 h 5717798"/>
              <a:gd name="connsiteX66" fmla="*/ 4178784 w 5053353"/>
              <a:gd name="connsiteY66" fmla="*/ 5408911 h 5717798"/>
              <a:gd name="connsiteX67" fmla="*/ 4157336 w 5053353"/>
              <a:gd name="connsiteY67" fmla="*/ 5395295 h 5717798"/>
              <a:gd name="connsiteX68" fmla="*/ 4150530 w 5053353"/>
              <a:gd name="connsiteY68" fmla="*/ 5406016 h 5717798"/>
              <a:gd name="connsiteX69" fmla="*/ 4064227 w 5053353"/>
              <a:gd name="connsiteY69" fmla="*/ 5328662 h 5717798"/>
              <a:gd name="connsiteX70" fmla="*/ 3972571 w 5053353"/>
              <a:gd name="connsiteY70" fmla="*/ 5247903 h 5717798"/>
              <a:gd name="connsiteX71" fmla="*/ 3986187 w 5053353"/>
              <a:gd name="connsiteY71" fmla="*/ 5226455 h 5717798"/>
              <a:gd name="connsiteX72" fmla="*/ 3975460 w 5053353"/>
              <a:gd name="connsiteY72" fmla="*/ 5219645 h 5717798"/>
              <a:gd name="connsiteX73" fmla="*/ 3984437 w 5053353"/>
              <a:gd name="connsiteY73" fmla="*/ 5187730 h 5717798"/>
              <a:gd name="connsiteX74" fmla="*/ 3970521 w 5053353"/>
              <a:gd name="connsiteY74" fmla="*/ 5156332 h 5717798"/>
              <a:gd name="connsiteX75" fmla="*/ 3977331 w 5053353"/>
              <a:gd name="connsiteY75" fmla="*/ 5145605 h 5717798"/>
              <a:gd name="connsiteX76" fmla="*/ 3913925 w 5053353"/>
              <a:gd name="connsiteY76" fmla="*/ 5067738 h 5717798"/>
              <a:gd name="connsiteX77" fmla="*/ 3930857 w 5053353"/>
              <a:gd name="connsiteY77" fmla="*/ 4958124 h 5717798"/>
              <a:gd name="connsiteX78" fmla="*/ 3920131 w 5053353"/>
              <a:gd name="connsiteY78" fmla="*/ 4951314 h 5717798"/>
              <a:gd name="connsiteX79" fmla="*/ 3935914 w 5053353"/>
              <a:gd name="connsiteY79" fmla="*/ 4908679 h 5717798"/>
              <a:gd name="connsiteX80" fmla="*/ 3957065 w 5053353"/>
              <a:gd name="connsiteY80" fmla="*/ 4869443 h 5717798"/>
              <a:gd name="connsiteX81" fmla="*/ 3946339 w 5053353"/>
              <a:gd name="connsiteY81" fmla="*/ 4862634 h 5717798"/>
              <a:gd name="connsiteX82" fmla="*/ 3959954 w 5053353"/>
              <a:gd name="connsiteY82" fmla="*/ 4841186 h 5717798"/>
              <a:gd name="connsiteX83" fmla="*/ 3943872 w 5053353"/>
              <a:gd name="connsiteY83" fmla="*/ 4830976 h 5717798"/>
              <a:gd name="connsiteX84" fmla="*/ 3977911 w 5053353"/>
              <a:gd name="connsiteY84" fmla="*/ 4777359 h 5717798"/>
              <a:gd name="connsiteX85" fmla="*/ 3967185 w 5053353"/>
              <a:gd name="connsiteY85" fmla="*/ 4770550 h 5717798"/>
              <a:gd name="connsiteX86" fmla="*/ 3997819 w 5053353"/>
              <a:gd name="connsiteY86" fmla="*/ 4722298 h 5717798"/>
              <a:gd name="connsiteX87" fmla="*/ 4008544 w 5053353"/>
              <a:gd name="connsiteY87" fmla="*/ 4729107 h 5717798"/>
              <a:gd name="connsiteX88" fmla="*/ 4049393 w 5053353"/>
              <a:gd name="connsiteY88" fmla="*/ 4664764 h 5717798"/>
              <a:gd name="connsiteX89" fmla="*/ 4065475 w 5053353"/>
              <a:gd name="connsiteY89" fmla="*/ 4674974 h 5717798"/>
              <a:gd name="connsiteX90" fmla="*/ 4126281 w 5053353"/>
              <a:gd name="connsiteY90" fmla="*/ 4596971 h 5717798"/>
              <a:gd name="connsiteX91" fmla="*/ 4228534 w 5053353"/>
              <a:gd name="connsiteY91" fmla="*/ 4560332 h 5717798"/>
              <a:gd name="connsiteX92" fmla="*/ 4242151 w 5053353"/>
              <a:gd name="connsiteY92" fmla="*/ 4538883 h 5717798"/>
              <a:gd name="connsiteX93" fmla="*/ 4273808 w 5053353"/>
              <a:gd name="connsiteY93" fmla="*/ 4536417 h 5717798"/>
              <a:gd name="connsiteX94" fmla="*/ 4305464 w 5053353"/>
              <a:gd name="connsiteY94" fmla="*/ 4533944 h 5717798"/>
              <a:gd name="connsiteX95" fmla="*/ 4312271 w 5053353"/>
              <a:gd name="connsiteY95" fmla="*/ 4523222 h 5717798"/>
              <a:gd name="connsiteX96" fmla="*/ 4364397 w 5053353"/>
              <a:gd name="connsiteY96" fmla="*/ 4529987 h 5717798"/>
              <a:gd name="connsiteX97" fmla="*/ 4421375 w 5053353"/>
              <a:gd name="connsiteY97" fmla="*/ 4517260 h 5717798"/>
              <a:gd name="connsiteX98" fmla="*/ 834475 w 5053353"/>
              <a:gd name="connsiteY98" fmla="*/ 4504900 h 5717798"/>
              <a:gd name="connsiteX99" fmla="*/ 908421 w 5053353"/>
              <a:gd name="connsiteY99" fmla="*/ 4532095 h 5717798"/>
              <a:gd name="connsiteX100" fmla="*/ 907019 w 5053353"/>
              <a:gd name="connsiteY100" fmla="*/ 4587632 h 5717798"/>
              <a:gd name="connsiteX101" fmla="*/ 910979 w 5053353"/>
              <a:gd name="connsiteY101" fmla="*/ 4646561 h 5717798"/>
              <a:gd name="connsiteX102" fmla="*/ 860384 w 5053353"/>
              <a:gd name="connsiteY102" fmla="*/ 4708480 h 5717798"/>
              <a:gd name="connsiteX103" fmla="*/ 807837 w 5053353"/>
              <a:gd name="connsiteY103" fmla="*/ 4761626 h 5717798"/>
              <a:gd name="connsiteX104" fmla="*/ 729670 w 5053353"/>
              <a:gd name="connsiteY104" fmla="*/ 4772185 h 5717798"/>
              <a:gd name="connsiteX105" fmla="*/ 643671 w 5053353"/>
              <a:gd name="connsiteY105" fmla="*/ 4747681 h 5717798"/>
              <a:gd name="connsiteX106" fmla="*/ 640178 w 5053353"/>
              <a:gd name="connsiteY106" fmla="*/ 4670230 h 5717798"/>
              <a:gd name="connsiteX107" fmla="*/ 671748 w 5053353"/>
              <a:gd name="connsiteY107" fmla="*/ 4584959 h 5717798"/>
              <a:gd name="connsiteX108" fmla="*/ 769573 w 5053353"/>
              <a:gd name="connsiteY108" fmla="*/ 4507894 h 5717798"/>
              <a:gd name="connsiteX109" fmla="*/ 834475 w 5053353"/>
              <a:gd name="connsiteY109" fmla="*/ 4504900 h 5717798"/>
              <a:gd name="connsiteX110" fmla="*/ 183477 w 5053353"/>
              <a:gd name="connsiteY110" fmla="*/ 2130999 h 5717798"/>
              <a:gd name="connsiteX111" fmla="*/ 231012 w 5053353"/>
              <a:gd name="connsiteY111" fmla="*/ 2168699 h 5717798"/>
              <a:gd name="connsiteX112" fmla="*/ 286120 w 5053353"/>
              <a:gd name="connsiteY112" fmla="*/ 2230013 h 5717798"/>
              <a:gd name="connsiteX113" fmla="*/ 315184 w 5053353"/>
              <a:gd name="connsiteY113" fmla="*/ 2308647 h 5717798"/>
              <a:gd name="connsiteX114" fmla="*/ 289958 w 5053353"/>
              <a:gd name="connsiteY114" fmla="*/ 2401711 h 5717798"/>
              <a:gd name="connsiteX115" fmla="*/ 279231 w 5053353"/>
              <a:gd name="connsiteY115" fmla="*/ 2394901 h 5717798"/>
              <a:gd name="connsiteX116" fmla="*/ 161152 w 5053353"/>
              <a:gd name="connsiteY116" fmla="*/ 2432777 h 5717798"/>
              <a:gd name="connsiteX117" fmla="*/ 41025 w 5053353"/>
              <a:gd name="connsiteY117" fmla="*/ 2379086 h 5717798"/>
              <a:gd name="connsiteX118" fmla="*/ 47835 w 5053353"/>
              <a:gd name="connsiteY118" fmla="*/ 2368360 h 5717798"/>
              <a:gd name="connsiteX119" fmla="*/ 26387 w 5053353"/>
              <a:gd name="connsiteY119" fmla="*/ 2354743 h 5717798"/>
              <a:gd name="connsiteX120" fmla="*/ 33194 w 5053353"/>
              <a:gd name="connsiteY120" fmla="*/ 2344021 h 5717798"/>
              <a:gd name="connsiteX121" fmla="*/ 7835 w 5053353"/>
              <a:gd name="connsiteY121" fmla="*/ 2312872 h 5717798"/>
              <a:gd name="connsiteX122" fmla="*/ 21448 w 5053353"/>
              <a:gd name="connsiteY122" fmla="*/ 2291429 h 5717798"/>
              <a:gd name="connsiteX123" fmla="*/ 0 w 5053353"/>
              <a:gd name="connsiteY123" fmla="*/ 2277813 h 5717798"/>
              <a:gd name="connsiteX124" fmla="*/ 9442 w 5053353"/>
              <a:gd name="connsiteY124" fmla="*/ 2227387 h 5717798"/>
              <a:gd name="connsiteX125" fmla="*/ 34463 w 5053353"/>
              <a:gd name="connsiteY125" fmla="*/ 2164280 h 5717798"/>
              <a:gd name="connsiteX126" fmla="*/ 110672 w 5053353"/>
              <a:gd name="connsiteY126" fmla="*/ 2144957 h 5717798"/>
              <a:gd name="connsiteX127" fmla="*/ 183477 w 5053353"/>
              <a:gd name="connsiteY127" fmla="*/ 2130999 h 5717798"/>
              <a:gd name="connsiteX128" fmla="*/ 256054 w 5053353"/>
              <a:gd name="connsiteY128" fmla="*/ 1673049 h 5717798"/>
              <a:gd name="connsiteX129" fmla="*/ 277497 w 5053353"/>
              <a:gd name="connsiteY129" fmla="*/ 1686663 h 5717798"/>
              <a:gd name="connsiteX130" fmla="*/ 284305 w 5053353"/>
              <a:gd name="connsiteY130" fmla="*/ 1675941 h 5717798"/>
              <a:gd name="connsiteX131" fmla="*/ 305753 w 5053353"/>
              <a:gd name="connsiteY131" fmla="*/ 1689557 h 5717798"/>
              <a:gd name="connsiteX132" fmla="*/ 312559 w 5053353"/>
              <a:gd name="connsiteY132" fmla="*/ 1678835 h 5717798"/>
              <a:gd name="connsiteX133" fmla="*/ 350093 w 5053353"/>
              <a:gd name="connsiteY133" fmla="*/ 1702665 h 5717798"/>
              <a:gd name="connsiteX134" fmla="*/ 356903 w 5053353"/>
              <a:gd name="connsiteY134" fmla="*/ 1691939 h 5717798"/>
              <a:gd name="connsiteX135" fmla="*/ 367625 w 5053353"/>
              <a:gd name="connsiteY135" fmla="*/ 1698746 h 5717798"/>
              <a:gd name="connsiteX136" fmla="*/ 360817 w 5053353"/>
              <a:gd name="connsiteY136" fmla="*/ 1709471 h 5717798"/>
              <a:gd name="connsiteX137" fmla="*/ 430098 w 5053353"/>
              <a:gd name="connsiteY137" fmla="*/ 1813634 h 5717798"/>
              <a:gd name="connsiteX138" fmla="*/ 416482 w 5053353"/>
              <a:gd name="connsiteY138" fmla="*/ 1835082 h 5717798"/>
              <a:gd name="connsiteX139" fmla="*/ 427204 w 5053353"/>
              <a:gd name="connsiteY139" fmla="*/ 1841889 h 5717798"/>
              <a:gd name="connsiteX140" fmla="*/ 386358 w 5053353"/>
              <a:gd name="connsiteY140" fmla="*/ 1906228 h 5717798"/>
              <a:gd name="connsiteX141" fmla="*/ 397080 w 5053353"/>
              <a:gd name="connsiteY141" fmla="*/ 1913035 h 5717798"/>
              <a:gd name="connsiteX142" fmla="*/ 193000 w 5053353"/>
              <a:gd name="connsiteY142" fmla="*/ 1926406 h 5717798"/>
              <a:gd name="connsiteX143" fmla="*/ 135723 w 5053353"/>
              <a:gd name="connsiteY143" fmla="*/ 1886286 h 5717798"/>
              <a:gd name="connsiteX144" fmla="*/ 118360 w 5053353"/>
              <a:gd name="connsiteY144" fmla="*/ 1818835 h 5717798"/>
              <a:gd name="connsiteX145" fmla="*/ 107638 w 5053353"/>
              <a:gd name="connsiteY145" fmla="*/ 1812029 h 5717798"/>
              <a:gd name="connsiteX146" fmla="*/ 127550 w 5053353"/>
              <a:gd name="connsiteY146" fmla="*/ 1756970 h 5717798"/>
              <a:gd name="connsiteX147" fmla="*/ 165249 w 5053353"/>
              <a:gd name="connsiteY147" fmla="*/ 1709434 h 5717798"/>
              <a:gd name="connsiteX148" fmla="*/ 207374 w 5053353"/>
              <a:gd name="connsiteY148" fmla="*/ 1702328 h 5717798"/>
              <a:gd name="connsiteX149" fmla="*/ 220991 w 5053353"/>
              <a:gd name="connsiteY149" fmla="*/ 1680880 h 5717798"/>
              <a:gd name="connsiteX150" fmla="*/ 249245 w 5053353"/>
              <a:gd name="connsiteY150" fmla="*/ 1683775 h 5717798"/>
              <a:gd name="connsiteX151" fmla="*/ 4988942 w 5053353"/>
              <a:gd name="connsiteY151" fmla="*/ 1031802 h 5717798"/>
              <a:gd name="connsiteX152" fmla="*/ 5032919 w 5053353"/>
              <a:gd name="connsiteY152" fmla="*/ 1048436 h 5717798"/>
              <a:gd name="connsiteX153" fmla="*/ 5031474 w 5053353"/>
              <a:gd name="connsiteY153" fmla="*/ 1062561 h 5717798"/>
              <a:gd name="connsiteX154" fmla="*/ 5052242 w 5053353"/>
              <a:gd name="connsiteY154" fmla="*/ 1124646 h 5717798"/>
              <a:gd name="connsiteX155" fmla="*/ 5027013 w 5053353"/>
              <a:gd name="connsiteY155" fmla="*/ 1217706 h 5717798"/>
              <a:gd name="connsiteX156" fmla="*/ 4986680 w 5053353"/>
              <a:gd name="connsiteY156" fmla="*/ 1304941 h 5717798"/>
              <a:gd name="connsiteX157" fmla="*/ 4958722 w 5053353"/>
              <a:gd name="connsiteY157" fmla="*/ 1354898 h 5717798"/>
              <a:gd name="connsiteX158" fmla="*/ 4948000 w 5053353"/>
              <a:gd name="connsiteY158" fmla="*/ 1348090 h 5717798"/>
              <a:gd name="connsiteX159" fmla="*/ 4916128 w 5053353"/>
              <a:gd name="connsiteY159" fmla="*/ 1380519 h 5717798"/>
              <a:gd name="connsiteX160" fmla="*/ 4893027 w 5053353"/>
              <a:gd name="connsiteY160" fmla="*/ 1410987 h 5717798"/>
              <a:gd name="connsiteX161" fmla="*/ 4871580 w 5053353"/>
              <a:gd name="connsiteY161" fmla="*/ 1397372 h 5717798"/>
              <a:gd name="connsiteX162" fmla="*/ 4847237 w 5053353"/>
              <a:gd name="connsiteY162" fmla="*/ 1412010 h 5717798"/>
              <a:gd name="connsiteX163" fmla="*/ 4818986 w 5053353"/>
              <a:gd name="connsiteY163" fmla="*/ 1409118 h 5717798"/>
              <a:gd name="connsiteX164" fmla="*/ 4812180 w 5053353"/>
              <a:gd name="connsiteY164" fmla="*/ 1419840 h 5717798"/>
              <a:gd name="connsiteX165" fmla="*/ 4763924 w 5053353"/>
              <a:gd name="connsiteY165" fmla="*/ 1389204 h 5717798"/>
              <a:gd name="connsiteX166" fmla="*/ 4737023 w 5053353"/>
              <a:gd name="connsiteY166" fmla="*/ 1289377 h 5717798"/>
              <a:gd name="connsiteX167" fmla="*/ 4775826 w 5053353"/>
              <a:gd name="connsiteY167" fmla="*/ 1133466 h 5717798"/>
              <a:gd name="connsiteX168" fmla="*/ 4813778 w 5053353"/>
              <a:gd name="connsiteY168" fmla="*/ 1097382 h 5717798"/>
              <a:gd name="connsiteX169" fmla="*/ 4824504 w 5053353"/>
              <a:gd name="connsiteY169" fmla="*/ 1104192 h 5717798"/>
              <a:gd name="connsiteX170" fmla="*/ 4843481 w 5053353"/>
              <a:gd name="connsiteY170" fmla="*/ 1086146 h 5717798"/>
              <a:gd name="connsiteX171" fmla="*/ 4862458 w 5053353"/>
              <a:gd name="connsiteY171" fmla="*/ 1068102 h 5717798"/>
              <a:gd name="connsiteX172" fmla="*/ 4873179 w 5053353"/>
              <a:gd name="connsiteY172" fmla="*/ 1074909 h 5717798"/>
              <a:gd name="connsiteX173" fmla="*/ 4886796 w 5053353"/>
              <a:gd name="connsiteY173" fmla="*/ 1053462 h 5717798"/>
              <a:gd name="connsiteX174" fmla="*/ 4960324 w 5053353"/>
              <a:gd name="connsiteY174" fmla="*/ 1032442 h 5717798"/>
              <a:gd name="connsiteX175" fmla="*/ 4988942 w 5053353"/>
              <a:gd name="connsiteY175" fmla="*/ 1031802 h 5717798"/>
              <a:gd name="connsiteX176" fmla="*/ 2807056 w 5053353"/>
              <a:gd name="connsiteY176" fmla="*/ 836405 h 5717798"/>
              <a:gd name="connsiteX177" fmla="*/ 2837014 w 5053353"/>
              <a:gd name="connsiteY177" fmla="*/ 836616 h 5717798"/>
              <a:gd name="connsiteX178" fmla="*/ 2896715 w 5053353"/>
              <a:gd name="connsiteY178" fmla="*/ 866991 h 5717798"/>
              <a:gd name="connsiteX179" fmla="*/ 2897229 w 5053353"/>
              <a:gd name="connsiteY179" fmla="*/ 889888 h 5717798"/>
              <a:gd name="connsiteX180" fmla="*/ 2900419 w 5053353"/>
              <a:gd name="connsiteY180" fmla="*/ 914485 h 5717798"/>
              <a:gd name="connsiteX181" fmla="*/ 2908974 w 5053353"/>
              <a:gd name="connsiteY181" fmla="*/ 942480 h 5717798"/>
              <a:gd name="connsiteX182" fmla="*/ 2868126 w 5053353"/>
              <a:gd name="connsiteY182" fmla="*/ 1006823 h 5717798"/>
              <a:gd name="connsiteX183" fmla="*/ 2857400 w 5053353"/>
              <a:gd name="connsiteY183" fmla="*/ 1000014 h 5717798"/>
              <a:gd name="connsiteX184" fmla="*/ 2707878 w 5053353"/>
              <a:gd name="connsiteY184" fmla="*/ 1010402 h 5717798"/>
              <a:gd name="connsiteX185" fmla="*/ 2709020 w 5053353"/>
              <a:gd name="connsiteY185" fmla="*/ 943427 h 5717798"/>
              <a:gd name="connsiteX186" fmla="*/ 2739868 w 5053353"/>
              <a:gd name="connsiteY186" fmla="*/ 865213 h 5717798"/>
              <a:gd name="connsiteX187" fmla="*/ 2780038 w 5053353"/>
              <a:gd name="connsiteY187" fmla="*/ 849339 h 5717798"/>
              <a:gd name="connsiteX188" fmla="*/ 2807056 w 5053353"/>
              <a:gd name="connsiteY188" fmla="*/ 836405 h 5717798"/>
              <a:gd name="connsiteX189" fmla="*/ 2977297 w 5053353"/>
              <a:gd name="connsiteY189" fmla="*/ 609718 h 5717798"/>
              <a:gd name="connsiteX190" fmla="*/ 2953471 w 5053353"/>
              <a:gd name="connsiteY190" fmla="*/ 647249 h 5717798"/>
              <a:gd name="connsiteX191" fmla="*/ 2932023 w 5053353"/>
              <a:gd name="connsiteY191" fmla="*/ 633633 h 5717798"/>
              <a:gd name="connsiteX192" fmla="*/ 2958066 w 5053353"/>
              <a:gd name="connsiteY192" fmla="*/ 616316 h 5717798"/>
              <a:gd name="connsiteX193" fmla="*/ 2977297 w 5053353"/>
              <a:gd name="connsiteY193" fmla="*/ 609718 h 5717798"/>
              <a:gd name="connsiteX194" fmla="*/ 4474756 w 5053353"/>
              <a:gd name="connsiteY194" fmla="*/ 554224 h 5717798"/>
              <a:gd name="connsiteX195" fmla="*/ 4553509 w 5053353"/>
              <a:gd name="connsiteY195" fmla="*/ 579775 h 5717798"/>
              <a:gd name="connsiteX196" fmla="*/ 4588665 w 5053353"/>
              <a:gd name="connsiteY196" fmla="*/ 654751 h 5717798"/>
              <a:gd name="connsiteX197" fmla="*/ 4597518 w 5053353"/>
              <a:gd name="connsiteY197" fmla="*/ 735597 h 5717798"/>
              <a:gd name="connsiteX198" fmla="*/ 4608244 w 5053353"/>
              <a:gd name="connsiteY198" fmla="*/ 742408 h 5717798"/>
              <a:gd name="connsiteX199" fmla="*/ 4560588 w 5053353"/>
              <a:gd name="connsiteY199" fmla="*/ 817472 h 5717798"/>
              <a:gd name="connsiteX200" fmla="*/ 4448079 w 5053353"/>
              <a:gd name="connsiteY200" fmla="*/ 828795 h 5717798"/>
              <a:gd name="connsiteX201" fmla="*/ 4375994 w 5053353"/>
              <a:gd name="connsiteY201" fmla="*/ 835693 h 5717798"/>
              <a:gd name="connsiteX202" fmla="*/ 4329908 w 5053353"/>
              <a:gd name="connsiteY202" fmla="*/ 783864 h 5717798"/>
              <a:gd name="connsiteX203" fmla="*/ 4320331 w 5053353"/>
              <a:gd name="connsiteY203" fmla="*/ 710078 h 5717798"/>
              <a:gd name="connsiteX204" fmla="*/ 4298887 w 5053353"/>
              <a:gd name="connsiteY204" fmla="*/ 696465 h 5717798"/>
              <a:gd name="connsiteX205" fmla="*/ 4332927 w 5053353"/>
              <a:gd name="connsiteY205" fmla="*/ 642848 h 5717798"/>
              <a:gd name="connsiteX206" fmla="*/ 4330965 w 5053353"/>
              <a:gd name="connsiteY206" fmla="*/ 634081 h 5717798"/>
              <a:gd name="connsiteX207" fmla="*/ 4325603 w 5053353"/>
              <a:gd name="connsiteY207" fmla="*/ 630677 h 5717798"/>
              <a:gd name="connsiteX208" fmla="*/ 4412963 w 5053353"/>
              <a:gd name="connsiteY208" fmla="*/ 558249 h 5717798"/>
              <a:gd name="connsiteX209" fmla="*/ 4474756 w 5053353"/>
              <a:gd name="connsiteY209" fmla="*/ 554224 h 5717798"/>
              <a:gd name="connsiteX210" fmla="*/ 2524108 w 5053353"/>
              <a:gd name="connsiteY210" fmla="*/ 434849 h 5717798"/>
              <a:gd name="connsiteX211" fmla="*/ 2580149 w 5053353"/>
              <a:gd name="connsiteY211" fmla="*/ 459142 h 5717798"/>
              <a:gd name="connsiteX212" fmla="*/ 2616701 w 5053353"/>
              <a:gd name="connsiteY212" fmla="*/ 478590 h 5717798"/>
              <a:gd name="connsiteX213" fmla="*/ 2609895 w 5053353"/>
              <a:gd name="connsiteY213" fmla="*/ 489312 h 5717798"/>
              <a:gd name="connsiteX214" fmla="*/ 2642064 w 5053353"/>
              <a:gd name="connsiteY214" fmla="*/ 509734 h 5717798"/>
              <a:gd name="connsiteX215" fmla="*/ 2635257 w 5053353"/>
              <a:gd name="connsiteY215" fmla="*/ 520456 h 5717798"/>
              <a:gd name="connsiteX216" fmla="*/ 2649429 w 5053353"/>
              <a:gd name="connsiteY216" fmla="*/ 563309 h 5717798"/>
              <a:gd name="connsiteX217" fmla="*/ 2634410 w 5053353"/>
              <a:gd name="connsiteY217" fmla="*/ 640287 h 5717798"/>
              <a:gd name="connsiteX218" fmla="*/ 2606502 w 5053353"/>
              <a:gd name="connsiteY218" fmla="*/ 731646 h 5717798"/>
              <a:gd name="connsiteX219" fmla="*/ 2590762 w 5053353"/>
              <a:gd name="connsiteY219" fmla="*/ 815687 h 5717798"/>
              <a:gd name="connsiteX220" fmla="*/ 2594935 w 5053353"/>
              <a:gd name="connsiteY220" fmla="*/ 844665 h 5717798"/>
              <a:gd name="connsiteX221" fmla="*/ 2610593 w 5053353"/>
              <a:gd name="connsiteY221" fmla="*/ 914791 h 5717798"/>
              <a:gd name="connsiteX222" fmla="*/ 2640643 w 5053353"/>
              <a:gd name="connsiteY222" fmla="*/ 997809 h 5717798"/>
              <a:gd name="connsiteX223" fmla="*/ 2691366 w 5053353"/>
              <a:gd name="connsiteY223" fmla="*/ 1060104 h 5717798"/>
              <a:gd name="connsiteX224" fmla="*/ 2684559 w 5053353"/>
              <a:gd name="connsiteY224" fmla="*/ 1070825 h 5717798"/>
              <a:gd name="connsiteX225" fmla="*/ 2704558 w 5053353"/>
              <a:gd name="connsiteY225" fmla="*/ 1098571 h 5717798"/>
              <a:gd name="connsiteX226" fmla="*/ 2708987 w 5053353"/>
              <a:gd name="connsiteY226" fmla="*/ 1138995 h 5717798"/>
              <a:gd name="connsiteX227" fmla="*/ 2784052 w 5053353"/>
              <a:gd name="connsiteY227" fmla="*/ 1186651 h 5717798"/>
              <a:gd name="connsiteX228" fmla="*/ 2777245 w 5053353"/>
              <a:gd name="connsiteY228" fmla="*/ 1197373 h 5717798"/>
              <a:gd name="connsiteX229" fmla="*/ 2823327 w 5053353"/>
              <a:gd name="connsiteY229" fmla="*/ 1249199 h 5717798"/>
              <a:gd name="connsiteX230" fmla="*/ 2881584 w 5053353"/>
              <a:gd name="connsiteY230" fmla="*/ 1293705 h 5717798"/>
              <a:gd name="connsiteX231" fmla="*/ 2936859 w 5053353"/>
              <a:gd name="connsiteY231" fmla="*/ 1283661 h 5717798"/>
              <a:gd name="connsiteX232" fmla="*/ 2988731 w 5053353"/>
              <a:gd name="connsiteY232" fmla="*/ 1278978 h 5717798"/>
              <a:gd name="connsiteX233" fmla="*/ 3020901 w 5053353"/>
              <a:gd name="connsiteY233" fmla="*/ 1299402 h 5717798"/>
              <a:gd name="connsiteX234" fmla="*/ 3053536 w 5053353"/>
              <a:gd name="connsiteY234" fmla="*/ 1301314 h 5717798"/>
              <a:gd name="connsiteX235" fmla="*/ 3107365 w 5053353"/>
              <a:gd name="connsiteY235" fmla="*/ 1305395 h 5717798"/>
              <a:gd name="connsiteX236" fmla="*/ 3160217 w 5053353"/>
              <a:gd name="connsiteY236" fmla="*/ 1305099 h 5717798"/>
              <a:gd name="connsiteX237" fmla="*/ 3186512 w 5053353"/>
              <a:gd name="connsiteY237" fmla="*/ 1299222 h 5717798"/>
              <a:gd name="connsiteX238" fmla="*/ 3234768 w 5053353"/>
              <a:gd name="connsiteY238" fmla="*/ 1329858 h 5717798"/>
              <a:gd name="connsiteX239" fmla="*/ 3241575 w 5053353"/>
              <a:gd name="connsiteY239" fmla="*/ 1319136 h 5717798"/>
              <a:gd name="connsiteX240" fmla="*/ 3263023 w 5053353"/>
              <a:gd name="connsiteY240" fmla="*/ 1332752 h 5717798"/>
              <a:gd name="connsiteX241" fmla="*/ 3269833 w 5053353"/>
              <a:gd name="connsiteY241" fmla="*/ 1322026 h 5717798"/>
              <a:gd name="connsiteX242" fmla="*/ 3335618 w 5053353"/>
              <a:gd name="connsiteY242" fmla="*/ 1348748 h 5717798"/>
              <a:gd name="connsiteX243" fmla="*/ 3415019 w 5053353"/>
              <a:gd name="connsiteY243" fmla="*/ 1354020 h 5717798"/>
              <a:gd name="connsiteX244" fmla="*/ 3447188 w 5053353"/>
              <a:gd name="connsiteY244" fmla="*/ 1374443 h 5717798"/>
              <a:gd name="connsiteX245" fmla="*/ 3453998 w 5053353"/>
              <a:gd name="connsiteY245" fmla="*/ 1363717 h 5717798"/>
              <a:gd name="connsiteX246" fmla="*/ 3503699 w 5053353"/>
              <a:gd name="connsiteY246" fmla="*/ 1380228 h 5717798"/>
              <a:gd name="connsiteX247" fmla="*/ 3510509 w 5053353"/>
              <a:gd name="connsiteY247" fmla="*/ 1369502 h 5717798"/>
              <a:gd name="connsiteX248" fmla="*/ 3612338 w 5053353"/>
              <a:gd name="connsiteY248" fmla="*/ 1392777 h 5717798"/>
              <a:gd name="connsiteX249" fmla="*/ 3714165 w 5053353"/>
              <a:gd name="connsiteY249" fmla="*/ 1416045 h 5717798"/>
              <a:gd name="connsiteX250" fmla="*/ 3727781 w 5053353"/>
              <a:gd name="connsiteY250" fmla="*/ 1394597 h 5717798"/>
              <a:gd name="connsiteX251" fmla="*/ 3779141 w 5053353"/>
              <a:gd name="connsiteY251" fmla="*/ 1367026 h 5717798"/>
              <a:gd name="connsiteX252" fmla="*/ 3836798 w 5053353"/>
              <a:gd name="connsiteY252" fmla="*/ 1305832 h 5717798"/>
              <a:gd name="connsiteX253" fmla="*/ 3842625 w 5053353"/>
              <a:gd name="connsiteY253" fmla="*/ 1290724 h 5717798"/>
              <a:gd name="connsiteX254" fmla="*/ 3848451 w 5053353"/>
              <a:gd name="connsiteY254" fmla="*/ 1275617 h 5717798"/>
              <a:gd name="connsiteX255" fmla="*/ 3837730 w 5053353"/>
              <a:gd name="connsiteY255" fmla="*/ 1268810 h 5717798"/>
              <a:gd name="connsiteX256" fmla="*/ 3888789 w 5053353"/>
              <a:gd name="connsiteY256" fmla="*/ 1188385 h 5717798"/>
              <a:gd name="connsiteX257" fmla="*/ 3878067 w 5053353"/>
              <a:gd name="connsiteY257" fmla="*/ 1181578 h 5717798"/>
              <a:gd name="connsiteX258" fmla="*/ 3891684 w 5053353"/>
              <a:gd name="connsiteY258" fmla="*/ 1160130 h 5717798"/>
              <a:gd name="connsiteX259" fmla="*/ 3880958 w 5053353"/>
              <a:gd name="connsiteY259" fmla="*/ 1153321 h 5717798"/>
              <a:gd name="connsiteX260" fmla="*/ 3908188 w 5053353"/>
              <a:gd name="connsiteY260" fmla="*/ 1110430 h 5717798"/>
              <a:gd name="connsiteX261" fmla="*/ 3902784 w 5053353"/>
              <a:gd name="connsiteY261" fmla="*/ 1065622 h 5717798"/>
              <a:gd name="connsiteX262" fmla="*/ 3914909 w 5053353"/>
              <a:gd name="connsiteY262" fmla="*/ 1016899 h 5717798"/>
              <a:gd name="connsiteX263" fmla="*/ 3922694 w 5053353"/>
              <a:gd name="connsiteY263" fmla="*/ 1010557 h 5717798"/>
              <a:gd name="connsiteX264" fmla="*/ 3930481 w 5053353"/>
              <a:gd name="connsiteY264" fmla="*/ 1004220 h 5717798"/>
              <a:gd name="connsiteX265" fmla="*/ 3941202 w 5053353"/>
              <a:gd name="connsiteY265" fmla="*/ 1011027 h 5717798"/>
              <a:gd name="connsiteX266" fmla="*/ 3961627 w 5053353"/>
              <a:gd name="connsiteY266" fmla="*/ 978854 h 5717798"/>
              <a:gd name="connsiteX267" fmla="*/ 3972353 w 5053353"/>
              <a:gd name="connsiteY267" fmla="*/ 985663 h 5717798"/>
              <a:gd name="connsiteX268" fmla="*/ 3996688 w 5053353"/>
              <a:gd name="connsiteY268" fmla="*/ 971026 h 5717798"/>
              <a:gd name="connsiteX269" fmla="*/ 4050306 w 5053353"/>
              <a:gd name="connsiteY269" fmla="*/ 1005065 h 5717798"/>
              <a:gd name="connsiteX270" fmla="*/ 4057115 w 5053353"/>
              <a:gd name="connsiteY270" fmla="*/ 994339 h 5717798"/>
              <a:gd name="connsiteX271" fmla="*/ 4216855 w 5053353"/>
              <a:gd name="connsiteY271" fmla="*/ 967866 h 5717798"/>
              <a:gd name="connsiteX272" fmla="*/ 4237281 w 5053353"/>
              <a:gd name="connsiteY272" fmla="*/ 935693 h 5717798"/>
              <a:gd name="connsiteX273" fmla="*/ 4248003 w 5053353"/>
              <a:gd name="connsiteY273" fmla="*/ 942499 h 5717798"/>
              <a:gd name="connsiteX274" fmla="*/ 4282042 w 5053353"/>
              <a:gd name="connsiteY274" fmla="*/ 888882 h 5717798"/>
              <a:gd name="connsiteX275" fmla="*/ 4292767 w 5053353"/>
              <a:gd name="connsiteY275" fmla="*/ 895692 h 5717798"/>
              <a:gd name="connsiteX276" fmla="*/ 4325612 w 5053353"/>
              <a:gd name="connsiteY276" fmla="*/ 867651 h 5717798"/>
              <a:gd name="connsiteX277" fmla="*/ 4369698 w 5053353"/>
              <a:gd name="connsiteY277" fmla="*/ 869304 h 5717798"/>
              <a:gd name="connsiteX278" fmla="*/ 4378763 w 5053353"/>
              <a:gd name="connsiteY278" fmla="*/ 920201 h 5717798"/>
              <a:gd name="connsiteX279" fmla="*/ 4382467 w 5053353"/>
              <a:gd name="connsiteY279" fmla="*/ 967688 h 5717798"/>
              <a:gd name="connsiteX280" fmla="*/ 4393192 w 5053353"/>
              <a:gd name="connsiteY280" fmla="*/ 974497 h 5717798"/>
              <a:gd name="connsiteX281" fmla="*/ 4365963 w 5053353"/>
              <a:gd name="connsiteY281" fmla="*/ 1017388 h 5717798"/>
              <a:gd name="connsiteX282" fmla="*/ 4380602 w 5053353"/>
              <a:gd name="connsiteY282" fmla="*/ 1041730 h 5717798"/>
              <a:gd name="connsiteX283" fmla="*/ 4360179 w 5053353"/>
              <a:gd name="connsiteY283" fmla="*/ 1073899 h 5717798"/>
              <a:gd name="connsiteX284" fmla="*/ 4376261 w 5053353"/>
              <a:gd name="connsiteY284" fmla="*/ 1084110 h 5717798"/>
              <a:gd name="connsiteX285" fmla="*/ 4335929 w 5053353"/>
              <a:gd name="connsiteY285" fmla="*/ 1171345 h 5717798"/>
              <a:gd name="connsiteX286" fmla="*/ 4346649 w 5053353"/>
              <a:gd name="connsiteY286" fmla="*/ 1178151 h 5717798"/>
              <a:gd name="connsiteX287" fmla="*/ 4359122 w 5053353"/>
              <a:gd name="connsiteY287" fmla="*/ 1223683 h 5717798"/>
              <a:gd name="connsiteX288" fmla="*/ 4360442 w 5053353"/>
              <a:gd name="connsiteY288" fmla="*/ 1322319 h 5717798"/>
              <a:gd name="connsiteX289" fmla="*/ 4381891 w 5053353"/>
              <a:gd name="connsiteY289" fmla="*/ 1335935 h 5717798"/>
              <a:gd name="connsiteX290" fmla="*/ 4347852 w 5053353"/>
              <a:gd name="connsiteY290" fmla="*/ 1389552 h 5717798"/>
              <a:gd name="connsiteX291" fmla="*/ 4370574 w 5053353"/>
              <a:gd name="connsiteY291" fmla="*/ 1460398 h 5717798"/>
              <a:gd name="connsiteX292" fmla="*/ 4365046 w 5053353"/>
              <a:gd name="connsiteY292" fmla="*/ 1528352 h 5717798"/>
              <a:gd name="connsiteX293" fmla="*/ 4375772 w 5053353"/>
              <a:gd name="connsiteY293" fmla="*/ 1535162 h 5717798"/>
              <a:gd name="connsiteX294" fmla="*/ 4355349 w 5053353"/>
              <a:gd name="connsiteY294" fmla="*/ 1567331 h 5717798"/>
              <a:gd name="connsiteX295" fmla="*/ 4375348 w 5053353"/>
              <a:gd name="connsiteY295" fmla="*/ 1595076 h 5717798"/>
              <a:gd name="connsiteX296" fmla="*/ 4361735 w 5053353"/>
              <a:gd name="connsiteY296" fmla="*/ 1616521 h 5717798"/>
              <a:gd name="connsiteX297" fmla="*/ 4371008 w 5053353"/>
              <a:gd name="connsiteY297" fmla="*/ 1637457 h 5717798"/>
              <a:gd name="connsiteX298" fmla="*/ 4380288 w 5053353"/>
              <a:gd name="connsiteY298" fmla="*/ 1658391 h 5717798"/>
              <a:gd name="connsiteX299" fmla="*/ 4366672 w 5053353"/>
              <a:gd name="connsiteY299" fmla="*/ 1679839 h 5717798"/>
              <a:gd name="connsiteX300" fmla="*/ 4375950 w 5053353"/>
              <a:gd name="connsiteY300" fmla="*/ 1700778 h 5717798"/>
              <a:gd name="connsiteX301" fmla="*/ 4385225 w 5053353"/>
              <a:gd name="connsiteY301" fmla="*/ 1721710 h 5717798"/>
              <a:gd name="connsiteX302" fmla="*/ 4378419 w 5053353"/>
              <a:gd name="connsiteY302" fmla="*/ 1732431 h 5717798"/>
              <a:gd name="connsiteX303" fmla="*/ 4399867 w 5053353"/>
              <a:gd name="connsiteY303" fmla="*/ 1746047 h 5717798"/>
              <a:gd name="connsiteX304" fmla="*/ 4465532 w 5053353"/>
              <a:gd name="connsiteY304" fmla="*/ 1885533 h 5717798"/>
              <a:gd name="connsiteX305" fmla="*/ 4580381 w 5053353"/>
              <a:gd name="connsiteY305" fmla="*/ 2018630 h 5717798"/>
              <a:gd name="connsiteX306" fmla="*/ 4651533 w 5053353"/>
              <a:gd name="connsiteY306" fmla="*/ 2048753 h 5717798"/>
              <a:gd name="connsiteX307" fmla="*/ 4658341 w 5053353"/>
              <a:gd name="connsiteY307" fmla="*/ 2038032 h 5717798"/>
              <a:gd name="connsiteX308" fmla="*/ 4699275 w 5053353"/>
              <a:gd name="connsiteY308" fmla="*/ 2056497 h 5717798"/>
              <a:gd name="connsiteX309" fmla="*/ 4765108 w 5053353"/>
              <a:gd name="connsiteY309" fmla="*/ 2124621 h 5717798"/>
              <a:gd name="connsiteX310" fmla="*/ 4779792 w 5053353"/>
              <a:gd name="connsiteY310" fmla="*/ 2190364 h 5717798"/>
              <a:gd name="connsiteX311" fmla="*/ 4790514 w 5053353"/>
              <a:gd name="connsiteY311" fmla="*/ 2197170 h 5717798"/>
              <a:gd name="connsiteX312" fmla="*/ 4776897 w 5053353"/>
              <a:gd name="connsiteY312" fmla="*/ 2218618 h 5717798"/>
              <a:gd name="connsiteX313" fmla="*/ 4767966 w 5053353"/>
              <a:gd name="connsiteY313" fmla="*/ 2291933 h 5717798"/>
              <a:gd name="connsiteX314" fmla="*/ 4736652 w 5053353"/>
              <a:gd name="connsiteY314" fmla="*/ 2388658 h 5717798"/>
              <a:gd name="connsiteX315" fmla="*/ 4711422 w 5053353"/>
              <a:gd name="connsiteY315" fmla="*/ 2481718 h 5717798"/>
              <a:gd name="connsiteX316" fmla="*/ 4728063 w 5053353"/>
              <a:gd name="connsiteY316" fmla="*/ 2556224 h 5717798"/>
              <a:gd name="connsiteX317" fmla="*/ 4810613 w 5053353"/>
              <a:gd name="connsiteY317" fmla="*/ 2544689 h 5717798"/>
              <a:gd name="connsiteX318" fmla="*/ 4895125 w 5053353"/>
              <a:gd name="connsiteY318" fmla="*/ 2541922 h 5717798"/>
              <a:gd name="connsiteX319" fmla="*/ 4916569 w 5053353"/>
              <a:gd name="connsiteY319" fmla="*/ 2555535 h 5717798"/>
              <a:gd name="connsiteX320" fmla="*/ 4923376 w 5053353"/>
              <a:gd name="connsiteY320" fmla="*/ 2544814 h 5717798"/>
              <a:gd name="connsiteX321" fmla="*/ 5030610 w 5053353"/>
              <a:gd name="connsiteY321" fmla="*/ 2612893 h 5717798"/>
              <a:gd name="connsiteX322" fmla="*/ 5011980 w 5053353"/>
              <a:gd name="connsiteY322" fmla="*/ 2725191 h 5717798"/>
              <a:gd name="connsiteX323" fmla="*/ 4968493 w 5053353"/>
              <a:gd name="connsiteY323" fmla="*/ 2829231 h 5717798"/>
              <a:gd name="connsiteX324" fmla="*/ 4894545 w 5053353"/>
              <a:gd name="connsiteY324" fmla="*/ 2910169 h 5717798"/>
              <a:gd name="connsiteX325" fmla="*/ 4874122 w 5053353"/>
              <a:gd name="connsiteY325" fmla="*/ 2942338 h 5717798"/>
              <a:gd name="connsiteX326" fmla="*/ 4845865 w 5053353"/>
              <a:gd name="connsiteY326" fmla="*/ 2939447 h 5717798"/>
              <a:gd name="connsiteX327" fmla="*/ 4832251 w 5053353"/>
              <a:gd name="connsiteY327" fmla="*/ 2960892 h 5717798"/>
              <a:gd name="connsiteX328" fmla="*/ 4816164 w 5053353"/>
              <a:gd name="connsiteY328" fmla="*/ 2950679 h 5717798"/>
              <a:gd name="connsiteX329" fmla="*/ 4802548 w 5053353"/>
              <a:gd name="connsiteY329" fmla="*/ 2972126 h 5717798"/>
              <a:gd name="connsiteX330" fmla="*/ 4756763 w 5053353"/>
              <a:gd name="connsiteY330" fmla="*/ 2973151 h 5717798"/>
              <a:gd name="connsiteX331" fmla="*/ 4749955 w 5053353"/>
              <a:gd name="connsiteY331" fmla="*/ 2983873 h 5717798"/>
              <a:gd name="connsiteX332" fmla="*/ 4728508 w 5053353"/>
              <a:gd name="connsiteY332" fmla="*/ 2970256 h 5717798"/>
              <a:gd name="connsiteX333" fmla="*/ 4686638 w 5053353"/>
              <a:gd name="connsiteY333" fmla="*/ 2988817 h 5717798"/>
              <a:gd name="connsiteX334" fmla="*/ 4654464 w 5053353"/>
              <a:gd name="connsiteY334" fmla="*/ 2968391 h 5717798"/>
              <a:gd name="connsiteX335" fmla="*/ 4628892 w 5053353"/>
              <a:gd name="connsiteY335" fmla="*/ 2967200 h 5717798"/>
              <a:gd name="connsiteX336" fmla="*/ 4596977 w 5053353"/>
              <a:gd name="connsiteY336" fmla="*/ 2958223 h 5717798"/>
              <a:gd name="connsiteX337" fmla="*/ 4550726 w 5053353"/>
              <a:gd name="connsiteY337" fmla="*/ 2977759 h 5717798"/>
              <a:gd name="connsiteX338" fmla="*/ 4482134 w 5053353"/>
              <a:gd name="connsiteY338" fmla="*/ 3062097 h 5717798"/>
              <a:gd name="connsiteX339" fmla="*/ 4391463 w 5053353"/>
              <a:gd name="connsiteY339" fmla="*/ 3222694 h 5717798"/>
              <a:gd name="connsiteX340" fmla="*/ 4314919 w 5053353"/>
              <a:gd name="connsiteY340" fmla="*/ 3384733 h 5717798"/>
              <a:gd name="connsiteX341" fmla="*/ 4325646 w 5053353"/>
              <a:gd name="connsiteY341" fmla="*/ 3391543 h 5717798"/>
              <a:gd name="connsiteX342" fmla="*/ 4312030 w 5053353"/>
              <a:gd name="connsiteY342" fmla="*/ 3412990 h 5717798"/>
              <a:gd name="connsiteX343" fmla="*/ 4322752 w 5053353"/>
              <a:gd name="connsiteY343" fmla="*/ 3419797 h 5717798"/>
              <a:gd name="connsiteX344" fmla="*/ 4292116 w 5053353"/>
              <a:gd name="connsiteY344" fmla="*/ 3468053 h 5717798"/>
              <a:gd name="connsiteX345" fmla="*/ 4306756 w 5053353"/>
              <a:gd name="connsiteY345" fmla="*/ 3492391 h 5717798"/>
              <a:gd name="connsiteX346" fmla="*/ 4293139 w 5053353"/>
              <a:gd name="connsiteY346" fmla="*/ 3513839 h 5717798"/>
              <a:gd name="connsiteX347" fmla="*/ 4303862 w 5053353"/>
              <a:gd name="connsiteY347" fmla="*/ 3520646 h 5717798"/>
              <a:gd name="connsiteX348" fmla="*/ 4307569 w 5053353"/>
              <a:gd name="connsiteY348" fmla="*/ 3568134 h 5717798"/>
              <a:gd name="connsiteX349" fmla="*/ 4327359 w 5053353"/>
              <a:gd name="connsiteY349" fmla="*/ 3625833 h 5717798"/>
              <a:gd name="connsiteX350" fmla="*/ 4320549 w 5053353"/>
              <a:gd name="connsiteY350" fmla="*/ 3636559 h 5717798"/>
              <a:gd name="connsiteX351" fmla="*/ 4341997 w 5053353"/>
              <a:gd name="connsiteY351" fmla="*/ 3650176 h 5717798"/>
              <a:gd name="connsiteX352" fmla="*/ 4335190 w 5053353"/>
              <a:gd name="connsiteY352" fmla="*/ 3660898 h 5717798"/>
              <a:gd name="connsiteX353" fmla="*/ 4356634 w 5053353"/>
              <a:gd name="connsiteY353" fmla="*/ 3674511 h 5717798"/>
              <a:gd name="connsiteX354" fmla="*/ 4358850 w 5053353"/>
              <a:gd name="connsiteY354" fmla="*/ 3694725 h 5717798"/>
              <a:gd name="connsiteX355" fmla="*/ 4369826 w 5053353"/>
              <a:gd name="connsiteY355" fmla="*/ 3712979 h 5717798"/>
              <a:gd name="connsiteX356" fmla="*/ 4376633 w 5053353"/>
              <a:gd name="connsiteY356" fmla="*/ 3702256 h 5717798"/>
              <a:gd name="connsiteX357" fmla="*/ 4408807 w 5053353"/>
              <a:gd name="connsiteY357" fmla="*/ 3722683 h 5717798"/>
              <a:gd name="connsiteX358" fmla="*/ 4415617 w 5053353"/>
              <a:gd name="connsiteY358" fmla="*/ 3711956 h 5717798"/>
              <a:gd name="connsiteX359" fmla="*/ 4426338 w 5053353"/>
              <a:gd name="connsiteY359" fmla="*/ 3718764 h 5717798"/>
              <a:gd name="connsiteX360" fmla="*/ 4423914 w 5053353"/>
              <a:gd name="connsiteY360" fmla="*/ 3728509 h 5717798"/>
              <a:gd name="connsiteX361" fmla="*/ 4440977 w 5053353"/>
              <a:gd name="connsiteY361" fmla="*/ 3743105 h 5717798"/>
              <a:gd name="connsiteX362" fmla="*/ 4447786 w 5053353"/>
              <a:gd name="connsiteY362" fmla="*/ 3732379 h 5717798"/>
              <a:gd name="connsiteX363" fmla="*/ 4488720 w 5053353"/>
              <a:gd name="connsiteY363" fmla="*/ 3750845 h 5717798"/>
              <a:gd name="connsiteX364" fmla="*/ 4529657 w 5053353"/>
              <a:gd name="connsiteY364" fmla="*/ 3769314 h 5717798"/>
              <a:gd name="connsiteX365" fmla="*/ 4536467 w 5053353"/>
              <a:gd name="connsiteY365" fmla="*/ 3758588 h 5717798"/>
              <a:gd name="connsiteX366" fmla="*/ 4616893 w 5053353"/>
              <a:gd name="connsiteY366" fmla="*/ 3809646 h 5717798"/>
              <a:gd name="connsiteX367" fmla="*/ 4623700 w 5053353"/>
              <a:gd name="connsiteY367" fmla="*/ 3798925 h 5717798"/>
              <a:gd name="connsiteX368" fmla="*/ 4666591 w 5053353"/>
              <a:gd name="connsiteY368" fmla="*/ 3826154 h 5717798"/>
              <a:gd name="connsiteX369" fmla="*/ 4673398 w 5053353"/>
              <a:gd name="connsiteY369" fmla="*/ 3815432 h 5717798"/>
              <a:gd name="connsiteX370" fmla="*/ 4737742 w 5053353"/>
              <a:gd name="connsiteY370" fmla="*/ 3856281 h 5717798"/>
              <a:gd name="connsiteX371" fmla="*/ 4744550 w 5053353"/>
              <a:gd name="connsiteY371" fmla="*/ 3845555 h 5717798"/>
              <a:gd name="connsiteX372" fmla="*/ 4756252 w 5053353"/>
              <a:gd name="connsiteY372" fmla="*/ 3856747 h 5717798"/>
              <a:gd name="connsiteX373" fmla="*/ 4780633 w 5053353"/>
              <a:gd name="connsiteY373" fmla="*/ 3883511 h 5717798"/>
              <a:gd name="connsiteX374" fmla="*/ 4787442 w 5053353"/>
              <a:gd name="connsiteY374" fmla="*/ 3872785 h 5717798"/>
              <a:gd name="connsiteX375" fmla="*/ 4808890 w 5053353"/>
              <a:gd name="connsiteY375" fmla="*/ 3886402 h 5717798"/>
              <a:gd name="connsiteX376" fmla="*/ 4815696 w 5053353"/>
              <a:gd name="connsiteY376" fmla="*/ 3875679 h 5717798"/>
              <a:gd name="connsiteX377" fmla="*/ 4847865 w 5053353"/>
              <a:gd name="connsiteY377" fmla="*/ 3896103 h 5717798"/>
              <a:gd name="connsiteX378" fmla="*/ 4854675 w 5053353"/>
              <a:gd name="connsiteY378" fmla="*/ 3885377 h 5717798"/>
              <a:gd name="connsiteX379" fmla="*/ 4924379 w 5053353"/>
              <a:gd name="connsiteY379" fmla="*/ 3929628 h 5717798"/>
              <a:gd name="connsiteX380" fmla="*/ 4917570 w 5053353"/>
              <a:gd name="connsiteY380" fmla="*/ 3940354 h 5717798"/>
              <a:gd name="connsiteX381" fmla="*/ 4928291 w 5053353"/>
              <a:gd name="connsiteY381" fmla="*/ 3947162 h 5717798"/>
              <a:gd name="connsiteX382" fmla="*/ 4935101 w 5053353"/>
              <a:gd name="connsiteY382" fmla="*/ 3936436 h 5717798"/>
              <a:gd name="connsiteX383" fmla="*/ 4988718 w 5053353"/>
              <a:gd name="connsiteY383" fmla="*/ 3970474 h 5717798"/>
              <a:gd name="connsiteX384" fmla="*/ 5051960 w 5053353"/>
              <a:gd name="connsiteY384" fmla="*/ 4119707 h 5717798"/>
              <a:gd name="connsiteX385" fmla="*/ 5014347 w 5053353"/>
              <a:gd name="connsiteY385" fmla="*/ 4250047 h 5717798"/>
              <a:gd name="connsiteX386" fmla="*/ 4887969 w 5053353"/>
              <a:gd name="connsiteY386" fmla="*/ 4271371 h 5717798"/>
              <a:gd name="connsiteX387" fmla="*/ 4780056 w 5053353"/>
              <a:gd name="connsiteY387" fmla="*/ 4251760 h 5717798"/>
              <a:gd name="connsiteX388" fmla="*/ 4747628 w 5053353"/>
              <a:gd name="connsiteY388" fmla="*/ 4219887 h 5717798"/>
              <a:gd name="connsiteX389" fmla="*/ 4722523 w 5053353"/>
              <a:gd name="connsiteY389" fmla="*/ 4200186 h 5717798"/>
              <a:gd name="connsiteX390" fmla="*/ 4715713 w 5053353"/>
              <a:gd name="connsiteY390" fmla="*/ 4210912 h 5717798"/>
              <a:gd name="connsiteX391" fmla="*/ 4646009 w 5053353"/>
              <a:gd name="connsiteY391" fmla="*/ 4166659 h 5717798"/>
              <a:gd name="connsiteX392" fmla="*/ 4639202 w 5053353"/>
              <a:gd name="connsiteY392" fmla="*/ 4177381 h 5717798"/>
              <a:gd name="connsiteX393" fmla="*/ 4574863 w 5053353"/>
              <a:gd name="connsiteY393" fmla="*/ 4136535 h 5717798"/>
              <a:gd name="connsiteX394" fmla="*/ 4568056 w 5053353"/>
              <a:gd name="connsiteY394" fmla="*/ 4147257 h 5717798"/>
              <a:gd name="connsiteX395" fmla="*/ 4528564 w 5053353"/>
              <a:gd name="connsiteY395" fmla="*/ 4114664 h 5717798"/>
              <a:gd name="connsiteX396" fmla="*/ 4489076 w 5053353"/>
              <a:gd name="connsiteY396" fmla="*/ 4082073 h 5717798"/>
              <a:gd name="connsiteX397" fmla="*/ 4482269 w 5053353"/>
              <a:gd name="connsiteY397" fmla="*/ 4092794 h 5717798"/>
              <a:gd name="connsiteX398" fmla="*/ 4384521 w 5053353"/>
              <a:gd name="connsiteY398" fmla="*/ 4015694 h 5717798"/>
              <a:gd name="connsiteX399" fmla="*/ 4286774 w 5053353"/>
              <a:gd name="connsiteY399" fmla="*/ 3938598 h 5717798"/>
              <a:gd name="connsiteX400" fmla="*/ 4243413 w 5053353"/>
              <a:gd name="connsiteY400" fmla="*/ 3929876 h 5717798"/>
              <a:gd name="connsiteX401" fmla="*/ 4185926 w 5053353"/>
              <a:gd name="connsiteY401" fmla="*/ 3919708 h 5717798"/>
              <a:gd name="connsiteX402" fmla="*/ 4172312 w 5053353"/>
              <a:gd name="connsiteY402" fmla="*/ 3941152 h 5717798"/>
              <a:gd name="connsiteX403" fmla="*/ 4150864 w 5053353"/>
              <a:gd name="connsiteY403" fmla="*/ 3927535 h 5717798"/>
              <a:gd name="connsiteX404" fmla="*/ 4105588 w 5053353"/>
              <a:gd name="connsiteY404" fmla="*/ 3951453 h 5717798"/>
              <a:gd name="connsiteX405" fmla="*/ 4063721 w 5053353"/>
              <a:gd name="connsiteY405" fmla="*/ 3970010 h 5717798"/>
              <a:gd name="connsiteX406" fmla="*/ 4002450 w 5053353"/>
              <a:gd name="connsiteY406" fmla="*/ 4066523 h 5717798"/>
              <a:gd name="connsiteX407" fmla="*/ 3993681 w 5053353"/>
              <a:gd name="connsiteY407" fmla="*/ 4068477 h 5717798"/>
              <a:gd name="connsiteX408" fmla="*/ 3984917 w 5053353"/>
              <a:gd name="connsiteY408" fmla="*/ 4070435 h 5717798"/>
              <a:gd name="connsiteX409" fmla="*/ 3995643 w 5053353"/>
              <a:gd name="connsiteY409" fmla="*/ 4077245 h 5717798"/>
              <a:gd name="connsiteX410" fmla="*/ 3927564 w 5053353"/>
              <a:gd name="connsiteY410" fmla="*/ 4184479 h 5717798"/>
              <a:gd name="connsiteX411" fmla="*/ 3938285 w 5053353"/>
              <a:gd name="connsiteY411" fmla="*/ 4191285 h 5717798"/>
              <a:gd name="connsiteX412" fmla="*/ 3907651 w 5053353"/>
              <a:gd name="connsiteY412" fmla="*/ 4239542 h 5717798"/>
              <a:gd name="connsiteX413" fmla="*/ 3918372 w 5053353"/>
              <a:gd name="connsiteY413" fmla="*/ 4246349 h 5717798"/>
              <a:gd name="connsiteX414" fmla="*/ 3901868 w 5053353"/>
              <a:gd name="connsiteY414" fmla="*/ 4296049 h 5717798"/>
              <a:gd name="connsiteX415" fmla="*/ 3912590 w 5053353"/>
              <a:gd name="connsiteY415" fmla="*/ 4302855 h 5717798"/>
              <a:gd name="connsiteX416" fmla="*/ 3892164 w 5053353"/>
              <a:gd name="connsiteY416" fmla="*/ 4335029 h 5717798"/>
              <a:gd name="connsiteX417" fmla="*/ 3902890 w 5053353"/>
              <a:gd name="connsiteY417" fmla="*/ 4341839 h 5717798"/>
              <a:gd name="connsiteX418" fmla="*/ 3882467 w 5053353"/>
              <a:gd name="connsiteY418" fmla="*/ 4374008 h 5717798"/>
              <a:gd name="connsiteX419" fmla="*/ 3893189 w 5053353"/>
              <a:gd name="connsiteY419" fmla="*/ 4380815 h 5717798"/>
              <a:gd name="connsiteX420" fmla="*/ 3872766 w 5053353"/>
              <a:gd name="connsiteY420" fmla="*/ 4412985 h 5717798"/>
              <a:gd name="connsiteX421" fmla="*/ 3883487 w 5053353"/>
              <a:gd name="connsiteY421" fmla="*/ 4419792 h 5717798"/>
              <a:gd name="connsiteX422" fmla="*/ 3832429 w 5053353"/>
              <a:gd name="connsiteY422" fmla="*/ 4500218 h 5717798"/>
              <a:gd name="connsiteX423" fmla="*/ 3848516 w 5053353"/>
              <a:gd name="connsiteY423" fmla="*/ 4510430 h 5717798"/>
              <a:gd name="connsiteX424" fmla="*/ 3821283 w 5053353"/>
              <a:gd name="connsiteY424" fmla="*/ 4553325 h 5717798"/>
              <a:gd name="connsiteX425" fmla="*/ 3805196 w 5053353"/>
              <a:gd name="connsiteY425" fmla="*/ 4543113 h 5717798"/>
              <a:gd name="connsiteX426" fmla="*/ 3798389 w 5053353"/>
              <a:gd name="connsiteY426" fmla="*/ 4553835 h 5717798"/>
              <a:gd name="connsiteX427" fmla="*/ 3799624 w 5053353"/>
              <a:gd name="connsiteY427" fmla="*/ 4569667 h 5717798"/>
              <a:gd name="connsiteX428" fmla="*/ 3800860 w 5053353"/>
              <a:gd name="connsiteY428" fmla="*/ 4585495 h 5717798"/>
              <a:gd name="connsiteX429" fmla="*/ 3784773 w 5053353"/>
              <a:gd name="connsiteY429" fmla="*/ 4575282 h 5717798"/>
              <a:gd name="connsiteX430" fmla="*/ 3757543 w 5053353"/>
              <a:gd name="connsiteY430" fmla="*/ 4618173 h 5717798"/>
              <a:gd name="connsiteX431" fmla="*/ 3773630 w 5053353"/>
              <a:gd name="connsiteY431" fmla="*/ 4628386 h 5717798"/>
              <a:gd name="connsiteX432" fmla="*/ 3704782 w 5053353"/>
              <a:gd name="connsiteY432" fmla="*/ 4701282 h 5717798"/>
              <a:gd name="connsiteX433" fmla="*/ 3598402 w 5053353"/>
              <a:gd name="connsiteY433" fmla="*/ 4750351 h 5717798"/>
              <a:gd name="connsiteX434" fmla="*/ 3576958 w 5053353"/>
              <a:gd name="connsiteY434" fmla="*/ 4736738 h 5717798"/>
              <a:gd name="connsiteX435" fmla="*/ 3570152 w 5053353"/>
              <a:gd name="connsiteY435" fmla="*/ 4747460 h 5717798"/>
              <a:gd name="connsiteX436" fmla="*/ 3531169 w 5053353"/>
              <a:gd name="connsiteY436" fmla="*/ 4737760 h 5717798"/>
              <a:gd name="connsiteX437" fmla="*/ 3492192 w 5053353"/>
              <a:gd name="connsiteY437" fmla="*/ 4728058 h 5717798"/>
              <a:gd name="connsiteX438" fmla="*/ 3485386 w 5053353"/>
              <a:gd name="connsiteY438" fmla="*/ 4738780 h 5717798"/>
              <a:gd name="connsiteX439" fmla="*/ 3431769 w 5053353"/>
              <a:gd name="connsiteY439" fmla="*/ 4704740 h 5717798"/>
              <a:gd name="connsiteX440" fmla="*/ 3424959 w 5053353"/>
              <a:gd name="connsiteY440" fmla="*/ 4715467 h 5717798"/>
              <a:gd name="connsiteX441" fmla="*/ 3387429 w 5053353"/>
              <a:gd name="connsiteY441" fmla="*/ 4691640 h 5717798"/>
              <a:gd name="connsiteX442" fmla="*/ 3380622 w 5053353"/>
              <a:gd name="connsiteY442" fmla="*/ 4702363 h 5717798"/>
              <a:gd name="connsiteX443" fmla="*/ 3305557 w 5053353"/>
              <a:gd name="connsiteY443" fmla="*/ 4654707 h 5717798"/>
              <a:gd name="connsiteX444" fmla="*/ 3298747 w 5053353"/>
              <a:gd name="connsiteY444" fmla="*/ 4665433 h 5717798"/>
              <a:gd name="connsiteX445" fmla="*/ 3266578 w 5053353"/>
              <a:gd name="connsiteY445" fmla="*/ 4645010 h 5717798"/>
              <a:gd name="connsiteX446" fmla="*/ 3259772 w 5053353"/>
              <a:gd name="connsiteY446" fmla="*/ 4655732 h 5717798"/>
              <a:gd name="connsiteX447" fmla="*/ 3198881 w 5053353"/>
              <a:gd name="connsiteY447" fmla="*/ 4650925 h 5717798"/>
              <a:gd name="connsiteX448" fmla="*/ 3143860 w 5053353"/>
              <a:gd name="connsiteY448" fmla="*/ 4672415 h 5717798"/>
              <a:gd name="connsiteX449" fmla="*/ 3133139 w 5053353"/>
              <a:gd name="connsiteY449" fmla="*/ 4665608 h 5717798"/>
              <a:gd name="connsiteX450" fmla="*/ 3109310 w 5053353"/>
              <a:gd name="connsiteY450" fmla="*/ 4703143 h 5717798"/>
              <a:gd name="connsiteX451" fmla="*/ 3092979 w 5053353"/>
              <a:gd name="connsiteY451" fmla="*/ 4918457 h 5717798"/>
              <a:gd name="connsiteX452" fmla="*/ 3044767 w 5053353"/>
              <a:gd name="connsiteY452" fmla="*/ 4929221 h 5717798"/>
              <a:gd name="connsiteX453" fmla="*/ 2949326 w 5053353"/>
              <a:gd name="connsiteY453" fmla="*/ 4955142 h 5717798"/>
              <a:gd name="connsiteX454" fmla="*/ 2890344 w 5053353"/>
              <a:gd name="connsiteY454" fmla="*/ 4917696 h 5717798"/>
              <a:gd name="connsiteX455" fmla="*/ 2883534 w 5053353"/>
              <a:gd name="connsiteY455" fmla="*/ 4928423 h 5717798"/>
              <a:gd name="connsiteX456" fmla="*/ 2834048 w 5053353"/>
              <a:gd name="connsiteY456" fmla="*/ 4881957 h 5717798"/>
              <a:gd name="connsiteX457" fmla="*/ 2820553 w 5053353"/>
              <a:gd name="connsiteY457" fmla="*/ 4790640 h 5717798"/>
              <a:gd name="connsiteX458" fmla="*/ 2809830 w 5053353"/>
              <a:gd name="connsiteY458" fmla="*/ 4783833 h 5717798"/>
              <a:gd name="connsiteX459" fmla="*/ 2823447 w 5053353"/>
              <a:gd name="connsiteY459" fmla="*/ 4762385 h 5717798"/>
              <a:gd name="connsiteX460" fmla="*/ 2812725 w 5053353"/>
              <a:gd name="connsiteY460" fmla="*/ 4755579 h 5717798"/>
              <a:gd name="connsiteX461" fmla="*/ 2808805 w 5053353"/>
              <a:gd name="connsiteY461" fmla="*/ 4738048 h 5717798"/>
              <a:gd name="connsiteX462" fmla="*/ 2794168 w 5053353"/>
              <a:gd name="connsiteY462" fmla="*/ 4713705 h 5717798"/>
              <a:gd name="connsiteX463" fmla="*/ 2787358 w 5053353"/>
              <a:gd name="connsiteY463" fmla="*/ 4724431 h 5717798"/>
              <a:gd name="connsiteX464" fmla="*/ 2762041 w 5053353"/>
              <a:gd name="connsiteY464" fmla="*/ 4734687 h 5717798"/>
              <a:gd name="connsiteX465" fmla="*/ 2738685 w 5053353"/>
              <a:gd name="connsiteY465" fmla="*/ 4753709 h 5717798"/>
              <a:gd name="connsiteX466" fmla="*/ 2727959 w 5053353"/>
              <a:gd name="connsiteY466" fmla="*/ 4746900 h 5717798"/>
              <a:gd name="connsiteX467" fmla="*/ 2697323 w 5053353"/>
              <a:gd name="connsiteY467" fmla="*/ 4795156 h 5717798"/>
              <a:gd name="connsiteX468" fmla="*/ 2654220 w 5053353"/>
              <a:gd name="connsiteY468" fmla="*/ 4797884 h 5717798"/>
              <a:gd name="connsiteX469" fmla="*/ 2611114 w 5053353"/>
              <a:gd name="connsiteY469" fmla="*/ 4800604 h 5717798"/>
              <a:gd name="connsiteX470" fmla="*/ 2590688 w 5053353"/>
              <a:gd name="connsiteY470" fmla="*/ 4832778 h 5717798"/>
              <a:gd name="connsiteX471" fmla="*/ 2508909 w 5053353"/>
              <a:gd name="connsiteY471" fmla="*/ 4878652 h 5717798"/>
              <a:gd name="connsiteX472" fmla="*/ 2442271 w 5053353"/>
              <a:gd name="connsiteY472" fmla="*/ 4971758 h 5717798"/>
              <a:gd name="connsiteX473" fmla="*/ 2456913 w 5053353"/>
              <a:gd name="connsiteY473" fmla="*/ 4996096 h 5717798"/>
              <a:gd name="connsiteX474" fmla="*/ 2443296 w 5053353"/>
              <a:gd name="connsiteY474" fmla="*/ 5017544 h 5717798"/>
              <a:gd name="connsiteX475" fmla="*/ 2454023 w 5053353"/>
              <a:gd name="connsiteY475" fmla="*/ 5024354 h 5717798"/>
              <a:gd name="connsiteX476" fmla="*/ 2413175 w 5053353"/>
              <a:gd name="connsiteY476" fmla="*/ 5088697 h 5717798"/>
              <a:gd name="connsiteX477" fmla="*/ 2427811 w 5053353"/>
              <a:gd name="connsiteY477" fmla="*/ 5113032 h 5717798"/>
              <a:gd name="connsiteX478" fmla="*/ 2407388 w 5053353"/>
              <a:gd name="connsiteY478" fmla="*/ 5145201 h 5717798"/>
              <a:gd name="connsiteX479" fmla="*/ 2422026 w 5053353"/>
              <a:gd name="connsiteY479" fmla="*/ 5169544 h 5717798"/>
              <a:gd name="connsiteX480" fmla="*/ 2408409 w 5053353"/>
              <a:gd name="connsiteY480" fmla="*/ 5190992 h 5717798"/>
              <a:gd name="connsiteX481" fmla="*/ 2424496 w 5053353"/>
              <a:gd name="connsiteY481" fmla="*/ 5201204 h 5717798"/>
              <a:gd name="connsiteX482" fmla="*/ 2400670 w 5053353"/>
              <a:gd name="connsiteY482" fmla="*/ 5238734 h 5717798"/>
              <a:gd name="connsiteX483" fmla="*/ 2415312 w 5053353"/>
              <a:gd name="connsiteY483" fmla="*/ 5263072 h 5717798"/>
              <a:gd name="connsiteX484" fmla="*/ 2394888 w 5053353"/>
              <a:gd name="connsiteY484" fmla="*/ 5295242 h 5717798"/>
              <a:gd name="connsiteX485" fmla="*/ 2409523 w 5053353"/>
              <a:gd name="connsiteY485" fmla="*/ 5319581 h 5717798"/>
              <a:gd name="connsiteX486" fmla="*/ 2395906 w 5053353"/>
              <a:gd name="connsiteY486" fmla="*/ 5341029 h 5717798"/>
              <a:gd name="connsiteX487" fmla="*/ 2406632 w 5053353"/>
              <a:gd name="connsiteY487" fmla="*/ 5347839 h 5717798"/>
              <a:gd name="connsiteX488" fmla="*/ 2402762 w 5053353"/>
              <a:gd name="connsiteY488" fmla="*/ 5371711 h 5717798"/>
              <a:gd name="connsiteX489" fmla="*/ 2390124 w 5053353"/>
              <a:gd name="connsiteY489" fmla="*/ 5397537 h 5717798"/>
              <a:gd name="connsiteX490" fmla="*/ 2411571 w 5053353"/>
              <a:gd name="connsiteY490" fmla="*/ 5411153 h 5717798"/>
              <a:gd name="connsiteX491" fmla="*/ 2404808 w 5053353"/>
              <a:gd name="connsiteY491" fmla="*/ 5463279 h 5717798"/>
              <a:gd name="connsiteX492" fmla="*/ 2411918 w 5053353"/>
              <a:gd name="connsiteY492" fmla="*/ 5505407 h 5717798"/>
              <a:gd name="connsiteX493" fmla="*/ 2412935 w 5053353"/>
              <a:gd name="connsiteY493" fmla="*/ 5551194 h 5717798"/>
              <a:gd name="connsiteX494" fmla="*/ 2387922 w 5053353"/>
              <a:gd name="connsiteY494" fmla="*/ 5614300 h 5717798"/>
              <a:gd name="connsiteX495" fmla="*/ 2377196 w 5053353"/>
              <a:gd name="connsiteY495" fmla="*/ 5607490 h 5717798"/>
              <a:gd name="connsiteX496" fmla="*/ 2349964 w 5053353"/>
              <a:gd name="connsiteY496" fmla="*/ 5650386 h 5717798"/>
              <a:gd name="connsiteX497" fmla="*/ 2339242 w 5053353"/>
              <a:gd name="connsiteY497" fmla="*/ 5643578 h 5717798"/>
              <a:gd name="connsiteX498" fmla="*/ 2281800 w 5053353"/>
              <a:gd name="connsiteY498" fmla="*/ 5674811 h 5717798"/>
              <a:gd name="connsiteX499" fmla="*/ 2205803 w 5053353"/>
              <a:gd name="connsiteY499" fmla="*/ 5664178 h 5717798"/>
              <a:gd name="connsiteX500" fmla="*/ 2189292 w 5053353"/>
              <a:gd name="connsiteY500" fmla="*/ 5713879 h 5717798"/>
              <a:gd name="connsiteX501" fmla="*/ 2178569 w 5053353"/>
              <a:gd name="connsiteY501" fmla="*/ 5707072 h 5717798"/>
              <a:gd name="connsiteX502" fmla="*/ 2171760 w 5053353"/>
              <a:gd name="connsiteY502" fmla="*/ 5717798 h 5717798"/>
              <a:gd name="connsiteX503" fmla="*/ 2162738 w 5053353"/>
              <a:gd name="connsiteY503" fmla="*/ 5708307 h 5717798"/>
              <a:gd name="connsiteX504" fmla="*/ 2157122 w 5053353"/>
              <a:gd name="connsiteY504" fmla="*/ 5693456 h 5717798"/>
              <a:gd name="connsiteX505" fmla="*/ 2146400 w 5053353"/>
              <a:gd name="connsiteY505" fmla="*/ 5686649 h 5717798"/>
              <a:gd name="connsiteX506" fmla="*/ 2166824 w 5053353"/>
              <a:gd name="connsiteY506" fmla="*/ 5654480 h 5717798"/>
              <a:gd name="connsiteX507" fmla="*/ 2152185 w 5053353"/>
              <a:gd name="connsiteY507" fmla="*/ 5630138 h 5717798"/>
              <a:gd name="connsiteX508" fmla="*/ 2158992 w 5053353"/>
              <a:gd name="connsiteY508" fmla="*/ 5619416 h 5717798"/>
              <a:gd name="connsiteX509" fmla="*/ 2134609 w 5053353"/>
              <a:gd name="connsiteY509" fmla="*/ 5592650 h 5717798"/>
              <a:gd name="connsiteX510" fmla="*/ 2113632 w 5053353"/>
              <a:gd name="connsiteY510" fmla="*/ 5560525 h 5717798"/>
              <a:gd name="connsiteX511" fmla="*/ 2134054 w 5053353"/>
              <a:gd name="connsiteY511" fmla="*/ 5528356 h 5717798"/>
              <a:gd name="connsiteX512" fmla="*/ 2123328 w 5053353"/>
              <a:gd name="connsiteY512" fmla="*/ 5521547 h 5717798"/>
              <a:gd name="connsiteX513" fmla="*/ 2143750 w 5053353"/>
              <a:gd name="connsiteY513" fmla="*/ 5489377 h 5717798"/>
              <a:gd name="connsiteX514" fmla="*/ 2133029 w 5053353"/>
              <a:gd name="connsiteY514" fmla="*/ 5482571 h 5717798"/>
              <a:gd name="connsiteX515" fmla="*/ 2149536 w 5053353"/>
              <a:gd name="connsiteY515" fmla="*/ 5432865 h 5717798"/>
              <a:gd name="connsiteX516" fmla="*/ 2138814 w 5053353"/>
              <a:gd name="connsiteY516" fmla="*/ 5426059 h 5717798"/>
              <a:gd name="connsiteX517" fmla="*/ 2189872 w 5053353"/>
              <a:gd name="connsiteY517" fmla="*/ 5345633 h 5717798"/>
              <a:gd name="connsiteX518" fmla="*/ 2179150 w 5053353"/>
              <a:gd name="connsiteY518" fmla="*/ 5338826 h 5717798"/>
              <a:gd name="connsiteX519" fmla="*/ 2233612 w 5053353"/>
              <a:gd name="connsiteY519" fmla="*/ 5253039 h 5717798"/>
              <a:gd name="connsiteX520" fmla="*/ 2224333 w 5053353"/>
              <a:gd name="connsiteY520" fmla="*/ 5232104 h 5717798"/>
              <a:gd name="connsiteX521" fmla="*/ 2215055 w 5053353"/>
              <a:gd name="connsiteY521" fmla="*/ 5211166 h 5717798"/>
              <a:gd name="connsiteX522" fmla="*/ 2228671 w 5053353"/>
              <a:gd name="connsiteY522" fmla="*/ 5189718 h 5717798"/>
              <a:gd name="connsiteX523" fmla="*/ 2206204 w 5053353"/>
              <a:gd name="connsiteY523" fmla="*/ 5130319 h 5717798"/>
              <a:gd name="connsiteX524" fmla="*/ 2208582 w 5053353"/>
              <a:gd name="connsiteY524" fmla="*/ 5079172 h 5717798"/>
              <a:gd name="connsiteX525" fmla="*/ 2207557 w 5053353"/>
              <a:gd name="connsiteY525" fmla="*/ 5033387 h 5717798"/>
              <a:gd name="connsiteX526" fmla="*/ 2248403 w 5053353"/>
              <a:gd name="connsiteY526" fmla="*/ 4969047 h 5717798"/>
              <a:gd name="connsiteX527" fmla="*/ 2251297 w 5053353"/>
              <a:gd name="connsiteY527" fmla="*/ 4940793 h 5717798"/>
              <a:gd name="connsiteX528" fmla="*/ 2262020 w 5053353"/>
              <a:gd name="connsiteY528" fmla="*/ 4947600 h 5717798"/>
              <a:gd name="connsiteX529" fmla="*/ 2299978 w 5053353"/>
              <a:gd name="connsiteY529" fmla="*/ 4911513 h 5717798"/>
              <a:gd name="connsiteX530" fmla="*/ 2328231 w 5053353"/>
              <a:gd name="connsiteY530" fmla="*/ 4914402 h 5717798"/>
              <a:gd name="connsiteX531" fmla="*/ 2348654 w 5053353"/>
              <a:gd name="connsiteY531" fmla="*/ 4882232 h 5717798"/>
              <a:gd name="connsiteX532" fmla="*/ 2359380 w 5053353"/>
              <a:gd name="connsiteY532" fmla="*/ 4889042 h 5717798"/>
              <a:gd name="connsiteX533" fmla="*/ 2392907 w 5053353"/>
              <a:gd name="connsiteY533" fmla="*/ 4812528 h 5717798"/>
              <a:gd name="connsiteX534" fmla="*/ 2382184 w 5053353"/>
              <a:gd name="connsiteY534" fmla="*/ 4805721 h 5717798"/>
              <a:gd name="connsiteX535" fmla="*/ 2404774 w 5053353"/>
              <a:gd name="connsiteY535" fmla="*/ 4752362 h 5717798"/>
              <a:gd name="connsiteX536" fmla="*/ 2432732 w 5053353"/>
              <a:gd name="connsiteY536" fmla="*/ 4702406 h 5717798"/>
              <a:gd name="connsiteX537" fmla="*/ 2422006 w 5053353"/>
              <a:gd name="connsiteY537" fmla="*/ 4695597 h 5717798"/>
              <a:gd name="connsiteX538" fmla="*/ 2446348 w 5053353"/>
              <a:gd name="connsiteY538" fmla="*/ 4680959 h 5717798"/>
              <a:gd name="connsiteX539" fmla="*/ 2497407 w 5053353"/>
              <a:gd name="connsiteY539" fmla="*/ 4600533 h 5717798"/>
              <a:gd name="connsiteX540" fmla="*/ 2525657 w 5053353"/>
              <a:gd name="connsiteY540" fmla="*/ 4603425 h 5717798"/>
              <a:gd name="connsiteX541" fmla="*/ 2577228 w 5053353"/>
              <a:gd name="connsiteY541" fmla="*/ 4545895 h 5717798"/>
              <a:gd name="connsiteX542" fmla="*/ 2547483 w 5053353"/>
              <a:gd name="connsiteY542" fmla="*/ 4515725 h 5717798"/>
              <a:gd name="connsiteX543" fmla="*/ 2503612 w 5053353"/>
              <a:gd name="connsiteY543" fmla="*/ 4484110 h 5717798"/>
              <a:gd name="connsiteX544" fmla="*/ 2510419 w 5053353"/>
              <a:gd name="connsiteY544" fmla="*/ 4473388 h 5717798"/>
              <a:gd name="connsiteX545" fmla="*/ 2453399 w 5053353"/>
              <a:gd name="connsiteY545" fmla="*/ 4444710 h 5717798"/>
              <a:gd name="connsiteX546" fmla="*/ 2396378 w 5053353"/>
              <a:gd name="connsiteY546" fmla="*/ 4416031 h 5717798"/>
              <a:gd name="connsiteX547" fmla="*/ 2403185 w 5053353"/>
              <a:gd name="connsiteY547" fmla="*/ 4405310 h 5717798"/>
              <a:gd name="connsiteX548" fmla="*/ 2392459 w 5053353"/>
              <a:gd name="connsiteY548" fmla="*/ 4398500 h 5717798"/>
              <a:gd name="connsiteX549" fmla="*/ 2385653 w 5053353"/>
              <a:gd name="connsiteY549" fmla="*/ 4409222 h 5717798"/>
              <a:gd name="connsiteX550" fmla="*/ 2310591 w 5053353"/>
              <a:gd name="connsiteY550" fmla="*/ 4361569 h 5717798"/>
              <a:gd name="connsiteX551" fmla="*/ 2303782 w 5053353"/>
              <a:gd name="connsiteY551" fmla="*/ 4372295 h 5717798"/>
              <a:gd name="connsiteX552" fmla="*/ 2234077 w 5053353"/>
              <a:gd name="connsiteY552" fmla="*/ 4328043 h 5717798"/>
              <a:gd name="connsiteX553" fmla="*/ 2227271 w 5053353"/>
              <a:gd name="connsiteY553" fmla="*/ 4338764 h 5717798"/>
              <a:gd name="connsiteX554" fmla="*/ 2173654 w 5053353"/>
              <a:gd name="connsiteY554" fmla="*/ 4304725 h 5717798"/>
              <a:gd name="connsiteX555" fmla="*/ 2166847 w 5053353"/>
              <a:gd name="connsiteY555" fmla="*/ 4315447 h 5717798"/>
              <a:gd name="connsiteX556" fmla="*/ 2123952 w 5053353"/>
              <a:gd name="connsiteY556" fmla="*/ 4288215 h 5717798"/>
              <a:gd name="connsiteX557" fmla="*/ 2117142 w 5053353"/>
              <a:gd name="connsiteY557" fmla="*/ 4298941 h 5717798"/>
              <a:gd name="connsiteX558" fmla="*/ 2084973 w 5053353"/>
              <a:gd name="connsiteY558" fmla="*/ 4278518 h 5717798"/>
              <a:gd name="connsiteX559" fmla="*/ 2078166 w 5053353"/>
              <a:gd name="connsiteY559" fmla="*/ 4289240 h 5717798"/>
              <a:gd name="connsiteX560" fmla="*/ 2056720 w 5053353"/>
              <a:gd name="connsiteY560" fmla="*/ 4275623 h 5717798"/>
              <a:gd name="connsiteX561" fmla="*/ 2049912 w 5053353"/>
              <a:gd name="connsiteY561" fmla="*/ 4286345 h 5717798"/>
              <a:gd name="connsiteX562" fmla="*/ 1914256 w 5053353"/>
              <a:gd name="connsiteY562" fmla="*/ 4286741 h 5717798"/>
              <a:gd name="connsiteX563" fmla="*/ 1838600 w 5053353"/>
              <a:gd name="connsiteY563" fmla="*/ 4370358 h 5717798"/>
              <a:gd name="connsiteX564" fmla="*/ 1849325 w 5053353"/>
              <a:gd name="connsiteY564" fmla="*/ 4377168 h 5717798"/>
              <a:gd name="connsiteX565" fmla="*/ 1730192 w 5053353"/>
              <a:gd name="connsiteY565" fmla="*/ 4564824 h 5717798"/>
              <a:gd name="connsiteX566" fmla="*/ 1685002 w 5053353"/>
              <a:gd name="connsiteY566" fmla="*/ 4671546 h 5717798"/>
              <a:gd name="connsiteX567" fmla="*/ 1625688 w 5053353"/>
              <a:gd name="connsiteY567" fmla="*/ 4776823 h 5717798"/>
              <a:gd name="connsiteX568" fmla="*/ 1544841 w 5053353"/>
              <a:gd name="connsiteY568" fmla="*/ 4785675 h 5717798"/>
              <a:gd name="connsiteX569" fmla="*/ 1514285 w 5053353"/>
              <a:gd name="connsiteY569" fmla="*/ 4679770 h 5717798"/>
              <a:gd name="connsiteX570" fmla="*/ 1561685 w 5053353"/>
              <a:gd name="connsiteY570" fmla="*/ 4593257 h 5717798"/>
              <a:gd name="connsiteX571" fmla="*/ 1572406 w 5053353"/>
              <a:gd name="connsiteY571" fmla="*/ 4600064 h 5717798"/>
              <a:gd name="connsiteX572" fmla="*/ 1606446 w 5053353"/>
              <a:gd name="connsiteY572" fmla="*/ 4546447 h 5717798"/>
              <a:gd name="connsiteX573" fmla="*/ 1617168 w 5053353"/>
              <a:gd name="connsiteY573" fmla="*/ 4553253 h 5717798"/>
              <a:gd name="connsiteX574" fmla="*/ 1637591 w 5053353"/>
              <a:gd name="connsiteY574" fmla="*/ 4521085 h 5717798"/>
              <a:gd name="connsiteX575" fmla="*/ 1648316 w 5053353"/>
              <a:gd name="connsiteY575" fmla="*/ 4527893 h 5717798"/>
              <a:gd name="connsiteX576" fmla="*/ 1706906 w 5053353"/>
              <a:gd name="connsiteY576" fmla="*/ 4429679 h 5717798"/>
              <a:gd name="connsiteX577" fmla="*/ 1768900 w 5053353"/>
              <a:gd name="connsiteY577" fmla="*/ 4326109 h 5717798"/>
              <a:gd name="connsiteX578" fmla="*/ 1807277 w 5053353"/>
              <a:gd name="connsiteY578" fmla="*/ 4230105 h 5717798"/>
              <a:gd name="connsiteX579" fmla="*/ 1795018 w 5053353"/>
              <a:gd name="connsiteY579" fmla="*/ 4154616 h 5717798"/>
              <a:gd name="connsiteX580" fmla="*/ 1801825 w 5053353"/>
              <a:gd name="connsiteY580" fmla="*/ 4143894 h 5717798"/>
              <a:gd name="connsiteX581" fmla="*/ 1725319 w 5053353"/>
              <a:gd name="connsiteY581" fmla="*/ 4110367 h 5717798"/>
              <a:gd name="connsiteX582" fmla="*/ 1732126 w 5053353"/>
              <a:gd name="connsiteY582" fmla="*/ 4099644 h 5717798"/>
              <a:gd name="connsiteX583" fmla="*/ 1667783 w 5053353"/>
              <a:gd name="connsiteY583" fmla="*/ 4058796 h 5717798"/>
              <a:gd name="connsiteX584" fmla="*/ 1674591 w 5053353"/>
              <a:gd name="connsiteY584" fmla="*/ 4048070 h 5717798"/>
              <a:gd name="connsiteX585" fmla="*/ 1642888 w 5053353"/>
              <a:gd name="connsiteY585" fmla="*/ 4009137 h 5717798"/>
              <a:gd name="connsiteX586" fmla="*/ 1602419 w 5053353"/>
              <a:gd name="connsiteY586" fmla="*/ 3972164 h 5717798"/>
              <a:gd name="connsiteX587" fmla="*/ 1577825 w 5053353"/>
              <a:gd name="connsiteY587" fmla="*/ 3975358 h 5717798"/>
              <a:gd name="connsiteX588" fmla="*/ 1567358 w 5053353"/>
              <a:gd name="connsiteY588" fmla="*/ 3979992 h 5717798"/>
              <a:gd name="connsiteX589" fmla="*/ 1553741 w 5053353"/>
              <a:gd name="connsiteY589" fmla="*/ 4001439 h 5717798"/>
              <a:gd name="connsiteX590" fmla="*/ 1543019 w 5053353"/>
              <a:gd name="connsiteY590" fmla="*/ 3994632 h 5717798"/>
              <a:gd name="connsiteX591" fmla="*/ 1519191 w 5053353"/>
              <a:gd name="connsiteY591" fmla="*/ 4032167 h 5717798"/>
              <a:gd name="connsiteX592" fmla="*/ 1503104 w 5053353"/>
              <a:gd name="connsiteY592" fmla="*/ 4021954 h 5717798"/>
              <a:gd name="connsiteX593" fmla="*/ 1489486 w 5053353"/>
              <a:gd name="connsiteY593" fmla="*/ 4043402 h 5717798"/>
              <a:gd name="connsiteX594" fmla="*/ 1478765 w 5053353"/>
              <a:gd name="connsiteY594" fmla="*/ 4036596 h 5717798"/>
              <a:gd name="connsiteX595" fmla="*/ 1465152 w 5053353"/>
              <a:gd name="connsiteY595" fmla="*/ 4058038 h 5717798"/>
              <a:gd name="connsiteX596" fmla="*/ 1454430 w 5053353"/>
              <a:gd name="connsiteY596" fmla="*/ 4051232 h 5717798"/>
              <a:gd name="connsiteX597" fmla="*/ 1440814 w 5053353"/>
              <a:gd name="connsiteY597" fmla="*/ 4072680 h 5717798"/>
              <a:gd name="connsiteX598" fmla="*/ 1430088 w 5053353"/>
              <a:gd name="connsiteY598" fmla="*/ 4065870 h 5717798"/>
              <a:gd name="connsiteX599" fmla="*/ 1378517 w 5053353"/>
              <a:gd name="connsiteY599" fmla="*/ 4123406 h 5717798"/>
              <a:gd name="connsiteX600" fmla="*/ 1367792 w 5053353"/>
              <a:gd name="connsiteY600" fmla="*/ 4116597 h 5717798"/>
              <a:gd name="connsiteX601" fmla="*/ 1347371 w 5053353"/>
              <a:gd name="connsiteY601" fmla="*/ 4148763 h 5717798"/>
              <a:gd name="connsiteX602" fmla="*/ 1336649 w 5053353"/>
              <a:gd name="connsiteY602" fmla="*/ 4141956 h 5717798"/>
              <a:gd name="connsiteX603" fmla="*/ 1326946 w 5053353"/>
              <a:gd name="connsiteY603" fmla="*/ 4180936 h 5717798"/>
              <a:gd name="connsiteX604" fmla="*/ 1275886 w 5053353"/>
              <a:gd name="connsiteY604" fmla="*/ 4261361 h 5717798"/>
              <a:gd name="connsiteX605" fmla="*/ 1265164 w 5053353"/>
              <a:gd name="connsiteY605" fmla="*/ 4254555 h 5717798"/>
              <a:gd name="connsiteX606" fmla="*/ 1224316 w 5053353"/>
              <a:gd name="connsiteY606" fmla="*/ 4318899 h 5717798"/>
              <a:gd name="connsiteX607" fmla="*/ 1178787 w 5053353"/>
              <a:gd name="connsiteY607" fmla="*/ 4331366 h 5717798"/>
              <a:gd name="connsiteX608" fmla="*/ 1143469 w 5053353"/>
              <a:gd name="connsiteY608" fmla="*/ 4327750 h 5717798"/>
              <a:gd name="connsiteX609" fmla="*/ 1136662 w 5053353"/>
              <a:gd name="connsiteY609" fmla="*/ 4338472 h 5717798"/>
              <a:gd name="connsiteX610" fmla="*/ 1101298 w 5053353"/>
              <a:gd name="connsiteY610" fmla="*/ 4293456 h 5717798"/>
              <a:gd name="connsiteX611" fmla="*/ 1116060 w 5053353"/>
              <a:gd name="connsiteY611" fmla="*/ 4205030 h 5717798"/>
              <a:gd name="connsiteX612" fmla="*/ 1126786 w 5053353"/>
              <a:gd name="connsiteY612" fmla="*/ 4211840 h 5717798"/>
              <a:gd name="connsiteX613" fmla="*/ 1133592 w 5053353"/>
              <a:gd name="connsiteY613" fmla="*/ 4201118 h 5717798"/>
              <a:gd name="connsiteX614" fmla="*/ 1122867 w 5053353"/>
              <a:gd name="connsiteY614" fmla="*/ 4194309 h 5717798"/>
              <a:gd name="connsiteX615" fmla="*/ 1129676 w 5053353"/>
              <a:gd name="connsiteY615" fmla="*/ 4183582 h 5717798"/>
              <a:gd name="connsiteX616" fmla="*/ 1131634 w 5053353"/>
              <a:gd name="connsiteY616" fmla="*/ 4192347 h 5717798"/>
              <a:gd name="connsiteX617" fmla="*/ 1140402 w 5053353"/>
              <a:gd name="connsiteY617" fmla="*/ 4190392 h 5717798"/>
              <a:gd name="connsiteX618" fmla="*/ 1160825 w 5053353"/>
              <a:gd name="connsiteY618" fmla="*/ 4158222 h 5717798"/>
              <a:gd name="connsiteX619" fmla="*/ 1206610 w 5053353"/>
              <a:gd name="connsiteY619" fmla="*/ 4157197 h 5717798"/>
              <a:gd name="connsiteX620" fmla="*/ 1220222 w 5053353"/>
              <a:gd name="connsiteY620" fmla="*/ 4135754 h 5717798"/>
              <a:gd name="connsiteX621" fmla="*/ 1235076 w 5053353"/>
              <a:gd name="connsiteY621" fmla="*/ 4130134 h 5717798"/>
              <a:gd name="connsiteX622" fmla="*/ 1258693 w 5053353"/>
              <a:gd name="connsiteY622" fmla="*/ 4122558 h 5717798"/>
              <a:gd name="connsiteX623" fmla="*/ 1269416 w 5053353"/>
              <a:gd name="connsiteY623" fmla="*/ 4129364 h 5717798"/>
              <a:gd name="connsiteX624" fmla="*/ 1310261 w 5053353"/>
              <a:gd name="connsiteY624" fmla="*/ 4065025 h 5717798"/>
              <a:gd name="connsiteX625" fmla="*/ 1495607 w 5053353"/>
              <a:gd name="connsiteY625" fmla="*/ 3844170 h 5717798"/>
              <a:gd name="connsiteX626" fmla="*/ 1445393 w 5053353"/>
              <a:gd name="connsiteY626" fmla="*/ 3804770 h 5717798"/>
              <a:gd name="connsiteX627" fmla="*/ 1395181 w 5053353"/>
              <a:gd name="connsiteY627" fmla="*/ 3765371 h 5717798"/>
              <a:gd name="connsiteX628" fmla="*/ 1401991 w 5053353"/>
              <a:gd name="connsiteY628" fmla="*/ 3754645 h 5717798"/>
              <a:gd name="connsiteX629" fmla="*/ 1381267 w 5053353"/>
              <a:gd name="connsiteY629" fmla="*/ 3733966 h 5717798"/>
              <a:gd name="connsiteX630" fmla="*/ 1360539 w 5053353"/>
              <a:gd name="connsiteY630" fmla="*/ 3713287 h 5717798"/>
              <a:gd name="connsiteX631" fmla="*/ 1367349 w 5053353"/>
              <a:gd name="connsiteY631" fmla="*/ 3702561 h 5717798"/>
              <a:gd name="connsiteX632" fmla="*/ 1345907 w 5053353"/>
              <a:gd name="connsiteY632" fmla="*/ 3688946 h 5717798"/>
              <a:gd name="connsiteX633" fmla="*/ 1320496 w 5053353"/>
              <a:gd name="connsiteY633" fmla="*/ 3616395 h 5717798"/>
              <a:gd name="connsiteX634" fmla="*/ 1240538 w 5053353"/>
              <a:gd name="connsiteY634" fmla="*/ 3546825 h 5717798"/>
              <a:gd name="connsiteX635" fmla="*/ 1247344 w 5053353"/>
              <a:gd name="connsiteY635" fmla="*/ 3536103 h 5717798"/>
              <a:gd name="connsiteX636" fmla="*/ 1236621 w 5053353"/>
              <a:gd name="connsiteY636" fmla="*/ 3529297 h 5717798"/>
              <a:gd name="connsiteX637" fmla="*/ 1229816 w 5053353"/>
              <a:gd name="connsiteY637" fmla="*/ 3540019 h 5717798"/>
              <a:gd name="connsiteX638" fmla="*/ 1157476 w 5053353"/>
              <a:gd name="connsiteY638" fmla="*/ 3535471 h 5717798"/>
              <a:gd name="connsiteX639" fmla="*/ 1073478 w 5053353"/>
              <a:gd name="connsiteY639" fmla="*/ 3561135 h 5717798"/>
              <a:gd name="connsiteX640" fmla="*/ 1062755 w 5053353"/>
              <a:gd name="connsiteY640" fmla="*/ 3554327 h 5717798"/>
              <a:gd name="connsiteX641" fmla="*/ 1049139 w 5053353"/>
              <a:gd name="connsiteY641" fmla="*/ 3575776 h 5717798"/>
              <a:gd name="connsiteX642" fmla="*/ 1003357 w 5053353"/>
              <a:gd name="connsiteY642" fmla="*/ 3576796 h 5717798"/>
              <a:gd name="connsiteX643" fmla="*/ 982933 w 5053353"/>
              <a:gd name="connsiteY643" fmla="*/ 3608966 h 5717798"/>
              <a:gd name="connsiteX644" fmla="*/ 912847 w 5053353"/>
              <a:gd name="connsiteY644" fmla="*/ 3666033 h 5717798"/>
              <a:gd name="connsiteX645" fmla="*/ 843744 w 5053353"/>
              <a:gd name="connsiteY645" fmla="*/ 3727482 h 5717798"/>
              <a:gd name="connsiteX646" fmla="*/ 768772 w 5053353"/>
              <a:gd name="connsiteY646" fmla="*/ 3762634 h 5717798"/>
              <a:gd name="connsiteX647" fmla="*/ 681073 w 5053353"/>
              <a:gd name="connsiteY647" fmla="*/ 3740807 h 5717798"/>
              <a:gd name="connsiteX648" fmla="*/ 623539 w 5053353"/>
              <a:gd name="connsiteY648" fmla="*/ 3689233 h 5717798"/>
              <a:gd name="connsiteX649" fmla="*/ 630346 w 5053353"/>
              <a:gd name="connsiteY649" fmla="*/ 3678510 h 5717798"/>
              <a:gd name="connsiteX650" fmla="*/ 586988 w 5053353"/>
              <a:gd name="connsiteY650" fmla="*/ 3669791 h 5717798"/>
              <a:gd name="connsiteX651" fmla="*/ 549496 w 5053353"/>
              <a:gd name="connsiteY651" fmla="*/ 3687367 h 5717798"/>
              <a:gd name="connsiteX652" fmla="*/ 538774 w 5053353"/>
              <a:gd name="connsiteY652" fmla="*/ 3680560 h 5717798"/>
              <a:gd name="connsiteX653" fmla="*/ 493500 w 5053353"/>
              <a:gd name="connsiteY653" fmla="*/ 3704473 h 5717798"/>
              <a:gd name="connsiteX654" fmla="*/ 447715 w 5053353"/>
              <a:gd name="connsiteY654" fmla="*/ 3705498 h 5717798"/>
              <a:gd name="connsiteX655" fmla="*/ 440908 w 5053353"/>
              <a:gd name="connsiteY655" fmla="*/ 3716221 h 5717798"/>
              <a:gd name="connsiteX656" fmla="*/ 360482 w 5053353"/>
              <a:gd name="connsiteY656" fmla="*/ 3665162 h 5717798"/>
              <a:gd name="connsiteX657" fmla="*/ 338476 w 5053353"/>
              <a:gd name="connsiteY657" fmla="*/ 3587256 h 5717798"/>
              <a:gd name="connsiteX658" fmla="*/ 365151 w 5053353"/>
              <a:gd name="connsiteY658" fmla="*/ 3480064 h 5717798"/>
              <a:gd name="connsiteX659" fmla="*/ 430126 w 5053353"/>
              <a:gd name="connsiteY659" fmla="*/ 3431037 h 5717798"/>
              <a:gd name="connsiteX660" fmla="*/ 496127 w 5053353"/>
              <a:gd name="connsiteY660" fmla="*/ 3427803 h 5717798"/>
              <a:gd name="connsiteX661" fmla="*/ 502934 w 5053353"/>
              <a:gd name="connsiteY661" fmla="*/ 3417081 h 5717798"/>
              <a:gd name="connsiteX662" fmla="*/ 545825 w 5053353"/>
              <a:gd name="connsiteY662" fmla="*/ 3444311 h 5717798"/>
              <a:gd name="connsiteX663" fmla="*/ 552635 w 5053353"/>
              <a:gd name="connsiteY663" fmla="*/ 3433585 h 5717798"/>
              <a:gd name="connsiteX664" fmla="*/ 562378 w 5053353"/>
              <a:gd name="connsiteY664" fmla="*/ 3436014 h 5717798"/>
              <a:gd name="connsiteX665" fmla="*/ 572125 w 5053353"/>
              <a:gd name="connsiteY665" fmla="*/ 3438437 h 5717798"/>
              <a:gd name="connsiteX666" fmla="*/ 597487 w 5053353"/>
              <a:gd name="connsiteY666" fmla="*/ 3469582 h 5717798"/>
              <a:gd name="connsiteX667" fmla="*/ 630170 w 5053353"/>
              <a:gd name="connsiteY667" fmla="*/ 3512901 h 5717798"/>
              <a:gd name="connsiteX668" fmla="*/ 705864 w 5053353"/>
              <a:gd name="connsiteY668" fmla="*/ 3470686 h 5717798"/>
              <a:gd name="connsiteX669" fmla="*/ 765991 w 5053353"/>
              <a:gd name="connsiteY669" fmla="*/ 3441153 h 5717798"/>
              <a:gd name="connsiteX670" fmla="*/ 787439 w 5053353"/>
              <a:gd name="connsiteY670" fmla="*/ 3454768 h 5717798"/>
              <a:gd name="connsiteX671" fmla="*/ 826627 w 5053353"/>
              <a:gd name="connsiteY671" fmla="*/ 3434513 h 5717798"/>
              <a:gd name="connsiteX672" fmla="*/ 864369 w 5053353"/>
              <a:gd name="connsiteY672" fmla="*/ 3428381 h 5717798"/>
              <a:gd name="connsiteX673" fmla="*/ 871179 w 5053353"/>
              <a:gd name="connsiteY673" fmla="*/ 3417655 h 5717798"/>
              <a:gd name="connsiteX674" fmla="*/ 897988 w 5053353"/>
              <a:gd name="connsiteY674" fmla="*/ 3434674 h 5717798"/>
              <a:gd name="connsiteX675" fmla="*/ 922329 w 5053353"/>
              <a:gd name="connsiteY675" fmla="*/ 3420036 h 5717798"/>
              <a:gd name="connsiteX676" fmla="*/ 933051 w 5053353"/>
              <a:gd name="connsiteY676" fmla="*/ 3426843 h 5717798"/>
              <a:gd name="connsiteX677" fmla="*/ 972965 w 5053353"/>
              <a:gd name="connsiteY677" fmla="*/ 3399526 h 5717798"/>
              <a:gd name="connsiteX678" fmla="*/ 1012874 w 5053353"/>
              <a:gd name="connsiteY678" fmla="*/ 3372206 h 5717798"/>
              <a:gd name="connsiteX679" fmla="*/ 1086659 w 5053353"/>
              <a:gd name="connsiteY679" fmla="*/ 3362628 h 5717798"/>
              <a:gd name="connsiteX680" fmla="*/ 1201293 w 5053353"/>
              <a:gd name="connsiteY680" fmla="*/ 3288708 h 5717798"/>
              <a:gd name="connsiteX681" fmla="*/ 1190571 w 5053353"/>
              <a:gd name="connsiteY681" fmla="*/ 3281901 h 5717798"/>
              <a:gd name="connsiteX682" fmla="*/ 1202226 w 5053353"/>
              <a:gd name="connsiteY682" fmla="*/ 3251686 h 5717798"/>
              <a:gd name="connsiteX683" fmla="*/ 1213886 w 5053353"/>
              <a:gd name="connsiteY683" fmla="*/ 3221474 h 5717798"/>
              <a:gd name="connsiteX684" fmla="*/ 1203163 w 5053353"/>
              <a:gd name="connsiteY684" fmla="*/ 3214668 h 5717798"/>
              <a:gd name="connsiteX685" fmla="*/ 1223586 w 5053353"/>
              <a:gd name="connsiteY685" fmla="*/ 3182499 h 5717798"/>
              <a:gd name="connsiteX686" fmla="*/ 1212861 w 5053353"/>
              <a:gd name="connsiteY686" fmla="*/ 3175689 h 5717798"/>
              <a:gd name="connsiteX687" fmla="*/ 1236687 w 5053353"/>
              <a:gd name="connsiteY687" fmla="*/ 3138159 h 5717798"/>
              <a:gd name="connsiteX688" fmla="*/ 1225966 w 5053353"/>
              <a:gd name="connsiteY688" fmla="*/ 3131352 h 5717798"/>
              <a:gd name="connsiteX689" fmla="*/ 1239581 w 5053353"/>
              <a:gd name="connsiteY689" fmla="*/ 3109904 h 5717798"/>
              <a:gd name="connsiteX690" fmla="*/ 1228860 w 5053353"/>
              <a:gd name="connsiteY690" fmla="*/ 3103097 h 5717798"/>
              <a:gd name="connsiteX691" fmla="*/ 1249282 w 5053353"/>
              <a:gd name="connsiteY691" fmla="*/ 3070927 h 5717798"/>
              <a:gd name="connsiteX692" fmla="*/ 1238556 w 5053353"/>
              <a:gd name="connsiteY692" fmla="*/ 3064118 h 5717798"/>
              <a:gd name="connsiteX693" fmla="*/ 1255066 w 5053353"/>
              <a:gd name="connsiteY693" fmla="*/ 3014416 h 5717798"/>
              <a:gd name="connsiteX694" fmla="*/ 1244342 w 5053353"/>
              <a:gd name="connsiteY694" fmla="*/ 3007607 h 5717798"/>
              <a:gd name="connsiteX695" fmla="*/ 1257956 w 5053353"/>
              <a:gd name="connsiteY695" fmla="*/ 2986159 h 5717798"/>
              <a:gd name="connsiteX696" fmla="*/ 1243320 w 5053353"/>
              <a:gd name="connsiteY696" fmla="*/ 2961824 h 5717798"/>
              <a:gd name="connsiteX697" fmla="*/ 1256936 w 5053353"/>
              <a:gd name="connsiteY697" fmla="*/ 2940376 h 5717798"/>
              <a:gd name="connsiteX698" fmla="*/ 1268416 w 5053353"/>
              <a:gd name="connsiteY698" fmla="*/ 2744552 h 5717798"/>
              <a:gd name="connsiteX699" fmla="*/ 1257690 w 5053353"/>
              <a:gd name="connsiteY699" fmla="*/ 2737742 h 5717798"/>
              <a:gd name="connsiteX700" fmla="*/ 1277092 w 5053353"/>
              <a:gd name="connsiteY700" fmla="*/ 2659783 h 5717798"/>
              <a:gd name="connsiteX701" fmla="*/ 1266368 w 5053353"/>
              <a:gd name="connsiteY701" fmla="*/ 2652976 h 5717798"/>
              <a:gd name="connsiteX702" fmla="*/ 1286233 w 5053353"/>
              <a:gd name="connsiteY702" fmla="*/ 2556510 h 5717798"/>
              <a:gd name="connsiteX703" fmla="*/ 1311463 w 5053353"/>
              <a:gd name="connsiteY703" fmla="*/ 2463450 h 5717798"/>
              <a:gd name="connsiteX704" fmla="*/ 1300742 w 5053353"/>
              <a:gd name="connsiteY704" fmla="*/ 2456644 h 5717798"/>
              <a:gd name="connsiteX705" fmla="*/ 1314359 w 5053353"/>
              <a:gd name="connsiteY705" fmla="*/ 2435196 h 5717798"/>
              <a:gd name="connsiteX706" fmla="*/ 1303632 w 5053353"/>
              <a:gd name="connsiteY706" fmla="*/ 2428387 h 5717798"/>
              <a:gd name="connsiteX707" fmla="*/ 1324522 w 5053353"/>
              <a:gd name="connsiteY707" fmla="*/ 2377706 h 5717798"/>
              <a:gd name="connsiteX708" fmla="*/ 1290863 w 5053353"/>
              <a:gd name="connsiteY708" fmla="*/ 2330004 h 5717798"/>
              <a:gd name="connsiteX709" fmla="*/ 1277247 w 5053353"/>
              <a:gd name="connsiteY709" fmla="*/ 2351451 h 5717798"/>
              <a:gd name="connsiteX710" fmla="*/ 1220740 w 5053353"/>
              <a:gd name="connsiteY710" fmla="*/ 2345669 h 5717798"/>
              <a:gd name="connsiteX711" fmla="*/ 1169590 w 5053353"/>
              <a:gd name="connsiteY711" fmla="*/ 2343288 h 5717798"/>
              <a:gd name="connsiteX712" fmla="*/ 1066273 w 5053353"/>
              <a:gd name="connsiteY712" fmla="*/ 2292741 h 5717798"/>
              <a:gd name="connsiteX713" fmla="*/ 939896 w 5053353"/>
              <a:gd name="connsiteY713" fmla="*/ 2314064 h 5717798"/>
              <a:gd name="connsiteX714" fmla="*/ 895810 w 5053353"/>
              <a:gd name="connsiteY714" fmla="*/ 2312404 h 5717798"/>
              <a:gd name="connsiteX715" fmla="*/ 875384 w 5053353"/>
              <a:gd name="connsiteY715" fmla="*/ 2344578 h 5717798"/>
              <a:gd name="connsiteX716" fmla="*/ 775984 w 5053353"/>
              <a:gd name="connsiteY716" fmla="*/ 2311559 h 5717798"/>
              <a:gd name="connsiteX717" fmla="*/ 796318 w 5053353"/>
              <a:gd name="connsiteY717" fmla="*/ 2196585 h 5717798"/>
              <a:gd name="connsiteX718" fmla="*/ 853247 w 5053353"/>
              <a:gd name="connsiteY718" fmla="*/ 2142456 h 5717798"/>
              <a:gd name="connsiteX719" fmla="*/ 873670 w 5053353"/>
              <a:gd name="connsiteY719" fmla="*/ 2110286 h 5717798"/>
              <a:gd name="connsiteX720" fmla="*/ 887802 w 5053353"/>
              <a:gd name="connsiteY720" fmla="*/ 2111732 h 5717798"/>
              <a:gd name="connsiteX721" fmla="*/ 901928 w 5053353"/>
              <a:gd name="connsiteY721" fmla="*/ 2113177 h 5717798"/>
              <a:gd name="connsiteX722" fmla="*/ 922350 w 5053353"/>
              <a:gd name="connsiteY722" fmla="*/ 2081007 h 5717798"/>
              <a:gd name="connsiteX723" fmla="*/ 933077 w 5053353"/>
              <a:gd name="connsiteY723" fmla="*/ 2087817 h 5717798"/>
              <a:gd name="connsiteX724" fmla="*/ 972264 w 5053353"/>
              <a:gd name="connsiteY724" fmla="*/ 2067562 h 5717798"/>
              <a:gd name="connsiteX725" fmla="*/ 1042175 w 5053353"/>
              <a:gd name="connsiteY725" fmla="*/ 2081853 h 5717798"/>
              <a:gd name="connsiteX726" fmla="*/ 1072648 w 5053353"/>
              <a:gd name="connsiteY726" fmla="*/ 2104961 h 5717798"/>
              <a:gd name="connsiteX727" fmla="*/ 1103116 w 5053353"/>
              <a:gd name="connsiteY727" fmla="*/ 2128063 h 5717798"/>
              <a:gd name="connsiteX728" fmla="*/ 1123581 w 5053353"/>
              <a:gd name="connsiteY728" fmla="*/ 2137296 h 5717798"/>
              <a:gd name="connsiteX729" fmla="*/ 1144049 w 5053353"/>
              <a:gd name="connsiteY729" fmla="*/ 2146527 h 5717798"/>
              <a:gd name="connsiteX730" fmla="*/ 1150856 w 5053353"/>
              <a:gd name="connsiteY730" fmla="*/ 2135805 h 5717798"/>
              <a:gd name="connsiteX731" fmla="*/ 1183027 w 5053353"/>
              <a:gd name="connsiteY731" fmla="*/ 2156228 h 5717798"/>
              <a:gd name="connsiteX732" fmla="*/ 1244136 w 5053353"/>
              <a:gd name="connsiteY732" fmla="*/ 2131077 h 5717798"/>
              <a:gd name="connsiteX733" fmla="*/ 1315959 w 5053353"/>
              <a:gd name="connsiteY733" fmla="*/ 2112733 h 5717798"/>
              <a:gd name="connsiteX734" fmla="*/ 1337408 w 5053353"/>
              <a:gd name="connsiteY734" fmla="*/ 2126348 h 5717798"/>
              <a:gd name="connsiteX735" fmla="*/ 1344214 w 5053353"/>
              <a:gd name="connsiteY735" fmla="*/ 2115628 h 5717798"/>
              <a:gd name="connsiteX736" fmla="*/ 1365662 w 5053353"/>
              <a:gd name="connsiteY736" fmla="*/ 2129243 h 5717798"/>
              <a:gd name="connsiteX737" fmla="*/ 1372471 w 5053353"/>
              <a:gd name="connsiteY737" fmla="*/ 2118517 h 5717798"/>
              <a:gd name="connsiteX738" fmla="*/ 1399280 w 5053353"/>
              <a:gd name="connsiteY738" fmla="*/ 2135537 h 5717798"/>
              <a:gd name="connsiteX739" fmla="*/ 1463532 w 5053353"/>
              <a:gd name="connsiteY739" fmla="*/ 2093579 h 5717798"/>
              <a:gd name="connsiteX740" fmla="*/ 1476165 w 5053353"/>
              <a:gd name="connsiteY740" fmla="*/ 2067749 h 5717798"/>
              <a:gd name="connsiteX741" fmla="*/ 1492209 w 5053353"/>
              <a:gd name="connsiteY741" fmla="*/ 2036558 h 5717798"/>
              <a:gd name="connsiteX742" fmla="*/ 1536969 w 5053353"/>
              <a:gd name="connsiteY742" fmla="*/ 1989748 h 5717798"/>
              <a:gd name="connsiteX743" fmla="*/ 1547692 w 5053353"/>
              <a:gd name="connsiteY743" fmla="*/ 1996554 h 5717798"/>
              <a:gd name="connsiteX744" fmla="*/ 1568115 w 5053353"/>
              <a:gd name="connsiteY744" fmla="*/ 1964384 h 5717798"/>
              <a:gd name="connsiteX745" fmla="*/ 1578842 w 5053353"/>
              <a:gd name="connsiteY745" fmla="*/ 1971194 h 5717798"/>
              <a:gd name="connsiteX746" fmla="*/ 1649599 w 5053353"/>
              <a:gd name="connsiteY746" fmla="*/ 1865660 h 5717798"/>
              <a:gd name="connsiteX747" fmla="*/ 1729123 w 5053353"/>
              <a:gd name="connsiteY747" fmla="*/ 1758170 h 5717798"/>
              <a:gd name="connsiteX748" fmla="*/ 1675464 w 5053353"/>
              <a:gd name="connsiteY748" fmla="*/ 1682728 h 5717798"/>
              <a:gd name="connsiteX749" fmla="*/ 1593038 w 5053353"/>
              <a:gd name="connsiteY749" fmla="*/ 1581500 h 5717798"/>
              <a:gd name="connsiteX750" fmla="*/ 1599844 w 5053353"/>
              <a:gd name="connsiteY750" fmla="*/ 1570778 h 5717798"/>
              <a:gd name="connsiteX751" fmla="*/ 1578398 w 5053353"/>
              <a:gd name="connsiteY751" fmla="*/ 1557162 h 5717798"/>
              <a:gd name="connsiteX752" fmla="*/ 1579843 w 5053353"/>
              <a:gd name="connsiteY752" fmla="*/ 1543037 h 5717798"/>
              <a:gd name="connsiteX753" fmla="*/ 1581287 w 5053353"/>
              <a:gd name="connsiteY753" fmla="*/ 1528906 h 5717798"/>
              <a:gd name="connsiteX754" fmla="*/ 1516948 w 5053353"/>
              <a:gd name="connsiteY754" fmla="*/ 1488059 h 5717798"/>
              <a:gd name="connsiteX755" fmla="*/ 1523755 w 5053353"/>
              <a:gd name="connsiteY755" fmla="*/ 1477337 h 5717798"/>
              <a:gd name="connsiteX756" fmla="*/ 1497159 w 5053353"/>
              <a:gd name="connsiteY756" fmla="*/ 1430360 h 5717798"/>
              <a:gd name="connsiteX757" fmla="*/ 1453031 w 5053353"/>
              <a:gd name="connsiteY757" fmla="*/ 1387302 h 5717798"/>
              <a:gd name="connsiteX758" fmla="*/ 1395326 w 5053353"/>
              <a:gd name="connsiteY758" fmla="*/ 1407089 h 5717798"/>
              <a:gd name="connsiteX759" fmla="*/ 1330313 w 5053353"/>
              <a:gd name="connsiteY759" fmla="*/ 1414707 h 5717798"/>
              <a:gd name="connsiteX760" fmla="*/ 1323504 w 5053353"/>
              <a:gd name="connsiteY760" fmla="*/ 1425433 h 5717798"/>
              <a:gd name="connsiteX761" fmla="*/ 1140783 w 5053353"/>
              <a:gd name="connsiteY761" fmla="*/ 1369610 h 5717798"/>
              <a:gd name="connsiteX762" fmla="*/ 1147589 w 5053353"/>
              <a:gd name="connsiteY762" fmla="*/ 1358889 h 5717798"/>
              <a:gd name="connsiteX763" fmla="*/ 1115421 w 5053353"/>
              <a:gd name="connsiteY763" fmla="*/ 1338466 h 5717798"/>
              <a:gd name="connsiteX764" fmla="*/ 1116865 w 5053353"/>
              <a:gd name="connsiteY764" fmla="*/ 1324341 h 5717798"/>
              <a:gd name="connsiteX765" fmla="*/ 1118310 w 5053353"/>
              <a:gd name="connsiteY765" fmla="*/ 1310209 h 5717798"/>
              <a:gd name="connsiteX766" fmla="*/ 1096867 w 5053353"/>
              <a:gd name="connsiteY766" fmla="*/ 1296594 h 5717798"/>
              <a:gd name="connsiteX767" fmla="*/ 1101203 w 5053353"/>
              <a:gd name="connsiteY767" fmla="*/ 1254213 h 5717798"/>
              <a:gd name="connsiteX768" fmla="*/ 1088011 w 5053353"/>
              <a:gd name="connsiteY768" fmla="*/ 1215746 h 5717798"/>
              <a:gd name="connsiteX769" fmla="*/ 1101626 w 5053353"/>
              <a:gd name="connsiteY769" fmla="*/ 1194298 h 5717798"/>
              <a:gd name="connsiteX770" fmla="*/ 1090904 w 5053353"/>
              <a:gd name="connsiteY770" fmla="*/ 1187492 h 5717798"/>
              <a:gd name="connsiteX771" fmla="*/ 1104518 w 5053353"/>
              <a:gd name="connsiteY771" fmla="*/ 1166048 h 5717798"/>
              <a:gd name="connsiteX772" fmla="*/ 1100560 w 5053353"/>
              <a:gd name="connsiteY772" fmla="*/ 1107108 h 5717798"/>
              <a:gd name="connsiteX773" fmla="*/ 1133617 w 5053353"/>
              <a:gd name="connsiteY773" fmla="*/ 1049110 h 5717798"/>
              <a:gd name="connsiteX774" fmla="*/ 1164766 w 5053353"/>
              <a:gd name="connsiteY774" fmla="*/ 1023750 h 5717798"/>
              <a:gd name="connsiteX775" fmla="*/ 1234376 w 5053353"/>
              <a:gd name="connsiteY775" fmla="*/ 985195 h 5717798"/>
              <a:gd name="connsiteX776" fmla="*/ 1326419 w 5053353"/>
              <a:gd name="connsiteY776" fmla="*/ 964637 h 5717798"/>
              <a:gd name="connsiteX777" fmla="*/ 1424840 w 5053353"/>
              <a:gd name="connsiteY777" fmla="*/ 993269 h 5717798"/>
              <a:gd name="connsiteX778" fmla="*/ 1479228 w 5053353"/>
              <a:gd name="connsiteY778" fmla="*/ 1061649 h 5717798"/>
              <a:gd name="connsiteX779" fmla="*/ 1534212 w 5053353"/>
              <a:gd name="connsiteY779" fmla="*/ 1235724 h 5717798"/>
              <a:gd name="connsiteX780" fmla="*/ 1520595 w 5053353"/>
              <a:gd name="connsiteY780" fmla="*/ 1257171 h 5717798"/>
              <a:gd name="connsiteX781" fmla="*/ 1531322 w 5053353"/>
              <a:gd name="connsiteY781" fmla="*/ 1263980 h 5717798"/>
              <a:gd name="connsiteX782" fmla="*/ 1504092 w 5053353"/>
              <a:gd name="connsiteY782" fmla="*/ 1306871 h 5717798"/>
              <a:gd name="connsiteX783" fmla="*/ 1499029 w 5053353"/>
              <a:gd name="connsiteY783" fmla="*/ 1356320 h 5717798"/>
              <a:gd name="connsiteX784" fmla="*/ 1543156 w 5053353"/>
              <a:gd name="connsiteY784" fmla="*/ 1399377 h 5717798"/>
              <a:gd name="connsiteX785" fmla="*/ 1596262 w 5053353"/>
              <a:gd name="connsiteY785" fmla="*/ 1410528 h 5717798"/>
              <a:gd name="connsiteX786" fmla="*/ 1626731 w 5053353"/>
              <a:gd name="connsiteY786" fmla="*/ 1433628 h 5717798"/>
              <a:gd name="connsiteX787" fmla="*/ 1657196 w 5053353"/>
              <a:gd name="connsiteY787" fmla="*/ 1456735 h 5717798"/>
              <a:gd name="connsiteX788" fmla="*/ 1689366 w 5053353"/>
              <a:gd name="connsiteY788" fmla="*/ 1477157 h 5717798"/>
              <a:gd name="connsiteX789" fmla="*/ 1699579 w 5053353"/>
              <a:gd name="connsiteY789" fmla="*/ 1461070 h 5717798"/>
              <a:gd name="connsiteX790" fmla="*/ 1761495 w 5053353"/>
              <a:gd name="connsiteY790" fmla="*/ 1511663 h 5717798"/>
              <a:gd name="connsiteX791" fmla="*/ 1823409 w 5053353"/>
              <a:gd name="connsiteY791" fmla="*/ 1562256 h 5717798"/>
              <a:gd name="connsiteX792" fmla="*/ 1887194 w 5053353"/>
              <a:gd name="connsiteY792" fmla="*/ 1538807 h 5717798"/>
              <a:gd name="connsiteX793" fmla="*/ 1956340 w 5053353"/>
              <a:gd name="connsiteY793" fmla="*/ 1518763 h 5717798"/>
              <a:gd name="connsiteX794" fmla="*/ 1988509 w 5053353"/>
              <a:gd name="connsiteY794" fmla="*/ 1539186 h 5717798"/>
              <a:gd name="connsiteX795" fmla="*/ 1995319 w 5053353"/>
              <a:gd name="connsiteY795" fmla="*/ 1528460 h 5717798"/>
              <a:gd name="connsiteX796" fmla="*/ 2025276 w 5053353"/>
              <a:gd name="connsiteY796" fmla="*/ 1528672 h 5717798"/>
              <a:gd name="connsiteX797" fmla="*/ 2054721 w 5053353"/>
              <a:gd name="connsiteY797" fmla="*/ 1505995 h 5717798"/>
              <a:gd name="connsiteX798" fmla="*/ 2076167 w 5053353"/>
              <a:gd name="connsiteY798" fmla="*/ 1519609 h 5717798"/>
              <a:gd name="connsiteX799" fmla="*/ 2114125 w 5053353"/>
              <a:gd name="connsiteY799" fmla="*/ 1483523 h 5717798"/>
              <a:gd name="connsiteX800" fmla="*/ 2130208 w 5053353"/>
              <a:gd name="connsiteY800" fmla="*/ 1493732 h 5717798"/>
              <a:gd name="connsiteX801" fmla="*/ 2143823 w 5053353"/>
              <a:gd name="connsiteY801" fmla="*/ 1472286 h 5717798"/>
              <a:gd name="connsiteX802" fmla="*/ 2182290 w 5053353"/>
              <a:gd name="connsiteY802" fmla="*/ 1459093 h 5717798"/>
              <a:gd name="connsiteX803" fmla="*/ 2213439 w 5053353"/>
              <a:gd name="connsiteY803" fmla="*/ 1433733 h 5717798"/>
              <a:gd name="connsiteX804" fmla="*/ 2224161 w 5053353"/>
              <a:gd name="connsiteY804" fmla="*/ 1440540 h 5717798"/>
              <a:gd name="connsiteX805" fmla="*/ 2268922 w 5053353"/>
              <a:gd name="connsiteY805" fmla="*/ 1393729 h 5717798"/>
              <a:gd name="connsiteX806" fmla="*/ 2279647 w 5053353"/>
              <a:gd name="connsiteY806" fmla="*/ 1400538 h 5717798"/>
              <a:gd name="connsiteX807" fmla="*/ 2293264 w 5053353"/>
              <a:gd name="connsiteY807" fmla="*/ 1379091 h 5717798"/>
              <a:gd name="connsiteX808" fmla="*/ 2303985 w 5053353"/>
              <a:gd name="connsiteY808" fmla="*/ 1385898 h 5717798"/>
              <a:gd name="connsiteX809" fmla="*/ 2346789 w 5053353"/>
              <a:gd name="connsiteY809" fmla="*/ 1330323 h 5717798"/>
              <a:gd name="connsiteX810" fmla="*/ 2389597 w 5053353"/>
              <a:gd name="connsiteY810" fmla="*/ 1274751 h 5717798"/>
              <a:gd name="connsiteX811" fmla="*/ 2382020 w 5053353"/>
              <a:gd name="connsiteY811" fmla="*/ 1251134 h 5717798"/>
              <a:gd name="connsiteX812" fmla="*/ 2374443 w 5053353"/>
              <a:gd name="connsiteY812" fmla="*/ 1227518 h 5717798"/>
              <a:gd name="connsiteX813" fmla="*/ 2381253 w 5053353"/>
              <a:gd name="connsiteY813" fmla="*/ 1216791 h 5717798"/>
              <a:gd name="connsiteX814" fmla="*/ 2359809 w 5053353"/>
              <a:gd name="connsiteY814" fmla="*/ 1203178 h 5717798"/>
              <a:gd name="connsiteX815" fmla="*/ 2366616 w 5053353"/>
              <a:gd name="connsiteY815" fmla="*/ 1192456 h 5717798"/>
              <a:gd name="connsiteX816" fmla="*/ 2345168 w 5053353"/>
              <a:gd name="connsiteY816" fmla="*/ 1178840 h 5717798"/>
              <a:gd name="connsiteX817" fmla="*/ 2351975 w 5053353"/>
              <a:gd name="connsiteY817" fmla="*/ 1168118 h 5717798"/>
              <a:gd name="connsiteX818" fmla="*/ 2341249 w 5053353"/>
              <a:gd name="connsiteY818" fmla="*/ 1161309 h 5717798"/>
              <a:gd name="connsiteX819" fmla="*/ 2348058 w 5053353"/>
              <a:gd name="connsiteY819" fmla="*/ 1150582 h 5717798"/>
              <a:gd name="connsiteX820" fmla="*/ 2331976 w 5053353"/>
              <a:gd name="connsiteY820" fmla="*/ 1140373 h 5717798"/>
              <a:gd name="connsiteX821" fmla="*/ 2406861 w 5053353"/>
              <a:gd name="connsiteY821" fmla="*/ 1022417 h 5717798"/>
              <a:gd name="connsiteX822" fmla="*/ 2422944 w 5053353"/>
              <a:gd name="connsiteY822" fmla="*/ 1032626 h 5717798"/>
              <a:gd name="connsiteX823" fmla="*/ 2456983 w 5053353"/>
              <a:gd name="connsiteY823" fmla="*/ 979009 h 5717798"/>
              <a:gd name="connsiteX824" fmla="*/ 2440857 w 5053353"/>
              <a:gd name="connsiteY824" fmla="*/ 927395 h 5717798"/>
              <a:gd name="connsiteX825" fmla="*/ 2407193 w 5053353"/>
              <a:gd name="connsiteY825" fmla="*/ 879694 h 5717798"/>
              <a:gd name="connsiteX826" fmla="*/ 2362856 w 5053353"/>
              <a:gd name="connsiteY826" fmla="*/ 866589 h 5717798"/>
              <a:gd name="connsiteX827" fmla="*/ 2307026 w 5053353"/>
              <a:gd name="connsiteY827" fmla="*/ 812339 h 5717798"/>
              <a:gd name="connsiteX828" fmla="*/ 2305747 w 5053353"/>
              <a:gd name="connsiteY828" fmla="*/ 755106 h 5717798"/>
              <a:gd name="connsiteX829" fmla="*/ 2284300 w 5053353"/>
              <a:gd name="connsiteY829" fmla="*/ 741490 h 5717798"/>
              <a:gd name="connsiteX830" fmla="*/ 2275231 w 5053353"/>
              <a:gd name="connsiteY830" fmla="*/ 690598 h 5717798"/>
              <a:gd name="connsiteX831" fmla="*/ 2266168 w 5053353"/>
              <a:gd name="connsiteY831" fmla="*/ 639709 h 5717798"/>
              <a:gd name="connsiteX832" fmla="*/ 2255442 w 5053353"/>
              <a:gd name="connsiteY832" fmla="*/ 632899 h 5717798"/>
              <a:gd name="connsiteX833" fmla="*/ 2268803 w 5053353"/>
              <a:gd name="connsiteY833" fmla="*/ 600004 h 5717798"/>
              <a:gd name="connsiteX834" fmla="*/ 2268033 w 5053353"/>
              <a:gd name="connsiteY834" fmla="*/ 565666 h 5717798"/>
              <a:gd name="connsiteX835" fmla="*/ 2320583 w 5053353"/>
              <a:gd name="connsiteY835" fmla="*/ 512515 h 5717798"/>
              <a:gd name="connsiteX836" fmla="*/ 2367772 w 5053353"/>
              <a:gd name="connsiteY836" fmla="*/ 455960 h 5717798"/>
              <a:gd name="connsiteX837" fmla="*/ 2431091 w 5053353"/>
              <a:gd name="connsiteY837" fmla="*/ 451023 h 5717798"/>
              <a:gd name="connsiteX838" fmla="*/ 2437898 w 5053353"/>
              <a:gd name="connsiteY838" fmla="*/ 440302 h 5717798"/>
              <a:gd name="connsiteX839" fmla="*/ 2474194 w 5053353"/>
              <a:gd name="connsiteY839" fmla="*/ 448295 h 5717798"/>
              <a:gd name="connsiteX840" fmla="*/ 2510491 w 5053353"/>
              <a:gd name="connsiteY840" fmla="*/ 456297 h 5717798"/>
              <a:gd name="connsiteX841" fmla="*/ 2033241 w 5053353"/>
              <a:gd name="connsiteY841" fmla="*/ 268971 h 5717798"/>
              <a:gd name="connsiteX842" fmla="*/ 2064112 w 5053353"/>
              <a:gd name="connsiteY842" fmla="*/ 270706 h 5717798"/>
              <a:gd name="connsiteX843" fmla="*/ 2156707 w 5053353"/>
              <a:gd name="connsiteY843" fmla="*/ 314442 h 5717798"/>
              <a:gd name="connsiteX844" fmla="*/ 2190838 w 5053353"/>
              <a:gd name="connsiteY844" fmla="*/ 343633 h 5717798"/>
              <a:gd name="connsiteX845" fmla="*/ 2184029 w 5053353"/>
              <a:gd name="connsiteY845" fmla="*/ 354359 h 5717798"/>
              <a:gd name="connsiteX846" fmla="*/ 2210837 w 5053353"/>
              <a:gd name="connsiteY846" fmla="*/ 371379 h 5717798"/>
              <a:gd name="connsiteX847" fmla="*/ 2204030 w 5053353"/>
              <a:gd name="connsiteY847" fmla="*/ 382100 h 5717798"/>
              <a:gd name="connsiteX848" fmla="*/ 2225473 w 5053353"/>
              <a:gd name="connsiteY848" fmla="*/ 395713 h 5717798"/>
              <a:gd name="connsiteX849" fmla="*/ 2226244 w 5053353"/>
              <a:gd name="connsiteY849" fmla="*/ 430053 h 5717798"/>
              <a:gd name="connsiteX850" fmla="*/ 2247946 w 5053353"/>
              <a:gd name="connsiteY850" fmla="*/ 455115 h 5717798"/>
              <a:gd name="connsiteX851" fmla="*/ 2234330 w 5053353"/>
              <a:gd name="connsiteY851" fmla="*/ 476563 h 5717798"/>
              <a:gd name="connsiteX852" fmla="*/ 2229994 w 5053353"/>
              <a:gd name="connsiteY852" fmla="*/ 518946 h 5717798"/>
              <a:gd name="connsiteX853" fmla="*/ 2217098 w 5053353"/>
              <a:gd name="connsiteY853" fmla="*/ 533330 h 5717798"/>
              <a:gd name="connsiteX854" fmla="*/ 2207609 w 5053353"/>
              <a:gd name="connsiteY854" fmla="*/ 542348 h 5717798"/>
              <a:gd name="connsiteX855" fmla="*/ 2197910 w 5053353"/>
              <a:gd name="connsiteY855" fmla="*/ 581332 h 5717798"/>
              <a:gd name="connsiteX856" fmla="*/ 2208630 w 5053353"/>
              <a:gd name="connsiteY856" fmla="*/ 588138 h 5717798"/>
              <a:gd name="connsiteX857" fmla="*/ 2115404 w 5053353"/>
              <a:gd name="connsiteY857" fmla="*/ 634266 h 5717798"/>
              <a:gd name="connsiteX858" fmla="*/ 2010428 w 5053353"/>
              <a:gd name="connsiteY858" fmla="*/ 627806 h 5717798"/>
              <a:gd name="connsiteX859" fmla="*/ 2003622 w 5053353"/>
              <a:gd name="connsiteY859" fmla="*/ 638528 h 5717798"/>
              <a:gd name="connsiteX860" fmla="*/ 1988981 w 5053353"/>
              <a:gd name="connsiteY860" fmla="*/ 614189 h 5717798"/>
              <a:gd name="connsiteX861" fmla="*/ 1939279 w 5053353"/>
              <a:gd name="connsiteY861" fmla="*/ 597679 h 5717798"/>
              <a:gd name="connsiteX862" fmla="*/ 1871187 w 5053353"/>
              <a:gd name="connsiteY862" fmla="*/ 467944 h 5717798"/>
              <a:gd name="connsiteX863" fmla="*/ 1915606 w 5053353"/>
              <a:gd name="connsiteY863" fmla="*/ 326882 h 5717798"/>
              <a:gd name="connsiteX864" fmla="*/ 1963562 w 5053353"/>
              <a:gd name="connsiteY864" fmla="*/ 304665 h 5717798"/>
              <a:gd name="connsiteX865" fmla="*/ 2007860 w 5053353"/>
              <a:gd name="connsiteY865" fmla="*/ 276367 h 5717798"/>
              <a:gd name="connsiteX866" fmla="*/ 2033241 w 5053353"/>
              <a:gd name="connsiteY866" fmla="*/ 268971 h 5717798"/>
              <a:gd name="connsiteX867" fmla="*/ 4414126 w 5053353"/>
              <a:gd name="connsiteY867" fmla="*/ 58732 h 5717798"/>
              <a:gd name="connsiteX868" fmla="*/ 4476980 w 5053353"/>
              <a:gd name="connsiteY868" fmla="*/ 72302 h 5717798"/>
              <a:gd name="connsiteX869" fmla="*/ 4483788 w 5053353"/>
              <a:gd name="connsiteY869" fmla="*/ 61579 h 5717798"/>
              <a:gd name="connsiteX870" fmla="*/ 4527192 w 5053353"/>
              <a:gd name="connsiteY870" fmla="*/ 111705 h 5717798"/>
              <a:gd name="connsiteX871" fmla="*/ 4547194 w 5053353"/>
              <a:gd name="connsiteY871" fmla="*/ 139447 h 5717798"/>
              <a:gd name="connsiteX872" fmla="*/ 4561411 w 5053353"/>
              <a:gd name="connsiteY872" fmla="*/ 223701 h 5717798"/>
              <a:gd name="connsiteX873" fmla="*/ 4512309 w 5053353"/>
              <a:gd name="connsiteY873" fmla="*/ 312890 h 5717798"/>
              <a:gd name="connsiteX874" fmla="*/ 4431548 w 5053353"/>
              <a:gd name="connsiteY874" fmla="*/ 404551 h 5717798"/>
              <a:gd name="connsiteX875" fmla="*/ 4312230 w 5053353"/>
              <a:gd name="connsiteY875" fmla="*/ 426599 h 5717798"/>
              <a:gd name="connsiteX876" fmla="*/ 4305424 w 5053353"/>
              <a:gd name="connsiteY876" fmla="*/ 437321 h 5717798"/>
              <a:gd name="connsiteX877" fmla="*/ 4283980 w 5053353"/>
              <a:gd name="connsiteY877" fmla="*/ 423707 h 5717798"/>
              <a:gd name="connsiteX878" fmla="*/ 4277174 w 5053353"/>
              <a:gd name="connsiteY878" fmla="*/ 434429 h 5717798"/>
              <a:gd name="connsiteX879" fmla="*/ 4275212 w 5053353"/>
              <a:gd name="connsiteY879" fmla="*/ 425662 h 5717798"/>
              <a:gd name="connsiteX880" fmla="*/ 4273254 w 5053353"/>
              <a:gd name="connsiteY880" fmla="*/ 416898 h 5717798"/>
              <a:gd name="connsiteX881" fmla="*/ 4219637 w 5053353"/>
              <a:gd name="connsiteY881" fmla="*/ 382859 h 5717798"/>
              <a:gd name="connsiteX882" fmla="*/ 4211806 w 5053353"/>
              <a:gd name="connsiteY882" fmla="*/ 347795 h 5717798"/>
              <a:gd name="connsiteX883" fmla="*/ 4225422 w 5053353"/>
              <a:gd name="connsiteY883" fmla="*/ 326347 h 5717798"/>
              <a:gd name="connsiteX884" fmla="*/ 4214700 w 5053353"/>
              <a:gd name="connsiteY884" fmla="*/ 319540 h 5717798"/>
              <a:gd name="connsiteX885" fmla="*/ 4228314 w 5053353"/>
              <a:gd name="connsiteY885" fmla="*/ 298097 h 5717798"/>
              <a:gd name="connsiteX886" fmla="*/ 4214867 w 5053353"/>
              <a:gd name="connsiteY886" fmla="*/ 248183 h 5717798"/>
              <a:gd name="connsiteX887" fmla="*/ 4235035 w 5053353"/>
              <a:gd name="connsiteY887" fmla="*/ 204566 h 5717798"/>
              <a:gd name="connsiteX888" fmla="*/ 4286348 w 5053353"/>
              <a:gd name="connsiteY888" fmla="*/ 135587 h 5717798"/>
              <a:gd name="connsiteX889" fmla="*/ 4334259 w 5053353"/>
              <a:gd name="connsiteY889" fmla="*/ 71970 h 5717798"/>
              <a:gd name="connsiteX890" fmla="*/ 4361067 w 5053353"/>
              <a:gd name="connsiteY890" fmla="*/ 88989 h 5717798"/>
              <a:gd name="connsiteX891" fmla="*/ 4414126 w 5053353"/>
              <a:gd name="connsiteY891" fmla="*/ 58732 h 5717798"/>
              <a:gd name="connsiteX892" fmla="*/ 3089041 w 5053353"/>
              <a:gd name="connsiteY892" fmla="*/ 87 h 5717798"/>
              <a:gd name="connsiteX893" fmla="*/ 3202716 w 5053353"/>
              <a:gd name="connsiteY893" fmla="*/ 53211 h 5717798"/>
              <a:gd name="connsiteX894" fmla="*/ 3233945 w 5053353"/>
              <a:gd name="connsiteY894" fmla="*/ 110656 h 5717798"/>
              <a:gd name="connsiteX895" fmla="*/ 3255393 w 5053353"/>
              <a:gd name="connsiteY895" fmla="*/ 124272 h 5717798"/>
              <a:gd name="connsiteX896" fmla="*/ 3246207 w 5053353"/>
              <a:gd name="connsiteY896" fmla="*/ 186141 h 5717798"/>
              <a:gd name="connsiteX897" fmla="*/ 3256928 w 5053353"/>
              <a:gd name="connsiteY897" fmla="*/ 192948 h 5717798"/>
              <a:gd name="connsiteX898" fmla="*/ 3240422 w 5053353"/>
              <a:gd name="connsiteY898" fmla="*/ 242653 h 5717798"/>
              <a:gd name="connsiteX899" fmla="*/ 3256509 w 5053353"/>
              <a:gd name="connsiteY899" fmla="*/ 252866 h 5717798"/>
              <a:gd name="connsiteX900" fmla="*/ 3238044 w 5053353"/>
              <a:gd name="connsiteY900" fmla="*/ 293799 h 5717798"/>
              <a:gd name="connsiteX901" fmla="*/ 3122684 w 5053353"/>
              <a:gd name="connsiteY901" fmla="*/ 374781 h 5717798"/>
              <a:gd name="connsiteX902" fmla="*/ 2988688 w 5053353"/>
              <a:gd name="connsiteY902" fmla="*/ 331090 h 5717798"/>
              <a:gd name="connsiteX903" fmla="*/ 2972558 w 5053353"/>
              <a:gd name="connsiteY903" fmla="*/ 279472 h 5717798"/>
              <a:gd name="connsiteX904" fmla="*/ 2944259 w 5053353"/>
              <a:gd name="connsiteY904" fmla="*/ 235178 h 5717798"/>
              <a:gd name="connsiteX905" fmla="*/ 2958765 w 5053353"/>
              <a:gd name="connsiteY905" fmla="*/ 135304 h 5717798"/>
              <a:gd name="connsiteX906" fmla="*/ 3011737 w 5053353"/>
              <a:gd name="connsiteY906" fmla="*/ 22243 h 5717798"/>
              <a:gd name="connsiteX907" fmla="*/ 3072118 w 5053353"/>
              <a:gd name="connsiteY907" fmla="*/ 4155 h 5717798"/>
              <a:gd name="connsiteX908" fmla="*/ 3089041 w 5053353"/>
              <a:gd name="connsiteY908" fmla="*/ 87 h 571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</a:cxnLst>
            <a:rect l="l" t="t" r="r" b="b"/>
            <a:pathLst>
              <a:path w="5053353" h="5717798">
                <a:moveTo>
                  <a:pt x="1334848" y="5017213"/>
                </a:moveTo>
                <a:cubicBezTo>
                  <a:pt x="1345608" y="5019028"/>
                  <a:pt x="1358703" y="5023582"/>
                  <a:pt x="1374133" y="5030872"/>
                </a:cubicBezTo>
                <a:lnTo>
                  <a:pt x="1367327" y="5041594"/>
                </a:lnTo>
                <a:cubicBezTo>
                  <a:pt x="1397568" y="5080858"/>
                  <a:pt x="1411641" y="5106088"/>
                  <a:pt x="1409539" y="5117292"/>
                </a:cubicBezTo>
                <a:cubicBezTo>
                  <a:pt x="1407442" y="5128498"/>
                  <a:pt x="1409658" y="5148711"/>
                  <a:pt x="1416183" y="5177931"/>
                </a:cubicBezTo>
                <a:lnTo>
                  <a:pt x="1365124" y="5258356"/>
                </a:lnTo>
                <a:cubicBezTo>
                  <a:pt x="1365124" y="5258356"/>
                  <a:pt x="1355704" y="5257392"/>
                  <a:pt x="1336871" y="5255461"/>
                </a:cubicBezTo>
                <a:lnTo>
                  <a:pt x="1309637" y="5298357"/>
                </a:lnTo>
                <a:cubicBezTo>
                  <a:pt x="1285295" y="5312995"/>
                  <a:pt x="1253810" y="5323093"/>
                  <a:pt x="1215174" y="5328657"/>
                </a:cubicBezTo>
                <a:cubicBezTo>
                  <a:pt x="1198948" y="5338415"/>
                  <a:pt x="1190833" y="5343296"/>
                  <a:pt x="1190833" y="5343296"/>
                </a:cubicBezTo>
                <a:lnTo>
                  <a:pt x="1137215" y="5309256"/>
                </a:lnTo>
                <a:cubicBezTo>
                  <a:pt x="1125469" y="5256664"/>
                  <a:pt x="1127779" y="5215500"/>
                  <a:pt x="1144146" y="5185772"/>
                </a:cubicBezTo>
                <a:cubicBezTo>
                  <a:pt x="1160516" y="5156041"/>
                  <a:pt x="1184582" y="5116150"/>
                  <a:pt x="1216352" y="5066108"/>
                </a:cubicBezTo>
                <a:lnTo>
                  <a:pt x="1227078" y="5072918"/>
                </a:lnTo>
                <a:lnTo>
                  <a:pt x="1254310" y="5030022"/>
                </a:lnTo>
                <a:cubicBezTo>
                  <a:pt x="1278990" y="5030648"/>
                  <a:pt x="1297411" y="5027299"/>
                  <a:pt x="1309582" y="5019983"/>
                </a:cubicBezTo>
                <a:cubicBezTo>
                  <a:pt x="1315668" y="5016322"/>
                  <a:pt x="1324090" y="5015399"/>
                  <a:pt x="1334848" y="5017213"/>
                </a:cubicBezTo>
                <a:close/>
                <a:moveTo>
                  <a:pt x="4421375" y="4517260"/>
                </a:moveTo>
                <a:lnTo>
                  <a:pt x="4453544" y="4537684"/>
                </a:lnTo>
                <a:lnTo>
                  <a:pt x="4460352" y="4526961"/>
                </a:lnTo>
                <a:lnTo>
                  <a:pt x="4572951" y="4598446"/>
                </a:lnTo>
                <a:lnTo>
                  <a:pt x="4579761" y="4587721"/>
                </a:lnTo>
                <a:cubicBezTo>
                  <a:pt x="4589177" y="4588682"/>
                  <a:pt x="4600380" y="4590785"/>
                  <a:pt x="4613376" y="4594019"/>
                </a:cubicBezTo>
                <a:cubicBezTo>
                  <a:pt x="4626367" y="4597249"/>
                  <a:pt x="4640012" y="4603407"/>
                  <a:pt x="4654309" y="4612483"/>
                </a:cubicBezTo>
                <a:cubicBezTo>
                  <a:pt x="4665031" y="4619290"/>
                  <a:pt x="4671048" y="4625616"/>
                  <a:pt x="4672354" y="4631461"/>
                </a:cubicBezTo>
                <a:lnTo>
                  <a:pt x="4665548" y="4642182"/>
                </a:lnTo>
                <a:lnTo>
                  <a:pt x="4697717" y="4662606"/>
                </a:lnTo>
                <a:lnTo>
                  <a:pt x="4690907" y="4673331"/>
                </a:lnTo>
                <a:lnTo>
                  <a:pt x="4739164" y="4703967"/>
                </a:lnTo>
                <a:lnTo>
                  <a:pt x="4732357" y="4714689"/>
                </a:lnTo>
                <a:lnTo>
                  <a:pt x="4753804" y="4728306"/>
                </a:lnTo>
                <a:lnTo>
                  <a:pt x="4746998" y="4739027"/>
                </a:lnTo>
                <a:lnTo>
                  <a:pt x="4768442" y="4752641"/>
                </a:lnTo>
                <a:cubicBezTo>
                  <a:pt x="4763902" y="4759791"/>
                  <a:pt x="4762940" y="4769207"/>
                  <a:pt x="4765551" y="4780898"/>
                </a:cubicBezTo>
                <a:lnTo>
                  <a:pt x="4797720" y="4801321"/>
                </a:lnTo>
                <a:lnTo>
                  <a:pt x="4790914" y="4812042"/>
                </a:lnTo>
                <a:cubicBezTo>
                  <a:pt x="4805551" y="4836385"/>
                  <a:pt x="4816771" y="4852282"/>
                  <a:pt x="4824571" y="4859746"/>
                </a:cubicBezTo>
                <a:cubicBezTo>
                  <a:pt x="4832374" y="4867203"/>
                  <a:pt x="4834827" y="4885063"/>
                  <a:pt x="4831940" y="4913316"/>
                </a:cubicBezTo>
                <a:lnTo>
                  <a:pt x="4842661" y="4920122"/>
                </a:lnTo>
                <a:cubicBezTo>
                  <a:pt x="4840733" y="4938963"/>
                  <a:pt x="4838635" y="4950169"/>
                  <a:pt x="4836365" y="4953745"/>
                </a:cubicBezTo>
                <a:cubicBezTo>
                  <a:pt x="4831828" y="4960891"/>
                  <a:pt x="4827527" y="4965682"/>
                  <a:pt x="4823472" y="4968124"/>
                </a:cubicBezTo>
                <a:cubicBezTo>
                  <a:pt x="4819417" y="4970567"/>
                  <a:pt x="4816250" y="4973572"/>
                  <a:pt x="4813983" y="4977143"/>
                </a:cubicBezTo>
                <a:cubicBezTo>
                  <a:pt x="4802637" y="4995015"/>
                  <a:pt x="4805420" y="5014336"/>
                  <a:pt x="4822328" y="5035104"/>
                </a:cubicBezTo>
                <a:lnTo>
                  <a:pt x="4808711" y="5056552"/>
                </a:lnTo>
                <a:lnTo>
                  <a:pt x="4819433" y="5063358"/>
                </a:lnTo>
                <a:cubicBezTo>
                  <a:pt x="4814895" y="5070504"/>
                  <a:pt x="4809391" y="5087075"/>
                  <a:pt x="4802924" y="5113056"/>
                </a:cubicBezTo>
                <a:lnTo>
                  <a:pt x="4813651" y="5119865"/>
                </a:lnTo>
                <a:cubicBezTo>
                  <a:pt x="4800035" y="5141313"/>
                  <a:pt x="4787311" y="5163328"/>
                  <a:pt x="4775480" y="5185909"/>
                </a:cubicBezTo>
                <a:cubicBezTo>
                  <a:pt x="4763653" y="5208493"/>
                  <a:pt x="4751583" y="5233427"/>
                  <a:pt x="4739275" y="5260714"/>
                </a:cubicBezTo>
                <a:lnTo>
                  <a:pt x="4750000" y="5267524"/>
                </a:lnTo>
                <a:lnTo>
                  <a:pt x="4709152" y="5331867"/>
                </a:lnTo>
                <a:cubicBezTo>
                  <a:pt x="4693889" y="5332205"/>
                  <a:pt x="4679520" y="5333116"/>
                  <a:pt x="4666047" y="5334588"/>
                </a:cubicBezTo>
                <a:cubicBezTo>
                  <a:pt x="4652571" y="5336066"/>
                  <a:pt x="4639988" y="5338110"/>
                  <a:pt x="4628305" y="5340720"/>
                </a:cubicBezTo>
                <a:lnTo>
                  <a:pt x="4594265" y="5394337"/>
                </a:lnTo>
                <a:lnTo>
                  <a:pt x="4578178" y="5384124"/>
                </a:lnTo>
                <a:cubicBezTo>
                  <a:pt x="4555486" y="5419869"/>
                  <a:pt x="4531797" y="5437433"/>
                  <a:pt x="4507118" y="5436808"/>
                </a:cubicBezTo>
                <a:cubicBezTo>
                  <a:pt x="4482436" y="5436188"/>
                  <a:pt x="4452396" y="5432161"/>
                  <a:pt x="4416991" y="5424726"/>
                </a:cubicBezTo>
                <a:lnTo>
                  <a:pt x="4403374" y="5446174"/>
                </a:lnTo>
                <a:cubicBezTo>
                  <a:pt x="4386808" y="5440672"/>
                  <a:pt x="4374142" y="5438900"/>
                  <a:pt x="4365378" y="5440857"/>
                </a:cubicBezTo>
                <a:cubicBezTo>
                  <a:pt x="4356614" y="5442816"/>
                  <a:pt x="4344597" y="5443967"/>
                  <a:pt x="4329334" y="5444305"/>
                </a:cubicBezTo>
                <a:lnTo>
                  <a:pt x="4322527" y="5455026"/>
                </a:lnTo>
                <a:lnTo>
                  <a:pt x="4301084" y="5441413"/>
                </a:lnTo>
                <a:lnTo>
                  <a:pt x="4294274" y="5452138"/>
                </a:lnTo>
                <a:lnTo>
                  <a:pt x="4235292" y="5414692"/>
                </a:lnTo>
                <a:lnTo>
                  <a:pt x="4228482" y="5425419"/>
                </a:lnTo>
                <a:lnTo>
                  <a:pt x="4185591" y="5398189"/>
                </a:lnTo>
                <a:lnTo>
                  <a:pt x="4178784" y="5408911"/>
                </a:lnTo>
                <a:lnTo>
                  <a:pt x="4157336" y="5395295"/>
                </a:lnTo>
                <a:lnTo>
                  <a:pt x="4150530" y="5406016"/>
                </a:lnTo>
                <a:cubicBezTo>
                  <a:pt x="4122900" y="5378443"/>
                  <a:pt x="4094133" y="5352659"/>
                  <a:pt x="4064227" y="5328662"/>
                </a:cubicBezTo>
                <a:cubicBezTo>
                  <a:pt x="4034327" y="5304664"/>
                  <a:pt x="4003776" y="5277746"/>
                  <a:pt x="3972571" y="5247903"/>
                </a:cubicBezTo>
                <a:lnTo>
                  <a:pt x="3986187" y="5226455"/>
                </a:lnTo>
                <a:lnTo>
                  <a:pt x="3975460" y="5219645"/>
                </a:lnTo>
                <a:cubicBezTo>
                  <a:pt x="3979998" y="5212499"/>
                  <a:pt x="3982996" y="5201858"/>
                  <a:pt x="3984437" y="5187730"/>
                </a:cubicBezTo>
                <a:cubicBezTo>
                  <a:pt x="3985883" y="5173605"/>
                  <a:pt x="3981243" y="5163138"/>
                  <a:pt x="3970521" y="5156332"/>
                </a:cubicBezTo>
                <a:lnTo>
                  <a:pt x="3977331" y="5145605"/>
                </a:lnTo>
                <a:cubicBezTo>
                  <a:pt x="3948393" y="5112190"/>
                  <a:pt x="3927257" y="5086235"/>
                  <a:pt x="3913925" y="5067738"/>
                </a:cubicBezTo>
                <a:cubicBezTo>
                  <a:pt x="3900592" y="5049240"/>
                  <a:pt x="3906234" y="5012703"/>
                  <a:pt x="3930857" y="4958124"/>
                </a:cubicBezTo>
                <a:lnTo>
                  <a:pt x="3920131" y="4951314"/>
                </a:lnTo>
                <a:cubicBezTo>
                  <a:pt x="3925632" y="4934749"/>
                  <a:pt x="3930896" y="4920536"/>
                  <a:pt x="3935914" y="4908679"/>
                </a:cubicBezTo>
                <a:cubicBezTo>
                  <a:pt x="3940938" y="4896819"/>
                  <a:pt x="3947988" y="4883740"/>
                  <a:pt x="3957065" y="4869443"/>
                </a:cubicBezTo>
                <a:lnTo>
                  <a:pt x="3946339" y="4862634"/>
                </a:lnTo>
                <a:lnTo>
                  <a:pt x="3959954" y="4841186"/>
                </a:lnTo>
                <a:lnTo>
                  <a:pt x="3943872" y="4830976"/>
                </a:lnTo>
                <a:lnTo>
                  <a:pt x="3977911" y="4777359"/>
                </a:lnTo>
                <a:lnTo>
                  <a:pt x="3967185" y="4770550"/>
                </a:lnTo>
                <a:lnTo>
                  <a:pt x="3997819" y="4722298"/>
                </a:lnTo>
                <a:lnTo>
                  <a:pt x="4008544" y="4729107"/>
                </a:lnTo>
                <a:lnTo>
                  <a:pt x="4049393" y="4664764"/>
                </a:lnTo>
                <a:lnTo>
                  <a:pt x="4065475" y="4674974"/>
                </a:lnTo>
                <a:cubicBezTo>
                  <a:pt x="4095320" y="4643769"/>
                  <a:pt x="4115588" y="4617771"/>
                  <a:pt x="4126281" y="4596971"/>
                </a:cubicBezTo>
                <a:cubicBezTo>
                  <a:pt x="4136976" y="4576180"/>
                  <a:pt x="4171057" y="4563968"/>
                  <a:pt x="4228534" y="4560332"/>
                </a:cubicBezTo>
                <a:lnTo>
                  <a:pt x="4242151" y="4538883"/>
                </a:lnTo>
                <a:cubicBezTo>
                  <a:pt x="4253833" y="4536274"/>
                  <a:pt x="4264387" y="4535453"/>
                  <a:pt x="4273808" y="4536417"/>
                </a:cubicBezTo>
                <a:cubicBezTo>
                  <a:pt x="4283224" y="4537379"/>
                  <a:pt x="4293779" y="4536558"/>
                  <a:pt x="4305464" y="4533944"/>
                </a:cubicBezTo>
                <a:lnTo>
                  <a:pt x="4312271" y="4523222"/>
                </a:lnTo>
                <a:cubicBezTo>
                  <a:pt x="4334683" y="4527418"/>
                  <a:pt x="4352058" y="4529674"/>
                  <a:pt x="4364397" y="4529987"/>
                </a:cubicBezTo>
                <a:cubicBezTo>
                  <a:pt x="4376740" y="4530295"/>
                  <a:pt x="4395731" y="4526056"/>
                  <a:pt x="4421375" y="4517260"/>
                </a:cubicBezTo>
                <a:close/>
                <a:moveTo>
                  <a:pt x="834475" y="4504900"/>
                </a:moveTo>
                <a:cubicBezTo>
                  <a:pt x="857616" y="4508933"/>
                  <a:pt x="882265" y="4517999"/>
                  <a:pt x="908421" y="4532095"/>
                </a:cubicBezTo>
                <a:cubicBezTo>
                  <a:pt x="906495" y="4550932"/>
                  <a:pt x="906028" y="4569442"/>
                  <a:pt x="907019" y="4587632"/>
                </a:cubicBezTo>
                <a:cubicBezTo>
                  <a:pt x="908014" y="4605812"/>
                  <a:pt x="909334" y="4625456"/>
                  <a:pt x="910979" y="4646561"/>
                </a:cubicBezTo>
                <a:cubicBezTo>
                  <a:pt x="890556" y="4678730"/>
                  <a:pt x="873695" y="4699370"/>
                  <a:pt x="860384" y="4708480"/>
                </a:cubicBezTo>
                <a:cubicBezTo>
                  <a:pt x="847083" y="4717584"/>
                  <a:pt x="829565" y="4735302"/>
                  <a:pt x="807837" y="4761626"/>
                </a:cubicBezTo>
                <a:cubicBezTo>
                  <a:pt x="773741" y="4760040"/>
                  <a:pt x="747683" y="4763561"/>
                  <a:pt x="729670" y="4772185"/>
                </a:cubicBezTo>
                <a:cubicBezTo>
                  <a:pt x="711656" y="4780810"/>
                  <a:pt x="682991" y="4772644"/>
                  <a:pt x="643671" y="4747681"/>
                </a:cubicBezTo>
                <a:cubicBezTo>
                  <a:pt x="638453" y="4724303"/>
                  <a:pt x="637288" y="4698487"/>
                  <a:pt x="640178" y="4670230"/>
                </a:cubicBezTo>
                <a:cubicBezTo>
                  <a:pt x="643073" y="4641975"/>
                  <a:pt x="653596" y="4613554"/>
                  <a:pt x="671748" y="4584959"/>
                </a:cubicBezTo>
                <a:cubicBezTo>
                  <a:pt x="696711" y="4545640"/>
                  <a:pt x="729318" y="4519947"/>
                  <a:pt x="769573" y="4507894"/>
                </a:cubicBezTo>
                <a:cubicBezTo>
                  <a:pt x="789699" y="4501866"/>
                  <a:pt x="811333" y="4500867"/>
                  <a:pt x="834475" y="4504900"/>
                </a:cubicBezTo>
                <a:close/>
                <a:moveTo>
                  <a:pt x="183477" y="2130999"/>
                </a:moveTo>
                <a:cubicBezTo>
                  <a:pt x="194203" y="2137808"/>
                  <a:pt x="210048" y="2150374"/>
                  <a:pt x="231012" y="2168699"/>
                </a:cubicBezTo>
                <a:cubicBezTo>
                  <a:pt x="251975" y="2187024"/>
                  <a:pt x="270346" y="2207460"/>
                  <a:pt x="286120" y="2230013"/>
                </a:cubicBezTo>
                <a:cubicBezTo>
                  <a:pt x="301894" y="2252565"/>
                  <a:pt x="311583" y="2278775"/>
                  <a:pt x="315184" y="2308647"/>
                </a:cubicBezTo>
                <a:cubicBezTo>
                  <a:pt x="318790" y="2338518"/>
                  <a:pt x="310382" y="2369540"/>
                  <a:pt x="289958" y="2401711"/>
                </a:cubicBezTo>
                <a:lnTo>
                  <a:pt x="279231" y="2394901"/>
                </a:lnTo>
                <a:cubicBezTo>
                  <a:pt x="244853" y="2433260"/>
                  <a:pt x="205493" y="2445886"/>
                  <a:pt x="161152" y="2432777"/>
                </a:cubicBezTo>
                <a:cubicBezTo>
                  <a:pt x="116811" y="2419677"/>
                  <a:pt x="76770" y="2401778"/>
                  <a:pt x="41025" y="2379086"/>
                </a:cubicBezTo>
                <a:lnTo>
                  <a:pt x="47835" y="2368360"/>
                </a:lnTo>
                <a:lnTo>
                  <a:pt x="26387" y="2354743"/>
                </a:lnTo>
                <a:lnTo>
                  <a:pt x="33194" y="2344021"/>
                </a:lnTo>
                <a:cubicBezTo>
                  <a:pt x="26044" y="2339482"/>
                  <a:pt x="17592" y="2329100"/>
                  <a:pt x="7835" y="2312872"/>
                </a:cubicBezTo>
                <a:lnTo>
                  <a:pt x="21448" y="2291429"/>
                </a:lnTo>
                <a:lnTo>
                  <a:pt x="0" y="2277813"/>
                </a:lnTo>
                <a:cubicBezTo>
                  <a:pt x="4196" y="2255400"/>
                  <a:pt x="7344" y="2238593"/>
                  <a:pt x="9442" y="2227387"/>
                </a:cubicBezTo>
                <a:cubicBezTo>
                  <a:pt x="11545" y="2216184"/>
                  <a:pt x="19882" y="2195149"/>
                  <a:pt x="34463" y="2164280"/>
                </a:cubicBezTo>
                <a:cubicBezTo>
                  <a:pt x="59142" y="2164906"/>
                  <a:pt x="84545" y="2158461"/>
                  <a:pt x="110672" y="2144957"/>
                </a:cubicBezTo>
                <a:cubicBezTo>
                  <a:pt x="136798" y="2131457"/>
                  <a:pt x="161067" y="2126798"/>
                  <a:pt x="183477" y="2130999"/>
                </a:cubicBezTo>
                <a:close/>
                <a:moveTo>
                  <a:pt x="256054" y="1673049"/>
                </a:moveTo>
                <a:lnTo>
                  <a:pt x="277497" y="1686663"/>
                </a:lnTo>
                <a:lnTo>
                  <a:pt x="284305" y="1675941"/>
                </a:lnTo>
                <a:lnTo>
                  <a:pt x="305753" y="1689557"/>
                </a:lnTo>
                <a:lnTo>
                  <a:pt x="312559" y="1678835"/>
                </a:lnTo>
                <a:lnTo>
                  <a:pt x="350093" y="1702665"/>
                </a:lnTo>
                <a:lnTo>
                  <a:pt x="356903" y="1691939"/>
                </a:lnTo>
                <a:lnTo>
                  <a:pt x="367625" y="1698746"/>
                </a:lnTo>
                <a:lnTo>
                  <a:pt x="360817" y="1709471"/>
                </a:lnTo>
                <a:cubicBezTo>
                  <a:pt x="396560" y="1732164"/>
                  <a:pt x="419653" y="1766884"/>
                  <a:pt x="430098" y="1813634"/>
                </a:cubicBezTo>
                <a:lnTo>
                  <a:pt x="416482" y="1835082"/>
                </a:lnTo>
                <a:lnTo>
                  <a:pt x="427204" y="1841889"/>
                </a:lnTo>
                <a:lnTo>
                  <a:pt x="386358" y="1906228"/>
                </a:lnTo>
                <a:lnTo>
                  <a:pt x="397080" y="1913035"/>
                </a:lnTo>
                <a:cubicBezTo>
                  <a:pt x="339664" y="1971877"/>
                  <a:pt x="271641" y="1976331"/>
                  <a:pt x="193000" y="1926406"/>
                </a:cubicBezTo>
                <a:cubicBezTo>
                  <a:pt x="171553" y="1912791"/>
                  <a:pt x="152462" y="1899418"/>
                  <a:pt x="135723" y="1886286"/>
                </a:cubicBezTo>
                <a:cubicBezTo>
                  <a:pt x="118987" y="1873149"/>
                  <a:pt x="113200" y="1850668"/>
                  <a:pt x="118360" y="1818835"/>
                </a:cubicBezTo>
                <a:lnTo>
                  <a:pt x="107638" y="1812029"/>
                </a:lnTo>
                <a:cubicBezTo>
                  <a:pt x="109564" y="1793193"/>
                  <a:pt x="116203" y="1774843"/>
                  <a:pt x="127550" y="1756970"/>
                </a:cubicBezTo>
                <a:cubicBezTo>
                  <a:pt x="145705" y="1728372"/>
                  <a:pt x="158268" y="1712530"/>
                  <a:pt x="165249" y="1709434"/>
                </a:cubicBezTo>
                <a:cubicBezTo>
                  <a:pt x="172228" y="1706344"/>
                  <a:pt x="186270" y="1703974"/>
                  <a:pt x="207374" y="1702328"/>
                </a:cubicBezTo>
                <a:lnTo>
                  <a:pt x="220991" y="1680880"/>
                </a:lnTo>
                <a:lnTo>
                  <a:pt x="249245" y="1683775"/>
                </a:lnTo>
                <a:close/>
                <a:moveTo>
                  <a:pt x="4988942" y="1031802"/>
                </a:moveTo>
                <a:cubicBezTo>
                  <a:pt x="5001040" y="1034468"/>
                  <a:pt x="5015699" y="1040013"/>
                  <a:pt x="5032919" y="1048436"/>
                </a:cubicBezTo>
                <a:cubicBezTo>
                  <a:pt x="5034225" y="1054281"/>
                  <a:pt x="5033744" y="1058986"/>
                  <a:pt x="5031474" y="1062561"/>
                </a:cubicBezTo>
                <a:cubicBezTo>
                  <a:pt x="5049346" y="1073908"/>
                  <a:pt x="5056271" y="1094606"/>
                  <a:pt x="5052242" y="1124646"/>
                </a:cubicBezTo>
                <a:cubicBezTo>
                  <a:pt x="5048215" y="1154687"/>
                  <a:pt x="5039805" y="1185709"/>
                  <a:pt x="5027013" y="1217706"/>
                </a:cubicBezTo>
                <a:cubicBezTo>
                  <a:pt x="5014222" y="1249711"/>
                  <a:pt x="5000774" y="1278786"/>
                  <a:pt x="4986680" y="1304941"/>
                </a:cubicBezTo>
                <a:cubicBezTo>
                  <a:pt x="4972579" y="1331098"/>
                  <a:pt x="4963262" y="1347747"/>
                  <a:pt x="4958722" y="1354898"/>
                </a:cubicBezTo>
                <a:lnTo>
                  <a:pt x="4948000" y="1348090"/>
                </a:lnTo>
                <a:cubicBezTo>
                  <a:pt x="4935349" y="1360118"/>
                  <a:pt x="4924727" y="1370929"/>
                  <a:pt x="4916128" y="1380519"/>
                </a:cubicBezTo>
                <a:cubicBezTo>
                  <a:pt x="4907536" y="1390106"/>
                  <a:pt x="4899837" y="1400262"/>
                  <a:pt x="4893027" y="1410987"/>
                </a:cubicBezTo>
                <a:lnTo>
                  <a:pt x="4871580" y="1397372"/>
                </a:lnTo>
                <a:cubicBezTo>
                  <a:pt x="4855352" y="1407129"/>
                  <a:pt x="4847237" y="1412010"/>
                  <a:pt x="4847237" y="1412010"/>
                </a:cubicBezTo>
                <a:cubicBezTo>
                  <a:pt x="4847237" y="1412010"/>
                  <a:pt x="4837823" y="1411043"/>
                  <a:pt x="4818986" y="1409118"/>
                </a:cubicBezTo>
                <a:lnTo>
                  <a:pt x="4812180" y="1419840"/>
                </a:lnTo>
                <a:lnTo>
                  <a:pt x="4763924" y="1389204"/>
                </a:lnTo>
                <a:cubicBezTo>
                  <a:pt x="4763240" y="1358684"/>
                  <a:pt x="4754275" y="1325406"/>
                  <a:pt x="4737023" y="1289377"/>
                </a:cubicBezTo>
                <a:cubicBezTo>
                  <a:pt x="4719775" y="1253352"/>
                  <a:pt x="4732711" y="1201380"/>
                  <a:pt x="4775826" y="1133466"/>
                </a:cubicBezTo>
                <a:cubicBezTo>
                  <a:pt x="4784903" y="1119169"/>
                  <a:pt x="4797554" y="1107142"/>
                  <a:pt x="4813778" y="1097382"/>
                </a:cubicBezTo>
                <a:lnTo>
                  <a:pt x="4824504" y="1104192"/>
                </a:lnTo>
                <a:cubicBezTo>
                  <a:pt x="4832614" y="1099307"/>
                  <a:pt x="4838944" y="1093294"/>
                  <a:pt x="4843481" y="1086146"/>
                </a:cubicBezTo>
                <a:cubicBezTo>
                  <a:pt x="4848021" y="1078996"/>
                  <a:pt x="4854343" y="1072983"/>
                  <a:pt x="4862458" y="1068102"/>
                </a:cubicBezTo>
                <a:lnTo>
                  <a:pt x="4873179" y="1074909"/>
                </a:lnTo>
                <a:lnTo>
                  <a:pt x="4886796" y="1053462"/>
                </a:lnTo>
                <a:cubicBezTo>
                  <a:pt x="4921861" y="1045630"/>
                  <a:pt x="4946367" y="1038624"/>
                  <a:pt x="4960324" y="1032442"/>
                </a:cubicBezTo>
                <a:cubicBezTo>
                  <a:pt x="4967304" y="1029349"/>
                  <a:pt x="4976843" y="1029136"/>
                  <a:pt x="4988942" y="1031802"/>
                </a:cubicBezTo>
                <a:close/>
                <a:moveTo>
                  <a:pt x="2807056" y="836405"/>
                </a:moveTo>
                <a:cubicBezTo>
                  <a:pt x="2815820" y="834447"/>
                  <a:pt x="2825810" y="834515"/>
                  <a:pt x="2837014" y="836616"/>
                </a:cubicBezTo>
                <a:cubicBezTo>
                  <a:pt x="2848220" y="838713"/>
                  <a:pt x="2868121" y="848838"/>
                  <a:pt x="2896715" y="866991"/>
                </a:cubicBezTo>
                <a:cubicBezTo>
                  <a:pt x="2894445" y="870566"/>
                  <a:pt x="2894618" y="878197"/>
                  <a:pt x="2897229" y="889888"/>
                </a:cubicBezTo>
                <a:cubicBezTo>
                  <a:pt x="2896260" y="899305"/>
                  <a:pt x="2897324" y="907502"/>
                  <a:pt x="2900419" y="914485"/>
                </a:cubicBezTo>
                <a:cubicBezTo>
                  <a:pt x="2903514" y="921458"/>
                  <a:pt x="2906361" y="930794"/>
                  <a:pt x="2908974" y="942480"/>
                </a:cubicBezTo>
                <a:lnTo>
                  <a:pt x="2868126" y="1006823"/>
                </a:lnTo>
                <a:lnTo>
                  <a:pt x="2857400" y="1000014"/>
                </a:lnTo>
                <a:cubicBezTo>
                  <a:pt x="2819449" y="1036099"/>
                  <a:pt x="2769603" y="1039562"/>
                  <a:pt x="2707878" y="1010402"/>
                </a:cubicBezTo>
                <a:cubicBezTo>
                  <a:pt x="2710765" y="982149"/>
                  <a:pt x="2711149" y="959822"/>
                  <a:pt x="2709020" y="943427"/>
                </a:cubicBezTo>
                <a:cubicBezTo>
                  <a:pt x="2706893" y="927027"/>
                  <a:pt x="2717175" y="900958"/>
                  <a:pt x="2739868" y="865213"/>
                </a:cubicBezTo>
                <a:cubicBezTo>
                  <a:pt x="2757397" y="861297"/>
                  <a:pt x="2770787" y="856008"/>
                  <a:pt x="2780038" y="849339"/>
                </a:cubicBezTo>
                <a:cubicBezTo>
                  <a:pt x="2789283" y="842676"/>
                  <a:pt x="2798292" y="838363"/>
                  <a:pt x="2807056" y="836405"/>
                </a:cubicBezTo>
                <a:close/>
                <a:moveTo>
                  <a:pt x="2977297" y="609718"/>
                </a:moveTo>
                <a:lnTo>
                  <a:pt x="2953471" y="647249"/>
                </a:lnTo>
                <a:lnTo>
                  <a:pt x="2932023" y="633633"/>
                </a:lnTo>
                <a:cubicBezTo>
                  <a:pt x="2948251" y="623876"/>
                  <a:pt x="2956930" y="618106"/>
                  <a:pt x="2958066" y="616316"/>
                </a:cubicBezTo>
                <a:cubicBezTo>
                  <a:pt x="2959199" y="614531"/>
                  <a:pt x="2965607" y="612330"/>
                  <a:pt x="2977297" y="609718"/>
                </a:cubicBezTo>
                <a:close/>
                <a:moveTo>
                  <a:pt x="4474756" y="554224"/>
                </a:moveTo>
                <a:cubicBezTo>
                  <a:pt x="4498181" y="557812"/>
                  <a:pt x="4524433" y="566329"/>
                  <a:pt x="4553509" y="579775"/>
                </a:cubicBezTo>
                <a:cubicBezTo>
                  <a:pt x="4560036" y="608994"/>
                  <a:pt x="4571757" y="633983"/>
                  <a:pt x="4588665" y="654751"/>
                </a:cubicBezTo>
                <a:cubicBezTo>
                  <a:pt x="4605569" y="675515"/>
                  <a:pt x="4608524" y="702467"/>
                  <a:pt x="4597518" y="735597"/>
                </a:cubicBezTo>
                <a:lnTo>
                  <a:pt x="4608244" y="742408"/>
                </a:lnTo>
                <a:lnTo>
                  <a:pt x="4560588" y="817472"/>
                </a:lnTo>
                <a:cubicBezTo>
                  <a:pt x="4513836" y="827910"/>
                  <a:pt x="4476334" y="831689"/>
                  <a:pt x="4448079" y="828795"/>
                </a:cubicBezTo>
                <a:cubicBezTo>
                  <a:pt x="4419826" y="825901"/>
                  <a:pt x="4395795" y="828199"/>
                  <a:pt x="4375994" y="835693"/>
                </a:cubicBezTo>
                <a:cubicBezTo>
                  <a:pt x="4362662" y="817197"/>
                  <a:pt x="4347300" y="799922"/>
                  <a:pt x="4329908" y="783864"/>
                </a:cubicBezTo>
                <a:cubicBezTo>
                  <a:pt x="4312519" y="767809"/>
                  <a:pt x="4309325" y="743216"/>
                  <a:pt x="4320331" y="710078"/>
                </a:cubicBezTo>
                <a:lnTo>
                  <a:pt x="4298887" y="696465"/>
                </a:lnTo>
                <a:lnTo>
                  <a:pt x="4332927" y="642848"/>
                </a:lnTo>
                <a:cubicBezTo>
                  <a:pt x="4335197" y="639272"/>
                  <a:pt x="4334541" y="636351"/>
                  <a:pt x="4330965" y="634081"/>
                </a:cubicBezTo>
                <a:lnTo>
                  <a:pt x="4325603" y="630677"/>
                </a:lnTo>
                <a:cubicBezTo>
                  <a:pt x="4348297" y="594932"/>
                  <a:pt x="4377414" y="570789"/>
                  <a:pt x="4412963" y="558249"/>
                </a:cubicBezTo>
                <a:cubicBezTo>
                  <a:pt x="4430734" y="551980"/>
                  <a:pt x="4451332" y="550637"/>
                  <a:pt x="4474756" y="554224"/>
                </a:cubicBezTo>
                <a:close/>
                <a:moveTo>
                  <a:pt x="2524108" y="434849"/>
                </a:moveTo>
                <a:cubicBezTo>
                  <a:pt x="2551401" y="447159"/>
                  <a:pt x="2570076" y="455258"/>
                  <a:pt x="2580149" y="459142"/>
                </a:cubicBezTo>
                <a:cubicBezTo>
                  <a:pt x="2590219" y="463030"/>
                  <a:pt x="2602405" y="469513"/>
                  <a:pt x="2616701" y="478590"/>
                </a:cubicBezTo>
                <a:lnTo>
                  <a:pt x="2609895" y="489312"/>
                </a:lnTo>
                <a:lnTo>
                  <a:pt x="2642064" y="509734"/>
                </a:lnTo>
                <a:lnTo>
                  <a:pt x="2635257" y="520456"/>
                </a:lnTo>
                <a:cubicBezTo>
                  <a:pt x="2645983" y="527266"/>
                  <a:pt x="2650706" y="541549"/>
                  <a:pt x="2649429" y="563309"/>
                </a:cubicBezTo>
                <a:cubicBezTo>
                  <a:pt x="2648152" y="585069"/>
                  <a:pt x="2643149" y="610726"/>
                  <a:pt x="2634410" y="640287"/>
                </a:cubicBezTo>
                <a:cubicBezTo>
                  <a:pt x="2625677" y="669845"/>
                  <a:pt x="2616376" y="700300"/>
                  <a:pt x="2606502" y="731646"/>
                </a:cubicBezTo>
                <a:cubicBezTo>
                  <a:pt x="2596633" y="762994"/>
                  <a:pt x="2591386" y="791008"/>
                  <a:pt x="2590762" y="815687"/>
                </a:cubicBezTo>
                <a:cubicBezTo>
                  <a:pt x="2590762" y="815687"/>
                  <a:pt x="2592150" y="825349"/>
                  <a:pt x="2594935" y="844665"/>
                </a:cubicBezTo>
                <a:cubicBezTo>
                  <a:pt x="2597713" y="863984"/>
                  <a:pt x="2602934" y="887357"/>
                  <a:pt x="2610593" y="914791"/>
                </a:cubicBezTo>
                <a:cubicBezTo>
                  <a:pt x="2618253" y="942223"/>
                  <a:pt x="2628272" y="969896"/>
                  <a:pt x="2640643" y="997809"/>
                </a:cubicBezTo>
                <a:cubicBezTo>
                  <a:pt x="2653010" y="1025720"/>
                  <a:pt x="2669918" y="1046487"/>
                  <a:pt x="2691366" y="1060104"/>
                </a:cubicBezTo>
                <a:lnTo>
                  <a:pt x="2684559" y="1070825"/>
                </a:lnTo>
                <a:cubicBezTo>
                  <a:pt x="2690741" y="1084782"/>
                  <a:pt x="2697407" y="1094031"/>
                  <a:pt x="2704558" y="1098571"/>
                </a:cubicBezTo>
                <a:cubicBezTo>
                  <a:pt x="2711709" y="1103110"/>
                  <a:pt x="2713182" y="1116584"/>
                  <a:pt x="2708987" y="1138995"/>
                </a:cubicBezTo>
                <a:lnTo>
                  <a:pt x="2784052" y="1186651"/>
                </a:lnTo>
                <a:lnTo>
                  <a:pt x="2777245" y="1197373"/>
                </a:lnTo>
                <a:cubicBezTo>
                  <a:pt x="2794148" y="1218137"/>
                  <a:pt x="2809515" y="1235414"/>
                  <a:pt x="2823327" y="1249199"/>
                </a:cubicBezTo>
                <a:cubicBezTo>
                  <a:pt x="2837147" y="1262982"/>
                  <a:pt x="2856562" y="1277818"/>
                  <a:pt x="2881584" y="1293705"/>
                </a:cubicBezTo>
                <a:cubicBezTo>
                  <a:pt x="2893276" y="1291094"/>
                  <a:pt x="2911697" y="1287745"/>
                  <a:pt x="2936859" y="1283661"/>
                </a:cubicBezTo>
                <a:cubicBezTo>
                  <a:pt x="2962019" y="1279574"/>
                  <a:pt x="2979314" y="1278011"/>
                  <a:pt x="2988731" y="1278978"/>
                </a:cubicBezTo>
                <a:lnTo>
                  <a:pt x="3020901" y="1299402"/>
                </a:lnTo>
                <a:cubicBezTo>
                  <a:pt x="3026746" y="1298097"/>
                  <a:pt x="3037621" y="1298732"/>
                  <a:pt x="3053536" y="1301314"/>
                </a:cubicBezTo>
                <a:cubicBezTo>
                  <a:pt x="3069451" y="1303896"/>
                  <a:pt x="3087396" y="1305255"/>
                  <a:pt x="3107365" y="1305395"/>
                </a:cubicBezTo>
                <a:cubicBezTo>
                  <a:pt x="3127336" y="1305536"/>
                  <a:pt x="3144954" y="1305435"/>
                  <a:pt x="3160217" y="1305099"/>
                </a:cubicBezTo>
                <a:cubicBezTo>
                  <a:pt x="3175479" y="1304755"/>
                  <a:pt x="3184242" y="1302798"/>
                  <a:pt x="3186512" y="1299222"/>
                </a:cubicBezTo>
                <a:lnTo>
                  <a:pt x="3234768" y="1329858"/>
                </a:lnTo>
                <a:lnTo>
                  <a:pt x="3241575" y="1319136"/>
                </a:lnTo>
                <a:lnTo>
                  <a:pt x="3263023" y="1332752"/>
                </a:lnTo>
                <a:lnTo>
                  <a:pt x="3269833" y="1322026"/>
                </a:lnTo>
                <a:cubicBezTo>
                  <a:pt x="3289975" y="1329798"/>
                  <a:pt x="3311900" y="1338706"/>
                  <a:pt x="3335618" y="1348748"/>
                </a:cubicBezTo>
                <a:cubicBezTo>
                  <a:pt x="3359336" y="1358788"/>
                  <a:pt x="3385800" y="1360546"/>
                  <a:pt x="3415019" y="1354020"/>
                </a:cubicBezTo>
                <a:lnTo>
                  <a:pt x="3447188" y="1374443"/>
                </a:lnTo>
                <a:lnTo>
                  <a:pt x="3453998" y="1363717"/>
                </a:lnTo>
                <a:cubicBezTo>
                  <a:pt x="3479982" y="1370188"/>
                  <a:pt x="3496549" y="1375688"/>
                  <a:pt x="3503699" y="1380228"/>
                </a:cubicBezTo>
                <a:lnTo>
                  <a:pt x="3510509" y="1369502"/>
                </a:lnTo>
                <a:cubicBezTo>
                  <a:pt x="3545910" y="1376934"/>
                  <a:pt x="3579856" y="1384694"/>
                  <a:pt x="3612338" y="1392777"/>
                </a:cubicBezTo>
                <a:cubicBezTo>
                  <a:pt x="3644820" y="1400861"/>
                  <a:pt x="3678761" y="1408618"/>
                  <a:pt x="3714165" y="1416045"/>
                </a:cubicBezTo>
                <a:lnTo>
                  <a:pt x="3727781" y="1394597"/>
                </a:lnTo>
                <a:cubicBezTo>
                  <a:pt x="3739468" y="1391990"/>
                  <a:pt x="3756588" y="1382800"/>
                  <a:pt x="3779141" y="1367026"/>
                </a:cubicBezTo>
                <a:cubicBezTo>
                  <a:pt x="3801693" y="1351251"/>
                  <a:pt x="3820911" y="1330855"/>
                  <a:pt x="3836798" y="1305832"/>
                </a:cubicBezTo>
                <a:cubicBezTo>
                  <a:pt x="3841334" y="1298685"/>
                  <a:pt x="3843274" y="1293648"/>
                  <a:pt x="3842625" y="1290724"/>
                </a:cubicBezTo>
                <a:cubicBezTo>
                  <a:pt x="3841973" y="1287805"/>
                  <a:pt x="3843912" y="1282768"/>
                  <a:pt x="3848451" y="1275617"/>
                </a:cubicBezTo>
                <a:lnTo>
                  <a:pt x="3837730" y="1268810"/>
                </a:lnTo>
                <a:lnTo>
                  <a:pt x="3888789" y="1188385"/>
                </a:lnTo>
                <a:lnTo>
                  <a:pt x="3878067" y="1181578"/>
                </a:lnTo>
                <a:lnTo>
                  <a:pt x="3891684" y="1160130"/>
                </a:lnTo>
                <a:lnTo>
                  <a:pt x="3880958" y="1153321"/>
                </a:lnTo>
                <a:lnTo>
                  <a:pt x="3908188" y="1110430"/>
                </a:lnTo>
                <a:cubicBezTo>
                  <a:pt x="3907851" y="1095167"/>
                  <a:pt x="3906047" y="1080231"/>
                  <a:pt x="3902784" y="1065622"/>
                </a:cubicBezTo>
                <a:cubicBezTo>
                  <a:pt x="3899522" y="1051013"/>
                  <a:pt x="3903563" y="1034771"/>
                  <a:pt x="3914909" y="1016899"/>
                </a:cubicBezTo>
                <a:cubicBezTo>
                  <a:pt x="3917179" y="1013324"/>
                  <a:pt x="3919772" y="1011213"/>
                  <a:pt x="3922694" y="1010557"/>
                </a:cubicBezTo>
                <a:cubicBezTo>
                  <a:pt x="3925617" y="1009907"/>
                  <a:pt x="3928213" y="1007791"/>
                  <a:pt x="3930481" y="1004220"/>
                </a:cubicBezTo>
                <a:lnTo>
                  <a:pt x="3941202" y="1011027"/>
                </a:lnTo>
                <a:lnTo>
                  <a:pt x="3961627" y="978854"/>
                </a:lnTo>
                <a:lnTo>
                  <a:pt x="3972353" y="985663"/>
                </a:lnTo>
                <a:cubicBezTo>
                  <a:pt x="3988577" y="975902"/>
                  <a:pt x="3996688" y="971026"/>
                  <a:pt x="3996688" y="971026"/>
                </a:cubicBezTo>
                <a:lnTo>
                  <a:pt x="4050306" y="1005065"/>
                </a:lnTo>
                <a:lnTo>
                  <a:pt x="4057115" y="994339"/>
                </a:lnTo>
                <a:cubicBezTo>
                  <a:pt x="4116234" y="1011812"/>
                  <a:pt x="4169482" y="1002987"/>
                  <a:pt x="4216855" y="967866"/>
                </a:cubicBezTo>
                <a:lnTo>
                  <a:pt x="4237281" y="935693"/>
                </a:lnTo>
                <a:lnTo>
                  <a:pt x="4248003" y="942499"/>
                </a:lnTo>
                <a:lnTo>
                  <a:pt x="4282042" y="888882"/>
                </a:lnTo>
                <a:lnTo>
                  <a:pt x="4292767" y="895692"/>
                </a:lnTo>
                <a:cubicBezTo>
                  <a:pt x="4311260" y="882357"/>
                  <a:pt x="4322210" y="873012"/>
                  <a:pt x="4325612" y="867651"/>
                </a:cubicBezTo>
                <a:cubicBezTo>
                  <a:pt x="4329019" y="862286"/>
                  <a:pt x="4343715" y="862842"/>
                  <a:pt x="4369698" y="869304"/>
                </a:cubicBezTo>
                <a:cubicBezTo>
                  <a:pt x="4373615" y="886840"/>
                  <a:pt x="4376637" y="903802"/>
                  <a:pt x="4378763" y="920201"/>
                </a:cubicBezTo>
                <a:cubicBezTo>
                  <a:pt x="4380894" y="936596"/>
                  <a:pt x="4382129" y="952424"/>
                  <a:pt x="4382467" y="967688"/>
                </a:cubicBezTo>
                <a:lnTo>
                  <a:pt x="4393192" y="974497"/>
                </a:lnTo>
                <a:lnTo>
                  <a:pt x="4365963" y="1017388"/>
                </a:lnTo>
                <a:cubicBezTo>
                  <a:pt x="4375721" y="1033615"/>
                  <a:pt x="4380602" y="1041730"/>
                  <a:pt x="4380602" y="1041730"/>
                </a:cubicBezTo>
                <a:lnTo>
                  <a:pt x="4360179" y="1073899"/>
                </a:lnTo>
                <a:lnTo>
                  <a:pt x="4376261" y="1084110"/>
                </a:lnTo>
                <a:cubicBezTo>
                  <a:pt x="4364914" y="1101982"/>
                  <a:pt x="4351470" y="1131061"/>
                  <a:pt x="4335929" y="1171345"/>
                </a:cubicBezTo>
                <a:lnTo>
                  <a:pt x="4346649" y="1178151"/>
                </a:lnTo>
                <a:cubicBezTo>
                  <a:pt x="4345343" y="1172306"/>
                  <a:pt x="4349500" y="1187483"/>
                  <a:pt x="4359122" y="1223683"/>
                </a:cubicBezTo>
                <a:cubicBezTo>
                  <a:pt x="4368738" y="1259879"/>
                  <a:pt x="4369178" y="1292757"/>
                  <a:pt x="4360442" y="1322319"/>
                </a:cubicBezTo>
                <a:lnTo>
                  <a:pt x="4381891" y="1335935"/>
                </a:lnTo>
                <a:lnTo>
                  <a:pt x="4347852" y="1389552"/>
                </a:lnTo>
                <a:cubicBezTo>
                  <a:pt x="4355341" y="1409351"/>
                  <a:pt x="4362915" y="1432965"/>
                  <a:pt x="4370574" y="1460398"/>
                </a:cubicBezTo>
                <a:cubicBezTo>
                  <a:pt x="4378240" y="1487830"/>
                  <a:pt x="4376393" y="1510480"/>
                  <a:pt x="4365046" y="1528352"/>
                </a:cubicBezTo>
                <a:lnTo>
                  <a:pt x="4375772" y="1535162"/>
                </a:lnTo>
                <a:lnTo>
                  <a:pt x="4355349" y="1567331"/>
                </a:lnTo>
                <a:cubicBezTo>
                  <a:pt x="4358925" y="1569601"/>
                  <a:pt x="4365591" y="1578850"/>
                  <a:pt x="4375348" y="1595076"/>
                </a:cubicBezTo>
                <a:lnTo>
                  <a:pt x="4361735" y="1616521"/>
                </a:lnTo>
                <a:cubicBezTo>
                  <a:pt x="4366611" y="1624632"/>
                  <a:pt x="4369707" y="1631614"/>
                  <a:pt x="4371008" y="1637457"/>
                </a:cubicBezTo>
                <a:cubicBezTo>
                  <a:pt x="4372314" y="1643302"/>
                  <a:pt x="4375405" y="1650281"/>
                  <a:pt x="4380288" y="1658391"/>
                </a:cubicBezTo>
                <a:lnTo>
                  <a:pt x="4366672" y="1679839"/>
                </a:lnTo>
                <a:cubicBezTo>
                  <a:pt x="4371553" y="1687954"/>
                  <a:pt x="4374644" y="1694932"/>
                  <a:pt x="4375950" y="1700778"/>
                </a:cubicBezTo>
                <a:cubicBezTo>
                  <a:pt x="4377253" y="1706616"/>
                  <a:pt x="4380348" y="1713597"/>
                  <a:pt x="4385225" y="1721710"/>
                </a:cubicBezTo>
                <a:lnTo>
                  <a:pt x="4378419" y="1732431"/>
                </a:lnTo>
                <a:lnTo>
                  <a:pt x="4399867" y="1746047"/>
                </a:lnTo>
                <a:cubicBezTo>
                  <a:pt x="4400888" y="1791838"/>
                  <a:pt x="4422776" y="1838331"/>
                  <a:pt x="4465532" y="1885533"/>
                </a:cubicBezTo>
                <a:cubicBezTo>
                  <a:pt x="4508282" y="1932734"/>
                  <a:pt x="4546569" y="1977100"/>
                  <a:pt x="4580381" y="2018630"/>
                </a:cubicBezTo>
                <a:cubicBezTo>
                  <a:pt x="4613519" y="2029636"/>
                  <a:pt x="4637236" y="2039677"/>
                  <a:pt x="4651533" y="2048753"/>
                </a:cubicBezTo>
                <a:lnTo>
                  <a:pt x="4658341" y="2038032"/>
                </a:lnTo>
                <a:cubicBezTo>
                  <a:pt x="4667757" y="2038994"/>
                  <a:pt x="4681402" y="2045150"/>
                  <a:pt x="4699275" y="2056497"/>
                </a:cubicBezTo>
                <a:cubicBezTo>
                  <a:pt x="4731444" y="2076920"/>
                  <a:pt x="4753389" y="2099627"/>
                  <a:pt x="4765108" y="2124621"/>
                </a:cubicBezTo>
                <a:cubicBezTo>
                  <a:pt x="4776826" y="2149608"/>
                  <a:pt x="4781718" y="2171526"/>
                  <a:pt x="4779792" y="2190364"/>
                </a:cubicBezTo>
                <a:lnTo>
                  <a:pt x="4790514" y="2197170"/>
                </a:lnTo>
                <a:lnTo>
                  <a:pt x="4776897" y="2218618"/>
                </a:lnTo>
                <a:cubicBezTo>
                  <a:pt x="4780812" y="2236147"/>
                  <a:pt x="4777836" y="2260585"/>
                  <a:pt x="4767966" y="2291933"/>
                </a:cubicBezTo>
                <a:cubicBezTo>
                  <a:pt x="4758098" y="2323281"/>
                  <a:pt x="4747657" y="2355519"/>
                  <a:pt x="4736652" y="2388658"/>
                </a:cubicBezTo>
                <a:cubicBezTo>
                  <a:pt x="4725646" y="2421789"/>
                  <a:pt x="4717236" y="2452811"/>
                  <a:pt x="4711422" y="2481718"/>
                </a:cubicBezTo>
                <a:cubicBezTo>
                  <a:pt x="4705609" y="2510624"/>
                  <a:pt x="4711156" y="2535464"/>
                  <a:pt x="4728063" y="2556224"/>
                </a:cubicBezTo>
                <a:cubicBezTo>
                  <a:pt x="4755978" y="2543860"/>
                  <a:pt x="4783497" y="2540012"/>
                  <a:pt x="4810613" y="2544689"/>
                </a:cubicBezTo>
                <a:cubicBezTo>
                  <a:pt x="4837735" y="2549369"/>
                  <a:pt x="4865906" y="2548449"/>
                  <a:pt x="4895125" y="2541922"/>
                </a:cubicBezTo>
                <a:lnTo>
                  <a:pt x="4916569" y="2555535"/>
                </a:lnTo>
                <a:lnTo>
                  <a:pt x="4923376" y="2544814"/>
                </a:lnTo>
                <a:lnTo>
                  <a:pt x="5030610" y="2612893"/>
                </a:lnTo>
                <a:cubicBezTo>
                  <a:pt x="5026758" y="2650566"/>
                  <a:pt x="5020543" y="2687997"/>
                  <a:pt x="5011980" y="2725191"/>
                </a:cubicBezTo>
                <a:cubicBezTo>
                  <a:pt x="5003415" y="2762377"/>
                  <a:pt x="4988918" y="2797057"/>
                  <a:pt x="4968493" y="2829231"/>
                </a:cubicBezTo>
                <a:cubicBezTo>
                  <a:pt x="4950340" y="2857825"/>
                  <a:pt x="4925689" y="2884806"/>
                  <a:pt x="4894545" y="2910169"/>
                </a:cubicBezTo>
                <a:lnTo>
                  <a:pt x="4874122" y="2942338"/>
                </a:lnTo>
                <a:cubicBezTo>
                  <a:pt x="4855285" y="2940412"/>
                  <a:pt x="4845865" y="2939447"/>
                  <a:pt x="4845865" y="2939447"/>
                </a:cubicBezTo>
                <a:lnTo>
                  <a:pt x="4832251" y="2960892"/>
                </a:lnTo>
                <a:lnTo>
                  <a:pt x="4816164" y="2950679"/>
                </a:lnTo>
                <a:lnTo>
                  <a:pt x="4802548" y="2972126"/>
                </a:lnTo>
                <a:lnTo>
                  <a:pt x="4756763" y="2973151"/>
                </a:lnTo>
                <a:lnTo>
                  <a:pt x="4749955" y="2983873"/>
                </a:lnTo>
                <a:lnTo>
                  <a:pt x="4728508" y="2970256"/>
                </a:lnTo>
                <a:cubicBezTo>
                  <a:pt x="4712282" y="2980021"/>
                  <a:pt x="4698324" y="2986204"/>
                  <a:pt x="4686638" y="2988817"/>
                </a:cubicBezTo>
                <a:lnTo>
                  <a:pt x="4654464" y="2968391"/>
                </a:lnTo>
                <a:cubicBezTo>
                  <a:pt x="4646357" y="2973271"/>
                  <a:pt x="4637829" y="2972873"/>
                  <a:pt x="4628892" y="2967200"/>
                </a:cubicBezTo>
                <a:cubicBezTo>
                  <a:pt x="4619956" y="2961526"/>
                  <a:pt x="4609320" y="2958532"/>
                  <a:pt x="4596977" y="2958223"/>
                </a:cubicBezTo>
                <a:cubicBezTo>
                  <a:pt x="4584639" y="2957911"/>
                  <a:pt x="4569221" y="2964419"/>
                  <a:pt x="4550726" y="2977759"/>
                </a:cubicBezTo>
                <a:cubicBezTo>
                  <a:pt x="4532228" y="2991091"/>
                  <a:pt x="4509366" y="3019201"/>
                  <a:pt x="4482134" y="3062097"/>
                </a:cubicBezTo>
                <a:cubicBezTo>
                  <a:pt x="4448094" y="3115714"/>
                  <a:pt x="4417872" y="3169249"/>
                  <a:pt x="4391463" y="3222694"/>
                </a:cubicBezTo>
                <a:cubicBezTo>
                  <a:pt x="4365054" y="3276139"/>
                  <a:pt x="4339543" y="3330154"/>
                  <a:pt x="4314919" y="3384733"/>
                </a:cubicBezTo>
                <a:lnTo>
                  <a:pt x="4325646" y="3391543"/>
                </a:lnTo>
                <a:lnTo>
                  <a:pt x="4312030" y="3412990"/>
                </a:lnTo>
                <a:lnTo>
                  <a:pt x="4322752" y="3419797"/>
                </a:lnTo>
                <a:lnTo>
                  <a:pt x="4292116" y="3468053"/>
                </a:lnTo>
                <a:cubicBezTo>
                  <a:pt x="4299266" y="3472593"/>
                  <a:pt x="4304143" y="3480705"/>
                  <a:pt x="4306756" y="3492391"/>
                </a:cubicBezTo>
                <a:lnTo>
                  <a:pt x="4293139" y="3513839"/>
                </a:lnTo>
                <a:lnTo>
                  <a:pt x="4303862" y="3520646"/>
                </a:lnTo>
                <a:cubicBezTo>
                  <a:pt x="4307781" y="3538177"/>
                  <a:pt x="4309015" y="3554009"/>
                  <a:pt x="4307569" y="3568134"/>
                </a:cubicBezTo>
                <a:cubicBezTo>
                  <a:pt x="4306121" y="3582264"/>
                  <a:pt x="4312718" y="3601496"/>
                  <a:pt x="4327359" y="3625833"/>
                </a:cubicBezTo>
                <a:lnTo>
                  <a:pt x="4320549" y="3636559"/>
                </a:lnTo>
                <a:lnTo>
                  <a:pt x="4341997" y="3650176"/>
                </a:lnTo>
                <a:lnTo>
                  <a:pt x="4335190" y="3660898"/>
                </a:lnTo>
                <a:lnTo>
                  <a:pt x="4356634" y="3674511"/>
                </a:lnTo>
                <a:cubicBezTo>
                  <a:pt x="4361515" y="3682626"/>
                  <a:pt x="4362254" y="3689364"/>
                  <a:pt x="4358850" y="3694725"/>
                </a:cubicBezTo>
                <a:cubicBezTo>
                  <a:pt x="4355444" y="3700091"/>
                  <a:pt x="4359105" y="3706172"/>
                  <a:pt x="4369826" y="3712979"/>
                </a:cubicBezTo>
                <a:lnTo>
                  <a:pt x="4376633" y="3702256"/>
                </a:lnTo>
                <a:lnTo>
                  <a:pt x="4408807" y="3722683"/>
                </a:lnTo>
                <a:lnTo>
                  <a:pt x="4415617" y="3711956"/>
                </a:lnTo>
                <a:lnTo>
                  <a:pt x="4426338" y="3718764"/>
                </a:lnTo>
                <a:cubicBezTo>
                  <a:pt x="4427644" y="3724609"/>
                  <a:pt x="4426833" y="3727858"/>
                  <a:pt x="4423914" y="3728509"/>
                </a:cubicBezTo>
                <a:cubicBezTo>
                  <a:pt x="4420990" y="3729159"/>
                  <a:pt x="4426680" y="3734029"/>
                  <a:pt x="4440977" y="3743105"/>
                </a:cubicBezTo>
                <a:lnTo>
                  <a:pt x="4447786" y="3732379"/>
                </a:lnTo>
                <a:cubicBezTo>
                  <a:pt x="4464350" y="3737885"/>
                  <a:pt x="4477997" y="3744039"/>
                  <a:pt x="4488720" y="3750845"/>
                </a:cubicBezTo>
                <a:cubicBezTo>
                  <a:pt x="4499445" y="3757654"/>
                  <a:pt x="4513086" y="3763810"/>
                  <a:pt x="4529657" y="3769314"/>
                </a:cubicBezTo>
                <a:lnTo>
                  <a:pt x="4536467" y="3758588"/>
                </a:lnTo>
                <a:lnTo>
                  <a:pt x="4616893" y="3809646"/>
                </a:lnTo>
                <a:lnTo>
                  <a:pt x="4623700" y="3798925"/>
                </a:lnTo>
                <a:lnTo>
                  <a:pt x="4666591" y="3826154"/>
                </a:lnTo>
                <a:lnTo>
                  <a:pt x="4673398" y="3815432"/>
                </a:lnTo>
                <a:lnTo>
                  <a:pt x="4737742" y="3856281"/>
                </a:lnTo>
                <a:lnTo>
                  <a:pt x="4744550" y="3845555"/>
                </a:lnTo>
                <a:cubicBezTo>
                  <a:pt x="4753967" y="3846517"/>
                  <a:pt x="4757865" y="3850250"/>
                  <a:pt x="4756252" y="3856747"/>
                </a:cubicBezTo>
                <a:cubicBezTo>
                  <a:pt x="4754634" y="3863242"/>
                  <a:pt x="4762760" y="3872164"/>
                  <a:pt x="4780633" y="3883511"/>
                </a:cubicBezTo>
                <a:lnTo>
                  <a:pt x="4787442" y="3872785"/>
                </a:lnTo>
                <a:lnTo>
                  <a:pt x="4808890" y="3886402"/>
                </a:lnTo>
                <a:lnTo>
                  <a:pt x="4815696" y="3875679"/>
                </a:lnTo>
                <a:lnTo>
                  <a:pt x="4847865" y="3896103"/>
                </a:lnTo>
                <a:lnTo>
                  <a:pt x="4854675" y="3885377"/>
                </a:lnTo>
                <a:lnTo>
                  <a:pt x="4924379" y="3929628"/>
                </a:lnTo>
                <a:lnTo>
                  <a:pt x="4917570" y="3940354"/>
                </a:lnTo>
                <a:lnTo>
                  <a:pt x="4928291" y="3947162"/>
                </a:lnTo>
                <a:lnTo>
                  <a:pt x="4935101" y="3936436"/>
                </a:lnTo>
                <a:lnTo>
                  <a:pt x="4988718" y="3970474"/>
                </a:lnTo>
                <a:cubicBezTo>
                  <a:pt x="5038140" y="4026926"/>
                  <a:pt x="5059217" y="4076668"/>
                  <a:pt x="5051960" y="4119707"/>
                </a:cubicBezTo>
                <a:cubicBezTo>
                  <a:pt x="5044696" y="4162743"/>
                  <a:pt x="5032160" y="4206187"/>
                  <a:pt x="5014347" y="4250047"/>
                </a:cubicBezTo>
                <a:cubicBezTo>
                  <a:pt x="4987738" y="4268257"/>
                  <a:pt x="4945610" y="4275366"/>
                  <a:pt x="4887969" y="4271371"/>
                </a:cubicBezTo>
                <a:cubicBezTo>
                  <a:pt x="4830324" y="4267372"/>
                  <a:pt x="4794353" y="4260837"/>
                  <a:pt x="4780056" y="4251760"/>
                </a:cubicBezTo>
                <a:cubicBezTo>
                  <a:pt x="4765755" y="4242681"/>
                  <a:pt x="4754951" y="4232059"/>
                  <a:pt x="4747628" y="4219887"/>
                </a:cubicBezTo>
                <a:cubicBezTo>
                  <a:pt x="4740313" y="4207716"/>
                  <a:pt x="4731943" y="4201150"/>
                  <a:pt x="4722523" y="4200186"/>
                </a:cubicBezTo>
                <a:lnTo>
                  <a:pt x="4715713" y="4210912"/>
                </a:lnTo>
                <a:lnTo>
                  <a:pt x="4646009" y="4166659"/>
                </a:lnTo>
                <a:lnTo>
                  <a:pt x="4639202" y="4177381"/>
                </a:lnTo>
                <a:lnTo>
                  <a:pt x="4574863" y="4136535"/>
                </a:lnTo>
                <a:lnTo>
                  <a:pt x="4568056" y="4147257"/>
                </a:lnTo>
                <a:cubicBezTo>
                  <a:pt x="4556026" y="4134609"/>
                  <a:pt x="4542865" y="4123743"/>
                  <a:pt x="4528564" y="4114664"/>
                </a:cubicBezTo>
                <a:cubicBezTo>
                  <a:pt x="4514267" y="4105587"/>
                  <a:pt x="4501103" y="4094725"/>
                  <a:pt x="4489076" y="4082073"/>
                </a:cubicBezTo>
                <a:lnTo>
                  <a:pt x="4482269" y="4092794"/>
                </a:lnTo>
                <a:cubicBezTo>
                  <a:pt x="4448792" y="4066531"/>
                  <a:pt x="4416209" y="4040829"/>
                  <a:pt x="4384521" y="4015694"/>
                </a:cubicBezTo>
                <a:cubicBezTo>
                  <a:pt x="4352834" y="3990562"/>
                  <a:pt x="4320253" y="3964861"/>
                  <a:pt x="4286774" y="3938598"/>
                </a:cubicBezTo>
                <a:cubicBezTo>
                  <a:pt x="4279625" y="3934058"/>
                  <a:pt x="4265175" y="3931148"/>
                  <a:pt x="4243413" y="3929876"/>
                </a:cubicBezTo>
                <a:cubicBezTo>
                  <a:pt x="4221660" y="3928598"/>
                  <a:pt x="4202493" y="3925209"/>
                  <a:pt x="4185926" y="3919708"/>
                </a:cubicBezTo>
                <a:lnTo>
                  <a:pt x="4172312" y="3941152"/>
                </a:lnTo>
                <a:lnTo>
                  <a:pt x="4150864" y="3927535"/>
                </a:lnTo>
                <a:cubicBezTo>
                  <a:pt x="4136909" y="3933725"/>
                  <a:pt x="4121815" y="3941696"/>
                  <a:pt x="4105588" y="3951453"/>
                </a:cubicBezTo>
                <a:cubicBezTo>
                  <a:pt x="4089365" y="3961214"/>
                  <a:pt x="4075404" y="3967400"/>
                  <a:pt x="4063721" y="3970010"/>
                </a:cubicBezTo>
                <a:lnTo>
                  <a:pt x="4002450" y="4066523"/>
                </a:lnTo>
                <a:cubicBezTo>
                  <a:pt x="3997913" y="4073669"/>
                  <a:pt x="3994987" y="4074322"/>
                  <a:pt x="3993681" y="4068477"/>
                </a:cubicBezTo>
                <a:cubicBezTo>
                  <a:pt x="3992380" y="4062635"/>
                  <a:pt x="3989454" y="4063289"/>
                  <a:pt x="3984917" y="4070435"/>
                </a:cubicBezTo>
                <a:lnTo>
                  <a:pt x="3995643" y="4077245"/>
                </a:lnTo>
                <a:lnTo>
                  <a:pt x="3927564" y="4184479"/>
                </a:lnTo>
                <a:lnTo>
                  <a:pt x="3938285" y="4191285"/>
                </a:lnTo>
                <a:lnTo>
                  <a:pt x="3907651" y="4239542"/>
                </a:lnTo>
                <a:lnTo>
                  <a:pt x="3918372" y="4246349"/>
                </a:lnTo>
                <a:cubicBezTo>
                  <a:pt x="3916446" y="4265185"/>
                  <a:pt x="3910944" y="4281752"/>
                  <a:pt x="3901868" y="4296049"/>
                </a:cubicBezTo>
                <a:lnTo>
                  <a:pt x="3912590" y="4302855"/>
                </a:lnTo>
                <a:lnTo>
                  <a:pt x="3892164" y="4335029"/>
                </a:lnTo>
                <a:lnTo>
                  <a:pt x="3902890" y="4341839"/>
                </a:lnTo>
                <a:lnTo>
                  <a:pt x="3882467" y="4374008"/>
                </a:lnTo>
                <a:lnTo>
                  <a:pt x="3893189" y="4380815"/>
                </a:lnTo>
                <a:lnTo>
                  <a:pt x="3872766" y="4412985"/>
                </a:lnTo>
                <a:lnTo>
                  <a:pt x="3883487" y="4419792"/>
                </a:lnTo>
                <a:lnTo>
                  <a:pt x="3832429" y="4500218"/>
                </a:lnTo>
                <a:lnTo>
                  <a:pt x="3848516" y="4510430"/>
                </a:lnTo>
                <a:lnTo>
                  <a:pt x="3821283" y="4553325"/>
                </a:lnTo>
                <a:lnTo>
                  <a:pt x="3805196" y="4543113"/>
                </a:lnTo>
                <a:lnTo>
                  <a:pt x="3798389" y="4553835"/>
                </a:lnTo>
                <a:cubicBezTo>
                  <a:pt x="3799695" y="4559680"/>
                  <a:pt x="3800108" y="4564959"/>
                  <a:pt x="3799624" y="4569667"/>
                </a:cubicBezTo>
                <a:cubicBezTo>
                  <a:pt x="3799146" y="4574375"/>
                  <a:pt x="3799555" y="4579650"/>
                  <a:pt x="3800860" y="4585495"/>
                </a:cubicBezTo>
                <a:lnTo>
                  <a:pt x="3784773" y="4575282"/>
                </a:lnTo>
                <a:lnTo>
                  <a:pt x="3757543" y="4618173"/>
                </a:lnTo>
                <a:lnTo>
                  <a:pt x="3773630" y="4628386"/>
                </a:lnTo>
                <a:cubicBezTo>
                  <a:pt x="3746053" y="4656020"/>
                  <a:pt x="3723106" y="4680318"/>
                  <a:pt x="3704782" y="4701282"/>
                </a:cubicBezTo>
                <a:cubicBezTo>
                  <a:pt x="3686460" y="4722249"/>
                  <a:pt x="3650998" y="4738608"/>
                  <a:pt x="3598402" y="4750351"/>
                </a:cubicBezTo>
                <a:lnTo>
                  <a:pt x="3576958" y="4736738"/>
                </a:lnTo>
                <a:lnTo>
                  <a:pt x="3570152" y="4747460"/>
                </a:lnTo>
                <a:cubicBezTo>
                  <a:pt x="3557156" y="4744225"/>
                  <a:pt x="3544165" y="4740994"/>
                  <a:pt x="3531169" y="4737760"/>
                </a:cubicBezTo>
                <a:cubicBezTo>
                  <a:pt x="3518180" y="4734523"/>
                  <a:pt x="3505188" y="4731292"/>
                  <a:pt x="3492192" y="4728058"/>
                </a:cubicBezTo>
                <a:lnTo>
                  <a:pt x="3485386" y="4738780"/>
                </a:lnTo>
                <a:lnTo>
                  <a:pt x="3431769" y="4704740"/>
                </a:lnTo>
                <a:lnTo>
                  <a:pt x="3424959" y="4715467"/>
                </a:lnTo>
                <a:lnTo>
                  <a:pt x="3387429" y="4691640"/>
                </a:lnTo>
                <a:lnTo>
                  <a:pt x="3380622" y="4702363"/>
                </a:lnTo>
                <a:lnTo>
                  <a:pt x="3305557" y="4654707"/>
                </a:lnTo>
                <a:lnTo>
                  <a:pt x="3298747" y="4665433"/>
                </a:lnTo>
                <a:lnTo>
                  <a:pt x="3266578" y="4645010"/>
                </a:lnTo>
                <a:lnTo>
                  <a:pt x="3259772" y="4655732"/>
                </a:lnTo>
                <a:cubicBezTo>
                  <a:pt x="3235092" y="4655106"/>
                  <a:pt x="3214791" y="4653504"/>
                  <a:pt x="3198881" y="4650925"/>
                </a:cubicBezTo>
                <a:cubicBezTo>
                  <a:pt x="3182963" y="4648347"/>
                  <a:pt x="3164624" y="4655512"/>
                  <a:pt x="3143860" y="4672415"/>
                </a:cubicBezTo>
                <a:lnTo>
                  <a:pt x="3133139" y="4665608"/>
                </a:lnTo>
                <a:lnTo>
                  <a:pt x="3109310" y="4703143"/>
                </a:lnTo>
                <a:cubicBezTo>
                  <a:pt x="3148345" y="4768043"/>
                  <a:pt x="3142904" y="4839816"/>
                  <a:pt x="3092979" y="4918457"/>
                </a:cubicBezTo>
                <a:cubicBezTo>
                  <a:pt x="3083558" y="4917492"/>
                  <a:pt x="3067489" y="4921082"/>
                  <a:pt x="3044767" y="4929221"/>
                </a:cubicBezTo>
                <a:cubicBezTo>
                  <a:pt x="3022043" y="4937364"/>
                  <a:pt x="2990230" y="4946002"/>
                  <a:pt x="2949326" y="4955142"/>
                </a:cubicBezTo>
                <a:lnTo>
                  <a:pt x="2890344" y="4917696"/>
                </a:lnTo>
                <a:lnTo>
                  <a:pt x="2883534" y="4928423"/>
                </a:lnTo>
                <a:cubicBezTo>
                  <a:pt x="2862091" y="4914809"/>
                  <a:pt x="2845594" y="4899313"/>
                  <a:pt x="2834048" y="4881957"/>
                </a:cubicBezTo>
                <a:cubicBezTo>
                  <a:pt x="2822498" y="4864598"/>
                  <a:pt x="2818001" y="4834156"/>
                  <a:pt x="2820553" y="4790640"/>
                </a:cubicBezTo>
                <a:lnTo>
                  <a:pt x="2809830" y="4783833"/>
                </a:lnTo>
                <a:lnTo>
                  <a:pt x="2823447" y="4762385"/>
                </a:lnTo>
                <a:lnTo>
                  <a:pt x="2812725" y="4755579"/>
                </a:lnTo>
                <a:cubicBezTo>
                  <a:pt x="2810110" y="4743893"/>
                  <a:pt x="2808805" y="4738048"/>
                  <a:pt x="2808805" y="4738048"/>
                </a:cubicBezTo>
                <a:cubicBezTo>
                  <a:pt x="2808805" y="4738048"/>
                  <a:pt x="2803928" y="4729935"/>
                  <a:pt x="2794168" y="4713705"/>
                </a:cubicBezTo>
                <a:lnTo>
                  <a:pt x="2787358" y="4724431"/>
                </a:lnTo>
                <a:cubicBezTo>
                  <a:pt x="2772099" y="4724772"/>
                  <a:pt x="2763658" y="4728192"/>
                  <a:pt x="2762041" y="4734687"/>
                </a:cubicBezTo>
                <a:cubicBezTo>
                  <a:pt x="2760427" y="4741184"/>
                  <a:pt x="2752637" y="4747524"/>
                  <a:pt x="2738685" y="4753709"/>
                </a:cubicBezTo>
                <a:lnTo>
                  <a:pt x="2727959" y="4746900"/>
                </a:lnTo>
                <a:lnTo>
                  <a:pt x="2697323" y="4795156"/>
                </a:lnTo>
                <a:cubicBezTo>
                  <a:pt x="2682064" y="4795496"/>
                  <a:pt x="2667692" y="4796411"/>
                  <a:pt x="2654220" y="4797884"/>
                </a:cubicBezTo>
                <a:cubicBezTo>
                  <a:pt x="2640744" y="4799361"/>
                  <a:pt x="2626373" y="4800265"/>
                  <a:pt x="2611114" y="4800604"/>
                </a:cubicBezTo>
                <a:lnTo>
                  <a:pt x="2590688" y="4832778"/>
                </a:lnTo>
                <a:cubicBezTo>
                  <a:pt x="2558857" y="4827619"/>
                  <a:pt x="2531603" y="4842906"/>
                  <a:pt x="2508909" y="4878652"/>
                </a:cubicBezTo>
                <a:cubicBezTo>
                  <a:pt x="2486216" y="4914397"/>
                  <a:pt x="2464001" y="4945434"/>
                  <a:pt x="2442271" y="4971758"/>
                </a:cubicBezTo>
                <a:cubicBezTo>
                  <a:pt x="2449422" y="4976298"/>
                  <a:pt x="2454303" y="4984413"/>
                  <a:pt x="2456913" y="4996096"/>
                </a:cubicBezTo>
                <a:lnTo>
                  <a:pt x="2443296" y="5017544"/>
                </a:lnTo>
                <a:lnTo>
                  <a:pt x="2454023" y="5024354"/>
                </a:lnTo>
                <a:lnTo>
                  <a:pt x="2413175" y="5088697"/>
                </a:lnTo>
                <a:cubicBezTo>
                  <a:pt x="2422934" y="5104920"/>
                  <a:pt x="2427811" y="5113032"/>
                  <a:pt x="2427811" y="5113032"/>
                </a:cubicBezTo>
                <a:lnTo>
                  <a:pt x="2407388" y="5145201"/>
                </a:lnTo>
                <a:cubicBezTo>
                  <a:pt x="2417150" y="5161431"/>
                  <a:pt x="2422026" y="5169544"/>
                  <a:pt x="2422026" y="5169544"/>
                </a:cubicBezTo>
                <a:lnTo>
                  <a:pt x="2408409" y="5190992"/>
                </a:lnTo>
                <a:lnTo>
                  <a:pt x="2424496" y="5201204"/>
                </a:lnTo>
                <a:lnTo>
                  <a:pt x="2400670" y="5238734"/>
                </a:lnTo>
                <a:cubicBezTo>
                  <a:pt x="2400670" y="5238734"/>
                  <a:pt x="2405546" y="5246847"/>
                  <a:pt x="2415312" y="5263072"/>
                </a:cubicBezTo>
                <a:lnTo>
                  <a:pt x="2394888" y="5295242"/>
                </a:lnTo>
                <a:cubicBezTo>
                  <a:pt x="2394888" y="5295242"/>
                  <a:pt x="2399764" y="5303355"/>
                  <a:pt x="2409523" y="5319581"/>
                </a:cubicBezTo>
                <a:lnTo>
                  <a:pt x="2395906" y="5341029"/>
                </a:lnTo>
                <a:lnTo>
                  <a:pt x="2406632" y="5347839"/>
                </a:lnTo>
                <a:cubicBezTo>
                  <a:pt x="2409241" y="5359522"/>
                  <a:pt x="2407951" y="5367483"/>
                  <a:pt x="2402762" y="5371711"/>
                </a:cubicBezTo>
                <a:cubicBezTo>
                  <a:pt x="2397569" y="5375936"/>
                  <a:pt x="2393355" y="5384545"/>
                  <a:pt x="2390124" y="5397537"/>
                </a:cubicBezTo>
                <a:lnTo>
                  <a:pt x="2411571" y="5411153"/>
                </a:lnTo>
                <a:cubicBezTo>
                  <a:pt x="2403801" y="5431295"/>
                  <a:pt x="2401544" y="5448670"/>
                  <a:pt x="2404808" y="5463279"/>
                </a:cubicBezTo>
                <a:cubicBezTo>
                  <a:pt x="2408070" y="5477888"/>
                  <a:pt x="2410441" y="5491931"/>
                  <a:pt x="2411918" y="5505407"/>
                </a:cubicBezTo>
                <a:cubicBezTo>
                  <a:pt x="2413391" y="5518880"/>
                  <a:pt x="2413732" y="5534145"/>
                  <a:pt x="2412935" y="5551194"/>
                </a:cubicBezTo>
                <a:cubicBezTo>
                  <a:pt x="2412146" y="5568241"/>
                  <a:pt x="2403806" y="5589281"/>
                  <a:pt x="2387922" y="5614300"/>
                </a:cubicBezTo>
                <a:lnTo>
                  <a:pt x="2377196" y="5607490"/>
                </a:lnTo>
                <a:lnTo>
                  <a:pt x="2349964" y="5650386"/>
                </a:lnTo>
                <a:lnTo>
                  <a:pt x="2339242" y="5643578"/>
                </a:lnTo>
                <a:cubicBezTo>
                  <a:pt x="2318475" y="5660487"/>
                  <a:pt x="2299329" y="5670897"/>
                  <a:pt x="2281800" y="5674811"/>
                </a:cubicBezTo>
                <a:cubicBezTo>
                  <a:pt x="2264269" y="5678731"/>
                  <a:pt x="2238933" y="5675184"/>
                  <a:pt x="2205803" y="5664178"/>
                </a:cubicBezTo>
                <a:cubicBezTo>
                  <a:pt x="2196722" y="5678478"/>
                  <a:pt x="2191222" y="5695045"/>
                  <a:pt x="2189292" y="5713879"/>
                </a:cubicBezTo>
                <a:lnTo>
                  <a:pt x="2178569" y="5707072"/>
                </a:lnTo>
                <a:lnTo>
                  <a:pt x="2171760" y="5717798"/>
                </a:lnTo>
                <a:cubicBezTo>
                  <a:pt x="2166882" y="5709680"/>
                  <a:pt x="2163872" y="5706521"/>
                  <a:pt x="2162738" y="5708307"/>
                </a:cubicBezTo>
                <a:cubicBezTo>
                  <a:pt x="2161604" y="5710092"/>
                  <a:pt x="2159736" y="5705142"/>
                  <a:pt x="2157122" y="5693456"/>
                </a:cubicBezTo>
                <a:lnTo>
                  <a:pt x="2146400" y="5686649"/>
                </a:lnTo>
                <a:lnTo>
                  <a:pt x="2166824" y="5654480"/>
                </a:lnTo>
                <a:cubicBezTo>
                  <a:pt x="2159673" y="5649940"/>
                  <a:pt x="2154792" y="5641825"/>
                  <a:pt x="2152185" y="5630138"/>
                </a:cubicBezTo>
                <a:lnTo>
                  <a:pt x="2158992" y="5619416"/>
                </a:lnTo>
                <a:cubicBezTo>
                  <a:pt x="2154109" y="5611306"/>
                  <a:pt x="2145983" y="5602384"/>
                  <a:pt x="2134609" y="5592650"/>
                </a:cubicBezTo>
                <a:cubicBezTo>
                  <a:pt x="2123230" y="5582922"/>
                  <a:pt x="2116238" y="5572214"/>
                  <a:pt x="2113632" y="5560525"/>
                </a:cubicBezTo>
                <a:lnTo>
                  <a:pt x="2134054" y="5528356"/>
                </a:lnTo>
                <a:lnTo>
                  <a:pt x="2123328" y="5521547"/>
                </a:lnTo>
                <a:lnTo>
                  <a:pt x="2143750" y="5489377"/>
                </a:lnTo>
                <a:lnTo>
                  <a:pt x="2133029" y="5482571"/>
                </a:lnTo>
                <a:cubicBezTo>
                  <a:pt x="2142105" y="5468273"/>
                  <a:pt x="2147606" y="5451706"/>
                  <a:pt x="2149536" y="5432865"/>
                </a:cubicBezTo>
                <a:lnTo>
                  <a:pt x="2138814" y="5426059"/>
                </a:lnTo>
                <a:lnTo>
                  <a:pt x="2189872" y="5345633"/>
                </a:lnTo>
                <a:lnTo>
                  <a:pt x="2179150" y="5338826"/>
                </a:lnTo>
                <a:lnTo>
                  <a:pt x="2233612" y="5253039"/>
                </a:lnTo>
                <a:cubicBezTo>
                  <a:pt x="2228731" y="5244924"/>
                  <a:pt x="2225640" y="5237946"/>
                  <a:pt x="2224333" y="5232104"/>
                </a:cubicBezTo>
                <a:cubicBezTo>
                  <a:pt x="2223027" y="5226259"/>
                  <a:pt x="2219936" y="5219281"/>
                  <a:pt x="2215055" y="5211166"/>
                </a:cubicBezTo>
                <a:lnTo>
                  <a:pt x="2228671" y="5189718"/>
                </a:lnTo>
                <a:lnTo>
                  <a:pt x="2206204" y="5130319"/>
                </a:lnTo>
                <a:cubicBezTo>
                  <a:pt x="2204553" y="5109212"/>
                  <a:pt x="2205348" y="5092168"/>
                  <a:pt x="2208582" y="5079172"/>
                </a:cubicBezTo>
                <a:cubicBezTo>
                  <a:pt x="2211813" y="5066181"/>
                  <a:pt x="2211476" y="5050918"/>
                  <a:pt x="2207557" y="5033387"/>
                </a:cubicBezTo>
                <a:lnTo>
                  <a:pt x="2248403" y="4969047"/>
                </a:lnTo>
                <a:cubicBezTo>
                  <a:pt x="2241257" y="4964511"/>
                  <a:pt x="2242221" y="4955090"/>
                  <a:pt x="2251297" y="4940793"/>
                </a:cubicBezTo>
                <a:lnTo>
                  <a:pt x="2262020" y="4947600"/>
                </a:lnTo>
                <a:lnTo>
                  <a:pt x="2299978" y="4911513"/>
                </a:lnTo>
                <a:lnTo>
                  <a:pt x="2328231" y="4914402"/>
                </a:lnTo>
                <a:lnTo>
                  <a:pt x="2348654" y="4882232"/>
                </a:lnTo>
                <a:lnTo>
                  <a:pt x="2359380" y="4889042"/>
                </a:lnTo>
                <a:cubicBezTo>
                  <a:pt x="2370382" y="4855908"/>
                  <a:pt x="2381556" y="4830405"/>
                  <a:pt x="2392907" y="4812528"/>
                </a:cubicBezTo>
                <a:lnTo>
                  <a:pt x="2382184" y="4805721"/>
                </a:lnTo>
                <a:cubicBezTo>
                  <a:pt x="2389953" y="4785583"/>
                  <a:pt x="2397487" y="4767795"/>
                  <a:pt x="2404774" y="4752362"/>
                </a:cubicBezTo>
                <a:cubicBezTo>
                  <a:pt x="2412065" y="4736933"/>
                  <a:pt x="2421385" y="4720278"/>
                  <a:pt x="2432732" y="4702406"/>
                </a:cubicBezTo>
                <a:lnTo>
                  <a:pt x="2422006" y="4695597"/>
                </a:lnTo>
                <a:cubicBezTo>
                  <a:pt x="2431083" y="4681300"/>
                  <a:pt x="2439198" y="4676419"/>
                  <a:pt x="2446348" y="4680959"/>
                </a:cubicBezTo>
                <a:lnTo>
                  <a:pt x="2497407" y="4600533"/>
                </a:lnTo>
                <a:lnTo>
                  <a:pt x="2525657" y="4603425"/>
                </a:lnTo>
                <a:cubicBezTo>
                  <a:pt x="2534734" y="4589128"/>
                  <a:pt x="2551925" y="4569950"/>
                  <a:pt x="2577228" y="4545895"/>
                </a:cubicBezTo>
                <a:cubicBezTo>
                  <a:pt x="2568773" y="4535510"/>
                  <a:pt x="2558861" y="4525454"/>
                  <a:pt x="2547483" y="4515725"/>
                </a:cubicBezTo>
                <a:cubicBezTo>
                  <a:pt x="2536108" y="4505992"/>
                  <a:pt x="2521484" y="4495456"/>
                  <a:pt x="2503612" y="4484110"/>
                </a:cubicBezTo>
                <a:lnTo>
                  <a:pt x="2510419" y="4473388"/>
                </a:lnTo>
                <a:cubicBezTo>
                  <a:pt x="2490279" y="4465613"/>
                  <a:pt x="2471271" y="4456056"/>
                  <a:pt x="2453399" y="4444710"/>
                </a:cubicBezTo>
                <a:cubicBezTo>
                  <a:pt x="2435526" y="4433363"/>
                  <a:pt x="2416520" y="4423803"/>
                  <a:pt x="2396378" y="4416031"/>
                </a:cubicBezTo>
                <a:lnTo>
                  <a:pt x="2403185" y="4405310"/>
                </a:lnTo>
                <a:lnTo>
                  <a:pt x="2392459" y="4398500"/>
                </a:lnTo>
                <a:lnTo>
                  <a:pt x="2385653" y="4409222"/>
                </a:lnTo>
                <a:lnTo>
                  <a:pt x="2310591" y="4361569"/>
                </a:lnTo>
                <a:lnTo>
                  <a:pt x="2303782" y="4372295"/>
                </a:lnTo>
                <a:lnTo>
                  <a:pt x="2234077" y="4328043"/>
                </a:lnTo>
                <a:lnTo>
                  <a:pt x="2227271" y="4338764"/>
                </a:lnTo>
                <a:lnTo>
                  <a:pt x="2173654" y="4304725"/>
                </a:lnTo>
                <a:lnTo>
                  <a:pt x="2166847" y="4315447"/>
                </a:lnTo>
                <a:lnTo>
                  <a:pt x="2123952" y="4288215"/>
                </a:lnTo>
                <a:lnTo>
                  <a:pt x="2117142" y="4298941"/>
                </a:lnTo>
                <a:lnTo>
                  <a:pt x="2084973" y="4278518"/>
                </a:lnTo>
                <a:lnTo>
                  <a:pt x="2078166" y="4289240"/>
                </a:lnTo>
                <a:lnTo>
                  <a:pt x="2056720" y="4275623"/>
                </a:lnTo>
                <a:lnTo>
                  <a:pt x="2049912" y="4286345"/>
                </a:lnTo>
                <a:cubicBezTo>
                  <a:pt x="1971957" y="4266947"/>
                  <a:pt x="1926739" y="4267078"/>
                  <a:pt x="1914256" y="4286741"/>
                </a:cubicBezTo>
                <a:cubicBezTo>
                  <a:pt x="1901774" y="4306399"/>
                  <a:pt x="1876562" y="4334268"/>
                  <a:pt x="1838600" y="4370358"/>
                </a:cubicBezTo>
                <a:lnTo>
                  <a:pt x="1849325" y="4377168"/>
                </a:lnTo>
                <a:lnTo>
                  <a:pt x="1730192" y="4564824"/>
                </a:lnTo>
                <a:cubicBezTo>
                  <a:pt x="1719181" y="4597959"/>
                  <a:pt x="1704118" y="4633531"/>
                  <a:pt x="1685002" y="4671546"/>
                </a:cubicBezTo>
                <a:cubicBezTo>
                  <a:pt x="1665884" y="4709561"/>
                  <a:pt x="1646110" y="4744654"/>
                  <a:pt x="1625688" y="4776823"/>
                </a:cubicBezTo>
                <a:cubicBezTo>
                  <a:pt x="1599708" y="4770356"/>
                  <a:pt x="1572758" y="4773307"/>
                  <a:pt x="1544841" y="4785675"/>
                </a:cubicBezTo>
                <a:cubicBezTo>
                  <a:pt x="1515565" y="4736998"/>
                  <a:pt x="1505378" y="4701698"/>
                  <a:pt x="1514285" y="4679770"/>
                </a:cubicBezTo>
                <a:cubicBezTo>
                  <a:pt x="1523191" y="4657838"/>
                  <a:pt x="1538993" y="4629003"/>
                  <a:pt x="1561685" y="4593257"/>
                </a:cubicBezTo>
                <a:lnTo>
                  <a:pt x="1572406" y="4600064"/>
                </a:lnTo>
                <a:lnTo>
                  <a:pt x="1606446" y="4546447"/>
                </a:lnTo>
                <a:lnTo>
                  <a:pt x="1617168" y="4553253"/>
                </a:lnTo>
                <a:lnTo>
                  <a:pt x="1637591" y="4521085"/>
                </a:lnTo>
                <a:lnTo>
                  <a:pt x="1648316" y="4527893"/>
                </a:lnTo>
                <a:cubicBezTo>
                  <a:pt x="1662895" y="4497031"/>
                  <a:pt x="1682428" y="4464290"/>
                  <a:pt x="1706906" y="4429679"/>
                </a:cubicBezTo>
                <a:cubicBezTo>
                  <a:pt x="1731390" y="4395069"/>
                  <a:pt x="1752048" y="4360545"/>
                  <a:pt x="1768900" y="4326109"/>
                </a:cubicBezTo>
                <a:cubicBezTo>
                  <a:pt x="1785751" y="4291665"/>
                  <a:pt x="1798542" y="4259668"/>
                  <a:pt x="1807277" y="4230105"/>
                </a:cubicBezTo>
                <a:cubicBezTo>
                  <a:pt x="1816014" y="4200542"/>
                  <a:pt x="1811927" y="4175382"/>
                  <a:pt x="1795018" y="4154616"/>
                </a:cubicBezTo>
                <a:lnTo>
                  <a:pt x="1801825" y="4143894"/>
                </a:lnTo>
                <a:cubicBezTo>
                  <a:pt x="1768692" y="4132891"/>
                  <a:pt x="1743191" y="4121712"/>
                  <a:pt x="1725319" y="4110367"/>
                </a:cubicBezTo>
                <a:lnTo>
                  <a:pt x="1732126" y="4099644"/>
                </a:lnTo>
                <a:lnTo>
                  <a:pt x="1667783" y="4058796"/>
                </a:lnTo>
                <a:lnTo>
                  <a:pt x="1674591" y="4048070"/>
                </a:lnTo>
                <a:cubicBezTo>
                  <a:pt x="1661256" y="4029577"/>
                  <a:pt x="1650689" y="4016599"/>
                  <a:pt x="1642888" y="4009137"/>
                </a:cubicBezTo>
                <a:cubicBezTo>
                  <a:pt x="1635085" y="4001677"/>
                  <a:pt x="1621596" y="3989355"/>
                  <a:pt x="1602419" y="3972164"/>
                </a:cubicBezTo>
                <a:cubicBezTo>
                  <a:pt x="1590734" y="3974773"/>
                  <a:pt x="1582530" y="3975840"/>
                  <a:pt x="1577825" y="3975358"/>
                </a:cubicBezTo>
                <a:cubicBezTo>
                  <a:pt x="1573118" y="3974874"/>
                  <a:pt x="1569623" y="3976421"/>
                  <a:pt x="1567358" y="3979992"/>
                </a:cubicBezTo>
                <a:lnTo>
                  <a:pt x="1553741" y="4001439"/>
                </a:lnTo>
                <a:lnTo>
                  <a:pt x="1543019" y="3994632"/>
                </a:lnTo>
                <a:lnTo>
                  <a:pt x="1519191" y="4032167"/>
                </a:lnTo>
                <a:lnTo>
                  <a:pt x="1503104" y="4021954"/>
                </a:lnTo>
                <a:lnTo>
                  <a:pt x="1489486" y="4043402"/>
                </a:lnTo>
                <a:lnTo>
                  <a:pt x="1478765" y="4036596"/>
                </a:lnTo>
                <a:lnTo>
                  <a:pt x="1465152" y="4058038"/>
                </a:lnTo>
                <a:lnTo>
                  <a:pt x="1454430" y="4051232"/>
                </a:lnTo>
                <a:lnTo>
                  <a:pt x="1440814" y="4072680"/>
                </a:lnTo>
                <a:lnTo>
                  <a:pt x="1430088" y="4065870"/>
                </a:lnTo>
                <a:cubicBezTo>
                  <a:pt x="1421010" y="4080167"/>
                  <a:pt x="1403818" y="4099345"/>
                  <a:pt x="1378517" y="4123406"/>
                </a:cubicBezTo>
                <a:lnTo>
                  <a:pt x="1367792" y="4116597"/>
                </a:lnTo>
                <a:lnTo>
                  <a:pt x="1347371" y="4148763"/>
                </a:lnTo>
                <a:lnTo>
                  <a:pt x="1336649" y="4141956"/>
                </a:lnTo>
                <a:cubicBezTo>
                  <a:pt x="1334720" y="4160797"/>
                  <a:pt x="1331484" y="4173786"/>
                  <a:pt x="1326946" y="4180936"/>
                </a:cubicBezTo>
                <a:lnTo>
                  <a:pt x="1275886" y="4261361"/>
                </a:lnTo>
                <a:lnTo>
                  <a:pt x="1265164" y="4254555"/>
                </a:lnTo>
                <a:lnTo>
                  <a:pt x="1224316" y="4318899"/>
                </a:lnTo>
                <a:cubicBezTo>
                  <a:pt x="1195099" y="4325420"/>
                  <a:pt x="1179920" y="4329580"/>
                  <a:pt x="1178787" y="4331366"/>
                </a:cubicBezTo>
                <a:cubicBezTo>
                  <a:pt x="1177653" y="4333151"/>
                  <a:pt x="1165878" y="4331951"/>
                  <a:pt x="1143469" y="4327750"/>
                </a:cubicBezTo>
                <a:lnTo>
                  <a:pt x="1136662" y="4338472"/>
                </a:lnTo>
                <a:cubicBezTo>
                  <a:pt x="1125940" y="4331666"/>
                  <a:pt x="1114150" y="4316659"/>
                  <a:pt x="1101298" y="4293456"/>
                </a:cubicBezTo>
                <a:cubicBezTo>
                  <a:pt x="1088445" y="4270247"/>
                  <a:pt x="1093367" y="4240775"/>
                  <a:pt x="1116060" y="4205030"/>
                </a:cubicBezTo>
                <a:lnTo>
                  <a:pt x="1126786" y="4211840"/>
                </a:lnTo>
                <a:lnTo>
                  <a:pt x="1133592" y="4201118"/>
                </a:lnTo>
                <a:lnTo>
                  <a:pt x="1122867" y="4194309"/>
                </a:lnTo>
                <a:lnTo>
                  <a:pt x="1129676" y="4183582"/>
                </a:lnTo>
                <a:cubicBezTo>
                  <a:pt x="1129676" y="4183582"/>
                  <a:pt x="1130329" y="4186508"/>
                  <a:pt x="1131634" y="4192347"/>
                </a:cubicBezTo>
                <a:lnTo>
                  <a:pt x="1140402" y="4190392"/>
                </a:lnTo>
                <a:lnTo>
                  <a:pt x="1160825" y="4158222"/>
                </a:lnTo>
                <a:cubicBezTo>
                  <a:pt x="1172508" y="4155612"/>
                  <a:pt x="1187774" y="4155271"/>
                  <a:pt x="1206610" y="4157197"/>
                </a:cubicBezTo>
                <a:lnTo>
                  <a:pt x="1220222" y="4135754"/>
                </a:lnTo>
                <a:cubicBezTo>
                  <a:pt x="1222493" y="4132179"/>
                  <a:pt x="1227442" y="4130304"/>
                  <a:pt x="1235076" y="4130134"/>
                </a:cubicBezTo>
                <a:cubicBezTo>
                  <a:pt x="1242708" y="4129963"/>
                  <a:pt x="1250580" y="4127437"/>
                  <a:pt x="1258693" y="4122558"/>
                </a:cubicBezTo>
                <a:lnTo>
                  <a:pt x="1269416" y="4129364"/>
                </a:lnTo>
                <a:lnTo>
                  <a:pt x="1310261" y="4065025"/>
                </a:lnTo>
                <a:cubicBezTo>
                  <a:pt x="1377096" y="4007152"/>
                  <a:pt x="1438875" y="3933532"/>
                  <a:pt x="1495607" y="3844170"/>
                </a:cubicBezTo>
                <a:cubicBezTo>
                  <a:pt x="1480005" y="3829249"/>
                  <a:pt x="1463266" y="3816117"/>
                  <a:pt x="1445393" y="3804770"/>
                </a:cubicBezTo>
                <a:cubicBezTo>
                  <a:pt x="1427522" y="3793424"/>
                  <a:pt x="1410785" y="3780287"/>
                  <a:pt x="1395181" y="3765371"/>
                </a:cubicBezTo>
                <a:lnTo>
                  <a:pt x="1401991" y="3754645"/>
                </a:lnTo>
                <a:cubicBezTo>
                  <a:pt x="1397114" y="3746532"/>
                  <a:pt x="1390204" y="3739640"/>
                  <a:pt x="1381267" y="3733966"/>
                </a:cubicBezTo>
                <a:cubicBezTo>
                  <a:pt x="1372331" y="3728294"/>
                  <a:pt x="1365421" y="3721401"/>
                  <a:pt x="1360539" y="3713287"/>
                </a:cubicBezTo>
                <a:lnTo>
                  <a:pt x="1367349" y="3702561"/>
                </a:lnTo>
                <a:lnTo>
                  <a:pt x="1345907" y="3688946"/>
                </a:lnTo>
                <a:cubicBezTo>
                  <a:pt x="1359519" y="3667504"/>
                  <a:pt x="1351050" y="3643319"/>
                  <a:pt x="1320496" y="3616395"/>
                </a:cubicBezTo>
                <a:cubicBezTo>
                  <a:pt x="1289945" y="3589478"/>
                  <a:pt x="1263291" y="3566287"/>
                  <a:pt x="1240538" y="3546825"/>
                </a:cubicBezTo>
                <a:lnTo>
                  <a:pt x="1247344" y="3536103"/>
                </a:lnTo>
                <a:lnTo>
                  <a:pt x="1236621" y="3529297"/>
                </a:lnTo>
                <a:lnTo>
                  <a:pt x="1229816" y="3540019"/>
                </a:lnTo>
                <a:cubicBezTo>
                  <a:pt x="1208368" y="3526402"/>
                  <a:pt x="1184253" y="3524889"/>
                  <a:pt x="1157476" y="3535471"/>
                </a:cubicBezTo>
                <a:cubicBezTo>
                  <a:pt x="1130698" y="3546052"/>
                  <a:pt x="1102696" y="3554608"/>
                  <a:pt x="1073478" y="3561135"/>
                </a:cubicBezTo>
                <a:lnTo>
                  <a:pt x="1062755" y="3554327"/>
                </a:lnTo>
                <a:lnTo>
                  <a:pt x="1049139" y="3575776"/>
                </a:lnTo>
                <a:cubicBezTo>
                  <a:pt x="1037451" y="3578382"/>
                  <a:pt x="1022190" y="3578726"/>
                  <a:pt x="1003357" y="3576796"/>
                </a:cubicBezTo>
                <a:lnTo>
                  <a:pt x="982933" y="3608966"/>
                </a:lnTo>
                <a:cubicBezTo>
                  <a:pt x="958591" y="3623603"/>
                  <a:pt x="935228" y="3642628"/>
                  <a:pt x="912847" y="3666033"/>
                </a:cubicBezTo>
                <a:cubicBezTo>
                  <a:pt x="890467" y="3689438"/>
                  <a:pt x="867433" y="3709917"/>
                  <a:pt x="843744" y="3727482"/>
                </a:cubicBezTo>
                <a:cubicBezTo>
                  <a:pt x="820059" y="3745042"/>
                  <a:pt x="795071" y="3756760"/>
                  <a:pt x="768772" y="3762634"/>
                </a:cubicBezTo>
                <a:cubicBezTo>
                  <a:pt x="742474" y="3768503"/>
                  <a:pt x="713242" y="3761230"/>
                  <a:pt x="681073" y="3740807"/>
                </a:cubicBezTo>
                <a:cubicBezTo>
                  <a:pt x="666776" y="3731731"/>
                  <a:pt x="647595" y="3714543"/>
                  <a:pt x="623539" y="3689233"/>
                </a:cubicBezTo>
                <a:lnTo>
                  <a:pt x="630346" y="3678510"/>
                </a:lnTo>
                <a:cubicBezTo>
                  <a:pt x="607933" y="3674315"/>
                  <a:pt x="593483" y="3671410"/>
                  <a:pt x="586988" y="3669791"/>
                </a:cubicBezTo>
                <a:cubicBezTo>
                  <a:pt x="580487" y="3668175"/>
                  <a:pt x="567993" y="3674034"/>
                  <a:pt x="549496" y="3687367"/>
                </a:cubicBezTo>
                <a:lnTo>
                  <a:pt x="538774" y="3680560"/>
                </a:lnTo>
                <a:cubicBezTo>
                  <a:pt x="516705" y="3691625"/>
                  <a:pt x="501613" y="3699597"/>
                  <a:pt x="493500" y="3704473"/>
                </a:cubicBezTo>
                <a:cubicBezTo>
                  <a:pt x="485385" y="3709354"/>
                  <a:pt x="470123" y="3709699"/>
                  <a:pt x="447715" y="3705498"/>
                </a:cubicBezTo>
                <a:lnTo>
                  <a:pt x="440908" y="3716221"/>
                </a:lnTo>
                <a:lnTo>
                  <a:pt x="360482" y="3665162"/>
                </a:lnTo>
                <a:cubicBezTo>
                  <a:pt x="357528" y="3638216"/>
                  <a:pt x="350194" y="3612243"/>
                  <a:pt x="338476" y="3587256"/>
                </a:cubicBezTo>
                <a:cubicBezTo>
                  <a:pt x="326759" y="3562257"/>
                  <a:pt x="335651" y="3526530"/>
                  <a:pt x="365151" y="3480064"/>
                </a:cubicBezTo>
                <a:cubicBezTo>
                  <a:pt x="383307" y="3451465"/>
                  <a:pt x="404967" y="3435124"/>
                  <a:pt x="430126" y="3431037"/>
                </a:cubicBezTo>
                <a:cubicBezTo>
                  <a:pt x="455289" y="3426953"/>
                  <a:pt x="477286" y="3425874"/>
                  <a:pt x="496127" y="3427803"/>
                </a:cubicBezTo>
                <a:lnTo>
                  <a:pt x="502934" y="3417081"/>
                </a:lnTo>
                <a:lnTo>
                  <a:pt x="545825" y="3444311"/>
                </a:lnTo>
                <a:lnTo>
                  <a:pt x="552635" y="3433585"/>
                </a:lnTo>
                <a:cubicBezTo>
                  <a:pt x="556210" y="3435855"/>
                  <a:pt x="559458" y="3436666"/>
                  <a:pt x="562378" y="3436014"/>
                </a:cubicBezTo>
                <a:cubicBezTo>
                  <a:pt x="565300" y="3435357"/>
                  <a:pt x="568550" y="3436168"/>
                  <a:pt x="572125" y="3438437"/>
                </a:cubicBezTo>
                <a:cubicBezTo>
                  <a:pt x="582847" y="3445243"/>
                  <a:pt x="591303" y="3455628"/>
                  <a:pt x="597487" y="3469582"/>
                </a:cubicBezTo>
                <a:cubicBezTo>
                  <a:pt x="603669" y="3483540"/>
                  <a:pt x="614568" y="3497980"/>
                  <a:pt x="630170" y="3512901"/>
                </a:cubicBezTo>
                <a:cubicBezTo>
                  <a:pt x="657740" y="3485269"/>
                  <a:pt x="682975" y="3471198"/>
                  <a:pt x="705864" y="3470686"/>
                </a:cubicBezTo>
                <a:cubicBezTo>
                  <a:pt x="728760" y="3470173"/>
                  <a:pt x="748802" y="3460326"/>
                  <a:pt x="765991" y="3441153"/>
                </a:cubicBezTo>
                <a:lnTo>
                  <a:pt x="787439" y="3454768"/>
                </a:lnTo>
                <a:cubicBezTo>
                  <a:pt x="805931" y="3441432"/>
                  <a:pt x="818999" y="3434680"/>
                  <a:pt x="826627" y="3434513"/>
                </a:cubicBezTo>
                <a:cubicBezTo>
                  <a:pt x="834257" y="3434340"/>
                  <a:pt x="846841" y="3432296"/>
                  <a:pt x="864369" y="3428381"/>
                </a:cubicBezTo>
                <a:lnTo>
                  <a:pt x="871179" y="3417655"/>
                </a:lnTo>
                <a:lnTo>
                  <a:pt x="897988" y="3434674"/>
                </a:lnTo>
                <a:cubicBezTo>
                  <a:pt x="902524" y="3427528"/>
                  <a:pt x="910639" y="3422647"/>
                  <a:pt x="922329" y="3420036"/>
                </a:cubicBezTo>
                <a:lnTo>
                  <a:pt x="933051" y="3426843"/>
                </a:lnTo>
                <a:cubicBezTo>
                  <a:pt x="947009" y="3420661"/>
                  <a:pt x="960312" y="3411552"/>
                  <a:pt x="972965" y="3399526"/>
                </a:cubicBezTo>
                <a:cubicBezTo>
                  <a:pt x="985616" y="3387499"/>
                  <a:pt x="998919" y="3378391"/>
                  <a:pt x="1012874" y="3372206"/>
                </a:cubicBezTo>
                <a:cubicBezTo>
                  <a:pt x="1024564" y="3369594"/>
                  <a:pt x="1049161" y="3366403"/>
                  <a:pt x="1086659" y="3362628"/>
                </a:cubicBezTo>
                <a:cubicBezTo>
                  <a:pt x="1124166" y="3358852"/>
                  <a:pt x="1162371" y="3334215"/>
                  <a:pt x="1201293" y="3288708"/>
                </a:cubicBezTo>
                <a:lnTo>
                  <a:pt x="1190571" y="3281901"/>
                </a:lnTo>
                <a:cubicBezTo>
                  <a:pt x="1191535" y="3272485"/>
                  <a:pt x="1195416" y="3262413"/>
                  <a:pt x="1202226" y="3251686"/>
                </a:cubicBezTo>
                <a:cubicBezTo>
                  <a:pt x="1209032" y="3240965"/>
                  <a:pt x="1212920" y="3230895"/>
                  <a:pt x="1213886" y="3221474"/>
                </a:cubicBezTo>
                <a:lnTo>
                  <a:pt x="1203163" y="3214668"/>
                </a:lnTo>
                <a:lnTo>
                  <a:pt x="1223586" y="3182499"/>
                </a:lnTo>
                <a:lnTo>
                  <a:pt x="1212861" y="3175689"/>
                </a:lnTo>
                <a:lnTo>
                  <a:pt x="1236687" y="3138159"/>
                </a:lnTo>
                <a:lnTo>
                  <a:pt x="1225966" y="3131352"/>
                </a:lnTo>
                <a:lnTo>
                  <a:pt x="1239581" y="3109904"/>
                </a:lnTo>
                <a:lnTo>
                  <a:pt x="1228860" y="3103097"/>
                </a:lnTo>
                <a:lnTo>
                  <a:pt x="1249282" y="3070927"/>
                </a:lnTo>
                <a:lnTo>
                  <a:pt x="1238556" y="3064118"/>
                </a:lnTo>
                <a:cubicBezTo>
                  <a:pt x="1240489" y="3045280"/>
                  <a:pt x="1245991" y="3028713"/>
                  <a:pt x="1255066" y="3014416"/>
                </a:cubicBezTo>
                <a:lnTo>
                  <a:pt x="1244342" y="3007607"/>
                </a:lnTo>
                <a:lnTo>
                  <a:pt x="1257956" y="2986159"/>
                </a:lnTo>
                <a:cubicBezTo>
                  <a:pt x="1248197" y="2969936"/>
                  <a:pt x="1243320" y="2961824"/>
                  <a:pt x="1243320" y="2961824"/>
                </a:cubicBezTo>
                <a:lnTo>
                  <a:pt x="1256936" y="2940376"/>
                </a:lnTo>
                <a:cubicBezTo>
                  <a:pt x="1236110" y="2902078"/>
                  <a:pt x="1239936" y="2836802"/>
                  <a:pt x="1268416" y="2744552"/>
                </a:cubicBezTo>
                <a:lnTo>
                  <a:pt x="1257690" y="2737742"/>
                </a:lnTo>
                <a:cubicBezTo>
                  <a:pt x="1268699" y="2704607"/>
                  <a:pt x="1275162" y="2678624"/>
                  <a:pt x="1277092" y="2659783"/>
                </a:cubicBezTo>
                <a:lnTo>
                  <a:pt x="1266368" y="2652976"/>
                </a:lnTo>
                <a:cubicBezTo>
                  <a:pt x="1276071" y="2614000"/>
                  <a:pt x="1282691" y="2581841"/>
                  <a:pt x="1286233" y="2556510"/>
                </a:cubicBezTo>
                <a:cubicBezTo>
                  <a:pt x="1289777" y="2531179"/>
                  <a:pt x="1298191" y="2500160"/>
                  <a:pt x="1311463" y="2463450"/>
                </a:cubicBezTo>
                <a:lnTo>
                  <a:pt x="1300742" y="2456644"/>
                </a:lnTo>
                <a:lnTo>
                  <a:pt x="1314359" y="2435196"/>
                </a:lnTo>
                <a:lnTo>
                  <a:pt x="1303632" y="2428387"/>
                </a:lnTo>
                <a:cubicBezTo>
                  <a:pt x="1308797" y="2396556"/>
                  <a:pt x="1315757" y="2379664"/>
                  <a:pt x="1324522" y="2377706"/>
                </a:cubicBezTo>
                <a:cubicBezTo>
                  <a:pt x="1333293" y="2375747"/>
                  <a:pt x="1322070" y="2359847"/>
                  <a:pt x="1290863" y="2330004"/>
                </a:cubicBezTo>
                <a:lnTo>
                  <a:pt x="1277247" y="2351451"/>
                </a:lnTo>
                <a:cubicBezTo>
                  <a:pt x="1254835" y="2347255"/>
                  <a:pt x="1236001" y="2345326"/>
                  <a:pt x="1220740" y="2345669"/>
                </a:cubicBezTo>
                <a:cubicBezTo>
                  <a:pt x="1205474" y="2346010"/>
                  <a:pt x="1188425" y="2345215"/>
                  <a:pt x="1169590" y="2343288"/>
                </a:cubicBezTo>
                <a:lnTo>
                  <a:pt x="1066273" y="2292741"/>
                </a:lnTo>
                <a:cubicBezTo>
                  <a:pt x="1003297" y="2312943"/>
                  <a:pt x="961172" y="2320051"/>
                  <a:pt x="939896" y="2314064"/>
                </a:cubicBezTo>
                <a:cubicBezTo>
                  <a:pt x="918618" y="2308083"/>
                  <a:pt x="903921" y="2307527"/>
                  <a:pt x="895810" y="2312404"/>
                </a:cubicBezTo>
                <a:lnTo>
                  <a:pt x="875384" y="2344578"/>
                </a:lnTo>
                <a:cubicBezTo>
                  <a:pt x="855585" y="2352069"/>
                  <a:pt x="822455" y="2341061"/>
                  <a:pt x="775984" y="2311559"/>
                </a:cubicBezTo>
                <a:cubicBezTo>
                  <a:pt x="775925" y="2256360"/>
                  <a:pt x="782703" y="2218033"/>
                  <a:pt x="796318" y="2196585"/>
                </a:cubicBezTo>
                <a:cubicBezTo>
                  <a:pt x="807665" y="2178712"/>
                  <a:pt x="826643" y="2160668"/>
                  <a:pt x="853247" y="2142456"/>
                </a:cubicBezTo>
                <a:lnTo>
                  <a:pt x="873670" y="2110286"/>
                </a:lnTo>
                <a:cubicBezTo>
                  <a:pt x="879515" y="2108981"/>
                  <a:pt x="884227" y="2109462"/>
                  <a:pt x="887802" y="2111732"/>
                </a:cubicBezTo>
                <a:cubicBezTo>
                  <a:pt x="891378" y="2114001"/>
                  <a:pt x="896082" y="2114482"/>
                  <a:pt x="901928" y="2113177"/>
                </a:cubicBezTo>
                <a:lnTo>
                  <a:pt x="922350" y="2081007"/>
                </a:lnTo>
                <a:lnTo>
                  <a:pt x="933077" y="2087817"/>
                </a:lnTo>
                <a:cubicBezTo>
                  <a:pt x="941187" y="2082933"/>
                  <a:pt x="954252" y="2076184"/>
                  <a:pt x="972264" y="2067562"/>
                </a:cubicBezTo>
                <a:cubicBezTo>
                  <a:pt x="990276" y="2058937"/>
                  <a:pt x="1013583" y="2063698"/>
                  <a:pt x="1042175" y="2081853"/>
                </a:cubicBezTo>
                <a:cubicBezTo>
                  <a:pt x="1052903" y="2088662"/>
                  <a:pt x="1063056" y="2096361"/>
                  <a:pt x="1072648" y="2104961"/>
                </a:cubicBezTo>
                <a:cubicBezTo>
                  <a:pt x="1082235" y="2113554"/>
                  <a:pt x="1092390" y="2121253"/>
                  <a:pt x="1103116" y="2128063"/>
                </a:cubicBezTo>
                <a:cubicBezTo>
                  <a:pt x="1110262" y="2132599"/>
                  <a:pt x="1117088" y="2135679"/>
                  <a:pt x="1123581" y="2137296"/>
                </a:cubicBezTo>
                <a:cubicBezTo>
                  <a:pt x="1130077" y="2138910"/>
                  <a:pt x="1136904" y="2141991"/>
                  <a:pt x="1144049" y="2146527"/>
                </a:cubicBezTo>
                <a:lnTo>
                  <a:pt x="1150856" y="2135805"/>
                </a:lnTo>
                <a:lnTo>
                  <a:pt x="1183027" y="2156228"/>
                </a:lnTo>
                <a:cubicBezTo>
                  <a:pt x="1209637" y="2138016"/>
                  <a:pt x="1230005" y="2129628"/>
                  <a:pt x="1244136" y="2131077"/>
                </a:cubicBezTo>
                <a:cubicBezTo>
                  <a:pt x="1258260" y="2132523"/>
                  <a:pt x="1282201" y="2126409"/>
                  <a:pt x="1315959" y="2112733"/>
                </a:cubicBezTo>
                <a:lnTo>
                  <a:pt x="1337408" y="2126348"/>
                </a:lnTo>
                <a:lnTo>
                  <a:pt x="1344214" y="2115628"/>
                </a:lnTo>
                <a:lnTo>
                  <a:pt x="1365662" y="2129243"/>
                </a:lnTo>
                <a:lnTo>
                  <a:pt x="1372471" y="2118517"/>
                </a:lnTo>
                <a:cubicBezTo>
                  <a:pt x="1377348" y="2126630"/>
                  <a:pt x="1386283" y="2132303"/>
                  <a:pt x="1399280" y="2135537"/>
                </a:cubicBezTo>
                <a:cubicBezTo>
                  <a:pt x="1423958" y="2136162"/>
                  <a:pt x="1445375" y="2122177"/>
                  <a:pt x="1463532" y="2093579"/>
                </a:cubicBezTo>
                <a:cubicBezTo>
                  <a:pt x="1468068" y="2086432"/>
                  <a:pt x="1472281" y="2077821"/>
                  <a:pt x="1476165" y="2067749"/>
                </a:cubicBezTo>
                <a:cubicBezTo>
                  <a:pt x="1480051" y="2057679"/>
                  <a:pt x="1485400" y="2047284"/>
                  <a:pt x="1492209" y="2036558"/>
                </a:cubicBezTo>
                <a:cubicBezTo>
                  <a:pt x="1501285" y="2022261"/>
                  <a:pt x="1516203" y="2006655"/>
                  <a:pt x="1536969" y="1989748"/>
                </a:cubicBezTo>
                <a:lnTo>
                  <a:pt x="1547692" y="1996554"/>
                </a:lnTo>
                <a:lnTo>
                  <a:pt x="1568115" y="1964384"/>
                </a:lnTo>
                <a:lnTo>
                  <a:pt x="1578842" y="1971194"/>
                </a:lnTo>
                <a:cubicBezTo>
                  <a:pt x="1601535" y="1935450"/>
                  <a:pt x="1625118" y="1900271"/>
                  <a:pt x="1649599" y="1865660"/>
                </a:cubicBezTo>
                <a:cubicBezTo>
                  <a:pt x="1674079" y="1831051"/>
                  <a:pt x="1700584" y="1795221"/>
                  <a:pt x="1729123" y="1758170"/>
                </a:cubicBezTo>
                <a:cubicBezTo>
                  <a:pt x="1707339" y="1729292"/>
                  <a:pt x="1689447" y="1704143"/>
                  <a:pt x="1675464" y="1682728"/>
                </a:cubicBezTo>
                <a:cubicBezTo>
                  <a:pt x="1661479" y="1661312"/>
                  <a:pt x="1634001" y="1627571"/>
                  <a:pt x="1593038" y="1581500"/>
                </a:cubicBezTo>
                <a:lnTo>
                  <a:pt x="1599844" y="1570778"/>
                </a:lnTo>
                <a:lnTo>
                  <a:pt x="1578398" y="1557162"/>
                </a:lnTo>
                <a:cubicBezTo>
                  <a:pt x="1577091" y="1551317"/>
                  <a:pt x="1577575" y="1546608"/>
                  <a:pt x="1579843" y="1543037"/>
                </a:cubicBezTo>
                <a:cubicBezTo>
                  <a:pt x="1582113" y="1539462"/>
                  <a:pt x="1582591" y="1534751"/>
                  <a:pt x="1581287" y="1528906"/>
                </a:cubicBezTo>
                <a:lnTo>
                  <a:pt x="1516948" y="1488059"/>
                </a:lnTo>
                <a:lnTo>
                  <a:pt x="1523755" y="1477337"/>
                </a:lnTo>
                <a:cubicBezTo>
                  <a:pt x="1509116" y="1452995"/>
                  <a:pt x="1500249" y="1437339"/>
                  <a:pt x="1497159" y="1430360"/>
                </a:cubicBezTo>
                <a:cubicBezTo>
                  <a:pt x="1494068" y="1423381"/>
                  <a:pt x="1479357" y="1409027"/>
                  <a:pt x="1453031" y="1387302"/>
                </a:cubicBezTo>
                <a:cubicBezTo>
                  <a:pt x="1430958" y="1398365"/>
                  <a:pt x="1411727" y="1404962"/>
                  <a:pt x="1395326" y="1407089"/>
                </a:cubicBezTo>
                <a:cubicBezTo>
                  <a:pt x="1378935" y="1409215"/>
                  <a:pt x="1357260" y="1411757"/>
                  <a:pt x="1330313" y="1414707"/>
                </a:cubicBezTo>
                <a:lnTo>
                  <a:pt x="1323504" y="1425433"/>
                </a:lnTo>
                <a:cubicBezTo>
                  <a:pt x="1266029" y="1429065"/>
                  <a:pt x="1205122" y="1410456"/>
                  <a:pt x="1140783" y="1369610"/>
                </a:cubicBezTo>
                <a:lnTo>
                  <a:pt x="1147589" y="1358889"/>
                </a:lnTo>
                <a:lnTo>
                  <a:pt x="1115421" y="1338466"/>
                </a:lnTo>
                <a:cubicBezTo>
                  <a:pt x="1114115" y="1332621"/>
                  <a:pt x="1114598" y="1327912"/>
                  <a:pt x="1116865" y="1324341"/>
                </a:cubicBezTo>
                <a:cubicBezTo>
                  <a:pt x="1119136" y="1320765"/>
                  <a:pt x="1119616" y="1316054"/>
                  <a:pt x="1118310" y="1310209"/>
                </a:cubicBezTo>
                <a:lnTo>
                  <a:pt x="1096867" y="1296594"/>
                </a:lnTo>
                <a:cubicBezTo>
                  <a:pt x="1098793" y="1277757"/>
                  <a:pt x="1100238" y="1263633"/>
                  <a:pt x="1101203" y="1254213"/>
                </a:cubicBezTo>
                <a:cubicBezTo>
                  <a:pt x="1102166" y="1244792"/>
                  <a:pt x="1097768" y="1231974"/>
                  <a:pt x="1088011" y="1215746"/>
                </a:cubicBezTo>
                <a:lnTo>
                  <a:pt x="1101626" y="1194298"/>
                </a:lnTo>
                <a:lnTo>
                  <a:pt x="1090904" y="1187492"/>
                </a:lnTo>
                <a:lnTo>
                  <a:pt x="1104518" y="1166048"/>
                </a:lnTo>
                <a:cubicBezTo>
                  <a:pt x="1091186" y="1147551"/>
                  <a:pt x="1089863" y="1127904"/>
                  <a:pt x="1100560" y="1107108"/>
                </a:cubicBezTo>
                <a:cubicBezTo>
                  <a:pt x="1111254" y="1086317"/>
                  <a:pt x="1122270" y="1066982"/>
                  <a:pt x="1133617" y="1049110"/>
                </a:cubicBezTo>
                <a:cubicBezTo>
                  <a:pt x="1135887" y="1045534"/>
                  <a:pt x="1146268" y="1037083"/>
                  <a:pt x="1164766" y="1023750"/>
                </a:cubicBezTo>
                <a:cubicBezTo>
                  <a:pt x="1183258" y="1010414"/>
                  <a:pt x="1206467" y="997561"/>
                  <a:pt x="1234376" y="985195"/>
                </a:cubicBezTo>
                <a:cubicBezTo>
                  <a:pt x="1262291" y="972824"/>
                  <a:pt x="1292968" y="965971"/>
                  <a:pt x="1326419" y="964637"/>
                </a:cubicBezTo>
                <a:cubicBezTo>
                  <a:pt x="1359865" y="963300"/>
                  <a:pt x="1392671" y="972847"/>
                  <a:pt x="1424840" y="993269"/>
                </a:cubicBezTo>
                <a:cubicBezTo>
                  <a:pt x="1442711" y="1004616"/>
                  <a:pt x="1460843" y="1027405"/>
                  <a:pt x="1479228" y="1061649"/>
                </a:cubicBezTo>
                <a:cubicBezTo>
                  <a:pt x="1497609" y="1095889"/>
                  <a:pt x="1515939" y="1153913"/>
                  <a:pt x="1534212" y="1235724"/>
                </a:cubicBezTo>
                <a:lnTo>
                  <a:pt x="1520595" y="1257171"/>
                </a:lnTo>
                <a:lnTo>
                  <a:pt x="1531322" y="1263980"/>
                </a:lnTo>
                <a:lnTo>
                  <a:pt x="1504092" y="1306871"/>
                </a:lnTo>
                <a:cubicBezTo>
                  <a:pt x="1497623" y="1332857"/>
                  <a:pt x="1495937" y="1349341"/>
                  <a:pt x="1499029" y="1356320"/>
                </a:cubicBezTo>
                <a:cubicBezTo>
                  <a:pt x="1502119" y="1363299"/>
                  <a:pt x="1516829" y="1377653"/>
                  <a:pt x="1543156" y="1399377"/>
                </a:cubicBezTo>
                <a:cubicBezTo>
                  <a:pt x="1553538" y="1390925"/>
                  <a:pt x="1571238" y="1394642"/>
                  <a:pt x="1596262" y="1410528"/>
                </a:cubicBezTo>
                <a:cubicBezTo>
                  <a:pt x="1606982" y="1417334"/>
                  <a:pt x="1617143" y="1425037"/>
                  <a:pt x="1626731" y="1433628"/>
                </a:cubicBezTo>
                <a:cubicBezTo>
                  <a:pt x="1636316" y="1442226"/>
                  <a:pt x="1646476" y="1449927"/>
                  <a:pt x="1657196" y="1456735"/>
                </a:cubicBezTo>
                <a:lnTo>
                  <a:pt x="1689366" y="1477157"/>
                </a:lnTo>
                <a:lnTo>
                  <a:pt x="1699579" y="1461070"/>
                </a:lnTo>
                <a:cubicBezTo>
                  <a:pt x="1718758" y="1478261"/>
                  <a:pt x="1739394" y="1495128"/>
                  <a:pt x="1761495" y="1511663"/>
                </a:cubicBezTo>
                <a:cubicBezTo>
                  <a:pt x="1783595" y="1528206"/>
                  <a:pt x="1804236" y="1545067"/>
                  <a:pt x="1823409" y="1562256"/>
                </a:cubicBezTo>
                <a:cubicBezTo>
                  <a:pt x="1845482" y="1551193"/>
                  <a:pt x="1866742" y="1543372"/>
                  <a:pt x="1887194" y="1538807"/>
                </a:cubicBezTo>
                <a:cubicBezTo>
                  <a:pt x="1907649" y="1534240"/>
                  <a:pt x="1930697" y="1527560"/>
                  <a:pt x="1956340" y="1518763"/>
                </a:cubicBezTo>
                <a:lnTo>
                  <a:pt x="1988509" y="1539186"/>
                </a:lnTo>
                <a:lnTo>
                  <a:pt x="1995319" y="1528460"/>
                </a:lnTo>
                <a:cubicBezTo>
                  <a:pt x="2010582" y="1528123"/>
                  <a:pt x="2020565" y="1528192"/>
                  <a:pt x="2025276" y="1528672"/>
                </a:cubicBezTo>
                <a:cubicBezTo>
                  <a:pt x="2029985" y="1529156"/>
                  <a:pt x="2039801" y="1521598"/>
                  <a:pt x="2054721" y="1505995"/>
                </a:cubicBezTo>
                <a:lnTo>
                  <a:pt x="2076167" y="1519609"/>
                </a:lnTo>
                <a:cubicBezTo>
                  <a:pt x="2091088" y="1504006"/>
                  <a:pt x="2103741" y="1491974"/>
                  <a:pt x="2114125" y="1483523"/>
                </a:cubicBezTo>
                <a:lnTo>
                  <a:pt x="2130208" y="1493732"/>
                </a:lnTo>
                <a:lnTo>
                  <a:pt x="2143823" y="1472286"/>
                </a:lnTo>
                <a:cubicBezTo>
                  <a:pt x="2167201" y="1467067"/>
                  <a:pt x="2180020" y="1462668"/>
                  <a:pt x="2182290" y="1459093"/>
                </a:cubicBezTo>
                <a:cubicBezTo>
                  <a:pt x="2184560" y="1455517"/>
                  <a:pt x="2194942" y="1447065"/>
                  <a:pt x="2213439" y="1433733"/>
                </a:cubicBezTo>
                <a:lnTo>
                  <a:pt x="2224161" y="1440540"/>
                </a:lnTo>
                <a:cubicBezTo>
                  <a:pt x="2228701" y="1433389"/>
                  <a:pt x="2243622" y="1417786"/>
                  <a:pt x="2268922" y="1393729"/>
                </a:cubicBezTo>
                <a:lnTo>
                  <a:pt x="2279647" y="1400538"/>
                </a:lnTo>
                <a:lnTo>
                  <a:pt x="2293264" y="1379091"/>
                </a:lnTo>
                <a:lnTo>
                  <a:pt x="2303985" y="1385898"/>
                </a:lnTo>
                <a:cubicBezTo>
                  <a:pt x="2318908" y="1370295"/>
                  <a:pt x="2333173" y="1351770"/>
                  <a:pt x="2346789" y="1330323"/>
                </a:cubicBezTo>
                <a:cubicBezTo>
                  <a:pt x="2360405" y="1308876"/>
                  <a:pt x="2374676" y="1290354"/>
                  <a:pt x="2389597" y="1274751"/>
                </a:cubicBezTo>
                <a:cubicBezTo>
                  <a:pt x="2386986" y="1263061"/>
                  <a:pt x="2384462" y="1255189"/>
                  <a:pt x="2382020" y="1251134"/>
                </a:cubicBezTo>
                <a:cubicBezTo>
                  <a:pt x="2379581" y="1247074"/>
                  <a:pt x="2377057" y="1239203"/>
                  <a:pt x="2374443" y="1227518"/>
                </a:cubicBezTo>
                <a:lnTo>
                  <a:pt x="2381253" y="1216791"/>
                </a:lnTo>
                <a:lnTo>
                  <a:pt x="2359809" y="1203178"/>
                </a:lnTo>
                <a:lnTo>
                  <a:pt x="2366616" y="1192456"/>
                </a:lnTo>
                <a:lnTo>
                  <a:pt x="2345168" y="1178840"/>
                </a:lnTo>
                <a:lnTo>
                  <a:pt x="2351975" y="1168118"/>
                </a:lnTo>
                <a:lnTo>
                  <a:pt x="2341249" y="1161309"/>
                </a:lnTo>
                <a:lnTo>
                  <a:pt x="2348058" y="1150582"/>
                </a:lnTo>
                <a:lnTo>
                  <a:pt x="2331976" y="1140373"/>
                </a:lnTo>
                <a:lnTo>
                  <a:pt x="2406861" y="1022417"/>
                </a:lnTo>
                <a:lnTo>
                  <a:pt x="2422944" y="1032626"/>
                </a:lnTo>
                <a:lnTo>
                  <a:pt x="2456983" y="979009"/>
                </a:lnTo>
                <a:cubicBezTo>
                  <a:pt x="2445920" y="956937"/>
                  <a:pt x="2440546" y="939735"/>
                  <a:pt x="2440857" y="927395"/>
                </a:cubicBezTo>
                <a:cubicBezTo>
                  <a:pt x="2441165" y="915053"/>
                  <a:pt x="2429945" y="899156"/>
                  <a:pt x="2407193" y="879694"/>
                </a:cubicBezTo>
                <a:cubicBezTo>
                  <a:pt x="2395507" y="882308"/>
                  <a:pt x="2380728" y="877936"/>
                  <a:pt x="2362856" y="866589"/>
                </a:cubicBezTo>
                <a:cubicBezTo>
                  <a:pt x="2337833" y="850703"/>
                  <a:pt x="2319226" y="832622"/>
                  <a:pt x="2307026" y="812339"/>
                </a:cubicBezTo>
                <a:cubicBezTo>
                  <a:pt x="2294828" y="792057"/>
                  <a:pt x="2294401" y="772978"/>
                  <a:pt x="2305747" y="755106"/>
                </a:cubicBezTo>
                <a:lnTo>
                  <a:pt x="2284300" y="741490"/>
                </a:lnTo>
                <a:cubicBezTo>
                  <a:pt x="2280380" y="723959"/>
                  <a:pt x="2277358" y="706997"/>
                  <a:pt x="2275231" y="690598"/>
                </a:cubicBezTo>
                <a:cubicBezTo>
                  <a:pt x="2273102" y="674203"/>
                  <a:pt x="2270082" y="657237"/>
                  <a:pt x="2266168" y="639709"/>
                </a:cubicBezTo>
                <a:lnTo>
                  <a:pt x="2255442" y="632899"/>
                </a:lnTo>
                <a:cubicBezTo>
                  <a:pt x="2257372" y="614066"/>
                  <a:pt x="2261825" y="603096"/>
                  <a:pt x="2268803" y="600004"/>
                </a:cubicBezTo>
                <a:cubicBezTo>
                  <a:pt x="2275782" y="596914"/>
                  <a:pt x="2275528" y="585467"/>
                  <a:pt x="2268033" y="565666"/>
                </a:cubicBezTo>
                <a:cubicBezTo>
                  <a:pt x="2288800" y="548758"/>
                  <a:pt x="2306317" y="531039"/>
                  <a:pt x="2320583" y="512515"/>
                </a:cubicBezTo>
                <a:cubicBezTo>
                  <a:pt x="2334853" y="493993"/>
                  <a:pt x="2350580" y="475138"/>
                  <a:pt x="2367772" y="455960"/>
                </a:cubicBezTo>
                <a:lnTo>
                  <a:pt x="2431091" y="451023"/>
                </a:lnTo>
                <a:lnTo>
                  <a:pt x="2437898" y="440302"/>
                </a:lnTo>
                <a:cubicBezTo>
                  <a:pt x="2449584" y="437688"/>
                  <a:pt x="2461687" y="440356"/>
                  <a:pt x="2474194" y="448295"/>
                </a:cubicBezTo>
                <a:cubicBezTo>
                  <a:pt x="2486705" y="456239"/>
                  <a:pt x="2498801" y="458908"/>
                  <a:pt x="2510491" y="456297"/>
                </a:cubicBezTo>
                <a:close/>
                <a:moveTo>
                  <a:pt x="2033241" y="268971"/>
                </a:moveTo>
                <a:cubicBezTo>
                  <a:pt x="2042617" y="268029"/>
                  <a:pt x="2052907" y="268607"/>
                  <a:pt x="2064112" y="270706"/>
                </a:cubicBezTo>
                <a:cubicBezTo>
                  <a:pt x="2086524" y="274902"/>
                  <a:pt x="2117388" y="289480"/>
                  <a:pt x="2156707" y="314442"/>
                </a:cubicBezTo>
                <a:cubicBezTo>
                  <a:pt x="2174579" y="325789"/>
                  <a:pt x="2185954" y="335522"/>
                  <a:pt x="2190838" y="343633"/>
                </a:cubicBezTo>
                <a:lnTo>
                  <a:pt x="2184029" y="354359"/>
                </a:lnTo>
                <a:lnTo>
                  <a:pt x="2210837" y="371379"/>
                </a:lnTo>
                <a:lnTo>
                  <a:pt x="2204030" y="382100"/>
                </a:lnTo>
                <a:lnTo>
                  <a:pt x="2225473" y="395713"/>
                </a:lnTo>
                <a:cubicBezTo>
                  <a:pt x="2218664" y="406440"/>
                  <a:pt x="2218926" y="417885"/>
                  <a:pt x="2226244" y="430053"/>
                </a:cubicBezTo>
                <a:cubicBezTo>
                  <a:pt x="2233560" y="442225"/>
                  <a:pt x="2240795" y="450576"/>
                  <a:pt x="2247946" y="455115"/>
                </a:cubicBezTo>
                <a:lnTo>
                  <a:pt x="2234330" y="476563"/>
                </a:lnTo>
                <a:cubicBezTo>
                  <a:pt x="2238243" y="494096"/>
                  <a:pt x="2236801" y="508224"/>
                  <a:pt x="2229994" y="518946"/>
                </a:cubicBezTo>
                <a:cubicBezTo>
                  <a:pt x="2225454" y="526096"/>
                  <a:pt x="2221154" y="530888"/>
                  <a:pt x="2217098" y="533330"/>
                </a:cubicBezTo>
                <a:cubicBezTo>
                  <a:pt x="2213043" y="535771"/>
                  <a:pt x="2209876" y="538777"/>
                  <a:pt x="2207609" y="542348"/>
                </a:cubicBezTo>
                <a:cubicBezTo>
                  <a:pt x="2203069" y="549499"/>
                  <a:pt x="2199839" y="562491"/>
                  <a:pt x="2197910" y="581332"/>
                </a:cubicBezTo>
                <a:lnTo>
                  <a:pt x="2208630" y="588138"/>
                </a:lnTo>
                <a:cubicBezTo>
                  <a:pt x="2185601" y="608620"/>
                  <a:pt x="2154521" y="623997"/>
                  <a:pt x="2115404" y="634266"/>
                </a:cubicBezTo>
                <a:cubicBezTo>
                  <a:pt x="2076286" y="644539"/>
                  <a:pt x="2041293" y="642384"/>
                  <a:pt x="2010428" y="627806"/>
                </a:cubicBezTo>
                <a:lnTo>
                  <a:pt x="2003622" y="638528"/>
                </a:lnTo>
                <a:cubicBezTo>
                  <a:pt x="2003622" y="638528"/>
                  <a:pt x="1998739" y="630416"/>
                  <a:pt x="1988981" y="614189"/>
                </a:cubicBezTo>
                <a:cubicBezTo>
                  <a:pt x="1962994" y="607724"/>
                  <a:pt x="1946431" y="602218"/>
                  <a:pt x="1939279" y="597679"/>
                </a:cubicBezTo>
                <a:cubicBezTo>
                  <a:pt x="1889237" y="565909"/>
                  <a:pt x="1866539" y="522666"/>
                  <a:pt x="1871187" y="467944"/>
                </a:cubicBezTo>
                <a:cubicBezTo>
                  <a:pt x="1875839" y="413217"/>
                  <a:pt x="1890647" y="366198"/>
                  <a:pt x="1915606" y="326882"/>
                </a:cubicBezTo>
                <a:cubicBezTo>
                  <a:pt x="1933137" y="322963"/>
                  <a:pt x="1949123" y="315558"/>
                  <a:pt x="1963562" y="304665"/>
                </a:cubicBezTo>
                <a:cubicBezTo>
                  <a:pt x="1978002" y="293773"/>
                  <a:pt x="1992767" y="284339"/>
                  <a:pt x="2007860" y="276367"/>
                </a:cubicBezTo>
                <a:cubicBezTo>
                  <a:pt x="2015406" y="272381"/>
                  <a:pt x="2023866" y="269915"/>
                  <a:pt x="2033241" y="268971"/>
                </a:cubicBezTo>
                <a:close/>
                <a:moveTo>
                  <a:pt x="4414126" y="58732"/>
                </a:moveTo>
                <a:cubicBezTo>
                  <a:pt x="4433619" y="63580"/>
                  <a:pt x="4454569" y="68106"/>
                  <a:pt x="4476980" y="72302"/>
                </a:cubicBezTo>
                <a:lnTo>
                  <a:pt x="4483788" y="61579"/>
                </a:lnTo>
                <a:cubicBezTo>
                  <a:pt x="4495815" y="74231"/>
                  <a:pt x="4510284" y="90939"/>
                  <a:pt x="4527192" y="111705"/>
                </a:cubicBezTo>
                <a:cubicBezTo>
                  <a:pt x="4544103" y="132468"/>
                  <a:pt x="4550770" y="141716"/>
                  <a:pt x="4547194" y="139447"/>
                </a:cubicBezTo>
                <a:cubicBezTo>
                  <a:pt x="4575788" y="157600"/>
                  <a:pt x="4580528" y="185686"/>
                  <a:pt x="4561411" y="223701"/>
                </a:cubicBezTo>
                <a:cubicBezTo>
                  <a:pt x="4542289" y="261712"/>
                  <a:pt x="4525923" y="291446"/>
                  <a:pt x="4512309" y="312890"/>
                </a:cubicBezTo>
                <a:cubicBezTo>
                  <a:pt x="4498694" y="334337"/>
                  <a:pt x="4471773" y="364894"/>
                  <a:pt x="4431548" y="404551"/>
                </a:cubicBezTo>
                <a:cubicBezTo>
                  <a:pt x="4391327" y="444210"/>
                  <a:pt x="4351551" y="451562"/>
                  <a:pt x="4312230" y="426599"/>
                </a:cubicBezTo>
                <a:lnTo>
                  <a:pt x="4305424" y="437321"/>
                </a:lnTo>
                <a:lnTo>
                  <a:pt x="4283980" y="423707"/>
                </a:lnTo>
                <a:lnTo>
                  <a:pt x="4277174" y="434429"/>
                </a:lnTo>
                <a:cubicBezTo>
                  <a:pt x="4270023" y="429889"/>
                  <a:pt x="4269371" y="426970"/>
                  <a:pt x="4275212" y="425662"/>
                </a:cubicBezTo>
                <a:cubicBezTo>
                  <a:pt x="4281057" y="424357"/>
                  <a:pt x="4280405" y="421438"/>
                  <a:pt x="4273254" y="416898"/>
                </a:cubicBezTo>
                <a:lnTo>
                  <a:pt x="4219637" y="382859"/>
                </a:lnTo>
                <a:cubicBezTo>
                  <a:pt x="4214417" y="359485"/>
                  <a:pt x="4211806" y="347795"/>
                  <a:pt x="4211806" y="347795"/>
                </a:cubicBezTo>
                <a:lnTo>
                  <a:pt x="4225422" y="326347"/>
                </a:lnTo>
                <a:lnTo>
                  <a:pt x="4214700" y="319540"/>
                </a:lnTo>
                <a:lnTo>
                  <a:pt x="4228314" y="298097"/>
                </a:lnTo>
                <a:cubicBezTo>
                  <a:pt x="4217251" y="276025"/>
                  <a:pt x="4212769" y="259389"/>
                  <a:pt x="4214867" y="248183"/>
                </a:cubicBezTo>
                <a:cubicBezTo>
                  <a:pt x="4216965" y="236977"/>
                  <a:pt x="4223690" y="222438"/>
                  <a:pt x="4235035" y="204566"/>
                </a:cubicBezTo>
                <a:cubicBezTo>
                  <a:pt x="4250922" y="179543"/>
                  <a:pt x="4268024" y="156551"/>
                  <a:pt x="4286348" y="135587"/>
                </a:cubicBezTo>
                <a:cubicBezTo>
                  <a:pt x="4304674" y="114625"/>
                  <a:pt x="4320642" y="93416"/>
                  <a:pt x="4334259" y="71970"/>
                </a:cubicBezTo>
                <a:lnTo>
                  <a:pt x="4361067" y="88989"/>
                </a:lnTo>
                <a:cubicBezTo>
                  <a:pt x="4376953" y="63965"/>
                  <a:pt x="4394640" y="53883"/>
                  <a:pt x="4414126" y="58732"/>
                </a:cubicBezTo>
                <a:close/>
                <a:moveTo>
                  <a:pt x="3089041" y="87"/>
                </a:moveTo>
                <a:cubicBezTo>
                  <a:pt x="3111205" y="1463"/>
                  <a:pt x="3149097" y="19171"/>
                  <a:pt x="3202716" y="53211"/>
                </a:cubicBezTo>
                <a:cubicBezTo>
                  <a:pt x="3234884" y="73632"/>
                  <a:pt x="3245291" y="92784"/>
                  <a:pt x="3233945" y="110656"/>
                </a:cubicBezTo>
                <a:lnTo>
                  <a:pt x="3255393" y="124272"/>
                </a:lnTo>
                <a:cubicBezTo>
                  <a:pt x="3251197" y="146684"/>
                  <a:pt x="3248133" y="167304"/>
                  <a:pt x="3246207" y="186141"/>
                </a:cubicBezTo>
                <a:lnTo>
                  <a:pt x="3256928" y="192948"/>
                </a:lnTo>
                <a:cubicBezTo>
                  <a:pt x="3255003" y="211784"/>
                  <a:pt x="3249499" y="228356"/>
                  <a:pt x="3240422" y="242653"/>
                </a:cubicBezTo>
                <a:lnTo>
                  <a:pt x="3256509" y="252866"/>
                </a:lnTo>
                <a:cubicBezTo>
                  <a:pt x="3255544" y="262279"/>
                  <a:pt x="3249391" y="275926"/>
                  <a:pt x="3238044" y="293799"/>
                </a:cubicBezTo>
                <a:cubicBezTo>
                  <a:pt x="3204004" y="347416"/>
                  <a:pt x="3165551" y="374408"/>
                  <a:pt x="3122684" y="374781"/>
                </a:cubicBezTo>
                <a:cubicBezTo>
                  <a:pt x="3079825" y="375152"/>
                  <a:pt x="3035154" y="360589"/>
                  <a:pt x="2988688" y="331090"/>
                </a:cubicBezTo>
                <a:cubicBezTo>
                  <a:pt x="2987041" y="309978"/>
                  <a:pt x="2981666" y="292776"/>
                  <a:pt x="2972558" y="279472"/>
                </a:cubicBezTo>
                <a:cubicBezTo>
                  <a:pt x="2963450" y="266169"/>
                  <a:pt x="2954018" y="251400"/>
                  <a:pt x="2944259" y="235178"/>
                </a:cubicBezTo>
                <a:cubicBezTo>
                  <a:pt x="2948117" y="197502"/>
                  <a:pt x="2952951" y="164211"/>
                  <a:pt x="2958765" y="135304"/>
                </a:cubicBezTo>
                <a:cubicBezTo>
                  <a:pt x="2964578" y="106396"/>
                  <a:pt x="2982237" y="68709"/>
                  <a:pt x="3011737" y="22243"/>
                </a:cubicBezTo>
                <a:cubicBezTo>
                  <a:pt x="3036419" y="22862"/>
                  <a:pt x="3056547" y="16835"/>
                  <a:pt x="3072118" y="4155"/>
                </a:cubicBezTo>
                <a:cubicBezTo>
                  <a:pt x="3076011" y="984"/>
                  <a:pt x="3081653" y="-372"/>
                  <a:pt x="3089041" y="8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46088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38140" y="185944"/>
            <a:ext cx="5267721" cy="7355743"/>
          </a:xfrm>
          <a:custGeom>
            <a:avLst/>
            <a:gdLst>
              <a:gd name="connsiteX0" fmla="*/ 2815944 w 5267721"/>
              <a:gd name="connsiteY0" fmla="*/ 7313956 h 7355743"/>
              <a:gd name="connsiteX1" fmla="*/ 2823627 w 5267721"/>
              <a:gd name="connsiteY1" fmla="*/ 7320406 h 7355743"/>
              <a:gd name="connsiteX2" fmla="*/ 2834229 w 5267721"/>
              <a:gd name="connsiteY2" fmla="*/ 7319481 h 7355743"/>
              <a:gd name="connsiteX3" fmla="*/ 2852516 w 5267721"/>
              <a:gd name="connsiteY3" fmla="*/ 7325006 h 7355743"/>
              <a:gd name="connsiteX4" fmla="*/ 2826711 w 5267721"/>
              <a:gd name="connsiteY4" fmla="*/ 7355743 h 7355743"/>
              <a:gd name="connsiteX5" fmla="*/ 2818102 w 5267721"/>
              <a:gd name="connsiteY5" fmla="*/ 7338691 h 7355743"/>
              <a:gd name="connsiteX6" fmla="*/ 2809494 w 5267721"/>
              <a:gd name="connsiteY6" fmla="*/ 7321639 h 7355743"/>
              <a:gd name="connsiteX7" fmla="*/ 1322170 w 5267721"/>
              <a:gd name="connsiteY7" fmla="*/ 5997081 h 7355743"/>
              <a:gd name="connsiteX8" fmla="*/ 1347614 w 5267721"/>
              <a:gd name="connsiteY8" fmla="*/ 5997979 h 7355743"/>
              <a:gd name="connsiteX9" fmla="*/ 1414378 w 5267721"/>
              <a:gd name="connsiteY9" fmla="*/ 6008176 h 7355743"/>
              <a:gd name="connsiteX10" fmla="*/ 1483678 w 5267721"/>
              <a:gd name="connsiteY10" fmla="*/ 6027058 h 7355743"/>
              <a:gd name="connsiteX11" fmla="*/ 1528239 w 5267721"/>
              <a:gd name="connsiteY11" fmla="*/ 6048094 h 7355743"/>
              <a:gd name="connsiteX12" fmla="*/ 1533549 w 5267721"/>
              <a:gd name="connsiteY12" fmla="*/ 6088579 h 7355743"/>
              <a:gd name="connsiteX13" fmla="*/ 1552384 w 5267721"/>
              <a:gd name="connsiteY13" fmla="*/ 6120761 h 7355743"/>
              <a:gd name="connsiteX14" fmla="*/ 1542706 w 5267721"/>
              <a:gd name="connsiteY14" fmla="*/ 6132289 h 7355743"/>
              <a:gd name="connsiteX15" fmla="*/ 1581126 w 5267721"/>
              <a:gd name="connsiteY15" fmla="*/ 6164544 h 7355743"/>
              <a:gd name="connsiteX16" fmla="*/ 1574676 w 5267721"/>
              <a:gd name="connsiteY16" fmla="*/ 6172227 h 7355743"/>
              <a:gd name="connsiteX17" fmla="*/ 1593885 w 5267721"/>
              <a:gd name="connsiteY17" fmla="*/ 6188353 h 7355743"/>
              <a:gd name="connsiteX18" fmla="*/ 1584208 w 5267721"/>
              <a:gd name="connsiteY18" fmla="*/ 6199880 h 7355743"/>
              <a:gd name="connsiteX19" fmla="*/ 1603418 w 5267721"/>
              <a:gd name="connsiteY19" fmla="*/ 6216007 h 7355743"/>
              <a:gd name="connsiteX20" fmla="*/ 1595282 w 5267721"/>
              <a:gd name="connsiteY20" fmla="*/ 6245203 h 7355743"/>
              <a:gd name="connsiteX21" fmla="*/ 1601897 w 5267721"/>
              <a:gd name="connsiteY21" fmla="*/ 6280229 h 7355743"/>
              <a:gd name="connsiteX22" fmla="*/ 1577327 w 5267721"/>
              <a:gd name="connsiteY22" fmla="*/ 6325101 h 7355743"/>
              <a:gd name="connsiteX23" fmla="*/ 1588852 w 5267721"/>
              <a:gd name="connsiteY23" fmla="*/ 6334777 h 7355743"/>
              <a:gd name="connsiteX24" fmla="*/ 1524342 w 5267721"/>
              <a:gd name="connsiteY24" fmla="*/ 6411617 h 7355743"/>
              <a:gd name="connsiteX25" fmla="*/ 1532028 w 5267721"/>
              <a:gd name="connsiteY25" fmla="*/ 6418069 h 7355743"/>
              <a:gd name="connsiteX26" fmla="*/ 1490096 w 5267721"/>
              <a:gd name="connsiteY26" fmla="*/ 6468016 h 7355743"/>
              <a:gd name="connsiteX27" fmla="*/ 1482411 w 5267721"/>
              <a:gd name="connsiteY27" fmla="*/ 6461563 h 7355743"/>
              <a:gd name="connsiteX28" fmla="*/ 1459832 w 5267721"/>
              <a:gd name="connsiteY28" fmla="*/ 6488457 h 7355743"/>
              <a:gd name="connsiteX29" fmla="*/ 1448307 w 5267721"/>
              <a:gd name="connsiteY29" fmla="*/ 6478781 h 7355743"/>
              <a:gd name="connsiteX30" fmla="*/ 1415509 w 5267721"/>
              <a:gd name="connsiteY30" fmla="*/ 6490544 h 7355743"/>
              <a:gd name="connsiteX31" fmla="*/ 1379481 w 5267721"/>
              <a:gd name="connsiteY31" fmla="*/ 6506148 h 7355743"/>
              <a:gd name="connsiteX32" fmla="*/ 1360270 w 5267721"/>
              <a:gd name="connsiteY32" fmla="*/ 6490020 h 7355743"/>
              <a:gd name="connsiteX33" fmla="*/ 1254261 w 5267721"/>
              <a:gd name="connsiteY33" fmla="*/ 6499264 h 7355743"/>
              <a:gd name="connsiteX34" fmla="*/ 1247809 w 5267721"/>
              <a:gd name="connsiteY34" fmla="*/ 6506950 h 7355743"/>
              <a:gd name="connsiteX35" fmla="*/ 1225990 w 5267721"/>
              <a:gd name="connsiteY35" fmla="*/ 6501737 h 7355743"/>
              <a:gd name="connsiteX36" fmla="*/ 1205548 w 5267721"/>
              <a:gd name="connsiteY36" fmla="*/ 6471470 h 7355743"/>
              <a:gd name="connsiteX37" fmla="*/ 1192790 w 5267721"/>
              <a:gd name="connsiteY37" fmla="*/ 6447657 h 7355743"/>
              <a:gd name="connsiteX38" fmla="*/ 1127478 w 5267721"/>
              <a:gd name="connsiteY38" fmla="*/ 6392824 h 7355743"/>
              <a:gd name="connsiteX39" fmla="*/ 1137153 w 5267721"/>
              <a:gd name="connsiteY39" fmla="*/ 6381301 h 7355743"/>
              <a:gd name="connsiteX40" fmla="*/ 1117942 w 5267721"/>
              <a:gd name="connsiteY40" fmla="*/ 6365173 h 7355743"/>
              <a:gd name="connsiteX41" fmla="*/ 1124392 w 5267721"/>
              <a:gd name="connsiteY41" fmla="*/ 6357490 h 7355743"/>
              <a:gd name="connsiteX42" fmla="*/ 1093655 w 5267721"/>
              <a:gd name="connsiteY42" fmla="*/ 6331685 h 7355743"/>
              <a:gd name="connsiteX43" fmla="*/ 1103332 w 5267721"/>
              <a:gd name="connsiteY43" fmla="*/ 6320159 h 7355743"/>
              <a:gd name="connsiteX44" fmla="*/ 1084408 w 5267721"/>
              <a:gd name="connsiteY44" fmla="*/ 6225674 h 7355743"/>
              <a:gd name="connsiteX45" fmla="*/ 1100536 w 5267721"/>
              <a:gd name="connsiteY45" fmla="*/ 6206463 h 7355743"/>
              <a:gd name="connsiteX46" fmla="*/ 1138769 w 5267721"/>
              <a:gd name="connsiteY46" fmla="*/ 6114113 h 7355743"/>
              <a:gd name="connsiteX47" fmla="*/ 1206124 w 5267721"/>
              <a:gd name="connsiteY47" fmla="*/ 6049487 h 7355743"/>
              <a:gd name="connsiteX48" fmla="*/ 1271488 w 5267721"/>
              <a:gd name="connsiteY48" fmla="*/ 6002838 h 7355743"/>
              <a:gd name="connsiteX49" fmla="*/ 1290697 w 5267721"/>
              <a:gd name="connsiteY49" fmla="*/ 6018965 h 7355743"/>
              <a:gd name="connsiteX50" fmla="*/ 1306824 w 5267721"/>
              <a:gd name="connsiteY50" fmla="*/ 5999755 h 7355743"/>
              <a:gd name="connsiteX51" fmla="*/ 1322170 w 5267721"/>
              <a:gd name="connsiteY51" fmla="*/ 5997081 h 7355743"/>
              <a:gd name="connsiteX52" fmla="*/ 520571 w 5267721"/>
              <a:gd name="connsiteY52" fmla="*/ 2007142 h 7355743"/>
              <a:gd name="connsiteX53" fmla="*/ 584650 w 5267721"/>
              <a:gd name="connsiteY53" fmla="*/ 2047841 h 7355743"/>
              <a:gd name="connsiteX54" fmla="*/ 596035 w 5267721"/>
              <a:gd name="connsiteY54" fmla="*/ 2096697 h 7355743"/>
              <a:gd name="connsiteX55" fmla="*/ 621552 w 5267721"/>
              <a:gd name="connsiteY55" fmla="*/ 2144321 h 7355743"/>
              <a:gd name="connsiteX56" fmla="*/ 605428 w 5267721"/>
              <a:gd name="connsiteY56" fmla="*/ 2163527 h 7355743"/>
              <a:gd name="connsiteX57" fmla="*/ 629493 w 5267721"/>
              <a:gd name="connsiteY57" fmla="*/ 2255786 h 7355743"/>
              <a:gd name="connsiteX58" fmla="*/ 632361 w 5267721"/>
              <a:gd name="connsiteY58" fmla="*/ 2349893 h 7355743"/>
              <a:gd name="connsiteX59" fmla="*/ 616237 w 5267721"/>
              <a:gd name="connsiteY59" fmla="*/ 2369100 h 7355743"/>
              <a:gd name="connsiteX60" fmla="*/ 618559 w 5267721"/>
              <a:gd name="connsiteY60" fmla="*/ 2436549 h 7355743"/>
              <a:gd name="connsiteX61" fmla="*/ 609211 w 5267721"/>
              <a:gd name="connsiteY61" fmla="*/ 2533503 h 7355743"/>
              <a:gd name="connsiteX62" fmla="*/ 593084 w 5267721"/>
              <a:gd name="connsiteY62" fmla="*/ 2552713 h 7355743"/>
              <a:gd name="connsiteX63" fmla="*/ 604611 w 5267721"/>
              <a:gd name="connsiteY63" fmla="*/ 2562389 h 7355743"/>
              <a:gd name="connsiteX64" fmla="*/ 598161 w 5267721"/>
              <a:gd name="connsiteY64" fmla="*/ 2570072 h 7355743"/>
              <a:gd name="connsiteX65" fmla="*/ 586634 w 5267721"/>
              <a:gd name="connsiteY65" fmla="*/ 2560395 h 7355743"/>
              <a:gd name="connsiteX66" fmla="*/ 549777 w 5267721"/>
              <a:gd name="connsiteY66" fmla="*/ 2627703 h 7355743"/>
              <a:gd name="connsiteX67" fmla="*/ 470944 w 5267721"/>
              <a:gd name="connsiteY67" fmla="*/ 2581169 h 7355743"/>
              <a:gd name="connsiteX68" fmla="*/ 474384 w 5267721"/>
              <a:gd name="connsiteY68" fmla="*/ 2518558 h 7355743"/>
              <a:gd name="connsiteX69" fmla="*/ 477825 w 5267721"/>
              <a:gd name="connsiteY69" fmla="*/ 2455948 h 7355743"/>
              <a:gd name="connsiteX70" fmla="*/ 458614 w 5267721"/>
              <a:gd name="connsiteY70" fmla="*/ 2439819 h 7355743"/>
              <a:gd name="connsiteX71" fmla="*/ 468291 w 5267721"/>
              <a:gd name="connsiteY71" fmla="*/ 2428293 h 7355743"/>
              <a:gd name="connsiteX72" fmla="*/ 449082 w 5267721"/>
              <a:gd name="connsiteY72" fmla="*/ 2412166 h 7355743"/>
              <a:gd name="connsiteX73" fmla="*/ 455532 w 5267721"/>
              <a:gd name="connsiteY73" fmla="*/ 2404483 h 7355743"/>
              <a:gd name="connsiteX74" fmla="*/ 434051 w 5267721"/>
              <a:gd name="connsiteY74" fmla="*/ 2219425 h 7355743"/>
              <a:gd name="connsiteX75" fmla="*/ 464507 w 5267721"/>
              <a:gd name="connsiteY75" fmla="*/ 2058321 h 7355743"/>
              <a:gd name="connsiteX76" fmla="*/ 452979 w 5267721"/>
              <a:gd name="connsiteY76" fmla="*/ 2048643 h 7355743"/>
              <a:gd name="connsiteX77" fmla="*/ 503214 w 5267721"/>
              <a:gd name="connsiteY77" fmla="*/ 2012215 h 7355743"/>
              <a:gd name="connsiteX78" fmla="*/ 510897 w 5267721"/>
              <a:gd name="connsiteY78" fmla="*/ 2018665 h 7355743"/>
              <a:gd name="connsiteX79" fmla="*/ 4500815 w 5267721"/>
              <a:gd name="connsiteY79" fmla="*/ 1718428 h 7355743"/>
              <a:gd name="connsiteX80" fmla="*/ 4547281 w 5267721"/>
              <a:gd name="connsiteY80" fmla="*/ 1745975 h 7355743"/>
              <a:gd name="connsiteX81" fmla="*/ 4570948 w 5267721"/>
              <a:gd name="connsiteY81" fmla="*/ 1772393 h 7355743"/>
              <a:gd name="connsiteX82" fmla="*/ 4602299 w 5267721"/>
              <a:gd name="connsiteY82" fmla="*/ 1805268 h 7355743"/>
              <a:gd name="connsiteX83" fmla="*/ 4714764 w 5267721"/>
              <a:gd name="connsiteY83" fmla="*/ 1788334 h 7355743"/>
              <a:gd name="connsiteX84" fmla="*/ 4749104 w 5267721"/>
              <a:gd name="connsiteY84" fmla="*/ 1794240 h 7355743"/>
              <a:gd name="connsiteX85" fmla="*/ 4761009 w 5267721"/>
              <a:gd name="connsiteY85" fmla="*/ 1787860 h 7355743"/>
              <a:gd name="connsiteX86" fmla="*/ 4770994 w 5267721"/>
              <a:gd name="connsiteY86" fmla="*/ 1779870 h 7355743"/>
              <a:gd name="connsiteX87" fmla="*/ 4798954 w 5267721"/>
              <a:gd name="connsiteY87" fmla="*/ 1773870 h 7355743"/>
              <a:gd name="connsiteX88" fmla="*/ 4805407 w 5267721"/>
              <a:gd name="connsiteY88" fmla="*/ 1766184 h 7355743"/>
              <a:gd name="connsiteX89" fmla="*/ 4863037 w 5267721"/>
              <a:gd name="connsiteY89" fmla="*/ 1814567 h 7355743"/>
              <a:gd name="connsiteX90" fmla="*/ 4872878 w 5267721"/>
              <a:gd name="connsiteY90" fmla="*/ 1845757 h 7355743"/>
              <a:gd name="connsiteX91" fmla="*/ 4893016 w 5267721"/>
              <a:gd name="connsiteY91" fmla="*/ 1872484 h 7355743"/>
              <a:gd name="connsiteX92" fmla="*/ 4921137 w 5267721"/>
              <a:gd name="connsiteY92" fmla="*/ 1909198 h 7355743"/>
              <a:gd name="connsiteX93" fmla="*/ 4988827 w 5267721"/>
              <a:gd name="connsiteY93" fmla="*/ 1929998 h 7355743"/>
              <a:gd name="connsiteX94" fmla="*/ 5052668 w 5267721"/>
              <a:gd name="connsiteY94" fmla="*/ 1947574 h 7355743"/>
              <a:gd name="connsiteX95" fmla="*/ 5076337 w 5267721"/>
              <a:gd name="connsiteY95" fmla="*/ 1973996 h 7355743"/>
              <a:gd name="connsiteX96" fmla="*/ 5066663 w 5267721"/>
              <a:gd name="connsiteY96" fmla="*/ 1985519 h 7355743"/>
              <a:gd name="connsiteX97" fmla="*/ 5085873 w 5267721"/>
              <a:gd name="connsiteY97" fmla="*/ 2001647 h 7355743"/>
              <a:gd name="connsiteX98" fmla="*/ 5083261 w 5267721"/>
              <a:gd name="connsiteY98" fmla="*/ 2012558 h 7355743"/>
              <a:gd name="connsiteX99" fmla="*/ 5077428 w 5267721"/>
              <a:gd name="connsiteY99" fmla="*/ 2027305 h 7355743"/>
              <a:gd name="connsiteX100" fmla="*/ 5096638 w 5267721"/>
              <a:gd name="connsiteY100" fmla="*/ 2043434 h 7355743"/>
              <a:gd name="connsiteX101" fmla="*/ 5134226 w 5267721"/>
              <a:gd name="connsiteY101" fmla="*/ 2127394 h 7355743"/>
              <a:gd name="connsiteX102" fmla="*/ 5194252 w 5267721"/>
              <a:gd name="connsiteY102" fmla="*/ 2223634 h 7355743"/>
              <a:gd name="connsiteX103" fmla="*/ 5187799 w 5267721"/>
              <a:gd name="connsiteY103" fmla="*/ 2231319 h 7355743"/>
              <a:gd name="connsiteX104" fmla="*/ 5218534 w 5267721"/>
              <a:gd name="connsiteY104" fmla="*/ 2257122 h 7355743"/>
              <a:gd name="connsiteX105" fmla="*/ 5208859 w 5267721"/>
              <a:gd name="connsiteY105" fmla="*/ 2268646 h 7355743"/>
              <a:gd name="connsiteX106" fmla="*/ 5236675 w 5267721"/>
              <a:gd name="connsiteY106" fmla="*/ 2301826 h 7355743"/>
              <a:gd name="connsiteX107" fmla="*/ 5267721 w 5267721"/>
              <a:gd name="connsiteY107" fmla="*/ 2331166 h 7355743"/>
              <a:gd name="connsiteX108" fmla="*/ 5258046 w 5267721"/>
              <a:gd name="connsiteY108" fmla="*/ 2342691 h 7355743"/>
              <a:gd name="connsiteX109" fmla="*/ 5251452 w 5267721"/>
              <a:gd name="connsiteY109" fmla="*/ 2389556 h 7355743"/>
              <a:gd name="connsiteX110" fmla="*/ 5239854 w 5267721"/>
              <a:gd name="connsiteY110" fmla="*/ 2399466 h 7355743"/>
              <a:gd name="connsiteX111" fmla="*/ 5228257 w 5267721"/>
              <a:gd name="connsiteY111" fmla="*/ 2409382 h 7355743"/>
              <a:gd name="connsiteX112" fmla="*/ 5225338 w 5267721"/>
              <a:gd name="connsiteY112" fmla="*/ 2416757 h 7355743"/>
              <a:gd name="connsiteX113" fmla="*/ 5219196 w 5267721"/>
              <a:gd name="connsiteY113" fmla="*/ 2427976 h 7355743"/>
              <a:gd name="connsiteX114" fmla="*/ 5231956 w 5267721"/>
              <a:gd name="connsiteY114" fmla="*/ 2451786 h 7355743"/>
              <a:gd name="connsiteX115" fmla="*/ 5232119 w 5267721"/>
              <a:gd name="connsiteY115" fmla="*/ 2494497 h 7355743"/>
              <a:gd name="connsiteX116" fmla="*/ 5232286 w 5267721"/>
              <a:gd name="connsiteY116" fmla="*/ 2537212 h 7355743"/>
              <a:gd name="connsiteX117" fmla="*/ 5251495 w 5267721"/>
              <a:gd name="connsiteY117" fmla="*/ 2553339 h 7355743"/>
              <a:gd name="connsiteX118" fmla="*/ 5248129 w 5267721"/>
              <a:gd name="connsiteY118" fmla="*/ 2596360 h 7355743"/>
              <a:gd name="connsiteX119" fmla="*/ 5255810 w 5267721"/>
              <a:gd name="connsiteY119" fmla="*/ 2602809 h 7355743"/>
              <a:gd name="connsiteX120" fmla="*/ 5199602 w 5267721"/>
              <a:gd name="connsiteY120" fmla="*/ 2693168 h 7355743"/>
              <a:gd name="connsiteX121" fmla="*/ 5207285 w 5267721"/>
              <a:gd name="connsiteY121" fmla="*/ 2699618 h 7355743"/>
              <a:gd name="connsiteX122" fmla="*/ 5191154 w 5267721"/>
              <a:gd name="connsiteY122" fmla="*/ 2718832 h 7355743"/>
              <a:gd name="connsiteX123" fmla="*/ 5202681 w 5267721"/>
              <a:gd name="connsiteY123" fmla="*/ 2728509 h 7355743"/>
              <a:gd name="connsiteX124" fmla="*/ 5186556 w 5267721"/>
              <a:gd name="connsiteY124" fmla="*/ 2747715 h 7355743"/>
              <a:gd name="connsiteX125" fmla="*/ 5193173 w 5267721"/>
              <a:gd name="connsiteY125" fmla="*/ 2782748 h 7355743"/>
              <a:gd name="connsiteX126" fmla="*/ 5174742 w 5267721"/>
              <a:gd name="connsiteY126" fmla="*/ 2816399 h 7355743"/>
              <a:gd name="connsiteX127" fmla="*/ 5186269 w 5267721"/>
              <a:gd name="connsiteY127" fmla="*/ 2826076 h 7355743"/>
              <a:gd name="connsiteX128" fmla="*/ 5124746 w 5267721"/>
              <a:gd name="connsiteY128" fmla="*/ 2875950 h 7355743"/>
              <a:gd name="connsiteX129" fmla="*/ 5067070 w 5267721"/>
              <a:gd name="connsiteY129" fmla="*/ 2929049 h 7355743"/>
              <a:gd name="connsiteX130" fmla="*/ 5074753 w 5267721"/>
              <a:gd name="connsiteY130" fmla="*/ 2935499 h 7355743"/>
              <a:gd name="connsiteX131" fmla="*/ 5058626 w 5267721"/>
              <a:gd name="connsiteY131" fmla="*/ 2954708 h 7355743"/>
              <a:gd name="connsiteX132" fmla="*/ 5070152 w 5267721"/>
              <a:gd name="connsiteY132" fmla="*/ 2964385 h 7355743"/>
              <a:gd name="connsiteX133" fmla="*/ 5042355 w 5267721"/>
              <a:gd name="connsiteY133" fmla="*/ 3013097 h 7355743"/>
              <a:gd name="connsiteX134" fmla="*/ 4976068 w 5267721"/>
              <a:gd name="connsiteY134" fmla="*/ 3049147 h 7355743"/>
              <a:gd name="connsiteX135" fmla="*/ 4891186 w 5267721"/>
              <a:gd name="connsiteY135" fmla="*/ 3076132 h 7355743"/>
              <a:gd name="connsiteX136" fmla="*/ 4902712 w 5267721"/>
              <a:gd name="connsiteY136" fmla="*/ 3085810 h 7355743"/>
              <a:gd name="connsiteX137" fmla="*/ 4852335 w 5267721"/>
              <a:gd name="connsiteY137" fmla="*/ 3161416 h 7355743"/>
              <a:gd name="connsiteX138" fmla="*/ 4844652 w 5267721"/>
              <a:gd name="connsiteY138" fmla="*/ 3154966 h 7355743"/>
              <a:gd name="connsiteX139" fmla="*/ 4822075 w 5267721"/>
              <a:gd name="connsiteY139" fmla="*/ 3181858 h 7355743"/>
              <a:gd name="connsiteX140" fmla="*/ 4810549 w 5267721"/>
              <a:gd name="connsiteY140" fmla="*/ 3172182 h 7355743"/>
              <a:gd name="connsiteX141" fmla="*/ 4788041 w 5267721"/>
              <a:gd name="connsiteY141" fmla="*/ 3179486 h 7355743"/>
              <a:gd name="connsiteX142" fmla="*/ 4759083 w 5267721"/>
              <a:gd name="connsiteY142" fmla="*/ 3194473 h 7355743"/>
              <a:gd name="connsiteX143" fmla="*/ 4739874 w 5267721"/>
              <a:gd name="connsiteY143" fmla="*/ 3178346 h 7355743"/>
              <a:gd name="connsiteX144" fmla="*/ 4647617 w 5267721"/>
              <a:gd name="connsiteY144" fmla="*/ 3202420 h 7355743"/>
              <a:gd name="connsiteX145" fmla="*/ 4551520 w 5267721"/>
              <a:gd name="connsiteY145" fmla="*/ 3223264 h 7355743"/>
              <a:gd name="connsiteX146" fmla="*/ 4532310 w 5267721"/>
              <a:gd name="connsiteY146" fmla="*/ 3207135 h 7355743"/>
              <a:gd name="connsiteX147" fmla="*/ 4508495 w 5267721"/>
              <a:gd name="connsiteY147" fmla="*/ 3219895 h 7355743"/>
              <a:gd name="connsiteX148" fmla="*/ 4489286 w 5267721"/>
              <a:gd name="connsiteY148" fmla="*/ 3203768 h 7355743"/>
              <a:gd name="connsiteX149" fmla="*/ 4447192 w 5267721"/>
              <a:gd name="connsiteY149" fmla="*/ 3211000 h 7355743"/>
              <a:gd name="connsiteX150" fmla="*/ 4407088 w 5267721"/>
              <a:gd name="connsiteY150" fmla="*/ 3200255 h 7355743"/>
              <a:gd name="connsiteX151" fmla="*/ 4390961 w 5267721"/>
              <a:gd name="connsiteY151" fmla="*/ 3219464 h 7355743"/>
              <a:gd name="connsiteX152" fmla="*/ 4374284 w 5267721"/>
              <a:gd name="connsiteY152" fmla="*/ 3212018 h 7355743"/>
              <a:gd name="connsiteX153" fmla="*/ 4357613 w 5267721"/>
              <a:gd name="connsiteY153" fmla="*/ 3204571 h 7355743"/>
              <a:gd name="connsiteX154" fmla="*/ 4347938 w 5267721"/>
              <a:gd name="connsiteY154" fmla="*/ 3216095 h 7355743"/>
              <a:gd name="connsiteX155" fmla="*/ 4328728 w 5267721"/>
              <a:gd name="connsiteY155" fmla="*/ 3199967 h 7355743"/>
              <a:gd name="connsiteX156" fmla="*/ 4322275 w 5267721"/>
              <a:gd name="connsiteY156" fmla="*/ 3207653 h 7355743"/>
              <a:gd name="connsiteX157" fmla="*/ 4260804 w 5267721"/>
              <a:gd name="connsiteY157" fmla="*/ 3156045 h 7355743"/>
              <a:gd name="connsiteX158" fmla="*/ 4251129 w 5267721"/>
              <a:gd name="connsiteY158" fmla="*/ 3167569 h 7355743"/>
              <a:gd name="connsiteX159" fmla="*/ 4185817 w 5267721"/>
              <a:gd name="connsiteY159" fmla="*/ 3112737 h 7355743"/>
              <a:gd name="connsiteX160" fmla="*/ 4171990 w 5267721"/>
              <a:gd name="connsiteY160" fmla="*/ 3117504 h 7355743"/>
              <a:gd name="connsiteX161" fmla="*/ 4158162 w 5267721"/>
              <a:gd name="connsiteY161" fmla="*/ 3122269 h 7355743"/>
              <a:gd name="connsiteX162" fmla="*/ 4131269 w 5267721"/>
              <a:gd name="connsiteY162" fmla="*/ 3099692 h 7355743"/>
              <a:gd name="connsiteX163" fmla="*/ 4124817 w 5267721"/>
              <a:gd name="connsiteY163" fmla="*/ 3107378 h 7355743"/>
              <a:gd name="connsiteX164" fmla="*/ 4105608 w 5267721"/>
              <a:gd name="connsiteY164" fmla="*/ 3091251 h 7355743"/>
              <a:gd name="connsiteX165" fmla="*/ 4095933 w 5267721"/>
              <a:gd name="connsiteY165" fmla="*/ 3102774 h 7355743"/>
              <a:gd name="connsiteX166" fmla="*/ 4077337 w 5267721"/>
              <a:gd name="connsiteY166" fmla="*/ 3093717 h 7355743"/>
              <a:gd name="connsiteX167" fmla="*/ 4043756 w 5267721"/>
              <a:gd name="connsiteY167" fmla="*/ 3055699 h 7355743"/>
              <a:gd name="connsiteX168" fmla="*/ 4037756 w 5267721"/>
              <a:gd name="connsiteY168" fmla="*/ 3027738 h 7355743"/>
              <a:gd name="connsiteX169" fmla="*/ 4037520 w 5267721"/>
              <a:gd name="connsiteY169" fmla="*/ 3004611 h 7355743"/>
              <a:gd name="connsiteX170" fmla="*/ 4021224 w 5267721"/>
              <a:gd name="connsiteY170" fmla="*/ 2981109 h 7355743"/>
              <a:gd name="connsiteX171" fmla="*/ 3963526 w 5267721"/>
              <a:gd name="connsiteY171" fmla="*/ 2952315 h 7355743"/>
              <a:gd name="connsiteX172" fmla="*/ 3909668 w 5267721"/>
              <a:gd name="connsiteY172" fmla="*/ 2926751 h 7355743"/>
              <a:gd name="connsiteX173" fmla="*/ 3889224 w 5267721"/>
              <a:gd name="connsiteY173" fmla="*/ 2896486 h 7355743"/>
              <a:gd name="connsiteX174" fmla="*/ 3898899 w 5267721"/>
              <a:gd name="connsiteY174" fmla="*/ 2884962 h 7355743"/>
              <a:gd name="connsiteX175" fmla="*/ 3887752 w 5267721"/>
              <a:gd name="connsiteY175" fmla="*/ 2859228 h 7355743"/>
              <a:gd name="connsiteX176" fmla="*/ 3872766 w 5267721"/>
              <a:gd name="connsiteY176" fmla="*/ 2830272 h 7355743"/>
              <a:gd name="connsiteX177" fmla="*/ 3895346 w 5267721"/>
              <a:gd name="connsiteY177" fmla="*/ 2803375 h 7355743"/>
              <a:gd name="connsiteX178" fmla="*/ 3892263 w 5267721"/>
              <a:gd name="connsiteY178" fmla="*/ 2768038 h 7355743"/>
              <a:gd name="connsiteX179" fmla="*/ 3815423 w 5267721"/>
              <a:gd name="connsiteY179" fmla="*/ 2703528 h 7355743"/>
              <a:gd name="connsiteX180" fmla="*/ 3825097 w 5267721"/>
              <a:gd name="connsiteY180" fmla="*/ 2692005 h 7355743"/>
              <a:gd name="connsiteX181" fmla="*/ 3797282 w 5267721"/>
              <a:gd name="connsiteY181" fmla="*/ 2658824 h 7355743"/>
              <a:gd name="connsiteX182" fmla="*/ 3811250 w 5267721"/>
              <a:gd name="connsiteY182" fmla="*/ 2614879 h 7355743"/>
              <a:gd name="connsiteX183" fmla="*/ 3799723 w 5267721"/>
              <a:gd name="connsiteY183" fmla="*/ 2605203 h 7355743"/>
              <a:gd name="connsiteX184" fmla="*/ 3815852 w 5267721"/>
              <a:gd name="connsiteY184" fmla="*/ 2585992 h 7355743"/>
              <a:gd name="connsiteX185" fmla="*/ 3814763 w 5267721"/>
              <a:gd name="connsiteY185" fmla="*/ 2532677 h 7355743"/>
              <a:gd name="connsiteX186" fmla="*/ 3819907 w 5267721"/>
              <a:gd name="connsiteY186" fmla="*/ 2530448 h 7355743"/>
              <a:gd name="connsiteX187" fmla="*/ 3825055 w 5267721"/>
              <a:gd name="connsiteY187" fmla="*/ 2528220 h 7355743"/>
              <a:gd name="connsiteX188" fmla="*/ 3827355 w 5267721"/>
              <a:gd name="connsiteY188" fmla="*/ 2513777 h 7355743"/>
              <a:gd name="connsiteX189" fmla="*/ 3806603 w 5267721"/>
              <a:gd name="connsiteY189" fmla="*/ 2479980 h 7355743"/>
              <a:gd name="connsiteX190" fmla="*/ 3822731 w 5267721"/>
              <a:gd name="connsiteY190" fmla="*/ 2460769 h 7355743"/>
              <a:gd name="connsiteX191" fmla="*/ 3807343 w 5267721"/>
              <a:gd name="connsiteY191" fmla="*/ 2365978 h 7355743"/>
              <a:gd name="connsiteX192" fmla="*/ 3816997 w 5267721"/>
              <a:gd name="connsiteY192" fmla="*/ 2272556 h 7355743"/>
              <a:gd name="connsiteX193" fmla="*/ 3897634 w 5267721"/>
              <a:gd name="connsiteY193" fmla="*/ 2176506 h 7355743"/>
              <a:gd name="connsiteX194" fmla="*/ 3886107 w 5267721"/>
              <a:gd name="connsiteY194" fmla="*/ 2166829 h 7355743"/>
              <a:gd name="connsiteX195" fmla="*/ 3906838 w 5267721"/>
              <a:gd name="connsiteY195" fmla="*/ 2118734 h 7355743"/>
              <a:gd name="connsiteX196" fmla="*/ 3905745 w 5267721"/>
              <a:gd name="connsiteY196" fmla="*/ 2065422 h 7355743"/>
              <a:gd name="connsiteX197" fmla="*/ 3921873 w 5267721"/>
              <a:gd name="connsiteY197" fmla="*/ 2046211 h 7355743"/>
              <a:gd name="connsiteX198" fmla="*/ 3914190 w 5267721"/>
              <a:gd name="connsiteY198" fmla="*/ 2039762 h 7355743"/>
              <a:gd name="connsiteX199" fmla="*/ 3926474 w 5267721"/>
              <a:gd name="connsiteY199" fmla="*/ 2017327 h 7355743"/>
              <a:gd name="connsiteX200" fmla="*/ 4013042 w 5267721"/>
              <a:gd name="connsiteY200" fmla="*/ 1968825 h 7355743"/>
              <a:gd name="connsiteX201" fmla="*/ 4100839 w 5267721"/>
              <a:gd name="connsiteY201" fmla="*/ 1934464 h 7355743"/>
              <a:gd name="connsiteX202" fmla="*/ 4205431 w 5267721"/>
              <a:gd name="connsiteY202" fmla="*/ 1786472 h 7355743"/>
              <a:gd name="connsiteX203" fmla="*/ 4227250 w 5267721"/>
              <a:gd name="connsiteY203" fmla="*/ 1791695 h 7355743"/>
              <a:gd name="connsiteX204" fmla="*/ 4252296 w 5267721"/>
              <a:gd name="connsiteY204" fmla="*/ 1793069 h 7355743"/>
              <a:gd name="connsiteX205" fmla="*/ 4258747 w 5267721"/>
              <a:gd name="connsiteY205" fmla="*/ 1785386 h 7355743"/>
              <a:gd name="connsiteX206" fmla="*/ 4285639 w 5267721"/>
              <a:gd name="connsiteY206" fmla="*/ 1807963 h 7355743"/>
              <a:gd name="connsiteX207" fmla="*/ 4295317 w 5267721"/>
              <a:gd name="connsiteY207" fmla="*/ 1796435 h 7355743"/>
              <a:gd name="connsiteX208" fmla="*/ 4314526 w 5267721"/>
              <a:gd name="connsiteY208" fmla="*/ 1812562 h 7355743"/>
              <a:gd name="connsiteX209" fmla="*/ 4356314 w 5267721"/>
              <a:gd name="connsiteY209" fmla="*/ 1801798 h 7355743"/>
              <a:gd name="connsiteX210" fmla="*/ 4367840 w 5267721"/>
              <a:gd name="connsiteY210" fmla="*/ 1811475 h 7355743"/>
              <a:gd name="connsiteX211" fmla="*/ 4409772 w 5267721"/>
              <a:gd name="connsiteY211" fmla="*/ 1761529 h 7355743"/>
              <a:gd name="connsiteX212" fmla="*/ 4417454 w 5267721"/>
              <a:gd name="connsiteY212" fmla="*/ 1767979 h 7355743"/>
              <a:gd name="connsiteX213" fmla="*/ 4468990 w 5267721"/>
              <a:gd name="connsiteY213" fmla="*/ 1726098 h 7355743"/>
              <a:gd name="connsiteX214" fmla="*/ 4500815 w 5267721"/>
              <a:gd name="connsiteY214" fmla="*/ 1718428 h 7355743"/>
              <a:gd name="connsiteX215" fmla="*/ 3796872 w 5267721"/>
              <a:gd name="connsiteY215" fmla="*/ 1107500 h 7355743"/>
              <a:gd name="connsiteX216" fmla="*/ 3834362 w 5267721"/>
              <a:gd name="connsiteY216" fmla="*/ 1108678 h 7355743"/>
              <a:gd name="connsiteX217" fmla="*/ 3913505 w 5267721"/>
              <a:gd name="connsiteY217" fmla="*/ 1158748 h 7355743"/>
              <a:gd name="connsiteX218" fmla="*/ 3948700 w 5267721"/>
              <a:gd name="connsiteY218" fmla="*/ 1194844 h 7355743"/>
              <a:gd name="connsiteX219" fmla="*/ 3939022 w 5267721"/>
              <a:gd name="connsiteY219" fmla="*/ 1206371 h 7355743"/>
              <a:gd name="connsiteX220" fmla="*/ 3962073 w 5267721"/>
              <a:gd name="connsiteY220" fmla="*/ 1225724 h 7355743"/>
              <a:gd name="connsiteX221" fmla="*/ 3955621 w 5267721"/>
              <a:gd name="connsiteY221" fmla="*/ 1233410 h 7355743"/>
              <a:gd name="connsiteX222" fmla="*/ 3974831 w 5267721"/>
              <a:gd name="connsiteY222" fmla="*/ 1249538 h 7355743"/>
              <a:gd name="connsiteX223" fmla="*/ 3966386 w 5267721"/>
              <a:gd name="connsiteY223" fmla="*/ 1275196 h 7355743"/>
              <a:gd name="connsiteX224" fmla="*/ 3985597 w 5267721"/>
              <a:gd name="connsiteY224" fmla="*/ 1291324 h 7355743"/>
              <a:gd name="connsiteX225" fmla="*/ 3975921 w 5267721"/>
              <a:gd name="connsiteY225" fmla="*/ 1302849 h 7355743"/>
              <a:gd name="connsiteX226" fmla="*/ 4014341 w 5267721"/>
              <a:gd name="connsiteY226" fmla="*/ 1335104 h 7355743"/>
              <a:gd name="connsiteX227" fmla="*/ 4007889 w 5267721"/>
              <a:gd name="connsiteY227" fmla="*/ 1342790 h 7355743"/>
              <a:gd name="connsiteX228" fmla="*/ 4013583 w 5267721"/>
              <a:gd name="connsiteY228" fmla="*/ 1367216 h 7355743"/>
              <a:gd name="connsiteX229" fmla="*/ 4022499 w 5267721"/>
              <a:gd name="connsiteY229" fmla="*/ 1387804 h 7355743"/>
              <a:gd name="connsiteX230" fmla="*/ 4006371 w 5267721"/>
              <a:gd name="connsiteY230" fmla="*/ 1407014 h 7355743"/>
              <a:gd name="connsiteX231" fmla="*/ 4014053 w 5267721"/>
              <a:gd name="connsiteY231" fmla="*/ 1413464 h 7355743"/>
              <a:gd name="connsiteX232" fmla="*/ 3995317 w 5267721"/>
              <a:gd name="connsiteY232" fmla="*/ 1443581 h 7355743"/>
              <a:gd name="connsiteX233" fmla="*/ 3936170 w 5267721"/>
              <a:gd name="connsiteY233" fmla="*/ 1459424 h 7355743"/>
              <a:gd name="connsiteX234" fmla="*/ 3868249 w 5267721"/>
              <a:gd name="connsiteY234" fmla="*/ 1415499 h 7355743"/>
              <a:gd name="connsiteX235" fmla="*/ 3833360 w 5267721"/>
              <a:gd name="connsiteY235" fmla="*/ 1382936 h 7355743"/>
              <a:gd name="connsiteX236" fmla="*/ 3802317 w 5267721"/>
              <a:gd name="connsiteY236" fmla="*/ 1353597 h 7355743"/>
              <a:gd name="connsiteX237" fmla="*/ 3811992 w 5267721"/>
              <a:gd name="connsiteY237" fmla="*/ 1342074 h 7355743"/>
              <a:gd name="connsiteX238" fmla="*/ 3781258 w 5267721"/>
              <a:gd name="connsiteY238" fmla="*/ 1316271 h 7355743"/>
              <a:gd name="connsiteX239" fmla="*/ 3789699 w 5267721"/>
              <a:gd name="connsiteY239" fmla="*/ 1290609 h 7355743"/>
              <a:gd name="connsiteX240" fmla="*/ 3758965 w 5267721"/>
              <a:gd name="connsiteY240" fmla="*/ 1264807 h 7355743"/>
              <a:gd name="connsiteX241" fmla="*/ 3761571 w 5267721"/>
              <a:gd name="connsiteY241" fmla="*/ 1253897 h 7355743"/>
              <a:gd name="connsiteX242" fmla="*/ 3767407 w 5267721"/>
              <a:gd name="connsiteY242" fmla="*/ 1239144 h 7355743"/>
              <a:gd name="connsiteX243" fmla="*/ 3748198 w 5267721"/>
              <a:gd name="connsiteY243" fmla="*/ 1223017 h 7355743"/>
              <a:gd name="connsiteX244" fmla="*/ 3754648 w 5267721"/>
              <a:gd name="connsiteY244" fmla="*/ 1215334 h 7355743"/>
              <a:gd name="connsiteX245" fmla="*/ 3748956 w 5267721"/>
              <a:gd name="connsiteY245" fmla="*/ 1190905 h 7355743"/>
              <a:gd name="connsiteX246" fmla="*/ 3740043 w 5267721"/>
              <a:gd name="connsiteY246" fmla="*/ 1170319 h 7355743"/>
              <a:gd name="connsiteX247" fmla="*/ 3765846 w 5267721"/>
              <a:gd name="connsiteY247" fmla="*/ 1139585 h 7355743"/>
              <a:gd name="connsiteX248" fmla="*/ 3758160 w 5267721"/>
              <a:gd name="connsiteY248" fmla="*/ 1133133 h 7355743"/>
              <a:gd name="connsiteX249" fmla="*/ 3796872 w 5267721"/>
              <a:gd name="connsiteY249" fmla="*/ 1107500 h 7355743"/>
              <a:gd name="connsiteX250" fmla="*/ 2480586 w 5267721"/>
              <a:gd name="connsiteY250" fmla="*/ 652799 h 7355743"/>
              <a:gd name="connsiteX251" fmla="*/ 2544668 w 5267721"/>
              <a:gd name="connsiteY251" fmla="*/ 693495 h 7355743"/>
              <a:gd name="connsiteX252" fmla="*/ 2579695 w 5267721"/>
              <a:gd name="connsiteY252" fmla="*/ 686880 h 7355743"/>
              <a:gd name="connsiteX253" fmla="*/ 2602440 w 5267721"/>
              <a:gd name="connsiteY253" fmla="*/ 702699 h 7355743"/>
              <a:gd name="connsiteX254" fmla="*/ 2626724 w 5267721"/>
              <a:gd name="connsiteY254" fmla="*/ 736184 h 7355743"/>
              <a:gd name="connsiteX255" fmla="*/ 2647167 w 5267721"/>
              <a:gd name="connsiteY255" fmla="*/ 766449 h 7355743"/>
              <a:gd name="connsiteX256" fmla="*/ 2661920 w 5267721"/>
              <a:gd name="connsiteY256" fmla="*/ 772280 h 7355743"/>
              <a:gd name="connsiteX257" fmla="*/ 2673446 w 5267721"/>
              <a:gd name="connsiteY257" fmla="*/ 781957 h 7355743"/>
              <a:gd name="connsiteX258" fmla="*/ 2679658 w 5267721"/>
              <a:gd name="connsiteY258" fmla="*/ 751151 h 7355743"/>
              <a:gd name="connsiteX259" fmla="*/ 2682647 w 5267721"/>
              <a:gd name="connsiteY259" fmla="*/ 724189 h 7355743"/>
              <a:gd name="connsiteX260" fmla="*/ 2705698 w 5267721"/>
              <a:gd name="connsiteY260" fmla="*/ 743541 h 7355743"/>
              <a:gd name="connsiteX261" fmla="*/ 2709398 w 5267721"/>
              <a:gd name="connsiteY261" fmla="*/ 785943 h 7355743"/>
              <a:gd name="connsiteX262" fmla="*/ 2731077 w 5267721"/>
              <a:gd name="connsiteY262" fmla="*/ 830340 h 7355743"/>
              <a:gd name="connsiteX263" fmla="*/ 2737527 w 5267721"/>
              <a:gd name="connsiteY263" fmla="*/ 822657 h 7355743"/>
              <a:gd name="connsiteX264" fmla="*/ 2764419 w 5267721"/>
              <a:gd name="connsiteY264" fmla="*/ 845234 h 7355743"/>
              <a:gd name="connsiteX265" fmla="*/ 2774093 w 5267721"/>
              <a:gd name="connsiteY265" fmla="*/ 833711 h 7355743"/>
              <a:gd name="connsiteX266" fmla="*/ 2799756 w 5267721"/>
              <a:gd name="connsiteY266" fmla="*/ 842153 h 7355743"/>
              <a:gd name="connsiteX267" fmla="*/ 2819109 w 5267721"/>
              <a:gd name="connsiteY267" fmla="*/ 819102 h 7355743"/>
              <a:gd name="connsiteX268" fmla="*/ 2936648 w 5267721"/>
              <a:gd name="connsiteY268" fmla="*/ 819532 h 7355743"/>
              <a:gd name="connsiteX269" fmla="*/ 2964395 w 5267721"/>
              <a:gd name="connsiteY269" fmla="*/ 872299 h 7355743"/>
              <a:gd name="connsiteX270" fmla="*/ 2990909 w 5267721"/>
              <a:gd name="connsiteY270" fmla="*/ 910933 h 7355743"/>
              <a:gd name="connsiteX271" fmla="*/ 3028096 w 5267721"/>
              <a:gd name="connsiteY271" fmla="*/ 929055 h 7355743"/>
              <a:gd name="connsiteX272" fmla="*/ 3066516 w 5267721"/>
              <a:gd name="connsiteY272" fmla="*/ 961311 h 7355743"/>
              <a:gd name="connsiteX273" fmla="*/ 3072966 w 5267721"/>
              <a:gd name="connsiteY273" fmla="*/ 953628 h 7355743"/>
              <a:gd name="connsiteX274" fmla="*/ 3115370 w 5267721"/>
              <a:gd name="connsiteY274" fmla="*/ 949929 h 7355743"/>
              <a:gd name="connsiteX275" fmla="*/ 3193586 w 5267721"/>
              <a:gd name="connsiteY275" fmla="*/ 989393 h 7355743"/>
              <a:gd name="connsiteX276" fmla="*/ 3195126 w 5267721"/>
              <a:gd name="connsiteY276" fmla="*/ 1007062 h 7355743"/>
              <a:gd name="connsiteX277" fmla="*/ 3196667 w 5267721"/>
              <a:gd name="connsiteY277" fmla="*/ 1024731 h 7355743"/>
              <a:gd name="connsiteX278" fmla="*/ 3180540 w 5267721"/>
              <a:gd name="connsiteY278" fmla="*/ 1043940 h 7355743"/>
              <a:gd name="connsiteX279" fmla="*/ 3193299 w 5267721"/>
              <a:gd name="connsiteY279" fmla="*/ 1067750 h 7355743"/>
              <a:gd name="connsiteX280" fmla="*/ 3167494 w 5267721"/>
              <a:gd name="connsiteY280" fmla="*/ 1098487 h 7355743"/>
              <a:gd name="connsiteX281" fmla="*/ 3175181 w 5267721"/>
              <a:gd name="connsiteY281" fmla="*/ 1104941 h 7355743"/>
              <a:gd name="connsiteX282" fmla="*/ 3168588 w 5267721"/>
              <a:gd name="connsiteY282" fmla="*/ 1151802 h 7355743"/>
              <a:gd name="connsiteX283" fmla="*/ 3187798 w 5267721"/>
              <a:gd name="connsiteY283" fmla="*/ 1167930 h 7355743"/>
              <a:gd name="connsiteX284" fmla="*/ 3183195 w 5267721"/>
              <a:gd name="connsiteY284" fmla="*/ 1196814 h 7355743"/>
              <a:gd name="connsiteX285" fmla="*/ 3240824 w 5267721"/>
              <a:gd name="connsiteY285" fmla="*/ 1245195 h 7355743"/>
              <a:gd name="connsiteX286" fmla="*/ 3317948 w 5267721"/>
              <a:gd name="connsiteY286" fmla="*/ 1231349 h 7355743"/>
              <a:gd name="connsiteX287" fmla="*/ 3400007 w 5267721"/>
              <a:gd name="connsiteY287" fmla="*/ 1274041 h 7355743"/>
              <a:gd name="connsiteX288" fmla="*/ 3381885 w 5267721"/>
              <a:gd name="connsiteY288" fmla="*/ 1311228 h 7355743"/>
              <a:gd name="connsiteX289" fmla="*/ 3376669 w 5267721"/>
              <a:gd name="connsiteY289" fmla="*/ 1333049 h 7355743"/>
              <a:gd name="connsiteX290" fmla="*/ 3363458 w 5267721"/>
              <a:gd name="connsiteY290" fmla="*/ 1344881 h 7355743"/>
              <a:gd name="connsiteX291" fmla="*/ 3350247 w 5267721"/>
              <a:gd name="connsiteY291" fmla="*/ 1356713 h 7355743"/>
              <a:gd name="connsiteX292" fmla="*/ 3335353 w 5267721"/>
              <a:gd name="connsiteY292" fmla="*/ 1390063 h 7355743"/>
              <a:gd name="connsiteX293" fmla="*/ 3343036 w 5267721"/>
              <a:gd name="connsiteY293" fmla="*/ 1396513 h 7355743"/>
              <a:gd name="connsiteX294" fmla="*/ 3341663 w 5267721"/>
              <a:gd name="connsiteY294" fmla="*/ 1421554 h 7355743"/>
              <a:gd name="connsiteX295" fmla="*/ 3329994 w 5267721"/>
              <a:gd name="connsiteY295" fmla="*/ 1451055 h 7355743"/>
              <a:gd name="connsiteX296" fmla="*/ 3491830 w 5267721"/>
              <a:gd name="connsiteY296" fmla="*/ 1632776 h 7355743"/>
              <a:gd name="connsiteX297" fmla="*/ 3483929 w 5267721"/>
              <a:gd name="connsiteY297" fmla="*/ 1685093 h 7355743"/>
              <a:gd name="connsiteX298" fmla="*/ 3474800 w 5267721"/>
              <a:gd name="connsiteY298" fmla="*/ 1723277 h 7355743"/>
              <a:gd name="connsiteX299" fmla="*/ 3445933 w 5267721"/>
              <a:gd name="connsiteY299" fmla="*/ 1800567 h 7355743"/>
              <a:gd name="connsiteX300" fmla="*/ 3460708 w 5267721"/>
              <a:gd name="connsiteY300" fmla="*/ 1888291 h 7355743"/>
              <a:gd name="connsiteX301" fmla="*/ 3444577 w 5267721"/>
              <a:gd name="connsiteY301" fmla="*/ 1907504 h 7355743"/>
              <a:gd name="connsiteX302" fmla="*/ 3450271 w 5267721"/>
              <a:gd name="connsiteY302" fmla="*/ 1931930 h 7355743"/>
              <a:gd name="connsiteX303" fmla="*/ 3459190 w 5267721"/>
              <a:gd name="connsiteY303" fmla="*/ 1952516 h 7355743"/>
              <a:gd name="connsiteX304" fmla="*/ 3443063 w 5267721"/>
              <a:gd name="connsiteY304" fmla="*/ 1971725 h 7355743"/>
              <a:gd name="connsiteX305" fmla="*/ 3451671 w 5267721"/>
              <a:gd name="connsiteY305" fmla="*/ 1988779 h 7355743"/>
              <a:gd name="connsiteX306" fmla="*/ 3460278 w 5267721"/>
              <a:gd name="connsiteY306" fmla="*/ 2005831 h 7355743"/>
              <a:gd name="connsiteX307" fmla="*/ 3453828 w 5267721"/>
              <a:gd name="connsiteY307" fmla="*/ 2013514 h 7355743"/>
              <a:gd name="connsiteX308" fmla="*/ 3480270 w 5267721"/>
              <a:gd name="connsiteY308" fmla="*/ 2071739 h 7355743"/>
              <a:gd name="connsiteX309" fmla="*/ 3488736 w 5267721"/>
              <a:gd name="connsiteY309" fmla="*/ 2127970 h 7355743"/>
              <a:gd name="connsiteX310" fmla="*/ 3500262 w 5267721"/>
              <a:gd name="connsiteY310" fmla="*/ 2137647 h 7355743"/>
              <a:gd name="connsiteX311" fmla="*/ 3451879 w 5267721"/>
              <a:gd name="connsiteY311" fmla="*/ 2195277 h 7355743"/>
              <a:gd name="connsiteX312" fmla="*/ 3412937 w 5267721"/>
              <a:gd name="connsiteY312" fmla="*/ 2218256 h 7355743"/>
              <a:gd name="connsiteX313" fmla="*/ 3365552 w 5267721"/>
              <a:gd name="connsiteY313" fmla="*/ 2266896 h 7355743"/>
              <a:gd name="connsiteX314" fmla="*/ 3354572 w 5267721"/>
              <a:gd name="connsiteY314" fmla="*/ 2283878 h 7355743"/>
              <a:gd name="connsiteX315" fmla="*/ 3343588 w 5267721"/>
              <a:gd name="connsiteY315" fmla="*/ 2300860 h 7355743"/>
              <a:gd name="connsiteX316" fmla="*/ 3355114 w 5267721"/>
              <a:gd name="connsiteY316" fmla="*/ 2310537 h 7355743"/>
              <a:gd name="connsiteX317" fmla="*/ 3335762 w 5267721"/>
              <a:gd name="connsiteY317" fmla="*/ 2333587 h 7355743"/>
              <a:gd name="connsiteX318" fmla="*/ 3343445 w 5267721"/>
              <a:gd name="connsiteY318" fmla="*/ 2340037 h 7355743"/>
              <a:gd name="connsiteX319" fmla="*/ 3316268 w 5267721"/>
              <a:gd name="connsiteY319" fmla="*/ 2395818 h 7355743"/>
              <a:gd name="connsiteX320" fmla="*/ 3325799 w 5267721"/>
              <a:gd name="connsiteY320" fmla="*/ 2423472 h 7355743"/>
              <a:gd name="connsiteX321" fmla="*/ 3303220 w 5267721"/>
              <a:gd name="connsiteY321" fmla="*/ 2450367 h 7355743"/>
              <a:gd name="connsiteX322" fmla="*/ 3314748 w 5267721"/>
              <a:gd name="connsiteY322" fmla="*/ 2460045 h 7355743"/>
              <a:gd name="connsiteX323" fmla="*/ 3298620 w 5267721"/>
              <a:gd name="connsiteY323" fmla="*/ 2479256 h 7355743"/>
              <a:gd name="connsiteX324" fmla="*/ 3306303 w 5267721"/>
              <a:gd name="connsiteY324" fmla="*/ 2485706 h 7355743"/>
              <a:gd name="connsiteX325" fmla="*/ 3241796 w 5267721"/>
              <a:gd name="connsiteY325" fmla="*/ 2562542 h 7355743"/>
              <a:gd name="connsiteX326" fmla="*/ 3234113 w 5267721"/>
              <a:gd name="connsiteY326" fmla="*/ 2556091 h 7355743"/>
              <a:gd name="connsiteX327" fmla="*/ 3157930 w 5267721"/>
              <a:gd name="connsiteY327" fmla="*/ 2662437 h 7355743"/>
              <a:gd name="connsiteX328" fmla="*/ 3170074 w 5267721"/>
              <a:gd name="connsiteY328" fmla="*/ 2679180 h 7355743"/>
              <a:gd name="connsiteX329" fmla="*/ 3182218 w 5267721"/>
              <a:gd name="connsiteY329" fmla="*/ 2695923 h 7355743"/>
              <a:gd name="connsiteX330" fmla="*/ 3259249 w 5267721"/>
              <a:gd name="connsiteY330" fmla="*/ 2619771 h 7355743"/>
              <a:gd name="connsiteX331" fmla="*/ 3340124 w 5267721"/>
              <a:gd name="connsiteY331" fmla="*/ 2546844 h 7355743"/>
              <a:gd name="connsiteX332" fmla="*/ 3347807 w 5267721"/>
              <a:gd name="connsiteY332" fmla="*/ 2553294 h 7355743"/>
              <a:gd name="connsiteX333" fmla="*/ 3363932 w 5267721"/>
              <a:gd name="connsiteY333" fmla="*/ 2534088 h 7355743"/>
              <a:gd name="connsiteX334" fmla="*/ 3375459 w 5267721"/>
              <a:gd name="connsiteY334" fmla="*/ 2543766 h 7355743"/>
              <a:gd name="connsiteX335" fmla="*/ 3410016 w 5267721"/>
              <a:gd name="connsiteY335" fmla="*/ 2490898 h 7355743"/>
              <a:gd name="connsiteX336" fmla="*/ 3444569 w 5267721"/>
              <a:gd name="connsiteY336" fmla="*/ 2438039 h 7355743"/>
              <a:gd name="connsiteX337" fmla="*/ 3456096 w 5267721"/>
              <a:gd name="connsiteY337" fmla="*/ 2447717 h 7355743"/>
              <a:gd name="connsiteX338" fmla="*/ 3504480 w 5267721"/>
              <a:gd name="connsiteY338" fmla="*/ 2390086 h 7355743"/>
              <a:gd name="connsiteX339" fmla="*/ 3512162 w 5267721"/>
              <a:gd name="connsiteY339" fmla="*/ 2396536 h 7355743"/>
              <a:gd name="connsiteX340" fmla="*/ 3557558 w 5267721"/>
              <a:gd name="connsiteY340" fmla="*/ 2365871 h 7355743"/>
              <a:gd name="connsiteX341" fmla="*/ 3620168 w 5267721"/>
              <a:gd name="connsiteY341" fmla="*/ 2369312 h 7355743"/>
              <a:gd name="connsiteX342" fmla="*/ 3610493 w 5267721"/>
              <a:gd name="connsiteY342" fmla="*/ 2380837 h 7355743"/>
              <a:gd name="connsiteX343" fmla="*/ 3603898 w 5267721"/>
              <a:gd name="connsiteY343" fmla="*/ 2427702 h 7355743"/>
              <a:gd name="connsiteX344" fmla="*/ 3563341 w 5267721"/>
              <a:gd name="connsiteY344" fmla="*/ 2452601 h 7355743"/>
              <a:gd name="connsiteX345" fmla="*/ 3511734 w 5267721"/>
              <a:gd name="connsiteY345" fmla="*/ 2514072 h 7355743"/>
              <a:gd name="connsiteX346" fmla="*/ 3504051 w 5267721"/>
              <a:gd name="connsiteY346" fmla="*/ 2507623 h 7355743"/>
              <a:gd name="connsiteX347" fmla="*/ 3481474 w 5267721"/>
              <a:gd name="connsiteY347" fmla="*/ 2534515 h 7355743"/>
              <a:gd name="connsiteX348" fmla="*/ 3469946 w 5267721"/>
              <a:gd name="connsiteY348" fmla="*/ 2524837 h 7355743"/>
              <a:gd name="connsiteX349" fmla="*/ 3421561 w 5267721"/>
              <a:gd name="connsiteY349" fmla="*/ 2582470 h 7355743"/>
              <a:gd name="connsiteX350" fmla="*/ 3313342 w 5267721"/>
              <a:gd name="connsiteY350" fmla="*/ 2668461 h 7355743"/>
              <a:gd name="connsiteX351" fmla="*/ 3207592 w 5267721"/>
              <a:gd name="connsiteY351" fmla="*/ 2782725 h 7355743"/>
              <a:gd name="connsiteX352" fmla="*/ 3324697 w 5267721"/>
              <a:gd name="connsiteY352" fmla="*/ 2900692 h 7355743"/>
              <a:gd name="connsiteX353" fmla="*/ 3334375 w 5267721"/>
              <a:gd name="connsiteY353" fmla="*/ 2889165 h 7355743"/>
              <a:gd name="connsiteX354" fmla="*/ 3411215 w 5267721"/>
              <a:gd name="connsiteY354" fmla="*/ 2953675 h 7355743"/>
              <a:gd name="connsiteX355" fmla="*/ 3381806 w 5267721"/>
              <a:gd name="connsiteY355" fmla="*/ 3004312 h 7355743"/>
              <a:gd name="connsiteX356" fmla="*/ 3335038 w 5267721"/>
              <a:gd name="connsiteY356" fmla="*/ 3060018 h 7355743"/>
              <a:gd name="connsiteX357" fmla="*/ 3327353 w 5267721"/>
              <a:gd name="connsiteY357" fmla="*/ 3053565 h 7355743"/>
              <a:gd name="connsiteX358" fmla="*/ 3296331 w 5267721"/>
              <a:gd name="connsiteY358" fmla="*/ 3106123 h 7355743"/>
              <a:gd name="connsiteX359" fmla="*/ 3305485 w 5267721"/>
              <a:gd name="connsiteY359" fmla="*/ 3149830 h 7355743"/>
              <a:gd name="connsiteX360" fmla="*/ 3321706 w 5267721"/>
              <a:gd name="connsiteY360" fmla="*/ 3192926 h 7355743"/>
              <a:gd name="connsiteX361" fmla="*/ 3312032 w 5267721"/>
              <a:gd name="connsiteY361" fmla="*/ 3204450 h 7355743"/>
              <a:gd name="connsiteX362" fmla="*/ 3320327 w 5267721"/>
              <a:gd name="connsiteY362" fmla="*/ 3217969 h 7355743"/>
              <a:gd name="connsiteX363" fmla="*/ 3381870 w 5267721"/>
              <a:gd name="connsiteY363" fmla="*/ 3249987 h 7355743"/>
              <a:gd name="connsiteX364" fmla="*/ 3418513 w 5267721"/>
              <a:gd name="connsiteY364" fmla="*/ 3241452 h 7355743"/>
              <a:gd name="connsiteX365" fmla="*/ 3437723 w 5267721"/>
              <a:gd name="connsiteY365" fmla="*/ 3257579 h 7355743"/>
              <a:gd name="connsiteX366" fmla="*/ 3444176 w 5267721"/>
              <a:gd name="connsiteY366" fmla="*/ 3249892 h 7355743"/>
              <a:gd name="connsiteX367" fmla="*/ 3451859 w 5267721"/>
              <a:gd name="connsiteY367" fmla="*/ 3256342 h 7355743"/>
              <a:gd name="connsiteX368" fmla="*/ 3445405 w 5267721"/>
              <a:gd name="connsiteY368" fmla="*/ 3264029 h 7355743"/>
              <a:gd name="connsiteX369" fmla="*/ 3456933 w 5267721"/>
              <a:gd name="connsiteY369" fmla="*/ 3273707 h 7355743"/>
              <a:gd name="connsiteX370" fmla="*/ 3463387 w 5267721"/>
              <a:gd name="connsiteY370" fmla="*/ 3266020 h 7355743"/>
              <a:gd name="connsiteX371" fmla="*/ 3509490 w 5267721"/>
              <a:gd name="connsiteY371" fmla="*/ 3304725 h 7355743"/>
              <a:gd name="connsiteX372" fmla="*/ 3512283 w 5267721"/>
              <a:gd name="connsiteY372" fmla="*/ 3418423 h 7355743"/>
              <a:gd name="connsiteX373" fmla="*/ 3452993 w 5267721"/>
              <a:gd name="connsiteY373" fmla="*/ 3473444 h 7355743"/>
              <a:gd name="connsiteX374" fmla="*/ 3455791 w 5267721"/>
              <a:gd name="connsiteY374" fmla="*/ 3587139 h 7355743"/>
              <a:gd name="connsiteX375" fmla="*/ 3524944 w 5267721"/>
              <a:gd name="connsiteY375" fmla="*/ 3645196 h 7355743"/>
              <a:gd name="connsiteX376" fmla="*/ 3515266 w 5267721"/>
              <a:gd name="connsiteY376" fmla="*/ 3656724 h 7355743"/>
              <a:gd name="connsiteX377" fmla="*/ 3534476 w 5267721"/>
              <a:gd name="connsiteY377" fmla="*/ 3672852 h 7355743"/>
              <a:gd name="connsiteX378" fmla="*/ 3528026 w 5267721"/>
              <a:gd name="connsiteY378" fmla="*/ 3680534 h 7355743"/>
              <a:gd name="connsiteX379" fmla="*/ 3535097 w 5267721"/>
              <a:gd name="connsiteY379" fmla="*/ 3679920 h 7355743"/>
              <a:gd name="connsiteX380" fmla="*/ 3542162 w 5267721"/>
              <a:gd name="connsiteY380" fmla="*/ 3679304 h 7355743"/>
              <a:gd name="connsiteX381" fmla="*/ 3557007 w 5267721"/>
              <a:gd name="connsiteY381" fmla="*/ 3747439 h 7355743"/>
              <a:gd name="connsiteX382" fmla="*/ 3511468 w 5267721"/>
              <a:gd name="connsiteY382" fmla="*/ 3817282 h 7355743"/>
              <a:gd name="connsiteX383" fmla="*/ 3519154 w 5267721"/>
              <a:gd name="connsiteY383" fmla="*/ 3823735 h 7355743"/>
              <a:gd name="connsiteX384" fmla="*/ 3493349 w 5267721"/>
              <a:gd name="connsiteY384" fmla="*/ 3854472 h 7355743"/>
              <a:gd name="connsiteX385" fmla="*/ 3511873 w 5267721"/>
              <a:gd name="connsiteY385" fmla="*/ 3883121 h 7355743"/>
              <a:gd name="connsiteX386" fmla="*/ 3519483 w 5267721"/>
              <a:gd name="connsiteY386" fmla="*/ 3909163 h 7355743"/>
              <a:gd name="connsiteX387" fmla="*/ 3513034 w 5267721"/>
              <a:gd name="connsiteY387" fmla="*/ 3916845 h 7355743"/>
              <a:gd name="connsiteX388" fmla="*/ 3551454 w 5267721"/>
              <a:gd name="connsiteY388" fmla="*/ 3949099 h 7355743"/>
              <a:gd name="connsiteX389" fmla="*/ 3541776 w 5267721"/>
              <a:gd name="connsiteY389" fmla="*/ 3960627 h 7355743"/>
              <a:gd name="connsiteX390" fmla="*/ 3568668 w 5267721"/>
              <a:gd name="connsiteY390" fmla="*/ 3983204 h 7355743"/>
              <a:gd name="connsiteX391" fmla="*/ 3562218 w 5267721"/>
              <a:gd name="connsiteY391" fmla="*/ 3990887 h 7355743"/>
              <a:gd name="connsiteX392" fmla="*/ 3573746 w 5267721"/>
              <a:gd name="connsiteY392" fmla="*/ 4000565 h 7355743"/>
              <a:gd name="connsiteX393" fmla="*/ 3580196 w 5267721"/>
              <a:gd name="connsiteY393" fmla="*/ 3992882 h 7355743"/>
              <a:gd name="connsiteX394" fmla="*/ 3607257 w 5267721"/>
              <a:gd name="connsiteY394" fmla="*/ 4058170 h 7355743"/>
              <a:gd name="connsiteX395" fmla="*/ 3587450 w 5267721"/>
              <a:gd name="connsiteY395" fmla="*/ 4116869 h 7355743"/>
              <a:gd name="connsiteX396" fmla="*/ 3557190 w 5267721"/>
              <a:gd name="connsiteY396" fmla="*/ 4137310 h 7355743"/>
              <a:gd name="connsiteX397" fmla="*/ 3545662 w 5267721"/>
              <a:gd name="connsiteY397" fmla="*/ 4127632 h 7355743"/>
              <a:gd name="connsiteX398" fmla="*/ 3523082 w 5267721"/>
              <a:gd name="connsiteY398" fmla="*/ 4154529 h 7355743"/>
              <a:gd name="connsiteX399" fmla="*/ 3515401 w 5267721"/>
              <a:gd name="connsiteY399" fmla="*/ 4148080 h 7355743"/>
              <a:gd name="connsiteX400" fmla="*/ 3473471 w 5267721"/>
              <a:gd name="connsiteY400" fmla="*/ 4198023 h 7355743"/>
              <a:gd name="connsiteX401" fmla="*/ 3465573 w 5267721"/>
              <a:gd name="connsiteY401" fmla="*/ 4250342 h 7355743"/>
              <a:gd name="connsiteX402" fmla="*/ 3461512 w 5267721"/>
              <a:gd name="connsiteY402" fmla="*/ 4305884 h 7355743"/>
              <a:gd name="connsiteX403" fmla="*/ 3455062 w 5267721"/>
              <a:gd name="connsiteY403" fmla="*/ 4313567 h 7355743"/>
              <a:gd name="connsiteX404" fmla="*/ 3485799 w 5267721"/>
              <a:gd name="connsiteY404" fmla="*/ 4339372 h 7355743"/>
              <a:gd name="connsiteX405" fmla="*/ 3494952 w 5267721"/>
              <a:gd name="connsiteY405" fmla="*/ 4383082 h 7355743"/>
              <a:gd name="connsiteX406" fmla="*/ 3525616 w 5267721"/>
              <a:gd name="connsiteY406" fmla="*/ 4428478 h 7355743"/>
              <a:gd name="connsiteX407" fmla="*/ 3545681 w 5267721"/>
              <a:gd name="connsiteY407" fmla="*/ 4474795 h 7355743"/>
              <a:gd name="connsiteX408" fmla="*/ 3526872 w 5267721"/>
              <a:gd name="connsiteY408" fmla="*/ 4524503 h 7355743"/>
              <a:gd name="connsiteX409" fmla="*/ 3519189 w 5267721"/>
              <a:gd name="connsiteY409" fmla="*/ 4518053 h 7355743"/>
              <a:gd name="connsiteX410" fmla="*/ 3466111 w 5267721"/>
              <a:gd name="connsiteY410" fmla="*/ 4542268 h 7355743"/>
              <a:gd name="connsiteX411" fmla="*/ 3430465 w 5267721"/>
              <a:gd name="connsiteY411" fmla="*/ 4541816 h 7355743"/>
              <a:gd name="connsiteX412" fmla="*/ 3391903 w 5267721"/>
              <a:gd name="connsiteY412" fmla="*/ 4548737 h 7355743"/>
              <a:gd name="connsiteX413" fmla="*/ 3337140 w 5267721"/>
              <a:gd name="connsiteY413" fmla="*/ 4594462 h 7355743"/>
              <a:gd name="connsiteX414" fmla="*/ 3348668 w 5267721"/>
              <a:gd name="connsiteY414" fmla="*/ 4604140 h 7355743"/>
              <a:gd name="connsiteX415" fmla="*/ 3329931 w 5267721"/>
              <a:gd name="connsiteY415" fmla="*/ 4634258 h 7355743"/>
              <a:gd name="connsiteX416" fmla="*/ 3314418 w 5267721"/>
              <a:gd name="connsiteY416" fmla="*/ 4660537 h 7355743"/>
              <a:gd name="connsiteX417" fmla="*/ 3325944 w 5267721"/>
              <a:gd name="connsiteY417" fmla="*/ 4670214 h 7355743"/>
              <a:gd name="connsiteX418" fmla="*/ 3309817 w 5267721"/>
              <a:gd name="connsiteY418" fmla="*/ 4689423 h 7355743"/>
              <a:gd name="connsiteX419" fmla="*/ 3317500 w 5267721"/>
              <a:gd name="connsiteY419" fmla="*/ 4695874 h 7355743"/>
              <a:gd name="connsiteX420" fmla="*/ 3301372 w 5267721"/>
              <a:gd name="connsiteY420" fmla="*/ 4715084 h 7355743"/>
              <a:gd name="connsiteX421" fmla="*/ 3310835 w 5267721"/>
              <a:gd name="connsiteY421" fmla="*/ 4762328 h 7355743"/>
              <a:gd name="connsiteX422" fmla="*/ 3317073 w 5267721"/>
              <a:gd name="connsiteY422" fmla="*/ 4813411 h 7355743"/>
              <a:gd name="connsiteX423" fmla="*/ 3236436 w 5267721"/>
              <a:gd name="connsiteY423" fmla="*/ 4909460 h 7355743"/>
              <a:gd name="connsiteX424" fmla="*/ 3228753 w 5267721"/>
              <a:gd name="connsiteY424" fmla="*/ 4903010 h 7355743"/>
              <a:gd name="connsiteX425" fmla="*/ 3206173 w 5267721"/>
              <a:gd name="connsiteY425" fmla="*/ 4929906 h 7355743"/>
              <a:gd name="connsiteX426" fmla="*/ 3194645 w 5267721"/>
              <a:gd name="connsiteY426" fmla="*/ 4920228 h 7355743"/>
              <a:gd name="connsiteX427" fmla="*/ 3175292 w 5267721"/>
              <a:gd name="connsiteY427" fmla="*/ 4943279 h 7355743"/>
              <a:gd name="connsiteX428" fmla="*/ 3167610 w 5267721"/>
              <a:gd name="connsiteY428" fmla="*/ 4936829 h 7355743"/>
              <a:gd name="connsiteX429" fmla="*/ 3137961 w 5267721"/>
              <a:gd name="connsiteY429" fmla="*/ 4964339 h 7355743"/>
              <a:gd name="connsiteX430" fmla="*/ 3110713 w 5267721"/>
              <a:gd name="connsiteY430" fmla="*/ 5039707 h 7355743"/>
              <a:gd name="connsiteX431" fmla="*/ 3100820 w 5267721"/>
              <a:gd name="connsiteY431" fmla="*/ 5110003 h 7355743"/>
              <a:gd name="connsiteX432" fmla="*/ 3042760 w 5267721"/>
              <a:gd name="connsiteY432" fmla="*/ 5179160 h 7355743"/>
              <a:gd name="connsiteX433" fmla="*/ 2999744 w 5267721"/>
              <a:gd name="connsiteY433" fmla="*/ 5175789 h 7355743"/>
              <a:gd name="connsiteX434" fmla="*/ 2952876 w 5267721"/>
              <a:gd name="connsiteY434" fmla="*/ 5169198 h 7355743"/>
              <a:gd name="connsiteX435" fmla="*/ 2936752 w 5267721"/>
              <a:gd name="connsiteY435" fmla="*/ 5188404 h 7355743"/>
              <a:gd name="connsiteX436" fmla="*/ 2917541 w 5267721"/>
              <a:gd name="connsiteY436" fmla="*/ 5172276 h 7355743"/>
              <a:gd name="connsiteX437" fmla="*/ 2872764 w 5267721"/>
              <a:gd name="connsiteY437" fmla="*/ 5210010 h 7355743"/>
              <a:gd name="connsiteX438" fmla="*/ 2825374 w 5267721"/>
              <a:gd name="connsiteY438" fmla="*/ 5258652 h 7355743"/>
              <a:gd name="connsiteX439" fmla="*/ 2796963 w 5267721"/>
              <a:gd name="connsiteY439" fmla="*/ 5300299 h 7355743"/>
              <a:gd name="connsiteX440" fmla="*/ 2804646 w 5267721"/>
              <a:gd name="connsiteY440" fmla="*/ 5306749 h 7355743"/>
              <a:gd name="connsiteX441" fmla="*/ 2788521 w 5267721"/>
              <a:gd name="connsiteY441" fmla="*/ 5325956 h 7355743"/>
              <a:gd name="connsiteX442" fmla="*/ 2800049 w 5267721"/>
              <a:gd name="connsiteY442" fmla="*/ 5335633 h 7355743"/>
              <a:gd name="connsiteX443" fmla="*/ 2763570 w 5267721"/>
              <a:gd name="connsiteY443" fmla="*/ 5386883 h 7355743"/>
              <a:gd name="connsiteX444" fmla="*/ 2727091 w 5267721"/>
              <a:gd name="connsiteY444" fmla="*/ 5438137 h 7355743"/>
              <a:gd name="connsiteX445" fmla="*/ 2691141 w 5267721"/>
              <a:gd name="connsiteY445" fmla="*/ 5434148 h 7355743"/>
              <a:gd name="connsiteX446" fmla="*/ 2653336 w 5267721"/>
              <a:gd name="connsiteY446" fmla="*/ 5408960 h 7355743"/>
              <a:gd name="connsiteX447" fmla="*/ 2637206 w 5267721"/>
              <a:gd name="connsiteY447" fmla="*/ 5428173 h 7355743"/>
              <a:gd name="connsiteX448" fmla="*/ 2617996 w 5267721"/>
              <a:gd name="connsiteY448" fmla="*/ 5412047 h 7355743"/>
              <a:gd name="connsiteX449" fmla="*/ 2578749 w 5267721"/>
              <a:gd name="connsiteY449" fmla="*/ 5431491 h 7355743"/>
              <a:gd name="connsiteX450" fmla="*/ 2539498 w 5267721"/>
              <a:gd name="connsiteY450" fmla="*/ 5450939 h 7355743"/>
              <a:gd name="connsiteX451" fmla="*/ 2516442 w 5267721"/>
              <a:gd name="connsiteY451" fmla="*/ 5431583 h 7355743"/>
              <a:gd name="connsiteX452" fmla="*/ 2491022 w 5267721"/>
              <a:gd name="connsiteY452" fmla="*/ 5446263 h 7355743"/>
              <a:gd name="connsiteX453" fmla="*/ 2474655 w 5267721"/>
              <a:gd name="connsiteY453" fmla="*/ 5442350 h 7355743"/>
              <a:gd name="connsiteX454" fmla="*/ 2418590 w 5267721"/>
              <a:gd name="connsiteY454" fmla="*/ 5493529 h 7355743"/>
              <a:gd name="connsiteX455" fmla="*/ 2407062 w 5267721"/>
              <a:gd name="connsiteY455" fmla="*/ 5483851 h 7355743"/>
              <a:gd name="connsiteX456" fmla="*/ 2401847 w 5267721"/>
              <a:gd name="connsiteY456" fmla="*/ 5505673 h 7355743"/>
              <a:gd name="connsiteX457" fmla="*/ 2402462 w 5267721"/>
              <a:gd name="connsiteY457" fmla="*/ 5512739 h 7355743"/>
              <a:gd name="connsiteX458" fmla="*/ 2383796 w 5267721"/>
              <a:gd name="connsiteY458" fmla="*/ 5523269 h 7355743"/>
              <a:gd name="connsiteX459" fmla="*/ 2365129 w 5267721"/>
              <a:gd name="connsiteY459" fmla="*/ 5533798 h 7355743"/>
              <a:gd name="connsiteX460" fmla="*/ 2358680 w 5267721"/>
              <a:gd name="connsiteY460" fmla="*/ 5541480 h 7355743"/>
              <a:gd name="connsiteX461" fmla="*/ 2370208 w 5267721"/>
              <a:gd name="connsiteY461" fmla="*/ 5551158 h 7355743"/>
              <a:gd name="connsiteX462" fmla="*/ 2364067 w 5267721"/>
              <a:gd name="connsiteY462" fmla="*/ 5562377 h 7355743"/>
              <a:gd name="connsiteX463" fmla="*/ 2357921 w 5267721"/>
              <a:gd name="connsiteY463" fmla="*/ 5573593 h 7355743"/>
              <a:gd name="connsiteX464" fmla="*/ 2314142 w 5267721"/>
              <a:gd name="connsiteY464" fmla="*/ 5602338 h 7355743"/>
              <a:gd name="connsiteX465" fmla="*/ 2271736 w 5267721"/>
              <a:gd name="connsiteY465" fmla="*/ 5606035 h 7355743"/>
              <a:gd name="connsiteX466" fmla="*/ 2265283 w 5267721"/>
              <a:gd name="connsiteY466" fmla="*/ 5613720 h 7355743"/>
              <a:gd name="connsiteX467" fmla="*/ 2226863 w 5267721"/>
              <a:gd name="connsiteY467" fmla="*/ 5581465 h 7355743"/>
              <a:gd name="connsiteX468" fmla="*/ 2217189 w 5267721"/>
              <a:gd name="connsiteY468" fmla="*/ 5592989 h 7355743"/>
              <a:gd name="connsiteX469" fmla="*/ 2187069 w 5267721"/>
              <a:gd name="connsiteY469" fmla="*/ 5574257 h 7355743"/>
              <a:gd name="connsiteX470" fmla="*/ 2167858 w 5267721"/>
              <a:gd name="connsiteY470" fmla="*/ 5558129 h 7355743"/>
              <a:gd name="connsiteX471" fmla="*/ 2124839 w 5267721"/>
              <a:gd name="connsiteY471" fmla="*/ 5554761 h 7355743"/>
              <a:gd name="connsiteX472" fmla="*/ 2054021 w 5267721"/>
              <a:gd name="connsiteY472" fmla="*/ 5600104 h 7355743"/>
              <a:gd name="connsiteX473" fmla="*/ 2025608 w 5267721"/>
              <a:gd name="connsiteY473" fmla="*/ 5641750 h 7355743"/>
              <a:gd name="connsiteX474" fmla="*/ 1993969 w 5267721"/>
              <a:gd name="connsiteY474" fmla="*/ 5687235 h 7355743"/>
              <a:gd name="connsiteX475" fmla="*/ 1971224 w 5267721"/>
              <a:gd name="connsiteY475" fmla="*/ 5671416 h 7355743"/>
              <a:gd name="connsiteX476" fmla="*/ 1945255 w 5267721"/>
              <a:gd name="connsiteY476" fmla="*/ 5659442 h 7355743"/>
              <a:gd name="connsiteX477" fmla="*/ 1935581 w 5267721"/>
              <a:gd name="connsiteY477" fmla="*/ 5670966 h 7355743"/>
              <a:gd name="connsiteX478" fmla="*/ 1928203 w 5267721"/>
              <a:gd name="connsiteY478" fmla="*/ 5668050 h 7355743"/>
              <a:gd name="connsiteX479" fmla="*/ 1920828 w 5267721"/>
              <a:gd name="connsiteY479" fmla="*/ 5665128 h 7355743"/>
              <a:gd name="connsiteX480" fmla="*/ 1908069 w 5267721"/>
              <a:gd name="connsiteY480" fmla="*/ 5641319 h 7355743"/>
              <a:gd name="connsiteX481" fmla="*/ 1899150 w 5267721"/>
              <a:gd name="connsiteY481" fmla="*/ 5620735 h 7355743"/>
              <a:gd name="connsiteX482" fmla="*/ 1877952 w 5267721"/>
              <a:gd name="connsiteY482" fmla="*/ 5622584 h 7355743"/>
              <a:gd name="connsiteX483" fmla="*/ 1887626 w 5267721"/>
              <a:gd name="connsiteY483" fmla="*/ 5611060 h 7355743"/>
              <a:gd name="connsiteX484" fmla="*/ 1723987 w 5267721"/>
              <a:gd name="connsiteY484" fmla="*/ 5571922 h 7355743"/>
              <a:gd name="connsiteX485" fmla="*/ 1712459 w 5267721"/>
              <a:gd name="connsiteY485" fmla="*/ 5562244 h 7355743"/>
              <a:gd name="connsiteX486" fmla="*/ 1675603 w 5267721"/>
              <a:gd name="connsiteY486" fmla="*/ 5629553 h 7355743"/>
              <a:gd name="connsiteX487" fmla="*/ 1687126 w 5267721"/>
              <a:gd name="connsiteY487" fmla="*/ 5639228 h 7355743"/>
              <a:gd name="connsiteX488" fmla="*/ 1678071 w 5267721"/>
              <a:gd name="connsiteY488" fmla="*/ 5657822 h 7355743"/>
              <a:gd name="connsiteX489" fmla="*/ 1646502 w 5267721"/>
              <a:gd name="connsiteY489" fmla="*/ 5683719 h 7355743"/>
              <a:gd name="connsiteX490" fmla="*/ 1617545 w 5267721"/>
              <a:gd name="connsiteY490" fmla="*/ 5698708 h 7355743"/>
              <a:gd name="connsiteX491" fmla="*/ 1550236 w 5267721"/>
              <a:gd name="connsiteY491" fmla="*/ 5661852 h 7355743"/>
              <a:gd name="connsiteX492" fmla="*/ 1543786 w 5267721"/>
              <a:gd name="connsiteY492" fmla="*/ 5669535 h 7355743"/>
              <a:gd name="connsiteX493" fmla="*/ 1541557 w 5267721"/>
              <a:gd name="connsiteY493" fmla="*/ 5664391 h 7355743"/>
              <a:gd name="connsiteX494" fmla="*/ 1538710 w 5267721"/>
              <a:gd name="connsiteY494" fmla="*/ 5652175 h 7355743"/>
              <a:gd name="connsiteX495" fmla="*/ 1531027 w 5267721"/>
              <a:gd name="connsiteY495" fmla="*/ 5645725 h 7355743"/>
              <a:gd name="connsiteX496" fmla="*/ 1524577 w 5267721"/>
              <a:gd name="connsiteY496" fmla="*/ 5653408 h 7355743"/>
              <a:gd name="connsiteX497" fmla="*/ 1455420 w 5267721"/>
              <a:gd name="connsiteY497" fmla="*/ 5595348 h 7355743"/>
              <a:gd name="connsiteX498" fmla="*/ 1445743 w 5267721"/>
              <a:gd name="connsiteY498" fmla="*/ 5606875 h 7355743"/>
              <a:gd name="connsiteX499" fmla="*/ 1407324 w 5267721"/>
              <a:gd name="connsiteY499" fmla="*/ 5574620 h 7355743"/>
              <a:gd name="connsiteX500" fmla="*/ 1321280 w 5267721"/>
              <a:gd name="connsiteY500" fmla="*/ 5567882 h 7355743"/>
              <a:gd name="connsiteX501" fmla="*/ 1248000 w 5267721"/>
              <a:gd name="connsiteY501" fmla="*/ 5584957 h 7355743"/>
              <a:gd name="connsiteX502" fmla="*/ 1215579 w 5267721"/>
              <a:gd name="connsiteY502" fmla="*/ 5580661 h 7355743"/>
              <a:gd name="connsiteX503" fmla="*/ 1204977 w 5267721"/>
              <a:gd name="connsiteY503" fmla="*/ 5581586 h 7355743"/>
              <a:gd name="connsiteX504" fmla="*/ 1147348 w 5267721"/>
              <a:gd name="connsiteY504" fmla="*/ 5533204 h 7355743"/>
              <a:gd name="connsiteX505" fmla="*/ 1137670 w 5267721"/>
              <a:gd name="connsiteY505" fmla="*/ 5544732 h 7355743"/>
              <a:gd name="connsiteX506" fmla="*/ 1106936 w 5267721"/>
              <a:gd name="connsiteY506" fmla="*/ 5518929 h 7355743"/>
              <a:gd name="connsiteX507" fmla="*/ 1100486 w 5267721"/>
              <a:gd name="connsiteY507" fmla="*/ 5526612 h 7355743"/>
              <a:gd name="connsiteX508" fmla="*/ 1069749 w 5267721"/>
              <a:gd name="connsiteY508" fmla="*/ 5500807 h 7355743"/>
              <a:gd name="connsiteX509" fmla="*/ 1020892 w 5267721"/>
              <a:gd name="connsiteY509" fmla="*/ 5512192 h 7355743"/>
              <a:gd name="connsiteX510" fmla="*/ 972038 w 5267721"/>
              <a:gd name="connsiteY510" fmla="*/ 5523574 h 7355743"/>
              <a:gd name="connsiteX511" fmla="*/ 941301 w 5267721"/>
              <a:gd name="connsiteY511" fmla="*/ 5497769 h 7355743"/>
              <a:gd name="connsiteX512" fmla="*/ 918794 w 5267721"/>
              <a:gd name="connsiteY512" fmla="*/ 5505073 h 7355743"/>
              <a:gd name="connsiteX513" fmla="*/ 887371 w 5267721"/>
              <a:gd name="connsiteY513" fmla="*/ 5491790 h 7355743"/>
              <a:gd name="connsiteX514" fmla="*/ 848478 w 5267721"/>
              <a:gd name="connsiteY514" fmla="*/ 5413289 h 7355743"/>
              <a:gd name="connsiteX515" fmla="*/ 837235 w 5267721"/>
              <a:gd name="connsiteY515" fmla="*/ 5325254 h 7355743"/>
              <a:gd name="connsiteX516" fmla="*/ 846912 w 5267721"/>
              <a:gd name="connsiteY516" fmla="*/ 5313727 h 7355743"/>
              <a:gd name="connsiteX517" fmla="*/ 750863 w 5267721"/>
              <a:gd name="connsiteY517" fmla="*/ 5233090 h 7355743"/>
              <a:gd name="connsiteX518" fmla="*/ 741187 w 5267721"/>
              <a:gd name="connsiteY518" fmla="*/ 5244617 h 7355743"/>
              <a:gd name="connsiteX519" fmla="*/ 714293 w 5267721"/>
              <a:gd name="connsiteY519" fmla="*/ 5222039 h 7355743"/>
              <a:gd name="connsiteX520" fmla="*/ 682797 w 5267721"/>
              <a:gd name="connsiteY520" fmla="*/ 5228347 h 7355743"/>
              <a:gd name="connsiteX521" fmla="*/ 651301 w 5267721"/>
              <a:gd name="connsiteY521" fmla="*/ 5234653 h 7355743"/>
              <a:gd name="connsiteX522" fmla="*/ 632092 w 5267721"/>
              <a:gd name="connsiteY522" fmla="*/ 5218527 h 7355743"/>
              <a:gd name="connsiteX523" fmla="*/ 622416 w 5267721"/>
              <a:gd name="connsiteY523" fmla="*/ 5230052 h 7355743"/>
              <a:gd name="connsiteX524" fmla="*/ 603206 w 5267721"/>
              <a:gd name="connsiteY524" fmla="*/ 5213923 h 7355743"/>
              <a:gd name="connsiteX525" fmla="*/ 596753 w 5267721"/>
              <a:gd name="connsiteY525" fmla="*/ 5221609 h 7355743"/>
              <a:gd name="connsiteX526" fmla="*/ 566020 w 5267721"/>
              <a:gd name="connsiteY526" fmla="*/ 5195808 h 7355743"/>
              <a:gd name="connsiteX527" fmla="*/ 556346 w 5267721"/>
              <a:gd name="connsiteY527" fmla="*/ 5207331 h 7355743"/>
              <a:gd name="connsiteX528" fmla="*/ 510240 w 5267721"/>
              <a:gd name="connsiteY528" fmla="*/ 5168624 h 7355743"/>
              <a:gd name="connsiteX529" fmla="*/ 503788 w 5267721"/>
              <a:gd name="connsiteY529" fmla="*/ 5176309 h 7355743"/>
              <a:gd name="connsiteX530" fmla="*/ 484577 w 5267721"/>
              <a:gd name="connsiteY530" fmla="*/ 5160181 h 7355743"/>
              <a:gd name="connsiteX531" fmla="*/ 474902 w 5267721"/>
              <a:gd name="connsiteY531" fmla="*/ 5171706 h 7355743"/>
              <a:gd name="connsiteX532" fmla="*/ 444167 w 5267721"/>
              <a:gd name="connsiteY532" fmla="*/ 5145904 h 7355743"/>
              <a:gd name="connsiteX533" fmla="*/ 420355 w 5267721"/>
              <a:gd name="connsiteY533" fmla="*/ 5158661 h 7355743"/>
              <a:gd name="connsiteX534" fmla="*/ 349637 w 5267721"/>
              <a:gd name="connsiteY534" fmla="*/ 5001042 h 7355743"/>
              <a:gd name="connsiteX535" fmla="*/ 365765 w 5267721"/>
              <a:gd name="connsiteY535" fmla="*/ 4981831 h 7355743"/>
              <a:gd name="connsiteX536" fmla="*/ 358082 w 5267721"/>
              <a:gd name="connsiteY536" fmla="*/ 4975381 h 7355743"/>
              <a:gd name="connsiteX537" fmla="*/ 355070 w 5267721"/>
              <a:gd name="connsiteY537" fmla="*/ 4920456 h 7355743"/>
              <a:gd name="connsiteX538" fmla="*/ 330854 w 5267721"/>
              <a:gd name="connsiteY538" fmla="*/ 4867378 h 7355743"/>
              <a:gd name="connsiteX539" fmla="*/ 340533 w 5267721"/>
              <a:gd name="connsiteY539" fmla="*/ 4855850 h 7355743"/>
              <a:gd name="connsiteX540" fmla="*/ 332850 w 5267721"/>
              <a:gd name="connsiteY540" fmla="*/ 4849400 h 7355743"/>
              <a:gd name="connsiteX541" fmla="*/ 305195 w 5267721"/>
              <a:gd name="connsiteY541" fmla="*/ 4858934 h 7355743"/>
              <a:gd name="connsiteX542" fmla="*/ 274461 w 5267721"/>
              <a:gd name="connsiteY542" fmla="*/ 4833131 h 7355743"/>
              <a:gd name="connsiteX543" fmla="*/ 253873 w 5267721"/>
              <a:gd name="connsiteY543" fmla="*/ 4842047 h 7355743"/>
              <a:gd name="connsiteX544" fmla="*/ 229445 w 5267721"/>
              <a:gd name="connsiteY544" fmla="*/ 4847740 h 7355743"/>
              <a:gd name="connsiteX545" fmla="*/ 164131 w 5267721"/>
              <a:gd name="connsiteY545" fmla="*/ 4792906 h 7355743"/>
              <a:gd name="connsiteX546" fmla="*/ 162285 w 5267721"/>
              <a:gd name="connsiteY546" fmla="*/ 4771703 h 7355743"/>
              <a:gd name="connsiteX547" fmla="*/ 161048 w 5267721"/>
              <a:gd name="connsiteY547" fmla="*/ 4757567 h 7355743"/>
              <a:gd name="connsiteX548" fmla="*/ 230162 w 5267721"/>
              <a:gd name="connsiteY548" fmla="*/ 4651844 h 7355743"/>
              <a:gd name="connsiteX549" fmla="*/ 231298 w 5267721"/>
              <a:gd name="connsiteY549" fmla="*/ 4603674 h 7355743"/>
              <a:gd name="connsiteX550" fmla="*/ 225988 w 5267721"/>
              <a:gd name="connsiteY550" fmla="*/ 4563190 h 7355743"/>
              <a:gd name="connsiteX551" fmla="*/ 159918 w 5267721"/>
              <a:gd name="connsiteY551" fmla="*/ 4540470 h 7355743"/>
              <a:gd name="connsiteX552" fmla="*/ 93843 w 5267721"/>
              <a:gd name="connsiteY552" fmla="*/ 4517746 h 7355743"/>
              <a:gd name="connsiteX553" fmla="*/ 77715 w 5267721"/>
              <a:gd name="connsiteY553" fmla="*/ 4536956 h 7355743"/>
              <a:gd name="connsiteX554" fmla="*/ 39295 w 5267721"/>
              <a:gd name="connsiteY554" fmla="*/ 4504701 h 7355743"/>
              <a:gd name="connsiteX555" fmla="*/ 40363 w 5267721"/>
              <a:gd name="connsiteY555" fmla="*/ 4476125 h 7355743"/>
              <a:gd name="connsiteX556" fmla="*/ 44658 w 5267721"/>
              <a:gd name="connsiteY556" fmla="*/ 4443705 h 7355743"/>
              <a:gd name="connsiteX557" fmla="*/ 33130 w 5267721"/>
              <a:gd name="connsiteY557" fmla="*/ 4434027 h 7355743"/>
              <a:gd name="connsiteX558" fmla="*/ 57704 w 5267721"/>
              <a:gd name="connsiteY558" fmla="*/ 4389158 h 7355743"/>
              <a:gd name="connsiteX559" fmla="*/ 36929 w 5267721"/>
              <a:gd name="connsiteY559" fmla="*/ 4273469 h 7355743"/>
              <a:gd name="connsiteX560" fmla="*/ 46605 w 5267721"/>
              <a:gd name="connsiteY560" fmla="*/ 4261944 h 7355743"/>
              <a:gd name="connsiteX561" fmla="*/ 30621 w 5267721"/>
              <a:gd name="connsiteY561" fmla="*/ 4241972 h 7355743"/>
              <a:gd name="connsiteX562" fmla="*/ 15866 w 5267721"/>
              <a:gd name="connsiteY562" fmla="*/ 4236138 h 7355743"/>
              <a:gd name="connsiteX563" fmla="*/ 1117 w 5267721"/>
              <a:gd name="connsiteY563" fmla="*/ 4230305 h 7355743"/>
              <a:gd name="connsiteX564" fmla="*/ 11553 w 5267721"/>
              <a:gd name="connsiteY564" fmla="*/ 4186666 h 7355743"/>
              <a:gd name="connsiteX565" fmla="*/ 27 w 5267721"/>
              <a:gd name="connsiteY565" fmla="*/ 4176989 h 7355743"/>
              <a:gd name="connsiteX566" fmla="*/ 12313 w 5267721"/>
              <a:gd name="connsiteY566" fmla="*/ 4154553 h 7355743"/>
              <a:gd name="connsiteX567" fmla="*/ 74449 w 5267721"/>
              <a:gd name="connsiteY567" fmla="*/ 4111749 h 7355743"/>
              <a:gd name="connsiteX568" fmla="*/ 127529 w 5267721"/>
              <a:gd name="connsiteY568" fmla="*/ 4087534 h 7355743"/>
              <a:gd name="connsiteX569" fmla="*/ 148184 w 5267721"/>
              <a:gd name="connsiteY569" fmla="*/ 4059028 h 7355743"/>
              <a:gd name="connsiteX570" fmla="*/ 151481 w 5267721"/>
              <a:gd name="connsiteY570" fmla="*/ 4035596 h 7355743"/>
              <a:gd name="connsiteX571" fmla="*/ 143798 w 5267721"/>
              <a:gd name="connsiteY571" fmla="*/ 4029146 h 7355743"/>
              <a:gd name="connsiteX572" fmla="*/ 170977 w 5267721"/>
              <a:gd name="connsiteY572" fmla="*/ 3973366 h 7355743"/>
              <a:gd name="connsiteX573" fmla="*/ 76921 w 5267721"/>
              <a:gd name="connsiteY573" fmla="*/ 3874750 h 7355743"/>
              <a:gd name="connsiteX574" fmla="*/ 66319 w 5267721"/>
              <a:gd name="connsiteY574" fmla="*/ 3875676 h 7355743"/>
              <a:gd name="connsiteX575" fmla="*/ 44192 w 5267721"/>
              <a:gd name="connsiteY575" fmla="*/ 3866925 h 7355743"/>
              <a:gd name="connsiteX576" fmla="*/ 53870 w 5267721"/>
              <a:gd name="connsiteY576" fmla="*/ 3855398 h 7355743"/>
              <a:gd name="connsiteX577" fmla="*/ 15450 w 5267721"/>
              <a:gd name="connsiteY577" fmla="*/ 3823142 h 7355743"/>
              <a:gd name="connsiteX578" fmla="*/ 29420 w 5267721"/>
              <a:gd name="connsiteY578" fmla="*/ 3779199 h 7355743"/>
              <a:gd name="connsiteX579" fmla="*/ 60751 w 5267721"/>
              <a:gd name="connsiteY579" fmla="*/ 3730176 h 7355743"/>
              <a:gd name="connsiteX580" fmla="*/ 101924 w 5267721"/>
              <a:gd name="connsiteY580" fmla="*/ 3712341 h 7355743"/>
              <a:gd name="connsiteX581" fmla="*/ 145087 w 5267721"/>
              <a:gd name="connsiteY581" fmla="*/ 3676531 h 7355743"/>
              <a:gd name="connsiteX582" fmla="*/ 160597 w 5267721"/>
              <a:gd name="connsiteY582" fmla="*/ 3650254 h 7355743"/>
              <a:gd name="connsiteX583" fmla="*/ 152912 w 5267721"/>
              <a:gd name="connsiteY583" fmla="*/ 3643801 h 7355743"/>
              <a:gd name="connsiteX584" fmla="*/ 178717 w 5267721"/>
              <a:gd name="connsiteY584" fmla="*/ 3613064 h 7355743"/>
              <a:gd name="connsiteX585" fmla="*/ 167193 w 5267721"/>
              <a:gd name="connsiteY585" fmla="*/ 3603390 h 7355743"/>
              <a:gd name="connsiteX586" fmla="*/ 183320 w 5267721"/>
              <a:gd name="connsiteY586" fmla="*/ 3584181 h 7355743"/>
              <a:gd name="connsiteX587" fmla="*/ 175634 w 5267721"/>
              <a:gd name="connsiteY587" fmla="*/ 3577728 h 7355743"/>
              <a:gd name="connsiteX588" fmla="*/ 191762 w 5267721"/>
              <a:gd name="connsiteY588" fmla="*/ 3558518 h 7355743"/>
              <a:gd name="connsiteX589" fmla="*/ 179002 w 5267721"/>
              <a:gd name="connsiteY589" fmla="*/ 3534707 h 7355743"/>
              <a:gd name="connsiteX590" fmla="*/ 195129 w 5267721"/>
              <a:gd name="connsiteY590" fmla="*/ 3515498 h 7355743"/>
              <a:gd name="connsiteX591" fmla="*/ 201181 w 5267721"/>
              <a:gd name="connsiteY591" fmla="*/ 3441977 h 7355743"/>
              <a:gd name="connsiteX592" fmla="*/ 240574 w 5267721"/>
              <a:gd name="connsiteY592" fmla="*/ 3383348 h 7355743"/>
              <a:gd name="connsiteX593" fmla="*/ 229050 w 5267721"/>
              <a:gd name="connsiteY593" fmla="*/ 3373674 h 7355743"/>
              <a:gd name="connsiteX594" fmla="*/ 300010 w 5267721"/>
              <a:gd name="connsiteY594" fmla="*/ 3289152 h 7355743"/>
              <a:gd name="connsiteX595" fmla="*/ 328895 w 5267721"/>
              <a:gd name="connsiteY595" fmla="*/ 3293756 h 7355743"/>
              <a:gd name="connsiteX596" fmla="*/ 345026 w 5267721"/>
              <a:gd name="connsiteY596" fmla="*/ 3274542 h 7355743"/>
              <a:gd name="connsiteX597" fmla="*/ 356550 w 5267721"/>
              <a:gd name="connsiteY597" fmla="*/ 3284217 h 7355743"/>
              <a:gd name="connsiteX598" fmla="*/ 393262 w 5267721"/>
              <a:gd name="connsiteY598" fmla="*/ 3256094 h 7355743"/>
              <a:gd name="connsiteX599" fmla="*/ 415368 w 5267721"/>
              <a:gd name="connsiteY599" fmla="*/ 3182953 h 7355743"/>
              <a:gd name="connsiteX600" fmla="*/ 424569 w 5267721"/>
              <a:gd name="connsiteY600" fmla="*/ 3125179 h 7355743"/>
              <a:gd name="connsiteX601" fmla="*/ 405360 w 5267721"/>
              <a:gd name="connsiteY601" fmla="*/ 3109052 h 7355743"/>
              <a:gd name="connsiteX602" fmla="*/ 412952 w 5267721"/>
              <a:gd name="connsiteY602" fmla="*/ 3053199 h 7355743"/>
              <a:gd name="connsiteX603" fmla="*/ 445586 w 5267721"/>
              <a:gd name="connsiteY603" fmla="*/ 2998727 h 7355743"/>
              <a:gd name="connsiteX604" fmla="*/ 605053 w 5267721"/>
              <a:gd name="connsiteY604" fmla="*/ 2949207 h 7355743"/>
              <a:gd name="connsiteX605" fmla="*/ 748066 w 5267721"/>
              <a:gd name="connsiteY605" fmla="*/ 2833477 h 7355743"/>
              <a:gd name="connsiteX606" fmla="*/ 738912 w 5267721"/>
              <a:gd name="connsiteY606" fmla="*/ 2789764 h 7355743"/>
              <a:gd name="connsiteX607" fmla="*/ 764482 w 5267721"/>
              <a:gd name="connsiteY607" fmla="*/ 2735906 h 7355743"/>
              <a:gd name="connsiteX608" fmla="*/ 745273 w 5267721"/>
              <a:gd name="connsiteY608" fmla="*/ 2719780 h 7355743"/>
              <a:gd name="connsiteX609" fmla="*/ 783360 w 5267721"/>
              <a:gd name="connsiteY609" fmla="*/ 2666610 h 7355743"/>
              <a:gd name="connsiteX610" fmla="*/ 825910 w 5267721"/>
              <a:gd name="connsiteY610" fmla="*/ 2623730 h 7355743"/>
              <a:gd name="connsiteX611" fmla="*/ 845119 w 5267721"/>
              <a:gd name="connsiteY611" fmla="*/ 2639857 h 7355743"/>
              <a:gd name="connsiteX612" fmla="*/ 891435 w 5267721"/>
              <a:gd name="connsiteY612" fmla="*/ 2619795 h 7355743"/>
              <a:gd name="connsiteX613" fmla="*/ 936993 w 5267721"/>
              <a:gd name="connsiteY613" fmla="*/ 2631842 h 7355743"/>
              <a:gd name="connsiteX614" fmla="*/ 946670 w 5267721"/>
              <a:gd name="connsiteY614" fmla="*/ 2620316 h 7355743"/>
              <a:gd name="connsiteX615" fmla="*/ 973566 w 5267721"/>
              <a:gd name="connsiteY615" fmla="*/ 2642896 h 7355743"/>
              <a:gd name="connsiteX616" fmla="*/ 1050691 w 5267721"/>
              <a:gd name="connsiteY616" fmla="*/ 2629048 h 7355743"/>
              <a:gd name="connsiteX617" fmla="*/ 1062215 w 5267721"/>
              <a:gd name="connsiteY617" fmla="*/ 2638723 h 7355743"/>
              <a:gd name="connsiteX618" fmla="*/ 1092786 w 5267721"/>
              <a:gd name="connsiteY618" fmla="*/ 2621813 h 7355743"/>
              <a:gd name="connsiteX619" fmla="*/ 1125350 w 5267721"/>
              <a:gd name="connsiteY619" fmla="*/ 2586930 h 7355743"/>
              <a:gd name="connsiteX620" fmla="*/ 1144087 w 5267721"/>
              <a:gd name="connsiteY620" fmla="*/ 2556809 h 7355743"/>
              <a:gd name="connsiteX621" fmla="*/ 1136402 w 5267721"/>
              <a:gd name="connsiteY621" fmla="*/ 2550357 h 7355743"/>
              <a:gd name="connsiteX622" fmla="*/ 1168656 w 5267721"/>
              <a:gd name="connsiteY622" fmla="*/ 2511937 h 7355743"/>
              <a:gd name="connsiteX623" fmla="*/ 1200769 w 5267721"/>
              <a:gd name="connsiteY623" fmla="*/ 2512697 h 7355743"/>
              <a:gd name="connsiteX624" fmla="*/ 1232879 w 5267721"/>
              <a:gd name="connsiteY624" fmla="*/ 2513458 h 7355743"/>
              <a:gd name="connsiteX625" fmla="*/ 1270664 w 5267721"/>
              <a:gd name="connsiteY625" fmla="*/ 2456753 h 7355743"/>
              <a:gd name="connsiteX626" fmla="*/ 1312287 w 5267721"/>
              <a:gd name="connsiteY626" fmla="*/ 2403272 h 7355743"/>
              <a:gd name="connsiteX627" fmla="*/ 1300760 w 5267721"/>
              <a:gd name="connsiteY627" fmla="*/ 2393595 h 7355743"/>
              <a:gd name="connsiteX628" fmla="*/ 1316887 w 5267721"/>
              <a:gd name="connsiteY628" fmla="*/ 2374386 h 7355743"/>
              <a:gd name="connsiteX629" fmla="*/ 1310579 w 5267721"/>
              <a:gd name="connsiteY629" fmla="*/ 2342889 h 7355743"/>
              <a:gd name="connsiteX630" fmla="*/ 1304272 w 5267721"/>
              <a:gd name="connsiteY630" fmla="*/ 2311394 h 7355743"/>
              <a:gd name="connsiteX631" fmla="*/ 1320397 w 5267721"/>
              <a:gd name="connsiteY631" fmla="*/ 2292187 h 7355743"/>
              <a:gd name="connsiteX632" fmla="*/ 1319620 w 5267721"/>
              <a:gd name="connsiteY632" fmla="*/ 2242404 h 7355743"/>
              <a:gd name="connsiteX633" fmla="*/ 1318839 w 5267721"/>
              <a:gd name="connsiteY633" fmla="*/ 2192624 h 7355743"/>
              <a:gd name="connsiteX634" fmla="*/ 1299628 w 5267721"/>
              <a:gd name="connsiteY634" fmla="*/ 2176496 h 7355743"/>
              <a:gd name="connsiteX635" fmla="*/ 1309303 w 5267721"/>
              <a:gd name="connsiteY635" fmla="*/ 2164973 h 7355743"/>
              <a:gd name="connsiteX636" fmla="*/ 1201726 w 5267721"/>
              <a:gd name="connsiteY636" fmla="*/ 2074658 h 7355743"/>
              <a:gd name="connsiteX637" fmla="*/ 1208176 w 5267721"/>
              <a:gd name="connsiteY637" fmla="*/ 2066975 h 7355743"/>
              <a:gd name="connsiteX638" fmla="*/ 1197415 w 5267721"/>
              <a:gd name="connsiteY638" fmla="*/ 2025185 h 7355743"/>
              <a:gd name="connsiteX639" fmla="*/ 1213539 w 5267721"/>
              <a:gd name="connsiteY639" fmla="*/ 2005978 h 7355743"/>
              <a:gd name="connsiteX640" fmla="*/ 1208772 w 5267721"/>
              <a:gd name="connsiteY640" fmla="*/ 1992151 h 7355743"/>
              <a:gd name="connsiteX641" fmla="*/ 1204007 w 5267721"/>
              <a:gd name="connsiteY641" fmla="*/ 1978322 h 7355743"/>
              <a:gd name="connsiteX642" fmla="*/ 1242710 w 5267721"/>
              <a:gd name="connsiteY642" fmla="*/ 1932221 h 7355743"/>
              <a:gd name="connsiteX643" fmla="*/ 1242310 w 5267721"/>
              <a:gd name="connsiteY643" fmla="*/ 1866386 h 7355743"/>
              <a:gd name="connsiteX644" fmla="*/ 1204721 w 5267721"/>
              <a:gd name="connsiteY644" fmla="*/ 1782427 h 7355743"/>
              <a:gd name="connsiteX645" fmla="*/ 1220850 w 5267721"/>
              <a:gd name="connsiteY645" fmla="*/ 1763217 h 7355743"/>
              <a:gd name="connsiteX646" fmla="*/ 1211388 w 5267721"/>
              <a:gd name="connsiteY646" fmla="*/ 1715974 h 7355743"/>
              <a:gd name="connsiteX647" fmla="*/ 1221585 w 5267721"/>
              <a:gd name="connsiteY647" fmla="*/ 1649211 h 7355743"/>
              <a:gd name="connsiteX648" fmla="*/ 1240154 w 5267721"/>
              <a:gd name="connsiteY648" fmla="*/ 1576379 h 7355743"/>
              <a:gd name="connsiteX649" fmla="*/ 1259653 w 5267721"/>
              <a:gd name="connsiteY649" fmla="*/ 1514146 h 7355743"/>
              <a:gd name="connsiteX650" fmla="*/ 1250121 w 5267721"/>
              <a:gd name="connsiteY650" fmla="*/ 1486498 h 7355743"/>
              <a:gd name="connsiteX651" fmla="*/ 1282376 w 5267721"/>
              <a:gd name="connsiteY651" fmla="*/ 1448078 h 7355743"/>
              <a:gd name="connsiteX652" fmla="*/ 1274690 w 5267721"/>
              <a:gd name="connsiteY652" fmla="*/ 1441626 h 7355743"/>
              <a:gd name="connsiteX653" fmla="*/ 1290818 w 5267721"/>
              <a:gd name="connsiteY653" fmla="*/ 1422415 h 7355743"/>
              <a:gd name="connsiteX654" fmla="*/ 1279293 w 5267721"/>
              <a:gd name="connsiteY654" fmla="*/ 1412739 h 7355743"/>
              <a:gd name="connsiteX655" fmla="*/ 1397260 w 5267721"/>
              <a:gd name="connsiteY655" fmla="*/ 1295629 h 7355743"/>
              <a:gd name="connsiteX656" fmla="*/ 1385735 w 5267721"/>
              <a:gd name="connsiteY656" fmla="*/ 1285953 h 7355743"/>
              <a:gd name="connsiteX657" fmla="*/ 1408313 w 5267721"/>
              <a:gd name="connsiteY657" fmla="*/ 1259060 h 7355743"/>
              <a:gd name="connsiteX658" fmla="*/ 1398778 w 5267721"/>
              <a:gd name="connsiteY658" fmla="*/ 1231404 h 7355743"/>
              <a:gd name="connsiteX659" fmla="*/ 1414906 w 5267721"/>
              <a:gd name="connsiteY659" fmla="*/ 1212193 h 7355743"/>
              <a:gd name="connsiteX660" fmla="*/ 1407223 w 5267721"/>
              <a:gd name="connsiteY660" fmla="*/ 1205744 h 7355743"/>
              <a:gd name="connsiteX661" fmla="*/ 1435255 w 5267721"/>
              <a:gd name="connsiteY661" fmla="*/ 1180154 h 7355743"/>
              <a:gd name="connsiteX662" fmla="*/ 1463288 w 5267721"/>
              <a:gd name="connsiteY662" fmla="*/ 1154565 h 7355743"/>
              <a:gd name="connsiteX663" fmla="*/ 1454679 w 5267721"/>
              <a:gd name="connsiteY663" fmla="*/ 1137512 h 7355743"/>
              <a:gd name="connsiteX664" fmla="*/ 1463430 w 5267721"/>
              <a:gd name="connsiteY664" fmla="*/ 1115385 h 7355743"/>
              <a:gd name="connsiteX665" fmla="*/ 1538165 w 5267721"/>
              <a:gd name="connsiteY665" fmla="*/ 1053680 h 7355743"/>
              <a:gd name="connsiteX666" fmla="*/ 1613512 w 5267721"/>
              <a:gd name="connsiteY666" fmla="*/ 999036 h 7355743"/>
              <a:gd name="connsiteX667" fmla="*/ 1580167 w 5267721"/>
              <a:gd name="connsiteY667" fmla="*/ 984144 h 7355743"/>
              <a:gd name="connsiteX668" fmla="*/ 1570253 w 5267721"/>
              <a:gd name="connsiteY668" fmla="*/ 972544 h 7355743"/>
              <a:gd name="connsiteX669" fmla="*/ 1555882 w 5267721"/>
              <a:gd name="connsiteY669" fmla="*/ 950654 h 7355743"/>
              <a:gd name="connsiteX670" fmla="*/ 1578461 w 5267721"/>
              <a:gd name="connsiteY670" fmla="*/ 923760 h 7355743"/>
              <a:gd name="connsiteX671" fmla="*/ 1586143 w 5267721"/>
              <a:gd name="connsiteY671" fmla="*/ 930210 h 7355743"/>
              <a:gd name="connsiteX672" fmla="*/ 1595818 w 5267721"/>
              <a:gd name="connsiteY672" fmla="*/ 918687 h 7355743"/>
              <a:gd name="connsiteX673" fmla="*/ 1634238 w 5267721"/>
              <a:gd name="connsiteY673" fmla="*/ 950942 h 7355743"/>
              <a:gd name="connsiteX674" fmla="*/ 1635165 w 5267721"/>
              <a:gd name="connsiteY674" fmla="*/ 961541 h 7355743"/>
              <a:gd name="connsiteX675" fmla="*/ 1643775 w 5267721"/>
              <a:gd name="connsiteY675" fmla="*/ 978595 h 7355743"/>
              <a:gd name="connsiteX676" fmla="*/ 1665806 w 5267721"/>
              <a:gd name="connsiteY676" fmla="*/ 925043 h 7355743"/>
              <a:gd name="connsiteX677" fmla="*/ 1694906 w 5267721"/>
              <a:gd name="connsiteY677" fmla="*/ 870876 h 7355743"/>
              <a:gd name="connsiteX678" fmla="*/ 1704892 w 5267721"/>
              <a:gd name="connsiteY678" fmla="*/ 862885 h 7355743"/>
              <a:gd name="connsiteX679" fmla="*/ 1714875 w 5267721"/>
              <a:gd name="connsiteY679" fmla="*/ 854893 h 7355743"/>
              <a:gd name="connsiteX680" fmla="*/ 1726401 w 5267721"/>
              <a:gd name="connsiteY680" fmla="*/ 864570 h 7355743"/>
              <a:gd name="connsiteX681" fmla="*/ 1766344 w 5267721"/>
              <a:gd name="connsiteY681" fmla="*/ 832600 h 7355743"/>
              <a:gd name="connsiteX682" fmla="*/ 1777869 w 5267721"/>
              <a:gd name="connsiteY682" fmla="*/ 842275 h 7355743"/>
              <a:gd name="connsiteX683" fmla="*/ 1892869 w 5267721"/>
              <a:gd name="connsiteY683" fmla="*/ 834024 h 7355743"/>
              <a:gd name="connsiteX684" fmla="*/ 1983440 w 5267721"/>
              <a:gd name="connsiteY684" fmla="*/ 831465 h 7355743"/>
              <a:gd name="connsiteX685" fmla="*/ 1994968 w 5267721"/>
              <a:gd name="connsiteY685" fmla="*/ 841143 h 7355743"/>
              <a:gd name="connsiteX686" fmla="*/ 2020773 w 5267721"/>
              <a:gd name="connsiteY686" fmla="*/ 810406 h 7355743"/>
              <a:gd name="connsiteX687" fmla="*/ 2028456 w 5267721"/>
              <a:gd name="connsiteY687" fmla="*/ 816856 h 7355743"/>
              <a:gd name="connsiteX688" fmla="*/ 2058173 w 5267721"/>
              <a:gd name="connsiteY688" fmla="*/ 769756 h 7355743"/>
              <a:gd name="connsiteX689" fmla="*/ 2091733 w 5267721"/>
              <a:gd name="connsiteY689" fmla="*/ 725884 h 7355743"/>
              <a:gd name="connsiteX690" fmla="*/ 2099416 w 5267721"/>
              <a:gd name="connsiteY690" fmla="*/ 732334 h 7355743"/>
              <a:gd name="connsiteX691" fmla="*/ 2115543 w 5267721"/>
              <a:gd name="connsiteY691" fmla="*/ 713124 h 7355743"/>
              <a:gd name="connsiteX692" fmla="*/ 2127069 w 5267721"/>
              <a:gd name="connsiteY692" fmla="*/ 722801 h 7355743"/>
              <a:gd name="connsiteX693" fmla="*/ 2159324 w 5267721"/>
              <a:gd name="connsiteY693" fmla="*/ 684381 h 7355743"/>
              <a:gd name="connsiteX694" fmla="*/ 2167007 w 5267721"/>
              <a:gd name="connsiteY694" fmla="*/ 690831 h 7355743"/>
              <a:gd name="connsiteX695" fmla="*/ 2176685 w 5267721"/>
              <a:gd name="connsiteY695" fmla="*/ 679304 h 7355743"/>
              <a:gd name="connsiteX696" fmla="*/ 2213872 w 5267721"/>
              <a:gd name="connsiteY696" fmla="*/ 697426 h 7355743"/>
              <a:gd name="connsiteX697" fmla="*/ 2223549 w 5267721"/>
              <a:gd name="connsiteY697" fmla="*/ 685899 h 7355743"/>
              <a:gd name="connsiteX698" fmla="*/ 2288862 w 5267721"/>
              <a:gd name="connsiteY698" fmla="*/ 740733 h 7355743"/>
              <a:gd name="connsiteX699" fmla="*/ 2387191 w 5267721"/>
              <a:gd name="connsiteY699" fmla="*/ 725034 h 7355743"/>
              <a:gd name="connsiteX700" fmla="*/ 2398716 w 5267721"/>
              <a:gd name="connsiteY700" fmla="*/ 734710 h 7355743"/>
              <a:gd name="connsiteX701" fmla="*/ 2430971 w 5267721"/>
              <a:gd name="connsiteY701" fmla="*/ 696290 h 7355743"/>
              <a:gd name="connsiteX702" fmla="*/ 2438657 w 5267721"/>
              <a:gd name="connsiteY702" fmla="*/ 702742 h 7355743"/>
              <a:gd name="connsiteX703" fmla="*/ 4313149 w 5267721"/>
              <a:gd name="connsiteY703" fmla="*/ 537455 h 7355743"/>
              <a:gd name="connsiteX704" fmla="*/ 4363475 w 5267721"/>
              <a:gd name="connsiteY704" fmla="*/ 563330 h 7355743"/>
              <a:gd name="connsiteX705" fmla="*/ 4400899 w 5267721"/>
              <a:gd name="connsiteY705" fmla="*/ 604570 h 7355743"/>
              <a:gd name="connsiteX706" fmla="*/ 4420345 w 5267721"/>
              <a:gd name="connsiteY706" fmla="*/ 643825 h 7355743"/>
              <a:gd name="connsiteX707" fmla="*/ 4423047 w 5267721"/>
              <a:gd name="connsiteY707" fmla="*/ 695218 h 7355743"/>
              <a:gd name="connsiteX708" fmla="*/ 4421906 w 5267721"/>
              <a:gd name="connsiteY708" fmla="*/ 743384 h 7355743"/>
              <a:gd name="connsiteX709" fmla="*/ 4367906 w 5267721"/>
              <a:gd name="connsiteY709" fmla="*/ 757000 h 7355743"/>
              <a:gd name="connsiteX710" fmla="*/ 4321113 w 5267721"/>
              <a:gd name="connsiteY710" fmla="*/ 730814 h 7355743"/>
              <a:gd name="connsiteX711" fmla="*/ 4283693 w 5267721"/>
              <a:gd name="connsiteY711" fmla="*/ 689569 h 7355743"/>
              <a:gd name="connsiteX712" fmla="*/ 4259786 w 5267721"/>
              <a:gd name="connsiteY712" fmla="*/ 640028 h 7355743"/>
              <a:gd name="connsiteX713" fmla="*/ 4266239 w 5267721"/>
              <a:gd name="connsiteY713" fmla="*/ 632341 h 7355743"/>
              <a:gd name="connsiteX714" fmla="*/ 4260856 w 5267721"/>
              <a:gd name="connsiteY714" fmla="*/ 611449 h 7355743"/>
              <a:gd name="connsiteX715" fmla="*/ 4255470 w 5267721"/>
              <a:gd name="connsiteY715" fmla="*/ 590551 h 7355743"/>
              <a:gd name="connsiteX716" fmla="*/ 4271594 w 5267721"/>
              <a:gd name="connsiteY716" fmla="*/ 571345 h 7355743"/>
              <a:gd name="connsiteX717" fmla="*/ 4260071 w 5267721"/>
              <a:gd name="connsiteY717" fmla="*/ 561670 h 7355743"/>
              <a:gd name="connsiteX718" fmla="*/ 4313149 w 5267721"/>
              <a:gd name="connsiteY718" fmla="*/ 537455 h 7355743"/>
              <a:gd name="connsiteX719" fmla="*/ 3041108 w 5267721"/>
              <a:gd name="connsiteY719" fmla="*/ 180192 h 7355743"/>
              <a:gd name="connsiteX720" fmla="*/ 3060318 w 5267721"/>
              <a:gd name="connsiteY720" fmla="*/ 196319 h 7355743"/>
              <a:gd name="connsiteX721" fmla="*/ 3069708 w 5267721"/>
              <a:gd name="connsiteY721" fmla="*/ 263152 h 7355743"/>
              <a:gd name="connsiteX722" fmla="*/ 3092618 w 5267721"/>
              <a:gd name="connsiteY722" fmla="*/ 321683 h 7355743"/>
              <a:gd name="connsiteX723" fmla="*/ 3111827 w 5267721"/>
              <a:gd name="connsiteY723" fmla="*/ 337810 h 7355743"/>
              <a:gd name="connsiteX724" fmla="*/ 3109690 w 5267721"/>
              <a:gd name="connsiteY724" fmla="*/ 394968 h 7355743"/>
              <a:gd name="connsiteX725" fmla="*/ 3117850 w 5267721"/>
              <a:gd name="connsiteY725" fmla="*/ 447665 h 7355743"/>
              <a:gd name="connsiteX726" fmla="*/ 3169029 w 5267721"/>
              <a:gd name="connsiteY726" fmla="*/ 503730 h 7355743"/>
              <a:gd name="connsiteX727" fmla="*/ 3160584 w 5267721"/>
              <a:gd name="connsiteY727" fmla="*/ 529390 h 7355743"/>
              <a:gd name="connsiteX728" fmla="*/ 3179793 w 5267721"/>
              <a:gd name="connsiteY728" fmla="*/ 545517 h 7355743"/>
              <a:gd name="connsiteX729" fmla="*/ 3165516 w 5267721"/>
              <a:gd name="connsiteY729" fmla="*/ 585932 h 7355743"/>
              <a:gd name="connsiteX730" fmla="*/ 3185578 w 5267721"/>
              <a:gd name="connsiteY730" fmla="*/ 632251 h 7355743"/>
              <a:gd name="connsiteX731" fmla="*/ 3202417 w 5267721"/>
              <a:gd name="connsiteY731" fmla="*/ 682412 h 7355743"/>
              <a:gd name="connsiteX732" fmla="*/ 3179838 w 5267721"/>
              <a:gd name="connsiteY732" fmla="*/ 709307 h 7355743"/>
              <a:gd name="connsiteX733" fmla="*/ 3149101 w 5267721"/>
              <a:gd name="connsiteY733" fmla="*/ 683502 h 7355743"/>
              <a:gd name="connsiteX734" fmla="*/ 3128257 w 5267721"/>
              <a:gd name="connsiteY734" fmla="*/ 587401 h 7355743"/>
              <a:gd name="connsiteX735" fmla="*/ 3114481 w 5267721"/>
              <a:gd name="connsiteY735" fmla="*/ 490685 h 7355743"/>
              <a:gd name="connsiteX736" fmla="*/ 3095272 w 5267721"/>
              <a:gd name="connsiteY736" fmla="*/ 474558 h 7355743"/>
              <a:gd name="connsiteX737" fmla="*/ 3078574 w 5267721"/>
              <a:gd name="connsiteY737" fmla="*/ 385221 h 7355743"/>
              <a:gd name="connsiteX738" fmla="*/ 3073407 w 5267721"/>
              <a:gd name="connsiteY738" fmla="*/ 305555 h 7355743"/>
              <a:gd name="connsiteX739" fmla="*/ 3050356 w 5267721"/>
              <a:gd name="connsiteY739" fmla="*/ 286203 h 7355743"/>
              <a:gd name="connsiteX740" fmla="*/ 3041108 w 5267721"/>
              <a:gd name="connsiteY740" fmla="*/ 180192 h 7355743"/>
              <a:gd name="connsiteX741" fmla="*/ 3474029 w 5267721"/>
              <a:gd name="connsiteY741" fmla="*/ 0 h 7355743"/>
              <a:gd name="connsiteX742" fmla="*/ 3493240 w 5267721"/>
              <a:gd name="connsiteY742" fmla="*/ 16128 h 7355743"/>
              <a:gd name="connsiteX743" fmla="*/ 3525304 w 5267721"/>
              <a:gd name="connsiteY743" fmla="*/ 118371 h 7355743"/>
              <a:gd name="connsiteX744" fmla="*/ 3557367 w 5267721"/>
              <a:gd name="connsiteY744" fmla="*/ 220614 h 7355743"/>
              <a:gd name="connsiteX745" fmla="*/ 3597162 w 5267721"/>
              <a:gd name="connsiteY745" fmla="*/ 227822 h 7355743"/>
              <a:gd name="connsiteX746" fmla="*/ 3640801 w 5267721"/>
              <a:gd name="connsiteY746" fmla="*/ 238259 h 7355743"/>
              <a:gd name="connsiteX747" fmla="*/ 3622844 w 5267721"/>
              <a:gd name="connsiteY747" fmla="*/ 318161 h 7355743"/>
              <a:gd name="connsiteX748" fmla="*/ 3616556 w 5267721"/>
              <a:gd name="connsiteY748" fmla="*/ 368556 h 7355743"/>
              <a:gd name="connsiteX749" fmla="*/ 3627326 w 5267721"/>
              <a:gd name="connsiteY749" fmla="*/ 410346 h 7355743"/>
              <a:gd name="connsiteX750" fmla="*/ 3649618 w 5267721"/>
              <a:gd name="connsiteY750" fmla="*/ 461811 h 7355743"/>
              <a:gd name="connsiteX751" fmla="*/ 3636407 w 5267721"/>
              <a:gd name="connsiteY751" fmla="*/ 473643 h 7355743"/>
              <a:gd name="connsiteX752" fmla="*/ 3625805 w 5267721"/>
              <a:gd name="connsiteY752" fmla="*/ 474568 h 7355743"/>
              <a:gd name="connsiteX753" fmla="*/ 3619355 w 5267721"/>
              <a:gd name="connsiteY753" fmla="*/ 482251 h 7355743"/>
              <a:gd name="connsiteX754" fmla="*/ 3599290 w 5267721"/>
              <a:gd name="connsiteY754" fmla="*/ 435932 h 7355743"/>
              <a:gd name="connsiteX755" fmla="*/ 3582453 w 5267721"/>
              <a:gd name="connsiteY755" fmla="*/ 385776 h 7355743"/>
              <a:gd name="connsiteX756" fmla="*/ 3556651 w 5267721"/>
              <a:gd name="connsiteY756" fmla="*/ 416511 h 7355743"/>
              <a:gd name="connsiteX757" fmla="*/ 3564334 w 5267721"/>
              <a:gd name="connsiteY757" fmla="*/ 422961 h 7355743"/>
              <a:gd name="connsiteX758" fmla="*/ 3515951 w 5267721"/>
              <a:gd name="connsiteY758" fmla="*/ 480591 h 7355743"/>
              <a:gd name="connsiteX759" fmla="*/ 3527477 w 5267721"/>
              <a:gd name="connsiteY759" fmla="*/ 490268 h 7355743"/>
              <a:gd name="connsiteX760" fmla="*/ 3501676 w 5267721"/>
              <a:gd name="connsiteY760" fmla="*/ 521001 h 7355743"/>
              <a:gd name="connsiteX761" fmla="*/ 3509358 w 5267721"/>
              <a:gd name="connsiteY761" fmla="*/ 527451 h 7355743"/>
              <a:gd name="connsiteX762" fmla="*/ 3486778 w 5267721"/>
              <a:gd name="connsiteY762" fmla="*/ 554347 h 7355743"/>
              <a:gd name="connsiteX763" fmla="*/ 3498306 w 5267721"/>
              <a:gd name="connsiteY763" fmla="*/ 564025 h 7355743"/>
              <a:gd name="connsiteX764" fmla="*/ 3466051 w 5267721"/>
              <a:gd name="connsiteY764" fmla="*/ 602445 h 7355743"/>
              <a:gd name="connsiteX765" fmla="*/ 3473734 w 5267721"/>
              <a:gd name="connsiteY765" fmla="*/ 608895 h 7355743"/>
              <a:gd name="connsiteX766" fmla="*/ 3394947 w 5267721"/>
              <a:gd name="connsiteY766" fmla="*/ 726146 h 7355743"/>
              <a:gd name="connsiteX767" fmla="*/ 3383421 w 5267721"/>
              <a:gd name="connsiteY767" fmla="*/ 716469 h 7355743"/>
              <a:gd name="connsiteX768" fmla="*/ 3399549 w 5267721"/>
              <a:gd name="connsiteY768" fmla="*/ 697258 h 7355743"/>
              <a:gd name="connsiteX769" fmla="*/ 3391866 w 5267721"/>
              <a:gd name="connsiteY769" fmla="*/ 690808 h 7355743"/>
              <a:gd name="connsiteX770" fmla="*/ 3422268 w 5267721"/>
              <a:gd name="connsiteY770" fmla="*/ 631187 h 7355743"/>
              <a:gd name="connsiteX771" fmla="*/ 3414585 w 5267721"/>
              <a:gd name="connsiteY771" fmla="*/ 624737 h 7355743"/>
              <a:gd name="connsiteX772" fmla="*/ 3446840 w 5267721"/>
              <a:gd name="connsiteY772" fmla="*/ 586317 h 7355743"/>
              <a:gd name="connsiteX773" fmla="*/ 3435314 w 5267721"/>
              <a:gd name="connsiteY773" fmla="*/ 576640 h 7355743"/>
              <a:gd name="connsiteX774" fmla="*/ 3474019 w 5267721"/>
              <a:gd name="connsiteY774" fmla="*/ 530537 h 7355743"/>
              <a:gd name="connsiteX775" fmla="*/ 3466336 w 5267721"/>
              <a:gd name="connsiteY775" fmla="*/ 524087 h 7355743"/>
              <a:gd name="connsiteX776" fmla="*/ 3492141 w 5267721"/>
              <a:gd name="connsiteY776" fmla="*/ 493350 h 7355743"/>
              <a:gd name="connsiteX777" fmla="*/ 3480613 w 5267721"/>
              <a:gd name="connsiteY777" fmla="*/ 483672 h 7355743"/>
              <a:gd name="connsiteX778" fmla="*/ 3528995 w 5267721"/>
              <a:gd name="connsiteY778" fmla="*/ 426043 h 7355743"/>
              <a:gd name="connsiteX779" fmla="*/ 3521312 w 5267721"/>
              <a:gd name="connsiteY779" fmla="*/ 419593 h 7355743"/>
              <a:gd name="connsiteX780" fmla="*/ 3567846 w 5267721"/>
              <a:gd name="connsiteY780" fmla="*/ 340759 h 7355743"/>
              <a:gd name="connsiteX781" fmla="*/ 3549087 w 5267721"/>
              <a:gd name="connsiteY781" fmla="*/ 288989 h 7355743"/>
              <a:gd name="connsiteX782" fmla="*/ 3541239 w 5267721"/>
              <a:gd name="connsiteY782" fmla="*/ 239825 h 7355743"/>
              <a:gd name="connsiteX783" fmla="*/ 3550913 w 5267721"/>
              <a:gd name="connsiteY783" fmla="*/ 228301 h 7355743"/>
              <a:gd name="connsiteX784" fmla="*/ 3530471 w 5267721"/>
              <a:gd name="connsiteY784" fmla="*/ 198033 h 7355743"/>
              <a:gd name="connsiteX785" fmla="*/ 3523547 w 5267721"/>
              <a:gd name="connsiteY785" fmla="*/ 159472 h 7355743"/>
              <a:gd name="connsiteX786" fmla="*/ 3504337 w 5267721"/>
              <a:gd name="connsiteY786" fmla="*/ 143345 h 7355743"/>
              <a:gd name="connsiteX787" fmla="*/ 3514015 w 5267721"/>
              <a:gd name="connsiteY787" fmla="*/ 131817 h 7355743"/>
              <a:gd name="connsiteX788" fmla="*/ 3494805 w 5267721"/>
              <a:gd name="connsiteY788" fmla="*/ 115689 h 7355743"/>
              <a:gd name="connsiteX789" fmla="*/ 3497104 w 5267721"/>
              <a:gd name="connsiteY789" fmla="*/ 101247 h 7355743"/>
              <a:gd name="connsiteX790" fmla="*/ 3499404 w 5267721"/>
              <a:gd name="connsiteY790" fmla="*/ 86802 h 7355743"/>
              <a:gd name="connsiteX791" fmla="*/ 3480195 w 5267721"/>
              <a:gd name="connsiteY791" fmla="*/ 70675 h 7355743"/>
              <a:gd name="connsiteX792" fmla="*/ 3486644 w 5267721"/>
              <a:gd name="connsiteY792" fmla="*/ 62992 h 7355743"/>
              <a:gd name="connsiteX793" fmla="*/ 3477729 w 5267721"/>
              <a:gd name="connsiteY793" fmla="*/ 42409 h 7355743"/>
              <a:gd name="connsiteX794" fmla="*/ 3479105 w 5267721"/>
              <a:gd name="connsiteY794" fmla="*/ 17364 h 7355743"/>
              <a:gd name="connsiteX795" fmla="*/ 3467577 w 5267721"/>
              <a:gd name="connsiteY795" fmla="*/ 7686 h 735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</a:cxnLst>
            <a:rect l="l" t="t" r="r" b="b"/>
            <a:pathLst>
              <a:path w="5267721" h="7355743">
                <a:moveTo>
                  <a:pt x="2815944" y="7313956"/>
                </a:moveTo>
                <a:lnTo>
                  <a:pt x="2823627" y="7320406"/>
                </a:lnTo>
                <a:cubicBezTo>
                  <a:pt x="2833052" y="7319584"/>
                  <a:pt x="2836586" y="7319273"/>
                  <a:pt x="2834229" y="7319481"/>
                </a:cubicBezTo>
                <a:cubicBezTo>
                  <a:pt x="2831877" y="7319686"/>
                  <a:pt x="2837968" y="7321530"/>
                  <a:pt x="2852516" y="7325006"/>
                </a:cubicBezTo>
                <a:lnTo>
                  <a:pt x="2826711" y="7355743"/>
                </a:lnTo>
                <a:cubicBezTo>
                  <a:pt x="2823736" y="7348880"/>
                  <a:pt x="2820870" y="7343196"/>
                  <a:pt x="2818102" y="7338691"/>
                </a:cubicBezTo>
                <a:cubicBezTo>
                  <a:pt x="2815338" y="7334183"/>
                  <a:pt x="2812463" y="7328500"/>
                  <a:pt x="2809494" y="7321639"/>
                </a:cubicBezTo>
                <a:close/>
                <a:moveTo>
                  <a:pt x="1322170" y="5997081"/>
                </a:moveTo>
                <a:cubicBezTo>
                  <a:pt x="1328968" y="5996785"/>
                  <a:pt x="1337449" y="5997084"/>
                  <a:pt x="1347614" y="5997979"/>
                </a:cubicBezTo>
                <a:cubicBezTo>
                  <a:pt x="1367948" y="5999766"/>
                  <a:pt x="1390204" y="6003166"/>
                  <a:pt x="1414378" y="6008176"/>
                </a:cubicBezTo>
                <a:cubicBezTo>
                  <a:pt x="1438553" y="6013188"/>
                  <a:pt x="1461654" y="6019484"/>
                  <a:pt x="1483678" y="6027058"/>
                </a:cubicBezTo>
                <a:cubicBezTo>
                  <a:pt x="1505702" y="6034632"/>
                  <a:pt x="1520556" y="6041644"/>
                  <a:pt x="1528239" y="6048094"/>
                </a:cubicBezTo>
                <a:cubicBezTo>
                  <a:pt x="1528143" y="6074213"/>
                  <a:pt x="1529917" y="6087710"/>
                  <a:pt x="1533549" y="6088579"/>
                </a:cubicBezTo>
                <a:cubicBezTo>
                  <a:pt x="1537188" y="6089448"/>
                  <a:pt x="1543466" y="6100176"/>
                  <a:pt x="1552384" y="6120761"/>
                </a:cubicBezTo>
                <a:lnTo>
                  <a:pt x="1542706" y="6132289"/>
                </a:lnTo>
                <a:lnTo>
                  <a:pt x="1581126" y="6164544"/>
                </a:lnTo>
                <a:lnTo>
                  <a:pt x="1574676" y="6172227"/>
                </a:lnTo>
                <a:lnTo>
                  <a:pt x="1593885" y="6188353"/>
                </a:lnTo>
                <a:lnTo>
                  <a:pt x="1584208" y="6199880"/>
                </a:lnTo>
                <a:lnTo>
                  <a:pt x="1603418" y="6216007"/>
                </a:lnTo>
                <a:cubicBezTo>
                  <a:pt x="1602090" y="6227990"/>
                  <a:pt x="1599375" y="6237723"/>
                  <a:pt x="1595282" y="6245203"/>
                </a:cubicBezTo>
                <a:cubicBezTo>
                  <a:pt x="1591185" y="6252681"/>
                  <a:pt x="1593392" y="6264355"/>
                  <a:pt x="1601897" y="6280229"/>
                </a:cubicBezTo>
                <a:lnTo>
                  <a:pt x="1577327" y="6325101"/>
                </a:lnTo>
                <a:lnTo>
                  <a:pt x="1588852" y="6334777"/>
                </a:lnTo>
                <a:lnTo>
                  <a:pt x="1524342" y="6411617"/>
                </a:lnTo>
                <a:lnTo>
                  <a:pt x="1532028" y="6418069"/>
                </a:lnTo>
                <a:lnTo>
                  <a:pt x="1490096" y="6468016"/>
                </a:lnTo>
                <a:lnTo>
                  <a:pt x="1482411" y="6461563"/>
                </a:lnTo>
                <a:lnTo>
                  <a:pt x="1459832" y="6488457"/>
                </a:lnTo>
                <a:lnTo>
                  <a:pt x="1448307" y="6478781"/>
                </a:lnTo>
                <a:cubicBezTo>
                  <a:pt x="1434584" y="6484724"/>
                  <a:pt x="1423651" y="6488647"/>
                  <a:pt x="1415509" y="6490544"/>
                </a:cubicBezTo>
                <a:cubicBezTo>
                  <a:pt x="1407364" y="6492440"/>
                  <a:pt x="1395355" y="6497643"/>
                  <a:pt x="1379481" y="6506148"/>
                </a:cubicBezTo>
                <a:lnTo>
                  <a:pt x="1360270" y="6490020"/>
                </a:lnTo>
                <a:cubicBezTo>
                  <a:pt x="1326785" y="6514304"/>
                  <a:pt x="1291448" y="6517386"/>
                  <a:pt x="1254261" y="6499264"/>
                </a:cubicBezTo>
                <a:lnTo>
                  <a:pt x="1247809" y="6506950"/>
                </a:lnTo>
                <a:cubicBezTo>
                  <a:pt x="1238388" y="6507773"/>
                  <a:pt x="1231110" y="6506035"/>
                  <a:pt x="1225990" y="6501737"/>
                </a:cubicBezTo>
                <a:cubicBezTo>
                  <a:pt x="1215741" y="6493133"/>
                  <a:pt x="1208934" y="6483045"/>
                  <a:pt x="1205548" y="6471470"/>
                </a:cubicBezTo>
                <a:cubicBezTo>
                  <a:pt x="1202164" y="6459900"/>
                  <a:pt x="1197915" y="6451959"/>
                  <a:pt x="1192790" y="6447657"/>
                </a:cubicBezTo>
                <a:lnTo>
                  <a:pt x="1127478" y="6392824"/>
                </a:lnTo>
                <a:lnTo>
                  <a:pt x="1137153" y="6381301"/>
                </a:lnTo>
                <a:lnTo>
                  <a:pt x="1117942" y="6365173"/>
                </a:lnTo>
                <a:lnTo>
                  <a:pt x="1124392" y="6357490"/>
                </a:lnTo>
                <a:lnTo>
                  <a:pt x="1093655" y="6331685"/>
                </a:lnTo>
                <a:lnTo>
                  <a:pt x="1103332" y="6320159"/>
                </a:lnTo>
                <a:lnTo>
                  <a:pt x="1084408" y="6225674"/>
                </a:lnTo>
                <a:lnTo>
                  <a:pt x="1100536" y="6206463"/>
                </a:lnTo>
                <a:cubicBezTo>
                  <a:pt x="1098070" y="6178192"/>
                  <a:pt x="1110817" y="6147408"/>
                  <a:pt x="1138769" y="6114113"/>
                </a:cubicBezTo>
                <a:cubicBezTo>
                  <a:pt x="1158122" y="6091062"/>
                  <a:pt x="1180576" y="6069519"/>
                  <a:pt x="1206124" y="6049487"/>
                </a:cubicBezTo>
                <a:cubicBezTo>
                  <a:pt x="1231676" y="6029454"/>
                  <a:pt x="1253465" y="6013907"/>
                  <a:pt x="1271488" y="6002838"/>
                </a:cubicBezTo>
                <a:lnTo>
                  <a:pt x="1290697" y="6018965"/>
                </a:lnTo>
                <a:lnTo>
                  <a:pt x="1306824" y="5999755"/>
                </a:lnTo>
                <a:cubicBezTo>
                  <a:pt x="1310256" y="5998268"/>
                  <a:pt x="1315372" y="5997377"/>
                  <a:pt x="1322170" y="5997081"/>
                </a:cubicBezTo>
                <a:close/>
                <a:moveTo>
                  <a:pt x="520571" y="2007142"/>
                </a:moveTo>
                <a:cubicBezTo>
                  <a:pt x="533377" y="2017893"/>
                  <a:pt x="554739" y="2031459"/>
                  <a:pt x="584650" y="2047841"/>
                </a:cubicBezTo>
                <a:cubicBezTo>
                  <a:pt x="585886" y="2061976"/>
                  <a:pt x="589681" y="2078261"/>
                  <a:pt x="596035" y="2096697"/>
                </a:cubicBezTo>
                <a:cubicBezTo>
                  <a:pt x="602391" y="2115131"/>
                  <a:pt x="610897" y="2131007"/>
                  <a:pt x="621552" y="2144321"/>
                </a:cubicBezTo>
                <a:lnTo>
                  <a:pt x="605428" y="2163527"/>
                </a:lnTo>
                <a:cubicBezTo>
                  <a:pt x="617313" y="2190977"/>
                  <a:pt x="625341" y="2221730"/>
                  <a:pt x="629493" y="2255786"/>
                </a:cubicBezTo>
                <a:cubicBezTo>
                  <a:pt x="633654" y="2289841"/>
                  <a:pt x="634611" y="2321213"/>
                  <a:pt x="632361" y="2349893"/>
                </a:cubicBezTo>
                <a:lnTo>
                  <a:pt x="616237" y="2369100"/>
                </a:lnTo>
                <a:cubicBezTo>
                  <a:pt x="628125" y="2396551"/>
                  <a:pt x="628898" y="2419033"/>
                  <a:pt x="618559" y="2436549"/>
                </a:cubicBezTo>
                <a:cubicBezTo>
                  <a:pt x="608219" y="2454069"/>
                  <a:pt x="605101" y="2486386"/>
                  <a:pt x="609211" y="2533503"/>
                </a:cubicBezTo>
                <a:lnTo>
                  <a:pt x="593084" y="2552713"/>
                </a:lnTo>
                <a:lnTo>
                  <a:pt x="604611" y="2562389"/>
                </a:lnTo>
                <a:lnTo>
                  <a:pt x="598161" y="2570072"/>
                </a:lnTo>
                <a:lnTo>
                  <a:pt x="586634" y="2560395"/>
                </a:lnTo>
                <a:lnTo>
                  <a:pt x="549777" y="2627703"/>
                </a:lnTo>
                <a:cubicBezTo>
                  <a:pt x="525396" y="2620336"/>
                  <a:pt x="499120" y="2604824"/>
                  <a:pt x="470944" y="2581169"/>
                </a:cubicBezTo>
                <a:cubicBezTo>
                  <a:pt x="471451" y="2559763"/>
                  <a:pt x="472597" y="2538893"/>
                  <a:pt x="474384" y="2518558"/>
                </a:cubicBezTo>
                <a:cubicBezTo>
                  <a:pt x="476173" y="2498228"/>
                  <a:pt x="477320" y="2477359"/>
                  <a:pt x="477825" y="2455948"/>
                </a:cubicBezTo>
                <a:lnTo>
                  <a:pt x="458614" y="2439819"/>
                </a:lnTo>
                <a:lnTo>
                  <a:pt x="468291" y="2428293"/>
                </a:lnTo>
                <a:lnTo>
                  <a:pt x="449082" y="2412166"/>
                </a:lnTo>
                <a:lnTo>
                  <a:pt x="455532" y="2404483"/>
                </a:lnTo>
                <a:cubicBezTo>
                  <a:pt x="443328" y="2346205"/>
                  <a:pt x="436166" y="2284518"/>
                  <a:pt x="434051" y="2219425"/>
                </a:cubicBezTo>
                <a:cubicBezTo>
                  <a:pt x="431936" y="2154330"/>
                  <a:pt x="442085" y="2100629"/>
                  <a:pt x="464507" y="2058321"/>
                </a:cubicBezTo>
                <a:lnTo>
                  <a:pt x="452979" y="2048643"/>
                </a:lnTo>
                <a:lnTo>
                  <a:pt x="503214" y="2012215"/>
                </a:lnTo>
                <a:lnTo>
                  <a:pt x="510897" y="2018665"/>
                </a:lnTo>
                <a:close/>
                <a:moveTo>
                  <a:pt x="4500815" y="1718428"/>
                </a:moveTo>
                <a:cubicBezTo>
                  <a:pt x="4513863" y="1721741"/>
                  <a:pt x="4529352" y="1730923"/>
                  <a:pt x="4547281" y="1745975"/>
                </a:cubicBezTo>
                <a:cubicBezTo>
                  <a:pt x="4554963" y="1752425"/>
                  <a:pt x="4562852" y="1761234"/>
                  <a:pt x="4570948" y="1772393"/>
                </a:cubicBezTo>
                <a:cubicBezTo>
                  <a:pt x="4579042" y="1783556"/>
                  <a:pt x="4589492" y="1794516"/>
                  <a:pt x="4602299" y="1805268"/>
                </a:cubicBezTo>
                <a:lnTo>
                  <a:pt x="4714764" y="1788334"/>
                </a:lnTo>
                <a:cubicBezTo>
                  <a:pt x="4731869" y="1793965"/>
                  <a:pt x="4743316" y="1795931"/>
                  <a:pt x="4749104" y="1794240"/>
                </a:cubicBezTo>
                <a:cubicBezTo>
                  <a:pt x="4754890" y="1792551"/>
                  <a:pt x="4758858" y="1790422"/>
                  <a:pt x="4761009" y="1787860"/>
                </a:cubicBezTo>
                <a:cubicBezTo>
                  <a:pt x="4763159" y="1785298"/>
                  <a:pt x="4766491" y="1782637"/>
                  <a:pt x="4770994" y="1779870"/>
                </a:cubicBezTo>
                <a:cubicBezTo>
                  <a:pt x="4775500" y="1777102"/>
                  <a:pt x="4784823" y="1775104"/>
                  <a:pt x="4798954" y="1773870"/>
                </a:cubicBezTo>
                <a:lnTo>
                  <a:pt x="4805407" y="1766184"/>
                </a:lnTo>
                <a:lnTo>
                  <a:pt x="4863037" y="1814567"/>
                </a:lnTo>
                <a:cubicBezTo>
                  <a:pt x="4864677" y="1833416"/>
                  <a:pt x="4867959" y="1843809"/>
                  <a:pt x="4872878" y="1845757"/>
                </a:cubicBezTo>
                <a:cubicBezTo>
                  <a:pt x="4877797" y="1847700"/>
                  <a:pt x="4884508" y="1856612"/>
                  <a:pt x="4893016" y="1872484"/>
                </a:cubicBezTo>
                <a:cubicBezTo>
                  <a:pt x="4909202" y="1894810"/>
                  <a:pt x="4918579" y="1907051"/>
                  <a:pt x="4921137" y="1909198"/>
                </a:cubicBezTo>
                <a:cubicBezTo>
                  <a:pt x="4944191" y="1928553"/>
                  <a:pt x="4966756" y="1935483"/>
                  <a:pt x="4988827" y="1929998"/>
                </a:cubicBezTo>
                <a:cubicBezTo>
                  <a:pt x="5010896" y="1924512"/>
                  <a:pt x="5032177" y="1930372"/>
                  <a:pt x="5052668" y="1947574"/>
                </a:cubicBezTo>
                <a:cubicBezTo>
                  <a:pt x="5065474" y="1958326"/>
                  <a:pt x="5073365" y="1967132"/>
                  <a:pt x="5076337" y="1973996"/>
                </a:cubicBezTo>
                <a:lnTo>
                  <a:pt x="5066663" y="1985519"/>
                </a:lnTo>
                <a:lnTo>
                  <a:pt x="5085873" y="2001647"/>
                </a:lnTo>
                <a:cubicBezTo>
                  <a:pt x="5086280" y="2006357"/>
                  <a:pt x="5085413" y="2009995"/>
                  <a:pt x="5083261" y="2012558"/>
                </a:cubicBezTo>
                <a:cubicBezTo>
                  <a:pt x="5081110" y="2015120"/>
                  <a:pt x="5079166" y="2020035"/>
                  <a:pt x="5077428" y="2027305"/>
                </a:cubicBezTo>
                <a:lnTo>
                  <a:pt x="5096638" y="2043434"/>
                </a:lnTo>
                <a:cubicBezTo>
                  <a:pt x="5099922" y="2081128"/>
                  <a:pt x="5112453" y="2109114"/>
                  <a:pt x="5134226" y="2127394"/>
                </a:cubicBezTo>
                <a:cubicBezTo>
                  <a:pt x="5155997" y="2145672"/>
                  <a:pt x="5176004" y="2177750"/>
                  <a:pt x="5194252" y="2223634"/>
                </a:cubicBezTo>
                <a:lnTo>
                  <a:pt x="5187799" y="2231319"/>
                </a:lnTo>
                <a:lnTo>
                  <a:pt x="5218534" y="2257122"/>
                </a:lnTo>
                <a:lnTo>
                  <a:pt x="5208859" y="2268646"/>
                </a:lnTo>
                <a:cubicBezTo>
                  <a:pt x="5219514" y="2281960"/>
                  <a:pt x="5228788" y="2293023"/>
                  <a:pt x="5236675" y="2301826"/>
                </a:cubicBezTo>
                <a:cubicBezTo>
                  <a:pt x="5244563" y="2310635"/>
                  <a:pt x="5254915" y="2320415"/>
                  <a:pt x="5267721" y="2331166"/>
                </a:cubicBezTo>
                <a:lnTo>
                  <a:pt x="5258046" y="2342691"/>
                </a:lnTo>
                <a:cubicBezTo>
                  <a:pt x="5262250" y="2363691"/>
                  <a:pt x="5260053" y="2379311"/>
                  <a:pt x="5251452" y="2389556"/>
                </a:cubicBezTo>
                <a:cubicBezTo>
                  <a:pt x="5247150" y="2394679"/>
                  <a:pt x="5243282" y="2397982"/>
                  <a:pt x="5239854" y="2399466"/>
                </a:cubicBezTo>
                <a:cubicBezTo>
                  <a:pt x="5236423" y="2400953"/>
                  <a:pt x="5232556" y="2404261"/>
                  <a:pt x="5228257" y="2409382"/>
                </a:cubicBezTo>
                <a:cubicBezTo>
                  <a:pt x="5226107" y="2411943"/>
                  <a:pt x="5225135" y="2414400"/>
                  <a:pt x="5225338" y="2416757"/>
                </a:cubicBezTo>
                <a:cubicBezTo>
                  <a:pt x="5225543" y="2419111"/>
                  <a:pt x="5223499" y="2422851"/>
                  <a:pt x="5219196" y="2427976"/>
                </a:cubicBezTo>
                <a:lnTo>
                  <a:pt x="5231956" y="2451786"/>
                </a:lnTo>
                <a:cubicBezTo>
                  <a:pt x="5233186" y="2465922"/>
                  <a:pt x="5233242" y="2480157"/>
                  <a:pt x="5232119" y="2494497"/>
                </a:cubicBezTo>
                <a:cubicBezTo>
                  <a:pt x="5230996" y="2508837"/>
                  <a:pt x="5231055" y="2523076"/>
                  <a:pt x="5232286" y="2537212"/>
                </a:cubicBezTo>
                <a:lnTo>
                  <a:pt x="5251495" y="2553339"/>
                </a:lnTo>
                <a:cubicBezTo>
                  <a:pt x="5248017" y="2567886"/>
                  <a:pt x="5246894" y="2582228"/>
                  <a:pt x="5248129" y="2596360"/>
                </a:cubicBezTo>
                <a:lnTo>
                  <a:pt x="5255810" y="2602809"/>
                </a:lnTo>
                <a:lnTo>
                  <a:pt x="5199602" y="2693168"/>
                </a:lnTo>
                <a:lnTo>
                  <a:pt x="5207285" y="2699618"/>
                </a:lnTo>
                <a:lnTo>
                  <a:pt x="5191154" y="2718832"/>
                </a:lnTo>
                <a:lnTo>
                  <a:pt x="5202681" y="2728509"/>
                </a:lnTo>
                <a:lnTo>
                  <a:pt x="5186556" y="2747715"/>
                </a:lnTo>
                <a:cubicBezTo>
                  <a:pt x="5199364" y="2758467"/>
                  <a:pt x="5201568" y="2770144"/>
                  <a:pt x="5193173" y="2782748"/>
                </a:cubicBezTo>
                <a:cubicBezTo>
                  <a:pt x="5184774" y="2795348"/>
                  <a:pt x="5178632" y="2806562"/>
                  <a:pt x="5174742" y="2816399"/>
                </a:cubicBezTo>
                <a:lnTo>
                  <a:pt x="5186269" y="2826076"/>
                </a:lnTo>
                <a:cubicBezTo>
                  <a:pt x="5163944" y="2842263"/>
                  <a:pt x="5143438" y="2858887"/>
                  <a:pt x="5124746" y="2875950"/>
                </a:cubicBezTo>
                <a:cubicBezTo>
                  <a:pt x="5106057" y="2893008"/>
                  <a:pt x="5086833" y="2910711"/>
                  <a:pt x="5067070" y="2929049"/>
                </a:cubicBezTo>
                <a:lnTo>
                  <a:pt x="5074753" y="2935499"/>
                </a:lnTo>
                <a:lnTo>
                  <a:pt x="5058626" y="2954708"/>
                </a:lnTo>
                <a:lnTo>
                  <a:pt x="5070152" y="2964385"/>
                </a:lnTo>
                <a:cubicBezTo>
                  <a:pt x="5068821" y="2976372"/>
                  <a:pt x="5059556" y="2992608"/>
                  <a:pt x="5042355" y="3013097"/>
                </a:cubicBezTo>
                <a:cubicBezTo>
                  <a:pt x="5025151" y="3033589"/>
                  <a:pt x="5003056" y="3045604"/>
                  <a:pt x="4976068" y="3049147"/>
                </a:cubicBezTo>
                <a:cubicBezTo>
                  <a:pt x="4949077" y="3052687"/>
                  <a:pt x="4920783" y="3061681"/>
                  <a:pt x="4891186" y="3076132"/>
                </a:cubicBezTo>
                <a:lnTo>
                  <a:pt x="4902712" y="3085810"/>
                </a:lnTo>
                <a:lnTo>
                  <a:pt x="4852335" y="3161416"/>
                </a:lnTo>
                <a:lnTo>
                  <a:pt x="4844652" y="3154966"/>
                </a:lnTo>
                <a:lnTo>
                  <a:pt x="4822075" y="3181858"/>
                </a:lnTo>
                <a:lnTo>
                  <a:pt x="4810549" y="3172182"/>
                </a:lnTo>
                <a:cubicBezTo>
                  <a:pt x="4798975" y="3175570"/>
                  <a:pt x="4791474" y="3178002"/>
                  <a:pt x="4788041" y="3179486"/>
                </a:cubicBezTo>
                <a:cubicBezTo>
                  <a:pt x="4784610" y="3180974"/>
                  <a:pt x="4774959" y="3185970"/>
                  <a:pt x="4759083" y="3194473"/>
                </a:cubicBezTo>
                <a:lnTo>
                  <a:pt x="4739874" y="3178346"/>
                </a:lnTo>
                <a:cubicBezTo>
                  <a:pt x="4709863" y="3188089"/>
                  <a:pt x="4679113" y="3196112"/>
                  <a:pt x="4647617" y="3202420"/>
                </a:cubicBezTo>
                <a:cubicBezTo>
                  <a:pt x="4616121" y="3208727"/>
                  <a:pt x="4584091" y="3215676"/>
                  <a:pt x="4551520" y="3223264"/>
                </a:cubicBezTo>
                <a:lnTo>
                  <a:pt x="4532310" y="3207135"/>
                </a:lnTo>
                <a:cubicBezTo>
                  <a:pt x="4530160" y="3209697"/>
                  <a:pt x="4522223" y="3213949"/>
                  <a:pt x="4508495" y="3219895"/>
                </a:cubicBezTo>
                <a:lnTo>
                  <a:pt x="4489286" y="3203768"/>
                </a:lnTo>
                <a:cubicBezTo>
                  <a:pt x="4468288" y="3207974"/>
                  <a:pt x="4454259" y="3210383"/>
                  <a:pt x="4447192" y="3211000"/>
                </a:cubicBezTo>
                <a:cubicBezTo>
                  <a:pt x="4440123" y="3211613"/>
                  <a:pt x="4426756" y="3208036"/>
                  <a:pt x="4407088" y="3200255"/>
                </a:cubicBezTo>
                <a:lnTo>
                  <a:pt x="4390961" y="3219464"/>
                </a:lnTo>
                <a:cubicBezTo>
                  <a:pt x="4383687" y="3217725"/>
                  <a:pt x="4378129" y="3215246"/>
                  <a:pt x="4374284" y="3212018"/>
                </a:cubicBezTo>
                <a:cubicBezTo>
                  <a:pt x="4370442" y="3208792"/>
                  <a:pt x="4364887" y="3206310"/>
                  <a:pt x="4357613" y="3204571"/>
                </a:cubicBezTo>
                <a:lnTo>
                  <a:pt x="4347938" y="3216095"/>
                </a:lnTo>
                <a:lnTo>
                  <a:pt x="4328728" y="3199967"/>
                </a:lnTo>
                <a:lnTo>
                  <a:pt x="4322275" y="3207653"/>
                </a:lnTo>
                <a:lnTo>
                  <a:pt x="4260804" y="3156045"/>
                </a:lnTo>
                <a:lnTo>
                  <a:pt x="4251129" y="3167569"/>
                </a:lnTo>
                <a:lnTo>
                  <a:pt x="4185817" y="3112737"/>
                </a:lnTo>
                <a:cubicBezTo>
                  <a:pt x="4178953" y="3115710"/>
                  <a:pt x="4174343" y="3117297"/>
                  <a:pt x="4171990" y="3117504"/>
                </a:cubicBezTo>
                <a:cubicBezTo>
                  <a:pt x="4169634" y="3117712"/>
                  <a:pt x="4165023" y="3119300"/>
                  <a:pt x="4158162" y="3122269"/>
                </a:cubicBezTo>
                <a:lnTo>
                  <a:pt x="4131269" y="3099692"/>
                </a:lnTo>
                <a:lnTo>
                  <a:pt x="4124817" y="3107378"/>
                </a:lnTo>
                <a:lnTo>
                  <a:pt x="4105608" y="3091251"/>
                </a:lnTo>
                <a:lnTo>
                  <a:pt x="4095933" y="3102774"/>
                </a:lnTo>
                <a:cubicBezTo>
                  <a:pt x="4091220" y="3103186"/>
                  <a:pt x="4085020" y="3100167"/>
                  <a:pt x="4077337" y="3093717"/>
                </a:cubicBezTo>
                <a:cubicBezTo>
                  <a:pt x="4059406" y="3078663"/>
                  <a:pt x="4048214" y="3065990"/>
                  <a:pt x="4043756" y="3055699"/>
                </a:cubicBezTo>
                <a:cubicBezTo>
                  <a:pt x="4039298" y="3045407"/>
                  <a:pt x="4037299" y="3036085"/>
                  <a:pt x="4037756" y="3027738"/>
                </a:cubicBezTo>
                <a:cubicBezTo>
                  <a:pt x="4038213" y="3019386"/>
                  <a:pt x="4038134" y="3011681"/>
                  <a:pt x="4037520" y="3004611"/>
                </a:cubicBezTo>
                <a:cubicBezTo>
                  <a:pt x="4036904" y="2997545"/>
                  <a:pt x="4031472" y="2989713"/>
                  <a:pt x="4021224" y="2981109"/>
                </a:cubicBezTo>
                <a:cubicBezTo>
                  <a:pt x="4003298" y="2966059"/>
                  <a:pt x="3984064" y="2956461"/>
                  <a:pt x="3963526" y="2952315"/>
                </a:cubicBezTo>
                <a:cubicBezTo>
                  <a:pt x="3942985" y="2948175"/>
                  <a:pt x="3925032" y="2939650"/>
                  <a:pt x="3909668" y="2926751"/>
                </a:cubicBezTo>
                <a:cubicBezTo>
                  <a:pt x="3901981" y="2920298"/>
                  <a:pt x="3895168" y="2910210"/>
                  <a:pt x="3889224" y="2896486"/>
                </a:cubicBezTo>
                <a:lnTo>
                  <a:pt x="3898899" y="2884962"/>
                </a:lnTo>
                <a:cubicBezTo>
                  <a:pt x="3892956" y="2871236"/>
                  <a:pt x="3889241" y="2862658"/>
                  <a:pt x="3887752" y="2859228"/>
                </a:cubicBezTo>
                <a:cubicBezTo>
                  <a:pt x="3886268" y="2855796"/>
                  <a:pt x="3881273" y="2846143"/>
                  <a:pt x="3872766" y="2830272"/>
                </a:cubicBezTo>
                <a:lnTo>
                  <a:pt x="3895346" y="2803375"/>
                </a:lnTo>
                <a:lnTo>
                  <a:pt x="3892263" y="2768038"/>
                </a:lnTo>
                <a:lnTo>
                  <a:pt x="3815423" y="2703528"/>
                </a:lnTo>
                <a:lnTo>
                  <a:pt x="3825097" y="2692005"/>
                </a:lnTo>
                <a:cubicBezTo>
                  <a:pt x="3814443" y="2678691"/>
                  <a:pt x="3805171" y="2667630"/>
                  <a:pt x="3797282" y="2658824"/>
                </a:cubicBezTo>
                <a:cubicBezTo>
                  <a:pt x="3789390" y="2650019"/>
                  <a:pt x="3794049" y="2635368"/>
                  <a:pt x="3811250" y="2614879"/>
                </a:cubicBezTo>
                <a:lnTo>
                  <a:pt x="3799723" y="2605203"/>
                </a:lnTo>
                <a:lnTo>
                  <a:pt x="3815852" y="2585992"/>
                </a:lnTo>
                <a:cubicBezTo>
                  <a:pt x="3804371" y="2563255"/>
                  <a:pt x="3804010" y="2545484"/>
                  <a:pt x="3814763" y="2532677"/>
                </a:cubicBezTo>
                <a:cubicBezTo>
                  <a:pt x="3816911" y="2530119"/>
                  <a:pt x="3818627" y="2529373"/>
                  <a:pt x="3819907" y="2530448"/>
                </a:cubicBezTo>
                <a:cubicBezTo>
                  <a:pt x="3821190" y="2531525"/>
                  <a:pt x="3822904" y="2530782"/>
                  <a:pt x="3825055" y="2528220"/>
                </a:cubicBezTo>
                <a:cubicBezTo>
                  <a:pt x="3829356" y="2523096"/>
                  <a:pt x="3830122" y="2518280"/>
                  <a:pt x="3827355" y="2513777"/>
                </a:cubicBezTo>
                <a:cubicBezTo>
                  <a:pt x="3824590" y="2509269"/>
                  <a:pt x="3817673" y="2498002"/>
                  <a:pt x="3806603" y="2479980"/>
                </a:cubicBezTo>
                <a:lnTo>
                  <a:pt x="3822731" y="2460769"/>
                </a:lnTo>
                <a:cubicBezTo>
                  <a:pt x="3815963" y="2437623"/>
                  <a:pt x="3810833" y="2406025"/>
                  <a:pt x="3807343" y="2365978"/>
                </a:cubicBezTo>
                <a:cubicBezTo>
                  <a:pt x="3803849" y="2325928"/>
                  <a:pt x="3807068" y="2294789"/>
                  <a:pt x="3816997" y="2272556"/>
                </a:cubicBezTo>
                <a:lnTo>
                  <a:pt x="3897634" y="2176506"/>
                </a:lnTo>
                <a:lnTo>
                  <a:pt x="3886107" y="2166829"/>
                </a:lnTo>
                <a:cubicBezTo>
                  <a:pt x="3891737" y="2149724"/>
                  <a:pt x="3898648" y="2133693"/>
                  <a:pt x="3906838" y="2118734"/>
                </a:cubicBezTo>
                <a:cubicBezTo>
                  <a:pt x="3915027" y="2103777"/>
                  <a:pt x="3914664" y="2086006"/>
                  <a:pt x="3905745" y="2065422"/>
                </a:cubicBezTo>
                <a:lnTo>
                  <a:pt x="3921873" y="2046211"/>
                </a:lnTo>
                <a:lnTo>
                  <a:pt x="3914190" y="2039762"/>
                </a:lnTo>
                <a:cubicBezTo>
                  <a:pt x="3913779" y="2035048"/>
                  <a:pt x="3917874" y="2027570"/>
                  <a:pt x="3926474" y="2017327"/>
                </a:cubicBezTo>
                <a:cubicBezTo>
                  <a:pt x="3943679" y="1996833"/>
                  <a:pt x="3972535" y="1980669"/>
                  <a:pt x="4013042" y="1968825"/>
                </a:cubicBezTo>
                <a:cubicBezTo>
                  <a:pt x="4053550" y="1956985"/>
                  <a:pt x="4082816" y="1945528"/>
                  <a:pt x="4100839" y="1934464"/>
                </a:cubicBezTo>
                <a:lnTo>
                  <a:pt x="4205431" y="1786472"/>
                </a:lnTo>
                <a:cubicBezTo>
                  <a:pt x="4212703" y="1788217"/>
                  <a:pt x="4219978" y="1789955"/>
                  <a:pt x="4227250" y="1791695"/>
                </a:cubicBezTo>
                <a:cubicBezTo>
                  <a:pt x="4234524" y="1793433"/>
                  <a:pt x="4242871" y="1793890"/>
                  <a:pt x="4252296" y="1793069"/>
                </a:cubicBezTo>
                <a:lnTo>
                  <a:pt x="4258747" y="1785386"/>
                </a:lnTo>
                <a:lnTo>
                  <a:pt x="4285639" y="1807963"/>
                </a:lnTo>
                <a:lnTo>
                  <a:pt x="4295317" y="1796435"/>
                </a:lnTo>
                <a:lnTo>
                  <a:pt x="4314526" y="1812562"/>
                </a:lnTo>
                <a:cubicBezTo>
                  <a:pt x="4328662" y="1811335"/>
                  <a:pt x="4342592" y="1807745"/>
                  <a:pt x="4356314" y="1801798"/>
                </a:cubicBezTo>
                <a:lnTo>
                  <a:pt x="4367840" y="1811475"/>
                </a:lnTo>
                <a:lnTo>
                  <a:pt x="4409772" y="1761529"/>
                </a:lnTo>
                <a:lnTo>
                  <a:pt x="4417454" y="1767979"/>
                </a:lnTo>
                <a:cubicBezTo>
                  <a:pt x="4435479" y="1756916"/>
                  <a:pt x="4452659" y="1742952"/>
                  <a:pt x="4468990" y="1726098"/>
                </a:cubicBezTo>
                <a:cubicBezTo>
                  <a:pt x="4477158" y="1717672"/>
                  <a:pt x="4487766" y="1715115"/>
                  <a:pt x="4500815" y="1718428"/>
                </a:cubicBezTo>
                <a:close/>
                <a:moveTo>
                  <a:pt x="3796872" y="1107500"/>
                </a:moveTo>
                <a:cubicBezTo>
                  <a:pt x="3809572" y="1103424"/>
                  <a:pt x="3822069" y="1103817"/>
                  <a:pt x="3834362" y="1108678"/>
                </a:cubicBezTo>
                <a:cubicBezTo>
                  <a:pt x="3858945" y="1118407"/>
                  <a:pt x="3885330" y="1135094"/>
                  <a:pt x="3913505" y="1158748"/>
                </a:cubicBezTo>
                <a:cubicBezTo>
                  <a:pt x="3931433" y="1173799"/>
                  <a:pt x="3943162" y="1185833"/>
                  <a:pt x="3948700" y="1194844"/>
                </a:cubicBezTo>
                <a:lnTo>
                  <a:pt x="3939022" y="1206371"/>
                </a:lnTo>
                <a:lnTo>
                  <a:pt x="3962073" y="1225724"/>
                </a:lnTo>
                <a:lnTo>
                  <a:pt x="3955621" y="1233410"/>
                </a:lnTo>
                <a:lnTo>
                  <a:pt x="3974831" y="1249538"/>
                </a:lnTo>
                <a:cubicBezTo>
                  <a:pt x="3972684" y="1252096"/>
                  <a:pt x="3969866" y="1260653"/>
                  <a:pt x="3966386" y="1275196"/>
                </a:cubicBezTo>
                <a:lnTo>
                  <a:pt x="3985597" y="1291324"/>
                </a:lnTo>
                <a:lnTo>
                  <a:pt x="3975921" y="1302849"/>
                </a:lnTo>
                <a:lnTo>
                  <a:pt x="4014341" y="1335104"/>
                </a:lnTo>
                <a:lnTo>
                  <a:pt x="4007889" y="1342790"/>
                </a:lnTo>
                <a:cubicBezTo>
                  <a:pt x="4008713" y="1352211"/>
                  <a:pt x="4010609" y="1360351"/>
                  <a:pt x="4013583" y="1367216"/>
                </a:cubicBezTo>
                <a:cubicBezTo>
                  <a:pt x="4016555" y="1374079"/>
                  <a:pt x="4019524" y="1380940"/>
                  <a:pt x="4022499" y="1387804"/>
                </a:cubicBezTo>
                <a:lnTo>
                  <a:pt x="4006371" y="1407014"/>
                </a:lnTo>
                <a:lnTo>
                  <a:pt x="4014053" y="1413464"/>
                </a:lnTo>
                <a:cubicBezTo>
                  <a:pt x="4010164" y="1423297"/>
                  <a:pt x="4003917" y="1433337"/>
                  <a:pt x="3995317" y="1443581"/>
                </a:cubicBezTo>
                <a:cubicBezTo>
                  <a:pt x="3978116" y="1464070"/>
                  <a:pt x="3958400" y="1469357"/>
                  <a:pt x="3936170" y="1459424"/>
                </a:cubicBezTo>
                <a:cubicBezTo>
                  <a:pt x="3913938" y="1449494"/>
                  <a:pt x="3891300" y="1434852"/>
                  <a:pt x="3868249" y="1415499"/>
                </a:cubicBezTo>
                <a:cubicBezTo>
                  <a:pt x="3855442" y="1404748"/>
                  <a:pt x="3843810" y="1393896"/>
                  <a:pt x="3833360" y="1382936"/>
                </a:cubicBezTo>
                <a:cubicBezTo>
                  <a:pt x="3822912" y="1371978"/>
                  <a:pt x="3812563" y="1362198"/>
                  <a:pt x="3802317" y="1353597"/>
                </a:cubicBezTo>
                <a:lnTo>
                  <a:pt x="3811992" y="1342074"/>
                </a:lnTo>
                <a:lnTo>
                  <a:pt x="3781258" y="1316271"/>
                </a:lnTo>
                <a:cubicBezTo>
                  <a:pt x="3783409" y="1313709"/>
                  <a:pt x="3786223" y="1305156"/>
                  <a:pt x="3789699" y="1290609"/>
                </a:cubicBezTo>
                <a:lnTo>
                  <a:pt x="3758965" y="1264807"/>
                </a:lnTo>
                <a:cubicBezTo>
                  <a:pt x="3758555" y="1260094"/>
                  <a:pt x="3759424" y="1256455"/>
                  <a:pt x="3761571" y="1253897"/>
                </a:cubicBezTo>
                <a:cubicBezTo>
                  <a:pt x="3763725" y="1251332"/>
                  <a:pt x="3765671" y="1246416"/>
                  <a:pt x="3767407" y="1239144"/>
                </a:cubicBezTo>
                <a:lnTo>
                  <a:pt x="3748198" y="1223017"/>
                </a:lnTo>
                <a:lnTo>
                  <a:pt x="3754648" y="1215334"/>
                </a:lnTo>
                <a:cubicBezTo>
                  <a:pt x="3753831" y="1205909"/>
                  <a:pt x="3751932" y="1197765"/>
                  <a:pt x="3748956" y="1190905"/>
                </a:cubicBezTo>
                <a:cubicBezTo>
                  <a:pt x="3745986" y="1184043"/>
                  <a:pt x="3743014" y="1177179"/>
                  <a:pt x="3740043" y="1170319"/>
                </a:cubicBezTo>
                <a:lnTo>
                  <a:pt x="3765846" y="1139585"/>
                </a:lnTo>
                <a:lnTo>
                  <a:pt x="3758160" y="1133133"/>
                </a:lnTo>
                <a:cubicBezTo>
                  <a:pt x="3771267" y="1120120"/>
                  <a:pt x="3784171" y="1111576"/>
                  <a:pt x="3796872" y="1107500"/>
                </a:cubicBezTo>
                <a:close/>
                <a:moveTo>
                  <a:pt x="2480586" y="652799"/>
                </a:moveTo>
                <a:lnTo>
                  <a:pt x="2544668" y="693495"/>
                </a:lnTo>
                <a:cubicBezTo>
                  <a:pt x="2560540" y="684988"/>
                  <a:pt x="2572217" y="682784"/>
                  <a:pt x="2579695" y="686880"/>
                </a:cubicBezTo>
                <a:cubicBezTo>
                  <a:pt x="2587172" y="690976"/>
                  <a:pt x="2594755" y="696246"/>
                  <a:pt x="2602440" y="702699"/>
                </a:cubicBezTo>
                <a:cubicBezTo>
                  <a:pt x="2615247" y="713450"/>
                  <a:pt x="2623341" y="724614"/>
                  <a:pt x="2626724" y="736184"/>
                </a:cubicBezTo>
                <a:cubicBezTo>
                  <a:pt x="2630109" y="747760"/>
                  <a:pt x="2636923" y="757849"/>
                  <a:pt x="2647167" y="766449"/>
                </a:cubicBezTo>
                <a:cubicBezTo>
                  <a:pt x="2652289" y="770749"/>
                  <a:pt x="2657207" y="772696"/>
                  <a:pt x="2661920" y="772280"/>
                </a:cubicBezTo>
                <a:lnTo>
                  <a:pt x="2673446" y="781957"/>
                </a:lnTo>
                <a:cubicBezTo>
                  <a:pt x="2679072" y="764852"/>
                  <a:pt x="2681145" y="754581"/>
                  <a:pt x="2679658" y="751151"/>
                </a:cubicBezTo>
                <a:cubicBezTo>
                  <a:pt x="2678173" y="747723"/>
                  <a:pt x="2679168" y="738733"/>
                  <a:pt x="2682647" y="724189"/>
                </a:cubicBezTo>
                <a:lnTo>
                  <a:pt x="2705698" y="743541"/>
                </a:lnTo>
                <a:cubicBezTo>
                  <a:pt x="2704374" y="755525"/>
                  <a:pt x="2705603" y="769662"/>
                  <a:pt x="2709398" y="785943"/>
                </a:cubicBezTo>
                <a:cubicBezTo>
                  <a:pt x="2713193" y="802228"/>
                  <a:pt x="2720417" y="817029"/>
                  <a:pt x="2731077" y="830340"/>
                </a:cubicBezTo>
                <a:lnTo>
                  <a:pt x="2737527" y="822657"/>
                </a:lnTo>
                <a:lnTo>
                  <a:pt x="2764419" y="845234"/>
                </a:lnTo>
                <a:lnTo>
                  <a:pt x="2774093" y="833711"/>
                </a:lnTo>
                <a:cubicBezTo>
                  <a:pt x="2788643" y="837191"/>
                  <a:pt x="2797197" y="840004"/>
                  <a:pt x="2799756" y="842153"/>
                </a:cubicBezTo>
                <a:lnTo>
                  <a:pt x="2819109" y="819102"/>
                </a:lnTo>
                <a:lnTo>
                  <a:pt x="2936648" y="819532"/>
                </a:lnTo>
                <a:cubicBezTo>
                  <a:pt x="2950278" y="839705"/>
                  <a:pt x="2959526" y="857294"/>
                  <a:pt x="2964395" y="872299"/>
                </a:cubicBezTo>
                <a:cubicBezTo>
                  <a:pt x="2969260" y="887306"/>
                  <a:pt x="2978103" y="900182"/>
                  <a:pt x="2990909" y="910933"/>
                </a:cubicBezTo>
                <a:cubicBezTo>
                  <a:pt x="2996034" y="915236"/>
                  <a:pt x="3008426" y="921278"/>
                  <a:pt x="3028096" y="929055"/>
                </a:cubicBezTo>
                <a:lnTo>
                  <a:pt x="3066516" y="961311"/>
                </a:lnTo>
                <a:lnTo>
                  <a:pt x="3072966" y="953628"/>
                </a:lnTo>
                <a:cubicBezTo>
                  <a:pt x="3082389" y="952804"/>
                  <a:pt x="3096525" y="951574"/>
                  <a:pt x="3115370" y="949929"/>
                </a:cubicBezTo>
                <a:cubicBezTo>
                  <a:pt x="3134219" y="948282"/>
                  <a:pt x="3160289" y="961440"/>
                  <a:pt x="3193586" y="989393"/>
                </a:cubicBezTo>
                <a:cubicBezTo>
                  <a:pt x="3191848" y="996664"/>
                  <a:pt x="3192362" y="1002555"/>
                  <a:pt x="3195126" y="1007062"/>
                </a:cubicBezTo>
                <a:cubicBezTo>
                  <a:pt x="3197894" y="1011567"/>
                  <a:pt x="3198407" y="1017455"/>
                  <a:pt x="3196667" y="1024731"/>
                </a:cubicBezTo>
                <a:lnTo>
                  <a:pt x="3180540" y="1043940"/>
                </a:lnTo>
                <a:lnTo>
                  <a:pt x="3193299" y="1067750"/>
                </a:lnTo>
                <a:lnTo>
                  <a:pt x="3167494" y="1098487"/>
                </a:lnTo>
                <a:lnTo>
                  <a:pt x="3175181" y="1104941"/>
                </a:lnTo>
                <a:cubicBezTo>
                  <a:pt x="3176824" y="1123786"/>
                  <a:pt x="3174627" y="1139406"/>
                  <a:pt x="3168588" y="1151802"/>
                </a:cubicBezTo>
                <a:lnTo>
                  <a:pt x="3187798" y="1167930"/>
                </a:lnTo>
                <a:lnTo>
                  <a:pt x="3183195" y="1196814"/>
                </a:lnTo>
                <a:lnTo>
                  <a:pt x="3240824" y="1245195"/>
                </a:lnTo>
                <a:cubicBezTo>
                  <a:pt x="3268271" y="1233308"/>
                  <a:pt x="3293979" y="1228691"/>
                  <a:pt x="3317948" y="1231349"/>
                </a:cubicBezTo>
                <a:cubicBezTo>
                  <a:pt x="3341918" y="1234006"/>
                  <a:pt x="3369270" y="1248236"/>
                  <a:pt x="3400007" y="1274041"/>
                </a:cubicBezTo>
                <a:lnTo>
                  <a:pt x="3381885" y="1311228"/>
                </a:lnTo>
                <a:cubicBezTo>
                  <a:pt x="3378408" y="1325773"/>
                  <a:pt x="3376669" y="1333049"/>
                  <a:pt x="3376669" y="1333049"/>
                </a:cubicBezTo>
                <a:cubicBezTo>
                  <a:pt x="3372370" y="1338169"/>
                  <a:pt x="3367965" y="1342110"/>
                  <a:pt x="3363458" y="1344881"/>
                </a:cubicBezTo>
                <a:cubicBezTo>
                  <a:pt x="3358955" y="1347648"/>
                  <a:pt x="3354548" y="1351590"/>
                  <a:pt x="3350247" y="1356713"/>
                </a:cubicBezTo>
                <a:cubicBezTo>
                  <a:pt x="3341645" y="1366958"/>
                  <a:pt x="3336682" y="1378073"/>
                  <a:pt x="3335353" y="1390063"/>
                </a:cubicBezTo>
                <a:lnTo>
                  <a:pt x="3343036" y="1396513"/>
                </a:lnTo>
                <a:cubicBezTo>
                  <a:pt x="3341710" y="1408495"/>
                  <a:pt x="3341251" y="1416842"/>
                  <a:pt x="3341663" y="1421554"/>
                </a:cubicBezTo>
                <a:cubicBezTo>
                  <a:pt x="3342075" y="1426267"/>
                  <a:pt x="3338180" y="1436101"/>
                  <a:pt x="3329994" y="1451055"/>
                </a:cubicBezTo>
                <a:lnTo>
                  <a:pt x="3491830" y="1632776"/>
                </a:lnTo>
                <a:cubicBezTo>
                  <a:pt x="3481900" y="1655002"/>
                  <a:pt x="3479268" y="1672445"/>
                  <a:pt x="3483929" y="1685093"/>
                </a:cubicBezTo>
                <a:cubicBezTo>
                  <a:pt x="3488596" y="1697740"/>
                  <a:pt x="3485552" y="1710470"/>
                  <a:pt x="3474800" y="1723277"/>
                </a:cubicBezTo>
                <a:cubicBezTo>
                  <a:pt x="3451146" y="1751452"/>
                  <a:pt x="3441525" y="1777214"/>
                  <a:pt x="3445933" y="1800567"/>
                </a:cubicBezTo>
                <a:cubicBezTo>
                  <a:pt x="3450348" y="1823920"/>
                  <a:pt x="3455269" y="1853163"/>
                  <a:pt x="3460708" y="1888291"/>
                </a:cubicBezTo>
                <a:lnTo>
                  <a:pt x="3444577" y="1907504"/>
                </a:lnTo>
                <a:cubicBezTo>
                  <a:pt x="3445403" y="1916928"/>
                  <a:pt x="3447302" y="1925069"/>
                  <a:pt x="3450271" y="1931930"/>
                </a:cubicBezTo>
                <a:cubicBezTo>
                  <a:pt x="3453244" y="1938795"/>
                  <a:pt x="3456217" y="1945652"/>
                  <a:pt x="3459190" y="1952516"/>
                </a:cubicBezTo>
                <a:lnTo>
                  <a:pt x="3443063" y="1971725"/>
                </a:lnTo>
                <a:cubicBezTo>
                  <a:pt x="3446036" y="1978590"/>
                  <a:pt x="3448903" y="1984273"/>
                  <a:pt x="3451671" y="1988779"/>
                </a:cubicBezTo>
                <a:cubicBezTo>
                  <a:pt x="3454434" y="1993286"/>
                  <a:pt x="3457309" y="1998970"/>
                  <a:pt x="3460278" y="2005831"/>
                </a:cubicBezTo>
                <a:lnTo>
                  <a:pt x="3453828" y="2013514"/>
                </a:lnTo>
                <a:cubicBezTo>
                  <a:pt x="3463568" y="2043524"/>
                  <a:pt x="3472381" y="2062930"/>
                  <a:pt x="3480270" y="2071739"/>
                </a:cubicBezTo>
                <a:cubicBezTo>
                  <a:pt x="3488161" y="2080546"/>
                  <a:pt x="3490981" y="2099288"/>
                  <a:pt x="3488736" y="2127970"/>
                </a:cubicBezTo>
                <a:lnTo>
                  <a:pt x="3500262" y="2137647"/>
                </a:lnTo>
                <a:lnTo>
                  <a:pt x="3451879" y="2195277"/>
                </a:lnTo>
                <a:cubicBezTo>
                  <a:pt x="3442457" y="2196097"/>
                  <a:pt x="3429474" y="2203759"/>
                  <a:pt x="3412937" y="2218256"/>
                </a:cubicBezTo>
                <a:cubicBezTo>
                  <a:pt x="3396398" y="2232758"/>
                  <a:pt x="3380602" y="2248969"/>
                  <a:pt x="3365552" y="2266896"/>
                </a:cubicBezTo>
                <a:cubicBezTo>
                  <a:pt x="3361249" y="2272021"/>
                  <a:pt x="3357588" y="2277681"/>
                  <a:pt x="3354572" y="2283878"/>
                </a:cubicBezTo>
                <a:cubicBezTo>
                  <a:pt x="3351549" y="2290078"/>
                  <a:pt x="3347888" y="2295738"/>
                  <a:pt x="3343588" y="2300860"/>
                </a:cubicBezTo>
                <a:lnTo>
                  <a:pt x="3355114" y="2310537"/>
                </a:lnTo>
                <a:lnTo>
                  <a:pt x="3335762" y="2333587"/>
                </a:lnTo>
                <a:lnTo>
                  <a:pt x="3343445" y="2340037"/>
                </a:lnTo>
                <a:lnTo>
                  <a:pt x="3316268" y="2395818"/>
                </a:lnTo>
                <a:lnTo>
                  <a:pt x="3325799" y="2423472"/>
                </a:lnTo>
                <a:lnTo>
                  <a:pt x="3303220" y="2450367"/>
                </a:lnTo>
                <a:lnTo>
                  <a:pt x="3314748" y="2460045"/>
                </a:lnTo>
                <a:lnTo>
                  <a:pt x="3298620" y="2479256"/>
                </a:lnTo>
                <a:lnTo>
                  <a:pt x="3306303" y="2485706"/>
                </a:lnTo>
                <a:lnTo>
                  <a:pt x="3241796" y="2562542"/>
                </a:lnTo>
                <a:lnTo>
                  <a:pt x="3234113" y="2556091"/>
                </a:lnTo>
                <a:lnTo>
                  <a:pt x="3157930" y="2662437"/>
                </a:lnTo>
                <a:cubicBezTo>
                  <a:pt x="3160903" y="2669299"/>
                  <a:pt x="3164949" y="2674877"/>
                  <a:pt x="3170074" y="2679180"/>
                </a:cubicBezTo>
                <a:cubicBezTo>
                  <a:pt x="3175195" y="2683479"/>
                  <a:pt x="3179243" y="2689060"/>
                  <a:pt x="3182218" y="2695923"/>
                </a:cubicBezTo>
                <a:cubicBezTo>
                  <a:pt x="3208430" y="2669896"/>
                  <a:pt x="3234107" y="2644515"/>
                  <a:pt x="3259249" y="2619771"/>
                </a:cubicBezTo>
                <a:cubicBezTo>
                  <a:pt x="3284387" y="2595028"/>
                  <a:pt x="3311347" y="2570718"/>
                  <a:pt x="3340124" y="2546844"/>
                </a:cubicBezTo>
                <a:lnTo>
                  <a:pt x="3347807" y="2553294"/>
                </a:lnTo>
                <a:lnTo>
                  <a:pt x="3363932" y="2534088"/>
                </a:lnTo>
                <a:lnTo>
                  <a:pt x="3375459" y="2543766"/>
                </a:lnTo>
                <a:cubicBezTo>
                  <a:pt x="3385800" y="2526246"/>
                  <a:pt x="3397317" y="2508624"/>
                  <a:pt x="3410016" y="2490898"/>
                </a:cubicBezTo>
                <a:cubicBezTo>
                  <a:pt x="3422708" y="2473176"/>
                  <a:pt x="3434232" y="2455554"/>
                  <a:pt x="3444569" y="2438039"/>
                </a:cubicBezTo>
                <a:lnTo>
                  <a:pt x="3456096" y="2447717"/>
                </a:lnTo>
                <a:lnTo>
                  <a:pt x="3504480" y="2390086"/>
                </a:lnTo>
                <a:lnTo>
                  <a:pt x="3512162" y="2396536"/>
                </a:lnTo>
                <a:cubicBezTo>
                  <a:pt x="3530188" y="2385469"/>
                  <a:pt x="3545317" y="2375248"/>
                  <a:pt x="3557558" y="2365871"/>
                </a:cubicBezTo>
                <a:cubicBezTo>
                  <a:pt x="3569794" y="2356494"/>
                  <a:pt x="3590664" y="2357639"/>
                  <a:pt x="3620168" y="2369312"/>
                </a:cubicBezTo>
                <a:lnTo>
                  <a:pt x="3610493" y="2380837"/>
                </a:lnTo>
                <a:cubicBezTo>
                  <a:pt x="3614697" y="2401834"/>
                  <a:pt x="3612500" y="2417457"/>
                  <a:pt x="3603898" y="2427702"/>
                </a:cubicBezTo>
                <a:cubicBezTo>
                  <a:pt x="3593147" y="2440508"/>
                  <a:pt x="3579628" y="2448803"/>
                  <a:pt x="3563341" y="2452601"/>
                </a:cubicBezTo>
                <a:lnTo>
                  <a:pt x="3511734" y="2514072"/>
                </a:lnTo>
                <a:lnTo>
                  <a:pt x="3504051" y="2507623"/>
                </a:lnTo>
                <a:lnTo>
                  <a:pt x="3481474" y="2534515"/>
                </a:lnTo>
                <a:lnTo>
                  <a:pt x="3469946" y="2524837"/>
                </a:lnTo>
                <a:lnTo>
                  <a:pt x="3421561" y="2582470"/>
                </a:lnTo>
                <a:cubicBezTo>
                  <a:pt x="3381213" y="2609727"/>
                  <a:pt x="3345140" y="2638393"/>
                  <a:pt x="3313342" y="2668461"/>
                </a:cubicBezTo>
                <a:cubicBezTo>
                  <a:pt x="3281548" y="2698533"/>
                  <a:pt x="3246296" y="2736624"/>
                  <a:pt x="3207592" y="2782725"/>
                </a:cubicBezTo>
                <a:lnTo>
                  <a:pt x="3324697" y="2900692"/>
                </a:lnTo>
                <a:lnTo>
                  <a:pt x="3334375" y="2889165"/>
                </a:lnTo>
                <a:lnTo>
                  <a:pt x="3411215" y="2953675"/>
                </a:lnTo>
                <a:cubicBezTo>
                  <a:pt x="3405587" y="2970785"/>
                  <a:pt x="3395783" y="2987663"/>
                  <a:pt x="3381806" y="3004312"/>
                </a:cubicBezTo>
                <a:cubicBezTo>
                  <a:pt x="3367830" y="3020958"/>
                  <a:pt x="3352239" y="3039529"/>
                  <a:pt x="3335038" y="3060018"/>
                </a:cubicBezTo>
                <a:lnTo>
                  <a:pt x="3327353" y="3053565"/>
                </a:lnTo>
                <a:lnTo>
                  <a:pt x="3296331" y="3106123"/>
                </a:lnTo>
                <a:cubicBezTo>
                  <a:pt x="3302688" y="3124559"/>
                  <a:pt x="3305736" y="3139125"/>
                  <a:pt x="3305485" y="3149830"/>
                </a:cubicBezTo>
                <a:cubicBezTo>
                  <a:pt x="3305233" y="3160535"/>
                  <a:pt x="3310639" y="3174900"/>
                  <a:pt x="3321706" y="3192926"/>
                </a:cubicBezTo>
                <a:lnTo>
                  <a:pt x="3312032" y="3204450"/>
                </a:lnTo>
                <a:cubicBezTo>
                  <a:pt x="3312438" y="3209160"/>
                  <a:pt x="3315207" y="3213671"/>
                  <a:pt x="3320327" y="3217969"/>
                </a:cubicBezTo>
                <a:cubicBezTo>
                  <a:pt x="3348502" y="3241623"/>
                  <a:pt x="3369018" y="3252292"/>
                  <a:pt x="3381870" y="3249987"/>
                </a:cubicBezTo>
                <a:cubicBezTo>
                  <a:pt x="3394727" y="3247675"/>
                  <a:pt x="3406941" y="3244832"/>
                  <a:pt x="3418513" y="3241452"/>
                </a:cubicBezTo>
                <a:lnTo>
                  <a:pt x="3437723" y="3257579"/>
                </a:lnTo>
                <a:lnTo>
                  <a:pt x="3444176" y="3249892"/>
                </a:lnTo>
                <a:lnTo>
                  <a:pt x="3451859" y="3256342"/>
                </a:lnTo>
                <a:lnTo>
                  <a:pt x="3445405" y="3264029"/>
                </a:lnTo>
                <a:lnTo>
                  <a:pt x="3456933" y="3273707"/>
                </a:lnTo>
                <a:lnTo>
                  <a:pt x="3463387" y="3266020"/>
                </a:lnTo>
                <a:lnTo>
                  <a:pt x="3509490" y="3304725"/>
                </a:lnTo>
                <a:lnTo>
                  <a:pt x="3512283" y="3418423"/>
                </a:lnTo>
                <a:cubicBezTo>
                  <a:pt x="3499381" y="3433791"/>
                  <a:pt x="3479617" y="3452129"/>
                  <a:pt x="3452993" y="3473444"/>
                </a:cubicBezTo>
                <a:lnTo>
                  <a:pt x="3455791" y="3587139"/>
                </a:lnTo>
                <a:lnTo>
                  <a:pt x="3524944" y="3645196"/>
                </a:lnTo>
                <a:lnTo>
                  <a:pt x="3515266" y="3656724"/>
                </a:lnTo>
                <a:lnTo>
                  <a:pt x="3534476" y="3672852"/>
                </a:lnTo>
                <a:lnTo>
                  <a:pt x="3528026" y="3680534"/>
                </a:lnTo>
                <a:cubicBezTo>
                  <a:pt x="3533150" y="3684836"/>
                  <a:pt x="3535504" y="3684630"/>
                  <a:pt x="3535097" y="3679920"/>
                </a:cubicBezTo>
                <a:cubicBezTo>
                  <a:pt x="3534686" y="3675207"/>
                  <a:pt x="3537039" y="3675003"/>
                  <a:pt x="3542162" y="3679304"/>
                </a:cubicBezTo>
                <a:cubicBezTo>
                  <a:pt x="3558763" y="3706339"/>
                  <a:pt x="3563710" y="3729051"/>
                  <a:pt x="3557007" y="3747439"/>
                </a:cubicBezTo>
                <a:cubicBezTo>
                  <a:pt x="3550306" y="3765827"/>
                  <a:pt x="3535122" y="3789108"/>
                  <a:pt x="3511468" y="3817282"/>
                </a:cubicBezTo>
                <a:lnTo>
                  <a:pt x="3519154" y="3823735"/>
                </a:lnTo>
                <a:lnTo>
                  <a:pt x="3493349" y="3854472"/>
                </a:lnTo>
                <a:cubicBezTo>
                  <a:pt x="3504009" y="3867782"/>
                  <a:pt x="3510179" y="3877331"/>
                  <a:pt x="3511873" y="3883121"/>
                </a:cubicBezTo>
                <a:cubicBezTo>
                  <a:pt x="3513564" y="3888909"/>
                  <a:pt x="3516103" y="3897588"/>
                  <a:pt x="3519483" y="3909163"/>
                </a:cubicBezTo>
                <a:lnTo>
                  <a:pt x="3513034" y="3916845"/>
                </a:lnTo>
                <a:lnTo>
                  <a:pt x="3551454" y="3949099"/>
                </a:lnTo>
                <a:lnTo>
                  <a:pt x="3541776" y="3960627"/>
                </a:lnTo>
                <a:lnTo>
                  <a:pt x="3568668" y="3983204"/>
                </a:lnTo>
                <a:lnTo>
                  <a:pt x="3562218" y="3990887"/>
                </a:lnTo>
                <a:lnTo>
                  <a:pt x="3573746" y="4000565"/>
                </a:lnTo>
                <a:lnTo>
                  <a:pt x="3580196" y="3992882"/>
                </a:lnTo>
                <a:cubicBezTo>
                  <a:pt x="3600685" y="4010084"/>
                  <a:pt x="3609706" y="4031846"/>
                  <a:pt x="3607257" y="4058170"/>
                </a:cubicBezTo>
                <a:cubicBezTo>
                  <a:pt x="3604805" y="4084499"/>
                  <a:pt x="3598203" y="4104061"/>
                  <a:pt x="3587450" y="4116869"/>
                </a:cubicBezTo>
                <a:cubicBezTo>
                  <a:pt x="3580998" y="4124554"/>
                  <a:pt x="3570915" y="4131367"/>
                  <a:pt x="3557190" y="4137310"/>
                </a:cubicBezTo>
                <a:lnTo>
                  <a:pt x="3545662" y="4127632"/>
                </a:lnTo>
                <a:lnTo>
                  <a:pt x="3523082" y="4154529"/>
                </a:lnTo>
                <a:lnTo>
                  <a:pt x="3515401" y="4148080"/>
                </a:lnTo>
                <a:lnTo>
                  <a:pt x="3473471" y="4198023"/>
                </a:lnTo>
                <a:cubicBezTo>
                  <a:pt x="3475111" y="4216871"/>
                  <a:pt x="3472480" y="4234308"/>
                  <a:pt x="3465573" y="4250342"/>
                </a:cubicBezTo>
                <a:cubicBezTo>
                  <a:pt x="3458662" y="4266374"/>
                  <a:pt x="3457308" y="4284888"/>
                  <a:pt x="3461512" y="4305884"/>
                </a:cubicBezTo>
                <a:lnTo>
                  <a:pt x="3455062" y="4313567"/>
                </a:lnTo>
                <a:lnTo>
                  <a:pt x="3485799" y="4339372"/>
                </a:lnTo>
                <a:cubicBezTo>
                  <a:pt x="3482320" y="4353922"/>
                  <a:pt x="3485369" y="4368488"/>
                  <a:pt x="3494952" y="4383082"/>
                </a:cubicBezTo>
                <a:cubicBezTo>
                  <a:pt x="3504534" y="4397674"/>
                  <a:pt x="3514756" y="4412811"/>
                  <a:pt x="3525616" y="4428478"/>
                </a:cubicBezTo>
                <a:cubicBezTo>
                  <a:pt x="3536478" y="4444145"/>
                  <a:pt x="3543166" y="4459585"/>
                  <a:pt x="3545681" y="4474795"/>
                </a:cubicBezTo>
                <a:cubicBezTo>
                  <a:pt x="3548194" y="4490007"/>
                  <a:pt x="3541922" y="4506576"/>
                  <a:pt x="3526872" y="4524503"/>
                </a:cubicBezTo>
                <a:lnTo>
                  <a:pt x="3519189" y="4518053"/>
                </a:lnTo>
                <a:cubicBezTo>
                  <a:pt x="3496861" y="4534245"/>
                  <a:pt x="3479169" y="4542315"/>
                  <a:pt x="3466111" y="4542268"/>
                </a:cubicBezTo>
                <a:cubicBezTo>
                  <a:pt x="3453050" y="4542219"/>
                  <a:pt x="3441168" y="4542069"/>
                  <a:pt x="3430465" y="4541816"/>
                </a:cubicBezTo>
                <a:cubicBezTo>
                  <a:pt x="3419759" y="4541562"/>
                  <a:pt x="3406906" y="4543869"/>
                  <a:pt x="3391903" y="4548737"/>
                </a:cubicBezTo>
                <a:cubicBezTo>
                  <a:pt x="3376896" y="4553610"/>
                  <a:pt x="3358643" y="4568849"/>
                  <a:pt x="3337140" y="4594462"/>
                </a:cubicBezTo>
                <a:lnTo>
                  <a:pt x="3348668" y="4604140"/>
                </a:lnTo>
                <a:cubicBezTo>
                  <a:pt x="3342625" y="4616533"/>
                  <a:pt x="3336381" y="4626575"/>
                  <a:pt x="3329931" y="4634258"/>
                </a:cubicBezTo>
                <a:cubicBezTo>
                  <a:pt x="3323478" y="4641943"/>
                  <a:pt x="3318308" y="4650701"/>
                  <a:pt x="3314418" y="4660537"/>
                </a:cubicBezTo>
                <a:lnTo>
                  <a:pt x="3325944" y="4670214"/>
                </a:lnTo>
                <a:lnTo>
                  <a:pt x="3309817" y="4689423"/>
                </a:lnTo>
                <a:lnTo>
                  <a:pt x="3317500" y="4695874"/>
                </a:lnTo>
                <a:lnTo>
                  <a:pt x="3301372" y="4715084"/>
                </a:lnTo>
                <a:cubicBezTo>
                  <a:pt x="3305167" y="4731368"/>
                  <a:pt x="3308322" y="4747115"/>
                  <a:pt x="3310835" y="4762328"/>
                </a:cubicBezTo>
                <a:cubicBezTo>
                  <a:pt x="3313349" y="4777536"/>
                  <a:pt x="3315428" y="4794566"/>
                  <a:pt x="3317073" y="4813411"/>
                </a:cubicBezTo>
                <a:lnTo>
                  <a:pt x="3236436" y="4909460"/>
                </a:lnTo>
                <a:lnTo>
                  <a:pt x="3228753" y="4903010"/>
                </a:lnTo>
                <a:lnTo>
                  <a:pt x="3206173" y="4929906"/>
                </a:lnTo>
                <a:lnTo>
                  <a:pt x="3194645" y="4920228"/>
                </a:lnTo>
                <a:lnTo>
                  <a:pt x="3175292" y="4943279"/>
                </a:lnTo>
                <a:lnTo>
                  <a:pt x="3167610" y="4936829"/>
                </a:lnTo>
                <a:cubicBezTo>
                  <a:pt x="3158598" y="4942362"/>
                  <a:pt x="3148712" y="4951533"/>
                  <a:pt x="3137961" y="4964339"/>
                </a:cubicBezTo>
                <a:cubicBezTo>
                  <a:pt x="3120760" y="4984828"/>
                  <a:pt x="3111677" y="5009954"/>
                  <a:pt x="3110713" y="5039707"/>
                </a:cubicBezTo>
                <a:cubicBezTo>
                  <a:pt x="3109745" y="5069463"/>
                  <a:pt x="3106448" y="5092896"/>
                  <a:pt x="3100820" y="5110003"/>
                </a:cubicBezTo>
                <a:lnTo>
                  <a:pt x="3042760" y="5179160"/>
                </a:lnTo>
                <a:cubicBezTo>
                  <a:pt x="3025655" y="5173529"/>
                  <a:pt x="3011314" y="5172405"/>
                  <a:pt x="2999744" y="5175789"/>
                </a:cubicBezTo>
                <a:cubicBezTo>
                  <a:pt x="2988165" y="5179174"/>
                  <a:pt x="2972546" y="5176977"/>
                  <a:pt x="2952876" y="5169198"/>
                </a:cubicBezTo>
                <a:lnTo>
                  <a:pt x="2936752" y="5188404"/>
                </a:lnTo>
                <a:lnTo>
                  <a:pt x="2917541" y="5172276"/>
                </a:lnTo>
                <a:cubicBezTo>
                  <a:pt x="2904228" y="5182934"/>
                  <a:pt x="2889300" y="5195511"/>
                  <a:pt x="2872764" y="5210010"/>
                </a:cubicBezTo>
                <a:cubicBezTo>
                  <a:pt x="2856223" y="5224512"/>
                  <a:pt x="2840428" y="5240721"/>
                  <a:pt x="2825374" y="5258652"/>
                </a:cubicBezTo>
                <a:cubicBezTo>
                  <a:pt x="2810324" y="5276579"/>
                  <a:pt x="2800854" y="5290463"/>
                  <a:pt x="2796963" y="5300299"/>
                </a:cubicBezTo>
                <a:lnTo>
                  <a:pt x="2804646" y="5306749"/>
                </a:lnTo>
                <a:lnTo>
                  <a:pt x="2788521" y="5325956"/>
                </a:lnTo>
                <a:lnTo>
                  <a:pt x="2800049" y="5335633"/>
                </a:lnTo>
                <a:cubicBezTo>
                  <a:pt x="2789704" y="5353150"/>
                  <a:pt x="2777547" y="5370235"/>
                  <a:pt x="2763570" y="5386883"/>
                </a:cubicBezTo>
                <a:cubicBezTo>
                  <a:pt x="2749591" y="5403534"/>
                  <a:pt x="2737431" y="5420617"/>
                  <a:pt x="2727091" y="5438137"/>
                </a:cubicBezTo>
                <a:cubicBezTo>
                  <a:pt x="2707835" y="5435066"/>
                  <a:pt x="2695851" y="5433741"/>
                  <a:pt x="2691141" y="5434148"/>
                </a:cubicBezTo>
                <a:cubicBezTo>
                  <a:pt x="2686427" y="5434560"/>
                  <a:pt x="2673826" y="5426163"/>
                  <a:pt x="2653336" y="5408960"/>
                </a:cubicBezTo>
                <a:lnTo>
                  <a:pt x="2637206" y="5428173"/>
                </a:lnTo>
                <a:lnTo>
                  <a:pt x="2617996" y="5412047"/>
                </a:lnTo>
                <a:cubicBezTo>
                  <a:pt x="2597822" y="5425671"/>
                  <a:pt x="2584740" y="5432154"/>
                  <a:pt x="2578749" y="5431491"/>
                </a:cubicBezTo>
                <a:cubicBezTo>
                  <a:pt x="2572756" y="5430828"/>
                  <a:pt x="2559671" y="5437309"/>
                  <a:pt x="2539498" y="5450939"/>
                </a:cubicBezTo>
                <a:lnTo>
                  <a:pt x="2516442" y="5431583"/>
                </a:lnTo>
                <a:cubicBezTo>
                  <a:pt x="2500982" y="5444804"/>
                  <a:pt x="2492507" y="5449696"/>
                  <a:pt x="2491022" y="5446263"/>
                </a:cubicBezTo>
                <a:cubicBezTo>
                  <a:pt x="2489533" y="5442834"/>
                  <a:pt x="2484077" y="5441531"/>
                  <a:pt x="2474655" y="5442350"/>
                </a:cubicBezTo>
                <a:lnTo>
                  <a:pt x="2418590" y="5493529"/>
                </a:lnTo>
                <a:lnTo>
                  <a:pt x="2407062" y="5483851"/>
                </a:lnTo>
                <a:cubicBezTo>
                  <a:pt x="2402760" y="5488975"/>
                  <a:pt x="2401023" y="5496247"/>
                  <a:pt x="2401847" y="5505673"/>
                </a:cubicBezTo>
                <a:lnTo>
                  <a:pt x="2402462" y="5512739"/>
                </a:lnTo>
                <a:cubicBezTo>
                  <a:pt x="2395599" y="5515712"/>
                  <a:pt x="2389381" y="5519222"/>
                  <a:pt x="2383796" y="5523269"/>
                </a:cubicBezTo>
                <a:cubicBezTo>
                  <a:pt x="2378215" y="5527318"/>
                  <a:pt x="2371994" y="5530825"/>
                  <a:pt x="2365129" y="5533798"/>
                </a:cubicBezTo>
                <a:lnTo>
                  <a:pt x="2358680" y="5541480"/>
                </a:lnTo>
                <a:lnTo>
                  <a:pt x="2370208" y="5551158"/>
                </a:lnTo>
                <a:cubicBezTo>
                  <a:pt x="2365906" y="5556283"/>
                  <a:pt x="2363858" y="5560021"/>
                  <a:pt x="2364067" y="5562377"/>
                </a:cubicBezTo>
                <a:cubicBezTo>
                  <a:pt x="2364270" y="5564734"/>
                  <a:pt x="2362220" y="5568472"/>
                  <a:pt x="2357921" y="5573593"/>
                </a:cubicBezTo>
                <a:cubicBezTo>
                  <a:pt x="2345018" y="5588961"/>
                  <a:pt x="2330426" y="5598543"/>
                  <a:pt x="2314142" y="5602338"/>
                </a:cubicBezTo>
                <a:cubicBezTo>
                  <a:pt x="2297856" y="5606130"/>
                  <a:pt x="2283720" y="5607367"/>
                  <a:pt x="2271736" y="5606035"/>
                </a:cubicBezTo>
                <a:lnTo>
                  <a:pt x="2265283" y="5613720"/>
                </a:lnTo>
                <a:lnTo>
                  <a:pt x="2226863" y="5581465"/>
                </a:lnTo>
                <a:lnTo>
                  <a:pt x="2217189" y="5592989"/>
                </a:lnTo>
                <a:cubicBezTo>
                  <a:pt x="2209917" y="5591253"/>
                  <a:pt x="2199875" y="5585008"/>
                  <a:pt x="2187069" y="5574257"/>
                </a:cubicBezTo>
                <a:lnTo>
                  <a:pt x="2167858" y="5558129"/>
                </a:lnTo>
                <a:cubicBezTo>
                  <a:pt x="2162735" y="5553828"/>
                  <a:pt x="2148397" y="5552706"/>
                  <a:pt x="2124839" y="5554761"/>
                </a:cubicBezTo>
                <a:cubicBezTo>
                  <a:pt x="2101280" y="5556817"/>
                  <a:pt x="2077675" y="5571929"/>
                  <a:pt x="2054021" y="5600104"/>
                </a:cubicBezTo>
                <a:cubicBezTo>
                  <a:pt x="2043270" y="5612910"/>
                  <a:pt x="2033797" y="5626792"/>
                  <a:pt x="2025608" y="5641750"/>
                </a:cubicBezTo>
                <a:cubicBezTo>
                  <a:pt x="2017419" y="5656707"/>
                  <a:pt x="2006872" y="5671866"/>
                  <a:pt x="1993969" y="5687235"/>
                </a:cubicBezTo>
                <a:cubicBezTo>
                  <a:pt x="1986286" y="5680785"/>
                  <a:pt x="1978703" y="5675509"/>
                  <a:pt x="1971224" y="5671416"/>
                </a:cubicBezTo>
                <a:cubicBezTo>
                  <a:pt x="1963746" y="5667320"/>
                  <a:pt x="1955089" y="5663330"/>
                  <a:pt x="1945255" y="5659442"/>
                </a:cubicBezTo>
                <a:lnTo>
                  <a:pt x="1935581" y="5670966"/>
                </a:lnTo>
                <a:cubicBezTo>
                  <a:pt x="1933018" y="5668815"/>
                  <a:pt x="1930559" y="5667841"/>
                  <a:pt x="1928203" y="5668050"/>
                </a:cubicBezTo>
                <a:cubicBezTo>
                  <a:pt x="1925850" y="5668254"/>
                  <a:pt x="1923391" y="5667280"/>
                  <a:pt x="1920828" y="5665128"/>
                </a:cubicBezTo>
                <a:cubicBezTo>
                  <a:pt x="1913146" y="5658679"/>
                  <a:pt x="1908890" y="5650745"/>
                  <a:pt x="1908069" y="5641319"/>
                </a:cubicBezTo>
                <a:cubicBezTo>
                  <a:pt x="1907250" y="5631897"/>
                  <a:pt x="1904273" y="5625036"/>
                  <a:pt x="1899150" y="5620735"/>
                </a:cubicBezTo>
                <a:lnTo>
                  <a:pt x="1877952" y="5622584"/>
                </a:lnTo>
                <a:lnTo>
                  <a:pt x="1887626" y="5611060"/>
                </a:lnTo>
                <a:cubicBezTo>
                  <a:pt x="1823593" y="5557302"/>
                  <a:pt x="1769048" y="5544253"/>
                  <a:pt x="1723987" y="5571922"/>
                </a:cubicBezTo>
                <a:lnTo>
                  <a:pt x="1712459" y="5562244"/>
                </a:lnTo>
                <a:lnTo>
                  <a:pt x="1675603" y="5629553"/>
                </a:lnTo>
                <a:lnTo>
                  <a:pt x="1687126" y="5639228"/>
                </a:lnTo>
                <a:cubicBezTo>
                  <a:pt x="1685389" y="5646501"/>
                  <a:pt x="1682370" y="5652701"/>
                  <a:pt x="1678071" y="5657822"/>
                </a:cubicBezTo>
                <a:cubicBezTo>
                  <a:pt x="1667320" y="5670628"/>
                  <a:pt x="1656794" y="5679262"/>
                  <a:pt x="1646502" y="5683719"/>
                </a:cubicBezTo>
                <a:cubicBezTo>
                  <a:pt x="1636211" y="5688178"/>
                  <a:pt x="1626556" y="5693175"/>
                  <a:pt x="1617545" y="5698708"/>
                </a:cubicBezTo>
                <a:lnTo>
                  <a:pt x="1550236" y="5661852"/>
                </a:lnTo>
                <a:lnTo>
                  <a:pt x="1543786" y="5669535"/>
                </a:lnTo>
                <a:cubicBezTo>
                  <a:pt x="1536513" y="5667795"/>
                  <a:pt x="1535771" y="5666080"/>
                  <a:pt x="1541557" y="5664391"/>
                </a:cubicBezTo>
                <a:cubicBezTo>
                  <a:pt x="1547343" y="5662694"/>
                  <a:pt x="1546396" y="5658628"/>
                  <a:pt x="1538710" y="5652175"/>
                </a:cubicBezTo>
                <a:lnTo>
                  <a:pt x="1531027" y="5645725"/>
                </a:lnTo>
                <a:lnTo>
                  <a:pt x="1524577" y="5653408"/>
                </a:lnTo>
                <a:lnTo>
                  <a:pt x="1455420" y="5595348"/>
                </a:lnTo>
                <a:lnTo>
                  <a:pt x="1445743" y="5606875"/>
                </a:lnTo>
                <a:lnTo>
                  <a:pt x="1407324" y="5574620"/>
                </a:lnTo>
                <a:cubicBezTo>
                  <a:pt x="1369633" y="5577907"/>
                  <a:pt x="1340950" y="5575661"/>
                  <a:pt x="1321280" y="5567882"/>
                </a:cubicBezTo>
                <a:cubicBezTo>
                  <a:pt x="1301616" y="5560102"/>
                  <a:pt x="1277187" y="5565794"/>
                  <a:pt x="1248000" y="5584957"/>
                </a:cubicBezTo>
                <a:cubicBezTo>
                  <a:pt x="1230892" y="5579328"/>
                  <a:pt x="1220083" y="5577895"/>
                  <a:pt x="1215579" y="5580661"/>
                </a:cubicBezTo>
                <a:cubicBezTo>
                  <a:pt x="1211072" y="5583433"/>
                  <a:pt x="1207539" y="5583737"/>
                  <a:pt x="1204977" y="5581586"/>
                </a:cubicBezTo>
                <a:lnTo>
                  <a:pt x="1147348" y="5533204"/>
                </a:lnTo>
                <a:lnTo>
                  <a:pt x="1137670" y="5544732"/>
                </a:lnTo>
                <a:lnTo>
                  <a:pt x="1106936" y="5518929"/>
                </a:lnTo>
                <a:lnTo>
                  <a:pt x="1100486" y="5526612"/>
                </a:lnTo>
                <a:lnTo>
                  <a:pt x="1069749" y="5500807"/>
                </a:lnTo>
                <a:cubicBezTo>
                  <a:pt x="1053466" y="5504601"/>
                  <a:pt x="1037179" y="5508394"/>
                  <a:pt x="1020892" y="5512192"/>
                </a:cubicBezTo>
                <a:cubicBezTo>
                  <a:pt x="1004607" y="5515983"/>
                  <a:pt x="988322" y="5519778"/>
                  <a:pt x="972038" y="5523574"/>
                </a:cubicBezTo>
                <a:lnTo>
                  <a:pt x="941301" y="5497769"/>
                </a:lnTo>
                <a:cubicBezTo>
                  <a:pt x="931877" y="5498591"/>
                  <a:pt x="924376" y="5501023"/>
                  <a:pt x="918794" y="5505073"/>
                </a:cubicBezTo>
                <a:cubicBezTo>
                  <a:pt x="913214" y="5509123"/>
                  <a:pt x="902739" y="5504693"/>
                  <a:pt x="887371" y="5491790"/>
                </a:cubicBezTo>
                <a:cubicBezTo>
                  <a:pt x="859195" y="5468136"/>
                  <a:pt x="846230" y="5441972"/>
                  <a:pt x="848478" y="5413289"/>
                </a:cubicBezTo>
                <a:cubicBezTo>
                  <a:pt x="850724" y="5384606"/>
                  <a:pt x="846976" y="5355266"/>
                  <a:pt x="837235" y="5325254"/>
                </a:cubicBezTo>
                <a:lnTo>
                  <a:pt x="846912" y="5313727"/>
                </a:lnTo>
                <a:lnTo>
                  <a:pt x="750863" y="5233090"/>
                </a:lnTo>
                <a:lnTo>
                  <a:pt x="741187" y="5244617"/>
                </a:lnTo>
                <a:lnTo>
                  <a:pt x="714293" y="5222039"/>
                </a:lnTo>
                <a:cubicBezTo>
                  <a:pt x="704870" y="5222859"/>
                  <a:pt x="694374" y="5224963"/>
                  <a:pt x="682797" y="5228347"/>
                </a:cubicBezTo>
                <a:cubicBezTo>
                  <a:pt x="671226" y="5231731"/>
                  <a:pt x="660727" y="5233833"/>
                  <a:pt x="651301" y="5234653"/>
                </a:cubicBezTo>
                <a:lnTo>
                  <a:pt x="632092" y="5218527"/>
                </a:lnTo>
                <a:lnTo>
                  <a:pt x="622416" y="5230052"/>
                </a:lnTo>
                <a:lnTo>
                  <a:pt x="603206" y="5213923"/>
                </a:lnTo>
                <a:lnTo>
                  <a:pt x="596753" y="5221609"/>
                </a:lnTo>
                <a:lnTo>
                  <a:pt x="566020" y="5195808"/>
                </a:lnTo>
                <a:lnTo>
                  <a:pt x="556346" y="5207331"/>
                </a:lnTo>
                <a:lnTo>
                  <a:pt x="510240" y="5168624"/>
                </a:lnTo>
                <a:lnTo>
                  <a:pt x="503788" y="5176309"/>
                </a:lnTo>
                <a:lnTo>
                  <a:pt x="484577" y="5160181"/>
                </a:lnTo>
                <a:lnTo>
                  <a:pt x="474902" y="5171706"/>
                </a:lnTo>
                <a:lnTo>
                  <a:pt x="444167" y="5145904"/>
                </a:lnTo>
                <a:lnTo>
                  <a:pt x="420355" y="5158661"/>
                </a:lnTo>
                <a:cubicBezTo>
                  <a:pt x="378141" y="5110123"/>
                  <a:pt x="354569" y="5057584"/>
                  <a:pt x="349637" y="5001042"/>
                </a:cubicBezTo>
                <a:lnTo>
                  <a:pt x="365765" y="4981831"/>
                </a:lnTo>
                <a:lnTo>
                  <a:pt x="358082" y="4975381"/>
                </a:lnTo>
                <a:cubicBezTo>
                  <a:pt x="356027" y="4951824"/>
                  <a:pt x="355023" y="4933515"/>
                  <a:pt x="355070" y="4920456"/>
                </a:cubicBezTo>
                <a:cubicBezTo>
                  <a:pt x="355119" y="4907395"/>
                  <a:pt x="347049" y="4889703"/>
                  <a:pt x="330854" y="4867378"/>
                </a:cubicBezTo>
                <a:lnTo>
                  <a:pt x="340533" y="4855850"/>
                </a:lnTo>
                <a:lnTo>
                  <a:pt x="332850" y="4849400"/>
                </a:lnTo>
                <a:cubicBezTo>
                  <a:pt x="319125" y="4855344"/>
                  <a:pt x="309907" y="4858522"/>
                  <a:pt x="305195" y="4858934"/>
                </a:cubicBezTo>
                <a:lnTo>
                  <a:pt x="274461" y="4833131"/>
                </a:lnTo>
                <a:cubicBezTo>
                  <a:pt x="267597" y="4836103"/>
                  <a:pt x="260736" y="4839073"/>
                  <a:pt x="253873" y="4842047"/>
                </a:cubicBezTo>
                <a:cubicBezTo>
                  <a:pt x="247012" y="4845017"/>
                  <a:pt x="238870" y="4846915"/>
                  <a:pt x="229445" y="4847740"/>
                </a:cubicBezTo>
                <a:lnTo>
                  <a:pt x="164131" y="4792906"/>
                </a:lnTo>
                <a:cubicBezTo>
                  <a:pt x="164131" y="4792906"/>
                  <a:pt x="163514" y="4785838"/>
                  <a:pt x="162285" y="4771703"/>
                </a:cubicBezTo>
                <a:lnTo>
                  <a:pt x="161048" y="4757567"/>
                </a:lnTo>
                <a:lnTo>
                  <a:pt x="230162" y="4651844"/>
                </a:lnTo>
                <a:cubicBezTo>
                  <a:pt x="235790" y="4634736"/>
                  <a:pt x="236171" y="4618681"/>
                  <a:pt x="231298" y="4603674"/>
                </a:cubicBezTo>
                <a:cubicBezTo>
                  <a:pt x="226429" y="4588670"/>
                  <a:pt x="224662" y="4575173"/>
                  <a:pt x="225988" y="4563190"/>
                </a:cubicBezTo>
                <a:cubicBezTo>
                  <a:pt x="201198" y="4551112"/>
                  <a:pt x="179174" y="4543538"/>
                  <a:pt x="159918" y="4540470"/>
                </a:cubicBezTo>
                <a:cubicBezTo>
                  <a:pt x="140660" y="4537400"/>
                  <a:pt x="118633" y="4529824"/>
                  <a:pt x="93843" y="4517746"/>
                </a:cubicBezTo>
                <a:lnTo>
                  <a:pt x="77715" y="4536956"/>
                </a:lnTo>
                <a:lnTo>
                  <a:pt x="39295" y="4504701"/>
                </a:lnTo>
                <a:cubicBezTo>
                  <a:pt x="38473" y="4495277"/>
                  <a:pt x="38830" y="4485753"/>
                  <a:pt x="40363" y="4476125"/>
                </a:cubicBezTo>
                <a:cubicBezTo>
                  <a:pt x="41898" y="4466497"/>
                  <a:pt x="43328" y="4455686"/>
                  <a:pt x="44658" y="4443705"/>
                </a:cubicBezTo>
                <a:lnTo>
                  <a:pt x="33130" y="4434027"/>
                </a:lnTo>
                <a:cubicBezTo>
                  <a:pt x="40909" y="4414357"/>
                  <a:pt x="49102" y="4399403"/>
                  <a:pt x="57704" y="4389158"/>
                </a:cubicBezTo>
                <a:lnTo>
                  <a:pt x="36929" y="4273469"/>
                </a:lnTo>
                <a:lnTo>
                  <a:pt x="46605" y="4261944"/>
                </a:lnTo>
                <a:cubicBezTo>
                  <a:pt x="43633" y="4255076"/>
                  <a:pt x="38304" y="4248422"/>
                  <a:pt x="30621" y="4241972"/>
                </a:cubicBezTo>
                <a:cubicBezTo>
                  <a:pt x="25497" y="4237671"/>
                  <a:pt x="20582" y="4235724"/>
                  <a:pt x="15866" y="4236138"/>
                </a:cubicBezTo>
                <a:cubicBezTo>
                  <a:pt x="11159" y="4236550"/>
                  <a:pt x="6238" y="4234604"/>
                  <a:pt x="1117" y="4230305"/>
                </a:cubicBezTo>
                <a:cubicBezTo>
                  <a:pt x="-1445" y="4228154"/>
                  <a:pt x="2035" y="4213605"/>
                  <a:pt x="11553" y="4186666"/>
                </a:cubicBezTo>
                <a:lnTo>
                  <a:pt x="27" y="4176989"/>
                </a:lnTo>
                <a:cubicBezTo>
                  <a:pt x="-381" y="4172278"/>
                  <a:pt x="3712" y="4164798"/>
                  <a:pt x="12313" y="4154553"/>
                </a:cubicBezTo>
                <a:cubicBezTo>
                  <a:pt x="27363" y="4136626"/>
                  <a:pt x="48079" y="4122358"/>
                  <a:pt x="74449" y="4111749"/>
                </a:cubicBezTo>
                <a:cubicBezTo>
                  <a:pt x="100823" y="4101139"/>
                  <a:pt x="118517" y="4093066"/>
                  <a:pt x="127529" y="4087534"/>
                </a:cubicBezTo>
                <a:cubicBezTo>
                  <a:pt x="138280" y="4074728"/>
                  <a:pt x="145167" y="4065226"/>
                  <a:pt x="148184" y="4059028"/>
                </a:cubicBezTo>
                <a:cubicBezTo>
                  <a:pt x="151206" y="4052829"/>
                  <a:pt x="152303" y="4045020"/>
                  <a:pt x="151481" y="4035596"/>
                </a:cubicBezTo>
                <a:lnTo>
                  <a:pt x="143798" y="4029146"/>
                </a:lnTo>
                <a:lnTo>
                  <a:pt x="170977" y="3973366"/>
                </a:lnTo>
                <a:lnTo>
                  <a:pt x="76921" y="3874750"/>
                </a:lnTo>
                <a:cubicBezTo>
                  <a:pt x="74361" y="3872600"/>
                  <a:pt x="70827" y="3872911"/>
                  <a:pt x="66319" y="3875676"/>
                </a:cubicBezTo>
                <a:cubicBezTo>
                  <a:pt x="61814" y="3878442"/>
                  <a:pt x="54437" y="3875526"/>
                  <a:pt x="44192" y="3866925"/>
                </a:cubicBezTo>
                <a:lnTo>
                  <a:pt x="53870" y="3855398"/>
                </a:lnTo>
                <a:lnTo>
                  <a:pt x="15450" y="3823142"/>
                </a:lnTo>
                <a:cubicBezTo>
                  <a:pt x="21078" y="3806035"/>
                  <a:pt x="25735" y="3791390"/>
                  <a:pt x="29420" y="3779199"/>
                </a:cubicBezTo>
                <a:cubicBezTo>
                  <a:pt x="33103" y="3767007"/>
                  <a:pt x="43549" y="3750666"/>
                  <a:pt x="60751" y="3730176"/>
                </a:cubicBezTo>
                <a:cubicBezTo>
                  <a:pt x="70173" y="3729351"/>
                  <a:pt x="83899" y="3723409"/>
                  <a:pt x="101924" y="3712341"/>
                </a:cubicBezTo>
                <a:cubicBezTo>
                  <a:pt x="119948" y="3701272"/>
                  <a:pt x="134336" y="3689337"/>
                  <a:pt x="145087" y="3676531"/>
                </a:cubicBezTo>
                <a:cubicBezTo>
                  <a:pt x="153688" y="3666286"/>
                  <a:pt x="158861" y="3657526"/>
                  <a:pt x="160597" y="3650254"/>
                </a:cubicBezTo>
                <a:lnTo>
                  <a:pt x="152912" y="3643801"/>
                </a:lnTo>
                <a:lnTo>
                  <a:pt x="178717" y="3613064"/>
                </a:lnTo>
                <a:lnTo>
                  <a:pt x="167193" y="3603390"/>
                </a:lnTo>
                <a:lnTo>
                  <a:pt x="183320" y="3584181"/>
                </a:lnTo>
                <a:lnTo>
                  <a:pt x="175634" y="3577728"/>
                </a:lnTo>
                <a:lnTo>
                  <a:pt x="191762" y="3558518"/>
                </a:lnTo>
                <a:cubicBezTo>
                  <a:pt x="185816" y="3544796"/>
                  <a:pt x="181564" y="3536858"/>
                  <a:pt x="179002" y="3534707"/>
                </a:cubicBezTo>
                <a:lnTo>
                  <a:pt x="195129" y="3515498"/>
                </a:lnTo>
                <a:cubicBezTo>
                  <a:pt x="184980" y="3480776"/>
                  <a:pt x="186999" y="3456271"/>
                  <a:pt x="201181" y="3441977"/>
                </a:cubicBezTo>
                <a:cubicBezTo>
                  <a:pt x="215366" y="3427685"/>
                  <a:pt x="228495" y="3408143"/>
                  <a:pt x="240574" y="3383348"/>
                </a:cubicBezTo>
                <a:lnTo>
                  <a:pt x="229050" y="3373674"/>
                </a:lnTo>
                <a:lnTo>
                  <a:pt x="300010" y="3289152"/>
                </a:lnTo>
                <a:cubicBezTo>
                  <a:pt x="314557" y="3292630"/>
                  <a:pt x="324185" y="3294163"/>
                  <a:pt x="328895" y="3293756"/>
                </a:cubicBezTo>
                <a:lnTo>
                  <a:pt x="345026" y="3274542"/>
                </a:lnTo>
                <a:lnTo>
                  <a:pt x="356550" y="3284217"/>
                </a:lnTo>
                <a:cubicBezTo>
                  <a:pt x="370274" y="3278273"/>
                  <a:pt x="382511" y="3268901"/>
                  <a:pt x="393262" y="3256094"/>
                </a:cubicBezTo>
                <a:cubicBezTo>
                  <a:pt x="416917" y="3227918"/>
                  <a:pt x="424284" y="3203536"/>
                  <a:pt x="415368" y="3182953"/>
                </a:cubicBezTo>
                <a:cubicBezTo>
                  <a:pt x="406450" y="3162368"/>
                  <a:pt x="409516" y="3143110"/>
                  <a:pt x="424569" y="3125179"/>
                </a:cubicBezTo>
                <a:lnTo>
                  <a:pt x="405360" y="3109052"/>
                </a:lnTo>
                <a:cubicBezTo>
                  <a:pt x="401565" y="3092768"/>
                  <a:pt x="404096" y="3074151"/>
                  <a:pt x="412952" y="3053199"/>
                </a:cubicBezTo>
                <a:cubicBezTo>
                  <a:pt x="421807" y="3032251"/>
                  <a:pt x="432686" y="3014092"/>
                  <a:pt x="445586" y="2998727"/>
                </a:cubicBezTo>
                <a:cubicBezTo>
                  <a:pt x="500798" y="3005776"/>
                  <a:pt x="553953" y="2989272"/>
                  <a:pt x="605053" y="2949207"/>
                </a:cubicBezTo>
                <a:cubicBezTo>
                  <a:pt x="656157" y="2909146"/>
                  <a:pt x="703827" y="2870565"/>
                  <a:pt x="748066" y="2833477"/>
                </a:cubicBezTo>
                <a:cubicBezTo>
                  <a:pt x="739562" y="2817601"/>
                  <a:pt x="736510" y="2803032"/>
                  <a:pt x="738912" y="2789764"/>
                </a:cubicBezTo>
                <a:cubicBezTo>
                  <a:pt x="741318" y="2776500"/>
                  <a:pt x="749841" y="2758549"/>
                  <a:pt x="764482" y="2735906"/>
                </a:cubicBezTo>
                <a:lnTo>
                  <a:pt x="745273" y="2719780"/>
                </a:lnTo>
                <a:cubicBezTo>
                  <a:pt x="753462" y="2704822"/>
                  <a:pt x="766159" y="2687099"/>
                  <a:pt x="783360" y="2666610"/>
                </a:cubicBezTo>
                <a:cubicBezTo>
                  <a:pt x="798414" y="2648679"/>
                  <a:pt x="812594" y="2634388"/>
                  <a:pt x="825910" y="2623730"/>
                </a:cubicBezTo>
                <a:lnTo>
                  <a:pt x="845119" y="2639857"/>
                </a:lnTo>
                <a:cubicBezTo>
                  <a:pt x="867441" y="2623667"/>
                  <a:pt x="882883" y="2616979"/>
                  <a:pt x="891435" y="2619795"/>
                </a:cubicBezTo>
                <a:cubicBezTo>
                  <a:pt x="899988" y="2622610"/>
                  <a:pt x="915179" y="2626626"/>
                  <a:pt x="936993" y="2631842"/>
                </a:cubicBezTo>
                <a:lnTo>
                  <a:pt x="946670" y="2620316"/>
                </a:lnTo>
                <a:lnTo>
                  <a:pt x="973566" y="2642896"/>
                </a:lnTo>
                <a:cubicBezTo>
                  <a:pt x="992413" y="2641252"/>
                  <a:pt x="1018121" y="2636635"/>
                  <a:pt x="1050691" y="2629048"/>
                </a:cubicBezTo>
                <a:lnTo>
                  <a:pt x="1062215" y="2638723"/>
                </a:lnTo>
                <a:cubicBezTo>
                  <a:pt x="1071640" y="2637902"/>
                  <a:pt x="1081829" y="2632267"/>
                  <a:pt x="1092786" y="2621813"/>
                </a:cubicBezTo>
                <a:cubicBezTo>
                  <a:pt x="1103746" y="2611364"/>
                  <a:pt x="1114597" y="2599737"/>
                  <a:pt x="1125350" y="2586930"/>
                </a:cubicBezTo>
                <a:cubicBezTo>
                  <a:pt x="1136101" y="2574124"/>
                  <a:pt x="1142348" y="2564084"/>
                  <a:pt x="1144087" y="2556809"/>
                </a:cubicBezTo>
                <a:lnTo>
                  <a:pt x="1136402" y="2550357"/>
                </a:lnTo>
                <a:lnTo>
                  <a:pt x="1168656" y="2511937"/>
                </a:lnTo>
                <a:cubicBezTo>
                  <a:pt x="1178084" y="2511115"/>
                  <a:pt x="1188786" y="2511370"/>
                  <a:pt x="1200769" y="2512697"/>
                </a:cubicBezTo>
                <a:cubicBezTo>
                  <a:pt x="1212754" y="2514029"/>
                  <a:pt x="1223460" y="2514280"/>
                  <a:pt x="1232879" y="2513458"/>
                </a:cubicBezTo>
                <a:cubicBezTo>
                  <a:pt x="1245374" y="2493379"/>
                  <a:pt x="1257965" y="2474479"/>
                  <a:pt x="1270664" y="2456753"/>
                </a:cubicBezTo>
                <a:cubicBezTo>
                  <a:pt x="1283359" y="2439028"/>
                  <a:pt x="1297233" y="2421203"/>
                  <a:pt x="1312287" y="2403272"/>
                </a:cubicBezTo>
                <a:lnTo>
                  <a:pt x="1300760" y="2393595"/>
                </a:lnTo>
                <a:lnTo>
                  <a:pt x="1316887" y="2374386"/>
                </a:lnTo>
                <a:cubicBezTo>
                  <a:pt x="1316068" y="2364964"/>
                  <a:pt x="1313964" y="2354465"/>
                  <a:pt x="1310579" y="2342889"/>
                </a:cubicBezTo>
                <a:cubicBezTo>
                  <a:pt x="1307195" y="2331319"/>
                  <a:pt x="1305094" y="2320818"/>
                  <a:pt x="1304272" y="2311394"/>
                </a:cubicBezTo>
                <a:lnTo>
                  <a:pt x="1320397" y="2292187"/>
                </a:lnTo>
                <a:cubicBezTo>
                  <a:pt x="1321318" y="2275489"/>
                  <a:pt x="1321056" y="2258894"/>
                  <a:pt x="1319620" y="2242404"/>
                </a:cubicBezTo>
                <a:cubicBezTo>
                  <a:pt x="1318178" y="2225916"/>
                  <a:pt x="1317917" y="2209321"/>
                  <a:pt x="1318839" y="2192624"/>
                </a:cubicBezTo>
                <a:lnTo>
                  <a:pt x="1299628" y="2176496"/>
                </a:lnTo>
                <a:lnTo>
                  <a:pt x="1309303" y="2164973"/>
                </a:lnTo>
                <a:lnTo>
                  <a:pt x="1201726" y="2074658"/>
                </a:lnTo>
                <a:lnTo>
                  <a:pt x="1208176" y="2066975"/>
                </a:lnTo>
                <a:cubicBezTo>
                  <a:pt x="1206946" y="2052840"/>
                  <a:pt x="1203356" y="2038910"/>
                  <a:pt x="1197415" y="2025185"/>
                </a:cubicBezTo>
                <a:lnTo>
                  <a:pt x="1213539" y="2005978"/>
                </a:lnTo>
                <a:cubicBezTo>
                  <a:pt x="1210566" y="1999114"/>
                  <a:pt x="1208979" y="1994504"/>
                  <a:pt x="1208772" y="1992151"/>
                </a:cubicBezTo>
                <a:cubicBezTo>
                  <a:pt x="1208566" y="1989792"/>
                  <a:pt x="1206976" y="1985184"/>
                  <a:pt x="1204007" y="1978322"/>
                </a:cubicBezTo>
                <a:lnTo>
                  <a:pt x="1242710" y="1932221"/>
                </a:lnTo>
                <a:cubicBezTo>
                  <a:pt x="1238508" y="1911222"/>
                  <a:pt x="1238373" y="1889274"/>
                  <a:pt x="1242310" y="1866386"/>
                </a:cubicBezTo>
                <a:cubicBezTo>
                  <a:pt x="1246247" y="1843491"/>
                  <a:pt x="1233715" y="1815503"/>
                  <a:pt x="1204721" y="1782427"/>
                </a:cubicBezTo>
                <a:lnTo>
                  <a:pt x="1220850" y="1763217"/>
                </a:lnTo>
                <a:cubicBezTo>
                  <a:pt x="1212753" y="1752051"/>
                  <a:pt x="1209596" y="1736305"/>
                  <a:pt x="1211388" y="1715974"/>
                </a:cubicBezTo>
                <a:cubicBezTo>
                  <a:pt x="1213173" y="1695641"/>
                  <a:pt x="1216573" y="1673386"/>
                  <a:pt x="1221585" y="1649211"/>
                </a:cubicBezTo>
                <a:cubicBezTo>
                  <a:pt x="1226600" y="1625039"/>
                  <a:pt x="1232791" y="1600759"/>
                  <a:pt x="1240154" y="1576379"/>
                </a:cubicBezTo>
                <a:cubicBezTo>
                  <a:pt x="1247527" y="1551999"/>
                  <a:pt x="1254025" y="1531253"/>
                  <a:pt x="1259653" y="1514146"/>
                </a:cubicBezTo>
                <a:lnTo>
                  <a:pt x="1250121" y="1486498"/>
                </a:lnTo>
                <a:lnTo>
                  <a:pt x="1282376" y="1448078"/>
                </a:lnTo>
                <a:lnTo>
                  <a:pt x="1274690" y="1441626"/>
                </a:lnTo>
                <a:lnTo>
                  <a:pt x="1290818" y="1422415"/>
                </a:lnTo>
                <a:lnTo>
                  <a:pt x="1279293" y="1412739"/>
                </a:lnTo>
                <a:lnTo>
                  <a:pt x="1397260" y="1295629"/>
                </a:lnTo>
                <a:lnTo>
                  <a:pt x="1385735" y="1285953"/>
                </a:lnTo>
                <a:lnTo>
                  <a:pt x="1408313" y="1259060"/>
                </a:lnTo>
                <a:cubicBezTo>
                  <a:pt x="1407902" y="1254349"/>
                  <a:pt x="1404723" y="1245130"/>
                  <a:pt x="1398778" y="1231404"/>
                </a:cubicBezTo>
                <a:lnTo>
                  <a:pt x="1414906" y="1212193"/>
                </a:lnTo>
                <a:lnTo>
                  <a:pt x="1407223" y="1205744"/>
                </a:lnTo>
                <a:cubicBezTo>
                  <a:pt x="1418385" y="1197650"/>
                  <a:pt x="1427728" y="1189119"/>
                  <a:pt x="1435255" y="1180154"/>
                </a:cubicBezTo>
                <a:cubicBezTo>
                  <a:pt x="1442782" y="1171188"/>
                  <a:pt x="1452127" y="1162661"/>
                  <a:pt x="1463288" y="1154565"/>
                </a:cubicBezTo>
                <a:cubicBezTo>
                  <a:pt x="1462465" y="1145144"/>
                  <a:pt x="1459596" y="1139457"/>
                  <a:pt x="1454679" y="1137512"/>
                </a:cubicBezTo>
                <a:cubicBezTo>
                  <a:pt x="1449762" y="1135570"/>
                  <a:pt x="1452679" y="1128191"/>
                  <a:pt x="1463430" y="1115385"/>
                </a:cubicBezTo>
                <a:cubicBezTo>
                  <a:pt x="1480631" y="1094896"/>
                  <a:pt x="1505545" y="1074328"/>
                  <a:pt x="1538165" y="1053680"/>
                </a:cubicBezTo>
                <a:cubicBezTo>
                  <a:pt x="1570781" y="1033027"/>
                  <a:pt x="1595897" y="1014814"/>
                  <a:pt x="1613512" y="999036"/>
                </a:cubicBezTo>
                <a:cubicBezTo>
                  <a:pt x="1593842" y="991257"/>
                  <a:pt x="1582725" y="986292"/>
                  <a:pt x="1580167" y="984144"/>
                </a:cubicBezTo>
                <a:cubicBezTo>
                  <a:pt x="1575042" y="979842"/>
                  <a:pt x="1571739" y="975978"/>
                  <a:pt x="1570253" y="972544"/>
                </a:cubicBezTo>
                <a:cubicBezTo>
                  <a:pt x="1568765" y="969113"/>
                  <a:pt x="1563976" y="961815"/>
                  <a:pt x="1555882" y="950654"/>
                </a:cubicBezTo>
                <a:lnTo>
                  <a:pt x="1578461" y="923760"/>
                </a:lnTo>
                <a:lnTo>
                  <a:pt x="1586143" y="930210"/>
                </a:lnTo>
                <a:lnTo>
                  <a:pt x="1595818" y="918687"/>
                </a:lnTo>
                <a:lnTo>
                  <a:pt x="1634238" y="950942"/>
                </a:lnTo>
                <a:cubicBezTo>
                  <a:pt x="1635062" y="960363"/>
                  <a:pt x="1635373" y="963897"/>
                  <a:pt x="1635165" y="961541"/>
                </a:cubicBezTo>
                <a:cubicBezTo>
                  <a:pt x="1634960" y="959186"/>
                  <a:pt x="1637826" y="964870"/>
                  <a:pt x="1643775" y="978595"/>
                </a:cubicBezTo>
                <a:cubicBezTo>
                  <a:pt x="1651966" y="963638"/>
                  <a:pt x="1659307" y="945787"/>
                  <a:pt x="1665806" y="925043"/>
                </a:cubicBezTo>
                <a:cubicBezTo>
                  <a:pt x="1672305" y="904299"/>
                  <a:pt x="1682006" y="886242"/>
                  <a:pt x="1694906" y="870876"/>
                </a:cubicBezTo>
                <a:cubicBezTo>
                  <a:pt x="1699207" y="865753"/>
                  <a:pt x="1702538" y="863090"/>
                  <a:pt x="1704892" y="862885"/>
                </a:cubicBezTo>
                <a:cubicBezTo>
                  <a:pt x="1707249" y="862677"/>
                  <a:pt x="1710576" y="860013"/>
                  <a:pt x="1714875" y="854893"/>
                </a:cubicBezTo>
                <a:lnTo>
                  <a:pt x="1726401" y="864570"/>
                </a:lnTo>
                <a:lnTo>
                  <a:pt x="1766344" y="832600"/>
                </a:lnTo>
                <a:lnTo>
                  <a:pt x="1777869" y="842275"/>
                </a:lnTo>
                <a:cubicBezTo>
                  <a:pt x="1826312" y="826180"/>
                  <a:pt x="1864645" y="823432"/>
                  <a:pt x="1892869" y="834024"/>
                </a:cubicBezTo>
                <a:cubicBezTo>
                  <a:pt x="1921091" y="844619"/>
                  <a:pt x="1951281" y="843765"/>
                  <a:pt x="1983440" y="831465"/>
                </a:cubicBezTo>
                <a:lnTo>
                  <a:pt x="1994968" y="841143"/>
                </a:lnTo>
                <a:lnTo>
                  <a:pt x="2020773" y="810406"/>
                </a:lnTo>
                <a:lnTo>
                  <a:pt x="2028456" y="816856"/>
                </a:lnTo>
                <a:cubicBezTo>
                  <a:pt x="2036645" y="801899"/>
                  <a:pt x="2046553" y="786201"/>
                  <a:pt x="2058173" y="769756"/>
                </a:cubicBezTo>
                <a:cubicBezTo>
                  <a:pt x="2069792" y="753317"/>
                  <a:pt x="2080982" y="738690"/>
                  <a:pt x="2091733" y="725884"/>
                </a:cubicBezTo>
                <a:lnTo>
                  <a:pt x="2099416" y="732334"/>
                </a:lnTo>
                <a:lnTo>
                  <a:pt x="2115543" y="713124"/>
                </a:lnTo>
                <a:lnTo>
                  <a:pt x="2127069" y="722801"/>
                </a:lnTo>
                <a:lnTo>
                  <a:pt x="2159324" y="684381"/>
                </a:lnTo>
                <a:lnTo>
                  <a:pt x="2167007" y="690831"/>
                </a:lnTo>
                <a:lnTo>
                  <a:pt x="2176685" y="679304"/>
                </a:lnTo>
                <a:cubicBezTo>
                  <a:pt x="2196352" y="687086"/>
                  <a:pt x="2208749" y="693125"/>
                  <a:pt x="2213872" y="697426"/>
                </a:cubicBezTo>
                <a:lnTo>
                  <a:pt x="2223549" y="685899"/>
                </a:lnTo>
                <a:lnTo>
                  <a:pt x="2288862" y="740733"/>
                </a:lnTo>
                <a:lnTo>
                  <a:pt x="2387191" y="725034"/>
                </a:lnTo>
                <a:lnTo>
                  <a:pt x="2398716" y="734710"/>
                </a:lnTo>
                <a:lnTo>
                  <a:pt x="2430971" y="696290"/>
                </a:lnTo>
                <a:lnTo>
                  <a:pt x="2438657" y="702742"/>
                </a:lnTo>
                <a:close/>
                <a:moveTo>
                  <a:pt x="4313149" y="537455"/>
                </a:moveTo>
                <a:cubicBezTo>
                  <a:pt x="4326208" y="537502"/>
                  <a:pt x="4342986" y="546129"/>
                  <a:pt x="4363475" y="563330"/>
                </a:cubicBezTo>
                <a:cubicBezTo>
                  <a:pt x="4376281" y="574081"/>
                  <a:pt x="4388755" y="587827"/>
                  <a:pt x="4400899" y="604570"/>
                </a:cubicBezTo>
                <a:cubicBezTo>
                  <a:pt x="4413040" y="621317"/>
                  <a:pt x="4419524" y="634399"/>
                  <a:pt x="4420345" y="643825"/>
                </a:cubicBezTo>
                <a:cubicBezTo>
                  <a:pt x="4421990" y="662670"/>
                  <a:pt x="4422891" y="679802"/>
                  <a:pt x="4423047" y="695218"/>
                </a:cubicBezTo>
                <a:cubicBezTo>
                  <a:pt x="4423208" y="710633"/>
                  <a:pt x="4422828" y="726687"/>
                  <a:pt x="4421906" y="743384"/>
                </a:cubicBezTo>
                <a:cubicBezTo>
                  <a:pt x="4401734" y="757013"/>
                  <a:pt x="4383732" y="761550"/>
                  <a:pt x="4367906" y="757000"/>
                </a:cubicBezTo>
                <a:cubicBezTo>
                  <a:pt x="4352079" y="752442"/>
                  <a:pt x="4336482" y="743716"/>
                  <a:pt x="4321113" y="730814"/>
                </a:cubicBezTo>
                <a:cubicBezTo>
                  <a:pt x="4308307" y="720062"/>
                  <a:pt x="4295833" y="706317"/>
                  <a:pt x="4283693" y="689569"/>
                </a:cubicBezTo>
                <a:cubicBezTo>
                  <a:pt x="4271548" y="672826"/>
                  <a:pt x="4263579" y="656311"/>
                  <a:pt x="4259786" y="640028"/>
                </a:cubicBezTo>
                <a:lnTo>
                  <a:pt x="4266239" y="632341"/>
                </a:lnTo>
                <a:cubicBezTo>
                  <a:pt x="4265413" y="622918"/>
                  <a:pt x="4263620" y="615955"/>
                  <a:pt x="4260856" y="611449"/>
                </a:cubicBezTo>
                <a:cubicBezTo>
                  <a:pt x="4258085" y="606941"/>
                  <a:pt x="4256293" y="599977"/>
                  <a:pt x="4255470" y="590551"/>
                </a:cubicBezTo>
                <a:lnTo>
                  <a:pt x="4271594" y="571345"/>
                </a:lnTo>
                <a:lnTo>
                  <a:pt x="4260071" y="561670"/>
                </a:lnTo>
                <a:cubicBezTo>
                  <a:pt x="4282396" y="545476"/>
                  <a:pt x="4300088" y="537405"/>
                  <a:pt x="4313149" y="537455"/>
                </a:cubicBezTo>
                <a:close/>
                <a:moveTo>
                  <a:pt x="3041108" y="180192"/>
                </a:moveTo>
                <a:lnTo>
                  <a:pt x="3060318" y="196319"/>
                </a:lnTo>
                <a:cubicBezTo>
                  <a:pt x="3059812" y="217726"/>
                  <a:pt x="3062942" y="240003"/>
                  <a:pt x="3069708" y="263152"/>
                </a:cubicBezTo>
                <a:cubicBezTo>
                  <a:pt x="3076475" y="286299"/>
                  <a:pt x="3084111" y="305808"/>
                  <a:pt x="3092618" y="321683"/>
                </a:cubicBezTo>
                <a:lnTo>
                  <a:pt x="3111827" y="337810"/>
                </a:lnTo>
                <a:cubicBezTo>
                  <a:pt x="3099747" y="362606"/>
                  <a:pt x="3099034" y="381653"/>
                  <a:pt x="3109690" y="394968"/>
                </a:cubicBezTo>
                <a:cubicBezTo>
                  <a:pt x="3120348" y="408277"/>
                  <a:pt x="3123067" y="425849"/>
                  <a:pt x="3117850" y="447665"/>
                </a:cubicBezTo>
                <a:lnTo>
                  <a:pt x="3169029" y="503730"/>
                </a:lnTo>
                <a:cubicBezTo>
                  <a:pt x="3165549" y="518279"/>
                  <a:pt x="3162733" y="526831"/>
                  <a:pt x="3160584" y="529390"/>
                </a:cubicBezTo>
                <a:lnTo>
                  <a:pt x="3179793" y="545517"/>
                </a:lnTo>
                <a:lnTo>
                  <a:pt x="3165516" y="585932"/>
                </a:lnTo>
                <a:cubicBezTo>
                  <a:pt x="3174021" y="601807"/>
                  <a:pt x="3180712" y="617245"/>
                  <a:pt x="3185578" y="632251"/>
                </a:cubicBezTo>
                <a:cubicBezTo>
                  <a:pt x="3190447" y="647257"/>
                  <a:pt x="3196061" y="663978"/>
                  <a:pt x="3202417" y="682412"/>
                </a:cubicBezTo>
                <a:lnTo>
                  <a:pt x="3179838" y="709307"/>
                </a:lnTo>
                <a:lnTo>
                  <a:pt x="3149101" y="683502"/>
                </a:lnTo>
                <a:cubicBezTo>
                  <a:pt x="3155236" y="644986"/>
                  <a:pt x="3148290" y="612953"/>
                  <a:pt x="3128257" y="587401"/>
                </a:cubicBezTo>
                <a:cubicBezTo>
                  <a:pt x="3108225" y="561853"/>
                  <a:pt x="3103633" y="529611"/>
                  <a:pt x="3114481" y="490685"/>
                </a:cubicBezTo>
                <a:lnTo>
                  <a:pt x="3095272" y="474558"/>
                </a:lnTo>
                <a:cubicBezTo>
                  <a:pt x="3093214" y="451001"/>
                  <a:pt x="3087650" y="421220"/>
                  <a:pt x="3078574" y="385221"/>
                </a:cubicBezTo>
                <a:cubicBezTo>
                  <a:pt x="3069502" y="349217"/>
                  <a:pt x="3067779" y="322665"/>
                  <a:pt x="3073407" y="305555"/>
                </a:cubicBezTo>
                <a:lnTo>
                  <a:pt x="3050356" y="286203"/>
                </a:lnTo>
                <a:cubicBezTo>
                  <a:pt x="3040615" y="256193"/>
                  <a:pt x="3037531" y="220856"/>
                  <a:pt x="3041108" y="180192"/>
                </a:cubicBezTo>
                <a:close/>
                <a:moveTo>
                  <a:pt x="3474029" y="0"/>
                </a:moveTo>
                <a:lnTo>
                  <a:pt x="3493240" y="16128"/>
                </a:lnTo>
                <a:cubicBezTo>
                  <a:pt x="3493966" y="51672"/>
                  <a:pt x="3504651" y="85755"/>
                  <a:pt x="3525304" y="118371"/>
                </a:cubicBezTo>
                <a:cubicBezTo>
                  <a:pt x="3545952" y="150990"/>
                  <a:pt x="3556640" y="185068"/>
                  <a:pt x="3557367" y="220614"/>
                </a:cubicBezTo>
                <a:cubicBezTo>
                  <a:pt x="3577033" y="228390"/>
                  <a:pt x="3590297" y="230796"/>
                  <a:pt x="3597162" y="227822"/>
                </a:cubicBezTo>
                <a:cubicBezTo>
                  <a:pt x="3604025" y="224850"/>
                  <a:pt x="3618568" y="228330"/>
                  <a:pt x="3640801" y="238259"/>
                </a:cubicBezTo>
                <a:cubicBezTo>
                  <a:pt x="3634251" y="272066"/>
                  <a:pt x="3628269" y="298696"/>
                  <a:pt x="3622844" y="318161"/>
                </a:cubicBezTo>
                <a:cubicBezTo>
                  <a:pt x="3617421" y="337622"/>
                  <a:pt x="3615326" y="354420"/>
                  <a:pt x="3616556" y="368556"/>
                </a:cubicBezTo>
                <a:cubicBezTo>
                  <a:pt x="3617792" y="382691"/>
                  <a:pt x="3621379" y="396619"/>
                  <a:pt x="3627326" y="410346"/>
                </a:cubicBezTo>
                <a:cubicBezTo>
                  <a:pt x="3633267" y="424070"/>
                  <a:pt x="3640699" y="441226"/>
                  <a:pt x="3649618" y="461811"/>
                </a:cubicBezTo>
                <a:cubicBezTo>
                  <a:pt x="3638455" y="469904"/>
                  <a:pt x="3634052" y="473849"/>
                  <a:pt x="3636407" y="473643"/>
                </a:cubicBezTo>
                <a:cubicBezTo>
                  <a:pt x="3638761" y="473438"/>
                  <a:pt x="3635227" y="473749"/>
                  <a:pt x="3625805" y="474568"/>
                </a:cubicBezTo>
                <a:lnTo>
                  <a:pt x="3619355" y="482251"/>
                </a:lnTo>
                <a:cubicBezTo>
                  <a:pt x="3610846" y="466378"/>
                  <a:pt x="3604161" y="450940"/>
                  <a:pt x="3599290" y="435932"/>
                </a:cubicBezTo>
                <a:cubicBezTo>
                  <a:pt x="3594420" y="420928"/>
                  <a:pt x="3588810" y="404211"/>
                  <a:pt x="3582453" y="385776"/>
                </a:cubicBezTo>
                <a:lnTo>
                  <a:pt x="3556651" y="416511"/>
                </a:lnTo>
                <a:lnTo>
                  <a:pt x="3564334" y="422961"/>
                </a:lnTo>
                <a:lnTo>
                  <a:pt x="3515951" y="480591"/>
                </a:lnTo>
                <a:lnTo>
                  <a:pt x="3527477" y="490268"/>
                </a:lnTo>
                <a:lnTo>
                  <a:pt x="3501676" y="521001"/>
                </a:lnTo>
                <a:lnTo>
                  <a:pt x="3509358" y="527451"/>
                </a:lnTo>
                <a:lnTo>
                  <a:pt x="3486778" y="554347"/>
                </a:lnTo>
                <a:lnTo>
                  <a:pt x="3498306" y="564025"/>
                </a:lnTo>
                <a:lnTo>
                  <a:pt x="3466051" y="602445"/>
                </a:lnTo>
                <a:lnTo>
                  <a:pt x="3473734" y="608895"/>
                </a:lnTo>
                <a:lnTo>
                  <a:pt x="3394947" y="726146"/>
                </a:lnTo>
                <a:lnTo>
                  <a:pt x="3383421" y="716469"/>
                </a:lnTo>
                <a:lnTo>
                  <a:pt x="3399549" y="697258"/>
                </a:lnTo>
                <a:lnTo>
                  <a:pt x="3391866" y="690808"/>
                </a:lnTo>
                <a:cubicBezTo>
                  <a:pt x="3403943" y="666017"/>
                  <a:pt x="3414079" y="646144"/>
                  <a:pt x="3422268" y="631187"/>
                </a:cubicBezTo>
                <a:lnTo>
                  <a:pt x="3414585" y="624737"/>
                </a:lnTo>
                <a:lnTo>
                  <a:pt x="3446840" y="586317"/>
                </a:lnTo>
                <a:lnTo>
                  <a:pt x="3435314" y="576640"/>
                </a:lnTo>
                <a:lnTo>
                  <a:pt x="3474019" y="530537"/>
                </a:lnTo>
                <a:lnTo>
                  <a:pt x="3466336" y="524087"/>
                </a:lnTo>
                <a:lnTo>
                  <a:pt x="3492141" y="493350"/>
                </a:lnTo>
                <a:lnTo>
                  <a:pt x="3480613" y="483672"/>
                </a:lnTo>
                <a:lnTo>
                  <a:pt x="3528995" y="426043"/>
                </a:lnTo>
                <a:lnTo>
                  <a:pt x="3521312" y="419593"/>
                </a:lnTo>
                <a:lnTo>
                  <a:pt x="3567846" y="340759"/>
                </a:lnTo>
                <a:cubicBezTo>
                  <a:pt x="3556776" y="322736"/>
                  <a:pt x="3550523" y="305477"/>
                  <a:pt x="3549087" y="288989"/>
                </a:cubicBezTo>
                <a:cubicBezTo>
                  <a:pt x="3547648" y="272497"/>
                  <a:pt x="3545033" y="256108"/>
                  <a:pt x="3541239" y="239825"/>
                </a:cubicBezTo>
                <a:lnTo>
                  <a:pt x="3550913" y="228301"/>
                </a:lnTo>
                <a:cubicBezTo>
                  <a:pt x="3539846" y="210273"/>
                  <a:pt x="3533033" y="200185"/>
                  <a:pt x="3530471" y="198033"/>
                </a:cubicBezTo>
                <a:cubicBezTo>
                  <a:pt x="3527908" y="195882"/>
                  <a:pt x="3525601" y="183029"/>
                  <a:pt x="3523547" y="159472"/>
                </a:cubicBezTo>
                <a:lnTo>
                  <a:pt x="3504337" y="143345"/>
                </a:lnTo>
                <a:lnTo>
                  <a:pt x="3514015" y="131817"/>
                </a:lnTo>
                <a:lnTo>
                  <a:pt x="3494805" y="115689"/>
                </a:lnTo>
                <a:cubicBezTo>
                  <a:pt x="3496541" y="108417"/>
                  <a:pt x="3497310" y="103606"/>
                  <a:pt x="3497104" y="101247"/>
                </a:cubicBezTo>
                <a:cubicBezTo>
                  <a:pt x="3496899" y="98893"/>
                  <a:pt x="3497665" y="94076"/>
                  <a:pt x="3499404" y="86802"/>
                </a:cubicBezTo>
                <a:lnTo>
                  <a:pt x="3480195" y="70675"/>
                </a:lnTo>
                <a:lnTo>
                  <a:pt x="3486644" y="62992"/>
                </a:lnTo>
                <a:cubicBezTo>
                  <a:pt x="3482849" y="46708"/>
                  <a:pt x="3479880" y="39846"/>
                  <a:pt x="3477729" y="42409"/>
                </a:cubicBezTo>
                <a:cubicBezTo>
                  <a:pt x="3475580" y="44969"/>
                  <a:pt x="3476037" y="36620"/>
                  <a:pt x="3479105" y="17364"/>
                </a:cubicBezTo>
                <a:lnTo>
                  <a:pt x="3467577" y="768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9085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91521" y="518524"/>
            <a:ext cx="5160958" cy="5599882"/>
          </a:xfrm>
          <a:custGeom>
            <a:avLst/>
            <a:gdLst>
              <a:gd name="connsiteX0" fmla="*/ 4182782 w 5160958"/>
              <a:gd name="connsiteY0" fmla="*/ 3827393 h 5599882"/>
              <a:gd name="connsiteX1" fmla="*/ 4309684 w 5160958"/>
              <a:gd name="connsiteY1" fmla="*/ 3890313 h 5599882"/>
              <a:gd name="connsiteX2" fmla="*/ 4312986 w 5160958"/>
              <a:gd name="connsiteY2" fmla="*/ 3931481 h 5599882"/>
              <a:gd name="connsiteX3" fmla="*/ 4322532 w 5160958"/>
              <a:gd name="connsiteY3" fmla="*/ 3944115 h 5599882"/>
              <a:gd name="connsiteX4" fmla="*/ 4338367 w 5160958"/>
              <a:gd name="connsiteY4" fmla="*/ 3944065 h 5599882"/>
              <a:gd name="connsiteX5" fmla="*/ 4351001 w 5160958"/>
              <a:gd name="connsiteY5" fmla="*/ 3934519 h 5599882"/>
              <a:gd name="connsiteX6" fmla="*/ 4365320 w 5160958"/>
              <a:gd name="connsiteY6" fmla="*/ 3953469 h 5599882"/>
              <a:gd name="connsiteX7" fmla="*/ 4403548 w 5160958"/>
              <a:gd name="connsiteY7" fmla="*/ 4019855 h 5599882"/>
              <a:gd name="connsiteX8" fmla="*/ 4426074 w 5160958"/>
              <a:gd name="connsiteY8" fmla="*/ 4125883 h 5599882"/>
              <a:gd name="connsiteX9" fmla="*/ 4399573 w 5160958"/>
              <a:gd name="connsiteY9" fmla="*/ 4251073 h 5599882"/>
              <a:gd name="connsiteX10" fmla="*/ 4227534 w 5160958"/>
              <a:gd name="connsiteY10" fmla="*/ 4422681 h 5599882"/>
              <a:gd name="connsiteX11" fmla="*/ 4039076 w 5160958"/>
              <a:gd name="connsiteY11" fmla="*/ 4420147 h 5599882"/>
              <a:gd name="connsiteX12" fmla="*/ 4004154 w 5160958"/>
              <a:gd name="connsiteY12" fmla="*/ 4394930 h 5599882"/>
              <a:gd name="connsiteX13" fmla="*/ 4013594 w 5160958"/>
              <a:gd name="connsiteY13" fmla="*/ 4375890 h 5599882"/>
              <a:gd name="connsiteX14" fmla="*/ 3974004 w 5160958"/>
              <a:gd name="connsiteY14" fmla="*/ 4376028 h 5599882"/>
              <a:gd name="connsiteX15" fmla="*/ 3924871 w 5160958"/>
              <a:gd name="connsiteY15" fmla="*/ 4363522 h 5599882"/>
              <a:gd name="connsiteX16" fmla="*/ 3902633 w 5160958"/>
              <a:gd name="connsiteY16" fmla="*/ 4344595 h 5599882"/>
              <a:gd name="connsiteX17" fmla="*/ 3912073 w 5160958"/>
              <a:gd name="connsiteY17" fmla="*/ 4325555 h 5599882"/>
              <a:gd name="connsiteX18" fmla="*/ 3854918 w 5160958"/>
              <a:gd name="connsiteY18" fmla="*/ 4281406 h 5599882"/>
              <a:gd name="connsiteX19" fmla="*/ 3851632 w 5160958"/>
              <a:gd name="connsiteY19" fmla="*/ 4248162 h 5599882"/>
              <a:gd name="connsiteX20" fmla="*/ 3819883 w 5160958"/>
              <a:gd name="connsiteY20" fmla="*/ 4224512 h 5599882"/>
              <a:gd name="connsiteX21" fmla="*/ 3803863 w 5160958"/>
              <a:gd name="connsiteY21" fmla="*/ 4169144 h 5599882"/>
              <a:gd name="connsiteX22" fmla="*/ 3844627 w 5160958"/>
              <a:gd name="connsiteY22" fmla="*/ 4047068 h 5599882"/>
              <a:gd name="connsiteX23" fmla="*/ 3884001 w 5160958"/>
              <a:gd name="connsiteY23" fmla="*/ 3983592 h 5599882"/>
              <a:gd name="connsiteX24" fmla="*/ 3936070 w 5160958"/>
              <a:gd name="connsiteY24" fmla="*/ 3926404 h 5599882"/>
              <a:gd name="connsiteX25" fmla="*/ 3976966 w 5160958"/>
              <a:gd name="connsiteY25" fmla="*/ 3843922 h 5599882"/>
              <a:gd name="connsiteX26" fmla="*/ 3989656 w 5160958"/>
              <a:gd name="connsiteY26" fmla="*/ 3850214 h 5599882"/>
              <a:gd name="connsiteX27" fmla="*/ 4086221 w 5160958"/>
              <a:gd name="connsiteY27" fmla="*/ 3838801 h 5599882"/>
              <a:gd name="connsiteX28" fmla="*/ 4182782 w 5160958"/>
              <a:gd name="connsiteY28" fmla="*/ 3827393 h 5599882"/>
              <a:gd name="connsiteX29" fmla="*/ 4254076 w 5160958"/>
              <a:gd name="connsiteY29" fmla="*/ 2205921 h 5599882"/>
              <a:gd name="connsiteX30" fmla="*/ 4285801 w 5160958"/>
              <a:gd name="connsiteY30" fmla="*/ 2221651 h 5599882"/>
              <a:gd name="connsiteX31" fmla="*/ 4292093 w 5160958"/>
              <a:gd name="connsiteY31" fmla="*/ 2208961 h 5599882"/>
              <a:gd name="connsiteX32" fmla="*/ 4431498 w 5160958"/>
              <a:gd name="connsiteY32" fmla="*/ 2222746 h 5599882"/>
              <a:gd name="connsiteX33" fmla="*/ 4615368 w 5160958"/>
              <a:gd name="connsiteY33" fmla="*/ 2274388 h 5599882"/>
              <a:gd name="connsiteX34" fmla="*/ 4672524 w 5160958"/>
              <a:gd name="connsiteY34" fmla="*/ 2318537 h 5599882"/>
              <a:gd name="connsiteX35" fmla="*/ 4666234 w 5160958"/>
              <a:gd name="connsiteY35" fmla="*/ 2331222 h 5599882"/>
              <a:gd name="connsiteX36" fmla="*/ 4709156 w 5160958"/>
              <a:gd name="connsiteY36" fmla="*/ 2380174 h 5599882"/>
              <a:gd name="connsiteX37" fmla="*/ 4729950 w 5160958"/>
              <a:gd name="connsiteY37" fmla="*/ 2441867 h 5599882"/>
              <a:gd name="connsiteX38" fmla="*/ 4780708 w 5160958"/>
              <a:gd name="connsiteY38" fmla="*/ 2467034 h 5599882"/>
              <a:gd name="connsiteX39" fmla="*/ 4777670 w 5160958"/>
              <a:gd name="connsiteY39" fmla="*/ 2505051 h 5599882"/>
              <a:gd name="connsiteX40" fmla="*/ 4809393 w 5160958"/>
              <a:gd name="connsiteY40" fmla="*/ 2520780 h 5599882"/>
              <a:gd name="connsiteX41" fmla="*/ 4799956 w 5160958"/>
              <a:gd name="connsiteY41" fmla="*/ 2539812 h 5599882"/>
              <a:gd name="connsiteX42" fmla="*/ 4831681 w 5160958"/>
              <a:gd name="connsiteY42" fmla="*/ 2555542 h 5599882"/>
              <a:gd name="connsiteX43" fmla="*/ 4830242 w 5160958"/>
              <a:gd name="connsiteY43" fmla="*/ 2598303 h 5599882"/>
              <a:gd name="connsiteX44" fmla="*/ 4850979 w 5160958"/>
              <a:gd name="connsiteY44" fmla="*/ 2644158 h 5599882"/>
              <a:gd name="connsiteX45" fmla="*/ 4828957 w 5160958"/>
              <a:gd name="connsiteY45" fmla="*/ 2688573 h 5599882"/>
              <a:gd name="connsiteX46" fmla="*/ 4841649 w 5160958"/>
              <a:gd name="connsiteY46" fmla="*/ 2694865 h 5599882"/>
              <a:gd name="connsiteX47" fmla="*/ 4838558 w 5160958"/>
              <a:gd name="connsiteY47" fmla="*/ 2717051 h 5599882"/>
              <a:gd name="connsiteX48" fmla="*/ 4816456 w 5160958"/>
              <a:gd name="connsiteY48" fmla="*/ 2737708 h 5599882"/>
              <a:gd name="connsiteX49" fmla="*/ 4797496 w 5160958"/>
              <a:gd name="connsiteY49" fmla="*/ 2752026 h 5599882"/>
              <a:gd name="connsiteX50" fmla="*/ 4810188 w 5160958"/>
              <a:gd name="connsiteY50" fmla="*/ 2758319 h 5599882"/>
              <a:gd name="connsiteX51" fmla="*/ 4772601 w 5160958"/>
              <a:gd name="connsiteY51" fmla="*/ 2881965 h 5599882"/>
              <a:gd name="connsiteX52" fmla="*/ 4785286 w 5160958"/>
              <a:gd name="connsiteY52" fmla="*/ 2888254 h 5599882"/>
              <a:gd name="connsiteX53" fmla="*/ 4706481 w 5160958"/>
              <a:gd name="connsiteY53" fmla="*/ 2999370 h 5599882"/>
              <a:gd name="connsiteX54" fmla="*/ 4599040 w 5160958"/>
              <a:gd name="connsiteY54" fmla="*/ 3072578 h 5599882"/>
              <a:gd name="connsiteX55" fmla="*/ 4573871 w 5160958"/>
              <a:gd name="connsiteY55" fmla="*/ 3123341 h 5599882"/>
              <a:gd name="connsiteX56" fmla="*/ 4554836 w 5160958"/>
              <a:gd name="connsiteY56" fmla="*/ 3113904 h 5599882"/>
              <a:gd name="connsiteX57" fmla="*/ 4539107 w 5160958"/>
              <a:gd name="connsiteY57" fmla="*/ 3145628 h 5599882"/>
              <a:gd name="connsiteX58" fmla="*/ 4472670 w 5160958"/>
              <a:gd name="connsiteY58" fmla="*/ 3168022 h 5599882"/>
              <a:gd name="connsiteX59" fmla="*/ 4399786 w 5160958"/>
              <a:gd name="connsiteY59" fmla="*/ 3155596 h 5599882"/>
              <a:gd name="connsiteX60" fmla="*/ 4327000 w 5160958"/>
              <a:gd name="connsiteY60" fmla="*/ 3174841 h 5599882"/>
              <a:gd name="connsiteX61" fmla="*/ 4276242 w 5160958"/>
              <a:gd name="connsiteY61" fmla="*/ 3149675 h 5599882"/>
              <a:gd name="connsiteX62" fmla="*/ 4266805 w 5160958"/>
              <a:gd name="connsiteY62" fmla="*/ 3168709 h 5599882"/>
              <a:gd name="connsiteX63" fmla="*/ 4190717 w 5160958"/>
              <a:gd name="connsiteY63" fmla="*/ 3146794 h 5599882"/>
              <a:gd name="connsiteX64" fmla="*/ 4014528 w 5160958"/>
              <a:gd name="connsiteY64" fmla="*/ 3023863 h 5599882"/>
              <a:gd name="connsiteX65" fmla="*/ 3917298 w 5160958"/>
              <a:gd name="connsiteY65" fmla="*/ 2837325 h 5599882"/>
              <a:gd name="connsiteX66" fmla="*/ 3904613 w 5160958"/>
              <a:gd name="connsiteY66" fmla="*/ 2831036 h 5599882"/>
              <a:gd name="connsiteX67" fmla="*/ 3920343 w 5160958"/>
              <a:gd name="connsiteY67" fmla="*/ 2799311 h 5599882"/>
              <a:gd name="connsiteX68" fmla="*/ 3893175 w 5160958"/>
              <a:gd name="connsiteY68" fmla="*/ 2726550 h 5599882"/>
              <a:gd name="connsiteX69" fmla="*/ 3904078 w 5160958"/>
              <a:gd name="connsiteY69" fmla="*/ 2672672 h 5599882"/>
              <a:gd name="connsiteX70" fmla="*/ 3881791 w 5160958"/>
              <a:gd name="connsiteY70" fmla="*/ 2637908 h 5599882"/>
              <a:gd name="connsiteX71" fmla="*/ 3919542 w 5160958"/>
              <a:gd name="connsiteY71" fmla="*/ 2561770 h 5599882"/>
              <a:gd name="connsiteX72" fmla="*/ 3900509 w 5160958"/>
              <a:gd name="connsiteY72" fmla="*/ 2552333 h 5599882"/>
              <a:gd name="connsiteX73" fmla="*/ 3974515 w 5160958"/>
              <a:gd name="connsiteY73" fmla="*/ 2426976 h 5599882"/>
              <a:gd name="connsiteX74" fmla="*/ 4048527 w 5160958"/>
              <a:gd name="connsiteY74" fmla="*/ 2301623 h 5599882"/>
              <a:gd name="connsiteX75" fmla="*/ 4080251 w 5160958"/>
              <a:gd name="connsiteY75" fmla="*/ 2317352 h 5599882"/>
              <a:gd name="connsiteX76" fmla="*/ 4095981 w 5160958"/>
              <a:gd name="connsiteY76" fmla="*/ 2285628 h 5599882"/>
              <a:gd name="connsiteX77" fmla="*/ 4108671 w 5160958"/>
              <a:gd name="connsiteY77" fmla="*/ 2291920 h 5599882"/>
              <a:gd name="connsiteX78" fmla="*/ 4181374 w 5160958"/>
              <a:gd name="connsiteY78" fmla="*/ 2248919 h 5599882"/>
              <a:gd name="connsiteX79" fmla="*/ 4254076 w 5160958"/>
              <a:gd name="connsiteY79" fmla="*/ 2205921 h 5599882"/>
              <a:gd name="connsiteX80" fmla="*/ 4058558 w 5160958"/>
              <a:gd name="connsiteY80" fmla="*/ 1788063 h 5599882"/>
              <a:gd name="connsiteX81" fmla="*/ 4141040 w 5160958"/>
              <a:gd name="connsiteY81" fmla="*/ 1828959 h 5599882"/>
              <a:gd name="connsiteX82" fmla="*/ 4133230 w 5160958"/>
              <a:gd name="connsiteY82" fmla="*/ 1860660 h 5599882"/>
              <a:gd name="connsiteX83" fmla="*/ 4122273 w 5160958"/>
              <a:gd name="connsiteY83" fmla="*/ 1898701 h 5599882"/>
              <a:gd name="connsiteX84" fmla="*/ 4090604 w 5160958"/>
              <a:gd name="connsiteY84" fmla="*/ 1898809 h 5599882"/>
              <a:gd name="connsiteX85" fmla="*/ 4049384 w 5160958"/>
              <a:gd name="connsiteY85" fmla="*/ 1886280 h 5599882"/>
              <a:gd name="connsiteX86" fmla="*/ 4046080 w 5160958"/>
              <a:gd name="connsiteY86" fmla="*/ 1845121 h 5599882"/>
              <a:gd name="connsiteX87" fmla="*/ 4058558 w 5160958"/>
              <a:gd name="connsiteY87" fmla="*/ 1788063 h 5599882"/>
              <a:gd name="connsiteX88" fmla="*/ 4966326 w 5160958"/>
              <a:gd name="connsiteY88" fmla="*/ 1423466 h 5599882"/>
              <a:gd name="connsiteX89" fmla="*/ 5099464 w 5160958"/>
              <a:gd name="connsiteY89" fmla="*/ 1458354 h 5599882"/>
              <a:gd name="connsiteX90" fmla="*/ 5153580 w 5160958"/>
              <a:gd name="connsiteY90" fmla="*/ 1540519 h 5599882"/>
              <a:gd name="connsiteX91" fmla="*/ 5150758 w 5160958"/>
              <a:gd name="connsiteY91" fmla="*/ 1641876 h 5599882"/>
              <a:gd name="connsiteX92" fmla="*/ 5054432 w 5160958"/>
              <a:gd name="connsiteY92" fmla="*/ 1724553 h 5599882"/>
              <a:gd name="connsiteX93" fmla="*/ 4919825 w 5160958"/>
              <a:gd name="connsiteY93" fmla="*/ 1724999 h 5599882"/>
              <a:gd name="connsiteX94" fmla="*/ 4913533 w 5160958"/>
              <a:gd name="connsiteY94" fmla="*/ 1737689 h 5599882"/>
              <a:gd name="connsiteX95" fmla="*/ 4859415 w 5160958"/>
              <a:gd name="connsiteY95" fmla="*/ 1655523 h 5599882"/>
              <a:gd name="connsiteX96" fmla="*/ 4821132 w 5160958"/>
              <a:gd name="connsiteY96" fmla="*/ 1573307 h 5599882"/>
              <a:gd name="connsiteX97" fmla="*/ 4934682 w 5160958"/>
              <a:gd name="connsiteY97" fmla="*/ 1431986 h 5599882"/>
              <a:gd name="connsiteX98" fmla="*/ 4966326 w 5160958"/>
              <a:gd name="connsiteY98" fmla="*/ 1423466 h 5599882"/>
              <a:gd name="connsiteX99" fmla="*/ 702575 w 5160958"/>
              <a:gd name="connsiteY99" fmla="*/ 690848 h 5599882"/>
              <a:gd name="connsiteX100" fmla="*/ 829472 w 5160958"/>
              <a:gd name="connsiteY100" fmla="*/ 753766 h 5599882"/>
              <a:gd name="connsiteX101" fmla="*/ 880308 w 5160958"/>
              <a:gd name="connsiteY101" fmla="*/ 802692 h 5599882"/>
              <a:gd name="connsiteX102" fmla="*/ 940644 w 5160958"/>
              <a:gd name="connsiteY102" fmla="*/ 848411 h 5599882"/>
              <a:gd name="connsiteX103" fmla="*/ 934352 w 5160958"/>
              <a:gd name="connsiteY103" fmla="*/ 861101 h 5599882"/>
              <a:gd name="connsiteX104" fmla="*/ 966075 w 5160958"/>
              <a:gd name="connsiteY104" fmla="*/ 876830 h 5599882"/>
              <a:gd name="connsiteX105" fmla="*/ 956635 w 5160958"/>
              <a:gd name="connsiteY105" fmla="*/ 895869 h 5599882"/>
              <a:gd name="connsiteX106" fmla="*/ 1001103 w 5160958"/>
              <a:gd name="connsiteY106" fmla="*/ 933721 h 5599882"/>
              <a:gd name="connsiteX107" fmla="*/ 985371 w 5160958"/>
              <a:gd name="connsiteY107" fmla="*/ 965451 h 5599882"/>
              <a:gd name="connsiteX108" fmla="*/ 1017101 w 5160958"/>
              <a:gd name="connsiteY108" fmla="*/ 981183 h 5599882"/>
              <a:gd name="connsiteX109" fmla="*/ 1007956 w 5160958"/>
              <a:gd name="connsiteY109" fmla="*/ 1087309 h 5599882"/>
              <a:gd name="connsiteX110" fmla="*/ 992466 w 5160958"/>
              <a:gd name="connsiteY110" fmla="*/ 1190297 h 5599882"/>
              <a:gd name="connsiteX111" fmla="*/ 1005156 w 5160958"/>
              <a:gd name="connsiteY111" fmla="*/ 1196589 h 5599882"/>
              <a:gd name="connsiteX112" fmla="*/ 942236 w 5160958"/>
              <a:gd name="connsiteY112" fmla="*/ 1323491 h 5599882"/>
              <a:gd name="connsiteX113" fmla="*/ 929546 w 5160958"/>
              <a:gd name="connsiteY113" fmla="*/ 1317199 h 5599882"/>
              <a:gd name="connsiteX114" fmla="*/ 913817 w 5160958"/>
              <a:gd name="connsiteY114" fmla="*/ 1348923 h 5599882"/>
              <a:gd name="connsiteX115" fmla="*/ 894777 w 5160958"/>
              <a:gd name="connsiteY115" fmla="*/ 1339483 h 5599882"/>
              <a:gd name="connsiteX116" fmla="*/ 847586 w 5160958"/>
              <a:gd name="connsiteY116" fmla="*/ 1434661 h 5599882"/>
              <a:gd name="connsiteX117" fmla="*/ 834901 w 5160958"/>
              <a:gd name="connsiteY117" fmla="*/ 1428372 h 5599882"/>
              <a:gd name="connsiteX118" fmla="*/ 784403 w 5160958"/>
              <a:gd name="connsiteY118" fmla="*/ 1482379 h 5599882"/>
              <a:gd name="connsiteX119" fmla="*/ 752680 w 5160958"/>
              <a:gd name="connsiteY119" fmla="*/ 1466650 h 5599882"/>
              <a:gd name="connsiteX120" fmla="*/ 630875 w 5160958"/>
              <a:gd name="connsiteY120" fmla="*/ 1505065 h 5599882"/>
              <a:gd name="connsiteX121" fmla="*/ 489815 w 5160958"/>
              <a:gd name="connsiteY121" fmla="*/ 1470699 h 5599882"/>
              <a:gd name="connsiteX122" fmla="*/ 415248 w 5160958"/>
              <a:gd name="connsiteY122" fmla="*/ 1429776 h 5599882"/>
              <a:gd name="connsiteX123" fmla="*/ 361263 w 5160958"/>
              <a:gd name="connsiteY123" fmla="*/ 1387200 h 5599882"/>
              <a:gd name="connsiteX124" fmla="*/ 311971 w 5160958"/>
              <a:gd name="connsiteY124" fmla="*/ 1327187 h 5599882"/>
              <a:gd name="connsiteX125" fmla="*/ 238789 w 5160958"/>
              <a:gd name="connsiteY125" fmla="*/ 1227667 h 5599882"/>
              <a:gd name="connsiteX126" fmla="*/ 260810 w 5160958"/>
              <a:gd name="connsiteY126" fmla="*/ 1183252 h 5599882"/>
              <a:gd name="connsiteX127" fmla="*/ 229086 w 5160958"/>
              <a:gd name="connsiteY127" fmla="*/ 1167522 h 5599882"/>
              <a:gd name="connsiteX128" fmla="*/ 232101 w 5160958"/>
              <a:gd name="connsiteY128" fmla="*/ 1121585 h 5599882"/>
              <a:gd name="connsiteX129" fmla="*/ 228825 w 5160958"/>
              <a:gd name="connsiteY129" fmla="*/ 1088339 h 5599882"/>
              <a:gd name="connsiteX130" fmla="*/ 209790 w 5160958"/>
              <a:gd name="connsiteY130" fmla="*/ 1078901 h 5599882"/>
              <a:gd name="connsiteX131" fmla="*/ 225520 w 5160958"/>
              <a:gd name="connsiteY131" fmla="*/ 1047176 h 5599882"/>
              <a:gd name="connsiteX132" fmla="*/ 212830 w 5160958"/>
              <a:gd name="connsiteY132" fmla="*/ 1040884 h 5599882"/>
              <a:gd name="connsiteX133" fmla="*/ 275747 w 5160958"/>
              <a:gd name="connsiteY133" fmla="*/ 913988 h 5599882"/>
              <a:gd name="connsiteX134" fmla="*/ 288437 w 5160958"/>
              <a:gd name="connsiteY134" fmla="*/ 920280 h 5599882"/>
              <a:gd name="connsiteX135" fmla="*/ 297877 w 5160958"/>
              <a:gd name="connsiteY135" fmla="*/ 901241 h 5599882"/>
              <a:gd name="connsiteX136" fmla="*/ 285186 w 5160958"/>
              <a:gd name="connsiteY136" fmla="*/ 894949 h 5599882"/>
              <a:gd name="connsiteX137" fmla="*/ 332481 w 5160958"/>
              <a:gd name="connsiteY137" fmla="*/ 831450 h 5599882"/>
              <a:gd name="connsiteX138" fmla="*/ 392519 w 5160958"/>
              <a:gd name="connsiteY138" fmla="*/ 790074 h 5599882"/>
              <a:gd name="connsiteX139" fmla="*/ 423977 w 5160958"/>
              <a:gd name="connsiteY139" fmla="*/ 726627 h 5599882"/>
              <a:gd name="connsiteX140" fmla="*/ 443010 w 5160958"/>
              <a:gd name="connsiteY140" fmla="*/ 736063 h 5599882"/>
              <a:gd name="connsiteX141" fmla="*/ 503154 w 5160958"/>
              <a:gd name="connsiteY141" fmla="*/ 726360 h 5599882"/>
              <a:gd name="connsiteX142" fmla="*/ 598066 w 5160958"/>
              <a:gd name="connsiteY142" fmla="*/ 694364 h 5599882"/>
              <a:gd name="connsiteX143" fmla="*/ 629790 w 5160958"/>
              <a:gd name="connsiteY143" fmla="*/ 710094 h 5599882"/>
              <a:gd name="connsiteX144" fmla="*/ 636082 w 5160958"/>
              <a:gd name="connsiteY144" fmla="*/ 697404 h 5599882"/>
              <a:gd name="connsiteX145" fmla="*/ 667811 w 5160958"/>
              <a:gd name="connsiteY145" fmla="*/ 713135 h 5599882"/>
              <a:gd name="connsiteX146" fmla="*/ 702575 w 5160958"/>
              <a:gd name="connsiteY146" fmla="*/ 690848 h 5599882"/>
              <a:gd name="connsiteX147" fmla="*/ 4123100 w 5160958"/>
              <a:gd name="connsiteY147" fmla="*/ 254916 h 5599882"/>
              <a:gd name="connsiteX148" fmla="*/ 4142133 w 5160958"/>
              <a:gd name="connsiteY148" fmla="*/ 264353 h 5599882"/>
              <a:gd name="connsiteX149" fmla="*/ 4121601 w 5160958"/>
              <a:gd name="connsiteY149" fmla="*/ 281844 h 5599882"/>
              <a:gd name="connsiteX150" fmla="*/ 4107371 w 5160958"/>
              <a:gd name="connsiteY150" fmla="*/ 286640 h 5599882"/>
              <a:gd name="connsiteX151" fmla="*/ 2681351 w 5160958"/>
              <a:gd name="connsiteY151" fmla="*/ 95 h 5599882"/>
              <a:gd name="connsiteX152" fmla="*/ 2850883 w 5160958"/>
              <a:gd name="connsiteY152" fmla="*/ 24865 h 5599882"/>
              <a:gd name="connsiteX153" fmla="*/ 2893858 w 5160958"/>
              <a:gd name="connsiteY153" fmla="*/ 89646 h 5599882"/>
              <a:gd name="connsiteX154" fmla="*/ 2955813 w 5160958"/>
              <a:gd name="connsiteY154" fmla="*/ 148036 h 5599882"/>
              <a:gd name="connsiteX155" fmla="*/ 2997033 w 5160958"/>
              <a:gd name="connsiteY155" fmla="*/ 160565 h 5599882"/>
              <a:gd name="connsiteX156" fmla="*/ 3006471 w 5160958"/>
              <a:gd name="connsiteY156" fmla="*/ 141531 h 5599882"/>
              <a:gd name="connsiteX157" fmla="*/ 3038194 w 5160958"/>
              <a:gd name="connsiteY157" fmla="*/ 157260 h 5599882"/>
              <a:gd name="connsiteX158" fmla="*/ 3044486 w 5160958"/>
              <a:gd name="connsiteY158" fmla="*/ 144569 h 5599882"/>
              <a:gd name="connsiteX159" fmla="*/ 3146008 w 5160958"/>
              <a:gd name="connsiteY159" fmla="*/ 194905 h 5599882"/>
              <a:gd name="connsiteX160" fmla="*/ 3155445 w 5160958"/>
              <a:gd name="connsiteY160" fmla="*/ 175871 h 5599882"/>
              <a:gd name="connsiteX161" fmla="*/ 3187168 w 5160958"/>
              <a:gd name="connsiteY161" fmla="*/ 191600 h 5599882"/>
              <a:gd name="connsiteX162" fmla="*/ 3256752 w 5160958"/>
              <a:gd name="connsiteY162" fmla="*/ 162859 h 5599882"/>
              <a:gd name="connsiteX163" fmla="*/ 3358218 w 5160958"/>
              <a:gd name="connsiteY163" fmla="*/ 197357 h 5599882"/>
              <a:gd name="connsiteX164" fmla="*/ 3431530 w 5160958"/>
              <a:gd name="connsiteY164" fmla="*/ 336472 h 5599882"/>
              <a:gd name="connsiteX165" fmla="*/ 3571383 w 5160958"/>
              <a:gd name="connsiteY165" fmla="*/ 484859 h 5599882"/>
              <a:gd name="connsiteX166" fmla="*/ 3565091 w 5160958"/>
              <a:gd name="connsiteY166" fmla="*/ 497551 h 5599882"/>
              <a:gd name="connsiteX167" fmla="*/ 3615853 w 5160958"/>
              <a:gd name="connsiteY167" fmla="*/ 522720 h 5599882"/>
              <a:gd name="connsiteX168" fmla="*/ 3606416 w 5160958"/>
              <a:gd name="connsiteY168" fmla="*/ 541752 h 5599882"/>
              <a:gd name="connsiteX169" fmla="*/ 3638141 w 5160958"/>
              <a:gd name="connsiteY169" fmla="*/ 557482 h 5599882"/>
              <a:gd name="connsiteX170" fmla="*/ 3631849 w 5160958"/>
              <a:gd name="connsiteY170" fmla="*/ 570173 h 5599882"/>
              <a:gd name="connsiteX171" fmla="*/ 3790471 w 5160958"/>
              <a:gd name="connsiteY171" fmla="*/ 648820 h 5599882"/>
              <a:gd name="connsiteX172" fmla="*/ 3781033 w 5160958"/>
              <a:gd name="connsiteY172" fmla="*/ 667854 h 5599882"/>
              <a:gd name="connsiteX173" fmla="*/ 3822383 w 5160958"/>
              <a:gd name="connsiteY173" fmla="*/ 719976 h 5599882"/>
              <a:gd name="connsiteX174" fmla="*/ 3844750 w 5160958"/>
              <a:gd name="connsiteY174" fmla="*/ 778498 h 5599882"/>
              <a:gd name="connsiteX175" fmla="*/ 3822728 w 5160958"/>
              <a:gd name="connsiteY175" fmla="*/ 822913 h 5599882"/>
              <a:gd name="connsiteX176" fmla="*/ 3835418 w 5160958"/>
              <a:gd name="connsiteY176" fmla="*/ 829205 h 5599882"/>
              <a:gd name="connsiteX177" fmla="*/ 3808943 w 5160958"/>
              <a:gd name="connsiteY177" fmla="*/ 962317 h 5599882"/>
              <a:gd name="connsiteX178" fmla="*/ 3814087 w 5160958"/>
              <a:gd name="connsiteY178" fmla="*/ 1079479 h 5599882"/>
              <a:gd name="connsiteX179" fmla="*/ 3807795 w 5160958"/>
              <a:gd name="connsiteY179" fmla="*/ 1092169 h 5599882"/>
              <a:gd name="connsiteX180" fmla="*/ 3871243 w 5160958"/>
              <a:gd name="connsiteY180" fmla="*/ 1123628 h 5599882"/>
              <a:gd name="connsiteX181" fmla="*/ 3861803 w 5160958"/>
              <a:gd name="connsiteY181" fmla="*/ 1142668 h 5599882"/>
              <a:gd name="connsiteX182" fmla="*/ 3942770 w 5160958"/>
              <a:gd name="connsiteY182" fmla="*/ 1202573 h 5599882"/>
              <a:gd name="connsiteX183" fmla="*/ 3941624 w 5160958"/>
              <a:gd name="connsiteY183" fmla="*/ 1332435 h 5599882"/>
              <a:gd name="connsiteX184" fmla="*/ 3891155 w 5160958"/>
              <a:gd name="connsiteY184" fmla="*/ 1394366 h 5599882"/>
              <a:gd name="connsiteX185" fmla="*/ 3837542 w 5160958"/>
              <a:gd name="connsiteY185" fmla="*/ 1462641 h 5599882"/>
              <a:gd name="connsiteX186" fmla="*/ 3818800 w 5160958"/>
              <a:gd name="connsiteY186" fmla="*/ 1540297 h 5599882"/>
              <a:gd name="connsiteX187" fmla="*/ 3825540 w 5160958"/>
              <a:gd name="connsiteY187" fmla="*/ 1662214 h 5599882"/>
              <a:gd name="connsiteX188" fmla="*/ 3857263 w 5160958"/>
              <a:gd name="connsiteY188" fmla="*/ 1677943 h 5599882"/>
              <a:gd name="connsiteX189" fmla="*/ 3850971 w 5160958"/>
              <a:gd name="connsiteY189" fmla="*/ 1690633 h 5599882"/>
              <a:gd name="connsiteX190" fmla="*/ 3862148 w 5160958"/>
              <a:gd name="connsiteY190" fmla="*/ 1715931 h 5599882"/>
              <a:gd name="connsiteX191" fmla="*/ 3865343 w 5160958"/>
              <a:gd name="connsiteY191" fmla="*/ 1725424 h 5599882"/>
              <a:gd name="connsiteX192" fmla="*/ 3862198 w 5160958"/>
              <a:gd name="connsiteY192" fmla="*/ 1731766 h 5599882"/>
              <a:gd name="connsiteX193" fmla="*/ 3857533 w 5160958"/>
              <a:gd name="connsiteY193" fmla="*/ 1757125 h 5599882"/>
              <a:gd name="connsiteX194" fmla="*/ 3870218 w 5160958"/>
              <a:gd name="connsiteY194" fmla="*/ 1763414 h 5599882"/>
              <a:gd name="connsiteX195" fmla="*/ 3810369 w 5160958"/>
              <a:gd name="connsiteY195" fmla="*/ 1860217 h 5599882"/>
              <a:gd name="connsiteX196" fmla="*/ 3756863 w 5160958"/>
              <a:gd name="connsiteY196" fmla="*/ 1960165 h 5599882"/>
              <a:gd name="connsiteX197" fmla="*/ 3737825 w 5160958"/>
              <a:gd name="connsiteY197" fmla="*/ 1950725 h 5599882"/>
              <a:gd name="connsiteX198" fmla="*/ 3706316 w 5160958"/>
              <a:gd name="connsiteY198" fmla="*/ 1998338 h 5599882"/>
              <a:gd name="connsiteX199" fmla="*/ 3660882 w 5160958"/>
              <a:gd name="connsiteY199" fmla="*/ 2145765 h 5599882"/>
              <a:gd name="connsiteX200" fmla="*/ 3621749 w 5160958"/>
              <a:gd name="connsiteY200" fmla="*/ 2280501 h 5599882"/>
              <a:gd name="connsiteX201" fmla="*/ 3564799 w 5160958"/>
              <a:gd name="connsiteY201" fmla="*/ 2299697 h 5599882"/>
              <a:gd name="connsiteX202" fmla="*/ 3549069 w 5160958"/>
              <a:gd name="connsiteY202" fmla="*/ 2331422 h 5599882"/>
              <a:gd name="connsiteX203" fmla="*/ 3528487 w 5160958"/>
              <a:gd name="connsiteY203" fmla="*/ 2333075 h 5599882"/>
              <a:gd name="connsiteX204" fmla="*/ 3507907 w 5160958"/>
              <a:gd name="connsiteY204" fmla="*/ 2334727 h 5599882"/>
              <a:gd name="connsiteX205" fmla="*/ 3485886 w 5160958"/>
              <a:gd name="connsiteY205" fmla="*/ 2379141 h 5599882"/>
              <a:gd name="connsiteX206" fmla="*/ 3473195 w 5160958"/>
              <a:gd name="connsiteY206" fmla="*/ 2372849 h 5599882"/>
              <a:gd name="connsiteX207" fmla="*/ 3457467 w 5160958"/>
              <a:gd name="connsiteY207" fmla="*/ 2404572 h 5599882"/>
              <a:gd name="connsiteX208" fmla="*/ 3438432 w 5160958"/>
              <a:gd name="connsiteY208" fmla="*/ 2395135 h 5599882"/>
              <a:gd name="connsiteX209" fmla="*/ 3425821 w 5160958"/>
              <a:gd name="connsiteY209" fmla="*/ 2412602 h 5599882"/>
              <a:gd name="connsiteX210" fmla="*/ 3413213 w 5160958"/>
              <a:gd name="connsiteY210" fmla="*/ 2430063 h 5599882"/>
              <a:gd name="connsiteX211" fmla="*/ 3404247 w 5160958"/>
              <a:gd name="connsiteY211" fmla="*/ 2591618 h 5599882"/>
              <a:gd name="connsiteX212" fmla="*/ 3493240 w 5160958"/>
              <a:gd name="connsiteY212" fmla="*/ 2683174 h 5599882"/>
              <a:gd name="connsiteX213" fmla="*/ 3483803 w 5160958"/>
              <a:gd name="connsiteY213" fmla="*/ 2702209 h 5599882"/>
              <a:gd name="connsiteX214" fmla="*/ 3545762 w 5160958"/>
              <a:gd name="connsiteY214" fmla="*/ 2760592 h 5599882"/>
              <a:gd name="connsiteX215" fmla="*/ 3607716 w 5160958"/>
              <a:gd name="connsiteY215" fmla="*/ 2818981 h 5599882"/>
              <a:gd name="connsiteX216" fmla="*/ 3590704 w 5160958"/>
              <a:gd name="connsiteY216" fmla="*/ 2940974 h 5599882"/>
              <a:gd name="connsiteX217" fmla="*/ 3613230 w 5160958"/>
              <a:gd name="connsiteY217" fmla="*/ 3047000 h 5599882"/>
              <a:gd name="connsiteX218" fmla="*/ 3640500 w 5160958"/>
              <a:gd name="connsiteY218" fmla="*/ 3151427 h 5599882"/>
              <a:gd name="connsiteX219" fmla="*/ 3637727 w 5160958"/>
              <a:gd name="connsiteY219" fmla="*/ 3268621 h 5599882"/>
              <a:gd name="connsiteX220" fmla="*/ 3669452 w 5160958"/>
              <a:gd name="connsiteY220" fmla="*/ 3284351 h 5599882"/>
              <a:gd name="connsiteX221" fmla="*/ 3663318 w 5160958"/>
              <a:gd name="connsiteY221" fmla="*/ 3344545 h 5599882"/>
              <a:gd name="connsiteX222" fmla="*/ 3676008 w 5160958"/>
              <a:gd name="connsiteY222" fmla="*/ 3350837 h 5599882"/>
              <a:gd name="connsiteX223" fmla="*/ 3673027 w 5160958"/>
              <a:gd name="connsiteY223" fmla="*/ 3404692 h 5599882"/>
              <a:gd name="connsiteX224" fmla="*/ 3676543 w 5160958"/>
              <a:gd name="connsiteY224" fmla="*/ 3509201 h 5599882"/>
              <a:gd name="connsiteX225" fmla="*/ 3695575 w 5160958"/>
              <a:gd name="connsiteY225" fmla="*/ 3518638 h 5599882"/>
              <a:gd name="connsiteX226" fmla="*/ 3623268 w 5160958"/>
              <a:gd name="connsiteY226" fmla="*/ 3680410 h 5599882"/>
              <a:gd name="connsiteX227" fmla="*/ 3598423 w 5160958"/>
              <a:gd name="connsiteY227" fmla="*/ 3826184 h 5599882"/>
              <a:gd name="connsiteX228" fmla="*/ 3573254 w 5160958"/>
              <a:gd name="connsiteY228" fmla="*/ 3876946 h 5599882"/>
              <a:gd name="connsiteX229" fmla="*/ 3592289 w 5160958"/>
              <a:gd name="connsiteY229" fmla="*/ 3886384 h 5599882"/>
              <a:gd name="connsiteX230" fmla="*/ 3576559 w 5160958"/>
              <a:gd name="connsiteY230" fmla="*/ 3918109 h 5599882"/>
              <a:gd name="connsiteX231" fmla="*/ 3589249 w 5160958"/>
              <a:gd name="connsiteY231" fmla="*/ 3924401 h 5599882"/>
              <a:gd name="connsiteX232" fmla="*/ 3573786 w 5160958"/>
              <a:gd name="connsiteY232" fmla="*/ 4035303 h 5599882"/>
              <a:gd name="connsiteX233" fmla="*/ 3592818 w 5160958"/>
              <a:gd name="connsiteY233" fmla="*/ 4044739 h 5599882"/>
              <a:gd name="connsiteX234" fmla="*/ 3570879 w 5160958"/>
              <a:gd name="connsiteY234" fmla="*/ 4112907 h 5599882"/>
              <a:gd name="connsiteX235" fmla="*/ 3542589 w 5160958"/>
              <a:gd name="connsiteY235" fmla="*/ 4177934 h 5599882"/>
              <a:gd name="connsiteX236" fmla="*/ 3561629 w 5160958"/>
              <a:gd name="connsiteY236" fmla="*/ 4187374 h 5599882"/>
              <a:gd name="connsiteX237" fmla="*/ 3549097 w 5160958"/>
              <a:gd name="connsiteY237" fmla="*/ 4228586 h 5599882"/>
              <a:gd name="connsiteX238" fmla="*/ 3498656 w 5160958"/>
              <a:gd name="connsiteY238" fmla="*/ 4298431 h 5599882"/>
              <a:gd name="connsiteX239" fmla="*/ 3444959 w 5160958"/>
              <a:gd name="connsiteY239" fmla="*/ 4342954 h 5599882"/>
              <a:gd name="connsiteX240" fmla="*/ 3366310 w 5160958"/>
              <a:gd name="connsiteY240" fmla="*/ 4501579 h 5599882"/>
              <a:gd name="connsiteX241" fmla="*/ 3347278 w 5160958"/>
              <a:gd name="connsiteY241" fmla="*/ 4492142 h 5599882"/>
              <a:gd name="connsiteX242" fmla="*/ 3337949 w 5160958"/>
              <a:gd name="connsiteY242" fmla="*/ 4542844 h 5599882"/>
              <a:gd name="connsiteX243" fmla="*/ 3322325 w 5160958"/>
              <a:gd name="connsiteY243" fmla="*/ 4606243 h 5599882"/>
              <a:gd name="connsiteX244" fmla="*/ 3312862 w 5160958"/>
              <a:gd name="connsiteY244" fmla="*/ 4617361 h 5599882"/>
              <a:gd name="connsiteX245" fmla="*/ 3303393 w 5160958"/>
              <a:gd name="connsiteY245" fmla="*/ 4628476 h 5599882"/>
              <a:gd name="connsiteX246" fmla="*/ 3284360 w 5160958"/>
              <a:gd name="connsiteY246" fmla="*/ 4619039 h 5599882"/>
              <a:gd name="connsiteX247" fmla="*/ 3252901 w 5160958"/>
              <a:gd name="connsiteY247" fmla="*/ 4682488 h 5599882"/>
              <a:gd name="connsiteX248" fmla="*/ 3240209 w 5160958"/>
              <a:gd name="connsiteY248" fmla="*/ 4676195 h 5599882"/>
              <a:gd name="connsiteX249" fmla="*/ 3234001 w 5160958"/>
              <a:gd name="connsiteY249" fmla="*/ 4712639 h 5599882"/>
              <a:gd name="connsiteX250" fmla="*/ 3215205 w 5160958"/>
              <a:gd name="connsiteY250" fmla="*/ 4774466 h 5599882"/>
              <a:gd name="connsiteX251" fmla="*/ 3196274 w 5160958"/>
              <a:gd name="connsiteY251" fmla="*/ 4796699 h 5599882"/>
              <a:gd name="connsiteX252" fmla="*/ 3183581 w 5160958"/>
              <a:gd name="connsiteY252" fmla="*/ 4790406 h 5599882"/>
              <a:gd name="connsiteX253" fmla="*/ 3117360 w 5160958"/>
              <a:gd name="connsiteY253" fmla="*/ 4876143 h 5599882"/>
              <a:gd name="connsiteX254" fmla="*/ 3076196 w 5160958"/>
              <a:gd name="connsiteY254" fmla="*/ 4879452 h 5599882"/>
              <a:gd name="connsiteX255" fmla="*/ 3025837 w 5160958"/>
              <a:gd name="connsiteY255" fmla="*/ 4973052 h 5599882"/>
              <a:gd name="connsiteX256" fmla="*/ 2969126 w 5160958"/>
              <a:gd name="connsiteY256" fmla="*/ 5063512 h 5599882"/>
              <a:gd name="connsiteX257" fmla="*/ 2950093 w 5160958"/>
              <a:gd name="connsiteY257" fmla="*/ 5054075 h 5599882"/>
              <a:gd name="connsiteX258" fmla="*/ 2934365 w 5160958"/>
              <a:gd name="connsiteY258" fmla="*/ 5085798 h 5599882"/>
              <a:gd name="connsiteX259" fmla="*/ 2921673 w 5160958"/>
              <a:gd name="connsiteY259" fmla="*/ 5079505 h 5599882"/>
              <a:gd name="connsiteX260" fmla="*/ 2899651 w 5160958"/>
              <a:gd name="connsiteY260" fmla="*/ 5123920 h 5599882"/>
              <a:gd name="connsiteX261" fmla="*/ 2880619 w 5160958"/>
              <a:gd name="connsiteY261" fmla="*/ 5114483 h 5599882"/>
              <a:gd name="connsiteX262" fmla="*/ 2864889 w 5160958"/>
              <a:gd name="connsiteY262" fmla="*/ 5146208 h 5599882"/>
              <a:gd name="connsiteX263" fmla="*/ 2823722 w 5160958"/>
              <a:gd name="connsiteY263" fmla="*/ 5149508 h 5599882"/>
              <a:gd name="connsiteX264" fmla="*/ 2807992 w 5160958"/>
              <a:gd name="connsiteY264" fmla="*/ 5181233 h 5599882"/>
              <a:gd name="connsiteX265" fmla="*/ 2792160 w 5160958"/>
              <a:gd name="connsiteY265" fmla="*/ 5181291 h 5599882"/>
              <a:gd name="connsiteX266" fmla="*/ 2769976 w 5160958"/>
              <a:gd name="connsiteY266" fmla="*/ 5178193 h 5599882"/>
              <a:gd name="connsiteX267" fmla="*/ 2754246 w 5160958"/>
              <a:gd name="connsiteY267" fmla="*/ 5209918 h 5599882"/>
              <a:gd name="connsiteX268" fmla="*/ 2713086 w 5160958"/>
              <a:gd name="connsiteY268" fmla="*/ 5213224 h 5599882"/>
              <a:gd name="connsiteX269" fmla="*/ 2691064 w 5160958"/>
              <a:gd name="connsiteY269" fmla="*/ 5257639 h 5599882"/>
              <a:gd name="connsiteX270" fmla="*/ 2678372 w 5160958"/>
              <a:gd name="connsiteY270" fmla="*/ 5251346 h 5599882"/>
              <a:gd name="connsiteX271" fmla="*/ 2662643 w 5160958"/>
              <a:gd name="connsiteY271" fmla="*/ 5283069 h 5599882"/>
              <a:gd name="connsiteX272" fmla="*/ 2643611 w 5160958"/>
              <a:gd name="connsiteY272" fmla="*/ 5273632 h 5599882"/>
              <a:gd name="connsiteX273" fmla="*/ 2627878 w 5160958"/>
              <a:gd name="connsiteY273" fmla="*/ 5305362 h 5599882"/>
              <a:gd name="connsiteX274" fmla="*/ 2615188 w 5160958"/>
              <a:gd name="connsiteY274" fmla="*/ 5299070 h 5599882"/>
              <a:gd name="connsiteX275" fmla="*/ 2599459 w 5160958"/>
              <a:gd name="connsiteY275" fmla="*/ 5330795 h 5599882"/>
              <a:gd name="connsiteX276" fmla="*/ 2580424 w 5160958"/>
              <a:gd name="connsiteY276" fmla="*/ 5321357 h 5599882"/>
              <a:gd name="connsiteX277" fmla="*/ 2518863 w 5160958"/>
              <a:gd name="connsiteY277" fmla="*/ 5381741 h 5599882"/>
              <a:gd name="connsiteX278" fmla="*/ 2447659 w 5160958"/>
              <a:gd name="connsiteY278" fmla="*/ 5397813 h 5599882"/>
              <a:gd name="connsiteX279" fmla="*/ 2431930 w 5160958"/>
              <a:gd name="connsiteY279" fmla="*/ 5429535 h 5599882"/>
              <a:gd name="connsiteX280" fmla="*/ 2393914 w 5160958"/>
              <a:gd name="connsiteY280" fmla="*/ 5426499 h 5599882"/>
              <a:gd name="connsiteX281" fmla="*/ 2368745 w 5160958"/>
              <a:gd name="connsiteY281" fmla="*/ 5477262 h 5599882"/>
              <a:gd name="connsiteX282" fmla="*/ 2322835 w 5160958"/>
              <a:gd name="connsiteY282" fmla="*/ 5482161 h 5599882"/>
              <a:gd name="connsiteX283" fmla="*/ 2283275 w 5160958"/>
              <a:gd name="connsiteY283" fmla="*/ 5490217 h 5599882"/>
              <a:gd name="connsiteX284" fmla="*/ 2273838 w 5160958"/>
              <a:gd name="connsiteY284" fmla="*/ 5509250 h 5599882"/>
              <a:gd name="connsiteX285" fmla="*/ 2242108 w 5160958"/>
              <a:gd name="connsiteY285" fmla="*/ 5493518 h 5599882"/>
              <a:gd name="connsiteX286" fmla="*/ 2140804 w 5160958"/>
              <a:gd name="connsiteY286" fmla="*/ 5506525 h 5599882"/>
              <a:gd name="connsiteX287" fmla="*/ 2068025 w 5160958"/>
              <a:gd name="connsiteY287" fmla="*/ 5525773 h 5599882"/>
              <a:gd name="connsiteX288" fmla="*/ 2036300 w 5160958"/>
              <a:gd name="connsiteY288" fmla="*/ 5510044 h 5599882"/>
              <a:gd name="connsiteX289" fmla="*/ 1893957 w 5160958"/>
              <a:gd name="connsiteY289" fmla="*/ 5565947 h 5599882"/>
              <a:gd name="connsiteX290" fmla="*/ 1738828 w 5160958"/>
              <a:gd name="connsiteY290" fmla="*/ 5583889 h 5599882"/>
              <a:gd name="connsiteX291" fmla="*/ 1732536 w 5160958"/>
              <a:gd name="connsiteY291" fmla="*/ 5596579 h 5599882"/>
              <a:gd name="connsiteX292" fmla="*/ 1700811 w 5160958"/>
              <a:gd name="connsiteY292" fmla="*/ 5580850 h 5599882"/>
              <a:gd name="connsiteX293" fmla="*/ 1691375 w 5160958"/>
              <a:gd name="connsiteY293" fmla="*/ 5599882 h 5599882"/>
              <a:gd name="connsiteX294" fmla="*/ 1564472 w 5160958"/>
              <a:gd name="connsiteY294" fmla="*/ 5536962 h 5599882"/>
              <a:gd name="connsiteX295" fmla="*/ 1558179 w 5160958"/>
              <a:gd name="connsiteY295" fmla="*/ 5549654 h 5599882"/>
              <a:gd name="connsiteX296" fmla="*/ 1507422 w 5160958"/>
              <a:gd name="connsiteY296" fmla="*/ 5524488 h 5599882"/>
              <a:gd name="connsiteX297" fmla="*/ 1497982 w 5160958"/>
              <a:gd name="connsiteY297" fmla="*/ 5543526 h 5599882"/>
              <a:gd name="connsiteX298" fmla="*/ 1453568 w 5160958"/>
              <a:gd name="connsiteY298" fmla="*/ 5521504 h 5599882"/>
              <a:gd name="connsiteX299" fmla="*/ 1447278 w 5160958"/>
              <a:gd name="connsiteY299" fmla="*/ 5534189 h 5599882"/>
              <a:gd name="connsiteX300" fmla="*/ 1363242 w 5160958"/>
              <a:gd name="connsiteY300" fmla="*/ 5504384 h 5599882"/>
              <a:gd name="connsiteX301" fmla="*/ 1279213 w 5160958"/>
              <a:gd name="connsiteY301" fmla="*/ 5474580 h 5599882"/>
              <a:gd name="connsiteX302" fmla="*/ 1272921 w 5160958"/>
              <a:gd name="connsiteY302" fmla="*/ 5487270 h 5599882"/>
              <a:gd name="connsiteX303" fmla="*/ 1222161 w 5160958"/>
              <a:gd name="connsiteY303" fmla="*/ 5462103 h 5599882"/>
              <a:gd name="connsiteX304" fmla="*/ 1212724 w 5160958"/>
              <a:gd name="connsiteY304" fmla="*/ 5481137 h 5599882"/>
              <a:gd name="connsiteX305" fmla="*/ 1142979 w 5160958"/>
              <a:gd name="connsiteY305" fmla="*/ 5462367 h 5599882"/>
              <a:gd name="connsiteX306" fmla="*/ 1133542 w 5160958"/>
              <a:gd name="connsiteY306" fmla="*/ 5481399 h 5599882"/>
              <a:gd name="connsiteX307" fmla="*/ 1070093 w 5160958"/>
              <a:gd name="connsiteY307" fmla="*/ 5449940 h 5599882"/>
              <a:gd name="connsiteX308" fmla="*/ 1063800 w 5160958"/>
              <a:gd name="connsiteY308" fmla="*/ 5462632 h 5599882"/>
              <a:gd name="connsiteX309" fmla="*/ 997287 w 5160958"/>
              <a:gd name="connsiteY309" fmla="*/ 5461274 h 5599882"/>
              <a:gd name="connsiteX310" fmla="*/ 921176 w 5160958"/>
              <a:gd name="connsiteY310" fmla="*/ 5431438 h 5599882"/>
              <a:gd name="connsiteX311" fmla="*/ 927468 w 5160958"/>
              <a:gd name="connsiteY311" fmla="*/ 5418748 h 5599882"/>
              <a:gd name="connsiteX312" fmla="*/ 836850 w 5160958"/>
              <a:gd name="connsiteY312" fmla="*/ 5314534 h 5599882"/>
              <a:gd name="connsiteX313" fmla="*/ 698567 w 5160958"/>
              <a:gd name="connsiteY313" fmla="*/ 5162966 h 5599882"/>
              <a:gd name="connsiteX314" fmla="*/ 704856 w 5160958"/>
              <a:gd name="connsiteY314" fmla="*/ 5150281 h 5599882"/>
              <a:gd name="connsiteX315" fmla="*/ 673132 w 5160958"/>
              <a:gd name="connsiteY315" fmla="*/ 5134552 h 5599882"/>
              <a:gd name="connsiteX316" fmla="*/ 682571 w 5160958"/>
              <a:gd name="connsiteY316" fmla="*/ 5115514 h 5599882"/>
              <a:gd name="connsiteX317" fmla="*/ 655648 w 5160958"/>
              <a:gd name="connsiteY317" fmla="*/ 5114024 h 5599882"/>
              <a:gd name="connsiteX318" fmla="*/ 628717 w 5160958"/>
              <a:gd name="connsiteY318" fmla="*/ 5112530 h 5599882"/>
              <a:gd name="connsiteX319" fmla="*/ 622427 w 5160958"/>
              <a:gd name="connsiteY319" fmla="*/ 5125215 h 5599882"/>
              <a:gd name="connsiteX320" fmla="*/ 551005 w 5160958"/>
              <a:gd name="connsiteY320" fmla="*/ 5077950 h 5599882"/>
              <a:gd name="connsiteX321" fmla="*/ 482787 w 5160958"/>
              <a:gd name="connsiteY321" fmla="*/ 5040176 h 5599882"/>
              <a:gd name="connsiteX322" fmla="*/ 492226 w 5160958"/>
              <a:gd name="connsiteY322" fmla="*/ 5021138 h 5599882"/>
              <a:gd name="connsiteX323" fmla="*/ 460502 w 5160958"/>
              <a:gd name="connsiteY323" fmla="*/ 5005408 h 5599882"/>
              <a:gd name="connsiteX324" fmla="*/ 458848 w 5160958"/>
              <a:gd name="connsiteY324" fmla="*/ 4984825 h 5599882"/>
              <a:gd name="connsiteX325" fmla="*/ 457193 w 5160958"/>
              <a:gd name="connsiteY325" fmla="*/ 4964244 h 5599882"/>
              <a:gd name="connsiteX326" fmla="*/ 425469 w 5160958"/>
              <a:gd name="connsiteY326" fmla="*/ 4948514 h 5599882"/>
              <a:gd name="connsiteX327" fmla="*/ 431761 w 5160958"/>
              <a:gd name="connsiteY327" fmla="*/ 4935824 h 5599882"/>
              <a:gd name="connsiteX328" fmla="*/ 415766 w 5160958"/>
              <a:gd name="connsiteY328" fmla="*/ 4888370 h 5599882"/>
              <a:gd name="connsiteX329" fmla="*/ 380655 w 5160958"/>
              <a:gd name="connsiteY329" fmla="*/ 4807726 h 5599882"/>
              <a:gd name="connsiteX330" fmla="*/ 336028 w 5160958"/>
              <a:gd name="connsiteY330" fmla="*/ 4722355 h 5599882"/>
              <a:gd name="connsiteX331" fmla="*/ 291481 w 5160958"/>
              <a:gd name="connsiteY331" fmla="*/ 4660746 h 5599882"/>
              <a:gd name="connsiteX332" fmla="*/ 307210 w 5160958"/>
              <a:gd name="connsiteY332" fmla="*/ 4629022 h 5599882"/>
              <a:gd name="connsiteX333" fmla="*/ 262795 w 5160958"/>
              <a:gd name="connsiteY333" fmla="*/ 4607000 h 5599882"/>
              <a:gd name="connsiteX334" fmla="*/ 269087 w 5160958"/>
              <a:gd name="connsiteY334" fmla="*/ 4594310 h 5599882"/>
              <a:gd name="connsiteX335" fmla="*/ 235658 w 5160958"/>
              <a:gd name="connsiteY335" fmla="*/ 4542162 h 5599882"/>
              <a:gd name="connsiteX336" fmla="*/ 179859 w 5160958"/>
              <a:gd name="connsiteY336" fmla="*/ 4431500 h 5599882"/>
              <a:gd name="connsiteX337" fmla="*/ 130353 w 5160958"/>
              <a:gd name="connsiteY337" fmla="*/ 4308146 h 5599882"/>
              <a:gd name="connsiteX338" fmla="*/ 122093 w 5160958"/>
              <a:gd name="connsiteY338" fmla="*/ 4205236 h 5599882"/>
              <a:gd name="connsiteX339" fmla="*/ 90368 w 5160958"/>
              <a:gd name="connsiteY339" fmla="*/ 4189507 h 5599882"/>
              <a:gd name="connsiteX340" fmla="*/ 93086 w 5160958"/>
              <a:gd name="connsiteY340" fmla="*/ 4056473 h 5599882"/>
              <a:gd name="connsiteX341" fmla="*/ 57845 w 5160958"/>
              <a:gd name="connsiteY341" fmla="*/ 3936235 h 5599882"/>
              <a:gd name="connsiteX342" fmla="*/ 35557 w 5160958"/>
              <a:gd name="connsiteY342" fmla="*/ 3901472 h 5599882"/>
              <a:gd name="connsiteX343" fmla="*/ 51287 w 5160958"/>
              <a:gd name="connsiteY343" fmla="*/ 3869748 h 5599882"/>
              <a:gd name="connsiteX344" fmla="*/ 25856 w 5160958"/>
              <a:gd name="connsiteY344" fmla="*/ 3841329 h 5599882"/>
              <a:gd name="connsiteX345" fmla="*/ 41586 w 5160958"/>
              <a:gd name="connsiteY345" fmla="*/ 3809604 h 5599882"/>
              <a:gd name="connsiteX346" fmla="*/ 22445 w 5160958"/>
              <a:gd name="connsiteY346" fmla="*/ 3768494 h 5599882"/>
              <a:gd name="connsiteX347" fmla="*/ 3303 w 5160958"/>
              <a:gd name="connsiteY347" fmla="*/ 3727387 h 5599882"/>
              <a:gd name="connsiteX348" fmla="*/ 19032 w 5160958"/>
              <a:gd name="connsiteY348" fmla="*/ 3695663 h 5599882"/>
              <a:gd name="connsiteX349" fmla="*/ 0 w 5160958"/>
              <a:gd name="connsiteY349" fmla="*/ 3686226 h 5599882"/>
              <a:gd name="connsiteX350" fmla="*/ 15728 w 5160958"/>
              <a:gd name="connsiteY350" fmla="*/ 3654503 h 5599882"/>
              <a:gd name="connsiteX351" fmla="*/ 3036 w 5160958"/>
              <a:gd name="connsiteY351" fmla="*/ 3648210 h 5599882"/>
              <a:gd name="connsiteX352" fmla="*/ 25058 w 5160958"/>
              <a:gd name="connsiteY352" fmla="*/ 3603795 h 5599882"/>
              <a:gd name="connsiteX353" fmla="*/ 6025 w 5160958"/>
              <a:gd name="connsiteY353" fmla="*/ 3594358 h 5599882"/>
              <a:gd name="connsiteX354" fmla="*/ 54760 w 5160958"/>
              <a:gd name="connsiteY354" fmla="*/ 3488085 h 5599882"/>
              <a:gd name="connsiteX355" fmla="*/ 97154 w 5160958"/>
              <a:gd name="connsiteY355" fmla="*/ 3378677 h 5599882"/>
              <a:gd name="connsiteX356" fmla="*/ 78114 w 5160958"/>
              <a:gd name="connsiteY356" fmla="*/ 3369236 h 5599882"/>
              <a:gd name="connsiteX357" fmla="*/ 93844 w 5160958"/>
              <a:gd name="connsiteY357" fmla="*/ 3337512 h 5599882"/>
              <a:gd name="connsiteX358" fmla="*/ 77874 w 5160958"/>
              <a:gd name="connsiteY358" fmla="*/ 3297978 h 5599882"/>
              <a:gd name="connsiteX359" fmla="*/ 55562 w 5160958"/>
              <a:gd name="connsiteY359" fmla="*/ 3255296 h 5599882"/>
              <a:gd name="connsiteX360" fmla="*/ 71292 w 5160958"/>
              <a:gd name="connsiteY360" fmla="*/ 3223571 h 5599882"/>
              <a:gd name="connsiteX361" fmla="*/ 42607 w 5160958"/>
              <a:gd name="connsiteY361" fmla="*/ 3169825 h 5599882"/>
              <a:gd name="connsiteX362" fmla="*/ 64628 w 5160958"/>
              <a:gd name="connsiteY362" fmla="*/ 3125410 h 5599882"/>
              <a:gd name="connsiteX363" fmla="*/ 45594 w 5160958"/>
              <a:gd name="connsiteY363" fmla="*/ 3115973 h 5599882"/>
              <a:gd name="connsiteX364" fmla="*/ 86493 w 5160958"/>
              <a:gd name="connsiteY364" fmla="*/ 3033485 h 5599882"/>
              <a:gd name="connsiteX365" fmla="*/ 105527 w 5160958"/>
              <a:gd name="connsiteY365" fmla="*/ 3042923 h 5599882"/>
              <a:gd name="connsiteX366" fmla="*/ 149652 w 5160958"/>
              <a:gd name="connsiteY366" fmla="*/ 2977847 h 5599882"/>
              <a:gd name="connsiteX367" fmla="*/ 187427 w 5160958"/>
              <a:gd name="connsiteY367" fmla="*/ 2909627 h 5599882"/>
              <a:gd name="connsiteX368" fmla="*/ 206459 w 5160958"/>
              <a:gd name="connsiteY368" fmla="*/ 2919064 h 5599882"/>
              <a:gd name="connsiteX369" fmla="*/ 222189 w 5160958"/>
              <a:gd name="connsiteY369" fmla="*/ 2887339 h 5599882"/>
              <a:gd name="connsiteX370" fmla="*/ 234881 w 5160958"/>
              <a:gd name="connsiteY370" fmla="*/ 2893632 h 5599882"/>
              <a:gd name="connsiteX371" fmla="*/ 310541 w 5160958"/>
              <a:gd name="connsiteY371" fmla="*/ 2788859 h 5599882"/>
              <a:gd name="connsiteX372" fmla="*/ 323231 w 5160958"/>
              <a:gd name="connsiteY372" fmla="*/ 2795151 h 5599882"/>
              <a:gd name="connsiteX373" fmla="*/ 378261 w 5160958"/>
              <a:gd name="connsiteY373" fmla="*/ 2676195 h 5599882"/>
              <a:gd name="connsiteX374" fmla="*/ 426942 w 5160958"/>
              <a:gd name="connsiteY374" fmla="*/ 2554092 h 5599882"/>
              <a:gd name="connsiteX375" fmla="*/ 496368 w 5160958"/>
              <a:gd name="connsiteY375" fmla="*/ 2477847 h 5599882"/>
              <a:gd name="connsiteX376" fmla="*/ 562538 w 5160958"/>
              <a:gd name="connsiteY376" fmla="*/ 2376276 h 5599882"/>
              <a:gd name="connsiteX377" fmla="*/ 590743 w 5160958"/>
              <a:gd name="connsiteY377" fmla="*/ 2287502 h 5599882"/>
              <a:gd name="connsiteX378" fmla="*/ 637827 w 5160958"/>
              <a:gd name="connsiteY378" fmla="*/ 2160649 h 5599882"/>
              <a:gd name="connsiteX379" fmla="*/ 656867 w 5160958"/>
              <a:gd name="connsiteY379" fmla="*/ 2170090 h 5599882"/>
              <a:gd name="connsiteX380" fmla="*/ 770436 w 5160958"/>
              <a:gd name="connsiteY380" fmla="*/ 2036685 h 5599882"/>
              <a:gd name="connsiteX381" fmla="*/ 931729 w 5160958"/>
              <a:gd name="connsiteY381" fmla="*/ 1966467 h 5599882"/>
              <a:gd name="connsiteX382" fmla="*/ 938021 w 5160958"/>
              <a:gd name="connsiteY382" fmla="*/ 1953775 h 5599882"/>
              <a:gd name="connsiteX383" fmla="*/ 988779 w 5160958"/>
              <a:gd name="connsiteY383" fmla="*/ 1978942 h 5599882"/>
              <a:gd name="connsiteX384" fmla="*/ 1086863 w 5160958"/>
              <a:gd name="connsiteY384" fmla="*/ 1948528 h 5599882"/>
              <a:gd name="connsiteX385" fmla="*/ 1194511 w 5160958"/>
              <a:gd name="connsiteY385" fmla="*/ 1938667 h 5599882"/>
              <a:gd name="connsiteX386" fmla="*/ 1294220 w 5160958"/>
              <a:gd name="connsiteY386" fmla="*/ 1920909 h 5599882"/>
              <a:gd name="connsiteX387" fmla="*/ 1362123 w 5160958"/>
              <a:gd name="connsiteY387" fmla="*/ 1863672 h 5599882"/>
              <a:gd name="connsiteX388" fmla="*/ 1358925 w 5160958"/>
              <a:gd name="connsiteY388" fmla="*/ 1854185 h 5599882"/>
              <a:gd name="connsiteX389" fmla="*/ 1355731 w 5160958"/>
              <a:gd name="connsiteY389" fmla="*/ 1844691 h 5599882"/>
              <a:gd name="connsiteX390" fmla="*/ 1346101 w 5160958"/>
              <a:gd name="connsiteY390" fmla="*/ 1808303 h 5599882"/>
              <a:gd name="connsiteX391" fmla="*/ 1320431 w 5160958"/>
              <a:gd name="connsiteY391" fmla="*/ 1708620 h 5599882"/>
              <a:gd name="connsiteX392" fmla="*/ 1307741 w 5160958"/>
              <a:gd name="connsiteY392" fmla="*/ 1702328 h 5599882"/>
              <a:gd name="connsiteX393" fmla="*/ 1317044 w 5160958"/>
              <a:gd name="connsiteY393" fmla="*/ 1643705 h 5599882"/>
              <a:gd name="connsiteX394" fmla="*/ 1297880 w 5160958"/>
              <a:gd name="connsiteY394" fmla="*/ 1594679 h 5599882"/>
              <a:gd name="connsiteX395" fmla="*/ 1313612 w 5160958"/>
              <a:gd name="connsiteY395" fmla="*/ 1562950 h 5599882"/>
              <a:gd name="connsiteX396" fmla="*/ 1300920 w 5160958"/>
              <a:gd name="connsiteY396" fmla="*/ 1556657 h 5599882"/>
              <a:gd name="connsiteX397" fmla="*/ 1316649 w 5160958"/>
              <a:gd name="connsiteY397" fmla="*/ 1524934 h 5599882"/>
              <a:gd name="connsiteX398" fmla="*/ 1297611 w 5160958"/>
              <a:gd name="connsiteY398" fmla="*/ 1515494 h 5599882"/>
              <a:gd name="connsiteX399" fmla="*/ 1322777 w 5160958"/>
              <a:gd name="connsiteY399" fmla="*/ 1464737 h 5599882"/>
              <a:gd name="connsiteX400" fmla="*/ 1297345 w 5160958"/>
              <a:gd name="connsiteY400" fmla="*/ 1436315 h 5599882"/>
              <a:gd name="connsiteX401" fmla="*/ 1313074 w 5160958"/>
              <a:gd name="connsiteY401" fmla="*/ 1404592 h 5599882"/>
              <a:gd name="connsiteX402" fmla="*/ 1301933 w 5160958"/>
              <a:gd name="connsiteY402" fmla="*/ 1387207 h 5599882"/>
              <a:gd name="connsiteX403" fmla="*/ 1290787 w 5160958"/>
              <a:gd name="connsiteY403" fmla="*/ 1369828 h 5599882"/>
              <a:gd name="connsiteX404" fmla="*/ 1309557 w 5160958"/>
              <a:gd name="connsiteY404" fmla="*/ 1300083 h 5599882"/>
              <a:gd name="connsiteX405" fmla="*/ 1290525 w 5160958"/>
              <a:gd name="connsiteY405" fmla="*/ 1290647 h 5599882"/>
              <a:gd name="connsiteX406" fmla="*/ 1321984 w 5160958"/>
              <a:gd name="connsiteY406" fmla="*/ 1227197 h 5599882"/>
              <a:gd name="connsiteX407" fmla="*/ 1302950 w 5160958"/>
              <a:gd name="connsiteY407" fmla="*/ 1217760 h 5599882"/>
              <a:gd name="connsiteX408" fmla="*/ 1324971 w 5160958"/>
              <a:gd name="connsiteY408" fmla="*/ 1173345 h 5599882"/>
              <a:gd name="connsiteX409" fmla="*/ 1312281 w 5160958"/>
              <a:gd name="connsiteY409" fmla="*/ 1167053 h 5599882"/>
              <a:gd name="connsiteX410" fmla="*/ 1337447 w 5160958"/>
              <a:gd name="connsiteY410" fmla="*/ 1116296 h 5599882"/>
              <a:gd name="connsiteX411" fmla="*/ 1318413 w 5160958"/>
              <a:gd name="connsiteY411" fmla="*/ 1106858 h 5599882"/>
              <a:gd name="connsiteX412" fmla="*/ 1340435 w 5160958"/>
              <a:gd name="connsiteY412" fmla="*/ 1062443 h 5599882"/>
              <a:gd name="connsiteX413" fmla="*/ 1327744 w 5160958"/>
              <a:gd name="connsiteY413" fmla="*/ 1056151 h 5599882"/>
              <a:gd name="connsiteX414" fmla="*/ 1356140 w 5160958"/>
              <a:gd name="connsiteY414" fmla="*/ 1022798 h 5599882"/>
              <a:gd name="connsiteX415" fmla="*/ 1371896 w 5160958"/>
              <a:gd name="connsiteY415" fmla="*/ 998988 h 5599882"/>
              <a:gd name="connsiteX416" fmla="*/ 1359206 w 5160958"/>
              <a:gd name="connsiteY416" fmla="*/ 992696 h 5599882"/>
              <a:gd name="connsiteX417" fmla="*/ 1384373 w 5160958"/>
              <a:gd name="connsiteY417" fmla="*/ 941939 h 5599882"/>
              <a:gd name="connsiteX418" fmla="*/ 1365340 w 5160958"/>
              <a:gd name="connsiteY418" fmla="*/ 932502 h 5599882"/>
              <a:gd name="connsiteX419" fmla="*/ 1381070 w 5160958"/>
              <a:gd name="connsiteY419" fmla="*/ 900777 h 5599882"/>
              <a:gd name="connsiteX420" fmla="*/ 1368377 w 5160958"/>
              <a:gd name="connsiteY420" fmla="*/ 894485 h 5599882"/>
              <a:gd name="connsiteX421" fmla="*/ 1387199 w 5160958"/>
              <a:gd name="connsiteY421" fmla="*/ 840574 h 5599882"/>
              <a:gd name="connsiteX422" fmla="*/ 1505435 w 5160958"/>
              <a:gd name="connsiteY422" fmla="*/ 681821 h 5599882"/>
              <a:gd name="connsiteX423" fmla="*/ 1601657 w 5160958"/>
              <a:gd name="connsiteY423" fmla="*/ 567480 h 5599882"/>
              <a:gd name="connsiteX424" fmla="*/ 1628367 w 5160958"/>
              <a:gd name="connsiteY424" fmla="*/ 505628 h 5599882"/>
              <a:gd name="connsiteX425" fmla="*/ 1655081 w 5160958"/>
              <a:gd name="connsiteY425" fmla="*/ 443777 h 5599882"/>
              <a:gd name="connsiteX426" fmla="*/ 1708671 w 5160958"/>
              <a:gd name="connsiteY426" fmla="*/ 367582 h 5599882"/>
              <a:gd name="connsiteX427" fmla="*/ 1721362 w 5160958"/>
              <a:gd name="connsiteY427" fmla="*/ 373874 h 5599882"/>
              <a:gd name="connsiteX428" fmla="*/ 1771854 w 5160958"/>
              <a:gd name="connsiteY428" fmla="*/ 319864 h 5599882"/>
              <a:gd name="connsiteX429" fmla="*/ 1854203 w 5160958"/>
              <a:gd name="connsiteY429" fmla="*/ 321170 h 5599882"/>
              <a:gd name="connsiteX430" fmla="*/ 1925283 w 5160958"/>
              <a:gd name="connsiteY430" fmla="*/ 265506 h 5599882"/>
              <a:gd name="connsiteX431" fmla="*/ 1986787 w 5160958"/>
              <a:gd name="connsiteY431" fmla="*/ 189284 h 5599882"/>
              <a:gd name="connsiteX432" fmla="*/ 2024595 w 5160958"/>
              <a:gd name="connsiteY432" fmla="*/ 128985 h 5599882"/>
              <a:gd name="connsiteX433" fmla="*/ 2043627 w 5160958"/>
              <a:gd name="connsiteY433" fmla="*/ 138422 h 5599882"/>
              <a:gd name="connsiteX434" fmla="*/ 2239739 w 5160958"/>
              <a:gd name="connsiteY434" fmla="*/ 61755 h 5599882"/>
              <a:gd name="connsiteX435" fmla="*/ 2521687 w 5160958"/>
              <a:gd name="connsiteY435" fmla="*/ 82980 h 5599882"/>
              <a:gd name="connsiteX436" fmla="*/ 2681351 w 5160958"/>
              <a:gd name="connsiteY436" fmla="*/ 95 h 559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5160958" h="5599882">
                <a:moveTo>
                  <a:pt x="4182782" y="3827393"/>
                </a:moveTo>
                <a:lnTo>
                  <a:pt x="4309684" y="3890313"/>
                </a:lnTo>
                <a:lnTo>
                  <a:pt x="4312986" y="3931481"/>
                </a:lnTo>
                <a:cubicBezTo>
                  <a:pt x="4315119" y="3937808"/>
                  <a:pt x="4318302" y="3942018"/>
                  <a:pt x="4322532" y="3944115"/>
                </a:cubicBezTo>
                <a:cubicBezTo>
                  <a:pt x="4330992" y="3948310"/>
                  <a:pt x="4336269" y="3948295"/>
                  <a:pt x="4338367" y="3944065"/>
                </a:cubicBezTo>
                <a:cubicBezTo>
                  <a:pt x="4340464" y="3939835"/>
                  <a:pt x="4344674" y="3936650"/>
                  <a:pt x="4351001" y="3934519"/>
                </a:cubicBezTo>
                <a:cubicBezTo>
                  <a:pt x="4346771" y="3932422"/>
                  <a:pt x="4351542" y="3938736"/>
                  <a:pt x="4365320" y="3953469"/>
                </a:cubicBezTo>
                <a:cubicBezTo>
                  <a:pt x="4379092" y="3968208"/>
                  <a:pt x="4391837" y="3990330"/>
                  <a:pt x="4403548" y="4019855"/>
                </a:cubicBezTo>
                <a:cubicBezTo>
                  <a:pt x="4415263" y="4049377"/>
                  <a:pt x="4422770" y="4084719"/>
                  <a:pt x="4426074" y="4125883"/>
                </a:cubicBezTo>
                <a:cubicBezTo>
                  <a:pt x="4429378" y="4167043"/>
                  <a:pt x="4420545" y="4208776"/>
                  <a:pt x="4399573" y="4251073"/>
                </a:cubicBezTo>
                <a:cubicBezTo>
                  <a:pt x="4355530" y="4339903"/>
                  <a:pt x="4298187" y="4397106"/>
                  <a:pt x="4227534" y="4422681"/>
                </a:cubicBezTo>
                <a:cubicBezTo>
                  <a:pt x="4156887" y="4448257"/>
                  <a:pt x="4094063" y="4447411"/>
                  <a:pt x="4039076" y="4420147"/>
                </a:cubicBezTo>
                <a:cubicBezTo>
                  <a:pt x="4022155" y="4411757"/>
                  <a:pt x="4010521" y="4403351"/>
                  <a:pt x="4004154" y="4394930"/>
                </a:cubicBezTo>
                <a:lnTo>
                  <a:pt x="4013594" y="4375890"/>
                </a:lnTo>
                <a:cubicBezTo>
                  <a:pt x="4003036" y="4375926"/>
                  <a:pt x="3989836" y="4375970"/>
                  <a:pt x="3974004" y="4376028"/>
                </a:cubicBezTo>
                <a:cubicBezTo>
                  <a:pt x="3958170" y="4376073"/>
                  <a:pt x="3941786" y="4371909"/>
                  <a:pt x="3924871" y="4363522"/>
                </a:cubicBezTo>
                <a:cubicBezTo>
                  <a:pt x="3912179" y="4357229"/>
                  <a:pt x="3904768" y="4350917"/>
                  <a:pt x="3902633" y="4344595"/>
                </a:cubicBezTo>
                <a:lnTo>
                  <a:pt x="3912073" y="4325555"/>
                </a:lnTo>
                <a:cubicBezTo>
                  <a:pt x="3903614" y="4321360"/>
                  <a:pt x="3884559" y="4306643"/>
                  <a:pt x="3854918" y="4281406"/>
                </a:cubicBezTo>
                <a:cubicBezTo>
                  <a:pt x="3863306" y="4264490"/>
                  <a:pt x="3862209" y="4253406"/>
                  <a:pt x="3851632" y="4248162"/>
                </a:cubicBezTo>
                <a:cubicBezTo>
                  <a:pt x="3841059" y="4242920"/>
                  <a:pt x="3830477" y="4235035"/>
                  <a:pt x="3819883" y="4224512"/>
                </a:cubicBezTo>
                <a:cubicBezTo>
                  <a:pt x="3809290" y="4213990"/>
                  <a:pt x="3803948" y="4195538"/>
                  <a:pt x="3803863" y="4169144"/>
                </a:cubicBezTo>
                <a:cubicBezTo>
                  <a:pt x="3803771" y="4142746"/>
                  <a:pt x="3817361" y="4102061"/>
                  <a:pt x="3844627" y="4047068"/>
                </a:cubicBezTo>
                <a:cubicBezTo>
                  <a:pt x="3855115" y="4025916"/>
                  <a:pt x="3868236" y="4004759"/>
                  <a:pt x="3884001" y="3983592"/>
                </a:cubicBezTo>
                <a:cubicBezTo>
                  <a:pt x="3899769" y="3962420"/>
                  <a:pt x="3917121" y="3943359"/>
                  <a:pt x="3936070" y="3926404"/>
                </a:cubicBezTo>
                <a:lnTo>
                  <a:pt x="3976966" y="3843922"/>
                </a:lnTo>
                <a:lnTo>
                  <a:pt x="3989656" y="3850214"/>
                </a:lnTo>
                <a:cubicBezTo>
                  <a:pt x="4021293" y="3839550"/>
                  <a:pt x="4053482" y="3835747"/>
                  <a:pt x="4086221" y="3838801"/>
                </a:cubicBezTo>
                <a:cubicBezTo>
                  <a:pt x="4118956" y="3841860"/>
                  <a:pt x="4151145" y="3838057"/>
                  <a:pt x="4182782" y="3827393"/>
                </a:cubicBezTo>
                <a:close/>
                <a:moveTo>
                  <a:pt x="4254076" y="2205921"/>
                </a:moveTo>
                <a:lnTo>
                  <a:pt x="4285801" y="2221651"/>
                </a:lnTo>
                <a:lnTo>
                  <a:pt x="4292093" y="2208961"/>
                </a:lnTo>
                <a:cubicBezTo>
                  <a:pt x="4317439" y="2210985"/>
                  <a:pt x="4363904" y="2215582"/>
                  <a:pt x="4431498" y="2222746"/>
                </a:cubicBezTo>
                <a:cubicBezTo>
                  <a:pt x="4499085" y="2229905"/>
                  <a:pt x="4560374" y="2247121"/>
                  <a:pt x="4615368" y="2274388"/>
                </a:cubicBezTo>
                <a:cubicBezTo>
                  <a:pt x="4632289" y="2282778"/>
                  <a:pt x="4651336" y="2297492"/>
                  <a:pt x="4672524" y="2318537"/>
                </a:cubicBezTo>
                <a:lnTo>
                  <a:pt x="4666234" y="2331222"/>
                </a:lnTo>
                <a:cubicBezTo>
                  <a:pt x="4691651" y="2354366"/>
                  <a:pt x="4705953" y="2370684"/>
                  <a:pt x="4709156" y="2380174"/>
                </a:cubicBezTo>
                <a:cubicBezTo>
                  <a:pt x="4712351" y="2389666"/>
                  <a:pt x="4719287" y="2410228"/>
                  <a:pt x="4729950" y="2441867"/>
                </a:cubicBezTo>
                <a:lnTo>
                  <a:pt x="4780708" y="2467034"/>
                </a:lnTo>
                <a:cubicBezTo>
                  <a:pt x="4774419" y="2479718"/>
                  <a:pt x="4773406" y="2492394"/>
                  <a:pt x="4777670" y="2505051"/>
                </a:cubicBezTo>
                <a:lnTo>
                  <a:pt x="4809393" y="2520780"/>
                </a:lnTo>
                <a:lnTo>
                  <a:pt x="4799956" y="2539812"/>
                </a:lnTo>
                <a:lnTo>
                  <a:pt x="4831681" y="2555542"/>
                </a:lnTo>
                <a:cubicBezTo>
                  <a:pt x="4833849" y="2572427"/>
                  <a:pt x="4833372" y="2586683"/>
                  <a:pt x="4830242" y="2598303"/>
                </a:cubicBezTo>
                <a:cubicBezTo>
                  <a:pt x="4827115" y="2609931"/>
                  <a:pt x="4834030" y="2625212"/>
                  <a:pt x="4850979" y="2644158"/>
                </a:cubicBezTo>
                <a:lnTo>
                  <a:pt x="4828957" y="2688573"/>
                </a:lnTo>
                <a:lnTo>
                  <a:pt x="4841649" y="2694865"/>
                </a:lnTo>
                <a:cubicBezTo>
                  <a:pt x="4843782" y="2701193"/>
                  <a:pt x="4842753" y="2708591"/>
                  <a:pt x="4838558" y="2717051"/>
                </a:cubicBezTo>
                <a:cubicBezTo>
                  <a:pt x="4832269" y="2729736"/>
                  <a:pt x="4824897" y="2736621"/>
                  <a:pt x="4816456" y="2737708"/>
                </a:cubicBezTo>
                <a:cubicBezTo>
                  <a:pt x="4808015" y="2738793"/>
                  <a:pt x="4801691" y="2743566"/>
                  <a:pt x="4797496" y="2752026"/>
                </a:cubicBezTo>
                <a:lnTo>
                  <a:pt x="4810188" y="2758319"/>
                </a:lnTo>
                <a:lnTo>
                  <a:pt x="4772601" y="2881965"/>
                </a:lnTo>
                <a:lnTo>
                  <a:pt x="4785286" y="2888254"/>
                </a:lnTo>
                <a:cubicBezTo>
                  <a:pt x="4753754" y="2930592"/>
                  <a:pt x="4727487" y="2967632"/>
                  <a:pt x="4706481" y="2999370"/>
                </a:cubicBezTo>
                <a:cubicBezTo>
                  <a:pt x="4685471" y="3031115"/>
                  <a:pt x="4649657" y="3055520"/>
                  <a:pt x="4599040" y="3072578"/>
                </a:cubicBezTo>
                <a:lnTo>
                  <a:pt x="4573871" y="3123341"/>
                </a:lnTo>
                <a:lnTo>
                  <a:pt x="4554836" y="3113904"/>
                </a:lnTo>
                <a:lnTo>
                  <a:pt x="4539107" y="3145628"/>
                </a:lnTo>
                <a:lnTo>
                  <a:pt x="4472670" y="3168022"/>
                </a:lnTo>
                <a:cubicBezTo>
                  <a:pt x="4434633" y="3159702"/>
                  <a:pt x="4410343" y="3155561"/>
                  <a:pt x="4399786" y="3155596"/>
                </a:cubicBezTo>
                <a:cubicBezTo>
                  <a:pt x="4389226" y="3155630"/>
                  <a:pt x="4364966" y="3162045"/>
                  <a:pt x="4327000" y="3174841"/>
                </a:cubicBezTo>
                <a:lnTo>
                  <a:pt x="4276242" y="3149675"/>
                </a:lnTo>
                <a:lnTo>
                  <a:pt x="4266805" y="3168709"/>
                </a:lnTo>
                <a:cubicBezTo>
                  <a:pt x="4237229" y="3164585"/>
                  <a:pt x="4211868" y="3157280"/>
                  <a:pt x="4190717" y="3146794"/>
                </a:cubicBezTo>
                <a:cubicBezTo>
                  <a:pt x="4118808" y="3111140"/>
                  <a:pt x="4060080" y="3070162"/>
                  <a:pt x="4014528" y="3023863"/>
                </a:cubicBezTo>
                <a:cubicBezTo>
                  <a:pt x="3968972" y="2977564"/>
                  <a:pt x="3936567" y="2915385"/>
                  <a:pt x="3917298" y="2837325"/>
                </a:cubicBezTo>
                <a:lnTo>
                  <a:pt x="3904613" y="2831036"/>
                </a:lnTo>
                <a:lnTo>
                  <a:pt x="3920343" y="2799311"/>
                </a:lnTo>
                <a:cubicBezTo>
                  <a:pt x="3896987" y="2761382"/>
                  <a:pt x="3887930" y="2737128"/>
                  <a:pt x="3893175" y="2726550"/>
                </a:cubicBezTo>
                <a:cubicBezTo>
                  <a:pt x="3898417" y="2715977"/>
                  <a:pt x="3902052" y="2698017"/>
                  <a:pt x="3904078" y="2672672"/>
                </a:cubicBezTo>
                <a:lnTo>
                  <a:pt x="3881791" y="2637908"/>
                </a:lnTo>
                <a:lnTo>
                  <a:pt x="3919542" y="2561770"/>
                </a:lnTo>
                <a:lnTo>
                  <a:pt x="3900509" y="2552333"/>
                </a:lnTo>
                <a:cubicBezTo>
                  <a:pt x="3927811" y="2507898"/>
                  <a:pt x="3952478" y="2466114"/>
                  <a:pt x="3974515" y="2426976"/>
                </a:cubicBezTo>
                <a:cubicBezTo>
                  <a:pt x="3996557" y="2387842"/>
                  <a:pt x="4021225" y="2346058"/>
                  <a:pt x="4048527" y="2301623"/>
                </a:cubicBezTo>
                <a:lnTo>
                  <a:pt x="4080251" y="2317352"/>
                </a:lnTo>
                <a:lnTo>
                  <a:pt x="4095981" y="2285628"/>
                </a:lnTo>
                <a:lnTo>
                  <a:pt x="4108671" y="2291920"/>
                </a:lnTo>
                <a:cubicBezTo>
                  <a:pt x="4131851" y="2277060"/>
                  <a:pt x="4156084" y="2262732"/>
                  <a:pt x="4181374" y="2248919"/>
                </a:cubicBezTo>
                <a:cubicBezTo>
                  <a:pt x="4206665" y="2235109"/>
                  <a:pt x="4230902" y="2220774"/>
                  <a:pt x="4254076" y="2205921"/>
                </a:cubicBezTo>
                <a:close/>
                <a:moveTo>
                  <a:pt x="4058558" y="1788063"/>
                </a:moveTo>
                <a:lnTo>
                  <a:pt x="4141040" y="1828959"/>
                </a:lnTo>
                <a:cubicBezTo>
                  <a:pt x="4138977" y="1843748"/>
                  <a:pt x="4136375" y="1854317"/>
                  <a:pt x="4133230" y="1860660"/>
                </a:cubicBezTo>
                <a:cubicBezTo>
                  <a:pt x="4130086" y="1867002"/>
                  <a:pt x="4126428" y="1879686"/>
                  <a:pt x="4122273" y="1898701"/>
                </a:cubicBezTo>
                <a:cubicBezTo>
                  <a:pt x="4105386" y="1900868"/>
                  <a:pt x="4094834" y="1900906"/>
                  <a:pt x="4090604" y="1898809"/>
                </a:cubicBezTo>
                <a:cubicBezTo>
                  <a:pt x="4086373" y="1896712"/>
                  <a:pt x="4072633" y="1892538"/>
                  <a:pt x="4049384" y="1886280"/>
                </a:cubicBezTo>
                <a:cubicBezTo>
                  <a:pt x="4049313" y="1865165"/>
                  <a:pt x="4048212" y="1851448"/>
                  <a:pt x="4046080" y="1845121"/>
                </a:cubicBezTo>
                <a:cubicBezTo>
                  <a:pt x="4043948" y="1838791"/>
                  <a:pt x="4048107" y="1819774"/>
                  <a:pt x="4058558" y="1788063"/>
                </a:cubicBezTo>
                <a:close/>
                <a:moveTo>
                  <a:pt x="4966326" y="1423466"/>
                </a:moveTo>
                <a:cubicBezTo>
                  <a:pt x="5001153" y="1419983"/>
                  <a:pt x="5045532" y="1431614"/>
                  <a:pt x="5099464" y="1458354"/>
                </a:cubicBezTo>
                <a:cubicBezTo>
                  <a:pt x="5124845" y="1470938"/>
                  <a:pt x="5142882" y="1498323"/>
                  <a:pt x="5153580" y="1540519"/>
                </a:cubicBezTo>
                <a:cubicBezTo>
                  <a:pt x="5164284" y="1582709"/>
                  <a:pt x="5163339" y="1616501"/>
                  <a:pt x="5150758" y="1641876"/>
                </a:cubicBezTo>
                <a:cubicBezTo>
                  <a:pt x="5131881" y="1679949"/>
                  <a:pt x="5099771" y="1707503"/>
                  <a:pt x="5054432" y="1724553"/>
                </a:cubicBezTo>
                <a:cubicBezTo>
                  <a:pt x="5009093" y="1741590"/>
                  <a:pt x="4964225" y="1741743"/>
                  <a:pt x="4919825" y="1724999"/>
                </a:cubicBezTo>
                <a:lnTo>
                  <a:pt x="4913533" y="1737689"/>
                </a:lnTo>
                <a:cubicBezTo>
                  <a:pt x="4888086" y="1703992"/>
                  <a:pt x="4870043" y="1676605"/>
                  <a:pt x="4859415" y="1655523"/>
                </a:cubicBezTo>
                <a:cubicBezTo>
                  <a:pt x="4848792" y="1634446"/>
                  <a:pt x="4836029" y="1607038"/>
                  <a:pt x="4821132" y="1573307"/>
                </a:cubicBezTo>
                <a:cubicBezTo>
                  <a:pt x="4858886" y="1497162"/>
                  <a:pt x="4896735" y="1450055"/>
                  <a:pt x="4934682" y="1431986"/>
                </a:cubicBezTo>
                <a:cubicBezTo>
                  <a:pt x="4944169" y="1427467"/>
                  <a:pt x="4954717" y="1424627"/>
                  <a:pt x="4966326" y="1423466"/>
                </a:cubicBezTo>
                <a:close/>
                <a:moveTo>
                  <a:pt x="702575" y="690848"/>
                </a:moveTo>
                <a:lnTo>
                  <a:pt x="829472" y="753766"/>
                </a:lnTo>
                <a:cubicBezTo>
                  <a:pt x="842232" y="781175"/>
                  <a:pt x="859178" y="797485"/>
                  <a:pt x="880308" y="802692"/>
                </a:cubicBezTo>
                <a:cubicBezTo>
                  <a:pt x="901445" y="807902"/>
                  <a:pt x="921552" y="823141"/>
                  <a:pt x="940644" y="848411"/>
                </a:cubicBezTo>
                <a:lnTo>
                  <a:pt x="934352" y="861101"/>
                </a:lnTo>
                <a:lnTo>
                  <a:pt x="966075" y="876830"/>
                </a:lnTo>
                <a:lnTo>
                  <a:pt x="956635" y="895869"/>
                </a:lnTo>
                <a:cubicBezTo>
                  <a:pt x="965097" y="900065"/>
                  <a:pt x="979920" y="912684"/>
                  <a:pt x="1001103" y="933721"/>
                </a:cubicBezTo>
                <a:lnTo>
                  <a:pt x="985371" y="965451"/>
                </a:lnTo>
                <a:lnTo>
                  <a:pt x="1017101" y="981183"/>
                </a:lnTo>
                <a:cubicBezTo>
                  <a:pt x="1013009" y="1021309"/>
                  <a:pt x="1009961" y="1056688"/>
                  <a:pt x="1007956" y="1087309"/>
                </a:cubicBezTo>
                <a:cubicBezTo>
                  <a:pt x="1005945" y="1117932"/>
                  <a:pt x="1000781" y="1152264"/>
                  <a:pt x="992466" y="1190297"/>
                </a:cubicBezTo>
                <a:lnTo>
                  <a:pt x="1005156" y="1196589"/>
                </a:lnTo>
                <a:lnTo>
                  <a:pt x="942236" y="1323491"/>
                </a:lnTo>
                <a:lnTo>
                  <a:pt x="929546" y="1317199"/>
                </a:lnTo>
                <a:lnTo>
                  <a:pt x="913817" y="1348923"/>
                </a:lnTo>
                <a:lnTo>
                  <a:pt x="894777" y="1339483"/>
                </a:lnTo>
                <a:lnTo>
                  <a:pt x="847586" y="1434661"/>
                </a:lnTo>
                <a:lnTo>
                  <a:pt x="834901" y="1428372"/>
                </a:lnTo>
                <a:cubicBezTo>
                  <a:pt x="813860" y="1449552"/>
                  <a:pt x="797024" y="1467557"/>
                  <a:pt x="784403" y="1482379"/>
                </a:cubicBezTo>
                <a:lnTo>
                  <a:pt x="752680" y="1466650"/>
                </a:lnTo>
                <a:cubicBezTo>
                  <a:pt x="727443" y="1496293"/>
                  <a:pt x="686839" y="1509101"/>
                  <a:pt x="630875" y="1505065"/>
                </a:cubicBezTo>
                <a:cubicBezTo>
                  <a:pt x="574904" y="1501028"/>
                  <a:pt x="527887" y="1489575"/>
                  <a:pt x="489815" y="1470699"/>
                </a:cubicBezTo>
                <a:cubicBezTo>
                  <a:pt x="460208" y="1456019"/>
                  <a:pt x="435353" y="1442376"/>
                  <a:pt x="415248" y="1429776"/>
                </a:cubicBezTo>
                <a:cubicBezTo>
                  <a:pt x="395147" y="1417171"/>
                  <a:pt x="377151" y="1402979"/>
                  <a:pt x="361263" y="1387200"/>
                </a:cubicBezTo>
                <a:cubicBezTo>
                  <a:pt x="345377" y="1371412"/>
                  <a:pt x="328944" y="1351412"/>
                  <a:pt x="311971" y="1327187"/>
                </a:cubicBezTo>
                <a:cubicBezTo>
                  <a:pt x="295000" y="1302963"/>
                  <a:pt x="270607" y="1269786"/>
                  <a:pt x="238789" y="1227667"/>
                </a:cubicBezTo>
                <a:lnTo>
                  <a:pt x="260810" y="1183252"/>
                </a:lnTo>
                <a:lnTo>
                  <a:pt x="229086" y="1167522"/>
                </a:lnTo>
                <a:cubicBezTo>
                  <a:pt x="231113" y="1142175"/>
                  <a:pt x="232121" y="1126866"/>
                  <a:pt x="232101" y="1121585"/>
                </a:cubicBezTo>
                <a:cubicBezTo>
                  <a:pt x="232086" y="1116308"/>
                  <a:pt x="230993" y="1105224"/>
                  <a:pt x="228825" y="1088339"/>
                </a:cubicBezTo>
                <a:lnTo>
                  <a:pt x="209790" y="1078901"/>
                </a:lnTo>
                <a:lnTo>
                  <a:pt x="225520" y="1047176"/>
                </a:lnTo>
                <a:lnTo>
                  <a:pt x="212830" y="1040884"/>
                </a:lnTo>
                <a:lnTo>
                  <a:pt x="275747" y="913988"/>
                </a:lnTo>
                <a:lnTo>
                  <a:pt x="288437" y="920280"/>
                </a:lnTo>
                <a:lnTo>
                  <a:pt x="297877" y="901241"/>
                </a:lnTo>
                <a:lnTo>
                  <a:pt x="285186" y="894949"/>
                </a:lnTo>
                <a:cubicBezTo>
                  <a:pt x="308326" y="869537"/>
                  <a:pt x="324090" y="848372"/>
                  <a:pt x="332481" y="831450"/>
                </a:cubicBezTo>
                <a:cubicBezTo>
                  <a:pt x="340870" y="814529"/>
                  <a:pt x="360879" y="800739"/>
                  <a:pt x="392519" y="790074"/>
                </a:cubicBezTo>
                <a:lnTo>
                  <a:pt x="423977" y="726627"/>
                </a:lnTo>
                <a:lnTo>
                  <a:pt x="443010" y="736063"/>
                </a:lnTo>
                <a:cubicBezTo>
                  <a:pt x="470420" y="723301"/>
                  <a:pt x="490464" y="720068"/>
                  <a:pt x="503154" y="726360"/>
                </a:cubicBezTo>
                <a:cubicBezTo>
                  <a:pt x="515846" y="732653"/>
                  <a:pt x="547484" y="721988"/>
                  <a:pt x="598066" y="694364"/>
                </a:cubicBezTo>
                <a:lnTo>
                  <a:pt x="629790" y="710094"/>
                </a:lnTo>
                <a:lnTo>
                  <a:pt x="636082" y="697404"/>
                </a:lnTo>
                <a:lnTo>
                  <a:pt x="667811" y="713135"/>
                </a:lnTo>
                <a:cubicBezTo>
                  <a:pt x="684652" y="700412"/>
                  <a:pt x="696247" y="692981"/>
                  <a:pt x="702575" y="690848"/>
                </a:cubicBezTo>
                <a:close/>
                <a:moveTo>
                  <a:pt x="4123100" y="254916"/>
                </a:moveTo>
                <a:lnTo>
                  <a:pt x="4142133" y="264353"/>
                </a:lnTo>
                <a:cubicBezTo>
                  <a:pt x="4125282" y="277080"/>
                  <a:pt x="4118442" y="282909"/>
                  <a:pt x="4121601" y="281844"/>
                </a:cubicBezTo>
                <a:cubicBezTo>
                  <a:pt x="4124769" y="280776"/>
                  <a:pt x="4120020" y="282372"/>
                  <a:pt x="4107371" y="286640"/>
                </a:cubicBezTo>
                <a:close/>
                <a:moveTo>
                  <a:pt x="2681351" y="95"/>
                </a:moveTo>
                <a:cubicBezTo>
                  <a:pt x="2733092" y="2035"/>
                  <a:pt x="2789601" y="10292"/>
                  <a:pt x="2850883" y="24865"/>
                </a:cubicBezTo>
                <a:cubicBezTo>
                  <a:pt x="2867838" y="43813"/>
                  <a:pt x="2882164" y="65407"/>
                  <a:pt x="2893858" y="89646"/>
                </a:cubicBezTo>
                <a:cubicBezTo>
                  <a:pt x="2905554" y="113896"/>
                  <a:pt x="2926206" y="133357"/>
                  <a:pt x="2955813" y="148036"/>
                </a:cubicBezTo>
                <a:cubicBezTo>
                  <a:pt x="2972734" y="156426"/>
                  <a:pt x="2986474" y="160600"/>
                  <a:pt x="2997033" y="160565"/>
                </a:cubicBezTo>
                <a:lnTo>
                  <a:pt x="3006471" y="141531"/>
                </a:lnTo>
                <a:lnTo>
                  <a:pt x="3038194" y="157260"/>
                </a:lnTo>
                <a:lnTo>
                  <a:pt x="3044486" y="144569"/>
                </a:lnTo>
                <a:lnTo>
                  <a:pt x="3146008" y="194905"/>
                </a:lnTo>
                <a:lnTo>
                  <a:pt x="3155445" y="175871"/>
                </a:lnTo>
                <a:lnTo>
                  <a:pt x="3187168" y="191600"/>
                </a:lnTo>
                <a:cubicBezTo>
                  <a:pt x="3199752" y="166219"/>
                  <a:pt x="3222947" y="156638"/>
                  <a:pt x="3256752" y="162859"/>
                </a:cubicBezTo>
                <a:cubicBezTo>
                  <a:pt x="3290554" y="169078"/>
                  <a:pt x="3324381" y="180580"/>
                  <a:pt x="3358218" y="197357"/>
                </a:cubicBezTo>
                <a:cubicBezTo>
                  <a:pt x="3364686" y="237456"/>
                  <a:pt x="3389122" y="283823"/>
                  <a:pt x="3431530" y="336472"/>
                </a:cubicBezTo>
                <a:cubicBezTo>
                  <a:pt x="3473933" y="389116"/>
                  <a:pt x="3520555" y="438578"/>
                  <a:pt x="3571383" y="484859"/>
                </a:cubicBezTo>
                <a:lnTo>
                  <a:pt x="3565091" y="497551"/>
                </a:lnTo>
                <a:lnTo>
                  <a:pt x="3615853" y="522720"/>
                </a:lnTo>
                <a:lnTo>
                  <a:pt x="3606416" y="541752"/>
                </a:lnTo>
                <a:lnTo>
                  <a:pt x="3638141" y="557482"/>
                </a:lnTo>
                <a:lnTo>
                  <a:pt x="3631849" y="570173"/>
                </a:lnTo>
                <a:lnTo>
                  <a:pt x="3790471" y="648820"/>
                </a:lnTo>
                <a:lnTo>
                  <a:pt x="3781033" y="667854"/>
                </a:lnTo>
                <a:cubicBezTo>
                  <a:pt x="3802184" y="678341"/>
                  <a:pt x="3815970" y="695716"/>
                  <a:pt x="3822383" y="719976"/>
                </a:cubicBezTo>
                <a:cubicBezTo>
                  <a:pt x="3828795" y="744237"/>
                  <a:pt x="3836254" y="763746"/>
                  <a:pt x="3844750" y="778498"/>
                </a:cubicBezTo>
                <a:lnTo>
                  <a:pt x="3822728" y="822913"/>
                </a:lnTo>
                <a:lnTo>
                  <a:pt x="3835418" y="829205"/>
                </a:lnTo>
                <a:cubicBezTo>
                  <a:pt x="3835594" y="881986"/>
                  <a:pt x="3826772" y="926357"/>
                  <a:pt x="3808943" y="962317"/>
                </a:cubicBezTo>
                <a:cubicBezTo>
                  <a:pt x="3791116" y="998272"/>
                  <a:pt x="3792831" y="1037327"/>
                  <a:pt x="3814087" y="1079479"/>
                </a:cubicBezTo>
                <a:lnTo>
                  <a:pt x="3807795" y="1092169"/>
                </a:lnTo>
                <a:lnTo>
                  <a:pt x="3871243" y="1123628"/>
                </a:lnTo>
                <a:lnTo>
                  <a:pt x="3861803" y="1142668"/>
                </a:lnTo>
                <a:cubicBezTo>
                  <a:pt x="3882990" y="1163713"/>
                  <a:pt x="3909983" y="1183679"/>
                  <a:pt x="3942770" y="1202573"/>
                </a:cubicBezTo>
                <a:cubicBezTo>
                  <a:pt x="3975563" y="1221464"/>
                  <a:pt x="3975183" y="1264751"/>
                  <a:pt x="3941624" y="1332435"/>
                </a:cubicBezTo>
                <a:cubicBezTo>
                  <a:pt x="3931140" y="1353581"/>
                  <a:pt x="3914314" y="1374228"/>
                  <a:pt x="3891155" y="1394366"/>
                </a:cubicBezTo>
                <a:cubicBezTo>
                  <a:pt x="3867992" y="1414503"/>
                  <a:pt x="3850126" y="1437261"/>
                  <a:pt x="3837542" y="1462641"/>
                </a:cubicBezTo>
                <a:cubicBezTo>
                  <a:pt x="3833348" y="1471101"/>
                  <a:pt x="3827096" y="1496985"/>
                  <a:pt x="3818800" y="1540297"/>
                </a:cubicBezTo>
                <a:cubicBezTo>
                  <a:pt x="3810497" y="1583612"/>
                  <a:pt x="3812748" y="1624249"/>
                  <a:pt x="3825540" y="1662214"/>
                </a:cubicBezTo>
                <a:lnTo>
                  <a:pt x="3857263" y="1677943"/>
                </a:lnTo>
                <a:lnTo>
                  <a:pt x="3850971" y="1690633"/>
                </a:lnTo>
                <a:cubicBezTo>
                  <a:pt x="3855235" y="1703290"/>
                  <a:pt x="3858965" y="1711722"/>
                  <a:pt x="3862148" y="1715931"/>
                </a:cubicBezTo>
                <a:cubicBezTo>
                  <a:pt x="3865328" y="1720146"/>
                  <a:pt x="3866393" y="1723306"/>
                  <a:pt x="3865343" y="1725424"/>
                </a:cubicBezTo>
                <a:cubicBezTo>
                  <a:pt x="3864296" y="1727536"/>
                  <a:pt x="3863246" y="1729654"/>
                  <a:pt x="3862198" y="1731766"/>
                </a:cubicBezTo>
                <a:cubicBezTo>
                  <a:pt x="3861148" y="1733884"/>
                  <a:pt x="3859596" y="1742335"/>
                  <a:pt x="3857533" y="1757125"/>
                </a:cubicBezTo>
                <a:lnTo>
                  <a:pt x="3870218" y="1763414"/>
                </a:lnTo>
                <a:cubicBezTo>
                  <a:pt x="3849209" y="1795157"/>
                  <a:pt x="3829261" y="1827422"/>
                  <a:pt x="3810369" y="1860217"/>
                </a:cubicBezTo>
                <a:cubicBezTo>
                  <a:pt x="3791474" y="1893004"/>
                  <a:pt x="3773643" y="1926322"/>
                  <a:pt x="3756863" y="1960165"/>
                </a:cubicBezTo>
                <a:lnTo>
                  <a:pt x="3737825" y="1950725"/>
                </a:lnTo>
                <a:cubicBezTo>
                  <a:pt x="3729401" y="1957082"/>
                  <a:pt x="3718900" y="1972958"/>
                  <a:pt x="3706316" y="1998338"/>
                </a:cubicBezTo>
                <a:cubicBezTo>
                  <a:pt x="3685344" y="2040635"/>
                  <a:pt x="3670199" y="2089779"/>
                  <a:pt x="3660882" y="2145765"/>
                </a:cubicBezTo>
                <a:cubicBezTo>
                  <a:pt x="3651571" y="2201752"/>
                  <a:pt x="3638525" y="2246666"/>
                  <a:pt x="3621749" y="2280501"/>
                </a:cubicBezTo>
                <a:cubicBezTo>
                  <a:pt x="3609164" y="2305884"/>
                  <a:pt x="3590180" y="2312281"/>
                  <a:pt x="3564799" y="2299697"/>
                </a:cubicBezTo>
                <a:lnTo>
                  <a:pt x="3549069" y="2331422"/>
                </a:lnTo>
                <a:cubicBezTo>
                  <a:pt x="3538510" y="2331456"/>
                  <a:pt x="3531654" y="2332008"/>
                  <a:pt x="3528487" y="2333075"/>
                </a:cubicBezTo>
                <a:cubicBezTo>
                  <a:pt x="3525327" y="2334140"/>
                  <a:pt x="3518466" y="2334689"/>
                  <a:pt x="3507907" y="2334727"/>
                </a:cubicBezTo>
                <a:lnTo>
                  <a:pt x="3485886" y="2379141"/>
                </a:lnTo>
                <a:lnTo>
                  <a:pt x="3473195" y="2372849"/>
                </a:lnTo>
                <a:lnTo>
                  <a:pt x="3457467" y="2404572"/>
                </a:lnTo>
                <a:lnTo>
                  <a:pt x="3438432" y="2395135"/>
                </a:lnTo>
                <a:cubicBezTo>
                  <a:pt x="3434237" y="2403595"/>
                  <a:pt x="3430030" y="2409419"/>
                  <a:pt x="3425821" y="2412602"/>
                </a:cubicBezTo>
                <a:cubicBezTo>
                  <a:pt x="3421606" y="2415782"/>
                  <a:pt x="3417408" y="2421602"/>
                  <a:pt x="3413213" y="2430063"/>
                </a:cubicBezTo>
                <a:cubicBezTo>
                  <a:pt x="3377559" y="2501972"/>
                  <a:pt x="3374570" y="2555824"/>
                  <a:pt x="3404247" y="2591618"/>
                </a:cubicBezTo>
                <a:cubicBezTo>
                  <a:pt x="3433930" y="2627417"/>
                  <a:pt x="3463593" y="2657934"/>
                  <a:pt x="3493240" y="2683174"/>
                </a:cubicBezTo>
                <a:lnTo>
                  <a:pt x="3483803" y="2702209"/>
                </a:lnTo>
                <a:cubicBezTo>
                  <a:pt x="3504983" y="2723251"/>
                  <a:pt x="3525637" y="2742712"/>
                  <a:pt x="3545762" y="2760592"/>
                </a:cubicBezTo>
                <a:cubicBezTo>
                  <a:pt x="3565878" y="2778474"/>
                  <a:pt x="3586530" y="2797937"/>
                  <a:pt x="3607716" y="2818981"/>
                </a:cubicBezTo>
                <a:cubicBezTo>
                  <a:pt x="3590969" y="2863373"/>
                  <a:pt x="3585303" y="2904045"/>
                  <a:pt x="3590704" y="2940974"/>
                </a:cubicBezTo>
                <a:cubicBezTo>
                  <a:pt x="3596105" y="2977906"/>
                  <a:pt x="3603614" y="3013248"/>
                  <a:pt x="3613230" y="3047000"/>
                </a:cubicBezTo>
                <a:cubicBezTo>
                  <a:pt x="3622848" y="3080750"/>
                  <a:pt x="3631933" y="3115557"/>
                  <a:pt x="3640500" y="3151427"/>
                </a:cubicBezTo>
                <a:cubicBezTo>
                  <a:pt x="3649069" y="3187289"/>
                  <a:pt x="3648141" y="3226359"/>
                  <a:pt x="3637727" y="3268621"/>
                </a:cubicBezTo>
                <a:lnTo>
                  <a:pt x="3669452" y="3284351"/>
                </a:lnTo>
                <a:lnTo>
                  <a:pt x="3663318" y="3344545"/>
                </a:lnTo>
                <a:lnTo>
                  <a:pt x="3676008" y="3350837"/>
                </a:lnTo>
                <a:lnTo>
                  <a:pt x="3673027" y="3404692"/>
                </a:lnTo>
                <a:cubicBezTo>
                  <a:pt x="3694242" y="3436291"/>
                  <a:pt x="3695420" y="3471129"/>
                  <a:pt x="3676543" y="3509201"/>
                </a:cubicBezTo>
                <a:lnTo>
                  <a:pt x="3695575" y="3518638"/>
                </a:lnTo>
                <a:cubicBezTo>
                  <a:pt x="3676736" y="3567262"/>
                  <a:pt x="3652633" y="3621185"/>
                  <a:pt x="3623268" y="3680410"/>
                </a:cubicBezTo>
                <a:cubicBezTo>
                  <a:pt x="3593907" y="3739627"/>
                  <a:pt x="3585628" y="3788217"/>
                  <a:pt x="3598423" y="3826184"/>
                </a:cubicBezTo>
                <a:lnTo>
                  <a:pt x="3573254" y="3876946"/>
                </a:lnTo>
                <a:lnTo>
                  <a:pt x="3592289" y="3886384"/>
                </a:lnTo>
                <a:lnTo>
                  <a:pt x="3576559" y="3918109"/>
                </a:lnTo>
                <a:lnTo>
                  <a:pt x="3589249" y="3924401"/>
                </a:lnTo>
                <a:cubicBezTo>
                  <a:pt x="3585199" y="3975086"/>
                  <a:pt x="3580043" y="4012053"/>
                  <a:pt x="3573786" y="4035303"/>
                </a:cubicBezTo>
                <a:lnTo>
                  <a:pt x="3592818" y="4044739"/>
                </a:lnTo>
                <a:cubicBezTo>
                  <a:pt x="3586562" y="4067987"/>
                  <a:pt x="3579251" y="4090714"/>
                  <a:pt x="3570879" y="4112907"/>
                </a:cubicBezTo>
                <a:cubicBezTo>
                  <a:pt x="3562510" y="4135109"/>
                  <a:pt x="3553076" y="4156781"/>
                  <a:pt x="3542589" y="4177934"/>
                </a:cubicBezTo>
                <a:lnTo>
                  <a:pt x="3561629" y="4187374"/>
                </a:lnTo>
                <a:cubicBezTo>
                  <a:pt x="3561659" y="4197929"/>
                  <a:pt x="3557487" y="4211664"/>
                  <a:pt x="3549097" y="4228586"/>
                </a:cubicBezTo>
                <a:cubicBezTo>
                  <a:pt x="3534415" y="4258196"/>
                  <a:pt x="3517603" y="4281476"/>
                  <a:pt x="3498656" y="4298431"/>
                </a:cubicBezTo>
                <a:cubicBezTo>
                  <a:pt x="3479706" y="4315388"/>
                  <a:pt x="3461809" y="4330226"/>
                  <a:pt x="3444959" y="4342954"/>
                </a:cubicBezTo>
                <a:lnTo>
                  <a:pt x="3366310" y="4501579"/>
                </a:lnTo>
                <a:lnTo>
                  <a:pt x="3347278" y="4492142"/>
                </a:lnTo>
                <a:cubicBezTo>
                  <a:pt x="3340987" y="4504829"/>
                  <a:pt x="3337875" y="4521734"/>
                  <a:pt x="3337949" y="4542844"/>
                </a:cubicBezTo>
                <a:cubicBezTo>
                  <a:pt x="3338019" y="4563960"/>
                  <a:pt x="3332810" y="4585096"/>
                  <a:pt x="3322325" y="4606243"/>
                </a:cubicBezTo>
                <a:cubicBezTo>
                  <a:pt x="3320227" y="4610473"/>
                  <a:pt x="3317071" y="4614178"/>
                  <a:pt x="3312862" y="4617361"/>
                </a:cubicBezTo>
                <a:cubicBezTo>
                  <a:pt x="3308646" y="4620541"/>
                  <a:pt x="3305490" y="4624246"/>
                  <a:pt x="3303393" y="4628476"/>
                </a:cubicBezTo>
                <a:lnTo>
                  <a:pt x="3284360" y="4619039"/>
                </a:lnTo>
                <a:lnTo>
                  <a:pt x="3252901" y="4682488"/>
                </a:lnTo>
                <a:lnTo>
                  <a:pt x="3240209" y="4676195"/>
                </a:lnTo>
                <a:cubicBezTo>
                  <a:pt x="3238111" y="4680426"/>
                  <a:pt x="3236038" y="4692576"/>
                  <a:pt x="3234001" y="4712639"/>
                </a:cubicBezTo>
                <a:cubicBezTo>
                  <a:pt x="3231953" y="4732706"/>
                  <a:pt x="3225693" y="4753313"/>
                  <a:pt x="3215205" y="4774466"/>
                </a:cubicBezTo>
                <a:cubicBezTo>
                  <a:pt x="3208913" y="4787156"/>
                  <a:pt x="3202601" y="4794566"/>
                  <a:pt x="3196274" y="4796699"/>
                </a:cubicBezTo>
                <a:lnTo>
                  <a:pt x="3183581" y="4790406"/>
                </a:lnTo>
                <a:lnTo>
                  <a:pt x="3117360" y="4876143"/>
                </a:lnTo>
                <a:lnTo>
                  <a:pt x="3076196" y="4879452"/>
                </a:lnTo>
                <a:cubicBezTo>
                  <a:pt x="3059419" y="4913289"/>
                  <a:pt x="3042631" y="4944488"/>
                  <a:pt x="3025837" y="4973052"/>
                </a:cubicBezTo>
                <a:cubicBezTo>
                  <a:pt x="3009037" y="5001614"/>
                  <a:pt x="2990136" y="5031766"/>
                  <a:pt x="2969126" y="5063512"/>
                </a:cubicBezTo>
                <a:lnTo>
                  <a:pt x="2950093" y="5054075"/>
                </a:lnTo>
                <a:lnTo>
                  <a:pt x="2934365" y="5085798"/>
                </a:lnTo>
                <a:lnTo>
                  <a:pt x="2921673" y="5079505"/>
                </a:lnTo>
                <a:lnTo>
                  <a:pt x="2899651" y="5123920"/>
                </a:lnTo>
                <a:lnTo>
                  <a:pt x="2880619" y="5114483"/>
                </a:lnTo>
                <a:lnTo>
                  <a:pt x="2864889" y="5146208"/>
                </a:lnTo>
                <a:cubicBezTo>
                  <a:pt x="2858562" y="5148340"/>
                  <a:pt x="2844837" y="5149437"/>
                  <a:pt x="2823722" y="5149508"/>
                </a:cubicBezTo>
                <a:lnTo>
                  <a:pt x="2807992" y="5181233"/>
                </a:lnTo>
                <a:cubicBezTo>
                  <a:pt x="2801665" y="5183366"/>
                  <a:pt x="2796390" y="5183389"/>
                  <a:pt x="2792160" y="5181291"/>
                </a:cubicBezTo>
                <a:cubicBezTo>
                  <a:pt x="2787930" y="5179194"/>
                  <a:pt x="2780533" y="5178158"/>
                  <a:pt x="2769976" y="5178193"/>
                </a:cubicBezTo>
                <a:lnTo>
                  <a:pt x="2754246" y="5209918"/>
                </a:lnTo>
                <a:cubicBezTo>
                  <a:pt x="2747919" y="5212051"/>
                  <a:pt x="2734202" y="5213151"/>
                  <a:pt x="2713086" y="5213224"/>
                </a:cubicBezTo>
                <a:lnTo>
                  <a:pt x="2691064" y="5257639"/>
                </a:lnTo>
                <a:lnTo>
                  <a:pt x="2678372" y="5251346"/>
                </a:lnTo>
                <a:lnTo>
                  <a:pt x="2662643" y="5283069"/>
                </a:lnTo>
                <a:lnTo>
                  <a:pt x="2643611" y="5273632"/>
                </a:lnTo>
                <a:lnTo>
                  <a:pt x="2627878" y="5305362"/>
                </a:lnTo>
                <a:lnTo>
                  <a:pt x="2615188" y="5299070"/>
                </a:lnTo>
                <a:lnTo>
                  <a:pt x="2599459" y="5330795"/>
                </a:lnTo>
                <a:lnTo>
                  <a:pt x="2580424" y="5321357"/>
                </a:lnTo>
                <a:cubicBezTo>
                  <a:pt x="2561550" y="5359424"/>
                  <a:pt x="2541031" y="5379551"/>
                  <a:pt x="2518863" y="5381741"/>
                </a:cubicBezTo>
                <a:cubicBezTo>
                  <a:pt x="2496701" y="5383924"/>
                  <a:pt x="2472971" y="5389281"/>
                  <a:pt x="2447659" y="5397813"/>
                </a:cubicBezTo>
                <a:lnTo>
                  <a:pt x="2431930" y="5429535"/>
                </a:lnTo>
                <a:cubicBezTo>
                  <a:pt x="2410815" y="5429606"/>
                  <a:pt x="2398144" y="5428596"/>
                  <a:pt x="2393914" y="5426499"/>
                </a:cubicBezTo>
                <a:lnTo>
                  <a:pt x="2368745" y="5477262"/>
                </a:lnTo>
                <a:cubicBezTo>
                  <a:pt x="2351862" y="5479423"/>
                  <a:pt x="2336558" y="5481063"/>
                  <a:pt x="2322835" y="5482161"/>
                </a:cubicBezTo>
                <a:cubicBezTo>
                  <a:pt x="2309115" y="5483268"/>
                  <a:pt x="2295924" y="5485949"/>
                  <a:pt x="2283275" y="5490217"/>
                </a:cubicBezTo>
                <a:lnTo>
                  <a:pt x="2273838" y="5509250"/>
                </a:lnTo>
                <a:lnTo>
                  <a:pt x="2242108" y="5493518"/>
                </a:lnTo>
                <a:cubicBezTo>
                  <a:pt x="2197823" y="5508446"/>
                  <a:pt x="2164051" y="5512781"/>
                  <a:pt x="2140804" y="5506525"/>
                </a:cubicBezTo>
                <a:cubicBezTo>
                  <a:pt x="2117560" y="5500270"/>
                  <a:pt x="2093296" y="5506690"/>
                  <a:pt x="2068025" y="5525773"/>
                </a:cubicBezTo>
                <a:lnTo>
                  <a:pt x="2036300" y="5510044"/>
                </a:lnTo>
                <a:cubicBezTo>
                  <a:pt x="1985678" y="5527106"/>
                  <a:pt x="1938235" y="5545739"/>
                  <a:pt x="1893957" y="5565947"/>
                </a:cubicBezTo>
                <a:cubicBezTo>
                  <a:pt x="1849683" y="5586157"/>
                  <a:pt x="1797976" y="5592133"/>
                  <a:pt x="1738828" y="5583889"/>
                </a:cubicBezTo>
                <a:lnTo>
                  <a:pt x="1732536" y="5596579"/>
                </a:lnTo>
                <a:lnTo>
                  <a:pt x="1700811" y="5580850"/>
                </a:lnTo>
                <a:lnTo>
                  <a:pt x="1691375" y="5599882"/>
                </a:lnTo>
                <a:lnTo>
                  <a:pt x="1564472" y="5536962"/>
                </a:lnTo>
                <a:lnTo>
                  <a:pt x="1558179" y="5549654"/>
                </a:lnTo>
                <a:lnTo>
                  <a:pt x="1507422" y="5524488"/>
                </a:lnTo>
                <a:lnTo>
                  <a:pt x="1497982" y="5543526"/>
                </a:lnTo>
                <a:lnTo>
                  <a:pt x="1453568" y="5521504"/>
                </a:lnTo>
                <a:lnTo>
                  <a:pt x="1447278" y="5534189"/>
                </a:lnTo>
                <a:cubicBezTo>
                  <a:pt x="1419800" y="5525835"/>
                  <a:pt x="1391789" y="5515906"/>
                  <a:pt x="1363242" y="5504384"/>
                </a:cubicBezTo>
                <a:cubicBezTo>
                  <a:pt x="1334699" y="5492870"/>
                  <a:pt x="1306691" y="5482934"/>
                  <a:pt x="1279213" y="5474580"/>
                </a:cubicBezTo>
                <a:lnTo>
                  <a:pt x="1272921" y="5487270"/>
                </a:lnTo>
                <a:lnTo>
                  <a:pt x="1222161" y="5462103"/>
                </a:lnTo>
                <a:lnTo>
                  <a:pt x="1212724" y="5481137"/>
                </a:lnTo>
                <a:cubicBezTo>
                  <a:pt x="1204264" y="5476943"/>
                  <a:pt x="1181016" y="5470686"/>
                  <a:pt x="1142979" y="5462367"/>
                </a:cubicBezTo>
                <a:lnTo>
                  <a:pt x="1133542" y="5481399"/>
                </a:lnTo>
                <a:lnTo>
                  <a:pt x="1070093" y="5449940"/>
                </a:lnTo>
                <a:lnTo>
                  <a:pt x="1063800" y="5462632"/>
                </a:lnTo>
                <a:cubicBezTo>
                  <a:pt x="1036358" y="5464836"/>
                  <a:pt x="1014189" y="5464384"/>
                  <a:pt x="997287" y="5461274"/>
                </a:cubicBezTo>
                <a:cubicBezTo>
                  <a:pt x="980385" y="5458157"/>
                  <a:pt x="955011" y="5448215"/>
                  <a:pt x="921176" y="5431438"/>
                </a:cubicBezTo>
                <a:lnTo>
                  <a:pt x="927468" y="5418748"/>
                </a:lnTo>
                <a:cubicBezTo>
                  <a:pt x="902051" y="5395606"/>
                  <a:pt x="871843" y="5360866"/>
                  <a:pt x="836850" y="5314534"/>
                </a:cubicBezTo>
                <a:cubicBezTo>
                  <a:pt x="801858" y="5268200"/>
                  <a:pt x="755764" y="5217677"/>
                  <a:pt x="698567" y="5162966"/>
                </a:cubicBezTo>
                <a:lnTo>
                  <a:pt x="704856" y="5150281"/>
                </a:lnTo>
                <a:lnTo>
                  <a:pt x="673132" y="5134552"/>
                </a:lnTo>
                <a:lnTo>
                  <a:pt x="682571" y="5115514"/>
                </a:lnTo>
                <a:cubicBezTo>
                  <a:pt x="672014" y="5115549"/>
                  <a:pt x="663037" y="5115056"/>
                  <a:pt x="655648" y="5114024"/>
                </a:cubicBezTo>
                <a:cubicBezTo>
                  <a:pt x="648252" y="5112989"/>
                  <a:pt x="639274" y="5112495"/>
                  <a:pt x="628717" y="5112530"/>
                </a:cubicBezTo>
                <a:lnTo>
                  <a:pt x="622427" y="5125215"/>
                </a:lnTo>
                <a:cubicBezTo>
                  <a:pt x="599150" y="5108403"/>
                  <a:pt x="575340" y="5092647"/>
                  <a:pt x="551005" y="5077950"/>
                </a:cubicBezTo>
                <a:cubicBezTo>
                  <a:pt x="526680" y="5063251"/>
                  <a:pt x="503932" y="5050660"/>
                  <a:pt x="482787" y="5040176"/>
                </a:cubicBezTo>
                <a:lnTo>
                  <a:pt x="492226" y="5021138"/>
                </a:lnTo>
                <a:lnTo>
                  <a:pt x="460502" y="5005408"/>
                </a:lnTo>
                <a:cubicBezTo>
                  <a:pt x="460467" y="4994849"/>
                  <a:pt x="459910" y="4987990"/>
                  <a:pt x="458848" y="4984825"/>
                </a:cubicBezTo>
                <a:cubicBezTo>
                  <a:pt x="457778" y="4981663"/>
                  <a:pt x="457229" y="4974801"/>
                  <a:pt x="457193" y="4964244"/>
                </a:cubicBezTo>
                <a:lnTo>
                  <a:pt x="425469" y="4948514"/>
                </a:lnTo>
                <a:lnTo>
                  <a:pt x="431761" y="4935824"/>
                </a:lnTo>
                <a:cubicBezTo>
                  <a:pt x="429629" y="4929495"/>
                  <a:pt x="424298" y="4913680"/>
                  <a:pt x="415766" y="4888370"/>
                </a:cubicBezTo>
                <a:cubicBezTo>
                  <a:pt x="407236" y="4863058"/>
                  <a:pt x="395531" y="4836175"/>
                  <a:pt x="380655" y="4807726"/>
                </a:cubicBezTo>
                <a:cubicBezTo>
                  <a:pt x="365781" y="4779269"/>
                  <a:pt x="350903" y="4750812"/>
                  <a:pt x="336028" y="4722355"/>
                </a:cubicBezTo>
                <a:cubicBezTo>
                  <a:pt x="321155" y="4693901"/>
                  <a:pt x="306303" y="4673366"/>
                  <a:pt x="291481" y="4660746"/>
                </a:cubicBezTo>
                <a:lnTo>
                  <a:pt x="307210" y="4629022"/>
                </a:lnTo>
                <a:lnTo>
                  <a:pt x="262795" y="4607000"/>
                </a:lnTo>
                <a:lnTo>
                  <a:pt x="269087" y="4594310"/>
                </a:lnTo>
                <a:cubicBezTo>
                  <a:pt x="264857" y="4592213"/>
                  <a:pt x="253711" y="4574834"/>
                  <a:pt x="235658" y="4542162"/>
                </a:cubicBezTo>
                <a:cubicBezTo>
                  <a:pt x="217600" y="4509498"/>
                  <a:pt x="199001" y="4472604"/>
                  <a:pt x="179859" y="4431500"/>
                </a:cubicBezTo>
                <a:cubicBezTo>
                  <a:pt x="160719" y="4390389"/>
                  <a:pt x="144214" y="4349271"/>
                  <a:pt x="130353" y="4308146"/>
                </a:cubicBezTo>
                <a:cubicBezTo>
                  <a:pt x="116493" y="4267014"/>
                  <a:pt x="113739" y="4232714"/>
                  <a:pt x="122093" y="4205236"/>
                </a:cubicBezTo>
                <a:lnTo>
                  <a:pt x="90368" y="4189507"/>
                </a:lnTo>
                <a:cubicBezTo>
                  <a:pt x="102880" y="4143015"/>
                  <a:pt x="103785" y="4098670"/>
                  <a:pt x="93086" y="4056473"/>
                </a:cubicBezTo>
                <a:cubicBezTo>
                  <a:pt x="82391" y="4014280"/>
                  <a:pt x="70643" y="3974202"/>
                  <a:pt x="57845" y="3936235"/>
                </a:cubicBezTo>
                <a:lnTo>
                  <a:pt x="35557" y="3901472"/>
                </a:lnTo>
                <a:lnTo>
                  <a:pt x="51287" y="3869748"/>
                </a:lnTo>
                <a:lnTo>
                  <a:pt x="25856" y="3841329"/>
                </a:lnTo>
                <a:lnTo>
                  <a:pt x="41586" y="3809604"/>
                </a:lnTo>
                <a:cubicBezTo>
                  <a:pt x="37318" y="3796948"/>
                  <a:pt x="30941" y="3783246"/>
                  <a:pt x="22445" y="3768494"/>
                </a:cubicBezTo>
                <a:cubicBezTo>
                  <a:pt x="13946" y="3753744"/>
                  <a:pt x="7568" y="3740042"/>
                  <a:pt x="3303" y="3727387"/>
                </a:cubicBezTo>
                <a:lnTo>
                  <a:pt x="19032" y="3695663"/>
                </a:lnTo>
                <a:lnTo>
                  <a:pt x="0" y="3686226"/>
                </a:lnTo>
                <a:lnTo>
                  <a:pt x="15728" y="3654503"/>
                </a:lnTo>
                <a:lnTo>
                  <a:pt x="3036" y="3648210"/>
                </a:lnTo>
                <a:lnTo>
                  <a:pt x="25058" y="3603795"/>
                </a:lnTo>
                <a:lnTo>
                  <a:pt x="6025" y="3594358"/>
                </a:lnTo>
                <a:cubicBezTo>
                  <a:pt x="22805" y="3560516"/>
                  <a:pt x="39051" y="3525090"/>
                  <a:pt x="54760" y="3488085"/>
                </a:cubicBezTo>
                <a:cubicBezTo>
                  <a:pt x="70474" y="3451083"/>
                  <a:pt x="84605" y="3414615"/>
                  <a:pt x="97154" y="3378677"/>
                </a:cubicBezTo>
                <a:lnTo>
                  <a:pt x="78114" y="3369236"/>
                </a:lnTo>
                <a:lnTo>
                  <a:pt x="93844" y="3337512"/>
                </a:lnTo>
                <a:cubicBezTo>
                  <a:pt x="89584" y="3324860"/>
                  <a:pt x="84260" y="3311678"/>
                  <a:pt x="77874" y="3297978"/>
                </a:cubicBezTo>
                <a:cubicBezTo>
                  <a:pt x="71495" y="3284275"/>
                  <a:pt x="64058" y="3270048"/>
                  <a:pt x="55562" y="3255296"/>
                </a:cubicBezTo>
                <a:lnTo>
                  <a:pt x="71292" y="3223571"/>
                </a:lnTo>
                <a:cubicBezTo>
                  <a:pt x="58564" y="3206721"/>
                  <a:pt x="49008" y="3188802"/>
                  <a:pt x="42607" y="3169825"/>
                </a:cubicBezTo>
                <a:lnTo>
                  <a:pt x="64628" y="3125410"/>
                </a:lnTo>
                <a:lnTo>
                  <a:pt x="45594" y="3115973"/>
                </a:lnTo>
                <a:lnTo>
                  <a:pt x="86493" y="3033485"/>
                </a:lnTo>
                <a:lnTo>
                  <a:pt x="105527" y="3042923"/>
                </a:lnTo>
                <a:cubicBezTo>
                  <a:pt x="120244" y="3023870"/>
                  <a:pt x="134950" y="3002177"/>
                  <a:pt x="149652" y="2977847"/>
                </a:cubicBezTo>
                <a:cubicBezTo>
                  <a:pt x="164346" y="2953517"/>
                  <a:pt x="176943" y="2930772"/>
                  <a:pt x="187427" y="2909627"/>
                </a:cubicBezTo>
                <a:lnTo>
                  <a:pt x="206459" y="2919064"/>
                </a:lnTo>
                <a:lnTo>
                  <a:pt x="222189" y="2887339"/>
                </a:lnTo>
                <a:lnTo>
                  <a:pt x="234881" y="2893632"/>
                </a:lnTo>
                <a:lnTo>
                  <a:pt x="310541" y="2788859"/>
                </a:lnTo>
                <a:lnTo>
                  <a:pt x="323231" y="2795151"/>
                </a:lnTo>
                <a:cubicBezTo>
                  <a:pt x="342108" y="2757078"/>
                  <a:pt x="360449" y="2717427"/>
                  <a:pt x="378261" y="2676195"/>
                </a:cubicBezTo>
                <a:cubicBezTo>
                  <a:pt x="396072" y="2634963"/>
                  <a:pt x="412295" y="2594262"/>
                  <a:pt x="426942" y="2554092"/>
                </a:cubicBezTo>
                <a:cubicBezTo>
                  <a:pt x="447983" y="2532912"/>
                  <a:pt x="471128" y="2507495"/>
                  <a:pt x="496368" y="2477847"/>
                </a:cubicBezTo>
                <a:cubicBezTo>
                  <a:pt x="521605" y="2448205"/>
                  <a:pt x="543661" y="2414349"/>
                  <a:pt x="562538" y="2376276"/>
                </a:cubicBezTo>
                <a:cubicBezTo>
                  <a:pt x="577220" y="2346664"/>
                  <a:pt x="586622" y="2317072"/>
                  <a:pt x="590743" y="2287502"/>
                </a:cubicBezTo>
                <a:cubicBezTo>
                  <a:pt x="594868" y="2257925"/>
                  <a:pt x="610561" y="2215642"/>
                  <a:pt x="637827" y="2160649"/>
                </a:cubicBezTo>
                <a:lnTo>
                  <a:pt x="656867" y="2170090"/>
                </a:lnTo>
                <a:cubicBezTo>
                  <a:pt x="694718" y="2125622"/>
                  <a:pt x="732576" y="2081157"/>
                  <a:pt x="770436" y="2036685"/>
                </a:cubicBezTo>
                <a:cubicBezTo>
                  <a:pt x="808293" y="1992220"/>
                  <a:pt x="862060" y="1968814"/>
                  <a:pt x="931729" y="1966467"/>
                </a:cubicBezTo>
                <a:lnTo>
                  <a:pt x="938021" y="1953775"/>
                </a:lnTo>
                <a:lnTo>
                  <a:pt x="988779" y="1978942"/>
                </a:lnTo>
                <a:cubicBezTo>
                  <a:pt x="1018282" y="1961957"/>
                  <a:pt x="1050974" y="1951814"/>
                  <a:pt x="1086863" y="1948528"/>
                </a:cubicBezTo>
                <a:cubicBezTo>
                  <a:pt x="1122746" y="1945237"/>
                  <a:pt x="1158627" y="1941955"/>
                  <a:pt x="1194511" y="1938667"/>
                </a:cubicBezTo>
                <a:cubicBezTo>
                  <a:pt x="1230394" y="1935376"/>
                  <a:pt x="1263632" y="1929457"/>
                  <a:pt x="1294220" y="1920909"/>
                </a:cubicBezTo>
                <a:cubicBezTo>
                  <a:pt x="1324809" y="1912364"/>
                  <a:pt x="1347442" y="1893283"/>
                  <a:pt x="1362123" y="1863672"/>
                </a:cubicBezTo>
                <a:cubicBezTo>
                  <a:pt x="1359991" y="1857343"/>
                  <a:pt x="1358925" y="1854185"/>
                  <a:pt x="1358925" y="1854185"/>
                </a:cubicBezTo>
                <a:cubicBezTo>
                  <a:pt x="1358925" y="1854185"/>
                  <a:pt x="1357858" y="1851015"/>
                  <a:pt x="1355731" y="1844691"/>
                </a:cubicBezTo>
                <a:cubicBezTo>
                  <a:pt x="1353595" y="1838369"/>
                  <a:pt x="1350382" y="1826235"/>
                  <a:pt x="1346101" y="1808303"/>
                </a:cubicBezTo>
                <a:cubicBezTo>
                  <a:pt x="1341816" y="1790366"/>
                  <a:pt x="1333264" y="1757144"/>
                  <a:pt x="1320431" y="1708620"/>
                </a:cubicBezTo>
                <a:lnTo>
                  <a:pt x="1307741" y="1702328"/>
                </a:lnTo>
                <a:cubicBezTo>
                  <a:pt x="1309766" y="1676982"/>
                  <a:pt x="1312865" y="1657443"/>
                  <a:pt x="1317044" y="1643705"/>
                </a:cubicBezTo>
                <a:cubicBezTo>
                  <a:pt x="1321218" y="1629965"/>
                  <a:pt x="1314833" y="1613618"/>
                  <a:pt x="1297880" y="1594679"/>
                </a:cubicBezTo>
                <a:lnTo>
                  <a:pt x="1313612" y="1562950"/>
                </a:lnTo>
                <a:lnTo>
                  <a:pt x="1300920" y="1556657"/>
                </a:lnTo>
                <a:lnTo>
                  <a:pt x="1316649" y="1524934"/>
                </a:lnTo>
                <a:lnTo>
                  <a:pt x="1297611" y="1515494"/>
                </a:lnTo>
                <a:lnTo>
                  <a:pt x="1322777" y="1464737"/>
                </a:lnTo>
                <a:cubicBezTo>
                  <a:pt x="1318547" y="1462640"/>
                  <a:pt x="1310071" y="1453165"/>
                  <a:pt x="1297345" y="1436315"/>
                </a:cubicBezTo>
                <a:lnTo>
                  <a:pt x="1313074" y="1404592"/>
                </a:lnTo>
                <a:cubicBezTo>
                  <a:pt x="1306712" y="1396166"/>
                  <a:pt x="1303001" y="1390375"/>
                  <a:pt x="1301933" y="1387207"/>
                </a:cubicBezTo>
                <a:cubicBezTo>
                  <a:pt x="1300868" y="1384047"/>
                  <a:pt x="1297150" y="1378253"/>
                  <a:pt x="1290787" y="1369828"/>
                </a:cubicBezTo>
                <a:lnTo>
                  <a:pt x="1309557" y="1300083"/>
                </a:lnTo>
                <a:lnTo>
                  <a:pt x="1290525" y="1290647"/>
                </a:lnTo>
                <a:lnTo>
                  <a:pt x="1321984" y="1227197"/>
                </a:lnTo>
                <a:lnTo>
                  <a:pt x="1302950" y="1217760"/>
                </a:lnTo>
                <a:lnTo>
                  <a:pt x="1324971" y="1173345"/>
                </a:lnTo>
                <a:lnTo>
                  <a:pt x="1312281" y="1167053"/>
                </a:lnTo>
                <a:lnTo>
                  <a:pt x="1337447" y="1116296"/>
                </a:lnTo>
                <a:lnTo>
                  <a:pt x="1318413" y="1106858"/>
                </a:lnTo>
                <a:lnTo>
                  <a:pt x="1340435" y="1062443"/>
                </a:lnTo>
                <a:lnTo>
                  <a:pt x="1327744" y="1056151"/>
                </a:lnTo>
                <a:cubicBezTo>
                  <a:pt x="1336135" y="1039229"/>
                  <a:pt x="1345598" y="1028111"/>
                  <a:pt x="1356140" y="1022798"/>
                </a:cubicBezTo>
                <a:cubicBezTo>
                  <a:pt x="1366677" y="1017482"/>
                  <a:pt x="1371933" y="1009548"/>
                  <a:pt x="1371896" y="998988"/>
                </a:cubicBezTo>
                <a:lnTo>
                  <a:pt x="1359206" y="992696"/>
                </a:lnTo>
                <a:lnTo>
                  <a:pt x="1384373" y="941939"/>
                </a:lnTo>
                <a:lnTo>
                  <a:pt x="1365340" y="932502"/>
                </a:lnTo>
                <a:lnTo>
                  <a:pt x="1381070" y="900777"/>
                </a:lnTo>
                <a:lnTo>
                  <a:pt x="1368377" y="894485"/>
                </a:lnTo>
                <a:cubicBezTo>
                  <a:pt x="1368342" y="883927"/>
                  <a:pt x="1374614" y="865957"/>
                  <a:pt x="1387199" y="840574"/>
                </a:cubicBezTo>
                <a:cubicBezTo>
                  <a:pt x="1422852" y="768667"/>
                  <a:pt x="1462268" y="715752"/>
                  <a:pt x="1505435" y="681821"/>
                </a:cubicBezTo>
                <a:cubicBezTo>
                  <a:pt x="1548607" y="647893"/>
                  <a:pt x="1580683" y="609782"/>
                  <a:pt x="1601657" y="567480"/>
                </a:cubicBezTo>
                <a:cubicBezTo>
                  <a:pt x="1612144" y="546329"/>
                  <a:pt x="1621048" y="525711"/>
                  <a:pt x="1628367" y="505628"/>
                </a:cubicBezTo>
                <a:cubicBezTo>
                  <a:pt x="1635692" y="485546"/>
                  <a:pt x="1644593" y="464929"/>
                  <a:pt x="1655081" y="443777"/>
                </a:cubicBezTo>
                <a:cubicBezTo>
                  <a:pt x="1665565" y="422632"/>
                  <a:pt x="1683432" y="397230"/>
                  <a:pt x="1708671" y="367582"/>
                </a:cubicBezTo>
                <a:lnTo>
                  <a:pt x="1721362" y="373874"/>
                </a:lnTo>
                <a:cubicBezTo>
                  <a:pt x="1742403" y="352694"/>
                  <a:pt x="1759233" y="334687"/>
                  <a:pt x="1771854" y="319864"/>
                </a:cubicBezTo>
                <a:cubicBezTo>
                  <a:pt x="1801465" y="334546"/>
                  <a:pt x="1828913" y="334983"/>
                  <a:pt x="1854203" y="321170"/>
                </a:cubicBezTo>
                <a:cubicBezTo>
                  <a:pt x="1879495" y="307367"/>
                  <a:pt x="1903191" y="288807"/>
                  <a:pt x="1925283" y="265506"/>
                </a:cubicBezTo>
                <a:cubicBezTo>
                  <a:pt x="1947375" y="242208"/>
                  <a:pt x="1967874" y="216800"/>
                  <a:pt x="1986787" y="189284"/>
                </a:cubicBezTo>
                <a:cubicBezTo>
                  <a:pt x="2005695" y="161777"/>
                  <a:pt x="2018303" y="141676"/>
                  <a:pt x="2024595" y="128985"/>
                </a:cubicBezTo>
                <a:lnTo>
                  <a:pt x="2043627" y="138422"/>
                </a:lnTo>
                <a:cubicBezTo>
                  <a:pt x="2075156" y="96089"/>
                  <a:pt x="2140525" y="70528"/>
                  <a:pt x="2239739" y="61755"/>
                </a:cubicBezTo>
                <a:cubicBezTo>
                  <a:pt x="2338951" y="52973"/>
                  <a:pt x="2432930" y="60046"/>
                  <a:pt x="2521687" y="82980"/>
                </a:cubicBezTo>
                <a:cubicBezTo>
                  <a:pt x="2576398" y="25783"/>
                  <a:pt x="2629618" y="-1845"/>
                  <a:pt x="2681351" y="95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30443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464621" y="736466"/>
            <a:ext cx="6214760" cy="5212814"/>
          </a:xfrm>
          <a:custGeom>
            <a:avLst/>
            <a:gdLst>
              <a:gd name="connsiteX0" fmla="*/ 3164632 w 4841889"/>
              <a:gd name="connsiteY0" fmla="*/ 3955790 h 4061278"/>
              <a:gd name="connsiteX1" fmla="*/ 3185730 w 4841889"/>
              <a:gd name="connsiteY1" fmla="*/ 3961064 h 4061278"/>
              <a:gd name="connsiteX2" fmla="*/ 3196279 w 4841889"/>
              <a:gd name="connsiteY2" fmla="*/ 3976887 h 4061278"/>
              <a:gd name="connsiteX3" fmla="*/ 3185730 w 4841889"/>
              <a:gd name="connsiteY3" fmla="*/ 3987436 h 4061278"/>
              <a:gd name="connsiteX4" fmla="*/ 3164632 w 4841889"/>
              <a:gd name="connsiteY4" fmla="*/ 3997985 h 4061278"/>
              <a:gd name="connsiteX5" fmla="*/ 3143535 w 4841889"/>
              <a:gd name="connsiteY5" fmla="*/ 3976887 h 4061278"/>
              <a:gd name="connsiteX6" fmla="*/ 3164632 w 4841889"/>
              <a:gd name="connsiteY6" fmla="*/ 3955790 h 4061278"/>
              <a:gd name="connsiteX7" fmla="*/ 2531708 w 4841889"/>
              <a:gd name="connsiteY7" fmla="*/ 3892498 h 4061278"/>
              <a:gd name="connsiteX8" fmla="*/ 2565991 w 4841889"/>
              <a:gd name="connsiteY8" fmla="*/ 3900409 h 4061278"/>
              <a:gd name="connsiteX9" fmla="*/ 2584451 w 4841889"/>
              <a:gd name="connsiteY9" fmla="*/ 3924144 h 4061278"/>
              <a:gd name="connsiteX10" fmla="*/ 2595000 w 4841889"/>
              <a:gd name="connsiteY10" fmla="*/ 3955791 h 4061278"/>
              <a:gd name="connsiteX11" fmla="*/ 2581814 w 4841889"/>
              <a:gd name="connsiteY11" fmla="*/ 3995349 h 4061278"/>
              <a:gd name="connsiteX12" fmla="*/ 2542256 w 4841889"/>
              <a:gd name="connsiteY12" fmla="*/ 4019083 h 4061278"/>
              <a:gd name="connsiteX13" fmla="*/ 2497423 w 4841889"/>
              <a:gd name="connsiteY13" fmla="*/ 3995349 h 4061278"/>
              <a:gd name="connsiteX14" fmla="*/ 2478963 w 4841889"/>
              <a:gd name="connsiteY14" fmla="*/ 3955791 h 4061278"/>
              <a:gd name="connsiteX15" fmla="*/ 2497423 w 4841889"/>
              <a:gd name="connsiteY15" fmla="*/ 3910958 h 4061278"/>
              <a:gd name="connsiteX16" fmla="*/ 2531708 w 4841889"/>
              <a:gd name="connsiteY16" fmla="*/ 3892498 h 4061278"/>
              <a:gd name="connsiteX17" fmla="*/ 1360792 w 4841889"/>
              <a:gd name="connsiteY17" fmla="*/ 3871401 h 4061278"/>
              <a:gd name="connsiteX18" fmla="*/ 1376617 w 4841889"/>
              <a:gd name="connsiteY18" fmla="*/ 3897772 h 4061278"/>
              <a:gd name="connsiteX19" fmla="*/ 1381891 w 4841889"/>
              <a:gd name="connsiteY19" fmla="*/ 3913595 h 4061278"/>
              <a:gd name="connsiteX20" fmla="*/ 1315961 w 4841889"/>
              <a:gd name="connsiteY20" fmla="*/ 4011172 h 4061278"/>
              <a:gd name="connsiteX21" fmla="*/ 1234208 w 4841889"/>
              <a:gd name="connsiteY21" fmla="*/ 4061278 h 4061278"/>
              <a:gd name="connsiteX22" fmla="*/ 1213111 w 4841889"/>
              <a:gd name="connsiteY22" fmla="*/ 4040181 h 4061278"/>
              <a:gd name="connsiteX23" fmla="*/ 1271129 w 4841889"/>
              <a:gd name="connsiteY23" fmla="*/ 3950516 h 4061278"/>
              <a:gd name="connsiteX24" fmla="*/ 1360792 w 4841889"/>
              <a:gd name="connsiteY24" fmla="*/ 3871401 h 4061278"/>
              <a:gd name="connsiteX25" fmla="*/ 3481095 w 4841889"/>
              <a:gd name="connsiteY25" fmla="*/ 3871399 h 4061278"/>
              <a:gd name="connsiteX26" fmla="*/ 3533839 w 4841889"/>
              <a:gd name="connsiteY26" fmla="*/ 3913594 h 4061278"/>
              <a:gd name="connsiteX27" fmla="*/ 3502193 w 4841889"/>
              <a:gd name="connsiteY27" fmla="*/ 3945240 h 4061278"/>
              <a:gd name="connsiteX28" fmla="*/ 3481095 w 4841889"/>
              <a:gd name="connsiteY28" fmla="*/ 3939966 h 4061278"/>
              <a:gd name="connsiteX29" fmla="*/ 3470547 w 4841889"/>
              <a:gd name="connsiteY29" fmla="*/ 3924143 h 4061278"/>
              <a:gd name="connsiteX30" fmla="*/ 3459998 w 4841889"/>
              <a:gd name="connsiteY30" fmla="*/ 3903045 h 4061278"/>
              <a:gd name="connsiteX31" fmla="*/ 3465272 w 4841889"/>
              <a:gd name="connsiteY31" fmla="*/ 3881948 h 4061278"/>
              <a:gd name="connsiteX32" fmla="*/ 3481095 w 4841889"/>
              <a:gd name="connsiteY32" fmla="*/ 3871399 h 4061278"/>
              <a:gd name="connsiteX33" fmla="*/ 2004268 w 4841889"/>
              <a:gd name="connsiteY33" fmla="*/ 3839754 h 4061278"/>
              <a:gd name="connsiteX34" fmla="*/ 2041189 w 4841889"/>
              <a:gd name="connsiteY34" fmla="*/ 3845029 h 4061278"/>
              <a:gd name="connsiteX35" fmla="*/ 2046463 w 4841889"/>
              <a:gd name="connsiteY35" fmla="*/ 3881949 h 4061278"/>
              <a:gd name="connsiteX36" fmla="*/ 2004268 w 4841889"/>
              <a:gd name="connsiteY36" fmla="*/ 3939967 h 4061278"/>
              <a:gd name="connsiteX37" fmla="*/ 1962073 w 4841889"/>
              <a:gd name="connsiteY37" fmla="*/ 3966340 h 4061278"/>
              <a:gd name="connsiteX38" fmla="*/ 1940975 w 4841889"/>
              <a:gd name="connsiteY38" fmla="*/ 3958428 h 4061278"/>
              <a:gd name="connsiteX39" fmla="*/ 1930426 w 4841889"/>
              <a:gd name="connsiteY39" fmla="*/ 3924144 h 4061278"/>
              <a:gd name="connsiteX40" fmla="*/ 1954162 w 4841889"/>
              <a:gd name="connsiteY40" fmla="*/ 3868763 h 4061278"/>
              <a:gd name="connsiteX41" fmla="*/ 2004268 w 4841889"/>
              <a:gd name="connsiteY41" fmla="*/ 3839754 h 4061278"/>
              <a:gd name="connsiteX42" fmla="*/ 1824939 w 4841889"/>
              <a:gd name="connsiteY42" fmla="*/ 3829205 h 4061278"/>
              <a:gd name="connsiteX43" fmla="*/ 1835488 w 4841889"/>
              <a:gd name="connsiteY43" fmla="*/ 3839753 h 4061278"/>
              <a:gd name="connsiteX44" fmla="*/ 1835488 w 4841889"/>
              <a:gd name="connsiteY44" fmla="*/ 3860851 h 4061278"/>
              <a:gd name="connsiteX45" fmla="*/ 1814391 w 4841889"/>
              <a:gd name="connsiteY45" fmla="*/ 3881948 h 4061278"/>
              <a:gd name="connsiteX46" fmla="*/ 1798566 w 4841889"/>
              <a:gd name="connsiteY46" fmla="*/ 3871399 h 4061278"/>
              <a:gd name="connsiteX47" fmla="*/ 1793292 w 4841889"/>
              <a:gd name="connsiteY47" fmla="*/ 3850302 h 4061278"/>
              <a:gd name="connsiteX48" fmla="*/ 1824939 w 4841889"/>
              <a:gd name="connsiteY48" fmla="*/ 3829205 h 4061278"/>
              <a:gd name="connsiteX49" fmla="*/ 21097 w 4841889"/>
              <a:gd name="connsiteY49" fmla="*/ 3734265 h 4061278"/>
              <a:gd name="connsiteX50" fmla="*/ 52744 w 4841889"/>
              <a:gd name="connsiteY50" fmla="*/ 3755363 h 4061278"/>
              <a:gd name="connsiteX51" fmla="*/ 31646 w 4841889"/>
              <a:gd name="connsiteY51" fmla="*/ 3776460 h 4061278"/>
              <a:gd name="connsiteX52" fmla="*/ 10549 w 4841889"/>
              <a:gd name="connsiteY52" fmla="*/ 3771186 h 4061278"/>
              <a:gd name="connsiteX53" fmla="*/ 0 w 4841889"/>
              <a:gd name="connsiteY53" fmla="*/ 3755363 h 4061278"/>
              <a:gd name="connsiteX54" fmla="*/ 21097 w 4841889"/>
              <a:gd name="connsiteY54" fmla="*/ 3734265 h 4061278"/>
              <a:gd name="connsiteX55" fmla="*/ 2521158 w 4841889"/>
              <a:gd name="connsiteY55" fmla="*/ 3713169 h 4061278"/>
              <a:gd name="connsiteX56" fmla="*/ 2555442 w 4841889"/>
              <a:gd name="connsiteY56" fmla="*/ 3723718 h 4061278"/>
              <a:gd name="connsiteX57" fmla="*/ 2573902 w 4841889"/>
              <a:gd name="connsiteY57" fmla="*/ 3765912 h 4061278"/>
              <a:gd name="connsiteX58" fmla="*/ 2558079 w 4841889"/>
              <a:gd name="connsiteY58" fmla="*/ 3810746 h 4061278"/>
              <a:gd name="connsiteX59" fmla="*/ 2521158 w 4841889"/>
              <a:gd name="connsiteY59" fmla="*/ 3829206 h 4061278"/>
              <a:gd name="connsiteX60" fmla="*/ 2478963 w 4841889"/>
              <a:gd name="connsiteY60" fmla="*/ 3755364 h 4061278"/>
              <a:gd name="connsiteX61" fmla="*/ 2521158 w 4841889"/>
              <a:gd name="connsiteY61" fmla="*/ 3713169 h 4061278"/>
              <a:gd name="connsiteX62" fmla="*/ 1677257 w 4841889"/>
              <a:gd name="connsiteY62" fmla="*/ 3660424 h 4061278"/>
              <a:gd name="connsiteX63" fmla="*/ 1695717 w 4841889"/>
              <a:gd name="connsiteY63" fmla="*/ 3681523 h 4061278"/>
              <a:gd name="connsiteX64" fmla="*/ 1698354 w 4841889"/>
              <a:gd name="connsiteY64" fmla="*/ 3713169 h 4061278"/>
              <a:gd name="connsiteX65" fmla="*/ 1690442 w 4841889"/>
              <a:gd name="connsiteY65" fmla="*/ 3739541 h 4061278"/>
              <a:gd name="connsiteX66" fmla="*/ 1666708 w 4841889"/>
              <a:gd name="connsiteY66" fmla="*/ 3755364 h 4061278"/>
              <a:gd name="connsiteX67" fmla="*/ 1650884 w 4841889"/>
              <a:gd name="connsiteY67" fmla="*/ 3750089 h 4061278"/>
              <a:gd name="connsiteX68" fmla="*/ 1635061 w 4841889"/>
              <a:gd name="connsiteY68" fmla="*/ 3744815 h 4061278"/>
              <a:gd name="connsiteX69" fmla="*/ 1624512 w 4841889"/>
              <a:gd name="connsiteY69" fmla="*/ 3713169 h 4061278"/>
              <a:gd name="connsiteX70" fmla="*/ 1642972 w 4841889"/>
              <a:gd name="connsiteY70" fmla="*/ 3673611 h 4061278"/>
              <a:gd name="connsiteX71" fmla="*/ 1677257 w 4841889"/>
              <a:gd name="connsiteY71" fmla="*/ 3660424 h 4061278"/>
              <a:gd name="connsiteX72" fmla="*/ 1381891 w 4841889"/>
              <a:gd name="connsiteY72" fmla="*/ 3628778 h 4061278"/>
              <a:gd name="connsiteX73" fmla="*/ 1400351 w 4841889"/>
              <a:gd name="connsiteY73" fmla="*/ 3644601 h 4061278"/>
              <a:gd name="connsiteX74" fmla="*/ 1402988 w 4841889"/>
              <a:gd name="connsiteY74" fmla="*/ 3670974 h 4061278"/>
              <a:gd name="connsiteX75" fmla="*/ 1392440 w 4841889"/>
              <a:gd name="connsiteY75" fmla="*/ 3694709 h 4061278"/>
              <a:gd name="connsiteX76" fmla="*/ 1371342 w 4841889"/>
              <a:gd name="connsiteY76" fmla="*/ 3702620 h 4061278"/>
              <a:gd name="connsiteX77" fmla="*/ 1350244 w 4841889"/>
              <a:gd name="connsiteY77" fmla="*/ 3692072 h 4061278"/>
              <a:gd name="connsiteX78" fmla="*/ 1339695 w 4841889"/>
              <a:gd name="connsiteY78" fmla="*/ 3670974 h 4061278"/>
              <a:gd name="connsiteX79" fmla="*/ 1381891 w 4841889"/>
              <a:gd name="connsiteY79" fmla="*/ 3628778 h 4061278"/>
              <a:gd name="connsiteX80" fmla="*/ 316463 w 4841889"/>
              <a:gd name="connsiteY80" fmla="*/ 3576034 h 4061278"/>
              <a:gd name="connsiteX81" fmla="*/ 337560 w 4841889"/>
              <a:gd name="connsiteY81" fmla="*/ 3597131 h 4061278"/>
              <a:gd name="connsiteX82" fmla="*/ 316463 w 4841889"/>
              <a:gd name="connsiteY82" fmla="*/ 3618229 h 4061278"/>
              <a:gd name="connsiteX83" fmla="*/ 295366 w 4841889"/>
              <a:gd name="connsiteY83" fmla="*/ 3607680 h 4061278"/>
              <a:gd name="connsiteX84" fmla="*/ 316463 w 4841889"/>
              <a:gd name="connsiteY84" fmla="*/ 3576034 h 4061278"/>
              <a:gd name="connsiteX85" fmla="*/ 1244757 w 4841889"/>
              <a:gd name="connsiteY85" fmla="*/ 3533839 h 4061278"/>
              <a:gd name="connsiteX86" fmla="*/ 1255306 w 4841889"/>
              <a:gd name="connsiteY86" fmla="*/ 3539114 h 4061278"/>
              <a:gd name="connsiteX87" fmla="*/ 1265854 w 4841889"/>
              <a:gd name="connsiteY87" fmla="*/ 3554938 h 4061278"/>
              <a:gd name="connsiteX88" fmla="*/ 1223660 w 4841889"/>
              <a:gd name="connsiteY88" fmla="*/ 3586584 h 4061278"/>
              <a:gd name="connsiteX89" fmla="*/ 1197287 w 4841889"/>
              <a:gd name="connsiteY89" fmla="*/ 3581309 h 4061278"/>
              <a:gd name="connsiteX90" fmla="*/ 1181464 w 4841889"/>
              <a:gd name="connsiteY90" fmla="*/ 3565486 h 4061278"/>
              <a:gd name="connsiteX91" fmla="*/ 1218385 w 4841889"/>
              <a:gd name="connsiteY91" fmla="*/ 3549663 h 4061278"/>
              <a:gd name="connsiteX92" fmla="*/ 1244757 w 4841889"/>
              <a:gd name="connsiteY92" fmla="*/ 3533839 h 4061278"/>
              <a:gd name="connsiteX93" fmla="*/ 770061 w 4841889"/>
              <a:gd name="connsiteY93" fmla="*/ 3481096 h 4061278"/>
              <a:gd name="connsiteX94" fmla="*/ 780611 w 4841889"/>
              <a:gd name="connsiteY94" fmla="*/ 3486370 h 4061278"/>
              <a:gd name="connsiteX95" fmla="*/ 791160 w 4841889"/>
              <a:gd name="connsiteY95" fmla="*/ 3491644 h 4061278"/>
              <a:gd name="connsiteX96" fmla="*/ 801708 w 4841889"/>
              <a:gd name="connsiteY96" fmla="*/ 3512742 h 4061278"/>
              <a:gd name="connsiteX97" fmla="*/ 791160 w 4841889"/>
              <a:gd name="connsiteY97" fmla="*/ 3536477 h 4061278"/>
              <a:gd name="connsiteX98" fmla="*/ 770061 w 4841889"/>
              <a:gd name="connsiteY98" fmla="*/ 3544389 h 4061278"/>
              <a:gd name="connsiteX99" fmla="*/ 748964 w 4841889"/>
              <a:gd name="connsiteY99" fmla="*/ 3523290 h 4061278"/>
              <a:gd name="connsiteX100" fmla="*/ 748964 w 4841889"/>
              <a:gd name="connsiteY100" fmla="*/ 3502193 h 4061278"/>
              <a:gd name="connsiteX101" fmla="*/ 770061 w 4841889"/>
              <a:gd name="connsiteY101" fmla="*/ 3481096 h 4061278"/>
              <a:gd name="connsiteX102" fmla="*/ 147683 w 4841889"/>
              <a:gd name="connsiteY102" fmla="*/ 3470547 h 4061278"/>
              <a:gd name="connsiteX103" fmla="*/ 168780 w 4841889"/>
              <a:gd name="connsiteY103" fmla="*/ 3481096 h 4061278"/>
              <a:gd name="connsiteX104" fmla="*/ 189878 w 4841889"/>
              <a:gd name="connsiteY104" fmla="*/ 3502193 h 4061278"/>
              <a:gd name="connsiteX105" fmla="*/ 189878 w 4841889"/>
              <a:gd name="connsiteY105" fmla="*/ 3549663 h 4061278"/>
              <a:gd name="connsiteX106" fmla="*/ 168780 w 4841889"/>
              <a:gd name="connsiteY106" fmla="*/ 3576035 h 4061278"/>
              <a:gd name="connsiteX107" fmla="*/ 118674 w 4841889"/>
              <a:gd name="connsiteY107" fmla="*/ 3568123 h 4061278"/>
              <a:gd name="connsiteX108" fmla="*/ 94939 w 4841889"/>
              <a:gd name="connsiteY108" fmla="*/ 3512742 h 4061278"/>
              <a:gd name="connsiteX109" fmla="*/ 116037 w 4841889"/>
              <a:gd name="connsiteY109" fmla="*/ 3483733 h 4061278"/>
              <a:gd name="connsiteX110" fmla="*/ 147683 w 4841889"/>
              <a:gd name="connsiteY110" fmla="*/ 3470547 h 4061278"/>
              <a:gd name="connsiteX111" fmla="*/ 1128719 w 4841889"/>
              <a:gd name="connsiteY111" fmla="*/ 3386156 h 4061278"/>
              <a:gd name="connsiteX112" fmla="*/ 1149816 w 4841889"/>
              <a:gd name="connsiteY112" fmla="*/ 3407255 h 4061278"/>
              <a:gd name="connsiteX113" fmla="*/ 1128719 w 4841889"/>
              <a:gd name="connsiteY113" fmla="*/ 3428352 h 4061278"/>
              <a:gd name="connsiteX114" fmla="*/ 1107622 w 4841889"/>
              <a:gd name="connsiteY114" fmla="*/ 3423078 h 4061278"/>
              <a:gd name="connsiteX115" fmla="*/ 1097073 w 4841889"/>
              <a:gd name="connsiteY115" fmla="*/ 3407255 h 4061278"/>
              <a:gd name="connsiteX116" fmla="*/ 1107622 w 4841889"/>
              <a:gd name="connsiteY116" fmla="*/ 3396706 h 4061278"/>
              <a:gd name="connsiteX117" fmla="*/ 1128719 w 4841889"/>
              <a:gd name="connsiteY117" fmla="*/ 3386156 h 4061278"/>
              <a:gd name="connsiteX118" fmla="*/ 4757497 w 4841889"/>
              <a:gd name="connsiteY118" fmla="*/ 3259571 h 4061278"/>
              <a:gd name="connsiteX119" fmla="*/ 4789144 w 4841889"/>
              <a:gd name="connsiteY119" fmla="*/ 3278031 h 4061278"/>
              <a:gd name="connsiteX120" fmla="*/ 4810241 w 4841889"/>
              <a:gd name="connsiteY120" fmla="*/ 3312314 h 4061278"/>
              <a:gd name="connsiteX121" fmla="*/ 4746949 w 4841889"/>
              <a:gd name="connsiteY121" fmla="*/ 3354509 h 4061278"/>
              <a:gd name="connsiteX122" fmla="*/ 4715303 w 4841889"/>
              <a:gd name="connsiteY122" fmla="*/ 3333412 h 4061278"/>
              <a:gd name="connsiteX123" fmla="*/ 4710028 w 4841889"/>
              <a:gd name="connsiteY123" fmla="*/ 3328137 h 4061278"/>
              <a:gd name="connsiteX124" fmla="*/ 4704754 w 4841889"/>
              <a:gd name="connsiteY124" fmla="*/ 3312314 h 4061278"/>
              <a:gd name="connsiteX125" fmla="*/ 4717940 w 4841889"/>
              <a:gd name="connsiteY125" fmla="*/ 3280668 h 4061278"/>
              <a:gd name="connsiteX126" fmla="*/ 4757497 w 4841889"/>
              <a:gd name="connsiteY126" fmla="*/ 3259571 h 4061278"/>
              <a:gd name="connsiteX127" fmla="*/ 179330 w 4841889"/>
              <a:gd name="connsiteY127" fmla="*/ 3154083 h 4061278"/>
              <a:gd name="connsiteX128" fmla="*/ 210977 w 4841889"/>
              <a:gd name="connsiteY128" fmla="*/ 3175180 h 4061278"/>
              <a:gd name="connsiteX129" fmla="*/ 216252 w 4841889"/>
              <a:gd name="connsiteY129" fmla="*/ 3185729 h 4061278"/>
              <a:gd name="connsiteX130" fmla="*/ 221526 w 4841889"/>
              <a:gd name="connsiteY130" fmla="*/ 3185729 h 4061278"/>
              <a:gd name="connsiteX131" fmla="*/ 205703 w 4841889"/>
              <a:gd name="connsiteY131" fmla="*/ 3196277 h 4061278"/>
              <a:gd name="connsiteX132" fmla="*/ 179330 w 4841889"/>
              <a:gd name="connsiteY132" fmla="*/ 3196277 h 4061278"/>
              <a:gd name="connsiteX133" fmla="*/ 158233 w 4841889"/>
              <a:gd name="connsiteY133" fmla="*/ 3185729 h 4061278"/>
              <a:gd name="connsiteX134" fmla="*/ 179330 w 4841889"/>
              <a:gd name="connsiteY134" fmla="*/ 3154083 h 4061278"/>
              <a:gd name="connsiteX135" fmla="*/ 875548 w 4841889"/>
              <a:gd name="connsiteY135" fmla="*/ 3143535 h 4061278"/>
              <a:gd name="connsiteX136" fmla="*/ 907194 w 4841889"/>
              <a:gd name="connsiteY136" fmla="*/ 3217376 h 4061278"/>
              <a:gd name="connsiteX137" fmla="*/ 894008 w 4841889"/>
              <a:gd name="connsiteY137" fmla="*/ 3264846 h 4061278"/>
              <a:gd name="connsiteX138" fmla="*/ 864999 w 4841889"/>
              <a:gd name="connsiteY138" fmla="*/ 3312315 h 4061278"/>
              <a:gd name="connsiteX139" fmla="*/ 841265 w 4841889"/>
              <a:gd name="connsiteY139" fmla="*/ 3307041 h 4061278"/>
              <a:gd name="connsiteX140" fmla="*/ 833354 w 4841889"/>
              <a:gd name="connsiteY140" fmla="*/ 3270121 h 4061278"/>
              <a:gd name="connsiteX141" fmla="*/ 841265 w 4841889"/>
              <a:gd name="connsiteY141" fmla="*/ 3204190 h 4061278"/>
              <a:gd name="connsiteX142" fmla="*/ 875548 w 4841889"/>
              <a:gd name="connsiteY142" fmla="*/ 3143535 h 4061278"/>
              <a:gd name="connsiteX143" fmla="*/ 1350244 w 4841889"/>
              <a:gd name="connsiteY143" fmla="*/ 3132986 h 4061278"/>
              <a:gd name="connsiteX144" fmla="*/ 1434635 w 4841889"/>
              <a:gd name="connsiteY144" fmla="*/ 3148810 h 4061278"/>
              <a:gd name="connsiteX145" fmla="*/ 1487378 w 4841889"/>
              <a:gd name="connsiteY145" fmla="*/ 3196279 h 4061278"/>
              <a:gd name="connsiteX146" fmla="*/ 1466281 w 4841889"/>
              <a:gd name="connsiteY146" fmla="*/ 3238473 h 4061278"/>
              <a:gd name="connsiteX147" fmla="*/ 1392440 w 4841889"/>
              <a:gd name="connsiteY147" fmla="*/ 3259572 h 4061278"/>
              <a:gd name="connsiteX148" fmla="*/ 1323872 w 4841889"/>
              <a:gd name="connsiteY148" fmla="*/ 3243749 h 4061278"/>
              <a:gd name="connsiteX149" fmla="*/ 1286952 w 4841889"/>
              <a:gd name="connsiteY149" fmla="*/ 3185730 h 4061278"/>
              <a:gd name="connsiteX150" fmla="*/ 1350244 w 4841889"/>
              <a:gd name="connsiteY150" fmla="*/ 3132986 h 4061278"/>
              <a:gd name="connsiteX151" fmla="*/ 886097 w 4841889"/>
              <a:gd name="connsiteY151" fmla="*/ 3016949 h 4061278"/>
              <a:gd name="connsiteX152" fmla="*/ 891371 w 4841889"/>
              <a:gd name="connsiteY152" fmla="*/ 3032772 h 4061278"/>
              <a:gd name="connsiteX153" fmla="*/ 896646 w 4841889"/>
              <a:gd name="connsiteY153" fmla="*/ 3048595 h 4061278"/>
              <a:gd name="connsiteX154" fmla="*/ 854451 w 4841889"/>
              <a:gd name="connsiteY154" fmla="*/ 3080241 h 4061278"/>
              <a:gd name="connsiteX155" fmla="*/ 812256 w 4841889"/>
              <a:gd name="connsiteY155" fmla="*/ 3048595 h 4061278"/>
              <a:gd name="connsiteX156" fmla="*/ 841265 w 4841889"/>
              <a:gd name="connsiteY156" fmla="*/ 3027497 h 4061278"/>
              <a:gd name="connsiteX157" fmla="*/ 886097 w 4841889"/>
              <a:gd name="connsiteY157" fmla="*/ 3016949 h 4061278"/>
              <a:gd name="connsiteX158" fmla="*/ 4462132 w 4841889"/>
              <a:gd name="connsiteY158" fmla="*/ 2521157 h 4061278"/>
              <a:gd name="connsiteX159" fmla="*/ 4483229 w 4841889"/>
              <a:gd name="connsiteY159" fmla="*/ 2526431 h 4061278"/>
              <a:gd name="connsiteX160" fmla="*/ 4504327 w 4841889"/>
              <a:gd name="connsiteY160" fmla="*/ 2542254 h 4061278"/>
              <a:gd name="connsiteX161" fmla="*/ 4493778 w 4841889"/>
              <a:gd name="connsiteY161" fmla="*/ 2558077 h 4061278"/>
              <a:gd name="connsiteX162" fmla="*/ 4472687 w 4841889"/>
              <a:gd name="connsiteY162" fmla="*/ 2563351 h 4061278"/>
              <a:gd name="connsiteX163" fmla="*/ 4441034 w 4841889"/>
              <a:gd name="connsiteY163" fmla="*/ 2542254 h 4061278"/>
              <a:gd name="connsiteX164" fmla="*/ 4462132 w 4841889"/>
              <a:gd name="connsiteY164" fmla="*/ 2521157 h 4061278"/>
              <a:gd name="connsiteX165" fmla="*/ 4272255 w 4841889"/>
              <a:gd name="connsiteY165" fmla="*/ 2331279 h 4061278"/>
              <a:gd name="connsiteX166" fmla="*/ 4314450 w 4841889"/>
              <a:gd name="connsiteY166" fmla="*/ 2394572 h 4061278"/>
              <a:gd name="connsiteX167" fmla="*/ 4261707 w 4841889"/>
              <a:gd name="connsiteY167" fmla="*/ 2436767 h 4061278"/>
              <a:gd name="connsiteX168" fmla="*/ 4219511 w 4841889"/>
              <a:gd name="connsiteY168" fmla="*/ 2384024 h 4061278"/>
              <a:gd name="connsiteX169" fmla="*/ 4219511 w 4841889"/>
              <a:gd name="connsiteY169" fmla="*/ 2378749 h 4061278"/>
              <a:gd name="connsiteX170" fmla="*/ 4232697 w 4841889"/>
              <a:gd name="connsiteY170" fmla="*/ 2347102 h 4061278"/>
              <a:gd name="connsiteX171" fmla="*/ 4272255 w 4841889"/>
              <a:gd name="connsiteY171" fmla="*/ 2331279 h 4061278"/>
              <a:gd name="connsiteX172" fmla="*/ 4688932 w 4841889"/>
              <a:gd name="connsiteY172" fmla="*/ 2320729 h 4061278"/>
              <a:gd name="connsiteX173" fmla="*/ 4736408 w 4841889"/>
              <a:gd name="connsiteY173" fmla="*/ 2320729 h 4061278"/>
              <a:gd name="connsiteX174" fmla="*/ 4744313 w 4841889"/>
              <a:gd name="connsiteY174" fmla="*/ 2323366 h 4061278"/>
              <a:gd name="connsiteX175" fmla="*/ 4752224 w 4841889"/>
              <a:gd name="connsiteY175" fmla="*/ 2326004 h 4061278"/>
              <a:gd name="connsiteX176" fmla="*/ 4757499 w 4841889"/>
              <a:gd name="connsiteY176" fmla="*/ 2331278 h 4061278"/>
              <a:gd name="connsiteX177" fmla="*/ 4715304 w 4841889"/>
              <a:gd name="connsiteY177" fmla="*/ 2352375 h 4061278"/>
              <a:gd name="connsiteX178" fmla="*/ 4683658 w 4841889"/>
              <a:gd name="connsiteY178" fmla="*/ 2341827 h 4061278"/>
              <a:gd name="connsiteX179" fmla="*/ 4662559 w 4841889"/>
              <a:gd name="connsiteY179" fmla="*/ 2341827 h 4061278"/>
              <a:gd name="connsiteX180" fmla="*/ 4641462 w 4841889"/>
              <a:gd name="connsiteY180" fmla="*/ 2331278 h 4061278"/>
              <a:gd name="connsiteX181" fmla="*/ 4688932 w 4841889"/>
              <a:gd name="connsiteY181" fmla="*/ 2320729 h 4061278"/>
              <a:gd name="connsiteX182" fmla="*/ 4820792 w 4841889"/>
              <a:gd name="connsiteY182" fmla="*/ 2310181 h 4061278"/>
              <a:gd name="connsiteX183" fmla="*/ 4836615 w 4841889"/>
              <a:gd name="connsiteY183" fmla="*/ 2320729 h 4061278"/>
              <a:gd name="connsiteX184" fmla="*/ 4841889 w 4841889"/>
              <a:gd name="connsiteY184" fmla="*/ 2341827 h 4061278"/>
              <a:gd name="connsiteX185" fmla="*/ 4839252 w 4841889"/>
              <a:gd name="connsiteY185" fmla="*/ 2349738 h 4061278"/>
              <a:gd name="connsiteX186" fmla="*/ 4836615 w 4841889"/>
              <a:gd name="connsiteY186" fmla="*/ 2357650 h 4061278"/>
              <a:gd name="connsiteX187" fmla="*/ 4831347 w 4841889"/>
              <a:gd name="connsiteY187" fmla="*/ 2362924 h 4061278"/>
              <a:gd name="connsiteX188" fmla="*/ 4804968 w 4841889"/>
              <a:gd name="connsiteY188" fmla="*/ 2355013 h 4061278"/>
              <a:gd name="connsiteX189" fmla="*/ 4789145 w 4841889"/>
              <a:gd name="connsiteY189" fmla="*/ 2341827 h 4061278"/>
              <a:gd name="connsiteX190" fmla="*/ 4804968 w 4841889"/>
              <a:gd name="connsiteY190" fmla="*/ 2320729 h 4061278"/>
              <a:gd name="connsiteX191" fmla="*/ 4820792 w 4841889"/>
              <a:gd name="connsiteY191" fmla="*/ 2310181 h 4061278"/>
              <a:gd name="connsiteX192" fmla="*/ 4525425 w 4841889"/>
              <a:gd name="connsiteY192" fmla="*/ 2141400 h 4061278"/>
              <a:gd name="connsiteX193" fmla="*/ 4599267 w 4841889"/>
              <a:gd name="connsiteY193" fmla="*/ 2151949 h 4061278"/>
              <a:gd name="connsiteX194" fmla="*/ 4586081 w 4841889"/>
              <a:gd name="connsiteY194" fmla="*/ 2175684 h 4061278"/>
              <a:gd name="connsiteX195" fmla="*/ 4514876 w 4841889"/>
              <a:gd name="connsiteY195" fmla="*/ 2183595 h 4061278"/>
              <a:gd name="connsiteX196" fmla="*/ 4462133 w 4841889"/>
              <a:gd name="connsiteY196" fmla="*/ 2162498 h 4061278"/>
              <a:gd name="connsiteX197" fmla="*/ 4451584 w 4841889"/>
              <a:gd name="connsiteY197" fmla="*/ 2162498 h 4061278"/>
              <a:gd name="connsiteX198" fmla="*/ 4459496 w 4841889"/>
              <a:gd name="connsiteY198" fmla="*/ 2144038 h 4061278"/>
              <a:gd name="connsiteX199" fmla="*/ 4525425 w 4841889"/>
              <a:gd name="connsiteY199" fmla="*/ 2141400 h 4061278"/>
              <a:gd name="connsiteX200" fmla="*/ 4430486 w 4841889"/>
              <a:gd name="connsiteY200" fmla="*/ 1877681 h 4061278"/>
              <a:gd name="connsiteX201" fmla="*/ 4427849 w 4841889"/>
              <a:gd name="connsiteY201" fmla="*/ 1880318 h 4061278"/>
              <a:gd name="connsiteX202" fmla="*/ 4401477 w 4841889"/>
              <a:gd name="connsiteY202" fmla="*/ 1888229 h 4061278"/>
              <a:gd name="connsiteX203" fmla="*/ 4330272 w 4841889"/>
              <a:gd name="connsiteY203" fmla="*/ 1901415 h 4061278"/>
              <a:gd name="connsiteX204" fmla="*/ 4198412 w 4841889"/>
              <a:gd name="connsiteY204" fmla="*/ 1919876 h 4061278"/>
              <a:gd name="connsiteX205" fmla="*/ 4172040 w 4841889"/>
              <a:gd name="connsiteY205" fmla="*/ 1914601 h 4061278"/>
              <a:gd name="connsiteX206" fmla="*/ 4145669 w 4841889"/>
              <a:gd name="connsiteY206" fmla="*/ 1909327 h 4061278"/>
              <a:gd name="connsiteX207" fmla="*/ 4288077 w 4841889"/>
              <a:gd name="connsiteY207" fmla="*/ 1888229 h 4061278"/>
              <a:gd name="connsiteX208" fmla="*/ 4430486 w 4841889"/>
              <a:gd name="connsiteY208" fmla="*/ 1877681 h 4061278"/>
              <a:gd name="connsiteX209" fmla="*/ 94939 w 4841889"/>
              <a:gd name="connsiteY209" fmla="*/ 1455731 h 4061278"/>
              <a:gd name="connsiteX210" fmla="*/ 116037 w 4841889"/>
              <a:gd name="connsiteY210" fmla="*/ 1476828 h 4061278"/>
              <a:gd name="connsiteX211" fmla="*/ 113400 w 4841889"/>
              <a:gd name="connsiteY211" fmla="*/ 1484739 h 4061278"/>
              <a:gd name="connsiteX212" fmla="*/ 110762 w 4841889"/>
              <a:gd name="connsiteY212" fmla="*/ 1492652 h 4061278"/>
              <a:gd name="connsiteX213" fmla="*/ 105488 w 4841889"/>
              <a:gd name="connsiteY213" fmla="*/ 1497926 h 4061278"/>
              <a:gd name="connsiteX214" fmla="*/ 94939 w 4841889"/>
              <a:gd name="connsiteY214" fmla="*/ 1508475 h 4061278"/>
              <a:gd name="connsiteX215" fmla="*/ 63293 w 4841889"/>
              <a:gd name="connsiteY215" fmla="*/ 1476828 h 4061278"/>
              <a:gd name="connsiteX216" fmla="*/ 94939 w 4841889"/>
              <a:gd name="connsiteY216" fmla="*/ 1455731 h 4061278"/>
              <a:gd name="connsiteX217" fmla="*/ 3839756 w 4841889"/>
              <a:gd name="connsiteY217" fmla="*/ 1402986 h 4061278"/>
              <a:gd name="connsiteX218" fmla="*/ 3850304 w 4841889"/>
              <a:gd name="connsiteY218" fmla="*/ 1424083 h 4061278"/>
              <a:gd name="connsiteX219" fmla="*/ 3842393 w 4841889"/>
              <a:gd name="connsiteY219" fmla="*/ 1445181 h 4061278"/>
              <a:gd name="connsiteX220" fmla="*/ 3818658 w 4841889"/>
              <a:gd name="connsiteY220" fmla="*/ 1455729 h 4061278"/>
              <a:gd name="connsiteX221" fmla="*/ 3797560 w 4841889"/>
              <a:gd name="connsiteY221" fmla="*/ 1424083 h 4061278"/>
              <a:gd name="connsiteX222" fmla="*/ 3839756 w 4841889"/>
              <a:gd name="connsiteY222" fmla="*/ 1402986 h 4061278"/>
              <a:gd name="connsiteX223" fmla="*/ 1402988 w 4841889"/>
              <a:gd name="connsiteY223" fmla="*/ 1350243 h 4061278"/>
              <a:gd name="connsiteX224" fmla="*/ 1450457 w 4841889"/>
              <a:gd name="connsiteY224" fmla="*/ 1368703 h 4061278"/>
              <a:gd name="connsiteX225" fmla="*/ 1466281 w 4841889"/>
              <a:gd name="connsiteY225" fmla="*/ 1413535 h 4061278"/>
              <a:gd name="connsiteX226" fmla="*/ 1447820 w 4841889"/>
              <a:gd name="connsiteY226" fmla="*/ 1442544 h 4061278"/>
              <a:gd name="connsiteX227" fmla="*/ 1413537 w 4841889"/>
              <a:gd name="connsiteY227" fmla="*/ 1445181 h 4061278"/>
              <a:gd name="connsiteX228" fmla="*/ 1360792 w 4841889"/>
              <a:gd name="connsiteY228" fmla="*/ 1413535 h 4061278"/>
              <a:gd name="connsiteX229" fmla="*/ 1373980 w 4841889"/>
              <a:gd name="connsiteY229" fmla="*/ 1373977 h 4061278"/>
              <a:gd name="connsiteX230" fmla="*/ 1402988 w 4841889"/>
              <a:gd name="connsiteY230" fmla="*/ 1350243 h 4061278"/>
              <a:gd name="connsiteX231" fmla="*/ 3850303 w 4841889"/>
              <a:gd name="connsiteY231" fmla="*/ 1276401 h 4061278"/>
              <a:gd name="connsiteX232" fmla="*/ 3860852 w 4841889"/>
              <a:gd name="connsiteY232" fmla="*/ 1281675 h 4061278"/>
              <a:gd name="connsiteX233" fmla="*/ 3860852 w 4841889"/>
              <a:gd name="connsiteY233" fmla="*/ 1286949 h 4061278"/>
              <a:gd name="connsiteX234" fmla="*/ 3839754 w 4841889"/>
              <a:gd name="connsiteY234" fmla="*/ 1329144 h 4061278"/>
              <a:gd name="connsiteX235" fmla="*/ 3808108 w 4841889"/>
              <a:gd name="connsiteY235" fmla="*/ 1297498 h 4061278"/>
              <a:gd name="connsiteX236" fmla="*/ 3823931 w 4841889"/>
              <a:gd name="connsiteY236" fmla="*/ 1281675 h 4061278"/>
              <a:gd name="connsiteX237" fmla="*/ 3850303 w 4841889"/>
              <a:gd name="connsiteY237" fmla="*/ 1276401 h 4061278"/>
              <a:gd name="connsiteX238" fmla="*/ 970488 w 4841889"/>
              <a:gd name="connsiteY238" fmla="*/ 1265853 h 4061278"/>
              <a:gd name="connsiteX239" fmla="*/ 991585 w 4841889"/>
              <a:gd name="connsiteY239" fmla="*/ 1276402 h 4061278"/>
              <a:gd name="connsiteX240" fmla="*/ 1012682 w 4841889"/>
              <a:gd name="connsiteY240" fmla="*/ 1297499 h 4061278"/>
              <a:gd name="connsiteX241" fmla="*/ 996859 w 4841889"/>
              <a:gd name="connsiteY241" fmla="*/ 1326508 h 4061278"/>
              <a:gd name="connsiteX242" fmla="*/ 970488 w 4841889"/>
              <a:gd name="connsiteY242" fmla="*/ 1339695 h 4061278"/>
              <a:gd name="connsiteX243" fmla="*/ 938842 w 4841889"/>
              <a:gd name="connsiteY243" fmla="*/ 1318596 h 4061278"/>
              <a:gd name="connsiteX244" fmla="*/ 928293 w 4841889"/>
              <a:gd name="connsiteY244" fmla="*/ 1308048 h 4061278"/>
              <a:gd name="connsiteX245" fmla="*/ 970488 w 4841889"/>
              <a:gd name="connsiteY245" fmla="*/ 1265853 h 4061278"/>
              <a:gd name="connsiteX246" fmla="*/ 1170914 w 4841889"/>
              <a:gd name="connsiteY246" fmla="*/ 1118169 h 4061278"/>
              <a:gd name="connsiteX247" fmla="*/ 1202560 w 4841889"/>
              <a:gd name="connsiteY247" fmla="*/ 1157727 h 4061278"/>
              <a:gd name="connsiteX248" fmla="*/ 1223658 w 4841889"/>
              <a:gd name="connsiteY248" fmla="*/ 1244754 h 4061278"/>
              <a:gd name="connsiteX249" fmla="*/ 1213110 w 4841889"/>
              <a:gd name="connsiteY249" fmla="*/ 1297498 h 4061278"/>
              <a:gd name="connsiteX250" fmla="*/ 1197286 w 4841889"/>
              <a:gd name="connsiteY250" fmla="*/ 1292224 h 4061278"/>
              <a:gd name="connsiteX251" fmla="*/ 1181463 w 4841889"/>
              <a:gd name="connsiteY251" fmla="*/ 1286949 h 4061278"/>
              <a:gd name="connsiteX252" fmla="*/ 1163002 w 4841889"/>
              <a:gd name="connsiteY252" fmla="*/ 1318595 h 4061278"/>
              <a:gd name="connsiteX253" fmla="*/ 1160365 w 4841889"/>
              <a:gd name="connsiteY253" fmla="*/ 1392437 h 4061278"/>
              <a:gd name="connsiteX254" fmla="*/ 1160365 w 4841889"/>
              <a:gd name="connsiteY254" fmla="*/ 1466278 h 4061278"/>
              <a:gd name="connsiteX255" fmla="*/ 1165639 w 4841889"/>
              <a:gd name="connsiteY255" fmla="*/ 1461004 h 4061278"/>
              <a:gd name="connsiteX256" fmla="*/ 1173551 w 4841889"/>
              <a:gd name="connsiteY256" fmla="*/ 1458367 h 4061278"/>
              <a:gd name="connsiteX257" fmla="*/ 1181463 w 4841889"/>
              <a:gd name="connsiteY257" fmla="*/ 1455729 h 4061278"/>
              <a:gd name="connsiteX258" fmla="*/ 1231570 w 4841889"/>
              <a:gd name="connsiteY258" fmla="*/ 1476827 h 4061278"/>
              <a:gd name="connsiteX259" fmla="*/ 1297499 w 4841889"/>
              <a:gd name="connsiteY259" fmla="*/ 1497925 h 4061278"/>
              <a:gd name="connsiteX260" fmla="*/ 1318597 w 4841889"/>
              <a:gd name="connsiteY260" fmla="*/ 1455729 h 4061278"/>
              <a:gd name="connsiteX261" fmla="*/ 1376616 w 4841889"/>
              <a:gd name="connsiteY261" fmla="*/ 1474190 h 4061278"/>
              <a:gd name="connsiteX262" fmla="*/ 1421448 w 4841889"/>
              <a:gd name="connsiteY262" fmla="*/ 1513748 h 4061278"/>
              <a:gd name="connsiteX263" fmla="*/ 1471554 w 4841889"/>
              <a:gd name="connsiteY263" fmla="*/ 1553306 h 4061278"/>
              <a:gd name="connsiteX264" fmla="*/ 1540121 w 4841889"/>
              <a:gd name="connsiteY264" fmla="*/ 1571766 h 4061278"/>
              <a:gd name="connsiteX265" fmla="*/ 1524298 w 4841889"/>
              <a:gd name="connsiteY265" fmla="*/ 1584952 h 4061278"/>
              <a:gd name="connsiteX266" fmla="*/ 1508474 w 4841889"/>
              <a:gd name="connsiteY266" fmla="*/ 1603412 h 4061278"/>
              <a:gd name="connsiteX267" fmla="*/ 1519024 w 4841889"/>
              <a:gd name="connsiteY267" fmla="*/ 1624510 h 4061278"/>
              <a:gd name="connsiteX268" fmla="*/ 1540121 w 4841889"/>
              <a:gd name="connsiteY268" fmla="*/ 1635059 h 4061278"/>
              <a:gd name="connsiteX269" fmla="*/ 1545396 w 4841889"/>
              <a:gd name="connsiteY269" fmla="*/ 1635059 h 4061278"/>
              <a:gd name="connsiteX270" fmla="*/ 1561219 w 4841889"/>
              <a:gd name="connsiteY270" fmla="*/ 1624510 h 4061278"/>
              <a:gd name="connsiteX271" fmla="*/ 1550670 w 4841889"/>
              <a:gd name="connsiteY271" fmla="*/ 1571766 h 4061278"/>
              <a:gd name="connsiteX272" fmla="*/ 1635060 w 4841889"/>
              <a:gd name="connsiteY272" fmla="*/ 1540120 h 4061278"/>
              <a:gd name="connsiteX273" fmla="*/ 1682530 w 4841889"/>
              <a:gd name="connsiteY273" fmla="*/ 1545394 h 4061278"/>
              <a:gd name="connsiteX274" fmla="*/ 1719450 w 4841889"/>
              <a:gd name="connsiteY274" fmla="*/ 1550669 h 4061278"/>
              <a:gd name="connsiteX275" fmla="*/ 1756371 w 4841889"/>
              <a:gd name="connsiteY275" fmla="*/ 1516386 h 4061278"/>
              <a:gd name="connsiteX276" fmla="*/ 1809115 w 4841889"/>
              <a:gd name="connsiteY276" fmla="*/ 1482101 h 4061278"/>
              <a:gd name="connsiteX277" fmla="*/ 1856584 w 4841889"/>
              <a:gd name="connsiteY277" fmla="*/ 1450455 h 4061278"/>
              <a:gd name="connsiteX278" fmla="*/ 1877682 w 4841889"/>
              <a:gd name="connsiteY278" fmla="*/ 1424083 h 4061278"/>
              <a:gd name="connsiteX279" fmla="*/ 1875044 w 4841889"/>
              <a:gd name="connsiteY279" fmla="*/ 1413535 h 4061278"/>
              <a:gd name="connsiteX280" fmla="*/ 1872407 w 4841889"/>
              <a:gd name="connsiteY280" fmla="*/ 1397712 h 4061278"/>
              <a:gd name="connsiteX281" fmla="*/ 1867133 w 4841889"/>
              <a:gd name="connsiteY281" fmla="*/ 1381889 h 4061278"/>
              <a:gd name="connsiteX282" fmla="*/ 1904053 w 4841889"/>
              <a:gd name="connsiteY282" fmla="*/ 1358154 h 4061278"/>
              <a:gd name="connsiteX283" fmla="*/ 1969984 w 4841889"/>
              <a:gd name="connsiteY283" fmla="*/ 1302772 h 4061278"/>
              <a:gd name="connsiteX284" fmla="*/ 2035913 w 4841889"/>
              <a:gd name="connsiteY284" fmla="*/ 1247392 h 4061278"/>
              <a:gd name="connsiteX285" fmla="*/ 2078108 w 4841889"/>
              <a:gd name="connsiteY285" fmla="*/ 1223657 h 4061278"/>
              <a:gd name="connsiteX286" fmla="*/ 2183596 w 4841889"/>
              <a:gd name="connsiteY286" fmla="*/ 1286949 h 4061278"/>
              <a:gd name="connsiteX287" fmla="*/ 2244252 w 4841889"/>
              <a:gd name="connsiteY287" fmla="*/ 1250029 h 4061278"/>
              <a:gd name="connsiteX288" fmla="*/ 2331279 w 4841889"/>
              <a:gd name="connsiteY288" fmla="*/ 1213108 h 4061278"/>
              <a:gd name="connsiteX289" fmla="*/ 2373474 w 4841889"/>
              <a:gd name="connsiteY289" fmla="*/ 1218383 h 4061278"/>
              <a:gd name="connsiteX290" fmla="*/ 2405121 w 4841889"/>
              <a:gd name="connsiteY290" fmla="*/ 1234206 h 4061278"/>
              <a:gd name="connsiteX291" fmla="*/ 2434130 w 4841889"/>
              <a:gd name="connsiteY291" fmla="*/ 1173550 h 4061278"/>
              <a:gd name="connsiteX292" fmla="*/ 2478962 w 4841889"/>
              <a:gd name="connsiteY292" fmla="*/ 1139266 h 4061278"/>
              <a:gd name="connsiteX293" fmla="*/ 2521157 w 4841889"/>
              <a:gd name="connsiteY293" fmla="*/ 1176187 h 4061278"/>
              <a:gd name="connsiteX294" fmla="*/ 2563353 w 4841889"/>
              <a:gd name="connsiteY294" fmla="*/ 1213108 h 4061278"/>
              <a:gd name="connsiteX295" fmla="*/ 2605547 w 4841889"/>
              <a:gd name="connsiteY295" fmla="*/ 1202560 h 4061278"/>
              <a:gd name="connsiteX296" fmla="*/ 2621370 w 4841889"/>
              <a:gd name="connsiteY296" fmla="*/ 1176187 h 4061278"/>
              <a:gd name="connsiteX297" fmla="*/ 2634556 w 4841889"/>
              <a:gd name="connsiteY297" fmla="*/ 1149815 h 4061278"/>
              <a:gd name="connsiteX298" fmla="*/ 2668841 w 4841889"/>
              <a:gd name="connsiteY298" fmla="*/ 1139266 h 4061278"/>
              <a:gd name="connsiteX299" fmla="*/ 2718947 w 4841889"/>
              <a:gd name="connsiteY299" fmla="*/ 1170912 h 4061278"/>
              <a:gd name="connsiteX300" fmla="*/ 2795425 w 4841889"/>
              <a:gd name="connsiteY300" fmla="*/ 1202560 h 4061278"/>
              <a:gd name="connsiteX301" fmla="*/ 2874541 w 4841889"/>
              <a:gd name="connsiteY301" fmla="*/ 1197285 h 4061278"/>
              <a:gd name="connsiteX302" fmla="*/ 2943108 w 4841889"/>
              <a:gd name="connsiteY302" fmla="*/ 1192011 h 4061278"/>
              <a:gd name="connsiteX303" fmla="*/ 3053870 w 4841889"/>
              <a:gd name="connsiteY303" fmla="*/ 1218383 h 4061278"/>
              <a:gd name="connsiteX304" fmla="*/ 3132986 w 4841889"/>
              <a:gd name="connsiteY304" fmla="*/ 1244754 h 4061278"/>
              <a:gd name="connsiteX305" fmla="*/ 3159358 w 4841889"/>
              <a:gd name="connsiteY305" fmla="*/ 1239480 h 4061278"/>
              <a:gd name="connsiteX306" fmla="*/ 3175181 w 4841889"/>
              <a:gd name="connsiteY306" fmla="*/ 1234206 h 4061278"/>
              <a:gd name="connsiteX307" fmla="*/ 3259572 w 4841889"/>
              <a:gd name="connsiteY307" fmla="*/ 1279038 h 4061278"/>
              <a:gd name="connsiteX308" fmla="*/ 3314952 w 4841889"/>
              <a:gd name="connsiteY308" fmla="*/ 1334418 h 4061278"/>
              <a:gd name="connsiteX309" fmla="*/ 3367696 w 4841889"/>
              <a:gd name="connsiteY309" fmla="*/ 1381889 h 4061278"/>
              <a:gd name="connsiteX310" fmla="*/ 3438901 w 4841889"/>
              <a:gd name="connsiteY310" fmla="*/ 1402986 h 4061278"/>
              <a:gd name="connsiteX311" fmla="*/ 3473184 w 4841889"/>
              <a:gd name="connsiteY311" fmla="*/ 1397712 h 4061278"/>
              <a:gd name="connsiteX312" fmla="*/ 3502193 w 4841889"/>
              <a:gd name="connsiteY312" fmla="*/ 1392437 h 4061278"/>
              <a:gd name="connsiteX313" fmla="*/ 3533839 w 4841889"/>
              <a:gd name="connsiteY313" fmla="*/ 1410898 h 4061278"/>
              <a:gd name="connsiteX314" fmla="*/ 3586584 w 4841889"/>
              <a:gd name="connsiteY314" fmla="*/ 1455729 h 4061278"/>
              <a:gd name="connsiteX315" fmla="*/ 3660424 w 4841889"/>
              <a:gd name="connsiteY315" fmla="*/ 1519023 h 4061278"/>
              <a:gd name="connsiteX316" fmla="*/ 3649876 w 4841889"/>
              <a:gd name="connsiteY316" fmla="*/ 1555943 h 4061278"/>
              <a:gd name="connsiteX317" fmla="*/ 3639327 w 4841889"/>
              <a:gd name="connsiteY317" fmla="*/ 1592864 h 4061278"/>
              <a:gd name="connsiteX318" fmla="*/ 3663062 w 4841889"/>
              <a:gd name="connsiteY318" fmla="*/ 1629784 h 4061278"/>
              <a:gd name="connsiteX319" fmla="*/ 3702620 w 4841889"/>
              <a:gd name="connsiteY319" fmla="*/ 1656157 h 4061278"/>
              <a:gd name="connsiteX320" fmla="*/ 3731629 w 4841889"/>
              <a:gd name="connsiteY320" fmla="*/ 1632422 h 4061278"/>
              <a:gd name="connsiteX321" fmla="*/ 3765912 w 4841889"/>
              <a:gd name="connsiteY321" fmla="*/ 1624510 h 4061278"/>
              <a:gd name="connsiteX322" fmla="*/ 3829206 w 4841889"/>
              <a:gd name="connsiteY322" fmla="*/ 1658794 h 4061278"/>
              <a:gd name="connsiteX323" fmla="*/ 3881949 w 4841889"/>
              <a:gd name="connsiteY323" fmla="*/ 1719449 h 4061278"/>
              <a:gd name="connsiteX324" fmla="*/ 3855577 w 4841889"/>
              <a:gd name="connsiteY324" fmla="*/ 1751095 h 4061278"/>
              <a:gd name="connsiteX325" fmla="*/ 3829206 w 4841889"/>
              <a:gd name="connsiteY325" fmla="*/ 1761644 h 4061278"/>
              <a:gd name="connsiteX326" fmla="*/ 3852940 w 4841889"/>
              <a:gd name="connsiteY326" fmla="*/ 1785379 h 4061278"/>
              <a:gd name="connsiteX327" fmla="*/ 3892498 w 4841889"/>
              <a:gd name="connsiteY327" fmla="*/ 1840760 h 4061278"/>
              <a:gd name="connsiteX328" fmla="*/ 3929418 w 4841889"/>
              <a:gd name="connsiteY328" fmla="*/ 1896141 h 4061278"/>
              <a:gd name="connsiteX329" fmla="*/ 3955791 w 4841889"/>
              <a:gd name="connsiteY329" fmla="*/ 1919876 h 4061278"/>
              <a:gd name="connsiteX330" fmla="*/ 4114023 w 4841889"/>
              <a:gd name="connsiteY330" fmla="*/ 1898778 h 4061278"/>
              <a:gd name="connsiteX331" fmla="*/ 4135120 w 4841889"/>
              <a:gd name="connsiteY331" fmla="*/ 1909327 h 4061278"/>
              <a:gd name="connsiteX332" fmla="*/ 4026995 w 4841889"/>
              <a:gd name="connsiteY332" fmla="*/ 1925151 h 4061278"/>
              <a:gd name="connsiteX333" fmla="*/ 3913595 w 4841889"/>
              <a:gd name="connsiteY333" fmla="*/ 1940974 h 4061278"/>
              <a:gd name="connsiteX334" fmla="*/ 3929418 w 4841889"/>
              <a:gd name="connsiteY334" fmla="*/ 1967346 h 4061278"/>
              <a:gd name="connsiteX335" fmla="*/ 3945241 w 4841889"/>
              <a:gd name="connsiteY335" fmla="*/ 1983169 h 4061278"/>
              <a:gd name="connsiteX336" fmla="*/ 3976888 w 4841889"/>
              <a:gd name="connsiteY336" fmla="*/ 1977895 h 4061278"/>
              <a:gd name="connsiteX337" fmla="*/ 4008535 w 4841889"/>
              <a:gd name="connsiteY337" fmla="*/ 1972620 h 4061278"/>
              <a:gd name="connsiteX338" fmla="*/ 4063915 w 4841889"/>
              <a:gd name="connsiteY338" fmla="*/ 1985806 h 4061278"/>
              <a:gd name="connsiteX339" fmla="*/ 4092924 w 4841889"/>
              <a:gd name="connsiteY339" fmla="*/ 2025364 h 4061278"/>
              <a:gd name="connsiteX340" fmla="*/ 4074464 w 4841889"/>
              <a:gd name="connsiteY340" fmla="*/ 2054373 h 4061278"/>
              <a:gd name="connsiteX341" fmla="*/ 4034906 w 4841889"/>
              <a:gd name="connsiteY341" fmla="*/ 2067558 h 4061278"/>
              <a:gd name="connsiteX342" fmla="*/ 3995349 w 4841889"/>
              <a:gd name="connsiteY342" fmla="*/ 2078108 h 4061278"/>
              <a:gd name="connsiteX343" fmla="*/ 3976888 w 4841889"/>
              <a:gd name="connsiteY343" fmla="*/ 2099206 h 4061278"/>
              <a:gd name="connsiteX344" fmla="*/ 4016446 w 4841889"/>
              <a:gd name="connsiteY344" fmla="*/ 2151949 h 4061278"/>
              <a:gd name="connsiteX345" fmla="*/ 4092924 w 4841889"/>
              <a:gd name="connsiteY345" fmla="*/ 2162498 h 4061278"/>
              <a:gd name="connsiteX346" fmla="*/ 4135120 w 4841889"/>
              <a:gd name="connsiteY346" fmla="*/ 2162498 h 4061278"/>
              <a:gd name="connsiteX347" fmla="*/ 4124571 w 4841889"/>
              <a:gd name="connsiteY347" fmla="*/ 2220517 h 4061278"/>
              <a:gd name="connsiteX348" fmla="*/ 4098200 w 4841889"/>
              <a:gd name="connsiteY348" fmla="*/ 2246888 h 4061278"/>
              <a:gd name="connsiteX349" fmla="*/ 4063915 w 4841889"/>
              <a:gd name="connsiteY349" fmla="*/ 2270623 h 4061278"/>
              <a:gd name="connsiteX350" fmla="*/ 4029632 w 4841889"/>
              <a:gd name="connsiteY350" fmla="*/ 2310181 h 4061278"/>
              <a:gd name="connsiteX351" fmla="*/ 4063915 w 4841889"/>
              <a:gd name="connsiteY351" fmla="*/ 2368200 h 4061278"/>
              <a:gd name="connsiteX352" fmla="*/ 4106111 w 4841889"/>
              <a:gd name="connsiteY352" fmla="*/ 2413031 h 4061278"/>
              <a:gd name="connsiteX353" fmla="*/ 4156217 w 4841889"/>
              <a:gd name="connsiteY353" fmla="*/ 2471049 h 4061278"/>
              <a:gd name="connsiteX354" fmla="*/ 4219510 w 4841889"/>
              <a:gd name="connsiteY354" fmla="*/ 2573900 h 4061278"/>
              <a:gd name="connsiteX355" fmla="*/ 4187863 w 4841889"/>
              <a:gd name="connsiteY355" fmla="*/ 2584449 h 4061278"/>
              <a:gd name="connsiteX356" fmla="*/ 4140394 w 4841889"/>
              <a:gd name="connsiteY356" fmla="*/ 2579174 h 4061278"/>
              <a:gd name="connsiteX357" fmla="*/ 4103474 w 4841889"/>
              <a:gd name="connsiteY357" fmla="*/ 2573900 h 4061278"/>
              <a:gd name="connsiteX358" fmla="*/ 4040181 w 4841889"/>
              <a:gd name="connsiteY358" fmla="*/ 2600272 h 4061278"/>
              <a:gd name="connsiteX359" fmla="*/ 4008535 w 4841889"/>
              <a:gd name="connsiteY359" fmla="*/ 2668839 h 4061278"/>
              <a:gd name="connsiteX360" fmla="*/ 4029632 w 4841889"/>
              <a:gd name="connsiteY360" fmla="*/ 2721583 h 4061278"/>
              <a:gd name="connsiteX361" fmla="*/ 4050729 w 4841889"/>
              <a:gd name="connsiteY361" fmla="*/ 2763778 h 4061278"/>
              <a:gd name="connsiteX362" fmla="*/ 4029632 w 4841889"/>
              <a:gd name="connsiteY362" fmla="*/ 2782238 h 4061278"/>
              <a:gd name="connsiteX363" fmla="*/ 3982163 w 4841889"/>
              <a:gd name="connsiteY363" fmla="*/ 2811248 h 4061278"/>
              <a:gd name="connsiteX364" fmla="*/ 3934693 w 4841889"/>
              <a:gd name="connsiteY364" fmla="*/ 2842894 h 4061278"/>
              <a:gd name="connsiteX365" fmla="*/ 3913595 w 4841889"/>
              <a:gd name="connsiteY365" fmla="*/ 2869266 h 4061278"/>
              <a:gd name="connsiteX366" fmla="*/ 3932055 w 4841889"/>
              <a:gd name="connsiteY366" fmla="*/ 2924646 h 4061278"/>
              <a:gd name="connsiteX367" fmla="*/ 3974251 w 4841889"/>
              <a:gd name="connsiteY367" fmla="*/ 2945744 h 4061278"/>
              <a:gd name="connsiteX368" fmla="*/ 4019083 w 4841889"/>
              <a:gd name="connsiteY368" fmla="*/ 2966842 h 4061278"/>
              <a:gd name="connsiteX369" fmla="*/ 4040181 w 4841889"/>
              <a:gd name="connsiteY369" fmla="*/ 3016949 h 4061278"/>
              <a:gd name="connsiteX370" fmla="*/ 4021720 w 4841889"/>
              <a:gd name="connsiteY370" fmla="*/ 3022223 h 4061278"/>
              <a:gd name="connsiteX371" fmla="*/ 3982163 w 4841889"/>
              <a:gd name="connsiteY371" fmla="*/ 3022223 h 4061278"/>
              <a:gd name="connsiteX372" fmla="*/ 3942604 w 4841889"/>
              <a:gd name="connsiteY372" fmla="*/ 3030134 h 4061278"/>
              <a:gd name="connsiteX373" fmla="*/ 3924144 w 4841889"/>
              <a:gd name="connsiteY373" fmla="*/ 3059143 h 4061278"/>
              <a:gd name="connsiteX374" fmla="*/ 3942604 w 4841889"/>
              <a:gd name="connsiteY374" fmla="*/ 3103976 h 4061278"/>
              <a:gd name="connsiteX375" fmla="*/ 3982163 w 4841889"/>
              <a:gd name="connsiteY375" fmla="*/ 3138260 h 4061278"/>
              <a:gd name="connsiteX376" fmla="*/ 4021720 w 4841889"/>
              <a:gd name="connsiteY376" fmla="*/ 3167269 h 4061278"/>
              <a:gd name="connsiteX377" fmla="*/ 4040181 w 4841889"/>
              <a:gd name="connsiteY377" fmla="*/ 3196277 h 4061278"/>
              <a:gd name="connsiteX378" fmla="*/ 4034906 w 4841889"/>
              <a:gd name="connsiteY378" fmla="*/ 3217375 h 4061278"/>
              <a:gd name="connsiteX379" fmla="*/ 4019083 w 4841889"/>
              <a:gd name="connsiteY379" fmla="*/ 3227924 h 4061278"/>
              <a:gd name="connsiteX380" fmla="*/ 3979526 w 4841889"/>
              <a:gd name="connsiteY380" fmla="*/ 3209463 h 4061278"/>
              <a:gd name="connsiteX381" fmla="*/ 3937330 w 4841889"/>
              <a:gd name="connsiteY381" fmla="*/ 3167269 h 4061278"/>
              <a:gd name="connsiteX382" fmla="*/ 3884586 w 4841889"/>
              <a:gd name="connsiteY382" fmla="*/ 3122437 h 4061278"/>
              <a:gd name="connsiteX383" fmla="*/ 3818657 w 4841889"/>
              <a:gd name="connsiteY383" fmla="*/ 3101339 h 4061278"/>
              <a:gd name="connsiteX384" fmla="*/ 3779098 w 4841889"/>
              <a:gd name="connsiteY384" fmla="*/ 3132985 h 4061278"/>
              <a:gd name="connsiteX385" fmla="*/ 3726355 w 4841889"/>
              <a:gd name="connsiteY385" fmla="*/ 3206826 h 4061278"/>
              <a:gd name="connsiteX386" fmla="*/ 3668337 w 4841889"/>
              <a:gd name="connsiteY386" fmla="*/ 3293854 h 4061278"/>
              <a:gd name="connsiteX387" fmla="*/ 3618230 w 4841889"/>
              <a:gd name="connsiteY387" fmla="*/ 3365058 h 4061278"/>
              <a:gd name="connsiteX388" fmla="*/ 3459998 w 4841889"/>
              <a:gd name="connsiteY388" fmla="*/ 3407254 h 4061278"/>
              <a:gd name="connsiteX389" fmla="*/ 3465272 w 4841889"/>
              <a:gd name="connsiteY389" fmla="*/ 3449448 h 4061278"/>
              <a:gd name="connsiteX390" fmla="*/ 3470547 w 4841889"/>
              <a:gd name="connsiteY390" fmla="*/ 3491643 h 4061278"/>
              <a:gd name="connsiteX391" fmla="*/ 3465272 w 4841889"/>
              <a:gd name="connsiteY391" fmla="*/ 3523289 h 4061278"/>
              <a:gd name="connsiteX392" fmla="*/ 3459998 w 4841889"/>
              <a:gd name="connsiteY392" fmla="*/ 3554936 h 4061278"/>
              <a:gd name="connsiteX393" fmla="*/ 3322864 w 4841889"/>
              <a:gd name="connsiteY393" fmla="*/ 3586582 h 4061278"/>
              <a:gd name="connsiteX394" fmla="*/ 3264846 w 4841889"/>
              <a:gd name="connsiteY394" fmla="*/ 3576034 h 4061278"/>
              <a:gd name="connsiteX395" fmla="*/ 3217376 w 4841889"/>
              <a:gd name="connsiteY395" fmla="*/ 3565485 h 4061278"/>
              <a:gd name="connsiteX396" fmla="*/ 3059144 w 4841889"/>
              <a:gd name="connsiteY396" fmla="*/ 3586582 h 4061278"/>
              <a:gd name="connsiteX397" fmla="*/ 3016950 w 4841889"/>
              <a:gd name="connsiteY397" fmla="*/ 3660423 h 4061278"/>
              <a:gd name="connsiteX398" fmla="*/ 3032773 w 4841889"/>
              <a:gd name="connsiteY398" fmla="*/ 3702619 h 4061278"/>
              <a:gd name="connsiteX399" fmla="*/ 3048596 w 4841889"/>
              <a:gd name="connsiteY399" fmla="*/ 3744814 h 4061278"/>
              <a:gd name="connsiteX400" fmla="*/ 3027498 w 4841889"/>
              <a:gd name="connsiteY400" fmla="*/ 3765911 h 4061278"/>
              <a:gd name="connsiteX401" fmla="*/ 3006401 w 4841889"/>
              <a:gd name="connsiteY401" fmla="*/ 3808106 h 4061278"/>
              <a:gd name="connsiteX402" fmla="*/ 2987941 w 4841889"/>
              <a:gd name="connsiteY402" fmla="*/ 3715805 h 4061278"/>
              <a:gd name="connsiteX403" fmla="*/ 2922010 w 4841889"/>
              <a:gd name="connsiteY403" fmla="*/ 3628777 h 4061278"/>
              <a:gd name="connsiteX404" fmla="*/ 2866630 w 4841889"/>
              <a:gd name="connsiteY404" fmla="*/ 3647237 h 4061278"/>
              <a:gd name="connsiteX405" fmla="*/ 2795425 w 4841889"/>
              <a:gd name="connsiteY405" fmla="*/ 3681522 h 4061278"/>
              <a:gd name="connsiteX406" fmla="*/ 2732133 w 4841889"/>
              <a:gd name="connsiteY406" fmla="*/ 3665699 h 4061278"/>
              <a:gd name="connsiteX407" fmla="*/ 2668841 w 4841889"/>
              <a:gd name="connsiteY407" fmla="*/ 3649875 h 4061278"/>
              <a:gd name="connsiteX408" fmla="*/ 2447316 w 4841889"/>
              <a:gd name="connsiteY408" fmla="*/ 3702619 h 4061278"/>
              <a:gd name="connsiteX409" fmla="*/ 2410395 w 4841889"/>
              <a:gd name="connsiteY409" fmla="*/ 3657786 h 4061278"/>
              <a:gd name="connsiteX410" fmla="*/ 2352376 w 4841889"/>
              <a:gd name="connsiteY410" fmla="*/ 3639326 h 4061278"/>
              <a:gd name="connsiteX411" fmla="*/ 2304907 w 4841889"/>
              <a:gd name="connsiteY411" fmla="*/ 3652512 h 4061278"/>
              <a:gd name="connsiteX412" fmla="*/ 2289084 w 4841889"/>
              <a:gd name="connsiteY412" fmla="*/ 3681522 h 4061278"/>
              <a:gd name="connsiteX413" fmla="*/ 2275898 w 4841889"/>
              <a:gd name="connsiteY413" fmla="*/ 3710531 h 4061278"/>
              <a:gd name="connsiteX414" fmla="*/ 2246890 w 4841889"/>
              <a:gd name="connsiteY414" fmla="*/ 3723717 h 4061278"/>
              <a:gd name="connsiteX415" fmla="*/ 2223154 w 4841889"/>
              <a:gd name="connsiteY415" fmla="*/ 3707894 h 4061278"/>
              <a:gd name="connsiteX416" fmla="*/ 2220517 w 4841889"/>
              <a:gd name="connsiteY416" fmla="*/ 3670973 h 4061278"/>
              <a:gd name="connsiteX417" fmla="*/ 2212605 w 4841889"/>
              <a:gd name="connsiteY417" fmla="*/ 3634052 h 4061278"/>
              <a:gd name="connsiteX418" fmla="*/ 2183596 w 4841889"/>
              <a:gd name="connsiteY418" fmla="*/ 3618229 h 4061278"/>
              <a:gd name="connsiteX419" fmla="*/ 2186233 w 4841889"/>
              <a:gd name="connsiteY419" fmla="*/ 3660423 h 4061278"/>
              <a:gd name="connsiteX420" fmla="*/ 2204694 w 4841889"/>
              <a:gd name="connsiteY420" fmla="*/ 3702619 h 4061278"/>
              <a:gd name="connsiteX421" fmla="*/ 2149313 w 4841889"/>
              <a:gd name="connsiteY421" fmla="*/ 3684159 h 4061278"/>
              <a:gd name="connsiteX422" fmla="*/ 2117667 w 4841889"/>
              <a:gd name="connsiteY422" fmla="*/ 3644600 h 4061278"/>
              <a:gd name="connsiteX423" fmla="*/ 2093932 w 4841889"/>
              <a:gd name="connsiteY423" fmla="*/ 3605043 h 4061278"/>
              <a:gd name="connsiteX424" fmla="*/ 2067559 w 4841889"/>
              <a:gd name="connsiteY424" fmla="*/ 3586582 h 4061278"/>
              <a:gd name="connsiteX425" fmla="*/ 2030639 w 4841889"/>
              <a:gd name="connsiteY425" fmla="*/ 3628777 h 4061278"/>
              <a:gd name="connsiteX426" fmla="*/ 1972621 w 4841889"/>
              <a:gd name="connsiteY426" fmla="*/ 3670973 h 4061278"/>
              <a:gd name="connsiteX427" fmla="*/ 1930425 w 4841889"/>
              <a:gd name="connsiteY427" fmla="*/ 3660423 h 4061278"/>
              <a:gd name="connsiteX428" fmla="*/ 1888230 w 4841889"/>
              <a:gd name="connsiteY428" fmla="*/ 3628777 h 4061278"/>
              <a:gd name="connsiteX429" fmla="*/ 1898779 w 4841889"/>
              <a:gd name="connsiteY429" fmla="*/ 3597131 h 4061278"/>
              <a:gd name="connsiteX430" fmla="*/ 1909328 w 4841889"/>
              <a:gd name="connsiteY430" fmla="*/ 3554936 h 4061278"/>
              <a:gd name="connsiteX431" fmla="*/ 1896142 w 4841889"/>
              <a:gd name="connsiteY431" fmla="*/ 3491643 h 4061278"/>
              <a:gd name="connsiteX432" fmla="*/ 1835487 w 4841889"/>
              <a:gd name="connsiteY432" fmla="*/ 3459997 h 4061278"/>
              <a:gd name="connsiteX433" fmla="*/ 1809115 w 4841889"/>
              <a:gd name="connsiteY433" fmla="*/ 3470546 h 4061278"/>
              <a:gd name="connsiteX434" fmla="*/ 1803841 w 4841889"/>
              <a:gd name="connsiteY434" fmla="*/ 3481094 h 4061278"/>
              <a:gd name="connsiteX435" fmla="*/ 1761645 w 4841889"/>
              <a:gd name="connsiteY435" fmla="*/ 3438900 h 4061278"/>
              <a:gd name="connsiteX436" fmla="*/ 1766919 w 4841889"/>
              <a:gd name="connsiteY436" fmla="*/ 3401979 h 4061278"/>
              <a:gd name="connsiteX437" fmla="*/ 1772194 w 4841889"/>
              <a:gd name="connsiteY437" fmla="*/ 3365058 h 4061278"/>
              <a:gd name="connsiteX438" fmla="*/ 1732636 w 4841889"/>
              <a:gd name="connsiteY438" fmla="*/ 3293854 h 4061278"/>
              <a:gd name="connsiteX439" fmla="*/ 1645608 w 4841889"/>
              <a:gd name="connsiteY439" fmla="*/ 3270119 h 4061278"/>
              <a:gd name="connsiteX440" fmla="*/ 1553307 w 4841889"/>
              <a:gd name="connsiteY440" fmla="*/ 3320226 h 4061278"/>
              <a:gd name="connsiteX441" fmla="*/ 1508474 w 4841889"/>
              <a:gd name="connsiteY441" fmla="*/ 3396705 h 4061278"/>
              <a:gd name="connsiteX442" fmla="*/ 1508474 w 4841889"/>
              <a:gd name="connsiteY442" fmla="*/ 3407254 h 4061278"/>
              <a:gd name="connsiteX443" fmla="*/ 1492651 w 4841889"/>
              <a:gd name="connsiteY443" fmla="*/ 3396705 h 4061278"/>
              <a:gd name="connsiteX444" fmla="*/ 1487377 w 4841889"/>
              <a:gd name="connsiteY444" fmla="*/ 3386155 h 4061278"/>
              <a:gd name="connsiteX445" fmla="*/ 1468917 w 4841889"/>
              <a:gd name="connsiteY445" fmla="*/ 3401979 h 4061278"/>
              <a:gd name="connsiteX446" fmla="*/ 1445182 w 4841889"/>
              <a:gd name="connsiteY446" fmla="*/ 3417802 h 4061278"/>
              <a:gd name="connsiteX447" fmla="*/ 1402987 w 4841889"/>
              <a:gd name="connsiteY447" fmla="*/ 3386155 h 4061278"/>
              <a:gd name="connsiteX448" fmla="*/ 1424085 w 4841889"/>
              <a:gd name="connsiteY448" fmla="*/ 3354509 h 4061278"/>
              <a:gd name="connsiteX449" fmla="*/ 1474191 w 4841889"/>
              <a:gd name="connsiteY449" fmla="*/ 3322863 h 4061278"/>
              <a:gd name="connsiteX450" fmla="*/ 1532210 w 4841889"/>
              <a:gd name="connsiteY450" fmla="*/ 3283305 h 4061278"/>
              <a:gd name="connsiteX451" fmla="*/ 1571768 w 4841889"/>
              <a:gd name="connsiteY451" fmla="*/ 3227924 h 4061278"/>
              <a:gd name="connsiteX452" fmla="*/ 1466279 w 4841889"/>
              <a:gd name="connsiteY452" fmla="*/ 3111888 h 4061278"/>
              <a:gd name="connsiteX453" fmla="*/ 1392439 w 4841889"/>
              <a:gd name="connsiteY453" fmla="*/ 2964205 h 4061278"/>
              <a:gd name="connsiteX454" fmla="*/ 1355517 w 4841889"/>
              <a:gd name="connsiteY454" fmla="*/ 2995851 h 4061278"/>
              <a:gd name="connsiteX455" fmla="*/ 1271128 w 4841889"/>
              <a:gd name="connsiteY455" fmla="*/ 3048595 h 4061278"/>
              <a:gd name="connsiteX456" fmla="*/ 1186737 w 4841889"/>
              <a:gd name="connsiteY456" fmla="*/ 3119799 h 4061278"/>
              <a:gd name="connsiteX457" fmla="*/ 1149816 w 4841889"/>
              <a:gd name="connsiteY457" fmla="*/ 3196277 h 4061278"/>
              <a:gd name="connsiteX458" fmla="*/ 1155091 w 4841889"/>
              <a:gd name="connsiteY458" fmla="*/ 3217375 h 4061278"/>
              <a:gd name="connsiteX459" fmla="*/ 1160365 w 4841889"/>
              <a:gd name="connsiteY459" fmla="*/ 3238472 h 4061278"/>
              <a:gd name="connsiteX460" fmla="*/ 1115533 w 4841889"/>
              <a:gd name="connsiteY460" fmla="*/ 3193640 h 4061278"/>
              <a:gd name="connsiteX461" fmla="*/ 1094436 w 4841889"/>
              <a:gd name="connsiteY461" fmla="*/ 3096065 h 4061278"/>
              <a:gd name="connsiteX462" fmla="*/ 1073338 w 4841889"/>
              <a:gd name="connsiteY462" fmla="*/ 2998488 h 4061278"/>
              <a:gd name="connsiteX463" fmla="*/ 1023231 w 4841889"/>
              <a:gd name="connsiteY463" fmla="*/ 2953656 h 4061278"/>
              <a:gd name="connsiteX464" fmla="*/ 959939 w 4841889"/>
              <a:gd name="connsiteY464" fmla="*/ 2980028 h 4061278"/>
              <a:gd name="connsiteX465" fmla="*/ 896646 w 4841889"/>
              <a:gd name="connsiteY465" fmla="*/ 3016949 h 4061278"/>
              <a:gd name="connsiteX466" fmla="*/ 880823 w 4841889"/>
              <a:gd name="connsiteY466" fmla="*/ 2948381 h 4061278"/>
              <a:gd name="connsiteX467" fmla="*/ 833354 w 4841889"/>
              <a:gd name="connsiteY467" fmla="*/ 2911461 h 4061278"/>
              <a:gd name="connsiteX468" fmla="*/ 801707 w 4841889"/>
              <a:gd name="connsiteY468" fmla="*/ 2932558 h 4061278"/>
              <a:gd name="connsiteX469" fmla="*/ 770060 w 4841889"/>
              <a:gd name="connsiteY469" fmla="*/ 2953656 h 4061278"/>
              <a:gd name="connsiteX470" fmla="*/ 690945 w 4841889"/>
              <a:gd name="connsiteY470" fmla="*/ 2900912 h 4061278"/>
              <a:gd name="connsiteX471" fmla="*/ 582820 w 4841889"/>
              <a:gd name="connsiteY471" fmla="*/ 2782238 h 4061278"/>
              <a:gd name="connsiteX472" fmla="*/ 485243 w 4841889"/>
              <a:gd name="connsiteY472" fmla="*/ 2655652 h 4061278"/>
              <a:gd name="connsiteX473" fmla="*/ 443048 w 4841889"/>
              <a:gd name="connsiteY473" fmla="*/ 2584449 h 4061278"/>
              <a:gd name="connsiteX474" fmla="*/ 387668 w 4841889"/>
              <a:gd name="connsiteY474" fmla="*/ 2584449 h 4061278"/>
              <a:gd name="connsiteX475" fmla="*/ 358659 w 4841889"/>
              <a:gd name="connsiteY475" fmla="*/ 2542254 h 4061278"/>
              <a:gd name="connsiteX476" fmla="*/ 390305 w 4841889"/>
              <a:gd name="connsiteY476" fmla="*/ 2500058 h 4061278"/>
              <a:gd name="connsiteX477" fmla="*/ 321737 w 4841889"/>
              <a:gd name="connsiteY477" fmla="*/ 2397208 h 4061278"/>
              <a:gd name="connsiteX478" fmla="*/ 284817 w 4841889"/>
              <a:gd name="connsiteY478" fmla="*/ 2373474 h 4061278"/>
              <a:gd name="connsiteX479" fmla="*/ 305914 w 4841889"/>
              <a:gd name="connsiteY479" fmla="*/ 2326004 h 4061278"/>
              <a:gd name="connsiteX480" fmla="*/ 327012 w 4841889"/>
              <a:gd name="connsiteY480" fmla="*/ 2278535 h 4061278"/>
              <a:gd name="connsiteX481" fmla="*/ 300640 w 4841889"/>
              <a:gd name="connsiteY481" fmla="*/ 2244251 h 4061278"/>
              <a:gd name="connsiteX482" fmla="*/ 274268 w 4841889"/>
              <a:gd name="connsiteY482" fmla="*/ 2204693 h 4061278"/>
              <a:gd name="connsiteX483" fmla="*/ 311189 w 4841889"/>
              <a:gd name="connsiteY483" fmla="*/ 2157223 h 4061278"/>
              <a:gd name="connsiteX484" fmla="*/ 348110 w 4841889"/>
              <a:gd name="connsiteY484" fmla="*/ 2109754 h 4061278"/>
              <a:gd name="connsiteX485" fmla="*/ 295366 w 4841889"/>
              <a:gd name="connsiteY485" fmla="*/ 2054373 h 4061278"/>
              <a:gd name="connsiteX486" fmla="*/ 210976 w 4841889"/>
              <a:gd name="connsiteY486" fmla="*/ 2025364 h 4061278"/>
              <a:gd name="connsiteX487" fmla="*/ 216250 w 4841889"/>
              <a:gd name="connsiteY487" fmla="*/ 2014815 h 4061278"/>
              <a:gd name="connsiteX488" fmla="*/ 221525 w 4841889"/>
              <a:gd name="connsiteY488" fmla="*/ 2014815 h 4061278"/>
              <a:gd name="connsiteX489" fmla="*/ 247897 w 4841889"/>
              <a:gd name="connsiteY489" fmla="*/ 2025364 h 4061278"/>
              <a:gd name="connsiteX490" fmla="*/ 274268 w 4841889"/>
              <a:gd name="connsiteY490" fmla="*/ 2035912 h 4061278"/>
              <a:gd name="connsiteX491" fmla="*/ 305914 w 4841889"/>
              <a:gd name="connsiteY491" fmla="*/ 1998992 h 4061278"/>
              <a:gd name="connsiteX492" fmla="*/ 358659 w 4841889"/>
              <a:gd name="connsiteY492" fmla="*/ 1914601 h 4061278"/>
              <a:gd name="connsiteX493" fmla="*/ 432500 w 4841889"/>
              <a:gd name="connsiteY493" fmla="*/ 1793291 h 4061278"/>
              <a:gd name="connsiteX494" fmla="*/ 416677 w 4841889"/>
              <a:gd name="connsiteY494" fmla="*/ 1756369 h 4061278"/>
              <a:gd name="connsiteX495" fmla="*/ 400854 w 4841889"/>
              <a:gd name="connsiteY495" fmla="*/ 1719449 h 4061278"/>
              <a:gd name="connsiteX496" fmla="*/ 432500 w 4841889"/>
              <a:gd name="connsiteY496" fmla="*/ 1685166 h 4061278"/>
              <a:gd name="connsiteX497" fmla="*/ 506342 w 4841889"/>
              <a:gd name="connsiteY497" fmla="*/ 1677254 h 4061278"/>
              <a:gd name="connsiteX498" fmla="*/ 466783 w 4841889"/>
              <a:gd name="connsiteY498" fmla="*/ 1613961 h 4061278"/>
              <a:gd name="connsiteX499" fmla="*/ 432500 w 4841889"/>
              <a:gd name="connsiteY499" fmla="*/ 1561217 h 4061278"/>
              <a:gd name="connsiteX500" fmla="*/ 564360 w 4841889"/>
              <a:gd name="connsiteY500" fmla="*/ 1500563 h 4061278"/>
              <a:gd name="connsiteX501" fmla="*/ 601280 w 4841889"/>
              <a:gd name="connsiteY501" fmla="*/ 1360791 h 4061278"/>
              <a:gd name="connsiteX502" fmla="*/ 590731 w 4841889"/>
              <a:gd name="connsiteY502" fmla="*/ 1339694 h 4061278"/>
              <a:gd name="connsiteX503" fmla="*/ 580183 w 4841889"/>
              <a:gd name="connsiteY503" fmla="*/ 1318595 h 4061278"/>
              <a:gd name="connsiteX504" fmla="*/ 622377 w 4841889"/>
              <a:gd name="connsiteY504" fmla="*/ 1276401 h 4061278"/>
              <a:gd name="connsiteX505" fmla="*/ 656662 w 4841889"/>
              <a:gd name="connsiteY505" fmla="*/ 1373977 h 4061278"/>
              <a:gd name="connsiteX506" fmla="*/ 748963 w 4841889"/>
              <a:gd name="connsiteY506" fmla="*/ 1392437 h 4061278"/>
              <a:gd name="connsiteX507" fmla="*/ 822805 w 4841889"/>
              <a:gd name="connsiteY507" fmla="*/ 1371340 h 4061278"/>
              <a:gd name="connsiteX508" fmla="*/ 817530 w 4841889"/>
              <a:gd name="connsiteY508" fmla="*/ 1310684 h 4061278"/>
              <a:gd name="connsiteX509" fmla="*/ 812256 w 4841889"/>
              <a:gd name="connsiteY509" fmla="*/ 1265852 h 4061278"/>
              <a:gd name="connsiteX510" fmla="*/ 843902 w 4841889"/>
              <a:gd name="connsiteY510" fmla="*/ 1213108 h 4061278"/>
              <a:gd name="connsiteX511" fmla="*/ 854451 w 4841889"/>
              <a:gd name="connsiteY511" fmla="*/ 1218383 h 4061278"/>
              <a:gd name="connsiteX512" fmla="*/ 864999 w 4841889"/>
              <a:gd name="connsiteY512" fmla="*/ 1234206 h 4061278"/>
              <a:gd name="connsiteX513" fmla="*/ 875548 w 4841889"/>
              <a:gd name="connsiteY513" fmla="*/ 1205197 h 4061278"/>
              <a:gd name="connsiteX514" fmla="*/ 875548 w 4841889"/>
              <a:gd name="connsiteY514" fmla="*/ 1170912 h 4061278"/>
              <a:gd name="connsiteX515" fmla="*/ 901920 w 4841889"/>
              <a:gd name="connsiteY515" fmla="*/ 1308047 h 4061278"/>
              <a:gd name="connsiteX516" fmla="*/ 959939 w 4841889"/>
              <a:gd name="connsiteY516" fmla="*/ 1381889 h 4061278"/>
              <a:gd name="connsiteX517" fmla="*/ 1133993 w 4841889"/>
              <a:gd name="connsiteY517" fmla="*/ 1321232 h 4061278"/>
              <a:gd name="connsiteX518" fmla="*/ 1181463 w 4841889"/>
              <a:gd name="connsiteY518" fmla="*/ 1170912 h 4061278"/>
              <a:gd name="connsiteX519" fmla="*/ 1176188 w 4841889"/>
              <a:gd name="connsiteY519" fmla="*/ 1147178 h 4061278"/>
              <a:gd name="connsiteX520" fmla="*/ 1170914 w 4841889"/>
              <a:gd name="connsiteY520" fmla="*/ 1118169 h 4061278"/>
              <a:gd name="connsiteX521" fmla="*/ 864999 w 4841889"/>
              <a:gd name="connsiteY521" fmla="*/ 1097072 h 4061278"/>
              <a:gd name="connsiteX522" fmla="*/ 864999 w 4841889"/>
              <a:gd name="connsiteY522" fmla="*/ 1128718 h 4061278"/>
              <a:gd name="connsiteX523" fmla="*/ 875548 w 4841889"/>
              <a:gd name="connsiteY523" fmla="*/ 1170912 h 4061278"/>
              <a:gd name="connsiteX524" fmla="*/ 854451 w 4841889"/>
              <a:gd name="connsiteY524" fmla="*/ 1118169 h 4061278"/>
              <a:gd name="connsiteX525" fmla="*/ 854451 w 4841889"/>
              <a:gd name="connsiteY525" fmla="*/ 1112895 h 4061278"/>
              <a:gd name="connsiteX526" fmla="*/ 864999 w 4841889"/>
              <a:gd name="connsiteY526" fmla="*/ 1097072 h 4061278"/>
              <a:gd name="connsiteX527" fmla="*/ 1782742 w 4841889"/>
              <a:gd name="connsiteY527" fmla="*/ 938840 h 4061278"/>
              <a:gd name="connsiteX528" fmla="*/ 1793291 w 4841889"/>
              <a:gd name="connsiteY528" fmla="*/ 944115 h 4061278"/>
              <a:gd name="connsiteX529" fmla="*/ 1793291 w 4841889"/>
              <a:gd name="connsiteY529" fmla="*/ 949389 h 4061278"/>
              <a:gd name="connsiteX530" fmla="*/ 1782742 w 4841889"/>
              <a:gd name="connsiteY530" fmla="*/ 981035 h 4061278"/>
              <a:gd name="connsiteX531" fmla="*/ 1772194 w 4841889"/>
              <a:gd name="connsiteY531" fmla="*/ 991584 h 4061278"/>
              <a:gd name="connsiteX532" fmla="*/ 1753733 w 4841889"/>
              <a:gd name="connsiteY532" fmla="*/ 981035 h 4061278"/>
              <a:gd name="connsiteX533" fmla="*/ 1751096 w 4841889"/>
              <a:gd name="connsiteY533" fmla="*/ 959938 h 4061278"/>
              <a:gd name="connsiteX534" fmla="*/ 1761645 w 4841889"/>
              <a:gd name="connsiteY534" fmla="*/ 941477 h 4061278"/>
              <a:gd name="connsiteX535" fmla="*/ 1782742 w 4841889"/>
              <a:gd name="connsiteY535" fmla="*/ 938840 h 4061278"/>
              <a:gd name="connsiteX536" fmla="*/ 363933 w 4841889"/>
              <a:gd name="connsiteY536" fmla="*/ 685669 h 4061278"/>
              <a:gd name="connsiteX537" fmla="*/ 411402 w 4841889"/>
              <a:gd name="connsiteY537" fmla="*/ 685669 h 4061278"/>
              <a:gd name="connsiteX538" fmla="*/ 421951 w 4841889"/>
              <a:gd name="connsiteY538" fmla="*/ 701493 h 4061278"/>
              <a:gd name="connsiteX539" fmla="*/ 421951 w 4841889"/>
              <a:gd name="connsiteY539" fmla="*/ 706767 h 4061278"/>
              <a:gd name="connsiteX540" fmla="*/ 419314 w 4841889"/>
              <a:gd name="connsiteY540" fmla="*/ 727864 h 4061278"/>
              <a:gd name="connsiteX541" fmla="*/ 400854 w 4841889"/>
              <a:gd name="connsiteY541" fmla="*/ 738413 h 4061278"/>
              <a:gd name="connsiteX542" fmla="*/ 371845 w 4841889"/>
              <a:gd name="connsiteY542" fmla="*/ 722590 h 4061278"/>
              <a:gd name="connsiteX543" fmla="*/ 358659 w 4841889"/>
              <a:gd name="connsiteY543" fmla="*/ 696218 h 4061278"/>
              <a:gd name="connsiteX544" fmla="*/ 363933 w 4841889"/>
              <a:gd name="connsiteY544" fmla="*/ 685669 h 4061278"/>
              <a:gd name="connsiteX545" fmla="*/ 2795426 w 4841889"/>
              <a:gd name="connsiteY545" fmla="*/ 643475 h 4061278"/>
              <a:gd name="connsiteX546" fmla="*/ 2816525 w 4841889"/>
              <a:gd name="connsiteY546" fmla="*/ 656660 h 4061278"/>
              <a:gd name="connsiteX547" fmla="*/ 2827073 w 4841889"/>
              <a:gd name="connsiteY547" fmla="*/ 685669 h 4061278"/>
              <a:gd name="connsiteX548" fmla="*/ 2813887 w 4841889"/>
              <a:gd name="connsiteY548" fmla="*/ 712041 h 4061278"/>
              <a:gd name="connsiteX549" fmla="*/ 2784877 w 4841889"/>
              <a:gd name="connsiteY549" fmla="*/ 727864 h 4061278"/>
              <a:gd name="connsiteX550" fmla="*/ 2763780 w 4841889"/>
              <a:gd name="connsiteY550" fmla="*/ 717315 h 4061278"/>
              <a:gd name="connsiteX551" fmla="*/ 2753231 w 4841889"/>
              <a:gd name="connsiteY551" fmla="*/ 685669 h 4061278"/>
              <a:gd name="connsiteX552" fmla="*/ 2795426 w 4841889"/>
              <a:gd name="connsiteY552" fmla="*/ 643475 h 4061278"/>
              <a:gd name="connsiteX553" fmla="*/ 1381891 w 4841889"/>
              <a:gd name="connsiteY553" fmla="*/ 643475 h 4061278"/>
              <a:gd name="connsiteX554" fmla="*/ 1397714 w 4841889"/>
              <a:gd name="connsiteY554" fmla="*/ 654023 h 4061278"/>
              <a:gd name="connsiteX555" fmla="*/ 1413537 w 4841889"/>
              <a:gd name="connsiteY555" fmla="*/ 685669 h 4061278"/>
              <a:gd name="connsiteX556" fmla="*/ 1408263 w 4841889"/>
              <a:gd name="connsiteY556" fmla="*/ 706767 h 4061278"/>
              <a:gd name="connsiteX557" fmla="*/ 1381891 w 4841889"/>
              <a:gd name="connsiteY557" fmla="*/ 727864 h 4061278"/>
              <a:gd name="connsiteX558" fmla="*/ 1347607 w 4841889"/>
              <a:gd name="connsiteY558" fmla="*/ 698855 h 4061278"/>
              <a:gd name="connsiteX559" fmla="*/ 1339695 w 4841889"/>
              <a:gd name="connsiteY559" fmla="*/ 654023 h 4061278"/>
              <a:gd name="connsiteX560" fmla="*/ 1358155 w 4841889"/>
              <a:gd name="connsiteY560" fmla="*/ 648749 h 4061278"/>
              <a:gd name="connsiteX561" fmla="*/ 1381891 w 4841889"/>
              <a:gd name="connsiteY561" fmla="*/ 643475 h 4061278"/>
              <a:gd name="connsiteX562" fmla="*/ 2584450 w 4841889"/>
              <a:gd name="connsiteY562" fmla="*/ 622377 h 4061278"/>
              <a:gd name="connsiteX563" fmla="*/ 2600273 w 4841889"/>
              <a:gd name="connsiteY563" fmla="*/ 638200 h 4061278"/>
              <a:gd name="connsiteX564" fmla="*/ 2605547 w 4841889"/>
              <a:gd name="connsiteY564" fmla="*/ 654023 h 4061278"/>
              <a:gd name="connsiteX565" fmla="*/ 2594999 w 4841889"/>
              <a:gd name="connsiteY565" fmla="*/ 675121 h 4061278"/>
              <a:gd name="connsiteX566" fmla="*/ 2573901 w 4841889"/>
              <a:gd name="connsiteY566" fmla="*/ 685669 h 4061278"/>
              <a:gd name="connsiteX567" fmla="*/ 2563353 w 4841889"/>
              <a:gd name="connsiteY567" fmla="*/ 680395 h 4061278"/>
              <a:gd name="connsiteX568" fmla="*/ 2552804 w 4841889"/>
              <a:gd name="connsiteY568" fmla="*/ 664572 h 4061278"/>
              <a:gd name="connsiteX569" fmla="*/ 2547529 w 4841889"/>
              <a:gd name="connsiteY569" fmla="*/ 664572 h 4061278"/>
              <a:gd name="connsiteX570" fmla="*/ 2542255 w 4841889"/>
              <a:gd name="connsiteY570" fmla="*/ 654023 h 4061278"/>
              <a:gd name="connsiteX571" fmla="*/ 2555441 w 4841889"/>
              <a:gd name="connsiteY571" fmla="*/ 632926 h 4061278"/>
              <a:gd name="connsiteX572" fmla="*/ 2584450 w 4841889"/>
              <a:gd name="connsiteY572" fmla="*/ 622377 h 4061278"/>
              <a:gd name="connsiteX573" fmla="*/ 854451 w 4841889"/>
              <a:gd name="connsiteY573" fmla="*/ 527439 h 4061278"/>
              <a:gd name="connsiteX574" fmla="*/ 870274 w 4841889"/>
              <a:gd name="connsiteY574" fmla="*/ 553811 h 4061278"/>
              <a:gd name="connsiteX575" fmla="*/ 875548 w 4841889"/>
              <a:gd name="connsiteY575" fmla="*/ 580182 h 4061278"/>
              <a:gd name="connsiteX576" fmla="*/ 864999 w 4841889"/>
              <a:gd name="connsiteY576" fmla="*/ 611829 h 4061278"/>
              <a:gd name="connsiteX577" fmla="*/ 875548 w 4841889"/>
              <a:gd name="connsiteY577" fmla="*/ 675122 h 4061278"/>
              <a:gd name="connsiteX578" fmla="*/ 851814 w 4841889"/>
              <a:gd name="connsiteY578" fmla="*/ 611829 h 4061278"/>
              <a:gd name="connsiteX579" fmla="*/ 843902 w 4841889"/>
              <a:gd name="connsiteY579" fmla="*/ 548536 h 4061278"/>
              <a:gd name="connsiteX580" fmla="*/ 854451 w 4841889"/>
              <a:gd name="connsiteY580" fmla="*/ 527439 h 4061278"/>
              <a:gd name="connsiteX581" fmla="*/ 2162499 w 4841889"/>
              <a:gd name="connsiteY581" fmla="*/ 527438 h 4061278"/>
              <a:gd name="connsiteX582" fmla="*/ 2183596 w 4841889"/>
              <a:gd name="connsiteY582" fmla="*/ 527438 h 4061278"/>
              <a:gd name="connsiteX583" fmla="*/ 2204694 w 4841889"/>
              <a:gd name="connsiteY583" fmla="*/ 537987 h 4061278"/>
              <a:gd name="connsiteX584" fmla="*/ 2178322 w 4841889"/>
              <a:gd name="connsiteY584" fmla="*/ 569633 h 4061278"/>
              <a:gd name="connsiteX585" fmla="*/ 2151950 w 4841889"/>
              <a:gd name="connsiteY585" fmla="*/ 580181 h 4061278"/>
              <a:gd name="connsiteX586" fmla="*/ 2141401 w 4841889"/>
              <a:gd name="connsiteY586" fmla="*/ 559084 h 4061278"/>
              <a:gd name="connsiteX587" fmla="*/ 2162499 w 4841889"/>
              <a:gd name="connsiteY587" fmla="*/ 527438 h 4061278"/>
              <a:gd name="connsiteX588" fmla="*/ 1824938 w 4841889"/>
              <a:gd name="connsiteY588" fmla="*/ 263718 h 4061278"/>
              <a:gd name="connsiteX589" fmla="*/ 1962072 w 4841889"/>
              <a:gd name="connsiteY589" fmla="*/ 292727 h 4061278"/>
              <a:gd name="connsiteX590" fmla="*/ 2033276 w 4841889"/>
              <a:gd name="connsiteY590" fmla="*/ 361295 h 4061278"/>
              <a:gd name="connsiteX591" fmla="*/ 2070196 w 4841889"/>
              <a:gd name="connsiteY591" fmla="*/ 443047 h 4061278"/>
              <a:gd name="connsiteX592" fmla="*/ 2109755 w 4841889"/>
              <a:gd name="connsiteY592" fmla="*/ 516889 h 4061278"/>
              <a:gd name="connsiteX593" fmla="*/ 2093932 w 4841889"/>
              <a:gd name="connsiteY593" fmla="*/ 619740 h 4061278"/>
              <a:gd name="connsiteX594" fmla="*/ 2049099 w 4841889"/>
              <a:gd name="connsiteY594" fmla="*/ 722590 h 4061278"/>
              <a:gd name="connsiteX595" fmla="*/ 1980532 w 4841889"/>
              <a:gd name="connsiteY595" fmla="*/ 801706 h 4061278"/>
              <a:gd name="connsiteX596" fmla="*/ 1888230 w 4841889"/>
              <a:gd name="connsiteY596" fmla="*/ 833352 h 4061278"/>
              <a:gd name="connsiteX597" fmla="*/ 1861859 w 4841889"/>
              <a:gd name="connsiteY597" fmla="*/ 809618 h 4061278"/>
              <a:gd name="connsiteX598" fmla="*/ 1824938 w 4841889"/>
              <a:gd name="connsiteY598" fmla="*/ 801706 h 4061278"/>
              <a:gd name="connsiteX599" fmla="*/ 1801204 w 4841889"/>
              <a:gd name="connsiteY599" fmla="*/ 817529 h 4061278"/>
              <a:gd name="connsiteX600" fmla="*/ 1772194 w 4841889"/>
              <a:gd name="connsiteY600" fmla="*/ 833352 h 4061278"/>
              <a:gd name="connsiteX601" fmla="*/ 1761645 w 4841889"/>
              <a:gd name="connsiteY601" fmla="*/ 780609 h 4061278"/>
              <a:gd name="connsiteX602" fmla="*/ 1708902 w 4841889"/>
              <a:gd name="connsiteY602" fmla="*/ 780609 h 4061278"/>
              <a:gd name="connsiteX603" fmla="*/ 1645608 w 4841889"/>
              <a:gd name="connsiteY603" fmla="*/ 791157 h 4061278"/>
              <a:gd name="connsiteX604" fmla="*/ 1584953 w 4841889"/>
              <a:gd name="connsiteY604" fmla="*/ 685669 h 4061278"/>
              <a:gd name="connsiteX605" fmla="*/ 1540121 w 4841889"/>
              <a:gd name="connsiteY605" fmla="*/ 611827 h 4061278"/>
              <a:gd name="connsiteX606" fmla="*/ 1545396 w 4841889"/>
              <a:gd name="connsiteY606" fmla="*/ 585456 h 4061278"/>
              <a:gd name="connsiteX607" fmla="*/ 1550670 w 4841889"/>
              <a:gd name="connsiteY607" fmla="*/ 548535 h 4061278"/>
              <a:gd name="connsiteX608" fmla="*/ 1519024 w 4841889"/>
              <a:gd name="connsiteY608" fmla="*/ 516889 h 4061278"/>
              <a:gd name="connsiteX609" fmla="*/ 1529573 w 4841889"/>
              <a:gd name="connsiteY609" fmla="*/ 506341 h 4061278"/>
              <a:gd name="connsiteX610" fmla="*/ 1569130 w 4841889"/>
              <a:gd name="connsiteY610" fmla="*/ 464145 h 4061278"/>
              <a:gd name="connsiteX611" fmla="*/ 1619237 w 4841889"/>
              <a:gd name="connsiteY611" fmla="*/ 382392 h 4061278"/>
              <a:gd name="connsiteX612" fmla="*/ 1698353 w 4841889"/>
              <a:gd name="connsiteY612" fmla="*/ 300639 h 4061278"/>
              <a:gd name="connsiteX613" fmla="*/ 1824938 w 4841889"/>
              <a:gd name="connsiteY613" fmla="*/ 263718 h 4061278"/>
              <a:gd name="connsiteX614" fmla="*/ 1434633 w 4841889"/>
              <a:gd name="connsiteY614" fmla="*/ 168779 h 4061278"/>
              <a:gd name="connsiteX615" fmla="*/ 1455731 w 4841889"/>
              <a:gd name="connsiteY615" fmla="*/ 253170 h 4061278"/>
              <a:gd name="connsiteX616" fmla="*/ 1445182 w 4841889"/>
              <a:gd name="connsiteY616" fmla="*/ 316462 h 4061278"/>
              <a:gd name="connsiteX617" fmla="*/ 1434633 w 4841889"/>
              <a:gd name="connsiteY617" fmla="*/ 327012 h 4061278"/>
              <a:gd name="connsiteX618" fmla="*/ 1424085 w 4841889"/>
              <a:gd name="connsiteY618" fmla="*/ 348109 h 4061278"/>
              <a:gd name="connsiteX619" fmla="*/ 1408262 w 4841889"/>
              <a:gd name="connsiteY619" fmla="*/ 305913 h 4061278"/>
              <a:gd name="connsiteX620" fmla="*/ 1402987 w 4841889"/>
              <a:gd name="connsiteY620" fmla="*/ 263718 h 4061278"/>
              <a:gd name="connsiteX621" fmla="*/ 1410899 w 4841889"/>
              <a:gd name="connsiteY621" fmla="*/ 203063 h 4061278"/>
              <a:gd name="connsiteX622" fmla="*/ 1434633 w 4841889"/>
              <a:gd name="connsiteY622" fmla="*/ 168779 h 4061278"/>
              <a:gd name="connsiteX623" fmla="*/ 1308048 w 4841889"/>
              <a:gd name="connsiteY623" fmla="*/ 0 h 4061278"/>
              <a:gd name="connsiteX624" fmla="*/ 1323871 w 4841889"/>
              <a:gd name="connsiteY624" fmla="*/ 10549 h 4061278"/>
              <a:gd name="connsiteX625" fmla="*/ 1329145 w 4841889"/>
              <a:gd name="connsiteY625" fmla="*/ 31646 h 4061278"/>
              <a:gd name="connsiteX626" fmla="*/ 1318597 w 4841889"/>
              <a:gd name="connsiteY626" fmla="*/ 50107 h 4061278"/>
              <a:gd name="connsiteX627" fmla="*/ 1297499 w 4841889"/>
              <a:gd name="connsiteY627" fmla="*/ 52745 h 4061278"/>
              <a:gd name="connsiteX628" fmla="*/ 1286951 w 4841889"/>
              <a:gd name="connsiteY628" fmla="*/ 42196 h 4061278"/>
              <a:gd name="connsiteX629" fmla="*/ 1308048 w 4841889"/>
              <a:gd name="connsiteY629" fmla="*/ 0 h 406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</a:cxnLst>
            <a:rect l="l" t="t" r="r" b="b"/>
            <a:pathLst>
              <a:path w="4841889" h="4061278">
                <a:moveTo>
                  <a:pt x="3164632" y="3955790"/>
                </a:moveTo>
                <a:cubicBezTo>
                  <a:pt x="3171665" y="3955790"/>
                  <a:pt x="3178697" y="3957548"/>
                  <a:pt x="3185730" y="3961064"/>
                </a:cubicBezTo>
                <a:cubicBezTo>
                  <a:pt x="3192762" y="3964581"/>
                  <a:pt x="3196279" y="3969855"/>
                  <a:pt x="3196279" y="3976887"/>
                </a:cubicBezTo>
                <a:lnTo>
                  <a:pt x="3185730" y="3987436"/>
                </a:lnTo>
                <a:cubicBezTo>
                  <a:pt x="3178697" y="3994469"/>
                  <a:pt x="3171665" y="3997985"/>
                  <a:pt x="3164632" y="3997985"/>
                </a:cubicBezTo>
                <a:cubicBezTo>
                  <a:pt x="3150568" y="3997985"/>
                  <a:pt x="3143535" y="3990952"/>
                  <a:pt x="3143535" y="3976887"/>
                </a:cubicBezTo>
                <a:cubicBezTo>
                  <a:pt x="3143535" y="3962823"/>
                  <a:pt x="3150568" y="3955790"/>
                  <a:pt x="3164632" y="3955790"/>
                </a:cubicBezTo>
                <a:close/>
                <a:moveTo>
                  <a:pt x="2531708" y="3892498"/>
                </a:moveTo>
                <a:cubicBezTo>
                  <a:pt x="2542256" y="3892498"/>
                  <a:pt x="2553684" y="3895135"/>
                  <a:pt x="2565991" y="3900409"/>
                </a:cubicBezTo>
                <a:cubicBezTo>
                  <a:pt x="2578298" y="3905684"/>
                  <a:pt x="2584451" y="3913595"/>
                  <a:pt x="2584451" y="3924144"/>
                </a:cubicBezTo>
                <a:cubicBezTo>
                  <a:pt x="2591484" y="3931176"/>
                  <a:pt x="2595000" y="3941725"/>
                  <a:pt x="2595000" y="3955791"/>
                </a:cubicBezTo>
                <a:cubicBezTo>
                  <a:pt x="2595000" y="3966340"/>
                  <a:pt x="2590604" y="3979526"/>
                  <a:pt x="2581814" y="3995349"/>
                </a:cubicBezTo>
                <a:cubicBezTo>
                  <a:pt x="2573023" y="4011172"/>
                  <a:pt x="2559837" y="4019083"/>
                  <a:pt x="2542256" y="4019083"/>
                </a:cubicBezTo>
                <a:cubicBezTo>
                  <a:pt x="2524675" y="4019083"/>
                  <a:pt x="2509730" y="4011172"/>
                  <a:pt x="2497423" y="3995349"/>
                </a:cubicBezTo>
                <a:cubicBezTo>
                  <a:pt x="2485116" y="3979526"/>
                  <a:pt x="2478963" y="3966340"/>
                  <a:pt x="2478963" y="3955791"/>
                </a:cubicBezTo>
                <a:cubicBezTo>
                  <a:pt x="2485995" y="3938209"/>
                  <a:pt x="2492149" y="3923265"/>
                  <a:pt x="2497423" y="3910958"/>
                </a:cubicBezTo>
                <a:cubicBezTo>
                  <a:pt x="2502698" y="3898651"/>
                  <a:pt x="2514125" y="3892498"/>
                  <a:pt x="2531708" y="3892498"/>
                </a:cubicBezTo>
                <a:close/>
                <a:moveTo>
                  <a:pt x="1360792" y="3871401"/>
                </a:moveTo>
                <a:cubicBezTo>
                  <a:pt x="1364309" y="3871401"/>
                  <a:pt x="1369584" y="3880191"/>
                  <a:pt x="1376617" y="3897772"/>
                </a:cubicBezTo>
                <a:cubicBezTo>
                  <a:pt x="1376617" y="3904805"/>
                  <a:pt x="1378375" y="3910079"/>
                  <a:pt x="1381891" y="3913595"/>
                </a:cubicBezTo>
                <a:cubicBezTo>
                  <a:pt x="1371342" y="3945241"/>
                  <a:pt x="1349365" y="3977768"/>
                  <a:pt x="1315961" y="4011172"/>
                </a:cubicBezTo>
                <a:cubicBezTo>
                  <a:pt x="1282556" y="4044576"/>
                  <a:pt x="1255306" y="4061278"/>
                  <a:pt x="1234208" y="4061278"/>
                </a:cubicBezTo>
                <a:cubicBezTo>
                  <a:pt x="1220143" y="4061278"/>
                  <a:pt x="1213111" y="4054246"/>
                  <a:pt x="1213111" y="4040181"/>
                </a:cubicBezTo>
                <a:cubicBezTo>
                  <a:pt x="1230692" y="4012051"/>
                  <a:pt x="1250031" y="3982163"/>
                  <a:pt x="1271129" y="3950516"/>
                </a:cubicBezTo>
                <a:cubicBezTo>
                  <a:pt x="1292226" y="3918870"/>
                  <a:pt x="1322114" y="3892498"/>
                  <a:pt x="1360792" y="3871401"/>
                </a:cubicBezTo>
                <a:close/>
                <a:moveTo>
                  <a:pt x="3481095" y="3871399"/>
                </a:moveTo>
                <a:cubicBezTo>
                  <a:pt x="3516258" y="3871399"/>
                  <a:pt x="3533839" y="3885464"/>
                  <a:pt x="3533839" y="3913594"/>
                </a:cubicBezTo>
                <a:cubicBezTo>
                  <a:pt x="3533839" y="3934692"/>
                  <a:pt x="3523290" y="3945240"/>
                  <a:pt x="3502193" y="3945240"/>
                </a:cubicBezTo>
                <a:cubicBezTo>
                  <a:pt x="3495160" y="3945240"/>
                  <a:pt x="3488128" y="3943482"/>
                  <a:pt x="3481095" y="3939966"/>
                </a:cubicBezTo>
                <a:cubicBezTo>
                  <a:pt x="3474063" y="3936450"/>
                  <a:pt x="3470547" y="3931175"/>
                  <a:pt x="3470547" y="3924143"/>
                </a:cubicBezTo>
                <a:cubicBezTo>
                  <a:pt x="3463514" y="3924143"/>
                  <a:pt x="3459998" y="3917110"/>
                  <a:pt x="3459998" y="3903045"/>
                </a:cubicBezTo>
                <a:cubicBezTo>
                  <a:pt x="3459998" y="3896013"/>
                  <a:pt x="3461756" y="3888981"/>
                  <a:pt x="3465272" y="3881948"/>
                </a:cubicBezTo>
                <a:cubicBezTo>
                  <a:pt x="3468789" y="3874916"/>
                  <a:pt x="3474063" y="3871399"/>
                  <a:pt x="3481095" y="3871399"/>
                </a:cubicBezTo>
                <a:close/>
                <a:moveTo>
                  <a:pt x="2004268" y="3839754"/>
                </a:moveTo>
                <a:cubicBezTo>
                  <a:pt x="2025366" y="3839754"/>
                  <a:pt x="2037672" y="3841513"/>
                  <a:pt x="2041189" y="3845029"/>
                </a:cubicBezTo>
                <a:cubicBezTo>
                  <a:pt x="2044705" y="3848545"/>
                  <a:pt x="2046463" y="3860852"/>
                  <a:pt x="2046463" y="3881949"/>
                </a:cubicBezTo>
                <a:cubicBezTo>
                  <a:pt x="2035914" y="3903047"/>
                  <a:pt x="2021849" y="3922386"/>
                  <a:pt x="2004268" y="3939967"/>
                </a:cubicBezTo>
                <a:cubicBezTo>
                  <a:pt x="1986687" y="3957549"/>
                  <a:pt x="1972622" y="3966340"/>
                  <a:pt x="1962073" y="3966340"/>
                </a:cubicBezTo>
                <a:cubicBezTo>
                  <a:pt x="1955041" y="3966340"/>
                  <a:pt x="1948008" y="3963703"/>
                  <a:pt x="1940975" y="3958428"/>
                </a:cubicBezTo>
                <a:cubicBezTo>
                  <a:pt x="1933942" y="3953153"/>
                  <a:pt x="1930426" y="3941725"/>
                  <a:pt x="1930426" y="3924144"/>
                </a:cubicBezTo>
                <a:cubicBezTo>
                  <a:pt x="1930426" y="3906563"/>
                  <a:pt x="1938338" y="3888103"/>
                  <a:pt x="1954162" y="3868763"/>
                </a:cubicBezTo>
                <a:cubicBezTo>
                  <a:pt x="1969985" y="3849424"/>
                  <a:pt x="1986687" y="3839754"/>
                  <a:pt x="2004268" y="3839754"/>
                </a:cubicBezTo>
                <a:close/>
                <a:moveTo>
                  <a:pt x="1824939" y="3829205"/>
                </a:moveTo>
                <a:cubicBezTo>
                  <a:pt x="1831972" y="3829205"/>
                  <a:pt x="1835488" y="3832721"/>
                  <a:pt x="1835488" y="3839753"/>
                </a:cubicBezTo>
                <a:cubicBezTo>
                  <a:pt x="1835488" y="3846786"/>
                  <a:pt x="1835488" y="3853818"/>
                  <a:pt x="1835488" y="3860851"/>
                </a:cubicBezTo>
                <a:cubicBezTo>
                  <a:pt x="1835488" y="3874916"/>
                  <a:pt x="1828456" y="3881948"/>
                  <a:pt x="1814391" y="3881948"/>
                </a:cubicBezTo>
                <a:cubicBezTo>
                  <a:pt x="1807358" y="3881948"/>
                  <a:pt x="1802084" y="3878432"/>
                  <a:pt x="1798566" y="3871399"/>
                </a:cubicBezTo>
                <a:cubicBezTo>
                  <a:pt x="1795050" y="3864367"/>
                  <a:pt x="1793292" y="3857334"/>
                  <a:pt x="1793292" y="3850302"/>
                </a:cubicBezTo>
                <a:cubicBezTo>
                  <a:pt x="1793292" y="3836237"/>
                  <a:pt x="1803842" y="3829205"/>
                  <a:pt x="1824939" y="3829205"/>
                </a:cubicBezTo>
                <a:close/>
                <a:moveTo>
                  <a:pt x="21097" y="3734265"/>
                </a:moveTo>
                <a:cubicBezTo>
                  <a:pt x="42195" y="3734265"/>
                  <a:pt x="52744" y="3741298"/>
                  <a:pt x="52744" y="3755363"/>
                </a:cubicBezTo>
                <a:cubicBezTo>
                  <a:pt x="52744" y="3769428"/>
                  <a:pt x="45711" y="3776460"/>
                  <a:pt x="31646" y="3776460"/>
                </a:cubicBezTo>
                <a:cubicBezTo>
                  <a:pt x="24614" y="3776460"/>
                  <a:pt x="17581" y="3774702"/>
                  <a:pt x="10549" y="3771186"/>
                </a:cubicBezTo>
                <a:cubicBezTo>
                  <a:pt x="3516" y="3767669"/>
                  <a:pt x="0" y="3762395"/>
                  <a:pt x="0" y="3755363"/>
                </a:cubicBezTo>
                <a:cubicBezTo>
                  <a:pt x="0" y="3741298"/>
                  <a:pt x="7033" y="3734265"/>
                  <a:pt x="21097" y="3734265"/>
                </a:cubicBezTo>
                <a:close/>
                <a:moveTo>
                  <a:pt x="2521158" y="3713169"/>
                </a:moveTo>
                <a:cubicBezTo>
                  <a:pt x="2531708" y="3713169"/>
                  <a:pt x="2543135" y="3716685"/>
                  <a:pt x="2555442" y="3723718"/>
                </a:cubicBezTo>
                <a:cubicBezTo>
                  <a:pt x="2567749" y="3730750"/>
                  <a:pt x="2573902" y="3744815"/>
                  <a:pt x="2573902" y="3765912"/>
                </a:cubicBezTo>
                <a:cubicBezTo>
                  <a:pt x="2566870" y="3783494"/>
                  <a:pt x="2561596" y="3798438"/>
                  <a:pt x="2558079" y="3810746"/>
                </a:cubicBezTo>
                <a:cubicBezTo>
                  <a:pt x="2554563" y="3823052"/>
                  <a:pt x="2542256" y="3829206"/>
                  <a:pt x="2521158" y="3829206"/>
                </a:cubicBezTo>
                <a:cubicBezTo>
                  <a:pt x="2493028" y="3811625"/>
                  <a:pt x="2478963" y="3787010"/>
                  <a:pt x="2478963" y="3755364"/>
                </a:cubicBezTo>
                <a:cubicBezTo>
                  <a:pt x="2478963" y="3727234"/>
                  <a:pt x="2493028" y="3713169"/>
                  <a:pt x="2521158" y="3713169"/>
                </a:cubicBezTo>
                <a:close/>
                <a:moveTo>
                  <a:pt x="1677257" y="3660424"/>
                </a:moveTo>
                <a:cubicBezTo>
                  <a:pt x="1687805" y="3660424"/>
                  <a:pt x="1693959" y="3667458"/>
                  <a:pt x="1695717" y="3681523"/>
                </a:cubicBezTo>
                <a:cubicBezTo>
                  <a:pt x="1697475" y="3695588"/>
                  <a:pt x="1698354" y="3706137"/>
                  <a:pt x="1698354" y="3713169"/>
                </a:cubicBezTo>
                <a:cubicBezTo>
                  <a:pt x="1698354" y="3720202"/>
                  <a:pt x="1695717" y="3728992"/>
                  <a:pt x="1690442" y="3739541"/>
                </a:cubicBezTo>
                <a:cubicBezTo>
                  <a:pt x="1685168" y="3750089"/>
                  <a:pt x="1677257" y="3755364"/>
                  <a:pt x="1666708" y="3755364"/>
                </a:cubicBezTo>
                <a:cubicBezTo>
                  <a:pt x="1659676" y="3755364"/>
                  <a:pt x="1654401" y="3753606"/>
                  <a:pt x="1650884" y="3750089"/>
                </a:cubicBezTo>
                <a:cubicBezTo>
                  <a:pt x="1647368" y="3746573"/>
                  <a:pt x="1642093" y="3744815"/>
                  <a:pt x="1635061" y="3744815"/>
                </a:cubicBezTo>
                <a:cubicBezTo>
                  <a:pt x="1628028" y="3737783"/>
                  <a:pt x="1624512" y="3727234"/>
                  <a:pt x="1624512" y="3713169"/>
                </a:cubicBezTo>
                <a:cubicBezTo>
                  <a:pt x="1624512" y="3695588"/>
                  <a:pt x="1630666" y="3682402"/>
                  <a:pt x="1642972" y="3673611"/>
                </a:cubicBezTo>
                <a:cubicBezTo>
                  <a:pt x="1655280" y="3664821"/>
                  <a:pt x="1666708" y="3660424"/>
                  <a:pt x="1677257" y="3660424"/>
                </a:cubicBezTo>
                <a:close/>
                <a:moveTo>
                  <a:pt x="1381891" y="3628778"/>
                </a:moveTo>
                <a:cubicBezTo>
                  <a:pt x="1392440" y="3628778"/>
                  <a:pt x="1398593" y="3634053"/>
                  <a:pt x="1400351" y="3644601"/>
                </a:cubicBezTo>
                <a:cubicBezTo>
                  <a:pt x="1402109" y="3655150"/>
                  <a:pt x="1402988" y="3663942"/>
                  <a:pt x="1402988" y="3670974"/>
                </a:cubicBezTo>
                <a:cubicBezTo>
                  <a:pt x="1402988" y="3681523"/>
                  <a:pt x="1399472" y="3689434"/>
                  <a:pt x="1392440" y="3694709"/>
                </a:cubicBezTo>
                <a:cubicBezTo>
                  <a:pt x="1385407" y="3699983"/>
                  <a:pt x="1378375" y="3702620"/>
                  <a:pt x="1371342" y="3702620"/>
                </a:cubicBezTo>
                <a:cubicBezTo>
                  <a:pt x="1364309" y="3702620"/>
                  <a:pt x="1357276" y="3699104"/>
                  <a:pt x="1350244" y="3692072"/>
                </a:cubicBezTo>
                <a:cubicBezTo>
                  <a:pt x="1343211" y="3685039"/>
                  <a:pt x="1339695" y="3678007"/>
                  <a:pt x="1339695" y="3670974"/>
                </a:cubicBezTo>
                <a:cubicBezTo>
                  <a:pt x="1339695" y="3642843"/>
                  <a:pt x="1353760" y="3628778"/>
                  <a:pt x="1381891" y="3628778"/>
                </a:cubicBezTo>
                <a:close/>
                <a:moveTo>
                  <a:pt x="316463" y="3576034"/>
                </a:moveTo>
                <a:cubicBezTo>
                  <a:pt x="330528" y="3576034"/>
                  <a:pt x="337560" y="3583066"/>
                  <a:pt x="337560" y="3597131"/>
                </a:cubicBezTo>
                <a:cubicBezTo>
                  <a:pt x="337560" y="3611196"/>
                  <a:pt x="330528" y="3618229"/>
                  <a:pt x="316463" y="3618229"/>
                </a:cubicBezTo>
                <a:cubicBezTo>
                  <a:pt x="302398" y="3618229"/>
                  <a:pt x="295366" y="3614712"/>
                  <a:pt x="295366" y="3607680"/>
                </a:cubicBezTo>
                <a:cubicBezTo>
                  <a:pt x="295366" y="3586582"/>
                  <a:pt x="302398" y="3576034"/>
                  <a:pt x="316463" y="3576034"/>
                </a:cubicBezTo>
                <a:close/>
                <a:moveTo>
                  <a:pt x="1244757" y="3533839"/>
                </a:moveTo>
                <a:cubicBezTo>
                  <a:pt x="1251789" y="3533839"/>
                  <a:pt x="1255306" y="3535598"/>
                  <a:pt x="1255306" y="3539114"/>
                </a:cubicBezTo>
                <a:cubicBezTo>
                  <a:pt x="1255306" y="3542631"/>
                  <a:pt x="1258822" y="3547905"/>
                  <a:pt x="1265854" y="3554938"/>
                </a:cubicBezTo>
                <a:cubicBezTo>
                  <a:pt x="1255306" y="3576035"/>
                  <a:pt x="1241241" y="3586584"/>
                  <a:pt x="1223660" y="3586584"/>
                </a:cubicBezTo>
                <a:cubicBezTo>
                  <a:pt x="1216627" y="3586584"/>
                  <a:pt x="1207835" y="3584825"/>
                  <a:pt x="1197287" y="3581309"/>
                </a:cubicBezTo>
                <a:cubicBezTo>
                  <a:pt x="1186738" y="3577793"/>
                  <a:pt x="1181464" y="3572519"/>
                  <a:pt x="1181464" y="3565486"/>
                </a:cubicBezTo>
                <a:cubicBezTo>
                  <a:pt x="1188496" y="3565486"/>
                  <a:pt x="1200803" y="3560212"/>
                  <a:pt x="1218385" y="3549663"/>
                </a:cubicBezTo>
                <a:cubicBezTo>
                  <a:pt x="1225418" y="3546147"/>
                  <a:pt x="1234208" y="3540873"/>
                  <a:pt x="1244757" y="3533839"/>
                </a:cubicBezTo>
                <a:close/>
                <a:moveTo>
                  <a:pt x="770061" y="3481096"/>
                </a:moveTo>
                <a:cubicBezTo>
                  <a:pt x="777095" y="3481096"/>
                  <a:pt x="780611" y="3482854"/>
                  <a:pt x="780611" y="3486370"/>
                </a:cubicBezTo>
                <a:cubicBezTo>
                  <a:pt x="780611" y="3489886"/>
                  <a:pt x="784127" y="3491644"/>
                  <a:pt x="791160" y="3491644"/>
                </a:cubicBezTo>
                <a:cubicBezTo>
                  <a:pt x="798192" y="3498677"/>
                  <a:pt x="801708" y="3505709"/>
                  <a:pt x="801708" y="3512742"/>
                </a:cubicBezTo>
                <a:cubicBezTo>
                  <a:pt x="801708" y="3523290"/>
                  <a:pt x="798192" y="3531202"/>
                  <a:pt x="791160" y="3536477"/>
                </a:cubicBezTo>
                <a:cubicBezTo>
                  <a:pt x="784127" y="3541752"/>
                  <a:pt x="777095" y="3544389"/>
                  <a:pt x="770061" y="3544389"/>
                </a:cubicBezTo>
                <a:cubicBezTo>
                  <a:pt x="755996" y="3544389"/>
                  <a:pt x="748964" y="3537356"/>
                  <a:pt x="748964" y="3523290"/>
                </a:cubicBezTo>
                <a:cubicBezTo>
                  <a:pt x="745448" y="3516258"/>
                  <a:pt x="745448" y="3509225"/>
                  <a:pt x="748964" y="3502193"/>
                </a:cubicBezTo>
                <a:cubicBezTo>
                  <a:pt x="748964" y="3488128"/>
                  <a:pt x="755996" y="3481096"/>
                  <a:pt x="770061" y="3481096"/>
                </a:cubicBezTo>
                <a:close/>
                <a:moveTo>
                  <a:pt x="147683" y="3470547"/>
                </a:moveTo>
                <a:lnTo>
                  <a:pt x="168780" y="3481096"/>
                </a:lnTo>
                <a:cubicBezTo>
                  <a:pt x="182845" y="3488128"/>
                  <a:pt x="189878" y="3495160"/>
                  <a:pt x="189878" y="3502193"/>
                </a:cubicBezTo>
                <a:cubicBezTo>
                  <a:pt x="189878" y="3516258"/>
                  <a:pt x="189878" y="3532081"/>
                  <a:pt x="189878" y="3549663"/>
                </a:cubicBezTo>
                <a:cubicBezTo>
                  <a:pt x="189878" y="3567244"/>
                  <a:pt x="182845" y="3576035"/>
                  <a:pt x="168780" y="3576035"/>
                </a:cubicBezTo>
                <a:cubicBezTo>
                  <a:pt x="151199" y="3576035"/>
                  <a:pt x="134497" y="3573398"/>
                  <a:pt x="118674" y="3568123"/>
                </a:cubicBezTo>
                <a:cubicBezTo>
                  <a:pt x="102851" y="3562849"/>
                  <a:pt x="94939" y="3544389"/>
                  <a:pt x="94939" y="3512742"/>
                </a:cubicBezTo>
                <a:cubicBezTo>
                  <a:pt x="105488" y="3502193"/>
                  <a:pt x="112521" y="3492523"/>
                  <a:pt x="116037" y="3483733"/>
                </a:cubicBezTo>
                <a:cubicBezTo>
                  <a:pt x="119553" y="3474942"/>
                  <a:pt x="130102" y="3470547"/>
                  <a:pt x="147683" y="3470547"/>
                </a:cubicBezTo>
                <a:close/>
                <a:moveTo>
                  <a:pt x="1128719" y="3386156"/>
                </a:moveTo>
                <a:cubicBezTo>
                  <a:pt x="1142784" y="3386156"/>
                  <a:pt x="1149816" y="3393190"/>
                  <a:pt x="1149816" y="3407255"/>
                </a:cubicBezTo>
                <a:cubicBezTo>
                  <a:pt x="1149816" y="3421320"/>
                  <a:pt x="1142784" y="3428352"/>
                  <a:pt x="1128719" y="3428352"/>
                </a:cubicBezTo>
                <a:cubicBezTo>
                  <a:pt x="1121687" y="3428352"/>
                  <a:pt x="1114654" y="3426594"/>
                  <a:pt x="1107622" y="3423078"/>
                </a:cubicBezTo>
                <a:cubicBezTo>
                  <a:pt x="1100589" y="3419562"/>
                  <a:pt x="1097073" y="3414287"/>
                  <a:pt x="1097073" y="3407255"/>
                </a:cubicBezTo>
                <a:lnTo>
                  <a:pt x="1107622" y="3396706"/>
                </a:lnTo>
                <a:cubicBezTo>
                  <a:pt x="1114654" y="3389674"/>
                  <a:pt x="1121687" y="3386156"/>
                  <a:pt x="1128719" y="3386156"/>
                </a:cubicBezTo>
                <a:close/>
                <a:moveTo>
                  <a:pt x="4757497" y="3259571"/>
                </a:moveTo>
                <a:cubicBezTo>
                  <a:pt x="4764530" y="3259571"/>
                  <a:pt x="4775079" y="3265724"/>
                  <a:pt x="4789144" y="3278031"/>
                </a:cubicBezTo>
                <a:cubicBezTo>
                  <a:pt x="4803208" y="3290338"/>
                  <a:pt x="4810241" y="3301766"/>
                  <a:pt x="4810241" y="3312314"/>
                </a:cubicBezTo>
                <a:cubicBezTo>
                  <a:pt x="4810241" y="3340444"/>
                  <a:pt x="4789144" y="3354509"/>
                  <a:pt x="4746949" y="3354509"/>
                </a:cubicBezTo>
                <a:cubicBezTo>
                  <a:pt x="4732884" y="3354509"/>
                  <a:pt x="4722335" y="3347477"/>
                  <a:pt x="4715303" y="3333412"/>
                </a:cubicBezTo>
                <a:cubicBezTo>
                  <a:pt x="4711786" y="3333412"/>
                  <a:pt x="4710028" y="3331653"/>
                  <a:pt x="4710028" y="3328137"/>
                </a:cubicBezTo>
                <a:cubicBezTo>
                  <a:pt x="4706512" y="3324621"/>
                  <a:pt x="4704754" y="3319347"/>
                  <a:pt x="4704754" y="3312314"/>
                </a:cubicBezTo>
                <a:cubicBezTo>
                  <a:pt x="4704754" y="3305282"/>
                  <a:pt x="4709149" y="3294733"/>
                  <a:pt x="4717940" y="3280668"/>
                </a:cubicBezTo>
                <a:cubicBezTo>
                  <a:pt x="4726737" y="3266603"/>
                  <a:pt x="4739916" y="3259571"/>
                  <a:pt x="4757497" y="3259571"/>
                </a:cubicBezTo>
                <a:close/>
                <a:moveTo>
                  <a:pt x="179330" y="3154083"/>
                </a:moveTo>
                <a:cubicBezTo>
                  <a:pt x="186363" y="3154083"/>
                  <a:pt x="196911" y="3161115"/>
                  <a:pt x="210977" y="3175180"/>
                </a:cubicBezTo>
                <a:cubicBezTo>
                  <a:pt x="210977" y="3182213"/>
                  <a:pt x="212735" y="3185729"/>
                  <a:pt x="216252" y="3185729"/>
                </a:cubicBezTo>
                <a:lnTo>
                  <a:pt x="221526" y="3185729"/>
                </a:lnTo>
                <a:cubicBezTo>
                  <a:pt x="221526" y="3192761"/>
                  <a:pt x="216252" y="3196277"/>
                  <a:pt x="205703" y="3196277"/>
                </a:cubicBezTo>
                <a:cubicBezTo>
                  <a:pt x="195153" y="3196277"/>
                  <a:pt x="186363" y="3196277"/>
                  <a:pt x="179330" y="3196277"/>
                </a:cubicBezTo>
                <a:cubicBezTo>
                  <a:pt x="165265" y="3196277"/>
                  <a:pt x="158233" y="3192761"/>
                  <a:pt x="158233" y="3185729"/>
                </a:cubicBezTo>
                <a:cubicBezTo>
                  <a:pt x="158233" y="3178696"/>
                  <a:pt x="165265" y="3168148"/>
                  <a:pt x="179330" y="3154083"/>
                </a:cubicBezTo>
                <a:close/>
                <a:moveTo>
                  <a:pt x="875548" y="3143535"/>
                </a:moveTo>
                <a:cubicBezTo>
                  <a:pt x="896646" y="3164633"/>
                  <a:pt x="907194" y="3189246"/>
                  <a:pt x="907194" y="3217376"/>
                </a:cubicBezTo>
                <a:cubicBezTo>
                  <a:pt x="907194" y="3234957"/>
                  <a:pt x="902799" y="3250781"/>
                  <a:pt x="894008" y="3264846"/>
                </a:cubicBezTo>
                <a:cubicBezTo>
                  <a:pt x="885218" y="3278911"/>
                  <a:pt x="875548" y="3294734"/>
                  <a:pt x="864999" y="3312315"/>
                </a:cubicBezTo>
                <a:cubicBezTo>
                  <a:pt x="854451" y="3312315"/>
                  <a:pt x="846539" y="3310557"/>
                  <a:pt x="841265" y="3307041"/>
                </a:cubicBezTo>
                <a:cubicBezTo>
                  <a:pt x="835991" y="3303525"/>
                  <a:pt x="833354" y="3291218"/>
                  <a:pt x="833354" y="3270121"/>
                </a:cubicBezTo>
                <a:cubicBezTo>
                  <a:pt x="833354" y="3249023"/>
                  <a:pt x="835991" y="3227046"/>
                  <a:pt x="841265" y="3204190"/>
                </a:cubicBezTo>
                <a:cubicBezTo>
                  <a:pt x="846539" y="3181335"/>
                  <a:pt x="857967" y="3161116"/>
                  <a:pt x="875548" y="3143535"/>
                </a:cubicBezTo>
                <a:close/>
                <a:moveTo>
                  <a:pt x="1350244" y="3132986"/>
                </a:moveTo>
                <a:cubicBezTo>
                  <a:pt x="1371342" y="3132986"/>
                  <a:pt x="1399472" y="3138261"/>
                  <a:pt x="1434635" y="3148810"/>
                </a:cubicBezTo>
                <a:cubicBezTo>
                  <a:pt x="1469797" y="3159358"/>
                  <a:pt x="1487378" y="3175181"/>
                  <a:pt x="1487378" y="3196279"/>
                </a:cubicBezTo>
                <a:cubicBezTo>
                  <a:pt x="1487378" y="3210344"/>
                  <a:pt x="1480346" y="3224408"/>
                  <a:pt x="1466281" y="3238473"/>
                </a:cubicBezTo>
                <a:cubicBezTo>
                  <a:pt x="1438151" y="3252539"/>
                  <a:pt x="1413537" y="3259572"/>
                  <a:pt x="1392440" y="3259572"/>
                </a:cubicBezTo>
                <a:cubicBezTo>
                  <a:pt x="1371342" y="3259572"/>
                  <a:pt x="1348486" y="3254298"/>
                  <a:pt x="1323872" y="3243749"/>
                </a:cubicBezTo>
                <a:cubicBezTo>
                  <a:pt x="1299258" y="3233199"/>
                  <a:pt x="1286952" y="3213860"/>
                  <a:pt x="1286952" y="3185730"/>
                </a:cubicBezTo>
                <a:cubicBezTo>
                  <a:pt x="1286952" y="3150568"/>
                  <a:pt x="1308049" y="3132986"/>
                  <a:pt x="1350244" y="3132986"/>
                </a:cubicBezTo>
                <a:close/>
                <a:moveTo>
                  <a:pt x="886097" y="3016949"/>
                </a:moveTo>
                <a:cubicBezTo>
                  <a:pt x="886097" y="3023981"/>
                  <a:pt x="887855" y="3029255"/>
                  <a:pt x="891371" y="3032772"/>
                </a:cubicBezTo>
                <a:cubicBezTo>
                  <a:pt x="894888" y="3036288"/>
                  <a:pt x="896646" y="3041562"/>
                  <a:pt x="896646" y="3048595"/>
                </a:cubicBezTo>
                <a:cubicBezTo>
                  <a:pt x="896646" y="3069692"/>
                  <a:pt x="882581" y="3080241"/>
                  <a:pt x="854451" y="3080241"/>
                </a:cubicBezTo>
                <a:cubicBezTo>
                  <a:pt x="826321" y="3080241"/>
                  <a:pt x="812256" y="3069692"/>
                  <a:pt x="812256" y="3048595"/>
                </a:cubicBezTo>
                <a:cubicBezTo>
                  <a:pt x="812256" y="3041562"/>
                  <a:pt x="821926" y="3034530"/>
                  <a:pt x="841265" y="3027497"/>
                </a:cubicBezTo>
                <a:cubicBezTo>
                  <a:pt x="860604" y="3020465"/>
                  <a:pt x="875548" y="3016949"/>
                  <a:pt x="886097" y="3016949"/>
                </a:cubicBezTo>
                <a:close/>
                <a:moveTo>
                  <a:pt x="4462132" y="2521157"/>
                </a:moveTo>
                <a:cubicBezTo>
                  <a:pt x="4469164" y="2521157"/>
                  <a:pt x="4476197" y="2522915"/>
                  <a:pt x="4483229" y="2526431"/>
                </a:cubicBezTo>
                <a:cubicBezTo>
                  <a:pt x="4497294" y="2533463"/>
                  <a:pt x="4504327" y="2538738"/>
                  <a:pt x="4504327" y="2542254"/>
                </a:cubicBezTo>
                <a:cubicBezTo>
                  <a:pt x="4504327" y="2549287"/>
                  <a:pt x="4500810" y="2554561"/>
                  <a:pt x="4493778" y="2558077"/>
                </a:cubicBezTo>
                <a:cubicBezTo>
                  <a:pt x="4486745" y="2561593"/>
                  <a:pt x="4479713" y="2563351"/>
                  <a:pt x="4472687" y="2563351"/>
                </a:cubicBezTo>
                <a:cubicBezTo>
                  <a:pt x="4451583" y="2563351"/>
                  <a:pt x="4441034" y="2556319"/>
                  <a:pt x="4441034" y="2542254"/>
                </a:cubicBezTo>
                <a:cubicBezTo>
                  <a:pt x="4441034" y="2528189"/>
                  <a:pt x="4448067" y="2521157"/>
                  <a:pt x="4462132" y="2521157"/>
                </a:cubicBezTo>
                <a:close/>
                <a:moveTo>
                  <a:pt x="4272255" y="2331279"/>
                </a:moveTo>
                <a:cubicBezTo>
                  <a:pt x="4300385" y="2331279"/>
                  <a:pt x="4314450" y="2352376"/>
                  <a:pt x="4314450" y="2394572"/>
                </a:cubicBezTo>
                <a:cubicBezTo>
                  <a:pt x="4314450" y="2422702"/>
                  <a:pt x="4296869" y="2436767"/>
                  <a:pt x="4261707" y="2436767"/>
                </a:cubicBezTo>
                <a:cubicBezTo>
                  <a:pt x="4233576" y="2436767"/>
                  <a:pt x="4219511" y="2419186"/>
                  <a:pt x="4219511" y="2384024"/>
                </a:cubicBezTo>
                <a:lnTo>
                  <a:pt x="4219511" y="2378749"/>
                </a:lnTo>
                <a:cubicBezTo>
                  <a:pt x="4219511" y="2368201"/>
                  <a:pt x="4223906" y="2357651"/>
                  <a:pt x="4232697" y="2347102"/>
                </a:cubicBezTo>
                <a:cubicBezTo>
                  <a:pt x="4241488" y="2336553"/>
                  <a:pt x="4254674" y="2331279"/>
                  <a:pt x="4272255" y="2331279"/>
                </a:cubicBezTo>
                <a:close/>
                <a:moveTo>
                  <a:pt x="4688932" y="2320729"/>
                </a:moveTo>
                <a:cubicBezTo>
                  <a:pt x="4702997" y="2320729"/>
                  <a:pt x="4718827" y="2320729"/>
                  <a:pt x="4736408" y="2320729"/>
                </a:cubicBezTo>
                <a:cubicBezTo>
                  <a:pt x="4739917" y="2320729"/>
                  <a:pt x="4742555" y="2321608"/>
                  <a:pt x="4744313" y="2323366"/>
                </a:cubicBezTo>
                <a:cubicBezTo>
                  <a:pt x="4746078" y="2325125"/>
                  <a:pt x="4748708" y="2326004"/>
                  <a:pt x="4752224" y="2326004"/>
                </a:cubicBezTo>
                <a:lnTo>
                  <a:pt x="4757499" y="2331278"/>
                </a:lnTo>
                <a:cubicBezTo>
                  <a:pt x="4743434" y="2345343"/>
                  <a:pt x="4729369" y="2352375"/>
                  <a:pt x="4715304" y="2352375"/>
                </a:cubicBezTo>
                <a:cubicBezTo>
                  <a:pt x="4701239" y="2352375"/>
                  <a:pt x="4690690" y="2348859"/>
                  <a:pt x="4683658" y="2341827"/>
                </a:cubicBezTo>
                <a:lnTo>
                  <a:pt x="4662559" y="2341827"/>
                </a:lnTo>
                <a:cubicBezTo>
                  <a:pt x="4648494" y="2341827"/>
                  <a:pt x="4641462" y="2338310"/>
                  <a:pt x="4641462" y="2331278"/>
                </a:cubicBezTo>
                <a:cubicBezTo>
                  <a:pt x="4659043" y="2324245"/>
                  <a:pt x="4674866" y="2320729"/>
                  <a:pt x="4688932" y="2320729"/>
                </a:cubicBezTo>
                <a:close/>
                <a:moveTo>
                  <a:pt x="4820792" y="2310181"/>
                </a:moveTo>
                <a:cubicBezTo>
                  <a:pt x="4827824" y="2310181"/>
                  <a:pt x="4833099" y="2313697"/>
                  <a:pt x="4836615" y="2320729"/>
                </a:cubicBezTo>
                <a:cubicBezTo>
                  <a:pt x="4840131" y="2327762"/>
                  <a:pt x="4841889" y="2334794"/>
                  <a:pt x="4841889" y="2341827"/>
                </a:cubicBezTo>
                <a:cubicBezTo>
                  <a:pt x="4841889" y="2345343"/>
                  <a:pt x="4841010" y="2347980"/>
                  <a:pt x="4839252" y="2349738"/>
                </a:cubicBezTo>
                <a:cubicBezTo>
                  <a:pt x="4837494" y="2351496"/>
                  <a:pt x="4836615" y="2354133"/>
                  <a:pt x="4836615" y="2357650"/>
                </a:cubicBezTo>
                <a:lnTo>
                  <a:pt x="4831347" y="2362924"/>
                </a:lnTo>
                <a:cubicBezTo>
                  <a:pt x="4824308" y="2355892"/>
                  <a:pt x="4815516" y="2353254"/>
                  <a:pt x="4804968" y="2355013"/>
                </a:cubicBezTo>
                <a:cubicBezTo>
                  <a:pt x="4794419" y="2356771"/>
                  <a:pt x="4789145" y="2352375"/>
                  <a:pt x="4789145" y="2341827"/>
                </a:cubicBezTo>
                <a:cubicBezTo>
                  <a:pt x="4796177" y="2334794"/>
                  <a:pt x="4801451" y="2327762"/>
                  <a:pt x="4804968" y="2320729"/>
                </a:cubicBezTo>
                <a:cubicBezTo>
                  <a:pt x="4808484" y="2313697"/>
                  <a:pt x="4813758" y="2310181"/>
                  <a:pt x="4820792" y="2310181"/>
                </a:cubicBezTo>
                <a:close/>
                <a:moveTo>
                  <a:pt x="4525425" y="2141400"/>
                </a:moveTo>
                <a:cubicBezTo>
                  <a:pt x="4574653" y="2141400"/>
                  <a:pt x="4599267" y="2144917"/>
                  <a:pt x="4599267" y="2151949"/>
                </a:cubicBezTo>
                <a:cubicBezTo>
                  <a:pt x="4599267" y="2162498"/>
                  <a:pt x="4594879" y="2170409"/>
                  <a:pt x="4586081" y="2175684"/>
                </a:cubicBezTo>
                <a:cubicBezTo>
                  <a:pt x="4577291" y="2180958"/>
                  <a:pt x="4553556" y="2183595"/>
                  <a:pt x="4514876" y="2183595"/>
                </a:cubicBezTo>
                <a:cubicBezTo>
                  <a:pt x="4493779" y="2183595"/>
                  <a:pt x="4476198" y="2176563"/>
                  <a:pt x="4462133" y="2162498"/>
                </a:cubicBezTo>
                <a:lnTo>
                  <a:pt x="4451584" y="2162498"/>
                </a:lnTo>
                <a:cubicBezTo>
                  <a:pt x="4451584" y="2151949"/>
                  <a:pt x="4454221" y="2145796"/>
                  <a:pt x="4459496" y="2144038"/>
                </a:cubicBezTo>
                <a:cubicBezTo>
                  <a:pt x="4464770" y="2142279"/>
                  <a:pt x="4486747" y="2141400"/>
                  <a:pt x="4525425" y="2141400"/>
                </a:cubicBezTo>
                <a:close/>
                <a:moveTo>
                  <a:pt x="4430486" y="1877681"/>
                </a:moveTo>
                <a:cubicBezTo>
                  <a:pt x="4430486" y="1877681"/>
                  <a:pt x="4429607" y="1878560"/>
                  <a:pt x="4427849" y="1880318"/>
                </a:cubicBezTo>
                <a:cubicBezTo>
                  <a:pt x="4426097" y="1882076"/>
                  <a:pt x="4417300" y="1884713"/>
                  <a:pt x="4401477" y="1888229"/>
                </a:cubicBezTo>
                <a:cubicBezTo>
                  <a:pt x="4385653" y="1891745"/>
                  <a:pt x="4361918" y="1896141"/>
                  <a:pt x="4330272" y="1901415"/>
                </a:cubicBezTo>
                <a:cubicBezTo>
                  <a:pt x="4298626" y="1906689"/>
                  <a:pt x="4254673" y="1912843"/>
                  <a:pt x="4198412" y="1919876"/>
                </a:cubicBezTo>
                <a:cubicBezTo>
                  <a:pt x="4191380" y="1919876"/>
                  <a:pt x="4182589" y="1918118"/>
                  <a:pt x="4172040" y="1914601"/>
                </a:cubicBezTo>
                <a:cubicBezTo>
                  <a:pt x="4161492" y="1911085"/>
                  <a:pt x="4152701" y="1909327"/>
                  <a:pt x="4145669" y="1909327"/>
                </a:cubicBezTo>
                <a:cubicBezTo>
                  <a:pt x="4194896" y="1902294"/>
                  <a:pt x="4242366" y="1895262"/>
                  <a:pt x="4288077" y="1888229"/>
                </a:cubicBezTo>
                <a:cubicBezTo>
                  <a:pt x="4333788" y="1881197"/>
                  <a:pt x="4381257" y="1877681"/>
                  <a:pt x="4430486" y="1877681"/>
                </a:cubicBezTo>
                <a:close/>
                <a:moveTo>
                  <a:pt x="94939" y="1455731"/>
                </a:moveTo>
                <a:cubicBezTo>
                  <a:pt x="109004" y="1455731"/>
                  <a:pt x="116037" y="1462763"/>
                  <a:pt x="116037" y="1476828"/>
                </a:cubicBezTo>
                <a:cubicBezTo>
                  <a:pt x="116037" y="1480344"/>
                  <a:pt x="115158" y="1482981"/>
                  <a:pt x="113400" y="1484739"/>
                </a:cubicBezTo>
                <a:cubicBezTo>
                  <a:pt x="111642" y="1486499"/>
                  <a:pt x="110762" y="1489136"/>
                  <a:pt x="110762" y="1492652"/>
                </a:cubicBezTo>
                <a:lnTo>
                  <a:pt x="105488" y="1497926"/>
                </a:lnTo>
                <a:lnTo>
                  <a:pt x="94939" y="1508475"/>
                </a:lnTo>
                <a:cubicBezTo>
                  <a:pt x="73842" y="1508475"/>
                  <a:pt x="63293" y="1497926"/>
                  <a:pt x="63293" y="1476828"/>
                </a:cubicBezTo>
                <a:cubicBezTo>
                  <a:pt x="63293" y="1462763"/>
                  <a:pt x="73842" y="1455731"/>
                  <a:pt x="94939" y="1455731"/>
                </a:cubicBezTo>
                <a:close/>
                <a:moveTo>
                  <a:pt x="3839756" y="1402986"/>
                </a:moveTo>
                <a:cubicBezTo>
                  <a:pt x="3846788" y="1402986"/>
                  <a:pt x="3850304" y="1410018"/>
                  <a:pt x="3850304" y="1424083"/>
                </a:cubicBezTo>
                <a:cubicBezTo>
                  <a:pt x="3850304" y="1431116"/>
                  <a:pt x="3847667" y="1438148"/>
                  <a:pt x="3842393" y="1445181"/>
                </a:cubicBezTo>
                <a:cubicBezTo>
                  <a:pt x="3837118" y="1452213"/>
                  <a:pt x="3829207" y="1455729"/>
                  <a:pt x="3818658" y="1455729"/>
                </a:cubicBezTo>
                <a:cubicBezTo>
                  <a:pt x="3804592" y="1455729"/>
                  <a:pt x="3797560" y="1445181"/>
                  <a:pt x="3797560" y="1424083"/>
                </a:cubicBezTo>
                <a:cubicBezTo>
                  <a:pt x="3797560" y="1410018"/>
                  <a:pt x="3811626" y="1402986"/>
                  <a:pt x="3839756" y="1402986"/>
                </a:cubicBezTo>
                <a:close/>
                <a:moveTo>
                  <a:pt x="1402988" y="1350243"/>
                </a:moveTo>
                <a:cubicBezTo>
                  <a:pt x="1424086" y="1350243"/>
                  <a:pt x="1439909" y="1356396"/>
                  <a:pt x="1450457" y="1368703"/>
                </a:cubicBezTo>
                <a:cubicBezTo>
                  <a:pt x="1461006" y="1381010"/>
                  <a:pt x="1466281" y="1395954"/>
                  <a:pt x="1466281" y="1413535"/>
                </a:cubicBezTo>
                <a:cubicBezTo>
                  <a:pt x="1466281" y="1431116"/>
                  <a:pt x="1460127" y="1440785"/>
                  <a:pt x="1447820" y="1442544"/>
                </a:cubicBezTo>
                <a:cubicBezTo>
                  <a:pt x="1435514" y="1444302"/>
                  <a:pt x="1424086" y="1445181"/>
                  <a:pt x="1413537" y="1445181"/>
                </a:cubicBezTo>
                <a:cubicBezTo>
                  <a:pt x="1388923" y="1445181"/>
                  <a:pt x="1371342" y="1434632"/>
                  <a:pt x="1360792" y="1413535"/>
                </a:cubicBezTo>
                <a:cubicBezTo>
                  <a:pt x="1360792" y="1402986"/>
                  <a:pt x="1365189" y="1389800"/>
                  <a:pt x="1373980" y="1373977"/>
                </a:cubicBezTo>
                <a:cubicBezTo>
                  <a:pt x="1382770" y="1358154"/>
                  <a:pt x="1392440" y="1350243"/>
                  <a:pt x="1402988" y="1350243"/>
                </a:cubicBezTo>
                <a:close/>
                <a:moveTo>
                  <a:pt x="3850303" y="1276401"/>
                </a:moveTo>
                <a:cubicBezTo>
                  <a:pt x="3853819" y="1276401"/>
                  <a:pt x="3857336" y="1278159"/>
                  <a:pt x="3860852" y="1281675"/>
                </a:cubicBezTo>
                <a:lnTo>
                  <a:pt x="3860852" y="1286949"/>
                </a:lnTo>
                <a:cubicBezTo>
                  <a:pt x="3860852" y="1301014"/>
                  <a:pt x="3853819" y="1315079"/>
                  <a:pt x="3839754" y="1329144"/>
                </a:cubicBezTo>
                <a:cubicBezTo>
                  <a:pt x="3818657" y="1329144"/>
                  <a:pt x="3808108" y="1318595"/>
                  <a:pt x="3808108" y="1297498"/>
                </a:cubicBezTo>
                <a:cubicBezTo>
                  <a:pt x="3808108" y="1290465"/>
                  <a:pt x="3813383" y="1285191"/>
                  <a:pt x="3823931" y="1281675"/>
                </a:cubicBezTo>
                <a:cubicBezTo>
                  <a:pt x="3834480" y="1278159"/>
                  <a:pt x="3843271" y="1276401"/>
                  <a:pt x="3850303" y="1276401"/>
                </a:cubicBezTo>
                <a:close/>
                <a:moveTo>
                  <a:pt x="970488" y="1265853"/>
                </a:moveTo>
                <a:cubicBezTo>
                  <a:pt x="977520" y="1265853"/>
                  <a:pt x="984553" y="1269369"/>
                  <a:pt x="991585" y="1276402"/>
                </a:cubicBezTo>
                <a:cubicBezTo>
                  <a:pt x="998617" y="1283434"/>
                  <a:pt x="1005650" y="1290467"/>
                  <a:pt x="1012682" y="1297499"/>
                </a:cubicBezTo>
                <a:cubicBezTo>
                  <a:pt x="1012682" y="1308048"/>
                  <a:pt x="1007408" y="1317717"/>
                  <a:pt x="996859" y="1326508"/>
                </a:cubicBezTo>
                <a:cubicBezTo>
                  <a:pt x="986311" y="1335299"/>
                  <a:pt x="977520" y="1339695"/>
                  <a:pt x="970488" y="1339695"/>
                </a:cubicBezTo>
                <a:cubicBezTo>
                  <a:pt x="949390" y="1339695"/>
                  <a:pt x="938842" y="1332661"/>
                  <a:pt x="938842" y="1318596"/>
                </a:cubicBezTo>
                <a:lnTo>
                  <a:pt x="928293" y="1308048"/>
                </a:lnTo>
                <a:cubicBezTo>
                  <a:pt x="928293" y="1279918"/>
                  <a:pt x="942358" y="1265853"/>
                  <a:pt x="970488" y="1265853"/>
                </a:cubicBezTo>
                <a:close/>
                <a:moveTo>
                  <a:pt x="1170914" y="1118169"/>
                </a:moveTo>
                <a:cubicBezTo>
                  <a:pt x="1177946" y="1118169"/>
                  <a:pt x="1188495" y="1131355"/>
                  <a:pt x="1202560" y="1157727"/>
                </a:cubicBezTo>
                <a:cubicBezTo>
                  <a:pt x="1216626" y="1184100"/>
                  <a:pt x="1223658" y="1213108"/>
                  <a:pt x="1223658" y="1244754"/>
                </a:cubicBezTo>
                <a:cubicBezTo>
                  <a:pt x="1223658" y="1272884"/>
                  <a:pt x="1220142" y="1290465"/>
                  <a:pt x="1213110" y="1297498"/>
                </a:cubicBezTo>
                <a:cubicBezTo>
                  <a:pt x="1206076" y="1297498"/>
                  <a:pt x="1200802" y="1295740"/>
                  <a:pt x="1197286" y="1292224"/>
                </a:cubicBezTo>
                <a:cubicBezTo>
                  <a:pt x="1193769" y="1288707"/>
                  <a:pt x="1188495" y="1286949"/>
                  <a:pt x="1181463" y="1286949"/>
                </a:cubicBezTo>
                <a:cubicBezTo>
                  <a:pt x="1170914" y="1286949"/>
                  <a:pt x="1164760" y="1297498"/>
                  <a:pt x="1163002" y="1318595"/>
                </a:cubicBezTo>
                <a:cubicBezTo>
                  <a:pt x="1161244" y="1339694"/>
                  <a:pt x="1160365" y="1364307"/>
                  <a:pt x="1160365" y="1392437"/>
                </a:cubicBezTo>
                <a:lnTo>
                  <a:pt x="1160365" y="1466278"/>
                </a:lnTo>
                <a:lnTo>
                  <a:pt x="1165639" y="1461004"/>
                </a:lnTo>
                <a:cubicBezTo>
                  <a:pt x="1169156" y="1461004"/>
                  <a:pt x="1171793" y="1460125"/>
                  <a:pt x="1173551" y="1458367"/>
                </a:cubicBezTo>
                <a:cubicBezTo>
                  <a:pt x="1175309" y="1456608"/>
                  <a:pt x="1177946" y="1455729"/>
                  <a:pt x="1181463" y="1455729"/>
                </a:cubicBezTo>
                <a:cubicBezTo>
                  <a:pt x="1192011" y="1455729"/>
                  <a:pt x="1208713" y="1462762"/>
                  <a:pt x="1231570" y="1476827"/>
                </a:cubicBezTo>
                <a:cubicBezTo>
                  <a:pt x="1254425" y="1490893"/>
                  <a:pt x="1276402" y="1497925"/>
                  <a:pt x="1297499" y="1497925"/>
                </a:cubicBezTo>
                <a:cubicBezTo>
                  <a:pt x="1297499" y="1469794"/>
                  <a:pt x="1304532" y="1455729"/>
                  <a:pt x="1318597" y="1455729"/>
                </a:cubicBezTo>
                <a:cubicBezTo>
                  <a:pt x="1343210" y="1455729"/>
                  <a:pt x="1362549" y="1461883"/>
                  <a:pt x="1376616" y="1474190"/>
                </a:cubicBezTo>
                <a:cubicBezTo>
                  <a:pt x="1390681" y="1486498"/>
                  <a:pt x="1405624" y="1499683"/>
                  <a:pt x="1421448" y="1513748"/>
                </a:cubicBezTo>
                <a:cubicBezTo>
                  <a:pt x="1437271" y="1527813"/>
                  <a:pt x="1453973" y="1540999"/>
                  <a:pt x="1471554" y="1553306"/>
                </a:cubicBezTo>
                <a:cubicBezTo>
                  <a:pt x="1489135" y="1565613"/>
                  <a:pt x="1511992" y="1571766"/>
                  <a:pt x="1540121" y="1571766"/>
                </a:cubicBezTo>
                <a:cubicBezTo>
                  <a:pt x="1540121" y="1578799"/>
                  <a:pt x="1534847" y="1583194"/>
                  <a:pt x="1524298" y="1584952"/>
                </a:cubicBezTo>
                <a:cubicBezTo>
                  <a:pt x="1513750" y="1586710"/>
                  <a:pt x="1508474" y="1592864"/>
                  <a:pt x="1508474" y="1603412"/>
                </a:cubicBezTo>
                <a:cubicBezTo>
                  <a:pt x="1508474" y="1610445"/>
                  <a:pt x="1511992" y="1617477"/>
                  <a:pt x="1519024" y="1624510"/>
                </a:cubicBezTo>
                <a:cubicBezTo>
                  <a:pt x="1526057" y="1631542"/>
                  <a:pt x="1533089" y="1635059"/>
                  <a:pt x="1540121" y="1635059"/>
                </a:cubicBezTo>
                <a:lnTo>
                  <a:pt x="1545396" y="1635059"/>
                </a:lnTo>
                <a:cubicBezTo>
                  <a:pt x="1548912" y="1635059"/>
                  <a:pt x="1554186" y="1631542"/>
                  <a:pt x="1561219" y="1624510"/>
                </a:cubicBezTo>
                <a:lnTo>
                  <a:pt x="1550670" y="1571766"/>
                </a:lnTo>
                <a:cubicBezTo>
                  <a:pt x="1571768" y="1550669"/>
                  <a:pt x="1599897" y="1540120"/>
                  <a:pt x="1635060" y="1540120"/>
                </a:cubicBezTo>
                <a:cubicBezTo>
                  <a:pt x="1652641" y="1540120"/>
                  <a:pt x="1668465" y="1541878"/>
                  <a:pt x="1682530" y="1545394"/>
                </a:cubicBezTo>
                <a:cubicBezTo>
                  <a:pt x="1696595" y="1548911"/>
                  <a:pt x="1708902" y="1550669"/>
                  <a:pt x="1719450" y="1550669"/>
                </a:cubicBezTo>
                <a:cubicBezTo>
                  <a:pt x="1726483" y="1540120"/>
                  <a:pt x="1738790" y="1528692"/>
                  <a:pt x="1756371" y="1516386"/>
                </a:cubicBezTo>
                <a:cubicBezTo>
                  <a:pt x="1773952" y="1504079"/>
                  <a:pt x="1791533" y="1492651"/>
                  <a:pt x="1809115" y="1482101"/>
                </a:cubicBezTo>
                <a:cubicBezTo>
                  <a:pt x="1826696" y="1471552"/>
                  <a:pt x="1842519" y="1461004"/>
                  <a:pt x="1856584" y="1450455"/>
                </a:cubicBezTo>
                <a:cubicBezTo>
                  <a:pt x="1870649" y="1439906"/>
                  <a:pt x="1877682" y="1431116"/>
                  <a:pt x="1877682" y="1424083"/>
                </a:cubicBezTo>
                <a:cubicBezTo>
                  <a:pt x="1877682" y="1420567"/>
                  <a:pt x="1876803" y="1417051"/>
                  <a:pt x="1875044" y="1413535"/>
                </a:cubicBezTo>
                <a:cubicBezTo>
                  <a:pt x="1873286" y="1410018"/>
                  <a:pt x="1872407" y="1404744"/>
                  <a:pt x="1872407" y="1397712"/>
                </a:cubicBezTo>
                <a:cubicBezTo>
                  <a:pt x="1868891" y="1390679"/>
                  <a:pt x="1867133" y="1385405"/>
                  <a:pt x="1867133" y="1381889"/>
                </a:cubicBezTo>
                <a:cubicBezTo>
                  <a:pt x="1870649" y="1381889"/>
                  <a:pt x="1882956" y="1373977"/>
                  <a:pt x="1904053" y="1358154"/>
                </a:cubicBezTo>
                <a:cubicBezTo>
                  <a:pt x="1925151" y="1342331"/>
                  <a:pt x="1947128" y="1323870"/>
                  <a:pt x="1969984" y="1302772"/>
                </a:cubicBezTo>
                <a:cubicBezTo>
                  <a:pt x="1992839" y="1281675"/>
                  <a:pt x="2014816" y="1263215"/>
                  <a:pt x="2035913" y="1247392"/>
                </a:cubicBezTo>
                <a:cubicBezTo>
                  <a:pt x="2057010" y="1231569"/>
                  <a:pt x="2071075" y="1223657"/>
                  <a:pt x="2078108" y="1223657"/>
                </a:cubicBezTo>
                <a:cubicBezTo>
                  <a:pt x="2088658" y="1265852"/>
                  <a:pt x="2123820" y="1286949"/>
                  <a:pt x="2183596" y="1286949"/>
                </a:cubicBezTo>
                <a:cubicBezTo>
                  <a:pt x="2204694" y="1286949"/>
                  <a:pt x="2224912" y="1274642"/>
                  <a:pt x="2244252" y="1250029"/>
                </a:cubicBezTo>
                <a:cubicBezTo>
                  <a:pt x="2263592" y="1225415"/>
                  <a:pt x="2292601" y="1213108"/>
                  <a:pt x="2331279" y="1213108"/>
                </a:cubicBezTo>
                <a:cubicBezTo>
                  <a:pt x="2348860" y="1213108"/>
                  <a:pt x="2362925" y="1214867"/>
                  <a:pt x="2373474" y="1218383"/>
                </a:cubicBezTo>
                <a:cubicBezTo>
                  <a:pt x="2384024" y="1221899"/>
                  <a:pt x="2394572" y="1227173"/>
                  <a:pt x="2405121" y="1234206"/>
                </a:cubicBezTo>
                <a:cubicBezTo>
                  <a:pt x="2422702" y="1216625"/>
                  <a:pt x="2432372" y="1196406"/>
                  <a:pt x="2434130" y="1173550"/>
                </a:cubicBezTo>
                <a:cubicBezTo>
                  <a:pt x="2435888" y="1150694"/>
                  <a:pt x="2450832" y="1139266"/>
                  <a:pt x="2478962" y="1139266"/>
                </a:cubicBezTo>
                <a:cubicBezTo>
                  <a:pt x="2500059" y="1139266"/>
                  <a:pt x="2514124" y="1151573"/>
                  <a:pt x="2521157" y="1176187"/>
                </a:cubicBezTo>
                <a:cubicBezTo>
                  <a:pt x="2528190" y="1200802"/>
                  <a:pt x="2542255" y="1213108"/>
                  <a:pt x="2563353" y="1213108"/>
                </a:cubicBezTo>
                <a:cubicBezTo>
                  <a:pt x="2584450" y="1213108"/>
                  <a:pt x="2598515" y="1209592"/>
                  <a:pt x="2605547" y="1202560"/>
                </a:cubicBezTo>
                <a:cubicBezTo>
                  <a:pt x="2612580" y="1195527"/>
                  <a:pt x="2617854" y="1186737"/>
                  <a:pt x="2621370" y="1176187"/>
                </a:cubicBezTo>
                <a:cubicBezTo>
                  <a:pt x="2624887" y="1165638"/>
                  <a:pt x="2629282" y="1156848"/>
                  <a:pt x="2634556" y="1149815"/>
                </a:cubicBezTo>
                <a:cubicBezTo>
                  <a:pt x="2639831" y="1142783"/>
                  <a:pt x="2651258" y="1139266"/>
                  <a:pt x="2668841" y="1139266"/>
                </a:cubicBezTo>
                <a:cubicBezTo>
                  <a:pt x="2693454" y="1139266"/>
                  <a:pt x="2710156" y="1149815"/>
                  <a:pt x="2718947" y="1170912"/>
                </a:cubicBezTo>
                <a:cubicBezTo>
                  <a:pt x="2727737" y="1192011"/>
                  <a:pt x="2753230" y="1202560"/>
                  <a:pt x="2795425" y="1202560"/>
                </a:cubicBezTo>
                <a:cubicBezTo>
                  <a:pt x="2823556" y="1202560"/>
                  <a:pt x="2849928" y="1200802"/>
                  <a:pt x="2874541" y="1197285"/>
                </a:cubicBezTo>
                <a:cubicBezTo>
                  <a:pt x="2899155" y="1193769"/>
                  <a:pt x="2922010" y="1192011"/>
                  <a:pt x="2943108" y="1192011"/>
                </a:cubicBezTo>
                <a:cubicBezTo>
                  <a:pt x="2985304" y="1192011"/>
                  <a:pt x="3022224" y="1200802"/>
                  <a:pt x="3053870" y="1218383"/>
                </a:cubicBezTo>
                <a:cubicBezTo>
                  <a:pt x="3085516" y="1235964"/>
                  <a:pt x="3111889" y="1244754"/>
                  <a:pt x="3132986" y="1244754"/>
                </a:cubicBezTo>
                <a:cubicBezTo>
                  <a:pt x="3143535" y="1244754"/>
                  <a:pt x="3152326" y="1242996"/>
                  <a:pt x="3159358" y="1239480"/>
                </a:cubicBezTo>
                <a:cubicBezTo>
                  <a:pt x="3162874" y="1239480"/>
                  <a:pt x="3168149" y="1237722"/>
                  <a:pt x="3175181" y="1234206"/>
                </a:cubicBezTo>
                <a:cubicBezTo>
                  <a:pt x="3210343" y="1244754"/>
                  <a:pt x="3238473" y="1259698"/>
                  <a:pt x="3259572" y="1279038"/>
                </a:cubicBezTo>
                <a:cubicBezTo>
                  <a:pt x="3280669" y="1298377"/>
                  <a:pt x="3299129" y="1316837"/>
                  <a:pt x="3314952" y="1334418"/>
                </a:cubicBezTo>
                <a:cubicBezTo>
                  <a:pt x="3330775" y="1352001"/>
                  <a:pt x="3348357" y="1367824"/>
                  <a:pt x="3367696" y="1381889"/>
                </a:cubicBezTo>
                <a:cubicBezTo>
                  <a:pt x="3387035" y="1395954"/>
                  <a:pt x="3410771" y="1402986"/>
                  <a:pt x="3438901" y="1402986"/>
                </a:cubicBezTo>
                <a:cubicBezTo>
                  <a:pt x="3449449" y="1402986"/>
                  <a:pt x="3460877" y="1401228"/>
                  <a:pt x="3473184" y="1397712"/>
                </a:cubicBezTo>
                <a:cubicBezTo>
                  <a:pt x="3485491" y="1394195"/>
                  <a:pt x="3495160" y="1392437"/>
                  <a:pt x="3502193" y="1392437"/>
                </a:cubicBezTo>
                <a:cubicBezTo>
                  <a:pt x="3505709" y="1392437"/>
                  <a:pt x="3516258" y="1398591"/>
                  <a:pt x="3533839" y="1410898"/>
                </a:cubicBezTo>
                <a:cubicBezTo>
                  <a:pt x="3551421" y="1423204"/>
                  <a:pt x="3569002" y="1438148"/>
                  <a:pt x="3586584" y="1455729"/>
                </a:cubicBezTo>
                <a:lnTo>
                  <a:pt x="3660424" y="1519023"/>
                </a:lnTo>
                <a:cubicBezTo>
                  <a:pt x="3660424" y="1529571"/>
                  <a:pt x="3656908" y="1541878"/>
                  <a:pt x="3649876" y="1555943"/>
                </a:cubicBezTo>
                <a:cubicBezTo>
                  <a:pt x="3642843" y="1570008"/>
                  <a:pt x="3639327" y="1582315"/>
                  <a:pt x="3639327" y="1592864"/>
                </a:cubicBezTo>
                <a:cubicBezTo>
                  <a:pt x="3639327" y="1610445"/>
                  <a:pt x="3647238" y="1622752"/>
                  <a:pt x="3663062" y="1629784"/>
                </a:cubicBezTo>
                <a:cubicBezTo>
                  <a:pt x="3678886" y="1636818"/>
                  <a:pt x="3692072" y="1645608"/>
                  <a:pt x="3702620" y="1656157"/>
                </a:cubicBezTo>
                <a:cubicBezTo>
                  <a:pt x="3709653" y="1645608"/>
                  <a:pt x="3719322" y="1637697"/>
                  <a:pt x="3731629" y="1632422"/>
                </a:cubicBezTo>
                <a:cubicBezTo>
                  <a:pt x="3743936" y="1627147"/>
                  <a:pt x="3755364" y="1624510"/>
                  <a:pt x="3765912" y="1624510"/>
                </a:cubicBezTo>
                <a:cubicBezTo>
                  <a:pt x="3783494" y="1624510"/>
                  <a:pt x="3804591" y="1635939"/>
                  <a:pt x="3829206" y="1658794"/>
                </a:cubicBezTo>
                <a:cubicBezTo>
                  <a:pt x="3853819" y="1681650"/>
                  <a:pt x="3871400" y="1701868"/>
                  <a:pt x="3881949" y="1719449"/>
                </a:cubicBezTo>
                <a:cubicBezTo>
                  <a:pt x="3881949" y="1733514"/>
                  <a:pt x="3873159" y="1744063"/>
                  <a:pt x="3855577" y="1751095"/>
                </a:cubicBezTo>
                <a:cubicBezTo>
                  <a:pt x="3845029" y="1758128"/>
                  <a:pt x="3836238" y="1761644"/>
                  <a:pt x="3829206" y="1761644"/>
                </a:cubicBezTo>
                <a:cubicBezTo>
                  <a:pt x="3832722" y="1761644"/>
                  <a:pt x="3840633" y="1769555"/>
                  <a:pt x="3852940" y="1785379"/>
                </a:cubicBezTo>
                <a:cubicBezTo>
                  <a:pt x="3865247" y="1801202"/>
                  <a:pt x="3878433" y="1819663"/>
                  <a:pt x="3892498" y="1840760"/>
                </a:cubicBezTo>
                <a:cubicBezTo>
                  <a:pt x="3906563" y="1861857"/>
                  <a:pt x="3918870" y="1880318"/>
                  <a:pt x="3929418" y="1896141"/>
                </a:cubicBezTo>
                <a:cubicBezTo>
                  <a:pt x="3939967" y="1911964"/>
                  <a:pt x="3948758" y="1919876"/>
                  <a:pt x="3955791" y="1919876"/>
                </a:cubicBezTo>
                <a:lnTo>
                  <a:pt x="4114023" y="1898778"/>
                </a:lnTo>
                <a:lnTo>
                  <a:pt x="4135120" y="1909327"/>
                </a:lnTo>
                <a:cubicBezTo>
                  <a:pt x="4096440" y="1919876"/>
                  <a:pt x="4060399" y="1925151"/>
                  <a:pt x="4026995" y="1925151"/>
                </a:cubicBezTo>
                <a:cubicBezTo>
                  <a:pt x="3993591" y="1925151"/>
                  <a:pt x="3955791" y="1930425"/>
                  <a:pt x="3913595" y="1940974"/>
                </a:cubicBezTo>
                <a:cubicBezTo>
                  <a:pt x="3924144" y="1948007"/>
                  <a:pt x="3929418" y="1956797"/>
                  <a:pt x="3929418" y="1967346"/>
                </a:cubicBezTo>
                <a:cubicBezTo>
                  <a:pt x="3929418" y="1977895"/>
                  <a:pt x="3934693" y="1983169"/>
                  <a:pt x="3945241" y="1983169"/>
                </a:cubicBezTo>
                <a:cubicBezTo>
                  <a:pt x="3955791" y="1983169"/>
                  <a:pt x="3966340" y="1981411"/>
                  <a:pt x="3976888" y="1977895"/>
                </a:cubicBezTo>
                <a:cubicBezTo>
                  <a:pt x="3987437" y="1974378"/>
                  <a:pt x="3997986" y="1972620"/>
                  <a:pt x="4008535" y="1972620"/>
                </a:cubicBezTo>
                <a:cubicBezTo>
                  <a:pt x="4026116" y="1972620"/>
                  <a:pt x="4044576" y="1977016"/>
                  <a:pt x="4063915" y="1985806"/>
                </a:cubicBezTo>
                <a:cubicBezTo>
                  <a:pt x="4083254" y="1994597"/>
                  <a:pt x="4092924" y="2007783"/>
                  <a:pt x="4092924" y="2025364"/>
                </a:cubicBezTo>
                <a:cubicBezTo>
                  <a:pt x="4092924" y="2039429"/>
                  <a:pt x="4086771" y="2049098"/>
                  <a:pt x="4074464" y="2054373"/>
                </a:cubicBezTo>
                <a:cubicBezTo>
                  <a:pt x="4062157" y="2059647"/>
                  <a:pt x="4048971" y="2064042"/>
                  <a:pt x="4034906" y="2067558"/>
                </a:cubicBezTo>
                <a:cubicBezTo>
                  <a:pt x="4020841" y="2071076"/>
                  <a:pt x="4007656" y="2074592"/>
                  <a:pt x="3995349" y="2078108"/>
                </a:cubicBezTo>
                <a:cubicBezTo>
                  <a:pt x="3983042" y="2081625"/>
                  <a:pt x="3976888" y="2088657"/>
                  <a:pt x="3976888" y="2099206"/>
                </a:cubicBezTo>
                <a:cubicBezTo>
                  <a:pt x="3976888" y="2127335"/>
                  <a:pt x="3990074" y="2144917"/>
                  <a:pt x="4016446" y="2151949"/>
                </a:cubicBezTo>
                <a:cubicBezTo>
                  <a:pt x="4042818" y="2158982"/>
                  <a:pt x="4068310" y="2162498"/>
                  <a:pt x="4092924" y="2162498"/>
                </a:cubicBezTo>
                <a:lnTo>
                  <a:pt x="4135120" y="2162498"/>
                </a:lnTo>
                <a:cubicBezTo>
                  <a:pt x="4135120" y="2190628"/>
                  <a:pt x="4131604" y="2209967"/>
                  <a:pt x="4124571" y="2220517"/>
                </a:cubicBezTo>
                <a:cubicBezTo>
                  <a:pt x="4117539" y="2231065"/>
                  <a:pt x="4108748" y="2239856"/>
                  <a:pt x="4098200" y="2246888"/>
                </a:cubicBezTo>
                <a:cubicBezTo>
                  <a:pt x="4087650" y="2253921"/>
                  <a:pt x="4076222" y="2261832"/>
                  <a:pt x="4063915" y="2270623"/>
                </a:cubicBezTo>
                <a:cubicBezTo>
                  <a:pt x="4051608" y="2279414"/>
                  <a:pt x="4040181" y="2292599"/>
                  <a:pt x="4029632" y="2310181"/>
                </a:cubicBezTo>
                <a:cubicBezTo>
                  <a:pt x="4040181" y="2334794"/>
                  <a:pt x="4051608" y="2354133"/>
                  <a:pt x="4063915" y="2368200"/>
                </a:cubicBezTo>
                <a:cubicBezTo>
                  <a:pt x="4076222" y="2382264"/>
                  <a:pt x="4090287" y="2397208"/>
                  <a:pt x="4106111" y="2413031"/>
                </a:cubicBezTo>
                <a:cubicBezTo>
                  <a:pt x="4121934" y="2428854"/>
                  <a:pt x="4138636" y="2448194"/>
                  <a:pt x="4156217" y="2471049"/>
                </a:cubicBezTo>
                <a:cubicBezTo>
                  <a:pt x="4173799" y="2493905"/>
                  <a:pt x="4194896" y="2528189"/>
                  <a:pt x="4219510" y="2573900"/>
                </a:cubicBezTo>
                <a:cubicBezTo>
                  <a:pt x="4212477" y="2580933"/>
                  <a:pt x="4201928" y="2584449"/>
                  <a:pt x="4187863" y="2584449"/>
                </a:cubicBezTo>
                <a:cubicBezTo>
                  <a:pt x="4170282" y="2584449"/>
                  <a:pt x="4154459" y="2582691"/>
                  <a:pt x="4140394" y="2579174"/>
                </a:cubicBezTo>
                <a:cubicBezTo>
                  <a:pt x="4126329" y="2575658"/>
                  <a:pt x="4114023" y="2573900"/>
                  <a:pt x="4103474" y="2573900"/>
                </a:cubicBezTo>
                <a:cubicBezTo>
                  <a:pt x="4075343" y="2573900"/>
                  <a:pt x="4054246" y="2582691"/>
                  <a:pt x="4040181" y="2600272"/>
                </a:cubicBezTo>
                <a:cubicBezTo>
                  <a:pt x="4026116" y="2617853"/>
                  <a:pt x="4015567" y="2640709"/>
                  <a:pt x="4008535" y="2668839"/>
                </a:cubicBezTo>
                <a:cubicBezTo>
                  <a:pt x="4008535" y="2686421"/>
                  <a:pt x="4015567" y="2704002"/>
                  <a:pt x="4029632" y="2721583"/>
                </a:cubicBezTo>
                <a:cubicBezTo>
                  <a:pt x="4043697" y="2739164"/>
                  <a:pt x="4050729" y="2753229"/>
                  <a:pt x="4050729" y="2763778"/>
                </a:cubicBezTo>
                <a:cubicBezTo>
                  <a:pt x="4050729" y="2767294"/>
                  <a:pt x="4043697" y="2773447"/>
                  <a:pt x="4029632" y="2782238"/>
                </a:cubicBezTo>
                <a:cubicBezTo>
                  <a:pt x="4015567" y="2791028"/>
                  <a:pt x="3999744" y="2800698"/>
                  <a:pt x="3982163" y="2811248"/>
                </a:cubicBezTo>
                <a:cubicBezTo>
                  <a:pt x="3964582" y="2821797"/>
                  <a:pt x="3948758" y="2832345"/>
                  <a:pt x="3934693" y="2842894"/>
                </a:cubicBezTo>
                <a:cubicBezTo>
                  <a:pt x="3920628" y="2853443"/>
                  <a:pt x="3913595" y="2862233"/>
                  <a:pt x="3913595" y="2869266"/>
                </a:cubicBezTo>
                <a:cubicBezTo>
                  <a:pt x="3913595" y="2897396"/>
                  <a:pt x="3919749" y="2915856"/>
                  <a:pt x="3932055" y="2924646"/>
                </a:cubicBezTo>
                <a:cubicBezTo>
                  <a:pt x="3944362" y="2933437"/>
                  <a:pt x="3958428" y="2940469"/>
                  <a:pt x="3974251" y="2945744"/>
                </a:cubicBezTo>
                <a:cubicBezTo>
                  <a:pt x="3990074" y="2951019"/>
                  <a:pt x="4005018" y="2958052"/>
                  <a:pt x="4019083" y="2966842"/>
                </a:cubicBezTo>
                <a:cubicBezTo>
                  <a:pt x="4033148" y="2975633"/>
                  <a:pt x="4040181" y="2992335"/>
                  <a:pt x="4040181" y="3016949"/>
                </a:cubicBezTo>
                <a:cubicBezTo>
                  <a:pt x="4040181" y="3020465"/>
                  <a:pt x="4034027" y="3022223"/>
                  <a:pt x="4021720" y="3022223"/>
                </a:cubicBezTo>
                <a:cubicBezTo>
                  <a:pt x="4009414" y="3022223"/>
                  <a:pt x="3996228" y="3022223"/>
                  <a:pt x="3982163" y="3022223"/>
                </a:cubicBezTo>
                <a:cubicBezTo>
                  <a:pt x="3968098" y="3022223"/>
                  <a:pt x="3954912" y="3024860"/>
                  <a:pt x="3942604" y="3030134"/>
                </a:cubicBezTo>
                <a:cubicBezTo>
                  <a:pt x="3930297" y="3035409"/>
                  <a:pt x="3924144" y="3045078"/>
                  <a:pt x="3924144" y="3059143"/>
                </a:cubicBezTo>
                <a:cubicBezTo>
                  <a:pt x="3924144" y="3076724"/>
                  <a:pt x="3930297" y="3091668"/>
                  <a:pt x="3942604" y="3103976"/>
                </a:cubicBezTo>
                <a:cubicBezTo>
                  <a:pt x="3954912" y="3116283"/>
                  <a:pt x="3968098" y="3127711"/>
                  <a:pt x="3982163" y="3138260"/>
                </a:cubicBezTo>
                <a:cubicBezTo>
                  <a:pt x="3996228" y="3148808"/>
                  <a:pt x="4009414" y="3158478"/>
                  <a:pt x="4021720" y="3167269"/>
                </a:cubicBezTo>
                <a:cubicBezTo>
                  <a:pt x="4034027" y="3176059"/>
                  <a:pt x="4040181" y="3185729"/>
                  <a:pt x="4040181" y="3196277"/>
                </a:cubicBezTo>
                <a:cubicBezTo>
                  <a:pt x="4040181" y="3203310"/>
                  <a:pt x="4038423" y="3210342"/>
                  <a:pt x="4034906" y="3217375"/>
                </a:cubicBezTo>
                <a:cubicBezTo>
                  <a:pt x="4031390" y="3224407"/>
                  <a:pt x="4026116" y="3227924"/>
                  <a:pt x="4019083" y="3227924"/>
                </a:cubicBezTo>
                <a:cubicBezTo>
                  <a:pt x="4005018" y="3227924"/>
                  <a:pt x="3991832" y="3221770"/>
                  <a:pt x="3979526" y="3209463"/>
                </a:cubicBezTo>
                <a:cubicBezTo>
                  <a:pt x="3967219" y="3197157"/>
                  <a:pt x="3953154" y="3183092"/>
                  <a:pt x="3937330" y="3167269"/>
                </a:cubicBezTo>
                <a:cubicBezTo>
                  <a:pt x="3921507" y="3151446"/>
                  <a:pt x="3903926" y="3136502"/>
                  <a:pt x="3884586" y="3122437"/>
                </a:cubicBezTo>
                <a:cubicBezTo>
                  <a:pt x="3865247" y="3108372"/>
                  <a:pt x="3843271" y="3101339"/>
                  <a:pt x="3818657" y="3101339"/>
                </a:cubicBezTo>
                <a:cubicBezTo>
                  <a:pt x="3808108" y="3101339"/>
                  <a:pt x="3794921" y="3111888"/>
                  <a:pt x="3779098" y="3132985"/>
                </a:cubicBezTo>
                <a:cubicBezTo>
                  <a:pt x="3763275" y="3154083"/>
                  <a:pt x="3745694" y="3178696"/>
                  <a:pt x="3726355" y="3206826"/>
                </a:cubicBezTo>
                <a:cubicBezTo>
                  <a:pt x="3707016" y="3234956"/>
                  <a:pt x="3687676" y="3263966"/>
                  <a:pt x="3668337" y="3293854"/>
                </a:cubicBezTo>
                <a:cubicBezTo>
                  <a:pt x="3648997" y="3323742"/>
                  <a:pt x="3632294" y="3347477"/>
                  <a:pt x="3618230" y="3365058"/>
                </a:cubicBezTo>
                <a:cubicBezTo>
                  <a:pt x="3551421" y="3365058"/>
                  <a:pt x="3498677" y="3379123"/>
                  <a:pt x="3459998" y="3407254"/>
                </a:cubicBezTo>
                <a:cubicBezTo>
                  <a:pt x="3459998" y="3424835"/>
                  <a:pt x="3461756" y="3438900"/>
                  <a:pt x="3465272" y="3449448"/>
                </a:cubicBezTo>
                <a:cubicBezTo>
                  <a:pt x="3468789" y="3459997"/>
                  <a:pt x="3470547" y="3474062"/>
                  <a:pt x="3470547" y="3491643"/>
                </a:cubicBezTo>
                <a:cubicBezTo>
                  <a:pt x="3470547" y="3502192"/>
                  <a:pt x="3468789" y="3512740"/>
                  <a:pt x="3465272" y="3523289"/>
                </a:cubicBezTo>
                <a:cubicBezTo>
                  <a:pt x="3461756" y="3533838"/>
                  <a:pt x="3459998" y="3544388"/>
                  <a:pt x="3459998" y="3554936"/>
                </a:cubicBezTo>
                <a:lnTo>
                  <a:pt x="3322864" y="3586582"/>
                </a:lnTo>
                <a:cubicBezTo>
                  <a:pt x="3305283" y="3586582"/>
                  <a:pt x="3285944" y="3583066"/>
                  <a:pt x="3264846" y="3576034"/>
                </a:cubicBezTo>
                <a:cubicBezTo>
                  <a:pt x="3243748" y="3569001"/>
                  <a:pt x="3227925" y="3565485"/>
                  <a:pt x="3217376" y="3565485"/>
                </a:cubicBezTo>
                <a:lnTo>
                  <a:pt x="3059144" y="3586582"/>
                </a:lnTo>
                <a:cubicBezTo>
                  <a:pt x="3031015" y="3600647"/>
                  <a:pt x="3016950" y="3625261"/>
                  <a:pt x="3016950" y="3660423"/>
                </a:cubicBezTo>
                <a:cubicBezTo>
                  <a:pt x="3016950" y="3678006"/>
                  <a:pt x="3022224" y="3692071"/>
                  <a:pt x="3032773" y="3702619"/>
                </a:cubicBezTo>
                <a:cubicBezTo>
                  <a:pt x="3043321" y="3713168"/>
                  <a:pt x="3048596" y="3727233"/>
                  <a:pt x="3048596" y="3744814"/>
                </a:cubicBezTo>
                <a:cubicBezTo>
                  <a:pt x="3048596" y="3758879"/>
                  <a:pt x="3041563" y="3765911"/>
                  <a:pt x="3027498" y="3765911"/>
                </a:cubicBezTo>
                <a:cubicBezTo>
                  <a:pt x="3027498" y="3794041"/>
                  <a:pt x="3020466" y="3808106"/>
                  <a:pt x="3006401" y="3808106"/>
                </a:cubicBezTo>
                <a:cubicBezTo>
                  <a:pt x="3006401" y="3776460"/>
                  <a:pt x="3000248" y="3745693"/>
                  <a:pt x="2987941" y="3715805"/>
                </a:cubicBezTo>
                <a:cubicBezTo>
                  <a:pt x="2975634" y="3685917"/>
                  <a:pt x="2953656" y="3656907"/>
                  <a:pt x="2922010" y="3628777"/>
                </a:cubicBezTo>
                <a:cubicBezTo>
                  <a:pt x="2911462" y="3628777"/>
                  <a:pt x="2893001" y="3634931"/>
                  <a:pt x="2866630" y="3647237"/>
                </a:cubicBezTo>
                <a:cubicBezTo>
                  <a:pt x="2840258" y="3659544"/>
                  <a:pt x="2816523" y="3670973"/>
                  <a:pt x="2795425" y="3681522"/>
                </a:cubicBezTo>
                <a:cubicBezTo>
                  <a:pt x="2767295" y="3681522"/>
                  <a:pt x="2746198" y="3676247"/>
                  <a:pt x="2732133" y="3665699"/>
                </a:cubicBezTo>
                <a:cubicBezTo>
                  <a:pt x="2718068" y="3655149"/>
                  <a:pt x="2696970" y="3649875"/>
                  <a:pt x="2668841" y="3649875"/>
                </a:cubicBezTo>
                <a:cubicBezTo>
                  <a:pt x="2591482" y="3649875"/>
                  <a:pt x="2517640" y="3667457"/>
                  <a:pt x="2447316" y="3702619"/>
                </a:cubicBezTo>
                <a:cubicBezTo>
                  <a:pt x="2440283" y="3685038"/>
                  <a:pt x="2427977" y="3670094"/>
                  <a:pt x="2410395" y="3657786"/>
                </a:cubicBezTo>
                <a:cubicBezTo>
                  <a:pt x="2392814" y="3645479"/>
                  <a:pt x="2373474" y="3639326"/>
                  <a:pt x="2352376" y="3639326"/>
                </a:cubicBezTo>
                <a:cubicBezTo>
                  <a:pt x="2327763" y="3639326"/>
                  <a:pt x="2311940" y="3643721"/>
                  <a:pt x="2304907" y="3652512"/>
                </a:cubicBezTo>
                <a:cubicBezTo>
                  <a:pt x="2297875" y="3661302"/>
                  <a:pt x="2292601" y="3670973"/>
                  <a:pt x="2289084" y="3681522"/>
                </a:cubicBezTo>
                <a:cubicBezTo>
                  <a:pt x="2285568" y="3692071"/>
                  <a:pt x="2281173" y="3701740"/>
                  <a:pt x="2275898" y="3710531"/>
                </a:cubicBezTo>
                <a:cubicBezTo>
                  <a:pt x="2270624" y="3719321"/>
                  <a:pt x="2260954" y="3723717"/>
                  <a:pt x="2246890" y="3723717"/>
                </a:cubicBezTo>
                <a:cubicBezTo>
                  <a:pt x="2232823" y="3723717"/>
                  <a:pt x="2224912" y="3718442"/>
                  <a:pt x="2223154" y="3707894"/>
                </a:cubicBezTo>
                <a:cubicBezTo>
                  <a:pt x="2221396" y="3697345"/>
                  <a:pt x="2220517" y="3685038"/>
                  <a:pt x="2220517" y="3670973"/>
                </a:cubicBezTo>
                <a:cubicBezTo>
                  <a:pt x="2220517" y="3656907"/>
                  <a:pt x="2217879" y="3644600"/>
                  <a:pt x="2212605" y="3634052"/>
                </a:cubicBezTo>
                <a:cubicBezTo>
                  <a:pt x="2207331" y="3623503"/>
                  <a:pt x="2197661" y="3618229"/>
                  <a:pt x="2183596" y="3618229"/>
                </a:cubicBezTo>
                <a:cubicBezTo>
                  <a:pt x="2183596" y="3635810"/>
                  <a:pt x="2184475" y="3649875"/>
                  <a:pt x="2186233" y="3660423"/>
                </a:cubicBezTo>
                <a:cubicBezTo>
                  <a:pt x="2187992" y="3670973"/>
                  <a:pt x="2194145" y="3685038"/>
                  <a:pt x="2204694" y="3702619"/>
                </a:cubicBezTo>
                <a:cubicBezTo>
                  <a:pt x="2180080" y="3702619"/>
                  <a:pt x="2161620" y="3696466"/>
                  <a:pt x="2149313" y="3684159"/>
                </a:cubicBezTo>
                <a:cubicBezTo>
                  <a:pt x="2137006" y="3671852"/>
                  <a:pt x="2126457" y="3658665"/>
                  <a:pt x="2117667" y="3644600"/>
                </a:cubicBezTo>
                <a:cubicBezTo>
                  <a:pt x="2108876" y="3630535"/>
                  <a:pt x="2100965" y="3617349"/>
                  <a:pt x="2093932" y="3605043"/>
                </a:cubicBezTo>
                <a:cubicBezTo>
                  <a:pt x="2086898" y="3592736"/>
                  <a:pt x="2078108" y="3586582"/>
                  <a:pt x="2067559" y="3586582"/>
                </a:cubicBezTo>
                <a:cubicBezTo>
                  <a:pt x="2049978" y="3586582"/>
                  <a:pt x="2037671" y="3600647"/>
                  <a:pt x="2030639" y="3628777"/>
                </a:cubicBezTo>
                <a:cubicBezTo>
                  <a:pt x="2023606" y="3656907"/>
                  <a:pt x="2004267" y="3670973"/>
                  <a:pt x="1972621" y="3670973"/>
                </a:cubicBezTo>
                <a:lnTo>
                  <a:pt x="1930425" y="3660423"/>
                </a:lnTo>
                <a:cubicBezTo>
                  <a:pt x="1902295" y="3653391"/>
                  <a:pt x="1888230" y="3642842"/>
                  <a:pt x="1888230" y="3628777"/>
                </a:cubicBezTo>
                <a:cubicBezTo>
                  <a:pt x="1888230" y="3618229"/>
                  <a:pt x="1891747" y="3607680"/>
                  <a:pt x="1898779" y="3597131"/>
                </a:cubicBezTo>
                <a:cubicBezTo>
                  <a:pt x="1905811" y="3586582"/>
                  <a:pt x="1909328" y="3572518"/>
                  <a:pt x="1909328" y="3554936"/>
                </a:cubicBezTo>
                <a:cubicBezTo>
                  <a:pt x="1909328" y="3533838"/>
                  <a:pt x="1904932" y="3512740"/>
                  <a:pt x="1896142" y="3491643"/>
                </a:cubicBezTo>
                <a:cubicBezTo>
                  <a:pt x="1887351" y="3470546"/>
                  <a:pt x="1867133" y="3459997"/>
                  <a:pt x="1835487" y="3459997"/>
                </a:cubicBezTo>
                <a:cubicBezTo>
                  <a:pt x="1824938" y="3459997"/>
                  <a:pt x="1816148" y="3463513"/>
                  <a:pt x="1809115" y="3470546"/>
                </a:cubicBezTo>
                <a:cubicBezTo>
                  <a:pt x="1805599" y="3474062"/>
                  <a:pt x="1803841" y="3477578"/>
                  <a:pt x="1803841" y="3481094"/>
                </a:cubicBezTo>
                <a:cubicBezTo>
                  <a:pt x="1775710" y="3481094"/>
                  <a:pt x="1761645" y="3467029"/>
                  <a:pt x="1761645" y="3438900"/>
                </a:cubicBezTo>
                <a:cubicBezTo>
                  <a:pt x="1761645" y="3428351"/>
                  <a:pt x="1763403" y="3416044"/>
                  <a:pt x="1766919" y="3401979"/>
                </a:cubicBezTo>
                <a:cubicBezTo>
                  <a:pt x="1770435" y="3387914"/>
                  <a:pt x="1772194" y="3375606"/>
                  <a:pt x="1772194" y="3365058"/>
                </a:cubicBezTo>
                <a:cubicBezTo>
                  <a:pt x="1772194" y="3333412"/>
                  <a:pt x="1759008" y="3309677"/>
                  <a:pt x="1732636" y="3293854"/>
                </a:cubicBezTo>
                <a:cubicBezTo>
                  <a:pt x="1706264" y="3278031"/>
                  <a:pt x="1677256" y="3270119"/>
                  <a:pt x="1645608" y="3270119"/>
                </a:cubicBezTo>
                <a:cubicBezTo>
                  <a:pt x="1613962" y="3270119"/>
                  <a:pt x="1583195" y="3286822"/>
                  <a:pt x="1553307" y="3320226"/>
                </a:cubicBezTo>
                <a:cubicBezTo>
                  <a:pt x="1523419" y="3353630"/>
                  <a:pt x="1508474" y="3379123"/>
                  <a:pt x="1508474" y="3396705"/>
                </a:cubicBezTo>
                <a:lnTo>
                  <a:pt x="1508474" y="3407254"/>
                </a:lnTo>
                <a:cubicBezTo>
                  <a:pt x="1504958" y="3407254"/>
                  <a:pt x="1499684" y="3403737"/>
                  <a:pt x="1492651" y="3396705"/>
                </a:cubicBezTo>
                <a:cubicBezTo>
                  <a:pt x="1489135" y="3393189"/>
                  <a:pt x="1487377" y="3389672"/>
                  <a:pt x="1487377" y="3386155"/>
                </a:cubicBezTo>
                <a:cubicBezTo>
                  <a:pt x="1480344" y="3386155"/>
                  <a:pt x="1474191" y="3391431"/>
                  <a:pt x="1468917" y="3401979"/>
                </a:cubicBezTo>
                <a:cubicBezTo>
                  <a:pt x="1463642" y="3412528"/>
                  <a:pt x="1455731" y="3417802"/>
                  <a:pt x="1445182" y="3417802"/>
                </a:cubicBezTo>
                <a:cubicBezTo>
                  <a:pt x="1417052" y="3417802"/>
                  <a:pt x="1402987" y="3407254"/>
                  <a:pt x="1402987" y="3386155"/>
                </a:cubicBezTo>
                <a:cubicBezTo>
                  <a:pt x="1402987" y="3375606"/>
                  <a:pt x="1410020" y="3365058"/>
                  <a:pt x="1424085" y="3354509"/>
                </a:cubicBezTo>
                <a:cubicBezTo>
                  <a:pt x="1438150" y="3343960"/>
                  <a:pt x="1454852" y="3333412"/>
                  <a:pt x="1474191" y="3322863"/>
                </a:cubicBezTo>
                <a:cubicBezTo>
                  <a:pt x="1493530" y="3312314"/>
                  <a:pt x="1512871" y="3299128"/>
                  <a:pt x="1532210" y="3283305"/>
                </a:cubicBezTo>
                <a:cubicBezTo>
                  <a:pt x="1551549" y="3267482"/>
                  <a:pt x="1564735" y="3249022"/>
                  <a:pt x="1571768" y="3227924"/>
                </a:cubicBezTo>
                <a:cubicBezTo>
                  <a:pt x="1550670" y="3199794"/>
                  <a:pt x="1515508" y="3161115"/>
                  <a:pt x="1466279" y="3111888"/>
                </a:cubicBezTo>
                <a:cubicBezTo>
                  <a:pt x="1417052" y="3062660"/>
                  <a:pt x="1392439" y="3013432"/>
                  <a:pt x="1392439" y="2964205"/>
                </a:cubicBezTo>
                <a:cubicBezTo>
                  <a:pt x="1392439" y="2971238"/>
                  <a:pt x="1380132" y="2981786"/>
                  <a:pt x="1355517" y="2995851"/>
                </a:cubicBezTo>
                <a:cubicBezTo>
                  <a:pt x="1330903" y="3009916"/>
                  <a:pt x="1302774" y="3027497"/>
                  <a:pt x="1271128" y="3048595"/>
                </a:cubicBezTo>
                <a:cubicBezTo>
                  <a:pt x="1239481" y="3069692"/>
                  <a:pt x="1211352" y="3093427"/>
                  <a:pt x="1186737" y="3119799"/>
                </a:cubicBezTo>
                <a:cubicBezTo>
                  <a:pt x="1162123" y="3146171"/>
                  <a:pt x="1149816" y="3171664"/>
                  <a:pt x="1149816" y="3196277"/>
                </a:cubicBezTo>
                <a:cubicBezTo>
                  <a:pt x="1149816" y="3203310"/>
                  <a:pt x="1151574" y="3210342"/>
                  <a:pt x="1155091" y="3217375"/>
                </a:cubicBezTo>
                <a:cubicBezTo>
                  <a:pt x="1158607" y="3224407"/>
                  <a:pt x="1160365" y="3231440"/>
                  <a:pt x="1160365" y="3238472"/>
                </a:cubicBezTo>
                <a:cubicBezTo>
                  <a:pt x="1139268" y="3238472"/>
                  <a:pt x="1124324" y="3223528"/>
                  <a:pt x="1115533" y="3193640"/>
                </a:cubicBezTo>
                <a:cubicBezTo>
                  <a:pt x="1106743" y="3163752"/>
                  <a:pt x="1099710" y="3131227"/>
                  <a:pt x="1094436" y="3096065"/>
                </a:cubicBezTo>
                <a:cubicBezTo>
                  <a:pt x="1089162" y="3060901"/>
                  <a:pt x="1082129" y="3028376"/>
                  <a:pt x="1073338" y="2998488"/>
                </a:cubicBezTo>
                <a:cubicBezTo>
                  <a:pt x="1064547" y="2968600"/>
                  <a:pt x="1047845" y="2953656"/>
                  <a:pt x="1023231" y="2953656"/>
                </a:cubicBezTo>
                <a:cubicBezTo>
                  <a:pt x="1012682" y="2953656"/>
                  <a:pt x="991585" y="2962447"/>
                  <a:pt x="959939" y="2980028"/>
                </a:cubicBezTo>
                <a:cubicBezTo>
                  <a:pt x="928293" y="2997609"/>
                  <a:pt x="907194" y="3009916"/>
                  <a:pt x="896646" y="3016949"/>
                </a:cubicBezTo>
                <a:cubicBezTo>
                  <a:pt x="889613" y="2995851"/>
                  <a:pt x="884339" y="2972996"/>
                  <a:pt x="880823" y="2948381"/>
                </a:cubicBezTo>
                <a:cubicBezTo>
                  <a:pt x="877306" y="2923767"/>
                  <a:pt x="861483" y="2911461"/>
                  <a:pt x="833354" y="2911461"/>
                </a:cubicBezTo>
                <a:cubicBezTo>
                  <a:pt x="822805" y="2911461"/>
                  <a:pt x="812256" y="2918493"/>
                  <a:pt x="801707" y="2932558"/>
                </a:cubicBezTo>
                <a:cubicBezTo>
                  <a:pt x="791159" y="2946623"/>
                  <a:pt x="780610" y="2953656"/>
                  <a:pt x="770060" y="2953656"/>
                </a:cubicBezTo>
                <a:cubicBezTo>
                  <a:pt x="752479" y="2953656"/>
                  <a:pt x="726107" y="2936074"/>
                  <a:pt x="690945" y="2900912"/>
                </a:cubicBezTo>
                <a:cubicBezTo>
                  <a:pt x="655783" y="2865750"/>
                  <a:pt x="619740" y="2826192"/>
                  <a:pt x="582820" y="2782238"/>
                </a:cubicBezTo>
                <a:cubicBezTo>
                  <a:pt x="545899" y="2738285"/>
                  <a:pt x="513374" y="2696090"/>
                  <a:pt x="485243" y="2655652"/>
                </a:cubicBezTo>
                <a:cubicBezTo>
                  <a:pt x="457113" y="2615216"/>
                  <a:pt x="443048" y="2591481"/>
                  <a:pt x="443048" y="2584449"/>
                </a:cubicBezTo>
                <a:cubicBezTo>
                  <a:pt x="425467" y="2584449"/>
                  <a:pt x="407007" y="2584449"/>
                  <a:pt x="387668" y="2584449"/>
                </a:cubicBezTo>
                <a:cubicBezTo>
                  <a:pt x="368329" y="2584449"/>
                  <a:pt x="358659" y="2570384"/>
                  <a:pt x="358659" y="2542254"/>
                </a:cubicBezTo>
                <a:cubicBezTo>
                  <a:pt x="358659" y="2524673"/>
                  <a:pt x="369208" y="2510608"/>
                  <a:pt x="390305" y="2500058"/>
                </a:cubicBezTo>
                <a:cubicBezTo>
                  <a:pt x="369208" y="2436766"/>
                  <a:pt x="346352" y="2402483"/>
                  <a:pt x="321737" y="2397208"/>
                </a:cubicBezTo>
                <a:cubicBezTo>
                  <a:pt x="297124" y="2391934"/>
                  <a:pt x="284817" y="2384023"/>
                  <a:pt x="284817" y="2373474"/>
                </a:cubicBezTo>
                <a:cubicBezTo>
                  <a:pt x="284817" y="2355892"/>
                  <a:pt x="291849" y="2340069"/>
                  <a:pt x="305914" y="2326004"/>
                </a:cubicBezTo>
                <a:cubicBezTo>
                  <a:pt x="319979" y="2311939"/>
                  <a:pt x="327012" y="2296116"/>
                  <a:pt x="327012" y="2278535"/>
                </a:cubicBezTo>
                <a:cubicBezTo>
                  <a:pt x="327012" y="2271502"/>
                  <a:pt x="318221" y="2260074"/>
                  <a:pt x="300640" y="2244251"/>
                </a:cubicBezTo>
                <a:cubicBezTo>
                  <a:pt x="283059" y="2228428"/>
                  <a:pt x="274268" y="2215241"/>
                  <a:pt x="274268" y="2204693"/>
                </a:cubicBezTo>
                <a:cubicBezTo>
                  <a:pt x="274268" y="2183595"/>
                  <a:pt x="286575" y="2167772"/>
                  <a:pt x="311189" y="2157223"/>
                </a:cubicBezTo>
                <a:cubicBezTo>
                  <a:pt x="335802" y="2146675"/>
                  <a:pt x="348110" y="2130852"/>
                  <a:pt x="348110" y="2109754"/>
                </a:cubicBezTo>
                <a:cubicBezTo>
                  <a:pt x="348110" y="2081625"/>
                  <a:pt x="330528" y="2063163"/>
                  <a:pt x="295366" y="2054373"/>
                </a:cubicBezTo>
                <a:cubicBezTo>
                  <a:pt x="260203" y="2045582"/>
                  <a:pt x="232074" y="2035912"/>
                  <a:pt x="210976" y="2025364"/>
                </a:cubicBezTo>
                <a:cubicBezTo>
                  <a:pt x="210976" y="2018331"/>
                  <a:pt x="212734" y="2014815"/>
                  <a:pt x="216250" y="2014815"/>
                </a:cubicBezTo>
                <a:lnTo>
                  <a:pt x="221525" y="2014815"/>
                </a:lnTo>
                <a:cubicBezTo>
                  <a:pt x="232074" y="2014815"/>
                  <a:pt x="240864" y="2018331"/>
                  <a:pt x="247897" y="2025364"/>
                </a:cubicBezTo>
                <a:cubicBezTo>
                  <a:pt x="254929" y="2032396"/>
                  <a:pt x="263720" y="2035912"/>
                  <a:pt x="274268" y="2035912"/>
                </a:cubicBezTo>
                <a:cubicBezTo>
                  <a:pt x="277785" y="2035912"/>
                  <a:pt x="288333" y="2023606"/>
                  <a:pt x="305914" y="1998992"/>
                </a:cubicBezTo>
                <a:cubicBezTo>
                  <a:pt x="323496" y="1974378"/>
                  <a:pt x="341077" y="1946249"/>
                  <a:pt x="358659" y="1914601"/>
                </a:cubicBezTo>
                <a:cubicBezTo>
                  <a:pt x="379756" y="1879439"/>
                  <a:pt x="404370" y="1839002"/>
                  <a:pt x="432500" y="1793291"/>
                </a:cubicBezTo>
                <a:cubicBezTo>
                  <a:pt x="432500" y="1782742"/>
                  <a:pt x="427225" y="1770434"/>
                  <a:pt x="416677" y="1756369"/>
                </a:cubicBezTo>
                <a:cubicBezTo>
                  <a:pt x="406128" y="1742304"/>
                  <a:pt x="400854" y="1729998"/>
                  <a:pt x="400854" y="1719449"/>
                </a:cubicBezTo>
                <a:cubicBezTo>
                  <a:pt x="400854" y="1701868"/>
                  <a:pt x="411402" y="1690440"/>
                  <a:pt x="432500" y="1685166"/>
                </a:cubicBezTo>
                <a:cubicBezTo>
                  <a:pt x="453597" y="1679891"/>
                  <a:pt x="478211" y="1677254"/>
                  <a:pt x="506342" y="1677254"/>
                </a:cubicBezTo>
                <a:cubicBezTo>
                  <a:pt x="495793" y="1649124"/>
                  <a:pt x="482606" y="1628026"/>
                  <a:pt x="466783" y="1613961"/>
                </a:cubicBezTo>
                <a:cubicBezTo>
                  <a:pt x="450960" y="1599896"/>
                  <a:pt x="439532" y="1582315"/>
                  <a:pt x="432500" y="1561217"/>
                </a:cubicBezTo>
                <a:cubicBezTo>
                  <a:pt x="495793" y="1561217"/>
                  <a:pt x="539746" y="1540999"/>
                  <a:pt x="564360" y="1500563"/>
                </a:cubicBezTo>
                <a:cubicBezTo>
                  <a:pt x="588973" y="1460125"/>
                  <a:pt x="601280" y="1413535"/>
                  <a:pt x="601280" y="1360791"/>
                </a:cubicBezTo>
                <a:cubicBezTo>
                  <a:pt x="601280" y="1353759"/>
                  <a:pt x="597764" y="1346726"/>
                  <a:pt x="590731" y="1339694"/>
                </a:cubicBezTo>
                <a:cubicBezTo>
                  <a:pt x="583699" y="1332660"/>
                  <a:pt x="580183" y="1325628"/>
                  <a:pt x="580183" y="1318595"/>
                </a:cubicBezTo>
                <a:cubicBezTo>
                  <a:pt x="580183" y="1290465"/>
                  <a:pt x="594248" y="1276401"/>
                  <a:pt x="622377" y="1276401"/>
                </a:cubicBezTo>
                <a:cubicBezTo>
                  <a:pt x="622377" y="1329144"/>
                  <a:pt x="633806" y="1361670"/>
                  <a:pt x="656662" y="1373977"/>
                </a:cubicBezTo>
                <a:cubicBezTo>
                  <a:pt x="679517" y="1386284"/>
                  <a:pt x="710284" y="1392437"/>
                  <a:pt x="748963" y="1392437"/>
                </a:cubicBezTo>
                <a:cubicBezTo>
                  <a:pt x="770060" y="1392437"/>
                  <a:pt x="794675" y="1385405"/>
                  <a:pt x="822805" y="1371340"/>
                </a:cubicBezTo>
                <a:cubicBezTo>
                  <a:pt x="822805" y="1350243"/>
                  <a:pt x="821047" y="1330023"/>
                  <a:pt x="817530" y="1310684"/>
                </a:cubicBezTo>
                <a:cubicBezTo>
                  <a:pt x="814014" y="1291345"/>
                  <a:pt x="812256" y="1276401"/>
                  <a:pt x="812256" y="1265852"/>
                </a:cubicBezTo>
                <a:cubicBezTo>
                  <a:pt x="812256" y="1230690"/>
                  <a:pt x="822805" y="1213108"/>
                  <a:pt x="843902" y="1213108"/>
                </a:cubicBezTo>
                <a:cubicBezTo>
                  <a:pt x="850935" y="1213108"/>
                  <a:pt x="854451" y="1214867"/>
                  <a:pt x="854451" y="1218383"/>
                </a:cubicBezTo>
                <a:cubicBezTo>
                  <a:pt x="854451" y="1221899"/>
                  <a:pt x="857967" y="1227173"/>
                  <a:pt x="864999" y="1234206"/>
                </a:cubicBezTo>
                <a:cubicBezTo>
                  <a:pt x="872032" y="1227173"/>
                  <a:pt x="875548" y="1217504"/>
                  <a:pt x="875548" y="1205197"/>
                </a:cubicBezTo>
                <a:cubicBezTo>
                  <a:pt x="875548" y="1192890"/>
                  <a:pt x="875548" y="1181461"/>
                  <a:pt x="875548" y="1170912"/>
                </a:cubicBezTo>
                <a:cubicBezTo>
                  <a:pt x="886097" y="1213108"/>
                  <a:pt x="894888" y="1258819"/>
                  <a:pt x="901920" y="1308047"/>
                </a:cubicBezTo>
                <a:cubicBezTo>
                  <a:pt x="908952" y="1357275"/>
                  <a:pt x="928293" y="1381889"/>
                  <a:pt x="959939" y="1381889"/>
                </a:cubicBezTo>
                <a:cubicBezTo>
                  <a:pt x="1044328" y="1381889"/>
                  <a:pt x="1102347" y="1361670"/>
                  <a:pt x="1133993" y="1321232"/>
                </a:cubicBezTo>
                <a:cubicBezTo>
                  <a:pt x="1165639" y="1280796"/>
                  <a:pt x="1181463" y="1230690"/>
                  <a:pt x="1181463" y="1170912"/>
                </a:cubicBezTo>
                <a:cubicBezTo>
                  <a:pt x="1181463" y="1163880"/>
                  <a:pt x="1179704" y="1155969"/>
                  <a:pt x="1176188" y="1147178"/>
                </a:cubicBezTo>
                <a:cubicBezTo>
                  <a:pt x="1172672" y="1138387"/>
                  <a:pt x="1170914" y="1128718"/>
                  <a:pt x="1170914" y="1118169"/>
                </a:cubicBezTo>
                <a:close/>
                <a:moveTo>
                  <a:pt x="864999" y="1097072"/>
                </a:moveTo>
                <a:cubicBezTo>
                  <a:pt x="864999" y="1107620"/>
                  <a:pt x="864999" y="1118169"/>
                  <a:pt x="864999" y="1128718"/>
                </a:cubicBezTo>
                <a:cubicBezTo>
                  <a:pt x="864999" y="1139266"/>
                  <a:pt x="868516" y="1153331"/>
                  <a:pt x="875548" y="1170912"/>
                </a:cubicBezTo>
                <a:cubicBezTo>
                  <a:pt x="861483" y="1156848"/>
                  <a:pt x="854451" y="1139266"/>
                  <a:pt x="854451" y="1118169"/>
                </a:cubicBezTo>
                <a:lnTo>
                  <a:pt x="854451" y="1112895"/>
                </a:lnTo>
                <a:cubicBezTo>
                  <a:pt x="854451" y="1109378"/>
                  <a:pt x="857967" y="1104104"/>
                  <a:pt x="864999" y="1097072"/>
                </a:cubicBezTo>
                <a:close/>
                <a:moveTo>
                  <a:pt x="1782742" y="938840"/>
                </a:moveTo>
                <a:cubicBezTo>
                  <a:pt x="1786258" y="938840"/>
                  <a:pt x="1789775" y="940598"/>
                  <a:pt x="1793291" y="944115"/>
                </a:cubicBezTo>
                <a:lnTo>
                  <a:pt x="1793291" y="949389"/>
                </a:lnTo>
                <a:cubicBezTo>
                  <a:pt x="1793291" y="963454"/>
                  <a:pt x="1789775" y="974002"/>
                  <a:pt x="1782742" y="981035"/>
                </a:cubicBezTo>
                <a:cubicBezTo>
                  <a:pt x="1779226" y="988067"/>
                  <a:pt x="1775710" y="991584"/>
                  <a:pt x="1772194" y="991584"/>
                </a:cubicBezTo>
                <a:cubicBezTo>
                  <a:pt x="1761645" y="991584"/>
                  <a:pt x="1755492" y="988067"/>
                  <a:pt x="1753733" y="981035"/>
                </a:cubicBezTo>
                <a:cubicBezTo>
                  <a:pt x="1751975" y="974002"/>
                  <a:pt x="1751096" y="966970"/>
                  <a:pt x="1751096" y="959938"/>
                </a:cubicBezTo>
                <a:cubicBezTo>
                  <a:pt x="1751096" y="949389"/>
                  <a:pt x="1754613" y="943235"/>
                  <a:pt x="1761645" y="941477"/>
                </a:cubicBezTo>
                <a:cubicBezTo>
                  <a:pt x="1768677" y="939719"/>
                  <a:pt x="1775710" y="938840"/>
                  <a:pt x="1782742" y="938840"/>
                </a:cubicBezTo>
                <a:close/>
                <a:moveTo>
                  <a:pt x="363933" y="685669"/>
                </a:moveTo>
                <a:cubicBezTo>
                  <a:pt x="367450" y="685669"/>
                  <a:pt x="383273" y="685669"/>
                  <a:pt x="411402" y="685669"/>
                </a:cubicBezTo>
                <a:cubicBezTo>
                  <a:pt x="418435" y="692702"/>
                  <a:pt x="421951" y="697976"/>
                  <a:pt x="421951" y="701493"/>
                </a:cubicBezTo>
                <a:lnTo>
                  <a:pt x="421951" y="706767"/>
                </a:lnTo>
                <a:cubicBezTo>
                  <a:pt x="421951" y="713799"/>
                  <a:pt x="421072" y="720832"/>
                  <a:pt x="419314" y="727864"/>
                </a:cubicBezTo>
                <a:cubicBezTo>
                  <a:pt x="417556" y="734897"/>
                  <a:pt x="411402" y="738413"/>
                  <a:pt x="400854" y="738413"/>
                </a:cubicBezTo>
                <a:cubicBezTo>
                  <a:pt x="390305" y="738413"/>
                  <a:pt x="380635" y="733138"/>
                  <a:pt x="371845" y="722590"/>
                </a:cubicBezTo>
                <a:cubicBezTo>
                  <a:pt x="363054" y="712041"/>
                  <a:pt x="358659" y="703251"/>
                  <a:pt x="358659" y="696218"/>
                </a:cubicBezTo>
                <a:cubicBezTo>
                  <a:pt x="358659" y="689186"/>
                  <a:pt x="360417" y="685669"/>
                  <a:pt x="363933" y="685669"/>
                </a:cubicBezTo>
                <a:close/>
                <a:moveTo>
                  <a:pt x="2795426" y="643475"/>
                </a:moveTo>
                <a:cubicBezTo>
                  <a:pt x="2802458" y="643475"/>
                  <a:pt x="2809491" y="647870"/>
                  <a:pt x="2816525" y="656660"/>
                </a:cubicBezTo>
                <a:cubicBezTo>
                  <a:pt x="2823557" y="665451"/>
                  <a:pt x="2827073" y="675121"/>
                  <a:pt x="2827073" y="685669"/>
                </a:cubicBezTo>
                <a:cubicBezTo>
                  <a:pt x="2827073" y="692702"/>
                  <a:pt x="2822678" y="701493"/>
                  <a:pt x="2813887" y="712041"/>
                </a:cubicBezTo>
                <a:cubicBezTo>
                  <a:pt x="2805096" y="722590"/>
                  <a:pt x="2795426" y="727864"/>
                  <a:pt x="2784877" y="727864"/>
                </a:cubicBezTo>
                <a:cubicBezTo>
                  <a:pt x="2770812" y="727864"/>
                  <a:pt x="2763780" y="724348"/>
                  <a:pt x="2763780" y="717315"/>
                </a:cubicBezTo>
                <a:cubicBezTo>
                  <a:pt x="2756747" y="710283"/>
                  <a:pt x="2753231" y="699734"/>
                  <a:pt x="2753231" y="685669"/>
                </a:cubicBezTo>
                <a:cubicBezTo>
                  <a:pt x="2753231" y="657540"/>
                  <a:pt x="2767296" y="643475"/>
                  <a:pt x="2795426" y="643475"/>
                </a:cubicBezTo>
                <a:close/>
                <a:moveTo>
                  <a:pt x="1381891" y="643475"/>
                </a:moveTo>
                <a:cubicBezTo>
                  <a:pt x="1385407" y="646991"/>
                  <a:pt x="1390682" y="650507"/>
                  <a:pt x="1397714" y="654023"/>
                </a:cubicBezTo>
                <a:cubicBezTo>
                  <a:pt x="1408263" y="664572"/>
                  <a:pt x="1413537" y="675121"/>
                  <a:pt x="1413537" y="685669"/>
                </a:cubicBezTo>
                <a:cubicBezTo>
                  <a:pt x="1413537" y="692702"/>
                  <a:pt x="1411779" y="699734"/>
                  <a:pt x="1408263" y="706767"/>
                </a:cubicBezTo>
                <a:cubicBezTo>
                  <a:pt x="1401230" y="720832"/>
                  <a:pt x="1392440" y="727864"/>
                  <a:pt x="1381891" y="727864"/>
                </a:cubicBezTo>
                <a:cubicBezTo>
                  <a:pt x="1364309" y="727864"/>
                  <a:pt x="1352881" y="718195"/>
                  <a:pt x="1347607" y="698855"/>
                </a:cubicBezTo>
                <a:cubicBezTo>
                  <a:pt x="1342332" y="679516"/>
                  <a:pt x="1339695" y="664572"/>
                  <a:pt x="1339695" y="654023"/>
                </a:cubicBezTo>
                <a:cubicBezTo>
                  <a:pt x="1346728" y="654023"/>
                  <a:pt x="1352881" y="652265"/>
                  <a:pt x="1358155" y="648749"/>
                </a:cubicBezTo>
                <a:cubicBezTo>
                  <a:pt x="1363430" y="645233"/>
                  <a:pt x="1371342" y="643475"/>
                  <a:pt x="1381891" y="643475"/>
                </a:cubicBezTo>
                <a:close/>
                <a:moveTo>
                  <a:pt x="2584450" y="622377"/>
                </a:moveTo>
                <a:cubicBezTo>
                  <a:pt x="2584450" y="622377"/>
                  <a:pt x="2589724" y="627652"/>
                  <a:pt x="2600273" y="638200"/>
                </a:cubicBezTo>
                <a:cubicBezTo>
                  <a:pt x="2603789" y="645233"/>
                  <a:pt x="2605547" y="650507"/>
                  <a:pt x="2605547" y="654023"/>
                </a:cubicBezTo>
                <a:cubicBezTo>
                  <a:pt x="2605547" y="661056"/>
                  <a:pt x="2602031" y="668088"/>
                  <a:pt x="2594999" y="675121"/>
                </a:cubicBezTo>
                <a:cubicBezTo>
                  <a:pt x="2587966" y="682153"/>
                  <a:pt x="2580934" y="685669"/>
                  <a:pt x="2573901" y="685669"/>
                </a:cubicBezTo>
                <a:cubicBezTo>
                  <a:pt x="2570385" y="685669"/>
                  <a:pt x="2566869" y="683911"/>
                  <a:pt x="2563353" y="680395"/>
                </a:cubicBezTo>
                <a:cubicBezTo>
                  <a:pt x="2556320" y="673363"/>
                  <a:pt x="2552804" y="668088"/>
                  <a:pt x="2552804" y="664572"/>
                </a:cubicBezTo>
                <a:lnTo>
                  <a:pt x="2547529" y="664572"/>
                </a:lnTo>
                <a:cubicBezTo>
                  <a:pt x="2544013" y="664572"/>
                  <a:pt x="2542255" y="661056"/>
                  <a:pt x="2542255" y="654023"/>
                </a:cubicBezTo>
                <a:cubicBezTo>
                  <a:pt x="2542255" y="646991"/>
                  <a:pt x="2546650" y="639958"/>
                  <a:pt x="2555441" y="632926"/>
                </a:cubicBezTo>
                <a:cubicBezTo>
                  <a:pt x="2564232" y="625893"/>
                  <a:pt x="2573901" y="622377"/>
                  <a:pt x="2584450" y="622377"/>
                </a:cubicBezTo>
                <a:close/>
                <a:moveTo>
                  <a:pt x="854451" y="527439"/>
                </a:moveTo>
                <a:cubicBezTo>
                  <a:pt x="861483" y="534471"/>
                  <a:pt x="866758" y="543262"/>
                  <a:pt x="870274" y="553811"/>
                </a:cubicBezTo>
                <a:cubicBezTo>
                  <a:pt x="873790" y="564360"/>
                  <a:pt x="875548" y="573150"/>
                  <a:pt x="875548" y="580182"/>
                </a:cubicBezTo>
                <a:cubicBezTo>
                  <a:pt x="875548" y="594247"/>
                  <a:pt x="872032" y="604796"/>
                  <a:pt x="864999" y="611829"/>
                </a:cubicBezTo>
                <a:lnTo>
                  <a:pt x="875548" y="675122"/>
                </a:lnTo>
                <a:cubicBezTo>
                  <a:pt x="864999" y="657541"/>
                  <a:pt x="857088" y="636443"/>
                  <a:pt x="851814" y="611829"/>
                </a:cubicBezTo>
                <a:cubicBezTo>
                  <a:pt x="846539" y="587215"/>
                  <a:pt x="843902" y="566118"/>
                  <a:pt x="843902" y="548536"/>
                </a:cubicBezTo>
                <a:cubicBezTo>
                  <a:pt x="843902" y="534471"/>
                  <a:pt x="847418" y="527439"/>
                  <a:pt x="854451" y="527439"/>
                </a:cubicBezTo>
                <a:close/>
                <a:moveTo>
                  <a:pt x="2162499" y="527438"/>
                </a:moveTo>
                <a:lnTo>
                  <a:pt x="2183596" y="527438"/>
                </a:lnTo>
                <a:cubicBezTo>
                  <a:pt x="2197661" y="527438"/>
                  <a:pt x="2204694" y="530954"/>
                  <a:pt x="2204694" y="537987"/>
                </a:cubicBezTo>
                <a:cubicBezTo>
                  <a:pt x="2204694" y="552051"/>
                  <a:pt x="2195903" y="562600"/>
                  <a:pt x="2178322" y="569633"/>
                </a:cubicBezTo>
                <a:cubicBezTo>
                  <a:pt x="2167773" y="576665"/>
                  <a:pt x="2158983" y="580181"/>
                  <a:pt x="2151950" y="580181"/>
                </a:cubicBezTo>
                <a:cubicBezTo>
                  <a:pt x="2144918" y="580181"/>
                  <a:pt x="2141401" y="573149"/>
                  <a:pt x="2141401" y="559084"/>
                </a:cubicBezTo>
                <a:cubicBezTo>
                  <a:pt x="2141401" y="537987"/>
                  <a:pt x="2148434" y="527438"/>
                  <a:pt x="2162499" y="527438"/>
                </a:cubicBezTo>
                <a:close/>
                <a:moveTo>
                  <a:pt x="1824938" y="263718"/>
                </a:moveTo>
                <a:cubicBezTo>
                  <a:pt x="1884714" y="263718"/>
                  <a:pt x="1930425" y="273388"/>
                  <a:pt x="1962072" y="292727"/>
                </a:cubicBezTo>
                <a:cubicBezTo>
                  <a:pt x="1993718" y="312066"/>
                  <a:pt x="2017453" y="334923"/>
                  <a:pt x="2033276" y="361295"/>
                </a:cubicBezTo>
                <a:cubicBezTo>
                  <a:pt x="2049099" y="387667"/>
                  <a:pt x="2061406" y="414918"/>
                  <a:pt x="2070196" y="443047"/>
                </a:cubicBezTo>
                <a:cubicBezTo>
                  <a:pt x="2078987" y="471178"/>
                  <a:pt x="2092174" y="495792"/>
                  <a:pt x="2109755" y="516889"/>
                </a:cubicBezTo>
                <a:cubicBezTo>
                  <a:pt x="2109755" y="548535"/>
                  <a:pt x="2104481" y="582819"/>
                  <a:pt x="2093932" y="619740"/>
                </a:cubicBezTo>
                <a:cubicBezTo>
                  <a:pt x="2083382" y="656660"/>
                  <a:pt x="2068438" y="690944"/>
                  <a:pt x="2049099" y="722590"/>
                </a:cubicBezTo>
                <a:cubicBezTo>
                  <a:pt x="2029760" y="754237"/>
                  <a:pt x="2006904" y="780609"/>
                  <a:pt x="1980532" y="801706"/>
                </a:cubicBezTo>
                <a:cubicBezTo>
                  <a:pt x="1954161" y="822803"/>
                  <a:pt x="1923393" y="833352"/>
                  <a:pt x="1888230" y="833352"/>
                </a:cubicBezTo>
                <a:cubicBezTo>
                  <a:pt x="1877682" y="822803"/>
                  <a:pt x="1868891" y="814892"/>
                  <a:pt x="1861859" y="809618"/>
                </a:cubicBezTo>
                <a:cubicBezTo>
                  <a:pt x="1854826" y="804343"/>
                  <a:pt x="1842519" y="801706"/>
                  <a:pt x="1824938" y="801706"/>
                </a:cubicBezTo>
                <a:cubicBezTo>
                  <a:pt x="1807357" y="801706"/>
                  <a:pt x="1799445" y="806980"/>
                  <a:pt x="1801204" y="817529"/>
                </a:cubicBezTo>
                <a:cubicBezTo>
                  <a:pt x="1802962" y="828078"/>
                  <a:pt x="1793291" y="833352"/>
                  <a:pt x="1772194" y="833352"/>
                </a:cubicBezTo>
                <a:lnTo>
                  <a:pt x="1761645" y="780609"/>
                </a:lnTo>
                <a:lnTo>
                  <a:pt x="1708902" y="780609"/>
                </a:lnTo>
                <a:cubicBezTo>
                  <a:pt x="1673739" y="780609"/>
                  <a:pt x="1652641" y="784125"/>
                  <a:pt x="1645608" y="791157"/>
                </a:cubicBezTo>
                <a:cubicBezTo>
                  <a:pt x="1635060" y="759512"/>
                  <a:pt x="1614841" y="724348"/>
                  <a:pt x="1584953" y="685669"/>
                </a:cubicBezTo>
                <a:cubicBezTo>
                  <a:pt x="1555065" y="646991"/>
                  <a:pt x="1540121" y="622377"/>
                  <a:pt x="1540121" y="611827"/>
                </a:cubicBezTo>
                <a:cubicBezTo>
                  <a:pt x="1540121" y="601279"/>
                  <a:pt x="1541880" y="592488"/>
                  <a:pt x="1545396" y="585456"/>
                </a:cubicBezTo>
                <a:cubicBezTo>
                  <a:pt x="1548912" y="578423"/>
                  <a:pt x="1550670" y="566116"/>
                  <a:pt x="1550670" y="548535"/>
                </a:cubicBezTo>
                <a:cubicBezTo>
                  <a:pt x="1529573" y="548535"/>
                  <a:pt x="1519024" y="537987"/>
                  <a:pt x="1519024" y="516889"/>
                </a:cubicBezTo>
                <a:lnTo>
                  <a:pt x="1529573" y="506341"/>
                </a:lnTo>
                <a:cubicBezTo>
                  <a:pt x="1543638" y="502824"/>
                  <a:pt x="1556823" y="488759"/>
                  <a:pt x="1569130" y="464145"/>
                </a:cubicBezTo>
                <a:cubicBezTo>
                  <a:pt x="1581437" y="439531"/>
                  <a:pt x="1598139" y="412280"/>
                  <a:pt x="1619237" y="382392"/>
                </a:cubicBezTo>
                <a:cubicBezTo>
                  <a:pt x="1640334" y="352504"/>
                  <a:pt x="1666707" y="325254"/>
                  <a:pt x="1698353" y="300639"/>
                </a:cubicBezTo>
                <a:cubicBezTo>
                  <a:pt x="1729999" y="276025"/>
                  <a:pt x="1772194" y="263718"/>
                  <a:pt x="1824938" y="263718"/>
                </a:cubicBezTo>
                <a:close/>
                <a:moveTo>
                  <a:pt x="1434633" y="168779"/>
                </a:moveTo>
                <a:cubicBezTo>
                  <a:pt x="1448698" y="168779"/>
                  <a:pt x="1455731" y="196910"/>
                  <a:pt x="1455731" y="253170"/>
                </a:cubicBezTo>
                <a:cubicBezTo>
                  <a:pt x="1455731" y="288332"/>
                  <a:pt x="1452214" y="309429"/>
                  <a:pt x="1445182" y="316462"/>
                </a:cubicBezTo>
                <a:cubicBezTo>
                  <a:pt x="1438150" y="316462"/>
                  <a:pt x="1434633" y="319978"/>
                  <a:pt x="1434633" y="327012"/>
                </a:cubicBezTo>
                <a:cubicBezTo>
                  <a:pt x="1434633" y="334044"/>
                  <a:pt x="1431117" y="341077"/>
                  <a:pt x="1424085" y="348109"/>
                </a:cubicBezTo>
                <a:cubicBezTo>
                  <a:pt x="1417052" y="330528"/>
                  <a:pt x="1411778" y="316462"/>
                  <a:pt x="1408262" y="305913"/>
                </a:cubicBezTo>
                <a:cubicBezTo>
                  <a:pt x="1404745" y="295365"/>
                  <a:pt x="1402987" y="281300"/>
                  <a:pt x="1402987" y="263718"/>
                </a:cubicBezTo>
                <a:cubicBezTo>
                  <a:pt x="1402987" y="246137"/>
                  <a:pt x="1405624" y="225919"/>
                  <a:pt x="1410899" y="203063"/>
                </a:cubicBezTo>
                <a:cubicBezTo>
                  <a:pt x="1416173" y="180208"/>
                  <a:pt x="1424085" y="168779"/>
                  <a:pt x="1434633" y="168779"/>
                </a:cubicBezTo>
                <a:close/>
                <a:moveTo>
                  <a:pt x="1308048" y="0"/>
                </a:moveTo>
                <a:cubicBezTo>
                  <a:pt x="1315080" y="0"/>
                  <a:pt x="1320355" y="3516"/>
                  <a:pt x="1323871" y="10549"/>
                </a:cubicBezTo>
                <a:cubicBezTo>
                  <a:pt x="1327387" y="17581"/>
                  <a:pt x="1329145" y="24614"/>
                  <a:pt x="1329145" y="31646"/>
                </a:cubicBezTo>
                <a:cubicBezTo>
                  <a:pt x="1329145" y="42196"/>
                  <a:pt x="1325629" y="48349"/>
                  <a:pt x="1318597" y="50107"/>
                </a:cubicBezTo>
                <a:cubicBezTo>
                  <a:pt x="1311564" y="51865"/>
                  <a:pt x="1304532" y="52745"/>
                  <a:pt x="1297499" y="52745"/>
                </a:cubicBezTo>
                <a:lnTo>
                  <a:pt x="1286951" y="42196"/>
                </a:lnTo>
                <a:cubicBezTo>
                  <a:pt x="1286951" y="14065"/>
                  <a:pt x="1293983" y="0"/>
                  <a:pt x="130804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957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7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446263" y="276233"/>
            <a:ext cx="4251474" cy="6087513"/>
          </a:xfrm>
          <a:custGeom>
            <a:avLst/>
            <a:gdLst>
              <a:gd name="connsiteX0" fmla="*/ 2134066 w 4251474"/>
              <a:gd name="connsiteY0" fmla="*/ 5701550 h 6087513"/>
              <a:gd name="connsiteX1" fmla="*/ 2195667 w 4251474"/>
              <a:gd name="connsiteY1" fmla="*/ 5749692 h 6087513"/>
              <a:gd name="connsiteX2" fmla="*/ 2198946 w 4251474"/>
              <a:gd name="connsiteY2" fmla="*/ 5849329 h 6087513"/>
              <a:gd name="connsiteX3" fmla="*/ 2136597 w 4251474"/>
              <a:gd name="connsiteY3" fmla="*/ 5947964 h 6087513"/>
              <a:gd name="connsiteX4" fmla="*/ 2075798 w 4251474"/>
              <a:gd name="connsiteY4" fmla="*/ 5968437 h 6087513"/>
              <a:gd name="connsiteX5" fmla="*/ 2040064 w 4251474"/>
              <a:gd name="connsiteY5" fmla="*/ 5990024 h 6087513"/>
              <a:gd name="connsiteX6" fmla="*/ 2032865 w 4251474"/>
              <a:gd name="connsiteY6" fmla="*/ 5978108 h 6087513"/>
              <a:gd name="connsiteX7" fmla="*/ 2020956 w 4251474"/>
              <a:gd name="connsiteY7" fmla="*/ 5985303 h 6087513"/>
              <a:gd name="connsiteX8" fmla="*/ 1984976 w 4251474"/>
              <a:gd name="connsiteY8" fmla="*/ 5925743 h 6087513"/>
              <a:gd name="connsiteX9" fmla="*/ 1996886 w 4251474"/>
              <a:gd name="connsiteY9" fmla="*/ 5918549 h 6087513"/>
              <a:gd name="connsiteX10" fmla="*/ 1975299 w 4251474"/>
              <a:gd name="connsiteY10" fmla="*/ 5882814 h 6087513"/>
              <a:gd name="connsiteX11" fmla="*/ 1996645 w 4251474"/>
              <a:gd name="connsiteY11" fmla="*/ 5837408 h 6087513"/>
              <a:gd name="connsiteX12" fmla="*/ 1989447 w 4251474"/>
              <a:gd name="connsiteY12" fmla="*/ 5825493 h 6087513"/>
              <a:gd name="connsiteX13" fmla="*/ 2019227 w 4251474"/>
              <a:gd name="connsiteY13" fmla="*/ 5807503 h 6087513"/>
              <a:gd name="connsiteX14" fmla="*/ 2016747 w 4251474"/>
              <a:gd name="connsiteY14" fmla="*/ 5776490 h 6087513"/>
              <a:gd name="connsiteX15" fmla="*/ 2064397 w 4251474"/>
              <a:gd name="connsiteY15" fmla="*/ 5747705 h 6087513"/>
              <a:gd name="connsiteX16" fmla="*/ 2057199 w 4251474"/>
              <a:gd name="connsiteY16" fmla="*/ 5735789 h 6087513"/>
              <a:gd name="connsiteX17" fmla="*/ 2134066 w 4251474"/>
              <a:gd name="connsiteY17" fmla="*/ 5701550 h 6087513"/>
              <a:gd name="connsiteX18" fmla="*/ 1296359 w 4251474"/>
              <a:gd name="connsiteY18" fmla="*/ 5375251 h 6087513"/>
              <a:gd name="connsiteX19" fmla="*/ 1375327 w 4251474"/>
              <a:gd name="connsiteY19" fmla="*/ 5445421 h 6087513"/>
              <a:gd name="connsiteX20" fmla="*/ 1389159 w 4251474"/>
              <a:gd name="connsiteY20" fmla="*/ 5481772 h 6087513"/>
              <a:gd name="connsiteX21" fmla="*/ 1394682 w 4251474"/>
              <a:gd name="connsiteY21" fmla="*/ 5531279 h 6087513"/>
              <a:gd name="connsiteX22" fmla="*/ 1382767 w 4251474"/>
              <a:gd name="connsiteY22" fmla="*/ 5538477 h 6087513"/>
              <a:gd name="connsiteX23" fmla="*/ 1397159 w 4251474"/>
              <a:gd name="connsiteY23" fmla="*/ 5562302 h 6087513"/>
              <a:gd name="connsiteX24" fmla="*/ 1380534 w 4251474"/>
              <a:gd name="connsiteY24" fmla="*/ 5588601 h 6087513"/>
              <a:gd name="connsiteX25" fmla="*/ 1394927 w 4251474"/>
              <a:gd name="connsiteY25" fmla="*/ 5612426 h 6087513"/>
              <a:gd name="connsiteX26" fmla="*/ 1383011 w 4251474"/>
              <a:gd name="connsiteY26" fmla="*/ 5619624 h 6087513"/>
              <a:gd name="connsiteX27" fmla="*/ 1404599 w 4251474"/>
              <a:gd name="connsiteY27" fmla="*/ 5655358 h 6087513"/>
              <a:gd name="connsiteX28" fmla="*/ 1378541 w 4251474"/>
              <a:gd name="connsiteY28" fmla="*/ 5719874 h 6087513"/>
              <a:gd name="connsiteX29" fmla="*/ 1392934 w 4251474"/>
              <a:gd name="connsiteY29" fmla="*/ 5743699 h 6087513"/>
              <a:gd name="connsiteX30" fmla="*/ 1368667 w 4251474"/>
              <a:gd name="connsiteY30" fmla="*/ 5811193 h 6087513"/>
              <a:gd name="connsiteX31" fmla="*/ 1364638 w 4251474"/>
              <a:gd name="connsiteY31" fmla="*/ 5858342 h 6087513"/>
              <a:gd name="connsiteX32" fmla="*/ 1334859 w 4251474"/>
              <a:gd name="connsiteY32" fmla="*/ 5876332 h 6087513"/>
              <a:gd name="connsiteX33" fmla="*/ 1330820 w 4251474"/>
              <a:gd name="connsiteY33" fmla="*/ 5923479 h 6087513"/>
              <a:gd name="connsiteX34" fmla="*/ 1292171 w 4251474"/>
              <a:gd name="connsiteY34" fmla="*/ 5967150 h 6087513"/>
              <a:gd name="connsiteX35" fmla="*/ 1299365 w 4251474"/>
              <a:gd name="connsiteY35" fmla="*/ 5979059 h 6087513"/>
              <a:gd name="connsiteX36" fmla="*/ 1263631 w 4251474"/>
              <a:gd name="connsiteY36" fmla="*/ 6000646 h 6087513"/>
              <a:gd name="connsiteX37" fmla="*/ 1270829 w 4251474"/>
              <a:gd name="connsiteY37" fmla="*/ 6012562 h 6087513"/>
              <a:gd name="connsiteX38" fmla="*/ 1247004 w 4251474"/>
              <a:gd name="connsiteY38" fmla="*/ 6026954 h 6087513"/>
              <a:gd name="connsiteX39" fmla="*/ 1254198 w 4251474"/>
              <a:gd name="connsiteY39" fmla="*/ 6038864 h 6087513"/>
              <a:gd name="connsiteX40" fmla="*/ 1228016 w 4251474"/>
              <a:gd name="connsiteY40" fmla="*/ 6062808 h 6087513"/>
              <a:gd name="connsiteX41" fmla="*/ 1156487 w 4251474"/>
              <a:gd name="connsiteY41" fmla="*/ 6085695 h 6087513"/>
              <a:gd name="connsiteX42" fmla="*/ 1101583 w 4251474"/>
              <a:gd name="connsiteY42" fmla="*/ 6082282 h 6087513"/>
              <a:gd name="connsiteX43" fmla="*/ 1087190 w 4251474"/>
              <a:gd name="connsiteY43" fmla="*/ 6058458 h 6087513"/>
              <a:gd name="connsiteX44" fmla="*/ 1056177 w 4251474"/>
              <a:gd name="connsiteY44" fmla="*/ 6060937 h 6087513"/>
              <a:gd name="connsiteX45" fmla="*/ 1005808 w 4251474"/>
              <a:gd name="connsiteY45" fmla="*/ 5977558 h 6087513"/>
              <a:gd name="connsiteX46" fmla="*/ 1006922 w 4251474"/>
              <a:gd name="connsiteY46" fmla="*/ 5952493 h 6087513"/>
              <a:gd name="connsiteX47" fmla="*/ 1008041 w 4251474"/>
              <a:gd name="connsiteY47" fmla="*/ 5927435 h 6087513"/>
              <a:gd name="connsiteX48" fmla="*/ 1019956 w 4251474"/>
              <a:gd name="connsiteY48" fmla="*/ 5920237 h 6087513"/>
              <a:gd name="connsiteX49" fmla="*/ 1005563 w 4251474"/>
              <a:gd name="connsiteY49" fmla="*/ 5896412 h 6087513"/>
              <a:gd name="connsiteX50" fmla="*/ 1036332 w 4251474"/>
              <a:gd name="connsiteY50" fmla="*/ 5812786 h 6087513"/>
              <a:gd name="connsiteX51" fmla="*/ 1021943 w 4251474"/>
              <a:gd name="connsiteY51" fmla="*/ 5788967 h 6087513"/>
              <a:gd name="connsiteX52" fmla="*/ 1038570 w 4251474"/>
              <a:gd name="connsiteY52" fmla="*/ 5762659 h 6087513"/>
              <a:gd name="connsiteX53" fmla="*/ 1016983 w 4251474"/>
              <a:gd name="connsiteY53" fmla="*/ 5726924 h 6087513"/>
              <a:gd name="connsiteX54" fmla="*/ 1033614 w 4251474"/>
              <a:gd name="connsiteY54" fmla="*/ 5700622 h 6087513"/>
              <a:gd name="connsiteX55" fmla="*/ 1026419 w 4251474"/>
              <a:gd name="connsiteY55" fmla="*/ 5688713 h 6087513"/>
              <a:gd name="connsiteX56" fmla="*/ 1050238 w 4251474"/>
              <a:gd name="connsiteY56" fmla="*/ 5674324 h 6087513"/>
              <a:gd name="connsiteX57" fmla="*/ 1049558 w 4251474"/>
              <a:gd name="connsiteY57" fmla="*/ 5646275 h 6087513"/>
              <a:gd name="connsiteX58" fmla="*/ 1048876 w 4251474"/>
              <a:gd name="connsiteY58" fmla="*/ 5618236 h 6087513"/>
              <a:gd name="connsiteX59" fmla="*/ 1072701 w 4251474"/>
              <a:gd name="connsiteY59" fmla="*/ 5603843 h 6087513"/>
              <a:gd name="connsiteX60" fmla="*/ 1084369 w 4251474"/>
              <a:gd name="connsiteY60" fmla="*/ 5515508 h 6087513"/>
              <a:gd name="connsiteX61" fmla="*/ 1108194 w 4251474"/>
              <a:gd name="connsiteY61" fmla="*/ 5501116 h 6087513"/>
              <a:gd name="connsiteX62" fmla="*/ 1105711 w 4251474"/>
              <a:gd name="connsiteY62" fmla="*/ 5470096 h 6087513"/>
              <a:gd name="connsiteX63" fmla="*/ 1195051 w 4251474"/>
              <a:gd name="connsiteY63" fmla="*/ 5416127 h 6087513"/>
              <a:gd name="connsiteX64" fmla="*/ 1187856 w 4251474"/>
              <a:gd name="connsiteY64" fmla="*/ 5404218 h 6087513"/>
              <a:gd name="connsiteX65" fmla="*/ 1296359 w 4251474"/>
              <a:gd name="connsiteY65" fmla="*/ 5375251 h 6087513"/>
              <a:gd name="connsiteX66" fmla="*/ 345582 w 4251474"/>
              <a:gd name="connsiteY66" fmla="*/ 4233236 h 6087513"/>
              <a:gd name="connsiteX67" fmla="*/ 386213 w 4251474"/>
              <a:gd name="connsiteY67" fmla="*/ 4253398 h 6087513"/>
              <a:gd name="connsiteX68" fmla="*/ 424490 w 4251474"/>
              <a:gd name="connsiteY68" fmla="*/ 4283119 h 6087513"/>
              <a:gd name="connsiteX69" fmla="*/ 412580 w 4251474"/>
              <a:gd name="connsiteY69" fmla="*/ 4290313 h 6087513"/>
              <a:gd name="connsiteX70" fmla="*/ 434167 w 4251474"/>
              <a:gd name="connsiteY70" fmla="*/ 4326047 h 6087513"/>
              <a:gd name="connsiteX71" fmla="*/ 412825 w 4251474"/>
              <a:gd name="connsiteY71" fmla="*/ 4371459 h 6087513"/>
              <a:gd name="connsiteX72" fmla="*/ 434412 w 4251474"/>
              <a:gd name="connsiteY72" fmla="*/ 4407194 h 6087513"/>
              <a:gd name="connsiteX73" fmla="*/ 422497 w 4251474"/>
              <a:gd name="connsiteY73" fmla="*/ 4414392 h 6087513"/>
              <a:gd name="connsiteX74" fmla="*/ 415544 w 4251474"/>
              <a:gd name="connsiteY74" fmla="*/ 4483623 h 6087513"/>
              <a:gd name="connsiteX75" fmla="*/ 400282 w 4251474"/>
              <a:gd name="connsiteY75" fmla="*/ 4566009 h 6087513"/>
              <a:gd name="connsiteX76" fmla="*/ 407476 w 4251474"/>
              <a:gd name="connsiteY76" fmla="*/ 4577919 h 6087513"/>
              <a:gd name="connsiteX77" fmla="*/ 367026 w 4251474"/>
              <a:gd name="connsiteY77" fmla="*/ 4618610 h 6087513"/>
              <a:gd name="connsiteX78" fmla="*/ 374224 w 4251474"/>
              <a:gd name="connsiteY78" fmla="*/ 4630525 h 6087513"/>
              <a:gd name="connsiteX79" fmla="*/ 292079 w 4251474"/>
              <a:gd name="connsiteY79" fmla="*/ 4696404 h 6087513"/>
              <a:gd name="connsiteX80" fmla="*/ 299274 w 4251474"/>
              <a:gd name="connsiteY80" fmla="*/ 4708314 h 6087513"/>
              <a:gd name="connsiteX81" fmla="*/ 279050 w 4251474"/>
              <a:gd name="connsiteY81" fmla="*/ 4728667 h 6087513"/>
              <a:gd name="connsiteX82" fmla="*/ 258828 w 4251474"/>
              <a:gd name="connsiteY82" fmla="*/ 4749010 h 6087513"/>
              <a:gd name="connsiteX83" fmla="*/ 266022 w 4251474"/>
              <a:gd name="connsiteY83" fmla="*/ 4760920 h 6087513"/>
              <a:gd name="connsiteX84" fmla="*/ 218372 w 4251474"/>
              <a:gd name="connsiteY84" fmla="*/ 4789705 h 6087513"/>
              <a:gd name="connsiteX85" fmla="*/ 225567 w 4251474"/>
              <a:gd name="connsiteY85" fmla="*/ 4801615 h 6087513"/>
              <a:gd name="connsiteX86" fmla="*/ 177923 w 4251474"/>
              <a:gd name="connsiteY86" fmla="*/ 4830396 h 6087513"/>
              <a:gd name="connsiteX87" fmla="*/ 185121 w 4251474"/>
              <a:gd name="connsiteY87" fmla="*/ 4842311 h 6087513"/>
              <a:gd name="connsiteX88" fmla="*/ 158938 w 4251474"/>
              <a:gd name="connsiteY88" fmla="*/ 4866256 h 6087513"/>
              <a:gd name="connsiteX89" fmla="*/ 61042 w 4251474"/>
              <a:gd name="connsiteY89" fmla="*/ 4852228 h 6087513"/>
              <a:gd name="connsiteX90" fmla="*/ 49132 w 4251474"/>
              <a:gd name="connsiteY90" fmla="*/ 4859422 h 6087513"/>
              <a:gd name="connsiteX91" fmla="*/ 32380 w 4251474"/>
              <a:gd name="connsiteY91" fmla="*/ 4845159 h 6087513"/>
              <a:gd name="connsiteX92" fmla="*/ 9991 w 4251474"/>
              <a:gd name="connsiteY92" fmla="*/ 4740810 h 6087513"/>
              <a:gd name="connsiteX93" fmla="*/ 34253 w 4251474"/>
              <a:gd name="connsiteY93" fmla="*/ 4673310 h 6087513"/>
              <a:gd name="connsiteX94" fmla="*/ 58072 w 4251474"/>
              <a:gd name="connsiteY94" fmla="*/ 4658921 h 6087513"/>
              <a:gd name="connsiteX95" fmla="*/ 47281 w 4251474"/>
              <a:gd name="connsiteY95" fmla="*/ 4641057 h 6087513"/>
              <a:gd name="connsiteX96" fmla="*/ 85194 w 4251474"/>
              <a:gd name="connsiteY96" fmla="*/ 4549055 h 6087513"/>
              <a:gd name="connsiteX97" fmla="*/ 113549 w 4251474"/>
              <a:gd name="connsiteY97" fmla="*/ 4454700 h 6087513"/>
              <a:gd name="connsiteX98" fmla="*/ 106351 w 4251474"/>
              <a:gd name="connsiteY98" fmla="*/ 4442784 h 6087513"/>
              <a:gd name="connsiteX99" fmla="*/ 129553 w 4251474"/>
              <a:gd name="connsiteY99" fmla="*/ 4420640 h 6087513"/>
              <a:gd name="connsiteX100" fmla="*/ 152761 w 4251474"/>
              <a:gd name="connsiteY100" fmla="*/ 4398492 h 6087513"/>
              <a:gd name="connsiteX101" fmla="*/ 145567 w 4251474"/>
              <a:gd name="connsiteY101" fmla="*/ 4386583 h 6087513"/>
              <a:gd name="connsiteX102" fmla="*/ 234220 w 4251474"/>
              <a:gd name="connsiteY102" fmla="*/ 4304569 h 6087513"/>
              <a:gd name="connsiteX103" fmla="*/ 345582 w 4251474"/>
              <a:gd name="connsiteY103" fmla="*/ 4233236 h 6087513"/>
              <a:gd name="connsiteX104" fmla="*/ 3915056 w 4251474"/>
              <a:gd name="connsiteY104" fmla="*/ 4151008 h 6087513"/>
              <a:gd name="connsiteX105" fmla="*/ 3967729 w 4251474"/>
              <a:gd name="connsiteY105" fmla="*/ 4155769 h 6087513"/>
              <a:gd name="connsiteX106" fmla="*/ 3982121 w 4251474"/>
              <a:gd name="connsiteY106" fmla="*/ 4179594 h 6087513"/>
              <a:gd name="connsiteX107" fmla="*/ 4097381 w 4251474"/>
              <a:gd name="connsiteY107" fmla="*/ 4215644 h 6087513"/>
              <a:gd name="connsiteX108" fmla="*/ 4220084 w 4251474"/>
              <a:gd name="connsiteY108" fmla="*/ 4344757 h 6087513"/>
              <a:gd name="connsiteX109" fmla="*/ 4239314 w 4251474"/>
              <a:gd name="connsiteY109" fmla="*/ 4390043 h 6087513"/>
              <a:gd name="connsiteX110" fmla="*/ 4227404 w 4251474"/>
              <a:gd name="connsiteY110" fmla="*/ 4397238 h 6087513"/>
              <a:gd name="connsiteX111" fmla="*/ 4248991 w 4251474"/>
              <a:gd name="connsiteY111" fmla="*/ 4432973 h 6087513"/>
              <a:gd name="connsiteX112" fmla="*/ 4237081 w 4251474"/>
              <a:gd name="connsiteY112" fmla="*/ 4440167 h 6087513"/>
              <a:gd name="connsiteX113" fmla="*/ 4251474 w 4251474"/>
              <a:gd name="connsiteY113" fmla="*/ 4463992 h 6087513"/>
              <a:gd name="connsiteX114" fmla="*/ 4233723 w 4251474"/>
              <a:gd name="connsiteY114" fmla="*/ 4515362 h 6087513"/>
              <a:gd name="connsiteX115" fmla="*/ 4237320 w 4251474"/>
              <a:gd name="connsiteY115" fmla="*/ 4521317 h 6087513"/>
              <a:gd name="connsiteX116" fmla="*/ 4220696 w 4251474"/>
              <a:gd name="connsiteY116" fmla="*/ 4547616 h 6087513"/>
              <a:gd name="connsiteX117" fmla="*/ 4235088 w 4251474"/>
              <a:gd name="connsiteY117" fmla="*/ 4571440 h 6087513"/>
              <a:gd name="connsiteX118" fmla="*/ 4207782 w 4251474"/>
              <a:gd name="connsiteY118" fmla="*/ 4620447 h 6087513"/>
              <a:gd name="connsiteX119" fmla="*/ 4190043 w 4251474"/>
              <a:gd name="connsiteY119" fmla="*/ 4671811 h 6087513"/>
              <a:gd name="connsiteX120" fmla="*/ 4197241 w 4251474"/>
              <a:gd name="connsiteY120" fmla="*/ 4683726 h 6087513"/>
              <a:gd name="connsiteX121" fmla="*/ 4173416 w 4251474"/>
              <a:gd name="connsiteY121" fmla="*/ 4698118 h 6087513"/>
              <a:gd name="connsiteX122" fmla="*/ 4180610 w 4251474"/>
              <a:gd name="connsiteY122" fmla="*/ 4710028 h 6087513"/>
              <a:gd name="connsiteX123" fmla="*/ 4116330 w 4251474"/>
              <a:gd name="connsiteY123" fmla="*/ 4765115 h 6087513"/>
              <a:gd name="connsiteX124" fmla="*/ 4109135 w 4251474"/>
              <a:gd name="connsiteY124" fmla="*/ 4753205 h 6087513"/>
              <a:gd name="connsiteX125" fmla="*/ 4097226 w 4251474"/>
              <a:gd name="connsiteY125" fmla="*/ 4760400 h 6087513"/>
              <a:gd name="connsiteX126" fmla="*/ 4104420 w 4251474"/>
              <a:gd name="connsiteY126" fmla="*/ 4772309 h 6087513"/>
              <a:gd name="connsiteX127" fmla="*/ 4025757 w 4251474"/>
              <a:gd name="connsiteY127" fmla="*/ 4803574 h 6087513"/>
              <a:gd name="connsiteX128" fmla="*/ 4018562 w 4251474"/>
              <a:gd name="connsiteY128" fmla="*/ 4791664 h 6087513"/>
              <a:gd name="connsiteX129" fmla="*/ 3935183 w 4251474"/>
              <a:gd name="connsiteY129" fmla="*/ 4842032 h 6087513"/>
              <a:gd name="connsiteX130" fmla="*/ 3861106 w 4251474"/>
              <a:gd name="connsiteY130" fmla="*/ 4813615 h 6087513"/>
              <a:gd name="connsiteX131" fmla="*/ 3786477 w 4251474"/>
              <a:gd name="connsiteY131" fmla="*/ 4797727 h 6087513"/>
              <a:gd name="connsiteX132" fmla="*/ 3696837 w 4251474"/>
              <a:gd name="connsiteY132" fmla="*/ 4750268 h 6087513"/>
              <a:gd name="connsiteX133" fmla="*/ 3590884 w 4251474"/>
              <a:gd name="connsiteY133" fmla="*/ 4635429 h 6087513"/>
              <a:gd name="connsiteX134" fmla="*/ 3591381 w 4251474"/>
              <a:gd name="connsiteY134" fmla="*/ 4602609 h 6087513"/>
              <a:gd name="connsiteX135" fmla="*/ 3585924 w 4251474"/>
              <a:gd name="connsiteY135" fmla="*/ 4573386 h 6087513"/>
              <a:gd name="connsiteX136" fmla="*/ 3597834 w 4251474"/>
              <a:gd name="connsiteY136" fmla="*/ 4566192 h 6087513"/>
              <a:gd name="connsiteX137" fmla="*/ 3583445 w 4251474"/>
              <a:gd name="connsiteY137" fmla="*/ 4542372 h 6087513"/>
              <a:gd name="connsiteX138" fmla="*/ 3600072 w 4251474"/>
              <a:gd name="connsiteY138" fmla="*/ 4516065 h 6087513"/>
              <a:gd name="connsiteX139" fmla="*/ 3574888 w 4251474"/>
              <a:gd name="connsiteY139" fmla="*/ 4474375 h 6087513"/>
              <a:gd name="connsiteX140" fmla="*/ 3597473 w 4251474"/>
              <a:gd name="connsiteY140" fmla="*/ 4444476 h 6087513"/>
              <a:gd name="connsiteX141" fmla="*/ 3583081 w 4251474"/>
              <a:gd name="connsiteY141" fmla="*/ 4420651 h 6087513"/>
              <a:gd name="connsiteX142" fmla="*/ 3606157 w 4251474"/>
              <a:gd name="connsiteY142" fmla="*/ 4357935 h 6087513"/>
              <a:gd name="connsiteX143" fmla="*/ 3635195 w 4251474"/>
              <a:gd name="connsiteY143" fmla="*/ 4291619 h 6087513"/>
              <a:gd name="connsiteX144" fmla="*/ 3670935 w 4251474"/>
              <a:gd name="connsiteY144" fmla="*/ 4270029 h 6087513"/>
              <a:gd name="connsiteX145" fmla="*/ 3663741 w 4251474"/>
              <a:gd name="connsiteY145" fmla="*/ 4258119 h 6087513"/>
              <a:gd name="connsiteX146" fmla="*/ 3719694 w 4251474"/>
              <a:gd name="connsiteY146" fmla="*/ 4216183 h 6087513"/>
              <a:gd name="connsiteX147" fmla="*/ 3852583 w 4251474"/>
              <a:gd name="connsiteY147" fmla="*/ 4160297 h 6087513"/>
              <a:gd name="connsiteX148" fmla="*/ 3915056 w 4251474"/>
              <a:gd name="connsiteY148" fmla="*/ 4151008 h 6087513"/>
              <a:gd name="connsiteX149" fmla="*/ 337059 w 4251474"/>
              <a:gd name="connsiteY149" fmla="*/ 3067943 h 6087513"/>
              <a:gd name="connsiteX150" fmla="*/ 357964 w 4251474"/>
              <a:gd name="connsiteY150" fmla="*/ 3075638 h 6087513"/>
              <a:gd name="connsiteX151" fmla="*/ 387183 w 4251474"/>
              <a:gd name="connsiteY151" fmla="*/ 3070175 h 6087513"/>
              <a:gd name="connsiteX152" fmla="*/ 420492 w 4251474"/>
              <a:gd name="connsiteY152" fmla="*/ 3232965 h 6087513"/>
              <a:gd name="connsiteX153" fmla="*/ 333195 w 4251474"/>
              <a:gd name="connsiteY153" fmla="*/ 3371055 h 6087513"/>
              <a:gd name="connsiteX154" fmla="*/ 297341 w 4251474"/>
              <a:gd name="connsiteY154" fmla="*/ 3352067 h 6087513"/>
              <a:gd name="connsiteX155" fmla="*/ 257884 w 4251474"/>
              <a:gd name="connsiteY155" fmla="*/ 3327128 h 6087513"/>
              <a:gd name="connsiteX156" fmla="*/ 269793 w 4251474"/>
              <a:gd name="connsiteY156" fmla="*/ 3319933 h 6087513"/>
              <a:gd name="connsiteX157" fmla="*/ 226619 w 4251474"/>
              <a:gd name="connsiteY157" fmla="*/ 3248464 h 6087513"/>
              <a:gd name="connsiteX158" fmla="*/ 257955 w 4251474"/>
              <a:gd name="connsiteY158" fmla="*/ 3152308 h 6087513"/>
              <a:gd name="connsiteX159" fmla="*/ 337059 w 4251474"/>
              <a:gd name="connsiteY159" fmla="*/ 3067943 h 6087513"/>
              <a:gd name="connsiteX160" fmla="*/ 2725369 w 4251474"/>
              <a:gd name="connsiteY160" fmla="*/ 934247 h 6087513"/>
              <a:gd name="connsiteX161" fmla="*/ 2739758 w 4251474"/>
              <a:gd name="connsiteY161" fmla="*/ 958066 h 6087513"/>
              <a:gd name="connsiteX162" fmla="*/ 2751668 w 4251474"/>
              <a:gd name="connsiteY162" fmla="*/ 950872 h 6087513"/>
              <a:gd name="connsiteX163" fmla="*/ 2785164 w 4251474"/>
              <a:gd name="connsiteY163" fmla="*/ 979412 h 6087513"/>
              <a:gd name="connsiteX164" fmla="*/ 2823381 w 4251474"/>
              <a:gd name="connsiteY164" fmla="*/ 988845 h 6087513"/>
              <a:gd name="connsiteX165" fmla="*/ 2847207 w 4251474"/>
              <a:gd name="connsiteY165" fmla="*/ 974452 h 6087513"/>
              <a:gd name="connsiteX166" fmla="*/ 2985669 w 4251474"/>
              <a:gd name="connsiteY166" fmla="*/ 988358 h 6087513"/>
              <a:gd name="connsiteX167" fmla="*/ 3000061 w 4251474"/>
              <a:gd name="connsiteY167" fmla="*/ 1012183 h 6087513"/>
              <a:gd name="connsiteX168" fmla="*/ 3139769 w 4251474"/>
              <a:gd name="connsiteY168" fmla="*/ 1041593 h 6087513"/>
              <a:gd name="connsiteX169" fmla="*/ 3269922 w 4251474"/>
              <a:gd name="connsiteY169" fmla="*/ 1068655 h 6087513"/>
              <a:gd name="connsiteX170" fmla="*/ 3332703 w 4251474"/>
              <a:gd name="connsiteY170" fmla="*/ 1112015 h 6087513"/>
              <a:gd name="connsiteX171" fmla="*/ 3377493 w 4251474"/>
              <a:gd name="connsiteY171" fmla="*/ 1125606 h 6087513"/>
              <a:gd name="connsiteX172" fmla="*/ 3375135 w 4251474"/>
              <a:gd name="connsiteY172" fmla="*/ 1135158 h 6087513"/>
              <a:gd name="connsiteX173" fmla="*/ 3382333 w 4251474"/>
              <a:gd name="connsiteY173" fmla="*/ 1147073 h 6087513"/>
              <a:gd name="connsiteX174" fmla="*/ 3470674 w 4251474"/>
              <a:gd name="connsiteY174" fmla="*/ 1158738 h 6087513"/>
              <a:gd name="connsiteX175" fmla="*/ 3485067 w 4251474"/>
              <a:gd name="connsiteY175" fmla="*/ 1182563 h 6087513"/>
              <a:gd name="connsiteX176" fmla="*/ 3496976 w 4251474"/>
              <a:gd name="connsiteY176" fmla="*/ 1175369 h 6087513"/>
              <a:gd name="connsiteX177" fmla="*/ 3518563 w 4251474"/>
              <a:gd name="connsiteY177" fmla="*/ 1211103 h 6087513"/>
              <a:gd name="connsiteX178" fmla="*/ 3530473 w 4251474"/>
              <a:gd name="connsiteY178" fmla="*/ 1203909 h 6087513"/>
              <a:gd name="connsiteX179" fmla="*/ 3573090 w 4251474"/>
              <a:gd name="connsiteY179" fmla="*/ 1287910 h 6087513"/>
              <a:gd name="connsiteX180" fmla="*/ 3615706 w 4251474"/>
              <a:gd name="connsiteY180" fmla="*/ 1371912 h 6087513"/>
              <a:gd name="connsiteX181" fmla="*/ 3627616 w 4251474"/>
              <a:gd name="connsiteY181" fmla="*/ 1364717 h 6087513"/>
              <a:gd name="connsiteX182" fmla="*/ 3649203 w 4251474"/>
              <a:gd name="connsiteY182" fmla="*/ 1400452 h 6087513"/>
              <a:gd name="connsiteX183" fmla="*/ 3661118 w 4251474"/>
              <a:gd name="connsiteY183" fmla="*/ 1393254 h 6087513"/>
              <a:gd name="connsiteX184" fmla="*/ 3675507 w 4251474"/>
              <a:gd name="connsiteY184" fmla="*/ 1417073 h 6087513"/>
              <a:gd name="connsiteX185" fmla="*/ 3687416 w 4251474"/>
              <a:gd name="connsiteY185" fmla="*/ 1409878 h 6087513"/>
              <a:gd name="connsiteX186" fmla="*/ 3815954 w 4251474"/>
              <a:gd name="connsiteY186" fmla="*/ 1494819 h 6087513"/>
              <a:gd name="connsiteX187" fmla="*/ 3889525 w 4251474"/>
              <a:gd name="connsiteY187" fmla="*/ 1556053 h 6087513"/>
              <a:gd name="connsiteX188" fmla="*/ 3901440 w 4251474"/>
              <a:gd name="connsiteY188" fmla="*/ 1548855 h 6087513"/>
              <a:gd name="connsiteX189" fmla="*/ 4009379 w 4251474"/>
              <a:gd name="connsiteY189" fmla="*/ 1727534 h 6087513"/>
              <a:gd name="connsiteX190" fmla="*/ 3997464 w 4251474"/>
              <a:gd name="connsiteY190" fmla="*/ 1734732 h 6087513"/>
              <a:gd name="connsiteX191" fmla="*/ 4033439 w 4251474"/>
              <a:gd name="connsiteY191" fmla="*/ 1794286 h 6087513"/>
              <a:gd name="connsiteX192" fmla="*/ 4021530 w 4251474"/>
              <a:gd name="connsiteY192" fmla="*/ 1801480 h 6087513"/>
              <a:gd name="connsiteX193" fmla="*/ 4043117 w 4251474"/>
              <a:gd name="connsiteY193" fmla="*/ 1837215 h 6087513"/>
              <a:gd name="connsiteX194" fmla="*/ 4031207 w 4251474"/>
              <a:gd name="connsiteY194" fmla="*/ 1844409 h 6087513"/>
              <a:gd name="connsiteX195" fmla="*/ 4117495 w 4251474"/>
              <a:gd name="connsiteY195" fmla="*/ 1967060 h 6087513"/>
              <a:gd name="connsiteX196" fmla="*/ 4197826 w 4251474"/>
              <a:gd name="connsiteY196" fmla="*/ 2093317 h 6087513"/>
              <a:gd name="connsiteX197" fmla="*/ 4195204 w 4251474"/>
              <a:gd name="connsiteY197" fmla="*/ 2411943 h 6087513"/>
              <a:gd name="connsiteX198" fmla="*/ 4157357 w 4251474"/>
              <a:gd name="connsiteY198" fmla="*/ 2524228 h 6087513"/>
              <a:gd name="connsiteX199" fmla="*/ 4205607 w 4251474"/>
              <a:gd name="connsiteY199" fmla="*/ 2698309 h 6087513"/>
              <a:gd name="connsiteX200" fmla="*/ 4193697 w 4251474"/>
              <a:gd name="connsiteY200" fmla="*/ 2705504 h 6087513"/>
              <a:gd name="connsiteX201" fmla="*/ 4208090 w 4251474"/>
              <a:gd name="connsiteY201" fmla="*/ 2729329 h 6087513"/>
              <a:gd name="connsiteX202" fmla="*/ 4185505 w 4251474"/>
              <a:gd name="connsiteY202" fmla="*/ 2759228 h 6087513"/>
              <a:gd name="connsiteX203" fmla="*/ 4207092 w 4251474"/>
              <a:gd name="connsiteY203" fmla="*/ 2794962 h 6087513"/>
              <a:gd name="connsiteX204" fmla="*/ 4190467 w 4251474"/>
              <a:gd name="connsiteY204" fmla="*/ 2821261 h 6087513"/>
              <a:gd name="connsiteX205" fmla="*/ 4208457 w 4251474"/>
              <a:gd name="connsiteY205" fmla="*/ 2851041 h 6087513"/>
              <a:gd name="connsiteX206" fmla="*/ 4191830 w 4251474"/>
              <a:gd name="connsiteY206" fmla="*/ 2877348 h 6087513"/>
              <a:gd name="connsiteX207" fmla="*/ 4206219 w 4251474"/>
              <a:gd name="connsiteY207" fmla="*/ 2901168 h 6087513"/>
              <a:gd name="connsiteX208" fmla="*/ 4184876 w 4251474"/>
              <a:gd name="connsiteY208" fmla="*/ 2946580 h 6087513"/>
              <a:gd name="connsiteX209" fmla="*/ 4192071 w 4251474"/>
              <a:gd name="connsiteY209" fmla="*/ 2958489 h 6087513"/>
              <a:gd name="connsiteX210" fmla="*/ 4168246 w 4251474"/>
              <a:gd name="connsiteY210" fmla="*/ 2972882 h 6087513"/>
              <a:gd name="connsiteX211" fmla="*/ 4167132 w 4251474"/>
              <a:gd name="connsiteY211" fmla="*/ 2997946 h 6087513"/>
              <a:gd name="connsiteX212" fmla="*/ 4166008 w 4251474"/>
              <a:gd name="connsiteY212" fmla="*/ 3023009 h 6087513"/>
              <a:gd name="connsiteX213" fmla="*/ 4106454 w 4251474"/>
              <a:gd name="connsiteY213" fmla="*/ 3058985 h 6087513"/>
              <a:gd name="connsiteX214" fmla="*/ 4113652 w 4251474"/>
              <a:gd name="connsiteY214" fmla="*/ 3070900 h 6087513"/>
              <a:gd name="connsiteX215" fmla="*/ 4089827 w 4251474"/>
              <a:gd name="connsiteY215" fmla="*/ 3085293 h 6087513"/>
              <a:gd name="connsiteX216" fmla="*/ 4097022 w 4251474"/>
              <a:gd name="connsiteY216" fmla="*/ 3097202 h 6087513"/>
              <a:gd name="connsiteX217" fmla="*/ 4064884 w 4251474"/>
              <a:gd name="connsiteY217" fmla="*/ 3124744 h 6087513"/>
              <a:gd name="connsiteX218" fmla="*/ 4032747 w 4251474"/>
              <a:gd name="connsiteY218" fmla="*/ 3152286 h 6087513"/>
              <a:gd name="connsiteX219" fmla="*/ 4039945 w 4251474"/>
              <a:gd name="connsiteY219" fmla="*/ 3164201 h 6087513"/>
              <a:gd name="connsiteX220" fmla="*/ 3962521 w 4251474"/>
              <a:gd name="connsiteY220" fmla="*/ 3210972 h 6087513"/>
              <a:gd name="connsiteX221" fmla="*/ 3960283 w 4251474"/>
              <a:gd name="connsiteY221" fmla="*/ 3261099 h 6087513"/>
              <a:gd name="connsiteX222" fmla="*/ 3924548 w 4251474"/>
              <a:gd name="connsiteY222" fmla="*/ 3282686 h 6087513"/>
              <a:gd name="connsiteX223" fmla="*/ 3931743 w 4251474"/>
              <a:gd name="connsiteY223" fmla="*/ 3294596 h 6087513"/>
              <a:gd name="connsiteX224" fmla="*/ 3848358 w 4251474"/>
              <a:gd name="connsiteY224" fmla="*/ 3344967 h 6087513"/>
              <a:gd name="connsiteX225" fmla="*/ 3855556 w 4251474"/>
              <a:gd name="connsiteY225" fmla="*/ 3356883 h 6087513"/>
              <a:gd name="connsiteX226" fmla="*/ 3843647 w 4251474"/>
              <a:gd name="connsiteY226" fmla="*/ 3364078 h 6087513"/>
              <a:gd name="connsiteX227" fmla="*/ 3886820 w 4251474"/>
              <a:gd name="connsiteY227" fmla="*/ 3435547 h 6087513"/>
              <a:gd name="connsiteX228" fmla="*/ 3899970 w 4251474"/>
              <a:gd name="connsiteY228" fmla="*/ 3443859 h 6087513"/>
              <a:gd name="connsiteX229" fmla="*/ 3905924 w 4251474"/>
              <a:gd name="connsiteY229" fmla="*/ 3440262 h 6087513"/>
              <a:gd name="connsiteX230" fmla="*/ 3906547 w 4251474"/>
              <a:gd name="connsiteY230" fmla="*/ 3448013 h 6087513"/>
              <a:gd name="connsiteX231" fmla="*/ 3907164 w 4251474"/>
              <a:gd name="connsiteY231" fmla="*/ 3455768 h 6087513"/>
              <a:gd name="connsiteX232" fmla="*/ 3920317 w 4251474"/>
              <a:gd name="connsiteY232" fmla="*/ 3464087 h 6087513"/>
              <a:gd name="connsiteX233" fmla="*/ 3932232 w 4251474"/>
              <a:gd name="connsiteY233" fmla="*/ 3456889 h 6087513"/>
              <a:gd name="connsiteX234" fmla="*/ 3966968 w 4251474"/>
              <a:gd name="connsiteY234" fmla="*/ 3500936 h 6087513"/>
              <a:gd name="connsiteX235" fmla="*/ 3999411 w 4251474"/>
              <a:gd name="connsiteY235" fmla="*/ 3574828 h 6087513"/>
              <a:gd name="connsiteX236" fmla="*/ 3972170 w 4251474"/>
              <a:gd name="connsiteY236" fmla="*/ 3644119 h 6087513"/>
              <a:gd name="connsiteX237" fmla="*/ 3899401 w 4251474"/>
              <a:gd name="connsiteY237" fmla="*/ 3651498 h 6087513"/>
              <a:gd name="connsiteX238" fmla="*/ 3855169 w 4251474"/>
              <a:gd name="connsiteY238" fmla="*/ 3625375 h 6087513"/>
              <a:gd name="connsiteX239" fmla="*/ 3843260 w 4251474"/>
              <a:gd name="connsiteY239" fmla="*/ 3632570 h 6087513"/>
              <a:gd name="connsiteX240" fmla="*/ 3828871 w 4251474"/>
              <a:gd name="connsiteY240" fmla="*/ 3608751 h 6087513"/>
              <a:gd name="connsiteX241" fmla="*/ 3816955 w 4251474"/>
              <a:gd name="connsiteY241" fmla="*/ 3615949 h 6087513"/>
              <a:gd name="connsiteX242" fmla="*/ 3802563 w 4251474"/>
              <a:gd name="connsiteY242" fmla="*/ 3592124 h 6087513"/>
              <a:gd name="connsiteX243" fmla="*/ 3790653 w 4251474"/>
              <a:gd name="connsiteY243" fmla="*/ 3599318 h 6087513"/>
              <a:gd name="connsiteX244" fmla="*/ 3734446 w 4251474"/>
              <a:gd name="connsiteY244" fmla="*/ 3560106 h 6087513"/>
              <a:gd name="connsiteX245" fmla="*/ 3664837 w 4251474"/>
              <a:gd name="connsiteY245" fmla="*/ 3626548 h 6087513"/>
              <a:gd name="connsiteX246" fmla="*/ 3582201 w 4251474"/>
              <a:gd name="connsiteY246" fmla="*/ 3725243 h 6087513"/>
              <a:gd name="connsiteX247" fmla="*/ 3589395 w 4251474"/>
              <a:gd name="connsiteY247" fmla="*/ 3737152 h 6087513"/>
              <a:gd name="connsiteX248" fmla="*/ 3537034 w 4251474"/>
              <a:gd name="connsiteY248" fmla="*/ 3785047 h 6087513"/>
              <a:gd name="connsiteX249" fmla="*/ 3544228 w 4251474"/>
              <a:gd name="connsiteY249" fmla="*/ 3796957 h 6087513"/>
              <a:gd name="connsiteX250" fmla="*/ 3520403 w 4251474"/>
              <a:gd name="connsiteY250" fmla="*/ 3811349 h 6087513"/>
              <a:gd name="connsiteX251" fmla="*/ 3527598 w 4251474"/>
              <a:gd name="connsiteY251" fmla="*/ 3823259 h 6087513"/>
              <a:gd name="connsiteX252" fmla="*/ 3503778 w 4251474"/>
              <a:gd name="connsiteY252" fmla="*/ 3837648 h 6087513"/>
              <a:gd name="connsiteX253" fmla="*/ 3506255 w 4251474"/>
              <a:gd name="connsiteY253" fmla="*/ 3868671 h 6087513"/>
              <a:gd name="connsiteX254" fmla="*/ 3482436 w 4251474"/>
              <a:gd name="connsiteY254" fmla="*/ 3883060 h 6087513"/>
              <a:gd name="connsiteX255" fmla="*/ 3480198 w 4251474"/>
              <a:gd name="connsiteY255" fmla="*/ 3933187 h 6087513"/>
              <a:gd name="connsiteX256" fmla="*/ 3456373 w 4251474"/>
              <a:gd name="connsiteY256" fmla="*/ 3947579 h 6087513"/>
              <a:gd name="connsiteX257" fmla="*/ 3463568 w 4251474"/>
              <a:gd name="connsiteY257" fmla="*/ 3959489 h 6087513"/>
              <a:gd name="connsiteX258" fmla="*/ 3449921 w 4251474"/>
              <a:gd name="connsiteY258" fmla="*/ 3983996 h 6087513"/>
              <a:gd name="connsiteX259" fmla="*/ 3436271 w 4251474"/>
              <a:gd name="connsiteY259" fmla="*/ 4008498 h 6087513"/>
              <a:gd name="connsiteX260" fmla="*/ 3450663 w 4251474"/>
              <a:gd name="connsiteY260" fmla="*/ 4032323 h 6087513"/>
              <a:gd name="connsiteX261" fmla="*/ 3438754 w 4251474"/>
              <a:gd name="connsiteY261" fmla="*/ 4039517 h 6087513"/>
              <a:gd name="connsiteX262" fmla="*/ 3453142 w 4251474"/>
              <a:gd name="connsiteY262" fmla="*/ 4063336 h 6087513"/>
              <a:gd name="connsiteX263" fmla="*/ 3436515 w 4251474"/>
              <a:gd name="connsiteY263" fmla="*/ 4089644 h 6087513"/>
              <a:gd name="connsiteX264" fmla="*/ 3450908 w 4251474"/>
              <a:gd name="connsiteY264" fmla="*/ 4113469 h 6087513"/>
              <a:gd name="connsiteX265" fmla="*/ 3441472 w 4251474"/>
              <a:gd name="connsiteY265" fmla="*/ 4151681 h 6087513"/>
              <a:gd name="connsiteX266" fmla="*/ 3417647 w 4251474"/>
              <a:gd name="connsiteY266" fmla="*/ 4166073 h 6087513"/>
              <a:gd name="connsiteX267" fmla="*/ 3417892 w 4251474"/>
              <a:gd name="connsiteY267" fmla="*/ 4247220 h 6087513"/>
              <a:gd name="connsiteX268" fmla="*/ 3394073 w 4251474"/>
              <a:gd name="connsiteY268" fmla="*/ 4261609 h 6087513"/>
              <a:gd name="connsiteX269" fmla="*/ 3396550 w 4251474"/>
              <a:gd name="connsiteY269" fmla="*/ 4292632 h 6087513"/>
              <a:gd name="connsiteX270" fmla="*/ 3372731 w 4251474"/>
              <a:gd name="connsiteY270" fmla="*/ 4307021 h 6087513"/>
              <a:gd name="connsiteX271" fmla="*/ 3379925 w 4251474"/>
              <a:gd name="connsiteY271" fmla="*/ 4318930 h 6087513"/>
              <a:gd name="connsiteX272" fmla="*/ 3356100 w 4251474"/>
              <a:gd name="connsiteY272" fmla="*/ 4333323 h 6087513"/>
              <a:gd name="connsiteX273" fmla="*/ 3350265 w 4251474"/>
              <a:gd name="connsiteY273" fmla="*/ 4377495 h 6087513"/>
              <a:gd name="connsiteX274" fmla="*/ 3326446 w 4251474"/>
              <a:gd name="connsiteY274" fmla="*/ 4391884 h 6087513"/>
              <a:gd name="connsiteX275" fmla="*/ 3333640 w 4251474"/>
              <a:gd name="connsiteY275" fmla="*/ 4403794 h 6087513"/>
              <a:gd name="connsiteX276" fmla="*/ 3311675 w 4251474"/>
              <a:gd name="connsiteY276" fmla="*/ 4441454 h 6087513"/>
              <a:gd name="connsiteX277" fmla="*/ 3283752 w 4251474"/>
              <a:gd name="connsiteY277" fmla="*/ 4482706 h 6087513"/>
              <a:gd name="connsiteX278" fmla="*/ 3298144 w 4251474"/>
              <a:gd name="connsiteY278" fmla="*/ 4506531 h 6087513"/>
              <a:gd name="connsiteX279" fmla="*/ 3249943 w 4251474"/>
              <a:gd name="connsiteY279" fmla="*/ 4547844 h 6087513"/>
              <a:gd name="connsiteX280" fmla="*/ 3237592 w 4251474"/>
              <a:gd name="connsiteY280" fmla="*/ 4608140 h 6087513"/>
              <a:gd name="connsiteX281" fmla="*/ 3213767 w 4251474"/>
              <a:gd name="connsiteY281" fmla="*/ 4622533 h 6087513"/>
              <a:gd name="connsiteX282" fmla="*/ 3216250 w 4251474"/>
              <a:gd name="connsiteY282" fmla="*/ 4653552 h 6087513"/>
              <a:gd name="connsiteX283" fmla="*/ 3192425 w 4251474"/>
              <a:gd name="connsiteY283" fmla="*/ 4667945 h 6087513"/>
              <a:gd name="connsiteX284" fmla="*/ 3199620 w 4251474"/>
              <a:gd name="connsiteY284" fmla="*/ 4679854 h 6087513"/>
              <a:gd name="connsiteX285" fmla="*/ 3084107 w 4251474"/>
              <a:gd name="connsiteY285" fmla="*/ 4757770 h 6087513"/>
              <a:gd name="connsiteX286" fmla="*/ 2968585 w 4251474"/>
              <a:gd name="connsiteY286" fmla="*/ 4835684 h 6087513"/>
              <a:gd name="connsiteX287" fmla="*/ 2975780 w 4251474"/>
              <a:gd name="connsiteY287" fmla="*/ 4847593 h 6087513"/>
              <a:gd name="connsiteX288" fmla="*/ 2922181 w 4251474"/>
              <a:gd name="connsiteY288" fmla="*/ 4879972 h 6087513"/>
              <a:gd name="connsiteX289" fmla="*/ 2929375 w 4251474"/>
              <a:gd name="connsiteY289" fmla="*/ 4891882 h 6087513"/>
              <a:gd name="connsiteX290" fmla="*/ 2894261 w 4251474"/>
              <a:gd name="connsiteY290" fmla="*/ 4921230 h 6087513"/>
              <a:gd name="connsiteX291" fmla="*/ 2853189 w 4251474"/>
              <a:gd name="connsiteY291" fmla="*/ 4954169 h 6087513"/>
              <a:gd name="connsiteX292" fmla="*/ 2860383 w 4251474"/>
              <a:gd name="connsiteY292" fmla="*/ 4966078 h 6087513"/>
              <a:gd name="connsiteX293" fmla="*/ 2840155 w 4251474"/>
              <a:gd name="connsiteY293" fmla="*/ 4986426 h 6087513"/>
              <a:gd name="connsiteX294" fmla="*/ 2819937 w 4251474"/>
              <a:gd name="connsiteY294" fmla="*/ 5006775 h 6087513"/>
              <a:gd name="connsiteX295" fmla="*/ 2827131 w 4251474"/>
              <a:gd name="connsiteY295" fmla="*/ 5018685 h 6087513"/>
              <a:gd name="connsiteX296" fmla="*/ 2819993 w 4251474"/>
              <a:gd name="connsiteY296" fmla="*/ 5027057 h 6087513"/>
              <a:gd name="connsiteX297" fmla="*/ 2812859 w 4251474"/>
              <a:gd name="connsiteY297" fmla="*/ 5035435 h 6087513"/>
              <a:gd name="connsiteX298" fmla="*/ 2728240 w 4251474"/>
              <a:gd name="connsiteY298" fmla="*/ 5070296 h 6087513"/>
              <a:gd name="connsiteX299" fmla="*/ 2657885 w 4251474"/>
              <a:gd name="connsiteY299" fmla="*/ 5088406 h 6087513"/>
              <a:gd name="connsiteX300" fmla="*/ 2650691 w 4251474"/>
              <a:gd name="connsiteY300" fmla="*/ 5076496 h 6087513"/>
              <a:gd name="connsiteX301" fmla="*/ 2626866 w 4251474"/>
              <a:gd name="connsiteY301" fmla="*/ 5090888 h 6087513"/>
              <a:gd name="connsiteX302" fmla="*/ 2619668 w 4251474"/>
              <a:gd name="connsiteY302" fmla="*/ 5078973 h 6087513"/>
              <a:gd name="connsiteX303" fmla="*/ 2566069 w 4251474"/>
              <a:gd name="connsiteY303" fmla="*/ 5111352 h 6087513"/>
              <a:gd name="connsiteX304" fmla="*/ 2558874 w 4251474"/>
              <a:gd name="connsiteY304" fmla="*/ 5099442 h 6087513"/>
              <a:gd name="connsiteX305" fmla="*/ 2531452 w 4251474"/>
              <a:gd name="connsiteY305" fmla="*/ 5107880 h 6087513"/>
              <a:gd name="connsiteX306" fmla="*/ 2504036 w 4251474"/>
              <a:gd name="connsiteY306" fmla="*/ 5116314 h 6087513"/>
              <a:gd name="connsiteX307" fmla="*/ 2496838 w 4251474"/>
              <a:gd name="connsiteY307" fmla="*/ 5104399 h 6087513"/>
              <a:gd name="connsiteX308" fmla="*/ 2360349 w 4251474"/>
              <a:gd name="connsiteY308" fmla="*/ 5154339 h 6087513"/>
              <a:gd name="connsiteX309" fmla="*/ 2208237 w 4251474"/>
              <a:gd name="connsiteY309" fmla="*/ 5164934 h 6087513"/>
              <a:gd name="connsiteX310" fmla="*/ 2193845 w 4251474"/>
              <a:gd name="connsiteY310" fmla="*/ 5141109 h 6087513"/>
              <a:gd name="connsiteX311" fmla="*/ 2162825 w 4251474"/>
              <a:gd name="connsiteY311" fmla="*/ 5143592 h 6087513"/>
              <a:gd name="connsiteX312" fmla="*/ 2155631 w 4251474"/>
              <a:gd name="connsiteY312" fmla="*/ 5131682 h 6087513"/>
              <a:gd name="connsiteX313" fmla="*/ 2102026 w 4251474"/>
              <a:gd name="connsiteY313" fmla="*/ 5164064 h 6087513"/>
              <a:gd name="connsiteX314" fmla="*/ 2094828 w 4251474"/>
              <a:gd name="connsiteY314" fmla="*/ 5152149 h 6087513"/>
              <a:gd name="connsiteX315" fmla="*/ 2071009 w 4251474"/>
              <a:gd name="connsiteY315" fmla="*/ 5166538 h 6087513"/>
              <a:gd name="connsiteX316" fmla="*/ 2063814 w 4251474"/>
              <a:gd name="connsiteY316" fmla="*/ 5154628 h 6087513"/>
              <a:gd name="connsiteX317" fmla="*/ 2039989 w 4251474"/>
              <a:gd name="connsiteY317" fmla="*/ 5169021 h 6087513"/>
              <a:gd name="connsiteX318" fmla="*/ 1989239 w 4251474"/>
              <a:gd name="connsiteY318" fmla="*/ 5159031 h 6087513"/>
              <a:gd name="connsiteX319" fmla="*/ 1917028 w 4251474"/>
              <a:gd name="connsiteY319" fmla="*/ 5153878 h 6087513"/>
              <a:gd name="connsiteX320" fmla="*/ 1850280 w 4251474"/>
              <a:gd name="connsiteY320" fmla="*/ 5177945 h 6087513"/>
              <a:gd name="connsiteX321" fmla="*/ 1823972 w 4251474"/>
              <a:gd name="connsiteY321" fmla="*/ 5161318 h 6087513"/>
              <a:gd name="connsiteX322" fmla="*/ 1800153 w 4251474"/>
              <a:gd name="connsiteY322" fmla="*/ 5175707 h 6087513"/>
              <a:gd name="connsiteX323" fmla="*/ 1777442 w 4251474"/>
              <a:gd name="connsiteY323" fmla="*/ 5165034 h 6087513"/>
              <a:gd name="connsiteX324" fmla="*/ 1754741 w 4251474"/>
              <a:gd name="connsiteY324" fmla="*/ 5154364 h 6087513"/>
              <a:gd name="connsiteX325" fmla="*/ 1742831 w 4251474"/>
              <a:gd name="connsiteY325" fmla="*/ 5161559 h 6087513"/>
              <a:gd name="connsiteX326" fmla="*/ 1714046 w 4251474"/>
              <a:gd name="connsiteY326" fmla="*/ 5113909 h 6087513"/>
              <a:gd name="connsiteX327" fmla="*/ 1666897 w 4251474"/>
              <a:gd name="connsiteY327" fmla="*/ 5109880 h 6087513"/>
              <a:gd name="connsiteX328" fmla="*/ 1625705 w 4251474"/>
              <a:gd name="connsiteY328" fmla="*/ 5102244 h 6087513"/>
              <a:gd name="connsiteX329" fmla="*/ 1618511 w 4251474"/>
              <a:gd name="connsiteY329" fmla="*/ 5090335 h 6087513"/>
              <a:gd name="connsiteX330" fmla="*/ 1594686 w 4251474"/>
              <a:gd name="connsiteY330" fmla="*/ 5104727 h 6087513"/>
              <a:gd name="connsiteX331" fmla="*/ 1587488 w 4251474"/>
              <a:gd name="connsiteY331" fmla="*/ 5092812 h 6087513"/>
              <a:gd name="connsiteX332" fmla="*/ 1557708 w 4251474"/>
              <a:gd name="connsiteY332" fmla="*/ 5110802 h 6087513"/>
              <a:gd name="connsiteX333" fmla="*/ 1550514 w 4251474"/>
              <a:gd name="connsiteY333" fmla="*/ 5098892 h 6087513"/>
              <a:gd name="connsiteX334" fmla="*/ 1490960 w 4251474"/>
              <a:gd name="connsiteY334" fmla="*/ 5134868 h 6087513"/>
              <a:gd name="connsiteX335" fmla="*/ 1464652 w 4251474"/>
              <a:gd name="connsiteY335" fmla="*/ 5118241 h 6087513"/>
              <a:gd name="connsiteX336" fmla="*/ 1440827 w 4251474"/>
              <a:gd name="connsiteY336" fmla="*/ 5132633 h 6087513"/>
              <a:gd name="connsiteX337" fmla="*/ 1367939 w 4251474"/>
              <a:gd name="connsiteY337" fmla="*/ 5099438 h 6087513"/>
              <a:gd name="connsiteX338" fmla="*/ 1289090 w 4251474"/>
              <a:gd name="connsiteY338" fmla="*/ 5069843 h 6087513"/>
              <a:gd name="connsiteX339" fmla="*/ 1233881 w 4251474"/>
              <a:gd name="connsiteY339" fmla="*/ 4964997 h 6087513"/>
              <a:gd name="connsiteX340" fmla="*/ 1178673 w 4251474"/>
              <a:gd name="connsiteY340" fmla="*/ 4860151 h 6087513"/>
              <a:gd name="connsiteX341" fmla="*/ 1190588 w 4251474"/>
              <a:gd name="connsiteY341" fmla="*/ 4852953 h 6087513"/>
              <a:gd name="connsiteX342" fmla="*/ 1132464 w 4251474"/>
              <a:gd name="connsiteY342" fmla="*/ 4770191 h 6087513"/>
              <a:gd name="connsiteX343" fmla="*/ 1074335 w 4251474"/>
              <a:gd name="connsiteY343" fmla="*/ 4687433 h 6087513"/>
              <a:gd name="connsiteX344" fmla="*/ 1062425 w 4251474"/>
              <a:gd name="connsiteY344" fmla="*/ 4694627 h 6087513"/>
              <a:gd name="connsiteX345" fmla="*/ 1040839 w 4251474"/>
              <a:gd name="connsiteY345" fmla="*/ 4658892 h 6087513"/>
              <a:gd name="connsiteX346" fmla="*/ 1028929 w 4251474"/>
              <a:gd name="connsiteY346" fmla="*/ 4666087 h 6087513"/>
              <a:gd name="connsiteX347" fmla="*/ 956970 w 4251474"/>
              <a:gd name="connsiteY347" fmla="*/ 4546968 h 6087513"/>
              <a:gd name="connsiteX348" fmla="*/ 945055 w 4251474"/>
              <a:gd name="connsiteY348" fmla="*/ 4554166 h 6087513"/>
              <a:gd name="connsiteX349" fmla="*/ 930666 w 4251474"/>
              <a:gd name="connsiteY349" fmla="*/ 4530347 h 6087513"/>
              <a:gd name="connsiteX350" fmla="*/ 906847 w 4251474"/>
              <a:gd name="connsiteY350" fmla="*/ 4544736 h 6087513"/>
              <a:gd name="connsiteX351" fmla="*/ 847042 w 4251474"/>
              <a:gd name="connsiteY351" fmla="*/ 4499569 h 6087513"/>
              <a:gd name="connsiteX352" fmla="*/ 791959 w 4251474"/>
              <a:gd name="connsiteY352" fmla="*/ 4435294 h 6087513"/>
              <a:gd name="connsiteX353" fmla="*/ 810136 w 4251474"/>
              <a:gd name="connsiteY353" fmla="*/ 4330823 h 6087513"/>
              <a:gd name="connsiteX354" fmla="*/ 828322 w 4251474"/>
              <a:gd name="connsiteY354" fmla="*/ 4226355 h 6087513"/>
              <a:gd name="connsiteX355" fmla="*/ 763561 w 4251474"/>
              <a:gd name="connsiteY355" fmla="*/ 4119151 h 6087513"/>
              <a:gd name="connsiteX356" fmla="*/ 683469 w 4251474"/>
              <a:gd name="connsiteY356" fmla="*/ 4074044 h 6087513"/>
              <a:gd name="connsiteX357" fmla="*/ 617650 w 4251474"/>
              <a:gd name="connsiteY357" fmla="*/ 4012187 h 6087513"/>
              <a:gd name="connsiteX358" fmla="*/ 629565 w 4251474"/>
              <a:gd name="connsiteY358" fmla="*/ 4004989 h 6087513"/>
              <a:gd name="connsiteX359" fmla="*/ 619331 w 4251474"/>
              <a:gd name="connsiteY359" fmla="*/ 3974592 h 6087513"/>
              <a:gd name="connsiteX360" fmla="*/ 609096 w 4251474"/>
              <a:gd name="connsiteY360" fmla="*/ 3944195 h 6087513"/>
              <a:gd name="connsiteX361" fmla="*/ 632921 w 4251474"/>
              <a:gd name="connsiteY361" fmla="*/ 3929803 h 6087513"/>
              <a:gd name="connsiteX362" fmla="*/ 629199 w 4251474"/>
              <a:gd name="connsiteY362" fmla="*/ 3883276 h 6087513"/>
              <a:gd name="connsiteX363" fmla="*/ 646446 w 4251474"/>
              <a:gd name="connsiteY363" fmla="*/ 3864729 h 6087513"/>
              <a:gd name="connsiteX364" fmla="*/ 664874 w 4251474"/>
              <a:gd name="connsiteY364" fmla="*/ 3841402 h 6087513"/>
              <a:gd name="connsiteX365" fmla="*/ 670649 w 4251474"/>
              <a:gd name="connsiteY365" fmla="*/ 3776942 h 6087513"/>
              <a:gd name="connsiteX366" fmla="*/ 694468 w 4251474"/>
              <a:gd name="connsiteY366" fmla="*/ 3762553 h 6087513"/>
              <a:gd name="connsiteX367" fmla="*/ 703904 w 4251474"/>
              <a:gd name="connsiteY367" fmla="*/ 3724342 h 6087513"/>
              <a:gd name="connsiteX368" fmla="*/ 689512 w 4251474"/>
              <a:gd name="connsiteY368" fmla="*/ 3700517 h 6087513"/>
              <a:gd name="connsiteX369" fmla="*/ 703159 w 4251474"/>
              <a:gd name="connsiteY369" fmla="*/ 3676009 h 6087513"/>
              <a:gd name="connsiteX370" fmla="*/ 716809 w 4251474"/>
              <a:gd name="connsiteY370" fmla="*/ 3651507 h 6087513"/>
              <a:gd name="connsiteX371" fmla="*/ 697705 w 4251474"/>
              <a:gd name="connsiteY371" fmla="*/ 3646792 h 6087513"/>
              <a:gd name="connsiteX372" fmla="*/ 668297 w 4251474"/>
              <a:gd name="connsiteY372" fmla="*/ 3591391 h 6087513"/>
              <a:gd name="connsiteX373" fmla="*/ 644850 w 4251474"/>
              <a:gd name="connsiteY373" fmla="*/ 3532388 h 6087513"/>
              <a:gd name="connsiteX374" fmla="*/ 656760 w 4251474"/>
              <a:gd name="connsiteY374" fmla="*/ 3525194 h 6087513"/>
              <a:gd name="connsiteX375" fmla="*/ 638031 w 4251474"/>
              <a:gd name="connsiteY375" fmla="*/ 3447093 h 6087513"/>
              <a:gd name="connsiteX376" fmla="*/ 657394 w 4251474"/>
              <a:gd name="connsiteY376" fmla="*/ 3337838 h 6087513"/>
              <a:gd name="connsiteX377" fmla="*/ 693128 w 4251474"/>
              <a:gd name="connsiteY377" fmla="*/ 3316251 h 6087513"/>
              <a:gd name="connsiteX378" fmla="*/ 685934 w 4251474"/>
              <a:gd name="connsiteY378" fmla="*/ 3304342 h 6087513"/>
              <a:gd name="connsiteX379" fmla="*/ 709759 w 4251474"/>
              <a:gd name="connsiteY379" fmla="*/ 3289949 h 6087513"/>
              <a:gd name="connsiteX380" fmla="*/ 702564 w 4251474"/>
              <a:gd name="connsiteY380" fmla="*/ 3278040 h 6087513"/>
              <a:gd name="connsiteX381" fmla="*/ 726383 w 4251474"/>
              <a:gd name="connsiteY381" fmla="*/ 3263651 h 6087513"/>
              <a:gd name="connsiteX382" fmla="*/ 723906 w 4251474"/>
              <a:gd name="connsiteY382" fmla="*/ 3232628 h 6087513"/>
              <a:gd name="connsiteX383" fmla="*/ 747725 w 4251474"/>
              <a:gd name="connsiteY383" fmla="*/ 3218239 h 6087513"/>
              <a:gd name="connsiteX384" fmla="*/ 746492 w 4251474"/>
              <a:gd name="connsiteY384" fmla="*/ 3202729 h 6087513"/>
              <a:gd name="connsiteX385" fmla="*/ 745248 w 4251474"/>
              <a:gd name="connsiteY385" fmla="*/ 3187216 h 6087513"/>
              <a:gd name="connsiteX386" fmla="*/ 769068 w 4251474"/>
              <a:gd name="connsiteY386" fmla="*/ 3172827 h 6087513"/>
              <a:gd name="connsiteX387" fmla="*/ 780742 w 4251474"/>
              <a:gd name="connsiteY387" fmla="*/ 3084488 h 6087513"/>
              <a:gd name="connsiteX388" fmla="*/ 804567 w 4251474"/>
              <a:gd name="connsiteY388" fmla="*/ 3070096 h 6087513"/>
              <a:gd name="connsiteX389" fmla="*/ 802084 w 4251474"/>
              <a:gd name="connsiteY389" fmla="*/ 3039076 h 6087513"/>
              <a:gd name="connsiteX390" fmla="*/ 867598 w 4251474"/>
              <a:gd name="connsiteY390" fmla="*/ 2999500 h 6087513"/>
              <a:gd name="connsiteX391" fmla="*/ 860404 w 4251474"/>
              <a:gd name="connsiteY391" fmla="*/ 2987590 h 6087513"/>
              <a:gd name="connsiteX392" fmla="*/ 896138 w 4251474"/>
              <a:gd name="connsiteY392" fmla="*/ 2966003 h 6087513"/>
              <a:gd name="connsiteX393" fmla="*/ 888940 w 4251474"/>
              <a:gd name="connsiteY393" fmla="*/ 2954088 h 6087513"/>
              <a:gd name="connsiteX394" fmla="*/ 1019969 w 4251474"/>
              <a:gd name="connsiteY394" fmla="*/ 2874935 h 6087513"/>
              <a:gd name="connsiteX395" fmla="*/ 1012774 w 4251474"/>
              <a:gd name="connsiteY395" fmla="*/ 2863025 h 6087513"/>
              <a:gd name="connsiteX396" fmla="*/ 1060419 w 4251474"/>
              <a:gd name="connsiteY396" fmla="*/ 2834244 h 6087513"/>
              <a:gd name="connsiteX397" fmla="*/ 1053224 w 4251474"/>
              <a:gd name="connsiteY397" fmla="*/ 2822334 h 6087513"/>
              <a:gd name="connsiteX398" fmla="*/ 1093676 w 4251474"/>
              <a:gd name="connsiteY398" fmla="*/ 2781634 h 6087513"/>
              <a:gd name="connsiteX399" fmla="*/ 1086482 w 4251474"/>
              <a:gd name="connsiteY399" fmla="*/ 2769724 h 6087513"/>
              <a:gd name="connsiteX400" fmla="*/ 1110301 w 4251474"/>
              <a:gd name="connsiteY400" fmla="*/ 2755335 h 6087513"/>
              <a:gd name="connsiteX401" fmla="*/ 1138721 w 4251474"/>
              <a:gd name="connsiteY401" fmla="*/ 2681264 h 6087513"/>
              <a:gd name="connsiteX402" fmla="*/ 1182765 w 4251474"/>
              <a:gd name="connsiteY402" fmla="*/ 2646522 h 6087513"/>
              <a:gd name="connsiteX403" fmla="*/ 1171973 w 4251474"/>
              <a:gd name="connsiteY403" fmla="*/ 2628657 h 6087513"/>
              <a:gd name="connsiteX404" fmla="*/ 1219623 w 4251474"/>
              <a:gd name="connsiteY404" fmla="*/ 2599872 h 6087513"/>
              <a:gd name="connsiteX405" fmla="*/ 1230415 w 4251474"/>
              <a:gd name="connsiteY405" fmla="*/ 2617737 h 6087513"/>
              <a:gd name="connsiteX406" fmla="*/ 1278059 w 4251474"/>
              <a:gd name="connsiteY406" fmla="*/ 2588955 h 6087513"/>
              <a:gd name="connsiteX407" fmla="*/ 1304361 w 4251474"/>
              <a:gd name="connsiteY407" fmla="*/ 2605586 h 6087513"/>
              <a:gd name="connsiteX408" fmla="*/ 1356726 w 4251474"/>
              <a:gd name="connsiteY408" fmla="*/ 2557697 h 6087513"/>
              <a:gd name="connsiteX409" fmla="*/ 1349528 w 4251474"/>
              <a:gd name="connsiteY409" fmla="*/ 2545781 h 6087513"/>
              <a:gd name="connsiteX410" fmla="*/ 1358404 w 4251474"/>
              <a:gd name="connsiteY410" fmla="*/ 2520096 h 6087513"/>
              <a:gd name="connsiteX411" fmla="*/ 1367277 w 4251474"/>
              <a:gd name="connsiteY411" fmla="*/ 2494420 h 6087513"/>
              <a:gd name="connsiteX412" fmla="*/ 1352884 w 4251474"/>
              <a:gd name="connsiteY412" fmla="*/ 2470595 h 6087513"/>
              <a:gd name="connsiteX413" fmla="*/ 1364794 w 4251474"/>
              <a:gd name="connsiteY413" fmla="*/ 2463401 h 6087513"/>
              <a:gd name="connsiteX414" fmla="*/ 1350401 w 4251474"/>
              <a:gd name="connsiteY414" fmla="*/ 2439576 h 6087513"/>
              <a:gd name="connsiteX415" fmla="*/ 1367032 w 4251474"/>
              <a:gd name="connsiteY415" fmla="*/ 2413274 h 6087513"/>
              <a:gd name="connsiteX416" fmla="*/ 1352639 w 4251474"/>
              <a:gd name="connsiteY416" fmla="*/ 2389449 h 6087513"/>
              <a:gd name="connsiteX417" fmla="*/ 1364555 w 4251474"/>
              <a:gd name="connsiteY417" fmla="*/ 2382251 h 6087513"/>
              <a:gd name="connsiteX418" fmla="*/ 1328575 w 4251474"/>
              <a:gd name="connsiteY418" fmla="*/ 2322691 h 6087513"/>
              <a:gd name="connsiteX419" fmla="*/ 1291535 w 4251474"/>
              <a:gd name="connsiteY419" fmla="*/ 2308487 h 6087513"/>
              <a:gd name="connsiteX420" fmla="*/ 1233040 w 4251474"/>
              <a:gd name="connsiteY420" fmla="*/ 2299117 h 6087513"/>
              <a:gd name="connsiteX421" fmla="*/ 1218647 w 4251474"/>
              <a:gd name="connsiteY421" fmla="*/ 2275292 h 6087513"/>
              <a:gd name="connsiteX422" fmla="*/ 1187628 w 4251474"/>
              <a:gd name="connsiteY422" fmla="*/ 2277775 h 6087513"/>
              <a:gd name="connsiteX423" fmla="*/ 1166037 w 4251474"/>
              <a:gd name="connsiteY423" fmla="*/ 2242034 h 6087513"/>
              <a:gd name="connsiteX424" fmla="*/ 1177947 w 4251474"/>
              <a:gd name="connsiteY424" fmla="*/ 2234840 h 6087513"/>
              <a:gd name="connsiteX425" fmla="*/ 1156360 w 4251474"/>
              <a:gd name="connsiteY425" fmla="*/ 2199105 h 6087513"/>
              <a:gd name="connsiteX426" fmla="*/ 1208725 w 4251474"/>
              <a:gd name="connsiteY426" fmla="*/ 2151216 h 6087513"/>
              <a:gd name="connsiteX427" fmla="*/ 1201531 w 4251474"/>
              <a:gd name="connsiteY427" fmla="*/ 2139307 h 6087513"/>
              <a:gd name="connsiteX428" fmla="*/ 1309417 w 4251474"/>
              <a:gd name="connsiteY428" fmla="*/ 2102585 h 6087513"/>
              <a:gd name="connsiteX429" fmla="*/ 1426855 w 4251474"/>
              <a:gd name="connsiteY429" fmla="*/ 2068221 h 6087513"/>
              <a:gd name="connsiteX430" fmla="*/ 1437525 w 4251474"/>
              <a:gd name="connsiteY430" fmla="*/ 2045520 h 6087513"/>
              <a:gd name="connsiteX431" fmla="*/ 1448197 w 4251474"/>
              <a:gd name="connsiteY431" fmla="*/ 2022809 h 6087513"/>
              <a:gd name="connsiteX432" fmla="*/ 1433808 w 4251474"/>
              <a:gd name="connsiteY432" fmla="*/ 1998990 h 6087513"/>
              <a:gd name="connsiteX433" fmla="*/ 1456891 w 4251474"/>
              <a:gd name="connsiteY433" fmla="*/ 1936271 h 6087513"/>
              <a:gd name="connsiteX434" fmla="*/ 1458503 w 4251474"/>
              <a:gd name="connsiteY434" fmla="*/ 1878386 h 6087513"/>
              <a:gd name="connsiteX435" fmla="*/ 1470413 w 4251474"/>
              <a:gd name="connsiteY435" fmla="*/ 1871192 h 6087513"/>
              <a:gd name="connsiteX436" fmla="*/ 1471908 w 4251474"/>
              <a:gd name="connsiteY436" fmla="*/ 1772738 h 6087513"/>
              <a:gd name="connsiteX437" fmla="*/ 1493751 w 4251474"/>
              <a:gd name="connsiteY437" fmla="*/ 1694512 h 6087513"/>
              <a:gd name="connsiteX438" fmla="*/ 1517576 w 4251474"/>
              <a:gd name="connsiteY438" fmla="*/ 1680120 h 6087513"/>
              <a:gd name="connsiteX439" fmla="*/ 1532964 w 4251474"/>
              <a:gd name="connsiteY439" fmla="*/ 1638305 h 6087513"/>
              <a:gd name="connsiteX440" fmla="*/ 1556783 w 4251474"/>
              <a:gd name="connsiteY440" fmla="*/ 1623916 h 6087513"/>
              <a:gd name="connsiteX441" fmla="*/ 1554309 w 4251474"/>
              <a:gd name="connsiteY441" fmla="*/ 1592899 h 6087513"/>
              <a:gd name="connsiteX442" fmla="*/ 1601953 w 4251474"/>
              <a:gd name="connsiteY442" fmla="*/ 1564118 h 6087513"/>
              <a:gd name="connsiteX443" fmla="*/ 1599476 w 4251474"/>
              <a:gd name="connsiteY443" fmla="*/ 1533095 h 6087513"/>
              <a:gd name="connsiteX444" fmla="*/ 1647120 w 4251474"/>
              <a:gd name="connsiteY444" fmla="*/ 1504313 h 6087513"/>
              <a:gd name="connsiteX445" fmla="*/ 1644638 w 4251474"/>
              <a:gd name="connsiteY445" fmla="*/ 1473294 h 6087513"/>
              <a:gd name="connsiteX446" fmla="*/ 1680372 w 4251474"/>
              <a:gd name="connsiteY446" fmla="*/ 1451707 h 6087513"/>
              <a:gd name="connsiteX447" fmla="*/ 1673178 w 4251474"/>
              <a:gd name="connsiteY447" fmla="*/ 1439797 h 6087513"/>
              <a:gd name="connsiteX448" fmla="*/ 1708912 w 4251474"/>
              <a:gd name="connsiteY448" fmla="*/ 1418210 h 6087513"/>
              <a:gd name="connsiteX449" fmla="*/ 1701714 w 4251474"/>
              <a:gd name="connsiteY449" fmla="*/ 1406295 h 6087513"/>
              <a:gd name="connsiteX450" fmla="*/ 1764815 w 4251474"/>
              <a:gd name="connsiteY450" fmla="*/ 1355989 h 6087513"/>
              <a:gd name="connsiteX451" fmla="*/ 1831503 w 4251474"/>
              <a:gd name="connsiteY451" fmla="*/ 1311635 h 6087513"/>
              <a:gd name="connsiteX452" fmla="*/ 1824309 w 4251474"/>
              <a:gd name="connsiteY452" fmla="*/ 1299725 h 6087513"/>
              <a:gd name="connsiteX453" fmla="*/ 1864761 w 4251474"/>
              <a:gd name="connsiteY453" fmla="*/ 1259025 h 6087513"/>
              <a:gd name="connsiteX454" fmla="*/ 1890818 w 4251474"/>
              <a:gd name="connsiteY454" fmla="*/ 1194509 h 6087513"/>
              <a:gd name="connsiteX455" fmla="*/ 1974203 w 4251474"/>
              <a:gd name="connsiteY455" fmla="*/ 1144137 h 6087513"/>
              <a:gd name="connsiteX456" fmla="*/ 1963411 w 4251474"/>
              <a:gd name="connsiteY456" fmla="*/ 1126273 h 6087513"/>
              <a:gd name="connsiteX457" fmla="*/ 1998588 w 4251474"/>
              <a:gd name="connsiteY457" fmla="*/ 1117218 h 6087513"/>
              <a:gd name="connsiteX458" fmla="*/ 2033756 w 4251474"/>
              <a:gd name="connsiteY458" fmla="*/ 1108161 h 6087513"/>
              <a:gd name="connsiteX459" fmla="*/ 2040954 w 4251474"/>
              <a:gd name="connsiteY459" fmla="*/ 1120077 h 6087513"/>
              <a:gd name="connsiteX460" fmla="*/ 2100514 w 4251474"/>
              <a:gd name="connsiteY460" fmla="*/ 1084097 h 6087513"/>
              <a:gd name="connsiteX461" fmla="*/ 2107708 w 4251474"/>
              <a:gd name="connsiteY461" fmla="*/ 1096007 h 6087513"/>
              <a:gd name="connsiteX462" fmla="*/ 2131533 w 4251474"/>
              <a:gd name="connsiteY462" fmla="*/ 1081614 h 6087513"/>
              <a:gd name="connsiteX463" fmla="*/ 2138728 w 4251474"/>
              <a:gd name="connsiteY463" fmla="*/ 1093524 h 6087513"/>
              <a:gd name="connsiteX464" fmla="*/ 2180417 w 4251474"/>
              <a:gd name="connsiteY464" fmla="*/ 1068340 h 6087513"/>
              <a:gd name="connsiteX465" fmla="*/ 2187615 w 4251474"/>
              <a:gd name="connsiteY465" fmla="*/ 1080255 h 6087513"/>
              <a:gd name="connsiteX466" fmla="*/ 2223350 w 4251474"/>
              <a:gd name="connsiteY466" fmla="*/ 1058668 h 6087513"/>
              <a:gd name="connsiteX467" fmla="*/ 2230544 w 4251474"/>
              <a:gd name="connsiteY467" fmla="*/ 1070578 h 6087513"/>
              <a:gd name="connsiteX468" fmla="*/ 2266279 w 4251474"/>
              <a:gd name="connsiteY468" fmla="*/ 1048991 h 6087513"/>
              <a:gd name="connsiteX469" fmla="*/ 2273473 w 4251474"/>
              <a:gd name="connsiteY469" fmla="*/ 1060900 h 6087513"/>
              <a:gd name="connsiteX470" fmla="*/ 2321123 w 4251474"/>
              <a:gd name="connsiteY470" fmla="*/ 1032115 h 6087513"/>
              <a:gd name="connsiteX471" fmla="*/ 2328321 w 4251474"/>
              <a:gd name="connsiteY471" fmla="*/ 1044031 h 6087513"/>
              <a:gd name="connsiteX472" fmla="*/ 2459344 w 4251474"/>
              <a:gd name="connsiteY472" fmla="*/ 964881 h 6087513"/>
              <a:gd name="connsiteX473" fmla="*/ 2593539 w 4251474"/>
              <a:gd name="connsiteY473" fmla="*/ 944786 h 6087513"/>
              <a:gd name="connsiteX474" fmla="*/ 2725369 w 4251474"/>
              <a:gd name="connsiteY474" fmla="*/ 934247 h 6087513"/>
              <a:gd name="connsiteX475" fmla="*/ 3477933 w 4251474"/>
              <a:gd name="connsiteY475" fmla="*/ 0 h 6087513"/>
              <a:gd name="connsiteX476" fmla="*/ 3504235 w 4251474"/>
              <a:gd name="connsiteY476" fmla="*/ 16630 h 6087513"/>
              <a:gd name="connsiteX477" fmla="*/ 3528060 w 4251474"/>
              <a:gd name="connsiteY477" fmla="*/ 2238 h 6087513"/>
              <a:gd name="connsiteX478" fmla="*/ 3553745 w 4251474"/>
              <a:gd name="connsiteY478" fmla="*/ 11113 h 6087513"/>
              <a:gd name="connsiteX479" fmla="*/ 3579426 w 4251474"/>
              <a:gd name="connsiteY479" fmla="*/ 19983 h 6087513"/>
              <a:gd name="connsiteX480" fmla="*/ 3603246 w 4251474"/>
              <a:gd name="connsiteY480" fmla="*/ 5594 h 6087513"/>
              <a:gd name="connsiteX481" fmla="*/ 3610440 w 4251474"/>
              <a:gd name="connsiteY481" fmla="*/ 17503 h 6087513"/>
              <a:gd name="connsiteX482" fmla="*/ 3726949 w 4251474"/>
              <a:gd name="connsiteY482" fmla="*/ 69063 h 6087513"/>
              <a:gd name="connsiteX483" fmla="*/ 3798162 w 4251474"/>
              <a:gd name="connsiteY483" fmla="*/ 139849 h 6087513"/>
              <a:gd name="connsiteX484" fmla="*/ 3810077 w 4251474"/>
              <a:gd name="connsiteY484" fmla="*/ 132652 h 6087513"/>
              <a:gd name="connsiteX485" fmla="*/ 3824470 w 4251474"/>
              <a:gd name="connsiteY485" fmla="*/ 156477 h 6087513"/>
              <a:gd name="connsiteX486" fmla="*/ 3868696 w 4251474"/>
              <a:gd name="connsiteY486" fmla="*/ 182603 h 6087513"/>
              <a:gd name="connsiteX487" fmla="*/ 3917765 w 4251474"/>
              <a:gd name="connsiteY487" fmla="*/ 230187 h 6087513"/>
              <a:gd name="connsiteX488" fmla="*/ 3924773 w 4251474"/>
              <a:gd name="connsiteY488" fmla="*/ 376347 h 6087513"/>
              <a:gd name="connsiteX489" fmla="*/ 3931771 w 4251474"/>
              <a:gd name="connsiteY489" fmla="*/ 522505 h 6087513"/>
              <a:gd name="connsiteX490" fmla="*/ 3938969 w 4251474"/>
              <a:gd name="connsiteY490" fmla="*/ 534420 h 6087513"/>
              <a:gd name="connsiteX491" fmla="*/ 3915144 w 4251474"/>
              <a:gd name="connsiteY491" fmla="*/ 548813 h 6087513"/>
              <a:gd name="connsiteX492" fmla="*/ 3890883 w 4251474"/>
              <a:gd name="connsiteY492" fmla="*/ 616303 h 6087513"/>
              <a:gd name="connsiteX493" fmla="*/ 3837965 w 4251474"/>
              <a:gd name="connsiteY493" fmla="*/ 676730 h 6087513"/>
              <a:gd name="connsiteX494" fmla="*/ 3845159 w 4251474"/>
              <a:gd name="connsiteY494" fmla="*/ 688640 h 6087513"/>
              <a:gd name="connsiteX495" fmla="*/ 3831509 w 4251474"/>
              <a:gd name="connsiteY495" fmla="*/ 713141 h 6087513"/>
              <a:gd name="connsiteX496" fmla="*/ 3819102 w 4251474"/>
              <a:gd name="connsiteY496" fmla="*/ 753156 h 6087513"/>
              <a:gd name="connsiteX497" fmla="*/ 3699983 w 4251474"/>
              <a:gd name="connsiteY497" fmla="*/ 825115 h 6087513"/>
              <a:gd name="connsiteX498" fmla="*/ 3637940 w 4251474"/>
              <a:gd name="connsiteY498" fmla="*/ 830074 h 6087513"/>
              <a:gd name="connsiteX499" fmla="*/ 3612941 w 4251474"/>
              <a:gd name="connsiteY499" fmla="*/ 849244 h 6087513"/>
              <a:gd name="connsiteX500" fmla="*/ 3581984 w 4251474"/>
              <a:gd name="connsiteY500" fmla="*/ 872005 h 6087513"/>
              <a:gd name="connsiteX501" fmla="*/ 3548607 w 4251474"/>
              <a:gd name="connsiteY501" fmla="*/ 884040 h 6087513"/>
              <a:gd name="connsiteX502" fmla="*/ 3541412 w 4251474"/>
              <a:gd name="connsiteY502" fmla="*/ 872131 h 6087513"/>
              <a:gd name="connsiteX503" fmla="*/ 3486568 w 4251474"/>
              <a:gd name="connsiteY503" fmla="*/ 889006 h 6087513"/>
              <a:gd name="connsiteX504" fmla="*/ 3479370 w 4251474"/>
              <a:gd name="connsiteY504" fmla="*/ 877090 h 6087513"/>
              <a:gd name="connsiteX505" fmla="*/ 3345623 w 4251474"/>
              <a:gd name="connsiteY505" fmla="*/ 844080 h 6087513"/>
              <a:gd name="connsiteX506" fmla="*/ 3333713 w 4251474"/>
              <a:gd name="connsiteY506" fmla="*/ 851275 h 6087513"/>
              <a:gd name="connsiteX507" fmla="*/ 3298411 w 4251474"/>
              <a:gd name="connsiteY507" fmla="*/ 819758 h 6087513"/>
              <a:gd name="connsiteX508" fmla="*/ 3232094 w 4251474"/>
              <a:gd name="connsiteY508" fmla="*/ 790720 h 6087513"/>
              <a:gd name="connsiteX509" fmla="*/ 3210507 w 4251474"/>
              <a:gd name="connsiteY509" fmla="*/ 754986 h 6087513"/>
              <a:gd name="connsiteX510" fmla="*/ 3198597 w 4251474"/>
              <a:gd name="connsiteY510" fmla="*/ 762180 h 6087513"/>
              <a:gd name="connsiteX511" fmla="*/ 3184205 w 4251474"/>
              <a:gd name="connsiteY511" fmla="*/ 738355 h 6087513"/>
              <a:gd name="connsiteX512" fmla="*/ 3172295 w 4251474"/>
              <a:gd name="connsiteY512" fmla="*/ 745550 h 6087513"/>
              <a:gd name="connsiteX513" fmla="*/ 3141151 w 4251474"/>
              <a:gd name="connsiteY513" fmla="*/ 707461 h 6087513"/>
              <a:gd name="connsiteX514" fmla="*/ 3078628 w 4251474"/>
              <a:gd name="connsiteY514" fmla="*/ 550130 h 6087513"/>
              <a:gd name="connsiteX515" fmla="*/ 3098485 w 4251474"/>
              <a:gd name="connsiteY515" fmla="*/ 408065 h 6087513"/>
              <a:gd name="connsiteX516" fmla="*/ 3084093 w 4251474"/>
              <a:gd name="connsiteY516" fmla="*/ 384240 h 6087513"/>
              <a:gd name="connsiteX517" fmla="*/ 3100724 w 4251474"/>
              <a:gd name="connsiteY517" fmla="*/ 357938 h 6087513"/>
              <a:gd name="connsiteX518" fmla="*/ 3086331 w 4251474"/>
              <a:gd name="connsiteY518" fmla="*/ 334113 h 6087513"/>
              <a:gd name="connsiteX519" fmla="*/ 3098240 w 4251474"/>
              <a:gd name="connsiteY519" fmla="*/ 326918 h 6087513"/>
              <a:gd name="connsiteX520" fmla="*/ 3100479 w 4251474"/>
              <a:gd name="connsiteY520" fmla="*/ 276791 h 6087513"/>
              <a:gd name="connsiteX521" fmla="*/ 3124304 w 4251474"/>
              <a:gd name="connsiteY521" fmla="*/ 262399 h 6087513"/>
              <a:gd name="connsiteX522" fmla="*/ 3117109 w 4251474"/>
              <a:gd name="connsiteY522" fmla="*/ 250489 h 6087513"/>
              <a:gd name="connsiteX523" fmla="*/ 3152844 w 4251474"/>
              <a:gd name="connsiteY523" fmla="*/ 228902 h 6087513"/>
              <a:gd name="connsiteX524" fmla="*/ 3145649 w 4251474"/>
              <a:gd name="connsiteY524" fmla="*/ 216993 h 6087513"/>
              <a:gd name="connsiteX525" fmla="*/ 3169474 w 4251474"/>
              <a:gd name="connsiteY525" fmla="*/ 202600 h 6087513"/>
              <a:gd name="connsiteX526" fmla="*/ 3162276 w 4251474"/>
              <a:gd name="connsiteY526" fmla="*/ 190685 h 6087513"/>
              <a:gd name="connsiteX527" fmla="*/ 3191433 w 4251474"/>
              <a:gd name="connsiteY527" fmla="*/ 164944 h 6087513"/>
              <a:gd name="connsiteX528" fmla="*/ 3220591 w 4251474"/>
              <a:gd name="connsiteY528" fmla="*/ 139202 h 6087513"/>
              <a:gd name="connsiteX529" fmla="*/ 3213396 w 4251474"/>
              <a:gd name="connsiteY529" fmla="*/ 127293 h 6087513"/>
              <a:gd name="connsiteX530" fmla="*/ 3263400 w 4251474"/>
              <a:gd name="connsiteY530" fmla="*/ 88950 h 6087513"/>
              <a:gd name="connsiteX531" fmla="*/ 3358137 w 4251474"/>
              <a:gd name="connsiteY531" fmla="*/ 43916 h 6087513"/>
              <a:gd name="connsiteX532" fmla="*/ 3442198 w 4251474"/>
              <a:gd name="connsiteY532" fmla="*/ 21587 h 608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</a:cxnLst>
            <a:rect l="l" t="t" r="r" b="b"/>
            <a:pathLst>
              <a:path w="4251474" h="6087513">
                <a:moveTo>
                  <a:pt x="2134066" y="5701550"/>
                </a:moveTo>
                <a:cubicBezTo>
                  <a:pt x="2153547" y="5697910"/>
                  <a:pt x="2174080" y="5713958"/>
                  <a:pt x="2195667" y="5749692"/>
                </a:cubicBezTo>
                <a:cubicBezTo>
                  <a:pt x="2187806" y="5781545"/>
                  <a:pt x="2188898" y="5814752"/>
                  <a:pt x="2198946" y="5849329"/>
                </a:cubicBezTo>
                <a:cubicBezTo>
                  <a:pt x="2209000" y="5883903"/>
                  <a:pt x="2188215" y="5916783"/>
                  <a:pt x="2136597" y="5947964"/>
                </a:cubicBezTo>
                <a:cubicBezTo>
                  <a:pt x="2112772" y="5962357"/>
                  <a:pt x="2092508" y="5969175"/>
                  <a:pt x="2075798" y="5968437"/>
                </a:cubicBezTo>
                <a:lnTo>
                  <a:pt x="2040064" y="5990024"/>
                </a:lnTo>
                <a:lnTo>
                  <a:pt x="2032865" y="5978108"/>
                </a:lnTo>
                <a:lnTo>
                  <a:pt x="2020956" y="5985303"/>
                </a:lnTo>
                <a:lnTo>
                  <a:pt x="1984976" y="5925743"/>
                </a:lnTo>
                <a:lnTo>
                  <a:pt x="1996886" y="5918549"/>
                </a:lnTo>
                <a:lnTo>
                  <a:pt x="1975299" y="5882814"/>
                </a:lnTo>
                <a:cubicBezTo>
                  <a:pt x="1978443" y="5870075"/>
                  <a:pt x="1985559" y="5854945"/>
                  <a:pt x="1996645" y="5837408"/>
                </a:cubicBezTo>
                <a:lnTo>
                  <a:pt x="1989447" y="5825493"/>
                </a:lnTo>
                <a:lnTo>
                  <a:pt x="2019227" y="5807503"/>
                </a:lnTo>
                <a:cubicBezTo>
                  <a:pt x="2014429" y="5799562"/>
                  <a:pt x="2013609" y="5789225"/>
                  <a:pt x="2016747" y="5776490"/>
                </a:cubicBezTo>
                <a:lnTo>
                  <a:pt x="2064397" y="5747705"/>
                </a:lnTo>
                <a:lnTo>
                  <a:pt x="2057199" y="5735789"/>
                </a:lnTo>
                <a:cubicBezTo>
                  <a:pt x="2088960" y="5716603"/>
                  <a:pt x="2114586" y="5705191"/>
                  <a:pt x="2134066" y="5701550"/>
                </a:cubicBezTo>
                <a:close/>
                <a:moveTo>
                  <a:pt x="1296359" y="5375251"/>
                </a:moveTo>
                <a:cubicBezTo>
                  <a:pt x="1320218" y="5374382"/>
                  <a:pt x="1346546" y="5397777"/>
                  <a:pt x="1375327" y="5445421"/>
                </a:cubicBezTo>
                <a:cubicBezTo>
                  <a:pt x="1382522" y="5457331"/>
                  <a:pt x="1387139" y="5469449"/>
                  <a:pt x="1389159" y="5481772"/>
                </a:cubicBezTo>
                <a:cubicBezTo>
                  <a:pt x="1391189" y="5494098"/>
                  <a:pt x="1393029" y="5510598"/>
                  <a:pt x="1394682" y="5531279"/>
                </a:cubicBezTo>
                <a:lnTo>
                  <a:pt x="1382767" y="5538477"/>
                </a:lnTo>
                <a:lnTo>
                  <a:pt x="1397159" y="5562302"/>
                </a:lnTo>
                <a:lnTo>
                  <a:pt x="1380534" y="5588601"/>
                </a:lnTo>
                <a:lnTo>
                  <a:pt x="1394927" y="5612426"/>
                </a:lnTo>
                <a:lnTo>
                  <a:pt x="1383011" y="5619624"/>
                </a:lnTo>
                <a:lnTo>
                  <a:pt x="1404599" y="5655358"/>
                </a:lnTo>
                <a:cubicBezTo>
                  <a:pt x="1390374" y="5685630"/>
                  <a:pt x="1381685" y="5707135"/>
                  <a:pt x="1378541" y="5719874"/>
                </a:cubicBezTo>
                <a:lnTo>
                  <a:pt x="1392934" y="5743699"/>
                </a:lnTo>
                <a:cubicBezTo>
                  <a:pt x="1384245" y="5765204"/>
                  <a:pt x="1376156" y="5787702"/>
                  <a:pt x="1368667" y="5811193"/>
                </a:cubicBezTo>
                <a:cubicBezTo>
                  <a:pt x="1361185" y="5834681"/>
                  <a:pt x="1359841" y="5850400"/>
                  <a:pt x="1364638" y="5858342"/>
                </a:cubicBezTo>
                <a:lnTo>
                  <a:pt x="1334859" y="5876332"/>
                </a:lnTo>
                <a:cubicBezTo>
                  <a:pt x="1334111" y="5893039"/>
                  <a:pt x="1332768" y="5908758"/>
                  <a:pt x="1330820" y="5923479"/>
                </a:cubicBezTo>
                <a:cubicBezTo>
                  <a:pt x="1328876" y="5938205"/>
                  <a:pt x="1315996" y="5952757"/>
                  <a:pt x="1292171" y="5967150"/>
                </a:cubicBezTo>
                <a:lnTo>
                  <a:pt x="1299365" y="5979059"/>
                </a:lnTo>
                <a:lnTo>
                  <a:pt x="1263631" y="6000646"/>
                </a:lnTo>
                <a:lnTo>
                  <a:pt x="1270829" y="6012562"/>
                </a:lnTo>
                <a:lnTo>
                  <a:pt x="1247004" y="6026954"/>
                </a:lnTo>
                <a:lnTo>
                  <a:pt x="1254198" y="6038864"/>
                </a:lnTo>
                <a:cubicBezTo>
                  <a:pt x="1252631" y="6045235"/>
                  <a:pt x="1243899" y="6053213"/>
                  <a:pt x="1228016" y="6062808"/>
                </a:cubicBezTo>
                <a:cubicBezTo>
                  <a:pt x="1208164" y="6074800"/>
                  <a:pt x="1184323" y="6082431"/>
                  <a:pt x="1156487" y="6085695"/>
                </a:cubicBezTo>
                <a:cubicBezTo>
                  <a:pt x="1128655" y="6088964"/>
                  <a:pt x="1110354" y="6087824"/>
                  <a:pt x="1101583" y="6082282"/>
                </a:cubicBezTo>
                <a:lnTo>
                  <a:pt x="1087190" y="6058458"/>
                </a:lnTo>
                <a:cubicBezTo>
                  <a:pt x="1079249" y="6063255"/>
                  <a:pt x="1068910" y="6064085"/>
                  <a:pt x="1056177" y="6060937"/>
                </a:cubicBezTo>
                <a:lnTo>
                  <a:pt x="1005808" y="5977558"/>
                </a:lnTo>
                <a:cubicBezTo>
                  <a:pt x="1008947" y="5964823"/>
                  <a:pt x="1009323" y="5956467"/>
                  <a:pt x="1006922" y="5952493"/>
                </a:cubicBezTo>
                <a:cubicBezTo>
                  <a:pt x="1004526" y="5948526"/>
                  <a:pt x="1004893" y="5940168"/>
                  <a:pt x="1008041" y="5927435"/>
                </a:cubicBezTo>
                <a:lnTo>
                  <a:pt x="1019956" y="5920237"/>
                </a:lnTo>
                <a:lnTo>
                  <a:pt x="1005563" y="5896412"/>
                </a:lnTo>
                <a:cubicBezTo>
                  <a:pt x="1011846" y="5870937"/>
                  <a:pt x="1022108" y="5843058"/>
                  <a:pt x="1036332" y="5812786"/>
                </a:cubicBezTo>
                <a:lnTo>
                  <a:pt x="1021943" y="5788967"/>
                </a:lnTo>
                <a:lnTo>
                  <a:pt x="1038570" y="5762659"/>
                </a:lnTo>
                <a:lnTo>
                  <a:pt x="1016983" y="5726924"/>
                </a:lnTo>
                <a:cubicBezTo>
                  <a:pt x="1020128" y="5714185"/>
                  <a:pt x="1025672" y="5705420"/>
                  <a:pt x="1033614" y="5700622"/>
                </a:cubicBezTo>
                <a:lnTo>
                  <a:pt x="1026419" y="5688713"/>
                </a:lnTo>
                <a:lnTo>
                  <a:pt x="1050238" y="5674324"/>
                </a:lnTo>
                <a:cubicBezTo>
                  <a:pt x="1049415" y="5663981"/>
                  <a:pt x="1049185" y="5654636"/>
                  <a:pt x="1049558" y="5646275"/>
                </a:cubicBezTo>
                <a:cubicBezTo>
                  <a:pt x="1049929" y="5637923"/>
                  <a:pt x="1049705" y="5628575"/>
                  <a:pt x="1048876" y="5618236"/>
                </a:cubicBezTo>
                <a:lnTo>
                  <a:pt x="1072701" y="5603843"/>
                </a:lnTo>
                <a:cubicBezTo>
                  <a:pt x="1082137" y="5565632"/>
                  <a:pt x="1086019" y="5536183"/>
                  <a:pt x="1084369" y="5515508"/>
                </a:cubicBezTo>
                <a:lnTo>
                  <a:pt x="1108194" y="5501116"/>
                </a:lnTo>
                <a:cubicBezTo>
                  <a:pt x="1111338" y="5488377"/>
                  <a:pt x="1110509" y="5478038"/>
                  <a:pt x="1105711" y="5470096"/>
                </a:cubicBezTo>
                <a:lnTo>
                  <a:pt x="1195051" y="5416127"/>
                </a:lnTo>
                <a:lnTo>
                  <a:pt x="1187856" y="5404218"/>
                </a:lnTo>
                <a:cubicBezTo>
                  <a:pt x="1236326" y="5385769"/>
                  <a:pt x="1272491" y="5376118"/>
                  <a:pt x="1296359" y="5375251"/>
                </a:cubicBezTo>
                <a:close/>
                <a:moveTo>
                  <a:pt x="345582" y="4233236"/>
                </a:moveTo>
                <a:cubicBezTo>
                  <a:pt x="365515" y="4248290"/>
                  <a:pt x="379061" y="4255015"/>
                  <a:pt x="386213" y="4253398"/>
                </a:cubicBezTo>
                <a:cubicBezTo>
                  <a:pt x="393368" y="4251788"/>
                  <a:pt x="406130" y="4261690"/>
                  <a:pt x="424490" y="4283119"/>
                </a:cubicBezTo>
                <a:lnTo>
                  <a:pt x="412580" y="4290313"/>
                </a:lnTo>
                <a:lnTo>
                  <a:pt x="434167" y="4326047"/>
                </a:lnTo>
                <a:cubicBezTo>
                  <a:pt x="431023" y="4338787"/>
                  <a:pt x="423911" y="4353923"/>
                  <a:pt x="412825" y="4371459"/>
                </a:cubicBezTo>
                <a:lnTo>
                  <a:pt x="434412" y="4407194"/>
                </a:lnTo>
                <a:lnTo>
                  <a:pt x="422497" y="4414392"/>
                </a:lnTo>
                <a:cubicBezTo>
                  <a:pt x="418611" y="4443835"/>
                  <a:pt x="416291" y="4466916"/>
                  <a:pt x="415544" y="4483623"/>
                </a:cubicBezTo>
                <a:cubicBezTo>
                  <a:pt x="414796" y="4500330"/>
                  <a:pt x="409714" y="4527792"/>
                  <a:pt x="400282" y="4566009"/>
                </a:cubicBezTo>
                <a:lnTo>
                  <a:pt x="407476" y="4577919"/>
                </a:lnTo>
                <a:cubicBezTo>
                  <a:pt x="391593" y="4587514"/>
                  <a:pt x="378106" y="4601077"/>
                  <a:pt x="367026" y="4618610"/>
                </a:cubicBezTo>
                <a:lnTo>
                  <a:pt x="374224" y="4630525"/>
                </a:lnTo>
                <a:lnTo>
                  <a:pt x="292079" y="4696404"/>
                </a:lnTo>
                <a:lnTo>
                  <a:pt x="299274" y="4708314"/>
                </a:lnTo>
                <a:cubicBezTo>
                  <a:pt x="293733" y="4717085"/>
                  <a:pt x="286991" y="4723869"/>
                  <a:pt x="279050" y="4728667"/>
                </a:cubicBezTo>
                <a:cubicBezTo>
                  <a:pt x="271108" y="4733464"/>
                  <a:pt x="264363" y="4740243"/>
                  <a:pt x="258828" y="4749010"/>
                </a:cubicBezTo>
                <a:lnTo>
                  <a:pt x="266022" y="4760920"/>
                </a:lnTo>
                <a:lnTo>
                  <a:pt x="218372" y="4789705"/>
                </a:lnTo>
                <a:lnTo>
                  <a:pt x="225567" y="4801615"/>
                </a:lnTo>
                <a:lnTo>
                  <a:pt x="177923" y="4830396"/>
                </a:lnTo>
                <a:lnTo>
                  <a:pt x="185121" y="4842311"/>
                </a:lnTo>
                <a:cubicBezTo>
                  <a:pt x="179576" y="4851077"/>
                  <a:pt x="170848" y="4859061"/>
                  <a:pt x="158938" y="4866256"/>
                </a:cubicBezTo>
                <a:cubicBezTo>
                  <a:pt x="123204" y="4887843"/>
                  <a:pt x="90570" y="4883165"/>
                  <a:pt x="61042" y="4852228"/>
                </a:cubicBezTo>
                <a:lnTo>
                  <a:pt x="49132" y="4859422"/>
                </a:lnTo>
                <a:cubicBezTo>
                  <a:pt x="42761" y="4857855"/>
                  <a:pt x="37177" y="4853100"/>
                  <a:pt x="32380" y="4845159"/>
                </a:cubicBezTo>
                <a:cubicBezTo>
                  <a:pt x="-1199" y="4789573"/>
                  <a:pt x="-8660" y="4754789"/>
                  <a:pt x="9991" y="4740810"/>
                </a:cubicBezTo>
                <a:cubicBezTo>
                  <a:pt x="28648" y="4726827"/>
                  <a:pt x="36730" y="4704333"/>
                  <a:pt x="34253" y="4673310"/>
                </a:cubicBezTo>
                <a:lnTo>
                  <a:pt x="58072" y="4658921"/>
                </a:lnTo>
                <a:lnTo>
                  <a:pt x="47281" y="4641057"/>
                </a:lnTo>
                <a:cubicBezTo>
                  <a:pt x="59940" y="4617146"/>
                  <a:pt x="72574" y="4586486"/>
                  <a:pt x="85194" y="4549055"/>
                </a:cubicBezTo>
                <a:cubicBezTo>
                  <a:pt x="97807" y="4511628"/>
                  <a:pt x="107257" y="4480172"/>
                  <a:pt x="113549" y="4454700"/>
                </a:cubicBezTo>
                <a:lnTo>
                  <a:pt x="106351" y="4442784"/>
                </a:lnTo>
                <a:cubicBezTo>
                  <a:pt x="111895" y="4434019"/>
                  <a:pt x="119630" y="4426634"/>
                  <a:pt x="129553" y="4420640"/>
                </a:cubicBezTo>
                <a:cubicBezTo>
                  <a:pt x="139481" y="4414642"/>
                  <a:pt x="147216" y="4407258"/>
                  <a:pt x="152761" y="4398492"/>
                </a:cubicBezTo>
                <a:lnTo>
                  <a:pt x="145567" y="4386583"/>
                </a:lnTo>
                <a:cubicBezTo>
                  <a:pt x="166161" y="4357878"/>
                  <a:pt x="195712" y="4330543"/>
                  <a:pt x="234220" y="4304569"/>
                </a:cubicBezTo>
                <a:cubicBezTo>
                  <a:pt x="272726" y="4278604"/>
                  <a:pt x="309847" y="4254823"/>
                  <a:pt x="345582" y="4233236"/>
                </a:cubicBezTo>
                <a:close/>
                <a:moveTo>
                  <a:pt x="3915056" y="4151008"/>
                </a:moveTo>
                <a:cubicBezTo>
                  <a:pt x="3934247" y="4150254"/>
                  <a:pt x="3951804" y="4151841"/>
                  <a:pt x="3967729" y="4155769"/>
                </a:cubicBezTo>
                <a:lnTo>
                  <a:pt x="3982121" y="4179594"/>
                </a:lnTo>
                <a:cubicBezTo>
                  <a:pt x="4013135" y="4177115"/>
                  <a:pt x="4051559" y="4189134"/>
                  <a:pt x="4097381" y="4215644"/>
                </a:cubicBezTo>
                <a:cubicBezTo>
                  <a:pt x="4143207" y="4242160"/>
                  <a:pt x="4184105" y="4285197"/>
                  <a:pt x="4220084" y="4344757"/>
                </a:cubicBezTo>
                <a:cubicBezTo>
                  <a:pt x="4232076" y="4364608"/>
                  <a:pt x="4238490" y="4379701"/>
                  <a:pt x="4239314" y="4390043"/>
                </a:cubicBezTo>
                <a:lnTo>
                  <a:pt x="4227404" y="4397238"/>
                </a:lnTo>
                <a:lnTo>
                  <a:pt x="4248991" y="4432973"/>
                </a:lnTo>
                <a:lnTo>
                  <a:pt x="4237081" y="4440167"/>
                </a:lnTo>
                <a:lnTo>
                  <a:pt x="4251474" y="4463992"/>
                </a:lnTo>
                <a:cubicBezTo>
                  <a:pt x="4237240" y="4494262"/>
                  <a:pt x="4231323" y="4511389"/>
                  <a:pt x="4233723" y="4515362"/>
                </a:cubicBezTo>
                <a:lnTo>
                  <a:pt x="4237320" y="4521317"/>
                </a:lnTo>
                <a:cubicBezTo>
                  <a:pt x="4239717" y="4525285"/>
                  <a:pt x="4234182" y="4534052"/>
                  <a:pt x="4220696" y="4547616"/>
                </a:cubicBezTo>
                <a:lnTo>
                  <a:pt x="4235088" y="4571440"/>
                </a:lnTo>
                <a:cubicBezTo>
                  <a:pt x="4220029" y="4591378"/>
                  <a:pt x="4210935" y="4607710"/>
                  <a:pt x="4207782" y="4620447"/>
                </a:cubicBezTo>
                <a:cubicBezTo>
                  <a:pt x="4204644" y="4633183"/>
                  <a:pt x="4198726" y="4650310"/>
                  <a:pt x="4190043" y="4671811"/>
                </a:cubicBezTo>
                <a:lnTo>
                  <a:pt x="4197241" y="4683726"/>
                </a:lnTo>
                <a:lnTo>
                  <a:pt x="4173416" y="4698118"/>
                </a:lnTo>
                <a:lnTo>
                  <a:pt x="4180610" y="4710028"/>
                </a:lnTo>
                <a:cubicBezTo>
                  <a:pt x="4164727" y="4719623"/>
                  <a:pt x="4143299" y="4737983"/>
                  <a:pt x="4116330" y="4765115"/>
                </a:cubicBezTo>
                <a:lnTo>
                  <a:pt x="4109135" y="4753205"/>
                </a:lnTo>
                <a:lnTo>
                  <a:pt x="4097226" y="4760400"/>
                </a:lnTo>
                <a:lnTo>
                  <a:pt x="4104420" y="4772309"/>
                </a:lnTo>
                <a:cubicBezTo>
                  <a:pt x="4067856" y="4783557"/>
                  <a:pt x="4041640" y="4793979"/>
                  <a:pt x="4025757" y="4803574"/>
                </a:cubicBezTo>
                <a:lnTo>
                  <a:pt x="4018562" y="4791664"/>
                </a:lnTo>
                <a:lnTo>
                  <a:pt x="3935183" y="4842032"/>
                </a:lnTo>
                <a:cubicBezTo>
                  <a:pt x="3908881" y="4825402"/>
                  <a:pt x="3884184" y="4815930"/>
                  <a:pt x="3861106" y="4813615"/>
                </a:cubicBezTo>
                <a:cubicBezTo>
                  <a:pt x="3838034" y="4811297"/>
                  <a:pt x="3813156" y="4806002"/>
                  <a:pt x="3786477" y="4797727"/>
                </a:cubicBezTo>
                <a:cubicBezTo>
                  <a:pt x="3759802" y="4789458"/>
                  <a:pt x="3729920" y="4773634"/>
                  <a:pt x="3696837" y="4750268"/>
                </a:cubicBezTo>
                <a:cubicBezTo>
                  <a:pt x="3663750" y="4726896"/>
                  <a:pt x="3628431" y="4688617"/>
                  <a:pt x="3590884" y="4635429"/>
                </a:cubicBezTo>
                <a:cubicBezTo>
                  <a:pt x="3595596" y="4616319"/>
                  <a:pt x="3595769" y="4605382"/>
                  <a:pt x="3591381" y="4602609"/>
                </a:cubicBezTo>
                <a:cubicBezTo>
                  <a:pt x="3586998" y="4599841"/>
                  <a:pt x="3585180" y="4590099"/>
                  <a:pt x="3585924" y="4573386"/>
                </a:cubicBezTo>
                <a:lnTo>
                  <a:pt x="3597834" y="4566192"/>
                </a:lnTo>
                <a:lnTo>
                  <a:pt x="3583445" y="4542372"/>
                </a:lnTo>
                <a:lnTo>
                  <a:pt x="3600072" y="4516065"/>
                </a:lnTo>
                <a:lnTo>
                  <a:pt x="3574888" y="4474375"/>
                </a:lnTo>
                <a:lnTo>
                  <a:pt x="3597473" y="4444476"/>
                </a:lnTo>
                <a:lnTo>
                  <a:pt x="3583081" y="4420651"/>
                </a:lnTo>
                <a:cubicBezTo>
                  <a:pt x="3591769" y="4399147"/>
                  <a:pt x="3599455" y="4378240"/>
                  <a:pt x="3606157" y="4357935"/>
                </a:cubicBezTo>
                <a:cubicBezTo>
                  <a:pt x="3612859" y="4337631"/>
                  <a:pt x="3622538" y="4315521"/>
                  <a:pt x="3635195" y="4291619"/>
                </a:cubicBezTo>
                <a:lnTo>
                  <a:pt x="3670935" y="4270029"/>
                </a:lnTo>
                <a:lnTo>
                  <a:pt x="3663741" y="4258119"/>
                </a:lnTo>
                <a:cubicBezTo>
                  <a:pt x="3669276" y="4249351"/>
                  <a:pt x="3687933" y="4235369"/>
                  <a:pt x="3719694" y="4216183"/>
                </a:cubicBezTo>
                <a:cubicBezTo>
                  <a:pt x="3763370" y="4189798"/>
                  <a:pt x="3807672" y="4171171"/>
                  <a:pt x="3852583" y="4160297"/>
                </a:cubicBezTo>
                <a:cubicBezTo>
                  <a:pt x="3875041" y="4154858"/>
                  <a:pt x="3895865" y="4151762"/>
                  <a:pt x="3915056" y="4151008"/>
                </a:cubicBezTo>
                <a:close/>
                <a:moveTo>
                  <a:pt x="337059" y="3067943"/>
                </a:moveTo>
                <a:cubicBezTo>
                  <a:pt x="349799" y="3071087"/>
                  <a:pt x="356764" y="3073651"/>
                  <a:pt x="357964" y="3075638"/>
                </a:cubicBezTo>
                <a:cubicBezTo>
                  <a:pt x="359161" y="3077619"/>
                  <a:pt x="368903" y="3075802"/>
                  <a:pt x="387183" y="3070175"/>
                </a:cubicBezTo>
                <a:cubicBezTo>
                  <a:pt x="420765" y="3125766"/>
                  <a:pt x="431867" y="3180031"/>
                  <a:pt x="420492" y="3232965"/>
                </a:cubicBezTo>
                <a:cubicBezTo>
                  <a:pt x="409112" y="3285903"/>
                  <a:pt x="380015" y="3331932"/>
                  <a:pt x="333195" y="3371055"/>
                </a:cubicBezTo>
                <a:cubicBezTo>
                  <a:pt x="315658" y="3359969"/>
                  <a:pt x="303709" y="3353644"/>
                  <a:pt x="297341" y="3352067"/>
                </a:cubicBezTo>
                <a:cubicBezTo>
                  <a:pt x="290970" y="3350500"/>
                  <a:pt x="277821" y="3342188"/>
                  <a:pt x="257884" y="3327128"/>
                </a:cubicBezTo>
                <a:lnTo>
                  <a:pt x="269793" y="3319933"/>
                </a:lnTo>
                <a:lnTo>
                  <a:pt x="226619" y="3248464"/>
                </a:lnTo>
                <a:cubicBezTo>
                  <a:pt x="246394" y="3209423"/>
                  <a:pt x="256840" y="3177373"/>
                  <a:pt x="257955" y="3152308"/>
                </a:cubicBezTo>
                <a:cubicBezTo>
                  <a:pt x="259078" y="3127246"/>
                  <a:pt x="285441" y="3099124"/>
                  <a:pt x="337059" y="3067943"/>
                </a:cubicBezTo>
                <a:close/>
                <a:moveTo>
                  <a:pt x="2725369" y="934247"/>
                </a:moveTo>
                <a:lnTo>
                  <a:pt x="2739758" y="958066"/>
                </a:lnTo>
                <a:lnTo>
                  <a:pt x="2751668" y="950872"/>
                </a:lnTo>
                <a:lnTo>
                  <a:pt x="2785164" y="979412"/>
                </a:lnTo>
                <a:lnTo>
                  <a:pt x="2823381" y="988845"/>
                </a:lnTo>
                <a:lnTo>
                  <a:pt x="2847207" y="974452"/>
                </a:lnTo>
                <a:cubicBezTo>
                  <a:pt x="2893442" y="1006136"/>
                  <a:pt x="2939596" y="1010775"/>
                  <a:pt x="2985669" y="988358"/>
                </a:cubicBezTo>
                <a:lnTo>
                  <a:pt x="3000061" y="1012183"/>
                </a:lnTo>
                <a:cubicBezTo>
                  <a:pt x="3057306" y="999282"/>
                  <a:pt x="3103875" y="1009085"/>
                  <a:pt x="3139769" y="1041593"/>
                </a:cubicBezTo>
                <a:cubicBezTo>
                  <a:pt x="3175666" y="1074107"/>
                  <a:pt x="3219054" y="1083120"/>
                  <a:pt x="3269922" y="1068655"/>
                </a:cubicBezTo>
                <a:cubicBezTo>
                  <a:pt x="3286712" y="1096447"/>
                  <a:pt x="3307639" y="1110901"/>
                  <a:pt x="3332703" y="1112015"/>
                </a:cubicBezTo>
                <a:cubicBezTo>
                  <a:pt x="3357766" y="1113139"/>
                  <a:pt x="3372695" y="1117664"/>
                  <a:pt x="3377493" y="1125606"/>
                </a:cubicBezTo>
                <a:lnTo>
                  <a:pt x="3375135" y="1135158"/>
                </a:lnTo>
                <a:lnTo>
                  <a:pt x="3382333" y="1147073"/>
                </a:lnTo>
                <a:cubicBezTo>
                  <a:pt x="3407811" y="1153362"/>
                  <a:pt x="3437254" y="1157247"/>
                  <a:pt x="3470674" y="1158738"/>
                </a:cubicBezTo>
                <a:lnTo>
                  <a:pt x="3485067" y="1182563"/>
                </a:lnTo>
                <a:lnTo>
                  <a:pt x="3496976" y="1175369"/>
                </a:lnTo>
                <a:lnTo>
                  <a:pt x="3518563" y="1211103"/>
                </a:lnTo>
                <a:lnTo>
                  <a:pt x="3530473" y="1203909"/>
                </a:lnTo>
                <a:cubicBezTo>
                  <a:pt x="3543294" y="1234099"/>
                  <a:pt x="3557497" y="1262098"/>
                  <a:pt x="3573090" y="1287910"/>
                </a:cubicBezTo>
                <a:cubicBezTo>
                  <a:pt x="3588679" y="1313716"/>
                  <a:pt x="3602884" y="1341722"/>
                  <a:pt x="3615706" y="1371912"/>
                </a:cubicBezTo>
                <a:lnTo>
                  <a:pt x="3627616" y="1364717"/>
                </a:lnTo>
                <a:lnTo>
                  <a:pt x="3649203" y="1400452"/>
                </a:lnTo>
                <a:lnTo>
                  <a:pt x="3661118" y="1393254"/>
                </a:lnTo>
                <a:lnTo>
                  <a:pt x="3675507" y="1417073"/>
                </a:lnTo>
                <a:lnTo>
                  <a:pt x="3687416" y="1409878"/>
                </a:lnTo>
                <a:cubicBezTo>
                  <a:pt x="3743247" y="1457446"/>
                  <a:pt x="3786098" y="1485759"/>
                  <a:pt x="3815954" y="1494819"/>
                </a:cubicBezTo>
                <a:cubicBezTo>
                  <a:pt x="3845817" y="1503875"/>
                  <a:pt x="3870339" y="1524292"/>
                  <a:pt x="3889525" y="1556053"/>
                </a:cubicBezTo>
                <a:lnTo>
                  <a:pt x="3901440" y="1548855"/>
                </a:lnTo>
                <a:lnTo>
                  <a:pt x="4009379" y="1727534"/>
                </a:lnTo>
                <a:lnTo>
                  <a:pt x="3997464" y="1734732"/>
                </a:lnTo>
                <a:lnTo>
                  <a:pt x="4033439" y="1794286"/>
                </a:lnTo>
                <a:lnTo>
                  <a:pt x="4021530" y="1801480"/>
                </a:lnTo>
                <a:lnTo>
                  <a:pt x="4043117" y="1837215"/>
                </a:lnTo>
                <a:lnTo>
                  <a:pt x="4031207" y="1844409"/>
                </a:lnTo>
                <a:cubicBezTo>
                  <a:pt x="4061559" y="1885688"/>
                  <a:pt x="4090324" y="1926571"/>
                  <a:pt x="4117495" y="1967060"/>
                </a:cubicBezTo>
                <a:cubicBezTo>
                  <a:pt x="4144664" y="2007558"/>
                  <a:pt x="4171442" y="2049641"/>
                  <a:pt x="4197826" y="2093317"/>
                </a:cubicBezTo>
                <a:lnTo>
                  <a:pt x="4195204" y="2411943"/>
                </a:lnTo>
                <a:cubicBezTo>
                  <a:pt x="4163438" y="2431133"/>
                  <a:pt x="4150824" y="2468560"/>
                  <a:pt x="4157357" y="2524228"/>
                </a:cubicBezTo>
                <a:cubicBezTo>
                  <a:pt x="4163881" y="2579894"/>
                  <a:pt x="4179970" y="2637926"/>
                  <a:pt x="4205607" y="2698309"/>
                </a:cubicBezTo>
                <a:lnTo>
                  <a:pt x="4193697" y="2705504"/>
                </a:lnTo>
                <a:lnTo>
                  <a:pt x="4208090" y="2729329"/>
                </a:lnTo>
                <a:lnTo>
                  <a:pt x="4185505" y="2759228"/>
                </a:lnTo>
                <a:lnTo>
                  <a:pt x="4207092" y="2794962"/>
                </a:lnTo>
                <a:cubicBezTo>
                  <a:pt x="4203947" y="2807702"/>
                  <a:pt x="4198403" y="2816467"/>
                  <a:pt x="4190467" y="2821261"/>
                </a:cubicBezTo>
                <a:lnTo>
                  <a:pt x="4208457" y="2851041"/>
                </a:lnTo>
                <a:cubicBezTo>
                  <a:pt x="4208457" y="2851041"/>
                  <a:pt x="4202916" y="2859812"/>
                  <a:pt x="4191830" y="2877348"/>
                </a:cubicBezTo>
                <a:lnTo>
                  <a:pt x="4206219" y="2901168"/>
                </a:lnTo>
                <a:cubicBezTo>
                  <a:pt x="4195133" y="2918704"/>
                  <a:pt x="4188021" y="2933840"/>
                  <a:pt x="4184876" y="2946580"/>
                </a:cubicBezTo>
                <a:lnTo>
                  <a:pt x="4192071" y="2958489"/>
                </a:lnTo>
                <a:lnTo>
                  <a:pt x="4168246" y="2972882"/>
                </a:lnTo>
                <a:cubicBezTo>
                  <a:pt x="4169075" y="2983220"/>
                  <a:pt x="4168699" y="2991576"/>
                  <a:pt x="4167132" y="2997946"/>
                </a:cubicBezTo>
                <a:cubicBezTo>
                  <a:pt x="4165555" y="3004315"/>
                  <a:pt x="4165184" y="3012667"/>
                  <a:pt x="4166008" y="3023009"/>
                </a:cubicBezTo>
                <a:lnTo>
                  <a:pt x="4106454" y="3058985"/>
                </a:lnTo>
                <a:lnTo>
                  <a:pt x="4113652" y="3070900"/>
                </a:lnTo>
                <a:lnTo>
                  <a:pt x="4089827" y="3085293"/>
                </a:lnTo>
                <a:lnTo>
                  <a:pt x="4097022" y="3097202"/>
                </a:lnTo>
                <a:cubicBezTo>
                  <a:pt x="4087512" y="3108370"/>
                  <a:pt x="4076794" y="3117549"/>
                  <a:pt x="4064884" y="3124744"/>
                </a:cubicBezTo>
                <a:cubicBezTo>
                  <a:pt x="4052975" y="3131938"/>
                  <a:pt x="4042259" y="3141123"/>
                  <a:pt x="4032747" y="3152286"/>
                </a:cubicBezTo>
                <a:lnTo>
                  <a:pt x="4039945" y="3164201"/>
                </a:lnTo>
                <a:lnTo>
                  <a:pt x="3962521" y="3210972"/>
                </a:lnTo>
                <a:cubicBezTo>
                  <a:pt x="3964174" y="3231653"/>
                  <a:pt x="3963427" y="3248360"/>
                  <a:pt x="3960283" y="3261099"/>
                </a:cubicBezTo>
                <a:lnTo>
                  <a:pt x="3924548" y="3282686"/>
                </a:lnTo>
                <a:lnTo>
                  <a:pt x="3931743" y="3294596"/>
                </a:lnTo>
                <a:lnTo>
                  <a:pt x="3848358" y="3344967"/>
                </a:lnTo>
                <a:lnTo>
                  <a:pt x="3855556" y="3356883"/>
                </a:lnTo>
                <a:lnTo>
                  <a:pt x="3843647" y="3364078"/>
                </a:lnTo>
                <a:lnTo>
                  <a:pt x="3886820" y="3435547"/>
                </a:lnTo>
                <a:cubicBezTo>
                  <a:pt x="3889217" y="3439514"/>
                  <a:pt x="3893605" y="3442288"/>
                  <a:pt x="3899970" y="3443859"/>
                </a:cubicBezTo>
                <a:lnTo>
                  <a:pt x="3905924" y="3440262"/>
                </a:lnTo>
                <a:cubicBezTo>
                  <a:pt x="3908321" y="3444230"/>
                  <a:pt x="3908534" y="3446813"/>
                  <a:pt x="3906547" y="3448013"/>
                </a:cubicBezTo>
                <a:cubicBezTo>
                  <a:pt x="3904560" y="3449213"/>
                  <a:pt x="3904767" y="3451801"/>
                  <a:pt x="3907164" y="3455768"/>
                </a:cubicBezTo>
                <a:cubicBezTo>
                  <a:pt x="3907164" y="3455768"/>
                  <a:pt x="3911551" y="3458542"/>
                  <a:pt x="3920317" y="3464087"/>
                </a:cubicBezTo>
                <a:lnTo>
                  <a:pt x="3932232" y="3456889"/>
                </a:lnTo>
                <a:cubicBezTo>
                  <a:pt x="3943395" y="3466401"/>
                  <a:pt x="3954977" y="3481084"/>
                  <a:pt x="3966968" y="3500936"/>
                </a:cubicBezTo>
                <a:cubicBezTo>
                  <a:pt x="3978961" y="3520787"/>
                  <a:pt x="3989773" y="3545419"/>
                  <a:pt x="3999411" y="3574828"/>
                </a:cubicBezTo>
                <a:cubicBezTo>
                  <a:pt x="4009045" y="3604231"/>
                  <a:pt x="3999963" y="3627329"/>
                  <a:pt x="3972170" y="3644119"/>
                </a:cubicBezTo>
                <a:cubicBezTo>
                  <a:pt x="3940409" y="3663305"/>
                  <a:pt x="3916148" y="3665765"/>
                  <a:pt x="3899401" y="3651498"/>
                </a:cubicBezTo>
                <a:cubicBezTo>
                  <a:pt x="3882651" y="3637225"/>
                  <a:pt x="3867908" y="3628520"/>
                  <a:pt x="3855169" y="3625375"/>
                </a:cubicBezTo>
                <a:lnTo>
                  <a:pt x="3843260" y="3632570"/>
                </a:lnTo>
                <a:lnTo>
                  <a:pt x="3828871" y="3608751"/>
                </a:lnTo>
                <a:lnTo>
                  <a:pt x="3816955" y="3615949"/>
                </a:lnTo>
                <a:lnTo>
                  <a:pt x="3802563" y="3592124"/>
                </a:lnTo>
                <a:lnTo>
                  <a:pt x="3790653" y="3599318"/>
                </a:lnTo>
                <a:cubicBezTo>
                  <a:pt x="3769143" y="3590633"/>
                  <a:pt x="3750415" y="3577562"/>
                  <a:pt x="3734446" y="3560106"/>
                </a:cubicBezTo>
                <a:cubicBezTo>
                  <a:pt x="3699541" y="3592031"/>
                  <a:pt x="3676333" y="3614179"/>
                  <a:pt x="3664837" y="3626548"/>
                </a:cubicBezTo>
                <a:cubicBezTo>
                  <a:pt x="3653338" y="3638910"/>
                  <a:pt x="3625794" y="3671812"/>
                  <a:pt x="3582201" y="3725243"/>
                </a:cubicBezTo>
                <a:lnTo>
                  <a:pt x="3589395" y="3737152"/>
                </a:lnTo>
                <a:cubicBezTo>
                  <a:pt x="3573512" y="3746747"/>
                  <a:pt x="3556061" y="3762713"/>
                  <a:pt x="3537034" y="3785047"/>
                </a:cubicBezTo>
                <a:lnTo>
                  <a:pt x="3544228" y="3796957"/>
                </a:lnTo>
                <a:lnTo>
                  <a:pt x="3520403" y="3811349"/>
                </a:lnTo>
                <a:lnTo>
                  <a:pt x="3527598" y="3823259"/>
                </a:lnTo>
                <a:lnTo>
                  <a:pt x="3503778" y="3837648"/>
                </a:lnTo>
                <a:cubicBezTo>
                  <a:pt x="3500634" y="3850387"/>
                  <a:pt x="3501458" y="3860729"/>
                  <a:pt x="3506255" y="3868671"/>
                </a:cubicBezTo>
                <a:lnTo>
                  <a:pt x="3482436" y="3883060"/>
                </a:lnTo>
                <a:cubicBezTo>
                  <a:pt x="3479292" y="3895799"/>
                  <a:pt x="3478545" y="3912506"/>
                  <a:pt x="3480198" y="3933187"/>
                </a:cubicBezTo>
                <a:lnTo>
                  <a:pt x="3456373" y="3947579"/>
                </a:lnTo>
                <a:lnTo>
                  <a:pt x="3463568" y="3959489"/>
                </a:lnTo>
                <a:cubicBezTo>
                  <a:pt x="3458026" y="3968260"/>
                  <a:pt x="3453475" y="3976425"/>
                  <a:pt x="3449921" y="3983996"/>
                </a:cubicBezTo>
                <a:cubicBezTo>
                  <a:pt x="3446363" y="3991561"/>
                  <a:pt x="3441815" y="3999733"/>
                  <a:pt x="3436271" y="4008498"/>
                </a:cubicBezTo>
                <a:lnTo>
                  <a:pt x="3450663" y="4032323"/>
                </a:lnTo>
                <a:lnTo>
                  <a:pt x="3438754" y="4039517"/>
                </a:lnTo>
                <a:lnTo>
                  <a:pt x="3453142" y="4063336"/>
                </a:lnTo>
                <a:cubicBezTo>
                  <a:pt x="3453142" y="4063336"/>
                  <a:pt x="3447601" y="4072108"/>
                  <a:pt x="3436515" y="4089644"/>
                </a:cubicBezTo>
                <a:lnTo>
                  <a:pt x="3450908" y="4113469"/>
                </a:lnTo>
                <a:lnTo>
                  <a:pt x="3441472" y="4151681"/>
                </a:lnTo>
                <a:lnTo>
                  <a:pt x="3417647" y="4166073"/>
                </a:lnTo>
                <a:cubicBezTo>
                  <a:pt x="3419306" y="4186751"/>
                  <a:pt x="3419383" y="4213800"/>
                  <a:pt x="3417892" y="4247220"/>
                </a:cubicBezTo>
                <a:lnTo>
                  <a:pt x="3394073" y="4261609"/>
                </a:lnTo>
                <a:cubicBezTo>
                  <a:pt x="3395726" y="4282290"/>
                  <a:pt x="3396550" y="4292632"/>
                  <a:pt x="3396550" y="4292632"/>
                </a:cubicBezTo>
                <a:lnTo>
                  <a:pt x="3372731" y="4307021"/>
                </a:lnTo>
                <a:lnTo>
                  <a:pt x="3379925" y="4318930"/>
                </a:lnTo>
                <a:lnTo>
                  <a:pt x="3356100" y="4333323"/>
                </a:lnTo>
                <a:lnTo>
                  <a:pt x="3350265" y="4377495"/>
                </a:lnTo>
                <a:lnTo>
                  <a:pt x="3326446" y="4391884"/>
                </a:lnTo>
                <a:lnTo>
                  <a:pt x="3333640" y="4403794"/>
                </a:lnTo>
                <a:cubicBezTo>
                  <a:pt x="3326522" y="4418933"/>
                  <a:pt x="3319203" y="4431482"/>
                  <a:pt x="3311675" y="4441454"/>
                </a:cubicBezTo>
                <a:cubicBezTo>
                  <a:pt x="3304144" y="4451420"/>
                  <a:pt x="3294838" y="4465169"/>
                  <a:pt x="3283752" y="4482706"/>
                </a:cubicBezTo>
                <a:lnTo>
                  <a:pt x="3298144" y="4506531"/>
                </a:lnTo>
                <a:cubicBezTo>
                  <a:pt x="3278293" y="4518523"/>
                  <a:pt x="3262229" y="4532295"/>
                  <a:pt x="3249943" y="4547844"/>
                </a:cubicBezTo>
                <a:cubicBezTo>
                  <a:pt x="3237657" y="4563394"/>
                  <a:pt x="3233542" y="4583492"/>
                  <a:pt x="3237592" y="4608140"/>
                </a:cubicBezTo>
                <a:lnTo>
                  <a:pt x="3213767" y="4622533"/>
                </a:lnTo>
                <a:cubicBezTo>
                  <a:pt x="3218565" y="4630474"/>
                  <a:pt x="3219394" y="4640813"/>
                  <a:pt x="3216250" y="4653552"/>
                </a:cubicBezTo>
                <a:lnTo>
                  <a:pt x="3192425" y="4667945"/>
                </a:lnTo>
                <a:lnTo>
                  <a:pt x="3199620" y="4679854"/>
                </a:lnTo>
                <a:cubicBezTo>
                  <a:pt x="3162318" y="4707812"/>
                  <a:pt x="3123810" y="4733786"/>
                  <a:pt x="3084107" y="4757770"/>
                </a:cubicBezTo>
                <a:cubicBezTo>
                  <a:pt x="3044399" y="4781758"/>
                  <a:pt x="3005893" y="4807723"/>
                  <a:pt x="2968585" y="4835684"/>
                </a:cubicBezTo>
                <a:lnTo>
                  <a:pt x="2975780" y="4847593"/>
                </a:lnTo>
                <a:lnTo>
                  <a:pt x="2922181" y="4879972"/>
                </a:lnTo>
                <a:lnTo>
                  <a:pt x="2929375" y="4891882"/>
                </a:lnTo>
                <a:cubicBezTo>
                  <a:pt x="2919860" y="4903053"/>
                  <a:pt x="2908158" y="4912835"/>
                  <a:pt x="2894261" y="4921230"/>
                </a:cubicBezTo>
                <a:cubicBezTo>
                  <a:pt x="2880365" y="4929624"/>
                  <a:pt x="2866672" y="4940600"/>
                  <a:pt x="2853189" y="4954169"/>
                </a:cubicBezTo>
                <a:lnTo>
                  <a:pt x="2860383" y="4966078"/>
                </a:lnTo>
                <a:cubicBezTo>
                  <a:pt x="2854842" y="4974850"/>
                  <a:pt x="2848097" y="4981628"/>
                  <a:pt x="2840155" y="4986426"/>
                </a:cubicBezTo>
                <a:cubicBezTo>
                  <a:pt x="2832220" y="4991220"/>
                  <a:pt x="2825478" y="4998004"/>
                  <a:pt x="2819937" y="5006775"/>
                </a:cubicBezTo>
                <a:lnTo>
                  <a:pt x="2827131" y="5018685"/>
                </a:lnTo>
                <a:cubicBezTo>
                  <a:pt x="2823158" y="5021085"/>
                  <a:pt x="2820784" y="5023876"/>
                  <a:pt x="2819993" y="5027057"/>
                </a:cubicBezTo>
                <a:cubicBezTo>
                  <a:pt x="2819207" y="5030244"/>
                  <a:pt x="2816832" y="5033034"/>
                  <a:pt x="2812859" y="5035435"/>
                </a:cubicBezTo>
                <a:cubicBezTo>
                  <a:pt x="2793007" y="5047427"/>
                  <a:pt x="2764804" y="5059048"/>
                  <a:pt x="2728240" y="5070296"/>
                </a:cubicBezTo>
                <a:cubicBezTo>
                  <a:pt x="2691676" y="5081545"/>
                  <a:pt x="2668227" y="5087582"/>
                  <a:pt x="2657885" y="5088406"/>
                </a:cubicBezTo>
                <a:lnTo>
                  <a:pt x="2650691" y="5076496"/>
                </a:lnTo>
                <a:lnTo>
                  <a:pt x="2626866" y="5090888"/>
                </a:lnTo>
                <a:lnTo>
                  <a:pt x="2619668" y="5078973"/>
                </a:lnTo>
                <a:lnTo>
                  <a:pt x="2566069" y="5111352"/>
                </a:lnTo>
                <a:lnTo>
                  <a:pt x="2558874" y="5099442"/>
                </a:lnTo>
                <a:cubicBezTo>
                  <a:pt x="2548536" y="5100272"/>
                  <a:pt x="2539394" y="5103082"/>
                  <a:pt x="2531452" y="5107880"/>
                </a:cubicBezTo>
                <a:cubicBezTo>
                  <a:pt x="2523510" y="5112677"/>
                  <a:pt x="2514369" y="5115488"/>
                  <a:pt x="2504036" y="5116314"/>
                </a:cubicBezTo>
                <a:lnTo>
                  <a:pt x="2496838" y="5104399"/>
                </a:lnTo>
                <a:cubicBezTo>
                  <a:pt x="2440426" y="5127645"/>
                  <a:pt x="2394927" y="5144291"/>
                  <a:pt x="2360349" y="5154339"/>
                </a:cubicBezTo>
                <a:cubicBezTo>
                  <a:pt x="2325772" y="5164387"/>
                  <a:pt x="2275071" y="5167919"/>
                  <a:pt x="2208237" y="5164934"/>
                </a:cubicBezTo>
                <a:lnTo>
                  <a:pt x="2193845" y="5141109"/>
                </a:lnTo>
                <a:lnTo>
                  <a:pt x="2162825" y="5143592"/>
                </a:lnTo>
                <a:lnTo>
                  <a:pt x="2155631" y="5131682"/>
                </a:lnTo>
                <a:lnTo>
                  <a:pt x="2102026" y="5164064"/>
                </a:lnTo>
                <a:lnTo>
                  <a:pt x="2094828" y="5152149"/>
                </a:lnTo>
                <a:lnTo>
                  <a:pt x="2071009" y="5166538"/>
                </a:lnTo>
                <a:lnTo>
                  <a:pt x="2063814" y="5154628"/>
                </a:lnTo>
                <a:lnTo>
                  <a:pt x="2039989" y="5169021"/>
                </a:lnTo>
                <a:cubicBezTo>
                  <a:pt x="2025597" y="5145196"/>
                  <a:pt x="2008681" y="5141871"/>
                  <a:pt x="1989239" y="5159031"/>
                </a:cubicBezTo>
                <a:cubicBezTo>
                  <a:pt x="1969798" y="5176191"/>
                  <a:pt x="1945733" y="5174473"/>
                  <a:pt x="1917028" y="5153878"/>
                </a:cubicBezTo>
                <a:lnTo>
                  <a:pt x="1850280" y="5177945"/>
                </a:lnTo>
                <a:cubicBezTo>
                  <a:pt x="1850280" y="5177945"/>
                  <a:pt x="1841508" y="5172403"/>
                  <a:pt x="1823972" y="5161318"/>
                </a:cubicBezTo>
                <a:lnTo>
                  <a:pt x="1800153" y="5175707"/>
                </a:lnTo>
                <a:cubicBezTo>
                  <a:pt x="1791381" y="5170165"/>
                  <a:pt x="1783816" y="5166608"/>
                  <a:pt x="1777442" y="5165034"/>
                </a:cubicBezTo>
                <a:cubicBezTo>
                  <a:pt x="1771077" y="5163463"/>
                  <a:pt x="1763506" y="5159909"/>
                  <a:pt x="1754741" y="5154364"/>
                </a:cubicBezTo>
                <a:lnTo>
                  <a:pt x="1742831" y="5161559"/>
                </a:lnTo>
                <a:lnTo>
                  <a:pt x="1714046" y="5113909"/>
                </a:lnTo>
                <a:cubicBezTo>
                  <a:pt x="1697337" y="5113171"/>
                  <a:pt x="1681623" y="5111824"/>
                  <a:pt x="1666897" y="5109880"/>
                </a:cubicBezTo>
                <a:cubicBezTo>
                  <a:pt x="1652171" y="5107936"/>
                  <a:pt x="1638445" y="5105388"/>
                  <a:pt x="1625705" y="5102244"/>
                </a:cubicBezTo>
                <a:lnTo>
                  <a:pt x="1618511" y="5090335"/>
                </a:lnTo>
                <a:lnTo>
                  <a:pt x="1594686" y="5104727"/>
                </a:lnTo>
                <a:lnTo>
                  <a:pt x="1587488" y="5092812"/>
                </a:lnTo>
                <a:lnTo>
                  <a:pt x="1557708" y="5110802"/>
                </a:lnTo>
                <a:lnTo>
                  <a:pt x="1550514" y="5098892"/>
                </a:lnTo>
                <a:lnTo>
                  <a:pt x="1490960" y="5134868"/>
                </a:lnTo>
                <a:cubicBezTo>
                  <a:pt x="1486162" y="5126926"/>
                  <a:pt x="1477391" y="5121385"/>
                  <a:pt x="1464652" y="5118241"/>
                </a:cubicBezTo>
                <a:lnTo>
                  <a:pt x="1440827" y="5132633"/>
                </a:lnTo>
                <a:cubicBezTo>
                  <a:pt x="1438430" y="5128665"/>
                  <a:pt x="1414132" y="5117596"/>
                  <a:pt x="1367939" y="5099438"/>
                </a:cubicBezTo>
                <a:cubicBezTo>
                  <a:pt x="1321740" y="5081283"/>
                  <a:pt x="1295455" y="5071414"/>
                  <a:pt x="1289090" y="5069843"/>
                </a:cubicBezTo>
                <a:cubicBezTo>
                  <a:pt x="1273868" y="5035679"/>
                  <a:pt x="1255468" y="5000731"/>
                  <a:pt x="1233881" y="4964997"/>
                </a:cubicBezTo>
                <a:cubicBezTo>
                  <a:pt x="1212294" y="4929262"/>
                  <a:pt x="1193895" y="4894314"/>
                  <a:pt x="1178673" y="4860151"/>
                </a:cubicBezTo>
                <a:lnTo>
                  <a:pt x="1190588" y="4852953"/>
                </a:lnTo>
                <a:cubicBezTo>
                  <a:pt x="1167424" y="4823587"/>
                  <a:pt x="1148054" y="4795997"/>
                  <a:pt x="1132464" y="4770191"/>
                </a:cubicBezTo>
                <a:cubicBezTo>
                  <a:pt x="1116875" y="4744385"/>
                  <a:pt x="1097499" y="4716799"/>
                  <a:pt x="1074335" y="4687433"/>
                </a:cubicBezTo>
                <a:lnTo>
                  <a:pt x="1062425" y="4694627"/>
                </a:lnTo>
                <a:lnTo>
                  <a:pt x="1040839" y="4658892"/>
                </a:lnTo>
                <a:lnTo>
                  <a:pt x="1028929" y="4666087"/>
                </a:lnTo>
                <a:lnTo>
                  <a:pt x="956970" y="4546968"/>
                </a:lnTo>
                <a:lnTo>
                  <a:pt x="945055" y="4554166"/>
                </a:lnTo>
                <a:lnTo>
                  <a:pt x="930666" y="4530347"/>
                </a:lnTo>
                <a:lnTo>
                  <a:pt x="906847" y="4544736"/>
                </a:lnTo>
                <a:cubicBezTo>
                  <a:pt x="882116" y="4521740"/>
                  <a:pt x="862178" y="4506681"/>
                  <a:pt x="847042" y="4499569"/>
                </a:cubicBezTo>
                <a:cubicBezTo>
                  <a:pt x="831906" y="4492456"/>
                  <a:pt x="813546" y="4471028"/>
                  <a:pt x="791959" y="4435294"/>
                </a:cubicBezTo>
                <a:cubicBezTo>
                  <a:pt x="797418" y="4399477"/>
                  <a:pt x="803477" y="4364653"/>
                  <a:pt x="810136" y="4330823"/>
                </a:cubicBezTo>
                <a:cubicBezTo>
                  <a:pt x="816800" y="4296990"/>
                  <a:pt x="822863" y="4262172"/>
                  <a:pt x="828322" y="4226355"/>
                </a:cubicBezTo>
                <a:lnTo>
                  <a:pt x="763561" y="4119151"/>
                </a:lnTo>
                <a:cubicBezTo>
                  <a:pt x="731714" y="4111286"/>
                  <a:pt x="705017" y="4096259"/>
                  <a:pt x="683469" y="4074044"/>
                </a:cubicBezTo>
                <a:cubicBezTo>
                  <a:pt x="661925" y="4051835"/>
                  <a:pt x="639984" y="4031214"/>
                  <a:pt x="617650" y="4012187"/>
                </a:cubicBezTo>
                <a:lnTo>
                  <a:pt x="629565" y="4004989"/>
                </a:lnTo>
                <a:cubicBezTo>
                  <a:pt x="628739" y="3994656"/>
                  <a:pt x="625329" y="3984520"/>
                  <a:pt x="619331" y="3974592"/>
                </a:cubicBezTo>
                <a:cubicBezTo>
                  <a:pt x="613337" y="3964669"/>
                  <a:pt x="609926" y="3954534"/>
                  <a:pt x="609096" y="3944195"/>
                </a:cubicBezTo>
                <a:lnTo>
                  <a:pt x="632921" y="3929803"/>
                </a:lnTo>
                <a:cubicBezTo>
                  <a:pt x="624897" y="3907554"/>
                  <a:pt x="623654" y="3892042"/>
                  <a:pt x="629199" y="3883276"/>
                </a:cubicBezTo>
                <a:cubicBezTo>
                  <a:pt x="634743" y="3874511"/>
                  <a:pt x="640491" y="3868327"/>
                  <a:pt x="646446" y="3864729"/>
                </a:cubicBezTo>
                <a:cubicBezTo>
                  <a:pt x="652401" y="3861132"/>
                  <a:pt x="658542" y="3853354"/>
                  <a:pt x="664874" y="3841402"/>
                </a:cubicBezTo>
                <a:cubicBezTo>
                  <a:pt x="671199" y="3829453"/>
                  <a:pt x="673126" y="3807965"/>
                  <a:pt x="670649" y="3776942"/>
                </a:cubicBezTo>
                <a:lnTo>
                  <a:pt x="694468" y="3762553"/>
                </a:lnTo>
                <a:lnTo>
                  <a:pt x="703904" y="3724342"/>
                </a:lnTo>
                <a:lnTo>
                  <a:pt x="689512" y="3700517"/>
                </a:lnTo>
                <a:cubicBezTo>
                  <a:pt x="695053" y="3691745"/>
                  <a:pt x="699604" y="3683580"/>
                  <a:pt x="703159" y="3676009"/>
                </a:cubicBezTo>
                <a:cubicBezTo>
                  <a:pt x="706716" y="3668444"/>
                  <a:pt x="711264" y="3660273"/>
                  <a:pt x="716809" y="3651507"/>
                </a:cubicBezTo>
                <a:lnTo>
                  <a:pt x="697705" y="3646792"/>
                </a:lnTo>
                <a:cubicBezTo>
                  <a:pt x="685709" y="3626935"/>
                  <a:pt x="675905" y="3608474"/>
                  <a:pt x="668297" y="3591391"/>
                </a:cubicBezTo>
                <a:cubicBezTo>
                  <a:pt x="660689" y="3574307"/>
                  <a:pt x="652878" y="3554642"/>
                  <a:pt x="644850" y="3532388"/>
                </a:cubicBezTo>
                <a:lnTo>
                  <a:pt x="656760" y="3525194"/>
                </a:lnTo>
                <a:cubicBezTo>
                  <a:pt x="645515" y="3488636"/>
                  <a:pt x="639271" y="3462600"/>
                  <a:pt x="638031" y="3447093"/>
                </a:cubicBezTo>
                <a:cubicBezTo>
                  <a:pt x="636794" y="3431577"/>
                  <a:pt x="643249" y="3395166"/>
                  <a:pt x="657394" y="3337838"/>
                </a:cubicBezTo>
                <a:lnTo>
                  <a:pt x="693128" y="3316251"/>
                </a:lnTo>
                <a:lnTo>
                  <a:pt x="685934" y="3304342"/>
                </a:lnTo>
                <a:lnTo>
                  <a:pt x="709759" y="3289949"/>
                </a:lnTo>
                <a:lnTo>
                  <a:pt x="702564" y="3278040"/>
                </a:lnTo>
                <a:lnTo>
                  <a:pt x="726383" y="3263651"/>
                </a:lnTo>
                <a:cubicBezTo>
                  <a:pt x="726383" y="3263651"/>
                  <a:pt x="725560" y="3253309"/>
                  <a:pt x="723906" y="3232628"/>
                </a:cubicBezTo>
                <a:lnTo>
                  <a:pt x="747725" y="3218239"/>
                </a:lnTo>
                <a:cubicBezTo>
                  <a:pt x="749302" y="3211871"/>
                  <a:pt x="748889" y="3206697"/>
                  <a:pt x="746492" y="3202729"/>
                </a:cubicBezTo>
                <a:cubicBezTo>
                  <a:pt x="744091" y="3198755"/>
                  <a:pt x="743675" y="3193590"/>
                  <a:pt x="745248" y="3187216"/>
                </a:cubicBezTo>
                <a:lnTo>
                  <a:pt x="769068" y="3172827"/>
                </a:lnTo>
                <a:cubicBezTo>
                  <a:pt x="775359" y="3147355"/>
                  <a:pt x="779247" y="3117903"/>
                  <a:pt x="780742" y="3084488"/>
                </a:cubicBezTo>
                <a:lnTo>
                  <a:pt x="804567" y="3070096"/>
                </a:lnTo>
                <a:cubicBezTo>
                  <a:pt x="807705" y="3057360"/>
                  <a:pt x="806881" y="3047018"/>
                  <a:pt x="802084" y="3039076"/>
                </a:cubicBezTo>
                <a:lnTo>
                  <a:pt x="867598" y="2999500"/>
                </a:lnTo>
                <a:lnTo>
                  <a:pt x="860404" y="2987590"/>
                </a:lnTo>
                <a:lnTo>
                  <a:pt x="896138" y="2966003"/>
                </a:lnTo>
                <a:lnTo>
                  <a:pt x="888940" y="2954088"/>
                </a:lnTo>
                <a:lnTo>
                  <a:pt x="1019969" y="2874935"/>
                </a:lnTo>
                <a:lnTo>
                  <a:pt x="1012774" y="2863025"/>
                </a:lnTo>
                <a:lnTo>
                  <a:pt x="1060419" y="2834244"/>
                </a:lnTo>
                <a:lnTo>
                  <a:pt x="1053224" y="2822334"/>
                </a:lnTo>
                <a:cubicBezTo>
                  <a:pt x="1072252" y="2800000"/>
                  <a:pt x="1085734" y="2786431"/>
                  <a:pt x="1093676" y="2781634"/>
                </a:cubicBezTo>
                <a:lnTo>
                  <a:pt x="1086482" y="2769724"/>
                </a:lnTo>
                <a:lnTo>
                  <a:pt x="1110301" y="2755335"/>
                </a:lnTo>
                <a:cubicBezTo>
                  <a:pt x="1119733" y="2717118"/>
                  <a:pt x="1129203" y="2692430"/>
                  <a:pt x="1138721" y="2681264"/>
                </a:cubicBezTo>
                <a:cubicBezTo>
                  <a:pt x="1148230" y="2670095"/>
                  <a:pt x="1162913" y="2658514"/>
                  <a:pt x="1182765" y="2646522"/>
                </a:cubicBezTo>
                <a:lnTo>
                  <a:pt x="1171973" y="2628657"/>
                </a:lnTo>
                <a:lnTo>
                  <a:pt x="1219623" y="2599872"/>
                </a:lnTo>
                <a:lnTo>
                  <a:pt x="1230415" y="2617737"/>
                </a:lnTo>
                <a:lnTo>
                  <a:pt x="1278059" y="2588955"/>
                </a:lnTo>
                <a:cubicBezTo>
                  <a:pt x="1278059" y="2588955"/>
                  <a:pt x="1286824" y="2594500"/>
                  <a:pt x="1304361" y="2605586"/>
                </a:cubicBezTo>
                <a:lnTo>
                  <a:pt x="1356726" y="2557697"/>
                </a:lnTo>
                <a:lnTo>
                  <a:pt x="1349528" y="2545781"/>
                </a:lnTo>
                <a:cubicBezTo>
                  <a:pt x="1352676" y="2533048"/>
                  <a:pt x="1355630" y="2524483"/>
                  <a:pt x="1358404" y="2520096"/>
                </a:cubicBezTo>
                <a:cubicBezTo>
                  <a:pt x="1361175" y="2515718"/>
                  <a:pt x="1364132" y="2507159"/>
                  <a:pt x="1367277" y="2494420"/>
                </a:cubicBezTo>
                <a:lnTo>
                  <a:pt x="1352884" y="2470595"/>
                </a:lnTo>
                <a:lnTo>
                  <a:pt x="1364794" y="2463401"/>
                </a:lnTo>
                <a:lnTo>
                  <a:pt x="1350401" y="2439576"/>
                </a:lnTo>
                <a:cubicBezTo>
                  <a:pt x="1358343" y="2434778"/>
                  <a:pt x="1363888" y="2426013"/>
                  <a:pt x="1367032" y="2413274"/>
                </a:cubicBezTo>
                <a:lnTo>
                  <a:pt x="1352639" y="2389449"/>
                </a:lnTo>
                <a:lnTo>
                  <a:pt x="1364555" y="2382251"/>
                </a:lnTo>
                <a:lnTo>
                  <a:pt x="1328575" y="2322691"/>
                </a:lnTo>
                <a:cubicBezTo>
                  <a:pt x="1315840" y="2319553"/>
                  <a:pt x="1303488" y="2314819"/>
                  <a:pt x="1291535" y="2308487"/>
                </a:cubicBezTo>
                <a:cubicBezTo>
                  <a:pt x="1279583" y="2302156"/>
                  <a:pt x="1260085" y="2299034"/>
                  <a:pt x="1233040" y="2299117"/>
                </a:cubicBezTo>
                <a:lnTo>
                  <a:pt x="1218647" y="2275292"/>
                </a:lnTo>
                <a:cubicBezTo>
                  <a:pt x="1205908" y="2272148"/>
                  <a:pt x="1195569" y="2272977"/>
                  <a:pt x="1187628" y="2277775"/>
                </a:cubicBezTo>
                <a:lnTo>
                  <a:pt x="1166037" y="2242034"/>
                </a:lnTo>
                <a:lnTo>
                  <a:pt x="1177947" y="2234840"/>
                </a:lnTo>
                <a:lnTo>
                  <a:pt x="1156360" y="2199105"/>
                </a:lnTo>
                <a:cubicBezTo>
                  <a:pt x="1183333" y="2171979"/>
                  <a:pt x="1200783" y="2156014"/>
                  <a:pt x="1208725" y="2151216"/>
                </a:cubicBezTo>
                <a:lnTo>
                  <a:pt x="1201531" y="2139307"/>
                </a:lnTo>
                <a:cubicBezTo>
                  <a:pt x="1233297" y="2120117"/>
                  <a:pt x="1269255" y="2107879"/>
                  <a:pt x="1309417" y="2102585"/>
                </a:cubicBezTo>
                <a:cubicBezTo>
                  <a:pt x="1349578" y="2097292"/>
                  <a:pt x="1388723" y="2085840"/>
                  <a:pt x="1426855" y="2068221"/>
                </a:cubicBezTo>
                <a:cubicBezTo>
                  <a:pt x="1429999" y="2055482"/>
                  <a:pt x="1433557" y="2047917"/>
                  <a:pt x="1437525" y="2045520"/>
                </a:cubicBezTo>
                <a:cubicBezTo>
                  <a:pt x="1441499" y="2043119"/>
                  <a:pt x="1445053" y="2035548"/>
                  <a:pt x="1448197" y="2022809"/>
                </a:cubicBezTo>
                <a:lnTo>
                  <a:pt x="1433808" y="1998990"/>
                </a:lnTo>
                <a:cubicBezTo>
                  <a:pt x="1450435" y="1972682"/>
                  <a:pt x="1458131" y="1951778"/>
                  <a:pt x="1456891" y="1936271"/>
                </a:cubicBezTo>
                <a:cubicBezTo>
                  <a:pt x="1455648" y="1920758"/>
                  <a:pt x="1456188" y="1901464"/>
                  <a:pt x="1458503" y="1878386"/>
                </a:cubicBezTo>
                <a:lnTo>
                  <a:pt x="1470413" y="1871192"/>
                </a:lnTo>
                <a:cubicBezTo>
                  <a:pt x="1466286" y="1819494"/>
                  <a:pt x="1466783" y="1786674"/>
                  <a:pt x="1471908" y="1772738"/>
                </a:cubicBezTo>
                <a:cubicBezTo>
                  <a:pt x="1477039" y="1758799"/>
                  <a:pt x="1484325" y="1732726"/>
                  <a:pt x="1493751" y="1694512"/>
                </a:cubicBezTo>
                <a:lnTo>
                  <a:pt x="1517576" y="1680120"/>
                </a:lnTo>
                <a:lnTo>
                  <a:pt x="1532964" y="1638305"/>
                </a:lnTo>
                <a:lnTo>
                  <a:pt x="1556783" y="1623916"/>
                </a:lnTo>
                <a:cubicBezTo>
                  <a:pt x="1551985" y="1615975"/>
                  <a:pt x="1551161" y="1605632"/>
                  <a:pt x="1554309" y="1592899"/>
                </a:cubicBezTo>
                <a:lnTo>
                  <a:pt x="1601953" y="1564118"/>
                </a:lnTo>
                <a:cubicBezTo>
                  <a:pt x="1597156" y="1556176"/>
                  <a:pt x="1596332" y="1545834"/>
                  <a:pt x="1599476" y="1533095"/>
                </a:cubicBezTo>
                <a:lnTo>
                  <a:pt x="1647120" y="1504313"/>
                </a:lnTo>
                <a:cubicBezTo>
                  <a:pt x="1645467" y="1483632"/>
                  <a:pt x="1644638" y="1473294"/>
                  <a:pt x="1644638" y="1473294"/>
                </a:cubicBezTo>
                <a:lnTo>
                  <a:pt x="1680372" y="1451707"/>
                </a:lnTo>
                <a:lnTo>
                  <a:pt x="1673178" y="1439797"/>
                </a:lnTo>
                <a:lnTo>
                  <a:pt x="1708912" y="1418210"/>
                </a:lnTo>
                <a:lnTo>
                  <a:pt x="1701714" y="1406295"/>
                </a:lnTo>
                <a:cubicBezTo>
                  <a:pt x="1723142" y="1387935"/>
                  <a:pt x="1744173" y="1371162"/>
                  <a:pt x="1764815" y="1355989"/>
                </a:cubicBezTo>
                <a:cubicBezTo>
                  <a:pt x="1785453" y="1340809"/>
                  <a:pt x="1807684" y="1326024"/>
                  <a:pt x="1831503" y="1311635"/>
                </a:cubicBezTo>
                <a:lnTo>
                  <a:pt x="1824309" y="1299725"/>
                </a:lnTo>
                <a:cubicBezTo>
                  <a:pt x="1843336" y="1277391"/>
                  <a:pt x="1856819" y="1263822"/>
                  <a:pt x="1864761" y="1259025"/>
                </a:cubicBezTo>
                <a:cubicBezTo>
                  <a:pt x="1872702" y="1254227"/>
                  <a:pt x="1881391" y="1232723"/>
                  <a:pt x="1890818" y="1194509"/>
                </a:cubicBezTo>
                <a:lnTo>
                  <a:pt x="1974203" y="1144137"/>
                </a:lnTo>
                <a:lnTo>
                  <a:pt x="1963411" y="1126273"/>
                </a:lnTo>
                <a:cubicBezTo>
                  <a:pt x="1973749" y="1125443"/>
                  <a:pt x="1985473" y="1122429"/>
                  <a:pt x="1998588" y="1117218"/>
                </a:cubicBezTo>
                <a:cubicBezTo>
                  <a:pt x="2011695" y="1112005"/>
                  <a:pt x="2023424" y="1108987"/>
                  <a:pt x="2033756" y="1108161"/>
                </a:cubicBezTo>
                <a:lnTo>
                  <a:pt x="2040954" y="1120077"/>
                </a:lnTo>
                <a:lnTo>
                  <a:pt x="2100514" y="1084097"/>
                </a:lnTo>
                <a:lnTo>
                  <a:pt x="2107708" y="1096007"/>
                </a:lnTo>
                <a:lnTo>
                  <a:pt x="2131533" y="1081614"/>
                </a:lnTo>
                <a:lnTo>
                  <a:pt x="2138728" y="1093524"/>
                </a:lnTo>
                <a:lnTo>
                  <a:pt x="2180417" y="1068340"/>
                </a:lnTo>
                <a:lnTo>
                  <a:pt x="2187615" y="1080255"/>
                </a:lnTo>
                <a:lnTo>
                  <a:pt x="2223350" y="1058668"/>
                </a:lnTo>
                <a:lnTo>
                  <a:pt x="2230544" y="1070578"/>
                </a:lnTo>
                <a:lnTo>
                  <a:pt x="2266279" y="1048991"/>
                </a:lnTo>
                <a:lnTo>
                  <a:pt x="2273473" y="1060900"/>
                </a:lnTo>
                <a:lnTo>
                  <a:pt x="2321123" y="1032115"/>
                </a:lnTo>
                <a:lnTo>
                  <a:pt x="2328321" y="1044031"/>
                </a:lnTo>
                <a:lnTo>
                  <a:pt x="2459344" y="964881"/>
                </a:lnTo>
                <a:cubicBezTo>
                  <a:pt x="2511792" y="944038"/>
                  <a:pt x="2556521" y="937341"/>
                  <a:pt x="2593539" y="944786"/>
                </a:cubicBezTo>
                <a:cubicBezTo>
                  <a:pt x="2630550" y="952236"/>
                  <a:pt x="2674495" y="948716"/>
                  <a:pt x="2725369" y="934247"/>
                </a:cubicBezTo>
                <a:close/>
                <a:moveTo>
                  <a:pt x="3477933" y="0"/>
                </a:moveTo>
                <a:cubicBezTo>
                  <a:pt x="3490672" y="3144"/>
                  <a:pt x="3499437" y="8689"/>
                  <a:pt x="3504235" y="16630"/>
                </a:cubicBezTo>
                <a:lnTo>
                  <a:pt x="3528060" y="2238"/>
                </a:lnTo>
                <a:cubicBezTo>
                  <a:pt x="3540799" y="5382"/>
                  <a:pt x="3549357" y="8340"/>
                  <a:pt x="3553745" y="11113"/>
                </a:cubicBezTo>
                <a:cubicBezTo>
                  <a:pt x="3558123" y="13884"/>
                  <a:pt x="3566687" y="16838"/>
                  <a:pt x="3579426" y="19983"/>
                </a:cubicBezTo>
                <a:lnTo>
                  <a:pt x="3603246" y="5594"/>
                </a:lnTo>
                <a:lnTo>
                  <a:pt x="3610440" y="17503"/>
                </a:lnTo>
                <a:cubicBezTo>
                  <a:pt x="3676533" y="37192"/>
                  <a:pt x="3715367" y="54380"/>
                  <a:pt x="3726949" y="69063"/>
                </a:cubicBezTo>
                <a:cubicBezTo>
                  <a:pt x="3738531" y="83746"/>
                  <a:pt x="3762269" y="107341"/>
                  <a:pt x="3798162" y="139849"/>
                </a:cubicBezTo>
                <a:lnTo>
                  <a:pt x="3810077" y="132652"/>
                </a:lnTo>
                <a:lnTo>
                  <a:pt x="3824470" y="156477"/>
                </a:lnTo>
                <a:cubicBezTo>
                  <a:pt x="3842001" y="167566"/>
                  <a:pt x="3856744" y="176272"/>
                  <a:pt x="3868696" y="182603"/>
                </a:cubicBezTo>
                <a:cubicBezTo>
                  <a:pt x="3880651" y="188925"/>
                  <a:pt x="3897008" y="204791"/>
                  <a:pt x="3917765" y="230187"/>
                </a:cubicBezTo>
                <a:cubicBezTo>
                  <a:pt x="3905194" y="281140"/>
                  <a:pt x="3907526" y="329855"/>
                  <a:pt x="3924773" y="376347"/>
                </a:cubicBezTo>
                <a:cubicBezTo>
                  <a:pt x="3942015" y="422834"/>
                  <a:pt x="3944345" y="471557"/>
                  <a:pt x="3931771" y="522505"/>
                </a:cubicBezTo>
                <a:lnTo>
                  <a:pt x="3938969" y="534420"/>
                </a:lnTo>
                <a:lnTo>
                  <a:pt x="3915144" y="548813"/>
                </a:lnTo>
                <a:cubicBezTo>
                  <a:pt x="3907284" y="580656"/>
                  <a:pt x="3899196" y="603154"/>
                  <a:pt x="3890883" y="616303"/>
                </a:cubicBezTo>
                <a:cubicBezTo>
                  <a:pt x="3882568" y="629462"/>
                  <a:pt x="3864928" y="649602"/>
                  <a:pt x="3837965" y="676730"/>
                </a:cubicBezTo>
                <a:lnTo>
                  <a:pt x="3845159" y="688640"/>
                </a:lnTo>
                <a:cubicBezTo>
                  <a:pt x="3838041" y="703780"/>
                  <a:pt x="3833496" y="711941"/>
                  <a:pt x="3831509" y="713141"/>
                </a:cubicBezTo>
                <a:cubicBezTo>
                  <a:pt x="3829522" y="714342"/>
                  <a:pt x="3825390" y="727677"/>
                  <a:pt x="3819102" y="753156"/>
                </a:cubicBezTo>
                <a:lnTo>
                  <a:pt x="3699983" y="825115"/>
                </a:lnTo>
                <a:cubicBezTo>
                  <a:pt x="3674504" y="818826"/>
                  <a:pt x="3653824" y="820479"/>
                  <a:pt x="3637940" y="830074"/>
                </a:cubicBezTo>
                <a:cubicBezTo>
                  <a:pt x="3630004" y="834868"/>
                  <a:pt x="3621669" y="841260"/>
                  <a:pt x="3612941" y="849244"/>
                </a:cubicBezTo>
                <a:cubicBezTo>
                  <a:pt x="3604213" y="857229"/>
                  <a:pt x="3593893" y="864811"/>
                  <a:pt x="3581984" y="872005"/>
                </a:cubicBezTo>
                <a:cubicBezTo>
                  <a:pt x="3570068" y="879203"/>
                  <a:pt x="3558949" y="883216"/>
                  <a:pt x="3548607" y="884040"/>
                </a:cubicBezTo>
                <a:lnTo>
                  <a:pt x="3541412" y="872131"/>
                </a:lnTo>
                <a:cubicBezTo>
                  <a:pt x="3520731" y="873784"/>
                  <a:pt x="3502451" y="879411"/>
                  <a:pt x="3486568" y="889006"/>
                </a:cubicBezTo>
                <a:lnTo>
                  <a:pt x="3479370" y="877090"/>
                </a:lnTo>
                <a:lnTo>
                  <a:pt x="3345623" y="844080"/>
                </a:lnTo>
                <a:lnTo>
                  <a:pt x="3333713" y="851275"/>
                </a:lnTo>
                <a:cubicBezTo>
                  <a:pt x="3313780" y="836221"/>
                  <a:pt x="3302008" y="825712"/>
                  <a:pt x="3298411" y="819758"/>
                </a:cubicBezTo>
                <a:cubicBezTo>
                  <a:pt x="3294813" y="813803"/>
                  <a:pt x="3272709" y="804120"/>
                  <a:pt x="3232094" y="790720"/>
                </a:cubicBezTo>
                <a:lnTo>
                  <a:pt x="3210507" y="754986"/>
                </a:lnTo>
                <a:lnTo>
                  <a:pt x="3198597" y="762180"/>
                </a:lnTo>
                <a:lnTo>
                  <a:pt x="3184205" y="738355"/>
                </a:lnTo>
                <a:lnTo>
                  <a:pt x="3172295" y="745550"/>
                </a:lnTo>
                <a:cubicBezTo>
                  <a:pt x="3163524" y="740008"/>
                  <a:pt x="3153143" y="727312"/>
                  <a:pt x="3141151" y="707461"/>
                </a:cubicBezTo>
                <a:cubicBezTo>
                  <a:pt x="3109969" y="655843"/>
                  <a:pt x="3089129" y="603401"/>
                  <a:pt x="3078628" y="550130"/>
                </a:cubicBezTo>
                <a:cubicBezTo>
                  <a:pt x="3068127" y="496859"/>
                  <a:pt x="3074743" y="449503"/>
                  <a:pt x="3098485" y="408065"/>
                </a:cubicBezTo>
                <a:lnTo>
                  <a:pt x="3084093" y="384240"/>
                </a:lnTo>
                <a:cubicBezTo>
                  <a:pt x="3092035" y="379442"/>
                  <a:pt x="3097579" y="370677"/>
                  <a:pt x="3100724" y="357938"/>
                </a:cubicBezTo>
                <a:lnTo>
                  <a:pt x="3086331" y="334113"/>
                </a:lnTo>
                <a:lnTo>
                  <a:pt x="3098240" y="326918"/>
                </a:lnTo>
                <a:cubicBezTo>
                  <a:pt x="3101388" y="314185"/>
                  <a:pt x="3102132" y="297472"/>
                  <a:pt x="3100479" y="276791"/>
                </a:cubicBezTo>
                <a:lnTo>
                  <a:pt x="3124304" y="262399"/>
                </a:lnTo>
                <a:lnTo>
                  <a:pt x="3117109" y="250489"/>
                </a:lnTo>
                <a:lnTo>
                  <a:pt x="3152844" y="228902"/>
                </a:lnTo>
                <a:lnTo>
                  <a:pt x="3145649" y="216993"/>
                </a:lnTo>
                <a:lnTo>
                  <a:pt x="3169474" y="202600"/>
                </a:lnTo>
                <a:lnTo>
                  <a:pt x="3162276" y="190685"/>
                </a:lnTo>
                <a:cubicBezTo>
                  <a:pt x="3171789" y="179523"/>
                  <a:pt x="3181505" y="170941"/>
                  <a:pt x="3191433" y="164944"/>
                </a:cubicBezTo>
                <a:cubicBezTo>
                  <a:pt x="3201362" y="158946"/>
                  <a:pt x="3211078" y="150365"/>
                  <a:pt x="3220591" y="139202"/>
                </a:cubicBezTo>
                <a:lnTo>
                  <a:pt x="3213396" y="127293"/>
                </a:lnTo>
                <a:cubicBezTo>
                  <a:pt x="3222911" y="116121"/>
                  <a:pt x="3239581" y="103339"/>
                  <a:pt x="3263400" y="88950"/>
                </a:cubicBezTo>
                <a:cubicBezTo>
                  <a:pt x="3295167" y="69760"/>
                  <a:pt x="3326747" y="54751"/>
                  <a:pt x="3358137" y="43916"/>
                </a:cubicBezTo>
                <a:cubicBezTo>
                  <a:pt x="3389527" y="33081"/>
                  <a:pt x="3417550" y="25637"/>
                  <a:pt x="3442198" y="21587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64348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79358" y="235605"/>
            <a:ext cx="5185284" cy="5829996"/>
          </a:xfrm>
          <a:custGeom>
            <a:avLst/>
            <a:gdLst>
              <a:gd name="connsiteX0" fmla="*/ 4843827 w 5185284"/>
              <a:gd name="connsiteY0" fmla="*/ 5490088 h 5829996"/>
              <a:gd name="connsiteX1" fmla="*/ 4937306 w 5185284"/>
              <a:gd name="connsiteY1" fmla="*/ 5494400 h 5829996"/>
              <a:gd name="connsiteX2" fmla="*/ 4947661 w 5185284"/>
              <a:gd name="connsiteY2" fmla="*/ 5582556 h 5829996"/>
              <a:gd name="connsiteX3" fmla="*/ 4951961 w 5185284"/>
              <a:gd name="connsiteY3" fmla="*/ 5671634 h 5829996"/>
              <a:gd name="connsiteX4" fmla="*/ 4933817 w 5185284"/>
              <a:gd name="connsiteY4" fmla="*/ 5674401 h 5829996"/>
              <a:gd name="connsiteX5" fmla="*/ 4938428 w 5185284"/>
              <a:gd name="connsiteY5" fmla="*/ 5704640 h 5829996"/>
              <a:gd name="connsiteX6" fmla="*/ 4926325 w 5185284"/>
              <a:gd name="connsiteY6" fmla="*/ 5706486 h 5829996"/>
              <a:gd name="connsiteX7" fmla="*/ 4920949 w 5185284"/>
              <a:gd name="connsiteY7" fmla="*/ 5732060 h 5829996"/>
              <a:gd name="connsiteX8" fmla="*/ 4915566 w 5185284"/>
              <a:gd name="connsiteY8" fmla="*/ 5757635 h 5829996"/>
              <a:gd name="connsiteX9" fmla="*/ 4885327 w 5185284"/>
              <a:gd name="connsiteY9" fmla="*/ 5762246 h 5829996"/>
              <a:gd name="connsiteX10" fmla="*/ 4889938 w 5185284"/>
              <a:gd name="connsiteY10" fmla="*/ 5792486 h 5829996"/>
              <a:gd name="connsiteX11" fmla="*/ 4834327 w 5185284"/>
              <a:gd name="connsiteY11" fmla="*/ 5813343 h 5829996"/>
              <a:gd name="connsiteX12" fmla="*/ 4765697 w 5185284"/>
              <a:gd name="connsiteY12" fmla="*/ 5829996 h 5829996"/>
              <a:gd name="connsiteX13" fmla="*/ 4740176 w 5185284"/>
              <a:gd name="connsiteY13" fmla="*/ 5784379 h 5829996"/>
              <a:gd name="connsiteX14" fmla="*/ 4728080 w 5185284"/>
              <a:gd name="connsiteY14" fmla="*/ 5786223 h 5829996"/>
              <a:gd name="connsiteX15" fmla="*/ 4717935 w 5185284"/>
              <a:gd name="connsiteY15" fmla="*/ 5719696 h 5829996"/>
              <a:gd name="connsiteX16" fmla="*/ 4726085 w 5185284"/>
              <a:gd name="connsiteY16" fmla="*/ 5712265 h 5829996"/>
              <a:gd name="connsiteX17" fmla="*/ 4734235 w 5185284"/>
              <a:gd name="connsiteY17" fmla="*/ 5704833 h 5829996"/>
              <a:gd name="connsiteX18" fmla="*/ 4739361 w 5185284"/>
              <a:gd name="connsiteY18" fmla="*/ 5697863 h 5829996"/>
              <a:gd name="connsiteX19" fmla="*/ 4735406 w 5185284"/>
              <a:gd name="connsiteY19" fmla="*/ 5692277 h 5829996"/>
              <a:gd name="connsiteX20" fmla="*/ 4731468 w 5185284"/>
              <a:gd name="connsiteY20" fmla="*/ 5686690 h 5829996"/>
              <a:gd name="connsiteX21" fmla="*/ 4738953 w 5185284"/>
              <a:gd name="connsiteY21" fmla="*/ 5654605 h 5829996"/>
              <a:gd name="connsiteX22" fmla="*/ 4751049 w 5185284"/>
              <a:gd name="connsiteY22" fmla="*/ 5652761 h 5829996"/>
              <a:gd name="connsiteX23" fmla="*/ 4746438 w 5185284"/>
              <a:gd name="connsiteY23" fmla="*/ 5622521 h 5829996"/>
              <a:gd name="connsiteX24" fmla="*/ 4791851 w 5185284"/>
              <a:gd name="connsiteY24" fmla="*/ 5575371 h 5829996"/>
              <a:gd name="connsiteX25" fmla="*/ 4816354 w 5185284"/>
              <a:gd name="connsiteY25" fmla="*/ 5512843 h 5829996"/>
              <a:gd name="connsiteX26" fmla="*/ 4846594 w 5185284"/>
              <a:gd name="connsiteY26" fmla="*/ 5508232 h 5829996"/>
              <a:gd name="connsiteX27" fmla="*/ 2912356 w 5185284"/>
              <a:gd name="connsiteY27" fmla="*/ 5303444 h 5829996"/>
              <a:gd name="connsiteX28" fmla="*/ 2998365 w 5185284"/>
              <a:gd name="connsiteY28" fmla="*/ 5339838 h 5829996"/>
              <a:gd name="connsiteX29" fmla="*/ 3029013 w 5185284"/>
              <a:gd name="connsiteY29" fmla="*/ 5378485 h 5829996"/>
              <a:gd name="connsiteX30" fmla="*/ 3058738 w 5185284"/>
              <a:gd name="connsiteY30" fmla="*/ 5411084 h 5829996"/>
              <a:gd name="connsiteX31" fmla="*/ 3076882 w 5185284"/>
              <a:gd name="connsiteY31" fmla="*/ 5408317 h 5829996"/>
              <a:gd name="connsiteX32" fmla="*/ 3103625 w 5185284"/>
              <a:gd name="connsiteY32" fmla="*/ 5583708 h 5829996"/>
              <a:gd name="connsiteX33" fmla="*/ 3030943 w 5185284"/>
              <a:gd name="connsiteY33" fmla="*/ 5675242 h 5829996"/>
              <a:gd name="connsiteX34" fmla="*/ 2940631 w 5185284"/>
              <a:gd name="connsiteY34" fmla="*/ 5732333 h 5829996"/>
              <a:gd name="connsiteX35" fmla="*/ 2802965 w 5185284"/>
              <a:gd name="connsiteY35" fmla="*/ 5722382 h 5829996"/>
              <a:gd name="connsiteX36" fmla="*/ 2697083 w 5185284"/>
              <a:gd name="connsiteY36" fmla="*/ 5596190 h 5829996"/>
              <a:gd name="connsiteX37" fmla="*/ 2684987 w 5185284"/>
              <a:gd name="connsiteY37" fmla="*/ 5598034 h 5829996"/>
              <a:gd name="connsiteX38" fmla="*/ 2683142 w 5185284"/>
              <a:gd name="connsiteY38" fmla="*/ 5585938 h 5829996"/>
              <a:gd name="connsiteX39" fmla="*/ 2695238 w 5185284"/>
              <a:gd name="connsiteY39" fmla="*/ 5584094 h 5829996"/>
              <a:gd name="connsiteX40" fmla="*/ 2688483 w 5185284"/>
              <a:gd name="connsiteY40" fmla="*/ 5418032 h 5829996"/>
              <a:gd name="connsiteX41" fmla="*/ 2700579 w 5185284"/>
              <a:gd name="connsiteY41" fmla="*/ 5416188 h 5829996"/>
              <a:gd name="connsiteX42" fmla="*/ 2789046 w 5185284"/>
              <a:gd name="connsiteY42" fmla="*/ 5347001 h 5829996"/>
              <a:gd name="connsiteX43" fmla="*/ 2912356 w 5185284"/>
              <a:gd name="connsiteY43" fmla="*/ 5303444 h 5829996"/>
              <a:gd name="connsiteX44" fmla="*/ 3919895 w 5185284"/>
              <a:gd name="connsiteY44" fmla="*/ 5011344 h 5829996"/>
              <a:gd name="connsiteX45" fmla="*/ 4069155 w 5185284"/>
              <a:gd name="connsiteY45" fmla="*/ 5046602 h 5829996"/>
              <a:gd name="connsiteX46" fmla="*/ 4159660 w 5185284"/>
              <a:gd name="connsiteY46" fmla="*/ 5193705 h 5829996"/>
              <a:gd name="connsiteX47" fmla="*/ 4177804 w 5185284"/>
              <a:gd name="connsiteY47" fmla="*/ 5190938 h 5829996"/>
              <a:gd name="connsiteX48" fmla="*/ 4182211 w 5185284"/>
              <a:gd name="connsiteY48" fmla="*/ 5199549 h 5829996"/>
              <a:gd name="connsiteX49" fmla="*/ 4186619 w 5185284"/>
              <a:gd name="connsiteY49" fmla="*/ 5208160 h 5829996"/>
              <a:gd name="connsiteX50" fmla="*/ 4178673 w 5185284"/>
              <a:gd name="connsiteY50" fmla="*/ 5237220 h 5829996"/>
              <a:gd name="connsiteX51" fmla="*/ 4169804 w 5185284"/>
              <a:gd name="connsiteY51" fmla="*/ 5260233 h 5829996"/>
              <a:gd name="connsiteX52" fmla="*/ 4187948 w 5185284"/>
              <a:gd name="connsiteY52" fmla="*/ 5257466 h 5829996"/>
              <a:gd name="connsiteX53" fmla="*/ 4192506 w 5185284"/>
              <a:gd name="connsiteY53" fmla="*/ 5327940 h 5829996"/>
              <a:gd name="connsiteX54" fmla="*/ 4189171 w 5185284"/>
              <a:gd name="connsiteY54" fmla="*/ 5387240 h 5829996"/>
              <a:gd name="connsiteX55" fmla="*/ 4158931 w 5185284"/>
              <a:gd name="connsiteY55" fmla="*/ 5391851 h 5829996"/>
              <a:gd name="connsiteX56" fmla="*/ 4087835 w 5185284"/>
              <a:gd name="connsiteY56" fmla="*/ 5514086 h 5829996"/>
              <a:gd name="connsiteX57" fmla="*/ 3952163 w 5185284"/>
              <a:gd name="connsiteY57" fmla="*/ 5578093 h 5829996"/>
              <a:gd name="connsiteX58" fmla="*/ 3877744 w 5185284"/>
              <a:gd name="connsiteY58" fmla="*/ 5577064 h 5829996"/>
              <a:gd name="connsiteX59" fmla="*/ 3875899 w 5185284"/>
              <a:gd name="connsiteY59" fmla="*/ 5564968 h 5829996"/>
              <a:gd name="connsiteX60" fmla="*/ 3827515 w 5185284"/>
              <a:gd name="connsiteY60" fmla="*/ 5572345 h 5829996"/>
              <a:gd name="connsiteX61" fmla="*/ 3824749 w 5185284"/>
              <a:gd name="connsiteY61" fmla="*/ 5554201 h 5829996"/>
              <a:gd name="connsiteX62" fmla="*/ 3794509 w 5185284"/>
              <a:gd name="connsiteY62" fmla="*/ 5558812 h 5829996"/>
              <a:gd name="connsiteX63" fmla="*/ 3771754 w 5185284"/>
              <a:gd name="connsiteY63" fmla="*/ 5531339 h 5829996"/>
              <a:gd name="connsiteX64" fmla="*/ 3741514 w 5185284"/>
              <a:gd name="connsiteY64" fmla="*/ 5535950 h 5829996"/>
              <a:gd name="connsiteX65" fmla="*/ 3662333 w 5185284"/>
              <a:gd name="connsiteY65" fmla="*/ 5442818 h 5829996"/>
              <a:gd name="connsiteX66" fmla="*/ 3607859 w 5185284"/>
              <a:gd name="connsiteY66" fmla="*/ 5308787 h 5829996"/>
              <a:gd name="connsiteX67" fmla="*/ 3626003 w 5185284"/>
              <a:gd name="connsiteY67" fmla="*/ 5306020 h 5829996"/>
              <a:gd name="connsiteX68" fmla="*/ 3632158 w 5185284"/>
              <a:gd name="connsiteY68" fmla="*/ 5224631 h 5829996"/>
              <a:gd name="connsiteX69" fmla="*/ 3644254 w 5185284"/>
              <a:gd name="connsiteY69" fmla="*/ 5222786 h 5829996"/>
              <a:gd name="connsiteX70" fmla="*/ 3648715 w 5185284"/>
              <a:gd name="connsiteY70" fmla="*/ 5191163 h 5829996"/>
              <a:gd name="connsiteX71" fmla="*/ 3653176 w 5185284"/>
              <a:gd name="connsiteY71" fmla="*/ 5159540 h 5829996"/>
              <a:gd name="connsiteX72" fmla="*/ 3671320 w 5185284"/>
              <a:gd name="connsiteY72" fmla="*/ 5156774 h 5829996"/>
              <a:gd name="connsiteX73" fmla="*/ 3700230 w 5185284"/>
              <a:gd name="connsiteY73" fmla="*/ 5102857 h 5829996"/>
              <a:gd name="connsiteX74" fmla="*/ 3735188 w 5185284"/>
              <a:gd name="connsiteY74" fmla="*/ 5048017 h 5829996"/>
              <a:gd name="connsiteX75" fmla="*/ 3795668 w 5185284"/>
              <a:gd name="connsiteY75" fmla="*/ 5038795 h 5829996"/>
              <a:gd name="connsiteX76" fmla="*/ 3854303 w 5185284"/>
              <a:gd name="connsiteY76" fmla="*/ 5017478 h 5829996"/>
              <a:gd name="connsiteX77" fmla="*/ 3919895 w 5185284"/>
              <a:gd name="connsiteY77" fmla="*/ 5011344 h 5829996"/>
              <a:gd name="connsiteX78" fmla="*/ 545354 w 5185284"/>
              <a:gd name="connsiteY78" fmla="*/ 4461990 h 5829996"/>
              <a:gd name="connsiteX79" fmla="*/ 583486 w 5185284"/>
              <a:gd name="connsiteY79" fmla="*/ 4468553 h 5829996"/>
              <a:gd name="connsiteX80" fmla="*/ 627666 w 5185284"/>
              <a:gd name="connsiteY80" fmla="*/ 4474194 h 5829996"/>
              <a:gd name="connsiteX81" fmla="*/ 630433 w 5185284"/>
              <a:gd name="connsiteY81" fmla="*/ 4492337 h 5829996"/>
              <a:gd name="connsiteX82" fmla="*/ 660672 w 5185284"/>
              <a:gd name="connsiteY82" fmla="*/ 4487726 h 5829996"/>
              <a:gd name="connsiteX83" fmla="*/ 696445 w 5185284"/>
              <a:gd name="connsiteY83" fmla="*/ 4519403 h 5829996"/>
              <a:gd name="connsiteX84" fmla="*/ 745751 w 5185284"/>
              <a:gd name="connsiteY84" fmla="*/ 4518073 h 5829996"/>
              <a:gd name="connsiteX85" fmla="*/ 793674 w 5185284"/>
              <a:gd name="connsiteY85" fmla="*/ 4507672 h 5829996"/>
              <a:gd name="connsiteX86" fmla="*/ 841596 w 5185284"/>
              <a:gd name="connsiteY86" fmla="*/ 4497270 h 5829996"/>
              <a:gd name="connsiteX87" fmla="*/ 903920 w 5185284"/>
              <a:gd name="connsiteY87" fmla="*/ 4500144 h 5829996"/>
              <a:gd name="connsiteX88" fmla="*/ 906687 w 5185284"/>
              <a:gd name="connsiteY88" fmla="*/ 4518288 h 5829996"/>
              <a:gd name="connsiteX89" fmla="*/ 971059 w 5185284"/>
              <a:gd name="connsiteY89" fmla="*/ 4554887 h 5829996"/>
              <a:gd name="connsiteX90" fmla="*/ 1035431 w 5185284"/>
              <a:gd name="connsiteY90" fmla="*/ 4591486 h 5829996"/>
              <a:gd name="connsiteX91" fmla="*/ 1040964 w 5185284"/>
              <a:gd name="connsiteY91" fmla="*/ 4627773 h 5829996"/>
              <a:gd name="connsiteX92" fmla="*/ 1073048 w 5185284"/>
              <a:gd name="connsiteY92" fmla="*/ 4635258 h 5829996"/>
              <a:gd name="connsiteX93" fmla="*/ 1077659 w 5185284"/>
              <a:gd name="connsiteY93" fmla="*/ 4665498 h 5829996"/>
              <a:gd name="connsiteX94" fmla="*/ 1151564 w 5185284"/>
              <a:gd name="connsiteY94" fmla="*/ 4703737 h 5829996"/>
              <a:gd name="connsiteX95" fmla="*/ 1159660 w 5185284"/>
              <a:gd name="connsiteY95" fmla="*/ 4736540 h 5829996"/>
              <a:gd name="connsiteX96" fmla="*/ 1173805 w 5185284"/>
              <a:gd name="connsiteY96" fmla="*/ 4768420 h 5829996"/>
              <a:gd name="connsiteX97" fmla="*/ 1191948 w 5185284"/>
              <a:gd name="connsiteY97" fmla="*/ 4765654 h 5829996"/>
              <a:gd name="connsiteX98" fmla="*/ 1208548 w 5185284"/>
              <a:gd name="connsiteY98" fmla="*/ 4874517 h 5829996"/>
              <a:gd name="connsiteX99" fmla="*/ 1220644 w 5185284"/>
              <a:gd name="connsiteY99" fmla="*/ 4872673 h 5829996"/>
              <a:gd name="connsiteX100" fmla="*/ 1230788 w 5185284"/>
              <a:gd name="connsiteY100" fmla="*/ 4939200 h 5829996"/>
              <a:gd name="connsiteX101" fmla="*/ 1248932 w 5185284"/>
              <a:gd name="connsiteY101" fmla="*/ 4936434 h 5829996"/>
              <a:gd name="connsiteX102" fmla="*/ 1243088 w 5185284"/>
              <a:gd name="connsiteY102" fmla="*/ 4958985 h 5829996"/>
              <a:gd name="connsiteX103" fmla="*/ 1237244 w 5185284"/>
              <a:gd name="connsiteY103" fmla="*/ 4981536 h 5829996"/>
              <a:gd name="connsiteX104" fmla="*/ 1255387 w 5185284"/>
              <a:gd name="connsiteY104" fmla="*/ 4978769 h 5829996"/>
              <a:gd name="connsiteX105" fmla="*/ 1265532 w 5185284"/>
              <a:gd name="connsiteY105" fmla="*/ 5045297 h 5829996"/>
              <a:gd name="connsiteX106" fmla="*/ 1283676 w 5185284"/>
              <a:gd name="connsiteY106" fmla="*/ 5042530 h 5829996"/>
              <a:gd name="connsiteX107" fmla="*/ 1285520 w 5185284"/>
              <a:gd name="connsiteY107" fmla="*/ 5054626 h 5829996"/>
              <a:gd name="connsiteX108" fmla="*/ 1267376 w 5185284"/>
              <a:gd name="connsiteY108" fmla="*/ 5057393 h 5829996"/>
              <a:gd name="connsiteX109" fmla="*/ 1272909 w 5185284"/>
              <a:gd name="connsiteY109" fmla="*/ 5093680 h 5829996"/>
              <a:gd name="connsiteX110" fmla="*/ 1254765 w 5185284"/>
              <a:gd name="connsiteY110" fmla="*/ 5096447 h 5829996"/>
              <a:gd name="connsiteX111" fmla="*/ 1260041 w 5185284"/>
              <a:gd name="connsiteY111" fmla="*/ 5151340 h 5829996"/>
              <a:gd name="connsiteX112" fmla="*/ 1259269 w 5185284"/>
              <a:gd name="connsiteY112" fmla="*/ 5207154 h 5829996"/>
              <a:gd name="connsiteX113" fmla="*/ 1241125 w 5185284"/>
              <a:gd name="connsiteY113" fmla="*/ 5209921 h 5829996"/>
              <a:gd name="connsiteX114" fmla="*/ 1245736 w 5185284"/>
              <a:gd name="connsiteY114" fmla="*/ 5240161 h 5829996"/>
              <a:gd name="connsiteX115" fmla="*/ 1232000 w 5185284"/>
              <a:gd name="connsiteY115" fmla="*/ 5251539 h 5829996"/>
              <a:gd name="connsiteX116" fmla="*/ 1218263 w 5185284"/>
              <a:gd name="connsiteY116" fmla="*/ 5262916 h 5829996"/>
              <a:gd name="connsiteX117" fmla="*/ 1222874 w 5185284"/>
              <a:gd name="connsiteY117" fmla="*/ 5293156 h 5829996"/>
              <a:gd name="connsiteX118" fmla="*/ 1204730 w 5185284"/>
              <a:gd name="connsiteY118" fmla="*/ 5295922 h 5829996"/>
              <a:gd name="connsiteX119" fmla="*/ 1202318 w 5185284"/>
              <a:gd name="connsiteY119" fmla="*/ 5361270 h 5829996"/>
              <a:gd name="connsiteX120" fmla="*/ 1163617 w 5185284"/>
              <a:gd name="connsiteY120" fmla="*/ 5432151 h 5829996"/>
              <a:gd name="connsiteX121" fmla="*/ 1166384 w 5185284"/>
              <a:gd name="connsiteY121" fmla="*/ 5450295 h 5829996"/>
              <a:gd name="connsiteX122" fmla="*/ 1136144 w 5185284"/>
              <a:gd name="connsiteY122" fmla="*/ 5454906 h 5829996"/>
              <a:gd name="connsiteX123" fmla="*/ 1096982 w 5185284"/>
              <a:gd name="connsiteY123" fmla="*/ 5522763 h 5829996"/>
              <a:gd name="connsiteX124" fmla="*/ 1060694 w 5185284"/>
              <a:gd name="connsiteY124" fmla="*/ 5528296 h 5829996"/>
              <a:gd name="connsiteX125" fmla="*/ 1063461 w 5185284"/>
              <a:gd name="connsiteY125" fmla="*/ 5546440 h 5829996"/>
              <a:gd name="connsiteX126" fmla="*/ 985760 w 5185284"/>
              <a:gd name="connsiteY126" fmla="*/ 5564477 h 5829996"/>
              <a:gd name="connsiteX127" fmla="*/ 931736 w 5185284"/>
              <a:gd name="connsiteY127" fmla="*/ 5616034 h 5829996"/>
              <a:gd name="connsiteX128" fmla="*/ 883352 w 5185284"/>
              <a:gd name="connsiteY128" fmla="*/ 5623412 h 5829996"/>
              <a:gd name="connsiteX129" fmla="*/ 837478 w 5185284"/>
              <a:gd name="connsiteY129" fmla="*/ 5667539 h 5829996"/>
              <a:gd name="connsiteX130" fmla="*/ 781866 w 5185284"/>
              <a:gd name="connsiteY130" fmla="*/ 5688395 h 5829996"/>
              <a:gd name="connsiteX131" fmla="*/ 783711 w 5185284"/>
              <a:gd name="connsiteY131" fmla="*/ 5700491 h 5829996"/>
              <a:gd name="connsiteX132" fmla="*/ 765567 w 5185284"/>
              <a:gd name="connsiteY132" fmla="*/ 5703258 h 5829996"/>
              <a:gd name="connsiteX133" fmla="*/ 763722 w 5185284"/>
              <a:gd name="connsiteY133" fmla="*/ 5691162 h 5829996"/>
              <a:gd name="connsiteX134" fmla="*/ 715339 w 5185284"/>
              <a:gd name="connsiteY134" fmla="*/ 5698540 h 5829996"/>
              <a:gd name="connsiteX135" fmla="*/ 712572 w 5185284"/>
              <a:gd name="connsiteY135" fmla="*/ 5680396 h 5829996"/>
              <a:gd name="connsiteX136" fmla="*/ 611398 w 5185284"/>
              <a:gd name="connsiteY136" fmla="*/ 5686540 h 5829996"/>
              <a:gd name="connsiteX137" fmla="*/ 504175 w 5185284"/>
              <a:gd name="connsiteY137" fmla="*/ 5693607 h 5829996"/>
              <a:gd name="connsiteX138" fmla="*/ 413359 w 5185284"/>
              <a:gd name="connsiteY138" fmla="*/ 5605343 h 5829996"/>
              <a:gd name="connsiteX139" fmla="*/ 248939 w 5185284"/>
              <a:gd name="connsiteY139" fmla="*/ 5602566 h 5829996"/>
              <a:gd name="connsiteX140" fmla="*/ 234333 w 5185284"/>
              <a:gd name="connsiteY140" fmla="*/ 5567661 h 5829996"/>
              <a:gd name="connsiteX141" fmla="*/ 227621 w 5185284"/>
              <a:gd name="connsiteY141" fmla="*/ 5543930 h 5829996"/>
              <a:gd name="connsiteX142" fmla="*/ 232339 w 5185284"/>
              <a:gd name="connsiteY142" fmla="*/ 5493703 h 5829996"/>
              <a:gd name="connsiteX143" fmla="*/ 214195 w 5185284"/>
              <a:gd name="connsiteY143" fmla="*/ 5496469 h 5829996"/>
              <a:gd name="connsiteX144" fmla="*/ 209584 w 5185284"/>
              <a:gd name="connsiteY144" fmla="*/ 5466229 h 5829996"/>
              <a:gd name="connsiteX145" fmla="*/ 174015 w 5185284"/>
              <a:gd name="connsiteY145" fmla="*/ 5456182 h 5829996"/>
              <a:gd name="connsiteX146" fmla="*/ 141727 w 5185284"/>
              <a:gd name="connsiteY146" fmla="*/ 5427068 h 5829996"/>
              <a:gd name="connsiteX147" fmla="*/ 111487 w 5185284"/>
              <a:gd name="connsiteY147" fmla="*/ 5431679 h 5829996"/>
              <a:gd name="connsiteX148" fmla="*/ 89654 w 5185284"/>
              <a:gd name="connsiteY148" fmla="*/ 5410253 h 5829996"/>
              <a:gd name="connsiteX149" fmla="*/ 67822 w 5185284"/>
              <a:gd name="connsiteY149" fmla="*/ 5388828 h 5829996"/>
              <a:gd name="connsiteX150" fmla="*/ 55726 w 5185284"/>
              <a:gd name="connsiteY150" fmla="*/ 5390672 h 5829996"/>
              <a:gd name="connsiteX151" fmla="*/ 43737 w 5185284"/>
              <a:gd name="connsiteY151" fmla="*/ 5312049 h 5829996"/>
              <a:gd name="connsiteX152" fmla="*/ 55833 w 5185284"/>
              <a:gd name="connsiteY152" fmla="*/ 5310205 h 5829996"/>
              <a:gd name="connsiteX153" fmla="*/ 51222 w 5185284"/>
              <a:gd name="connsiteY153" fmla="*/ 5279965 h 5829996"/>
              <a:gd name="connsiteX154" fmla="*/ 69366 w 5185284"/>
              <a:gd name="connsiteY154" fmla="*/ 5277198 h 5829996"/>
              <a:gd name="connsiteX155" fmla="*/ 45389 w 5185284"/>
              <a:gd name="connsiteY155" fmla="*/ 5119952 h 5829996"/>
              <a:gd name="connsiteX156" fmla="*/ 22377 w 5185284"/>
              <a:gd name="connsiteY156" fmla="*/ 5111083 h 5829996"/>
              <a:gd name="connsiteX157" fmla="*/ 1723 w 5185284"/>
              <a:gd name="connsiteY157" fmla="*/ 5077101 h 5829996"/>
              <a:gd name="connsiteX158" fmla="*/ 2238 w 5185284"/>
              <a:gd name="connsiteY158" fmla="*/ 5039891 h 5829996"/>
              <a:gd name="connsiteX159" fmla="*/ 14334 w 5185284"/>
              <a:gd name="connsiteY159" fmla="*/ 5038047 h 5829996"/>
              <a:gd name="connsiteX160" fmla="*/ 9723 w 5185284"/>
              <a:gd name="connsiteY160" fmla="*/ 5007807 h 5829996"/>
              <a:gd name="connsiteX161" fmla="*/ 44166 w 5185284"/>
              <a:gd name="connsiteY161" fmla="*/ 4990178 h 5829996"/>
              <a:gd name="connsiteX162" fmla="*/ 38633 w 5185284"/>
              <a:gd name="connsiteY162" fmla="*/ 4953890 h 5829996"/>
              <a:gd name="connsiteX163" fmla="*/ 49807 w 5185284"/>
              <a:gd name="connsiteY163" fmla="*/ 4945998 h 5829996"/>
              <a:gd name="connsiteX164" fmla="*/ 67029 w 5185284"/>
              <a:gd name="connsiteY164" fmla="*/ 4937183 h 5829996"/>
              <a:gd name="connsiteX165" fmla="*/ 61495 w 5185284"/>
              <a:gd name="connsiteY165" fmla="*/ 4900895 h 5829996"/>
              <a:gd name="connsiteX166" fmla="*/ 88969 w 5185284"/>
              <a:gd name="connsiteY166" fmla="*/ 4878141 h 5829996"/>
              <a:gd name="connsiteX167" fmla="*/ 89483 w 5185284"/>
              <a:gd name="connsiteY167" fmla="*/ 4840931 h 5829996"/>
              <a:gd name="connsiteX168" fmla="*/ 112860 w 5185284"/>
              <a:gd name="connsiteY168" fmla="*/ 4750726 h 5829996"/>
              <a:gd name="connsiteX169" fmla="*/ 187387 w 5185284"/>
              <a:gd name="connsiteY169" fmla="*/ 4671288 h 5829996"/>
              <a:gd name="connsiteX170" fmla="*/ 217627 w 5185284"/>
              <a:gd name="connsiteY170" fmla="*/ 4666677 h 5829996"/>
              <a:gd name="connsiteX171" fmla="*/ 235364 w 5185284"/>
              <a:gd name="connsiteY171" fmla="*/ 4620652 h 5829996"/>
              <a:gd name="connsiteX172" fmla="*/ 272166 w 5185284"/>
              <a:gd name="connsiteY172" fmla="*/ 4577909 h 5829996"/>
              <a:gd name="connsiteX173" fmla="*/ 270322 w 5185284"/>
              <a:gd name="connsiteY173" fmla="*/ 4565813 h 5829996"/>
              <a:gd name="connsiteX174" fmla="*/ 445712 w 5185284"/>
              <a:gd name="connsiteY174" fmla="*/ 4539069 h 5829996"/>
              <a:gd name="connsiteX175" fmla="*/ 485078 w 5185284"/>
              <a:gd name="connsiteY175" fmla="*/ 4492841 h 5829996"/>
              <a:gd name="connsiteX176" fmla="*/ 545354 w 5185284"/>
              <a:gd name="connsiteY176" fmla="*/ 4461990 h 5829996"/>
              <a:gd name="connsiteX177" fmla="*/ 4523553 w 5185284"/>
              <a:gd name="connsiteY177" fmla="*/ 3973215 h 5829996"/>
              <a:gd name="connsiteX178" fmla="*/ 4601919 w 5185284"/>
              <a:gd name="connsiteY178" fmla="*/ 3979831 h 5829996"/>
              <a:gd name="connsiteX179" fmla="*/ 4719082 w 5185284"/>
              <a:gd name="connsiteY179" fmla="*/ 4017663 h 5829996"/>
              <a:gd name="connsiteX180" fmla="*/ 4724616 w 5185284"/>
              <a:gd name="connsiteY180" fmla="*/ 4053951 h 5829996"/>
              <a:gd name="connsiteX181" fmla="*/ 4742759 w 5185284"/>
              <a:gd name="connsiteY181" fmla="*/ 4051184 h 5829996"/>
              <a:gd name="connsiteX182" fmla="*/ 4791754 w 5185284"/>
              <a:gd name="connsiteY182" fmla="*/ 4108693 h 5829996"/>
              <a:gd name="connsiteX183" fmla="*/ 4830905 w 5185284"/>
              <a:gd name="connsiteY183" fmla="*/ 4223401 h 5829996"/>
              <a:gd name="connsiteX184" fmla="*/ 4823259 w 5185284"/>
              <a:gd name="connsiteY184" fmla="*/ 4376187 h 5829996"/>
              <a:gd name="connsiteX185" fmla="*/ 4769900 w 5185284"/>
              <a:gd name="connsiteY185" fmla="*/ 4452397 h 5829996"/>
              <a:gd name="connsiteX186" fmla="*/ 4711468 w 5185284"/>
              <a:gd name="connsiteY186" fmla="*/ 4495344 h 5829996"/>
              <a:gd name="connsiteX187" fmla="*/ 4687684 w 5185284"/>
              <a:gd name="connsiteY187" fmla="*/ 4542291 h 5829996"/>
              <a:gd name="connsiteX188" fmla="*/ 4542533 w 5185284"/>
              <a:gd name="connsiteY188" fmla="*/ 4564424 h 5829996"/>
              <a:gd name="connsiteX189" fmla="*/ 4431879 w 5185284"/>
              <a:gd name="connsiteY189" fmla="*/ 4528694 h 5829996"/>
              <a:gd name="connsiteX190" fmla="*/ 4304926 w 5185284"/>
              <a:gd name="connsiteY190" fmla="*/ 4507826 h 5829996"/>
              <a:gd name="connsiteX191" fmla="*/ 4294782 w 5185284"/>
              <a:gd name="connsiteY191" fmla="*/ 4441299 h 5829996"/>
              <a:gd name="connsiteX192" fmla="*/ 4312925 w 5185284"/>
              <a:gd name="connsiteY192" fmla="*/ 4438532 h 5829996"/>
              <a:gd name="connsiteX193" fmla="*/ 4310159 w 5185284"/>
              <a:gd name="connsiteY193" fmla="*/ 4420388 h 5829996"/>
              <a:gd name="connsiteX194" fmla="*/ 4292015 w 5185284"/>
              <a:gd name="connsiteY194" fmla="*/ 4423155 h 5829996"/>
              <a:gd name="connsiteX195" fmla="*/ 4265625 w 5185284"/>
              <a:gd name="connsiteY195" fmla="*/ 4331256 h 5829996"/>
              <a:gd name="connsiteX196" fmla="*/ 4233187 w 5185284"/>
              <a:gd name="connsiteY196" fmla="*/ 4240279 h 5829996"/>
              <a:gd name="connsiteX197" fmla="*/ 4271630 w 5185284"/>
              <a:gd name="connsiteY197" fmla="*/ 4188003 h 5829996"/>
              <a:gd name="connsiteX198" fmla="*/ 4287522 w 5185284"/>
              <a:gd name="connsiteY198" fmla="*/ 4129883 h 5829996"/>
              <a:gd name="connsiteX199" fmla="*/ 4304797 w 5185284"/>
              <a:gd name="connsiteY199" fmla="*/ 4080834 h 5829996"/>
              <a:gd name="connsiteX200" fmla="*/ 4351594 w 5185284"/>
              <a:gd name="connsiteY200" fmla="*/ 4042756 h 5829996"/>
              <a:gd name="connsiteX201" fmla="*/ 4349749 w 5185284"/>
              <a:gd name="connsiteY201" fmla="*/ 4030660 h 5829996"/>
              <a:gd name="connsiteX202" fmla="*/ 4455846 w 5185284"/>
              <a:gd name="connsiteY202" fmla="*/ 3995916 h 5829996"/>
              <a:gd name="connsiteX203" fmla="*/ 4453080 w 5185284"/>
              <a:gd name="connsiteY203" fmla="*/ 3977772 h 5829996"/>
              <a:gd name="connsiteX204" fmla="*/ 4523553 w 5185284"/>
              <a:gd name="connsiteY204" fmla="*/ 3973215 h 5829996"/>
              <a:gd name="connsiteX205" fmla="*/ 4999556 w 5185284"/>
              <a:gd name="connsiteY205" fmla="*/ 3036296 h 5829996"/>
              <a:gd name="connsiteX206" fmla="*/ 5022311 w 5185284"/>
              <a:gd name="connsiteY206" fmla="*/ 3063769 h 5829996"/>
              <a:gd name="connsiteX207" fmla="*/ 5121534 w 5185284"/>
              <a:gd name="connsiteY207" fmla="*/ 3125996 h 5829996"/>
              <a:gd name="connsiteX208" fmla="*/ 5185284 w 5185284"/>
              <a:gd name="connsiteY208" fmla="*/ 3280273 h 5829996"/>
              <a:gd name="connsiteX209" fmla="*/ 5167140 w 5185284"/>
              <a:gd name="connsiteY209" fmla="*/ 3283039 h 5829996"/>
              <a:gd name="connsiteX210" fmla="*/ 5144224 w 5185284"/>
              <a:gd name="connsiteY210" fmla="*/ 3376268 h 5829996"/>
              <a:gd name="connsiteX211" fmla="*/ 5092505 w 5185284"/>
              <a:gd name="connsiteY211" fmla="*/ 3442946 h 5829996"/>
              <a:gd name="connsiteX212" fmla="*/ 5094350 w 5185284"/>
              <a:gd name="connsiteY212" fmla="*/ 3455042 h 5829996"/>
              <a:gd name="connsiteX213" fmla="*/ 5012445 w 5185284"/>
              <a:gd name="connsiteY213" fmla="*/ 3486096 h 5829996"/>
              <a:gd name="connsiteX214" fmla="*/ 4923570 w 5185284"/>
              <a:gd name="connsiteY214" fmla="*/ 3512025 h 5829996"/>
              <a:gd name="connsiteX215" fmla="*/ 4851509 w 5185284"/>
              <a:gd name="connsiteY215" fmla="*/ 3485882 h 5829996"/>
              <a:gd name="connsiteX216" fmla="*/ 4772479 w 5185284"/>
              <a:gd name="connsiteY216" fmla="*/ 3454612 h 5829996"/>
              <a:gd name="connsiteX217" fmla="*/ 4767868 w 5185284"/>
              <a:gd name="connsiteY217" fmla="*/ 3424373 h 5829996"/>
              <a:gd name="connsiteX218" fmla="*/ 4712621 w 5185284"/>
              <a:gd name="connsiteY218" fmla="*/ 3346157 h 5829996"/>
              <a:gd name="connsiteX219" fmla="*/ 4688129 w 5185284"/>
              <a:gd name="connsiteY219" fmla="*/ 3226120 h 5829996"/>
              <a:gd name="connsiteX220" fmla="*/ 4764093 w 5185284"/>
              <a:gd name="connsiteY220" fmla="*/ 3115519 h 5829996"/>
              <a:gd name="connsiteX221" fmla="*/ 4870704 w 5185284"/>
              <a:gd name="connsiteY221" fmla="*/ 3043566 h 5829996"/>
              <a:gd name="connsiteX222" fmla="*/ 4933029 w 5185284"/>
              <a:gd name="connsiteY222" fmla="*/ 3046440 h 5829996"/>
              <a:gd name="connsiteX223" fmla="*/ 3094845 w 5185284"/>
              <a:gd name="connsiteY223" fmla="*/ 1402 h 5829996"/>
              <a:gd name="connsiteX224" fmla="*/ 3129031 w 5185284"/>
              <a:gd name="connsiteY224" fmla="*/ 2378 h 5829996"/>
              <a:gd name="connsiteX225" fmla="*/ 3131797 w 5185284"/>
              <a:gd name="connsiteY225" fmla="*/ 20521 h 5829996"/>
              <a:gd name="connsiteX226" fmla="*/ 3225283 w 5185284"/>
              <a:gd name="connsiteY226" fmla="*/ 24832 h 5829996"/>
              <a:gd name="connsiteX227" fmla="*/ 3227128 w 5185284"/>
              <a:gd name="connsiteY227" fmla="*/ 36928 h 5829996"/>
              <a:gd name="connsiteX228" fmla="*/ 3261775 w 5185284"/>
              <a:gd name="connsiteY228" fmla="*/ 40928 h 5829996"/>
              <a:gd name="connsiteX229" fmla="*/ 3296422 w 5185284"/>
              <a:gd name="connsiteY229" fmla="*/ 44928 h 5829996"/>
              <a:gd name="connsiteX230" fmla="*/ 3298266 w 5185284"/>
              <a:gd name="connsiteY230" fmla="*/ 57024 h 5829996"/>
              <a:gd name="connsiteX231" fmla="*/ 3346650 w 5185284"/>
              <a:gd name="connsiteY231" fmla="*/ 49646 h 5829996"/>
              <a:gd name="connsiteX232" fmla="*/ 3349416 w 5185284"/>
              <a:gd name="connsiteY232" fmla="*/ 67790 h 5829996"/>
              <a:gd name="connsiteX233" fmla="*/ 3379656 w 5185284"/>
              <a:gd name="connsiteY233" fmla="*/ 63179 h 5829996"/>
              <a:gd name="connsiteX234" fmla="*/ 3382423 w 5185284"/>
              <a:gd name="connsiteY234" fmla="*/ 81323 h 5829996"/>
              <a:gd name="connsiteX235" fmla="*/ 3461046 w 5185284"/>
              <a:gd name="connsiteY235" fmla="*/ 69334 h 5829996"/>
              <a:gd name="connsiteX236" fmla="*/ 3462890 w 5185284"/>
              <a:gd name="connsiteY236" fmla="*/ 81430 h 5829996"/>
              <a:gd name="connsiteX237" fmla="*/ 3577287 w 5185284"/>
              <a:gd name="connsiteY237" fmla="*/ 101118 h 5829996"/>
              <a:gd name="connsiteX238" fmla="*/ 3581898 w 5185284"/>
              <a:gd name="connsiteY238" fmla="*/ 131358 h 5829996"/>
              <a:gd name="connsiteX239" fmla="*/ 3602347 w 5185284"/>
              <a:gd name="connsiteY239" fmla="*/ 143711 h 5829996"/>
              <a:gd name="connsiteX240" fmla="*/ 3622797 w 5185284"/>
              <a:gd name="connsiteY240" fmla="*/ 156065 h 5829996"/>
              <a:gd name="connsiteX241" fmla="*/ 3653036 w 5185284"/>
              <a:gd name="connsiteY241" fmla="*/ 151454 h 5829996"/>
              <a:gd name="connsiteX242" fmla="*/ 3655803 w 5185284"/>
              <a:gd name="connsiteY242" fmla="*/ 169598 h 5829996"/>
              <a:gd name="connsiteX243" fmla="*/ 3686043 w 5185284"/>
              <a:gd name="connsiteY243" fmla="*/ 164986 h 5829996"/>
              <a:gd name="connsiteX244" fmla="*/ 3708798 w 5185284"/>
              <a:gd name="connsiteY244" fmla="*/ 192460 h 5829996"/>
              <a:gd name="connsiteX245" fmla="*/ 3739038 w 5185284"/>
              <a:gd name="connsiteY245" fmla="*/ 187849 h 5829996"/>
              <a:gd name="connsiteX246" fmla="*/ 3741804 w 5185284"/>
              <a:gd name="connsiteY246" fmla="*/ 205992 h 5829996"/>
              <a:gd name="connsiteX247" fmla="*/ 3838003 w 5185284"/>
              <a:gd name="connsiteY247" fmla="*/ 268681 h 5829996"/>
              <a:gd name="connsiteX248" fmla="*/ 3902118 w 5185284"/>
              <a:gd name="connsiteY248" fmla="*/ 323885 h 5829996"/>
              <a:gd name="connsiteX249" fmla="*/ 3906729 w 5185284"/>
              <a:gd name="connsiteY249" fmla="*/ 354125 h 5829996"/>
              <a:gd name="connsiteX250" fmla="*/ 3924872 w 5185284"/>
              <a:gd name="connsiteY250" fmla="*/ 351358 h 5829996"/>
              <a:gd name="connsiteX251" fmla="*/ 3947113 w 5185284"/>
              <a:gd name="connsiteY251" fmla="*/ 416041 h 5829996"/>
              <a:gd name="connsiteX252" fmla="*/ 3990778 w 5185284"/>
              <a:gd name="connsiteY252" fmla="*/ 458892 h 5829996"/>
              <a:gd name="connsiteX253" fmla="*/ 3998156 w 5185284"/>
              <a:gd name="connsiteY253" fmla="*/ 507275 h 5829996"/>
              <a:gd name="connsiteX254" fmla="*/ 4024192 w 5185284"/>
              <a:gd name="connsiteY254" fmla="*/ 515682 h 5829996"/>
              <a:gd name="connsiteX255" fmla="*/ 4051150 w 5185284"/>
              <a:gd name="connsiteY255" fmla="*/ 530137 h 5829996"/>
              <a:gd name="connsiteX256" fmla="*/ 4055762 w 5185284"/>
              <a:gd name="connsiteY256" fmla="*/ 560377 h 5829996"/>
              <a:gd name="connsiteX257" fmla="*/ 4067857 w 5185284"/>
              <a:gd name="connsiteY257" fmla="*/ 558533 h 5829996"/>
              <a:gd name="connsiteX258" fmla="*/ 4077079 w 5185284"/>
              <a:gd name="connsiteY258" fmla="*/ 619012 h 5829996"/>
              <a:gd name="connsiteX259" fmla="*/ 4130996 w 5185284"/>
              <a:gd name="connsiteY259" fmla="*/ 647922 h 5829996"/>
              <a:gd name="connsiteX260" fmla="*/ 4135607 w 5185284"/>
              <a:gd name="connsiteY260" fmla="*/ 678162 h 5829996"/>
              <a:gd name="connsiteX261" fmla="*/ 4153751 w 5185284"/>
              <a:gd name="connsiteY261" fmla="*/ 675396 h 5829996"/>
              <a:gd name="connsiteX262" fmla="*/ 4175069 w 5185284"/>
              <a:gd name="connsiteY262" fmla="*/ 734031 h 5829996"/>
              <a:gd name="connsiteX263" fmla="*/ 4193213 w 5185284"/>
              <a:gd name="connsiteY263" fmla="*/ 731264 h 5829996"/>
              <a:gd name="connsiteX264" fmla="*/ 4207968 w 5185284"/>
              <a:gd name="connsiteY264" fmla="*/ 828031 h 5829996"/>
              <a:gd name="connsiteX265" fmla="*/ 4226112 w 5185284"/>
              <a:gd name="connsiteY265" fmla="*/ 825265 h 5829996"/>
              <a:gd name="connsiteX266" fmla="*/ 4229490 w 5185284"/>
              <a:gd name="connsiteY266" fmla="*/ 908295 h 5829996"/>
              <a:gd name="connsiteX267" fmla="*/ 4231945 w 5185284"/>
              <a:gd name="connsiteY267" fmla="*/ 985278 h 5829996"/>
              <a:gd name="connsiteX268" fmla="*/ 4213802 w 5185284"/>
              <a:gd name="connsiteY268" fmla="*/ 988045 h 5829996"/>
              <a:gd name="connsiteX269" fmla="*/ 4219335 w 5185284"/>
              <a:gd name="connsiteY269" fmla="*/ 1024332 h 5829996"/>
              <a:gd name="connsiteX270" fmla="*/ 4207239 w 5185284"/>
              <a:gd name="connsiteY270" fmla="*/ 1026177 h 5829996"/>
              <a:gd name="connsiteX271" fmla="*/ 4221072 w 5185284"/>
              <a:gd name="connsiteY271" fmla="*/ 1116896 h 5829996"/>
              <a:gd name="connsiteX272" fmla="*/ 4202928 w 5185284"/>
              <a:gd name="connsiteY272" fmla="*/ 1119663 h 5829996"/>
              <a:gd name="connsiteX273" fmla="*/ 4228449 w 5185284"/>
              <a:gd name="connsiteY273" fmla="*/ 1165280 h 5829996"/>
              <a:gd name="connsiteX274" fmla="*/ 4232438 w 5185284"/>
              <a:gd name="connsiteY274" fmla="*/ 1313197 h 5829996"/>
              <a:gd name="connsiteX275" fmla="*/ 4241553 w 5185284"/>
              <a:gd name="connsiteY275" fmla="*/ 1454145 h 5829996"/>
              <a:gd name="connsiteX276" fmla="*/ 4223410 w 5185284"/>
              <a:gd name="connsiteY276" fmla="*/ 1456911 h 5829996"/>
              <a:gd name="connsiteX277" fmla="*/ 4228943 w 5185284"/>
              <a:gd name="connsiteY277" fmla="*/ 1493199 h 5829996"/>
              <a:gd name="connsiteX278" fmla="*/ 4190038 w 5185284"/>
              <a:gd name="connsiteY278" fmla="*/ 1542451 h 5829996"/>
              <a:gd name="connsiteX279" fmla="*/ 4164152 w 5185284"/>
              <a:gd name="connsiteY279" fmla="*/ 1595907 h 5829996"/>
              <a:gd name="connsiteX280" fmla="*/ 4133913 w 5185284"/>
              <a:gd name="connsiteY280" fmla="*/ 1600518 h 5829996"/>
              <a:gd name="connsiteX281" fmla="*/ 4120379 w 5185284"/>
              <a:gd name="connsiteY281" fmla="*/ 1633524 h 5829996"/>
              <a:gd name="connsiteX282" fmla="*/ 4102235 w 5185284"/>
              <a:gd name="connsiteY282" fmla="*/ 1636291 h 5829996"/>
              <a:gd name="connsiteX283" fmla="*/ 4095212 w 5185284"/>
              <a:gd name="connsiteY283" fmla="*/ 1671399 h 5829996"/>
              <a:gd name="connsiteX284" fmla="*/ 4082140 w 5185284"/>
              <a:gd name="connsiteY284" fmla="*/ 1707430 h 5829996"/>
              <a:gd name="connsiteX285" fmla="*/ 4051900 w 5185284"/>
              <a:gd name="connsiteY285" fmla="*/ 1712041 h 5829996"/>
              <a:gd name="connsiteX286" fmla="*/ 4032319 w 5185284"/>
              <a:gd name="connsiteY286" fmla="*/ 1745969 h 5829996"/>
              <a:gd name="connsiteX287" fmla="*/ 4012738 w 5185284"/>
              <a:gd name="connsiteY287" fmla="*/ 1779898 h 5829996"/>
              <a:gd name="connsiteX288" fmla="*/ 3994595 w 5185284"/>
              <a:gd name="connsiteY288" fmla="*/ 1782664 h 5829996"/>
              <a:gd name="connsiteX289" fmla="*/ 3985876 w 5185284"/>
              <a:gd name="connsiteY289" fmla="*/ 1867539 h 5829996"/>
              <a:gd name="connsiteX290" fmla="*/ 3938104 w 5185284"/>
              <a:gd name="connsiteY290" fmla="*/ 1939804 h 5829996"/>
              <a:gd name="connsiteX291" fmla="*/ 3940871 w 5185284"/>
              <a:gd name="connsiteY291" fmla="*/ 1957948 h 5829996"/>
              <a:gd name="connsiteX292" fmla="*/ 3910631 w 5185284"/>
              <a:gd name="connsiteY292" fmla="*/ 1962559 h 5829996"/>
              <a:gd name="connsiteX293" fmla="*/ 3912475 w 5185284"/>
              <a:gd name="connsiteY293" fmla="*/ 1974655 h 5829996"/>
              <a:gd name="connsiteX294" fmla="*/ 3868702 w 5185284"/>
              <a:gd name="connsiteY294" fmla="*/ 2012272 h 5829996"/>
              <a:gd name="connsiteX295" fmla="*/ 3874236 w 5185284"/>
              <a:gd name="connsiteY295" fmla="*/ 2048560 h 5829996"/>
              <a:gd name="connsiteX296" fmla="*/ 3862140 w 5185284"/>
              <a:gd name="connsiteY296" fmla="*/ 2050404 h 5829996"/>
              <a:gd name="connsiteX297" fmla="*/ 3871877 w 5185284"/>
              <a:gd name="connsiteY297" fmla="*/ 2073674 h 5829996"/>
              <a:gd name="connsiteX298" fmla="*/ 3881613 w 5185284"/>
              <a:gd name="connsiteY298" fmla="*/ 2096943 h 5829996"/>
              <a:gd name="connsiteX299" fmla="*/ 3899757 w 5185284"/>
              <a:gd name="connsiteY299" fmla="*/ 2094177 h 5829996"/>
              <a:gd name="connsiteX300" fmla="*/ 3906213 w 5185284"/>
              <a:gd name="connsiteY300" fmla="*/ 2136513 h 5829996"/>
              <a:gd name="connsiteX301" fmla="*/ 3924357 w 5185284"/>
              <a:gd name="connsiteY301" fmla="*/ 2133746 h 5829996"/>
              <a:gd name="connsiteX302" fmla="*/ 3955712 w 5185284"/>
              <a:gd name="connsiteY302" fmla="*/ 2339376 h 5829996"/>
              <a:gd name="connsiteX303" fmla="*/ 3951508 w 5185284"/>
              <a:gd name="connsiteY303" fmla="*/ 2352394 h 5829996"/>
              <a:gd name="connsiteX304" fmla="*/ 3944999 w 5185284"/>
              <a:gd name="connsiteY304" fmla="*/ 2350293 h 5829996"/>
              <a:gd name="connsiteX305" fmla="*/ 3938490 w 5185284"/>
              <a:gd name="connsiteY305" fmla="*/ 2348191 h 5829996"/>
              <a:gd name="connsiteX306" fmla="*/ 3940334 w 5185284"/>
              <a:gd name="connsiteY306" fmla="*/ 2360287 h 5829996"/>
              <a:gd name="connsiteX307" fmla="*/ 3958478 w 5185284"/>
              <a:gd name="connsiteY307" fmla="*/ 2357520 h 5829996"/>
              <a:gd name="connsiteX308" fmla="*/ 3983742 w 5185284"/>
              <a:gd name="connsiteY308" fmla="*/ 2421742 h 5829996"/>
              <a:gd name="connsiteX309" fmla="*/ 4008084 w 5185284"/>
              <a:gd name="connsiteY309" fmla="*/ 2479916 h 5829996"/>
              <a:gd name="connsiteX310" fmla="*/ 4020180 w 5185284"/>
              <a:gd name="connsiteY310" fmla="*/ 2478072 h 5829996"/>
              <a:gd name="connsiteX311" fmla="*/ 4027558 w 5185284"/>
              <a:gd name="connsiteY311" fmla="*/ 2526456 h 5829996"/>
              <a:gd name="connsiteX312" fmla="*/ 4045702 w 5185284"/>
              <a:gd name="connsiteY312" fmla="*/ 2523689 h 5829996"/>
              <a:gd name="connsiteX313" fmla="*/ 4061690 w 5185284"/>
              <a:gd name="connsiteY313" fmla="*/ 2567666 h 5829996"/>
              <a:gd name="connsiteX314" fmla="*/ 4078601 w 5185284"/>
              <a:gd name="connsiteY314" fmla="*/ 2617690 h 5829996"/>
              <a:gd name="connsiteX315" fmla="*/ 4090696 w 5185284"/>
              <a:gd name="connsiteY315" fmla="*/ 2615845 h 5829996"/>
              <a:gd name="connsiteX316" fmla="*/ 4129494 w 5185284"/>
              <a:gd name="connsiteY316" fmla="*/ 2647061 h 5829996"/>
              <a:gd name="connsiteX317" fmla="*/ 4147787 w 5185284"/>
              <a:gd name="connsiteY317" fmla="*/ 2706157 h 5829996"/>
              <a:gd name="connsiteX318" fmla="*/ 4144914 w 5185284"/>
              <a:gd name="connsiteY318" fmla="*/ 2768481 h 5829996"/>
              <a:gd name="connsiteX319" fmla="*/ 4132818 w 5185284"/>
              <a:gd name="connsiteY319" fmla="*/ 2770326 h 5829996"/>
              <a:gd name="connsiteX320" fmla="*/ 4137429 w 5185284"/>
              <a:gd name="connsiteY320" fmla="*/ 2800565 h 5829996"/>
              <a:gd name="connsiteX321" fmla="*/ 4119285 w 5185284"/>
              <a:gd name="connsiteY321" fmla="*/ 2803332 h 5829996"/>
              <a:gd name="connsiteX322" fmla="*/ 4126662 w 5185284"/>
              <a:gd name="connsiteY322" fmla="*/ 2851716 h 5829996"/>
              <a:gd name="connsiteX323" fmla="*/ 4114566 w 5185284"/>
              <a:gd name="connsiteY323" fmla="*/ 2853560 h 5829996"/>
              <a:gd name="connsiteX324" fmla="*/ 4131166 w 5185284"/>
              <a:gd name="connsiteY324" fmla="*/ 2962423 h 5829996"/>
              <a:gd name="connsiteX325" fmla="*/ 4093441 w 5185284"/>
              <a:gd name="connsiteY325" fmla="*/ 2999118 h 5829996"/>
              <a:gd name="connsiteX326" fmla="*/ 4093849 w 5185284"/>
              <a:gd name="connsiteY326" fmla="*/ 3042376 h 5829996"/>
              <a:gd name="connsiteX327" fmla="*/ 4140173 w 5185284"/>
              <a:gd name="connsiteY327" fmla="*/ 3183838 h 5829996"/>
              <a:gd name="connsiteX328" fmla="*/ 4184654 w 5185284"/>
              <a:gd name="connsiteY328" fmla="*/ 3313205 h 5829996"/>
              <a:gd name="connsiteX329" fmla="*/ 4166510 w 5185284"/>
              <a:gd name="connsiteY329" fmla="*/ 3315971 h 5829996"/>
              <a:gd name="connsiteX330" fmla="*/ 4178499 w 5185284"/>
              <a:gd name="connsiteY330" fmla="*/ 3394595 h 5829996"/>
              <a:gd name="connsiteX331" fmla="*/ 4164762 w 5185284"/>
              <a:gd name="connsiteY331" fmla="*/ 3405972 h 5829996"/>
              <a:gd name="connsiteX332" fmla="*/ 4151025 w 5185284"/>
              <a:gd name="connsiteY332" fmla="*/ 3417350 h 5829996"/>
              <a:gd name="connsiteX333" fmla="*/ 4143283 w 5185284"/>
              <a:gd name="connsiteY333" fmla="*/ 3468039 h 5829996"/>
              <a:gd name="connsiteX334" fmla="*/ 4114630 w 5185284"/>
              <a:gd name="connsiteY334" fmla="*/ 3503351 h 5829996"/>
              <a:gd name="connsiteX335" fmla="*/ 4119241 w 5185284"/>
              <a:gd name="connsiteY335" fmla="*/ 3533590 h 5829996"/>
              <a:gd name="connsiteX336" fmla="*/ 4064595 w 5185284"/>
              <a:gd name="connsiteY336" fmla="*/ 3702826 h 5829996"/>
              <a:gd name="connsiteX337" fmla="*/ 4083146 w 5185284"/>
              <a:gd name="connsiteY337" fmla="*/ 3743317 h 5829996"/>
              <a:gd name="connsiteX338" fmla="*/ 4069303 w 5185284"/>
              <a:gd name="connsiteY338" fmla="*/ 3835162 h 5829996"/>
              <a:gd name="connsiteX339" fmla="*/ 4040189 w 5185284"/>
              <a:gd name="connsiteY339" fmla="*/ 3867450 h 5829996"/>
              <a:gd name="connsiteX340" fmla="*/ 3973661 w 5185284"/>
              <a:gd name="connsiteY340" fmla="*/ 3877595 h 5829996"/>
              <a:gd name="connsiteX341" fmla="*/ 3976428 w 5185284"/>
              <a:gd name="connsiteY341" fmla="*/ 3895738 h 5829996"/>
              <a:gd name="connsiteX342" fmla="*/ 3872990 w 5185284"/>
              <a:gd name="connsiteY342" fmla="*/ 4029094 h 5829996"/>
              <a:gd name="connsiteX343" fmla="*/ 3682415 w 5185284"/>
              <a:gd name="connsiteY343" fmla="*/ 4280941 h 5829996"/>
              <a:gd name="connsiteX344" fmla="*/ 3689793 w 5185284"/>
              <a:gd name="connsiteY344" fmla="*/ 4329325 h 5829996"/>
              <a:gd name="connsiteX345" fmla="*/ 3656476 w 5185284"/>
              <a:gd name="connsiteY345" fmla="*/ 4374631 h 5829996"/>
              <a:gd name="connsiteX346" fmla="*/ 3644326 w 5185284"/>
              <a:gd name="connsiteY346" fmla="*/ 4416709 h 5829996"/>
              <a:gd name="connsiteX347" fmla="*/ 3615673 w 5185284"/>
              <a:gd name="connsiteY347" fmla="*/ 4452021 h 5829996"/>
              <a:gd name="connsiteX348" fmla="*/ 3538894 w 5185284"/>
              <a:gd name="connsiteY348" fmla="*/ 4476106 h 5829996"/>
              <a:gd name="connsiteX349" fmla="*/ 3487025 w 5185284"/>
              <a:gd name="connsiteY349" fmla="*/ 4480921 h 5829996"/>
              <a:gd name="connsiteX350" fmla="*/ 3437001 w 5185284"/>
              <a:gd name="connsiteY350" fmla="*/ 4497831 h 5829996"/>
              <a:gd name="connsiteX351" fmla="*/ 3438846 w 5185284"/>
              <a:gd name="connsiteY351" fmla="*/ 4509927 h 5829996"/>
              <a:gd name="connsiteX352" fmla="*/ 3408606 w 5185284"/>
              <a:gd name="connsiteY352" fmla="*/ 4514538 h 5829996"/>
              <a:gd name="connsiteX353" fmla="*/ 3411372 w 5185284"/>
              <a:gd name="connsiteY353" fmla="*/ 4532682 h 5829996"/>
              <a:gd name="connsiteX354" fmla="*/ 3362989 w 5185284"/>
              <a:gd name="connsiteY354" fmla="*/ 4540060 h 5829996"/>
              <a:gd name="connsiteX355" fmla="*/ 3365755 w 5185284"/>
              <a:gd name="connsiteY355" fmla="*/ 4558204 h 5829996"/>
              <a:gd name="connsiteX356" fmla="*/ 3317372 w 5185284"/>
              <a:gd name="connsiteY356" fmla="*/ 4565581 h 5829996"/>
              <a:gd name="connsiteX357" fmla="*/ 3319216 w 5185284"/>
              <a:gd name="connsiteY357" fmla="*/ 4577677 h 5829996"/>
              <a:gd name="connsiteX358" fmla="*/ 3288976 w 5185284"/>
              <a:gd name="connsiteY358" fmla="*/ 4582288 h 5829996"/>
              <a:gd name="connsiteX359" fmla="*/ 3291743 w 5185284"/>
              <a:gd name="connsiteY359" fmla="*/ 4600432 h 5829996"/>
              <a:gd name="connsiteX360" fmla="*/ 3261503 w 5185284"/>
              <a:gd name="connsiteY360" fmla="*/ 4605043 h 5829996"/>
              <a:gd name="connsiteX361" fmla="*/ 3241922 w 5185284"/>
              <a:gd name="connsiteY361" fmla="*/ 4638971 h 5829996"/>
              <a:gd name="connsiteX362" fmla="*/ 3222342 w 5185284"/>
              <a:gd name="connsiteY362" fmla="*/ 4672900 h 5829996"/>
              <a:gd name="connsiteX363" fmla="*/ 3164628 w 5185284"/>
              <a:gd name="connsiteY363" fmla="*/ 4700266 h 5829996"/>
              <a:gd name="connsiteX364" fmla="*/ 3167395 w 5185284"/>
              <a:gd name="connsiteY364" fmla="*/ 4718410 h 5829996"/>
              <a:gd name="connsiteX365" fmla="*/ 3114808 w 5185284"/>
              <a:gd name="connsiteY365" fmla="*/ 4738805 h 5829996"/>
              <a:gd name="connsiteX366" fmla="*/ 2979705 w 5185284"/>
              <a:gd name="connsiteY366" fmla="*/ 4725369 h 5829996"/>
              <a:gd name="connsiteX367" fmla="*/ 2885093 w 5185284"/>
              <a:gd name="connsiteY367" fmla="*/ 4693381 h 5829996"/>
              <a:gd name="connsiteX368" fmla="*/ 2815284 w 5185284"/>
              <a:gd name="connsiteY368" fmla="*/ 4722592 h 5829996"/>
              <a:gd name="connsiteX369" fmla="*/ 2744553 w 5185284"/>
              <a:gd name="connsiteY369" fmla="*/ 4745754 h 5829996"/>
              <a:gd name="connsiteX370" fmla="*/ 2750086 w 5185284"/>
              <a:gd name="connsiteY370" fmla="*/ 4782042 h 5829996"/>
              <a:gd name="connsiteX371" fmla="*/ 2699343 w 5185284"/>
              <a:gd name="connsiteY371" fmla="*/ 4814533 h 5829996"/>
              <a:gd name="connsiteX372" fmla="*/ 2652804 w 5185284"/>
              <a:gd name="connsiteY372" fmla="*/ 4834007 h 5829996"/>
              <a:gd name="connsiteX373" fmla="*/ 2554450 w 5185284"/>
              <a:gd name="connsiteY373" fmla="*/ 4818061 h 5829996"/>
              <a:gd name="connsiteX374" fmla="*/ 2491976 w 5185284"/>
              <a:gd name="connsiteY374" fmla="*/ 4753324 h 5829996"/>
              <a:gd name="connsiteX375" fmla="*/ 2443592 w 5185284"/>
              <a:gd name="connsiteY375" fmla="*/ 4760702 h 5829996"/>
              <a:gd name="connsiteX376" fmla="*/ 2438981 w 5185284"/>
              <a:gd name="connsiteY376" fmla="*/ 4730463 h 5829996"/>
              <a:gd name="connsiteX377" fmla="*/ 2363639 w 5185284"/>
              <a:gd name="connsiteY377" fmla="*/ 4723385 h 5829996"/>
              <a:gd name="connsiteX378" fmla="*/ 2289219 w 5185284"/>
              <a:gd name="connsiteY378" fmla="*/ 4722355 h 5829996"/>
              <a:gd name="connsiteX379" fmla="*/ 2286452 w 5185284"/>
              <a:gd name="connsiteY379" fmla="*/ 4704212 h 5829996"/>
              <a:gd name="connsiteX380" fmla="*/ 2238069 w 5185284"/>
              <a:gd name="connsiteY380" fmla="*/ 4711589 h 5829996"/>
              <a:gd name="connsiteX381" fmla="*/ 2235302 w 5185284"/>
              <a:gd name="connsiteY381" fmla="*/ 4693446 h 5829996"/>
              <a:gd name="connsiteX382" fmla="*/ 2137816 w 5185284"/>
              <a:gd name="connsiteY382" fmla="*/ 4723782 h 5829996"/>
              <a:gd name="connsiteX383" fmla="*/ 2023109 w 5185284"/>
              <a:gd name="connsiteY383" fmla="*/ 4762932 h 5829996"/>
              <a:gd name="connsiteX384" fmla="*/ 2020342 w 5185284"/>
              <a:gd name="connsiteY384" fmla="*/ 4744789 h 5829996"/>
              <a:gd name="connsiteX385" fmla="*/ 1971959 w 5185284"/>
              <a:gd name="connsiteY385" fmla="*/ 4752166 h 5829996"/>
              <a:gd name="connsiteX386" fmla="*/ 1949204 w 5185284"/>
              <a:gd name="connsiteY386" fmla="*/ 4724693 h 5829996"/>
              <a:gd name="connsiteX387" fmla="*/ 1918964 w 5185284"/>
              <a:gd name="connsiteY387" fmla="*/ 4729304 h 5829996"/>
              <a:gd name="connsiteX388" fmla="*/ 1881347 w 5185284"/>
              <a:gd name="connsiteY388" fmla="*/ 4685531 h 5829996"/>
              <a:gd name="connsiteX389" fmla="*/ 1863203 w 5185284"/>
              <a:gd name="connsiteY389" fmla="*/ 4688298 h 5829996"/>
              <a:gd name="connsiteX390" fmla="*/ 1858592 w 5185284"/>
              <a:gd name="connsiteY390" fmla="*/ 4658058 h 5829996"/>
              <a:gd name="connsiteX391" fmla="*/ 1790735 w 5185284"/>
              <a:gd name="connsiteY391" fmla="*/ 4618896 h 5829996"/>
              <a:gd name="connsiteX392" fmla="*/ 1786124 w 5185284"/>
              <a:gd name="connsiteY392" fmla="*/ 4588656 h 5829996"/>
              <a:gd name="connsiteX393" fmla="*/ 1767980 w 5185284"/>
              <a:gd name="connsiteY393" fmla="*/ 4591423 h 5829996"/>
              <a:gd name="connsiteX394" fmla="*/ 1730362 w 5185284"/>
              <a:gd name="connsiteY394" fmla="*/ 4547651 h 5829996"/>
              <a:gd name="connsiteX395" fmla="*/ 1694075 w 5185284"/>
              <a:gd name="connsiteY395" fmla="*/ 4553184 h 5829996"/>
              <a:gd name="connsiteX396" fmla="*/ 1656457 w 5185284"/>
              <a:gd name="connsiteY396" fmla="*/ 4509411 h 5829996"/>
              <a:gd name="connsiteX397" fmla="*/ 1626217 w 5185284"/>
              <a:gd name="connsiteY397" fmla="*/ 4514022 h 5829996"/>
              <a:gd name="connsiteX398" fmla="*/ 1590906 w 5185284"/>
              <a:gd name="connsiteY398" fmla="*/ 4485369 h 5829996"/>
              <a:gd name="connsiteX399" fmla="*/ 1567690 w 5185284"/>
              <a:gd name="connsiteY399" fmla="*/ 4454872 h 5829996"/>
              <a:gd name="connsiteX400" fmla="*/ 1489066 w 5185284"/>
              <a:gd name="connsiteY400" fmla="*/ 4466861 h 5829996"/>
              <a:gd name="connsiteX401" fmla="*/ 1487222 w 5185284"/>
              <a:gd name="connsiteY401" fmla="*/ 4454765 h 5829996"/>
              <a:gd name="connsiteX402" fmla="*/ 1407011 w 5185284"/>
              <a:gd name="connsiteY402" fmla="*/ 4436053 h 5829996"/>
              <a:gd name="connsiteX403" fmla="*/ 1317986 w 5185284"/>
              <a:gd name="connsiteY403" fmla="*/ 4400119 h 5829996"/>
              <a:gd name="connsiteX404" fmla="*/ 1305998 w 5185284"/>
              <a:gd name="connsiteY404" fmla="*/ 4321495 h 5829996"/>
              <a:gd name="connsiteX405" fmla="*/ 1234355 w 5185284"/>
              <a:gd name="connsiteY405" fmla="*/ 4156045 h 5829996"/>
              <a:gd name="connsiteX406" fmla="*/ 1132881 w 5185284"/>
              <a:gd name="connsiteY406" fmla="*/ 4038464 h 5829996"/>
              <a:gd name="connsiteX407" fmla="*/ 1066664 w 5185284"/>
              <a:gd name="connsiteY407" fmla="*/ 3989769 h 5829996"/>
              <a:gd name="connsiteX408" fmla="*/ 1018591 w 5185284"/>
              <a:gd name="connsiteY408" fmla="*/ 3938308 h 5829996"/>
              <a:gd name="connsiteX409" fmla="*/ 1009369 w 5185284"/>
              <a:gd name="connsiteY409" fmla="*/ 3877828 h 5829996"/>
              <a:gd name="connsiteX410" fmla="*/ 992866 w 5185284"/>
              <a:gd name="connsiteY410" fmla="*/ 3871062 h 5829996"/>
              <a:gd name="connsiteX411" fmla="*/ 976363 w 5185284"/>
              <a:gd name="connsiteY411" fmla="*/ 3864295 h 5829996"/>
              <a:gd name="connsiteX412" fmla="*/ 971752 w 5185284"/>
              <a:gd name="connsiteY412" fmla="*/ 3834056 h 5829996"/>
              <a:gd name="connsiteX413" fmla="*/ 953608 w 5185284"/>
              <a:gd name="connsiteY413" fmla="*/ 3836822 h 5829996"/>
              <a:gd name="connsiteX414" fmla="*/ 931368 w 5185284"/>
              <a:gd name="connsiteY414" fmla="*/ 3772139 h 5829996"/>
              <a:gd name="connsiteX415" fmla="*/ 925942 w 5185284"/>
              <a:gd name="connsiteY415" fmla="*/ 3655384 h 5829996"/>
              <a:gd name="connsiteX416" fmla="*/ 921438 w 5185284"/>
              <a:gd name="connsiteY416" fmla="*/ 3544676 h 5829996"/>
              <a:gd name="connsiteX417" fmla="*/ 900120 w 5185284"/>
              <a:gd name="connsiteY417" fmla="*/ 3486041 h 5829996"/>
              <a:gd name="connsiteX418" fmla="*/ 888025 w 5185284"/>
              <a:gd name="connsiteY418" fmla="*/ 3487885 h 5829996"/>
              <a:gd name="connsiteX419" fmla="*/ 834161 w 5185284"/>
              <a:gd name="connsiteY419" fmla="*/ 3418741 h 5829996"/>
              <a:gd name="connsiteX420" fmla="*/ 813819 w 5185284"/>
              <a:gd name="connsiteY420" fmla="*/ 3325920 h 5829996"/>
              <a:gd name="connsiteX421" fmla="*/ 825915 w 5185284"/>
              <a:gd name="connsiteY421" fmla="*/ 3324076 h 5829996"/>
              <a:gd name="connsiteX422" fmla="*/ 842987 w 5185284"/>
              <a:gd name="connsiteY422" fmla="*/ 3253398 h 5829996"/>
              <a:gd name="connsiteX423" fmla="*/ 893065 w 5185284"/>
              <a:gd name="connsiteY423" fmla="*/ 3196254 h 5829996"/>
              <a:gd name="connsiteX424" fmla="*/ 888454 w 5185284"/>
              <a:gd name="connsiteY424" fmla="*/ 3166014 h 5829996"/>
              <a:gd name="connsiteX425" fmla="*/ 900550 w 5185284"/>
              <a:gd name="connsiteY425" fmla="*/ 3164169 h 5829996"/>
              <a:gd name="connsiteX426" fmla="*/ 866428 w 5185284"/>
              <a:gd name="connsiteY426" fmla="*/ 2940395 h 5829996"/>
              <a:gd name="connsiteX427" fmla="*/ 884572 w 5185284"/>
              <a:gd name="connsiteY427" fmla="*/ 2937629 h 5829996"/>
              <a:gd name="connsiteX428" fmla="*/ 878117 w 5185284"/>
              <a:gd name="connsiteY428" fmla="*/ 2895293 h 5829996"/>
              <a:gd name="connsiteX429" fmla="*/ 890213 w 5185284"/>
              <a:gd name="connsiteY429" fmla="*/ 2893449 h 5829996"/>
              <a:gd name="connsiteX430" fmla="*/ 880068 w 5185284"/>
              <a:gd name="connsiteY430" fmla="*/ 2826921 h 5829996"/>
              <a:gd name="connsiteX431" fmla="*/ 898212 w 5185284"/>
              <a:gd name="connsiteY431" fmla="*/ 2824154 h 5829996"/>
              <a:gd name="connsiteX432" fmla="*/ 879661 w 5185284"/>
              <a:gd name="connsiteY432" fmla="*/ 2783663 h 5829996"/>
              <a:gd name="connsiteX433" fmla="*/ 861110 w 5185284"/>
              <a:gd name="connsiteY433" fmla="*/ 2743172 h 5829996"/>
              <a:gd name="connsiteX434" fmla="*/ 889001 w 5185284"/>
              <a:gd name="connsiteY434" fmla="*/ 2581110 h 5829996"/>
              <a:gd name="connsiteX435" fmla="*/ 995409 w 5185284"/>
              <a:gd name="connsiteY435" fmla="*/ 2487528 h 5829996"/>
              <a:gd name="connsiteX436" fmla="*/ 989875 w 5185284"/>
              <a:gd name="connsiteY436" fmla="*/ 2451240 h 5829996"/>
              <a:gd name="connsiteX437" fmla="*/ 1022935 w 5185284"/>
              <a:gd name="connsiteY437" fmla="*/ 2424539 h 5829996"/>
              <a:gd name="connsiteX438" fmla="*/ 1041133 w 5185284"/>
              <a:gd name="connsiteY438" fmla="*/ 2381538 h 5829996"/>
              <a:gd name="connsiteX439" fmla="*/ 1071373 w 5185284"/>
              <a:gd name="connsiteY439" fmla="*/ 2376927 h 5829996"/>
              <a:gd name="connsiteX440" fmla="*/ 1108433 w 5185284"/>
              <a:gd name="connsiteY440" fmla="*/ 2315579 h 5829996"/>
              <a:gd name="connsiteX441" fmla="*/ 1171529 w 5185284"/>
              <a:gd name="connsiteY441" fmla="*/ 2262638 h 5829996"/>
              <a:gd name="connsiteX442" fmla="*/ 1164151 w 5185284"/>
              <a:gd name="connsiteY442" fmla="*/ 2214255 h 5829996"/>
              <a:gd name="connsiteX443" fmla="*/ 1176247 w 5185284"/>
              <a:gd name="connsiteY443" fmla="*/ 2212410 h 5829996"/>
              <a:gd name="connsiteX444" fmla="*/ 1176815 w 5185284"/>
              <a:gd name="connsiteY444" fmla="*/ 2134966 h 5829996"/>
              <a:gd name="connsiteX445" fmla="*/ 1191324 w 5185284"/>
              <a:gd name="connsiteY445" fmla="*/ 2067774 h 5829996"/>
              <a:gd name="connsiteX446" fmla="*/ 1253959 w 5185284"/>
              <a:gd name="connsiteY446" fmla="*/ 2011809 h 5829996"/>
              <a:gd name="connsiteX447" fmla="*/ 1338427 w 5185284"/>
              <a:gd name="connsiteY447" fmla="*/ 1977269 h 5829996"/>
              <a:gd name="connsiteX448" fmla="*/ 1336582 w 5185284"/>
              <a:gd name="connsiteY448" fmla="*/ 1965173 h 5829996"/>
              <a:gd name="connsiteX449" fmla="*/ 1384966 w 5185284"/>
              <a:gd name="connsiteY449" fmla="*/ 1957796 h 5829996"/>
              <a:gd name="connsiteX450" fmla="*/ 1382199 w 5185284"/>
              <a:gd name="connsiteY450" fmla="*/ 1939652 h 5829996"/>
              <a:gd name="connsiteX451" fmla="*/ 1440631 w 5185284"/>
              <a:gd name="connsiteY451" fmla="*/ 1896705 h 5829996"/>
              <a:gd name="connsiteX452" fmla="*/ 1512080 w 5185284"/>
              <a:gd name="connsiteY452" fmla="*/ 1857962 h 5829996"/>
              <a:gd name="connsiteX453" fmla="*/ 1506547 w 5185284"/>
              <a:gd name="connsiteY453" fmla="*/ 1821674 h 5829996"/>
              <a:gd name="connsiteX454" fmla="*/ 1592194 w 5185284"/>
              <a:gd name="connsiteY454" fmla="*/ 1774577 h 5829996"/>
              <a:gd name="connsiteX455" fmla="*/ 1649961 w 5185284"/>
              <a:gd name="connsiteY455" fmla="*/ 1706978 h 5829996"/>
              <a:gd name="connsiteX456" fmla="*/ 1686249 w 5185284"/>
              <a:gd name="connsiteY456" fmla="*/ 1701444 h 5829996"/>
              <a:gd name="connsiteX457" fmla="*/ 1737710 w 5185284"/>
              <a:gd name="connsiteY457" fmla="*/ 1653372 h 5829996"/>
              <a:gd name="connsiteX458" fmla="*/ 1836118 w 5185284"/>
              <a:gd name="connsiteY458" fmla="*/ 1629083 h 5829996"/>
              <a:gd name="connsiteX459" fmla="*/ 1833351 w 5185284"/>
              <a:gd name="connsiteY459" fmla="*/ 1610940 h 5829996"/>
              <a:gd name="connsiteX460" fmla="*/ 1863591 w 5185284"/>
              <a:gd name="connsiteY460" fmla="*/ 1606329 h 5829996"/>
              <a:gd name="connsiteX461" fmla="*/ 1870358 w 5185284"/>
              <a:gd name="connsiteY461" fmla="*/ 1589825 h 5829996"/>
              <a:gd name="connsiteX462" fmla="*/ 1877124 w 5185284"/>
              <a:gd name="connsiteY462" fmla="*/ 1573322 h 5829996"/>
              <a:gd name="connsiteX463" fmla="*/ 1907364 w 5185284"/>
              <a:gd name="connsiteY463" fmla="*/ 1568711 h 5829996"/>
              <a:gd name="connsiteX464" fmla="*/ 1904597 w 5185284"/>
              <a:gd name="connsiteY464" fmla="*/ 1550567 h 5829996"/>
              <a:gd name="connsiteX465" fmla="*/ 1920896 w 5185284"/>
              <a:gd name="connsiteY465" fmla="*/ 1535705 h 5829996"/>
              <a:gd name="connsiteX466" fmla="*/ 1928381 w 5185284"/>
              <a:gd name="connsiteY466" fmla="*/ 1503620 h 5829996"/>
              <a:gd name="connsiteX467" fmla="*/ 1946525 w 5185284"/>
              <a:gd name="connsiteY467" fmla="*/ 1500854 h 5829996"/>
              <a:gd name="connsiteX468" fmla="*/ 1939148 w 5185284"/>
              <a:gd name="connsiteY468" fmla="*/ 1452470 h 5829996"/>
              <a:gd name="connsiteX469" fmla="*/ 1921004 w 5185284"/>
              <a:gd name="connsiteY469" fmla="*/ 1455237 h 5829996"/>
              <a:gd name="connsiteX470" fmla="*/ 1901638 w 5185284"/>
              <a:gd name="connsiteY470" fmla="*/ 1328230 h 5829996"/>
              <a:gd name="connsiteX471" fmla="*/ 1919782 w 5185284"/>
              <a:gd name="connsiteY471" fmla="*/ 1325463 h 5829996"/>
              <a:gd name="connsiteX472" fmla="*/ 1909637 w 5185284"/>
              <a:gd name="connsiteY472" fmla="*/ 1258936 h 5829996"/>
              <a:gd name="connsiteX473" fmla="*/ 1891493 w 5185284"/>
              <a:gd name="connsiteY473" fmla="*/ 1261702 h 5829996"/>
              <a:gd name="connsiteX474" fmla="*/ 1889649 w 5185284"/>
              <a:gd name="connsiteY474" fmla="*/ 1249606 h 5829996"/>
              <a:gd name="connsiteX475" fmla="*/ 1907793 w 5185284"/>
              <a:gd name="connsiteY475" fmla="*/ 1246840 h 5829996"/>
              <a:gd name="connsiteX476" fmla="*/ 1895804 w 5185284"/>
              <a:gd name="connsiteY476" fmla="*/ 1168216 h 5829996"/>
              <a:gd name="connsiteX477" fmla="*/ 1907900 w 5185284"/>
              <a:gd name="connsiteY477" fmla="*/ 1166372 h 5829996"/>
              <a:gd name="connsiteX478" fmla="*/ 1910517 w 5185284"/>
              <a:gd name="connsiteY478" fmla="*/ 1122653 h 5829996"/>
              <a:gd name="connsiteX479" fmla="*/ 1913133 w 5185284"/>
              <a:gd name="connsiteY479" fmla="*/ 1078934 h 5829996"/>
              <a:gd name="connsiteX480" fmla="*/ 1931277 w 5185284"/>
              <a:gd name="connsiteY480" fmla="*/ 1076168 h 5829996"/>
              <a:gd name="connsiteX481" fmla="*/ 1926666 w 5185284"/>
              <a:gd name="connsiteY481" fmla="*/ 1045928 h 5829996"/>
              <a:gd name="connsiteX482" fmla="*/ 1938762 w 5185284"/>
              <a:gd name="connsiteY482" fmla="*/ 1044083 h 5829996"/>
              <a:gd name="connsiteX483" fmla="*/ 1929540 w 5185284"/>
              <a:gd name="connsiteY483" fmla="*/ 983604 h 5829996"/>
              <a:gd name="connsiteX484" fmla="*/ 1947684 w 5185284"/>
              <a:gd name="connsiteY484" fmla="*/ 980837 h 5829996"/>
              <a:gd name="connsiteX485" fmla="*/ 1942151 w 5185284"/>
              <a:gd name="connsiteY485" fmla="*/ 944549 h 5829996"/>
              <a:gd name="connsiteX486" fmla="*/ 1954247 w 5185284"/>
              <a:gd name="connsiteY486" fmla="*/ 942705 h 5829996"/>
              <a:gd name="connsiteX487" fmla="*/ 1958708 w 5185284"/>
              <a:gd name="connsiteY487" fmla="*/ 911082 h 5829996"/>
              <a:gd name="connsiteX488" fmla="*/ 1963168 w 5185284"/>
              <a:gd name="connsiteY488" fmla="*/ 879459 h 5829996"/>
              <a:gd name="connsiteX489" fmla="*/ 1981312 w 5185284"/>
              <a:gd name="connsiteY489" fmla="*/ 876692 h 5829996"/>
              <a:gd name="connsiteX490" fmla="*/ 1979060 w 5185284"/>
              <a:gd name="connsiteY490" fmla="*/ 821338 h 5829996"/>
              <a:gd name="connsiteX491" fmla="*/ 1976808 w 5185284"/>
              <a:gd name="connsiteY491" fmla="*/ 765985 h 5829996"/>
              <a:gd name="connsiteX492" fmla="*/ 1994952 w 5185284"/>
              <a:gd name="connsiteY492" fmla="*/ 763218 h 5829996"/>
              <a:gd name="connsiteX493" fmla="*/ 1989419 w 5185284"/>
              <a:gd name="connsiteY493" fmla="*/ 726930 h 5829996"/>
              <a:gd name="connsiteX494" fmla="*/ 2017815 w 5185284"/>
              <a:gd name="connsiteY494" fmla="*/ 710223 h 5829996"/>
              <a:gd name="connsiteX495" fmla="*/ 2013204 w 5185284"/>
              <a:gd name="connsiteY495" fmla="*/ 679984 h 5829996"/>
              <a:gd name="connsiteX496" fmla="*/ 2040677 w 5185284"/>
              <a:gd name="connsiteY496" fmla="*/ 657229 h 5829996"/>
              <a:gd name="connsiteX497" fmla="*/ 2033299 w 5185284"/>
              <a:gd name="connsiteY497" fmla="*/ 608845 h 5829996"/>
              <a:gd name="connsiteX498" fmla="*/ 2121820 w 5185284"/>
              <a:gd name="connsiteY498" fmla="*/ 499424 h 5829996"/>
              <a:gd name="connsiteX499" fmla="*/ 2233096 w 5185284"/>
              <a:gd name="connsiteY499" fmla="*/ 417477 h 5829996"/>
              <a:gd name="connsiteX500" fmla="*/ 2228485 w 5185284"/>
              <a:gd name="connsiteY500" fmla="*/ 387237 h 5829996"/>
              <a:gd name="connsiteX501" fmla="*/ 2274102 w 5185284"/>
              <a:gd name="connsiteY501" fmla="*/ 361716 h 5829996"/>
              <a:gd name="connsiteX502" fmla="*/ 2271336 w 5185284"/>
              <a:gd name="connsiteY502" fmla="*/ 343572 h 5829996"/>
              <a:gd name="connsiteX503" fmla="*/ 2319719 w 5185284"/>
              <a:gd name="connsiteY503" fmla="*/ 336194 h 5829996"/>
              <a:gd name="connsiteX504" fmla="*/ 2327204 w 5185284"/>
              <a:gd name="connsiteY504" fmla="*/ 304110 h 5829996"/>
              <a:gd name="connsiteX505" fmla="*/ 2363492 w 5185284"/>
              <a:gd name="connsiteY505" fmla="*/ 298577 h 5829996"/>
              <a:gd name="connsiteX506" fmla="*/ 2361648 w 5185284"/>
              <a:gd name="connsiteY506" fmla="*/ 286481 h 5829996"/>
              <a:gd name="connsiteX507" fmla="*/ 2398654 w 5185284"/>
              <a:gd name="connsiteY507" fmla="*/ 265367 h 5829996"/>
              <a:gd name="connsiteX508" fmla="*/ 2432893 w 5185284"/>
              <a:gd name="connsiteY508" fmla="*/ 226109 h 5829996"/>
              <a:gd name="connsiteX509" fmla="*/ 2493373 w 5185284"/>
              <a:gd name="connsiteY509" fmla="*/ 216887 h 5829996"/>
              <a:gd name="connsiteX510" fmla="*/ 2516235 w 5185284"/>
              <a:gd name="connsiteY510" fmla="*/ 163892 h 5829996"/>
              <a:gd name="connsiteX511" fmla="*/ 2552523 w 5185284"/>
              <a:gd name="connsiteY511" fmla="*/ 158359 h 5829996"/>
              <a:gd name="connsiteX512" fmla="*/ 2549756 w 5185284"/>
              <a:gd name="connsiteY512" fmla="*/ 140215 h 5829996"/>
              <a:gd name="connsiteX513" fmla="*/ 2654931 w 5185284"/>
              <a:gd name="connsiteY513" fmla="*/ 99423 h 5829996"/>
              <a:gd name="connsiteX514" fmla="*/ 2760105 w 5185284"/>
              <a:gd name="connsiteY514" fmla="*/ 58632 h 5829996"/>
              <a:gd name="connsiteX515" fmla="*/ 2762872 w 5185284"/>
              <a:gd name="connsiteY515" fmla="*/ 76776 h 5829996"/>
              <a:gd name="connsiteX516" fmla="*/ 2792189 w 5185284"/>
              <a:gd name="connsiteY516" fmla="*/ 66117 h 5829996"/>
              <a:gd name="connsiteX517" fmla="*/ 2796393 w 5185284"/>
              <a:gd name="connsiteY517" fmla="*/ 53099 h 5829996"/>
              <a:gd name="connsiteX518" fmla="*/ 2829399 w 5185284"/>
              <a:gd name="connsiteY518" fmla="*/ 66632 h 5829996"/>
              <a:gd name="connsiteX519" fmla="*/ 2920837 w 5185284"/>
              <a:gd name="connsiteY519" fmla="*/ 37218 h 5829996"/>
              <a:gd name="connsiteX520" fmla="*/ 3055533 w 5185284"/>
              <a:gd name="connsiteY520" fmla="*/ 7396 h 5829996"/>
              <a:gd name="connsiteX521" fmla="*/ 3094845 w 5185284"/>
              <a:gd name="connsiteY521" fmla="*/ 1402 h 5829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</a:cxnLst>
            <a:rect l="l" t="t" r="r" b="b"/>
            <a:pathLst>
              <a:path w="5185284" h="5829996">
                <a:moveTo>
                  <a:pt x="4843827" y="5490088"/>
                </a:moveTo>
                <a:lnTo>
                  <a:pt x="4937306" y="5494400"/>
                </a:lnTo>
                <a:cubicBezTo>
                  <a:pt x="4942224" y="5526656"/>
                  <a:pt x="4945681" y="5556040"/>
                  <a:pt x="4947661" y="5582556"/>
                </a:cubicBezTo>
                <a:cubicBezTo>
                  <a:pt x="4949641" y="5609071"/>
                  <a:pt x="4951075" y="5638764"/>
                  <a:pt x="4951961" y="5671634"/>
                </a:cubicBezTo>
                <a:lnTo>
                  <a:pt x="4933817" y="5674401"/>
                </a:lnTo>
                <a:lnTo>
                  <a:pt x="4938428" y="5704640"/>
                </a:lnTo>
                <a:lnTo>
                  <a:pt x="4926325" y="5706486"/>
                </a:lnTo>
                <a:cubicBezTo>
                  <a:pt x="4923530" y="5715164"/>
                  <a:pt x="4921736" y="5723689"/>
                  <a:pt x="4920949" y="5732060"/>
                </a:cubicBezTo>
                <a:cubicBezTo>
                  <a:pt x="4920155" y="5740433"/>
                  <a:pt x="4918369" y="5748956"/>
                  <a:pt x="4915566" y="5757635"/>
                </a:cubicBezTo>
                <a:lnTo>
                  <a:pt x="4885327" y="5762246"/>
                </a:lnTo>
                <a:lnTo>
                  <a:pt x="4889938" y="5792486"/>
                </a:lnTo>
                <a:cubicBezTo>
                  <a:pt x="4870392" y="5799592"/>
                  <a:pt x="4851856" y="5806544"/>
                  <a:pt x="4834327" y="5813343"/>
                </a:cubicBezTo>
                <a:cubicBezTo>
                  <a:pt x="4816797" y="5820141"/>
                  <a:pt x="4793921" y="5825692"/>
                  <a:pt x="4765697" y="5829996"/>
                </a:cubicBezTo>
                <a:cubicBezTo>
                  <a:pt x="4753944" y="5807034"/>
                  <a:pt x="4745437" y="5791828"/>
                  <a:pt x="4740176" y="5784379"/>
                </a:cubicBezTo>
                <a:lnTo>
                  <a:pt x="4728080" y="5786223"/>
                </a:lnTo>
                <a:lnTo>
                  <a:pt x="4717935" y="5719696"/>
                </a:lnTo>
                <a:cubicBezTo>
                  <a:pt x="4721352" y="5715049"/>
                  <a:pt x="4724069" y="5712572"/>
                  <a:pt x="4726085" y="5712265"/>
                </a:cubicBezTo>
                <a:cubicBezTo>
                  <a:pt x="4728101" y="5711957"/>
                  <a:pt x="4730818" y="5709480"/>
                  <a:pt x="4734235" y="5704833"/>
                </a:cubicBezTo>
                <a:cubicBezTo>
                  <a:pt x="4738267" y="5704219"/>
                  <a:pt x="4739975" y="5701895"/>
                  <a:pt x="4739361" y="5697863"/>
                </a:cubicBezTo>
                <a:cubicBezTo>
                  <a:pt x="4738746" y="5693831"/>
                  <a:pt x="4737431" y="5691969"/>
                  <a:pt x="4735406" y="5692277"/>
                </a:cubicBezTo>
                <a:cubicBezTo>
                  <a:pt x="4733391" y="5692585"/>
                  <a:pt x="4732083" y="5690722"/>
                  <a:pt x="4731468" y="5686690"/>
                </a:cubicBezTo>
                <a:cubicBezTo>
                  <a:pt x="4732083" y="5690722"/>
                  <a:pt x="4734578" y="5680027"/>
                  <a:pt x="4738953" y="5654605"/>
                </a:cubicBezTo>
                <a:lnTo>
                  <a:pt x="4751049" y="5652761"/>
                </a:lnTo>
                <a:lnTo>
                  <a:pt x="4746438" y="5622521"/>
                </a:lnTo>
                <a:cubicBezTo>
                  <a:pt x="4764139" y="5603319"/>
                  <a:pt x="4779277" y="5587602"/>
                  <a:pt x="4791851" y="5575371"/>
                </a:cubicBezTo>
                <a:cubicBezTo>
                  <a:pt x="4804418" y="5563140"/>
                  <a:pt x="4812586" y="5542298"/>
                  <a:pt x="4816354" y="5512843"/>
                </a:cubicBezTo>
                <a:lnTo>
                  <a:pt x="4846594" y="5508232"/>
                </a:lnTo>
                <a:close/>
                <a:moveTo>
                  <a:pt x="2912356" y="5303444"/>
                </a:moveTo>
                <a:cubicBezTo>
                  <a:pt x="2936820" y="5328594"/>
                  <a:pt x="2965495" y="5340724"/>
                  <a:pt x="2998365" y="5339838"/>
                </a:cubicBezTo>
                <a:cubicBezTo>
                  <a:pt x="3009495" y="5358770"/>
                  <a:pt x="3019719" y="5371651"/>
                  <a:pt x="3029013" y="5378485"/>
                </a:cubicBezTo>
                <a:cubicBezTo>
                  <a:pt x="3038306" y="5385319"/>
                  <a:pt x="3048215" y="5396186"/>
                  <a:pt x="3058738" y="5411084"/>
                </a:cubicBezTo>
                <a:lnTo>
                  <a:pt x="3076882" y="5408317"/>
                </a:lnTo>
                <a:lnTo>
                  <a:pt x="3103625" y="5583708"/>
                </a:lnTo>
                <a:cubicBezTo>
                  <a:pt x="3066995" y="5614048"/>
                  <a:pt x="3042767" y="5644559"/>
                  <a:pt x="3030943" y="5675242"/>
                </a:cubicBezTo>
                <a:cubicBezTo>
                  <a:pt x="3019118" y="5705925"/>
                  <a:pt x="2989014" y="5724956"/>
                  <a:pt x="2940631" y="5732333"/>
                </a:cubicBezTo>
                <a:cubicBezTo>
                  <a:pt x="2904343" y="5737866"/>
                  <a:pt x="2858454" y="5734549"/>
                  <a:pt x="2802965" y="5722382"/>
                </a:cubicBezTo>
                <a:cubicBezTo>
                  <a:pt x="2747475" y="5710215"/>
                  <a:pt x="2712181" y="5668150"/>
                  <a:pt x="2697083" y="5596190"/>
                </a:cubicBezTo>
                <a:lnTo>
                  <a:pt x="2684987" y="5598034"/>
                </a:lnTo>
                <a:lnTo>
                  <a:pt x="2683142" y="5585938"/>
                </a:lnTo>
                <a:lnTo>
                  <a:pt x="2695238" y="5584094"/>
                </a:lnTo>
                <a:lnTo>
                  <a:pt x="2688483" y="5418032"/>
                </a:lnTo>
                <a:lnTo>
                  <a:pt x="2700579" y="5416188"/>
                </a:lnTo>
                <a:cubicBezTo>
                  <a:pt x="2721082" y="5388307"/>
                  <a:pt x="2750571" y="5365245"/>
                  <a:pt x="2789046" y="5347001"/>
                </a:cubicBezTo>
                <a:cubicBezTo>
                  <a:pt x="2827514" y="5328758"/>
                  <a:pt x="2868620" y="5314239"/>
                  <a:pt x="2912356" y="5303444"/>
                </a:cubicBezTo>
                <a:close/>
                <a:moveTo>
                  <a:pt x="3919895" y="5011344"/>
                </a:moveTo>
                <a:cubicBezTo>
                  <a:pt x="3981527" y="5009682"/>
                  <a:pt x="4031280" y="5021435"/>
                  <a:pt x="4069155" y="5046602"/>
                </a:cubicBezTo>
                <a:cubicBezTo>
                  <a:pt x="4119655" y="5080159"/>
                  <a:pt x="4149823" y="5129193"/>
                  <a:pt x="4159660" y="5193705"/>
                </a:cubicBezTo>
                <a:lnTo>
                  <a:pt x="4177804" y="5190938"/>
                </a:lnTo>
                <a:cubicBezTo>
                  <a:pt x="4178419" y="5194970"/>
                  <a:pt x="4179888" y="5197841"/>
                  <a:pt x="4182211" y="5199549"/>
                </a:cubicBezTo>
                <a:cubicBezTo>
                  <a:pt x="4184535" y="5201258"/>
                  <a:pt x="4186004" y="5204128"/>
                  <a:pt x="4186619" y="5208160"/>
                </a:cubicBezTo>
                <a:cubicBezTo>
                  <a:pt x="4188463" y="5220256"/>
                  <a:pt x="4185814" y="5229943"/>
                  <a:pt x="4178673" y="5237220"/>
                </a:cubicBezTo>
                <a:cubicBezTo>
                  <a:pt x="4171531" y="5244498"/>
                  <a:pt x="4168575" y="5252168"/>
                  <a:pt x="4169804" y="5260233"/>
                </a:cubicBezTo>
                <a:lnTo>
                  <a:pt x="4187948" y="5257466"/>
                </a:lnTo>
                <a:cubicBezTo>
                  <a:pt x="4192252" y="5285690"/>
                  <a:pt x="4193771" y="5309181"/>
                  <a:pt x="4192506" y="5327940"/>
                </a:cubicBezTo>
                <a:cubicBezTo>
                  <a:pt x="4191240" y="5346698"/>
                  <a:pt x="4190128" y="5366465"/>
                  <a:pt x="4189171" y="5387240"/>
                </a:cubicBezTo>
                <a:lnTo>
                  <a:pt x="4158931" y="5391851"/>
                </a:lnTo>
                <a:cubicBezTo>
                  <a:pt x="4153598" y="5438047"/>
                  <a:pt x="4129899" y="5478792"/>
                  <a:pt x="4087835" y="5514086"/>
                </a:cubicBezTo>
                <a:cubicBezTo>
                  <a:pt x="4045771" y="5549380"/>
                  <a:pt x="4000547" y="5570715"/>
                  <a:pt x="3952163" y="5578093"/>
                </a:cubicBezTo>
                <a:cubicBezTo>
                  <a:pt x="3927971" y="5581782"/>
                  <a:pt x="3903165" y="5581439"/>
                  <a:pt x="3877744" y="5577064"/>
                </a:cubicBezTo>
                <a:lnTo>
                  <a:pt x="3875899" y="5564968"/>
                </a:lnTo>
                <a:lnTo>
                  <a:pt x="3827515" y="5572345"/>
                </a:lnTo>
                <a:lnTo>
                  <a:pt x="3824749" y="5554201"/>
                </a:lnTo>
                <a:lnTo>
                  <a:pt x="3794509" y="5558812"/>
                </a:lnTo>
                <a:cubicBezTo>
                  <a:pt x="3783986" y="5543914"/>
                  <a:pt x="3776401" y="5534756"/>
                  <a:pt x="3771754" y="5531339"/>
                </a:cubicBezTo>
                <a:lnTo>
                  <a:pt x="3741514" y="5535950"/>
                </a:lnTo>
                <a:cubicBezTo>
                  <a:pt x="3718281" y="5518865"/>
                  <a:pt x="3691887" y="5487820"/>
                  <a:pt x="3662333" y="5442818"/>
                </a:cubicBezTo>
                <a:cubicBezTo>
                  <a:pt x="3632780" y="5397816"/>
                  <a:pt x="3614622" y="5353139"/>
                  <a:pt x="3607859" y="5308787"/>
                </a:cubicBezTo>
                <a:lnTo>
                  <a:pt x="3626003" y="5306020"/>
                </a:lnTo>
                <a:cubicBezTo>
                  <a:pt x="3629148" y="5272535"/>
                  <a:pt x="3631200" y="5245405"/>
                  <a:pt x="3632158" y="5224631"/>
                </a:cubicBezTo>
                <a:lnTo>
                  <a:pt x="3644254" y="5222786"/>
                </a:lnTo>
                <a:cubicBezTo>
                  <a:pt x="3647056" y="5214108"/>
                  <a:pt x="3648543" y="5203567"/>
                  <a:pt x="3648715" y="5191163"/>
                </a:cubicBezTo>
                <a:cubicBezTo>
                  <a:pt x="3648887" y="5178760"/>
                  <a:pt x="3650374" y="5168219"/>
                  <a:pt x="3653176" y="5159540"/>
                </a:cubicBezTo>
                <a:lnTo>
                  <a:pt x="3671320" y="5156774"/>
                </a:lnTo>
                <a:cubicBezTo>
                  <a:pt x="3680956" y="5138801"/>
                  <a:pt x="3690593" y="5120829"/>
                  <a:pt x="3700230" y="5102857"/>
                </a:cubicBezTo>
                <a:cubicBezTo>
                  <a:pt x="3709867" y="5084885"/>
                  <a:pt x="3721519" y="5066605"/>
                  <a:pt x="3735188" y="5048017"/>
                </a:cubicBezTo>
                <a:lnTo>
                  <a:pt x="3795668" y="5038795"/>
                </a:lnTo>
                <a:cubicBezTo>
                  <a:pt x="3802502" y="5029502"/>
                  <a:pt x="3822047" y="5022396"/>
                  <a:pt x="3854303" y="5017478"/>
                </a:cubicBezTo>
                <a:cubicBezTo>
                  <a:pt x="3877486" y="5013943"/>
                  <a:pt x="3899350" y="5011898"/>
                  <a:pt x="3919895" y="5011344"/>
                </a:cubicBezTo>
                <a:close/>
                <a:moveTo>
                  <a:pt x="545354" y="4461990"/>
                </a:moveTo>
                <a:cubicBezTo>
                  <a:pt x="557450" y="4460146"/>
                  <a:pt x="570160" y="4462333"/>
                  <a:pt x="583486" y="4468553"/>
                </a:cubicBezTo>
                <a:cubicBezTo>
                  <a:pt x="596811" y="4474772"/>
                  <a:pt x="611538" y="4476653"/>
                  <a:pt x="627666" y="4474194"/>
                </a:cubicBezTo>
                <a:lnTo>
                  <a:pt x="630433" y="4492337"/>
                </a:lnTo>
                <a:lnTo>
                  <a:pt x="660672" y="4487726"/>
                </a:lnTo>
                <a:cubicBezTo>
                  <a:pt x="671810" y="4506656"/>
                  <a:pt x="683735" y="4517215"/>
                  <a:pt x="696445" y="4519403"/>
                </a:cubicBezTo>
                <a:cubicBezTo>
                  <a:pt x="709156" y="4521591"/>
                  <a:pt x="725591" y="4521147"/>
                  <a:pt x="745751" y="4518073"/>
                </a:cubicBezTo>
                <a:cubicBezTo>
                  <a:pt x="761879" y="4515614"/>
                  <a:pt x="777853" y="4512147"/>
                  <a:pt x="793674" y="4507672"/>
                </a:cubicBezTo>
                <a:cubicBezTo>
                  <a:pt x="809494" y="4503197"/>
                  <a:pt x="825468" y="4499729"/>
                  <a:pt x="841596" y="4497270"/>
                </a:cubicBezTo>
                <a:cubicBezTo>
                  <a:pt x="857724" y="4494811"/>
                  <a:pt x="878499" y="4495769"/>
                  <a:pt x="903920" y="4500144"/>
                </a:cubicBezTo>
                <a:lnTo>
                  <a:pt x="906687" y="4518288"/>
                </a:lnTo>
                <a:cubicBezTo>
                  <a:pt x="929306" y="4531342"/>
                  <a:pt x="950763" y="4543541"/>
                  <a:pt x="971059" y="4554887"/>
                </a:cubicBezTo>
                <a:cubicBezTo>
                  <a:pt x="991355" y="4566232"/>
                  <a:pt x="1012812" y="4578432"/>
                  <a:pt x="1035431" y="4591486"/>
                </a:cubicBezTo>
                <a:lnTo>
                  <a:pt x="1040964" y="4627773"/>
                </a:lnTo>
                <a:cubicBezTo>
                  <a:pt x="1044996" y="4627158"/>
                  <a:pt x="1055691" y="4629653"/>
                  <a:pt x="1073048" y="4635258"/>
                </a:cubicBezTo>
                <a:lnTo>
                  <a:pt x="1077659" y="4665498"/>
                </a:lnTo>
                <a:lnTo>
                  <a:pt x="1151564" y="4703737"/>
                </a:lnTo>
                <a:cubicBezTo>
                  <a:pt x="1153409" y="4715833"/>
                  <a:pt x="1156108" y="4726767"/>
                  <a:pt x="1159660" y="4736540"/>
                </a:cubicBezTo>
                <a:cubicBezTo>
                  <a:pt x="1163213" y="4746312"/>
                  <a:pt x="1167928" y="4756939"/>
                  <a:pt x="1173805" y="4768420"/>
                </a:cubicBezTo>
                <a:lnTo>
                  <a:pt x="1191948" y="4765654"/>
                </a:lnTo>
                <a:lnTo>
                  <a:pt x="1208548" y="4874517"/>
                </a:lnTo>
                <a:lnTo>
                  <a:pt x="1220644" y="4872673"/>
                </a:lnTo>
                <a:lnTo>
                  <a:pt x="1230788" y="4939200"/>
                </a:lnTo>
                <a:lnTo>
                  <a:pt x="1248932" y="4936434"/>
                </a:lnTo>
                <a:cubicBezTo>
                  <a:pt x="1246130" y="4945112"/>
                  <a:pt x="1244182" y="4952629"/>
                  <a:pt x="1243088" y="4958985"/>
                </a:cubicBezTo>
                <a:cubicBezTo>
                  <a:pt x="1241994" y="4965340"/>
                  <a:pt x="1240046" y="4972857"/>
                  <a:pt x="1237244" y="4981536"/>
                </a:cubicBezTo>
                <a:lnTo>
                  <a:pt x="1255387" y="4978769"/>
                </a:lnTo>
                <a:lnTo>
                  <a:pt x="1265532" y="5045297"/>
                </a:lnTo>
                <a:lnTo>
                  <a:pt x="1283676" y="5042530"/>
                </a:lnTo>
                <a:lnTo>
                  <a:pt x="1285520" y="5054626"/>
                </a:lnTo>
                <a:lnTo>
                  <a:pt x="1267376" y="5057393"/>
                </a:lnTo>
                <a:lnTo>
                  <a:pt x="1272909" y="5093680"/>
                </a:lnTo>
                <a:lnTo>
                  <a:pt x="1254765" y="5096447"/>
                </a:lnTo>
                <a:cubicBezTo>
                  <a:pt x="1257839" y="5116607"/>
                  <a:pt x="1259598" y="5134904"/>
                  <a:pt x="1260041" y="5151340"/>
                </a:cubicBezTo>
                <a:cubicBezTo>
                  <a:pt x="1260484" y="5167775"/>
                  <a:pt x="1260227" y="5186380"/>
                  <a:pt x="1259269" y="5207154"/>
                </a:cubicBezTo>
                <a:lnTo>
                  <a:pt x="1241125" y="5209921"/>
                </a:lnTo>
                <a:lnTo>
                  <a:pt x="1245736" y="5240161"/>
                </a:lnTo>
                <a:cubicBezTo>
                  <a:pt x="1238287" y="5245422"/>
                  <a:pt x="1233708" y="5249215"/>
                  <a:pt x="1232000" y="5251539"/>
                </a:cubicBezTo>
                <a:cubicBezTo>
                  <a:pt x="1230291" y="5253862"/>
                  <a:pt x="1225712" y="5257654"/>
                  <a:pt x="1218263" y="5262916"/>
                </a:cubicBezTo>
                <a:lnTo>
                  <a:pt x="1222874" y="5293156"/>
                </a:lnTo>
                <a:lnTo>
                  <a:pt x="1204730" y="5295922"/>
                </a:lnTo>
                <a:cubicBezTo>
                  <a:pt x="1201585" y="5329408"/>
                  <a:pt x="1200780" y="5351190"/>
                  <a:pt x="1202318" y="5361270"/>
                </a:cubicBezTo>
                <a:cubicBezTo>
                  <a:pt x="1203854" y="5371350"/>
                  <a:pt x="1190954" y="5394977"/>
                  <a:pt x="1163617" y="5432151"/>
                </a:cubicBezTo>
                <a:lnTo>
                  <a:pt x="1166384" y="5450295"/>
                </a:lnTo>
                <a:lnTo>
                  <a:pt x="1136144" y="5454906"/>
                </a:lnTo>
                <a:cubicBezTo>
                  <a:pt x="1122475" y="5473493"/>
                  <a:pt x="1109421" y="5496112"/>
                  <a:pt x="1096982" y="5522763"/>
                </a:cubicBezTo>
                <a:lnTo>
                  <a:pt x="1060694" y="5528296"/>
                </a:lnTo>
                <a:lnTo>
                  <a:pt x="1063461" y="5546440"/>
                </a:lnTo>
                <a:cubicBezTo>
                  <a:pt x="1039884" y="5554161"/>
                  <a:pt x="1013983" y="5560173"/>
                  <a:pt x="985760" y="5564477"/>
                </a:cubicBezTo>
                <a:cubicBezTo>
                  <a:pt x="957536" y="5568780"/>
                  <a:pt x="939528" y="5585966"/>
                  <a:pt x="931736" y="5616034"/>
                </a:cubicBezTo>
                <a:lnTo>
                  <a:pt x="883352" y="5623412"/>
                </a:lnTo>
                <a:cubicBezTo>
                  <a:pt x="866266" y="5646646"/>
                  <a:pt x="850975" y="5661355"/>
                  <a:pt x="837478" y="5667539"/>
                </a:cubicBezTo>
                <a:cubicBezTo>
                  <a:pt x="823980" y="5673723"/>
                  <a:pt x="805443" y="5680675"/>
                  <a:pt x="781866" y="5688395"/>
                </a:cubicBezTo>
                <a:lnTo>
                  <a:pt x="783711" y="5700491"/>
                </a:lnTo>
                <a:lnTo>
                  <a:pt x="765567" y="5703258"/>
                </a:lnTo>
                <a:lnTo>
                  <a:pt x="763722" y="5691162"/>
                </a:lnTo>
                <a:lnTo>
                  <a:pt x="715339" y="5698540"/>
                </a:lnTo>
                <a:lnTo>
                  <a:pt x="712572" y="5680396"/>
                </a:lnTo>
                <a:cubicBezTo>
                  <a:pt x="679702" y="5681282"/>
                  <a:pt x="645977" y="5683330"/>
                  <a:pt x="611398" y="5686540"/>
                </a:cubicBezTo>
                <a:cubicBezTo>
                  <a:pt x="576819" y="5689750"/>
                  <a:pt x="541078" y="5692106"/>
                  <a:pt x="504175" y="5693607"/>
                </a:cubicBezTo>
                <a:cubicBezTo>
                  <a:pt x="472606" y="5648912"/>
                  <a:pt x="442334" y="5619491"/>
                  <a:pt x="413359" y="5605343"/>
                </a:cubicBezTo>
                <a:cubicBezTo>
                  <a:pt x="384385" y="5591195"/>
                  <a:pt x="329578" y="5590270"/>
                  <a:pt x="248939" y="5602566"/>
                </a:cubicBezTo>
                <a:cubicBezTo>
                  <a:pt x="242447" y="5587053"/>
                  <a:pt x="237579" y="5575417"/>
                  <a:pt x="234333" y="5567661"/>
                </a:cubicBezTo>
                <a:cubicBezTo>
                  <a:pt x="231088" y="5559905"/>
                  <a:pt x="228850" y="5551995"/>
                  <a:pt x="227621" y="5543930"/>
                </a:cubicBezTo>
                <a:cubicBezTo>
                  <a:pt x="225162" y="5527803"/>
                  <a:pt x="226734" y="5511060"/>
                  <a:pt x="232339" y="5493703"/>
                </a:cubicBezTo>
                <a:lnTo>
                  <a:pt x="214195" y="5496469"/>
                </a:lnTo>
                <a:lnTo>
                  <a:pt x="209584" y="5466229"/>
                </a:lnTo>
                <a:cubicBezTo>
                  <a:pt x="196259" y="5460010"/>
                  <a:pt x="184402" y="5456660"/>
                  <a:pt x="174015" y="5456182"/>
                </a:cubicBezTo>
                <a:cubicBezTo>
                  <a:pt x="163628" y="5455702"/>
                  <a:pt x="152865" y="5445998"/>
                  <a:pt x="141727" y="5427068"/>
                </a:cubicBezTo>
                <a:lnTo>
                  <a:pt x="111487" y="5431679"/>
                </a:lnTo>
                <a:cubicBezTo>
                  <a:pt x="102194" y="5424844"/>
                  <a:pt x="94916" y="5417703"/>
                  <a:pt x="89654" y="5410253"/>
                </a:cubicBezTo>
                <a:cubicBezTo>
                  <a:pt x="84393" y="5402804"/>
                  <a:pt x="77115" y="5395663"/>
                  <a:pt x="67822" y="5388828"/>
                </a:cubicBezTo>
                <a:lnTo>
                  <a:pt x="55726" y="5390672"/>
                </a:lnTo>
                <a:lnTo>
                  <a:pt x="43737" y="5312049"/>
                </a:lnTo>
                <a:lnTo>
                  <a:pt x="55833" y="5310205"/>
                </a:lnTo>
                <a:lnTo>
                  <a:pt x="51222" y="5279965"/>
                </a:lnTo>
                <a:lnTo>
                  <a:pt x="69366" y="5277198"/>
                </a:lnTo>
                <a:lnTo>
                  <a:pt x="45389" y="5119952"/>
                </a:lnTo>
                <a:cubicBezTo>
                  <a:pt x="40742" y="5116535"/>
                  <a:pt x="33071" y="5113578"/>
                  <a:pt x="22377" y="5111083"/>
                </a:cubicBezTo>
                <a:cubicBezTo>
                  <a:pt x="11682" y="5108588"/>
                  <a:pt x="4798" y="5097261"/>
                  <a:pt x="1723" y="5077101"/>
                </a:cubicBezTo>
                <a:cubicBezTo>
                  <a:pt x="-736" y="5060973"/>
                  <a:pt x="-564" y="5048570"/>
                  <a:pt x="2238" y="5039891"/>
                </a:cubicBezTo>
                <a:lnTo>
                  <a:pt x="14334" y="5038047"/>
                </a:lnTo>
                <a:lnTo>
                  <a:pt x="9723" y="5007807"/>
                </a:lnTo>
                <a:cubicBezTo>
                  <a:pt x="24621" y="4997284"/>
                  <a:pt x="36103" y="4991408"/>
                  <a:pt x="44166" y="4990178"/>
                </a:cubicBezTo>
                <a:lnTo>
                  <a:pt x="38633" y="4953890"/>
                </a:lnTo>
                <a:cubicBezTo>
                  <a:pt x="42050" y="4949243"/>
                  <a:pt x="45775" y="4946612"/>
                  <a:pt x="49807" y="4945998"/>
                </a:cubicBezTo>
                <a:cubicBezTo>
                  <a:pt x="53839" y="4945383"/>
                  <a:pt x="59579" y="4942445"/>
                  <a:pt x="67029" y="4937183"/>
                </a:cubicBezTo>
                <a:lnTo>
                  <a:pt x="61495" y="4900895"/>
                </a:lnTo>
                <a:cubicBezTo>
                  <a:pt x="77623" y="4898436"/>
                  <a:pt x="86781" y="4890852"/>
                  <a:pt x="88969" y="4878141"/>
                </a:cubicBezTo>
                <a:cubicBezTo>
                  <a:pt x="91156" y="4865430"/>
                  <a:pt x="91328" y="4853026"/>
                  <a:pt x="89483" y="4840931"/>
                </a:cubicBezTo>
                <a:cubicBezTo>
                  <a:pt x="83335" y="4800611"/>
                  <a:pt x="91128" y="4770543"/>
                  <a:pt x="112860" y="4750726"/>
                </a:cubicBezTo>
                <a:cubicBezTo>
                  <a:pt x="134593" y="4730909"/>
                  <a:pt x="159435" y="4704430"/>
                  <a:pt x="187387" y="4671288"/>
                </a:cubicBezTo>
                <a:lnTo>
                  <a:pt x="217627" y="4666677"/>
                </a:lnTo>
                <a:cubicBezTo>
                  <a:pt x="222617" y="4645287"/>
                  <a:pt x="228529" y="4629946"/>
                  <a:pt x="235364" y="4620652"/>
                </a:cubicBezTo>
                <a:cubicBezTo>
                  <a:pt x="242198" y="4611359"/>
                  <a:pt x="254465" y="4597111"/>
                  <a:pt x="272166" y="4577909"/>
                </a:cubicBezTo>
                <a:lnTo>
                  <a:pt x="270322" y="4565813"/>
                </a:lnTo>
                <a:lnTo>
                  <a:pt x="445712" y="4539069"/>
                </a:lnTo>
                <a:cubicBezTo>
                  <a:pt x="451932" y="4525744"/>
                  <a:pt x="465054" y="4510335"/>
                  <a:pt x="485078" y="4492841"/>
                </a:cubicBezTo>
                <a:cubicBezTo>
                  <a:pt x="505102" y="4475348"/>
                  <a:pt x="525194" y="4465064"/>
                  <a:pt x="545354" y="4461990"/>
                </a:cubicBezTo>
                <a:close/>
                <a:moveTo>
                  <a:pt x="4523553" y="3973215"/>
                </a:moveTo>
                <a:cubicBezTo>
                  <a:pt x="4548360" y="3973558"/>
                  <a:pt x="4574482" y="3975763"/>
                  <a:pt x="4601919" y="3979831"/>
                </a:cubicBezTo>
                <a:cubicBezTo>
                  <a:pt x="4656794" y="3987967"/>
                  <a:pt x="4695848" y="4000577"/>
                  <a:pt x="4719082" y="4017663"/>
                </a:cubicBezTo>
                <a:lnTo>
                  <a:pt x="4724616" y="4053951"/>
                </a:lnTo>
                <a:lnTo>
                  <a:pt x="4742759" y="4051184"/>
                </a:lnTo>
                <a:cubicBezTo>
                  <a:pt x="4757314" y="4065468"/>
                  <a:pt x="4773646" y="4084638"/>
                  <a:pt x="4791754" y="4108693"/>
                </a:cubicBezTo>
                <a:cubicBezTo>
                  <a:pt x="4809862" y="4132750"/>
                  <a:pt x="4822912" y="4170985"/>
                  <a:pt x="4830905" y="4223401"/>
                </a:cubicBezTo>
                <a:cubicBezTo>
                  <a:pt x="4841356" y="4291944"/>
                  <a:pt x="4838808" y="4342873"/>
                  <a:pt x="4823259" y="4376187"/>
                </a:cubicBezTo>
                <a:cubicBezTo>
                  <a:pt x="4807710" y="4409501"/>
                  <a:pt x="4789924" y="4434904"/>
                  <a:pt x="4769900" y="4452397"/>
                </a:cubicBezTo>
                <a:cubicBezTo>
                  <a:pt x="4749876" y="4469891"/>
                  <a:pt x="4730399" y="4484206"/>
                  <a:pt x="4711468" y="4495344"/>
                </a:cubicBezTo>
                <a:cubicBezTo>
                  <a:pt x="4692538" y="4506482"/>
                  <a:pt x="4684610" y="4522131"/>
                  <a:pt x="4687684" y="4542291"/>
                </a:cubicBezTo>
                <a:lnTo>
                  <a:pt x="4542533" y="4564424"/>
                </a:lnTo>
                <a:cubicBezTo>
                  <a:pt x="4528593" y="4554172"/>
                  <a:pt x="4491708" y="4542262"/>
                  <a:pt x="4431879" y="4528694"/>
                </a:cubicBezTo>
                <a:cubicBezTo>
                  <a:pt x="4372050" y="4515125"/>
                  <a:pt x="4329733" y="4508169"/>
                  <a:pt x="4304926" y="4507826"/>
                </a:cubicBezTo>
                <a:lnTo>
                  <a:pt x="4294782" y="4441299"/>
                </a:lnTo>
                <a:lnTo>
                  <a:pt x="4312925" y="4438532"/>
                </a:lnTo>
                <a:lnTo>
                  <a:pt x="4310159" y="4420388"/>
                </a:lnTo>
                <a:lnTo>
                  <a:pt x="4292015" y="4423155"/>
                </a:lnTo>
                <a:cubicBezTo>
                  <a:pt x="4283065" y="4391513"/>
                  <a:pt x="4274268" y="4360881"/>
                  <a:pt x="4265625" y="4331256"/>
                </a:cubicBezTo>
                <a:cubicBezTo>
                  <a:pt x="4256982" y="4301631"/>
                  <a:pt x="4246169" y="4271305"/>
                  <a:pt x="4233187" y="4240279"/>
                </a:cubicBezTo>
                <a:cubicBezTo>
                  <a:pt x="4251502" y="4225109"/>
                  <a:pt x="4264317" y="4207684"/>
                  <a:pt x="4271630" y="4188003"/>
                </a:cubicBezTo>
                <a:cubicBezTo>
                  <a:pt x="4278943" y="4168322"/>
                  <a:pt x="4284241" y="4148949"/>
                  <a:pt x="4287522" y="4129883"/>
                </a:cubicBezTo>
                <a:cubicBezTo>
                  <a:pt x="4290804" y="4110817"/>
                  <a:pt x="4296562" y="4094467"/>
                  <a:pt x="4304797" y="4080834"/>
                </a:cubicBezTo>
                <a:cubicBezTo>
                  <a:pt x="4313033" y="4067201"/>
                  <a:pt x="4328632" y="4054508"/>
                  <a:pt x="4351594" y="4042756"/>
                </a:cubicBezTo>
                <a:lnTo>
                  <a:pt x="4349749" y="4030660"/>
                </a:lnTo>
                <a:lnTo>
                  <a:pt x="4455846" y="3995916"/>
                </a:lnTo>
                <a:lnTo>
                  <a:pt x="4453080" y="3977772"/>
                </a:lnTo>
                <a:cubicBezTo>
                  <a:pt x="4475255" y="3974391"/>
                  <a:pt x="4498747" y="3972872"/>
                  <a:pt x="4523553" y="3973215"/>
                </a:cubicBezTo>
                <a:close/>
                <a:moveTo>
                  <a:pt x="4999556" y="3036296"/>
                </a:moveTo>
                <a:cubicBezTo>
                  <a:pt x="5004203" y="3039713"/>
                  <a:pt x="5011788" y="3048871"/>
                  <a:pt x="5022311" y="3063769"/>
                </a:cubicBezTo>
                <a:cubicBezTo>
                  <a:pt x="5056411" y="3070946"/>
                  <a:pt x="5089485" y="3091689"/>
                  <a:pt x="5121534" y="3125996"/>
                </a:cubicBezTo>
                <a:cubicBezTo>
                  <a:pt x="5153582" y="3160304"/>
                  <a:pt x="5174832" y="3211729"/>
                  <a:pt x="5185284" y="3280273"/>
                </a:cubicBezTo>
                <a:lnTo>
                  <a:pt x="5167140" y="3283039"/>
                </a:lnTo>
                <a:cubicBezTo>
                  <a:pt x="5161807" y="3329235"/>
                  <a:pt x="5154168" y="3360312"/>
                  <a:pt x="5144224" y="3376268"/>
                </a:cubicBezTo>
                <a:cubicBezTo>
                  <a:pt x="5134280" y="3392224"/>
                  <a:pt x="5117040" y="3414450"/>
                  <a:pt x="5092505" y="3442946"/>
                </a:cubicBezTo>
                <a:lnTo>
                  <a:pt x="5094350" y="3455042"/>
                </a:lnTo>
                <a:cubicBezTo>
                  <a:pt x="5067356" y="3467409"/>
                  <a:pt x="5040054" y="3477761"/>
                  <a:pt x="5012445" y="3486096"/>
                </a:cubicBezTo>
                <a:cubicBezTo>
                  <a:pt x="4984836" y="3494432"/>
                  <a:pt x="4955211" y="3503075"/>
                  <a:pt x="4923570" y="3512025"/>
                </a:cubicBezTo>
                <a:cubicBezTo>
                  <a:pt x="4901566" y="3503003"/>
                  <a:pt x="4877546" y="3494289"/>
                  <a:pt x="4851509" y="3485882"/>
                </a:cubicBezTo>
                <a:cubicBezTo>
                  <a:pt x="4825473" y="3477474"/>
                  <a:pt x="4799130" y="3467051"/>
                  <a:pt x="4772479" y="3454612"/>
                </a:cubicBezTo>
                <a:lnTo>
                  <a:pt x="4767868" y="3424373"/>
                </a:lnTo>
                <a:cubicBezTo>
                  <a:pt x="4740602" y="3407902"/>
                  <a:pt x="4722186" y="3381829"/>
                  <a:pt x="4712621" y="3346157"/>
                </a:cubicBezTo>
                <a:cubicBezTo>
                  <a:pt x="4703056" y="3310484"/>
                  <a:pt x="4694892" y="3270471"/>
                  <a:pt x="4688129" y="3226120"/>
                </a:cubicBezTo>
                <a:cubicBezTo>
                  <a:pt x="4716081" y="3192978"/>
                  <a:pt x="4741403" y="3156111"/>
                  <a:pt x="4764093" y="3115519"/>
                </a:cubicBezTo>
                <a:cubicBezTo>
                  <a:pt x="4786784" y="3074928"/>
                  <a:pt x="4822321" y="3050944"/>
                  <a:pt x="4870704" y="3043566"/>
                </a:cubicBezTo>
                <a:cubicBezTo>
                  <a:pt x="4878769" y="3042336"/>
                  <a:pt x="4899543" y="3043294"/>
                  <a:pt x="4933029" y="3046440"/>
                </a:cubicBezTo>
                <a:close/>
                <a:moveTo>
                  <a:pt x="3094845" y="1402"/>
                </a:moveTo>
                <a:cubicBezTo>
                  <a:pt x="3108956" y="-750"/>
                  <a:pt x="3120352" y="-425"/>
                  <a:pt x="3129031" y="2378"/>
                </a:cubicBezTo>
                <a:lnTo>
                  <a:pt x="3131797" y="20521"/>
                </a:lnTo>
                <a:lnTo>
                  <a:pt x="3225283" y="24832"/>
                </a:lnTo>
                <a:lnTo>
                  <a:pt x="3227128" y="36928"/>
                </a:lnTo>
                <a:cubicBezTo>
                  <a:pt x="3239838" y="39116"/>
                  <a:pt x="3251387" y="40449"/>
                  <a:pt x="3261775" y="40928"/>
                </a:cubicBezTo>
                <a:cubicBezTo>
                  <a:pt x="3272162" y="41407"/>
                  <a:pt x="3283711" y="42740"/>
                  <a:pt x="3296422" y="44928"/>
                </a:cubicBezTo>
                <a:lnTo>
                  <a:pt x="3298266" y="57024"/>
                </a:lnTo>
                <a:lnTo>
                  <a:pt x="3346650" y="49646"/>
                </a:lnTo>
                <a:lnTo>
                  <a:pt x="3349416" y="67790"/>
                </a:lnTo>
                <a:lnTo>
                  <a:pt x="3379656" y="63179"/>
                </a:lnTo>
                <a:lnTo>
                  <a:pt x="3382423" y="81323"/>
                </a:lnTo>
                <a:lnTo>
                  <a:pt x="3461046" y="69334"/>
                </a:lnTo>
                <a:lnTo>
                  <a:pt x="3462890" y="81430"/>
                </a:lnTo>
                <a:lnTo>
                  <a:pt x="3577287" y="101118"/>
                </a:lnTo>
                <a:lnTo>
                  <a:pt x="3581898" y="131358"/>
                </a:lnTo>
                <a:cubicBezTo>
                  <a:pt x="3590577" y="134160"/>
                  <a:pt x="3597393" y="138278"/>
                  <a:pt x="3602347" y="143711"/>
                </a:cubicBezTo>
                <a:cubicBezTo>
                  <a:pt x="3607302" y="149145"/>
                  <a:pt x="3614118" y="153262"/>
                  <a:pt x="3622797" y="156065"/>
                </a:cubicBezTo>
                <a:lnTo>
                  <a:pt x="3653036" y="151454"/>
                </a:lnTo>
                <a:lnTo>
                  <a:pt x="3655803" y="169598"/>
                </a:lnTo>
                <a:lnTo>
                  <a:pt x="3686043" y="164986"/>
                </a:lnTo>
                <a:cubicBezTo>
                  <a:pt x="3690690" y="168404"/>
                  <a:pt x="3698275" y="177561"/>
                  <a:pt x="3708798" y="192460"/>
                </a:cubicBezTo>
                <a:lnTo>
                  <a:pt x="3739038" y="187849"/>
                </a:lnTo>
                <a:lnTo>
                  <a:pt x="3741804" y="205992"/>
                </a:lnTo>
                <a:cubicBezTo>
                  <a:pt x="3777749" y="225266"/>
                  <a:pt x="3809815" y="246162"/>
                  <a:pt x="3838003" y="268681"/>
                </a:cubicBezTo>
                <a:cubicBezTo>
                  <a:pt x="3866191" y="291200"/>
                  <a:pt x="3887563" y="309601"/>
                  <a:pt x="3902118" y="323885"/>
                </a:cubicBezTo>
                <a:lnTo>
                  <a:pt x="3906729" y="354125"/>
                </a:lnTo>
                <a:lnTo>
                  <a:pt x="3924872" y="351358"/>
                </a:lnTo>
                <a:cubicBezTo>
                  <a:pt x="3932594" y="374935"/>
                  <a:pt x="3940007" y="396496"/>
                  <a:pt x="3947113" y="416041"/>
                </a:cubicBezTo>
                <a:cubicBezTo>
                  <a:pt x="3954219" y="435586"/>
                  <a:pt x="3968774" y="449870"/>
                  <a:pt x="3990778" y="458892"/>
                </a:cubicBezTo>
                <a:lnTo>
                  <a:pt x="3998156" y="507275"/>
                </a:lnTo>
                <a:cubicBezTo>
                  <a:pt x="4006834" y="510078"/>
                  <a:pt x="4015513" y="512880"/>
                  <a:pt x="4024192" y="515682"/>
                </a:cubicBezTo>
                <a:cubicBezTo>
                  <a:pt x="4032871" y="518485"/>
                  <a:pt x="4041857" y="523303"/>
                  <a:pt x="4051150" y="530137"/>
                </a:cubicBezTo>
                <a:lnTo>
                  <a:pt x="4055762" y="560377"/>
                </a:lnTo>
                <a:lnTo>
                  <a:pt x="4067857" y="558533"/>
                </a:lnTo>
                <a:lnTo>
                  <a:pt x="4077079" y="619012"/>
                </a:lnTo>
                <a:cubicBezTo>
                  <a:pt x="4103730" y="631451"/>
                  <a:pt x="4121703" y="641088"/>
                  <a:pt x="4130996" y="647922"/>
                </a:cubicBezTo>
                <a:lnTo>
                  <a:pt x="4135607" y="678162"/>
                </a:lnTo>
                <a:lnTo>
                  <a:pt x="4153751" y="675396"/>
                </a:lnTo>
                <a:cubicBezTo>
                  <a:pt x="4165504" y="698358"/>
                  <a:pt x="4172610" y="717903"/>
                  <a:pt x="4175069" y="734031"/>
                </a:cubicBezTo>
                <a:lnTo>
                  <a:pt x="4193213" y="731264"/>
                </a:lnTo>
                <a:lnTo>
                  <a:pt x="4207968" y="828031"/>
                </a:lnTo>
                <a:lnTo>
                  <a:pt x="4226112" y="825265"/>
                </a:lnTo>
                <a:cubicBezTo>
                  <a:pt x="4226384" y="854103"/>
                  <a:pt x="4227510" y="881780"/>
                  <a:pt x="4229490" y="908295"/>
                </a:cubicBezTo>
                <a:cubicBezTo>
                  <a:pt x="4231470" y="934811"/>
                  <a:pt x="4232289" y="960472"/>
                  <a:pt x="4231945" y="985278"/>
                </a:cubicBezTo>
                <a:lnTo>
                  <a:pt x="4213802" y="988045"/>
                </a:lnTo>
                <a:lnTo>
                  <a:pt x="4219335" y="1024332"/>
                </a:lnTo>
                <a:lnTo>
                  <a:pt x="4207239" y="1026177"/>
                </a:lnTo>
                <a:lnTo>
                  <a:pt x="4221072" y="1116896"/>
                </a:lnTo>
                <a:lnTo>
                  <a:pt x="4202928" y="1119663"/>
                </a:lnTo>
                <a:cubicBezTo>
                  <a:pt x="4214681" y="1142625"/>
                  <a:pt x="4223188" y="1157831"/>
                  <a:pt x="4228449" y="1165280"/>
                </a:cubicBezTo>
                <a:cubicBezTo>
                  <a:pt x="4227763" y="1214893"/>
                  <a:pt x="4229093" y="1264199"/>
                  <a:pt x="4232438" y="1313197"/>
                </a:cubicBezTo>
                <a:cubicBezTo>
                  <a:pt x="4235784" y="1362196"/>
                  <a:pt x="4238822" y="1409178"/>
                  <a:pt x="4241553" y="1454145"/>
                </a:cubicBezTo>
                <a:lnTo>
                  <a:pt x="4223410" y="1456911"/>
                </a:lnTo>
                <a:lnTo>
                  <a:pt x="4228943" y="1493199"/>
                </a:lnTo>
                <a:cubicBezTo>
                  <a:pt x="4211242" y="1512401"/>
                  <a:pt x="4198274" y="1528819"/>
                  <a:pt x="4190038" y="1542451"/>
                </a:cubicBezTo>
                <a:cubicBezTo>
                  <a:pt x="4181803" y="1556084"/>
                  <a:pt x="4173174" y="1573903"/>
                  <a:pt x="4164152" y="1595907"/>
                </a:cubicBezTo>
                <a:lnTo>
                  <a:pt x="4133913" y="1600518"/>
                </a:lnTo>
                <a:cubicBezTo>
                  <a:pt x="4128307" y="1617876"/>
                  <a:pt x="4123797" y="1628878"/>
                  <a:pt x="4120379" y="1633524"/>
                </a:cubicBezTo>
                <a:lnTo>
                  <a:pt x="4102235" y="1636291"/>
                </a:lnTo>
                <a:cubicBezTo>
                  <a:pt x="4100048" y="1649002"/>
                  <a:pt x="4097707" y="1660705"/>
                  <a:pt x="4095212" y="1671399"/>
                </a:cubicBezTo>
                <a:cubicBezTo>
                  <a:pt x="4092717" y="1682094"/>
                  <a:pt x="4088360" y="1694104"/>
                  <a:pt x="4082140" y="1707430"/>
                </a:cubicBezTo>
                <a:lnTo>
                  <a:pt x="4051900" y="1712041"/>
                </a:lnTo>
                <a:cubicBezTo>
                  <a:pt x="4045066" y="1721334"/>
                  <a:pt x="4038539" y="1732644"/>
                  <a:pt x="4032319" y="1745969"/>
                </a:cubicBezTo>
                <a:cubicBezTo>
                  <a:pt x="4026100" y="1759295"/>
                  <a:pt x="4019573" y="1770604"/>
                  <a:pt x="4012738" y="1779898"/>
                </a:cubicBezTo>
                <a:lnTo>
                  <a:pt x="3994595" y="1782664"/>
                </a:lnTo>
                <a:cubicBezTo>
                  <a:pt x="3991449" y="1816150"/>
                  <a:pt x="3988543" y="1844441"/>
                  <a:pt x="3985876" y="1867539"/>
                </a:cubicBezTo>
                <a:cubicBezTo>
                  <a:pt x="3983210" y="1890637"/>
                  <a:pt x="3967286" y="1914726"/>
                  <a:pt x="3938104" y="1939804"/>
                </a:cubicBezTo>
                <a:lnTo>
                  <a:pt x="3940871" y="1957948"/>
                </a:lnTo>
                <a:lnTo>
                  <a:pt x="3910631" y="1962559"/>
                </a:lnTo>
                <a:lnTo>
                  <a:pt x="3912475" y="1974655"/>
                </a:lnTo>
                <a:cubicBezTo>
                  <a:pt x="3898806" y="1993242"/>
                  <a:pt x="3884216" y="2005781"/>
                  <a:pt x="3868702" y="2012272"/>
                </a:cubicBezTo>
                <a:lnTo>
                  <a:pt x="3874236" y="2048560"/>
                </a:lnTo>
                <a:lnTo>
                  <a:pt x="3862140" y="2050404"/>
                </a:lnTo>
                <a:cubicBezTo>
                  <a:pt x="3867401" y="2057853"/>
                  <a:pt x="3870647" y="2065610"/>
                  <a:pt x="3871877" y="2073674"/>
                </a:cubicBezTo>
                <a:cubicBezTo>
                  <a:pt x="3873106" y="2081738"/>
                  <a:pt x="3876352" y="2089494"/>
                  <a:pt x="3881613" y="2096943"/>
                </a:cubicBezTo>
                <a:lnTo>
                  <a:pt x="3899757" y="2094177"/>
                </a:lnTo>
                <a:lnTo>
                  <a:pt x="3906213" y="2136513"/>
                </a:lnTo>
                <a:lnTo>
                  <a:pt x="3924357" y="2133746"/>
                </a:lnTo>
                <a:lnTo>
                  <a:pt x="3955712" y="2339376"/>
                </a:lnTo>
                <a:cubicBezTo>
                  <a:pt x="3956326" y="2343408"/>
                  <a:pt x="3954925" y="2347748"/>
                  <a:pt x="3951508" y="2352394"/>
                </a:cubicBezTo>
                <a:cubicBezTo>
                  <a:pt x="3947476" y="2353009"/>
                  <a:pt x="3945306" y="2352309"/>
                  <a:pt x="3944999" y="2350293"/>
                </a:cubicBezTo>
                <a:cubicBezTo>
                  <a:pt x="3944691" y="2348277"/>
                  <a:pt x="3942522" y="2347576"/>
                  <a:pt x="3938490" y="2348191"/>
                </a:cubicBezTo>
                <a:lnTo>
                  <a:pt x="3940334" y="2360287"/>
                </a:lnTo>
                <a:lnTo>
                  <a:pt x="3958478" y="2357520"/>
                </a:lnTo>
                <a:cubicBezTo>
                  <a:pt x="3970846" y="2384515"/>
                  <a:pt x="3979267" y="2405922"/>
                  <a:pt x="3983742" y="2421742"/>
                </a:cubicBezTo>
                <a:cubicBezTo>
                  <a:pt x="3988217" y="2437563"/>
                  <a:pt x="3996331" y="2456954"/>
                  <a:pt x="4008084" y="2479916"/>
                </a:cubicBezTo>
                <a:lnTo>
                  <a:pt x="4020180" y="2478072"/>
                </a:lnTo>
                <a:lnTo>
                  <a:pt x="4027558" y="2526456"/>
                </a:lnTo>
                <a:lnTo>
                  <a:pt x="4045702" y="2523689"/>
                </a:lnTo>
                <a:cubicBezTo>
                  <a:pt x="4052193" y="2539202"/>
                  <a:pt x="4057522" y="2553861"/>
                  <a:pt x="4061690" y="2567666"/>
                </a:cubicBezTo>
                <a:cubicBezTo>
                  <a:pt x="4065858" y="2581470"/>
                  <a:pt x="4071495" y="2598145"/>
                  <a:pt x="4078601" y="2617690"/>
                </a:cubicBezTo>
                <a:lnTo>
                  <a:pt x="4090696" y="2615845"/>
                </a:lnTo>
                <a:cubicBezTo>
                  <a:pt x="4109284" y="2629514"/>
                  <a:pt x="4122216" y="2639919"/>
                  <a:pt x="4129494" y="2647061"/>
                </a:cubicBezTo>
                <a:cubicBezTo>
                  <a:pt x="4136771" y="2654203"/>
                  <a:pt x="4142869" y="2673902"/>
                  <a:pt x="4147787" y="2706157"/>
                </a:cubicBezTo>
                <a:cubicBezTo>
                  <a:pt x="4151476" y="2730349"/>
                  <a:pt x="4150518" y="2751124"/>
                  <a:pt x="4144914" y="2768481"/>
                </a:cubicBezTo>
                <a:lnTo>
                  <a:pt x="4132818" y="2770326"/>
                </a:lnTo>
                <a:lnTo>
                  <a:pt x="4137429" y="2800565"/>
                </a:lnTo>
                <a:lnTo>
                  <a:pt x="4119285" y="2803332"/>
                </a:lnTo>
                <a:lnTo>
                  <a:pt x="4126662" y="2851716"/>
                </a:lnTo>
                <a:lnTo>
                  <a:pt x="4114566" y="2853560"/>
                </a:lnTo>
                <a:lnTo>
                  <a:pt x="4131166" y="2962423"/>
                </a:lnTo>
                <a:cubicBezTo>
                  <a:pt x="4108819" y="2978208"/>
                  <a:pt x="4096244" y="2990440"/>
                  <a:pt x="4093441" y="2999118"/>
                </a:cubicBezTo>
                <a:cubicBezTo>
                  <a:pt x="4090639" y="3007797"/>
                  <a:pt x="4090775" y="3022217"/>
                  <a:pt x="4093849" y="3042376"/>
                </a:cubicBezTo>
                <a:cubicBezTo>
                  <a:pt x="4101226" y="3090760"/>
                  <a:pt x="4116668" y="3137914"/>
                  <a:pt x="4140173" y="3183838"/>
                </a:cubicBezTo>
                <a:cubicBezTo>
                  <a:pt x="4163679" y="3229763"/>
                  <a:pt x="4178506" y="3272885"/>
                  <a:pt x="4184654" y="3313205"/>
                </a:cubicBezTo>
                <a:lnTo>
                  <a:pt x="4166510" y="3315971"/>
                </a:lnTo>
                <a:lnTo>
                  <a:pt x="4178499" y="3394595"/>
                </a:lnTo>
                <a:cubicBezTo>
                  <a:pt x="4171050" y="3399856"/>
                  <a:pt x="4166470" y="3403649"/>
                  <a:pt x="4164762" y="3405972"/>
                </a:cubicBezTo>
                <a:cubicBezTo>
                  <a:pt x="4163053" y="3408296"/>
                  <a:pt x="4158475" y="3412088"/>
                  <a:pt x="4151025" y="3417350"/>
                </a:cubicBezTo>
                <a:cubicBezTo>
                  <a:pt x="4146035" y="3438739"/>
                  <a:pt x="4143454" y="3455635"/>
                  <a:pt x="4143283" y="3468039"/>
                </a:cubicBezTo>
                <a:cubicBezTo>
                  <a:pt x="4143111" y="3480442"/>
                  <a:pt x="4133561" y="3492213"/>
                  <a:pt x="4114630" y="3503351"/>
                </a:cubicBezTo>
                <a:lnTo>
                  <a:pt x="4119241" y="3533590"/>
                </a:lnTo>
                <a:cubicBezTo>
                  <a:pt x="4071129" y="3569807"/>
                  <a:pt x="4052914" y="3626218"/>
                  <a:pt x="4064595" y="3702826"/>
                </a:cubicBezTo>
                <a:cubicBezTo>
                  <a:pt x="4073889" y="3709660"/>
                  <a:pt x="4080072" y="3723157"/>
                  <a:pt x="4083146" y="3743317"/>
                </a:cubicBezTo>
                <a:cubicBezTo>
                  <a:pt x="4089294" y="3783637"/>
                  <a:pt x="4084680" y="3814252"/>
                  <a:pt x="4069303" y="3835162"/>
                </a:cubicBezTo>
                <a:cubicBezTo>
                  <a:pt x="4053925" y="3856073"/>
                  <a:pt x="4044221" y="3866836"/>
                  <a:pt x="4040189" y="3867450"/>
                </a:cubicBezTo>
                <a:lnTo>
                  <a:pt x="3973661" y="3877595"/>
                </a:lnTo>
                <a:lnTo>
                  <a:pt x="3976428" y="3895738"/>
                </a:lnTo>
                <a:cubicBezTo>
                  <a:pt x="3969593" y="3905032"/>
                  <a:pt x="3935114" y="3949483"/>
                  <a:pt x="3872990" y="4029094"/>
                </a:cubicBezTo>
                <a:cubicBezTo>
                  <a:pt x="3810866" y="4108704"/>
                  <a:pt x="3747342" y="4192653"/>
                  <a:pt x="3682415" y="4280941"/>
                </a:cubicBezTo>
                <a:lnTo>
                  <a:pt x="3689793" y="4329325"/>
                </a:lnTo>
                <a:cubicBezTo>
                  <a:pt x="3671477" y="4344495"/>
                  <a:pt x="3660372" y="4359597"/>
                  <a:pt x="3656476" y="4374631"/>
                </a:cubicBezTo>
                <a:cubicBezTo>
                  <a:pt x="3652579" y="4389665"/>
                  <a:pt x="3648530" y="4403691"/>
                  <a:pt x="3644326" y="4416709"/>
                </a:cubicBezTo>
                <a:cubicBezTo>
                  <a:pt x="3640122" y="4429728"/>
                  <a:pt x="3630572" y="4441498"/>
                  <a:pt x="3615673" y="4452021"/>
                </a:cubicBezTo>
                <a:cubicBezTo>
                  <a:pt x="3600775" y="4462544"/>
                  <a:pt x="3575182" y="4470572"/>
                  <a:pt x="3538894" y="4476106"/>
                </a:cubicBezTo>
                <a:cubicBezTo>
                  <a:pt x="3526798" y="4477950"/>
                  <a:pt x="3509509" y="4479555"/>
                  <a:pt x="3487025" y="4480921"/>
                </a:cubicBezTo>
                <a:cubicBezTo>
                  <a:pt x="3464542" y="4482286"/>
                  <a:pt x="3447867" y="4487923"/>
                  <a:pt x="3437001" y="4497831"/>
                </a:cubicBezTo>
                <a:lnTo>
                  <a:pt x="3438846" y="4509927"/>
                </a:lnTo>
                <a:lnTo>
                  <a:pt x="3408606" y="4514538"/>
                </a:lnTo>
                <a:lnTo>
                  <a:pt x="3411372" y="4532682"/>
                </a:lnTo>
                <a:lnTo>
                  <a:pt x="3362989" y="4540060"/>
                </a:lnTo>
                <a:lnTo>
                  <a:pt x="3365755" y="4558204"/>
                </a:lnTo>
                <a:lnTo>
                  <a:pt x="3317372" y="4565581"/>
                </a:lnTo>
                <a:lnTo>
                  <a:pt x="3319216" y="4577677"/>
                </a:lnTo>
                <a:lnTo>
                  <a:pt x="3288976" y="4582288"/>
                </a:lnTo>
                <a:lnTo>
                  <a:pt x="3291743" y="4600432"/>
                </a:lnTo>
                <a:lnTo>
                  <a:pt x="3261503" y="4605043"/>
                </a:lnTo>
                <a:cubicBezTo>
                  <a:pt x="3254669" y="4614337"/>
                  <a:pt x="3248142" y="4625646"/>
                  <a:pt x="3241922" y="4638971"/>
                </a:cubicBezTo>
                <a:cubicBezTo>
                  <a:pt x="3235703" y="4652297"/>
                  <a:pt x="3229176" y="4663606"/>
                  <a:pt x="3222342" y="4672900"/>
                </a:cubicBezTo>
                <a:lnTo>
                  <a:pt x="3164628" y="4700266"/>
                </a:lnTo>
                <a:lnTo>
                  <a:pt x="3167395" y="4718410"/>
                </a:lnTo>
                <a:cubicBezTo>
                  <a:pt x="3144433" y="4730162"/>
                  <a:pt x="3126904" y="4736961"/>
                  <a:pt x="3114808" y="4738805"/>
                </a:cubicBezTo>
                <a:cubicBezTo>
                  <a:pt x="3066424" y="4746183"/>
                  <a:pt x="3021390" y="4741704"/>
                  <a:pt x="2979705" y="4725369"/>
                </a:cubicBezTo>
                <a:cubicBezTo>
                  <a:pt x="2938020" y="4709034"/>
                  <a:pt x="2906482" y="4698371"/>
                  <a:pt x="2885093" y="4693381"/>
                </a:cubicBezTo>
                <a:cubicBezTo>
                  <a:pt x="2862130" y="4705134"/>
                  <a:pt x="2838861" y="4714871"/>
                  <a:pt x="2815284" y="4722592"/>
                </a:cubicBezTo>
                <a:cubicBezTo>
                  <a:pt x="2791707" y="4730312"/>
                  <a:pt x="2768130" y="4738033"/>
                  <a:pt x="2744553" y="4745754"/>
                </a:cubicBezTo>
                <a:lnTo>
                  <a:pt x="2750086" y="4782042"/>
                </a:lnTo>
                <a:cubicBezTo>
                  <a:pt x="2731156" y="4793180"/>
                  <a:pt x="2714242" y="4804010"/>
                  <a:pt x="2699343" y="4814533"/>
                </a:cubicBezTo>
                <a:cubicBezTo>
                  <a:pt x="2684445" y="4825056"/>
                  <a:pt x="2668932" y="4831548"/>
                  <a:pt x="2652804" y="4834007"/>
                </a:cubicBezTo>
                <a:cubicBezTo>
                  <a:pt x="2616516" y="4839540"/>
                  <a:pt x="2583732" y="4834225"/>
                  <a:pt x="2554450" y="4818061"/>
                </a:cubicBezTo>
                <a:cubicBezTo>
                  <a:pt x="2525168" y="4801898"/>
                  <a:pt x="2504343" y="4780319"/>
                  <a:pt x="2491976" y="4753324"/>
                </a:cubicBezTo>
                <a:lnTo>
                  <a:pt x="2443592" y="4760702"/>
                </a:lnTo>
                <a:lnTo>
                  <a:pt x="2438981" y="4730463"/>
                </a:lnTo>
                <a:cubicBezTo>
                  <a:pt x="2413559" y="4726087"/>
                  <a:pt x="2388445" y="4723728"/>
                  <a:pt x="2363639" y="4723385"/>
                </a:cubicBezTo>
                <a:cubicBezTo>
                  <a:pt x="2338832" y="4723042"/>
                  <a:pt x="2314026" y="4722699"/>
                  <a:pt x="2289219" y="4722355"/>
                </a:cubicBezTo>
                <a:lnTo>
                  <a:pt x="2286452" y="4704212"/>
                </a:lnTo>
                <a:lnTo>
                  <a:pt x="2238069" y="4711589"/>
                </a:lnTo>
                <a:lnTo>
                  <a:pt x="2235302" y="4693446"/>
                </a:lnTo>
                <a:cubicBezTo>
                  <a:pt x="2215142" y="4696520"/>
                  <a:pt x="2182647" y="4706631"/>
                  <a:pt x="2137816" y="4723782"/>
                </a:cubicBezTo>
                <a:cubicBezTo>
                  <a:pt x="2092986" y="4740932"/>
                  <a:pt x="2054750" y="4753982"/>
                  <a:pt x="2023109" y="4762932"/>
                </a:cubicBezTo>
                <a:lnTo>
                  <a:pt x="2020342" y="4744789"/>
                </a:lnTo>
                <a:lnTo>
                  <a:pt x="1971959" y="4752166"/>
                </a:lnTo>
                <a:cubicBezTo>
                  <a:pt x="1961435" y="4737268"/>
                  <a:pt x="1953851" y="4728110"/>
                  <a:pt x="1949204" y="4724693"/>
                </a:cubicBezTo>
                <a:lnTo>
                  <a:pt x="1918964" y="4729304"/>
                </a:lnTo>
                <a:cubicBezTo>
                  <a:pt x="1899147" y="4707571"/>
                  <a:pt x="1886608" y="4692981"/>
                  <a:pt x="1881347" y="4685531"/>
                </a:cubicBezTo>
                <a:lnTo>
                  <a:pt x="1863203" y="4688298"/>
                </a:lnTo>
                <a:lnTo>
                  <a:pt x="1858592" y="4658058"/>
                </a:lnTo>
                <a:cubicBezTo>
                  <a:pt x="1840005" y="4644389"/>
                  <a:pt x="1817386" y="4631336"/>
                  <a:pt x="1790735" y="4618896"/>
                </a:cubicBezTo>
                <a:lnTo>
                  <a:pt x="1786124" y="4588656"/>
                </a:lnTo>
                <a:lnTo>
                  <a:pt x="1767980" y="4591423"/>
                </a:lnTo>
                <a:cubicBezTo>
                  <a:pt x="1748163" y="4569690"/>
                  <a:pt x="1735624" y="4555100"/>
                  <a:pt x="1730362" y="4547651"/>
                </a:cubicBezTo>
                <a:lnTo>
                  <a:pt x="1694075" y="4553184"/>
                </a:lnTo>
                <a:cubicBezTo>
                  <a:pt x="1683552" y="4538286"/>
                  <a:pt x="1671012" y="4523694"/>
                  <a:pt x="1656457" y="4509411"/>
                </a:cubicBezTo>
                <a:lnTo>
                  <a:pt x="1626217" y="4514022"/>
                </a:lnTo>
                <a:cubicBezTo>
                  <a:pt x="1608245" y="4504385"/>
                  <a:pt x="1596474" y="4494834"/>
                  <a:pt x="1590906" y="4485369"/>
                </a:cubicBezTo>
                <a:cubicBezTo>
                  <a:pt x="1585337" y="4475904"/>
                  <a:pt x="1577598" y="4465739"/>
                  <a:pt x="1567690" y="4454872"/>
                </a:cubicBezTo>
                <a:lnTo>
                  <a:pt x="1489066" y="4466861"/>
                </a:lnTo>
                <a:lnTo>
                  <a:pt x="1487222" y="4454765"/>
                </a:lnTo>
                <a:cubicBezTo>
                  <a:pt x="1460571" y="4442326"/>
                  <a:pt x="1433834" y="4436089"/>
                  <a:pt x="1407011" y="4436053"/>
                </a:cubicBezTo>
                <a:cubicBezTo>
                  <a:pt x="1380189" y="4436017"/>
                  <a:pt x="1350514" y="4424039"/>
                  <a:pt x="1317986" y="4400119"/>
                </a:cubicBezTo>
                <a:lnTo>
                  <a:pt x="1305998" y="4321495"/>
                </a:lnTo>
                <a:cubicBezTo>
                  <a:pt x="1281877" y="4271539"/>
                  <a:pt x="1257997" y="4216389"/>
                  <a:pt x="1234355" y="4156045"/>
                </a:cubicBezTo>
                <a:cubicBezTo>
                  <a:pt x="1210714" y="4095702"/>
                  <a:pt x="1176889" y="4056508"/>
                  <a:pt x="1132881" y="4038464"/>
                </a:cubicBezTo>
                <a:cubicBezTo>
                  <a:pt x="1109647" y="4021378"/>
                  <a:pt x="1087575" y="4005146"/>
                  <a:pt x="1066664" y="3989769"/>
                </a:cubicBezTo>
                <a:cubicBezTo>
                  <a:pt x="1045753" y="3974392"/>
                  <a:pt x="1029729" y="3957238"/>
                  <a:pt x="1018591" y="3938308"/>
                </a:cubicBezTo>
                <a:lnTo>
                  <a:pt x="1009369" y="3877828"/>
                </a:lnTo>
                <a:cubicBezTo>
                  <a:pt x="1000691" y="3875026"/>
                  <a:pt x="995190" y="3872770"/>
                  <a:pt x="992866" y="3871062"/>
                </a:cubicBezTo>
                <a:cubicBezTo>
                  <a:pt x="990543" y="3869353"/>
                  <a:pt x="985042" y="3867098"/>
                  <a:pt x="976363" y="3864295"/>
                </a:cubicBezTo>
                <a:lnTo>
                  <a:pt x="971752" y="3834056"/>
                </a:lnTo>
                <a:lnTo>
                  <a:pt x="953608" y="3836822"/>
                </a:lnTo>
                <a:cubicBezTo>
                  <a:pt x="941855" y="3813860"/>
                  <a:pt x="934442" y="3792299"/>
                  <a:pt x="931368" y="3772139"/>
                </a:cubicBezTo>
                <a:cubicBezTo>
                  <a:pt x="925835" y="3735851"/>
                  <a:pt x="924026" y="3696933"/>
                  <a:pt x="925942" y="3655384"/>
                </a:cubicBezTo>
                <a:cubicBezTo>
                  <a:pt x="927858" y="3613834"/>
                  <a:pt x="926357" y="3576932"/>
                  <a:pt x="921438" y="3544676"/>
                </a:cubicBezTo>
                <a:cubicBezTo>
                  <a:pt x="917750" y="3520484"/>
                  <a:pt x="910644" y="3500939"/>
                  <a:pt x="900120" y="3486041"/>
                </a:cubicBezTo>
                <a:lnTo>
                  <a:pt x="888025" y="3487885"/>
                </a:lnTo>
                <a:cubicBezTo>
                  <a:pt x="856727" y="3472029"/>
                  <a:pt x="838772" y="3448981"/>
                  <a:pt x="834161" y="3418741"/>
                </a:cubicBezTo>
                <a:cubicBezTo>
                  <a:pt x="829550" y="3388501"/>
                  <a:pt x="822770" y="3357561"/>
                  <a:pt x="813819" y="3325920"/>
                </a:cubicBezTo>
                <a:lnTo>
                  <a:pt x="825915" y="3324076"/>
                </a:lnTo>
                <a:cubicBezTo>
                  <a:pt x="829061" y="3290590"/>
                  <a:pt x="834751" y="3267031"/>
                  <a:pt x="842987" y="3253398"/>
                </a:cubicBezTo>
                <a:cubicBezTo>
                  <a:pt x="851222" y="3239765"/>
                  <a:pt x="867915" y="3220717"/>
                  <a:pt x="893065" y="3196254"/>
                </a:cubicBezTo>
                <a:lnTo>
                  <a:pt x="888454" y="3166014"/>
                </a:lnTo>
                <a:lnTo>
                  <a:pt x="900550" y="3164169"/>
                </a:lnTo>
                <a:lnTo>
                  <a:pt x="866428" y="2940395"/>
                </a:lnTo>
                <a:lnTo>
                  <a:pt x="884572" y="2937629"/>
                </a:lnTo>
                <a:lnTo>
                  <a:pt x="878117" y="2895293"/>
                </a:lnTo>
                <a:lnTo>
                  <a:pt x="890213" y="2893449"/>
                </a:lnTo>
                <a:lnTo>
                  <a:pt x="880068" y="2826921"/>
                </a:lnTo>
                <a:lnTo>
                  <a:pt x="898212" y="2824154"/>
                </a:lnTo>
                <a:cubicBezTo>
                  <a:pt x="893909" y="2795931"/>
                  <a:pt x="887725" y="2782434"/>
                  <a:pt x="879661" y="2783663"/>
                </a:cubicBezTo>
                <a:cubicBezTo>
                  <a:pt x="871597" y="2784893"/>
                  <a:pt x="865413" y="2771396"/>
                  <a:pt x="861110" y="2743172"/>
                </a:cubicBezTo>
                <a:cubicBezTo>
                  <a:pt x="848814" y="2662532"/>
                  <a:pt x="858111" y="2608512"/>
                  <a:pt x="889001" y="2581110"/>
                </a:cubicBezTo>
                <a:cubicBezTo>
                  <a:pt x="919891" y="2553709"/>
                  <a:pt x="955361" y="2522515"/>
                  <a:pt x="995409" y="2487528"/>
                </a:cubicBezTo>
                <a:lnTo>
                  <a:pt x="989875" y="2451240"/>
                </a:lnTo>
                <a:cubicBezTo>
                  <a:pt x="1006003" y="2448781"/>
                  <a:pt x="1017023" y="2439880"/>
                  <a:pt x="1022935" y="2424539"/>
                </a:cubicBezTo>
                <a:cubicBezTo>
                  <a:pt x="1028848" y="2409197"/>
                  <a:pt x="1034914" y="2394864"/>
                  <a:pt x="1041133" y="2381538"/>
                </a:cubicBezTo>
                <a:lnTo>
                  <a:pt x="1071373" y="2376927"/>
                </a:lnTo>
                <a:cubicBezTo>
                  <a:pt x="1088459" y="2353694"/>
                  <a:pt x="1100812" y="2333244"/>
                  <a:pt x="1108433" y="2315579"/>
                </a:cubicBezTo>
                <a:cubicBezTo>
                  <a:pt x="1116053" y="2297914"/>
                  <a:pt x="1137085" y="2280267"/>
                  <a:pt x="1171529" y="2262638"/>
                </a:cubicBezTo>
                <a:lnTo>
                  <a:pt x="1164151" y="2214255"/>
                </a:lnTo>
                <a:lnTo>
                  <a:pt x="1176247" y="2212410"/>
                </a:lnTo>
                <a:cubicBezTo>
                  <a:pt x="1184039" y="2182342"/>
                  <a:pt x="1184229" y="2156527"/>
                  <a:pt x="1176815" y="2134966"/>
                </a:cubicBezTo>
                <a:cubicBezTo>
                  <a:pt x="1169402" y="2113405"/>
                  <a:pt x="1174238" y="2091008"/>
                  <a:pt x="1191324" y="2067774"/>
                </a:cubicBezTo>
                <a:cubicBezTo>
                  <a:pt x="1210597" y="2031829"/>
                  <a:pt x="1231476" y="2013174"/>
                  <a:pt x="1253959" y="2011809"/>
                </a:cubicBezTo>
                <a:cubicBezTo>
                  <a:pt x="1276442" y="2010444"/>
                  <a:pt x="1304598" y="1998930"/>
                  <a:pt x="1338427" y="1977269"/>
                </a:cubicBezTo>
                <a:lnTo>
                  <a:pt x="1336582" y="1965173"/>
                </a:lnTo>
                <a:lnTo>
                  <a:pt x="1384966" y="1957796"/>
                </a:lnTo>
                <a:lnTo>
                  <a:pt x="1382199" y="1939652"/>
                </a:lnTo>
                <a:cubicBezTo>
                  <a:pt x="1404547" y="1923867"/>
                  <a:pt x="1424024" y="1909551"/>
                  <a:pt x="1440631" y="1896705"/>
                </a:cubicBezTo>
                <a:cubicBezTo>
                  <a:pt x="1457238" y="1883859"/>
                  <a:pt x="1481054" y="1870944"/>
                  <a:pt x="1512080" y="1857962"/>
                </a:cubicBezTo>
                <a:lnTo>
                  <a:pt x="1506547" y="1821674"/>
                </a:lnTo>
                <a:cubicBezTo>
                  <a:pt x="1542220" y="1812109"/>
                  <a:pt x="1570769" y="1796410"/>
                  <a:pt x="1592194" y="1774577"/>
                </a:cubicBezTo>
                <a:cubicBezTo>
                  <a:pt x="1613620" y="1752745"/>
                  <a:pt x="1632875" y="1730211"/>
                  <a:pt x="1649961" y="1706978"/>
                </a:cubicBezTo>
                <a:lnTo>
                  <a:pt x="1686249" y="1701444"/>
                </a:lnTo>
                <a:cubicBezTo>
                  <a:pt x="1682560" y="1677253"/>
                  <a:pt x="1699714" y="1661228"/>
                  <a:pt x="1737710" y="1653372"/>
                </a:cubicBezTo>
                <a:cubicBezTo>
                  <a:pt x="1775706" y="1645515"/>
                  <a:pt x="1808509" y="1637419"/>
                  <a:pt x="1836118" y="1629083"/>
                </a:cubicBezTo>
                <a:lnTo>
                  <a:pt x="1833351" y="1610940"/>
                </a:lnTo>
                <a:lnTo>
                  <a:pt x="1863591" y="1606329"/>
                </a:lnTo>
                <a:cubicBezTo>
                  <a:pt x="1866394" y="1597650"/>
                  <a:pt x="1868649" y="1592149"/>
                  <a:pt x="1870358" y="1589825"/>
                </a:cubicBezTo>
                <a:cubicBezTo>
                  <a:pt x="1872066" y="1587502"/>
                  <a:pt x="1874322" y="1582001"/>
                  <a:pt x="1877124" y="1573322"/>
                </a:cubicBezTo>
                <a:lnTo>
                  <a:pt x="1907364" y="1568711"/>
                </a:lnTo>
                <a:lnTo>
                  <a:pt x="1904597" y="1550567"/>
                </a:lnTo>
                <a:cubicBezTo>
                  <a:pt x="1915464" y="1540659"/>
                  <a:pt x="1920896" y="1535705"/>
                  <a:pt x="1920896" y="1535705"/>
                </a:cubicBezTo>
                <a:cubicBezTo>
                  <a:pt x="1920896" y="1535705"/>
                  <a:pt x="1923392" y="1525010"/>
                  <a:pt x="1928381" y="1503620"/>
                </a:cubicBezTo>
                <a:lnTo>
                  <a:pt x="1946525" y="1500854"/>
                </a:lnTo>
                <a:lnTo>
                  <a:pt x="1939148" y="1452470"/>
                </a:lnTo>
                <a:lnTo>
                  <a:pt x="1921004" y="1455237"/>
                </a:lnTo>
                <a:lnTo>
                  <a:pt x="1901638" y="1328230"/>
                </a:lnTo>
                <a:lnTo>
                  <a:pt x="1919782" y="1325463"/>
                </a:lnTo>
                <a:lnTo>
                  <a:pt x="1909637" y="1258936"/>
                </a:lnTo>
                <a:lnTo>
                  <a:pt x="1891493" y="1261702"/>
                </a:lnTo>
                <a:lnTo>
                  <a:pt x="1889649" y="1249606"/>
                </a:lnTo>
                <a:lnTo>
                  <a:pt x="1907793" y="1246840"/>
                </a:lnTo>
                <a:lnTo>
                  <a:pt x="1895804" y="1168216"/>
                </a:lnTo>
                <a:lnTo>
                  <a:pt x="1907900" y="1166372"/>
                </a:lnTo>
                <a:cubicBezTo>
                  <a:pt x="1909473" y="1149629"/>
                  <a:pt x="1910345" y="1135056"/>
                  <a:pt x="1910517" y="1122653"/>
                </a:cubicBezTo>
                <a:cubicBezTo>
                  <a:pt x="1910688" y="1110250"/>
                  <a:pt x="1911561" y="1095677"/>
                  <a:pt x="1913133" y="1078934"/>
                </a:cubicBezTo>
                <a:lnTo>
                  <a:pt x="1931277" y="1076168"/>
                </a:lnTo>
                <a:lnTo>
                  <a:pt x="1926666" y="1045928"/>
                </a:lnTo>
                <a:lnTo>
                  <a:pt x="1938762" y="1044083"/>
                </a:lnTo>
                <a:lnTo>
                  <a:pt x="1929540" y="983604"/>
                </a:lnTo>
                <a:lnTo>
                  <a:pt x="1947684" y="980837"/>
                </a:lnTo>
                <a:lnTo>
                  <a:pt x="1942151" y="944549"/>
                </a:lnTo>
                <a:lnTo>
                  <a:pt x="1954247" y="942705"/>
                </a:lnTo>
                <a:cubicBezTo>
                  <a:pt x="1957049" y="934026"/>
                  <a:pt x="1958536" y="923485"/>
                  <a:pt x="1958708" y="911082"/>
                </a:cubicBezTo>
                <a:cubicBezTo>
                  <a:pt x="1958879" y="898679"/>
                  <a:pt x="1960366" y="888138"/>
                  <a:pt x="1963168" y="879459"/>
                </a:cubicBezTo>
                <a:lnTo>
                  <a:pt x="1981312" y="876692"/>
                </a:lnTo>
                <a:cubicBezTo>
                  <a:pt x="1982270" y="855918"/>
                  <a:pt x="1981520" y="837466"/>
                  <a:pt x="1979060" y="821338"/>
                </a:cubicBezTo>
                <a:cubicBezTo>
                  <a:pt x="1976601" y="805211"/>
                  <a:pt x="1975851" y="786759"/>
                  <a:pt x="1976808" y="765985"/>
                </a:cubicBezTo>
                <a:lnTo>
                  <a:pt x="1994952" y="763218"/>
                </a:lnTo>
                <a:lnTo>
                  <a:pt x="1989419" y="726930"/>
                </a:lnTo>
                <a:cubicBezTo>
                  <a:pt x="1993451" y="726315"/>
                  <a:pt x="2002916" y="720747"/>
                  <a:pt x="2017815" y="710223"/>
                </a:cubicBezTo>
                <a:lnTo>
                  <a:pt x="2013204" y="679984"/>
                </a:lnTo>
                <a:cubicBezTo>
                  <a:pt x="2028102" y="669461"/>
                  <a:pt x="2037259" y="661876"/>
                  <a:pt x="2040677" y="657229"/>
                </a:cubicBezTo>
                <a:lnTo>
                  <a:pt x="2033299" y="608845"/>
                </a:lnTo>
                <a:cubicBezTo>
                  <a:pt x="2073347" y="573859"/>
                  <a:pt x="2102854" y="537385"/>
                  <a:pt x="2121820" y="499424"/>
                </a:cubicBezTo>
                <a:cubicBezTo>
                  <a:pt x="2140786" y="461464"/>
                  <a:pt x="2177878" y="434148"/>
                  <a:pt x="2233096" y="417477"/>
                </a:cubicBezTo>
                <a:lnTo>
                  <a:pt x="2228485" y="387237"/>
                </a:lnTo>
                <a:lnTo>
                  <a:pt x="2274102" y="361716"/>
                </a:lnTo>
                <a:lnTo>
                  <a:pt x="2271336" y="343572"/>
                </a:lnTo>
                <a:lnTo>
                  <a:pt x="2319719" y="336194"/>
                </a:lnTo>
                <a:cubicBezTo>
                  <a:pt x="2326554" y="326901"/>
                  <a:pt x="2329049" y="316206"/>
                  <a:pt x="2327204" y="304110"/>
                </a:cubicBezTo>
                <a:lnTo>
                  <a:pt x="2363492" y="298577"/>
                </a:lnTo>
                <a:lnTo>
                  <a:pt x="2361648" y="286481"/>
                </a:lnTo>
                <a:cubicBezTo>
                  <a:pt x="2380578" y="275343"/>
                  <a:pt x="2392913" y="268305"/>
                  <a:pt x="2398654" y="265367"/>
                </a:cubicBezTo>
                <a:cubicBezTo>
                  <a:pt x="2404394" y="262428"/>
                  <a:pt x="2415807" y="249342"/>
                  <a:pt x="2432893" y="226109"/>
                </a:cubicBezTo>
                <a:lnTo>
                  <a:pt x="2493373" y="216887"/>
                </a:lnTo>
                <a:cubicBezTo>
                  <a:pt x="2505812" y="190236"/>
                  <a:pt x="2513433" y="172571"/>
                  <a:pt x="2516235" y="163892"/>
                </a:cubicBezTo>
                <a:lnTo>
                  <a:pt x="2552523" y="158359"/>
                </a:lnTo>
                <a:lnTo>
                  <a:pt x="2549756" y="140215"/>
                </a:lnTo>
                <a:cubicBezTo>
                  <a:pt x="2584815" y="126618"/>
                  <a:pt x="2619873" y="113021"/>
                  <a:pt x="2654931" y="99423"/>
                </a:cubicBezTo>
                <a:cubicBezTo>
                  <a:pt x="2689989" y="85826"/>
                  <a:pt x="2725047" y="72229"/>
                  <a:pt x="2760105" y="58632"/>
                </a:cubicBezTo>
                <a:lnTo>
                  <a:pt x="2762872" y="76776"/>
                </a:lnTo>
                <a:cubicBezTo>
                  <a:pt x="2779000" y="74317"/>
                  <a:pt x="2788772" y="70764"/>
                  <a:pt x="2792189" y="66117"/>
                </a:cubicBezTo>
                <a:cubicBezTo>
                  <a:pt x="2795607" y="61470"/>
                  <a:pt x="2797008" y="57131"/>
                  <a:pt x="2796393" y="53099"/>
                </a:cubicBezTo>
                <a:cubicBezTo>
                  <a:pt x="2801040" y="56516"/>
                  <a:pt x="2812042" y="61027"/>
                  <a:pt x="2829399" y="66632"/>
                </a:cubicBezTo>
                <a:cubicBezTo>
                  <a:pt x="2844912" y="60140"/>
                  <a:pt x="2875392" y="50336"/>
                  <a:pt x="2920837" y="37218"/>
                </a:cubicBezTo>
                <a:cubicBezTo>
                  <a:pt x="2966283" y="24099"/>
                  <a:pt x="3011181" y="14159"/>
                  <a:pt x="3055533" y="7396"/>
                </a:cubicBezTo>
                <a:cubicBezTo>
                  <a:pt x="3067629" y="5552"/>
                  <a:pt x="3080733" y="3554"/>
                  <a:pt x="3094845" y="140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303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37916" y="302384"/>
            <a:ext cx="5068169" cy="6053966"/>
          </a:xfrm>
          <a:custGeom>
            <a:avLst/>
            <a:gdLst>
              <a:gd name="connsiteX0" fmla="*/ 3726634 w 5068169"/>
              <a:gd name="connsiteY0" fmla="*/ 5514627 h 6053966"/>
              <a:gd name="connsiteX1" fmla="*/ 3755821 w 5068169"/>
              <a:gd name="connsiteY1" fmla="*/ 5516505 h 6053966"/>
              <a:gd name="connsiteX2" fmla="*/ 3835700 w 5068169"/>
              <a:gd name="connsiteY2" fmla="*/ 5581364 h 6053966"/>
              <a:gd name="connsiteX3" fmla="*/ 3845804 w 5068169"/>
              <a:gd name="connsiteY3" fmla="*/ 5582457 h 6053966"/>
              <a:gd name="connsiteX4" fmla="*/ 3843073 w 5068169"/>
              <a:gd name="connsiteY4" fmla="*/ 5607718 h 6053966"/>
              <a:gd name="connsiteX5" fmla="*/ 3908751 w 5068169"/>
              <a:gd name="connsiteY5" fmla="*/ 5709376 h 6053966"/>
              <a:gd name="connsiteX6" fmla="*/ 3925000 w 5068169"/>
              <a:gd name="connsiteY6" fmla="*/ 5795468 h 6053966"/>
              <a:gd name="connsiteX7" fmla="*/ 3912574 w 5068169"/>
              <a:gd name="connsiteY7" fmla="*/ 5863127 h 6053966"/>
              <a:gd name="connsiteX8" fmla="*/ 3899602 w 5068169"/>
              <a:gd name="connsiteY8" fmla="*/ 5935837 h 6053966"/>
              <a:gd name="connsiteX9" fmla="*/ 3900831 w 5068169"/>
              <a:gd name="connsiteY9" fmla="*/ 5971749 h 6053966"/>
              <a:gd name="connsiteX10" fmla="*/ 3908205 w 5068169"/>
              <a:gd name="connsiteY10" fmla="*/ 5998102 h 6053966"/>
              <a:gd name="connsiteX11" fmla="*/ 3893048 w 5068169"/>
              <a:gd name="connsiteY11" fmla="*/ 5996464 h 6053966"/>
              <a:gd name="connsiteX12" fmla="*/ 3856453 w 5068169"/>
              <a:gd name="connsiteY12" fmla="*/ 6051287 h 6053966"/>
              <a:gd name="connsiteX13" fmla="*/ 3784904 w 5068169"/>
              <a:gd name="connsiteY13" fmla="*/ 6051218 h 6053966"/>
              <a:gd name="connsiteX14" fmla="*/ 3759574 w 5068169"/>
              <a:gd name="connsiteY14" fmla="*/ 6025479 h 6053966"/>
              <a:gd name="connsiteX15" fmla="*/ 3735338 w 5068169"/>
              <a:gd name="connsiteY15" fmla="*/ 5989636 h 6053966"/>
              <a:gd name="connsiteX16" fmla="*/ 3725233 w 5068169"/>
              <a:gd name="connsiteY16" fmla="*/ 5988543 h 6053966"/>
              <a:gd name="connsiteX17" fmla="*/ 3729057 w 5068169"/>
              <a:gd name="connsiteY17" fmla="*/ 5953178 h 6053966"/>
              <a:gd name="connsiteX18" fmla="*/ 3713900 w 5068169"/>
              <a:gd name="connsiteY18" fmla="*/ 5951540 h 6053966"/>
              <a:gd name="connsiteX19" fmla="*/ 3711852 w 5068169"/>
              <a:gd name="connsiteY19" fmla="*/ 5923206 h 6053966"/>
              <a:gd name="connsiteX20" fmla="*/ 3709804 w 5068169"/>
              <a:gd name="connsiteY20" fmla="*/ 5894873 h 6053966"/>
              <a:gd name="connsiteX21" fmla="*/ 3694647 w 5068169"/>
              <a:gd name="connsiteY21" fmla="*/ 5893234 h 6053966"/>
              <a:gd name="connsiteX22" fmla="*/ 3701748 w 5068169"/>
              <a:gd name="connsiteY22" fmla="*/ 5827556 h 6053966"/>
              <a:gd name="connsiteX23" fmla="*/ 3691643 w 5068169"/>
              <a:gd name="connsiteY23" fmla="*/ 5826463 h 6053966"/>
              <a:gd name="connsiteX24" fmla="*/ 3694374 w 5068169"/>
              <a:gd name="connsiteY24" fmla="*/ 5801203 h 6053966"/>
              <a:gd name="connsiteX25" fmla="*/ 3665154 w 5068169"/>
              <a:gd name="connsiteY25" fmla="*/ 5787821 h 6053966"/>
              <a:gd name="connsiteX26" fmla="*/ 3669523 w 5068169"/>
              <a:gd name="connsiteY26" fmla="*/ 5747403 h 6053966"/>
              <a:gd name="connsiteX27" fmla="*/ 3659419 w 5068169"/>
              <a:gd name="connsiteY27" fmla="*/ 5746311 h 6053966"/>
              <a:gd name="connsiteX28" fmla="*/ 3651226 w 5068169"/>
              <a:gd name="connsiteY28" fmla="*/ 5632978 h 6053966"/>
              <a:gd name="connsiteX29" fmla="*/ 3662287 w 5068169"/>
              <a:gd name="connsiteY29" fmla="*/ 5577950 h 6053966"/>
              <a:gd name="connsiteX30" fmla="*/ 3683451 w 5068169"/>
              <a:gd name="connsiteY30" fmla="*/ 5524015 h 6053966"/>
              <a:gd name="connsiteX31" fmla="*/ 3709805 w 5068169"/>
              <a:gd name="connsiteY31" fmla="*/ 5516641 h 6053966"/>
              <a:gd name="connsiteX32" fmla="*/ 3726634 w 5068169"/>
              <a:gd name="connsiteY32" fmla="*/ 5514627 h 6053966"/>
              <a:gd name="connsiteX33" fmla="*/ 3753365 w 5068169"/>
              <a:gd name="connsiteY33" fmla="*/ 4877334 h 6053966"/>
              <a:gd name="connsiteX34" fmla="*/ 3763469 w 5068169"/>
              <a:gd name="connsiteY34" fmla="*/ 4878426 h 6053966"/>
              <a:gd name="connsiteX35" fmla="*/ 3770228 w 5068169"/>
              <a:gd name="connsiteY35" fmla="*/ 4886824 h 6053966"/>
              <a:gd name="connsiteX36" fmla="*/ 3792690 w 5068169"/>
              <a:gd name="connsiteY36" fmla="*/ 4891808 h 6053966"/>
              <a:gd name="connsiteX37" fmla="*/ 3789959 w 5068169"/>
              <a:gd name="connsiteY37" fmla="*/ 4917069 h 6053966"/>
              <a:gd name="connsiteX38" fmla="*/ 3770296 w 5068169"/>
              <a:gd name="connsiteY38" fmla="*/ 4909832 h 6053966"/>
              <a:gd name="connsiteX39" fmla="*/ 3750634 w 5068169"/>
              <a:gd name="connsiteY39" fmla="*/ 4902595 h 6053966"/>
              <a:gd name="connsiteX40" fmla="*/ 3628835 w 5068169"/>
              <a:gd name="connsiteY40" fmla="*/ 4705422 h 6053966"/>
              <a:gd name="connsiteX41" fmla="*/ 3627743 w 5068169"/>
              <a:gd name="connsiteY41" fmla="*/ 4715527 h 6053966"/>
              <a:gd name="connsiteX42" fmla="*/ 3653004 w 5068169"/>
              <a:gd name="connsiteY42" fmla="*/ 4718258 h 6053966"/>
              <a:gd name="connsiteX43" fmla="*/ 3651365 w 5068169"/>
              <a:gd name="connsiteY43" fmla="*/ 4733414 h 6053966"/>
              <a:gd name="connsiteX44" fmla="*/ 3675534 w 5068169"/>
              <a:gd name="connsiteY44" fmla="*/ 4746250 h 6053966"/>
              <a:gd name="connsiteX45" fmla="*/ 3672257 w 5068169"/>
              <a:gd name="connsiteY45" fmla="*/ 4776563 h 6053966"/>
              <a:gd name="connsiteX46" fmla="*/ 3696425 w 5068169"/>
              <a:gd name="connsiteY46" fmla="*/ 4789398 h 6053966"/>
              <a:gd name="connsiteX47" fmla="*/ 3690963 w 5068169"/>
              <a:gd name="connsiteY47" fmla="*/ 4839920 h 6053966"/>
              <a:gd name="connsiteX48" fmla="*/ 3666590 w 5068169"/>
              <a:gd name="connsiteY48" fmla="*/ 4852619 h 6053966"/>
              <a:gd name="connsiteX49" fmla="*/ 3637164 w 5068169"/>
              <a:gd name="connsiteY49" fmla="*/ 4864771 h 6053966"/>
              <a:gd name="connsiteX50" fmla="*/ 3638803 w 5068169"/>
              <a:gd name="connsiteY50" fmla="*/ 4849615 h 6053966"/>
              <a:gd name="connsiteX51" fmla="*/ 3598385 w 5068169"/>
              <a:gd name="connsiteY51" fmla="*/ 4845245 h 6053966"/>
              <a:gd name="connsiteX52" fmla="*/ 3600024 w 5068169"/>
              <a:gd name="connsiteY52" fmla="*/ 4830088 h 6053966"/>
              <a:gd name="connsiteX53" fmla="*/ 3584867 w 5068169"/>
              <a:gd name="connsiteY53" fmla="*/ 4828450 h 6053966"/>
              <a:gd name="connsiteX54" fmla="*/ 3573807 w 5068169"/>
              <a:gd name="connsiteY54" fmla="*/ 4788920 h 6053966"/>
              <a:gd name="connsiteX55" fmla="*/ 3569438 w 5068169"/>
              <a:gd name="connsiteY55" fmla="*/ 4734779 h 6053966"/>
              <a:gd name="connsiteX56" fmla="*/ 3583707 w 5068169"/>
              <a:gd name="connsiteY56" fmla="*/ 4720988 h 6053966"/>
              <a:gd name="connsiteX57" fmla="*/ 3628835 w 5068169"/>
              <a:gd name="connsiteY57" fmla="*/ 4705422 h 6053966"/>
              <a:gd name="connsiteX58" fmla="*/ 4869905 w 5068169"/>
              <a:gd name="connsiteY58" fmla="*/ 2917768 h 6053966"/>
              <a:gd name="connsiteX59" fmla="*/ 4943640 w 5068169"/>
              <a:gd name="connsiteY59" fmla="*/ 2992186 h 6053966"/>
              <a:gd name="connsiteX60" fmla="*/ 4968901 w 5068169"/>
              <a:gd name="connsiteY60" fmla="*/ 2994917 h 6053966"/>
              <a:gd name="connsiteX61" fmla="*/ 4967262 w 5068169"/>
              <a:gd name="connsiteY61" fmla="*/ 3010073 h 6053966"/>
              <a:gd name="connsiteX62" fmla="*/ 4992523 w 5068169"/>
              <a:gd name="connsiteY62" fmla="*/ 3012804 h 6053966"/>
              <a:gd name="connsiteX63" fmla="*/ 4991431 w 5068169"/>
              <a:gd name="connsiteY63" fmla="*/ 3022909 h 6053966"/>
              <a:gd name="connsiteX64" fmla="*/ 5015053 w 5068169"/>
              <a:gd name="connsiteY64" fmla="*/ 3040796 h 6053966"/>
              <a:gd name="connsiteX65" fmla="*/ 5012322 w 5068169"/>
              <a:gd name="connsiteY65" fmla="*/ 3066057 h 6053966"/>
              <a:gd name="connsiteX66" fmla="*/ 5036491 w 5068169"/>
              <a:gd name="connsiteY66" fmla="*/ 3078892 h 6053966"/>
              <a:gd name="connsiteX67" fmla="*/ 5032121 w 5068169"/>
              <a:gd name="connsiteY67" fmla="*/ 3119310 h 6053966"/>
              <a:gd name="connsiteX68" fmla="*/ 5060795 w 5068169"/>
              <a:gd name="connsiteY68" fmla="*/ 3137744 h 6053966"/>
              <a:gd name="connsiteX69" fmla="*/ 5058064 w 5068169"/>
              <a:gd name="connsiteY69" fmla="*/ 3163005 h 6053966"/>
              <a:gd name="connsiteX70" fmla="*/ 5068169 w 5068169"/>
              <a:gd name="connsiteY70" fmla="*/ 3164097 h 6053966"/>
              <a:gd name="connsiteX71" fmla="*/ 5056699 w 5068169"/>
              <a:gd name="connsiteY71" fmla="*/ 3270193 h 6053966"/>
              <a:gd name="connsiteX72" fmla="*/ 5028434 w 5068169"/>
              <a:gd name="connsiteY72" fmla="*/ 3389807 h 6053966"/>
              <a:gd name="connsiteX73" fmla="*/ 4942273 w 5068169"/>
              <a:gd name="connsiteY73" fmla="*/ 3477606 h 6053966"/>
              <a:gd name="connsiteX74" fmla="*/ 4939542 w 5068169"/>
              <a:gd name="connsiteY74" fmla="*/ 3502867 h 6053966"/>
              <a:gd name="connsiteX75" fmla="*/ 4893594 w 5068169"/>
              <a:gd name="connsiteY75" fmla="*/ 3526011 h 6053966"/>
              <a:gd name="connsiteX76" fmla="*/ 4842594 w 5068169"/>
              <a:gd name="connsiteY76" fmla="*/ 3548609 h 6053966"/>
              <a:gd name="connsiteX77" fmla="*/ 4802177 w 5068169"/>
              <a:gd name="connsiteY77" fmla="*/ 3544240 h 6053966"/>
              <a:gd name="connsiteX78" fmla="*/ 4789342 w 5068169"/>
              <a:gd name="connsiteY78" fmla="*/ 3568408 h 6053966"/>
              <a:gd name="connsiteX79" fmla="*/ 4683245 w 5068169"/>
              <a:gd name="connsiteY79" fmla="*/ 3556938 h 6053966"/>
              <a:gd name="connsiteX80" fmla="*/ 4684884 w 5068169"/>
              <a:gd name="connsiteY80" fmla="*/ 3541782 h 6053966"/>
              <a:gd name="connsiteX81" fmla="*/ 4619206 w 5068169"/>
              <a:gd name="connsiteY81" fmla="*/ 3534681 h 6053966"/>
              <a:gd name="connsiteX82" fmla="*/ 4620298 w 5068169"/>
              <a:gd name="connsiteY82" fmla="*/ 3524577 h 6053966"/>
              <a:gd name="connsiteX83" fmla="*/ 4595037 w 5068169"/>
              <a:gd name="connsiteY83" fmla="*/ 3521846 h 6053966"/>
              <a:gd name="connsiteX84" fmla="*/ 4596675 w 5068169"/>
              <a:gd name="connsiteY84" fmla="*/ 3506689 h 6053966"/>
              <a:gd name="connsiteX85" fmla="*/ 4556258 w 5068169"/>
              <a:gd name="connsiteY85" fmla="*/ 3502320 h 6053966"/>
              <a:gd name="connsiteX86" fmla="*/ 4516523 w 5068169"/>
              <a:gd name="connsiteY86" fmla="*/ 3444356 h 6053966"/>
              <a:gd name="connsiteX87" fmla="*/ 4466684 w 5068169"/>
              <a:gd name="connsiteY87" fmla="*/ 3385300 h 6053966"/>
              <a:gd name="connsiteX88" fmla="*/ 4451528 w 5068169"/>
              <a:gd name="connsiteY88" fmla="*/ 3383661 h 6053966"/>
              <a:gd name="connsiteX89" fmla="*/ 4455351 w 5068169"/>
              <a:gd name="connsiteY89" fmla="*/ 3348296 h 6053966"/>
              <a:gd name="connsiteX90" fmla="*/ 4445247 w 5068169"/>
              <a:gd name="connsiteY90" fmla="*/ 3347203 h 6053966"/>
              <a:gd name="connsiteX91" fmla="*/ 4439717 w 5068169"/>
              <a:gd name="connsiteY91" fmla="*/ 3280159 h 6053966"/>
              <a:gd name="connsiteX92" fmla="*/ 4417392 w 5068169"/>
              <a:gd name="connsiteY92" fmla="*/ 3226633 h 6053966"/>
              <a:gd name="connsiteX93" fmla="*/ 4439649 w 5068169"/>
              <a:gd name="connsiteY93" fmla="*/ 3162593 h 6053966"/>
              <a:gd name="connsiteX94" fmla="*/ 4449753 w 5068169"/>
              <a:gd name="connsiteY94" fmla="*/ 3163686 h 6053966"/>
              <a:gd name="connsiteX95" fmla="*/ 4456854 w 5068169"/>
              <a:gd name="connsiteY95" fmla="*/ 3098007 h 6053966"/>
              <a:gd name="connsiteX96" fmla="*/ 4472010 w 5068169"/>
              <a:gd name="connsiteY96" fmla="*/ 3099646 h 6053966"/>
              <a:gd name="connsiteX97" fmla="*/ 4486211 w 5068169"/>
              <a:gd name="connsiteY97" fmla="*/ 3062847 h 6053966"/>
              <a:gd name="connsiteX98" fmla="*/ 4506010 w 5068169"/>
              <a:gd name="connsiteY98" fmla="*/ 3021542 h 6053966"/>
              <a:gd name="connsiteX99" fmla="*/ 4516115 w 5068169"/>
              <a:gd name="connsiteY99" fmla="*/ 3022634 h 6053966"/>
              <a:gd name="connsiteX100" fmla="*/ 4518846 w 5068169"/>
              <a:gd name="connsiteY100" fmla="*/ 2997373 h 6053966"/>
              <a:gd name="connsiteX101" fmla="*/ 4588621 w 5068169"/>
              <a:gd name="connsiteY101" fmla="*/ 2966582 h 6053966"/>
              <a:gd name="connsiteX102" fmla="*/ 4649930 w 5068169"/>
              <a:gd name="connsiteY102" fmla="*/ 2919543 h 6053966"/>
              <a:gd name="connsiteX103" fmla="*/ 4801496 w 5068169"/>
              <a:gd name="connsiteY103" fmla="*/ 2935928 h 6053966"/>
              <a:gd name="connsiteX104" fmla="*/ 4802588 w 5068169"/>
              <a:gd name="connsiteY104" fmla="*/ 2925824 h 6053966"/>
              <a:gd name="connsiteX105" fmla="*/ 4831468 w 5068169"/>
              <a:gd name="connsiteY105" fmla="*/ 2918724 h 6053966"/>
              <a:gd name="connsiteX106" fmla="*/ 4869905 w 5068169"/>
              <a:gd name="connsiteY106" fmla="*/ 2917768 h 6053966"/>
              <a:gd name="connsiteX107" fmla="*/ 292401 w 5068169"/>
              <a:gd name="connsiteY107" fmla="*/ 1426197 h 6053966"/>
              <a:gd name="connsiteX108" fmla="*/ 392147 w 5068169"/>
              <a:gd name="connsiteY108" fmla="*/ 1472760 h 6053966"/>
              <a:gd name="connsiteX109" fmla="*/ 435364 w 5068169"/>
              <a:gd name="connsiteY109" fmla="*/ 1569434 h 6053966"/>
              <a:gd name="connsiteX110" fmla="*/ 386002 w 5068169"/>
              <a:gd name="connsiteY110" fmla="*/ 1576882 h 6053966"/>
              <a:gd name="connsiteX111" fmla="*/ 327628 w 5068169"/>
              <a:gd name="connsiteY111" fmla="*/ 1573127 h 6053966"/>
              <a:gd name="connsiteX112" fmla="*/ 329268 w 5068169"/>
              <a:gd name="connsiteY112" fmla="*/ 1557964 h 6053966"/>
              <a:gd name="connsiteX113" fmla="*/ 288850 w 5068169"/>
              <a:gd name="connsiteY113" fmla="*/ 1553594 h 6053966"/>
              <a:gd name="connsiteX114" fmla="*/ 289942 w 5068169"/>
              <a:gd name="connsiteY114" fmla="*/ 1543497 h 6053966"/>
              <a:gd name="connsiteX115" fmla="*/ 279837 w 5068169"/>
              <a:gd name="connsiteY115" fmla="*/ 1542404 h 6053966"/>
              <a:gd name="connsiteX116" fmla="*/ 284207 w 5068169"/>
              <a:gd name="connsiteY116" fmla="*/ 1501987 h 6053966"/>
              <a:gd name="connsiteX117" fmla="*/ 269050 w 5068169"/>
              <a:gd name="connsiteY117" fmla="*/ 1500348 h 6053966"/>
              <a:gd name="connsiteX118" fmla="*/ 276151 w 5068169"/>
              <a:gd name="connsiteY118" fmla="*/ 1434670 h 6053966"/>
              <a:gd name="connsiteX119" fmla="*/ 281476 w 5068169"/>
              <a:gd name="connsiteY119" fmla="*/ 1432690 h 6053966"/>
              <a:gd name="connsiteX120" fmla="*/ 286801 w 5068169"/>
              <a:gd name="connsiteY120" fmla="*/ 1430710 h 6053966"/>
              <a:gd name="connsiteX121" fmla="*/ 286255 w 5068169"/>
              <a:gd name="connsiteY121" fmla="*/ 1435762 h 6053966"/>
              <a:gd name="connsiteX122" fmla="*/ 292401 w 5068169"/>
              <a:gd name="connsiteY122" fmla="*/ 1426197 h 6053966"/>
              <a:gd name="connsiteX123" fmla="*/ 58924 w 5068169"/>
              <a:gd name="connsiteY123" fmla="*/ 1109615 h 6053966"/>
              <a:gd name="connsiteX124" fmla="*/ 118731 w 5068169"/>
              <a:gd name="connsiteY124" fmla="*/ 1123748 h 6053966"/>
              <a:gd name="connsiteX125" fmla="*/ 178538 w 5068169"/>
              <a:gd name="connsiteY125" fmla="*/ 1137880 h 6053966"/>
              <a:gd name="connsiteX126" fmla="*/ 176899 w 5068169"/>
              <a:gd name="connsiteY126" fmla="*/ 1153037 h 6053966"/>
              <a:gd name="connsiteX127" fmla="*/ 202160 w 5068169"/>
              <a:gd name="connsiteY127" fmla="*/ 1155768 h 6053966"/>
              <a:gd name="connsiteX128" fmla="*/ 201068 w 5068169"/>
              <a:gd name="connsiteY128" fmla="*/ 1165872 h 6053966"/>
              <a:gd name="connsiteX129" fmla="*/ 290368 w 5068169"/>
              <a:gd name="connsiteY129" fmla="*/ 1190860 h 6053966"/>
              <a:gd name="connsiteX130" fmla="*/ 289276 w 5068169"/>
              <a:gd name="connsiteY130" fmla="*/ 1200965 h 6053966"/>
              <a:gd name="connsiteX131" fmla="*/ 132658 w 5068169"/>
              <a:gd name="connsiteY131" fmla="*/ 1184032 h 6053966"/>
              <a:gd name="connsiteX132" fmla="*/ 133750 w 5068169"/>
              <a:gd name="connsiteY132" fmla="*/ 1173928 h 6053966"/>
              <a:gd name="connsiteX133" fmla="*/ 44450 w 5068169"/>
              <a:gd name="connsiteY133" fmla="*/ 1148940 h 6053966"/>
              <a:gd name="connsiteX134" fmla="*/ 58924 w 5068169"/>
              <a:gd name="connsiteY134" fmla="*/ 1109615 h 6053966"/>
              <a:gd name="connsiteX135" fmla="*/ 3645369 w 5068169"/>
              <a:gd name="connsiteY135" fmla="*/ 628438 h 6053966"/>
              <a:gd name="connsiteX136" fmla="*/ 3689200 w 5068169"/>
              <a:gd name="connsiteY136" fmla="*/ 648510 h 6053966"/>
              <a:gd name="connsiteX137" fmla="*/ 3733578 w 5068169"/>
              <a:gd name="connsiteY137" fmla="*/ 663523 h 6053966"/>
              <a:gd name="connsiteX138" fmla="*/ 3730846 w 5068169"/>
              <a:gd name="connsiteY138" fmla="*/ 688791 h 6053966"/>
              <a:gd name="connsiteX139" fmla="*/ 3777613 w 5068169"/>
              <a:gd name="connsiteY139" fmla="*/ 752626 h 6053966"/>
              <a:gd name="connsiteX140" fmla="*/ 3893336 w 5068169"/>
              <a:gd name="connsiteY140" fmla="*/ 793249 h 6053966"/>
              <a:gd name="connsiteX141" fmla="*/ 3921396 w 5068169"/>
              <a:gd name="connsiteY141" fmla="*/ 793727 h 6053966"/>
              <a:gd name="connsiteX142" fmla="*/ 3944404 w 5068169"/>
              <a:gd name="connsiteY142" fmla="*/ 793659 h 6053966"/>
              <a:gd name="connsiteX143" fmla="*/ 3946042 w 5068169"/>
              <a:gd name="connsiteY143" fmla="*/ 778502 h 6053966"/>
              <a:gd name="connsiteX144" fmla="*/ 3961199 w 5068169"/>
              <a:gd name="connsiteY144" fmla="*/ 780141 h 6053966"/>
              <a:gd name="connsiteX145" fmla="*/ 3959560 w 5068169"/>
              <a:gd name="connsiteY145" fmla="*/ 795297 h 6053966"/>
              <a:gd name="connsiteX146" fmla="*/ 3994925 w 5068169"/>
              <a:gd name="connsiteY146" fmla="*/ 799121 h 6053966"/>
              <a:gd name="connsiteX147" fmla="*/ 3993833 w 5068169"/>
              <a:gd name="connsiteY147" fmla="*/ 809225 h 6053966"/>
              <a:gd name="connsiteX148" fmla="*/ 4074668 w 5068169"/>
              <a:gd name="connsiteY148" fmla="*/ 817964 h 6053966"/>
              <a:gd name="connsiteX149" fmla="*/ 4073030 w 5068169"/>
              <a:gd name="connsiteY149" fmla="*/ 833121 h 6053966"/>
              <a:gd name="connsiteX150" fmla="*/ 4108395 w 5068169"/>
              <a:gd name="connsiteY150" fmla="*/ 836944 h 6053966"/>
              <a:gd name="connsiteX151" fmla="*/ 4135499 w 5068169"/>
              <a:gd name="connsiteY151" fmla="*/ 893542 h 6053966"/>
              <a:gd name="connsiteX152" fmla="*/ 4179399 w 5068169"/>
              <a:gd name="connsiteY152" fmla="*/ 936623 h 6053966"/>
              <a:gd name="connsiteX153" fmla="*/ 4186772 w 5068169"/>
              <a:gd name="connsiteY153" fmla="*/ 962976 h 6053966"/>
              <a:gd name="connsiteX154" fmla="*/ 4252451 w 5068169"/>
              <a:gd name="connsiteY154" fmla="*/ 970077 h 6053966"/>
              <a:gd name="connsiteX155" fmla="*/ 4250812 w 5068169"/>
              <a:gd name="connsiteY155" fmla="*/ 985233 h 6053966"/>
              <a:gd name="connsiteX156" fmla="*/ 4316491 w 5068169"/>
              <a:gd name="connsiteY156" fmla="*/ 992334 h 6053966"/>
              <a:gd name="connsiteX157" fmla="*/ 4315398 w 5068169"/>
              <a:gd name="connsiteY157" fmla="*/ 1002438 h 6053966"/>
              <a:gd name="connsiteX158" fmla="*/ 4377595 w 5068169"/>
              <a:gd name="connsiteY158" fmla="*/ 1065386 h 6053966"/>
              <a:gd name="connsiteX159" fmla="*/ 4396028 w 5068169"/>
              <a:gd name="connsiteY159" fmla="*/ 1131269 h 6053966"/>
              <a:gd name="connsiteX160" fmla="*/ 4406610 w 5068169"/>
              <a:gd name="connsiteY160" fmla="*/ 1198860 h 6053966"/>
              <a:gd name="connsiteX161" fmla="*/ 4446345 w 5068169"/>
              <a:gd name="connsiteY161" fmla="*/ 1256823 h 6053966"/>
              <a:gd name="connsiteX162" fmla="*/ 4445252 w 5068169"/>
              <a:gd name="connsiteY162" fmla="*/ 1266928 h 6053966"/>
              <a:gd name="connsiteX163" fmla="*/ 4510931 w 5068169"/>
              <a:gd name="connsiteY163" fmla="*/ 1274028 h 6053966"/>
              <a:gd name="connsiteX164" fmla="*/ 4509293 w 5068169"/>
              <a:gd name="connsiteY164" fmla="*/ 1289185 h 6053966"/>
              <a:gd name="connsiteX165" fmla="*/ 4559814 w 5068169"/>
              <a:gd name="connsiteY165" fmla="*/ 1294647 h 6053966"/>
              <a:gd name="connsiteX166" fmla="*/ 4599208 w 5068169"/>
              <a:gd name="connsiteY166" fmla="*/ 1332129 h 6053966"/>
              <a:gd name="connsiteX167" fmla="*/ 4599412 w 5068169"/>
              <a:gd name="connsiteY167" fmla="*/ 1401153 h 6053966"/>
              <a:gd name="connsiteX168" fmla="*/ 4570601 w 5068169"/>
              <a:gd name="connsiteY168" fmla="*/ 1431261 h 6053966"/>
              <a:gd name="connsiteX169" fmla="*/ 4541790 w 5068169"/>
              <a:gd name="connsiteY169" fmla="*/ 1461369 h 6053966"/>
              <a:gd name="connsiteX170" fmla="*/ 4574902 w 5068169"/>
              <a:gd name="connsiteY170" fmla="*/ 1556951 h 6053966"/>
              <a:gd name="connsiteX171" fmla="*/ 4636279 w 5068169"/>
              <a:gd name="connsiteY171" fmla="*/ 1627478 h 6053966"/>
              <a:gd name="connsiteX172" fmla="*/ 4693150 w 5068169"/>
              <a:gd name="connsiteY172" fmla="*/ 1692405 h 6053966"/>
              <a:gd name="connsiteX173" fmla="*/ 4712198 w 5068169"/>
              <a:gd name="connsiteY173" fmla="*/ 1776244 h 6053966"/>
              <a:gd name="connsiteX174" fmla="*/ 4691033 w 5068169"/>
              <a:gd name="connsiteY174" fmla="*/ 1830180 h 6053966"/>
              <a:gd name="connsiteX175" fmla="*/ 4669868 w 5068169"/>
              <a:gd name="connsiteY175" fmla="*/ 1884115 h 6053966"/>
              <a:gd name="connsiteX176" fmla="*/ 4679973 w 5068169"/>
              <a:gd name="connsiteY176" fmla="*/ 1885208 h 6053966"/>
              <a:gd name="connsiteX177" fmla="*/ 4675603 w 5068169"/>
              <a:gd name="connsiteY177" fmla="*/ 1925625 h 6053966"/>
              <a:gd name="connsiteX178" fmla="*/ 4690760 w 5068169"/>
              <a:gd name="connsiteY178" fmla="*/ 1927264 h 6053966"/>
              <a:gd name="connsiteX179" fmla="*/ 4671780 w 5068169"/>
              <a:gd name="connsiteY179" fmla="*/ 1960991 h 6053966"/>
              <a:gd name="connsiteX180" fmla="*/ 4670141 w 5068169"/>
              <a:gd name="connsiteY180" fmla="*/ 1976147 h 6053966"/>
              <a:gd name="connsiteX181" fmla="*/ 4685298 w 5068169"/>
              <a:gd name="connsiteY181" fmla="*/ 1977786 h 6053966"/>
              <a:gd name="connsiteX182" fmla="*/ 4677105 w 5068169"/>
              <a:gd name="connsiteY182" fmla="*/ 2053569 h 6053966"/>
              <a:gd name="connsiteX183" fmla="*/ 4687209 w 5068169"/>
              <a:gd name="connsiteY183" fmla="*/ 2054661 h 6053966"/>
              <a:gd name="connsiteX184" fmla="*/ 4683932 w 5068169"/>
              <a:gd name="connsiteY184" fmla="*/ 2084974 h 6053966"/>
              <a:gd name="connsiteX185" fmla="*/ 4699089 w 5068169"/>
              <a:gd name="connsiteY185" fmla="*/ 2086613 h 6053966"/>
              <a:gd name="connsiteX186" fmla="*/ 4707964 w 5068169"/>
              <a:gd name="connsiteY186" fmla="*/ 2240910 h 6053966"/>
              <a:gd name="connsiteX187" fmla="*/ 4636004 w 5068169"/>
              <a:gd name="connsiteY187" fmla="*/ 2291909 h 6053966"/>
              <a:gd name="connsiteX188" fmla="*/ 4603301 w 5068169"/>
              <a:gd name="connsiteY188" fmla="*/ 2334375 h 6053966"/>
              <a:gd name="connsiteX189" fmla="*/ 4590534 w 5068169"/>
              <a:gd name="connsiteY189" fmla="*/ 2381552 h 6053966"/>
              <a:gd name="connsiteX190" fmla="*/ 4578928 w 5068169"/>
              <a:gd name="connsiteY190" fmla="*/ 2441632 h 6053966"/>
              <a:gd name="connsiteX191" fmla="*/ 4608148 w 5068169"/>
              <a:gd name="connsiteY191" fmla="*/ 2455013 h 6053966"/>
              <a:gd name="connsiteX192" fmla="*/ 4605417 w 5068169"/>
              <a:gd name="connsiteY192" fmla="*/ 2480274 h 6053966"/>
              <a:gd name="connsiteX193" fmla="*/ 4615522 w 5068169"/>
              <a:gd name="connsiteY193" fmla="*/ 2481367 h 6053966"/>
              <a:gd name="connsiteX194" fmla="*/ 4613883 w 5068169"/>
              <a:gd name="connsiteY194" fmla="*/ 2496523 h 6053966"/>
              <a:gd name="connsiteX195" fmla="*/ 4603779 w 5068169"/>
              <a:gd name="connsiteY195" fmla="*/ 2495431 h 6053966"/>
              <a:gd name="connsiteX196" fmla="*/ 4596678 w 5068169"/>
              <a:gd name="connsiteY196" fmla="*/ 2561109 h 6053966"/>
              <a:gd name="connsiteX197" fmla="*/ 4517959 w 5068169"/>
              <a:gd name="connsiteY197" fmla="*/ 2603712 h 6053966"/>
              <a:gd name="connsiteX198" fmla="*/ 4439241 w 5068169"/>
              <a:gd name="connsiteY198" fmla="*/ 2646314 h 6053966"/>
              <a:gd name="connsiteX199" fmla="*/ 4424220 w 5068169"/>
              <a:gd name="connsiteY199" fmla="*/ 2690691 h 6053966"/>
              <a:gd name="connsiteX200" fmla="*/ 4395136 w 5068169"/>
              <a:gd name="connsiteY200" fmla="*/ 2723325 h 6053966"/>
              <a:gd name="connsiteX201" fmla="*/ 4392405 w 5068169"/>
              <a:gd name="connsiteY201" fmla="*/ 2748586 h 6053966"/>
              <a:gd name="connsiteX202" fmla="*/ 4377249 w 5068169"/>
              <a:gd name="connsiteY202" fmla="*/ 2746948 h 6053966"/>
              <a:gd name="connsiteX203" fmla="*/ 4368714 w 5068169"/>
              <a:gd name="connsiteY203" fmla="*/ 2802249 h 6053966"/>
              <a:gd name="connsiteX204" fmla="*/ 4349529 w 5068169"/>
              <a:gd name="connsiteY204" fmla="*/ 2861510 h 6053966"/>
              <a:gd name="connsiteX205" fmla="*/ 4339425 w 5068169"/>
              <a:gd name="connsiteY205" fmla="*/ 2860417 h 6053966"/>
              <a:gd name="connsiteX206" fmla="*/ 4254015 w 5068169"/>
              <a:gd name="connsiteY206" fmla="*/ 2917630 h 6053966"/>
              <a:gd name="connsiteX207" fmla="*/ 4183762 w 5068169"/>
              <a:gd name="connsiteY207" fmla="*/ 2976481 h 6053966"/>
              <a:gd name="connsiteX208" fmla="*/ 4153450 w 5068169"/>
              <a:gd name="connsiteY208" fmla="*/ 2973204 h 6053966"/>
              <a:gd name="connsiteX209" fmla="*/ 4152357 w 5068169"/>
              <a:gd name="connsiteY209" fmla="*/ 2983308 h 6053966"/>
              <a:gd name="connsiteX210" fmla="*/ 4077667 w 5068169"/>
              <a:gd name="connsiteY210" fmla="*/ 2965011 h 6053966"/>
              <a:gd name="connsiteX211" fmla="*/ 4054726 w 5068169"/>
              <a:gd name="connsiteY211" fmla="*/ 2988087 h 6053966"/>
              <a:gd name="connsiteX212" fmla="*/ 4031787 w 5068169"/>
              <a:gd name="connsiteY212" fmla="*/ 3011163 h 6053966"/>
              <a:gd name="connsiteX213" fmla="*/ 4006526 w 5068169"/>
              <a:gd name="connsiteY213" fmla="*/ 3008432 h 6053966"/>
              <a:gd name="connsiteX214" fmla="*/ 3992052 w 5068169"/>
              <a:gd name="connsiteY214" fmla="*/ 3047757 h 6053966"/>
              <a:gd name="connsiteX215" fmla="*/ 3976895 w 5068169"/>
              <a:gd name="connsiteY215" fmla="*/ 3046118 h 6053966"/>
              <a:gd name="connsiteX216" fmla="*/ 3974164 w 5068169"/>
              <a:gd name="connsiteY216" fmla="*/ 3071379 h 6053966"/>
              <a:gd name="connsiteX217" fmla="*/ 3959008 w 5068169"/>
              <a:gd name="connsiteY217" fmla="*/ 3069741 h 6053966"/>
              <a:gd name="connsiteX218" fmla="*/ 3953546 w 5068169"/>
              <a:gd name="connsiteY218" fmla="*/ 3120263 h 6053966"/>
              <a:gd name="connsiteX219" fmla="*/ 3910738 w 5068169"/>
              <a:gd name="connsiteY219" fmla="*/ 3161636 h 6053966"/>
              <a:gd name="connsiteX220" fmla="*/ 3831337 w 5068169"/>
              <a:gd name="connsiteY220" fmla="*/ 3163274 h 6053966"/>
              <a:gd name="connsiteX221" fmla="*/ 3818365 w 5068169"/>
              <a:gd name="connsiteY221" fmla="*/ 3141427 h 6053966"/>
              <a:gd name="connsiteX222" fmla="*/ 3799249 w 5068169"/>
              <a:gd name="connsiteY222" fmla="*/ 3129138 h 6053966"/>
              <a:gd name="connsiteX223" fmla="*/ 3800341 w 5068169"/>
              <a:gd name="connsiteY223" fmla="*/ 3119033 h 6053966"/>
              <a:gd name="connsiteX224" fmla="*/ 3770028 w 5068169"/>
              <a:gd name="connsiteY224" fmla="*/ 3115756 h 6053966"/>
              <a:gd name="connsiteX225" fmla="*/ 3762655 w 5068169"/>
              <a:gd name="connsiteY225" fmla="*/ 3089403 h 6053966"/>
              <a:gd name="connsiteX226" fmla="*/ 3696976 w 5068169"/>
              <a:gd name="connsiteY226" fmla="*/ 3082302 h 6053966"/>
              <a:gd name="connsiteX227" fmla="*/ 3668984 w 5068169"/>
              <a:gd name="connsiteY227" fmla="*/ 3104832 h 6053966"/>
              <a:gd name="connsiteX228" fmla="*/ 3652735 w 5068169"/>
              <a:gd name="connsiteY228" fmla="*/ 3113298 h 6053966"/>
              <a:gd name="connsiteX229" fmla="*/ 3645635 w 5068169"/>
              <a:gd name="connsiteY229" fmla="*/ 3178977 h 6053966"/>
              <a:gd name="connsiteX230" fmla="*/ 3635530 w 5068169"/>
              <a:gd name="connsiteY230" fmla="*/ 3177884 h 6053966"/>
              <a:gd name="connsiteX231" fmla="*/ 3582346 w 5068169"/>
              <a:gd name="connsiteY231" fmla="*/ 3220691 h 6053966"/>
              <a:gd name="connsiteX232" fmla="*/ 3513322 w 5068169"/>
              <a:gd name="connsiteY232" fmla="*/ 3220896 h 6053966"/>
              <a:gd name="connsiteX233" fmla="*/ 3501442 w 5068169"/>
              <a:gd name="connsiteY233" fmla="*/ 3188944 h 6053966"/>
              <a:gd name="connsiteX234" fmla="*/ 3476181 w 5068169"/>
              <a:gd name="connsiteY234" fmla="*/ 3186213 h 6053966"/>
              <a:gd name="connsiteX235" fmla="*/ 3477274 w 5068169"/>
              <a:gd name="connsiteY235" fmla="*/ 3176109 h 6053966"/>
              <a:gd name="connsiteX236" fmla="*/ 3445254 w 5068169"/>
              <a:gd name="connsiteY236" fmla="*/ 3164980 h 6053966"/>
              <a:gd name="connsiteX237" fmla="*/ 3413234 w 5068169"/>
              <a:gd name="connsiteY237" fmla="*/ 3153852 h 6053966"/>
              <a:gd name="connsiteX238" fmla="*/ 3362575 w 5068169"/>
              <a:gd name="connsiteY238" fmla="*/ 3196932 h 6053966"/>
              <a:gd name="connsiteX239" fmla="*/ 3312463 w 5068169"/>
              <a:gd name="connsiteY239" fmla="*/ 3234959 h 6053966"/>
              <a:gd name="connsiteX240" fmla="*/ 3280170 w 5068169"/>
              <a:gd name="connsiteY240" fmla="*/ 3226357 h 6053966"/>
              <a:gd name="connsiteX241" fmla="*/ 3247877 w 5068169"/>
              <a:gd name="connsiteY241" fmla="*/ 3217754 h 6053966"/>
              <a:gd name="connsiteX242" fmla="*/ 3246784 w 5068169"/>
              <a:gd name="connsiteY242" fmla="*/ 3227859 h 6053966"/>
              <a:gd name="connsiteX243" fmla="*/ 3175234 w 5068169"/>
              <a:gd name="connsiteY243" fmla="*/ 3227790 h 6053966"/>
              <a:gd name="connsiteX244" fmla="*/ 3103684 w 5068169"/>
              <a:gd name="connsiteY244" fmla="*/ 3227722 h 6053966"/>
              <a:gd name="connsiteX245" fmla="*/ 3105323 w 5068169"/>
              <a:gd name="connsiteY245" fmla="*/ 3212565 h 6053966"/>
              <a:gd name="connsiteX246" fmla="*/ 3049749 w 5068169"/>
              <a:gd name="connsiteY246" fmla="*/ 3206557 h 6053966"/>
              <a:gd name="connsiteX247" fmla="*/ 3034797 w 5068169"/>
              <a:gd name="connsiteY247" fmla="*/ 3179385 h 6053966"/>
              <a:gd name="connsiteX248" fmla="*/ 3019846 w 5068169"/>
              <a:gd name="connsiteY248" fmla="*/ 3152212 h 6053966"/>
              <a:gd name="connsiteX249" fmla="*/ 2998817 w 5068169"/>
              <a:gd name="connsiteY249" fmla="*/ 3157605 h 6053966"/>
              <a:gd name="connsiteX250" fmla="*/ 2977789 w 5068169"/>
              <a:gd name="connsiteY250" fmla="*/ 3162999 h 6053966"/>
              <a:gd name="connsiteX251" fmla="*/ 3002504 w 5068169"/>
              <a:gd name="connsiteY251" fmla="*/ 3265340 h 6053966"/>
              <a:gd name="connsiteX252" fmla="*/ 3068592 w 5068169"/>
              <a:gd name="connsiteY252" fmla="*/ 3315931 h 6053966"/>
              <a:gd name="connsiteX253" fmla="*/ 3067500 w 5068169"/>
              <a:gd name="connsiteY253" fmla="*/ 3326035 h 6053966"/>
              <a:gd name="connsiteX254" fmla="*/ 3102865 w 5068169"/>
              <a:gd name="connsiteY254" fmla="*/ 3329858 h 6053966"/>
              <a:gd name="connsiteX255" fmla="*/ 3114744 w 5068169"/>
              <a:gd name="connsiteY255" fmla="*/ 3361810 h 6053966"/>
              <a:gd name="connsiteX256" fmla="*/ 3180423 w 5068169"/>
              <a:gd name="connsiteY256" fmla="*/ 3368911 h 6053966"/>
              <a:gd name="connsiteX257" fmla="*/ 3179330 w 5068169"/>
              <a:gd name="connsiteY257" fmla="*/ 3379015 h 6053966"/>
              <a:gd name="connsiteX258" fmla="*/ 3219748 w 5068169"/>
              <a:gd name="connsiteY258" fmla="*/ 3383385 h 6053966"/>
              <a:gd name="connsiteX259" fmla="*/ 3218109 w 5068169"/>
              <a:gd name="connsiteY259" fmla="*/ 3398541 h 6053966"/>
              <a:gd name="connsiteX260" fmla="*/ 3227667 w 5068169"/>
              <a:gd name="connsiteY260" fmla="*/ 3404686 h 6053966"/>
              <a:gd name="connsiteX261" fmla="*/ 3242278 w 5068169"/>
              <a:gd name="connsiteY261" fmla="*/ 3411377 h 6053966"/>
              <a:gd name="connsiteX262" fmla="*/ 3239547 w 5068169"/>
              <a:gd name="connsiteY262" fmla="*/ 3436637 h 6053966"/>
              <a:gd name="connsiteX263" fmla="*/ 3263169 w 5068169"/>
              <a:gd name="connsiteY263" fmla="*/ 3454525 h 6053966"/>
              <a:gd name="connsiteX264" fmla="*/ 3256069 w 5068169"/>
              <a:gd name="connsiteY264" fmla="*/ 3520204 h 6053966"/>
              <a:gd name="connsiteX265" fmla="*/ 3218109 w 5068169"/>
              <a:gd name="connsiteY265" fmla="*/ 3587657 h 6053966"/>
              <a:gd name="connsiteX266" fmla="*/ 3233401 w 5068169"/>
              <a:gd name="connsiteY266" fmla="*/ 3729870 h 6053966"/>
              <a:gd name="connsiteX267" fmla="*/ 3262622 w 5068169"/>
              <a:gd name="connsiteY267" fmla="*/ 3837809 h 6053966"/>
              <a:gd name="connsiteX268" fmla="*/ 3297168 w 5068169"/>
              <a:gd name="connsiteY268" fmla="*/ 3849211 h 6053966"/>
              <a:gd name="connsiteX269" fmla="*/ 3348578 w 5068169"/>
              <a:gd name="connsiteY269" fmla="*/ 3870103 h 6053966"/>
              <a:gd name="connsiteX270" fmla="*/ 3399987 w 5068169"/>
              <a:gd name="connsiteY270" fmla="*/ 3890994 h 6053966"/>
              <a:gd name="connsiteX271" fmla="*/ 3423882 w 5068169"/>
              <a:gd name="connsiteY271" fmla="*/ 3906356 h 6053966"/>
              <a:gd name="connsiteX272" fmla="*/ 3415689 w 5068169"/>
              <a:gd name="connsiteY272" fmla="*/ 3982138 h 6053966"/>
              <a:gd name="connsiteX273" fmla="*/ 3396641 w 5068169"/>
              <a:gd name="connsiteY273" fmla="*/ 3992857 h 6053966"/>
              <a:gd name="connsiteX274" fmla="*/ 3386059 w 5068169"/>
              <a:gd name="connsiteY274" fmla="*/ 4019825 h 6053966"/>
              <a:gd name="connsiteX275" fmla="*/ 3360798 w 5068169"/>
              <a:gd name="connsiteY275" fmla="*/ 4017094 h 6053966"/>
              <a:gd name="connsiteX276" fmla="*/ 3308159 w 5068169"/>
              <a:gd name="connsiteY276" fmla="*/ 4054849 h 6053966"/>
              <a:gd name="connsiteX277" fmla="*/ 3268493 w 5068169"/>
              <a:gd name="connsiteY277" fmla="*/ 4114451 h 6053966"/>
              <a:gd name="connsiteX278" fmla="*/ 3300717 w 5068169"/>
              <a:gd name="connsiteY278" fmla="*/ 4194603 h 6053966"/>
              <a:gd name="connsiteX279" fmla="*/ 3387014 w 5068169"/>
              <a:gd name="connsiteY279" fmla="*/ 4247379 h 6053966"/>
              <a:gd name="connsiteX280" fmla="*/ 3427977 w 5068169"/>
              <a:gd name="connsiteY280" fmla="*/ 4341254 h 6053966"/>
              <a:gd name="connsiteX281" fmla="*/ 3394933 w 5068169"/>
              <a:gd name="connsiteY281" fmla="*/ 4363238 h 6053966"/>
              <a:gd name="connsiteX282" fmla="*/ 3356837 w 5068169"/>
              <a:gd name="connsiteY282" fmla="*/ 4384675 h 6053966"/>
              <a:gd name="connsiteX283" fmla="*/ 3355198 w 5068169"/>
              <a:gd name="connsiteY283" fmla="*/ 4399832 h 6053966"/>
              <a:gd name="connsiteX284" fmla="*/ 3304677 w 5068169"/>
              <a:gd name="connsiteY284" fmla="*/ 4394370 h 6053966"/>
              <a:gd name="connsiteX285" fmla="*/ 3303584 w 5068169"/>
              <a:gd name="connsiteY285" fmla="*/ 4404474 h 6053966"/>
              <a:gd name="connsiteX286" fmla="*/ 3263781 w 5068169"/>
              <a:gd name="connsiteY286" fmla="*/ 4418061 h 6053966"/>
              <a:gd name="connsiteX287" fmla="*/ 3233536 w 5068169"/>
              <a:gd name="connsiteY287" fmla="*/ 4437791 h 6053966"/>
              <a:gd name="connsiteX288" fmla="*/ 3243845 w 5068169"/>
              <a:gd name="connsiteY288" fmla="*/ 4507908 h 6053966"/>
              <a:gd name="connsiteX289" fmla="*/ 3263712 w 5068169"/>
              <a:gd name="connsiteY289" fmla="*/ 4584169 h 6053966"/>
              <a:gd name="connsiteX290" fmla="*/ 3289451 w 5068169"/>
              <a:gd name="connsiteY290" fmla="*/ 4653397 h 6053966"/>
              <a:gd name="connsiteX291" fmla="*/ 3322973 w 5068169"/>
              <a:gd name="connsiteY291" fmla="*/ 4697911 h 6053966"/>
              <a:gd name="connsiteX292" fmla="*/ 3363390 w 5068169"/>
              <a:gd name="connsiteY292" fmla="*/ 4702281 h 6053966"/>
              <a:gd name="connsiteX293" fmla="*/ 3391587 w 5068169"/>
              <a:gd name="connsiteY293" fmla="*/ 4748775 h 6053966"/>
              <a:gd name="connsiteX294" fmla="*/ 3418555 w 5068169"/>
              <a:gd name="connsiteY294" fmla="*/ 4759357 h 6053966"/>
              <a:gd name="connsiteX295" fmla="*/ 3437671 w 5068169"/>
              <a:gd name="connsiteY295" fmla="*/ 4771646 h 6053966"/>
              <a:gd name="connsiteX296" fmla="*/ 3441767 w 5068169"/>
              <a:gd name="connsiteY296" fmla="*/ 4828313 h 6053966"/>
              <a:gd name="connsiteX297" fmla="*/ 3413775 w 5068169"/>
              <a:gd name="connsiteY297" fmla="*/ 4850843 h 6053966"/>
              <a:gd name="connsiteX298" fmla="*/ 3368783 w 5068169"/>
              <a:gd name="connsiteY298" fmla="*/ 4817867 h 6053966"/>
              <a:gd name="connsiteX299" fmla="*/ 3334443 w 5068169"/>
              <a:gd name="connsiteY299" fmla="*/ 4780931 h 6053966"/>
              <a:gd name="connsiteX300" fmla="*/ 3289451 w 5068169"/>
              <a:gd name="connsiteY300" fmla="*/ 4747955 h 6053966"/>
              <a:gd name="connsiteX301" fmla="*/ 3217559 w 5068169"/>
              <a:gd name="connsiteY301" fmla="*/ 4727405 h 6053966"/>
              <a:gd name="connsiteX302" fmla="*/ 3216467 w 5068169"/>
              <a:gd name="connsiteY302" fmla="*/ 4737509 h 6053966"/>
              <a:gd name="connsiteX303" fmla="*/ 3176050 w 5068169"/>
              <a:gd name="connsiteY303" fmla="*/ 4733140 h 6053966"/>
              <a:gd name="connsiteX304" fmla="*/ 3174411 w 5068169"/>
              <a:gd name="connsiteY304" fmla="*/ 4748296 h 6053966"/>
              <a:gd name="connsiteX305" fmla="*/ 3164307 w 5068169"/>
              <a:gd name="connsiteY305" fmla="*/ 4747204 h 6053966"/>
              <a:gd name="connsiteX306" fmla="*/ 3154817 w 5068169"/>
              <a:gd name="connsiteY306" fmla="*/ 4764067 h 6053966"/>
              <a:gd name="connsiteX307" fmla="*/ 3145327 w 5068169"/>
              <a:gd name="connsiteY307" fmla="*/ 4780931 h 6053966"/>
              <a:gd name="connsiteX308" fmla="*/ 3130170 w 5068169"/>
              <a:gd name="connsiteY308" fmla="*/ 4779292 h 6053966"/>
              <a:gd name="connsiteX309" fmla="*/ 3120338 w 5068169"/>
              <a:gd name="connsiteY309" fmla="*/ 4870232 h 6053966"/>
              <a:gd name="connsiteX310" fmla="*/ 3135495 w 5068169"/>
              <a:gd name="connsiteY310" fmla="*/ 4871870 h 6053966"/>
              <a:gd name="connsiteX311" fmla="*/ 3137816 w 5068169"/>
              <a:gd name="connsiteY311" fmla="*/ 4897677 h 6053966"/>
              <a:gd name="connsiteX312" fmla="*/ 3089820 w 5068169"/>
              <a:gd name="connsiteY312" fmla="*/ 4987046 h 6053966"/>
              <a:gd name="connsiteX313" fmla="*/ 2979832 w 5068169"/>
              <a:gd name="connsiteY313" fmla="*/ 4987934 h 6053966"/>
              <a:gd name="connsiteX314" fmla="*/ 2978194 w 5068169"/>
              <a:gd name="connsiteY314" fmla="*/ 5003090 h 6053966"/>
              <a:gd name="connsiteX315" fmla="*/ 2937776 w 5068169"/>
              <a:gd name="connsiteY315" fmla="*/ 4998721 h 6053966"/>
              <a:gd name="connsiteX316" fmla="*/ 2927467 w 5068169"/>
              <a:gd name="connsiteY316" fmla="*/ 5023162 h 6053966"/>
              <a:gd name="connsiteX317" fmla="*/ 2917158 w 5068169"/>
              <a:gd name="connsiteY317" fmla="*/ 5047604 h 6053966"/>
              <a:gd name="connsiteX318" fmla="*/ 2907053 w 5068169"/>
              <a:gd name="connsiteY318" fmla="*/ 5046512 h 6053966"/>
              <a:gd name="connsiteX319" fmla="*/ 2895583 w 5068169"/>
              <a:gd name="connsiteY319" fmla="*/ 5152608 h 6053966"/>
              <a:gd name="connsiteX320" fmla="*/ 2905688 w 5068169"/>
              <a:gd name="connsiteY320" fmla="*/ 5153700 h 6053966"/>
              <a:gd name="connsiteX321" fmla="*/ 2902957 w 5068169"/>
              <a:gd name="connsiteY321" fmla="*/ 5178961 h 6053966"/>
              <a:gd name="connsiteX322" fmla="*/ 2918113 w 5068169"/>
              <a:gd name="connsiteY322" fmla="*/ 5180600 h 6053966"/>
              <a:gd name="connsiteX323" fmla="*/ 2875988 w 5068169"/>
              <a:gd name="connsiteY323" fmla="*/ 5262937 h 6053966"/>
              <a:gd name="connsiteX324" fmla="*/ 2775832 w 5068169"/>
              <a:gd name="connsiteY324" fmla="*/ 5267442 h 6053966"/>
              <a:gd name="connsiteX325" fmla="*/ 2776925 w 5068169"/>
              <a:gd name="connsiteY325" fmla="*/ 5257338 h 6053966"/>
              <a:gd name="connsiteX326" fmla="*/ 2752210 w 5068169"/>
              <a:gd name="connsiteY326" fmla="*/ 5249555 h 6053966"/>
              <a:gd name="connsiteX327" fmla="*/ 2650142 w 5068169"/>
              <a:gd name="connsiteY327" fmla="*/ 5271743 h 6053966"/>
              <a:gd name="connsiteX328" fmla="*/ 2624539 w 5068169"/>
              <a:gd name="connsiteY328" fmla="*/ 5343088 h 6053966"/>
              <a:gd name="connsiteX329" fmla="*/ 2606242 w 5068169"/>
              <a:gd name="connsiteY329" fmla="*/ 5417779 h 6053966"/>
              <a:gd name="connsiteX330" fmla="*/ 2531142 w 5068169"/>
              <a:gd name="connsiteY330" fmla="*/ 5450550 h 6053966"/>
              <a:gd name="connsiteX331" fmla="*/ 2532234 w 5068169"/>
              <a:gd name="connsiteY331" fmla="*/ 5440445 h 6053966"/>
              <a:gd name="connsiteX332" fmla="*/ 2516258 w 5068169"/>
              <a:gd name="connsiteY332" fmla="*/ 5446385 h 6053966"/>
              <a:gd name="connsiteX333" fmla="*/ 2500282 w 5068169"/>
              <a:gd name="connsiteY333" fmla="*/ 5452325 h 6053966"/>
              <a:gd name="connsiteX334" fmla="*/ 2473246 w 5068169"/>
              <a:gd name="connsiteY334" fmla="*/ 5418734 h 6053966"/>
              <a:gd name="connsiteX335" fmla="*/ 2432829 w 5068169"/>
              <a:gd name="connsiteY335" fmla="*/ 5414365 h 6053966"/>
              <a:gd name="connsiteX336" fmla="*/ 2420403 w 5068169"/>
              <a:gd name="connsiteY336" fmla="*/ 5387465 h 6053966"/>
              <a:gd name="connsiteX337" fmla="*/ 2312395 w 5068169"/>
              <a:gd name="connsiteY337" fmla="*/ 5393678 h 6053966"/>
              <a:gd name="connsiteX338" fmla="*/ 2227054 w 5068169"/>
              <a:gd name="connsiteY338" fmla="*/ 5473898 h 6053966"/>
              <a:gd name="connsiteX339" fmla="*/ 2216950 w 5068169"/>
              <a:gd name="connsiteY339" fmla="*/ 5472806 h 6053966"/>
              <a:gd name="connsiteX340" fmla="*/ 2190186 w 5068169"/>
              <a:gd name="connsiteY340" fmla="*/ 5531247 h 6053966"/>
              <a:gd name="connsiteX341" fmla="*/ 2141440 w 5068169"/>
              <a:gd name="connsiteY341" fmla="*/ 5556645 h 6053966"/>
              <a:gd name="connsiteX342" fmla="*/ 2140347 w 5068169"/>
              <a:gd name="connsiteY342" fmla="*/ 5566749 h 6053966"/>
              <a:gd name="connsiteX343" fmla="*/ 2050500 w 5068169"/>
              <a:gd name="connsiteY343" fmla="*/ 5546813 h 6053966"/>
              <a:gd name="connsiteX344" fmla="*/ 1961199 w 5068169"/>
              <a:gd name="connsiteY344" fmla="*/ 5521825 h 6053966"/>
              <a:gd name="connsiteX345" fmla="*/ 1962292 w 5068169"/>
              <a:gd name="connsiteY345" fmla="*/ 5511721 h 6053966"/>
              <a:gd name="connsiteX346" fmla="*/ 1869440 w 5068169"/>
              <a:gd name="connsiteY346" fmla="*/ 5519572 h 6053966"/>
              <a:gd name="connsiteX347" fmla="*/ 1776589 w 5068169"/>
              <a:gd name="connsiteY347" fmla="*/ 5527423 h 6053966"/>
              <a:gd name="connsiteX348" fmla="*/ 1777682 w 5068169"/>
              <a:gd name="connsiteY348" fmla="*/ 5517318 h 6053966"/>
              <a:gd name="connsiteX349" fmla="*/ 1738630 w 5068169"/>
              <a:gd name="connsiteY349" fmla="*/ 5500318 h 6053966"/>
              <a:gd name="connsiteX350" fmla="*/ 1716373 w 5068169"/>
              <a:gd name="connsiteY350" fmla="*/ 5469800 h 6053966"/>
              <a:gd name="connsiteX351" fmla="*/ 1691112 w 5068169"/>
              <a:gd name="connsiteY351" fmla="*/ 5467069 h 6053966"/>
              <a:gd name="connsiteX352" fmla="*/ 1692750 w 5068169"/>
              <a:gd name="connsiteY352" fmla="*/ 5451913 h 6053966"/>
              <a:gd name="connsiteX353" fmla="*/ 1662984 w 5068169"/>
              <a:gd name="connsiteY353" fmla="*/ 5443583 h 6053966"/>
              <a:gd name="connsiteX354" fmla="*/ 1596554 w 5068169"/>
              <a:gd name="connsiteY354" fmla="*/ 5467069 h 6053966"/>
              <a:gd name="connsiteX355" fmla="*/ 1544188 w 5068169"/>
              <a:gd name="connsiteY355" fmla="*/ 5502298 h 6053966"/>
              <a:gd name="connsiteX356" fmla="*/ 1478510 w 5068169"/>
              <a:gd name="connsiteY356" fmla="*/ 5495197 h 6053966"/>
              <a:gd name="connsiteX357" fmla="*/ 1416655 w 5068169"/>
              <a:gd name="connsiteY357" fmla="*/ 5452731 h 6053966"/>
              <a:gd name="connsiteX358" fmla="*/ 1409691 w 5068169"/>
              <a:gd name="connsiteY358" fmla="*/ 5375310 h 6053966"/>
              <a:gd name="connsiteX359" fmla="*/ 1327627 w 5068169"/>
              <a:gd name="connsiteY359" fmla="*/ 5330659 h 6053966"/>
              <a:gd name="connsiteX360" fmla="*/ 1274306 w 5068169"/>
              <a:gd name="connsiteY360" fmla="*/ 5327450 h 6053966"/>
              <a:gd name="connsiteX361" fmla="*/ 1220985 w 5068169"/>
              <a:gd name="connsiteY361" fmla="*/ 5324241 h 6053966"/>
              <a:gd name="connsiteX362" fmla="*/ 1219346 w 5068169"/>
              <a:gd name="connsiteY362" fmla="*/ 5339398 h 6053966"/>
              <a:gd name="connsiteX363" fmla="*/ 1204190 w 5068169"/>
              <a:gd name="connsiteY363" fmla="*/ 5337759 h 6053966"/>
              <a:gd name="connsiteX364" fmla="*/ 1205828 w 5068169"/>
              <a:gd name="connsiteY364" fmla="*/ 5322603 h 6053966"/>
              <a:gd name="connsiteX365" fmla="*/ 1165411 w 5068169"/>
              <a:gd name="connsiteY365" fmla="*/ 5318233 h 6053966"/>
              <a:gd name="connsiteX366" fmla="*/ 1167049 w 5068169"/>
              <a:gd name="connsiteY366" fmla="*/ 5303076 h 6053966"/>
              <a:gd name="connsiteX367" fmla="*/ 1141788 w 5068169"/>
              <a:gd name="connsiteY367" fmla="*/ 5300345 h 6053966"/>
              <a:gd name="connsiteX368" fmla="*/ 1080138 w 5068169"/>
              <a:gd name="connsiteY368" fmla="*/ 5232345 h 6053966"/>
              <a:gd name="connsiteX369" fmla="*/ 1036512 w 5068169"/>
              <a:gd name="connsiteY369" fmla="*/ 5186739 h 6053966"/>
              <a:gd name="connsiteX370" fmla="*/ 905155 w 5068169"/>
              <a:gd name="connsiteY370" fmla="*/ 5172538 h 6053966"/>
              <a:gd name="connsiteX371" fmla="*/ 877778 w 5068169"/>
              <a:gd name="connsiteY371" fmla="*/ 5118466 h 6053966"/>
              <a:gd name="connsiteX372" fmla="*/ 867196 w 5068169"/>
              <a:gd name="connsiteY372" fmla="*/ 5050876 h 6053966"/>
              <a:gd name="connsiteX373" fmla="*/ 852039 w 5068169"/>
              <a:gd name="connsiteY373" fmla="*/ 5049237 h 6053966"/>
              <a:gd name="connsiteX374" fmla="*/ 732630 w 5068169"/>
              <a:gd name="connsiteY374" fmla="*/ 4900880 h 6053966"/>
              <a:gd name="connsiteX375" fmla="*/ 639028 w 5068169"/>
              <a:gd name="connsiteY375" fmla="*/ 4750201 h 6053966"/>
              <a:gd name="connsiteX376" fmla="*/ 630631 w 5068169"/>
              <a:gd name="connsiteY376" fmla="*/ 4756960 h 6053966"/>
              <a:gd name="connsiteX377" fmla="*/ 621141 w 5068169"/>
              <a:gd name="connsiteY377" fmla="*/ 4773823 h 6053966"/>
              <a:gd name="connsiteX378" fmla="*/ 580723 w 5068169"/>
              <a:gd name="connsiteY378" fmla="*/ 4769454 h 6053966"/>
              <a:gd name="connsiteX379" fmla="*/ 582362 w 5068169"/>
              <a:gd name="connsiteY379" fmla="*/ 4754297 h 6053966"/>
              <a:gd name="connsiteX380" fmla="*/ 571097 w 5068169"/>
              <a:gd name="connsiteY380" fmla="*/ 4740301 h 6053966"/>
              <a:gd name="connsiteX381" fmla="*/ 559832 w 5068169"/>
              <a:gd name="connsiteY381" fmla="*/ 4726305 h 6053966"/>
              <a:gd name="connsiteX382" fmla="*/ 574920 w 5068169"/>
              <a:gd name="connsiteY382" fmla="*/ 4704936 h 6053966"/>
              <a:gd name="connsiteX383" fmla="*/ 604619 w 5068169"/>
              <a:gd name="connsiteY383" fmla="*/ 4690257 h 6053966"/>
              <a:gd name="connsiteX384" fmla="*/ 602980 w 5068169"/>
              <a:gd name="connsiteY384" fmla="*/ 4705414 h 6053966"/>
              <a:gd name="connsiteX385" fmla="*/ 613085 w 5068169"/>
              <a:gd name="connsiteY385" fmla="*/ 4706506 h 6053966"/>
              <a:gd name="connsiteX386" fmla="*/ 614723 w 5068169"/>
              <a:gd name="connsiteY386" fmla="*/ 4691350 h 6053966"/>
              <a:gd name="connsiteX387" fmla="*/ 586800 w 5068169"/>
              <a:gd name="connsiteY387" fmla="*/ 4642330 h 6053966"/>
              <a:gd name="connsiteX388" fmla="*/ 534708 w 5068169"/>
              <a:gd name="connsiteY388" fmla="*/ 4580474 h 6053966"/>
              <a:gd name="connsiteX389" fmla="*/ 537439 w 5068169"/>
              <a:gd name="connsiteY389" fmla="*/ 4555213 h 6053966"/>
              <a:gd name="connsiteX390" fmla="*/ 527334 w 5068169"/>
              <a:gd name="connsiteY390" fmla="*/ 4554121 h 6053966"/>
              <a:gd name="connsiteX391" fmla="*/ 538190 w 5068169"/>
              <a:gd name="connsiteY391" fmla="*/ 4524627 h 6053966"/>
              <a:gd name="connsiteX392" fmla="*/ 543447 w 5068169"/>
              <a:gd name="connsiteY392" fmla="*/ 4499639 h 6053966"/>
              <a:gd name="connsiteX393" fmla="*/ 533343 w 5068169"/>
              <a:gd name="connsiteY393" fmla="*/ 4498547 h 6053966"/>
              <a:gd name="connsiteX394" fmla="*/ 536074 w 5068169"/>
              <a:gd name="connsiteY394" fmla="*/ 4473286 h 6053966"/>
              <a:gd name="connsiteX395" fmla="*/ 510198 w 5068169"/>
              <a:gd name="connsiteY395" fmla="*/ 4452599 h 6053966"/>
              <a:gd name="connsiteX396" fmla="*/ 489375 w 5068169"/>
              <a:gd name="connsiteY396" fmla="*/ 4432458 h 6053966"/>
              <a:gd name="connsiteX397" fmla="*/ 495383 w 5068169"/>
              <a:gd name="connsiteY397" fmla="*/ 4376884 h 6053966"/>
              <a:gd name="connsiteX398" fmla="*/ 480227 w 5068169"/>
              <a:gd name="connsiteY398" fmla="*/ 4375246 h 6053966"/>
              <a:gd name="connsiteX399" fmla="*/ 493267 w 5068169"/>
              <a:gd name="connsiteY399" fmla="*/ 4325543 h 6053966"/>
              <a:gd name="connsiteX400" fmla="*/ 506307 w 5068169"/>
              <a:gd name="connsiteY400" fmla="*/ 4275841 h 6053966"/>
              <a:gd name="connsiteX401" fmla="*/ 491150 w 5068169"/>
              <a:gd name="connsiteY401" fmla="*/ 4274202 h 6053966"/>
              <a:gd name="connsiteX402" fmla="*/ 493881 w 5068169"/>
              <a:gd name="connsiteY402" fmla="*/ 4248941 h 6053966"/>
              <a:gd name="connsiteX403" fmla="*/ 435918 w 5068169"/>
              <a:gd name="connsiteY403" fmla="*/ 4194118 h 6053966"/>
              <a:gd name="connsiteX404" fmla="*/ 400894 w 5068169"/>
              <a:gd name="connsiteY404" fmla="*/ 4116218 h 6053966"/>
              <a:gd name="connsiteX405" fmla="*/ 390790 w 5068169"/>
              <a:gd name="connsiteY405" fmla="*/ 4115126 h 6053966"/>
              <a:gd name="connsiteX406" fmla="*/ 389561 w 5068169"/>
              <a:gd name="connsiteY406" fmla="*/ 4079214 h 6053966"/>
              <a:gd name="connsiteX407" fmla="*/ 407585 w 5068169"/>
              <a:gd name="connsiteY407" fmla="*/ 4007050 h 6053966"/>
              <a:gd name="connsiteX408" fmla="*/ 417280 w 5068169"/>
              <a:gd name="connsiteY408" fmla="*/ 3964652 h 6053966"/>
              <a:gd name="connsiteX409" fmla="*/ 411682 w 5068169"/>
              <a:gd name="connsiteY409" fmla="*/ 3969158 h 6053966"/>
              <a:gd name="connsiteX410" fmla="*/ 407176 w 5068169"/>
              <a:gd name="connsiteY410" fmla="*/ 3963560 h 6053966"/>
              <a:gd name="connsiteX411" fmla="*/ 411545 w 5068169"/>
              <a:gd name="connsiteY411" fmla="*/ 3923143 h 6053966"/>
              <a:gd name="connsiteX412" fmla="*/ 396389 w 5068169"/>
              <a:gd name="connsiteY412" fmla="*/ 3921504 h 6053966"/>
              <a:gd name="connsiteX413" fmla="*/ 403353 w 5068169"/>
              <a:gd name="connsiteY413" fmla="*/ 3809809 h 6053966"/>
              <a:gd name="connsiteX414" fmla="*/ 410317 w 5068169"/>
              <a:gd name="connsiteY414" fmla="*/ 3698115 h 6053966"/>
              <a:gd name="connsiteX415" fmla="*/ 395160 w 5068169"/>
              <a:gd name="connsiteY415" fmla="*/ 3696476 h 6053966"/>
              <a:gd name="connsiteX416" fmla="*/ 399530 w 5068169"/>
              <a:gd name="connsiteY416" fmla="*/ 3656059 h 6053966"/>
              <a:gd name="connsiteX417" fmla="*/ 389426 w 5068169"/>
              <a:gd name="connsiteY417" fmla="*/ 3654966 h 6053966"/>
              <a:gd name="connsiteX418" fmla="*/ 384578 w 5068169"/>
              <a:gd name="connsiteY418" fmla="*/ 3628886 h 6053966"/>
              <a:gd name="connsiteX419" fmla="*/ 379731 w 5068169"/>
              <a:gd name="connsiteY419" fmla="*/ 3602806 h 6053966"/>
              <a:gd name="connsiteX420" fmla="*/ 364574 w 5068169"/>
              <a:gd name="connsiteY420" fmla="*/ 3601167 h 6053966"/>
              <a:gd name="connsiteX421" fmla="*/ 362663 w 5068169"/>
              <a:gd name="connsiteY421" fmla="*/ 3524292 h 6053966"/>
              <a:gd name="connsiteX422" fmla="*/ 347506 w 5068169"/>
              <a:gd name="connsiteY422" fmla="*/ 3522653 h 6053966"/>
              <a:gd name="connsiteX423" fmla="*/ 345458 w 5068169"/>
              <a:gd name="connsiteY423" fmla="*/ 3494320 h 6053966"/>
              <a:gd name="connsiteX424" fmla="*/ 343410 w 5068169"/>
              <a:gd name="connsiteY424" fmla="*/ 3465987 h 6053966"/>
              <a:gd name="connsiteX425" fmla="*/ 328254 w 5068169"/>
              <a:gd name="connsiteY425" fmla="*/ 3464348 h 6053966"/>
              <a:gd name="connsiteX426" fmla="*/ 327503 w 5068169"/>
              <a:gd name="connsiteY426" fmla="*/ 3400376 h 6053966"/>
              <a:gd name="connsiteX427" fmla="*/ 331804 w 5068169"/>
              <a:gd name="connsiteY427" fmla="*/ 3336951 h 6053966"/>
              <a:gd name="connsiteX428" fmla="*/ 316648 w 5068169"/>
              <a:gd name="connsiteY428" fmla="*/ 3335312 h 6053966"/>
              <a:gd name="connsiteX429" fmla="*/ 319925 w 5068169"/>
              <a:gd name="connsiteY429" fmla="*/ 3304999 h 6053966"/>
              <a:gd name="connsiteX430" fmla="*/ 304768 w 5068169"/>
              <a:gd name="connsiteY430" fmla="*/ 3303361 h 6053966"/>
              <a:gd name="connsiteX431" fmla="*/ 308592 w 5068169"/>
              <a:gd name="connsiteY431" fmla="*/ 3267995 h 6053966"/>
              <a:gd name="connsiteX432" fmla="*/ 298487 w 5068169"/>
              <a:gd name="connsiteY432" fmla="*/ 3266903 h 6053966"/>
              <a:gd name="connsiteX433" fmla="*/ 293913 w 5068169"/>
              <a:gd name="connsiteY433" fmla="*/ 3238297 h 6053966"/>
              <a:gd name="connsiteX434" fmla="*/ 289339 w 5068169"/>
              <a:gd name="connsiteY434" fmla="*/ 3209690 h 6053966"/>
              <a:gd name="connsiteX435" fmla="*/ 279234 w 5068169"/>
              <a:gd name="connsiteY435" fmla="*/ 3208598 h 6053966"/>
              <a:gd name="connsiteX436" fmla="*/ 283058 w 5068169"/>
              <a:gd name="connsiteY436" fmla="*/ 3173232 h 6053966"/>
              <a:gd name="connsiteX437" fmla="*/ 267901 w 5068169"/>
              <a:gd name="connsiteY437" fmla="*/ 3171594 h 6053966"/>
              <a:gd name="connsiteX438" fmla="*/ 275002 w 5068169"/>
              <a:gd name="connsiteY438" fmla="*/ 3105915 h 6053966"/>
              <a:gd name="connsiteX439" fmla="*/ 269950 w 5068169"/>
              <a:gd name="connsiteY439" fmla="*/ 3105369 h 6053966"/>
              <a:gd name="connsiteX440" fmla="*/ 270496 w 5068169"/>
              <a:gd name="connsiteY440" fmla="*/ 3100317 h 6053966"/>
              <a:gd name="connsiteX441" fmla="*/ 266536 w 5068169"/>
              <a:gd name="connsiteY441" fmla="*/ 3089666 h 6053966"/>
              <a:gd name="connsiteX442" fmla="*/ 272954 w 5068169"/>
              <a:gd name="connsiteY442" fmla="*/ 3077582 h 6053966"/>
              <a:gd name="connsiteX443" fmla="*/ 280464 w 5068169"/>
              <a:gd name="connsiteY443" fmla="*/ 3055393 h 6053966"/>
              <a:gd name="connsiteX444" fmla="*/ 270359 w 5068169"/>
              <a:gd name="connsiteY444" fmla="*/ 3054301 h 6053966"/>
              <a:gd name="connsiteX445" fmla="*/ 277460 w 5068169"/>
              <a:gd name="connsiteY445" fmla="*/ 2988622 h 6053966"/>
              <a:gd name="connsiteX446" fmla="*/ 262303 w 5068169"/>
              <a:gd name="connsiteY446" fmla="*/ 2986984 h 6053966"/>
              <a:gd name="connsiteX447" fmla="*/ 280191 w 5068169"/>
              <a:gd name="connsiteY447" fmla="*/ 2963361 h 6053966"/>
              <a:gd name="connsiteX448" fmla="*/ 265034 w 5068169"/>
              <a:gd name="connsiteY448" fmla="*/ 2961723 h 6053966"/>
              <a:gd name="connsiteX449" fmla="*/ 274866 w 5068169"/>
              <a:gd name="connsiteY449" fmla="*/ 2870784 h 6053966"/>
              <a:gd name="connsiteX450" fmla="*/ 259709 w 5068169"/>
              <a:gd name="connsiteY450" fmla="*/ 2869145 h 6053966"/>
              <a:gd name="connsiteX451" fmla="*/ 262986 w 5068169"/>
              <a:gd name="connsiteY451" fmla="*/ 2838832 h 6053966"/>
              <a:gd name="connsiteX452" fmla="*/ 252882 w 5068169"/>
              <a:gd name="connsiteY452" fmla="*/ 2837739 h 6053966"/>
              <a:gd name="connsiteX453" fmla="*/ 258344 w 5068169"/>
              <a:gd name="connsiteY453" fmla="*/ 2787218 h 6053966"/>
              <a:gd name="connsiteX454" fmla="*/ 243187 w 5068169"/>
              <a:gd name="connsiteY454" fmla="*/ 2785579 h 6053966"/>
              <a:gd name="connsiteX455" fmla="*/ 244280 w 5068169"/>
              <a:gd name="connsiteY455" fmla="*/ 2775474 h 6053966"/>
              <a:gd name="connsiteX456" fmla="*/ 195123 w 5068169"/>
              <a:gd name="connsiteY456" fmla="*/ 2757382 h 6053966"/>
              <a:gd name="connsiteX457" fmla="*/ 129718 w 5068169"/>
              <a:gd name="connsiteY457" fmla="*/ 2747755 h 6053966"/>
              <a:gd name="connsiteX458" fmla="*/ 128079 w 5068169"/>
              <a:gd name="connsiteY458" fmla="*/ 2762912 h 6053966"/>
              <a:gd name="connsiteX459" fmla="*/ 117975 w 5068169"/>
              <a:gd name="connsiteY459" fmla="*/ 2761819 h 6053966"/>
              <a:gd name="connsiteX460" fmla="*/ 119614 w 5068169"/>
              <a:gd name="connsiteY460" fmla="*/ 2746663 h 6053966"/>
              <a:gd name="connsiteX461" fmla="*/ 83156 w 5068169"/>
              <a:gd name="connsiteY461" fmla="*/ 2752944 h 6053966"/>
              <a:gd name="connsiteX462" fmla="*/ 77558 w 5068169"/>
              <a:gd name="connsiteY462" fmla="*/ 2757450 h 6053966"/>
              <a:gd name="connsiteX463" fmla="*/ 41305 w 5068169"/>
              <a:gd name="connsiteY463" fmla="*/ 2738197 h 6053966"/>
              <a:gd name="connsiteX464" fmla="*/ 0 w 5068169"/>
              <a:gd name="connsiteY464" fmla="*/ 2718398 h 6053966"/>
              <a:gd name="connsiteX465" fmla="*/ 63903 w 5068169"/>
              <a:gd name="connsiteY465" fmla="*/ 2694639 h 6053966"/>
              <a:gd name="connsiteX466" fmla="*/ 135999 w 5068169"/>
              <a:gd name="connsiteY466" fmla="*/ 2689655 h 6053966"/>
              <a:gd name="connsiteX467" fmla="*/ 197650 w 5068169"/>
              <a:gd name="connsiteY467" fmla="*/ 2663097 h 6053966"/>
              <a:gd name="connsiteX468" fmla="*/ 230216 w 5068169"/>
              <a:gd name="connsiteY468" fmla="*/ 2574616 h 6053966"/>
              <a:gd name="connsiteX469" fmla="*/ 209871 w 5068169"/>
              <a:gd name="connsiteY469" fmla="*/ 2526415 h 6053966"/>
              <a:gd name="connsiteX470" fmla="*/ 233016 w 5068169"/>
              <a:gd name="connsiteY470" fmla="*/ 2477804 h 6053966"/>
              <a:gd name="connsiteX471" fmla="*/ 280056 w 5068169"/>
              <a:gd name="connsiteY471" fmla="*/ 2444556 h 6053966"/>
              <a:gd name="connsiteX472" fmla="*/ 334674 w 5068169"/>
              <a:gd name="connsiteY472" fmla="*/ 2412126 h 6053966"/>
              <a:gd name="connsiteX473" fmla="*/ 380554 w 5068169"/>
              <a:gd name="connsiteY473" fmla="*/ 2365974 h 6053966"/>
              <a:gd name="connsiteX474" fmla="*/ 384377 w 5068169"/>
              <a:gd name="connsiteY474" fmla="*/ 2330608 h 6053966"/>
              <a:gd name="connsiteX475" fmla="*/ 399534 w 5068169"/>
              <a:gd name="connsiteY475" fmla="*/ 2332247 h 6053966"/>
              <a:gd name="connsiteX476" fmla="*/ 395779 w 5068169"/>
              <a:gd name="connsiteY476" fmla="*/ 2296062 h 6053966"/>
              <a:gd name="connsiteX477" fmla="*/ 390931 w 5068169"/>
              <a:gd name="connsiteY477" fmla="*/ 2269982 h 6053966"/>
              <a:gd name="connsiteX478" fmla="*/ 429096 w 5068169"/>
              <a:gd name="connsiteY478" fmla="*/ 2176994 h 6053966"/>
              <a:gd name="connsiteX479" fmla="*/ 498257 w 5068169"/>
              <a:gd name="connsiteY479" fmla="*/ 2128248 h 6053966"/>
              <a:gd name="connsiteX480" fmla="*/ 523518 w 5068169"/>
              <a:gd name="connsiteY480" fmla="*/ 2130979 h 6053966"/>
              <a:gd name="connsiteX481" fmla="*/ 541405 w 5068169"/>
              <a:gd name="connsiteY481" fmla="*/ 2107356 h 6053966"/>
              <a:gd name="connsiteX482" fmla="*/ 596843 w 5068169"/>
              <a:gd name="connsiteY482" fmla="*/ 2067349 h 6053966"/>
              <a:gd name="connsiteX483" fmla="*/ 610976 w 5068169"/>
              <a:gd name="connsiteY483" fmla="*/ 2007542 h 6053966"/>
              <a:gd name="connsiteX484" fmla="*/ 639446 w 5068169"/>
              <a:gd name="connsiteY484" fmla="*/ 1956951 h 6053966"/>
              <a:gd name="connsiteX485" fmla="*/ 742947 w 5068169"/>
              <a:gd name="connsiteY485" fmla="*/ 1945141 h 6053966"/>
              <a:gd name="connsiteX486" fmla="*/ 741309 w 5068169"/>
              <a:gd name="connsiteY486" fmla="*/ 1960297 h 6053966"/>
              <a:gd name="connsiteX487" fmla="*/ 817297 w 5068169"/>
              <a:gd name="connsiteY487" fmla="*/ 1942956 h 6053966"/>
              <a:gd name="connsiteX488" fmla="*/ 872120 w 5068169"/>
              <a:gd name="connsiteY488" fmla="*/ 1884992 h 6053966"/>
              <a:gd name="connsiteX489" fmla="*/ 923803 w 5068169"/>
              <a:gd name="connsiteY489" fmla="*/ 1808800 h 6053966"/>
              <a:gd name="connsiteX490" fmla="*/ 1000473 w 5068169"/>
              <a:gd name="connsiteY490" fmla="*/ 1737865 h 6053966"/>
              <a:gd name="connsiteX491" fmla="*/ 1003204 w 5068169"/>
              <a:gd name="connsiteY491" fmla="*/ 1712604 h 6053966"/>
              <a:gd name="connsiteX492" fmla="*/ 1030104 w 5068169"/>
              <a:gd name="connsiteY492" fmla="*/ 1700178 h 6053966"/>
              <a:gd name="connsiteX493" fmla="*/ 1047036 w 5068169"/>
              <a:gd name="connsiteY493" fmla="*/ 1543560 h 6053966"/>
              <a:gd name="connsiteX494" fmla="*/ 1060418 w 5068169"/>
              <a:gd name="connsiteY494" fmla="*/ 1514339 h 6053966"/>
              <a:gd name="connsiteX495" fmla="*/ 1040209 w 5068169"/>
              <a:gd name="connsiteY495" fmla="*/ 1417597 h 6053966"/>
              <a:gd name="connsiteX496" fmla="*/ 989278 w 5068169"/>
              <a:gd name="connsiteY496" fmla="*/ 1368645 h 6053966"/>
              <a:gd name="connsiteX497" fmla="*/ 992009 w 5068169"/>
              <a:gd name="connsiteY497" fmla="*/ 1343384 h 6053966"/>
              <a:gd name="connsiteX498" fmla="*/ 963061 w 5068169"/>
              <a:gd name="connsiteY498" fmla="*/ 1327477 h 6053966"/>
              <a:gd name="connsiteX499" fmla="*/ 944218 w 5068169"/>
              <a:gd name="connsiteY499" fmla="*/ 1312661 h 6053966"/>
              <a:gd name="connsiteX500" fmla="*/ 945856 w 5068169"/>
              <a:gd name="connsiteY500" fmla="*/ 1297505 h 6053966"/>
              <a:gd name="connsiteX501" fmla="*/ 920595 w 5068169"/>
              <a:gd name="connsiteY501" fmla="*/ 1294774 h 6053966"/>
              <a:gd name="connsiteX502" fmla="*/ 922234 w 5068169"/>
              <a:gd name="connsiteY502" fmla="*/ 1279617 h 6053966"/>
              <a:gd name="connsiteX503" fmla="*/ 839283 w 5068169"/>
              <a:gd name="connsiteY503" fmla="*/ 1219536 h 6053966"/>
              <a:gd name="connsiteX504" fmla="*/ 806170 w 5068169"/>
              <a:gd name="connsiteY504" fmla="*/ 1123954 h 6053966"/>
              <a:gd name="connsiteX505" fmla="*/ 791014 w 5068169"/>
              <a:gd name="connsiteY505" fmla="*/ 1122316 h 6053966"/>
              <a:gd name="connsiteX506" fmla="*/ 795383 w 5068169"/>
              <a:gd name="connsiteY506" fmla="*/ 1081898 h 6053966"/>
              <a:gd name="connsiteX507" fmla="*/ 726087 w 5068169"/>
              <a:gd name="connsiteY507" fmla="*/ 990071 h 6053966"/>
              <a:gd name="connsiteX508" fmla="*/ 671946 w 5068169"/>
              <a:gd name="connsiteY508" fmla="*/ 899883 h 6053966"/>
              <a:gd name="connsiteX509" fmla="*/ 674677 w 5068169"/>
              <a:gd name="connsiteY509" fmla="*/ 874621 h 6053966"/>
              <a:gd name="connsiteX510" fmla="*/ 656107 w 5068169"/>
              <a:gd name="connsiteY510" fmla="*/ 857280 h 6053966"/>
              <a:gd name="connsiteX511" fmla="*/ 636991 w 5068169"/>
              <a:gd name="connsiteY511" fmla="*/ 844991 h 6053966"/>
              <a:gd name="connsiteX512" fmla="*/ 641360 w 5068169"/>
              <a:gd name="connsiteY512" fmla="*/ 804573 h 6053966"/>
              <a:gd name="connsiteX513" fmla="*/ 631256 w 5068169"/>
              <a:gd name="connsiteY513" fmla="*/ 803481 h 6053966"/>
              <a:gd name="connsiteX514" fmla="*/ 627228 w 5068169"/>
              <a:gd name="connsiteY514" fmla="*/ 769823 h 6053966"/>
              <a:gd name="connsiteX515" fmla="*/ 623200 w 5068169"/>
              <a:gd name="connsiteY515" fmla="*/ 736164 h 6053966"/>
              <a:gd name="connsiteX516" fmla="*/ 660750 w 5068169"/>
              <a:gd name="connsiteY516" fmla="*/ 719778 h 6053966"/>
              <a:gd name="connsiteX517" fmla="*/ 716871 w 5068169"/>
              <a:gd name="connsiteY517" fmla="*/ 720728 h 6053966"/>
              <a:gd name="connsiteX518" fmla="*/ 745613 w 5068169"/>
              <a:gd name="connsiteY518" fmla="*/ 762176 h 6053966"/>
              <a:gd name="connsiteX519" fmla="*/ 774356 w 5068169"/>
              <a:gd name="connsiteY519" fmla="*/ 803618 h 6053966"/>
              <a:gd name="connsiteX520" fmla="*/ 789513 w 5068169"/>
              <a:gd name="connsiteY520" fmla="*/ 805256 h 6053966"/>
              <a:gd name="connsiteX521" fmla="*/ 789035 w 5068169"/>
              <a:gd name="connsiteY521" fmla="*/ 833317 h 6053966"/>
              <a:gd name="connsiteX522" fmla="*/ 793609 w 5068169"/>
              <a:gd name="connsiteY522" fmla="*/ 861923 h 6053966"/>
              <a:gd name="connsiteX523" fmla="*/ 812179 w 5068169"/>
              <a:gd name="connsiteY523" fmla="*/ 879264 h 6053966"/>
              <a:gd name="connsiteX524" fmla="*/ 862018 w 5068169"/>
              <a:gd name="connsiteY524" fmla="*/ 938321 h 6053966"/>
              <a:gd name="connsiteX525" fmla="*/ 911721 w 5068169"/>
              <a:gd name="connsiteY525" fmla="*/ 1045919 h 6053966"/>
              <a:gd name="connsiteX526" fmla="*/ 930427 w 5068169"/>
              <a:gd name="connsiteY526" fmla="*/ 1203834 h 6053966"/>
              <a:gd name="connsiteX527" fmla="*/ 973166 w 5068169"/>
              <a:gd name="connsiteY527" fmla="*/ 1234011 h 6053966"/>
              <a:gd name="connsiteX528" fmla="*/ 1014266 w 5068169"/>
              <a:gd name="connsiteY528" fmla="*/ 1279344 h 6053966"/>
              <a:gd name="connsiteX529" fmla="*/ 1045262 w 5068169"/>
              <a:gd name="connsiteY529" fmla="*/ 1323585 h 6053966"/>
              <a:gd name="connsiteX530" fmla="*/ 1057687 w 5068169"/>
              <a:gd name="connsiteY530" fmla="*/ 1350485 h 6053966"/>
              <a:gd name="connsiteX531" fmla="*/ 1082948 w 5068169"/>
              <a:gd name="connsiteY531" fmla="*/ 1353216 h 6053966"/>
              <a:gd name="connsiteX532" fmla="*/ 1093667 w 5068169"/>
              <a:gd name="connsiteY532" fmla="*/ 1372264 h 6053966"/>
              <a:gd name="connsiteX533" fmla="*/ 1104386 w 5068169"/>
              <a:gd name="connsiteY533" fmla="*/ 1391312 h 6053966"/>
              <a:gd name="connsiteX534" fmla="*/ 1119542 w 5068169"/>
              <a:gd name="connsiteY534" fmla="*/ 1392951 h 6053966"/>
              <a:gd name="connsiteX535" fmla="*/ 1115173 w 5068169"/>
              <a:gd name="connsiteY535" fmla="*/ 1433368 h 6053966"/>
              <a:gd name="connsiteX536" fmla="*/ 1140434 w 5068169"/>
              <a:gd name="connsiteY536" fmla="*/ 1436099 h 6053966"/>
              <a:gd name="connsiteX537" fmla="*/ 1137703 w 5068169"/>
              <a:gd name="connsiteY537" fmla="*/ 1461360 h 6053966"/>
              <a:gd name="connsiteX538" fmla="*/ 1179417 w 5068169"/>
              <a:gd name="connsiteY538" fmla="*/ 1524649 h 6053966"/>
              <a:gd name="connsiteX539" fmla="*/ 1242433 w 5068169"/>
              <a:gd name="connsiteY539" fmla="*/ 1580018 h 6053966"/>
              <a:gd name="connsiteX540" fmla="*/ 1239702 w 5068169"/>
              <a:gd name="connsiteY540" fmla="*/ 1605279 h 6053966"/>
              <a:gd name="connsiteX541" fmla="*/ 1254858 w 5068169"/>
              <a:gd name="connsiteY541" fmla="*/ 1606918 h 6053966"/>
              <a:gd name="connsiteX542" fmla="*/ 1277457 w 5068169"/>
              <a:gd name="connsiteY542" fmla="*/ 1657918 h 6053966"/>
              <a:gd name="connsiteX543" fmla="*/ 1322449 w 5068169"/>
              <a:gd name="connsiteY543" fmla="*/ 1690894 h 6053966"/>
              <a:gd name="connsiteX544" fmla="*/ 1319171 w 5068169"/>
              <a:gd name="connsiteY544" fmla="*/ 1721207 h 6053966"/>
              <a:gd name="connsiteX545" fmla="*/ 1358497 w 5068169"/>
              <a:gd name="connsiteY545" fmla="*/ 1735681 h 6053966"/>
              <a:gd name="connsiteX546" fmla="*/ 1356858 w 5068169"/>
              <a:gd name="connsiteY546" fmla="*/ 1750838 h 6053966"/>
              <a:gd name="connsiteX547" fmla="*/ 1382119 w 5068169"/>
              <a:gd name="connsiteY547" fmla="*/ 1753569 h 6053966"/>
              <a:gd name="connsiteX548" fmla="*/ 1381027 w 5068169"/>
              <a:gd name="connsiteY548" fmla="*/ 1763673 h 6053966"/>
              <a:gd name="connsiteX549" fmla="*/ 1482207 w 5068169"/>
              <a:gd name="connsiteY549" fmla="*/ 1726055 h 6053966"/>
              <a:gd name="connsiteX550" fmla="*/ 1561404 w 5068169"/>
              <a:gd name="connsiteY550" fmla="*/ 1655392 h 6053966"/>
              <a:gd name="connsiteX551" fmla="*/ 1603528 w 5068169"/>
              <a:gd name="connsiteY551" fmla="*/ 1667613 h 6053966"/>
              <a:gd name="connsiteX552" fmla="*/ 1641147 w 5068169"/>
              <a:gd name="connsiteY552" fmla="*/ 1674236 h 6053966"/>
              <a:gd name="connsiteX553" fmla="*/ 1694741 w 5068169"/>
              <a:gd name="connsiteY553" fmla="*/ 1674919 h 6053966"/>
              <a:gd name="connsiteX554" fmla="*/ 1737548 w 5068169"/>
              <a:gd name="connsiteY554" fmla="*/ 1633546 h 6053966"/>
              <a:gd name="connsiteX555" fmla="*/ 1747652 w 5068169"/>
              <a:gd name="connsiteY555" fmla="*/ 1634638 h 6053966"/>
              <a:gd name="connsiteX556" fmla="*/ 1753114 w 5068169"/>
              <a:gd name="connsiteY556" fmla="*/ 1584116 h 6053966"/>
              <a:gd name="connsiteX557" fmla="*/ 1835588 w 5068169"/>
              <a:gd name="connsiteY557" fmla="*/ 1577699 h 6053966"/>
              <a:gd name="connsiteX558" fmla="*/ 1866584 w 5068169"/>
              <a:gd name="connsiteY558" fmla="*/ 1621940 h 6053966"/>
              <a:gd name="connsiteX559" fmla="*/ 1931170 w 5068169"/>
              <a:gd name="connsiteY559" fmla="*/ 1639145 h 6053966"/>
              <a:gd name="connsiteX560" fmla="*/ 1932262 w 5068169"/>
              <a:gd name="connsiteY560" fmla="*/ 1629040 h 6053966"/>
              <a:gd name="connsiteX561" fmla="*/ 1955543 w 5068169"/>
              <a:gd name="connsiteY561" fmla="*/ 1626446 h 6053966"/>
              <a:gd name="connsiteX562" fmla="*/ 2000126 w 5068169"/>
              <a:gd name="connsiteY562" fmla="*/ 1615932 h 6053966"/>
              <a:gd name="connsiteX563" fmla="*/ 2067989 w 5068169"/>
              <a:gd name="connsiteY563" fmla="*/ 1602824 h 6053966"/>
              <a:gd name="connsiteX564" fmla="*/ 2066350 w 5068169"/>
              <a:gd name="connsiteY564" fmla="*/ 1617980 h 6053966"/>
              <a:gd name="connsiteX565" fmla="*/ 2091611 w 5068169"/>
              <a:gd name="connsiteY565" fmla="*/ 1620711 h 6053966"/>
              <a:gd name="connsiteX566" fmla="*/ 2088880 w 5068169"/>
              <a:gd name="connsiteY566" fmla="*/ 1645972 h 6053966"/>
              <a:gd name="connsiteX567" fmla="*/ 2114141 w 5068169"/>
              <a:gd name="connsiteY567" fmla="*/ 1648703 h 6053966"/>
              <a:gd name="connsiteX568" fmla="*/ 2115780 w 5068169"/>
              <a:gd name="connsiteY568" fmla="*/ 1633547 h 6053966"/>
              <a:gd name="connsiteX569" fmla="*/ 2130937 w 5068169"/>
              <a:gd name="connsiteY569" fmla="*/ 1635185 h 6053966"/>
              <a:gd name="connsiteX570" fmla="*/ 2136398 w 5068169"/>
              <a:gd name="connsiteY570" fmla="*/ 1584664 h 6053966"/>
              <a:gd name="connsiteX571" fmla="*/ 2151555 w 5068169"/>
              <a:gd name="connsiteY571" fmla="*/ 1586302 h 6053966"/>
              <a:gd name="connsiteX572" fmla="*/ 2153603 w 5068169"/>
              <a:gd name="connsiteY572" fmla="*/ 1614635 h 6053966"/>
              <a:gd name="connsiteX573" fmla="*/ 2172446 w 5068169"/>
              <a:gd name="connsiteY573" fmla="*/ 1629451 h 6053966"/>
              <a:gd name="connsiteX574" fmla="*/ 2174085 w 5068169"/>
              <a:gd name="connsiteY574" fmla="*/ 1614294 h 6053966"/>
              <a:gd name="connsiteX575" fmla="*/ 2245226 w 5068169"/>
              <a:gd name="connsiteY575" fmla="*/ 1570873 h 6053966"/>
              <a:gd name="connsiteX576" fmla="*/ 2293358 w 5068169"/>
              <a:gd name="connsiteY576" fmla="*/ 1527519 h 6053966"/>
              <a:gd name="connsiteX577" fmla="*/ 2316230 w 5068169"/>
              <a:gd name="connsiteY577" fmla="*/ 1481435 h 6053966"/>
              <a:gd name="connsiteX578" fmla="*/ 2313567 w 5068169"/>
              <a:gd name="connsiteY578" fmla="*/ 1435146 h 6053966"/>
              <a:gd name="connsiteX579" fmla="*/ 2296362 w 5068169"/>
              <a:gd name="connsiteY579" fmla="*/ 1405175 h 6053966"/>
              <a:gd name="connsiteX580" fmla="*/ 2276632 w 5068169"/>
              <a:gd name="connsiteY580" fmla="*/ 1374930 h 6053966"/>
              <a:gd name="connsiteX581" fmla="*/ 2271989 w 5068169"/>
              <a:gd name="connsiteY581" fmla="*/ 1323315 h 6053966"/>
              <a:gd name="connsiteX582" fmla="*/ 2341150 w 5068169"/>
              <a:gd name="connsiteY582" fmla="*/ 1274569 h 6053966"/>
              <a:gd name="connsiteX583" fmla="*/ 2423282 w 5068169"/>
              <a:gd name="connsiteY583" fmla="*/ 1247669 h 6053966"/>
              <a:gd name="connsiteX584" fmla="*/ 2433114 w 5068169"/>
              <a:gd name="connsiteY584" fmla="*/ 1156730 h 6053966"/>
              <a:gd name="connsiteX585" fmla="*/ 2449704 w 5068169"/>
              <a:gd name="connsiteY585" fmla="*/ 1074188 h 6053966"/>
              <a:gd name="connsiteX586" fmla="*/ 2498929 w 5068169"/>
              <a:gd name="connsiteY586" fmla="*/ 1020731 h 6053966"/>
              <a:gd name="connsiteX587" fmla="*/ 2500568 w 5068169"/>
              <a:gd name="connsiteY587" fmla="*/ 1005574 h 6053966"/>
              <a:gd name="connsiteX588" fmla="*/ 2540985 w 5068169"/>
              <a:gd name="connsiteY588" fmla="*/ 1009944 h 6053966"/>
              <a:gd name="connsiteX589" fmla="*/ 2542624 w 5068169"/>
              <a:gd name="connsiteY589" fmla="*/ 994787 h 6053966"/>
              <a:gd name="connsiteX590" fmla="*/ 2567885 w 5068169"/>
              <a:gd name="connsiteY590" fmla="*/ 997518 h 6053966"/>
              <a:gd name="connsiteX591" fmla="*/ 2568977 w 5068169"/>
              <a:gd name="connsiteY591" fmla="*/ 987413 h 6053966"/>
              <a:gd name="connsiteX592" fmla="*/ 2594238 w 5068169"/>
              <a:gd name="connsiteY592" fmla="*/ 990144 h 6053966"/>
              <a:gd name="connsiteX593" fmla="*/ 2663126 w 5068169"/>
              <a:gd name="connsiteY593" fmla="*/ 943924 h 6053966"/>
              <a:gd name="connsiteX594" fmla="*/ 2709073 w 5068169"/>
              <a:gd name="connsiteY594" fmla="*/ 920779 h 6053966"/>
              <a:gd name="connsiteX595" fmla="*/ 2711804 w 5068169"/>
              <a:gd name="connsiteY595" fmla="*/ 895518 h 6053966"/>
              <a:gd name="connsiteX596" fmla="*/ 2721909 w 5068169"/>
              <a:gd name="connsiteY596" fmla="*/ 896611 h 6053966"/>
              <a:gd name="connsiteX597" fmla="*/ 2727372 w 5068169"/>
              <a:gd name="connsiteY597" fmla="*/ 846082 h 6053966"/>
              <a:gd name="connsiteX598" fmla="*/ 2742528 w 5068169"/>
              <a:gd name="connsiteY598" fmla="*/ 847721 h 6053966"/>
              <a:gd name="connsiteX599" fmla="*/ 2745258 w 5068169"/>
              <a:gd name="connsiteY599" fmla="*/ 822467 h 6053966"/>
              <a:gd name="connsiteX600" fmla="*/ 2755363 w 5068169"/>
              <a:gd name="connsiteY600" fmla="*/ 823559 h 6053966"/>
              <a:gd name="connsiteX601" fmla="*/ 2758094 w 5068169"/>
              <a:gd name="connsiteY601" fmla="*/ 798298 h 6053966"/>
              <a:gd name="connsiteX602" fmla="*/ 2773250 w 5068169"/>
              <a:gd name="connsiteY602" fmla="*/ 799937 h 6053966"/>
              <a:gd name="connsiteX603" fmla="*/ 2790591 w 5068169"/>
              <a:gd name="connsiteY603" fmla="*/ 781367 h 6053966"/>
              <a:gd name="connsiteX604" fmla="*/ 2816399 w 5068169"/>
              <a:gd name="connsiteY604" fmla="*/ 779045 h 6053966"/>
              <a:gd name="connsiteX605" fmla="*/ 2818037 w 5068169"/>
              <a:gd name="connsiteY605" fmla="*/ 763888 h 6053966"/>
              <a:gd name="connsiteX606" fmla="*/ 2854563 w 5068169"/>
              <a:gd name="connsiteY606" fmla="*/ 780616 h 6053966"/>
              <a:gd name="connsiteX607" fmla="*/ 2891089 w 5068169"/>
              <a:gd name="connsiteY607" fmla="*/ 797343 h 6053966"/>
              <a:gd name="connsiteX608" fmla="*/ 2889451 w 5068169"/>
              <a:gd name="connsiteY608" fmla="*/ 812499 h 6053966"/>
              <a:gd name="connsiteX609" fmla="*/ 2970286 w 5068169"/>
              <a:gd name="connsiteY609" fmla="*/ 821238 h 6053966"/>
              <a:gd name="connsiteX610" fmla="*/ 2973017 w 5068169"/>
              <a:gd name="connsiteY610" fmla="*/ 795977 h 6053966"/>
              <a:gd name="connsiteX611" fmla="*/ 2999370 w 5068169"/>
              <a:gd name="connsiteY611" fmla="*/ 788604 h 6053966"/>
              <a:gd name="connsiteX612" fmla="*/ 3011659 w 5068169"/>
              <a:gd name="connsiteY612" fmla="*/ 769488 h 6053966"/>
              <a:gd name="connsiteX613" fmla="*/ 3026816 w 5068169"/>
              <a:gd name="connsiteY613" fmla="*/ 771126 h 6053966"/>
              <a:gd name="connsiteX614" fmla="*/ 3036647 w 5068169"/>
              <a:gd name="connsiteY614" fmla="*/ 680187 h 6053966"/>
              <a:gd name="connsiteX615" fmla="*/ 3105331 w 5068169"/>
              <a:gd name="connsiteY615" fmla="*/ 659494 h 6053966"/>
              <a:gd name="connsiteX616" fmla="*/ 3192037 w 5068169"/>
              <a:gd name="connsiteY616" fmla="*/ 661207 h 6053966"/>
              <a:gd name="connsiteX617" fmla="*/ 3214498 w 5068169"/>
              <a:gd name="connsiteY617" fmla="*/ 666191 h 6053966"/>
              <a:gd name="connsiteX618" fmla="*/ 3242012 w 5068169"/>
              <a:gd name="connsiteY618" fmla="*/ 671721 h 6053966"/>
              <a:gd name="connsiteX619" fmla="*/ 3272872 w 5068169"/>
              <a:gd name="connsiteY619" fmla="*/ 669946 h 6053966"/>
              <a:gd name="connsiteX620" fmla="*/ 3274510 w 5068169"/>
              <a:gd name="connsiteY620" fmla="*/ 654790 h 6053966"/>
              <a:gd name="connsiteX621" fmla="*/ 3299771 w 5068169"/>
              <a:gd name="connsiteY621" fmla="*/ 657521 h 6053966"/>
              <a:gd name="connsiteX622" fmla="*/ 3301410 w 5068169"/>
              <a:gd name="connsiteY622" fmla="*/ 642364 h 6053966"/>
              <a:gd name="connsiteX623" fmla="*/ 3382245 w 5068169"/>
              <a:gd name="connsiteY623" fmla="*/ 651103 h 6053966"/>
              <a:gd name="connsiteX624" fmla="*/ 3383337 w 5068169"/>
              <a:gd name="connsiteY624" fmla="*/ 640999 h 6053966"/>
              <a:gd name="connsiteX625" fmla="*/ 3447923 w 5068169"/>
              <a:gd name="connsiteY625" fmla="*/ 658204 h 6053966"/>
              <a:gd name="connsiteX626" fmla="*/ 3446285 w 5068169"/>
              <a:gd name="connsiteY626" fmla="*/ 673360 h 6053966"/>
              <a:gd name="connsiteX627" fmla="*/ 3490662 w 5068169"/>
              <a:gd name="connsiteY627" fmla="*/ 688381 h 6053966"/>
              <a:gd name="connsiteX628" fmla="*/ 3584333 w 5068169"/>
              <a:gd name="connsiteY628" fmla="*/ 672951 h 6053966"/>
              <a:gd name="connsiteX629" fmla="*/ 3645369 w 5068169"/>
              <a:gd name="connsiteY629" fmla="*/ 628438 h 6053966"/>
              <a:gd name="connsiteX630" fmla="*/ 1635309 w 5068169"/>
              <a:gd name="connsiteY630" fmla="*/ 445840 h 6053966"/>
              <a:gd name="connsiteX631" fmla="*/ 1633671 w 5068169"/>
              <a:gd name="connsiteY631" fmla="*/ 460990 h 6053966"/>
              <a:gd name="connsiteX632" fmla="*/ 1711365 w 5068169"/>
              <a:gd name="connsiteY632" fmla="*/ 546065 h 6053966"/>
              <a:gd name="connsiteX633" fmla="*/ 1767962 w 5068169"/>
              <a:gd name="connsiteY633" fmla="*/ 613519 h 6053966"/>
              <a:gd name="connsiteX634" fmla="*/ 1794794 w 5068169"/>
              <a:gd name="connsiteY634" fmla="*/ 672643 h 6053966"/>
              <a:gd name="connsiteX635" fmla="*/ 1820054 w 5068169"/>
              <a:gd name="connsiteY635" fmla="*/ 675374 h 6053966"/>
              <a:gd name="connsiteX636" fmla="*/ 1825789 w 5068169"/>
              <a:gd name="connsiteY636" fmla="*/ 716884 h 6053966"/>
              <a:gd name="connsiteX637" fmla="*/ 1790424 w 5068169"/>
              <a:gd name="connsiteY637" fmla="*/ 713061 h 6053966"/>
              <a:gd name="connsiteX638" fmla="*/ 1792063 w 5068169"/>
              <a:gd name="connsiteY638" fmla="*/ 697898 h 6053966"/>
              <a:gd name="connsiteX639" fmla="*/ 1744545 w 5068169"/>
              <a:gd name="connsiteY639" fmla="*/ 664649 h 6053966"/>
              <a:gd name="connsiteX640" fmla="*/ 1718328 w 5068169"/>
              <a:gd name="connsiteY640" fmla="*/ 623487 h 6053966"/>
              <a:gd name="connsiteX641" fmla="*/ 1693067 w 5068169"/>
              <a:gd name="connsiteY641" fmla="*/ 620756 h 6053966"/>
              <a:gd name="connsiteX642" fmla="*/ 1685694 w 5068169"/>
              <a:gd name="connsiteY642" fmla="*/ 594395 h 6053966"/>
              <a:gd name="connsiteX643" fmla="*/ 1655381 w 5068169"/>
              <a:gd name="connsiteY643" fmla="*/ 591118 h 6053966"/>
              <a:gd name="connsiteX644" fmla="*/ 1656473 w 5068169"/>
              <a:gd name="connsiteY644" fmla="*/ 581021 h 6053966"/>
              <a:gd name="connsiteX645" fmla="*/ 1626433 w 5068169"/>
              <a:gd name="connsiteY645" fmla="*/ 575217 h 6053966"/>
              <a:gd name="connsiteX646" fmla="*/ 1593526 w 5068169"/>
              <a:gd name="connsiteY646" fmla="*/ 548652 h 6053966"/>
              <a:gd name="connsiteX647" fmla="*/ 1583422 w 5068169"/>
              <a:gd name="connsiteY647" fmla="*/ 547560 h 6053966"/>
              <a:gd name="connsiteX648" fmla="*/ 1589429 w 5068169"/>
              <a:gd name="connsiteY648" fmla="*/ 491993 h 6053966"/>
              <a:gd name="connsiteX649" fmla="*/ 1574273 w 5068169"/>
              <a:gd name="connsiteY649" fmla="*/ 490354 h 6053966"/>
              <a:gd name="connsiteX650" fmla="*/ 1595506 w 5068169"/>
              <a:gd name="connsiteY650" fmla="*/ 459426 h 6053966"/>
              <a:gd name="connsiteX651" fmla="*/ 1635309 w 5068169"/>
              <a:gd name="connsiteY651" fmla="*/ 445840 h 6053966"/>
              <a:gd name="connsiteX652" fmla="*/ 3428998 w 5068169"/>
              <a:gd name="connsiteY652" fmla="*/ 0 h 6053966"/>
              <a:gd name="connsiteX653" fmla="*/ 3444155 w 5068169"/>
              <a:gd name="connsiteY653" fmla="*/ 1639 h 6053966"/>
              <a:gd name="connsiteX654" fmla="*/ 3440878 w 5068169"/>
              <a:gd name="connsiteY654" fmla="*/ 31952 h 6053966"/>
              <a:gd name="connsiteX655" fmla="*/ 3460677 w 5068169"/>
              <a:gd name="connsiteY655" fmla="*/ 85205 h 6053966"/>
              <a:gd name="connsiteX656" fmla="*/ 3463681 w 5068169"/>
              <a:gd name="connsiteY656" fmla="*/ 151976 h 6053966"/>
              <a:gd name="connsiteX657" fmla="*/ 3437327 w 5068169"/>
              <a:gd name="connsiteY657" fmla="*/ 159349 h 6053966"/>
              <a:gd name="connsiteX658" fmla="*/ 3438420 w 5068169"/>
              <a:gd name="connsiteY658" fmla="*/ 149245 h 6053966"/>
              <a:gd name="connsiteX659" fmla="*/ 3428315 w 5068169"/>
              <a:gd name="connsiteY659" fmla="*/ 148153 h 6053966"/>
              <a:gd name="connsiteX660" fmla="*/ 3438147 w 5068169"/>
              <a:gd name="connsiteY660" fmla="*/ 57213 h 6053966"/>
              <a:gd name="connsiteX661" fmla="*/ 3422990 w 5068169"/>
              <a:gd name="connsiteY661" fmla="*/ 55575 h 605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</a:cxnLst>
            <a:rect l="l" t="t" r="r" b="b"/>
            <a:pathLst>
              <a:path w="5068169" h="6053966">
                <a:moveTo>
                  <a:pt x="3726634" y="5514627"/>
                </a:moveTo>
                <a:cubicBezTo>
                  <a:pt x="3734303" y="5514604"/>
                  <a:pt x="3744032" y="5515230"/>
                  <a:pt x="3755821" y="5516505"/>
                </a:cubicBezTo>
                <a:cubicBezTo>
                  <a:pt x="3799607" y="5521238"/>
                  <a:pt x="3826233" y="5542858"/>
                  <a:pt x="3835700" y="5581364"/>
                </a:cubicBezTo>
                <a:lnTo>
                  <a:pt x="3845804" y="5582457"/>
                </a:lnTo>
                <a:lnTo>
                  <a:pt x="3843073" y="5607718"/>
                </a:lnTo>
                <a:cubicBezTo>
                  <a:pt x="3874934" y="5628199"/>
                  <a:pt x="3896827" y="5662086"/>
                  <a:pt x="3908751" y="5709376"/>
                </a:cubicBezTo>
                <a:cubicBezTo>
                  <a:pt x="3920677" y="5756666"/>
                  <a:pt x="3926093" y="5785364"/>
                  <a:pt x="3925000" y="5795468"/>
                </a:cubicBezTo>
                <a:cubicBezTo>
                  <a:pt x="3922452" y="5819045"/>
                  <a:pt x="3918309" y="5841598"/>
                  <a:pt x="3912574" y="5863127"/>
                </a:cubicBezTo>
                <a:cubicBezTo>
                  <a:pt x="3906840" y="5884655"/>
                  <a:pt x="3902515" y="5908892"/>
                  <a:pt x="3899602" y="5935837"/>
                </a:cubicBezTo>
                <a:cubicBezTo>
                  <a:pt x="3897782" y="5952678"/>
                  <a:pt x="3898191" y="5964648"/>
                  <a:pt x="3900831" y="5971749"/>
                </a:cubicBezTo>
                <a:cubicBezTo>
                  <a:pt x="3903471" y="5978849"/>
                  <a:pt x="3905929" y="5987634"/>
                  <a:pt x="3908205" y="5998102"/>
                </a:cubicBezTo>
                <a:lnTo>
                  <a:pt x="3893048" y="5996464"/>
                </a:lnTo>
                <a:cubicBezTo>
                  <a:pt x="3882670" y="6029417"/>
                  <a:pt x="3870472" y="6047691"/>
                  <a:pt x="3856453" y="6051287"/>
                </a:cubicBezTo>
                <a:cubicBezTo>
                  <a:pt x="3842435" y="6054882"/>
                  <a:pt x="3818585" y="6054859"/>
                  <a:pt x="3784904" y="6051218"/>
                </a:cubicBezTo>
                <a:cubicBezTo>
                  <a:pt x="3778896" y="6043754"/>
                  <a:pt x="3770452" y="6035174"/>
                  <a:pt x="3759574" y="6025479"/>
                </a:cubicBezTo>
                <a:cubicBezTo>
                  <a:pt x="3748696" y="6015784"/>
                  <a:pt x="3740617" y="6003837"/>
                  <a:pt x="3735338" y="5989636"/>
                </a:cubicBezTo>
                <a:lnTo>
                  <a:pt x="3725233" y="5988543"/>
                </a:lnTo>
                <a:lnTo>
                  <a:pt x="3729057" y="5953178"/>
                </a:lnTo>
                <a:lnTo>
                  <a:pt x="3713900" y="5951540"/>
                </a:lnTo>
                <a:cubicBezTo>
                  <a:pt x="3711624" y="5941071"/>
                  <a:pt x="3710941" y="5931627"/>
                  <a:pt x="3711852" y="5923206"/>
                </a:cubicBezTo>
                <a:cubicBezTo>
                  <a:pt x="3712762" y="5914786"/>
                  <a:pt x="3712080" y="5905341"/>
                  <a:pt x="3709804" y="5894873"/>
                </a:cubicBezTo>
                <a:lnTo>
                  <a:pt x="3694647" y="5893234"/>
                </a:lnTo>
                <a:lnTo>
                  <a:pt x="3701748" y="5827556"/>
                </a:lnTo>
                <a:lnTo>
                  <a:pt x="3691643" y="5826463"/>
                </a:lnTo>
                <a:lnTo>
                  <a:pt x="3694374" y="5801203"/>
                </a:lnTo>
                <a:cubicBezTo>
                  <a:pt x="3681630" y="5793010"/>
                  <a:pt x="3671890" y="5788549"/>
                  <a:pt x="3665154" y="5787821"/>
                </a:cubicBezTo>
                <a:lnTo>
                  <a:pt x="3669523" y="5747403"/>
                </a:lnTo>
                <a:lnTo>
                  <a:pt x="3659419" y="5746311"/>
                </a:lnTo>
                <a:cubicBezTo>
                  <a:pt x="3649223" y="5714541"/>
                  <a:pt x="3646493" y="5676764"/>
                  <a:pt x="3651226" y="5632978"/>
                </a:cubicBezTo>
                <a:cubicBezTo>
                  <a:pt x="3653047" y="5616137"/>
                  <a:pt x="3656734" y="5597795"/>
                  <a:pt x="3662287" y="5577950"/>
                </a:cubicBezTo>
                <a:cubicBezTo>
                  <a:pt x="3667840" y="5558105"/>
                  <a:pt x="3674895" y="5540127"/>
                  <a:pt x="3683451" y="5524015"/>
                </a:cubicBezTo>
                <a:cubicBezTo>
                  <a:pt x="3693920" y="5521739"/>
                  <a:pt x="3702705" y="5519281"/>
                  <a:pt x="3709805" y="5516641"/>
                </a:cubicBezTo>
                <a:cubicBezTo>
                  <a:pt x="3713355" y="5515321"/>
                  <a:pt x="3718965" y="5514650"/>
                  <a:pt x="3726634" y="5514627"/>
                </a:cubicBezTo>
                <a:close/>
                <a:moveTo>
                  <a:pt x="3753365" y="4877334"/>
                </a:moveTo>
                <a:lnTo>
                  <a:pt x="3763469" y="4878426"/>
                </a:lnTo>
                <a:cubicBezTo>
                  <a:pt x="3769477" y="4885891"/>
                  <a:pt x="3771730" y="4888690"/>
                  <a:pt x="3770228" y="4886824"/>
                </a:cubicBezTo>
                <a:cubicBezTo>
                  <a:pt x="3768726" y="4884958"/>
                  <a:pt x="3776213" y="4886619"/>
                  <a:pt x="3792690" y="4891808"/>
                </a:cubicBezTo>
                <a:lnTo>
                  <a:pt x="3789959" y="4917069"/>
                </a:lnTo>
                <a:cubicBezTo>
                  <a:pt x="3783587" y="4912972"/>
                  <a:pt x="3777033" y="4910560"/>
                  <a:pt x="3770296" y="4909832"/>
                </a:cubicBezTo>
                <a:cubicBezTo>
                  <a:pt x="3763560" y="4909103"/>
                  <a:pt x="3757006" y="4906691"/>
                  <a:pt x="3750634" y="4902595"/>
                </a:cubicBezTo>
                <a:close/>
                <a:moveTo>
                  <a:pt x="3628835" y="4705422"/>
                </a:moveTo>
                <a:lnTo>
                  <a:pt x="3627743" y="4715527"/>
                </a:lnTo>
                <a:lnTo>
                  <a:pt x="3653004" y="4718258"/>
                </a:lnTo>
                <a:lnTo>
                  <a:pt x="3651365" y="4733414"/>
                </a:lnTo>
                <a:lnTo>
                  <a:pt x="3675534" y="4746250"/>
                </a:lnTo>
                <a:lnTo>
                  <a:pt x="3672257" y="4776563"/>
                </a:lnTo>
                <a:cubicBezTo>
                  <a:pt x="3675625" y="4776927"/>
                  <a:pt x="3683681" y="4781205"/>
                  <a:pt x="3696425" y="4789398"/>
                </a:cubicBezTo>
                <a:lnTo>
                  <a:pt x="3690963" y="4839920"/>
                </a:lnTo>
                <a:cubicBezTo>
                  <a:pt x="3676763" y="4845200"/>
                  <a:pt x="3668638" y="4849433"/>
                  <a:pt x="3666590" y="4852619"/>
                </a:cubicBezTo>
                <a:cubicBezTo>
                  <a:pt x="3664542" y="4855805"/>
                  <a:pt x="3654733" y="4859856"/>
                  <a:pt x="3637164" y="4864771"/>
                </a:cubicBezTo>
                <a:lnTo>
                  <a:pt x="3638803" y="4849615"/>
                </a:lnTo>
                <a:lnTo>
                  <a:pt x="3598385" y="4845245"/>
                </a:lnTo>
                <a:lnTo>
                  <a:pt x="3600024" y="4830088"/>
                </a:lnTo>
                <a:lnTo>
                  <a:pt x="3584867" y="4828450"/>
                </a:lnTo>
                <a:cubicBezTo>
                  <a:pt x="3579952" y="4810881"/>
                  <a:pt x="3576265" y="4797704"/>
                  <a:pt x="3573807" y="4788920"/>
                </a:cubicBezTo>
                <a:cubicBezTo>
                  <a:pt x="3571349" y="4780135"/>
                  <a:pt x="3569893" y="4762089"/>
                  <a:pt x="3569438" y="4734779"/>
                </a:cubicBezTo>
                <a:cubicBezTo>
                  <a:pt x="3576902" y="4728771"/>
                  <a:pt x="3581659" y="4724174"/>
                  <a:pt x="3583707" y="4720988"/>
                </a:cubicBezTo>
                <a:cubicBezTo>
                  <a:pt x="3585755" y="4717802"/>
                  <a:pt x="3600798" y="4712614"/>
                  <a:pt x="3628835" y="4705422"/>
                </a:cubicBezTo>
                <a:close/>
                <a:moveTo>
                  <a:pt x="4869905" y="2917768"/>
                </a:moveTo>
                <a:cubicBezTo>
                  <a:pt x="4886837" y="2950266"/>
                  <a:pt x="4911415" y="2975072"/>
                  <a:pt x="4943640" y="2992186"/>
                </a:cubicBezTo>
                <a:lnTo>
                  <a:pt x="4968901" y="2994917"/>
                </a:lnTo>
                <a:lnTo>
                  <a:pt x="4967262" y="3010073"/>
                </a:lnTo>
                <a:lnTo>
                  <a:pt x="4992523" y="3012804"/>
                </a:lnTo>
                <a:lnTo>
                  <a:pt x="4991431" y="3022909"/>
                </a:lnTo>
                <a:cubicBezTo>
                  <a:pt x="5004175" y="3031101"/>
                  <a:pt x="5012049" y="3037064"/>
                  <a:pt x="5015053" y="3040796"/>
                </a:cubicBezTo>
                <a:lnTo>
                  <a:pt x="5012322" y="3066057"/>
                </a:lnTo>
                <a:cubicBezTo>
                  <a:pt x="5025067" y="3074250"/>
                  <a:pt x="5033122" y="3078528"/>
                  <a:pt x="5036491" y="3078892"/>
                </a:cubicBezTo>
                <a:lnTo>
                  <a:pt x="5032121" y="3119310"/>
                </a:lnTo>
                <a:lnTo>
                  <a:pt x="5060795" y="3137744"/>
                </a:lnTo>
                <a:lnTo>
                  <a:pt x="5058064" y="3163005"/>
                </a:lnTo>
                <a:lnTo>
                  <a:pt x="5068169" y="3164097"/>
                </a:lnTo>
                <a:lnTo>
                  <a:pt x="5056699" y="3270193"/>
                </a:lnTo>
                <a:cubicBezTo>
                  <a:pt x="5051601" y="3317347"/>
                  <a:pt x="5042179" y="3357218"/>
                  <a:pt x="5028434" y="3389807"/>
                </a:cubicBezTo>
                <a:cubicBezTo>
                  <a:pt x="5014688" y="3422396"/>
                  <a:pt x="4985968" y="3451662"/>
                  <a:pt x="4942273" y="3477606"/>
                </a:cubicBezTo>
                <a:lnTo>
                  <a:pt x="4939542" y="3502867"/>
                </a:lnTo>
                <a:cubicBezTo>
                  <a:pt x="4932077" y="3508875"/>
                  <a:pt x="4916761" y="3516590"/>
                  <a:pt x="4893594" y="3526011"/>
                </a:cubicBezTo>
                <a:cubicBezTo>
                  <a:pt x="4870427" y="3535433"/>
                  <a:pt x="4853427" y="3542966"/>
                  <a:pt x="4842594" y="3548609"/>
                </a:cubicBezTo>
                <a:lnTo>
                  <a:pt x="4802177" y="3544240"/>
                </a:lnTo>
                <a:cubicBezTo>
                  <a:pt x="4801813" y="3547608"/>
                  <a:pt x="4797534" y="3555664"/>
                  <a:pt x="4789342" y="3568408"/>
                </a:cubicBezTo>
                <a:lnTo>
                  <a:pt x="4683245" y="3556938"/>
                </a:lnTo>
                <a:lnTo>
                  <a:pt x="4684884" y="3541782"/>
                </a:lnTo>
                <a:lnTo>
                  <a:pt x="4619206" y="3534681"/>
                </a:lnTo>
                <a:lnTo>
                  <a:pt x="4620298" y="3524577"/>
                </a:lnTo>
                <a:lnTo>
                  <a:pt x="4595037" y="3521846"/>
                </a:lnTo>
                <a:lnTo>
                  <a:pt x="4596675" y="3506689"/>
                </a:lnTo>
                <a:lnTo>
                  <a:pt x="4556258" y="3502320"/>
                </a:lnTo>
                <a:cubicBezTo>
                  <a:pt x="4549067" y="3474282"/>
                  <a:pt x="4535822" y="3454961"/>
                  <a:pt x="4516523" y="3444356"/>
                </a:cubicBezTo>
                <a:cubicBezTo>
                  <a:pt x="4497225" y="3433751"/>
                  <a:pt x="4480612" y="3414065"/>
                  <a:pt x="4466684" y="3385300"/>
                </a:cubicBezTo>
                <a:lnTo>
                  <a:pt x="4451528" y="3383661"/>
                </a:lnTo>
                <a:lnTo>
                  <a:pt x="4455351" y="3348296"/>
                </a:lnTo>
                <a:lnTo>
                  <a:pt x="4445247" y="3347203"/>
                </a:lnTo>
                <a:cubicBezTo>
                  <a:pt x="4438055" y="3319166"/>
                  <a:pt x="4436212" y="3296818"/>
                  <a:pt x="4439717" y="3280159"/>
                </a:cubicBezTo>
                <a:cubicBezTo>
                  <a:pt x="4443221" y="3263501"/>
                  <a:pt x="4435780" y="3245659"/>
                  <a:pt x="4417392" y="3226633"/>
                </a:cubicBezTo>
                <a:cubicBezTo>
                  <a:pt x="4422580" y="3210157"/>
                  <a:pt x="4429999" y="3188810"/>
                  <a:pt x="4439649" y="3162593"/>
                </a:cubicBezTo>
                <a:lnTo>
                  <a:pt x="4449753" y="3163686"/>
                </a:lnTo>
                <a:lnTo>
                  <a:pt x="4456854" y="3098007"/>
                </a:lnTo>
                <a:lnTo>
                  <a:pt x="4472010" y="3099646"/>
                </a:lnTo>
                <a:cubicBezTo>
                  <a:pt x="4476835" y="3086537"/>
                  <a:pt x="4481569" y="3074271"/>
                  <a:pt x="4486211" y="3062847"/>
                </a:cubicBezTo>
                <a:cubicBezTo>
                  <a:pt x="4490854" y="3051422"/>
                  <a:pt x="4497453" y="3037654"/>
                  <a:pt x="4506010" y="3021542"/>
                </a:cubicBezTo>
                <a:lnTo>
                  <a:pt x="4516115" y="3022634"/>
                </a:lnTo>
                <a:lnTo>
                  <a:pt x="4518846" y="2997373"/>
                </a:lnTo>
                <a:cubicBezTo>
                  <a:pt x="4543151" y="2993186"/>
                  <a:pt x="4566409" y="2982922"/>
                  <a:pt x="4588621" y="2966582"/>
                </a:cubicBezTo>
                <a:cubicBezTo>
                  <a:pt x="4610832" y="2950242"/>
                  <a:pt x="4631268" y="2934562"/>
                  <a:pt x="4649930" y="2919543"/>
                </a:cubicBezTo>
                <a:lnTo>
                  <a:pt x="4801496" y="2935928"/>
                </a:lnTo>
                <a:lnTo>
                  <a:pt x="4802588" y="2925824"/>
                </a:lnTo>
                <a:cubicBezTo>
                  <a:pt x="4813421" y="2920180"/>
                  <a:pt x="4823047" y="2917813"/>
                  <a:pt x="4831468" y="2918724"/>
                </a:cubicBezTo>
                <a:cubicBezTo>
                  <a:pt x="4839888" y="2919634"/>
                  <a:pt x="4852701" y="2919315"/>
                  <a:pt x="4869905" y="2917768"/>
                </a:cubicBezTo>
                <a:close/>
                <a:moveTo>
                  <a:pt x="292401" y="1426197"/>
                </a:moveTo>
                <a:cubicBezTo>
                  <a:pt x="328721" y="1436945"/>
                  <a:pt x="361970" y="1452467"/>
                  <a:pt x="392147" y="1472760"/>
                </a:cubicBezTo>
                <a:cubicBezTo>
                  <a:pt x="422323" y="1493066"/>
                  <a:pt x="436728" y="1525291"/>
                  <a:pt x="435364" y="1569434"/>
                </a:cubicBezTo>
                <a:cubicBezTo>
                  <a:pt x="417794" y="1574356"/>
                  <a:pt x="401340" y="1576837"/>
                  <a:pt x="386002" y="1576882"/>
                </a:cubicBezTo>
                <a:cubicBezTo>
                  <a:pt x="370663" y="1576928"/>
                  <a:pt x="351205" y="1575676"/>
                  <a:pt x="327628" y="1573127"/>
                </a:cubicBezTo>
                <a:lnTo>
                  <a:pt x="329268" y="1557964"/>
                </a:lnTo>
                <a:lnTo>
                  <a:pt x="288850" y="1553594"/>
                </a:lnTo>
                <a:lnTo>
                  <a:pt x="289942" y="1543497"/>
                </a:lnTo>
                <a:lnTo>
                  <a:pt x="279837" y="1542404"/>
                </a:lnTo>
                <a:lnTo>
                  <a:pt x="284207" y="1501987"/>
                </a:lnTo>
                <a:lnTo>
                  <a:pt x="269050" y="1500348"/>
                </a:lnTo>
                <a:lnTo>
                  <a:pt x="276151" y="1434670"/>
                </a:lnTo>
                <a:cubicBezTo>
                  <a:pt x="279519" y="1435034"/>
                  <a:pt x="281295" y="1434367"/>
                  <a:pt x="281476" y="1432690"/>
                </a:cubicBezTo>
                <a:cubicBezTo>
                  <a:pt x="281658" y="1431006"/>
                  <a:pt x="283433" y="1430346"/>
                  <a:pt x="286801" y="1430710"/>
                </a:cubicBezTo>
                <a:lnTo>
                  <a:pt x="286255" y="1435762"/>
                </a:lnTo>
                <a:cubicBezTo>
                  <a:pt x="286255" y="1435762"/>
                  <a:pt x="288304" y="1432576"/>
                  <a:pt x="292401" y="1426197"/>
                </a:cubicBezTo>
                <a:close/>
                <a:moveTo>
                  <a:pt x="58924" y="1109615"/>
                </a:moveTo>
                <a:cubicBezTo>
                  <a:pt x="75036" y="1118172"/>
                  <a:pt x="94972" y="1122883"/>
                  <a:pt x="118731" y="1123748"/>
                </a:cubicBezTo>
                <a:cubicBezTo>
                  <a:pt x="142490" y="1124613"/>
                  <a:pt x="162425" y="1129324"/>
                  <a:pt x="178538" y="1137880"/>
                </a:cubicBezTo>
                <a:lnTo>
                  <a:pt x="176899" y="1153037"/>
                </a:lnTo>
                <a:lnTo>
                  <a:pt x="202160" y="1155768"/>
                </a:lnTo>
                <a:lnTo>
                  <a:pt x="201068" y="1165872"/>
                </a:lnTo>
                <a:lnTo>
                  <a:pt x="290368" y="1190860"/>
                </a:lnTo>
                <a:lnTo>
                  <a:pt x="289276" y="1200965"/>
                </a:lnTo>
                <a:lnTo>
                  <a:pt x="132658" y="1184032"/>
                </a:lnTo>
                <a:lnTo>
                  <a:pt x="133750" y="1173928"/>
                </a:lnTo>
                <a:lnTo>
                  <a:pt x="44450" y="1148940"/>
                </a:lnTo>
                <a:cubicBezTo>
                  <a:pt x="52642" y="1136196"/>
                  <a:pt x="57467" y="1123087"/>
                  <a:pt x="58924" y="1109615"/>
                </a:cubicBezTo>
                <a:close/>
                <a:moveTo>
                  <a:pt x="3645369" y="628438"/>
                </a:moveTo>
                <a:cubicBezTo>
                  <a:pt x="3661481" y="636994"/>
                  <a:pt x="3676092" y="643685"/>
                  <a:pt x="3689200" y="648510"/>
                </a:cubicBezTo>
                <a:cubicBezTo>
                  <a:pt x="3702308" y="653334"/>
                  <a:pt x="3717101" y="658341"/>
                  <a:pt x="3733578" y="663523"/>
                </a:cubicBezTo>
                <a:lnTo>
                  <a:pt x="3730846" y="688791"/>
                </a:lnTo>
                <a:cubicBezTo>
                  <a:pt x="3748870" y="711185"/>
                  <a:pt x="3764459" y="732463"/>
                  <a:pt x="3777613" y="752626"/>
                </a:cubicBezTo>
                <a:cubicBezTo>
                  <a:pt x="3790767" y="772789"/>
                  <a:pt x="3829341" y="786330"/>
                  <a:pt x="3893336" y="793249"/>
                </a:cubicBezTo>
                <a:cubicBezTo>
                  <a:pt x="3903440" y="794341"/>
                  <a:pt x="3912793" y="794501"/>
                  <a:pt x="3921396" y="793727"/>
                </a:cubicBezTo>
                <a:cubicBezTo>
                  <a:pt x="3929998" y="792953"/>
                  <a:pt x="3937667" y="792930"/>
                  <a:pt x="3944404" y="793659"/>
                </a:cubicBezTo>
                <a:lnTo>
                  <a:pt x="3946042" y="778502"/>
                </a:lnTo>
                <a:lnTo>
                  <a:pt x="3961199" y="780141"/>
                </a:lnTo>
                <a:lnTo>
                  <a:pt x="3959560" y="795297"/>
                </a:lnTo>
                <a:lnTo>
                  <a:pt x="3994925" y="799121"/>
                </a:lnTo>
                <a:lnTo>
                  <a:pt x="3993833" y="809225"/>
                </a:lnTo>
                <a:lnTo>
                  <a:pt x="4074668" y="817964"/>
                </a:lnTo>
                <a:lnTo>
                  <a:pt x="4073030" y="833121"/>
                </a:lnTo>
                <a:lnTo>
                  <a:pt x="4108395" y="836944"/>
                </a:lnTo>
                <a:cubicBezTo>
                  <a:pt x="4112583" y="861250"/>
                  <a:pt x="4121617" y="880115"/>
                  <a:pt x="4135499" y="893542"/>
                </a:cubicBezTo>
                <a:cubicBezTo>
                  <a:pt x="4149381" y="906970"/>
                  <a:pt x="4164015" y="921330"/>
                  <a:pt x="4179399" y="936623"/>
                </a:cubicBezTo>
                <a:lnTo>
                  <a:pt x="4186772" y="962976"/>
                </a:lnTo>
                <a:lnTo>
                  <a:pt x="4252451" y="970077"/>
                </a:lnTo>
                <a:lnTo>
                  <a:pt x="4250812" y="985233"/>
                </a:lnTo>
                <a:lnTo>
                  <a:pt x="4316491" y="992334"/>
                </a:lnTo>
                <a:lnTo>
                  <a:pt x="4315398" y="1002438"/>
                </a:lnTo>
                <a:cubicBezTo>
                  <a:pt x="4347259" y="1022920"/>
                  <a:pt x="4367991" y="1043903"/>
                  <a:pt x="4377595" y="1065386"/>
                </a:cubicBezTo>
                <a:cubicBezTo>
                  <a:pt x="4387198" y="1086869"/>
                  <a:pt x="4393343" y="1108824"/>
                  <a:pt x="4396028" y="1131269"/>
                </a:cubicBezTo>
                <a:cubicBezTo>
                  <a:pt x="4398714" y="1153709"/>
                  <a:pt x="4402241" y="1176239"/>
                  <a:pt x="4406610" y="1198860"/>
                </a:cubicBezTo>
                <a:cubicBezTo>
                  <a:pt x="4410980" y="1221480"/>
                  <a:pt x="4424225" y="1240802"/>
                  <a:pt x="4446345" y="1256823"/>
                </a:cubicBezTo>
                <a:lnTo>
                  <a:pt x="4445252" y="1266928"/>
                </a:lnTo>
                <a:lnTo>
                  <a:pt x="4510931" y="1274028"/>
                </a:lnTo>
                <a:lnTo>
                  <a:pt x="4509293" y="1289185"/>
                </a:lnTo>
                <a:lnTo>
                  <a:pt x="4559814" y="1294647"/>
                </a:lnTo>
                <a:cubicBezTo>
                  <a:pt x="4582663" y="1303932"/>
                  <a:pt x="4595794" y="1316426"/>
                  <a:pt x="4599208" y="1332129"/>
                </a:cubicBezTo>
                <a:cubicBezTo>
                  <a:pt x="4602621" y="1347832"/>
                  <a:pt x="4602689" y="1370840"/>
                  <a:pt x="4599412" y="1401153"/>
                </a:cubicBezTo>
                <a:cubicBezTo>
                  <a:pt x="4584847" y="1409801"/>
                  <a:pt x="4575244" y="1419837"/>
                  <a:pt x="4570601" y="1431261"/>
                </a:cubicBezTo>
                <a:cubicBezTo>
                  <a:pt x="4565958" y="1442685"/>
                  <a:pt x="4556355" y="1452721"/>
                  <a:pt x="4541790" y="1461369"/>
                </a:cubicBezTo>
                <a:cubicBezTo>
                  <a:pt x="4544520" y="1499147"/>
                  <a:pt x="4555558" y="1531008"/>
                  <a:pt x="4574902" y="1556951"/>
                </a:cubicBezTo>
                <a:cubicBezTo>
                  <a:pt x="4594246" y="1582895"/>
                  <a:pt x="4614705" y="1606404"/>
                  <a:pt x="4636279" y="1627478"/>
                </a:cubicBezTo>
                <a:cubicBezTo>
                  <a:pt x="4657853" y="1648551"/>
                  <a:pt x="4676810" y="1670194"/>
                  <a:pt x="4693150" y="1692405"/>
                </a:cubicBezTo>
                <a:cubicBezTo>
                  <a:pt x="4709490" y="1714617"/>
                  <a:pt x="4715839" y="1742563"/>
                  <a:pt x="4712198" y="1776244"/>
                </a:cubicBezTo>
                <a:cubicBezTo>
                  <a:pt x="4709649" y="1799821"/>
                  <a:pt x="4702594" y="1817800"/>
                  <a:pt x="4691033" y="1830180"/>
                </a:cubicBezTo>
                <a:cubicBezTo>
                  <a:pt x="4679472" y="1842560"/>
                  <a:pt x="4672417" y="1860539"/>
                  <a:pt x="4669868" y="1884115"/>
                </a:cubicBezTo>
                <a:lnTo>
                  <a:pt x="4679973" y="1885208"/>
                </a:lnTo>
                <a:lnTo>
                  <a:pt x="4675603" y="1925625"/>
                </a:lnTo>
                <a:lnTo>
                  <a:pt x="4690760" y="1927264"/>
                </a:lnTo>
                <a:cubicBezTo>
                  <a:pt x="4688211" y="1950841"/>
                  <a:pt x="4681884" y="1962083"/>
                  <a:pt x="4671780" y="1960991"/>
                </a:cubicBezTo>
                <a:lnTo>
                  <a:pt x="4670141" y="1976147"/>
                </a:lnTo>
                <a:lnTo>
                  <a:pt x="4685298" y="1977786"/>
                </a:lnTo>
                <a:lnTo>
                  <a:pt x="4677105" y="2053569"/>
                </a:lnTo>
                <a:lnTo>
                  <a:pt x="4687209" y="2054661"/>
                </a:lnTo>
                <a:lnTo>
                  <a:pt x="4683932" y="2084974"/>
                </a:lnTo>
                <a:lnTo>
                  <a:pt x="4699089" y="2086613"/>
                </a:lnTo>
                <a:cubicBezTo>
                  <a:pt x="4712288" y="2122115"/>
                  <a:pt x="4715246" y="2173547"/>
                  <a:pt x="4707964" y="2240910"/>
                </a:cubicBezTo>
                <a:cubicBezTo>
                  <a:pt x="4675102" y="2261209"/>
                  <a:pt x="4651115" y="2278209"/>
                  <a:pt x="4636004" y="2291909"/>
                </a:cubicBezTo>
                <a:cubicBezTo>
                  <a:pt x="4620893" y="2305609"/>
                  <a:pt x="4609992" y="2319765"/>
                  <a:pt x="4603301" y="2334375"/>
                </a:cubicBezTo>
                <a:cubicBezTo>
                  <a:pt x="4596611" y="2348985"/>
                  <a:pt x="4592355" y="2364711"/>
                  <a:pt x="4590534" y="2381552"/>
                </a:cubicBezTo>
                <a:cubicBezTo>
                  <a:pt x="4588713" y="2398392"/>
                  <a:pt x="4584844" y="2418419"/>
                  <a:pt x="4578928" y="2441632"/>
                </a:cubicBezTo>
                <a:cubicBezTo>
                  <a:pt x="4585664" y="2442360"/>
                  <a:pt x="4595404" y="2446821"/>
                  <a:pt x="4608148" y="2455013"/>
                </a:cubicBezTo>
                <a:lnTo>
                  <a:pt x="4605417" y="2480274"/>
                </a:lnTo>
                <a:lnTo>
                  <a:pt x="4615522" y="2481367"/>
                </a:lnTo>
                <a:lnTo>
                  <a:pt x="4613883" y="2496523"/>
                </a:lnTo>
                <a:lnTo>
                  <a:pt x="4603779" y="2495431"/>
                </a:lnTo>
                <a:lnTo>
                  <a:pt x="4596678" y="2561109"/>
                </a:lnTo>
                <a:cubicBezTo>
                  <a:pt x="4567912" y="2575037"/>
                  <a:pt x="4541673" y="2589238"/>
                  <a:pt x="4517959" y="2603712"/>
                </a:cubicBezTo>
                <a:cubicBezTo>
                  <a:pt x="4494246" y="2618186"/>
                  <a:pt x="4468006" y="2632386"/>
                  <a:pt x="4439241" y="2646314"/>
                </a:cubicBezTo>
                <a:cubicBezTo>
                  <a:pt x="4429956" y="2669162"/>
                  <a:pt x="4424949" y="2683955"/>
                  <a:pt x="4424220" y="2690691"/>
                </a:cubicBezTo>
                <a:cubicBezTo>
                  <a:pt x="4423492" y="2697427"/>
                  <a:pt x="4413797" y="2708306"/>
                  <a:pt x="4395136" y="2723325"/>
                </a:cubicBezTo>
                <a:lnTo>
                  <a:pt x="4392405" y="2748586"/>
                </a:lnTo>
                <a:lnTo>
                  <a:pt x="4377249" y="2746948"/>
                </a:lnTo>
                <a:cubicBezTo>
                  <a:pt x="4369420" y="2756324"/>
                  <a:pt x="4366575" y="2774758"/>
                  <a:pt x="4368714" y="2802249"/>
                </a:cubicBezTo>
                <a:cubicBezTo>
                  <a:pt x="4370854" y="2829740"/>
                  <a:pt x="4364458" y="2849494"/>
                  <a:pt x="4349529" y="2861510"/>
                </a:cubicBezTo>
                <a:lnTo>
                  <a:pt x="4339425" y="2860417"/>
                </a:lnTo>
                <a:cubicBezTo>
                  <a:pt x="4309567" y="2884449"/>
                  <a:pt x="4281097" y="2903520"/>
                  <a:pt x="4254015" y="2917630"/>
                </a:cubicBezTo>
                <a:cubicBezTo>
                  <a:pt x="4226934" y="2931740"/>
                  <a:pt x="4203516" y="2951356"/>
                  <a:pt x="4183762" y="2976481"/>
                </a:cubicBezTo>
                <a:lnTo>
                  <a:pt x="4153450" y="2973204"/>
                </a:lnTo>
                <a:lnTo>
                  <a:pt x="4152357" y="2983308"/>
                </a:lnTo>
                <a:cubicBezTo>
                  <a:pt x="4135516" y="2981487"/>
                  <a:pt x="4110620" y="2975388"/>
                  <a:pt x="4077667" y="2965011"/>
                </a:cubicBezTo>
                <a:cubicBezTo>
                  <a:pt x="4070202" y="2971019"/>
                  <a:pt x="4062555" y="2978710"/>
                  <a:pt x="4054726" y="2988087"/>
                </a:cubicBezTo>
                <a:cubicBezTo>
                  <a:pt x="4046898" y="2997463"/>
                  <a:pt x="4039251" y="3005155"/>
                  <a:pt x="4031787" y="3011163"/>
                </a:cubicBezTo>
                <a:lnTo>
                  <a:pt x="4006526" y="3008432"/>
                </a:lnTo>
                <a:cubicBezTo>
                  <a:pt x="3997605" y="3027912"/>
                  <a:pt x="3992780" y="3041021"/>
                  <a:pt x="3992052" y="3047757"/>
                </a:cubicBezTo>
                <a:lnTo>
                  <a:pt x="3976895" y="3046118"/>
                </a:lnTo>
                <a:lnTo>
                  <a:pt x="3974164" y="3071379"/>
                </a:lnTo>
                <a:lnTo>
                  <a:pt x="3959008" y="3069741"/>
                </a:lnTo>
                <a:lnTo>
                  <a:pt x="3953546" y="3120263"/>
                </a:lnTo>
                <a:cubicBezTo>
                  <a:pt x="3940528" y="3146116"/>
                  <a:pt x="3926259" y="3159906"/>
                  <a:pt x="3910738" y="3161636"/>
                </a:cubicBezTo>
                <a:cubicBezTo>
                  <a:pt x="3895218" y="3163366"/>
                  <a:pt x="3868751" y="3163912"/>
                  <a:pt x="3831337" y="3163274"/>
                </a:cubicBezTo>
                <a:cubicBezTo>
                  <a:pt x="3823053" y="3145341"/>
                  <a:pt x="3818729" y="3138059"/>
                  <a:pt x="3818365" y="3141427"/>
                </a:cubicBezTo>
                <a:cubicBezTo>
                  <a:pt x="3818001" y="3144795"/>
                  <a:pt x="3811629" y="3140699"/>
                  <a:pt x="3799249" y="3129138"/>
                </a:cubicBezTo>
                <a:lnTo>
                  <a:pt x="3800341" y="3119033"/>
                </a:lnTo>
                <a:lnTo>
                  <a:pt x="3770028" y="3115756"/>
                </a:lnTo>
                <a:cubicBezTo>
                  <a:pt x="3771121" y="3105652"/>
                  <a:pt x="3768663" y="3096867"/>
                  <a:pt x="3762655" y="3089403"/>
                </a:cubicBezTo>
                <a:lnTo>
                  <a:pt x="3696976" y="3082302"/>
                </a:lnTo>
                <a:cubicBezTo>
                  <a:pt x="3689148" y="3091678"/>
                  <a:pt x="3679817" y="3099188"/>
                  <a:pt x="3668984" y="3104832"/>
                </a:cubicBezTo>
                <a:cubicBezTo>
                  <a:pt x="3661884" y="3107472"/>
                  <a:pt x="3656468" y="3110294"/>
                  <a:pt x="3652735" y="3113298"/>
                </a:cubicBezTo>
                <a:lnTo>
                  <a:pt x="3645635" y="3178977"/>
                </a:lnTo>
                <a:lnTo>
                  <a:pt x="3635530" y="3177884"/>
                </a:lnTo>
                <a:cubicBezTo>
                  <a:pt x="3622149" y="3207105"/>
                  <a:pt x="3604420" y="3221374"/>
                  <a:pt x="3582346" y="3220691"/>
                </a:cubicBezTo>
                <a:cubicBezTo>
                  <a:pt x="3560271" y="3220008"/>
                  <a:pt x="3537263" y="3220077"/>
                  <a:pt x="3513322" y="3220896"/>
                </a:cubicBezTo>
                <a:lnTo>
                  <a:pt x="3501442" y="3188944"/>
                </a:lnTo>
                <a:lnTo>
                  <a:pt x="3476181" y="3186213"/>
                </a:lnTo>
                <a:lnTo>
                  <a:pt x="3477274" y="3176109"/>
                </a:lnTo>
                <a:cubicBezTo>
                  <a:pt x="3467533" y="3171648"/>
                  <a:pt x="3456860" y="3167939"/>
                  <a:pt x="3445254" y="3164980"/>
                </a:cubicBezTo>
                <a:cubicBezTo>
                  <a:pt x="3433647" y="3162022"/>
                  <a:pt x="3422974" y="3158312"/>
                  <a:pt x="3413234" y="3153852"/>
                </a:cubicBezTo>
                <a:cubicBezTo>
                  <a:pt x="3397576" y="3172604"/>
                  <a:pt x="3380690" y="3186964"/>
                  <a:pt x="3362575" y="3196932"/>
                </a:cubicBezTo>
                <a:cubicBezTo>
                  <a:pt x="3344460" y="3206900"/>
                  <a:pt x="3327756" y="3219575"/>
                  <a:pt x="3312463" y="3234959"/>
                </a:cubicBezTo>
                <a:cubicBezTo>
                  <a:pt x="3302723" y="3230499"/>
                  <a:pt x="3291958" y="3227631"/>
                  <a:pt x="3280170" y="3226357"/>
                </a:cubicBezTo>
                <a:cubicBezTo>
                  <a:pt x="3268381" y="3225083"/>
                  <a:pt x="3257617" y="3222215"/>
                  <a:pt x="3247877" y="3217754"/>
                </a:cubicBezTo>
                <a:lnTo>
                  <a:pt x="3246784" y="3227859"/>
                </a:lnTo>
                <a:cubicBezTo>
                  <a:pt x="3222843" y="3228678"/>
                  <a:pt x="3198993" y="3228655"/>
                  <a:pt x="3175234" y="3227790"/>
                </a:cubicBezTo>
                <a:cubicBezTo>
                  <a:pt x="3151475" y="3226926"/>
                  <a:pt x="3127625" y="3226903"/>
                  <a:pt x="3103684" y="3227722"/>
                </a:cubicBezTo>
                <a:lnTo>
                  <a:pt x="3105323" y="3212565"/>
                </a:lnTo>
                <a:lnTo>
                  <a:pt x="3049749" y="3206557"/>
                </a:lnTo>
                <a:cubicBezTo>
                  <a:pt x="3043741" y="3199093"/>
                  <a:pt x="3038757" y="3190035"/>
                  <a:pt x="3034797" y="3179385"/>
                </a:cubicBezTo>
                <a:cubicBezTo>
                  <a:pt x="3030837" y="3168734"/>
                  <a:pt x="3025853" y="3159676"/>
                  <a:pt x="3019846" y="3152212"/>
                </a:cubicBezTo>
                <a:cubicBezTo>
                  <a:pt x="3012745" y="3154852"/>
                  <a:pt x="3005736" y="3156650"/>
                  <a:pt x="2998817" y="3157605"/>
                </a:cubicBezTo>
                <a:cubicBezTo>
                  <a:pt x="2991899" y="3158561"/>
                  <a:pt x="2984890" y="3160359"/>
                  <a:pt x="2977789" y="3162999"/>
                </a:cubicBezTo>
                <a:cubicBezTo>
                  <a:pt x="2971963" y="3216889"/>
                  <a:pt x="2980201" y="3251003"/>
                  <a:pt x="3002504" y="3265340"/>
                </a:cubicBezTo>
                <a:cubicBezTo>
                  <a:pt x="3024806" y="3279678"/>
                  <a:pt x="3046835" y="3296541"/>
                  <a:pt x="3068592" y="3315931"/>
                </a:cubicBezTo>
                <a:lnTo>
                  <a:pt x="3067500" y="3326035"/>
                </a:lnTo>
                <a:lnTo>
                  <a:pt x="3102865" y="3329858"/>
                </a:lnTo>
                <a:lnTo>
                  <a:pt x="3114744" y="3361810"/>
                </a:lnTo>
                <a:lnTo>
                  <a:pt x="3180423" y="3368911"/>
                </a:lnTo>
                <a:lnTo>
                  <a:pt x="3179330" y="3379015"/>
                </a:lnTo>
                <a:lnTo>
                  <a:pt x="3219748" y="3383385"/>
                </a:lnTo>
                <a:lnTo>
                  <a:pt x="3218109" y="3398541"/>
                </a:lnTo>
                <a:cubicBezTo>
                  <a:pt x="3221113" y="3402273"/>
                  <a:pt x="3224299" y="3404322"/>
                  <a:pt x="3227667" y="3404686"/>
                </a:cubicBezTo>
                <a:cubicBezTo>
                  <a:pt x="3231036" y="3405050"/>
                  <a:pt x="3235906" y="3407280"/>
                  <a:pt x="3242278" y="3411377"/>
                </a:cubicBezTo>
                <a:lnTo>
                  <a:pt x="3239547" y="3436637"/>
                </a:lnTo>
                <a:lnTo>
                  <a:pt x="3263169" y="3454525"/>
                </a:lnTo>
                <a:lnTo>
                  <a:pt x="3256069" y="3520204"/>
                </a:lnTo>
                <a:cubicBezTo>
                  <a:pt x="3234403" y="3531491"/>
                  <a:pt x="3221750" y="3553976"/>
                  <a:pt x="3218109" y="3587657"/>
                </a:cubicBezTo>
                <a:cubicBezTo>
                  <a:pt x="3213375" y="3631443"/>
                  <a:pt x="3218473" y="3678847"/>
                  <a:pt x="3233401" y="3729870"/>
                </a:cubicBezTo>
                <a:cubicBezTo>
                  <a:pt x="3248330" y="3780892"/>
                  <a:pt x="3258070" y="3816872"/>
                  <a:pt x="3262622" y="3837809"/>
                </a:cubicBezTo>
                <a:cubicBezTo>
                  <a:pt x="3269358" y="3838537"/>
                  <a:pt x="3280874" y="3842338"/>
                  <a:pt x="3297168" y="3849211"/>
                </a:cubicBezTo>
                <a:cubicBezTo>
                  <a:pt x="3313462" y="3856084"/>
                  <a:pt x="3330599" y="3863048"/>
                  <a:pt x="3348578" y="3870103"/>
                </a:cubicBezTo>
                <a:cubicBezTo>
                  <a:pt x="3366556" y="3877157"/>
                  <a:pt x="3383692" y="3884121"/>
                  <a:pt x="3399987" y="3890994"/>
                </a:cubicBezTo>
                <a:cubicBezTo>
                  <a:pt x="3416281" y="3897867"/>
                  <a:pt x="3424246" y="3902988"/>
                  <a:pt x="3423882" y="3906356"/>
                </a:cubicBezTo>
                <a:lnTo>
                  <a:pt x="3415689" y="3982138"/>
                </a:lnTo>
                <a:cubicBezTo>
                  <a:pt x="3404857" y="3987782"/>
                  <a:pt x="3398507" y="3991355"/>
                  <a:pt x="3396641" y="3992857"/>
                </a:cubicBezTo>
                <a:cubicBezTo>
                  <a:pt x="3394775" y="3994359"/>
                  <a:pt x="3391248" y="4003349"/>
                  <a:pt x="3386059" y="4019825"/>
                </a:cubicBezTo>
                <a:lnTo>
                  <a:pt x="3360798" y="4017094"/>
                </a:lnTo>
                <a:cubicBezTo>
                  <a:pt x="3341773" y="4035482"/>
                  <a:pt x="3324226" y="4048067"/>
                  <a:pt x="3308159" y="4054849"/>
                </a:cubicBezTo>
                <a:cubicBezTo>
                  <a:pt x="3292092" y="4061631"/>
                  <a:pt x="3278870" y="4081498"/>
                  <a:pt x="3268493" y="4114451"/>
                </a:cubicBezTo>
                <a:cubicBezTo>
                  <a:pt x="3287245" y="4130108"/>
                  <a:pt x="3297986" y="4156826"/>
                  <a:pt x="3300717" y="4194603"/>
                </a:cubicBezTo>
                <a:cubicBezTo>
                  <a:pt x="3332578" y="4215085"/>
                  <a:pt x="3361344" y="4232677"/>
                  <a:pt x="3387014" y="4247379"/>
                </a:cubicBezTo>
                <a:cubicBezTo>
                  <a:pt x="3412685" y="4262080"/>
                  <a:pt x="3426339" y="4293372"/>
                  <a:pt x="3427977" y="4341254"/>
                </a:cubicBezTo>
                <a:cubicBezTo>
                  <a:pt x="3417145" y="4346898"/>
                  <a:pt x="3406130" y="4354226"/>
                  <a:pt x="3394933" y="4363238"/>
                </a:cubicBezTo>
                <a:cubicBezTo>
                  <a:pt x="3383737" y="4372250"/>
                  <a:pt x="3371038" y="4379396"/>
                  <a:pt x="3356837" y="4384675"/>
                </a:cubicBezTo>
                <a:lnTo>
                  <a:pt x="3355198" y="4399832"/>
                </a:lnTo>
                <a:lnTo>
                  <a:pt x="3304677" y="4394370"/>
                </a:lnTo>
                <a:lnTo>
                  <a:pt x="3303584" y="4404474"/>
                </a:lnTo>
                <a:cubicBezTo>
                  <a:pt x="3286015" y="4409390"/>
                  <a:pt x="3272748" y="4413919"/>
                  <a:pt x="3263781" y="4418061"/>
                </a:cubicBezTo>
                <a:cubicBezTo>
                  <a:pt x="3254815" y="4422202"/>
                  <a:pt x="3244733" y="4428779"/>
                  <a:pt x="3233536" y="4437791"/>
                </a:cubicBezTo>
                <a:cubicBezTo>
                  <a:pt x="3234719" y="4458364"/>
                  <a:pt x="3238156" y="4481736"/>
                  <a:pt x="3243845" y="4507908"/>
                </a:cubicBezTo>
                <a:cubicBezTo>
                  <a:pt x="3249534" y="4534079"/>
                  <a:pt x="3256157" y="4559499"/>
                  <a:pt x="3263712" y="4584169"/>
                </a:cubicBezTo>
                <a:cubicBezTo>
                  <a:pt x="3271268" y="4608838"/>
                  <a:pt x="3279847" y="4631914"/>
                  <a:pt x="3289451" y="4653397"/>
                </a:cubicBezTo>
                <a:cubicBezTo>
                  <a:pt x="3299055" y="4674881"/>
                  <a:pt x="3310229" y="4689719"/>
                  <a:pt x="3322973" y="4697911"/>
                </a:cubicBezTo>
                <a:lnTo>
                  <a:pt x="3363390" y="4702281"/>
                </a:lnTo>
                <a:cubicBezTo>
                  <a:pt x="3370946" y="4726950"/>
                  <a:pt x="3380345" y="4742448"/>
                  <a:pt x="3391587" y="4748775"/>
                </a:cubicBezTo>
                <a:cubicBezTo>
                  <a:pt x="3402829" y="4755102"/>
                  <a:pt x="3411818" y="4758629"/>
                  <a:pt x="3418555" y="4759357"/>
                </a:cubicBezTo>
                <a:cubicBezTo>
                  <a:pt x="3425291" y="4760085"/>
                  <a:pt x="3431663" y="4764182"/>
                  <a:pt x="3437671" y="4771646"/>
                </a:cubicBezTo>
                <a:cubicBezTo>
                  <a:pt x="3443679" y="4779111"/>
                  <a:pt x="3445044" y="4798000"/>
                  <a:pt x="3441767" y="4828313"/>
                </a:cubicBezTo>
                <a:cubicBezTo>
                  <a:pt x="3430935" y="4833957"/>
                  <a:pt x="3421604" y="4841467"/>
                  <a:pt x="3413775" y="4850843"/>
                </a:cubicBezTo>
                <a:cubicBezTo>
                  <a:pt x="3394295" y="4841922"/>
                  <a:pt x="3379298" y="4830930"/>
                  <a:pt x="3368783" y="4817867"/>
                </a:cubicBezTo>
                <a:cubicBezTo>
                  <a:pt x="3358270" y="4804804"/>
                  <a:pt x="3346823" y="4792492"/>
                  <a:pt x="3334443" y="4780931"/>
                </a:cubicBezTo>
                <a:cubicBezTo>
                  <a:pt x="3322062" y="4769370"/>
                  <a:pt x="3307065" y="4758378"/>
                  <a:pt x="3289451" y="4747955"/>
                </a:cubicBezTo>
                <a:cubicBezTo>
                  <a:pt x="3271836" y="4737532"/>
                  <a:pt x="3247873" y="4730682"/>
                  <a:pt x="3217559" y="4727405"/>
                </a:cubicBezTo>
                <a:lnTo>
                  <a:pt x="3216467" y="4737509"/>
                </a:lnTo>
                <a:lnTo>
                  <a:pt x="3176050" y="4733140"/>
                </a:lnTo>
                <a:lnTo>
                  <a:pt x="3174411" y="4748296"/>
                </a:lnTo>
                <a:lnTo>
                  <a:pt x="3164307" y="4747204"/>
                </a:lnTo>
                <a:cubicBezTo>
                  <a:pt x="3160210" y="4753576"/>
                  <a:pt x="3157047" y="4759197"/>
                  <a:pt x="3154817" y="4764067"/>
                </a:cubicBezTo>
                <a:cubicBezTo>
                  <a:pt x="3152586" y="4768937"/>
                  <a:pt x="3149423" y="4774559"/>
                  <a:pt x="3145327" y="4780931"/>
                </a:cubicBezTo>
                <a:lnTo>
                  <a:pt x="3130170" y="4779292"/>
                </a:lnTo>
                <a:lnTo>
                  <a:pt x="3120338" y="4870232"/>
                </a:lnTo>
                <a:lnTo>
                  <a:pt x="3135495" y="4871870"/>
                </a:lnTo>
                <a:cubicBezTo>
                  <a:pt x="3138135" y="4878971"/>
                  <a:pt x="3138908" y="4887573"/>
                  <a:pt x="3137816" y="4897677"/>
                </a:cubicBezTo>
                <a:cubicBezTo>
                  <a:pt x="3131990" y="4951567"/>
                  <a:pt x="3115991" y="4981357"/>
                  <a:pt x="3089820" y="4987046"/>
                </a:cubicBezTo>
                <a:cubicBezTo>
                  <a:pt x="3063649" y="4992736"/>
                  <a:pt x="3026986" y="4993032"/>
                  <a:pt x="2979832" y="4987934"/>
                </a:cubicBezTo>
                <a:lnTo>
                  <a:pt x="2978194" y="5003090"/>
                </a:lnTo>
                <a:lnTo>
                  <a:pt x="2937776" y="4998721"/>
                </a:lnTo>
                <a:cubicBezTo>
                  <a:pt x="2933680" y="5005093"/>
                  <a:pt x="2930244" y="5013240"/>
                  <a:pt x="2927467" y="5023162"/>
                </a:cubicBezTo>
                <a:cubicBezTo>
                  <a:pt x="2924691" y="5033085"/>
                  <a:pt x="2921254" y="5041232"/>
                  <a:pt x="2917158" y="5047604"/>
                </a:cubicBezTo>
                <a:lnTo>
                  <a:pt x="2907053" y="5046512"/>
                </a:lnTo>
                <a:lnTo>
                  <a:pt x="2895583" y="5152608"/>
                </a:lnTo>
                <a:lnTo>
                  <a:pt x="2905688" y="5153700"/>
                </a:lnTo>
                <a:lnTo>
                  <a:pt x="2902957" y="5178961"/>
                </a:lnTo>
                <a:lnTo>
                  <a:pt x="2918113" y="5180600"/>
                </a:lnTo>
                <a:cubicBezTo>
                  <a:pt x="2906279" y="5227025"/>
                  <a:pt x="2892238" y="5254471"/>
                  <a:pt x="2875988" y="5262937"/>
                </a:cubicBezTo>
                <a:cubicBezTo>
                  <a:pt x="2859740" y="5271402"/>
                  <a:pt x="2826354" y="5272904"/>
                  <a:pt x="2775832" y="5267442"/>
                </a:cubicBezTo>
                <a:lnTo>
                  <a:pt x="2776925" y="5257338"/>
                </a:lnTo>
                <a:cubicBezTo>
                  <a:pt x="2773921" y="5253606"/>
                  <a:pt x="2765682" y="5251011"/>
                  <a:pt x="2752210" y="5249555"/>
                </a:cubicBezTo>
                <a:cubicBezTo>
                  <a:pt x="2698320" y="5243729"/>
                  <a:pt x="2664297" y="5251125"/>
                  <a:pt x="2650142" y="5271743"/>
                </a:cubicBezTo>
                <a:cubicBezTo>
                  <a:pt x="2635987" y="5292362"/>
                  <a:pt x="2627452" y="5316143"/>
                  <a:pt x="2624539" y="5343088"/>
                </a:cubicBezTo>
                <a:cubicBezTo>
                  <a:pt x="2621626" y="5370033"/>
                  <a:pt x="2615527" y="5394930"/>
                  <a:pt x="2606242" y="5417779"/>
                </a:cubicBezTo>
                <a:cubicBezTo>
                  <a:pt x="2596957" y="5440628"/>
                  <a:pt x="2571923" y="5451551"/>
                  <a:pt x="2531142" y="5450550"/>
                </a:cubicBezTo>
                <a:lnTo>
                  <a:pt x="2532234" y="5440445"/>
                </a:lnTo>
                <a:cubicBezTo>
                  <a:pt x="2525498" y="5439717"/>
                  <a:pt x="2520172" y="5441697"/>
                  <a:pt x="2516258" y="5446385"/>
                </a:cubicBezTo>
                <a:cubicBezTo>
                  <a:pt x="2512344" y="5451073"/>
                  <a:pt x="2507019" y="5453053"/>
                  <a:pt x="2500282" y="5452325"/>
                </a:cubicBezTo>
                <a:cubicBezTo>
                  <a:pt x="2480073" y="5450140"/>
                  <a:pt x="2471061" y="5438943"/>
                  <a:pt x="2473246" y="5418734"/>
                </a:cubicBezTo>
                <a:lnTo>
                  <a:pt x="2432829" y="5414365"/>
                </a:lnTo>
                <a:cubicBezTo>
                  <a:pt x="2429825" y="5410633"/>
                  <a:pt x="2425683" y="5401666"/>
                  <a:pt x="2420403" y="5387465"/>
                </a:cubicBezTo>
                <a:cubicBezTo>
                  <a:pt x="2375525" y="5392836"/>
                  <a:pt x="2339523" y="5394907"/>
                  <a:pt x="2312395" y="5393678"/>
                </a:cubicBezTo>
                <a:cubicBezTo>
                  <a:pt x="2285268" y="5392449"/>
                  <a:pt x="2256821" y="5419189"/>
                  <a:pt x="2227054" y="5473898"/>
                </a:cubicBezTo>
                <a:lnTo>
                  <a:pt x="2216950" y="5472806"/>
                </a:lnTo>
                <a:cubicBezTo>
                  <a:pt x="2200564" y="5498294"/>
                  <a:pt x="2191643" y="5517775"/>
                  <a:pt x="2190186" y="5531247"/>
                </a:cubicBezTo>
                <a:cubicBezTo>
                  <a:pt x="2188730" y="5544720"/>
                  <a:pt x="2172481" y="5553186"/>
                  <a:pt x="2141440" y="5556645"/>
                </a:cubicBezTo>
                <a:lnTo>
                  <a:pt x="2140347" y="5566749"/>
                </a:lnTo>
                <a:cubicBezTo>
                  <a:pt x="2110398" y="5560104"/>
                  <a:pt x="2080449" y="5553458"/>
                  <a:pt x="2050500" y="5546813"/>
                </a:cubicBezTo>
                <a:cubicBezTo>
                  <a:pt x="2020551" y="5540168"/>
                  <a:pt x="1990784" y="5531838"/>
                  <a:pt x="1961199" y="5521825"/>
                </a:cubicBezTo>
                <a:lnTo>
                  <a:pt x="1962292" y="5511721"/>
                </a:lnTo>
                <a:cubicBezTo>
                  <a:pt x="1931250" y="5515180"/>
                  <a:pt x="1900300" y="5517797"/>
                  <a:pt x="1869440" y="5519572"/>
                </a:cubicBezTo>
                <a:cubicBezTo>
                  <a:pt x="1838581" y="5521347"/>
                  <a:pt x="1807631" y="5523964"/>
                  <a:pt x="1776589" y="5527423"/>
                </a:cubicBezTo>
                <a:lnTo>
                  <a:pt x="1777682" y="5517318"/>
                </a:lnTo>
                <a:cubicBezTo>
                  <a:pt x="1761569" y="5508762"/>
                  <a:pt x="1748552" y="5503095"/>
                  <a:pt x="1738630" y="5500318"/>
                </a:cubicBezTo>
                <a:cubicBezTo>
                  <a:pt x="1728707" y="5497542"/>
                  <a:pt x="1721289" y="5487369"/>
                  <a:pt x="1716373" y="5469800"/>
                </a:cubicBezTo>
                <a:lnTo>
                  <a:pt x="1691112" y="5467069"/>
                </a:lnTo>
                <a:lnTo>
                  <a:pt x="1692750" y="5451913"/>
                </a:lnTo>
                <a:cubicBezTo>
                  <a:pt x="1686378" y="5447816"/>
                  <a:pt x="1676456" y="5445040"/>
                  <a:pt x="1662984" y="5443583"/>
                </a:cubicBezTo>
                <a:cubicBezTo>
                  <a:pt x="1636038" y="5440670"/>
                  <a:pt x="1613895" y="5448499"/>
                  <a:pt x="1596554" y="5467069"/>
                </a:cubicBezTo>
                <a:cubicBezTo>
                  <a:pt x="1579213" y="5485639"/>
                  <a:pt x="1561757" y="5497382"/>
                  <a:pt x="1544188" y="5502298"/>
                </a:cubicBezTo>
                <a:lnTo>
                  <a:pt x="1478510" y="5495197"/>
                </a:lnTo>
                <a:cubicBezTo>
                  <a:pt x="1460486" y="5472804"/>
                  <a:pt x="1439868" y="5458648"/>
                  <a:pt x="1416655" y="5452731"/>
                </a:cubicBezTo>
                <a:cubicBezTo>
                  <a:pt x="1412832" y="5425058"/>
                  <a:pt x="1410510" y="5399251"/>
                  <a:pt x="1409691" y="5375310"/>
                </a:cubicBezTo>
                <a:cubicBezTo>
                  <a:pt x="1408872" y="5351369"/>
                  <a:pt x="1381517" y="5336485"/>
                  <a:pt x="1327627" y="5330659"/>
                </a:cubicBezTo>
                <a:cubicBezTo>
                  <a:pt x="1310787" y="5328838"/>
                  <a:pt x="1293013" y="5327769"/>
                  <a:pt x="1274306" y="5327450"/>
                </a:cubicBezTo>
                <a:cubicBezTo>
                  <a:pt x="1255599" y="5327132"/>
                  <a:pt x="1237825" y="5326062"/>
                  <a:pt x="1220985" y="5324241"/>
                </a:cubicBezTo>
                <a:lnTo>
                  <a:pt x="1219346" y="5339398"/>
                </a:lnTo>
                <a:lnTo>
                  <a:pt x="1204190" y="5337759"/>
                </a:lnTo>
                <a:lnTo>
                  <a:pt x="1205828" y="5322603"/>
                </a:lnTo>
                <a:lnTo>
                  <a:pt x="1165411" y="5318233"/>
                </a:lnTo>
                <a:lnTo>
                  <a:pt x="1167049" y="5303076"/>
                </a:lnTo>
                <a:lnTo>
                  <a:pt x="1141788" y="5300345"/>
                </a:lnTo>
                <a:cubicBezTo>
                  <a:pt x="1121489" y="5267483"/>
                  <a:pt x="1100938" y="5244817"/>
                  <a:pt x="1080138" y="5232345"/>
                </a:cubicBezTo>
                <a:cubicBezTo>
                  <a:pt x="1059338" y="5219874"/>
                  <a:pt x="1044796" y="5204672"/>
                  <a:pt x="1036512" y="5186739"/>
                </a:cubicBezTo>
                <a:lnTo>
                  <a:pt x="905155" y="5172538"/>
                </a:lnTo>
                <a:cubicBezTo>
                  <a:pt x="890135" y="5153877"/>
                  <a:pt x="881009" y="5135853"/>
                  <a:pt x="877778" y="5118466"/>
                </a:cubicBezTo>
                <a:cubicBezTo>
                  <a:pt x="874546" y="5101079"/>
                  <a:pt x="871019" y="5078549"/>
                  <a:pt x="867196" y="5050876"/>
                </a:cubicBezTo>
                <a:lnTo>
                  <a:pt x="852039" y="5049237"/>
                </a:lnTo>
                <a:cubicBezTo>
                  <a:pt x="809983" y="4996985"/>
                  <a:pt x="770180" y="4947533"/>
                  <a:pt x="732630" y="4900880"/>
                </a:cubicBezTo>
                <a:cubicBezTo>
                  <a:pt x="695080" y="4854226"/>
                  <a:pt x="663879" y="4804000"/>
                  <a:pt x="639028" y="4750201"/>
                </a:cubicBezTo>
                <a:cubicBezTo>
                  <a:pt x="631564" y="4756209"/>
                  <a:pt x="628765" y="4758462"/>
                  <a:pt x="630631" y="4756960"/>
                </a:cubicBezTo>
                <a:cubicBezTo>
                  <a:pt x="632497" y="4755458"/>
                  <a:pt x="629334" y="4761079"/>
                  <a:pt x="621141" y="4773823"/>
                </a:cubicBezTo>
                <a:lnTo>
                  <a:pt x="580723" y="4769454"/>
                </a:lnTo>
                <a:lnTo>
                  <a:pt x="582362" y="4754297"/>
                </a:lnTo>
                <a:cubicBezTo>
                  <a:pt x="576354" y="4746833"/>
                  <a:pt x="572599" y="4742167"/>
                  <a:pt x="571097" y="4740301"/>
                </a:cubicBezTo>
                <a:cubicBezTo>
                  <a:pt x="569595" y="4738435"/>
                  <a:pt x="565840" y="4733770"/>
                  <a:pt x="559832" y="4726305"/>
                </a:cubicBezTo>
                <a:cubicBezTo>
                  <a:pt x="567296" y="4720297"/>
                  <a:pt x="572326" y="4713174"/>
                  <a:pt x="574920" y="4704936"/>
                </a:cubicBezTo>
                <a:cubicBezTo>
                  <a:pt x="577515" y="4696698"/>
                  <a:pt x="587414" y="4691805"/>
                  <a:pt x="604619" y="4690257"/>
                </a:cubicBezTo>
                <a:lnTo>
                  <a:pt x="602980" y="4705414"/>
                </a:lnTo>
                <a:lnTo>
                  <a:pt x="613085" y="4706506"/>
                </a:lnTo>
                <a:lnTo>
                  <a:pt x="614723" y="4691350"/>
                </a:lnTo>
                <a:cubicBezTo>
                  <a:pt x="599339" y="4676057"/>
                  <a:pt x="590031" y="4659717"/>
                  <a:pt x="586800" y="4642330"/>
                </a:cubicBezTo>
                <a:cubicBezTo>
                  <a:pt x="583568" y="4624943"/>
                  <a:pt x="566204" y="4604324"/>
                  <a:pt x="534708" y="4580474"/>
                </a:cubicBezTo>
                <a:lnTo>
                  <a:pt x="537439" y="4555213"/>
                </a:lnTo>
                <a:lnTo>
                  <a:pt x="527334" y="4554121"/>
                </a:lnTo>
                <a:cubicBezTo>
                  <a:pt x="528427" y="4544017"/>
                  <a:pt x="532045" y="4534185"/>
                  <a:pt x="538190" y="4524627"/>
                </a:cubicBezTo>
                <a:cubicBezTo>
                  <a:pt x="544334" y="4515069"/>
                  <a:pt x="546087" y="4506740"/>
                  <a:pt x="543447" y="4499639"/>
                </a:cubicBezTo>
                <a:lnTo>
                  <a:pt x="533343" y="4498547"/>
                </a:lnTo>
                <a:lnTo>
                  <a:pt x="536074" y="4473286"/>
                </a:lnTo>
                <a:cubicBezTo>
                  <a:pt x="526697" y="4465457"/>
                  <a:pt x="518072" y="4458562"/>
                  <a:pt x="510198" y="4452599"/>
                </a:cubicBezTo>
                <a:cubicBezTo>
                  <a:pt x="502324" y="4446637"/>
                  <a:pt x="495383" y="4439923"/>
                  <a:pt x="489375" y="4432458"/>
                </a:cubicBezTo>
                <a:lnTo>
                  <a:pt x="495383" y="4376884"/>
                </a:lnTo>
                <a:lnTo>
                  <a:pt x="480227" y="4375246"/>
                </a:lnTo>
                <a:cubicBezTo>
                  <a:pt x="485415" y="4358769"/>
                  <a:pt x="489762" y="4342202"/>
                  <a:pt x="493267" y="4325543"/>
                </a:cubicBezTo>
                <a:cubicBezTo>
                  <a:pt x="496772" y="4308885"/>
                  <a:pt x="501118" y="4292317"/>
                  <a:pt x="506307" y="4275841"/>
                </a:cubicBezTo>
                <a:lnTo>
                  <a:pt x="491150" y="4274202"/>
                </a:lnTo>
                <a:lnTo>
                  <a:pt x="493881" y="4248941"/>
                </a:lnTo>
                <a:cubicBezTo>
                  <a:pt x="472489" y="4226183"/>
                  <a:pt x="453168" y="4207909"/>
                  <a:pt x="435918" y="4194118"/>
                </a:cubicBezTo>
                <a:cubicBezTo>
                  <a:pt x="418668" y="4180326"/>
                  <a:pt x="406993" y="4154360"/>
                  <a:pt x="400894" y="4116218"/>
                </a:cubicBezTo>
                <a:lnTo>
                  <a:pt x="390790" y="4115126"/>
                </a:lnTo>
                <a:cubicBezTo>
                  <a:pt x="388150" y="4108025"/>
                  <a:pt x="387740" y="4096055"/>
                  <a:pt x="389561" y="4079214"/>
                </a:cubicBezTo>
                <a:cubicBezTo>
                  <a:pt x="392474" y="4052269"/>
                  <a:pt x="398482" y="4028214"/>
                  <a:pt x="407585" y="4007050"/>
                </a:cubicBezTo>
                <a:cubicBezTo>
                  <a:pt x="416688" y="3985885"/>
                  <a:pt x="419920" y="3971753"/>
                  <a:pt x="417280" y="3964652"/>
                </a:cubicBezTo>
                <a:lnTo>
                  <a:pt x="411682" y="3969158"/>
                </a:lnTo>
                <a:cubicBezTo>
                  <a:pt x="411682" y="3969158"/>
                  <a:pt x="410180" y="3967292"/>
                  <a:pt x="407176" y="3963560"/>
                </a:cubicBezTo>
                <a:lnTo>
                  <a:pt x="411545" y="3923143"/>
                </a:lnTo>
                <a:lnTo>
                  <a:pt x="396389" y="3921504"/>
                </a:lnTo>
                <a:cubicBezTo>
                  <a:pt x="397026" y="3884090"/>
                  <a:pt x="399347" y="3846859"/>
                  <a:pt x="403353" y="3809809"/>
                </a:cubicBezTo>
                <a:cubicBezTo>
                  <a:pt x="407358" y="3772760"/>
                  <a:pt x="409680" y="3735528"/>
                  <a:pt x="410317" y="3698115"/>
                </a:cubicBezTo>
                <a:lnTo>
                  <a:pt x="395160" y="3696476"/>
                </a:lnTo>
                <a:lnTo>
                  <a:pt x="399530" y="3656059"/>
                </a:lnTo>
                <a:lnTo>
                  <a:pt x="389426" y="3654966"/>
                </a:lnTo>
                <a:cubicBezTo>
                  <a:pt x="386786" y="3647866"/>
                  <a:pt x="385170" y="3639173"/>
                  <a:pt x="384578" y="3628886"/>
                </a:cubicBezTo>
                <a:cubicBezTo>
                  <a:pt x="383987" y="3618600"/>
                  <a:pt x="382371" y="3609906"/>
                  <a:pt x="379731" y="3602806"/>
                </a:cubicBezTo>
                <a:lnTo>
                  <a:pt x="364574" y="3601167"/>
                </a:lnTo>
                <a:cubicBezTo>
                  <a:pt x="366395" y="3584327"/>
                  <a:pt x="365758" y="3558702"/>
                  <a:pt x="362663" y="3524292"/>
                </a:cubicBezTo>
                <a:lnTo>
                  <a:pt x="347506" y="3522653"/>
                </a:lnTo>
                <a:cubicBezTo>
                  <a:pt x="345231" y="3512185"/>
                  <a:pt x="344548" y="3502740"/>
                  <a:pt x="345458" y="3494320"/>
                </a:cubicBezTo>
                <a:cubicBezTo>
                  <a:pt x="346369" y="3485900"/>
                  <a:pt x="345686" y="3476455"/>
                  <a:pt x="343410" y="3465987"/>
                </a:cubicBezTo>
                <a:lnTo>
                  <a:pt x="328254" y="3464348"/>
                </a:lnTo>
                <a:cubicBezTo>
                  <a:pt x="327070" y="3443775"/>
                  <a:pt x="326820" y="3422451"/>
                  <a:pt x="327503" y="3400376"/>
                </a:cubicBezTo>
                <a:cubicBezTo>
                  <a:pt x="328186" y="3378301"/>
                  <a:pt x="329619" y="3357160"/>
                  <a:pt x="331804" y="3336951"/>
                </a:cubicBezTo>
                <a:lnTo>
                  <a:pt x="316648" y="3335312"/>
                </a:lnTo>
                <a:lnTo>
                  <a:pt x="319925" y="3304999"/>
                </a:lnTo>
                <a:lnTo>
                  <a:pt x="304768" y="3303361"/>
                </a:lnTo>
                <a:lnTo>
                  <a:pt x="308592" y="3267995"/>
                </a:lnTo>
                <a:lnTo>
                  <a:pt x="298487" y="3266903"/>
                </a:lnTo>
                <a:cubicBezTo>
                  <a:pt x="296211" y="3256434"/>
                  <a:pt x="294687" y="3246899"/>
                  <a:pt x="293913" y="3238297"/>
                </a:cubicBezTo>
                <a:cubicBezTo>
                  <a:pt x="293139" y="3229694"/>
                  <a:pt x="291615" y="3220159"/>
                  <a:pt x="289339" y="3209690"/>
                </a:cubicBezTo>
                <a:lnTo>
                  <a:pt x="279234" y="3208598"/>
                </a:lnTo>
                <a:lnTo>
                  <a:pt x="283058" y="3173232"/>
                </a:lnTo>
                <a:lnTo>
                  <a:pt x="267901" y="3171594"/>
                </a:lnTo>
                <a:lnTo>
                  <a:pt x="275002" y="3105915"/>
                </a:lnTo>
                <a:lnTo>
                  <a:pt x="269950" y="3105369"/>
                </a:lnTo>
                <a:lnTo>
                  <a:pt x="270496" y="3100317"/>
                </a:lnTo>
                <a:cubicBezTo>
                  <a:pt x="270496" y="3100317"/>
                  <a:pt x="269176" y="3096767"/>
                  <a:pt x="266536" y="3089666"/>
                </a:cubicBezTo>
                <a:cubicBezTo>
                  <a:pt x="267264" y="3082930"/>
                  <a:pt x="269403" y="3078902"/>
                  <a:pt x="272954" y="3077582"/>
                </a:cubicBezTo>
                <a:cubicBezTo>
                  <a:pt x="276504" y="3076262"/>
                  <a:pt x="279007" y="3068866"/>
                  <a:pt x="280464" y="3055393"/>
                </a:cubicBezTo>
                <a:lnTo>
                  <a:pt x="270359" y="3054301"/>
                </a:lnTo>
                <a:lnTo>
                  <a:pt x="277460" y="2988622"/>
                </a:lnTo>
                <a:lnTo>
                  <a:pt x="262303" y="2986984"/>
                </a:lnTo>
                <a:cubicBezTo>
                  <a:pt x="270496" y="2974240"/>
                  <a:pt x="276459" y="2966366"/>
                  <a:pt x="280191" y="2963361"/>
                </a:cubicBezTo>
                <a:lnTo>
                  <a:pt x="265034" y="2961723"/>
                </a:lnTo>
                <a:lnTo>
                  <a:pt x="274866" y="2870784"/>
                </a:lnTo>
                <a:lnTo>
                  <a:pt x="259709" y="2869145"/>
                </a:lnTo>
                <a:lnTo>
                  <a:pt x="262986" y="2838832"/>
                </a:lnTo>
                <a:lnTo>
                  <a:pt x="252882" y="2837739"/>
                </a:lnTo>
                <a:lnTo>
                  <a:pt x="258344" y="2787218"/>
                </a:lnTo>
                <a:lnTo>
                  <a:pt x="243187" y="2785579"/>
                </a:lnTo>
                <a:lnTo>
                  <a:pt x="244280" y="2775474"/>
                </a:lnTo>
                <a:cubicBezTo>
                  <a:pt x="231536" y="2767282"/>
                  <a:pt x="215150" y="2761251"/>
                  <a:pt x="195123" y="2757382"/>
                </a:cubicBezTo>
                <a:cubicBezTo>
                  <a:pt x="175097" y="2753513"/>
                  <a:pt x="153295" y="2750304"/>
                  <a:pt x="129718" y="2747755"/>
                </a:cubicBezTo>
                <a:lnTo>
                  <a:pt x="128079" y="2762912"/>
                </a:lnTo>
                <a:lnTo>
                  <a:pt x="117975" y="2761819"/>
                </a:lnTo>
                <a:lnTo>
                  <a:pt x="119614" y="2746663"/>
                </a:lnTo>
                <a:cubicBezTo>
                  <a:pt x="102773" y="2744842"/>
                  <a:pt x="90620" y="2746936"/>
                  <a:pt x="83156" y="2752944"/>
                </a:cubicBezTo>
                <a:lnTo>
                  <a:pt x="77558" y="2757450"/>
                </a:lnTo>
                <a:cubicBezTo>
                  <a:pt x="64813" y="2749257"/>
                  <a:pt x="52729" y="2742839"/>
                  <a:pt x="41305" y="2738197"/>
                </a:cubicBezTo>
                <a:cubicBezTo>
                  <a:pt x="29880" y="2733554"/>
                  <a:pt x="16112" y="2726954"/>
                  <a:pt x="0" y="2718398"/>
                </a:cubicBezTo>
                <a:cubicBezTo>
                  <a:pt x="18661" y="2703378"/>
                  <a:pt x="39962" y="2695458"/>
                  <a:pt x="63903" y="2694639"/>
                </a:cubicBezTo>
                <a:cubicBezTo>
                  <a:pt x="87844" y="2693820"/>
                  <a:pt x="111876" y="2692158"/>
                  <a:pt x="135999" y="2689655"/>
                </a:cubicBezTo>
                <a:cubicBezTo>
                  <a:pt x="160122" y="2687152"/>
                  <a:pt x="180673" y="2678299"/>
                  <a:pt x="197650" y="2663097"/>
                </a:cubicBezTo>
                <a:cubicBezTo>
                  <a:pt x="214627" y="2647895"/>
                  <a:pt x="225483" y="2618401"/>
                  <a:pt x="230216" y="2574616"/>
                </a:cubicBezTo>
                <a:cubicBezTo>
                  <a:pt x="214832" y="2559322"/>
                  <a:pt x="208050" y="2543255"/>
                  <a:pt x="209871" y="2526415"/>
                </a:cubicBezTo>
                <a:cubicBezTo>
                  <a:pt x="212056" y="2506206"/>
                  <a:pt x="219771" y="2490003"/>
                  <a:pt x="233016" y="2477804"/>
                </a:cubicBezTo>
                <a:cubicBezTo>
                  <a:pt x="246261" y="2465606"/>
                  <a:pt x="261941" y="2454524"/>
                  <a:pt x="280056" y="2444556"/>
                </a:cubicBezTo>
                <a:cubicBezTo>
                  <a:pt x="298171" y="2434588"/>
                  <a:pt x="316377" y="2423778"/>
                  <a:pt x="334674" y="2412126"/>
                </a:cubicBezTo>
                <a:cubicBezTo>
                  <a:pt x="352971" y="2400474"/>
                  <a:pt x="368265" y="2385090"/>
                  <a:pt x="380554" y="2365974"/>
                </a:cubicBezTo>
                <a:lnTo>
                  <a:pt x="384377" y="2330608"/>
                </a:lnTo>
                <a:lnTo>
                  <a:pt x="399534" y="2332247"/>
                </a:lnTo>
                <a:cubicBezTo>
                  <a:pt x="402083" y="2308670"/>
                  <a:pt x="400831" y="2296609"/>
                  <a:pt x="395779" y="2296062"/>
                </a:cubicBezTo>
                <a:cubicBezTo>
                  <a:pt x="390727" y="2295516"/>
                  <a:pt x="389111" y="2286823"/>
                  <a:pt x="390931" y="2269982"/>
                </a:cubicBezTo>
                <a:cubicBezTo>
                  <a:pt x="396393" y="2219460"/>
                  <a:pt x="409115" y="2188464"/>
                  <a:pt x="429096" y="2176994"/>
                </a:cubicBezTo>
                <a:cubicBezTo>
                  <a:pt x="449077" y="2165525"/>
                  <a:pt x="472131" y="2149276"/>
                  <a:pt x="498257" y="2128248"/>
                </a:cubicBezTo>
                <a:lnTo>
                  <a:pt x="523518" y="2130979"/>
                </a:lnTo>
                <a:cubicBezTo>
                  <a:pt x="527250" y="2127975"/>
                  <a:pt x="533213" y="2120101"/>
                  <a:pt x="541405" y="2107356"/>
                </a:cubicBezTo>
                <a:cubicBezTo>
                  <a:pt x="572811" y="2100529"/>
                  <a:pt x="591290" y="2087193"/>
                  <a:pt x="596843" y="2067349"/>
                </a:cubicBezTo>
                <a:cubicBezTo>
                  <a:pt x="602396" y="2047504"/>
                  <a:pt x="607107" y="2027568"/>
                  <a:pt x="610976" y="2007542"/>
                </a:cubicBezTo>
                <a:cubicBezTo>
                  <a:pt x="614845" y="1987515"/>
                  <a:pt x="624334" y="1970652"/>
                  <a:pt x="639446" y="1956951"/>
                </a:cubicBezTo>
                <a:cubicBezTo>
                  <a:pt x="654557" y="1943251"/>
                  <a:pt x="689057" y="1939314"/>
                  <a:pt x="742947" y="1945141"/>
                </a:cubicBezTo>
                <a:lnTo>
                  <a:pt x="741309" y="1960297"/>
                </a:lnTo>
                <a:cubicBezTo>
                  <a:pt x="771622" y="1963574"/>
                  <a:pt x="796951" y="1957794"/>
                  <a:pt x="817297" y="1942956"/>
                </a:cubicBezTo>
                <a:cubicBezTo>
                  <a:pt x="837642" y="1928118"/>
                  <a:pt x="855916" y="1908797"/>
                  <a:pt x="872120" y="1884992"/>
                </a:cubicBezTo>
                <a:cubicBezTo>
                  <a:pt x="888323" y="1861188"/>
                  <a:pt x="905551" y="1835790"/>
                  <a:pt x="923803" y="1808800"/>
                </a:cubicBezTo>
                <a:cubicBezTo>
                  <a:pt x="942054" y="1781810"/>
                  <a:pt x="967611" y="1758164"/>
                  <a:pt x="1000473" y="1737865"/>
                </a:cubicBezTo>
                <a:lnTo>
                  <a:pt x="1003204" y="1712604"/>
                </a:lnTo>
                <a:cubicBezTo>
                  <a:pt x="1017405" y="1707324"/>
                  <a:pt x="1026372" y="1703182"/>
                  <a:pt x="1030104" y="1700178"/>
                </a:cubicBezTo>
                <a:lnTo>
                  <a:pt x="1047036" y="1543560"/>
                </a:lnTo>
                <a:cubicBezTo>
                  <a:pt x="1054136" y="1540920"/>
                  <a:pt x="1058597" y="1531180"/>
                  <a:pt x="1060418" y="1514339"/>
                </a:cubicBezTo>
                <a:cubicBezTo>
                  <a:pt x="1064423" y="1477290"/>
                  <a:pt x="1057687" y="1445042"/>
                  <a:pt x="1040209" y="1417597"/>
                </a:cubicBezTo>
                <a:cubicBezTo>
                  <a:pt x="1022731" y="1390151"/>
                  <a:pt x="1005754" y="1373834"/>
                  <a:pt x="989278" y="1368645"/>
                </a:cubicBezTo>
                <a:lnTo>
                  <a:pt x="992009" y="1343384"/>
                </a:lnTo>
                <a:cubicBezTo>
                  <a:pt x="975896" y="1334827"/>
                  <a:pt x="966247" y="1329524"/>
                  <a:pt x="963061" y="1327477"/>
                </a:cubicBezTo>
                <a:cubicBezTo>
                  <a:pt x="959875" y="1325428"/>
                  <a:pt x="953594" y="1320489"/>
                  <a:pt x="944218" y="1312661"/>
                </a:cubicBezTo>
                <a:lnTo>
                  <a:pt x="945856" y="1297505"/>
                </a:lnTo>
                <a:lnTo>
                  <a:pt x="920595" y="1294774"/>
                </a:lnTo>
                <a:lnTo>
                  <a:pt x="922234" y="1279617"/>
                </a:lnTo>
                <a:cubicBezTo>
                  <a:pt x="883273" y="1261775"/>
                  <a:pt x="855622" y="1241748"/>
                  <a:pt x="839283" y="1219536"/>
                </a:cubicBezTo>
                <a:cubicBezTo>
                  <a:pt x="822943" y="1197325"/>
                  <a:pt x="811905" y="1165465"/>
                  <a:pt x="806170" y="1123954"/>
                </a:cubicBezTo>
                <a:lnTo>
                  <a:pt x="791014" y="1122316"/>
                </a:lnTo>
                <a:lnTo>
                  <a:pt x="795383" y="1081898"/>
                </a:lnTo>
                <a:cubicBezTo>
                  <a:pt x="761247" y="1050948"/>
                  <a:pt x="738148" y="1020339"/>
                  <a:pt x="726087" y="990071"/>
                </a:cubicBezTo>
                <a:cubicBezTo>
                  <a:pt x="714025" y="959804"/>
                  <a:pt x="695978" y="929741"/>
                  <a:pt x="671946" y="899883"/>
                </a:cubicBezTo>
                <a:lnTo>
                  <a:pt x="674677" y="874621"/>
                </a:lnTo>
                <a:cubicBezTo>
                  <a:pt x="668669" y="867157"/>
                  <a:pt x="662479" y="861376"/>
                  <a:pt x="656107" y="857280"/>
                </a:cubicBezTo>
                <a:cubicBezTo>
                  <a:pt x="649735" y="853184"/>
                  <a:pt x="643363" y="849087"/>
                  <a:pt x="636991" y="844991"/>
                </a:cubicBezTo>
                <a:lnTo>
                  <a:pt x="641360" y="804573"/>
                </a:lnTo>
                <a:lnTo>
                  <a:pt x="631256" y="803481"/>
                </a:lnTo>
                <a:cubicBezTo>
                  <a:pt x="628980" y="793012"/>
                  <a:pt x="627638" y="781793"/>
                  <a:pt x="627228" y="769823"/>
                </a:cubicBezTo>
                <a:cubicBezTo>
                  <a:pt x="626818" y="757852"/>
                  <a:pt x="625476" y="746626"/>
                  <a:pt x="623200" y="736164"/>
                </a:cubicBezTo>
                <a:cubicBezTo>
                  <a:pt x="644501" y="728244"/>
                  <a:pt x="657018" y="722783"/>
                  <a:pt x="660750" y="719778"/>
                </a:cubicBezTo>
                <a:cubicBezTo>
                  <a:pt x="664482" y="716775"/>
                  <a:pt x="683190" y="717086"/>
                  <a:pt x="716871" y="720728"/>
                </a:cubicBezTo>
                <a:cubicBezTo>
                  <a:pt x="725518" y="735299"/>
                  <a:pt x="735099" y="749113"/>
                  <a:pt x="745613" y="762176"/>
                </a:cubicBezTo>
                <a:cubicBezTo>
                  <a:pt x="756127" y="775239"/>
                  <a:pt x="765708" y="789053"/>
                  <a:pt x="774356" y="803618"/>
                </a:cubicBezTo>
                <a:lnTo>
                  <a:pt x="789513" y="805256"/>
                </a:lnTo>
                <a:cubicBezTo>
                  <a:pt x="788420" y="815360"/>
                  <a:pt x="788261" y="824714"/>
                  <a:pt x="789035" y="833317"/>
                </a:cubicBezTo>
                <a:cubicBezTo>
                  <a:pt x="789808" y="841919"/>
                  <a:pt x="791333" y="851454"/>
                  <a:pt x="793609" y="861923"/>
                </a:cubicBezTo>
                <a:cubicBezTo>
                  <a:pt x="790241" y="861559"/>
                  <a:pt x="796431" y="867339"/>
                  <a:pt x="812179" y="879264"/>
                </a:cubicBezTo>
                <a:cubicBezTo>
                  <a:pt x="827927" y="891189"/>
                  <a:pt x="844540" y="910875"/>
                  <a:pt x="862018" y="938321"/>
                </a:cubicBezTo>
                <a:cubicBezTo>
                  <a:pt x="879496" y="965766"/>
                  <a:pt x="896063" y="1001632"/>
                  <a:pt x="911721" y="1045919"/>
                </a:cubicBezTo>
                <a:cubicBezTo>
                  <a:pt x="927378" y="1090205"/>
                  <a:pt x="933613" y="1142844"/>
                  <a:pt x="930427" y="1203834"/>
                </a:cubicBezTo>
                <a:cubicBezTo>
                  <a:pt x="943535" y="1208658"/>
                  <a:pt x="957781" y="1218718"/>
                  <a:pt x="973166" y="1234011"/>
                </a:cubicBezTo>
                <a:cubicBezTo>
                  <a:pt x="988550" y="1249304"/>
                  <a:pt x="1002250" y="1264415"/>
                  <a:pt x="1014266" y="1279344"/>
                </a:cubicBezTo>
                <a:cubicBezTo>
                  <a:pt x="1026282" y="1294273"/>
                  <a:pt x="1036614" y="1309020"/>
                  <a:pt x="1045262" y="1323585"/>
                </a:cubicBezTo>
                <a:cubicBezTo>
                  <a:pt x="1053909" y="1338150"/>
                  <a:pt x="1058051" y="1347116"/>
                  <a:pt x="1057687" y="1350485"/>
                </a:cubicBezTo>
                <a:lnTo>
                  <a:pt x="1082948" y="1353216"/>
                </a:lnTo>
                <a:cubicBezTo>
                  <a:pt x="1088956" y="1360680"/>
                  <a:pt x="1092529" y="1367030"/>
                  <a:pt x="1093667" y="1372264"/>
                </a:cubicBezTo>
                <a:cubicBezTo>
                  <a:pt x="1094805" y="1377498"/>
                  <a:pt x="1098378" y="1383848"/>
                  <a:pt x="1104386" y="1391312"/>
                </a:cubicBezTo>
                <a:lnTo>
                  <a:pt x="1119542" y="1392951"/>
                </a:lnTo>
                <a:lnTo>
                  <a:pt x="1115173" y="1433368"/>
                </a:lnTo>
                <a:lnTo>
                  <a:pt x="1140434" y="1436099"/>
                </a:lnTo>
                <a:lnTo>
                  <a:pt x="1137703" y="1461360"/>
                </a:lnTo>
                <a:cubicBezTo>
                  <a:pt x="1159095" y="1484118"/>
                  <a:pt x="1172999" y="1505214"/>
                  <a:pt x="1179417" y="1524649"/>
                </a:cubicBezTo>
                <a:cubicBezTo>
                  <a:pt x="1185835" y="1544084"/>
                  <a:pt x="1206840" y="1562540"/>
                  <a:pt x="1242433" y="1580018"/>
                </a:cubicBezTo>
                <a:lnTo>
                  <a:pt x="1239702" y="1605279"/>
                </a:lnTo>
                <a:lnTo>
                  <a:pt x="1254858" y="1606918"/>
                </a:lnTo>
                <a:cubicBezTo>
                  <a:pt x="1266146" y="1628583"/>
                  <a:pt x="1273679" y="1645583"/>
                  <a:pt x="1277457" y="1657918"/>
                </a:cubicBezTo>
                <a:cubicBezTo>
                  <a:pt x="1281234" y="1670253"/>
                  <a:pt x="1296232" y="1681245"/>
                  <a:pt x="1322449" y="1690894"/>
                </a:cubicBezTo>
                <a:lnTo>
                  <a:pt x="1319171" y="1721207"/>
                </a:lnTo>
                <a:cubicBezTo>
                  <a:pt x="1325908" y="1721935"/>
                  <a:pt x="1339016" y="1726760"/>
                  <a:pt x="1358497" y="1735681"/>
                </a:cubicBezTo>
                <a:lnTo>
                  <a:pt x="1356858" y="1750838"/>
                </a:lnTo>
                <a:lnTo>
                  <a:pt x="1382119" y="1753569"/>
                </a:lnTo>
                <a:lnTo>
                  <a:pt x="1381027" y="1763673"/>
                </a:lnTo>
                <a:cubicBezTo>
                  <a:pt x="1425540" y="1761670"/>
                  <a:pt x="1459267" y="1749131"/>
                  <a:pt x="1482207" y="1726055"/>
                </a:cubicBezTo>
                <a:cubicBezTo>
                  <a:pt x="1505147" y="1702979"/>
                  <a:pt x="1531546" y="1679425"/>
                  <a:pt x="1561404" y="1655392"/>
                </a:cubicBezTo>
                <a:cubicBezTo>
                  <a:pt x="1577880" y="1660581"/>
                  <a:pt x="1591922" y="1664655"/>
                  <a:pt x="1603528" y="1667613"/>
                </a:cubicBezTo>
                <a:cubicBezTo>
                  <a:pt x="1615135" y="1670572"/>
                  <a:pt x="1627674" y="1672779"/>
                  <a:pt x="1641147" y="1674236"/>
                </a:cubicBezTo>
                <a:cubicBezTo>
                  <a:pt x="1664724" y="1676785"/>
                  <a:pt x="1682588" y="1677013"/>
                  <a:pt x="1694741" y="1674919"/>
                </a:cubicBezTo>
                <a:cubicBezTo>
                  <a:pt x="1706893" y="1672826"/>
                  <a:pt x="1721162" y="1659034"/>
                  <a:pt x="1737548" y="1633546"/>
                </a:cubicBezTo>
                <a:lnTo>
                  <a:pt x="1747652" y="1634638"/>
                </a:lnTo>
                <a:lnTo>
                  <a:pt x="1753114" y="1584116"/>
                </a:lnTo>
                <a:lnTo>
                  <a:pt x="1835588" y="1577699"/>
                </a:lnTo>
                <a:cubicBezTo>
                  <a:pt x="1843508" y="1599000"/>
                  <a:pt x="1853840" y="1613747"/>
                  <a:pt x="1866584" y="1621940"/>
                </a:cubicBezTo>
                <a:cubicBezTo>
                  <a:pt x="1879328" y="1630133"/>
                  <a:pt x="1900857" y="1635868"/>
                  <a:pt x="1931170" y="1639145"/>
                </a:cubicBezTo>
                <a:lnTo>
                  <a:pt x="1932262" y="1629040"/>
                </a:lnTo>
                <a:cubicBezTo>
                  <a:pt x="1935630" y="1629404"/>
                  <a:pt x="1943391" y="1628539"/>
                  <a:pt x="1955543" y="1626446"/>
                </a:cubicBezTo>
                <a:cubicBezTo>
                  <a:pt x="1967696" y="1624352"/>
                  <a:pt x="1982557" y="1620848"/>
                  <a:pt x="2000126" y="1615932"/>
                </a:cubicBezTo>
                <a:cubicBezTo>
                  <a:pt x="2017695" y="1611016"/>
                  <a:pt x="2040316" y="1606647"/>
                  <a:pt x="2067989" y="1602824"/>
                </a:cubicBezTo>
                <a:lnTo>
                  <a:pt x="2066350" y="1617980"/>
                </a:lnTo>
                <a:lnTo>
                  <a:pt x="2091611" y="1620711"/>
                </a:lnTo>
                <a:lnTo>
                  <a:pt x="2088880" y="1645972"/>
                </a:lnTo>
                <a:lnTo>
                  <a:pt x="2114141" y="1648703"/>
                </a:lnTo>
                <a:lnTo>
                  <a:pt x="2115780" y="1633547"/>
                </a:lnTo>
                <a:lnTo>
                  <a:pt x="2130937" y="1635185"/>
                </a:lnTo>
                <a:lnTo>
                  <a:pt x="2136398" y="1584664"/>
                </a:lnTo>
                <a:lnTo>
                  <a:pt x="2151555" y="1586302"/>
                </a:lnTo>
                <a:cubicBezTo>
                  <a:pt x="2150827" y="1593038"/>
                  <a:pt x="2151510" y="1602482"/>
                  <a:pt x="2153603" y="1614635"/>
                </a:cubicBezTo>
                <a:cubicBezTo>
                  <a:pt x="2155697" y="1626788"/>
                  <a:pt x="2161978" y="1631726"/>
                  <a:pt x="2172446" y="1629451"/>
                </a:cubicBezTo>
                <a:lnTo>
                  <a:pt x="2174085" y="1614294"/>
                </a:lnTo>
                <a:cubicBezTo>
                  <a:pt x="2202851" y="1600367"/>
                  <a:pt x="2226564" y="1585893"/>
                  <a:pt x="2245226" y="1570873"/>
                </a:cubicBezTo>
                <a:cubicBezTo>
                  <a:pt x="2263887" y="1555853"/>
                  <a:pt x="2279931" y="1541401"/>
                  <a:pt x="2293358" y="1527519"/>
                </a:cubicBezTo>
                <a:cubicBezTo>
                  <a:pt x="2306785" y="1513638"/>
                  <a:pt x="2314409" y="1498276"/>
                  <a:pt x="2316230" y="1481435"/>
                </a:cubicBezTo>
                <a:cubicBezTo>
                  <a:pt x="2318414" y="1461226"/>
                  <a:pt x="2317527" y="1445797"/>
                  <a:pt x="2313567" y="1435146"/>
                </a:cubicBezTo>
                <a:cubicBezTo>
                  <a:pt x="2309607" y="1424496"/>
                  <a:pt x="2303872" y="1414505"/>
                  <a:pt x="2296362" y="1405175"/>
                </a:cubicBezTo>
                <a:cubicBezTo>
                  <a:pt x="2288852" y="1395844"/>
                  <a:pt x="2282275" y="1385762"/>
                  <a:pt x="2276632" y="1374930"/>
                </a:cubicBezTo>
                <a:cubicBezTo>
                  <a:pt x="2270988" y="1364097"/>
                  <a:pt x="2269440" y="1346892"/>
                  <a:pt x="2271989" y="1323315"/>
                </a:cubicBezTo>
                <a:cubicBezTo>
                  <a:pt x="2291743" y="1298191"/>
                  <a:pt x="2314796" y="1281942"/>
                  <a:pt x="2341150" y="1274569"/>
                </a:cubicBezTo>
                <a:cubicBezTo>
                  <a:pt x="2367503" y="1267195"/>
                  <a:pt x="2394880" y="1258229"/>
                  <a:pt x="2423282" y="1247669"/>
                </a:cubicBezTo>
                <a:lnTo>
                  <a:pt x="2433114" y="1156730"/>
                </a:lnTo>
                <a:cubicBezTo>
                  <a:pt x="2436391" y="1126417"/>
                  <a:pt x="2441921" y="1098903"/>
                  <a:pt x="2449704" y="1074188"/>
                </a:cubicBezTo>
                <a:cubicBezTo>
                  <a:pt x="2457487" y="1049473"/>
                  <a:pt x="2473896" y="1031654"/>
                  <a:pt x="2498929" y="1020731"/>
                </a:cubicBezTo>
                <a:lnTo>
                  <a:pt x="2500568" y="1005574"/>
                </a:lnTo>
                <a:lnTo>
                  <a:pt x="2540985" y="1009944"/>
                </a:lnTo>
                <a:lnTo>
                  <a:pt x="2542624" y="994787"/>
                </a:lnTo>
                <a:lnTo>
                  <a:pt x="2567885" y="997518"/>
                </a:lnTo>
                <a:lnTo>
                  <a:pt x="2568977" y="987413"/>
                </a:lnTo>
                <a:lnTo>
                  <a:pt x="2594238" y="990144"/>
                </a:lnTo>
                <a:cubicBezTo>
                  <a:pt x="2624825" y="959376"/>
                  <a:pt x="2647787" y="943969"/>
                  <a:pt x="2663126" y="943924"/>
                </a:cubicBezTo>
                <a:cubicBezTo>
                  <a:pt x="2678464" y="943878"/>
                  <a:pt x="2693780" y="936164"/>
                  <a:pt x="2709073" y="920779"/>
                </a:cubicBezTo>
                <a:lnTo>
                  <a:pt x="2711804" y="895518"/>
                </a:lnTo>
                <a:lnTo>
                  <a:pt x="2721909" y="896611"/>
                </a:lnTo>
                <a:lnTo>
                  <a:pt x="2727372" y="846082"/>
                </a:lnTo>
                <a:lnTo>
                  <a:pt x="2742528" y="847721"/>
                </a:lnTo>
                <a:lnTo>
                  <a:pt x="2745258" y="822467"/>
                </a:lnTo>
                <a:lnTo>
                  <a:pt x="2755363" y="823559"/>
                </a:lnTo>
                <a:lnTo>
                  <a:pt x="2758094" y="798298"/>
                </a:lnTo>
                <a:lnTo>
                  <a:pt x="2773250" y="799937"/>
                </a:lnTo>
                <a:cubicBezTo>
                  <a:pt x="2788543" y="784552"/>
                  <a:pt x="2794324" y="778362"/>
                  <a:pt x="2790591" y="781367"/>
                </a:cubicBezTo>
                <a:cubicBezTo>
                  <a:pt x="2786859" y="784370"/>
                  <a:pt x="2795462" y="783597"/>
                  <a:pt x="2816399" y="779045"/>
                </a:cubicBezTo>
                <a:lnTo>
                  <a:pt x="2818037" y="763888"/>
                </a:lnTo>
                <a:cubicBezTo>
                  <a:pt x="2830782" y="772081"/>
                  <a:pt x="2842957" y="777657"/>
                  <a:pt x="2854563" y="780616"/>
                </a:cubicBezTo>
                <a:cubicBezTo>
                  <a:pt x="2866170" y="783574"/>
                  <a:pt x="2878345" y="789150"/>
                  <a:pt x="2891089" y="797343"/>
                </a:cubicBezTo>
                <a:lnTo>
                  <a:pt x="2889451" y="812499"/>
                </a:lnTo>
                <a:lnTo>
                  <a:pt x="2970286" y="821238"/>
                </a:lnTo>
                <a:lnTo>
                  <a:pt x="2973017" y="795977"/>
                </a:lnTo>
                <a:cubicBezTo>
                  <a:pt x="2990586" y="791062"/>
                  <a:pt x="2999370" y="788604"/>
                  <a:pt x="2999370" y="788604"/>
                </a:cubicBezTo>
                <a:cubicBezTo>
                  <a:pt x="2999370" y="788604"/>
                  <a:pt x="3003466" y="782232"/>
                  <a:pt x="3011659" y="769488"/>
                </a:cubicBezTo>
                <a:lnTo>
                  <a:pt x="3026816" y="771126"/>
                </a:lnTo>
                <a:lnTo>
                  <a:pt x="3036647" y="680187"/>
                </a:lnTo>
                <a:cubicBezTo>
                  <a:pt x="3044840" y="667442"/>
                  <a:pt x="3067734" y="660547"/>
                  <a:pt x="3105331" y="659494"/>
                </a:cubicBezTo>
                <a:cubicBezTo>
                  <a:pt x="3142926" y="658454"/>
                  <a:pt x="3171828" y="659022"/>
                  <a:pt x="3192037" y="661207"/>
                </a:cubicBezTo>
                <a:cubicBezTo>
                  <a:pt x="3198773" y="661935"/>
                  <a:pt x="3206260" y="663597"/>
                  <a:pt x="3214498" y="666191"/>
                </a:cubicBezTo>
                <a:cubicBezTo>
                  <a:pt x="3222737" y="668785"/>
                  <a:pt x="3231908" y="670629"/>
                  <a:pt x="3242012" y="671721"/>
                </a:cubicBezTo>
                <a:cubicBezTo>
                  <a:pt x="3255485" y="673178"/>
                  <a:pt x="3265771" y="672586"/>
                  <a:pt x="3272872" y="669946"/>
                </a:cubicBezTo>
                <a:lnTo>
                  <a:pt x="3274510" y="654790"/>
                </a:lnTo>
                <a:lnTo>
                  <a:pt x="3299771" y="657521"/>
                </a:lnTo>
                <a:lnTo>
                  <a:pt x="3301410" y="642364"/>
                </a:lnTo>
                <a:lnTo>
                  <a:pt x="3382245" y="651103"/>
                </a:lnTo>
                <a:lnTo>
                  <a:pt x="3383337" y="640999"/>
                </a:lnTo>
                <a:cubicBezTo>
                  <a:pt x="3409554" y="650648"/>
                  <a:pt x="3431083" y="656383"/>
                  <a:pt x="3447923" y="658204"/>
                </a:cubicBezTo>
                <a:lnTo>
                  <a:pt x="3446285" y="673360"/>
                </a:lnTo>
                <a:cubicBezTo>
                  <a:pt x="3465765" y="682281"/>
                  <a:pt x="3480558" y="687288"/>
                  <a:pt x="3490662" y="688381"/>
                </a:cubicBezTo>
                <a:cubicBezTo>
                  <a:pt x="3524343" y="692022"/>
                  <a:pt x="3555567" y="686879"/>
                  <a:pt x="3584333" y="672951"/>
                </a:cubicBezTo>
                <a:cubicBezTo>
                  <a:pt x="3613098" y="659024"/>
                  <a:pt x="3633444" y="644186"/>
                  <a:pt x="3645369" y="628438"/>
                </a:cubicBezTo>
                <a:close/>
                <a:moveTo>
                  <a:pt x="1635309" y="445840"/>
                </a:moveTo>
                <a:lnTo>
                  <a:pt x="1633671" y="460990"/>
                </a:lnTo>
                <a:cubicBezTo>
                  <a:pt x="1661070" y="491219"/>
                  <a:pt x="1686968" y="519575"/>
                  <a:pt x="1711365" y="546065"/>
                </a:cubicBezTo>
                <a:cubicBezTo>
                  <a:pt x="1732757" y="568823"/>
                  <a:pt x="1751623" y="591307"/>
                  <a:pt x="1767962" y="613519"/>
                </a:cubicBezTo>
                <a:cubicBezTo>
                  <a:pt x="1784302" y="635730"/>
                  <a:pt x="1793246" y="655438"/>
                  <a:pt x="1794794" y="672643"/>
                </a:cubicBezTo>
                <a:lnTo>
                  <a:pt x="1820054" y="675374"/>
                </a:lnTo>
                <a:cubicBezTo>
                  <a:pt x="1824606" y="696311"/>
                  <a:pt x="1826518" y="710148"/>
                  <a:pt x="1825789" y="716884"/>
                </a:cubicBezTo>
                <a:lnTo>
                  <a:pt x="1790424" y="713061"/>
                </a:lnTo>
                <a:lnTo>
                  <a:pt x="1792063" y="697898"/>
                </a:lnTo>
                <a:cubicBezTo>
                  <a:pt x="1766210" y="684887"/>
                  <a:pt x="1750371" y="673804"/>
                  <a:pt x="1744545" y="664649"/>
                </a:cubicBezTo>
                <a:cubicBezTo>
                  <a:pt x="1738719" y="655506"/>
                  <a:pt x="1729980" y="641784"/>
                  <a:pt x="1718328" y="623487"/>
                </a:cubicBezTo>
                <a:lnTo>
                  <a:pt x="1693067" y="620756"/>
                </a:lnTo>
                <a:cubicBezTo>
                  <a:pt x="1687060" y="613284"/>
                  <a:pt x="1684601" y="604507"/>
                  <a:pt x="1685694" y="594395"/>
                </a:cubicBezTo>
                <a:lnTo>
                  <a:pt x="1655381" y="591118"/>
                </a:lnTo>
                <a:lnTo>
                  <a:pt x="1656473" y="581021"/>
                </a:lnTo>
                <a:cubicBezTo>
                  <a:pt x="1640361" y="572464"/>
                  <a:pt x="1630347" y="570529"/>
                  <a:pt x="1626433" y="575217"/>
                </a:cubicBezTo>
                <a:cubicBezTo>
                  <a:pt x="1622519" y="579905"/>
                  <a:pt x="1611550" y="571053"/>
                  <a:pt x="1593526" y="548652"/>
                </a:cubicBezTo>
                <a:lnTo>
                  <a:pt x="1583422" y="547560"/>
                </a:lnTo>
                <a:lnTo>
                  <a:pt x="1589429" y="491993"/>
                </a:lnTo>
                <a:lnTo>
                  <a:pt x="1574273" y="490354"/>
                </a:lnTo>
                <a:cubicBezTo>
                  <a:pt x="1582830" y="474235"/>
                  <a:pt x="1589907" y="463933"/>
                  <a:pt x="1595506" y="459426"/>
                </a:cubicBezTo>
                <a:cubicBezTo>
                  <a:pt x="1601104" y="454920"/>
                  <a:pt x="1614372" y="450392"/>
                  <a:pt x="1635309" y="445840"/>
                </a:cubicBezTo>
                <a:close/>
                <a:moveTo>
                  <a:pt x="3428998" y="0"/>
                </a:moveTo>
                <a:lnTo>
                  <a:pt x="3444155" y="1639"/>
                </a:lnTo>
                <a:lnTo>
                  <a:pt x="3440878" y="31952"/>
                </a:lnTo>
                <a:cubicBezTo>
                  <a:pt x="3449890" y="43149"/>
                  <a:pt x="3456489" y="60900"/>
                  <a:pt x="3460677" y="85205"/>
                </a:cubicBezTo>
                <a:cubicBezTo>
                  <a:pt x="3464864" y="109510"/>
                  <a:pt x="3465865" y="131767"/>
                  <a:pt x="3463681" y="151976"/>
                </a:cubicBezTo>
                <a:lnTo>
                  <a:pt x="3437327" y="159349"/>
                </a:lnTo>
                <a:lnTo>
                  <a:pt x="3438420" y="149245"/>
                </a:lnTo>
                <a:lnTo>
                  <a:pt x="3428315" y="148153"/>
                </a:lnTo>
                <a:lnTo>
                  <a:pt x="3438147" y="57213"/>
                </a:lnTo>
                <a:lnTo>
                  <a:pt x="3422990" y="555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53112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85024" y="516651"/>
            <a:ext cx="5173953" cy="5675423"/>
          </a:xfrm>
          <a:custGeom>
            <a:avLst/>
            <a:gdLst>
              <a:gd name="connsiteX0" fmla="*/ 4477672 w 5173953"/>
              <a:gd name="connsiteY0" fmla="*/ 3169393 h 5675423"/>
              <a:gd name="connsiteX1" fmla="*/ 4501064 w 5173953"/>
              <a:gd name="connsiteY1" fmla="*/ 3172613 h 5675423"/>
              <a:gd name="connsiteX2" fmla="*/ 4543920 w 5173953"/>
              <a:gd name="connsiteY2" fmla="*/ 3180957 h 5675423"/>
              <a:gd name="connsiteX3" fmla="*/ 4562958 w 5173953"/>
              <a:gd name="connsiteY3" fmla="*/ 3220248 h 5675423"/>
              <a:gd name="connsiteX4" fmla="*/ 4547241 w 5173953"/>
              <a:gd name="connsiteY4" fmla="*/ 3227863 h 5675423"/>
              <a:gd name="connsiteX5" fmla="*/ 4554857 w 5173953"/>
              <a:gd name="connsiteY5" fmla="*/ 3243580 h 5675423"/>
              <a:gd name="connsiteX6" fmla="*/ 4499849 w 5173953"/>
              <a:gd name="connsiteY6" fmla="*/ 3270233 h 5675423"/>
              <a:gd name="connsiteX7" fmla="*/ 4476639 w 5173953"/>
              <a:gd name="connsiteY7" fmla="*/ 3252370 h 5675423"/>
              <a:gd name="connsiteX8" fmla="*/ 4453429 w 5173953"/>
              <a:gd name="connsiteY8" fmla="*/ 3234507 h 5675423"/>
              <a:gd name="connsiteX9" fmla="*/ 4449864 w 5173953"/>
              <a:gd name="connsiteY9" fmla="*/ 3207125 h 5675423"/>
              <a:gd name="connsiteX10" fmla="*/ 4442249 w 5173953"/>
              <a:gd name="connsiteY10" fmla="*/ 3191408 h 5675423"/>
              <a:gd name="connsiteX11" fmla="*/ 4448203 w 5173953"/>
              <a:gd name="connsiteY11" fmla="*/ 3183671 h 5675423"/>
              <a:gd name="connsiteX12" fmla="*/ 4454158 w 5173953"/>
              <a:gd name="connsiteY12" fmla="*/ 3175934 h 5675423"/>
              <a:gd name="connsiteX13" fmla="*/ 4477672 w 5173953"/>
              <a:gd name="connsiteY13" fmla="*/ 3169393 h 5675423"/>
              <a:gd name="connsiteX14" fmla="*/ 4632304 w 5173953"/>
              <a:gd name="connsiteY14" fmla="*/ 2982881 h 5675423"/>
              <a:gd name="connsiteX15" fmla="*/ 4666816 w 5173953"/>
              <a:gd name="connsiteY15" fmla="*/ 3034081 h 5675423"/>
              <a:gd name="connsiteX16" fmla="*/ 4682532 w 5173953"/>
              <a:gd name="connsiteY16" fmla="*/ 3026466 h 5675423"/>
              <a:gd name="connsiteX17" fmla="*/ 4697763 w 5173953"/>
              <a:gd name="connsiteY17" fmla="*/ 3057899 h 5675423"/>
              <a:gd name="connsiteX18" fmla="*/ 4713479 w 5173953"/>
              <a:gd name="connsiteY18" fmla="*/ 3050283 h 5675423"/>
              <a:gd name="connsiteX19" fmla="*/ 4721905 w 5173953"/>
              <a:gd name="connsiteY19" fmla="*/ 3157787 h 5675423"/>
              <a:gd name="connsiteX20" fmla="*/ 4637003 w 5173953"/>
              <a:gd name="connsiteY20" fmla="*/ 3232886 h 5675423"/>
              <a:gd name="connsiteX21" fmla="*/ 4596294 w 5173953"/>
              <a:gd name="connsiteY21" fmla="*/ 3208947 h 5675423"/>
              <a:gd name="connsiteX22" fmla="*/ 4559879 w 5173953"/>
              <a:gd name="connsiteY22" fmla="*/ 3153818 h 5675423"/>
              <a:gd name="connsiteX23" fmla="*/ 4575596 w 5173953"/>
              <a:gd name="connsiteY23" fmla="*/ 3146203 h 5675423"/>
              <a:gd name="connsiteX24" fmla="*/ 4556558 w 5173953"/>
              <a:gd name="connsiteY24" fmla="*/ 3106912 h 5675423"/>
              <a:gd name="connsiteX25" fmla="*/ 4593013 w 5173953"/>
              <a:gd name="connsiteY25" fmla="*/ 3001919 h 5675423"/>
              <a:gd name="connsiteX26" fmla="*/ 4918522 w 5173953"/>
              <a:gd name="connsiteY26" fmla="*/ 2892713 h 5675423"/>
              <a:gd name="connsiteX27" fmla="*/ 4926137 w 5173953"/>
              <a:gd name="connsiteY27" fmla="*/ 2908430 h 5675423"/>
              <a:gd name="connsiteX28" fmla="*/ 4941854 w 5173953"/>
              <a:gd name="connsiteY28" fmla="*/ 2900815 h 5675423"/>
              <a:gd name="connsiteX29" fmla="*/ 4953155 w 5173953"/>
              <a:gd name="connsiteY29" fmla="*/ 2934151 h 5675423"/>
              <a:gd name="connsiteX30" fmla="*/ 4952790 w 5173953"/>
              <a:gd name="connsiteY30" fmla="*/ 2963437 h 5675423"/>
              <a:gd name="connsiteX31" fmla="*/ 4939099 w 5173953"/>
              <a:gd name="connsiteY31" fmla="*/ 2965220 h 5675423"/>
              <a:gd name="connsiteX32" fmla="*/ 4921601 w 5173953"/>
              <a:gd name="connsiteY32" fmla="*/ 2959144 h 5675423"/>
              <a:gd name="connsiteX33" fmla="*/ 4905884 w 5173953"/>
              <a:gd name="connsiteY33" fmla="*/ 2966759 h 5675423"/>
              <a:gd name="connsiteX34" fmla="*/ 4918522 w 5173953"/>
              <a:gd name="connsiteY34" fmla="*/ 2892713 h 5675423"/>
              <a:gd name="connsiteX35" fmla="*/ 5004557 w 5173953"/>
              <a:gd name="connsiteY35" fmla="*/ 2569635 h 5675423"/>
              <a:gd name="connsiteX36" fmla="*/ 5015980 w 5173953"/>
              <a:gd name="connsiteY36" fmla="*/ 2593209 h 5675423"/>
              <a:gd name="connsiteX37" fmla="*/ 5049073 w 5173953"/>
              <a:gd name="connsiteY37" fmla="*/ 2601432 h 5675423"/>
              <a:gd name="connsiteX38" fmla="*/ 5070258 w 5173953"/>
              <a:gd name="connsiteY38" fmla="*/ 2625128 h 5675423"/>
              <a:gd name="connsiteX39" fmla="*/ 5074998 w 5173953"/>
              <a:gd name="connsiteY39" fmla="*/ 2715012 h 5675423"/>
              <a:gd name="connsiteX40" fmla="*/ 5013793 w 5173953"/>
              <a:gd name="connsiteY40" fmla="*/ 2768926 h 5675423"/>
              <a:gd name="connsiteX41" fmla="*/ 4973448 w 5173953"/>
              <a:gd name="connsiteY41" fmla="*/ 2715700 h 5675423"/>
              <a:gd name="connsiteX42" fmla="*/ 4937154 w 5173953"/>
              <a:gd name="connsiteY42" fmla="*/ 2650809 h 5675423"/>
              <a:gd name="connsiteX43" fmla="*/ 4972759 w 5173953"/>
              <a:gd name="connsiteY43" fmla="*/ 2614151 h 5675423"/>
              <a:gd name="connsiteX44" fmla="*/ 5004557 w 5173953"/>
              <a:gd name="connsiteY44" fmla="*/ 2569635 h 5675423"/>
              <a:gd name="connsiteX45" fmla="*/ 4489041 w 5173953"/>
              <a:gd name="connsiteY45" fmla="*/ 1746010 h 5675423"/>
              <a:gd name="connsiteX46" fmla="*/ 4540231 w 5173953"/>
              <a:gd name="connsiteY46" fmla="*/ 1751529 h 5675423"/>
              <a:gd name="connsiteX47" fmla="*/ 4643077 w 5173953"/>
              <a:gd name="connsiteY47" fmla="*/ 1803579 h 5675423"/>
              <a:gd name="connsiteX48" fmla="*/ 4669730 w 5173953"/>
              <a:gd name="connsiteY48" fmla="*/ 1858587 h 5675423"/>
              <a:gd name="connsiteX49" fmla="*/ 4751512 w 5173953"/>
              <a:gd name="connsiteY49" fmla="*/ 1877179 h 5675423"/>
              <a:gd name="connsiteX50" fmla="*/ 4825436 w 5173953"/>
              <a:gd name="connsiteY50" fmla="*/ 1899579 h 5675423"/>
              <a:gd name="connsiteX51" fmla="*/ 4836859 w 5173953"/>
              <a:gd name="connsiteY51" fmla="*/ 1923153 h 5675423"/>
              <a:gd name="connsiteX52" fmla="*/ 4875907 w 5173953"/>
              <a:gd name="connsiteY52" fmla="*/ 1923639 h 5675423"/>
              <a:gd name="connsiteX53" fmla="*/ 4883523 w 5173953"/>
              <a:gd name="connsiteY53" fmla="*/ 1939356 h 5675423"/>
              <a:gd name="connsiteX54" fmla="*/ 4922814 w 5173953"/>
              <a:gd name="connsiteY54" fmla="*/ 1920318 h 5675423"/>
              <a:gd name="connsiteX55" fmla="*/ 4930429 w 5173953"/>
              <a:gd name="connsiteY55" fmla="*/ 1936034 h 5675423"/>
              <a:gd name="connsiteX56" fmla="*/ 4944120 w 5173953"/>
              <a:gd name="connsiteY56" fmla="*/ 1934252 h 5675423"/>
              <a:gd name="connsiteX57" fmla="*/ 4957811 w 5173953"/>
              <a:gd name="connsiteY57" fmla="*/ 1932470 h 5675423"/>
              <a:gd name="connsiteX58" fmla="*/ 4973042 w 5173953"/>
              <a:gd name="connsiteY58" fmla="*/ 1963903 h 5675423"/>
              <a:gd name="connsiteX59" fmla="*/ 5054703 w 5173953"/>
              <a:gd name="connsiteY59" fmla="*/ 1992257 h 5675423"/>
              <a:gd name="connsiteX60" fmla="*/ 5070419 w 5173953"/>
              <a:gd name="connsiteY60" fmla="*/ 1984642 h 5675423"/>
              <a:gd name="connsiteX61" fmla="*/ 5081842 w 5173953"/>
              <a:gd name="connsiteY61" fmla="*/ 2008216 h 5675423"/>
              <a:gd name="connsiteX62" fmla="*/ 5097558 w 5173953"/>
              <a:gd name="connsiteY62" fmla="*/ 2000601 h 5675423"/>
              <a:gd name="connsiteX63" fmla="*/ 5135756 w 5173953"/>
              <a:gd name="connsiteY63" fmla="*/ 2069421 h 5675423"/>
              <a:gd name="connsiteX64" fmla="*/ 5173953 w 5173953"/>
              <a:gd name="connsiteY64" fmla="*/ 2138242 h 5675423"/>
              <a:gd name="connsiteX65" fmla="*/ 5146085 w 5173953"/>
              <a:gd name="connsiteY65" fmla="*/ 2180854 h 5675423"/>
              <a:gd name="connsiteX66" fmla="*/ 5118217 w 5173953"/>
              <a:gd name="connsiteY66" fmla="*/ 2223467 h 5675423"/>
              <a:gd name="connsiteX67" fmla="*/ 5133447 w 5173953"/>
              <a:gd name="connsiteY67" fmla="*/ 2254900 h 5675423"/>
              <a:gd name="connsiteX68" fmla="*/ 5117731 w 5173953"/>
              <a:gd name="connsiteY68" fmla="*/ 2262515 h 5675423"/>
              <a:gd name="connsiteX69" fmla="*/ 5155564 w 5173953"/>
              <a:gd name="connsiteY69" fmla="*/ 2360622 h 5675423"/>
              <a:gd name="connsiteX70" fmla="*/ 5139848 w 5173953"/>
              <a:gd name="connsiteY70" fmla="*/ 2368237 h 5675423"/>
              <a:gd name="connsiteX71" fmla="*/ 5127210 w 5173953"/>
              <a:gd name="connsiteY71" fmla="*/ 2442282 h 5675423"/>
              <a:gd name="connsiteX72" fmla="*/ 5095777 w 5173953"/>
              <a:gd name="connsiteY72" fmla="*/ 2457513 h 5675423"/>
              <a:gd name="connsiteX73" fmla="*/ 5088162 w 5173953"/>
              <a:gd name="connsiteY73" fmla="*/ 2441796 h 5675423"/>
              <a:gd name="connsiteX74" fmla="*/ 5089012 w 5173953"/>
              <a:gd name="connsiteY74" fmla="*/ 2373462 h 5675423"/>
              <a:gd name="connsiteX75" fmla="*/ 5066774 w 5173953"/>
              <a:gd name="connsiteY75" fmla="*/ 2277503 h 5675423"/>
              <a:gd name="connsiteX76" fmla="*/ 5045589 w 5173953"/>
              <a:gd name="connsiteY76" fmla="*/ 2253806 h 5675423"/>
              <a:gd name="connsiteX77" fmla="*/ 5012495 w 5173953"/>
              <a:gd name="connsiteY77" fmla="*/ 2245584 h 5675423"/>
              <a:gd name="connsiteX78" fmla="*/ 5001073 w 5173953"/>
              <a:gd name="connsiteY78" fmla="*/ 2222009 h 5675423"/>
              <a:gd name="connsiteX79" fmla="*/ 4985356 w 5173953"/>
              <a:gd name="connsiteY79" fmla="*/ 2229624 h 5675423"/>
              <a:gd name="connsiteX80" fmla="*/ 4970126 w 5173953"/>
              <a:gd name="connsiteY80" fmla="*/ 2198191 h 5675423"/>
              <a:gd name="connsiteX81" fmla="*/ 4946551 w 5173953"/>
              <a:gd name="connsiteY81" fmla="*/ 2209614 h 5675423"/>
              <a:gd name="connsiteX82" fmla="*/ 4881822 w 5173953"/>
              <a:gd name="connsiteY82" fmla="*/ 2076024 h 5675423"/>
              <a:gd name="connsiteX83" fmla="*/ 4866105 w 5173953"/>
              <a:gd name="connsiteY83" fmla="*/ 2083640 h 5675423"/>
              <a:gd name="connsiteX84" fmla="*/ 4847067 w 5173953"/>
              <a:gd name="connsiteY84" fmla="*/ 2044349 h 5675423"/>
              <a:gd name="connsiteX85" fmla="*/ 4831351 w 5173953"/>
              <a:gd name="connsiteY85" fmla="*/ 2051964 h 5675423"/>
              <a:gd name="connsiteX86" fmla="*/ 4816120 w 5173953"/>
              <a:gd name="connsiteY86" fmla="*/ 2020531 h 5675423"/>
              <a:gd name="connsiteX87" fmla="*/ 4769578 w 5173953"/>
              <a:gd name="connsiteY87" fmla="*/ 1994566 h 5675423"/>
              <a:gd name="connsiteX88" fmla="*/ 4715178 w 5173953"/>
              <a:gd name="connsiteY88" fmla="*/ 1972409 h 5675423"/>
              <a:gd name="connsiteX89" fmla="*/ 4699948 w 5173953"/>
              <a:gd name="connsiteY89" fmla="*/ 1940976 h 5675423"/>
              <a:gd name="connsiteX90" fmla="*/ 4684231 w 5173953"/>
              <a:gd name="connsiteY90" fmla="*/ 1948592 h 5675423"/>
              <a:gd name="connsiteX91" fmla="*/ 4665193 w 5173953"/>
              <a:gd name="connsiteY91" fmla="*/ 1909301 h 5675423"/>
              <a:gd name="connsiteX92" fmla="*/ 4616748 w 5173953"/>
              <a:gd name="connsiteY92" fmla="*/ 1879407 h 5675423"/>
              <a:gd name="connsiteX93" fmla="*/ 4564495 w 5173953"/>
              <a:gd name="connsiteY93" fmla="*/ 1841655 h 5675423"/>
              <a:gd name="connsiteX94" fmla="*/ 4533062 w 5173953"/>
              <a:gd name="connsiteY94" fmla="*/ 1856886 h 5675423"/>
              <a:gd name="connsiteX95" fmla="*/ 4473072 w 5173953"/>
              <a:gd name="connsiteY95" fmla="*/ 1813179 h 5675423"/>
              <a:gd name="connsiteX96" fmla="*/ 4409274 w 5173953"/>
              <a:gd name="connsiteY96" fmla="*/ 1761615 h 5675423"/>
              <a:gd name="connsiteX97" fmla="*/ 4489041 w 5173953"/>
              <a:gd name="connsiteY97" fmla="*/ 1746010 h 5675423"/>
              <a:gd name="connsiteX98" fmla="*/ 499681 w 5173953"/>
              <a:gd name="connsiteY98" fmla="*/ 842047 h 5675423"/>
              <a:gd name="connsiteX99" fmla="*/ 503489 w 5173953"/>
              <a:gd name="connsiteY99" fmla="*/ 849905 h 5675423"/>
              <a:gd name="connsiteX100" fmla="*/ 542537 w 5173953"/>
              <a:gd name="connsiteY100" fmla="*/ 850391 h 5675423"/>
              <a:gd name="connsiteX101" fmla="*/ 536218 w 5173953"/>
              <a:gd name="connsiteY101" fmla="*/ 887414 h 5675423"/>
              <a:gd name="connsiteX102" fmla="*/ 514426 w 5173953"/>
              <a:gd name="connsiteY102" fmla="*/ 912528 h 5675423"/>
              <a:gd name="connsiteX103" fmla="*/ 498952 w 5173953"/>
              <a:gd name="connsiteY103" fmla="*/ 900619 h 5675423"/>
              <a:gd name="connsiteX104" fmla="*/ 483479 w 5173953"/>
              <a:gd name="connsiteY104" fmla="*/ 888710 h 5675423"/>
              <a:gd name="connsiteX105" fmla="*/ 481939 w 5173953"/>
              <a:gd name="connsiteY105" fmla="*/ 855495 h 5675423"/>
              <a:gd name="connsiteX106" fmla="*/ 499681 w 5173953"/>
              <a:gd name="connsiteY106" fmla="*/ 842047 h 5675423"/>
              <a:gd name="connsiteX107" fmla="*/ 643559 w 5173953"/>
              <a:gd name="connsiteY107" fmla="*/ 578269 h 5675423"/>
              <a:gd name="connsiteX108" fmla="*/ 689979 w 5173953"/>
              <a:gd name="connsiteY108" fmla="*/ 613996 h 5675423"/>
              <a:gd name="connsiteX109" fmla="*/ 725220 w 5173953"/>
              <a:gd name="connsiteY109" fmla="*/ 606624 h 5675423"/>
              <a:gd name="connsiteX110" fmla="*/ 748552 w 5173953"/>
              <a:gd name="connsiteY110" fmla="*/ 614725 h 5675423"/>
              <a:gd name="connsiteX111" fmla="*/ 771640 w 5173953"/>
              <a:gd name="connsiteY111" fmla="*/ 642350 h 5675423"/>
              <a:gd name="connsiteX112" fmla="*/ 826162 w 5173953"/>
              <a:gd name="connsiteY112" fmla="*/ 654745 h 5675423"/>
              <a:gd name="connsiteX113" fmla="*/ 815671 w 5173953"/>
              <a:gd name="connsiteY113" fmla="*/ 713196 h 5675423"/>
              <a:gd name="connsiteX114" fmla="*/ 738992 w 5173953"/>
              <a:gd name="connsiteY114" fmla="*/ 755201 h 5675423"/>
              <a:gd name="connsiteX115" fmla="*/ 633271 w 5173953"/>
              <a:gd name="connsiteY115" fmla="*/ 777318 h 5675423"/>
              <a:gd name="connsiteX116" fmla="*/ 609696 w 5173953"/>
              <a:gd name="connsiteY116" fmla="*/ 788740 h 5675423"/>
              <a:gd name="connsiteX117" fmla="*/ 565058 w 5173953"/>
              <a:gd name="connsiteY117" fmla="*/ 766705 h 5675423"/>
              <a:gd name="connsiteX118" fmla="*/ 520420 w 5173953"/>
              <a:gd name="connsiteY118" fmla="*/ 744670 h 5675423"/>
              <a:gd name="connsiteX119" fmla="*/ 504704 w 5173953"/>
              <a:gd name="connsiteY119" fmla="*/ 752285 h 5675423"/>
              <a:gd name="connsiteX120" fmla="*/ 462820 w 5173953"/>
              <a:gd name="connsiteY120" fmla="*/ 665844 h 5675423"/>
              <a:gd name="connsiteX121" fmla="*/ 600460 w 5173953"/>
              <a:gd name="connsiteY121" fmla="*/ 589449 h 5675423"/>
              <a:gd name="connsiteX122" fmla="*/ 3002689 w 5173953"/>
              <a:gd name="connsiteY122" fmla="*/ 400645 h 5675423"/>
              <a:gd name="connsiteX123" fmla="*/ 3098162 w 5173953"/>
              <a:gd name="connsiteY123" fmla="*/ 417455 h 5675423"/>
              <a:gd name="connsiteX124" fmla="*/ 3113879 w 5173953"/>
              <a:gd name="connsiteY124" fmla="*/ 409840 h 5675423"/>
              <a:gd name="connsiteX125" fmla="*/ 3140532 w 5173953"/>
              <a:gd name="connsiteY125" fmla="*/ 464847 h 5675423"/>
              <a:gd name="connsiteX126" fmla="*/ 3179580 w 5173953"/>
              <a:gd name="connsiteY126" fmla="*/ 465333 h 5675423"/>
              <a:gd name="connsiteX127" fmla="*/ 3206476 w 5173953"/>
              <a:gd name="connsiteY127" fmla="*/ 500817 h 5675423"/>
              <a:gd name="connsiteX128" fmla="*/ 3295631 w 5173953"/>
              <a:gd name="connsiteY128" fmla="*/ 554649 h 5675423"/>
              <a:gd name="connsiteX129" fmla="*/ 3381221 w 5173953"/>
              <a:gd name="connsiteY129" fmla="*/ 581100 h 5675423"/>
              <a:gd name="connsiteX130" fmla="*/ 3388836 w 5173953"/>
              <a:gd name="connsiteY130" fmla="*/ 596816 h 5675423"/>
              <a:gd name="connsiteX131" fmla="*/ 3443844 w 5173953"/>
              <a:gd name="connsiteY131" fmla="*/ 570163 h 5675423"/>
              <a:gd name="connsiteX132" fmla="*/ 3451459 w 5173953"/>
              <a:gd name="connsiteY132" fmla="*/ 585880 h 5675423"/>
              <a:gd name="connsiteX133" fmla="*/ 3538142 w 5173953"/>
              <a:gd name="connsiteY133" fmla="*/ 524472 h 5675423"/>
              <a:gd name="connsiteX134" fmla="*/ 3573140 w 5173953"/>
              <a:gd name="connsiteY134" fmla="*/ 536624 h 5675423"/>
              <a:gd name="connsiteX135" fmla="*/ 3596471 w 5173953"/>
              <a:gd name="connsiteY135" fmla="*/ 544725 h 5675423"/>
              <a:gd name="connsiteX136" fmla="*/ 3623125 w 5173953"/>
              <a:gd name="connsiteY136" fmla="*/ 599733 h 5675423"/>
              <a:gd name="connsiteX137" fmla="*/ 3680603 w 5173953"/>
              <a:gd name="connsiteY137" fmla="*/ 688320 h 5675423"/>
              <a:gd name="connsiteX138" fmla="*/ 3750477 w 5173953"/>
              <a:gd name="connsiteY138" fmla="*/ 722386 h 5675423"/>
              <a:gd name="connsiteX139" fmla="*/ 3758092 w 5173953"/>
              <a:gd name="connsiteY139" fmla="*/ 738102 h 5675423"/>
              <a:gd name="connsiteX140" fmla="*/ 3852148 w 5173953"/>
              <a:gd name="connsiteY140" fmla="*/ 711935 h 5675423"/>
              <a:gd name="connsiteX141" fmla="*/ 3863571 w 5173953"/>
              <a:gd name="connsiteY141" fmla="*/ 735509 h 5675423"/>
              <a:gd name="connsiteX142" fmla="*/ 3884999 w 5173953"/>
              <a:gd name="connsiteY142" fmla="*/ 739681 h 5675423"/>
              <a:gd name="connsiteX143" fmla="*/ 3906183 w 5173953"/>
              <a:gd name="connsiteY143" fmla="*/ 763378 h 5675423"/>
              <a:gd name="connsiteX144" fmla="*/ 3912827 w 5173953"/>
              <a:gd name="connsiteY144" fmla="*/ 857190 h 5675423"/>
              <a:gd name="connsiteX145" fmla="*/ 3923034 w 5173953"/>
              <a:gd name="connsiteY145" fmla="*/ 978385 h 5675423"/>
              <a:gd name="connsiteX146" fmla="*/ 3938751 w 5173953"/>
              <a:gd name="connsiteY146" fmla="*/ 970770 h 5675423"/>
              <a:gd name="connsiteX147" fmla="*/ 3957789 w 5173953"/>
              <a:gd name="connsiteY147" fmla="*/ 1010061 h 5675423"/>
              <a:gd name="connsiteX148" fmla="*/ 3973505 w 5173953"/>
              <a:gd name="connsiteY148" fmla="*/ 1002446 h 5675423"/>
              <a:gd name="connsiteX149" fmla="*/ 3981121 w 5173953"/>
              <a:gd name="connsiteY149" fmla="*/ 1018163 h 5675423"/>
              <a:gd name="connsiteX150" fmla="*/ 4037667 w 5173953"/>
              <a:gd name="connsiteY150" fmla="*/ 1024724 h 5675423"/>
              <a:gd name="connsiteX151" fmla="*/ 4102073 w 5173953"/>
              <a:gd name="connsiteY151" fmla="*/ 1027478 h 5675423"/>
              <a:gd name="connsiteX152" fmla="*/ 4113495 w 5173953"/>
              <a:gd name="connsiteY152" fmla="*/ 1051053 h 5675423"/>
              <a:gd name="connsiteX153" fmla="*/ 4206579 w 5173953"/>
              <a:gd name="connsiteY153" fmla="*/ 1102982 h 5675423"/>
              <a:gd name="connsiteX154" fmla="*/ 4257374 w 5173953"/>
              <a:gd name="connsiteY154" fmla="*/ 1257878 h 5675423"/>
              <a:gd name="connsiteX155" fmla="*/ 4300068 w 5173953"/>
              <a:gd name="connsiteY155" fmla="*/ 1436106 h 5675423"/>
              <a:gd name="connsiteX156" fmla="*/ 4284352 w 5173953"/>
              <a:gd name="connsiteY156" fmla="*/ 1443722 h 5675423"/>
              <a:gd name="connsiteX157" fmla="*/ 4291846 w 5173953"/>
              <a:gd name="connsiteY157" fmla="*/ 1469200 h 5675423"/>
              <a:gd name="connsiteX158" fmla="*/ 4299339 w 5173953"/>
              <a:gd name="connsiteY158" fmla="*/ 1494679 h 5675423"/>
              <a:gd name="connsiteX159" fmla="*/ 4283623 w 5173953"/>
              <a:gd name="connsiteY159" fmla="*/ 1502294 h 5675423"/>
              <a:gd name="connsiteX160" fmla="*/ 4291238 w 5173953"/>
              <a:gd name="connsiteY160" fmla="*/ 1518010 h 5675423"/>
              <a:gd name="connsiteX161" fmla="*/ 4306955 w 5173953"/>
              <a:gd name="connsiteY161" fmla="*/ 1510395 h 5675423"/>
              <a:gd name="connsiteX162" fmla="*/ 4362651 w 5173953"/>
              <a:gd name="connsiteY162" fmla="*/ 1585291 h 5675423"/>
              <a:gd name="connsiteX163" fmla="*/ 4418104 w 5173953"/>
              <a:gd name="connsiteY163" fmla="*/ 1679711 h 5675423"/>
              <a:gd name="connsiteX164" fmla="*/ 4402388 w 5173953"/>
              <a:gd name="connsiteY164" fmla="*/ 1687326 h 5675423"/>
              <a:gd name="connsiteX165" fmla="*/ 4409396 w 5173953"/>
              <a:gd name="connsiteY165" fmla="*/ 1751853 h 5675423"/>
              <a:gd name="connsiteX166" fmla="*/ 4385213 w 5173953"/>
              <a:gd name="connsiteY166" fmla="*/ 1812086 h 5675423"/>
              <a:gd name="connsiteX167" fmla="*/ 4396636 w 5173953"/>
              <a:gd name="connsiteY167" fmla="*/ 1835661 h 5675423"/>
              <a:gd name="connsiteX168" fmla="*/ 4380920 w 5173953"/>
              <a:gd name="connsiteY168" fmla="*/ 1843276 h 5675423"/>
              <a:gd name="connsiteX169" fmla="*/ 4403765 w 5173953"/>
              <a:gd name="connsiteY169" fmla="*/ 1890425 h 5675423"/>
              <a:gd name="connsiteX170" fmla="*/ 4388049 w 5173953"/>
              <a:gd name="connsiteY170" fmla="*/ 1898040 h 5675423"/>
              <a:gd name="connsiteX171" fmla="*/ 4399472 w 5173953"/>
              <a:gd name="connsiteY171" fmla="*/ 1921615 h 5675423"/>
              <a:gd name="connsiteX172" fmla="*/ 4383755 w 5173953"/>
              <a:gd name="connsiteY172" fmla="*/ 1929230 h 5675423"/>
              <a:gd name="connsiteX173" fmla="*/ 4410166 w 5173953"/>
              <a:gd name="connsiteY173" fmla="*/ 2003762 h 5675423"/>
              <a:gd name="connsiteX174" fmla="*/ 4413487 w 5173953"/>
              <a:gd name="connsiteY174" fmla="*/ 2050668 h 5675423"/>
              <a:gd name="connsiteX175" fmla="*/ 4416809 w 5173953"/>
              <a:gd name="connsiteY175" fmla="*/ 2097575 h 5675423"/>
              <a:gd name="connsiteX176" fmla="*/ 4408951 w 5173953"/>
              <a:gd name="connsiteY176" fmla="*/ 2101382 h 5675423"/>
              <a:gd name="connsiteX177" fmla="*/ 4398338 w 5173953"/>
              <a:gd name="connsiteY177" fmla="*/ 2169595 h 5675423"/>
              <a:gd name="connsiteX178" fmla="*/ 4407250 w 5173953"/>
              <a:gd name="connsiteY178" fmla="*/ 2238051 h 5675423"/>
              <a:gd name="connsiteX179" fmla="*/ 4391533 w 5173953"/>
              <a:gd name="connsiteY179" fmla="*/ 2245666 h 5675423"/>
              <a:gd name="connsiteX180" fmla="*/ 4355321 w 5173953"/>
              <a:gd name="connsiteY180" fmla="*/ 2331134 h 5675423"/>
              <a:gd name="connsiteX181" fmla="*/ 4319108 w 5173953"/>
              <a:gd name="connsiteY181" fmla="*/ 2416603 h 5675423"/>
              <a:gd name="connsiteX182" fmla="*/ 4322916 w 5173953"/>
              <a:gd name="connsiteY182" fmla="*/ 2424461 h 5675423"/>
              <a:gd name="connsiteX183" fmla="*/ 4267665 w 5173953"/>
              <a:gd name="connsiteY183" fmla="*/ 2470638 h 5675423"/>
              <a:gd name="connsiteX184" fmla="*/ 4275280 w 5173953"/>
              <a:gd name="connsiteY184" fmla="*/ 2486355 h 5675423"/>
              <a:gd name="connsiteX185" fmla="*/ 4243847 w 5173953"/>
              <a:gd name="connsiteY185" fmla="*/ 2501585 h 5675423"/>
              <a:gd name="connsiteX186" fmla="*/ 4239554 w 5173953"/>
              <a:gd name="connsiteY186" fmla="*/ 2532775 h 5675423"/>
              <a:gd name="connsiteX187" fmla="*/ 4215979 w 5173953"/>
              <a:gd name="connsiteY187" fmla="*/ 2544198 h 5675423"/>
              <a:gd name="connsiteX188" fmla="*/ 4171544 w 5173953"/>
              <a:gd name="connsiteY188" fmla="*/ 2662760 h 5675423"/>
              <a:gd name="connsiteX189" fmla="*/ 4139018 w 5173953"/>
              <a:gd name="connsiteY189" fmla="*/ 2765849 h 5675423"/>
              <a:gd name="connsiteX190" fmla="*/ 4123301 w 5173953"/>
              <a:gd name="connsiteY190" fmla="*/ 2773464 h 5675423"/>
              <a:gd name="connsiteX191" fmla="*/ 4138532 w 5173953"/>
              <a:gd name="connsiteY191" fmla="*/ 2804897 h 5675423"/>
              <a:gd name="connsiteX192" fmla="*/ 4122572 w 5173953"/>
              <a:gd name="connsiteY192" fmla="*/ 2832036 h 5675423"/>
              <a:gd name="connsiteX193" fmla="*/ 4168264 w 5173953"/>
              <a:gd name="connsiteY193" fmla="*/ 2926335 h 5675423"/>
              <a:gd name="connsiteX194" fmla="*/ 4152547 w 5173953"/>
              <a:gd name="connsiteY194" fmla="*/ 2933950 h 5675423"/>
              <a:gd name="connsiteX195" fmla="*/ 4183008 w 5173953"/>
              <a:gd name="connsiteY195" fmla="*/ 2996816 h 5675423"/>
              <a:gd name="connsiteX196" fmla="*/ 4167292 w 5173953"/>
              <a:gd name="connsiteY196" fmla="*/ 3004431 h 5675423"/>
              <a:gd name="connsiteX197" fmla="*/ 4186087 w 5173953"/>
              <a:gd name="connsiteY197" fmla="*/ 3063247 h 5675423"/>
              <a:gd name="connsiteX198" fmla="*/ 4187383 w 5173953"/>
              <a:gd name="connsiteY198" fmla="*/ 3115986 h 5675423"/>
              <a:gd name="connsiteX199" fmla="*/ 4173206 w 5173953"/>
              <a:gd name="connsiteY199" fmla="*/ 3156816 h 5675423"/>
              <a:gd name="connsiteX200" fmla="*/ 4184629 w 5173953"/>
              <a:gd name="connsiteY200" fmla="*/ 3180391 h 5675423"/>
              <a:gd name="connsiteX201" fmla="*/ 4168669 w 5173953"/>
              <a:gd name="connsiteY201" fmla="*/ 3207530 h 5675423"/>
              <a:gd name="connsiteX202" fmla="*/ 4183900 w 5173953"/>
              <a:gd name="connsiteY202" fmla="*/ 3238963 h 5675423"/>
              <a:gd name="connsiteX203" fmla="*/ 4174016 w 5173953"/>
              <a:gd name="connsiteY203" fmla="*/ 3248603 h 5675423"/>
              <a:gd name="connsiteX204" fmla="*/ 4156274 w 5173953"/>
              <a:gd name="connsiteY204" fmla="*/ 3262052 h 5675423"/>
              <a:gd name="connsiteX205" fmla="*/ 4171505 w 5173953"/>
              <a:gd name="connsiteY205" fmla="*/ 3293485 h 5675423"/>
              <a:gd name="connsiteX206" fmla="*/ 4155545 w 5173953"/>
              <a:gd name="connsiteY206" fmla="*/ 3320624 h 5675423"/>
              <a:gd name="connsiteX207" fmla="*/ 4193621 w 5173953"/>
              <a:gd name="connsiteY207" fmla="*/ 3399206 h 5675423"/>
              <a:gd name="connsiteX208" fmla="*/ 4169804 w 5173953"/>
              <a:gd name="connsiteY208" fmla="*/ 3430153 h 5675423"/>
              <a:gd name="connsiteX209" fmla="*/ 4181226 w 5173953"/>
              <a:gd name="connsiteY209" fmla="*/ 3453727 h 5675423"/>
              <a:gd name="connsiteX210" fmla="*/ 4157652 w 5173953"/>
              <a:gd name="connsiteY210" fmla="*/ 3465150 h 5675423"/>
              <a:gd name="connsiteX211" fmla="*/ 4109531 w 5173953"/>
              <a:gd name="connsiteY211" fmla="*/ 3566092 h 5675423"/>
              <a:gd name="connsiteX212" fmla="*/ 4096407 w 5173953"/>
              <a:gd name="connsiteY212" fmla="*/ 3679186 h 5675423"/>
              <a:gd name="connsiteX213" fmla="*/ 4309956 w 5173953"/>
              <a:gd name="connsiteY213" fmla="*/ 3779479 h 5675423"/>
              <a:gd name="connsiteX214" fmla="*/ 4262442 w 5173953"/>
              <a:gd name="connsiteY214" fmla="*/ 3831611 h 5675423"/>
              <a:gd name="connsiteX215" fmla="*/ 4179688 w 5173953"/>
              <a:gd name="connsiteY215" fmla="*/ 3891115 h 5675423"/>
              <a:gd name="connsiteX216" fmla="*/ 4300640 w 5173953"/>
              <a:gd name="connsiteY216" fmla="*/ 3900432 h 5675423"/>
              <a:gd name="connsiteX217" fmla="*/ 4315871 w 5173953"/>
              <a:gd name="connsiteY217" fmla="*/ 3931865 h 5675423"/>
              <a:gd name="connsiteX218" fmla="*/ 4358726 w 5173953"/>
              <a:gd name="connsiteY218" fmla="*/ 3940209 h 5675423"/>
              <a:gd name="connsiteX219" fmla="*/ 4409440 w 5173953"/>
              <a:gd name="connsiteY219" fmla="*/ 3944745 h 5675423"/>
              <a:gd name="connsiteX220" fmla="*/ 4424103 w 5173953"/>
              <a:gd name="connsiteY220" fmla="*/ 3864867 h 5675423"/>
              <a:gd name="connsiteX221" fmla="*/ 4399961 w 5173953"/>
              <a:gd name="connsiteY221" fmla="*/ 3764978 h 5675423"/>
              <a:gd name="connsiteX222" fmla="*/ 4415678 w 5173953"/>
              <a:gd name="connsiteY222" fmla="*/ 3757363 h 5675423"/>
              <a:gd name="connsiteX223" fmla="*/ 4392832 w 5173953"/>
              <a:gd name="connsiteY223" fmla="*/ 3710214 h 5675423"/>
              <a:gd name="connsiteX224" fmla="*/ 4460477 w 5173953"/>
              <a:gd name="connsiteY224" fmla="*/ 3609514 h 5675423"/>
              <a:gd name="connsiteX225" fmla="*/ 4581672 w 5173953"/>
              <a:gd name="connsiteY225" fmla="*/ 3599307 h 5675423"/>
              <a:gd name="connsiteX226" fmla="*/ 4674270 w 5173953"/>
              <a:gd name="connsiteY226" fmla="*/ 3690284 h 5675423"/>
              <a:gd name="connsiteX227" fmla="*/ 4658554 w 5173953"/>
              <a:gd name="connsiteY227" fmla="*/ 3697899 h 5675423"/>
              <a:gd name="connsiteX228" fmla="*/ 4685207 w 5173953"/>
              <a:gd name="connsiteY228" fmla="*/ 3752907 h 5675423"/>
              <a:gd name="connsiteX229" fmla="*/ 4669491 w 5173953"/>
              <a:gd name="connsiteY229" fmla="*/ 3760522 h 5675423"/>
              <a:gd name="connsiteX230" fmla="*/ 4676620 w 5173953"/>
              <a:gd name="connsiteY230" fmla="*/ 3815287 h 5675423"/>
              <a:gd name="connsiteX231" fmla="*/ 4683992 w 5173953"/>
              <a:gd name="connsiteY231" fmla="*/ 3850527 h 5675423"/>
              <a:gd name="connsiteX232" fmla="*/ 4660174 w 5173953"/>
              <a:gd name="connsiteY232" fmla="*/ 3881474 h 5675423"/>
              <a:gd name="connsiteX233" fmla="*/ 4671597 w 5173953"/>
              <a:gd name="connsiteY233" fmla="*/ 3905049 h 5675423"/>
              <a:gd name="connsiteX234" fmla="*/ 4663253 w 5173953"/>
              <a:gd name="connsiteY234" fmla="*/ 3947904 h 5675423"/>
              <a:gd name="connsiteX235" fmla="*/ 4631820 w 5173953"/>
              <a:gd name="connsiteY235" fmla="*/ 3963135 h 5675423"/>
              <a:gd name="connsiteX236" fmla="*/ 4633602 w 5173953"/>
              <a:gd name="connsiteY236" fmla="*/ 3976826 h 5675423"/>
              <a:gd name="connsiteX237" fmla="*/ 4635385 w 5173953"/>
              <a:gd name="connsiteY237" fmla="*/ 3990517 h 5675423"/>
              <a:gd name="connsiteX238" fmla="*/ 4619668 w 5173953"/>
              <a:gd name="connsiteY238" fmla="*/ 3998132 h 5675423"/>
              <a:gd name="connsiteX239" fmla="*/ 4598079 w 5173953"/>
              <a:gd name="connsiteY239" fmla="*/ 4163844 h 5675423"/>
              <a:gd name="connsiteX240" fmla="*/ 4471497 w 5173953"/>
              <a:gd name="connsiteY240" fmla="*/ 4293100 h 5675423"/>
              <a:gd name="connsiteX241" fmla="*/ 4463881 w 5173953"/>
              <a:gd name="connsiteY241" fmla="*/ 4277383 h 5675423"/>
              <a:gd name="connsiteX242" fmla="*/ 4319233 w 5173953"/>
              <a:gd name="connsiteY242" fmla="*/ 4289252 h 5675423"/>
              <a:gd name="connsiteX243" fmla="*/ 4206261 w 5173953"/>
              <a:gd name="connsiteY243" fmla="*/ 4266366 h 5675423"/>
              <a:gd name="connsiteX244" fmla="*/ 4166970 w 5173953"/>
              <a:gd name="connsiteY244" fmla="*/ 4285404 h 5675423"/>
              <a:gd name="connsiteX245" fmla="*/ 4081258 w 5173953"/>
              <a:gd name="connsiteY245" fmla="*/ 4268715 h 5675423"/>
              <a:gd name="connsiteX246" fmla="*/ 3967436 w 5173953"/>
              <a:gd name="connsiteY246" fmla="*/ 4314164 h 5675423"/>
              <a:gd name="connsiteX247" fmla="*/ 3944428 w 5173953"/>
              <a:gd name="connsiteY247" fmla="*/ 4436898 h 5675423"/>
              <a:gd name="connsiteX248" fmla="*/ 3858191 w 5173953"/>
              <a:gd name="connsiteY248" fmla="*/ 4619379 h 5675423"/>
              <a:gd name="connsiteX249" fmla="*/ 3738738 w 5173953"/>
              <a:gd name="connsiteY249" fmla="*/ 4803400 h 5675423"/>
              <a:gd name="connsiteX250" fmla="*/ 3612034 w 5173953"/>
              <a:gd name="connsiteY250" fmla="*/ 4942418 h 5675423"/>
              <a:gd name="connsiteX251" fmla="*/ 3619649 w 5173953"/>
              <a:gd name="connsiteY251" fmla="*/ 4958134 h 5675423"/>
              <a:gd name="connsiteX252" fmla="*/ 3486059 w 5173953"/>
              <a:gd name="connsiteY252" fmla="*/ 5022864 h 5675423"/>
              <a:gd name="connsiteX253" fmla="*/ 3481887 w 5173953"/>
              <a:gd name="connsiteY253" fmla="*/ 5044291 h 5675423"/>
              <a:gd name="connsiteX254" fmla="*/ 3473665 w 5173953"/>
              <a:gd name="connsiteY254" fmla="*/ 5077385 h 5675423"/>
              <a:gd name="connsiteX255" fmla="*/ 3422465 w 5173953"/>
              <a:gd name="connsiteY255" fmla="*/ 5111897 h 5675423"/>
              <a:gd name="connsiteX256" fmla="*/ 3430080 w 5173953"/>
              <a:gd name="connsiteY256" fmla="*/ 5127613 h 5675423"/>
              <a:gd name="connsiteX257" fmla="*/ 3398404 w 5173953"/>
              <a:gd name="connsiteY257" fmla="*/ 5162368 h 5675423"/>
              <a:gd name="connsiteX258" fmla="*/ 3409827 w 5173953"/>
              <a:gd name="connsiteY258" fmla="*/ 5185943 h 5675423"/>
              <a:gd name="connsiteX259" fmla="*/ 3378151 w 5173953"/>
              <a:gd name="connsiteY259" fmla="*/ 5220697 h 5675423"/>
              <a:gd name="connsiteX260" fmla="*/ 3385766 w 5173953"/>
              <a:gd name="connsiteY260" fmla="*/ 5236413 h 5675423"/>
              <a:gd name="connsiteX261" fmla="*/ 3362191 w 5173953"/>
              <a:gd name="connsiteY261" fmla="*/ 5247836 h 5675423"/>
              <a:gd name="connsiteX262" fmla="*/ 3369807 w 5173953"/>
              <a:gd name="connsiteY262" fmla="*/ 5263553 h 5675423"/>
              <a:gd name="connsiteX263" fmla="*/ 3269797 w 5173953"/>
              <a:gd name="connsiteY263" fmla="*/ 5297456 h 5675423"/>
              <a:gd name="connsiteX264" fmla="*/ 3189554 w 5173953"/>
              <a:gd name="connsiteY264" fmla="*/ 5312080 h 5675423"/>
              <a:gd name="connsiteX265" fmla="*/ 3134546 w 5173953"/>
              <a:gd name="connsiteY265" fmla="*/ 5338733 h 5675423"/>
              <a:gd name="connsiteX266" fmla="*/ 3043245 w 5173953"/>
              <a:gd name="connsiteY266" fmla="*/ 5300495 h 5675423"/>
              <a:gd name="connsiteX267" fmla="*/ 2939549 w 5173953"/>
              <a:gd name="connsiteY267" fmla="*/ 5316779 h 5675423"/>
              <a:gd name="connsiteX268" fmla="*/ 2931933 w 5173953"/>
              <a:gd name="connsiteY268" fmla="*/ 5301062 h 5675423"/>
              <a:gd name="connsiteX269" fmla="*/ 2916217 w 5173953"/>
              <a:gd name="connsiteY269" fmla="*/ 5308677 h 5675423"/>
              <a:gd name="connsiteX270" fmla="*/ 2923832 w 5173953"/>
              <a:gd name="connsiteY270" fmla="*/ 5324394 h 5675423"/>
              <a:gd name="connsiteX271" fmla="*/ 2877858 w 5173953"/>
              <a:gd name="connsiteY271" fmla="*/ 5409741 h 5675423"/>
              <a:gd name="connsiteX272" fmla="*/ 2866880 w 5173953"/>
              <a:gd name="connsiteY272" fmla="*/ 5507240 h 5675423"/>
              <a:gd name="connsiteX273" fmla="*/ 2870688 w 5173953"/>
              <a:gd name="connsiteY273" fmla="*/ 5515098 h 5675423"/>
              <a:gd name="connsiteX274" fmla="*/ 2760673 w 5173953"/>
              <a:gd name="connsiteY274" fmla="*/ 5568404 h 5675423"/>
              <a:gd name="connsiteX275" fmla="*/ 2729848 w 5173953"/>
              <a:gd name="connsiteY275" fmla="*/ 5534825 h 5675423"/>
              <a:gd name="connsiteX276" fmla="*/ 2650577 w 5173953"/>
              <a:gd name="connsiteY276" fmla="*/ 5471352 h 5675423"/>
              <a:gd name="connsiteX277" fmla="*/ 2539751 w 5173953"/>
              <a:gd name="connsiteY277" fmla="*/ 5432871 h 5675423"/>
              <a:gd name="connsiteX278" fmla="*/ 2406647 w 5173953"/>
              <a:gd name="connsiteY278" fmla="*/ 5458552 h 5675423"/>
              <a:gd name="connsiteX279" fmla="*/ 2414263 w 5173953"/>
              <a:gd name="connsiteY279" fmla="*/ 5474269 h 5675423"/>
              <a:gd name="connsiteX280" fmla="*/ 2348521 w 5173953"/>
              <a:gd name="connsiteY280" fmla="*/ 5578896 h 5675423"/>
              <a:gd name="connsiteX281" fmla="*/ 2259448 w 5173953"/>
              <a:gd name="connsiteY281" fmla="*/ 5675423 h 5675423"/>
              <a:gd name="connsiteX282" fmla="*/ 2179812 w 5173953"/>
              <a:gd name="connsiteY282" fmla="*/ 5641236 h 5675423"/>
              <a:gd name="connsiteX283" fmla="*/ 2139711 w 5173953"/>
              <a:gd name="connsiteY283" fmla="*/ 5568487 h 5675423"/>
              <a:gd name="connsiteX284" fmla="*/ 2109493 w 5173953"/>
              <a:gd name="connsiteY284" fmla="*/ 5486097 h 5675423"/>
              <a:gd name="connsiteX285" fmla="*/ 2002475 w 5173953"/>
              <a:gd name="connsiteY285" fmla="*/ 5455474 h 5675423"/>
              <a:gd name="connsiteX286" fmla="*/ 1883305 w 5173953"/>
              <a:gd name="connsiteY286" fmla="*/ 5459849 h 5675423"/>
              <a:gd name="connsiteX287" fmla="*/ 1875690 w 5173953"/>
              <a:gd name="connsiteY287" fmla="*/ 5444133 h 5675423"/>
              <a:gd name="connsiteX288" fmla="*/ 1796622 w 5173953"/>
              <a:gd name="connsiteY288" fmla="*/ 5521257 h 5675423"/>
              <a:gd name="connsiteX289" fmla="*/ 1800430 w 5173953"/>
              <a:gd name="connsiteY289" fmla="*/ 5529115 h 5675423"/>
              <a:gd name="connsiteX290" fmla="*/ 1764946 w 5173953"/>
              <a:gd name="connsiteY290" fmla="*/ 5556011 h 5675423"/>
              <a:gd name="connsiteX291" fmla="*/ 1682799 w 5173953"/>
              <a:gd name="connsiteY291" fmla="*/ 5566705 h 5675423"/>
              <a:gd name="connsiteX292" fmla="*/ 1620906 w 5173953"/>
              <a:gd name="connsiteY292" fmla="*/ 5519070 h 5675423"/>
              <a:gd name="connsiteX293" fmla="*/ 1594009 w 5173953"/>
              <a:gd name="connsiteY293" fmla="*/ 5483586 h 5675423"/>
              <a:gd name="connsiteX294" fmla="*/ 1574485 w 5173953"/>
              <a:gd name="connsiteY294" fmla="*/ 5483343 h 5675423"/>
              <a:gd name="connsiteX295" fmla="*/ 1554961 w 5173953"/>
              <a:gd name="connsiteY295" fmla="*/ 5483100 h 5675423"/>
              <a:gd name="connsiteX296" fmla="*/ 1543538 w 5173953"/>
              <a:gd name="connsiteY296" fmla="*/ 5459525 h 5675423"/>
              <a:gd name="connsiteX297" fmla="*/ 1489017 w 5173953"/>
              <a:gd name="connsiteY297" fmla="*/ 5447131 h 5675423"/>
              <a:gd name="connsiteX298" fmla="*/ 1477594 w 5173953"/>
              <a:gd name="connsiteY298" fmla="*/ 5423556 h 5675423"/>
              <a:gd name="connsiteX299" fmla="*/ 1461877 w 5173953"/>
              <a:gd name="connsiteY299" fmla="*/ 5431171 h 5675423"/>
              <a:gd name="connsiteX300" fmla="*/ 1419265 w 5173953"/>
              <a:gd name="connsiteY300" fmla="*/ 5403303 h 5675423"/>
              <a:gd name="connsiteX301" fmla="*/ 1374019 w 5173953"/>
              <a:gd name="connsiteY301" fmla="*/ 5430078 h 5675423"/>
              <a:gd name="connsiteX302" fmla="*/ 1321158 w 5173953"/>
              <a:gd name="connsiteY302" fmla="*/ 5441136 h 5675423"/>
              <a:gd name="connsiteX303" fmla="*/ 1259508 w 5173953"/>
              <a:gd name="connsiteY303" fmla="*/ 5373977 h 5675423"/>
              <a:gd name="connsiteX304" fmla="*/ 1240834 w 5173953"/>
              <a:gd name="connsiteY304" fmla="*/ 5305399 h 5675423"/>
              <a:gd name="connsiteX305" fmla="*/ 1233583 w 5173953"/>
              <a:gd name="connsiteY305" fmla="*/ 5260397 h 5675423"/>
              <a:gd name="connsiteX306" fmla="*/ 1204419 w 5173953"/>
              <a:gd name="connsiteY306" fmla="*/ 5250270 h 5675423"/>
              <a:gd name="connsiteX307" fmla="*/ 1155730 w 5173953"/>
              <a:gd name="connsiteY307" fmla="*/ 5239901 h 5675423"/>
              <a:gd name="connsiteX308" fmla="*/ 1144307 w 5173953"/>
              <a:gd name="connsiteY308" fmla="*/ 5216326 h 5675423"/>
              <a:gd name="connsiteX309" fmla="*/ 1105259 w 5173953"/>
              <a:gd name="connsiteY309" fmla="*/ 5215840 h 5675423"/>
              <a:gd name="connsiteX310" fmla="*/ 1070748 w 5173953"/>
              <a:gd name="connsiteY310" fmla="*/ 5164640 h 5675423"/>
              <a:gd name="connsiteX311" fmla="*/ 1008246 w 5173953"/>
              <a:gd name="connsiteY311" fmla="*/ 5165815 h 5675423"/>
              <a:gd name="connsiteX312" fmla="*/ 950039 w 5173953"/>
              <a:gd name="connsiteY312" fmla="*/ 5135800 h 5675423"/>
              <a:gd name="connsiteX313" fmla="*/ 926464 w 5173953"/>
              <a:gd name="connsiteY313" fmla="*/ 5147223 h 5675423"/>
              <a:gd name="connsiteX314" fmla="*/ 862788 w 5173953"/>
              <a:gd name="connsiteY314" fmla="*/ 5085896 h 5675423"/>
              <a:gd name="connsiteX315" fmla="*/ 798626 w 5173953"/>
              <a:gd name="connsiteY315" fmla="*/ 5063618 h 5675423"/>
              <a:gd name="connsiteX316" fmla="*/ 783395 w 5173953"/>
              <a:gd name="connsiteY316" fmla="*/ 5032185 h 5675423"/>
              <a:gd name="connsiteX317" fmla="*/ 752206 w 5173953"/>
              <a:gd name="connsiteY317" fmla="*/ 5027891 h 5675423"/>
              <a:gd name="connsiteX318" fmla="*/ 740783 w 5173953"/>
              <a:gd name="connsiteY318" fmla="*/ 5004317 h 5675423"/>
              <a:gd name="connsiteX319" fmla="*/ 682210 w 5173953"/>
              <a:gd name="connsiteY319" fmla="*/ 5003588 h 5675423"/>
              <a:gd name="connsiteX320" fmla="*/ 659122 w 5173953"/>
              <a:gd name="connsiteY320" fmla="*/ 4975963 h 5675423"/>
              <a:gd name="connsiteX321" fmla="*/ 571061 w 5173953"/>
              <a:gd name="connsiteY321" fmla="*/ 4834271 h 5675423"/>
              <a:gd name="connsiteX322" fmla="*/ 483000 w 5173953"/>
              <a:gd name="connsiteY322" fmla="*/ 4692580 h 5675423"/>
              <a:gd name="connsiteX323" fmla="*/ 456103 w 5173953"/>
              <a:gd name="connsiteY323" fmla="*/ 4657097 h 5675423"/>
              <a:gd name="connsiteX324" fmla="*/ 440387 w 5173953"/>
              <a:gd name="connsiteY324" fmla="*/ 4664712 h 5675423"/>
              <a:gd name="connsiteX325" fmla="*/ 421349 w 5173953"/>
              <a:gd name="connsiteY325" fmla="*/ 4625421 h 5675423"/>
              <a:gd name="connsiteX326" fmla="*/ 405632 w 5173953"/>
              <a:gd name="connsiteY326" fmla="*/ 4633036 h 5675423"/>
              <a:gd name="connsiteX327" fmla="*/ 378979 w 5173953"/>
              <a:gd name="connsiteY327" fmla="*/ 4578029 h 5675423"/>
              <a:gd name="connsiteX328" fmla="*/ 363263 w 5173953"/>
              <a:gd name="connsiteY328" fmla="*/ 4585644 h 5675423"/>
              <a:gd name="connsiteX329" fmla="*/ 290918 w 5173953"/>
              <a:gd name="connsiteY329" fmla="*/ 4436337 h 5675423"/>
              <a:gd name="connsiteX330" fmla="*/ 259728 w 5173953"/>
              <a:gd name="connsiteY330" fmla="*/ 4432044 h 5675423"/>
              <a:gd name="connsiteX331" fmla="*/ 240690 w 5173953"/>
              <a:gd name="connsiteY331" fmla="*/ 4392753 h 5675423"/>
              <a:gd name="connsiteX332" fmla="*/ 224974 w 5173953"/>
              <a:gd name="connsiteY332" fmla="*/ 4400368 h 5675423"/>
              <a:gd name="connsiteX333" fmla="*/ 200710 w 5173953"/>
              <a:gd name="connsiteY333" fmla="*/ 4310241 h 5675423"/>
              <a:gd name="connsiteX334" fmla="*/ 223353 w 5173953"/>
              <a:gd name="connsiteY334" fmla="*/ 4216793 h 5675423"/>
              <a:gd name="connsiteX335" fmla="*/ 135778 w 5173953"/>
              <a:gd name="connsiteY335" fmla="*/ 4036054 h 5675423"/>
              <a:gd name="connsiteX336" fmla="*/ 143637 w 5173953"/>
              <a:gd name="connsiteY336" fmla="*/ 4032247 h 5675423"/>
              <a:gd name="connsiteX337" fmla="*/ 139829 w 5173953"/>
              <a:gd name="connsiteY337" fmla="*/ 4024388 h 5675423"/>
              <a:gd name="connsiteX338" fmla="*/ 140072 w 5173953"/>
              <a:gd name="connsiteY338" fmla="*/ 4004864 h 5675423"/>
              <a:gd name="connsiteX339" fmla="*/ 124355 w 5173953"/>
              <a:gd name="connsiteY339" fmla="*/ 4012479 h 5675423"/>
              <a:gd name="connsiteX340" fmla="*/ 116740 w 5173953"/>
              <a:gd name="connsiteY340" fmla="*/ 3996763 h 5675423"/>
              <a:gd name="connsiteX341" fmla="*/ 132457 w 5173953"/>
              <a:gd name="connsiteY341" fmla="*/ 3989148 h 5675423"/>
              <a:gd name="connsiteX342" fmla="*/ 78664 w 5173953"/>
              <a:gd name="connsiteY342" fmla="*/ 3918181 h 5675423"/>
              <a:gd name="connsiteX343" fmla="*/ 94380 w 5173953"/>
              <a:gd name="connsiteY343" fmla="*/ 3910565 h 5675423"/>
              <a:gd name="connsiteX344" fmla="*/ 60355 w 5173953"/>
              <a:gd name="connsiteY344" fmla="*/ 3820317 h 5675423"/>
              <a:gd name="connsiteX345" fmla="*/ 76072 w 5173953"/>
              <a:gd name="connsiteY345" fmla="*/ 3812702 h 5675423"/>
              <a:gd name="connsiteX346" fmla="*/ 69185 w 5173953"/>
              <a:gd name="connsiteY346" fmla="*/ 3738414 h 5675423"/>
              <a:gd name="connsiteX347" fmla="*/ 58248 w 5173953"/>
              <a:gd name="connsiteY347" fmla="*/ 3675791 h 5675423"/>
              <a:gd name="connsiteX348" fmla="*/ 73965 w 5173953"/>
              <a:gd name="connsiteY348" fmla="*/ 3668175 h 5675423"/>
              <a:gd name="connsiteX349" fmla="*/ 51119 w 5173953"/>
              <a:gd name="connsiteY349" fmla="*/ 3621026 h 5675423"/>
              <a:gd name="connsiteX350" fmla="*/ 66836 w 5173953"/>
              <a:gd name="connsiteY350" fmla="*/ 3613411 h 5675423"/>
              <a:gd name="connsiteX351" fmla="*/ 25195 w 5173953"/>
              <a:gd name="connsiteY351" fmla="*/ 3507446 h 5675423"/>
              <a:gd name="connsiteX352" fmla="*/ 40911 w 5173953"/>
              <a:gd name="connsiteY352" fmla="*/ 3499831 h 5675423"/>
              <a:gd name="connsiteX353" fmla="*/ 14258 w 5173953"/>
              <a:gd name="connsiteY353" fmla="*/ 3444824 h 5675423"/>
              <a:gd name="connsiteX354" fmla="*/ 29975 w 5173953"/>
              <a:gd name="connsiteY354" fmla="*/ 3437208 h 5675423"/>
              <a:gd name="connsiteX355" fmla="*/ 3321 w 5173953"/>
              <a:gd name="connsiteY355" fmla="*/ 3382201 h 5675423"/>
              <a:gd name="connsiteX356" fmla="*/ 19038 w 5173953"/>
              <a:gd name="connsiteY356" fmla="*/ 3374586 h 5675423"/>
              <a:gd name="connsiteX357" fmla="*/ 0 w 5173953"/>
              <a:gd name="connsiteY357" fmla="*/ 3335294 h 5675423"/>
              <a:gd name="connsiteX358" fmla="*/ 15959 w 5173953"/>
              <a:gd name="connsiteY358" fmla="*/ 3308155 h 5675423"/>
              <a:gd name="connsiteX359" fmla="*/ 729 w 5173953"/>
              <a:gd name="connsiteY359" fmla="*/ 3276722 h 5675423"/>
              <a:gd name="connsiteX360" fmla="*/ 36698 w 5173953"/>
              <a:gd name="connsiteY360" fmla="*/ 3210778 h 5675423"/>
              <a:gd name="connsiteX361" fmla="*/ 25275 w 5173953"/>
              <a:gd name="connsiteY361" fmla="*/ 3187203 h 5675423"/>
              <a:gd name="connsiteX362" fmla="*/ 41356 w 5173953"/>
              <a:gd name="connsiteY362" fmla="*/ 3150302 h 5675423"/>
              <a:gd name="connsiteX363" fmla="*/ 57437 w 5173953"/>
              <a:gd name="connsiteY363" fmla="*/ 3113401 h 5675423"/>
              <a:gd name="connsiteX364" fmla="*/ 46014 w 5173953"/>
              <a:gd name="connsiteY364" fmla="*/ 3089826 h 5675423"/>
              <a:gd name="connsiteX365" fmla="*/ 53994 w 5173953"/>
              <a:gd name="connsiteY365" fmla="*/ 3076256 h 5675423"/>
              <a:gd name="connsiteX366" fmla="*/ 61974 w 5173953"/>
              <a:gd name="connsiteY366" fmla="*/ 3062687 h 5675423"/>
              <a:gd name="connsiteX367" fmla="*/ 50551 w 5173953"/>
              <a:gd name="connsiteY367" fmla="*/ 3039112 h 5675423"/>
              <a:gd name="connsiteX368" fmla="*/ 66632 w 5173953"/>
              <a:gd name="connsiteY368" fmla="*/ 3002211 h 5675423"/>
              <a:gd name="connsiteX369" fmla="*/ 86520 w 5173953"/>
              <a:gd name="connsiteY369" fmla="*/ 2973168 h 5675423"/>
              <a:gd name="connsiteX370" fmla="*/ 71290 w 5173953"/>
              <a:gd name="connsiteY370" fmla="*/ 2941735 h 5675423"/>
              <a:gd name="connsiteX371" fmla="*/ 87007 w 5173953"/>
              <a:gd name="connsiteY371" fmla="*/ 2934119 h 5675423"/>
              <a:gd name="connsiteX372" fmla="*/ 75584 w 5173953"/>
              <a:gd name="connsiteY372" fmla="*/ 2910545 h 5675423"/>
              <a:gd name="connsiteX373" fmla="*/ 91300 w 5173953"/>
              <a:gd name="connsiteY373" fmla="*/ 2902930 h 5675423"/>
              <a:gd name="connsiteX374" fmla="*/ 118601 w 5173953"/>
              <a:gd name="connsiteY374" fmla="*/ 2749005 h 5675423"/>
              <a:gd name="connsiteX375" fmla="*/ 149710 w 5173953"/>
              <a:gd name="connsiteY375" fmla="*/ 2602939 h 5675423"/>
              <a:gd name="connsiteX376" fmla="*/ 161862 w 5173953"/>
              <a:gd name="connsiteY376" fmla="*/ 2567942 h 5675423"/>
              <a:gd name="connsiteX377" fmla="*/ 185436 w 5173953"/>
              <a:gd name="connsiteY377" fmla="*/ 2556519 h 5675423"/>
              <a:gd name="connsiteX378" fmla="*/ 201638 w 5173953"/>
              <a:gd name="connsiteY378" fmla="*/ 2509856 h 5675423"/>
              <a:gd name="connsiteX379" fmla="*/ 190216 w 5173953"/>
              <a:gd name="connsiteY379" fmla="*/ 2486281 h 5675423"/>
              <a:gd name="connsiteX380" fmla="*/ 216180 w 5173953"/>
              <a:gd name="connsiteY380" fmla="*/ 2439739 h 5675423"/>
              <a:gd name="connsiteX381" fmla="*/ 242145 w 5173953"/>
              <a:gd name="connsiteY381" fmla="*/ 2393197 h 5675423"/>
              <a:gd name="connsiteX382" fmla="*/ 226914 w 5173953"/>
              <a:gd name="connsiteY382" fmla="*/ 2361764 h 5675423"/>
              <a:gd name="connsiteX383" fmla="*/ 239552 w 5173953"/>
              <a:gd name="connsiteY383" fmla="*/ 2287719 h 5675423"/>
              <a:gd name="connsiteX384" fmla="*/ 255269 w 5173953"/>
              <a:gd name="connsiteY384" fmla="*/ 2280103 h 5675423"/>
              <a:gd name="connsiteX385" fmla="*/ 243846 w 5173953"/>
              <a:gd name="connsiteY385" fmla="*/ 2256529 h 5675423"/>
              <a:gd name="connsiteX386" fmla="*/ 259562 w 5173953"/>
              <a:gd name="connsiteY386" fmla="*/ 2248914 h 5675423"/>
              <a:gd name="connsiteX387" fmla="*/ 244332 w 5173953"/>
              <a:gd name="connsiteY387" fmla="*/ 2217481 h 5675423"/>
              <a:gd name="connsiteX388" fmla="*/ 260048 w 5173953"/>
              <a:gd name="connsiteY388" fmla="*/ 2209866 h 5675423"/>
              <a:gd name="connsiteX389" fmla="*/ 248625 w 5173953"/>
              <a:gd name="connsiteY389" fmla="*/ 2186291 h 5675423"/>
              <a:gd name="connsiteX390" fmla="*/ 256970 w 5173953"/>
              <a:gd name="connsiteY390" fmla="*/ 2143435 h 5675423"/>
              <a:gd name="connsiteX391" fmla="*/ 245547 w 5173953"/>
              <a:gd name="connsiteY391" fmla="*/ 2119860 h 5675423"/>
              <a:gd name="connsiteX392" fmla="*/ 279734 w 5173953"/>
              <a:gd name="connsiteY392" fmla="*/ 2040225 h 5675423"/>
              <a:gd name="connsiteX393" fmla="*/ 302255 w 5173953"/>
              <a:gd name="connsiteY393" fmla="*/ 1956539 h 5675423"/>
              <a:gd name="connsiteX394" fmla="*/ 325830 w 5173953"/>
              <a:gd name="connsiteY394" fmla="*/ 1945116 h 5675423"/>
              <a:gd name="connsiteX395" fmla="*/ 330124 w 5173953"/>
              <a:gd name="connsiteY395" fmla="*/ 1913926 h 5675423"/>
              <a:gd name="connsiteX396" fmla="*/ 361557 w 5173953"/>
              <a:gd name="connsiteY396" fmla="*/ 1898696 h 5675423"/>
              <a:gd name="connsiteX397" fmla="*/ 367997 w 5173953"/>
              <a:gd name="connsiteY397" fmla="*/ 1851911 h 5675423"/>
              <a:gd name="connsiteX398" fmla="*/ 401577 w 5173953"/>
              <a:gd name="connsiteY398" fmla="*/ 1821085 h 5675423"/>
              <a:gd name="connsiteX399" fmla="*/ 468493 w 5173953"/>
              <a:gd name="connsiteY399" fmla="*/ 1778959 h 5675423"/>
              <a:gd name="connsiteX400" fmla="*/ 460878 w 5173953"/>
              <a:gd name="connsiteY400" fmla="*/ 1763242 h 5675423"/>
              <a:gd name="connsiteX401" fmla="*/ 500169 w 5173953"/>
              <a:gd name="connsiteY401" fmla="*/ 1744204 h 5675423"/>
              <a:gd name="connsiteX402" fmla="*/ 492554 w 5173953"/>
              <a:gd name="connsiteY402" fmla="*/ 1728488 h 5675423"/>
              <a:gd name="connsiteX403" fmla="*/ 575186 w 5173953"/>
              <a:gd name="connsiteY403" fmla="*/ 1678746 h 5675423"/>
              <a:gd name="connsiteX404" fmla="*/ 590903 w 5173953"/>
              <a:gd name="connsiteY404" fmla="*/ 1671131 h 5675423"/>
              <a:gd name="connsiteX405" fmla="*/ 602569 w 5173953"/>
              <a:gd name="connsiteY405" fmla="*/ 1675181 h 5675423"/>
              <a:gd name="connsiteX406" fmla="*/ 673293 w 5173953"/>
              <a:gd name="connsiteY406" fmla="*/ 1640913 h 5675423"/>
              <a:gd name="connsiteX407" fmla="*/ 715905 w 5173953"/>
              <a:gd name="connsiteY407" fmla="*/ 1668781 h 5675423"/>
              <a:gd name="connsiteX408" fmla="*/ 731622 w 5173953"/>
              <a:gd name="connsiteY408" fmla="*/ 1661166 h 5675423"/>
              <a:gd name="connsiteX409" fmla="*/ 781607 w 5173953"/>
              <a:gd name="connsiteY409" fmla="*/ 1724275 h 5675423"/>
              <a:gd name="connsiteX410" fmla="*/ 789465 w 5173953"/>
              <a:gd name="connsiteY410" fmla="*/ 1720467 h 5675423"/>
              <a:gd name="connsiteX411" fmla="*/ 959510 w 5173953"/>
              <a:gd name="connsiteY411" fmla="*/ 1550745 h 5675423"/>
              <a:gd name="connsiteX412" fmla="*/ 967126 w 5173953"/>
              <a:gd name="connsiteY412" fmla="*/ 1566462 h 5675423"/>
              <a:gd name="connsiteX413" fmla="*/ 998558 w 5173953"/>
              <a:gd name="connsiteY413" fmla="*/ 1551231 h 5675423"/>
              <a:gd name="connsiteX414" fmla="*/ 1037364 w 5173953"/>
              <a:gd name="connsiteY414" fmla="*/ 1571241 h 5675423"/>
              <a:gd name="connsiteX415" fmla="*/ 1048787 w 5173953"/>
              <a:gd name="connsiteY415" fmla="*/ 1594816 h 5675423"/>
              <a:gd name="connsiteX416" fmla="*/ 1064503 w 5173953"/>
              <a:gd name="connsiteY416" fmla="*/ 1587201 h 5675423"/>
              <a:gd name="connsiteX417" fmla="*/ 1144381 w 5173953"/>
              <a:gd name="connsiteY417" fmla="*/ 1601864 h 5675423"/>
              <a:gd name="connsiteX418" fmla="*/ 1224746 w 5173953"/>
              <a:gd name="connsiteY418" fmla="*/ 1577479 h 5675423"/>
              <a:gd name="connsiteX419" fmla="*/ 1226893 w 5173953"/>
              <a:gd name="connsiteY419" fmla="*/ 1561884 h 5675423"/>
              <a:gd name="connsiteX420" fmla="*/ 1229040 w 5173953"/>
              <a:gd name="connsiteY420" fmla="*/ 1546289 h 5675423"/>
              <a:gd name="connsiteX421" fmla="*/ 1268331 w 5173953"/>
              <a:gd name="connsiteY421" fmla="*/ 1527251 h 5675423"/>
              <a:gd name="connsiteX422" fmla="*/ 1260716 w 5173953"/>
              <a:gd name="connsiteY422" fmla="*/ 1511535 h 5675423"/>
              <a:gd name="connsiteX423" fmla="*/ 1300007 w 5173953"/>
              <a:gd name="connsiteY423" fmla="*/ 1492497 h 5675423"/>
              <a:gd name="connsiteX424" fmla="*/ 1292391 w 5173953"/>
              <a:gd name="connsiteY424" fmla="*/ 1476780 h 5675423"/>
              <a:gd name="connsiteX425" fmla="*/ 1339541 w 5173953"/>
              <a:gd name="connsiteY425" fmla="*/ 1453934 h 5675423"/>
              <a:gd name="connsiteX426" fmla="*/ 1347885 w 5173953"/>
              <a:gd name="connsiteY426" fmla="*/ 1411079 h 5675423"/>
              <a:gd name="connsiteX427" fmla="*/ 1388958 w 5173953"/>
              <a:gd name="connsiteY427" fmla="*/ 1405732 h 5675423"/>
              <a:gd name="connsiteX428" fmla="*/ 1410508 w 5173953"/>
              <a:gd name="connsiteY428" fmla="*/ 1400142 h 5675423"/>
              <a:gd name="connsiteX429" fmla="*/ 1406700 w 5173953"/>
              <a:gd name="connsiteY429" fmla="*/ 1392284 h 5675423"/>
              <a:gd name="connsiteX430" fmla="*/ 1485404 w 5173953"/>
              <a:gd name="connsiteY430" fmla="*/ 1344446 h 5675423"/>
              <a:gd name="connsiteX431" fmla="*/ 1564108 w 5173953"/>
              <a:gd name="connsiteY431" fmla="*/ 1296607 h 5675423"/>
              <a:gd name="connsiteX432" fmla="*/ 1567915 w 5173953"/>
              <a:gd name="connsiteY432" fmla="*/ 1304466 h 5675423"/>
              <a:gd name="connsiteX433" fmla="*/ 1575773 w 5173953"/>
              <a:gd name="connsiteY433" fmla="*/ 1300658 h 5675423"/>
              <a:gd name="connsiteX434" fmla="*/ 1595298 w 5173953"/>
              <a:gd name="connsiteY434" fmla="*/ 1300901 h 5675423"/>
              <a:gd name="connsiteX435" fmla="*/ 1587682 w 5173953"/>
              <a:gd name="connsiteY435" fmla="*/ 1285184 h 5675423"/>
              <a:gd name="connsiteX436" fmla="*/ 1658406 w 5173953"/>
              <a:gd name="connsiteY436" fmla="*/ 1250916 h 5675423"/>
              <a:gd name="connsiteX437" fmla="*/ 1650791 w 5173953"/>
              <a:gd name="connsiteY437" fmla="*/ 1235200 h 5675423"/>
              <a:gd name="connsiteX438" fmla="*/ 1698183 w 5173953"/>
              <a:gd name="connsiteY438" fmla="*/ 1192830 h 5675423"/>
              <a:gd name="connsiteX439" fmla="*/ 1694376 w 5173953"/>
              <a:gd name="connsiteY439" fmla="*/ 1184972 h 5675423"/>
              <a:gd name="connsiteX440" fmla="*/ 1745697 w 5173953"/>
              <a:gd name="connsiteY440" fmla="*/ 1140698 h 5675423"/>
              <a:gd name="connsiteX441" fmla="*/ 1797019 w 5173953"/>
              <a:gd name="connsiteY441" fmla="*/ 1096424 h 5675423"/>
              <a:gd name="connsiteX442" fmla="*/ 1801312 w 5173953"/>
              <a:gd name="connsiteY442" fmla="*/ 1065235 h 5675423"/>
              <a:gd name="connsiteX443" fmla="*/ 1832745 w 5173953"/>
              <a:gd name="connsiteY443" fmla="*/ 1050004 h 5675423"/>
              <a:gd name="connsiteX444" fmla="*/ 1825130 w 5173953"/>
              <a:gd name="connsiteY444" fmla="*/ 1034288 h 5675423"/>
              <a:gd name="connsiteX445" fmla="*/ 1880381 w 5173953"/>
              <a:gd name="connsiteY445" fmla="*/ 988110 h 5675423"/>
              <a:gd name="connsiteX446" fmla="*/ 1884674 w 5173953"/>
              <a:gd name="connsiteY446" fmla="*/ 956921 h 5675423"/>
              <a:gd name="connsiteX447" fmla="*/ 1908249 w 5173953"/>
              <a:gd name="connsiteY447" fmla="*/ 945498 h 5675423"/>
              <a:gd name="connsiteX448" fmla="*/ 1900634 w 5173953"/>
              <a:gd name="connsiteY448" fmla="*/ 929781 h 5675423"/>
              <a:gd name="connsiteX449" fmla="*/ 1932067 w 5173953"/>
              <a:gd name="connsiteY449" fmla="*/ 914551 h 5675423"/>
              <a:gd name="connsiteX450" fmla="*/ 1924451 w 5173953"/>
              <a:gd name="connsiteY450" fmla="*/ 898834 h 5675423"/>
              <a:gd name="connsiteX451" fmla="*/ 1963742 w 5173953"/>
              <a:gd name="connsiteY451" fmla="*/ 879796 h 5675423"/>
              <a:gd name="connsiteX452" fmla="*/ 1997565 w 5173953"/>
              <a:gd name="connsiteY452" fmla="*/ 829447 h 5675423"/>
              <a:gd name="connsiteX453" fmla="*/ 2039003 w 5173953"/>
              <a:gd name="connsiteY453" fmla="*/ 794814 h 5675423"/>
              <a:gd name="connsiteX454" fmla="*/ 2035195 w 5173953"/>
              <a:gd name="connsiteY454" fmla="*/ 786956 h 5675423"/>
              <a:gd name="connsiteX455" fmla="*/ 2163195 w 5173953"/>
              <a:gd name="connsiteY455" fmla="*/ 700677 h 5675423"/>
              <a:gd name="connsiteX456" fmla="*/ 2295003 w 5173953"/>
              <a:gd name="connsiteY456" fmla="*/ 622256 h 5675423"/>
              <a:gd name="connsiteX457" fmla="*/ 2345960 w 5173953"/>
              <a:gd name="connsiteY457" fmla="*/ 607269 h 5675423"/>
              <a:gd name="connsiteX458" fmla="*/ 2412633 w 5173953"/>
              <a:gd name="connsiteY458" fmla="*/ 584666 h 5675423"/>
              <a:gd name="connsiteX459" fmla="*/ 2405018 w 5173953"/>
              <a:gd name="connsiteY459" fmla="*/ 568950 h 5675423"/>
              <a:gd name="connsiteX460" fmla="*/ 2428593 w 5173953"/>
              <a:gd name="connsiteY460" fmla="*/ 557527 h 5675423"/>
              <a:gd name="connsiteX461" fmla="*/ 2511955 w 5173953"/>
              <a:gd name="connsiteY461" fmla="*/ 449213 h 5675423"/>
              <a:gd name="connsiteX462" fmla="*/ 2592319 w 5173953"/>
              <a:gd name="connsiteY462" fmla="*/ 424828 h 5675423"/>
              <a:gd name="connsiteX463" fmla="*/ 2703144 w 5173953"/>
              <a:gd name="connsiteY463" fmla="*/ 463309 h 5675423"/>
              <a:gd name="connsiteX464" fmla="*/ 2687428 w 5173953"/>
              <a:gd name="connsiteY464" fmla="*/ 470924 h 5675423"/>
              <a:gd name="connsiteX465" fmla="*/ 2742314 w 5173953"/>
              <a:gd name="connsiteY465" fmla="*/ 454033 h 5675423"/>
              <a:gd name="connsiteX466" fmla="*/ 2867681 w 5173953"/>
              <a:gd name="connsiteY466" fmla="*/ 422397 h 5675423"/>
              <a:gd name="connsiteX467" fmla="*/ 3002689 w 5173953"/>
              <a:gd name="connsiteY467" fmla="*/ 400645 h 5675423"/>
              <a:gd name="connsiteX468" fmla="*/ 935852 w 5173953"/>
              <a:gd name="connsiteY468" fmla="*/ 0 h 5675423"/>
              <a:gd name="connsiteX469" fmla="*/ 980490 w 5173953"/>
              <a:gd name="connsiteY469" fmla="*/ 22036 h 5675423"/>
              <a:gd name="connsiteX470" fmla="*/ 1025128 w 5173953"/>
              <a:gd name="connsiteY470" fmla="*/ 44071 h 5675423"/>
              <a:gd name="connsiteX471" fmla="*/ 1048703 w 5173953"/>
              <a:gd name="connsiteY471" fmla="*/ 32648 h 5675423"/>
              <a:gd name="connsiteX472" fmla="*/ 1063933 w 5173953"/>
              <a:gd name="connsiteY472" fmla="*/ 64081 h 5675423"/>
              <a:gd name="connsiteX473" fmla="*/ 1095366 w 5173953"/>
              <a:gd name="connsiteY473" fmla="*/ 48851 h 5675423"/>
              <a:gd name="connsiteX474" fmla="*/ 1223204 w 5173953"/>
              <a:gd name="connsiteY474" fmla="*/ 132456 h 5675423"/>
              <a:gd name="connsiteX475" fmla="*/ 1336055 w 5173953"/>
              <a:gd name="connsiteY475" fmla="*/ 165104 h 5675423"/>
              <a:gd name="connsiteX476" fmla="*/ 1381989 w 5173953"/>
              <a:gd name="connsiteY476" fmla="*/ 239878 h 5675423"/>
              <a:gd name="connsiteX477" fmla="*/ 1356268 w 5173953"/>
              <a:gd name="connsiteY477" fmla="*/ 266896 h 5675423"/>
              <a:gd name="connsiteX478" fmla="*/ 1311022 w 5173953"/>
              <a:gd name="connsiteY478" fmla="*/ 293671 h 5675423"/>
              <a:gd name="connsiteX479" fmla="*/ 1303407 w 5173953"/>
              <a:gd name="connsiteY479" fmla="*/ 277954 h 5675423"/>
              <a:gd name="connsiteX480" fmla="*/ 1279832 w 5173953"/>
              <a:gd name="connsiteY480" fmla="*/ 289377 h 5675423"/>
              <a:gd name="connsiteX481" fmla="*/ 1252693 w 5173953"/>
              <a:gd name="connsiteY481" fmla="*/ 273418 h 5675423"/>
              <a:gd name="connsiteX482" fmla="*/ 1221260 w 5173953"/>
              <a:gd name="connsiteY482" fmla="*/ 288648 h 5675423"/>
              <a:gd name="connsiteX483" fmla="*/ 1213645 w 5173953"/>
              <a:gd name="connsiteY483" fmla="*/ 272932 h 5675423"/>
              <a:gd name="connsiteX484" fmla="*/ 1190070 w 5173953"/>
              <a:gd name="connsiteY484" fmla="*/ 284355 h 5675423"/>
              <a:gd name="connsiteX485" fmla="*/ 1176500 w 5173953"/>
              <a:gd name="connsiteY485" fmla="*/ 276375 h 5675423"/>
              <a:gd name="connsiteX486" fmla="*/ 1162931 w 5173953"/>
              <a:gd name="connsiteY486" fmla="*/ 268395 h 5675423"/>
              <a:gd name="connsiteX487" fmla="*/ 1139356 w 5173953"/>
              <a:gd name="connsiteY487" fmla="*/ 279818 h 5675423"/>
              <a:gd name="connsiteX488" fmla="*/ 1131741 w 5173953"/>
              <a:gd name="connsiteY488" fmla="*/ 264101 h 5675423"/>
              <a:gd name="connsiteX489" fmla="*/ 1084592 w 5173953"/>
              <a:gd name="connsiteY489" fmla="*/ 286947 h 5675423"/>
              <a:gd name="connsiteX490" fmla="*/ 1076976 w 5173953"/>
              <a:gd name="connsiteY490" fmla="*/ 271231 h 5675423"/>
              <a:gd name="connsiteX491" fmla="*/ 1053402 w 5173953"/>
              <a:gd name="connsiteY491" fmla="*/ 282653 h 5675423"/>
              <a:gd name="connsiteX492" fmla="*/ 1045787 w 5173953"/>
              <a:gd name="connsiteY492" fmla="*/ 266937 h 5675423"/>
              <a:gd name="connsiteX493" fmla="*/ 991022 w 5173953"/>
              <a:gd name="connsiteY493" fmla="*/ 274066 h 5675423"/>
              <a:gd name="connsiteX494" fmla="*/ 973280 w 5173953"/>
              <a:gd name="connsiteY494" fmla="*/ 287514 h 5675423"/>
              <a:gd name="connsiteX495" fmla="*/ 959589 w 5173953"/>
              <a:gd name="connsiteY495" fmla="*/ 289297 h 5675423"/>
              <a:gd name="connsiteX496" fmla="*/ 924835 w 5173953"/>
              <a:gd name="connsiteY496" fmla="*/ 257621 h 5675423"/>
              <a:gd name="connsiteX497" fmla="*/ 909118 w 5173953"/>
              <a:gd name="connsiteY497" fmla="*/ 265236 h 5675423"/>
              <a:gd name="connsiteX498" fmla="*/ 878900 w 5173953"/>
              <a:gd name="connsiteY498" fmla="*/ 182846 h 5675423"/>
              <a:gd name="connsiteX499" fmla="*/ 868207 w 5173953"/>
              <a:gd name="connsiteY499" fmla="*/ 100699 h 5675423"/>
              <a:gd name="connsiteX500" fmla="*/ 935852 w 5173953"/>
              <a:gd name="connsiteY500" fmla="*/ 0 h 567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5173953" h="5675423">
                <a:moveTo>
                  <a:pt x="4477672" y="3169393"/>
                </a:moveTo>
                <a:cubicBezTo>
                  <a:pt x="4485490" y="3168839"/>
                  <a:pt x="4493287" y="3169913"/>
                  <a:pt x="4501064" y="3172613"/>
                </a:cubicBezTo>
                <a:cubicBezTo>
                  <a:pt x="4516618" y="3178014"/>
                  <a:pt x="4530904" y="3180795"/>
                  <a:pt x="4543920" y="3180957"/>
                </a:cubicBezTo>
                <a:lnTo>
                  <a:pt x="4562958" y="3220248"/>
                </a:lnTo>
                <a:lnTo>
                  <a:pt x="4547241" y="3227863"/>
                </a:lnTo>
                <a:lnTo>
                  <a:pt x="4554857" y="3243580"/>
                </a:lnTo>
                <a:lnTo>
                  <a:pt x="4499849" y="3270233"/>
                </a:lnTo>
                <a:cubicBezTo>
                  <a:pt x="4489533" y="3262294"/>
                  <a:pt x="4481797" y="3256340"/>
                  <a:pt x="4476639" y="3252370"/>
                </a:cubicBezTo>
                <a:cubicBezTo>
                  <a:pt x="4471481" y="3248400"/>
                  <a:pt x="4463744" y="3242446"/>
                  <a:pt x="4453429" y="3234507"/>
                </a:cubicBezTo>
                <a:cubicBezTo>
                  <a:pt x="4445813" y="3218790"/>
                  <a:pt x="4444625" y="3209663"/>
                  <a:pt x="4449864" y="3207125"/>
                </a:cubicBezTo>
                <a:lnTo>
                  <a:pt x="4442249" y="3191408"/>
                </a:lnTo>
                <a:cubicBezTo>
                  <a:pt x="4447488" y="3188870"/>
                  <a:pt x="4449473" y="3186291"/>
                  <a:pt x="4448203" y="3183671"/>
                </a:cubicBezTo>
                <a:cubicBezTo>
                  <a:pt x="4446934" y="3181052"/>
                  <a:pt x="4448919" y="3178473"/>
                  <a:pt x="4454158" y="3175934"/>
                </a:cubicBezTo>
                <a:cubicBezTo>
                  <a:pt x="4462016" y="3172127"/>
                  <a:pt x="4469854" y="3169946"/>
                  <a:pt x="4477672" y="3169393"/>
                </a:cubicBezTo>
                <a:close/>
                <a:moveTo>
                  <a:pt x="4632304" y="2982881"/>
                </a:moveTo>
                <a:cubicBezTo>
                  <a:pt x="4644996" y="3009075"/>
                  <a:pt x="4656500" y="3026142"/>
                  <a:pt x="4666816" y="3034081"/>
                </a:cubicBezTo>
                <a:lnTo>
                  <a:pt x="4682532" y="3026466"/>
                </a:lnTo>
                <a:lnTo>
                  <a:pt x="4697763" y="3057899"/>
                </a:lnTo>
                <a:lnTo>
                  <a:pt x="4713479" y="3050283"/>
                </a:lnTo>
                <a:cubicBezTo>
                  <a:pt x="4723309" y="3097271"/>
                  <a:pt x="4726117" y="3133105"/>
                  <a:pt x="4721905" y="3157787"/>
                </a:cubicBezTo>
                <a:cubicBezTo>
                  <a:pt x="4717692" y="3182469"/>
                  <a:pt x="4689392" y="3207502"/>
                  <a:pt x="4637003" y="3232886"/>
                </a:cubicBezTo>
                <a:cubicBezTo>
                  <a:pt x="4616372" y="3217008"/>
                  <a:pt x="4602803" y="3209028"/>
                  <a:pt x="4596294" y="3208947"/>
                </a:cubicBezTo>
                <a:cubicBezTo>
                  <a:pt x="4589787" y="3208866"/>
                  <a:pt x="4577648" y="3190490"/>
                  <a:pt x="4559879" y="3153818"/>
                </a:cubicBezTo>
                <a:lnTo>
                  <a:pt x="4575596" y="3146203"/>
                </a:lnTo>
                <a:lnTo>
                  <a:pt x="4556558" y="3106912"/>
                </a:lnTo>
                <a:lnTo>
                  <a:pt x="4593013" y="3001919"/>
                </a:lnTo>
                <a:close/>
                <a:moveTo>
                  <a:pt x="4918522" y="2892713"/>
                </a:moveTo>
                <a:lnTo>
                  <a:pt x="4926137" y="2908430"/>
                </a:lnTo>
                <a:lnTo>
                  <a:pt x="4941854" y="2900815"/>
                </a:lnTo>
                <a:cubicBezTo>
                  <a:pt x="4949469" y="2916531"/>
                  <a:pt x="4953236" y="2927644"/>
                  <a:pt x="4953155" y="2934151"/>
                </a:cubicBezTo>
                <a:cubicBezTo>
                  <a:pt x="4953074" y="2940659"/>
                  <a:pt x="4952952" y="2950421"/>
                  <a:pt x="4952790" y="2963437"/>
                </a:cubicBezTo>
                <a:cubicBezTo>
                  <a:pt x="4939774" y="2963275"/>
                  <a:pt x="4935211" y="2963869"/>
                  <a:pt x="4939099" y="2965220"/>
                </a:cubicBezTo>
                <a:cubicBezTo>
                  <a:pt x="4942988" y="2966570"/>
                  <a:pt x="4937155" y="2964545"/>
                  <a:pt x="4921601" y="2959144"/>
                </a:cubicBezTo>
                <a:lnTo>
                  <a:pt x="4905884" y="2966759"/>
                </a:lnTo>
                <a:cubicBezTo>
                  <a:pt x="4901131" y="2930249"/>
                  <a:pt x="4905344" y="2905568"/>
                  <a:pt x="4918522" y="2892713"/>
                </a:cubicBezTo>
                <a:close/>
                <a:moveTo>
                  <a:pt x="5004557" y="2569635"/>
                </a:moveTo>
                <a:lnTo>
                  <a:pt x="5015980" y="2593209"/>
                </a:lnTo>
                <a:cubicBezTo>
                  <a:pt x="5031534" y="2598610"/>
                  <a:pt x="5042565" y="2601351"/>
                  <a:pt x="5049073" y="2601432"/>
                </a:cubicBezTo>
                <a:cubicBezTo>
                  <a:pt x="5055581" y="2601513"/>
                  <a:pt x="5062643" y="2609411"/>
                  <a:pt x="5070258" y="2625128"/>
                </a:cubicBezTo>
                <a:cubicBezTo>
                  <a:pt x="5093104" y="2672277"/>
                  <a:pt x="5094684" y="2702239"/>
                  <a:pt x="5074998" y="2715012"/>
                </a:cubicBezTo>
                <a:cubicBezTo>
                  <a:pt x="5055311" y="2727784"/>
                  <a:pt x="5034910" y="2745756"/>
                  <a:pt x="5013793" y="2768926"/>
                </a:cubicBezTo>
                <a:cubicBezTo>
                  <a:pt x="4998400" y="2750509"/>
                  <a:pt x="4984952" y="2732767"/>
                  <a:pt x="4973448" y="2715700"/>
                </a:cubicBezTo>
                <a:cubicBezTo>
                  <a:pt x="4961944" y="2698634"/>
                  <a:pt x="4949846" y="2677003"/>
                  <a:pt x="4937154" y="2650809"/>
                </a:cubicBezTo>
                <a:cubicBezTo>
                  <a:pt x="4960810" y="2632878"/>
                  <a:pt x="4972678" y="2620659"/>
                  <a:pt x="4972759" y="2614151"/>
                </a:cubicBezTo>
                <a:cubicBezTo>
                  <a:pt x="4972840" y="2607643"/>
                  <a:pt x="4983439" y="2592804"/>
                  <a:pt x="5004557" y="2569635"/>
                </a:cubicBezTo>
                <a:close/>
                <a:moveTo>
                  <a:pt x="4489041" y="1746010"/>
                </a:moveTo>
                <a:cubicBezTo>
                  <a:pt x="4510867" y="1744329"/>
                  <a:pt x="4527931" y="1746168"/>
                  <a:pt x="4540231" y="1751529"/>
                </a:cubicBezTo>
                <a:cubicBezTo>
                  <a:pt x="4564832" y="1762249"/>
                  <a:pt x="4599114" y="1779599"/>
                  <a:pt x="4643077" y="1803579"/>
                </a:cubicBezTo>
                <a:lnTo>
                  <a:pt x="4669730" y="1858587"/>
                </a:lnTo>
                <a:cubicBezTo>
                  <a:pt x="4698300" y="1864149"/>
                  <a:pt x="4725561" y="1870347"/>
                  <a:pt x="4751512" y="1877179"/>
                </a:cubicBezTo>
                <a:cubicBezTo>
                  <a:pt x="4777463" y="1884011"/>
                  <a:pt x="4802105" y="1891478"/>
                  <a:pt x="4825436" y="1899579"/>
                </a:cubicBezTo>
                <a:lnTo>
                  <a:pt x="4836859" y="1923153"/>
                </a:lnTo>
                <a:cubicBezTo>
                  <a:pt x="4852414" y="1928554"/>
                  <a:pt x="4865430" y="1928716"/>
                  <a:pt x="4875907" y="1923639"/>
                </a:cubicBezTo>
                <a:lnTo>
                  <a:pt x="4883523" y="1939356"/>
                </a:lnTo>
                <a:lnTo>
                  <a:pt x="4922814" y="1920318"/>
                </a:lnTo>
                <a:lnTo>
                  <a:pt x="4930429" y="1936034"/>
                </a:lnTo>
                <a:cubicBezTo>
                  <a:pt x="4935668" y="1933496"/>
                  <a:pt x="4940231" y="1932902"/>
                  <a:pt x="4944120" y="1934252"/>
                </a:cubicBezTo>
                <a:cubicBezTo>
                  <a:pt x="4948009" y="1935602"/>
                  <a:pt x="4952572" y="1935008"/>
                  <a:pt x="4957811" y="1932470"/>
                </a:cubicBezTo>
                <a:lnTo>
                  <a:pt x="4973042" y="1963903"/>
                </a:lnTo>
                <a:cubicBezTo>
                  <a:pt x="5009713" y="1946134"/>
                  <a:pt x="5036934" y="1955585"/>
                  <a:pt x="5054703" y="1992257"/>
                </a:cubicBezTo>
                <a:lnTo>
                  <a:pt x="5070419" y="1984642"/>
                </a:lnTo>
                <a:lnTo>
                  <a:pt x="5081842" y="2008216"/>
                </a:lnTo>
                <a:lnTo>
                  <a:pt x="5097558" y="2000601"/>
                </a:lnTo>
                <a:cubicBezTo>
                  <a:pt x="5110250" y="2026795"/>
                  <a:pt x="5122983" y="2049735"/>
                  <a:pt x="5135756" y="2069421"/>
                </a:cubicBezTo>
                <a:cubicBezTo>
                  <a:pt x="5148529" y="2089107"/>
                  <a:pt x="5161261" y="2112047"/>
                  <a:pt x="5173953" y="2138242"/>
                </a:cubicBezTo>
                <a:cubicBezTo>
                  <a:pt x="5163476" y="2143318"/>
                  <a:pt x="5154186" y="2157523"/>
                  <a:pt x="5146085" y="2180854"/>
                </a:cubicBezTo>
                <a:cubicBezTo>
                  <a:pt x="5138146" y="2191170"/>
                  <a:pt x="5128856" y="2205374"/>
                  <a:pt x="5118217" y="2223467"/>
                </a:cubicBezTo>
                <a:lnTo>
                  <a:pt x="5133447" y="2254900"/>
                </a:lnTo>
                <a:lnTo>
                  <a:pt x="5117731" y="2262515"/>
                </a:lnTo>
                <a:lnTo>
                  <a:pt x="5155564" y="2360622"/>
                </a:lnTo>
                <a:lnTo>
                  <a:pt x="5139848" y="2368237"/>
                </a:lnTo>
                <a:cubicBezTo>
                  <a:pt x="5131746" y="2391568"/>
                  <a:pt x="5127534" y="2416250"/>
                  <a:pt x="5127210" y="2442282"/>
                </a:cubicBezTo>
                <a:lnTo>
                  <a:pt x="5095777" y="2457513"/>
                </a:lnTo>
                <a:lnTo>
                  <a:pt x="5088162" y="2441796"/>
                </a:lnTo>
                <a:cubicBezTo>
                  <a:pt x="5090862" y="2434019"/>
                  <a:pt x="5091146" y="2411241"/>
                  <a:pt x="5089012" y="2373462"/>
                </a:cubicBezTo>
                <a:cubicBezTo>
                  <a:pt x="5086879" y="2335683"/>
                  <a:pt x="5079466" y="2303697"/>
                  <a:pt x="5066774" y="2277503"/>
                </a:cubicBezTo>
                <a:cubicBezTo>
                  <a:pt x="5059159" y="2261786"/>
                  <a:pt x="5052097" y="2253887"/>
                  <a:pt x="5045589" y="2253806"/>
                </a:cubicBezTo>
                <a:cubicBezTo>
                  <a:pt x="5039081" y="2253726"/>
                  <a:pt x="5028050" y="2250985"/>
                  <a:pt x="5012495" y="2245584"/>
                </a:cubicBezTo>
                <a:lnTo>
                  <a:pt x="5001073" y="2222009"/>
                </a:lnTo>
                <a:lnTo>
                  <a:pt x="4985356" y="2229624"/>
                </a:lnTo>
                <a:lnTo>
                  <a:pt x="4970126" y="2198191"/>
                </a:lnTo>
                <a:lnTo>
                  <a:pt x="4946551" y="2209614"/>
                </a:lnTo>
                <a:lnTo>
                  <a:pt x="4881822" y="2076024"/>
                </a:lnTo>
                <a:lnTo>
                  <a:pt x="4866105" y="2083640"/>
                </a:lnTo>
                <a:lnTo>
                  <a:pt x="4847067" y="2044349"/>
                </a:lnTo>
                <a:lnTo>
                  <a:pt x="4831351" y="2051964"/>
                </a:lnTo>
                <a:lnTo>
                  <a:pt x="4816120" y="2020531"/>
                </a:lnTo>
                <a:cubicBezTo>
                  <a:pt x="4795165" y="2030684"/>
                  <a:pt x="4779651" y="2022030"/>
                  <a:pt x="4769578" y="1994566"/>
                </a:cubicBezTo>
                <a:cubicBezTo>
                  <a:pt x="4759506" y="1967103"/>
                  <a:pt x="4741372" y="1959717"/>
                  <a:pt x="4715178" y="1972409"/>
                </a:cubicBezTo>
                <a:lnTo>
                  <a:pt x="4699948" y="1940976"/>
                </a:lnTo>
                <a:lnTo>
                  <a:pt x="4684231" y="1948592"/>
                </a:lnTo>
                <a:lnTo>
                  <a:pt x="4665193" y="1909301"/>
                </a:lnTo>
                <a:cubicBezTo>
                  <a:pt x="4644562" y="1893422"/>
                  <a:pt x="4628414" y="1883458"/>
                  <a:pt x="4616748" y="1879407"/>
                </a:cubicBezTo>
                <a:cubicBezTo>
                  <a:pt x="4605082" y="1875356"/>
                  <a:pt x="4587664" y="1862773"/>
                  <a:pt x="4564495" y="1841655"/>
                </a:cubicBezTo>
                <a:lnTo>
                  <a:pt x="4533062" y="1856886"/>
                </a:lnTo>
                <a:cubicBezTo>
                  <a:pt x="4512430" y="1841007"/>
                  <a:pt x="4492434" y="1826438"/>
                  <a:pt x="4473072" y="1813179"/>
                </a:cubicBezTo>
                <a:cubicBezTo>
                  <a:pt x="4453710" y="1799921"/>
                  <a:pt x="4432444" y="1782732"/>
                  <a:pt x="4409274" y="1761615"/>
                </a:cubicBezTo>
                <a:cubicBezTo>
                  <a:pt x="4440626" y="1752893"/>
                  <a:pt x="4467215" y="1747691"/>
                  <a:pt x="4489041" y="1746010"/>
                </a:cubicBezTo>
                <a:close/>
                <a:moveTo>
                  <a:pt x="499681" y="842047"/>
                </a:moveTo>
                <a:lnTo>
                  <a:pt x="503489" y="849905"/>
                </a:lnTo>
                <a:cubicBezTo>
                  <a:pt x="503489" y="849905"/>
                  <a:pt x="516505" y="850067"/>
                  <a:pt x="542537" y="850391"/>
                </a:cubicBezTo>
                <a:cubicBezTo>
                  <a:pt x="539837" y="858168"/>
                  <a:pt x="537730" y="870509"/>
                  <a:pt x="536218" y="887414"/>
                </a:cubicBezTo>
                <a:cubicBezTo>
                  <a:pt x="534706" y="904319"/>
                  <a:pt x="527442" y="912690"/>
                  <a:pt x="514426" y="912528"/>
                </a:cubicBezTo>
                <a:lnTo>
                  <a:pt x="498952" y="900619"/>
                </a:lnTo>
                <a:cubicBezTo>
                  <a:pt x="491175" y="897919"/>
                  <a:pt x="486017" y="893949"/>
                  <a:pt x="483479" y="888710"/>
                </a:cubicBezTo>
                <a:cubicBezTo>
                  <a:pt x="478402" y="878233"/>
                  <a:pt x="477889" y="867161"/>
                  <a:pt x="481939" y="855495"/>
                </a:cubicBezTo>
                <a:cubicBezTo>
                  <a:pt x="485990" y="843829"/>
                  <a:pt x="491904" y="839347"/>
                  <a:pt x="499681" y="842047"/>
                </a:cubicBezTo>
                <a:close/>
                <a:moveTo>
                  <a:pt x="643559" y="578269"/>
                </a:moveTo>
                <a:lnTo>
                  <a:pt x="689979" y="613996"/>
                </a:lnTo>
                <a:lnTo>
                  <a:pt x="725220" y="606624"/>
                </a:lnTo>
                <a:cubicBezTo>
                  <a:pt x="740774" y="612025"/>
                  <a:pt x="748552" y="614725"/>
                  <a:pt x="748552" y="614725"/>
                </a:cubicBezTo>
                <a:cubicBezTo>
                  <a:pt x="748552" y="614725"/>
                  <a:pt x="756248" y="623933"/>
                  <a:pt x="771640" y="642350"/>
                </a:cubicBezTo>
                <a:cubicBezTo>
                  <a:pt x="800373" y="634897"/>
                  <a:pt x="818547" y="639029"/>
                  <a:pt x="826162" y="654745"/>
                </a:cubicBezTo>
                <a:cubicBezTo>
                  <a:pt x="838854" y="680939"/>
                  <a:pt x="835357" y="700423"/>
                  <a:pt x="815671" y="713196"/>
                </a:cubicBezTo>
                <a:cubicBezTo>
                  <a:pt x="795985" y="725969"/>
                  <a:pt x="770425" y="739971"/>
                  <a:pt x="738992" y="755201"/>
                </a:cubicBezTo>
                <a:cubicBezTo>
                  <a:pt x="691843" y="778047"/>
                  <a:pt x="656603" y="785419"/>
                  <a:pt x="633271" y="777318"/>
                </a:cubicBezTo>
                <a:lnTo>
                  <a:pt x="609696" y="788740"/>
                </a:lnTo>
                <a:cubicBezTo>
                  <a:pt x="594142" y="783340"/>
                  <a:pt x="579263" y="775995"/>
                  <a:pt x="565058" y="766705"/>
                </a:cubicBezTo>
                <a:cubicBezTo>
                  <a:pt x="550854" y="757416"/>
                  <a:pt x="535975" y="750071"/>
                  <a:pt x="520420" y="744670"/>
                </a:cubicBezTo>
                <a:lnTo>
                  <a:pt x="504704" y="752285"/>
                </a:lnTo>
                <a:lnTo>
                  <a:pt x="462820" y="665844"/>
                </a:lnTo>
                <a:cubicBezTo>
                  <a:pt x="486476" y="647914"/>
                  <a:pt x="532356" y="622449"/>
                  <a:pt x="600460" y="589449"/>
                </a:cubicBezTo>
                <a:close/>
                <a:moveTo>
                  <a:pt x="3002689" y="400645"/>
                </a:moveTo>
                <a:cubicBezTo>
                  <a:pt x="3045706" y="395973"/>
                  <a:pt x="3077531" y="401577"/>
                  <a:pt x="3098162" y="417455"/>
                </a:cubicBezTo>
                <a:lnTo>
                  <a:pt x="3113879" y="409840"/>
                </a:lnTo>
                <a:lnTo>
                  <a:pt x="3140532" y="464847"/>
                </a:lnTo>
                <a:cubicBezTo>
                  <a:pt x="3140532" y="464847"/>
                  <a:pt x="3153548" y="465009"/>
                  <a:pt x="3179580" y="465333"/>
                </a:cubicBezTo>
                <a:lnTo>
                  <a:pt x="3206476" y="500817"/>
                </a:lnTo>
                <a:cubicBezTo>
                  <a:pt x="3245200" y="527335"/>
                  <a:pt x="3274919" y="545279"/>
                  <a:pt x="3295631" y="554649"/>
                </a:cubicBezTo>
                <a:cubicBezTo>
                  <a:pt x="3316343" y="564020"/>
                  <a:pt x="3344873" y="572837"/>
                  <a:pt x="3381221" y="581100"/>
                </a:cubicBezTo>
                <a:lnTo>
                  <a:pt x="3388836" y="596816"/>
                </a:lnTo>
                <a:lnTo>
                  <a:pt x="3443844" y="570163"/>
                </a:lnTo>
                <a:lnTo>
                  <a:pt x="3451459" y="585880"/>
                </a:lnTo>
                <a:lnTo>
                  <a:pt x="3538142" y="524472"/>
                </a:lnTo>
                <a:cubicBezTo>
                  <a:pt x="3538142" y="524472"/>
                  <a:pt x="3549808" y="528523"/>
                  <a:pt x="3573140" y="536624"/>
                </a:cubicBezTo>
                <a:lnTo>
                  <a:pt x="3596471" y="544725"/>
                </a:lnTo>
                <a:lnTo>
                  <a:pt x="3623125" y="599733"/>
                </a:lnTo>
                <a:cubicBezTo>
                  <a:pt x="3648671" y="639105"/>
                  <a:pt x="3667830" y="668634"/>
                  <a:pt x="3680603" y="688320"/>
                </a:cubicBezTo>
                <a:cubicBezTo>
                  <a:pt x="3693376" y="708006"/>
                  <a:pt x="3716668" y="719361"/>
                  <a:pt x="3750477" y="722386"/>
                </a:cubicBezTo>
                <a:lnTo>
                  <a:pt x="3758092" y="738102"/>
                </a:lnTo>
                <a:lnTo>
                  <a:pt x="3852148" y="711935"/>
                </a:lnTo>
                <a:lnTo>
                  <a:pt x="3863571" y="735509"/>
                </a:lnTo>
                <a:cubicBezTo>
                  <a:pt x="3871348" y="738210"/>
                  <a:pt x="3878491" y="739601"/>
                  <a:pt x="3884999" y="739681"/>
                </a:cubicBezTo>
                <a:cubicBezTo>
                  <a:pt x="3891507" y="739762"/>
                  <a:pt x="3898568" y="747661"/>
                  <a:pt x="3906183" y="763378"/>
                </a:cubicBezTo>
                <a:cubicBezTo>
                  <a:pt x="3918875" y="789572"/>
                  <a:pt x="3921090" y="820843"/>
                  <a:pt x="3912827" y="857190"/>
                </a:cubicBezTo>
                <a:cubicBezTo>
                  <a:pt x="3904563" y="893538"/>
                  <a:pt x="3907966" y="933936"/>
                  <a:pt x="3923034" y="978385"/>
                </a:cubicBezTo>
                <a:lnTo>
                  <a:pt x="3938751" y="970770"/>
                </a:lnTo>
                <a:lnTo>
                  <a:pt x="3957789" y="1010061"/>
                </a:lnTo>
                <a:lnTo>
                  <a:pt x="3973505" y="1002446"/>
                </a:lnTo>
                <a:lnTo>
                  <a:pt x="3981121" y="1018163"/>
                </a:lnTo>
                <a:cubicBezTo>
                  <a:pt x="4001914" y="1021025"/>
                  <a:pt x="4020763" y="1023212"/>
                  <a:pt x="4037667" y="1024724"/>
                </a:cubicBezTo>
                <a:cubicBezTo>
                  <a:pt x="4054572" y="1026237"/>
                  <a:pt x="4076040" y="1027155"/>
                  <a:pt x="4102073" y="1027478"/>
                </a:cubicBezTo>
                <a:lnTo>
                  <a:pt x="4113495" y="1051053"/>
                </a:lnTo>
                <a:cubicBezTo>
                  <a:pt x="4155244" y="1043762"/>
                  <a:pt x="4186272" y="1061072"/>
                  <a:pt x="4206579" y="1102982"/>
                </a:cubicBezTo>
                <a:cubicBezTo>
                  <a:pt x="4224348" y="1139654"/>
                  <a:pt x="4241280" y="1191286"/>
                  <a:pt x="4257374" y="1257878"/>
                </a:cubicBezTo>
                <a:cubicBezTo>
                  <a:pt x="4273469" y="1324471"/>
                  <a:pt x="4287700" y="1383880"/>
                  <a:pt x="4300068" y="1436106"/>
                </a:cubicBezTo>
                <a:lnTo>
                  <a:pt x="4284352" y="1443722"/>
                </a:lnTo>
                <a:cubicBezTo>
                  <a:pt x="4289429" y="1454199"/>
                  <a:pt x="4291927" y="1462692"/>
                  <a:pt x="4291846" y="1469200"/>
                </a:cubicBezTo>
                <a:cubicBezTo>
                  <a:pt x="4291765" y="1475708"/>
                  <a:pt x="4294263" y="1484201"/>
                  <a:pt x="4299339" y="1494679"/>
                </a:cubicBezTo>
                <a:lnTo>
                  <a:pt x="4283623" y="1502294"/>
                </a:lnTo>
                <a:lnTo>
                  <a:pt x="4291238" y="1518010"/>
                </a:lnTo>
                <a:lnTo>
                  <a:pt x="4306955" y="1510395"/>
                </a:lnTo>
                <a:cubicBezTo>
                  <a:pt x="4317270" y="1518334"/>
                  <a:pt x="4335836" y="1543299"/>
                  <a:pt x="4362651" y="1585291"/>
                </a:cubicBezTo>
                <a:cubicBezTo>
                  <a:pt x="4389466" y="1627282"/>
                  <a:pt x="4407951" y="1658756"/>
                  <a:pt x="4418104" y="1679711"/>
                </a:cubicBezTo>
                <a:lnTo>
                  <a:pt x="4402388" y="1687326"/>
                </a:lnTo>
                <a:cubicBezTo>
                  <a:pt x="4415080" y="1713520"/>
                  <a:pt x="4417416" y="1735029"/>
                  <a:pt x="4409396" y="1751853"/>
                </a:cubicBezTo>
                <a:cubicBezTo>
                  <a:pt x="4401375" y="1768677"/>
                  <a:pt x="4393315" y="1788754"/>
                  <a:pt x="4385213" y="1812086"/>
                </a:cubicBezTo>
                <a:lnTo>
                  <a:pt x="4396636" y="1835661"/>
                </a:lnTo>
                <a:lnTo>
                  <a:pt x="4380920" y="1843276"/>
                </a:lnTo>
                <a:lnTo>
                  <a:pt x="4403765" y="1890425"/>
                </a:lnTo>
                <a:lnTo>
                  <a:pt x="4388049" y="1898040"/>
                </a:lnTo>
                <a:lnTo>
                  <a:pt x="4399472" y="1921615"/>
                </a:lnTo>
                <a:lnTo>
                  <a:pt x="4383755" y="1929230"/>
                </a:lnTo>
                <a:lnTo>
                  <a:pt x="4410166" y="2003762"/>
                </a:lnTo>
                <a:cubicBezTo>
                  <a:pt x="4410004" y="2016778"/>
                  <a:pt x="4411111" y="2032413"/>
                  <a:pt x="4413487" y="2050668"/>
                </a:cubicBezTo>
                <a:cubicBezTo>
                  <a:pt x="4415864" y="2068923"/>
                  <a:pt x="4416971" y="2084559"/>
                  <a:pt x="4416809" y="2097575"/>
                </a:cubicBezTo>
                <a:lnTo>
                  <a:pt x="4408951" y="2101382"/>
                </a:lnTo>
                <a:cubicBezTo>
                  <a:pt x="4406088" y="2122175"/>
                  <a:pt x="4402551" y="2144913"/>
                  <a:pt x="4398338" y="2169595"/>
                </a:cubicBezTo>
                <a:cubicBezTo>
                  <a:pt x="4394125" y="2194277"/>
                  <a:pt x="4397096" y="2217095"/>
                  <a:pt x="4407250" y="2238051"/>
                </a:cubicBezTo>
                <a:lnTo>
                  <a:pt x="4391533" y="2245666"/>
                </a:lnTo>
                <a:cubicBezTo>
                  <a:pt x="4378031" y="2284552"/>
                  <a:pt x="4365960" y="2313041"/>
                  <a:pt x="4355321" y="2331134"/>
                </a:cubicBezTo>
                <a:cubicBezTo>
                  <a:pt x="4344681" y="2349227"/>
                  <a:pt x="4332610" y="2377716"/>
                  <a:pt x="4319108" y="2416603"/>
                </a:cubicBezTo>
                <a:lnTo>
                  <a:pt x="4322916" y="2424461"/>
                </a:lnTo>
                <a:cubicBezTo>
                  <a:pt x="4296560" y="2450169"/>
                  <a:pt x="4278143" y="2465562"/>
                  <a:pt x="4267665" y="2470638"/>
                </a:cubicBezTo>
                <a:lnTo>
                  <a:pt x="4275280" y="2486355"/>
                </a:lnTo>
                <a:lnTo>
                  <a:pt x="4243847" y="2501585"/>
                </a:lnTo>
                <a:cubicBezTo>
                  <a:pt x="4246386" y="2506824"/>
                  <a:pt x="4244955" y="2517220"/>
                  <a:pt x="4239554" y="2532775"/>
                </a:cubicBezTo>
                <a:lnTo>
                  <a:pt x="4215979" y="2544198"/>
                </a:lnTo>
                <a:cubicBezTo>
                  <a:pt x="4213117" y="2564991"/>
                  <a:pt x="4198305" y="2604512"/>
                  <a:pt x="4171544" y="2662760"/>
                </a:cubicBezTo>
                <a:cubicBezTo>
                  <a:pt x="4144783" y="2721008"/>
                  <a:pt x="4133941" y="2755371"/>
                  <a:pt x="4139018" y="2765849"/>
                </a:cubicBezTo>
                <a:lnTo>
                  <a:pt x="4123301" y="2773464"/>
                </a:lnTo>
                <a:lnTo>
                  <a:pt x="4138532" y="2804897"/>
                </a:lnTo>
                <a:cubicBezTo>
                  <a:pt x="4133293" y="2807436"/>
                  <a:pt x="4127973" y="2816482"/>
                  <a:pt x="4122572" y="2832036"/>
                </a:cubicBezTo>
                <a:lnTo>
                  <a:pt x="4168264" y="2926335"/>
                </a:lnTo>
                <a:lnTo>
                  <a:pt x="4152547" y="2933950"/>
                </a:lnTo>
                <a:lnTo>
                  <a:pt x="4183008" y="2996816"/>
                </a:lnTo>
                <a:lnTo>
                  <a:pt x="4167292" y="3004431"/>
                </a:lnTo>
                <a:lnTo>
                  <a:pt x="4186087" y="3063247"/>
                </a:lnTo>
                <a:cubicBezTo>
                  <a:pt x="4188301" y="3094517"/>
                  <a:pt x="4188733" y="3112097"/>
                  <a:pt x="4187383" y="3115986"/>
                </a:cubicBezTo>
                <a:cubicBezTo>
                  <a:pt x="4186033" y="3119874"/>
                  <a:pt x="4181307" y="3133485"/>
                  <a:pt x="4173206" y="3156816"/>
                </a:cubicBezTo>
                <a:lnTo>
                  <a:pt x="4184629" y="3180391"/>
                </a:lnTo>
                <a:cubicBezTo>
                  <a:pt x="4179228" y="3195945"/>
                  <a:pt x="4173908" y="3204992"/>
                  <a:pt x="4168669" y="3207530"/>
                </a:cubicBezTo>
                <a:lnTo>
                  <a:pt x="4183900" y="3238963"/>
                </a:lnTo>
                <a:cubicBezTo>
                  <a:pt x="4178661" y="3241501"/>
                  <a:pt x="4175366" y="3244715"/>
                  <a:pt x="4174016" y="3248603"/>
                </a:cubicBezTo>
                <a:cubicBezTo>
                  <a:pt x="4172666" y="3252492"/>
                  <a:pt x="4166752" y="3256975"/>
                  <a:pt x="4156274" y="3262052"/>
                </a:cubicBezTo>
                <a:lnTo>
                  <a:pt x="4171505" y="3293485"/>
                </a:lnTo>
                <a:cubicBezTo>
                  <a:pt x="4166266" y="3296023"/>
                  <a:pt x="4160946" y="3305069"/>
                  <a:pt x="4155545" y="3320624"/>
                </a:cubicBezTo>
                <a:lnTo>
                  <a:pt x="4193621" y="3399206"/>
                </a:lnTo>
                <a:cubicBezTo>
                  <a:pt x="4193621" y="3399206"/>
                  <a:pt x="4185682" y="3409522"/>
                  <a:pt x="4169804" y="3430153"/>
                </a:cubicBezTo>
                <a:lnTo>
                  <a:pt x="4181226" y="3453727"/>
                </a:lnTo>
                <a:lnTo>
                  <a:pt x="4157652" y="3465150"/>
                </a:lnTo>
                <a:cubicBezTo>
                  <a:pt x="4151927" y="3506737"/>
                  <a:pt x="4135886" y="3540384"/>
                  <a:pt x="4109531" y="3566092"/>
                </a:cubicBezTo>
                <a:cubicBezTo>
                  <a:pt x="4083175" y="3591801"/>
                  <a:pt x="4078800" y="3629498"/>
                  <a:pt x="4096407" y="3679186"/>
                </a:cubicBezTo>
                <a:cubicBezTo>
                  <a:pt x="4193082" y="3651750"/>
                  <a:pt x="4264265" y="3685181"/>
                  <a:pt x="4309956" y="3779479"/>
                </a:cubicBezTo>
                <a:cubicBezTo>
                  <a:pt x="4302017" y="3789795"/>
                  <a:pt x="4286179" y="3807172"/>
                  <a:pt x="4262442" y="3831611"/>
                </a:cubicBezTo>
                <a:cubicBezTo>
                  <a:pt x="4238706" y="3856050"/>
                  <a:pt x="4211121" y="3875885"/>
                  <a:pt x="4179688" y="3891115"/>
                </a:cubicBezTo>
                <a:cubicBezTo>
                  <a:pt x="4213173" y="3920172"/>
                  <a:pt x="4253491" y="3923277"/>
                  <a:pt x="4300640" y="3900432"/>
                </a:cubicBezTo>
                <a:lnTo>
                  <a:pt x="4315871" y="3931865"/>
                </a:lnTo>
                <a:cubicBezTo>
                  <a:pt x="4341902" y="3932188"/>
                  <a:pt x="4356188" y="3934970"/>
                  <a:pt x="4358726" y="3940209"/>
                </a:cubicBezTo>
                <a:cubicBezTo>
                  <a:pt x="4361265" y="3945447"/>
                  <a:pt x="4378169" y="3946960"/>
                  <a:pt x="4409440" y="3944745"/>
                </a:cubicBezTo>
                <a:cubicBezTo>
                  <a:pt x="4412465" y="3910936"/>
                  <a:pt x="4417352" y="3884310"/>
                  <a:pt x="4424103" y="3864867"/>
                </a:cubicBezTo>
                <a:cubicBezTo>
                  <a:pt x="4430854" y="3845423"/>
                  <a:pt x="4422807" y="3812127"/>
                  <a:pt x="4399961" y="3764978"/>
                </a:cubicBezTo>
                <a:lnTo>
                  <a:pt x="4415678" y="3757363"/>
                </a:lnTo>
                <a:lnTo>
                  <a:pt x="4392832" y="3710214"/>
                </a:lnTo>
                <a:cubicBezTo>
                  <a:pt x="4429666" y="3679429"/>
                  <a:pt x="4452214" y="3645862"/>
                  <a:pt x="4460477" y="3609514"/>
                </a:cubicBezTo>
                <a:cubicBezTo>
                  <a:pt x="4517942" y="3594608"/>
                  <a:pt x="4558341" y="3591205"/>
                  <a:pt x="4581672" y="3599307"/>
                </a:cubicBezTo>
                <a:cubicBezTo>
                  <a:pt x="4605004" y="3607408"/>
                  <a:pt x="4635870" y="3637733"/>
                  <a:pt x="4674270" y="3690284"/>
                </a:cubicBezTo>
                <a:lnTo>
                  <a:pt x="4658554" y="3697899"/>
                </a:lnTo>
                <a:lnTo>
                  <a:pt x="4685207" y="3752907"/>
                </a:lnTo>
                <a:lnTo>
                  <a:pt x="4669491" y="3760522"/>
                </a:lnTo>
                <a:cubicBezTo>
                  <a:pt x="4674567" y="3770999"/>
                  <a:pt x="4676944" y="3789255"/>
                  <a:pt x="4676620" y="3815287"/>
                </a:cubicBezTo>
                <a:lnTo>
                  <a:pt x="4683992" y="3850527"/>
                </a:lnTo>
                <a:cubicBezTo>
                  <a:pt x="4668113" y="3871158"/>
                  <a:pt x="4660174" y="3881474"/>
                  <a:pt x="4660174" y="3881474"/>
                </a:cubicBezTo>
                <a:lnTo>
                  <a:pt x="4671597" y="3905049"/>
                </a:lnTo>
                <a:lnTo>
                  <a:pt x="4663253" y="3947904"/>
                </a:lnTo>
                <a:lnTo>
                  <a:pt x="4631820" y="3963135"/>
                </a:lnTo>
                <a:cubicBezTo>
                  <a:pt x="4634358" y="3968373"/>
                  <a:pt x="4634952" y="3972937"/>
                  <a:pt x="4633602" y="3976826"/>
                </a:cubicBezTo>
                <a:cubicBezTo>
                  <a:pt x="4632252" y="3980714"/>
                  <a:pt x="4632846" y="3985278"/>
                  <a:pt x="4635385" y="3990517"/>
                </a:cubicBezTo>
                <a:lnTo>
                  <a:pt x="4619668" y="3998132"/>
                </a:lnTo>
                <a:cubicBezTo>
                  <a:pt x="4618858" y="4063212"/>
                  <a:pt x="4611662" y="4118450"/>
                  <a:pt x="4598079" y="4163844"/>
                </a:cubicBezTo>
                <a:cubicBezTo>
                  <a:pt x="4584496" y="4209238"/>
                  <a:pt x="4542301" y="4252323"/>
                  <a:pt x="4471497" y="4293100"/>
                </a:cubicBezTo>
                <a:lnTo>
                  <a:pt x="4463881" y="4277383"/>
                </a:lnTo>
                <a:cubicBezTo>
                  <a:pt x="4396101" y="4284350"/>
                  <a:pt x="4347885" y="4288307"/>
                  <a:pt x="4319233" y="4289252"/>
                </a:cubicBezTo>
                <a:cubicBezTo>
                  <a:pt x="4290582" y="4290197"/>
                  <a:pt x="4252924" y="4282568"/>
                  <a:pt x="4206261" y="4266366"/>
                </a:cubicBezTo>
                <a:lnTo>
                  <a:pt x="4166970" y="4285404"/>
                </a:lnTo>
                <a:cubicBezTo>
                  <a:pt x="4154278" y="4259210"/>
                  <a:pt x="4125707" y="4253647"/>
                  <a:pt x="4081258" y="4268715"/>
                </a:cubicBezTo>
                <a:cubicBezTo>
                  <a:pt x="4036809" y="4283784"/>
                  <a:pt x="3998869" y="4298933"/>
                  <a:pt x="3967436" y="4314164"/>
                </a:cubicBezTo>
                <a:cubicBezTo>
                  <a:pt x="3972350" y="4337657"/>
                  <a:pt x="3964681" y="4378569"/>
                  <a:pt x="3944428" y="4436898"/>
                </a:cubicBezTo>
                <a:cubicBezTo>
                  <a:pt x="3924175" y="4495227"/>
                  <a:pt x="3895429" y="4556055"/>
                  <a:pt x="3858191" y="4619379"/>
                </a:cubicBezTo>
                <a:cubicBezTo>
                  <a:pt x="3820952" y="4682704"/>
                  <a:pt x="3781134" y="4744044"/>
                  <a:pt x="3738738" y="4803400"/>
                </a:cubicBezTo>
                <a:cubicBezTo>
                  <a:pt x="3696341" y="4862755"/>
                  <a:pt x="3654107" y="4909095"/>
                  <a:pt x="3612034" y="4942418"/>
                </a:cubicBezTo>
                <a:lnTo>
                  <a:pt x="3619649" y="4958134"/>
                </a:lnTo>
                <a:lnTo>
                  <a:pt x="3486059" y="5022864"/>
                </a:lnTo>
                <a:cubicBezTo>
                  <a:pt x="3483359" y="5030641"/>
                  <a:pt x="3481969" y="5037784"/>
                  <a:pt x="3481887" y="5044291"/>
                </a:cubicBezTo>
                <a:cubicBezTo>
                  <a:pt x="3481806" y="5050800"/>
                  <a:pt x="3479065" y="5061831"/>
                  <a:pt x="3473665" y="5077385"/>
                </a:cubicBezTo>
                <a:lnTo>
                  <a:pt x="3422465" y="5111897"/>
                </a:lnTo>
                <a:lnTo>
                  <a:pt x="3430080" y="5127613"/>
                </a:lnTo>
                <a:lnTo>
                  <a:pt x="3398404" y="5162368"/>
                </a:lnTo>
                <a:lnTo>
                  <a:pt x="3409827" y="5185943"/>
                </a:lnTo>
                <a:lnTo>
                  <a:pt x="3378151" y="5220697"/>
                </a:lnTo>
                <a:lnTo>
                  <a:pt x="3385766" y="5236413"/>
                </a:lnTo>
                <a:lnTo>
                  <a:pt x="3362191" y="5247836"/>
                </a:lnTo>
                <a:lnTo>
                  <a:pt x="3369807" y="5263553"/>
                </a:lnTo>
                <a:cubicBezTo>
                  <a:pt x="3333135" y="5281322"/>
                  <a:pt x="3299798" y="5292623"/>
                  <a:pt x="3269797" y="5297456"/>
                </a:cubicBezTo>
                <a:cubicBezTo>
                  <a:pt x="3239795" y="5302290"/>
                  <a:pt x="3213047" y="5307165"/>
                  <a:pt x="3189554" y="5312080"/>
                </a:cubicBezTo>
                <a:lnTo>
                  <a:pt x="3134546" y="5338733"/>
                </a:lnTo>
                <a:cubicBezTo>
                  <a:pt x="3095660" y="5325231"/>
                  <a:pt x="3065226" y="5312485"/>
                  <a:pt x="3043245" y="5300495"/>
                </a:cubicBezTo>
                <a:cubicBezTo>
                  <a:pt x="3021263" y="5288505"/>
                  <a:pt x="2986698" y="5293933"/>
                  <a:pt x="2939549" y="5316779"/>
                </a:cubicBezTo>
                <a:lnTo>
                  <a:pt x="2931933" y="5301062"/>
                </a:lnTo>
                <a:lnTo>
                  <a:pt x="2916217" y="5308677"/>
                </a:lnTo>
                <a:lnTo>
                  <a:pt x="2923832" y="5324394"/>
                </a:lnTo>
                <a:cubicBezTo>
                  <a:pt x="2886998" y="5355179"/>
                  <a:pt x="2871673" y="5383628"/>
                  <a:pt x="2877858" y="5409741"/>
                </a:cubicBezTo>
                <a:cubicBezTo>
                  <a:pt x="2884041" y="5435854"/>
                  <a:pt x="2880383" y="5468354"/>
                  <a:pt x="2866880" y="5507240"/>
                </a:cubicBezTo>
                <a:lnTo>
                  <a:pt x="2870688" y="5515098"/>
                </a:lnTo>
                <a:lnTo>
                  <a:pt x="2760673" y="5568404"/>
                </a:lnTo>
                <a:cubicBezTo>
                  <a:pt x="2760673" y="5568404"/>
                  <a:pt x="2750398" y="5557211"/>
                  <a:pt x="2729848" y="5534825"/>
                </a:cubicBezTo>
                <a:cubicBezTo>
                  <a:pt x="2709297" y="5512438"/>
                  <a:pt x="2682874" y="5491280"/>
                  <a:pt x="2650577" y="5471352"/>
                </a:cubicBezTo>
                <a:cubicBezTo>
                  <a:pt x="2618279" y="5451422"/>
                  <a:pt x="2581338" y="5438595"/>
                  <a:pt x="2539751" y="5432871"/>
                </a:cubicBezTo>
                <a:cubicBezTo>
                  <a:pt x="2498165" y="5427146"/>
                  <a:pt x="2453797" y="5435706"/>
                  <a:pt x="2406647" y="5458552"/>
                </a:cubicBezTo>
                <a:lnTo>
                  <a:pt x="2414263" y="5474269"/>
                </a:lnTo>
                <a:cubicBezTo>
                  <a:pt x="2379967" y="5510292"/>
                  <a:pt x="2358053" y="5545168"/>
                  <a:pt x="2348521" y="5578896"/>
                </a:cubicBezTo>
                <a:cubicBezTo>
                  <a:pt x="2338989" y="5612625"/>
                  <a:pt x="2309297" y="5644800"/>
                  <a:pt x="2259448" y="5675423"/>
                </a:cubicBezTo>
                <a:cubicBezTo>
                  <a:pt x="2220400" y="5674937"/>
                  <a:pt x="2193854" y="5663541"/>
                  <a:pt x="2179812" y="5641236"/>
                </a:cubicBezTo>
                <a:cubicBezTo>
                  <a:pt x="2165770" y="5618930"/>
                  <a:pt x="2152403" y="5594681"/>
                  <a:pt x="2139711" y="5568487"/>
                </a:cubicBezTo>
                <a:lnTo>
                  <a:pt x="2109493" y="5486097"/>
                </a:lnTo>
                <a:cubicBezTo>
                  <a:pt x="2073145" y="5477834"/>
                  <a:pt x="2037473" y="5467626"/>
                  <a:pt x="2002475" y="5455474"/>
                </a:cubicBezTo>
                <a:cubicBezTo>
                  <a:pt x="1967477" y="5443322"/>
                  <a:pt x="1927755" y="5444781"/>
                  <a:pt x="1883305" y="5459849"/>
                </a:cubicBezTo>
                <a:lnTo>
                  <a:pt x="1875690" y="5444133"/>
                </a:lnTo>
                <a:cubicBezTo>
                  <a:pt x="1838856" y="5474917"/>
                  <a:pt x="1812500" y="5500626"/>
                  <a:pt x="1796622" y="5521257"/>
                </a:cubicBezTo>
                <a:lnTo>
                  <a:pt x="1800430" y="5529115"/>
                </a:lnTo>
                <a:cubicBezTo>
                  <a:pt x="1792490" y="5539431"/>
                  <a:pt x="1780663" y="5548396"/>
                  <a:pt x="1764946" y="5556011"/>
                </a:cubicBezTo>
                <a:cubicBezTo>
                  <a:pt x="1728274" y="5573780"/>
                  <a:pt x="1700892" y="5577345"/>
                  <a:pt x="1682799" y="5566705"/>
                </a:cubicBezTo>
                <a:cubicBezTo>
                  <a:pt x="1664706" y="5556065"/>
                  <a:pt x="1644075" y="5540187"/>
                  <a:pt x="1620906" y="5519070"/>
                </a:cubicBezTo>
                <a:lnTo>
                  <a:pt x="1594009" y="5483586"/>
                </a:lnTo>
                <a:cubicBezTo>
                  <a:pt x="1586232" y="5480886"/>
                  <a:pt x="1579724" y="5480805"/>
                  <a:pt x="1574485" y="5483343"/>
                </a:cubicBezTo>
                <a:cubicBezTo>
                  <a:pt x="1569246" y="5485881"/>
                  <a:pt x="1562738" y="5485801"/>
                  <a:pt x="1554961" y="5483100"/>
                </a:cubicBezTo>
                <a:lnTo>
                  <a:pt x="1543538" y="5459525"/>
                </a:lnTo>
                <a:cubicBezTo>
                  <a:pt x="1533223" y="5451586"/>
                  <a:pt x="1515049" y="5447454"/>
                  <a:pt x="1489017" y="5447131"/>
                </a:cubicBezTo>
                <a:lnTo>
                  <a:pt x="1477594" y="5423556"/>
                </a:lnTo>
                <a:lnTo>
                  <a:pt x="1461877" y="5431171"/>
                </a:lnTo>
                <a:cubicBezTo>
                  <a:pt x="1449185" y="5404977"/>
                  <a:pt x="1434981" y="5395688"/>
                  <a:pt x="1419265" y="5403303"/>
                </a:cubicBezTo>
                <a:cubicBezTo>
                  <a:pt x="1403548" y="5410918"/>
                  <a:pt x="1388467" y="5419843"/>
                  <a:pt x="1374019" y="5430078"/>
                </a:cubicBezTo>
                <a:cubicBezTo>
                  <a:pt x="1359572" y="5440313"/>
                  <a:pt x="1341952" y="5443998"/>
                  <a:pt x="1321158" y="5441136"/>
                </a:cubicBezTo>
                <a:cubicBezTo>
                  <a:pt x="1300365" y="5438273"/>
                  <a:pt x="1279815" y="5415887"/>
                  <a:pt x="1259508" y="5373977"/>
                </a:cubicBezTo>
                <a:cubicBezTo>
                  <a:pt x="1246816" y="5347783"/>
                  <a:pt x="1240591" y="5324924"/>
                  <a:pt x="1240834" y="5305399"/>
                </a:cubicBezTo>
                <a:cubicBezTo>
                  <a:pt x="1241077" y="5285875"/>
                  <a:pt x="1238660" y="5270875"/>
                  <a:pt x="1233583" y="5260397"/>
                </a:cubicBezTo>
                <a:cubicBezTo>
                  <a:pt x="1231045" y="5255158"/>
                  <a:pt x="1221324" y="5251783"/>
                  <a:pt x="1204419" y="5250270"/>
                </a:cubicBezTo>
                <a:cubicBezTo>
                  <a:pt x="1187514" y="5248758"/>
                  <a:pt x="1171284" y="5245302"/>
                  <a:pt x="1155730" y="5239901"/>
                </a:cubicBezTo>
                <a:lnTo>
                  <a:pt x="1144307" y="5216326"/>
                </a:lnTo>
                <a:cubicBezTo>
                  <a:pt x="1128753" y="5210925"/>
                  <a:pt x="1115737" y="5210763"/>
                  <a:pt x="1105259" y="5215840"/>
                </a:cubicBezTo>
                <a:lnTo>
                  <a:pt x="1070748" y="5164640"/>
                </a:lnTo>
                <a:cubicBezTo>
                  <a:pt x="1039477" y="5166855"/>
                  <a:pt x="1018643" y="5167246"/>
                  <a:pt x="1008246" y="5165815"/>
                </a:cubicBezTo>
                <a:cubicBezTo>
                  <a:pt x="997850" y="5164384"/>
                  <a:pt x="978447" y="5154379"/>
                  <a:pt x="950039" y="5135800"/>
                </a:cubicBezTo>
                <a:lnTo>
                  <a:pt x="926464" y="5147223"/>
                </a:lnTo>
                <a:cubicBezTo>
                  <a:pt x="905833" y="5131345"/>
                  <a:pt x="884607" y="5110902"/>
                  <a:pt x="862788" y="5085896"/>
                </a:cubicBezTo>
                <a:cubicBezTo>
                  <a:pt x="840968" y="5060890"/>
                  <a:pt x="819581" y="5053464"/>
                  <a:pt x="798626" y="5063618"/>
                </a:cubicBezTo>
                <a:lnTo>
                  <a:pt x="783395" y="5032185"/>
                </a:lnTo>
                <a:cubicBezTo>
                  <a:pt x="778156" y="5034723"/>
                  <a:pt x="767760" y="5033292"/>
                  <a:pt x="752206" y="5027891"/>
                </a:cubicBezTo>
                <a:lnTo>
                  <a:pt x="740783" y="5004317"/>
                </a:lnTo>
                <a:lnTo>
                  <a:pt x="682210" y="5003588"/>
                </a:lnTo>
                <a:lnTo>
                  <a:pt x="659122" y="4975963"/>
                </a:lnTo>
                <a:cubicBezTo>
                  <a:pt x="628499" y="4926113"/>
                  <a:pt x="599146" y="4878882"/>
                  <a:pt x="571061" y="4834271"/>
                </a:cubicBezTo>
                <a:cubicBezTo>
                  <a:pt x="542976" y="4789660"/>
                  <a:pt x="513623" y="4742430"/>
                  <a:pt x="483000" y="4692580"/>
                </a:cubicBezTo>
                <a:lnTo>
                  <a:pt x="456103" y="4657097"/>
                </a:lnTo>
                <a:lnTo>
                  <a:pt x="440387" y="4664712"/>
                </a:lnTo>
                <a:lnTo>
                  <a:pt x="421349" y="4625421"/>
                </a:lnTo>
                <a:lnTo>
                  <a:pt x="405632" y="4633036"/>
                </a:lnTo>
                <a:lnTo>
                  <a:pt x="378979" y="4578029"/>
                </a:lnTo>
                <a:lnTo>
                  <a:pt x="363263" y="4585644"/>
                </a:lnTo>
                <a:lnTo>
                  <a:pt x="290918" y="4436337"/>
                </a:lnTo>
                <a:cubicBezTo>
                  <a:pt x="275364" y="4430937"/>
                  <a:pt x="264967" y="4429505"/>
                  <a:pt x="259728" y="4432044"/>
                </a:cubicBezTo>
                <a:lnTo>
                  <a:pt x="240690" y="4392753"/>
                </a:lnTo>
                <a:lnTo>
                  <a:pt x="224974" y="4400368"/>
                </a:lnTo>
                <a:cubicBezTo>
                  <a:pt x="217521" y="4371635"/>
                  <a:pt x="209433" y="4341593"/>
                  <a:pt x="200710" y="4310241"/>
                </a:cubicBezTo>
                <a:cubicBezTo>
                  <a:pt x="191988" y="4278889"/>
                  <a:pt x="199536" y="4247740"/>
                  <a:pt x="223353" y="4216793"/>
                </a:cubicBezTo>
                <a:lnTo>
                  <a:pt x="135778" y="4036054"/>
                </a:lnTo>
                <a:lnTo>
                  <a:pt x="143637" y="4032247"/>
                </a:lnTo>
                <a:lnTo>
                  <a:pt x="139829" y="4024388"/>
                </a:lnTo>
                <a:cubicBezTo>
                  <a:pt x="137290" y="4019150"/>
                  <a:pt x="137371" y="4012642"/>
                  <a:pt x="140072" y="4004864"/>
                </a:cubicBezTo>
                <a:lnTo>
                  <a:pt x="124355" y="4012479"/>
                </a:lnTo>
                <a:lnTo>
                  <a:pt x="116740" y="3996763"/>
                </a:lnTo>
                <a:lnTo>
                  <a:pt x="132457" y="3989148"/>
                </a:lnTo>
                <a:cubicBezTo>
                  <a:pt x="106749" y="3962792"/>
                  <a:pt x="88818" y="3939136"/>
                  <a:pt x="78664" y="3918181"/>
                </a:cubicBezTo>
                <a:lnTo>
                  <a:pt x="94380" y="3910565"/>
                </a:lnTo>
                <a:lnTo>
                  <a:pt x="60355" y="3820317"/>
                </a:lnTo>
                <a:lnTo>
                  <a:pt x="76072" y="3812702"/>
                </a:lnTo>
                <a:lnTo>
                  <a:pt x="69185" y="3738414"/>
                </a:lnTo>
                <a:cubicBezTo>
                  <a:pt x="64432" y="3701904"/>
                  <a:pt x="60787" y="3681030"/>
                  <a:pt x="58248" y="3675791"/>
                </a:cubicBezTo>
                <a:lnTo>
                  <a:pt x="73965" y="3668175"/>
                </a:lnTo>
                <a:lnTo>
                  <a:pt x="51119" y="3621026"/>
                </a:lnTo>
                <a:lnTo>
                  <a:pt x="66836" y="3613411"/>
                </a:lnTo>
                <a:lnTo>
                  <a:pt x="25195" y="3507446"/>
                </a:lnTo>
                <a:lnTo>
                  <a:pt x="40911" y="3499831"/>
                </a:lnTo>
                <a:lnTo>
                  <a:pt x="14258" y="3444824"/>
                </a:lnTo>
                <a:lnTo>
                  <a:pt x="29975" y="3437208"/>
                </a:lnTo>
                <a:lnTo>
                  <a:pt x="3321" y="3382201"/>
                </a:lnTo>
                <a:lnTo>
                  <a:pt x="19038" y="3374586"/>
                </a:lnTo>
                <a:lnTo>
                  <a:pt x="0" y="3335294"/>
                </a:lnTo>
                <a:cubicBezTo>
                  <a:pt x="5401" y="3319740"/>
                  <a:pt x="10720" y="3310694"/>
                  <a:pt x="15959" y="3308155"/>
                </a:cubicBezTo>
                <a:lnTo>
                  <a:pt x="729" y="3276722"/>
                </a:lnTo>
                <a:cubicBezTo>
                  <a:pt x="16607" y="3256091"/>
                  <a:pt x="28597" y="3234109"/>
                  <a:pt x="36698" y="3210778"/>
                </a:cubicBezTo>
                <a:lnTo>
                  <a:pt x="25275" y="3187203"/>
                </a:lnTo>
                <a:cubicBezTo>
                  <a:pt x="30676" y="3171649"/>
                  <a:pt x="36036" y="3159348"/>
                  <a:pt x="41356" y="3150302"/>
                </a:cubicBezTo>
                <a:cubicBezTo>
                  <a:pt x="46676" y="3141255"/>
                  <a:pt x="52037" y="3128955"/>
                  <a:pt x="57437" y="3113401"/>
                </a:cubicBezTo>
                <a:lnTo>
                  <a:pt x="46014" y="3089826"/>
                </a:lnTo>
                <a:cubicBezTo>
                  <a:pt x="48715" y="3082049"/>
                  <a:pt x="51375" y="3077526"/>
                  <a:pt x="53994" y="3076256"/>
                </a:cubicBezTo>
                <a:cubicBezTo>
                  <a:pt x="56613" y="3074987"/>
                  <a:pt x="59273" y="3070464"/>
                  <a:pt x="61974" y="3062687"/>
                </a:cubicBezTo>
                <a:lnTo>
                  <a:pt x="50551" y="3039112"/>
                </a:lnTo>
                <a:cubicBezTo>
                  <a:pt x="55952" y="3023557"/>
                  <a:pt x="61312" y="3011257"/>
                  <a:pt x="66632" y="3002211"/>
                </a:cubicBezTo>
                <a:cubicBezTo>
                  <a:pt x="71952" y="2993164"/>
                  <a:pt x="78581" y="2983483"/>
                  <a:pt x="86520" y="2973168"/>
                </a:cubicBezTo>
                <a:lnTo>
                  <a:pt x="71290" y="2941735"/>
                </a:lnTo>
                <a:lnTo>
                  <a:pt x="87007" y="2934119"/>
                </a:lnTo>
                <a:lnTo>
                  <a:pt x="75584" y="2910545"/>
                </a:lnTo>
                <a:lnTo>
                  <a:pt x="91300" y="2902930"/>
                </a:lnTo>
                <a:cubicBezTo>
                  <a:pt x="89572" y="2832611"/>
                  <a:pt x="98672" y="2781302"/>
                  <a:pt x="118601" y="2749005"/>
                </a:cubicBezTo>
                <a:cubicBezTo>
                  <a:pt x="138530" y="2716708"/>
                  <a:pt x="148900" y="2668020"/>
                  <a:pt x="149710" y="2602939"/>
                </a:cubicBezTo>
                <a:lnTo>
                  <a:pt x="161862" y="2567942"/>
                </a:lnTo>
                <a:lnTo>
                  <a:pt x="185436" y="2556519"/>
                </a:lnTo>
                <a:lnTo>
                  <a:pt x="201638" y="2509856"/>
                </a:lnTo>
                <a:lnTo>
                  <a:pt x="190216" y="2486281"/>
                </a:lnTo>
                <a:cubicBezTo>
                  <a:pt x="195617" y="2470726"/>
                  <a:pt x="204272" y="2455213"/>
                  <a:pt x="216180" y="2439739"/>
                </a:cubicBezTo>
                <a:cubicBezTo>
                  <a:pt x="228089" y="2424266"/>
                  <a:pt x="236744" y="2408752"/>
                  <a:pt x="242145" y="2393197"/>
                </a:cubicBezTo>
                <a:lnTo>
                  <a:pt x="226914" y="2361764"/>
                </a:lnTo>
                <a:cubicBezTo>
                  <a:pt x="253108" y="2349072"/>
                  <a:pt x="257321" y="2324390"/>
                  <a:pt x="239552" y="2287719"/>
                </a:cubicBezTo>
                <a:lnTo>
                  <a:pt x="255269" y="2280103"/>
                </a:lnTo>
                <a:lnTo>
                  <a:pt x="243846" y="2256529"/>
                </a:lnTo>
                <a:lnTo>
                  <a:pt x="259562" y="2248914"/>
                </a:lnTo>
                <a:lnTo>
                  <a:pt x="244332" y="2217481"/>
                </a:lnTo>
                <a:lnTo>
                  <a:pt x="260048" y="2209866"/>
                </a:lnTo>
                <a:lnTo>
                  <a:pt x="248625" y="2186291"/>
                </a:lnTo>
                <a:lnTo>
                  <a:pt x="256970" y="2143435"/>
                </a:lnTo>
                <a:lnTo>
                  <a:pt x="245547" y="2119860"/>
                </a:lnTo>
                <a:cubicBezTo>
                  <a:pt x="256348" y="2088752"/>
                  <a:pt x="267744" y="2062206"/>
                  <a:pt x="279734" y="2040225"/>
                </a:cubicBezTo>
                <a:cubicBezTo>
                  <a:pt x="291724" y="2018243"/>
                  <a:pt x="299231" y="1990348"/>
                  <a:pt x="302255" y="1956539"/>
                </a:cubicBezTo>
                <a:lnTo>
                  <a:pt x="325830" y="1945116"/>
                </a:lnTo>
                <a:cubicBezTo>
                  <a:pt x="331231" y="1929562"/>
                  <a:pt x="332662" y="1919165"/>
                  <a:pt x="330124" y="1913926"/>
                </a:cubicBezTo>
                <a:lnTo>
                  <a:pt x="361557" y="1898696"/>
                </a:lnTo>
                <a:cubicBezTo>
                  <a:pt x="351403" y="1877740"/>
                  <a:pt x="353550" y="1862145"/>
                  <a:pt x="367997" y="1851911"/>
                </a:cubicBezTo>
                <a:cubicBezTo>
                  <a:pt x="382444" y="1841676"/>
                  <a:pt x="393637" y="1831401"/>
                  <a:pt x="401577" y="1821085"/>
                </a:cubicBezTo>
                <a:lnTo>
                  <a:pt x="468493" y="1778959"/>
                </a:lnTo>
                <a:lnTo>
                  <a:pt x="460878" y="1763242"/>
                </a:lnTo>
                <a:lnTo>
                  <a:pt x="500169" y="1744204"/>
                </a:lnTo>
                <a:lnTo>
                  <a:pt x="492554" y="1728488"/>
                </a:lnTo>
                <a:lnTo>
                  <a:pt x="575186" y="1678746"/>
                </a:lnTo>
                <a:cubicBezTo>
                  <a:pt x="575186" y="1678746"/>
                  <a:pt x="580425" y="1676207"/>
                  <a:pt x="590903" y="1671131"/>
                </a:cubicBezTo>
                <a:cubicBezTo>
                  <a:pt x="596142" y="1668592"/>
                  <a:pt x="600031" y="1669942"/>
                  <a:pt x="602569" y="1675181"/>
                </a:cubicBezTo>
                <a:lnTo>
                  <a:pt x="673293" y="1640913"/>
                </a:lnTo>
                <a:cubicBezTo>
                  <a:pt x="693924" y="1656791"/>
                  <a:pt x="708128" y="1666081"/>
                  <a:pt x="715905" y="1668781"/>
                </a:cubicBezTo>
                <a:lnTo>
                  <a:pt x="731622" y="1661166"/>
                </a:lnTo>
                <a:cubicBezTo>
                  <a:pt x="739237" y="1676882"/>
                  <a:pt x="755899" y="1697918"/>
                  <a:pt x="781607" y="1724275"/>
                </a:cubicBezTo>
                <a:lnTo>
                  <a:pt x="789465" y="1720467"/>
                </a:lnTo>
                <a:cubicBezTo>
                  <a:pt x="808530" y="1653010"/>
                  <a:pt x="865212" y="1596436"/>
                  <a:pt x="959510" y="1550745"/>
                </a:cubicBezTo>
                <a:lnTo>
                  <a:pt x="967126" y="1566462"/>
                </a:lnTo>
                <a:lnTo>
                  <a:pt x="998558" y="1551231"/>
                </a:lnTo>
                <a:lnTo>
                  <a:pt x="1037364" y="1571241"/>
                </a:lnTo>
                <a:lnTo>
                  <a:pt x="1048787" y="1594816"/>
                </a:lnTo>
                <a:lnTo>
                  <a:pt x="1064503" y="1587201"/>
                </a:lnTo>
                <a:cubicBezTo>
                  <a:pt x="1095450" y="1611018"/>
                  <a:pt x="1122076" y="1615906"/>
                  <a:pt x="1144381" y="1601864"/>
                </a:cubicBezTo>
                <a:cubicBezTo>
                  <a:pt x="1166687" y="1587821"/>
                  <a:pt x="1193475" y="1579693"/>
                  <a:pt x="1224746" y="1577479"/>
                </a:cubicBezTo>
                <a:cubicBezTo>
                  <a:pt x="1227446" y="1569702"/>
                  <a:pt x="1228162" y="1564503"/>
                  <a:pt x="1226893" y="1561884"/>
                </a:cubicBezTo>
                <a:cubicBezTo>
                  <a:pt x="1225624" y="1559265"/>
                  <a:pt x="1226339" y="1554066"/>
                  <a:pt x="1229040" y="1546289"/>
                </a:cubicBezTo>
                <a:lnTo>
                  <a:pt x="1268331" y="1527251"/>
                </a:lnTo>
                <a:lnTo>
                  <a:pt x="1260716" y="1511535"/>
                </a:lnTo>
                <a:lnTo>
                  <a:pt x="1300007" y="1492497"/>
                </a:lnTo>
                <a:lnTo>
                  <a:pt x="1292391" y="1476780"/>
                </a:lnTo>
                <a:lnTo>
                  <a:pt x="1339541" y="1453934"/>
                </a:lnTo>
                <a:cubicBezTo>
                  <a:pt x="1329387" y="1432979"/>
                  <a:pt x="1332169" y="1418694"/>
                  <a:pt x="1347885" y="1411079"/>
                </a:cubicBezTo>
                <a:cubicBezTo>
                  <a:pt x="1363601" y="1403463"/>
                  <a:pt x="1377293" y="1401681"/>
                  <a:pt x="1388958" y="1405732"/>
                </a:cubicBezTo>
                <a:cubicBezTo>
                  <a:pt x="1400624" y="1409782"/>
                  <a:pt x="1407807" y="1407919"/>
                  <a:pt x="1410508" y="1400142"/>
                </a:cubicBezTo>
                <a:lnTo>
                  <a:pt x="1406700" y="1392284"/>
                </a:lnTo>
                <a:cubicBezTo>
                  <a:pt x="1430356" y="1374353"/>
                  <a:pt x="1456590" y="1358407"/>
                  <a:pt x="1485404" y="1344446"/>
                </a:cubicBezTo>
                <a:cubicBezTo>
                  <a:pt x="1514217" y="1330484"/>
                  <a:pt x="1540452" y="1314538"/>
                  <a:pt x="1564108" y="1296607"/>
                </a:cubicBezTo>
                <a:lnTo>
                  <a:pt x="1567915" y="1304466"/>
                </a:lnTo>
                <a:lnTo>
                  <a:pt x="1575773" y="1300658"/>
                </a:lnTo>
                <a:cubicBezTo>
                  <a:pt x="1575773" y="1300658"/>
                  <a:pt x="1582282" y="1300739"/>
                  <a:pt x="1595298" y="1300901"/>
                </a:cubicBezTo>
                <a:lnTo>
                  <a:pt x="1587682" y="1285184"/>
                </a:lnTo>
                <a:lnTo>
                  <a:pt x="1658406" y="1250916"/>
                </a:lnTo>
                <a:lnTo>
                  <a:pt x="1650791" y="1235200"/>
                </a:lnTo>
                <a:cubicBezTo>
                  <a:pt x="1656030" y="1232661"/>
                  <a:pt x="1671827" y="1218538"/>
                  <a:pt x="1698183" y="1192830"/>
                </a:cubicBezTo>
                <a:lnTo>
                  <a:pt x="1694376" y="1184972"/>
                </a:lnTo>
                <a:cubicBezTo>
                  <a:pt x="1712793" y="1169579"/>
                  <a:pt x="1729900" y="1154821"/>
                  <a:pt x="1745697" y="1140698"/>
                </a:cubicBezTo>
                <a:cubicBezTo>
                  <a:pt x="1761495" y="1126575"/>
                  <a:pt x="1778602" y="1111817"/>
                  <a:pt x="1797019" y="1096424"/>
                </a:cubicBezTo>
                <a:lnTo>
                  <a:pt x="1801312" y="1065235"/>
                </a:lnTo>
                <a:lnTo>
                  <a:pt x="1832745" y="1050004"/>
                </a:lnTo>
                <a:lnTo>
                  <a:pt x="1825130" y="1034288"/>
                </a:lnTo>
                <a:cubicBezTo>
                  <a:pt x="1835608" y="1029211"/>
                  <a:pt x="1854025" y="1013819"/>
                  <a:pt x="1880381" y="988110"/>
                </a:cubicBezTo>
                <a:lnTo>
                  <a:pt x="1884674" y="956921"/>
                </a:lnTo>
                <a:lnTo>
                  <a:pt x="1908249" y="945498"/>
                </a:lnTo>
                <a:lnTo>
                  <a:pt x="1900634" y="929781"/>
                </a:lnTo>
                <a:lnTo>
                  <a:pt x="1932067" y="914551"/>
                </a:lnTo>
                <a:lnTo>
                  <a:pt x="1924451" y="898834"/>
                </a:lnTo>
                <a:lnTo>
                  <a:pt x="1963742" y="879796"/>
                </a:lnTo>
                <a:cubicBezTo>
                  <a:pt x="1974544" y="848687"/>
                  <a:pt x="1985818" y="831904"/>
                  <a:pt x="1997565" y="829447"/>
                </a:cubicBezTo>
                <a:cubicBezTo>
                  <a:pt x="2009312" y="826989"/>
                  <a:pt x="2023125" y="815445"/>
                  <a:pt x="2039003" y="794814"/>
                </a:cubicBezTo>
                <a:lnTo>
                  <a:pt x="2035195" y="786956"/>
                </a:lnTo>
                <a:cubicBezTo>
                  <a:pt x="2077268" y="753632"/>
                  <a:pt x="2119935" y="724873"/>
                  <a:pt x="2163195" y="700677"/>
                </a:cubicBezTo>
                <a:cubicBezTo>
                  <a:pt x="2206456" y="676481"/>
                  <a:pt x="2250392" y="650341"/>
                  <a:pt x="2295003" y="622256"/>
                </a:cubicBezTo>
                <a:cubicBezTo>
                  <a:pt x="2305480" y="617179"/>
                  <a:pt x="2322466" y="612184"/>
                  <a:pt x="2345960" y="607269"/>
                </a:cubicBezTo>
                <a:cubicBezTo>
                  <a:pt x="2369453" y="602354"/>
                  <a:pt x="2391678" y="594820"/>
                  <a:pt x="2412633" y="584666"/>
                </a:cubicBezTo>
                <a:lnTo>
                  <a:pt x="2405018" y="568950"/>
                </a:lnTo>
                <a:lnTo>
                  <a:pt x="2428593" y="557527"/>
                </a:lnTo>
                <a:cubicBezTo>
                  <a:pt x="2426540" y="513240"/>
                  <a:pt x="2454328" y="477135"/>
                  <a:pt x="2511955" y="449213"/>
                </a:cubicBezTo>
                <a:cubicBezTo>
                  <a:pt x="2538149" y="436521"/>
                  <a:pt x="2564937" y="428393"/>
                  <a:pt x="2592319" y="424828"/>
                </a:cubicBezTo>
                <a:cubicBezTo>
                  <a:pt x="2619701" y="421263"/>
                  <a:pt x="2656643" y="434090"/>
                  <a:pt x="2703144" y="463309"/>
                </a:cubicBezTo>
                <a:lnTo>
                  <a:pt x="2687428" y="470924"/>
                </a:lnTo>
                <a:cubicBezTo>
                  <a:pt x="2687428" y="470924"/>
                  <a:pt x="2705723" y="465294"/>
                  <a:pt x="2742314" y="454033"/>
                </a:cubicBezTo>
                <a:cubicBezTo>
                  <a:pt x="2778905" y="442772"/>
                  <a:pt x="2820694" y="432227"/>
                  <a:pt x="2867681" y="422397"/>
                </a:cubicBezTo>
                <a:cubicBezTo>
                  <a:pt x="2914668" y="412567"/>
                  <a:pt x="2959671" y="405317"/>
                  <a:pt x="3002689" y="400645"/>
                </a:cubicBezTo>
                <a:close/>
                <a:moveTo>
                  <a:pt x="935852" y="0"/>
                </a:moveTo>
                <a:cubicBezTo>
                  <a:pt x="959022" y="21118"/>
                  <a:pt x="973901" y="28463"/>
                  <a:pt x="980490" y="22036"/>
                </a:cubicBezTo>
                <a:cubicBezTo>
                  <a:pt x="987079" y="15609"/>
                  <a:pt x="1001958" y="22954"/>
                  <a:pt x="1025128" y="44071"/>
                </a:cubicBezTo>
                <a:lnTo>
                  <a:pt x="1048703" y="32648"/>
                </a:lnTo>
                <a:lnTo>
                  <a:pt x="1063933" y="64081"/>
                </a:lnTo>
                <a:lnTo>
                  <a:pt x="1095366" y="48851"/>
                </a:lnTo>
                <a:cubicBezTo>
                  <a:pt x="1126151" y="85684"/>
                  <a:pt x="1168764" y="113553"/>
                  <a:pt x="1223204" y="132456"/>
                </a:cubicBezTo>
                <a:cubicBezTo>
                  <a:pt x="1277645" y="151358"/>
                  <a:pt x="1315262" y="162241"/>
                  <a:pt x="1336055" y="165104"/>
                </a:cubicBezTo>
                <a:lnTo>
                  <a:pt x="1381989" y="239878"/>
                </a:lnTo>
                <a:cubicBezTo>
                  <a:pt x="1374050" y="250194"/>
                  <a:pt x="1365476" y="259200"/>
                  <a:pt x="1356268" y="266896"/>
                </a:cubicBezTo>
                <a:cubicBezTo>
                  <a:pt x="1347059" y="274592"/>
                  <a:pt x="1331978" y="283517"/>
                  <a:pt x="1311022" y="293671"/>
                </a:cubicBezTo>
                <a:lnTo>
                  <a:pt x="1303407" y="277954"/>
                </a:lnTo>
                <a:lnTo>
                  <a:pt x="1279832" y="289377"/>
                </a:lnTo>
                <a:cubicBezTo>
                  <a:pt x="1264278" y="283976"/>
                  <a:pt x="1255231" y="278657"/>
                  <a:pt x="1252693" y="273418"/>
                </a:cubicBezTo>
                <a:lnTo>
                  <a:pt x="1221260" y="288648"/>
                </a:lnTo>
                <a:lnTo>
                  <a:pt x="1213645" y="272932"/>
                </a:lnTo>
                <a:lnTo>
                  <a:pt x="1190070" y="284355"/>
                </a:lnTo>
                <a:cubicBezTo>
                  <a:pt x="1182293" y="281654"/>
                  <a:pt x="1177770" y="278994"/>
                  <a:pt x="1176500" y="276375"/>
                </a:cubicBezTo>
                <a:cubicBezTo>
                  <a:pt x="1175231" y="273755"/>
                  <a:pt x="1170708" y="271095"/>
                  <a:pt x="1162931" y="268395"/>
                </a:cubicBezTo>
                <a:lnTo>
                  <a:pt x="1139356" y="279818"/>
                </a:lnTo>
                <a:lnTo>
                  <a:pt x="1131741" y="264101"/>
                </a:lnTo>
                <a:lnTo>
                  <a:pt x="1084592" y="286947"/>
                </a:lnTo>
                <a:lnTo>
                  <a:pt x="1076976" y="271231"/>
                </a:lnTo>
                <a:lnTo>
                  <a:pt x="1053402" y="282653"/>
                </a:lnTo>
                <a:lnTo>
                  <a:pt x="1045787" y="266937"/>
                </a:lnTo>
                <a:cubicBezTo>
                  <a:pt x="1019754" y="266613"/>
                  <a:pt x="1001500" y="268989"/>
                  <a:pt x="991022" y="274066"/>
                </a:cubicBezTo>
                <a:cubicBezTo>
                  <a:pt x="980544" y="279143"/>
                  <a:pt x="974630" y="283626"/>
                  <a:pt x="973280" y="287514"/>
                </a:cubicBezTo>
                <a:cubicBezTo>
                  <a:pt x="971930" y="291403"/>
                  <a:pt x="967366" y="291997"/>
                  <a:pt x="959589" y="289297"/>
                </a:cubicBezTo>
                <a:cubicBezTo>
                  <a:pt x="951812" y="286596"/>
                  <a:pt x="940227" y="276038"/>
                  <a:pt x="924835" y="257621"/>
                </a:cubicBezTo>
                <a:lnTo>
                  <a:pt x="909118" y="265236"/>
                </a:lnTo>
                <a:cubicBezTo>
                  <a:pt x="898803" y="257297"/>
                  <a:pt x="888730" y="229834"/>
                  <a:pt x="878900" y="182846"/>
                </a:cubicBezTo>
                <a:cubicBezTo>
                  <a:pt x="869071" y="135859"/>
                  <a:pt x="865506" y="108476"/>
                  <a:pt x="868207" y="100699"/>
                </a:cubicBezTo>
                <a:cubicBezTo>
                  <a:pt x="855676" y="61489"/>
                  <a:pt x="878225" y="27923"/>
                  <a:pt x="9358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0623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2" name="圖片版面配置區 21"/>
          <p:cNvSpPr>
            <a:spLocks noGrp="1"/>
          </p:cNvSpPr>
          <p:nvPr>
            <p:ph type="pic" sz="quarter" idx="13"/>
          </p:nvPr>
        </p:nvSpPr>
        <p:spPr>
          <a:xfrm>
            <a:off x="2145126" y="416495"/>
            <a:ext cx="4853748" cy="5932544"/>
          </a:xfrm>
          <a:custGeom>
            <a:avLst/>
            <a:gdLst>
              <a:gd name="connsiteX0" fmla="*/ 113084 w 4853748"/>
              <a:gd name="connsiteY0" fmla="*/ 5710479 h 5932544"/>
              <a:gd name="connsiteX1" fmla="*/ 139784 w 4853748"/>
              <a:gd name="connsiteY1" fmla="*/ 5728791 h 5932544"/>
              <a:gd name="connsiteX2" fmla="*/ 126323 w 4853748"/>
              <a:gd name="connsiteY2" fmla="*/ 5775064 h 5932544"/>
              <a:gd name="connsiteX3" fmla="*/ 112862 w 4853748"/>
              <a:gd name="connsiteY3" fmla="*/ 5821337 h 5932544"/>
              <a:gd name="connsiteX4" fmla="*/ 101129 w 4853748"/>
              <a:gd name="connsiteY4" fmla="*/ 5818705 h 5932544"/>
              <a:gd name="connsiteX5" fmla="*/ 97071 w 4853748"/>
              <a:gd name="connsiteY5" fmla="*/ 5891734 h 5932544"/>
              <a:gd name="connsiteX6" fmla="*/ 53977 w 4853748"/>
              <a:gd name="connsiteY6" fmla="*/ 5919036 h 5932544"/>
              <a:gd name="connsiteX7" fmla="*/ 1783 w 4853748"/>
              <a:gd name="connsiteY7" fmla="*/ 5931974 h 5932544"/>
              <a:gd name="connsiteX8" fmla="*/ 1180 w 4853748"/>
              <a:gd name="connsiteY8" fmla="*/ 5907193 h 5932544"/>
              <a:gd name="connsiteX9" fmla="*/ 3209 w 4853748"/>
              <a:gd name="connsiteY9" fmla="*/ 5870679 h 5932544"/>
              <a:gd name="connsiteX10" fmla="*/ 14942 w 4853748"/>
              <a:gd name="connsiteY10" fmla="*/ 5873311 h 5932544"/>
              <a:gd name="connsiteX11" fmla="*/ 25469 w 4853748"/>
              <a:gd name="connsiteY11" fmla="*/ 5826380 h 5932544"/>
              <a:gd name="connsiteX12" fmla="*/ 37202 w 4853748"/>
              <a:gd name="connsiteY12" fmla="*/ 5829012 h 5932544"/>
              <a:gd name="connsiteX13" fmla="*/ 46057 w 4853748"/>
              <a:gd name="connsiteY13" fmla="*/ 5803271 h 5932544"/>
              <a:gd name="connsiteX14" fmla="*/ 54912 w 4853748"/>
              <a:gd name="connsiteY14" fmla="*/ 5777530 h 5932544"/>
              <a:gd name="connsiteX15" fmla="*/ 66645 w 4853748"/>
              <a:gd name="connsiteY15" fmla="*/ 5780162 h 5932544"/>
              <a:gd name="connsiteX16" fmla="*/ 76459 w 4853748"/>
              <a:gd name="connsiteY16" fmla="*/ 5763879 h 5932544"/>
              <a:gd name="connsiteX17" fmla="*/ 86273 w 4853748"/>
              <a:gd name="connsiteY17" fmla="*/ 5747596 h 5932544"/>
              <a:gd name="connsiteX18" fmla="*/ 98006 w 4853748"/>
              <a:gd name="connsiteY18" fmla="*/ 5750227 h 5932544"/>
              <a:gd name="connsiteX19" fmla="*/ 103269 w 4853748"/>
              <a:gd name="connsiteY19" fmla="*/ 5726762 h 5932544"/>
              <a:gd name="connsiteX20" fmla="*/ 113084 w 4853748"/>
              <a:gd name="connsiteY20" fmla="*/ 5710479 h 5932544"/>
              <a:gd name="connsiteX21" fmla="*/ 251354 w 4853748"/>
              <a:gd name="connsiteY21" fmla="*/ 5698365 h 5932544"/>
              <a:gd name="connsiteX22" fmla="*/ 268953 w 4853748"/>
              <a:gd name="connsiteY22" fmla="*/ 5702313 h 5932544"/>
              <a:gd name="connsiteX23" fmla="*/ 281947 w 4853748"/>
              <a:gd name="connsiteY23" fmla="*/ 5726793 h 5932544"/>
              <a:gd name="connsiteX24" fmla="*/ 294940 w 4853748"/>
              <a:gd name="connsiteY24" fmla="*/ 5751273 h 5932544"/>
              <a:gd name="connsiteX25" fmla="*/ 270048 w 4853748"/>
              <a:gd name="connsiteY25" fmla="*/ 5807305 h 5932544"/>
              <a:gd name="connsiteX26" fmla="*/ 236110 w 4853748"/>
              <a:gd name="connsiteY26" fmla="*/ 5821257 h 5932544"/>
              <a:gd name="connsiteX27" fmla="*/ 193072 w 4853748"/>
              <a:gd name="connsiteY27" fmla="*/ 5820845 h 5932544"/>
              <a:gd name="connsiteX28" fmla="*/ 195704 w 4853748"/>
              <a:gd name="connsiteY28" fmla="*/ 5809113 h 5932544"/>
              <a:gd name="connsiteX29" fmla="*/ 183971 w 4853748"/>
              <a:gd name="connsiteY29" fmla="*/ 5806481 h 5932544"/>
              <a:gd name="connsiteX30" fmla="*/ 189591 w 4853748"/>
              <a:gd name="connsiteY30" fmla="*/ 5767691 h 5932544"/>
              <a:gd name="connsiteX31" fmla="*/ 195212 w 4853748"/>
              <a:gd name="connsiteY31" fmla="*/ 5728902 h 5932544"/>
              <a:gd name="connsiteX32" fmla="*/ 222625 w 4853748"/>
              <a:gd name="connsiteY32" fmla="*/ 5716567 h 5932544"/>
              <a:gd name="connsiteX33" fmla="*/ 251354 w 4853748"/>
              <a:gd name="connsiteY33" fmla="*/ 5698365 h 5932544"/>
              <a:gd name="connsiteX34" fmla="*/ 2750721 w 4853748"/>
              <a:gd name="connsiteY34" fmla="*/ 5131454 h 5932544"/>
              <a:gd name="connsiteX35" fmla="*/ 2805794 w 4853748"/>
              <a:gd name="connsiteY35" fmla="*/ 5146888 h 5932544"/>
              <a:gd name="connsiteX36" fmla="*/ 2860866 w 4853748"/>
              <a:gd name="connsiteY36" fmla="*/ 5162323 h 5932544"/>
              <a:gd name="connsiteX37" fmla="*/ 2858234 w 4853748"/>
              <a:gd name="connsiteY37" fmla="*/ 5174056 h 5932544"/>
              <a:gd name="connsiteX38" fmla="*/ 2887566 w 4853748"/>
              <a:gd name="connsiteY38" fmla="*/ 5180635 h 5932544"/>
              <a:gd name="connsiteX39" fmla="*/ 2884934 w 4853748"/>
              <a:gd name="connsiteY39" fmla="*/ 5192368 h 5932544"/>
              <a:gd name="connsiteX40" fmla="*/ 2924683 w 4853748"/>
              <a:gd name="connsiteY40" fmla="*/ 5207446 h 5932544"/>
              <a:gd name="connsiteX41" fmla="*/ 2922051 w 4853748"/>
              <a:gd name="connsiteY41" fmla="*/ 5219179 h 5932544"/>
              <a:gd name="connsiteX42" fmla="*/ 2939650 w 4853748"/>
              <a:gd name="connsiteY42" fmla="*/ 5223127 h 5932544"/>
              <a:gd name="connsiteX43" fmla="*/ 2947435 w 4853748"/>
              <a:gd name="connsiteY43" fmla="*/ 5243358 h 5932544"/>
              <a:gd name="connsiteX44" fmla="*/ 2965034 w 4853748"/>
              <a:gd name="connsiteY44" fmla="*/ 5247305 h 5932544"/>
              <a:gd name="connsiteX45" fmla="*/ 2962402 w 4853748"/>
              <a:gd name="connsiteY45" fmla="*/ 5259038 h 5932544"/>
              <a:gd name="connsiteX46" fmla="*/ 2996887 w 4853748"/>
              <a:gd name="connsiteY46" fmla="*/ 5297582 h 5932544"/>
              <a:gd name="connsiteX47" fmla="*/ 2991624 w 4853748"/>
              <a:gd name="connsiteY47" fmla="*/ 5321047 h 5932544"/>
              <a:gd name="connsiteX48" fmla="*/ 3017008 w 4853748"/>
              <a:gd name="connsiteY48" fmla="*/ 5345226 h 5932544"/>
              <a:gd name="connsiteX49" fmla="*/ 3018926 w 4853748"/>
              <a:gd name="connsiteY49" fmla="*/ 5364141 h 5932544"/>
              <a:gd name="connsiteX50" fmla="*/ 3029644 w 4853748"/>
              <a:gd name="connsiteY50" fmla="*/ 5385030 h 5932544"/>
              <a:gd name="connsiteX51" fmla="*/ 3033180 w 4853748"/>
              <a:gd name="connsiteY51" fmla="*/ 5410469 h 5932544"/>
              <a:gd name="connsiteX52" fmla="*/ 3050779 w 4853748"/>
              <a:gd name="connsiteY52" fmla="*/ 5414417 h 5932544"/>
              <a:gd name="connsiteX53" fmla="*/ 3046831 w 4853748"/>
              <a:gd name="connsiteY53" fmla="*/ 5432016 h 5932544"/>
              <a:gd name="connsiteX54" fmla="*/ 3089458 w 4853748"/>
              <a:gd name="connsiteY54" fmla="*/ 5475466 h 5932544"/>
              <a:gd name="connsiteX55" fmla="*/ 3083124 w 4853748"/>
              <a:gd name="connsiteY55" fmla="*/ 5544904 h 5932544"/>
              <a:gd name="connsiteX56" fmla="*/ 3037454 w 4853748"/>
              <a:gd name="connsiteY56" fmla="*/ 5556224 h 5932544"/>
              <a:gd name="connsiteX57" fmla="*/ 2959217 w 4853748"/>
              <a:gd name="connsiteY57" fmla="*/ 5547916 h 5932544"/>
              <a:gd name="connsiteX58" fmla="*/ 2922100 w 4853748"/>
              <a:gd name="connsiteY58" fmla="*/ 5521106 h 5932544"/>
              <a:gd name="connsiteX59" fmla="*/ 2853789 w 4853748"/>
              <a:gd name="connsiteY59" fmla="*/ 5441086 h 5932544"/>
              <a:gd name="connsiteX60" fmla="*/ 2768480 w 4853748"/>
              <a:gd name="connsiteY60" fmla="*/ 5381900 h 5932544"/>
              <a:gd name="connsiteX61" fmla="*/ 2771112 w 4853748"/>
              <a:gd name="connsiteY61" fmla="*/ 5370167 h 5932544"/>
              <a:gd name="connsiteX62" fmla="*/ 2745070 w 4853748"/>
              <a:gd name="connsiteY62" fmla="*/ 5348921 h 5932544"/>
              <a:gd name="connsiteX63" fmla="*/ 2734709 w 4853748"/>
              <a:gd name="connsiteY63" fmla="*/ 5312708 h 5932544"/>
              <a:gd name="connsiteX64" fmla="*/ 2722976 w 4853748"/>
              <a:gd name="connsiteY64" fmla="*/ 5310076 h 5932544"/>
              <a:gd name="connsiteX65" fmla="*/ 2720455 w 4853748"/>
              <a:gd name="connsiteY65" fmla="*/ 5266380 h 5932544"/>
              <a:gd name="connsiteX66" fmla="*/ 2706803 w 4853748"/>
              <a:gd name="connsiteY66" fmla="*/ 5244833 h 5932544"/>
              <a:gd name="connsiteX67" fmla="*/ 2710751 w 4853748"/>
              <a:gd name="connsiteY67" fmla="*/ 5227234 h 5932544"/>
              <a:gd name="connsiteX68" fmla="*/ 2699019 w 4853748"/>
              <a:gd name="connsiteY68" fmla="*/ 5224602 h 5932544"/>
              <a:gd name="connsiteX69" fmla="*/ 2708230 w 4853748"/>
              <a:gd name="connsiteY69" fmla="*/ 5183538 h 5932544"/>
              <a:gd name="connsiteX70" fmla="*/ 2703680 w 4853748"/>
              <a:gd name="connsiteY70" fmla="*/ 5176355 h 5932544"/>
              <a:gd name="connsiteX71" fmla="*/ 2699129 w 4853748"/>
              <a:gd name="connsiteY71" fmla="*/ 5169173 h 5932544"/>
              <a:gd name="connsiteX72" fmla="*/ 2707628 w 4853748"/>
              <a:gd name="connsiteY72" fmla="*/ 5158756 h 5932544"/>
              <a:gd name="connsiteX73" fmla="*/ 2713494 w 4853748"/>
              <a:gd name="connsiteY73" fmla="*/ 5160072 h 5932544"/>
              <a:gd name="connsiteX74" fmla="*/ 2726241 w 4853748"/>
              <a:gd name="connsiteY74" fmla="*/ 5144447 h 5932544"/>
              <a:gd name="connsiteX75" fmla="*/ 2749405 w 4853748"/>
              <a:gd name="connsiteY75" fmla="*/ 5137320 h 5932544"/>
              <a:gd name="connsiteX76" fmla="*/ 3479307 w 4853748"/>
              <a:gd name="connsiteY76" fmla="*/ 5042265 h 5932544"/>
              <a:gd name="connsiteX77" fmla="*/ 3610285 w 4853748"/>
              <a:gd name="connsiteY77" fmla="*/ 5090131 h 5932544"/>
              <a:gd name="connsiteX78" fmla="*/ 3725583 w 4853748"/>
              <a:gd name="connsiteY78" fmla="*/ 5152964 h 5932544"/>
              <a:gd name="connsiteX79" fmla="*/ 3829862 w 4853748"/>
              <a:gd name="connsiteY79" fmla="*/ 5182517 h 5932544"/>
              <a:gd name="connsiteX80" fmla="*/ 3827230 w 4853748"/>
              <a:gd name="connsiteY80" fmla="*/ 5194250 h 5932544"/>
              <a:gd name="connsiteX81" fmla="*/ 3909359 w 4853748"/>
              <a:gd name="connsiteY81" fmla="*/ 5212673 h 5932544"/>
              <a:gd name="connsiteX82" fmla="*/ 3906728 w 4853748"/>
              <a:gd name="connsiteY82" fmla="*/ 5224405 h 5932544"/>
              <a:gd name="connsiteX83" fmla="*/ 3924327 w 4853748"/>
              <a:gd name="connsiteY83" fmla="*/ 5228353 h 5932544"/>
              <a:gd name="connsiteX84" fmla="*/ 3937978 w 4853748"/>
              <a:gd name="connsiteY84" fmla="*/ 5249900 h 5932544"/>
              <a:gd name="connsiteX85" fmla="*/ 3927204 w 4853748"/>
              <a:gd name="connsiteY85" fmla="*/ 5256726 h 5932544"/>
              <a:gd name="connsiteX86" fmla="*/ 3917747 w 4853748"/>
              <a:gd name="connsiteY86" fmla="*/ 5257685 h 5932544"/>
              <a:gd name="connsiteX87" fmla="*/ 3859083 w 4853748"/>
              <a:gd name="connsiteY87" fmla="*/ 5244526 h 5932544"/>
              <a:gd name="connsiteX88" fmla="*/ 3861715 w 4853748"/>
              <a:gd name="connsiteY88" fmla="*/ 5232793 h 5932544"/>
              <a:gd name="connsiteX89" fmla="*/ 3779586 w 4853748"/>
              <a:gd name="connsiteY89" fmla="*/ 5214370 h 5932544"/>
              <a:gd name="connsiteX90" fmla="*/ 3714152 w 4853748"/>
              <a:gd name="connsiteY90" fmla="*/ 5162722 h 5932544"/>
              <a:gd name="connsiteX91" fmla="*/ 3605022 w 4853748"/>
              <a:gd name="connsiteY91" fmla="*/ 5113596 h 5932544"/>
              <a:gd name="connsiteX92" fmla="*/ 3558091 w 4853748"/>
              <a:gd name="connsiteY92" fmla="*/ 5103069 h 5932544"/>
              <a:gd name="connsiteX93" fmla="*/ 3550306 w 4853748"/>
              <a:gd name="connsiteY93" fmla="*/ 5082838 h 5932544"/>
              <a:gd name="connsiteX94" fmla="*/ 3510557 w 4853748"/>
              <a:gd name="connsiteY94" fmla="*/ 5067760 h 5932544"/>
              <a:gd name="connsiteX95" fmla="*/ 3479307 w 4853748"/>
              <a:gd name="connsiteY95" fmla="*/ 5042265 h 5932544"/>
              <a:gd name="connsiteX96" fmla="*/ 2945467 w 4853748"/>
              <a:gd name="connsiteY96" fmla="*/ 4922516 h 5932544"/>
              <a:gd name="connsiteX97" fmla="*/ 3015808 w 4853748"/>
              <a:gd name="connsiteY97" fmla="*/ 4966022 h 5932544"/>
              <a:gd name="connsiteX98" fmla="*/ 3067236 w 4853748"/>
              <a:gd name="connsiteY98" fmla="*/ 5011439 h 5932544"/>
              <a:gd name="connsiteX99" fmla="*/ 3064603 w 4853748"/>
              <a:gd name="connsiteY99" fmla="*/ 5023179 h 5932544"/>
              <a:gd name="connsiteX100" fmla="*/ 3029404 w 4853748"/>
              <a:gd name="connsiteY100" fmla="*/ 5015284 h 5932544"/>
              <a:gd name="connsiteX101" fmla="*/ 2969179 w 4853748"/>
              <a:gd name="connsiteY101" fmla="*/ 4967885 h 5932544"/>
              <a:gd name="connsiteX102" fmla="*/ 2945467 w 4853748"/>
              <a:gd name="connsiteY102" fmla="*/ 4922516 h 5932544"/>
              <a:gd name="connsiteX103" fmla="*/ 3404396 w 4853748"/>
              <a:gd name="connsiteY103" fmla="*/ 4510972 h 5932544"/>
              <a:gd name="connsiteX104" fmla="*/ 3514897 w 4853748"/>
              <a:gd name="connsiteY104" fmla="*/ 4526517 h 5932544"/>
              <a:gd name="connsiteX105" fmla="*/ 3549438 w 4853748"/>
              <a:gd name="connsiteY105" fmla="*/ 4537346 h 5932544"/>
              <a:gd name="connsiteX106" fmla="*/ 3568297 w 4853748"/>
              <a:gd name="connsiteY106" fmla="*/ 4563142 h 5932544"/>
              <a:gd name="connsiteX107" fmla="*/ 3585896 w 4853748"/>
              <a:gd name="connsiteY107" fmla="*/ 4567090 h 5932544"/>
              <a:gd name="connsiteX108" fmla="*/ 3604344 w 4853748"/>
              <a:gd name="connsiteY108" fmla="*/ 4635924 h 5932544"/>
              <a:gd name="connsiteX109" fmla="*/ 3633209 w 4853748"/>
              <a:gd name="connsiteY109" fmla="*/ 4713257 h 5932544"/>
              <a:gd name="connsiteX110" fmla="*/ 3644941 w 4853748"/>
              <a:gd name="connsiteY110" fmla="*/ 4715889 h 5932544"/>
              <a:gd name="connsiteX111" fmla="*/ 3626518 w 4853748"/>
              <a:gd name="connsiteY111" fmla="*/ 4798018 h 5932544"/>
              <a:gd name="connsiteX112" fmla="*/ 3586056 w 4853748"/>
              <a:gd name="connsiteY112" fmla="*/ 4813588 h 5932544"/>
              <a:gd name="connsiteX113" fmla="*/ 3545594 w 4853748"/>
              <a:gd name="connsiteY113" fmla="*/ 4829158 h 5932544"/>
              <a:gd name="connsiteX114" fmla="*/ 3526569 w 4853748"/>
              <a:gd name="connsiteY114" fmla="*/ 4886505 h 5932544"/>
              <a:gd name="connsiteX115" fmla="*/ 3514836 w 4853748"/>
              <a:gd name="connsiteY115" fmla="*/ 4883873 h 5932544"/>
              <a:gd name="connsiteX116" fmla="*/ 3498442 w 4853748"/>
              <a:gd name="connsiteY116" fmla="*/ 4929488 h 5932544"/>
              <a:gd name="connsiteX117" fmla="*/ 3457980 w 4853748"/>
              <a:gd name="connsiteY117" fmla="*/ 4945058 h 5932544"/>
              <a:gd name="connsiteX118" fmla="*/ 3455348 w 4853748"/>
              <a:gd name="connsiteY118" fmla="*/ 4956791 h 5932544"/>
              <a:gd name="connsiteX119" fmla="*/ 3431225 w 4853748"/>
              <a:gd name="connsiteY119" fmla="*/ 4954460 h 5932544"/>
              <a:gd name="connsiteX120" fmla="*/ 3407101 w 4853748"/>
              <a:gd name="connsiteY120" fmla="*/ 4952130 h 5932544"/>
              <a:gd name="connsiteX121" fmla="*/ 3384952 w 4853748"/>
              <a:gd name="connsiteY121" fmla="*/ 4941000 h 5932544"/>
              <a:gd name="connsiteX122" fmla="*/ 3367328 w 4853748"/>
              <a:gd name="connsiteY122" fmla="*/ 4786088 h 5932544"/>
              <a:gd name="connsiteX123" fmla="*/ 3287093 w 4853748"/>
              <a:gd name="connsiteY123" fmla="*/ 4635617 h 5932544"/>
              <a:gd name="connsiteX124" fmla="*/ 3306832 w 4853748"/>
              <a:gd name="connsiteY124" fmla="*/ 4547621 h 5932544"/>
              <a:gd name="connsiteX125" fmla="*/ 3404396 w 4853748"/>
              <a:gd name="connsiteY125" fmla="*/ 4510972 h 5932544"/>
              <a:gd name="connsiteX126" fmla="*/ 3701219 w 4853748"/>
              <a:gd name="connsiteY126" fmla="*/ 3311356 h 5932544"/>
              <a:gd name="connsiteX127" fmla="*/ 3738336 w 4853748"/>
              <a:gd name="connsiteY127" fmla="*/ 3338167 h 5932544"/>
              <a:gd name="connsiteX128" fmla="*/ 3726492 w 4853748"/>
              <a:gd name="connsiteY128" fmla="*/ 3390964 h 5932544"/>
              <a:gd name="connsiteX129" fmla="*/ 3708235 w 4853748"/>
              <a:gd name="connsiteY129" fmla="*/ 3389949 h 5932544"/>
              <a:gd name="connsiteX130" fmla="*/ 3695845 w 4853748"/>
              <a:gd name="connsiteY130" fmla="*/ 3390251 h 5932544"/>
              <a:gd name="connsiteX131" fmla="*/ 3693213 w 4853748"/>
              <a:gd name="connsiteY131" fmla="*/ 3401983 h 5932544"/>
              <a:gd name="connsiteX132" fmla="*/ 3681480 w 4853748"/>
              <a:gd name="connsiteY132" fmla="*/ 3399352 h 5932544"/>
              <a:gd name="connsiteX133" fmla="*/ 3684112 w 4853748"/>
              <a:gd name="connsiteY133" fmla="*/ 3387619 h 5932544"/>
              <a:gd name="connsiteX134" fmla="*/ 3653575 w 4853748"/>
              <a:gd name="connsiteY134" fmla="*/ 3331476 h 5932544"/>
              <a:gd name="connsiteX135" fmla="*/ 3701219 w 4853748"/>
              <a:gd name="connsiteY135" fmla="*/ 3311356 h 5932544"/>
              <a:gd name="connsiteX136" fmla="*/ 464434 w 4853748"/>
              <a:gd name="connsiteY136" fmla="*/ 2104684 h 5932544"/>
              <a:gd name="connsiteX137" fmla="*/ 520014 w 4853748"/>
              <a:gd name="connsiteY137" fmla="*/ 2110990 h 5932544"/>
              <a:gd name="connsiteX138" fmla="*/ 592329 w 4853748"/>
              <a:gd name="connsiteY138" fmla="*/ 2145696 h 5932544"/>
              <a:gd name="connsiteX139" fmla="*/ 581801 w 4853748"/>
              <a:gd name="connsiteY139" fmla="*/ 2192627 h 5932544"/>
              <a:gd name="connsiteX140" fmla="*/ 489803 w 4853748"/>
              <a:gd name="connsiteY140" fmla="*/ 2218202 h 5932544"/>
              <a:gd name="connsiteX141" fmla="*/ 398517 w 4853748"/>
              <a:gd name="connsiteY141" fmla="*/ 2213128 h 5932544"/>
              <a:gd name="connsiteX142" fmla="*/ 340511 w 4853748"/>
              <a:gd name="connsiteY142" fmla="*/ 2197036 h 5932544"/>
              <a:gd name="connsiteX143" fmla="*/ 323681 w 4853748"/>
              <a:gd name="connsiteY143" fmla="*/ 2134726 h 5932544"/>
              <a:gd name="connsiteX144" fmla="*/ 415022 w 4853748"/>
              <a:gd name="connsiteY144" fmla="*/ 2112084 h 5932544"/>
              <a:gd name="connsiteX145" fmla="*/ 464434 w 4853748"/>
              <a:gd name="connsiteY145" fmla="*/ 2104684 h 5932544"/>
              <a:gd name="connsiteX146" fmla="*/ 4736538 w 4853748"/>
              <a:gd name="connsiteY146" fmla="*/ 1467923 h 5932544"/>
              <a:gd name="connsiteX147" fmla="*/ 4771751 w 4853748"/>
              <a:gd name="connsiteY147" fmla="*/ 1468891 h 5932544"/>
              <a:gd name="connsiteX148" fmla="*/ 4823177 w 4853748"/>
              <a:gd name="connsiteY148" fmla="*/ 1514315 h 5932544"/>
              <a:gd name="connsiteX149" fmla="*/ 4851027 w 4853748"/>
              <a:gd name="connsiteY149" fmla="*/ 1609905 h 5932544"/>
              <a:gd name="connsiteX150" fmla="*/ 4845160 w 4853748"/>
              <a:gd name="connsiteY150" fmla="*/ 1608589 h 5932544"/>
              <a:gd name="connsiteX151" fmla="*/ 4787345 w 4853748"/>
              <a:gd name="connsiteY151" fmla="*/ 1660316 h 5932544"/>
              <a:gd name="connsiteX152" fmla="*/ 4688576 w 4853748"/>
              <a:gd name="connsiteY152" fmla="*/ 1647403 h 5932544"/>
              <a:gd name="connsiteX153" fmla="*/ 4671088 w 4853748"/>
              <a:gd name="connsiteY153" fmla="*/ 1588026 h 5932544"/>
              <a:gd name="connsiteX154" fmla="*/ 4675146 w 4853748"/>
              <a:gd name="connsiteY154" fmla="*/ 1514997 h 5932544"/>
              <a:gd name="connsiteX155" fmla="*/ 4713032 w 4853748"/>
              <a:gd name="connsiteY155" fmla="*/ 1483446 h 5932544"/>
              <a:gd name="connsiteX156" fmla="*/ 4736538 w 4853748"/>
              <a:gd name="connsiteY156" fmla="*/ 1467923 h 5932544"/>
              <a:gd name="connsiteX157" fmla="*/ 115580 w 4853748"/>
              <a:gd name="connsiteY157" fmla="*/ 1194619 h 5932544"/>
              <a:gd name="connsiteX158" fmla="*/ 171009 w 4853748"/>
              <a:gd name="connsiteY158" fmla="*/ 1194730 h 5932544"/>
              <a:gd name="connsiteX159" fmla="*/ 257633 w 4853748"/>
              <a:gd name="connsiteY159" fmla="*/ 1248050 h 5932544"/>
              <a:gd name="connsiteX160" fmla="*/ 344258 w 4853748"/>
              <a:gd name="connsiteY160" fmla="*/ 1301370 h 5932544"/>
              <a:gd name="connsiteX161" fmla="*/ 351440 w 4853748"/>
              <a:gd name="connsiteY161" fmla="*/ 1296819 h 5932544"/>
              <a:gd name="connsiteX162" fmla="*/ 376221 w 4853748"/>
              <a:gd name="connsiteY162" fmla="*/ 1296216 h 5932544"/>
              <a:gd name="connsiteX163" fmla="*/ 373589 w 4853748"/>
              <a:gd name="connsiteY163" fmla="*/ 1307949 h 5932544"/>
              <a:gd name="connsiteX164" fmla="*/ 398672 w 4853748"/>
              <a:gd name="connsiteY164" fmla="*/ 1319737 h 5932544"/>
              <a:gd name="connsiteX165" fmla="*/ 423755 w 4853748"/>
              <a:gd name="connsiteY165" fmla="*/ 1331525 h 5932544"/>
              <a:gd name="connsiteX166" fmla="*/ 414543 w 4853748"/>
              <a:gd name="connsiteY166" fmla="*/ 1372590 h 5932544"/>
              <a:gd name="connsiteX167" fmla="*/ 181807 w 4853748"/>
              <a:gd name="connsiteY167" fmla="*/ 1338868 h 5932544"/>
              <a:gd name="connsiteX168" fmla="*/ 184439 w 4853748"/>
              <a:gd name="connsiteY168" fmla="*/ 1327135 h 5932544"/>
              <a:gd name="connsiteX169" fmla="*/ 172706 w 4853748"/>
              <a:gd name="connsiteY169" fmla="*/ 1324503 h 5932544"/>
              <a:gd name="connsiteX170" fmla="*/ 170074 w 4853748"/>
              <a:gd name="connsiteY170" fmla="*/ 1336236 h 5932544"/>
              <a:gd name="connsiteX171" fmla="*/ 105545 w 4853748"/>
              <a:gd name="connsiteY171" fmla="*/ 1321761 h 5932544"/>
              <a:gd name="connsiteX172" fmla="*/ 108176 w 4853748"/>
              <a:gd name="connsiteY172" fmla="*/ 1310028 h 5932544"/>
              <a:gd name="connsiteX173" fmla="*/ 55434 w 4853748"/>
              <a:gd name="connsiteY173" fmla="*/ 1270470 h 5932544"/>
              <a:gd name="connsiteX174" fmla="*/ 57519 w 4853748"/>
              <a:gd name="connsiteY174" fmla="*/ 1206241 h 5932544"/>
              <a:gd name="connsiteX175" fmla="*/ 115580 w 4853748"/>
              <a:gd name="connsiteY175" fmla="*/ 1194619 h 5932544"/>
              <a:gd name="connsiteX176" fmla="*/ 2755752 w 4853748"/>
              <a:gd name="connsiteY176" fmla="*/ 0 h 5932544"/>
              <a:gd name="connsiteX177" fmla="*/ 2861346 w 4853748"/>
              <a:gd name="connsiteY177" fmla="*/ 23687 h 5932544"/>
              <a:gd name="connsiteX178" fmla="*/ 2863978 w 4853748"/>
              <a:gd name="connsiteY178" fmla="*/ 11954 h 5932544"/>
              <a:gd name="connsiteX179" fmla="*/ 2950000 w 4853748"/>
              <a:gd name="connsiteY179" fmla="*/ 40493 h 5932544"/>
              <a:gd name="connsiteX180" fmla="*/ 3030155 w 4853748"/>
              <a:gd name="connsiteY180" fmla="*/ 67715 h 5932544"/>
              <a:gd name="connsiteX181" fmla="*/ 3072536 w 4853748"/>
              <a:gd name="connsiteY181" fmla="*/ 71060 h 5932544"/>
              <a:gd name="connsiteX182" fmla="*/ 3075167 w 4853748"/>
              <a:gd name="connsiteY182" fmla="*/ 59328 h 5932544"/>
              <a:gd name="connsiteX183" fmla="*/ 3092766 w 4853748"/>
              <a:gd name="connsiteY183" fmla="*/ 63275 h 5932544"/>
              <a:gd name="connsiteX184" fmla="*/ 3095398 w 4853748"/>
              <a:gd name="connsiteY184" fmla="*/ 51543 h 5932544"/>
              <a:gd name="connsiteX185" fmla="*/ 3145619 w 4853748"/>
              <a:gd name="connsiteY185" fmla="*/ 47404 h 5932544"/>
              <a:gd name="connsiteX186" fmla="*/ 3204941 w 4853748"/>
              <a:gd name="connsiteY186" fmla="*/ 57630 h 5932544"/>
              <a:gd name="connsiteX187" fmla="*/ 3225418 w 4853748"/>
              <a:gd name="connsiteY187" fmla="*/ 89951 h 5932544"/>
              <a:gd name="connsiteX188" fmla="*/ 3247210 w 4853748"/>
              <a:gd name="connsiteY188" fmla="*/ 116405 h 5932544"/>
              <a:gd name="connsiteX189" fmla="*/ 3241947 w 4853748"/>
              <a:gd name="connsiteY189" fmla="*/ 139870 h 5932544"/>
              <a:gd name="connsiteX190" fmla="*/ 3253680 w 4853748"/>
              <a:gd name="connsiteY190" fmla="*/ 142502 h 5932544"/>
              <a:gd name="connsiteX191" fmla="*/ 3280982 w 4853748"/>
              <a:gd name="connsiteY191" fmla="*/ 185596 h 5932544"/>
              <a:gd name="connsiteX192" fmla="*/ 3337014 w 4853748"/>
              <a:gd name="connsiteY192" fmla="*/ 210488 h 5932544"/>
              <a:gd name="connsiteX193" fmla="*/ 3339646 w 4853748"/>
              <a:gd name="connsiteY193" fmla="*/ 198755 h 5932544"/>
              <a:gd name="connsiteX194" fmla="*/ 3380710 w 4853748"/>
              <a:gd name="connsiteY194" fmla="*/ 207967 h 5932544"/>
              <a:gd name="connsiteX195" fmla="*/ 3424105 w 4853748"/>
              <a:gd name="connsiteY195" fmla="*/ 193055 h 5932544"/>
              <a:gd name="connsiteX196" fmla="*/ 3469419 w 4853748"/>
              <a:gd name="connsiteY196" fmla="*/ 197058 h 5932544"/>
              <a:gd name="connsiteX197" fmla="*/ 3480438 w 4853748"/>
              <a:gd name="connsiteY197" fmla="*/ 230338 h 5932544"/>
              <a:gd name="connsiteX198" fmla="*/ 3492171 w 4853748"/>
              <a:gd name="connsiteY198" fmla="*/ 232970 h 5932544"/>
              <a:gd name="connsiteX199" fmla="*/ 3488826 w 4853748"/>
              <a:gd name="connsiteY199" fmla="*/ 275350 h 5932544"/>
              <a:gd name="connsiteX200" fmla="*/ 3500559 w 4853748"/>
              <a:gd name="connsiteY200" fmla="*/ 277982 h 5932544"/>
              <a:gd name="connsiteX201" fmla="*/ 3491347 w 4853748"/>
              <a:gd name="connsiteY201" fmla="*/ 319047 h 5932544"/>
              <a:gd name="connsiteX202" fmla="*/ 3503080 w 4853748"/>
              <a:gd name="connsiteY202" fmla="*/ 321678 h 5932544"/>
              <a:gd name="connsiteX203" fmla="*/ 3545953 w 4853748"/>
              <a:gd name="connsiteY203" fmla="*/ 405234 h 5932544"/>
              <a:gd name="connsiteX204" fmla="*/ 3563552 w 4853748"/>
              <a:gd name="connsiteY204" fmla="*/ 409182 h 5932544"/>
              <a:gd name="connsiteX205" fmla="*/ 3624847 w 4853748"/>
              <a:gd name="connsiteY205" fmla="*/ 410609 h 5932544"/>
              <a:gd name="connsiteX206" fmla="*/ 3677288 w 4853748"/>
              <a:gd name="connsiteY206" fmla="*/ 437776 h 5932544"/>
              <a:gd name="connsiteX207" fmla="*/ 3691185 w 4853748"/>
              <a:gd name="connsiteY207" fmla="*/ 499428 h 5932544"/>
              <a:gd name="connsiteX208" fmla="*/ 3689156 w 4853748"/>
              <a:gd name="connsiteY208" fmla="*/ 535942 h 5932544"/>
              <a:gd name="connsiteX209" fmla="*/ 3700889 w 4853748"/>
              <a:gd name="connsiteY209" fmla="*/ 538574 h 5932544"/>
              <a:gd name="connsiteX210" fmla="*/ 3706042 w 4853748"/>
              <a:gd name="connsiteY210" fmla="*/ 570538 h 5932544"/>
              <a:gd name="connsiteX211" fmla="*/ 3718377 w 4853748"/>
              <a:gd name="connsiteY211" fmla="*/ 597951 h 5932544"/>
              <a:gd name="connsiteX212" fmla="*/ 3714429 w 4853748"/>
              <a:gd name="connsiteY212" fmla="*/ 615550 h 5932544"/>
              <a:gd name="connsiteX213" fmla="*/ 3741129 w 4853748"/>
              <a:gd name="connsiteY213" fmla="*/ 633863 h 5932544"/>
              <a:gd name="connsiteX214" fmla="*/ 3745022 w 4853748"/>
              <a:gd name="connsiteY214" fmla="*/ 643978 h 5932544"/>
              <a:gd name="connsiteX215" fmla="*/ 3748914 w 4853748"/>
              <a:gd name="connsiteY215" fmla="*/ 654094 h 5932544"/>
              <a:gd name="connsiteX216" fmla="*/ 3766513 w 4853748"/>
              <a:gd name="connsiteY216" fmla="*/ 658041 h 5932544"/>
              <a:gd name="connsiteX217" fmla="*/ 3763881 w 4853748"/>
              <a:gd name="connsiteY217" fmla="*/ 669774 h 5932544"/>
              <a:gd name="connsiteX218" fmla="*/ 3817884 w 4853748"/>
              <a:gd name="connsiteY218" fmla="*/ 731180 h 5932544"/>
              <a:gd name="connsiteX219" fmla="*/ 3858838 w 4853748"/>
              <a:gd name="connsiteY219" fmla="*/ 795821 h 5932544"/>
              <a:gd name="connsiteX220" fmla="*/ 3870570 w 4853748"/>
              <a:gd name="connsiteY220" fmla="*/ 798453 h 5932544"/>
              <a:gd name="connsiteX221" fmla="*/ 3868541 w 4853748"/>
              <a:gd name="connsiteY221" fmla="*/ 834967 h 5932544"/>
              <a:gd name="connsiteX222" fmla="*/ 3866512 w 4853748"/>
              <a:gd name="connsiteY222" fmla="*/ 871481 h 5932544"/>
              <a:gd name="connsiteX223" fmla="*/ 3901710 w 4853748"/>
              <a:gd name="connsiteY223" fmla="*/ 879377 h 5932544"/>
              <a:gd name="connsiteX224" fmla="*/ 3904342 w 4853748"/>
              <a:gd name="connsiteY224" fmla="*/ 867644 h 5932544"/>
              <a:gd name="connsiteX225" fmla="*/ 3927808 w 4853748"/>
              <a:gd name="connsiteY225" fmla="*/ 872908 h 5932544"/>
              <a:gd name="connsiteX226" fmla="*/ 3930439 w 4853748"/>
              <a:gd name="connsiteY226" fmla="*/ 861175 h 5932544"/>
              <a:gd name="connsiteX227" fmla="*/ 3965035 w 4853748"/>
              <a:gd name="connsiteY227" fmla="*/ 844289 h 5932544"/>
              <a:gd name="connsiteX228" fmla="*/ 3999631 w 4853748"/>
              <a:gd name="connsiteY228" fmla="*/ 827403 h 5932544"/>
              <a:gd name="connsiteX229" fmla="*/ 4017943 w 4853748"/>
              <a:gd name="connsiteY229" fmla="*/ 800703 h 5932544"/>
              <a:gd name="connsiteX230" fmla="*/ 4057390 w 4853748"/>
              <a:gd name="connsiteY230" fmla="*/ 803391 h 5932544"/>
              <a:gd name="connsiteX231" fmla="*/ 4108570 w 4853748"/>
              <a:gd name="connsiteY231" fmla="*/ 808710 h 5932544"/>
              <a:gd name="connsiteX232" fmla="*/ 4111202 w 4853748"/>
              <a:gd name="connsiteY232" fmla="*/ 796977 h 5932544"/>
              <a:gd name="connsiteX233" fmla="*/ 4138615 w 4853748"/>
              <a:gd name="connsiteY233" fmla="*/ 784642 h 5932544"/>
              <a:gd name="connsiteX234" fmla="*/ 4176445 w 4853748"/>
              <a:gd name="connsiteY234" fmla="*/ 780805 h 5932544"/>
              <a:gd name="connsiteX235" fmla="*/ 4221648 w 4853748"/>
              <a:gd name="connsiteY235" fmla="*/ 840237 h 5932544"/>
              <a:gd name="connsiteX236" fmla="*/ 4298213 w 4853748"/>
              <a:gd name="connsiteY236" fmla="*/ 869735 h 5932544"/>
              <a:gd name="connsiteX237" fmla="*/ 4300377 w 4853748"/>
              <a:gd name="connsiteY237" fmla="*/ 928755 h 5932544"/>
              <a:gd name="connsiteX238" fmla="*/ 4328639 w 4853748"/>
              <a:gd name="connsiteY238" fmla="*/ 981306 h 5932544"/>
              <a:gd name="connsiteX239" fmla="*/ 4340372 w 4853748"/>
              <a:gd name="connsiteY239" fmla="*/ 983938 h 5932544"/>
              <a:gd name="connsiteX240" fmla="*/ 4340261 w 4853748"/>
              <a:gd name="connsiteY240" fmla="*/ 1039367 h 5932544"/>
              <a:gd name="connsiteX241" fmla="*/ 4329020 w 4853748"/>
              <a:gd name="connsiteY241" fmla="*/ 1116946 h 5932544"/>
              <a:gd name="connsiteX242" fmla="*/ 4320165 w 4853748"/>
              <a:gd name="connsiteY242" fmla="*/ 1142687 h 5932544"/>
              <a:gd name="connsiteX243" fmla="*/ 4302210 w 4853748"/>
              <a:gd name="connsiteY243" fmla="*/ 1154063 h 5932544"/>
              <a:gd name="connsiteX244" fmla="*/ 4295630 w 4853748"/>
              <a:gd name="connsiteY244" fmla="*/ 1183395 h 5932544"/>
              <a:gd name="connsiteX245" fmla="*/ 4269533 w 4853748"/>
              <a:gd name="connsiteY245" fmla="*/ 1189864 h 5932544"/>
              <a:gd name="connsiteX246" fmla="*/ 4265585 w 4853748"/>
              <a:gd name="connsiteY246" fmla="*/ 1207463 h 5932544"/>
              <a:gd name="connsiteX247" fmla="*/ 4253852 w 4853748"/>
              <a:gd name="connsiteY247" fmla="*/ 1204831 h 5932544"/>
              <a:gd name="connsiteX248" fmla="*/ 4247272 w 4853748"/>
              <a:gd name="connsiteY248" fmla="*/ 1234163 h 5932544"/>
              <a:gd name="connsiteX249" fmla="*/ 4205495 w 4853748"/>
              <a:gd name="connsiteY249" fmla="*/ 1255599 h 5932544"/>
              <a:gd name="connsiteX250" fmla="*/ 4183234 w 4853748"/>
              <a:gd name="connsiteY250" fmla="*/ 1299898 h 5932544"/>
              <a:gd name="connsiteX251" fmla="*/ 4191019 w 4853748"/>
              <a:gd name="connsiteY251" fmla="*/ 1320129 h 5932544"/>
              <a:gd name="connsiteX252" fmla="*/ 4192938 w 4853748"/>
              <a:gd name="connsiteY252" fmla="*/ 1339044 h 5932544"/>
              <a:gd name="connsiteX253" fmla="*/ 4216403 w 4853748"/>
              <a:gd name="connsiteY253" fmla="*/ 1344308 h 5932544"/>
              <a:gd name="connsiteX254" fmla="*/ 4233947 w 4853748"/>
              <a:gd name="connsiteY254" fmla="*/ 1375970 h 5932544"/>
              <a:gd name="connsiteX255" fmla="*/ 4250175 w 4853748"/>
              <a:gd name="connsiteY255" fmla="*/ 1413499 h 5932544"/>
              <a:gd name="connsiteX256" fmla="*/ 4243595 w 4853748"/>
              <a:gd name="connsiteY256" fmla="*/ 1442831 h 5932544"/>
              <a:gd name="connsiteX257" fmla="*/ 4255328 w 4853748"/>
              <a:gd name="connsiteY257" fmla="*/ 1445463 h 5932544"/>
              <a:gd name="connsiteX258" fmla="*/ 4247432 w 4853748"/>
              <a:gd name="connsiteY258" fmla="*/ 1480661 h 5932544"/>
              <a:gd name="connsiteX259" fmla="*/ 4259165 w 4853748"/>
              <a:gd name="connsiteY259" fmla="*/ 1483293 h 5932544"/>
              <a:gd name="connsiteX260" fmla="*/ 4235589 w 4853748"/>
              <a:gd name="connsiteY260" fmla="*/ 1533458 h 5932544"/>
              <a:gd name="connsiteX261" fmla="*/ 4247322 w 4853748"/>
              <a:gd name="connsiteY261" fmla="*/ 1536090 h 5932544"/>
              <a:gd name="connsiteX262" fmla="*/ 4212861 w 4853748"/>
              <a:gd name="connsiteY262" fmla="*/ 1648510 h 5932544"/>
              <a:gd name="connsiteX263" fmla="*/ 4184267 w 4853748"/>
              <a:gd name="connsiteY263" fmla="*/ 1762245 h 5932544"/>
              <a:gd name="connsiteX264" fmla="*/ 4172535 w 4853748"/>
              <a:gd name="connsiteY264" fmla="*/ 1759614 h 5932544"/>
              <a:gd name="connsiteX265" fmla="*/ 4164338 w 4853748"/>
              <a:gd name="connsiteY265" fmla="*/ 1782421 h 5932544"/>
              <a:gd name="connsiteX266" fmla="*/ 4156141 w 4853748"/>
              <a:gd name="connsiteY266" fmla="*/ 1805230 h 5932544"/>
              <a:gd name="connsiteX267" fmla="*/ 4162007 w 4853748"/>
              <a:gd name="connsiteY267" fmla="*/ 1806544 h 5932544"/>
              <a:gd name="connsiteX268" fmla="*/ 4184403 w 4853748"/>
              <a:gd name="connsiteY268" fmla="*/ 1857780 h 5932544"/>
              <a:gd name="connsiteX269" fmla="*/ 4224397 w 4853748"/>
              <a:gd name="connsiteY269" fmla="*/ 1912963 h 5932544"/>
              <a:gd name="connsiteX270" fmla="*/ 4241996 w 4853748"/>
              <a:gd name="connsiteY270" fmla="*/ 1916911 h 5932544"/>
              <a:gd name="connsiteX271" fmla="*/ 4239364 w 4853748"/>
              <a:gd name="connsiteY271" fmla="*/ 1928644 h 5932544"/>
              <a:gd name="connsiteX272" fmla="*/ 4259239 w 4853748"/>
              <a:gd name="connsiteY272" fmla="*/ 1936183 h 5932544"/>
              <a:gd name="connsiteX273" fmla="*/ 4279113 w 4853748"/>
              <a:gd name="connsiteY273" fmla="*/ 1943722 h 5932544"/>
              <a:gd name="connsiteX274" fmla="*/ 4276481 w 4853748"/>
              <a:gd name="connsiteY274" fmla="*/ 1955454 h 5932544"/>
              <a:gd name="connsiteX275" fmla="*/ 4305813 w 4853748"/>
              <a:gd name="connsiteY275" fmla="*/ 1962034 h 5932544"/>
              <a:gd name="connsiteX276" fmla="*/ 4303181 w 4853748"/>
              <a:gd name="connsiteY276" fmla="*/ 1973767 h 5932544"/>
              <a:gd name="connsiteX277" fmla="*/ 4332513 w 4853748"/>
              <a:gd name="connsiteY277" fmla="*/ 1980346 h 5932544"/>
              <a:gd name="connsiteX278" fmla="*/ 4329881 w 4853748"/>
              <a:gd name="connsiteY278" fmla="*/ 1992079 h 5932544"/>
              <a:gd name="connsiteX279" fmla="*/ 4375496 w 4853748"/>
              <a:gd name="connsiteY279" fmla="*/ 2008473 h 5932544"/>
              <a:gd name="connsiteX280" fmla="*/ 4372864 w 4853748"/>
              <a:gd name="connsiteY280" fmla="*/ 2020207 h 5932544"/>
              <a:gd name="connsiteX281" fmla="*/ 4396330 w 4853748"/>
              <a:gd name="connsiteY281" fmla="*/ 2025470 h 5932544"/>
              <a:gd name="connsiteX282" fmla="*/ 4412201 w 4853748"/>
              <a:gd name="connsiteY282" fmla="*/ 2078323 h 5932544"/>
              <a:gd name="connsiteX283" fmla="*/ 4431307 w 4853748"/>
              <a:gd name="connsiteY283" fmla="*/ 2144223 h 5932544"/>
              <a:gd name="connsiteX284" fmla="*/ 4491778 w 4853748"/>
              <a:gd name="connsiteY284" fmla="*/ 2231727 h 5932544"/>
              <a:gd name="connsiteX285" fmla="*/ 4495505 w 4853748"/>
              <a:gd name="connsiteY285" fmla="*/ 2324986 h 5932544"/>
              <a:gd name="connsiteX286" fmla="*/ 4501371 w 4853748"/>
              <a:gd name="connsiteY286" fmla="*/ 2326302 h 5932544"/>
              <a:gd name="connsiteX287" fmla="*/ 4503892 w 4853748"/>
              <a:gd name="connsiteY287" fmla="*/ 2369998 h 5932544"/>
              <a:gd name="connsiteX288" fmla="*/ 4506413 w 4853748"/>
              <a:gd name="connsiteY288" fmla="*/ 2413695 h 5932544"/>
              <a:gd name="connsiteX289" fmla="*/ 4508332 w 4853748"/>
              <a:gd name="connsiteY289" fmla="*/ 2432610 h 5932544"/>
              <a:gd name="connsiteX290" fmla="*/ 4520065 w 4853748"/>
              <a:gd name="connsiteY290" fmla="*/ 2435242 h 5932544"/>
              <a:gd name="connsiteX291" fmla="*/ 4494213 w 4853748"/>
              <a:gd name="connsiteY291" fmla="*/ 2481816 h 5932544"/>
              <a:gd name="connsiteX292" fmla="*/ 4468362 w 4853748"/>
              <a:gd name="connsiteY292" fmla="*/ 2528390 h 5932544"/>
              <a:gd name="connsiteX293" fmla="*/ 4456629 w 4853748"/>
              <a:gd name="connsiteY293" fmla="*/ 2525759 h 5932544"/>
              <a:gd name="connsiteX294" fmla="*/ 4427076 w 4853748"/>
              <a:gd name="connsiteY294" fmla="*/ 2630037 h 5932544"/>
              <a:gd name="connsiteX295" fmla="*/ 4438095 w 4853748"/>
              <a:gd name="connsiteY295" fmla="*/ 2663317 h 5932544"/>
              <a:gd name="connsiteX296" fmla="*/ 4441933 w 4853748"/>
              <a:gd name="connsiteY296" fmla="*/ 2701147 h 5932544"/>
              <a:gd name="connsiteX297" fmla="*/ 4398181 w 4853748"/>
              <a:gd name="connsiteY297" fmla="*/ 2731383 h 5932544"/>
              <a:gd name="connsiteX298" fmla="*/ 4345328 w 4853748"/>
              <a:gd name="connsiteY298" fmla="*/ 2747254 h 5932544"/>
              <a:gd name="connsiteX299" fmla="*/ 4340064 w 4853748"/>
              <a:gd name="connsiteY299" fmla="*/ 2770719 h 5932544"/>
              <a:gd name="connsiteX300" fmla="*/ 4318517 w 4853748"/>
              <a:gd name="connsiteY300" fmla="*/ 2784371 h 5932544"/>
              <a:gd name="connsiteX301" fmla="*/ 4314570 w 4853748"/>
              <a:gd name="connsiteY301" fmla="*/ 2801970 h 5932544"/>
              <a:gd name="connsiteX302" fmla="*/ 4302837 w 4853748"/>
              <a:gd name="connsiteY302" fmla="*/ 2799338 h 5932544"/>
              <a:gd name="connsiteX303" fmla="*/ 4297573 w 4853748"/>
              <a:gd name="connsiteY303" fmla="*/ 2822803 h 5932544"/>
              <a:gd name="connsiteX304" fmla="*/ 4277342 w 4853748"/>
              <a:gd name="connsiteY304" fmla="*/ 2830588 h 5932544"/>
              <a:gd name="connsiteX305" fmla="*/ 4219170 w 4853748"/>
              <a:gd name="connsiteY305" fmla="*/ 2897639 h 5932544"/>
              <a:gd name="connsiteX306" fmla="*/ 4167578 w 4853748"/>
              <a:gd name="connsiteY306" fmla="*/ 2935359 h 5932544"/>
              <a:gd name="connsiteX307" fmla="*/ 4132380 w 4853748"/>
              <a:gd name="connsiteY307" fmla="*/ 2927463 h 5932544"/>
              <a:gd name="connsiteX308" fmla="*/ 4129748 w 4853748"/>
              <a:gd name="connsiteY308" fmla="*/ 2939196 h 5932544"/>
              <a:gd name="connsiteX309" fmla="*/ 4106283 w 4853748"/>
              <a:gd name="connsiteY309" fmla="*/ 2933932 h 5932544"/>
              <a:gd name="connsiteX310" fmla="*/ 4103651 w 4853748"/>
              <a:gd name="connsiteY310" fmla="*/ 2945665 h 5932544"/>
              <a:gd name="connsiteX311" fmla="*/ 4043671 w 4853748"/>
              <a:gd name="connsiteY311" fmla="*/ 2938372 h 5932544"/>
              <a:gd name="connsiteX312" fmla="*/ 4011050 w 4853748"/>
              <a:gd name="connsiteY312" fmla="*/ 2946458 h 5932544"/>
              <a:gd name="connsiteX313" fmla="*/ 3979744 w 4853748"/>
              <a:gd name="connsiteY313" fmla="*/ 2948678 h 5932544"/>
              <a:gd name="connsiteX314" fmla="*/ 3960829 w 4853748"/>
              <a:gd name="connsiteY314" fmla="*/ 2950597 h 5932544"/>
              <a:gd name="connsiteX315" fmla="*/ 3908579 w 4853748"/>
              <a:gd name="connsiteY315" fmla="*/ 2991249 h 5932544"/>
              <a:gd name="connsiteX316" fmla="*/ 3861593 w 4853748"/>
              <a:gd name="connsiteY316" fmla="*/ 3008436 h 5932544"/>
              <a:gd name="connsiteX317" fmla="*/ 3842376 w 4853748"/>
              <a:gd name="connsiteY317" fmla="*/ 2997964 h 5932544"/>
              <a:gd name="connsiteX318" fmla="*/ 3823160 w 4853748"/>
              <a:gd name="connsiteY318" fmla="*/ 2987492 h 5932544"/>
              <a:gd name="connsiteX319" fmla="*/ 3799996 w 4853748"/>
              <a:gd name="connsiteY319" fmla="*/ 2994619 h 5932544"/>
              <a:gd name="connsiteX320" fmla="*/ 3781382 w 4853748"/>
              <a:gd name="connsiteY320" fmla="*/ 3008928 h 5932544"/>
              <a:gd name="connsiteX321" fmla="*/ 3773597 w 4853748"/>
              <a:gd name="connsiteY321" fmla="*/ 2988697 h 5932544"/>
              <a:gd name="connsiteX322" fmla="*/ 3757314 w 4853748"/>
              <a:gd name="connsiteY322" fmla="*/ 2978883 h 5932544"/>
              <a:gd name="connsiteX323" fmla="*/ 3761262 w 4853748"/>
              <a:gd name="connsiteY323" fmla="*/ 2961284 h 5932544"/>
              <a:gd name="connsiteX324" fmla="*/ 3713015 w 4853748"/>
              <a:gd name="connsiteY324" fmla="*/ 2956623 h 5932544"/>
              <a:gd name="connsiteX325" fmla="*/ 3669921 w 4853748"/>
              <a:gd name="connsiteY325" fmla="*/ 2983925 h 5932544"/>
              <a:gd name="connsiteX326" fmla="*/ 3631489 w 4853748"/>
              <a:gd name="connsiteY326" fmla="*/ 2962981 h 5932544"/>
              <a:gd name="connsiteX327" fmla="*/ 3598922 w 4853748"/>
              <a:gd name="connsiteY327" fmla="*/ 2943353 h 5932544"/>
              <a:gd name="connsiteX328" fmla="*/ 3600238 w 4853748"/>
              <a:gd name="connsiteY328" fmla="*/ 2937486 h 5932544"/>
              <a:gd name="connsiteX329" fmla="*/ 3573895 w 4853748"/>
              <a:gd name="connsiteY329" fmla="*/ 2903850 h 5932544"/>
              <a:gd name="connsiteX330" fmla="*/ 3539053 w 4853748"/>
              <a:gd name="connsiteY330" fmla="*/ 2880631 h 5932544"/>
              <a:gd name="connsiteX331" fmla="*/ 3544317 w 4853748"/>
              <a:gd name="connsiteY331" fmla="*/ 2857165 h 5932544"/>
              <a:gd name="connsiteX332" fmla="*/ 3496783 w 4853748"/>
              <a:gd name="connsiteY332" fmla="*/ 2821856 h 5932544"/>
              <a:gd name="connsiteX333" fmla="*/ 3452484 w 4853748"/>
              <a:gd name="connsiteY333" fmla="*/ 2799596 h 5932544"/>
              <a:gd name="connsiteX334" fmla="*/ 3459064 w 4853748"/>
              <a:gd name="connsiteY334" fmla="*/ 2770264 h 5932544"/>
              <a:gd name="connsiteX335" fmla="*/ 3425182 w 4853748"/>
              <a:gd name="connsiteY335" fmla="*/ 2756502 h 5932544"/>
              <a:gd name="connsiteX336" fmla="*/ 3388668 w 4853748"/>
              <a:gd name="connsiteY336" fmla="*/ 2754473 h 5932544"/>
              <a:gd name="connsiteX337" fmla="*/ 3380280 w 4853748"/>
              <a:gd name="connsiteY337" fmla="*/ 2709461 h 5932544"/>
              <a:gd name="connsiteX338" fmla="*/ 3368547 w 4853748"/>
              <a:gd name="connsiteY338" fmla="*/ 2706829 h 5932544"/>
              <a:gd name="connsiteX339" fmla="*/ 3379075 w 4853748"/>
              <a:gd name="connsiteY339" fmla="*/ 2659898 h 5932544"/>
              <a:gd name="connsiteX340" fmla="*/ 3374524 w 4853748"/>
              <a:gd name="connsiteY340" fmla="*/ 2652716 h 5932544"/>
              <a:gd name="connsiteX341" fmla="*/ 3366739 w 4853748"/>
              <a:gd name="connsiteY341" fmla="*/ 2632485 h 5932544"/>
              <a:gd name="connsiteX342" fmla="*/ 3355007 w 4853748"/>
              <a:gd name="connsiteY342" fmla="*/ 2629853 h 5932544"/>
              <a:gd name="connsiteX343" fmla="*/ 3344535 w 4853748"/>
              <a:gd name="connsiteY343" fmla="*/ 2649069 h 5932544"/>
              <a:gd name="connsiteX344" fmla="*/ 3330828 w 4853748"/>
              <a:gd name="connsiteY344" fmla="*/ 2655237 h 5932544"/>
              <a:gd name="connsiteX345" fmla="*/ 3320411 w 4853748"/>
              <a:gd name="connsiteY345" fmla="*/ 2646739 h 5932544"/>
              <a:gd name="connsiteX346" fmla="*/ 3329623 w 4853748"/>
              <a:gd name="connsiteY346" fmla="*/ 2605674 h 5932544"/>
              <a:gd name="connsiteX347" fmla="*/ 3316273 w 4853748"/>
              <a:gd name="connsiteY347" fmla="*/ 2596518 h 5932544"/>
              <a:gd name="connsiteX348" fmla="*/ 3302923 w 4853748"/>
              <a:gd name="connsiteY348" fmla="*/ 2587362 h 5932544"/>
              <a:gd name="connsiteX349" fmla="*/ 3300291 w 4853748"/>
              <a:gd name="connsiteY349" fmla="*/ 2599094 h 5932544"/>
              <a:gd name="connsiteX350" fmla="*/ 3268327 w 4853748"/>
              <a:gd name="connsiteY350" fmla="*/ 2604247 h 5932544"/>
              <a:gd name="connsiteX351" fmla="*/ 3270959 w 4853748"/>
              <a:gd name="connsiteY351" fmla="*/ 2592515 h 5932544"/>
              <a:gd name="connsiteX352" fmla="*/ 3241627 w 4853748"/>
              <a:gd name="connsiteY352" fmla="*/ 2585935 h 5932544"/>
              <a:gd name="connsiteX353" fmla="*/ 3237735 w 4853748"/>
              <a:gd name="connsiteY353" fmla="*/ 2575819 h 5932544"/>
              <a:gd name="connsiteX354" fmla="*/ 3217559 w 4853748"/>
              <a:gd name="connsiteY354" fmla="*/ 2555890 h 5932544"/>
              <a:gd name="connsiteX355" fmla="*/ 3207087 w 4853748"/>
              <a:gd name="connsiteY355" fmla="*/ 2575106 h 5932544"/>
              <a:gd name="connsiteX356" fmla="*/ 3196615 w 4853748"/>
              <a:gd name="connsiteY356" fmla="*/ 2594323 h 5932544"/>
              <a:gd name="connsiteX357" fmla="*/ 3276112 w 4853748"/>
              <a:gd name="connsiteY357" fmla="*/ 2624478 h 5932544"/>
              <a:gd name="connsiteX358" fmla="*/ 3281978 w 4853748"/>
              <a:gd name="connsiteY358" fmla="*/ 2625794 h 5932544"/>
              <a:gd name="connsiteX359" fmla="*/ 3259718 w 4853748"/>
              <a:gd name="connsiteY359" fmla="*/ 2670093 h 5932544"/>
              <a:gd name="connsiteX360" fmla="*/ 3264570 w 4853748"/>
              <a:gd name="connsiteY360" fmla="*/ 2689666 h 5932544"/>
              <a:gd name="connsiteX361" fmla="*/ 3270738 w 4853748"/>
              <a:gd name="connsiteY361" fmla="*/ 2703373 h 5932544"/>
              <a:gd name="connsiteX362" fmla="*/ 3266488 w 4853748"/>
              <a:gd name="connsiteY362" fmla="*/ 2708581 h 5932544"/>
              <a:gd name="connsiteX363" fmla="*/ 3262239 w 4853748"/>
              <a:gd name="connsiteY363" fmla="*/ 2713790 h 5932544"/>
              <a:gd name="connsiteX364" fmla="*/ 3256373 w 4853748"/>
              <a:gd name="connsiteY364" fmla="*/ 2712474 h 5932544"/>
              <a:gd name="connsiteX365" fmla="*/ 3236443 w 4853748"/>
              <a:gd name="connsiteY365" fmla="*/ 2732649 h 5932544"/>
              <a:gd name="connsiteX366" fmla="*/ 3220462 w 4853748"/>
              <a:gd name="connsiteY366" fmla="*/ 2735226 h 5932544"/>
              <a:gd name="connsiteX367" fmla="*/ 3217830 w 4853748"/>
              <a:gd name="connsiteY367" fmla="*/ 2746959 h 5932544"/>
              <a:gd name="connsiteX368" fmla="*/ 3206097 w 4853748"/>
              <a:gd name="connsiteY368" fmla="*/ 2744327 h 5932544"/>
              <a:gd name="connsiteX369" fmla="*/ 3185208 w 4853748"/>
              <a:gd name="connsiteY369" fmla="*/ 2755045 h 5932544"/>
              <a:gd name="connsiteX370" fmla="*/ 3149241 w 4853748"/>
              <a:gd name="connsiteY370" fmla="*/ 2805512 h 5932544"/>
              <a:gd name="connsiteX371" fmla="*/ 3160974 w 4853748"/>
              <a:gd name="connsiteY371" fmla="*/ 2808145 h 5932544"/>
              <a:gd name="connsiteX372" fmla="*/ 3165168 w 4853748"/>
              <a:gd name="connsiteY372" fmla="*/ 2830650 h 5932544"/>
              <a:gd name="connsiteX373" fmla="*/ 3170677 w 4853748"/>
              <a:gd name="connsiteY373" fmla="*/ 2847291 h 5932544"/>
              <a:gd name="connsiteX374" fmla="*/ 3200009 w 4853748"/>
              <a:gd name="connsiteY374" fmla="*/ 2853869 h 5932544"/>
              <a:gd name="connsiteX375" fmla="*/ 3204449 w 4853748"/>
              <a:gd name="connsiteY375" fmla="*/ 2916481 h 5932544"/>
              <a:gd name="connsiteX376" fmla="*/ 3233068 w 4853748"/>
              <a:gd name="connsiteY376" fmla="*/ 2953708 h 5932544"/>
              <a:gd name="connsiteX377" fmla="*/ 3227804 w 4853748"/>
              <a:gd name="connsiteY377" fmla="*/ 2977174 h 5932544"/>
              <a:gd name="connsiteX378" fmla="*/ 3244689 w 4853748"/>
              <a:gd name="connsiteY378" fmla="*/ 3011769 h 5932544"/>
              <a:gd name="connsiteX379" fmla="*/ 3240028 w 4853748"/>
              <a:gd name="connsiteY379" fmla="*/ 3060016 h 5932544"/>
              <a:gd name="connsiteX380" fmla="*/ 3251761 w 4853748"/>
              <a:gd name="connsiteY380" fmla="*/ 3062648 h 5932544"/>
              <a:gd name="connsiteX381" fmla="*/ 3256201 w 4853748"/>
              <a:gd name="connsiteY381" fmla="*/ 3125259 h 5932544"/>
              <a:gd name="connsiteX382" fmla="*/ 3273800 w 4853748"/>
              <a:gd name="connsiteY382" fmla="*/ 3129207 h 5932544"/>
              <a:gd name="connsiteX383" fmla="*/ 3299430 w 4853748"/>
              <a:gd name="connsiteY383" fmla="*/ 3193491 h 5932544"/>
              <a:gd name="connsiteX384" fmla="*/ 3353789 w 4853748"/>
              <a:gd name="connsiteY384" fmla="*/ 3239574 h 5932544"/>
              <a:gd name="connsiteX385" fmla="*/ 3348525 w 4853748"/>
              <a:gd name="connsiteY385" fmla="*/ 3263039 h 5932544"/>
              <a:gd name="connsiteX386" fmla="*/ 3349128 w 4853748"/>
              <a:gd name="connsiteY386" fmla="*/ 3287821 h 5932544"/>
              <a:gd name="connsiteX387" fmla="*/ 3321002 w 4853748"/>
              <a:gd name="connsiteY387" fmla="*/ 3330803 h 5932544"/>
              <a:gd name="connsiteX388" fmla="*/ 3308556 w 4853748"/>
              <a:gd name="connsiteY388" fmla="*/ 3358819 h 5932544"/>
              <a:gd name="connsiteX389" fmla="*/ 3296823 w 4853748"/>
              <a:gd name="connsiteY389" fmla="*/ 3356188 h 5932544"/>
              <a:gd name="connsiteX390" fmla="*/ 3288324 w 4853748"/>
              <a:gd name="connsiteY390" fmla="*/ 3366605 h 5932544"/>
              <a:gd name="connsiteX391" fmla="*/ 3278510 w 4853748"/>
              <a:gd name="connsiteY391" fmla="*/ 3382887 h 5932544"/>
              <a:gd name="connsiteX392" fmla="*/ 3290243 w 4853748"/>
              <a:gd name="connsiteY392" fmla="*/ 3385519 h 5932544"/>
              <a:gd name="connsiteX393" fmla="*/ 3276838 w 4853748"/>
              <a:gd name="connsiteY393" fmla="*/ 3404078 h 5932544"/>
              <a:gd name="connsiteX394" fmla="*/ 3265351 w 4853748"/>
              <a:gd name="connsiteY394" fmla="*/ 3441551 h 5932544"/>
              <a:gd name="connsiteX395" fmla="*/ 3277084 w 4853748"/>
              <a:gd name="connsiteY395" fmla="*/ 3444183 h 5932544"/>
              <a:gd name="connsiteX396" fmla="*/ 3273136 w 4853748"/>
              <a:gd name="connsiteY396" fmla="*/ 3461782 h 5932544"/>
              <a:gd name="connsiteX397" fmla="*/ 3284869 w 4853748"/>
              <a:gd name="connsiteY397" fmla="*/ 3464414 h 5932544"/>
              <a:gd name="connsiteX398" fmla="*/ 3292900 w 4853748"/>
              <a:gd name="connsiteY398" fmla="*/ 3524750 h 5932544"/>
              <a:gd name="connsiteX399" fmla="*/ 3289800 w 4853748"/>
              <a:gd name="connsiteY399" fmla="*/ 3607236 h 5932544"/>
              <a:gd name="connsiteX400" fmla="*/ 3282919 w 4853748"/>
              <a:gd name="connsiteY400" fmla="*/ 3624177 h 5932544"/>
              <a:gd name="connsiteX401" fmla="*/ 3276038 w 4853748"/>
              <a:gd name="connsiteY401" fmla="*/ 3641118 h 5932544"/>
              <a:gd name="connsiteX402" fmla="*/ 3264306 w 4853748"/>
              <a:gd name="connsiteY402" fmla="*/ 3638486 h 5932544"/>
              <a:gd name="connsiteX403" fmla="*/ 3260358 w 4853748"/>
              <a:gd name="connsiteY403" fmla="*/ 3656086 h 5932544"/>
              <a:gd name="connsiteX404" fmla="*/ 3225762 w 4853748"/>
              <a:gd name="connsiteY404" fmla="*/ 3672971 h 5932544"/>
              <a:gd name="connsiteX405" fmla="*/ 3221814 w 4853748"/>
              <a:gd name="connsiteY405" fmla="*/ 3690570 h 5932544"/>
              <a:gd name="connsiteX406" fmla="*/ 3194702 w 4853748"/>
              <a:gd name="connsiteY406" fmla="*/ 3715296 h 5932544"/>
              <a:gd name="connsiteX407" fmla="*/ 3158379 w 4853748"/>
              <a:gd name="connsiteY407" fmla="*/ 3781087 h 5932544"/>
              <a:gd name="connsiteX408" fmla="*/ 3119424 w 4853748"/>
              <a:gd name="connsiteY408" fmla="*/ 3858611 h 5932544"/>
              <a:gd name="connsiteX409" fmla="*/ 3096149 w 4853748"/>
              <a:gd name="connsiteY409" fmla="*/ 3921167 h 5932544"/>
              <a:gd name="connsiteX410" fmla="*/ 3106209 w 4853748"/>
              <a:gd name="connsiteY410" fmla="*/ 3944989 h 5932544"/>
              <a:gd name="connsiteX411" fmla="*/ 3110403 w 4853748"/>
              <a:gd name="connsiteY411" fmla="*/ 3967495 h 5932544"/>
              <a:gd name="connsiteX412" fmla="*/ 3161773 w 4853748"/>
              <a:gd name="connsiteY412" fmla="*/ 4040634 h 5932544"/>
              <a:gd name="connsiteX413" fmla="*/ 3236855 w 4853748"/>
              <a:gd name="connsiteY413" fmla="*/ 4159142 h 5932544"/>
              <a:gd name="connsiteX414" fmla="*/ 3302123 w 4853748"/>
              <a:gd name="connsiteY414" fmla="*/ 4293933 h 5932544"/>
              <a:gd name="connsiteX415" fmla="*/ 3318185 w 4853748"/>
              <a:gd name="connsiteY415" fmla="*/ 4414606 h 5932544"/>
              <a:gd name="connsiteX416" fmla="*/ 3329918 w 4853748"/>
              <a:gd name="connsiteY416" fmla="*/ 4417238 h 5932544"/>
              <a:gd name="connsiteX417" fmla="*/ 3302148 w 4853748"/>
              <a:gd name="connsiteY417" fmla="*/ 4444897 h 5932544"/>
              <a:gd name="connsiteX418" fmla="*/ 3288743 w 4853748"/>
              <a:gd name="connsiteY418" fmla="*/ 4463455 h 5932544"/>
              <a:gd name="connsiteX419" fmla="*/ 3228763 w 4853748"/>
              <a:gd name="connsiteY419" fmla="*/ 4456162 h 5932544"/>
              <a:gd name="connsiteX420" fmla="*/ 3226131 w 4853748"/>
              <a:gd name="connsiteY420" fmla="*/ 4467895 h 5932544"/>
              <a:gd name="connsiteX421" fmla="*/ 3215714 w 4853748"/>
              <a:gd name="connsiteY421" fmla="*/ 4459397 h 5932544"/>
              <a:gd name="connsiteX422" fmla="*/ 3221581 w 4853748"/>
              <a:gd name="connsiteY422" fmla="*/ 4460713 h 5932544"/>
              <a:gd name="connsiteX423" fmla="*/ 3217030 w 4853748"/>
              <a:gd name="connsiteY423" fmla="*/ 4453530 h 5932544"/>
              <a:gd name="connsiteX424" fmla="*/ 3154173 w 4853748"/>
              <a:gd name="connsiteY424" fmla="*/ 4417865 h 5932544"/>
              <a:gd name="connsiteX425" fmla="*/ 3118729 w 4853748"/>
              <a:gd name="connsiteY425" fmla="*/ 4369864 h 5932544"/>
              <a:gd name="connsiteX426" fmla="*/ 3122677 w 4853748"/>
              <a:gd name="connsiteY426" fmla="*/ 4352265 h 5932544"/>
              <a:gd name="connsiteX427" fmla="*/ 3108367 w 4853748"/>
              <a:gd name="connsiteY427" fmla="*/ 4333651 h 5932544"/>
              <a:gd name="connsiteX428" fmla="*/ 3094058 w 4853748"/>
              <a:gd name="connsiteY428" fmla="*/ 4315037 h 5932544"/>
              <a:gd name="connsiteX429" fmla="*/ 3103270 w 4853748"/>
              <a:gd name="connsiteY429" fmla="*/ 4273973 h 5932544"/>
              <a:gd name="connsiteX430" fmla="*/ 3077886 w 4853748"/>
              <a:gd name="connsiteY430" fmla="*/ 4249794 h 5932544"/>
              <a:gd name="connsiteX431" fmla="*/ 3083149 w 4853748"/>
              <a:gd name="connsiteY431" fmla="*/ 4226328 h 5932544"/>
              <a:gd name="connsiteX432" fmla="*/ 3061356 w 4853748"/>
              <a:gd name="connsiteY432" fmla="*/ 4199874 h 5932544"/>
              <a:gd name="connsiteX433" fmla="*/ 3043511 w 4853748"/>
              <a:gd name="connsiteY433" fmla="*/ 4155821 h 5932544"/>
              <a:gd name="connsiteX434" fmla="*/ 2977063 w 4853748"/>
              <a:gd name="connsiteY434" fmla="*/ 4122431 h 5932544"/>
              <a:gd name="connsiteX435" fmla="*/ 2976103 w 4853748"/>
              <a:gd name="connsiteY435" fmla="*/ 4112974 h 5932544"/>
              <a:gd name="connsiteX436" fmla="*/ 2975144 w 4853748"/>
              <a:gd name="connsiteY436" fmla="*/ 4103516 h 5932544"/>
              <a:gd name="connsiteX437" fmla="*/ 2951679 w 4853748"/>
              <a:gd name="connsiteY437" fmla="*/ 4098252 h 5932544"/>
              <a:gd name="connsiteX438" fmla="*/ 2954311 w 4853748"/>
              <a:gd name="connsiteY438" fmla="*/ 4086520 h 5932544"/>
              <a:gd name="connsiteX439" fmla="*/ 2924979 w 4853748"/>
              <a:gd name="connsiteY439" fmla="*/ 4079940 h 5932544"/>
              <a:gd name="connsiteX440" fmla="*/ 2867988 w 4853748"/>
              <a:gd name="connsiteY440" fmla="*/ 4045590 h 5932544"/>
              <a:gd name="connsiteX441" fmla="*/ 2784899 w 4853748"/>
              <a:gd name="connsiteY441" fmla="*/ 4017710 h 5932544"/>
              <a:gd name="connsiteX442" fmla="*/ 2745040 w 4853748"/>
              <a:gd name="connsiteY442" fmla="*/ 4058061 h 5932544"/>
              <a:gd name="connsiteX443" fmla="*/ 2697396 w 4853748"/>
              <a:gd name="connsiteY443" fmla="*/ 4078181 h 5932544"/>
              <a:gd name="connsiteX444" fmla="*/ 2692132 w 4853748"/>
              <a:gd name="connsiteY444" fmla="*/ 4101647 h 5932544"/>
              <a:gd name="connsiteX445" fmla="*/ 2674533 w 4853748"/>
              <a:gd name="connsiteY445" fmla="*/ 4097699 h 5932544"/>
              <a:gd name="connsiteX446" fmla="*/ 2670585 w 4853748"/>
              <a:gd name="connsiteY446" fmla="*/ 4115298 h 5932544"/>
              <a:gd name="connsiteX447" fmla="*/ 2625216 w 4853748"/>
              <a:gd name="connsiteY447" fmla="*/ 4139009 h 5932544"/>
              <a:gd name="connsiteX448" fmla="*/ 2581163 w 4853748"/>
              <a:gd name="connsiteY448" fmla="*/ 4156854 h 5932544"/>
              <a:gd name="connsiteX449" fmla="*/ 2564659 w 4853748"/>
              <a:gd name="connsiteY449" fmla="*/ 4257899 h 5932544"/>
              <a:gd name="connsiteX450" fmla="*/ 2572087 w 4853748"/>
              <a:gd name="connsiteY450" fmla="*/ 4293454 h 5932544"/>
              <a:gd name="connsiteX451" fmla="*/ 2571017 w 4853748"/>
              <a:gd name="connsiteY451" fmla="*/ 4339425 h 5932544"/>
              <a:gd name="connsiteX452" fmla="*/ 2559887 w 4853748"/>
              <a:gd name="connsiteY452" fmla="*/ 4361575 h 5932544"/>
              <a:gd name="connsiteX453" fmla="*/ 2539656 w 4853748"/>
              <a:gd name="connsiteY453" fmla="*/ 4369360 h 5932544"/>
              <a:gd name="connsiteX454" fmla="*/ 2529128 w 4853748"/>
              <a:gd name="connsiteY454" fmla="*/ 4416290 h 5932544"/>
              <a:gd name="connsiteX455" fmla="*/ 2511529 w 4853748"/>
              <a:gd name="connsiteY455" fmla="*/ 4412343 h 5932544"/>
              <a:gd name="connsiteX456" fmla="*/ 2483704 w 4853748"/>
              <a:gd name="connsiteY456" fmla="*/ 4467716 h 5932544"/>
              <a:gd name="connsiteX457" fmla="*/ 2450726 w 4853748"/>
              <a:gd name="connsiteY457" fmla="*/ 4491127 h 5932544"/>
              <a:gd name="connsiteX458" fmla="*/ 2444146 w 4853748"/>
              <a:gd name="connsiteY458" fmla="*/ 4520458 h 5932544"/>
              <a:gd name="connsiteX459" fmla="*/ 2432413 w 4853748"/>
              <a:gd name="connsiteY459" fmla="*/ 4517827 h 5932544"/>
              <a:gd name="connsiteX460" fmla="*/ 2417335 w 4853748"/>
              <a:gd name="connsiteY460" fmla="*/ 4557575 h 5932544"/>
              <a:gd name="connsiteX461" fmla="*/ 2405603 w 4853748"/>
              <a:gd name="connsiteY461" fmla="*/ 4554943 h 5932544"/>
              <a:gd name="connsiteX462" fmla="*/ 2369992 w 4853748"/>
              <a:gd name="connsiteY462" fmla="*/ 4590086 h 5932544"/>
              <a:gd name="connsiteX463" fmla="*/ 2309601 w 4853748"/>
              <a:gd name="connsiteY463" fmla="*/ 4625832 h 5932544"/>
              <a:gd name="connsiteX464" fmla="*/ 2306969 w 4853748"/>
              <a:gd name="connsiteY464" fmla="*/ 4637564 h 5932544"/>
              <a:gd name="connsiteX465" fmla="*/ 2268180 w 4853748"/>
              <a:gd name="connsiteY465" fmla="*/ 4631944 h 5932544"/>
              <a:gd name="connsiteX466" fmla="*/ 2241726 w 4853748"/>
              <a:gd name="connsiteY466" fmla="*/ 4653737 h 5932544"/>
              <a:gd name="connsiteX467" fmla="*/ 2216944 w 4853748"/>
              <a:gd name="connsiteY467" fmla="*/ 4654339 h 5932544"/>
              <a:gd name="connsiteX468" fmla="*/ 2186296 w 4853748"/>
              <a:gd name="connsiteY468" fmla="*/ 4653627 h 5932544"/>
              <a:gd name="connsiteX469" fmla="*/ 2143916 w 4853748"/>
              <a:gd name="connsiteY469" fmla="*/ 4650281 h 5932544"/>
              <a:gd name="connsiteX470" fmla="*/ 2141284 w 4853748"/>
              <a:gd name="connsiteY470" fmla="*/ 4662014 h 5932544"/>
              <a:gd name="connsiteX471" fmla="*/ 2073409 w 4853748"/>
              <a:gd name="connsiteY471" fmla="*/ 4689919 h 5932544"/>
              <a:gd name="connsiteX472" fmla="*/ 2054494 w 4853748"/>
              <a:gd name="connsiteY472" fmla="*/ 4691838 h 5932544"/>
              <a:gd name="connsiteX473" fmla="*/ 2003314 w 4853748"/>
              <a:gd name="connsiteY473" fmla="*/ 4686518 h 5932544"/>
              <a:gd name="connsiteX474" fmla="*/ 1952134 w 4853748"/>
              <a:gd name="connsiteY474" fmla="*/ 4681199 h 5932544"/>
              <a:gd name="connsiteX475" fmla="*/ 1949502 w 4853748"/>
              <a:gd name="connsiteY475" fmla="*/ 4692932 h 5932544"/>
              <a:gd name="connsiteX476" fmla="*/ 1871923 w 4853748"/>
              <a:gd name="connsiteY476" fmla="*/ 4681691 h 5932544"/>
              <a:gd name="connsiteX477" fmla="*/ 1869291 w 4853748"/>
              <a:gd name="connsiteY477" fmla="*/ 4693424 h 5932544"/>
              <a:gd name="connsiteX478" fmla="*/ 1828227 w 4853748"/>
              <a:gd name="connsiteY478" fmla="*/ 4684213 h 5932544"/>
              <a:gd name="connsiteX479" fmla="*/ 1813862 w 4853748"/>
              <a:gd name="connsiteY479" fmla="*/ 4693314 h 5932544"/>
              <a:gd name="connsiteX480" fmla="*/ 1813561 w 4853748"/>
              <a:gd name="connsiteY480" fmla="*/ 4680923 h 5932544"/>
              <a:gd name="connsiteX481" fmla="*/ 1813260 w 4853748"/>
              <a:gd name="connsiteY481" fmla="*/ 4668532 h 5932544"/>
              <a:gd name="connsiteX482" fmla="*/ 1789794 w 4853748"/>
              <a:gd name="connsiteY482" fmla="*/ 4663268 h 5932544"/>
              <a:gd name="connsiteX483" fmla="*/ 1782009 w 4853748"/>
              <a:gd name="connsiteY483" fmla="*/ 4643037 h 5932544"/>
              <a:gd name="connsiteX484" fmla="*/ 1752677 w 4853748"/>
              <a:gd name="connsiteY484" fmla="*/ 4636457 h 5932544"/>
              <a:gd name="connsiteX485" fmla="*/ 1755309 w 4853748"/>
              <a:gd name="connsiteY485" fmla="*/ 4624725 h 5932544"/>
              <a:gd name="connsiteX486" fmla="*/ 1694672 w 4853748"/>
              <a:gd name="connsiteY486" fmla="*/ 4620365 h 5932544"/>
              <a:gd name="connsiteX487" fmla="*/ 1632718 w 4853748"/>
              <a:gd name="connsiteY487" fmla="*/ 4621872 h 5932544"/>
              <a:gd name="connsiteX488" fmla="*/ 1635350 w 4853748"/>
              <a:gd name="connsiteY488" fmla="*/ 4610139 h 5932544"/>
              <a:gd name="connsiteX489" fmla="*/ 1596917 w 4853748"/>
              <a:gd name="connsiteY489" fmla="*/ 4589195 h 5932544"/>
              <a:gd name="connsiteX490" fmla="*/ 1595958 w 4853748"/>
              <a:gd name="connsiteY490" fmla="*/ 4579737 h 5932544"/>
              <a:gd name="connsiteX491" fmla="*/ 1594999 w 4853748"/>
              <a:gd name="connsiteY491" fmla="*/ 4570280 h 5932544"/>
              <a:gd name="connsiteX492" fmla="*/ 1571533 w 4853748"/>
              <a:gd name="connsiteY492" fmla="*/ 4565016 h 5932544"/>
              <a:gd name="connsiteX493" fmla="*/ 1574165 w 4853748"/>
              <a:gd name="connsiteY493" fmla="*/ 4553283 h 5932544"/>
              <a:gd name="connsiteX494" fmla="*/ 1544833 w 4853748"/>
              <a:gd name="connsiteY494" fmla="*/ 4546703 h 5932544"/>
              <a:gd name="connsiteX495" fmla="*/ 1547465 w 4853748"/>
              <a:gd name="connsiteY495" fmla="*/ 4534971 h 5932544"/>
              <a:gd name="connsiteX496" fmla="*/ 1490118 w 4853748"/>
              <a:gd name="connsiteY496" fmla="*/ 4515945 h 5932544"/>
              <a:gd name="connsiteX497" fmla="*/ 1492750 w 4853748"/>
              <a:gd name="connsiteY497" fmla="*/ 4504212 h 5932544"/>
              <a:gd name="connsiteX498" fmla="*/ 1467366 w 4853748"/>
              <a:gd name="connsiteY498" fmla="*/ 4480034 h 5932544"/>
              <a:gd name="connsiteX499" fmla="*/ 1457773 w 4853748"/>
              <a:gd name="connsiteY499" fmla="*/ 4385458 h 5932544"/>
              <a:gd name="connsiteX500" fmla="*/ 1395273 w 4853748"/>
              <a:gd name="connsiteY500" fmla="*/ 4334469 h 5932544"/>
              <a:gd name="connsiteX501" fmla="*/ 1349768 w 4853748"/>
              <a:gd name="connsiteY501" fmla="*/ 4262646 h 5932544"/>
              <a:gd name="connsiteX502" fmla="*/ 1334690 w 4853748"/>
              <a:gd name="connsiteY502" fmla="*/ 4302395 h 5932544"/>
              <a:gd name="connsiteX503" fmla="*/ 1357443 w 4853748"/>
              <a:gd name="connsiteY503" fmla="*/ 4338306 h 5932544"/>
              <a:gd name="connsiteX504" fmla="*/ 1375534 w 4853748"/>
              <a:gd name="connsiteY504" fmla="*/ 4422464 h 5932544"/>
              <a:gd name="connsiteX505" fmla="*/ 1361772 w 4853748"/>
              <a:gd name="connsiteY505" fmla="*/ 4456347 h 5932544"/>
              <a:gd name="connsiteX506" fmla="*/ 1350039 w 4853748"/>
              <a:gd name="connsiteY506" fmla="*/ 4453715 h 5932544"/>
              <a:gd name="connsiteX507" fmla="*/ 1343459 w 4853748"/>
              <a:gd name="connsiteY507" fmla="*/ 4483046 h 5932544"/>
              <a:gd name="connsiteX508" fmla="*/ 1331726 w 4853748"/>
              <a:gd name="connsiteY508" fmla="*/ 4480415 h 5932544"/>
              <a:gd name="connsiteX509" fmla="*/ 1322515 w 4853748"/>
              <a:gd name="connsiteY509" fmla="*/ 4521480 h 5932544"/>
              <a:gd name="connsiteX510" fmla="*/ 1347542 w 4853748"/>
              <a:gd name="connsiteY510" fmla="*/ 4560982 h 5932544"/>
              <a:gd name="connsiteX511" fmla="*/ 1342524 w 4853748"/>
              <a:gd name="connsiteY511" fmla="*/ 4624553 h 5932544"/>
              <a:gd name="connsiteX512" fmla="*/ 1300747 w 4853748"/>
              <a:gd name="connsiteY512" fmla="*/ 4645989 h 5932544"/>
              <a:gd name="connsiteX513" fmla="*/ 1258969 w 4853748"/>
              <a:gd name="connsiteY513" fmla="*/ 4667425 h 5932544"/>
              <a:gd name="connsiteX514" fmla="*/ 1243891 w 4853748"/>
              <a:gd name="connsiteY514" fmla="*/ 4707174 h 5932544"/>
              <a:gd name="connsiteX515" fmla="*/ 1232158 w 4853748"/>
              <a:gd name="connsiteY515" fmla="*/ 4704542 h 5932544"/>
              <a:gd name="connsiteX516" fmla="*/ 1226894 w 4853748"/>
              <a:gd name="connsiteY516" fmla="*/ 4728008 h 5932544"/>
              <a:gd name="connsiteX517" fmla="*/ 1215162 w 4853748"/>
              <a:gd name="connsiteY517" fmla="*/ 4725376 h 5932544"/>
              <a:gd name="connsiteX518" fmla="*/ 1205348 w 4853748"/>
              <a:gd name="connsiteY518" fmla="*/ 4741659 h 5932544"/>
              <a:gd name="connsiteX519" fmla="*/ 1195533 w 4853748"/>
              <a:gd name="connsiteY519" fmla="*/ 4757942 h 5932544"/>
              <a:gd name="connsiteX520" fmla="*/ 1201701 w 4853748"/>
              <a:gd name="connsiteY520" fmla="*/ 4771649 h 5932544"/>
              <a:gd name="connsiteX521" fmla="*/ 1213735 w 4853748"/>
              <a:gd name="connsiteY521" fmla="*/ 4786671 h 5932544"/>
              <a:gd name="connsiteX522" fmla="*/ 1196629 w 4853748"/>
              <a:gd name="connsiteY522" fmla="*/ 4862926 h 5932544"/>
              <a:gd name="connsiteX523" fmla="*/ 1127492 w 4853748"/>
              <a:gd name="connsiteY523" fmla="*/ 4868991 h 5932544"/>
              <a:gd name="connsiteX524" fmla="*/ 1054408 w 4853748"/>
              <a:gd name="connsiteY524" fmla="*/ 4892647 h 5932544"/>
              <a:gd name="connsiteX525" fmla="*/ 1042676 w 4853748"/>
              <a:gd name="connsiteY525" fmla="*/ 4890015 h 5932544"/>
              <a:gd name="connsiteX526" fmla="*/ 1035137 w 4853748"/>
              <a:gd name="connsiteY526" fmla="*/ 4909889 h 5932544"/>
              <a:gd name="connsiteX527" fmla="*/ 1027598 w 4853748"/>
              <a:gd name="connsiteY527" fmla="*/ 4929764 h 5932544"/>
              <a:gd name="connsiteX528" fmla="*/ 1015865 w 4853748"/>
              <a:gd name="connsiteY528" fmla="*/ 4927132 h 5932544"/>
              <a:gd name="connsiteX529" fmla="*/ 945358 w 4853748"/>
              <a:gd name="connsiteY529" fmla="*/ 4966770 h 5932544"/>
              <a:gd name="connsiteX530" fmla="*/ 867066 w 4853748"/>
              <a:gd name="connsiteY530" fmla="*/ 4986177 h 5932544"/>
              <a:gd name="connsiteX531" fmla="*/ 820135 w 4853748"/>
              <a:gd name="connsiteY531" fmla="*/ 4975649 h 5932544"/>
              <a:gd name="connsiteX532" fmla="*/ 817503 w 4853748"/>
              <a:gd name="connsiteY532" fmla="*/ 4987382 h 5932544"/>
              <a:gd name="connsiteX533" fmla="*/ 757524 w 4853748"/>
              <a:gd name="connsiteY533" fmla="*/ 4980089 h 5932544"/>
              <a:gd name="connsiteX534" fmla="*/ 754892 w 4853748"/>
              <a:gd name="connsiteY534" fmla="*/ 4991822 h 5932544"/>
              <a:gd name="connsiteX535" fmla="*/ 731426 w 4853748"/>
              <a:gd name="connsiteY535" fmla="*/ 4986558 h 5932544"/>
              <a:gd name="connsiteX536" fmla="*/ 726519 w 4853748"/>
              <a:gd name="connsiteY536" fmla="*/ 4994700 h 5932544"/>
              <a:gd name="connsiteX537" fmla="*/ 720296 w 4853748"/>
              <a:gd name="connsiteY537" fmla="*/ 5008708 h 5932544"/>
              <a:gd name="connsiteX538" fmla="*/ 668815 w 4853748"/>
              <a:gd name="connsiteY538" fmla="*/ 4990998 h 5932544"/>
              <a:gd name="connsiteX539" fmla="*/ 629066 w 4853748"/>
              <a:gd name="connsiteY539" fmla="*/ 4975920 h 5932544"/>
              <a:gd name="connsiteX540" fmla="*/ 569087 w 4853748"/>
              <a:gd name="connsiteY540" fmla="*/ 4968627 h 5932544"/>
              <a:gd name="connsiteX541" fmla="*/ 479474 w 4853748"/>
              <a:gd name="connsiteY541" fmla="*/ 4942364 h 5932544"/>
              <a:gd name="connsiteX542" fmla="*/ 442056 w 4853748"/>
              <a:gd name="connsiteY542" fmla="*/ 4903162 h 5932544"/>
              <a:gd name="connsiteX543" fmla="*/ 412724 w 4853748"/>
              <a:gd name="connsiteY543" fmla="*/ 4896583 h 5932544"/>
              <a:gd name="connsiteX544" fmla="*/ 415356 w 4853748"/>
              <a:gd name="connsiteY544" fmla="*/ 4884850 h 5932544"/>
              <a:gd name="connsiteX545" fmla="*/ 386024 w 4853748"/>
              <a:gd name="connsiteY545" fmla="*/ 4878270 h 5932544"/>
              <a:gd name="connsiteX546" fmla="*/ 388656 w 4853748"/>
              <a:gd name="connsiteY546" fmla="*/ 4866537 h 5932544"/>
              <a:gd name="connsiteX547" fmla="*/ 318259 w 4853748"/>
              <a:gd name="connsiteY547" fmla="*/ 4850746 h 5932544"/>
              <a:gd name="connsiteX548" fmla="*/ 286406 w 4853748"/>
              <a:gd name="connsiteY548" fmla="*/ 4800470 h 5932544"/>
              <a:gd name="connsiteX549" fmla="*/ 268918 w 4853748"/>
              <a:gd name="connsiteY549" fmla="*/ 4741093 h 5932544"/>
              <a:gd name="connsiteX550" fmla="*/ 251319 w 4853748"/>
              <a:gd name="connsiteY550" fmla="*/ 4737146 h 5932544"/>
              <a:gd name="connsiteX551" fmla="*/ 234433 w 4853748"/>
              <a:gd name="connsiteY551" fmla="*/ 4702550 h 5932544"/>
              <a:gd name="connsiteX552" fmla="*/ 216834 w 4853748"/>
              <a:gd name="connsiteY552" fmla="*/ 4698602 h 5932544"/>
              <a:gd name="connsiteX553" fmla="*/ 205815 w 4853748"/>
              <a:gd name="connsiteY553" fmla="*/ 4665322 h 5932544"/>
              <a:gd name="connsiteX554" fmla="*/ 184981 w 4853748"/>
              <a:gd name="connsiteY554" fmla="*/ 4648326 h 5932544"/>
              <a:gd name="connsiteX555" fmla="*/ 173248 w 4853748"/>
              <a:gd name="connsiteY555" fmla="*/ 4645694 h 5932544"/>
              <a:gd name="connsiteX556" fmla="*/ 166066 w 4853748"/>
              <a:gd name="connsiteY556" fmla="*/ 4650244 h 5932544"/>
              <a:gd name="connsiteX557" fmla="*/ 154800 w 4853748"/>
              <a:gd name="connsiteY557" fmla="*/ 4576860 h 5932544"/>
              <a:gd name="connsiteX558" fmla="*/ 165795 w 4853748"/>
              <a:gd name="connsiteY558" fmla="*/ 4459175 h 5932544"/>
              <a:gd name="connsiteX559" fmla="*/ 167825 w 4853748"/>
              <a:gd name="connsiteY559" fmla="*/ 4422661 h 5932544"/>
              <a:gd name="connsiteX560" fmla="*/ 156092 w 4853748"/>
              <a:gd name="connsiteY560" fmla="*/ 4420029 h 5932544"/>
              <a:gd name="connsiteX561" fmla="*/ 141125 w 4853748"/>
              <a:gd name="connsiteY561" fmla="*/ 4404349 h 5932544"/>
              <a:gd name="connsiteX562" fmla="*/ 134656 w 4853748"/>
              <a:gd name="connsiteY562" fmla="*/ 4378252 h 5932544"/>
              <a:gd name="connsiteX563" fmla="*/ 111190 w 4853748"/>
              <a:gd name="connsiteY563" fmla="*/ 4372988 h 5932544"/>
              <a:gd name="connsiteX564" fmla="*/ 125063 w 4853748"/>
              <a:gd name="connsiteY564" fmla="*/ 4283676 h 5932544"/>
              <a:gd name="connsiteX565" fmla="*/ 154616 w 4853748"/>
              <a:gd name="connsiteY565" fmla="*/ 4179398 h 5932544"/>
              <a:gd name="connsiteX566" fmla="*/ 196505 w 4853748"/>
              <a:gd name="connsiteY566" fmla="*/ 4102532 h 5932544"/>
              <a:gd name="connsiteX567" fmla="*/ 203084 w 4853748"/>
              <a:gd name="connsiteY567" fmla="*/ 4073201 h 5932544"/>
              <a:gd name="connsiteX568" fmla="*/ 223315 w 4853748"/>
              <a:gd name="connsiteY568" fmla="*/ 4065415 h 5932544"/>
              <a:gd name="connsiteX569" fmla="*/ 229895 w 4853748"/>
              <a:gd name="connsiteY569" fmla="*/ 4036084 h 5932544"/>
              <a:gd name="connsiteX570" fmla="*/ 255992 w 4853748"/>
              <a:gd name="connsiteY570" fmla="*/ 4029615 h 5932544"/>
              <a:gd name="connsiteX571" fmla="*/ 278966 w 4853748"/>
              <a:gd name="connsiteY571" fmla="*/ 3954668 h 5932544"/>
              <a:gd name="connsiteX572" fmla="*/ 290699 w 4853748"/>
              <a:gd name="connsiteY572" fmla="*/ 3957300 h 5932544"/>
              <a:gd name="connsiteX573" fmla="*/ 338453 w 4853748"/>
              <a:gd name="connsiteY573" fmla="*/ 3881750 h 5932544"/>
              <a:gd name="connsiteX574" fmla="*/ 410166 w 4853748"/>
              <a:gd name="connsiteY574" fmla="*/ 3891675 h 5932544"/>
              <a:gd name="connsiteX575" fmla="*/ 412798 w 4853748"/>
              <a:gd name="connsiteY575" fmla="*/ 3879942 h 5932544"/>
              <a:gd name="connsiteX576" fmla="*/ 426504 w 4853748"/>
              <a:gd name="connsiteY576" fmla="*/ 3873775 h 5932544"/>
              <a:gd name="connsiteX577" fmla="*/ 447393 w 4853748"/>
              <a:gd name="connsiteY577" fmla="*/ 3863057 h 5932544"/>
              <a:gd name="connsiteX578" fmla="*/ 451341 w 4853748"/>
              <a:gd name="connsiteY578" fmla="*/ 3845458 h 5932544"/>
              <a:gd name="connsiteX579" fmla="*/ 471572 w 4853748"/>
              <a:gd name="connsiteY579" fmla="*/ 3837673 h 5932544"/>
              <a:gd name="connsiteX580" fmla="*/ 484731 w 4853748"/>
              <a:gd name="connsiteY580" fmla="*/ 3779009 h 5932544"/>
              <a:gd name="connsiteX581" fmla="*/ 548659 w 4853748"/>
              <a:gd name="connsiteY581" fmla="*/ 3768703 h 5932544"/>
              <a:gd name="connsiteX582" fmla="*/ 583199 w 4853748"/>
              <a:gd name="connsiteY582" fmla="*/ 3779532 h 5932544"/>
              <a:gd name="connsiteX583" fmla="*/ 617739 w 4853748"/>
              <a:gd name="connsiteY583" fmla="*/ 3790361 h 5932544"/>
              <a:gd name="connsiteX584" fmla="*/ 663163 w 4853748"/>
              <a:gd name="connsiteY584" fmla="*/ 3738934 h 5932544"/>
              <a:gd name="connsiteX585" fmla="*/ 722842 w 4853748"/>
              <a:gd name="connsiteY585" fmla="*/ 3733837 h 5932544"/>
              <a:gd name="connsiteX586" fmla="*/ 731943 w 4853748"/>
              <a:gd name="connsiteY586" fmla="*/ 3748201 h 5932544"/>
              <a:gd name="connsiteX587" fmla="*/ 748226 w 4853748"/>
              <a:gd name="connsiteY587" fmla="*/ 3758016 h 5932544"/>
              <a:gd name="connsiteX588" fmla="*/ 744278 w 4853748"/>
              <a:gd name="connsiteY588" fmla="*/ 3775614 h 5932544"/>
              <a:gd name="connsiteX589" fmla="*/ 818924 w 4853748"/>
              <a:gd name="connsiteY589" fmla="*/ 3786198 h 5932544"/>
              <a:gd name="connsiteX590" fmla="*/ 872133 w 4853748"/>
              <a:gd name="connsiteY590" fmla="*/ 3755002 h 5932544"/>
              <a:gd name="connsiteX591" fmla="*/ 942529 w 4853748"/>
              <a:gd name="connsiteY591" fmla="*/ 3770794 h 5932544"/>
              <a:gd name="connsiteX592" fmla="*/ 968873 w 4853748"/>
              <a:gd name="connsiteY592" fmla="*/ 3804430 h 5932544"/>
              <a:gd name="connsiteX593" fmla="*/ 1015447 w 4853748"/>
              <a:gd name="connsiteY593" fmla="*/ 3830281 h 5932544"/>
              <a:gd name="connsiteX594" fmla="*/ 1014131 w 4853748"/>
              <a:gd name="connsiteY594" fmla="*/ 3836148 h 5932544"/>
              <a:gd name="connsiteX595" fmla="*/ 1021313 w 4853748"/>
              <a:gd name="connsiteY595" fmla="*/ 3831597 h 5932544"/>
              <a:gd name="connsiteX596" fmla="*/ 1075426 w 4853748"/>
              <a:gd name="connsiteY596" fmla="*/ 3837574 h 5932544"/>
              <a:gd name="connsiteX597" fmla="*/ 1109309 w 4853748"/>
              <a:gd name="connsiteY597" fmla="*/ 3851336 h 5932544"/>
              <a:gd name="connsiteX598" fmla="*/ 1107993 w 4853748"/>
              <a:gd name="connsiteY598" fmla="*/ 3857203 h 5932544"/>
              <a:gd name="connsiteX599" fmla="*/ 1137927 w 4853748"/>
              <a:gd name="connsiteY599" fmla="*/ 3888564 h 5932544"/>
              <a:gd name="connsiteX600" fmla="*/ 1184446 w 4853748"/>
              <a:gd name="connsiteY600" fmla="*/ 3942130 h 5932544"/>
              <a:gd name="connsiteX601" fmla="*/ 1253115 w 4853748"/>
              <a:gd name="connsiteY601" fmla="*/ 4006826 h 5932544"/>
              <a:gd name="connsiteX602" fmla="*/ 1264847 w 4853748"/>
              <a:gd name="connsiteY602" fmla="*/ 4009457 h 5932544"/>
              <a:gd name="connsiteX603" fmla="*/ 1262818 w 4853748"/>
              <a:gd name="connsiteY603" fmla="*/ 4045972 h 5932544"/>
              <a:gd name="connsiteX604" fmla="*/ 1283652 w 4853748"/>
              <a:gd name="connsiteY604" fmla="*/ 4062968 h 5932544"/>
              <a:gd name="connsiteX605" fmla="*/ 1278388 w 4853748"/>
              <a:gd name="connsiteY605" fmla="*/ 4086434 h 5932544"/>
              <a:gd name="connsiteX606" fmla="*/ 1308624 w 4853748"/>
              <a:gd name="connsiteY606" fmla="*/ 4130186 h 5932544"/>
              <a:gd name="connsiteX607" fmla="*/ 1345328 w 4853748"/>
              <a:gd name="connsiteY607" fmla="*/ 4200035 h 5932544"/>
              <a:gd name="connsiteX608" fmla="*/ 1357061 w 4853748"/>
              <a:gd name="connsiteY608" fmla="*/ 4202667 h 5932544"/>
              <a:gd name="connsiteX609" fmla="*/ 1361009 w 4853748"/>
              <a:gd name="connsiteY609" fmla="*/ 4185067 h 5932544"/>
              <a:gd name="connsiteX610" fmla="*/ 1336338 w 4853748"/>
              <a:gd name="connsiteY610" fmla="*/ 4130241 h 5932544"/>
              <a:gd name="connsiteX611" fmla="*/ 1312983 w 4853748"/>
              <a:gd name="connsiteY611" fmla="*/ 4069548 h 5932544"/>
              <a:gd name="connsiteX612" fmla="*/ 1335244 w 4853748"/>
              <a:gd name="connsiteY612" fmla="*/ 4025249 h 5932544"/>
              <a:gd name="connsiteX613" fmla="*/ 1326143 w 4853748"/>
              <a:gd name="connsiteY613" fmla="*/ 4010884 h 5932544"/>
              <a:gd name="connsiteX614" fmla="*/ 1337876 w 4853748"/>
              <a:gd name="connsiteY614" fmla="*/ 4013516 h 5932544"/>
              <a:gd name="connsiteX615" fmla="*/ 1359533 w 4853748"/>
              <a:gd name="connsiteY615" fmla="*/ 3944435 h 5932544"/>
              <a:gd name="connsiteX616" fmla="*/ 1371266 w 4853748"/>
              <a:gd name="connsiteY616" fmla="*/ 3947067 h 5932544"/>
              <a:gd name="connsiteX617" fmla="*/ 1413376 w 4853748"/>
              <a:gd name="connsiteY617" fmla="*/ 3759344 h 5932544"/>
              <a:gd name="connsiteX618" fmla="*/ 1425109 w 4853748"/>
              <a:gd name="connsiteY618" fmla="*/ 3761975 h 5932544"/>
              <a:gd name="connsiteX619" fmla="*/ 1467600 w 4853748"/>
              <a:gd name="connsiteY619" fmla="*/ 3709891 h 5932544"/>
              <a:gd name="connsiteX620" fmla="*/ 1477414 w 4853748"/>
              <a:gd name="connsiteY620" fmla="*/ 3693608 h 5932544"/>
              <a:gd name="connsiteX621" fmla="*/ 1518588 w 4853748"/>
              <a:gd name="connsiteY621" fmla="*/ 3647391 h 5932544"/>
              <a:gd name="connsiteX622" fmla="*/ 1542054 w 4853748"/>
              <a:gd name="connsiteY622" fmla="*/ 3652654 h 5932544"/>
              <a:gd name="connsiteX623" fmla="*/ 1546002 w 4853748"/>
              <a:gd name="connsiteY623" fmla="*/ 3635055 h 5932544"/>
              <a:gd name="connsiteX624" fmla="*/ 1563601 w 4853748"/>
              <a:gd name="connsiteY624" fmla="*/ 3639003 h 5932544"/>
              <a:gd name="connsiteX625" fmla="*/ 1611601 w 4853748"/>
              <a:gd name="connsiteY625" fmla="*/ 3603559 h 5932544"/>
              <a:gd name="connsiteX626" fmla="*/ 1645951 w 4853748"/>
              <a:gd name="connsiteY626" fmla="*/ 3546568 h 5932544"/>
              <a:gd name="connsiteX627" fmla="*/ 1574706 w 4853748"/>
              <a:gd name="connsiteY627" fmla="*/ 3465890 h 5932544"/>
              <a:gd name="connsiteX628" fmla="*/ 1515194 w 4853748"/>
              <a:gd name="connsiteY628" fmla="*/ 3387844 h 5932544"/>
              <a:gd name="connsiteX629" fmla="*/ 1381584 w 4853748"/>
              <a:gd name="connsiteY629" fmla="*/ 3351711 h 5932544"/>
              <a:gd name="connsiteX630" fmla="*/ 1375115 w 4853748"/>
              <a:gd name="connsiteY630" fmla="*/ 3325614 h 5932544"/>
              <a:gd name="connsiteX631" fmla="*/ 1357516 w 4853748"/>
              <a:gd name="connsiteY631" fmla="*/ 3321666 h 5932544"/>
              <a:gd name="connsiteX632" fmla="*/ 1353624 w 4853748"/>
              <a:gd name="connsiteY632" fmla="*/ 3311550 h 5932544"/>
              <a:gd name="connsiteX633" fmla="*/ 1349731 w 4853748"/>
              <a:gd name="connsiteY633" fmla="*/ 3301435 h 5932544"/>
              <a:gd name="connsiteX634" fmla="*/ 1337999 w 4853748"/>
              <a:gd name="connsiteY634" fmla="*/ 3298803 h 5932544"/>
              <a:gd name="connsiteX635" fmla="*/ 1341344 w 4853748"/>
              <a:gd name="connsiteY635" fmla="*/ 3256423 h 5932544"/>
              <a:gd name="connsiteX636" fmla="*/ 1329611 w 4853748"/>
              <a:gd name="connsiteY636" fmla="*/ 3253791 h 5932544"/>
              <a:gd name="connsiteX637" fmla="*/ 1321826 w 4853748"/>
              <a:gd name="connsiteY637" fmla="*/ 3233560 h 5932544"/>
              <a:gd name="connsiteX638" fmla="*/ 1304227 w 4853748"/>
              <a:gd name="connsiteY638" fmla="*/ 3229612 h 5932544"/>
              <a:gd name="connsiteX639" fmla="*/ 1293208 w 4853748"/>
              <a:gd name="connsiteY639" fmla="*/ 3196332 h 5932544"/>
              <a:gd name="connsiteX640" fmla="*/ 1258009 w 4853748"/>
              <a:gd name="connsiteY640" fmla="*/ 3188437 h 5932544"/>
              <a:gd name="connsiteX641" fmla="*/ 1226870 w 4853748"/>
              <a:gd name="connsiteY641" fmla="*/ 3107513 h 5932544"/>
              <a:gd name="connsiteX642" fmla="*/ 1185805 w 4853748"/>
              <a:gd name="connsiteY642" fmla="*/ 3098301 h 5932544"/>
              <a:gd name="connsiteX643" fmla="*/ 1158558 w 4853748"/>
              <a:gd name="connsiteY643" fmla="*/ 3027493 h 5932544"/>
              <a:gd name="connsiteX644" fmla="*/ 1138493 w 4853748"/>
              <a:gd name="connsiteY644" fmla="*/ 2952134 h 5932544"/>
              <a:gd name="connsiteX645" fmla="*/ 1098443 w 4853748"/>
              <a:gd name="connsiteY645" fmla="*/ 2924665 h 5932544"/>
              <a:gd name="connsiteX646" fmla="*/ 1093702 w 4853748"/>
              <a:gd name="connsiteY646" fmla="*/ 2849663 h 5932544"/>
              <a:gd name="connsiteX647" fmla="*/ 1108780 w 4853748"/>
              <a:gd name="connsiteY647" fmla="*/ 2809915 h 5932544"/>
              <a:gd name="connsiteX648" fmla="*/ 1114646 w 4853748"/>
              <a:gd name="connsiteY648" fmla="*/ 2811231 h 5932544"/>
              <a:gd name="connsiteX649" fmla="*/ 1110096 w 4853748"/>
              <a:gd name="connsiteY649" fmla="*/ 2804048 h 5932544"/>
              <a:gd name="connsiteX650" fmla="*/ 1090086 w 4853748"/>
              <a:gd name="connsiteY650" fmla="*/ 2700975 h 5932544"/>
              <a:gd name="connsiteX651" fmla="*/ 1070077 w 4853748"/>
              <a:gd name="connsiteY651" fmla="*/ 2597901 h 5932544"/>
              <a:gd name="connsiteX652" fmla="*/ 1069474 w 4853748"/>
              <a:gd name="connsiteY652" fmla="*/ 2573120 h 5932544"/>
              <a:gd name="connsiteX653" fmla="*/ 1057741 w 4853748"/>
              <a:gd name="connsiteY653" fmla="*/ 2570488 h 5932544"/>
              <a:gd name="connsiteX654" fmla="*/ 1058455 w 4853748"/>
              <a:gd name="connsiteY654" fmla="*/ 2539841 h 5932544"/>
              <a:gd name="connsiteX655" fmla="*/ 1082031 w 4853748"/>
              <a:gd name="connsiteY655" fmla="*/ 2489675 h 5932544"/>
              <a:gd name="connsiteX656" fmla="*/ 1105607 w 4853748"/>
              <a:gd name="connsiteY656" fmla="*/ 2439510 h 5932544"/>
              <a:gd name="connsiteX657" fmla="*/ 1077702 w 4853748"/>
              <a:gd name="connsiteY657" fmla="*/ 2371634 h 5932544"/>
              <a:gd name="connsiteX658" fmla="*/ 1051715 w 4853748"/>
              <a:gd name="connsiteY658" fmla="*/ 2322674 h 5932544"/>
              <a:gd name="connsiteX659" fmla="*/ 1060926 w 4853748"/>
              <a:gd name="connsiteY659" fmla="*/ 2281610 h 5932544"/>
              <a:gd name="connsiteX660" fmla="*/ 1072659 w 4853748"/>
              <a:gd name="connsiteY660" fmla="*/ 2284242 h 5932544"/>
              <a:gd name="connsiteX661" fmla="*/ 1082473 w 4853748"/>
              <a:gd name="connsiteY661" fmla="*/ 2267958 h 5932544"/>
              <a:gd name="connsiteX662" fmla="*/ 1099470 w 4853748"/>
              <a:gd name="connsiteY662" fmla="*/ 2247125 h 5932544"/>
              <a:gd name="connsiteX663" fmla="*/ 1117069 w 4853748"/>
              <a:gd name="connsiteY663" fmla="*/ 2251073 h 5932544"/>
              <a:gd name="connsiteX664" fmla="*/ 1128500 w 4853748"/>
              <a:gd name="connsiteY664" fmla="*/ 2241314 h 5932544"/>
              <a:gd name="connsiteX665" fmla="*/ 1147114 w 4853748"/>
              <a:gd name="connsiteY665" fmla="*/ 2227005 h 5932544"/>
              <a:gd name="connsiteX666" fmla="*/ 1160876 w 4853748"/>
              <a:gd name="connsiteY666" fmla="*/ 2193122 h 5932544"/>
              <a:gd name="connsiteX667" fmla="*/ 1186973 w 4853748"/>
              <a:gd name="connsiteY667" fmla="*/ 2186653 h 5932544"/>
              <a:gd name="connsiteX668" fmla="*/ 1197556 w 4853748"/>
              <a:gd name="connsiteY668" fmla="*/ 2112008 h 5932544"/>
              <a:gd name="connsiteX669" fmla="*/ 1208139 w 4853748"/>
              <a:gd name="connsiteY669" fmla="*/ 2037363 h 5932544"/>
              <a:gd name="connsiteX670" fmla="*/ 1199038 w 4853748"/>
              <a:gd name="connsiteY670" fmla="*/ 2022998 h 5932544"/>
              <a:gd name="connsiteX671" fmla="*/ 1242132 w 4853748"/>
              <a:gd name="connsiteY671" fmla="*/ 1995695 h 5932544"/>
              <a:gd name="connsiteX672" fmla="*/ 1240871 w 4853748"/>
              <a:gd name="connsiteY672" fmla="*/ 1973847 h 5932544"/>
              <a:gd name="connsiteX673" fmla="*/ 1238295 w 4853748"/>
              <a:gd name="connsiteY673" fmla="*/ 1957865 h 5932544"/>
              <a:gd name="connsiteX674" fmla="*/ 1254689 w 4853748"/>
              <a:gd name="connsiteY674" fmla="*/ 1912250 h 5932544"/>
              <a:gd name="connsiteX675" fmla="*/ 1266421 w 4853748"/>
              <a:gd name="connsiteY675" fmla="*/ 1914882 h 5932544"/>
              <a:gd name="connsiteX676" fmla="*/ 1279581 w 4853748"/>
              <a:gd name="connsiteY676" fmla="*/ 1856218 h 5932544"/>
              <a:gd name="connsiteX677" fmla="*/ 1291313 w 4853748"/>
              <a:gd name="connsiteY677" fmla="*/ 1858851 h 5932544"/>
              <a:gd name="connsiteX678" fmla="*/ 1306391 w 4853748"/>
              <a:gd name="connsiteY678" fmla="*/ 1819102 h 5932544"/>
              <a:gd name="connsiteX679" fmla="*/ 1332489 w 4853748"/>
              <a:gd name="connsiteY679" fmla="*/ 1812633 h 5932544"/>
              <a:gd name="connsiteX680" fmla="*/ 1336436 w 4853748"/>
              <a:gd name="connsiteY680" fmla="*/ 1795033 h 5932544"/>
              <a:gd name="connsiteX681" fmla="*/ 1409219 w 4853748"/>
              <a:gd name="connsiteY681" fmla="*/ 1758987 h 5932544"/>
              <a:gd name="connsiteX682" fmla="*/ 1464402 w 4853748"/>
              <a:gd name="connsiteY682" fmla="*/ 1718992 h 5932544"/>
              <a:gd name="connsiteX683" fmla="*/ 1490499 w 4853748"/>
              <a:gd name="connsiteY683" fmla="*/ 1712523 h 5932544"/>
              <a:gd name="connsiteX684" fmla="*/ 1497079 w 4853748"/>
              <a:gd name="connsiteY684" fmla="*/ 1683191 h 5932544"/>
              <a:gd name="connsiteX685" fmla="*/ 1559444 w 4853748"/>
              <a:gd name="connsiteY685" fmla="*/ 1638647 h 5932544"/>
              <a:gd name="connsiteX686" fmla="*/ 1608760 w 4853748"/>
              <a:gd name="connsiteY686" fmla="*/ 1597336 h 5932544"/>
              <a:gd name="connsiteX687" fmla="*/ 1606184 w 4853748"/>
              <a:gd name="connsiteY687" fmla="*/ 1581355 h 5932544"/>
              <a:gd name="connsiteX688" fmla="*/ 1603607 w 4853748"/>
              <a:gd name="connsiteY688" fmla="*/ 1565373 h 5932544"/>
              <a:gd name="connsiteX689" fmla="*/ 1615340 w 4853748"/>
              <a:gd name="connsiteY689" fmla="*/ 1568005 h 5932544"/>
              <a:gd name="connsiteX690" fmla="*/ 1633050 w 4853748"/>
              <a:gd name="connsiteY690" fmla="*/ 1516523 h 5932544"/>
              <a:gd name="connsiteX691" fmla="*/ 1655310 w 4853748"/>
              <a:gd name="connsiteY691" fmla="*/ 1472224 h 5932544"/>
              <a:gd name="connsiteX692" fmla="*/ 1609997 w 4853748"/>
              <a:gd name="connsiteY692" fmla="*/ 1468221 h 5932544"/>
              <a:gd name="connsiteX693" fmla="*/ 1575099 w 4853748"/>
              <a:gd name="connsiteY693" fmla="*/ 1472716 h 5932544"/>
              <a:gd name="connsiteX694" fmla="*/ 1504704 w 4853748"/>
              <a:gd name="connsiteY694" fmla="*/ 1456925 h 5932544"/>
              <a:gd name="connsiteX695" fmla="*/ 1502072 w 4853748"/>
              <a:gd name="connsiteY695" fmla="*/ 1468658 h 5932544"/>
              <a:gd name="connsiteX696" fmla="*/ 1355413 w 4853748"/>
              <a:gd name="connsiteY696" fmla="*/ 1435759 h 5932544"/>
              <a:gd name="connsiteX697" fmla="*/ 1352781 w 4853748"/>
              <a:gd name="connsiteY697" fmla="*/ 1447492 h 5932544"/>
              <a:gd name="connsiteX698" fmla="*/ 1281069 w 4853748"/>
              <a:gd name="connsiteY698" fmla="*/ 1437567 h 5932544"/>
              <a:gd name="connsiteX699" fmla="*/ 1278437 w 4853748"/>
              <a:gd name="connsiteY699" fmla="*/ 1449300 h 5932544"/>
              <a:gd name="connsiteX700" fmla="*/ 1255931 w 4853748"/>
              <a:gd name="connsiteY700" fmla="*/ 1453494 h 5932544"/>
              <a:gd name="connsiteX701" fmla="*/ 1223008 w 4853748"/>
              <a:gd name="connsiteY701" fmla="*/ 1449189 h 5932544"/>
              <a:gd name="connsiteX702" fmla="*/ 1219773 w 4853748"/>
              <a:gd name="connsiteY702" fmla="*/ 1436141 h 5932544"/>
              <a:gd name="connsiteX703" fmla="*/ 1218568 w 4853748"/>
              <a:gd name="connsiteY703" fmla="*/ 1386578 h 5932544"/>
              <a:gd name="connsiteX704" fmla="*/ 1230301 w 4853748"/>
              <a:gd name="connsiteY704" fmla="*/ 1389210 h 5932544"/>
              <a:gd name="connsiteX705" fmla="*/ 1245022 w 4853748"/>
              <a:gd name="connsiteY705" fmla="*/ 1364785 h 5932544"/>
              <a:gd name="connsiteX706" fmla="*/ 1286443 w 4853748"/>
              <a:gd name="connsiteY706" fmla="*/ 1358673 h 5932544"/>
              <a:gd name="connsiteX707" fmla="*/ 1283811 w 4853748"/>
              <a:gd name="connsiteY707" fmla="*/ 1370405 h 5932544"/>
              <a:gd name="connsiteX708" fmla="*/ 1336609 w 4853748"/>
              <a:gd name="connsiteY708" fmla="*/ 1382249 h 5932544"/>
              <a:gd name="connsiteX709" fmla="*/ 1342475 w 4853748"/>
              <a:gd name="connsiteY709" fmla="*/ 1383565 h 5932544"/>
              <a:gd name="connsiteX710" fmla="*/ 1335293 w 4853748"/>
              <a:gd name="connsiteY710" fmla="*/ 1388115 h 5932544"/>
              <a:gd name="connsiteX711" fmla="*/ 1384554 w 4853748"/>
              <a:gd name="connsiteY711" fmla="*/ 1374519 h 5932544"/>
              <a:gd name="connsiteX712" fmla="*/ 1429868 w 4853748"/>
              <a:gd name="connsiteY712" fmla="*/ 1378522 h 5932544"/>
              <a:gd name="connsiteX713" fmla="*/ 1431184 w 4853748"/>
              <a:gd name="connsiteY713" fmla="*/ 1372656 h 5932544"/>
              <a:gd name="connsiteX714" fmla="*/ 1469014 w 4853748"/>
              <a:gd name="connsiteY714" fmla="*/ 1368819 h 5932544"/>
              <a:gd name="connsiteX715" fmla="*/ 1471646 w 4853748"/>
              <a:gd name="connsiteY715" fmla="*/ 1357086 h 5932544"/>
              <a:gd name="connsiteX716" fmla="*/ 1514025 w 4853748"/>
              <a:gd name="connsiteY716" fmla="*/ 1360431 h 5932544"/>
              <a:gd name="connsiteX717" fmla="*/ 1544372 w 4853748"/>
              <a:gd name="connsiteY717" fmla="*/ 1348754 h 5932544"/>
              <a:gd name="connsiteX718" fmla="*/ 1580585 w 4853748"/>
              <a:gd name="connsiteY718" fmla="*/ 1338392 h 5932544"/>
              <a:gd name="connsiteX719" fmla="*/ 1598405 w 4853748"/>
              <a:gd name="connsiteY719" fmla="*/ 1231482 h 5932544"/>
              <a:gd name="connsiteX720" fmla="*/ 1606602 w 4853748"/>
              <a:gd name="connsiteY720" fmla="*/ 1208674 h 5932544"/>
              <a:gd name="connsiteX721" fmla="*/ 1614799 w 4853748"/>
              <a:gd name="connsiteY721" fmla="*/ 1185867 h 5932544"/>
              <a:gd name="connsiteX722" fmla="*/ 1615156 w 4853748"/>
              <a:gd name="connsiteY722" fmla="*/ 1170543 h 5932544"/>
              <a:gd name="connsiteX723" fmla="*/ 1614196 w 4853748"/>
              <a:gd name="connsiteY723" fmla="*/ 1161086 h 5932544"/>
              <a:gd name="connsiteX724" fmla="*/ 1626642 w 4853748"/>
              <a:gd name="connsiteY724" fmla="*/ 1133070 h 5932544"/>
              <a:gd name="connsiteX725" fmla="*/ 1579355 w 4853748"/>
              <a:gd name="connsiteY725" fmla="*/ 1137866 h 5932544"/>
              <a:gd name="connsiteX726" fmla="*/ 1543800 w 4853748"/>
              <a:gd name="connsiteY726" fmla="*/ 1145294 h 5932544"/>
              <a:gd name="connsiteX727" fmla="*/ 1444073 w 4853748"/>
              <a:gd name="connsiteY727" fmla="*/ 1122923 h 5932544"/>
              <a:gd name="connsiteX728" fmla="*/ 1411863 w 4853748"/>
              <a:gd name="connsiteY728" fmla="*/ 1087971 h 5932544"/>
              <a:gd name="connsiteX729" fmla="*/ 1383601 w 4853748"/>
              <a:gd name="connsiteY729" fmla="*/ 1035420 h 5932544"/>
              <a:gd name="connsiteX730" fmla="*/ 1371868 w 4853748"/>
              <a:gd name="connsiteY730" fmla="*/ 1032788 h 5932544"/>
              <a:gd name="connsiteX731" fmla="*/ 1378448 w 4853748"/>
              <a:gd name="connsiteY731" fmla="*/ 1003456 h 5932544"/>
              <a:gd name="connsiteX732" fmla="*/ 1365756 w 4853748"/>
              <a:gd name="connsiteY732" fmla="*/ 991367 h 5932544"/>
              <a:gd name="connsiteX733" fmla="*/ 1353064 w 4853748"/>
              <a:gd name="connsiteY733" fmla="*/ 979277 h 5932544"/>
              <a:gd name="connsiteX734" fmla="*/ 1370171 w 4853748"/>
              <a:gd name="connsiteY734" fmla="*/ 903015 h 5932544"/>
              <a:gd name="connsiteX735" fmla="*/ 1381904 w 4853748"/>
              <a:gd name="connsiteY735" fmla="*/ 905646 h 5932544"/>
              <a:gd name="connsiteX736" fmla="*/ 1406193 w 4853748"/>
              <a:gd name="connsiteY736" fmla="*/ 824833 h 5932544"/>
              <a:gd name="connsiteX737" fmla="*/ 1417926 w 4853748"/>
              <a:gd name="connsiteY737" fmla="*/ 827465 h 5932544"/>
              <a:gd name="connsiteX738" fmla="*/ 1461678 w 4853748"/>
              <a:gd name="connsiteY738" fmla="*/ 797229 h 5932544"/>
              <a:gd name="connsiteX739" fmla="*/ 1505430 w 4853748"/>
              <a:gd name="connsiteY739" fmla="*/ 766994 h 5932544"/>
              <a:gd name="connsiteX740" fmla="*/ 1551044 w 4853748"/>
              <a:gd name="connsiteY740" fmla="*/ 783387 h 5932544"/>
              <a:gd name="connsiteX741" fmla="*/ 1662505 w 4853748"/>
              <a:gd name="connsiteY741" fmla="*/ 808390 h 5932544"/>
              <a:gd name="connsiteX742" fmla="*/ 1659873 w 4853748"/>
              <a:gd name="connsiteY742" fmla="*/ 820123 h 5932544"/>
              <a:gd name="connsiteX743" fmla="*/ 1691123 w 4853748"/>
              <a:gd name="connsiteY743" fmla="*/ 845618 h 5932544"/>
              <a:gd name="connsiteX744" fmla="*/ 1685859 w 4853748"/>
              <a:gd name="connsiteY744" fmla="*/ 869083 h 5932544"/>
              <a:gd name="connsiteX745" fmla="*/ 1709325 w 4853748"/>
              <a:gd name="connsiteY745" fmla="*/ 874347 h 5932544"/>
              <a:gd name="connsiteX746" fmla="*/ 1710586 w 4853748"/>
              <a:gd name="connsiteY746" fmla="*/ 896195 h 5932544"/>
              <a:gd name="connsiteX747" fmla="*/ 1719028 w 4853748"/>
              <a:gd name="connsiteY747" fmla="*/ 913493 h 5932544"/>
              <a:gd name="connsiteX748" fmla="*/ 1730761 w 4853748"/>
              <a:gd name="connsiteY748" fmla="*/ 916125 h 5932544"/>
              <a:gd name="connsiteX749" fmla="*/ 1755709 w 4853748"/>
              <a:gd name="connsiteY749" fmla="*/ 832378 h 5932544"/>
              <a:gd name="connsiteX750" fmla="*/ 1789646 w 4853748"/>
              <a:gd name="connsiteY750" fmla="*/ 818426 h 5932544"/>
              <a:gd name="connsiteX751" fmla="*/ 1793594 w 4853748"/>
              <a:gd name="connsiteY751" fmla="*/ 800827 h 5932544"/>
              <a:gd name="connsiteX752" fmla="*/ 1805327 w 4853748"/>
              <a:gd name="connsiteY752" fmla="*/ 803458 h 5932544"/>
              <a:gd name="connsiteX753" fmla="*/ 1848642 w 4853748"/>
              <a:gd name="connsiteY753" fmla="*/ 665298 h 5932544"/>
              <a:gd name="connsiteX754" fmla="*/ 1860375 w 4853748"/>
              <a:gd name="connsiteY754" fmla="*/ 667929 h 5932544"/>
              <a:gd name="connsiteX755" fmla="*/ 1888612 w 4853748"/>
              <a:gd name="connsiteY755" fmla="*/ 569517 h 5932544"/>
              <a:gd name="connsiteX756" fmla="*/ 1970360 w 4853748"/>
              <a:gd name="connsiteY756" fmla="*/ 452301 h 5932544"/>
              <a:gd name="connsiteX757" fmla="*/ 2042539 w 4853748"/>
              <a:gd name="connsiteY757" fmla="*/ 391472 h 5932544"/>
              <a:gd name="connsiteX758" fmla="*/ 2099998 w 4853748"/>
              <a:gd name="connsiteY758" fmla="*/ 355069 h 5932544"/>
              <a:gd name="connsiteX759" fmla="*/ 2130400 w 4853748"/>
              <a:gd name="connsiteY759" fmla="*/ 315677 h 5932544"/>
              <a:gd name="connsiteX760" fmla="*/ 2143559 w 4853748"/>
              <a:gd name="connsiteY760" fmla="*/ 257013 h 5932544"/>
              <a:gd name="connsiteX761" fmla="*/ 2155292 w 4853748"/>
              <a:gd name="connsiteY761" fmla="*/ 259645 h 5932544"/>
              <a:gd name="connsiteX762" fmla="*/ 2160555 w 4853748"/>
              <a:gd name="connsiteY762" fmla="*/ 236180 h 5932544"/>
              <a:gd name="connsiteX763" fmla="*/ 2170013 w 4853748"/>
              <a:gd name="connsiteY763" fmla="*/ 235220 h 5932544"/>
              <a:gd name="connsiteX764" fmla="*/ 2185337 w 4853748"/>
              <a:gd name="connsiteY764" fmla="*/ 235577 h 5932544"/>
              <a:gd name="connsiteX765" fmla="*/ 2190601 w 4853748"/>
              <a:gd name="connsiteY765" fmla="*/ 212112 h 5932544"/>
              <a:gd name="connsiteX766" fmla="*/ 2222263 w 4853748"/>
              <a:gd name="connsiteY766" fmla="*/ 194568 h 5932544"/>
              <a:gd name="connsiteX767" fmla="*/ 2253981 w 4853748"/>
              <a:gd name="connsiteY767" fmla="*/ 149309 h 5932544"/>
              <a:gd name="connsiteX768" fmla="*/ 2296773 w 4853748"/>
              <a:gd name="connsiteY768" fmla="*/ 109616 h 5932544"/>
              <a:gd name="connsiteX769" fmla="*/ 2357109 w 4853748"/>
              <a:gd name="connsiteY769" fmla="*/ 101585 h 5932544"/>
              <a:gd name="connsiteX770" fmla="*/ 2401408 w 4853748"/>
              <a:gd name="connsiteY770" fmla="*/ 123845 h 5932544"/>
              <a:gd name="connsiteX771" fmla="*/ 2451574 w 4853748"/>
              <a:gd name="connsiteY771" fmla="*/ 147422 h 5932544"/>
              <a:gd name="connsiteX772" fmla="*/ 2454206 w 4853748"/>
              <a:gd name="connsiteY772" fmla="*/ 135689 h 5932544"/>
              <a:gd name="connsiteX773" fmla="*/ 2496586 w 4853748"/>
              <a:gd name="connsiteY773" fmla="*/ 139034 h 5932544"/>
              <a:gd name="connsiteX774" fmla="*/ 2499218 w 4853748"/>
              <a:gd name="connsiteY774" fmla="*/ 127301 h 5932544"/>
              <a:gd name="connsiteX775" fmla="*/ 2545602 w 4853748"/>
              <a:gd name="connsiteY775" fmla="*/ 85333 h 5932544"/>
              <a:gd name="connsiteX776" fmla="*/ 2576305 w 4853748"/>
              <a:gd name="connsiteY776" fmla="*/ 58332 h 5932544"/>
              <a:gd name="connsiteX777" fmla="*/ 2613176 w 4853748"/>
              <a:gd name="connsiteY777" fmla="*/ 45037 h 5932544"/>
              <a:gd name="connsiteX778" fmla="*/ 2682613 w 4853748"/>
              <a:gd name="connsiteY778" fmla="*/ 51371 h 5932544"/>
              <a:gd name="connsiteX779" fmla="*/ 2725707 w 4853748"/>
              <a:gd name="connsiteY779" fmla="*/ 24068 h 5932544"/>
              <a:gd name="connsiteX780" fmla="*/ 2728338 w 4853748"/>
              <a:gd name="connsiteY780" fmla="*/ 12335 h 5932544"/>
              <a:gd name="connsiteX781" fmla="*/ 2751804 w 4853748"/>
              <a:gd name="connsiteY781" fmla="*/ 17599 h 593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</a:cxnLst>
            <a:rect l="l" t="t" r="r" b="b"/>
            <a:pathLst>
              <a:path w="4853748" h="5932544">
                <a:moveTo>
                  <a:pt x="113084" y="5710479"/>
                </a:moveTo>
                <a:lnTo>
                  <a:pt x="139784" y="5728791"/>
                </a:lnTo>
                <a:cubicBezTo>
                  <a:pt x="136274" y="5744435"/>
                  <a:pt x="131788" y="5759859"/>
                  <a:pt x="126323" y="5775064"/>
                </a:cubicBezTo>
                <a:cubicBezTo>
                  <a:pt x="120858" y="5790269"/>
                  <a:pt x="116371" y="5805694"/>
                  <a:pt x="112862" y="5821337"/>
                </a:cubicBezTo>
                <a:lnTo>
                  <a:pt x="101129" y="5818705"/>
                </a:lnTo>
                <a:cubicBezTo>
                  <a:pt x="97620" y="5834349"/>
                  <a:pt x="96268" y="5858692"/>
                  <a:pt x="97071" y="5891734"/>
                </a:cubicBezTo>
                <a:cubicBezTo>
                  <a:pt x="74884" y="5899080"/>
                  <a:pt x="60520" y="5908181"/>
                  <a:pt x="53977" y="5919036"/>
                </a:cubicBezTo>
                <a:cubicBezTo>
                  <a:pt x="47434" y="5929891"/>
                  <a:pt x="30036" y="5934204"/>
                  <a:pt x="1783" y="5931974"/>
                </a:cubicBezTo>
                <a:cubicBezTo>
                  <a:pt x="-374" y="5923275"/>
                  <a:pt x="-575" y="5915015"/>
                  <a:pt x="1180" y="5907193"/>
                </a:cubicBezTo>
                <a:cubicBezTo>
                  <a:pt x="2934" y="5899371"/>
                  <a:pt x="3611" y="5887200"/>
                  <a:pt x="3209" y="5870679"/>
                </a:cubicBezTo>
                <a:lnTo>
                  <a:pt x="14942" y="5873311"/>
                </a:lnTo>
                <a:lnTo>
                  <a:pt x="25469" y="5826380"/>
                </a:lnTo>
                <a:lnTo>
                  <a:pt x="37202" y="5829012"/>
                </a:lnTo>
                <a:cubicBezTo>
                  <a:pt x="38957" y="5821190"/>
                  <a:pt x="41908" y="5812610"/>
                  <a:pt x="46057" y="5803271"/>
                </a:cubicBezTo>
                <a:cubicBezTo>
                  <a:pt x="50206" y="5793932"/>
                  <a:pt x="53157" y="5785352"/>
                  <a:pt x="54912" y="5777530"/>
                </a:cubicBezTo>
                <a:lnTo>
                  <a:pt x="66645" y="5780162"/>
                </a:lnTo>
                <a:cubicBezTo>
                  <a:pt x="72310" y="5773217"/>
                  <a:pt x="75582" y="5767790"/>
                  <a:pt x="76459" y="5763879"/>
                </a:cubicBezTo>
                <a:cubicBezTo>
                  <a:pt x="77336" y="5759968"/>
                  <a:pt x="80608" y="5754540"/>
                  <a:pt x="86273" y="5747596"/>
                </a:cubicBezTo>
                <a:lnTo>
                  <a:pt x="98006" y="5750227"/>
                </a:lnTo>
                <a:lnTo>
                  <a:pt x="103269" y="5726762"/>
                </a:lnTo>
                <a:cubicBezTo>
                  <a:pt x="105901" y="5715029"/>
                  <a:pt x="109173" y="5709602"/>
                  <a:pt x="113084" y="5710479"/>
                </a:cubicBezTo>
                <a:close/>
                <a:moveTo>
                  <a:pt x="251354" y="5698365"/>
                </a:moveTo>
                <a:lnTo>
                  <a:pt x="268953" y="5702313"/>
                </a:lnTo>
                <a:cubicBezTo>
                  <a:pt x="275021" y="5711889"/>
                  <a:pt x="279352" y="5720049"/>
                  <a:pt x="281947" y="5726793"/>
                </a:cubicBezTo>
                <a:cubicBezTo>
                  <a:pt x="284542" y="5733536"/>
                  <a:pt x="288873" y="5741697"/>
                  <a:pt x="294940" y="5751273"/>
                </a:cubicBezTo>
                <a:lnTo>
                  <a:pt x="270048" y="5807305"/>
                </a:lnTo>
                <a:cubicBezTo>
                  <a:pt x="252650" y="5811617"/>
                  <a:pt x="241337" y="5816268"/>
                  <a:pt x="236110" y="5821257"/>
                </a:cubicBezTo>
                <a:cubicBezTo>
                  <a:pt x="230883" y="5826246"/>
                  <a:pt x="216537" y="5826109"/>
                  <a:pt x="193072" y="5820845"/>
                </a:cubicBezTo>
                <a:lnTo>
                  <a:pt x="195704" y="5809113"/>
                </a:lnTo>
                <a:lnTo>
                  <a:pt x="183971" y="5806481"/>
                </a:lnTo>
                <a:cubicBezTo>
                  <a:pt x="186603" y="5794748"/>
                  <a:pt x="188476" y="5781818"/>
                  <a:pt x="189591" y="5767691"/>
                </a:cubicBezTo>
                <a:cubicBezTo>
                  <a:pt x="190706" y="5753564"/>
                  <a:pt x="192580" y="5740635"/>
                  <a:pt x="195212" y="5728902"/>
                </a:cubicBezTo>
                <a:cubicBezTo>
                  <a:pt x="203911" y="5726746"/>
                  <a:pt x="213049" y="5722634"/>
                  <a:pt x="222625" y="5716567"/>
                </a:cubicBezTo>
                <a:cubicBezTo>
                  <a:pt x="232201" y="5710500"/>
                  <a:pt x="241778" y="5704432"/>
                  <a:pt x="251354" y="5698365"/>
                </a:cubicBezTo>
                <a:close/>
                <a:moveTo>
                  <a:pt x="2750721" y="5131454"/>
                </a:moveTo>
                <a:cubicBezTo>
                  <a:pt x="2770276" y="5135840"/>
                  <a:pt x="2788633" y="5140985"/>
                  <a:pt x="2805794" y="5146888"/>
                </a:cubicBezTo>
                <a:cubicBezTo>
                  <a:pt x="2822954" y="5152792"/>
                  <a:pt x="2841312" y="5157937"/>
                  <a:pt x="2860866" y="5162323"/>
                </a:cubicBezTo>
                <a:lnTo>
                  <a:pt x="2858234" y="5174056"/>
                </a:lnTo>
                <a:lnTo>
                  <a:pt x="2887566" y="5180635"/>
                </a:lnTo>
                <a:lnTo>
                  <a:pt x="2884934" y="5192368"/>
                </a:lnTo>
                <a:lnTo>
                  <a:pt x="2924683" y="5207446"/>
                </a:lnTo>
                <a:lnTo>
                  <a:pt x="2922051" y="5219179"/>
                </a:lnTo>
                <a:lnTo>
                  <a:pt x="2939650" y="5223127"/>
                </a:lnTo>
                <a:cubicBezTo>
                  <a:pt x="2938773" y="5227037"/>
                  <a:pt x="2941368" y="5233781"/>
                  <a:pt x="2947435" y="5243358"/>
                </a:cubicBezTo>
                <a:lnTo>
                  <a:pt x="2965034" y="5247305"/>
                </a:lnTo>
                <a:lnTo>
                  <a:pt x="2962402" y="5259038"/>
                </a:lnTo>
                <a:cubicBezTo>
                  <a:pt x="2974537" y="5278191"/>
                  <a:pt x="2986032" y="5291039"/>
                  <a:pt x="2996887" y="5297582"/>
                </a:cubicBezTo>
                <a:lnTo>
                  <a:pt x="2991624" y="5321047"/>
                </a:lnTo>
                <a:cubicBezTo>
                  <a:pt x="2994659" y="5325827"/>
                  <a:pt x="3003119" y="5333894"/>
                  <a:pt x="3017008" y="5345226"/>
                </a:cubicBezTo>
                <a:lnTo>
                  <a:pt x="3018926" y="5364141"/>
                </a:lnTo>
                <a:cubicBezTo>
                  <a:pt x="3024993" y="5373717"/>
                  <a:pt x="3028566" y="5380680"/>
                  <a:pt x="3029644" y="5385030"/>
                </a:cubicBezTo>
                <a:cubicBezTo>
                  <a:pt x="3030722" y="5389379"/>
                  <a:pt x="3031901" y="5397859"/>
                  <a:pt x="3033180" y="5410469"/>
                </a:cubicBezTo>
                <a:lnTo>
                  <a:pt x="3050779" y="5414417"/>
                </a:lnTo>
                <a:lnTo>
                  <a:pt x="3046831" y="5432016"/>
                </a:lnTo>
                <a:cubicBezTo>
                  <a:pt x="3072453" y="5445979"/>
                  <a:pt x="3086662" y="5460462"/>
                  <a:pt x="3089458" y="5475466"/>
                </a:cubicBezTo>
                <a:cubicBezTo>
                  <a:pt x="3092255" y="5490463"/>
                  <a:pt x="3090142" y="5513616"/>
                  <a:pt x="3083124" y="5544904"/>
                </a:cubicBezTo>
                <a:cubicBezTo>
                  <a:pt x="3073548" y="5550971"/>
                  <a:pt x="3058324" y="5554744"/>
                  <a:pt x="3037454" y="5556224"/>
                </a:cubicBezTo>
                <a:cubicBezTo>
                  <a:pt x="3016583" y="5557704"/>
                  <a:pt x="2990504" y="5554935"/>
                  <a:pt x="2959217" y="5547916"/>
                </a:cubicBezTo>
                <a:lnTo>
                  <a:pt x="2922100" y="5521106"/>
                </a:lnTo>
                <a:cubicBezTo>
                  <a:pt x="2915631" y="5495009"/>
                  <a:pt x="2892863" y="5468327"/>
                  <a:pt x="2853789" y="5441086"/>
                </a:cubicBezTo>
                <a:cubicBezTo>
                  <a:pt x="2814716" y="5413837"/>
                  <a:pt x="2786280" y="5394108"/>
                  <a:pt x="2768480" y="5381900"/>
                </a:cubicBezTo>
                <a:lnTo>
                  <a:pt x="2771112" y="5370167"/>
                </a:lnTo>
                <a:cubicBezTo>
                  <a:pt x="2765045" y="5360590"/>
                  <a:pt x="2756364" y="5353509"/>
                  <a:pt x="2745070" y="5348921"/>
                </a:cubicBezTo>
                <a:cubicBezTo>
                  <a:pt x="2733778" y="5344326"/>
                  <a:pt x="2730324" y="5332256"/>
                  <a:pt x="2734709" y="5312708"/>
                </a:cubicBezTo>
                <a:lnTo>
                  <a:pt x="2722976" y="5310076"/>
                </a:lnTo>
                <a:cubicBezTo>
                  <a:pt x="2718663" y="5292678"/>
                  <a:pt x="2717823" y="5278113"/>
                  <a:pt x="2720455" y="5266380"/>
                </a:cubicBezTo>
                <a:cubicBezTo>
                  <a:pt x="2723087" y="5254648"/>
                  <a:pt x="2718536" y="5247465"/>
                  <a:pt x="2706803" y="5244833"/>
                </a:cubicBezTo>
                <a:lnTo>
                  <a:pt x="2710751" y="5227234"/>
                </a:lnTo>
                <a:lnTo>
                  <a:pt x="2699019" y="5224602"/>
                </a:lnTo>
                <a:lnTo>
                  <a:pt x="2708230" y="5183538"/>
                </a:lnTo>
                <a:cubicBezTo>
                  <a:pt x="2709107" y="5179627"/>
                  <a:pt x="2707591" y="5177233"/>
                  <a:pt x="2703680" y="5176355"/>
                </a:cubicBezTo>
                <a:cubicBezTo>
                  <a:pt x="2699769" y="5175478"/>
                  <a:pt x="2698252" y="5173084"/>
                  <a:pt x="2699129" y="5169173"/>
                </a:cubicBezTo>
                <a:cubicBezTo>
                  <a:pt x="2700006" y="5165262"/>
                  <a:pt x="2702839" y="5161790"/>
                  <a:pt x="2707628" y="5158756"/>
                </a:cubicBezTo>
                <a:lnTo>
                  <a:pt x="2713494" y="5160072"/>
                </a:lnTo>
                <a:cubicBezTo>
                  <a:pt x="2720037" y="5149217"/>
                  <a:pt x="2724286" y="5144008"/>
                  <a:pt x="2726241" y="5144447"/>
                </a:cubicBezTo>
                <a:cubicBezTo>
                  <a:pt x="2728197" y="5144886"/>
                  <a:pt x="2735918" y="5142510"/>
                  <a:pt x="2749405" y="5137320"/>
                </a:cubicBezTo>
                <a:close/>
                <a:moveTo>
                  <a:pt x="3479307" y="5042265"/>
                </a:moveTo>
                <a:cubicBezTo>
                  <a:pt x="3526238" y="5052793"/>
                  <a:pt x="3569897" y="5068748"/>
                  <a:pt x="3610285" y="5090131"/>
                </a:cubicBezTo>
                <a:cubicBezTo>
                  <a:pt x="3650674" y="5111514"/>
                  <a:pt x="3689106" y="5132458"/>
                  <a:pt x="3725583" y="5152964"/>
                </a:cubicBezTo>
                <a:lnTo>
                  <a:pt x="3829862" y="5182517"/>
                </a:lnTo>
                <a:lnTo>
                  <a:pt x="3827230" y="5194250"/>
                </a:lnTo>
                <a:lnTo>
                  <a:pt x="3909359" y="5212673"/>
                </a:lnTo>
                <a:lnTo>
                  <a:pt x="3906728" y="5224405"/>
                </a:lnTo>
                <a:lnTo>
                  <a:pt x="3924327" y="5228353"/>
                </a:lnTo>
                <a:cubicBezTo>
                  <a:pt x="3924327" y="5228353"/>
                  <a:pt x="3928877" y="5235536"/>
                  <a:pt x="3937978" y="5249900"/>
                </a:cubicBezTo>
                <a:cubicBezTo>
                  <a:pt x="3928401" y="5255968"/>
                  <a:pt x="3924810" y="5258243"/>
                  <a:pt x="3927204" y="5256726"/>
                </a:cubicBezTo>
                <a:cubicBezTo>
                  <a:pt x="3929599" y="5255209"/>
                  <a:pt x="3926446" y="5255529"/>
                  <a:pt x="3917747" y="5257685"/>
                </a:cubicBezTo>
                <a:lnTo>
                  <a:pt x="3859083" y="5244526"/>
                </a:lnTo>
                <a:lnTo>
                  <a:pt x="3861715" y="5232793"/>
                </a:lnTo>
                <a:lnTo>
                  <a:pt x="3779586" y="5214370"/>
                </a:lnTo>
                <a:cubicBezTo>
                  <a:pt x="3783095" y="5198726"/>
                  <a:pt x="3761284" y="5181511"/>
                  <a:pt x="3714152" y="5162722"/>
                </a:cubicBezTo>
                <a:cubicBezTo>
                  <a:pt x="3667020" y="5143935"/>
                  <a:pt x="3630643" y="5127559"/>
                  <a:pt x="3605022" y="5113596"/>
                </a:cubicBezTo>
                <a:lnTo>
                  <a:pt x="3558091" y="5103069"/>
                </a:lnTo>
                <a:cubicBezTo>
                  <a:pt x="3558968" y="5099158"/>
                  <a:pt x="3556373" y="5092414"/>
                  <a:pt x="3550306" y="5082838"/>
                </a:cubicBezTo>
                <a:cubicBezTo>
                  <a:pt x="3536417" y="5071507"/>
                  <a:pt x="3523167" y="5066481"/>
                  <a:pt x="3510557" y="5067760"/>
                </a:cubicBezTo>
                <a:cubicBezTo>
                  <a:pt x="3497947" y="5069039"/>
                  <a:pt x="3487530" y="5060541"/>
                  <a:pt x="3479307" y="5042265"/>
                </a:cubicBezTo>
                <a:close/>
                <a:moveTo>
                  <a:pt x="2945467" y="4922516"/>
                </a:moveTo>
                <a:cubicBezTo>
                  <a:pt x="2975877" y="4933445"/>
                  <a:pt x="2999324" y="4947947"/>
                  <a:pt x="3015808" y="4966022"/>
                </a:cubicBezTo>
                <a:cubicBezTo>
                  <a:pt x="3032293" y="4984097"/>
                  <a:pt x="3049434" y="4999238"/>
                  <a:pt x="3067236" y="5011439"/>
                </a:cubicBezTo>
                <a:lnTo>
                  <a:pt x="3064603" y="5023179"/>
                </a:lnTo>
                <a:lnTo>
                  <a:pt x="3029404" y="5015284"/>
                </a:lnTo>
                <a:cubicBezTo>
                  <a:pt x="3011203" y="4986554"/>
                  <a:pt x="2991127" y="4970755"/>
                  <a:pt x="2969179" y="4967885"/>
                </a:cubicBezTo>
                <a:cubicBezTo>
                  <a:pt x="2947230" y="4965016"/>
                  <a:pt x="2939326" y="4949893"/>
                  <a:pt x="2945467" y="4922516"/>
                </a:cubicBezTo>
                <a:close/>
                <a:moveTo>
                  <a:pt x="3404396" y="4510972"/>
                </a:moveTo>
                <a:cubicBezTo>
                  <a:pt x="3427222" y="4509931"/>
                  <a:pt x="3464056" y="4515112"/>
                  <a:pt x="3514897" y="4526517"/>
                </a:cubicBezTo>
                <a:cubicBezTo>
                  <a:pt x="3534452" y="4530904"/>
                  <a:pt x="3545965" y="4534513"/>
                  <a:pt x="3549438" y="4537346"/>
                </a:cubicBezTo>
                <a:cubicBezTo>
                  <a:pt x="3552910" y="4540179"/>
                  <a:pt x="3559196" y="4548777"/>
                  <a:pt x="3568297" y="4563142"/>
                </a:cubicBezTo>
                <a:lnTo>
                  <a:pt x="3585896" y="4567090"/>
                </a:lnTo>
                <a:cubicBezTo>
                  <a:pt x="3586298" y="4583611"/>
                  <a:pt x="3592447" y="4606555"/>
                  <a:pt x="3604344" y="4635924"/>
                </a:cubicBezTo>
                <a:cubicBezTo>
                  <a:pt x="3616241" y="4665293"/>
                  <a:pt x="3625862" y="4691071"/>
                  <a:pt x="3633209" y="4713257"/>
                </a:cubicBezTo>
                <a:lnTo>
                  <a:pt x="3644941" y="4715889"/>
                </a:lnTo>
                <a:lnTo>
                  <a:pt x="3626518" y="4798018"/>
                </a:lnTo>
                <a:cubicBezTo>
                  <a:pt x="3613031" y="4803208"/>
                  <a:pt x="3599544" y="4808397"/>
                  <a:pt x="3586056" y="4813588"/>
                </a:cubicBezTo>
                <a:cubicBezTo>
                  <a:pt x="3572569" y="4818777"/>
                  <a:pt x="3559082" y="4823968"/>
                  <a:pt x="3545594" y="4829158"/>
                </a:cubicBezTo>
                <a:lnTo>
                  <a:pt x="3526569" y="4886505"/>
                </a:lnTo>
                <a:lnTo>
                  <a:pt x="3514836" y="4883873"/>
                </a:lnTo>
                <a:cubicBezTo>
                  <a:pt x="3501750" y="4905584"/>
                  <a:pt x="3496286" y="4920789"/>
                  <a:pt x="3498442" y="4929488"/>
                </a:cubicBezTo>
                <a:cubicBezTo>
                  <a:pt x="3500598" y="4938188"/>
                  <a:pt x="3487111" y="4943377"/>
                  <a:pt x="3457980" y="4945058"/>
                </a:cubicBezTo>
                <a:lnTo>
                  <a:pt x="3455348" y="4956791"/>
                </a:lnTo>
                <a:cubicBezTo>
                  <a:pt x="3447526" y="4955036"/>
                  <a:pt x="3439485" y="4954259"/>
                  <a:pt x="3431225" y="4954460"/>
                </a:cubicBezTo>
                <a:cubicBezTo>
                  <a:pt x="3422964" y="4954661"/>
                  <a:pt x="3414923" y="4953885"/>
                  <a:pt x="3407101" y="4952130"/>
                </a:cubicBezTo>
                <a:lnTo>
                  <a:pt x="3384952" y="4941000"/>
                </a:lnTo>
                <a:cubicBezTo>
                  <a:pt x="3384148" y="4907958"/>
                  <a:pt x="3378274" y="4856321"/>
                  <a:pt x="3367328" y="4786088"/>
                </a:cubicBezTo>
                <a:cubicBezTo>
                  <a:pt x="3356383" y="4715856"/>
                  <a:pt x="3329637" y="4665699"/>
                  <a:pt x="3287093" y="4635617"/>
                </a:cubicBezTo>
                <a:lnTo>
                  <a:pt x="3306832" y="4547621"/>
                </a:lnTo>
                <a:cubicBezTo>
                  <a:pt x="3349049" y="4524229"/>
                  <a:pt x="3381570" y="4512013"/>
                  <a:pt x="3404396" y="4510972"/>
                </a:cubicBezTo>
                <a:close/>
                <a:moveTo>
                  <a:pt x="3701219" y="3311356"/>
                </a:moveTo>
                <a:cubicBezTo>
                  <a:pt x="3705130" y="3312233"/>
                  <a:pt x="3717502" y="3321170"/>
                  <a:pt x="3738336" y="3338167"/>
                </a:cubicBezTo>
                <a:lnTo>
                  <a:pt x="3726492" y="3390964"/>
                </a:lnTo>
                <a:cubicBezTo>
                  <a:pt x="3718671" y="3389209"/>
                  <a:pt x="3712585" y="3388871"/>
                  <a:pt x="3708235" y="3389949"/>
                </a:cubicBezTo>
                <a:cubicBezTo>
                  <a:pt x="3703886" y="3391027"/>
                  <a:pt x="3699756" y="3391128"/>
                  <a:pt x="3695845" y="3390251"/>
                </a:cubicBezTo>
                <a:lnTo>
                  <a:pt x="3693213" y="3401983"/>
                </a:lnTo>
                <a:lnTo>
                  <a:pt x="3681480" y="3399352"/>
                </a:lnTo>
                <a:lnTo>
                  <a:pt x="3684112" y="3387619"/>
                </a:lnTo>
                <a:cubicBezTo>
                  <a:pt x="3661524" y="3378444"/>
                  <a:pt x="3651345" y="3359730"/>
                  <a:pt x="3653575" y="3331476"/>
                </a:cubicBezTo>
                <a:cubicBezTo>
                  <a:pt x="3689249" y="3318940"/>
                  <a:pt x="3705130" y="3312233"/>
                  <a:pt x="3701219" y="3311356"/>
                </a:cubicBezTo>
                <a:close/>
                <a:moveTo>
                  <a:pt x="464434" y="2104684"/>
                </a:moveTo>
                <a:cubicBezTo>
                  <a:pt x="481933" y="2104501"/>
                  <a:pt x="500460" y="2106603"/>
                  <a:pt x="520014" y="2110990"/>
                </a:cubicBezTo>
                <a:cubicBezTo>
                  <a:pt x="539568" y="2115376"/>
                  <a:pt x="563673" y="2126945"/>
                  <a:pt x="592329" y="2145696"/>
                </a:cubicBezTo>
                <a:lnTo>
                  <a:pt x="581801" y="2192627"/>
                </a:lnTo>
                <a:cubicBezTo>
                  <a:pt x="546128" y="2205163"/>
                  <a:pt x="515461" y="2213688"/>
                  <a:pt x="489803" y="2218202"/>
                </a:cubicBezTo>
                <a:cubicBezTo>
                  <a:pt x="464144" y="2222715"/>
                  <a:pt x="433715" y="2221024"/>
                  <a:pt x="398517" y="2213128"/>
                </a:cubicBezTo>
                <a:cubicBezTo>
                  <a:pt x="378962" y="2208742"/>
                  <a:pt x="359626" y="2203378"/>
                  <a:pt x="340511" y="2197036"/>
                </a:cubicBezTo>
                <a:cubicBezTo>
                  <a:pt x="321395" y="2190694"/>
                  <a:pt x="315785" y="2169924"/>
                  <a:pt x="323681" y="2134726"/>
                </a:cubicBezTo>
                <a:cubicBezTo>
                  <a:pt x="353688" y="2129134"/>
                  <a:pt x="384135" y="2121587"/>
                  <a:pt x="415022" y="2112084"/>
                </a:cubicBezTo>
                <a:cubicBezTo>
                  <a:pt x="430465" y="2107332"/>
                  <a:pt x="446935" y="2104866"/>
                  <a:pt x="464434" y="2104684"/>
                </a:cubicBezTo>
                <a:close/>
                <a:moveTo>
                  <a:pt x="4736538" y="1467923"/>
                </a:moveTo>
                <a:cubicBezTo>
                  <a:pt x="4746325" y="1465498"/>
                  <a:pt x="4758063" y="1465820"/>
                  <a:pt x="4771751" y="1468891"/>
                </a:cubicBezTo>
                <a:cubicBezTo>
                  <a:pt x="4779573" y="1470645"/>
                  <a:pt x="4796715" y="1485786"/>
                  <a:pt x="4823177" y="1514315"/>
                </a:cubicBezTo>
                <a:cubicBezTo>
                  <a:pt x="4849639" y="1542843"/>
                  <a:pt x="4858922" y="1574707"/>
                  <a:pt x="4851027" y="1609905"/>
                </a:cubicBezTo>
                <a:lnTo>
                  <a:pt x="4845160" y="1608589"/>
                </a:lnTo>
                <a:cubicBezTo>
                  <a:pt x="4825532" y="1641155"/>
                  <a:pt x="4806260" y="1658398"/>
                  <a:pt x="4787345" y="1660316"/>
                </a:cubicBezTo>
                <a:cubicBezTo>
                  <a:pt x="4768430" y="1662235"/>
                  <a:pt x="4735507" y="1657930"/>
                  <a:pt x="4688576" y="1647403"/>
                </a:cubicBezTo>
                <a:cubicBezTo>
                  <a:pt x="4682107" y="1621304"/>
                  <a:pt x="4676278" y="1601513"/>
                  <a:pt x="4671088" y="1588026"/>
                </a:cubicBezTo>
                <a:cubicBezTo>
                  <a:pt x="4665898" y="1574538"/>
                  <a:pt x="4667251" y="1550195"/>
                  <a:pt x="4675146" y="1514997"/>
                </a:cubicBezTo>
                <a:cubicBezTo>
                  <a:pt x="4688634" y="1509808"/>
                  <a:pt x="4701262" y="1499289"/>
                  <a:pt x="4713032" y="1483446"/>
                </a:cubicBezTo>
                <a:cubicBezTo>
                  <a:pt x="4718917" y="1475522"/>
                  <a:pt x="4726752" y="1470349"/>
                  <a:pt x="4736538" y="1467923"/>
                </a:cubicBezTo>
                <a:close/>
                <a:moveTo>
                  <a:pt x="115580" y="1194619"/>
                </a:moveTo>
                <a:cubicBezTo>
                  <a:pt x="132978" y="1190306"/>
                  <a:pt x="151454" y="1190343"/>
                  <a:pt x="171009" y="1194730"/>
                </a:cubicBezTo>
                <a:cubicBezTo>
                  <a:pt x="214029" y="1204380"/>
                  <a:pt x="242904" y="1222152"/>
                  <a:pt x="257633" y="1248050"/>
                </a:cubicBezTo>
                <a:cubicBezTo>
                  <a:pt x="272363" y="1273946"/>
                  <a:pt x="301238" y="1291719"/>
                  <a:pt x="344258" y="1301370"/>
                </a:cubicBezTo>
                <a:cubicBezTo>
                  <a:pt x="345135" y="1297459"/>
                  <a:pt x="347529" y="1295942"/>
                  <a:pt x="351440" y="1296819"/>
                </a:cubicBezTo>
                <a:cubicBezTo>
                  <a:pt x="356228" y="1293785"/>
                  <a:pt x="364489" y="1293585"/>
                  <a:pt x="376221" y="1296216"/>
                </a:cubicBezTo>
                <a:lnTo>
                  <a:pt x="373589" y="1307949"/>
                </a:lnTo>
                <a:cubicBezTo>
                  <a:pt x="380534" y="1313615"/>
                  <a:pt x="388895" y="1317544"/>
                  <a:pt x="398672" y="1319737"/>
                </a:cubicBezTo>
                <a:cubicBezTo>
                  <a:pt x="408449" y="1321930"/>
                  <a:pt x="416810" y="1325860"/>
                  <a:pt x="423755" y="1331525"/>
                </a:cubicBezTo>
                <a:lnTo>
                  <a:pt x="414543" y="1372590"/>
                </a:lnTo>
                <a:lnTo>
                  <a:pt x="181807" y="1338868"/>
                </a:lnTo>
                <a:lnTo>
                  <a:pt x="184439" y="1327135"/>
                </a:lnTo>
                <a:lnTo>
                  <a:pt x="172706" y="1324503"/>
                </a:lnTo>
                <a:lnTo>
                  <a:pt x="170074" y="1336236"/>
                </a:lnTo>
                <a:lnTo>
                  <a:pt x="105545" y="1321761"/>
                </a:lnTo>
                <a:lnTo>
                  <a:pt x="108176" y="1310028"/>
                </a:lnTo>
                <a:cubicBezTo>
                  <a:pt x="78643" y="1295188"/>
                  <a:pt x="61063" y="1282002"/>
                  <a:pt x="55434" y="1270470"/>
                </a:cubicBezTo>
                <a:cubicBezTo>
                  <a:pt x="49806" y="1258938"/>
                  <a:pt x="50501" y="1237528"/>
                  <a:pt x="57519" y="1206241"/>
                </a:cubicBezTo>
                <a:cubicBezTo>
                  <a:pt x="78828" y="1202806"/>
                  <a:pt x="98182" y="1198932"/>
                  <a:pt x="115580" y="1194619"/>
                </a:cubicBezTo>
                <a:close/>
                <a:moveTo>
                  <a:pt x="2755752" y="0"/>
                </a:moveTo>
                <a:lnTo>
                  <a:pt x="2861346" y="23687"/>
                </a:lnTo>
                <a:lnTo>
                  <a:pt x="2863978" y="11954"/>
                </a:lnTo>
                <a:cubicBezTo>
                  <a:pt x="2895266" y="18972"/>
                  <a:pt x="2923939" y="28485"/>
                  <a:pt x="2950000" y="40493"/>
                </a:cubicBezTo>
                <a:cubicBezTo>
                  <a:pt x="2976060" y="52500"/>
                  <a:pt x="3002779" y="61574"/>
                  <a:pt x="3030155" y="67715"/>
                </a:cubicBezTo>
                <a:lnTo>
                  <a:pt x="3072536" y="71060"/>
                </a:lnTo>
                <a:lnTo>
                  <a:pt x="3075167" y="59328"/>
                </a:lnTo>
                <a:lnTo>
                  <a:pt x="3092766" y="63275"/>
                </a:lnTo>
                <a:lnTo>
                  <a:pt x="3095398" y="51543"/>
                </a:lnTo>
                <a:cubicBezTo>
                  <a:pt x="3112796" y="47230"/>
                  <a:pt x="3129537" y="45851"/>
                  <a:pt x="3145619" y="47404"/>
                </a:cubicBezTo>
                <a:cubicBezTo>
                  <a:pt x="3161701" y="48958"/>
                  <a:pt x="3181475" y="52367"/>
                  <a:pt x="3204941" y="57630"/>
                </a:cubicBezTo>
                <a:cubicBezTo>
                  <a:pt x="3210131" y="71118"/>
                  <a:pt x="3216956" y="81891"/>
                  <a:pt x="3225418" y="89951"/>
                </a:cubicBezTo>
                <a:cubicBezTo>
                  <a:pt x="3233879" y="98010"/>
                  <a:pt x="3241143" y="106828"/>
                  <a:pt x="3247210" y="116405"/>
                </a:cubicBezTo>
                <a:lnTo>
                  <a:pt x="3241947" y="139870"/>
                </a:lnTo>
                <a:lnTo>
                  <a:pt x="3253680" y="142502"/>
                </a:lnTo>
                <a:cubicBezTo>
                  <a:pt x="3261903" y="160778"/>
                  <a:pt x="3271004" y="175142"/>
                  <a:pt x="3280982" y="185596"/>
                </a:cubicBezTo>
                <a:cubicBezTo>
                  <a:pt x="3290960" y="196050"/>
                  <a:pt x="3309637" y="204347"/>
                  <a:pt x="3337014" y="210488"/>
                </a:cubicBezTo>
                <a:lnTo>
                  <a:pt x="3339646" y="198755"/>
                </a:lnTo>
                <a:lnTo>
                  <a:pt x="3380710" y="207967"/>
                </a:lnTo>
                <a:cubicBezTo>
                  <a:pt x="3399863" y="195832"/>
                  <a:pt x="3414328" y="190862"/>
                  <a:pt x="3424105" y="193055"/>
                </a:cubicBezTo>
                <a:cubicBezTo>
                  <a:pt x="3433883" y="195248"/>
                  <a:pt x="3448987" y="196583"/>
                  <a:pt x="3469419" y="197058"/>
                </a:cubicBezTo>
                <a:cubicBezTo>
                  <a:pt x="3473732" y="214456"/>
                  <a:pt x="3477405" y="225550"/>
                  <a:pt x="3480438" y="230338"/>
                </a:cubicBezTo>
                <a:lnTo>
                  <a:pt x="3492171" y="232970"/>
                </a:lnTo>
                <a:lnTo>
                  <a:pt x="3488826" y="275350"/>
                </a:lnTo>
                <a:lnTo>
                  <a:pt x="3500559" y="277982"/>
                </a:lnTo>
                <a:lnTo>
                  <a:pt x="3491347" y="319047"/>
                </a:lnTo>
                <a:lnTo>
                  <a:pt x="3503080" y="321678"/>
                </a:lnTo>
                <a:cubicBezTo>
                  <a:pt x="3519527" y="358229"/>
                  <a:pt x="3533818" y="386081"/>
                  <a:pt x="3545953" y="405234"/>
                </a:cubicBezTo>
                <a:lnTo>
                  <a:pt x="3563552" y="409182"/>
                </a:lnTo>
                <a:cubicBezTo>
                  <a:pt x="3573128" y="403115"/>
                  <a:pt x="3593560" y="403590"/>
                  <a:pt x="3624847" y="410609"/>
                </a:cubicBezTo>
                <a:cubicBezTo>
                  <a:pt x="3656134" y="417627"/>
                  <a:pt x="3673615" y="426683"/>
                  <a:pt x="3677288" y="437776"/>
                </a:cubicBezTo>
                <a:cubicBezTo>
                  <a:pt x="3680961" y="448869"/>
                  <a:pt x="3685593" y="469420"/>
                  <a:pt x="3691185" y="499428"/>
                </a:cubicBezTo>
                <a:lnTo>
                  <a:pt x="3689156" y="535942"/>
                </a:lnTo>
                <a:lnTo>
                  <a:pt x="3700889" y="538574"/>
                </a:lnTo>
                <a:cubicBezTo>
                  <a:pt x="3705201" y="555972"/>
                  <a:pt x="3706919" y="566627"/>
                  <a:pt x="3706042" y="570538"/>
                </a:cubicBezTo>
                <a:cubicBezTo>
                  <a:pt x="3705164" y="574449"/>
                  <a:pt x="3709276" y="583586"/>
                  <a:pt x="3718377" y="597951"/>
                </a:cubicBezTo>
                <a:lnTo>
                  <a:pt x="3714429" y="615550"/>
                </a:lnTo>
                <a:lnTo>
                  <a:pt x="3741129" y="633863"/>
                </a:lnTo>
                <a:cubicBezTo>
                  <a:pt x="3744163" y="638651"/>
                  <a:pt x="3745460" y="642023"/>
                  <a:pt x="3745022" y="643978"/>
                </a:cubicBezTo>
                <a:cubicBezTo>
                  <a:pt x="3744583" y="645934"/>
                  <a:pt x="3745880" y="649305"/>
                  <a:pt x="3748914" y="654094"/>
                </a:cubicBezTo>
                <a:lnTo>
                  <a:pt x="3766513" y="658041"/>
                </a:lnTo>
                <a:lnTo>
                  <a:pt x="3763881" y="669774"/>
                </a:lnTo>
                <a:cubicBezTo>
                  <a:pt x="3779049" y="693715"/>
                  <a:pt x="3797050" y="714184"/>
                  <a:pt x="3817884" y="731180"/>
                </a:cubicBezTo>
                <a:cubicBezTo>
                  <a:pt x="3838717" y="748177"/>
                  <a:pt x="3852369" y="769724"/>
                  <a:pt x="3858838" y="795821"/>
                </a:cubicBezTo>
                <a:lnTo>
                  <a:pt x="3870570" y="798453"/>
                </a:lnTo>
                <a:cubicBezTo>
                  <a:pt x="3871849" y="811063"/>
                  <a:pt x="3871173" y="823234"/>
                  <a:pt x="3868541" y="834967"/>
                </a:cubicBezTo>
                <a:cubicBezTo>
                  <a:pt x="3865909" y="846700"/>
                  <a:pt x="3865233" y="858871"/>
                  <a:pt x="3866512" y="871481"/>
                </a:cubicBezTo>
                <a:lnTo>
                  <a:pt x="3901710" y="879377"/>
                </a:lnTo>
                <a:lnTo>
                  <a:pt x="3904342" y="867644"/>
                </a:lnTo>
                <a:lnTo>
                  <a:pt x="3927808" y="872908"/>
                </a:lnTo>
                <a:lnTo>
                  <a:pt x="3930439" y="861175"/>
                </a:lnTo>
                <a:cubicBezTo>
                  <a:pt x="3940016" y="855108"/>
                  <a:pt x="3951548" y="849479"/>
                  <a:pt x="3965035" y="844289"/>
                </a:cubicBezTo>
                <a:cubicBezTo>
                  <a:pt x="3978522" y="839099"/>
                  <a:pt x="3990054" y="833471"/>
                  <a:pt x="3999631" y="827403"/>
                </a:cubicBezTo>
                <a:lnTo>
                  <a:pt x="4017943" y="800703"/>
                </a:lnTo>
                <a:cubicBezTo>
                  <a:pt x="4027519" y="794636"/>
                  <a:pt x="4040668" y="795532"/>
                  <a:pt x="4057390" y="803391"/>
                </a:cubicBezTo>
                <a:cubicBezTo>
                  <a:pt x="4074112" y="811249"/>
                  <a:pt x="4091172" y="813022"/>
                  <a:pt x="4108570" y="808710"/>
                </a:cubicBezTo>
                <a:lnTo>
                  <a:pt x="4111202" y="796977"/>
                </a:lnTo>
                <a:cubicBezTo>
                  <a:pt x="4124689" y="791787"/>
                  <a:pt x="4133827" y="787675"/>
                  <a:pt x="4138615" y="784642"/>
                </a:cubicBezTo>
                <a:cubicBezTo>
                  <a:pt x="4143404" y="781608"/>
                  <a:pt x="4156014" y="780329"/>
                  <a:pt x="4176445" y="780805"/>
                </a:cubicBezTo>
                <a:cubicBezTo>
                  <a:pt x="4185948" y="811690"/>
                  <a:pt x="4201016" y="831501"/>
                  <a:pt x="4221648" y="840237"/>
                </a:cubicBezTo>
                <a:cubicBezTo>
                  <a:pt x="4242281" y="848973"/>
                  <a:pt x="4267803" y="858805"/>
                  <a:pt x="4298213" y="869735"/>
                </a:cubicBezTo>
                <a:cubicBezTo>
                  <a:pt x="4295982" y="897988"/>
                  <a:pt x="4296704" y="917662"/>
                  <a:pt x="4300377" y="928755"/>
                </a:cubicBezTo>
                <a:cubicBezTo>
                  <a:pt x="4304050" y="939848"/>
                  <a:pt x="4313471" y="957365"/>
                  <a:pt x="4328639" y="981306"/>
                </a:cubicBezTo>
                <a:lnTo>
                  <a:pt x="4340372" y="983938"/>
                </a:lnTo>
                <a:cubicBezTo>
                  <a:pt x="4343405" y="988726"/>
                  <a:pt x="4343368" y="1007203"/>
                  <a:pt x="4340261" y="1039367"/>
                </a:cubicBezTo>
                <a:cubicBezTo>
                  <a:pt x="4337154" y="1071532"/>
                  <a:pt x="4333407" y="1097392"/>
                  <a:pt x="4329020" y="1116946"/>
                </a:cubicBezTo>
                <a:cubicBezTo>
                  <a:pt x="4325511" y="1132590"/>
                  <a:pt x="4322559" y="1141170"/>
                  <a:pt x="4320165" y="1142687"/>
                </a:cubicBezTo>
                <a:cubicBezTo>
                  <a:pt x="4317771" y="1144204"/>
                  <a:pt x="4311786" y="1147996"/>
                  <a:pt x="4302210" y="1154063"/>
                </a:cubicBezTo>
                <a:lnTo>
                  <a:pt x="4295630" y="1183395"/>
                </a:lnTo>
                <a:cubicBezTo>
                  <a:pt x="4287808" y="1181640"/>
                  <a:pt x="4279109" y="1183796"/>
                  <a:pt x="4269533" y="1189864"/>
                </a:cubicBezTo>
                <a:lnTo>
                  <a:pt x="4265585" y="1207463"/>
                </a:lnTo>
                <a:lnTo>
                  <a:pt x="4253852" y="1204831"/>
                </a:lnTo>
                <a:lnTo>
                  <a:pt x="4247272" y="1234163"/>
                </a:lnTo>
                <a:cubicBezTo>
                  <a:pt x="4224209" y="1245420"/>
                  <a:pt x="4210283" y="1252565"/>
                  <a:pt x="4205495" y="1255599"/>
                </a:cubicBezTo>
                <a:cubicBezTo>
                  <a:pt x="4200706" y="1258633"/>
                  <a:pt x="4193286" y="1273399"/>
                  <a:pt x="4183234" y="1299898"/>
                </a:cubicBezTo>
                <a:cubicBezTo>
                  <a:pt x="4189302" y="1309474"/>
                  <a:pt x="4191897" y="1316218"/>
                  <a:pt x="4191019" y="1320129"/>
                </a:cubicBezTo>
                <a:cubicBezTo>
                  <a:pt x="4190142" y="1324040"/>
                  <a:pt x="4190781" y="1330345"/>
                  <a:pt x="4192938" y="1339044"/>
                </a:cubicBezTo>
                <a:lnTo>
                  <a:pt x="4216403" y="1344308"/>
                </a:lnTo>
                <a:cubicBezTo>
                  <a:pt x="4222470" y="1353884"/>
                  <a:pt x="4228318" y="1364438"/>
                  <a:pt x="4233947" y="1375970"/>
                </a:cubicBezTo>
                <a:cubicBezTo>
                  <a:pt x="4239576" y="1387502"/>
                  <a:pt x="4244985" y="1400012"/>
                  <a:pt x="4250175" y="1413499"/>
                </a:cubicBezTo>
                <a:lnTo>
                  <a:pt x="4243595" y="1442831"/>
                </a:lnTo>
                <a:lnTo>
                  <a:pt x="4255328" y="1445463"/>
                </a:lnTo>
                <a:lnTo>
                  <a:pt x="4247432" y="1480661"/>
                </a:lnTo>
                <a:lnTo>
                  <a:pt x="4259165" y="1483293"/>
                </a:lnTo>
                <a:cubicBezTo>
                  <a:pt x="4246079" y="1505004"/>
                  <a:pt x="4238221" y="1521725"/>
                  <a:pt x="4235589" y="1533458"/>
                </a:cubicBezTo>
                <a:lnTo>
                  <a:pt x="4247322" y="1536090"/>
                </a:lnTo>
                <a:cubicBezTo>
                  <a:pt x="4234638" y="1574322"/>
                  <a:pt x="4223151" y="1611795"/>
                  <a:pt x="4212861" y="1648510"/>
                </a:cubicBezTo>
                <a:cubicBezTo>
                  <a:pt x="4202572" y="1685224"/>
                  <a:pt x="4193040" y="1723136"/>
                  <a:pt x="4184267" y="1762245"/>
                </a:cubicBezTo>
                <a:lnTo>
                  <a:pt x="4172535" y="1759614"/>
                </a:lnTo>
                <a:cubicBezTo>
                  <a:pt x="4170780" y="1767435"/>
                  <a:pt x="4168048" y="1775038"/>
                  <a:pt x="4164338" y="1782421"/>
                </a:cubicBezTo>
                <a:cubicBezTo>
                  <a:pt x="4160628" y="1789804"/>
                  <a:pt x="4157895" y="1797407"/>
                  <a:pt x="4156141" y="1805230"/>
                </a:cubicBezTo>
                <a:lnTo>
                  <a:pt x="4162007" y="1806544"/>
                </a:lnTo>
                <a:cubicBezTo>
                  <a:pt x="4162409" y="1823065"/>
                  <a:pt x="4169874" y="1840145"/>
                  <a:pt x="4184403" y="1857780"/>
                </a:cubicBezTo>
                <a:cubicBezTo>
                  <a:pt x="4198931" y="1875416"/>
                  <a:pt x="4212263" y="1893810"/>
                  <a:pt x="4224397" y="1912963"/>
                </a:cubicBezTo>
                <a:lnTo>
                  <a:pt x="4241996" y="1916911"/>
                </a:lnTo>
                <a:lnTo>
                  <a:pt x="4239364" y="1928644"/>
                </a:lnTo>
                <a:cubicBezTo>
                  <a:pt x="4247186" y="1930398"/>
                  <a:pt x="4253811" y="1932911"/>
                  <a:pt x="4259239" y="1936183"/>
                </a:cubicBezTo>
                <a:cubicBezTo>
                  <a:pt x="4264667" y="1939454"/>
                  <a:pt x="4271291" y="1941967"/>
                  <a:pt x="4279113" y="1943722"/>
                </a:cubicBezTo>
                <a:lnTo>
                  <a:pt x="4276481" y="1955454"/>
                </a:lnTo>
                <a:lnTo>
                  <a:pt x="4305813" y="1962034"/>
                </a:lnTo>
                <a:lnTo>
                  <a:pt x="4303181" y="1973767"/>
                </a:lnTo>
                <a:lnTo>
                  <a:pt x="4332513" y="1980346"/>
                </a:lnTo>
                <a:lnTo>
                  <a:pt x="4329881" y="1992079"/>
                </a:lnTo>
                <a:lnTo>
                  <a:pt x="4375496" y="2008473"/>
                </a:lnTo>
                <a:lnTo>
                  <a:pt x="4372864" y="2020207"/>
                </a:lnTo>
                <a:lnTo>
                  <a:pt x="4396330" y="2025470"/>
                </a:lnTo>
                <a:cubicBezTo>
                  <a:pt x="4394575" y="2033291"/>
                  <a:pt x="4399866" y="2050909"/>
                  <a:pt x="4412201" y="2078323"/>
                </a:cubicBezTo>
                <a:cubicBezTo>
                  <a:pt x="4424536" y="2105735"/>
                  <a:pt x="4430905" y="2127702"/>
                  <a:pt x="4431307" y="2144223"/>
                </a:cubicBezTo>
                <a:cubicBezTo>
                  <a:pt x="4477762" y="2175183"/>
                  <a:pt x="4497919" y="2204351"/>
                  <a:pt x="4491778" y="2231727"/>
                </a:cubicBezTo>
                <a:cubicBezTo>
                  <a:pt x="4485637" y="2259103"/>
                  <a:pt x="4486879" y="2290190"/>
                  <a:pt x="4495505" y="2324986"/>
                </a:cubicBezTo>
                <a:lnTo>
                  <a:pt x="4501371" y="2326302"/>
                </a:lnTo>
                <a:cubicBezTo>
                  <a:pt x="4505684" y="2343700"/>
                  <a:pt x="4506524" y="2358266"/>
                  <a:pt x="4503892" y="2369998"/>
                </a:cubicBezTo>
                <a:cubicBezTo>
                  <a:pt x="4501260" y="2381731"/>
                  <a:pt x="4502101" y="2396297"/>
                  <a:pt x="4506413" y="2413695"/>
                </a:cubicBezTo>
                <a:lnTo>
                  <a:pt x="4508332" y="2432610"/>
                </a:lnTo>
                <a:lnTo>
                  <a:pt x="4520065" y="2435242"/>
                </a:lnTo>
                <a:cubicBezTo>
                  <a:pt x="4507856" y="2453042"/>
                  <a:pt x="4499239" y="2468567"/>
                  <a:pt x="4494213" y="2481816"/>
                </a:cubicBezTo>
                <a:cubicBezTo>
                  <a:pt x="4489187" y="2495066"/>
                  <a:pt x="4480570" y="2510590"/>
                  <a:pt x="4468362" y="2528390"/>
                </a:cubicBezTo>
                <a:lnTo>
                  <a:pt x="4456629" y="2525759"/>
                </a:lnTo>
                <a:lnTo>
                  <a:pt x="4427076" y="2630037"/>
                </a:lnTo>
                <a:cubicBezTo>
                  <a:pt x="4436177" y="2644402"/>
                  <a:pt x="4439850" y="2655495"/>
                  <a:pt x="4438095" y="2663317"/>
                </a:cubicBezTo>
                <a:cubicBezTo>
                  <a:pt x="4436341" y="2671139"/>
                  <a:pt x="4437620" y="2683749"/>
                  <a:pt x="4441933" y="2701147"/>
                </a:cubicBezTo>
                <a:cubicBezTo>
                  <a:pt x="4420623" y="2704582"/>
                  <a:pt x="4406039" y="2714661"/>
                  <a:pt x="4398181" y="2731383"/>
                </a:cubicBezTo>
                <a:cubicBezTo>
                  <a:pt x="4390322" y="2748104"/>
                  <a:pt x="4372704" y="2753395"/>
                  <a:pt x="4345328" y="2747254"/>
                </a:cubicBezTo>
                <a:lnTo>
                  <a:pt x="4340064" y="2770719"/>
                </a:lnTo>
                <a:lnTo>
                  <a:pt x="4318517" y="2784371"/>
                </a:lnTo>
                <a:lnTo>
                  <a:pt x="4314570" y="2801970"/>
                </a:lnTo>
                <a:lnTo>
                  <a:pt x="4302837" y="2799338"/>
                </a:lnTo>
                <a:lnTo>
                  <a:pt x="4297573" y="2822803"/>
                </a:lnTo>
                <a:lnTo>
                  <a:pt x="4277342" y="2830588"/>
                </a:lnTo>
                <a:cubicBezTo>
                  <a:pt x="4257312" y="2846634"/>
                  <a:pt x="4237922" y="2868984"/>
                  <a:pt x="4219170" y="2897639"/>
                </a:cubicBezTo>
                <a:cubicBezTo>
                  <a:pt x="4200419" y="2926295"/>
                  <a:pt x="4183222" y="2938868"/>
                  <a:pt x="4167578" y="2935359"/>
                </a:cubicBezTo>
                <a:lnTo>
                  <a:pt x="4132380" y="2927463"/>
                </a:lnTo>
                <a:lnTo>
                  <a:pt x="4129748" y="2939196"/>
                </a:lnTo>
                <a:lnTo>
                  <a:pt x="4106283" y="2933932"/>
                </a:lnTo>
                <a:lnTo>
                  <a:pt x="4103651" y="2945665"/>
                </a:lnTo>
                <a:lnTo>
                  <a:pt x="4043671" y="2938372"/>
                </a:lnTo>
                <a:cubicBezTo>
                  <a:pt x="4034095" y="2944439"/>
                  <a:pt x="4023221" y="2947135"/>
                  <a:pt x="4011050" y="2946458"/>
                </a:cubicBezTo>
                <a:cubicBezTo>
                  <a:pt x="3998878" y="2945782"/>
                  <a:pt x="3988443" y="2946522"/>
                  <a:pt x="3979744" y="2948678"/>
                </a:cubicBezTo>
                <a:lnTo>
                  <a:pt x="3960829" y="2950597"/>
                </a:lnTo>
                <a:cubicBezTo>
                  <a:pt x="3941676" y="2962732"/>
                  <a:pt x="3924260" y="2976282"/>
                  <a:pt x="3908579" y="2991249"/>
                </a:cubicBezTo>
                <a:cubicBezTo>
                  <a:pt x="3892898" y="3006216"/>
                  <a:pt x="3877236" y="3011945"/>
                  <a:pt x="3861593" y="3008436"/>
                </a:cubicBezTo>
                <a:cubicBezTo>
                  <a:pt x="3853771" y="3006682"/>
                  <a:pt x="3847365" y="3003191"/>
                  <a:pt x="3842376" y="2997964"/>
                </a:cubicBezTo>
                <a:cubicBezTo>
                  <a:pt x="3837387" y="2992737"/>
                  <a:pt x="3830982" y="2989246"/>
                  <a:pt x="3823160" y="2987492"/>
                </a:cubicBezTo>
                <a:cubicBezTo>
                  <a:pt x="3811427" y="2984860"/>
                  <a:pt x="3803706" y="2987236"/>
                  <a:pt x="3799996" y="2994619"/>
                </a:cubicBezTo>
                <a:cubicBezTo>
                  <a:pt x="3796286" y="3002002"/>
                  <a:pt x="3790081" y="3006772"/>
                  <a:pt x="3781382" y="3008928"/>
                </a:cubicBezTo>
                <a:cubicBezTo>
                  <a:pt x="3782259" y="3005017"/>
                  <a:pt x="3779664" y="2998274"/>
                  <a:pt x="3773597" y="2988697"/>
                </a:cubicBezTo>
                <a:cubicBezTo>
                  <a:pt x="3770564" y="2983909"/>
                  <a:pt x="3765136" y="2980638"/>
                  <a:pt x="3757314" y="2978883"/>
                </a:cubicBezTo>
                <a:lnTo>
                  <a:pt x="3761262" y="2961284"/>
                </a:lnTo>
                <a:cubicBezTo>
                  <a:pt x="3740830" y="2960808"/>
                  <a:pt x="3724748" y="2959255"/>
                  <a:pt x="3713015" y="2956623"/>
                </a:cubicBezTo>
                <a:cubicBezTo>
                  <a:pt x="3701282" y="2953991"/>
                  <a:pt x="3686918" y="2963092"/>
                  <a:pt x="3669921" y="2983925"/>
                </a:cubicBezTo>
                <a:cubicBezTo>
                  <a:pt x="3662977" y="2978260"/>
                  <a:pt x="3650166" y="2971278"/>
                  <a:pt x="3631489" y="2962981"/>
                </a:cubicBezTo>
                <a:cubicBezTo>
                  <a:pt x="3612811" y="2954684"/>
                  <a:pt x="3601956" y="2948141"/>
                  <a:pt x="3598922" y="2943353"/>
                </a:cubicBezTo>
                <a:lnTo>
                  <a:pt x="3600238" y="2937486"/>
                </a:lnTo>
                <a:cubicBezTo>
                  <a:pt x="3587226" y="2922245"/>
                  <a:pt x="3578445" y="2911032"/>
                  <a:pt x="3573895" y="2903850"/>
                </a:cubicBezTo>
                <a:cubicBezTo>
                  <a:pt x="3569344" y="2896668"/>
                  <a:pt x="3557730" y="2888928"/>
                  <a:pt x="3539053" y="2880631"/>
                </a:cubicBezTo>
                <a:lnTo>
                  <a:pt x="3544317" y="2857165"/>
                </a:lnTo>
                <a:cubicBezTo>
                  <a:pt x="3523483" y="2840169"/>
                  <a:pt x="3507639" y="2828399"/>
                  <a:pt x="3496783" y="2821856"/>
                </a:cubicBezTo>
                <a:cubicBezTo>
                  <a:pt x="3485928" y="2815314"/>
                  <a:pt x="3471162" y="2807894"/>
                  <a:pt x="3452484" y="2799596"/>
                </a:cubicBezTo>
                <a:lnTo>
                  <a:pt x="3459064" y="2770264"/>
                </a:lnTo>
                <a:cubicBezTo>
                  <a:pt x="3444298" y="2762844"/>
                  <a:pt x="3433004" y="2758257"/>
                  <a:pt x="3425182" y="2756502"/>
                </a:cubicBezTo>
                <a:cubicBezTo>
                  <a:pt x="3413449" y="2753871"/>
                  <a:pt x="3401278" y="2753194"/>
                  <a:pt x="3388668" y="2754473"/>
                </a:cubicBezTo>
                <a:cubicBezTo>
                  <a:pt x="3388266" y="2737952"/>
                  <a:pt x="3385470" y="2722948"/>
                  <a:pt x="3380280" y="2709461"/>
                </a:cubicBezTo>
                <a:lnTo>
                  <a:pt x="3368547" y="2706829"/>
                </a:lnTo>
                <a:lnTo>
                  <a:pt x="3379075" y="2659898"/>
                </a:lnTo>
                <a:lnTo>
                  <a:pt x="3374524" y="2652716"/>
                </a:lnTo>
                <a:cubicBezTo>
                  <a:pt x="3368457" y="2643139"/>
                  <a:pt x="3365862" y="2636395"/>
                  <a:pt x="3366739" y="2632485"/>
                </a:cubicBezTo>
                <a:lnTo>
                  <a:pt x="3355007" y="2629853"/>
                </a:lnTo>
                <a:cubicBezTo>
                  <a:pt x="3350218" y="2632886"/>
                  <a:pt x="3346728" y="2639292"/>
                  <a:pt x="3344535" y="2649069"/>
                </a:cubicBezTo>
                <a:cubicBezTo>
                  <a:pt x="3342341" y="2658846"/>
                  <a:pt x="3337772" y="2660902"/>
                  <a:pt x="3330828" y="2655237"/>
                </a:cubicBezTo>
                <a:lnTo>
                  <a:pt x="3320411" y="2646739"/>
                </a:lnTo>
                <a:lnTo>
                  <a:pt x="3329623" y="2605674"/>
                </a:lnTo>
                <a:cubicBezTo>
                  <a:pt x="3322678" y="2600009"/>
                  <a:pt x="3318228" y="2596956"/>
                  <a:pt x="3316273" y="2596518"/>
                </a:cubicBezTo>
                <a:cubicBezTo>
                  <a:pt x="3314317" y="2596079"/>
                  <a:pt x="3309867" y="2593027"/>
                  <a:pt x="3302923" y="2587362"/>
                </a:cubicBezTo>
                <a:lnTo>
                  <a:pt x="3300291" y="2599094"/>
                </a:lnTo>
                <a:lnTo>
                  <a:pt x="3268327" y="2604247"/>
                </a:lnTo>
                <a:lnTo>
                  <a:pt x="3270959" y="2592515"/>
                </a:lnTo>
                <a:lnTo>
                  <a:pt x="3241627" y="2585935"/>
                </a:lnTo>
                <a:cubicBezTo>
                  <a:pt x="3238593" y="2581147"/>
                  <a:pt x="3237296" y="2577775"/>
                  <a:pt x="3237735" y="2575819"/>
                </a:cubicBezTo>
                <a:cubicBezTo>
                  <a:pt x="3238173" y="2573864"/>
                  <a:pt x="3231448" y="2567221"/>
                  <a:pt x="3217559" y="2555890"/>
                </a:cubicBezTo>
                <a:cubicBezTo>
                  <a:pt x="3211894" y="2562834"/>
                  <a:pt x="3208403" y="2569240"/>
                  <a:pt x="3207087" y="2575106"/>
                </a:cubicBezTo>
                <a:cubicBezTo>
                  <a:pt x="3205771" y="2580972"/>
                  <a:pt x="3202280" y="2587378"/>
                  <a:pt x="3196615" y="2594323"/>
                </a:cubicBezTo>
                <a:cubicBezTo>
                  <a:pt x="3243546" y="2604850"/>
                  <a:pt x="3270045" y="2614902"/>
                  <a:pt x="3276112" y="2624478"/>
                </a:cubicBezTo>
                <a:lnTo>
                  <a:pt x="3281978" y="2625794"/>
                </a:lnTo>
                <a:cubicBezTo>
                  <a:pt x="3270647" y="2639683"/>
                  <a:pt x="3263227" y="2654450"/>
                  <a:pt x="3259718" y="2670093"/>
                </a:cubicBezTo>
                <a:cubicBezTo>
                  <a:pt x="3257964" y="2677915"/>
                  <a:pt x="3259581" y="2684439"/>
                  <a:pt x="3264570" y="2689666"/>
                </a:cubicBezTo>
                <a:cubicBezTo>
                  <a:pt x="3269559" y="2694893"/>
                  <a:pt x="3271615" y="2699462"/>
                  <a:pt x="3270738" y="2703373"/>
                </a:cubicBezTo>
                <a:cubicBezTo>
                  <a:pt x="3269860" y="2707284"/>
                  <a:pt x="3268444" y="2709020"/>
                  <a:pt x="3266488" y="2708581"/>
                </a:cubicBezTo>
                <a:cubicBezTo>
                  <a:pt x="3264533" y="2708143"/>
                  <a:pt x="3263117" y="2709879"/>
                  <a:pt x="3262239" y="2713790"/>
                </a:cubicBezTo>
                <a:lnTo>
                  <a:pt x="3256373" y="2712474"/>
                </a:lnTo>
                <a:cubicBezTo>
                  <a:pt x="3244165" y="2730274"/>
                  <a:pt x="3237522" y="2736999"/>
                  <a:pt x="3236443" y="2732649"/>
                </a:cubicBezTo>
                <a:cubicBezTo>
                  <a:pt x="3235365" y="2728300"/>
                  <a:pt x="3230038" y="2729159"/>
                  <a:pt x="3220462" y="2735226"/>
                </a:cubicBezTo>
                <a:lnTo>
                  <a:pt x="3217830" y="2746959"/>
                </a:lnTo>
                <a:lnTo>
                  <a:pt x="3206097" y="2744327"/>
                </a:lnTo>
                <a:cubicBezTo>
                  <a:pt x="3196521" y="2750394"/>
                  <a:pt x="3189558" y="2753967"/>
                  <a:pt x="3185208" y="2755045"/>
                </a:cubicBezTo>
                <a:cubicBezTo>
                  <a:pt x="3180858" y="2756123"/>
                  <a:pt x="3168869" y="2772945"/>
                  <a:pt x="3149241" y="2805512"/>
                </a:cubicBezTo>
                <a:lnTo>
                  <a:pt x="3160974" y="2808145"/>
                </a:lnTo>
                <a:cubicBezTo>
                  <a:pt x="3162253" y="2820753"/>
                  <a:pt x="3163651" y="2828256"/>
                  <a:pt x="3165168" y="2830650"/>
                </a:cubicBezTo>
                <a:cubicBezTo>
                  <a:pt x="3166684" y="2833044"/>
                  <a:pt x="3168521" y="2838590"/>
                  <a:pt x="3170677" y="2847291"/>
                </a:cubicBezTo>
                <a:lnTo>
                  <a:pt x="3200009" y="2853869"/>
                </a:lnTo>
                <a:cubicBezTo>
                  <a:pt x="3199534" y="2874301"/>
                  <a:pt x="3201014" y="2895172"/>
                  <a:pt x="3204449" y="2916481"/>
                </a:cubicBezTo>
                <a:cubicBezTo>
                  <a:pt x="3207884" y="2937790"/>
                  <a:pt x="3217424" y="2950199"/>
                  <a:pt x="3233068" y="2953708"/>
                </a:cubicBezTo>
                <a:lnTo>
                  <a:pt x="3227804" y="2977174"/>
                </a:lnTo>
                <a:cubicBezTo>
                  <a:pt x="3243447" y="2980683"/>
                  <a:pt x="3249076" y="2992215"/>
                  <a:pt x="3244689" y="3011769"/>
                </a:cubicBezTo>
                <a:cubicBezTo>
                  <a:pt x="3240303" y="3031324"/>
                  <a:pt x="3238749" y="3047406"/>
                  <a:pt x="3240028" y="3060016"/>
                </a:cubicBezTo>
                <a:lnTo>
                  <a:pt x="3251761" y="3062648"/>
                </a:lnTo>
                <a:cubicBezTo>
                  <a:pt x="3252163" y="3079169"/>
                  <a:pt x="3253643" y="3100039"/>
                  <a:pt x="3256201" y="3125259"/>
                </a:cubicBezTo>
                <a:lnTo>
                  <a:pt x="3273800" y="3129207"/>
                </a:lnTo>
                <a:cubicBezTo>
                  <a:pt x="3275481" y="3158338"/>
                  <a:pt x="3284024" y="3179766"/>
                  <a:pt x="3299430" y="3193491"/>
                </a:cubicBezTo>
                <a:cubicBezTo>
                  <a:pt x="3314836" y="3207216"/>
                  <a:pt x="3332956" y="3222577"/>
                  <a:pt x="3353789" y="3239574"/>
                </a:cubicBezTo>
                <a:lnTo>
                  <a:pt x="3348525" y="3263039"/>
                </a:lnTo>
                <a:cubicBezTo>
                  <a:pt x="3351559" y="3267827"/>
                  <a:pt x="3351760" y="3276088"/>
                  <a:pt x="3349128" y="3287821"/>
                </a:cubicBezTo>
                <a:cubicBezTo>
                  <a:pt x="3346496" y="3299553"/>
                  <a:pt x="3337121" y="3313881"/>
                  <a:pt x="3321002" y="3330803"/>
                </a:cubicBezTo>
                <a:lnTo>
                  <a:pt x="3308556" y="3358819"/>
                </a:lnTo>
                <a:lnTo>
                  <a:pt x="3296823" y="3356188"/>
                </a:lnTo>
                <a:cubicBezTo>
                  <a:pt x="3292035" y="3359221"/>
                  <a:pt x="3289202" y="3362693"/>
                  <a:pt x="3288324" y="3366605"/>
                </a:cubicBezTo>
                <a:cubicBezTo>
                  <a:pt x="3287447" y="3370515"/>
                  <a:pt x="3284176" y="3375943"/>
                  <a:pt x="3278510" y="3382887"/>
                </a:cubicBezTo>
                <a:lnTo>
                  <a:pt x="3290243" y="3385519"/>
                </a:lnTo>
                <a:cubicBezTo>
                  <a:pt x="3286332" y="3384642"/>
                  <a:pt x="3281864" y="3390828"/>
                  <a:pt x="3276838" y="3404078"/>
                </a:cubicBezTo>
                <a:cubicBezTo>
                  <a:pt x="3271812" y="3417327"/>
                  <a:pt x="3267983" y="3429818"/>
                  <a:pt x="3265351" y="3441551"/>
                </a:cubicBezTo>
                <a:lnTo>
                  <a:pt x="3277084" y="3444183"/>
                </a:lnTo>
                <a:lnTo>
                  <a:pt x="3273136" y="3461782"/>
                </a:lnTo>
                <a:lnTo>
                  <a:pt x="3284869" y="3464414"/>
                </a:lnTo>
                <a:cubicBezTo>
                  <a:pt x="3286148" y="3477024"/>
                  <a:pt x="3288825" y="3497136"/>
                  <a:pt x="3292900" y="3524750"/>
                </a:cubicBezTo>
                <a:cubicBezTo>
                  <a:pt x="3296974" y="3552364"/>
                  <a:pt x="3295941" y="3579860"/>
                  <a:pt x="3289800" y="3607236"/>
                </a:cubicBezTo>
                <a:cubicBezTo>
                  <a:pt x="3288046" y="3615058"/>
                  <a:pt x="3285752" y="3620705"/>
                  <a:pt x="3282919" y="3624177"/>
                </a:cubicBezTo>
                <a:cubicBezTo>
                  <a:pt x="3280087" y="3627649"/>
                  <a:pt x="3277793" y="3633297"/>
                  <a:pt x="3276038" y="3641118"/>
                </a:cubicBezTo>
                <a:lnTo>
                  <a:pt x="3264306" y="3638486"/>
                </a:lnTo>
                <a:lnTo>
                  <a:pt x="3260358" y="3656086"/>
                </a:lnTo>
                <a:cubicBezTo>
                  <a:pt x="3251659" y="3658242"/>
                  <a:pt x="3240127" y="3663870"/>
                  <a:pt x="3225762" y="3672971"/>
                </a:cubicBezTo>
                <a:lnTo>
                  <a:pt x="3221814" y="3690570"/>
                </a:lnTo>
                <a:cubicBezTo>
                  <a:pt x="3213993" y="3688816"/>
                  <a:pt x="3204955" y="3697058"/>
                  <a:pt x="3194702" y="3715296"/>
                </a:cubicBezTo>
                <a:cubicBezTo>
                  <a:pt x="3184450" y="3733535"/>
                  <a:pt x="3172342" y="3755465"/>
                  <a:pt x="3158379" y="3781087"/>
                </a:cubicBezTo>
                <a:cubicBezTo>
                  <a:pt x="3144416" y="3806709"/>
                  <a:pt x="3131431" y="3832550"/>
                  <a:pt x="3119424" y="3858611"/>
                </a:cubicBezTo>
                <a:cubicBezTo>
                  <a:pt x="3107416" y="3884671"/>
                  <a:pt x="3099658" y="3905523"/>
                  <a:pt x="3096149" y="3921167"/>
                </a:cubicBezTo>
                <a:cubicBezTo>
                  <a:pt x="3106127" y="3931620"/>
                  <a:pt x="3109480" y="3939561"/>
                  <a:pt x="3106209" y="3944989"/>
                </a:cubicBezTo>
                <a:cubicBezTo>
                  <a:pt x="3102938" y="3950417"/>
                  <a:pt x="3104335" y="3957919"/>
                  <a:pt x="3110403" y="3967495"/>
                </a:cubicBezTo>
                <a:cubicBezTo>
                  <a:pt x="3119504" y="3981860"/>
                  <a:pt x="3136627" y="4006239"/>
                  <a:pt x="3161773" y="4040634"/>
                </a:cubicBezTo>
                <a:cubicBezTo>
                  <a:pt x="3186920" y="4075029"/>
                  <a:pt x="3211947" y="4114531"/>
                  <a:pt x="3236855" y="4159142"/>
                </a:cubicBezTo>
                <a:cubicBezTo>
                  <a:pt x="3261764" y="4203753"/>
                  <a:pt x="3283520" y="4248683"/>
                  <a:pt x="3302123" y="4293933"/>
                </a:cubicBezTo>
                <a:cubicBezTo>
                  <a:pt x="3320727" y="4339183"/>
                  <a:pt x="3326081" y="4379407"/>
                  <a:pt x="3318185" y="4414606"/>
                </a:cubicBezTo>
                <a:lnTo>
                  <a:pt x="3329918" y="4417238"/>
                </a:lnTo>
                <a:cubicBezTo>
                  <a:pt x="3319464" y="4427215"/>
                  <a:pt x="3310208" y="4436435"/>
                  <a:pt x="3302148" y="4444897"/>
                </a:cubicBezTo>
                <a:cubicBezTo>
                  <a:pt x="3294088" y="4453358"/>
                  <a:pt x="3289620" y="4459544"/>
                  <a:pt x="3288743" y="4463455"/>
                </a:cubicBezTo>
                <a:lnTo>
                  <a:pt x="3228763" y="4456162"/>
                </a:lnTo>
                <a:lnTo>
                  <a:pt x="3226131" y="4467895"/>
                </a:lnTo>
                <a:cubicBezTo>
                  <a:pt x="3218309" y="4466140"/>
                  <a:pt x="3214837" y="4463307"/>
                  <a:pt x="3215714" y="4459397"/>
                </a:cubicBezTo>
                <a:lnTo>
                  <a:pt x="3221581" y="4460713"/>
                </a:lnTo>
                <a:cubicBezTo>
                  <a:pt x="3222458" y="4456802"/>
                  <a:pt x="3220941" y="4454408"/>
                  <a:pt x="3217030" y="4453530"/>
                </a:cubicBezTo>
                <a:cubicBezTo>
                  <a:pt x="3174010" y="4443880"/>
                  <a:pt x="3153058" y="4431991"/>
                  <a:pt x="3154173" y="4417865"/>
                </a:cubicBezTo>
                <a:cubicBezTo>
                  <a:pt x="3155288" y="4403738"/>
                  <a:pt x="3143473" y="4387737"/>
                  <a:pt x="3118729" y="4369864"/>
                </a:cubicBezTo>
                <a:lnTo>
                  <a:pt x="3122677" y="4352265"/>
                </a:lnTo>
                <a:cubicBezTo>
                  <a:pt x="3116609" y="4342688"/>
                  <a:pt x="3111840" y="4336484"/>
                  <a:pt x="3108367" y="4333651"/>
                </a:cubicBezTo>
                <a:cubicBezTo>
                  <a:pt x="3104895" y="4330818"/>
                  <a:pt x="3100125" y="4324614"/>
                  <a:pt x="3094058" y="4315037"/>
                </a:cubicBezTo>
                <a:lnTo>
                  <a:pt x="3103270" y="4273973"/>
                </a:lnTo>
                <a:cubicBezTo>
                  <a:pt x="3089381" y="4262642"/>
                  <a:pt x="3080919" y="4254582"/>
                  <a:pt x="3077886" y="4249794"/>
                </a:cubicBezTo>
                <a:lnTo>
                  <a:pt x="3083149" y="4226328"/>
                </a:lnTo>
                <a:cubicBezTo>
                  <a:pt x="3077959" y="4212841"/>
                  <a:pt x="3070695" y="4204023"/>
                  <a:pt x="3061356" y="4199874"/>
                </a:cubicBezTo>
                <a:cubicBezTo>
                  <a:pt x="3052018" y="4195726"/>
                  <a:pt x="3046069" y="4181042"/>
                  <a:pt x="3043511" y="4155821"/>
                </a:cubicBezTo>
                <a:lnTo>
                  <a:pt x="2977063" y="4122431"/>
                </a:lnTo>
                <a:cubicBezTo>
                  <a:pt x="2977940" y="4118520"/>
                  <a:pt x="2977620" y="4115368"/>
                  <a:pt x="2976103" y="4112974"/>
                </a:cubicBezTo>
                <a:cubicBezTo>
                  <a:pt x="2974587" y="4110579"/>
                  <a:pt x="2974267" y="4107427"/>
                  <a:pt x="2975144" y="4103516"/>
                </a:cubicBezTo>
                <a:lnTo>
                  <a:pt x="2951679" y="4098252"/>
                </a:lnTo>
                <a:lnTo>
                  <a:pt x="2954311" y="4086520"/>
                </a:lnTo>
                <a:lnTo>
                  <a:pt x="2924979" y="4079940"/>
                </a:lnTo>
                <a:cubicBezTo>
                  <a:pt x="2903268" y="4066854"/>
                  <a:pt x="2884271" y="4055404"/>
                  <a:pt x="2867988" y="4045590"/>
                </a:cubicBezTo>
                <a:cubicBezTo>
                  <a:pt x="2851705" y="4035776"/>
                  <a:pt x="2824008" y="4026483"/>
                  <a:pt x="2784899" y="4017710"/>
                </a:cubicBezTo>
                <a:cubicBezTo>
                  <a:pt x="2768780" y="4034633"/>
                  <a:pt x="2755494" y="4048083"/>
                  <a:pt x="2745040" y="4058061"/>
                </a:cubicBezTo>
                <a:cubicBezTo>
                  <a:pt x="2734586" y="4068039"/>
                  <a:pt x="2718705" y="4074746"/>
                  <a:pt x="2697396" y="4078181"/>
                </a:cubicBezTo>
                <a:lnTo>
                  <a:pt x="2692132" y="4101647"/>
                </a:lnTo>
                <a:lnTo>
                  <a:pt x="2674533" y="4097699"/>
                </a:lnTo>
                <a:lnTo>
                  <a:pt x="2670585" y="4115298"/>
                </a:lnTo>
                <a:cubicBezTo>
                  <a:pt x="2661886" y="4117454"/>
                  <a:pt x="2646763" y="4125358"/>
                  <a:pt x="2625216" y="4139009"/>
                </a:cubicBezTo>
                <a:cubicBezTo>
                  <a:pt x="2603669" y="4152661"/>
                  <a:pt x="2588985" y="4158609"/>
                  <a:pt x="2581163" y="4156854"/>
                </a:cubicBezTo>
                <a:lnTo>
                  <a:pt x="2564659" y="4257899"/>
                </a:lnTo>
                <a:cubicBezTo>
                  <a:pt x="2566815" y="4266598"/>
                  <a:pt x="2569291" y="4278449"/>
                  <a:pt x="2572087" y="4293454"/>
                </a:cubicBezTo>
                <a:cubicBezTo>
                  <a:pt x="2574883" y="4308458"/>
                  <a:pt x="2574526" y="4323781"/>
                  <a:pt x="2571017" y="4339425"/>
                </a:cubicBezTo>
                <a:cubicBezTo>
                  <a:pt x="2567508" y="4355069"/>
                  <a:pt x="2563798" y="4362452"/>
                  <a:pt x="2559887" y="4361575"/>
                </a:cubicBezTo>
                <a:cubicBezTo>
                  <a:pt x="2555976" y="4360697"/>
                  <a:pt x="2549232" y="4363293"/>
                  <a:pt x="2539656" y="4369360"/>
                </a:cubicBezTo>
                <a:lnTo>
                  <a:pt x="2529128" y="4416290"/>
                </a:lnTo>
                <a:lnTo>
                  <a:pt x="2511529" y="4412343"/>
                </a:lnTo>
                <a:cubicBezTo>
                  <a:pt x="2507143" y="4431897"/>
                  <a:pt x="2497868" y="4450355"/>
                  <a:pt x="2483704" y="4467716"/>
                </a:cubicBezTo>
                <a:cubicBezTo>
                  <a:pt x="2469540" y="4485078"/>
                  <a:pt x="2458547" y="4492881"/>
                  <a:pt x="2450726" y="4491127"/>
                </a:cubicBezTo>
                <a:lnTo>
                  <a:pt x="2444146" y="4520458"/>
                </a:lnTo>
                <a:lnTo>
                  <a:pt x="2432413" y="4517827"/>
                </a:lnTo>
                <a:lnTo>
                  <a:pt x="2417335" y="4557575"/>
                </a:lnTo>
                <a:lnTo>
                  <a:pt x="2405603" y="4554943"/>
                </a:lnTo>
                <a:cubicBezTo>
                  <a:pt x="2394272" y="4568832"/>
                  <a:pt x="2382402" y="4580547"/>
                  <a:pt x="2369992" y="4590086"/>
                </a:cubicBezTo>
                <a:cubicBezTo>
                  <a:pt x="2357583" y="4599626"/>
                  <a:pt x="2337453" y="4611541"/>
                  <a:pt x="2309601" y="4625832"/>
                </a:cubicBezTo>
                <a:lnTo>
                  <a:pt x="2306969" y="4637564"/>
                </a:lnTo>
                <a:cubicBezTo>
                  <a:pt x="2295236" y="4634932"/>
                  <a:pt x="2282306" y="4633059"/>
                  <a:pt x="2268180" y="4631944"/>
                </a:cubicBezTo>
                <a:cubicBezTo>
                  <a:pt x="2254053" y="4630829"/>
                  <a:pt x="2245235" y="4638093"/>
                  <a:pt x="2241726" y="4653737"/>
                </a:cubicBezTo>
                <a:lnTo>
                  <a:pt x="2216944" y="4654339"/>
                </a:lnTo>
                <a:cubicBezTo>
                  <a:pt x="2207368" y="4660407"/>
                  <a:pt x="2197152" y="4660169"/>
                  <a:pt x="2186296" y="4653627"/>
                </a:cubicBezTo>
                <a:cubicBezTo>
                  <a:pt x="2175441" y="4647083"/>
                  <a:pt x="2161314" y="4645968"/>
                  <a:pt x="2143916" y="4650281"/>
                </a:cubicBezTo>
                <a:lnTo>
                  <a:pt x="2141284" y="4662014"/>
                </a:lnTo>
                <a:cubicBezTo>
                  <a:pt x="2113908" y="4655873"/>
                  <a:pt x="2091283" y="4665175"/>
                  <a:pt x="2073409" y="4689919"/>
                </a:cubicBezTo>
                <a:lnTo>
                  <a:pt x="2054494" y="4691838"/>
                </a:lnTo>
                <a:cubicBezTo>
                  <a:pt x="2034062" y="4691362"/>
                  <a:pt x="2017002" y="4689589"/>
                  <a:pt x="2003314" y="4686518"/>
                </a:cubicBezTo>
                <a:cubicBezTo>
                  <a:pt x="1989626" y="4683448"/>
                  <a:pt x="1972565" y="4681675"/>
                  <a:pt x="1952134" y="4681199"/>
                </a:cubicBezTo>
                <a:lnTo>
                  <a:pt x="1949502" y="4692932"/>
                </a:lnTo>
                <a:lnTo>
                  <a:pt x="1871923" y="4681691"/>
                </a:lnTo>
                <a:lnTo>
                  <a:pt x="1869291" y="4693424"/>
                </a:lnTo>
                <a:lnTo>
                  <a:pt x="1828227" y="4684213"/>
                </a:lnTo>
                <a:lnTo>
                  <a:pt x="1813862" y="4693314"/>
                </a:lnTo>
                <a:cubicBezTo>
                  <a:pt x="1814739" y="4689402"/>
                  <a:pt x="1814639" y="4685272"/>
                  <a:pt x="1813561" y="4680923"/>
                </a:cubicBezTo>
                <a:cubicBezTo>
                  <a:pt x="1812483" y="4676573"/>
                  <a:pt x="1812382" y="4672443"/>
                  <a:pt x="1813260" y="4668532"/>
                </a:cubicBezTo>
                <a:lnTo>
                  <a:pt x="1789794" y="4663268"/>
                </a:lnTo>
                <a:cubicBezTo>
                  <a:pt x="1790671" y="4659357"/>
                  <a:pt x="1788076" y="4652614"/>
                  <a:pt x="1782009" y="4643037"/>
                </a:cubicBezTo>
                <a:lnTo>
                  <a:pt x="1752677" y="4636457"/>
                </a:lnTo>
                <a:lnTo>
                  <a:pt x="1755309" y="4624725"/>
                </a:lnTo>
                <a:cubicBezTo>
                  <a:pt x="1734877" y="4624249"/>
                  <a:pt x="1714665" y="4622796"/>
                  <a:pt x="1694672" y="4620365"/>
                </a:cubicBezTo>
                <a:cubicBezTo>
                  <a:pt x="1674678" y="4617934"/>
                  <a:pt x="1654027" y="4618437"/>
                  <a:pt x="1632718" y="4621872"/>
                </a:cubicBezTo>
                <a:lnTo>
                  <a:pt x="1635350" y="4610139"/>
                </a:lnTo>
                <a:lnTo>
                  <a:pt x="1596917" y="4589195"/>
                </a:lnTo>
                <a:cubicBezTo>
                  <a:pt x="1597794" y="4585284"/>
                  <a:pt x="1597475" y="4582131"/>
                  <a:pt x="1595958" y="4579737"/>
                </a:cubicBezTo>
                <a:cubicBezTo>
                  <a:pt x="1594441" y="4577343"/>
                  <a:pt x="1594122" y="4574191"/>
                  <a:pt x="1594999" y="4570280"/>
                </a:cubicBezTo>
                <a:lnTo>
                  <a:pt x="1571533" y="4565016"/>
                </a:lnTo>
                <a:lnTo>
                  <a:pt x="1574165" y="4553283"/>
                </a:lnTo>
                <a:lnTo>
                  <a:pt x="1544833" y="4546703"/>
                </a:lnTo>
                <a:lnTo>
                  <a:pt x="1547465" y="4534971"/>
                </a:lnTo>
                <a:lnTo>
                  <a:pt x="1490118" y="4515945"/>
                </a:lnTo>
                <a:lnTo>
                  <a:pt x="1492750" y="4504212"/>
                </a:lnTo>
                <a:cubicBezTo>
                  <a:pt x="1489717" y="4499424"/>
                  <a:pt x="1481255" y="4491364"/>
                  <a:pt x="1467366" y="4480034"/>
                </a:cubicBezTo>
                <a:lnTo>
                  <a:pt x="1457773" y="4385458"/>
                </a:lnTo>
                <a:cubicBezTo>
                  <a:pt x="1447394" y="4358484"/>
                  <a:pt x="1426560" y="4341487"/>
                  <a:pt x="1395273" y="4334469"/>
                </a:cubicBezTo>
                <a:cubicBezTo>
                  <a:pt x="1363985" y="4327451"/>
                  <a:pt x="1348817" y="4303510"/>
                  <a:pt x="1349768" y="4262646"/>
                </a:cubicBezTo>
                <a:lnTo>
                  <a:pt x="1334690" y="4302395"/>
                </a:lnTo>
                <a:lnTo>
                  <a:pt x="1357443" y="4338306"/>
                </a:lnTo>
                <a:cubicBezTo>
                  <a:pt x="1375644" y="4367035"/>
                  <a:pt x="1381675" y="4395088"/>
                  <a:pt x="1375534" y="4422464"/>
                </a:cubicBezTo>
                <a:cubicBezTo>
                  <a:pt x="1372024" y="4438108"/>
                  <a:pt x="1367437" y="4449402"/>
                  <a:pt x="1361772" y="4456347"/>
                </a:cubicBezTo>
                <a:lnTo>
                  <a:pt x="1350039" y="4453715"/>
                </a:lnTo>
                <a:lnTo>
                  <a:pt x="1343459" y="4483046"/>
                </a:lnTo>
                <a:lnTo>
                  <a:pt x="1331726" y="4480415"/>
                </a:lnTo>
                <a:lnTo>
                  <a:pt x="1322515" y="4521480"/>
                </a:lnTo>
                <a:cubicBezTo>
                  <a:pt x="1342069" y="4525866"/>
                  <a:pt x="1350412" y="4539033"/>
                  <a:pt x="1347542" y="4560982"/>
                </a:cubicBezTo>
                <a:cubicBezTo>
                  <a:pt x="1344673" y="4582931"/>
                  <a:pt x="1343000" y="4604121"/>
                  <a:pt x="1342524" y="4624553"/>
                </a:cubicBezTo>
                <a:cubicBezTo>
                  <a:pt x="1328160" y="4633654"/>
                  <a:pt x="1314234" y="4640799"/>
                  <a:pt x="1300747" y="4645989"/>
                </a:cubicBezTo>
                <a:cubicBezTo>
                  <a:pt x="1287259" y="4651179"/>
                  <a:pt x="1273333" y="4658325"/>
                  <a:pt x="1258969" y="4667425"/>
                </a:cubicBezTo>
                <a:lnTo>
                  <a:pt x="1243891" y="4707174"/>
                </a:lnTo>
                <a:lnTo>
                  <a:pt x="1232158" y="4704542"/>
                </a:lnTo>
                <a:lnTo>
                  <a:pt x="1226894" y="4728008"/>
                </a:lnTo>
                <a:lnTo>
                  <a:pt x="1215162" y="4725376"/>
                </a:lnTo>
                <a:lnTo>
                  <a:pt x="1205348" y="4741659"/>
                </a:lnTo>
                <a:cubicBezTo>
                  <a:pt x="1200559" y="4744693"/>
                  <a:pt x="1197288" y="4750120"/>
                  <a:pt x="1195533" y="4757942"/>
                </a:cubicBezTo>
                <a:cubicBezTo>
                  <a:pt x="1193779" y="4765764"/>
                  <a:pt x="1195835" y="4770333"/>
                  <a:pt x="1201701" y="4771649"/>
                </a:cubicBezTo>
                <a:cubicBezTo>
                  <a:pt x="1207567" y="4772965"/>
                  <a:pt x="1211579" y="4777972"/>
                  <a:pt x="1213735" y="4786671"/>
                </a:cubicBezTo>
                <a:lnTo>
                  <a:pt x="1196629" y="4862926"/>
                </a:lnTo>
                <a:cubicBezTo>
                  <a:pt x="1175319" y="4866369"/>
                  <a:pt x="1152273" y="4868388"/>
                  <a:pt x="1127492" y="4868991"/>
                </a:cubicBezTo>
                <a:cubicBezTo>
                  <a:pt x="1102711" y="4869594"/>
                  <a:pt x="1078349" y="4877479"/>
                  <a:pt x="1054408" y="4892647"/>
                </a:cubicBezTo>
                <a:lnTo>
                  <a:pt x="1042676" y="4890015"/>
                </a:lnTo>
                <a:cubicBezTo>
                  <a:pt x="1040921" y="4897837"/>
                  <a:pt x="1038410" y="4904454"/>
                  <a:pt x="1035137" y="4909889"/>
                </a:cubicBezTo>
                <a:cubicBezTo>
                  <a:pt x="1031865" y="4915317"/>
                  <a:pt x="1029352" y="4921942"/>
                  <a:pt x="1027598" y="4929764"/>
                </a:cubicBezTo>
                <a:lnTo>
                  <a:pt x="1015865" y="4927132"/>
                </a:lnTo>
                <a:cubicBezTo>
                  <a:pt x="995835" y="4943178"/>
                  <a:pt x="972333" y="4956390"/>
                  <a:pt x="945358" y="4966770"/>
                </a:cubicBezTo>
                <a:cubicBezTo>
                  <a:pt x="918385" y="4977142"/>
                  <a:pt x="892286" y="4983619"/>
                  <a:pt x="867066" y="4986177"/>
                </a:cubicBezTo>
                <a:lnTo>
                  <a:pt x="820135" y="4975649"/>
                </a:lnTo>
                <a:lnTo>
                  <a:pt x="817503" y="4987382"/>
                </a:lnTo>
                <a:lnTo>
                  <a:pt x="757524" y="4980089"/>
                </a:lnTo>
                <a:lnTo>
                  <a:pt x="754892" y="4991822"/>
                </a:lnTo>
                <a:lnTo>
                  <a:pt x="731426" y="4986558"/>
                </a:lnTo>
                <a:cubicBezTo>
                  <a:pt x="730549" y="4990469"/>
                  <a:pt x="728913" y="4993183"/>
                  <a:pt x="726519" y="4994700"/>
                </a:cubicBezTo>
                <a:cubicBezTo>
                  <a:pt x="724125" y="4996216"/>
                  <a:pt x="722051" y="5000886"/>
                  <a:pt x="720296" y="5008708"/>
                </a:cubicBezTo>
                <a:cubicBezTo>
                  <a:pt x="704653" y="5005199"/>
                  <a:pt x="687492" y="4999295"/>
                  <a:pt x="668815" y="4990998"/>
                </a:cubicBezTo>
                <a:cubicBezTo>
                  <a:pt x="650139" y="4982693"/>
                  <a:pt x="636888" y="4977674"/>
                  <a:pt x="629066" y="4975920"/>
                </a:cubicBezTo>
                <a:cubicBezTo>
                  <a:pt x="620367" y="4978076"/>
                  <a:pt x="600374" y="4975645"/>
                  <a:pt x="569087" y="4968627"/>
                </a:cubicBezTo>
                <a:cubicBezTo>
                  <a:pt x="537799" y="4961608"/>
                  <a:pt x="507929" y="4952854"/>
                  <a:pt x="479474" y="4942364"/>
                </a:cubicBezTo>
                <a:cubicBezTo>
                  <a:pt x="451019" y="4931873"/>
                  <a:pt x="438547" y="4918806"/>
                  <a:pt x="442056" y="4903162"/>
                </a:cubicBezTo>
                <a:lnTo>
                  <a:pt x="412724" y="4896583"/>
                </a:lnTo>
                <a:lnTo>
                  <a:pt x="415356" y="4884850"/>
                </a:lnTo>
                <a:lnTo>
                  <a:pt x="386024" y="4878270"/>
                </a:lnTo>
                <a:lnTo>
                  <a:pt x="388656" y="4866537"/>
                </a:lnTo>
                <a:lnTo>
                  <a:pt x="318259" y="4850746"/>
                </a:lnTo>
                <a:cubicBezTo>
                  <a:pt x="304372" y="4839407"/>
                  <a:pt x="293753" y="4822656"/>
                  <a:pt x="286406" y="4800470"/>
                </a:cubicBezTo>
                <a:cubicBezTo>
                  <a:pt x="279060" y="4778284"/>
                  <a:pt x="273231" y="4758491"/>
                  <a:pt x="268918" y="4741093"/>
                </a:cubicBezTo>
                <a:lnTo>
                  <a:pt x="251319" y="4737146"/>
                </a:lnTo>
                <a:cubicBezTo>
                  <a:pt x="247006" y="4719747"/>
                  <a:pt x="241378" y="4708215"/>
                  <a:pt x="234433" y="4702550"/>
                </a:cubicBezTo>
                <a:lnTo>
                  <a:pt x="216834" y="4698602"/>
                </a:lnTo>
                <a:cubicBezTo>
                  <a:pt x="211644" y="4685115"/>
                  <a:pt x="207971" y="4674021"/>
                  <a:pt x="205815" y="4665322"/>
                </a:cubicBezTo>
                <a:cubicBezTo>
                  <a:pt x="203658" y="4656623"/>
                  <a:pt x="196714" y="4650958"/>
                  <a:pt x="184981" y="4648326"/>
                </a:cubicBezTo>
                <a:lnTo>
                  <a:pt x="173248" y="4645694"/>
                </a:lnTo>
                <a:cubicBezTo>
                  <a:pt x="169337" y="4644817"/>
                  <a:pt x="166943" y="4646333"/>
                  <a:pt x="166066" y="4650244"/>
                </a:cubicBezTo>
                <a:cubicBezTo>
                  <a:pt x="146511" y="4645858"/>
                  <a:pt x="142756" y="4621396"/>
                  <a:pt x="154800" y="4576860"/>
                </a:cubicBezTo>
                <a:cubicBezTo>
                  <a:pt x="166847" y="4532315"/>
                  <a:pt x="170510" y="4493095"/>
                  <a:pt x="165795" y="4459175"/>
                </a:cubicBezTo>
                <a:lnTo>
                  <a:pt x="167825" y="4422661"/>
                </a:lnTo>
                <a:lnTo>
                  <a:pt x="156092" y="4420029"/>
                </a:lnTo>
                <a:cubicBezTo>
                  <a:pt x="150025" y="4410453"/>
                  <a:pt x="145036" y="4405226"/>
                  <a:pt x="141125" y="4404349"/>
                </a:cubicBezTo>
                <a:cubicBezTo>
                  <a:pt x="137214" y="4403472"/>
                  <a:pt x="135058" y="4394772"/>
                  <a:pt x="134656" y="4378252"/>
                </a:cubicBezTo>
                <a:lnTo>
                  <a:pt x="111190" y="4372988"/>
                </a:lnTo>
                <a:cubicBezTo>
                  <a:pt x="110788" y="4356467"/>
                  <a:pt x="115413" y="4326696"/>
                  <a:pt x="125063" y="4283676"/>
                </a:cubicBezTo>
                <a:cubicBezTo>
                  <a:pt x="132958" y="4248478"/>
                  <a:pt x="142810" y="4213718"/>
                  <a:pt x="154616" y="4179398"/>
                </a:cubicBezTo>
                <a:cubicBezTo>
                  <a:pt x="166423" y="4145077"/>
                  <a:pt x="180386" y="4119455"/>
                  <a:pt x="196505" y="4102532"/>
                </a:cubicBezTo>
                <a:lnTo>
                  <a:pt x="203084" y="4073201"/>
                </a:lnTo>
                <a:lnTo>
                  <a:pt x="223315" y="4065415"/>
                </a:lnTo>
                <a:lnTo>
                  <a:pt x="229895" y="4036084"/>
                </a:lnTo>
                <a:cubicBezTo>
                  <a:pt x="229895" y="4036084"/>
                  <a:pt x="238594" y="4033928"/>
                  <a:pt x="255992" y="4029615"/>
                </a:cubicBezTo>
                <a:lnTo>
                  <a:pt x="278966" y="3954668"/>
                </a:lnTo>
                <a:lnTo>
                  <a:pt x="290699" y="3957300"/>
                </a:lnTo>
                <a:cubicBezTo>
                  <a:pt x="298594" y="3922102"/>
                  <a:pt x="314512" y="3896918"/>
                  <a:pt x="338453" y="3881750"/>
                </a:cubicBezTo>
                <a:lnTo>
                  <a:pt x="410166" y="3891675"/>
                </a:lnTo>
                <a:lnTo>
                  <a:pt x="412798" y="3879942"/>
                </a:lnTo>
                <a:cubicBezTo>
                  <a:pt x="417586" y="3876909"/>
                  <a:pt x="422155" y="3874853"/>
                  <a:pt x="426504" y="3873775"/>
                </a:cubicBezTo>
                <a:cubicBezTo>
                  <a:pt x="430854" y="3872697"/>
                  <a:pt x="437817" y="3869124"/>
                  <a:pt x="447393" y="3863057"/>
                </a:cubicBezTo>
                <a:lnTo>
                  <a:pt x="451341" y="3845458"/>
                </a:lnTo>
                <a:cubicBezTo>
                  <a:pt x="455252" y="3846335"/>
                  <a:pt x="461996" y="3843740"/>
                  <a:pt x="471572" y="3837673"/>
                </a:cubicBezTo>
                <a:lnTo>
                  <a:pt x="484731" y="3779009"/>
                </a:lnTo>
                <a:cubicBezTo>
                  <a:pt x="499973" y="3765997"/>
                  <a:pt x="521282" y="3762562"/>
                  <a:pt x="548659" y="3768703"/>
                </a:cubicBezTo>
                <a:cubicBezTo>
                  <a:pt x="560391" y="3771335"/>
                  <a:pt x="571905" y="3774945"/>
                  <a:pt x="583199" y="3779532"/>
                </a:cubicBezTo>
                <a:cubicBezTo>
                  <a:pt x="594493" y="3784119"/>
                  <a:pt x="606007" y="3787729"/>
                  <a:pt x="617739" y="3790361"/>
                </a:cubicBezTo>
                <a:cubicBezTo>
                  <a:pt x="639524" y="3766493"/>
                  <a:pt x="654665" y="3749351"/>
                  <a:pt x="663163" y="3738934"/>
                </a:cubicBezTo>
                <a:cubicBezTo>
                  <a:pt x="671662" y="3728517"/>
                  <a:pt x="691555" y="3726818"/>
                  <a:pt x="722842" y="3733837"/>
                </a:cubicBezTo>
                <a:cubicBezTo>
                  <a:pt x="728909" y="3743413"/>
                  <a:pt x="731943" y="3748201"/>
                  <a:pt x="731943" y="3748201"/>
                </a:cubicBezTo>
                <a:cubicBezTo>
                  <a:pt x="731943" y="3748201"/>
                  <a:pt x="737371" y="3751473"/>
                  <a:pt x="748226" y="3758016"/>
                </a:cubicBezTo>
                <a:lnTo>
                  <a:pt x="744278" y="3775614"/>
                </a:lnTo>
                <a:cubicBezTo>
                  <a:pt x="775565" y="3782633"/>
                  <a:pt x="800447" y="3786161"/>
                  <a:pt x="818924" y="3786198"/>
                </a:cubicBezTo>
                <a:cubicBezTo>
                  <a:pt x="837400" y="3786234"/>
                  <a:pt x="855137" y="3775836"/>
                  <a:pt x="872133" y="3755002"/>
                </a:cubicBezTo>
                <a:lnTo>
                  <a:pt x="942529" y="3770794"/>
                </a:lnTo>
                <a:cubicBezTo>
                  <a:pt x="946842" y="3788192"/>
                  <a:pt x="955623" y="3799404"/>
                  <a:pt x="968873" y="3804430"/>
                </a:cubicBezTo>
                <a:cubicBezTo>
                  <a:pt x="982122" y="3809456"/>
                  <a:pt x="997647" y="3818073"/>
                  <a:pt x="1015447" y="3830281"/>
                </a:cubicBezTo>
                <a:lnTo>
                  <a:pt x="1014131" y="3836148"/>
                </a:lnTo>
                <a:lnTo>
                  <a:pt x="1021313" y="3831597"/>
                </a:lnTo>
                <a:cubicBezTo>
                  <a:pt x="1033923" y="3830318"/>
                  <a:pt x="1051961" y="3832311"/>
                  <a:pt x="1075426" y="3837574"/>
                </a:cubicBezTo>
                <a:cubicBezTo>
                  <a:pt x="1094981" y="3841961"/>
                  <a:pt x="1106275" y="3846548"/>
                  <a:pt x="1109309" y="3851336"/>
                </a:cubicBezTo>
                <a:lnTo>
                  <a:pt x="1107993" y="3857203"/>
                </a:lnTo>
                <a:cubicBezTo>
                  <a:pt x="1121882" y="3868534"/>
                  <a:pt x="1131860" y="3878987"/>
                  <a:pt x="1137927" y="3888564"/>
                </a:cubicBezTo>
                <a:cubicBezTo>
                  <a:pt x="1132664" y="3912029"/>
                  <a:pt x="1148170" y="3929885"/>
                  <a:pt x="1184446" y="3942130"/>
                </a:cubicBezTo>
                <a:cubicBezTo>
                  <a:pt x="1220723" y="3954375"/>
                  <a:pt x="1243612" y="3975940"/>
                  <a:pt x="1253115" y="4006826"/>
                </a:cubicBezTo>
                <a:lnTo>
                  <a:pt x="1264847" y="4009457"/>
                </a:lnTo>
                <a:lnTo>
                  <a:pt x="1262818" y="4045972"/>
                </a:lnTo>
                <a:cubicBezTo>
                  <a:pt x="1276707" y="4057303"/>
                  <a:pt x="1283652" y="4062968"/>
                  <a:pt x="1283652" y="4062968"/>
                </a:cubicBezTo>
                <a:lnTo>
                  <a:pt x="1278388" y="4086434"/>
                </a:lnTo>
                <a:cubicBezTo>
                  <a:pt x="1281422" y="4091222"/>
                  <a:pt x="1291500" y="4105806"/>
                  <a:pt x="1308624" y="4130186"/>
                </a:cubicBezTo>
                <a:cubicBezTo>
                  <a:pt x="1325747" y="4154565"/>
                  <a:pt x="1337982" y="4177848"/>
                  <a:pt x="1345328" y="4200035"/>
                </a:cubicBezTo>
                <a:lnTo>
                  <a:pt x="1357061" y="4202667"/>
                </a:lnTo>
                <a:lnTo>
                  <a:pt x="1361009" y="4185067"/>
                </a:lnTo>
                <a:cubicBezTo>
                  <a:pt x="1351031" y="4174613"/>
                  <a:pt x="1342807" y="4156338"/>
                  <a:pt x="1336338" y="4130241"/>
                </a:cubicBezTo>
                <a:cubicBezTo>
                  <a:pt x="1329869" y="4104143"/>
                  <a:pt x="1322085" y="4083912"/>
                  <a:pt x="1312983" y="4069548"/>
                </a:cubicBezTo>
                <a:cubicBezTo>
                  <a:pt x="1314738" y="4061726"/>
                  <a:pt x="1322158" y="4046960"/>
                  <a:pt x="1335244" y="4025249"/>
                </a:cubicBezTo>
                <a:lnTo>
                  <a:pt x="1326143" y="4010884"/>
                </a:lnTo>
                <a:lnTo>
                  <a:pt x="1337876" y="4013516"/>
                </a:lnTo>
                <a:lnTo>
                  <a:pt x="1359533" y="3944435"/>
                </a:lnTo>
                <a:lnTo>
                  <a:pt x="1371266" y="3947067"/>
                </a:lnTo>
                <a:lnTo>
                  <a:pt x="1413376" y="3759344"/>
                </a:lnTo>
                <a:lnTo>
                  <a:pt x="1425109" y="3761975"/>
                </a:lnTo>
                <a:cubicBezTo>
                  <a:pt x="1429495" y="3742421"/>
                  <a:pt x="1443659" y="3725060"/>
                  <a:pt x="1467600" y="3709891"/>
                </a:cubicBezTo>
                <a:lnTo>
                  <a:pt x="1477414" y="3693608"/>
                </a:lnTo>
                <a:cubicBezTo>
                  <a:pt x="1496567" y="3681474"/>
                  <a:pt x="1510291" y="3666068"/>
                  <a:pt x="1518588" y="3647391"/>
                </a:cubicBezTo>
                <a:lnTo>
                  <a:pt x="1542054" y="3652654"/>
                </a:lnTo>
                <a:lnTo>
                  <a:pt x="1546002" y="3635055"/>
                </a:lnTo>
                <a:lnTo>
                  <a:pt x="1563601" y="3639003"/>
                </a:lnTo>
                <a:cubicBezTo>
                  <a:pt x="1579720" y="3622080"/>
                  <a:pt x="1595720" y="3610266"/>
                  <a:pt x="1611601" y="3603559"/>
                </a:cubicBezTo>
                <a:cubicBezTo>
                  <a:pt x="1627483" y="3596852"/>
                  <a:pt x="1638933" y="3577855"/>
                  <a:pt x="1645951" y="3546568"/>
                </a:cubicBezTo>
                <a:cubicBezTo>
                  <a:pt x="1619050" y="3519995"/>
                  <a:pt x="1595302" y="3493103"/>
                  <a:pt x="1574706" y="3465890"/>
                </a:cubicBezTo>
                <a:cubicBezTo>
                  <a:pt x="1554110" y="3438678"/>
                  <a:pt x="1534273" y="3412662"/>
                  <a:pt x="1515194" y="3387844"/>
                </a:cubicBezTo>
                <a:lnTo>
                  <a:pt x="1381584" y="3351711"/>
                </a:lnTo>
                <a:lnTo>
                  <a:pt x="1375115" y="3325614"/>
                </a:lnTo>
                <a:lnTo>
                  <a:pt x="1357516" y="3321666"/>
                </a:lnTo>
                <a:cubicBezTo>
                  <a:pt x="1354483" y="3316878"/>
                  <a:pt x="1353185" y="3313506"/>
                  <a:pt x="1353624" y="3311550"/>
                </a:cubicBezTo>
                <a:cubicBezTo>
                  <a:pt x="1354062" y="3309595"/>
                  <a:pt x="1352765" y="3306223"/>
                  <a:pt x="1349731" y="3301435"/>
                </a:cubicBezTo>
                <a:lnTo>
                  <a:pt x="1337999" y="3298803"/>
                </a:lnTo>
                <a:lnTo>
                  <a:pt x="1341344" y="3256423"/>
                </a:lnTo>
                <a:lnTo>
                  <a:pt x="1329611" y="3253791"/>
                </a:lnTo>
                <a:lnTo>
                  <a:pt x="1321826" y="3233560"/>
                </a:lnTo>
                <a:lnTo>
                  <a:pt x="1304227" y="3229612"/>
                </a:lnTo>
                <a:cubicBezTo>
                  <a:pt x="1299914" y="3212214"/>
                  <a:pt x="1296241" y="3201121"/>
                  <a:pt x="1293208" y="3196332"/>
                </a:cubicBezTo>
                <a:lnTo>
                  <a:pt x="1258009" y="3188437"/>
                </a:lnTo>
                <a:cubicBezTo>
                  <a:pt x="1253697" y="3171039"/>
                  <a:pt x="1243317" y="3144064"/>
                  <a:pt x="1226870" y="3107513"/>
                </a:cubicBezTo>
                <a:lnTo>
                  <a:pt x="1185805" y="3098301"/>
                </a:lnTo>
                <a:cubicBezTo>
                  <a:pt x="1182772" y="3093513"/>
                  <a:pt x="1173689" y="3069910"/>
                  <a:pt x="1158558" y="3027493"/>
                </a:cubicBezTo>
                <a:cubicBezTo>
                  <a:pt x="1143427" y="2985076"/>
                  <a:pt x="1136738" y="2959956"/>
                  <a:pt x="1138493" y="2952134"/>
                </a:cubicBezTo>
                <a:cubicBezTo>
                  <a:pt x="1123727" y="2944714"/>
                  <a:pt x="1110377" y="2935558"/>
                  <a:pt x="1098443" y="2924665"/>
                </a:cubicBezTo>
                <a:cubicBezTo>
                  <a:pt x="1086509" y="2913773"/>
                  <a:pt x="1084929" y="2888772"/>
                  <a:pt x="1093702" y="2849663"/>
                </a:cubicBezTo>
                <a:cubicBezTo>
                  <a:pt x="1098088" y="2830109"/>
                  <a:pt x="1103114" y="2816859"/>
                  <a:pt x="1108780" y="2809915"/>
                </a:cubicBezTo>
                <a:lnTo>
                  <a:pt x="1114646" y="2811231"/>
                </a:lnTo>
                <a:lnTo>
                  <a:pt x="1110096" y="2804048"/>
                </a:lnTo>
                <a:cubicBezTo>
                  <a:pt x="1111047" y="2763185"/>
                  <a:pt x="1104377" y="2728827"/>
                  <a:pt x="1090086" y="2700975"/>
                </a:cubicBezTo>
                <a:cubicBezTo>
                  <a:pt x="1075795" y="2673123"/>
                  <a:pt x="1069126" y="2638765"/>
                  <a:pt x="1070077" y="2597901"/>
                </a:cubicBezTo>
                <a:lnTo>
                  <a:pt x="1069474" y="2573120"/>
                </a:lnTo>
                <a:lnTo>
                  <a:pt x="1057741" y="2570488"/>
                </a:lnTo>
                <a:cubicBezTo>
                  <a:pt x="1055585" y="2561789"/>
                  <a:pt x="1055823" y="2551573"/>
                  <a:pt x="1058455" y="2539841"/>
                </a:cubicBezTo>
                <a:cubicBezTo>
                  <a:pt x="1062841" y="2520286"/>
                  <a:pt x="1070700" y="2503564"/>
                  <a:pt x="1082031" y="2489675"/>
                </a:cubicBezTo>
                <a:cubicBezTo>
                  <a:pt x="1093362" y="2475786"/>
                  <a:pt x="1101220" y="2459064"/>
                  <a:pt x="1105607" y="2439510"/>
                </a:cubicBezTo>
                <a:cubicBezTo>
                  <a:pt x="1092595" y="2424268"/>
                  <a:pt x="1083293" y="2401643"/>
                  <a:pt x="1077702" y="2371634"/>
                </a:cubicBezTo>
                <a:cubicBezTo>
                  <a:pt x="1072110" y="2341626"/>
                  <a:pt x="1063448" y="2325306"/>
                  <a:pt x="1051715" y="2322674"/>
                </a:cubicBezTo>
                <a:lnTo>
                  <a:pt x="1060926" y="2281610"/>
                </a:lnTo>
                <a:lnTo>
                  <a:pt x="1072659" y="2284242"/>
                </a:lnTo>
                <a:lnTo>
                  <a:pt x="1082473" y="2267958"/>
                </a:lnTo>
                <a:cubicBezTo>
                  <a:pt x="1082473" y="2267958"/>
                  <a:pt x="1088139" y="2261014"/>
                  <a:pt x="1099470" y="2247125"/>
                </a:cubicBezTo>
                <a:lnTo>
                  <a:pt x="1117069" y="2251073"/>
                </a:lnTo>
                <a:cubicBezTo>
                  <a:pt x="1121857" y="2248039"/>
                  <a:pt x="1125668" y="2244786"/>
                  <a:pt x="1128500" y="2241314"/>
                </a:cubicBezTo>
                <a:cubicBezTo>
                  <a:pt x="1131333" y="2237842"/>
                  <a:pt x="1137538" y="2233072"/>
                  <a:pt x="1147114" y="2227005"/>
                </a:cubicBezTo>
                <a:lnTo>
                  <a:pt x="1160876" y="2193122"/>
                </a:lnTo>
                <a:cubicBezTo>
                  <a:pt x="1170453" y="2187055"/>
                  <a:pt x="1179152" y="2184899"/>
                  <a:pt x="1186973" y="2186653"/>
                </a:cubicBezTo>
                <a:cubicBezTo>
                  <a:pt x="1188326" y="2162311"/>
                  <a:pt x="1191854" y="2137429"/>
                  <a:pt x="1197556" y="2112008"/>
                </a:cubicBezTo>
                <a:cubicBezTo>
                  <a:pt x="1203259" y="2086588"/>
                  <a:pt x="1206786" y="2061705"/>
                  <a:pt x="1208139" y="2037363"/>
                </a:cubicBezTo>
                <a:lnTo>
                  <a:pt x="1199038" y="2022998"/>
                </a:lnTo>
                <a:cubicBezTo>
                  <a:pt x="1226013" y="2012618"/>
                  <a:pt x="1240378" y="2003517"/>
                  <a:pt x="1242132" y="1995695"/>
                </a:cubicBezTo>
                <a:cubicBezTo>
                  <a:pt x="1243887" y="1987873"/>
                  <a:pt x="1243466" y="1980591"/>
                  <a:pt x="1240871" y="1973847"/>
                </a:cubicBezTo>
                <a:cubicBezTo>
                  <a:pt x="1238277" y="1967103"/>
                  <a:pt x="1237417" y="1961776"/>
                  <a:pt x="1238295" y="1957865"/>
                </a:cubicBezTo>
                <a:lnTo>
                  <a:pt x="1254689" y="1912250"/>
                </a:lnTo>
                <a:lnTo>
                  <a:pt x="1266421" y="1914882"/>
                </a:lnTo>
                <a:lnTo>
                  <a:pt x="1279581" y="1856218"/>
                </a:lnTo>
                <a:lnTo>
                  <a:pt x="1291313" y="1858851"/>
                </a:lnTo>
                <a:lnTo>
                  <a:pt x="1306391" y="1819102"/>
                </a:lnTo>
                <a:lnTo>
                  <a:pt x="1332489" y="1812633"/>
                </a:lnTo>
                <a:lnTo>
                  <a:pt x="1336436" y="1795033"/>
                </a:lnTo>
                <a:cubicBezTo>
                  <a:pt x="1350801" y="1785933"/>
                  <a:pt x="1375062" y="1773917"/>
                  <a:pt x="1409219" y="1758987"/>
                </a:cubicBezTo>
                <a:cubicBezTo>
                  <a:pt x="1443376" y="1744056"/>
                  <a:pt x="1461770" y="1730725"/>
                  <a:pt x="1464402" y="1718992"/>
                </a:cubicBezTo>
                <a:lnTo>
                  <a:pt x="1490499" y="1712523"/>
                </a:lnTo>
                <a:lnTo>
                  <a:pt x="1497079" y="1683191"/>
                </a:lnTo>
                <a:cubicBezTo>
                  <a:pt x="1509286" y="1665392"/>
                  <a:pt x="1530075" y="1650544"/>
                  <a:pt x="1559444" y="1638647"/>
                </a:cubicBezTo>
                <a:cubicBezTo>
                  <a:pt x="1588812" y="1626750"/>
                  <a:pt x="1605251" y="1612980"/>
                  <a:pt x="1608760" y="1597336"/>
                </a:cubicBezTo>
                <a:cubicBezTo>
                  <a:pt x="1610515" y="1589515"/>
                  <a:pt x="1609656" y="1584187"/>
                  <a:pt x="1606184" y="1581355"/>
                </a:cubicBezTo>
                <a:cubicBezTo>
                  <a:pt x="1602712" y="1578522"/>
                  <a:pt x="1601853" y="1573195"/>
                  <a:pt x="1603607" y="1565373"/>
                </a:cubicBezTo>
                <a:lnTo>
                  <a:pt x="1615340" y="1568005"/>
                </a:lnTo>
                <a:lnTo>
                  <a:pt x="1633050" y="1516523"/>
                </a:lnTo>
                <a:cubicBezTo>
                  <a:pt x="1644381" y="1502634"/>
                  <a:pt x="1651801" y="1487868"/>
                  <a:pt x="1655310" y="1472224"/>
                </a:cubicBezTo>
                <a:cubicBezTo>
                  <a:pt x="1635756" y="1467838"/>
                  <a:pt x="1620651" y="1466504"/>
                  <a:pt x="1609997" y="1468221"/>
                </a:cubicBezTo>
                <a:cubicBezTo>
                  <a:pt x="1599342" y="1469939"/>
                  <a:pt x="1587710" y="1471437"/>
                  <a:pt x="1575099" y="1472716"/>
                </a:cubicBezTo>
                <a:lnTo>
                  <a:pt x="1504704" y="1456925"/>
                </a:lnTo>
                <a:lnTo>
                  <a:pt x="1502072" y="1468658"/>
                </a:lnTo>
                <a:lnTo>
                  <a:pt x="1355413" y="1435759"/>
                </a:lnTo>
                <a:lnTo>
                  <a:pt x="1352781" y="1447492"/>
                </a:lnTo>
                <a:lnTo>
                  <a:pt x="1281069" y="1437567"/>
                </a:lnTo>
                <a:lnTo>
                  <a:pt x="1278437" y="1449300"/>
                </a:lnTo>
                <a:cubicBezTo>
                  <a:pt x="1268860" y="1455367"/>
                  <a:pt x="1261359" y="1456765"/>
                  <a:pt x="1255931" y="1453494"/>
                </a:cubicBezTo>
                <a:cubicBezTo>
                  <a:pt x="1250503" y="1450222"/>
                  <a:pt x="1239529" y="1448788"/>
                  <a:pt x="1223008" y="1449189"/>
                </a:cubicBezTo>
                <a:cubicBezTo>
                  <a:pt x="1223885" y="1445278"/>
                  <a:pt x="1222807" y="1440929"/>
                  <a:pt x="1219773" y="1436141"/>
                </a:cubicBezTo>
                <a:lnTo>
                  <a:pt x="1218568" y="1386578"/>
                </a:lnTo>
                <a:lnTo>
                  <a:pt x="1230301" y="1389210"/>
                </a:lnTo>
                <a:cubicBezTo>
                  <a:pt x="1232055" y="1381388"/>
                  <a:pt x="1236963" y="1373246"/>
                  <a:pt x="1245022" y="1364785"/>
                </a:cubicBezTo>
                <a:cubicBezTo>
                  <a:pt x="1253082" y="1356324"/>
                  <a:pt x="1266889" y="1354286"/>
                  <a:pt x="1286443" y="1358673"/>
                </a:cubicBezTo>
                <a:lnTo>
                  <a:pt x="1283811" y="1370405"/>
                </a:lnTo>
                <a:lnTo>
                  <a:pt x="1336609" y="1382249"/>
                </a:lnTo>
                <a:lnTo>
                  <a:pt x="1342475" y="1383565"/>
                </a:lnTo>
                <a:cubicBezTo>
                  <a:pt x="1342475" y="1383565"/>
                  <a:pt x="1340081" y="1385082"/>
                  <a:pt x="1335293" y="1388115"/>
                </a:cubicBezTo>
                <a:cubicBezTo>
                  <a:pt x="1358356" y="1376858"/>
                  <a:pt x="1374777" y="1372326"/>
                  <a:pt x="1384554" y="1374519"/>
                </a:cubicBezTo>
                <a:cubicBezTo>
                  <a:pt x="1394332" y="1376712"/>
                  <a:pt x="1409436" y="1378047"/>
                  <a:pt x="1429868" y="1378522"/>
                </a:cubicBezTo>
                <a:lnTo>
                  <a:pt x="1431184" y="1372656"/>
                </a:lnTo>
                <a:cubicBezTo>
                  <a:pt x="1448582" y="1368343"/>
                  <a:pt x="1461192" y="1367064"/>
                  <a:pt x="1469014" y="1368819"/>
                </a:cubicBezTo>
                <a:lnTo>
                  <a:pt x="1471646" y="1357086"/>
                </a:lnTo>
                <a:lnTo>
                  <a:pt x="1514025" y="1360431"/>
                </a:lnTo>
                <a:cubicBezTo>
                  <a:pt x="1527513" y="1355241"/>
                  <a:pt x="1537628" y="1351349"/>
                  <a:pt x="1544372" y="1348754"/>
                </a:cubicBezTo>
                <a:cubicBezTo>
                  <a:pt x="1551115" y="1346159"/>
                  <a:pt x="1563186" y="1342705"/>
                  <a:pt x="1580585" y="1338392"/>
                </a:cubicBezTo>
                <a:lnTo>
                  <a:pt x="1598405" y="1231482"/>
                </a:lnTo>
                <a:cubicBezTo>
                  <a:pt x="1600160" y="1223660"/>
                  <a:pt x="1602892" y="1216058"/>
                  <a:pt x="1606602" y="1208674"/>
                </a:cubicBezTo>
                <a:cubicBezTo>
                  <a:pt x="1610312" y="1201291"/>
                  <a:pt x="1613044" y="1193689"/>
                  <a:pt x="1614799" y="1185867"/>
                </a:cubicBezTo>
                <a:cubicBezTo>
                  <a:pt x="1616554" y="1178045"/>
                  <a:pt x="1616672" y="1172937"/>
                  <a:pt x="1615156" y="1170543"/>
                </a:cubicBezTo>
                <a:cubicBezTo>
                  <a:pt x="1613639" y="1168149"/>
                  <a:pt x="1613319" y="1164996"/>
                  <a:pt x="1614196" y="1161086"/>
                </a:cubicBezTo>
                <a:lnTo>
                  <a:pt x="1626642" y="1133070"/>
                </a:lnTo>
                <a:cubicBezTo>
                  <a:pt x="1606211" y="1132594"/>
                  <a:pt x="1590448" y="1134193"/>
                  <a:pt x="1579355" y="1137866"/>
                </a:cubicBezTo>
                <a:cubicBezTo>
                  <a:pt x="1568262" y="1141539"/>
                  <a:pt x="1556410" y="1144015"/>
                  <a:pt x="1543800" y="1145294"/>
                </a:cubicBezTo>
                <a:lnTo>
                  <a:pt x="1444073" y="1122923"/>
                </a:lnTo>
                <a:cubicBezTo>
                  <a:pt x="1435849" y="1104648"/>
                  <a:pt x="1425113" y="1092997"/>
                  <a:pt x="1411863" y="1087971"/>
                </a:cubicBezTo>
                <a:cubicBezTo>
                  <a:pt x="1398613" y="1082945"/>
                  <a:pt x="1389193" y="1065428"/>
                  <a:pt x="1383601" y="1035420"/>
                </a:cubicBezTo>
                <a:lnTo>
                  <a:pt x="1371868" y="1032788"/>
                </a:lnTo>
                <a:lnTo>
                  <a:pt x="1378448" y="1003456"/>
                </a:lnTo>
                <a:cubicBezTo>
                  <a:pt x="1371503" y="997791"/>
                  <a:pt x="1367273" y="993761"/>
                  <a:pt x="1365756" y="991367"/>
                </a:cubicBezTo>
                <a:cubicBezTo>
                  <a:pt x="1364239" y="988973"/>
                  <a:pt x="1360009" y="984943"/>
                  <a:pt x="1353064" y="979277"/>
                </a:cubicBezTo>
                <a:lnTo>
                  <a:pt x="1370171" y="903015"/>
                </a:lnTo>
                <a:lnTo>
                  <a:pt x="1381904" y="905646"/>
                </a:lnTo>
                <a:lnTo>
                  <a:pt x="1406193" y="824833"/>
                </a:lnTo>
                <a:lnTo>
                  <a:pt x="1417926" y="827465"/>
                </a:lnTo>
                <a:cubicBezTo>
                  <a:pt x="1432291" y="818364"/>
                  <a:pt x="1446875" y="808286"/>
                  <a:pt x="1461678" y="797229"/>
                </a:cubicBezTo>
                <a:cubicBezTo>
                  <a:pt x="1476481" y="786173"/>
                  <a:pt x="1491065" y="776095"/>
                  <a:pt x="1505430" y="766994"/>
                </a:cubicBezTo>
                <a:lnTo>
                  <a:pt x="1551044" y="783387"/>
                </a:lnTo>
                <a:lnTo>
                  <a:pt x="1662505" y="808390"/>
                </a:lnTo>
                <a:lnTo>
                  <a:pt x="1659873" y="820123"/>
                </a:lnTo>
                <a:cubicBezTo>
                  <a:pt x="1665940" y="829699"/>
                  <a:pt x="1676357" y="838198"/>
                  <a:pt x="1691123" y="845618"/>
                </a:cubicBezTo>
                <a:lnTo>
                  <a:pt x="1685859" y="869083"/>
                </a:lnTo>
                <a:lnTo>
                  <a:pt x="1709325" y="874347"/>
                </a:lnTo>
                <a:cubicBezTo>
                  <a:pt x="1710604" y="886957"/>
                  <a:pt x="1711024" y="894239"/>
                  <a:pt x="1710586" y="896195"/>
                </a:cubicBezTo>
                <a:cubicBezTo>
                  <a:pt x="1710147" y="898151"/>
                  <a:pt x="1712961" y="903916"/>
                  <a:pt x="1719028" y="913493"/>
                </a:cubicBezTo>
                <a:lnTo>
                  <a:pt x="1730761" y="916125"/>
                </a:lnTo>
                <a:cubicBezTo>
                  <a:pt x="1742166" y="865283"/>
                  <a:pt x="1750482" y="837367"/>
                  <a:pt x="1755709" y="832378"/>
                </a:cubicBezTo>
                <a:cubicBezTo>
                  <a:pt x="1760935" y="827389"/>
                  <a:pt x="1772248" y="822738"/>
                  <a:pt x="1789646" y="818426"/>
                </a:cubicBezTo>
                <a:lnTo>
                  <a:pt x="1793594" y="800827"/>
                </a:lnTo>
                <a:lnTo>
                  <a:pt x="1805327" y="803458"/>
                </a:lnTo>
                <a:lnTo>
                  <a:pt x="1848642" y="665298"/>
                </a:lnTo>
                <a:lnTo>
                  <a:pt x="1860375" y="667929"/>
                </a:lnTo>
                <a:lnTo>
                  <a:pt x="1888612" y="569517"/>
                </a:lnTo>
                <a:cubicBezTo>
                  <a:pt x="1916538" y="518274"/>
                  <a:pt x="1943787" y="479201"/>
                  <a:pt x="1970360" y="452301"/>
                </a:cubicBezTo>
                <a:cubicBezTo>
                  <a:pt x="1996932" y="425400"/>
                  <a:pt x="2020992" y="405124"/>
                  <a:pt x="2042539" y="391472"/>
                </a:cubicBezTo>
                <a:cubicBezTo>
                  <a:pt x="2064086" y="377821"/>
                  <a:pt x="2083239" y="365687"/>
                  <a:pt x="2099998" y="355069"/>
                </a:cubicBezTo>
                <a:cubicBezTo>
                  <a:pt x="2116756" y="344451"/>
                  <a:pt x="2126890" y="331321"/>
                  <a:pt x="2130400" y="315677"/>
                </a:cubicBezTo>
                <a:lnTo>
                  <a:pt x="2143559" y="257013"/>
                </a:lnTo>
                <a:lnTo>
                  <a:pt x="2155292" y="259645"/>
                </a:lnTo>
                <a:lnTo>
                  <a:pt x="2160555" y="236180"/>
                </a:lnTo>
                <a:cubicBezTo>
                  <a:pt x="2164466" y="237057"/>
                  <a:pt x="2167619" y="236737"/>
                  <a:pt x="2170013" y="235220"/>
                </a:cubicBezTo>
                <a:cubicBezTo>
                  <a:pt x="2172407" y="233704"/>
                  <a:pt x="2177515" y="233822"/>
                  <a:pt x="2185337" y="235577"/>
                </a:cubicBezTo>
                <a:lnTo>
                  <a:pt x="2190601" y="212112"/>
                </a:lnTo>
                <a:cubicBezTo>
                  <a:pt x="2202333" y="214743"/>
                  <a:pt x="2212887" y="208896"/>
                  <a:pt x="2222263" y="194568"/>
                </a:cubicBezTo>
                <a:cubicBezTo>
                  <a:pt x="2231638" y="180240"/>
                  <a:pt x="2242211" y="165154"/>
                  <a:pt x="2253981" y="149309"/>
                </a:cubicBezTo>
                <a:cubicBezTo>
                  <a:pt x="2265750" y="133465"/>
                  <a:pt x="2280014" y="120234"/>
                  <a:pt x="2296773" y="109616"/>
                </a:cubicBezTo>
                <a:cubicBezTo>
                  <a:pt x="2313532" y="98998"/>
                  <a:pt x="2333644" y="96322"/>
                  <a:pt x="2357109" y="101585"/>
                </a:cubicBezTo>
                <a:cubicBezTo>
                  <a:pt x="2372753" y="105094"/>
                  <a:pt x="2387519" y="112514"/>
                  <a:pt x="2401408" y="123845"/>
                </a:cubicBezTo>
                <a:cubicBezTo>
                  <a:pt x="2415298" y="135176"/>
                  <a:pt x="2432019" y="143035"/>
                  <a:pt x="2451574" y="147422"/>
                </a:cubicBezTo>
                <a:lnTo>
                  <a:pt x="2454206" y="135689"/>
                </a:lnTo>
                <a:lnTo>
                  <a:pt x="2496586" y="139034"/>
                </a:lnTo>
                <a:lnTo>
                  <a:pt x="2499218" y="127301"/>
                </a:lnTo>
                <a:cubicBezTo>
                  <a:pt x="2519248" y="111256"/>
                  <a:pt x="2534709" y="97266"/>
                  <a:pt x="2545602" y="85333"/>
                </a:cubicBezTo>
                <a:cubicBezTo>
                  <a:pt x="2556494" y="73399"/>
                  <a:pt x="2566729" y="64399"/>
                  <a:pt x="2576305" y="58332"/>
                </a:cubicBezTo>
                <a:cubicBezTo>
                  <a:pt x="2585881" y="52264"/>
                  <a:pt x="2598171" y="47833"/>
                  <a:pt x="2613176" y="45037"/>
                </a:cubicBezTo>
                <a:cubicBezTo>
                  <a:pt x="2628180" y="42241"/>
                  <a:pt x="2651325" y="44352"/>
                  <a:pt x="2682613" y="51371"/>
                </a:cubicBezTo>
                <a:cubicBezTo>
                  <a:pt x="2687877" y="27905"/>
                  <a:pt x="2702241" y="18804"/>
                  <a:pt x="2725707" y="24068"/>
                </a:cubicBezTo>
                <a:lnTo>
                  <a:pt x="2728338" y="12335"/>
                </a:lnTo>
                <a:lnTo>
                  <a:pt x="2751804" y="175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4930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488681" y="594927"/>
            <a:ext cx="6166639" cy="5761423"/>
          </a:xfrm>
          <a:custGeom>
            <a:avLst/>
            <a:gdLst>
              <a:gd name="connsiteX0" fmla="*/ 134967 w 6166639"/>
              <a:gd name="connsiteY0" fmla="*/ 5487907 h 5761423"/>
              <a:gd name="connsiteX1" fmla="*/ 156680 w 6166639"/>
              <a:gd name="connsiteY1" fmla="*/ 5501272 h 5761423"/>
              <a:gd name="connsiteX2" fmla="*/ 151334 w 6166639"/>
              <a:gd name="connsiteY2" fmla="*/ 5509957 h 5761423"/>
              <a:gd name="connsiteX3" fmla="*/ 142649 w 6166639"/>
              <a:gd name="connsiteY3" fmla="*/ 5504611 h 5761423"/>
              <a:gd name="connsiteX4" fmla="*/ 137303 w 6166639"/>
              <a:gd name="connsiteY4" fmla="*/ 5513297 h 5761423"/>
              <a:gd name="connsiteX5" fmla="*/ 124275 w 6166639"/>
              <a:gd name="connsiteY5" fmla="*/ 5505278 h 5761423"/>
              <a:gd name="connsiteX6" fmla="*/ 1243444 w 6166639"/>
              <a:gd name="connsiteY6" fmla="*/ 5146246 h 5761423"/>
              <a:gd name="connsiteX7" fmla="*/ 1269668 w 6166639"/>
              <a:gd name="connsiteY7" fmla="*/ 5147417 h 5761423"/>
              <a:gd name="connsiteX8" fmla="*/ 1300236 w 6166639"/>
              <a:gd name="connsiteY8" fmla="*/ 5151261 h 5761423"/>
              <a:gd name="connsiteX9" fmla="*/ 1292217 w 6166639"/>
              <a:gd name="connsiteY9" fmla="*/ 5164290 h 5761423"/>
              <a:gd name="connsiteX10" fmla="*/ 1298559 w 6166639"/>
              <a:gd name="connsiteY10" fmla="*/ 5222084 h 5761423"/>
              <a:gd name="connsiteX11" fmla="*/ 1268827 w 6166639"/>
              <a:gd name="connsiteY11" fmla="*/ 5221748 h 5761423"/>
              <a:gd name="connsiteX12" fmla="*/ 1235755 w 6166639"/>
              <a:gd name="connsiteY12" fmla="*/ 5207380 h 5761423"/>
              <a:gd name="connsiteX13" fmla="*/ 1231914 w 6166639"/>
              <a:gd name="connsiteY13" fmla="*/ 5199028 h 5761423"/>
              <a:gd name="connsiteX14" fmla="*/ 1219388 w 6166639"/>
              <a:gd name="connsiteY14" fmla="*/ 5185330 h 5761423"/>
              <a:gd name="connsiteX15" fmla="*/ 3012356 w 6166639"/>
              <a:gd name="connsiteY15" fmla="*/ 5103300 h 5761423"/>
              <a:gd name="connsiteX16" fmla="*/ 3025384 w 6166639"/>
              <a:gd name="connsiteY16" fmla="*/ 5111318 h 5761423"/>
              <a:gd name="connsiteX17" fmla="*/ 3033231 w 6166639"/>
              <a:gd name="connsiteY17" fmla="*/ 5152076 h 5761423"/>
              <a:gd name="connsiteX18" fmla="*/ 3043751 w 6166639"/>
              <a:gd name="connsiteY18" fmla="*/ 5188490 h 5761423"/>
              <a:gd name="connsiteX19" fmla="*/ 3030386 w 6166639"/>
              <a:gd name="connsiteY19" fmla="*/ 5210204 h 5761423"/>
              <a:gd name="connsiteX20" fmla="*/ 3038570 w 6166639"/>
              <a:gd name="connsiteY20" fmla="*/ 5221229 h 5761423"/>
              <a:gd name="connsiteX21" fmla="*/ 3046754 w 6166639"/>
              <a:gd name="connsiteY21" fmla="*/ 5232254 h 5761423"/>
              <a:gd name="connsiteX22" fmla="*/ 3033389 w 6166639"/>
              <a:gd name="connsiteY22" fmla="*/ 5253968 h 5761423"/>
              <a:gd name="connsiteX23" fmla="*/ 3043243 w 6166639"/>
              <a:gd name="connsiteY23" fmla="*/ 5272008 h 5761423"/>
              <a:gd name="connsiteX24" fmla="*/ 3053096 w 6166639"/>
              <a:gd name="connsiteY24" fmla="*/ 5290049 h 5761423"/>
              <a:gd name="connsiteX25" fmla="*/ 3039732 w 6166639"/>
              <a:gd name="connsiteY25" fmla="*/ 5311762 h 5761423"/>
              <a:gd name="connsiteX26" fmla="*/ 3045909 w 6166639"/>
              <a:gd name="connsiteY26" fmla="*/ 5345504 h 5761423"/>
              <a:gd name="connsiteX27" fmla="*/ 3046074 w 6166639"/>
              <a:gd name="connsiteY27" fmla="*/ 5369557 h 5761423"/>
              <a:gd name="connsiteX28" fmla="*/ 3054760 w 6166639"/>
              <a:gd name="connsiteY28" fmla="*/ 5374903 h 5761423"/>
              <a:gd name="connsiteX29" fmla="*/ 3045731 w 6166639"/>
              <a:gd name="connsiteY29" fmla="*/ 5477128 h 5761423"/>
              <a:gd name="connsiteX30" fmla="*/ 3058086 w 6166639"/>
              <a:gd name="connsiteY30" fmla="*/ 5544612 h 5761423"/>
              <a:gd name="connsiteX31" fmla="*/ 3044722 w 6166639"/>
              <a:gd name="connsiteY31" fmla="*/ 5566325 h 5761423"/>
              <a:gd name="connsiteX32" fmla="*/ 3054575 w 6166639"/>
              <a:gd name="connsiteY32" fmla="*/ 5584366 h 5761423"/>
              <a:gd name="connsiteX33" fmla="*/ 3064429 w 6166639"/>
              <a:gd name="connsiteY33" fmla="*/ 5602407 h 5761423"/>
              <a:gd name="connsiteX34" fmla="*/ 3051064 w 6166639"/>
              <a:gd name="connsiteY34" fmla="*/ 5624120 h 5761423"/>
              <a:gd name="connsiteX35" fmla="*/ 3059248 w 6166639"/>
              <a:gd name="connsiteY35" fmla="*/ 5635145 h 5761423"/>
              <a:gd name="connsiteX36" fmla="*/ 3067432 w 6166639"/>
              <a:gd name="connsiteY36" fmla="*/ 5646170 h 5761423"/>
              <a:gd name="connsiteX37" fmla="*/ 3062086 w 6166639"/>
              <a:gd name="connsiteY37" fmla="*/ 5654856 h 5761423"/>
              <a:gd name="connsiteX38" fmla="*/ 3066762 w 6166639"/>
              <a:gd name="connsiteY38" fmla="*/ 5666715 h 5761423"/>
              <a:gd name="connsiteX39" fmla="*/ 3071438 w 6166639"/>
              <a:gd name="connsiteY39" fmla="*/ 5678575 h 5761423"/>
              <a:gd name="connsiteX40" fmla="*/ 3060746 w 6166639"/>
              <a:gd name="connsiteY40" fmla="*/ 5695946 h 5761423"/>
              <a:gd name="connsiteX41" fmla="*/ 3074441 w 6166639"/>
              <a:gd name="connsiteY41" fmla="*/ 5722339 h 5761423"/>
              <a:gd name="connsiteX42" fmla="*/ 3050385 w 6166639"/>
              <a:gd name="connsiteY42" fmla="*/ 5761423 h 5761423"/>
              <a:gd name="connsiteX43" fmla="*/ 3018989 w 6166639"/>
              <a:gd name="connsiteY43" fmla="*/ 5676232 h 5761423"/>
              <a:gd name="connsiteX44" fmla="*/ 3034030 w 6166639"/>
              <a:gd name="connsiteY44" fmla="*/ 5583696 h 5761423"/>
              <a:gd name="connsiteX45" fmla="*/ 3025344 w 6166639"/>
              <a:gd name="connsiteY45" fmla="*/ 5578350 h 5761423"/>
              <a:gd name="connsiteX46" fmla="*/ 3036036 w 6166639"/>
              <a:gd name="connsiteY46" fmla="*/ 5560979 h 5761423"/>
              <a:gd name="connsiteX47" fmla="*/ 3015662 w 6166639"/>
              <a:gd name="connsiteY47" fmla="*/ 5506524 h 5761423"/>
              <a:gd name="connsiteX48" fmla="*/ 3029027 w 6166639"/>
              <a:gd name="connsiteY48" fmla="*/ 5484810 h 5761423"/>
              <a:gd name="connsiteX49" fmla="*/ 3015999 w 6166639"/>
              <a:gd name="connsiteY49" fmla="*/ 5476792 h 5761423"/>
              <a:gd name="connsiteX50" fmla="*/ 3013999 w 6166639"/>
              <a:gd name="connsiteY50" fmla="*/ 5421670 h 5761423"/>
              <a:gd name="connsiteX51" fmla="*/ 3000305 w 6166639"/>
              <a:gd name="connsiteY51" fmla="*/ 5395277 h 5761423"/>
              <a:gd name="connsiteX52" fmla="*/ 3016342 w 6166639"/>
              <a:gd name="connsiteY52" fmla="*/ 5369221 h 5761423"/>
              <a:gd name="connsiteX53" fmla="*/ 3012171 w 6166639"/>
              <a:gd name="connsiteY53" fmla="*/ 5312762 h 5761423"/>
              <a:gd name="connsiteX54" fmla="*/ 3006330 w 6166639"/>
              <a:gd name="connsiteY54" fmla="*/ 5249288 h 5761423"/>
              <a:gd name="connsiteX55" fmla="*/ 3019695 w 6166639"/>
              <a:gd name="connsiteY55" fmla="*/ 5227575 h 5761423"/>
              <a:gd name="connsiteX56" fmla="*/ 3011009 w 6166639"/>
              <a:gd name="connsiteY56" fmla="*/ 5222229 h 5761423"/>
              <a:gd name="connsiteX57" fmla="*/ 3021701 w 6166639"/>
              <a:gd name="connsiteY57" fmla="*/ 5204858 h 5761423"/>
              <a:gd name="connsiteX58" fmla="*/ 3005333 w 6166639"/>
              <a:gd name="connsiteY58" fmla="*/ 5182808 h 5761423"/>
              <a:gd name="connsiteX59" fmla="*/ 3018698 w 6166639"/>
              <a:gd name="connsiteY59" fmla="*/ 5161095 h 5761423"/>
              <a:gd name="connsiteX60" fmla="*/ 3010013 w 6166639"/>
              <a:gd name="connsiteY60" fmla="*/ 5155749 h 5761423"/>
              <a:gd name="connsiteX61" fmla="*/ 3012356 w 6166639"/>
              <a:gd name="connsiteY61" fmla="*/ 5103300 h 5761423"/>
              <a:gd name="connsiteX62" fmla="*/ 3006026 w 6166639"/>
              <a:gd name="connsiteY62" fmla="*/ 4889827 h 5761423"/>
              <a:gd name="connsiteX63" fmla="*/ 3014712 w 6166639"/>
              <a:gd name="connsiteY63" fmla="*/ 4895173 h 5761423"/>
              <a:gd name="connsiteX64" fmla="*/ 3024057 w 6166639"/>
              <a:gd name="connsiteY64" fmla="*/ 4996732 h 5761423"/>
              <a:gd name="connsiteX65" fmla="*/ 3012356 w 6166639"/>
              <a:gd name="connsiteY65" fmla="*/ 5103300 h 5761423"/>
              <a:gd name="connsiteX66" fmla="*/ 3003670 w 6166639"/>
              <a:gd name="connsiteY66" fmla="*/ 5097954 h 5761423"/>
              <a:gd name="connsiteX67" fmla="*/ 3011689 w 6166639"/>
              <a:gd name="connsiteY67" fmla="*/ 5084926 h 5761423"/>
              <a:gd name="connsiteX68" fmla="*/ 3004007 w 6166639"/>
              <a:gd name="connsiteY68" fmla="*/ 5068221 h 5761423"/>
              <a:gd name="connsiteX69" fmla="*/ 3008686 w 6166639"/>
              <a:gd name="connsiteY69" fmla="*/ 5041162 h 5761423"/>
              <a:gd name="connsiteX70" fmla="*/ 2988480 w 6166639"/>
              <a:gd name="connsiteY70" fmla="*/ 4971841 h 5761423"/>
              <a:gd name="connsiteX71" fmla="*/ 3006026 w 6166639"/>
              <a:gd name="connsiteY71" fmla="*/ 4889827 h 5761423"/>
              <a:gd name="connsiteX72" fmla="*/ 641148 w 6166639"/>
              <a:gd name="connsiteY72" fmla="*/ 4733617 h 5761423"/>
              <a:gd name="connsiteX73" fmla="*/ 654176 w 6166639"/>
              <a:gd name="connsiteY73" fmla="*/ 4741635 h 5761423"/>
              <a:gd name="connsiteX74" fmla="*/ 640812 w 6166639"/>
              <a:gd name="connsiteY74" fmla="*/ 4763349 h 5761423"/>
              <a:gd name="connsiteX75" fmla="*/ 627783 w 6166639"/>
              <a:gd name="connsiteY75" fmla="*/ 4755330 h 5761423"/>
              <a:gd name="connsiteX76" fmla="*/ 589696 w 6166639"/>
              <a:gd name="connsiteY76" fmla="*/ 4797754 h 5761423"/>
              <a:gd name="connsiteX77" fmla="*/ 581010 w 6166639"/>
              <a:gd name="connsiteY77" fmla="*/ 4792408 h 5761423"/>
              <a:gd name="connsiteX78" fmla="*/ 538243 w 6166639"/>
              <a:gd name="connsiteY78" fmla="*/ 4861891 h 5761423"/>
              <a:gd name="connsiteX79" fmla="*/ 494480 w 6166639"/>
              <a:gd name="connsiteY79" fmla="*/ 4864894 h 5761423"/>
              <a:gd name="connsiteX80" fmla="*/ 459233 w 6166639"/>
              <a:gd name="connsiteY80" fmla="*/ 4888109 h 5761423"/>
              <a:gd name="connsiteX81" fmla="*/ 417974 w 6166639"/>
              <a:gd name="connsiteY81" fmla="*/ 4901636 h 5761423"/>
              <a:gd name="connsiteX82" fmla="*/ 527558 w 6166639"/>
              <a:gd name="connsiteY82" fmla="*/ 4801424 h 5761423"/>
              <a:gd name="connsiteX83" fmla="*/ 641148 w 6166639"/>
              <a:gd name="connsiteY83" fmla="*/ 4733617 h 5761423"/>
              <a:gd name="connsiteX84" fmla="*/ 3051809 w 6166639"/>
              <a:gd name="connsiteY84" fmla="*/ 4708431 h 5761423"/>
              <a:gd name="connsiteX85" fmla="*/ 3069180 w 6166639"/>
              <a:gd name="connsiteY85" fmla="*/ 4719122 h 5761423"/>
              <a:gd name="connsiteX86" fmla="*/ 3055815 w 6166639"/>
              <a:gd name="connsiteY86" fmla="*/ 4740836 h 5761423"/>
              <a:gd name="connsiteX87" fmla="*/ 3038444 w 6166639"/>
              <a:gd name="connsiteY87" fmla="*/ 4730144 h 5761423"/>
              <a:gd name="connsiteX88" fmla="*/ 1924822 w 6166639"/>
              <a:gd name="connsiteY88" fmla="*/ 4676432 h 5761423"/>
              <a:gd name="connsiteX89" fmla="*/ 1961402 w 6166639"/>
              <a:gd name="connsiteY89" fmla="*/ 4689965 h 5761423"/>
              <a:gd name="connsiteX90" fmla="*/ 2016854 w 6166639"/>
              <a:gd name="connsiteY90" fmla="*/ 4736071 h 5761423"/>
              <a:gd name="connsiteX91" fmla="*/ 2036224 w 6166639"/>
              <a:gd name="connsiteY91" fmla="*/ 4801885 h 5761423"/>
              <a:gd name="connsiteX92" fmla="*/ 2049252 w 6166639"/>
              <a:gd name="connsiteY92" fmla="*/ 4809904 h 5761423"/>
              <a:gd name="connsiteX93" fmla="*/ 2028704 w 6166639"/>
              <a:gd name="connsiteY93" fmla="*/ 4848153 h 5761423"/>
              <a:gd name="connsiteX94" fmla="*/ 2012498 w 6166639"/>
              <a:gd name="connsiteY94" fmla="*/ 4889076 h 5761423"/>
              <a:gd name="connsiteX95" fmla="*/ 1971407 w 6166639"/>
              <a:gd name="connsiteY95" fmla="*/ 4887736 h 5761423"/>
              <a:gd name="connsiteX96" fmla="*/ 1909943 w 6166639"/>
              <a:gd name="connsiteY96" fmla="*/ 4831941 h 5761423"/>
              <a:gd name="connsiteX97" fmla="*/ 1879214 w 6166639"/>
              <a:gd name="connsiteY97" fmla="*/ 4765124 h 5761423"/>
              <a:gd name="connsiteX98" fmla="*/ 1870529 w 6166639"/>
              <a:gd name="connsiteY98" fmla="*/ 4759778 h 5761423"/>
              <a:gd name="connsiteX99" fmla="*/ 1888906 w 6166639"/>
              <a:gd name="connsiteY99" fmla="*/ 4720192 h 5761423"/>
              <a:gd name="connsiteX100" fmla="*/ 1904610 w 6166639"/>
              <a:gd name="connsiteY100" fmla="*/ 4684949 h 5761423"/>
              <a:gd name="connsiteX101" fmla="*/ 1924822 w 6166639"/>
              <a:gd name="connsiteY101" fmla="*/ 4676432 h 5761423"/>
              <a:gd name="connsiteX102" fmla="*/ 4346007 w 6166639"/>
              <a:gd name="connsiteY102" fmla="*/ 4648741 h 5761423"/>
              <a:gd name="connsiteX103" fmla="*/ 4376406 w 6166639"/>
              <a:gd name="connsiteY103" fmla="*/ 4667452 h 5761423"/>
              <a:gd name="connsiteX104" fmla="*/ 4413147 w 6166639"/>
              <a:gd name="connsiteY104" fmla="*/ 4743957 h 5761423"/>
              <a:gd name="connsiteX105" fmla="*/ 4477951 w 6166639"/>
              <a:gd name="connsiteY105" fmla="*/ 4813783 h 5761423"/>
              <a:gd name="connsiteX106" fmla="*/ 4459240 w 6166639"/>
              <a:gd name="connsiteY106" fmla="*/ 4844182 h 5761423"/>
              <a:gd name="connsiteX107" fmla="*/ 4420156 w 6166639"/>
              <a:gd name="connsiteY107" fmla="*/ 4820126 h 5761423"/>
              <a:gd name="connsiteX108" fmla="*/ 4416318 w 6166639"/>
              <a:gd name="connsiteY108" fmla="*/ 4772855 h 5761423"/>
              <a:gd name="connsiteX109" fmla="*/ 4392100 w 6166639"/>
              <a:gd name="connsiteY109" fmla="*/ 4748966 h 5761423"/>
              <a:gd name="connsiteX110" fmla="*/ 4397446 w 6166639"/>
              <a:gd name="connsiteY110" fmla="*/ 4740281 h 5761423"/>
              <a:gd name="connsiteX111" fmla="*/ 4358361 w 6166639"/>
              <a:gd name="connsiteY111" fmla="*/ 4716224 h 5761423"/>
              <a:gd name="connsiteX112" fmla="*/ 4363041 w 6166639"/>
              <a:gd name="connsiteY112" fmla="*/ 4689165 h 5761423"/>
              <a:gd name="connsiteX113" fmla="*/ 4337988 w 6166639"/>
              <a:gd name="connsiteY113" fmla="*/ 4661769 h 5761423"/>
              <a:gd name="connsiteX114" fmla="*/ 977588 w 6166639"/>
              <a:gd name="connsiteY114" fmla="*/ 4371846 h 5761423"/>
              <a:gd name="connsiteX115" fmla="*/ 986274 w 6166639"/>
              <a:gd name="connsiteY115" fmla="*/ 4377192 h 5761423"/>
              <a:gd name="connsiteX116" fmla="*/ 876354 w 6166639"/>
              <a:gd name="connsiteY116" fmla="*/ 4507136 h 5761423"/>
              <a:gd name="connsiteX117" fmla="*/ 873011 w 6166639"/>
              <a:gd name="connsiteY117" fmla="*/ 4532024 h 5761423"/>
              <a:gd name="connsiteX118" fmla="*/ 859979 w 6166639"/>
              <a:gd name="connsiteY118" fmla="*/ 4562925 h 5761423"/>
              <a:gd name="connsiteX119" fmla="*/ 846951 w 6166639"/>
              <a:gd name="connsiteY119" fmla="*/ 4554906 h 5761423"/>
              <a:gd name="connsiteX120" fmla="*/ 814876 w 6166639"/>
              <a:gd name="connsiteY120" fmla="*/ 4607018 h 5761423"/>
              <a:gd name="connsiteX121" fmla="*/ 806191 w 6166639"/>
              <a:gd name="connsiteY121" fmla="*/ 4601672 h 5761423"/>
              <a:gd name="connsiteX122" fmla="*/ 800845 w 6166639"/>
              <a:gd name="connsiteY122" fmla="*/ 4610358 h 5761423"/>
              <a:gd name="connsiteX123" fmla="*/ 809530 w 6166639"/>
              <a:gd name="connsiteY123" fmla="*/ 4615704 h 5761423"/>
              <a:gd name="connsiteX124" fmla="*/ 805019 w 6166639"/>
              <a:gd name="connsiteY124" fmla="*/ 4627897 h 5761423"/>
              <a:gd name="connsiteX125" fmla="*/ 800508 w 6166639"/>
              <a:gd name="connsiteY125" fmla="*/ 4640090 h 5761423"/>
              <a:gd name="connsiteX126" fmla="*/ 758078 w 6166639"/>
              <a:gd name="connsiteY126" fmla="*/ 4679841 h 5761423"/>
              <a:gd name="connsiteX127" fmla="*/ 708968 w 6166639"/>
              <a:gd name="connsiteY127" fmla="*/ 4691529 h 5761423"/>
              <a:gd name="connsiteX128" fmla="*/ 719660 w 6166639"/>
              <a:gd name="connsiteY128" fmla="*/ 4674159 h 5761423"/>
              <a:gd name="connsiteX129" fmla="*/ 710975 w 6166639"/>
              <a:gd name="connsiteY129" fmla="*/ 4668813 h 5761423"/>
              <a:gd name="connsiteX130" fmla="*/ 743050 w 6166639"/>
              <a:gd name="connsiteY130" fmla="*/ 4616700 h 5761423"/>
              <a:gd name="connsiteX131" fmla="*/ 764763 w 6166639"/>
              <a:gd name="connsiteY131" fmla="*/ 4630065 h 5761423"/>
              <a:gd name="connsiteX132" fmla="*/ 848624 w 6166639"/>
              <a:gd name="connsiteY132" fmla="*/ 4523002 h 5761423"/>
              <a:gd name="connsiteX133" fmla="*/ 932485 w 6166639"/>
              <a:gd name="connsiteY133" fmla="*/ 4415939 h 5761423"/>
              <a:gd name="connsiteX134" fmla="*/ 945513 w 6166639"/>
              <a:gd name="connsiteY134" fmla="*/ 4423958 h 5761423"/>
              <a:gd name="connsiteX135" fmla="*/ 1098867 w 6166639"/>
              <a:gd name="connsiteY135" fmla="*/ 4242905 h 5761423"/>
              <a:gd name="connsiteX136" fmla="*/ 1116238 w 6166639"/>
              <a:gd name="connsiteY136" fmla="*/ 4253596 h 5761423"/>
              <a:gd name="connsiteX137" fmla="*/ 1060945 w 6166639"/>
              <a:gd name="connsiteY137" fmla="*/ 4309382 h 5761423"/>
              <a:gd name="connsiteX138" fmla="*/ 1005651 w 6166639"/>
              <a:gd name="connsiteY138" fmla="*/ 4365167 h 5761423"/>
              <a:gd name="connsiteX139" fmla="*/ 988280 w 6166639"/>
              <a:gd name="connsiteY139" fmla="*/ 4354475 h 5761423"/>
              <a:gd name="connsiteX140" fmla="*/ 1018517 w 6166639"/>
              <a:gd name="connsiteY140" fmla="*/ 4310213 h 5761423"/>
              <a:gd name="connsiteX141" fmla="*/ 1053097 w 6166639"/>
              <a:gd name="connsiteY141" fmla="*/ 4268624 h 5761423"/>
              <a:gd name="connsiteX142" fmla="*/ 1061783 w 6166639"/>
              <a:gd name="connsiteY142" fmla="*/ 4273970 h 5761423"/>
              <a:gd name="connsiteX143" fmla="*/ 1098867 w 6166639"/>
              <a:gd name="connsiteY143" fmla="*/ 4242905 h 5761423"/>
              <a:gd name="connsiteX144" fmla="*/ 3166778 w 6166639"/>
              <a:gd name="connsiteY144" fmla="*/ 4132501 h 5761423"/>
              <a:gd name="connsiteX145" fmla="*/ 3197177 w 6166639"/>
              <a:gd name="connsiteY145" fmla="*/ 4151212 h 5761423"/>
              <a:gd name="connsiteX146" fmla="*/ 3191831 w 6166639"/>
              <a:gd name="connsiteY146" fmla="*/ 4159897 h 5761423"/>
              <a:gd name="connsiteX147" fmla="*/ 3231249 w 6166639"/>
              <a:gd name="connsiteY147" fmla="*/ 4193141 h 5761423"/>
              <a:gd name="connsiteX148" fmla="*/ 3275009 w 6166639"/>
              <a:gd name="connsiteY148" fmla="*/ 4229057 h 5761423"/>
              <a:gd name="connsiteX149" fmla="*/ 3256299 w 6166639"/>
              <a:gd name="connsiteY149" fmla="*/ 4259456 h 5761423"/>
              <a:gd name="connsiteX150" fmla="*/ 3198342 w 6166639"/>
              <a:gd name="connsiteY150" fmla="*/ 4202826 h 5761423"/>
              <a:gd name="connsiteX151" fmla="*/ 3161432 w 6166639"/>
              <a:gd name="connsiteY151" fmla="*/ 4141187 h 5761423"/>
              <a:gd name="connsiteX152" fmla="*/ 5613341 w 6166639"/>
              <a:gd name="connsiteY152" fmla="*/ 2249214 h 5761423"/>
              <a:gd name="connsiteX153" fmla="*/ 5622027 w 6166639"/>
              <a:gd name="connsiteY153" fmla="*/ 2254560 h 5761423"/>
              <a:gd name="connsiteX154" fmla="*/ 5595298 w 6166639"/>
              <a:gd name="connsiteY154" fmla="*/ 2297987 h 5761423"/>
              <a:gd name="connsiteX155" fmla="*/ 5535328 w 6166639"/>
              <a:gd name="connsiteY155" fmla="*/ 2341912 h 5761423"/>
              <a:gd name="connsiteX156" fmla="*/ 5476025 w 6166639"/>
              <a:gd name="connsiteY156" fmla="*/ 2404211 h 5761423"/>
              <a:gd name="connsiteX157" fmla="*/ 5454312 w 6166639"/>
              <a:gd name="connsiteY157" fmla="*/ 2390846 h 5761423"/>
              <a:gd name="connsiteX158" fmla="*/ 5529985 w 6166639"/>
              <a:gd name="connsiteY158" fmla="*/ 2311678 h 5761423"/>
              <a:gd name="connsiteX159" fmla="*/ 5613341 w 6166639"/>
              <a:gd name="connsiteY159" fmla="*/ 2249214 h 5761423"/>
              <a:gd name="connsiteX160" fmla="*/ 4556369 w 6166639"/>
              <a:gd name="connsiteY160" fmla="*/ 1904029 h 5761423"/>
              <a:gd name="connsiteX161" fmla="*/ 4573739 w 6166639"/>
              <a:gd name="connsiteY161" fmla="*/ 1914721 h 5761423"/>
              <a:gd name="connsiteX162" fmla="*/ 4560375 w 6166639"/>
              <a:gd name="connsiteY162" fmla="*/ 1936434 h 5761423"/>
              <a:gd name="connsiteX163" fmla="*/ 4543004 w 6166639"/>
              <a:gd name="connsiteY163" fmla="*/ 1925742 h 5761423"/>
              <a:gd name="connsiteX164" fmla="*/ 4296486 w 6166639"/>
              <a:gd name="connsiteY164" fmla="*/ 1606349 h 5761423"/>
              <a:gd name="connsiteX165" fmla="*/ 4305172 w 6166639"/>
              <a:gd name="connsiteY165" fmla="*/ 1611695 h 5761423"/>
              <a:gd name="connsiteX166" fmla="*/ 4286461 w 6166639"/>
              <a:gd name="connsiteY166" fmla="*/ 1642094 h 5761423"/>
              <a:gd name="connsiteX167" fmla="*/ 4277776 w 6166639"/>
              <a:gd name="connsiteY167" fmla="*/ 1636748 h 5761423"/>
              <a:gd name="connsiteX168" fmla="*/ 4248542 w 6166639"/>
              <a:gd name="connsiteY168" fmla="*/ 1669652 h 5761423"/>
              <a:gd name="connsiteX169" fmla="*/ 4226323 w 6166639"/>
              <a:gd name="connsiteY169" fmla="*/ 1700885 h 5761423"/>
              <a:gd name="connsiteX170" fmla="*/ 4213295 w 6166639"/>
              <a:gd name="connsiteY170" fmla="*/ 1692867 h 5761423"/>
              <a:gd name="connsiteX171" fmla="*/ 4253554 w 6166639"/>
              <a:gd name="connsiteY171" fmla="*/ 1651779 h 5761423"/>
              <a:gd name="connsiteX172" fmla="*/ 4296486 w 6166639"/>
              <a:gd name="connsiteY172" fmla="*/ 1606349 h 5761423"/>
              <a:gd name="connsiteX173" fmla="*/ 4323882 w 6166639"/>
              <a:gd name="connsiteY173" fmla="*/ 1581296 h 5761423"/>
              <a:gd name="connsiteX174" fmla="*/ 4332568 w 6166639"/>
              <a:gd name="connsiteY174" fmla="*/ 1586642 h 5761423"/>
              <a:gd name="connsiteX175" fmla="*/ 4322378 w 6166639"/>
              <a:gd name="connsiteY175" fmla="*/ 1598333 h 5761423"/>
              <a:gd name="connsiteX176" fmla="*/ 4310518 w 6166639"/>
              <a:gd name="connsiteY176" fmla="*/ 1603010 h 5761423"/>
              <a:gd name="connsiteX177" fmla="*/ 264823 w 6166639"/>
              <a:gd name="connsiteY177" fmla="*/ 1563989 h 5761423"/>
              <a:gd name="connsiteX178" fmla="*/ 373153 w 6166639"/>
              <a:gd name="connsiteY178" fmla="*/ 1598669 h 5761423"/>
              <a:gd name="connsiteX179" fmla="*/ 388514 w 6166639"/>
              <a:gd name="connsiteY179" fmla="*/ 1670996 h 5761423"/>
              <a:gd name="connsiteX180" fmla="*/ 385501 w 6166639"/>
              <a:gd name="connsiteY180" fmla="*/ 1743991 h 5761423"/>
              <a:gd name="connsiteX181" fmla="*/ 380156 w 6166639"/>
              <a:gd name="connsiteY181" fmla="*/ 1752676 h 5761423"/>
              <a:gd name="connsiteX182" fmla="*/ 367128 w 6166639"/>
              <a:gd name="connsiteY182" fmla="*/ 1744657 h 5761423"/>
              <a:gd name="connsiteX183" fmla="*/ 348417 w 6166639"/>
              <a:gd name="connsiteY183" fmla="*/ 1775056 h 5761423"/>
              <a:gd name="connsiteX184" fmla="*/ 339732 w 6166639"/>
              <a:gd name="connsiteY184" fmla="*/ 1769710 h 5761423"/>
              <a:gd name="connsiteX185" fmla="*/ 326367 w 6166639"/>
              <a:gd name="connsiteY185" fmla="*/ 1791424 h 5761423"/>
              <a:gd name="connsiteX186" fmla="*/ 317682 w 6166639"/>
              <a:gd name="connsiteY186" fmla="*/ 1786078 h 5761423"/>
              <a:gd name="connsiteX187" fmla="*/ 268070 w 6166639"/>
              <a:gd name="connsiteY187" fmla="*/ 1803446 h 5761423"/>
              <a:gd name="connsiteX188" fmla="*/ 199755 w 6166639"/>
              <a:gd name="connsiteY188" fmla="*/ 1773373 h 5761423"/>
              <a:gd name="connsiteX189" fmla="*/ 176709 w 6166639"/>
              <a:gd name="connsiteY189" fmla="*/ 1723261 h 5761423"/>
              <a:gd name="connsiteX190" fmla="*/ 154995 w 6166639"/>
              <a:gd name="connsiteY190" fmla="*/ 1709896 h 5761423"/>
              <a:gd name="connsiteX191" fmla="*/ 165687 w 6166639"/>
              <a:gd name="connsiteY191" fmla="*/ 1692525 h 5761423"/>
              <a:gd name="connsiteX192" fmla="*/ 158840 w 6166639"/>
              <a:gd name="connsiteY192" fmla="*/ 1679329 h 5761423"/>
              <a:gd name="connsiteX193" fmla="*/ 151992 w 6166639"/>
              <a:gd name="connsiteY193" fmla="*/ 1666132 h 5761423"/>
              <a:gd name="connsiteX194" fmla="*/ 241364 w 6166639"/>
              <a:gd name="connsiteY194" fmla="*/ 1574437 h 5761423"/>
              <a:gd name="connsiteX195" fmla="*/ 264823 w 6166639"/>
              <a:gd name="connsiteY195" fmla="*/ 1563989 h 5761423"/>
              <a:gd name="connsiteX196" fmla="*/ 4293484 w 6166639"/>
              <a:gd name="connsiteY196" fmla="*/ 1562585 h 5761423"/>
              <a:gd name="connsiteX197" fmla="*/ 4306511 w 6166639"/>
              <a:gd name="connsiteY197" fmla="*/ 1570604 h 5761423"/>
              <a:gd name="connsiteX198" fmla="*/ 4284461 w 6166639"/>
              <a:gd name="connsiteY198" fmla="*/ 1586972 h 5761423"/>
              <a:gd name="connsiteX199" fmla="*/ 4266088 w 6166639"/>
              <a:gd name="connsiteY199" fmla="*/ 1587638 h 5761423"/>
              <a:gd name="connsiteX200" fmla="*/ 4279785 w 6166639"/>
              <a:gd name="connsiteY200" fmla="*/ 1575112 h 5761423"/>
              <a:gd name="connsiteX201" fmla="*/ 4293484 w 6166639"/>
              <a:gd name="connsiteY201" fmla="*/ 1562585 h 5761423"/>
              <a:gd name="connsiteX202" fmla="*/ 4369989 w 6166639"/>
              <a:gd name="connsiteY202" fmla="*/ 1525844 h 5761423"/>
              <a:gd name="connsiteX203" fmla="*/ 4383017 w 6166639"/>
              <a:gd name="connsiteY203" fmla="*/ 1533863 h 5761423"/>
              <a:gd name="connsiteX204" fmla="*/ 4350942 w 6166639"/>
              <a:gd name="connsiteY204" fmla="*/ 1585975 h 5761423"/>
              <a:gd name="connsiteX205" fmla="*/ 4323549 w 6166639"/>
              <a:gd name="connsiteY205" fmla="*/ 1572109 h 5761423"/>
              <a:gd name="connsiteX206" fmla="*/ 4306511 w 6166639"/>
              <a:gd name="connsiteY206" fmla="*/ 1570604 h 5761423"/>
              <a:gd name="connsiteX207" fmla="*/ 4317203 w 6166639"/>
              <a:gd name="connsiteY207" fmla="*/ 1553233 h 5761423"/>
              <a:gd name="connsiteX208" fmla="*/ 4369989 w 6166639"/>
              <a:gd name="connsiteY208" fmla="*/ 1525844 h 5761423"/>
              <a:gd name="connsiteX209" fmla="*/ 4461529 w 6166639"/>
              <a:gd name="connsiteY209" fmla="*/ 1474405 h 5761423"/>
              <a:gd name="connsiteX210" fmla="*/ 4470214 w 6166639"/>
              <a:gd name="connsiteY210" fmla="*/ 1479751 h 5761423"/>
              <a:gd name="connsiteX211" fmla="*/ 4451504 w 6166639"/>
              <a:gd name="connsiteY211" fmla="*/ 1510149 h 5761423"/>
              <a:gd name="connsiteX212" fmla="*/ 4417260 w 6166639"/>
              <a:gd name="connsiteY212" fmla="*/ 1522006 h 5761423"/>
              <a:gd name="connsiteX213" fmla="*/ 4383017 w 6166639"/>
              <a:gd name="connsiteY213" fmla="*/ 1533863 h 5761423"/>
              <a:gd name="connsiteX214" fmla="*/ 4456183 w 6166639"/>
              <a:gd name="connsiteY214" fmla="*/ 1483090 h 5761423"/>
              <a:gd name="connsiteX215" fmla="*/ 4556745 w 6166639"/>
              <a:gd name="connsiteY215" fmla="*/ 1407264 h 5761423"/>
              <a:gd name="connsiteX216" fmla="*/ 4565430 w 6166639"/>
              <a:gd name="connsiteY216" fmla="*/ 1412610 h 5761423"/>
              <a:gd name="connsiteX217" fmla="*/ 4533355 w 6166639"/>
              <a:gd name="connsiteY217" fmla="*/ 1464723 h 5761423"/>
              <a:gd name="connsiteX218" fmla="*/ 4502956 w 6166639"/>
              <a:gd name="connsiteY218" fmla="*/ 1446012 h 5761423"/>
              <a:gd name="connsiteX219" fmla="*/ 4521666 w 6166639"/>
              <a:gd name="connsiteY219" fmla="*/ 1415613 h 5761423"/>
              <a:gd name="connsiteX220" fmla="*/ 4536533 w 6166639"/>
              <a:gd name="connsiteY220" fmla="*/ 1415782 h 5761423"/>
              <a:gd name="connsiteX221" fmla="*/ 4551399 w 6166639"/>
              <a:gd name="connsiteY221" fmla="*/ 1415950 h 5761423"/>
              <a:gd name="connsiteX222" fmla="*/ 6144926 w 6166639"/>
              <a:gd name="connsiteY222" fmla="*/ 1336909 h 5761423"/>
              <a:gd name="connsiteX223" fmla="*/ 6166639 w 6166639"/>
              <a:gd name="connsiteY223" fmla="*/ 1350274 h 5761423"/>
              <a:gd name="connsiteX224" fmla="*/ 6098483 w 6166639"/>
              <a:gd name="connsiteY224" fmla="*/ 1422094 h 5761423"/>
              <a:gd name="connsiteX225" fmla="*/ 6034339 w 6166639"/>
              <a:gd name="connsiteY225" fmla="*/ 1448480 h 5761423"/>
              <a:gd name="connsiteX226" fmla="*/ 6066414 w 6166639"/>
              <a:gd name="connsiteY226" fmla="*/ 1396368 h 5761423"/>
              <a:gd name="connsiteX227" fmla="*/ 6082115 w 6166639"/>
              <a:gd name="connsiteY227" fmla="*/ 1400044 h 5761423"/>
              <a:gd name="connsiteX228" fmla="*/ 6093473 w 6166639"/>
              <a:gd name="connsiteY228" fmla="*/ 1401047 h 5761423"/>
              <a:gd name="connsiteX229" fmla="*/ 6144926 w 6166639"/>
              <a:gd name="connsiteY229" fmla="*/ 1336909 h 5761423"/>
              <a:gd name="connsiteX230" fmla="*/ 2078620 w 6166639"/>
              <a:gd name="connsiteY230" fmla="*/ 1211290 h 5761423"/>
              <a:gd name="connsiteX231" fmla="*/ 2102838 w 6166639"/>
              <a:gd name="connsiteY231" fmla="*/ 1235178 h 5761423"/>
              <a:gd name="connsiteX232" fmla="*/ 2106676 w 6166639"/>
              <a:gd name="connsiteY232" fmla="*/ 1282449 h 5761423"/>
              <a:gd name="connsiteX233" fmla="*/ 2076277 w 6166639"/>
              <a:gd name="connsiteY233" fmla="*/ 1263739 h 5761423"/>
              <a:gd name="connsiteX234" fmla="*/ 2073941 w 6166639"/>
              <a:gd name="connsiteY234" fmla="*/ 1238349 h 5761423"/>
              <a:gd name="connsiteX235" fmla="*/ 2078620 w 6166639"/>
              <a:gd name="connsiteY235" fmla="*/ 1211290 h 5761423"/>
              <a:gd name="connsiteX236" fmla="*/ 5520897 w 6166639"/>
              <a:gd name="connsiteY236" fmla="*/ 1144432 h 5761423"/>
              <a:gd name="connsiteX237" fmla="*/ 5538268 w 6166639"/>
              <a:gd name="connsiteY237" fmla="*/ 1155124 h 5761423"/>
              <a:gd name="connsiteX238" fmla="*/ 5532922 w 6166639"/>
              <a:gd name="connsiteY238" fmla="*/ 1163809 h 5761423"/>
              <a:gd name="connsiteX239" fmla="*/ 5545950 w 6166639"/>
              <a:gd name="connsiteY239" fmla="*/ 1171828 h 5761423"/>
              <a:gd name="connsiteX240" fmla="*/ 5519220 w 6166639"/>
              <a:gd name="connsiteY240" fmla="*/ 1215255 h 5761423"/>
              <a:gd name="connsiteX241" fmla="*/ 5527906 w 6166639"/>
              <a:gd name="connsiteY241" fmla="*/ 1220600 h 5761423"/>
              <a:gd name="connsiteX242" fmla="*/ 5517214 w 6166639"/>
              <a:gd name="connsiteY242" fmla="*/ 1237971 h 5761423"/>
              <a:gd name="connsiteX243" fmla="*/ 5525900 w 6166639"/>
              <a:gd name="connsiteY243" fmla="*/ 1243317 h 5761423"/>
              <a:gd name="connsiteX244" fmla="*/ 5501843 w 6166639"/>
              <a:gd name="connsiteY244" fmla="*/ 1282402 h 5761423"/>
              <a:gd name="connsiteX245" fmla="*/ 5508687 w 6166639"/>
              <a:gd name="connsiteY245" fmla="*/ 1295604 h 5761423"/>
              <a:gd name="connsiteX246" fmla="*/ 5515538 w 6166639"/>
              <a:gd name="connsiteY246" fmla="*/ 1308794 h 5761423"/>
              <a:gd name="connsiteX247" fmla="*/ 5504843 w 6166639"/>
              <a:gd name="connsiteY247" fmla="*/ 1326171 h 5761423"/>
              <a:gd name="connsiteX248" fmla="*/ 5513528 w 6166639"/>
              <a:gd name="connsiteY248" fmla="*/ 1331517 h 5761423"/>
              <a:gd name="connsiteX249" fmla="*/ 5480285 w 6166639"/>
              <a:gd name="connsiteY249" fmla="*/ 1409848 h 5761423"/>
              <a:gd name="connsiteX250" fmla="*/ 5447038 w 6166639"/>
              <a:gd name="connsiteY250" fmla="*/ 1488185 h 5761423"/>
              <a:gd name="connsiteX251" fmla="*/ 5411293 w 6166639"/>
              <a:gd name="connsiteY251" fmla="*/ 1478160 h 5761423"/>
              <a:gd name="connsiteX252" fmla="*/ 5408452 w 6166639"/>
              <a:gd name="connsiteY252" fmla="*/ 1458455 h 5761423"/>
              <a:gd name="connsiteX253" fmla="*/ 5402944 w 6166639"/>
              <a:gd name="connsiteY253" fmla="*/ 1443082 h 5761423"/>
              <a:gd name="connsiteX254" fmla="*/ 5421655 w 6166639"/>
              <a:gd name="connsiteY254" fmla="*/ 1412683 h 5761423"/>
              <a:gd name="connsiteX255" fmla="*/ 5412969 w 6166639"/>
              <a:gd name="connsiteY255" fmla="*/ 1407337 h 5761423"/>
              <a:gd name="connsiteX256" fmla="*/ 5429007 w 6166639"/>
              <a:gd name="connsiteY256" fmla="*/ 1381280 h 5761423"/>
              <a:gd name="connsiteX257" fmla="*/ 5420322 w 6166639"/>
              <a:gd name="connsiteY257" fmla="*/ 1375935 h 5761423"/>
              <a:gd name="connsiteX258" fmla="*/ 5433687 w 6166639"/>
              <a:gd name="connsiteY258" fmla="*/ 1354221 h 5761423"/>
              <a:gd name="connsiteX259" fmla="*/ 5420659 w 6166639"/>
              <a:gd name="connsiteY259" fmla="*/ 1346202 h 5761423"/>
              <a:gd name="connsiteX260" fmla="*/ 5435026 w 6166639"/>
              <a:gd name="connsiteY260" fmla="*/ 1313130 h 5761423"/>
              <a:gd name="connsiteX261" fmla="*/ 5450558 w 6166639"/>
              <a:gd name="connsiteY261" fmla="*/ 1292759 h 5761423"/>
              <a:gd name="connsiteX262" fmla="*/ 5466098 w 6166639"/>
              <a:gd name="connsiteY262" fmla="*/ 1272377 h 5761423"/>
              <a:gd name="connsiteX263" fmla="*/ 5478130 w 6166639"/>
              <a:gd name="connsiteY263" fmla="*/ 1213915 h 5761423"/>
              <a:gd name="connsiteX264" fmla="*/ 5506525 w 6166639"/>
              <a:gd name="connsiteY264" fmla="*/ 1177509 h 5761423"/>
              <a:gd name="connsiteX265" fmla="*/ 5520897 w 6166639"/>
              <a:gd name="connsiteY265" fmla="*/ 1144432 h 5761423"/>
              <a:gd name="connsiteX266" fmla="*/ 1642739 w 6166639"/>
              <a:gd name="connsiteY266" fmla="*/ 236433 h 5761423"/>
              <a:gd name="connsiteX267" fmla="*/ 1624028 w 6166639"/>
              <a:gd name="connsiteY267" fmla="*/ 266832 h 5761423"/>
              <a:gd name="connsiteX268" fmla="*/ 1615343 w 6166639"/>
              <a:gd name="connsiteY268" fmla="*/ 261486 h 5761423"/>
              <a:gd name="connsiteX269" fmla="*/ 1570240 w 6166639"/>
              <a:gd name="connsiteY269" fmla="*/ 305580 h 5761423"/>
              <a:gd name="connsiteX270" fmla="*/ 1554374 w 6166639"/>
              <a:gd name="connsiteY270" fmla="*/ 277851 h 5761423"/>
              <a:gd name="connsiteX271" fmla="*/ 1566570 w 6166639"/>
              <a:gd name="connsiteY271" fmla="*/ 243442 h 5761423"/>
              <a:gd name="connsiteX272" fmla="*/ 1604655 w 6166639"/>
              <a:gd name="connsiteY272" fmla="*/ 239938 h 5761423"/>
              <a:gd name="connsiteX273" fmla="*/ 1642739 w 6166639"/>
              <a:gd name="connsiteY273" fmla="*/ 236433 h 5761423"/>
              <a:gd name="connsiteX274" fmla="*/ 1770697 w 6166639"/>
              <a:gd name="connsiteY274" fmla="*/ 135554 h 5761423"/>
              <a:gd name="connsiteX275" fmla="*/ 1792410 w 6166639"/>
              <a:gd name="connsiteY275" fmla="*/ 148919 h 5761423"/>
              <a:gd name="connsiteX276" fmla="*/ 1720914 w 6166639"/>
              <a:gd name="connsiteY276" fmla="*/ 206707 h 5761423"/>
              <a:gd name="connsiteX277" fmla="*/ 1642739 w 6166639"/>
              <a:gd name="connsiteY277" fmla="*/ 236433 h 5761423"/>
              <a:gd name="connsiteX278" fmla="*/ 1661450 w 6166639"/>
              <a:gd name="connsiteY278" fmla="*/ 206034 h 5761423"/>
              <a:gd name="connsiteX279" fmla="*/ 1683833 w 6166639"/>
              <a:gd name="connsiteY279" fmla="*/ 198854 h 5761423"/>
              <a:gd name="connsiteX280" fmla="*/ 1707220 w 6166639"/>
              <a:gd name="connsiteY280" fmla="*/ 180314 h 5761423"/>
              <a:gd name="connsiteX281" fmla="*/ 1715905 w 6166639"/>
              <a:gd name="connsiteY281" fmla="*/ 185660 h 5761423"/>
              <a:gd name="connsiteX282" fmla="*/ 1729270 w 6166639"/>
              <a:gd name="connsiteY282" fmla="*/ 163947 h 5761423"/>
              <a:gd name="connsiteX283" fmla="*/ 1751986 w 6166639"/>
              <a:gd name="connsiteY283" fmla="*/ 165953 h 5761423"/>
              <a:gd name="connsiteX284" fmla="*/ 2698424 w 6166639"/>
              <a:gd name="connsiteY284" fmla="*/ 0 h 5761423"/>
              <a:gd name="connsiteX285" fmla="*/ 2759222 w 6166639"/>
              <a:gd name="connsiteY285" fmla="*/ 37421 h 5761423"/>
              <a:gd name="connsiteX286" fmla="*/ 2808497 w 6166639"/>
              <a:gd name="connsiteY286" fmla="*/ 49786 h 5761423"/>
              <a:gd name="connsiteX287" fmla="*/ 2860444 w 6166639"/>
              <a:gd name="connsiteY287" fmla="*/ 57808 h 5761423"/>
              <a:gd name="connsiteX288" fmla="*/ 2871136 w 6166639"/>
              <a:gd name="connsiteY288" fmla="*/ 40437 h 5761423"/>
              <a:gd name="connsiteX289" fmla="*/ 2911224 w 6166639"/>
              <a:gd name="connsiteY289" fmla="*/ 53135 h 5761423"/>
              <a:gd name="connsiteX290" fmla="*/ 2953984 w 6166639"/>
              <a:gd name="connsiteY290" fmla="*/ 61490 h 5761423"/>
              <a:gd name="connsiteX291" fmla="*/ 2960326 w 6166639"/>
              <a:gd name="connsiteY291" fmla="*/ 119285 h 5761423"/>
              <a:gd name="connsiteX292" fmla="*/ 3008763 w 6166639"/>
              <a:gd name="connsiteY292" fmla="*/ 167061 h 5761423"/>
              <a:gd name="connsiteX293" fmla="*/ 3003417 w 6166639"/>
              <a:gd name="connsiteY293" fmla="*/ 175747 h 5761423"/>
              <a:gd name="connsiteX294" fmla="*/ 3069227 w 6166639"/>
              <a:gd name="connsiteY294" fmla="*/ 195296 h 5761423"/>
              <a:gd name="connsiteX295" fmla="*/ 3135038 w 6166639"/>
              <a:gd name="connsiteY295" fmla="*/ 214844 h 5761423"/>
              <a:gd name="connsiteX296" fmla="*/ 3129691 w 6166639"/>
              <a:gd name="connsiteY296" fmla="*/ 223530 h 5761423"/>
              <a:gd name="connsiteX297" fmla="*/ 3147062 w 6166639"/>
              <a:gd name="connsiteY297" fmla="*/ 234222 h 5761423"/>
              <a:gd name="connsiteX298" fmla="*/ 3139044 w 6166639"/>
              <a:gd name="connsiteY298" fmla="*/ 247250 h 5761423"/>
              <a:gd name="connsiteX299" fmla="*/ 3164097 w 6166639"/>
              <a:gd name="connsiteY299" fmla="*/ 274645 h 5761423"/>
              <a:gd name="connsiteX300" fmla="*/ 3150732 w 6166639"/>
              <a:gd name="connsiteY300" fmla="*/ 296359 h 5761423"/>
              <a:gd name="connsiteX301" fmla="*/ 3175785 w 6166639"/>
              <a:gd name="connsiteY301" fmla="*/ 323755 h 5761423"/>
              <a:gd name="connsiteX302" fmla="*/ 3170439 w 6166639"/>
              <a:gd name="connsiteY302" fmla="*/ 332440 h 5761423"/>
              <a:gd name="connsiteX303" fmla="*/ 3192153 w 6166639"/>
              <a:gd name="connsiteY303" fmla="*/ 345805 h 5761423"/>
              <a:gd name="connsiteX304" fmla="*/ 3184134 w 6166639"/>
              <a:gd name="connsiteY304" fmla="*/ 358833 h 5761423"/>
              <a:gd name="connsiteX305" fmla="*/ 3205847 w 6166639"/>
              <a:gd name="connsiteY305" fmla="*/ 372198 h 5761423"/>
              <a:gd name="connsiteX306" fmla="*/ 3200501 w 6166639"/>
              <a:gd name="connsiteY306" fmla="*/ 380883 h 5761423"/>
              <a:gd name="connsiteX307" fmla="*/ 3229062 w 6166639"/>
              <a:gd name="connsiteY307" fmla="*/ 407444 h 5761423"/>
              <a:gd name="connsiteX308" fmla="*/ 3238246 w 6166639"/>
              <a:gd name="connsiteY308" fmla="*/ 446030 h 5761423"/>
              <a:gd name="connsiteX309" fmla="*/ 3251274 w 6166639"/>
              <a:gd name="connsiteY309" fmla="*/ 454049 h 5761423"/>
              <a:gd name="connsiteX310" fmla="*/ 3221872 w 6166639"/>
              <a:gd name="connsiteY310" fmla="*/ 501819 h 5761423"/>
              <a:gd name="connsiteX311" fmla="*/ 3230557 w 6166639"/>
              <a:gd name="connsiteY311" fmla="*/ 507164 h 5761423"/>
              <a:gd name="connsiteX312" fmla="*/ 3250931 w 6166639"/>
              <a:gd name="connsiteY312" fmla="*/ 561620 h 5761423"/>
              <a:gd name="connsiteX313" fmla="*/ 3260118 w 6166639"/>
              <a:gd name="connsiteY313" fmla="*/ 561287 h 5761423"/>
              <a:gd name="connsiteX314" fmla="*/ 3277991 w 6166639"/>
              <a:gd name="connsiteY314" fmla="*/ 566299 h 5761423"/>
              <a:gd name="connsiteX315" fmla="*/ 3272645 w 6166639"/>
              <a:gd name="connsiteY315" fmla="*/ 574985 h 5761423"/>
              <a:gd name="connsiteX316" fmla="*/ 3295025 w 6166639"/>
              <a:gd name="connsiteY316" fmla="*/ 606723 h 5761423"/>
              <a:gd name="connsiteX317" fmla="*/ 3276651 w 6166639"/>
              <a:gd name="connsiteY317" fmla="*/ 607390 h 5761423"/>
              <a:gd name="connsiteX318" fmla="*/ 3270968 w 6166639"/>
              <a:gd name="connsiteY318" fmla="*/ 645808 h 5761423"/>
              <a:gd name="connsiteX319" fmla="*/ 3315399 w 6166639"/>
              <a:gd name="connsiteY319" fmla="*/ 661179 h 5761423"/>
              <a:gd name="connsiteX320" fmla="*/ 3362502 w 6166639"/>
              <a:gd name="connsiteY320" fmla="*/ 672207 h 5761423"/>
              <a:gd name="connsiteX321" fmla="*/ 3367848 w 6166639"/>
              <a:gd name="connsiteY321" fmla="*/ 663521 h 5761423"/>
              <a:gd name="connsiteX322" fmla="*/ 3419963 w 6166639"/>
              <a:gd name="connsiteY322" fmla="*/ 656678 h 5761423"/>
              <a:gd name="connsiteX323" fmla="*/ 3469406 w 6166639"/>
              <a:gd name="connsiteY323" fmla="*/ 654176 h 5761423"/>
              <a:gd name="connsiteX324" fmla="*/ 3503319 w 6166639"/>
              <a:gd name="connsiteY324" fmla="*/ 594213 h 5761423"/>
              <a:gd name="connsiteX325" fmla="*/ 3532890 w 6166639"/>
              <a:gd name="connsiteY325" fmla="*/ 531577 h 5761423"/>
              <a:gd name="connsiteX326" fmla="*/ 3554603 w 6166639"/>
              <a:gd name="connsiteY326" fmla="*/ 544942 h 5761423"/>
              <a:gd name="connsiteX327" fmla="*/ 3532217 w 6166639"/>
              <a:gd name="connsiteY327" fmla="*/ 591042 h 5761423"/>
              <a:gd name="connsiteX328" fmla="*/ 3509830 w 6166639"/>
              <a:gd name="connsiteY328" fmla="*/ 637142 h 5761423"/>
              <a:gd name="connsiteX329" fmla="*/ 3531544 w 6166639"/>
              <a:gd name="connsiteY329" fmla="*/ 650506 h 5761423"/>
              <a:gd name="connsiteX330" fmla="*/ 3523525 w 6166639"/>
              <a:gd name="connsiteY330" fmla="*/ 663535 h 5761423"/>
              <a:gd name="connsiteX331" fmla="*/ 3532210 w 6166639"/>
              <a:gd name="connsiteY331" fmla="*/ 668880 h 5761423"/>
              <a:gd name="connsiteX332" fmla="*/ 3540229 w 6166639"/>
              <a:gd name="connsiteY332" fmla="*/ 655852 h 5761423"/>
              <a:gd name="connsiteX333" fmla="*/ 3570628 w 6166639"/>
              <a:gd name="connsiteY333" fmla="*/ 674563 h 5761423"/>
              <a:gd name="connsiteX334" fmla="*/ 3580316 w 6166639"/>
              <a:gd name="connsiteY334" fmla="*/ 668551 h 5761423"/>
              <a:gd name="connsiteX335" fmla="*/ 3590005 w 6166639"/>
              <a:gd name="connsiteY335" fmla="*/ 662538 h 5761423"/>
              <a:gd name="connsiteX336" fmla="*/ 3620404 w 6166639"/>
              <a:gd name="connsiteY336" fmla="*/ 681249 h 5761423"/>
              <a:gd name="connsiteX337" fmla="*/ 3738000 w 6166639"/>
              <a:gd name="connsiteY337" fmla="*/ 645847 h 5761423"/>
              <a:gd name="connsiteX338" fmla="*/ 3837559 w 6166639"/>
              <a:gd name="connsiteY338" fmla="*/ 581380 h 5761423"/>
              <a:gd name="connsiteX339" fmla="*/ 3846244 w 6166639"/>
              <a:gd name="connsiteY339" fmla="*/ 586726 h 5761423"/>
              <a:gd name="connsiteX340" fmla="*/ 3859609 w 6166639"/>
              <a:gd name="connsiteY340" fmla="*/ 565012 h 5761423"/>
              <a:gd name="connsiteX341" fmla="*/ 3868294 w 6166639"/>
              <a:gd name="connsiteY341" fmla="*/ 570358 h 5761423"/>
              <a:gd name="connsiteX342" fmla="*/ 3899363 w 6166639"/>
              <a:gd name="connsiteY342" fmla="*/ 529610 h 5761423"/>
              <a:gd name="connsiteX343" fmla="*/ 3950321 w 6166639"/>
              <a:gd name="connsiteY343" fmla="*/ 432226 h 5761423"/>
              <a:gd name="connsiteX344" fmla="*/ 3973879 w 6166639"/>
              <a:gd name="connsiteY344" fmla="*/ 359902 h 5761423"/>
              <a:gd name="connsiteX345" fmla="*/ 3960851 w 6166639"/>
              <a:gd name="connsiteY345" fmla="*/ 351883 h 5761423"/>
              <a:gd name="connsiteX346" fmla="*/ 3974215 w 6166639"/>
              <a:gd name="connsiteY346" fmla="*/ 330169 h 5761423"/>
              <a:gd name="connsiteX347" fmla="*/ 3965530 w 6166639"/>
              <a:gd name="connsiteY347" fmla="*/ 324824 h 5761423"/>
              <a:gd name="connsiteX348" fmla="*/ 3994932 w 6166639"/>
              <a:gd name="connsiteY348" fmla="*/ 277054 h 5761423"/>
              <a:gd name="connsiteX349" fmla="*/ 3986247 w 6166639"/>
              <a:gd name="connsiteY349" fmla="*/ 271708 h 5761423"/>
              <a:gd name="connsiteX350" fmla="*/ 4018322 w 6166639"/>
              <a:gd name="connsiteY350" fmla="*/ 219596 h 5761423"/>
              <a:gd name="connsiteX351" fmla="*/ 4005294 w 6166639"/>
              <a:gd name="connsiteY351" fmla="*/ 211577 h 5761423"/>
              <a:gd name="connsiteX352" fmla="*/ 4048057 w 6166639"/>
              <a:gd name="connsiteY352" fmla="*/ 181013 h 5761423"/>
              <a:gd name="connsiteX353" fmla="*/ 4114201 w 6166639"/>
              <a:gd name="connsiteY353" fmla="*/ 170835 h 5761423"/>
              <a:gd name="connsiteX354" fmla="*/ 4122223 w 6166639"/>
              <a:gd name="connsiteY354" fmla="*/ 157801 h 5761423"/>
              <a:gd name="connsiteX355" fmla="*/ 4204735 w 6166639"/>
              <a:gd name="connsiteY355" fmla="*/ 208587 h 5761423"/>
              <a:gd name="connsiteX356" fmla="*/ 4196712 w 6166639"/>
              <a:gd name="connsiteY356" fmla="*/ 221621 h 5761423"/>
              <a:gd name="connsiteX357" fmla="*/ 4227111 w 6166639"/>
              <a:gd name="connsiteY357" fmla="*/ 240332 h 5761423"/>
              <a:gd name="connsiteX358" fmla="*/ 4225108 w 6166639"/>
              <a:gd name="connsiteY358" fmla="*/ 263043 h 5761423"/>
              <a:gd name="connsiteX359" fmla="*/ 4242479 w 6166639"/>
              <a:gd name="connsiteY359" fmla="*/ 273734 h 5761423"/>
              <a:gd name="connsiteX360" fmla="*/ 4248822 w 6166639"/>
              <a:gd name="connsiteY360" fmla="*/ 331529 h 5761423"/>
              <a:gd name="connsiteX361" fmla="*/ 4270535 w 6166639"/>
              <a:gd name="connsiteY361" fmla="*/ 344894 h 5761423"/>
              <a:gd name="connsiteX362" fmla="*/ 4278884 w 6166639"/>
              <a:gd name="connsiteY362" fmla="*/ 379972 h 5761423"/>
              <a:gd name="connsiteX363" fmla="*/ 4265519 w 6166639"/>
              <a:gd name="connsiteY363" fmla="*/ 401685 h 5761423"/>
              <a:gd name="connsiteX364" fmla="*/ 4275369 w 6166639"/>
              <a:gd name="connsiteY364" fmla="*/ 419732 h 5761423"/>
              <a:gd name="connsiteX365" fmla="*/ 4285226 w 6166639"/>
              <a:gd name="connsiteY365" fmla="*/ 437767 h 5761423"/>
              <a:gd name="connsiteX366" fmla="*/ 4271858 w 6166639"/>
              <a:gd name="connsiteY366" fmla="*/ 459486 h 5761423"/>
              <a:gd name="connsiteX367" fmla="*/ 4289229 w 6166639"/>
              <a:gd name="connsiteY367" fmla="*/ 470178 h 5761423"/>
              <a:gd name="connsiteX368" fmla="*/ 4286890 w 6166639"/>
              <a:gd name="connsiteY368" fmla="*/ 522621 h 5761423"/>
              <a:gd name="connsiteX369" fmla="*/ 4295575 w 6166639"/>
              <a:gd name="connsiteY369" fmla="*/ 527967 h 5761423"/>
              <a:gd name="connsiteX370" fmla="*/ 4273350 w 6166639"/>
              <a:gd name="connsiteY370" fmla="*/ 637039 h 5761423"/>
              <a:gd name="connsiteX371" fmla="*/ 4254135 w 6166639"/>
              <a:gd name="connsiteY371" fmla="*/ 712037 h 5761423"/>
              <a:gd name="connsiteX372" fmla="*/ 4262820 w 6166639"/>
              <a:gd name="connsiteY372" fmla="*/ 717383 h 5761423"/>
              <a:gd name="connsiteX373" fmla="*/ 4247449 w 6166639"/>
              <a:gd name="connsiteY373" fmla="*/ 761813 h 5761423"/>
              <a:gd name="connsiteX374" fmla="*/ 4260477 w 6166639"/>
              <a:gd name="connsiteY374" fmla="*/ 769832 h 5761423"/>
              <a:gd name="connsiteX375" fmla="*/ 4329300 w 6166639"/>
              <a:gd name="connsiteY375" fmla="*/ 677472 h 5761423"/>
              <a:gd name="connsiteX376" fmla="*/ 4422517 w 6166639"/>
              <a:gd name="connsiteY376" fmla="*/ 594124 h 5761423"/>
              <a:gd name="connsiteX377" fmla="*/ 4431202 w 6166639"/>
              <a:gd name="connsiteY377" fmla="*/ 599470 h 5761423"/>
              <a:gd name="connsiteX378" fmla="*/ 4364379 w 6166639"/>
              <a:gd name="connsiteY378" fmla="*/ 708037 h 5761423"/>
              <a:gd name="connsiteX379" fmla="*/ 4355693 w 6166639"/>
              <a:gd name="connsiteY379" fmla="*/ 702691 h 5761423"/>
              <a:gd name="connsiteX380" fmla="*/ 4304907 w 6166639"/>
              <a:gd name="connsiteY380" fmla="*/ 785203 h 5761423"/>
              <a:gd name="connsiteX381" fmla="*/ 4291879 w 6166639"/>
              <a:gd name="connsiteY381" fmla="*/ 777184 h 5761423"/>
              <a:gd name="connsiteX382" fmla="*/ 4250115 w 6166639"/>
              <a:gd name="connsiteY382" fmla="*/ 835309 h 5761423"/>
              <a:gd name="connsiteX383" fmla="*/ 4219710 w 6166639"/>
              <a:gd name="connsiteY383" fmla="*/ 894437 h 5761423"/>
              <a:gd name="connsiteX384" fmla="*/ 4232738 w 6166639"/>
              <a:gd name="connsiteY384" fmla="*/ 902456 h 5761423"/>
              <a:gd name="connsiteX385" fmla="*/ 4219374 w 6166639"/>
              <a:gd name="connsiteY385" fmla="*/ 924169 h 5761423"/>
              <a:gd name="connsiteX386" fmla="*/ 4210681 w 6166639"/>
              <a:gd name="connsiteY386" fmla="*/ 996662 h 5761423"/>
              <a:gd name="connsiteX387" fmla="*/ 4178603 w 6166639"/>
              <a:gd name="connsiteY387" fmla="*/ 1087694 h 5761423"/>
              <a:gd name="connsiteX388" fmla="*/ 4150032 w 6166639"/>
              <a:gd name="connsiteY388" fmla="*/ 1177890 h 5761423"/>
              <a:gd name="connsiteX389" fmla="*/ 4150194 w 6166639"/>
              <a:gd name="connsiteY389" fmla="*/ 1240863 h 5761423"/>
              <a:gd name="connsiteX390" fmla="*/ 4131483 w 6166639"/>
              <a:gd name="connsiteY390" fmla="*/ 1271262 h 5761423"/>
              <a:gd name="connsiteX391" fmla="*/ 4137496 w 6166639"/>
              <a:gd name="connsiteY391" fmla="*/ 1280950 h 5761423"/>
              <a:gd name="connsiteX392" fmla="*/ 4143509 w 6166639"/>
              <a:gd name="connsiteY392" fmla="*/ 1290639 h 5761423"/>
              <a:gd name="connsiteX393" fmla="*/ 4131978 w 6166639"/>
              <a:gd name="connsiteY393" fmla="*/ 1343421 h 5761423"/>
              <a:gd name="connsiteX394" fmla="*/ 4139826 w 6166639"/>
              <a:gd name="connsiteY394" fmla="*/ 1384178 h 5761423"/>
              <a:gd name="connsiteX395" fmla="*/ 4121115 w 6166639"/>
              <a:gd name="connsiteY395" fmla="*/ 1414577 h 5761423"/>
              <a:gd name="connsiteX396" fmla="*/ 4133473 w 6166639"/>
              <a:gd name="connsiteY396" fmla="*/ 1443141 h 5761423"/>
              <a:gd name="connsiteX397" fmla="*/ 4145832 w 6166639"/>
              <a:gd name="connsiteY397" fmla="*/ 1471706 h 5761423"/>
              <a:gd name="connsiteX398" fmla="*/ 4127121 w 6166639"/>
              <a:gd name="connsiteY398" fmla="*/ 1502104 h 5761423"/>
              <a:gd name="connsiteX399" fmla="*/ 4135806 w 6166639"/>
              <a:gd name="connsiteY399" fmla="*/ 1507450 h 5761423"/>
              <a:gd name="connsiteX400" fmla="*/ 4128121 w 6166639"/>
              <a:gd name="connsiteY400" fmla="*/ 1529666 h 5761423"/>
              <a:gd name="connsiteX401" fmla="*/ 4120435 w 6166639"/>
              <a:gd name="connsiteY401" fmla="*/ 1551880 h 5761423"/>
              <a:gd name="connsiteX402" fmla="*/ 4172548 w 6166639"/>
              <a:gd name="connsiteY402" fmla="*/ 1583956 h 5761423"/>
              <a:gd name="connsiteX403" fmla="*/ 4197271 w 6166639"/>
              <a:gd name="connsiteY403" fmla="*/ 1563246 h 5761423"/>
              <a:gd name="connsiteX404" fmla="*/ 4243542 w 6166639"/>
              <a:gd name="connsiteY404" fmla="*/ 1531847 h 5761423"/>
              <a:gd name="connsiteX405" fmla="*/ 4287141 w 6166639"/>
              <a:gd name="connsiteY405" fmla="*/ 1504790 h 5761423"/>
              <a:gd name="connsiteX406" fmla="*/ 4313534 w 6166639"/>
              <a:gd name="connsiteY406" fmla="*/ 1491096 h 5761423"/>
              <a:gd name="connsiteX407" fmla="*/ 4330905 w 6166639"/>
              <a:gd name="connsiteY407" fmla="*/ 1501787 h 5761423"/>
              <a:gd name="connsiteX408" fmla="*/ 4245377 w 6166639"/>
              <a:gd name="connsiteY408" fmla="*/ 1562916 h 5761423"/>
              <a:gd name="connsiteX409" fmla="*/ 4181900 w 6166639"/>
              <a:gd name="connsiteY409" fmla="*/ 1607676 h 5761423"/>
              <a:gd name="connsiteX410" fmla="*/ 4173214 w 6166639"/>
              <a:gd name="connsiteY410" fmla="*/ 1602330 h 5761423"/>
              <a:gd name="connsiteX411" fmla="*/ 4162523 w 6166639"/>
              <a:gd name="connsiteY411" fmla="*/ 1619700 h 5761423"/>
              <a:gd name="connsiteX412" fmla="*/ 4153837 w 6166639"/>
              <a:gd name="connsiteY412" fmla="*/ 1614355 h 5761423"/>
              <a:gd name="connsiteX413" fmla="*/ 4149158 w 6166639"/>
              <a:gd name="connsiteY413" fmla="*/ 1641414 h 5761423"/>
              <a:gd name="connsiteX414" fmla="*/ 4169532 w 6166639"/>
              <a:gd name="connsiteY414" fmla="*/ 1695869 h 5761423"/>
              <a:gd name="connsiteX415" fmla="*/ 4164186 w 6166639"/>
              <a:gd name="connsiteY415" fmla="*/ 1704555 h 5761423"/>
              <a:gd name="connsiteX416" fmla="*/ 4177716 w 6166639"/>
              <a:gd name="connsiteY416" fmla="*/ 1706894 h 5761423"/>
              <a:gd name="connsiteX417" fmla="*/ 4191245 w 6166639"/>
              <a:gd name="connsiteY417" fmla="*/ 1709234 h 5761423"/>
              <a:gd name="connsiteX418" fmla="*/ 4185899 w 6166639"/>
              <a:gd name="connsiteY418" fmla="*/ 1717920 h 5761423"/>
              <a:gd name="connsiteX419" fmla="*/ 4194585 w 6166639"/>
              <a:gd name="connsiteY419" fmla="*/ 1723265 h 5761423"/>
              <a:gd name="connsiteX420" fmla="*/ 4202429 w 6166639"/>
              <a:gd name="connsiteY420" fmla="*/ 1802942 h 5761423"/>
              <a:gd name="connsiteX421" fmla="*/ 4254036 w 6166639"/>
              <a:gd name="connsiteY421" fmla="*/ 1879616 h 5761423"/>
              <a:gd name="connsiteX422" fmla="*/ 4317837 w 6166639"/>
              <a:gd name="connsiteY422" fmla="*/ 1960801 h 5761423"/>
              <a:gd name="connsiteX423" fmla="*/ 4363931 w 6166639"/>
              <a:gd name="connsiteY423" fmla="*/ 2061026 h 5761423"/>
              <a:gd name="connsiteX424" fmla="*/ 4350566 w 6166639"/>
              <a:gd name="connsiteY424" fmla="*/ 2082740 h 5761423"/>
              <a:gd name="connsiteX425" fmla="*/ 4370105 w 6166639"/>
              <a:gd name="connsiteY425" fmla="*/ 2133687 h 5761423"/>
              <a:gd name="connsiteX426" fmla="*/ 4364254 w 6166639"/>
              <a:gd name="connsiteY426" fmla="*/ 2186971 h 5761423"/>
              <a:gd name="connsiteX427" fmla="*/ 4380787 w 6166639"/>
              <a:gd name="connsiteY427" fmla="*/ 2233075 h 5761423"/>
              <a:gd name="connsiteX428" fmla="*/ 4392977 w 6166639"/>
              <a:gd name="connsiteY428" fmla="*/ 2276504 h 5761423"/>
              <a:gd name="connsiteX429" fmla="*/ 4382285 w 6166639"/>
              <a:gd name="connsiteY429" fmla="*/ 2293876 h 5761423"/>
              <a:gd name="connsiteX430" fmla="*/ 4395313 w 6166639"/>
              <a:gd name="connsiteY430" fmla="*/ 2301894 h 5761423"/>
              <a:gd name="connsiteX431" fmla="*/ 4381948 w 6166639"/>
              <a:gd name="connsiteY431" fmla="*/ 2323608 h 5761423"/>
              <a:gd name="connsiteX432" fmla="*/ 4390634 w 6166639"/>
              <a:gd name="connsiteY432" fmla="*/ 2328953 h 5761423"/>
              <a:gd name="connsiteX433" fmla="*/ 4377269 w 6166639"/>
              <a:gd name="connsiteY433" fmla="*/ 2350667 h 5761423"/>
              <a:gd name="connsiteX434" fmla="*/ 4383948 w 6166639"/>
              <a:gd name="connsiteY434" fmla="*/ 2378730 h 5761423"/>
              <a:gd name="connsiteX435" fmla="*/ 4370583 w 6166639"/>
              <a:gd name="connsiteY435" fmla="*/ 2400443 h 5761423"/>
              <a:gd name="connsiteX436" fmla="*/ 4383611 w 6166639"/>
              <a:gd name="connsiteY436" fmla="*/ 2408462 h 5761423"/>
              <a:gd name="connsiteX437" fmla="*/ 4388621 w 6166639"/>
              <a:gd name="connsiteY437" fmla="*/ 2429509 h 5761423"/>
              <a:gd name="connsiteX438" fmla="*/ 4392963 w 6166639"/>
              <a:gd name="connsiteY438" fmla="*/ 2432182 h 5761423"/>
              <a:gd name="connsiteX439" fmla="*/ 4397306 w 6166639"/>
              <a:gd name="connsiteY439" fmla="*/ 2434855 h 5761423"/>
              <a:gd name="connsiteX440" fmla="*/ 4400312 w 6166639"/>
              <a:gd name="connsiteY440" fmla="*/ 2439699 h 5761423"/>
              <a:gd name="connsiteX441" fmla="*/ 4403318 w 6166639"/>
              <a:gd name="connsiteY441" fmla="*/ 2444543 h 5761423"/>
              <a:gd name="connsiteX442" fmla="*/ 4395300 w 6166639"/>
              <a:gd name="connsiteY442" fmla="*/ 2457571 h 5761423"/>
              <a:gd name="connsiteX443" fmla="*/ 4412670 w 6166639"/>
              <a:gd name="connsiteY443" fmla="*/ 2468263 h 5761423"/>
              <a:gd name="connsiteX444" fmla="*/ 4413839 w 6166639"/>
              <a:gd name="connsiteY444" fmla="*/ 2480958 h 5761423"/>
              <a:gd name="connsiteX445" fmla="*/ 4415007 w 6166639"/>
              <a:gd name="connsiteY445" fmla="*/ 2493653 h 5761423"/>
              <a:gd name="connsiteX446" fmla="*/ 4432378 w 6166639"/>
              <a:gd name="connsiteY446" fmla="*/ 2504345 h 5761423"/>
              <a:gd name="connsiteX447" fmla="*/ 4432209 w 6166639"/>
              <a:gd name="connsiteY447" fmla="*/ 2519211 h 5761423"/>
              <a:gd name="connsiteX448" fmla="*/ 4432041 w 6166639"/>
              <a:gd name="connsiteY448" fmla="*/ 2534077 h 5761423"/>
              <a:gd name="connsiteX449" fmla="*/ 4449412 w 6166639"/>
              <a:gd name="connsiteY449" fmla="*/ 2544769 h 5761423"/>
              <a:gd name="connsiteX450" fmla="*/ 4482646 w 6166639"/>
              <a:gd name="connsiteY450" fmla="*/ 2622109 h 5761423"/>
              <a:gd name="connsiteX451" fmla="*/ 4514209 w 6166639"/>
              <a:gd name="connsiteY451" fmla="*/ 2692433 h 5761423"/>
              <a:gd name="connsiteX452" fmla="*/ 4531580 w 6166639"/>
              <a:gd name="connsiteY452" fmla="*/ 2703125 h 5761423"/>
              <a:gd name="connsiteX453" fmla="*/ 4526901 w 6166639"/>
              <a:gd name="connsiteY453" fmla="*/ 2730185 h 5761423"/>
              <a:gd name="connsiteX454" fmla="*/ 4548614 w 6166639"/>
              <a:gd name="connsiteY454" fmla="*/ 2743549 h 5761423"/>
              <a:gd name="connsiteX455" fmla="*/ 4543269 w 6166639"/>
              <a:gd name="connsiteY455" fmla="*/ 2752234 h 5761423"/>
              <a:gd name="connsiteX456" fmla="*/ 4558963 w 6166639"/>
              <a:gd name="connsiteY456" fmla="*/ 2833750 h 5761423"/>
              <a:gd name="connsiteX457" fmla="*/ 4572321 w 6166639"/>
              <a:gd name="connsiteY457" fmla="*/ 2889875 h 5761423"/>
              <a:gd name="connsiteX458" fmla="*/ 4581673 w 6166639"/>
              <a:gd name="connsiteY458" fmla="*/ 2913595 h 5761423"/>
              <a:gd name="connsiteX459" fmla="*/ 4568309 w 6166639"/>
              <a:gd name="connsiteY459" fmla="*/ 2935308 h 5761423"/>
              <a:gd name="connsiteX460" fmla="*/ 4576657 w 6166639"/>
              <a:gd name="connsiteY460" fmla="*/ 2970386 h 5761423"/>
              <a:gd name="connsiteX461" fmla="*/ 4565965 w 6166639"/>
              <a:gd name="connsiteY461" fmla="*/ 2987757 h 5761423"/>
              <a:gd name="connsiteX462" fmla="*/ 4584501 w 6166639"/>
              <a:gd name="connsiteY462" fmla="*/ 3050063 h 5761423"/>
              <a:gd name="connsiteX463" fmla="*/ 4604205 w 6166639"/>
              <a:gd name="connsiteY463" fmla="*/ 3125064 h 5761423"/>
              <a:gd name="connsiteX464" fmla="*/ 4621404 w 6166639"/>
              <a:gd name="connsiteY464" fmla="*/ 3189541 h 5761423"/>
              <a:gd name="connsiteX465" fmla="*/ 4625411 w 6166639"/>
              <a:gd name="connsiteY465" fmla="*/ 3221946 h 5761423"/>
              <a:gd name="connsiteX466" fmla="*/ 4647124 w 6166639"/>
              <a:gd name="connsiteY466" fmla="*/ 3235311 h 5761423"/>
              <a:gd name="connsiteX467" fmla="*/ 4650127 w 6166639"/>
              <a:gd name="connsiteY467" fmla="*/ 3279074 h 5761423"/>
              <a:gd name="connsiteX468" fmla="*/ 4680526 w 6166639"/>
              <a:gd name="connsiteY468" fmla="*/ 3297785 h 5761423"/>
              <a:gd name="connsiteX469" fmla="*/ 4675180 w 6166639"/>
              <a:gd name="connsiteY469" fmla="*/ 3306470 h 5761423"/>
              <a:gd name="connsiteX470" fmla="*/ 4692551 w 6166639"/>
              <a:gd name="connsiteY470" fmla="*/ 3317162 h 5761423"/>
              <a:gd name="connsiteX471" fmla="*/ 4687205 w 6166639"/>
              <a:gd name="connsiteY471" fmla="*/ 3325848 h 5761423"/>
              <a:gd name="connsiteX472" fmla="*/ 4739651 w 6166639"/>
              <a:gd name="connsiteY472" fmla="*/ 3367110 h 5761423"/>
              <a:gd name="connsiteX473" fmla="*/ 4794770 w 6166639"/>
              <a:gd name="connsiteY473" fmla="*/ 3404029 h 5761423"/>
              <a:gd name="connsiteX474" fmla="*/ 4806128 w 6166639"/>
              <a:gd name="connsiteY474" fmla="*/ 3405032 h 5761423"/>
              <a:gd name="connsiteX475" fmla="*/ 4816150 w 6166639"/>
              <a:gd name="connsiteY475" fmla="*/ 3408207 h 5761423"/>
              <a:gd name="connsiteX476" fmla="*/ 4826171 w 6166639"/>
              <a:gd name="connsiteY476" fmla="*/ 3411382 h 5761423"/>
              <a:gd name="connsiteX477" fmla="*/ 4820826 w 6166639"/>
              <a:gd name="connsiteY477" fmla="*/ 3420067 h 5761423"/>
              <a:gd name="connsiteX478" fmla="*/ 4842539 w 6166639"/>
              <a:gd name="connsiteY478" fmla="*/ 3433432 h 5761423"/>
              <a:gd name="connsiteX479" fmla="*/ 4834520 w 6166639"/>
              <a:gd name="connsiteY479" fmla="*/ 3446460 h 5761423"/>
              <a:gd name="connsiteX480" fmla="*/ 4934402 w 6166639"/>
              <a:gd name="connsiteY480" fmla="*/ 3507937 h 5761423"/>
              <a:gd name="connsiteX481" fmla="*/ 4929056 w 6166639"/>
              <a:gd name="connsiteY481" fmla="*/ 3516623 h 5761423"/>
              <a:gd name="connsiteX482" fmla="*/ 4956614 w 6166639"/>
              <a:gd name="connsiteY482" fmla="*/ 3554542 h 5761423"/>
              <a:gd name="connsiteX483" fmla="*/ 4979829 w 6166639"/>
              <a:gd name="connsiteY483" fmla="*/ 3589788 h 5761423"/>
              <a:gd name="connsiteX484" fmla="*/ 4966464 w 6166639"/>
              <a:gd name="connsiteY484" fmla="*/ 3611502 h 5761423"/>
              <a:gd name="connsiteX485" fmla="*/ 4920361 w 6166639"/>
              <a:gd name="connsiteY485" fmla="*/ 3628035 h 5761423"/>
              <a:gd name="connsiteX486" fmla="*/ 4879267 w 6166639"/>
              <a:gd name="connsiteY486" fmla="*/ 3665614 h 5761423"/>
              <a:gd name="connsiteX487" fmla="*/ 4870582 w 6166639"/>
              <a:gd name="connsiteY487" fmla="*/ 3660268 h 5761423"/>
              <a:gd name="connsiteX488" fmla="*/ 4857217 w 6166639"/>
              <a:gd name="connsiteY488" fmla="*/ 3681982 h 5761423"/>
              <a:gd name="connsiteX489" fmla="*/ 4830158 w 6166639"/>
              <a:gd name="connsiteY489" fmla="*/ 3677303 h 5761423"/>
              <a:gd name="connsiteX490" fmla="*/ 4816793 w 6166639"/>
              <a:gd name="connsiteY490" fmla="*/ 3699016 h 5761423"/>
              <a:gd name="connsiteX491" fmla="*/ 4788731 w 6166639"/>
              <a:gd name="connsiteY491" fmla="*/ 3705695 h 5761423"/>
              <a:gd name="connsiteX492" fmla="*/ 4775366 w 6166639"/>
              <a:gd name="connsiteY492" fmla="*/ 3727409 h 5761423"/>
              <a:gd name="connsiteX493" fmla="*/ 4730266 w 6166639"/>
              <a:gd name="connsiteY493" fmla="*/ 3732583 h 5761423"/>
              <a:gd name="connsiteX494" fmla="*/ 4702537 w 6166639"/>
              <a:gd name="connsiteY494" fmla="*/ 3748449 h 5761423"/>
              <a:gd name="connsiteX495" fmla="*/ 4685166 w 6166639"/>
              <a:gd name="connsiteY495" fmla="*/ 3737757 h 5761423"/>
              <a:gd name="connsiteX496" fmla="*/ 4641230 w 6166639"/>
              <a:gd name="connsiteY496" fmla="*/ 3794545 h 5761423"/>
              <a:gd name="connsiteX497" fmla="*/ 4593956 w 6166639"/>
              <a:gd name="connsiteY497" fmla="*/ 3837303 h 5761423"/>
              <a:gd name="connsiteX498" fmla="*/ 4532478 w 6166639"/>
              <a:gd name="connsiteY498" fmla="*/ 3937185 h 5761423"/>
              <a:gd name="connsiteX499" fmla="*/ 4523793 w 6166639"/>
              <a:gd name="connsiteY499" fmla="*/ 3931839 h 5761423"/>
              <a:gd name="connsiteX500" fmla="*/ 4513101 w 6166639"/>
              <a:gd name="connsiteY500" fmla="*/ 3949210 h 5761423"/>
              <a:gd name="connsiteX501" fmla="*/ 4500073 w 6166639"/>
              <a:gd name="connsiteY501" fmla="*/ 3941191 h 5761423"/>
              <a:gd name="connsiteX502" fmla="*/ 4465827 w 6166639"/>
              <a:gd name="connsiteY502" fmla="*/ 3991967 h 5761423"/>
              <a:gd name="connsiteX503" fmla="*/ 4427237 w 6166639"/>
              <a:gd name="connsiteY503" fmla="*/ 4040070 h 5761423"/>
              <a:gd name="connsiteX504" fmla="*/ 4418552 w 6166639"/>
              <a:gd name="connsiteY504" fmla="*/ 4034724 h 5761423"/>
              <a:gd name="connsiteX505" fmla="*/ 4407860 w 6166639"/>
              <a:gd name="connsiteY505" fmla="*/ 4052095 h 5761423"/>
              <a:gd name="connsiteX506" fmla="*/ 4331691 w 6166639"/>
              <a:gd name="connsiteY506" fmla="*/ 4059104 h 5761423"/>
              <a:gd name="connsiteX507" fmla="*/ 4312981 w 6166639"/>
              <a:gd name="connsiteY507" fmla="*/ 4089503 h 5761423"/>
              <a:gd name="connsiteX508" fmla="*/ 4304295 w 6166639"/>
              <a:gd name="connsiteY508" fmla="*/ 4084157 h 5761423"/>
              <a:gd name="connsiteX509" fmla="*/ 4285585 w 6166639"/>
              <a:gd name="connsiteY509" fmla="*/ 4114556 h 5761423"/>
              <a:gd name="connsiteX510" fmla="*/ 4276899 w 6166639"/>
              <a:gd name="connsiteY510" fmla="*/ 4109210 h 5761423"/>
              <a:gd name="connsiteX511" fmla="*/ 4263535 w 6166639"/>
              <a:gd name="connsiteY511" fmla="*/ 4130924 h 5761423"/>
              <a:gd name="connsiteX512" fmla="*/ 4250507 w 6166639"/>
              <a:gd name="connsiteY512" fmla="*/ 4122905 h 5761423"/>
              <a:gd name="connsiteX513" fmla="*/ 4239815 w 6166639"/>
              <a:gd name="connsiteY513" fmla="*/ 4140276 h 5761423"/>
              <a:gd name="connsiteX514" fmla="*/ 4231129 w 6166639"/>
              <a:gd name="connsiteY514" fmla="*/ 4134930 h 5761423"/>
              <a:gd name="connsiteX515" fmla="*/ 4146272 w 6166639"/>
              <a:gd name="connsiteY515" fmla="*/ 4175512 h 5761423"/>
              <a:gd name="connsiteX516" fmla="*/ 4081458 w 6166639"/>
              <a:gd name="connsiteY516" fmla="*/ 4222444 h 5761423"/>
              <a:gd name="connsiteX517" fmla="*/ 4084296 w 6166639"/>
              <a:gd name="connsiteY517" fmla="*/ 4242154 h 5761423"/>
              <a:gd name="connsiteX518" fmla="*/ 4089807 w 6166639"/>
              <a:gd name="connsiteY518" fmla="*/ 4257522 h 5761423"/>
              <a:gd name="connsiteX519" fmla="*/ 4107178 w 6166639"/>
              <a:gd name="connsiteY519" fmla="*/ 4268214 h 5761423"/>
              <a:gd name="connsiteX520" fmla="*/ 4101832 w 6166639"/>
              <a:gd name="connsiteY520" fmla="*/ 4276899 h 5761423"/>
              <a:gd name="connsiteX521" fmla="*/ 4132231 w 6166639"/>
              <a:gd name="connsiteY521" fmla="*/ 4295610 h 5761423"/>
              <a:gd name="connsiteX522" fmla="*/ 4124212 w 6166639"/>
              <a:gd name="connsiteY522" fmla="*/ 4308638 h 5761423"/>
              <a:gd name="connsiteX523" fmla="*/ 4145925 w 6166639"/>
              <a:gd name="connsiteY523" fmla="*/ 4322002 h 5761423"/>
              <a:gd name="connsiteX524" fmla="*/ 4140580 w 6166639"/>
              <a:gd name="connsiteY524" fmla="*/ 4330688 h 5761423"/>
              <a:gd name="connsiteX525" fmla="*/ 4157950 w 6166639"/>
              <a:gd name="connsiteY525" fmla="*/ 4341380 h 5761423"/>
              <a:gd name="connsiteX526" fmla="*/ 4186175 w 6166639"/>
              <a:gd name="connsiteY526" fmla="*/ 4397673 h 5761423"/>
              <a:gd name="connsiteX527" fmla="*/ 4246804 w 6166639"/>
              <a:gd name="connsiteY527" fmla="*/ 4449960 h 5761423"/>
              <a:gd name="connsiteX528" fmla="*/ 4238786 w 6166639"/>
              <a:gd name="connsiteY528" fmla="*/ 4462988 h 5761423"/>
              <a:gd name="connsiteX529" fmla="*/ 4256156 w 6166639"/>
              <a:gd name="connsiteY529" fmla="*/ 4473680 h 5761423"/>
              <a:gd name="connsiteX530" fmla="*/ 4292231 w 6166639"/>
              <a:gd name="connsiteY530" fmla="*/ 4531812 h 5761423"/>
              <a:gd name="connsiteX531" fmla="*/ 4296237 w 6166639"/>
              <a:gd name="connsiteY531" fmla="*/ 4564217 h 5761423"/>
              <a:gd name="connsiteX532" fmla="*/ 4317950 w 6166639"/>
              <a:gd name="connsiteY532" fmla="*/ 4577581 h 5761423"/>
              <a:gd name="connsiteX533" fmla="*/ 4324963 w 6166639"/>
              <a:gd name="connsiteY533" fmla="*/ 4614831 h 5761423"/>
              <a:gd name="connsiteX534" fmla="*/ 4351353 w 6166639"/>
              <a:gd name="connsiteY534" fmla="*/ 4640056 h 5761423"/>
              <a:gd name="connsiteX535" fmla="*/ 4346007 w 6166639"/>
              <a:gd name="connsiteY535" fmla="*/ 4648741 h 5761423"/>
              <a:gd name="connsiteX536" fmla="*/ 4302580 w 6166639"/>
              <a:gd name="connsiteY536" fmla="*/ 4622012 h 5761423"/>
              <a:gd name="connsiteX537" fmla="*/ 4307926 w 6166639"/>
              <a:gd name="connsiteY537" fmla="*/ 4613326 h 5761423"/>
              <a:gd name="connsiteX538" fmla="*/ 4277527 w 6166639"/>
              <a:gd name="connsiteY538" fmla="*/ 4594616 h 5761423"/>
              <a:gd name="connsiteX539" fmla="*/ 4282873 w 6166639"/>
              <a:gd name="connsiteY539" fmla="*/ 4585930 h 5761423"/>
              <a:gd name="connsiteX540" fmla="*/ 4251807 w 6166639"/>
              <a:gd name="connsiteY540" fmla="*/ 4548846 h 5761423"/>
              <a:gd name="connsiteX541" fmla="*/ 4257153 w 6166639"/>
              <a:gd name="connsiteY541" fmla="*/ 4540160 h 5761423"/>
              <a:gd name="connsiteX542" fmla="*/ 4226754 w 6166639"/>
              <a:gd name="connsiteY542" fmla="*/ 4521450 h 5761423"/>
              <a:gd name="connsiteX543" fmla="*/ 4232100 w 6166639"/>
              <a:gd name="connsiteY543" fmla="*/ 4512765 h 5761423"/>
              <a:gd name="connsiteX544" fmla="*/ 4201701 w 6166639"/>
              <a:gd name="connsiteY544" fmla="*/ 4494054 h 5761423"/>
              <a:gd name="connsiteX545" fmla="*/ 4139742 w 6166639"/>
              <a:gd name="connsiteY545" fmla="*/ 4366099 h 5761423"/>
              <a:gd name="connsiteX546" fmla="*/ 4041034 w 6166639"/>
              <a:gd name="connsiteY546" fmla="*/ 4239478 h 5761423"/>
              <a:gd name="connsiteX547" fmla="*/ 3987413 w 6166639"/>
              <a:gd name="connsiteY547" fmla="*/ 4263359 h 5761423"/>
              <a:gd name="connsiteX548" fmla="*/ 3929450 w 6166639"/>
              <a:gd name="connsiteY548" fmla="*/ 4284568 h 5761423"/>
              <a:gd name="connsiteX549" fmla="*/ 3938301 w 6166639"/>
              <a:gd name="connsiteY549" fmla="*/ 4313967 h 5761423"/>
              <a:gd name="connsiteX550" fmla="*/ 3941139 w 6166639"/>
              <a:gd name="connsiteY550" fmla="*/ 4333678 h 5761423"/>
              <a:gd name="connsiteX551" fmla="*/ 3922428 w 6166639"/>
              <a:gd name="connsiteY551" fmla="*/ 4364076 h 5761423"/>
              <a:gd name="connsiteX552" fmla="*/ 3907057 w 6166639"/>
              <a:gd name="connsiteY552" fmla="*/ 4408507 h 5761423"/>
              <a:gd name="connsiteX553" fmla="*/ 3807498 w 6166639"/>
              <a:gd name="connsiteY553" fmla="*/ 4472974 h 5761423"/>
              <a:gd name="connsiteX554" fmla="*/ 3674538 w 6166639"/>
              <a:gd name="connsiteY554" fmla="*/ 4474967 h 5761423"/>
              <a:gd name="connsiteX555" fmla="*/ 3663846 w 6166639"/>
              <a:gd name="connsiteY555" fmla="*/ 4492338 h 5761423"/>
              <a:gd name="connsiteX556" fmla="*/ 3668856 w 6166639"/>
              <a:gd name="connsiteY556" fmla="*/ 4513385 h 5761423"/>
              <a:gd name="connsiteX557" fmla="*/ 3672195 w 6166639"/>
              <a:gd name="connsiteY557" fmla="*/ 4527416 h 5761423"/>
              <a:gd name="connsiteX558" fmla="*/ 3693908 w 6166639"/>
              <a:gd name="connsiteY558" fmla="*/ 4540781 h 5761423"/>
              <a:gd name="connsiteX559" fmla="*/ 3688563 w 6166639"/>
              <a:gd name="connsiteY559" fmla="*/ 4549466 h 5761423"/>
              <a:gd name="connsiteX560" fmla="*/ 3727647 w 6166639"/>
              <a:gd name="connsiteY560" fmla="*/ 4573523 h 5761423"/>
              <a:gd name="connsiteX561" fmla="*/ 3722301 w 6166639"/>
              <a:gd name="connsiteY561" fmla="*/ 4582208 h 5761423"/>
              <a:gd name="connsiteX562" fmla="*/ 3725472 w 6166639"/>
              <a:gd name="connsiteY562" fmla="*/ 4611106 h 5761423"/>
              <a:gd name="connsiteX563" fmla="*/ 3707597 w 6166639"/>
              <a:gd name="connsiteY563" fmla="*/ 4645012 h 5761423"/>
              <a:gd name="connsiteX564" fmla="*/ 3690559 w 6166639"/>
              <a:gd name="connsiteY564" fmla="*/ 4643508 h 5761423"/>
              <a:gd name="connsiteX565" fmla="*/ 3663166 w 6166639"/>
              <a:gd name="connsiteY565" fmla="*/ 4629641 h 5761423"/>
              <a:gd name="connsiteX566" fmla="*/ 3650811 w 6166639"/>
              <a:gd name="connsiteY566" fmla="*/ 4562158 h 5761423"/>
              <a:gd name="connsiteX567" fmla="*/ 3611397 w 6166639"/>
              <a:gd name="connsiteY567" fmla="*/ 4489995 h 5761423"/>
              <a:gd name="connsiteX568" fmla="*/ 3573643 w 6166639"/>
              <a:gd name="connsiteY568" fmla="*/ 4541606 h 5761423"/>
              <a:gd name="connsiteX569" fmla="*/ 3535888 w 6166639"/>
              <a:gd name="connsiteY569" fmla="*/ 4593217 h 5761423"/>
              <a:gd name="connsiteX570" fmla="*/ 3527203 w 6166639"/>
              <a:gd name="connsiteY570" fmla="*/ 4587871 h 5761423"/>
              <a:gd name="connsiteX571" fmla="*/ 3522523 w 6166639"/>
              <a:gd name="connsiteY571" fmla="*/ 4614930 h 5761423"/>
              <a:gd name="connsiteX572" fmla="*/ 3513838 w 6166639"/>
              <a:gd name="connsiteY572" fmla="*/ 4609585 h 5761423"/>
              <a:gd name="connsiteX573" fmla="*/ 3476417 w 6166639"/>
              <a:gd name="connsiteY573" fmla="*/ 4670383 h 5761423"/>
              <a:gd name="connsiteX574" fmla="*/ 3463389 w 6166639"/>
              <a:gd name="connsiteY574" fmla="*/ 4662364 h 5761423"/>
              <a:gd name="connsiteX575" fmla="*/ 3413607 w 6166639"/>
              <a:gd name="connsiteY575" fmla="*/ 4733517 h 5761423"/>
              <a:gd name="connsiteX576" fmla="*/ 3344116 w 6166639"/>
              <a:gd name="connsiteY576" fmla="*/ 4768588 h 5761423"/>
              <a:gd name="connsiteX577" fmla="*/ 3352135 w 6166639"/>
              <a:gd name="connsiteY577" fmla="*/ 4755560 h 5761423"/>
              <a:gd name="connsiteX578" fmla="*/ 3343450 w 6166639"/>
              <a:gd name="connsiteY578" fmla="*/ 4750214 h 5761423"/>
              <a:gd name="connsiteX579" fmla="*/ 3370846 w 6166639"/>
              <a:gd name="connsiteY579" fmla="*/ 4725161 h 5761423"/>
              <a:gd name="connsiteX580" fmla="*/ 3379531 w 6166639"/>
              <a:gd name="connsiteY580" fmla="*/ 4730507 h 5761423"/>
              <a:gd name="connsiteX581" fmla="*/ 3390223 w 6166639"/>
              <a:gd name="connsiteY581" fmla="*/ 4713136 h 5761423"/>
              <a:gd name="connsiteX582" fmla="*/ 3403251 w 6166639"/>
              <a:gd name="connsiteY582" fmla="*/ 4721155 h 5761423"/>
              <a:gd name="connsiteX583" fmla="*/ 3406092 w 6166639"/>
              <a:gd name="connsiteY583" fmla="*/ 4701946 h 5761423"/>
              <a:gd name="connsiteX584" fmla="*/ 3408934 w 6166639"/>
              <a:gd name="connsiteY584" fmla="*/ 4682737 h 5761423"/>
              <a:gd name="connsiteX585" fmla="*/ 3421962 w 6166639"/>
              <a:gd name="connsiteY585" fmla="*/ 4690756 h 5761423"/>
              <a:gd name="connsiteX586" fmla="*/ 3454037 w 6166639"/>
              <a:gd name="connsiteY586" fmla="*/ 4638644 h 5761423"/>
              <a:gd name="connsiteX587" fmla="*/ 3462722 w 6166639"/>
              <a:gd name="connsiteY587" fmla="*/ 4643990 h 5761423"/>
              <a:gd name="connsiteX588" fmla="*/ 3491122 w 6166639"/>
              <a:gd name="connsiteY588" fmla="*/ 4607578 h 5761423"/>
              <a:gd name="connsiteX589" fmla="*/ 3519520 w 6166639"/>
              <a:gd name="connsiteY589" fmla="*/ 4571167 h 5761423"/>
              <a:gd name="connsiteX590" fmla="*/ 3532549 w 6166639"/>
              <a:gd name="connsiteY590" fmla="*/ 4579186 h 5761423"/>
              <a:gd name="connsiteX591" fmla="*/ 3532717 w 6166639"/>
              <a:gd name="connsiteY591" fmla="*/ 4564319 h 5761423"/>
              <a:gd name="connsiteX592" fmla="*/ 3532885 w 6166639"/>
              <a:gd name="connsiteY592" fmla="*/ 4549453 h 5761423"/>
              <a:gd name="connsiteX593" fmla="*/ 3545914 w 6166639"/>
              <a:gd name="connsiteY593" fmla="*/ 4557472 h 5761423"/>
              <a:gd name="connsiteX594" fmla="*/ 3588512 w 6166639"/>
              <a:gd name="connsiteY594" fmla="*/ 4502855 h 5761423"/>
              <a:gd name="connsiteX595" fmla="*/ 3630108 w 6166639"/>
              <a:gd name="connsiteY595" fmla="*/ 4459596 h 5761423"/>
              <a:gd name="connsiteX596" fmla="*/ 3621422 w 6166639"/>
              <a:gd name="connsiteY596" fmla="*/ 4454250 h 5761423"/>
              <a:gd name="connsiteX597" fmla="*/ 3607562 w 6166639"/>
              <a:gd name="connsiteY597" fmla="*/ 4403804 h 5761423"/>
              <a:gd name="connsiteX598" fmla="*/ 3581678 w 6166639"/>
              <a:gd name="connsiteY598" fmla="*/ 4333982 h 5761423"/>
              <a:gd name="connsiteX599" fmla="*/ 3473110 w 6166639"/>
              <a:gd name="connsiteY599" fmla="*/ 4267158 h 5761423"/>
              <a:gd name="connsiteX600" fmla="*/ 3467764 w 6166639"/>
              <a:gd name="connsiteY600" fmla="*/ 4275844 h 5761423"/>
              <a:gd name="connsiteX601" fmla="*/ 3434026 w 6166639"/>
              <a:gd name="connsiteY601" fmla="*/ 4243102 h 5761423"/>
              <a:gd name="connsiteX602" fmla="*/ 3428680 w 6166639"/>
              <a:gd name="connsiteY602" fmla="*/ 4251787 h 5761423"/>
              <a:gd name="connsiteX603" fmla="*/ 3376568 w 6166639"/>
              <a:gd name="connsiteY603" fmla="*/ 4219712 h 5761423"/>
              <a:gd name="connsiteX604" fmla="*/ 3381913 w 6166639"/>
              <a:gd name="connsiteY604" fmla="*/ 4211026 h 5761423"/>
              <a:gd name="connsiteX605" fmla="*/ 3373228 w 6166639"/>
              <a:gd name="connsiteY605" fmla="*/ 4205681 h 5761423"/>
              <a:gd name="connsiteX606" fmla="*/ 3367882 w 6166639"/>
              <a:gd name="connsiteY606" fmla="*/ 4214366 h 5761423"/>
              <a:gd name="connsiteX607" fmla="*/ 3276685 w 6166639"/>
              <a:gd name="connsiteY607" fmla="*/ 4158234 h 5761423"/>
              <a:gd name="connsiteX608" fmla="*/ 3251632 w 6166639"/>
              <a:gd name="connsiteY608" fmla="*/ 4130838 h 5761423"/>
              <a:gd name="connsiteX609" fmla="*/ 3246287 w 6166639"/>
              <a:gd name="connsiteY609" fmla="*/ 4139524 h 5761423"/>
              <a:gd name="connsiteX610" fmla="*/ 3185489 w 6166639"/>
              <a:gd name="connsiteY610" fmla="*/ 4102103 h 5761423"/>
              <a:gd name="connsiteX611" fmla="*/ 3163439 w 6166639"/>
              <a:gd name="connsiteY611" fmla="*/ 4118470 h 5761423"/>
              <a:gd name="connsiteX612" fmla="*/ 3093955 w 6166639"/>
              <a:gd name="connsiteY612" fmla="*/ 4075703 h 5761423"/>
              <a:gd name="connsiteX613" fmla="*/ 3066559 w 6166639"/>
              <a:gd name="connsiteY613" fmla="*/ 4100756 h 5761423"/>
              <a:gd name="connsiteX614" fmla="*/ 3053531 w 6166639"/>
              <a:gd name="connsiteY614" fmla="*/ 4092737 h 5761423"/>
              <a:gd name="connsiteX615" fmla="*/ 3042840 w 6166639"/>
              <a:gd name="connsiteY615" fmla="*/ 4110108 h 5761423"/>
              <a:gd name="connsiteX616" fmla="*/ 3034154 w 6166639"/>
              <a:gd name="connsiteY616" fmla="*/ 4104762 h 5761423"/>
              <a:gd name="connsiteX617" fmla="*/ 3026637 w 6166639"/>
              <a:gd name="connsiteY617" fmla="*/ 4112111 h 5761423"/>
              <a:gd name="connsiteX618" fmla="*/ 3016447 w 6166639"/>
              <a:gd name="connsiteY618" fmla="*/ 4123803 h 5761423"/>
              <a:gd name="connsiteX619" fmla="*/ 2991552 w 6166639"/>
              <a:gd name="connsiteY619" fmla="*/ 4198299 h 5761423"/>
              <a:gd name="connsiteX620" fmla="*/ 3004739 w 6166639"/>
              <a:gd name="connsiteY620" fmla="*/ 4308209 h 5761423"/>
              <a:gd name="connsiteX621" fmla="*/ 2991374 w 6166639"/>
              <a:gd name="connsiteY621" fmla="*/ 4329923 h 5761423"/>
              <a:gd name="connsiteX622" fmla="*/ 3000060 w 6166639"/>
              <a:gd name="connsiteY622" fmla="*/ 4335269 h 5761423"/>
              <a:gd name="connsiteX623" fmla="*/ 2989368 w 6166639"/>
              <a:gd name="connsiteY623" fmla="*/ 4352639 h 5761423"/>
              <a:gd name="connsiteX624" fmla="*/ 3010243 w 6166639"/>
              <a:gd name="connsiteY624" fmla="*/ 4401416 h 5761423"/>
              <a:gd name="connsiteX625" fmla="*/ 3031119 w 6166639"/>
              <a:gd name="connsiteY625" fmla="*/ 4450192 h 5761423"/>
              <a:gd name="connsiteX626" fmla="*/ 3017754 w 6166639"/>
              <a:gd name="connsiteY626" fmla="*/ 4471905 h 5761423"/>
              <a:gd name="connsiteX627" fmla="*/ 3035125 w 6166639"/>
              <a:gd name="connsiteY627" fmla="*/ 4482597 h 5761423"/>
              <a:gd name="connsiteX628" fmla="*/ 3056006 w 6166639"/>
              <a:gd name="connsiteY628" fmla="*/ 4453534 h 5761423"/>
              <a:gd name="connsiteX629" fmla="*/ 3080228 w 6166639"/>
              <a:gd name="connsiteY629" fmla="*/ 4438503 h 5761423"/>
              <a:gd name="connsiteX630" fmla="*/ 3088913 w 6166639"/>
              <a:gd name="connsiteY630" fmla="*/ 4443849 h 5761423"/>
              <a:gd name="connsiteX631" fmla="*/ 3056172 w 6166639"/>
              <a:gd name="connsiteY631" fmla="*/ 4477588 h 5761423"/>
              <a:gd name="connsiteX632" fmla="*/ 3057841 w 6166639"/>
              <a:gd name="connsiteY632" fmla="*/ 4484603 h 5761423"/>
              <a:gd name="connsiteX633" fmla="*/ 3051492 w 6166639"/>
              <a:gd name="connsiteY633" fmla="*/ 4504647 h 5761423"/>
              <a:gd name="connsiteX634" fmla="*/ 3044477 w 6166639"/>
              <a:gd name="connsiteY634" fmla="*/ 4506317 h 5761423"/>
              <a:gd name="connsiteX635" fmla="*/ 3038296 w 6166639"/>
              <a:gd name="connsiteY635" fmla="*/ 4511495 h 5761423"/>
              <a:gd name="connsiteX636" fmla="*/ 3032115 w 6166639"/>
              <a:gd name="connsiteY636" fmla="*/ 4516672 h 5761423"/>
              <a:gd name="connsiteX637" fmla="*/ 3040800 w 6166639"/>
              <a:gd name="connsiteY637" fmla="*/ 4522018 h 5761423"/>
              <a:gd name="connsiteX638" fmla="*/ 3042467 w 6166639"/>
              <a:gd name="connsiteY638" fmla="*/ 4567953 h 5761423"/>
              <a:gd name="connsiteX639" fmla="*/ 3034445 w 6166639"/>
              <a:gd name="connsiteY639" fmla="*/ 4619900 h 5761423"/>
              <a:gd name="connsiteX640" fmla="*/ 3003379 w 6166639"/>
              <a:gd name="connsiteY640" fmla="*/ 4582816 h 5761423"/>
              <a:gd name="connsiteX641" fmla="*/ 2995361 w 6166639"/>
              <a:gd name="connsiteY641" fmla="*/ 4595844 h 5761423"/>
              <a:gd name="connsiteX642" fmla="*/ 2959616 w 6166639"/>
              <a:gd name="connsiteY642" fmla="*/ 4585819 h 5761423"/>
              <a:gd name="connsiteX643" fmla="*/ 2935559 w 6166639"/>
              <a:gd name="connsiteY643" fmla="*/ 4624903 h 5761423"/>
              <a:gd name="connsiteX644" fmla="*/ 2926874 w 6166639"/>
              <a:gd name="connsiteY644" fmla="*/ 4619557 h 5761423"/>
              <a:gd name="connsiteX645" fmla="*/ 2884107 w 6166639"/>
              <a:gd name="connsiteY645" fmla="*/ 4689040 h 5761423"/>
              <a:gd name="connsiteX646" fmla="*/ 2892792 w 6166639"/>
              <a:gd name="connsiteY646" fmla="*/ 4694386 h 5761423"/>
              <a:gd name="connsiteX647" fmla="*/ 2865396 w 6166639"/>
              <a:gd name="connsiteY647" fmla="*/ 4719439 h 5761423"/>
              <a:gd name="connsiteX648" fmla="*/ 2834997 w 6166639"/>
              <a:gd name="connsiteY648" fmla="*/ 4700729 h 5761423"/>
              <a:gd name="connsiteX649" fmla="*/ 2861225 w 6166639"/>
              <a:gd name="connsiteY649" fmla="*/ 4662981 h 5761423"/>
              <a:gd name="connsiteX650" fmla="*/ 2891796 w 6166639"/>
              <a:gd name="connsiteY650" fmla="*/ 4627906 h 5761423"/>
              <a:gd name="connsiteX651" fmla="*/ 2900481 w 6166639"/>
              <a:gd name="connsiteY651" fmla="*/ 4633252 h 5761423"/>
              <a:gd name="connsiteX652" fmla="*/ 2943248 w 6166639"/>
              <a:gd name="connsiteY652" fmla="*/ 4563768 h 5761423"/>
              <a:gd name="connsiteX653" fmla="*/ 2956276 w 6166639"/>
              <a:gd name="connsiteY653" fmla="*/ 4571787 h 5761423"/>
              <a:gd name="connsiteX654" fmla="*/ 2999380 w 6166639"/>
              <a:gd name="connsiteY654" fmla="*/ 4472572 h 5761423"/>
              <a:gd name="connsiteX655" fmla="*/ 2973162 w 6166639"/>
              <a:gd name="connsiteY655" fmla="*/ 4393562 h 5761423"/>
              <a:gd name="connsiteX656" fmla="*/ 2968657 w 6166639"/>
              <a:gd name="connsiteY656" fmla="*/ 4327916 h 5761423"/>
              <a:gd name="connsiteX657" fmla="*/ 2946944 w 6166639"/>
              <a:gd name="connsiteY657" fmla="*/ 4314552 h 5761423"/>
              <a:gd name="connsiteX658" fmla="*/ 2951623 w 6166639"/>
              <a:gd name="connsiteY658" fmla="*/ 4287492 h 5761423"/>
              <a:gd name="connsiteX659" fmla="*/ 2938595 w 6166639"/>
              <a:gd name="connsiteY659" fmla="*/ 4279474 h 5761423"/>
              <a:gd name="connsiteX660" fmla="*/ 2907533 w 6166639"/>
              <a:gd name="connsiteY660" fmla="*/ 4203470 h 5761423"/>
              <a:gd name="connsiteX661" fmla="*/ 2837716 w 6166639"/>
              <a:gd name="connsiteY661" fmla="*/ 4151516 h 5761423"/>
              <a:gd name="connsiteX662" fmla="*/ 2815333 w 6166639"/>
              <a:gd name="connsiteY662" fmla="*/ 4158696 h 5761423"/>
              <a:gd name="connsiteX663" fmla="*/ 2774576 w 6166639"/>
              <a:gd name="connsiteY663" fmla="*/ 4166544 h 5761423"/>
              <a:gd name="connsiteX664" fmla="*/ 2765890 w 6166639"/>
              <a:gd name="connsiteY664" fmla="*/ 4161198 h 5761423"/>
              <a:gd name="connsiteX665" fmla="*/ 2665995 w 6166639"/>
              <a:gd name="connsiteY665" fmla="*/ 4255397 h 5761423"/>
              <a:gd name="connsiteX666" fmla="*/ 2674680 w 6166639"/>
              <a:gd name="connsiteY666" fmla="*/ 4260743 h 5761423"/>
              <a:gd name="connsiteX667" fmla="*/ 2667328 w 6166639"/>
              <a:gd name="connsiteY667" fmla="*/ 4292145 h 5761423"/>
              <a:gd name="connsiteX668" fmla="*/ 2680356 w 6166639"/>
              <a:gd name="connsiteY668" fmla="*/ 4300164 h 5761423"/>
              <a:gd name="connsiteX669" fmla="*/ 2666992 w 6166639"/>
              <a:gd name="connsiteY669" fmla="*/ 4321878 h 5761423"/>
              <a:gd name="connsiteX670" fmla="*/ 2669826 w 6166639"/>
              <a:gd name="connsiteY670" fmla="*/ 4380508 h 5761423"/>
              <a:gd name="connsiteX671" fmla="*/ 2685689 w 6166639"/>
              <a:gd name="connsiteY671" fmla="*/ 4447156 h 5761423"/>
              <a:gd name="connsiteX672" fmla="*/ 2674997 w 6166639"/>
              <a:gd name="connsiteY672" fmla="*/ 4464527 h 5761423"/>
              <a:gd name="connsiteX673" fmla="*/ 2683683 w 6166639"/>
              <a:gd name="connsiteY673" fmla="*/ 4469873 h 5761423"/>
              <a:gd name="connsiteX674" fmla="*/ 2640579 w 6166639"/>
              <a:gd name="connsiteY674" fmla="*/ 4569088 h 5761423"/>
              <a:gd name="connsiteX675" fmla="*/ 2649265 w 6166639"/>
              <a:gd name="connsiteY675" fmla="*/ 4574434 h 5761423"/>
              <a:gd name="connsiteX676" fmla="*/ 2630554 w 6166639"/>
              <a:gd name="connsiteY676" fmla="*/ 4604833 h 5761423"/>
              <a:gd name="connsiteX677" fmla="*/ 2636567 w 6166639"/>
              <a:gd name="connsiteY677" fmla="*/ 4614522 h 5761423"/>
              <a:gd name="connsiteX678" fmla="*/ 2642579 w 6166639"/>
              <a:gd name="connsiteY678" fmla="*/ 4624210 h 5761423"/>
              <a:gd name="connsiteX679" fmla="*/ 2629214 w 6166639"/>
              <a:gd name="connsiteY679" fmla="*/ 4645924 h 5761423"/>
              <a:gd name="connsiteX680" fmla="*/ 2640236 w 6166639"/>
              <a:gd name="connsiteY680" fmla="*/ 4676659 h 5761423"/>
              <a:gd name="connsiteX681" fmla="*/ 2626871 w 6166639"/>
              <a:gd name="connsiteY681" fmla="*/ 4698373 h 5761423"/>
              <a:gd name="connsiteX682" fmla="*/ 2635557 w 6166639"/>
              <a:gd name="connsiteY682" fmla="*/ 4703719 h 5761423"/>
              <a:gd name="connsiteX683" fmla="*/ 2622192 w 6166639"/>
              <a:gd name="connsiteY683" fmla="*/ 4725432 h 5761423"/>
              <a:gd name="connsiteX684" fmla="*/ 2635220 w 6166639"/>
              <a:gd name="connsiteY684" fmla="*/ 4733451 h 5761423"/>
              <a:gd name="connsiteX685" fmla="*/ 2624528 w 6166639"/>
              <a:gd name="connsiteY685" fmla="*/ 4750822 h 5761423"/>
              <a:gd name="connsiteX686" fmla="*/ 2633214 w 6166639"/>
              <a:gd name="connsiteY686" fmla="*/ 4756168 h 5761423"/>
              <a:gd name="connsiteX687" fmla="*/ 2619849 w 6166639"/>
              <a:gd name="connsiteY687" fmla="*/ 4777881 h 5761423"/>
              <a:gd name="connsiteX688" fmla="*/ 2628535 w 6166639"/>
              <a:gd name="connsiteY688" fmla="*/ 4783227 h 5761423"/>
              <a:gd name="connsiteX689" fmla="*/ 2624020 w 6166639"/>
              <a:gd name="connsiteY689" fmla="*/ 4834339 h 5761423"/>
              <a:gd name="connsiteX690" fmla="*/ 2629195 w 6166639"/>
              <a:gd name="connsiteY690" fmla="*/ 4879439 h 5761423"/>
              <a:gd name="connsiteX691" fmla="*/ 2613325 w 6166639"/>
              <a:gd name="connsiteY691" fmla="*/ 4890630 h 5761423"/>
              <a:gd name="connsiteX692" fmla="*/ 2602802 w 6166639"/>
              <a:gd name="connsiteY692" fmla="*/ 4893134 h 5761423"/>
              <a:gd name="connsiteX693" fmla="*/ 2597456 w 6166639"/>
              <a:gd name="connsiteY693" fmla="*/ 4901820 h 5761423"/>
              <a:gd name="connsiteX694" fmla="*/ 2580422 w 6166639"/>
              <a:gd name="connsiteY694" fmla="*/ 4861396 h 5761423"/>
              <a:gd name="connsiteX695" fmla="*/ 2590447 w 6166639"/>
              <a:gd name="connsiteY695" fmla="*/ 4825651 h 5761423"/>
              <a:gd name="connsiteX696" fmla="*/ 2581761 w 6166639"/>
              <a:gd name="connsiteY696" fmla="*/ 4820305 h 5761423"/>
              <a:gd name="connsiteX697" fmla="*/ 2605818 w 6166639"/>
              <a:gd name="connsiteY697" fmla="*/ 4781221 h 5761423"/>
              <a:gd name="connsiteX698" fmla="*/ 2592790 w 6166639"/>
              <a:gd name="connsiteY698" fmla="*/ 4773202 h 5761423"/>
              <a:gd name="connsiteX699" fmla="*/ 2603481 w 6166639"/>
              <a:gd name="connsiteY699" fmla="*/ 4755831 h 5761423"/>
              <a:gd name="connsiteX700" fmla="*/ 2594796 w 6166639"/>
              <a:gd name="connsiteY700" fmla="*/ 4750485 h 5761423"/>
              <a:gd name="connsiteX701" fmla="*/ 2608161 w 6166639"/>
              <a:gd name="connsiteY701" fmla="*/ 4728772 h 5761423"/>
              <a:gd name="connsiteX702" fmla="*/ 2604834 w 6166639"/>
              <a:gd name="connsiteY702" fmla="*/ 4559063 h 5761423"/>
              <a:gd name="connsiteX703" fmla="*/ 2632910 w 6166639"/>
              <a:gd name="connsiteY703" fmla="*/ 4396707 h 5761423"/>
              <a:gd name="connsiteX704" fmla="*/ 2624225 w 6166639"/>
              <a:gd name="connsiteY704" fmla="*/ 4391361 h 5761423"/>
              <a:gd name="connsiteX705" fmla="*/ 2634916 w 6166639"/>
              <a:gd name="connsiteY705" fmla="*/ 4373990 h 5761423"/>
              <a:gd name="connsiteX706" fmla="*/ 2621888 w 6166639"/>
              <a:gd name="connsiteY706" fmla="*/ 4365971 h 5761423"/>
              <a:gd name="connsiteX707" fmla="*/ 2635253 w 6166639"/>
              <a:gd name="connsiteY707" fmla="*/ 4344258 h 5761423"/>
              <a:gd name="connsiteX708" fmla="*/ 2585484 w 6166639"/>
              <a:gd name="connsiteY708" fmla="*/ 4259734 h 5761423"/>
              <a:gd name="connsiteX709" fmla="*/ 2532869 w 6166639"/>
              <a:gd name="connsiteY709" fmla="*/ 4233337 h 5761423"/>
              <a:gd name="connsiteX710" fmla="*/ 2465887 w 6166639"/>
              <a:gd name="connsiteY710" fmla="*/ 4240013 h 5761423"/>
              <a:gd name="connsiteX711" fmla="*/ 2448517 w 6166639"/>
              <a:gd name="connsiteY711" fmla="*/ 4229321 h 5761423"/>
              <a:gd name="connsiteX712" fmla="*/ 2339771 w 6166639"/>
              <a:gd name="connsiteY712" fmla="*/ 4294122 h 5761423"/>
              <a:gd name="connsiteX713" fmla="*/ 2275455 w 6166639"/>
              <a:gd name="connsiteY713" fmla="*/ 4374294 h 5761423"/>
              <a:gd name="connsiteX714" fmla="*/ 2262428 w 6166639"/>
              <a:gd name="connsiteY714" fmla="*/ 4366275 h 5761423"/>
              <a:gd name="connsiteX715" fmla="*/ 2246390 w 6166639"/>
              <a:gd name="connsiteY715" fmla="*/ 4392331 h 5761423"/>
              <a:gd name="connsiteX716" fmla="*/ 2238246 w 6166639"/>
              <a:gd name="connsiteY716" fmla="*/ 4387319 h 5761423"/>
              <a:gd name="connsiteX717" fmla="*/ 2223336 w 6166639"/>
              <a:gd name="connsiteY717" fmla="*/ 4420057 h 5761423"/>
              <a:gd name="connsiteX718" fmla="*/ 2197273 w 6166639"/>
              <a:gd name="connsiteY718" fmla="*/ 4481858 h 5761423"/>
              <a:gd name="connsiteX719" fmla="*/ 2152500 w 6166639"/>
              <a:gd name="connsiteY719" fmla="*/ 4574058 h 5761423"/>
              <a:gd name="connsiteX720" fmla="*/ 2139472 w 6166639"/>
              <a:gd name="connsiteY720" fmla="*/ 4566039 h 5761423"/>
              <a:gd name="connsiteX721" fmla="*/ 2140640 w 6166639"/>
              <a:gd name="connsiteY721" fmla="*/ 4578734 h 5761423"/>
              <a:gd name="connsiteX722" fmla="*/ 2141808 w 6166639"/>
              <a:gd name="connsiteY722" fmla="*/ 4591429 h 5761423"/>
              <a:gd name="connsiteX723" fmla="*/ 2128780 w 6166639"/>
              <a:gd name="connsiteY723" fmla="*/ 4583410 h 5761423"/>
              <a:gd name="connsiteX724" fmla="*/ 2123098 w 6166639"/>
              <a:gd name="connsiteY724" fmla="*/ 4621828 h 5761423"/>
              <a:gd name="connsiteX725" fmla="*/ 2109400 w 6166639"/>
              <a:gd name="connsiteY725" fmla="*/ 4634354 h 5761423"/>
              <a:gd name="connsiteX726" fmla="*/ 2096705 w 6166639"/>
              <a:gd name="connsiteY726" fmla="*/ 4635523 h 5761423"/>
              <a:gd name="connsiteX727" fmla="*/ 2067303 w 6166639"/>
              <a:gd name="connsiteY727" fmla="*/ 4683292 h 5761423"/>
              <a:gd name="connsiteX728" fmla="*/ 2039742 w 6166639"/>
              <a:gd name="connsiteY728" fmla="*/ 4684292 h 5761423"/>
              <a:gd name="connsiteX729" fmla="*/ 2006168 w 6166639"/>
              <a:gd name="connsiteY729" fmla="*/ 4675603 h 5761423"/>
              <a:gd name="connsiteX730" fmla="*/ 2014530 w 6166639"/>
              <a:gd name="connsiteY730" fmla="*/ 4555004 h 5761423"/>
              <a:gd name="connsiteX731" fmla="*/ 1983135 w 6166639"/>
              <a:gd name="connsiteY731" fmla="*/ 4469813 h 5761423"/>
              <a:gd name="connsiteX732" fmla="*/ 1991154 w 6166639"/>
              <a:gd name="connsiteY732" fmla="*/ 4456785 h 5761423"/>
              <a:gd name="connsiteX733" fmla="*/ 1953072 w 6166639"/>
              <a:gd name="connsiteY733" fmla="*/ 4421371 h 5761423"/>
              <a:gd name="connsiteX734" fmla="*/ 1958418 w 6166639"/>
              <a:gd name="connsiteY734" fmla="*/ 4412685 h 5761423"/>
              <a:gd name="connsiteX735" fmla="*/ 1897621 w 6166639"/>
              <a:gd name="connsiteY735" fmla="*/ 4375264 h 5761423"/>
              <a:gd name="connsiteX736" fmla="*/ 1892275 w 6166639"/>
              <a:gd name="connsiteY736" fmla="*/ 4383950 h 5761423"/>
              <a:gd name="connsiteX737" fmla="*/ 1856200 w 6166639"/>
              <a:gd name="connsiteY737" fmla="*/ 4325818 h 5761423"/>
              <a:gd name="connsiteX738" fmla="*/ 1835156 w 6166639"/>
              <a:gd name="connsiteY738" fmla="*/ 4291908 h 5761423"/>
              <a:gd name="connsiteX739" fmla="*/ 1813611 w 6166639"/>
              <a:gd name="connsiteY739" fmla="*/ 4263677 h 5761423"/>
              <a:gd name="connsiteX740" fmla="*/ 1773359 w 6166639"/>
              <a:gd name="connsiteY740" fmla="*/ 4226926 h 5761423"/>
              <a:gd name="connsiteX741" fmla="*/ 1778705 w 6166639"/>
              <a:gd name="connsiteY741" fmla="*/ 4218241 h 5761423"/>
              <a:gd name="connsiteX742" fmla="*/ 1756991 w 6166639"/>
              <a:gd name="connsiteY742" fmla="*/ 4204876 h 5761423"/>
              <a:gd name="connsiteX743" fmla="*/ 1762337 w 6166639"/>
              <a:gd name="connsiteY743" fmla="*/ 4196191 h 5761423"/>
              <a:gd name="connsiteX744" fmla="*/ 1755321 w 6166639"/>
              <a:gd name="connsiteY744" fmla="*/ 4197860 h 5761423"/>
              <a:gd name="connsiteX745" fmla="*/ 1748306 w 6166639"/>
              <a:gd name="connsiteY745" fmla="*/ 4199530 h 5761423"/>
              <a:gd name="connsiteX746" fmla="*/ 1674480 w 6166639"/>
              <a:gd name="connsiteY746" fmla="*/ 4154090 h 5761423"/>
              <a:gd name="connsiteX747" fmla="*/ 1669134 w 6166639"/>
              <a:gd name="connsiteY747" fmla="*/ 4162775 h 5761423"/>
              <a:gd name="connsiteX748" fmla="*/ 1660448 w 6166639"/>
              <a:gd name="connsiteY748" fmla="*/ 4157430 h 5761423"/>
              <a:gd name="connsiteX749" fmla="*/ 1486044 w 6166639"/>
              <a:gd name="connsiteY749" fmla="*/ 4382412 h 5761423"/>
              <a:gd name="connsiteX750" fmla="*/ 1315983 w 6166639"/>
              <a:gd name="connsiteY750" fmla="*/ 4610067 h 5761423"/>
              <a:gd name="connsiteX751" fmla="*/ 1294269 w 6166639"/>
              <a:gd name="connsiteY751" fmla="*/ 4596703 h 5761423"/>
              <a:gd name="connsiteX752" fmla="*/ 1471848 w 6166639"/>
              <a:gd name="connsiteY752" fmla="*/ 4361698 h 5761423"/>
              <a:gd name="connsiteX753" fmla="*/ 1653769 w 6166639"/>
              <a:gd name="connsiteY753" fmla="*/ 4129367 h 5761423"/>
              <a:gd name="connsiteX754" fmla="*/ 1559065 w 6166639"/>
              <a:gd name="connsiteY754" fmla="*/ 4074070 h 5761423"/>
              <a:gd name="connsiteX755" fmla="*/ 1499768 w 6166639"/>
              <a:gd name="connsiteY755" fmla="*/ 4058531 h 5761423"/>
              <a:gd name="connsiteX756" fmla="*/ 1449656 w 6166639"/>
              <a:gd name="connsiteY756" fmla="*/ 4081578 h 5761423"/>
              <a:gd name="connsiteX757" fmla="*/ 1382502 w 6166639"/>
              <a:gd name="connsiteY757" fmla="*/ 4142039 h 5761423"/>
              <a:gd name="connsiteX758" fmla="*/ 1369474 w 6166639"/>
              <a:gd name="connsiteY758" fmla="*/ 4134020 h 5761423"/>
              <a:gd name="connsiteX759" fmla="*/ 1340574 w 6166639"/>
              <a:gd name="connsiteY759" fmla="*/ 4176111 h 5761423"/>
              <a:gd name="connsiteX760" fmla="*/ 1307330 w 6166639"/>
              <a:gd name="connsiteY760" fmla="*/ 4215528 h 5761423"/>
              <a:gd name="connsiteX761" fmla="*/ 1298645 w 6166639"/>
              <a:gd name="connsiteY761" fmla="*/ 4210182 h 5761423"/>
              <a:gd name="connsiteX762" fmla="*/ 1247859 w 6166639"/>
              <a:gd name="connsiteY762" fmla="*/ 4292694 h 5761423"/>
              <a:gd name="connsiteX763" fmla="*/ 1234831 w 6166639"/>
              <a:gd name="connsiteY763" fmla="*/ 4284675 h 5761423"/>
              <a:gd name="connsiteX764" fmla="*/ 1224139 w 6166639"/>
              <a:gd name="connsiteY764" fmla="*/ 4302046 h 5761423"/>
              <a:gd name="connsiteX765" fmla="*/ 1215454 w 6166639"/>
              <a:gd name="connsiteY765" fmla="*/ 4296700 h 5761423"/>
              <a:gd name="connsiteX766" fmla="*/ 1159322 w 6166639"/>
              <a:gd name="connsiteY766" fmla="*/ 4387897 h 5761423"/>
              <a:gd name="connsiteX767" fmla="*/ 1150637 w 6166639"/>
              <a:gd name="connsiteY767" fmla="*/ 4382551 h 5761423"/>
              <a:gd name="connsiteX768" fmla="*/ 1118561 w 6166639"/>
              <a:gd name="connsiteY768" fmla="*/ 4434663 h 5761423"/>
              <a:gd name="connsiteX769" fmla="*/ 1109876 w 6166639"/>
              <a:gd name="connsiteY769" fmla="*/ 4429317 h 5761423"/>
              <a:gd name="connsiteX770" fmla="*/ 1067109 w 6166639"/>
              <a:gd name="connsiteY770" fmla="*/ 4498801 h 5761423"/>
              <a:gd name="connsiteX771" fmla="*/ 1054081 w 6166639"/>
              <a:gd name="connsiteY771" fmla="*/ 4490782 h 5761423"/>
              <a:gd name="connsiteX772" fmla="*/ 1040716 w 6166639"/>
              <a:gd name="connsiteY772" fmla="*/ 4512495 h 5761423"/>
              <a:gd name="connsiteX773" fmla="*/ 1032031 w 6166639"/>
              <a:gd name="connsiteY773" fmla="*/ 4507149 h 5761423"/>
              <a:gd name="connsiteX774" fmla="*/ 989264 w 6166639"/>
              <a:gd name="connsiteY774" fmla="*/ 4576633 h 5761423"/>
              <a:gd name="connsiteX775" fmla="*/ 980578 w 6166639"/>
              <a:gd name="connsiteY775" fmla="*/ 4571287 h 5761423"/>
              <a:gd name="connsiteX776" fmla="*/ 961868 w 6166639"/>
              <a:gd name="connsiteY776" fmla="*/ 4601686 h 5761423"/>
              <a:gd name="connsiteX777" fmla="*/ 948840 w 6166639"/>
              <a:gd name="connsiteY777" fmla="*/ 4593667 h 5761423"/>
              <a:gd name="connsiteX778" fmla="*/ 924783 w 6166639"/>
              <a:gd name="connsiteY778" fmla="*/ 4632751 h 5761423"/>
              <a:gd name="connsiteX779" fmla="*/ 916098 w 6166639"/>
              <a:gd name="connsiteY779" fmla="*/ 4627405 h 5761423"/>
              <a:gd name="connsiteX780" fmla="*/ 883356 w 6166639"/>
              <a:gd name="connsiteY780" fmla="*/ 4661144 h 5761423"/>
              <a:gd name="connsiteX781" fmla="*/ 870328 w 6166639"/>
              <a:gd name="connsiteY781" fmla="*/ 4653125 h 5761423"/>
              <a:gd name="connsiteX782" fmla="*/ 851617 w 6166639"/>
              <a:gd name="connsiteY782" fmla="*/ 4683524 h 5761423"/>
              <a:gd name="connsiteX783" fmla="*/ 842932 w 6166639"/>
              <a:gd name="connsiteY783" fmla="*/ 4678178 h 5761423"/>
              <a:gd name="connsiteX784" fmla="*/ 803006 w 6166639"/>
              <a:gd name="connsiteY784" fmla="*/ 4728452 h 5761423"/>
              <a:gd name="connsiteX785" fmla="*/ 767423 w 6166639"/>
              <a:gd name="connsiteY785" fmla="*/ 4781400 h 5761423"/>
              <a:gd name="connsiteX786" fmla="*/ 754395 w 6166639"/>
              <a:gd name="connsiteY786" fmla="*/ 4773381 h 5761423"/>
              <a:gd name="connsiteX787" fmla="*/ 741030 w 6166639"/>
              <a:gd name="connsiteY787" fmla="*/ 4795094 h 5761423"/>
              <a:gd name="connsiteX788" fmla="*/ 732345 w 6166639"/>
              <a:gd name="connsiteY788" fmla="*/ 4789748 h 5761423"/>
              <a:gd name="connsiteX789" fmla="*/ 713634 w 6166639"/>
              <a:gd name="connsiteY789" fmla="*/ 4820147 h 5761423"/>
              <a:gd name="connsiteX790" fmla="*/ 702276 w 6166639"/>
              <a:gd name="connsiteY790" fmla="*/ 4819144 h 5761423"/>
              <a:gd name="connsiteX791" fmla="*/ 686575 w 6166639"/>
              <a:gd name="connsiteY791" fmla="*/ 4815468 h 5761423"/>
              <a:gd name="connsiteX792" fmla="*/ 654500 w 6166639"/>
              <a:gd name="connsiteY792" fmla="*/ 4867580 h 5761423"/>
              <a:gd name="connsiteX793" fmla="*/ 645814 w 6166639"/>
              <a:gd name="connsiteY793" fmla="*/ 4862235 h 5761423"/>
              <a:gd name="connsiteX794" fmla="*/ 589349 w 6166639"/>
              <a:gd name="connsiteY794" fmla="*/ 4944244 h 5761423"/>
              <a:gd name="connsiteX795" fmla="*/ 532885 w 6166639"/>
              <a:gd name="connsiteY795" fmla="*/ 5026254 h 5761423"/>
              <a:gd name="connsiteX796" fmla="*/ 469740 w 6166639"/>
              <a:gd name="connsiteY796" fmla="*/ 5080201 h 5761423"/>
              <a:gd name="connsiteX797" fmla="*/ 408933 w 6166639"/>
              <a:gd name="connsiteY797" fmla="*/ 5159538 h 5761423"/>
              <a:gd name="connsiteX798" fmla="*/ 387219 w 6166639"/>
              <a:gd name="connsiteY798" fmla="*/ 5146173 h 5761423"/>
              <a:gd name="connsiteX799" fmla="*/ 346792 w 6166639"/>
              <a:gd name="connsiteY799" fmla="*/ 5202127 h 5761423"/>
              <a:gd name="connsiteX800" fmla="*/ 303025 w 6166639"/>
              <a:gd name="connsiteY800" fmla="*/ 5244049 h 5761423"/>
              <a:gd name="connsiteX801" fmla="*/ 254912 w 6166639"/>
              <a:gd name="connsiteY801" fmla="*/ 5322218 h 5761423"/>
              <a:gd name="connsiteX802" fmla="*/ 241884 w 6166639"/>
              <a:gd name="connsiteY802" fmla="*/ 5314199 h 5761423"/>
              <a:gd name="connsiteX803" fmla="*/ 211647 w 6166639"/>
              <a:gd name="connsiteY803" fmla="*/ 5358461 h 5761423"/>
              <a:gd name="connsiteX804" fmla="*/ 177067 w 6166639"/>
              <a:gd name="connsiteY804" fmla="*/ 5400050 h 5761423"/>
              <a:gd name="connsiteX805" fmla="*/ 168382 w 6166639"/>
              <a:gd name="connsiteY805" fmla="*/ 5394704 h 5761423"/>
              <a:gd name="connsiteX806" fmla="*/ 149671 w 6166639"/>
              <a:gd name="connsiteY806" fmla="*/ 5425103 h 5761423"/>
              <a:gd name="connsiteX807" fmla="*/ 136643 w 6166639"/>
              <a:gd name="connsiteY807" fmla="*/ 5417084 h 5761423"/>
              <a:gd name="connsiteX808" fmla="*/ 85857 w 6166639"/>
              <a:gd name="connsiteY808" fmla="*/ 5499595 h 5761423"/>
              <a:gd name="connsiteX809" fmla="*/ 77172 w 6166639"/>
              <a:gd name="connsiteY809" fmla="*/ 5494250 h 5761423"/>
              <a:gd name="connsiteX810" fmla="*/ 50109 w 6166639"/>
              <a:gd name="connsiteY810" fmla="*/ 5528490 h 5761423"/>
              <a:gd name="connsiteX811" fmla="*/ 3339 w 6166639"/>
              <a:gd name="connsiteY811" fmla="*/ 5526648 h 5761423"/>
              <a:gd name="connsiteX812" fmla="*/ 8685 w 6166639"/>
              <a:gd name="connsiteY812" fmla="*/ 5517963 h 5761423"/>
              <a:gd name="connsiteX813" fmla="*/ 0 w 6166639"/>
              <a:gd name="connsiteY813" fmla="*/ 5512617 h 5761423"/>
              <a:gd name="connsiteX814" fmla="*/ 29402 w 6166639"/>
              <a:gd name="connsiteY814" fmla="*/ 5464847 h 5761423"/>
              <a:gd name="connsiteX815" fmla="*/ 64315 w 6166639"/>
              <a:gd name="connsiteY815" fmla="*/ 5432445 h 5761423"/>
              <a:gd name="connsiteX816" fmla="*/ 97559 w 6166639"/>
              <a:gd name="connsiteY816" fmla="*/ 5393028 h 5761423"/>
              <a:gd name="connsiteX817" fmla="*/ 110587 w 6166639"/>
              <a:gd name="connsiteY817" fmla="*/ 5401046 h 5761423"/>
              <a:gd name="connsiteX818" fmla="*/ 134643 w 6166639"/>
              <a:gd name="connsiteY818" fmla="*/ 5361962 h 5761423"/>
              <a:gd name="connsiteX819" fmla="*/ 143329 w 6166639"/>
              <a:gd name="connsiteY819" fmla="*/ 5367308 h 5761423"/>
              <a:gd name="connsiteX820" fmla="*/ 167385 w 6166639"/>
              <a:gd name="connsiteY820" fmla="*/ 5328224 h 5761423"/>
              <a:gd name="connsiteX821" fmla="*/ 176070 w 6166639"/>
              <a:gd name="connsiteY821" fmla="*/ 5333570 h 5761423"/>
              <a:gd name="connsiteX822" fmla="*/ 194781 w 6166639"/>
              <a:gd name="connsiteY822" fmla="*/ 5303171 h 5761423"/>
              <a:gd name="connsiteX823" fmla="*/ 203466 w 6166639"/>
              <a:gd name="connsiteY823" fmla="*/ 5308517 h 5761423"/>
              <a:gd name="connsiteX824" fmla="*/ 235542 w 6166639"/>
              <a:gd name="connsiteY824" fmla="*/ 5256404 h 5761423"/>
              <a:gd name="connsiteX825" fmla="*/ 248570 w 6166639"/>
              <a:gd name="connsiteY825" fmla="*/ 5264423 h 5761423"/>
              <a:gd name="connsiteX826" fmla="*/ 272626 w 6166639"/>
              <a:gd name="connsiteY826" fmla="*/ 5225339 h 5761423"/>
              <a:gd name="connsiteX827" fmla="*/ 281312 w 6166639"/>
              <a:gd name="connsiteY827" fmla="*/ 5230684 h 5761423"/>
              <a:gd name="connsiteX828" fmla="*/ 305368 w 6166639"/>
              <a:gd name="connsiteY828" fmla="*/ 5191600 h 5761423"/>
              <a:gd name="connsiteX829" fmla="*/ 314053 w 6166639"/>
              <a:gd name="connsiteY829" fmla="*/ 5196946 h 5761423"/>
              <a:gd name="connsiteX830" fmla="*/ 338110 w 6166639"/>
              <a:gd name="connsiteY830" fmla="*/ 5157862 h 5761423"/>
              <a:gd name="connsiteX831" fmla="*/ 351138 w 6166639"/>
              <a:gd name="connsiteY831" fmla="*/ 5165880 h 5761423"/>
              <a:gd name="connsiteX832" fmla="*/ 401924 w 6166639"/>
              <a:gd name="connsiteY832" fmla="*/ 5083369 h 5761423"/>
              <a:gd name="connsiteX833" fmla="*/ 410609 w 6166639"/>
              <a:gd name="connsiteY833" fmla="*/ 5088715 h 5761423"/>
              <a:gd name="connsiteX834" fmla="*/ 429320 w 6166639"/>
              <a:gd name="connsiteY834" fmla="*/ 5058316 h 5761423"/>
              <a:gd name="connsiteX835" fmla="*/ 438005 w 6166639"/>
              <a:gd name="connsiteY835" fmla="*/ 5063662 h 5761423"/>
              <a:gd name="connsiteX836" fmla="*/ 467407 w 6166639"/>
              <a:gd name="connsiteY836" fmla="*/ 5015892 h 5761423"/>
              <a:gd name="connsiteX837" fmla="*/ 480435 w 6166639"/>
              <a:gd name="connsiteY837" fmla="*/ 5023911 h 5761423"/>
              <a:gd name="connsiteX838" fmla="*/ 512511 w 6166639"/>
              <a:gd name="connsiteY838" fmla="*/ 4971799 h 5761423"/>
              <a:gd name="connsiteX839" fmla="*/ 521196 w 6166639"/>
              <a:gd name="connsiteY839" fmla="*/ 4977145 h 5761423"/>
              <a:gd name="connsiteX840" fmla="*/ 550598 w 6166639"/>
              <a:gd name="connsiteY840" fmla="*/ 4929375 h 5761423"/>
              <a:gd name="connsiteX841" fmla="*/ 559284 w 6166639"/>
              <a:gd name="connsiteY841" fmla="*/ 4934721 h 5761423"/>
              <a:gd name="connsiteX842" fmla="*/ 622596 w 6166639"/>
              <a:gd name="connsiteY842" fmla="*/ 4865907 h 5761423"/>
              <a:gd name="connsiteX843" fmla="*/ 683236 w 6166639"/>
              <a:gd name="connsiteY843" fmla="*/ 4801437 h 5761423"/>
              <a:gd name="connsiteX844" fmla="*/ 691921 w 6166639"/>
              <a:gd name="connsiteY844" fmla="*/ 4806783 h 5761423"/>
              <a:gd name="connsiteX845" fmla="*/ 715977 w 6166639"/>
              <a:gd name="connsiteY845" fmla="*/ 4767698 h 5761423"/>
              <a:gd name="connsiteX846" fmla="*/ 729005 w 6166639"/>
              <a:gd name="connsiteY846" fmla="*/ 4775717 h 5761423"/>
              <a:gd name="connsiteX847" fmla="*/ 755735 w 6166639"/>
              <a:gd name="connsiteY847" fmla="*/ 4732290 h 5761423"/>
              <a:gd name="connsiteX848" fmla="*/ 764420 w 6166639"/>
              <a:gd name="connsiteY848" fmla="*/ 4737636 h 5761423"/>
              <a:gd name="connsiteX849" fmla="*/ 768096 w 6166639"/>
              <a:gd name="connsiteY849" fmla="*/ 4721935 h 5761423"/>
              <a:gd name="connsiteX850" fmla="*/ 771772 w 6166639"/>
              <a:gd name="connsiteY850" fmla="*/ 4706234 h 5761423"/>
              <a:gd name="connsiteX851" fmla="*/ 780458 w 6166639"/>
              <a:gd name="connsiteY851" fmla="*/ 4711580 h 5761423"/>
              <a:gd name="connsiteX852" fmla="*/ 799168 w 6166639"/>
              <a:gd name="connsiteY852" fmla="*/ 4681181 h 5761423"/>
              <a:gd name="connsiteX853" fmla="*/ 807854 w 6166639"/>
              <a:gd name="connsiteY853" fmla="*/ 4686527 h 5761423"/>
              <a:gd name="connsiteX854" fmla="*/ 877350 w 6166639"/>
              <a:gd name="connsiteY854" fmla="*/ 4573616 h 5761423"/>
              <a:gd name="connsiteX855" fmla="*/ 943830 w 6166639"/>
              <a:gd name="connsiteY855" fmla="*/ 4572620 h 5761423"/>
              <a:gd name="connsiteX856" fmla="*/ 985594 w 6166639"/>
              <a:gd name="connsiteY856" fmla="*/ 4514495 h 5761423"/>
              <a:gd name="connsiteX857" fmla="*/ 963881 w 6166639"/>
              <a:gd name="connsiteY857" fmla="*/ 4501130 h 5761423"/>
              <a:gd name="connsiteX858" fmla="*/ 979918 w 6166639"/>
              <a:gd name="connsiteY858" fmla="*/ 4475074 h 5761423"/>
              <a:gd name="connsiteX859" fmla="*/ 1018336 w 6166639"/>
              <a:gd name="connsiteY859" fmla="*/ 4480757 h 5761423"/>
              <a:gd name="connsiteX860" fmla="*/ 1056757 w 6166639"/>
              <a:gd name="connsiteY860" fmla="*/ 4447520 h 5761423"/>
              <a:gd name="connsiteX861" fmla="*/ 1096848 w 6166639"/>
              <a:gd name="connsiteY861" fmla="*/ 4421298 h 5761423"/>
              <a:gd name="connsiteX862" fmla="*/ 1166344 w 6166639"/>
              <a:gd name="connsiteY862" fmla="*/ 4308388 h 5761423"/>
              <a:gd name="connsiteX863" fmla="*/ 1179372 w 6166639"/>
              <a:gd name="connsiteY863" fmla="*/ 4316407 h 5761423"/>
              <a:gd name="connsiteX864" fmla="*/ 1198083 w 6166639"/>
              <a:gd name="connsiteY864" fmla="*/ 4286008 h 5761423"/>
              <a:gd name="connsiteX865" fmla="*/ 1206768 w 6166639"/>
              <a:gd name="connsiteY865" fmla="*/ 4291354 h 5761423"/>
              <a:gd name="connsiteX866" fmla="*/ 1254881 w 6166639"/>
              <a:gd name="connsiteY866" fmla="*/ 4213185 h 5761423"/>
              <a:gd name="connsiteX867" fmla="*/ 1263567 w 6166639"/>
              <a:gd name="connsiteY867" fmla="*/ 4218531 h 5761423"/>
              <a:gd name="connsiteX868" fmla="*/ 1276931 w 6166639"/>
              <a:gd name="connsiteY868" fmla="*/ 4196818 h 5761423"/>
              <a:gd name="connsiteX869" fmla="*/ 1285617 w 6166639"/>
              <a:gd name="connsiteY869" fmla="*/ 4202164 h 5761423"/>
              <a:gd name="connsiteX870" fmla="*/ 1295642 w 6166639"/>
              <a:gd name="connsiteY870" fmla="*/ 4166419 h 5761423"/>
              <a:gd name="connsiteX871" fmla="*/ 1326545 w 6166639"/>
              <a:gd name="connsiteY871" fmla="*/ 4140531 h 5761423"/>
              <a:gd name="connsiteX872" fmla="*/ 1360122 w 6166639"/>
              <a:gd name="connsiteY872" fmla="*/ 4110300 h 5761423"/>
              <a:gd name="connsiteX873" fmla="*/ 1347094 w 6166639"/>
              <a:gd name="connsiteY873" fmla="*/ 4102282 h 5761423"/>
              <a:gd name="connsiteX874" fmla="*/ 1384515 w 6166639"/>
              <a:gd name="connsiteY874" fmla="*/ 4041484 h 5761423"/>
              <a:gd name="connsiteX875" fmla="*/ 1381176 w 6166639"/>
              <a:gd name="connsiteY875" fmla="*/ 4027452 h 5761423"/>
              <a:gd name="connsiteX876" fmla="*/ 1389861 w 6166639"/>
              <a:gd name="connsiteY876" fmla="*/ 4032798 h 5761423"/>
              <a:gd name="connsiteX877" fmla="*/ 1420597 w 6166639"/>
              <a:gd name="connsiteY877" fmla="*/ 4021777 h 5761423"/>
              <a:gd name="connsiteX878" fmla="*/ 1402562 w 6166639"/>
              <a:gd name="connsiteY878" fmla="*/ 3953791 h 5761423"/>
              <a:gd name="connsiteX879" fmla="*/ 1324061 w 6166639"/>
              <a:gd name="connsiteY879" fmla="*/ 3896492 h 5761423"/>
              <a:gd name="connsiteX880" fmla="*/ 1289316 w 6166639"/>
              <a:gd name="connsiteY880" fmla="*/ 3914027 h 5761423"/>
              <a:gd name="connsiteX881" fmla="*/ 1245549 w 6166639"/>
              <a:gd name="connsiteY881" fmla="*/ 3955950 h 5761423"/>
              <a:gd name="connsiteX882" fmla="*/ 1236863 w 6166639"/>
              <a:gd name="connsiteY882" fmla="*/ 3950604 h 5761423"/>
              <a:gd name="connsiteX883" fmla="*/ 1148656 w 6166639"/>
              <a:gd name="connsiteY883" fmla="*/ 4093913 h 5761423"/>
              <a:gd name="connsiteX884" fmla="*/ 1138968 w 6166639"/>
              <a:gd name="connsiteY884" fmla="*/ 4099925 h 5761423"/>
              <a:gd name="connsiteX885" fmla="*/ 1116918 w 6166639"/>
              <a:gd name="connsiteY885" fmla="*/ 4116293 h 5761423"/>
              <a:gd name="connsiteX886" fmla="*/ 1129946 w 6166639"/>
              <a:gd name="connsiteY886" fmla="*/ 4124312 h 5761423"/>
              <a:gd name="connsiteX887" fmla="*/ 1119254 w 6166639"/>
              <a:gd name="connsiteY887" fmla="*/ 4141683 h 5761423"/>
              <a:gd name="connsiteX888" fmla="*/ 1127940 w 6166639"/>
              <a:gd name="connsiteY888" fmla="*/ 4147028 h 5761423"/>
              <a:gd name="connsiteX889" fmla="*/ 1085008 w 6166639"/>
              <a:gd name="connsiteY889" fmla="*/ 4192459 h 5761423"/>
              <a:gd name="connsiteX890" fmla="*/ 1041409 w 6166639"/>
              <a:gd name="connsiteY890" fmla="*/ 4219515 h 5761423"/>
              <a:gd name="connsiteX891" fmla="*/ 1046755 w 6166639"/>
              <a:gd name="connsiteY891" fmla="*/ 4210829 h 5761423"/>
              <a:gd name="connsiteX892" fmla="*/ 1038070 w 6166639"/>
              <a:gd name="connsiteY892" fmla="*/ 4205483 h 5761423"/>
              <a:gd name="connsiteX893" fmla="*/ 1062126 w 6166639"/>
              <a:gd name="connsiteY893" fmla="*/ 4166399 h 5761423"/>
              <a:gd name="connsiteX894" fmla="*/ 1053441 w 6166639"/>
              <a:gd name="connsiteY894" fmla="*/ 4161053 h 5761423"/>
              <a:gd name="connsiteX895" fmla="*/ 1061459 w 6166639"/>
              <a:gd name="connsiteY895" fmla="*/ 4148025 h 5761423"/>
              <a:gd name="connsiteX896" fmla="*/ 1070145 w 6166639"/>
              <a:gd name="connsiteY896" fmla="*/ 4153371 h 5761423"/>
              <a:gd name="connsiteX897" fmla="*/ 1088855 w 6166639"/>
              <a:gd name="connsiteY897" fmla="*/ 4122972 h 5761423"/>
              <a:gd name="connsiteX898" fmla="*/ 1097541 w 6166639"/>
              <a:gd name="connsiteY898" fmla="*/ 4128318 h 5761423"/>
              <a:gd name="connsiteX899" fmla="*/ 1184243 w 6166639"/>
              <a:gd name="connsiteY899" fmla="*/ 4002046 h 5761423"/>
              <a:gd name="connsiteX900" fmla="*/ 1266602 w 6166639"/>
              <a:gd name="connsiteY900" fmla="*/ 3873102 h 5761423"/>
              <a:gd name="connsiteX901" fmla="*/ 1237207 w 6166639"/>
              <a:gd name="connsiteY901" fmla="*/ 3843033 h 5761423"/>
              <a:gd name="connsiteX902" fmla="*/ 1193779 w 6166639"/>
              <a:gd name="connsiteY902" fmla="*/ 3816303 h 5761423"/>
              <a:gd name="connsiteX903" fmla="*/ 1120287 w 6166639"/>
              <a:gd name="connsiteY903" fmla="*/ 3780051 h 5761423"/>
              <a:gd name="connsiteX904" fmla="*/ 1019735 w 6166639"/>
              <a:gd name="connsiteY904" fmla="*/ 3739118 h 5761423"/>
              <a:gd name="connsiteX905" fmla="*/ 921681 w 6166639"/>
              <a:gd name="connsiteY905" fmla="*/ 3786548 h 5761423"/>
              <a:gd name="connsiteX906" fmla="*/ 830979 w 6166639"/>
              <a:gd name="connsiteY906" fmla="*/ 3802576 h 5761423"/>
              <a:gd name="connsiteX907" fmla="*/ 838998 w 6166639"/>
              <a:gd name="connsiteY907" fmla="*/ 3789548 h 5761423"/>
              <a:gd name="connsiteX908" fmla="*/ 825970 w 6166639"/>
              <a:gd name="connsiteY908" fmla="*/ 3781529 h 5761423"/>
              <a:gd name="connsiteX909" fmla="*/ 855372 w 6166639"/>
              <a:gd name="connsiteY909" fmla="*/ 3733759 h 5761423"/>
              <a:gd name="connsiteX910" fmla="*/ 846687 w 6166639"/>
              <a:gd name="connsiteY910" fmla="*/ 3728413 h 5761423"/>
              <a:gd name="connsiteX911" fmla="*/ 844182 w 6166639"/>
              <a:gd name="connsiteY911" fmla="*/ 3717890 h 5761423"/>
              <a:gd name="connsiteX912" fmla="*/ 832992 w 6166639"/>
              <a:gd name="connsiteY912" fmla="*/ 3702021 h 5761423"/>
              <a:gd name="connsiteX913" fmla="*/ 857049 w 6166639"/>
              <a:gd name="connsiteY913" fmla="*/ 3662936 h 5761423"/>
              <a:gd name="connsiteX914" fmla="*/ 855379 w 6166639"/>
              <a:gd name="connsiteY914" fmla="*/ 3655921 h 5761423"/>
              <a:gd name="connsiteX915" fmla="*/ 853709 w 6166639"/>
              <a:gd name="connsiteY915" fmla="*/ 3648905 h 5761423"/>
              <a:gd name="connsiteX916" fmla="*/ 862394 w 6166639"/>
              <a:gd name="connsiteY916" fmla="*/ 3654251 h 5761423"/>
              <a:gd name="connsiteX917" fmla="*/ 905161 w 6166639"/>
              <a:gd name="connsiteY917" fmla="*/ 3584768 h 5761423"/>
              <a:gd name="connsiteX918" fmla="*/ 890134 w 6166639"/>
              <a:gd name="connsiteY918" fmla="*/ 3521627 h 5761423"/>
              <a:gd name="connsiteX919" fmla="*/ 850046 w 6166639"/>
              <a:gd name="connsiteY919" fmla="*/ 3508929 h 5761423"/>
              <a:gd name="connsiteX920" fmla="*/ 809959 w 6166639"/>
              <a:gd name="connsiteY920" fmla="*/ 3496231 h 5761423"/>
              <a:gd name="connsiteX921" fmla="*/ 796594 w 6166639"/>
              <a:gd name="connsiteY921" fmla="*/ 3517944 h 5761423"/>
              <a:gd name="connsiteX922" fmla="*/ 774880 w 6166639"/>
              <a:gd name="connsiteY922" fmla="*/ 3504580 h 5761423"/>
              <a:gd name="connsiteX923" fmla="*/ 687683 w 6166639"/>
              <a:gd name="connsiteY923" fmla="*/ 3558692 h 5761423"/>
              <a:gd name="connsiteX924" fmla="*/ 678998 w 6166639"/>
              <a:gd name="connsiteY924" fmla="*/ 3553346 h 5761423"/>
              <a:gd name="connsiteX925" fmla="*/ 660287 w 6166639"/>
              <a:gd name="connsiteY925" fmla="*/ 3583745 h 5761423"/>
              <a:gd name="connsiteX926" fmla="*/ 651602 w 6166639"/>
              <a:gd name="connsiteY926" fmla="*/ 3578399 h 5761423"/>
              <a:gd name="connsiteX927" fmla="*/ 638237 w 6166639"/>
              <a:gd name="connsiteY927" fmla="*/ 3600112 h 5761423"/>
              <a:gd name="connsiteX928" fmla="*/ 579772 w 6166639"/>
              <a:gd name="connsiteY928" fmla="*/ 3627000 h 5761423"/>
              <a:gd name="connsiteX929" fmla="*/ 529326 w 6166639"/>
              <a:gd name="connsiteY929" fmla="*/ 3640860 h 5761423"/>
              <a:gd name="connsiteX930" fmla="*/ 477214 w 6166639"/>
              <a:gd name="connsiteY930" fmla="*/ 3608785 h 5761423"/>
              <a:gd name="connsiteX931" fmla="*/ 493925 w 6166639"/>
              <a:gd name="connsiteY931" fmla="*/ 3523264 h 5761423"/>
              <a:gd name="connsiteX932" fmla="*/ 554063 w 6166639"/>
              <a:gd name="connsiteY932" fmla="*/ 3464472 h 5761423"/>
              <a:gd name="connsiteX933" fmla="*/ 562748 w 6166639"/>
              <a:gd name="connsiteY933" fmla="*/ 3469818 h 5761423"/>
              <a:gd name="connsiteX934" fmla="*/ 576113 w 6166639"/>
              <a:gd name="connsiteY934" fmla="*/ 3448105 h 5761423"/>
              <a:gd name="connsiteX935" fmla="*/ 603172 w 6166639"/>
              <a:gd name="connsiteY935" fmla="*/ 3452784 h 5761423"/>
              <a:gd name="connsiteX936" fmla="*/ 616537 w 6166639"/>
              <a:gd name="connsiteY936" fmla="*/ 3431071 h 5761423"/>
              <a:gd name="connsiteX937" fmla="*/ 639253 w 6166639"/>
              <a:gd name="connsiteY937" fmla="*/ 3433077 h 5761423"/>
              <a:gd name="connsiteX938" fmla="*/ 652618 w 6166639"/>
              <a:gd name="connsiteY938" fmla="*/ 3411363 h 5761423"/>
              <a:gd name="connsiteX939" fmla="*/ 679678 w 6166639"/>
              <a:gd name="connsiteY939" fmla="*/ 3416043 h 5761423"/>
              <a:gd name="connsiteX940" fmla="*/ 698388 w 6166639"/>
              <a:gd name="connsiteY940" fmla="*/ 3385644 h 5761423"/>
              <a:gd name="connsiteX941" fmla="*/ 718933 w 6166639"/>
              <a:gd name="connsiteY941" fmla="*/ 3386314 h 5761423"/>
              <a:gd name="connsiteX942" fmla="*/ 739479 w 6166639"/>
              <a:gd name="connsiteY942" fmla="*/ 3386984 h 5761423"/>
              <a:gd name="connsiteX943" fmla="*/ 752843 w 6166639"/>
              <a:gd name="connsiteY943" fmla="*/ 3365270 h 5761423"/>
              <a:gd name="connsiteX944" fmla="*/ 761529 w 6166639"/>
              <a:gd name="connsiteY944" fmla="*/ 3370616 h 5761423"/>
              <a:gd name="connsiteX945" fmla="*/ 774893 w 6166639"/>
              <a:gd name="connsiteY945" fmla="*/ 3348902 h 5761423"/>
              <a:gd name="connsiteX946" fmla="*/ 787922 w 6166639"/>
              <a:gd name="connsiteY946" fmla="*/ 3356921 h 5761423"/>
              <a:gd name="connsiteX947" fmla="*/ 817324 w 6166639"/>
              <a:gd name="connsiteY947" fmla="*/ 3309151 h 5761423"/>
              <a:gd name="connsiteX948" fmla="*/ 826009 w 6166639"/>
              <a:gd name="connsiteY948" fmla="*/ 3314497 h 5761423"/>
              <a:gd name="connsiteX949" fmla="*/ 839374 w 6166639"/>
              <a:gd name="connsiteY949" fmla="*/ 3292784 h 5761423"/>
              <a:gd name="connsiteX950" fmla="*/ 848059 w 6166639"/>
              <a:gd name="connsiteY950" fmla="*/ 3298130 h 5761423"/>
              <a:gd name="connsiteX951" fmla="*/ 883976 w 6166639"/>
              <a:gd name="connsiteY951" fmla="*/ 3254369 h 5761423"/>
              <a:gd name="connsiteX952" fmla="*/ 922565 w 6166639"/>
              <a:gd name="connsiteY952" fmla="*/ 3206266 h 5761423"/>
              <a:gd name="connsiteX953" fmla="*/ 900851 w 6166639"/>
              <a:gd name="connsiteY953" fmla="*/ 3192902 h 5761423"/>
              <a:gd name="connsiteX954" fmla="*/ 918565 w 6166639"/>
              <a:gd name="connsiteY954" fmla="*/ 3096022 h 5761423"/>
              <a:gd name="connsiteX955" fmla="*/ 920908 w 6166639"/>
              <a:gd name="connsiteY955" fmla="*/ 3043573 h 5761423"/>
              <a:gd name="connsiteX956" fmla="*/ 951482 w 6166639"/>
              <a:gd name="connsiteY956" fmla="*/ 2969579 h 5761423"/>
              <a:gd name="connsiteX957" fmla="*/ 973872 w 6166639"/>
              <a:gd name="connsiteY957" fmla="*/ 2884560 h 5761423"/>
              <a:gd name="connsiteX958" fmla="*/ 951663 w 6166639"/>
              <a:gd name="connsiteY958" fmla="*/ 2799036 h 5761423"/>
              <a:gd name="connsiteX959" fmla="*/ 965028 w 6166639"/>
              <a:gd name="connsiteY959" fmla="*/ 2777322 h 5761423"/>
              <a:gd name="connsiteX960" fmla="*/ 966705 w 6166639"/>
              <a:gd name="connsiteY960" fmla="*/ 2706499 h 5761423"/>
              <a:gd name="connsiteX961" fmla="*/ 953676 w 6166639"/>
              <a:gd name="connsiteY961" fmla="*/ 2698480 h 5761423"/>
              <a:gd name="connsiteX962" fmla="*/ 996780 w 6166639"/>
              <a:gd name="connsiteY962" fmla="*/ 2599265 h 5761423"/>
              <a:gd name="connsiteX963" fmla="*/ 1064772 w 6166639"/>
              <a:gd name="connsiteY963" fmla="*/ 2503392 h 5761423"/>
              <a:gd name="connsiteX964" fmla="*/ 1135436 w 6166639"/>
              <a:gd name="connsiteY964" fmla="*/ 2403177 h 5761423"/>
              <a:gd name="connsiteX965" fmla="*/ 1182216 w 6166639"/>
              <a:gd name="connsiteY965" fmla="*/ 2288260 h 5761423"/>
              <a:gd name="connsiteX966" fmla="*/ 1169188 w 6166639"/>
              <a:gd name="connsiteY966" fmla="*/ 2280241 h 5761423"/>
              <a:gd name="connsiteX967" fmla="*/ 1179213 w 6166639"/>
              <a:gd name="connsiteY967" fmla="*/ 2244497 h 5761423"/>
              <a:gd name="connsiteX968" fmla="*/ 1189238 w 6166639"/>
              <a:gd name="connsiteY968" fmla="*/ 2208752 h 5761423"/>
              <a:gd name="connsiteX969" fmla="*/ 1180553 w 6166639"/>
              <a:gd name="connsiteY969" fmla="*/ 2203406 h 5761423"/>
              <a:gd name="connsiteX970" fmla="*/ 1199263 w 6166639"/>
              <a:gd name="connsiteY970" fmla="*/ 2173007 h 5761423"/>
              <a:gd name="connsiteX971" fmla="*/ 1186238 w 6166639"/>
              <a:gd name="connsiteY971" fmla="*/ 2126069 h 5761423"/>
              <a:gd name="connsiteX972" fmla="*/ 1186578 w 6166639"/>
              <a:gd name="connsiteY972" fmla="*/ 2057417 h 5761423"/>
              <a:gd name="connsiteX973" fmla="*/ 1199943 w 6166639"/>
              <a:gd name="connsiteY973" fmla="*/ 2035704 h 5761423"/>
              <a:gd name="connsiteX974" fmla="*/ 1182575 w 6166639"/>
              <a:gd name="connsiteY974" fmla="*/ 1986093 h 5761423"/>
              <a:gd name="connsiteX975" fmla="*/ 1181912 w 6166639"/>
              <a:gd name="connsiteY975" fmla="*/ 1928799 h 5761423"/>
              <a:gd name="connsiteX976" fmla="*/ 1211314 w 6166639"/>
              <a:gd name="connsiteY976" fmla="*/ 1881029 h 5761423"/>
              <a:gd name="connsiteX977" fmla="*/ 1199293 w 6166639"/>
              <a:gd name="connsiteY977" fmla="*/ 1822733 h 5761423"/>
              <a:gd name="connsiteX978" fmla="*/ 1215334 w 6166639"/>
              <a:gd name="connsiteY978" fmla="*/ 1757757 h 5761423"/>
              <a:gd name="connsiteX979" fmla="*/ 1184935 w 6166639"/>
              <a:gd name="connsiteY979" fmla="*/ 1739047 h 5761423"/>
              <a:gd name="connsiteX980" fmla="*/ 1187443 w 6166639"/>
              <a:gd name="connsiteY980" fmla="*/ 1710651 h 5761423"/>
              <a:gd name="connsiteX981" fmla="*/ 1199639 w 6166639"/>
              <a:gd name="connsiteY981" fmla="*/ 1676243 h 5761423"/>
              <a:gd name="connsiteX982" fmla="*/ 1208324 w 6166639"/>
              <a:gd name="connsiteY982" fmla="*/ 1681589 h 5761423"/>
              <a:gd name="connsiteX983" fmla="*/ 1227035 w 6166639"/>
              <a:gd name="connsiteY983" fmla="*/ 1651190 h 5761423"/>
              <a:gd name="connsiteX984" fmla="*/ 1441339 w 6166639"/>
              <a:gd name="connsiteY984" fmla="*/ 1687288 h 5761423"/>
              <a:gd name="connsiteX985" fmla="*/ 1629929 w 6166639"/>
              <a:gd name="connsiteY985" fmla="*/ 1599777 h 5761423"/>
              <a:gd name="connsiteX986" fmla="*/ 1651643 w 6166639"/>
              <a:gd name="connsiteY986" fmla="*/ 1613141 h 5761423"/>
              <a:gd name="connsiteX987" fmla="*/ 1754373 w 6166639"/>
              <a:gd name="connsiteY987" fmla="*/ 1577572 h 5761423"/>
              <a:gd name="connsiteX988" fmla="*/ 1861445 w 6166639"/>
              <a:gd name="connsiteY988" fmla="*/ 1544674 h 5761423"/>
              <a:gd name="connsiteX989" fmla="*/ 1917577 w 6166639"/>
              <a:gd name="connsiteY989" fmla="*/ 1453478 h 5761423"/>
              <a:gd name="connsiteX990" fmla="*/ 1930612 w 6166639"/>
              <a:gd name="connsiteY990" fmla="*/ 1383658 h 5761423"/>
              <a:gd name="connsiteX991" fmla="*/ 1965521 w 6166639"/>
              <a:gd name="connsiteY991" fmla="*/ 1390175 h 5761423"/>
              <a:gd name="connsiteX992" fmla="*/ 2001435 w 6166639"/>
              <a:gd name="connsiteY992" fmla="*/ 1385334 h 5761423"/>
              <a:gd name="connsiteX993" fmla="*/ 2049204 w 6166639"/>
              <a:gd name="connsiteY993" fmla="*/ 1414736 h 5761423"/>
              <a:gd name="connsiteX994" fmla="*/ 2084451 w 6166639"/>
              <a:gd name="connsiteY994" fmla="*/ 1391522 h 5761423"/>
              <a:gd name="connsiteX995" fmla="*/ 2118028 w 6166639"/>
              <a:gd name="connsiteY995" fmla="*/ 1361291 h 5761423"/>
              <a:gd name="connsiteX996" fmla="*/ 2118697 w 6166639"/>
              <a:gd name="connsiteY996" fmla="*/ 1340746 h 5761423"/>
              <a:gd name="connsiteX997" fmla="*/ 2105336 w 6166639"/>
              <a:gd name="connsiteY997" fmla="*/ 1323540 h 5761423"/>
              <a:gd name="connsiteX998" fmla="*/ 2118701 w 6166639"/>
              <a:gd name="connsiteY998" fmla="*/ 1301826 h 5761423"/>
              <a:gd name="connsiteX999" fmla="*/ 2138576 w 6166639"/>
              <a:gd name="connsiteY999" fmla="*/ 1323042 h 5761423"/>
              <a:gd name="connsiteX1000" fmla="*/ 2149766 w 6166639"/>
              <a:gd name="connsiteY1000" fmla="*/ 1338911 h 5761423"/>
              <a:gd name="connsiteX1001" fmla="*/ 2157785 w 6166639"/>
              <a:gd name="connsiteY1001" fmla="*/ 1325883 h 5761423"/>
              <a:gd name="connsiteX1002" fmla="*/ 2188184 w 6166639"/>
              <a:gd name="connsiteY1002" fmla="*/ 1344593 h 5761423"/>
              <a:gd name="connsiteX1003" fmla="*/ 2228608 w 6166639"/>
              <a:gd name="connsiteY1003" fmla="*/ 1327559 h 5761423"/>
              <a:gd name="connsiteX1004" fmla="*/ 2284898 w 6166639"/>
              <a:gd name="connsiteY1004" fmla="*/ 1338254 h 5761423"/>
              <a:gd name="connsiteX1005" fmla="*/ 2340859 w 6166639"/>
              <a:gd name="connsiteY1005" fmla="*/ 1300843 h 5761423"/>
              <a:gd name="connsiteX1006" fmla="*/ 2322828 w 6166639"/>
              <a:gd name="connsiteY1006" fmla="*/ 1193939 h 5761423"/>
              <a:gd name="connsiteX1007" fmla="*/ 2300111 w 6166639"/>
              <a:gd name="connsiteY1007" fmla="*/ 1191932 h 5761423"/>
              <a:gd name="connsiteX1008" fmla="*/ 2305457 w 6166639"/>
              <a:gd name="connsiteY1008" fmla="*/ 1183247 h 5761423"/>
              <a:gd name="connsiteX1009" fmla="*/ 2275058 w 6166639"/>
              <a:gd name="connsiteY1009" fmla="*/ 1164536 h 5761423"/>
              <a:gd name="connsiteX1010" fmla="*/ 2280404 w 6166639"/>
              <a:gd name="connsiteY1010" fmla="*/ 1155851 h 5761423"/>
              <a:gd name="connsiteX1011" fmla="*/ 2244995 w 6166639"/>
              <a:gd name="connsiteY1011" fmla="*/ 1116094 h 5761423"/>
              <a:gd name="connsiteX1012" fmla="*/ 2250341 w 6166639"/>
              <a:gd name="connsiteY1012" fmla="*/ 1107408 h 5761423"/>
              <a:gd name="connsiteX1013" fmla="*/ 2203073 w 6166639"/>
              <a:gd name="connsiteY1013" fmla="*/ 1072326 h 5761423"/>
              <a:gd name="connsiteX1014" fmla="*/ 2129917 w 6166639"/>
              <a:gd name="connsiteY1014" fmla="*/ 1006341 h 5761423"/>
              <a:gd name="connsiteX1015" fmla="*/ 2059602 w 6166639"/>
              <a:gd name="connsiteY1015" fmla="*/ 921147 h 5761423"/>
              <a:gd name="connsiteX1016" fmla="*/ 2025200 w 6166639"/>
              <a:gd name="connsiteY1016" fmla="*/ 831112 h 5761423"/>
              <a:gd name="connsiteX1017" fmla="*/ 2012172 w 6166639"/>
              <a:gd name="connsiteY1017" fmla="*/ 823094 h 5761423"/>
              <a:gd name="connsiteX1018" fmla="*/ 2023867 w 6166639"/>
              <a:gd name="connsiteY1018" fmla="*/ 794364 h 5761423"/>
              <a:gd name="connsiteX1019" fmla="*/ 2032889 w 6166639"/>
              <a:gd name="connsiteY1019" fmla="*/ 769978 h 5761423"/>
              <a:gd name="connsiteX1020" fmla="*/ 2024204 w 6166639"/>
              <a:gd name="connsiteY1020" fmla="*/ 764632 h 5761423"/>
              <a:gd name="connsiteX1021" fmla="*/ 2037569 w 6166639"/>
              <a:gd name="connsiteY1021" fmla="*/ 742918 h 5761423"/>
              <a:gd name="connsiteX1022" fmla="*/ 2024540 w 6166639"/>
              <a:gd name="connsiteY1022" fmla="*/ 734900 h 5761423"/>
              <a:gd name="connsiteX1023" fmla="*/ 2039911 w 6166639"/>
              <a:gd name="connsiteY1023" fmla="*/ 690469 h 5761423"/>
              <a:gd name="connsiteX1024" fmla="*/ 2031226 w 6166639"/>
              <a:gd name="connsiteY1024" fmla="*/ 685124 h 5761423"/>
              <a:gd name="connsiteX1025" fmla="*/ 2048435 w 6166639"/>
              <a:gd name="connsiteY1025" fmla="*/ 632843 h 5761423"/>
              <a:gd name="connsiteX1026" fmla="*/ 2038585 w 6166639"/>
              <a:gd name="connsiteY1026" fmla="*/ 575883 h 5761423"/>
              <a:gd name="connsiteX1027" fmla="*/ 2049277 w 6166639"/>
              <a:gd name="connsiteY1027" fmla="*/ 558512 h 5761423"/>
              <a:gd name="connsiteX1028" fmla="*/ 2043099 w 6166639"/>
              <a:gd name="connsiteY1028" fmla="*/ 524770 h 5761423"/>
              <a:gd name="connsiteX1029" fmla="*/ 2055296 w 6166639"/>
              <a:gd name="connsiteY1029" fmla="*/ 490362 h 5761423"/>
              <a:gd name="connsiteX1030" fmla="*/ 2042268 w 6166639"/>
              <a:gd name="connsiteY1030" fmla="*/ 482343 h 5761423"/>
              <a:gd name="connsiteX1031" fmla="*/ 2085034 w 6166639"/>
              <a:gd name="connsiteY1031" fmla="*/ 412860 h 5761423"/>
              <a:gd name="connsiteX1032" fmla="*/ 2083870 w 6166639"/>
              <a:gd name="connsiteY1032" fmla="*/ 361246 h 5761423"/>
              <a:gd name="connsiteX1033" fmla="*/ 2102082 w 6166639"/>
              <a:gd name="connsiteY1033" fmla="*/ 297607 h 5761423"/>
              <a:gd name="connsiteX1034" fmla="*/ 2110767 w 6166639"/>
              <a:gd name="connsiteY1034" fmla="*/ 302953 h 5761423"/>
              <a:gd name="connsiteX1035" fmla="*/ 2129478 w 6166639"/>
              <a:gd name="connsiteY1035" fmla="*/ 272554 h 5761423"/>
              <a:gd name="connsiteX1036" fmla="*/ 2142506 w 6166639"/>
              <a:gd name="connsiteY1036" fmla="*/ 280572 h 5761423"/>
              <a:gd name="connsiteX1037" fmla="*/ 2175248 w 6166639"/>
              <a:gd name="connsiteY1037" fmla="*/ 246834 h 5761423"/>
              <a:gd name="connsiteX1038" fmla="*/ 2183933 w 6166639"/>
              <a:gd name="connsiteY1038" fmla="*/ 252180 h 5761423"/>
              <a:gd name="connsiteX1039" fmla="*/ 2226700 w 6166639"/>
              <a:gd name="connsiteY1039" fmla="*/ 182697 h 5761423"/>
              <a:gd name="connsiteX1040" fmla="*/ 2239728 w 6166639"/>
              <a:gd name="connsiteY1040" fmla="*/ 190715 h 5761423"/>
              <a:gd name="connsiteX1041" fmla="*/ 2258439 w 6166639"/>
              <a:gd name="connsiteY1041" fmla="*/ 160317 h 5761423"/>
              <a:gd name="connsiteX1042" fmla="*/ 2267124 w 6166639"/>
              <a:gd name="connsiteY1042" fmla="*/ 165662 h 5761423"/>
              <a:gd name="connsiteX1043" fmla="*/ 2313231 w 6166639"/>
              <a:gd name="connsiteY1043" fmla="*/ 110211 h 5761423"/>
              <a:gd name="connsiteX1044" fmla="*/ 2359337 w 6166639"/>
              <a:gd name="connsiteY1044" fmla="*/ 54759 h 5761423"/>
              <a:gd name="connsiteX1045" fmla="*/ 2381051 w 6166639"/>
              <a:gd name="connsiteY1045" fmla="*/ 68123 h 5761423"/>
              <a:gd name="connsiteX1046" fmla="*/ 2457556 w 6166639"/>
              <a:gd name="connsiteY1046" fmla="*/ 31382 h 5761423"/>
              <a:gd name="connsiteX1047" fmla="*/ 2479270 w 6166639"/>
              <a:gd name="connsiteY1047" fmla="*/ 44746 h 5761423"/>
              <a:gd name="connsiteX1048" fmla="*/ 2489962 w 6166639"/>
              <a:gd name="connsiteY1048" fmla="*/ 27376 h 5761423"/>
              <a:gd name="connsiteX1049" fmla="*/ 2511675 w 6166639"/>
              <a:gd name="connsiteY1049" fmla="*/ 40740 h 5761423"/>
              <a:gd name="connsiteX1050" fmla="*/ 2566965 w 6166639"/>
              <a:gd name="connsiteY1050" fmla="*/ 23875 h 5761423"/>
              <a:gd name="connsiteX1051" fmla="*/ 2640630 w 6166639"/>
              <a:gd name="connsiteY1051" fmla="*/ 6342 h 5761423"/>
              <a:gd name="connsiteX1052" fmla="*/ 2662343 w 6166639"/>
              <a:gd name="connsiteY1052" fmla="*/ 19707 h 5761423"/>
              <a:gd name="connsiteX1053" fmla="*/ 2680384 w 6166639"/>
              <a:gd name="connsiteY1053" fmla="*/ 9853 h 5761423"/>
              <a:gd name="connsiteX1054" fmla="*/ 2698424 w 6166639"/>
              <a:gd name="connsiteY1054" fmla="*/ 0 h 57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</a:cxnLst>
            <a:rect l="l" t="t" r="r" b="b"/>
            <a:pathLst>
              <a:path w="6166639" h="5761423">
                <a:moveTo>
                  <a:pt x="134967" y="5487907"/>
                </a:moveTo>
                <a:lnTo>
                  <a:pt x="156680" y="5501272"/>
                </a:lnTo>
                <a:lnTo>
                  <a:pt x="151334" y="5509957"/>
                </a:lnTo>
                <a:lnTo>
                  <a:pt x="142649" y="5504611"/>
                </a:lnTo>
                <a:lnTo>
                  <a:pt x="137303" y="5513297"/>
                </a:lnTo>
                <a:lnTo>
                  <a:pt x="124275" y="5505278"/>
                </a:lnTo>
                <a:close/>
                <a:moveTo>
                  <a:pt x="1243444" y="5146246"/>
                </a:moveTo>
                <a:cubicBezTo>
                  <a:pt x="1258589" y="5147583"/>
                  <a:pt x="1267330" y="5147974"/>
                  <a:pt x="1269668" y="5147417"/>
                </a:cubicBezTo>
                <a:cubicBezTo>
                  <a:pt x="1272007" y="5146861"/>
                  <a:pt x="1282196" y="5148142"/>
                  <a:pt x="1300236" y="5151261"/>
                </a:cubicBezTo>
                <a:lnTo>
                  <a:pt x="1292217" y="5164290"/>
                </a:lnTo>
                <a:cubicBezTo>
                  <a:pt x="1303129" y="5178990"/>
                  <a:pt x="1305243" y="5198255"/>
                  <a:pt x="1298559" y="5222084"/>
                </a:cubicBezTo>
                <a:cubicBezTo>
                  <a:pt x="1283415" y="5220747"/>
                  <a:pt x="1273504" y="5220635"/>
                  <a:pt x="1268827" y="5221748"/>
                </a:cubicBezTo>
                <a:cubicBezTo>
                  <a:pt x="1264150" y="5222861"/>
                  <a:pt x="1253126" y="5218072"/>
                  <a:pt x="1235755" y="5207380"/>
                </a:cubicBezTo>
                <a:cubicBezTo>
                  <a:pt x="1233529" y="5198026"/>
                  <a:pt x="1232249" y="5195242"/>
                  <a:pt x="1231914" y="5199028"/>
                </a:cubicBezTo>
                <a:cubicBezTo>
                  <a:pt x="1231580" y="5202814"/>
                  <a:pt x="1227404" y="5198248"/>
                  <a:pt x="1219388" y="5185330"/>
                </a:cubicBezTo>
                <a:close/>
                <a:moveTo>
                  <a:pt x="3012356" y="5103300"/>
                </a:moveTo>
                <a:lnTo>
                  <a:pt x="3025384" y="5111318"/>
                </a:lnTo>
                <a:cubicBezTo>
                  <a:pt x="3024046" y="5126463"/>
                  <a:pt x="3026662" y="5140049"/>
                  <a:pt x="3033231" y="5152076"/>
                </a:cubicBezTo>
                <a:cubicBezTo>
                  <a:pt x="3039800" y="5164103"/>
                  <a:pt x="3043307" y="5176241"/>
                  <a:pt x="3043751" y="5188490"/>
                </a:cubicBezTo>
                <a:lnTo>
                  <a:pt x="3030386" y="5210204"/>
                </a:lnTo>
                <a:cubicBezTo>
                  <a:pt x="3034395" y="5216663"/>
                  <a:pt x="3037122" y="5220338"/>
                  <a:pt x="3038570" y="5221229"/>
                </a:cubicBezTo>
                <a:cubicBezTo>
                  <a:pt x="3040018" y="5222120"/>
                  <a:pt x="3042746" y="5225795"/>
                  <a:pt x="3046754" y="5232254"/>
                </a:cubicBezTo>
                <a:lnTo>
                  <a:pt x="3033389" y="5253968"/>
                </a:lnTo>
                <a:cubicBezTo>
                  <a:pt x="3037398" y="5260427"/>
                  <a:pt x="3040682" y="5266440"/>
                  <a:pt x="3043243" y="5272008"/>
                </a:cubicBezTo>
                <a:cubicBezTo>
                  <a:pt x="3045803" y="5277576"/>
                  <a:pt x="3049088" y="5283590"/>
                  <a:pt x="3053096" y="5290049"/>
                </a:cubicBezTo>
                <a:lnTo>
                  <a:pt x="3039732" y="5311762"/>
                </a:lnTo>
                <a:cubicBezTo>
                  <a:pt x="3044185" y="5330471"/>
                  <a:pt x="3046244" y="5341718"/>
                  <a:pt x="3045909" y="5345504"/>
                </a:cubicBezTo>
                <a:cubicBezTo>
                  <a:pt x="3045575" y="5349290"/>
                  <a:pt x="3045630" y="5357308"/>
                  <a:pt x="3046074" y="5369557"/>
                </a:cubicBezTo>
                <a:lnTo>
                  <a:pt x="3054760" y="5374903"/>
                </a:lnTo>
                <a:cubicBezTo>
                  <a:pt x="3042730" y="5407418"/>
                  <a:pt x="3039721" y="5441494"/>
                  <a:pt x="3045731" y="5477128"/>
                </a:cubicBezTo>
                <a:cubicBezTo>
                  <a:pt x="3051741" y="5512763"/>
                  <a:pt x="3055860" y="5535257"/>
                  <a:pt x="3058086" y="5544612"/>
                </a:cubicBezTo>
                <a:lnTo>
                  <a:pt x="3044722" y="5566325"/>
                </a:lnTo>
                <a:cubicBezTo>
                  <a:pt x="3048730" y="5572784"/>
                  <a:pt x="3052014" y="5578798"/>
                  <a:pt x="3054575" y="5584366"/>
                </a:cubicBezTo>
                <a:cubicBezTo>
                  <a:pt x="3057136" y="5589934"/>
                  <a:pt x="3060420" y="5595948"/>
                  <a:pt x="3064429" y="5602407"/>
                </a:cubicBezTo>
                <a:lnTo>
                  <a:pt x="3051064" y="5624120"/>
                </a:lnTo>
                <a:cubicBezTo>
                  <a:pt x="3055072" y="5630579"/>
                  <a:pt x="3057800" y="5634254"/>
                  <a:pt x="3059248" y="5635145"/>
                </a:cubicBezTo>
                <a:cubicBezTo>
                  <a:pt x="3060695" y="5636036"/>
                  <a:pt x="3063423" y="5639711"/>
                  <a:pt x="3067432" y="5646170"/>
                </a:cubicBezTo>
                <a:lnTo>
                  <a:pt x="3062086" y="5654856"/>
                </a:lnTo>
                <a:cubicBezTo>
                  <a:pt x="3063199" y="5659533"/>
                  <a:pt x="3064758" y="5663486"/>
                  <a:pt x="3066762" y="5666715"/>
                </a:cubicBezTo>
                <a:cubicBezTo>
                  <a:pt x="3068766" y="5669945"/>
                  <a:pt x="3070325" y="5673898"/>
                  <a:pt x="3071438" y="5678575"/>
                </a:cubicBezTo>
                <a:lnTo>
                  <a:pt x="3060746" y="5695946"/>
                </a:lnTo>
                <a:cubicBezTo>
                  <a:pt x="3068762" y="5708864"/>
                  <a:pt x="3073327" y="5717662"/>
                  <a:pt x="3074441" y="5722339"/>
                </a:cubicBezTo>
                <a:lnTo>
                  <a:pt x="3050385" y="5761423"/>
                </a:lnTo>
                <a:cubicBezTo>
                  <a:pt x="3020988" y="5731354"/>
                  <a:pt x="3010523" y="5702957"/>
                  <a:pt x="3018989" y="5676232"/>
                </a:cubicBezTo>
                <a:cubicBezTo>
                  <a:pt x="3027454" y="5649508"/>
                  <a:pt x="3032468" y="5618662"/>
                  <a:pt x="3034030" y="5583696"/>
                </a:cubicBezTo>
                <a:lnTo>
                  <a:pt x="3025344" y="5578350"/>
                </a:lnTo>
                <a:lnTo>
                  <a:pt x="3036036" y="5560979"/>
                </a:lnTo>
                <a:cubicBezTo>
                  <a:pt x="3032697" y="5546948"/>
                  <a:pt x="3025905" y="5528796"/>
                  <a:pt x="3015662" y="5506524"/>
                </a:cubicBezTo>
                <a:lnTo>
                  <a:pt x="3029027" y="5484810"/>
                </a:lnTo>
                <a:lnTo>
                  <a:pt x="3015999" y="5476792"/>
                </a:lnTo>
                <a:lnTo>
                  <a:pt x="3013999" y="5421670"/>
                </a:lnTo>
                <a:cubicBezTo>
                  <a:pt x="3005982" y="5408752"/>
                  <a:pt x="3001417" y="5399954"/>
                  <a:pt x="3000305" y="5395277"/>
                </a:cubicBezTo>
                <a:lnTo>
                  <a:pt x="3016342" y="5369221"/>
                </a:lnTo>
                <a:cubicBezTo>
                  <a:pt x="3001422" y="5348062"/>
                  <a:pt x="3000032" y="5329242"/>
                  <a:pt x="3012171" y="5312762"/>
                </a:cubicBezTo>
                <a:cubicBezTo>
                  <a:pt x="3024310" y="5296282"/>
                  <a:pt x="3022363" y="5275125"/>
                  <a:pt x="3006330" y="5249288"/>
                </a:cubicBezTo>
                <a:lnTo>
                  <a:pt x="3019695" y="5227575"/>
                </a:lnTo>
                <a:lnTo>
                  <a:pt x="3011009" y="5222229"/>
                </a:lnTo>
                <a:lnTo>
                  <a:pt x="3021701" y="5204858"/>
                </a:lnTo>
                <a:cubicBezTo>
                  <a:pt x="3013684" y="5191940"/>
                  <a:pt x="3008228" y="5184590"/>
                  <a:pt x="3005333" y="5182808"/>
                </a:cubicBezTo>
                <a:lnTo>
                  <a:pt x="3018698" y="5161095"/>
                </a:lnTo>
                <a:lnTo>
                  <a:pt x="3010013" y="5155749"/>
                </a:lnTo>
                <a:cubicBezTo>
                  <a:pt x="3008455" y="5138822"/>
                  <a:pt x="3009236" y="5121339"/>
                  <a:pt x="3012356" y="5103300"/>
                </a:cubicBezTo>
                <a:close/>
                <a:moveTo>
                  <a:pt x="3006026" y="4889827"/>
                </a:moveTo>
                <a:lnTo>
                  <a:pt x="3014712" y="4895173"/>
                </a:lnTo>
                <a:cubicBezTo>
                  <a:pt x="3013149" y="4930139"/>
                  <a:pt x="3016265" y="4963992"/>
                  <a:pt x="3024057" y="4996732"/>
                </a:cubicBezTo>
                <a:cubicBezTo>
                  <a:pt x="3031849" y="5029472"/>
                  <a:pt x="3027949" y="5064994"/>
                  <a:pt x="3012356" y="5103300"/>
                </a:cubicBezTo>
                <a:lnTo>
                  <a:pt x="3003670" y="5097954"/>
                </a:lnTo>
                <a:lnTo>
                  <a:pt x="3011689" y="5084926"/>
                </a:lnTo>
                <a:cubicBezTo>
                  <a:pt x="3006568" y="5073790"/>
                  <a:pt x="3004007" y="5068221"/>
                  <a:pt x="3004007" y="5068221"/>
                </a:cubicBezTo>
                <a:cubicBezTo>
                  <a:pt x="3004007" y="5068221"/>
                  <a:pt x="3005567" y="5059202"/>
                  <a:pt x="3008686" y="5041162"/>
                </a:cubicBezTo>
                <a:cubicBezTo>
                  <a:pt x="2994879" y="5024680"/>
                  <a:pt x="2988144" y="5001573"/>
                  <a:pt x="2988480" y="4971841"/>
                </a:cubicBezTo>
                <a:cubicBezTo>
                  <a:pt x="2988817" y="4942108"/>
                  <a:pt x="2994666" y="4914771"/>
                  <a:pt x="3006026" y="4889827"/>
                </a:cubicBezTo>
                <a:close/>
                <a:moveTo>
                  <a:pt x="641148" y="4733617"/>
                </a:moveTo>
                <a:lnTo>
                  <a:pt x="654176" y="4741635"/>
                </a:lnTo>
                <a:lnTo>
                  <a:pt x="640812" y="4763349"/>
                </a:lnTo>
                <a:lnTo>
                  <a:pt x="627783" y="4755330"/>
                </a:lnTo>
                <a:cubicBezTo>
                  <a:pt x="622438" y="4764016"/>
                  <a:pt x="609742" y="4778157"/>
                  <a:pt x="589696" y="4797754"/>
                </a:cubicBezTo>
                <a:lnTo>
                  <a:pt x="581010" y="4792408"/>
                </a:lnTo>
                <a:lnTo>
                  <a:pt x="538243" y="4861891"/>
                </a:lnTo>
                <a:cubicBezTo>
                  <a:pt x="513745" y="4862780"/>
                  <a:pt x="499157" y="4863781"/>
                  <a:pt x="494480" y="4864894"/>
                </a:cubicBezTo>
                <a:cubicBezTo>
                  <a:pt x="473989" y="4872242"/>
                  <a:pt x="462241" y="4879980"/>
                  <a:pt x="459233" y="4888109"/>
                </a:cubicBezTo>
                <a:cubicBezTo>
                  <a:pt x="456226" y="4896238"/>
                  <a:pt x="442473" y="4900747"/>
                  <a:pt x="417974" y="4901636"/>
                </a:cubicBezTo>
                <a:cubicBezTo>
                  <a:pt x="452941" y="4851311"/>
                  <a:pt x="489473" y="4817901"/>
                  <a:pt x="527558" y="4801424"/>
                </a:cubicBezTo>
                <a:cubicBezTo>
                  <a:pt x="565644" y="4784946"/>
                  <a:pt x="603504" y="4762349"/>
                  <a:pt x="641148" y="4733617"/>
                </a:cubicBezTo>
                <a:close/>
                <a:moveTo>
                  <a:pt x="3051809" y="4708431"/>
                </a:moveTo>
                <a:lnTo>
                  <a:pt x="3069180" y="4719122"/>
                </a:lnTo>
                <a:lnTo>
                  <a:pt x="3055815" y="4740836"/>
                </a:lnTo>
                <a:lnTo>
                  <a:pt x="3038444" y="4730144"/>
                </a:lnTo>
                <a:close/>
                <a:moveTo>
                  <a:pt x="1924822" y="4676432"/>
                </a:moveTo>
                <a:cubicBezTo>
                  <a:pt x="1928942" y="4672980"/>
                  <a:pt x="1941136" y="4677491"/>
                  <a:pt x="1961402" y="4689965"/>
                </a:cubicBezTo>
                <a:cubicBezTo>
                  <a:pt x="1984563" y="4704220"/>
                  <a:pt x="2003047" y="4719589"/>
                  <a:pt x="2016854" y="4736071"/>
                </a:cubicBezTo>
                <a:cubicBezTo>
                  <a:pt x="2030660" y="4752553"/>
                  <a:pt x="2037117" y="4774491"/>
                  <a:pt x="2036224" y="4801885"/>
                </a:cubicBezTo>
                <a:lnTo>
                  <a:pt x="2049252" y="4809904"/>
                </a:lnTo>
                <a:cubicBezTo>
                  <a:pt x="2040343" y="4824379"/>
                  <a:pt x="2033493" y="4837129"/>
                  <a:pt x="2028704" y="4848153"/>
                </a:cubicBezTo>
                <a:cubicBezTo>
                  <a:pt x="2023914" y="4859177"/>
                  <a:pt x="2018512" y="4872818"/>
                  <a:pt x="2012498" y="4889076"/>
                </a:cubicBezTo>
                <a:cubicBezTo>
                  <a:pt x="1997353" y="4887738"/>
                  <a:pt x="1983657" y="4887291"/>
                  <a:pt x="1971407" y="4887736"/>
                </a:cubicBezTo>
                <a:cubicBezTo>
                  <a:pt x="1950697" y="4863013"/>
                  <a:pt x="1930209" y="4844414"/>
                  <a:pt x="1909943" y="4831941"/>
                </a:cubicBezTo>
                <a:cubicBezTo>
                  <a:pt x="1889677" y="4819467"/>
                  <a:pt x="1879434" y="4797195"/>
                  <a:pt x="1879214" y="4765124"/>
                </a:cubicBezTo>
                <a:lnTo>
                  <a:pt x="1870529" y="4759778"/>
                </a:lnTo>
                <a:cubicBezTo>
                  <a:pt x="1876543" y="4743520"/>
                  <a:pt x="1882669" y="4730325"/>
                  <a:pt x="1888906" y="4720192"/>
                </a:cubicBezTo>
                <a:cubicBezTo>
                  <a:pt x="1895142" y="4710059"/>
                  <a:pt x="1900377" y="4698311"/>
                  <a:pt x="1904610" y="4684949"/>
                </a:cubicBezTo>
                <a:cubicBezTo>
                  <a:pt x="1913964" y="4682723"/>
                  <a:pt x="1920702" y="4679883"/>
                  <a:pt x="1924822" y="4676432"/>
                </a:cubicBezTo>
                <a:close/>
                <a:moveTo>
                  <a:pt x="4346007" y="4648741"/>
                </a:moveTo>
                <a:lnTo>
                  <a:pt x="4376406" y="4667452"/>
                </a:lnTo>
                <a:cubicBezTo>
                  <a:pt x="4378408" y="4696627"/>
                  <a:pt x="4390655" y="4722129"/>
                  <a:pt x="4413147" y="4743957"/>
                </a:cubicBezTo>
                <a:cubicBezTo>
                  <a:pt x="4435639" y="4765785"/>
                  <a:pt x="4457240" y="4789060"/>
                  <a:pt x="4477951" y="4813783"/>
                </a:cubicBezTo>
                <a:lnTo>
                  <a:pt x="4459240" y="4844182"/>
                </a:lnTo>
                <a:lnTo>
                  <a:pt x="4420156" y="4820126"/>
                </a:lnTo>
                <a:cubicBezTo>
                  <a:pt x="4422831" y="4789837"/>
                  <a:pt x="4421552" y="4774080"/>
                  <a:pt x="4416318" y="4772855"/>
                </a:cubicBezTo>
                <a:cubicBezTo>
                  <a:pt x="4411084" y="4771629"/>
                  <a:pt x="4403012" y="4763666"/>
                  <a:pt x="4392100" y="4748966"/>
                </a:cubicBezTo>
                <a:lnTo>
                  <a:pt x="4397446" y="4740281"/>
                </a:lnTo>
                <a:lnTo>
                  <a:pt x="4358361" y="4716224"/>
                </a:lnTo>
                <a:cubicBezTo>
                  <a:pt x="4359699" y="4701080"/>
                  <a:pt x="4361259" y="4692060"/>
                  <a:pt x="4363041" y="4689165"/>
                </a:cubicBezTo>
                <a:cubicBezTo>
                  <a:pt x="4349234" y="4672683"/>
                  <a:pt x="4340883" y="4663551"/>
                  <a:pt x="4337988" y="4661769"/>
                </a:cubicBezTo>
                <a:close/>
                <a:moveTo>
                  <a:pt x="977588" y="4371846"/>
                </a:moveTo>
                <a:lnTo>
                  <a:pt x="986274" y="4377192"/>
                </a:lnTo>
                <a:cubicBezTo>
                  <a:pt x="947071" y="4440885"/>
                  <a:pt x="910431" y="4484200"/>
                  <a:pt x="876354" y="4507136"/>
                </a:cubicBezTo>
                <a:cubicBezTo>
                  <a:pt x="873903" y="4517604"/>
                  <a:pt x="872789" y="4525900"/>
                  <a:pt x="873011" y="4532024"/>
                </a:cubicBezTo>
                <a:cubicBezTo>
                  <a:pt x="873233" y="4538149"/>
                  <a:pt x="868889" y="4548449"/>
                  <a:pt x="859979" y="4562925"/>
                </a:cubicBezTo>
                <a:lnTo>
                  <a:pt x="846951" y="4554906"/>
                </a:lnTo>
                <a:lnTo>
                  <a:pt x="814876" y="4607018"/>
                </a:lnTo>
                <a:lnTo>
                  <a:pt x="806191" y="4601672"/>
                </a:lnTo>
                <a:lnTo>
                  <a:pt x="800845" y="4610358"/>
                </a:lnTo>
                <a:lnTo>
                  <a:pt x="809530" y="4615704"/>
                </a:lnTo>
                <a:cubicBezTo>
                  <a:pt x="805966" y="4621494"/>
                  <a:pt x="804462" y="4625558"/>
                  <a:pt x="805019" y="4627897"/>
                </a:cubicBezTo>
                <a:cubicBezTo>
                  <a:pt x="805576" y="4630236"/>
                  <a:pt x="804072" y="4634300"/>
                  <a:pt x="800508" y="4640090"/>
                </a:cubicBezTo>
                <a:cubicBezTo>
                  <a:pt x="789816" y="4657461"/>
                  <a:pt x="775673" y="4670711"/>
                  <a:pt x="758078" y="4679841"/>
                </a:cubicBezTo>
                <a:cubicBezTo>
                  <a:pt x="740483" y="4688971"/>
                  <a:pt x="724113" y="4692867"/>
                  <a:pt x="708968" y="4691529"/>
                </a:cubicBezTo>
                <a:lnTo>
                  <a:pt x="719660" y="4674159"/>
                </a:lnTo>
                <a:lnTo>
                  <a:pt x="710975" y="4668813"/>
                </a:lnTo>
                <a:lnTo>
                  <a:pt x="743050" y="4616700"/>
                </a:lnTo>
                <a:lnTo>
                  <a:pt x="764763" y="4630065"/>
                </a:lnTo>
                <a:cubicBezTo>
                  <a:pt x="795501" y="4593097"/>
                  <a:pt x="823455" y="4557410"/>
                  <a:pt x="848624" y="4523002"/>
                </a:cubicBezTo>
                <a:cubicBezTo>
                  <a:pt x="873794" y="4488595"/>
                  <a:pt x="901747" y="4452907"/>
                  <a:pt x="932485" y="4415939"/>
                </a:cubicBezTo>
                <a:lnTo>
                  <a:pt x="945513" y="4423958"/>
                </a:lnTo>
                <a:close/>
                <a:moveTo>
                  <a:pt x="1098867" y="4242905"/>
                </a:moveTo>
                <a:lnTo>
                  <a:pt x="1116238" y="4253596"/>
                </a:lnTo>
                <a:cubicBezTo>
                  <a:pt x="1096192" y="4273193"/>
                  <a:pt x="1077761" y="4291789"/>
                  <a:pt x="1060945" y="4309382"/>
                </a:cubicBezTo>
                <a:cubicBezTo>
                  <a:pt x="1044128" y="4326974"/>
                  <a:pt x="1025697" y="4345570"/>
                  <a:pt x="1005651" y="4365167"/>
                </a:cubicBezTo>
                <a:lnTo>
                  <a:pt x="988280" y="4354475"/>
                </a:lnTo>
                <a:cubicBezTo>
                  <a:pt x="991844" y="4348685"/>
                  <a:pt x="1001923" y="4333931"/>
                  <a:pt x="1018517" y="4310213"/>
                </a:cubicBezTo>
                <a:cubicBezTo>
                  <a:pt x="1035112" y="4286495"/>
                  <a:pt x="1046638" y="4272633"/>
                  <a:pt x="1053097" y="4268624"/>
                </a:cubicBezTo>
                <a:lnTo>
                  <a:pt x="1061783" y="4273970"/>
                </a:lnTo>
                <a:cubicBezTo>
                  <a:pt x="1072919" y="4268849"/>
                  <a:pt x="1085281" y="4258493"/>
                  <a:pt x="1098867" y="4242905"/>
                </a:cubicBezTo>
                <a:close/>
                <a:moveTo>
                  <a:pt x="3166778" y="4132501"/>
                </a:moveTo>
                <a:lnTo>
                  <a:pt x="3197177" y="4151212"/>
                </a:lnTo>
                <a:lnTo>
                  <a:pt x="3191831" y="4159897"/>
                </a:lnTo>
                <a:cubicBezTo>
                  <a:pt x="3192944" y="4164575"/>
                  <a:pt x="3206084" y="4175656"/>
                  <a:pt x="3231249" y="4193141"/>
                </a:cubicBezTo>
                <a:cubicBezTo>
                  <a:pt x="3256414" y="4210626"/>
                  <a:pt x="3271001" y="4222598"/>
                  <a:pt x="3275009" y="4229057"/>
                </a:cubicBezTo>
                <a:lnTo>
                  <a:pt x="3256299" y="4259456"/>
                </a:lnTo>
                <a:cubicBezTo>
                  <a:pt x="3226234" y="4236959"/>
                  <a:pt x="3206915" y="4218083"/>
                  <a:pt x="3198342" y="4202826"/>
                </a:cubicBezTo>
                <a:cubicBezTo>
                  <a:pt x="3189769" y="4187569"/>
                  <a:pt x="3177465" y="4167023"/>
                  <a:pt x="3161432" y="4141187"/>
                </a:cubicBezTo>
                <a:close/>
                <a:moveTo>
                  <a:pt x="5613341" y="2249214"/>
                </a:moveTo>
                <a:lnTo>
                  <a:pt x="5622027" y="2254560"/>
                </a:lnTo>
                <a:lnTo>
                  <a:pt x="5595298" y="2297987"/>
                </a:lnTo>
                <a:cubicBezTo>
                  <a:pt x="5576589" y="2302439"/>
                  <a:pt x="5556599" y="2317081"/>
                  <a:pt x="5535328" y="2341912"/>
                </a:cubicBezTo>
                <a:cubicBezTo>
                  <a:pt x="5514057" y="2366743"/>
                  <a:pt x="5494289" y="2387509"/>
                  <a:pt x="5476025" y="2404211"/>
                </a:cubicBezTo>
                <a:lnTo>
                  <a:pt x="5454312" y="2390846"/>
                </a:lnTo>
                <a:cubicBezTo>
                  <a:pt x="5476808" y="2360782"/>
                  <a:pt x="5502033" y="2334392"/>
                  <a:pt x="5529985" y="2311678"/>
                </a:cubicBezTo>
                <a:cubicBezTo>
                  <a:pt x="5557938" y="2288964"/>
                  <a:pt x="5585723" y="2268142"/>
                  <a:pt x="5613341" y="2249214"/>
                </a:cubicBezTo>
                <a:close/>
                <a:moveTo>
                  <a:pt x="4556369" y="1904029"/>
                </a:moveTo>
                <a:lnTo>
                  <a:pt x="4573739" y="1914721"/>
                </a:lnTo>
                <a:lnTo>
                  <a:pt x="4560375" y="1936434"/>
                </a:lnTo>
                <a:lnTo>
                  <a:pt x="4543004" y="1925742"/>
                </a:lnTo>
                <a:close/>
                <a:moveTo>
                  <a:pt x="4296486" y="1606349"/>
                </a:moveTo>
                <a:lnTo>
                  <a:pt x="4305172" y="1611695"/>
                </a:lnTo>
                <a:lnTo>
                  <a:pt x="4286461" y="1642094"/>
                </a:lnTo>
                <a:lnTo>
                  <a:pt x="4277776" y="1636748"/>
                </a:lnTo>
                <a:cubicBezTo>
                  <a:pt x="4265971" y="1649442"/>
                  <a:pt x="4256226" y="1660410"/>
                  <a:pt x="4248542" y="1669652"/>
                </a:cubicBezTo>
                <a:cubicBezTo>
                  <a:pt x="4240857" y="1678894"/>
                  <a:pt x="4233451" y="1689305"/>
                  <a:pt x="4226323" y="1700885"/>
                </a:cubicBezTo>
                <a:lnTo>
                  <a:pt x="4213295" y="1692867"/>
                </a:lnTo>
                <a:cubicBezTo>
                  <a:pt x="4227995" y="1681955"/>
                  <a:pt x="4241415" y="1668259"/>
                  <a:pt x="4253554" y="1651779"/>
                </a:cubicBezTo>
                <a:cubicBezTo>
                  <a:pt x="4265694" y="1635299"/>
                  <a:pt x="4280005" y="1620156"/>
                  <a:pt x="4296486" y="1606349"/>
                </a:cubicBezTo>
                <a:close/>
                <a:moveTo>
                  <a:pt x="4323882" y="1581296"/>
                </a:moveTo>
                <a:lnTo>
                  <a:pt x="4332568" y="1586642"/>
                </a:lnTo>
                <a:cubicBezTo>
                  <a:pt x="4324327" y="1593545"/>
                  <a:pt x="4320930" y="1597442"/>
                  <a:pt x="4322378" y="1598333"/>
                </a:cubicBezTo>
                <a:cubicBezTo>
                  <a:pt x="4323825" y="1599224"/>
                  <a:pt x="4319872" y="1600783"/>
                  <a:pt x="4310518" y="1603010"/>
                </a:cubicBezTo>
                <a:close/>
                <a:moveTo>
                  <a:pt x="264823" y="1563989"/>
                </a:moveTo>
                <a:cubicBezTo>
                  <a:pt x="291445" y="1559043"/>
                  <a:pt x="327555" y="1570603"/>
                  <a:pt x="373153" y="1598669"/>
                </a:cubicBezTo>
                <a:cubicBezTo>
                  <a:pt x="372929" y="1618490"/>
                  <a:pt x="378049" y="1642599"/>
                  <a:pt x="388514" y="1670996"/>
                </a:cubicBezTo>
                <a:cubicBezTo>
                  <a:pt x="398980" y="1699393"/>
                  <a:pt x="397975" y="1723725"/>
                  <a:pt x="385501" y="1743991"/>
                </a:cubicBezTo>
                <a:lnTo>
                  <a:pt x="380156" y="1752676"/>
                </a:lnTo>
                <a:lnTo>
                  <a:pt x="367128" y="1744657"/>
                </a:lnTo>
                <a:lnTo>
                  <a:pt x="348417" y="1775056"/>
                </a:lnTo>
                <a:lnTo>
                  <a:pt x="339732" y="1769710"/>
                </a:lnTo>
                <a:lnTo>
                  <a:pt x="326367" y="1791424"/>
                </a:lnTo>
                <a:lnTo>
                  <a:pt x="317682" y="1786078"/>
                </a:lnTo>
                <a:cubicBezTo>
                  <a:pt x="298304" y="1798103"/>
                  <a:pt x="281767" y="1803892"/>
                  <a:pt x="268070" y="1803446"/>
                </a:cubicBezTo>
                <a:cubicBezTo>
                  <a:pt x="254374" y="1802999"/>
                  <a:pt x="231602" y="1792975"/>
                  <a:pt x="199755" y="1773373"/>
                </a:cubicBezTo>
                <a:cubicBezTo>
                  <a:pt x="173699" y="1757336"/>
                  <a:pt x="166017" y="1740631"/>
                  <a:pt x="176709" y="1723261"/>
                </a:cubicBezTo>
                <a:lnTo>
                  <a:pt x="154995" y="1709896"/>
                </a:lnTo>
                <a:lnTo>
                  <a:pt x="165687" y="1692525"/>
                </a:lnTo>
                <a:cubicBezTo>
                  <a:pt x="161679" y="1686066"/>
                  <a:pt x="159396" y="1681667"/>
                  <a:pt x="158840" y="1679329"/>
                </a:cubicBezTo>
                <a:cubicBezTo>
                  <a:pt x="158283" y="1676990"/>
                  <a:pt x="156001" y="1672591"/>
                  <a:pt x="151992" y="1666132"/>
                </a:cubicBezTo>
                <a:cubicBezTo>
                  <a:pt x="184512" y="1626269"/>
                  <a:pt x="214302" y="1595704"/>
                  <a:pt x="241364" y="1574437"/>
                </a:cubicBezTo>
                <a:cubicBezTo>
                  <a:pt x="248130" y="1569121"/>
                  <a:pt x="255949" y="1565638"/>
                  <a:pt x="264823" y="1563989"/>
                </a:cubicBezTo>
                <a:close/>
                <a:moveTo>
                  <a:pt x="4293484" y="1562585"/>
                </a:moveTo>
                <a:lnTo>
                  <a:pt x="4306511" y="1570604"/>
                </a:lnTo>
                <a:cubicBezTo>
                  <a:pt x="4291812" y="1581516"/>
                  <a:pt x="4284461" y="1586972"/>
                  <a:pt x="4284461" y="1586972"/>
                </a:cubicBezTo>
                <a:cubicBezTo>
                  <a:pt x="4284461" y="1586972"/>
                  <a:pt x="4278337" y="1587194"/>
                  <a:pt x="4266088" y="1587638"/>
                </a:cubicBezTo>
                <a:cubicBezTo>
                  <a:pt x="4272547" y="1583630"/>
                  <a:pt x="4277113" y="1579454"/>
                  <a:pt x="4279785" y="1575112"/>
                </a:cubicBezTo>
                <a:cubicBezTo>
                  <a:pt x="4282458" y="1570769"/>
                  <a:pt x="4287024" y="1566594"/>
                  <a:pt x="4293484" y="1562585"/>
                </a:cubicBezTo>
                <a:close/>
                <a:moveTo>
                  <a:pt x="4369989" y="1525844"/>
                </a:moveTo>
                <a:lnTo>
                  <a:pt x="4383017" y="1533863"/>
                </a:lnTo>
                <a:lnTo>
                  <a:pt x="4350942" y="1585975"/>
                </a:lnTo>
                <a:cubicBezTo>
                  <a:pt x="4336466" y="1577065"/>
                  <a:pt x="4327335" y="1572443"/>
                  <a:pt x="4323549" y="1572109"/>
                </a:cubicBezTo>
                <a:cubicBezTo>
                  <a:pt x="4319763" y="1571774"/>
                  <a:pt x="4314084" y="1571273"/>
                  <a:pt x="4306511" y="1570604"/>
                </a:cubicBezTo>
                <a:lnTo>
                  <a:pt x="4317203" y="1553233"/>
                </a:lnTo>
                <a:cubicBezTo>
                  <a:pt x="4331235" y="1549894"/>
                  <a:pt x="4348830" y="1540764"/>
                  <a:pt x="4369989" y="1525844"/>
                </a:cubicBezTo>
                <a:close/>
                <a:moveTo>
                  <a:pt x="4461529" y="1474405"/>
                </a:moveTo>
                <a:lnTo>
                  <a:pt x="4470214" y="1479751"/>
                </a:lnTo>
                <a:lnTo>
                  <a:pt x="4451504" y="1510149"/>
                </a:lnTo>
                <a:cubicBezTo>
                  <a:pt x="4431682" y="1509925"/>
                  <a:pt x="4420268" y="1513877"/>
                  <a:pt x="4417260" y="1522006"/>
                </a:cubicBezTo>
                <a:cubicBezTo>
                  <a:pt x="4414253" y="1530135"/>
                  <a:pt x="4402838" y="1534087"/>
                  <a:pt x="4383017" y="1533863"/>
                </a:cubicBezTo>
                <a:cubicBezTo>
                  <a:pt x="4400837" y="1504912"/>
                  <a:pt x="4425225" y="1487987"/>
                  <a:pt x="4456183" y="1483090"/>
                </a:cubicBezTo>
                <a:close/>
                <a:moveTo>
                  <a:pt x="4556745" y="1407264"/>
                </a:moveTo>
                <a:lnTo>
                  <a:pt x="4565430" y="1412610"/>
                </a:lnTo>
                <a:lnTo>
                  <a:pt x="4533355" y="1464723"/>
                </a:lnTo>
                <a:lnTo>
                  <a:pt x="4502956" y="1446012"/>
                </a:lnTo>
                <a:lnTo>
                  <a:pt x="4521666" y="1415613"/>
                </a:lnTo>
                <a:cubicBezTo>
                  <a:pt x="4529239" y="1416282"/>
                  <a:pt x="4534194" y="1416338"/>
                  <a:pt x="4536533" y="1415782"/>
                </a:cubicBezTo>
                <a:cubicBezTo>
                  <a:pt x="4538871" y="1415225"/>
                  <a:pt x="4543826" y="1415281"/>
                  <a:pt x="4551399" y="1415950"/>
                </a:cubicBezTo>
                <a:close/>
                <a:moveTo>
                  <a:pt x="6144926" y="1336909"/>
                </a:moveTo>
                <a:lnTo>
                  <a:pt x="6166639" y="1350274"/>
                </a:lnTo>
                <a:cubicBezTo>
                  <a:pt x="6143026" y="1375667"/>
                  <a:pt x="6120310" y="1399601"/>
                  <a:pt x="6098483" y="1422094"/>
                </a:cubicBezTo>
                <a:cubicBezTo>
                  <a:pt x="6076655" y="1444586"/>
                  <a:pt x="6055274" y="1453381"/>
                  <a:pt x="6034339" y="1448480"/>
                </a:cubicBezTo>
                <a:lnTo>
                  <a:pt x="6066414" y="1396368"/>
                </a:lnTo>
                <a:cubicBezTo>
                  <a:pt x="6073986" y="1397036"/>
                  <a:pt x="6079220" y="1398262"/>
                  <a:pt x="6082115" y="1400044"/>
                </a:cubicBezTo>
                <a:cubicBezTo>
                  <a:pt x="6085010" y="1401826"/>
                  <a:pt x="6088796" y="1402160"/>
                  <a:pt x="6093473" y="1401047"/>
                </a:cubicBezTo>
                <a:cubicBezTo>
                  <a:pt x="6117083" y="1375659"/>
                  <a:pt x="6134234" y="1354280"/>
                  <a:pt x="6144926" y="1336909"/>
                </a:cubicBezTo>
                <a:close/>
                <a:moveTo>
                  <a:pt x="2078620" y="1211290"/>
                </a:moveTo>
                <a:cubicBezTo>
                  <a:pt x="2089531" y="1225990"/>
                  <a:pt x="2097604" y="1233953"/>
                  <a:pt x="2102838" y="1235178"/>
                </a:cubicBezTo>
                <a:cubicBezTo>
                  <a:pt x="2108072" y="1236403"/>
                  <a:pt x="2109351" y="1252160"/>
                  <a:pt x="2106676" y="1282449"/>
                </a:cubicBezTo>
                <a:lnTo>
                  <a:pt x="2076277" y="1263739"/>
                </a:lnTo>
                <a:cubicBezTo>
                  <a:pt x="2075832" y="1251489"/>
                  <a:pt x="2075054" y="1243026"/>
                  <a:pt x="2073941" y="1238349"/>
                </a:cubicBezTo>
                <a:cubicBezTo>
                  <a:pt x="2072827" y="1233672"/>
                  <a:pt x="2074387" y="1224652"/>
                  <a:pt x="2078620" y="1211290"/>
                </a:cubicBezTo>
                <a:close/>
                <a:moveTo>
                  <a:pt x="5520897" y="1144432"/>
                </a:moveTo>
                <a:lnTo>
                  <a:pt x="5538268" y="1155124"/>
                </a:lnTo>
                <a:lnTo>
                  <a:pt x="5532922" y="1163809"/>
                </a:lnTo>
                <a:lnTo>
                  <a:pt x="5545950" y="1171828"/>
                </a:lnTo>
                <a:lnTo>
                  <a:pt x="5519220" y="1215255"/>
                </a:lnTo>
                <a:lnTo>
                  <a:pt x="5527906" y="1220600"/>
                </a:lnTo>
                <a:lnTo>
                  <a:pt x="5517214" y="1237971"/>
                </a:lnTo>
                <a:lnTo>
                  <a:pt x="5525900" y="1243317"/>
                </a:lnTo>
                <a:lnTo>
                  <a:pt x="5501843" y="1282402"/>
                </a:lnTo>
                <a:cubicBezTo>
                  <a:pt x="5505851" y="1288860"/>
                  <a:pt x="5508134" y="1293260"/>
                  <a:pt x="5508687" y="1295604"/>
                </a:cubicBezTo>
                <a:cubicBezTo>
                  <a:pt x="5509243" y="1297942"/>
                  <a:pt x="5511529" y="1302335"/>
                  <a:pt x="5515538" y="1308794"/>
                </a:cubicBezTo>
                <a:lnTo>
                  <a:pt x="5504843" y="1326171"/>
                </a:lnTo>
                <a:lnTo>
                  <a:pt x="5513528" y="1331517"/>
                </a:lnTo>
                <a:cubicBezTo>
                  <a:pt x="5505066" y="1358236"/>
                  <a:pt x="5493984" y="1384349"/>
                  <a:pt x="5480285" y="1409848"/>
                </a:cubicBezTo>
                <a:cubicBezTo>
                  <a:pt x="5466586" y="1435348"/>
                  <a:pt x="5455503" y="1461460"/>
                  <a:pt x="5447038" y="1488185"/>
                </a:cubicBezTo>
                <a:cubicBezTo>
                  <a:pt x="5438353" y="1482839"/>
                  <a:pt x="5426438" y="1479497"/>
                  <a:pt x="5411293" y="1478160"/>
                </a:cubicBezTo>
                <a:cubicBezTo>
                  <a:pt x="5411962" y="1470587"/>
                  <a:pt x="5411016" y="1464018"/>
                  <a:pt x="5408452" y="1458455"/>
                </a:cubicBezTo>
                <a:cubicBezTo>
                  <a:pt x="5405895" y="1452881"/>
                  <a:pt x="5404058" y="1447759"/>
                  <a:pt x="5402944" y="1443082"/>
                </a:cubicBezTo>
                <a:lnTo>
                  <a:pt x="5421655" y="1412683"/>
                </a:lnTo>
                <a:lnTo>
                  <a:pt x="5412969" y="1407337"/>
                </a:lnTo>
                <a:lnTo>
                  <a:pt x="5429007" y="1381280"/>
                </a:lnTo>
                <a:lnTo>
                  <a:pt x="5420322" y="1375935"/>
                </a:lnTo>
                <a:lnTo>
                  <a:pt x="5433687" y="1354221"/>
                </a:lnTo>
                <a:lnTo>
                  <a:pt x="5420659" y="1346202"/>
                </a:lnTo>
                <a:cubicBezTo>
                  <a:pt x="5421324" y="1338636"/>
                  <a:pt x="5426116" y="1327606"/>
                  <a:pt x="5435026" y="1313130"/>
                </a:cubicBezTo>
                <a:cubicBezTo>
                  <a:pt x="5438587" y="1307346"/>
                  <a:pt x="5443769" y="1300548"/>
                  <a:pt x="5450558" y="1292759"/>
                </a:cubicBezTo>
                <a:cubicBezTo>
                  <a:pt x="5457356" y="1284959"/>
                  <a:pt x="5462531" y="1278172"/>
                  <a:pt x="5466098" y="1272377"/>
                </a:cubicBezTo>
                <a:cubicBezTo>
                  <a:pt x="5478572" y="1252110"/>
                  <a:pt x="5482582" y="1232623"/>
                  <a:pt x="5478130" y="1213915"/>
                </a:cubicBezTo>
                <a:cubicBezTo>
                  <a:pt x="5489935" y="1201221"/>
                  <a:pt x="5499401" y="1189084"/>
                  <a:pt x="5506525" y="1177509"/>
                </a:cubicBezTo>
                <a:cubicBezTo>
                  <a:pt x="5511875" y="1168818"/>
                  <a:pt x="5516664" y="1157795"/>
                  <a:pt x="5520897" y="1144432"/>
                </a:cubicBezTo>
                <a:close/>
                <a:moveTo>
                  <a:pt x="1642739" y="236433"/>
                </a:moveTo>
                <a:lnTo>
                  <a:pt x="1624028" y="266832"/>
                </a:lnTo>
                <a:lnTo>
                  <a:pt x="1615343" y="261486"/>
                </a:lnTo>
                <a:lnTo>
                  <a:pt x="1570240" y="305580"/>
                </a:lnTo>
                <a:cubicBezTo>
                  <a:pt x="1559328" y="290879"/>
                  <a:pt x="1554039" y="281636"/>
                  <a:pt x="1554374" y="277851"/>
                </a:cubicBezTo>
                <a:cubicBezTo>
                  <a:pt x="1554708" y="274064"/>
                  <a:pt x="1558774" y="262595"/>
                  <a:pt x="1566570" y="243442"/>
                </a:cubicBezTo>
                <a:cubicBezTo>
                  <a:pt x="1578819" y="242998"/>
                  <a:pt x="1591514" y="241830"/>
                  <a:pt x="1604655" y="239938"/>
                </a:cubicBezTo>
                <a:cubicBezTo>
                  <a:pt x="1617795" y="238046"/>
                  <a:pt x="1630490" y="236877"/>
                  <a:pt x="1642739" y="236433"/>
                </a:cubicBezTo>
                <a:close/>
                <a:moveTo>
                  <a:pt x="1770697" y="135554"/>
                </a:moveTo>
                <a:lnTo>
                  <a:pt x="1792410" y="148919"/>
                </a:lnTo>
                <a:cubicBezTo>
                  <a:pt x="1778823" y="164508"/>
                  <a:pt x="1754991" y="183771"/>
                  <a:pt x="1720914" y="206707"/>
                </a:cubicBezTo>
                <a:cubicBezTo>
                  <a:pt x="1686837" y="229644"/>
                  <a:pt x="1660779" y="239552"/>
                  <a:pt x="1642739" y="236433"/>
                </a:cubicBezTo>
                <a:lnTo>
                  <a:pt x="1661450" y="206034"/>
                </a:lnTo>
                <a:cubicBezTo>
                  <a:pt x="1673699" y="205590"/>
                  <a:pt x="1681160" y="203196"/>
                  <a:pt x="1683833" y="198854"/>
                </a:cubicBezTo>
                <a:cubicBezTo>
                  <a:pt x="1686506" y="194511"/>
                  <a:pt x="1694301" y="188331"/>
                  <a:pt x="1707220" y="180314"/>
                </a:cubicBezTo>
                <a:lnTo>
                  <a:pt x="1715905" y="185660"/>
                </a:lnTo>
                <a:lnTo>
                  <a:pt x="1729270" y="163947"/>
                </a:lnTo>
                <a:cubicBezTo>
                  <a:pt x="1735060" y="167511"/>
                  <a:pt x="1742632" y="168179"/>
                  <a:pt x="1751986" y="165953"/>
                </a:cubicBezTo>
                <a:close/>
                <a:moveTo>
                  <a:pt x="2698424" y="0"/>
                </a:moveTo>
                <a:lnTo>
                  <a:pt x="2759222" y="37421"/>
                </a:lnTo>
                <a:cubicBezTo>
                  <a:pt x="2775480" y="43435"/>
                  <a:pt x="2791905" y="47557"/>
                  <a:pt x="2808497" y="49786"/>
                </a:cubicBezTo>
                <a:cubicBezTo>
                  <a:pt x="2825089" y="52014"/>
                  <a:pt x="2842405" y="54688"/>
                  <a:pt x="2860444" y="57808"/>
                </a:cubicBezTo>
                <a:lnTo>
                  <a:pt x="2871136" y="40437"/>
                </a:lnTo>
                <a:cubicBezTo>
                  <a:pt x="2896079" y="51797"/>
                  <a:pt x="2909441" y="56030"/>
                  <a:pt x="2911224" y="53135"/>
                </a:cubicBezTo>
                <a:cubicBezTo>
                  <a:pt x="2913005" y="50240"/>
                  <a:pt x="2927259" y="53025"/>
                  <a:pt x="2953984" y="61490"/>
                </a:cubicBezTo>
                <a:cubicBezTo>
                  <a:pt x="2951977" y="84207"/>
                  <a:pt x="2954092" y="103472"/>
                  <a:pt x="2960326" y="119285"/>
                </a:cubicBezTo>
                <a:cubicBezTo>
                  <a:pt x="2966561" y="135098"/>
                  <a:pt x="2982706" y="151024"/>
                  <a:pt x="3008763" y="167061"/>
                </a:cubicBezTo>
                <a:lnTo>
                  <a:pt x="3003417" y="175747"/>
                </a:lnTo>
                <a:cubicBezTo>
                  <a:pt x="3027247" y="182430"/>
                  <a:pt x="3049180" y="188952"/>
                  <a:pt x="3069227" y="195296"/>
                </a:cubicBezTo>
                <a:cubicBezTo>
                  <a:pt x="3089271" y="201645"/>
                  <a:pt x="3111208" y="208161"/>
                  <a:pt x="3135038" y="214844"/>
                </a:cubicBezTo>
                <a:lnTo>
                  <a:pt x="3129691" y="223530"/>
                </a:lnTo>
                <a:lnTo>
                  <a:pt x="3147062" y="234222"/>
                </a:lnTo>
                <a:lnTo>
                  <a:pt x="3139044" y="247250"/>
                </a:lnTo>
                <a:cubicBezTo>
                  <a:pt x="3147729" y="252595"/>
                  <a:pt x="3156080" y="261727"/>
                  <a:pt x="3164097" y="274645"/>
                </a:cubicBezTo>
                <a:lnTo>
                  <a:pt x="3150732" y="296359"/>
                </a:lnTo>
                <a:cubicBezTo>
                  <a:pt x="3159417" y="301705"/>
                  <a:pt x="3167768" y="310837"/>
                  <a:pt x="3175785" y="323755"/>
                </a:cubicBezTo>
                <a:lnTo>
                  <a:pt x="3170439" y="332440"/>
                </a:lnTo>
                <a:lnTo>
                  <a:pt x="3192153" y="345805"/>
                </a:lnTo>
                <a:lnTo>
                  <a:pt x="3184134" y="358833"/>
                </a:lnTo>
                <a:lnTo>
                  <a:pt x="3205847" y="372198"/>
                </a:lnTo>
                <a:lnTo>
                  <a:pt x="3200501" y="380883"/>
                </a:lnTo>
                <a:cubicBezTo>
                  <a:pt x="3212527" y="400260"/>
                  <a:pt x="3222047" y="409114"/>
                  <a:pt x="3229062" y="407444"/>
                </a:cubicBezTo>
                <a:cubicBezTo>
                  <a:pt x="3236078" y="405774"/>
                  <a:pt x="3239139" y="418636"/>
                  <a:pt x="3238246" y="446030"/>
                </a:cubicBezTo>
                <a:lnTo>
                  <a:pt x="3251274" y="454049"/>
                </a:lnTo>
                <a:lnTo>
                  <a:pt x="3221872" y="501819"/>
                </a:lnTo>
                <a:lnTo>
                  <a:pt x="3230557" y="507164"/>
                </a:lnTo>
                <a:cubicBezTo>
                  <a:pt x="3230333" y="526986"/>
                  <a:pt x="3237124" y="545138"/>
                  <a:pt x="3250931" y="561620"/>
                </a:cubicBezTo>
                <a:cubicBezTo>
                  <a:pt x="3253826" y="563402"/>
                  <a:pt x="3256889" y="563291"/>
                  <a:pt x="3260118" y="561287"/>
                </a:cubicBezTo>
                <a:cubicBezTo>
                  <a:pt x="3263347" y="559283"/>
                  <a:pt x="3269305" y="560953"/>
                  <a:pt x="3277991" y="566299"/>
                </a:cubicBezTo>
                <a:lnTo>
                  <a:pt x="3272645" y="574985"/>
                </a:lnTo>
                <a:cubicBezTo>
                  <a:pt x="3280661" y="587903"/>
                  <a:pt x="3288121" y="598482"/>
                  <a:pt x="3295025" y="606723"/>
                </a:cubicBezTo>
                <a:lnTo>
                  <a:pt x="3276651" y="607390"/>
                </a:lnTo>
                <a:cubicBezTo>
                  <a:pt x="3275313" y="622534"/>
                  <a:pt x="3273419" y="635340"/>
                  <a:pt x="3270968" y="645808"/>
                </a:cubicBezTo>
                <a:cubicBezTo>
                  <a:pt x="3278540" y="646477"/>
                  <a:pt x="3293351" y="651600"/>
                  <a:pt x="3315399" y="661179"/>
                </a:cubicBezTo>
                <a:cubicBezTo>
                  <a:pt x="3337446" y="670757"/>
                  <a:pt x="3353147" y="674433"/>
                  <a:pt x="3362502" y="672207"/>
                </a:cubicBezTo>
                <a:lnTo>
                  <a:pt x="3367848" y="663521"/>
                </a:lnTo>
                <a:cubicBezTo>
                  <a:pt x="3387669" y="663746"/>
                  <a:pt x="3405041" y="661465"/>
                  <a:pt x="3419963" y="656678"/>
                </a:cubicBezTo>
                <a:cubicBezTo>
                  <a:pt x="3434885" y="651891"/>
                  <a:pt x="3451366" y="651057"/>
                  <a:pt x="3469406" y="654176"/>
                </a:cubicBezTo>
                <a:cubicBezTo>
                  <a:pt x="3481880" y="633910"/>
                  <a:pt x="3493184" y="613923"/>
                  <a:pt x="3503319" y="594213"/>
                </a:cubicBezTo>
                <a:cubicBezTo>
                  <a:pt x="3513454" y="574504"/>
                  <a:pt x="3523311" y="553625"/>
                  <a:pt x="3532890" y="531577"/>
                </a:cubicBezTo>
                <a:lnTo>
                  <a:pt x="3554603" y="544942"/>
                </a:lnTo>
                <a:cubicBezTo>
                  <a:pt x="3548589" y="561200"/>
                  <a:pt x="3541126" y="576566"/>
                  <a:pt x="3532217" y="591042"/>
                </a:cubicBezTo>
                <a:cubicBezTo>
                  <a:pt x="3523307" y="605518"/>
                  <a:pt x="3515845" y="620884"/>
                  <a:pt x="3509830" y="637142"/>
                </a:cubicBezTo>
                <a:lnTo>
                  <a:pt x="3531544" y="650506"/>
                </a:lnTo>
                <a:lnTo>
                  <a:pt x="3523525" y="663535"/>
                </a:lnTo>
                <a:lnTo>
                  <a:pt x="3532210" y="668880"/>
                </a:lnTo>
                <a:lnTo>
                  <a:pt x="3540229" y="655852"/>
                </a:lnTo>
                <a:lnTo>
                  <a:pt x="3570628" y="674563"/>
                </a:lnTo>
                <a:cubicBezTo>
                  <a:pt x="3575305" y="673450"/>
                  <a:pt x="3578534" y="671446"/>
                  <a:pt x="3580316" y="668551"/>
                </a:cubicBezTo>
                <a:cubicBezTo>
                  <a:pt x="3582098" y="665655"/>
                  <a:pt x="3585328" y="663651"/>
                  <a:pt x="3590005" y="662538"/>
                </a:cubicBezTo>
                <a:lnTo>
                  <a:pt x="3620404" y="681249"/>
                </a:lnTo>
                <a:cubicBezTo>
                  <a:pt x="3672296" y="681253"/>
                  <a:pt x="3711495" y="669452"/>
                  <a:pt x="3738000" y="645847"/>
                </a:cubicBezTo>
                <a:cubicBezTo>
                  <a:pt x="3764505" y="622242"/>
                  <a:pt x="3797691" y="600753"/>
                  <a:pt x="3837559" y="581380"/>
                </a:cubicBezTo>
                <a:lnTo>
                  <a:pt x="3846244" y="586726"/>
                </a:lnTo>
                <a:lnTo>
                  <a:pt x="3859609" y="565012"/>
                </a:lnTo>
                <a:lnTo>
                  <a:pt x="3868294" y="570358"/>
                </a:lnTo>
                <a:cubicBezTo>
                  <a:pt x="3876535" y="563454"/>
                  <a:pt x="3886892" y="549870"/>
                  <a:pt x="3899363" y="529610"/>
                </a:cubicBezTo>
                <a:cubicBezTo>
                  <a:pt x="3918968" y="497757"/>
                  <a:pt x="3935953" y="465298"/>
                  <a:pt x="3950321" y="432226"/>
                </a:cubicBezTo>
                <a:cubicBezTo>
                  <a:pt x="3964688" y="399155"/>
                  <a:pt x="3972541" y="375046"/>
                  <a:pt x="3973879" y="359902"/>
                </a:cubicBezTo>
                <a:lnTo>
                  <a:pt x="3960851" y="351883"/>
                </a:lnTo>
                <a:lnTo>
                  <a:pt x="3974215" y="330169"/>
                </a:lnTo>
                <a:lnTo>
                  <a:pt x="3965530" y="324824"/>
                </a:lnTo>
                <a:lnTo>
                  <a:pt x="3994932" y="277054"/>
                </a:lnTo>
                <a:lnTo>
                  <a:pt x="3986247" y="271708"/>
                </a:lnTo>
                <a:lnTo>
                  <a:pt x="4018322" y="219596"/>
                </a:lnTo>
                <a:lnTo>
                  <a:pt x="4005294" y="211577"/>
                </a:lnTo>
                <a:cubicBezTo>
                  <a:pt x="4024671" y="199552"/>
                  <a:pt x="4038925" y="189364"/>
                  <a:pt x="4048057" y="181013"/>
                </a:cubicBezTo>
                <a:cubicBezTo>
                  <a:pt x="4057189" y="172662"/>
                  <a:pt x="4079238" y="169267"/>
                  <a:pt x="4114201" y="170835"/>
                </a:cubicBezTo>
                <a:lnTo>
                  <a:pt x="4122223" y="157801"/>
                </a:lnTo>
                <a:lnTo>
                  <a:pt x="4204735" y="208587"/>
                </a:lnTo>
                <a:lnTo>
                  <a:pt x="4196712" y="221621"/>
                </a:lnTo>
                <a:lnTo>
                  <a:pt x="4227111" y="240332"/>
                </a:lnTo>
                <a:cubicBezTo>
                  <a:pt x="4223551" y="246116"/>
                  <a:pt x="4222882" y="253688"/>
                  <a:pt x="4225108" y="263043"/>
                </a:cubicBezTo>
                <a:lnTo>
                  <a:pt x="4242479" y="273734"/>
                </a:lnTo>
                <a:cubicBezTo>
                  <a:pt x="4245819" y="287765"/>
                  <a:pt x="4247933" y="307030"/>
                  <a:pt x="4248822" y="331529"/>
                </a:cubicBezTo>
                <a:lnTo>
                  <a:pt x="4270535" y="344894"/>
                </a:lnTo>
                <a:lnTo>
                  <a:pt x="4278884" y="379972"/>
                </a:lnTo>
                <a:lnTo>
                  <a:pt x="4265519" y="401685"/>
                </a:lnTo>
                <a:cubicBezTo>
                  <a:pt x="4269528" y="408144"/>
                  <a:pt x="4272812" y="414158"/>
                  <a:pt x="4275369" y="419732"/>
                </a:cubicBezTo>
                <a:cubicBezTo>
                  <a:pt x="4277933" y="425294"/>
                  <a:pt x="4281218" y="431308"/>
                  <a:pt x="4285226" y="437767"/>
                </a:cubicBezTo>
                <a:lnTo>
                  <a:pt x="4271858" y="459486"/>
                </a:lnTo>
                <a:lnTo>
                  <a:pt x="4289229" y="470178"/>
                </a:lnTo>
                <a:cubicBezTo>
                  <a:pt x="4283218" y="486430"/>
                  <a:pt x="4282437" y="503913"/>
                  <a:pt x="4286890" y="522621"/>
                </a:cubicBezTo>
                <a:lnTo>
                  <a:pt x="4295575" y="527967"/>
                </a:lnTo>
                <a:cubicBezTo>
                  <a:pt x="4287999" y="579191"/>
                  <a:pt x="4280590" y="615548"/>
                  <a:pt x="4273350" y="637039"/>
                </a:cubicBezTo>
                <a:cubicBezTo>
                  <a:pt x="4266110" y="658531"/>
                  <a:pt x="4259705" y="683530"/>
                  <a:pt x="4254135" y="712037"/>
                </a:cubicBezTo>
                <a:lnTo>
                  <a:pt x="4262820" y="717383"/>
                </a:lnTo>
                <a:lnTo>
                  <a:pt x="4247449" y="761813"/>
                </a:lnTo>
                <a:lnTo>
                  <a:pt x="4260477" y="769832"/>
                </a:lnTo>
                <a:cubicBezTo>
                  <a:pt x="4278297" y="740880"/>
                  <a:pt x="4301239" y="710092"/>
                  <a:pt x="4329300" y="677472"/>
                </a:cubicBezTo>
                <a:cubicBezTo>
                  <a:pt x="4357368" y="644841"/>
                  <a:pt x="4388436" y="617066"/>
                  <a:pt x="4422517" y="594124"/>
                </a:cubicBezTo>
                <a:lnTo>
                  <a:pt x="4431202" y="599470"/>
                </a:lnTo>
                <a:lnTo>
                  <a:pt x="4364379" y="708037"/>
                </a:lnTo>
                <a:lnTo>
                  <a:pt x="4355693" y="702691"/>
                </a:lnTo>
                <a:lnTo>
                  <a:pt x="4304907" y="785203"/>
                </a:lnTo>
                <a:lnTo>
                  <a:pt x="4291879" y="777184"/>
                </a:lnTo>
                <a:cubicBezTo>
                  <a:pt x="4281853" y="786988"/>
                  <a:pt x="4267935" y="806357"/>
                  <a:pt x="4250115" y="835309"/>
                </a:cubicBezTo>
                <a:cubicBezTo>
                  <a:pt x="4230514" y="867155"/>
                  <a:pt x="4220379" y="886864"/>
                  <a:pt x="4219710" y="894437"/>
                </a:cubicBezTo>
                <a:lnTo>
                  <a:pt x="4232738" y="902456"/>
                </a:lnTo>
                <a:lnTo>
                  <a:pt x="4219374" y="924169"/>
                </a:lnTo>
                <a:cubicBezTo>
                  <a:pt x="4223823" y="942883"/>
                  <a:pt x="4220929" y="967042"/>
                  <a:pt x="4210681" y="996662"/>
                </a:cubicBezTo>
                <a:cubicBezTo>
                  <a:pt x="4200434" y="1026282"/>
                  <a:pt x="4189741" y="1056626"/>
                  <a:pt x="4178603" y="1087694"/>
                </a:cubicBezTo>
                <a:cubicBezTo>
                  <a:pt x="4167465" y="1118761"/>
                  <a:pt x="4157941" y="1148827"/>
                  <a:pt x="4150032" y="1177890"/>
                </a:cubicBezTo>
                <a:cubicBezTo>
                  <a:pt x="4142123" y="1206954"/>
                  <a:pt x="4142177" y="1227944"/>
                  <a:pt x="4150194" y="1240863"/>
                </a:cubicBezTo>
                <a:lnTo>
                  <a:pt x="4131483" y="1271262"/>
                </a:lnTo>
                <a:cubicBezTo>
                  <a:pt x="4132597" y="1275939"/>
                  <a:pt x="4134601" y="1279168"/>
                  <a:pt x="4137496" y="1280950"/>
                </a:cubicBezTo>
                <a:cubicBezTo>
                  <a:pt x="4140391" y="1282732"/>
                  <a:pt x="4142395" y="1285962"/>
                  <a:pt x="4143509" y="1290639"/>
                </a:cubicBezTo>
                <a:cubicBezTo>
                  <a:pt x="4142171" y="1305783"/>
                  <a:pt x="4138327" y="1323377"/>
                  <a:pt x="4131978" y="1343421"/>
                </a:cubicBezTo>
                <a:cubicBezTo>
                  <a:pt x="4125629" y="1363465"/>
                  <a:pt x="4128245" y="1377050"/>
                  <a:pt x="4139826" y="1384178"/>
                </a:cubicBezTo>
                <a:lnTo>
                  <a:pt x="4121115" y="1414577"/>
                </a:lnTo>
                <a:cubicBezTo>
                  <a:pt x="4123341" y="1423931"/>
                  <a:pt x="4127461" y="1433453"/>
                  <a:pt x="4133473" y="1443141"/>
                </a:cubicBezTo>
                <a:cubicBezTo>
                  <a:pt x="4139486" y="1452830"/>
                  <a:pt x="4143605" y="1462352"/>
                  <a:pt x="4145832" y="1471706"/>
                </a:cubicBezTo>
                <a:lnTo>
                  <a:pt x="4127121" y="1502104"/>
                </a:lnTo>
                <a:lnTo>
                  <a:pt x="4135806" y="1507450"/>
                </a:lnTo>
                <a:cubicBezTo>
                  <a:pt x="4135138" y="1515023"/>
                  <a:pt x="4132576" y="1522428"/>
                  <a:pt x="4128121" y="1529666"/>
                </a:cubicBezTo>
                <a:cubicBezTo>
                  <a:pt x="4123666" y="1536904"/>
                  <a:pt x="4121104" y="1544308"/>
                  <a:pt x="4120435" y="1551880"/>
                </a:cubicBezTo>
                <a:lnTo>
                  <a:pt x="4172548" y="1583956"/>
                </a:lnTo>
                <a:cubicBezTo>
                  <a:pt x="4174330" y="1581061"/>
                  <a:pt x="4182571" y="1574157"/>
                  <a:pt x="4197271" y="1563246"/>
                </a:cubicBezTo>
                <a:cubicBezTo>
                  <a:pt x="4211971" y="1552334"/>
                  <a:pt x="4227395" y="1541867"/>
                  <a:pt x="4243542" y="1531847"/>
                </a:cubicBezTo>
                <a:cubicBezTo>
                  <a:pt x="4259690" y="1521826"/>
                  <a:pt x="4274223" y="1512807"/>
                  <a:pt x="4287141" y="1504790"/>
                </a:cubicBezTo>
                <a:cubicBezTo>
                  <a:pt x="4300059" y="1496774"/>
                  <a:pt x="4308856" y="1492209"/>
                  <a:pt x="4313534" y="1491096"/>
                </a:cubicBezTo>
                <a:lnTo>
                  <a:pt x="4330905" y="1501787"/>
                </a:lnTo>
                <a:cubicBezTo>
                  <a:pt x="4294376" y="1535192"/>
                  <a:pt x="4265867" y="1555568"/>
                  <a:pt x="4245377" y="1562916"/>
                </a:cubicBezTo>
                <a:cubicBezTo>
                  <a:pt x="4224887" y="1570263"/>
                  <a:pt x="4203728" y="1585183"/>
                  <a:pt x="4181900" y="1607676"/>
                </a:cubicBezTo>
                <a:lnTo>
                  <a:pt x="4173214" y="1602330"/>
                </a:lnTo>
                <a:lnTo>
                  <a:pt x="4162523" y="1619700"/>
                </a:lnTo>
                <a:lnTo>
                  <a:pt x="4153837" y="1614355"/>
                </a:lnTo>
                <a:cubicBezTo>
                  <a:pt x="4150273" y="1620145"/>
                  <a:pt x="4148714" y="1629165"/>
                  <a:pt x="4149158" y="1641414"/>
                </a:cubicBezTo>
                <a:cubicBezTo>
                  <a:pt x="4150047" y="1665913"/>
                  <a:pt x="4156838" y="1684064"/>
                  <a:pt x="4169532" y="1695869"/>
                </a:cubicBezTo>
                <a:lnTo>
                  <a:pt x="4164186" y="1704555"/>
                </a:lnTo>
                <a:cubicBezTo>
                  <a:pt x="4171758" y="1705224"/>
                  <a:pt x="4176268" y="1706003"/>
                  <a:pt x="4177716" y="1706894"/>
                </a:cubicBezTo>
                <a:cubicBezTo>
                  <a:pt x="4179163" y="1707785"/>
                  <a:pt x="4183673" y="1708566"/>
                  <a:pt x="4191245" y="1709234"/>
                </a:cubicBezTo>
                <a:lnTo>
                  <a:pt x="4185899" y="1717920"/>
                </a:lnTo>
                <a:lnTo>
                  <a:pt x="4194585" y="1723265"/>
                </a:lnTo>
                <a:cubicBezTo>
                  <a:pt x="4186119" y="1749990"/>
                  <a:pt x="4188734" y="1776549"/>
                  <a:pt x="4202429" y="1802942"/>
                </a:cubicBezTo>
                <a:cubicBezTo>
                  <a:pt x="4216123" y="1829335"/>
                  <a:pt x="4233326" y="1854893"/>
                  <a:pt x="4254036" y="1879616"/>
                </a:cubicBezTo>
                <a:cubicBezTo>
                  <a:pt x="4274747" y="1904339"/>
                  <a:pt x="4296013" y="1931401"/>
                  <a:pt x="4317837" y="1960801"/>
                </a:cubicBezTo>
                <a:cubicBezTo>
                  <a:pt x="4339661" y="1990201"/>
                  <a:pt x="4355025" y="2023609"/>
                  <a:pt x="4363931" y="2061026"/>
                </a:cubicBezTo>
                <a:lnTo>
                  <a:pt x="4350566" y="2082740"/>
                </a:lnTo>
                <a:cubicBezTo>
                  <a:pt x="4370163" y="2102785"/>
                  <a:pt x="4376676" y="2119768"/>
                  <a:pt x="4370105" y="2133687"/>
                </a:cubicBezTo>
                <a:cubicBezTo>
                  <a:pt x="4363534" y="2147606"/>
                  <a:pt x="4361583" y="2165367"/>
                  <a:pt x="4364254" y="2186971"/>
                </a:cubicBezTo>
                <a:cubicBezTo>
                  <a:pt x="4370489" y="2202784"/>
                  <a:pt x="4376000" y="2218152"/>
                  <a:pt x="4380787" y="2233075"/>
                </a:cubicBezTo>
                <a:cubicBezTo>
                  <a:pt x="4385574" y="2247996"/>
                  <a:pt x="4389637" y="2262473"/>
                  <a:pt x="4392977" y="2276504"/>
                </a:cubicBezTo>
                <a:lnTo>
                  <a:pt x="4382285" y="2293876"/>
                </a:lnTo>
                <a:lnTo>
                  <a:pt x="4395313" y="2301894"/>
                </a:lnTo>
                <a:lnTo>
                  <a:pt x="4381948" y="2323608"/>
                </a:lnTo>
                <a:lnTo>
                  <a:pt x="4390634" y="2328953"/>
                </a:lnTo>
                <a:lnTo>
                  <a:pt x="4377269" y="2350667"/>
                </a:lnTo>
                <a:lnTo>
                  <a:pt x="4383948" y="2378730"/>
                </a:lnTo>
                <a:lnTo>
                  <a:pt x="4370583" y="2400443"/>
                </a:lnTo>
                <a:lnTo>
                  <a:pt x="4383611" y="2408462"/>
                </a:lnTo>
                <a:cubicBezTo>
                  <a:pt x="4384056" y="2420711"/>
                  <a:pt x="4385726" y="2427727"/>
                  <a:pt x="4388621" y="2429509"/>
                </a:cubicBezTo>
                <a:lnTo>
                  <a:pt x="4392963" y="2432182"/>
                </a:lnTo>
                <a:lnTo>
                  <a:pt x="4397306" y="2434855"/>
                </a:lnTo>
                <a:cubicBezTo>
                  <a:pt x="4400201" y="2436637"/>
                  <a:pt x="4401203" y="2438252"/>
                  <a:pt x="4400312" y="2439699"/>
                </a:cubicBezTo>
                <a:cubicBezTo>
                  <a:pt x="4399421" y="2441147"/>
                  <a:pt x="4400423" y="2442762"/>
                  <a:pt x="4403318" y="2444543"/>
                </a:cubicBezTo>
                <a:lnTo>
                  <a:pt x="4395300" y="2457571"/>
                </a:lnTo>
                <a:lnTo>
                  <a:pt x="4412670" y="2468263"/>
                </a:lnTo>
                <a:cubicBezTo>
                  <a:pt x="4413784" y="2472940"/>
                  <a:pt x="4414173" y="2477172"/>
                  <a:pt x="4413839" y="2480958"/>
                </a:cubicBezTo>
                <a:cubicBezTo>
                  <a:pt x="4413504" y="2484744"/>
                  <a:pt x="4413894" y="2488976"/>
                  <a:pt x="4415007" y="2493653"/>
                </a:cubicBezTo>
                <a:lnTo>
                  <a:pt x="4432378" y="2504345"/>
                </a:lnTo>
                <a:cubicBezTo>
                  <a:pt x="4431709" y="2511917"/>
                  <a:pt x="4431653" y="2516872"/>
                  <a:pt x="4432209" y="2519211"/>
                </a:cubicBezTo>
                <a:cubicBezTo>
                  <a:pt x="4432766" y="2521549"/>
                  <a:pt x="4432710" y="2526504"/>
                  <a:pt x="4432041" y="2534077"/>
                </a:cubicBezTo>
                <a:lnTo>
                  <a:pt x="4449412" y="2544769"/>
                </a:lnTo>
                <a:cubicBezTo>
                  <a:pt x="4458317" y="2582185"/>
                  <a:pt x="4469395" y="2607965"/>
                  <a:pt x="4482646" y="2622109"/>
                </a:cubicBezTo>
                <a:cubicBezTo>
                  <a:pt x="4495896" y="2636253"/>
                  <a:pt x="4506417" y="2659694"/>
                  <a:pt x="4514209" y="2692433"/>
                </a:cubicBezTo>
                <a:lnTo>
                  <a:pt x="4531580" y="2703125"/>
                </a:lnTo>
                <a:cubicBezTo>
                  <a:pt x="4530242" y="2718270"/>
                  <a:pt x="4528683" y="2727289"/>
                  <a:pt x="4526901" y="2730185"/>
                </a:cubicBezTo>
                <a:lnTo>
                  <a:pt x="4548614" y="2743549"/>
                </a:lnTo>
                <a:lnTo>
                  <a:pt x="4543269" y="2752234"/>
                </a:lnTo>
                <a:cubicBezTo>
                  <a:pt x="4548165" y="2783192"/>
                  <a:pt x="4553397" y="2810364"/>
                  <a:pt x="4558963" y="2833750"/>
                </a:cubicBezTo>
                <a:lnTo>
                  <a:pt x="4572321" y="2889875"/>
                </a:lnTo>
                <a:cubicBezTo>
                  <a:pt x="4574548" y="2899229"/>
                  <a:pt x="4577665" y="2907135"/>
                  <a:pt x="4581673" y="2913595"/>
                </a:cubicBezTo>
                <a:lnTo>
                  <a:pt x="4568309" y="2935308"/>
                </a:lnTo>
                <a:lnTo>
                  <a:pt x="4576657" y="2970386"/>
                </a:lnTo>
                <a:lnTo>
                  <a:pt x="4565965" y="2987757"/>
                </a:lnTo>
                <a:cubicBezTo>
                  <a:pt x="4572200" y="3003570"/>
                  <a:pt x="4578379" y="3024339"/>
                  <a:pt x="4584501" y="3050063"/>
                </a:cubicBezTo>
                <a:cubicBezTo>
                  <a:pt x="4590624" y="3075787"/>
                  <a:pt x="4597191" y="3100787"/>
                  <a:pt x="4604205" y="3125064"/>
                </a:cubicBezTo>
                <a:cubicBezTo>
                  <a:pt x="4611218" y="3149340"/>
                  <a:pt x="4616951" y="3170832"/>
                  <a:pt x="4621404" y="3189541"/>
                </a:cubicBezTo>
                <a:cubicBezTo>
                  <a:pt x="4625857" y="3208249"/>
                  <a:pt x="4627192" y="3219051"/>
                  <a:pt x="4625411" y="3221946"/>
                </a:cubicBezTo>
                <a:lnTo>
                  <a:pt x="4647124" y="3235311"/>
                </a:lnTo>
                <a:cubicBezTo>
                  <a:pt x="4648237" y="3239988"/>
                  <a:pt x="4649238" y="3254576"/>
                  <a:pt x="4650127" y="3279074"/>
                </a:cubicBezTo>
                <a:lnTo>
                  <a:pt x="4680526" y="3297785"/>
                </a:lnTo>
                <a:lnTo>
                  <a:pt x="4675180" y="3306470"/>
                </a:lnTo>
                <a:lnTo>
                  <a:pt x="4692551" y="3317162"/>
                </a:lnTo>
                <a:lnTo>
                  <a:pt x="4687205" y="3325848"/>
                </a:lnTo>
                <a:cubicBezTo>
                  <a:pt x="4705689" y="3341216"/>
                  <a:pt x="4723171" y="3354970"/>
                  <a:pt x="4739651" y="3367110"/>
                </a:cubicBezTo>
                <a:cubicBezTo>
                  <a:pt x="4756131" y="3379249"/>
                  <a:pt x="4774503" y="3391555"/>
                  <a:pt x="4794770" y="3404029"/>
                </a:cubicBezTo>
                <a:cubicBezTo>
                  <a:pt x="4797665" y="3405811"/>
                  <a:pt x="4801450" y="3406146"/>
                  <a:pt x="4806128" y="3405032"/>
                </a:cubicBezTo>
                <a:cubicBezTo>
                  <a:pt x="4809023" y="3406814"/>
                  <a:pt x="4812363" y="3407873"/>
                  <a:pt x="4816150" y="3408207"/>
                </a:cubicBezTo>
                <a:cubicBezTo>
                  <a:pt x="4819936" y="3408541"/>
                  <a:pt x="4823276" y="3409600"/>
                  <a:pt x="4826171" y="3411382"/>
                </a:cubicBezTo>
                <a:lnTo>
                  <a:pt x="4820826" y="3420067"/>
                </a:lnTo>
                <a:lnTo>
                  <a:pt x="4842539" y="3433432"/>
                </a:lnTo>
                <a:lnTo>
                  <a:pt x="4834520" y="3446460"/>
                </a:lnTo>
                <a:lnTo>
                  <a:pt x="4934402" y="3507937"/>
                </a:lnTo>
                <a:lnTo>
                  <a:pt x="4929056" y="3516623"/>
                </a:lnTo>
                <a:cubicBezTo>
                  <a:pt x="4939968" y="3531323"/>
                  <a:pt x="4949154" y="3543963"/>
                  <a:pt x="4956614" y="3554542"/>
                </a:cubicBezTo>
                <a:cubicBezTo>
                  <a:pt x="4964074" y="3565121"/>
                  <a:pt x="4971813" y="3576871"/>
                  <a:pt x="4979829" y="3589788"/>
                </a:cubicBezTo>
                <a:lnTo>
                  <a:pt x="4966464" y="3611502"/>
                </a:lnTo>
                <a:cubicBezTo>
                  <a:pt x="4937289" y="3613504"/>
                  <a:pt x="4921921" y="3619015"/>
                  <a:pt x="4920361" y="3628035"/>
                </a:cubicBezTo>
                <a:cubicBezTo>
                  <a:pt x="4918802" y="3637054"/>
                  <a:pt x="4905103" y="3649581"/>
                  <a:pt x="4879267" y="3665614"/>
                </a:cubicBezTo>
                <a:lnTo>
                  <a:pt x="4870582" y="3660268"/>
                </a:lnTo>
                <a:lnTo>
                  <a:pt x="4857217" y="3681982"/>
                </a:lnTo>
                <a:cubicBezTo>
                  <a:pt x="4854322" y="3680200"/>
                  <a:pt x="4845302" y="3678640"/>
                  <a:pt x="4830158" y="3677303"/>
                </a:cubicBezTo>
                <a:lnTo>
                  <a:pt x="4816793" y="3699016"/>
                </a:lnTo>
                <a:lnTo>
                  <a:pt x="4788731" y="3705695"/>
                </a:lnTo>
                <a:lnTo>
                  <a:pt x="4775366" y="3727409"/>
                </a:lnTo>
                <a:cubicBezTo>
                  <a:pt x="4754431" y="3722507"/>
                  <a:pt x="4739398" y="3724232"/>
                  <a:pt x="4730266" y="3732583"/>
                </a:cubicBezTo>
                <a:cubicBezTo>
                  <a:pt x="4721134" y="3740934"/>
                  <a:pt x="4711891" y="3746223"/>
                  <a:pt x="4702537" y="3748449"/>
                </a:cubicBezTo>
                <a:lnTo>
                  <a:pt x="4685166" y="3737757"/>
                </a:lnTo>
                <a:cubicBezTo>
                  <a:pt x="4672692" y="3758023"/>
                  <a:pt x="4658047" y="3776953"/>
                  <a:pt x="4641230" y="3794545"/>
                </a:cubicBezTo>
                <a:cubicBezTo>
                  <a:pt x="4624414" y="3812139"/>
                  <a:pt x="4608656" y="3826391"/>
                  <a:pt x="4593956" y="3837303"/>
                </a:cubicBezTo>
                <a:lnTo>
                  <a:pt x="4532478" y="3937185"/>
                </a:lnTo>
                <a:lnTo>
                  <a:pt x="4523793" y="3931839"/>
                </a:lnTo>
                <a:lnTo>
                  <a:pt x="4513101" y="3949210"/>
                </a:lnTo>
                <a:lnTo>
                  <a:pt x="4500073" y="3941191"/>
                </a:lnTo>
                <a:cubicBezTo>
                  <a:pt x="4489381" y="3958562"/>
                  <a:pt x="4477966" y="3975487"/>
                  <a:pt x="4465827" y="3991967"/>
                </a:cubicBezTo>
                <a:cubicBezTo>
                  <a:pt x="4453687" y="4008447"/>
                  <a:pt x="4440824" y="4024481"/>
                  <a:pt x="4427237" y="4040070"/>
                </a:cubicBezTo>
                <a:lnTo>
                  <a:pt x="4418552" y="4034724"/>
                </a:lnTo>
                <a:lnTo>
                  <a:pt x="4407860" y="4052095"/>
                </a:lnTo>
                <a:lnTo>
                  <a:pt x="4331691" y="4059104"/>
                </a:lnTo>
                <a:lnTo>
                  <a:pt x="4312981" y="4089503"/>
                </a:lnTo>
                <a:lnTo>
                  <a:pt x="4304295" y="4084157"/>
                </a:lnTo>
                <a:lnTo>
                  <a:pt x="4285585" y="4114556"/>
                </a:lnTo>
                <a:lnTo>
                  <a:pt x="4276899" y="4109210"/>
                </a:lnTo>
                <a:lnTo>
                  <a:pt x="4263535" y="4130924"/>
                </a:lnTo>
                <a:lnTo>
                  <a:pt x="4250507" y="4122905"/>
                </a:lnTo>
                <a:lnTo>
                  <a:pt x="4239815" y="4140276"/>
                </a:lnTo>
                <a:lnTo>
                  <a:pt x="4231129" y="4134930"/>
                </a:lnTo>
                <a:cubicBezTo>
                  <a:pt x="4200616" y="4152076"/>
                  <a:pt x="4172330" y="4165604"/>
                  <a:pt x="4146272" y="4175512"/>
                </a:cubicBezTo>
                <a:cubicBezTo>
                  <a:pt x="4120214" y="4185421"/>
                  <a:pt x="4098609" y="4201065"/>
                  <a:pt x="4081458" y="4222444"/>
                </a:cubicBezTo>
                <a:cubicBezTo>
                  <a:pt x="4083684" y="4231798"/>
                  <a:pt x="4084630" y="4238368"/>
                  <a:pt x="4084296" y="4242154"/>
                </a:cubicBezTo>
                <a:cubicBezTo>
                  <a:pt x="4083962" y="4245940"/>
                  <a:pt x="4085799" y="4251063"/>
                  <a:pt x="4089807" y="4257522"/>
                </a:cubicBezTo>
                <a:lnTo>
                  <a:pt x="4107178" y="4268214"/>
                </a:lnTo>
                <a:lnTo>
                  <a:pt x="4101832" y="4276899"/>
                </a:lnTo>
                <a:lnTo>
                  <a:pt x="4132231" y="4295610"/>
                </a:lnTo>
                <a:lnTo>
                  <a:pt x="4124212" y="4308638"/>
                </a:lnTo>
                <a:lnTo>
                  <a:pt x="4145925" y="4322002"/>
                </a:lnTo>
                <a:lnTo>
                  <a:pt x="4140580" y="4330688"/>
                </a:lnTo>
                <a:lnTo>
                  <a:pt x="4157950" y="4341380"/>
                </a:lnTo>
                <a:cubicBezTo>
                  <a:pt x="4157726" y="4361201"/>
                  <a:pt x="4167134" y="4379965"/>
                  <a:pt x="4186175" y="4397673"/>
                </a:cubicBezTo>
                <a:cubicBezTo>
                  <a:pt x="4205215" y="4415380"/>
                  <a:pt x="4225425" y="4432809"/>
                  <a:pt x="4246804" y="4449960"/>
                </a:cubicBezTo>
                <a:lnTo>
                  <a:pt x="4238786" y="4462988"/>
                </a:lnTo>
                <a:lnTo>
                  <a:pt x="4256156" y="4473680"/>
                </a:lnTo>
                <a:cubicBezTo>
                  <a:pt x="4262835" y="4501743"/>
                  <a:pt x="4274860" y="4521120"/>
                  <a:pt x="4292231" y="4531812"/>
                </a:cubicBezTo>
                <a:lnTo>
                  <a:pt x="4296237" y="4564217"/>
                </a:lnTo>
                <a:lnTo>
                  <a:pt x="4317950" y="4577581"/>
                </a:lnTo>
                <a:cubicBezTo>
                  <a:pt x="4315944" y="4600298"/>
                  <a:pt x="4318282" y="4612715"/>
                  <a:pt x="4324963" y="4614831"/>
                </a:cubicBezTo>
                <a:cubicBezTo>
                  <a:pt x="4331644" y="4616948"/>
                  <a:pt x="4340441" y="4625356"/>
                  <a:pt x="4351353" y="4640056"/>
                </a:cubicBezTo>
                <a:lnTo>
                  <a:pt x="4346007" y="4648741"/>
                </a:lnTo>
                <a:lnTo>
                  <a:pt x="4302580" y="4622012"/>
                </a:lnTo>
                <a:lnTo>
                  <a:pt x="4307926" y="4613326"/>
                </a:lnTo>
                <a:lnTo>
                  <a:pt x="4277527" y="4594616"/>
                </a:lnTo>
                <a:lnTo>
                  <a:pt x="4282873" y="4585930"/>
                </a:lnTo>
                <a:lnTo>
                  <a:pt x="4251807" y="4548846"/>
                </a:lnTo>
                <a:lnTo>
                  <a:pt x="4257153" y="4540160"/>
                </a:lnTo>
                <a:lnTo>
                  <a:pt x="4226754" y="4521450"/>
                </a:lnTo>
                <a:lnTo>
                  <a:pt x="4232100" y="4512765"/>
                </a:lnTo>
                <a:lnTo>
                  <a:pt x="4201701" y="4494054"/>
                </a:lnTo>
                <a:cubicBezTo>
                  <a:pt x="4174756" y="4453518"/>
                  <a:pt x="4154103" y="4410866"/>
                  <a:pt x="4139742" y="4366099"/>
                </a:cubicBezTo>
                <a:cubicBezTo>
                  <a:pt x="4125380" y="4321332"/>
                  <a:pt x="4092478" y="4279126"/>
                  <a:pt x="4041034" y="4239478"/>
                </a:cubicBezTo>
                <a:cubicBezTo>
                  <a:pt x="4023439" y="4248608"/>
                  <a:pt x="4005565" y="4256568"/>
                  <a:pt x="3987413" y="4263359"/>
                </a:cubicBezTo>
                <a:cubicBezTo>
                  <a:pt x="3969262" y="4270151"/>
                  <a:pt x="3949940" y="4277220"/>
                  <a:pt x="3929450" y="4284568"/>
                </a:cubicBezTo>
                <a:cubicBezTo>
                  <a:pt x="3931677" y="4293922"/>
                  <a:pt x="3934627" y="4303722"/>
                  <a:pt x="3938301" y="4313967"/>
                </a:cubicBezTo>
                <a:cubicBezTo>
                  <a:pt x="3941975" y="4324212"/>
                  <a:pt x="3942921" y="4330782"/>
                  <a:pt x="3941139" y="4333678"/>
                </a:cubicBezTo>
                <a:lnTo>
                  <a:pt x="3922428" y="4364076"/>
                </a:lnTo>
                <a:cubicBezTo>
                  <a:pt x="3921090" y="4379221"/>
                  <a:pt x="3915967" y="4394031"/>
                  <a:pt x="3907057" y="4408507"/>
                </a:cubicBezTo>
                <a:cubicBezTo>
                  <a:pt x="3882110" y="4449039"/>
                  <a:pt x="3848924" y="4470528"/>
                  <a:pt x="3807498" y="4472974"/>
                </a:cubicBezTo>
                <a:cubicBezTo>
                  <a:pt x="3766073" y="4475420"/>
                  <a:pt x="3721753" y="4476085"/>
                  <a:pt x="3674538" y="4474967"/>
                </a:cubicBezTo>
                <a:lnTo>
                  <a:pt x="3663846" y="4492338"/>
                </a:lnTo>
                <a:cubicBezTo>
                  <a:pt x="3666073" y="4501692"/>
                  <a:pt x="3667742" y="4508708"/>
                  <a:pt x="3668856" y="4513385"/>
                </a:cubicBezTo>
                <a:cubicBezTo>
                  <a:pt x="3669969" y="4518062"/>
                  <a:pt x="3671082" y="4522739"/>
                  <a:pt x="3672195" y="4527416"/>
                </a:cubicBezTo>
                <a:lnTo>
                  <a:pt x="3693908" y="4540781"/>
                </a:lnTo>
                <a:lnTo>
                  <a:pt x="3688563" y="4549466"/>
                </a:lnTo>
                <a:lnTo>
                  <a:pt x="3727647" y="4573523"/>
                </a:lnTo>
                <a:lnTo>
                  <a:pt x="3722301" y="4582208"/>
                </a:lnTo>
                <a:cubicBezTo>
                  <a:pt x="3725640" y="4596239"/>
                  <a:pt x="3726698" y="4605872"/>
                  <a:pt x="3725472" y="4611106"/>
                </a:cubicBezTo>
                <a:cubicBezTo>
                  <a:pt x="3724247" y="4616339"/>
                  <a:pt x="3718288" y="4627642"/>
                  <a:pt x="3707597" y="4645012"/>
                </a:cubicBezTo>
                <a:cubicBezTo>
                  <a:pt x="3700024" y="4644344"/>
                  <a:pt x="3694345" y="4643842"/>
                  <a:pt x="3690559" y="4643508"/>
                </a:cubicBezTo>
                <a:cubicBezTo>
                  <a:pt x="3686773" y="4643173"/>
                  <a:pt x="3677642" y="4638551"/>
                  <a:pt x="3663166" y="4629641"/>
                </a:cubicBezTo>
                <a:cubicBezTo>
                  <a:pt x="3662722" y="4617392"/>
                  <a:pt x="3658603" y="4594898"/>
                  <a:pt x="3650811" y="4562158"/>
                </a:cubicBezTo>
                <a:cubicBezTo>
                  <a:pt x="3643019" y="4529418"/>
                  <a:pt x="3629881" y="4505364"/>
                  <a:pt x="3611397" y="4489995"/>
                </a:cubicBezTo>
                <a:cubicBezTo>
                  <a:pt x="3597810" y="4505584"/>
                  <a:pt x="3585225" y="4522788"/>
                  <a:pt x="3573643" y="4541606"/>
                </a:cubicBezTo>
                <a:cubicBezTo>
                  <a:pt x="3562060" y="4560424"/>
                  <a:pt x="3549475" y="4577628"/>
                  <a:pt x="3535888" y="4593217"/>
                </a:cubicBezTo>
                <a:lnTo>
                  <a:pt x="3527203" y="4587871"/>
                </a:lnTo>
                <a:cubicBezTo>
                  <a:pt x="3525421" y="4590766"/>
                  <a:pt x="3523861" y="4599786"/>
                  <a:pt x="3522523" y="4614930"/>
                </a:cubicBezTo>
                <a:lnTo>
                  <a:pt x="3513838" y="4609585"/>
                </a:lnTo>
                <a:lnTo>
                  <a:pt x="3476417" y="4670383"/>
                </a:lnTo>
                <a:lnTo>
                  <a:pt x="3463389" y="4662364"/>
                </a:lnTo>
                <a:cubicBezTo>
                  <a:pt x="3443343" y="4681961"/>
                  <a:pt x="3426749" y="4705678"/>
                  <a:pt x="3413607" y="4733517"/>
                </a:cubicBezTo>
                <a:cubicBezTo>
                  <a:pt x="3400464" y="4761355"/>
                  <a:pt x="3377300" y="4773045"/>
                  <a:pt x="3344116" y="4768588"/>
                </a:cubicBezTo>
                <a:lnTo>
                  <a:pt x="3352135" y="4755560"/>
                </a:lnTo>
                <a:lnTo>
                  <a:pt x="3343450" y="4750214"/>
                </a:lnTo>
                <a:cubicBezTo>
                  <a:pt x="3345232" y="4747319"/>
                  <a:pt x="3354364" y="4738968"/>
                  <a:pt x="3370846" y="4725161"/>
                </a:cubicBezTo>
                <a:lnTo>
                  <a:pt x="3379531" y="4730507"/>
                </a:lnTo>
                <a:lnTo>
                  <a:pt x="3390223" y="4713136"/>
                </a:lnTo>
                <a:lnTo>
                  <a:pt x="3403251" y="4721155"/>
                </a:lnTo>
                <a:cubicBezTo>
                  <a:pt x="3403920" y="4713583"/>
                  <a:pt x="3404867" y="4707180"/>
                  <a:pt x="3406092" y="4701946"/>
                </a:cubicBezTo>
                <a:cubicBezTo>
                  <a:pt x="3407318" y="4696713"/>
                  <a:pt x="3408265" y="4690309"/>
                  <a:pt x="3408934" y="4682737"/>
                </a:cubicBezTo>
                <a:lnTo>
                  <a:pt x="3421962" y="4690756"/>
                </a:lnTo>
                <a:lnTo>
                  <a:pt x="3454037" y="4638644"/>
                </a:lnTo>
                <a:lnTo>
                  <a:pt x="3462722" y="4643990"/>
                </a:lnTo>
                <a:cubicBezTo>
                  <a:pt x="3474527" y="4631296"/>
                  <a:pt x="3483994" y="4619159"/>
                  <a:pt x="3491122" y="4607578"/>
                </a:cubicBezTo>
                <a:cubicBezTo>
                  <a:pt x="3498249" y="4595998"/>
                  <a:pt x="3507716" y="4583861"/>
                  <a:pt x="3519520" y="4571167"/>
                </a:cubicBezTo>
                <a:lnTo>
                  <a:pt x="3532549" y="4579186"/>
                </a:lnTo>
                <a:cubicBezTo>
                  <a:pt x="3533217" y="4571613"/>
                  <a:pt x="3533274" y="4566658"/>
                  <a:pt x="3532717" y="4564319"/>
                </a:cubicBezTo>
                <a:cubicBezTo>
                  <a:pt x="3532160" y="4561981"/>
                  <a:pt x="3532216" y="4557025"/>
                  <a:pt x="3532885" y="4549453"/>
                </a:cubicBezTo>
                <a:lnTo>
                  <a:pt x="3545914" y="4557472"/>
                </a:lnTo>
                <a:cubicBezTo>
                  <a:pt x="3564177" y="4540770"/>
                  <a:pt x="3578377" y="4522564"/>
                  <a:pt x="3588512" y="4502855"/>
                </a:cubicBezTo>
                <a:cubicBezTo>
                  <a:pt x="3598647" y="4483146"/>
                  <a:pt x="3612512" y="4468726"/>
                  <a:pt x="3630108" y="4459596"/>
                </a:cubicBezTo>
                <a:lnTo>
                  <a:pt x="3621422" y="4454250"/>
                </a:lnTo>
                <a:cubicBezTo>
                  <a:pt x="3620533" y="4429752"/>
                  <a:pt x="3615913" y="4412936"/>
                  <a:pt x="3607562" y="4403804"/>
                </a:cubicBezTo>
                <a:cubicBezTo>
                  <a:pt x="3599211" y="4394672"/>
                  <a:pt x="3590583" y="4371398"/>
                  <a:pt x="3581678" y="4333982"/>
                </a:cubicBezTo>
                <a:lnTo>
                  <a:pt x="3473110" y="4267158"/>
                </a:lnTo>
                <a:lnTo>
                  <a:pt x="3467764" y="4275844"/>
                </a:lnTo>
                <a:cubicBezTo>
                  <a:pt x="3453958" y="4259361"/>
                  <a:pt x="3442711" y="4248447"/>
                  <a:pt x="3434026" y="4243102"/>
                </a:cubicBezTo>
                <a:lnTo>
                  <a:pt x="3428680" y="4251787"/>
                </a:lnTo>
                <a:lnTo>
                  <a:pt x="3376568" y="4219712"/>
                </a:lnTo>
                <a:lnTo>
                  <a:pt x="3381913" y="4211026"/>
                </a:lnTo>
                <a:lnTo>
                  <a:pt x="3373228" y="4205681"/>
                </a:lnTo>
                <a:lnTo>
                  <a:pt x="3367882" y="4214366"/>
                </a:lnTo>
                <a:lnTo>
                  <a:pt x="3276685" y="4158234"/>
                </a:lnTo>
                <a:cubicBezTo>
                  <a:pt x="3268669" y="4145316"/>
                  <a:pt x="3260318" y="4136184"/>
                  <a:pt x="3251632" y="4130838"/>
                </a:cubicBezTo>
                <a:lnTo>
                  <a:pt x="3246287" y="4139524"/>
                </a:lnTo>
                <a:lnTo>
                  <a:pt x="3185489" y="4102103"/>
                </a:lnTo>
                <a:cubicBezTo>
                  <a:pt x="3183707" y="4104998"/>
                  <a:pt x="3176357" y="4110454"/>
                  <a:pt x="3163439" y="4118470"/>
                </a:cubicBezTo>
                <a:lnTo>
                  <a:pt x="3093955" y="4075703"/>
                </a:lnTo>
                <a:cubicBezTo>
                  <a:pt x="3081037" y="4083720"/>
                  <a:pt x="3071905" y="4092071"/>
                  <a:pt x="3066559" y="4100756"/>
                </a:cubicBezTo>
                <a:lnTo>
                  <a:pt x="3053531" y="4092737"/>
                </a:lnTo>
                <a:lnTo>
                  <a:pt x="3042840" y="4110108"/>
                </a:lnTo>
                <a:lnTo>
                  <a:pt x="3034154" y="4104762"/>
                </a:lnTo>
                <a:cubicBezTo>
                  <a:pt x="3032372" y="4107657"/>
                  <a:pt x="3029867" y="4110107"/>
                  <a:pt x="3026637" y="4112111"/>
                </a:cubicBezTo>
                <a:cubicBezTo>
                  <a:pt x="3023408" y="4114115"/>
                  <a:pt x="3020011" y="4118013"/>
                  <a:pt x="3016447" y="4123803"/>
                </a:cubicBezTo>
                <a:cubicBezTo>
                  <a:pt x="3002191" y="4146964"/>
                  <a:pt x="2993893" y="4171796"/>
                  <a:pt x="2991552" y="4198299"/>
                </a:cubicBezTo>
                <a:cubicBezTo>
                  <a:pt x="2989212" y="4224801"/>
                  <a:pt x="2993607" y="4261438"/>
                  <a:pt x="3004739" y="4308209"/>
                </a:cubicBezTo>
                <a:lnTo>
                  <a:pt x="2991374" y="4329923"/>
                </a:lnTo>
                <a:lnTo>
                  <a:pt x="3000060" y="4335269"/>
                </a:lnTo>
                <a:lnTo>
                  <a:pt x="2989368" y="4352639"/>
                </a:lnTo>
                <a:cubicBezTo>
                  <a:pt x="2998498" y="4370235"/>
                  <a:pt x="3005456" y="4386493"/>
                  <a:pt x="3010243" y="4401416"/>
                </a:cubicBezTo>
                <a:cubicBezTo>
                  <a:pt x="3015030" y="4416338"/>
                  <a:pt x="3021989" y="4432597"/>
                  <a:pt x="3031119" y="4450192"/>
                </a:cubicBezTo>
                <a:lnTo>
                  <a:pt x="3017754" y="4471905"/>
                </a:lnTo>
                <a:lnTo>
                  <a:pt x="3035125" y="4482597"/>
                </a:lnTo>
                <a:cubicBezTo>
                  <a:pt x="3044034" y="4468121"/>
                  <a:pt x="3050995" y="4458434"/>
                  <a:pt x="3056006" y="4453534"/>
                </a:cubicBezTo>
                <a:cubicBezTo>
                  <a:pt x="3061018" y="4448635"/>
                  <a:pt x="3069092" y="4443625"/>
                  <a:pt x="3080228" y="4438503"/>
                </a:cubicBezTo>
                <a:lnTo>
                  <a:pt x="3088913" y="4443849"/>
                </a:lnTo>
                <a:cubicBezTo>
                  <a:pt x="3072431" y="4457656"/>
                  <a:pt x="3061517" y="4468902"/>
                  <a:pt x="3056172" y="4477588"/>
                </a:cubicBezTo>
                <a:cubicBezTo>
                  <a:pt x="3059067" y="4479370"/>
                  <a:pt x="3059624" y="4481708"/>
                  <a:pt x="3057841" y="4484603"/>
                </a:cubicBezTo>
                <a:cubicBezTo>
                  <a:pt x="3058954" y="4489280"/>
                  <a:pt x="3056838" y="4495962"/>
                  <a:pt x="3051492" y="4504647"/>
                </a:cubicBezTo>
                <a:lnTo>
                  <a:pt x="3044477" y="4506317"/>
                </a:lnTo>
                <a:cubicBezTo>
                  <a:pt x="3042695" y="4509212"/>
                  <a:pt x="3040634" y="4510938"/>
                  <a:pt x="3038296" y="4511495"/>
                </a:cubicBezTo>
                <a:cubicBezTo>
                  <a:pt x="3035957" y="4512051"/>
                  <a:pt x="3033897" y="4513777"/>
                  <a:pt x="3032115" y="4516672"/>
                </a:cubicBezTo>
                <a:lnTo>
                  <a:pt x="3040800" y="4522018"/>
                </a:lnTo>
                <a:cubicBezTo>
                  <a:pt x="3040576" y="4541840"/>
                  <a:pt x="3041132" y="4557151"/>
                  <a:pt x="3042467" y="4567953"/>
                </a:cubicBezTo>
                <a:cubicBezTo>
                  <a:pt x="3043802" y="4578755"/>
                  <a:pt x="3041128" y="4596070"/>
                  <a:pt x="3034445" y="4619900"/>
                </a:cubicBezTo>
                <a:cubicBezTo>
                  <a:pt x="3018856" y="4606313"/>
                  <a:pt x="3008501" y="4593952"/>
                  <a:pt x="3003379" y="4582816"/>
                </a:cubicBezTo>
                <a:lnTo>
                  <a:pt x="2995361" y="4595844"/>
                </a:lnTo>
                <a:cubicBezTo>
                  <a:pt x="2986675" y="4590498"/>
                  <a:pt x="2974760" y="4587156"/>
                  <a:pt x="2959616" y="4585819"/>
                </a:cubicBezTo>
                <a:lnTo>
                  <a:pt x="2935559" y="4624903"/>
                </a:lnTo>
                <a:lnTo>
                  <a:pt x="2926874" y="4619557"/>
                </a:lnTo>
                <a:lnTo>
                  <a:pt x="2884107" y="4689040"/>
                </a:lnTo>
                <a:lnTo>
                  <a:pt x="2892792" y="4694386"/>
                </a:lnTo>
                <a:lnTo>
                  <a:pt x="2865396" y="4719439"/>
                </a:lnTo>
                <a:lnTo>
                  <a:pt x="2834997" y="4700729"/>
                </a:lnTo>
                <a:cubicBezTo>
                  <a:pt x="2843907" y="4686253"/>
                  <a:pt x="2852650" y="4673671"/>
                  <a:pt x="2861225" y="4662981"/>
                </a:cubicBezTo>
                <a:cubicBezTo>
                  <a:pt x="2869801" y="4652291"/>
                  <a:pt x="2879991" y="4640600"/>
                  <a:pt x="2891796" y="4627906"/>
                </a:cubicBezTo>
                <a:lnTo>
                  <a:pt x="2900481" y="4633252"/>
                </a:lnTo>
                <a:lnTo>
                  <a:pt x="2943248" y="4563768"/>
                </a:lnTo>
                <a:lnTo>
                  <a:pt x="2956276" y="4571787"/>
                </a:lnTo>
                <a:lnTo>
                  <a:pt x="2999380" y="4472572"/>
                </a:lnTo>
                <a:cubicBezTo>
                  <a:pt x="2993814" y="4449186"/>
                  <a:pt x="2985075" y="4422850"/>
                  <a:pt x="2973162" y="4393562"/>
                </a:cubicBezTo>
                <a:cubicBezTo>
                  <a:pt x="2961249" y="4364274"/>
                  <a:pt x="2959748" y="4342392"/>
                  <a:pt x="2968657" y="4327916"/>
                </a:cubicBezTo>
                <a:lnTo>
                  <a:pt x="2946944" y="4314552"/>
                </a:lnTo>
                <a:cubicBezTo>
                  <a:pt x="2944718" y="4305197"/>
                  <a:pt x="2946277" y="4296178"/>
                  <a:pt x="2951623" y="4287492"/>
                </a:cubicBezTo>
                <a:lnTo>
                  <a:pt x="2938595" y="4279474"/>
                </a:lnTo>
                <a:cubicBezTo>
                  <a:pt x="2939044" y="4239830"/>
                  <a:pt x="2928690" y="4214496"/>
                  <a:pt x="2907533" y="4203470"/>
                </a:cubicBezTo>
                <a:cubicBezTo>
                  <a:pt x="2886376" y="4192443"/>
                  <a:pt x="2863104" y="4175126"/>
                  <a:pt x="2837716" y="4151516"/>
                </a:cubicBezTo>
                <a:cubicBezTo>
                  <a:pt x="2835934" y="4154411"/>
                  <a:pt x="2828473" y="4156804"/>
                  <a:pt x="2815333" y="4158696"/>
                </a:cubicBezTo>
                <a:cubicBezTo>
                  <a:pt x="2802193" y="4160588"/>
                  <a:pt x="2788607" y="4163204"/>
                  <a:pt x="2774576" y="4166544"/>
                </a:cubicBezTo>
                <a:lnTo>
                  <a:pt x="2765890" y="4161198"/>
                </a:lnTo>
                <a:cubicBezTo>
                  <a:pt x="2734708" y="4185916"/>
                  <a:pt x="2701410" y="4217316"/>
                  <a:pt x="2665995" y="4255397"/>
                </a:cubicBezTo>
                <a:lnTo>
                  <a:pt x="2674680" y="4260743"/>
                </a:lnTo>
                <a:cubicBezTo>
                  <a:pt x="2673343" y="4275888"/>
                  <a:pt x="2670892" y="4286355"/>
                  <a:pt x="2667328" y="4292145"/>
                </a:cubicBezTo>
                <a:lnTo>
                  <a:pt x="2680356" y="4300164"/>
                </a:lnTo>
                <a:lnTo>
                  <a:pt x="2666992" y="4321878"/>
                </a:lnTo>
                <a:cubicBezTo>
                  <a:pt x="2674784" y="4354617"/>
                  <a:pt x="2675729" y="4374161"/>
                  <a:pt x="2669826" y="4380508"/>
                </a:cubicBezTo>
                <a:cubicBezTo>
                  <a:pt x="2663924" y="4386854"/>
                  <a:pt x="2669211" y="4409071"/>
                  <a:pt x="2685689" y="4447156"/>
                </a:cubicBezTo>
                <a:lnTo>
                  <a:pt x="2674997" y="4464527"/>
                </a:lnTo>
                <a:lnTo>
                  <a:pt x="2683683" y="4469873"/>
                </a:lnTo>
                <a:lnTo>
                  <a:pt x="2640579" y="4569088"/>
                </a:lnTo>
                <a:lnTo>
                  <a:pt x="2649265" y="4574434"/>
                </a:lnTo>
                <a:lnTo>
                  <a:pt x="2630554" y="4604833"/>
                </a:lnTo>
                <a:cubicBezTo>
                  <a:pt x="2631667" y="4609510"/>
                  <a:pt x="2633671" y="4612740"/>
                  <a:pt x="2636567" y="4614522"/>
                </a:cubicBezTo>
                <a:cubicBezTo>
                  <a:pt x="2639462" y="4616304"/>
                  <a:pt x="2641466" y="4619533"/>
                  <a:pt x="2642579" y="4624210"/>
                </a:cubicBezTo>
                <a:lnTo>
                  <a:pt x="2629214" y="4645924"/>
                </a:lnTo>
                <a:lnTo>
                  <a:pt x="2640236" y="4676659"/>
                </a:lnTo>
                <a:lnTo>
                  <a:pt x="2626871" y="4698373"/>
                </a:lnTo>
                <a:lnTo>
                  <a:pt x="2635557" y="4703719"/>
                </a:lnTo>
                <a:lnTo>
                  <a:pt x="2622192" y="4725432"/>
                </a:lnTo>
                <a:lnTo>
                  <a:pt x="2635220" y="4733451"/>
                </a:lnTo>
                <a:lnTo>
                  <a:pt x="2624528" y="4750822"/>
                </a:lnTo>
                <a:lnTo>
                  <a:pt x="2633214" y="4756168"/>
                </a:lnTo>
                <a:lnTo>
                  <a:pt x="2619849" y="4777881"/>
                </a:lnTo>
                <a:lnTo>
                  <a:pt x="2628535" y="4783227"/>
                </a:lnTo>
                <a:cubicBezTo>
                  <a:pt x="2628310" y="4803049"/>
                  <a:pt x="2626805" y="4820086"/>
                  <a:pt x="2624020" y="4834339"/>
                </a:cubicBezTo>
                <a:cubicBezTo>
                  <a:pt x="2621235" y="4848593"/>
                  <a:pt x="2622960" y="4863626"/>
                  <a:pt x="2629195" y="4879439"/>
                </a:cubicBezTo>
                <a:cubicBezTo>
                  <a:pt x="2616276" y="4887456"/>
                  <a:pt x="2610987" y="4891186"/>
                  <a:pt x="2613325" y="4890630"/>
                </a:cubicBezTo>
                <a:cubicBezTo>
                  <a:pt x="2615664" y="4890073"/>
                  <a:pt x="2612156" y="4890908"/>
                  <a:pt x="2602802" y="4893134"/>
                </a:cubicBezTo>
                <a:lnTo>
                  <a:pt x="2597456" y="4901820"/>
                </a:lnTo>
                <a:cubicBezTo>
                  <a:pt x="2584318" y="4877765"/>
                  <a:pt x="2578640" y="4864291"/>
                  <a:pt x="2580422" y="4861396"/>
                </a:cubicBezTo>
                <a:cubicBezTo>
                  <a:pt x="2582204" y="4858500"/>
                  <a:pt x="2585545" y="4846585"/>
                  <a:pt x="2590447" y="4825651"/>
                </a:cubicBezTo>
                <a:lnTo>
                  <a:pt x="2581761" y="4820305"/>
                </a:lnTo>
                <a:lnTo>
                  <a:pt x="2605818" y="4781221"/>
                </a:lnTo>
                <a:lnTo>
                  <a:pt x="2592790" y="4773202"/>
                </a:lnTo>
                <a:lnTo>
                  <a:pt x="2603481" y="4755831"/>
                </a:lnTo>
                <a:lnTo>
                  <a:pt x="2594796" y="4750485"/>
                </a:lnTo>
                <a:lnTo>
                  <a:pt x="2608161" y="4728772"/>
                </a:lnTo>
                <a:cubicBezTo>
                  <a:pt x="2597029" y="4682001"/>
                  <a:pt x="2595920" y="4625431"/>
                  <a:pt x="2604834" y="4559063"/>
                </a:cubicBezTo>
                <a:cubicBezTo>
                  <a:pt x="2613748" y="4492695"/>
                  <a:pt x="2623107" y="4438576"/>
                  <a:pt x="2632910" y="4396707"/>
                </a:cubicBezTo>
                <a:lnTo>
                  <a:pt x="2624225" y="4391361"/>
                </a:lnTo>
                <a:lnTo>
                  <a:pt x="2634916" y="4373990"/>
                </a:lnTo>
                <a:lnTo>
                  <a:pt x="2621888" y="4365971"/>
                </a:lnTo>
                <a:lnTo>
                  <a:pt x="2635253" y="4344258"/>
                </a:lnTo>
                <a:cubicBezTo>
                  <a:pt x="2636815" y="4309292"/>
                  <a:pt x="2620225" y="4281117"/>
                  <a:pt x="2585484" y="4259734"/>
                </a:cubicBezTo>
                <a:cubicBezTo>
                  <a:pt x="2571008" y="4250824"/>
                  <a:pt x="2553470" y="4242025"/>
                  <a:pt x="2532869" y="4233337"/>
                </a:cubicBezTo>
                <a:cubicBezTo>
                  <a:pt x="2512269" y="4224650"/>
                  <a:pt x="2489942" y="4226875"/>
                  <a:pt x="2465887" y="4240013"/>
                </a:cubicBezTo>
                <a:lnTo>
                  <a:pt x="2448517" y="4229321"/>
                </a:lnTo>
                <a:cubicBezTo>
                  <a:pt x="2391723" y="4250252"/>
                  <a:pt x="2355474" y="4271852"/>
                  <a:pt x="2339771" y="4294122"/>
                </a:cubicBezTo>
                <a:cubicBezTo>
                  <a:pt x="2324068" y="4316392"/>
                  <a:pt x="2302629" y="4343116"/>
                  <a:pt x="2275455" y="4374294"/>
                </a:cubicBezTo>
                <a:lnTo>
                  <a:pt x="2262428" y="4366275"/>
                </a:lnTo>
                <a:lnTo>
                  <a:pt x="2246390" y="4392331"/>
                </a:lnTo>
                <a:lnTo>
                  <a:pt x="2238246" y="4387319"/>
                </a:lnTo>
                <a:lnTo>
                  <a:pt x="2223336" y="4420057"/>
                </a:lnTo>
                <a:cubicBezTo>
                  <a:pt x="2217322" y="4436315"/>
                  <a:pt x="2208634" y="4456915"/>
                  <a:pt x="2197273" y="4481858"/>
                </a:cubicBezTo>
                <a:cubicBezTo>
                  <a:pt x="2185913" y="4506801"/>
                  <a:pt x="2170989" y="4537535"/>
                  <a:pt x="2152500" y="4574058"/>
                </a:cubicBezTo>
                <a:lnTo>
                  <a:pt x="2139472" y="4566039"/>
                </a:lnTo>
                <a:cubicBezTo>
                  <a:pt x="2140585" y="4570716"/>
                  <a:pt x="2140975" y="4574948"/>
                  <a:pt x="2140640" y="4578734"/>
                </a:cubicBezTo>
                <a:cubicBezTo>
                  <a:pt x="2140306" y="4582520"/>
                  <a:pt x="2140695" y="4586752"/>
                  <a:pt x="2141808" y="4591429"/>
                </a:cubicBezTo>
                <a:lnTo>
                  <a:pt x="2128780" y="4583410"/>
                </a:lnTo>
                <a:cubicBezTo>
                  <a:pt x="2116307" y="4603676"/>
                  <a:pt x="2114412" y="4616482"/>
                  <a:pt x="2123098" y="4621828"/>
                </a:cubicBezTo>
                <a:cubicBezTo>
                  <a:pt x="2117752" y="4630513"/>
                  <a:pt x="2113186" y="4634689"/>
                  <a:pt x="2109400" y="4634354"/>
                </a:cubicBezTo>
                <a:cubicBezTo>
                  <a:pt x="2105614" y="4634020"/>
                  <a:pt x="2101382" y="4634409"/>
                  <a:pt x="2096705" y="4635523"/>
                </a:cubicBezTo>
                <a:lnTo>
                  <a:pt x="2067303" y="4683292"/>
                </a:lnTo>
                <a:cubicBezTo>
                  <a:pt x="2055054" y="4683737"/>
                  <a:pt x="2045866" y="4684070"/>
                  <a:pt x="2039742" y="4684292"/>
                </a:cubicBezTo>
                <a:cubicBezTo>
                  <a:pt x="2033617" y="4684514"/>
                  <a:pt x="2022426" y="4681618"/>
                  <a:pt x="2006168" y="4675603"/>
                </a:cubicBezTo>
                <a:cubicBezTo>
                  <a:pt x="2023544" y="4634403"/>
                  <a:pt x="2026331" y="4594203"/>
                  <a:pt x="2014530" y="4555004"/>
                </a:cubicBezTo>
                <a:cubicBezTo>
                  <a:pt x="2002730" y="4515806"/>
                  <a:pt x="1992265" y="4487409"/>
                  <a:pt x="1983135" y="4469813"/>
                </a:cubicBezTo>
                <a:lnTo>
                  <a:pt x="1991154" y="4456785"/>
                </a:lnTo>
                <a:cubicBezTo>
                  <a:pt x="1979573" y="4449658"/>
                  <a:pt x="1966879" y="4437853"/>
                  <a:pt x="1953072" y="4421371"/>
                </a:cubicBezTo>
                <a:lnTo>
                  <a:pt x="1958418" y="4412685"/>
                </a:lnTo>
                <a:lnTo>
                  <a:pt x="1897621" y="4375264"/>
                </a:lnTo>
                <a:lnTo>
                  <a:pt x="1892275" y="4383950"/>
                </a:lnTo>
                <a:cubicBezTo>
                  <a:pt x="1876241" y="4358113"/>
                  <a:pt x="1864216" y="4338736"/>
                  <a:pt x="1856200" y="4325818"/>
                </a:cubicBezTo>
                <a:cubicBezTo>
                  <a:pt x="1848184" y="4312900"/>
                  <a:pt x="1841169" y="4301597"/>
                  <a:pt x="1835156" y="4291908"/>
                </a:cubicBezTo>
                <a:cubicBezTo>
                  <a:pt x="1829144" y="4282220"/>
                  <a:pt x="1821962" y="4272809"/>
                  <a:pt x="1813611" y="4263677"/>
                </a:cubicBezTo>
                <a:cubicBezTo>
                  <a:pt x="1805260" y="4254545"/>
                  <a:pt x="1791843" y="4242295"/>
                  <a:pt x="1773359" y="4226926"/>
                </a:cubicBezTo>
                <a:lnTo>
                  <a:pt x="1778705" y="4218241"/>
                </a:lnTo>
                <a:lnTo>
                  <a:pt x="1756991" y="4204876"/>
                </a:lnTo>
                <a:lnTo>
                  <a:pt x="1762337" y="4196191"/>
                </a:lnTo>
                <a:cubicBezTo>
                  <a:pt x="1756547" y="4192627"/>
                  <a:pt x="1754208" y="4193183"/>
                  <a:pt x="1755321" y="4197860"/>
                </a:cubicBezTo>
                <a:cubicBezTo>
                  <a:pt x="1756434" y="4202537"/>
                  <a:pt x="1754096" y="4203094"/>
                  <a:pt x="1748306" y="4199530"/>
                </a:cubicBezTo>
                <a:lnTo>
                  <a:pt x="1674480" y="4154090"/>
                </a:lnTo>
                <a:lnTo>
                  <a:pt x="1669134" y="4162775"/>
                </a:lnTo>
                <a:lnTo>
                  <a:pt x="1660448" y="4157430"/>
                </a:lnTo>
                <a:cubicBezTo>
                  <a:pt x="1601868" y="4233148"/>
                  <a:pt x="1543733" y="4308142"/>
                  <a:pt x="1486044" y="4382412"/>
                </a:cubicBezTo>
                <a:cubicBezTo>
                  <a:pt x="1428355" y="4456682"/>
                  <a:pt x="1371668" y="4532567"/>
                  <a:pt x="1315983" y="4610067"/>
                </a:cubicBezTo>
                <a:lnTo>
                  <a:pt x="1294269" y="4596703"/>
                </a:lnTo>
                <a:cubicBezTo>
                  <a:pt x="1351292" y="4504058"/>
                  <a:pt x="1410485" y="4425724"/>
                  <a:pt x="1471848" y="4361698"/>
                </a:cubicBezTo>
                <a:cubicBezTo>
                  <a:pt x="1533211" y="4297673"/>
                  <a:pt x="1593852" y="4220229"/>
                  <a:pt x="1653769" y="4129367"/>
                </a:cubicBezTo>
                <a:cubicBezTo>
                  <a:pt x="1613238" y="4104420"/>
                  <a:pt x="1581669" y="4085987"/>
                  <a:pt x="1559065" y="4074070"/>
                </a:cubicBezTo>
                <a:cubicBezTo>
                  <a:pt x="1536460" y="4062153"/>
                  <a:pt x="1516695" y="4056973"/>
                  <a:pt x="1499768" y="4058531"/>
                </a:cubicBezTo>
                <a:cubicBezTo>
                  <a:pt x="1482842" y="4060089"/>
                  <a:pt x="1466138" y="4067771"/>
                  <a:pt x="1449656" y="4081578"/>
                </a:cubicBezTo>
                <a:cubicBezTo>
                  <a:pt x="1433174" y="4095385"/>
                  <a:pt x="1410789" y="4115538"/>
                  <a:pt x="1382502" y="4142039"/>
                </a:cubicBezTo>
                <a:lnTo>
                  <a:pt x="1369474" y="4134020"/>
                </a:lnTo>
                <a:cubicBezTo>
                  <a:pt x="1360564" y="4148496"/>
                  <a:pt x="1350931" y="4162526"/>
                  <a:pt x="1340574" y="4176111"/>
                </a:cubicBezTo>
                <a:cubicBezTo>
                  <a:pt x="1330216" y="4189695"/>
                  <a:pt x="1319135" y="4202835"/>
                  <a:pt x="1307330" y="4215528"/>
                </a:cubicBezTo>
                <a:lnTo>
                  <a:pt x="1298645" y="4210182"/>
                </a:lnTo>
                <a:lnTo>
                  <a:pt x="1247859" y="4292694"/>
                </a:lnTo>
                <a:lnTo>
                  <a:pt x="1234831" y="4284675"/>
                </a:lnTo>
                <a:lnTo>
                  <a:pt x="1224139" y="4302046"/>
                </a:lnTo>
                <a:lnTo>
                  <a:pt x="1215454" y="4296700"/>
                </a:lnTo>
                <a:lnTo>
                  <a:pt x="1159322" y="4387897"/>
                </a:lnTo>
                <a:lnTo>
                  <a:pt x="1150637" y="4382551"/>
                </a:lnTo>
                <a:lnTo>
                  <a:pt x="1118561" y="4434663"/>
                </a:lnTo>
                <a:lnTo>
                  <a:pt x="1109876" y="4429317"/>
                </a:lnTo>
                <a:lnTo>
                  <a:pt x="1067109" y="4498801"/>
                </a:lnTo>
                <a:lnTo>
                  <a:pt x="1054081" y="4490782"/>
                </a:lnTo>
                <a:lnTo>
                  <a:pt x="1040716" y="4512495"/>
                </a:lnTo>
                <a:lnTo>
                  <a:pt x="1032031" y="4507149"/>
                </a:lnTo>
                <a:lnTo>
                  <a:pt x="989264" y="4576633"/>
                </a:lnTo>
                <a:lnTo>
                  <a:pt x="980578" y="4571287"/>
                </a:lnTo>
                <a:lnTo>
                  <a:pt x="961868" y="4601686"/>
                </a:lnTo>
                <a:lnTo>
                  <a:pt x="948840" y="4593667"/>
                </a:lnTo>
                <a:lnTo>
                  <a:pt x="924783" y="4632751"/>
                </a:lnTo>
                <a:lnTo>
                  <a:pt x="916098" y="4627405"/>
                </a:lnTo>
                <a:cubicBezTo>
                  <a:pt x="899616" y="4641212"/>
                  <a:pt x="888702" y="4652458"/>
                  <a:pt x="883356" y="4661144"/>
                </a:cubicBezTo>
                <a:lnTo>
                  <a:pt x="870328" y="4653125"/>
                </a:lnTo>
                <a:lnTo>
                  <a:pt x="851617" y="4683524"/>
                </a:lnTo>
                <a:lnTo>
                  <a:pt x="842932" y="4678178"/>
                </a:lnTo>
                <a:cubicBezTo>
                  <a:pt x="829345" y="4693767"/>
                  <a:pt x="816037" y="4710525"/>
                  <a:pt x="803006" y="4728452"/>
                </a:cubicBezTo>
                <a:cubicBezTo>
                  <a:pt x="789976" y="4746380"/>
                  <a:pt x="778115" y="4764029"/>
                  <a:pt x="767423" y="4781400"/>
                </a:cubicBezTo>
                <a:lnTo>
                  <a:pt x="754395" y="4773381"/>
                </a:lnTo>
                <a:lnTo>
                  <a:pt x="741030" y="4795094"/>
                </a:lnTo>
                <a:lnTo>
                  <a:pt x="732345" y="4789748"/>
                </a:lnTo>
                <a:lnTo>
                  <a:pt x="713634" y="4820147"/>
                </a:lnTo>
                <a:cubicBezTo>
                  <a:pt x="708957" y="4821260"/>
                  <a:pt x="705171" y="4820926"/>
                  <a:pt x="702276" y="4819144"/>
                </a:cubicBezTo>
                <a:cubicBezTo>
                  <a:pt x="699381" y="4817362"/>
                  <a:pt x="694147" y="4816137"/>
                  <a:pt x="686575" y="4815468"/>
                </a:cubicBezTo>
                <a:lnTo>
                  <a:pt x="654500" y="4867580"/>
                </a:lnTo>
                <a:lnTo>
                  <a:pt x="645814" y="4862235"/>
                </a:lnTo>
                <a:cubicBezTo>
                  <a:pt x="625100" y="4889404"/>
                  <a:pt x="606278" y="4916741"/>
                  <a:pt x="589349" y="4944244"/>
                </a:cubicBezTo>
                <a:cubicBezTo>
                  <a:pt x="572421" y="4971748"/>
                  <a:pt x="553599" y="4999085"/>
                  <a:pt x="532885" y="5026254"/>
                </a:cubicBezTo>
                <a:cubicBezTo>
                  <a:pt x="508161" y="5046964"/>
                  <a:pt x="487113" y="5064947"/>
                  <a:pt x="469740" y="5080201"/>
                </a:cubicBezTo>
                <a:cubicBezTo>
                  <a:pt x="452367" y="5095456"/>
                  <a:pt x="432098" y="5121901"/>
                  <a:pt x="408933" y="5159538"/>
                </a:cubicBezTo>
                <a:lnTo>
                  <a:pt x="387219" y="5146173"/>
                </a:lnTo>
                <a:cubicBezTo>
                  <a:pt x="372964" y="5169334"/>
                  <a:pt x="359488" y="5187986"/>
                  <a:pt x="346792" y="5202127"/>
                </a:cubicBezTo>
                <a:cubicBezTo>
                  <a:pt x="334096" y="5216268"/>
                  <a:pt x="319507" y="5230242"/>
                  <a:pt x="303025" y="5244049"/>
                </a:cubicBezTo>
                <a:lnTo>
                  <a:pt x="254912" y="5322218"/>
                </a:lnTo>
                <a:lnTo>
                  <a:pt x="241884" y="5314199"/>
                </a:lnTo>
                <a:cubicBezTo>
                  <a:pt x="232974" y="5328675"/>
                  <a:pt x="222895" y="5343429"/>
                  <a:pt x="211647" y="5358461"/>
                </a:cubicBezTo>
                <a:cubicBezTo>
                  <a:pt x="200399" y="5373493"/>
                  <a:pt x="188872" y="5387356"/>
                  <a:pt x="177067" y="5400050"/>
                </a:cubicBezTo>
                <a:lnTo>
                  <a:pt x="168382" y="5394704"/>
                </a:lnTo>
                <a:lnTo>
                  <a:pt x="149671" y="5425103"/>
                </a:lnTo>
                <a:lnTo>
                  <a:pt x="136643" y="5417084"/>
                </a:lnTo>
                <a:lnTo>
                  <a:pt x="85857" y="5499595"/>
                </a:lnTo>
                <a:lnTo>
                  <a:pt x="77172" y="5494250"/>
                </a:lnTo>
                <a:cubicBezTo>
                  <a:pt x="67149" y="5504048"/>
                  <a:pt x="58128" y="5515461"/>
                  <a:pt x="50109" y="5528490"/>
                </a:cubicBezTo>
                <a:cubicBezTo>
                  <a:pt x="42090" y="5541518"/>
                  <a:pt x="26500" y="5540904"/>
                  <a:pt x="3339" y="5526648"/>
                </a:cubicBezTo>
                <a:lnTo>
                  <a:pt x="8685" y="5517963"/>
                </a:lnTo>
                <a:lnTo>
                  <a:pt x="0" y="5512617"/>
                </a:lnTo>
                <a:lnTo>
                  <a:pt x="29402" y="5464847"/>
                </a:lnTo>
                <a:cubicBezTo>
                  <a:pt x="45215" y="5458613"/>
                  <a:pt x="56853" y="5447812"/>
                  <a:pt x="64315" y="5432445"/>
                </a:cubicBezTo>
                <a:cubicBezTo>
                  <a:pt x="71777" y="5417079"/>
                  <a:pt x="82855" y="5403945"/>
                  <a:pt x="97559" y="5393028"/>
                </a:cubicBezTo>
                <a:lnTo>
                  <a:pt x="110587" y="5401046"/>
                </a:lnTo>
                <a:lnTo>
                  <a:pt x="134643" y="5361962"/>
                </a:lnTo>
                <a:lnTo>
                  <a:pt x="143329" y="5367308"/>
                </a:lnTo>
                <a:lnTo>
                  <a:pt x="167385" y="5328224"/>
                </a:lnTo>
                <a:lnTo>
                  <a:pt x="176070" y="5333570"/>
                </a:lnTo>
                <a:lnTo>
                  <a:pt x="194781" y="5303171"/>
                </a:lnTo>
                <a:lnTo>
                  <a:pt x="203466" y="5308517"/>
                </a:lnTo>
                <a:lnTo>
                  <a:pt x="235542" y="5256404"/>
                </a:lnTo>
                <a:lnTo>
                  <a:pt x="248570" y="5264423"/>
                </a:lnTo>
                <a:lnTo>
                  <a:pt x="272626" y="5225339"/>
                </a:lnTo>
                <a:lnTo>
                  <a:pt x="281312" y="5230684"/>
                </a:lnTo>
                <a:lnTo>
                  <a:pt x="305368" y="5191600"/>
                </a:lnTo>
                <a:lnTo>
                  <a:pt x="314053" y="5196946"/>
                </a:lnTo>
                <a:lnTo>
                  <a:pt x="338110" y="5157862"/>
                </a:lnTo>
                <a:lnTo>
                  <a:pt x="351138" y="5165880"/>
                </a:lnTo>
                <a:lnTo>
                  <a:pt x="401924" y="5083369"/>
                </a:lnTo>
                <a:lnTo>
                  <a:pt x="410609" y="5088715"/>
                </a:lnTo>
                <a:lnTo>
                  <a:pt x="429320" y="5058316"/>
                </a:lnTo>
                <a:lnTo>
                  <a:pt x="438005" y="5063662"/>
                </a:lnTo>
                <a:lnTo>
                  <a:pt x="467407" y="5015892"/>
                </a:lnTo>
                <a:lnTo>
                  <a:pt x="480435" y="5023911"/>
                </a:lnTo>
                <a:lnTo>
                  <a:pt x="512511" y="4971799"/>
                </a:lnTo>
                <a:lnTo>
                  <a:pt x="521196" y="4977145"/>
                </a:lnTo>
                <a:lnTo>
                  <a:pt x="550598" y="4929375"/>
                </a:lnTo>
                <a:lnTo>
                  <a:pt x="559284" y="4934721"/>
                </a:lnTo>
                <a:cubicBezTo>
                  <a:pt x="581112" y="4912228"/>
                  <a:pt x="602216" y="4889291"/>
                  <a:pt x="622596" y="4865907"/>
                </a:cubicBezTo>
                <a:cubicBezTo>
                  <a:pt x="642976" y="4842524"/>
                  <a:pt x="663190" y="4821034"/>
                  <a:pt x="683236" y="4801437"/>
                </a:cubicBezTo>
                <a:lnTo>
                  <a:pt x="691921" y="4806783"/>
                </a:lnTo>
                <a:lnTo>
                  <a:pt x="715977" y="4767698"/>
                </a:lnTo>
                <a:lnTo>
                  <a:pt x="729005" y="4775717"/>
                </a:lnTo>
                <a:lnTo>
                  <a:pt x="755735" y="4732290"/>
                </a:lnTo>
                <a:lnTo>
                  <a:pt x="764420" y="4737636"/>
                </a:lnTo>
                <a:cubicBezTo>
                  <a:pt x="765089" y="4730064"/>
                  <a:pt x="766314" y="4724830"/>
                  <a:pt x="768096" y="4721935"/>
                </a:cubicBezTo>
                <a:cubicBezTo>
                  <a:pt x="769878" y="4719040"/>
                  <a:pt x="771104" y="4713806"/>
                  <a:pt x="771772" y="4706234"/>
                </a:cubicBezTo>
                <a:lnTo>
                  <a:pt x="780458" y="4711580"/>
                </a:lnTo>
                <a:lnTo>
                  <a:pt x="799168" y="4681181"/>
                </a:lnTo>
                <a:lnTo>
                  <a:pt x="807854" y="4686527"/>
                </a:lnTo>
                <a:lnTo>
                  <a:pt x="877350" y="4573616"/>
                </a:lnTo>
                <a:cubicBezTo>
                  <a:pt x="911647" y="4582751"/>
                  <a:pt x="933808" y="4582418"/>
                  <a:pt x="943830" y="4572620"/>
                </a:cubicBezTo>
                <a:cubicBezTo>
                  <a:pt x="953853" y="4562821"/>
                  <a:pt x="967775" y="4543446"/>
                  <a:pt x="985594" y="4514495"/>
                </a:cubicBezTo>
                <a:lnTo>
                  <a:pt x="963881" y="4501130"/>
                </a:lnTo>
                <a:lnTo>
                  <a:pt x="979918" y="4475074"/>
                </a:lnTo>
                <a:lnTo>
                  <a:pt x="1018336" y="4480757"/>
                </a:lnTo>
                <a:cubicBezTo>
                  <a:pt x="1031923" y="4465168"/>
                  <a:pt x="1044730" y="4454089"/>
                  <a:pt x="1056757" y="4447520"/>
                </a:cubicBezTo>
                <a:cubicBezTo>
                  <a:pt x="1068784" y="4440951"/>
                  <a:pt x="1082148" y="4432210"/>
                  <a:pt x="1096848" y="4421298"/>
                </a:cubicBezTo>
                <a:lnTo>
                  <a:pt x="1166344" y="4308388"/>
                </a:lnTo>
                <a:lnTo>
                  <a:pt x="1179372" y="4316407"/>
                </a:lnTo>
                <a:lnTo>
                  <a:pt x="1198083" y="4286008"/>
                </a:lnTo>
                <a:lnTo>
                  <a:pt x="1206768" y="4291354"/>
                </a:lnTo>
                <a:lnTo>
                  <a:pt x="1254881" y="4213185"/>
                </a:lnTo>
                <a:lnTo>
                  <a:pt x="1263567" y="4218531"/>
                </a:lnTo>
                <a:lnTo>
                  <a:pt x="1276931" y="4196818"/>
                </a:lnTo>
                <a:lnTo>
                  <a:pt x="1285617" y="4202164"/>
                </a:lnTo>
                <a:cubicBezTo>
                  <a:pt x="1287399" y="4199268"/>
                  <a:pt x="1290740" y="4187354"/>
                  <a:pt x="1295642" y="4166419"/>
                </a:cubicBezTo>
                <a:cubicBezTo>
                  <a:pt x="1308560" y="4158402"/>
                  <a:pt x="1318861" y="4149773"/>
                  <a:pt x="1326545" y="4140531"/>
                </a:cubicBezTo>
                <a:cubicBezTo>
                  <a:pt x="1334230" y="4131289"/>
                  <a:pt x="1345422" y="4121212"/>
                  <a:pt x="1360122" y="4110300"/>
                </a:cubicBezTo>
                <a:lnTo>
                  <a:pt x="1347094" y="4102282"/>
                </a:lnTo>
                <a:lnTo>
                  <a:pt x="1384515" y="4041484"/>
                </a:lnTo>
                <a:lnTo>
                  <a:pt x="1381176" y="4027452"/>
                </a:lnTo>
                <a:lnTo>
                  <a:pt x="1389861" y="4032798"/>
                </a:lnTo>
                <a:cubicBezTo>
                  <a:pt x="1412133" y="4022555"/>
                  <a:pt x="1422379" y="4018881"/>
                  <a:pt x="1420597" y="4021777"/>
                </a:cubicBezTo>
                <a:cubicBezTo>
                  <a:pt x="1434852" y="3998615"/>
                  <a:pt x="1428841" y="3975954"/>
                  <a:pt x="1402562" y="3953791"/>
                </a:cubicBezTo>
                <a:cubicBezTo>
                  <a:pt x="1376284" y="3931629"/>
                  <a:pt x="1350117" y="3912529"/>
                  <a:pt x="1324061" y="3896492"/>
                </a:cubicBezTo>
                <a:cubicBezTo>
                  <a:pt x="1310029" y="3899831"/>
                  <a:pt x="1298448" y="3905676"/>
                  <a:pt x="1289316" y="3914027"/>
                </a:cubicBezTo>
                <a:cubicBezTo>
                  <a:pt x="1280184" y="3922378"/>
                  <a:pt x="1265595" y="3936353"/>
                  <a:pt x="1245549" y="3955950"/>
                </a:cubicBezTo>
                <a:lnTo>
                  <a:pt x="1236863" y="3950604"/>
                </a:lnTo>
                <a:lnTo>
                  <a:pt x="1148656" y="4093913"/>
                </a:lnTo>
                <a:cubicBezTo>
                  <a:pt x="1146874" y="4096808"/>
                  <a:pt x="1143645" y="4098812"/>
                  <a:pt x="1138968" y="4099925"/>
                </a:cubicBezTo>
                <a:cubicBezTo>
                  <a:pt x="1129614" y="4102152"/>
                  <a:pt x="1122264" y="4107608"/>
                  <a:pt x="1116918" y="4116293"/>
                </a:cubicBezTo>
                <a:lnTo>
                  <a:pt x="1129946" y="4124312"/>
                </a:lnTo>
                <a:lnTo>
                  <a:pt x="1119254" y="4141683"/>
                </a:lnTo>
                <a:lnTo>
                  <a:pt x="1127940" y="4147028"/>
                </a:lnTo>
                <a:cubicBezTo>
                  <a:pt x="1119030" y="4161504"/>
                  <a:pt x="1104719" y="4176647"/>
                  <a:pt x="1085008" y="4192459"/>
                </a:cubicBezTo>
                <a:cubicBezTo>
                  <a:pt x="1065296" y="4208270"/>
                  <a:pt x="1050763" y="4217288"/>
                  <a:pt x="1041409" y="4219515"/>
                </a:cubicBezTo>
                <a:lnTo>
                  <a:pt x="1046755" y="4210829"/>
                </a:lnTo>
                <a:lnTo>
                  <a:pt x="1038070" y="4205483"/>
                </a:lnTo>
                <a:lnTo>
                  <a:pt x="1062126" y="4166399"/>
                </a:lnTo>
                <a:lnTo>
                  <a:pt x="1053441" y="4161053"/>
                </a:lnTo>
                <a:lnTo>
                  <a:pt x="1061459" y="4148025"/>
                </a:lnTo>
                <a:lnTo>
                  <a:pt x="1070145" y="4153371"/>
                </a:lnTo>
                <a:lnTo>
                  <a:pt x="1088855" y="4122972"/>
                </a:lnTo>
                <a:lnTo>
                  <a:pt x="1097541" y="4128318"/>
                </a:lnTo>
                <a:cubicBezTo>
                  <a:pt x="1127165" y="4086673"/>
                  <a:pt x="1156066" y="4044582"/>
                  <a:pt x="1184243" y="4002046"/>
                </a:cubicBezTo>
                <a:cubicBezTo>
                  <a:pt x="1212420" y="3959510"/>
                  <a:pt x="1239873" y="3916529"/>
                  <a:pt x="1266602" y="3873102"/>
                </a:cubicBezTo>
                <a:cubicBezTo>
                  <a:pt x="1261481" y="3861966"/>
                  <a:pt x="1251682" y="3851943"/>
                  <a:pt x="1237207" y="3843033"/>
                </a:cubicBezTo>
                <a:cubicBezTo>
                  <a:pt x="1222731" y="3834123"/>
                  <a:pt x="1208255" y="3825213"/>
                  <a:pt x="1193779" y="3816303"/>
                </a:cubicBezTo>
                <a:cubicBezTo>
                  <a:pt x="1170618" y="3802048"/>
                  <a:pt x="1146121" y="3789963"/>
                  <a:pt x="1120287" y="3780051"/>
                </a:cubicBezTo>
                <a:cubicBezTo>
                  <a:pt x="1094453" y="3770138"/>
                  <a:pt x="1060935" y="3756494"/>
                  <a:pt x="1019735" y="3739118"/>
                </a:cubicBezTo>
                <a:cubicBezTo>
                  <a:pt x="991004" y="3753370"/>
                  <a:pt x="958319" y="3769180"/>
                  <a:pt x="921681" y="3786548"/>
                </a:cubicBezTo>
                <a:cubicBezTo>
                  <a:pt x="885043" y="3803917"/>
                  <a:pt x="854809" y="3809259"/>
                  <a:pt x="830979" y="3802576"/>
                </a:cubicBezTo>
                <a:lnTo>
                  <a:pt x="838998" y="3789548"/>
                </a:lnTo>
                <a:lnTo>
                  <a:pt x="825970" y="3781529"/>
                </a:lnTo>
                <a:lnTo>
                  <a:pt x="855372" y="3733759"/>
                </a:lnTo>
                <a:lnTo>
                  <a:pt x="846687" y="3728413"/>
                </a:lnTo>
                <a:cubicBezTo>
                  <a:pt x="844461" y="3719059"/>
                  <a:pt x="843626" y="3715551"/>
                  <a:pt x="844182" y="3717890"/>
                </a:cubicBezTo>
                <a:cubicBezTo>
                  <a:pt x="844739" y="3720229"/>
                  <a:pt x="841009" y="3714939"/>
                  <a:pt x="832992" y="3702021"/>
                </a:cubicBezTo>
                <a:lnTo>
                  <a:pt x="857049" y="3662936"/>
                </a:lnTo>
                <a:cubicBezTo>
                  <a:pt x="860612" y="3657146"/>
                  <a:pt x="860056" y="3654807"/>
                  <a:pt x="855379" y="3655921"/>
                </a:cubicBezTo>
                <a:cubicBezTo>
                  <a:pt x="850702" y="3657034"/>
                  <a:pt x="850145" y="3654695"/>
                  <a:pt x="853709" y="3648905"/>
                </a:cubicBezTo>
                <a:lnTo>
                  <a:pt x="862394" y="3654251"/>
                </a:lnTo>
                <a:lnTo>
                  <a:pt x="905161" y="3584768"/>
                </a:lnTo>
                <a:cubicBezTo>
                  <a:pt x="897813" y="3564277"/>
                  <a:pt x="892804" y="3543230"/>
                  <a:pt x="890134" y="3521627"/>
                </a:cubicBezTo>
                <a:cubicBezTo>
                  <a:pt x="876771" y="3517394"/>
                  <a:pt x="863409" y="3513162"/>
                  <a:pt x="850046" y="3508929"/>
                </a:cubicBezTo>
                <a:cubicBezTo>
                  <a:pt x="836683" y="3504696"/>
                  <a:pt x="823321" y="3500463"/>
                  <a:pt x="809959" y="3496231"/>
                </a:cubicBezTo>
                <a:lnTo>
                  <a:pt x="796594" y="3517944"/>
                </a:lnTo>
                <a:lnTo>
                  <a:pt x="774880" y="3504580"/>
                </a:lnTo>
                <a:lnTo>
                  <a:pt x="687683" y="3558692"/>
                </a:lnTo>
                <a:lnTo>
                  <a:pt x="678998" y="3553346"/>
                </a:lnTo>
                <a:lnTo>
                  <a:pt x="660287" y="3583745"/>
                </a:lnTo>
                <a:lnTo>
                  <a:pt x="651602" y="3578399"/>
                </a:lnTo>
                <a:lnTo>
                  <a:pt x="638237" y="3600112"/>
                </a:lnTo>
                <a:cubicBezTo>
                  <a:pt x="623537" y="3611024"/>
                  <a:pt x="604049" y="3619987"/>
                  <a:pt x="579772" y="3627000"/>
                </a:cubicBezTo>
                <a:cubicBezTo>
                  <a:pt x="555496" y="3634014"/>
                  <a:pt x="538681" y="3638634"/>
                  <a:pt x="529326" y="3640860"/>
                </a:cubicBezTo>
                <a:lnTo>
                  <a:pt x="477214" y="3608785"/>
                </a:lnTo>
                <a:cubicBezTo>
                  <a:pt x="470535" y="3580722"/>
                  <a:pt x="476105" y="3552215"/>
                  <a:pt x="493925" y="3523264"/>
                </a:cubicBezTo>
                <a:cubicBezTo>
                  <a:pt x="509962" y="3497208"/>
                  <a:pt x="530008" y="3477611"/>
                  <a:pt x="554063" y="3464472"/>
                </a:cubicBezTo>
                <a:lnTo>
                  <a:pt x="562748" y="3469818"/>
                </a:lnTo>
                <a:lnTo>
                  <a:pt x="576113" y="3448105"/>
                </a:lnTo>
                <a:cubicBezTo>
                  <a:pt x="579008" y="3449887"/>
                  <a:pt x="588028" y="3451447"/>
                  <a:pt x="603172" y="3452784"/>
                </a:cubicBezTo>
                <a:lnTo>
                  <a:pt x="616537" y="3431071"/>
                </a:lnTo>
                <a:cubicBezTo>
                  <a:pt x="622327" y="3434635"/>
                  <a:pt x="629899" y="3435303"/>
                  <a:pt x="639253" y="3433077"/>
                </a:cubicBezTo>
                <a:lnTo>
                  <a:pt x="652618" y="3411363"/>
                </a:lnTo>
                <a:cubicBezTo>
                  <a:pt x="661304" y="3416709"/>
                  <a:pt x="670323" y="3418269"/>
                  <a:pt x="679678" y="3416043"/>
                </a:cubicBezTo>
                <a:lnTo>
                  <a:pt x="698388" y="3385644"/>
                </a:lnTo>
                <a:cubicBezTo>
                  <a:pt x="705960" y="3386312"/>
                  <a:pt x="712809" y="3386536"/>
                  <a:pt x="718933" y="3386314"/>
                </a:cubicBezTo>
                <a:cubicBezTo>
                  <a:pt x="725058" y="3386091"/>
                  <a:pt x="731906" y="3386315"/>
                  <a:pt x="739479" y="3386984"/>
                </a:cubicBezTo>
                <a:lnTo>
                  <a:pt x="752843" y="3365270"/>
                </a:lnTo>
                <a:lnTo>
                  <a:pt x="761529" y="3370616"/>
                </a:lnTo>
                <a:lnTo>
                  <a:pt x="774893" y="3348902"/>
                </a:lnTo>
                <a:lnTo>
                  <a:pt x="787922" y="3356921"/>
                </a:lnTo>
                <a:lnTo>
                  <a:pt x="817324" y="3309151"/>
                </a:lnTo>
                <a:lnTo>
                  <a:pt x="826009" y="3314497"/>
                </a:lnTo>
                <a:lnTo>
                  <a:pt x="839374" y="3292784"/>
                </a:lnTo>
                <a:lnTo>
                  <a:pt x="848059" y="3298130"/>
                </a:lnTo>
                <a:cubicBezTo>
                  <a:pt x="859864" y="3285436"/>
                  <a:pt x="871836" y="3270849"/>
                  <a:pt x="883976" y="3254369"/>
                </a:cubicBezTo>
                <a:cubicBezTo>
                  <a:pt x="896115" y="3237889"/>
                  <a:pt x="908978" y="3221855"/>
                  <a:pt x="922565" y="3206266"/>
                </a:cubicBezTo>
                <a:lnTo>
                  <a:pt x="900851" y="3192902"/>
                </a:lnTo>
                <a:cubicBezTo>
                  <a:pt x="918227" y="3151701"/>
                  <a:pt x="924131" y="3119408"/>
                  <a:pt x="918565" y="3096022"/>
                </a:cubicBezTo>
                <a:cubicBezTo>
                  <a:pt x="910549" y="3083104"/>
                  <a:pt x="911330" y="3065621"/>
                  <a:pt x="920908" y="3043573"/>
                </a:cubicBezTo>
                <a:cubicBezTo>
                  <a:pt x="930487" y="3021526"/>
                  <a:pt x="940678" y="2996861"/>
                  <a:pt x="951482" y="2969579"/>
                </a:cubicBezTo>
                <a:cubicBezTo>
                  <a:pt x="962286" y="2942298"/>
                  <a:pt x="969749" y="2913958"/>
                  <a:pt x="973872" y="2884560"/>
                </a:cubicBezTo>
                <a:cubicBezTo>
                  <a:pt x="977995" y="2855162"/>
                  <a:pt x="970592" y="2826654"/>
                  <a:pt x="951663" y="2799036"/>
                </a:cubicBezTo>
                <a:lnTo>
                  <a:pt x="965028" y="2777322"/>
                </a:lnTo>
                <a:cubicBezTo>
                  <a:pt x="950108" y="2756163"/>
                  <a:pt x="950667" y="2732555"/>
                  <a:pt x="966705" y="2706499"/>
                </a:cubicBezTo>
                <a:lnTo>
                  <a:pt x="953676" y="2698480"/>
                </a:lnTo>
                <a:cubicBezTo>
                  <a:pt x="961029" y="2667078"/>
                  <a:pt x="975397" y="2634006"/>
                  <a:pt x="996780" y="2599265"/>
                </a:cubicBezTo>
                <a:cubicBezTo>
                  <a:pt x="1016382" y="2567419"/>
                  <a:pt x="1039045" y="2535461"/>
                  <a:pt x="1064772" y="2503392"/>
                </a:cubicBezTo>
                <a:cubicBezTo>
                  <a:pt x="1090498" y="2471324"/>
                  <a:pt x="1114053" y="2437918"/>
                  <a:pt x="1135436" y="2403177"/>
                </a:cubicBezTo>
                <a:cubicBezTo>
                  <a:pt x="1162166" y="2359750"/>
                  <a:pt x="1177759" y="2321444"/>
                  <a:pt x="1182216" y="2288260"/>
                </a:cubicBezTo>
                <a:lnTo>
                  <a:pt x="1169188" y="2280241"/>
                </a:lnTo>
                <a:cubicBezTo>
                  <a:pt x="1173420" y="2266879"/>
                  <a:pt x="1176762" y="2254964"/>
                  <a:pt x="1179213" y="2244497"/>
                </a:cubicBezTo>
                <a:cubicBezTo>
                  <a:pt x="1181664" y="2234029"/>
                  <a:pt x="1185005" y="2222114"/>
                  <a:pt x="1189238" y="2208752"/>
                </a:cubicBezTo>
                <a:lnTo>
                  <a:pt x="1180553" y="2203406"/>
                </a:lnTo>
                <a:lnTo>
                  <a:pt x="1199263" y="2173007"/>
                </a:lnTo>
                <a:cubicBezTo>
                  <a:pt x="1184787" y="2164097"/>
                  <a:pt x="1180446" y="2148451"/>
                  <a:pt x="1186238" y="2126069"/>
                </a:cubicBezTo>
                <a:cubicBezTo>
                  <a:pt x="1192031" y="2103687"/>
                  <a:pt x="1192144" y="2080803"/>
                  <a:pt x="1186578" y="2057417"/>
                </a:cubicBezTo>
                <a:lnTo>
                  <a:pt x="1199943" y="2035704"/>
                </a:lnTo>
                <a:cubicBezTo>
                  <a:pt x="1183241" y="2017440"/>
                  <a:pt x="1177452" y="2000903"/>
                  <a:pt x="1182575" y="1986093"/>
                </a:cubicBezTo>
                <a:cubicBezTo>
                  <a:pt x="1187699" y="1971283"/>
                  <a:pt x="1187478" y="1952185"/>
                  <a:pt x="1181912" y="1928799"/>
                </a:cubicBezTo>
                <a:lnTo>
                  <a:pt x="1211314" y="1881029"/>
                </a:lnTo>
                <a:cubicBezTo>
                  <a:pt x="1199289" y="1861652"/>
                  <a:pt x="1195282" y="1842220"/>
                  <a:pt x="1199293" y="1822733"/>
                </a:cubicBezTo>
                <a:cubicBezTo>
                  <a:pt x="1203303" y="1803246"/>
                  <a:pt x="1208650" y="1781587"/>
                  <a:pt x="1215334" y="1757757"/>
                </a:cubicBezTo>
                <a:lnTo>
                  <a:pt x="1184935" y="1739047"/>
                </a:lnTo>
                <a:cubicBezTo>
                  <a:pt x="1186272" y="1723902"/>
                  <a:pt x="1187108" y="1714437"/>
                  <a:pt x="1187443" y="1710651"/>
                </a:cubicBezTo>
                <a:cubicBezTo>
                  <a:pt x="1187777" y="1706865"/>
                  <a:pt x="1191843" y="1695395"/>
                  <a:pt x="1199639" y="1676243"/>
                </a:cubicBezTo>
                <a:lnTo>
                  <a:pt x="1208324" y="1681589"/>
                </a:lnTo>
                <a:lnTo>
                  <a:pt x="1227035" y="1651190"/>
                </a:lnTo>
                <a:cubicBezTo>
                  <a:pt x="1290728" y="1690393"/>
                  <a:pt x="1362163" y="1702425"/>
                  <a:pt x="1441339" y="1687288"/>
                </a:cubicBezTo>
                <a:cubicBezTo>
                  <a:pt x="1520515" y="1672150"/>
                  <a:pt x="1583379" y="1642979"/>
                  <a:pt x="1629929" y="1599777"/>
                </a:cubicBezTo>
                <a:lnTo>
                  <a:pt x="1651643" y="1613141"/>
                </a:lnTo>
                <a:cubicBezTo>
                  <a:pt x="1686164" y="1602454"/>
                  <a:pt x="1720408" y="1590598"/>
                  <a:pt x="1754373" y="1577572"/>
                </a:cubicBezTo>
                <a:cubicBezTo>
                  <a:pt x="1788338" y="1564546"/>
                  <a:pt x="1824029" y="1553580"/>
                  <a:pt x="1861445" y="1544674"/>
                </a:cubicBezTo>
                <a:lnTo>
                  <a:pt x="1917577" y="1453478"/>
                </a:lnTo>
                <a:cubicBezTo>
                  <a:pt x="1910229" y="1432988"/>
                  <a:pt x="1914574" y="1409714"/>
                  <a:pt x="1930612" y="1383658"/>
                </a:cubicBezTo>
                <a:cubicBezTo>
                  <a:pt x="1948651" y="1386777"/>
                  <a:pt x="1960288" y="1388950"/>
                  <a:pt x="1965521" y="1390175"/>
                </a:cubicBezTo>
                <a:cubicBezTo>
                  <a:pt x="1970755" y="1391401"/>
                  <a:pt x="1982726" y="1389787"/>
                  <a:pt x="2001435" y="1385334"/>
                </a:cubicBezTo>
                <a:lnTo>
                  <a:pt x="2049204" y="1414736"/>
                </a:lnTo>
                <a:cubicBezTo>
                  <a:pt x="2057445" y="1407833"/>
                  <a:pt x="2069194" y="1400095"/>
                  <a:pt x="2084451" y="1391522"/>
                </a:cubicBezTo>
                <a:cubicBezTo>
                  <a:pt x="2099708" y="1382948"/>
                  <a:pt x="2110900" y="1372872"/>
                  <a:pt x="2118028" y="1361291"/>
                </a:cubicBezTo>
                <a:cubicBezTo>
                  <a:pt x="2123373" y="1352606"/>
                  <a:pt x="2123597" y="1345757"/>
                  <a:pt x="2118697" y="1340746"/>
                </a:cubicBezTo>
                <a:cubicBezTo>
                  <a:pt x="2113798" y="1335734"/>
                  <a:pt x="2109344" y="1329999"/>
                  <a:pt x="2105336" y="1323540"/>
                </a:cubicBezTo>
                <a:lnTo>
                  <a:pt x="2118701" y="1301826"/>
                </a:lnTo>
                <a:cubicBezTo>
                  <a:pt x="2128499" y="1311849"/>
                  <a:pt x="2135125" y="1318921"/>
                  <a:pt x="2138576" y="1323042"/>
                </a:cubicBezTo>
                <a:cubicBezTo>
                  <a:pt x="2142028" y="1327162"/>
                  <a:pt x="2145758" y="1332452"/>
                  <a:pt x="2149766" y="1338911"/>
                </a:cubicBezTo>
                <a:lnTo>
                  <a:pt x="2157785" y="1325883"/>
                </a:lnTo>
                <a:lnTo>
                  <a:pt x="2188184" y="1344593"/>
                </a:lnTo>
                <a:cubicBezTo>
                  <a:pt x="2192861" y="1343480"/>
                  <a:pt x="2206336" y="1337802"/>
                  <a:pt x="2228608" y="1327559"/>
                </a:cubicBezTo>
                <a:cubicBezTo>
                  <a:pt x="2248430" y="1327784"/>
                  <a:pt x="2267193" y="1331349"/>
                  <a:pt x="2284898" y="1338254"/>
                </a:cubicBezTo>
                <a:cubicBezTo>
                  <a:pt x="2302604" y="1345160"/>
                  <a:pt x="2321257" y="1332689"/>
                  <a:pt x="2340859" y="1300843"/>
                </a:cubicBezTo>
                <a:cubicBezTo>
                  <a:pt x="2360460" y="1268997"/>
                  <a:pt x="2354450" y="1233362"/>
                  <a:pt x="2322828" y="1193939"/>
                </a:cubicBezTo>
                <a:cubicBezTo>
                  <a:pt x="2319264" y="1199729"/>
                  <a:pt x="2311692" y="1199060"/>
                  <a:pt x="2300111" y="1191932"/>
                </a:cubicBezTo>
                <a:lnTo>
                  <a:pt x="2305457" y="1183247"/>
                </a:lnTo>
                <a:lnTo>
                  <a:pt x="2275058" y="1164536"/>
                </a:lnTo>
                <a:lnTo>
                  <a:pt x="2280404" y="1155851"/>
                </a:lnTo>
                <a:cubicBezTo>
                  <a:pt x="2266597" y="1139369"/>
                  <a:pt x="2254794" y="1126117"/>
                  <a:pt x="2244995" y="1116094"/>
                </a:cubicBezTo>
                <a:lnTo>
                  <a:pt x="2250341" y="1107408"/>
                </a:lnTo>
                <a:cubicBezTo>
                  <a:pt x="2241656" y="1102062"/>
                  <a:pt x="2225900" y="1090368"/>
                  <a:pt x="2203073" y="1072326"/>
                </a:cubicBezTo>
                <a:cubicBezTo>
                  <a:pt x="2180246" y="1054285"/>
                  <a:pt x="2155861" y="1032290"/>
                  <a:pt x="2129917" y="1006341"/>
                </a:cubicBezTo>
                <a:cubicBezTo>
                  <a:pt x="2103973" y="980393"/>
                  <a:pt x="2080535" y="951995"/>
                  <a:pt x="2059602" y="921147"/>
                </a:cubicBezTo>
                <a:cubicBezTo>
                  <a:pt x="2038670" y="890300"/>
                  <a:pt x="2027202" y="860288"/>
                  <a:pt x="2025200" y="831112"/>
                </a:cubicBezTo>
                <a:lnTo>
                  <a:pt x="2012172" y="823094"/>
                </a:lnTo>
                <a:cubicBezTo>
                  <a:pt x="2014623" y="812626"/>
                  <a:pt x="2018521" y="803050"/>
                  <a:pt x="2023867" y="794364"/>
                </a:cubicBezTo>
                <a:cubicBezTo>
                  <a:pt x="2029213" y="785679"/>
                  <a:pt x="2032221" y="777550"/>
                  <a:pt x="2032889" y="769978"/>
                </a:cubicBezTo>
                <a:lnTo>
                  <a:pt x="2024204" y="764632"/>
                </a:lnTo>
                <a:lnTo>
                  <a:pt x="2037569" y="742918"/>
                </a:lnTo>
                <a:lnTo>
                  <a:pt x="2024540" y="734900"/>
                </a:lnTo>
                <a:cubicBezTo>
                  <a:pt x="2029886" y="726214"/>
                  <a:pt x="2035010" y="711404"/>
                  <a:pt x="2039911" y="690469"/>
                </a:cubicBezTo>
                <a:lnTo>
                  <a:pt x="2031226" y="685124"/>
                </a:lnTo>
                <a:cubicBezTo>
                  <a:pt x="2037909" y="661294"/>
                  <a:pt x="2043646" y="643867"/>
                  <a:pt x="2048435" y="632843"/>
                </a:cubicBezTo>
                <a:cubicBezTo>
                  <a:pt x="2053224" y="621819"/>
                  <a:pt x="2049941" y="602832"/>
                  <a:pt x="2038585" y="575883"/>
                </a:cubicBezTo>
                <a:lnTo>
                  <a:pt x="2049277" y="558512"/>
                </a:lnTo>
                <a:cubicBezTo>
                  <a:pt x="2045937" y="544481"/>
                  <a:pt x="2043878" y="533233"/>
                  <a:pt x="2043099" y="524770"/>
                </a:cubicBezTo>
                <a:cubicBezTo>
                  <a:pt x="2042320" y="516307"/>
                  <a:pt x="2046386" y="504838"/>
                  <a:pt x="2055296" y="490362"/>
                </a:cubicBezTo>
                <a:lnTo>
                  <a:pt x="2042268" y="482343"/>
                </a:lnTo>
                <a:lnTo>
                  <a:pt x="2085034" y="412860"/>
                </a:lnTo>
                <a:cubicBezTo>
                  <a:pt x="2086372" y="397716"/>
                  <a:pt x="2085984" y="380511"/>
                  <a:pt x="2083870" y="361246"/>
                </a:cubicBezTo>
                <a:cubicBezTo>
                  <a:pt x="2081755" y="341981"/>
                  <a:pt x="2087826" y="320768"/>
                  <a:pt x="2102082" y="297607"/>
                </a:cubicBezTo>
                <a:lnTo>
                  <a:pt x="2110767" y="302953"/>
                </a:lnTo>
                <a:lnTo>
                  <a:pt x="2129478" y="272554"/>
                </a:lnTo>
                <a:lnTo>
                  <a:pt x="2142506" y="280572"/>
                </a:lnTo>
                <a:cubicBezTo>
                  <a:pt x="2147852" y="271887"/>
                  <a:pt x="2158766" y="260641"/>
                  <a:pt x="2175248" y="246834"/>
                </a:cubicBezTo>
                <a:lnTo>
                  <a:pt x="2183933" y="252180"/>
                </a:lnTo>
                <a:lnTo>
                  <a:pt x="2226700" y="182697"/>
                </a:lnTo>
                <a:lnTo>
                  <a:pt x="2239728" y="190715"/>
                </a:lnTo>
                <a:lnTo>
                  <a:pt x="2258439" y="160317"/>
                </a:lnTo>
                <a:lnTo>
                  <a:pt x="2267124" y="165662"/>
                </a:lnTo>
                <a:cubicBezTo>
                  <a:pt x="2282493" y="147179"/>
                  <a:pt x="2297862" y="128695"/>
                  <a:pt x="2313231" y="110211"/>
                </a:cubicBezTo>
                <a:cubicBezTo>
                  <a:pt x="2328600" y="91726"/>
                  <a:pt x="2343969" y="73242"/>
                  <a:pt x="2359337" y="54759"/>
                </a:cubicBezTo>
                <a:lnTo>
                  <a:pt x="2381051" y="68123"/>
                </a:lnTo>
                <a:lnTo>
                  <a:pt x="2457556" y="31382"/>
                </a:lnTo>
                <a:lnTo>
                  <a:pt x="2479270" y="44746"/>
                </a:lnTo>
                <a:lnTo>
                  <a:pt x="2489962" y="27376"/>
                </a:lnTo>
                <a:lnTo>
                  <a:pt x="2511675" y="40740"/>
                </a:lnTo>
                <a:cubicBezTo>
                  <a:pt x="2537511" y="24707"/>
                  <a:pt x="2555942" y="19085"/>
                  <a:pt x="2566965" y="23875"/>
                </a:cubicBezTo>
                <a:cubicBezTo>
                  <a:pt x="2577989" y="28664"/>
                  <a:pt x="2602544" y="22820"/>
                  <a:pt x="2640630" y="6342"/>
                </a:cubicBezTo>
                <a:lnTo>
                  <a:pt x="2662343" y="19707"/>
                </a:lnTo>
                <a:cubicBezTo>
                  <a:pt x="2668802" y="15699"/>
                  <a:pt x="2674816" y="12414"/>
                  <a:pt x="2680384" y="9853"/>
                </a:cubicBezTo>
                <a:cubicBezTo>
                  <a:pt x="2685948" y="7298"/>
                  <a:pt x="2691965" y="4008"/>
                  <a:pt x="269842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9504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91257" y="322084"/>
            <a:ext cx="5161487" cy="6084051"/>
          </a:xfrm>
          <a:custGeom>
            <a:avLst/>
            <a:gdLst>
              <a:gd name="connsiteX0" fmla="*/ 573394 w 5161487"/>
              <a:gd name="connsiteY0" fmla="*/ 4950845 h 6084051"/>
              <a:gd name="connsiteX1" fmla="*/ 623140 w 5161487"/>
              <a:gd name="connsiteY1" fmla="*/ 4961385 h 6084051"/>
              <a:gd name="connsiteX2" fmla="*/ 643071 w 5161487"/>
              <a:gd name="connsiteY2" fmla="*/ 4982895 h 6084051"/>
              <a:gd name="connsiteX3" fmla="*/ 650110 w 5161487"/>
              <a:gd name="connsiteY3" fmla="*/ 4979705 h 6084051"/>
              <a:gd name="connsiteX4" fmla="*/ 657148 w 5161487"/>
              <a:gd name="connsiteY4" fmla="*/ 4976515 h 6084051"/>
              <a:gd name="connsiteX5" fmla="*/ 670435 w 5161487"/>
              <a:gd name="connsiteY5" fmla="*/ 4990854 h 6084051"/>
              <a:gd name="connsiteX6" fmla="*/ 677606 w 5161487"/>
              <a:gd name="connsiteY6" fmla="*/ 4984210 h 6084051"/>
              <a:gd name="connsiteX7" fmla="*/ 694216 w 5161487"/>
              <a:gd name="connsiteY7" fmla="*/ 5002135 h 6084051"/>
              <a:gd name="connsiteX8" fmla="*/ 701386 w 5161487"/>
              <a:gd name="connsiteY8" fmla="*/ 4995491 h 6084051"/>
              <a:gd name="connsiteX9" fmla="*/ 734867 w 5161487"/>
              <a:gd name="connsiteY9" fmla="*/ 5024433 h 6084051"/>
              <a:gd name="connsiteX10" fmla="*/ 768349 w 5161487"/>
              <a:gd name="connsiteY10" fmla="*/ 5053376 h 6084051"/>
              <a:gd name="connsiteX11" fmla="*/ 761180 w 5161487"/>
              <a:gd name="connsiteY11" fmla="*/ 5060019 h 6084051"/>
              <a:gd name="connsiteX12" fmla="*/ 797721 w 5161487"/>
              <a:gd name="connsiteY12" fmla="*/ 5099454 h 6084051"/>
              <a:gd name="connsiteX13" fmla="*/ 790551 w 5161487"/>
              <a:gd name="connsiteY13" fmla="*/ 5106098 h 6084051"/>
              <a:gd name="connsiteX14" fmla="*/ 813804 w 5161487"/>
              <a:gd name="connsiteY14" fmla="*/ 5131192 h 6084051"/>
              <a:gd name="connsiteX15" fmla="*/ 809694 w 5161487"/>
              <a:gd name="connsiteY15" fmla="*/ 5148328 h 6084051"/>
              <a:gd name="connsiteX16" fmla="*/ 822982 w 5161487"/>
              <a:gd name="connsiteY16" fmla="*/ 5162668 h 6084051"/>
              <a:gd name="connsiteX17" fmla="*/ 815812 w 5161487"/>
              <a:gd name="connsiteY17" fmla="*/ 5169312 h 6084051"/>
              <a:gd name="connsiteX18" fmla="*/ 825778 w 5161487"/>
              <a:gd name="connsiteY18" fmla="*/ 5180067 h 6084051"/>
              <a:gd name="connsiteX19" fmla="*/ 818608 w 5161487"/>
              <a:gd name="connsiteY19" fmla="*/ 5186710 h 6084051"/>
              <a:gd name="connsiteX20" fmla="*/ 831896 w 5161487"/>
              <a:gd name="connsiteY20" fmla="*/ 5201049 h 6084051"/>
              <a:gd name="connsiteX21" fmla="*/ 824726 w 5161487"/>
              <a:gd name="connsiteY21" fmla="*/ 5207693 h 6084051"/>
              <a:gd name="connsiteX22" fmla="*/ 812393 w 5161487"/>
              <a:gd name="connsiteY22" fmla="*/ 5259100 h 6084051"/>
              <a:gd name="connsiteX23" fmla="*/ 773387 w 5161487"/>
              <a:gd name="connsiteY23" fmla="*/ 5375202 h 6084051"/>
              <a:gd name="connsiteX24" fmla="*/ 763159 w 5161487"/>
              <a:gd name="connsiteY24" fmla="*/ 5371354 h 6084051"/>
              <a:gd name="connsiteX25" fmla="*/ 738327 w 5161487"/>
              <a:gd name="connsiteY25" fmla="*/ 5387700 h 6084051"/>
              <a:gd name="connsiteX26" fmla="*/ 720665 w 5161487"/>
              <a:gd name="connsiteY26" fmla="*/ 5397404 h 6084051"/>
              <a:gd name="connsiteX27" fmla="*/ 704270 w 5161487"/>
              <a:gd name="connsiteY27" fmla="*/ 5419259 h 6084051"/>
              <a:gd name="connsiteX28" fmla="*/ 687875 w 5161487"/>
              <a:gd name="connsiteY28" fmla="*/ 5441115 h 6084051"/>
              <a:gd name="connsiteX29" fmla="*/ 649755 w 5161487"/>
              <a:gd name="connsiteY29" fmla="*/ 5443122 h 6084051"/>
              <a:gd name="connsiteX30" fmla="*/ 635416 w 5161487"/>
              <a:gd name="connsiteY30" fmla="*/ 5456409 h 6084051"/>
              <a:gd name="connsiteX31" fmla="*/ 625187 w 5161487"/>
              <a:gd name="connsiteY31" fmla="*/ 5452561 h 6084051"/>
              <a:gd name="connsiteX32" fmla="*/ 614958 w 5161487"/>
              <a:gd name="connsiteY32" fmla="*/ 5448713 h 6084051"/>
              <a:gd name="connsiteX33" fmla="*/ 604203 w 5161487"/>
              <a:gd name="connsiteY33" fmla="*/ 5458679 h 6084051"/>
              <a:gd name="connsiteX34" fmla="*/ 597560 w 5161487"/>
              <a:gd name="connsiteY34" fmla="*/ 5451510 h 6084051"/>
              <a:gd name="connsiteX35" fmla="*/ 579898 w 5161487"/>
              <a:gd name="connsiteY35" fmla="*/ 5461211 h 6084051"/>
              <a:gd name="connsiteX36" fmla="*/ 541780 w 5161487"/>
              <a:gd name="connsiteY36" fmla="*/ 5463219 h 6084051"/>
              <a:gd name="connsiteX37" fmla="*/ 524906 w 5161487"/>
              <a:gd name="connsiteY37" fmla="*/ 5452201 h 6084051"/>
              <a:gd name="connsiteX38" fmla="*/ 517737 w 5161487"/>
              <a:gd name="connsiteY38" fmla="*/ 5458844 h 6084051"/>
              <a:gd name="connsiteX39" fmla="*/ 491161 w 5161487"/>
              <a:gd name="connsiteY39" fmla="*/ 5430165 h 6084051"/>
              <a:gd name="connsiteX40" fmla="*/ 484122 w 5161487"/>
              <a:gd name="connsiteY40" fmla="*/ 5433356 h 6084051"/>
              <a:gd name="connsiteX41" fmla="*/ 473499 w 5161487"/>
              <a:gd name="connsiteY41" fmla="*/ 5439868 h 6084051"/>
              <a:gd name="connsiteX42" fmla="*/ 460212 w 5161487"/>
              <a:gd name="connsiteY42" fmla="*/ 5425529 h 6084051"/>
              <a:gd name="connsiteX43" fmla="*/ 436037 w 5161487"/>
              <a:gd name="connsiteY43" fmla="*/ 5424607 h 6084051"/>
              <a:gd name="connsiteX44" fmla="*/ 398576 w 5161487"/>
              <a:gd name="connsiteY44" fmla="*/ 5409348 h 6084051"/>
              <a:gd name="connsiteX45" fmla="*/ 366409 w 5161487"/>
              <a:gd name="connsiteY45" fmla="*/ 5345871 h 6084051"/>
              <a:gd name="connsiteX46" fmla="*/ 347875 w 5161487"/>
              <a:gd name="connsiteY46" fmla="*/ 5333060 h 6084051"/>
              <a:gd name="connsiteX47" fmla="*/ 329341 w 5161487"/>
              <a:gd name="connsiteY47" fmla="*/ 5320251 h 6084051"/>
              <a:gd name="connsiteX48" fmla="*/ 336512 w 5161487"/>
              <a:gd name="connsiteY48" fmla="*/ 5313607 h 6084051"/>
              <a:gd name="connsiteX49" fmla="*/ 323223 w 5161487"/>
              <a:gd name="connsiteY49" fmla="*/ 5299267 h 6084051"/>
              <a:gd name="connsiteX50" fmla="*/ 322878 w 5161487"/>
              <a:gd name="connsiteY50" fmla="*/ 5262941 h 6084051"/>
              <a:gd name="connsiteX51" fmla="*/ 308456 w 5161487"/>
              <a:gd name="connsiteY51" fmla="*/ 5232994 h 6084051"/>
              <a:gd name="connsiteX52" fmla="*/ 315624 w 5161487"/>
              <a:gd name="connsiteY52" fmla="*/ 5226351 h 6084051"/>
              <a:gd name="connsiteX53" fmla="*/ 313355 w 5161487"/>
              <a:gd name="connsiteY53" fmla="*/ 5195137 h 6084051"/>
              <a:gd name="connsiteX54" fmla="*/ 325688 w 5161487"/>
              <a:gd name="connsiteY54" fmla="*/ 5143730 h 6084051"/>
              <a:gd name="connsiteX55" fmla="*/ 346852 w 5161487"/>
              <a:gd name="connsiteY55" fmla="*/ 5087472 h 6084051"/>
              <a:gd name="connsiteX56" fmla="*/ 374396 w 5161487"/>
              <a:gd name="connsiteY56" fmla="*/ 5045292 h 6084051"/>
              <a:gd name="connsiteX57" fmla="*/ 458247 w 5161487"/>
              <a:gd name="connsiteY57" fmla="*/ 4977586 h 6084051"/>
              <a:gd name="connsiteX58" fmla="*/ 515688 w 5161487"/>
              <a:gd name="connsiteY58" fmla="*/ 4967669 h 6084051"/>
              <a:gd name="connsiteX59" fmla="*/ 522333 w 5161487"/>
              <a:gd name="connsiteY59" fmla="*/ 4974839 h 6084051"/>
              <a:gd name="connsiteX60" fmla="*/ 573394 w 5161487"/>
              <a:gd name="connsiteY60" fmla="*/ 4950845 h 6084051"/>
              <a:gd name="connsiteX61" fmla="*/ 7170 w 5161487"/>
              <a:gd name="connsiteY61" fmla="*/ 4426083 h 6084051"/>
              <a:gd name="connsiteX62" fmla="*/ 51359 w 5161487"/>
              <a:gd name="connsiteY62" fmla="*/ 4491747 h 6084051"/>
              <a:gd name="connsiteX63" fmla="*/ 81996 w 5161487"/>
              <a:gd name="connsiteY63" fmla="*/ 4549977 h 6084051"/>
              <a:gd name="connsiteX64" fmla="*/ 74826 w 5161487"/>
              <a:gd name="connsiteY64" fmla="*/ 4556621 h 6084051"/>
              <a:gd name="connsiteX65" fmla="*/ 34963 w 5161487"/>
              <a:gd name="connsiteY65" fmla="*/ 4513602 h 6084051"/>
              <a:gd name="connsiteX66" fmla="*/ 24126 w 5161487"/>
              <a:gd name="connsiteY66" fmla="*/ 4480335 h 6084051"/>
              <a:gd name="connsiteX67" fmla="*/ 12762 w 5161487"/>
              <a:gd name="connsiteY67" fmla="*/ 4460879 h 6084051"/>
              <a:gd name="connsiteX68" fmla="*/ 19931 w 5161487"/>
              <a:gd name="connsiteY68" fmla="*/ 4454236 h 6084051"/>
              <a:gd name="connsiteX69" fmla="*/ 0 w 5161487"/>
              <a:gd name="connsiteY69" fmla="*/ 4432727 h 6084051"/>
              <a:gd name="connsiteX70" fmla="*/ 5142080 w 5161487"/>
              <a:gd name="connsiteY70" fmla="*/ 4085556 h 6084051"/>
              <a:gd name="connsiteX71" fmla="*/ 5161487 w 5161487"/>
              <a:gd name="connsiteY71" fmla="*/ 4120879 h 6084051"/>
              <a:gd name="connsiteX72" fmla="*/ 5124190 w 5161487"/>
              <a:gd name="connsiteY72" fmla="*/ 4192086 h 6084051"/>
              <a:gd name="connsiteX73" fmla="*/ 5066437 w 5161487"/>
              <a:gd name="connsiteY73" fmla="*/ 4255597 h 6084051"/>
              <a:gd name="connsiteX74" fmla="*/ 4986306 w 5161487"/>
              <a:gd name="connsiteY74" fmla="*/ 4316531 h 6084051"/>
              <a:gd name="connsiteX75" fmla="*/ 4915705 w 5161487"/>
              <a:gd name="connsiteY75" fmla="*/ 4308651 h 6084051"/>
              <a:gd name="connsiteX76" fmla="*/ 4920078 w 5161487"/>
              <a:gd name="connsiteY76" fmla="*/ 4284609 h 6084051"/>
              <a:gd name="connsiteX77" fmla="*/ 4931359 w 5161487"/>
              <a:gd name="connsiteY77" fmla="*/ 4260829 h 6084051"/>
              <a:gd name="connsiteX78" fmla="*/ 4934944 w 5161487"/>
              <a:gd name="connsiteY78" fmla="*/ 4257507 h 6084051"/>
              <a:gd name="connsiteX79" fmla="*/ 4941983 w 5161487"/>
              <a:gd name="connsiteY79" fmla="*/ 4254316 h 6084051"/>
              <a:gd name="connsiteX80" fmla="*/ 4949020 w 5161487"/>
              <a:gd name="connsiteY80" fmla="*/ 4251126 h 6084051"/>
              <a:gd name="connsiteX81" fmla="*/ 4970794 w 5161487"/>
              <a:gd name="connsiteY81" fmla="*/ 4224287 h 6084051"/>
              <a:gd name="connsiteX82" fmla="*/ 4964149 w 5161487"/>
              <a:gd name="connsiteY82" fmla="*/ 4217117 h 6084051"/>
              <a:gd name="connsiteX83" fmla="*/ 4999998 w 5161487"/>
              <a:gd name="connsiteY83" fmla="*/ 4183898 h 6084051"/>
              <a:gd name="connsiteX84" fmla="*/ 4993355 w 5161487"/>
              <a:gd name="connsiteY84" fmla="*/ 4176729 h 6084051"/>
              <a:gd name="connsiteX85" fmla="*/ 5018975 w 5161487"/>
              <a:gd name="connsiteY85" fmla="*/ 4139662 h 6084051"/>
              <a:gd name="connsiteX86" fmla="*/ 5025619 w 5161487"/>
              <a:gd name="connsiteY86" fmla="*/ 4146832 h 6084051"/>
              <a:gd name="connsiteX87" fmla="*/ 5040485 w 5161487"/>
              <a:gd name="connsiteY87" fmla="*/ 4119731 h 6084051"/>
              <a:gd name="connsiteX88" fmla="*/ 5047129 w 5161487"/>
              <a:gd name="connsiteY88" fmla="*/ 4126901 h 6084051"/>
              <a:gd name="connsiteX89" fmla="*/ 5066583 w 5161487"/>
              <a:gd name="connsiteY89" fmla="*/ 4115536 h 6084051"/>
              <a:gd name="connsiteX90" fmla="*/ 5086037 w 5161487"/>
              <a:gd name="connsiteY90" fmla="*/ 4104172 h 6084051"/>
              <a:gd name="connsiteX91" fmla="*/ 5086563 w 5161487"/>
              <a:gd name="connsiteY91" fmla="*/ 4090360 h 6084051"/>
              <a:gd name="connsiteX92" fmla="*/ 5093206 w 5161487"/>
              <a:gd name="connsiteY92" fmla="*/ 4097528 h 6084051"/>
              <a:gd name="connsiteX93" fmla="*/ 5103961 w 5161487"/>
              <a:gd name="connsiteY93" fmla="*/ 4087563 h 6084051"/>
              <a:gd name="connsiteX94" fmla="*/ 5110605 w 5161487"/>
              <a:gd name="connsiteY94" fmla="*/ 4094733 h 6084051"/>
              <a:gd name="connsiteX95" fmla="*/ 541855 w 5161487"/>
              <a:gd name="connsiteY95" fmla="*/ 2191544 h 6084051"/>
              <a:gd name="connsiteX96" fmla="*/ 595269 w 5161487"/>
              <a:gd name="connsiteY96" fmla="*/ 2241995 h 6084051"/>
              <a:gd name="connsiteX97" fmla="*/ 602439 w 5161487"/>
              <a:gd name="connsiteY97" fmla="*/ 2235350 h 6084051"/>
              <a:gd name="connsiteX98" fmla="*/ 642828 w 5161487"/>
              <a:gd name="connsiteY98" fmla="*/ 2264557 h 6084051"/>
              <a:gd name="connsiteX99" fmla="*/ 656773 w 5161487"/>
              <a:gd name="connsiteY99" fmla="*/ 2261629 h 6084051"/>
              <a:gd name="connsiteX100" fmla="*/ 670456 w 5161487"/>
              <a:gd name="connsiteY100" fmla="*/ 2265608 h 6084051"/>
              <a:gd name="connsiteX101" fmla="*/ 732784 w 5161487"/>
              <a:gd name="connsiteY101" fmla="*/ 2354443 h 6084051"/>
              <a:gd name="connsiteX102" fmla="*/ 756728 w 5161487"/>
              <a:gd name="connsiteY102" fmla="*/ 2452191 h 6084051"/>
              <a:gd name="connsiteX103" fmla="*/ 763372 w 5161487"/>
              <a:gd name="connsiteY103" fmla="*/ 2459361 h 6084051"/>
              <a:gd name="connsiteX104" fmla="*/ 752355 w 5161487"/>
              <a:gd name="connsiteY104" fmla="*/ 2476233 h 6084051"/>
              <a:gd name="connsiteX105" fmla="*/ 747718 w 5161487"/>
              <a:gd name="connsiteY105" fmla="*/ 2507183 h 6084051"/>
              <a:gd name="connsiteX106" fmla="*/ 761006 w 5161487"/>
              <a:gd name="connsiteY106" fmla="*/ 2521523 h 6084051"/>
              <a:gd name="connsiteX107" fmla="*/ 751254 w 5161487"/>
              <a:gd name="connsiteY107" fmla="*/ 2550548 h 6084051"/>
              <a:gd name="connsiteX108" fmla="*/ 761961 w 5161487"/>
              <a:gd name="connsiteY108" fmla="*/ 2587270 h 6084051"/>
              <a:gd name="connsiteX109" fmla="*/ 722527 w 5161487"/>
              <a:gd name="connsiteY109" fmla="*/ 2623811 h 6084051"/>
              <a:gd name="connsiteX110" fmla="*/ 729170 w 5161487"/>
              <a:gd name="connsiteY110" fmla="*/ 2630980 h 6084051"/>
              <a:gd name="connsiteX111" fmla="*/ 718415 w 5161487"/>
              <a:gd name="connsiteY111" fmla="*/ 2640946 h 6084051"/>
              <a:gd name="connsiteX112" fmla="*/ 725059 w 5161487"/>
              <a:gd name="connsiteY112" fmla="*/ 2648116 h 6084051"/>
              <a:gd name="connsiteX113" fmla="*/ 685625 w 5161487"/>
              <a:gd name="connsiteY113" fmla="*/ 2684657 h 6084051"/>
              <a:gd name="connsiteX114" fmla="*/ 692269 w 5161487"/>
              <a:gd name="connsiteY114" fmla="*/ 2691828 h 6084051"/>
              <a:gd name="connsiteX115" fmla="*/ 652835 w 5161487"/>
              <a:gd name="connsiteY115" fmla="*/ 2728369 h 6084051"/>
              <a:gd name="connsiteX116" fmla="*/ 646190 w 5161487"/>
              <a:gd name="connsiteY116" fmla="*/ 2721199 h 6084051"/>
              <a:gd name="connsiteX117" fmla="*/ 628267 w 5161487"/>
              <a:gd name="connsiteY117" fmla="*/ 2737808 h 6084051"/>
              <a:gd name="connsiteX118" fmla="*/ 607809 w 5161487"/>
              <a:gd name="connsiteY118" fmla="*/ 2730112 h 6084051"/>
              <a:gd name="connsiteX119" fmla="*/ 557882 w 5161487"/>
              <a:gd name="connsiteY119" fmla="*/ 2769712 h 6084051"/>
              <a:gd name="connsiteX120" fmla="*/ 493797 w 5161487"/>
              <a:gd name="connsiteY120" fmla="*/ 2772459 h 6084051"/>
              <a:gd name="connsiteX121" fmla="*/ 425600 w 5161487"/>
              <a:gd name="connsiteY121" fmla="*/ 2792343 h 6084051"/>
              <a:gd name="connsiteX122" fmla="*/ 434908 w 5161487"/>
              <a:gd name="connsiteY122" fmla="*/ 2820365 h 6084051"/>
              <a:gd name="connsiteX123" fmla="*/ 440632 w 5161487"/>
              <a:gd name="connsiteY123" fmla="*/ 2851709 h 6084051"/>
              <a:gd name="connsiteX124" fmla="*/ 423233 w 5161487"/>
              <a:gd name="connsiteY124" fmla="*/ 2854504 h 6084051"/>
              <a:gd name="connsiteX125" fmla="*/ 399980 w 5161487"/>
              <a:gd name="connsiteY125" fmla="*/ 2829410 h 6084051"/>
              <a:gd name="connsiteX126" fmla="*/ 392727 w 5161487"/>
              <a:gd name="connsiteY126" fmla="*/ 2792819 h 6084051"/>
              <a:gd name="connsiteX127" fmla="*/ 378568 w 5161487"/>
              <a:gd name="connsiteY127" fmla="*/ 2755967 h 6084051"/>
              <a:gd name="connsiteX128" fmla="*/ 371398 w 5161487"/>
              <a:gd name="connsiteY128" fmla="*/ 2762611 h 6084051"/>
              <a:gd name="connsiteX129" fmla="*/ 295422 w 5161487"/>
              <a:gd name="connsiteY129" fmla="*/ 2759718 h 6084051"/>
              <a:gd name="connsiteX130" fmla="*/ 284667 w 5161487"/>
              <a:gd name="connsiteY130" fmla="*/ 2769684 h 6084051"/>
              <a:gd name="connsiteX131" fmla="*/ 246942 w 5161487"/>
              <a:gd name="connsiteY131" fmla="*/ 2761331 h 6084051"/>
              <a:gd name="connsiteX132" fmla="*/ 195404 w 5161487"/>
              <a:gd name="connsiteY132" fmla="*/ 2752451 h 6084051"/>
              <a:gd name="connsiteX133" fmla="*/ 185439 w 5161487"/>
              <a:gd name="connsiteY133" fmla="*/ 2741697 h 6084051"/>
              <a:gd name="connsiteX134" fmla="*/ 147977 w 5161487"/>
              <a:gd name="connsiteY134" fmla="*/ 2726436 h 6084051"/>
              <a:gd name="connsiteX135" fmla="*/ 111041 w 5161487"/>
              <a:gd name="connsiteY135" fmla="*/ 2697363 h 6084051"/>
              <a:gd name="connsiteX136" fmla="*/ 91373 w 5161487"/>
              <a:gd name="connsiteY136" fmla="*/ 2668945 h 6084051"/>
              <a:gd name="connsiteX137" fmla="*/ 98541 w 5161487"/>
              <a:gd name="connsiteY137" fmla="*/ 2662302 h 6084051"/>
              <a:gd name="connsiteX138" fmla="*/ 81933 w 5161487"/>
              <a:gd name="connsiteY138" fmla="*/ 2644378 h 6084051"/>
              <a:gd name="connsiteX139" fmla="*/ 82030 w 5161487"/>
              <a:gd name="connsiteY139" fmla="*/ 2551003 h 6084051"/>
              <a:gd name="connsiteX140" fmla="*/ 119458 w 5161487"/>
              <a:gd name="connsiteY140" fmla="*/ 2476343 h 6084051"/>
              <a:gd name="connsiteX141" fmla="*/ 112814 w 5161487"/>
              <a:gd name="connsiteY141" fmla="*/ 2469172 h 6084051"/>
              <a:gd name="connsiteX142" fmla="*/ 141229 w 5161487"/>
              <a:gd name="connsiteY142" fmla="*/ 2449504 h 6084051"/>
              <a:gd name="connsiteX143" fmla="*/ 176816 w 5161487"/>
              <a:gd name="connsiteY143" fmla="*/ 2423193 h 6084051"/>
              <a:gd name="connsiteX144" fmla="*/ 170172 w 5161487"/>
              <a:gd name="connsiteY144" fmla="*/ 2416022 h 6084051"/>
              <a:gd name="connsiteX145" fmla="*/ 208077 w 5161487"/>
              <a:gd name="connsiteY145" fmla="*/ 2374236 h 6084051"/>
              <a:gd name="connsiteX146" fmla="*/ 218091 w 5161487"/>
              <a:gd name="connsiteY146" fmla="*/ 2338303 h 6084051"/>
              <a:gd name="connsiteX147" fmla="*/ 250223 w 5161487"/>
              <a:gd name="connsiteY147" fmla="*/ 2311859 h 6084051"/>
              <a:gd name="connsiteX148" fmla="*/ 282094 w 5161487"/>
              <a:gd name="connsiteY148" fmla="*/ 2292322 h 6084051"/>
              <a:gd name="connsiteX149" fmla="*/ 275450 w 5161487"/>
              <a:gd name="connsiteY149" fmla="*/ 2285152 h 6084051"/>
              <a:gd name="connsiteX150" fmla="*/ 314884 w 5161487"/>
              <a:gd name="connsiteY150" fmla="*/ 2248610 h 6084051"/>
              <a:gd name="connsiteX151" fmla="*/ 321529 w 5161487"/>
              <a:gd name="connsiteY151" fmla="*/ 2255781 h 6084051"/>
              <a:gd name="connsiteX152" fmla="*/ 357114 w 5161487"/>
              <a:gd name="connsiteY152" fmla="*/ 2229468 h 6084051"/>
              <a:gd name="connsiteX153" fmla="*/ 363759 w 5161487"/>
              <a:gd name="connsiteY153" fmla="*/ 2236638 h 6084051"/>
              <a:gd name="connsiteX154" fmla="*/ 396023 w 5161487"/>
              <a:gd name="connsiteY154" fmla="*/ 2206741 h 6084051"/>
              <a:gd name="connsiteX155" fmla="*/ 456523 w 5161487"/>
              <a:gd name="connsiteY155" fmla="*/ 2207316 h 6084051"/>
              <a:gd name="connsiteX156" fmla="*/ 541855 w 5161487"/>
              <a:gd name="connsiteY156" fmla="*/ 2191544 h 6084051"/>
              <a:gd name="connsiteX157" fmla="*/ 4738806 w 5161487"/>
              <a:gd name="connsiteY157" fmla="*/ 1234285 h 6084051"/>
              <a:gd name="connsiteX158" fmla="*/ 4743608 w 5161487"/>
              <a:gd name="connsiteY158" fmla="*/ 1289803 h 6084051"/>
              <a:gd name="connsiteX159" fmla="*/ 4736964 w 5161487"/>
              <a:gd name="connsiteY159" fmla="*/ 1282633 h 6084051"/>
              <a:gd name="connsiteX160" fmla="*/ 4729795 w 5161487"/>
              <a:gd name="connsiteY160" fmla="*/ 1289276 h 6084051"/>
              <a:gd name="connsiteX161" fmla="*/ 4716507 w 5161487"/>
              <a:gd name="connsiteY161" fmla="*/ 1274937 h 6084051"/>
              <a:gd name="connsiteX162" fmla="*/ 4738806 w 5161487"/>
              <a:gd name="connsiteY162" fmla="*/ 1234285 h 6084051"/>
              <a:gd name="connsiteX163" fmla="*/ 1670612 w 5161487"/>
              <a:gd name="connsiteY163" fmla="*/ 885737 h 6084051"/>
              <a:gd name="connsiteX164" fmla="*/ 1711790 w 5161487"/>
              <a:gd name="connsiteY164" fmla="*/ 894221 h 6084051"/>
              <a:gd name="connsiteX165" fmla="*/ 1748332 w 5161487"/>
              <a:gd name="connsiteY165" fmla="*/ 933656 h 6084051"/>
              <a:gd name="connsiteX166" fmla="*/ 1737577 w 5161487"/>
              <a:gd name="connsiteY166" fmla="*/ 943621 h 6084051"/>
              <a:gd name="connsiteX167" fmla="*/ 1737051 w 5161487"/>
              <a:gd name="connsiteY167" fmla="*/ 957436 h 6084051"/>
              <a:gd name="connsiteX168" fmla="*/ 1733202 w 5161487"/>
              <a:gd name="connsiteY168" fmla="*/ 967664 h 6084051"/>
              <a:gd name="connsiteX169" fmla="*/ 1746490 w 5161487"/>
              <a:gd name="connsiteY169" fmla="*/ 982004 h 6084051"/>
              <a:gd name="connsiteX170" fmla="*/ 1753348 w 5161487"/>
              <a:gd name="connsiteY170" fmla="*/ 1028954 h 6084051"/>
              <a:gd name="connsiteX171" fmla="*/ 1753562 w 5161487"/>
              <a:gd name="connsiteY171" fmla="*/ 1068734 h 6084051"/>
              <a:gd name="connsiteX172" fmla="*/ 1766851 w 5161487"/>
              <a:gd name="connsiteY172" fmla="*/ 1083075 h 6084051"/>
              <a:gd name="connsiteX173" fmla="*/ 1758365 w 5161487"/>
              <a:gd name="connsiteY173" fmla="*/ 1124251 h 6084051"/>
              <a:gd name="connsiteX174" fmla="*/ 1771654 w 5161487"/>
              <a:gd name="connsiteY174" fmla="*/ 1138592 h 6084051"/>
              <a:gd name="connsiteX175" fmla="*/ 1764484 w 5161487"/>
              <a:gd name="connsiteY175" fmla="*/ 1145236 h 6084051"/>
              <a:gd name="connsiteX176" fmla="*/ 1763958 w 5161487"/>
              <a:gd name="connsiteY176" fmla="*/ 1159048 h 6084051"/>
              <a:gd name="connsiteX177" fmla="*/ 1767280 w 5161487"/>
              <a:gd name="connsiteY177" fmla="*/ 1162634 h 6084051"/>
              <a:gd name="connsiteX178" fmla="*/ 1760372 w 5161487"/>
              <a:gd name="connsiteY178" fmla="*/ 1162371 h 6084051"/>
              <a:gd name="connsiteX179" fmla="*/ 1756526 w 5161487"/>
              <a:gd name="connsiteY179" fmla="*/ 1172599 h 6084051"/>
              <a:gd name="connsiteX180" fmla="*/ 1763169 w 5161487"/>
              <a:gd name="connsiteY180" fmla="*/ 1179769 h 6084051"/>
              <a:gd name="connsiteX181" fmla="*/ 1718835 w 5161487"/>
              <a:gd name="connsiteY181" fmla="*/ 1254166 h 6084051"/>
              <a:gd name="connsiteX182" fmla="*/ 1688494 w 5161487"/>
              <a:gd name="connsiteY182" fmla="*/ 1278950 h 6084051"/>
              <a:gd name="connsiteX183" fmla="*/ 1645392 w 5161487"/>
              <a:gd name="connsiteY183" fmla="*/ 1275579 h 6084051"/>
              <a:gd name="connsiteX184" fmla="*/ 1638222 w 5161487"/>
              <a:gd name="connsiteY184" fmla="*/ 1282224 h 6084051"/>
              <a:gd name="connsiteX185" fmla="*/ 1605002 w 5161487"/>
              <a:gd name="connsiteY185" fmla="*/ 1246374 h 6084051"/>
              <a:gd name="connsiteX186" fmla="*/ 1612173 w 5161487"/>
              <a:gd name="connsiteY186" fmla="*/ 1239730 h 6084051"/>
              <a:gd name="connsiteX187" fmla="*/ 1611315 w 5161487"/>
              <a:gd name="connsiteY187" fmla="*/ 1080610 h 6084051"/>
              <a:gd name="connsiteX188" fmla="*/ 1604670 w 5161487"/>
              <a:gd name="connsiteY188" fmla="*/ 1073440 h 6084051"/>
              <a:gd name="connsiteX189" fmla="*/ 1607302 w 5161487"/>
              <a:gd name="connsiteY189" fmla="*/ 1004371 h 6084051"/>
              <a:gd name="connsiteX190" fmla="*/ 1670612 w 5161487"/>
              <a:gd name="connsiteY190" fmla="*/ 885737 h 6084051"/>
              <a:gd name="connsiteX191" fmla="*/ 1809109 w 5161487"/>
              <a:gd name="connsiteY191" fmla="*/ 790713 h 6084051"/>
              <a:gd name="connsiteX192" fmla="*/ 1846571 w 5161487"/>
              <a:gd name="connsiteY192" fmla="*/ 805974 h 6084051"/>
              <a:gd name="connsiteX193" fmla="*/ 1883507 w 5161487"/>
              <a:gd name="connsiteY193" fmla="*/ 835047 h 6084051"/>
              <a:gd name="connsiteX194" fmla="*/ 1941114 w 5161487"/>
              <a:gd name="connsiteY194" fmla="*/ 911597 h 6084051"/>
              <a:gd name="connsiteX195" fmla="*/ 1988493 w 5161487"/>
              <a:gd name="connsiteY195" fmla="*/ 984299 h 6084051"/>
              <a:gd name="connsiteX196" fmla="*/ 1954685 w 5161487"/>
              <a:gd name="connsiteY196" fmla="*/ 1145559 h 6084051"/>
              <a:gd name="connsiteX197" fmla="*/ 1966692 w 5161487"/>
              <a:gd name="connsiteY197" fmla="*/ 1284354 h 6084051"/>
              <a:gd name="connsiteX198" fmla="*/ 1996375 w 5161487"/>
              <a:gd name="connsiteY198" fmla="*/ 1276838 h 6084051"/>
              <a:gd name="connsiteX199" fmla="*/ 2029380 w 5161487"/>
              <a:gd name="connsiteY199" fmla="*/ 1272906 h 6084051"/>
              <a:gd name="connsiteX200" fmla="*/ 2036813 w 5161487"/>
              <a:gd name="connsiteY200" fmla="*/ 1259356 h 6084051"/>
              <a:gd name="connsiteX201" fmla="*/ 2040661 w 5161487"/>
              <a:gd name="connsiteY201" fmla="*/ 1249127 h 6084051"/>
              <a:gd name="connsiteX202" fmla="*/ 2034017 w 5161487"/>
              <a:gd name="connsiteY202" fmla="*/ 1241957 h 6084051"/>
              <a:gd name="connsiteX203" fmla="*/ 2055527 w 5161487"/>
              <a:gd name="connsiteY203" fmla="*/ 1222026 h 6084051"/>
              <a:gd name="connsiteX204" fmla="*/ 2048882 w 5161487"/>
              <a:gd name="connsiteY204" fmla="*/ 1214856 h 6084051"/>
              <a:gd name="connsiteX205" fmla="*/ 2081147 w 5161487"/>
              <a:gd name="connsiteY205" fmla="*/ 1184958 h 6084051"/>
              <a:gd name="connsiteX206" fmla="*/ 2077825 w 5161487"/>
              <a:gd name="connsiteY206" fmla="*/ 1181374 h 6084051"/>
              <a:gd name="connsiteX207" fmla="*/ 2081674 w 5161487"/>
              <a:gd name="connsiteY207" fmla="*/ 1171145 h 6084051"/>
              <a:gd name="connsiteX208" fmla="*/ 2095750 w 5161487"/>
              <a:gd name="connsiteY208" fmla="*/ 1164764 h 6084051"/>
              <a:gd name="connsiteX209" fmla="*/ 2099072 w 5161487"/>
              <a:gd name="connsiteY209" fmla="*/ 1168348 h 6084051"/>
              <a:gd name="connsiteX210" fmla="*/ 2139377 w 5161487"/>
              <a:gd name="connsiteY210" fmla="*/ 1154321 h 6084051"/>
              <a:gd name="connsiteX211" fmla="*/ 2165082 w 5161487"/>
              <a:gd name="connsiteY211" fmla="*/ 1160487 h 6084051"/>
              <a:gd name="connsiteX212" fmla="*/ 2207836 w 5161487"/>
              <a:gd name="connsiteY212" fmla="*/ 1127531 h 6084051"/>
              <a:gd name="connsiteX213" fmla="*/ 2214481 w 5161487"/>
              <a:gd name="connsiteY213" fmla="*/ 1134701 h 6084051"/>
              <a:gd name="connsiteX214" fmla="*/ 2225235 w 5161487"/>
              <a:gd name="connsiteY214" fmla="*/ 1124736 h 6084051"/>
              <a:gd name="connsiteX215" fmla="*/ 2231880 w 5161487"/>
              <a:gd name="connsiteY215" fmla="*/ 1131906 h 6084051"/>
              <a:gd name="connsiteX216" fmla="*/ 2253389 w 5161487"/>
              <a:gd name="connsiteY216" fmla="*/ 1111974 h 6084051"/>
              <a:gd name="connsiteX217" fmla="*/ 2260032 w 5161487"/>
              <a:gd name="connsiteY217" fmla="*/ 1119143 h 6084051"/>
              <a:gd name="connsiteX218" fmla="*/ 2290242 w 5161487"/>
              <a:gd name="connsiteY218" fmla="*/ 1097814 h 6084051"/>
              <a:gd name="connsiteX219" fmla="*/ 2326306 w 5161487"/>
              <a:gd name="connsiteY219" fmla="*/ 1104374 h 6084051"/>
              <a:gd name="connsiteX220" fmla="*/ 2333475 w 5161487"/>
              <a:gd name="connsiteY220" fmla="*/ 1097731 h 6084051"/>
              <a:gd name="connsiteX221" fmla="*/ 2365297 w 5161487"/>
              <a:gd name="connsiteY221" fmla="*/ 1124881 h 6084051"/>
              <a:gd name="connsiteX222" fmla="*/ 2400440 w 5161487"/>
              <a:gd name="connsiteY222" fmla="*/ 1155616 h 6084051"/>
              <a:gd name="connsiteX223" fmla="*/ 2457487 w 5161487"/>
              <a:gd name="connsiteY223" fmla="*/ 1156059 h 6084051"/>
              <a:gd name="connsiteX224" fmla="*/ 2530882 w 5161487"/>
              <a:gd name="connsiteY224" fmla="*/ 1181333 h 6084051"/>
              <a:gd name="connsiteX225" fmla="*/ 2616920 w 5161487"/>
              <a:gd name="connsiteY225" fmla="*/ 1101607 h 6084051"/>
              <a:gd name="connsiteX226" fmla="*/ 2610407 w 5161487"/>
              <a:gd name="connsiteY226" fmla="*/ 1090984 h 6084051"/>
              <a:gd name="connsiteX227" fmla="*/ 2607216 w 5161487"/>
              <a:gd name="connsiteY227" fmla="*/ 1083945 h 6084051"/>
              <a:gd name="connsiteX228" fmla="*/ 2626672 w 5161487"/>
              <a:gd name="connsiteY228" fmla="*/ 1072582 h 6084051"/>
              <a:gd name="connsiteX229" fmla="*/ 2646126 w 5161487"/>
              <a:gd name="connsiteY229" fmla="*/ 1061217 h 6084051"/>
              <a:gd name="connsiteX230" fmla="*/ 2652770 w 5161487"/>
              <a:gd name="connsiteY230" fmla="*/ 1068388 h 6084051"/>
              <a:gd name="connsiteX231" fmla="*/ 2673490 w 5161487"/>
              <a:gd name="connsiteY231" fmla="*/ 1069177 h 6084051"/>
              <a:gd name="connsiteX232" fmla="*/ 2697006 w 5161487"/>
              <a:gd name="connsiteY232" fmla="*/ 1087365 h 6084051"/>
              <a:gd name="connsiteX233" fmla="*/ 2707449 w 5161487"/>
              <a:gd name="connsiteY233" fmla="*/ 1130993 h 6084051"/>
              <a:gd name="connsiteX234" fmla="*/ 2742198 w 5161487"/>
              <a:gd name="connsiteY234" fmla="*/ 1172089 h 6084051"/>
              <a:gd name="connsiteX235" fmla="*/ 2789017 w 5161487"/>
              <a:gd name="connsiteY235" fmla="*/ 1168683 h 6084051"/>
              <a:gd name="connsiteX236" fmla="*/ 2842216 w 5161487"/>
              <a:gd name="connsiteY236" fmla="*/ 1179355 h 6084051"/>
              <a:gd name="connsiteX237" fmla="*/ 2856555 w 5161487"/>
              <a:gd name="connsiteY237" fmla="*/ 1166068 h 6084051"/>
              <a:gd name="connsiteX238" fmla="*/ 2863200 w 5161487"/>
              <a:gd name="connsiteY238" fmla="*/ 1173238 h 6084051"/>
              <a:gd name="connsiteX239" fmla="*/ 2898787 w 5161487"/>
              <a:gd name="connsiteY239" fmla="*/ 1146924 h 6084051"/>
              <a:gd name="connsiteX240" fmla="*/ 2905431 w 5161487"/>
              <a:gd name="connsiteY240" fmla="*/ 1154094 h 6084051"/>
              <a:gd name="connsiteX241" fmla="*/ 2909541 w 5161487"/>
              <a:gd name="connsiteY241" fmla="*/ 1136958 h 6084051"/>
              <a:gd name="connsiteX242" fmla="*/ 2916185 w 5161487"/>
              <a:gd name="connsiteY242" fmla="*/ 1144129 h 6084051"/>
              <a:gd name="connsiteX243" fmla="*/ 2930525 w 5161487"/>
              <a:gd name="connsiteY243" fmla="*/ 1130842 h 6084051"/>
              <a:gd name="connsiteX244" fmla="*/ 2937168 w 5161487"/>
              <a:gd name="connsiteY244" fmla="*/ 1138011 h 6084051"/>
              <a:gd name="connsiteX245" fmla="*/ 3029227 w 5161487"/>
              <a:gd name="connsiteY245" fmla="*/ 1172643 h 6084051"/>
              <a:gd name="connsiteX246" fmla="*/ 3045179 w 5161487"/>
              <a:gd name="connsiteY246" fmla="*/ 1207834 h 6084051"/>
              <a:gd name="connsiteX247" fmla="*/ 3071097 w 5161487"/>
              <a:gd name="connsiteY247" fmla="*/ 1253781 h 6084051"/>
              <a:gd name="connsiteX248" fmla="*/ 3079534 w 5161487"/>
              <a:gd name="connsiteY248" fmla="*/ 1259290 h 6084051"/>
              <a:gd name="connsiteX249" fmla="*/ 3087970 w 5161487"/>
              <a:gd name="connsiteY249" fmla="*/ 1264798 h 6084051"/>
              <a:gd name="connsiteX250" fmla="*/ 3095139 w 5161487"/>
              <a:gd name="connsiteY250" fmla="*/ 1258155 h 6084051"/>
              <a:gd name="connsiteX251" fmla="*/ 3111749 w 5161487"/>
              <a:gd name="connsiteY251" fmla="*/ 1276080 h 6084051"/>
              <a:gd name="connsiteX252" fmla="*/ 3118919 w 5161487"/>
              <a:gd name="connsiteY252" fmla="*/ 1269436 h 6084051"/>
              <a:gd name="connsiteX253" fmla="*/ 3132206 w 5161487"/>
              <a:gd name="connsiteY253" fmla="*/ 1283775 h 6084051"/>
              <a:gd name="connsiteX254" fmla="*/ 3139376 w 5161487"/>
              <a:gd name="connsiteY254" fmla="*/ 1277131 h 6084051"/>
              <a:gd name="connsiteX255" fmla="*/ 3176181 w 5161487"/>
              <a:gd name="connsiteY255" fmla="*/ 1309659 h 6084051"/>
              <a:gd name="connsiteX256" fmla="*/ 3183351 w 5161487"/>
              <a:gd name="connsiteY256" fmla="*/ 1303015 h 6084051"/>
              <a:gd name="connsiteX257" fmla="*/ 3196638 w 5161487"/>
              <a:gd name="connsiteY257" fmla="*/ 1317354 h 6084051"/>
              <a:gd name="connsiteX258" fmla="*/ 3203808 w 5161487"/>
              <a:gd name="connsiteY258" fmla="*/ 1310710 h 6084051"/>
              <a:gd name="connsiteX259" fmla="*/ 3236024 w 5161487"/>
              <a:gd name="connsiteY259" fmla="*/ 1327501 h 6084051"/>
              <a:gd name="connsiteX260" fmla="*/ 3273139 w 5161487"/>
              <a:gd name="connsiteY260" fmla="*/ 1306434 h 6084051"/>
              <a:gd name="connsiteX261" fmla="*/ 3279783 w 5161487"/>
              <a:gd name="connsiteY261" fmla="*/ 1313604 h 6084051"/>
              <a:gd name="connsiteX262" fmla="*/ 3297708 w 5161487"/>
              <a:gd name="connsiteY262" fmla="*/ 1296994 h 6084051"/>
              <a:gd name="connsiteX263" fmla="*/ 3330055 w 5161487"/>
              <a:gd name="connsiteY263" fmla="*/ 1310330 h 6084051"/>
              <a:gd name="connsiteX264" fmla="*/ 3359080 w 5161487"/>
              <a:gd name="connsiteY264" fmla="*/ 1320082 h 6084051"/>
              <a:gd name="connsiteX265" fmla="*/ 3351911 w 5161487"/>
              <a:gd name="connsiteY265" fmla="*/ 1326725 h 6084051"/>
              <a:gd name="connsiteX266" fmla="*/ 3365414 w 5161487"/>
              <a:gd name="connsiteY266" fmla="*/ 1380845 h 6084051"/>
              <a:gd name="connsiteX267" fmla="*/ 3361779 w 5161487"/>
              <a:gd name="connsiteY267" fmla="*/ 1430854 h 6084051"/>
              <a:gd name="connsiteX268" fmla="*/ 3401642 w 5161487"/>
              <a:gd name="connsiteY268" fmla="*/ 1473873 h 6084051"/>
              <a:gd name="connsiteX269" fmla="*/ 3408813 w 5161487"/>
              <a:gd name="connsiteY269" fmla="*/ 1467229 h 6084051"/>
              <a:gd name="connsiteX270" fmla="*/ 3435388 w 5161487"/>
              <a:gd name="connsiteY270" fmla="*/ 1495909 h 6084051"/>
              <a:gd name="connsiteX271" fmla="*/ 3489639 w 5161487"/>
              <a:gd name="connsiteY271" fmla="*/ 1478954 h 6084051"/>
              <a:gd name="connsiteX272" fmla="*/ 3545898 w 5161487"/>
              <a:gd name="connsiteY272" fmla="*/ 1500118 h 6084051"/>
              <a:gd name="connsiteX273" fmla="*/ 3552279 w 5161487"/>
              <a:gd name="connsiteY273" fmla="*/ 1514194 h 6084051"/>
              <a:gd name="connsiteX274" fmla="*/ 3545109 w 5161487"/>
              <a:gd name="connsiteY274" fmla="*/ 1520838 h 6084051"/>
              <a:gd name="connsiteX275" fmla="*/ 3537232 w 5161487"/>
              <a:gd name="connsiteY275" fmla="*/ 1591436 h 6084051"/>
              <a:gd name="connsiteX276" fmla="*/ 3590203 w 5161487"/>
              <a:gd name="connsiteY276" fmla="*/ 1698935 h 6084051"/>
              <a:gd name="connsiteX277" fmla="*/ 3610398 w 5161487"/>
              <a:gd name="connsiteY277" fmla="*/ 1713538 h 6084051"/>
              <a:gd name="connsiteX278" fmla="*/ 3617568 w 5161487"/>
              <a:gd name="connsiteY278" fmla="*/ 1706894 h 6084051"/>
              <a:gd name="connsiteX279" fmla="*/ 3649915 w 5161487"/>
              <a:gd name="connsiteY279" fmla="*/ 1720230 h 6084051"/>
              <a:gd name="connsiteX280" fmla="*/ 3669106 w 5161487"/>
              <a:gd name="connsiteY280" fmla="*/ 1715773 h 6084051"/>
              <a:gd name="connsiteX281" fmla="*/ 3683052 w 5161487"/>
              <a:gd name="connsiteY281" fmla="*/ 1712847 h 6084051"/>
              <a:gd name="connsiteX282" fmla="*/ 3706831 w 5161487"/>
              <a:gd name="connsiteY282" fmla="*/ 1724126 h 6084051"/>
              <a:gd name="connsiteX283" fmla="*/ 3714001 w 5161487"/>
              <a:gd name="connsiteY283" fmla="*/ 1717482 h 6084051"/>
              <a:gd name="connsiteX284" fmla="*/ 3753865 w 5161487"/>
              <a:gd name="connsiteY284" fmla="*/ 1760502 h 6084051"/>
              <a:gd name="connsiteX285" fmla="*/ 3747171 w 5161487"/>
              <a:gd name="connsiteY285" fmla="*/ 1800019 h 6084051"/>
              <a:gd name="connsiteX286" fmla="*/ 3715910 w 5161487"/>
              <a:gd name="connsiteY286" fmla="*/ 1848976 h 6084051"/>
              <a:gd name="connsiteX287" fmla="*/ 3694664 w 5161487"/>
              <a:gd name="connsiteY287" fmla="*/ 1862001 h 6084051"/>
              <a:gd name="connsiteX288" fmla="*/ 3680587 w 5161487"/>
              <a:gd name="connsiteY288" fmla="*/ 1868383 h 6084051"/>
              <a:gd name="connsiteX289" fmla="*/ 3677003 w 5161487"/>
              <a:gd name="connsiteY289" fmla="*/ 1871704 h 6084051"/>
              <a:gd name="connsiteX290" fmla="*/ 3680324 w 5161487"/>
              <a:gd name="connsiteY290" fmla="*/ 1875289 h 6084051"/>
              <a:gd name="connsiteX291" fmla="*/ 3677480 w 5161487"/>
              <a:gd name="connsiteY291" fmla="*/ 1904576 h 6084051"/>
              <a:gd name="connsiteX292" fmla="*/ 3695356 w 5161487"/>
              <a:gd name="connsiteY292" fmla="*/ 1934654 h 6084051"/>
              <a:gd name="connsiteX293" fmla="*/ 3728313 w 5161487"/>
              <a:gd name="connsiteY293" fmla="*/ 1977410 h 6084051"/>
              <a:gd name="connsiteX294" fmla="*/ 3773338 w 5161487"/>
              <a:gd name="connsiteY294" fmla="*/ 1975667 h 6084051"/>
              <a:gd name="connsiteX295" fmla="*/ 3814253 w 5161487"/>
              <a:gd name="connsiteY295" fmla="*/ 1991059 h 6084051"/>
              <a:gd name="connsiteX296" fmla="*/ 3829154 w 5161487"/>
              <a:gd name="connsiteY296" fmla="*/ 2053878 h 6084051"/>
              <a:gd name="connsiteX297" fmla="*/ 3785740 w 5161487"/>
              <a:gd name="connsiteY297" fmla="*/ 2104100 h 6084051"/>
              <a:gd name="connsiteX298" fmla="*/ 3779096 w 5161487"/>
              <a:gd name="connsiteY298" fmla="*/ 2096930 h 6084051"/>
              <a:gd name="connsiteX299" fmla="*/ 3766286 w 5161487"/>
              <a:gd name="connsiteY299" fmla="*/ 2115465 h 6084051"/>
              <a:gd name="connsiteX300" fmla="*/ 3753475 w 5161487"/>
              <a:gd name="connsiteY300" fmla="*/ 2133998 h 6084051"/>
              <a:gd name="connsiteX301" fmla="*/ 3760119 w 5161487"/>
              <a:gd name="connsiteY301" fmla="*/ 2141169 h 6084051"/>
              <a:gd name="connsiteX302" fmla="*/ 3785643 w 5161487"/>
              <a:gd name="connsiteY302" fmla="*/ 2197475 h 6084051"/>
              <a:gd name="connsiteX303" fmla="*/ 3843694 w 5161487"/>
              <a:gd name="connsiteY303" fmla="*/ 2216978 h 6084051"/>
              <a:gd name="connsiteX304" fmla="*/ 3859514 w 5161487"/>
              <a:gd name="connsiteY304" fmla="*/ 2255623 h 6084051"/>
              <a:gd name="connsiteX305" fmla="*/ 3864842 w 5161487"/>
              <a:gd name="connsiteY305" fmla="*/ 2297327 h 6084051"/>
              <a:gd name="connsiteX306" fmla="*/ 3857673 w 5161487"/>
              <a:gd name="connsiteY306" fmla="*/ 2303970 h 6084051"/>
              <a:gd name="connsiteX307" fmla="*/ 3915674 w 5161487"/>
              <a:gd name="connsiteY307" fmla="*/ 2370161 h 6084051"/>
              <a:gd name="connsiteX308" fmla="*/ 3973678 w 5161487"/>
              <a:gd name="connsiteY308" fmla="*/ 2436351 h 6084051"/>
              <a:gd name="connsiteX309" fmla="*/ 3966509 w 5161487"/>
              <a:gd name="connsiteY309" fmla="*/ 2442994 h 6084051"/>
              <a:gd name="connsiteX310" fmla="*/ 3983118 w 5161487"/>
              <a:gd name="connsiteY310" fmla="*/ 2460918 h 6084051"/>
              <a:gd name="connsiteX311" fmla="*/ 3982674 w 5161487"/>
              <a:gd name="connsiteY311" fmla="*/ 2517965 h 6084051"/>
              <a:gd name="connsiteX312" fmla="*/ 4008329 w 5161487"/>
              <a:gd name="connsiteY312" fmla="*/ 2570819 h 6084051"/>
              <a:gd name="connsiteX313" fmla="*/ 4028606 w 5161487"/>
              <a:gd name="connsiteY313" fmla="*/ 2628655 h 6084051"/>
              <a:gd name="connsiteX314" fmla="*/ 4004861 w 5161487"/>
              <a:gd name="connsiteY314" fmla="*/ 2707295 h 6084051"/>
              <a:gd name="connsiteX315" fmla="*/ 4014827 w 5161487"/>
              <a:gd name="connsiteY315" fmla="*/ 2718050 h 6084051"/>
              <a:gd name="connsiteX316" fmla="*/ 4005470 w 5161487"/>
              <a:gd name="connsiteY316" fmla="*/ 2736716 h 6084051"/>
              <a:gd name="connsiteX317" fmla="*/ 4003020 w 5161487"/>
              <a:gd name="connsiteY317" fmla="*/ 2755644 h 6084051"/>
              <a:gd name="connsiteX318" fmla="*/ 4009664 w 5161487"/>
              <a:gd name="connsiteY318" fmla="*/ 2762814 h 6084051"/>
              <a:gd name="connsiteX319" fmla="*/ 3995325 w 5161487"/>
              <a:gd name="connsiteY319" fmla="*/ 2776102 h 6084051"/>
              <a:gd name="connsiteX320" fmla="*/ 3998515 w 5161487"/>
              <a:gd name="connsiteY320" fmla="*/ 2783139 h 6084051"/>
              <a:gd name="connsiteX321" fmla="*/ 4001706 w 5161487"/>
              <a:gd name="connsiteY321" fmla="*/ 2790178 h 6084051"/>
              <a:gd name="connsiteX322" fmla="*/ 3994536 w 5161487"/>
              <a:gd name="connsiteY322" fmla="*/ 2796822 h 6084051"/>
              <a:gd name="connsiteX323" fmla="*/ 4000653 w 5161487"/>
              <a:gd name="connsiteY323" fmla="*/ 2817806 h 6084051"/>
              <a:gd name="connsiteX324" fmla="*/ 3986314 w 5161487"/>
              <a:gd name="connsiteY324" fmla="*/ 2831093 h 6084051"/>
              <a:gd name="connsiteX325" fmla="*/ 3989505 w 5161487"/>
              <a:gd name="connsiteY325" fmla="*/ 2838132 h 6084051"/>
              <a:gd name="connsiteX326" fmla="*/ 3996016 w 5161487"/>
              <a:gd name="connsiteY326" fmla="*/ 2848755 h 6084051"/>
              <a:gd name="connsiteX327" fmla="*/ 3984999 w 5161487"/>
              <a:gd name="connsiteY327" fmla="*/ 2865628 h 6084051"/>
              <a:gd name="connsiteX328" fmla="*/ 3956056 w 5161487"/>
              <a:gd name="connsiteY328" fmla="*/ 2899109 h 6084051"/>
              <a:gd name="connsiteX329" fmla="*/ 3926983 w 5161487"/>
              <a:gd name="connsiteY329" fmla="*/ 2936045 h 6084051"/>
              <a:gd name="connsiteX330" fmla="*/ 3921688 w 5161487"/>
              <a:gd name="connsiteY330" fmla="*/ 2984262 h 6084051"/>
              <a:gd name="connsiteX331" fmla="*/ 3967406 w 5161487"/>
              <a:gd name="connsiteY331" fmla="*/ 3055171 h 6084051"/>
              <a:gd name="connsiteX332" fmla="*/ 3974576 w 5161487"/>
              <a:gd name="connsiteY332" fmla="*/ 3048527 h 6084051"/>
              <a:gd name="connsiteX333" fmla="*/ 4014439 w 5161487"/>
              <a:gd name="connsiteY333" fmla="*/ 3091546 h 6084051"/>
              <a:gd name="connsiteX334" fmla="*/ 4015443 w 5161487"/>
              <a:gd name="connsiteY334" fmla="*/ 3110606 h 6084051"/>
              <a:gd name="connsiteX335" fmla="*/ 4023352 w 5161487"/>
              <a:gd name="connsiteY335" fmla="*/ 3129929 h 6084051"/>
              <a:gd name="connsiteX336" fmla="*/ 4060946 w 5161487"/>
              <a:gd name="connsiteY336" fmla="*/ 3141735 h 6084051"/>
              <a:gd name="connsiteX337" fmla="*/ 4101861 w 5161487"/>
              <a:gd name="connsiteY337" fmla="*/ 3157128 h 6084051"/>
              <a:gd name="connsiteX338" fmla="*/ 4094691 w 5161487"/>
              <a:gd name="connsiteY338" fmla="*/ 3163772 h 6084051"/>
              <a:gd name="connsiteX339" fmla="*/ 4118470 w 5161487"/>
              <a:gd name="connsiteY339" fmla="*/ 3175051 h 6084051"/>
              <a:gd name="connsiteX340" fmla="*/ 4111300 w 5161487"/>
              <a:gd name="connsiteY340" fmla="*/ 3181696 h 6084051"/>
              <a:gd name="connsiteX341" fmla="*/ 4119952 w 5161487"/>
              <a:gd name="connsiteY341" fmla="*/ 3226984 h 6084051"/>
              <a:gd name="connsiteX342" fmla="*/ 4095991 w 5161487"/>
              <a:gd name="connsiteY342" fmla="*/ 3265845 h 6084051"/>
              <a:gd name="connsiteX343" fmla="*/ 4065126 w 5161487"/>
              <a:gd name="connsiteY343" fmla="*/ 3304442 h 6084051"/>
              <a:gd name="connsiteX344" fmla="*/ 4059963 w 5161487"/>
              <a:gd name="connsiteY344" fmla="*/ 3349204 h 6084051"/>
              <a:gd name="connsiteX345" fmla="*/ 4049207 w 5161487"/>
              <a:gd name="connsiteY345" fmla="*/ 3359171 h 6084051"/>
              <a:gd name="connsiteX346" fmla="*/ 4055589 w 5161487"/>
              <a:gd name="connsiteY346" fmla="*/ 3373247 h 6084051"/>
              <a:gd name="connsiteX347" fmla="*/ 4055326 w 5161487"/>
              <a:gd name="connsiteY347" fmla="*/ 3380153 h 6084051"/>
              <a:gd name="connsiteX348" fmla="*/ 4091867 w 5161487"/>
              <a:gd name="connsiteY348" fmla="*/ 3419588 h 6084051"/>
              <a:gd name="connsiteX349" fmla="*/ 4099036 w 5161487"/>
              <a:gd name="connsiteY349" fmla="*/ 3412945 h 6084051"/>
              <a:gd name="connsiteX350" fmla="*/ 4111701 w 5161487"/>
              <a:gd name="connsiteY350" fmla="*/ 3534472 h 6084051"/>
              <a:gd name="connsiteX351" fmla="*/ 4086738 w 5161487"/>
              <a:gd name="connsiteY351" fmla="*/ 3554272 h 6084051"/>
              <a:gd name="connsiteX352" fmla="*/ 4058190 w 5161487"/>
              <a:gd name="connsiteY352" fmla="*/ 3577394 h 6084051"/>
              <a:gd name="connsiteX353" fmla="*/ 4060723 w 5161487"/>
              <a:gd name="connsiteY353" fmla="*/ 3601699 h 6084051"/>
              <a:gd name="connsiteX354" fmla="*/ 4063255 w 5161487"/>
              <a:gd name="connsiteY354" fmla="*/ 3626004 h 6084051"/>
              <a:gd name="connsiteX355" fmla="*/ 4112822 w 5161487"/>
              <a:gd name="connsiteY355" fmla="*/ 3686685 h 6084051"/>
              <a:gd name="connsiteX356" fmla="*/ 4126586 w 5161487"/>
              <a:gd name="connsiteY356" fmla="*/ 3733899 h 6084051"/>
              <a:gd name="connsiteX357" fmla="*/ 4095590 w 5161487"/>
              <a:gd name="connsiteY357" fmla="*/ 3775948 h 6084051"/>
              <a:gd name="connsiteX358" fmla="*/ 4088946 w 5161487"/>
              <a:gd name="connsiteY358" fmla="*/ 3768778 h 6084051"/>
              <a:gd name="connsiteX359" fmla="*/ 4041338 w 5161487"/>
              <a:gd name="connsiteY359" fmla="*/ 3792904 h 6084051"/>
              <a:gd name="connsiteX360" fmla="*/ 3990145 w 5161487"/>
              <a:gd name="connsiteY360" fmla="*/ 3820351 h 6084051"/>
              <a:gd name="connsiteX361" fmla="*/ 3987169 w 5161487"/>
              <a:gd name="connsiteY361" fmla="*/ 3853094 h 6084051"/>
              <a:gd name="connsiteX362" fmla="*/ 3987516 w 5161487"/>
              <a:gd name="connsiteY362" fmla="*/ 3889420 h 6084051"/>
              <a:gd name="connsiteX363" fmla="*/ 3980346 w 5161487"/>
              <a:gd name="connsiteY363" fmla="*/ 3896064 h 6084051"/>
              <a:gd name="connsiteX364" fmla="*/ 3993896 w 5161487"/>
              <a:gd name="connsiteY364" fmla="*/ 3903497 h 6084051"/>
              <a:gd name="connsiteX365" fmla="*/ 4005654 w 5161487"/>
              <a:gd name="connsiteY365" fmla="*/ 3912591 h 6084051"/>
              <a:gd name="connsiteX366" fmla="*/ 4017414 w 5161487"/>
              <a:gd name="connsiteY366" fmla="*/ 3921684 h 6084051"/>
              <a:gd name="connsiteX367" fmla="*/ 4025933 w 5161487"/>
              <a:gd name="connsiteY367" fmla="*/ 3970427 h 6084051"/>
              <a:gd name="connsiteX368" fmla="*/ 4003501 w 5161487"/>
              <a:gd name="connsiteY368" fmla="*/ 4014533 h 6084051"/>
              <a:gd name="connsiteX369" fmla="*/ 3996857 w 5161487"/>
              <a:gd name="connsiteY369" fmla="*/ 4007363 h 6084051"/>
              <a:gd name="connsiteX370" fmla="*/ 3968442 w 5161487"/>
              <a:gd name="connsiteY370" fmla="*/ 4027031 h 6084051"/>
              <a:gd name="connsiteX371" fmla="*/ 3947983 w 5161487"/>
              <a:gd name="connsiteY371" fmla="*/ 4019335 h 6084051"/>
              <a:gd name="connsiteX372" fmla="*/ 3916771 w 5161487"/>
              <a:gd name="connsiteY372" fmla="*/ 4021605 h 6084051"/>
              <a:gd name="connsiteX373" fmla="*/ 3899110 w 5161487"/>
              <a:gd name="connsiteY373" fmla="*/ 4031308 h 6084051"/>
              <a:gd name="connsiteX374" fmla="*/ 3892466 w 5161487"/>
              <a:gd name="connsiteY374" fmla="*/ 4024138 h 6084051"/>
              <a:gd name="connsiteX375" fmla="*/ 3874805 w 5161487"/>
              <a:gd name="connsiteY375" fmla="*/ 4033841 h 6084051"/>
              <a:gd name="connsiteX376" fmla="*/ 3851191 w 5161487"/>
              <a:gd name="connsiteY376" fmla="*/ 4109026 h 6084051"/>
              <a:gd name="connsiteX377" fmla="*/ 3844020 w 5161487"/>
              <a:gd name="connsiteY377" fmla="*/ 4115671 h 6084051"/>
              <a:gd name="connsiteX378" fmla="*/ 3857177 w 5161487"/>
              <a:gd name="connsiteY378" fmla="*/ 4133464 h 6084051"/>
              <a:gd name="connsiteX379" fmla="*/ 3870334 w 5161487"/>
              <a:gd name="connsiteY379" fmla="*/ 4151257 h 6084051"/>
              <a:gd name="connsiteX380" fmla="*/ 3863164 w 5161487"/>
              <a:gd name="connsiteY380" fmla="*/ 4157902 h 6084051"/>
              <a:gd name="connsiteX381" fmla="*/ 3865170 w 5161487"/>
              <a:gd name="connsiteY381" fmla="*/ 4196021 h 6084051"/>
              <a:gd name="connsiteX382" fmla="*/ 3843134 w 5161487"/>
              <a:gd name="connsiteY382" fmla="*/ 4229766 h 6084051"/>
              <a:gd name="connsiteX383" fmla="*/ 3821888 w 5161487"/>
              <a:gd name="connsiteY383" fmla="*/ 4242790 h 6084051"/>
              <a:gd name="connsiteX384" fmla="*/ 3815244 w 5161487"/>
              <a:gd name="connsiteY384" fmla="*/ 4235620 h 6084051"/>
              <a:gd name="connsiteX385" fmla="*/ 3766896 w 5161487"/>
              <a:gd name="connsiteY385" fmla="*/ 4233780 h 6084051"/>
              <a:gd name="connsiteX386" fmla="*/ 3727462 w 5161487"/>
              <a:gd name="connsiteY386" fmla="*/ 4270321 h 6084051"/>
              <a:gd name="connsiteX387" fmla="*/ 3716658 w 5161487"/>
              <a:gd name="connsiteY387" fmla="*/ 4326973 h 6084051"/>
              <a:gd name="connsiteX388" fmla="*/ 3692304 w 5161487"/>
              <a:gd name="connsiteY388" fmla="*/ 4376194 h 6084051"/>
              <a:gd name="connsiteX389" fmla="*/ 3698948 w 5161487"/>
              <a:gd name="connsiteY389" fmla="*/ 4383363 h 6084051"/>
              <a:gd name="connsiteX390" fmla="*/ 3691779 w 5161487"/>
              <a:gd name="connsiteY390" fmla="*/ 4390006 h 6084051"/>
              <a:gd name="connsiteX391" fmla="*/ 3685135 w 5161487"/>
              <a:gd name="connsiteY391" fmla="*/ 4382837 h 6084051"/>
              <a:gd name="connsiteX392" fmla="*/ 3660040 w 5161487"/>
              <a:gd name="connsiteY392" fmla="*/ 4406091 h 6084051"/>
              <a:gd name="connsiteX393" fmla="*/ 3593684 w 5161487"/>
              <a:gd name="connsiteY393" fmla="*/ 4377626 h 6084051"/>
              <a:gd name="connsiteX394" fmla="*/ 3515259 w 5161487"/>
              <a:gd name="connsiteY394" fmla="*/ 4393661 h 6084051"/>
              <a:gd name="connsiteX395" fmla="*/ 3511937 w 5161487"/>
              <a:gd name="connsiteY395" fmla="*/ 4390076 h 6084051"/>
              <a:gd name="connsiteX396" fmla="*/ 3495674 w 5161487"/>
              <a:gd name="connsiteY396" fmla="*/ 4408478 h 6084051"/>
              <a:gd name="connsiteX397" fmla="*/ 3490165 w 5161487"/>
              <a:gd name="connsiteY397" fmla="*/ 4416914 h 6084051"/>
              <a:gd name="connsiteX398" fmla="*/ 3479673 w 5161487"/>
              <a:gd name="connsiteY398" fmla="*/ 4419974 h 6084051"/>
              <a:gd name="connsiteX399" fmla="*/ 3447409 w 5161487"/>
              <a:gd name="connsiteY399" fmla="*/ 4449871 h 6084051"/>
              <a:gd name="connsiteX400" fmla="*/ 3444828 w 5161487"/>
              <a:gd name="connsiteY400" fmla="*/ 4472252 h 6084051"/>
              <a:gd name="connsiteX401" fmla="*/ 3438924 w 5161487"/>
              <a:gd name="connsiteY401" fmla="*/ 4491048 h 6084051"/>
              <a:gd name="connsiteX402" fmla="*/ 3452212 w 5161487"/>
              <a:gd name="connsiteY402" fmla="*/ 4505388 h 6084051"/>
              <a:gd name="connsiteX403" fmla="*/ 3445042 w 5161487"/>
              <a:gd name="connsiteY403" fmla="*/ 4512032 h 6084051"/>
              <a:gd name="connsiteX404" fmla="*/ 3452031 w 5161487"/>
              <a:gd name="connsiteY404" fmla="*/ 4555528 h 6084051"/>
              <a:gd name="connsiteX405" fmla="*/ 3420901 w 5161487"/>
              <a:gd name="connsiteY405" fmla="*/ 4601032 h 6084051"/>
              <a:gd name="connsiteX406" fmla="*/ 3410674 w 5161487"/>
              <a:gd name="connsiteY406" fmla="*/ 4597185 h 6084051"/>
              <a:gd name="connsiteX407" fmla="*/ 3397123 w 5161487"/>
              <a:gd name="connsiteY407" fmla="*/ 4589751 h 6084051"/>
              <a:gd name="connsiteX408" fmla="*/ 3386369 w 5161487"/>
              <a:gd name="connsiteY408" fmla="*/ 4599717 h 6084051"/>
              <a:gd name="connsiteX409" fmla="*/ 3362589 w 5161487"/>
              <a:gd name="connsiteY409" fmla="*/ 4588436 h 6084051"/>
              <a:gd name="connsiteX410" fmla="*/ 3339073 w 5161487"/>
              <a:gd name="connsiteY410" fmla="*/ 4570248 h 6084051"/>
              <a:gd name="connsiteX411" fmla="*/ 3332691 w 5161487"/>
              <a:gd name="connsiteY411" fmla="*/ 4556172 h 6084051"/>
              <a:gd name="connsiteX412" fmla="*/ 3339862 w 5161487"/>
              <a:gd name="connsiteY412" fmla="*/ 4549528 h 6084051"/>
              <a:gd name="connsiteX413" fmla="*/ 3261878 w 5161487"/>
              <a:gd name="connsiteY413" fmla="*/ 4508517 h 6084051"/>
              <a:gd name="connsiteX414" fmla="*/ 3255234 w 5161487"/>
              <a:gd name="connsiteY414" fmla="*/ 4501346 h 6084051"/>
              <a:gd name="connsiteX415" fmla="*/ 3212479 w 5161487"/>
              <a:gd name="connsiteY415" fmla="*/ 4534302 h 6084051"/>
              <a:gd name="connsiteX416" fmla="*/ 3205835 w 5161487"/>
              <a:gd name="connsiteY416" fmla="*/ 4527132 h 6084051"/>
              <a:gd name="connsiteX417" fmla="*/ 3208893 w 5161487"/>
              <a:gd name="connsiteY417" fmla="*/ 4537625 h 6084051"/>
              <a:gd name="connsiteX418" fmla="*/ 3173045 w 5161487"/>
              <a:gd name="connsiteY418" fmla="*/ 4570844 h 6084051"/>
              <a:gd name="connsiteX419" fmla="*/ 3169542 w 5161487"/>
              <a:gd name="connsiteY419" fmla="*/ 4617399 h 6084051"/>
              <a:gd name="connsiteX420" fmla="*/ 3152490 w 5161487"/>
              <a:gd name="connsiteY420" fmla="*/ 4656521 h 6084051"/>
              <a:gd name="connsiteX421" fmla="*/ 3148987 w 5161487"/>
              <a:gd name="connsiteY421" fmla="*/ 4703077 h 6084051"/>
              <a:gd name="connsiteX422" fmla="*/ 3182552 w 5161487"/>
              <a:gd name="connsiteY422" fmla="*/ 4775254 h 6084051"/>
              <a:gd name="connsiteX423" fmla="*/ 3198900 w 5161487"/>
              <a:gd name="connsiteY423" fmla="*/ 4800085 h 6084051"/>
              <a:gd name="connsiteX424" fmla="*/ 3191598 w 5161487"/>
              <a:gd name="connsiteY424" fmla="*/ 4810182 h 6084051"/>
              <a:gd name="connsiteX425" fmla="*/ 3187882 w 5161487"/>
              <a:gd name="connsiteY425" fmla="*/ 4816957 h 6084051"/>
              <a:gd name="connsiteX426" fmla="*/ 3221626 w 5161487"/>
              <a:gd name="connsiteY426" fmla="*/ 4838993 h 6084051"/>
              <a:gd name="connsiteX427" fmla="*/ 3268660 w 5161487"/>
              <a:gd name="connsiteY427" fmla="*/ 4875368 h 6084051"/>
              <a:gd name="connsiteX428" fmla="*/ 3251953 w 5161487"/>
              <a:gd name="connsiteY428" fmla="*/ 4950816 h 6084051"/>
              <a:gd name="connsiteX429" fmla="*/ 3205348 w 5161487"/>
              <a:gd name="connsiteY429" fmla="*/ 4994002 h 6084051"/>
              <a:gd name="connsiteX430" fmla="*/ 3198705 w 5161487"/>
              <a:gd name="connsiteY430" fmla="*/ 4986833 h 6084051"/>
              <a:gd name="connsiteX431" fmla="*/ 3201764 w 5161487"/>
              <a:gd name="connsiteY431" fmla="*/ 4997323 h 6084051"/>
              <a:gd name="connsiteX432" fmla="*/ 3169499 w 5161487"/>
              <a:gd name="connsiteY432" fmla="*/ 5027222 h 6084051"/>
              <a:gd name="connsiteX433" fmla="*/ 3195632 w 5161487"/>
              <a:gd name="connsiteY433" fmla="*/ 5112948 h 6084051"/>
              <a:gd name="connsiteX434" fmla="*/ 3207950 w 5161487"/>
              <a:gd name="connsiteY434" fmla="*/ 5198149 h 6084051"/>
              <a:gd name="connsiteX435" fmla="*/ 3214594 w 5161487"/>
              <a:gd name="connsiteY435" fmla="*/ 5205319 h 6084051"/>
              <a:gd name="connsiteX436" fmla="*/ 3153650 w 5161487"/>
              <a:gd name="connsiteY436" fmla="*/ 5261792 h 6084051"/>
              <a:gd name="connsiteX437" fmla="*/ 3147006 w 5161487"/>
              <a:gd name="connsiteY437" fmla="*/ 5254622 h 6084051"/>
              <a:gd name="connsiteX438" fmla="*/ 3150066 w 5161487"/>
              <a:gd name="connsiteY438" fmla="*/ 5265114 h 6084051"/>
              <a:gd name="connsiteX439" fmla="*/ 3121386 w 5161487"/>
              <a:gd name="connsiteY439" fmla="*/ 5291689 h 6084051"/>
              <a:gd name="connsiteX440" fmla="*/ 3117885 w 5161487"/>
              <a:gd name="connsiteY440" fmla="*/ 5338244 h 6084051"/>
              <a:gd name="connsiteX441" fmla="*/ 3118230 w 5161487"/>
              <a:gd name="connsiteY441" fmla="*/ 5374571 h 6084051"/>
              <a:gd name="connsiteX442" fmla="*/ 3103891 w 5161487"/>
              <a:gd name="connsiteY442" fmla="*/ 5387859 h 6084051"/>
              <a:gd name="connsiteX443" fmla="*/ 3110535 w 5161487"/>
              <a:gd name="connsiteY443" fmla="*/ 5395029 h 6084051"/>
              <a:gd name="connsiteX444" fmla="*/ 3105897 w 5161487"/>
              <a:gd name="connsiteY444" fmla="*/ 5425978 h 6084051"/>
              <a:gd name="connsiteX445" fmla="*/ 3115863 w 5161487"/>
              <a:gd name="connsiteY445" fmla="*/ 5436733 h 6084051"/>
              <a:gd name="connsiteX446" fmla="*/ 3108693 w 5161487"/>
              <a:gd name="connsiteY446" fmla="*/ 5443377 h 6084051"/>
              <a:gd name="connsiteX447" fmla="*/ 3121981 w 5161487"/>
              <a:gd name="connsiteY447" fmla="*/ 5457717 h 6084051"/>
              <a:gd name="connsiteX448" fmla="*/ 3116340 w 5161487"/>
              <a:gd name="connsiteY448" fmla="*/ 5469607 h 6084051"/>
              <a:gd name="connsiteX449" fmla="*/ 3114022 w 5161487"/>
              <a:gd name="connsiteY449" fmla="*/ 5485082 h 6084051"/>
              <a:gd name="connsiteX450" fmla="*/ 3081758 w 5161487"/>
              <a:gd name="connsiteY450" fmla="*/ 5514979 h 6084051"/>
              <a:gd name="connsiteX451" fmla="*/ 3081495 w 5161487"/>
              <a:gd name="connsiteY451" fmla="*/ 5521885 h 6084051"/>
              <a:gd name="connsiteX452" fmla="*/ 3079571 w 5161487"/>
              <a:gd name="connsiteY452" fmla="*/ 5526999 h 6084051"/>
              <a:gd name="connsiteX453" fmla="*/ 3074062 w 5161487"/>
              <a:gd name="connsiteY453" fmla="*/ 5535435 h 6084051"/>
              <a:gd name="connsiteX454" fmla="*/ 3067419 w 5161487"/>
              <a:gd name="connsiteY454" fmla="*/ 5528266 h 6084051"/>
              <a:gd name="connsiteX455" fmla="*/ 3020814 w 5161487"/>
              <a:gd name="connsiteY455" fmla="*/ 5571452 h 6084051"/>
              <a:gd name="connsiteX456" fmla="*/ 3024136 w 5161487"/>
              <a:gd name="connsiteY456" fmla="*/ 5575036 h 6084051"/>
              <a:gd name="connsiteX457" fmla="*/ 3020551 w 5161487"/>
              <a:gd name="connsiteY457" fmla="*/ 5578358 h 6084051"/>
              <a:gd name="connsiteX458" fmla="*/ 3016702 w 5161487"/>
              <a:gd name="connsiteY458" fmla="*/ 5588587 h 6084051"/>
              <a:gd name="connsiteX459" fmla="*/ 3010059 w 5161487"/>
              <a:gd name="connsiteY459" fmla="*/ 5581418 h 6084051"/>
              <a:gd name="connsiteX460" fmla="*/ 2979982 w 5161487"/>
              <a:gd name="connsiteY460" fmla="*/ 5599293 h 6084051"/>
              <a:gd name="connsiteX461" fmla="*/ 2954015 w 5161487"/>
              <a:gd name="connsiteY461" fmla="*/ 5600034 h 6084051"/>
              <a:gd name="connsiteX462" fmla="*/ 2939676 w 5161487"/>
              <a:gd name="connsiteY462" fmla="*/ 5613321 h 6084051"/>
              <a:gd name="connsiteX463" fmla="*/ 2933031 w 5161487"/>
              <a:gd name="connsiteY463" fmla="*/ 5606151 h 6084051"/>
              <a:gd name="connsiteX464" fmla="*/ 2864393 w 5161487"/>
              <a:gd name="connsiteY464" fmla="*/ 5683081 h 6084051"/>
              <a:gd name="connsiteX465" fmla="*/ 2877680 w 5161487"/>
              <a:gd name="connsiteY465" fmla="*/ 5697421 h 6084051"/>
              <a:gd name="connsiteX466" fmla="*/ 2863339 w 5161487"/>
              <a:gd name="connsiteY466" fmla="*/ 5710709 h 6084051"/>
              <a:gd name="connsiteX467" fmla="*/ 2868144 w 5161487"/>
              <a:gd name="connsiteY467" fmla="*/ 5766227 h 6084051"/>
              <a:gd name="connsiteX468" fmla="*/ 2878109 w 5161487"/>
              <a:gd name="connsiteY468" fmla="*/ 5776982 h 6084051"/>
              <a:gd name="connsiteX469" fmla="*/ 2835357 w 5161487"/>
              <a:gd name="connsiteY469" fmla="*/ 5809942 h 6084051"/>
              <a:gd name="connsiteX470" fmla="*/ 2796971 w 5161487"/>
              <a:gd name="connsiteY470" fmla="*/ 5818851 h 6084051"/>
              <a:gd name="connsiteX471" fmla="*/ 2782630 w 5161487"/>
              <a:gd name="connsiteY471" fmla="*/ 5832140 h 6084051"/>
              <a:gd name="connsiteX472" fmla="*/ 2762172 w 5161487"/>
              <a:gd name="connsiteY472" fmla="*/ 5824444 h 6084051"/>
              <a:gd name="connsiteX473" fmla="*/ 2737078 w 5161487"/>
              <a:gd name="connsiteY473" fmla="*/ 5847696 h 6084051"/>
              <a:gd name="connsiteX474" fmla="*/ 2730435 w 5161487"/>
              <a:gd name="connsiteY474" fmla="*/ 5840528 h 6084051"/>
              <a:gd name="connsiteX475" fmla="*/ 2709188 w 5161487"/>
              <a:gd name="connsiteY475" fmla="*/ 5853552 h 6084051"/>
              <a:gd name="connsiteX476" fmla="*/ 2678585 w 5161487"/>
              <a:gd name="connsiteY476" fmla="*/ 5885242 h 6084051"/>
              <a:gd name="connsiteX477" fmla="*/ 2647982 w 5161487"/>
              <a:gd name="connsiteY477" fmla="*/ 5916932 h 6084051"/>
              <a:gd name="connsiteX478" fmla="*/ 2630320 w 5161487"/>
              <a:gd name="connsiteY478" fmla="*/ 5926634 h 6084051"/>
              <a:gd name="connsiteX479" fmla="*/ 2596179 w 5161487"/>
              <a:gd name="connsiteY479" fmla="*/ 5914959 h 6084051"/>
              <a:gd name="connsiteX480" fmla="*/ 2557667 w 5161487"/>
              <a:gd name="connsiteY480" fmla="*/ 5927326 h 6084051"/>
              <a:gd name="connsiteX481" fmla="*/ 2524876 w 5161487"/>
              <a:gd name="connsiteY481" fmla="*/ 5971037 h 6084051"/>
              <a:gd name="connsiteX482" fmla="*/ 2506424 w 5161487"/>
              <a:gd name="connsiteY482" fmla="*/ 6001461 h 6084051"/>
              <a:gd name="connsiteX483" fmla="*/ 2457420 w 5161487"/>
              <a:gd name="connsiteY483" fmla="*/ 6016887 h 6084051"/>
              <a:gd name="connsiteX484" fmla="*/ 2426864 w 5161487"/>
              <a:gd name="connsiteY484" fmla="*/ 6001889 h 6084051"/>
              <a:gd name="connsiteX485" fmla="*/ 2419695 w 5161487"/>
              <a:gd name="connsiteY485" fmla="*/ 6008532 h 6084051"/>
              <a:gd name="connsiteX486" fmla="*/ 2386476 w 5161487"/>
              <a:gd name="connsiteY486" fmla="*/ 5972683 h 6084051"/>
              <a:gd name="connsiteX487" fmla="*/ 2379306 w 5161487"/>
              <a:gd name="connsiteY487" fmla="*/ 5979328 h 6084051"/>
              <a:gd name="connsiteX488" fmla="*/ 2335201 w 5161487"/>
              <a:gd name="connsiteY488" fmla="*/ 5956898 h 6084051"/>
              <a:gd name="connsiteX489" fmla="*/ 2293102 w 5161487"/>
              <a:gd name="connsiteY489" fmla="*/ 5972586 h 6084051"/>
              <a:gd name="connsiteX490" fmla="*/ 2299745 w 5161487"/>
              <a:gd name="connsiteY490" fmla="*/ 5979756 h 6084051"/>
              <a:gd name="connsiteX491" fmla="*/ 2285405 w 5161487"/>
              <a:gd name="connsiteY491" fmla="*/ 5993045 h 6084051"/>
              <a:gd name="connsiteX492" fmla="*/ 2292049 w 5161487"/>
              <a:gd name="connsiteY492" fmla="*/ 6000215 h 6084051"/>
              <a:gd name="connsiteX493" fmla="*/ 2255937 w 5161487"/>
              <a:gd name="connsiteY493" fmla="*/ 6040341 h 6084051"/>
              <a:gd name="connsiteX494" fmla="*/ 2262581 w 5161487"/>
              <a:gd name="connsiteY494" fmla="*/ 6047511 h 6084051"/>
              <a:gd name="connsiteX495" fmla="*/ 2223147 w 5161487"/>
              <a:gd name="connsiteY495" fmla="*/ 6084051 h 6084051"/>
              <a:gd name="connsiteX496" fmla="*/ 2186342 w 5161487"/>
              <a:gd name="connsiteY496" fmla="*/ 6051524 h 6084051"/>
              <a:gd name="connsiteX497" fmla="*/ 2156576 w 5161487"/>
              <a:gd name="connsiteY497" fmla="*/ 6015806 h 6084051"/>
              <a:gd name="connsiteX498" fmla="*/ 2123489 w 5161487"/>
              <a:gd name="connsiteY498" fmla="*/ 5976503 h 6084051"/>
              <a:gd name="connsiteX499" fmla="*/ 2061673 w 5161487"/>
              <a:gd name="connsiteY499" fmla="*/ 6010463 h 6084051"/>
              <a:gd name="connsiteX500" fmla="*/ 1996009 w 5161487"/>
              <a:gd name="connsiteY500" fmla="*/ 6054651 h 6084051"/>
              <a:gd name="connsiteX501" fmla="*/ 1986043 w 5161487"/>
              <a:gd name="connsiteY501" fmla="*/ 6043897 h 6084051"/>
              <a:gd name="connsiteX502" fmla="*/ 1917238 w 5161487"/>
              <a:gd name="connsiteY502" fmla="*/ 6034359 h 6084051"/>
              <a:gd name="connsiteX503" fmla="*/ 1902899 w 5161487"/>
              <a:gd name="connsiteY503" fmla="*/ 6047647 h 6084051"/>
              <a:gd name="connsiteX504" fmla="*/ 1882441 w 5161487"/>
              <a:gd name="connsiteY504" fmla="*/ 6039952 h 6084051"/>
              <a:gd name="connsiteX505" fmla="*/ 1862245 w 5161487"/>
              <a:gd name="connsiteY505" fmla="*/ 6025349 h 6084051"/>
              <a:gd name="connsiteX506" fmla="*/ 1808653 w 5161487"/>
              <a:gd name="connsiteY506" fmla="*/ 6025038 h 6084051"/>
              <a:gd name="connsiteX507" fmla="*/ 1765813 w 5161487"/>
              <a:gd name="connsiteY507" fmla="*/ 6014760 h 6084051"/>
              <a:gd name="connsiteX508" fmla="*/ 1739501 w 5161487"/>
              <a:gd name="connsiteY508" fmla="*/ 5979174 h 6084051"/>
              <a:gd name="connsiteX509" fmla="*/ 1713189 w 5161487"/>
              <a:gd name="connsiteY509" fmla="*/ 5943588 h 6084051"/>
              <a:gd name="connsiteX510" fmla="*/ 1706019 w 5161487"/>
              <a:gd name="connsiteY510" fmla="*/ 5950232 h 6084051"/>
              <a:gd name="connsiteX511" fmla="*/ 1689409 w 5161487"/>
              <a:gd name="connsiteY511" fmla="*/ 5932307 h 6084051"/>
              <a:gd name="connsiteX512" fmla="*/ 1682239 w 5161487"/>
              <a:gd name="connsiteY512" fmla="*/ 5938951 h 6084051"/>
              <a:gd name="connsiteX513" fmla="*/ 1668952 w 5161487"/>
              <a:gd name="connsiteY513" fmla="*/ 5924612 h 6084051"/>
              <a:gd name="connsiteX514" fmla="*/ 1661783 w 5161487"/>
              <a:gd name="connsiteY514" fmla="*/ 5931255 h 6084051"/>
              <a:gd name="connsiteX515" fmla="*/ 1592022 w 5161487"/>
              <a:gd name="connsiteY515" fmla="*/ 5855970 h 6084051"/>
              <a:gd name="connsiteX516" fmla="*/ 1546995 w 5161487"/>
              <a:gd name="connsiteY516" fmla="*/ 5857715 h 6084051"/>
              <a:gd name="connsiteX517" fmla="*/ 1540351 w 5161487"/>
              <a:gd name="connsiteY517" fmla="*/ 5850545 h 6084051"/>
              <a:gd name="connsiteX518" fmla="*/ 1504765 w 5161487"/>
              <a:gd name="connsiteY518" fmla="*/ 5876857 h 6084051"/>
              <a:gd name="connsiteX519" fmla="*/ 1412707 w 5161487"/>
              <a:gd name="connsiteY519" fmla="*/ 5842226 h 6084051"/>
              <a:gd name="connsiteX520" fmla="*/ 1406291 w 5161487"/>
              <a:gd name="connsiteY520" fmla="*/ 5738228 h 6084051"/>
              <a:gd name="connsiteX521" fmla="*/ 1347153 w 5161487"/>
              <a:gd name="connsiteY521" fmla="*/ 5656434 h 6084051"/>
              <a:gd name="connsiteX522" fmla="*/ 1316993 w 5161487"/>
              <a:gd name="connsiteY522" fmla="*/ 5631076 h 6084051"/>
              <a:gd name="connsiteX523" fmla="*/ 1309823 w 5161487"/>
              <a:gd name="connsiteY523" fmla="*/ 5637720 h 6084051"/>
              <a:gd name="connsiteX524" fmla="*/ 1296536 w 5161487"/>
              <a:gd name="connsiteY524" fmla="*/ 5623380 h 6084051"/>
              <a:gd name="connsiteX525" fmla="*/ 1243074 w 5161487"/>
              <a:gd name="connsiteY525" fmla="*/ 5619615 h 6084051"/>
              <a:gd name="connsiteX526" fmla="*/ 1197833 w 5161487"/>
              <a:gd name="connsiteY526" fmla="*/ 5581579 h 6084051"/>
              <a:gd name="connsiteX527" fmla="*/ 1205003 w 5161487"/>
              <a:gd name="connsiteY527" fmla="*/ 5574935 h 6084051"/>
              <a:gd name="connsiteX528" fmla="*/ 1188393 w 5161487"/>
              <a:gd name="connsiteY528" fmla="*/ 5557010 h 6084051"/>
              <a:gd name="connsiteX529" fmla="*/ 1193689 w 5161487"/>
              <a:gd name="connsiteY529" fmla="*/ 5508793 h 6084051"/>
              <a:gd name="connsiteX530" fmla="*/ 1171091 w 5161487"/>
              <a:gd name="connsiteY530" fmla="*/ 5466432 h 6084051"/>
              <a:gd name="connsiteX531" fmla="*/ 1178261 w 5161487"/>
              <a:gd name="connsiteY531" fmla="*/ 5459788 h 6084051"/>
              <a:gd name="connsiteX532" fmla="*/ 1124322 w 5161487"/>
              <a:gd name="connsiteY532" fmla="*/ 5423150 h 6084051"/>
              <a:gd name="connsiteX533" fmla="*/ 1117152 w 5161487"/>
              <a:gd name="connsiteY533" fmla="*/ 5429794 h 6084051"/>
              <a:gd name="connsiteX534" fmla="*/ 1064527 w 5161487"/>
              <a:gd name="connsiteY534" fmla="*/ 5358622 h 6084051"/>
              <a:gd name="connsiteX535" fmla="*/ 1063836 w 5161487"/>
              <a:gd name="connsiteY535" fmla="*/ 5285967 h 6084051"/>
              <a:gd name="connsiteX536" fmla="*/ 1053871 w 5161487"/>
              <a:gd name="connsiteY536" fmla="*/ 5275212 h 6084051"/>
              <a:gd name="connsiteX537" fmla="*/ 1068210 w 5161487"/>
              <a:gd name="connsiteY537" fmla="*/ 5261925 h 6084051"/>
              <a:gd name="connsiteX538" fmla="*/ 1046008 w 5161487"/>
              <a:gd name="connsiteY538" fmla="*/ 5209203 h 6084051"/>
              <a:gd name="connsiteX539" fmla="*/ 999765 w 5161487"/>
              <a:gd name="connsiteY539" fmla="*/ 5152107 h 6084051"/>
              <a:gd name="connsiteX540" fmla="*/ 1010781 w 5161487"/>
              <a:gd name="connsiteY540" fmla="*/ 5135234 h 6084051"/>
              <a:gd name="connsiteX541" fmla="*/ 997494 w 5161487"/>
              <a:gd name="connsiteY541" fmla="*/ 5120895 h 6084051"/>
              <a:gd name="connsiteX542" fmla="*/ 993217 w 5161487"/>
              <a:gd name="connsiteY542" fmla="*/ 5051564 h 6084051"/>
              <a:gd name="connsiteX543" fmla="*/ 1007557 w 5161487"/>
              <a:gd name="connsiteY543" fmla="*/ 5038275 h 6084051"/>
              <a:gd name="connsiteX544" fmla="*/ 1000913 w 5161487"/>
              <a:gd name="connsiteY544" fmla="*/ 5031105 h 6084051"/>
              <a:gd name="connsiteX545" fmla="*/ 1018312 w 5161487"/>
              <a:gd name="connsiteY545" fmla="*/ 5028309 h 6084051"/>
              <a:gd name="connsiteX546" fmla="*/ 1057006 w 5161487"/>
              <a:gd name="connsiteY546" fmla="*/ 4965802 h 6084051"/>
              <a:gd name="connsiteX547" fmla="*/ 1048140 w 5161487"/>
              <a:gd name="connsiteY547" fmla="*/ 4880734 h 6084051"/>
              <a:gd name="connsiteX548" fmla="*/ 1031530 w 5161487"/>
              <a:gd name="connsiteY548" fmla="*/ 4862809 h 6084051"/>
              <a:gd name="connsiteX549" fmla="*/ 1038700 w 5161487"/>
              <a:gd name="connsiteY549" fmla="*/ 4856165 h 6084051"/>
              <a:gd name="connsiteX550" fmla="*/ 1018769 w 5161487"/>
              <a:gd name="connsiteY550" fmla="*/ 4834655 h 6084051"/>
              <a:gd name="connsiteX551" fmla="*/ 1026464 w 5161487"/>
              <a:gd name="connsiteY551" fmla="*/ 4814198 h 6084051"/>
              <a:gd name="connsiteX552" fmla="*/ 1016498 w 5161487"/>
              <a:gd name="connsiteY552" fmla="*/ 4803443 h 6084051"/>
              <a:gd name="connsiteX553" fmla="*/ 1023668 w 5161487"/>
              <a:gd name="connsiteY553" fmla="*/ 4796799 h 6084051"/>
              <a:gd name="connsiteX554" fmla="*/ 1004001 w 5161487"/>
              <a:gd name="connsiteY554" fmla="*/ 4768382 h 6084051"/>
              <a:gd name="connsiteX555" fmla="*/ 1006582 w 5161487"/>
              <a:gd name="connsiteY555" fmla="*/ 4746001 h 6084051"/>
              <a:gd name="connsiteX556" fmla="*/ 998935 w 5161487"/>
              <a:gd name="connsiteY556" fmla="*/ 4719771 h 6084051"/>
              <a:gd name="connsiteX557" fmla="*/ 1031199 w 5161487"/>
              <a:gd name="connsiteY557" fmla="*/ 4689874 h 6084051"/>
              <a:gd name="connsiteX558" fmla="*/ 1064875 w 5161487"/>
              <a:gd name="connsiteY558" fmla="*/ 4532068 h 6084051"/>
              <a:gd name="connsiteX559" fmla="*/ 1058232 w 5161487"/>
              <a:gd name="connsiteY559" fmla="*/ 4524899 h 6084051"/>
              <a:gd name="connsiteX560" fmla="*/ 1065402 w 5161487"/>
              <a:gd name="connsiteY560" fmla="*/ 4518255 h 6084051"/>
              <a:gd name="connsiteX561" fmla="*/ 1072045 w 5161487"/>
              <a:gd name="connsiteY561" fmla="*/ 4525424 h 6084051"/>
              <a:gd name="connsiteX562" fmla="*/ 1075894 w 5161487"/>
              <a:gd name="connsiteY562" fmla="*/ 4515195 h 6084051"/>
              <a:gd name="connsiteX563" fmla="*/ 1079478 w 5161487"/>
              <a:gd name="connsiteY563" fmla="*/ 4511874 h 6084051"/>
              <a:gd name="connsiteX564" fmla="*/ 1076157 w 5161487"/>
              <a:gd name="connsiteY564" fmla="*/ 4508289 h 6084051"/>
              <a:gd name="connsiteX565" fmla="*/ 1140685 w 5161487"/>
              <a:gd name="connsiteY565" fmla="*/ 4448495 h 6084051"/>
              <a:gd name="connsiteX566" fmla="*/ 1134041 w 5161487"/>
              <a:gd name="connsiteY566" fmla="*/ 4441325 h 6084051"/>
              <a:gd name="connsiteX567" fmla="*/ 1148381 w 5161487"/>
              <a:gd name="connsiteY567" fmla="*/ 4428036 h 6084051"/>
              <a:gd name="connsiteX568" fmla="*/ 1141737 w 5161487"/>
              <a:gd name="connsiteY568" fmla="*/ 4420866 h 6084051"/>
              <a:gd name="connsiteX569" fmla="*/ 1159661 w 5161487"/>
              <a:gd name="connsiteY569" fmla="*/ 4404257 h 6084051"/>
              <a:gd name="connsiteX570" fmla="*/ 1153017 w 5161487"/>
              <a:gd name="connsiteY570" fmla="*/ 4397087 h 6084051"/>
              <a:gd name="connsiteX571" fmla="*/ 1164036 w 5161487"/>
              <a:gd name="connsiteY571" fmla="*/ 4380214 h 6084051"/>
              <a:gd name="connsiteX572" fmla="*/ 1184411 w 5161487"/>
              <a:gd name="connsiteY572" fmla="*/ 4344676 h 6084051"/>
              <a:gd name="connsiteX573" fmla="*/ 1208106 w 5161487"/>
              <a:gd name="connsiteY573" fmla="*/ 4312725 h 6084051"/>
              <a:gd name="connsiteX574" fmla="*/ 1201462 w 5161487"/>
              <a:gd name="connsiteY574" fmla="*/ 4305555 h 6084051"/>
              <a:gd name="connsiteX575" fmla="*/ 1254448 w 5161487"/>
              <a:gd name="connsiteY575" fmla="*/ 4276445 h 6084051"/>
              <a:gd name="connsiteX576" fmla="*/ 1303847 w 5161487"/>
              <a:gd name="connsiteY576" fmla="*/ 4250660 h 6084051"/>
              <a:gd name="connsiteX577" fmla="*/ 1307168 w 5161487"/>
              <a:gd name="connsiteY577" fmla="*/ 4254244 h 6084051"/>
              <a:gd name="connsiteX578" fmla="*/ 1367684 w 5161487"/>
              <a:gd name="connsiteY578" fmla="*/ 4118211 h 6084051"/>
              <a:gd name="connsiteX579" fmla="*/ 1351338 w 5161487"/>
              <a:gd name="connsiteY579" fmla="*/ 4093379 h 6084051"/>
              <a:gd name="connsiteX580" fmla="*/ 1371580 w 5161487"/>
              <a:gd name="connsiteY580" fmla="*/ 4061295 h 6084051"/>
              <a:gd name="connsiteX581" fmla="*/ 1402316 w 5161487"/>
              <a:gd name="connsiteY581" fmla="*/ 4026152 h 6084051"/>
              <a:gd name="connsiteX582" fmla="*/ 1415998 w 5161487"/>
              <a:gd name="connsiteY582" fmla="*/ 4030132 h 6084051"/>
              <a:gd name="connsiteX583" fmla="*/ 1429681 w 5161487"/>
              <a:gd name="connsiteY583" fmla="*/ 4034111 h 6084051"/>
              <a:gd name="connsiteX584" fmla="*/ 1436850 w 5161487"/>
              <a:gd name="connsiteY584" fmla="*/ 4027468 h 6084051"/>
              <a:gd name="connsiteX585" fmla="*/ 1473918 w 5161487"/>
              <a:gd name="connsiteY585" fmla="*/ 4053088 h 6084051"/>
              <a:gd name="connsiteX586" fmla="*/ 1481088 w 5161487"/>
              <a:gd name="connsiteY586" fmla="*/ 4046443 h 6084051"/>
              <a:gd name="connsiteX587" fmla="*/ 1494375 w 5161487"/>
              <a:gd name="connsiteY587" fmla="*/ 4060783 h 6084051"/>
              <a:gd name="connsiteX588" fmla="*/ 1536079 w 5161487"/>
              <a:gd name="connsiteY588" fmla="*/ 4055455 h 6084051"/>
              <a:gd name="connsiteX589" fmla="*/ 1575513 w 5161487"/>
              <a:gd name="connsiteY589" fmla="*/ 4018913 h 6084051"/>
              <a:gd name="connsiteX590" fmla="*/ 1577749 w 5161487"/>
              <a:gd name="connsiteY590" fmla="*/ 3960205 h 6084051"/>
              <a:gd name="connsiteX591" fmla="*/ 1618104 w 5161487"/>
              <a:gd name="connsiteY591" fmla="*/ 3899490 h 6084051"/>
              <a:gd name="connsiteX592" fmla="*/ 1649316 w 5161487"/>
              <a:gd name="connsiteY592" fmla="*/ 3897219 h 6084051"/>
              <a:gd name="connsiteX593" fmla="*/ 1676681 w 5161487"/>
              <a:gd name="connsiteY593" fmla="*/ 3905179 h 6084051"/>
              <a:gd name="connsiteX594" fmla="*/ 1686515 w 5161487"/>
              <a:gd name="connsiteY594" fmla="*/ 3919386 h 6084051"/>
              <a:gd name="connsiteX595" fmla="*/ 1696349 w 5161487"/>
              <a:gd name="connsiteY595" fmla="*/ 3933597 h 6084051"/>
              <a:gd name="connsiteX596" fmla="*/ 1741113 w 5161487"/>
              <a:gd name="connsiteY596" fmla="*/ 3938758 h 6084051"/>
              <a:gd name="connsiteX597" fmla="*/ 1747757 w 5161487"/>
              <a:gd name="connsiteY597" fmla="*/ 3945928 h 6084051"/>
              <a:gd name="connsiteX598" fmla="*/ 1772851 w 5161487"/>
              <a:gd name="connsiteY598" fmla="*/ 3922675 h 6084051"/>
              <a:gd name="connsiteX599" fmla="*/ 1779494 w 5161487"/>
              <a:gd name="connsiteY599" fmla="*/ 3929844 h 6084051"/>
              <a:gd name="connsiteX600" fmla="*/ 1790249 w 5161487"/>
              <a:gd name="connsiteY600" fmla="*/ 3919879 h 6084051"/>
              <a:gd name="connsiteX601" fmla="*/ 1826707 w 5161487"/>
              <a:gd name="connsiteY601" fmla="*/ 3916080 h 6084051"/>
              <a:gd name="connsiteX602" fmla="*/ 1867539 w 5161487"/>
              <a:gd name="connsiteY602" fmla="*/ 3888237 h 6084051"/>
              <a:gd name="connsiteX603" fmla="*/ 1900593 w 5161487"/>
              <a:gd name="connsiteY603" fmla="*/ 3837619 h 6084051"/>
              <a:gd name="connsiteX604" fmla="*/ 1934698 w 5161487"/>
              <a:gd name="connsiteY604" fmla="*/ 3759375 h 6084051"/>
              <a:gd name="connsiteX605" fmla="*/ 1963904 w 5161487"/>
              <a:gd name="connsiteY605" fmla="*/ 3718985 h 6084051"/>
              <a:gd name="connsiteX606" fmla="*/ 1957260 w 5161487"/>
              <a:gd name="connsiteY606" fmla="*/ 3711816 h 6084051"/>
              <a:gd name="connsiteX607" fmla="*/ 1971600 w 5161487"/>
              <a:gd name="connsiteY607" fmla="*/ 3698529 h 6084051"/>
              <a:gd name="connsiteX608" fmla="*/ 1970202 w 5161487"/>
              <a:gd name="connsiteY608" fmla="*/ 3689828 h 6084051"/>
              <a:gd name="connsiteX609" fmla="*/ 1968804 w 5161487"/>
              <a:gd name="connsiteY609" fmla="*/ 3681130 h 6084051"/>
              <a:gd name="connsiteX610" fmla="*/ 1979559 w 5161487"/>
              <a:gd name="connsiteY610" fmla="*/ 3671164 h 6084051"/>
              <a:gd name="connsiteX611" fmla="*/ 1973441 w 5161487"/>
              <a:gd name="connsiteY611" fmla="*/ 3650179 h 6084051"/>
              <a:gd name="connsiteX612" fmla="*/ 1987780 w 5161487"/>
              <a:gd name="connsiteY612" fmla="*/ 3636892 h 6084051"/>
              <a:gd name="connsiteX613" fmla="*/ 1982452 w 5161487"/>
              <a:gd name="connsiteY613" fmla="*/ 3595188 h 6084051"/>
              <a:gd name="connsiteX614" fmla="*/ 1980707 w 5161487"/>
              <a:gd name="connsiteY614" fmla="*/ 3550162 h 6084051"/>
              <a:gd name="connsiteX615" fmla="*/ 1971005 w 5161487"/>
              <a:gd name="connsiteY615" fmla="*/ 3532501 h 6084051"/>
              <a:gd name="connsiteX616" fmla="*/ 1985345 w 5161487"/>
              <a:gd name="connsiteY616" fmla="*/ 3519212 h 6084051"/>
              <a:gd name="connsiteX617" fmla="*/ 1966202 w 5161487"/>
              <a:gd name="connsiteY617" fmla="*/ 3476982 h 6084051"/>
              <a:gd name="connsiteX618" fmla="*/ 1950645 w 5161487"/>
              <a:gd name="connsiteY618" fmla="*/ 3431431 h 6084051"/>
              <a:gd name="connsiteX619" fmla="*/ 1957815 w 5161487"/>
              <a:gd name="connsiteY619" fmla="*/ 3424787 h 6084051"/>
              <a:gd name="connsiteX620" fmla="*/ 1942387 w 5161487"/>
              <a:gd name="connsiteY620" fmla="*/ 3375781 h 6084051"/>
              <a:gd name="connsiteX621" fmla="*/ 1938243 w 5161487"/>
              <a:gd name="connsiteY621" fmla="*/ 3302995 h 6084051"/>
              <a:gd name="connsiteX622" fmla="*/ 1908871 w 5161487"/>
              <a:gd name="connsiteY622" fmla="*/ 3256918 h 6084051"/>
              <a:gd name="connsiteX623" fmla="*/ 1895058 w 5161487"/>
              <a:gd name="connsiteY623" fmla="*/ 3256392 h 6084051"/>
              <a:gd name="connsiteX624" fmla="*/ 1888414 w 5161487"/>
              <a:gd name="connsiteY624" fmla="*/ 3249222 h 6084051"/>
              <a:gd name="connsiteX625" fmla="*/ 1871015 w 5161487"/>
              <a:gd name="connsiteY625" fmla="*/ 3252017 h 6084051"/>
              <a:gd name="connsiteX626" fmla="*/ 1847762 w 5161487"/>
              <a:gd name="connsiteY626" fmla="*/ 3226923 h 6084051"/>
              <a:gd name="connsiteX627" fmla="*/ 1840592 w 5161487"/>
              <a:gd name="connsiteY627" fmla="*/ 3233567 h 6084051"/>
              <a:gd name="connsiteX628" fmla="*/ 1780437 w 5161487"/>
              <a:gd name="connsiteY628" fmla="*/ 3269320 h 6084051"/>
              <a:gd name="connsiteX629" fmla="*/ 1715216 w 5161487"/>
              <a:gd name="connsiteY629" fmla="*/ 3256461 h 6084051"/>
              <a:gd name="connsiteX630" fmla="*/ 1722387 w 5161487"/>
              <a:gd name="connsiteY630" fmla="*/ 3249817 h 6084051"/>
              <a:gd name="connsiteX631" fmla="*/ 1709099 w 5161487"/>
              <a:gd name="connsiteY631" fmla="*/ 3235478 h 6084051"/>
              <a:gd name="connsiteX632" fmla="*/ 1720643 w 5161487"/>
              <a:gd name="connsiteY632" fmla="*/ 3204791 h 6084051"/>
              <a:gd name="connsiteX633" fmla="*/ 1713999 w 5161487"/>
              <a:gd name="connsiteY633" fmla="*/ 3197621 h 6084051"/>
              <a:gd name="connsiteX634" fmla="*/ 1723223 w 5161487"/>
              <a:gd name="connsiteY634" fmla="*/ 3182409 h 6084051"/>
              <a:gd name="connsiteX635" fmla="*/ 1732449 w 5161487"/>
              <a:gd name="connsiteY635" fmla="*/ 3167198 h 6084051"/>
              <a:gd name="connsiteX636" fmla="*/ 1725804 w 5161487"/>
              <a:gd name="connsiteY636" fmla="*/ 3160028 h 6084051"/>
              <a:gd name="connsiteX637" fmla="*/ 1729785 w 5161487"/>
              <a:gd name="connsiteY637" fmla="*/ 3146346 h 6084051"/>
              <a:gd name="connsiteX638" fmla="*/ 1733764 w 5161487"/>
              <a:gd name="connsiteY638" fmla="*/ 3132663 h 6084051"/>
              <a:gd name="connsiteX639" fmla="*/ 1727121 w 5161487"/>
              <a:gd name="connsiteY639" fmla="*/ 3125494 h 6084051"/>
              <a:gd name="connsiteX640" fmla="*/ 1727647 w 5161487"/>
              <a:gd name="connsiteY640" fmla="*/ 3111680 h 6084051"/>
              <a:gd name="connsiteX641" fmla="*/ 1721003 w 5161487"/>
              <a:gd name="connsiteY641" fmla="*/ 3104510 h 6084051"/>
              <a:gd name="connsiteX642" fmla="*/ 1713832 w 5161487"/>
              <a:gd name="connsiteY642" fmla="*/ 3111154 h 6084051"/>
              <a:gd name="connsiteX643" fmla="*/ 1691715 w 5161487"/>
              <a:gd name="connsiteY643" fmla="*/ 3101665 h 6084051"/>
              <a:gd name="connsiteX644" fmla="*/ 1672654 w 5161487"/>
              <a:gd name="connsiteY644" fmla="*/ 3102670 h 6084051"/>
              <a:gd name="connsiteX645" fmla="*/ 1666010 w 5161487"/>
              <a:gd name="connsiteY645" fmla="*/ 3095499 h 6084051"/>
              <a:gd name="connsiteX646" fmla="*/ 1644501 w 5161487"/>
              <a:gd name="connsiteY646" fmla="*/ 3115431 h 6084051"/>
              <a:gd name="connsiteX647" fmla="*/ 1637857 w 5161487"/>
              <a:gd name="connsiteY647" fmla="*/ 3108261 h 6084051"/>
              <a:gd name="connsiteX648" fmla="*/ 1604852 w 5161487"/>
              <a:gd name="connsiteY648" fmla="*/ 3112192 h 6084051"/>
              <a:gd name="connsiteX649" fmla="*/ 1583128 w 5161487"/>
              <a:gd name="connsiteY649" fmla="*/ 3092343 h 6084051"/>
              <a:gd name="connsiteX650" fmla="*/ 1573427 w 5161487"/>
              <a:gd name="connsiteY650" fmla="*/ 3074681 h 6084051"/>
              <a:gd name="connsiteX651" fmla="*/ 1580596 w 5161487"/>
              <a:gd name="connsiteY651" fmla="*/ 3068038 h 6084051"/>
              <a:gd name="connsiteX652" fmla="*/ 1585495 w 5161487"/>
              <a:gd name="connsiteY652" fmla="*/ 3030182 h 6084051"/>
              <a:gd name="connsiteX653" fmla="*/ 1605261 w 5161487"/>
              <a:gd name="connsiteY653" fmla="*/ 2965223 h 6084051"/>
              <a:gd name="connsiteX654" fmla="*/ 1569246 w 5161487"/>
              <a:gd name="connsiteY654" fmla="*/ 2911976 h 6084051"/>
              <a:gd name="connsiteX655" fmla="*/ 1501575 w 5161487"/>
              <a:gd name="connsiteY655" fmla="*/ 2918046 h 6084051"/>
              <a:gd name="connsiteX656" fmla="*/ 1435745 w 5161487"/>
              <a:gd name="connsiteY656" fmla="*/ 2875766 h 6084051"/>
              <a:gd name="connsiteX657" fmla="*/ 1464342 w 5161487"/>
              <a:gd name="connsiteY657" fmla="*/ 2805957 h 6084051"/>
              <a:gd name="connsiteX658" fmla="*/ 1475277 w 5161487"/>
              <a:gd name="connsiteY658" fmla="*/ 2745852 h 6084051"/>
              <a:gd name="connsiteX659" fmla="*/ 1478863 w 5161487"/>
              <a:gd name="connsiteY659" fmla="*/ 2742530 h 6084051"/>
              <a:gd name="connsiteX660" fmla="*/ 1475672 w 5161487"/>
              <a:gd name="connsiteY660" fmla="*/ 2735491 h 6084051"/>
              <a:gd name="connsiteX661" fmla="*/ 1472482 w 5161487"/>
              <a:gd name="connsiteY661" fmla="*/ 2728453 h 6084051"/>
              <a:gd name="connsiteX662" fmla="*/ 1438473 w 5161487"/>
              <a:gd name="connsiteY662" fmla="*/ 2713324 h 6084051"/>
              <a:gd name="connsiteX663" fmla="*/ 1403938 w 5161487"/>
              <a:gd name="connsiteY663" fmla="*/ 2712009 h 6084051"/>
              <a:gd name="connsiteX664" fmla="*/ 1396769 w 5161487"/>
              <a:gd name="connsiteY664" fmla="*/ 2718652 h 6084051"/>
              <a:gd name="connsiteX665" fmla="*/ 1378368 w 5161487"/>
              <a:gd name="connsiteY665" fmla="*/ 2702389 h 6084051"/>
              <a:gd name="connsiteX666" fmla="*/ 1359965 w 5161487"/>
              <a:gd name="connsiteY666" fmla="*/ 2686126 h 6084051"/>
              <a:gd name="connsiteX667" fmla="*/ 1358961 w 5161487"/>
              <a:gd name="connsiteY667" fmla="*/ 2667066 h 6084051"/>
              <a:gd name="connsiteX668" fmla="*/ 1357958 w 5161487"/>
              <a:gd name="connsiteY668" fmla="*/ 2648006 h 6084051"/>
              <a:gd name="connsiteX669" fmla="*/ 1390880 w 5161487"/>
              <a:gd name="connsiteY669" fmla="*/ 2600842 h 6084051"/>
              <a:gd name="connsiteX670" fmla="*/ 1420217 w 5161487"/>
              <a:gd name="connsiteY670" fmla="*/ 2556999 h 6084051"/>
              <a:gd name="connsiteX671" fmla="*/ 1406930 w 5161487"/>
              <a:gd name="connsiteY671" fmla="*/ 2542660 h 6084051"/>
              <a:gd name="connsiteX672" fmla="*/ 1414099 w 5161487"/>
              <a:gd name="connsiteY672" fmla="*/ 2536016 h 6084051"/>
              <a:gd name="connsiteX673" fmla="*/ 1370389 w 5161487"/>
              <a:gd name="connsiteY673" fmla="*/ 2503225 h 6084051"/>
              <a:gd name="connsiteX674" fmla="*/ 1363218 w 5161487"/>
              <a:gd name="connsiteY674" fmla="*/ 2509869 h 6084051"/>
              <a:gd name="connsiteX675" fmla="*/ 1346608 w 5161487"/>
              <a:gd name="connsiteY675" fmla="*/ 2491944 h 6084051"/>
              <a:gd name="connsiteX676" fmla="*/ 1339438 w 5161487"/>
              <a:gd name="connsiteY676" fmla="*/ 2498588 h 6084051"/>
              <a:gd name="connsiteX677" fmla="*/ 1302897 w 5161487"/>
              <a:gd name="connsiteY677" fmla="*/ 2459154 h 6084051"/>
              <a:gd name="connsiteX678" fmla="*/ 1314441 w 5161487"/>
              <a:gd name="connsiteY678" fmla="*/ 2428468 h 6084051"/>
              <a:gd name="connsiteX679" fmla="*/ 1307797 w 5161487"/>
              <a:gd name="connsiteY679" fmla="*/ 2421298 h 6084051"/>
              <a:gd name="connsiteX680" fmla="*/ 1318551 w 5161487"/>
              <a:gd name="connsiteY680" fmla="*/ 2411332 h 6084051"/>
              <a:gd name="connsiteX681" fmla="*/ 1315756 w 5161487"/>
              <a:gd name="connsiteY681" fmla="*/ 2393933 h 6084051"/>
              <a:gd name="connsiteX682" fmla="*/ 1312960 w 5161487"/>
              <a:gd name="connsiteY682" fmla="*/ 2376534 h 6084051"/>
              <a:gd name="connsiteX683" fmla="*/ 1323715 w 5161487"/>
              <a:gd name="connsiteY683" fmla="*/ 2366568 h 6084051"/>
              <a:gd name="connsiteX684" fmla="*/ 1331806 w 5161487"/>
              <a:gd name="connsiteY684" fmla="*/ 2335751 h 6084051"/>
              <a:gd name="connsiteX685" fmla="*/ 1339370 w 5161487"/>
              <a:gd name="connsiteY685" fmla="*/ 2318747 h 6084051"/>
              <a:gd name="connsiteX686" fmla="*/ 1339468 w 5161487"/>
              <a:gd name="connsiteY686" fmla="*/ 2225373 h 6084051"/>
              <a:gd name="connsiteX687" fmla="*/ 1353807 w 5161487"/>
              <a:gd name="connsiteY687" fmla="*/ 2212085 h 6084051"/>
              <a:gd name="connsiteX688" fmla="*/ 1347163 w 5161487"/>
              <a:gd name="connsiteY688" fmla="*/ 2204915 h 6084051"/>
              <a:gd name="connsiteX689" fmla="*/ 1357918 w 5161487"/>
              <a:gd name="connsiteY689" fmla="*/ 2194949 h 6084051"/>
              <a:gd name="connsiteX690" fmla="*/ 1351273 w 5161487"/>
              <a:gd name="connsiteY690" fmla="*/ 2187779 h 6084051"/>
              <a:gd name="connsiteX691" fmla="*/ 1372783 w 5161487"/>
              <a:gd name="connsiteY691" fmla="*/ 2167848 h 6084051"/>
              <a:gd name="connsiteX692" fmla="*/ 1366797 w 5161487"/>
              <a:gd name="connsiteY692" fmla="*/ 2143411 h 6084051"/>
              <a:gd name="connsiteX693" fmla="*/ 1367981 w 5161487"/>
              <a:gd name="connsiteY693" fmla="*/ 2112329 h 6084051"/>
              <a:gd name="connsiteX694" fmla="*/ 1375150 w 5161487"/>
              <a:gd name="connsiteY694" fmla="*/ 2105686 h 6084051"/>
              <a:gd name="connsiteX695" fmla="*/ 1358540 w 5161487"/>
              <a:gd name="connsiteY695" fmla="*/ 2087761 h 6084051"/>
              <a:gd name="connsiteX696" fmla="*/ 1369295 w 5161487"/>
              <a:gd name="connsiteY696" fmla="*/ 2077796 h 6084051"/>
              <a:gd name="connsiteX697" fmla="*/ 1356665 w 5161487"/>
              <a:gd name="connsiteY697" fmla="*/ 2046189 h 6084051"/>
              <a:gd name="connsiteX698" fmla="*/ 1357850 w 5161487"/>
              <a:gd name="connsiteY698" fmla="*/ 2015108 h 6084051"/>
              <a:gd name="connsiteX699" fmla="*/ 1344561 w 5161487"/>
              <a:gd name="connsiteY699" fmla="*/ 2000768 h 6084051"/>
              <a:gd name="connsiteX700" fmla="*/ 1344610 w 5161487"/>
              <a:gd name="connsiteY700" fmla="*/ 1954082 h 6084051"/>
              <a:gd name="connsiteX701" fmla="*/ 1358472 w 5161487"/>
              <a:gd name="connsiteY701" fmla="*/ 1907920 h 6084051"/>
              <a:gd name="connsiteX702" fmla="*/ 1351828 w 5161487"/>
              <a:gd name="connsiteY702" fmla="*/ 1900750 h 6084051"/>
              <a:gd name="connsiteX703" fmla="*/ 1384619 w 5161487"/>
              <a:gd name="connsiteY703" fmla="*/ 1857040 h 6084051"/>
              <a:gd name="connsiteX704" fmla="*/ 1377975 w 5161487"/>
              <a:gd name="connsiteY704" fmla="*/ 1849870 h 6084051"/>
              <a:gd name="connsiteX705" fmla="*/ 1388730 w 5161487"/>
              <a:gd name="connsiteY705" fmla="*/ 1839904 h 6084051"/>
              <a:gd name="connsiteX706" fmla="*/ 1382086 w 5161487"/>
              <a:gd name="connsiteY706" fmla="*/ 1832733 h 6084051"/>
              <a:gd name="connsiteX707" fmla="*/ 1441977 w 5161487"/>
              <a:gd name="connsiteY707" fmla="*/ 1803890 h 6084051"/>
              <a:gd name="connsiteX708" fmla="*/ 1448621 w 5161487"/>
              <a:gd name="connsiteY708" fmla="*/ 1811059 h 6084051"/>
              <a:gd name="connsiteX709" fmla="*/ 1498810 w 5161487"/>
              <a:gd name="connsiteY709" fmla="*/ 1764552 h 6084051"/>
              <a:gd name="connsiteX710" fmla="*/ 1485523 w 5161487"/>
              <a:gd name="connsiteY710" fmla="*/ 1750212 h 6084051"/>
              <a:gd name="connsiteX711" fmla="*/ 1497330 w 5161487"/>
              <a:gd name="connsiteY711" fmla="*/ 1712619 h 6084051"/>
              <a:gd name="connsiteX712" fmla="*/ 1495586 w 5161487"/>
              <a:gd name="connsiteY712" fmla="*/ 1667592 h 6084051"/>
              <a:gd name="connsiteX713" fmla="*/ 1510189 w 5161487"/>
              <a:gd name="connsiteY713" fmla="*/ 1647398 h 6084051"/>
              <a:gd name="connsiteX714" fmla="*/ 1514300 w 5161487"/>
              <a:gd name="connsiteY714" fmla="*/ 1630262 h 6084051"/>
              <a:gd name="connsiteX715" fmla="*/ 1518410 w 5161487"/>
              <a:gd name="connsiteY715" fmla="*/ 1613126 h 6084051"/>
              <a:gd name="connsiteX716" fmla="*/ 1528902 w 5161487"/>
              <a:gd name="connsiteY716" fmla="*/ 1610069 h 6084051"/>
              <a:gd name="connsiteX717" fmla="*/ 1542978 w 5161487"/>
              <a:gd name="connsiteY717" fmla="*/ 1603688 h 6084051"/>
              <a:gd name="connsiteX718" fmla="*/ 1536334 w 5161487"/>
              <a:gd name="connsiteY718" fmla="*/ 1596517 h 6084051"/>
              <a:gd name="connsiteX719" fmla="*/ 1575768 w 5161487"/>
              <a:gd name="connsiteY719" fmla="*/ 1559976 h 6084051"/>
              <a:gd name="connsiteX720" fmla="*/ 1582413 w 5161487"/>
              <a:gd name="connsiteY720" fmla="*/ 1567146 h 6084051"/>
              <a:gd name="connsiteX721" fmla="*/ 1600338 w 5161487"/>
              <a:gd name="connsiteY721" fmla="*/ 1550536 h 6084051"/>
              <a:gd name="connsiteX722" fmla="*/ 1615813 w 5161487"/>
              <a:gd name="connsiteY722" fmla="*/ 1552855 h 6084051"/>
              <a:gd name="connsiteX723" fmla="*/ 1631287 w 5161487"/>
              <a:gd name="connsiteY723" fmla="*/ 1555174 h 6084051"/>
              <a:gd name="connsiteX724" fmla="*/ 1649212 w 5161487"/>
              <a:gd name="connsiteY724" fmla="*/ 1538564 h 6084051"/>
              <a:gd name="connsiteX725" fmla="*/ 1663025 w 5161487"/>
              <a:gd name="connsiteY725" fmla="*/ 1539089 h 6084051"/>
              <a:gd name="connsiteX726" fmla="*/ 1656382 w 5161487"/>
              <a:gd name="connsiteY726" fmla="*/ 1531920 h 6084051"/>
              <a:gd name="connsiteX727" fmla="*/ 1652236 w 5161487"/>
              <a:gd name="connsiteY727" fmla="*/ 1459135 h 6084051"/>
              <a:gd name="connsiteX728" fmla="*/ 1679567 w 5161487"/>
              <a:gd name="connsiteY728" fmla="*/ 1377173 h 6084051"/>
              <a:gd name="connsiteX729" fmla="*/ 1739146 w 5161487"/>
              <a:gd name="connsiteY729" fmla="*/ 1401922 h 6084051"/>
              <a:gd name="connsiteX730" fmla="*/ 1798726 w 5161487"/>
              <a:gd name="connsiteY730" fmla="*/ 1426670 h 6084051"/>
              <a:gd name="connsiteX731" fmla="*/ 1845330 w 5161487"/>
              <a:gd name="connsiteY731" fmla="*/ 1383485 h 6084051"/>
              <a:gd name="connsiteX732" fmla="*/ 1853421 w 5161487"/>
              <a:gd name="connsiteY732" fmla="*/ 1352667 h 6084051"/>
              <a:gd name="connsiteX733" fmla="*/ 1858452 w 5161487"/>
              <a:gd name="connsiteY733" fmla="*/ 1311358 h 6084051"/>
              <a:gd name="connsiteX734" fmla="*/ 1897886 w 5161487"/>
              <a:gd name="connsiteY734" fmla="*/ 1274816 h 6084051"/>
              <a:gd name="connsiteX735" fmla="*/ 1891242 w 5161487"/>
              <a:gd name="connsiteY735" fmla="*/ 1267646 h 6084051"/>
              <a:gd name="connsiteX736" fmla="*/ 1887492 w 5161487"/>
              <a:gd name="connsiteY736" fmla="*/ 1184501 h 6084051"/>
              <a:gd name="connsiteX737" fmla="*/ 1876045 w 5161487"/>
              <a:gd name="connsiteY737" fmla="*/ 1121814 h 6084051"/>
              <a:gd name="connsiteX738" fmla="*/ 1859435 w 5161487"/>
              <a:gd name="connsiteY738" fmla="*/ 1103889 h 6084051"/>
              <a:gd name="connsiteX739" fmla="*/ 1866605 w 5161487"/>
              <a:gd name="connsiteY739" fmla="*/ 1097245 h 6084051"/>
              <a:gd name="connsiteX740" fmla="*/ 1853318 w 5161487"/>
              <a:gd name="connsiteY740" fmla="*/ 1082906 h 6084051"/>
              <a:gd name="connsiteX741" fmla="*/ 1860488 w 5161487"/>
              <a:gd name="connsiteY741" fmla="*/ 1076261 h 6084051"/>
              <a:gd name="connsiteX742" fmla="*/ 1843878 w 5161487"/>
              <a:gd name="connsiteY742" fmla="*/ 1058337 h 6084051"/>
              <a:gd name="connsiteX743" fmla="*/ 1845934 w 5161487"/>
              <a:gd name="connsiteY743" fmla="*/ 1049770 h 6084051"/>
              <a:gd name="connsiteX744" fmla="*/ 1847989 w 5161487"/>
              <a:gd name="connsiteY744" fmla="*/ 1041201 h 6084051"/>
              <a:gd name="connsiteX745" fmla="*/ 1811449 w 5161487"/>
              <a:gd name="connsiteY745" fmla="*/ 1001767 h 6084051"/>
              <a:gd name="connsiteX746" fmla="*/ 1818618 w 5161487"/>
              <a:gd name="connsiteY746" fmla="*/ 995124 h 6084051"/>
              <a:gd name="connsiteX747" fmla="*/ 1810576 w 5161487"/>
              <a:gd name="connsiteY747" fmla="*/ 979253 h 6084051"/>
              <a:gd name="connsiteX748" fmla="*/ 1802534 w 5161487"/>
              <a:gd name="connsiteY748" fmla="*/ 963385 h 6084051"/>
              <a:gd name="connsiteX749" fmla="*/ 1809704 w 5161487"/>
              <a:gd name="connsiteY749" fmla="*/ 956741 h 6084051"/>
              <a:gd name="connsiteX750" fmla="*/ 1788244 w 5161487"/>
              <a:gd name="connsiteY750" fmla="*/ 929986 h 6084051"/>
              <a:gd name="connsiteX751" fmla="*/ 1770366 w 5161487"/>
              <a:gd name="connsiteY751" fmla="*/ 899908 h 6084051"/>
              <a:gd name="connsiteX752" fmla="*/ 1776319 w 5161487"/>
              <a:gd name="connsiteY752" fmla="*/ 834425 h 6084051"/>
              <a:gd name="connsiteX753" fmla="*/ 1769675 w 5161487"/>
              <a:gd name="connsiteY753" fmla="*/ 827254 h 6084051"/>
              <a:gd name="connsiteX754" fmla="*/ 2960728 w 5161487"/>
              <a:gd name="connsiteY754" fmla="*/ 746377 h 6084051"/>
              <a:gd name="connsiteX755" fmla="*/ 3009949 w 5161487"/>
              <a:gd name="connsiteY755" fmla="*/ 770731 h 6084051"/>
              <a:gd name="connsiteX756" fmla="*/ 3013138 w 5161487"/>
              <a:gd name="connsiteY756" fmla="*/ 777770 h 6084051"/>
              <a:gd name="connsiteX757" fmla="*/ 3019651 w 5161487"/>
              <a:gd name="connsiteY757" fmla="*/ 788393 h 6084051"/>
              <a:gd name="connsiteX758" fmla="*/ 3012482 w 5161487"/>
              <a:gd name="connsiteY758" fmla="*/ 795036 h 6084051"/>
              <a:gd name="connsiteX759" fmla="*/ 3032149 w 5161487"/>
              <a:gd name="connsiteY759" fmla="*/ 823453 h 6084051"/>
              <a:gd name="connsiteX760" fmla="*/ 3057328 w 5161487"/>
              <a:gd name="connsiteY760" fmla="*/ 843433 h 6084051"/>
              <a:gd name="connsiteX761" fmla="*/ 3089149 w 5161487"/>
              <a:gd name="connsiteY761" fmla="*/ 870583 h 6084051"/>
              <a:gd name="connsiteX762" fmla="*/ 3111744 w 5161487"/>
              <a:gd name="connsiteY762" fmla="*/ 912945 h 6084051"/>
              <a:gd name="connsiteX763" fmla="*/ 3123059 w 5161487"/>
              <a:gd name="connsiteY763" fmla="*/ 979086 h 6084051"/>
              <a:gd name="connsiteX764" fmla="*/ 3112304 w 5161487"/>
              <a:gd name="connsiteY764" fmla="*/ 989052 h 6084051"/>
              <a:gd name="connsiteX765" fmla="*/ 3113703 w 5161487"/>
              <a:gd name="connsiteY765" fmla="*/ 997751 h 6084051"/>
              <a:gd name="connsiteX766" fmla="*/ 3115101 w 5161487"/>
              <a:gd name="connsiteY766" fmla="*/ 1006450 h 6084051"/>
              <a:gd name="connsiteX767" fmla="*/ 3089481 w 5161487"/>
              <a:gd name="connsiteY767" fmla="*/ 1043517 h 6084051"/>
              <a:gd name="connsiteX768" fmla="*/ 3096124 w 5161487"/>
              <a:gd name="connsiteY768" fmla="*/ 1050686 h 6084051"/>
              <a:gd name="connsiteX769" fmla="*/ 3081784 w 5161487"/>
              <a:gd name="connsiteY769" fmla="*/ 1063974 h 6084051"/>
              <a:gd name="connsiteX770" fmla="*/ 3088428 w 5161487"/>
              <a:gd name="connsiteY770" fmla="*/ 1071145 h 6084051"/>
              <a:gd name="connsiteX771" fmla="*/ 3081126 w 5161487"/>
              <a:gd name="connsiteY771" fmla="*/ 1081242 h 6084051"/>
              <a:gd name="connsiteX772" fmla="*/ 3077411 w 5161487"/>
              <a:gd name="connsiteY772" fmla="*/ 1088018 h 6084051"/>
              <a:gd name="connsiteX773" fmla="*/ 3033256 w 5161487"/>
              <a:gd name="connsiteY773" fmla="*/ 1112275 h 6084051"/>
              <a:gd name="connsiteX774" fmla="*/ 2996798 w 5161487"/>
              <a:gd name="connsiteY774" fmla="*/ 1116074 h 6084051"/>
              <a:gd name="connsiteX775" fmla="*/ 2983248 w 5161487"/>
              <a:gd name="connsiteY775" fmla="*/ 1108641 h 6084051"/>
              <a:gd name="connsiteX776" fmla="*/ 2928353 w 5161487"/>
              <a:gd name="connsiteY776" fmla="*/ 1006256 h 6084051"/>
              <a:gd name="connsiteX777" fmla="*/ 2923287 w 5161487"/>
              <a:gd name="connsiteY777" fmla="*/ 957645 h 6084051"/>
              <a:gd name="connsiteX778" fmla="*/ 2906677 w 5161487"/>
              <a:gd name="connsiteY778" fmla="*/ 939720 h 6084051"/>
              <a:gd name="connsiteX779" fmla="*/ 2913847 w 5161487"/>
              <a:gd name="connsiteY779" fmla="*/ 933076 h 6084051"/>
              <a:gd name="connsiteX780" fmla="*/ 2897071 w 5161487"/>
              <a:gd name="connsiteY780" fmla="*/ 828684 h 6084051"/>
              <a:gd name="connsiteX781" fmla="*/ 2927592 w 5161487"/>
              <a:gd name="connsiteY781" fmla="*/ 753762 h 6084051"/>
              <a:gd name="connsiteX782" fmla="*/ 2960728 w 5161487"/>
              <a:gd name="connsiteY782" fmla="*/ 746377 h 6084051"/>
              <a:gd name="connsiteX783" fmla="*/ 3535090 w 5161487"/>
              <a:gd name="connsiteY783" fmla="*/ 330755 h 6084051"/>
              <a:gd name="connsiteX784" fmla="*/ 3581860 w 5161487"/>
              <a:gd name="connsiteY784" fmla="*/ 374038 h 6084051"/>
              <a:gd name="connsiteX785" fmla="*/ 3578276 w 5161487"/>
              <a:gd name="connsiteY785" fmla="*/ 377360 h 6084051"/>
              <a:gd name="connsiteX786" fmla="*/ 3588323 w 5161487"/>
              <a:gd name="connsiteY786" fmla="*/ 431349 h 6084051"/>
              <a:gd name="connsiteX787" fmla="*/ 3577651 w 5161487"/>
              <a:gd name="connsiteY787" fmla="*/ 484548 h 6084051"/>
              <a:gd name="connsiteX788" fmla="*/ 3552557 w 5161487"/>
              <a:gd name="connsiteY788" fmla="*/ 507801 h 6084051"/>
              <a:gd name="connsiteX789" fmla="*/ 3516230 w 5161487"/>
              <a:gd name="connsiteY789" fmla="*/ 508146 h 6084051"/>
              <a:gd name="connsiteX790" fmla="*/ 3480955 w 5161487"/>
              <a:gd name="connsiteY790" fmla="*/ 480866 h 6084051"/>
              <a:gd name="connsiteX791" fmla="*/ 3488125 w 5161487"/>
              <a:gd name="connsiteY791" fmla="*/ 474222 h 6084051"/>
              <a:gd name="connsiteX792" fmla="*/ 3461549 w 5161487"/>
              <a:gd name="connsiteY792" fmla="*/ 445542 h 6084051"/>
              <a:gd name="connsiteX793" fmla="*/ 3472304 w 5161487"/>
              <a:gd name="connsiteY793" fmla="*/ 435576 h 6084051"/>
              <a:gd name="connsiteX794" fmla="*/ 3462338 w 5161487"/>
              <a:gd name="connsiteY794" fmla="*/ 424821 h 6084051"/>
              <a:gd name="connsiteX795" fmla="*/ 3491807 w 5161487"/>
              <a:gd name="connsiteY795" fmla="*/ 377525 h 6084051"/>
              <a:gd name="connsiteX796" fmla="*/ 3535090 w 5161487"/>
              <a:gd name="connsiteY796" fmla="*/ 330755 h 6084051"/>
              <a:gd name="connsiteX797" fmla="*/ 2732860 w 5161487"/>
              <a:gd name="connsiteY797" fmla="*/ 282052 h 6084051"/>
              <a:gd name="connsiteX798" fmla="*/ 2755274 w 5161487"/>
              <a:gd name="connsiteY798" fmla="*/ 283771 h 6084051"/>
              <a:gd name="connsiteX799" fmla="*/ 2806549 w 5161487"/>
              <a:gd name="connsiteY799" fmla="*/ 299556 h 6084051"/>
              <a:gd name="connsiteX800" fmla="*/ 2845361 w 5161487"/>
              <a:gd name="connsiteY800" fmla="*/ 370203 h 6084051"/>
              <a:gd name="connsiteX801" fmla="*/ 2838881 w 5161487"/>
              <a:gd name="connsiteY801" fmla="*/ 449500 h 6084051"/>
              <a:gd name="connsiteX802" fmla="*/ 2813787 w 5161487"/>
              <a:gd name="connsiteY802" fmla="*/ 472753 h 6084051"/>
              <a:gd name="connsiteX803" fmla="*/ 2820432 w 5161487"/>
              <a:gd name="connsiteY803" fmla="*/ 479923 h 6084051"/>
              <a:gd name="connsiteX804" fmla="*/ 2813261 w 5161487"/>
              <a:gd name="connsiteY804" fmla="*/ 486568 h 6084051"/>
              <a:gd name="connsiteX805" fmla="*/ 2806617 w 5161487"/>
              <a:gd name="connsiteY805" fmla="*/ 479397 h 6084051"/>
              <a:gd name="connsiteX806" fmla="*/ 2781523 w 5161487"/>
              <a:gd name="connsiteY806" fmla="*/ 502650 h 6084051"/>
              <a:gd name="connsiteX807" fmla="*/ 2752499 w 5161487"/>
              <a:gd name="connsiteY807" fmla="*/ 492900 h 6084051"/>
              <a:gd name="connsiteX808" fmla="*/ 2730642 w 5161487"/>
              <a:gd name="connsiteY808" fmla="*/ 476506 h 6084051"/>
              <a:gd name="connsiteX809" fmla="*/ 2693229 w 5161487"/>
              <a:gd name="connsiteY809" fmla="*/ 414559 h 6084051"/>
              <a:gd name="connsiteX810" fmla="*/ 2680384 w 5161487"/>
              <a:gd name="connsiteY810" fmla="*/ 343170 h 6084051"/>
              <a:gd name="connsiteX811" fmla="*/ 2694723 w 5161487"/>
              <a:gd name="connsiteY811" fmla="*/ 329883 h 6084051"/>
              <a:gd name="connsiteX812" fmla="*/ 2688079 w 5161487"/>
              <a:gd name="connsiteY812" fmla="*/ 322713 h 6084051"/>
              <a:gd name="connsiteX813" fmla="*/ 2699098 w 5161487"/>
              <a:gd name="connsiteY813" fmla="*/ 305840 h 6084051"/>
              <a:gd name="connsiteX814" fmla="*/ 2732860 w 5161487"/>
              <a:gd name="connsiteY814" fmla="*/ 282052 h 6084051"/>
              <a:gd name="connsiteX815" fmla="*/ 2568950 w 5161487"/>
              <a:gd name="connsiteY815" fmla="*/ 0 h 6084051"/>
              <a:gd name="connsiteX816" fmla="*/ 2582237 w 5161487"/>
              <a:gd name="connsiteY816" fmla="*/ 14339 h 6084051"/>
              <a:gd name="connsiteX817" fmla="*/ 2637756 w 5161487"/>
              <a:gd name="connsiteY817" fmla="*/ 9537 h 6084051"/>
              <a:gd name="connsiteX818" fmla="*/ 2674296 w 5161487"/>
              <a:gd name="connsiteY818" fmla="*/ 48970 h 6084051"/>
              <a:gd name="connsiteX819" fmla="*/ 2652524 w 5161487"/>
              <a:gd name="connsiteY819" fmla="*/ 75809 h 6084051"/>
              <a:gd name="connsiteX820" fmla="*/ 2634336 w 5161487"/>
              <a:gd name="connsiteY820" fmla="*/ 99325 h 6084051"/>
              <a:gd name="connsiteX821" fmla="*/ 2608370 w 5161487"/>
              <a:gd name="connsiteY821" fmla="*/ 100066 h 6084051"/>
              <a:gd name="connsiteX822" fmla="*/ 2578818 w 5161487"/>
              <a:gd name="connsiteY822" fmla="*/ 104129 h 6084051"/>
              <a:gd name="connsiteX823" fmla="*/ 2510621 w 5161487"/>
              <a:gd name="connsiteY823" fmla="*/ 124011 h 6084051"/>
              <a:gd name="connsiteX824" fmla="*/ 2446535 w 5161487"/>
              <a:gd name="connsiteY824" fmla="*/ 126759 h 6084051"/>
              <a:gd name="connsiteX825" fmla="*/ 2416638 w 5161487"/>
              <a:gd name="connsiteY825" fmla="*/ 94494 h 6084051"/>
              <a:gd name="connsiteX826" fmla="*/ 2438411 w 5161487"/>
              <a:gd name="connsiteY826" fmla="*/ 67656 h 6084051"/>
              <a:gd name="connsiteX827" fmla="*/ 2472075 w 5161487"/>
              <a:gd name="connsiteY827" fmla="*/ 46458 h 6084051"/>
              <a:gd name="connsiteX828" fmla="*/ 2512380 w 5161487"/>
              <a:gd name="connsiteY828" fmla="*/ 32431 h 6084051"/>
              <a:gd name="connsiteX829" fmla="*/ 2530305 w 5161487"/>
              <a:gd name="connsiteY829" fmla="*/ 15821 h 6084051"/>
              <a:gd name="connsiteX830" fmla="*/ 2536948 w 5161487"/>
              <a:gd name="connsiteY830" fmla="*/ 22990 h 6084051"/>
              <a:gd name="connsiteX831" fmla="*/ 2552950 w 5161487"/>
              <a:gd name="connsiteY831" fmla="*/ 11495 h 6084051"/>
              <a:gd name="connsiteX832" fmla="*/ 2568950 w 5161487"/>
              <a:gd name="connsiteY832" fmla="*/ 0 h 6084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</a:cxnLst>
            <a:rect l="l" t="t" r="r" b="b"/>
            <a:pathLst>
              <a:path w="5161487" h="6084051">
                <a:moveTo>
                  <a:pt x="573394" y="4950845"/>
                </a:moveTo>
                <a:cubicBezTo>
                  <a:pt x="583535" y="4956996"/>
                  <a:pt x="600117" y="4960509"/>
                  <a:pt x="623140" y="4961385"/>
                </a:cubicBezTo>
                <a:lnTo>
                  <a:pt x="643071" y="4982895"/>
                </a:lnTo>
                <a:cubicBezTo>
                  <a:pt x="645460" y="4980681"/>
                  <a:pt x="647808" y="4979616"/>
                  <a:pt x="650110" y="4979705"/>
                </a:cubicBezTo>
                <a:cubicBezTo>
                  <a:pt x="652413" y="4979793"/>
                  <a:pt x="654758" y="4978729"/>
                  <a:pt x="657148" y="4976515"/>
                </a:cubicBezTo>
                <a:lnTo>
                  <a:pt x="670435" y="4990854"/>
                </a:lnTo>
                <a:lnTo>
                  <a:pt x="677606" y="4984210"/>
                </a:lnTo>
                <a:lnTo>
                  <a:pt x="694216" y="5002135"/>
                </a:lnTo>
                <a:lnTo>
                  <a:pt x="701386" y="4995491"/>
                </a:lnTo>
                <a:cubicBezTo>
                  <a:pt x="714848" y="5005226"/>
                  <a:pt x="726009" y="5014874"/>
                  <a:pt x="734867" y="5024433"/>
                </a:cubicBezTo>
                <a:cubicBezTo>
                  <a:pt x="743726" y="5033993"/>
                  <a:pt x="754886" y="5043641"/>
                  <a:pt x="768349" y="5053376"/>
                </a:cubicBezTo>
                <a:lnTo>
                  <a:pt x="761180" y="5060019"/>
                </a:lnTo>
                <a:lnTo>
                  <a:pt x="797721" y="5099454"/>
                </a:lnTo>
                <a:lnTo>
                  <a:pt x="790551" y="5106098"/>
                </a:lnTo>
                <a:lnTo>
                  <a:pt x="813804" y="5131192"/>
                </a:lnTo>
                <a:cubicBezTo>
                  <a:pt x="813455" y="5140401"/>
                  <a:pt x="812083" y="5146113"/>
                  <a:pt x="809694" y="5148328"/>
                </a:cubicBezTo>
                <a:lnTo>
                  <a:pt x="822982" y="5162668"/>
                </a:lnTo>
                <a:lnTo>
                  <a:pt x="815812" y="5169312"/>
                </a:lnTo>
                <a:lnTo>
                  <a:pt x="825778" y="5180067"/>
                </a:lnTo>
                <a:lnTo>
                  <a:pt x="818608" y="5186710"/>
                </a:lnTo>
                <a:lnTo>
                  <a:pt x="831896" y="5201049"/>
                </a:lnTo>
                <a:lnTo>
                  <a:pt x="824726" y="5207693"/>
                </a:lnTo>
                <a:cubicBezTo>
                  <a:pt x="824550" y="5212297"/>
                  <a:pt x="820440" y="5229434"/>
                  <a:pt x="812393" y="5259100"/>
                </a:cubicBezTo>
                <a:cubicBezTo>
                  <a:pt x="804346" y="5288767"/>
                  <a:pt x="791344" y="5327468"/>
                  <a:pt x="773387" y="5375202"/>
                </a:cubicBezTo>
                <a:lnTo>
                  <a:pt x="763159" y="5371354"/>
                </a:lnTo>
                <a:lnTo>
                  <a:pt x="738327" y="5387700"/>
                </a:lnTo>
                <a:cubicBezTo>
                  <a:pt x="731332" y="5389740"/>
                  <a:pt x="725446" y="5392974"/>
                  <a:pt x="720665" y="5397404"/>
                </a:cubicBezTo>
                <a:cubicBezTo>
                  <a:pt x="713495" y="5404048"/>
                  <a:pt x="708031" y="5411332"/>
                  <a:pt x="704270" y="5419259"/>
                </a:cubicBezTo>
                <a:cubicBezTo>
                  <a:pt x="700509" y="5427185"/>
                  <a:pt x="695045" y="5434471"/>
                  <a:pt x="687875" y="5441115"/>
                </a:cubicBezTo>
                <a:cubicBezTo>
                  <a:pt x="673536" y="5454403"/>
                  <a:pt x="660828" y="5455072"/>
                  <a:pt x="649755" y="5443122"/>
                </a:cubicBezTo>
                <a:lnTo>
                  <a:pt x="635416" y="5456409"/>
                </a:lnTo>
                <a:cubicBezTo>
                  <a:pt x="630812" y="5456234"/>
                  <a:pt x="627402" y="5454950"/>
                  <a:pt x="625187" y="5452561"/>
                </a:cubicBezTo>
                <a:cubicBezTo>
                  <a:pt x="622973" y="5450171"/>
                  <a:pt x="619563" y="5448890"/>
                  <a:pt x="614958" y="5448713"/>
                </a:cubicBezTo>
                <a:lnTo>
                  <a:pt x="604203" y="5458679"/>
                </a:lnTo>
                <a:lnTo>
                  <a:pt x="597560" y="5451510"/>
                </a:lnTo>
                <a:lnTo>
                  <a:pt x="579898" y="5461211"/>
                </a:lnTo>
                <a:cubicBezTo>
                  <a:pt x="558915" y="5467330"/>
                  <a:pt x="546208" y="5467998"/>
                  <a:pt x="541780" y="5463219"/>
                </a:cubicBezTo>
                <a:cubicBezTo>
                  <a:pt x="537350" y="5458439"/>
                  <a:pt x="531726" y="5454766"/>
                  <a:pt x="524906" y="5452201"/>
                </a:cubicBezTo>
                <a:lnTo>
                  <a:pt x="517737" y="5458844"/>
                </a:lnTo>
                <a:lnTo>
                  <a:pt x="491161" y="5430165"/>
                </a:lnTo>
                <a:cubicBezTo>
                  <a:pt x="488770" y="5432380"/>
                  <a:pt x="486424" y="5433443"/>
                  <a:pt x="484122" y="5433356"/>
                </a:cubicBezTo>
                <a:cubicBezTo>
                  <a:pt x="481820" y="5433268"/>
                  <a:pt x="478279" y="5435439"/>
                  <a:pt x="473499" y="5439868"/>
                </a:cubicBezTo>
                <a:lnTo>
                  <a:pt x="460212" y="5425529"/>
                </a:lnTo>
                <a:cubicBezTo>
                  <a:pt x="446574" y="5420398"/>
                  <a:pt x="438515" y="5420091"/>
                  <a:pt x="436037" y="5424607"/>
                </a:cubicBezTo>
                <a:cubicBezTo>
                  <a:pt x="433561" y="5429125"/>
                  <a:pt x="421073" y="5424039"/>
                  <a:pt x="398576" y="5409348"/>
                </a:cubicBezTo>
                <a:cubicBezTo>
                  <a:pt x="394848" y="5386149"/>
                  <a:pt x="384126" y="5364991"/>
                  <a:pt x="366409" y="5345871"/>
                </a:cubicBezTo>
                <a:cubicBezTo>
                  <a:pt x="355336" y="5333922"/>
                  <a:pt x="349158" y="5329651"/>
                  <a:pt x="347875" y="5333060"/>
                </a:cubicBezTo>
                <a:cubicBezTo>
                  <a:pt x="346594" y="5336470"/>
                  <a:pt x="340414" y="5332201"/>
                  <a:pt x="329341" y="5320251"/>
                </a:cubicBezTo>
                <a:lnTo>
                  <a:pt x="336512" y="5313607"/>
                </a:lnTo>
                <a:lnTo>
                  <a:pt x="323223" y="5299267"/>
                </a:lnTo>
                <a:cubicBezTo>
                  <a:pt x="328530" y="5281025"/>
                  <a:pt x="328414" y="5268915"/>
                  <a:pt x="322878" y="5262941"/>
                </a:cubicBezTo>
                <a:cubicBezTo>
                  <a:pt x="317341" y="5256965"/>
                  <a:pt x="312533" y="5246983"/>
                  <a:pt x="308456" y="5232994"/>
                </a:cubicBezTo>
                <a:lnTo>
                  <a:pt x="315624" y="5226351"/>
                </a:lnTo>
                <a:cubicBezTo>
                  <a:pt x="311196" y="5221571"/>
                  <a:pt x="310439" y="5211166"/>
                  <a:pt x="313355" y="5195137"/>
                </a:cubicBezTo>
                <a:cubicBezTo>
                  <a:pt x="316272" y="5179110"/>
                  <a:pt x="320382" y="5161974"/>
                  <a:pt x="325688" y="5143730"/>
                </a:cubicBezTo>
                <a:cubicBezTo>
                  <a:pt x="330994" y="5125489"/>
                  <a:pt x="338048" y="5106736"/>
                  <a:pt x="346852" y="5087472"/>
                </a:cubicBezTo>
                <a:cubicBezTo>
                  <a:pt x="355655" y="5068210"/>
                  <a:pt x="364837" y="5054151"/>
                  <a:pt x="374396" y="5045292"/>
                </a:cubicBezTo>
                <a:cubicBezTo>
                  <a:pt x="415026" y="5007644"/>
                  <a:pt x="442976" y="4985075"/>
                  <a:pt x="458247" y="4977586"/>
                </a:cubicBezTo>
                <a:cubicBezTo>
                  <a:pt x="473518" y="4970098"/>
                  <a:pt x="492666" y="4966792"/>
                  <a:pt x="515688" y="4967669"/>
                </a:cubicBezTo>
                <a:lnTo>
                  <a:pt x="522333" y="4974839"/>
                </a:lnTo>
                <a:cubicBezTo>
                  <a:pt x="546233" y="4952692"/>
                  <a:pt x="563253" y="4944695"/>
                  <a:pt x="573394" y="4950845"/>
                </a:cubicBezTo>
                <a:close/>
                <a:moveTo>
                  <a:pt x="7170" y="4426083"/>
                </a:moveTo>
                <a:cubicBezTo>
                  <a:pt x="22498" y="4447417"/>
                  <a:pt x="37226" y="4469306"/>
                  <a:pt x="51359" y="4491747"/>
                </a:cubicBezTo>
                <a:cubicBezTo>
                  <a:pt x="65492" y="4514188"/>
                  <a:pt x="75703" y="4533598"/>
                  <a:pt x="81996" y="4549977"/>
                </a:cubicBezTo>
                <a:lnTo>
                  <a:pt x="74826" y="4556621"/>
                </a:lnTo>
                <a:lnTo>
                  <a:pt x="34963" y="4513602"/>
                </a:lnTo>
                <a:cubicBezTo>
                  <a:pt x="35665" y="4495184"/>
                  <a:pt x="32053" y="4484096"/>
                  <a:pt x="24126" y="4480335"/>
                </a:cubicBezTo>
                <a:cubicBezTo>
                  <a:pt x="16199" y="4476574"/>
                  <a:pt x="12412" y="4470090"/>
                  <a:pt x="12762" y="4460879"/>
                </a:cubicBezTo>
                <a:lnTo>
                  <a:pt x="19931" y="4454236"/>
                </a:lnTo>
                <a:lnTo>
                  <a:pt x="0" y="4432727"/>
                </a:lnTo>
                <a:close/>
                <a:moveTo>
                  <a:pt x="5142080" y="4085556"/>
                </a:moveTo>
                <a:cubicBezTo>
                  <a:pt x="5150763" y="4099720"/>
                  <a:pt x="5157237" y="4111499"/>
                  <a:pt x="5161487" y="4120879"/>
                </a:cubicBezTo>
                <a:cubicBezTo>
                  <a:pt x="5148836" y="4150370"/>
                  <a:pt x="5136403" y="4174105"/>
                  <a:pt x="5124190" y="4192086"/>
                </a:cubicBezTo>
                <a:cubicBezTo>
                  <a:pt x="5111978" y="4210066"/>
                  <a:pt x="5092727" y="4231236"/>
                  <a:pt x="5066437" y="4255597"/>
                </a:cubicBezTo>
                <a:cubicBezTo>
                  <a:pt x="5040148" y="4279957"/>
                  <a:pt x="5013436" y="4300268"/>
                  <a:pt x="4986306" y="4316531"/>
                </a:cubicBezTo>
                <a:cubicBezTo>
                  <a:pt x="4959169" y="4332785"/>
                  <a:pt x="4935636" y="4330160"/>
                  <a:pt x="4915705" y="4308651"/>
                </a:cubicBezTo>
                <a:cubicBezTo>
                  <a:pt x="4918444" y="4297227"/>
                  <a:pt x="4919903" y="4289213"/>
                  <a:pt x="4920078" y="4284609"/>
                </a:cubicBezTo>
                <a:cubicBezTo>
                  <a:pt x="4920253" y="4280003"/>
                  <a:pt x="4924013" y="4272077"/>
                  <a:pt x="4931359" y="4260829"/>
                </a:cubicBezTo>
                <a:lnTo>
                  <a:pt x="4934944" y="4257507"/>
                </a:lnTo>
                <a:cubicBezTo>
                  <a:pt x="4937335" y="4255292"/>
                  <a:pt x="4939685" y="4254233"/>
                  <a:pt x="4941983" y="4254316"/>
                </a:cubicBezTo>
                <a:cubicBezTo>
                  <a:pt x="4944284" y="4254403"/>
                  <a:pt x="4946630" y="4253340"/>
                  <a:pt x="4949020" y="4251126"/>
                </a:cubicBezTo>
                <a:cubicBezTo>
                  <a:pt x="4958580" y="4242267"/>
                  <a:pt x="4965838" y="4233321"/>
                  <a:pt x="4970794" y="4224287"/>
                </a:cubicBezTo>
                <a:lnTo>
                  <a:pt x="4964149" y="4217117"/>
                </a:lnTo>
                <a:lnTo>
                  <a:pt x="4999998" y="4183898"/>
                </a:lnTo>
                <a:lnTo>
                  <a:pt x="4993355" y="4176729"/>
                </a:lnTo>
                <a:lnTo>
                  <a:pt x="5018975" y="4139662"/>
                </a:lnTo>
                <a:lnTo>
                  <a:pt x="5025619" y="4146832"/>
                </a:lnTo>
                <a:cubicBezTo>
                  <a:pt x="5030400" y="4142403"/>
                  <a:pt x="5035355" y="4133367"/>
                  <a:pt x="5040485" y="4119731"/>
                </a:cubicBezTo>
                <a:lnTo>
                  <a:pt x="5047129" y="4126901"/>
                </a:lnTo>
                <a:cubicBezTo>
                  <a:pt x="5054124" y="4124860"/>
                  <a:pt x="5060607" y="4121073"/>
                  <a:pt x="5066583" y="4115536"/>
                </a:cubicBezTo>
                <a:cubicBezTo>
                  <a:pt x="5072558" y="4109999"/>
                  <a:pt x="5079042" y="4106212"/>
                  <a:pt x="5086037" y="4104172"/>
                </a:cubicBezTo>
                <a:lnTo>
                  <a:pt x="5086563" y="4090360"/>
                </a:lnTo>
                <a:lnTo>
                  <a:pt x="5093206" y="4097528"/>
                </a:lnTo>
                <a:lnTo>
                  <a:pt x="5103961" y="4087563"/>
                </a:lnTo>
                <a:lnTo>
                  <a:pt x="5110605" y="4094733"/>
                </a:lnTo>
                <a:close/>
                <a:moveTo>
                  <a:pt x="541855" y="2191544"/>
                </a:moveTo>
                <a:lnTo>
                  <a:pt x="595269" y="2241995"/>
                </a:lnTo>
                <a:lnTo>
                  <a:pt x="602439" y="2235350"/>
                </a:lnTo>
                <a:lnTo>
                  <a:pt x="642828" y="2264557"/>
                </a:lnTo>
                <a:cubicBezTo>
                  <a:pt x="647432" y="2264732"/>
                  <a:pt x="652081" y="2263756"/>
                  <a:pt x="656773" y="2261629"/>
                </a:cubicBezTo>
                <a:cubicBezTo>
                  <a:pt x="661466" y="2259503"/>
                  <a:pt x="666027" y="2260829"/>
                  <a:pt x="670456" y="2265608"/>
                </a:cubicBezTo>
                <a:cubicBezTo>
                  <a:pt x="688173" y="2284728"/>
                  <a:pt x="708949" y="2314340"/>
                  <a:pt x="732784" y="2354443"/>
                </a:cubicBezTo>
                <a:cubicBezTo>
                  <a:pt x="756618" y="2394546"/>
                  <a:pt x="764600" y="2427128"/>
                  <a:pt x="756728" y="2452191"/>
                </a:cubicBezTo>
                <a:lnTo>
                  <a:pt x="763372" y="2459361"/>
                </a:lnTo>
                <a:lnTo>
                  <a:pt x="752355" y="2476233"/>
                </a:lnTo>
                <a:cubicBezTo>
                  <a:pt x="754394" y="2483229"/>
                  <a:pt x="752848" y="2493544"/>
                  <a:pt x="747718" y="2507183"/>
                </a:cubicBezTo>
                <a:lnTo>
                  <a:pt x="761006" y="2521523"/>
                </a:lnTo>
                <a:cubicBezTo>
                  <a:pt x="751446" y="2530381"/>
                  <a:pt x="748194" y="2540056"/>
                  <a:pt x="751254" y="2550548"/>
                </a:cubicBezTo>
                <a:cubicBezTo>
                  <a:pt x="754314" y="2561040"/>
                  <a:pt x="757882" y="2573281"/>
                  <a:pt x="761961" y="2587270"/>
                </a:cubicBezTo>
                <a:lnTo>
                  <a:pt x="722527" y="2623811"/>
                </a:lnTo>
                <a:lnTo>
                  <a:pt x="729170" y="2630980"/>
                </a:lnTo>
                <a:lnTo>
                  <a:pt x="718415" y="2640946"/>
                </a:lnTo>
                <a:lnTo>
                  <a:pt x="725059" y="2648116"/>
                </a:lnTo>
                <a:lnTo>
                  <a:pt x="685625" y="2684657"/>
                </a:lnTo>
                <a:lnTo>
                  <a:pt x="692269" y="2691828"/>
                </a:lnTo>
                <a:lnTo>
                  <a:pt x="652835" y="2728369"/>
                </a:lnTo>
                <a:lnTo>
                  <a:pt x="646190" y="2721199"/>
                </a:lnTo>
                <a:lnTo>
                  <a:pt x="628267" y="2737808"/>
                </a:lnTo>
                <a:cubicBezTo>
                  <a:pt x="619057" y="2737458"/>
                  <a:pt x="612238" y="2734892"/>
                  <a:pt x="607809" y="2730112"/>
                </a:cubicBezTo>
                <a:lnTo>
                  <a:pt x="557882" y="2769712"/>
                </a:lnTo>
                <a:cubicBezTo>
                  <a:pt x="546459" y="2766972"/>
                  <a:pt x="525098" y="2767888"/>
                  <a:pt x="493797" y="2772459"/>
                </a:cubicBezTo>
                <a:cubicBezTo>
                  <a:pt x="462497" y="2777032"/>
                  <a:pt x="439764" y="2783660"/>
                  <a:pt x="425600" y="2792343"/>
                </a:cubicBezTo>
                <a:cubicBezTo>
                  <a:pt x="427640" y="2799338"/>
                  <a:pt x="430742" y="2808677"/>
                  <a:pt x="434908" y="2820365"/>
                </a:cubicBezTo>
                <a:cubicBezTo>
                  <a:pt x="439075" y="2832052"/>
                  <a:pt x="440982" y="2842499"/>
                  <a:pt x="440632" y="2851709"/>
                </a:cubicBezTo>
                <a:lnTo>
                  <a:pt x="423233" y="2854504"/>
                </a:lnTo>
                <a:lnTo>
                  <a:pt x="399980" y="2829410"/>
                </a:lnTo>
                <a:cubicBezTo>
                  <a:pt x="402720" y="2817986"/>
                  <a:pt x="400303" y="2805791"/>
                  <a:pt x="392727" y="2792819"/>
                </a:cubicBezTo>
                <a:cubicBezTo>
                  <a:pt x="385151" y="2779850"/>
                  <a:pt x="380432" y="2767567"/>
                  <a:pt x="378568" y="2755967"/>
                </a:cubicBezTo>
                <a:lnTo>
                  <a:pt x="371398" y="2762611"/>
                </a:lnTo>
                <a:cubicBezTo>
                  <a:pt x="348725" y="2752525"/>
                  <a:pt x="323400" y="2751561"/>
                  <a:pt x="295422" y="2759718"/>
                </a:cubicBezTo>
                <a:lnTo>
                  <a:pt x="284667" y="2769684"/>
                </a:lnTo>
                <a:cubicBezTo>
                  <a:pt x="275459" y="2769333"/>
                  <a:pt x="262883" y="2766549"/>
                  <a:pt x="246942" y="2761331"/>
                </a:cubicBezTo>
                <a:cubicBezTo>
                  <a:pt x="231002" y="2756112"/>
                  <a:pt x="213823" y="2753153"/>
                  <a:pt x="195404" y="2752451"/>
                </a:cubicBezTo>
                <a:lnTo>
                  <a:pt x="185439" y="2741697"/>
                </a:lnTo>
                <a:cubicBezTo>
                  <a:pt x="171801" y="2736566"/>
                  <a:pt x="159312" y="2731479"/>
                  <a:pt x="147977" y="2726436"/>
                </a:cubicBezTo>
                <a:cubicBezTo>
                  <a:pt x="136641" y="2721392"/>
                  <a:pt x="124328" y="2711702"/>
                  <a:pt x="111041" y="2697363"/>
                </a:cubicBezTo>
                <a:lnTo>
                  <a:pt x="91373" y="2668945"/>
                </a:lnTo>
                <a:lnTo>
                  <a:pt x="98541" y="2662302"/>
                </a:lnTo>
                <a:lnTo>
                  <a:pt x="81933" y="2644378"/>
                </a:lnTo>
                <a:cubicBezTo>
                  <a:pt x="76691" y="2600371"/>
                  <a:pt x="76724" y="2569246"/>
                  <a:pt x="82030" y="2551003"/>
                </a:cubicBezTo>
                <a:cubicBezTo>
                  <a:pt x="87336" y="2532760"/>
                  <a:pt x="99811" y="2507873"/>
                  <a:pt x="119458" y="2476343"/>
                </a:cubicBezTo>
                <a:lnTo>
                  <a:pt x="112814" y="2469172"/>
                </a:lnTo>
                <a:cubicBezTo>
                  <a:pt x="119983" y="2462529"/>
                  <a:pt x="129455" y="2455973"/>
                  <a:pt x="141229" y="2449504"/>
                </a:cubicBezTo>
                <a:cubicBezTo>
                  <a:pt x="153004" y="2443035"/>
                  <a:pt x="164867" y="2434265"/>
                  <a:pt x="176816" y="2423193"/>
                </a:cubicBezTo>
                <a:lnTo>
                  <a:pt x="170172" y="2416022"/>
                </a:lnTo>
                <a:cubicBezTo>
                  <a:pt x="182122" y="2404950"/>
                  <a:pt x="194758" y="2391020"/>
                  <a:pt x="208077" y="2374236"/>
                </a:cubicBezTo>
                <a:cubicBezTo>
                  <a:pt x="221397" y="2357449"/>
                  <a:pt x="224735" y="2345473"/>
                  <a:pt x="218091" y="2338303"/>
                </a:cubicBezTo>
                <a:cubicBezTo>
                  <a:pt x="230041" y="2327229"/>
                  <a:pt x="240752" y="2318414"/>
                  <a:pt x="250223" y="2311859"/>
                </a:cubicBezTo>
                <a:cubicBezTo>
                  <a:pt x="259696" y="2305302"/>
                  <a:pt x="270320" y="2298791"/>
                  <a:pt x="282094" y="2292322"/>
                </a:cubicBezTo>
                <a:lnTo>
                  <a:pt x="275450" y="2285152"/>
                </a:lnTo>
                <a:lnTo>
                  <a:pt x="314884" y="2248610"/>
                </a:lnTo>
                <a:lnTo>
                  <a:pt x="321529" y="2255781"/>
                </a:lnTo>
                <a:lnTo>
                  <a:pt x="357114" y="2229468"/>
                </a:lnTo>
                <a:lnTo>
                  <a:pt x="363759" y="2236638"/>
                </a:lnTo>
                <a:lnTo>
                  <a:pt x="396023" y="2206741"/>
                </a:lnTo>
                <a:cubicBezTo>
                  <a:pt x="400627" y="2206916"/>
                  <a:pt x="420793" y="2207108"/>
                  <a:pt x="456523" y="2207316"/>
                </a:cubicBezTo>
                <a:cubicBezTo>
                  <a:pt x="492253" y="2207524"/>
                  <a:pt x="520697" y="2202266"/>
                  <a:pt x="541855" y="2191544"/>
                </a:cubicBezTo>
                <a:close/>
                <a:moveTo>
                  <a:pt x="4738806" y="1234285"/>
                </a:moveTo>
                <a:cubicBezTo>
                  <a:pt x="4754307" y="1251014"/>
                  <a:pt x="4755909" y="1269521"/>
                  <a:pt x="4743608" y="1289803"/>
                </a:cubicBezTo>
                <a:lnTo>
                  <a:pt x="4736964" y="1282633"/>
                </a:lnTo>
                <a:lnTo>
                  <a:pt x="4729795" y="1289276"/>
                </a:lnTo>
                <a:lnTo>
                  <a:pt x="4716507" y="1274937"/>
                </a:lnTo>
                <a:cubicBezTo>
                  <a:pt x="4721637" y="1261298"/>
                  <a:pt x="4729071" y="1247747"/>
                  <a:pt x="4738806" y="1234285"/>
                </a:cubicBezTo>
                <a:close/>
                <a:moveTo>
                  <a:pt x="1670612" y="885737"/>
                </a:moveTo>
                <a:cubicBezTo>
                  <a:pt x="1684250" y="890868"/>
                  <a:pt x="1697976" y="893695"/>
                  <a:pt x="1711790" y="894221"/>
                </a:cubicBezTo>
                <a:lnTo>
                  <a:pt x="1748332" y="933656"/>
                </a:lnTo>
                <a:lnTo>
                  <a:pt x="1737577" y="943621"/>
                </a:lnTo>
                <a:cubicBezTo>
                  <a:pt x="1739615" y="950616"/>
                  <a:pt x="1739441" y="955221"/>
                  <a:pt x="1737051" y="957436"/>
                </a:cubicBezTo>
                <a:cubicBezTo>
                  <a:pt x="1734661" y="959650"/>
                  <a:pt x="1733378" y="963060"/>
                  <a:pt x="1733202" y="967664"/>
                </a:cubicBezTo>
                <a:lnTo>
                  <a:pt x="1746490" y="982004"/>
                </a:lnTo>
                <a:cubicBezTo>
                  <a:pt x="1738970" y="997857"/>
                  <a:pt x="1741256" y="1013508"/>
                  <a:pt x="1753348" y="1028954"/>
                </a:cubicBezTo>
                <a:cubicBezTo>
                  <a:pt x="1765442" y="1044401"/>
                  <a:pt x="1765513" y="1057660"/>
                  <a:pt x="1753562" y="1068734"/>
                </a:cubicBezTo>
                <a:lnTo>
                  <a:pt x="1766851" y="1083075"/>
                </a:lnTo>
                <a:cubicBezTo>
                  <a:pt x="1766675" y="1087678"/>
                  <a:pt x="1763846" y="1101404"/>
                  <a:pt x="1758365" y="1124251"/>
                </a:cubicBezTo>
                <a:lnTo>
                  <a:pt x="1771654" y="1138592"/>
                </a:lnTo>
                <a:lnTo>
                  <a:pt x="1764484" y="1145236"/>
                </a:lnTo>
                <a:cubicBezTo>
                  <a:pt x="1764133" y="1154444"/>
                  <a:pt x="1763958" y="1159048"/>
                  <a:pt x="1763958" y="1159048"/>
                </a:cubicBezTo>
                <a:lnTo>
                  <a:pt x="1767280" y="1162634"/>
                </a:lnTo>
                <a:cubicBezTo>
                  <a:pt x="1767280" y="1162634"/>
                  <a:pt x="1764977" y="1162547"/>
                  <a:pt x="1760372" y="1162371"/>
                </a:cubicBezTo>
                <a:cubicBezTo>
                  <a:pt x="1760372" y="1162371"/>
                  <a:pt x="1759091" y="1165781"/>
                  <a:pt x="1756526" y="1172599"/>
                </a:cubicBezTo>
                <a:lnTo>
                  <a:pt x="1763169" y="1179769"/>
                </a:lnTo>
                <a:cubicBezTo>
                  <a:pt x="1755123" y="1209436"/>
                  <a:pt x="1740344" y="1234235"/>
                  <a:pt x="1718835" y="1254166"/>
                </a:cubicBezTo>
                <a:cubicBezTo>
                  <a:pt x="1706884" y="1265240"/>
                  <a:pt x="1696772" y="1273500"/>
                  <a:pt x="1688494" y="1278950"/>
                </a:cubicBezTo>
                <a:cubicBezTo>
                  <a:pt x="1680217" y="1284399"/>
                  <a:pt x="1665849" y="1283276"/>
                  <a:pt x="1645392" y="1275579"/>
                </a:cubicBezTo>
                <a:lnTo>
                  <a:pt x="1638222" y="1282224"/>
                </a:lnTo>
                <a:lnTo>
                  <a:pt x="1605002" y="1246374"/>
                </a:lnTo>
                <a:lnTo>
                  <a:pt x="1612173" y="1239730"/>
                </a:lnTo>
                <a:cubicBezTo>
                  <a:pt x="1584610" y="1176430"/>
                  <a:pt x="1584324" y="1123389"/>
                  <a:pt x="1611315" y="1080610"/>
                </a:cubicBezTo>
                <a:lnTo>
                  <a:pt x="1604670" y="1073440"/>
                </a:lnTo>
                <a:cubicBezTo>
                  <a:pt x="1602456" y="1071050"/>
                  <a:pt x="1603334" y="1048027"/>
                  <a:pt x="1607302" y="1004371"/>
                </a:cubicBezTo>
                <a:cubicBezTo>
                  <a:pt x="1611269" y="960716"/>
                  <a:pt x="1632373" y="921171"/>
                  <a:pt x="1670612" y="885737"/>
                </a:cubicBezTo>
                <a:close/>
                <a:moveTo>
                  <a:pt x="1809109" y="790713"/>
                </a:moveTo>
                <a:cubicBezTo>
                  <a:pt x="1822747" y="795844"/>
                  <a:pt x="1835235" y="800930"/>
                  <a:pt x="1846571" y="805974"/>
                </a:cubicBezTo>
                <a:cubicBezTo>
                  <a:pt x="1857907" y="811017"/>
                  <a:pt x="1870219" y="820708"/>
                  <a:pt x="1883507" y="835047"/>
                </a:cubicBezTo>
                <a:cubicBezTo>
                  <a:pt x="1903438" y="856556"/>
                  <a:pt x="1922641" y="882075"/>
                  <a:pt x="1941114" y="911597"/>
                </a:cubicBezTo>
                <a:cubicBezTo>
                  <a:pt x="1959588" y="941122"/>
                  <a:pt x="1975381" y="965356"/>
                  <a:pt x="1988493" y="984299"/>
                </a:cubicBezTo>
                <a:cubicBezTo>
                  <a:pt x="1975316" y="1027605"/>
                  <a:pt x="1964047" y="1081358"/>
                  <a:pt x="1954685" y="1145559"/>
                </a:cubicBezTo>
                <a:cubicBezTo>
                  <a:pt x="1945324" y="1209760"/>
                  <a:pt x="1949327" y="1256025"/>
                  <a:pt x="1966692" y="1284354"/>
                </a:cubicBezTo>
                <a:cubicBezTo>
                  <a:pt x="1973687" y="1282314"/>
                  <a:pt x="1983580" y="1279809"/>
                  <a:pt x="1996375" y="1276838"/>
                </a:cubicBezTo>
                <a:cubicBezTo>
                  <a:pt x="2009169" y="1273866"/>
                  <a:pt x="2020170" y="1272557"/>
                  <a:pt x="2029380" y="1272906"/>
                </a:cubicBezTo>
                <a:cubicBezTo>
                  <a:pt x="2031945" y="1266088"/>
                  <a:pt x="2034423" y="1261570"/>
                  <a:pt x="2036813" y="1259356"/>
                </a:cubicBezTo>
                <a:cubicBezTo>
                  <a:pt x="2039202" y="1257142"/>
                  <a:pt x="2040485" y="1253733"/>
                  <a:pt x="2040661" y="1249127"/>
                </a:cubicBezTo>
                <a:lnTo>
                  <a:pt x="2034017" y="1241957"/>
                </a:lnTo>
                <a:lnTo>
                  <a:pt x="2055527" y="1222026"/>
                </a:lnTo>
                <a:lnTo>
                  <a:pt x="2048882" y="1214856"/>
                </a:lnTo>
                <a:lnTo>
                  <a:pt x="2081147" y="1184958"/>
                </a:lnTo>
                <a:lnTo>
                  <a:pt x="2077825" y="1181374"/>
                </a:lnTo>
                <a:cubicBezTo>
                  <a:pt x="2075611" y="1178984"/>
                  <a:pt x="2076893" y="1175575"/>
                  <a:pt x="2081674" y="1171145"/>
                </a:cubicBezTo>
                <a:cubicBezTo>
                  <a:pt x="2086453" y="1166716"/>
                  <a:pt x="2091145" y="1164590"/>
                  <a:pt x="2095750" y="1164764"/>
                </a:cubicBezTo>
                <a:lnTo>
                  <a:pt x="2099072" y="1168348"/>
                </a:lnTo>
                <a:cubicBezTo>
                  <a:pt x="2120230" y="1157627"/>
                  <a:pt x="2133665" y="1152951"/>
                  <a:pt x="2139377" y="1154321"/>
                </a:cubicBezTo>
                <a:cubicBezTo>
                  <a:pt x="2145090" y="1155691"/>
                  <a:pt x="2153657" y="1157746"/>
                  <a:pt x="2165082" y="1160487"/>
                </a:cubicBezTo>
                <a:lnTo>
                  <a:pt x="2207836" y="1127531"/>
                </a:lnTo>
                <a:lnTo>
                  <a:pt x="2214481" y="1134701"/>
                </a:lnTo>
                <a:lnTo>
                  <a:pt x="2225235" y="1124736"/>
                </a:lnTo>
                <a:lnTo>
                  <a:pt x="2231880" y="1131906"/>
                </a:lnTo>
                <a:lnTo>
                  <a:pt x="2253389" y="1111974"/>
                </a:lnTo>
                <a:lnTo>
                  <a:pt x="2260032" y="1119143"/>
                </a:lnTo>
                <a:cubicBezTo>
                  <a:pt x="2276413" y="1112850"/>
                  <a:pt x="2286482" y="1105740"/>
                  <a:pt x="2290242" y="1097814"/>
                </a:cubicBezTo>
                <a:cubicBezTo>
                  <a:pt x="2294003" y="1089887"/>
                  <a:pt x="2306023" y="1092074"/>
                  <a:pt x="2326306" y="1104374"/>
                </a:cubicBezTo>
                <a:lnTo>
                  <a:pt x="2333475" y="1097731"/>
                </a:lnTo>
                <a:cubicBezTo>
                  <a:pt x="2338081" y="1097906"/>
                  <a:pt x="2348688" y="1106956"/>
                  <a:pt x="2365297" y="1124881"/>
                </a:cubicBezTo>
                <a:cubicBezTo>
                  <a:pt x="2381907" y="1142806"/>
                  <a:pt x="2393622" y="1153051"/>
                  <a:pt x="2400440" y="1155616"/>
                </a:cubicBezTo>
                <a:cubicBezTo>
                  <a:pt x="2412040" y="1153752"/>
                  <a:pt x="2431056" y="1153900"/>
                  <a:pt x="2457487" y="1156059"/>
                </a:cubicBezTo>
                <a:cubicBezTo>
                  <a:pt x="2483919" y="1158218"/>
                  <a:pt x="2508385" y="1166643"/>
                  <a:pt x="2530882" y="1181333"/>
                </a:cubicBezTo>
                <a:lnTo>
                  <a:pt x="2616920" y="1101607"/>
                </a:lnTo>
                <a:cubicBezTo>
                  <a:pt x="2612490" y="1096827"/>
                  <a:pt x="2610320" y="1093286"/>
                  <a:pt x="2610407" y="1090984"/>
                </a:cubicBezTo>
                <a:cubicBezTo>
                  <a:pt x="2610495" y="1088682"/>
                  <a:pt x="2609432" y="1086336"/>
                  <a:pt x="2607216" y="1083945"/>
                </a:cubicBezTo>
                <a:cubicBezTo>
                  <a:pt x="2614212" y="1081907"/>
                  <a:pt x="2620696" y="1078119"/>
                  <a:pt x="2626672" y="1072582"/>
                </a:cubicBezTo>
                <a:cubicBezTo>
                  <a:pt x="2632647" y="1067045"/>
                  <a:pt x="2639131" y="1063258"/>
                  <a:pt x="2646126" y="1061217"/>
                </a:cubicBezTo>
                <a:lnTo>
                  <a:pt x="2652770" y="1068388"/>
                </a:lnTo>
                <a:cubicBezTo>
                  <a:pt x="2661978" y="1068738"/>
                  <a:pt x="2668885" y="1069002"/>
                  <a:pt x="2673490" y="1069177"/>
                </a:cubicBezTo>
                <a:cubicBezTo>
                  <a:pt x="2678094" y="1069352"/>
                  <a:pt x="2685934" y="1075415"/>
                  <a:pt x="2697006" y="1087365"/>
                </a:cubicBezTo>
                <a:cubicBezTo>
                  <a:pt x="2694091" y="1103393"/>
                  <a:pt x="2697571" y="1117937"/>
                  <a:pt x="2707449" y="1130993"/>
                </a:cubicBezTo>
                <a:cubicBezTo>
                  <a:pt x="2717327" y="1144050"/>
                  <a:pt x="2728910" y="1157748"/>
                  <a:pt x="2742198" y="1172089"/>
                </a:cubicBezTo>
                <a:cubicBezTo>
                  <a:pt x="2763007" y="1170576"/>
                  <a:pt x="2778612" y="1169440"/>
                  <a:pt x="2789017" y="1168683"/>
                </a:cubicBezTo>
                <a:cubicBezTo>
                  <a:pt x="2799420" y="1167927"/>
                  <a:pt x="2817154" y="1171484"/>
                  <a:pt x="2842216" y="1179355"/>
                </a:cubicBezTo>
                <a:lnTo>
                  <a:pt x="2856555" y="1166068"/>
                </a:lnTo>
                <a:lnTo>
                  <a:pt x="2863200" y="1173238"/>
                </a:lnTo>
                <a:lnTo>
                  <a:pt x="2898787" y="1146924"/>
                </a:lnTo>
                <a:lnTo>
                  <a:pt x="2905431" y="1154094"/>
                </a:lnTo>
                <a:cubicBezTo>
                  <a:pt x="2907820" y="1151880"/>
                  <a:pt x="2909190" y="1146168"/>
                  <a:pt x="2909541" y="1136958"/>
                </a:cubicBezTo>
                <a:lnTo>
                  <a:pt x="2916185" y="1144129"/>
                </a:lnTo>
                <a:lnTo>
                  <a:pt x="2930525" y="1130842"/>
                </a:lnTo>
                <a:lnTo>
                  <a:pt x="2937168" y="1138011"/>
                </a:lnTo>
                <a:cubicBezTo>
                  <a:pt x="2967536" y="1127639"/>
                  <a:pt x="2998222" y="1139183"/>
                  <a:pt x="3029227" y="1172643"/>
                </a:cubicBezTo>
                <a:cubicBezTo>
                  <a:pt x="3038086" y="1182203"/>
                  <a:pt x="3043403" y="1193932"/>
                  <a:pt x="3045179" y="1207834"/>
                </a:cubicBezTo>
                <a:cubicBezTo>
                  <a:pt x="3046956" y="1221735"/>
                  <a:pt x="3055594" y="1237051"/>
                  <a:pt x="3071097" y="1253781"/>
                </a:cubicBezTo>
                <a:cubicBezTo>
                  <a:pt x="3073311" y="1256171"/>
                  <a:pt x="3076123" y="1258007"/>
                  <a:pt x="3079534" y="1259290"/>
                </a:cubicBezTo>
                <a:cubicBezTo>
                  <a:pt x="3082944" y="1260572"/>
                  <a:pt x="3085755" y="1262408"/>
                  <a:pt x="3087970" y="1264798"/>
                </a:cubicBezTo>
                <a:lnTo>
                  <a:pt x="3095139" y="1258155"/>
                </a:lnTo>
                <a:lnTo>
                  <a:pt x="3111749" y="1276080"/>
                </a:lnTo>
                <a:lnTo>
                  <a:pt x="3118919" y="1269436"/>
                </a:lnTo>
                <a:lnTo>
                  <a:pt x="3132206" y="1283775"/>
                </a:lnTo>
                <a:lnTo>
                  <a:pt x="3139376" y="1277131"/>
                </a:lnTo>
                <a:lnTo>
                  <a:pt x="3176181" y="1309659"/>
                </a:lnTo>
                <a:lnTo>
                  <a:pt x="3183351" y="1303015"/>
                </a:lnTo>
                <a:lnTo>
                  <a:pt x="3196638" y="1317354"/>
                </a:lnTo>
                <a:lnTo>
                  <a:pt x="3203808" y="1310710"/>
                </a:lnTo>
                <a:cubicBezTo>
                  <a:pt x="3224266" y="1318407"/>
                  <a:pt x="3235004" y="1324002"/>
                  <a:pt x="3236024" y="1327501"/>
                </a:cubicBezTo>
                <a:cubicBezTo>
                  <a:pt x="3237043" y="1330998"/>
                  <a:pt x="3249415" y="1323976"/>
                  <a:pt x="3273139" y="1306434"/>
                </a:cubicBezTo>
                <a:lnTo>
                  <a:pt x="3279783" y="1313604"/>
                </a:lnTo>
                <a:lnTo>
                  <a:pt x="3297708" y="1296994"/>
                </a:lnTo>
                <a:cubicBezTo>
                  <a:pt x="3311347" y="1302124"/>
                  <a:pt x="3322129" y="1306570"/>
                  <a:pt x="3330055" y="1310330"/>
                </a:cubicBezTo>
                <a:cubicBezTo>
                  <a:pt x="3337982" y="1314091"/>
                  <a:pt x="3347658" y="1317341"/>
                  <a:pt x="3359080" y="1320082"/>
                </a:cubicBezTo>
                <a:lnTo>
                  <a:pt x="3351911" y="1326725"/>
                </a:lnTo>
                <a:cubicBezTo>
                  <a:pt x="3362633" y="1347885"/>
                  <a:pt x="3367134" y="1365925"/>
                  <a:pt x="3365414" y="1380845"/>
                </a:cubicBezTo>
                <a:cubicBezTo>
                  <a:pt x="3363692" y="1395766"/>
                  <a:pt x="3362481" y="1412436"/>
                  <a:pt x="3361779" y="1430854"/>
                </a:cubicBezTo>
                <a:lnTo>
                  <a:pt x="3401642" y="1473873"/>
                </a:lnTo>
                <a:lnTo>
                  <a:pt x="3408813" y="1467229"/>
                </a:lnTo>
                <a:lnTo>
                  <a:pt x="3435388" y="1495909"/>
                </a:lnTo>
                <a:cubicBezTo>
                  <a:pt x="3451768" y="1489616"/>
                  <a:pt x="3469851" y="1483964"/>
                  <a:pt x="3489639" y="1478954"/>
                </a:cubicBezTo>
                <a:cubicBezTo>
                  <a:pt x="3509429" y="1473943"/>
                  <a:pt x="3528181" y="1480998"/>
                  <a:pt x="3545898" y="1500118"/>
                </a:cubicBezTo>
                <a:lnTo>
                  <a:pt x="3552279" y="1514194"/>
                </a:lnTo>
                <a:lnTo>
                  <a:pt x="3545109" y="1520838"/>
                </a:lnTo>
                <a:cubicBezTo>
                  <a:pt x="3548836" y="1544036"/>
                  <a:pt x="3546211" y="1567568"/>
                  <a:pt x="3537232" y="1591436"/>
                </a:cubicBezTo>
                <a:cubicBezTo>
                  <a:pt x="3528255" y="1615303"/>
                  <a:pt x="3545912" y="1651136"/>
                  <a:pt x="3590203" y="1698935"/>
                </a:cubicBezTo>
                <a:cubicBezTo>
                  <a:pt x="3599062" y="1708494"/>
                  <a:pt x="3605794" y="1713363"/>
                  <a:pt x="3610398" y="1713538"/>
                </a:cubicBezTo>
                <a:lnTo>
                  <a:pt x="3617568" y="1706894"/>
                </a:lnTo>
                <a:cubicBezTo>
                  <a:pt x="3631030" y="1716629"/>
                  <a:pt x="3641814" y="1721074"/>
                  <a:pt x="3649915" y="1720230"/>
                </a:cubicBezTo>
                <a:cubicBezTo>
                  <a:pt x="3658017" y="1719387"/>
                  <a:pt x="3664414" y="1717900"/>
                  <a:pt x="3669106" y="1715773"/>
                </a:cubicBezTo>
                <a:cubicBezTo>
                  <a:pt x="3673799" y="1713646"/>
                  <a:pt x="3678447" y="1712670"/>
                  <a:pt x="3683052" y="1712847"/>
                </a:cubicBezTo>
                <a:cubicBezTo>
                  <a:pt x="3687656" y="1713022"/>
                  <a:pt x="3695583" y="1716781"/>
                  <a:pt x="3706831" y="1724126"/>
                </a:cubicBezTo>
                <a:lnTo>
                  <a:pt x="3714001" y="1717482"/>
                </a:lnTo>
                <a:lnTo>
                  <a:pt x="3753865" y="1760502"/>
                </a:lnTo>
                <a:cubicBezTo>
                  <a:pt x="3751123" y="1771926"/>
                  <a:pt x="3748893" y="1785099"/>
                  <a:pt x="3747171" y="1800019"/>
                </a:cubicBezTo>
                <a:cubicBezTo>
                  <a:pt x="3745450" y="1814941"/>
                  <a:pt x="3735030" y="1831259"/>
                  <a:pt x="3715910" y="1848976"/>
                </a:cubicBezTo>
                <a:cubicBezTo>
                  <a:pt x="3708741" y="1855619"/>
                  <a:pt x="3701658" y="1859961"/>
                  <a:pt x="3694664" y="1862001"/>
                </a:cubicBezTo>
                <a:cubicBezTo>
                  <a:pt x="3687670" y="1864040"/>
                  <a:pt x="3682978" y="1866167"/>
                  <a:pt x="3680587" y="1868383"/>
                </a:cubicBezTo>
                <a:lnTo>
                  <a:pt x="3677003" y="1871704"/>
                </a:lnTo>
                <a:lnTo>
                  <a:pt x="3680324" y="1875289"/>
                </a:lnTo>
                <a:cubicBezTo>
                  <a:pt x="3675193" y="1888926"/>
                  <a:pt x="3674246" y="1898689"/>
                  <a:pt x="3677480" y="1904576"/>
                </a:cubicBezTo>
                <a:cubicBezTo>
                  <a:pt x="3680714" y="1910465"/>
                  <a:pt x="3686673" y="1920490"/>
                  <a:pt x="3695356" y="1934654"/>
                </a:cubicBezTo>
                <a:lnTo>
                  <a:pt x="3728313" y="1977410"/>
                </a:lnTo>
                <a:cubicBezTo>
                  <a:pt x="3739911" y="1975547"/>
                  <a:pt x="3754920" y="1974965"/>
                  <a:pt x="3773338" y="1975667"/>
                </a:cubicBezTo>
                <a:cubicBezTo>
                  <a:pt x="3791757" y="1976368"/>
                  <a:pt x="3805395" y="1981499"/>
                  <a:pt x="3814253" y="1991059"/>
                </a:cubicBezTo>
                <a:cubicBezTo>
                  <a:pt x="3836399" y="2014959"/>
                  <a:pt x="3841366" y="2035897"/>
                  <a:pt x="3829154" y="2053878"/>
                </a:cubicBezTo>
                <a:cubicBezTo>
                  <a:pt x="3816941" y="2071857"/>
                  <a:pt x="3802469" y="2088598"/>
                  <a:pt x="3785740" y="2104100"/>
                </a:cubicBezTo>
                <a:lnTo>
                  <a:pt x="3779096" y="2096930"/>
                </a:lnTo>
                <a:cubicBezTo>
                  <a:pt x="3776531" y="2103751"/>
                  <a:pt x="3772261" y="2109928"/>
                  <a:pt x="3766286" y="2115465"/>
                </a:cubicBezTo>
                <a:cubicBezTo>
                  <a:pt x="3760311" y="2121002"/>
                  <a:pt x="3756041" y="2127179"/>
                  <a:pt x="3753475" y="2133998"/>
                </a:cubicBezTo>
                <a:lnTo>
                  <a:pt x="3760119" y="2141169"/>
                </a:lnTo>
                <a:cubicBezTo>
                  <a:pt x="3757205" y="2157196"/>
                  <a:pt x="3765711" y="2175965"/>
                  <a:pt x="3785643" y="2197475"/>
                </a:cubicBezTo>
                <a:cubicBezTo>
                  <a:pt x="3808841" y="2193747"/>
                  <a:pt x="3828191" y="2200248"/>
                  <a:pt x="3843694" y="2216978"/>
                </a:cubicBezTo>
                <a:cubicBezTo>
                  <a:pt x="3854766" y="2228927"/>
                  <a:pt x="3860040" y="2241809"/>
                  <a:pt x="3859514" y="2255623"/>
                </a:cubicBezTo>
                <a:cubicBezTo>
                  <a:pt x="3858987" y="2269437"/>
                  <a:pt x="3860764" y="2283337"/>
                  <a:pt x="3864842" y="2297327"/>
                </a:cubicBezTo>
                <a:lnTo>
                  <a:pt x="3857673" y="2303970"/>
                </a:lnTo>
                <a:cubicBezTo>
                  <a:pt x="3877605" y="2325480"/>
                  <a:pt x="3896939" y="2347543"/>
                  <a:pt x="3915674" y="2370161"/>
                </a:cubicBezTo>
                <a:cubicBezTo>
                  <a:pt x="3934411" y="2392777"/>
                  <a:pt x="3953746" y="2414842"/>
                  <a:pt x="3973678" y="2436351"/>
                </a:cubicBezTo>
                <a:lnTo>
                  <a:pt x="3966509" y="2442994"/>
                </a:lnTo>
                <a:lnTo>
                  <a:pt x="3983118" y="2460918"/>
                </a:lnTo>
                <a:cubicBezTo>
                  <a:pt x="3975421" y="2481376"/>
                  <a:pt x="3975273" y="2500392"/>
                  <a:pt x="3982674" y="2517965"/>
                </a:cubicBezTo>
                <a:cubicBezTo>
                  <a:pt x="3990075" y="2535541"/>
                  <a:pt x="3998626" y="2553158"/>
                  <a:pt x="4008329" y="2570819"/>
                </a:cubicBezTo>
                <a:cubicBezTo>
                  <a:pt x="4018032" y="2588482"/>
                  <a:pt x="4024791" y="2607760"/>
                  <a:pt x="4028606" y="2628655"/>
                </a:cubicBezTo>
                <a:cubicBezTo>
                  <a:pt x="4032423" y="2649552"/>
                  <a:pt x="4024507" y="2675766"/>
                  <a:pt x="4004861" y="2707295"/>
                </a:cubicBezTo>
                <a:lnTo>
                  <a:pt x="4014827" y="2718050"/>
                </a:lnTo>
                <a:cubicBezTo>
                  <a:pt x="4009872" y="2727085"/>
                  <a:pt x="4006754" y="2733306"/>
                  <a:pt x="4005470" y="2736716"/>
                </a:cubicBezTo>
                <a:cubicBezTo>
                  <a:pt x="4004188" y="2740125"/>
                  <a:pt x="4003371" y="2746434"/>
                  <a:pt x="4003020" y="2755644"/>
                </a:cubicBezTo>
                <a:lnTo>
                  <a:pt x="4009664" y="2762814"/>
                </a:lnTo>
                <a:lnTo>
                  <a:pt x="3995325" y="2776102"/>
                </a:lnTo>
                <a:cubicBezTo>
                  <a:pt x="3997540" y="2778492"/>
                  <a:pt x="3998603" y="2780837"/>
                  <a:pt x="3998515" y="2783139"/>
                </a:cubicBezTo>
                <a:cubicBezTo>
                  <a:pt x="3998428" y="2785441"/>
                  <a:pt x="3999491" y="2787787"/>
                  <a:pt x="4001706" y="2790178"/>
                </a:cubicBezTo>
                <a:lnTo>
                  <a:pt x="3994536" y="2796822"/>
                </a:lnTo>
                <a:cubicBezTo>
                  <a:pt x="3998614" y="2810812"/>
                  <a:pt x="4000653" y="2817806"/>
                  <a:pt x="4000653" y="2817806"/>
                </a:cubicBezTo>
                <a:lnTo>
                  <a:pt x="3986314" y="2831093"/>
                </a:lnTo>
                <a:cubicBezTo>
                  <a:pt x="3988528" y="2833483"/>
                  <a:pt x="3989592" y="2835829"/>
                  <a:pt x="3989505" y="2838132"/>
                </a:cubicBezTo>
                <a:cubicBezTo>
                  <a:pt x="3989418" y="2840434"/>
                  <a:pt x="3991587" y="2843975"/>
                  <a:pt x="3996016" y="2848755"/>
                </a:cubicBezTo>
                <a:lnTo>
                  <a:pt x="3984999" y="2865628"/>
                </a:lnTo>
                <a:cubicBezTo>
                  <a:pt x="3977653" y="2876876"/>
                  <a:pt x="3968006" y="2888036"/>
                  <a:pt x="3956056" y="2899109"/>
                </a:cubicBezTo>
                <a:cubicBezTo>
                  <a:pt x="3944107" y="2910182"/>
                  <a:pt x="3934415" y="2922494"/>
                  <a:pt x="3926983" y="2936045"/>
                </a:cubicBezTo>
                <a:cubicBezTo>
                  <a:pt x="3919550" y="2949595"/>
                  <a:pt x="3917785" y="2965668"/>
                  <a:pt x="3921688" y="2984262"/>
                </a:cubicBezTo>
                <a:cubicBezTo>
                  <a:pt x="3925591" y="3002856"/>
                  <a:pt x="3940830" y="3026492"/>
                  <a:pt x="3967406" y="3055171"/>
                </a:cubicBezTo>
                <a:lnTo>
                  <a:pt x="3974576" y="3048527"/>
                </a:lnTo>
                <a:lnTo>
                  <a:pt x="4014439" y="3091546"/>
                </a:lnTo>
                <a:cubicBezTo>
                  <a:pt x="4016477" y="3098541"/>
                  <a:pt x="4016813" y="3104895"/>
                  <a:pt x="4015443" y="3110606"/>
                </a:cubicBezTo>
                <a:cubicBezTo>
                  <a:pt x="4014071" y="3116318"/>
                  <a:pt x="4016709" y="3122759"/>
                  <a:pt x="4023352" y="3129929"/>
                </a:cubicBezTo>
                <a:cubicBezTo>
                  <a:pt x="4032210" y="3139488"/>
                  <a:pt x="4044742" y="3143424"/>
                  <a:pt x="4060946" y="3141735"/>
                </a:cubicBezTo>
                <a:cubicBezTo>
                  <a:pt x="4077150" y="3140047"/>
                  <a:pt x="4090788" y="3145178"/>
                  <a:pt x="4101861" y="3157128"/>
                </a:cubicBezTo>
                <a:lnTo>
                  <a:pt x="4094691" y="3163772"/>
                </a:lnTo>
                <a:cubicBezTo>
                  <a:pt x="4096905" y="3166162"/>
                  <a:pt x="4104833" y="3169922"/>
                  <a:pt x="4118470" y="3175051"/>
                </a:cubicBezTo>
                <a:lnTo>
                  <a:pt x="4111300" y="3181696"/>
                </a:lnTo>
                <a:cubicBezTo>
                  <a:pt x="4122199" y="3198251"/>
                  <a:pt x="4125083" y="3213346"/>
                  <a:pt x="4119952" y="3226984"/>
                </a:cubicBezTo>
                <a:cubicBezTo>
                  <a:pt x="4114822" y="3240623"/>
                  <a:pt x="4106835" y="3253576"/>
                  <a:pt x="4095991" y="3265845"/>
                </a:cubicBezTo>
                <a:cubicBezTo>
                  <a:pt x="4085149" y="3278113"/>
                  <a:pt x="4074860" y="3290978"/>
                  <a:pt x="4065126" y="3304442"/>
                </a:cubicBezTo>
                <a:cubicBezTo>
                  <a:pt x="4055391" y="3317904"/>
                  <a:pt x="4053670" y="3332826"/>
                  <a:pt x="4059963" y="3349204"/>
                </a:cubicBezTo>
                <a:lnTo>
                  <a:pt x="4049207" y="3359171"/>
                </a:lnTo>
                <a:cubicBezTo>
                  <a:pt x="4051246" y="3366165"/>
                  <a:pt x="4053374" y="3370857"/>
                  <a:pt x="4055589" y="3373247"/>
                </a:cubicBezTo>
                <a:lnTo>
                  <a:pt x="4055326" y="3380153"/>
                </a:lnTo>
                <a:lnTo>
                  <a:pt x="4091867" y="3419588"/>
                </a:lnTo>
                <a:lnTo>
                  <a:pt x="4099036" y="3412945"/>
                </a:lnTo>
                <a:cubicBezTo>
                  <a:pt x="4143329" y="3460744"/>
                  <a:pt x="4147551" y="3501252"/>
                  <a:pt x="4111701" y="3534472"/>
                </a:cubicBezTo>
                <a:cubicBezTo>
                  <a:pt x="4104532" y="3541115"/>
                  <a:pt x="4096211" y="3547715"/>
                  <a:pt x="4086738" y="3554272"/>
                </a:cubicBezTo>
                <a:cubicBezTo>
                  <a:pt x="4077266" y="3560828"/>
                  <a:pt x="4067750" y="3568536"/>
                  <a:pt x="4058190" y="3577394"/>
                </a:cubicBezTo>
                <a:cubicBezTo>
                  <a:pt x="4057840" y="3586603"/>
                  <a:pt x="4058685" y="3594704"/>
                  <a:pt x="4060723" y="3601699"/>
                </a:cubicBezTo>
                <a:cubicBezTo>
                  <a:pt x="4062762" y="3608693"/>
                  <a:pt x="4063607" y="3616795"/>
                  <a:pt x="4063255" y="3626004"/>
                </a:cubicBezTo>
                <a:lnTo>
                  <a:pt x="4112822" y="3686685"/>
                </a:lnTo>
                <a:cubicBezTo>
                  <a:pt x="4121154" y="3710060"/>
                  <a:pt x="4125744" y="3725797"/>
                  <a:pt x="4126586" y="3733899"/>
                </a:cubicBezTo>
                <a:cubicBezTo>
                  <a:pt x="4127432" y="3742001"/>
                  <a:pt x="4117099" y="3756017"/>
                  <a:pt x="4095590" y="3775948"/>
                </a:cubicBezTo>
                <a:lnTo>
                  <a:pt x="4088946" y="3768778"/>
                </a:lnTo>
                <a:cubicBezTo>
                  <a:pt x="4072567" y="3775072"/>
                  <a:pt x="4056696" y="3783114"/>
                  <a:pt x="4041338" y="3792904"/>
                </a:cubicBezTo>
                <a:cubicBezTo>
                  <a:pt x="4025979" y="3802694"/>
                  <a:pt x="4008913" y="3811843"/>
                  <a:pt x="3990145" y="3820351"/>
                </a:cubicBezTo>
                <a:cubicBezTo>
                  <a:pt x="3992010" y="3831950"/>
                  <a:pt x="3991017" y="3842864"/>
                  <a:pt x="3987169" y="3853094"/>
                </a:cubicBezTo>
                <a:cubicBezTo>
                  <a:pt x="3983322" y="3863321"/>
                  <a:pt x="3983437" y="3875431"/>
                  <a:pt x="3987516" y="3889420"/>
                </a:cubicBezTo>
                <a:lnTo>
                  <a:pt x="3980346" y="3896064"/>
                </a:lnTo>
                <a:cubicBezTo>
                  <a:pt x="3982560" y="3898454"/>
                  <a:pt x="3987077" y="3900931"/>
                  <a:pt x="3993896" y="3903497"/>
                </a:cubicBezTo>
                <a:cubicBezTo>
                  <a:pt x="3998325" y="3908277"/>
                  <a:pt x="4002244" y="3911308"/>
                  <a:pt x="4005654" y="3912591"/>
                </a:cubicBezTo>
                <a:cubicBezTo>
                  <a:pt x="4009064" y="3913874"/>
                  <a:pt x="4012984" y="3916904"/>
                  <a:pt x="4017414" y="3921684"/>
                </a:cubicBezTo>
                <a:cubicBezTo>
                  <a:pt x="4028487" y="3933634"/>
                  <a:pt x="4031326" y="3949882"/>
                  <a:pt x="4025933" y="3970427"/>
                </a:cubicBezTo>
                <a:cubicBezTo>
                  <a:pt x="4020537" y="3990972"/>
                  <a:pt x="4013061" y="4005674"/>
                  <a:pt x="4003501" y="4014533"/>
                </a:cubicBezTo>
                <a:lnTo>
                  <a:pt x="3996857" y="4007363"/>
                </a:lnTo>
                <a:lnTo>
                  <a:pt x="3968442" y="4027031"/>
                </a:lnTo>
                <a:cubicBezTo>
                  <a:pt x="3957017" y="4024291"/>
                  <a:pt x="3950199" y="4021726"/>
                  <a:pt x="3947983" y="4019335"/>
                </a:cubicBezTo>
                <a:cubicBezTo>
                  <a:pt x="3945769" y="4016945"/>
                  <a:pt x="3935366" y="4017702"/>
                  <a:pt x="3916771" y="4021605"/>
                </a:cubicBezTo>
                <a:lnTo>
                  <a:pt x="3899110" y="4031308"/>
                </a:lnTo>
                <a:lnTo>
                  <a:pt x="3892466" y="4024138"/>
                </a:lnTo>
                <a:cubicBezTo>
                  <a:pt x="3887862" y="4023963"/>
                  <a:pt x="3881974" y="4027198"/>
                  <a:pt x="3874805" y="4033841"/>
                </a:cubicBezTo>
                <a:cubicBezTo>
                  <a:pt x="3848515" y="4058202"/>
                  <a:pt x="3840644" y="4083265"/>
                  <a:pt x="3851191" y="4109026"/>
                </a:cubicBezTo>
                <a:lnTo>
                  <a:pt x="3844020" y="4115671"/>
                </a:lnTo>
                <a:cubicBezTo>
                  <a:pt x="3848450" y="4120451"/>
                  <a:pt x="3852835" y="4126381"/>
                  <a:pt x="3857177" y="4133464"/>
                </a:cubicBezTo>
                <a:cubicBezTo>
                  <a:pt x="3861519" y="4140547"/>
                  <a:pt x="3865904" y="4146477"/>
                  <a:pt x="3870334" y="4151257"/>
                </a:cubicBezTo>
                <a:lnTo>
                  <a:pt x="3863164" y="4157902"/>
                </a:lnTo>
                <a:cubicBezTo>
                  <a:pt x="3864851" y="4174104"/>
                  <a:pt x="3865521" y="4186811"/>
                  <a:pt x="3865170" y="4196021"/>
                </a:cubicBezTo>
                <a:cubicBezTo>
                  <a:pt x="3864820" y="4205229"/>
                  <a:pt x="3857474" y="4216477"/>
                  <a:pt x="3843134" y="4229766"/>
                </a:cubicBezTo>
                <a:cubicBezTo>
                  <a:pt x="3835965" y="4236409"/>
                  <a:pt x="3828882" y="4240751"/>
                  <a:pt x="3821888" y="4242790"/>
                </a:cubicBezTo>
                <a:lnTo>
                  <a:pt x="3815244" y="4235620"/>
                </a:lnTo>
                <a:cubicBezTo>
                  <a:pt x="3798514" y="4251122"/>
                  <a:pt x="3782398" y="4250509"/>
                  <a:pt x="3766896" y="4233780"/>
                </a:cubicBezTo>
                <a:lnTo>
                  <a:pt x="3727462" y="4270321"/>
                </a:lnTo>
                <a:cubicBezTo>
                  <a:pt x="3728975" y="4291129"/>
                  <a:pt x="3725374" y="4310014"/>
                  <a:pt x="3716658" y="4326973"/>
                </a:cubicBezTo>
                <a:cubicBezTo>
                  <a:pt x="3707944" y="4343934"/>
                  <a:pt x="3699825" y="4360340"/>
                  <a:pt x="3692304" y="4376194"/>
                </a:cubicBezTo>
                <a:lnTo>
                  <a:pt x="3698948" y="4383363"/>
                </a:lnTo>
                <a:lnTo>
                  <a:pt x="3691779" y="4390006"/>
                </a:lnTo>
                <a:lnTo>
                  <a:pt x="3685135" y="4382837"/>
                </a:lnTo>
                <a:lnTo>
                  <a:pt x="3660040" y="4406091"/>
                </a:lnTo>
                <a:cubicBezTo>
                  <a:pt x="3632763" y="4395830"/>
                  <a:pt x="3610645" y="4386340"/>
                  <a:pt x="3593684" y="4377626"/>
                </a:cubicBezTo>
                <a:cubicBezTo>
                  <a:pt x="3576725" y="4368910"/>
                  <a:pt x="3550583" y="4374256"/>
                  <a:pt x="3515259" y="4393661"/>
                </a:cubicBezTo>
                <a:lnTo>
                  <a:pt x="3511937" y="4390076"/>
                </a:lnTo>
                <a:cubicBezTo>
                  <a:pt x="3499988" y="4401149"/>
                  <a:pt x="3494567" y="4407283"/>
                  <a:pt x="3495674" y="4408478"/>
                </a:cubicBezTo>
                <a:cubicBezTo>
                  <a:pt x="3496782" y="4409673"/>
                  <a:pt x="3494944" y="4412485"/>
                  <a:pt x="3490165" y="4416914"/>
                </a:cubicBezTo>
                <a:cubicBezTo>
                  <a:pt x="3487775" y="4419128"/>
                  <a:pt x="3484277" y="4420149"/>
                  <a:pt x="3479673" y="4419974"/>
                </a:cubicBezTo>
                <a:lnTo>
                  <a:pt x="3447409" y="4449871"/>
                </a:lnTo>
                <a:cubicBezTo>
                  <a:pt x="3449273" y="4461469"/>
                  <a:pt x="3448412" y="4468931"/>
                  <a:pt x="3444828" y="4472252"/>
                </a:cubicBezTo>
                <a:cubicBezTo>
                  <a:pt x="3441242" y="4475575"/>
                  <a:pt x="3439274" y="4481840"/>
                  <a:pt x="3438924" y="4491048"/>
                </a:cubicBezTo>
                <a:lnTo>
                  <a:pt x="3452212" y="4505388"/>
                </a:lnTo>
                <a:lnTo>
                  <a:pt x="3445042" y="4512032"/>
                </a:lnTo>
                <a:cubicBezTo>
                  <a:pt x="3446555" y="4532840"/>
                  <a:pt x="3448884" y="4547340"/>
                  <a:pt x="3452031" y="4555528"/>
                </a:cubicBezTo>
                <a:cubicBezTo>
                  <a:pt x="3455178" y="4563718"/>
                  <a:pt x="3444802" y="4578885"/>
                  <a:pt x="3420901" y="4601032"/>
                </a:cubicBezTo>
                <a:cubicBezTo>
                  <a:pt x="3416297" y="4600857"/>
                  <a:pt x="3412888" y="4599574"/>
                  <a:pt x="3410674" y="4597185"/>
                </a:cubicBezTo>
                <a:cubicBezTo>
                  <a:pt x="3408458" y="4594794"/>
                  <a:pt x="3403942" y="4592317"/>
                  <a:pt x="3397123" y="4589751"/>
                </a:cubicBezTo>
                <a:lnTo>
                  <a:pt x="3386369" y="4599717"/>
                </a:lnTo>
                <a:cubicBezTo>
                  <a:pt x="3379548" y="4597152"/>
                  <a:pt x="3371623" y="4593392"/>
                  <a:pt x="3362589" y="4588436"/>
                </a:cubicBezTo>
                <a:cubicBezTo>
                  <a:pt x="3353555" y="4583481"/>
                  <a:pt x="3345716" y="4577418"/>
                  <a:pt x="3339073" y="4570248"/>
                </a:cubicBezTo>
                <a:cubicBezTo>
                  <a:pt x="3334643" y="4565468"/>
                  <a:pt x="3332516" y="4560776"/>
                  <a:pt x="3332691" y="4556172"/>
                </a:cubicBezTo>
                <a:lnTo>
                  <a:pt x="3339862" y="4549528"/>
                </a:lnTo>
                <a:cubicBezTo>
                  <a:pt x="3311072" y="4518459"/>
                  <a:pt x="3285077" y="4504788"/>
                  <a:pt x="3261878" y="4508517"/>
                </a:cubicBezTo>
                <a:lnTo>
                  <a:pt x="3255234" y="4501346"/>
                </a:lnTo>
                <a:lnTo>
                  <a:pt x="3212479" y="4534302"/>
                </a:lnTo>
                <a:lnTo>
                  <a:pt x="3205835" y="4527132"/>
                </a:lnTo>
                <a:lnTo>
                  <a:pt x="3208893" y="4537625"/>
                </a:lnTo>
                <a:lnTo>
                  <a:pt x="3173045" y="4570844"/>
                </a:lnTo>
                <a:cubicBezTo>
                  <a:pt x="3176948" y="4589437"/>
                  <a:pt x="3175780" y="4604956"/>
                  <a:pt x="3169542" y="4617399"/>
                </a:cubicBezTo>
                <a:cubicBezTo>
                  <a:pt x="3163304" y="4629843"/>
                  <a:pt x="3157621" y="4642883"/>
                  <a:pt x="3152490" y="4656521"/>
                </a:cubicBezTo>
                <a:cubicBezTo>
                  <a:pt x="3147360" y="4670160"/>
                  <a:pt x="3146191" y="4685678"/>
                  <a:pt x="3148987" y="4703077"/>
                </a:cubicBezTo>
                <a:cubicBezTo>
                  <a:pt x="3151782" y="4720476"/>
                  <a:pt x="3162972" y="4744534"/>
                  <a:pt x="3182552" y="4775254"/>
                </a:cubicBezTo>
                <a:lnTo>
                  <a:pt x="3198900" y="4800085"/>
                </a:lnTo>
                <a:cubicBezTo>
                  <a:pt x="3194120" y="4804514"/>
                  <a:pt x="3191685" y="4807880"/>
                  <a:pt x="3191598" y="4810182"/>
                </a:cubicBezTo>
                <a:cubicBezTo>
                  <a:pt x="3191510" y="4812484"/>
                  <a:pt x="3190271" y="4814742"/>
                  <a:pt x="3187882" y="4816957"/>
                </a:cubicBezTo>
                <a:cubicBezTo>
                  <a:pt x="3190097" y="4819347"/>
                  <a:pt x="3201344" y="4826692"/>
                  <a:pt x="3221626" y="4838993"/>
                </a:cubicBezTo>
                <a:cubicBezTo>
                  <a:pt x="3241910" y="4851293"/>
                  <a:pt x="3257587" y="4863418"/>
                  <a:pt x="3268660" y="4875368"/>
                </a:cubicBezTo>
                <a:lnTo>
                  <a:pt x="3251953" y="4950816"/>
                </a:lnTo>
                <a:lnTo>
                  <a:pt x="3205348" y="4994002"/>
                </a:lnTo>
                <a:lnTo>
                  <a:pt x="3198705" y="4986833"/>
                </a:lnTo>
                <a:lnTo>
                  <a:pt x="3201764" y="4997323"/>
                </a:lnTo>
                <a:lnTo>
                  <a:pt x="3169499" y="5027222"/>
                </a:lnTo>
                <a:cubicBezTo>
                  <a:pt x="3175443" y="5052810"/>
                  <a:pt x="3184153" y="5081385"/>
                  <a:pt x="3195632" y="5112948"/>
                </a:cubicBezTo>
                <a:cubicBezTo>
                  <a:pt x="3207115" y="5144516"/>
                  <a:pt x="3211218" y="5172911"/>
                  <a:pt x="3207950" y="5198149"/>
                </a:cubicBezTo>
                <a:lnTo>
                  <a:pt x="3214594" y="5205319"/>
                </a:lnTo>
                <a:lnTo>
                  <a:pt x="3153650" y="5261792"/>
                </a:lnTo>
                <a:lnTo>
                  <a:pt x="3147006" y="5254622"/>
                </a:lnTo>
                <a:lnTo>
                  <a:pt x="3150066" y="5265114"/>
                </a:lnTo>
                <a:lnTo>
                  <a:pt x="3121386" y="5291689"/>
                </a:lnTo>
                <a:cubicBezTo>
                  <a:pt x="3123251" y="5303288"/>
                  <a:pt x="3122087" y="5318811"/>
                  <a:pt x="3117885" y="5338244"/>
                </a:cubicBezTo>
                <a:cubicBezTo>
                  <a:pt x="3113686" y="5357682"/>
                  <a:pt x="3113801" y="5369792"/>
                  <a:pt x="3118230" y="5374571"/>
                </a:cubicBezTo>
                <a:lnTo>
                  <a:pt x="3103891" y="5387859"/>
                </a:lnTo>
                <a:lnTo>
                  <a:pt x="3110535" y="5395029"/>
                </a:lnTo>
                <a:cubicBezTo>
                  <a:pt x="3107969" y="5401848"/>
                  <a:pt x="3106425" y="5412165"/>
                  <a:pt x="3105897" y="5425978"/>
                </a:cubicBezTo>
                <a:lnTo>
                  <a:pt x="3115863" y="5436733"/>
                </a:lnTo>
                <a:lnTo>
                  <a:pt x="3108693" y="5443377"/>
                </a:lnTo>
                <a:lnTo>
                  <a:pt x="3121981" y="5457717"/>
                </a:lnTo>
                <a:cubicBezTo>
                  <a:pt x="3121806" y="5462321"/>
                  <a:pt x="3119926" y="5466284"/>
                  <a:pt x="3116340" y="5469607"/>
                </a:cubicBezTo>
                <a:cubicBezTo>
                  <a:pt x="3112756" y="5472928"/>
                  <a:pt x="3111983" y="5478086"/>
                  <a:pt x="3114022" y="5485082"/>
                </a:cubicBezTo>
                <a:lnTo>
                  <a:pt x="3081758" y="5514979"/>
                </a:lnTo>
                <a:cubicBezTo>
                  <a:pt x="3079368" y="5517194"/>
                  <a:pt x="3079280" y="5519495"/>
                  <a:pt x="3081495" y="5521885"/>
                </a:cubicBezTo>
                <a:cubicBezTo>
                  <a:pt x="3079105" y="5524099"/>
                  <a:pt x="3078468" y="5525809"/>
                  <a:pt x="3079571" y="5526999"/>
                </a:cubicBezTo>
                <a:cubicBezTo>
                  <a:pt x="3080678" y="5528194"/>
                  <a:pt x="3078841" y="5531007"/>
                  <a:pt x="3074062" y="5535435"/>
                </a:cubicBezTo>
                <a:lnTo>
                  <a:pt x="3067419" y="5528266"/>
                </a:lnTo>
                <a:lnTo>
                  <a:pt x="3020814" y="5571452"/>
                </a:lnTo>
                <a:lnTo>
                  <a:pt x="3024136" y="5575036"/>
                </a:lnTo>
                <a:lnTo>
                  <a:pt x="3020551" y="5578358"/>
                </a:lnTo>
                <a:cubicBezTo>
                  <a:pt x="3018161" y="5580572"/>
                  <a:pt x="3016878" y="5583982"/>
                  <a:pt x="3016702" y="5588587"/>
                </a:cubicBezTo>
                <a:lnTo>
                  <a:pt x="3010059" y="5581418"/>
                </a:lnTo>
                <a:cubicBezTo>
                  <a:pt x="2998110" y="5592491"/>
                  <a:pt x="2988084" y="5598450"/>
                  <a:pt x="2979982" y="5599293"/>
                </a:cubicBezTo>
                <a:cubicBezTo>
                  <a:pt x="2971884" y="5600143"/>
                  <a:pt x="2963224" y="5600384"/>
                  <a:pt x="2954015" y="5600034"/>
                </a:cubicBezTo>
                <a:lnTo>
                  <a:pt x="2939676" y="5613321"/>
                </a:lnTo>
                <a:lnTo>
                  <a:pt x="2933031" y="5606151"/>
                </a:lnTo>
                <a:lnTo>
                  <a:pt x="2864393" y="5683081"/>
                </a:lnTo>
                <a:lnTo>
                  <a:pt x="2877680" y="5697421"/>
                </a:lnTo>
                <a:lnTo>
                  <a:pt x="2863339" y="5710709"/>
                </a:lnTo>
                <a:cubicBezTo>
                  <a:pt x="2878842" y="5727439"/>
                  <a:pt x="2880447" y="5745950"/>
                  <a:pt x="2868144" y="5766227"/>
                </a:cubicBezTo>
                <a:lnTo>
                  <a:pt x="2878109" y="5776982"/>
                </a:lnTo>
                <a:cubicBezTo>
                  <a:pt x="2856600" y="5796913"/>
                  <a:pt x="2842346" y="5807899"/>
                  <a:pt x="2835357" y="5809942"/>
                </a:cubicBezTo>
                <a:cubicBezTo>
                  <a:pt x="2828359" y="5811977"/>
                  <a:pt x="2815565" y="5814949"/>
                  <a:pt x="2796971" y="5818851"/>
                </a:cubicBezTo>
                <a:lnTo>
                  <a:pt x="2782630" y="5832140"/>
                </a:lnTo>
                <a:cubicBezTo>
                  <a:pt x="2778201" y="5827359"/>
                  <a:pt x="2771382" y="5824794"/>
                  <a:pt x="2762172" y="5824444"/>
                </a:cubicBezTo>
                <a:lnTo>
                  <a:pt x="2737078" y="5847696"/>
                </a:lnTo>
                <a:lnTo>
                  <a:pt x="2730435" y="5840528"/>
                </a:lnTo>
                <a:lnTo>
                  <a:pt x="2709188" y="5853552"/>
                </a:lnTo>
                <a:cubicBezTo>
                  <a:pt x="2697238" y="5864625"/>
                  <a:pt x="2687037" y="5875188"/>
                  <a:pt x="2678585" y="5885242"/>
                </a:cubicBezTo>
                <a:cubicBezTo>
                  <a:pt x="2670132" y="5895296"/>
                  <a:pt x="2659931" y="5905859"/>
                  <a:pt x="2647982" y="5916932"/>
                </a:cubicBezTo>
                <a:lnTo>
                  <a:pt x="2630320" y="5926634"/>
                </a:lnTo>
                <a:cubicBezTo>
                  <a:pt x="2618896" y="5923894"/>
                  <a:pt x="2607517" y="5920002"/>
                  <a:pt x="2596179" y="5914959"/>
                </a:cubicBezTo>
                <a:cubicBezTo>
                  <a:pt x="2584843" y="5909916"/>
                  <a:pt x="2572006" y="5914039"/>
                  <a:pt x="2557667" y="5927326"/>
                </a:cubicBezTo>
                <a:cubicBezTo>
                  <a:pt x="2540936" y="5942829"/>
                  <a:pt x="2530007" y="5957399"/>
                  <a:pt x="2524876" y="5971037"/>
                </a:cubicBezTo>
                <a:cubicBezTo>
                  <a:pt x="2519745" y="5984675"/>
                  <a:pt x="2513595" y="5994816"/>
                  <a:pt x="2506424" y="6001461"/>
                </a:cubicBezTo>
                <a:cubicBezTo>
                  <a:pt x="2487306" y="6019177"/>
                  <a:pt x="2470970" y="6024320"/>
                  <a:pt x="2457420" y="6016887"/>
                </a:cubicBezTo>
                <a:cubicBezTo>
                  <a:pt x="2443869" y="6009454"/>
                  <a:pt x="2433683" y="6004455"/>
                  <a:pt x="2426864" y="6001889"/>
                </a:cubicBezTo>
                <a:lnTo>
                  <a:pt x="2419695" y="6008532"/>
                </a:lnTo>
                <a:lnTo>
                  <a:pt x="2386476" y="5972683"/>
                </a:lnTo>
                <a:lnTo>
                  <a:pt x="2379306" y="5979328"/>
                </a:lnTo>
                <a:cubicBezTo>
                  <a:pt x="2361589" y="5960208"/>
                  <a:pt x="2346886" y="5952732"/>
                  <a:pt x="2335201" y="5956898"/>
                </a:cubicBezTo>
                <a:cubicBezTo>
                  <a:pt x="2323513" y="5961063"/>
                  <a:pt x="2309481" y="5966294"/>
                  <a:pt x="2293102" y="5972586"/>
                </a:cubicBezTo>
                <a:lnTo>
                  <a:pt x="2299745" y="5979756"/>
                </a:lnTo>
                <a:lnTo>
                  <a:pt x="2285405" y="5993045"/>
                </a:lnTo>
                <a:lnTo>
                  <a:pt x="2292049" y="6000215"/>
                </a:lnTo>
                <a:lnTo>
                  <a:pt x="2255937" y="6040341"/>
                </a:lnTo>
                <a:lnTo>
                  <a:pt x="2262581" y="6047511"/>
                </a:lnTo>
                <a:lnTo>
                  <a:pt x="2223147" y="6084051"/>
                </a:lnTo>
                <a:cubicBezTo>
                  <a:pt x="2211898" y="6076707"/>
                  <a:pt x="2199630" y="6065864"/>
                  <a:pt x="2186342" y="6051524"/>
                </a:cubicBezTo>
                <a:cubicBezTo>
                  <a:pt x="2175269" y="6039574"/>
                  <a:pt x="2165347" y="6027668"/>
                  <a:pt x="2156576" y="6015806"/>
                </a:cubicBezTo>
                <a:cubicBezTo>
                  <a:pt x="2147805" y="6003945"/>
                  <a:pt x="2136777" y="5990843"/>
                  <a:pt x="2123489" y="5976503"/>
                </a:cubicBezTo>
                <a:cubicBezTo>
                  <a:pt x="2104895" y="5980408"/>
                  <a:pt x="2084290" y="5991726"/>
                  <a:pt x="2061673" y="6010463"/>
                </a:cubicBezTo>
                <a:cubicBezTo>
                  <a:pt x="2039057" y="6029199"/>
                  <a:pt x="2017169" y="6043929"/>
                  <a:pt x="1996009" y="6054651"/>
                </a:cubicBezTo>
                <a:lnTo>
                  <a:pt x="1986043" y="6043897"/>
                </a:lnTo>
                <a:lnTo>
                  <a:pt x="1917238" y="6034359"/>
                </a:lnTo>
                <a:lnTo>
                  <a:pt x="1902899" y="6047647"/>
                </a:lnTo>
                <a:cubicBezTo>
                  <a:pt x="1898470" y="6042867"/>
                  <a:pt x="1891649" y="6040302"/>
                  <a:pt x="1882441" y="6039952"/>
                </a:cubicBezTo>
                <a:lnTo>
                  <a:pt x="1862245" y="6025349"/>
                </a:lnTo>
                <a:cubicBezTo>
                  <a:pt x="1841263" y="6031467"/>
                  <a:pt x="1823398" y="6031364"/>
                  <a:pt x="1808653" y="6025038"/>
                </a:cubicBezTo>
                <a:cubicBezTo>
                  <a:pt x="1793907" y="6018713"/>
                  <a:pt x="1779628" y="6015286"/>
                  <a:pt x="1765813" y="6014760"/>
                </a:cubicBezTo>
                <a:cubicBezTo>
                  <a:pt x="1757130" y="6000596"/>
                  <a:pt x="1748359" y="5988734"/>
                  <a:pt x="1739501" y="5979174"/>
                </a:cubicBezTo>
                <a:cubicBezTo>
                  <a:pt x="1730642" y="5969615"/>
                  <a:pt x="1721871" y="5957753"/>
                  <a:pt x="1713189" y="5943588"/>
                </a:cubicBezTo>
                <a:lnTo>
                  <a:pt x="1706019" y="5950232"/>
                </a:lnTo>
                <a:lnTo>
                  <a:pt x="1689409" y="5932307"/>
                </a:lnTo>
                <a:lnTo>
                  <a:pt x="1682239" y="5938951"/>
                </a:lnTo>
                <a:lnTo>
                  <a:pt x="1668952" y="5924612"/>
                </a:lnTo>
                <a:lnTo>
                  <a:pt x="1661783" y="5931255"/>
                </a:lnTo>
                <a:lnTo>
                  <a:pt x="1592022" y="5855970"/>
                </a:lnTo>
                <a:cubicBezTo>
                  <a:pt x="1573603" y="5855269"/>
                  <a:pt x="1558595" y="5855851"/>
                  <a:pt x="1546995" y="5857715"/>
                </a:cubicBezTo>
                <a:lnTo>
                  <a:pt x="1540351" y="5850545"/>
                </a:lnTo>
                <a:lnTo>
                  <a:pt x="1504765" y="5876857"/>
                </a:lnTo>
                <a:cubicBezTo>
                  <a:pt x="1472183" y="5884839"/>
                  <a:pt x="1441497" y="5873295"/>
                  <a:pt x="1412707" y="5842226"/>
                </a:cubicBezTo>
                <a:cubicBezTo>
                  <a:pt x="1421278" y="5798746"/>
                  <a:pt x="1419140" y="5764080"/>
                  <a:pt x="1406291" y="5738228"/>
                </a:cubicBezTo>
                <a:cubicBezTo>
                  <a:pt x="1393441" y="5712378"/>
                  <a:pt x="1373729" y="5685113"/>
                  <a:pt x="1347153" y="5656434"/>
                </a:cubicBezTo>
                <a:cubicBezTo>
                  <a:pt x="1333865" y="5642093"/>
                  <a:pt x="1323813" y="5633642"/>
                  <a:pt x="1316993" y="5631076"/>
                </a:cubicBezTo>
                <a:lnTo>
                  <a:pt x="1309823" y="5637720"/>
                </a:lnTo>
                <a:lnTo>
                  <a:pt x="1296536" y="5623380"/>
                </a:lnTo>
                <a:cubicBezTo>
                  <a:pt x="1268908" y="5622327"/>
                  <a:pt x="1251087" y="5621072"/>
                  <a:pt x="1243074" y="5619615"/>
                </a:cubicBezTo>
                <a:cubicBezTo>
                  <a:pt x="1235058" y="5618156"/>
                  <a:pt x="1219979" y="5605478"/>
                  <a:pt x="1197833" y="5581579"/>
                </a:cubicBezTo>
                <a:lnTo>
                  <a:pt x="1205003" y="5574935"/>
                </a:lnTo>
                <a:lnTo>
                  <a:pt x="1188393" y="5557010"/>
                </a:lnTo>
                <a:cubicBezTo>
                  <a:pt x="1189270" y="5533987"/>
                  <a:pt x="1191035" y="5517915"/>
                  <a:pt x="1193689" y="5508793"/>
                </a:cubicBezTo>
                <a:cubicBezTo>
                  <a:pt x="1196340" y="5499672"/>
                  <a:pt x="1188808" y="5485552"/>
                  <a:pt x="1171091" y="5466432"/>
                </a:cubicBezTo>
                <a:lnTo>
                  <a:pt x="1178261" y="5459788"/>
                </a:lnTo>
                <a:cubicBezTo>
                  <a:pt x="1164798" y="5450052"/>
                  <a:pt x="1146819" y="5437840"/>
                  <a:pt x="1124322" y="5423150"/>
                </a:cubicBezTo>
                <a:lnTo>
                  <a:pt x="1117152" y="5429794"/>
                </a:lnTo>
                <a:cubicBezTo>
                  <a:pt x="1099611" y="5406069"/>
                  <a:pt x="1082069" y="5382345"/>
                  <a:pt x="1064527" y="5358622"/>
                </a:cubicBezTo>
                <a:cubicBezTo>
                  <a:pt x="1046985" y="5334896"/>
                  <a:pt x="1046754" y="5310679"/>
                  <a:pt x="1063836" y="5285967"/>
                </a:cubicBezTo>
                <a:lnTo>
                  <a:pt x="1053871" y="5275212"/>
                </a:lnTo>
                <a:lnTo>
                  <a:pt x="1068210" y="5261925"/>
                </a:lnTo>
                <a:cubicBezTo>
                  <a:pt x="1055272" y="5238377"/>
                  <a:pt x="1047872" y="5220803"/>
                  <a:pt x="1046008" y="5209203"/>
                </a:cubicBezTo>
                <a:lnTo>
                  <a:pt x="999765" y="5152107"/>
                </a:lnTo>
                <a:lnTo>
                  <a:pt x="1010781" y="5135234"/>
                </a:lnTo>
                <a:lnTo>
                  <a:pt x="997494" y="5120895"/>
                </a:lnTo>
                <a:lnTo>
                  <a:pt x="993217" y="5051564"/>
                </a:lnTo>
                <a:lnTo>
                  <a:pt x="1007557" y="5038275"/>
                </a:lnTo>
                <a:lnTo>
                  <a:pt x="1000913" y="5031105"/>
                </a:lnTo>
                <a:cubicBezTo>
                  <a:pt x="1008082" y="5024462"/>
                  <a:pt x="1013883" y="5023530"/>
                  <a:pt x="1018312" y="5028309"/>
                </a:cubicBezTo>
                <a:cubicBezTo>
                  <a:pt x="1037432" y="5010592"/>
                  <a:pt x="1050329" y="4989758"/>
                  <a:pt x="1057006" y="4965802"/>
                </a:cubicBezTo>
                <a:cubicBezTo>
                  <a:pt x="1063682" y="4941848"/>
                  <a:pt x="1060726" y="4913491"/>
                  <a:pt x="1048140" y="4880734"/>
                </a:cubicBezTo>
                <a:lnTo>
                  <a:pt x="1031530" y="4862809"/>
                </a:lnTo>
                <a:lnTo>
                  <a:pt x="1038700" y="4856165"/>
                </a:lnTo>
                <a:lnTo>
                  <a:pt x="1018769" y="4834655"/>
                </a:lnTo>
                <a:cubicBezTo>
                  <a:pt x="1023549" y="4830225"/>
                  <a:pt x="1026114" y="4823407"/>
                  <a:pt x="1026464" y="4814198"/>
                </a:cubicBezTo>
                <a:lnTo>
                  <a:pt x="1016498" y="4803443"/>
                </a:lnTo>
                <a:lnTo>
                  <a:pt x="1023668" y="4796799"/>
                </a:lnTo>
                <a:lnTo>
                  <a:pt x="1004001" y="4768382"/>
                </a:lnTo>
                <a:cubicBezTo>
                  <a:pt x="1004526" y="4754569"/>
                  <a:pt x="1005388" y="4747108"/>
                  <a:pt x="1006582" y="4746001"/>
                </a:cubicBezTo>
                <a:cubicBezTo>
                  <a:pt x="1007777" y="4744894"/>
                  <a:pt x="1005227" y="4736150"/>
                  <a:pt x="998935" y="4719771"/>
                </a:cubicBezTo>
                <a:lnTo>
                  <a:pt x="1031199" y="4689874"/>
                </a:lnTo>
                <a:cubicBezTo>
                  <a:pt x="1023919" y="4638873"/>
                  <a:pt x="1035144" y="4586271"/>
                  <a:pt x="1064875" y="4532068"/>
                </a:cubicBezTo>
                <a:lnTo>
                  <a:pt x="1058232" y="4524899"/>
                </a:lnTo>
                <a:lnTo>
                  <a:pt x="1065402" y="4518255"/>
                </a:lnTo>
                <a:lnTo>
                  <a:pt x="1072045" y="4525424"/>
                </a:lnTo>
                <a:cubicBezTo>
                  <a:pt x="1069831" y="4523034"/>
                  <a:pt x="1071113" y="4519625"/>
                  <a:pt x="1075894" y="4515195"/>
                </a:cubicBezTo>
                <a:lnTo>
                  <a:pt x="1079478" y="4511874"/>
                </a:lnTo>
                <a:lnTo>
                  <a:pt x="1076157" y="4508289"/>
                </a:lnTo>
                <a:lnTo>
                  <a:pt x="1140685" y="4448495"/>
                </a:lnTo>
                <a:lnTo>
                  <a:pt x="1134041" y="4441325"/>
                </a:lnTo>
                <a:lnTo>
                  <a:pt x="1148381" y="4428036"/>
                </a:lnTo>
                <a:lnTo>
                  <a:pt x="1141737" y="4420866"/>
                </a:lnTo>
                <a:lnTo>
                  <a:pt x="1159661" y="4404257"/>
                </a:lnTo>
                <a:lnTo>
                  <a:pt x="1153017" y="4397087"/>
                </a:lnTo>
                <a:lnTo>
                  <a:pt x="1164036" y="4380214"/>
                </a:lnTo>
                <a:cubicBezTo>
                  <a:pt x="1169167" y="4366576"/>
                  <a:pt x="1175958" y="4354729"/>
                  <a:pt x="1184411" y="4344676"/>
                </a:cubicBezTo>
                <a:cubicBezTo>
                  <a:pt x="1192862" y="4334624"/>
                  <a:pt x="1200761" y="4323973"/>
                  <a:pt x="1208106" y="4312725"/>
                </a:cubicBezTo>
                <a:lnTo>
                  <a:pt x="1201462" y="4305555"/>
                </a:lnTo>
                <a:cubicBezTo>
                  <a:pt x="1220231" y="4297046"/>
                  <a:pt x="1237893" y="4287344"/>
                  <a:pt x="1254448" y="4276445"/>
                </a:cubicBezTo>
                <a:cubicBezTo>
                  <a:pt x="1271002" y="4265548"/>
                  <a:pt x="1287469" y="4256953"/>
                  <a:pt x="1303847" y="4250660"/>
                </a:cubicBezTo>
                <a:lnTo>
                  <a:pt x="1307168" y="4254244"/>
                </a:lnTo>
                <a:cubicBezTo>
                  <a:pt x="1357358" y="4207737"/>
                  <a:pt x="1377531" y="4162392"/>
                  <a:pt x="1367684" y="4118211"/>
                </a:cubicBezTo>
                <a:lnTo>
                  <a:pt x="1351338" y="4093379"/>
                </a:lnTo>
                <a:cubicBezTo>
                  <a:pt x="1361074" y="4079917"/>
                  <a:pt x="1367822" y="4069222"/>
                  <a:pt x="1371580" y="4061295"/>
                </a:cubicBezTo>
                <a:cubicBezTo>
                  <a:pt x="1375341" y="4053368"/>
                  <a:pt x="1385586" y="4041654"/>
                  <a:pt x="1402316" y="4026152"/>
                </a:cubicBezTo>
                <a:cubicBezTo>
                  <a:pt x="1409136" y="4028718"/>
                  <a:pt x="1413696" y="4030044"/>
                  <a:pt x="1415998" y="4030132"/>
                </a:cubicBezTo>
                <a:cubicBezTo>
                  <a:pt x="1418300" y="4030219"/>
                  <a:pt x="1422861" y="4031546"/>
                  <a:pt x="1429681" y="4034111"/>
                </a:cubicBezTo>
                <a:lnTo>
                  <a:pt x="1436850" y="4027468"/>
                </a:lnTo>
                <a:lnTo>
                  <a:pt x="1473918" y="4053088"/>
                </a:lnTo>
                <a:lnTo>
                  <a:pt x="1481088" y="4046443"/>
                </a:lnTo>
                <a:lnTo>
                  <a:pt x="1494375" y="4060783"/>
                </a:lnTo>
                <a:cubicBezTo>
                  <a:pt x="1499154" y="4056354"/>
                  <a:pt x="1513057" y="4054578"/>
                  <a:pt x="1536079" y="4055455"/>
                </a:cubicBezTo>
                <a:lnTo>
                  <a:pt x="1575513" y="4018913"/>
                </a:lnTo>
                <a:cubicBezTo>
                  <a:pt x="1576390" y="3995891"/>
                  <a:pt x="1577135" y="3976322"/>
                  <a:pt x="1577749" y="3960205"/>
                </a:cubicBezTo>
                <a:cubicBezTo>
                  <a:pt x="1578363" y="3944089"/>
                  <a:pt x="1591814" y="3923851"/>
                  <a:pt x="1618104" y="3899490"/>
                </a:cubicBezTo>
                <a:cubicBezTo>
                  <a:pt x="1627312" y="3899841"/>
                  <a:pt x="1637717" y="3899084"/>
                  <a:pt x="1649316" y="3897219"/>
                </a:cubicBezTo>
                <a:cubicBezTo>
                  <a:pt x="1660915" y="3895357"/>
                  <a:pt x="1670036" y="3898009"/>
                  <a:pt x="1676681" y="3905179"/>
                </a:cubicBezTo>
                <a:cubicBezTo>
                  <a:pt x="1681110" y="3909959"/>
                  <a:pt x="1684388" y="3914695"/>
                  <a:pt x="1686515" y="3919386"/>
                </a:cubicBezTo>
                <a:cubicBezTo>
                  <a:pt x="1688641" y="3924081"/>
                  <a:pt x="1691919" y="3928816"/>
                  <a:pt x="1696349" y="3933597"/>
                </a:cubicBezTo>
                <a:cubicBezTo>
                  <a:pt x="1702992" y="3940766"/>
                  <a:pt x="1717914" y="3942486"/>
                  <a:pt x="1741113" y="3938758"/>
                </a:cubicBezTo>
                <a:lnTo>
                  <a:pt x="1747757" y="3945928"/>
                </a:lnTo>
                <a:lnTo>
                  <a:pt x="1772851" y="3922675"/>
                </a:lnTo>
                <a:lnTo>
                  <a:pt x="1779494" y="3929844"/>
                </a:lnTo>
                <a:lnTo>
                  <a:pt x="1790249" y="3919879"/>
                </a:lnTo>
                <a:cubicBezTo>
                  <a:pt x="1804063" y="3920405"/>
                  <a:pt x="1816215" y="3919140"/>
                  <a:pt x="1826707" y="3916080"/>
                </a:cubicBezTo>
                <a:cubicBezTo>
                  <a:pt x="1837199" y="3913020"/>
                  <a:pt x="1850809" y="3903739"/>
                  <a:pt x="1867539" y="3888237"/>
                </a:cubicBezTo>
                <a:cubicBezTo>
                  <a:pt x="1882054" y="3870345"/>
                  <a:pt x="1893073" y="3853472"/>
                  <a:pt x="1900593" y="3837619"/>
                </a:cubicBezTo>
                <a:cubicBezTo>
                  <a:pt x="1918023" y="3803699"/>
                  <a:pt x="1929392" y="3777618"/>
                  <a:pt x="1934698" y="3759375"/>
                </a:cubicBezTo>
                <a:lnTo>
                  <a:pt x="1963904" y="3718985"/>
                </a:lnTo>
                <a:lnTo>
                  <a:pt x="1957260" y="3711816"/>
                </a:lnTo>
                <a:lnTo>
                  <a:pt x="1971600" y="3698529"/>
                </a:lnTo>
                <a:cubicBezTo>
                  <a:pt x="1971774" y="3693923"/>
                  <a:pt x="1971309" y="3691023"/>
                  <a:pt x="1970202" y="3689828"/>
                </a:cubicBezTo>
                <a:cubicBezTo>
                  <a:pt x="1969095" y="3688633"/>
                  <a:pt x="1968629" y="3685734"/>
                  <a:pt x="1968804" y="3681130"/>
                </a:cubicBezTo>
                <a:lnTo>
                  <a:pt x="1979559" y="3671164"/>
                </a:lnTo>
                <a:cubicBezTo>
                  <a:pt x="1979908" y="3661955"/>
                  <a:pt x="1977870" y="3654960"/>
                  <a:pt x="1973441" y="3650179"/>
                </a:cubicBezTo>
                <a:lnTo>
                  <a:pt x="1987780" y="3636892"/>
                </a:lnTo>
                <a:cubicBezTo>
                  <a:pt x="1983702" y="3622902"/>
                  <a:pt x="1981925" y="3609001"/>
                  <a:pt x="1982452" y="3595188"/>
                </a:cubicBezTo>
                <a:cubicBezTo>
                  <a:pt x="1982978" y="3581374"/>
                  <a:pt x="1982396" y="3566366"/>
                  <a:pt x="1980707" y="3550162"/>
                </a:cubicBezTo>
                <a:lnTo>
                  <a:pt x="1971005" y="3532501"/>
                </a:lnTo>
                <a:lnTo>
                  <a:pt x="1985345" y="3519212"/>
                </a:lnTo>
                <a:cubicBezTo>
                  <a:pt x="1976662" y="3505048"/>
                  <a:pt x="1970280" y="3490972"/>
                  <a:pt x="1966202" y="3476982"/>
                </a:cubicBezTo>
                <a:cubicBezTo>
                  <a:pt x="1962123" y="3462994"/>
                  <a:pt x="1956938" y="3447809"/>
                  <a:pt x="1950645" y="3431431"/>
                </a:cubicBezTo>
                <a:lnTo>
                  <a:pt x="1957815" y="3424787"/>
                </a:lnTo>
                <a:cubicBezTo>
                  <a:pt x="1951696" y="3403803"/>
                  <a:pt x="1946554" y="3387468"/>
                  <a:pt x="1942387" y="3375781"/>
                </a:cubicBezTo>
                <a:cubicBezTo>
                  <a:pt x="1938222" y="3364093"/>
                  <a:pt x="1936840" y="3339832"/>
                  <a:pt x="1938243" y="3302995"/>
                </a:cubicBezTo>
                <a:lnTo>
                  <a:pt x="1908871" y="3256918"/>
                </a:lnTo>
                <a:lnTo>
                  <a:pt x="1895058" y="3256392"/>
                </a:lnTo>
                <a:lnTo>
                  <a:pt x="1888414" y="3249222"/>
                </a:lnTo>
                <a:cubicBezTo>
                  <a:pt x="1886023" y="3251437"/>
                  <a:pt x="1880225" y="3252369"/>
                  <a:pt x="1871015" y="3252017"/>
                </a:cubicBezTo>
                <a:lnTo>
                  <a:pt x="1847762" y="3226923"/>
                </a:lnTo>
                <a:lnTo>
                  <a:pt x="1840592" y="3233567"/>
                </a:lnTo>
                <a:cubicBezTo>
                  <a:pt x="1812789" y="3237121"/>
                  <a:pt x="1792738" y="3249037"/>
                  <a:pt x="1780437" y="3269320"/>
                </a:cubicBezTo>
                <a:cubicBezTo>
                  <a:pt x="1768136" y="3289602"/>
                  <a:pt x="1746396" y="3285316"/>
                  <a:pt x="1715216" y="3256461"/>
                </a:cubicBezTo>
                <a:lnTo>
                  <a:pt x="1722387" y="3249817"/>
                </a:lnTo>
                <a:lnTo>
                  <a:pt x="1709099" y="3235478"/>
                </a:lnTo>
                <a:lnTo>
                  <a:pt x="1720643" y="3204791"/>
                </a:lnTo>
                <a:lnTo>
                  <a:pt x="1713999" y="3197621"/>
                </a:lnTo>
                <a:cubicBezTo>
                  <a:pt x="1716565" y="3190802"/>
                  <a:pt x="1719639" y="3185730"/>
                  <a:pt x="1723223" y="3182409"/>
                </a:cubicBezTo>
                <a:cubicBezTo>
                  <a:pt x="1726809" y="3179086"/>
                  <a:pt x="1729884" y="3174016"/>
                  <a:pt x="1732449" y="3167198"/>
                </a:cubicBezTo>
                <a:lnTo>
                  <a:pt x="1725804" y="3160028"/>
                </a:lnTo>
                <a:cubicBezTo>
                  <a:pt x="1728371" y="3153208"/>
                  <a:pt x="1729697" y="3148648"/>
                  <a:pt x="1729785" y="3146346"/>
                </a:cubicBezTo>
                <a:cubicBezTo>
                  <a:pt x="1729872" y="3144044"/>
                  <a:pt x="1731200" y="3139483"/>
                  <a:pt x="1733764" y="3132663"/>
                </a:cubicBezTo>
                <a:lnTo>
                  <a:pt x="1727121" y="3125494"/>
                </a:lnTo>
                <a:lnTo>
                  <a:pt x="1727647" y="3111680"/>
                </a:lnTo>
                <a:lnTo>
                  <a:pt x="1721003" y="3104510"/>
                </a:lnTo>
                <a:lnTo>
                  <a:pt x="1713832" y="3111154"/>
                </a:lnTo>
                <a:cubicBezTo>
                  <a:pt x="1702584" y="3103808"/>
                  <a:pt x="1695212" y="3100646"/>
                  <a:pt x="1691715" y="3101665"/>
                </a:cubicBezTo>
                <a:cubicBezTo>
                  <a:pt x="1688217" y="3102686"/>
                  <a:pt x="1681863" y="3103019"/>
                  <a:pt x="1672654" y="3102670"/>
                </a:cubicBezTo>
                <a:lnTo>
                  <a:pt x="1666010" y="3095499"/>
                </a:lnTo>
                <a:lnTo>
                  <a:pt x="1644501" y="3115431"/>
                </a:lnTo>
                <a:lnTo>
                  <a:pt x="1637857" y="3108261"/>
                </a:lnTo>
                <a:cubicBezTo>
                  <a:pt x="1625907" y="3119334"/>
                  <a:pt x="1614907" y="3120644"/>
                  <a:pt x="1604852" y="3112192"/>
                </a:cubicBezTo>
                <a:cubicBezTo>
                  <a:pt x="1594799" y="3103739"/>
                  <a:pt x="1587557" y="3097123"/>
                  <a:pt x="1583128" y="3092343"/>
                </a:cubicBezTo>
                <a:cubicBezTo>
                  <a:pt x="1576484" y="3085173"/>
                  <a:pt x="1573250" y="3079287"/>
                  <a:pt x="1573427" y="3074681"/>
                </a:cubicBezTo>
                <a:lnTo>
                  <a:pt x="1580596" y="3068038"/>
                </a:lnTo>
                <a:cubicBezTo>
                  <a:pt x="1579082" y="3047229"/>
                  <a:pt x="1580716" y="3034611"/>
                  <a:pt x="1585495" y="3030182"/>
                </a:cubicBezTo>
                <a:cubicBezTo>
                  <a:pt x="1609396" y="3008035"/>
                  <a:pt x="1615984" y="2986383"/>
                  <a:pt x="1605261" y="2965223"/>
                </a:cubicBezTo>
                <a:cubicBezTo>
                  <a:pt x="1594539" y="2944065"/>
                  <a:pt x="1582533" y="2926316"/>
                  <a:pt x="1569246" y="2911976"/>
                </a:cubicBezTo>
                <a:cubicBezTo>
                  <a:pt x="1548087" y="2922697"/>
                  <a:pt x="1525530" y="2924721"/>
                  <a:pt x="1501575" y="2918046"/>
                </a:cubicBezTo>
                <a:cubicBezTo>
                  <a:pt x="1477621" y="2911368"/>
                  <a:pt x="1455678" y="2897277"/>
                  <a:pt x="1435745" y="2875766"/>
                </a:cubicBezTo>
                <a:cubicBezTo>
                  <a:pt x="1443266" y="2859914"/>
                  <a:pt x="1452799" y="2836643"/>
                  <a:pt x="1464342" y="2805957"/>
                </a:cubicBezTo>
                <a:cubicBezTo>
                  <a:pt x="1475886" y="2775271"/>
                  <a:pt x="1479531" y="2755236"/>
                  <a:pt x="1475277" y="2745852"/>
                </a:cubicBezTo>
                <a:lnTo>
                  <a:pt x="1478863" y="2742530"/>
                </a:lnTo>
                <a:cubicBezTo>
                  <a:pt x="1476647" y="2740139"/>
                  <a:pt x="1475584" y="2737793"/>
                  <a:pt x="1475672" y="2735491"/>
                </a:cubicBezTo>
                <a:cubicBezTo>
                  <a:pt x="1475760" y="2733189"/>
                  <a:pt x="1474696" y="2730843"/>
                  <a:pt x="1472482" y="2728453"/>
                </a:cubicBezTo>
                <a:cubicBezTo>
                  <a:pt x="1463623" y="2718893"/>
                  <a:pt x="1452287" y="2713850"/>
                  <a:pt x="1438473" y="2713324"/>
                </a:cubicBezTo>
                <a:cubicBezTo>
                  <a:pt x="1424659" y="2712798"/>
                  <a:pt x="1413149" y="2712359"/>
                  <a:pt x="1403938" y="2712009"/>
                </a:cubicBezTo>
                <a:lnTo>
                  <a:pt x="1396769" y="2718652"/>
                </a:lnTo>
                <a:cubicBezTo>
                  <a:pt x="1392340" y="2713872"/>
                  <a:pt x="1386206" y="2708451"/>
                  <a:pt x="1378368" y="2702389"/>
                </a:cubicBezTo>
                <a:cubicBezTo>
                  <a:pt x="1370528" y="2696327"/>
                  <a:pt x="1364393" y="2690905"/>
                  <a:pt x="1359965" y="2686126"/>
                </a:cubicBezTo>
                <a:cubicBezTo>
                  <a:pt x="1360315" y="2676916"/>
                  <a:pt x="1359981" y="2670563"/>
                  <a:pt x="1358961" y="2667066"/>
                </a:cubicBezTo>
                <a:cubicBezTo>
                  <a:pt x="1357942" y="2663569"/>
                  <a:pt x="1357608" y="2657214"/>
                  <a:pt x="1357958" y="2648006"/>
                </a:cubicBezTo>
                <a:cubicBezTo>
                  <a:pt x="1360699" y="2636582"/>
                  <a:pt x="1371672" y="2620861"/>
                  <a:pt x="1390880" y="2600842"/>
                </a:cubicBezTo>
                <a:cubicBezTo>
                  <a:pt x="1410087" y="2580823"/>
                  <a:pt x="1419865" y="2566208"/>
                  <a:pt x="1420217" y="2556999"/>
                </a:cubicBezTo>
                <a:lnTo>
                  <a:pt x="1406930" y="2542660"/>
                </a:lnTo>
                <a:lnTo>
                  <a:pt x="1414099" y="2536016"/>
                </a:lnTo>
                <a:cubicBezTo>
                  <a:pt x="1396031" y="2526105"/>
                  <a:pt x="1381462" y="2515175"/>
                  <a:pt x="1370389" y="2503225"/>
                </a:cubicBezTo>
                <a:lnTo>
                  <a:pt x="1363218" y="2509869"/>
                </a:lnTo>
                <a:lnTo>
                  <a:pt x="1346608" y="2491944"/>
                </a:lnTo>
                <a:lnTo>
                  <a:pt x="1339438" y="2498588"/>
                </a:lnTo>
                <a:lnTo>
                  <a:pt x="1302897" y="2459154"/>
                </a:lnTo>
                <a:lnTo>
                  <a:pt x="1314441" y="2428468"/>
                </a:lnTo>
                <a:lnTo>
                  <a:pt x="1307797" y="2421298"/>
                </a:lnTo>
                <a:lnTo>
                  <a:pt x="1318551" y="2411332"/>
                </a:lnTo>
                <a:cubicBezTo>
                  <a:pt x="1316513" y="2404337"/>
                  <a:pt x="1315581" y="2398538"/>
                  <a:pt x="1315756" y="2393933"/>
                </a:cubicBezTo>
                <a:cubicBezTo>
                  <a:pt x="1315931" y="2389329"/>
                  <a:pt x="1315000" y="2383529"/>
                  <a:pt x="1312960" y="2376534"/>
                </a:cubicBezTo>
                <a:lnTo>
                  <a:pt x="1323715" y="2366568"/>
                </a:lnTo>
                <a:cubicBezTo>
                  <a:pt x="1324416" y="2348150"/>
                  <a:pt x="1327114" y="2337877"/>
                  <a:pt x="1331806" y="2335751"/>
                </a:cubicBezTo>
                <a:cubicBezTo>
                  <a:pt x="1336497" y="2333624"/>
                  <a:pt x="1339020" y="2327955"/>
                  <a:pt x="1339370" y="2318747"/>
                </a:cubicBezTo>
                <a:lnTo>
                  <a:pt x="1339468" y="2225373"/>
                </a:lnTo>
                <a:lnTo>
                  <a:pt x="1353807" y="2212085"/>
                </a:lnTo>
                <a:lnTo>
                  <a:pt x="1347163" y="2204915"/>
                </a:lnTo>
                <a:lnTo>
                  <a:pt x="1357918" y="2194949"/>
                </a:lnTo>
                <a:lnTo>
                  <a:pt x="1351273" y="2187779"/>
                </a:lnTo>
                <a:lnTo>
                  <a:pt x="1372783" y="2167848"/>
                </a:lnTo>
                <a:cubicBezTo>
                  <a:pt x="1361710" y="2155898"/>
                  <a:pt x="1359715" y="2147753"/>
                  <a:pt x="1366797" y="2143411"/>
                </a:cubicBezTo>
                <a:cubicBezTo>
                  <a:pt x="1373880" y="2139069"/>
                  <a:pt x="1374273" y="2128709"/>
                  <a:pt x="1367981" y="2112329"/>
                </a:cubicBezTo>
                <a:lnTo>
                  <a:pt x="1375150" y="2105686"/>
                </a:lnTo>
                <a:lnTo>
                  <a:pt x="1358540" y="2087761"/>
                </a:lnTo>
                <a:lnTo>
                  <a:pt x="1369295" y="2077796"/>
                </a:lnTo>
                <a:cubicBezTo>
                  <a:pt x="1369647" y="2068586"/>
                  <a:pt x="1365436" y="2058051"/>
                  <a:pt x="1356665" y="2046189"/>
                </a:cubicBezTo>
                <a:cubicBezTo>
                  <a:pt x="1347894" y="2034327"/>
                  <a:pt x="1348290" y="2023967"/>
                  <a:pt x="1357850" y="2015108"/>
                </a:cubicBezTo>
                <a:lnTo>
                  <a:pt x="1344561" y="2000768"/>
                </a:lnTo>
                <a:cubicBezTo>
                  <a:pt x="1344912" y="1991560"/>
                  <a:pt x="1344928" y="1975997"/>
                  <a:pt x="1344610" y="1954082"/>
                </a:cubicBezTo>
                <a:cubicBezTo>
                  <a:pt x="1344292" y="1932167"/>
                  <a:pt x="1348912" y="1916779"/>
                  <a:pt x="1358472" y="1907920"/>
                </a:cubicBezTo>
                <a:lnTo>
                  <a:pt x="1351828" y="1900750"/>
                </a:lnTo>
                <a:lnTo>
                  <a:pt x="1384619" y="1857040"/>
                </a:lnTo>
                <a:lnTo>
                  <a:pt x="1377975" y="1849870"/>
                </a:lnTo>
                <a:lnTo>
                  <a:pt x="1388730" y="1839904"/>
                </a:lnTo>
                <a:lnTo>
                  <a:pt x="1382086" y="1832733"/>
                </a:lnTo>
                <a:cubicBezTo>
                  <a:pt x="1401206" y="1815016"/>
                  <a:pt x="1421169" y="1805403"/>
                  <a:pt x="1441977" y="1803890"/>
                </a:cubicBezTo>
                <a:lnTo>
                  <a:pt x="1448621" y="1811059"/>
                </a:lnTo>
                <a:lnTo>
                  <a:pt x="1498810" y="1764552"/>
                </a:lnTo>
                <a:lnTo>
                  <a:pt x="1485523" y="1750212"/>
                </a:lnTo>
                <a:cubicBezTo>
                  <a:pt x="1497472" y="1739140"/>
                  <a:pt x="1501407" y="1726608"/>
                  <a:pt x="1497330" y="1712619"/>
                </a:cubicBezTo>
                <a:cubicBezTo>
                  <a:pt x="1493251" y="1698631"/>
                  <a:pt x="1492670" y="1683621"/>
                  <a:pt x="1495586" y="1667592"/>
                </a:cubicBezTo>
                <a:lnTo>
                  <a:pt x="1510189" y="1647398"/>
                </a:lnTo>
                <a:cubicBezTo>
                  <a:pt x="1510539" y="1638189"/>
                  <a:pt x="1511909" y="1632478"/>
                  <a:pt x="1514300" y="1630262"/>
                </a:cubicBezTo>
                <a:cubicBezTo>
                  <a:pt x="1516689" y="1628048"/>
                  <a:pt x="1518060" y="1622336"/>
                  <a:pt x="1518410" y="1613126"/>
                </a:cubicBezTo>
                <a:cubicBezTo>
                  <a:pt x="1523015" y="1613303"/>
                  <a:pt x="1526512" y="1612283"/>
                  <a:pt x="1528902" y="1610069"/>
                </a:cubicBezTo>
                <a:cubicBezTo>
                  <a:pt x="1531293" y="1607853"/>
                  <a:pt x="1535985" y="1605727"/>
                  <a:pt x="1542978" y="1603688"/>
                </a:cubicBezTo>
                <a:lnTo>
                  <a:pt x="1536334" y="1596517"/>
                </a:lnTo>
                <a:lnTo>
                  <a:pt x="1575768" y="1559976"/>
                </a:lnTo>
                <a:lnTo>
                  <a:pt x="1582413" y="1567146"/>
                </a:lnTo>
                <a:lnTo>
                  <a:pt x="1600338" y="1550536"/>
                </a:lnTo>
                <a:cubicBezTo>
                  <a:pt x="1607156" y="1553101"/>
                  <a:pt x="1612315" y="1553875"/>
                  <a:pt x="1615813" y="1552855"/>
                </a:cubicBezTo>
                <a:cubicBezTo>
                  <a:pt x="1619310" y="1551835"/>
                  <a:pt x="1624467" y="1552608"/>
                  <a:pt x="1631287" y="1555174"/>
                </a:cubicBezTo>
                <a:lnTo>
                  <a:pt x="1649212" y="1538564"/>
                </a:lnTo>
                <a:lnTo>
                  <a:pt x="1663025" y="1539089"/>
                </a:lnTo>
                <a:lnTo>
                  <a:pt x="1656382" y="1531920"/>
                </a:lnTo>
                <a:cubicBezTo>
                  <a:pt x="1662213" y="1499862"/>
                  <a:pt x="1660832" y="1475601"/>
                  <a:pt x="1652236" y="1459135"/>
                </a:cubicBezTo>
                <a:cubicBezTo>
                  <a:pt x="1643641" y="1442667"/>
                  <a:pt x="1652750" y="1415347"/>
                  <a:pt x="1679567" y="1377173"/>
                </a:cubicBezTo>
                <a:cubicBezTo>
                  <a:pt x="1700023" y="1384869"/>
                  <a:pt x="1719884" y="1393119"/>
                  <a:pt x="1739146" y="1401922"/>
                </a:cubicBezTo>
                <a:cubicBezTo>
                  <a:pt x="1758408" y="1410725"/>
                  <a:pt x="1778270" y="1418974"/>
                  <a:pt x="1798726" y="1426670"/>
                </a:cubicBezTo>
                <a:lnTo>
                  <a:pt x="1845330" y="1383485"/>
                </a:lnTo>
                <a:cubicBezTo>
                  <a:pt x="1841428" y="1364891"/>
                  <a:pt x="1844124" y="1354620"/>
                  <a:pt x="1853421" y="1352667"/>
                </a:cubicBezTo>
                <a:cubicBezTo>
                  <a:pt x="1862717" y="1350716"/>
                  <a:pt x="1864395" y="1336946"/>
                  <a:pt x="1858452" y="1311358"/>
                </a:cubicBezTo>
                <a:lnTo>
                  <a:pt x="1897886" y="1274816"/>
                </a:lnTo>
                <a:lnTo>
                  <a:pt x="1891242" y="1267646"/>
                </a:lnTo>
                <a:cubicBezTo>
                  <a:pt x="1897424" y="1226381"/>
                  <a:pt x="1896176" y="1198665"/>
                  <a:pt x="1887492" y="1184501"/>
                </a:cubicBezTo>
                <a:cubicBezTo>
                  <a:pt x="1878809" y="1170337"/>
                  <a:pt x="1874993" y="1149440"/>
                  <a:pt x="1876045" y="1121814"/>
                </a:cubicBezTo>
                <a:lnTo>
                  <a:pt x="1859435" y="1103889"/>
                </a:lnTo>
                <a:lnTo>
                  <a:pt x="1866605" y="1097245"/>
                </a:lnTo>
                <a:lnTo>
                  <a:pt x="1853318" y="1082906"/>
                </a:lnTo>
                <a:lnTo>
                  <a:pt x="1860488" y="1076261"/>
                </a:lnTo>
                <a:lnTo>
                  <a:pt x="1843878" y="1058337"/>
                </a:lnTo>
                <a:cubicBezTo>
                  <a:pt x="1844054" y="1053733"/>
                  <a:pt x="1844739" y="1050877"/>
                  <a:pt x="1845934" y="1049770"/>
                </a:cubicBezTo>
                <a:cubicBezTo>
                  <a:pt x="1847128" y="1048663"/>
                  <a:pt x="1847814" y="1045807"/>
                  <a:pt x="1847989" y="1041201"/>
                </a:cubicBezTo>
                <a:lnTo>
                  <a:pt x="1811449" y="1001767"/>
                </a:lnTo>
                <a:lnTo>
                  <a:pt x="1818618" y="995124"/>
                </a:lnTo>
                <a:cubicBezTo>
                  <a:pt x="1816579" y="988128"/>
                  <a:pt x="1813899" y="982839"/>
                  <a:pt x="1810576" y="979253"/>
                </a:cubicBezTo>
                <a:cubicBezTo>
                  <a:pt x="1807254" y="975669"/>
                  <a:pt x="1804574" y="970380"/>
                  <a:pt x="1802534" y="963385"/>
                </a:cubicBezTo>
                <a:lnTo>
                  <a:pt x="1809704" y="956741"/>
                </a:lnTo>
                <a:cubicBezTo>
                  <a:pt x="1800846" y="947181"/>
                  <a:pt x="1793692" y="938262"/>
                  <a:pt x="1788244" y="929986"/>
                </a:cubicBezTo>
                <a:cubicBezTo>
                  <a:pt x="1782794" y="921709"/>
                  <a:pt x="1776835" y="911683"/>
                  <a:pt x="1770366" y="899908"/>
                </a:cubicBezTo>
                <a:lnTo>
                  <a:pt x="1776319" y="834425"/>
                </a:lnTo>
                <a:lnTo>
                  <a:pt x="1769675" y="827254"/>
                </a:lnTo>
                <a:close/>
                <a:moveTo>
                  <a:pt x="2960728" y="746377"/>
                </a:moveTo>
                <a:cubicBezTo>
                  <a:pt x="2973610" y="741103"/>
                  <a:pt x="2990018" y="749222"/>
                  <a:pt x="3009949" y="770731"/>
                </a:cubicBezTo>
                <a:cubicBezTo>
                  <a:pt x="3012164" y="773121"/>
                  <a:pt x="3013227" y="775467"/>
                  <a:pt x="3013138" y="777770"/>
                </a:cubicBezTo>
                <a:cubicBezTo>
                  <a:pt x="3013050" y="780072"/>
                  <a:pt x="3015222" y="783613"/>
                  <a:pt x="3019651" y="788393"/>
                </a:cubicBezTo>
                <a:lnTo>
                  <a:pt x="3012482" y="795036"/>
                </a:lnTo>
                <a:lnTo>
                  <a:pt x="3032149" y="823453"/>
                </a:lnTo>
                <a:cubicBezTo>
                  <a:pt x="3038793" y="830623"/>
                  <a:pt x="3047186" y="837283"/>
                  <a:pt x="3057328" y="843433"/>
                </a:cubicBezTo>
                <a:cubicBezTo>
                  <a:pt x="3067469" y="849584"/>
                  <a:pt x="3078076" y="858634"/>
                  <a:pt x="3089149" y="870583"/>
                </a:cubicBezTo>
                <a:cubicBezTo>
                  <a:pt x="3095792" y="877752"/>
                  <a:pt x="3103324" y="891872"/>
                  <a:pt x="3111744" y="912945"/>
                </a:cubicBezTo>
                <a:cubicBezTo>
                  <a:pt x="3120165" y="934017"/>
                  <a:pt x="3123937" y="956062"/>
                  <a:pt x="3123059" y="979086"/>
                </a:cubicBezTo>
                <a:lnTo>
                  <a:pt x="3112304" y="989052"/>
                </a:lnTo>
                <a:cubicBezTo>
                  <a:pt x="3112129" y="993656"/>
                  <a:pt x="3112595" y="996555"/>
                  <a:pt x="3113703" y="997751"/>
                </a:cubicBezTo>
                <a:cubicBezTo>
                  <a:pt x="3114810" y="998946"/>
                  <a:pt x="3115276" y="1001846"/>
                  <a:pt x="3115101" y="1006450"/>
                </a:cubicBezTo>
                <a:lnTo>
                  <a:pt x="3089481" y="1043517"/>
                </a:lnTo>
                <a:lnTo>
                  <a:pt x="3096124" y="1050686"/>
                </a:lnTo>
                <a:lnTo>
                  <a:pt x="3081784" y="1063974"/>
                </a:lnTo>
                <a:lnTo>
                  <a:pt x="3088428" y="1071145"/>
                </a:lnTo>
                <a:cubicBezTo>
                  <a:pt x="3083648" y="1075574"/>
                  <a:pt x="3081214" y="1078940"/>
                  <a:pt x="3081126" y="1081242"/>
                </a:cubicBezTo>
                <a:cubicBezTo>
                  <a:pt x="3081038" y="1083544"/>
                  <a:pt x="3079801" y="1085803"/>
                  <a:pt x="3077411" y="1088018"/>
                </a:cubicBezTo>
                <a:cubicBezTo>
                  <a:pt x="3063071" y="1101306"/>
                  <a:pt x="3048352" y="1109391"/>
                  <a:pt x="3033256" y="1112275"/>
                </a:cubicBezTo>
                <a:cubicBezTo>
                  <a:pt x="3018159" y="1115158"/>
                  <a:pt x="3006008" y="1116425"/>
                  <a:pt x="2996798" y="1116074"/>
                </a:cubicBezTo>
                <a:lnTo>
                  <a:pt x="2983248" y="1108641"/>
                </a:lnTo>
                <a:cubicBezTo>
                  <a:pt x="2952243" y="1075182"/>
                  <a:pt x="2933944" y="1041054"/>
                  <a:pt x="2928353" y="1006256"/>
                </a:cubicBezTo>
                <a:cubicBezTo>
                  <a:pt x="2922760" y="971459"/>
                  <a:pt x="2921072" y="955255"/>
                  <a:pt x="2923287" y="957645"/>
                </a:cubicBezTo>
                <a:lnTo>
                  <a:pt x="2906677" y="939720"/>
                </a:lnTo>
                <a:lnTo>
                  <a:pt x="2913847" y="933076"/>
                </a:lnTo>
                <a:cubicBezTo>
                  <a:pt x="2908607" y="889070"/>
                  <a:pt x="2903014" y="854273"/>
                  <a:pt x="2897071" y="828684"/>
                </a:cubicBezTo>
                <a:cubicBezTo>
                  <a:pt x="2891130" y="803097"/>
                  <a:pt x="2901303" y="778122"/>
                  <a:pt x="2927592" y="753762"/>
                </a:cubicBezTo>
                <a:cubicBezTo>
                  <a:pt x="2936801" y="754111"/>
                  <a:pt x="2947847" y="751651"/>
                  <a:pt x="2960728" y="746377"/>
                </a:cubicBezTo>
                <a:close/>
                <a:moveTo>
                  <a:pt x="3535090" y="330755"/>
                </a:moveTo>
                <a:cubicBezTo>
                  <a:pt x="3546338" y="338101"/>
                  <a:pt x="3561928" y="352528"/>
                  <a:pt x="3581860" y="374038"/>
                </a:cubicBezTo>
                <a:lnTo>
                  <a:pt x="3578276" y="377360"/>
                </a:lnTo>
                <a:cubicBezTo>
                  <a:pt x="3591211" y="400908"/>
                  <a:pt x="3594561" y="418906"/>
                  <a:pt x="3588323" y="431349"/>
                </a:cubicBezTo>
                <a:cubicBezTo>
                  <a:pt x="3582086" y="443791"/>
                  <a:pt x="3578528" y="461525"/>
                  <a:pt x="3577651" y="484548"/>
                </a:cubicBezTo>
                <a:lnTo>
                  <a:pt x="3552557" y="507801"/>
                </a:lnTo>
                <a:cubicBezTo>
                  <a:pt x="3531924" y="504710"/>
                  <a:pt x="3519814" y="504825"/>
                  <a:pt x="3516230" y="508146"/>
                </a:cubicBezTo>
                <a:cubicBezTo>
                  <a:pt x="3512645" y="511468"/>
                  <a:pt x="3500886" y="502375"/>
                  <a:pt x="3480955" y="480866"/>
                </a:cubicBezTo>
                <a:lnTo>
                  <a:pt x="3488125" y="474222"/>
                </a:lnTo>
                <a:lnTo>
                  <a:pt x="3461549" y="445542"/>
                </a:lnTo>
                <a:lnTo>
                  <a:pt x="3472304" y="435576"/>
                </a:lnTo>
                <a:lnTo>
                  <a:pt x="3462338" y="424821"/>
                </a:lnTo>
                <a:cubicBezTo>
                  <a:pt x="3472250" y="406754"/>
                  <a:pt x="3482073" y="390989"/>
                  <a:pt x="3491807" y="377525"/>
                </a:cubicBezTo>
                <a:cubicBezTo>
                  <a:pt x="3501542" y="364063"/>
                  <a:pt x="3515970" y="348472"/>
                  <a:pt x="3535090" y="330755"/>
                </a:cubicBezTo>
                <a:close/>
                <a:moveTo>
                  <a:pt x="2732860" y="282052"/>
                </a:moveTo>
                <a:cubicBezTo>
                  <a:pt x="2742222" y="278374"/>
                  <a:pt x="2749694" y="278947"/>
                  <a:pt x="2755274" y="283771"/>
                </a:cubicBezTo>
                <a:cubicBezTo>
                  <a:pt x="2766435" y="293418"/>
                  <a:pt x="2783527" y="298680"/>
                  <a:pt x="2806549" y="299556"/>
                </a:cubicBezTo>
                <a:cubicBezTo>
                  <a:pt x="2830910" y="325847"/>
                  <a:pt x="2843846" y="349395"/>
                  <a:pt x="2845361" y="370203"/>
                </a:cubicBezTo>
                <a:cubicBezTo>
                  <a:pt x="2846874" y="391011"/>
                  <a:pt x="2844714" y="417444"/>
                  <a:pt x="2838881" y="449500"/>
                </a:cubicBezTo>
                <a:lnTo>
                  <a:pt x="2813787" y="472753"/>
                </a:lnTo>
                <a:lnTo>
                  <a:pt x="2820432" y="479923"/>
                </a:lnTo>
                <a:lnTo>
                  <a:pt x="2813261" y="486568"/>
                </a:lnTo>
                <a:lnTo>
                  <a:pt x="2806617" y="479397"/>
                </a:lnTo>
                <a:lnTo>
                  <a:pt x="2781523" y="502650"/>
                </a:lnTo>
                <a:cubicBezTo>
                  <a:pt x="2770100" y="499911"/>
                  <a:pt x="2760424" y="496660"/>
                  <a:pt x="2752499" y="492900"/>
                </a:cubicBezTo>
                <a:cubicBezTo>
                  <a:pt x="2744571" y="489140"/>
                  <a:pt x="2737286" y="483675"/>
                  <a:pt x="2730642" y="476506"/>
                </a:cubicBezTo>
                <a:cubicBezTo>
                  <a:pt x="2706281" y="450216"/>
                  <a:pt x="2693811" y="429565"/>
                  <a:pt x="2693229" y="414559"/>
                </a:cubicBezTo>
                <a:cubicBezTo>
                  <a:pt x="2692648" y="399549"/>
                  <a:pt x="2688366" y="375753"/>
                  <a:pt x="2680384" y="343170"/>
                </a:cubicBezTo>
                <a:lnTo>
                  <a:pt x="2694723" y="329883"/>
                </a:lnTo>
                <a:lnTo>
                  <a:pt x="2688079" y="322713"/>
                </a:lnTo>
                <a:cubicBezTo>
                  <a:pt x="2688256" y="318108"/>
                  <a:pt x="2691928" y="312484"/>
                  <a:pt x="2699098" y="305840"/>
                </a:cubicBezTo>
                <a:cubicBezTo>
                  <a:pt x="2712243" y="293659"/>
                  <a:pt x="2723497" y="285730"/>
                  <a:pt x="2732860" y="282052"/>
                </a:cubicBezTo>
                <a:close/>
                <a:moveTo>
                  <a:pt x="2568950" y="0"/>
                </a:moveTo>
                <a:lnTo>
                  <a:pt x="2582237" y="14339"/>
                </a:lnTo>
                <a:cubicBezTo>
                  <a:pt x="2601182" y="1226"/>
                  <a:pt x="2619688" y="-375"/>
                  <a:pt x="2637756" y="9537"/>
                </a:cubicBezTo>
                <a:lnTo>
                  <a:pt x="2674296" y="48970"/>
                </a:lnTo>
                <a:cubicBezTo>
                  <a:pt x="2666951" y="60220"/>
                  <a:pt x="2659693" y="69166"/>
                  <a:pt x="2652524" y="75809"/>
                </a:cubicBezTo>
                <a:cubicBezTo>
                  <a:pt x="2645354" y="82453"/>
                  <a:pt x="2639291" y="90292"/>
                  <a:pt x="2634336" y="99325"/>
                </a:cubicBezTo>
                <a:cubicBezTo>
                  <a:pt x="2618308" y="96409"/>
                  <a:pt x="2609652" y="96657"/>
                  <a:pt x="2608370" y="100066"/>
                </a:cubicBezTo>
                <a:cubicBezTo>
                  <a:pt x="2607087" y="103475"/>
                  <a:pt x="2597237" y="104830"/>
                  <a:pt x="2578818" y="104129"/>
                </a:cubicBezTo>
                <a:cubicBezTo>
                  <a:pt x="2553055" y="114675"/>
                  <a:pt x="2530322" y="121303"/>
                  <a:pt x="2510621" y="124011"/>
                </a:cubicBezTo>
                <a:cubicBezTo>
                  <a:pt x="2490922" y="126720"/>
                  <a:pt x="2469559" y="127636"/>
                  <a:pt x="2446535" y="126759"/>
                </a:cubicBezTo>
                <a:lnTo>
                  <a:pt x="2416638" y="94494"/>
                </a:lnTo>
                <a:cubicBezTo>
                  <a:pt x="2421593" y="85460"/>
                  <a:pt x="2428851" y="76514"/>
                  <a:pt x="2438411" y="67656"/>
                </a:cubicBezTo>
                <a:cubicBezTo>
                  <a:pt x="2450361" y="56583"/>
                  <a:pt x="2461581" y="49517"/>
                  <a:pt x="2472075" y="46458"/>
                </a:cubicBezTo>
                <a:cubicBezTo>
                  <a:pt x="2482565" y="43399"/>
                  <a:pt x="2496000" y="38723"/>
                  <a:pt x="2512380" y="32431"/>
                </a:cubicBezTo>
                <a:lnTo>
                  <a:pt x="2530305" y="15821"/>
                </a:lnTo>
                <a:lnTo>
                  <a:pt x="2536948" y="22990"/>
                </a:lnTo>
                <a:cubicBezTo>
                  <a:pt x="2541728" y="18560"/>
                  <a:pt x="2547061" y="14729"/>
                  <a:pt x="2552950" y="11495"/>
                </a:cubicBezTo>
                <a:cubicBezTo>
                  <a:pt x="2558836" y="8261"/>
                  <a:pt x="2564171" y="4428"/>
                  <a:pt x="25689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8724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66593" y="510192"/>
            <a:ext cx="4810814" cy="5905481"/>
          </a:xfrm>
          <a:custGeom>
            <a:avLst/>
            <a:gdLst>
              <a:gd name="connsiteX0" fmla="*/ 2163013 w 4810814"/>
              <a:gd name="connsiteY0" fmla="*/ 5693152 h 5905481"/>
              <a:gd name="connsiteX1" fmla="*/ 2194531 w 4810814"/>
              <a:gd name="connsiteY1" fmla="*/ 5697555 h 5905481"/>
              <a:gd name="connsiteX2" fmla="*/ 2261842 w 4810814"/>
              <a:gd name="connsiteY2" fmla="*/ 5703823 h 5905481"/>
              <a:gd name="connsiteX3" fmla="*/ 2284684 w 4810814"/>
              <a:gd name="connsiteY3" fmla="*/ 5742283 h 5905481"/>
              <a:gd name="connsiteX4" fmla="*/ 2293230 w 4810814"/>
              <a:gd name="connsiteY4" fmla="*/ 5737207 h 5905481"/>
              <a:gd name="connsiteX5" fmla="*/ 2316410 w 4810814"/>
              <a:gd name="connsiteY5" fmla="*/ 5795700 h 5905481"/>
              <a:gd name="connsiteX6" fmla="*/ 2307267 w 4810814"/>
              <a:gd name="connsiteY6" fmla="*/ 5838705 h 5905481"/>
              <a:gd name="connsiteX7" fmla="*/ 2312343 w 4810814"/>
              <a:gd name="connsiteY7" fmla="*/ 5847251 h 5905481"/>
              <a:gd name="connsiteX8" fmla="*/ 2295251 w 4810814"/>
              <a:gd name="connsiteY8" fmla="*/ 5857403 h 5905481"/>
              <a:gd name="connsiteX9" fmla="*/ 2296856 w 4810814"/>
              <a:gd name="connsiteY9" fmla="*/ 5879572 h 5905481"/>
              <a:gd name="connsiteX10" fmla="*/ 2240500 w 4810814"/>
              <a:gd name="connsiteY10" fmla="*/ 5901482 h 5905481"/>
              <a:gd name="connsiteX11" fmla="*/ 2162104 w 4810814"/>
              <a:gd name="connsiteY11" fmla="*/ 5896017 h 5905481"/>
              <a:gd name="connsiteX12" fmla="*/ 2153558 w 4810814"/>
              <a:gd name="connsiteY12" fmla="*/ 5901093 h 5905481"/>
              <a:gd name="connsiteX13" fmla="*/ 2138330 w 4810814"/>
              <a:gd name="connsiteY13" fmla="*/ 5875454 h 5905481"/>
              <a:gd name="connsiteX14" fmla="*/ 2116290 w 4810814"/>
              <a:gd name="connsiteY14" fmla="*/ 5848079 h 5905481"/>
              <a:gd name="connsiteX15" fmla="*/ 2096452 w 4810814"/>
              <a:gd name="connsiteY15" fmla="*/ 5804943 h 5905481"/>
              <a:gd name="connsiteX16" fmla="*/ 2103989 w 4810814"/>
              <a:gd name="connsiteY16" fmla="*/ 5739770 h 5905481"/>
              <a:gd name="connsiteX17" fmla="*/ 2098913 w 4810814"/>
              <a:gd name="connsiteY17" fmla="*/ 5731224 h 5905481"/>
              <a:gd name="connsiteX18" fmla="*/ 2122015 w 4810814"/>
              <a:gd name="connsiteY18" fmla="*/ 5711722 h 5905481"/>
              <a:gd name="connsiteX19" fmla="*/ 2145518 w 4810814"/>
              <a:gd name="connsiteY19" fmla="*/ 5697762 h 5905481"/>
              <a:gd name="connsiteX20" fmla="*/ 2163013 w 4810814"/>
              <a:gd name="connsiteY20" fmla="*/ 5693152 h 5905481"/>
              <a:gd name="connsiteX21" fmla="*/ 897603 w 4810814"/>
              <a:gd name="connsiteY21" fmla="*/ 5606514 h 5905481"/>
              <a:gd name="connsiteX22" fmla="*/ 896542 w 4810814"/>
              <a:gd name="connsiteY22" fmla="*/ 5653391 h 5905481"/>
              <a:gd name="connsiteX23" fmla="*/ 863962 w 4810814"/>
              <a:gd name="connsiteY23" fmla="*/ 5695865 h 5905481"/>
              <a:gd name="connsiteX24" fmla="*/ 869038 w 4810814"/>
              <a:gd name="connsiteY24" fmla="*/ 5704411 h 5905481"/>
              <a:gd name="connsiteX25" fmla="*/ 833984 w 4810814"/>
              <a:gd name="connsiteY25" fmla="*/ 5728121 h 5905481"/>
              <a:gd name="connsiteX26" fmla="*/ 798929 w 4810814"/>
              <a:gd name="connsiteY26" fmla="*/ 5751830 h 5905481"/>
              <a:gd name="connsiteX27" fmla="*/ 804006 w 4810814"/>
              <a:gd name="connsiteY27" fmla="*/ 5760378 h 5905481"/>
              <a:gd name="connsiteX28" fmla="*/ 769819 w 4810814"/>
              <a:gd name="connsiteY28" fmla="*/ 5780682 h 5905481"/>
              <a:gd name="connsiteX29" fmla="*/ 774895 w 4810814"/>
              <a:gd name="connsiteY29" fmla="*/ 5789228 h 5905481"/>
              <a:gd name="connsiteX30" fmla="*/ 762075 w 4810814"/>
              <a:gd name="connsiteY30" fmla="*/ 5796842 h 5905481"/>
              <a:gd name="connsiteX31" fmla="*/ 767151 w 4810814"/>
              <a:gd name="connsiteY31" fmla="*/ 5805389 h 5905481"/>
              <a:gd name="connsiteX32" fmla="*/ 714136 w 4810814"/>
              <a:gd name="connsiteY32" fmla="*/ 5842657 h 5905481"/>
              <a:gd name="connsiteX33" fmla="*/ 665396 w 4810814"/>
              <a:gd name="connsiteY33" fmla="*/ 5877387 h 5905481"/>
              <a:gd name="connsiteX34" fmla="*/ 634343 w 4810814"/>
              <a:gd name="connsiteY34" fmla="*/ 5864037 h 5905481"/>
              <a:gd name="connsiteX35" fmla="*/ 606760 w 4810814"/>
              <a:gd name="connsiteY35" fmla="*/ 5837062 h 5905481"/>
              <a:gd name="connsiteX36" fmla="*/ 692887 w 4810814"/>
              <a:gd name="connsiteY36" fmla="*/ 5733882 h 5905481"/>
              <a:gd name="connsiteX37" fmla="*/ 804523 w 4810814"/>
              <a:gd name="connsiteY37" fmla="*/ 5644456 h 5905481"/>
              <a:gd name="connsiteX38" fmla="*/ 897603 w 4810814"/>
              <a:gd name="connsiteY38" fmla="*/ 5606514 h 5905481"/>
              <a:gd name="connsiteX39" fmla="*/ 1554006 w 4810814"/>
              <a:gd name="connsiteY39" fmla="*/ 5592402 h 5905481"/>
              <a:gd name="connsiteX40" fmla="*/ 1564223 w 4810814"/>
              <a:gd name="connsiteY40" fmla="*/ 5595006 h 5905481"/>
              <a:gd name="connsiteX41" fmla="*/ 1581250 w 4810814"/>
              <a:gd name="connsiteY41" fmla="*/ 5599344 h 5905481"/>
              <a:gd name="connsiteX42" fmla="*/ 1596479 w 4810814"/>
              <a:gd name="connsiteY42" fmla="*/ 5624984 h 5905481"/>
              <a:gd name="connsiteX43" fmla="*/ 1587933 w 4810814"/>
              <a:gd name="connsiteY43" fmla="*/ 5630060 h 5905481"/>
              <a:gd name="connsiteX44" fmla="*/ 1540732 w 4810814"/>
              <a:gd name="connsiteY44" fmla="*/ 5701449 h 5905481"/>
              <a:gd name="connsiteX45" fmla="*/ 1448390 w 4810814"/>
              <a:gd name="connsiteY45" fmla="*/ 5764966 h 5905481"/>
              <a:gd name="connsiteX46" fmla="*/ 1404984 w 4810814"/>
              <a:gd name="connsiteY46" fmla="*/ 5750280 h 5905481"/>
              <a:gd name="connsiteX47" fmla="*/ 1408985 w 4810814"/>
              <a:gd name="connsiteY47" fmla="*/ 5713219 h 5905481"/>
              <a:gd name="connsiteX48" fmla="*/ 1423139 w 4810814"/>
              <a:gd name="connsiteY48" fmla="*/ 5693251 h 5905481"/>
              <a:gd name="connsiteX49" fmla="*/ 1418064 w 4810814"/>
              <a:gd name="connsiteY49" fmla="*/ 5684705 h 5905481"/>
              <a:gd name="connsiteX50" fmla="*/ 1435156 w 4810814"/>
              <a:gd name="connsiteY50" fmla="*/ 5674553 h 5905481"/>
              <a:gd name="connsiteX51" fmla="*/ 1430080 w 4810814"/>
              <a:gd name="connsiteY51" fmla="*/ 5666006 h 5905481"/>
              <a:gd name="connsiteX52" fmla="*/ 1455719 w 4810814"/>
              <a:gd name="connsiteY52" fmla="*/ 5650778 h 5905481"/>
              <a:gd name="connsiteX53" fmla="*/ 1450644 w 4810814"/>
              <a:gd name="connsiteY53" fmla="*/ 5642232 h 5905481"/>
              <a:gd name="connsiteX54" fmla="*/ 1497650 w 4810814"/>
              <a:gd name="connsiteY54" fmla="*/ 5614313 h 5905481"/>
              <a:gd name="connsiteX55" fmla="*/ 1502725 w 4810814"/>
              <a:gd name="connsiteY55" fmla="*/ 5622859 h 5905481"/>
              <a:gd name="connsiteX56" fmla="*/ 1522823 w 4810814"/>
              <a:gd name="connsiteY56" fmla="*/ 5608034 h 5905481"/>
              <a:gd name="connsiteX57" fmla="*/ 1531836 w 4810814"/>
              <a:gd name="connsiteY57" fmla="*/ 5594009 h 5905481"/>
              <a:gd name="connsiteX58" fmla="*/ 1536912 w 4810814"/>
              <a:gd name="connsiteY58" fmla="*/ 5602555 h 5905481"/>
              <a:gd name="connsiteX59" fmla="*/ 1633155 w 4810814"/>
              <a:gd name="connsiteY59" fmla="*/ 5239017 h 5905481"/>
              <a:gd name="connsiteX60" fmla="*/ 1671821 w 4810814"/>
              <a:gd name="connsiteY60" fmla="*/ 5265186 h 5905481"/>
              <a:gd name="connsiteX61" fmla="*/ 1699403 w 4810814"/>
              <a:gd name="connsiteY61" fmla="*/ 5292161 h 5905481"/>
              <a:gd name="connsiteX62" fmla="*/ 1712430 w 4810814"/>
              <a:gd name="connsiteY62" fmla="*/ 5333559 h 5905481"/>
              <a:gd name="connsiteX63" fmla="*/ 1714372 w 4810814"/>
              <a:gd name="connsiteY63" fmla="*/ 5375761 h 5905481"/>
              <a:gd name="connsiteX64" fmla="*/ 1719448 w 4810814"/>
              <a:gd name="connsiteY64" fmla="*/ 5384308 h 5905481"/>
              <a:gd name="connsiteX65" fmla="*/ 1676715 w 4810814"/>
              <a:gd name="connsiteY65" fmla="*/ 5409688 h 5905481"/>
              <a:gd name="connsiteX66" fmla="*/ 1671574 w 4810814"/>
              <a:gd name="connsiteY66" fmla="*/ 5415632 h 5905481"/>
              <a:gd name="connsiteX67" fmla="*/ 1666433 w 4810814"/>
              <a:gd name="connsiteY67" fmla="*/ 5421576 h 5905481"/>
              <a:gd name="connsiteX68" fmla="*/ 1611010 w 4810814"/>
              <a:gd name="connsiteY68" fmla="*/ 5425590 h 5905481"/>
              <a:gd name="connsiteX69" fmla="*/ 1577083 w 4810814"/>
              <a:gd name="connsiteY69" fmla="*/ 5387933 h 5905481"/>
              <a:gd name="connsiteX70" fmla="*/ 1567591 w 4810814"/>
              <a:gd name="connsiteY70" fmla="*/ 5318421 h 5905481"/>
              <a:gd name="connsiteX71" fmla="*/ 1633155 w 4810814"/>
              <a:gd name="connsiteY71" fmla="*/ 5239017 h 5905481"/>
              <a:gd name="connsiteX72" fmla="*/ 1505667 w 4810814"/>
              <a:gd name="connsiteY72" fmla="*/ 5219027 h 5905481"/>
              <a:gd name="connsiteX73" fmla="*/ 1507079 w 4810814"/>
              <a:gd name="connsiteY73" fmla="*/ 5221404 h 5905481"/>
              <a:gd name="connsiteX74" fmla="*/ 1502807 w 4810814"/>
              <a:gd name="connsiteY74" fmla="*/ 5223942 h 5905481"/>
              <a:gd name="connsiteX75" fmla="*/ 1514953 w 4810814"/>
              <a:gd name="connsiteY75" fmla="*/ 5176262 h 5905481"/>
              <a:gd name="connsiteX76" fmla="*/ 1520029 w 4810814"/>
              <a:gd name="connsiteY76" fmla="*/ 5184808 h 5905481"/>
              <a:gd name="connsiteX77" fmla="*/ 1528575 w 4810814"/>
              <a:gd name="connsiteY77" fmla="*/ 5179732 h 5905481"/>
              <a:gd name="connsiteX78" fmla="*/ 1505666 w 4810814"/>
              <a:gd name="connsiteY78" fmla="*/ 5219025 h 5905481"/>
              <a:gd name="connsiteX79" fmla="*/ 1494388 w 4810814"/>
              <a:gd name="connsiteY79" fmla="*/ 5200037 h 5905481"/>
              <a:gd name="connsiteX80" fmla="*/ 1502935 w 4810814"/>
              <a:gd name="connsiteY80" fmla="*/ 5194961 h 5905481"/>
              <a:gd name="connsiteX81" fmla="*/ 1506406 w 4810814"/>
              <a:gd name="connsiteY81" fmla="*/ 5181338 h 5905481"/>
              <a:gd name="connsiteX82" fmla="*/ 1688967 w 4810814"/>
              <a:gd name="connsiteY82" fmla="*/ 5148059 h 5905481"/>
              <a:gd name="connsiteX83" fmla="*/ 1694043 w 4810814"/>
              <a:gd name="connsiteY83" fmla="*/ 5156606 h 5905481"/>
              <a:gd name="connsiteX84" fmla="*/ 1713208 w 4810814"/>
              <a:gd name="connsiteY84" fmla="*/ 5159675 h 5905481"/>
              <a:gd name="connsiteX85" fmla="*/ 1734109 w 4810814"/>
              <a:gd name="connsiteY85" fmla="*/ 5155933 h 5905481"/>
              <a:gd name="connsiteX86" fmla="*/ 1744262 w 4810814"/>
              <a:gd name="connsiteY86" fmla="*/ 5173027 h 5905481"/>
              <a:gd name="connsiteX87" fmla="*/ 1752808 w 4810814"/>
              <a:gd name="connsiteY87" fmla="*/ 5167951 h 5905481"/>
              <a:gd name="connsiteX88" fmla="*/ 1756952 w 4810814"/>
              <a:gd name="connsiteY88" fmla="*/ 5194393 h 5905481"/>
              <a:gd name="connsiteX89" fmla="*/ 1683101 w 4810814"/>
              <a:gd name="connsiteY89" fmla="*/ 5220913 h 5905481"/>
              <a:gd name="connsiteX90" fmla="*/ 1623003 w 4810814"/>
              <a:gd name="connsiteY90" fmla="*/ 5221922 h 5905481"/>
              <a:gd name="connsiteX91" fmla="*/ 1605910 w 4810814"/>
              <a:gd name="connsiteY91" fmla="*/ 5232075 h 5905481"/>
              <a:gd name="connsiteX92" fmla="*/ 1600834 w 4810814"/>
              <a:gd name="connsiteY92" fmla="*/ 5223528 h 5905481"/>
              <a:gd name="connsiteX93" fmla="*/ 1575195 w 4810814"/>
              <a:gd name="connsiteY93" fmla="*/ 5238756 h 5905481"/>
              <a:gd name="connsiteX94" fmla="*/ 1570118 w 4810814"/>
              <a:gd name="connsiteY94" fmla="*/ 5230209 h 5905481"/>
              <a:gd name="connsiteX95" fmla="*/ 1535931 w 4810814"/>
              <a:gd name="connsiteY95" fmla="*/ 5250513 h 5905481"/>
              <a:gd name="connsiteX96" fmla="*/ 1530855 w 4810814"/>
              <a:gd name="connsiteY96" fmla="*/ 5241967 h 5905481"/>
              <a:gd name="connsiteX97" fmla="*/ 1466756 w 4810814"/>
              <a:gd name="connsiteY97" fmla="*/ 5280037 h 5905481"/>
              <a:gd name="connsiteX98" fmla="*/ 1461680 w 4810814"/>
              <a:gd name="connsiteY98" fmla="*/ 5271491 h 5905481"/>
              <a:gd name="connsiteX99" fmla="*/ 1412136 w 4810814"/>
              <a:gd name="connsiteY99" fmla="*/ 5295136 h 5905481"/>
              <a:gd name="connsiteX100" fmla="*/ 1319794 w 4810814"/>
              <a:gd name="connsiteY100" fmla="*/ 5358653 h 5905481"/>
              <a:gd name="connsiteX101" fmla="*/ 1266714 w 4810814"/>
              <a:gd name="connsiteY101" fmla="*/ 5410410 h 5905481"/>
              <a:gd name="connsiteX102" fmla="*/ 1271791 w 4810814"/>
              <a:gd name="connsiteY102" fmla="*/ 5418958 h 5905481"/>
              <a:gd name="connsiteX103" fmla="*/ 1259371 w 4810814"/>
              <a:gd name="connsiteY103" fmla="*/ 5432113 h 5905481"/>
              <a:gd name="connsiteX104" fmla="*/ 1246954 w 4810814"/>
              <a:gd name="connsiteY104" fmla="*/ 5445270 h 5905481"/>
              <a:gd name="connsiteX105" fmla="*/ 1252030 w 4810814"/>
              <a:gd name="connsiteY105" fmla="*/ 5453816 h 5905481"/>
              <a:gd name="connsiteX106" fmla="*/ 1177311 w 4810814"/>
              <a:gd name="connsiteY106" fmla="*/ 5483742 h 5905481"/>
              <a:gd name="connsiteX107" fmla="*/ 1118211 w 4810814"/>
              <a:gd name="connsiteY107" fmla="*/ 5452365 h 5905481"/>
              <a:gd name="connsiteX108" fmla="*/ 1135433 w 4810814"/>
              <a:gd name="connsiteY108" fmla="*/ 5413233 h 5905481"/>
              <a:gd name="connsiteX109" fmla="*/ 1203807 w 4810814"/>
              <a:gd name="connsiteY109" fmla="*/ 5372624 h 5905481"/>
              <a:gd name="connsiteX110" fmla="*/ 1208883 w 4810814"/>
              <a:gd name="connsiteY110" fmla="*/ 5381170 h 5905481"/>
              <a:gd name="connsiteX111" fmla="*/ 1382352 w 4810814"/>
              <a:gd name="connsiteY111" fmla="*/ 5283922 h 5905481"/>
              <a:gd name="connsiteX112" fmla="*/ 1433165 w 4810814"/>
              <a:gd name="connsiteY112" fmla="*/ 5262413 h 5905481"/>
              <a:gd name="connsiteX113" fmla="*/ 1485714 w 4810814"/>
              <a:gd name="connsiteY113" fmla="*/ 5234093 h 5905481"/>
              <a:gd name="connsiteX114" fmla="*/ 1490791 w 4810814"/>
              <a:gd name="connsiteY114" fmla="*/ 5242641 h 5905481"/>
              <a:gd name="connsiteX115" fmla="*/ 1512157 w 4810814"/>
              <a:gd name="connsiteY115" fmla="*/ 5229951 h 5905481"/>
              <a:gd name="connsiteX116" fmla="*/ 1517233 w 4810814"/>
              <a:gd name="connsiteY116" fmla="*/ 5238497 h 5905481"/>
              <a:gd name="connsiteX117" fmla="*/ 1582201 w 4810814"/>
              <a:gd name="connsiteY117" fmla="*/ 5197020 h 5905481"/>
              <a:gd name="connsiteX118" fmla="*/ 1644629 w 4810814"/>
              <a:gd name="connsiteY118" fmla="*/ 5151271 h 5905481"/>
              <a:gd name="connsiteX119" fmla="*/ 1649705 w 4810814"/>
              <a:gd name="connsiteY119" fmla="*/ 5159817 h 5905481"/>
              <a:gd name="connsiteX120" fmla="*/ 1669337 w 4810814"/>
              <a:gd name="connsiteY120" fmla="*/ 5153937 h 5905481"/>
              <a:gd name="connsiteX121" fmla="*/ 1688967 w 4810814"/>
              <a:gd name="connsiteY121" fmla="*/ 5148059 h 5905481"/>
              <a:gd name="connsiteX122" fmla="*/ 1486102 w 4810814"/>
              <a:gd name="connsiteY122" fmla="*/ 5147152 h 5905481"/>
              <a:gd name="connsiteX123" fmla="*/ 1444172 w 4810814"/>
              <a:gd name="connsiteY123" fmla="*/ 5183616 h 5905481"/>
              <a:gd name="connsiteX124" fmla="*/ 1467946 w 4810814"/>
              <a:gd name="connsiteY124" fmla="*/ 5204180 h 5905481"/>
              <a:gd name="connsiteX125" fmla="*/ 1459400 w 4810814"/>
              <a:gd name="connsiteY125" fmla="*/ 5209256 h 5905481"/>
              <a:gd name="connsiteX126" fmla="*/ 1464476 w 4810814"/>
              <a:gd name="connsiteY126" fmla="*/ 5217802 h 5905481"/>
              <a:gd name="connsiteX127" fmla="*/ 1447382 w 4810814"/>
              <a:gd name="connsiteY127" fmla="*/ 5227955 h 5905481"/>
              <a:gd name="connsiteX128" fmla="*/ 1427815 w 4810814"/>
              <a:gd name="connsiteY128" fmla="*/ 5219343 h 5905481"/>
              <a:gd name="connsiteX129" fmla="*/ 1409985 w 4810814"/>
              <a:gd name="connsiteY129" fmla="*/ 5203920 h 5905481"/>
              <a:gd name="connsiteX130" fmla="*/ 1416459 w 4810814"/>
              <a:gd name="connsiteY130" fmla="*/ 5185624 h 5905481"/>
              <a:gd name="connsiteX131" fmla="*/ 1423737 w 4810814"/>
              <a:gd name="connsiteY131" fmla="*/ 5178411 h 5905481"/>
              <a:gd name="connsiteX132" fmla="*/ 1436558 w 4810814"/>
              <a:gd name="connsiteY132" fmla="*/ 5170796 h 5905481"/>
              <a:gd name="connsiteX133" fmla="*/ 1486102 w 4810814"/>
              <a:gd name="connsiteY133" fmla="*/ 5147152 h 5905481"/>
              <a:gd name="connsiteX134" fmla="*/ 1341201 w 4810814"/>
              <a:gd name="connsiteY134" fmla="*/ 5146503 h 5905481"/>
              <a:gd name="connsiteX135" fmla="*/ 1346277 w 4810814"/>
              <a:gd name="connsiteY135" fmla="*/ 5155049 h 5905481"/>
              <a:gd name="connsiteX136" fmla="*/ 1354823 w 4810814"/>
              <a:gd name="connsiteY136" fmla="*/ 5149974 h 5905481"/>
              <a:gd name="connsiteX137" fmla="*/ 1401440 w 4810814"/>
              <a:gd name="connsiteY137" fmla="*/ 5208998 h 5905481"/>
              <a:gd name="connsiteX138" fmla="*/ 1376603 w 4810814"/>
              <a:gd name="connsiteY138" fmla="*/ 5235310 h 5905481"/>
              <a:gd name="connsiteX139" fmla="*/ 1352827 w 4810814"/>
              <a:gd name="connsiteY139" fmla="*/ 5214747 h 5905481"/>
              <a:gd name="connsiteX140" fmla="*/ 1344281 w 4810814"/>
              <a:gd name="connsiteY140" fmla="*/ 5219823 h 5905481"/>
              <a:gd name="connsiteX141" fmla="*/ 1321439 w 4810814"/>
              <a:gd name="connsiteY141" fmla="*/ 5181364 h 5905481"/>
              <a:gd name="connsiteX142" fmla="*/ 1324043 w 4810814"/>
              <a:gd name="connsiteY142" fmla="*/ 5171145 h 5905481"/>
              <a:gd name="connsiteX143" fmla="*/ 1319833 w 4810814"/>
              <a:gd name="connsiteY143" fmla="*/ 5159194 h 5905481"/>
              <a:gd name="connsiteX144" fmla="*/ 1101067 w 4810814"/>
              <a:gd name="connsiteY144" fmla="*/ 5092579 h 5905481"/>
              <a:gd name="connsiteX145" fmla="*/ 1113757 w 4810814"/>
              <a:gd name="connsiteY145" fmla="*/ 5113945 h 5905481"/>
              <a:gd name="connsiteX146" fmla="*/ 1088790 w 4810814"/>
              <a:gd name="connsiteY146" fmla="*/ 5169240 h 5905481"/>
              <a:gd name="connsiteX147" fmla="*/ 1036579 w 4810814"/>
              <a:gd name="connsiteY147" fmla="*/ 5217593 h 5905481"/>
              <a:gd name="connsiteX148" fmla="*/ 963130 w 4810814"/>
              <a:gd name="connsiteY148" fmla="*/ 5249655 h 5905481"/>
              <a:gd name="connsiteX149" fmla="*/ 947902 w 4810814"/>
              <a:gd name="connsiteY149" fmla="*/ 5224015 h 5905481"/>
              <a:gd name="connsiteX150" fmla="*/ 956448 w 4810814"/>
              <a:gd name="connsiteY150" fmla="*/ 5218939 h 5905481"/>
              <a:gd name="connsiteX151" fmla="*/ 966329 w 4810814"/>
              <a:gd name="connsiteY151" fmla="*/ 5201508 h 5905481"/>
              <a:gd name="connsiteX152" fmla="*/ 980482 w 4810814"/>
              <a:gd name="connsiteY152" fmla="*/ 5181541 h 5905481"/>
              <a:gd name="connsiteX153" fmla="*/ 975406 w 4810814"/>
              <a:gd name="connsiteY153" fmla="*/ 5172995 h 5905481"/>
              <a:gd name="connsiteX154" fmla="*/ 1002781 w 4810814"/>
              <a:gd name="connsiteY154" fmla="*/ 5150955 h 5905481"/>
              <a:gd name="connsiteX155" fmla="*/ 997705 w 4810814"/>
              <a:gd name="connsiteY155" fmla="*/ 5142408 h 5905481"/>
              <a:gd name="connsiteX156" fmla="*/ 749284 w 4810814"/>
              <a:gd name="connsiteY156" fmla="*/ 5035602 h 5905481"/>
              <a:gd name="connsiteX157" fmla="*/ 764577 w 4810814"/>
              <a:gd name="connsiteY157" fmla="*/ 5046750 h 5905481"/>
              <a:gd name="connsiteX158" fmla="*/ 780674 w 4810814"/>
              <a:gd name="connsiteY158" fmla="*/ 5068984 h 5905481"/>
              <a:gd name="connsiteX159" fmla="*/ 772930 w 4810814"/>
              <a:gd name="connsiteY159" fmla="*/ 5085146 h 5905481"/>
              <a:gd name="connsiteX160" fmla="*/ 778808 w 4810814"/>
              <a:gd name="connsiteY160" fmla="*/ 5104777 h 5905481"/>
              <a:gd name="connsiteX161" fmla="*/ 719785 w 4810814"/>
              <a:gd name="connsiteY161" fmla="*/ 5151395 h 5905481"/>
              <a:gd name="connsiteX162" fmla="*/ 714708 w 4810814"/>
              <a:gd name="connsiteY162" fmla="*/ 5142848 h 5905481"/>
              <a:gd name="connsiteX163" fmla="*/ 706162 w 4810814"/>
              <a:gd name="connsiteY163" fmla="*/ 5147924 h 5905481"/>
              <a:gd name="connsiteX164" fmla="*/ 702614 w 4810814"/>
              <a:gd name="connsiteY164" fmla="*/ 5083552 h 5905481"/>
              <a:gd name="connsiteX165" fmla="*/ 749284 w 4810814"/>
              <a:gd name="connsiteY165" fmla="*/ 5035602 h 5905481"/>
              <a:gd name="connsiteX166" fmla="*/ 867957 w 4810814"/>
              <a:gd name="connsiteY166" fmla="*/ 4135584 h 5905481"/>
              <a:gd name="connsiteX167" fmla="*/ 871996 w 4810814"/>
              <a:gd name="connsiteY167" fmla="*/ 4137517 h 5905481"/>
              <a:gd name="connsiteX168" fmla="*/ 864953 w 4810814"/>
              <a:gd name="connsiteY168" fmla="*/ 4140259 h 5905481"/>
              <a:gd name="connsiteX169" fmla="*/ 868708 w 4810814"/>
              <a:gd name="connsiteY169" fmla="*/ 4134415 h 5905481"/>
              <a:gd name="connsiteX170" fmla="*/ 868709 w 4810814"/>
              <a:gd name="connsiteY170" fmla="*/ 4134415 h 5905481"/>
              <a:gd name="connsiteX171" fmla="*/ 867957 w 4810814"/>
              <a:gd name="connsiteY171" fmla="*/ 4135584 h 5905481"/>
              <a:gd name="connsiteX172" fmla="*/ 870961 w 4810814"/>
              <a:gd name="connsiteY172" fmla="*/ 4130909 h 5905481"/>
              <a:gd name="connsiteX173" fmla="*/ 868708 w 4810814"/>
              <a:gd name="connsiteY173" fmla="*/ 4134415 h 5905481"/>
              <a:gd name="connsiteX174" fmla="*/ 859877 w 4810814"/>
              <a:gd name="connsiteY174" fmla="*/ 4131712 h 5905481"/>
              <a:gd name="connsiteX175" fmla="*/ 870961 w 4810814"/>
              <a:gd name="connsiteY175" fmla="*/ 4130909 h 5905481"/>
              <a:gd name="connsiteX176" fmla="*/ 893131 w 4810814"/>
              <a:gd name="connsiteY176" fmla="*/ 4129304 h 5905481"/>
              <a:gd name="connsiteX177" fmla="*/ 884585 w 4810814"/>
              <a:gd name="connsiteY177" fmla="*/ 4134380 h 5905481"/>
              <a:gd name="connsiteX178" fmla="*/ 889661 w 4810814"/>
              <a:gd name="connsiteY178" fmla="*/ 4142926 h 5905481"/>
              <a:gd name="connsiteX179" fmla="*/ 881113 w 4810814"/>
              <a:gd name="connsiteY179" fmla="*/ 4148003 h 5905481"/>
              <a:gd name="connsiteX180" fmla="*/ 876037 w 4810814"/>
              <a:gd name="connsiteY180" fmla="*/ 4139457 h 5905481"/>
              <a:gd name="connsiteX181" fmla="*/ 871996 w 4810814"/>
              <a:gd name="connsiteY181" fmla="*/ 4137517 h 5905481"/>
              <a:gd name="connsiteX182" fmla="*/ 768379 w 4810814"/>
              <a:gd name="connsiteY182" fmla="*/ 4006854 h 5905481"/>
              <a:gd name="connsiteX183" fmla="*/ 773455 w 4810814"/>
              <a:gd name="connsiteY183" fmla="*/ 4015400 h 5905481"/>
              <a:gd name="connsiteX184" fmla="*/ 807978 w 4810814"/>
              <a:gd name="connsiteY184" fmla="*/ 4015128 h 5905481"/>
              <a:gd name="connsiteX185" fmla="*/ 837296 w 4810814"/>
              <a:gd name="connsiteY185" fmla="*/ 4035291 h 5905481"/>
              <a:gd name="connsiteX186" fmla="*/ 845842 w 4810814"/>
              <a:gd name="connsiteY186" fmla="*/ 4030215 h 5905481"/>
              <a:gd name="connsiteX187" fmla="*/ 855191 w 4810814"/>
              <a:gd name="connsiteY187" fmla="*/ 4036223 h 5905481"/>
              <a:gd name="connsiteX188" fmla="*/ 867079 w 4810814"/>
              <a:gd name="connsiteY188" fmla="*/ 4046505 h 5905481"/>
              <a:gd name="connsiteX189" fmla="*/ 858532 w 4810814"/>
              <a:gd name="connsiteY189" fmla="*/ 4051581 h 5905481"/>
              <a:gd name="connsiteX190" fmla="*/ 863608 w 4810814"/>
              <a:gd name="connsiteY190" fmla="*/ 4060128 h 5905481"/>
              <a:gd name="connsiteX191" fmla="*/ 897794 w 4810814"/>
              <a:gd name="connsiteY191" fmla="*/ 4039823 h 5905481"/>
              <a:gd name="connsiteX192" fmla="*/ 843044 w 4810814"/>
              <a:gd name="connsiteY192" fmla="*/ 4083902 h 5905481"/>
              <a:gd name="connsiteX193" fmla="*/ 830225 w 4810814"/>
              <a:gd name="connsiteY193" fmla="*/ 4091516 h 5905481"/>
              <a:gd name="connsiteX194" fmla="*/ 835301 w 4810814"/>
              <a:gd name="connsiteY194" fmla="*/ 4100063 h 5905481"/>
              <a:gd name="connsiteX195" fmla="*/ 775475 w 4810814"/>
              <a:gd name="connsiteY195" fmla="*/ 4135596 h 5905481"/>
              <a:gd name="connsiteX196" fmla="*/ 765323 w 4810814"/>
              <a:gd name="connsiteY196" fmla="*/ 4118502 h 5905481"/>
              <a:gd name="connsiteX197" fmla="*/ 735409 w 4810814"/>
              <a:gd name="connsiteY197" fmla="*/ 4136269 h 5905481"/>
              <a:gd name="connsiteX198" fmla="*/ 669834 w 4810814"/>
              <a:gd name="connsiteY198" fmla="*/ 4123189 h 5905481"/>
              <a:gd name="connsiteX199" fmla="*/ 608661 w 4810814"/>
              <a:gd name="connsiteY199" fmla="*/ 4078591 h 5905481"/>
              <a:gd name="connsiteX200" fmla="*/ 637772 w 4810814"/>
              <a:gd name="connsiteY200" fmla="*/ 4049740 h 5905481"/>
              <a:gd name="connsiteX201" fmla="*/ 690255 w 4810814"/>
              <a:gd name="connsiteY201" fmla="*/ 4035911 h 5905481"/>
              <a:gd name="connsiteX202" fmla="*/ 746210 w 4810814"/>
              <a:gd name="connsiteY202" fmla="*/ 4008459 h 5905481"/>
              <a:gd name="connsiteX203" fmla="*/ 751286 w 4810814"/>
              <a:gd name="connsiteY203" fmla="*/ 4017005 h 5905481"/>
              <a:gd name="connsiteX204" fmla="*/ 929741 w 4810814"/>
              <a:gd name="connsiteY204" fmla="*/ 3757827 h 5905481"/>
              <a:gd name="connsiteX205" fmla="*/ 1013149 w 4810814"/>
              <a:gd name="connsiteY205" fmla="*/ 3786330 h 5905481"/>
              <a:gd name="connsiteX206" fmla="*/ 1004602 w 4810814"/>
              <a:gd name="connsiteY206" fmla="*/ 3791406 h 5905481"/>
              <a:gd name="connsiteX207" fmla="*/ 1009678 w 4810814"/>
              <a:gd name="connsiteY207" fmla="*/ 3799952 h 5905481"/>
              <a:gd name="connsiteX208" fmla="*/ 966944 w 4810814"/>
              <a:gd name="connsiteY208" fmla="*/ 3825333 h 5905481"/>
              <a:gd name="connsiteX209" fmla="*/ 956792 w 4810814"/>
              <a:gd name="connsiteY209" fmla="*/ 3808239 h 5905481"/>
              <a:gd name="connsiteX210" fmla="*/ 858766 w 4810814"/>
              <a:gd name="connsiteY210" fmla="*/ 3808654 h 5905481"/>
              <a:gd name="connsiteX211" fmla="*/ 850219 w 4810814"/>
              <a:gd name="connsiteY211" fmla="*/ 3813729 h 5905481"/>
              <a:gd name="connsiteX212" fmla="*/ 832453 w 4810814"/>
              <a:gd name="connsiteY212" fmla="*/ 3783816 h 5905481"/>
              <a:gd name="connsiteX213" fmla="*/ 929741 w 4810814"/>
              <a:gd name="connsiteY213" fmla="*/ 3757827 h 5905481"/>
              <a:gd name="connsiteX214" fmla="*/ 1349214 w 4810814"/>
              <a:gd name="connsiteY214" fmla="*/ 3164736 h 5905481"/>
              <a:gd name="connsiteX215" fmla="*/ 1346612 w 4810814"/>
              <a:gd name="connsiteY215" fmla="*/ 3174953 h 5905481"/>
              <a:gd name="connsiteX216" fmla="*/ 1337198 w 4810814"/>
              <a:gd name="connsiteY216" fmla="*/ 3183434 h 5905481"/>
              <a:gd name="connsiteX217" fmla="*/ 1332122 w 4810814"/>
              <a:gd name="connsiteY217" fmla="*/ 3174888 h 5905481"/>
              <a:gd name="connsiteX218" fmla="*/ 1236089 w 4810814"/>
              <a:gd name="connsiteY218" fmla="*/ 3110529 h 5905481"/>
              <a:gd name="connsiteX219" fmla="*/ 1241165 w 4810814"/>
              <a:gd name="connsiteY219" fmla="*/ 3119077 h 5905481"/>
              <a:gd name="connsiteX220" fmla="*/ 1267607 w 4810814"/>
              <a:gd name="connsiteY220" fmla="*/ 3114933 h 5905481"/>
              <a:gd name="connsiteX221" fmla="*/ 1282033 w 4810814"/>
              <a:gd name="connsiteY221" fmla="*/ 3129487 h 5905481"/>
              <a:gd name="connsiteX222" fmla="*/ 1290579 w 4810814"/>
              <a:gd name="connsiteY222" fmla="*/ 3124411 h 5905481"/>
              <a:gd name="connsiteX223" fmla="*/ 1310884 w 4810814"/>
              <a:gd name="connsiteY223" fmla="*/ 3158599 h 5905481"/>
              <a:gd name="connsiteX224" fmla="*/ 1289454 w 4810814"/>
              <a:gd name="connsiteY224" fmla="*/ 3185779 h 5905481"/>
              <a:gd name="connsiteX225" fmla="*/ 1254399 w 4810814"/>
              <a:gd name="connsiteY225" fmla="*/ 3209488 h 5905481"/>
              <a:gd name="connsiteX226" fmla="*/ 1202705 w 4810814"/>
              <a:gd name="connsiteY226" fmla="*/ 3141919 h 5905481"/>
              <a:gd name="connsiteX227" fmla="*/ 1236089 w 4810814"/>
              <a:gd name="connsiteY227" fmla="*/ 3110529 h 5905481"/>
              <a:gd name="connsiteX228" fmla="*/ 1007312 w 4810814"/>
              <a:gd name="connsiteY228" fmla="*/ 3090327 h 5905481"/>
              <a:gd name="connsiteX229" fmla="*/ 1040968 w 4810814"/>
              <a:gd name="connsiteY229" fmla="*/ 3093462 h 5905481"/>
              <a:gd name="connsiteX230" fmla="*/ 1065014 w 4810814"/>
              <a:gd name="connsiteY230" fmla="*/ 3148548 h 5905481"/>
              <a:gd name="connsiteX231" fmla="*/ 1026826 w 4810814"/>
              <a:gd name="connsiteY231" fmla="*/ 3205914 h 5905481"/>
              <a:gd name="connsiteX232" fmla="*/ 989364 w 4810814"/>
              <a:gd name="connsiteY232" fmla="*/ 3196370 h 5905481"/>
              <a:gd name="connsiteX233" fmla="*/ 956304 w 4810814"/>
              <a:gd name="connsiteY233" fmla="*/ 3155308 h 5905481"/>
              <a:gd name="connsiteX234" fmla="*/ 964980 w 4810814"/>
              <a:gd name="connsiteY234" fmla="*/ 3121251 h 5905481"/>
              <a:gd name="connsiteX235" fmla="*/ 987280 w 4810814"/>
              <a:gd name="connsiteY235" fmla="*/ 3090665 h 5905481"/>
              <a:gd name="connsiteX236" fmla="*/ 1007312 w 4810814"/>
              <a:gd name="connsiteY236" fmla="*/ 3090327 h 5905481"/>
              <a:gd name="connsiteX237" fmla="*/ 694390 w 4810814"/>
              <a:gd name="connsiteY237" fmla="*/ 3016048 h 5905481"/>
              <a:gd name="connsiteX238" fmla="*/ 713090 w 4810814"/>
              <a:gd name="connsiteY238" fmla="*/ 3028065 h 5905481"/>
              <a:gd name="connsiteX239" fmla="*/ 732720 w 4810814"/>
              <a:gd name="connsiteY239" fmla="*/ 3022185 h 5905481"/>
              <a:gd name="connsiteX240" fmla="*/ 773188 w 4810814"/>
              <a:gd name="connsiteY240" fmla="*/ 3027055 h 5905481"/>
              <a:gd name="connsiteX241" fmla="*/ 824609 w 4810814"/>
              <a:gd name="connsiteY241" fmla="*/ 3060102 h 5905481"/>
              <a:gd name="connsiteX242" fmla="*/ 809121 w 4810814"/>
              <a:gd name="connsiteY242" fmla="*/ 3092423 h 5905481"/>
              <a:gd name="connsiteX243" fmla="*/ 719176 w 4810814"/>
              <a:gd name="connsiteY243" fmla="*/ 3096708 h 5905481"/>
              <a:gd name="connsiteX244" fmla="*/ 643914 w 4810814"/>
              <a:gd name="connsiteY244" fmla="*/ 3057588 h 5905481"/>
              <a:gd name="connsiteX245" fmla="*/ 650389 w 4810814"/>
              <a:gd name="connsiteY245" fmla="*/ 3039291 h 5905481"/>
              <a:gd name="connsiteX246" fmla="*/ 667948 w 4810814"/>
              <a:gd name="connsiteY246" fmla="*/ 3020191 h 5905481"/>
              <a:gd name="connsiteX247" fmla="*/ 673024 w 4810814"/>
              <a:gd name="connsiteY247" fmla="*/ 3028738 h 5905481"/>
              <a:gd name="connsiteX248" fmla="*/ 251330 w 4810814"/>
              <a:gd name="connsiteY248" fmla="*/ 2975707 h 5905481"/>
              <a:gd name="connsiteX249" fmla="*/ 317307 w 4810814"/>
              <a:gd name="connsiteY249" fmla="*/ 2994328 h 5905481"/>
              <a:gd name="connsiteX250" fmla="*/ 376006 w 4810814"/>
              <a:gd name="connsiteY250" fmla="*/ 3020163 h 5905481"/>
              <a:gd name="connsiteX251" fmla="*/ 421549 w 4810814"/>
              <a:gd name="connsiteY251" fmla="*/ 3033578 h 5905481"/>
              <a:gd name="connsiteX252" fmla="*/ 436778 w 4810814"/>
              <a:gd name="connsiteY252" fmla="*/ 3059218 h 5905481"/>
              <a:gd name="connsiteX253" fmla="*/ 445324 w 4810814"/>
              <a:gd name="connsiteY253" fmla="*/ 3054142 h 5905481"/>
              <a:gd name="connsiteX254" fmla="*/ 452938 w 4810814"/>
              <a:gd name="connsiteY254" fmla="*/ 3066962 h 5905481"/>
              <a:gd name="connsiteX255" fmla="*/ 461484 w 4810814"/>
              <a:gd name="connsiteY255" fmla="*/ 3061886 h 5905481"/>
              <a:gd name="connsiteX256" fmla="*/ 471636 w 4810814"/>
              <a:gd name="connsiteY256" fmla="*/ 3078979 h 5905481"/>
              <a:gd name="connsiteX257" fmla="*/ 514577 w 4810814"/>
              <a:gd name="connsiteY257" fmla="*/ 3102611 h 5905481"/>
              <a:gd name="connsiteX258" fmla="*/ 559252 w 4810814"/>
              <a:gd name="connsiteY258" fmla="*/ 3119434 h 5905481"/>
              <a:gd name="connsiteX259" fmla="*/ 646595 w 4810814"/>
              <a:gd name="connsiteY259" fmla="*/ 3125365 h 5905481"/>
              <a:gd name="connsiteX260" fmla="*/ 723526 w 4810814"/>
              <a:gd name="connsiteY260" fmla="*/ 3172164 h 5905481"/>
              <a:gd name="connsiteX261" fmla="*/ 668972 w 4810814"/>
              <a:gd name="connsiteY261" fmla="*/ 3172772 h 5905481"/>
              <a:gd name="connsiteX262" fmla="*/ 623429 w 4810814"/>
              <a:gd name="connsiteY262" fmla="*/ 3159357 h 5905481"/>
              <a:gd name="connsiteX263" fmla="*/ 581292 w 4810814"/>
              <a:gd name="connsiteY263" fmla="*/ 3146808 h 5905481"/>
              <a:gd name="connsiteX264" fmla="*/ 532680 w 4810814"/>
              <a:gd name="connsiteY264" fmla="*/ 3152558 h 5905481"/>
              <a:gd name="connsiteX265" fmla="*/ 532615 w 4810814"/>
              <a:gd name="connsiteY265" fmla="*/ 3167048 h 5905481"/>
              <a:gd name="connsiteX266" fmla="*/ 530011 w 4810814"/>
              <a:gd name="connsiteY266" fmla="*/ 3177265 h 5905481"/>
              <a:gd name="connsiteX267" fmla="*/ 540164 w 4810814"/>
              <a:gd name="connsiteY267" fmla="*/ 3194359 h 5905481"/>
              <a:gd name="connsiteX268" fmla="*/ 529015 w 4810814"/>
              <a:gd name="connsiteY268" fmla="*/ 3209651 h 5905481"/>
              <a:gd name="connsiteX269" fmla="*/ 511054 w 4810814"/>
              <a:gd name="connsiteY269" fmla="*/ 3223209 h 5905481"/>
              <a:gd name="connsiteX270" fmla="*/ 494893 w 4810814"/>
              <a:gd name="connsiteY270" fmla="*/ 3215465 h 5905481"/>
              <a:gd name="connsiteX271" fmla="*/ 478733 w 4810814"/>
              <a:gd name="connsiteY271" fmla="*/ 3207721 h 5905481"/>
              <a:gd name="connsiteX272" fmla="*/ 470185 w 4810814"/>
              <a:gd name="connsiteY272" fmla="*/ 3212798 h 5905481"/>
              <a:gd name="connsiteX273" fmla="*/ 460034 w 4810814"/>
              <a:gd name="connsiteY273" fmla="*/ 3195705 h 5905481"/>
              <a:gd name="connsiteX274" fmla="*/ 451487 w 4810814"/>
              <a:gd name="connsiteY274" fmla="*/ 3200781 h 5905481"/>
              <a:gd name="connsiteX275" fmla="*/ 443873 w 4810814"/>
              <a:gd name="connsiteY275" fmla="*/ 3187961 h 5905481"/>
              <a:gd name="connsiteX276" fmla="*/ 421704 w 4810814"/>
              <a:gd name="connsiteY276" fmla="*/ 3189566 h 5905481"/>
              <a:gd name="connsiteX277" fmla="*/ 407278 w 4810814"/>
              <a:gd name="connsiteY277" fmla="*/ 3175011 h 5905481"/>
              <a:gd name="connsiteX278" fmla="*/ 319327 w 4810814"/>
              <a:gd name="connsiteY278" fmla="*/ 3114524 h 5905481"/>
              <a:gd name="connsiteX279" fmla="*/ 264901 w 4810814"/>
              <a:gd name="connsiteY279" fmla="*/ 3086152 h 5905481"/>
              <a:gd name="connsiteX280" fmla="*/ 231311 w 4810814"/>
              <a:gd name="connsiteY280" fmla="*/ 3068528 h 5905481"/>
              <a:gd name="connsiteX281" fmla="*/ 208403 w 4810814"/>
              <a:gd name="connsiteY281" fmla="*/ 3044558 h 5905481"/>
              <a:gd name="connsiteX282" fmla="*/ 196580 w 4810814"/>
              <a:gd name="connsiteY282" fmla="*/ 3019786 h 5905481"/>
              <a:gd name="connsiteX283" fmla="*/ 179682 w 4810814"/>
              <a:gd name="connsiteY283" fmla="*/ 2986468 h 5905481"/>
              <a:gd name="connsiteX284" fmla="*/ 251330 w 4810814"/>
              <a:gd name="connsiteY284" fmla="*/ 2975707 h 5905481"/>
              <a:gd name="connsiteX285" fmla="*/ 2113486 w 4810814"/>
              <a:gd name="connsiteY285" fmla="*/ 2855329 h 5905481"/>
              <a:gd name="connsiteX286" fmla="*/ 2118561 w 4810814"/>
              <a:gd name="connsiteY286" fmla="*/ 2863876 h 5905481"/>
              <a:gd name="connsiteX287" fmla="*/ 2141132 w 4810814"/>
              <a:gd name="connsiteY287" fmla="*/ 2867812 h 5905481"/>
              <a:gd name="connsiteX288" fmla="*/ 2163704 w 4810814"/>
              <a:gd name="connsiteY288" fmla="*/ 2871749 h 5905481"/>
              <a:gd name="connsiteX289" fmla="*/ 2176394 w 4810814"/>
              <a:gd name="connsiteY289" fmla="*/ 2893115 h 5905481"/>
              <a:gd name="connsiteX290" fmla="*/ 2160505 w 4810814"/>
              <a:gd name="connsiteY290" fmla="*/ 2919894 h 5905481"/>
              <a:gd name="connsiteX291" fmla="*/ 2122446 w 4810814"/>
              <a:gd name="connsiteY291" fmla="*/ 2948280 h 5905481"/>
              <a:gd name="connsiteX292" fmla="*/ 2117370 w 4810814"/>
              <a:gd name="connsiteY292" fmla="*/ 2939732 h 5905481"/>
              <a:gd name="connsiteX293" fmla="*/ 2091730 w 4810814"/>
              <a:gd name="connsiteY293" fmla="*/ 2954961 h 5905481"/>
              <a:gd name="connsiteX294" fmla="*/ 2085786 w 4810814"/>
              <a:gd name="connsiteY294" fmla="*/ 2949821 h 5905481"/>
              <a:gd name="connsiteX295" fmla="*/ 2079843 w 4810814"/>
              <a:gd name="connsiteY295" fmla="*/ 2944678 h 5905481"/>
              <a:gd name="connsiteX296" fmla="*/ 2062749 w 4810814"/>
              <a:gd name="connsiteY296" fmla="*/ 2954831 h 5905481"/>
              <a:gd name="connsiteX297" fmla="*/ 2057673 w 4810814"/>
              <a:gd name="connsiteY297" fmla="*/ 2946285 h 5905481"/>
              <a:gd name="connsiteX298" fmla="*/ 2038508 w 4810814"/>
              <a:gd name="connsiteY298" fmla="*/ 2943216 h 5905481"/>
              <a:gd name="connsiteX299" fmla="*/ 2020275 w 4810814"/>
              <a:gd name="connsiteY299" fmla="*/ 2922251 h 5905481"/>
              <a:gd name="connsiteX300" fmla="*/ 2033626 w 4810814"/>
              <a:gd name="connsiteY300" fmla="*/ 2891198 h 5905481"/>
              <a:gd name="connsiteX301" fmla="*/ 2069147 w 4810814"/>
              <a:gd name="connsiteY301" fmla="*/ 2858540 h 5905481"/>
              <a:gd name="connsiteX302" fmla="*/ 2092586 w 4810814"/>
              <a:gd name="connsiteY302" fmla="*/ 2859070 h 5905481"/>
              <a:gd name="connsiteX303" fmla="*/ 2113486 w 4810814"/>
              <a:gd name="connsiteY303" fmla="*/ 2855329 h 5905481"/>
              <a:gd name="connsiteX304" fmla="*/ 3733188 w 4810814"/>
              <a:gd name="connsiteY304" fmla="*/ 2818250 h 5905481"/>
              <a:gd name="connsiteX305" fmla="*/ 3724642 w 4810814"/>
              <a:gd name="connsiteY305" fmla="*/ 2823326 h 5905481"/>
              <a:gd name="connsiteX306" fmla="*/ 3724643 w 4810814"/>
              <a:gd name="connsiteY306" fmla="*/ 2823327 h 5905481"/>
              <a:gd name="connsiteX307" fmla="*/ 3733189 w 4810814"/>
              <a:gd name="connsiteY307" fmla="*/ 2818251 h 5905481"/>
              <a:gd name="connsiteX308" fmla="*/ 3720628 w 4810814"/>
              <a:gd name="connsiteY308" fmla="*/ 2767903 h 5905481"/>
              <a:gd name="connsiteX309" fmla="*/ 3698460 w 4810814"/>
              <a:gd name="connsiteY309" fmla="*/ 2769509 h 5905481"/>
              <a:gd name="connsiteX310" fmla="*/ 3698460 w 4810814"/>
              <a:gd name="connsiteY310" fmla="*/ 2769510 h 5905481"/>
              <a:gd name="connsiteX311" fmla="*/ 3734251 w 4810814"/>
              <a:gd name="connsiteY311" fmla="*/ 2771375 h 5905481"/>
              <a:gd name="connsiteX312" fmla="*/ 3764838 w 4810814"/>
              <a:gd name="connsiteY312" fmla="*/ 2793674 h 5905481"/>
              <a:gd name="connsiteX313" fmla="*/ 3773385 w 4810814"/>
              <a:gd name="connsiteY313" fmla="*/ 2788598 h 5905481"/>
              <a:gd name="connsiteX314" fmla="*/ 3773384 w 4810814"/>
              <a:gd name="connsiteY314" fmla="*/ 2788596 h 5905481"/>
              <a:gd name="connsiteX315" fmla="*/ 3764837 w 4810814"/>
              <a:gd name="connsiteY315" fmla="*/ 2793673 h 5905481"/>
              <a:gd name="connsiteX316" fmla="*/ 3734250 w 4810814"/>
              <a:gd name="connsiteY316" fmla="*/ 2771374 h 5905481"/>
              <a:gd name="connsiteX317" fmla="*/ 3720628 w 4810814"/>
              <a:gd name="connsiteY317" fmla="*/ 2767903 h 5905481"/>
              <a:gd name="connsiteX318" fmla="*/ 1508597 w 4810814"/>
              <a:gd name="connsiteY318" fmla="*/ 2596054 h 5905481"/>
              <a:gd name="connsiteX319" fmla="*/ 1541321 w 4810814"/>
              <a:gd name="connsiteY319" fmla="*/ 2617084 h 5905481"/>
              <a:gd name="connsiteX320" fmla="*/ 1573110 w 4810814"/>
              <a:gd name="connsiteY320" fmla="*/ 2656010 h 5905481"/>
              <a:gd name="connsiteX321" fmla="*/ 1564034 w 4810814"/>
              <a:gd name="connsiteY321" fmla="*/ 2684524 h 5905481"/>
              <a:gd name="connsiteX322" fmla="*/ 1554956 w 4810814"/>
              <a:gd name="connsiteY322" fmla="*/ 2713038 h 5905481"/>
              <a:gd name="connsiteX323" fmla="*/ 1502070 w 4810814"/>
              <a:gd name="connsiteY323" fmla="*/ 2721326 h 5905481"/>
              <a:gd name="connsiteX324" fmla="*/ 1465606 w 4810814"/>
              <a:gd name="connsiteY324" fmla="*/ 2679396 h 5905481"/>
              <a:gd name="connsiteX325" fmla="*/ 1478555 w 4810814"/>
              <a:gd name="connsiteY325" fmla="*/ 2642800 h 5905481"/>
              <a:gd name="connsiteX326" fmla="*/ 1491505 w 4810814"/>
              <a:gd name="connsiteY326" fmla="*/ 2606205 h 5905481"/>
              <a:gd name="connsiteX327" fmla="*/ 17092 w 4810814"/>
              <a:gd name="connsiteY327" fmla="*/ 2556989 h 5905481"/>
              <a:gd name="connsiteX328" fmla="*/ 27244 w 4810814"/>
              <a:gd name="connsiteY328" fmla="*/ 2574082 h 5905481"/>
              <a:gd name="connsiteX329" fmla="*/ 10151 w 4810814"/>
              <a:gd name="connsiteY329" fmla="*/ 2584234 h 5905481"/>
              <a:gd name="connsiteX330" fmla="*/ 0 w 4810814"/>
              <a:gd name="connsiteY330" fmla="*/ 2567141 h 5905481"/>
              <a:gd name="connsiteX331" fmla="*/ 1298379 w 4810814"/>
              <a:gd name="connsiteY331" fmla="*/ 2524364 h 5905481"/>
              <a:gd name="connsiteX332" fmla="*/ 1328563 w 4810814"/>
              <a:gd name="connsiteY332" fmla="*/ 2541121 h 5905481"/>
              <a:gd name="connsiteX333" fmla="*/ 1357013 w 4810814"/>
              <a:gd name="connsiteY333" fmla="*/ 2564690 h 5905481"/>
              <a:gd name="connsiteX334" fmla="*/ 1352080 w 4810814"/>
              <a:gd name="connsiteY334" fmla="*/ 2619647 h 5905481"/>
              <a:gd name="connsiteX335" fmla="*/ 1311353 w 4810814"/>
              <a:gd name="connsiteY335" fmla="*/ 2672739 h 5905481"/>
              <a:gd name="connsiteX336" fmla="*/ 1289715 w 4810814"/>
              <a:gd name="connsiteY336" fmla="*/ 2650906 h 5905481"/>
              <a:gd name="connsiteX337" fmla="*/ 1277426 w 4810814"/>
              <a:gd name="connsiteY337" fmla="*/ 2635082 h 5905481"/>
              <a:gd name="connsiteX338" fmla="*/ 1258054 w 4810814"/>
              <a:gd name="connsiteY338" fmla="*/ 2582999 h 5905481"/>
              <a:gd name="connsiteX339" fmla="*/ 1298379 w 4810814"/>
              <a:gd name="connsiteY339" fmla="*/ 2524364 h 5905481"/>
              <a:gd name="connsiteX340" fmla="*/ 2433413 w 4810814"/>
              <a:gd name="connsiteY340" fmla="*/ 2410961 h 5905481"/>
              <a:gd name="connsiteX341" fmla="*/ 2469606 w 4810814"/>
              <a:gd name="connsiteY341" fmla="*/ 2418368 h 5905481"/>
              <a:gd name="connsiteX342" fmla="*/ 2505670 w 4810814"/>
              <a:gd name="connsiteY342" fmla="*/ 2454756 h 5905481"/>
              <a:gd name="connsiteX343" fmla="*/ 2494456 w 4810814"/>
              <a:gd name="connsiteY343" fmla="*/ 2484539 h 5905481"/>
              <a:gd name="connsiteX344" fmla="*/ 2469618 w 4810814"/>
              <a:gd name="connsiteY344" fmla="*/ 2510852 h 5905481"/>
              <a:gd name="connsiteX345" fmla="*/ 2427947 w 4810814"/>
              <a:gd name="connsiteY345" fmla="*/ 2489356 h 5905481"/>
              <a:gd name="connsiteX346" fmla="*/ 2387209 w 4810814"/>
              <a:gd name="connsiteY346" fmla="*/ 2449964 h 5905481"/>
              <a:gd name="connsiteX347" fmla="*/ 2404768 w 4810814"/>
              <a:gd name="connsiteY347" fmla="*/ 2430864 h 5905481"/>
              <a:gd name="connsiteX348" fmla="*/ 2433413 w 4810814"/>
              <a:gd name="connsiteY348" fmla="*/ 2410961 h 5905481"/>
              <a:gd name="connsiteX349" fmla="*/ 153235 w 4810814"/>
              <a:gd name="connsiteY349" fmla="*/ 2348231 h 5905481"/>
              <a:gd name="connsiteX350" fmla="*/ 159095 w 4810814"/>
              <a:gd name="connsiteY350" fmla="*/ 2348363 h 5905481"/>
              <a:gd name="connsiteX351" fmla="*/ 174790 w 4810814"/>
              <a:gd name="connsiteY351" fmla="*/ 2365055 h 5905481"/>
              <a:gd name="connsiteX352" fmla="*/ 152620 w 4810814"/>
              <a:gd name="connsiteY352" fmla="*/ 2366660 h 5905481"/>
              <a:gd name="connsiteX353" fmla="*/ 138194 w 4810814"/>
              <a:gd name="connsiteY353" fmla="*/ 2352106 h 5905481"/>
              <a:gd name="connsiteX354" fmla="*/ 153235 w 4810814"/>
              <a:gd name="connsiteY354" fmla="*/ 2348231 h 5905481"/>
              <a:gd name="connsiteX355" fmla="*/ 845464 w 4810814"/>
              <a:gd name="connsiteY355" fmla="*/ 2209511 h 5905481"/>
              <a:gd name="connsiteX356" fmla="*/ 860355 w 4810814"/>
              <a:gd name="connsiteY356" fmla="*/ 2215119 h 5905481"/>
              <a:gd name="connsiteX357" fmla="*/ 872709 w 4810814"/>
              <a:gd name="connsiteY357" fmla="*/ 2216451 h 5905481"/>
              <a:gd name="connsiteX358" fmla="*/ 880323 w 4810814"/>
              <a:gd name="connsiteY358" fmla="*/ 2229271 h 5905481"/>
              <a:gd name="connsiteX359" fmla="*/ 888870 w 4810814"/>
              <a:gd name="connsiteY359" fmla="*/ 2224195 h 5905481"/>
              <a:gd name="connsiteX360" fmla="*/ 909174 w 4810814"/>
              <a:gd name="connsiteY360" fmla="*/ 2258382 h 5905481"/>
              <a:gd name="connsiteX361" fmla="*/ 917720 w 4810814"/>
              <a:gd name="connsiteY361" fmla="*/ 2253306 h 5905481"/>
              <a:gd name="connsiteX362" fmla="*/ 932948 w 4810814"/>
              <a:gd name="connsiteY362" fmla="*/ 2278946 h 5905481"/>
              <a:gd name="connsiteX363" fmla="*/ 975423 w 4810814"/>
              <a:gd name="connsiteY363" fmla="*/ 2311527 h 5905481"/>
              <a:gd name="connsiteX364" fmla="*/ 1014425 w 4810814"/>
              <a:gd name="connsiteY364" fmla="*/ 2357730 h 5905481"/>
              <a:gd name="connsiteX365" fmla="*/ 1022714 w 4810814"/>
              <a:gd name="connsiteY365" fmla="*/ 2410615 h 5905481"/>
              <a:gd name="connsiteX366" fmla="*/ 1027790 w 4810814"/>
              <a:gd name="connsiteY366" fmla="*/ 2419161 h 5905481"/>
              <a:gd name="connsiteX367" fmla="*/ 993602 w 4810814"/>
              <a:gd name="connsiteY367" fmla="*/ 2439466 h 5905481"/>
              <a:gd name="connsiteX368" fmla="*/ 965089 w 4810814"/>
              <a:gd name="connsiteY368" fmla="*/ 2430389 h 5905481"/>
              <a:gd name="connsiteX369" fmla="*/ 936573 w 4810814"/>
              <a:gd name="connsiteY369" fmla="*/ 2421311 h 5905481"/>
              <a:gd name="connsiteX370" fmla="*/ 928027 w 4810814"/>
              <a:gd name="connsiteY370" fmla="*/ 2426387 h 5905481"/>
              <a:gd name="connsiteX371" fmla="*/ 898373 w 4810814"/>
              <a:gd name="connsiteY371" fmla="*/ 2386193 h 5905481"/>
              <a:gd name="connsiteX372" fmla="*/ 876204 w 4810814"/>
              <a:gd name="connsiteY372" fmla="*/ 2387797 h 5905481"/>
              <a:gd name="connsiteX373" fmla="*/ 827981 w 4810814"/>
              <a:gd name="connsiteY373" fmla="*/ 2306604 h 5905481"/>
              <a:gd name="connsiteX374" fmla="*/ 819162 w 4810814"/>
              <a:gd name="connsiteY374" fmla="*/ 2277158 h 5905481"/>
              <a:gd name="connsiteX375" fmla="*/ 807004 w 4810814"/>
              <a:gd name="connsiteY375" fmla="*/ 2232354 h 5905481"/>
              <a:gd name="connsiteX376" fmla="*/ 2390502 w 4810814"/>
              <a:gd name="connsiteY376" fmla="*/ 2095387 h 5905481"/>
              <a:gd name="connsiteX377" fmla="*/ 2400653 w 4810814"/>
              <a:gd name="connsiteY377" fmla="*/ 2112479 h 5905481"/>
              <a:gd name="connsiteX378" fmla="*/ 2382563 w 4810814"/>
              <a:gd name="connsiteY378" fmla="*/ 2155018 h 5905481"/>
              <a:gd name="connsiteX379" fmla="*/ 2360199 w 4810814"/>
              <a:gd name="connsiteY379" fmla="*/ 2200094 h 5905481"/>
              <a:gd name="connsiteX380" fmla="*/ 2370352 w 4810814"/>
              <a:gd name="connsiteY380" fmla="*/ 2217188 h 5905481"/>
              <a:gd name="connsiteX381" fmla="*/ 2357532 w 4810814"/>
              <a:gd name="connsiteY381" fmla="*/ 2224802 h 5905481"/>
              <a:gd name="connsiteX382" fmla="*/ 2322957 w 4810814"/>
              <a:gd name="connsiteY382" fmla="*/ 2332049 h 5905481"/>
              <a:gd name="connsiteX383" fmla="*/ 2269812 w 4810814"/>
              <a:gd name="connsiteY383" fmla="*/ 2398296 h 5905481"/>
              <a:gd name="connsiteX384" fmla="*/ 2254584 w 4810814"/>
              <a:gd name="connsiteY384" fmla="*/ 2372657 h 5905481"/>
              <a:gd name="connsiteX385" fmla="*/ 2265331 w 4810814"/>
              <a:gd name="connsiteY385" fmla="*/ 2351821 h 5905481"/>
              <a:gd name="connsiteX386" fmla="*/ 2276080 w 4810814"/>
              <a:gd name="connsiteY386" fmla="*/ 2330985 h 5905481"/>
              <a:gd name="connsiteX387" fmla="*/ 2271004 w 4810814"/>
              <a:gd name="connsiteY387" fmla="*/ 2322439 h 5905481"/>
              <a:gd name="connsiteX388" fmla="*/ 2296644 w 4810814"/>
              <a:gd name="connsiteY388" fmla="*/ 2307211 h 5905481"/>
              <a:gd name="connsiteX389" fmla="*/ 2291568 w 4810814"/>
              <a:gd name="connsiteY389" fmla="*/ 2298665 h 5905481"/>
              <a:gd name="connsiteX390" fmla="*/ 2304387 w 4810814"/>
              <a:gd name="connsiteY390" fmla="*/ 2291051 h 5905481"/>
              <a:gd name="connsiteX391" fmla="*/ 2299310 w 4810814"/>
              <a:gd name="connsiteY391" fmla="*/ 2282503 h 5905481"/>
              <a:gd name="connsiteX392" fmla="*/ 2316404 w 4810814"/>
              <a:gd name="connsiteY392" fmla="*/ 2272351 h 5905481"/>
              <a:gd name="connsiteX393" fmla="*/ 2315601 w 4810814"/>
              <a:gd name="connsiteY393" fmla="*/ 2261266 h 5905481"/>
              <a:gd name="connsiteX394" fmla="*/ 2314798 w 4810814"/>
              <a:gd name="connsiteY394" fmla="*/ 2250183 h 5905481"/>
              <a:gd name="connsiteX395" fmla="*/ 2331892 w 4810814"/>
              <a:gd name="connsiteY395" fmla="*/ 2240030 h 5905481"/>
              <a:gd name="connsiteX396" fmla="*/ 2350448 w 4810814"/>
              <a:gd name="connsiteY396" fmla="*/ 2188543 h 5905481"/>
              <a:gd name="connsiteX397" fmla="*/ 2362996 w 4810814"/>
              <a:gd name="connsiteY397" fmla="*/ 2146407 h 5905481"/>
              <a:gd name="connsiteX398" fmla="*/ 2380090 w 4810814"/>
              <a:gd name="connsiteY398" fmla="*/ 2136255 h 5905481"/>
              <a:gd name="connsiteX399" fmla="*/ 2375013 w 4810814"/>
              <a:gd name="connsiteY399" fmla="*/ 2127707 h 5905481"/>
              <a:gd name="connsiteX400" fmla="*/ 2382757 w 4810814"/>
              <a:gd name="connsiteY400" fmla="*/ 2111547 h 5905481"/>
              <a:gd name="connsiteX401" fmla="*/ 2390502 w 4810814"/>
              <a:gd name="connsiteY401" fmla="*/ 2095387 h 5905481"/>
              <a:gd name="connsiteX402" fmla="*/ 1896211 w 4810814"/>
              <a:gd name="connsiteY402" fmla="*/ 1978527 h 5905481"/>
              <a:gd name="connsiteX403" fmla="*/ 1917047 w 4810814"/>
              <a:gd name="connsiteY403" fmla="*/ 1989276 h 5905481"/>
              <a:gd name="connsiteX404" fmla="*/ 1882861 w 4810814"/>
              <a:gd name="connsiteY404" fmla="*/ 2009580 h 5905481"/>
              <a:gd name="connsiteX405" fmla="*/ 1867632 w 4810814"/>
              <a:gd name="connsiteY405" fmla="*/ 1983940 h 5905481"/>
              <a:gd name="connsiteX406" fmla="*/ 1896211 w 4810814"/>
              <a:gd name="connsiteY406" fmla="*/ 1978527 h 5905481"/>
              <a:gd name="connsiteX407" fmla="*/ 2234229 w 4810814"/>
              <a:gd name="connsiteY407" fmla="*/ 1968533 h 5905481"/>
              <a:gd name="connsiteX408" fmla="*/ 2239305 w 4810814"/>
              <a:gd name="connsiteY408" fmla="*/ 1977081 h 5905481"/>
              <a:gd name="connsiteX409" fmla="*/ 2261474 w 4810814"/>
              <a:gd name="connsiteY409" fmla="*/ 1975475 h 5905481"/>
              <a:gd name="connsiteX410" fmla="*/ 2284317 w 4810814"/>
              <a:gd name="connsiteY410" fmla="*/ 2013935 h 5905481"/>
              <a:gd name="connsiteX411" fmla="*/ 2277376 w 4810814"/>
              <a:gd name="connsiteY411" fmla="*/ 2041179 h 5905481"/>
              <a:gd name="connsiteX412" fmla="*/ 2268830 w 4810814"/>
              <a:gd name="connsiteY412" fmla="*/ 2046255 h 5905481"/>
              <a:gd name="connsiteX413" fmla="*/ 2263754 w 4810814"/>
              <a:gd name="connsiteY413" fmla="*/ 2037709 h 5905481"/>
              <a:gd name="connsiteX414" fmla="*/ 2242386 w 4810814"/>
              <a:gd name="connsiteY414" fmla="*/ 2050400 h 5905481"/>
              <a:gd name="connsiteX415" fmla="*/ 2237310 w 4810814"/>
              <a:gd name="connsiteY415" fmla="*/ 2041854 h 5905481"/>
              <a:gd name="connsiteX416" fmla="*/ 2228764 w 4810814"/>
              <a:gd name="connsiteY416" fmla="*/ 2046930 h 5905481"/>
              <a:gd name="connsiteX417" fmla="*/ 2205921 w 4810814"/>
              <a:gd name="connsiteY417" fmla="*/ 2008470 h 5905481"/>
              <a:gd name="connsiteX418" fmla="*/ 2218871 w 4810814"/>
              <a:gd name="connsiteY418" fmla="*/ 1971875 h 5905481"/>
              <a:gd name="connsiteX419" fmla="*/ 2234229 w 4810814"/>
              <a:gd name="connsiteY419" fmla="*/ 1968533 h 5905481"/>
              <a:gd name="connsiteX420" fmla="*/ 2108933 w 4810814"/>
              <a:gd name="connsiteY420" fmla="*/ 1777036 h 5905481"/>
              <a:gd name="connsiteX421" fmla="*/ 2129238 w 4810814"/>
              <a:gd name="connsiteY421" fmla="*/ 1811222 h 5905481"/>
              <a:gd name="connsiteX422" fmla="*/ 2104400 w 4810814"/>
              <a:gd name="connsiteY422" fmla="*/ 1837535 h 5905481"/>
              <a:gd name="connsiteX423" fmla="*/ 2108933 w 4810814"/>
              <a:gd name="connsiteY423" fmla="*/ 1777036 h 5905481"/>
              <a:gd name="connsiteX424" fmla="*/ 1303199 w 4810814"/>
              <a:gd name="connsiteY424" fmla="*/ 1637049 h 5905481"/>
              <a:gd name="connsiteX425" fmla="*/ 1313351 w 4810814"/>
              <a:gd name="connsiteY425" fmla="*/ 1654143 h 5905481"/>
              <a:gd name="connsiteX426" fmla="*/ 1322299 w 4810814"/>
              <a:gd name="connsiteY426" fmla="*/ 1654610 h 5905481"/>
              <a:gd name="connsiteX427" fmla="*/ 1331247 w 4810814"/>
              <a:gd name="connsiteY427" fmla="*/ 1655075 h 5905481"/>
              <a:gd name="connsiteX428" fmla="*/ 1404851 w 4810814"/>
              <a:gd name="connsiteY428" fmla="*/ 1779001 h 5905481"/>
              <a:gd name="connsiteX429" fmla="*/ 1396304 w 4810814"/>
              <a:gd name="connsiteY429" fmla="*/ 1784078 h 5905481"/>
              <a:gd name="connsiteX430" fmla="*/ 1412465 w 4810814"/>
              <a:gd name="connsiteY430" fmla="*/ 1791821 h 5905481"/>
              <a:gd name="connsiteX431" fmla="*/ 1419483 w 4810814"/>
              <a:gd name="connsiteY431" fmla="*/ 1842569 h 5905481"/>
              <a:gd name="connsiteX432" fmla="*/ 1411142 w 4810814"/>
              <a:gd name="connsiteY432" fmla="*/ 1896659 h 5905481"/>
              <a:gd name="connsiteX433" fmla="*/ 1397921 w 4810814"/>
              <a:gd name="connsiteY433" fmla="*/ 1898731 h 5905481"/>
              <a:gd name="connsiteX434" fmla="*/ 1388974 w 4810814"/>
              <a:gd name="connsiteY434" fmla="*/ 1898264 h 5905481"/>
              <a:gd name="connsiteX435" fmla="*/ 1363464 w 4810814"/>
              <a:gd name="connsiteY435" fmla="*/ 1884512 h 5905481"/>
              <a:gd name="connsiteX436" fmla="*/ 1341423 w 4810814"/>
              <a:gd name="connsiteY436" fmla="*/ 1857137 h 5905481"/>
              <a:gd name="connsiteX437" fmla="*/ 1332877 w 4810814"/>
              <a:gd name="connsiteY437" fmla="*/ 1862213 h 5905481"/>
              <a:gd name="connsiteX438" fmla="*/ 1327801 w 4810814"/>
              <a:gd name="connsiteY438" fmla="*/ 1853667 h 5905481"/>
              <a:gd name="connsiteX439" fmla="*/ 1329537 w 4810814"/>
              <a:gd name="connsiteY439" fmla="*/ 1846854 h 5905481"/>
              <a:gd name="connsiteX440" fmla="*/ 1333809 w 4810814"/>
              <a:gd name="connsiteY440" fmla="*/ 1844317 h 5905481"/>
              <a:gd name="connsiteX441" fmla="*/ 1325730 w 4810814"/>
              <a:gd name="connsiteY441" fmla="*/ 1840445 h 5905481"/>
              <a:gd name="connsiteX442" fmla="*/ 1310035 w 4810814"/>
              <a:gd name="connsiteY442" fmla="*/ 1823753 h 5905481"/>
              <a:gd name="connsiteX443" fmla="*/ 1318581 w 4810814"/>
              <a:gd name="connsiteY443" fmla="*/ 1818677 h 5905481"/>
              <a:gd name="connsiteX444" fmla="*/ 1303353 w 4810814"/>
              <a:gd name="connsiteY444" fmla="*/ 1793038 h 5905481"/>
              <a:gd name="connsiteX445" fmla="*/ 1311900 w 4810814"/>
              <a:gd name="connsiteY445" fmla="*/ 1787962 h 5905481"/>
              <a:gd name="connsiteX446" fmla="*/ 1293200 w 4810814"/>
              <a:gd name="connsiteY446" fmla="*/ 1775945 h 5905481"/>
              <a:gd name="connsiteX447" fmla="*/ 1301748 w 4810814"/>
              <a:gd name="connsiteY447" fmla="*/ 1770868 h 5905481"/>
              <a:gd name="connsiteX448" fmla="*/ 1291596 w 4810814"/>
              <a:gd name="connsiteY448" fmla="*/ 1753774 h 5905481"/>
              <a:gd name="connsiteX449" fmla="*/ 1300142 w 4810814"/>
              <a:gd name="connsiteY449" fmla="*/ 1748698 h 5905481"/>
              <a:gd name="connsiteX450" fmla="*/ 1280304 w 4810814"/>
              <a:gd name="connsiteY450" fmla="*/ 1705565 h 5905481"/>
              <a:gd name="connsiteX451" fmla="*/ 1260465 w 4810814"/>
              <a:gd name="connsiteY451" fmla="*/ 1662430 h 5905481"/>
              <a:gd name="connsiteX452" fmla="*/ 2007410 w 4810814"/>
              <a:gd name="connsiteY452" fmla="*/ 1606104 h 5905481"/>
              <a:gd name="connsiteX453" fmla="*/ 2056825 w 4810814"/>
              <a:gd name="connsiteY453" fmla="*/ 1611440 h 5905481"/>
              <a:gd name="connsiteX454" fmla="*/ 2087824 w 4810814"/>
              <a:gd name="connsiteY454" fmla="*/ 1731767 h 5905481"/>
              <a:gd name="connsiteX455" fmla="*/ 2027738 w 4810814"/>
              <a:gd name="connsiteY455" fmla="*/ 1825260 h 5905481"/>
              <a:gd name="connsiteX456" fmla="*/ 1998422 w 4810814"/>
              <a:gd name="connsiteY456" fmla="*/ 1805097 h 5905481"/>
              <a:gd name="connsiteX457" fmla="*/ 1975113 w 4810814"/>
              <a:gd name="connsiteY457" fmla="*/ 1775586 h 5905481"/>
              <a:gd name="connsiteX458" fmla="*/ 1960079 w 4810814"/>
              <a:gd name="connsiteY458" fmla="*/ 1706476 h 5905481"/>
              <a:gd name="connsiteX459" fmla="*/ 1991119 w 4810814"/>
              <a:gd name="connsiteY459" fmla="*/ 1627343 h 5905481"/>
              <a:gd name="connsiteX460" fmla="*/ 1986042 w 4810814"/>
              <a:gd name="connsiteY460" fmla="*/ 1618795 h 5905481"/>
              <a:gd name="connsiteX461" fmla="*/ 2306955 w 4810814"/>
              <a:gd name="connsiteY461" fmla="*/ 1526467 h 5905481"/>
              <a:gd name="connsiteX462" fmla="*/ 2317108 w 4810814"/>
              <a:gd name="connsiteY462" fmla="*/ 1543561 h 5905481"/>
              <a:gd name="connsiteX463" fmla="*/ 2337542 w 4810814"/>
              <a:gd name="connsiteY463" fmla="*/ 1548767 h 5905481"/>
              <a:gd name="connsiteX464" fmla="*/ 2354506 w 4810814"/>
              <a:gd name="connsiteY464" fmla="*/ 1567595 h 5905481"/>
              <a:gd name="connsiteX465" fmla="*/ 2382903 w 4810814"/>
              <a:gd name="connsiteY465" fmla="*/ 1698138 h 5905481"/>
              <a:gd name="connsiteX466" fmla="*/ 2320343 w 4810814"/>
              <a:gd name="connsiteY466" fmla="*/ 1772867 h 5905481"/>
              <a:gd name="connsiteX467" fmla="*/ 2268457 w 4810814"/>
              <a:gd name="connsiteY467" fmla="*/ 1748769 h 5905481"/>
              <a:gd name="connsiteX468" fmla="*/ 2237934 w 4810814"/>
              <a:gd name="connsiteY468" fmla="*/ 1711980 h 5905481"/>
              <a:gd name="connsiteX469" fmla="*/ 2240602 w 4810814"/>
              <a:gd name="connsiteY469" fmla="*/ 1687273 h 5905481"/>
              <a:gd name="connsiteX470" fmla="*/ 2243270 w 4810814"/>
              <a:gd name="connsiteY470" fmla="*/ 1662565 h 5905481"/>
              <a:gd name="connsiteX471" fmla="*/ 2251816 w 4810814"/>
              <a:gd name="connsiteY471" fmla="*/ 1657489 h 5905481"/>
              <a:gd name="connsiteX472" fmla="*/ 2234050 w 4810814"/>
              <a:gd name="connsiteY472" fmla="*/ 1627576 h 5905481"/>
              <a:gd name="connsiteX473" fmla="*/ 2240189 w 4810814"/>
              <a:gd name="connsiteY473" fmla="*/ 1589246 h 5905481"/>
              <a:gd name="connsiteX474" fmla="*/ 2306955 w 4810814"/>
              <a:gd name="connsiteY474" fmla="*/ 1526467 h 5905481"/>
              <a:gd name="connsiteX475" fmla="*/ 3464556 w 4810814"/>
              <a:gd name="connsiteY475" fmla="*/ 370693 h 5905481"/>
              <a:gd name="connsiteX476" fmla="*/ 3474708 w 4810814"/>
              <a:gd name="connsiteY476" fmla="*/ 387787 h 5905481"/>
              <a:gd name="connsiteX477" fmla="*/ 3509697 w 4810814"/>
              <a:gd name="connsiteY477" fmla="*/ 378567 h 5905481"/>
              <a:gd name="connsiteX478" fmla="*/ 3514773 w 4810814"/>
              <a:gd name="connsiteY478" fmla="*/ 387114 h 5905481"/>
              <a:gd name="connsiteX479" fmla="*/ 3542951 w 4810814"/>
              <a:gd name="connsiteY479" fmla="*/ 376159 h 5905481"/>
              <a:gd name="connsiteX480" fmla="*/ 3643853 w 4810814"/>
              <a:gd name="connsiteY480" fmla="*/ 400051 h 5905481"/>
              <a:gd name="connsiteX481" fmla="*/ 3711628 w 4810814"/>
              <a:gd name="connsiteY481" fmla="*/ 397371 h 5905481"/>
              <a:gd name="connsiteX482" fmla="*/ 3732996 w 4810814"/>
              <a:gd name="connsiteY482" fmla="*/ 384680 h 5905481"/>
              <a:gd name="connsiteX483" fmla="*/ 3738072 w 4810814"/>
              <a:gd name="connsiteY483" fmla="*/ 393227 h 5905481"/>
              <a:gd name="connsiteX484" fmla="*/ 3755165 w 4810814"/>
              <a:gd name="connsiteY484" fmla="*/ 383076 h 5905481"/>
              <a:gd name="connsiteX485" fmla="*/ 3773863 w 4810814"/>
              <a:gd name="connsiteY485" fmla="*/ 395092 h 5905481"/>
              <a:gd name="connsiteX486" fmla="*/ 3790957 w 4810814"/>
              <a:gd name="connsiteY486" fmla="*/ 384940 h 5905481"/>
              <a:gd name="connsiteX487" fmla="*/ 3807518 w 4810814"/>
              <a:gd name="connsiteY487" fmla="*/ 398227 h 5905481"/>
              <a:gd name="connsiteX488" fmla="*/ 3836901 w 4810814"/>
              <a:gd name="connsiteY488" fmla="*/ 403898 h 5905481"/>
              <a:gd name="connsiteX489" fmla="*/ 3869896 w 4810814"/>
              <a:gd name="connsiteY489" fmla="*/ 459451 h 5905481"/>
              <a:gd name="connsiteX490" fmla="*/ 3861350 w 4810814"/>
              <a:gd name="connsiteY490" fmla="*/ 464527 h 5905481"/>
              <a:gd name="connsiteX491" fmla="*/ 3885124 w 4810814"/>
              <a:gd name="connsiteY491" fmla="*/ 485091 h 5905481"/>
              <a:gd name="connsiteX492" fmla="*/ 4019875 w 4810814"/>
              <a:gd name="connsiteY492" fmla="*/ 468646 h 5905481"/>
              <a:gd name="connsiteX493" fmla="*/ 4055408 w 4810814"/>
              <a:gd name="connsiteY493" fmla="*/ 528472 h 5905481"/>
              <a:gd name="connsiteX494" fmla="*/ 4059292 w 4810814"/>
              <a:gd name="connsiteY494" fmla="*/ 612875 h 5905481"/>
              <a:gd name="connsiteX495" fmla="*/ 4103099 w 4810814"/>
              <a:gd name="connsiteY495" fmla="*/ 633102 h 5905481"/>
              <a:gd name="connsiteX496" fmla="*/ 4159857 w 4810814"/>
              <a:gd name="connsiteY496" fmla="*/ 616735 h 5905481"/>
              <a:gd name="connsiteX497" fmla="*/ 4195843 w 4810814"/>
              <a:gd name="connsiteY497" fmla="*/ 575130 h 5905481"/>
              <a:gd name="connsiteX498" fmla="*/ 4245451 w 4810814"/>
              <a:gd name="connsiteY498" fmla="*/ 536994 h 5905481"/>
              <a:gd name="connsiteX499" fmla="*/ 4267556 w 4810814"/>
              <a:gd name="connsiteY499" fmla="*/ 549880 h 5905481"/>
              <a:gd name="connsiteX500" fmla="*/ 4290464 w 4810814"/>
              <a:gd name="connsiteY500" fmla="*/ 573848 h 5905481"/>
              <a:gd name="connsiteX501" fmla="*/ 4282719 w 4810814"/>
              <a:gd name="connsiteY501" fmla="*/ 590008 h 5905481"/>
              <a:gd name="connsiteX502" fmla="*/ 4274976 w 4810814"/>
              <a:gd name="connsiteY502" fmla="*/ 606170 h 5905481"/>
              <a:gd name="connsiteX503" fmla="*/ 4280052 w 4810814"/>
              <a:gd name="connsiteY503" fmla="*/ 614716 h 5905481"/>
              <a:gd name="connsiteX504" fmla="*/ 4262958 w 4810814"/>
              <a:gd name="connsiteY504" fmla="*/ 624869 h 5905481"/>
              <a:gd name="connsiteX505" fmla="*/ 4262764 w 4810814"/>
              <a:gd name="connsiteY505" fmla="*/ 668339 h 5905481"/>
              <a:gd name="connsiteX506" fmla="*/ 4277798 w 4810814"/>
              <a:gd name="connsiteY506" fmla="*/ 737449 h 5905481"/>
              <a:gd name="connsiteX507" fmla="*/ 4286344 w 4810814"/>
              <a:gd name="connsiteY507" fmla="*/ 732373 h 5905481"/>
              <a:gd name="connsiteX508" fmla="*/ 4309187 w 4810814"/>
              <a:gd name="connsiteY508" fmla="*/ 770833 h 5905481"/>
              <a:gd name="connsiteX509" fmla="*/ 4319806 w 4810814"/>
              <a:gd name="connsiteY509" fmla="*/ 778978 h 5905481"/>
              <a:gd name="connsiteX510" fmla="*/ 4362875 w 4810814"/>
              <a:gd name="connsiteY510" fmla="*/ 773630 h 5905481"/>
              <a:gd name="connsiteX511" fmla="*/ 4377429 w 4810814"/>
              <a:gd name="connsiteY511" fmla="*/ 759205 h 5905481"/>
              <a:gd name="connsiteX512" fmla="*/ 4434252 w 4810814"/>
              <a:gd name="connsiteY512" fmla="*/ 728347 h 5905481"/>
              <a:gd name="connsiteX513" fmla="*/ 4507779 w 4810814"/>
              <a:gd name="connsiteY513" fmla="*/ 774279 h 5905481"/>
              <a:gd name="connsiteX514" fmla="*/ 4445025 w 4810814"/>
              <a:gd name="connsiteY514" fmla="*/ 892481 h 5905481"/>
              <a:gd name="connsiteX515" fmla="*/ 4478020 w 4810814"/>
              <a:gd name="connsiteY515" fmla="*/ 948033 h 5905481"/>
              <a:gd name="connsiteX516" fmla="*/ 4486566 w 4810814"/>
              <a:gd name="connsiteY516" fmla="*/ 942957 h 5905481"/>
              <a:gd name="connsiteX517" fmla="*/ 4501794 w 4810814"/>
              <a:gd name="connsiteY517" fmla="*/ 968597 h 5905481"/>
              <a:gd name="connsiteX518" fmla="*/ 4510342 w 4810814"/>
              <a:gd name="connsiteY518" fmla="*/ 963521 h 5905481"/>
              <a:gd name="connsiteX519" fmla="*/ 4515418 w 4810814"/>
              <a:gd name="connsiteY519" fmla="*/ 972067 h 5905481"/>
              <a:gd name="connsiteX520" fmla="*/ 4546132 w 4810814"/>
              <a:gd name="connsiteY520" fmla="*/ 965386 h 5905481"/>
              <a:gd name="connsiteX521" fmla="*/ 4551209 w 4810814"/>
              <a:gd name="connsiteY521" fmla="*/ 973933 h 5905481"/>
              <a:gd name="connsiteX522" fmla="*/ 4563162 w 4810814"/>
              <a:gd name="connsiteY522" fmla="*/ 969723 h 5905481"/>
              <a:gd name="connsiteX523" fmla="*/ 4575114 w 4810814"/>
              <a:gd name="connsiteY523" fmla="*/ 965515 h 5905481"/>
              <a:gd name="connsiteX524" fmla="*/ 4588800 w 4810814"/>
              <a:gd name="connsiteY524" fmla="*/ 954495 h 5905481"/>
              <a:gd name="connsiteX525" fmla="*/ 4602489 w 4810814"/>
              <a:gd name="connsiteY525" fmla="*/ 943476 h 5905481"/>
              <a:gd name="connsiteX526" fmla="*/ 4650168 w 4810814"/>
              <a:gd name="connsiteY526" fmla="*/ 955622 h 5905481"/>
              <a:gd name="connsiteX527" fmla="*/ 4658715 w 4810814"/>
              <a:gd name="connsiteY527" fmla="*/ 950546 h 5905481"/>
              <a:gd name="connsiteX528" fmla="*/ 4684096 w 4810814"/>
              <a:gd name="connsiteY528" fmla="*/ 993280 h 5905481"/>
              <a:gd name="connsiteX529" fmla="*/ 4663532 w 4810814"/>
              <a:gd name="connsiteY529" fmla="*/ 1017054 h 5905481"/>
              <a:gd name="connsiteX530" fmla="*/ 4644638 w 4810814"/>
              <a:gd name="connsiteY530" fmla="*/ 1048509 h 5905481"/>
              <a:gd name="connsiteX531" fmla="*/ 4616395 w 4810814"/>
              <a:gd name="connsiteY531" fmla="*/ 1073953 h 5905481"/>
              <a:gd name="connsiteX532" fmla="*/ 4595366 w 4810814"/>
              <a:gd name="connsiteY532" fmla="*/ 1106676 h 5905481"/>
              <a:gd name="connsiteX533" fmla="*/ 4604922 w 4810814"/>
              <a:gd name="connsiteY533" fmla="*/ 1161698 h 5905481"/>
              <a:gd name="connsiteX534" fmla="*/ 4642993 w 4810814"/>
              <a:gd name="connsiteY534" fmla="*/ 1225798 h 5905481"/>
              <a:gd name="connsiteX535" fmla="*/ 4659153 w 4810814"/>
              <a:gd name="connsiteY535" fmla="*/ 1233542 h 5905481"/>
              <a:gd name="connsiteX536" fmla="*/ 4675314 w 4810814"/>
              <a:gd name="connsiteY536" fmla="*/ 1241284 h 5905481"/>
              <a:gd name="connsiteX537" fmla="*/ 4692407 w 4810814"/>
              <a:gd name="connsiteY537" fmla="*/ 1231132 h 5905481"/>
              <a:gd name="connsiteX538" fmla="*/ 4711105 w 4810814"/>
              <a:gd name="connsiteY538" fmla="*/ 1243150 h 5905481"/>
              <a:gd name="connsiteX539" fmla="*/ 4723925 w 4810814"/>
              <a:gd name="connsiteY539" fmla="*/ 1235536 h 5905481"/>
              <a:gd name="connsiteX540" fmla="*/ 4746031 w 4810814"/>
              <a:gd name="connsiteY540" fmla="*/ 1248420 h 5905481"/>
              <a:gd name="connsiteX541" fmla="*/ 4767332 w 4810814"/>
              <a:gd name="connsiteY541" fmla="*/ 1250221 h 5905481"/>
              <a:gd name="connsiteX542" fmla="*/ 4792712 w 4810814"/>
              <a:gd name="connsiteY542" fmla="*/ 1292954 h 5905481"/>
              <a:gd name="connsiteX543" fmla="*/ 4777288 w 4810814"/>
              <a:gd name="connsiteY543" fmla="*/ 1310785 h 5905481"/>
              <a:gd name="connsiteX544" fmla="*/ 4753320 w 4810814"/>
              <a:gd name="connsiteY544" fmla="*/ 1333692 h 5905481"/>
              <a:gd name="connsiteX545" fmla="*/ 4709319 w 4810814"/>
              <a:gd name="connsiteY545" fmla="*/ 1356936 h 5905481"/>
              <a:gd name="connsiteX546" fmla="*/ 4669590 w 4810814"/>
              <a:gd name="connsiteY546" fmla="*/ 1377641 h 5905481"/>
              <a:gd name="connsiteX547" fmla="*/ 4662584 w 4810814"/>
              <a:gd name="connsiteY547" fmla="*/ 1419377 h 5905481"/>
              <a:gd name="connsiteX548" fmla="*/ 4669201 w 4810814"/>
              <a:gd name="connsiteY548" fmla="*/ 1464584 h 5905481"/>
              <a:gd name="connsiteX549" fmla="*/ 4703193 w 4810814"/>
              <a:gd name="connsiteY549" fmla="*/ 1487750 h 5905481"/>
              <a:gd name="connsiteX550" fmla="*/ 4740655 w 4810814"/>
              <a:gd name="connsiteY550" fmla="*/ 1497294 h 5905481"/>
              <a:gd name="connsiteX551" fmla="*/ 4745731 w 4810814"/>
              <a:gd name="connsiteY551" fmla="*/ 1505840 h 5905481"/>
              <a:gd name="connsiteX552" fmla="*/ 4758551 w 4810814"/>
              <a:gd name="connsiteY552" fmla="*/ 1498226 h 5905481"/>
              <a:gd name="connsiteX553" fmla="*/ 4773378 w 4810814"/>
              <a:gd name="connsiteY553" fmla="*/ 1518324 h 5905481"/>
              <a:gd name="connsiteX554" fmla="*/ 4785667 w 4810814"/>
              <a:gd name="connsiteY554" fmla="*/ 1534147 h 5905481"/>
              <a:gd name="connsiteX555" fmla="*/ 4792348 w 4810814"/>
              <a:gd name="connsiteY555" fmla="*/ 1564864 h 5905481"/>
              <a:gd name="connsiteX556" fmla="*/ 4768314 w 4810814"/>
              <a:gd name="connsiteY556" fmla="*/ 1602262 h 5905481"/>
              <a:gd name="connsiteX557" fmla="*/ 4713693 w 4810814"/>
              <a:gd name="connsiteY557" fmla="*/ 1617361 h 5905481"/>
              <a:gd name="connsiteX558" fmla="*/ 4685257 w 4810814"/>
              <a:gd name="connsiteY558" fmla="*/ 1686277 h 5905481"/>
              <a:gd name="connsiteX559" fmla="*/ 4676710 w 4810814"/>
              <a:gd name="connsiteY559" fmla="*/ 1691353 h 5905481"/>
              <a:gd name="connsiteX560" fmla="*/ 4732676 w 4810814"/>
              <a:gd name="connsiteY560" fmla="*/ 1756384 h 5905481"/>
              <a:gd name="connsiteX561" fmla="*/ 4774346 w 4810814"/>
              <a:gd name="connsiteY561" fmla="*/ 1777882 h 5905481"/>
              <a:gd name="connsiteX562" fmla="*/ 4782895 w 4810814"/>
              <a:gd name="connsiteY562" fmla="*/ 1772804 h 5905481"/>
              <a:gd name="connsiteX563" fmla="*/ 4810814 w 4810814"/>
              <a:gd name="connsiteY563" fmla="*/ 1819811 h 5905481"/>
              <a:gd name="connsiteX564" fmla="*/ 4793720 w 4810814"/>
              <a:gd name="connsiteY564" fmla="*/ 1829963 h 5905481"/>
              <a:gd name="connsiteX565" fmla="*/ 4793656 w 4810814"/>
              <a:gd name="connsiteY565" fmla="*/ 1844453 h 5905481"/>
              <a:gd name="connsiteX566" fmla="*/ 4778232 w 4810814"/>
              <a:gd name="connsiteY566" fmla="*/ 1862284 h 5905481"/>
              <a:gd name="connsiteX567" fmla="*/ 4773156 w 4810814"/>
              <a:gd name="connsiteY567" fmla="*/ 1853738 h 5905481"/>
              <a:gd name="connsiteX568" fmla="*/ 4738968 w 4810814"/>
              <a:gd name="connsiteY568" fmla="*/ 1874043 h 5905481"/>
              <a:gd name="connsiteX569" fmla="*/ 4724543 w 4810814"/>
              <a:gd name="connsiteY569" fmla="*/ 1859487 h 5905481"/>
              <a:gd name="connsiteX570" fmla="*/ 4696367 w 4810814"/>
              <a:gd name="connsiteY570" fmla="*/ 1870442 h 5905481"/>
              <a:gd name="connsiteX571" fmla="*/ 4675542 w 4810814"/>
              <a:gd name="connsiteY571" fmla="*/ 1952178 h 5905481"/>
              <a:gd name="connsiteX572" fmla="*/ 4714080 w 4810814"/>
              <a:gd name="connsiteY572" fmla="*/ 2007330 h 5905481"/>
              <a:gd name="connsiteX573" fmla="*/ 4752617 w 4810814"/>
              <a:gd name="connsiteY573" fmla="*/ 2062481 h 5905481"/>
              <a:gd name="connsiteX574" fmla="*/ 4743139 w 4810814"/>
              <a:gd name="connsiteY574" fmla="*/ 2085453 h 5905481"/>
              <a:gd name="connsiteX575" fmla="*/ 4737933 w 4810814"/>
              <a:gd name="connsiteY575" fmla="*/ 2105887 h 5905481"/>
              <a:gd name="connsiteX576" fmla="*/ 4701674 w 4810814"/>
              <a:gd name="connsiteY576" fmla="*/ 2112969 h 5905481"/>
              <a:gd name="connsiteX577" fmla="*/ 4671425 w 4810814"/>
              <a:gd name="connsiteY577" fmla="*/ 2110704 h 5905481"/>
              <a:gd name="connsiteX578" fmla="*/ 4638973 w 4810814"/>
              <a:gd name="connsiteY578" fmla="*/ 2124197 h 5905481"/>
              <a:gd name="connsiteX579" fmla="*/ 4633897 w 4810814"/>
              <a:gd name="connsiteY579" fmla="*/ 2115651 h 5905481"/>
              <a:gd name="connsiteX580" fmla="*/ 4579146 w 4810814"/>
              <a:gd name="connsiteY580" fmla="*/ 2159730 h 5905481"/>
              <a:gd name="connsiteX581" fmla="*/ 4589584 w 4810814"/>
              <a:gd name="connsiteY581" fmla="*/ 2303830 h 5905481"/>
              <a:gd name="connsiteX582" fmla="*/ 4538847 w 4810814"/>
              <a:gd name="connsiteY582" fmla="*/ 2403331 h 5905481"/>
              <a:gd name="connsiteX583" fmla="*/ 4445095 w 4810814"/>
              <a:gd name="connsiteY583" fmla="*/ 2401208 h 5905481"/>
              <a:gd name="connsiteX584" fmla="*/ 4440019 w 4810814"/>
              <a:gd name="connsiteY584" fmla="*/ 2392661 h 5905481"/>
              <a:gd name="connsiteX585" fmla="*/ 4412578 w 4810814"/>
              <a:gd name="connsiteY585" fmla="*/ 2429190 h 5905481"/>
              <a:gd name="connsiteX586" fmla="*/ 4379131 w 4810814"/>
              <a:gd name="connsiteY586" fmla="*/ 2475070 h 5905481"/>
              <a:gd name="connsiteX587" fmla="*/ 4380800 w 4810814"/>
              <a:gd name="connsiteY587" fmla="*/ 2482749 h 5905481"/>
              <a:gd name="connsiteX588" fmla="*/ 4382471 w 4810814"/>
              <a:gd name="connsiteY588" fmla="*/ 2490429 h 5905481"/>
              <a:gd name="connsiteX589" fmla="*/ 4380734 w 4810814"/>
              <a:gd name="connsiteY589" fmla="*/ 2497240 h 5905481"/>
              <a:gd name="connsiteX590" fmla="*/ 4434033 w 4810814"/>
              <a:gd name="connsiteY590" fmla="*/ 2586980 h 5905481"/>
              <a:gd name="connsiteX591" fmla="*/ 4417744 w 4810814"/>
              <a:gd name="connsiteY591" fmla="*/ 2608216 h 5905481"/>
              <a:gd name="connsiteX592" fmla="*/ 4422820 w 4810814"/>
              <a:gd name="connsiteY592" fmla="*/ 2616762 h 5905481"/>
              <a:gd name="connsiteX593" fmla="*/ 4388634 w 4810814"/>
              <a:gd name="connsiteY593" fmla="*/ 2637066 h 5905481"/>
              <a:gd name="connsiteX594" fmla="*/ 4342688 w 4810814"/>
              <a:gd name="connsiteY594" fmla="*/ 2618109 h 5905481"/>
              <a:gd name="connsiteX595" fmla="*/ 4334143 w 4810814"/>
              <a:gd name="connsiteY595" fmla="*/ 2623184 h 5905481"/>
              <a:gd name="connsiteX596" fmla="*/ 4304488 w 4810814"/>
              <a:gd name="connsiteY596" fmla="*/ 2582991 h 5905481"/>
              <a:gd name="connsiteX597" fmla="*/ 4295943 w 4810814"/>
              <a:gd name="connsiteY597" fmla="*/ 2588066 h 5905481"/>
              <a:gd name="connsiteX598" fmla="*/ 4288329 w 4810814"/>
              <a:gd name="connsiteY598" fmla="*/ 2575246 h 5905481"/>
              <a:gd name="connsiteX599" fmla="*/ 4279783 w 4810814"/>
              <a:gd name="connsiteY599" fmla="*/ 2580322 h 5905481"/>
              <a:gd name="connsiteX600" fmla="*/ 4264088 w 4810814"/>
              <a:gd name="connsiteY600" fmla="*/ 2563631 h 5905481"/>
              <a:gd name="connsiteX601" fmla="*/ 4238913 w 4810814"/>
              <a:gd name="connsiteY601" fmla="*/ 2569911 h 5905481"/>
              <a:gd name="connsiteX602" fmla="*/ 4233837 w 4810814"/>
              <a:gd name="connsiteY602" fmla="*/ 2561365 h 5905481"/>
              <a:gd name="connsiteX603" fmla="*/ 4217145 w 4810814"/>
              <a:gd name="connsiteY603" fmla="*/ 2577058 h 5905481"/>
              <a:gd name="connsiteX604" fmla="*/ 4200454 w 4810814"/>
              <a:gd name="connsiteY604" fmla="*/ 2592753 h 5905481"/>
              <a:gd name="connsiteX605" fmla="*/ 4195378 w 4810814"/>
              <a:gd name="connsiteY605" fmla="*/ 2584207 h 5905481"/>
              <a:gd name="connsiteX606" fmla="*/ 4178285 w 4810814"/>
              <a:gd name="connsiteY606" fmla="*/ 2594359 h 5905481"/>
              <a:gd name="connsiteX607" fmla="*/ 4173209 w 4810814"/>
              <a:gd name="connsiteY607" fmla="*/ 2585813 h 5905481"/>
              <a:gd name="connsiteX608" fmla="*/ 4127006 w 4810814"/>
              <a:gd name="connsiteY608" fmla="*/ 2624815 h 5905481"/>
              <a:gd name="connsiteX609" fmla="*/ 4125943 w 4810814"/>
              <a:gd name="connsiteY609" fmla="*/ 2671692 h 5905481"/>
              <a:gd name="connsiteX610" fmla="*/ 4117396 w 4810814"/>
              <a:gd name="connsiteY610" fmla="*/ 2676768 h 5905481"/>
              <a:gd name="connsiteX611" fmla="*/ 4125011 w 4810814"/>
              <a:gd name="connsiteY611" fmla="*/ 2689588 h 5905481"/>
              <a:gd name="connsiteX612" fmla="*/ 4112994 w 4810814"/>
              <a:gd name="connsiteY612" fmla="*/ 2708286 h 5905481"/>
              <a:gd name="connsiteX613" fmla="*/ 4123147 w 4810814"/>
              <a:gd name="connsiteY613" fmla="*/ 2725380 h 5905481"/>
              <a:gd name="connsiteX614" fmla="*/ 4117538 w 4810814"/>
              <a:gd name="connsiteY614" fmla="*/ 2740272 h 5905481"/>
              <a:gd name="connsiteX615" fmla="*/ 4107658 w 4810814"/>
              <a:gd name="connsiteY615" fmla="*/ 2757701 h 5905481"/>
              <a:gd name="connsiteX616" fmla="*/ 4050565 w 4810814"/>
              <a:gd name="connsiteY616" fmla="*/ 2754037 h 5905481"/>
              <a:gd name="connsiteX617" fmla="*/ 4007223 w 4810814"/>
              <a:gd name="connsiteY617" fmla="*/ 2724861 h 5905481"/>
              <a:gd name="connsiteX618" fmla="*/ 3958741 w 4810814"/>
              <a:gd name="connsiteY618" fmla="*/ 2701629 h 5905481"/>
              <a:gd name="connsiteX619" fmla="*/ 3893037 w 4810814"/>
              <a:gd name="connsiteY619" fmla="*/ 2717531 h 5905481"/>
              <a:gd name="connsiteX620" fmla="*/ 3861258 w 4810814"/>
              <a:gd name="connsiteY620" fmla="*/ 2771090 h 5905481"/>
              <a:gd name="connsiteX621" fmla="*/ 3852711 w 4810814"/>
              <a:gd name="connsiteY621" fmla="*/ 2776166 h 5905481"/>
              <a:gd name="connsiteX622" fmla="*/ 3885706 w 4810814"/>
              <a:gd name="connsiteY622" fmla="*/ 2831719 h 5905481"/>
              <a:gd name="connsiteX623" fmla="*/ 3877159 w 4810814"/>
              <a:gd name="connsiteY623" fmla="*/ 2836794 h 5905481"/>
              <a:gd name="connsiteX624" fmla="*/ 3893527 w 4810814"/>
              <a:gd name="connsiteY624" fmla="*/ 2893552 h 5905481"/>
              <a:gd name="connsiteX625" fmla="*/ 3891196 w 4810814"/>
              <a:gd name="connsiteY625" fmla="*/ 2938291 h 5905481"/>
              <a:gd name="connsiteX626" fmla="*/ 3912096 w 4810814"/>
              <a:gd name="connsiteY626" fmla="*/ 2934550 h 5905481"/>
              <a:gd name="connsiteX627" fmla="*/ 3943149 w 4810814"/>
              <a:gd name="connsiteY627" fmla="*/ 2947901 h 5905481"/>
              <a:gd name="connsiteX628" fmla="*/ 3951695 w 4810814"/>
              <a:gd name="connsiteY628" fmla="*/ 2942825 h 5905481"/>
              <a:gd name="connsiteX629" fmla="*/ 3961847 w 4810814"/>
              <a:gd name="connsiteY629" fmla="*/ 2959917 h 5905481"/>
              <a:gd name="connsiteX630" fmla="*/ 3970393 w 4810814"/>
              <a:gd name="connsiteY630" fmla="*/ 2954841 h 5905481"/>
              <a:gd name="connsiteX631" fmla="*/ 3985622 w 4810814"/>
              <a:gd name="connsiteY631" fmla="*/ 2980481 h 5905481"/>
              <a:gd name="connsiteX632" fmla="*/ 3989895 w 4810814"/>
              <a:gd name="connsiteY632" fmla="*/ 2977943 h 5905481"/>
              <a:gd name="connsiteX633" fmla="*/ 3992434 w 4810814"/>
              <a:gd name="connsiteY633" fmla="*/ 2982217 h 5905481"/>
              <a:gd name="connsiteX634" fmla="*/ 3998377 w 4810814"/>
              <a:gd name="connsiteY634" fmla="*/ 2987357 h 5905481"/>
              <a:gd name="connsiteX635" fmla="*/ 4004322 w 4810814"/>
              <a:gd name="connsiteY635" fmla="*/ 2992498 h 5905481"/>
              <a:gd name="connsiteX636" fmla="*/ 4012207 w 4810814"/>
              <a:gd name="connsiteY636" fmla="*/ 3039840 h 5905481"/>
              <a:gd name="connsiteX637" fmla="*/ 4039595 w 4810814"/>
              <a:gd name="connsiteY637" fmla="*/ 3110286 h 5905481"/>
              <a:gd name="connsiteX638" fmla="*/ 4048141 w 4810814"/>
              <a:gd name="connsiteY638" fmla="*/ 3105210 h 5905481"/>
              <a:gd name="connsiteX639" fmla="*/ 4071514 w 4810814"/>
              <a:gd name="connsiteY639" fmla="*/ 3120231 h 5905481"/>
              <a:gd name="connsiteX640" fmla="*/ 4095691 w 4810814"/>
              <a:gd name="connsiteY640" fmla="*/ 3146337 h 5905481"/>
              <a:gd name="connsiteX641" fmla="*/ 4067319 w 4810814"/>
              <a:gd name="connsiteY641" fmla="*/ 3200762 h 5905481"/>
              <a:gd name="connsiteX642" fmla="*/ 4038946 w 4810814"/>
              <a:gd name="connsiteY642" fmla="*/ 3255189 h 5905481"/>
              <a:gd name="connsiteX643" fmla="*/ 4069403 w 4810814"/>
              <a:gd name="connsiteY643" fmla="*/ 3306469 h 5905481"/>
              <a:gd name="connsiteX644" fmla="*/ 4095846 w 4810814"/>
              <a:gd name="connsiteY644" fmla="*/ 3302324 h 5905481"/>
              <a:gd name="connsiteX645" fmla="*/ 4100922 w 4810814"/>
              <a:gd name="connsiteY645" fmla="*/ 3310871 h 5905481"/>
              <a:gd name="connsiteX646" fmla="*/ 4190661 w 4810814"/>
              <a:gd name="connsiteY646" fmla="*/ 3257572 h 5905481"/>
              <a:gd name="connsiteX647" fmla="*/ 4194934 w 4810814"/>
              <a:gd name="connsiteY647" fmla="*/ 3255034 h 5905481"/>
              <a:gd name="connsiteX648" fmla="*/ 4200476 w 4810814"/>
              <a:gd name="connsiteY648" fmla="*/ 3254633 h 5905481"/>
              <a:gd name="connsiteX649" fmla="*/ 4210293 w 4810814"/>
              <a:gd name="connsiteY649" fmla="*/ 3251693 h 5905481"/>
              <a:gd name="connsiteX650" fmla="*/ 4185869 w 4810814"/>
              <a:gd name="connsiteY650" fmla="*/ 3376032 h 5905481"/>
              <a:gd name="connsiteX651" fmla="*/ 4190945 w 4810814"/>
              <a:gd name="connsiteY651" fmla="*/ 3384579 h 5905481"/>
              <a:gd name="connsiteX652" fmla="*/ 4176597 w 4810814"/>
              <a:gd name="connsiteY652" fmla="*/ 3448018 h 5905481"/>
              <a:gd name="connsiteX653" fmla="*/ 4187888 w 4810814"/>
              <a:gd name="connsiteY653" fmla="*/ 3496228 h 5905481"/>
              <a:gd name="connsiteX654" fmla="*/ 4176804 w 4810814"/>
              <a:gd name="connsiteY654" fmla="*/ 3497031 h 5905481"/>
              <a:gd name="connsiteX655" fmla="*/ 4183614 w 4810814"/>
              <a:gd name="connsiteY655" fmla="*/ 3498766 h 5905481"/>
              <a:gd name="connsiteX656" fmla="*/ 4202314 w 4810814"/>
              <a:gd name="connsiteY656" fmla="*/ 3510783 h 5905481"/>
              <a:gd name="connsiteX657" fmla="*/ 4193767 w 4810814"/>
              <a:gd name="connsiteY657" fmla="*/ 3515860 h 5905481"/>
              <a:gd name="connsiteX658" fmla="*/ 4203919 w 4810814"/>
              <a:gd name="connsiteY658" fmla="*/ 3532954 h 5905481"/>
              <a:gd name="connsiteX659" fmla="*/ 4195373 w 4810814"/>
              <a:gd name="connsiteY659" fmla="*/ 3538030 h 5905481"/>
              <a:gd name="connsiteX660" fmla="*/ 4206935 w 4810814"/>
              <a:gd name="connsiteY660" fmla="*/ 3620763 h 5905481"/>
              <a:gd name="connsiteX661" fmla="*/ 4238933 w 4810814"/>
              <a:gd name="connsiteY661" fmla="*/ 3708701 h 5905481"/>
              <a:gd name="connsiteX662" fmla="*/ 4257231 w 4810814"/>
              <a:gd name="connsiteY662" fmla="*/ 3715176 h 5905481"/>
              <a:gd name="connsiteX663" fmla="*/ 4266178 w 4810814"/>
              <a:gd name="connsiteY663" fmla="*/ 3715643 h 5905481"/>
              <a:gd name="connsiteX664" fmla="*/ 4283272 w 4810814"/>
              <a:gd name="connsiteY664" fmla="*/ 3705491 h 5905481"/>
              <a:gd name="connsiteX665" fmla="*/ 4288348 w 4810814"/>
              <a:gd name="connsiteY665" fmla="*/ 3714037 h 5905481"/>
              <a:gd name="connsiteX666" fmla="*/ 4331885 w 4810814"/>
              <a:gd name="connsiteY666" fmla="*/ 3699742 h 5905481"/>
              <a:gd name="connsiteX667" fmla="*/ 4364672 w 4810814"/>
              <a:gd name="connsiteY667" fmla="*/ 3706281 h 5905481"/>
              <a:gd name="connsiteX668" fmla="*/ 4389845 w 4810814"/>
              <a:gd name="connsiteY668" fmla="*/ 3700000 h 5905481"/>
              <a:gd name="connsiteX669" fmla="*/ 4394921 w 4810814"/>
              <a:gd name="connsiteY669" fmla="*/ 3708548 h 5905481"/>
              <a:gd name="connsiteX670" fmla="*/ 4434183 w 4810814"/>
              <a:gd name="connsiteY670" fmla="*/ 3696790 h 5905481"/>
              <a:gd name="connsiteX671" fmla="*/ 4439259 w 4810814"/>
              <a:gd name="connsiteY671" fmla="*/ 3705336 h 5905481"/>
              <a:gd name="connsiteX672" fmla="*/ 4538685 w 4810814"/>
              <a:gd name="connsiteY672" fmla="*/ 3678078 h 5905481"/>
              <a:gd name="connsiteX673" fmla="*/ 4620757 w 4810814"/>
              <a:gd name="connsiteY673" fmla="*/ 3718935 h 5905481"/>
              <a:gd name="connsiteX674" fmla="*/ 4590845 w 4810814"/>
              <a:gd name="connsiteY674" fmla="*/ 3736701 h 5905481"/>
              <a:gd name="connsiteX675" fmla="*/ 4543035 w 4810814"/>
              <a:gd name="connsiteY675" fmla="*/ 3753534 h 5905481"/>
              <a:gd name="connsiteX676" fmla="*/ 4517396 w 4810814"/>
              <a:gd name="connsiteY676" fmla="*/ 3768762 h 5905481"/>
              <a:gd name="connsiteX677" fmla="*/ 4485074 w 4810814"/>
              <a:gd name="connsiteY677" fmla="*/ 3753276 h 5905481"/>
              <a:gd name="connsiteX678" fmla="*/ 4472254 w 4810814"/>
              <a:gd name="connsiteY678" fmla="*/ 3760890 h 5905481"/>
              <a:gd name="connsiteX679" fmla="*/ 4461635 w 4810814"/>
              <a:gd name="connsiteY679" fmla="*/ 3752744 h 5905481"/>
              <a:gd name="connsiteX680" fmla="*/ 4424172 w 4810814"/>
              <a:gd name="connsiteY680" fmla="*/ 3743200 h 5905481"/>
              <a:gd name="connsiteX681" fmla="*/ 4351256 w 4810814"/>
              <a:gd name="connsiteY681" fmla="*/ 3751825 h 5905481"/>
              <a:gd name="connsiteX682" fmla="*/ 4241083 w 4810814"/>
              <a:gd name="connsiteY682" fmla="*/ 3799917 h 5905481"/>
              <a:gd name="connsiteX683" fmla="*/ 4246159 w 4810814"/>
              <a:gd name="connsiteY683" fmla="*/ 3808464 h 5905481"/>
              <a:gd name="connsiteX684" fmla="*/ 4218719 w 4810814"/>
              <a:gd name="connsiteY684" fmla="*/ 3844994 h 5905481"/>
              <a:gd name="connsiteX685" fmla="*/ 4214251 w 4810814"/>
              <a:gd name="connsiteY685" fmla="*/ 3891003 h 5905481"/>
              <a:gd name="connsiteX686" fmla="*/ 4225206 w 4810814"/>
              <a:gd name="connsiteY686" fmla="*/ 3919181 h 5905481"/>
              <a:gd name="connsiteX687" fmla="*/ 4216659 w 4810814"/>
              <a:gd name="connsiteY687" fmla="*/ 3924257 h 5905481"/>
              <a:gd name="connsiteX688" fmla="*/ 4219935 w 4810814"/>
              <a:gd name="connsiteY688" fmla="*/ 3954105 h 5905481"/>
              <a:gd name="connsiteX689" fmla="*/ 4234296 w 4810814"/>
              <a:gd name="connsiteY689" fmla="*/ 3983151 h 5905481"/>
              <a:gd name="connsiteX690" fmla="*/ 4286054 w 4810814"/>
              <a:gd name="connsiteY690" fmla="*/ 4036229 h 5905481"/>
              <a:gd name="connsiteX691" fmla="*/ 4327789 w 4810814"/>
              <a:gd name="connsiteY691" fmla="*/ 4043236 h 5905481"/>
              <a:gd name="connsiteX692" fmla="*/ 4343017 w 4810814"/>
              <a:gd name="connsiteY692" fmla="*/ 4068876 h 5905481"/>
              <a:gd name="connsiteX693" fmla="*/ 4351565 w 4810814"/>
              <a:gd name="connsiteY693" fmla="*/ 4063799 h 5905481"/>
              <a:gd name="connsiteX694" fmla="*/ 4385492 w 4810814"/>
              <a:gd name="connsiteY694" fmla="*/ 4101457 h 5905481"/>
              <a:gd name="connsiteX695" fmla="*/ 4381088 w 4810814"/>
              <a:gd name="connsiteY695" fmla="*/ 4132976 h 5905481"/>
              <a:gd name="connsiteX696" fmla="*/ 4346968 w 4810814"/>
              <a:gd name="connsiteY696" fmla="*/ 4138789 h 5905481"/>
              <a:gd name="connsiteX697" fmla="*/ 4312846 w 4810814"/>
              <a:gd name="connsiteY697" fmla="*/ 4144604 h 5905481"/>
              <a:gd name="connsiteX698" fmla="*/ 4307769 w 4810814"/>
              <a:gd name="connsiteY698" fmla="*/ 4136056 h 5905481"/>
              <a:gd name="connsiteX699" fmla="*/ 4269439 w 4810814"/>
              <a:gd name="connsiteY699" fmla="*/ 4129918 h 5905481"/>
              <a:gd name="connsiteX700" fmla="*/ 4231912 w 4810814"/>
              <a:gd name="connsiteY700" fmla="*/ 4134864 h 5905481"/>
              <a:gd name="connsiteX701" fmla="*/ 4230047 w 4810814"/>
              <a:gd name="connsiteY701" fmla="*/ 4170657 h 5905481"/>
              <a:gd name="connsiteX702" fmla="*/ 4221501 w 4810814"/>
              <a:gd name="connsiteY702" fmla="*/ 4175732 h 5905481"/>
              <a:gd name="connsiteX703" fmla="*/ 4235797 w 4810814"/>
              <a:gd name="connsiteY703" fmla="*/ 4219269 h 5905481"/>
              <a:gd name="connsiteX704" fmla="*/ 4227250 w 4810814"/>
              <a:gd name="connsiteY704" fmla="*/ 4224345 h 5905481"/>
              <a:gd name="connsiteX705" fmla="*/ 4237401 w 4810814"/>
              <a:gd name="connsiteY705" fmla="*/ 4241437 h 5905481"/>
              <a:gd name="connsiteX706" fmla="*/ 4203760 w 4810814"/>
              <a:gd name="connsiteY706" fmla="*/ 4330788 h 5905481"/>
              <a:gd name="connsiteX707" fmla="*/ 4211374 w 4810814"/>
              <a:gd name="connsiteY707" fmla="*/ 4343608 h 5905481"/>
              <a:gd name="connsiteX708" fmla="*/ 4183130 w 4810814"/>
              <a:gd name="connsiteY708" fmla="*/ 4369053 h 5905481"/>
              <a:gd name="connsiteX709" fmla="*/ 4162568 w 4810814"/>
              <a:gd name="connsiteY709" fmla="*/ 4392828 h 5905481"/>
              <a:gd name="connsiteX710" fmla="*/ 4159433 w 4810814"/>
              <a:gd name="connsiteY710" fmla="*/ 4426484 h 5905481"/>
              <a:gd name="connsiteX711" fmla="*/ 4183480 w 4810814"/>
              <a:gd name="connsiteY711" fmla="*/ 4481569 h 5905481"/>
              <a:gd name="connsiteX712" fmla="*/ 4223415 w 4810814"/>
              <a:gd name="connsiteY712" fmla="*/ 4509878 h 5905481"/>
              <a:gd name="connsiteX713" fmla="*/ 4231831 w 4810814"/>
              <a:gd name="connsiteY713" fmla="*/ 4533782 h 5905481"/>
              <a:gd name="connsiteX714" fmla="*/ 4240250 w 4810814"/>
              <a:gd name="connsiteY714" fmla="*/ 4557687 h 5905481"/>
              <a:gd name="connsiteX715" fmla="*/ 4214610 w 4810814"/>
              <a:gd name="connsiteY715" fmla="*/ 4572915 h 5905481"/>
              <a:gd name="connsiteX716" fmla="*/ 4206996 w 4810814"/>
              <a:gd name="connsiteY716" fmla="*/ 4560096 h 5905481"/>
              <a:gd name="connsiteX717" fmla="*/ 4171203 w 4810814"/>
              <a:gd name="connsiteY717" fmla="*/ 4558230 h 5905481"/>
              <a:gd name="connsiteX718" fmla="*/ 4161051 w 4810814"/>
              <a:gd name="connsiteY718" fmla="*/ 4541138 h 5905481"/>
              <a:gd name="connsiteX719" fmla="*/ 4119315 w 4810814"/>
              <a:gd name="connsiteY719" fmla="*/ 4534132 h 5905481"/>
              <a:gd name="connsiteX720" fmla="*/ 4095941 w 4810814"/>
              <a:gd name="connsiteY720" fmla="*/ 4519110 h 5905481"/>
              <a:gd name="connsiteX721" fmla="*/ 4074705 w 4810814"/>
              <a:gd name="connsiteY721" fmla="*/ 4502819 h 5905481"/>
              <a:gd name="connsiteX722" fmla="*/ 4040182 w 4810814"/>
              <a:gd name="connsiteY722" fmla="*/ 4503091 h 5905481"/>
              <a:gd name="connsiteX723" fmla="*/ 4035106 w 4810814"/>
              <a:gd name="connsiteY723" fmla="*/ 4494545 h 5905481"/>
              <a:gd name="connsiteX724" fmla="*/ 3992373 w 4810814"/>
              <a:gd name="connsiteY724" fmla="*/ 4519925 h 5905481"/>
              <a:gd name="connsiteX725" fmla="*/ 3997449 w 4810814"/>
              <a:gd name="connsiteY725" fmla="*/ 4528471 h 5905481"/>
              <a:gd name="connsiteX726" fmla="*/ 3976083 w 4810814"/>
              <a:gd name="connsiteY726" fmla="*/ 4541161 h 5905481"/>
              <a:gd name="connsiteX727" fmla="*/ 3981159 w 4810814"/>
              <a:gd name="connsiteY727" fmla="*/ 4549708 h 5905481"/>
              <a:gd name="connsiteX728" fmla="*/ 3891419 w 4810814"/>
              <a:gd name="connsiteY728" fmla="*/ 4603008 h 5905481"/>
              <a:gd name="connsiteX729" fmla="*/ 3893025 w 4810814"/>
              <a:gd name="connsiteY729" fmla="*/ 4625176 h 5905481"/>
              <a:gd name="connsiteX730" fmla="*/ 3875931 w 4810814"/>
              <a:gd name="connsiteY730" fmla="*/ 4635329 h 5905481"/>
              <a:gd name="connsiteX731" fmla="*/ 3883546 w 4810814"/>
              <a:gd name="connsiteY731" fmla="*/ 4648149 h 5905481"/>
              <a:gd name="connsiteX732" fmla="*/ 3874533 w 4810814"/>
              <a:gd name="connsiteY732" fmla="*/ 4662174 h 5905481"/>
              <a:gd name="connsiteX733" fmla="*/ 3874067 w 4810814"/>
              <a:gd name="connsiteY733" fmla="*/ 4671120 h 5905481"/>
              <a:gd name="connsiteX734" fmla="*/ 3891030 w 4810814"/>
              <a:gd name="connsiteY734" fmla="*/ 4689949 h 5905481"/>
              <a:gd name="connsiteX735" fmla="*/ 3902918 w 4810814"/>
              <a:gd name="connsiteY735" fmla="*/ 4700231 h 5905481"/>
              <a:gd name="connsiteX736" fmla="*/ 3886368 w 4810814"/>
              <a:gd name="connsiteY736" fmla="*/ 4779429 h 5905481"/>
              <a:gd name="connsiteX737" fmla="*/ 3856585 w 4810814"/>
              <a:gd name="connsiteY737" fmla="*/ 4768216 h 5905481"/>
              <a:gd name="connsiteX738" fmla="*/ 3848038 w 4810814"/>
              <a:gd name="connsiteY738" fmla="*/ 4773292 h 5905481"/>
              <a:gd name="connsiteX739" fmla="*/ 3832810 w 4810814"/>
              <a:gd name="connsiteY739" fmla="*/ 4747651 h 5905481"/>
              <a:gd name="connsiteX740" fmla="*/ 3799621 w 4810814"/>
              <a:gd name="connsiteY740" fmla="*/ 4735569 h 5905481"/>
              <a:gd name="connsiteX741" fmla="*/ 3770575 w 4810814"/>
              <a:gd name="connsiteY741" fmla="*/ 4749930 h 5905481"/>
              <a:gd name="connsiteX742" fmla="*/ 3734926 w 4810814"/>
              <a:gd name="connsiteY742" fmla="*/ 4811569 h 5905481"/>
              <a:gd name="connsiteX743" fmla="*/ 3769124 w 4810814"/>
              <a:gd name="connsiteY743" fmla="*/ 4883749 h 5905481"/>
              <a:gd name="connsiteX744" fmla="*/ 3777671 w 4810814"/>
              <a:gd name="connsiteY744" fmla="*/ 4878673 h 5905481"/>
              <a:gd name="connsiteX745" fmla="*/ 3779678 w 4810814"/>
              <a:gd name="connsiteY745" fmla="*/ 4906384 h 5905481"/>
              <a:gd name="connsiteX746" fmla="*/ 3755242 w 4810814"/>
              <a:gd name="connsiteY746" fmla="*/ 4938239 h 5905481"/>
              <a:gd name="connsiteX747" fmla="*/ 3721651 w 4810814"/>
              <a:gd name="connsiteY747" fmla="*/ 4920615 h 5905481"/>
              <a:gd name="connsiteX748" fmla="*/ 3682183 w 4810814"/>
              <a:gd name="connsiteY748" fmla="*/ 4883359 h 5905481"/>
              <a:gd name="connsiteX749" fmla="*/ 3659081 w 4810814"/>
              <a:gd name="connsiteY749" fmla="*/ 4902861 h 5905481"/>
              <a:gd name="connsiteX750" fmla="*/ 3679256 w 4810814"/>
              <a:gd name="connsiteY750" fmla="*/ 4966028 h 5905481"/>
              <a:gd name="connsiteX751" fmla="*/ 3707239 w 4810814"/>
              <a:gd name="connsiteY751" fmla="*/ 4998544 h 5905481"/>
              <a:gd name="connsiteX752" fmla="*/ 3732684 w 4810814"/>
              <a:gd name="connsiteY752" fmla="*/ 5026786 h 5905481"/>
              <a:gd name="connsiteX753" fmla="*/ 3724137 w 4810814"/>
              <a:gd name="connsiteY753" fmla="*/ 5031863 h 5905481"/>
              <a:gd name="connsiteX754" fmla="*/ 3731286 w 4810814"/>
              <a:gd name="connsiteY754" fmla="*/ 5053631 h 5905481"/>
              <a:gd name="connsiteX755" fmla="*/ 3740971 w 4810814"/>
              <a:gd name="connsiteY755" fmla="*/ 5079672 h 5905481"/>
              <a:gd name="connsiteX756" fmla="*/ 3732425 w 4810814"/>
              <a:gd name="connsiteY756" fmla="*/ 5084748 h 5905481"/>
              <a:gd name="connsiteX757" fmla="*/ 3729692 w 4810814"/>
              <a:gd name="connsiteY757" fmla="*/ 5123945 h 5905481"/>
              <a:gd name="connsiteX758" fmla="*/ 3696244 w 4810814"/>
              <a:gd name="connsiteY758" fmla="*/ 5169825 h 5905481"/>
              <a:gd name="connsiteX759" fmla="*/ 3701320 w 4810814"/>
              <a:gd name="connsiteY759" fmla="*/ 5178371 h 5905481"/>
              <a:gd name="connsiteX760" fmla="*/ 3669668 w 4810814"/>
              <a:gd name="connsiteY760" fmla="*/ 5202943 h 5905481"/>
              <a:gd name="connsiteX761" fmla="*/ 3547676 w 4810814"/>
              <a:gd name="connsiteY761" fmla="*/ 5226270 h 5905481"/>
              <a:gd name="connsiteX762" fmla="*/ 3418455 w 4810814"/>
              <a:gd name="connsiteY762" fmla="*/ 5149829 h 5905481"/>
              <a:gd name="connsiteX763" fmla="*/ 3391145 w 4810814"/>
              <a:gd name="connsiteY763" fmla="*/ 5157379 h 5905481"/>
              <a:gd name="connsiteX764" fmla="*/ 3357825 w 4810814"/>
              <a:gd name="connsiteY764" fmla="*/ 5174278 h 5905481"/>
              <a:gd name="connsiteX765" fmla="*/ 3322176 w 4810814"/>
              <a:gd name="connsiteY765" fmla="*/ 5235917 h 5905481"/>
              <a:gd name="connsiteX766" fmla="*/ 3270365 w 4810814"/>
              <a:gd name="connsiteY766" fmla="*/ 5289811 h 5905481"/>
              <a:gd name="connsiteX767" fmla="*/ 3244725 w 4810814"/>
              <a:gd name="connsiteY767" fmla="*/ 5305039 h 5905481"/>
              <a:gd name="connsiteX768" fmla="*/ 3240659 w 4810814"/>
              <a:gd name="connsiteY768" fmla="*/ 5356591 h 5905481"/>
              <a:gd name="connsiteX769" fmla="*/ 3205073 w 4810814"/>
              <a:gd name="connsiteY769" fmla="*/ 5403739 h 5905481"/>
              <a:gd name="connsiteX770" fmla="*/ 3204283 w 4810814"/>
              <a:gd name="connsiteY770" fmla="*/ 5485138 h 5905481"/>
              <a:gd name="connsiteX771" fmla="*/ 3153273 w 4810814"/>
              <a:gd name="connsiteY771" fmla="*/ 5550113 h 5905481"/>
              <a:gd name="connsiteX772" fmla="*/ 3086302 w 4810814"/>
              <a:gd name="connsiteY772" fmla="*/ 5563882 h 5905481"/>
              <a:gd name="connsiteX773" fmla="*/ 3032277 w 4810814"/>
              <a:gd name="connsiteY773" fmla="*/ 5541053 h 5905481"/>
              <a:gd name="connsiteX774" fmla="*/ 3023731 w 4810814"/>
              <a:gd name="connsiteY774" fmla="*/ 5546128 h 5905481"/>
              <a:gd name="connsiteX775" fmla="*/ 3007632 w 4810814"/>
              <a:gd name="connsiteY775" fmla="*/ 5523889 h 5905481"/>
              <a:gd name="connsiteX776" fmla="*/ 2991536 w 4810814"/>
              <a:gd name="connsiteY776" fmla="*/ 5501655 h 5905481"/>
              <a:gd name="connsiteX777" fmla="*/ 2995809 w 4810814"/>
              <a:gd name="connsiteY777" fmla="*/ 5499117 h 5905481"/>
              <a:gd name="connsiteX778" fmla="*/ 3021038 w 4810814"/>
              <a:gd name="connsiteY778" fmla="*/ 5385867 h 5905481"/>
              <a:gd name="connsiteX779" fmla="*/ 3041538 w 4810814"/>
              <a:gd name="connsiteY779" fmla="*/ 5376583 h 5905481"/>
              <a:gd name="connsiteX780" fmla="*/ 3062036 w 4810814"/>
              <a:gd name="connsiteY780" fmla="*/ 5367299 h 5905481"/>
              <a:gd name="connsiteX781" fmla="*/ 3085138 w 4810814"/>
              <a:gd name="connsiteY781" fmla="*/ 5347796 h 5905481"/>
              <a:gd name="connsiteX782" fmla="*/ 3080062 w 4810814"/>
              <a:gd name="connsiteY782" fmla="*/ 5339250 h 5905481"/>
              <a:gd name="connsiteX783" fmla="*/ 3098218 w 4810814"/>
              <a:gd name="connsiteY783" fmla="*/ 5282222 h 5905481"/>
              <a:gd name="connsiteX784" fmla="*/ 3075504 w 4810814"/>
              <a:gd name="connsiteY784" fmla="*/ 5214782 h 5905481"/>
              <a:gd name="connsiteX785" fmla="*/ 3056003 w 4810814"/>
              <a:gd name="connsiteY785" fmla="*/ 5191680 h 5905481"/>
              <a:gd name="connsiteX786" fmla="*/ 3039039 w 4810814"/>
              <a:gd name="connsiteY786" fmla="*/ 5172851 h 5905481"/>
              <a:gd name="connsiteX787" fmla="*/ 3021946 w 4810814"/>
              <a:gd name="connsiteY787" fmla="*/ 5183003 h 5905481"/>
              <a:gd name="connsiteX788" fmla="*/ 2984949 w 4810814"/>
              <a:gd name="connsiteY788" fmla="*/ 5164511 h 5905481"/>
              <a:gd name="connsiteX789" fmla="*/ 2951294 w 4810814"/>
              <a:gd name="connsiteY789" fmla="*/ 5161378 h 5905481"/>
              <a:gd name="connsiteX790" fmla="*/ 2941142 w 4810814"/>
              <a:gd name="connsiteY790" fmla="*/ 5144284 h 5905481"/>
              <a:gd name="connsiteX791" fmla="*/ 2848659 w 4810814"/>
              <a:gd name="connsiteY791" fmla="*/ 5144297 h 5905481"/>
              <a:gd name="connsiteX792" fmla="*/ 2788495 w 4810814"/>
              <a:gd name="connsiteY792" fmla="*/ 5159797 h 5905481"/>
              <a:gd name="connsiteX793" fmla="*/ 2783419 w 4810814"/>
              <a:gd name="connsiteY793" fmla="*/ 5151251 h 5905481"/>
              <a:gd name="connsiteX794" fmla="*/ 2737216 w 4810814"/>
              <a:gd name="connsiteY794" fmla="*/ 5190253 h 5905481"/>
              <a:gd name="connsiteX795" fmla="*/ 2732141 w 4810814"/>
              <a:gd name="connsiteY795" fmla="*/ 5181707 h 5905481"/>
              <a:gd name="connsiteX796" fmla="*/ 2685134 w 4810814"/>
              <a:gd name="connsiteY796" fmla="*/ 5209625 h 5905481"/>
              <a:gd name="connsiteX797" fmla="*/ 2680058 w 4810814"/>
              <a:gd name="connsiteY797" fmla="*/ 5201078 h 5905481"/>
              <a:gd name="connsiteX798" fmla="*/ 2615557 w 4810814"/>
              <a:gd name="connsiteY798" fmla="*/ 5233607 h 5905481"/>
              <a:gd name="connsiteX799" fmla="*/ 2551056 w 4810814"/>
              <a:gd name="connsiteY799" fmla="*/ 5266135 h 5905481"/>
              <a:gd name="connsiteX800" fmla="*/ 2549320 w 4810814"/>
              <a:gd name="connsiteY800" fmla="*/ 5272948 h 5905481"/>
              <a:gd name="connsiteX801" fmla="*/ 2546316 w 4810814"/>
              <a:gd name="connsiteY801" fmla="*/ 5277620 h 5905481"/>
              <a:gd name="connsiteX802" fmla="*/ 2539038 w 4810814"/>
              <a:gd name="connsiteY802" fmla="*/ 5284834 h 5905481"/>
              <a:gd name="connsiteX803" fmla="*/ 2523680 w 4810814"/>
              <a:gd name="connsiteY803" fmla="*/ 5288176 h 5905481"/>
              <a:gd name="connsiteX804" fmla="*/ 2508323 w 4810814"/>
              <a:gd name="connsiteY804" fmla="*/ 5291515 h 5905481"/>
              <a:gd name="connsiteX805" fmla="*/ 2513399 w 4810814"/>
              <a:gd name="connsiteY805" fmla="*/ 5300062 h 5905481"/>
              <a:gd name="connsiteX806" fmla="*/ 2500579 w 4810814"/>
              <a:gd name="connsiteY806" fmla="*/ 5307676 h 5905481"/>
              <a:gd name="connsiteX807" fmla="*/ 2505656 w 4810814"/>
              <a:gd name="connsiteY807" fmla="*/ 5316223 h 5905481"/>
              <a:gd name="connsiteX808" fmla="*/ 2477010 w 4810814"/>
              <a:gd name="connsiteY808" fmla="*/ 5336126 h 5905481"/>
              <a:gd name="connsiteX809" fmla="*/ 2450906 w 4810814"/>
              <a:gd name="connsiteY809" fmla="*/ 5360302 h 5905481"/>
              <a:gd name="connsiteX810" fmla="*/ 2455981 w 4810814"/>
              <a:gd name="connsiteY810" fmla="*/ 5368849 h 5905481"/>
              <a:gd name="connsiteX811" fmla="*/ 2442294 w 4810814"/>
              <a:gd name="connsiteY811" fmla="*/ 5379869 h 5905481"/>
              <a:gd name="connsiteX812" fmla="*/ 2428606 w 4810814"/>
              <a:gd name="connsiteY812" fmla="*/ 5390889 h 5905481"/>
              <a:gd name="connsiteX813" fmla="*/ 2433682 w 4810814"/>
              <a:gd name="connsiteY813" fmla="*/ 5399435 h 5905481"/>
              <a:gd name="connsiteX814" fmla="*/ 2416590 w 4810814"/>
              <a:gd name="connsiteY814" fmla="*/ 5409587 h 5905481"/>
              <a:gd name="connsiteX815" fmla="*/ 2413455 w 4810814"/>
              <a:gd name="connsiteY815" fmla="*/ 5443242 h 5905481"/>
              <a:gd name="connsiteX816" fmla="*/ 2407782 w 4810814"/>
              <a:gd name="connsiteY816" fmla="*/ 5472625 h 5905481"/>
              <a:gd name="connsiteX817" fmla="*/ 2390690 w 4810814"/>
              <a:gd name="connsiteY817" fmla="*/ 5482776 h 5905481"/>
              <a:gd name="connsiteX818" fmla="*/ 2393098 w 4810814"/>
              <a:gd name="connsiteY818" fmla="*/ 5516030 h 5905481"/>
              <a:gd name="connsiteX819" fmla="*/ 2384552 w 4810814"/>
              <a:gd name="connsiteY819" fmla="*/ 5521106 h 5905481"/>
              <a:gd name="connsiteX820" fmla="*/ 2392166 w 4810814"/>
              <a:gd name="connsiteY820" fmla="*/ 5533926 h 5905481"/>
              <a:gd name="connsiteX821" fmla="*/ 2385225 w 4810814"/>
              <a:gd name="connsiteY821" fmla="*/ 5561172 h 5905481"/>
              <a:gd name="connsiteX822" fmla="*/ 2368132 w 4810814"/>
              <a:gd name="connsiteY822" fmla="*/ 5571324 h 5905481"/>
              <a:gd name="connsiteX823" fmla="*/ 2332081 w 4810814"/>
              <a:gd name="connsiteY823" fmla="*/ 5627421 h 5905481"/>
              <a:gd name="connsiteX824" fmla="*/ 2292417 w 4810814"/>
              <a:gd name="connsiteY824" fmla="*/ 5633636 h 5905481"/>
              <a:gd name="connsiteX825" fmla="*/ 2260626 w 4810814"/>
              <a:gd name="connsiteY825" fmla="*/ 5594710 h 5905481"/>
              <a:gd name="connsiteX826" fmla="*/ 2276178 w 4810814"/>
              <a:gd name="connsiteY826" fmla="*/ 5547899 h 5905481"/>
              <a:gd name="connsiteX827" fmla="*/ 2294270 w 4810814"/>
              <a:gd name="connsiteY827" fmla="*/ 5505360 h 5905481"/>
              <a:gd name="connsiteX828" fmla="*/ 2284117 w 4810814"/>
              <a:gd name="connsiteY828" fmla="*/ 5488266 h 5905481"/>
              <a:gd name="connsiteX829" fmla="*/ 2304681 w 4810814"/>
              <a:gd name="connsiteY829" fmla="*/ 5464492 h 5905481"/>
              <a:gd name="connsiteX830" fmla="*/ 2327781 w 4810814"/>
              <a:gd name="connsiteY830" fmla="*/ 5444991 h 5905481"/>
              <a:gd name="connsiteX831" fmla="*/ 2326177 w 4810814"/>
              <a:gd name="connsiteY831" fmla="*/ 5422821 h 5905481"/>
              <a:gd name="connsiteX832" fmla="*/ 2338997 w 4810814"/>
              <a:gd name="connsiteY832" fmla="*/ 5415207 h 5905481"/>
              <a:gd name="connsiteX833" fmla="*/ 2337391 w 4810814"/>
              <a:gd name="connsiteY833" fmla="*/ 5393038 h 5905481"/>
              <a:gd name="connsiteX834" fmla="*/ 2363031 w 4810814"/>
              <a:gd name="connsiteY834" fmla="*/ 5377809 h 5905481"/>
              <a:gd name="connsiteX835" fmla="*/ 2357955 w 4810814"/>
              <a:gd name="connsiteY835" fmla="*/ 5369263 h 5905481"/>
              <a:gd name="connsiteX836" fmla="*/ 2375048 w 4810814"/>
              <a:gd name="connsiteY836" fmla="*/ 5359111 h 5905481"/>
              <a:gd name="connsiteX837" fmla="*/ 2369971 w 4810814"/>
              <a:gd name="connsiteY837" fmla="*/ 5350563 h 5905481"/>
              <a:gd name="connsiteX838" fmla="*/ 2432465 w 4810814"/>
              <a:gd name="connsiteY838" fmla="*/ 5290324 h 5905481"/>
              <a:gd name="connsiteX839" fmla="*/ 2427390 w 4810814"/>
              <a:gd name="connsiteY839" fmla="*/ 5281778 h 5905481"/>
              <a:gd name="connsiteX840" fmla="*/ 2444483 w 4810814"/>
              <a:gd name="connsiteY840" fmla="*/ 5271626 h 5905481"/>
              <a:gd name="connsiteX841" fmla="*/ 2439407 w 4810814"/>
              <a:gd name="connsiteY841" fmla="*/ 5263078 h 5905481"/>
              <a:gd name="connsiteX842" fmla="*/ 2537356 w 4810814"/>
              <a:gd name="connsiteY842" fmla="*/ 5184671 h 5905481"/>
              <a:gd name="connsiteX843" fmla="*/ 2648125 w 4810814"/>
              <a:gd name="connsiteY843" fmla="*/ 5098649 h 5905481"/>
              <a:gd name="connsiteX844" fmla="*/ 2637973 w 4810814"/>
              <a:gd name="connsiteY844" fmla="*/ 5081555 h 5905481"/>
              <a:gd name="connsiteX845" fmla="*/ 2615402 w 4810814"/>
              <a:gd name="connsiteY845" fmla="*/ 5077618 h 5905481"/>
              <a:gd name="connsiteX846" fmla="*/ 2592831 w 4810814"/>
              <a:gd name="connsiteY846" fmla="*/ 5073682 h 5905481"/>
              <a:gd name="connsiteX847" fmla="*/ 2587755 w 4810814"/>
              <a:gd name="connsiteY847" fmla="*/ 5065136 h 5905481"/>
              <a:gd name="connsiteX848" fmla="*/ 2570662 w 4810814"/>
              <a:gd name="connsiteY848" fmla="*/ 5075287 h 5905481"/>
              <a:gd name="connsiteX849" fmla="*/ 2501616 w 4810814"/>
              <a:gd name="connsiteY849" fmla="*/ 5075832 h 5905481"/>
              <a:gd name="connsiteX850" fmla="*/ 2496540 w 4810814"/>
              <a:gd name="connsiteY850" fmla="*/ 5067284 h 5905481"/>
              <a:gd name="connsiteX851" fmla="*/ 2450131 w 4810814"/>
              <a:gd name="connsiteY851" fmla="*/ 5057275 h 5905481"/>
              <a:gd name="connsiteX852" fmla="*/ 2430097 w 4810814"/>
              <a:gd name="connsiteY852" fmla="*/ 5057611 h 5905481"/>
              <a:gd name="connsiteX853" fmla="*/ 2414739 w 4810814"/>
              <a:gd name="connsiteY853" fmla="*/ 5060952 h 5905481"/>
              <a:gd name="connsiteX854" fmla="*/ 2379815 w 4810814"/>
              <a:gd name="connsiteY854" fmla="*/ 5055681 h 5905481"/>
              <a:gd name="connsiteX855" fmla="*/ 2366995 w 4810814"/>
              <a:gd name="connsiteY855" fmla="*/ 5063295 h 5905481"/>
              <a:gd name="connsiteX856" fmla="*/ 2350834 w 4810814"/>
              <a:gd name="connsiteY856" fmla="*/ 5055551 h 5905481"/>
              <a:gd name="connsiteX857" fmla="*/ 2333741 w 4810814"/>
              <a:gd name="connsiteY857" fmla="*/ 5065704 h 5905481"/>
              <a:gd name="connsiteX858" fmla="*/ 2310769 w 4810814"/>
              <a:gd name="connsiteY858" fmla="*/ 5056225 h 5905481"/>
              <a:gd name="connsiteX859" fmla="*/ 2287796 w 4810814"/>
              <a:gd name="connsiteY859" fmla="*/ 5046746 h 5905481"/>
              <a:gd name="connsiteX860" fmla="*/ 2270704 w 4810814"/>
              <a:gd name="connsiteY860" fmla="*/ 5056898 h 5905481"/>
              <a:gd name="connsiteX861" fmla="*/ 2252004 w 4810814"/>
              <a:gd name="connsiteY861" fmla="*/ 5044882 h 5905481"/>
              <a:gd name="connsiteX862" fmla="*/ 2239184 w 4810814"/>
              <a:gd name="connsiteY862" fmla="*/ 5052496 h 5905481"/>
              <a:gd name="connsiteX863" fmla="*/ 2206864 w 4810814"/>
              <a:gd name="connsiteY863" fmla="*/ 5037007 h 5905481"/>
              <a:gd name="connsiteX864" fmla="*/ 2187231 w 4810814"/>
              <a:gd name="connsiteY864" fmla="*/ 5042886 h 5905481"/>
              <a:gd name="connsiteX865" fmla="*/ 2156515 w 4810814"/>
              <a:gd name="connsiteY865" fmla="*/ 5049569 h 5905481"/>
              <a:gd name="connsiteX866" fmla="*/ 2161591 w 4810814"/>
              <a:gd name="connsiteY866" fmla="*/ 5058115 h 5905481"/>
              <a:gd name="connsiteX867" fmla="*/ 2141300 w 4810814"/>
              <a:gd name="connsiteY867" fmla="*/ 5116412 h 5905481"/>
              <a:gd name="connsiteX868" fmla="*/ 2103242 w 4810814"/>
              <a:gd name="connsiteY868" fmla="*/ 5144797 h 5905481"/>
              <a:gd name="connsiteX869" fmla="*/ 1946192 w 4810814"/>
              <a:gd name="connsiteY869" fmla="*/ 5191828 h 5905481"/>
              <a:gd name="connsiteX870" fmla="*/ 1920553 w 4810814"/>
              <a:gd name="connsiteY870" fmla="*/ 5207056 h 5905481"/>
              <a:gd name="connsiteX871" fmla="*/ 1884760 w 4810814"/>
              <a:gd name="connsiteY871" fmla="*/ 5205192 h 5905481"/>
              <a:gd name="connsiteX872" fmla="*/ 1855780 w 4810814"/>
              <a:gd name="connsiteY872" fmla="*/ 5205061 h 5905481"/>
              <a:gd name="connsiteX873" fmla="*/ 1830400 w 4810814"/>
              <a:gd name="connsiteY873" fmla="*/ 5162329 h 5905481"/>
              <a:gd name="connsiteX874" fmla="*/ 1891028 w 4810814"/>
              <a:gd name="connsiteY874" fmla="*/ 5137881 h 5905481"/>
              <a:gd name="connsiteX875" fmla="*/ 1885952 w 4810814"/>
              <a:gd name="connsiteY875" fmla="*/ 5129335 h 5905481"/>
              <a:gd name="connsiteX876" fmla="*/ 1911592 w 4810814"/>
              <a:gd name="connsiteY876" fmla="*/ 5114106 h 5905481"/>
              <a:gd name="connsiteX877" fmla="*/ 1906516 w 4810814"/>
              <a:gd name="connsiteY877" fmla="*/ 5105560 h 5905481"/>
              <a:gd name="connsiteX878" fmla="*/ 1936430 w 4810814"/>
              <a:gd name="connsiteY878" fmla="*/ 5087793 h 5905481"/>
              <a:gd name="connsiteX879" fmla="*/ 1959997 w 4810814"/>
              <a:gd name="connsiteY879" fmla="*/ 5059344 h 5905481"/>
              <a:gd name="connsiteX880" fmla="*/ 1983566 w 4810814"/>
              <a:gd name="connsiteY880" fmla="*/ 5030895 h 5905481"/>
              <a:gd name="connsiteX881" fmla="*/ 1929605 w 4810814"/>
              <a:gd name="connsiteY881" fmla="*/ 4993574 h 5905481"/>
              <a:gd name="connsiteX882" fmla="*/ 1850136 w 4810814"/>
              <a:gd name="connsiteY882" fmla="*/ 4942501 h 5905481"/>
              <a:gd name="connsiteX883" fmla="*/ 1841588 w 4810814"/>
              <a:gd name="connsiteY883" fmla="*/ 4947578 h 5905481"/>
              <a:gd name="connsiteX884" fmla="*/ 1826360 w 4810814"/>
              <a:gd name="connsiteY884" fmla="*/ 4921938 h 5905481"/>
              <a:gd name="connsiteX885" fmla="*/ 1817814 w 4810814"/>
              <a:gd name="connsiteY885" fmla="*/ 4927014 h 5905481"/>
              <a:gd name="connsiteX886" fmla="*/ 1806794 w 4810814"/>
              <a:gd name="connsiteY886" fmla="*/ 4913326 h 5905481"/>
              <a:gd name="connsiteX887" fmla="*/ 1795774 w 4810814"/>
              <a:gd name="connsiteY887" fmla="*/ 4899639 h 5905481"/>
              <a:gd name="connsiteX888" fmla="*/ 1787228 w 4810814"/>
              <a:gd name="connsiteY888" fmla="*/ 4904715 h 5905481"/>
              <a:gd name="connsiteX889" fmla="*/ 1766923 w 4810814"/>
              <a:gd name="connsiteY889" fmla="*/ 4870528 h 5905481"/>
              <a:gd name="connsiteX890" fmla="*/ 1758377 w 4810814"/>
              <a:gd name="connsiteY890" fmla="*/ 4875604 h 5905481"/>
              <a:gd name="connsiteX891" fmla="*/ 1732466 w 4810814"/>
              <a:gd name="connsiteY891" fmla="*/ 4856310 h 5905481"/>
              <a:gd name="connsiteX892" fmla="*/ 1713364 w 4810814"/>
              <a:gd name="connsiteY892" fmla="*/ 4838750 h 5905481"/>
              <a:gd name="connsiteX893" fmla="*/ 1704819 w 4810814"/>
              <a:gd name="connsiteY893" fmla="*/ 4843826 h 5905481"/>
              <a:gd name="connsiteX894" fmla="*/ 1668354 w 4810814"/>
              <a:gd name="connsiteY894" fmla="*/ 4801895 h 5905481"/>
              <a:gd name="connsiteX895" fmla="*/ 1604514 w 4810814"/>
              <a:gd name="connsiteY895" fmla="*/ 4782006 h 5905481"/>
              <a:gd name="connsiteX896" fmla="*/ 1594361 w 4810814"/>
              <a:gd name="connsiteY896" fmla="*/ 4764912 h 5905481"/>
              <a:gd name="connsiteX897" fmla="*/ 1572191 w 4810814"/>
              <a:gd name="connsiteY897" fmla="*/ 4766518 h 5905481"/>
              <a:gd name="connsiteX898" fmla="*/ 1562040 w 4810814"/>
              <a:gd name="connsiteY898" fmla="*/ 4749426 h 5905481"/>
              <a:gd name="connsiteX899" fmla="*/ 1553493 w 4810814"/>
              <a:gd name="connsiteY899" fmla="*/ 4754502 h 5905481"/>
              <a:gd name="connsiteX900" fmla="*/ 1520032 w 4810814"/>
              <a:gd name="connsiteY900" fmla="*/ 4707897 h 5905481"/>
              <a:gd name="connsiteX901" fmla="*/ 1486572 w 4810814"/>
              <a:gd name="connsiteY901" fmla="*/ 4661291 h 5905481"/>
              <a:gd name="connsiteX902" fmla="*/ 1495118 w 4810814"/>
              <a:gd name="connsiteY902" fmla="*/ 4656215 h 5905481"/>
              <a:gd name="connsiteX903" fmla="*/ 1462123 w 4810814"/>
              <a:gd name="connsiteY903" fmla="*/ 4600662 h 5905481"/>
              <a:gd name="connsiteX904" fmla="*/ 1453577 w 4810814"/>
              <a:gd name="connsiteY904" fmla="*/ 4605738 h 5905481"/>
              <a:gd name="connsiteX905" fmla="*/ 1433272 w 4810814"/>
              <a:gd name="connsiteY905" fmla="*/ 4571551 h 5905481"/>
              <a:gd name="connsiteX906" fmla="*/ 1424725 w 4810814"/>
              <a:gd name="connsiteY906" fmla="*/ 4576628 h 5905481"/>
              <a:gd name="connsiteX907" fmla="*/ 1406959 w 4810814"/>
              <a:gd name="connsiteY907" fmla="*/ 4546716 h 5905481"/>
              <a:gd name="connsiteX908" fmla="*/ 1398413 w 4810814"/>
              <a:gd name="connsiteY908" fmla="*/ 4551792 h 5905481"/>
              <a:gd name="connsiteX909" fmla="*/ 1378108 w 4810814"/>
              <a:gd name="connsiteY909" fmla="*/ 4517605 h 5905481"/>
              <a:gd name="connsiteX910" fmla="*/ 1369562 w 4810814"/>
              <a:gd name="connsiteY910" fmla="*/ 4522681 h 5905481"/>
              <a:gd name="connsiteX911" fmla="*/ 1258444 w 4810814"/>
              <a:gd name="connsiteY911" fmla="*/ 4496185 h 5905481"/>
              <a:gd name="connsiteX912" fmla="*/ 1121427 w 4810814"/>
              <a:gd name="connsiteY912" fmla="*/ 4542881 h 5905481"/>
              <a:gd name="connsiteX913" fmla="*/ 1089778 w 4810814"/>
              <a:gd name="connsiteY913" fmla="*/ 4567458 h 5905481"/>
              <a:gd name="connsiteX914" fmla="*/ 1094855 w 4810814"/>
              <a:gd name="connsiteY914" fmla="*/ 4576005 h 5905481"/>
              <a:gd name="connsiteX915" fmla="*/ 1060669 w 4810814"/>
              <a:gd name="connsiteY915" fmla="*/ 4596310 h 5905481"/>
              <a:gd name="connsiteX916" fmla="*/ 1065744 w 4810814"/>
              <a:gd name="connsiteY916" fmla="*/ 4604856 h 5905481"/>
              <a:gd name="connsiteX917" fmla="*/ 1040104 w 4810814"/>
              <a:gd name="connsiteY917" fmla="*/ 4620084 h 5905481"/>
              <a:gd name="connsiteX918" fmla="*/ 1045180 w 4810814"/>
              <a:gd name="connsiteY918" fmla="*/ 4628631 h 5905481"/>
              <a:gd name="connsiteX919" fmla="*/ 995169 w 4810814"/>
              <a:gd name="connsiteY919" fmla="*/ 4661224 h 5905481"/>
              <a:gd name="connsiteX920" fmla="*/ 964661 w 4810814"/>
              <a:gd name="connsiteY920" fmla="*/ 4716919 h 5905481"/>
              <a:gd name="connsiteX921" fmla="*/ 908707 w 4810814"/>
              <a:gd name="connsiteY921" fmla="*/ 4744371 h 5905481"/>
              <a:gd name="connsiteX922" fmla="*/ 835724 w 4810814"/>
              <a:gd name="connsiteY922" fmla="*/ 4767485 h 5905481"/>
              <a:gd name="connsiteX923" fmla="*/ 762406 w 4810814"/>
              <a:gd name="connsiteY923" fmla="*/ 4770567 h 5905481"/>
              <a:gd name="connsiteX924" fmla="*/ 705441 w 4810814"/>
              <a:gd name="connsiteY924" fmla="*/ 4737921 h 5905481"/>
              <a:gd name="connsiteX925" fmla="*/ 714053 w 4810814"/>
              <a:gd name="connsiteY925" fmla="*/ 4718355 h 5905481"/>
              <a:gd name="connsiteX926" fmla="*/ 736287 w 4810814"/>
              <a:gd name="connsiteY926" fmla="*/ 4702259 h 5905481"/>
              <a:gd name="connsiteX927" fmla="*/ 773011 w 4810814"/>
              <a:gd name="connsiteY927" fmla="*/ 4686228 h 5905481"/>
              <a:gd name="connsiteX928" fmla="*/ 778087 w 4810814"/>
              <a:gd name="connsiteY928" fmla="*/ 4694774 h 5905481"/>
              <a:gd name="connsiteX929" fmla="*/ 795181 w 4810814"/>
              <a:gd name="connsiteY929" fmla="*/ 4684622 h 5905481"/>
              <a:gd name="connsiteX930" fmla="*/ 800257 w 4810814"/>
              <a:gd name="connsiteY930" fmla="*/ 4693168 h 5905481"/>
              <a:gd name="connsiteX931" fmla="*/ 821623 w 4810814"/>
              <a:gd name="connsiteY931" fmla="*/ 4680478 h 5905481"/>
              <a:gd name="connsiteX932" fmla="*/ 840322 w 4810814"/>
              <a:gd name="connsiteY932" fmla="*/ 4692496 h 5905481"/>
              <a:gd name="connsiteX933" fmla="*/ 857415 w 4810814"/>
              <a:gd name="connsiteY933" fmla="*/ 4682344 h 5905481"/>
              <a:gd name="connsiteX934" fmla="*/ 862491 w 4810814"/>
              <a:gd name="connsiteY934" fmla="*/ 4690890 h 5905481"/>
              <a:gd name="connsiteX935" fmla="*/ 882122 w 4810814"/>
              <a:gd name="connsiteY935" fmla="*/ 4685012 h 5905481"/>
              <a:gd name="connsiteX936" fmla="*/ 901753 w 4810814"/>
              <a:gd name="connsiteY936" fmla="*/ 4679132 h 5905481"/>
              <a:gd name="connsiteX937" fmla="*/ 906830 w 4810814"/>
              <a:gd name="connsiteY937" fmla="*/ 4687679 h 5905481"/>
              <a:gd name="connsiteX938" fmla="*/ 976535 w 4810814"/>
              <a:gd name="connsiteY938" fmla="*/ 4634716 h 5905481"/>
              <a:gd name="connsiteX939" fmla="*/ 1036894 w 4810814"/>
              <a:gd name="connsiteY939" fmla="*/ 4575746 h 5905481"/>
              <a:gd name="connsiteX940" fmla="*/ 1031817 w 4810814"/>
              <a:gd name="connsiteY940" fmla="*/ 4567198 h 5905481"/>
              <a:gd name="connsiteX941" fmla="*/ 1056252 w 4810814"/>
              <a:gd name="connsiteY941" fmla="*/ 4535343 h 5905481"/>
              <a:gd name="connsiteX942" fmla="*/ 1049972 w 4810814"/>
              <a:gd name="connsiteY942" fmla="*/ 4510170 h 5905481"/>
              <a:gd name="connsiteX943" fmla="*/ 1018920 w 4810814"/>
              <a:gd name="connsiteY943" fmla="*/ 4496819 h 5905481"/>
              <a:gd name="connsiteX944" fmla="*/ 960557 w 4810814"/>
              <a:gd name="connsiteY944" fmla="*/ 4491018 h 5905481"/>
              <a:gd name="connsiteX945" fmla="*/ 897921 w 4810814"/>
              <a:gd name="connsiteY945" fmla="*/ 4487753 h 5905481"/>
              <a:gd name="connsiteX946" fmla="*/ 860860 w 4810814"/>
              <a:gd name="connsiteY946" fmla="*/ 4483752 h 5905481"/>
              <a:gd name="connsiteX947" fmla="*/ 796760 w 4810814"/>
              <a:gd name="connsiteY947" fmla="*/ 4521823 h 5905481"/>
              <a:gd name="connsiteX948" fmla="*/ 791684 w 4810814"/>
              <a:gd name="connsiteY948" fmla="*/ 4513277 h 5905481"/>
              <a:gd name="connsiteX949" fmla="*/ 774592 w 4810814"/>
              <a:gd name="connsiteY949" fmla="*/ 4523429 h 5905481"/>
              <a:gd name="connsiteX950" fmla="*/ 769515 w 4810814"/>
              <a:gd name="connsiteY950" fmla="*/ 4514881 h 5905481"/>
              <a:gd name="connsiteX951" fmla="*/ 735329 w 4810814"/>
              <a:gd name="connsiteY951" fmla="*/ 4535185 h 5905481"/>
              <a:gd name="connsiteX952" fmla="*/ 730254 w 4810814"/>
              <a:gd name="connsiteY952" fmla="*/ 4526639 h 5905481"/>
              <a:gd name="connsiteX953" fmla="*/ 649061 w 4810814"/>
              <a:gd name="connsiteY953" fmla="*/ 4574862 h 5905481"/>
              <a:gd name="connsiteX954" fmla="*/ 643985 w 4810814"/>
              <a:gd name="connsiteY954" fmla="*/ 4566316 h 5905481"/>
              <a:gd name="connsiteX955" fmla="*/ 588962 w 4810814"/>
              <a:gd name="connsiteY955" fmla="*/ 4575872 h 5905481"/>
              <a:gd name="connsiteX956" fmla="*/ 541814 w 4810814"/>
              <a:gd name="connsiteY956" fmla="*/ 4540287 h 5905481"/>
              <a:gd name="connsiteX957" fmla="*/ 560708 w 4810814"/>
              <a:gd name="connsiteY957" fmla="*/ 4508832 h 5905481"/>
              <a:gd name="connsiteX958" fmla="*/ 618863 w 4810814"/>
              <a:gd name="connsiteY958" fmla="*/ 4465622 h 5905481"/>
              <a:gd name="connsiteX959" fmla="*/ 647041 w 4810814"/>
              <a:gd name="connsiteY959" fmla="*/ 4454667 h 5905481"/>
              <a:gd name="connsiteX960" fmla="*/ 652117 w 4810814"/>
              <a:gd name="connsiteY960" fmla="*/ 4463214 h 5905481"/>
              <a:gd name="connsiteX961" fmla="*/ 669210 w 4810814"/>
              <a:gd name="connsiteY961" fmla="*/ 4453061 h 5905481"/>
              <a:gd name="connsiteX962" fmla="*/ 674286 w 4810814"/>
              <a:gd name="connsiteY962" fmla="*/ 4461607 h 5905481"/>
              <a:gd name="connsiteX963" fmla="*/ 687107 w 4810814"/>
              <a:gd name="connsiteY963" fmla="*/ 4453993 h 5905481"/>
              <a:gd name="connsiteX964" fmla="*/ 708810 w 4810814"/>
              <a:gd name="connsiteY964" fmla="*/ 4461336 h 5905481"/>
              <a:gd name="connsiteX965" fmla="*/ 730513 w 4810814"/>
              <a:gd name="connsiteY965" fmla="*/ 4468679 h 5905481"/>
              <a:gd name="connsiteX966" fmla="*/ 747606 w 4810814"/>
              <a:gd name="connsiteY966" fmla="*/ 4458527 h 5905481"/>
              <a:gd name="connsiteX967" fmla="*/ 766304 w 4810814"/>
              <a:gd name="connsiteY967" fmla="*/ 4470543 h 5905481"/>
              <a:gd name="connsiteX968" fmla="*/ 800491 w 4810814"/>
              <a:gd name="connsiteY968" fmla="*/ 4450238 h 5905481"/>
              <a:gd name="connsiteX969" fmla="*/ 808972 w 4810814"/>
              <a:gd name="connsiteY969" fmla="*/ 4459653 h 5905481"/>
              <a:gd name="connsiteX970" fmla="*/ 814916 w 4810814"/>
              <a:gd name="connsiteY970" fmla="*/ 4464795 h 5905481"/>
              <a:gd name="connsiteX971" fmla="*/ 832010 w 4810814"/>
              <a:gd name="connsiteY971" fmla="*/ 4454642 h 5905481"/>
              <a:gd name="connsiteX972" fmla="*/ 864331 w 4810814"/>
              <a:gd name="connsiteY972" fmla="*/ 4470130 h 5905481"/>
              <a:gd name="connsiteX973" fmla="*/ 929169 w 4810814"/>
              <a:gd name="connsiteY973" fmla="*/ 4457634 h 5905481"/>
              <a:gd name="connsiteX974" fmla="*/ 1055178 w 4810814"/>
              <a:gd name="connsiteY974" fmla="*/ 4489736 h 5905481"/>
              <a:gd name="connsiteX975" fmla="*/ 1067998 w 4810814"/>
              <a:gd name="connsiteY975" fmla="*/ 4482121 h 5905481"/>
              <a:gd name="connsiteX976" fmla="*/ 1073074 w 4810814"/>
              <a:gd name="connsiteY976" fmla="*/ 4490669 h 5905481"/>
              <a:gd name="connsiteX977" fmla="*/ 1124354 w 4810814"/>
              <a:gd name="connsiteY977" fmla="*/ 4460212 h 5905481"/>
              <a:gd name="connsiteX978" fmla="*/ 1129430 w 4810814"/>
              <a:gd name="connsiteY978" fmla="*/ 4468758 h 5905481"/>
              <a:gd name="connsiteX979" fmla="*/ 1219506 w 4810814"/>
              <a:gd name="connsiteY979" fmla="*/ 4435493 h 5905481"/>
              <a:gd name="connsiteX980" fmla="*/ 1309581 w 4810814"/>
              <a:gd name="connsiteY980" fmla="*/ 4402225 h 5905481"/>
              <a:gd name="connsiteX981" fmla="*/ 1313051 w 4810814"/>
              <a:gd name="connsiteY981" fmla="*/ 4388603 h 5905481"/>
              <a:gd name="connsiteX982" fmla="*/ 1316523 w 4810814"/>
              <a:gd name="connsiteY982" fmla="*/ 4374980 h 5905481"/>
              <a:gd name="connsiteX983" fmla="*/ 1308908 w 4810814"/>
              <a:gd name="connsiteY983" fmla="*/ 4362160 h 5905481"/>
              <a:gd name="connsiteX984" fmla="*/ 1320925 w 4810814"/>
              <a:gd name="connsiteY984" fmla="*/ 4343462 h 5905481"/>
              <a:gd name="connsiteX985" fmla="*/ 1310773 w 4810814"/>
              <a:gd name="connsiteY985" fmla="*/ 4326369 h 5905481"/>
              <a:gd name="connsiteX986" fmla="*/ 1319320 w 4810814"/>
              <a:gd name="connsiteY986" fmla="*/ 4321292 h 5905481"/>
              <a:gd name="connsiteX987" fmla="*/ 1304092 w 4810814"/>
              <a:gd name="connsiteY987" fmla="*/ 4295652 h 5905481"/>
              <a:gd name="connsiteX988" fmla="*/ 1308092 w 4810814"/>
              <a:gd name="connsiteY988" fmla="*/ 4258591 h 5905481"/>
              <a:gd name="connsiteX989" fmla="*/ 1322246 w 4810814"/>
              <a:gd name="connsiteY989" fmla="*/ 4238624 h 5905481"/>
              <a:gd name="connsiteX990" fmla="*/ 1334134 w 4810814"/>
              <a:gd name="connsiteY990" fmla="*/ 4248906 h 5905481"/>
              <a:gd name="connsiteX991" fmla="*/ 1346022 w 4810814"/>
              <a:gd name="connsiteY991" fmla="*/ 4259187 h 5905481"/>
              <a:gd name="connsiteX992" fmla="*/ 1354568 w 4810814"/>
              <a:gd name="connsiteY992" fmla="*/ 4254111 h 5905481"/>
              <a:gd name="connsiteX993" fmla="*/ 1369797 w 4810814"/>
              <a:gd name="connsiteY993" fmla="*/ 4279751 h 5905481"/>
              <a:gd name="connsiteX994" fmla="*/ 1403983 w 4810814"/>
              <a:gd name="connsiteY994" fmla="*/ 4259447 h 5905481"/>
              <a:gd name="connsiteX995" fmla="*/ 1393830 w 4810814"/>
              <a:gd name="connsiteY995" fmla="*/ 4242354 h 5905481"/>
              <a:gd name="connsiteX996" fmla="*/ 1406650 w 4810814"/>
              <a:gd name="connsiteY996" fmla="*/ 4234739 h 5905481"/>
              <a:gd name="connsiteX997" fmla="*/ 1392354 w 4810814"/>
              <a:gd name="connsiteY997" fmla="*/ 4191204 h 5905481"/>
              <a:gd name="connsiteX998" fmla="*/ 1357430 w 4810814"/>
              <a:gd name="connsiteY998" fmla="*/ 4185933 h 5905481"/>
              <a:gd name="connsiteX999" fmla="*/ 1313028 w 4810814"/>
              <a:gd name="connsiteY999" fmla="*/ 4203635 h 5905481"/>
              <a:gd name="connsiteX1000" fmla="*/ 1316367 w 4810814"/>
              <a:gd name="connsiteY1000" fmla="*/ 4218992 h 5905481"/>
              <a:gd name="connsiteX1001" fmla="*/ 1319708 w 4810814"/>
              <a:gd name="connsiteY1001" fmla="*/ 4234350 h 5905481"/>
              <a:gd name="connsiteX1002" fmla="*/ 1297539 w 4810814"/>
              <a:gd name="connsiteY1002" fmla="*/ 4235956 h 5905481"/>
              <a:gd name="connsiteX1003" fmla="*/ 1283917 w 4810814"/>
              <a:gd name="connsiteY1003" fmla="*/ 4232485 h 5905481"/>
              <a:gd name="connsiteX1004" fmla="*/ 1269491 w 4810814"/>
              <a:gd name="connsiteY1004" fmla="*/ 4217930 h 5905481"/>
              <a:gd name="connsiteX1005" fmla="*/ 1220077 w 4810814"/>
              <a:gd name="connsiteY1005" fmla="*/ 4212594 h 5905481"/>
              <a:gd name="connsiteX1006" fmla="*/ 1215001 w 4810814"/>
              <a:gd name="connsiteY1006" fmla="*/ 4204048 h 5905481"/>
              <a:gd name="connsiteX1007" fmla="*/ 1187755 w 4810814"/>
              <a:gd name="connsiteY1007" fmla="*/ 4197108 h 5905481"/>
              <a:gd name="connsiteX1008" fmla="*/ 1133731 w 4810814"/>
              <a:gd name="connsiteY1008" fmla="*/ 4174277 h 5905481"/>
              <a:gd name="connsiteX1009" fmla="*/ 1072896 w 4810814"/>
              <a:gd name="connsiteY1009" fmla="*/ 4149712 h 5905481"/>
              <a:gd name="connsiteX1010" fmla="*/ 1018404 w 4810814"/>
              <a:gd name="connsiteY1010" fmla="*/ 4135831 h 5905481"/>
              <a:gd name="connsiteX1011" fmla="*/ 1013327 w 4810814"/>
              <a:gd name="connsiteY1011" fmla="*/ 4127283 h 5905481"/>
              <a:gd name="connsiteX1012" fmla="*/ 996234 w 4810814"/>
              <a:gd name="connsiteY1012" fmla="*/ 4137435 h 5905481"/>
              <a:gd name="connsiteX1013" fmla="*/ 991158 w 4810814"/>
              <a:gd name="connsiteY1013" fmla="*/ 4128889 h 5905481"/>
              <a:gd name="connsiteX1014" fmla="*/ 973663 w 4810814"/>
              <a:gd name="connsiteY1014" fmla="*/ 4133499 h 5905481"/>
              <a:gd name="connsiteX1015" fmla="*/ 954564 w 4810814"/>
              <a:gd name="connsiteY1015" fmla="*/ 4115939 h 5905481"/>
              <a:gd name="connsiteX1016" fmla="*/ 928924 w 4810814"/>
              <a:gd name="connsiteY1016" fmla="*/ 4131168 h 5905481"/>
              <a:gd name="connsiteX1017" fmla="*/ 923848 w 4810814"/>
              <a:gd name="connsiteY1017" fmla="*/ 4122621 h 5905481"/>
              <a:gd name="connsiteX1018" fmla="*/ 913630 w 4810814"/>
              <a:gd name="connsiteY1018" fmla="*/ 4120018 h 5905481"/>
              <a:gd name="connsiteX1019" fmla="*/ 907688 w 4810814"/>
              <a:gd name="connsiteY1019" fmla="*/ 4114877 h 5905481"/>
              <a:gd name="connsiteX1020" fmla="*/ 974260 w 4810814"/>
              <a:gd name="connsiteY1020" fmla="*/ 4095570 h 5905481"/>
              <a:gd name="connsiteX1021" fmla="*/ 1037363 w 4810814"/>
              <a:gd name="connsiteY1021" fmla="*/ 4089886 h 5905481"/>
              <a:gd name="connsiteX1022" fmla="*/ 1047515 w 4810814"/>
              <a:gd name="connsiteY1022" fmla="*/ 4106978 h 5905481"/>
              <a:gd name="connsiteX1023" fmla="*/ 1070084 w 4810814"/>
              <a:gd name="connsiteY1023" fmla="*/ 4110916 h 5905481"/>
              <a:gd name="connsiteX1024" fmla="*/ 1092655 w 4810814"/>
              <a:gd name="connsiteY1024" fmla="*/ 4114852 h 5905481"/>
              <a:gd name="connsiteX1025" fmla="*/ 1097731 w 4810814"/>
              <a:gd name="connsiteY1025" fmla="*/ 4123399 h 5905481"/>
              <a:gd name="connsiteX1026" fmla="*/ 1137862 w 4810814"/>
              <a:gd name="connsiteY1026" fmla="*/ 4108236 h 5905481"/>
              <a:gd name="connsiteX1027" fmla="*/ 1173718 w 4810814"/>
              <a:gd name="connsiteY1027" fmla="*/ 4095610 h 5905481"/>
              <a:gd name="connsiteX1028" fmla="*/ 1168772 w 4810814"/>
              <a:gd name="connsiteY1028" fmla="*/ 4058083 h 5905481"/>
              <a:gd name="connsiteX1029" fmla="*/ 1147665 w 4810814"/>
              <a:gd name="connsiteY1029" fmla="*/ 4012813 h 5905481"/>
              <a:gd name="connsiteX1030" fmla="*/ 1139119 w 4810814"/>
              <a:gd name="connsiteY1030" fmla="*/ 4017888 h 5905481"/>
              <a:gd name="connsiteX1031" fmla="*/ 1097577 w 4810814"/>
              <a:gd name="connsiteY1031" fmla="*/ 3967412 h 5905481"/>
              <a:gd name="connsiteX1032" fmla="*/ 1089030 w 4810814"/>
              <a:gd name="connsiteY1032" fmla="*/ 3972487 h 5905481"/>
              <a:gd name="connsiteX1033" fmla="*/ 1078879 w 4810814"/>
              <a:gd name="connsiteY1033" fmla="*/ 3955395 h 5905481"/>
              <a:gd name="connsiteX1034" fmla="*/ 1070332 w 4810814"/>
              <a:gd name="connsiteY1034" fmla="*/ 3960471 h 5905481"/>
              <a:gd name="connsiteX1035" fmla="*/ 1064453 w 4810814"/>
              <a:gd name="connsiteY1035" fmla="*/ 3940839 h 5905481"/>
              <a:gd name="connsiteX1036" fmla="*/ 1058574 w 4810814"/>
              <a:gd name="connsiteY1036" fmla="*/ 3921207 h 5905481"/>
              <a:gd name="connsiteX1037" fmla="*/ 1050027 w 4810814"/>
              <a:gd name="connsiteY1037" fmla="*/ 3926283 h 5905481"/>
              <a:gd name="connsiteX1038" fmla="*/ 1013498 w 4810814"/>
              <a:gd name="connsiteY1038" fmla="*/ 3898845 h 5905481"/>
              <a:gd name="connsiteX1039" fmla="*/ 976164 w 4810814"/>
              <a:gd name="connsiteY1039" fmla="*/ 3860319 h 5905481"/>
              <a:gd name="connsiteX1040" fmla="*/ 987315 w 4810814"/>
              <a:gd name="connsiteY1040" fmla="*/ 3845027 h 5905481"/>
              <a:gd name="connsiteX1041" fmla="*/ 1002737 w 4810814"/>
              <a:gd name="connsiteY1041" fmla="*/ 3827195 h 5905481"/>
              <a:gd name="connsiteX1042" fmla="*/ 1013821 w 4810814"/>
              <a:gd name="connsiteY1042" fmla="*/ 3826393 h 5905481"/>
              <a:gd name="connsiteX1043" fmla="*/ 1128293 w 4810814"/>
              <a:gd name="connsiteY1043" fmla="*/ 3960729 h 5905481"/>
              <a:gd name="connsiteX1044" fmla="*/ 1262784 w 4810814"/>
              <a:gd name="connsiteY1044" fmla="*/ 4002246 h 5905481"/>
              <a:gd name="connsiteX1045" fmla="*/ 1267860 w 4810814"/>
              <a:gd name="connsiteY1045" fmla="*/ 4010793 h 5905481"/>
              <a:gd name="connsiteX1046" fmla="*/ 1306320 w 4810814"/>
              <a:gd name="connsiteY1046" fmla="*/ 3987950 h 5905481"/>
              <a:gd name="connsiteX1047" fmla="*/ 1324877 w 4810814"/>
              <a:gd name="connsiteY1047" fmla="*/ 3936464 h 5905481"/>
              <a:gd name="connsiteX1048" fmla="*/ 1341828 w 4810814"/>
              <a:gd name="connsiteY1048" fmla="*/ 3862809 h 5905481"/>
              <a:gd name="connsiteX1049" fmla="*/ 1367468 w 4810814"/>
              <a:gd name="connsiteY1049" fmla="*/ 3847580 h 5905481"/>
              <a:gd name="connsiteX1050" fmla="*/ 1368400 w 4810814"/>
              <a:gd name="connsiteY1050" fmla="*/ 3829685 h 5905481"/>
              <a:gd name="connsiteX1051" fmla="*/ 1385494 w 4810814"/>
              <a:gd name="connsiteY1051" fmla="*/ 3819532 h 5905481"/>
              <a:gd name="connsiteX1052" fmla="*/ 1383085 w 4810814"/>
              <a:gd name="connsiteY1052" fmla="*/ 3786278 h 5905481"/>
              <a:gd name="connsiteX1053" fmla="*/ 1400178 w 4810814"/>
              <a:gd name="connsiteY1053" fmla="*/ 3776126 h 5905481"/>
              <a:gd name="connsiteX1054" fmla="*/ 1399376 w 4810814"/>
              <a:gd name="connsiteY1054" fmla="*/ 3765041 h 5905481"/>
              <a:gd name="connsiteX1055" fmla="*/ 1398573 w 4810814"/>
              <a:gd name="connsiteY1055" fmla="*/ 3753956 h 5905481"/>
              <a:gd name="connsiteX1056" fmla="*/ 1407119 w 4810814"/>
              <a:gd name="connsiteY1056" fmla="*/ 3748880 h 5905481"/>
              <a:gd name="connsiteX1057" fmla="*/ 1405514 w 4810814"/>
              <a:gd name="connsiteY1057" fmla="*/ 3726711 h 5905481"/>
              <a:gd name="connsiteX1058" fmla="*/ 1422607 w 4810814"/>
              <a:gd name="connsiteY1058" fmla="*/ 3716559 h 5905481"/>
              <a:gd name="connsiteX1059" fmla="*/ 1426207 w 4810814"/>
              <a:gd name="connsiteY1059" fmla="*/ 3673955 h 5905481"/>
              <a:gd name="connsiteX1060" fmla="*/ 1443301 w 4810814"/>
              <a:gd name="connsiteY1060" fmla="*/ 3663803 h 5905481"/>
              <a:gd name="connsiteX1061" fmla="*/ 1445165 w 4810814"/>
              <a:gd name="connsiteY1061" fmla="*/ 3628011 h 5905481"/>
              <a:gd name="connsiteX1062" fmla="*/ 1462258 w 4810814"/>
              <a:gd name="connsiteY1062" fmla="*/ 3617858 h 5905481"/>
              <a:gd name="connsiteX1063" fmla="*/ 1469199 w 4810814"/>
              <a:gd name="connsiteY1063" fmla="*/ 3590614 h 5905481"/>
              <a:gd name="connsiteX1064" fmla="*/ 1486293 w 4810814"/>
              <a:gd name="connsiteY1064" fmla="*/ 3580461 h 5905481"/>
              <a:gd name="connsiteX1065" fmla="*/ 1481217 w 4810814"/>
              <a:gd name="connsiteY1065" fmla="*/ 3571915 h 5905481"/>
              <a:gd name="connsiteX1066" fmla="*/ 1494037 w 4810814"/>
              <a:gd name="connsiteY1066" fmla="*/ 3564301 h 5905481"/>
              <a:gd name="connsiteX1067" fmla="*/ 1497106 w 4810814"/>
              <a:gd name="connsiteY1067" fmla="*/ 3545136 h 5905481"/>
              <a:gd name="connsiteX1068" fmla="*/ 1498439 w 4810814"/>
              <a:gd name="connsiteY1068" fmla="*/ 3532781 h 5905481"/>
              <a:gd name="connsiteX1069" fmla="*/ 1524079 w 4810814"/>
              <a:gd name="connsiteY1069" fmla="*/ 3517553 h 5905481"/>
              <a:gd name="connsiteX1070" fmla="*/ 1522474 w 4810814"/>
              <a:gd name="connsiteY1070" fmla="*/ 3495384 h 5905481"/>
              <a:gd name="connsiteX1071" fmla="*/ 1548113 w 4810814"/>
              <a:gd name="connsiteY1071" fmla="*/ 3480157 h 5905481"/>
              <a:gd name="connsiteX1072" fmla="*/ 1543037 w 4810814"/>
              <a:gd name="connsiteY1072" fmla="*/ 3471610 h 5905481"/>
              <a:gd name="connsiteX1073" fmla="*/ 1555857 w 4810814"/>
              <a:gd name="connsiteY1073" fmla="*/ 3463996 h 5905481"/>
              <a:gd name="connsiteX1074" fmla="*/ 1554252 w 4810814"/>
              <a:gd name="connsiteY1074" fmla="*/ 3441826 h 5905481"/>
              <a:gd name="connsiteX1075" fmla="*/ 1571345 w 4810814"/>
              <a:gd name="connsiteY1075" fmla="*/ 3431674 h 5905481"/>
              <a:gd name="connsiteX1076" fmla="*/ 1566269 w 4810814"/>
              <a:gd name="connsiteY1076" fmla="*/ 3423128 h 5905481"/>
              <a:gd name="connsiteX1077" fmla="*/ 1580824 w 4810814"/>
              <a:gd name="connsiteY1077" fmla="*/ 3408701 h 5905481"/>
              <a:gd name="connsiteX1078" fmla="*/ 1595378 w 4810814"/>
              <a:gd name="connsiteY1078" fmla="*/ 3394276 h 5905481"/>
              <a:gd name="connsiteX1079" fmla="*/ 1590302 w 4810814"/>
              <a:gd name="connsiteY1079" fmla="*/ 3385730 h 5905481"/>
              <a:gd name="connsiteX1080" fmla="*/ 1620216 w 4810814"/>
              <a:gd name="connsiteY1080" fmla="*/ 3367963 h 5905481"/>
              <a:gd name="connsiteX1081" fmla="*/ 1628425 w 4810814"/>
              <a:gd name="connsiteY1081" fmla="*/ 3342854 h 5905481"/>
              <a:gd name="connsiteX1082" fmla="*/ 1617134 w 4810814"/>
              <a:gd name="connsiteY1082" fmla="*/ 3294644 h 5905481"/>
              <a:gd name="connsiteX1083" fmla="*/ 1531720 w 4810814"/>
              <a:gd name="connsiteY1083" fmla="*/ 3238430 h 5905481"/>
              <a:gd name="connsiteX1084" fmla="*/ 1452989 w 4810814"/>
              <a:gd name="connsiteY1084" fmla="*/ 3212933 h 5905481"/>
              <a:gd name="connsiteX1085" fmla="*/ 1445374 w 4810814"/>
              <a:gd name="connsiteY1085" fmla="*/ 3200113 h 5905481"/>
              <a:gd name="connsiteX1086" fmla="*/ 1398964 w 4810814"/>
              <a:gd name="connsiteY1086" fmla="*/ 3190102 h 5905481"/>
              <a:gd name="connsiteX1087" fmla="*/ 1354289 w 4810814"/>
              <a:gd name="connsiteY1087" fmla="*/ 3173281 h 5905481"/>
              <a:gd name="connsiteX1088" fmla="*/ 1375655 w 4810814"/>
              <a:gd name="connsiteY1088" fmla="*/ 3160591 h 5905481"/>
              <a:gd name="connsiteX1089" fmla="*/ 1392684 w 4810814"/>
              <a:gd name="connsiteY1089" fmla="*/ 3164929 h 5905481"/>
              <a:gd name="connsiteX1090" fmla="*/ 1411448 w 4810814"/>
              <a:gd name="connsiteY1090" fmla="*/ 3162457 h 5905481"/>
              <a:gd name="connsiteX1091" fmla="*/ 1421600 w 4810814"/>
              <a:gd name="connsiteY1091" fmla="*/ 3179549 h 5905481"/>
              <a:gd name="connsiteX1092" fmla="*/ 1506872 w 4810814"/>
              <a:gd name="connsiteY1092" fmla="*/ 3172258 h 5905481"/>
              <a:gd name="connsiteX1093" fmla="*/ 1566503 w 4810814"/>
              <a:gd name="connsiteY1093" fmla="*/ 3180198 h 5905481"/>
              <a:gd name="connsiteX1094" fmla="*/ 1576655 w 4810814"/>
              <a:gd name="connsiteY1094" fmla="*/ 3197290 h 5905481"/>
              <a:gd name="connsiteX1095" fmla="*/ 1593748 w 4810814"/>
              <a:gd name="connsiteY1095" fmla="*/ 3187138 h 5905481"/>
              <a:gd name="connsiteX1096" fmla="*/ 1645572 w 4810814"/>
              <a:gd name="connsiteY1096" fmla="*/ 3225728 h 5905481"/>
              <a:gd name="connsiteX1097" fmla="*/ 1697861 w 4810814"/>
              <a:gd name="connsiteY1097" fmla="*/ 3255369 h 5905481"/>
              <a:gd name="connsiteX1098" fmla="*/ 1764705 w 4810814"/>
              <a:gd name="connsiteY1098" fmla="*/ 3270585 h 5905481"/>
              <a:gd name="connsiteX1099" fmla="*/ 1769781 w 4810814"/>
              <a:gd name="connsiteY1099" fmla="*/ 3279132 h 5905481"/>
              <a:gd name="connsiteX1100" fmla="*/ 1859521 w 4810814"/>
              <a:gd name="connsiteY1100" fmla="*/ 3225832 h 5905481"/>
              <a:gd name="connsiteX1101" fmla="*/ 1892904 w 4810814"/>
              <a:gd name="connsiteY1101" fmla="*/ 3194444 h 5905481"/>
              <a:gd name="connsiteX1102" fmla="*/ 2058229 w 4810814"/>
              <a:gd name="connsiteY1102" fmla="*/ 3107813 h 5905481"/>
              <a:gd name="connsiteX1103" fmla="*/ 2190972 w 4810814"/>
              <a:gd name="connsiteY1103" fmla="*/ 3063657 h 5905481"/>
              <a:gd name="connsiteX1104" fmla="*/ 2225159 w 4810814"/>
              <a:gd name="connsiteY1104" fmla="*/ 3043353 h 5905481"/>
              <a:gd name="connsiteX1105" fmla="*/ 2274238 w 4810814"/>
              <a:gd name="connsiteY1105" fmla="*/ 3028655 h 5905481"/>
              <a:gd name="connsiteX1106" fmla="*/ 2333598 w 4810814"/>
              <a:gd name="connsiteY1106" fmla="*/ 3002071 h 5905481"/>
              <a:gd name="connsiteX1107" fmla="*/ 2328521 w 4810814"/>
              <a:gd name="connsiteY1107" fmla="*/ 2993524 h 5905481"/>
              <a:gd name="connsiteX1108" fmla="*/ 2341341 w 4810814"/>
              <a:gd name="connsiteY1108" fmla="*/ 2985910 h 5905481"/>
              <a:gd name="connsiteX1109" fmla="*/ 2348282 w 4810814"/>
              <a:gd name="connsiteY1109" fmla="*/ 2958665 h 5905481"/>
              <a:gd name="connsiteX1110" fmla="*/ 2360299 w 4810814"/>
              <a:gd name="connsiteY1110" fmla="*/ 2939965 h 5905481"/>
              <a:gd name="connsiteX1111" fmla="*/ 2328781 w 4810814"/>
              <a:gd name="connsiteY1111" fmla="*/ 2935563 h 5905481"/>
              <a:gd name="connsiteX1112" fmla="*/ 2273357 w 4810814"/>
              <a:gd name="connsiteY1112" fmla="*/ 2939578 h 5905481"/>
              <a:gd name="connsiteX1113" fmla="*/ 2247717 w 4810814"/>
              <a:gd name="connsiteY1113" fmla="*/ 2954806 h 5905481"/>
              <a:gd name="connsiteX1114" fmla="*/ 2242640 w 4810814"/>
              <a:gd name="connsiteY1114" fmla="*/ 2946259 h 5905481"/>
              <a:gd name="connsiteX1115" fmla="*/ 2211925 w 4810814"/>
              <a:gd name="connsiteY1115" fmla="*/ 2952940 h 5905481"/>
              <a:gd name="connsiteX1116" fmla="*/ 2196697 w 4810814"/>
              <a:gd name="connsiteY1116" fmla="*/ 2927300 h 5905481"/>
              <a:gd name="connsiteX1117" fmla="*/ 2205243 w 4810814"/>
              <a:gd name="connsiteY1117" fmla="*/ 2922224 h 5905481"/>
              <a:gd name="connsiteX1118" fmla="*/ 2200168 w 4810814"/>
              <a:gd name="connsiteY1118" fmla="*/ 2913678 h 5905481"/>
              <a:gd name="connsiteX1119" fmla="*/ 2225808 w 4810814"/>
              <a:gd name="connsiteY1119" fmla="*/ 2898450 h 5905481"/>
              <a:gd name="connsiteX1120" fmla="*/ 2230884 w 4810814"/>
              <a:gd name="connsiteY1120" fmla="*/ 2906996 h 5905481"/>
              <a:gd name="connsiteX1121" fmla="*/ 2265070 w 4810814"/>
              <a:gd name="connsiteY1121" fmla="*/ 2886692 h 5905481"/>
              <a:gd name="connsiteX1122" fmla="*/ 2270146 w 4810814"/>
              <a:gd name="connsiteY1122" fmla="*/ 2895239 h 5905481"/>
              <a:gd name="connsiteX1123" fmla="*/ 2282966 w 4810814"/>
              <a:gd name="connsiteY1123" fmla="*/ 2887625 h 5905481"/>
              <a:gd name="connsiteX1124" fmla="*/ 2288042 w 4810814"/>
              <a:gd name="connsiteY1124" fmla="*/ 2896171 h 5905481"/>
              <a:gd name="connsiteX1125" fmla="*/ 2305135 w 4810814"/>
              <a:gd name="connsiteY1125" fmla="*/ 2886019 h 5905481"/>
              <a:gd name="connsiteX1126" fmla="*/ 2337457 w 4810814"/>
              <a:gd name="connsiteY1126" fmla="*/ 2901507 h 5905481"/>
              <a:gd name="connsiteX1127" fmla="*/ 2354551 w 4810814"/>
              <a:gd name="connsiteY1127" fmla="*/ 2891354 h 5905481"/>
              <a:gd name="connsiteX1128" fmla="*/ 2359627 w 4810814"/>
              <a:gd name="connsiteY1128" fmla="*/ 2899900 h 5905481"/>
              <a:gd name="connsiteX1129" fmla="*/ 2400624 w 4810814"/>
              <a:gd name="connsiteY1129" fmla="*/ 2881332 h 5905481"/>
              <a:gd name="connsiteX1130" fmla="*/ 2432945 w 4810814"/>
              <a:gd name="connsiteY1130" fmla="*/ 2896819 h 5905481"/>
              <a:gd name="connsiteX1131" fmla="*/ 2458585 w 4810814"/>
              <a:gd name="connsiteY1131" fmla="*/ 2881590 h 5905481"/>
              <a:gd name="connsiteX1132" fmla="*/ 2463661 w 4810814"/>
              <a:gd name="connsiteY1132" fmla="*/ 2890138 h 5905481"/>
              <a:gd name="connsiteX1133" fmla="*/ 2489301 w 4810814"/>
              <a:gd name="connsiteY1133" fmla="*/ 2874909 h 5905481"/>
              <a:gd name="connsiteX1134" fmla="*/ 2494377 w 4810814"/>
              <a:gd name="connsiteY1134" fmla="*/ 2883456 h 5905481"/>
              <a:gd name="connsiteX1135" fmla="*/ 2515744 w 4810814"/>
              <a:gd name="connsiteY1135" fmla="*/ 2870765 h 5905481"/>
              <a:gd name="connsiteX1136" fmla="*/ 2520820 w 4810814"/>
              <a:gd name="connsiteY1136" fmla="*/ 2879312 h 5905481"/>
              <a:gd name="connsiteX1137" fmla="*/ 2546459 w 4810814"/>
              <a:gd name="connsiteY1137" fmla="*/ 2864084 h 5905481"/>
              <a:gd name="connsiteX1138" fmla="*/ 2551536 w 4810814"/>
              <a:gd name="connsiteY1138" fmla="*/ 2872631 h 5905481"/>
              <a:gd name="connsiteX1139" fmla="*/ 2585722 w 4810814"/>
              <a:gd name="connsiteY1139" fmla="*/ 2852327 h 5905481"/>
              <a:gd name="connsiteX1140" fmla="*/ 2590798 w 4810814"/>
              <a:gd name="connsiteY1140" fmla="*/ 2860873 h 5905481"/>
              <a:gd name="connsiteX1141" fmla="*/ 2632663 w 4810814"/>
              <a:gd name="connsiteY1141" fmla="*/ 2838899 h 5905481"/>
              <a:gd name="connsiteX1142" fmla="*/ 2668520 w 4810814"/>
              <a:gd name="connsiteY1142" fmla="*/ 2826272 h 5905481"/>
              <a:gd name="connsiteX1143" fmla="*/ 2658369 w 4810814"/>
              <a:gd name="connsiteY1143" fmla="*/ 2809180 h 5905481"/>
              <a:gd name="connsiteX1144" fmla="*/ 2649821 w 4810814"/>
              <a:gd name="connsiteY1144" fmla="*/ 2814256 h 5905481"/>
              <a:gd name="connsiteX1145" fmla="*/ 2644744 w 4810814"/>
              <a:gd name="connsiteY1145" fmla="*/ 2805709 h 5905481"/>
              <a:gd name="connsiteX1146" fmla="*/ 2627652 w 4810814"/>
              <a:gd name="connsiteY1146" fmla="*/ 2815861 h 5905481"/>
              <a:gd name="connsiteX1147" fmla="*/ 2608953 w 4810814"/>
              <a:gd name="connsiteY1147" fmla="*/ 2803845 h 5905481"/>
              <a:gd name="connsiteX1148" fmla="*/ 2579040 w 4810814"/>
              <a:gd name="connsiteY1148" fmla="*/ 2821611 h 5905481"/>
              <a:gd name="connsiteX1149" fmla="*/ 2533096 w 4810814"/>
              <a:gd name="connsiteY1149" fmla="*/ 2802653 h 5905481"/>
              <a:gd name="connsiteX1150" fmla="*/ 2524550 w 4810814"/>
              <a:gd name="connsiteY1150" fmla="*/ 2807729 h 5905481"/>
              <a:gd name="connsiteX1151" fmla="*/ 2506783 w 4810814"/>
              <a:gd name="connsiteY1151" fmla="*/ 2777815 h 5905481"/>
              <a:gd name="connsiteX1152" fmla="*/ 2498237 w 4810814"/>
              <a:gd name="connsiteY1152" fmla="*/ 2782891 h 5905481"/>
              <a:gd name="connsiteX1153" fmla="*/ 2488085 w 4810814"/>
              <a:gd name="connsiteY1153" fmla="*/ 2765798 h 5905481"/>
              <a:gd name="connsiteX1154" fmla="*/ 2479538 w 4810814"/>
              <a:gd name="connsiteY1154" fmla="*/ 2770875 h 5905481"/>
              <a:gd name="connsiteX1155" fmla="*/ 2464309 w 4810814"/>
              <a:gd name="connsiteY1155" fmla="*/ 2745235 h 5905481"/>
              <a:gd name="connsiteX1156" fmla="*/ 2421706 w 4810814"/>
              <a:gd name="connsiteY1156" fmla="*/ 2741634 h 5905481"/>
              <a:gd name="connsiteX1157" fmla="*/ 2391250 w 4810814"/>
              <a:gd name="connsiteY1157" fmla="*/ 2690355 h 5905481"/>
              <a:gd name="connsiteX1158" fmla="*/ 2409276 w 4810814"/>
              <a:gd name="connsiteY1158" fmla="*/ 2662306 h 5905481"/>
              <a:gd name="connsiteX1159" fmla="*/ 2431574 w 4810814"/>
              <a:gd name="connsiteY1159" fmla="*/ 2631720 h 5905481"/>
              <a:gd name="connsiteX1160" fmla="*/ 2478580 w 4810814"/>
              <a:gd name="connsiteY1160" fmla="*/ 2603802 h 5905481"/>
              <a:gd name="connsiteX1161" fmla="*/ 2491595 w 4810814"/>
              <a:gd name="connsiteY1161" fmla="*/ 2552717 h 5905481"/>
              <a:gd name="connsiteX1162" fmla="*/ 2532657 w 4810814"/>
              <a:gd name="connsiteY1162" fmla="*/ 2519657 h 5905481"/>
              <a:gd name="connsiteX1163" fmla="*/ 2600369 w 4810814"/>
              <a:gd name="connsiteY1163" fmla="*/ 2531468 h 5905481"/>
              <a:gd name="connsiteX1164" fmla="*/ 2674089 w 4810814"/>
              <a:gd name="connsiteY1164" fmla="*/ 2533929 h 5905481"/>
              <a:gd name="connsiteX1165" fmla="*/ 2684241 w 4810814"/>
              <a:gd name="connsiteY1165" fmla="*/ 2551022 h 5905481"/>
              <a:gd name="connsiteX1166" fmla="*/ 2702137 w 4810814"/>
              <a:gd name="connsiteY1166" fmla="*/ 2551954 h 5905481"/>
              <a:gd name="connsiteX1167" fmla="*/ 2719903 w 4810814"/>
              <a:gd name="connsiteY1167" fmla="*/ 2581867 h 5905481"/>
              <a:gd name="connsiteX1168" fmla="*/ 2728451 w 4810814"/>
              <a:gd name="connsiteY1168" fmla="*/ 2576790 h 5905481"/>
              <a:gd name="connsiteX1169" fmla="*/ 2730056 w 4810814"/>
              <a:gd name="connsiteY1169" fmla="*/ 2598961 h 5905481"/>
              <a:gd name="connsiteX1170" fmla="*/ 2738603 w 4810814"/>
              <a:gd name="connsiteY1170" fmla="*/ 2593884 h 5905481"/>
              <a:gd name="connsiteX1171" fmla="*/ 2768787 w 4810814"/>
              <a:gd name="connsiteY1171" fmla="*/ 2610641 h 5905481"/>
              <a:gd name="connsiteX1172" fmla="*/ 2793094 w 4810814"/>
              <a:gd name="connsiteY1172" fmla="*/ 2607766 h 5905481"/>
              <a:gd name="connsiteX1173" fmla="*/ 2808322 w 4810814"/>
              <a:gd name="connsiteY1173" fmla="*/ 2633406 h 5905481"/>
              <a:gd name="connsiteX1174" fmla="*/ 2846652 w 4810814"/>
              <a:gd name="connsiteY1174" fmla="*/ 2639544 h 5905481"/>
              <a:gd name="connsiteX1175" fmla="*/ 2859472 w 4810814"/>
              <a:gd name="connsiteY1175" fmla="*/ 2631930 h 5905481"/>
              <a:gd name="connsiteX1176" fmla="*/ 2878171 w 4810814"/>
              <a:gd name="connsiteY1176" fmla="*/ 2643947 h 5905481"/>
              <a:gd name="connsiteX1177" fmla="*/ 2903811 w 4810814"/>
              <a:gd name="connsiteY1177" fmla="*/ 2628719 h 5905481"/>
              <a:gd name="connsiteX1178" fmla="*/ 2913963 w 4810814"/>
              <a:gd name="connsiteY1178" fmla="*/ 2645811 h 5905481"/>
              <a:gd name="connsiteX1179" fmla="*/ 2942543 w 4810814"/>
              <a:gd name="connsiteY1179" fmla="*/ 2640400 h 5905481"/>
              <a:gd name="connsiteX1180" fmla="*/ 2985546 w 4810814"/>
              <a:gd name="connsiteY1180" fmla="*/ 2649542 h 5905481"/>
              <a:gd name="connsiteX1181" fmla="*/ 2998366 w 4810814"/>
              <a:gd name="connsiteY1181" fmla="*/ 2641927 h 5905481"/>
              <a:gd name="connsiteX1182" fmla="*/ 3029886 w 4810814"/>
              <a:gd name="connsiteY1182" fmla="*/ 2646330 h 5905481"/>
              <a:gd name="connsiteX1183" fmla="*/ 2990079 w 4810814"/>
              <a:gd name="connsiteY1183" fmla="*/ 2589042 h 5905481"/>
              <a:gd name="connsiteX1184" fmla="*/ 2944265 w 4810814"/>
              <a:gd name="connsiteY1184" fmla="*/ 2541104 h 5905481"/>
              <a:gd name="connsiteX1185" fmla="*/ 2935719 w 4810814"/>
              <a:gd name="connsiteY1185" fmla="*/ 2546180 h 5905481"/>
              <a:gd name="connsiteX1186" fmla="*/ 2923028 w 4810814"/>
              <a:gd name="connsiteY1186" fmla="*/ 2524813 h 5905481"/>
              <a:gd name="connsiteX1187" fmla="*/ 2914480 w 4810814"/>
              <a:gd name="connsiteY1187" fmla="*/ 2529889 h 5905481"/>
              <a:gd name="connsiteX1188" fmla="*/ 2907800 w 4810814"/>
              <a:gd name="connsiteY1188" fmla="*/ 2499174 h 5905481"/>
              <a:gd name="connsiteX1189" fmla="*/ 2869199 w 4810814"/>
              <a:gd name="connsiteY1189" fmla="*/ 2458513 h 5905481"/>
              <a:gd name="connsiteX1190" fmla="*/ 2834869 w 4810814"/>
              <a:gd name="connsiteY1190" fmla="*/ 2415313 h 5905481"/>
              <a:gd name="connsiteX1191" fmla="*/ 2839945 w 4810814"/>
              <a:gd name="connsiteY1191" fmla="*/ 2423860 h 5905481"/>
              <a:gd name="connsiteX1192" fmla="*/ 2818112 w 4810814"/>
              <a:gd name="connsiteY1192" fmla="*/ 2445498 h 5905481"/>
              <a:gd name="connsiteX1193" fmla="*/ 2785195 w 4810814"/>
              <a:gd name="connsiteY1193" fmla="*/ 2467939 h 5905481"/>
              <a:gd name="connsiteX1194" fmla="*/ 2716279 w 4810814"/>
              <a:gd name="connsiteY1194" fmla="*/ 2439502 h 5905481"/>
              <a:gd name="connsiteX1195" fmla="*/ 2660184 w 4810814"/>
              <a:gd name="connsiteY1195" fmla="*/ 2403451 h 5905481"/>
              <a:gd name="connsiteX1196" fmla="*/ 2667926 w 4810814"/>
              <a:gd name="connsiteY1196" fmla="*/ 2387290 h 5905481"/>
              <a:gd name="connsiteX1197" fmla="*/ 2675670 w 4810814"/>
              <a:gd name="connsiteY1197" fmla="*/ 2371129 h 5905481"/>
              <a:gd name="connsiteX1198" fmla="*/ 2670594 w 4810814"/>
              <a:gd name="connsiteY1198" fmla="*/ 2362583 h 5905481"/>
              <a:gd name="connsiteX1199" fmla="*/ 2696234 w 4810814"/>
              <a:gd name="connsiteY1199" fmla="*/ 2347355 h 5905481"/>
              <a:gd name="connsiteX1200" fmla="*/ 2694628 w 4810814"/>
              <a:gd name="connsiteY1200" fmla="*/ 2325185 h 5905481"/>
              <a:gd name="connsiteX1201" fmla="*/ 2707448 w 4810814"/>
              <a:gd name="connsiteY1201" fmla="*/ 2317571 h 5905481"/>
              <a:gd name="connsiteX1202" fmla="*/ 2689941 w 4810814"/>
              <a:gd name="connsiteY1202" fmla="*/ 2229696 h 5905481"/>
              <a:gd name="connsiteX1203" fmla="*/ 2638389 w 4810814"/>
              <a:gd name="connsiteY1203" fmla="*/ 2225630 h 5905481"/>
              <a:gd name="connsiteX1204" fmla="*/ 2565602 w 4810814"/>
              <a:gd name="connsiteY1204" fmla="*/ 2205273 h 5905481"/>
              <a:gd name="connsiteX1205" fmla="*/ 2537683 w 4810814"/>
              <a:gd name="connsiteY1205" fmla="*/ 2158267 h 5905481"/>
              <a:gd name="connsiteX1206" fmla="*/ 2554777 w 4810814"/>
              <a:gd name="connsiteY1206" fmla="*/ 2148114 h 5905481"/>
              <a:gd name="connsiteX1207" fmla="*/ 2544625 w 4810814"/>
              <a:gd name="connsiteY1207" fmla="*/ 2131022 h 5905481"/>
              <a:gd name="connsiteX1208" fmla="*/ 2561718 w 4810814"/>
              <a:gd name="connsiteY1208" fmla="*/ 2120870 h 5905481"/>
              <a:gd name="connsiteX1209" fmla="*/ 2573398 w 4810814"/>
              <a:gd name="connsiteY1209" fmla="*/ 2082138 h 5905481"/>
              <a:gd name="connsiteX1210" fmla="*/ 2588018 w 4810814"/>
              <a:gd name="connsiteY1210" fmla="*/ 2053222 h 5905481"/>
              <a:gd name="connsiteX1211" fmla="*/ 2589883 w 4810814"/>
              <a:gd name="connsiteY1211" fmla="*/ 2017430 h 5905481"/>
              <a:gd name="connsiteX1212" fmla="*/ 2565837 w 4810814"/>
              <a:gd name="connsiteY1212" fmla="*/ 1962345 h 5905481"/>
              <a:gd name="connsiteX1213" fmla="*/ 2503668 w 4810814"/>
              <a:gd name="connsiteY1213" fmla="*/ 1950132 h 5905481"/>
              <a:gd name="connsiteX1214" fmla="*/ 2441497 w 4810814"/>
              <a:gd name="connsiteY1214" fmla="*/ 1937921 h 5905481"/>
              <a:gd name="connsiteX1215" fmla="*/ 2416116 w 4810814"/>
              <a:gd name="connsiteY1215" fmla="*/ 1895187 h 5905481"/>
              <a:gd name="connsiteX1216" fmla="*/ 2432005 w 4810814"/>
              <a:gd name="connsiteY1216" fmla="*/ 1868408 h 5905481"/>
              <a:gd name="connsiteX1217" fmla="*/ 2457245 w 4810814"/>
              <a:gd name="connsiteY1217" fmla="*/ 1847638 h 5905481"/>
              <a:gd name="connsiteX1218" fmla="*/ 2473469 w 4810814"/>
              <a:gd name="connsiteY1218" fmla="*/ 1840892 h 5905481"/>
              <a:gd name="connsiteX1219" fmla="*/ 2489695 w 4810814"/>
              <a:gd name="connsiteY1219" fmla="*/ 1834145 h 5905481"/>
              <a:gd name="connsiteX1220" fmla="*/ 2492233 w 4810814"/>
              <a:gd name="connsiteY1220" fmla="*/ 1838418 h 5905481"/>
              <a:gd name="connsiteX1221" fmla="*/ 2528155 w 4810814"/>
              <a:gd name="connsiteY1221" fmla="*/ 1811302 h 5905481"/>
              <a:gd name="connsiteX1222" fmla="*/ 2529748 w 4810814"/>
              <a:gd name="connsiteY1222" fmla="*/ 1740988 h 5905481"/>
              <a:gd name="connsiteX1223" fmla="*/ 2502360 w 4810814"/>
              <a:gd name="connsiteY1223" fmla="*/ 1670543 h 5905481"/>
              <a:gd name="connsiteX1224" fmla="*/ 2461091 w 4810814"/>
              <a:gd name="connsiteY1224" fmla="*/ 1654590 h 5905481"/>
              <a:gd name="connsiteX1225" fmla="*/ 2423293 w 4810814"/>
              <a:gd name="connsiteY1225" fmla="*/ 1625013 h 5905481"/>
              <a:gd name="connsiteX1226" fmla="*/ 2414007 w 4810814"/>
              <a:gd name="connsiteY1226" fmla="*/ 1604514 h 5905481"/>
              <a:gd name="connsiteX1227" fmla="*/ 2399647 w 4810814"/>
              <a:gd name="connsiteY1227" fmla="*/ 1575469 h 5905481"/>
              <a:gd name="connsiteX1228" fmla="*/ 2506479 w 4810814"/>
              <a:gd name="connsiteY1228" fmla="*/ 1512018 h 5905481"/>
              <a:gd name="connsiteX1229" fmla="*/ 2510481 w 4810814"/>
              <a:gd name="connsiteY1229" fmla="*/ 1474956 h 5905481"/>
              <a:gd name="connsiteX1230" fmla="*/ 2503398 w 4810814"/>
              <a:gd name="connsiteY1230" fmla="*/ 1438697 h 5905481"/>
              <a:gd name="connsiteX1231" fmla="*/ 2454980 w 4810814"/>
              <a:gd name="connsiteY1231" fmla="*/ 1400977 h 5905481"/>
              <a:gd name="connsiteX1232" fmla="*/ 2398017 w 4810814"/>
              <a:gd name="connsiteY1232" fmla="*/ 1368331 h 5905481"/>
              <a:gd name="connsiteX1233" fmla="*/ 2401888 w 4810814"/>
              <a:gd name="connsiteY1233" fmla="*/ 1360251 h 5905481"/>
              <a:gd name="connsiteX1234" fmla="*/ 2405760 w 4810814"/>
              <a:gd name="connsiteY1234" fmla="*/ 1352169 h 5905481"/>
              <a:gd name="connsiteX1235" fmla="*/ 2404957 w 4810814"/>
              <a:gd name="connsiteY1235" fmla="*/ 1341085 h 5905481"/>
              <a:gd name="connsiteX1236" fmla="*/ 2422051 w 4810814"/>
              <a:gd name="connsiteY1236" fmla="*/ 1330933 h 5905481"/>
              <a:gd name="connsiteX1237" fmla="*/ 2416975 w 4810814"/>
              <a:gd name="connsiteY1237" fmla="*/ 1322387 h 5905481"/>
              <a:gd name="connsiteX1238" fmla="*/ 2478005 w 4810814"/>
              <a:gd name="connsiteY1238" fmla="*/ 1303482 h 5905481"/>
              <a:gd name="connsiteX1239" fmla="*/ 2547582 w 4810814"/>
              <a:gd name="connsiteY1239" fmla="*/ 1279500 h 5905481"/>
              <a:gd name="connsiteX1240" fmla="*/ 2542505 w 4810814"/>
              <a:gd name="connsiteY1240" fmla="*/ 1270952 h 5905481"/>
              <a:gd name="connsiteX1241" fmla="*/ 2559599 w 4810814"/>
              <a:gd name="connsiteY1241" fmla="*/ 1260800 h 5905481"/>
              <a:gd name="connsiteX1242" fmla="*/ 2554523 w 4810814"/>
              <a:gd name="connsiteY1242" fmla="*/ 1252254 h 5905481"/>
              <a:gd name="connsiteX1243" fmla="*/ 2571409 w 4810814"/>
              <a:gd name="connsiteY1243" fmla="*/ 1193089 h 5905481"/>
              <a:gd name="connsiteX1244" fmla="*/ 2584023 w 4810814"/>
              <a:gd name="connsiteY1244" fmla="*/ 1136460 h 5905481"/>
              <a:gd name="connsiteX1245" fmla="*/ 2592569 w 4810814"/>
              <a:gd name="connsiteY1245" fmla="*/ 1131385 h 5905481"/>
              <a:gd name="connsiteX1246" fmla="*/ 2587493 w 4810814"/>
              <a:gd name="connsiteY1246" fmla="*/ 1122838 h 5905481"/>
              <a:gd name="connsiteX1247" fmla="*/ 2578947 w 4810814"/>
              <a:gd name="connsiteY1247" fmla="*/ 1127914 h 5905481"/>
              <a:gd name="connsiteX1248" fmla="*/ 2558642 w 4810814"/>
              <a:gd name="connsiteY1248" fmla="*/ 1093728 h 5905481"/>
              <a:gd name="connsiteX1249" fmla="*/ 2550095 w 4810814"/>
              <a:gd name="connsiteY1249" fmla="*/ 1098805 h 5905481"/>
              <a:gd name="connsiteX1250" fmla="*/ 2518706 w 4810814"/>
              <a:gd name="connsiteY1250" fmla="*/ 1065421 h 5905481"/>
              <a:gd name="connsiteX1251" fmla="*/ 2496795 w 4810814"/>
              <a:gd name="connsiteY1251" fmla="*/ 1009065 h 5905481"/>
              <a:gd name="connsiteX1252" fmla="*/ 2543802 w 4810814"/>
              <a:gd name="connsiteY1252" fmla="*/ 981146 h 5905481"/>
              <a:gd name="connsiteX1253" fmla="*/ 2553954 w 4810814"/>
              <a:gd name="connsiteY1253" fmla="*/ 998240 h 5905481"/>
              <a:gd name="connsiteX1254" fmla="*/ 2606775 w 4810814"/>
              <a:gd name="connsiteY1254" fmla="*/ 1004443 h 5905481"/>
              <a:gd name="connsiteX1255" fmla="*/ 2674151 w 4810814"/>
              <a:gd name="connsiteY1255" fmla="*/ 996221 h 5905481"/>
              <a:gd name="connsiteX1256" fmla="*/ 2669074 w 4810814"/>
              <a:gd name="connsiteY1256" fmla="*/ 987673 h 5905481"/>
              <a:gd name="connsiteX1257" fmla="*/ 2715277 w 4810814"/>
              <a:gd name="connsiteY1257" fmla="*/ 948671 h 5905481"/>
              <a:gd name="connsiteX1258" fmla="*/ 2717142 w 4810814"/>
              <a:gd name="connsiteY1258" fmla="*/ 912878 h 5905481"/>
              <a:gd name="connsiteX1259" fmla="*/ 2711264 w 4810814"/>
              <a:gd name="connsiteY1259" fmla="*/ 893248 h 5905481"/>
              <a:gd name="connsiteX1260" fmla="*/ 2723280 w 4810814"/>
              <a:gd name="connsiteY1260" fmla="*/ 874548 h 5905481"/>
              <a:gd name="connsiteX1261" fmla="*/ 2715666 w 4810814"/>
              <a:gd name="connsiteY1261" fmla="*/ 861728 h 5905481"/>
              <a:gd name="connsiteX1262" fmla="*/ 2722608 w 4810814"/>
              <a:gd name="connsiteY1262" fmla="*/ 834483 h 5905481"/>
              <a:gd name="connsiteX1263" fmla="*/ 2739700 w 4810814"/>
              <a:gd name="connsiteY1263" fmla="*/ 824332 h 5905481"/>
              <a:gd name="connsiteX1264" fmla="*/ 2741566 w 4810814"/>
              <a:gd name="connsiteY1264" fmla="*/ 788539 h 5905481"/>
              <a:gd name="connsiteX1265" fmla="*/ 2758658 w 4810814"/>
              <a:gd name="connsiteY1265" fmla="*/ 778387 h 5905481"/>
              <a:gd name="connsiteX1266" fmla="*/ 2752845 w 4810814"/>
              <a:gd name="connsiteY1266" fmla="*/ 744265 h 5905481"/>
              <a:gd name="connsiteX1267" fmla="*/ 2747031 w 4810814"/>
              <a:gd name="connsiteY1267" fmla="*/ 710144 h 5905481"/>
              <a:gd name="connsiteX1268" fmla="*/ 2801781 w 4810814"/>
              <a:gd name="connsiteY1268" fmla="*/ 666064 h 5905481"/>
              <a:gd name="connsiteX1269" fmla="*/ 2806858 w 4810814"/>
              <a:gd name="connsiteY1269" fmla="*/ 674611 h 5905481"/>
              <a:gd name="connsiteX1270" fmla="*/ 2851661 w 4810814"/>
              <a:gd name="connsiteY1270" fmla="*/ 662453 h 5905481"/>
              <a:gd name="connsiteX1271" fmla="*/ 2902474 w 4810814"/>
              <a:gd name="connsiteY1271" fmla="*/ 640944 h 5905481"/>
              <a:gd name="connsiteX1272" fmla="*/ 2962833 w 4810814"/>
              <a:gd name="connsiteY1272" fmla="*/ 581973 h 5905481"/>
              <a:gd name="connsiteX1273" fmla="*/ 2971638 w 4810814"/>
              <a:gd name="connsiteY1273" fmla="*/ 518935 h 5905481"/>
              <a:gd name="connsiteX1274" fmla="*/ 2949327 w 4810814"/>
              <a:gd name="connsiteY1274" fmla="*/ 457037 h 5905481"/>
              <a:gd name="connsiteX1275" fmla="*/ 2918870 w 4810814"/>
              <a:gd name="connsiteY1275" fmla="*/ 405757 h 5905481"/>
              <a:gd name="connsiteX1276" fmla="*/ 2944509 w 4810814"/>
              <a:gd name="connsiteY1276" fmla="*/ 390530 h 5905481"/>
              <a:gd name="connsiteX1277" fmla="*/ 3007960 w 4810814"/>
              <a:gd name="connsiteY1277" fmla="*/ 497362 h 5905481"/>
              <a:gd name="connsiteX1278" fmla="*/ 3014642 w 4810814"/>
              <a:gd name="connsiteY1278" fmla="*/ 528078 h 5905481"/>
              <a:gd name="connsiteX1279" fmla="*/ 3023189 w 4810814"/>
              <a:gd name="connsiteY1279" fmla="*/ 523002 h 5905481"/>
              <a:gd name="connsiteX1280" fmla="*/ 3108267 w 4810814"/>
              <a:gd name="connsiteY1280" fmla="*/ 559183 h 5905481"/>
              <a:gd name="connsiteX1281" fmla="*/ 3113343 w 4810814"/>
              <a:gd name="connsiteY1281" fmla="*/ 567729 h 5905481"/>
              <a:gd name="connsiteX1282" fmla="*/ 3130435 w 4810814"/>
              <a:gd name="connsiteY1282" fmla="*/ 557577 h 5905481"/>
              <a:gd name="connsiteX1283" fmla="*/ 3135511 w 4810814"/>
              <a:gd name="connsiteY1283" fmla="*/ 566123 h 5905481"/>
              <a:gd name="connsiteX1284" fmla="*/ 3153408 w 4810814"/>
              <a:gd name="connsiteY1284" fmla="*/ 567057 h 5905481"/>
              <a:gd name="connsiteX1285" fmla="*/ 3171304 w 4810814"/>
              <a:gd name="connsiteY1285" fmla="*/ 567989 h 5905481"/>
              <a:gd name="connsiteX1286" fmla="*/ 3220045 w 4810814"/>
              <a:gd name="connsiteY1286" fmla="*/ 533258 h 5905481"/>
              <a:gd name="connsiteX1287" fmla="*/ 3250891 w 4810814"/>
              <a:gd name="connsiteY1287" fmla="*/ 497596 h 5905481"/>
              <a:gd name="connsiteX1288" fmla="*/ 3245815 w 4810814"/>
              <a:gd name="connsiteY1288" fmla="*/ 489049 h 5905481"/>
              <a:gd name="connsiteX1289" fmla="*/ 3292821 w 4810814"/>
              <a:gd name="connsiteY1289" fmla="*/ 461131 h 5905481"/>
              <a:gd name="connsiteX1290" fmla="*/ 3287746 w 4810814"/>
              <a:gd name="connsiteY1290" fmla="*/ 452585 h 5905481"/>
              <a:gd name="connsiteX1291" fmla="*/ 3330478 w 4810814"/>
              <a:gd name="connsiteY1291" fmla="*/ 427205 h 5905481"/>
              <a:gd name="connsiteX1292" fmla="*/ 3325401 w 4810814"/>
              <a:gd name="connsiteY1292" fmla="*/ 418657 h 5905481"/>
              <a:gd name="connsiteX1293" fmla="*/ 3395846 w 4810814"/>
              <a:gd name="connsiteY1293" fmla="*/ 391269 h 5905481"/>
              <a:gd name="connsiteX1294" fmla="*/ 3464556 w 4810814"/>
              <a:gd name="connsiteY1294" fmla="*/ 370693 h 5905481"/>
              <a:gd name="connsiteX1295" fmla="*/ 2151829 w 4810814"/>
              <a:gd name="connsiteY1295" fmla="*/ 0 h 5905481"/>
              <a:gd name="connsiteX1296" fmla="*/ 2220745 w 4810814"/>
              <a:gd name="connsiteY1296" fmla="*/ 28436 h 5905481"/>
              <a:gd name="connsiteX1297" fmla="*/ 2237839 w 4810814"/>
              <a:gd name="connsiteY1297" fmla="*/ 18284 h 5905481"/>
              <a:gd name="connsiteX1298" fmla="*/ 2242916 w 4810814"/>
              <a:gd name="connsiteY1298" fmla="*/ 26831 h 5905481"/>
              <a:gd name="connsiteX1299" fmla="*/ 2273632 w 4810814"/>
              <a:gd name="connsiteY1299" fmla="*/ 20149 h 5905481"/>
              <a:gd name="connsiteX1300" fmla="*/ 2278708 w 4810814"/>
              <a:gd name="connsiteY1300" fmla="*/ 28695 h 5905481"/>
              <a:gd name="connsiteX1301" fmla="*/ 2287254 w 4810814"/>
              <a:gd name="connsiteY1301" fmla="*/ 23619 h 5905481"/>
              <a:gd name="connsiteX1302" fmla="*/ 2365792 w 4810814"/>
              <a:gd name="connsiteY1302" fmla="*/ 92588 h 5905481"/>
              <a:gd name="connsiteX1303" fmla="*/ 2444329 w 4810814"/>
              <a:gd name="connsiteY1303" fmla="*/ 161557 h 5905481"/>
              <a:gd name="connsiteX1304" fmla="*/ 2435782 w 4810814"/>
              <a:gd name="connsiteY1304" fmla="*/ 166633 h 5905481"/>
              <a:gd name="connsiteX1305" fmla="*/ 2448472 w 4810814"/>
              <a:gd name="connsiteY1305" fmla="*/ 187999 h 5905481"/>
              <a:gd name="connsiteX1306" fmla="*/ 2455285 w 4810814"/>
              <a:gd name="connsiteY1306" fmla="*/ 189735 h 5905481"/>
              <a:gd name="connsiteX1307" fmla="*/ 2462496 w 4810814"/>
              <a:gd name="connsiteY1307" fmla="*/ 197013 h 5905481"/>
              <a:gd name="connsiteX1308" fmla="*/ 2472247 w 4810814"/>
              <a:gd name="connsiteY1308" fmla="*/ 208563 h 5905481"/>
              <a:gd name="connsiteX1309" fmla="*/ 2463701 w 4810814"/>
              <a:gd name="connsiteY1309" fmla="*/ 213639 h 5905481"/>
              <a:gd name="connsiteX1310" fmla="*/ 2484005 w 4810814"/>
              <a:gd name="connsiteY1310" fmla="*/ 247826 h 5905481"/>
              <a:gd name="connsiteX1311" fmla="*/ 2475459 w 4810814"/>
              <a:gd name="connsiteY1311" fmla="*/ 252901 h 5905481"/>
              <a:gd name="connsiteX1312" fmla="*/ 2485611 w 4810814"/>
              <a:gd name="connsiteY1312" fmla="*/ 269995 h 5905481"/>
              <a:gd name="connsiteX1313" fmla="*/ 2477064 w 4810814"/>
              <a:gd name="connsiteY1313" fmla="*/ 275072 h 5905481"/>
              <a:gd name="connsiteX1314" fmla="*/ 2515134 w 4810814"/>
              <a:gd name="connsiteY1314" fmla="*/ 339171 h 5905481"/>
              <a:gd name="connsiteX1315" fmla="*/ 2497044 w 4810814"/>
              <a:gd name="connsiteY1315" fmla="*/ 381709 h 5905481"/>
              <a:gd name="connsiteX1316" fmla="*/ 2478954 w 4810814"/>
              <a:gd name="connsiteY1316" fmla="*/ 424247 h 5905481"/>
              <a:gd name="connsiteX1317" fmla="*/ 2489106 w 4810814"/>
              <a:gd name="connsiteY1317" fmla="*/ 441341 h 5905481"/>
              <a:gd name="connsiteX1318" fmla="*/ 2480559 w 4810814"/>
              <a:gd name="connsiteY1318" fmla="*/ 446417 h 5905481"/>
              <a:gd name="connsiteX1319" fmla="*/ 2443577 w 4810814"/>
              <a:gd name="connsiteY1319" fmla="*/ 520409 h 5905481"/>
              <a:gd name="connsiteX1320" fmla="*/ 2411797 w 4810814"/>
              <a:gd name="connsiteY1320" fmla="*/ 573967 h 5905481"/>
              <a:gd name="connsiteX1321" fmla="*/ 2398978 w 4810814"/>
              <a:gd name="connsiteY1321" fmla="*/ 581580 h 5905481"/>
              <a:gd name="connsiteX1322" fmla="*/ 2400583 w 4810814"/>
              <a:gd name="connsiteY1322" fmla="*/ 603751 h 5905481"/>
              <a:gd name="connsiteX1323" fmla="*/ 2383491 w 4810814"/>
              <a:gd name="connsiteY1323" fmla="*/ 613903 h 5905481"/>
              <a:gd name="connsiteX1324" fmla="*/ 2388567 w 4810814"/>
              <a:gd name="connsiteY1324" fmla="*/ 622449 h 5905481"/>
              <a:gd name="connsiteX1325" fmla="*/ 2345833 w 4810814"/>
              <a:gd name="connsiteY1325" fmla="*/ 647830 h 5905481"/>
              <a:gd name="connsiteX1326" fmla="*/ 2340757 w 4810814"/>
              <a:gd name="connsiteY1326" fmla="*/ 639284 h 5905481"/>
              <a:gd name="connsiteX1327" fmla="*/ 2330475 w 4810814"/>
              <a:gd name="connsiteY1327" fmla="*/ 651171 h 5905481"/>
              <a:gd name="connsiteX1328" fmla="*/ 2324467 w 4810814"/>
              <a:gd name="connsiteY1328" fmla="*/ 660520 h 5905481"/>
              <a:gd name="connsiteX1329" fmla="*/ 2319391 w 4810814"/>
              <a:gd name="connsiteY1329" fmla="*/ 651974 h 5905481"/>
              <a:gd name="connsiteX1330" fmla="*/ 2302700 w 4810814"/>
              <a:gd name="connsiteY1330" fmla="*/ 667668 h 5905481"/>
              <a:gd name="connsiteX1331" fmla="*/ 2290280 w 4810814"/>
              <a:gd name="connsiteY1331" fmla="*/ 680824 h 5905481"/>
              <a:gd name="connsiteX1332" fmla="*/ 2285205 w 4810814"/>
              <a:gd name="connsiteY1332" fmla="*/ 672278 h 5905481"/>
              <a:gd name="connsiteX1333" fmla="*/ 2268111 w 4810814"/>
              <a:gd name="connsiteY1333" fmla="*/ 682431 h 5905481"/>
              <a:gd name="connsiteX1334" fmla="*/ 2170486 w 4810814"/>
              <a:gd name="connsiteY1334" fmla="*/ 688386 h 5905481"/>
              <a:gd name="connsiteX1335" fmla="*/ 2081537 w 4810814"/>
              <a:gd name="connsiteY1335" fmla="*/ 660285 h 5905481"/>
              <a:gd name="connsiteX1336" fmla="*/ 2055897 w 4810814"/>
              <a:gd name="connsiteY1336" fmla="*/ 675514 h 5905481"/>
              <a:gd name="connsiteX1337" fmla="*/ 2026114 w 4810814"/>
              <a:gd name="connsiteY1337" fmla="*/ 664299 h 5905481"/>
              <a:gd name="connsiteX1338" fmla="*/ 2017567 w 4810814"/>
              <a:gd name="connsiteY1338" fmla="*/ 669376 h 5905481"/>
              <a:gd name="connsiteX1339" fmla="*/ 2007414 w 4810814"/>
              <a:gd name="connsiteY1339" fmla="*/ 652282 h 5905481"/>
              <a:gd name="connsiteX1340" fmla="*/ 1998868 w 4810814"/>
              <a:gd name="connsiteY1340" fmla="*/ 657358 h 5905481"/>
              <a:gd name="connsiteX1341" fmla="*/ 1983640 w 4810814"/>
              <a:gd name="connsiteY1341" fmla="*/ 631720 h 5905481"/>
              <a:gd name="connsiteX1342" fmla="*/ 1975094 w 4810814"/>
              <a:gd name="connsiteY1342" fmla="*/ 636795 h 5905481"/>
              <a:gd name="connsiteX1343" fmla="*/ 1964942 w 4810814"/>
              <a:gd name="connsiteY1343" fmla="*/ 619702 h 5905481"/>
              <a:gd name="connsiteX1344" fmla="*/ 1956395 w 4810814"/>
              <a:gd name="connsiteY1344" fmla="*/ 624778 h 5905481"/>
              <a:gd name="connsiteX1345" fmla="*/ 1941167 w 4810814"/>
              <a:gd name="connsiteY1345" fmla="*/ 599138 h 5905481"/>
              <a:gd name="connsiteX1346" fmla="*/ 1933487 w 4810814"/>
              <a:gd name="connsiteY1346" fmla="*/ 600808 h 5905481"/>
              <a:gd name="connsiteX1347" fmla="*/ 1925809 w 4810814"/>
              <a:gd name="connsiteY1347" fmla="*/ 602479 h 5905481"/>
              <a:gd name="connsiteX1348" fmla="*/ 1872510 w 4810814"/>
              <a:gd name="connsiteY1348" fmla="*/ 512739 h 5905481"/>
              <a:gd name="connsiteX1349" fmla="*/ 1863963 w 4810814"/>
              <a:gd name="connsiteY1349" fmla="*/ 517816 h 5905481"/>
              <a:gd name="connsiteX1350" fmla="*/ 1843658 w 4810814"/>
              <a:gd name="connsiteY1350" fmla="*/ 483630 h 5905481"/>
              <a:gd name="connsiteX1351" fmla="*/ 1852206 w 4810814"/>
              <a:gd name="connsiteY1351" fmla="*/ 478553 h 5905481"/>
              <a:gd name="connsiteX1352" fmla="*/ 1836977 w 4810814"/>
              <a:gd name="connsiteY1352" fmla="*/ 452913 h 5905481"/>
              <a:gd name="connsiteX1353" fmla="*/ 1844722 w 4810814"/>
              <a:gd name="connsiteY1353" fmla="*/ 436753 h 5905481"/>
              <a:gd name="connsiteX1354" fmla="*/ 1834569 w 4810814"/>
              <a:gd name="connsiteY1354" fmla="*/ 419659 h 5905481"/>
              <a:gd name="connsiteX1355" fmla="*/ 1843245 w 4810814"/>
              <a:gd name="connsiteY1355" fmla="*/ 385603 h 5905481"/>
              <a:gd name="connsiteX1356" fmla="*/ 1824611 w 4810814"/>
              <a:gd name="connsiteY1356" fmla="*/ 359095 h 5905481"/>
              <a:gd name="connsiteX1357" fmla="*/ 1808514 w 4810814"/>
              <a:gd name="connsiteY1357" fmla="*/ 336861 h 5905481"/>
              <a:gd name="connsiteX1358" fmla="*/ 1803439 w 4810814"/>
              <a:gd name="connsiteY1358" fmla="*/ 328315 h 5905481"/>
              <a:gd name="connsiteX1359" fmla="*/ 1811985 w 4810814"/>
              <a:gd name="connsiteY1359" fmla="*/ 323239 h 5905481"/>
              <a:gd name="connsiteX1360" fmla="*/ 1804371 w 4810814"/>
              <a:gd name="connsiteY1360" fmla="*/ 310419 h 5905481"/>
              <a:gd name="connsiteX1361" fmla="*/ 1850433 w 4810814"/>
              <a:gd name="connsiteY1361" fmla="*/ 207912 h 5905481"/>
              <a:gd name="connsiteX1362" fmla="*/ 1887015 w 4810814"/>
              <a:gd name="connsiteY1362" fmla="*/ 128377 h 5905481"/>
              <a:gd name="connsiteX1363" fmla="*/ 1892092 w 4810814"/>
              <a:gd name="connsiteY1363" fmla="*/ 136924 h 5905481"/>
              <a:gd name="connsiteX1364" fmla="*/ 1930551 w 4810814"/>
              <a:gd name="connsiteY1364" fmla="*/ 114082 h 5905481"/>
              <a:gd name="connsiteX1365" fmla="*/ 1925474 w 4810814"/>
              <a:gd name="connsiteY1365" fmla="*/ 105535 h 5905481"/>
              <a:gd name="connsiteX1366" fmla="*/ 1984498 w 4810814"/>
              <a:gd name="connsiteY1366" fmla="*/ 58918 h 5905481"/>
              <a:gd name="connsiteX1367" fmla="*/ 2049400 w 4810814"/>
              <a:gd name="connsiteY1367" fmla="*/ 31931 h 5905481"/>
              <a:gd name="connsiteX1368" fmla="*/ 2054477 w 4810814"/>
              <a:gd name="connsiteY1368" fmla="*/ 40479 h 5905481"/>
              <a:gd name="connsiteX1369" fmla="*/ 2071570 w 4810814"/>
              <a:gd name="connsiteY1369" fmla="*/ 30326 h 5905481"/>
              <a:gd name="connsiteX1370" fmla="*/ 2079185 w 4810814"/>
              <a:gd name="connsiteY1370" fmla="*/ 43146 h 5905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</a:cxnLst>
            <a:rect l="l" t="t" r="r" b="b"/>
            <a:pathLst>
              <a:path w="4810814" h="5905481">
                <a:moveTo>
                  <a:pt x="2163013" y="5693152"/>
                </a:moveTo>
                <a:cubicBezTo>
                  <a:pt x="2170402" y="5692618"/>
                  <a:pt x="2180909" y="5694085"/>
                  <a:pt x="2194531" y="5697555"/>
                </a:cubicBezTo>
                <a:cubicBezTo>
                  <a:pt x="2208154" y="5701027"/>
                  <a:pt x="2230591" y="5703116"/>
                  <a:pt x="2261842" y="5703823"/>
                </a:cubicBezTo>
                <a:lnTo>
                  <a:pt x="2284684" y="5742283"/>
                </a:lnTo>
                <a:lnTo>
                  <a:pt x="2293230" y="5737207"/>
                </a:lnTo>
                <a:cubicBezTo>
                  <a:pt x="2297686" y="5757684"/>
                  <a:pt x="2305411" y="5777181"/>
                  <a:pt x="2316410" y="5795700"/>
                </a:cubicBezTo>
                <a:cubicBezTo>
                  <a:pt x="2327408" y="5814216"/>
                  <a:pt x="2324361" y="5828552"/>
                  <a:pt x="2307267" y="5838705"/>
                </a:cubicBezTo>
                <a:lnTo>
                  <a:pt x="2312343" y="5847251"/>
                </a:lnTo>
                <a:lnTo>
                  <a:pt x="2295251" y="5857403"/>
                </a:lnTo>
                <a:cubicBezTo>
                  <a:pt x="2296321" y="5872183"/>
                  <a:pt x="2296856" y="5879572"/>
                  <a:pt x="2296856" y="5879572"/>
                </a:cubicBezTo>
                <a:cubicBezTo>
                  <a:pt x="2270681" y="5887411"/>
                  <a:pt x="2251896" y="5894714"/>
                  <a:pt x="2240500" y="5901482"/>
                </a:cubicBezTo>
                <a:cubicBezTo>
                  <a:pt x="2229105" y="5908250"/>
                  <a:pt x="2202973" y="5906429"/>
                  <a:pt x="2162104" y="5896017"/>
                </a:cubicBezTo>
                <a:lnTo>
                  <a:pt x="2153558" y="5901093"/>
                </a:lnTo>
                <a:lnTo>
                  <a:pt x="2138330" y="5875454"/>
                </a:lnTo>
                <a:cubicBezTo>
                  <a:pt x="2130402" y="5868594"/>
                  <a:pt x="2123058" y="5859474"/>
                  <a:pt x="2116290" y="5848079"/>
                </a:cubicBezTo>
                <a:cubicBezTo>
                  <a:pt x="2106137" y="5830985"/>
                  <a:pt x="2099525" y="5816606"/>
                  <a:pt x="2096452" y="5804943"/>
                </a:cubicBezTo>
                <a:cubicBezTo>
                  <a:pt x="2093379" y="5793281"/>
                  <a:pt x="2095891" y="5771556"/>
                  <a:pt x="2103989" y="5739770"/>
                </a:cubicBezTo>
                <a:lnTo>
                  <a:pt x="2098913" y="5731224"/>
                </a:lnTo>
                <a:cubicBezTo>
                  <a:pt x="2102919" y="5724990"/>
                  <a:pt x="2110619" y="5718490"/>
                  <a:pt x="2122015" y="5711722"/>
                </a:cubicBezTo>
                <a:cubicBezTo>
                  <a:pt x="2133410" y="5704953"/>
                  <a:pt x="2141244" y="5700300"/>
                  <a:pt x="2145518" y="5697762"/>
                </a:cubicBezTo>
                <a:cubicBezTo>
                  <a:pt x="2149791" y="5695224"/>
                  <a:pt x="2155623" y="5693688"/>
                  <a:pt x="2163013" y="5693152"/>
                </a:cubicBezTo>
                <a:close/>
                <a:moveTo>
                  <a:pt x="897603" y="5606514"/>
                </a:moveTo>
                <a:cubicBezTo>
                  <a:pt x="909448" y="5626456"/>
                  <a:pt x="909094" y="5642081"/>
                  <a:pt x="896542" y="5653391"/>
                </a:cubicBezTo>
                <a:cubicBezTo>
                  <a:pt x="883990" y="5664700"/>
                  <a:pt x="873129" y="5678858"/>
                  <a:pt x="863962" y="5695865"/>
                </a:cubicBezTo>
                <a:lnTo>
                  <a:pt x="869038" y="5704411"/>
                </a:lnTo>
                <a:cubicBezTo>
                  <a:pt x="854793" y="5712871"/>
                  <a:pt x="843108" y="5720774"/>
                  <a:pt x="833984" y="5728121"/>
                </a:cubicBezTo>
                <a:cubicBezTo>
                  <a:pt x="824857" y="5735467"/>
                  <a:pt x="813172" y="5743371"/>
                  <a:pt x="798929" y="5751830"/>
                </a:cubicBezTo>
                <a:lnTo>
                  <a:pt x="804006" y="5760378"/>
                </a:lnTo>
                <a:lnTo>
                  <a:pt x="769819" y="5780682"/>
                </a:lnTo>
                <a:lnTo>
                  <a:pt x="774895" y="5789228"/>
                </a:lnTo>
                <a:lnTo>
                  <a:pt x="762075" y="5796842"/>
                </a:lnTo>
                <a:lnTo>
                  <a:pt x="767151" y="5805389"/>
                </a:lnTo>
                <a:cubicBezTo>
                  <a:pt x="748900" y="5820083"/>
                  <a:pt x="731230" y="5832505"/>
                  <a:pt x="714136" y="5842657"/>
                </a:cubicBezTo>
                <a:cubicBezTo>
                  <a:pt x="697043" y="5852809"/>
                  <a:pt x="680795" y="5864386"/>
                  <a:pt x="665396" y="5877387"/>
                </a:cubicBezTo>
                <a:cubicBezTo>
                  <a:pt x="652929" y="5869376"/>
                  <a:pt x="642578" y="5864925"/>
                  <a:pt x="634343" y="5864037"/>
                </a:cubicBezTo>
                <a:cubicBezTo>
                  <a:pt x="626107" y="5863146"/>
                  <a:pt x="616913" y="5854156"/>
                  <a:pt x="606760" y="5837062"/>
                </a:cubicBezTo>
                <a:cubicBezTo>
                  <a:pt x="629637" y="5804205"/>
                  <a:pt x="658346" y="5769812"/>
                  <a:pt x="692887" y="5733882"/>
                </a:cubicBezTo>
                <a:cubicBezTo>
                  <a:pt x="727427" y="5697952"/>
                  <a:pt x="764640" y="5668144"/>
                  <a:pt x="804523" y="5644456"/>
                </a:cubicBezTo>
                <a:cubicBezTo>
                  <a:pt x="835862" y="5625843"/>
                  <a:pt x="866887" y="5613197"/>
                  <a:pt x="897603" y="5606514"/>
                </a:cubicBezTo>
                <a:close/>
                <a:moveTo>
                  <a:pt x="1554006" y="5592402"/>
                </a:moveTo>
                <a:cubicBezTo>
                  <a:pt x="1556854" y="5590710"/>
                  <a:pt x="1560260" y="5591579"/>
                  <a:pt x="1564223" y="5595006"/>
                </a:cubicBezTo>
                <a:cubicBezTo>
                  <a:pt x="1568186" y="5598434"/>
                  <a:pt x="1573861" y="5599879"/>
                  <a:pt x="1581250" y="5599344"/>
                </a:cubicBezTo>
                <a:lnTo>
                  <a:pt x="1596479" y="5624984"/>
                </a:lnTo>
                <a:lnTo>
                  <a:pt x="1587933" y="5630060"/>
                </a:lnTo>
                <a:cubicBezTo>
                  <a:pt x="1583840" y="5655613"/>
                  <a:pt x="1568107" y="5679410"/>
                  <a:pt x="1540732" y="5701449"/>
                </a:cubicBezTo>
                <a:cubicBezTo>
                  <a:pt x="1513357" y="5723489"/>
                  <a:pt x="1482577" y="5744661"/>
                  <a:pt x="1448390" y="5764966"/>
                </a:cubicBezTo>
                <a:cubicBezTo>
                  <a:pt x="1426843" y="5754640"/>
                  <a:pt x="1412374" y="5749745"/>
                  <a:pt x="1404984" y="5750280"/>
                </a:cubicBezTo>
                <a:cubicBezTo>
                  <a:pt x="1400530" y="5729803"/>
                  <a:pt x="1401863" y="5717449"/>
                  <a:pt x="1408985" y="5713219"/>
                </a:cubicBezTo>
                <a:cubicBezTo>
                  <a:pt x="1416108" y="5708989"/>
                  <a:pt x="1420826" y="5702334"/>
                  <a:pt x="1423139" y="5693251"/>
                </a:cubicBezTo>
                <a:lnTo>
                  <a:pt x="1418064" y="5684705"/>
                </a:lnTo>
                <a:lnTo>
                  <a:pt x="1435156" y="5674553"/>
                </a:lnTo>
                <a:lnTo>
                  <a:pt x="1430080" y="5666006"/>
                </a:lnTo>
                <a:lnTo>
                  <a:pt x="1455719" y="5650778"/>
                </a:lnTo>
                <a:lnTo>
                  <a:pt x="1450644" y="5642232"/>
                </a:lnTo>
                <a:lnTo>
                  <a:pt x="1497650" y="5614313"/>
                </a:lnTo>
                <a:lnTo>
                  <a:pt x="1502725" y="5622859"/>
                </a:lnTo>
                <a:cubicBezTo>
                  <a:pt x="1514121" y="5616091"/>
                  <a:pt x="1520822" y="5611150"/>
                  <a:pt x="1522823" y="5608034"/>
                </a:cubicBezTo>
                <a:cubicBezTo>
                  <a:pt x="1524827" y="5604917"/>
                  <a:pt x="1527831" y="5600242"/>
                  <a:pt x="1531836" y="5594009"/>
                </a:cubicBezTo>
                <a:lnTo>
                  <a:pt x="1536912" y="5602555"/>
                </a:lnTo>
                <a:close/>
                <a:moveTo>
                  <a:pt x="1633155" y="5239017"/>
                </a:moveTo>
                <a:cubicBezTo>
                  <a:pt x="1647311" y="5249876"/>
                  <a:pt x="1660200" y="5258600"/>
                  <a:pt x="1671821" y="5265186"/>
                </a:cubicBezTo>
                <a:cubicBezTo>
                  <a:pt x="1683441" y="5271774"/>
                  <a:pt x="1692635" y="5280765"/>
                  <a:pt x="1699403" y="5292161"/>
                </a:cubicBezTo>
                <a:cubicBezTo>
                  <a:pt x="1704479" y="5300707"/>
                  <a:pt x="1708821" y="5314507"/>
                  <a:pt x="1712430" y="5333559"/>
                </a:cubicBezTo>
                <a:cubicBezTo>
                  <a:pt x="1716037" y="5352612"/>
                  <a:pt x="1716685" y="5366681"/>
                  <a:pt x="1714372" y="5375761"/>
                </a:cubicBezTo>
                <a:lnTo>
                  <a:pt x="1719448" y="5384308"/>
                </a:lnTo>
                <a:lnTo>
                  <a:pt x="1676715" y="5409688"/>
                </a:lnTo>
                <a:cubicBezTo>
                  <a:pt x="1673866" y="5411380"/>
                  <a:pt x="1672152" y="5413362"/>
                  <a:pt x="1671574" y="5415632"/>
                </a:cubicBezTo>
                <a:cubicBezTo>
                  <a:pt x="1670995" y="5417903"/>
                  <a:pt x="1669281" y="5419884"/>
                  <a:pt x="1666433" y="5421576"/>
                </a:cubicBezTo>
                <a:cubicBezTo>
                  <a:pt x="1643643" y="5435112"/>
                  <a:pt x="1625168" y="5436450"/>
                  <a:pt x="1611010" y="5425590"/>
                </a:cubicBezTo>
                <a:cubicBezTo>
                  <a:pt x="1596852" y="5414730"/>
                  <a:pt x="1585543" y="5402177"/>
                  <a:pt x="1577083" y="5387933"/>
                </a:cubicBezTo>
                <a:cubicBezTo>
                  <a:pt x="1560163" y="5359445"/>
                  <a:pt x="1556998" y="5336274"/>
                  <a:pt x="1567591" y="5318421"/>
                </a:cubicBezTo>
                <a:cubicBezTo>
                  <a:pt x="1578185" y="5300568"/>
                  <a:pt x="1600038" y="5274101"/>
                  <a:pt x="1633155" y="5239017"/>
                </a:cubicBezTo>
                <a:close/>
                <a:moveTo>
                  <a:pt x="1505667" y="5219027"/>
                </a:moveTo>
                <a:lnTo>
                  <a:pt x="1507079" y="5221404"/>
                </a:lnTo>
                <a:lnTo>
                  <a:pt x="1502807" y="5223942"/>
                </a:lnTo>
                <a:close/>
                <a:moveTo>
                  <a:pt x="1514953" y="5176262"/>
                </a:moveTo>
                <a:lnTo>
                  <a:pt x="1520029" y="5184808"/>
                </a:lnTo>
                <a:lnTo>
                  <a:pt x="1528575" y="5179732"/>
                </a:lnTo>
                <a:lnTo>
                  <a:pt x="1505666" y="5219025"/>
                </a:lnTo>
                <a:lnTo>
                  <a:pt x="1494388" y="5200037"/>
                </a:lnTo>
                <a:lnTo>
                  <a:pt x="1502935" y="5194961"/>
                </a:lnTo>
                <a:lnTo>
                  <a:pt x="1506406" y="5181338"/>
                </a:lnTo>
                <a:close/>
                <a:moveTo>
                  <a:pt x="1688967" y="5148059"/>
                </a:moveTo>
                <a:lnTo>
                  <a:pt x="1694043" y="5156606"/>
                </a:lnTo>
                <a:cubicBezTo>
                  <a:pt x="1703126" y="5158919"/>
                  <a:pt x="1709514" y="5159944"/>
                  <a:pt x="1713208" y="5159675"/>
                </a:cubicBezTo>
                <a:cubicBezTo>
                  <a:pt x="1716904" y="5159407"/>
                  <a:pt x="1723870" y="5158160"/>
                  <a:pt x="1734109" y="5155933"/>
                </a:cubicBezTo>
                <a:lnTo>
                  <a:pt x="1744262" y="5173027"/>
                </a:lnTo>
                <a:lnTo>
                  <a:pt x="1752808" y="5167951"/>
                </a:lnTo>
                <a:cubicBezTo>
                  <a:pt x="1754499" y="5170798"/>
                  <a:pt x="1755881" y="5179613"/>
                  <a:pt x="1756952" y="5194393"/>
                </a:cubicBezTo>
                <a:cubicBezTo>
                  <a:pt x="1739323" y="5197155"/>
                  <a:pt x="1714707" y="5205995"/>
                  <a:pt x="1683101" y="5220913"/>
                </a:cubicBezTo>
                <a:cubicBezTo>
                  <a:pt x="1651496" y="5235830"/>
                  <a:pt x="1631464" y="5236167"/>
                  <a:pt x="1623003" y="5221922"/>
                </a:cubicBezTo>
                <a:lnTo>
                  <a:pt x="1605910" y="5232075"/>
                </a:lnTo>
                <a:lnTo>
                  <a:pt x="1600834" y="5223528"/>
                </a:lnTo>
                <a:lnTo>
                  <a:pt x="1575195" y="5238756"/>
                </a:lnTo>
                <a:lnTo>
                  <a:pt x="1570118" y="5230209"/>
                </a:lnTo>
                <a:lnTo>
                  <a:pt x="1535931" y="5250513"/>
                </a:lnTo>
                <a:lnTo>
                  <a:pt x="1530855" y="5241967"/>
                </a:lnTo>
                <a:lnTo>
                  <a:pt x="1466756" y="5280037"/>
                </a:lnTo>
                <a:lnTo>
                  <a:pt x="1461680" y="5271491"/>
                </a:lnTo>
                <a:cubicBezTo>
                  <a:pt x="1451442" y="5273718"/>
                  <a:pt x="1434927" y="5281600"/>
                  <a:pt x="1412136" y="5295136"/>
                </a:cubicBezTo>
                <a:cubicBezTo>
                  <a:pt x="1380798" y="5313749"/>
                  <a:pt x="1350017" y="5334921"/>
                  <a:pt x="1319794" y="5358653"/>
                </a:cubicBezTo>
                <a:cubicBezTo>
                  <a:pt x="1289570" y="5382383"/>
                  <a:pt x="1271876" y="5399637"/>
                  <a:pt x="1266714" y="5410410"/>
                </a:cubicBezTo>
                <a:lnTo>
                  <a:pt x="1271791" y="5418958"/>
                </a:lnTo>
                <a:cubicBezTo>
                  <a:pt x="1267785" y="5425189"/>
                  <a:pt x="1263645" y="5429575"/>
                  <a:pt x="1259371" y="5432113"/>
                </a:cubicBezTo>
                <a:cubicBezTo>
                  <a:pt x="1255098" y="5434651"/>
                  <a:pt x="1250959" y="5439037"/>
                  <a:pt x="1246954" y="5445270"/>
                </a:cubicBezTo>
                <a:lnTo>
                  <a:pt x="1252030" y="5453816"/>
                </a:lnTo>
                <a:cubicBezTo>
                  <a:pt x="1223006" y="5463348"/>
                  <a:pt x="1198100" y="5473322"/>
                  <a:pt x="1177311" y="5483742"/>
                </a:cubicBezTo>
                <a:cubicBezTo>
                  <a:pt x="1156523" y="5494162"/>
                  <a:pt x="1136823" y="5483703"/>
                  <a:pt x="1118211" y="5452365"/>
                </a:cubicBezTo>
                <a:cubicBezTo>
                  <a:pt x="1129072" y="5438208"/>
                  <a:pt x="1134812" y="5425163"/>
                  <a:pt x="1135433" y="5413233"/>
                </a:cubicBezTo>
                <a:lnTo>
                  <a:pt x="1203807" y="5372624"/>
                </a:lnTo>
                <a:lnTo>
                  <a:pt x="1208883" y="5381170"/>
                </a:lnTo>
                <a:lnTo>
                  <a:pt x="1382352" y="5283922"/>
                </a:lnTo>
                <a:cubicBezTo>
                  <a:pt x="1398289" y="5278311"/>
                  <a:pt x="1415227" y="5271142"/>
                  <a:pt x="1433165" y="5262413"/>
                </a:cubicBezTo>
                <a:cubicBezTo>
                  <a:pt x="1451105" y="5253685"/>
                  <a:pt x="1468621" y="5244246"/>
                  <a:pt x="1485714" y="5234093"/>
                </a:cubicBezTo>
                <a:lnTo>
                  <a:pt x="1490791" y="5242641"/>
                </a:lnTo>
                <a:lnTo>
                  <a:pt x="1512157" y="5229951"/>
                </a:lnTo>
                <a:lnTo>
                  <a:pt x="1517233" y="5238497"/>
                </a:lnTo>
                <a:cubicBezTo>
                  <a:pt x="1540024" y="5224961"/>
                  <a:pt x="1561679" y="5211135"/>
                  <a:pt x="1582201" y="5197020"/>
                </a:cubicBezTo>
                <a:cubicBezTo>
                  <a:pt x="1602721" y="5182905"/>
                  <a:pt x="1623530" y="5167655"/>
                  <a:pt x="1644629" y="5151271"/>
                </a:cubicBezTo>
                <a:lnTo>
                  <a:pt x="1649705" y="5159817"/>
                </a:lnTo>
                <a:cubicBezTo>
                  <a:pt x="1657096" y="5159282"/>
                  <a:pt x="1663638" y="5157322"/>
                  <a:pt x="1669337" y="5153937"/>
                </a:cubicBezTo>
                <a:cubicBezTo>
                  <a:pt x="1675034" y="5150554"/>
                  <a:pt x="1681578" y="5148594"/>
                  <a:pt x="1688967" y="5148059"/>
                </a:cubicBezTo>
                <a:close/>
                <a:moveTo>
                  <a:pt x="1486102" y="5147152"/>
                </a:moveTo>
                <a:lnTo>
                  <a:pt x="1444172" y="5183616"/>
                </a:lnTo>
                <a:cubicBezTo>
                  <a:pt x="1447555" y="5189313"/>
                  <a:pt x="1455480" y="5196170"/>
                  <a:pt x="1467946" y="5204180"/>
                </a:cubicBezTo>
                <a:lnTo>
                  <a:pt x="1459400" y="5209256"/>
                </a:lnTo>
                <a:lnTo>
                  <a:pt x="1464476" y="5217802"/>
                </a:lnTo>
                <a:lnTo>
                  <a:pt x="1447382" y="5227955"/>
                </a:lnTo>
                <a:cubicBezTo>
                  <a:pt x="1436609" y="5222792"/>
                  <a:pt x="1430086" y="5219922"/>
                  <a:pt x="1427815" y="5219343"/>
                </a:cubicBezTo>
                <a:cubicBezTo>
                  <a:pt x="1425545" y="5218765"/>
                  <a:pt x="1419601" y="5213624"/>
                  <a:pt x="1409985" y="5203920"/>
                </a:cubicBezTo>
                <a:cubicBezTo>
                  <a:pt x="1415147" y="5193146"/>
                  <a:pt x="1417305" y="5187048"/>
                  <a:pt x="1416459" y="5185624"/>
                </a:cubicBezTo>
                <a:cubicBezTo>
                  <a:pt x="1415613" y="5184199"/>
                  <a:pt x="1418039" y="5181795"/>
                  <a:pt x="1423737" y="5178411"/>
                </a:cubicBezTo>
                <a:cubicBezTo>
                  <a:pt x="1426585" y="5176719"/>
                  <a:pt x="1430859" y="5174181"/>
                  <a:pt x="1436558" y="5170796"/>
                </a:cubicBezTo>
                <a:cubicBezTo>
                  <a:pt x="1442254" y="5167413"/>
                  <a:pt x="1458770" y="5159531"/>
                  <a:pt x="1486102" y="5147152"/>
                </a:cubicBezTo>
                <a:close/>
                <a:moveTo>
                  <a:pt x="1341201" y="5146503"/>
                </a:moveTo>
                <a:lnTo>
                  <a:pt x="1346277" y="5155049"/>
                </a:lnTo>
                <a:lnTo>
                  <a:pt x="1354823" y="5149974"/>
                </a:lnTo>
                <a:cubicBezTo>
                  <a:pt x="1377440" y="5175079"/>
                  <a:pt x="1392979" y="5194753"/>
                  <a:pt x="1401440" y="5208998"/>
                </a:cubicBezTo>
                <a:cubicBezTo>
                  <a:pt x="1394586" y="5216923"/>
                  <a:pt x="1386307" y="5225693"/>
                  <a:pt x="1376603" y="5235310"/>
                </a:cubicBezTo>
                <a:cubicBezTo>
                  <a:pt x="1364137" y="5227299"/>
                  <a:pt x="1356212" y="5220445"/>
                  <a:pt x="1352827" y="5214747"/>
                </a:cubicBezTo>
                <a:lnTo>
                  <a:pt x="1344281" y="5219823"/>
                </a:lnTo>
                <a:lnTo>
                  <a:pt x="1321439" y="5181364"/>
                </a:lnTo>
                <a:cubicBezTo>
                  <a:pt x="1323753" y="5172281"/>
                  <a:pt x="1324621" y="5168875"/>
                  <a:pt x="1324043" y="5171145"/>
                </a:cubicBezTo>
                <a:cubicBezTo>
                  <a:pt x="1323464" y="5173416"/>
                  <a:pt x="1322061" y="5169432"/>
                  <a:pt x="1319833" y="5159194"/>
                </a:cubicBezTo>
                <a:close/>
                <a:moveTo>
                  <a:pt x="1101067" y="5092579"/>
                </a:moveTo>
                <a:lnTo>
                  <a:pt x="1113757" y="5113945"/>
                </a:lnTo>
                <a:cubicBezTo>
                  <a:pt x="1106281" y="5133801"/>
                  <a:pt x="1097959" y="5152234"/>
                  <a:pt x="1088790" y="5169240"/>
                </a:cubicBezTo>
                <a:cubicBezTo>
                  <a:pt x="1079622" y="5186246"/>
                  <a:pt x="1062218" y="5202364"/>
                  <a:pt x="1036579" y="5217593"/>
                </a:cubicBezTo>
                <a:cubicBezTo>
                  <a:pt x="1013788" y="5231129"/>
                  <a:pt x="989305" y="5241816"/>
                  <a:pt x="963130" y="5249655"/>
                </a:cubicBezTo>
                <a:lnTo>
                  <a:pt x="947902" y="5224015"/>
                </a:lnTo>
                <a:lnTo>
                  <a:pt x="956448" y="5218939"/>
                </a:lnTo>
                <a:cubicBezTo>
                  <a:pt x="958762" y="5209856"/>
                  <a:pt x="962055" y="5204047"/>
                  <a:pt x="966329" y="5201508"/>
                </a:cubicBezTo>
                <a:cubicBezTo>
                  <a:pt x="970602" y="5198970"/>
                  <a:pt x="975320" y="5192315"/>
                  <a:pt x="980482" y="5181541"/>
                </a:cubicBezTo>
                <a:lnTo>
                  <a:pt x="975406" y="5172995"/>
                </a:lnTo>
                <a:lnTo>
                  <a:pt x="1002781" y="5150955"/>
                </a:lnTo>
                <a:lnTo>
                  <a:pt x="997705" y="5142408"/>
                </a:lnTo>
                <a:close/>
                <a:moveTo>
                  <a:pt x="749284" y="5035602"/>
                </a:moveTo>
                <a:cubicBezTo>
                  <a:pt x="755517" y="5039607"/>
                  <a:pt x="760615" y="5043324"/>
                  <a:pt x="764577" y="5046750"/>
                </a:cubicBezTo>
                <a:cubicBezTo>
                  <a:pt x="768540" y="5050178"/>
                  <a:pt x="773905" y="5057588"/>
                  <a:pt x="780674" y="5068984"/>
                </a:cubicBezTo>
                <a:cubicBezTo>
                  <a:pt x="775511" y="5079759"/>
                  <a:pt x="772930" y="5085146"/>
                  <a:pt x="772930" y="5085146"/>
                </a:cubicBezTo>
                <a:cubicBezTo>
                  <a:pt x="772930" y="5085146"/>
                  <a:pt x="774889" y="5091689"/>
                  <a:pt x="778808" y="5104777"/>
                </a:cubicBezTo>
                <a:lnTo>
                  <a:pt x="719785" y="5151395"/>
                </a:lnTo>
                <a:lnTo>
                  <a:pt x="714708" y="5142848"/>
                </a:lnTo>
                <a:lnTo>
                  <a:pt x="706162" y="5147924"/>
                </a:lnTo>
                <a:cubicBezTo>
                  <a:pt x="698324" y="5121748"/>
                  <a:pt x="697142" y="5100292"/>
                  <a:pt x="702614" y="5083552"/>
                </a:cubicBezTo>
                <a:cubicBezTo>
                  <a:pt x="708088" y="5066813"/>
                  <a:pt x="723645" y="5050830"/>
                  <a:pt x="749284" y="5035602"/>
                </a:cubicBezTo>
                <a:close/>
                <a:moveTo>
                  <a:pt x="867957" y="4135584"/>
                </a:moveTo>
                <a:lnTo>
                  <a:pt x="871996" y="4137517"/>
                </a:lnTo>
                <a:lnTo>
                  <a:pt x="864953" y="4140259"/>
                </a:lnTo>
                <a:close/>
                <a:moveTo>
                  <a:pt x="868708" y="4134415"/>
                </a:moveTo>
                <a:lnTo>
                  <a:pt x="868709" y="4134415"/>
                </a:lnTo>
                <a:cubicBezTo>
                  <a:pt x="870055" y="4135060"/>
                  <a:pt x="869805" y="4135450"/>
                  <a:pt x="867957" y="4135584"/>
                </a:cubicBezTo>
                <a:close/>
                <a:moveTo>
                  <a:pt x="870961" y="4130909"/>
                </a:moveTo>
                <a:lnTo>
                  <a:pt x="868708" y="4134415"/>
                </a:lnTo>
                <a:lnTo>
                  <a:pt x="859877" y="4131712"/>
                </a:lnTo>
                <a:cubicBezTo>
                  <a:pt x="865575" y="4128328"/>
                  <a:pt x="869269" y="4128061"/>
                  <a:pt x="870961" y="4130909"/>
                </a:cubicBezTo>
                <a:close/>
                <a:moveTo>
                  <a:pt x="893131" y="4129304"/>
                </a:moveTo>
                <a:lnTo>
                  <a:pt x="884585" y="4134380"/>
                </a:lnTo>
                <a:lnTo>
                  <a:pt x="889661" y="4142926"/>
                </a:lnTo>
                <a:lnTo>
                  <a:pt x="881113" y="4148003"/>
                </a:lnTo>
                <a:lnTo>
                  <a:pt x="876037" y="4139457"/>
                </a:lnTo>
                <a:lnTo>
                  <a:pt x="871996" y="4137517"/>
                </a:lnTo>
                <a:close/>
                <a:moveTo>
                  <a:pt x="768379" y="4006854"/>
                </a:moveTo>
                <a:lnTo>
                  <a:pt x="773455" y="4015400"/>
                </a:lnTo>
                <a:cubicBezTo>
                  <a:pt x="785386" y="4016022"/>
                  <a:pt x="796893" y="4015931"/>
                  <a:pt x="807978" y="4015128"/>
                </a:cubicBezTo>
                <a:cubicBezTo>
                  <a:pt x="819062" y="4014326"/>
                  <a:pt x="828835" y="4021046"/>
                  <a:pt x="837296" y="4035291"/>
                </a:cubicBezTo>
                <a:lnTo>
                  <a:pt x="845842" y="4030215"/>
                </a:lnTo>
                <a:cubicBezTo>
                  <a:pt x="850382" y="4031371"/>
                  <a:pt x="853499" y="4033374"/>
                  <a:pt x="855191" y="4036223"/>
                </a:cubicBezTo>
                <a:cubicBezTo>
                  <a:pt x="856883" y="4039072"/>
                  <a:pt x="860846" y="4042498"/>
                  <a:pt x="867079" y="4046505"/>
                </a:cubicBezTo>
                <a:lnTo>
                  <a:pt x="858532" y="4051581"/>
                </a:lnTo>
                <a:lnTo>
                  <a:pt x="863608" y="4060128"/>
                </a:lnTo>
                <a:lnTo>
                  <a:pt x="897794" y="4039823"/>
                </a:lnTo>
                <a:lnTo>
                  <a:pt x="843044" y="4083902"/>
                </a:lnTo>
                <a:lnTo>
                  <a:pt x="830225" y="4091516"/>
                </a:lnTo>
                <a:lnTo>
                  <a:pt x="835301" y="4100063"/>
                </a:lnTo>
                <a:lnTo>
                  <a:pt x="775475" y="4135596"/>
                </a:lnTo>
                <a:lnTo>
                  <a:pt x="765323" y="4118502"/>
                </a:lnTo>
                <a:lnTo>
                  <a:pt x="735409" y="4136269"/>
                </a:lnTo>
                <a:cubicBezTo>
                  <a:pt x="709321" y="4124787"/>
                  <a:pt x="687462" y="4120428"/>
                  <a:pt x="669834" y="4123189"/>
                </a:cubicBezTo>
                <a:cubicBezTo>
                  <a:pt x="652206" y="4125952"/>
                  <a:pt x="631815" y="4111085"/>
                  <a:pt x="608661" y="4078591"/>
                </a:cubicBezTo>
                <a:cubicBezTo>
                  <a:pt x="615516" y="4070667"/>
                  <a:pt x="625219" y="4061050"/>
                  <a:pt x="637772" y="4049740"/>
                </a:cubicBezTo>
                <a:cubicBezTo>
                  <a:pt x="655935" y="4054368"/>
                  <a:pt x="673430" y="4049758"/>
                  <a:pt x="690255" y="4035911"/>
                </a:cubicBezTo>
                <a:cubicBezTo>
                  <a:pt x="707081" y="4022064"/>
                  <a:pt x="725732" y="4012913"/>
                  <a:pt x="746210" y="4008459"/>
                </a:cubicBezTo>
                <a:lnTo>
                  <a:pt x="751286" y="4017005"/>
                </a:lnTo>
                <a:close/>
                <a:moveTo>
                  <a:pt x="929741" y="3757827"/>
                </a:moveTo>
                <a:cubicBezTo>
                  <a:pt x="966112" y="3757422"/>
                  <a:pt x="993913" y="3766922"/>
                  <a:pt x="1013149" y="3786330"/>
                </a:cubicBezTo>
                <a:lnTo>
                  <a:pt x="1004602" y="3791406"/>
                </a:lnTo>
                <a:lnTo>
                  <a:pt x="1009678" y="3799952"/>
                </a:lnTo>
                <a:lnTo>
                  <a:pt x="966944" y="3825333"/>
                </a:lnTo>
                <a:lnTo>
                  <a:pt x="956792" y="3808239"/>
                </a:lnTo>
                <a:cubicBezTo>
                  <a:pt x="926612" y="3822310"/>
                  <a:pt x="893937" y="3822449"/>
                  <a:pt x="858766" y="3808654"/>
                </a:cubicBezTo>
                <a:lnTo>
                  <a:pt x="850219" y="3813729"/>
                </a:lnTo>
                <a:lnTo>
                  <a:pt x="832453" y="3783816"/>
                </a:lnTo>
                <a:cubicBezTo>
                  <a:pt x="860942" y="3766895"/>
                  <a:pt x="893371" y="3758234"/>
                  <a:pt x="929741" y="3757827"/>
                </a:cubicBezTo>
                <a:close/>
                <a:moveTo>
                  <a:pt x="1349214" y="3164736"/>
                </a:moveTo>
                <a:cubicBezTo>
                  <a:pt x="1346901" y="3173817"/>
                  <a:pt x="1346033" y="3177223"/>
                  <a:pt x="1346612" y="3174953"/>
                </a:cubicBezTo>
                <a:cubicBezTo>
                  <a:pt x="1347190" y="3172682"/>
                  <a:pt x="1344052" y="3175509"/>
                  <a:pt x="1337198" y="3183434"/>
                </a:cubicBezTo>
                <a:lnTo>
                  <a:pt x="1332122" y="3174888"/>
                </a:lnTo>
                <a:close/>
                <a:moveTo>
                  <a:pt x="1236089" y="3110529"/>
                </a:moveTo>
                <a:lnTo>
                  <a:pt x="1241165" y="3119077"/>
                </a:lnTo>
                <a:cubicBezTo>
                  <a:pt x="1258793" y="3116314"/>
                  <a:pt x="1267607" y="3114933"/>
                  <a:pt x="1267607" y="3114933"/>
                </a:cubicBezTo>
                <a:cubicBezTo>
                  <a:pt x="1267607" y="3114933"/>
                  <a:pt x="1272416" y="3119784"/>
                  <a:pt x="1282033" y="3129487"/>
                </a:cubicBezTo>
                <a:lnTo>
                  <a:pt x="1290579" y="3124411"/>
                </a:lnTo>
                <a:lnTo>
                  <a:pt x="1310884" y="3158599"/>
                </a:lnTo>
                <a:cubicBezTo>
                  <a:pt x="1302872" y="3171064"/>
                  <a:pt x="1295729" y="3180124"/>
                  <a:pt x="1289454" y="3185779"/>
                </a:cubicBezTo>
                <a:cubicBezTo>
                  <a:pt x="1283177" y="3191434"/>
                  <a:pt x="1271491" y="3199336"/>
                  <a:pt x="1254399" y="3209488"/>
                </a:cubicBezTo>
                <a:cubicBezTo>
                  <a:pt x="1241932" y="3201476"/>
                  <a:pt x="1224701" y="3178953"/>
                  <a:pt x="1202705" y="3141919"/>
                </a:cubicBezTo>
                <a:cubicBezTo>
                  <a:pt x="1211253" y="3136843"/>
                  <a:pt x="1222380" y="3126379"/>
                  <a:pt x="1236089" y="3110529"/>
                </a:cubicBezTo>
                <a:close/>
                <a:moveTo>
                  <a:pt x="1007312" y="3090327"/>
                </a:moveTo>
                <a:cubicBezTo>
                  <a:pt x="1012120" y="3095179"/>
                  <a:pt x="1023339" y="3096224"/>
                  <a:pt x="1040968" y="3093462"/>
                </a:cubicBezTo>
                <a:cubicBezTo>
                  <a:pt x="1054504" y="3116253"/>
                  <a:pt x="1062519" y="3134615"/>
                  <a:pt x="1065014" y="3148548"/>
                </a:cubicBezTo>
                <a:cubicBezTo>
                  <a:pt x="1067508" y="3162482"/>
                  <a:pt x="1054779" y="3181604"/>
                  <a:pt x="1026826" y="3205914"/>
                </a:cubicBezTo>
                <a:cubicBezTo>
                  <a:pt x="1006970" y="3198437"/>
                  <a:pt x="994483" y="3195257"/>
                  <a:pt x="989364" y="3196370"/>
                </a:cubicBezTo>
                <a:cubicBezTo>
                  <a:pt x="984244" y="3197483"/>
                  <a:pt x="973224" y="3183796"/>
                  <a:pt x="956304" y="3155308"/>
                </a:cubicBezTo>
                <a:cubicBezTo>
                  <a:pt x="958618" y="3146225"/>
                  <a:pt x="961510" y="3134873"/>
                  <a:pt x="964980" y="3121251"/>
                </a:cubicBezTo>
                <a:cubicBezTo>
                  <a:pt x="968451" y="3107627"/>
                  <a:pt x="975884" y="3097433"/>
                  <a:pt x="987280" y="3090665"/>
                </a:cubicBezTo>
                <a:cubicBezTo>
                  <a:pt x="995826" y="3085589"/>
                  <a:pt x="1002503" y="3085475"/>
                  <a:pt x="1007312" y="3090327"/>
                </a:cubicBezTo>
                <a:close/>
                <a:moveTo>
                  <a:pt x="694390" y="3016048"/>
                </a:moveTo>
                <a:cubicBezTo>
                  <a:pt x="703473" y="3018361"/>
                  <a:pt x="709706" y="3022366"/>
                  <a:pt x="713090" y="3028065"/>
                </a:cubicBezTo>
                <a:lnTo>
                  <a:pt x="732720" y="3022185"/>
                </a:lnTo>
                <a:cubicBezTo>
                  <a:pt x="746343" y="3025657"/>
                  <a:pt x="759833" y="3027279"/>
                  <a:pt x="773188" y="3027055"/>
                </a:cubicBezTo>
                <a:cubicBezTo>
                  <a:pt x="786542" y="3026830"/>
                  <a:pt x="803683" y="3037847"/>
                  <a:pt x="824609" y="3060102"/>
                </a:cubicBezTo>
                <a:cubicBezTo>
                  <a:pt x="813749" y="3074260"/>
                  <a:pt x="808587" y="3085034"/>
                  <a:pt x="809121" y="3092423"/>
                </a:cubicBezTo>
                <a:cubicBezTo>
                  <a:pt x="776713" y="3096256"/>
                  <a:pt x="746731" y="3097685"/>
                  <a:pt x="719176" y="3096708"/>
                </a:cubicBezTo>
                <a:cubicBezTo>
                  <a:pt x="691618" y="3095733"/>
                  <a:pt x="666531" y="3082693"/>
                  <a:pt x="643914" y="3057588"/>
                </a:cubicBezTo>
                <a:cubicBezTo>
                  <a:pt x="646227" y="3048507"/>
                  <a:pt x="648385" y="3042408"/>
                  <a:pt x="650389" y="3039291"/>
                </a:cubicBezTo>
                <a:cubicBezTo>
                  <a:pt x="652392" y="3036174"/>
                  <a:pt x="658245" y="3029808"/>
                  <a:pt x="667948" y="3020191"/>
                </a:cubicBezTo>
                <a:lnTo>
                  <a:pt x="673024" y="3028738"/>
                </a:lnTo>
                <a:close/>
                <a:moveTo>
                  <a:pt x="251330" y="2975707"/>
                </a:moveTo>
                <a:cubicBezTo>
                  <a:pt x="274613" y="2979221"/>
                  <a:pt x="296606" y="2985428"/>
                  <a:pt x="317307" y="2994328"/>
                </a:cubicBezTo>
                <a:cubicBezTo>
                  <a:pt x="338009" y="3003229"/>
                  <a:pt x="357575" y="3011841"/>
                  <a:pt x="376006" y="3020163"/>
                </a:cubicBezTo>
                <a:cubicBezTo>
                  <a:pt x="394437" y="3028485"/>
                  <a:pt x="409620" y="3032957"/>
                  <a:pt x="421549" y="3033578"/>
                </a:cubicBezTo>
                <a:lnTo>
                  <a:pt x="436778" y="3059218"/>
                </a:lnTo>
                <a:lnTo>
                  <a:pt x="445324" y="3054142"/>
                </a:lnTo>
                <a:lnTo>
                  <a:pt x="452938" y="3066962"/>
                </a:lnTo>
                <a:lnTo>
                  <a:pt x="461484" y="3061886"/>
                </a:lnTo>
                <a:lnTo>
                  <a:pt x="471636" y="3078979"/>
                </a:lnTo>
                <a:cubicBezTo>
                  <a:pt x="485795" y="3089839"/>
                  <a:pt x="500108" y="3097717"/>
                  <a:pt x="514577" y="3102611"/>
                </a:cubicBezTo>
                <a:cubicBezTo>
                  <a:pt x="529046" y="3107507"/>
                  <a:pt x="543937" y="3113115"/>
                  <a:pt x="559252" y="3119434"/>
                </a:cubicBezTo>
                <a:cubicBezTo>
                  <a:pt x="589346" y="3124682"/>
                  <a:pt x="618461" y="3126659"/>
                  <a:pt x="646595" y="3125365"/>
                </a:cubicBezTo>
                <a:cubicBezTo>
                  <a:pt x="674729" y="3124070"/>
                  <a:pt x="700373" y="3139670"/>
                  <a:pt x="723526" y="3172164"/>
                </a:cubicBezTo>
                <a:cubicBezTo>
                  <a:pt x="703051" y="3176618"/>
                  <a:pt x="684864" y="3176821"/>
                  <a:pt x="668972" y="3172772"/>
                </a:cubicBezTo>
                <a:cubicBezTo>
                  <a:pt x="653078" y="3168724"/>
                  <a:pt x="637897" y="3164252"/>
                  <a:pt x="623429" y="3159357"/>
                </a:cubicBezTo>
                <a:cubicBezTo>
                  <a:pt x="608961" y="3154462"/>
                  <a:pt x="594914" y="3150278"/>
                  <a:pt x="581292" y="3146808"/>
                </a:cubicBezTo>
                <a:cubicBezTo>
                  <a:pt x="567669" y="3143338"/>
                  <a:pt x="551465" y="3145254"/>
                  <a:pt x="532680" y="3152558"/>
                </a:cubicBezTo>
                <a:cubicBezTo>
                  <a:pt x="533215" y="3159947"/>
                  <a:pt x="533194" y="3164778"/>
                  <a:pt x="532615" y="3167048"/>
                </a:cubicBezTo>
                <a:cubicBezTo>
                  <a:pt x="532037" y="3169319"/>
                  <a:pt x="531168" y="3172724"/>
                  <a:pt x="530011" y="3177265"/>
                </a:cubicBezTo>
                <a:lnTo>
                  <a:pt x="540164" y="3194359"/>
                </a:lnTo>
                <a:cubicBezTo>
                  <a:pt x="537851" y="3203440"/>
                  <a:pt x="534134" y="3208538"/>
                  <a:pt x="529015" y="3209651"/>
                </a:cubicBezTo>
                <a:cubicBezTo>
                  <a:pt x="523895" y="3210764"/>
                  <a:pt x="517909" y="3215283"/>
                  <a:pt x="511054" y="3223209"/>
                </a:cubicBezTo>
                <a:cubicBezTo>
                  <a:pt x="504821" y="3219202"/>
                  <a:pt x="499434" y="3216622"/>
                  <a:pt x="494893" y="3215465"/>
                </a:cubicBezTo>
                <a:cubicBezTo>
                  <a:pt x="490352" y="3214308"/>
                  <a:pt x="484965" y="3211728"/>
                  <a:pt x="478733" y="3207721"/>
                </a:cubicBezTo>
                <a:lnTo>
                  <a:pt x="470185" y="3212798"/>
                </a:lnTo>
                <a:lnTo>
                  <a:pt x="460034" y="3195705"/>
                </a:lnTo>
                <a:lnTo>
                  <a:pt x="451487" y="3200781"/>
                </a:lnTo>
                <a:lnTo>
                  <a:pt x="443873" y="3187961"/>
                </a:lnTo>
                <a:cubicBezTo>
                  <a:pt x="434792" y="3185646"/>
                  <a:pt x="427401" y="3186182"/>
                  <a:pt x="421704" y="3189566"/>
                </a:cubicBezTo>
                <a:lnTo>
                  <a:pt x="407278" y="3175011"/>
                </a:lnTo>
                <a:cubicBezTo>
                  <a:pt x="371037" y="3146436"/>
                  <a:pt x="341720" y="3126274"/>
                  <a:pt x="319327" y="3114524"/>
                </a:cubicBezTo>
                <a:cubicBezTo>
                  <a:pt x="296932" y="3102774"/>
                  <a:pt x="278792" y="3093318"/>
                  <a:pt x="264901" y="3086152"/>
                </a:cubicBezTo>
                <a:cubicBezTo>
                  <a:pt x="251011" y="3078987"/>
                  <a:pt x="239814" y="3073111"/>
                  <a:pt x="231311" y="3068528"/>
                </a:cubicBezTo>
                <a:cubicBezTo>
                  <a:pt x="222807" y="3063944"/>
                  <a:pt x="215171" y="3055953"/>
                  <a:pt x="208403" y="3044558"/>
                </a:cubicBezTo>
                <a:cubicBezTo>
                  <a:pt x="203327" y="3036011"/>
                  <a:pt x="199386" y="3027755"/>
                  <a:pt x="196580" y="3019786"/>
                </a:cubicBezTo>
                <a:cubicBezTo>
                  <a:pt x="193775" y="3011818"/>
                  <a:pt x="188142" y="3000712"/>
                  <a:pt x="179682" y="2986468"/>
                </a:cubicBezTo>
                <a:cubicBezTo>
                  <a:pt x="204165" y="2975780"/>
                  <a:pt x="228048" y="2972193"/>
                  <a:pt x="251330" y="2975707"/>
                </a:cubicBezTo>
                <a:close/>
                <a:moveTo>
                  <a:pt x="2113486" y="2855329"/>
                </a:moveTo>
                <a:lnTo>
                  <a:pt x="2118561" y="2863876"/>
                </a:lnTo>
                <a:cubicBezTo>
                  <a:pt x="2127644" y="2866189"/>
                  <a:pt x="2135166" y="2867501"/>
                  <a:pt x="2141132" y="2867812"/>
                </a:cubicBezTo>
                <a:cubicBezTo>
                  <a:pt x="2147098" y="2868123"/>
                  <a:pt x="2154621" y="2869435"/>
                  <a:pt x="2163704" y="2871749"/>
                </a:cubicBezTo>
                <a:lnTo>
                  <a:pt x="2176394" y="2893115"/>
                </a:lnTo>
                <a:cubicBezTo>
                  <a:pt x="2171231" y="2903890"/>
                  <a:pt x="2165934" y="2912816"/>
                  <a:pt x="2160505" y="2919894"/>
                </a:cubicBezTo>
                <a:cubicBezTo>
                  <a:pt x="2155074" y="2926974"/>
                  <a:pt x="2142388" y="2936436"/>
                  <a:pt x="2122446" y="2948280"/>
                </a:cubicBezTo>
                <a:lnTo>
                  <a:pt x="2117370" y="2939732"/>
                </a:lnTo>
                <a:lnTo>
                  <a:pt x="2091730" y="2954961"/>
                </a:lnTo>
                <a:cubicBezTo>
                  <a:pt x="2090038" y="2952113"/>
                  <a:pt x="2088057" y="2950399"/>
                  <a:pt x="2085786" y="2949821"/>
                </a:cubicBezTo>
                <a:cubicBezTo>
                  <a:pt x="2083516" y="2949241"/>
                  <a:pt x="2081535" y="2947527"/>
                  <a:pt x="2079843" y="2944678"/>
                </a:cubicBezTo>
                <a:lnTo>
                  <a:pt x="2062749" y="2954831"/>
                </a:lnTo>
                <a:lnTo>
                  <a:pt x="2057673" y="2946285"/>
                </a:lnTo>
                <a:cubicBezTo>
                  <a:pt x="2045743" y="2945664"/>
                  <a:pt x="2039354" y="2944640"/>
                  <a:pt x="2038508" y="2943216"/>
                </a:cubicBezTo>
                <a:cubicBezTo>
                  <a:pt x="2037662" y="2941791"/>
                  <a:pt x="2031585" y="2934803"/>
                  <a:pt x="2020275" y="2922251"/>
                </a:cubicBezTo>
                <a:cubicBezTo>
                  <a:pt x="2028288" y="2909785"/>
                  <a:pt x="2032738" y="2899434"/>
                  <a:pt x="2033626" y="2891198"/>
                </a:cubicBezTo>
                <a:cubicBezTo>
                  <a:pt x="2034516" y="2882962"/>
                  <a:pt x="2046356" y="2872076"/>
                  <a:pt x="2069147" y="2858540"/>
                </a:cubicBezTo>
                <a:cubicBezTo>
                  <a:pt x="2079921" y="2863702"/>
                  <a:pt x="2087733" y="2863880"/>
                  <a:pt x="2092586" y="2859070"/>
                </a:cubicBezTo>
                <a:cubicBezTo>
                  <a:pt x="2097437" y="2854262"/>
                  <a:pt x="2104404" y="2853015"/>
                  <a:pt x="2113486" y="2855329"/>
                </a:cubicBezTo>
                <a:close/>
                <a:moveTo>
                  <a:pt x="3733188" y="2818250"/>
                </a:moveTo>
                <a:lnTo>
                  <a:pt x="3724642" y="2823326"/>
                </a:lnTo>
                <a:lnTo>
                  <a:pt x="3724643" y="2823327"/>
                </a:lnTo>
                <a:lnTo>
                  <a:pt x="3733189" y="2818251"/>
                </a:lnTo>
                <a:close/>
                <a:moveTo>
                  <a:pt x="3720628" y="2767903"/>
                </a:moveTo>
                <a:cubicBezTo>
                  <a:pt x="3714663" y="2767593"/>
                  <a:pt x="3707273" y="2768128"/>
                  <a:pt x="3698460" y="2769509"/>
                </a:cubicBezTo>
                <a:lnTo>
                  <a:pt x="3698460" y="2769510"/>
                </a:lnTo>
                <a:lnTo>
                  <a:pt x="3734251" y="2771375"/>
                </a:lnTo>
                <a:cubicBezTo>
                  <a:pt x="3740485" y="2775381"/>
                  <a:pt x="3750680" y="2782813"/>
                  <a:pt x="3764838" y="2793674"/>
                </a:cubicBezTo>
                <a:lnTo>
                  <a:pt x="3773385" y="2788598"/>
                </a:lnTo>
                <a:lnTo>
                  <a:pt x="3773384" y="2788596"/>
                </a:lnTo>
                <a:lnTo>
                  <a:pt x="3764837" y="2793673"/>
                </a:lnTo>
                <a:cubicBezTo>
                  <a:pt x="3750680" y="2782812"/>
                  <a:pt x="3740484" y="2775380"/>
                  <a:pt x="3734250" y="2771374"/>
                </a:cubicBezTo>
                <a:cubicBezTo>
                  <a:pt x="3731134" y="2769371"/>
                  <a:pt x="3726593" y="2768214"/>
                  <a:pt x="3720628" y="2767903"/>
                </a:cubicBezTo>
                <a:close/>
                <a:moveTo>
                  <a:pt x="1508597" y="2596054"/>
                </a:moveTo>
                <a:cubicBezTo>
                  <a:pt x="1522756" y="2606914"/>
                  <a:pt x="1533663" y="2613924"/>
                  <a:pt x="1541321" y="2617084"/>
                </a:cubicBezTo>
                <a:cubicBezTo>
                  <a:pt x="1548978" y="2620243"/>
                  <a:pt x="1559574" y="2633219"/>
                  <a:pt x="1573110" y="2656010"/>
                </a:cubicBezTo>
                <a:cubicBezTo>
                  <a:pt x="1570798" y="2665092"/>
                  <a:pt x="1567771" y="2674596"/>
                  <a:pt x="1564034" y="2684524"/>
                </a:cubicBezTo>
                <a:cubicBezTo>
                  <a:pt x="1560296" y="2694451"/>
                  <a:pt x="1557269" y="2703957"/>
                  <a:pt x="1554956" y="2713038"/>
                </a:cubicBezTo>
                <a:cubicBezTo>
                  <a:pt x="1528782" y="2720877"/>
                  <a:pt x="1511152" y="2723639"/>
                  <a:pt x="1502070" y="2721326"/>
                </a:cubicBezTo>
                <a:cubicBezTo>
                  <a:pt x="1492989" y="2719012"/>
                  <a:pt x="1480833" y="2705035"/>
                  <a:pt x="1465606" y="2679396"/>
                </a:cubicBezTo>
                <a:cubicBezTo>
                  <a:pt x="1470768" y="2668622"/>
                  <a:pt x="1475085" y="2656423"/>
                  <a:pt x="1478555" y="2642800"/>
                </a:cubicBezTo>
                <a:cubicBezTo>
                  <a:pt x="1482025" y="2629178"/>
                  <a:pt x="1486342" y="2616980"/>
                  <a:pt x="1491505" y="2606205"/>
                </a:cubicBezTo>
                <a:close/>
                <a:moveTo>
                  <a:pt x="17092" y="2556989"/>
                </a:moveTo>
                <a:lnTo>
                  <a:pt x="27244" y="2574082"/>
                </a:lnTo>
                <a:lnTo>
                  <a:pt x="10151" y="2584234"/>
                </a:lnTo>
                <a:lnTo>
                  <a:pt x="0" y="2567141"/>
                </a:lnTo>
                <a:close/>
                <a:moveTo>
                  <a:pt x="1298379" y="2524364"/>
                </a:moveTo>
                <a:cubicBezTo>
                  <a:pt x="1310844" y="2532376"/>
                  <a:pt x="1320907" y="2537962"/>
                  <a:pt x="1328563" y="2541121"/>
                </a:cubicBezTo>
                <a:cubicBezTo>
                  <a:pt x="1336221" y="2544282"/>
                  <a:pt x="1345704" y="2552137"/>
                  <a:pt x="1357013" y="2564690"/>
                </a:cubicBezTo>
                <a:cubicBezTo>
                  <a:pt x="1348380" y="2589087"/>
                  <a:pt x="1346735" y="2607404"/>
                  <a:pt x="1352080" y="2619647"/>
                </a:cubicBezTo>
                <a:cubicBezTo>
                  <a:pt x="1357423" y="2631889"/>
                  <a:pt x="1343847" y="2649586"/>
                  <a:pt x="1311353" y="2672739"/>
                </a:cubicBezTo>
                <a:cubicBezTo>
                  <a:pt x="1301737" y="2663035"/>
                  <a:pt x="1294523" y="2655757"/>
                  <a:pt x="1289715" y="2650906"/>
                </a:cubicBezTo>
                <a:cubicBezTo>
                  <a:pt x="1284906" y="2646054"/>
                  <a:pt x="1280810" y="2640780"/>
                  <a:pt x="1277426" y="2635082"/>
                </a:cubicBezTo>
                <a:cubicBezTo>
                  <a:pt x="1268966" y="2620838"/>
                  <a:pt x="1262509" y="2603477"/>
                  <a:pt x="1258054" y="2582999"/>
                </a:cubicBezTo>
                <a:cubicBezTo>
                  <a:pt x="1253600" y="2562522"/>
                  <a:pt x="1267041" y="2542977"/>
                  <a:pt x="1298379" y="2524364"/>
                </a:cubicBezTo>
                <a:close/>
                <a:moveTo>
                  <a:pt x="2433413" y="2410961"/>
                </a:moveTo>
                <a:cubicBezTo>
                  <a:pt x="2453268" y="2418436"/>
                  <a:pt x="2465333" y="2420907"/>
                  <a:pt x="2469606" y="2418368"/>
                </a:cubicBezTo>
                <a:cubicBezTo>
                  <a:pt x="2473880" y="2415830"/>
                  <a:pt x="2485900" y="2427960"/>
                  <a:pt x="2505670" y="2454756"/>
                </a:cubicBezTo>
                <a:cubicBezTo>
                  <a:pt x="2500508" y="2465530"/>
                  <a:pt x="2496769" y="2475457"/>
                  <a:pt x="2494456" y="2484539"/>
                </a:cubicBezTo>
                <a:cubicBezTo>
                  <a:pt x="2492141" y="2493621"/>
                  <a:pt x="2483863" y="2502392"/>
                  <a:pt x="2469618" y="2510852"/>
                </a:cubicBezTo>
                <a:cubicBezTo>
                  <a:pt x="2452612" y="2501684"/>
                  <a:pt x="2438722" y="2494518"/>
                  <a:pt x="2427947" y="2489356"/>
                </a:cubicBezTo>
                <a:cubicBezTo>
                  <a:pt x="2417175" y="2484194"/>
                  <a:pt x="2403594" y="2471063"/>
                  <a:pt x="2387209" y="2449964"/>
                </a:cubicBezTo>
                <a:cubicBezTo>
                  <a:pt x="2394063" y="2442039"/>
                  <a:pt x="2399917" y="2435672"/>
                  <a:pt x="2404768" y="2430864"/>
                </a:cubicBezTo>
                <a:cubicBezTo>
                  <a:pt x="2409620" y="2426054"/>
                  <a:pt x="2419169" y="2419421"/>
                  <a:pt x="2433413" y="2410961"/>
                </a:cubicBezTo>
                <a:close/>
                <a:moveTo>
                  <a:pt x="153235" y="2348231"/>
                </a:moveTo>
                <a:cubicBezTo>
                  <a:pt x="156718" y="2347607"/>
                  <a:pt x="158672" y="2347651"/>
                  <a:pt x="159095" y="2348363"/>
                </a:cubicBezTo>
                <a:cubicBezTo>
                  <a:pt x="159941" y="2349787"/>
                  <a:pt x="165173" y="2355352"/>
                  <a:pt x="174790" y="2365055"/>
                </a:cubicBezTo>
                <a:cubicBezTo>
                  <a:pt x="160009" y="2366126"/>
                  <a:pt x="152620" y="2366660"/>
                  <a:pt x="152620" y="2366660"/>
                </a:cubicBezTo>
                <a:cubicBezTo>
                  <a:pt x="152620" y="2366660"/>
                  <a:pt x="147812" y="2361809"/>
                  <a:pt x="138194" y="2352106"/>
                </a:cubicBezTo>
                <a:cubicBezTo>
                  <a:pt x="144738" y="2350147"/>
                  <a:pt x="149751" y="2348855"/>
                  <a:pt x="153235" y="2348231"/>
                </a:cubicBezTo>
                <a:close/>
                <a:moveTo>
                  <a:pt x="845464" y="2209511"/>
                </a:moveTo>
                <a:cubicBezTo>
                  <a:pt x="851697" y="2213516"/>
                  <a:pt x="856661" y="2215385"/>
                  <a:pt x="860355" y="2215119"/>
                </a:cubicBezTo>
                <a:cubicBezTo>
                  <a:pt x="864050" y="2214851"/>
                  <a:pt x="868168" y="2215294"/>
                  <a:pt x="872709" y="2216451"/>
                </a:cubicBezTo>
                <a:lnTo>
                  <a:pt x="880323" y="2229271"/>
                </a:lnTo>
                <a:lnTo>
                  <a:pt x="888870" y="2224195"/>
                </a:lnTo>
                <a:lnTo>
                  <a:pt x="909174" y="2258382"/>
                </a:lnTo>
                <a:lnTo>
                  <a:pt x="917720" y="2253306"/>
                </a:lnTo>
                <a:lnTo>
                  <a:pt x="932948" y="2278946"/>
                </a:lnTo>
                <a:cubicBezTo>
                  <a:pt x="945415" y="2286957"/>
                  <a:pt x="959572" y="2297818"/>
                  <a:pt x="975423" y="2311527"/>
                </a:cubicBezTo>
                <a:cubicBezTo>
                  <a:pt x="991272" y="2325236"/>
                  <a:pt x="1004274" y="2340637"/>
                  <a:pt x="1014425" y="2357730"/>
                </a:cubicBezTo>
                <a:cubicBezTo>
                  <a:pt x="1024578" y="2374823"/>
                  <a:pt x="1027341" y="2392452"/>
                  <a:pt x="1022714" y="2410615"/>
                </a:cubicBezTo>
                <a:lnTo>
                  <a:pt x="1027790" y="2419161"/>
                </a:lnTo>
                <a:lnTo>
                  <a:pt x="993602" y="2439466"/>
                </a:lnTo>
                <a:cubicBezTo>
                  <a:pt x="984521" y="2437152"/>
                  <a:pt x="975016" y="2434127"/>
                  <a:pt x="965089" y="2430389"/>
                </a:cubicBezTo>
                <a:cubicBezTo>
                  <a:pt x="955160" y="2426650"/>
                  <a:pt x="945656" y="2423625"/>
                  <a:pt x="936573" y="2421311"/>
                </a:cubicBezTo>
                <a:lnTo>
                  <a:pt x="928027" y="2426387"/>
                </a:lnTo>
                <a:lnTo>
                  <a:pt x="898373" y="2386193"/>
                </a:lnTo>
                <a:cubicBezTo>
                  <a:pt x="883593" y="2387262"/>
                  <a:pt x="876204" y="2387797"/>
                  <a:pt x="876204" y="2387797"/>
                </a:cubicBezTo>
                <a:lnTo>
                  <a:pt x="827981" y="2306604"/>
                </a:lnTo>
                <a:cubicBezTo>
                  <a:pt x="826290" y="2303756"/>
                  <a:pt x="823350" y="2293940"/>
                  <a:pt x="819162" y="2277158"/>
                </a:cubicBezTo>
                <a:cubicBezTo>
                  <a:pt x="814977" y="2260376"/>
                  <a:pt x="810924" y="2245441"/>
                  <a:pt x="807004" y="2232354"/>
                </a:cubicBezTo>
                <a:close/>
                <a:moveTo>
                  <a:pt x="2390502" y="2095387"/>
                </a:moveTo>
                <a:lnTo>
                  <a:pt x="2400653" y="2112479"/>
                </a:lnTo>
                <a:cubicBezTo>
                  <a:pt x="2394334" y="2127795"/>
                  <a:pt x="2388304" y="2141974"/>
                  <a:pt x="2382563" y="2155018"/>
                </a:cubicBezTo>
                <a:cubicBezTo>
                  <a:pt x="2376822" y="2168063"/>
                  <a:pt x="2369367" y="2183088"/>
                  <a:pt x="2360199" y="2200094"/>
                </a:cubicBezTo>
                <a:lnTo>
                  <a:pt x="2370352" y="2217188"/>
                </a:lnTo>
                <a:lnTo>
                  <a:pt x="2357532" y="2224802"/>
                </a:lnTo>
                <a:cubicBezTo>
                  <a:pt x="2356201" y="2267984"/>
                  <a:pt x="2344676" y="2303732"/>
                  <a:pt x="2322957" y="2332049"/>
                </a:cubicBezTo>
                <a:cubicBezTo>
                  <a:pt x="2301236" y="2360365"/>
                  <a:pt x="2283521" y="2382447"/>
                  <a:pt x="2269812" y="2398296"/>
                </a:cubicBezTo>
                <a:lnTo>
                  <a:pt x="2254584" y="2372657"/>
                </a:lnTo>
                <a:cubicBezTo>
                  <a:pt x="2256897" y="2363575"/>
                  <a:pt x="2260480" y="2356629"/>
                  <a:pt x="2265331" y="2351821"/>
                </a:cubicBezTo>
                <a:cubicBezTo>
                  <a:pt x="2270184" y="2347013"/>
                  <a:pt x="2273766" y="2340068"/>
                  <a:pt x="2276080" y="2330985"/>
                </a:cubicBezTo>
                <a:lnTo>
                  <a:pt x="2271004" y="2322439"/>
                </a:lnTo>
                <a:lnTo>
                  <a:pt x="2296644" y="2307211"/>
                </a:lnTo>
                <a:lnTo>
                  <a:pt x="2291568" y="2298665"/>
                </a:lnTo>
                <a:lnTo>
                  <a:pt x="2304387" y="2291051"/>
                </a:lnTo>
                <a:lnTo>
                  <a:pt x="2299310" y="2282503"/>
                </a:lnTo>
                <a:lnTo>
                  <a:pt x="2316404" y="2272351"/>
                </a:lnTo>
                <a:cubicBezTo>
                  <a:pt x="2317561" y="2267811"/>
                  <a:pt x="2317294" y="2264116"/>
                  <a:pt x="2315601" y="2261266"/>
                </a:cubicBezTo>
                <a:cubicBezTo>
                  <a:pt x="2313909" y="2258417"/>
                  <a:pt x="2313642" y="2254723"/>
                  <a:pt x="2314798" y="2250183"/>
                </a:cubicBezTo>
                <a:lnTo>
                  <a:pt x="2331892" y="2240030"/>
                </a:lnTo>
                <a:cubicBezTo>
                  <a:pt x="2334204" y="2230948"/>
                  <a:pt x="2340390" y="2213786"/>
                  <a:pt x="2350448" y="2188543"/>
                </a:cubicBezTo>
                <a:cubicBezTo>
                  <a:pt x="2360506" y="2163302"/>
                  <a:pt x="2364688" y="2149255"/>
                  <a:pt x="2362996" y="2146407"/>
                </a:cubicBezTo>
                <a:lnTo>
                  <a:pt x="2380090" y="2136255"/>
                </a:lnTo>
                <a:lnTo>
                  <a:pt x="2375013" y="2127707"/>
                </a:lnTo>
                <a:cubicBezTo>
                  <a:pt x="2379020" y="2121475"/>
                  <a:pt x="2381600" y="2116088"/>
                  <a:pt x="2382757" y="2111547"/>
                </a:cubicBezTo>
                <a:cubicBezTo>
                  <a:pt x="2383914" y="2107006"/>
                  <a:pt x="2386494" y="2101619"/>
                  <a:pt x="2390502" y="2095387"/>
                </a:cubicBezTo>
                <a:close/>
                <a:moveTo>
                  <a:pt x="1896211" y="1978527"/>
                </a:moveTo>
                <a:cubicBezTo>
                  <a:pt x="1897636" y="1977681"/>
                  <a:pt x="1904582" y="1981264"/>
                  <a:pt x="1917047" y="1989276"/>
                </a:cubicBezTo>
                <a:lnTo>
                  <a:pt x="1882861" y="2009580"/>
                </a:lnTo>
                <a:lnTo>
                  <a:pt x="1867632" y="1983940"/>
                </a:lnTo>
                <a:cubicBezTo>
                  <a:pt x="1885261" y="1981177"/>
                  <a:pt x="1894787" y="1979374"/>
                  <a:pt x="1896211" y="1978527"/>
                </a:cubicBezTo>
                <a:close/>
                <a:moveTo>
                  <a:pt x="2234229" y="1968533"/>
                </a:moveTo>
                <a:lnTo>
                  <a:pt x="2239305" y="1977081"/>
                </a:lnTo>
                <a:cubicBezTo>
                  <a:pt x="2245002" y="1973697"/>
                  <a:pt x="2252392" y="1973161"/>
                  <a:pt x="2261474" y="1975475"/>
                </a:cubicBezTo>
                <a:lnTo>
                  <a:pt x="2284317" y="2013935"/>
                </a:lnTo>
                <a:lnTo>
                  <a:pt x="2277376" y="2041179"/>
                </a:lnTo>
                <a:lnTo>
                  <a:pt x="2268830" y="2046255"/>
                </a:lnTo>
                <a:lnTo>
                  <a:pt x="2263754" y="2037709"/>
                </a:lnTo>
                <a:lnTo>
                  <a:pt x="2242386" y="2050400"/>
                </a:lnTo>
                <a:lnTo>
                  <a:pt x="2237310" y="2041854"/>
                </a:lnTo>
                <a:lnTo>
                  <a:pt x="2228764" y="2046930"/>
                </a:lnTo>
                <a:lnTo>
                  <a:pt x="2205921" y="2008470"/>
                </a:lnTo>
                <a:cubicBezTo>
                  <a:pt x="2203159" y="1990841"/>
                  <a:pt x="2207476" y="1978643"/>
                  <a:pt x="2218871" y="1971875"/>
                </a:cubicBezTo>
                <a:cubicBezTo>
                  <a:pt x="2224570" y="1968491"/>
                  <a:pt x="2229688" y="1967377"/>
                  <a:pt x="2234229" y="1968533"/>
                </a:cubicBezTo>
                <a:close/>
                <a:moveTo>
                  <a:pt x="2108933" y="1777036"/>
                </a:moveTo>
                <a:lnTo>
                  <a:pt x="2129238" y="1811222"/>
                </a:lnTo>
                <a:cubicBezTo>
                  <a:pt x="2120690" y="1816299"/>
                  <a:pt x="2112411" y="1825070"/>
                  <a:pt x="2104400" y="1837535"/>
                </a:cubicBezTo>
                <a:cubicBezTo>
                  <a:pt x="2090863" y="1814744"/>
                  <a:pt x="2092374" y="1794578"/>
                  <a:pt x="2108933" y="1777036"/>
                </a:cubicBezTo>
                <a:close/>
                <a:moveTo>
                  <a:pt x="1303199" y="1637049"/>
                </a:moveTo>
                <a:lnTo>
                  <a:pt x="1313351" y="1654143"/>
                </a:lnTo>
                <a:cubicBezTo>
                  <a:pt x="1317892" y="1655301"/>
                  <a:pt x="1320875" y="1655456"/>
                  <a:pt x="1322299" y="1654610"/>
                </a:cubicBezTo>
                <a:cubicBezTo>
                  <a:pt x="1323724" y="1653764"/>
                  <a:pt x="1326706" y="1653918"/>
                  <a:pt x="1331247" y="1655075"/>
                </a:cubicBezTo>
                <a:lnTo>
                  <a:pt x="1404851" y="1779001"/>
                </a:lnTo>
                <a:lnTo>
                  <a:pt x="1396304" y="1784078"/>
                </a:lnTo>
                <a:cubicBezTo>
                  <a:pt x="1405385" y="1786390"/>
                  <a:pt x="1410773" y="1788972"/>
                  <a:pt x="1412465" y="1791821"/>
                </a:cubicBezTo>
                <a:cubicBezTo>
                  <a:pt x="1416919" y="1812298"/>
                  <a:pt x="1419257" y="1829215"/>
                  <a:pt x="1419483" y="1842569"/>
                </a:cubicBezTo>
                <a:cubicBezTo>
                  <a:pt x="1419706" y="1855925"/>
                  <a:pt x="1416927" y="1873954"/>
                  <a:pt x="1411142" y="1896659"/>
                </a:cubicBezTo>
                <a:cubicBezTo>
                  <a:pt x="1399212" y="1896038"/>
                  <a:pt x="1394805" y="1896728"/>
                  <a:pt x="1397921" y="1898731"/>
                </a:cubicBezTo>
                <a:cubicBezTo>
                  <a:pt x="1401038" y="1900733"/>
                  <a:pt x="1398055" y="1900578"/>
                  <a:pt x="1388974" y="1898264"/>
                </a:cubicBezTo>
                <a:cubicBezTo>
                  <a:pt x="1372502" y="1896486"/>
                  <a:pt x="1363998" y="1891902"/>
                  <a:pt x="1363464" y="1884512"/>
                </a:cubicBezTo>
                <a:cubicBezTo>
                  <a:pt x="1362929" y="1877122"/>
                  <a:pt x="1355582" y="1867997"/>
                  <a:pt x="1341423" y="1857137"/>
                </a:cubicBezTo>
                <a:lnTo>
                  <a:pt x="1332877" y="1862213"/>
                </a:lnTo>
                <a:lnTo>
                  <a:pt x="1327801" y="1853667"/>
                </a:lnTo>
                <a:cubicBezTo>
                  <a:pt x="1326109" y="1850817"/>
                  <a:pt x="1326687" y="1848547"/>
                  <a:pt x="1329537" y="1846854"/>
                </a:cubicBezTo>
                <a:lnTo>
                  <a:pt x="1333809" y="1844317"/>
                </a:lnTo>
                <a:cubicBezTo>
                  <a:pt x="1332118" y="1841469"/>
                  <a:pt x="1329424" y="1840178"/>
                  <a:pt x="1325730" y="1840445"/>
                </a:cubicBezTo>
                <a:cubicBezTo>
                  <a:pt x="1322035" y="1840713"/>
                  <a:pt x="1316803" y="1835149"/>
                  <a:pt x="1310035" y="1823753"/>
                </a:cubicBezTo>
                <a:lnTo>
                  <a:pt x="1318581" y="1818677"/>
                </a:lnTo>
                <a:lnTo>
                  <a:pt x="1303353" y="1793038"/>
                </a:lnTo>
                <a:lnTo>
                  <a:pt x="1311900" y="1787962"/>
                </a:lnTo>
                <a:cubicBezTo>
                  <a:pt x="1308516" y="1782263"/>
                  <a:pt x="1302283" y="1778258"/>
                  <a:pt x="1293200" y="1775945"/>
                </a:cubicBezTo>
                <a:lnTo>
                  <a:pt x="1301748" y="1770868"/>
                </a:lnTo>
                <a:lnTo>
                  <a:pt x="1291596" y="1753774"/>
                </a:lnTo>
                <a:lnTo>
                  <a:pt x="1300142" y="1748698"/>
                </a:lnTo>
                <a:cubicBezTo>
                  <a:pt x="1294531" y="1732763"/>
                  <a:pt x="1287919" y="1718384"/>
                  <a:pt x="1280304" y="1705565"/>
                </a:cubicBezTo>
                <a:cubicBezTo>
                  <a:pt x="1272690" y="1692744"/>
                  <a:pt x="1266077" y="1678367"/>
                  <a:pt x="1260465" y="1662430"/>
                </a:cubicBezTo>
                <a:close/>
                <a:moveTo>
                  <a:pt x="2007410" y="1606104"/>
                </a:moveTo>
                <a:cubicBezTo>
                  <a:pt x="2016491" y="1608419"/>
                  <a:pt x="2032963" y="1610197"/>
                  <a:pt x="2056825" y="1611440"/>
                </a:cubicBezTo>
                <a:cubicBezTo>
                  <a:pt x="2077664" y="1653017"/>
                  <a:pt x="2087997" y="1693125"/>
                  <a:pt x="2087824" y="1731767"/>
                </a:cubicBezTo>
                <a:cubicBezTo>
                  <a:pt x="2087652" y="1770406"/>
                  <a:pt x="2067623" y="1801572"/>
                  <a:pt x="2027738" y="1825260"/>
                </a:cubicBezTo>
                <a:cubicBezTo>
                  <a:pt x="2015273" y="1817248"/>
                  <a:pt x="2005500" y="1810528"/>
                  <a:pt x="1998422" y="1805097"/>
                </a:cubicBezTo>
                <a:cubicBezTo>
                  <a:pt x="1991343" y="1799667"/>
                  <a:pt x="1983574" y="1789830"/>
                  <a:pt x="1975113" y="1775586"/>
                </a:cubicBezTo>
                <a:cubicBezTo>
                  <a:pt x="1966653" y="1761341"/>
                  <a:pt x="1961641" y="1738305"/>
                  <a:pt x="1960079" y="1706476"/>
                </a:cubicBezTo>
                <a:cubicBezTo>
                  <a:pt x="1958517" y="1674646"/>
                  <a:pt x="1968864" y="1648267"/>
                  <a:pt x="1991119" y="1627343"/>
                </a:cubicBezTo>
                <a:lnTo>
                  <a:pt x="1986042" y="1618795"/>
                </a:lnTo>
                <a:close/>
                <a:moveTo>
                  <a:pt x="2306955" y="1526467"/>
                </a:moveTo>
                <a:lnTo>
                  <a:pt x="2317108" y="1543561"/>
                </a:lnTo>
                <a:cubicBezTo>
                  <a:pt x="2326190" y="1545874"/>
                  <a:pt x="2333001" y="1547610"/>
                  <a:pt x="2337542" y="1548767"/>
                </a:cubicBezTo>
                <a:cubicBezTo>
                  <a:pt x="2342083" y="1549923"/>
                  <a:pt x="2347738" y="1556200"/>
                  <a:pt x="2354506" y="1567595"/>
                </a:cubicBezTo>
                <a:cubicBezTo>
                  <a:pt x="2386654" y="1621723"/>
                  <a:pt x="2396120" y="1665237"/>
                  <a:pt x="2382903" y="1698138"/>
                </a:cubicBezTo>
                <a:cubicBezTo>
                  <a:pt x="2369686" y="1731037"/>
                  <a:pt x="2348832" y="1755947"/>
                  <a:pt x="2320343" y="1772867"/>
                </a:cubicBezTo>
                <a:cubicBezTo>
                  <a:pt x="2288558" y="1764770"/>
                  <a:pt x="2271262" y="1756736"/>
                  <a:pt x="2268457" y="1748769"/>
                </a:cubicBezTo>
                <a:cubicBezTo>
                  <a:pt x="2265651" y="1740800"/>
                  <a:pt x="2255477" y="1728538"/>
                  <a:pt x="2237934" y="1711980"/>
                </a:cubicBezTo>
                <a:cubicBezTo>
                  <a:pt x="2240249" y="1702898"/>
                  <a:pt x="2241137" y="1694662"/>
                  <a:pt x="2240602" y="1687273"/>
                </a:cubicBezTo>
                <a:cubicBezTo>
                  <a:pt x="2240067" y="1679882"/>
                  <a:pt x="2240957" y="1671647"/>
                  <a:pt x="2243270" y="1662565"/>
                </a:cubicBezTo>
                <a:lnTo>
                  <a:pt x="2251816" y="1657489"/>
                </a:lnTo>
                <a:lnTo>
                  <a:pt x="2234050" y="1627576"/>
                </a:lnTo>
                <a:cubicBezTo>
                  <a:pt x="2230666" y="1621878"/>
                  <a:pt x="2232713" y="1609101"/>
                  <a:pt x="2240189" y="1589246"/>
                </a:cubicBezTo>
                <a:cubicBezTo>
                  <a:pt x="2247664" y="1569391"/>
                  <a:pt x="2269920" y="1548464"/>
                  <a:pt x="2306955" y="1526467"/>
                </a:cubicBezTo>
                <a:close/>
                <a:moveTo>
                  <a:pt x="3464556" y="370693"/>
                </a:moveTo>
                <a:lnTo>
                  <a:pt x="3474708" y="387787"/>
                </a:lnTo>
                <a:cubicBezTo>
                  <a:pt x="3488953" y="379327"/>
                  <a:pt x="3500615" y="376255"/>
                  <a:pt x="3509697" y="378567"/>
                </a:cubicBezTo>
                <a:lnTo>
                  <a:pt x="3514773" y="387114"/>
                </a:lnTo>
                <a:lnTo>
                  <a:pt x="3542951" y="376159"/>
                </a:lnTo>
                <a:cubicBezTo>
                  <a:pt x="3592900" y="388884"/>
                  <a:pt x="3626535" y="396848"/>
                  <a:pt x="3643853" y="400051"/>
                </a:cubicBezTo>
                <a:cubicBezTo>
                  <a:pt x="3661170" y="403254"/>
                  <a:pt x="3683760" y="402361"/>
                  <a:pt x="3711628" y="397371"/>
                </a:cubicBezTo>
                <a:lnTo>
                  <a:pt x="3732996" y="384680"/>
                </a:lnTo>
                <a:lnTo>
                  <a:pt x="3738072" y="393227"/>
                </a:lnTo>
                <a:lnTo>
                  <a:pt x="3755165" y="383076"/>
                </a:lnTo>
                <a:cubicBezTo>
                  <a:pt x="3767631" y="391087"/>
                  <a:pt x="3773863" y="395092"/>
                  <a:pt x="3773863" y="395092"/>
                </a:cubicBezTo>
                <a:lnTo>
                  <a:pt x="3790957" y="384940"/>
                </a:lnTo>
                <a:cubicBezTo>
                  <a:pt x="3800038" y="387254"/>
                  <a:pt x="3805559" y="391682"/>
                  <a:pt x="3807518" y="398227"/>
                </a:cubicBezTo>
                <a:cubicBezTo>
                  <a:pt x="3809479" y="404769"/>
                  <a:pt x="3819272" y="406661"/>
                  <a:pt x="3836901" y="403898"/>
                </a:cubicBezTo>
                <a:lnTo>
                  <a:pt x="3869896" y="459451"/>
                </a:lnTo>
                <a:lnTo>
                  <a:pt x="3861350" y="464527"/>
                </a:lnTo>
                <a:cubicBezTo>
                  <a:pt x="3864733" y="470224"/>
                  <a:pt x="3872658" y="477080"/>
                  <a:pt x="3885124" y="485091"/>
                </a:cubicBezTo>
                <a:lnTo>
                  <a:pt x="4019875" y="468646"/>
                </a:lnTo>
                <a:lnTo>
                  <a:pt x="4055408" y="528472"/>
                </a:lnTo>
                <a:cubicBezTo>
                  <a:pt x="4039385" y="553404"/>
                  <a:pt x="4040680" y="581538"/>
                  <a:pt x="4059292" y="612875"/>
                </a:cubicBezTo>
                <a:cubicBezTo>
                  <a:pt x="4081996" y="618660"/>
                  <a:pt x="4096598" y="625403"/>
                  <a:pt x="4103099" y="633102"/>
                </a:cubicBezTo>
                <a:cubicBezTo>
                  <a:pt x="4109601" y="640804"/>
                  <a:pt x="4128518" y="635347"/>
                  <a:pt x="4159857" y="616735"/>
                </a:cubicBezTo>
                <a:cubicBezTo>
                  <a:pt x="4165019" y="605962"/>
                  <a:pt x="4177015" y="592092"/>
                  <a:pt x="4195843" y="575130"/>
                </a:cubicBezTo>
                <a:cubicBezTo>
                  <a:pt x="4214671" y="558166"/>
                  <a:pt x="4231208" y="545453"/>
                  <a:pt x="4245451" y="536994"/>
                </a:cubicBezTo>
                <a:cubicBezTo>
                  <a:pt x="4257916" y="545006"/>
                  <a:pt x="4265287" y="549300"/>
                  <a:pt x="4267556" y="549880"/>
                </a:cubicBezTo>
                <a:cubicBezTo>
                  <a:pt x="4269826" y="550457"/>
                  <a:pt x="4277463" y="558447"/>
                  <a:pt x="4290464" y="573848"/>
                </a:cubicBezTo>
                <a:cubicBezTo>
                  <a:pt x="4286457" y="580081"/>
                  <a:pt x="4283877" y="585468"/>
                  <a:pt x="4282719" y="590008"/>
                </a:cubicBezTo>
                <a:cubicBezTo>
                  <a:pt x="4281562" y="594549"/>
                  <a:pt x="4278982" y="599936"/>
                  <a:pt x="4274976" y="606170"/>
                </a:cubicBezTo>
                <a:lnTo>
                  <a:pt x="4280052" y="614716"/>
                </a:lnTo>
                <a:lnTo>
                  <a:pt x="4262958" y="624869"/>
                </a:lnTo>
                <a:cubicBezTo>
                  <a:pt x="4271419" y="639113"/>
                  <a:pt x="4271354" y="653603"/>
                  <a:pt x="4262764" y="668339"/>
                </a:cubicBezTo>
                <a:cubicBezTo>
                  <a:pt x="4254175" y="683076"/>
                  <a:pt x="4259186" y="706112"/>
                  <a:pt x="4277798" y="737449"/>
                </a:cubicBezTo>
                <a:lnTo>
                  <a:pt x="4286344" y="732373"/>
                </a:lnTo>
                <a:lnTo>
                  <a:pt x="4309187" y="770833"/>
                </a:lnTo>
                <a:cubicBezTo>
                  <a:pt x="4307495" y="767984"/>
                  <a:pt x="4311035" y="770699"/>
                  <a:pt x="4319806" y="778978"/>
                </a:cubicBezTo>
                <a:cubicBezTo>
                  <a:pt x="4328576" y="787258"/>
                  <a:pt x="4342932" y="785475"/>
                  <a:pt x="4362875" y="773630"/>
                </a:cubicBezTo>
                <a:cubicBezTo>
                  <a:pt x="4361183" y="770781"/>
                  <a:pt x="4366034" y="765973"/>
                  <a:pt x="4377429" y="759205"/>
                </a:cubicBezTo>
                <a:cubicBezTo>
                  <a:pt x="4391674" y="750745"/>
                  <a:pt x="4410615" y="740458"/>
                  <a:pt x="4434252" y="728347"/>
                </a:cubicBezTo>
                <a:cubicBezTo>
                  <a:pt x="4457889" y="716235"/>
                  <a:pt x="4482398" y="731546"/>
                  <a:pt x="4507779" y="774279"/>
                </a:cubicBezTo>
                <a:lnTo>
                  <a:pt x="4445025" y="892481"/>
                </a:lnTo>
                <a:lnTo>
                  <a:pt x="4478020" y="948033"/>
                </a:lnTo>
                <a:lnTo>
                  <a:pt x="4486566" y="942957"/>
                </a:lnTo>
                <a:lnTo>
                  <a:pt x="4501794" y="968597"/>
                </a:lnTo>
                <a:lnTo>
                  <a:pt x="4510342" y="963521"/>
                </a:lnTo>
                <a:lnTo>
                  <a:pt x="4515418" y="972067"/>
                </a:lnTo>
                <a:cubicBezTo>
                  <a:pt x="4521115" y="968683"/>
                  <a:pt x="4531353" y="966456"/>
                  <a:pt x="4546132" y="965386"/>
                </a:cubicBezTo>
                <a:lnTo>
                  <a:pt x="4551209" y="973933"/>
                </a:lnTo>
                <a:cubicBezTo>
                  <a:pt x="4556907" y="970549"/>
                  <a:pt x="4560892" y="969146"/>
                  <a:pt x="4563162" y="969723"/>
                </a:cubicBezTo>
                <a:cubicBezTo>
                  <a:pt x="4565431" y="970302"/>
                  <a:pt x="4569415" y="968899"/>
                  <a:pt x="4575114" y="965515"/>
                </a:cubicBezTo>
                <a:cubicBezTo>
                  <a:pt x="4580810" y="962132"/>
                  <a:pt x="4585373" y="958458"/>
                  <a:pt x="4588800" y="954495"/>
                </a:cubicBezTo>
                <a:cubicBezTo>
                  <a:pt x="4592229" y="950533"/>
                  <a:pt x="4596792" y="946860"/>
                  <a:pt x="4602489" y="943476"/>
                </a:cubicBezTo>
                <a:cubicBezTo>
                  <a:pt x="4616733" y="935016"/>
                  <a:pt x="4632626" y="939065"/>
                  <a:pt x="4650168" y="955622"/>
                </a:cubicBezTo>
                <a:lnTo>
                  <a:pt x="4658715" y="950546"/>
                </a:lnTo>
                <a:lnTo>
                  <a:pt x="4684096" y="993280"/>
                </a:lnTo>
                <a:lnTo>
                  <a:pt x="4663532" y="1017054"/>
                </a:lnTo>
                <a:cubicBezTo>
                  <a:pt x="4660061" y="1030676"/>
                  <a:pt x="4653764" y="1041161"/>
                  <a:pt x="4644638" y="1048509"/>
                </a:cubicBezTo>
                <a:cubicBezTo>
                  <a:pt x="4635512" y="1055854"/>
                  <a:pt x="4626099" y="1064336"/>
                  <a:pt x="4616395" y="1073953"/>
                </a:cubicBezTo>
                <a:cubicBezTo>
                  <a:pt x="4606692" y="1083571"/>
                  <a:pt x="4599682" y="1094477"/>
                  <a:pt x="4595366" y="1106676"/>
                </a:cubicBezTo>
                <a:cubicBezTo>
                  <a:pt x="4591049" y="1118874"/>
                  <a:pt x="4594235" y="1137215"/>
                  <a:pt x="4604922" y="1161698"/>
                </a:cubicBezTo>
                <a:lnTo>
                  <a:pt x="4642993" y="1225798"/>
                </a:lnTo>
                <a:cubicBezTo>
                  <a:pt x="4652075" y="1228111"/>
                  <a:pt x="4657461" y="1230693"/>
                  <a:pt x="4659153" y="1233542"/>
                </a:cubicBezTo>
                <a:cubicBezTo>
                  <a:pt x="4660845" y="1236390"/>
                  <a:pt x="4666232" y="1238971"/>
                  <a:pt x="4675314" y="1241284"/>
                </a:cubicBezTo>
                <a:lnTo>
                  <a:pt x="4692407" y="1231132"/>
                </a:lnTo>
                <a:cubicBezTo>
                  <a:pt x="4692407" y="1231132"/>
                  <a:pt x="4698640" y="1235138"/>
                  <a:pt x="4711105" y="1243150"/>
                </a:cubicBezTo>
                <a:lnTo>
                  <a:pt x="4723925" y="1235536"/>
                </a:lnTo>
                <a:cubicBezTo>
                  <a:pt x="4733008" y="1237850"/>
                  <a:pt x="4740376" y="1242144"/>
                  <a:pt x="4746031" y="1248420"/>
                </a:cubicBezTo>
                <a:cubicBezTo>
                  <a:pt x="4751685" y="1254697"/>
                  <a:pt x="4758786" y="1255297"/>
                  <a:pt x="4767332" y="1250221"/>
                </a:cubicBezTo>
                <a:lnTo>
                  <a:pt x="4792712" y="1292954"/>
                </a:lnTo>
                <a:cubicBezTo>
                  <a:pt x="4784166" y="1298030"/>
                  <a:pt x="4779026" y="1303973"/>
                  <a:pt x="4777288" y="1310785"/>
                </a:cubicBezTo>
                <a:cubicBezTo>
                  <a:pt x="4775554" y="1317596"/>
                  <a:pt x="4767565" y="1325232"/>
                  <a:pt x="4753320" y="1333692"/>
                </a:cubicBezTo>
                <a:cubicBezTo>
                  <a:pt x="4739076" y="1342153"/>
                  <a:pt x="4724409" y="1349900"/>
                  <a:pt x="4709319" y="1356936"/>
                </a:cubicBezTo>
                <a:cubicBezTo>
                  <a:pt x="4694228" y="1363971"/>
                  <a:pt x="4680985" y="1370873"/>
                  <a:pt x="4669590" y="1377641"/>
                </a:cubicBezTo>
                <a:cubicBezTo>
                  <a:pt x="4668968" y="1389573"/>
                  <a:pt x="4666633" y="1403484"/>
                  <a:pt x="4662584" y="1419377"/>
                </a:cubicBezTo>
                <a:cubicBezTo>
                  <a:pt x="4658535" y="1435270"/>
                  <a:pt x="4660740" y="1450339"/>
                  <a:pt x="4669201" y="1464584"/>
                </a:cubicBezTo>
                <a:cubicBezTo>
                  <a:pt x="4675969" y="1475979"/>
                  <a:pt x="4687300" y="1483701"/>
                  <a:pt x="4703193" y="1487750"/>
                </a:cubicBezTo>
                <a:cubicBezTo>
                  <a:pt x="4719085" y="1491799"/>
                  <a:pt x="4731573" y="1494981"/>
                  <a:pt x="4740655" y="1497294"/>
                </a:cubicBezTo>
                <a:lnTo>
                  <a:pt x="4745731" y="1505840"/>
                </a:lnTo>
                <a:lnTo>
                  <a:pt x="4758551" y="1498226"/>
                </a:lnTo>
                <a:cubicBezTo>
                  <a:pt x="4763627" y="1506773"/>
                  <a:pt x="4768569" y="1513472"/>
                  <a:pt x="4773378" y="1518324"/>
                </a:cubicBezTo>
                <a:cubicBezTo>
                  <a:pt x="4778187" y="1523175"/>
                  <a:pt x="4782284" y="1528450"/>
                  <a:pt x="4785667" y="1534147"/>
                </a:cubicBezTo>
                <a:cubicBezTo>
                  <a:pt x="4790744" y="1542695"/>
                  <a:pt x="4792971" y="1552933"/>
                  <a:pt x="4792348" y="1564864"/>
                </a:cubicBezTo>
                <a:cubicBezTo>
                  <a:pt x="4791727" y="1576794"/>
                  <a:pt x="4783716" y="1589260"/>
                  <a:pt x="4768314" y="1602262"/>
                </a:cubicBezTo>
                <a:cubicBezTo>
                  <a:pt x="4748993" y="1602175"/>
                  <a:pt x="4730788" y="1607208"/>
                  <a:pt x="4713693" y="1617361"/>
                </a:cubicBezTo>
                <a:cubicBezTo>
                  <a:pt x="4682357" y="1635972"/>
                  <a:pt x="4672877" y="1658945"/>
                  <a:pt x="4685257" y="1686277"/>
                </a:cubicBezTo>
                <a:lnTo>
                  <a:pt x="4676710" y="1691353"/>
                </a:lnTo>
                <a:cubicBezTo>
                  <a:pt x="4700398" y="1731236"/>
                  <a:pt x="4719054" y="1752913"/>
                  <a:pt x="4732676" y="1756384"/>
                </a:cubicBezTo>
                <a:cubicBezTo>
                  <a:pt x="4746298" y="1759856"/>
                  <a:pt x="4760190" y="1767020"/>
                  <a:pt x="4774346" y="1777882"/>
                </a:cubicBezTo>
                <a:lnTo>
                  <a:pt x="4782895" y="1772804"/>
                </a:lnTo>
                <a:lnTo>
                  <a:pt x="4810814" y="1819811"/>
                </a:lnTo>
                <a:lnTo>
                  <a:pt x="4793720" y="1829963"/>
                </a:lnTo>
                <a:cubicBezTo>
                  <a:pt x="4789713" y="1836195"/>
                  <a:pt x="4789693" y="1841025"/>
                  <a:pt x="4793656" y="1844453"/>
                </a:cubicBezTo>
                <a:cubicBezTo>
                  <a:pt x="4797616" y="1847880"/>
                  <a:pt x="4792476" y="1853824"/>
                  <a:pt x="4778232" y="1862284"/>
                </a:cubicBezTo>
                <a:lnTo>
                  <a:pt x="4773156" y="1853738"/>
                </a:lnTo>
                <a:lnTo>
                  <a:pt x="4738968" y="1874043"/>
                </a:lnTo>
                <a:lnTo>
                  <a:pt x="4724543" y="1859487"/>
                </a:lnTo>
                <a:cubicBezTo>
                  <a:pt x="4717155" y="1860022"/>
                  <a:pt x="4707762" y="1863674"/>
                  <a:pt x="4696367" y="1870442"/>
                </a:cubicBezTo>
                <a:cubicBezTo>
                  <a:pt x="4662180" y="1890747"/>
                  <a:pt x="4655238" y="1917992"/>
                  <a:pt x="4675542" y="1952178"/>
                </a:cubicBezTo>
                <a:cubicBezTo>
                  <a:pt x="4685694" y="1969272"/>
                  <a:pt x="4698541" y="1987654"/>
                  <a:pt x="4714080" y="2007330"/>
                </a:cubicBezTo>
                <a:cubicBezTo>
                  <a:pt x="4729619" y="2027004"/>
                  <a:pt x="4742465" y="2045387"/>
                  <a:pt x="4752617" y="2062481"/>
                </a:cubicBezTo>
                <a:cubicBezTo>
                  <a:pt x="4750304" y="2071562"/>
                  <a:pt x="4747144" y="2079220"/>
                  <a:pt x="4743139" y="2085453"/>
                </a:cubicBezTo>
                <a:cubicBezTo>
                  <a:pt x="4739132" y="2091685"/>
                  <a:pt x="4737397" y="2098497"/>
                  <a:pt x="4737933" y="2105887"/>
                </a:cubicBezTo>
                <a:cubicBezTo>
                  <a:pt x="4721996" y="2111498"/>
                  <a:pt x="4709910" y="2113859"/>
                  <a:pt x="4701674" y="2112969"/>
                </a:cubicBezTo>
                <a:cubicBezTo>
                  <a:pt x="4693439" y="2112081"/>
                  <a:pt x="4683355" y="2111325"/>
                  <a:pt x="4671425" y="2110704"/>
                </a:cubicBezTo>
                <a:lnTo>
                  <a:pt x="4638973" y="2124197"/>
                </a:lnTo>
                <a:lnTo>
                  <a:pt x="4633897" y="2115651"/>
                </a:lnTo>
                <a:lnTo>
                  <a:pt x="4579146" y="2159730"/>
                </a:lnTo>
                <a:cubicBezTo>
                  <a:pt x="4580044" y="2213150"/>
                  <a:pt x="4583524" y="2261184"/>
                  <a:pt x="4589584" y="2303830"/>
                </a:cubicBezTo>
                <a:cubicBezTo>
                  <a:pt x="4595643" y="2346477"/>
                  <a:pt x="4578732" y="2379643"/>
                  <a:pt x="4538847" y="2403331"/>
                </a:cubicBezTo>
                <a:cubicBezTo>
                  <a:pt x="4512223" y="2384462"/>
                  <a:pt x="4480973" y="2383752"/>
                  <a:pt x="4445095" y="2401208"/>
                </a:cubicBezTo>
                <a:lnTo>
                  <a:pt x="4440019" y="2392661"/>
                </a:lnTo>
                <a:cubicBezTo>
                  <a:pt x="4437169" y="2394353"/>
                  <a:pt x="4428022" y="2406529"/>
                  <a:pt x="4412578" y="2429190"/>
                </a:cubicBezTo>
                <a:cubicBezTo>
                  <a:pt x="4397133" y="2451853"/>
                  <a:pt x="4385985" y="2467145"/>
                  <a:pt x="4379131" y="2475070"/>
                </a:cubicBezTo>
                <a:cubicBezTo>
                  <a:pt x="4380823" y="2477919"/>
                  <a:pt x="4381379" y="2480478"/>
                  <a:pt x="4380800" y="2482749"/>
                </a:cubicBezTo>
                <a:cubicBezTo>
                  <a:pt x="4380221" y="2485020"/>
                  <a:pt x="4380779" y="2487579"/>
                  <a:pt x="4382471" y="2490429"/>
                </a:cubicBezTo>
                <a:lnTo>
                  <a:pt x="4380734" y="2497240"/>
                </a:lnTo>
                <a:lnTo>
                  <a:pt x="4434033" y="2586980"/>
                </a:lnTo>
                <a:cubicBezTo>
                  <a:pt x="4431185" y="2588672"/>
                  <a:pt x="4425756" y="2595750"/>
                  <a:pt x="4417744" y="2608216"/>
                </a:cubicBezTo>
                <a:lnTo>
                  <a:pt x="4422820" y="2616762"/>
                </a:lnTo>
                <a:lnTo>
                  <a:pt x="4388634" y="2637066"/>
                </a:lnTo>
                <a:cubicBezTo>
                  <a:pt x="4367086" y="2626742"/>
                  <a:pt x="4351772" y="2620422"/>
                  <a:pt x="4342688" y="2618109"/>
                </a:cubicBezTo>
                <a:lnTo>
                  <a:pt x="4334143" y="2623184"/>
                </a:lnTo>
                <a:lnTo>
                  <a:pt x="4304488" y="2582991"/>
                </a:lnTo>
                <a:lnTo>
                  <a:pt x="4295943" y="2588066"/>
                </a:lnTo>
                <a:lnTo>
                  <a:pt x="4288329" y="2575246"/>
                </a:lnTo>
                <a:lnTo>
                  <a:pt x="4279783" y="2580322"/>
                </a:lnTo>
                <a:cubicBezTo>
                  <a:pt x="4265624" y="2569462"/>
                  <a:pt x="4260393" y="2563898"/>
                  <a:pt x="4264088" y="2563631"/>
                </a:cubicBezTo>
                <a:cubicBezTo>
                  <a:pt x="4267782" y="2563362"/>
                  <a:pt x="4259391" y="2565457"/>
                  <a:pt x="4238913" y="2569911"/>
                </a:cubicBezTo>
                <a:lnTo>
                  <a:pt x="4233837" y="2561365"/>
                </a:lnTo>
                <a:cubicBezTo>
                  <a:pt x="4229832" y="2567598"/>
                  <a:pt x="4224268" y="2572828"/>
                  <a:pt x="4217145" y="2577058"/>
                </a:cubicBezTo>
                <a:cubicBezTo>
                  <a:pt x="4210024" y="2581288"/>
                  <a:pt x="4204459" y="2586520"/>
                  <a:pt x="4200454" y="2592753"/>
                </a:cubicBezTo>
                <a:lnTo>
                  <a:pt x="4195378" y="2584207"/>
                </a:lnTo>
                <a:lnTo>
                  <a:pt x="4178285" y="2594359"/>
                </a:lnTo>
                <a:lnTo>
                  <a:pt x="4173209" y="2585813"/>
                </a:lnTo>
                <a:lnTo>
                  <a:pt x="4127006" y="2624815"/>
                </a:lnTo>
                <a:cubicBezTo>
                  <a:pt x="4120686" y="2640129"/>
                  <a:pt x="4120331" y="2655755"/>
                  <a:pt x="4125943" y="2671692"/>
                </a:cubicBezTo>
                <a:lnTo>
                  <a:pt x="4117396" y="2676768"/>
                </a:lnTo>
                <a:lnTo>
                  <a:pt x="4125011" y="2689588"/>
                </a:lnTo>
                <a:cubicBezTo>
                  <a:pt x="4116999" y="2702053"/>
                  <a:pt x="4112994" y="2708286"/>
                  <a:pt x="4112994" y="2708286"/>
                </a:cubicBezTo>
                <a:lnTo>
                  <a:pt x="4123147" y="2725380"/>
                </a:lnTo>
                <a:cubicBezTo>
                  <a:pt x="4123681" y="2732769"/>
                  <a:pt x="4121812" y="2737734"/>
                  <a:pt x="4117538" y="2740272"/>
                </a:cubicBezTo>
                <a:cubicBezTo>
                  <a:pt x="4113266" y="2742809"/>
                  <a:pt x="4109972" y="2748620"/>
                  <a:pt x="4107658" y="2757701"/>
                </a:cubicBezTo>
                <a:cubicBezTo>
                  <a:pt x="4084332" y="2763848"/>
                  <a:pt x="4065302" y="2762626"/>
                  <a:pt x="4050565" y="2754037"/>
                </a:cubicBezTo>
                <a:cubicBezTo>
                  <a:pt x="4035829" y="2745447"/>
                  <a:pt x="4021381" y="2735722"/>
                  <a:pt x="4007223" y="2724861"/>
                </a:cubicBezTo>
                <a:cubicBezTo>
                  <a:pt x="3993065" y="2714001"/>
                  <a:pt x="3976904" y="2706257"/>
                  <a:pt x="3958741" y="2701629"/>
                </a:cubicBezTo>
                <a:cubicBezTo>
                  <a:pt x="3940577" y="2697002"/>
                  <a:pt x="3918675" y="2702303"/>
                  <a:pt x="3893037" y="2717531"/>
                </a:cubicBezTo>
                <a:cubicBezTo>
                  <a:pt x="3873094" y="2729376"/>
                  <a:pt x="3862502" y="2747228"/>
                  <a:pt x="3861258" y="2771090"/>
                </a:cubicBezTo>
                <a:lnTo>
                  <a:pt x="3852711" y="2776166"/>
                </a:lnTo>
                <a:lnTo>
                  <a:pt x="3885706" y="2831719"/>
                </a:lnTo>
                <a:lnTo>
                  <a:pt x="3877159" y="2836794"/>
                </a:lnTo>
                <a:cubicBezTo>
                  <a:pt x="3878229" y="2851575"/>
                  <a:pt x="3883686" y="2870493"/>
                  <a:pt x="3893527" y="2893552"/>
                </a:cubicBezTo>
                <a:cubicBezTo>
                  <a:pt x="3903368" y="2916610"/>
                  <a:pt x="3902592" y="2931523"/>
                  <a:pt x="3891196" y="2938291"/>
                </a:cubicBezTo>
                <a:cubicBezTo>
                  <a:pt x="3903127" y="2938914"/>
                  <a:pt x="3910094" y="2937665"/>
                  <a:pt x="3912096" y="2934550"/>
                </a:cubicBezTo>
                <a:cubicBezTo>
                  <a:pt x="3914099" y="2931433"/>
                  <a:pt x="3924450" y="2935883"/>
                  <a:pt x="3943149" y="2947901"/>
                </a:cubicBezTo>
                <a:lnTo>
                  <a:pt x="3951695" y="2942825"/>
                </a:lnTo>
                <a:lnTo>
                  <a:pt x="3961847" y="2959917"/>
                </a:lnTo>
                <a:lnTo>
                  <a:pt x="3970393" y="2954841"/>
                </a:lnTo>
                <a:lnTo>
                  <a:pt x="3985622" y="2980481"/>
                </a:lnTo>
                <a:cubicBezTo>
                  <a:pt x="3983929" y="2977632"/>
                  <a:pt x="3985354" y="2976786"/>
                  <a:pt x="3989895" y="2977943"/>
                </a:cubicBezTo>
                <a:lnTo>
                  <a:pt x="3992434" y="2982217"/>
                </a:lnTo>
                <a:cubicBezTo>
                  <a:pt x="3994125" y="2985065"/>
                  <a:pt x="3996107" y="2986778"/>
                  <a:pt x="3998377" y="2987357"/>
                </a:cubicBezTo>
                <a:cubicBezTo>
                  <a:pt x="4000648" y="2987936"/>
                  <a:pt x="4002629" y="2989649"/>
                  <a:pt x="4004322" y="2992498"/>
                </a:cubicBezTo>
                <a:cubicBezTo>
                  <a:pt x="4001472" y="2994191"/>
                  <a:pt x="4004100" y="3009971"/>
                  <a:pt x="4012207" y="3039840"/>
                </a:cubicBezTo>
                <a:cubicBezTo>
                  <a:pt x="4020313" y="3069710"/>
                  <a:pt x="4029442" y="3093192"/>
                  <a:pt x="4039595" y="3110286"/>
                </a:cubicBezTo>
                <a:lnTo>
                  <a:pt x="4048141" y="3105210"/>
                </a:lnTo>
                <a:cubicBezTo>
                  <a:pt x="4060607" y="3113221"/>
                  <a:pt x="4068397" y="3118228"/>
                  <a:pt x="4071514" y="3120231"/>
                </a:cubicBezTo>
                <a:cubicBezTo>
                  <a:pt x="4074631" y="3122234"/>
                  <a:pt x="4082690" y="3130936"/>
                  <a:pt x="4095691" y="3146337"/>
                </a:cubicBezTo>
                <a:cubicBezTo>
                  <a:pt x="4086523" y="3163344"/>
                  <a:pt x="4077065" y="3181486"/>
                  <a:pt x="4067319" y="3200762"/>
                </a:cubicBezTo>
                <a:cubicBezTo>
                  <a:pt x="4057572" y="3220039"/>
                  <a:pt x="4048114" y="3238182"/>
                  <a:pt x="4038946" y="3255189"/>
                </a:cubicBezTo>
                <a:lnTo>
                  <a:pt x="4069403" y="3306469"/>
                </a:lnTo>
                <a:cubicBezTo>
                  <a:pt x="4077950" y="3301392"/>
                  <a:pt x="4086763" y="3300010"/>
                  <a:pt x="4095846" y="3302324"/>
                </a:cubicBezTo>
                <a:lnTo>
                  <a:pt x="4100922" y="3310871"/>
                </a:lnTo>
                <a:lnTo>
                  <a:pt x="4190661" y="3257572"/>
                </a:lnTo>
                <a:lnTo>
                  <a:pt x="4194934" y="3255034"/>
                </a:lnTo>
                <a:cubicBezTo>
                  <a:pt x="4197782" y="3253342"/>
                  <a:pt x="4199630" y="3253208"/>
                  <a:pt x="4200476" y="3254633"/>
                </a:cubicBezTo>
                <a:cubicBezTo>
                  <a:pt x="4201322" y="3256058"/>
                  <a:pt x="4204594" y="3255078"/>
                  <a:pt x="4210293" y="3251693"/>
                </a:cubicBezTo>
                <a:cubicBezTo>
                  <a:pt x="4242441" y="3305821"/>
                  <a:pt x="4234300" y="3347268"/>
                  <a:pt x="4185869" y="3376032"/>
                </a:cubicBezTo>
                <a:lnTo>
                  <a:pt x="4190945" y="3384579"/>
                </a:lnTo>
                <a:cubicBezTo>
                  <a:pt x="4165305" y="3399807"/>
                  <a:pt x="4160522" y="3420954"/>
                  <a:pt x="4176597" y="3448018"/>
                </a:cubicBezTo>
                <a:cubicBezTo>
                  <a:pt x="4192671" y="3475083"/>
                  <a:pt x="4196434" y="3491152"/>
                  <a:pt x="4187888" y="3496228"/>
                </a:cubicBezTo>
                <a:cubicBezTo>
                  <a:pt x="4183347" y="3495072"/>
                  <a:pt x="4179652" y="3495340"/>
                  <a:pt x="4176804" y="3497031"/>
                </a:cubicBezTo>
                <a:lnTo>
                  <a:pt x="4183614" y="3498766"/>
                </a:lnTo>
                <a:cubicBezTo>
                  <a:pt x="4192697" y="3501080"/>
                  <a:pt x="4198930" y="3505086"/>
                  <a:pt x="4202314" y="3510783"/>
                </a:cubicBezTo>
                <a:lnTo>
                  <a:pt x="4193767" y="3515860"/>
                </a:lnTo>
                <a:lnTo>
                  <a:pt x="4203919" y="3532954"/>
                </a:lnTo>
                <a:lnTo>
                  <a:pt x="4195373" y="3538030"/>
                </a:lnTo>
                <a:cubicBezTo>
                  <a:pt x="4197514" y="3567588"/>
                  <a:pt x="4201368" y="3595166"/>
                  <a:pt x="4206935" y="3620763"/>
                </a:cubicBezTo>
                <a:cubicBezTo>
                  <a:pt x="4212504" y="3646359"/>
                  <a:pt x="4223169" y="3675672"/>
                  <a:pt x="4238933" y="3708701"/>
                </a:cubicBezTo>
                <a:cubicBezTo>
                  <a:pt x="4248015" y="3711016"/>
                  <a:pt x="4254115" y="3713174"/>
                  <a:pt x="4257231" y="3715176"/>
                </a:cubicBezTo>
                <a:cubicBezTo>
                  <a:pt x="4260347" y="3717179"/>
                  <a:pt x="4263329" y="3717335"/>
                  <a:pt x="4266178" y="3715643"/>
                </a:cubicBezTo>
                <a:lnTo>
                  <a:pt x="4283272" y="3705491"/>
                </a:lnTo>
                <a:lnTo>
                  <a:pt x="4288348" y="3714037"/>
                </a:lnTo>
                <a:lnTo>
                  <a:pt x="4331885" y="3699742"/>
                </a:lnTo>
                <a:cubicBezTo>
                  <a:pt x="4354587" y="3705526"/>
                  <a:pt x="4365518" y="3707706"/>
                  <a:pt x="4364672" y="3706281"/>
                </a:cubicBezTo>
                <a:cubicBezTo>
                  <a:pt x="4363825" y="3704856"/>
                  <a:pt x="4372216" y="3702764"/>
                  <a:pt x="4389845" y="3700000"/>
                </a:cubicBezTo>
                <a:lnTo>
                  <a:pt x="4394921" y="3708548"/>
                </a:lnTo>
                <a:cubicBezTo>
                  <a:pt x="4400618" y="3705164"/>
                  <a:pt x="4413705" y="3701244"/>
                  <a:pt x="4434183" y="3696790"/>
                </a:cubicBezTo>
                <a:lnTo>
                  <a:pt x="4439259" y="3705336"/>
                </a:lnTo>
                <a:cubicBezTo>
                  <a:pt x="4467748" y="3688415"/>
                  <a:pt x="4500890" y="3679331"/>
                  <a:pt x="4538685" y="3678078"/>
                </a:cubicBezTo>
                <a:cubicBezTo>
                  <a:pt x="4576480" y="3676826"/>
                  <a:pt x="4603837" y="3690446"/>
                  <a:pt x="4620757" y="3718935"/>
                </a:cubicBezTo>
                <a:lnTo>
                  <a:pt x="4590845" y="3736701"/>
                </a:lnTo>
                <a:cubicBezTo>
                  <a:pt x="4576600" y="3745161"/>
                  <a:pt x="4560664" y="3750772"/>
                  <a:pt x="4543035" y="3753534"/>
                </a:cubicBezTo>
                <a:lnTo>
                  <a:pt x="4517396" y="3768762"/>
                </a:lnTo>
                <a:cubicBezTo>
                  <a:pt x="4504929" y="3760751"/>
                  <a:pt x="4494156" y="3755588"/>
                  <a:pt x="4485074" y="3753276"/>
                </a:cubicBezTo>
                <a:lnTo>
                  <a:pt x="4472254" y="3760890"/>
                </a:lnTo>
                <a:cubicBezTo>
                  <a:pt x="4472254" y="3760890"/>
                  <a:pt x="4468714" y="3758174"/>
                  <a:pt x="4461635" y="3752744"/>
                </a:cubicBezTo>
                <a:cubicBezTo>
                  <a:pt x="4454557" y="3747313"/>
                  <a:pt x="4442069" y="3744133"/>
                  <a:pt x="4424172" y="3743200"/>
                </a:cubicBezTo>
                <a:cubicBezTo>
                  <a:pt x="4406277" y="3742268"/>
                  <a:pt x="4381971" y="3745142"/>
                  <a:pt x="4351256" y="3751825"/>
                </a:cubicBezTo>
                <a:cubicBezTo>
                  <a:pt x="4320539" y="3758506"/>
                  <a:pt x="4283815" y="3774537"/>
                  <a:pt x="4241083" y="3799917"/>
                </a:cubicBezTo>
                <a:lnTo>
                  <a:pt x="4246159" y="3808464"/>
                </a:lnTo>
                <a:cubicBezTo>
                  <a:pt x="4229065" y="3818616"/>
                  <a:pt x="4219918" y="3830793"/>
                  <a:pt x="4218719" y="3844994"/>
                </a:cubicBezTo>
                <a:cubicBezTo>
                  <a:pt x="4217519" y="3859195"/>
                  <a:pt x="4216029" y="3874531"/>
                  <a:pt x="4214251" y="3891003"/>
                </a:cubicBezTo>
                <a:lnTo>
                  <a:pt x="4225206" y="3919181"/>
                </a:lnTo>
                <a:lnTo>
                  <a:pt x="4216659" y="3924257"/>
                </a:lnTo>
                <a:cubicBezTo>
                  <a:pt x="4214345" y="3933338"/>
                  <a:pt x="4215438" y="3943288"/>
                  <a:pt x="4219935" y="3954105"/>
                </a:cubicBezTo>
                <a:cubicBezTo>
                  <a:pt x="4224433" y="3964922"/>
                  <a:pt x="4229219" y="3974603"/>
                  <a:pt x="4234296" y="3983151"/>
                </a:cubicBezTo>
                <a:cubicBezTo>
                  <a:pt x="4249524" y="4008790"/>
                  <a:pt x="4266778" y="4026483"/>
                  <a:pt x="4286054" y="4036229"/>
                </a:cubicBezTo>
                <a:cubicBezTo>
                  <a:pt x="4305331" y="4045976"/>
                  <a:pt x="4319243" y="4048311"/>
                  <a:pt x="4327789" y="4043236"/>
                </a:cubicBezTo>
                <a:lnTo>
                  <a:pt x="4343017" y="4068876"/>
                </a:lnTo>
                <a:lnTo>
                  <a:pt x="4351565" y="4063799"/>
                </a:lnTo>
                <a:cubicBezTo>
                  <a:pt x="4362339" y="4068963"/>
                  <a:pt x="4373647" y="4081514"/>
                  <a:pt x="4385492" y="4101457"/>
                </a:cubicBezTo>
                <a:cubicBezTo>
                  <a:pt x="4381485" y="4107689"/>
                  <a:pt x="4380018" y="4118196"/>
                  <a:pt x="4381088" y="4132976"/>
                </a:cubicBezTo>
                <a:cubicBezTo>
                  <a:pt x="4369158" y="4132353"/>
                  <a:pt x="4357785" y="4134292"/>
                  <a:pt x="4346968" y="4138789"/>
                </a:cubicBezTo>
                <a:cubicBezTo>
                  <a:pt x="4336151" y="4143287"/>
                  <a:pt x="4324776" y="4145225"/>
                  <a:pt x="4312846" y="4144604"/>
                </a:cubicBezTo>
                <a:lnTo>
                  <a:pt x="4307769" y="4136056"/>
                </a:lnTo>
                <a:cubicBezTo>
                  <a:pt x="4291298" y="4134278"/>
                  <a:pt x="4278522" y="4132232"/>
                  <a:pt x="4269439" y="4129918"/>
                </a:cubicBezTo>
                <a:cubicBezTo>
                  <a:pt x="4260358" y="4127605"/>
                  <a:pt x="4247849" y="4129253"/>
                  <a:pt x="4231912" y="4134864"/>
                </a:cubicBezTo>
                <a:cubicBezTo>
                  <a:pt x="4229598" y="4143947"/>
                  <a:pt x="4228977" y="4155877"/>
                  <a:pt x="4230047" y="4170657"/>
                </a:cubicBezTo>
                <a:lnTo>
                  <a:pt x="4221501" y="4175732"/>
                </a:lnTo>
                <a:lnTo>
                  <a:pt x="4235797" y="4219269"/>
                </a:lnTo>
                <a:lnTo>
                  <a:pt x="4227250" y="4224345"/>
                </a:lnTo>
                <a:lnTo>
                  <a:pt x="4237401" y="4241437"/>
                </a:lnTo>
                <a:cubicBezTo>
                  <a:pt x="4238386" y="4275537"/>
                  <a:pt x="4227172" y="4305322"/>
                  <a:pt x="4203760" y="4330788"/>
                </a:cubicBezTo>
                <a:lnTo>
                  <a:pt x="4211374" y="4343608"/>
                </a:lnTo>
                <a:cubicBezTo>
                  <a:pt x="4201671" y="4353225"/>
                  <a:pt x="4192257" y="4361707"/>
                  <a:pt x="4183130" y="4369053"/>
                </a:cubicBezTo>
                <a:cubicBezTo>
                  <a:pt x="4174005" y="4376400"/>
                  <a:pt x="4167151" y="4384325"/>
                  <a:pt x="4162568" y="4392828"/>
                </a:cubicBezTo>
                <a:cubicBezTo>
                  <a:pt x="4157983" y="4401331"/>
                  <a:pt x="4156939" y="4412550"/>
                  <a:pt x="4159433" y="4426484"/>
                </a:cubicBezTo>
                <a:cubicBezTo>
                  <a:pt x="4161928" y="4440418"/>
                  <a:pt x="4169944" y="4458778"/>
                  <a:pt x="4183480" y="4481569"/>
                </a:cubicBezTo>
                <a:cubicBezTo>
                  <a:pt x="4199952" y="4483348"/>
                  <a:pt x="4213263" y="4492785"/>
                  <a:pt x="4223415" y="4509878"/>
                </a:cubicBezTo>
                <a:cubicBezTo>
                  <a:pt x="4226800" y="4515576"/>
                  <a:pt x="4229605" y="4523544"/>
                  <a:pt x="4231831" y="4533782"/>
                </a:cubicBezTo>
                <a:cubicBezTo>
                  <a:pt x="4234060" y="4544021"/>
                  <a:pt x="4236865" y="4551989"/>
                  <a:pt x="4240250" y="4557687"/>
                </a:cubicBezTo>
                <a:lnTo>
                  <a:pt x="4214610" y="4572915"/>
                </a:lnTo>
                <a:lnTo>
                  <a:pt x="4206996" y="4560096"/>
                </a:lnTo>
                <a:cubicBezTo>
                  <a:pt x="4197913" y="4557781"/>
                  <a:pt x="4185983" y="4557160"/>
                  <a:pt x="4171203" y="4558230"/>
                </a:cubicBezTo>
                <a:lnTo>
                  <a:pt x="4161051" y="4541138"/>
                </a:lnTo>
                <a:cubicBezTo>
                  <a:pt x="4141730" y="4541050"/>
                  <a:pt x="4127819" y="4538715"/>
                  <a:pt x="4119315" y="4534132"/>
                </a:cubicBezTo>
                <a:cubicBezTo>
                  <a:pt x="4110812" y="4529547"/>
                  <a:pt x="4103021" y="4524540"/>
                  <a:pt x="4095941" y="4519110"/>
                </a:cubicBezTo>
                <a:cubicBezTo>
                  <a:pt x="4088864" y="4513679"/>
                  <a:pt x="4081785" y="4508250"/>
                  <a:pt x="4074705" y="4502819"/>
                </a:cubicBezTo>
                <a:cubicBezTo>
                  <a:pt x="4067626" y="4497390"/>
                  <a:pt x="4056118" y="4497480"/>
                  <a:pt x="4040182" y="4503091"/>
                </a:cubicBezTo>
                <a:lnTo>
                  <a:pt x="4035106" y="4494545"/>
                </a:lnTo>
                <a:lnTo>
                  <a:pt x="3992373" y="4519925"/>
                </a:lnTo>
                <a:lnTo>
                  <a:pt x="3997449" y="4528471"/>
                </a:lnTo>
                <a:lnTo>
                  <a:pt x="3976083" y="4541161"/>
                </a:lnTo>
                <a:lnTo>
                  <a:pt x="3981159" y="4549708"/>
                </a:lnTo>
                <a:lnTo>
                  <a:pt x="3891419" y="4603008"/>
                </a:lnTo>
                <a:cubicBezTo>
                  <a:pt x="3889106" y="4612089"/>
                  <a:pt x="3889641" y="4619479"/>
                  <a:pt x="3893025" y="4625176"/>
                </a:cubicBezTo>
                <a:lnTo>
                  <a:pt x="3875931" y="4635329"/>
                </a:lnTo>
                <a:lnTo>
                  <a:pt x="3883546" y="4648149"/>
                </a:lnTo>
                <a:cubicBezTo>
                  <a:pt x="3881233" y="4657231"/>
                  <a:pt x="3878228" y="4661906"/>
                  <a:pt x="3874533" y="4662174"/>
                </a:cubicBezTo>
                <a:cubicBezTo>
                  <a:pt x="3870839" y="4662440"/>
                  <a:pt x="3870684" y="4665423"/>
                  <a:pt x="3874067" y="4671120"/>
                </a:cubicBezTo>
                <a:cubicBezTo>
                  <a:pt x="3882528" y="4685365"/>
                  <a:pt x="3888182" y="4691641"/>
                  <a:pt x="3891030" y="4689949"/>
                </a:cubicBezTo>
                <a:cubicBezTo>
                  <a:pt x="3893879" y="4688257"/>
                  <a:pt x="3897842" y="4691685"/>
                  <a:pt x="3902918" y="4700231"/>
                </a:cubicBezTo>
                <a:cubicBezTo>
                  <a:pt x="3923222" y="4734417"/>
                  <a:pt x="3917705" y="4760817"/>
                  <a:pt x="3886368" y="4779429"/>
                </a:cubicBezTo>
                <a:cubicBezTo>
                  <a:pt x="3872746" y="4775959"/>
                  <a:pt x="3862817" y="4772220"/>
                  <a:pt x="3856585" y="4768216"/>
                </a:cubicBezTo>
                <a:lnTo>
                  <a:pt x="3848038" y="4773292"/>
                </a:lnTo>
                <a:lnTo>
                  <a:pt x="3832810" y="4747651"/>
                </a:lnTo>
                <a:cubicBezTo>
                  <a:pt x="3818653" y="4736791"/>
                  <a:pt x="3807589" y="4732764"/>
                  <a:pt x="3799621" y="4735569"/>
                </a:cubicBezTo>
                <a:cubicBezTo>
                  <a:pt x="3791652" y="4738375"/>
                  <a:pt x="3781971" y="4743162"/>
                  <a:pt x="3770575" y="4749930"/>
                </a:cubicBezTo>
                <a:cubicBezTo>
                  <a:pt x="3739238" y="4768542"/>
                  <a:pt x="3727354" y="4789088"/>
                  <a:pt x="3734926" y="4811569"/>
                </a:cubicBezTo>
                <a:cubicBezTo>
                  <a:pt x="3742497" y="4834049"/>
                  <a:pt x="3753896" y="4858109"/>
                  <a:pt x="3769124" y="4883749"/>
                </a:cubicBezTo>
                <a:lnTo>
                  <a:pt x="3777671" y="4878673"/>
                </a:lnTo>
                <a:cubicBezTo>
                  <a:pt x="3778742" y="4893452"/>
                  <a:pt x="3779410" y="4902689"/>
                  <a:pt x="3779678" y="4906384"/>
                </a:cubicBezTo>
                <a:cubicBezTo>
                  <a:pt x="3779942" y="4910074"/>
                  <a:pt x="3771801" y="4920698"/>
                  <a:pt x="3755242" y="4938239"/>
                </a:cubicBezTo>
                <a:cubicBezTo>
                  <a:pt x="3738236" y="4929070"/>
                  <a:pt x="3727038" y="4923196"/>
                  <a:pt x="3721651" y="4920615"/>
                </a:cubicBezTo>
                <a:cubicBezTo>
                  <a:pt x="3716266" y="4918034"/>
                  <a:pt x="3703109" y="4905615"/>
                  <a:pt x="3682183" y="4883359"/>
                </a:cubicBezTo>
                <a:lnTo>
                  <a:pt x="3659081" y="4902861"/>
                </a:lnTo>
                <a:cubicBezTo>
                  <a:pt x="3657302" y="4919333"/>
                  <a:pt x="3664027" y="4940388"/>
                  <a:pt x="3679256" y="4966028"/>
                </a:cubicBezTo>
                <a:cubicBezTo>
                  <a:pt x="3689405" y="4983115"/>
                  <a:pt x="3698736" y="4993960"/>
                  <a:pt x="3707239" y="4998544"/>
                </a:cubicBezTo>
                <a:cubicBezTo>
                  <a:pt x="3715742" y="5003127"/>
                  <a:pt x="3724225" y="5012543"/>
                  <a:pt x="3732684" y="5026786"/>
                </a:cubicBezTo>
                <a:lnTo>
                  <a:pt x="3724137" y="5031863"/>
                </a:lnTo>
                <a:cubicBezTo>
                  <a:pt x="3724673" y="5039252"/>
                  <a:pt x="3727055" y="5046508"/>
                  <a:pt x="3731286" y="5053631"/>
                </a:cubicBezTo>
                <a:cubicBezTo>
                  <a:pt x="3735516" y="5060753"/>
                  <a:pt x="3738745" y="5069434"/>
                  <a:pt x="3740971" y="5079672"/>
                </a:cubicBezTo>
                <a:lnTo>
                  <a:pt x="3732425" y="5084748"/>
                </a:lnTo>
                <a:cubicBezTo>
                  <a:pt x="3733495" y="5099528"/>
                  <a:pt x="3732582" y="5112588"/>
                  <a:pt x="3729692" y="5123945"/>
                </a:cubicBezTo>
                <a:cubicBezTo>
                  <a:pt x="3726800" y="5135298"/>
                  <a:pt x="3715650" y="5150591"/>
                  <a:pt x="3696244" y="5169825"/>
                </a:cubicBezTo>
                <a:lnTo>
                  <a:pt x="3701320" y="5178371"/>
                </a:lnTo>
                <a:cubicBezTo>
                  <a:pt x="3694466" y="5186296"/>
                  <a:pt x="3683913" y="5194483"/>
                  <a:pt x="3669668" y="5202943"/>
                </a:cubicBezTo>
                <a:cubicBezTo>
                  <a:pt x="3638331" y="5221555"/>
                  <a:pt x="3597670" y="5229335"/>
                  <a:pt x="3547676" y="5226270"/>
                </a:cubicBezTo>
                <a:cubicBezTo>
                  <a:pt x="3497684" y="5223205"/>
                  <a:pt x="3454609" y="5197725"/>
                  <a:pt x="3418455" y="5149829"/>
                </a:cubicBezTo>
                <a:cubicBezTo>
                  <a:pt x="3408214" y="5152051"/>
                  <a:pt x="3399113" y="5154574"/>
                  <a:pt x="3391145" y="5157379"/>
                </a:cubicBezTo>
                <a:cubicBezTo>
                  <a:pt x="3383176" y="5160185"/>
                  <a:pt x="3372070" y="5165817"/>
                  <a:pt x="3357825" y="5174278"/>
                </a:cubicBezTo>
                <a:cubicBezTo>
                  <a:pt x="3352042" y="5196982"/>
                  <a:pt x="3340158" y="5217528"/>
                  <a:pt x="3322176" y="5235917"/>
                </a:cubicBezTo>
                <a:cubicBezTo>
                  <a:pt x="3304191" y="5254299"/>
                  <a:pt x="3286923" y="5272270"/>
                  <a:pt x="3270365" y="5289811"/>
                </a:cubicBezTo>
                <a:lnTo>
                  <a:pt x="3244725" y="5305039"/>
                </a:lnTo>
                <a:cubicBezTo>
                  <a:pt x="3253185" y="5319284"/>
                  <a:pt x="3251827" y="5336462"/>
                  <a:pt x="3240659" y="5356591"/>
                </a:cubicBezTo>
                <a:cubicBezTo>
                  <a:pt x="3229488" y="5376713"/>
                  <a:pt x="3217626" y="5392430"/>
                  <a:pt x="3205073" y="5403739"/>
                </a:cubicBezTo>
                <a:cubicBezTo>
                  <a:pt x="3204367" y="5434990"/>
                  <a:pt x="3204103" y="5462123"/>
                  <a:pt x="3204283" y="5485138"/>
                </a:cubicBezTo>
                <a:cubicBezTo>
                  <a:pt x="3204465" y="5508154"/>
                  <a:pt x="3187459" y="5529808"/>
                  <a:pt x="3153273" y="5550113"/>
                </a:cubicBezTo>
                <a:cubicBezTo>
                  <a:pt x="3130482" y="5563649"/>
                  <a:pt x="3108161" y="5568242"/>
                  <a:pt x="3086302" y="5563882"/>
                </a:cubicBezTo>
                <a:cubicBezTo>
                  <a:pt x="3064444" y="5559523"/>
                  <a:pt x="3046433" y="5551908"/>
                  <a:pt x="3032277" y="5541053"/>
                </a:cubicBezTo>
                <a:lnTo>
                  <a:pt x="3023731" y="5546128"/>
                </a:lnTo>
                <a:cubicBezTo>
                  <a:pt x="3018655" y="5537582"/>
                  <a:pt x="3013290" y="5530171"/>
                  <a:pt x="3007632" y="5523889"/>
                </a:cubicBezTo>
                <a:cubicBezTo>
                  <a:pt x="3001981" y="5517619"/>
                  <a:pt x="2996615" y="5510208"/>
                  <a:pt x="2991536" y="5501655"/>
                </a:cubicBezTo>
                <a:lnTo>
                  <a:pt x="2995809" y="5499117"/>
                </a:lnTo>
                <a:cubicBezTo>
                  <a:pt x="2972745" y="5447308"/>
                  <a:pt x="2981155" y="5409555"/>
                  <a:pt x="3021038" y="5385867"/>
                </a:cubicBezTo>
                <a:cubicBezTo>
                  <a:pt x="3026736" y="5382483"/>
                  <a:pt x="3033569" y="5379389"/>
                  <a:pt x="3041538" y="5376583"/>
                </a:cubicBezTo>
                <a:cubicBezTo>
                  <a:pt x="3049502" y="5373772"/>
                  <a:pt x="3056338" y="5370683"/>
                  <a:pt x="3062036" y="5367299"/>
                </a:cubicBezTo>
                <a:cubicBezTo>
                  <a:pt x="3073432" y="5360531"/>
                  <a:pt x="3081132" y="5354030"/>
                  <a:pt x="3085138" y="5347796"/>
                </a:cubicBezTo>
                <a:lnTo>
                  <a:pt x="3080062" y="5339250"/>
                </a:lnTo>
                <a:cubicBezTo>
                  <a:pt x="3088694" y="5314854"/>
                  <a:pt x="3094743" y="5295839"/>
                  <a:pt x="3098218" y="5282222"/>
                </a:cubicBezTo>
                <a:cubicBezTo>
                  <a:pt x="3101688" y="5268599"/>
                  <a:pt x="3094116" y="5246119"/>
                  <a:pt x="3075504" y="5214782"/>
                </a:cubicBezTo>
                <a:cubicBezTo>
                  <a:pt x="3070428" y="5206235"/>
                  <a:pt x="3063928" y="5198534"/>
                  <a:pt x="3056003" y="5191680"/>
                </a:cubicBezTo>
                <a:cubicBezTo>
                  <a:pt x="3048078" y="5184825"/>
                  <a:pt x="3042423" y="5178549"/>
                  <a:pt x="3039039" y="5172851"/>
                </a:cubicBezTo>
                <a:lnTo>
                  <a:pt x="3021946" y="5183003"/>
                </a:lnTo>
                <a:cubicBezTo>
                  <a:pt x="3004939" y="5173835"/>
                  <a:pt x="2992607" y="5167671"/>
                  <a:pt x="2984949" y="5164511"/>
                </a:cubicBezTo>
                <a:cubicBezTo>
                  <a:pt x="2977293" y="5161352"/>
                  <a:pt x="2966073" y="5160307"/>
                  <a:pt x="2951294" y="5161378"/>
                </a:cubicBezTo>
                <a:lnTo>
                  <a:pt x="2941142" y="5144284"/>
                </a:lnTo>
                <a:cubicBezTo>
                  <a:pt x="2893420" y="5141798"/>
                  <a:pt x="2862591" y="5141801"/>
                  <a:pt x="2848659" y="5144297"/>
                </a:cubicBezTo>
                <a:cubicBezTo>
                  <a:pt x="2834724" y="5146791"/>
                  <a:pt x="2814670" y="5151958"/>
                  <a:pt x="2788495" y="5159797"/>
                </a:cubicBezTo>
                <a:lnTo>
                  <a:pt x="2783419" y="5151251"/>
                </a:lnTo>
                <a:cubicBezTo>
                  <a:pt x="2772024" y="5158019"/>
                  <a:pt x="2756623" y="5171019"/>
                  <a:pt x="2737216" y="5190253"/>
                </a:cubicBezTo>
                <a:lnTo>
                  <a:pt x="2732141" y="5181707"/>
                </a:lnTo>
                <a:lnTo>
                  <a:pt x="2685134" y="5209625"/>
                </a:lnTo>
                <a:lnTo>
                  <a:pt x="2680058" y="5201078"/>
                </a:lnTo>
                <a:cubicBezTo>
                  <a:pt x="2655574" y="5211767"/>
                  <a:pt x="2634074" y="5222610"/>
                  <a:pt x="2615557" y="5233607"/>
                </a:cubicBezTo>
                <a:cubicBezTo>
                  <a:pt x="2597039" y="5244606"/>
                  <a:pt x="2575539" y="5255448"/>
                  <a:pt x="2551056" y="5266135"/>
                </a:cubicBezTo>
                <a:cubicBezTo>
                  <a:pt x="2548206" y="5267827"/>
                  <a:pt x="2547628" y="5270098"/>
                  <a:pt x="2549320" y="5272948"/>
                </a:cubicBezTo>
                <a:cubicBezTo>
                  <a:pt x="2546472" y="5274639"/>
                  <a:pt x="2545471" y="5276197"/>
                  <a:pt x="2546316" y="5277620"/>
                </a:cubicBezTo>
                <a:cubicBezTo>
                  <a:pt x="2547162" y="5279045"/>
                  <a:pt x="2544736" y="5281450"/>
                  <a:pt x="2539038" y="5284834"/>
                </a:cubicBezTo>
                <a:cubicBezTo>
                  <a:pt x="2531649" y="5285370"/>
                  <a:pt x="2526530" y="5286484"/>
                  <a:pt x="2523680" y="5288176"/>
                </a:cubicBezTo>
                <a:cubicBezTo>
                  <a:pt x="2520833" y="5289867"/>
                  <a:pt x="2515713" y="5290981"/>
                  <a:pt x="2508323" y="5291515"/>
                </a:cubicBezTo>
                <a:lnTo>
                  <a:pt x="2513399" y="5300062"/>
                </a:lnTo>
                <a:lnTo>
                  <a:pt x="2500579" y="5307676"/>
                </a:lnTo>
                <a:lnTo>
                  <a:pt x="2505656" y="5316223"/>
                </a:lnTo>
                <a:cubicBezTo>
                  <a:pt x="2494260" y="5322991"/>
                  <a:pt x="2484711" y="5329625"/>
                  <a:pt x="2477010" y="5336126"/>
                </a:cubicBezTo>
                <a:cubicBezTo>
                  <a:pt x="2469310" y="5342626"/>
                  <a:pt x="2460609" y="5350685"/>
                  <a:pt x="2450906" y="5360302"/>
                </a:cubicBezTo>
                <a:lnTo>
                  <a:pt x="2455981" y="5368849"/>
                </a:lnTo>
                <a:cubicBezTo>
                  <a:pt x="2450283" y="5372233"/>
                  <a:pt x="2445721" y="5375906"/>
                  <a:pt x="2442294" y="5379869"/>
                </a:cubicBezTo>
                <a:cubicBezTo>
                  <a:pt x="2438866" y="5383832"/>
                  <a:pt x="2434304" y="5387504"/>
                  <a:pt x="2428606" y="5390889"/>
                </a:cubicBezTo>
                <a:lnTo>
                  <a:pt x="2433682" y="5399435"/>
                </a:lnTo>
                <a:lnTo>
                  <a:pt x="2416590" y="5409587"/>
                </a:lnTo>
                <a:cubicBezTo>
                  <a:pt x="2415967" y="5421518"/>
                  <a:pt x="2414923" y="5432737"/>
                  <a:pt x="2413455" y="5443242"/>
                </a:cubicBezTo>
                <a:cubicBezTo>
                  <a:pt x="2411988" y="5453748"/>
                  <a:pt x="2410096" y="5463543"/>
                  <a:pt x="2407782" y="5472625"/>
                </a:cubicBezTo>
                <a:lnTo>
                  <a:pt x="2390690" y="5482776"/>
                </a:lnTo>
                <a:lnTo>
                  <a:pt x="2393098" y="5516030"/>
                </a:lnTo>
                <a:lnTo>
                  <a:pt x="2384552" y="5521106"/>
                </a:lnTo>
                <a:lnTo>
                  <a:pt x="2392166" y="5533926"/>
                </a:lnTo>
                <a:lnTo>
                  <a:pt x="2385225" y="5561172"/>
                </a:lnTo>
                <a:lnTo>
                  <a:pt x="2368132" y="5571324"/>
                </a:lnTo>
                <a:cubicBezTo>
                  <a:pt x="2372586" y="5591801"/>
                  <a:pt x="2360568" y="5610501"/>
                  <a:pt x="2332081" y="5627421"/>
                </a:cubicBezTo>
                <a:cubicBezTo>
                  <a:pt x="2314987" y="5637574"/>
                  <a:pt x="2301766" y="5639645"/>
                  <a:pt x="2292417" y="5633636"/>
                </a:cubicBezTo>
                <a:cubicBezTo>
                  <a:pt x="2283067" y="5627627"/>
                  <a:pt x="2272470" y="5614653"/>
                  <a:pt x="2260626" y="5594710"/>
                </a:cubicBezTo>
                <a:cubicBezTo>
                  <a:pt x="2269794" y="5577703"/>
                  <a:pt x="2274979" y="5562100"/>
                  <a:pt x="2276178" y="5547899"/>
                </a:cubicBezTo>
                <a:cubicBezTo>
                  <a:pt x="2277378" y="5533696"/>
                  <a:pt x="2283409" y="5519517"/>
                  <a:pt x="2294270" y="5505360"/>
                </a:cubicBezTo>
                <a:lnTo>
                  <a:pt x="2284117" y="5488266"/>
                </a:lnTo>
                <a:cubicBezTo>
                  <a:pt x="2289814" y="5484883"/>
                  <a:pt x="2296669" y="5476957"/>
                  <a:pt x="2304681" y="5464492"/>
                </a:cubicBezTo>
                <a:lnTo>
                  <a:pt x="2327781" y="5444991"/>
                </a:lnTo>
                <a:cubicBezTo>
                  <a:pt x="2324398" y="5439293"/>
                  <a:pt x="2323863" y="5431903"/>
                  <a:pt x="2326177" y="5422821"/>
                </a:cubicBezTo>
                <a:lnTo>
                  <a:pt x="2338997" y="5415207"/>
                </a:lnTo>
                <a:cubicBezTo>
                  <a:pt x="2337926" y="5400428"/>
                  <a:pt x="2337391" y="5393038"/>
                  <a:pt x="2337391" y="5393038"/>
                </a:cubicBezTo>
                <a:lnTo>
                  <a:pt x="2363031" y="5377809"/>
                </a:lnTo>
                <a:lnTo>
                  <a:pt x="2357955" y="5369263"/>
                </a:lnTo>
                <a:lnTo>
                  <a:pt x="2375048" y="5359111"/>
                </a:lnTo>
                <a:lnTo>
                  <a:pt x="2369971" y="5350563"/>
                </a:lnTo>
                <a:cubicBezTo>
                  <a:pt x="2395076" y="5327946"/>
                  <a:pt x="2415907" y="5307865"/>
                  <a:pt x="2432465" y="5290324"/>
                </a:cubicBezTo>
                <a:lnTo>
                  <a:pt x="2427390" y="5281778"/>
                </a:lnTo>
                <a:lnTo>
                  <a:pt x="2444483" y="5271626"/>
                </a:lnTo>
                <a:lnTo>
                  <a:pt x="2439407" y="5263078"/>
                </a:lnTo>
                <a:cubicBezTo>
                  <a:pt x="2479290" y="5239390"/>
                  <a:pt x="2511940" y="5213255"/>
                  <a:pt x="2537356" y="5184671"/>
                </a:cubicBezTo>
                <a:cubicBezTo>
                  <a:pt x="2562771" y="5156087"/>
                  <a:pt x="2599695" y="5127414"/>
                  <a:pt x="2648125" y="5098649"/>
                </a:cubicBezTo>
                <a:lnTo>
                  <a:pt x="2637973" y="5081555"/>
                </a:lnTo>
                <a:cubicBezTo>
                  <a:pt x="2628891" y="5079243"/>
                  <a:pt x="2621368" y="5077930"/>
                  <a:pt x="2615402" y="5077618"/>
                </a:cubicBezTo>
                <a:cubicBezTo>
                  <a:pt x="2609437" y="5077309"/>
                  <a:pt x="2601913" y="5075996"/>
                  <a:pt x="2592831" y="5073682"/>
                </a:cubicBezTo>
                <a:lnTo>
                  <a:pt x="2587755" y="5065136"/>
                </a:lnTo>
                <a:lnTo>
                  <a:pt x="2570662" y="5075287"/>
                </a:lnTo>
                <a:cubicBezTo>
                  <a:pt x="2547423" y="5062114"/>
                  <a:pt x="2524407" y="5062296"/>
                  <a:pt x="2501616" y="5075832"/>
                </a:cubicBezTo>
                <a:lnTo>
                  <a:pt x="2496540" y="5067284"/>
                </a:lnTo>
                <a:cubicBezTo>
                  <a:pt x="2473836" y="5061501"/>
                  <a:pt x="2458365" y="5058164"/>
                  <a:pt x="2450131" y="5057275"/>
                </a:cubicBezTo>
                <a:cubicBezTo>
                  <a:pt x="2441894" y="5056385"/>
                  <a:pt x="2435216" y="5056498"/>
                  <a:pt x="2430097" y="5057611"/>
                </a:cubicBezTo>
                <a:cubicBezTo>
                  <a:pt x="2424978" y="5058726"/>
                  <a:pt x="2419858" y="5059839"/>
                  <a:pt x="2414739" y="5060952"/>
                </a:cubicBezTo>
                <a:cubicBezTo>
                  <a:pt x="2409620" y="5062066"/>
                  <a:pt x="2397978" y="5060308"/>
                  <a:pt x="2379815" y="5055681"/>
                </a:cubicBezTo>
                <a:lnTo>
                  <a:pt x="2366995" y="5063295"/>
                </a:lnTo>
                <a:cubicBezTo>
                  <a:pt x="2357913" y="5060983"/>
                  <a:pt x="2352527" y="5058400"/>
                  <a:pt x="2350834" y="5055551"/>
                </a:cubicBezTo>
                <a:lnTo>
                  <a:pt x="2333741" y="5065704"/>
                </a:lnTo>
                <a:cubicBezTo>
                  <a:pt x="2324660" y="5063390"/>
                  <a:pt x="2317002" y="5060230"/>
                  <a:pt x="2310769" y="5056225"/>
                </a:cubicBezTo>
                <a:cubicBezTo>
                  <a:pt x="2304535" y="5052219"/>
                  <a:pt x="2296879" y="5049060"/>
                  <a:pt x="2287796" y="5046746"/>
                </a:cubicBezTo>
                <a:lnTo>
                  <a:pt x="2270704" y="5056898"/>
                </a:lnTo>
                <a:cubicBezTo>
                  <a:pt x="2267320" y="5051201"/>
                  <a:pt x="2261086" y="5047194"/>
                  <a:pt x="2252004" y="5044882"/>
                </a:cubicBezTo>
                <a:lnTo>
                  <a:pt x="2239184" y="5052496"/>
                </a:lnTo>
                <a:cubicBezTo>
                  <a:pt x="2230103" y="5050181"/>
                  <a:pt x="2219329" y="5045019"/>
                  <a:pt x="2206864" y="5037007"/>
                </a:cubicBezTo>
                <a:lnTo>
                  <a:pt x="2187231" y="5042886"/>
                </a:lnTo>
                <a:cubicBezTo>
                  <a:pt x="2172452" y="5043958"/>
                  <a:pt x="2162214" y="5046184"/>
                  <a:pt x="2156515" y="5049569"/>
                </a:cubicBezTo>
                <a:lnTo>
                  <a:pt x="2161591" y="5058115"/>
                </a:lnTo>
                <a:cubicBezTo>
                  <a:pt x="2153495" y="5089901"/>
                  <a:pt x="2146730" y="5109334"/>
                  <a:pt x="2141300" y="5116412"/>
                </a:cubicBezTo>
                <a:cubicBezTo>
                  <a:pt x="2135869" y="5123492"/>
                  <a:pt x="2123185" y="5132953"/>
                  <a:pt x="2103242" y="5144797"/>
                </a:cubicBezTo>
                <a:cubicBezTo>
                  <a:pt x="2063358" y="5168485"/>
                  <a:pt x="2011008" y="5184163"/>
                  <a:pt x="1946192" y="5191828"/>
                </a:cubicBezTo>
                <a:lnTo>
                  <a:pt x="1920553" y="5207056"/>
                </a:lnTo>
                <a:cubicBezTo>
                  <a:pt x="1920553" y="5207056"/>
                  <a:pt x="1908622" y="5206434"/>
                  <a:pt x="1884760" y="5205192"/>
                </a:cubicBezTo>
                <a:cubicBezTo>
                  <a:pt x="1872830" y="5204570"/>
                  <a:pt x="1863169" y="5204527"/>
                  <a:pt x="1855780" y="5205061"/>
                </a:cubicBezTo>
                <a:lnTo>
                  <a:pt x="1830400" y="5162329"/>
                </a:lnTo>
                <a:cubicBezTo>
                  <a:pt x="1856575" y="5154491"/>
                  <a:pt x="1876783" y="5146341"/>
                  <a:pt x="1891028" y="5137881"/>
                </a:cubicBezTo>
                <a:lnTo>
                  <a:pt x="1885952" y="5129335"/>
                </a:lnTo>
                <a:lnTo>
                  <a:pt x="1911592" y="5114106"/>
                </a:lnTo>
                <a:lnTo>
                  <a:pt x="1906516" y="5105560"/>
                </a:lnTo>
                <a:lnTo>
                  <a:pt x="1936430" y="5087793"/>
                </a:lnTo>
                <a:cubicBezTo>
                  <a:pt x="1943284" y="5079868"/>
                  <a:pt x="1951139" y="5070385"/>
                  <a:pt x="1959997" y="5059344"/>
                </a:cubicBezTo>
                <a:cubicBezTo>
                  <a:pt x="1968854" y="5048303"/>
                  <a:pt x="1976710" y="5038819"/>
                  <a:pt x="1983566" y="5030895"/>
                </a:cubicBezTo>
                <a:cubicBezTo>
                  <a:pt x="1977332" y="5026888"/>
                  <a:pt x="1959345" y="5014448"/>
                  <a:pt x="1929605" y="4993574"/>
                </a:cubicBezTo>
                <a:cubicBezTo>
                  <a:pt x="1899865" y="4972699"/>
                  <a:pt x="1873375" y="4955674"/>
                  <a:pt x="1850136" y="4942501"/>
                </a:cubicBezTo>
                <a:lnTo>
                  <a:pt x="1841588" y="4947578"/>
                </a:lnTo>
                <a:lnTo>
                  <a:pt x="1826360" y="4921938"/>
                </a:lnTo>
                <a:lnTo>
                  <a:pt x="1817814" y="4927014"/>
                </a:lnTo>
                <a:cubicBezTo>
                  <a:pt x="1814430" y="4921317"/>
                  <a:pt x="1810757" y="4916753"/>
                  <a:pt x="1806794" y="4913326"/>
                </a:cubicBezTo>
                <a:cubicBezTo>
                  <a:pt x="1802832" y="4909899"/>
                  <a:pt x="1799158" y="4905336"/>
                  <a:pt x="1795774" y="4899639"/>
                </a:cubicBezTo>
                <a:lnTo>
                  <a:pt x="1787228" y="4904715"/>
                </a:lnTo>
                <a:lnTo>
                  <a:pt x="1766923" y="4870528"/>
                </a:lnTo>
                <a:lnTo>
                  <a:pt x="1758377" y="4875604"/>
                </a:lnTo>
                <a:cubicBezTo>
                  <a:pt x="1747603" y="4870442"/>
                  <a:pt x="1738966" y="4864010"/>
                  <a:pt x="1732466" y="4856310"/>
                </a:cubicBezTo>
                <a:cubicBezTo>
                  <a:pt x="1725965" y="4848608"/>
                  <a:pt x="1719598" y="4842756"/>
                  <a:pt x="1713364" y="4838750"/>
                </a:cubicBezTo>
                <a:lnTo>
                  <a:pt x="1704819" y="4843826"/>
                </a:lnTo>
                <a:cubicBezTo>
                  <a:pt x="1703127" y="4840978"/>
                  <a:pt x="1690971" y="4827001"/>
                  <a:pt x="1668354" y="4801895"/>
                </a:cubicBezTo>
                <a:cubicBezTo>
                  <a:pt x="1645735" y="4776792"/>
                  <a:pt x="1624455" y="4770162"/>
                  <a:pt x="1604514" y="4782006"/>
                </a:cubicBezTo>
                <a:lnTo>
                  <a:pt x="1594361" y="4764912"/>
                </a:lnTo>
                <a:cubicBezTo>
                  <a:pt x="1579582" y="4765983"/>
                  <a:pt x="1572191" y="4766518"/>
                  <a:pt x="1572191" y="4766518"/>
                </a:cubicBezTo>
                <a:lnTo>
                  <a:pt x="1562040" y="4749426"/>
                </a:lnTo>
                <a:lnTo>
                  <a:pt x="1553493" y="4754502"/>
                </a:lnTo>
                <a:cubicBezTo>
                  <a:pt x="1540491" y="4739100"/>
                  <a:pt x="1529338" y="4723565"/>
                  <a:pt x="1520032" y="4707897"/>
                </a:cubicBezTo>
                <a:cubicBezTo>
                  <a:pt x="1510726" y="4692228"/>
                  <a:pt x="1499573" y="4676692"/>
                  <a:pt x="1486572" y="4661291"/>
                </a:cubicBezTo>
                <a:lnTo>
                  <a:pt x="1495118" y="4656215"/>
                </a:lnTo>
                <a:lnTo>
                  <a:pt x="1462123" y="4600662"/>
                </a:lnTo>
                <a:lnTo>
                  <a:pt x="1453577" y="4605738"/>
                </a:lnTo>
                <a:lnTo>
                  <a:pt x="1433272" y="4571551"/>
                </a:lnTo>
                <a:lnTo>
                  <a:pt x="1424725" y="4576628"/>
                </a:lnTo>
                <a:lnTo>
                  <a:pt x="1406959" y="4546716"/>
                </a:lnTo>
                <a:lnTo>
                  <a:pt x="1398413" y="4551792"/>
                </a:lnTo>
                <a:lnTo>
                  <a:pt x="1378108" y="4517605"/>
                </a:lnTo>
                <a:lnTo>
                  <a:pt x="1369562" y="4522681"/>
                </a:lnTo>
                <a:cubicBezTo>
                  <a:pt x="1341246" y="4500960"/>
                  <a:pt x="1304207" y="4492128"/>
                  <a:pt x="1258444" y="4496185"/>
                </a:cubicBezTo>
                <a:cubicBezTo>
                  <a:pt x="1212681" y="4500243"/>
                  <a:pt x="1167008" y="4515809"/>
                  <a:pt x="1121427" y="4542881"/>
                </a:cubicBezTo>
                <a:cubicBezTo>
                  <a:pt x="1104334" y="4553033"/>
                  <a:pt x="1093783" y="4561225"/>
                  <a:pt x="1089778" y="4567458"/>
                </a:cubicBezTo>
                <a:lnTo>
                  <a:pt x="1094855" y="4576005"/>
                </a:lnTo>
                <a:lnTo>
                  <a:pt x="1060669" y="4596310"/>
                </a:lnTo>
                <a:lnTo>
                  <a:pt x="1065744" y="4604856"/>
                </a:lnTo>
                <a:lnTo>
                  <a:pt x="1040104" y="4620084"/>
                </a:lnTo>
                <a:lnTo>
                  <a:pt x="1045180" y="4628631"/>
                </a:lnTo>
                <a:cubicBezTo>
                  <a:pt x="1028087" y="4638783"/>
                  <a:pt x="1011417" y="4649647"/>
                  <a:pt x="995169" y="4661224"/>
                </a:cubicBezTo>
                <a:cubicBezTo>
                  <a:pt x="978923" y="4672800"/>
                  <a:pt x="968753" y="4691365"/>
                  <a:pt x="964661" y="4716919"/>
                </a:cubicBezTo>
                <a:cubicBezTo>
                  <a:pt x="950416" y="4725380"/>
                  <a:pt x="931765" y="4734530"/>
                  <a:pt x="908707" y="4744371"/>
                </a:cubicBezTo>
                <a:cubicBezTo>
                  <a:pt x="885649" y="4754212"/>
                  <a:pt x="861321" y="4761918"/>
                  <a:pt x="835724" y="4767485"/>
                </a:cubicBezTo>
                <a:cubicBezTo>
                  <a:pt x="810128" y="4773053"/>
                  <a:pt x="785688" y="4774081"/>
                  <a:pt x="762406" y="4770567"/>
                </a:cubicBezTo>
                <a:cubicBezTo>
                  <a:pt x="739122" y="4767053"/>
                  <a:pt x="720134" y="4756171"/>
                  <a:pt x="705441" y="4737921"/>
                </a:cubicBezTo>
                <a:cubicBezTo>
                  <a:pt x="710603" y="4727147"/>
                  <a:pt x="713474" y="4720626"/>
                  <a:pt x="714053" y="4718355"/>
                </a:cubicBezTo>
                <a:cubicBezTo>
                  <a:pt x="714631" y="4716084"/>
                  <a:pt x="722042" y="4710719"/>
                  <a:pt x="736287" y="4702259"/>
                </a:cubicBezTo>
                <a:lnTo>
                  <a:pt x="773011" y="4686228"/>
                </a:lnTo>
                <a:lnTo>
                  <a:pt x="778087" y="4694774"/>
                </a:lnTo>
                <a:lnTo>
                  <a:pt x="795181" y="4684622"/>
                </a:lnTo>
                <a:lnTo>
                  <a:pt x="800257" y="4693168"/>
                </a:lnTo>
                <a:lnTo>
                  <a:pt x="821623" y="4680478"/>
                </a:lnTo>
                <a:cubicBezTo>
                  <a:pt x="834088" y="4688490"/>
                  <a:pt x="840322" y="4692496"/>
                  <a:pt x="840322" y="4692496"/>
                </a:cubicBezTo>
                <a:lnTo>
                  <a:pt x="857415" y="4682344"/>
                </a:lnTo>
                <a:lnTo>
                  <a:pt x="862491" y="4690890"/>
                </a:lnTo>
                <a:cubicBezTo>
                  <a:pt x="869881" y="4690355"/>
                  <a:pt x="876425" y="4688395"/>
                  <a:pt x="882122" y="4685012"/>
                </a:cubicBezTo>
                <a:cubicBezTo>
                  <a:pt x="887820" y="4681627"/>
                  <a:pt x="894363" y="4679667"/>
                  <a:pt x="901753" y="4679132"/>
                </a:cubicBezTo>
                <a:lnTo>
                  <a:pt x="906830" y="4687679"/>
                </a:lnTo>
                <a:cubicBezTo>
                  <a:pt x="932470" y="4672451"/>
                  <a:pt x="955704" y="4654797"/>
                  <a:pt x="976535" y="4634716"/>
                </a:cubicBezTo>
                <a:cubicBezTo>
                  <a:pt x="997367" y="4614637"/>
                  <a:pt x="1017486" y="4594979"/>
                  <a:pt x="1036894" y="4575746"/>
                </a:cubicBezTo>
                <a:lnTo>
                  <a:pt x="1031817" y="4567198"/>
                </a:lnTo>
                <a:cubicBezTo>
                  <a:pt x="1048910" y="4557046"/>
                  <a:pt x="1057055" y="4546429"/>
                  <a:pt x="1056252" y="4535343"/>
                </a:cubicBezTo>
                <a:cubicBezTo>
                  <a:pt x="1055449" y="4524259"/>
                  <a:pt x="1053356" y="4515868"/>
                  <a:pt x="1049972" y="4510170"/>
                </a:cubicBezTo>
                <a:cubicBezTo>
                  <a:pt x="1046588" y="4504473"/>
                  <a:pt x="1036237" y="4500021"/>
                  <a:pt x="1018920" y="4496819"/>
                </a:cubicBezTo>
                <a:cubicBezTo>
                  <a:pt x="1001603" y="4493616"/>
                  <a:pt x="982149" y="4491682"/>
                  <a:pt x="960557" y="4491018"/>
                </a:cubicBezTo>
                <a:cubicBezTo>
                  <a:pt x="938966" y="4490353"/>
                  <a:pt x="918088" y="4489264"/>
                  <a:pt x="897921" y="4487753"/>
                </a:cubicBezTo>
                <a:cubicBezTo>
                  <a:pt x="877755" y="4486243"/>
                  <a:pt x="865402" y="4484909"/>
                  <a:pt x="860860" y="4483752"/>
                </a:cubicBezTo>
                <a:lnTo>
                  <a:pt x="796760" y="4521823"/>
                </a:lnTo>
                <a:lnTo>
                  <a:pt x="791684" y="4513277"/>
                </a:lnTo>
                <a:lnTo>
                  <a:pt x="774592" y="4523429"/>
                </a:lnTo>
                <a:lnTo>
                  <a:pt x="769515" y="4514881"/>
                </a:lnTo>
                <a:lnTo>
                  <a:pt x="735329" y="4535185"/>
                </a:lnTo>
                <a:lnTo>
                  <a:pt x="730254" y="4526639"/>
                </a:lnTo>
                <a:lnTo>
                  <a:pt x="649061" y="4574862"/>
                </a:lnTo>
                <a:lnTo>
                  <a:pt x="643985" y="4566316"/>
                </a:lnTo>
                <a:cubicBezTo>
                  <a:pt x="618966" y="4569613"/>
                  <a:pt x="600626" y="4572799"/>
                  <a:pt x="588962" y="4575872"/>
                </a:cubicBezTo>
                <a:cubicBezTo>
                  <a:pt x="577299" y="4578945"/>
                  <a:pt x="561584" y="4567084"/>
                  <a:pt x="541814" y="4540287"/>
                </a:cubicBezTo>
                <a:cubicBezTo>
                  <a:pt x="544128" y="4531206"/>
                  <a:pt x="550426" y="4520720"/>
                  <a:pt x="560708" y="4508832"/>
                </a:cubicBezTo>
                <a:cubicBezTo>
                  <a:pt x="570990" y="4496946"/>
                  <a:pt x="590375" y="4482542"/>
                  <a:pt x="618863" y="4465622"/>
                </a:cubicBezTo>
                <a:cubicBezTo>
                  <a:pt x="630258" y="4458854"/>
                  <a:pt x="639652" y="4455202"/>
                  <a:pt x="647041" y="4454667"/>
                </a:cubicBezTo>
                <a:lnTo>
                  <a:pt x="652117" y="4463214"/>
                </a:lnTo>
                <a:lnTo>
                  <a:pt x="669210" y="4453061"/>
                </a:lnTo>
                <a:lnTo>
                  <a:pt x="674286" y="4461607"/>
                </a:lnTo>
                <a:lnTo>
                  <a:pt x="687107" y="4453993"/>
                </a:lnTo>
                <a:cubicBezTo>
                  <a:pt x="696188" y="4456308"/>
                  <a:pt x="703422" y="4458755"/>
                  <a:pt x="708810" y="4461336"/>
                </a:cubicBezTo>
                <a:cubicBezTo>
                  <a:pt x="714195" y="4463917"/>
                  <a:pt x="721430" y="4466365"/>
                  <a:pt x="730513" y="4468679"/>
                </a:cubicBezTo>
                <a:lnTo>
                  <a:pt x="747606" y="4458527"/>
                </a:lnTo>
                <a:cubicBezTo>
                  <a:pt x="760072" y="4466538"/>
                  <a:pt x="766304" y="4470543"/>
                  <a:pt x="766304" y="4470543"/>
                </a:cubicBezTo>
                <a:lnTo>
                  <a:pt x="800491" y="4450238"/>
                </a:lnTo>
                <a:cubicBezTo>
                  <a:pt x="803876" y="4455937"/>
                  <a:pt x="806703" y="4459074"/>
                  <a:pt x="808972" y="4459653"/>
                </a:cubicBezTo>
                <a:cubicBezTo>
                  <a:pt x="811242" y="4460232"/>
                  <a:pt x="813224" y="4461946"/>
                  <a:pt x="814916" y="4464795"/>
                </a:cubicBezTo>
                <a:lnTo>
                  <a:pt x="832010" y="4454642"/>
                </a:lnTo>
                <a:cubicBezTo>
                  <a:pt x="841090" y="4456955"/>
                  <a:pt x="851865" y="4462119"/>
                  <a:pt x="864331" y="4470130"/>
                </a:cubicBezTo>
                <a:cubicBezTo>
                  <a:pt x="871721" y="4469594"/>
                  <a:pt x="893333" y="4465430"/>
                  <a:pt x="929169" y="4457634"/>
                </a:cubicBezTo>
                <a:cubicBezTo>
                  <a:pt x="965003" y="4449839"/>
                  <a:pt x="1007007" y="4460539"/>
                  <a:pt x="1055178" y="4489736"/>
                </a:cubicBezTo>
                <a:lnTo>
                  <a:pt x="1067998" y="4482121"/>
                </a:lnTo>
                <a:lnTo>
                  <a:pt x="1073074" y="4490669"/>
                </a:lnTo>
                <a:lnTo>
                  <a:pt x="1124354" y="4460212"/>
                </a:lnTo>
                <a:lnTo>
                  <a:pt x="1129430" y="4468758"/>
                </a:lnTo>
                <a:cubicBezTo>
                  <a:pt x="1161302" y="4457536"/>
                  <a:pt x="1191328" y="4446447"/>
                  <a:pt x="1219506" y="4435493"/>
                </a:cubicBezTo>
                <a:cubicBezTo>
                  <a:pt x="1247683" y="4424537"/>
                  <a:pt x="1277709" y="4413448"/>
                  <a:pt x="1309581" y="4402225"/>
                </a:cubicBezTo>
                <a:cubicBezTo>
                  <a:pt x="1309046" y="4394836"/>
                  <a:pt x="1310203" y="4390295"/>
                  <a:pt x="1313051" y="4388603"/>
                </a:cubicBezTo>
                <a:cubicBezTo>
                  <a:pt x="1315900" y="4386911"/>
                  <a:pt x="1317057" y="4382370"/>
                  <a:pt x="1316523" y="4374980"/>
                </a:cubicBezTo>
                <a:lnTo>
                  <a:pt x="1308908" y="4362160"/>
                </a:lnTo>
                <a:cubicBezTo>
                  <a:pt x="1311221" y="4353078"/>
                  <a:pt x="1315228" y="4346846"/>
                  <a:pt x="1320925" y="4343462"/>
                </a:cubicBezTo>
                <a:lnTo>
                  <a:pt x="1310773" y="4326369"/>
                </a:lnTo>
                <a:lnTo>
                  <a:pt x="1319320" y="4321292"/>
                </a:lnTo>
                <a:lnTo>
                  <a:pt x="1304092" y="4295652"/>
                </a:lnTo>
                <a:cubicBezTo>
                  <a:pt x="1311033" y="4268408"/>
                  <a:pt x="1312367" y="4256053"/>
                  <a:pt x="1308092" y="4258591"/>
                </a:cubicBezTo>
                <a:cubicBezTo>
                  <a:pt x="1303819" y="4261129"/>
                  <a:pt x="1308538" y="4254474"/>
                  <a:pt x="1322246" y="4238624"/>
                </a:cubicBezTo>
                <a:cubicBezTo>
                  <a:pt x="1328480" y="4242630"/>
                  <a:pt x="1332442" y="4246057"/>
                  <a:pt x="1334134" y="4248906"/>
                </a:cubicBezTo>
                <a:cubicBezTo>
                  <a:pt x="1335826" y="4251755"/>
                  <a:pt x="1339788" y="4255181"/>
                  <a:pt x="1346022" y="4259187"/>
                </a:cubicBezTo>
                <a:lnTo>
                  <a:pt x="1354568" y="4254111"/>
                </a:lnTo>
                <a:lnTo>
                  <a:pt x="1369797" y="4279751"/>
                </a:lnTo>
                <a:lnTo>
                  <a:pt x="1403983" y="4259447"/>
                </a:lnTo>
                <a:lnTo>
                  <a:pt x="1393830" y="4242354"/>
                </a:lnTo>
                <a:lnTo>
                  <a:pt x="1406650" y="4234739"/>
                </a:lnTo>
                <a:cubicBezTo>
                  <a:pt x="1402197" y="4214262"/>
                  <a:pt x="1397430" y="4199751"/>
                  <a:pt x="1392354" y="4191204"/>
                </a:cubicBezTo>
                <a:cubicBezTo>
                  <a:pt x="1375883" y="4189425"/>
                  <a:pt x="1364242" y="4187669"/>
                  <a:pt x="1357430" y="4185933"/>
                </a:cubicBezTo>
                <a:cubicBezTo>
                  <a:pt x="1350619" y="4184197"/>
                  <a:pt x="1335819" y="4190099"/>
                  <a:pt x="1313028" y="4203635"/>
                </a:cubicBezTo>
                <a:cubicBezTo>
                  <a:pt x="1313562" y="4211024"/>
                  <a:pt x="1314676" y="4216144"/>
                  <a:pt x="1316367" y="4218992"/>
                </a:cubicBezTo>
                <a:cubicBezTo>
                  <a:pt x="1318060" y="4221841"/>
                  <a:pt x="1319173" y="4226961"/>
                  <a:pt x="1319708" y="4234350"/>
                </a:cubicBezTo>
                <a:cubicBezTo>
                  <a:pt x="1304929" y="4235421"/>
                  <a:pt x="1297539" y="4235956"/>
                  <a:pt x="1297539" y="4235956"/>
                </a:cubicBezTo>
                <a:cubicBezTo>
                  <a:pt x="1297539" y="4235956"/>
                  <a:pt x="1292998" y="4234799"/>
                  <a:pt x="1283917" y="4232485"/>
                </a:cubicBezTo>
                <a:lnTo>
                  <a:pt x="1269491" y="4217930"/>
                </a:lnTo>
                <a:cubicBezTo>
                  <a:pt x="1245629" y="4216687"/>
                  <a:pt x="1229158" y="4214909"/>
                  <a:pt x="1220077" y="4212594"/>
                </a:cubicBezTo>
                <a:lnTo>
                  <a:pt x="1215001" y="4204048"/>
                </a:lnTo>
                <a:cubicBezTo>
                  <a:pt x="1212151" y="4205740"/>
                  <a:pt x="1203069" y="4203428"/>
                  <a:pt x="1187755" y="4197108"/>
                </a:cubicBezTo>
                <a:cubicBezTo>
                  <a:pt x="1172441" y="4190789"/>
                  <a:pt x="1154433" y="4183178"/>
                  <a:pt x="1133731" y="4174277"/>
                </a:cubicBezTo>
                <a:cubicBezTo>
                  <a:pt x="1113029" y="4165376"/>
                  <a:pt x="1092751" y="4157189"/>
                  <a:pt x="1072896" y="4149712"/>
                </a:cubicBezTo>
                <a:cubicBezTo>
                  <a:pt x="1053040" y="4142236"/>
                  <a:pt x="1034875" y="4137609"/>
                  <a:pt x="1018404" y="4135831"/>
                </a:cubicBezTo>
                <a:lnTo>
                  <a:pt x="1013327" y="4127283"/>
                </a:lnTo>
                <a:lnTo>
                  <a:pt x="996234" y="4137435"/>
                </a:lnTo>
                <a:lnTo>
                  <a:pt x="991158" y="4128889"/>
                </a:lnTo>
                <a:cubicBezTo>
                  <a:pt x="976380" y="4129960"/>
                  <a:pt x="970547" y="4131497"/>
                  <a:pt x="973663" y="4133499"/>
                </a:cubicBezTo>
                <a:cubicBezTo>
                  <a:pt x="976780" y="4135502"/>
                  <a:pt x="970413" y="4129649"/>
                  <a:pt x="954564" y="4115939"/>
                </a:cubicBezTo>
                <a:lnTo>
                  <a:pt x="928924" y="4131168"/>
                </a:lnTo>
                <a:lnTo>
                  <a:pt x="923848" y="4122621"/>
                </a:lnTo>
                <a:cubicBezTo>
                  <a:pt x="914765" y="4120307"/>
                  <a:pt x="911360" y="4119441"/>
                  <a:pt x="913630" y="4120018"/>
                </a:cubicBezTo>
                <a:cubicBezTo>
                  <a:pt x="915901" y="4120597"/>
                  <a:pt x="913920" y="4118884"/>
                  <a:pt x="907688" y="4114877"/>
                </a:cubicBezTo>
                <a:cubicBezTo>
                  <a:pt x="936176" y="4097957"/>
                  <a:pt x="958367" y="4091522"/>
                  <a:pt x="974260" y="4095570"/>
                </a:cubicBezTo>
                <a:cubicBezTo>
                  <a:pt x="990153" y="4099619"/>
                  <a:pt x="1011187" y="4097725"/>
                  <a:pt x="1037363" y="4089886"/>
                </a:cubicBezTo>
                <a:lnTo>
                  <a:pt x="1047515" y="4106978"/>
                </a:lnTo>
                <a:cubicBezTo>
                  <a:pt x="1056596" y="4109293"/>
                  <a:pt x="1064120" y="4110605"/>
                  <a:pt x="1070084" y="4110916"/>
                </a:cubicBezTo>
                <a:cubicBezTo>
                  <a:pt x="1076050" y="4111227"/>
                  <a:pt x="1083574" y="4112539"/>
                  <a:pt x="1092655" y="4114852"/>
                </a:cubicBezTo>
                <a:lnTo>
                  <a:pt x="1097731" y="4123399"/>
                </a:lnTo>
                <a:cubicBezTo>
                  <a:pt x="1113668" y="4117787"/>
                  <a:pt x="1127045" y="4112733"/>
                  <a:pt x="1137862" y="4108236"/>
                </a:cubicBezTo>
                <a:cubicBezTo>
                  <a:pt x="1148679" y="4103738"/>
                  <a:pt x="1160631" y="4099530"/>
                  <a:pt x="1173718" y="4095610"/>
                </a:cubicBezTo>
                <a:cubicBezTo>
                  <a:pt x="1172648" y="4080830"/>
                  <a:pt x="1170999" y="4068322"/>
                  <a:pt x="1168772" y="4058083"/>
                </a:cubicBezTo>
                <a:cubicBezTo>
                  <a:pt x="1166545" y="4047845"/>
                  <a:pt x="1159510" y="4032754"/>
                  <a:pt x="1147665" y="4012813"/>
                </a:cubicBezTo>
                <a:lnTo>
                  <a:pt x="1139119" y="4017888"/>
                </a:lnTo>
                <a:cubicBezTo>
                  <a:pt x="1119884" y="3998481"/>
                  <a:pt x="1106037" y="3981656"/>
                  <a:pt x="1097577" y="3967412"/>
                </a:cubicBezTo>
                <a:lnTo>
                  <a:pt x="1089030" y="3972487"/>
                </a:lnTo>
                <a:lnTo>
                  <a:pt x="1078879" y="3955395"/>
                </a:lnTo>
                <a:lnTo>
                  <a:pt x="1070332" y="3960471"/>
                </a:lnTo>
                <a:cubicBezTo>
                  <a:pt x="1069797" y="3953080"/>
                  <a:pt x="1067837" y="3946538"/>
                  <a:pt x="1064453" y="3940839"/>
                </a:cubicBezTo>
                <a:cubicBezTo>
                  <a:pt x="1061069" y="3935142"/>
                  <a:pt x="1059109" y="3928598"/>
                  <a:pt x="1058574" y="3921207"/>
                </a:cubicBezTo>
                <a:lnTo>
                  <a:pt x="1050027" y="3926283"/>
                </a:lnTo>
                <a:cubicBezTo>
                  <a:pt x="1034177" y="3912575"/>
                  <a:pt x="1022001" y="3903428"/>
                  <a:pt x="1013498" y="3898845"/>
                </a:cubicBezTo>
                <a:cubicBezTo>
                  <a:pt x="1004994" y="3894260"/>
                  <a:pt x="992550" y="3881418"/>
                  <a:pt x="976164" y="3860319"/>
                </a:cubicBezTo>
                <a:cubicBezTo>
                  <a:pt x="983019" y="3852396"/>
                  <a:pt x="986736" y="3847297"/>
                  <a:pt x="987315" y="3845027"/>
                </a:cubicBezTo>
                <a:cubicBezTo>
                  <a:pt x="987893" y="3842756"/>
                  <a:pt x="993033" y="3836813"/>
                  <a:pt x="1002737" y="3827195"/>
                </a:cubicBezTo>
                <a:lnTo>
                  <a:pt x="1013821" y="3826393"/>
                </a:lnTo>
                <a:cubicBezTo>
                  <a:pt x="1042586" y="3874824"/>
                  <a:pt x="1080744" y="3919602"/>
                  <a:pt x="1128293" y="3960729"/>
                </a:cubicBezTo>
                <a:cubicBezTo>
                  <a:pt x="1175843" y="4001857"/>
                  <a:pt x="1220673" y="4015697"/>
                  <a:pt x="1262784" y="4002246"/>
                </a:cubicBezTo>
                <a:lnTo>
                  <a:pt x="1267860" y="4010793"/>
                </a:lnTo>
                <a:lnTo>
                  <a:pt x="1306320" y="3987950"/>
                </a:lnTo>
                <a:cubicBezTo>
                  <a:pt x="1306406" y="3968630"/>
                  <a:pt x="1312592" y="3951468"/>
                  <a:pt x="1324877" y="3936464"/>
                </a:cubicBezTo>
                <a:cubicBezTo>
                  <a:pt x="1337162" y="3921460"/>
                  <a:pt x="1342812" y="3896909"/>
                  <a:pt x="1341828" y="3862809"/>
                </a:cubicBezTo>
                <a:lnTo>
                  <a:pt x="1367468" y="3847580"/>
                </a:lnTo>
                <a:cubicBezTo>
                  <a:pt x="1365776" y="3844731"/>
                  <a:pt x="1366087" y="3838765"/>
                  <a:pt x="1368400" y="3829685"/>
                </a:cubicBezTo>
                <a:lnTo>
                  <a:pt x="1385494" y="3819532"/>
                </a:lnTo>
                <a:lnTo>
                  <a:pt x="1383085" y="3786278"/>
                </a:lnTo>
                <a:lnTo>
                  <a:pt x="1400178" y="3776126"/>
                </a:lnTo>
                <a:cubicBezTo>
                  <a:pt x="1401335" y="3771585"/>
                  <a:pt x="1401067" y="3767889"/>
                  <a:pt x="1399376" y="3765041"/>
                </a:cubicBezTo>
                <a:cubicBezTo>
                  <a:pt x="1397684" y="3762192"/>
                  <a:pt x="1397416" y="3758497"/>
                  <a:pt x="1398573" y="3753956"/>
                </a:cubicBezTo>
                <a:lnTo>
                  <a:pt x="1407119" y="3748880"/>
                </a:lnTo>
                <a:cubicBezTo>
                  <a:pt x="1407119" y="3748880"/>
                  <a:pt x="1406584" y="3741491"/>
                  <a:pt x="1405514" y="3726711"/>
                </a:cubicBezTo>
                <a:lnTo>
                  <a:pt x="1422607" y="3716559"/>
                </a:lnTo>
                <a:cubicBezTo>
                  <a:pt x="1426077" y="3702936"/>
                  <a:pt x="1427278" y="3688734"/>
                  <a:pt x="1426207" y="3673955"/>
                </a:cubicBezTo>
                <a:lnTo>
                  <a:pt x="1443301" y="3663803"/>
                </a:lnTo>
                <a:cubicBezTo>
                  <a:pt x="1445614" y="3654722"/>
                  <a:pt x="1446236" y="3642790"/>
                  <a:pt x="1445165" y="3628011"/>
                </a:cubicBezTo>
                <a:lnTo>
                  <a:pt x="1462258" y="3617858"/>
                </a:lnTo>
                <a:lnTo>
                  <a:pt x="1469199" y="3590614"/>
                </a:lnTo>
                <a:lnTo>
                  <a:pt x="1486293" y="3580461"/>
                </a:lnTo>
                <a:lnTo>
                  <a:pt x="1481217" y="3571915"/>
                </a:lnTo>
                <a:lnTo>
                  <a:pt x="1494037" y="3564301"/>
                </a:lnTo>
                <a:cubicBezTo>
                  <a:pt x="1496350" y="3555219"/>
                  <a:pt x="1497373" y="3548830"/>
                  <a:pt x="1497106" y="3545136"/>
                </a:cubicBezTo>
                <a:cubicBezTo>
                  <a:pt x="1496838" y="3541441"/>
                  <a:pt x="1497283" y="3537322"/>
                  <a:pt x="1498439" y="3532781"/>
                </a:cubicBezTo>
                <a:lnTo>
                  <a:pt x="1524079" y="3517553"/>
                </a:lnTo>
                <a:cubicBezTo>
                  <a:pt x="1523009" y="3502773"/>
                  <a:pt x="1522474" y="3495384"/>
                  <a:pt x="1522474" y="3495384"/>
                </a:cubicBezTo>
                <a:lnTo>
                  <a:pt x="1548113" y="3480157"/>
                </a:lnTo>
                <a:lnTo>
                  <a:pt x="1543037" y="3471610"/>
                </a:lnTo>
                <a:lnTo>
                  <a:pt x="1555857" y="3463996"/>
                </a:lnTo>
                <a:cubicBezTo>
                  <a:pt x="1558171" y="3454913"/>
                  <a:pt x="1557636" y="3447523"/>
                  <a:pt x="1554252" y="3441826"/>
                </a:cubicBezTo>
                <a:lnTo>
                  <a:pt x="1571345" y="3431674"/>
                </a:lnTo>
                <a:lnTo>
                  <a:pt x="1566269" y="3423128"/>
                </a:lnTo>
                <a:cubicBezTo>
                  <a:pt x="1570275" y="3416894"/>
                  <a:pt x="1575126" y="3412086"/>
                  <a:pt x="1580824" y="3408701"/>
                </a:cubicBezTo>
                <a:cubicBezTo>
                  <a:pt x="1586521" y="3405318"/>
                  <a:pt x="1591374" y="3400509"/>
                  <a:pt x="1595378" y="3394276"/>
                </a:cubicBezTo>
                <a:lnTo>
                  <a:pt x="1590302" y="3385730"/>
                </a:lnTo>
                <a:lnTo>
                  <a:pt x="1620216" y="3367963"/>
                </a:lnTo>
                <a:cubicBezTo>
                  <a:pt x="1621373" y="3363422"/>
                  <a:pt x="1624109" y="3355053"/>
                  <a:pt x="1628425" y="3342854"/>
                </a:cubicBezTo>
                <a:cubicBezTo>
                  <a:pt x="1632743" y="3330656"/>
                  <a:pt x="1628978" y="3314586"/>
                  <a:pt x="1617134" y="3294644"/>
                </a:cubicBezTo>
                <a:cubicBezTo>
                  <a:pt x="1603598" y="3271854"/>
                  <a:pt x="1575126" y="3253116"/>
                  <a:pt x="1531720" y="3238430"/>
                </a:cubicBezTo>
                <a:cubicBezTo>
                  <a:pt x="1488315" y="3223745"/>
                  <a:pt x="1462071" y="3215246"/>
                  <a:pt x="1452989" y="3212933"/>
                </a:cubicBezTo>
                <a:lnTo>
                  <a:pt x="1445374" y="3200113"/>
                </a:lnTo>
                <a:cubicBezTo>
                  <a:pt x="1427211" y="3195486"/>
                  <a:pt x="1411741" y="3192149"/>
                  <a:pt x="1398964" y="3190102"/>
                </a:cubicBezTo>
                <a:cubicBezTo>
                  <a:pt x="1386188" y="3188057"/>
                  <a:pt x="1371296" y="3182450"/>
                  <a:pt x="1354289" y="3173281"/>
                </a:cubicBezTo>
                <a:lnTo>
                  <a:pt x="1375655" y="3160591"/>
                </a:lnTo>
                <a:cubicBezTo>
                  <a:pt x="1384738" y="3162905"/>
                  <a:pt x="1390414" y="3164350"/>
                  <a:pt x="1392684" y="3164929"/>
                </a:cubicBezTo>
                <a:cubicBezTo>
                  <a:pt x="1394954" y="3165508"/>
                  <a:pt x="1401209" y="3164683"/>
                  <a:pt x="1411448" y="3162457"/>
                </a:cubicBezTo>
                <a:lnTo>
                  <a:pt x="1421600" y="3179549"/>
                </a:lnTo>
                <a:cubicBezTo>
                  <a:pt x="1450624" y="3170019"/>
                  <a:pt x="1479048" y="3167589"/>
                  <a:pt x="1506872" y="3172258"/>
                </a:cubicBezTo>
                <a:cubicBezTo>
                  <a:pt x="1534695" y="3176930"/>
                  <a:pt x="1554572" y="3179575"/>
                  <a:pt x="1566503" y="3180198"/>
                </a:cubicBezTo>
                <a:lnTo>
                  <a:pt x="1576655" y="3197290"/>
                </a:lnTo>
                <a:lnTo>
                  <a:pt x="1593748" y="3187138"/>
                </a:lnTo>
                <a:cubicBezTo>
                  <a:pt x="1609598" y="3200848"/>
                  <a:pt x="1626873" y="3213710"/>
                  <a:pt x="1645572" y="3225728"/>
                </a:cubicBezTo>
                <a:cubicBezTo>
                  <a:pt x="1659729" y="3236589"/>
                  <a:pt x="1677160" y="3246469"/>
                  <a:pt x="1697861" y="3255369"/>
                </a:cubicBezTo>
                <a:cubicBezTo>
                  <a:pt x="1718563" y="3264270"/>
                  <a:pt x="1740844" y="3269342"/>
                  <a:pt x="1764705" y="3270585"/>
                </a:cubicBezTo>
                <a:lnTo>
                  <a:pt x="1769781" y="3279132"/>
                </a:lnTo>
                <a:lnTo>
                  <a:pt x="1859521" y="3225832"/>
                </a:lnTo>
                <a:cubicBezTo>
                  <a:pt x="1861834" y="3216752"/>
                  <a:pt x="1872962" y="3206288"/>
                  <a:pt x="1892904" y="3194444"/>
                </a:cubicBezTo>
                <a:cubicBezTo>
                  <a:pt x="1955579" y="3157219"/>
                  <a:pt x="2010688" y="3128342"/>
                  <a:pt x="2058229" y="3107813"/>
                </a:cubicBezTo>
                <a:cubicBezTo>
                  <a:pt x="2105770" y="3087285"/>
                  <a:pt x="2150018" y="3072566"/>
                  <a:pt x="2190972" y="3063657"/>
                </a:cubicBezTo>
                <a:lnTo>
                  <a:pt x="2225159" y="3043353"/>
                </a:lnTo>
                <a:cubicBezTo>
                  <a:pt x="2235397" y="3041126"/>
                  <a:pt x="2251756" y="3036226"/>
                  <a:pt x="2274238" y="3028655"/>
                </a:cubicBezTo>
                <a:cubicBezTo>
                  <a:pt x="2296718" y="3021085"/>
                  <a:pt x="2316504" y="3012224"/>
                  <a:pt x="2333598" y="3002071"/>
                </a:cubicBezTo>
                <a:lnTo>
                  <a:pt x="2328521" y="2993524"/>
                </a:lnTo>
                <a:lnTo>
                  <a:pt x="2341341" y="2985910"/>
                </a:lnTo>
                <a:cubicBezTo>
                  <a:pt x="2345968" y="2967746"/>
                  <a:pt x="2348282" y="2958665"/>
                  <a:pt x="2348282" y="2958665"/>
                </a:cubicBezTo>
                <a:cubicBezTo>
                  <a:pt x="2348282" y="2958665"/>
                  <a:pt x="2352288" y="2952432"/>
                  <a:pt x="2360299" y="2939965"/>
                </a:cubicBezTo>
                <a:cubicBezTo>
                  <a:pt x="2351217" y="2937653"/>
                  <a:pt x="2340711" y="2936184"/>
                  <a:pt x="2328781" y="2935563"/>
                </a:cubicBezTo>
                <a:cubicBezTo>
                  <a:pt x="2309460" y="2935477"/>
                  <a:pt x="2290985" y="2936815"/>
                  <a:pt x="2273357" y="2939578"/>
                </a:cubicBezTo>
                <a:lnTo>
                  <a:pt x="2247717" y="2954806"/>
                </a:lnTo>
                <a:lnTo>
                  <a:pt x="2242640" y="2946259"/>
                </a:lnTo>
                <a:cubicBezTo>
                  <a:pt x="2227861" y="2947330"/>
                  <a:pt x="2217623" y="2949556"/>
                  <a:pt x="2211925" y="2952940"/>
                </a:cubicBezTo>
                <a:lnTo>
                  <a:pt x="2196697" y="2927300"/>
                </a:lnTo>
                <a:lnTo>
                  <a:pt x="2205243" y="2922224"/>
                </a:lnTo>
                <a:lnTo>
                  <a:pt x="2200168" y="2913678"/>
                </a:lnTo>
                <a:lnTo>
                  <a:pt x="2225808" y="2898450"/>
                </a:lnTo>
                <a:lnTo>
                  <a:pt x="2230884" y="2906996"/>
                </a:lnTo>
                <a:lnTo>
                  <a:pt x="2265070" y="2886692"/>
                </a:lnTo>
                <a:lnTo>
                  <a:pt x="2270146" y="2895239"/>
                </a:lnTo>
                <a:lnTo>
                  <a:pt x="2282966" y="2887625"/>
                </a:lnTo>
                <a:lnTo>
                  <a:pt x="2288042" y="2896171"/>
                </a:lnTo>
                <a:lnTo>
                  <a:pt x="2305135" y="2886019"/>
                </a:lnTo>
                <a:cubicBezTo>
                  <a:pt x="2314217" y="2888332"/>
                  <a:pt x="2324991" y="2893496"/>
                  <a:pt x="2337457" y="2901507"/>
                </a:cubicBezTo>
                <a:lnTo>
                  <a:pt x="2354551" y="2891354"/>
                </a:lnTo>
                <a:lnTo>
                  <a:pt x="2359627" y="2899900"/>
                </a:lnTo>
                <a:lnTo>
                  <a:pt x="2400624" y="2881332"/>
                </a:lnTo>
                <a:cubicBezTo>
                  <a:pt x="2409706" y="2883645"/>
                  <a:pt x="2420479" y="2888808"/>
                  <a:pt x="2432945" y="2896819"/>
                </a:cubicBezTo>
                <a:lnTo>
                  <a:pt x="2458585" y="2881590"/>
                </a:lnTo>
                <a:lnTo>
                  <a:pt x="2463661" y="2890138"/>
                </a:lnTo>
                <a:lnTo>
                  <a:pt x="2489301" y="2874909"/>
                </a:lnTo>
                <a:lnTo>
                  <a:pt x="2494377" y="2883456"/>
                </a:lnTo>
                <a:lnTo>
                  <a:pt x="2515744" y="2870765"/>
                </a:lnTo>
                <a:lnTo>
                  <a:pt x="2520820" y="2879312"/>
                </a:lnTo>
                <a:lnTo>
                  <a:pt x="2546459" y="2864084"/>
                </a:lnTo>
                <a:lnTo>
                  <a:pt x="2551536" y="2872631"/>
                </a:lnTo>
                <a:lnTo>
                  <a:pt x="2585722" y="2852327"/>
                </a:lnTo>
                <a:lnTo>
                  <a:pt x="2590798" y="2860873"/>
                </a:lnTo>
                <a:cubicBezTo>
                  <a:pt x="2606735" y="2855262"/>
                  <a:pt x="2620689" y="2847938"/>
                  <a:pt x="2632663" y="2838899"/>
                </a:cubicBezTo>
                <a:cubicBezTo>
                  <a:pt x="2644637" y="2829860"/>
                  <a:pt x="2656589" y="2825652"/>
                  <a:pt x="2668520" y="2826272"/>
                </a:cubicBezTo>
                <a:lnTo>
                  <a:pt x="2658369" y="2809180"/>
                </a:lnTo>
                <a:lnTo>
                  <a:pt x="2649821" y="2814256"/>
                </a:lnTo>
                <a:lnTo>
                  <a:pt x="2644744" y="2805709"/>
                </a:lnTo>
                <a:lnTo>
                  <a:pt x="2627652" y="2815861"/>
                </a:lnTo>
                <a:cubicBezTo>
                  <a:pt x="2624268" y="2810164"/>
                  <a:pt x="2618035" y="2806158"/>
                  <a:pt x="2608953" y="2803845"/>
                </a:cubicBezTo>
                <a:lnTo>
                  <a:pt x="2579040" y="2821611"/>
                </a:lnTo>
                <a:cubicBezTo>
                  <a:pt x="2569957" y="2819297"/>
                  <a:pt x="2554643" y="2812977"/>
                  <a:pt x="2533096" y="2802653"/>
                </a:cubicBezTo>
                <a:lnTo>
                  <a:pt x="2524550" y="2807729"/>
                </a:lnTo>
                <a:lnTo>
                  <a:pt x="2506783" y="2777815"/>
                </a:lnTo>
                <a:lnTo>
                  <a:pt x="2498237" y="2782891"/>
                </a:lnTo>
                <a:lnTo>
                  <a:pt x="2488085" y="2765798"/>
                </a:lnTo>
                <a:lnTo>
                  <a:pt x="2479538" y="2770875"/>
                </a:lnTo>
                <a:lnTo>
                  <a:pt x="2464309" y="2745235"/>
                </a:lnTo>
                <a:cubicBezTo>
                  <a:pt x="2450686" y="2741763"/>
                  <a:pt x="2436486" y="2740564"/>
                  <a:pt x="2421706" y="2741634"/>
                </a:cubicBezTo>
                <a:lnTo>
                  <a:pt x="2391250" y="2690355"/>
                </a:lnTo>
                <a:cubicBezTo>
                  <a:pt x="2393562" y="2681273"/>
                  <a:pt x="2399572" y="2671924"/>
                  <a:pt x="2409276" y="2662306"/>
                </a:cubicBezTo>
                <a:cubicBezTo>
                  <a:pt x="2418979" y="2652689"/>
                  <a:pt x="2426411" y="2642493"/>
                  <a:pt x="2431574" y="2631720"/>
                </a:cubicBezTo>
                <a:lnTo>
                  <a:pt x="2478580" y="2603802"/>
                </a:lnTo>
                <a:cubicBezTo>
                  <a:pt x="2482672" y="2578248"/>
                  <a:pt x="2487010" y="2561220"/>
                  <a:pt x="2491595" y="2552717"/>
                </a:cubicBezTo>
                <a:cubicBezTo>
                  <a:pt x="2496179" y="2544213"/>
                  <a:pt x="2509867" y="2533193"/>
                  <a:pt x="2532657" y="2519657"/>
                </a:cubicBezTo>
                <a:cubicBezTo>
                  <a:pt x="2543430" y="2524820"/>
                  <a:pt x="2566001" y="2528756"/>
                  <a:pt x="2600369" y="2531468"/>
                </a:cubicBezTo>
                <a:cubicBezTo>
                  <a:pt x="2634736" y="2534178"/>
                  <a:pt x="2659310" y="2535000"/>
                  <a:pt x="2674089" y="2533929"/>
                </a:cubicBezTo>
                <a:lnTo>
                  <a:pt x="2684241" y="2551022"/>
                </a:lnTo>
                <a:cubicBezTo>
                  <a:pt x="2687091" y="2549330"/>
                  <a:pt x="2693056" y="2549640"/>
                  <a:pt x="2702137" y="2551954"/>
                </a:cubicBezTo>
                <a:lnTo>
                  <a:pt x="2719903" y="2581867"/>
                </a:lnTo>
                <a:lnTo>
                  <a:pt x="2728451" y="2576790"/>
                </a:lnTo>
                <a:lnTo>
                  <a:pt x="2730056" y="2598961"/>
                </a:lnTo>
                <a:lnTo>
                  <a:pt x="2738603" y="2593884"/>
                </a:lnTo>
                <a:cubicBezTo>
                  <a:pt x="2757302" y="2605902"/>
                  <a:pt x="2767364" y="2611487"/>
                  <a:pt x="2768787" y="2610641"/>
                </a:cubicBezTo>
                <a:cubicBezTo>
                  <a:pt x="2770212" y="2609795"/>
                  <a:pt x="2778315" y="2608837"/>
                  <a:pt x="2793094" y="2607766"/>
                </a:cubicBezTo>
                <a:lnTo>
                  <a:pt x="2808322" y="2633406"/>
                </a:lnTo>
                <a:lnTo>
                  <a:pt x="2846652" y="2639544"/>
                </a:lnTo>
                <a:lnTo>
                  <a:pt x="2859472" y="2631930"/>
                </a:lnTo>
                <a:cubicBezTo>
                  <a:pt x="2871938" y="2639941"/>
                  <a:pt x="2878171" y="2643947"/>
                  <a:pt x="2878171" y="2643947"/>
                </a:cubicBezTo>
                <a:lnTo>
                  <a:pt x="2903811" y="2628719"/>
                </a:lnTo>
                <a:lnTo>
                  <a:pt x="2913963" y="2645811"/>
                </a:lnTo>
                <a:cubicBezTo>
                  <a:pt x="2923044" y="2648126"/>
                  <a:pt x="2932572" y="2646322"/>
                  <a:pt x="2942543" y="2640400"/>
                </a:cubicBezTo>
                <a:cubicBezTo>
                  <a:pt x="2952513" y="2634478"/>
                  <a:pt x="2966848" y="2637525"/>
                  <a:pt x="2985546" y="2649542"/>
                </a:cubicBezTo>
                <a:lnTo>
                  <a:pt x="2998366" y="2641927"/>
                </a:lnTo>
                <a:cubicBezTo>
                  <a:pt x="3013146" y="2640858"/>
                  <a:pt x="3023652" y="2642324"/>
                  <a:pt x="3029886" y="2646330"/>
                </a:cubicBezTo>
                <a:cubicBezTo>
                  <a:pt x="3019733" y="2629237"/>
                  <a:pt x="3006465" y="2610141"/>
                  <a:pt x="2990079" y="2589042"/>
                </a:cubicBezTo>
                <a:cubicBezTo>
                  <a:pt x="2973694" y="2567944"/>
                  <a:pt x="2958422" y="2551964"/>
                  <a:pt x="2944265" y="2541104"/>
                </a:cubicBezTo>
                <a:lnTo>
                  <a:pt x="2935719" y="2546180"/>
                </a:lnTo>
                <a:lnTo>
                  <a:pt x="2923028" y="2524813"/>
                </a:lnTo>
                <a:lnTo>
                  <a:pt x="2914480" y="2529889"/>
                </a:lnTo>
                <a:cubicBezTo>
                  <a:pt x="2904329" y="2512797"/>
                  <a:pt x="2902102" y="2502558"/>
                  <a:pt x="2907800" y="2499174"/>
                </a:cubicBezTo>
                <a:cubicBezTo>
                  <a:pt x="2896491" y="2486622"/>
                  <a:pt x="2883623" y="2473068"/>
                  <a:pt x="2869199" y="2458513"/>
                </a:cubicBezTo>
                <a:cubicBezTo>
                  <a:pt x="2854773" y="2443957"/>
                  <a:pt x="2843329" y="2429557"/>
                  <a:pt x="2834869" y="2415313"/>
                </a:cubicBezTo>
                <a:lnTo>
                  <a:pt x="2839945" y="2423860"/>
                </a:lnTo>
                <a:cubicBezTo>
                  <a:pt x="2833091" y="2431785"/>
                  <a:pt x="2825814" y="2438997"/>
                  <a:pt x="2818112" y="2445498"/>
                </a:cubicBezTo>
                <a:cubicBezTo>
                  <a:pt x="2810412" y="2451999"/>
                  <a:pt x="2799440" y="2459479"/>
                  <a:pt x="2785195" y="2467939"/>
                </a:cubicBezTo>
                <a:cubicBezTo>
                  <a:pt x="2755188" y="2443370"/>
                  <a:pt x="2732215" y="2433891"/>
                  <a:pt x="2716279" y="2439502"/>
                </a:cubicBezTo>
                <a:cubicBezTo>
                  <a:pt x="2700344" y="2445114"/>
                  <a:pt x="2681644" y="2433096"/>
                  <a:pt x="2660184" y="2403451"/>
                </a:cubicBezTo>
                <a:cubicBezTo>
                  <a:pt x="2664189" y="2397218"/>
                  <a:pt x="2666770" y="2391830"/>
                  <a:pt x="2667926" y="2387290"/>
                </a:cubicBezTo>
                <a:cubicBezTo>
                  <a:pt x="2669083" y="2382750"/>
                  <a:pt x="2671665" y="2377363"/>
                  <a:pt x="2675670" y="2371129"/>
                </a:cubicBezTo>
                <a:lnTo>
                  <a:pt x="2670594" y="2362583"/>
                </a:lnTo>
                <a:lnTo>
                  <a:pt x="2696234" y="2347355"/>
                </a:lnTo>
                <a:cubicBezTo>
                  <a:pt x="2696234" y="2347355"/>
                  <a:pt x="2695699" y="2339964"/>
                  <a:pt x="2694628" y="2325185"/>
                </a:cubicBezTo>
                <a:lnTo>
                  <a:pt x="2707448" y="2317571"/>
                </a:lnTo>
                <a:cubicBezTo>
                  <a:pt x="2717773" y="2296023"/>
                  <a:pt x="2711937" y="2266732"/>
                  <a:pt x="2689941" y="2229696"/>
                </a:cubicBezTo>
                <a:cubicBezTo>
                  <a:pt x="2678545" y="2236464"/>
                  <a:pt x="2661362" y="2235109"/>
                  <a:pt x="2638389" y="2225630"/>
                </a:cubicBezTo>
                <a:cubicBezTo>
                  <a:pt x="2615418" y="2216151"/>
                  <a:pt x="2591156" y="2209365"/>
                  <a:pt x="2565602" y="2205273"/>
                </a:cubicBezTo>
                <a:lnTo>
                  <a:pt x="2537683" y="2158267"/>
                </a:lnTo>
                <a:lnTo>
                  <a:pt x="2554777" y="2148114"/>
                </a:lnTo>
                <a:lnTo>
                  <a:pt x="2544625" y="2131022"/>
                </a:lnTo>
                <a:lnTo>
                  <a:pt x="2561718" y="2120870"/>
                </a:lnTo>
                <a:cubicBezTo>
                  <a:pt x="2563496" y="2104399"/>
                  <a:pt x="2567390" y="2091487"/>
                  <a:pt x="2573398" y="2082138"/>
                </a:cubicBezTo>
                <a:cubicBezTo>
                  <a:pt x="2579406" y="2072789"/>
                  <a:pt x="2584281" y="2063150"/>
                  <a:pt x="2588018" y="2053222"/>
                </a:cubicBezTo>
                <a:cubicBezTo>
                  <a:pt x="2591756" y="2043296"/>
                  <a:pt x="2592378" y="2031364"/>
                  <a:pt x="2589883" y="2017430"/>
                </a:cubicBezTo>
                <a:cubicBezTo>
                  <a:pt x="2587388" y="2003497"/>
                  <a:pt x="2579373" y="1985135"/>
                  <a:pt x="2565837" y="1962345"/>
                </a:cubicBezTo>
                <a:cubicBezTo>
                  <a:pt x="2543132" y="1956560"/>
                  <a:pt x="2522408" y="1952490"/>
                  <a:pt x="2503668" y="1950132"/>
                </a:cubicBezTo>
                <a:cubicBezTo>
                  <a:pt x="2484925" y="1947774"/>
                  <a:pt x="2464201" y="1943704"/>
                  <a:pt x="2441497" y="1937921"/>
                </a:cubicBezTo>
                <a:lnTo>
                  <a:pt x="2416116" y="1895187"/>
                </a:lnTo>
                <a:cubicBezTo>
                  <a:pt x="2421279" y="1884414"/>
                  <a:pt x="2426576" y="1875487"/>
                  <a:pt x="2432005" y="1868408"/>
                </a:cubicBezTo>
                <a:cubicBezTo>
                  <a:pt x="2437436" y="1861330"/>
                  <a:pt x="2445849" y="1854406"/>
                  <a:pt x="2457245" y="1847638"/>
                </a:cubicBezTo>
                <a:cubicBezTo>
                  <a:pt x="2462942" y="1844254"/>
                  <a:pt x="2468351" y="1842005"/>
                  <a:pt x="2473469" y="1840892"/>
                </a:cubicBezTo>
                <a:cubicBezTo>
                  <a:pt x="2478589" y="1839777"/>
                  <a:pt x="2483998" y="1837528"/>
                  <a:pt x="2489695" y="1834145"/>
                </a:cubicBezTo>
                <a:lnTo>
                  <a:pt x="2492233" y="1838418"/>
                </a:lnTo>
                <a:lnTo>
                  <a:pt x="2528155" y="1811302"/>
                </a:lnTo>
                <a:cubicBezTo>
                  <a:pt x="2528863" y="1780051"/>
                  <a:pt x="2529394" y="1756614"/>
                  <a:pt x="2529748" y="1740988"/>
                </a:cubicBezTo>
                <a:cubicBezTo>
                  <a:pt x="2530103" y="1725362"/>
                  <a:pt x="2520972" y="1701880"/>
                  <a:pt x="2502360" y="1670543"/>
                </a:cubicBezTo>
                <a:cubicBezTo>
                  <a:pt x="2494971" y="1671078"/>
                  <a:pt x="2481214" y="1665760"/>
                  <a:pt x="2461091" y="1654590"/>
                </a:cubicBezTo>
                <a:cubicBezTo>
                  <a:pt x="2440968" y="1643418"/>
                  <a:pt x="2428369" y="1633559"/>
                  <a:pt x="2423293" y="1625013"/>
                </a:cubicBezTo>
                <a:cubicBezTo>
                  <a:pt x="2419908" y="1619315"/>
                  <a:pt x="2416813" y="1612483"/>
                  <a:pt x="2414007" y="1604514"/>
                </a:cubicBezTo>
                <a:cubicBezTo>
                  <a:pt x="2411202" y="1596546"/>
                  <a:pt x="2406415" y="1586864"/>
                  <a:pt x="2399647" y="1575469"/>
                </a:cubicBezTo>
                <a:lnTo>
                  <a:pt x="2506479" y="1512018"/>
                </a:lnTo>
                <a:cubicBezTo>
                  <a:pt x="2508793" y="1502935"/>
                  <a:pt x="2510127" y="1490582"/>
                  <a:pt x="2510481" y="1474956"/>
                </a:cubicBezTo>
                <a:cubicBezTo>
                  <a:pt x="2510835" y="1459331"/>
                  <a:pt x="2508475" y="1447245"/>
                  <a:pt x="2503398" y="1438697"/>
                </a:cubicBezTo>
                <a:cubicBezTo>
                  <a:pt x="2489862" y="1415907"/>
                  <a:pt x="2473722" y="1403334"/>
                  <a:pt x="2454980" y="1400977"/>
                </a:cubicBezTo>
                <a:cubicBezTo>
                  <a:pt x="2436238" y="1398619"/>
                  <a:pt x="2417250" y="1387738"/>
                  <a:pt x="2398017" y="1368331"/>
                </a:cubicBezTo>
                <a:cubicBezTo>
                  <a:pt x="2399173" y="1363790"/>
                  <a:pt x="2400464" y="1361097"/>
                  <a:pt x="2401888" y="1360251"/>
                </a:cubicBezTo>
                <a:cubicBezTo>
                  <a:pt x="2403313" y="1359404"/>
                  <a:pt x="2404604" y="1356711"/>
                  <a:pt x="2405760" y="1352169"/>
                </a:cubicBezTo>
                <a:cubicBezTo>
                  <a:pt x="2406917" y="1347630"/>
                  <a:pt x="2406649" y="1343935"/>
                  <a:pt x="2404957" y="1341085"/>
                </a:cubicBezTo>
                <a:lnTo>
                  <a:pt x="2422051" y="1330933"/>
                </a:lnTo>
                <a:lnTo>
                  <a:pt x="2416975" y="1322387"/>
                </a:lnTo>
                <a:cubicBezTo>
                  <a:pt x="2431220" y="1313927"/>
                  <a:pt x="2451562" y="1307624"/>
                  <a:pt x="2478005" y="1303482"/>
                </a:cubicBezTo>
                <a:cubicBezTo>
                  <a:pt x="2504447" y="1299338"/>
                  <a:pt x="2527640" y="1291344"/>
                  <a:pt x="2547582" y="1279500"/>
                </a:cubicBezTo>
                <a:lnTo>
                  <a:pt x="2542505" y="1270952"/>
                </a:lnTo>
                <a:lnTo>
                  <a:pt x="2559599" y="1260800"/>
                </a:lnTo>
                <a:lnTo>
                  <a:pt x="2554523" y="1252254"/>
                </a:lnTo>
                <a:cubicBezTo>
                  <a:pt x="2560306" y="1229549"/>
                  <a:pt x="2565935" y="1209828"/>
                  <a:pt x="2571409" y="1193089"/>
                </a:cubicBezTo>
                <a:cubicBezTo>
                  <a:pt x="2576882" y="1176350"/>
                  <a:pt x="2581086" y="1157474"/>
                  <a:pt x="2584023" y="1136460"/>
                </a:cubicBezTo>
                <a:lnTo>
                  <a:pt x="2592569" y="1131385"/>
                </a:lnTo>
                <a:lnTo>
                  <a:pt x="2587493" y="1122838"/>
                </a:lnTo>
                <a:lnTo>
                  <a:pt x="2578947" y="1127914"/>
                </a:lnTo>
                <a:lnTo>
                  <a:pt x="2558642" y="1093728"/>
                </a:lnTo>
                <a:lnTo>
                  <a:pt x="2550095" y="1098805"/>
                </a:lnTo>
                <a:cubicBezTo>
                  <a:pt x="2534245" y="1085095"/>
                  <a:pt x="2523782" y="1073967"/>
                  <a:pt x="2518706" y="1065421"/>
                </a:cubicBezTo>
                <a:cubicBezTo>
                  <a:pt x="2511938" y="1054025"/>
                  <a:pt x="2504635" y="1035239"/>
                  <a:pt x="2496795" y="1009065"/>
                </a:cubicBezTo>
                <a:lnTo>
                  <a:pt x="2543802" y="981146"/>
                </a:lnTo>
                <a:lnTo>
                  <a:pt x="2553954" y="998240"/>
                </a:lnTo>
                <a:cubicBezTo>
                  <a:pt x="2574967" y="1001175"/>
                  <a:pt x="2592573" y="1003243"/>
                  <a:pt x="2606775" y="1004443"/>
                </a:cubicBezTo>
                <a:cubicBezTo>
                  <a:pt x="2620975" y="1005643"/>
                  <a:pt x="2643434" y="1002901"/>
                  <a:pt x="2674151" y="996221"/>
                </a:cubicBezTo>
                <a:lnTo>
                  <a:pt x="2669074" y="987673"/>
                </a:lnTo>
                <a:lnTo>
                  <a:pt x="2715277" y="948671"/>
                </a:lnTo>
                <a:cubicBezTo>
                  <a:pt x="2714207" y="933891"/>
                  <a:pt x="2714828" y="921961"/>
                  <a:pt x="2717142" y="912878"/>
                </a:cubicBezTo>
                <a:lnTo>
                  <a:pt x="2711264" y="893248"/>
                </a:lnTo>
                <a:cubicBezTo>
                  <a:pt x="2716961" y="889864"/>
                  <a:pt x="2720968" y="883630"/>
                  <a:pt x="2723280" y="874548"/>
                </a:cubicBezTo>
                <a:lnTo>
                  <a:pt x="2715666" y="861728"/>
                </a:lnTo>
                <a:lnTo>
                  <a:pt x="2722608" y="834483"/>
                </a:lnTo>
                <a:lnTo>
                  <a:pt x="2739700" y="824332"/>
                </a:lnTo>
                <a:cubicBezTo>
                  <a:pt x="2738631" y="809552"/>
                  <a:pt x="2739251" y="797620"/>
                  <a:pt x="2741566" y="788539"/>
                </a:cubicBezTo>
                <a:lnTo>
                  <a:pt x="2758658" y="778387"/>
                </a:lnTo>
                <a:cubicBezTo>
                  <a:pt x="2753047" y="762451"/>
                  <a:pt x="2751110" y="751077"/>
                  <a:pt x="2752845" y="744265"/>
                </a:cubicBezTo>
                <a:cubicBezTo>
                  <a:pt x="2754580" y="737455"/>
                  <a:pt x="2752642" y="726080"/>
                  <a:pt x="2747031" y="710144"/>
                </a:cubicBezTo>
                <a:lnTo>
                  <a:pt x="2801781" y="666064"/>
                </a:lnTo>
                <a:lnTo>
                  <a:pt x="2806858" y="674611"/>
                </a:lnTo>
                <a:cubicBezTo>
                  <a:pt x="2817095" y="672383"/>
                  <a:pt x="2832031" y="668331"/>
                  <a:pt x="2851661" y="662453"/>
                </a:cubicBezTo>
                <a:cubicBezTo>
                  <a:pt x="2871293" y="656573"/>
                  <a:pt x="2888231" y="649403"/>
                  <a:pt x="2902474" y="640944"/>
                </a:cubicBezTo>
                <a:cubicBezTo>
                  <a:pt x="2933813" y="622331"/>
                  <a:pt x="2953932" y="602674"/>
                  <a:pt x="2962833" y="581973"/>
                </a:cubicBezTo>
                <a:cubicBezTo>
                  <a:pt x="2971733" y="561271"/>
                  <a:pt x="2974668" y="540259"/>
                  <a:pt x="2971638" y="518935"/>
                </a:cubicBezTo>
                <a:cubicBezTo>
                  <a:pt x="2968608" y="497612"/>
                  <a:pt x="2961171" y="476979"/>
                  <a:pt x="2949327" y="457037"/>
                </a:cubicBezTo>
                <a:cubicBezTo>
                  <a:pt x="2937483" y="437095"/>
                  <a:pt x="2927331" y="420002"/>
                  <a:pt x="2918870" y="405757"/>
                </a:cubicBezTo>
                <a:lnTo>
                  <a:pt x="2944509" y="390530"/>
                </a:lnTo>
                <a:lnTo>
                  <a:pt x="3007960" y="497362"/>
                </a:lnTo>
                <a:cubicBezTo>
                  <a:pt x="3002263" y="500746"/>
                  <a:pt x="3004490" y="510984"/>
                  <a:pt x="3014642" y="528078"/>
                </a:cubicBezTo>
                <a:lnTo>
                  <a:pt x="3023189" y="523002"/>
                </a:lnTo>
                <a:cubicBezTo>
                  <a:pt x="3042423" y="542408"/>
                  <a:pt x="3070782" y="554468"/>
                  <a:pt x="3108267" y="559183"/>
                </a:cubicBezTo>
                <a:lnTo>
                  <a:pt x="3113343" y="567729"/>
                </a:lnTo>
                <a:lnTo>
                  <a:pt x="3130435" y="557577"/>
                </a:lnTo>
                <a:lnTo>
                  <a:pt x="3135511" y="566123"/>
                </a:lnTo>
                <a:cubicBezTo>
                  <a:pt x="3144594" y="568437"/>
                  <a:pt x="3150559" y="568749"/>
                  <a:pt x="3153408" y="567057"/>
                </a:cubicBezTo>
                <a:cubicBezTo>
                  <a:pt x="3156257" y="565364"/>
                  <a:pt x="3162222" y="565674"/>
                  <a:pt x="3171304" y="567989"/>
                </a:cubicBezTo>
                <a:cubicBezTo>
                  <a:pt x="3194095" y="554452"/>
                  <a:pt x="3210342" y="542875"/>
                  <a:pt x="3220045" y="533258"/>
                </a:cubicBezTo>
                <a:cubicBezTo>
                  <a:pt x="3229749" y="523641"/>
                  <a:pt x="3240031" y="511754"/>
                  <a:pt x="3250891" y="497596"/>
                </a:cubicBezTo>
                <a:lnTo>
                  <a:pt x="3245815" y="489049"/>
                </a:lnTo>
                <a:lnTo>
                  <a:pt x="3292821" y="461131"/>
                </a:lnTo>
                <a:lnTo>
                  <a:pt x="3287746" y="452585"/>
                </a:lnTo>
                <a:lnTo>
                  <a:pt x="3330478" y="427205"/>
                </a:lnTo>
                <a:lnTo>
                  <a:pt x="3325401" y="418657"/>
                </a:lnTo>
                <a:cubicBezTo>
                  <a:pt x="3348192" y="405121"/>
                  <a:pt x="3371672" y="395993"/>
                  <a:pt x="3395846" y="391269"/>
                </a:cubicBezTo>
                <a:cubicBezTo>
                  <a:pt x="3420019" y="386548"/>
                  <a:pt x="3442921" y="379689"/>
                  <a:pt x="3464556" y="370693"/>
                </a:cubicBezTo>
                <a:close/>
                <a:moveTo>
                  <a:pt x="2151829" y="0"/>
                </a:moveTo>
                <a:lnTo>
                  <a:pt x="2220745" y="28436"/>
                </a:lnTo>
                <a:lnTo>
                  <a:pt x="2237839" y="18284"/>
                </a:lnTo>
                <a:lnTo>
                  <a:pt x="2242916" y="26831"/>
                </a:lnTo>
                <a:cubicBezTo>
                  <a:pt x="2248613" y="23447"/>
                  <a:pt x="2258852" y="21219"/>
                  <a:pt x="2273632" y="20149"/>
                </a:cubicBezTo>
                <a:lnTo>
                  <a:pt x="2278708" y="28695"/>
                </a:lnTo>
                <a:lnTo>
                  <a:pt x="2287254" y="23619"/>
                </a:lnTo>
                <a:cubicBezTo>
                  <a:pt x="2311564" y="51574"/>
                  <a:pt x="2337744" y="74562"/>
                  <a:pt x="2365792" y="92588"/>
                </a:cubicBezTo>
                <a:cubicBezTo>
                  <a:pt x="2393840" y="110614"/>
                  <a:pt x="2420019" y="133603"/>
                  <a:pt x="2444329" y="161557"/>
                </a:cubicBezTo>
                <a:lnTo>
                  <a:pt x="2435782" y="166633"/>
                </a:lnTo>
                <a:lnTo>
                  <a:pt x="2448472" y="187999"/>
                </a:lnTo>
                <a:lnTo>
                  <a:pt x="2455285" y="189735"/>
                </a:lnTo>
                <a:cubicBezTo>
                  <a:pt x="2456976" y="192583"/>
                  <a:pt x="2459381" y="195009"/>
                  <a:pt x="2462496" y="197013"/>
                </a:cubicBezTo>
                <a:cubicBezTo>
                  <a:pt x="2465613" y="199016"/>
                  <a:pt x="2468863" y="202865"/>
                  <a:pt x="2472247" y="208563"/>
                </a:cubicBezTo>
                <a:lnTo>
                  <a:pt x="2463701" y="213639"/>
                </a:lnTo>
                <a:lnTo>
                  <a:pt x="2484005" y="247826"/>
                </a:lnTo>
                <a:lnTo>
                  <a:pt x="2475459" y="252901"/>
                </a:lnTo>
                <a:lnTo>
                  <a:pt x="2485611" y="269995"/>
                </a:lnTo>
                <a:lnTo>
                  <a:pt x="2477064" y="275072"/>
                </a:lnTo>
                <a:lnTo>
                  <a:pt x="2515134" y="339171"/>
                </a:lnTo>
                <a:cubicBezTo>
                  <a:pt x="2508815" y="354485"/>
                  <a:pt x="2502785" y="368665"/>
                  <a:pt x="2497044" y="381709"/>
                </a:cubicBezTo>
                <a:cubicBezTo>
                  <a:pt x="2491304" y="394754"/>
                  <a:pt x="2485273" y="408933"/>
                  <a:pt x="2478954" y="424247"/>
                </a:cubicBezTo>
                <a:lnTo>
                  <a:pt x="2489106" y="441341"/>
                </a:lnTo>
                <a:lnTo>
                  <a:pt x="2480559" y="446417"/>
                </a:lnTo>
                <a:cubicBezTo>
                  <a:pt x="2471304" y="482744"/>
                  <a:pt x="2458977" y="507408"/>
                  <a:pt x="2443577" y="520409"/>
                </a:cubicBezTo>
                <a:cubicBezTo>
                  <a:pt x="2428174" y="533410"/>
                  <a:pt x="2417582" y="551264"/>
                  <a:pt x="2411797" y="573967"/>
                </a:cubicBezTo>
                <a:lnTo>
                  <a:pt x="2398978" y="581580"/>
                </a:lnTo>
                <a:cubicBezTo>
                  <a:pt x="2400048" y="596360"/>
                  <a:pt x="2400583" y="603751"/>
                  <a:pt x="2400583" y="603751"/>
                </a:cubicBezTo>
                <a:lnTo>
                  <a:pt x="2383491" y="613903"/>
                </a:lnTo>
                <a:lnTo>
                  <a:pt x="2388567" y="622449"/>
                </a:lnTo>
                <a:lnTo>
                  <a:pt x="2345833" y="647830"/>
                </a:lnTo>
                <a:lnTo>
                  <a:pt x="2340757" y="639284"/>
                </a:lnTo>
                <a:cubicBezTo>
                  <a:pt x="2336752" y="645517"/>
                  <a:pt x="2333324" y="649479"/>
                  <a:pt x="2330475" y="651171"/>
                </a:cubicBezTo>
                <a:cubicBezTo>
                  <a:pt x="2327627" y="652863"/>
                  <a:pt x="2325624" y="655980"/>
                  <a:pt x="2324467" y="660520"/>
                </a:cubicBezTo>
                <a:lnTo>
                  <a:pt x="2319391" y="651974"/>
                </a:lnTo>
                <a:cubicBezTo>
                  <a:pt x="2310844" y="657050"/>
                  <a:pt x="2305280" y="662282"/>
                  <a:pt x="2302700" y="667668"/>
                </a:cubicBezTo>
                <a:cubicBezTo>
                  <a:pt x="2300117" y="673055"/>
                  <a:pt x="2295977" y="677441"/>
                  <a:pt x="2290280" y="680824"/>
                </a:cubicBezTo>
                <a:lnTo>
                  <a:pt x="2285205" y="672278"/>
                </a:lnTo>
                <a:lnTo>
                  <a:pt x="2268111" y="682431"/>
                </a:lnTo>
                <a:cubicBezTo>
                  <a:pt x="2236325" y="674333"/>
                  <a:pt x="2203783" y="676318"/>
                  <a:pt x="2170486" y="688386"/>
                </a:cubicBezTo>
                <a:cubicBezTo>
                  <a:pt x="2137189" y="700455"/>
                  <a:pt x="2107539" y="691087"/>
                  <a:pt x="2081537" y="660285"/>
                </a:cubicBezTo>
                <a:lnTo>
                  <a:pt x="2055897" y="675514"/>
                </a:lnTo>
                <a:cubicBezTo>
                  <a:pt x="2049665" y="671508"/>
                  <a:pt x="2039736" y="667770"/>
                  <a:pt x="2026114" y="664299"/>
                </a:cubicBezTo>
                <a:lnTo>
                  <a:pt x="2017567" y="669376"/>
                </a:lnTo>
                <a:lnTo>
                  <a:pt x="2007414" y="652282"/>
                </a:lnTo>
                <a:lnTo>
                  <a:pt x="1998868" y="657358"/>
                </a:lnTo>
                <a:lnTo>
                  <a:pt x="1983640" y="631720"/>
                </a:lnTo>
                <a:lnTo>
                  <a:pt x="1975094" y="636795"/>
                </a:lnTo>
                <a:lnTo>
                  <a:pt x="1964942" y="619702"/>
                </a:lnTo>
                <a:lnTo>
                  <a:pt x="1956395" y="624778"/>
                </a:lnTo>
                <a:lnTo>
                  <a:pt x="1941167" y="599138"/>
                </a:lnTo>
                <a:cubicBezTo>
                  <a:pt x="1938318" y="600830"/>
                  <a:pt x="1935755" y="601381"/>
                  <a:pt x="1933487" y="600808"/>
                </a:cubicBezTo>
                <a:cubicBezTo>
                  <a:pt x="1931217" y="600231"/>
                  <a:pt x="1928657" y="600788"/>
                  <a:pt x="1925809" y="602479"/>
                </a:cubicBezTo>
                <a:lnTo>
                  <a:pt x="1872510" y="512739"/>
                </a:lnTo>
                <a:lnTo>
                  <a:pt x="1863963" y="517816"/>
                </a:lnTo>
                <a:lnTo>
                  <a:pt x="1843658" y="483630"/>
                </a:lnTo>
                <a:lnTo>
                  <a:pt x="1852206" y="478553"/>
                </a:lnTo>
                <a:lnTo>
                  <a:pt x="1836977" y="452913"/>
                </a:lnTo>
                <a:cubicBezTo>
                  <a:pt x="1839825" y="451222"/>
                  <a:pt x="1842407" y="445834"/>
                  <a:pt x="1844722" y="436753"/>
                </a:cubicBezTo>
                <a:lnTo>
                  <a:pt x="1834569" y="419659"/>
                </a:lnTo>
                <a:cubicBezTo>
                  <a:pt x="1848812" y="411199"/>
                  <a:pt x="1851705" y="399847"/>
                  <a:pt x="1843245" y="385603"/>
                </a:cubicBezTo>
                <a:cubicBezTo>
                  <a:pt x="1836477" y="374207"/>
                  <a:pt x="1830266" y="365372"/>
                  <a:pt x="1824611" y="359095"/>
                </a:cubicBezTo>
                <a:cubicBezTo>
                  <a:pt x="1818956" y="352819"/>
                  <a:pt x="1813591" y="345409"/>
                  <a:pt x="1808514" y="336861"/>
                </a:cubicBezTo>
                <a:lnTo>
                  <a:pt x="1803439" y="328315"/>
                </a:lnTo>
                <a:lnTo>
                  <a:pt x="1811985" y="323239"/>
                </a:lnTo>
                <a:lnTo>
                  <a:pt x="1804371" y="310419"/>
                </a:lnTo>
                <a:cubicBezTo>
                  <a:pt x="1830633" y="283260"/>
                  <a:pt x="1845987" y="249090"/>
                  <a:pt x="1850433" y="207912"/>
                </a:cubicBezTo>
                <a:cubicBezTo>
                  <a:pt x="1854879" y="166733"/>
                  <a:pt x="1867072" y="140221"/>
                  <a:pt x="1887015" y="128377"/>
                </a:cubicBezTo>
                <a:lnTo>
                  <a:pt x="1892092" y="136924"/>
                </a:lnTo>
                <a:lnTo>
                  <a:pt x="1930551" y="114082"/>
                </a:lnTo>
                <a:lnTo>
                  <a:pt x="1925474" y="105535"/>
                </a:lnTo>
                <a:cubicBezTo>
                  <a:pt x="1939184" y="89685"/>
                  <a:pt x="1958858" y="74146"/>
                  <a:pt x="1984498" y="58918"/>
                </a:cubicBezTo>
                <a:cubicBezTo>
                  <a:pt x="2007289" y="45381"/>
                  <a:pt x="2028923" y="36387"/>
                  <a:pt x="2049400" y="31931"/>
                </a:cubicBezTo>
                <a:lnTo>
                  <a:pt x="2054477" y="40479"/>
                </a:lnTo>
                <a:lnTo>
                  <a:pt x="2071570" y="30326"/>
                </a:lnTo>
                <a:lnTo>
                  <a:pt x="2079185" y="4314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44069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38" name="圖片版面配置區 37"/>
          <p:cNvSpPr>
            <a:spLocks noGrp="1"/>
          </p:cNvSpPr>
          <p:nvPr>
            <p:ph type="pic" sz="quarter" idx="13"/>
          </p:nvPr>
        </p:nvSpPr>
        <p:spPr>
          <a:xfrm>
            <a:off x="1782346" y="180164"/>
            <a:ext cx="5579309" cy="6425488"/>
          </a:xfrm>
          <a:custGeom>
            <a:avLst/>
            <a:gdLst>
              <a:gd name="connsiteX0" fmla="*/ 1804153 w 5579309"/>
              <a:gd name="connsiteY0" fmla="*/ 6281286 h 6425488"/>
              <a:gd name="connsiteX1" fmla="*/ 1823369 w 5579309"/>
              <a:gd name="connsiteY1" fmla="*/ 6353733 h 6425488"/>
              <a:gd name="connsiteX2" fmla="*/ 1812633 w 5579309"/>
              <a:gd name="connsiteY2" fmla="*/ 6370602 h 6425488"/>
              <a:gd name="connsiteX3" fmla="*/ 1801900 w 5579309"/>
              <a:gd name="connsiteY3" fmla="*/ 6387466 h 6425488"/>
              <a:gd name="connsiteX4" fmla="*/ 1782994 w 5579309"/>
              <a:gd name="connsiteY4" fmla="*/ 6415149 h 6425488"/>
              <a:gd name="connsiteX5" fmla="*/ 1770893 w 5579309"/>
              <a:gd name="connsiteY5" fmla="*/ 6410009 h 6425488"/>
              <a:gd name="connsiteX6" fmla="*/ 1739434 w 5579309"/>
              <a:gd name="connsiteY6" fmla="*/ 6425214 h 6425488"/>
              <a:gd name="connsiteX7" fmla="*/ 1691483 w 5579309"/>
              <a:gd name="connsiteY7" fmla="*/ 6411989 h 6425488"/>
              <a:gd name="connsiteX8" fmla="*/ 1706000 w 5579309"/>
              <a:gd name="connsiteY8" fmla="*/ 6361011 h 6425488"/>
              <a:gd name="connsiteX9" fmla="*/ 1693899 w 5579309"/>
              <a:gd name="connsiteY9" fmla="*/ 6355871 h 6425488"/>
              <a:gd name="connsiteX10" fmla="*/ 1757189 w 5579309"/>
              <a:gd name="connsiteY10" fmla="*/ 6307765 h 6425488"/>
              <a:gd name="connsiteX11" fmla="*/ 1804153 w 5579309"/>
              <a:gd name="connsiteY11" fmla="*/ 6281286 h 6425488"/>
              <a:gd name="connsiteX12" fmla="*/ 1105432 w 5579309"/>
              <a:gd name="connsiteY12" fmla="*/ 5891606 h 6425488"/>
              <a:gd name="connsiteX13" fmla="*/ 1174558 w 5579309"/>
              <a:gd name="connsiteY13" fmla="*/ 5913833 h 6425488"/>
              <a:gd name="connsiteX14" fmla="*/ 1178949 w 5579309"/>
              <a:gd name="connsiteY14" fmla="*/ 5937122 h 6425488"/>
              <a:gd name="connsiteX15" fmla="*/ 1183344 w 5579309"/>
              <a:gd name="connsiteY15" fmla="*/ 5960419 h 6425488"/>
              <a:gd name="connsiteX16" fmla="*/ 1195444 w 5579309"/>
              <a:gd name="connsiteY16" fmla="*/ 5965559 h 6425488"/>
              <a:gd name="connsiteX17" fmla="*/ 1180178 w 5579309"/>
              <a:gd name="connsiteY17" fmla="*/ 6051927 h 6425488"/>
              <a:gd name="connsiteX18" fmla="*/ 1111373 w 5579309"/>
              <a:gd name="connsiteY18" fmla="*/ 6129835 h 6425488"/>
              <a:gd name="connsiteX19" fmla="*/ 1105320 w 5579309"/>
              <a:gd name="connsiteY19" fmla="*/ 6127264 h 6425488"/>
              <a:gd name="connsiteX20" fmla="*/ 1068720 w 5579309"/>
              <a:gd name="connsiteY20" fmla="*/ 6154570 h 6425488"/>
              <a:gd name="connsiteX21" fmla="*/ 1021682 w 5579309"/>
              <a:gd name="connsiteY21" fmla="*/ 6156017 h 6425488"/>
              <a:gd name="connsiteX22" fmla="*/ 1011401 w 5579309"/>
              <a:gd name="connsiteY22" fmla="*/ 6180219 h 6425488"/>
              <a:gd name="connsiteX23" fmla="*/ 976837 w 5579309"/>
              <a:gd name="connsiteY23" fmla="*/ 6169105 h 6425488"/>
              <a:gd name="connsiteX24" fmla="*/ 954373 w 5579309"/>
              <a:gd name="connsiteY24" fmla="*/ 6163138 h 6425488"/>
              <a:gd name="connsiteX25" fmla="*/ 917990 w 5579309"/>
              <a:gd name="connsiteY25" fmla="*/ 6122682 h 6425488"/>
              <a:gd name="connsiteX26" fmla="*/ 935903 w 5579309"/>
              <a:gd name="connsiteY26" fmla="*/ 6055293 h 6425488"/>
              <a:gd name="connsiteX27" fmla="*/ 923802 w 5579309"/>
              <a:gd name="connsiteY27" fmla="*/ 6050152 h 6425488"/>
              <a:gd name="connsiteX28" fmla="*/ 933006 w 5579309"/>
              <a:gd name="connsiteY28" fmla="*/ 6026395 h 6425488"/>
              <a:gd name="connsiteX29" fmla="*/ 962438 w 5579309"/>
              <a:gd name="connsiteY29" fmla="*/ 5984428 h 6425488"/>
              <a:gd name="connsiteX30" fmla="*/ 1010606 w 5579309"/>
              <a:gd name="connsiteY30" fmla="*/ 5929891 h 6425488"/>
              <a:gd name="connsiteX31" fmla="*/ 1016654 w 5579309"/>
              <a:gd name="connsiteY31" fmla="*/ 5932460 h 6425488"/>
              <a:gd name="connsiteX32" fmla="*/ 1048113 w 5579309"/>
              <a:gd name="connsiteY32" fmla="*/ 5917255 h 6425488"/>
              <a:gd name="connsiteX33" fmla="*/ 1100292 w 5579309"/>
              <a:gd name="connsiteY33" fmla="*/ 5903707 h 6425488"/>
              <a:gd name="connsiteX34" fmla="*/ 2035985 w 5579309"/>
              <a:gd name="connsiteY34" fmla="*/ 5792299 h 6425488"/>
              <a:gd name="connsiteX35" fmla="*/ 2092668 w 5579309"/>
              <a:gd name="connsiteY35" fmla="*/ 5803879 h 6425488"/>
              <a:gd name="connsiteX36" fmla="*/ 2124662 w 5579309"/>
              <a:gd name="connsiteY36" fmla="*/ 5821040 h 6425488"/>
              <a:gd name="connsiteX37" fmla="*/ 2145460 w 5579309"/>
              <a:gd name="connsiteY37" fmla="*/ 5847736 h 6425488"/>
              <a:gd name="connsiteX38" fmla="*/ 2136091 w 5579309"/>
              <a:gd name="connsiteY38" fmla="*/ 5886610 h 6425488"/>
              <a:gd name="connsiteX39" fmla="*/ 2148192 w 5579309"/>
              <a:gd name="connsiteY39" fmla="*/ 5891751 h 6425488"/>
              <a:gd name="connsiteX40" fmla="*/ 2020777 w 5579309"/>
              <a:gd name="connsiteY40" fmla="*/ 5998330 h 6425488"/>
              <a:gd name="connsiteX41" fmla="*/ 1886992 w 5579309"/>
              <a:gd name="connsiteY41" fmla="*/ 6002210 h 6425488"/>
              <a:gd name="connsiteX42" fmla="*/ 1887291 w 5579309"/>
              <a:gd name="connsiteY42" fmla="*/ 5959477 h 6425488"/>
              <a:gd name="connsiteX43" fmla="*/ 1903005 w 5579309"/>
              <a:gd name="connsiteY43" fmla="*/ 5880445 h 6425488"/>
              <a:gd name="connsiteX44" fmla="*/ 1912459 w 5579309"/>
              <a:gd name="connsiteY44" fmla="*/ 5866607 h 6425488"/>
              <a:gd name="connsiteX45" fmla="*/ 1921911 w 5579309"/>
              <a:gd name="connsiteY45" fmla="*/ 5852761 h 6425488"/>
              <a:gd name="connsiteX46" fmla="*/ 1927958 w 5579309"/>
              <a:gd name="connsiteY46" fmla="*/ 5855330 h 6425488"/>
              <a:gd name="connsiteX47" fmla="*/ 1986940 w 5579309"/>
              <a:gd name="connsiteY47" fmla="*/ 5808964 h 6425488"/>
              <a:gd name="connsiteX48" fmla="*/ 2035985 w 5579309"/>
              <a:gd name="connsiteY48" fmla="*/ 5792299 h 6425488"/>
              <a:gd name="connsiteX49" fmla="*/ 1373082 w 5579309"/>
              <a:gd name="connsiteY49" fmla="*/ 5362475 h 6425488"/>
              <a:gd name="connsiteX50" fmla="*/ 1385183 w 5579309"/>
              <a:gd name="connsiteY50" fmla="*/ 5367615 h 6425488"/>
              <a:gd name="connsiteX51" fmla="*/ 1380042 w 5579309"/>
              <a:gd name="connsiteY51" fmla="*/ 5379716 h 6425488"/>
              <a:gd name="connsiteX52" fmla="*/ 1394715 w 5579309"/>
              <a:gd name="connsiteY52" fmla="*/ 5378804 h 6425488"/>
              <a:gd name="connsiteX53" fmla="*/ 1409384 w 5579309"/>
              <a:gd name="connsiteY53" fmla="*/ 5377897 h 6425488"/>
              <a:gd name="connsiteX54" fmla="*/ 1404244 w 5579309"/>
              <a:gd name="connsiteY54" fmla="*/ 5389997 h 6425488"/>
              <a:gd name="connsiteX55" fmla="*/ 1425124 w 5579309"/>
              <a:gd name="connsiteY55" fmla="*/ 5441721 h 6425488"/>
              <a:gd name="connsiteX56" fmla="*/ 1437225 w 5579309"/>
              <a:gd name="connsiteY56" fmla="*/ 5446862 h 6425488"/>
              <a:gd name="connsiteX57" fmla="*/ 1432085 w 5579309"/>
              <a:gd name="connsiteY57" fmla="*/ 5458963 h 6425488"/>
              <a:gd name="connsiteX58" fmla="*/ 1419984 w 5579309"/>
              <a:gd name="connsiteY58" fmla="*/ 5453822 h 6425488"/>
              <a:gd name="connsiteX59" fmla="*/ 1420896 w 5579309"/>
              <a:gd name="connsiteY59" fmla="*/ 5468495 h 6425488"/>
              <a:gd name="connsiteX60" fmla="*/ 1421803 w 5579309"/>
              <a:gd name="connsiteY60" fmla="*/ 5483164 h 6425488"/>
              <a:gd name="connsiteX61" fmla="*/ 1409703 w 5579309"/>
              <a:gd name="connsiteY61" fmla="*/ 5478024 h 6425488"/>
              <a:gd name="connsiteX62" fmla="*/ 1400251 w 5579309"/>
              <a:gd name="connsiteY62" fmla="*/ 5491869 h 6425488"/>
              <a:gd name="connsiteX63" fmla="*/ 1390802 w 5579309"/>
              <a:gd name="connsiteY63" fmla="*/ 5505709 h 6425488"/>
              <a:gd name="connsiteX64" fmla="*/ 1378702 w 5579309"/>
              <a:gd name="connsiteY64" fmla="*/ 5500569 h 6425488"/>
              <a:gd name="connsiteX65" fmla="*/ 1381273 w 5579309"/>
              <a:gd name="connsiteY65" fmla="*/ 5494516 h 6425488"/>
              <a:gd name="connsiteX66" fmla="*/ 1360548 w 5579309"/>
              <a:gd name="connsiteY66" fmla="*/ 5492857 h 6425488"/>
              <a:gd name="connsiteX67" fmla="*/ 1357976 w 5579309"/>
              <a:gd name="connsiteY67" fmla="*/ 5498910 h 6425488"/>
              <a:gd name="connsiteX68" fmla="*/ 1317740 w 5579309"/>
              <a:gd name="connsiteY68" fmla="*/ 5467526 h 6425488"/>
              <a:gd name="connsiteX69" fmla="*/ 1295649 w 5579309"/>
              <a:gd name="connsiteY69" fmla="*/ 5443857 h 6425488"/>
              <a:gd name="connsiteX70" fmla="*/ 1320526 w 5579309"/>
              <a:gd name="connsiteY70" fmla="*/ 5393717 h 6425488"/>
              <a:gd name="connsiteX71" fmla="*/ 1367941 w 5579309"/>
              <a:gd name="connsiteY71" fmla="*/ 5374576 h 6425488"/>
              <a:gd name="connsiteX72" fmla="*/ 3539338 w 5579309"/>
              <a:gd name="connsiteY72" fmla="*/ 5239919 h 6425488"/>
              <a:gd name="connsiteX73" fmla="*/ 3526565 w 5579309"/>
              <a:gd name="connsiteY73" fmla="*/ 5295207 h 6425488"/>
              <a:gd name="connsiteX74" fmla="*/ 3519843 w 5579309"/>
              <a:gd name="connsiteY74" fmla="*/ 5353059 h 6425488"/>
              <a:gd name="connsiteX75" fmla="*/ 3495642 w 5579309"/>
              <a:gd name="connsiteY75" fmla="*/ 5342778 h 6425488"/>
              <a:gd name="connsiteX76" fmla="*/ 3502444 w 5579309"/>
              <a:gd name="connsiteY76" fmla="*/ 5309960 h 6425488"/>
              <a:gd name="connsiteX77" fmla="*/ 3511815 w 5579309"/>
              <a:gd name="connsiteY77" fmla="*/ 5271080 h 6425488"/>
              <a:gd name="connsiteX78" fmla="*/ 3539338 w 5579309"/>
              <a:gd name="connsiteY78" fmla="*/ 5239919 h 6425488"/>
              <a:gd name="connsiteX79" fmla="*/ 2737490 w 5579309"/>
              <a:gd name="connsiteY79" fmla="*/ 4992141 h 6425488"/>
              <a:gd name="connsiteX80" fmla="*/ 2821288 w 5579309"/>
              <a:gd name="connsiteY80" fmla="*/ 5013455 h 6425488"/>
              <a:gd name="connsiteX81" fmla="*/ 2831725 w 5579309"/>
              <a:gd name="connsiteY81" fmla="*/ 5039319 h 6425488"/>
              <a:gd name="connsiteX82" fmla="*/ 2865464 w 5579309"/>
              <a:gd name="connsiteY82" fmla="*/ 5060791 h 6425488"/>
              <a:gd name="connsiteX83" fmla="*/ 2905242 w 5579309"/>
              <a:gd name="connsiteY83" fmla="*/ 5084835 h 6425488"/>
              <a:gd name="connsiteX84" fmla="*/ 2889820 w 5579309"/>
              <a:gd name="connsiteY84" fmla="*/ 5121137 h 6425488"/>
              <a:gd name="connsiteX85" fmla="*/ 2820694 w 5579309"/>
              <a:gd name="connsiteY85" fmla="*/ 5098910 h 6425488"/>
              <a:gd name="connsiteX86" fmla="*/ 2815551 w 5579309"/>
              <a:gd name="connsiteY86" fmla="*/ 5111017 h 6425488"/>
              <a:gd name="connsiteX87" fmla="*/ 2805195 w 5579309"/>
              <a:gd name="connsiteY87" fmla="*/ 5110187 h 6425488"/>
              <a:gd name="connsiteX88" fmla="*/ 2794834 w 5579309"/>
              <a:gd name="connsiteY88" fmla="*/ 5109355 h 6425488"/>
              <a:gd name="connsiteX89" fmla="*/ 2731678 w 5579309"/>
              <a:gd name="connsiteY89" fmla="*/ 5064671 h 6425488"/>
              <a:gd name="connsiteX90" fmla="*/ 2695295 w 5579309"/>
              <a:gd name="connsiteY90" fmla="*/ 5024215 h 6425488"/>
              <a:gd name="connsiteX91" fmla="*/ 2683194 w 5579309"/>
              <a:gd name="connsiteY91" fmla="*/ 5019075 h 6425488"/>
              <a:gd name="connsiteX92" fmla="*/ 2693476 w 5579309"/>
              <a:gd name="connsiteY92" fmla="*/ 4994873 h 6425488"/>
              <a:gd name="connsiteX93" fmla="*/ 2737490 w 5579309"/>
              <a:gd name="connsiteY93" fmla="*/ 4992141 h 6425488"/>
              <a:gd name="connsiteX94" fmla="*/ 915919 w 5579309"/>
              <a:gd name="connsiteY94" fmla="*/ 4925414 h 6425488"/>
              <a:gd name="connsiteX95" fmla="*/ 964328 w 5579309"/>
              <a:gd name="connsiteY95" fmla="*/ 4945979 h 6425488"/>
              <a:gd name="connsiteX96" fmla="*/ 954951 w 5579309"/>
              <a:gd name="connsiteY96" fmla="*/ 4984856 h 6425488"/>
              <a:gd name="connsiteX97" fmla="*/ 949811 w 5579309"/>
              <a:gd name="connsiteY97" fmla="*/ 4996956 h 6425488"/>
              <a:gd name="connsiteX98" fmla="*/ 936053 w 5579309"/>
              <a:gd name="connsiteY98" fmla="*/ 5012536 h 6425488"/>
              <a:gd name="connsiteX99" fmla="*/ 916613 w 5579309"/>
              <a:gd name="connsiteY99" fmla="*/ 5007853 h 6425488"/>
              <a:gd name="connsiteX100" fmla="*/ 903227 w 5579309"/>
              <a:gd name="connsiteY100" fmla="*/ 5005736 h 6425488"/>
              <a:gd name="connsiteX101" fmla="*/ 902315 w 5579309"/>
              <a:gd name="connsiteY101" fmla="*/ 4991064 h 6425488"/>
              <a:gd name="connsiteX102" fmla="*/ 901408 w 5579309"/>
              <a:gd name="connsiteY102" fmla="*/ 4976394 h 6425488"/>
              <a:gd name="connsiteX103" fmla="*/ 43605 w 5579309"/>
              <a:gd name="connsiteY103" fmla="*/ 4776262 h 6425488"/>
              <a:gd name="connsiteX104" fmla="*/ 71283 w 5579309"/>
              <a:gd name="connsiteY104" fmla="*/ 4795165 h 6425488"/>
              <a:gd name="connsiteX105" fmla="*/ 86868 w 5579309"/>
              <a:gd name="connsiteY105" fmla="*/ 4808925 h 6425488"/>
              <a:gd name="connsiteX106" fmla="*/ 92008 w 5579309"/>
              <a:gd name="connsiteY106" fmla="*/ 4796824 h 6425488"/>
              <a:gd name="connsiteX107" fmla="*/ 140412 w 5579309"/>
              <a:gd name="connsiteY107" fmla="*/ 4817387 h 6425488"/>
              <a:gd name="connsiteX108" fmla="*/ 143061 w 5579309"/>
              <a:gd name="connsiteY108" fmla="*/ 4836373 h 6425488"/>
              <a:gd name="connsiteX109" fmla="*/ 145713 w 5579309"/>
              <a:gd name="connsiteY109" fmla="*/ 4855354 h 6425488"/>
              <a:gd name="connsiteX110" fmla="*/ 79156 w 5579309"/>
              <a:gd name="connsiteY110" fmla="*/ 4827079 h 6425488"/>
              <a:gd name="connsiteX111" fmla="*/ 84296 w 5579309"/>
              <a:gd name="connsiteY111" fmla="*/ 4814978 h 6425488"/>
              <a:gd name="connsiteX112" fmla="*/ 47994 w 5579309"/>
              <a:gd name="connsiteY112" fmla="*/ 4799557 h 6425488"/>
              <a:gd name="connsiteX113" fmla="*/ 563411 w 5579309"/>
              <a:gd name="connsiteY113" fmla="*/ 4756921 h 6425488"/>
              <a:gd name="connsiteX114" fmla="*/ 614137 w 5579309"/>
              <a:gd name="connsiteY114" fmla="*/ 4761510 h 6425488"/>
              <a:gd name="connsiteX115" fmla="*/ 622464 w 5579309"/>
              <a:gd name="connsiteY115" fmla="*/ 4800756 h 6425488"/>
              <a:gd name="connsiteX116" fmla="*/ 628218 w 5579309"/>
              <a:gd name="connsiteY116" fmla="*/ 4846060 h 6425488"/>
              <a:gd name="connsiteX117" fmla="*/ 616117 w 5579309"/>
              <a:gd name="connsiteY117" fmla="*/ 4840919 h 6425488"/>
              <a:gd name="connsiteX118" fmla="*/ 597213 w 5579309"/>
              <a:gd name="connsiteY118" fmla="*/ 4868597 h 6425488"/>
              <a:gd name="connsiteX119" fmla="*/ 594642 w 5579309"/>
              <a:gd name="connsiteY119" fmla="*/ 4874650 h 6425488"/>
              <a:gd name="connsiteX120" fmla="*/ 552367 w 5579309"/>
              <a:gd name="connsiteY120" fmla="*/ 4881691 h 6425488"/>
              <a:gd name="connsiteX121" fmla="*/ 515232 w 5579309"/>
              <a:gd name="connsiteY121" fmla="*/ 4876631 h 6425488"/>
              <a:gd name="connsiteX122" fmla="*/ 500940 w 5579309"/>
              <a:gd name="connsiteY122" fmla="*/ 4859844 h 6425488"/>
              <a:gd name="connsiteX123" fmla="*/ 485735 w 5579309"/>
              <a:gd name="connsiteY123" fmla="*/ 4828385 h 6425488"/>
              <a:gd name="connsiteX124" fmla="*/ 530419 w 5579309"/>
              <a:gd name="connsiteY124" fmla="*/ 4765229 h 6425488"/>
              <a:gd name="connsiteX125" fmla="*/ 563411 w 5579309"/>
              <a:gd name="connsiteY125" fmla="*/ 4756921 h 6425488"/>
              <a:gd name="connsiteX126" fmla="*/ 801386 w 5579309"/>
              <a:gd name="connsiteY126" fmla="*/ 4741057 h 6425488"/>
              <a:gd name="connsiteX127" fmla="*/ 813487 w 5579309"/>
              <a:gd name="connsiteY127" fmla="*/ 4746198 h 6425488"/>
              <a:gd name="connsiteX128" fmla="*/ 869600 w 5579309"/>
              <a:gd name="connsiteY128" fmla="*/ 4748612 h 6425488"/>
              <a:gd name="connsiteX129" fmla="*/ 860231 w 5579309"/>
              <a:gd name="connsiteY129" fmla="*/ 4787486 h 6425488"/>
              <a:gd name="connsiteX130" fmla="*/ 837849 w 5579309"/>
              <a:gd name="connsiteY130" fmla="*/ 4806547 h 6425488"/>
              <a:gd name="connsiteX131" fmla="*/ 817124 w 5579309"/>
              <a:gd name="connsiteY131" fmla="*/ 4804888 h 6425488"/>
              <a:gd name="connsiteX132" fmla="*/ 795036 w 5579309"/>
              <a:gd name="connsiteY132" fmla="*/ 4781213 h 6425488"/>
              <a:gd name="connsiteX133" fmla="*/ 801386 w 5579309"/>
              <a:gd name="connsiteY133" fmla="*/ 4741057 h 6425488"/>
              <a:gd name="connsiteX134" fmla="*/ 185 w 5579309"/>
              <a:gd name="connsiteY134" fmla="*/ 4693539 h 6425488"/>
              <a:gd name="connsiteX135" fmla="*/ 58118 w 5579309"/>
              <a:gd name="connsiteY135" fmla="*/ 4725295 h 6425488"/>
              <a:gd name="connsiteX136" fmla="*/ 50408 w 5579309"/>
              <a:gd name="connsiteY136" fmla="*/ 4743444 h 6425488"/>
              <a:gd name="connsiteX137" fmla="*/ 2005 w 5579309"/>
              <a:gd name="connsiteY137" fmla="*/ 4722881 h 6425488"/>
              <a:gd name="connsiteX138" fmla="*/ 1092 w 5579309"/>
              <a:gd name="connsiteY138" fmla="*/ 4708209 h 6425488"/>
              <a:gd name="connsiteX139" fmla="*/ 185 w 5579309"/>
              <a:gd name="connsiteY139" fmla="*/ 4693539 h 6425488"/>
              <a:gd name="connsiteX140" fmla="*/ 3864589 w 5579309"/>
              <a:gd name="connsiteY140" fmla="*/ 4642417 h 6425488"/>
              <a:gd name="connsiteX141" fmla="*/ 3897409 w 5579309"/>
              <a:gd name="connsiteY141" fmla="*/ 4649214 h 6425488"/>
              <a:gd name="connsiteX142" fmla="*/ 3916470 w 5579309"/>
              <a:gd name="connsiteY142" fmla="*/ 4671596 h 6425488"/>
              <a:gd name="connsiteX143" fmla="*/ 3918290 w 5579309"/>
              <a:gd name="connsiteY143" fmla="*/ 4700938 h 6425488"/>
              <a:gd name="connsiteX144" fmla="*/ 3948545 w 5579309"/>
              <a:gd name="connsiteY144" fmla="*/ 4713791 h 6425488"/>
              <a:gd name="connsiteX145" fmla="*/ 3943404 w 5579309"/>
              <a:gd name="connsiteY145" fmla="*/ 4725892 h 6425488"/>
              <a:gd name="connsiteX146" fmla="*/ 3970710 w 5579309"/>
              <a:gd name="connsiteY146" fmla="*/ 4762492 h 6425488"/>
              <a:gd name="connsiteX147" fmla="*/ 3972155 w 5579309"/>
              <a:gd name="connsiteY147" fmla="*/ 4809535 h 6425488"/>
              <a:gd name="connsiteX148" fmla="*/ 3966102 w 5579309"/>
              <a:gd name="connsiteY148" fmla="*/ 4806964 h 6425488"/>
              <a:gd name="connsiteX149" fmla="*/ 3895317 w 5579309"/>
              <a:gd name="connsiteY149" fmla="*/ 4805462 h 6425488"/>
              <a:gd name="connsiteX150" fmla="*/ 3857195 w 5579309"/>
              <a:gd name="connsiteY150" fmla="*/ 4760699 h 6425488"/>
              <a:gd name="connsiteX151" fmla="*/ 3825121 w 5579309"/>
              <a:gd name="connsiteY151" fmla="*/ 4718504 h 6425488"/>
              <a:gd name="connsiteX152" fmla="*/ 3844026 w 5579309"/>
              <a:gd name="connsiteY152" fmla="*/ 4690820 h 6425488"/>
              <a:gd name="connsiteX153" fmla="*/ 4156635 w 5579309"/>
              <a:gd name="connsiteY153" fmla="*/ 4459348 h 6425488"/>
              <a:gd name="connsiteX154" fmla="*/ 4276736 w 5579309"/>
              <a:gd name="connsiteY154" fmla="*/ 4496084 h 6425488"/>
              <a:gd name="connsiteX155" fmla="*/ 4271595 w 5579309"/>
              <a:gd name="connsiteY155" fmla="*/ 4508185 h 6425488"/>
              <a:gd name="connsiteX156" fmla="*/ 4326052 w 5579309"/>
              <a:gd name="connsiteY156" fmla="*/ 4531319 h 6425488"/>
              <a:gd name="connsiteX157" fmla="*/ 4323480 w 5579309"/>
              <a:gd name="connsiteY157" fmla="*/ 4537372 h 6425488"/>
              <a:gd name="connsiteX158" fmla="*/ 4365378 w 5579309"/>
              <a:gd name="connsiteY158" fmla="*/ 4548025 h 6425488"/>
              <a:gd name="connsiteX159" fmla="*/ 4403797 w 5579309"/>
              <a:gd name="connsiteY159" fmla="*/ 4550061 h 6425488"/>
              <a:gd name="connsiteX160" fmla="*/ 4443581 w 5579309"/>
              <a:gd name="connsiteY160" fmla="*/ 4574108 h 6425488"/>
              <a:gd name="connsiteX161" fmla="*/ 4477314 w 5579309"/>
              <a:gd name="connsiteY161" fmla="*/ 4595577 h 6425488"/>
              <a:gd name="connsiteX162" fmla="*/ 4461890 w 5579309"/>
              <a:gd name="connsiteY162" fmla="*/ 4631885 h 6425488"/>
              <a:gd name="connsiteX163" fmla="*/ 4449789 w 5579309"/>
              <a:gd name="connsiteY163" fmla="*/ 4626745 h 6425488"/>
              <a:gd name="connsiteX164" fmla="*/ 4444649 w 5579309"/>
              <a:gd name="connsiteY164" fmla="*/ 4638845 h 6425488"/>
              <a:gd name="connsiteX165" fmla="*/ 4443742 w 5579309"/>
              <a:gd name="connsiteY165" fmla="*/ 4624175 h 6425488"/>
              <a:gd name="connsiteX166" fmla="*/ 4436404 w 5579309"/>
              <a:gd name="connsiteY166" fmla="*/ 4624628 h 6425488"/>
              <a:gd name="connsiteX167" fmla="*/ 4426500 w 5579309"/>
              <a:gd name="connsiteY167" fmla="*/ 4631136 h 6425488"/>
              <a:gd name="connsiteX168" fmla="*/ 4374616 w 5579309"/>
              <a:gd name="connsiteY168" fmla="*/ 4601949 h 6425488"/>
              <a:gd name="connsiteX169" fmla="*/ 4322728 w 5579309"/>
              <a:gd name="connsiteY169" fmla="*/ 4572767 h 6425488"/>
              <a:gd name="connsiteX170" fmla="*/ 4327869 w 5579309"/>
              <a:gd name="connsiteY170" fmla="*/ 4560666 h 6425488"/>
              <a:gd name="connsiteX171" fmla="*/ 4315768 w 5579309"/>
              <a:gd name="connsiteY171" fmla="*/ 4555526 h 6425488"/>
              <a:gd name="connsiteX172" fmla="*/ 4310627 w 5579309"/>
              <a:gd name="connsiteY172" fmla="*/ 4567626 h 6425488"/>
              <a:gd name="connsiteX173" fmla="*/ 4220695 w 5579309"/>
              <a:gd name="connsiteY173" fmla="*/ 4518707 h 6425488"/>
              <a:gd name="connsiteX174" fmla="*/ 4156635 w 5579309"/>
              <a:gd name="connsiteY174" fmla="*/ 4459348 h 6425488"/>
              <a:gd name="connsiteX175" fmla="*/ 3958952 w 5579309"/>
              <a:gd name="connsiteY175" fmla="*/ 4453931 h 6425488"/>
              <a:gd name="connsiteX176" fmla="*/ 4110214 w 5579309"/>
              <a:gd name="connsiteY176" fmla="*/ 4518190 h 6425488"/>
              <a:gd name="connsiteX177" fmla="*/ 4118837 w 5579309"/>
              <a:gd name="connsiteY177" fmla="*/ 4514713 h 6425488"/>
              <a:gd name="connsiteX178" fmla="*/ 4129193 w 5579309"/>
              <a:gd name="connsiteY178" fmla="*/ 4515543 h 6425488"/>
              <a:gd name="connsiteX179" fmla="*/ 4145610 w 5579309"/>
              <a:gd name="connsiteY179" fmla="*/ 4518941 h 6425488"/>
              <a:gd name="connsiteX180" fmla="*/ 4140469 w 5579309"/>
              <a:gd name="connsiteY180" fmla="*/ 4531042 h 6425488"/>
              <a:gd name="connsiteX181" fmla="*/ 4164671 w 5579309"/>
              <a:gd name="connsiteY181" fmla="*/ 4541323 h 6425488"/>
              <a:gd name="connsiteX182" fmla="*/ 4166862 w 5579309"/>
              <a:gd name="connsiteY182" fmla="*/ 4552969 h 6425488"/>
              <a:gd name="connsiteX183" fmla="*/ 4169059 w 5579309"/>
              <a:gd name="connsiteY183" fmla="*/ 4564618 h 6425488"/>
              <a:gd name="connsiteX184" fmla="*/ 4251199 w 5579309"/>
              <a:gd name="connsiteY184" fmla="*/ 4606658 h 6425488"/>
              <a:gd name="connsiteX185" fmla="*/ 4236684 w 5579309"/>
              <a:gd name="connsiteY185" fmla="*/ 4657630 h 6425488"/>
              <a:gd name="connsiteX186" fmla="*/ 4193957 w 5579309"/>
              <a:gd name="connsiteY186" fmla="*/ 4657333 h 6425488"/>
              <a:gd name="connsiteX187" fmla="*/ 4138216 w 5579309"/>
              <a:gd name="connsiteY187" fmla="*/ 4637223 h 6425488"/>
              <a:gd name="connsiteX188" fmla="*/ 4107054 w 5579309"/>
              <a:gd name="connsiteY188" fmla="*/ 4609700 h 6425488"/>
              <a:gd name="connsiteX189" fmla="*/ 4061214 w 5579309"/>
              <a:gd name="connsiteY189" fmla="*/ 4583088 h 6425488"/>
              <a:gd name="connsiteX190" fmla="*/ 4045638 w 5579309"/>
              <a:gd name="connsiteY190" fmla="*/ 4569325 h 6425488"/>
              <a:gd name="connsiteX191" fmla="*/ 4050778 w 5579309"/>
              <a:gd name="connsiteY191" fmla="*/ 4557224 h 6425488"/>
              <a:gd name="connsiteX192" fmla="*/ 4020524 w 5579309"/>
              <a:gd name="connsiteY192" fmla="*/ 4544371 h 6425488"/>
              <a:gd name="connsiteX193" fmla="*/ 4025664 w 5579309"/>
              <a:gd name="connsiteY193" fmla="*/ 4532271 h 6425488"/>
              <a:gd name="connsiteX194" fmla="*/ 3961676 w 5579309"/>
              <a:gd name="connsiteY194" fmla="*/ 4497948 h 6425488"/>
              <a:gd name="connsiteX195" fmla="*/ 3958200 w 5579309"/>
              <a:gd name="connsiteY195" fmla="*/ 4489326 h 6425488"/>
              <a:gd name="connsiteX196" fmla="*/ 3951240 w 5579309"/>
              <a:gd name="connsiteY196" fmla="*/ 4472085 h 6425488"/>
              <a:gd name="connsiteX197" fmla="*/ 605148 w 5579309"/>
              <a:gd name="connsiteY197" fmla="*/ 3832723 h 6425488"/>
              <a:gd name="connsiteX198" fmla="*/ 726082 w 5579309"/>
              <a:gd name="connsiteY198" fmla="*/ 3859097 h 6425488"/>
              <a:gd name="connsiteX199" fmla="*/ 729558 w 5579309"/>
              <a:gd name="connsiteY199" fmla="*/ 3867720 h 6425488"/>
              <a:gd name="connsiteX200" fmla="*/ 659760 w 5579309"/>
              <a:gd name="connsiteY200" fmla="*/ 3905922 h 6425488"/>
              <a:gd name="connsiteX201" fmla="*/ 557888 w 5579309"/>
              <a:gd name="connsiteY201" fmla="*/ 3901929 h 6425488"/>
              <a:gd name="connsiteX202" fmla="*/ 518109 w 5579309"/>
              <a:gd name="connsiteY202" fmla="*/ 3877885 h 6425488"/>
              <a:gd name="connsiteX203" fmla="*/ 605148 w 5579309"/>
              <a:gd name="connsiteY203" fmla="*/ 3832723 h 6425488"/>
              <a:gd name="connsiteX204" fmla="*/ 1392440 w 5579309"/>
              <a:gd name="connsiteY204" fmla="*/ 2492252 h 6425488"/>
              <a:gd name="connsiteX205" fmla="*/ 1409764 w 5579309"/>
              <a:gd name="connsiteY205" fmla="*/ 2510321 h 6425488"/>
              <a:gd name="connsiteX206" fmla="*/ 1421033 w 5579309"/>
              <a:gd name="connsiteY206" fmla="*/ 2525822 h 6425488"/>
              <a:gd name="connsiteX207" fmla="*/ 1415892 w 5579309"/>
              <a:gd name="connsiteY207" fmla="*/ 2537923 h 6425488"/>
              <a:gd name="connsiteX208" fmla="*/ 1439187 w 5579309"/>
              <a:gd name="connsiteY208" fmla="*/ 2533534 h 6425488"/>
              <a:gd name="connsiteX209" fmla="*/ 1458997 w 5579309"/>
              <a:gd name="connsiteY209" fmla="*/ 2520528 h 6425488"/>
              <a:gd name="connsiteX210" fmla="*/ 1531608 w 5579309"/>
              <a:gd name="connsiteY210" fmla="*/ 2551373 h 6425488"/>
              <a:gd name="connsiteX211" fmla="*/ 1537358 w 5579309"/>
              <a:gd name="connsiteY211" fmla="*/ 2596670 h 6425488"/>
              <a:gd name="connsiteX212" fmla="*/ 1528442 w 5579309"/>
              <a:gd name="connsiteY212" fmla="*/ 2642881 h 6425488"/>
              <a:gd name="connsiteX213" fmla="*/ 1487454 w 5579309"/>
              <a:gd name="connsiteY213" fmla="*/ 2646892 h 6425488"/>
              <a:gd name="connsiteX214" fmla="*/ 1433455 w 5579309"/>
              <a:gd name="connsiteY214" fmla="*/ 2631098 h 6425488"/>
              <a:gd name="connsiteX215" fmla="*/ 1417418 w 5579309"/>
              <a:gd name="connsiteY215" fmla="*/ 2610001 h 6425488"/>
              <a:gd name="connsiteX216" fmla="*/ 1408180 w 5579309"/>
              <a:gd name="connsiteY216" fmla="*/ 2556078 h 6425488"/>
              <a:gd name="connsiteX217" fmla="*/ 1381410 w 5579309"/>
              <a:gd name="connsiteY217" fmla="*/ 2551844 h 6425488"/>
              <a:gd name="connsiteX218" fmla="*/ 1361442 w 5579309"/>
              <a:gd name="connsiteY218" fmla="*/ 2514792 h 6425488"/>
              <a:gd name="connsiteX219" fmla="*/ 1349335 w 5579309"/>
              <a:gd name="connsiteY219" fmla="*/ 2509650 h 6425488"/>
              <a:gd name="connsiteX220" fmla="*/ 1354476 w 5579309"/>
              <a:gd name="connsiteY220" fmla="*/ 2497549 h 6425488"/>
              <a:gd name="connsiteX221" fmla="*/ 1366582 w 5579309"/>
              <a:gd name="connsiteY221" fmla="*/ 2502691 h 6425488"/>
              <a:gd name="connsiteX222" fmla="*/ 1378223 w 5579309"/>
              <a:gd name="connsiteY222" fmla="*/ 2500498 h 6425488"/>
              <a:gd name="connsiteX223" fmla="*/ 1392440 w 5579309"/>
              <a:gd name="connsiteY223" fmla="*/ 2492252 h 6425488"/>
              <a:gd name="connsiteX224" fmla="*/ 1591435 w 5579309"/>
              <a:gd name="connsiteY224" fmla="*/ 2364295 h 6425488"/>
              <a:gd name="connsiteX225" fmla="*/ 1623391 w 5579309"/>
              <a:gd name="connsiteY225" fmla="*/ 2368944 h 6425488"/>
              <a:gd name="connsiteX226" fmla="*/ 1618251 w 5579309"/>
              <a:gd name="connsiteY226" fmla="*/ 2381045 h 6425488"/>
              <a:gd name="connsiteX227" fmla="*/ 1627781 w 5579309"/>
              <a:gd name="connsiteY227" fmla="*/ 2392239 h 6425488"/>
              <a:gd name="connsiteX228" fmla="*/ 1636399 w 5579309"/>
              <a:gd name="connsiteY228" fmla="*/ 2388755 h 6425488"/>
              <a:gd name="connsiteX229" fmla="*/ 1646841 w 5579309"/>
              <a:gd name="connsiteY229" fmla="*/ 2414620 h 6425488"/>
              <a:gd name="connsiteX230" fmla="*/ 1658942 w 5579309"/>
              <a:gd name="connsiteY230" fmla="*/ 2419761 h 6425488"/>
              <a:gd name="connsiteX231" fmla="*/ 1636721 w 5579309"/>
              <a:gd name="connsiteY231" fmla="*/ 2488889 h 6425488"/>
              <a:gd name="connsiteX232" fmla="*/ 1603064 w 5579309"/>
              <a:gd name="connsiteY232" fmla="*/ 2492446 h 6425488"/>
              <a:gd name="connsiteX233" fmla="*/ 1559882 w 5579309"/>
              <a:gd name="connsiteY233" fmla="*/ 2484816 h 6425488"/>
              <a:gd name="connsiteX234" fmla="*/ 1540816 w 5579309"/>
              <a:gd name="connsiteY234" fmla="*/ 2462432 h 6425488"/>
              <a:gd name="connsiteX235" fmla="*/ 1532951 w 5579309"/>
              <a:gd name="connsiteY235" fmla="*/ 2430515 h 6425488"/>
              <a:gd name="connsiteX236" fmla="*/ 1467298 w 5579309"/>
              <a:gd name="connsiteY236" fmla="*/ 2416917 h 6425488"/>
              <a:gd name="connsiteX237" fmla="*/ 1481816 w 5579309"/>
              <a:gd name="connsiteY237" fmla="*/ 2365939 h 6425488"/>
              <a:gd name="connsiteX238" fmla="*/ 1523259 w 5579309"/>
              <a:gd name="connsiteY238" fmla="*/ 2369259 h 6425488"/>
              <a:gd name="connsiteX239" fmla="*/ 1531131 w 5579309"/>
              <a:gd name="connsiteY239" fmla="*/ 2401171 h 6425488"/>
              <a:gd name="connsiteX240" fmla="*/ 1536272 w 5579309"/>
              <a:gd name="connsiteY240" fmla="*/ 2389071 h 6425488"/>
              <a:gd name="connsiteX241" fmla="*/ 1573324 w 5579309"/>
              <a:gd name="connsiteY241" fmla="*/ 2369104 h 6425488"/>
              <a:gd name="connsiteX242" fmla="*/ 1591435 w 5579309"/>
              <a:gd name="connsiteY242" fmla="*/ 2364295 h 6425488"/>
              <a:gd name="connsiteX243" fmla="*/ 1083860 w 5579309"/>
              <a:gd name="connsiteY243" fmla="*/ 2361170 h 6425488"/>
              <a:gd name="connsiteX244" fmla="*/ 1120162 w 5579309"/>
              <a:gd name="connsiteY244" fmla="*/ 2376592 h 6425488"/>
              <a:gd name="connsiteX245" fmla="*/ 1115021 w 5579309"/>
              <a:gd name="connsiteY245" fmla="*/ 2388693 h 6425488"/>
              <a:gd name="connsiteX246" fmla="*/ 1121069 w 5579309"/>
              <a:gd name="connsiteY246" fmla="*/ 2391263 h 6425488"/>
              <a:gd name="connsiteX247" fmla="*/ 1110335 w 5579309"/>
              <a:gd name="connsiteY247" fmla="*/ 2408126 h 6425488"/>
              <a:gd name="connsiteX248" fmla="*/ 1099600 w 5579309"/>
              <a:gd name="connsiteY248" fmla="*/ 2424996 h 6425488"/>
              <a:gd name="connsiteX249" fmla="*/ 1053768 w 5579309"/>
              <a:gd name="connsiteY249" fmla="*/ 2398379 h 6425488"/>
              <a:gd name="connsiteX250" fmla="*/ 1068810 w 5579309"/>
              <a:gd name="connsiteY250" fmla="*/ 2379777 h 6425488"/>
              <a:gd name="connsiteX251" fmla="*/ 1083860 w 5579309"/>
              <a:gd name="connsiteY251" fmla="*/ 2361170 h 6425488"/>
              <a:gd name="connsiteX252" fmla="*/ 1219599 w 5579309"/>
              <a:gd name="connsiteY252" fmla="*/ 2020633 h 6425488"/>
              <a:gd name="connsiteX253" fmla="*/ 1254581 w 5579309"/>
              <a:gd name="connsiteY253" fmla="*/ 2026564 h 6425488"/>
              <a:gd name="connsiteX254" fmla="*/ 1260255 w 5579309"/>
              <a:gd name="connsiteY254" fmla="*/ 2046830 h 6425488"/>
              <a:gd name="connsiteX255" fmla="*/ 1257306 w 5579309"/>
              <a:gd name="connsiteY255" fmla="*/ 2070577 h 6425488"/>
              <a:gd name="connsiteX256" fmla="*/ 1208151 w 5579309"/>
              <a:gd name="connsiteY256" fmla="*/ 2085410 h 6425488"/>
              <a:gd name="connsiteX257" fmla="*/ 1207244 w 5579309"/>
              <a:gd name="connsiteY257" fmla="*/ 2070740 h 6425488"/>
              <a:gd name="connsiteX258" fmla="*/ 1199372 w 5579309"/>
              <a:gd name="connsiteY258" fmla="*/ 2038826 h 6425488"/>
              <a:gd name="connsiteX259" fmla="*/ 1219599 w 5579309"/>
              <a:gd name="connsiteY259" fmla="*/ 2020633 h 6425488"/>
              <a:gd name="connsiteX260" fmla="*/ 4670150 w 5579309"/>
              <a:gd name="connsiteY260" fmla="*/ 1577627 h 6425488"/>
              <a:gd name="connsiteX261" fmla="*/ 4705998 w 5579309"/>
              <a:gd name="connsiteY261" fmla="*/ 1585713 h 6425488"/>
              <a:gd name="connsiteX262" fmla="*/ 4741016 w 5579309"/>
              <a:gd name="connsiteY262" fmla="*/ 1604159 h 6425488"/>
              <a:gd name="connsiteX263" fmla="*/ 4782084 w 5579309"/>
              <a:gd name="connsiteY263" fmla="*/ 1625181 h 6425488"/>
              <a:gd name="connsiteX264" fmla="*/ 4791616 w 5579309"/>
              <a:gd name="connsiteY264" fmla="*/ 1636370 h 6425488"/>
              <a:gd name="connsiteX265" fmla="*/ 4722651 w 5579309"/>
              <a:gd name="connsiteY265" fmla="*/ 1664210 h 6425488"/>
              <a:gd name="connsiteX266" fmla="*/ 4656998 w 5579309"/>
              <a:gd name="connsiteY266" fmla="*/ 1650611 h 6425488"/>
              <a:gd name="connsiteX267" fmla="*/ 4592105 w 5579309"/>
              <a:gd name="connsiteY267" fmla="*/ 1601614 h 6425488"/>
              <a:gd name="connsiteX268" fmla="*/ 4611464 w 5579309"/>
              <a:gd name="connsiteY268" fmla="*/ 1581268 h 6425488"/>
              <a:gd name="connsiteX269" fmla="*/ 4635213 w 5579309"/>
              <a:gd name="connsiteY269" fmla="*/ 1584212 h 6425488"/>
              <a:gd name="connsiteX270" fmla="*/ 4670150 w 5579309"/>
              <a:gd name="connsiteY270" fmla="*/ 1577627 h 6425488"/>
              <a:gd name="connsiteX271" fmla="*/ 1249305 w 5579309"/>
              <a:gd name="connsiteY271" fmla="*/ 1181495 h 6425488"/>
              <a:gd name="connsiteX272" fmla="*/ 1285614 w 5579309"/>
              <a:gd name="connsiteY272" fmla="*/ 1196919 h 6425488"/>
              <a:gd name="connsiteX273" fmla="*/ 1286520 w 5579309"/>
              <a:gd name="connsiteY273" fmla="*/ 1211589 h 6425488"/>
              <a:gd name="connsiteX274" fmla="*/ 1287433 w 5579309"/>
              <a:gd name="connsiteY274" fmla="*/ 1226261 h 6425488"/>
              <a:gd name="connsiteX275" fmla="*/ 1293482 w 5579309"/>
              <a:gd name="connsiteY275" fmla="*/ 1228830 h 6425488"/>
              <a:gd name="connsiteX276" fmla="*/ 1288338 w 5579309"/>
              <a:gd name="connsiteY276" fmla="*/ 1240937 h 6425488"/>
              <a:gd name="connsiteX277" fmla="*/ 1282291 w 5579309"/>
              <a:gd name="connsiteY277" fmla="*/ 1238367 h 6425488"/>
              <a:gd name="connsiteX278" fmla="*/ 1265050 w 5579309"/>
              <a:gd name="connsiteY278" fmla="*/ 1245328 h 6425488"/>
              <a:gd name="connsiteX279" fmla="*/ 1244327 w 5579309"/>
              <a:gd name="connsiteY279" fmla="*/ 1243663 h 6425488"/>
              <a:gd name="connsiteX280" fmla="*/ 1239105 w 5579309"/>
              <a:gd name="connsiteY280" fmla="*/ 1230730 h 6425488"/>
              <a:gd name="connsiteX281" fmla="*/ 1231312 w 5579309"/>
              <a:gd name="connsiteY281" fmla="*/ 1223850 h 6425488"/>
              <a:gd name="connsiteX282" fmla="*/ 5549788 w 5579309"/>
              <a:gd name="connsiteY282" fmla="*/ 1179919 h 6425488"/>
              <a:gd name="connsiteX283" fmla="*/ 5561888 w 5579309"/>
              <a:gd name="connsiteY283" fmla="*/ 1185060 h 6425488"/>
              <a:gd name="connsiteX284" fmla="*/ 5556748 w 5579309"/>
              <a:gd name="connsiteY284" fmla="*/ 1197160 h 6425488"/>
              <a:gd name="connsiteX285" fmla="*/ 5578539 w 5579309"/>
              <a:gd name="connsiteY285" fmla="*/ 1263562 h 6425488"/>
              <a:gd name="connsiteX286" fmla="*/ 5562365 w 5579309"/>
              <a:gd name="connsiteY286" fmla="*/ 1335260 h 6425488"/>
              <a:gd name="connsiteX287" fmla="*/ 5550264 w 5579309"/>
              <a:gd name="connsiteY287" fmla="*/ 1330119 h 6425488"/>
              <a:gd name="connsiteX288" fmla="*/ 5555405 w 5579309"/>
              <a:gd name="connsiteY288" fmla="*/ 1318019 h 6425488"/>
              <a:gd name="connsiteX289" fmla="*/ 5539662 w 5579309"/>
              <a:gd name="connsiteY289" fmla="*/ 1254186 h 6425488"/>
              <a:gd name="connsiteX290" fmla="*/ 5549788 w 5579309"/>
              <a:gd name="connsiteY290" fmla="*/ 1179919 h 6425488"/>
              <a:gd name="connsiteX291" fmla="*/ 2990467 w 5579309"/>
              <a:gd name="connsiteY291" fmla="*/ 664083 h 6425488"/>
              <a:gd name="connsiteX292" fmla="*/ 3057024 w 5579309"/>
              <a:gd name="connsiteY292" fmla="*/ 692357 h 6425488"/>
              <a:gd name="connsiteX293" fmla="*/ 3061865 w 5579309"/>
              <a:gd name="connsiteY293" fmla="*/ 722989 h 6425488"/>
              <a:gd name="connsiteX294" fmla="*/ 3066714 w 5579309"/>
              <a:gd name="connsiteY294" fmla="*/ 753619 h 6425488"/>
              <a:gd name="connsiteX295" fmla="*/ 3082294 w 5579309"/>
              <a:gd name="connsiteY295" fmla="*/ 767376 h 6425488"/>
              <a:gd name="connsiteX296" fmla="*/ 3113536 w 5579309"/>
              <a:gd name="connsiteY296" fmla="*/ 819932 h 6425488"/>
              <a:gd name="connsiteX297" fmla="*/ 3139637 w 5579309"/>
              <a:gd name="connsiteY297" fmla="*/ 884590 h 6425488"/>
              <a:gd name="connsiteX298" fmla="*/ 3167320 w 5579309"/>
              <a:gd name="connsiteY298" fmla="*/ 903495 h 6425488"/>
              <a:gd name="connsiteX299" fmla="*/ 3169972 w 5579309"/>
              <a:gd name="connsiteY299" fmla="*/ 922476 h 6425488"/>
              <a:gd name="connsiteX300" fmla="*/ 3172622 w 5579309"/>
              <a:gd name="connsiteY300" fmla="*/ 941462 h 6425488"/>
              <a:gd name="connsiteX301" fmla="*/ 3206355 w 5579309"/>
              <a:gd name="connsiteY301" fmla="*/ 962932 h 6425488"/>
              <a:gd name="connsiteX302" fmla="*/ 3280244 w 5579309"/>
              <a:gd name="connsiteY302" fmla="*/ 990752 h 6425488"/>
              <a:gd name="connsiteX303" fmla="*/ 3354139 w 5579309"/>
              <a:gd name="connsiteY303" fmla="*/ 1018575 h 6425488"/>
              <a:gd name="connsiteX304" fmla="*/ 3369724 w 5579309"/>
              <a:gd name="connsiteY304" fmla="*/ 1032333 h 6425488"/>
              <a:gd name="connsiteX305" fmla="*/ 3364583 w 5579309"/>
              <a:gd name="connsiteY305" fmla="*/ 1044435 h 6425488"/>
              <a:gd name="connsiteX306" fmla="*/ 3381527 w 5579309"/>
              <a:gd name="connsiteY306" fmla="*/ 1080203 h 6425488"/>
              <a:gd name="connsiteX307" fmla="*/ 3410570 w 5579309"/>
              <a:gd name="connsiteY307" fmla="*/ 1121116 h 6425488"/>
              <a:gd name="connsiteX308" fmla="*/ 3415713 w 5579309"/>
              <a:gd name="connsiteY308" fmla="*/ 1109009 h 6425488"/>
              <a:gd name="connsiteX309" fmla="*/ 3472738 w 5579309"/>
              <a:gd name="connsiteY309" fmla="*/ 1126096 h 6425488"/>
              <a:gd name="connsiteX310" fmla="*/ 3562057 w 5579309"/>
              <a:gd name="connsiteY310" fmla="*/ 1117610 h 6425488"/>
              <a:gd name="connsiteX311" fmla="*/ 3599942 w 5579309"/>
              <a:gd name="connsiteY311" fmla="*/ 1087280 h 6425488"/>
              <a:gd name="connsiteX312" fmla="*/ 3619674 w 5579309"/>
              <a:gd name="connsiteY312" fmla="*/ 1049233 h 6425488"/>
              <a:gd name="connsiteX313" fmla="*/ 3663154 w 5579309"/>
              <a:gd name="connsiteY313" fmla="*/ 1014135 h 6425488"/>
              <a:gd name="connsiteX314" fmla="*/ 3693408 w 5579309"/>
              <a:gd name="connsiteY314" fmla="*/ 1026987 h 6425488"/>
              <a:gd name="connsiteX315" fmla="*/ 3702025 w 5579309"/>
              <a:gd name="connsiteY315" fmla="*/ 1023509 h 6425488"/>
              <a:gd name="connsiteX316" fmla="*/ 3723658 w 5579309"/>
              <a:gd name="connsiteY316" fmla="*/ 1039837 h 6425488"/>
              <a:gd name="connsiteX317" fmla="*/ 3717690 w 5579309"/>
              <a:gd name="connsiteY317" fmla="*/ 1062303 h 6425488"/>
              <a:gd name="connsiteX318" fmla="*/ 3726387 w 5579309"/>
              <a:gd name="connsiteY318" fmla="*/ 1083858 h 6425488"/>
              <a:gd name="connsiteX319" fmla="*/ 3706737 w 5579309"/>
              <a:gd name="connsiteY319" fmla="*/ 1146934 h 6425488"/>
              <a:gd name="connsiteX320" fmla="*/ 3728903 w 5579309"/>
              <a:gd name="connsiteY320" fmla="*/ 1195634 h 6425488"/>
              <a:gd name="connsiteX321" fmla="*/ 3794175 w 5579309"/>
              <a:gd name="connsiteY321" fmla="*/ 1226931 h 6425488"/>
              <a:gd name="connsiteX322" fmla="*/ 3847638 w 5579309"/>
              <a:gd name="connsiteY322" fmla="*/ 1210360 h 6425488"/>
              <a:gd name="connsiteX323" fmla="*/ 3894147 w 5579309"/>
              <a:gd name="connsiteY323" fmla="*/ 1176549 h 6425488"/>
              <a:gd name="connsiteX324" fmla="*/ 3940434 w 5579309"/>
              <a:gd name="connsiteY324" fmla="*/ 1210497 h 6425488"/>
              <a:gd name="connsiteX325" fmla="*/ 3953980 w 5579309"/>
              <a:gd name="connsiteY325" fmla="*/ 1262680 h 6425488"/>
              <a:gd name="connsiteX326" fmla="*/ 3972289 w 5579309"/>
              <a:gd name="connsiteY326" fmla="*/ 1320458 h 6425488"/>
              <a:gd name="connsiteX327" fmla="*/ 4032876 w 5579309"/>
              <a:gd name="connsiteY327" fmla="*/ 1371189 h 6425488"/>
              <a:gd name="connsiteX328" fmla="*/ 4058739 w 5579309"/>
              <a:gd name="connsiteY328" fmla="*/ 1360752 h 6425488"/>
              <a:gd name="connsiteX329" fmla="*/ 4063508 w 5579309"/>
              <a:gd name="connsiteY329" fmla="*/ 1366348 h 6425488"/>
              <a:gd name="connsiteX330" fmla="*/ 4068271 w 5579309"/>
              <a:gd name="connsiteY330" fmla="*/ 1371941 h 6425488"/>
              <a:gd name="connsiteX331" fmla="*/ 4104498 w 5579309"/>
              <a:gd name="connsiteY331" fmla="*/ 1362331 h 6425488"/>
              <a:gd name="connsiteX332" fmla="*/ 4183073 w 5579309"/>
              <a:gd name="connsiteY332" fmla="*/ 1370718 h 6425488"/>
              <a:gd name="connsiteX333" fmla="*/ 4216751 w 5579309"/>
              <a:gd name="connsiteY333" fmla="*/ 1510016 h 6425488"/>
              <a:gd name="connsiteX334" fmla="*/ 4238164 w 5579309"/>
              <a:gd name="connsiteY334" fmla="*/ 1594112 h 6425488"/>
              <a:gd name="connsiteX335" fmla="*/ 4272274 w 5579309"/>
              <a:gd name="connsiteY335" fmla="*/ 1597888 h 6425488"/>
              <a:gd name="connsiteX336" fmla="*/ 4306380 w 5579309"/>
              <a:gd name="connsiteY336" fmla="*/ 1601661 h 6425488"/>
              <a:gd name="connsiteX337" fmla="*/ 4311520 w 5579309"/>
              <a:gd name="connsiteY337" fmla="*/ 1589560 h 6425488"/>
              <a:gd name="connsiteX338" fmla="*/ 4349113 w 5579309"/>
              <a:gd name="connsiteY338" fmla="*/ 1601961 h 6425488"/>
              <a:gd name="connsiteX339" fmla="*/ 4386702 w 5579309"/>
              <a:gd name="connsiteY339" fmla="*/ 1614353 h 6425488"/>
              <a:gd name="connsiteX340" fmla="*/ 4397144 w 5579309"/>
              <a:gd name="connsiteY340" fmla="*/ 1640219 h 6425488"/>
              <a:gd name="connsiteX341" fmla="*/ 4389432 w 5579309"/>
              <a:gd name="connsiteY341" fmla="*/ 1658373 h 6425488"/>
              <a:gd name="connsiteX342" fmla="*/ 4397219 w 5579309"/>
              <a:gd name="connsiteY342" fmla="*/ 1665250 h 6425488"/>
              <a:gd name="connsiteX343" fmla="*/ 4405011 w 5579309"/>
              <a:gd name="connsiteY343" fmla="*/ 1672130 h 6425488"/>
              <a:gd name="connsiteX344" fmla="*/ 4369025 w 5579309"/>
              <a:gd name="connsiteY344" fmla="*/ 1756841 h 6425488"/>
              <a:gd name="connsiteX345" fmla="*/ 4381126 w 5579309"/>
              <a:gd name="connsiteY345" fmla="*/ 1761982 h 6425488"/>
              <a:gd name="connsiteX346" fmla="*/ 4368275 w 5579309"/>
              <a:gd name="connsiteY346" fmla="*/ 1792231 h 6425488"/>
              <a:gd name="connsiteX347" fmla="*/ 4381286 w 5579309"/>
              <a:gd name="connsiteY347" fmla="*/ 1812049 h 6425488"/>
              <a:gd name="connsiteX348" fmla="*/ 4373576 w 5579309"/>
              <a:gd name="connsiteY348" fmla="*/ 1830198 h 6425488"/>
              <a:gd name="connsiteX349" fmla="*/ 4403079 w 5579309"/>
              <a:gd name="connsiteY349" fmla="*/ 1878446 h 6425488"/>
              <a:gd name="connsiteX350" fmla="*/ 4438630 w 5579309"/>
              <a:gd name="connsiteY350" fmla="*/ 1929262 h 6425488"/>
              <a:gd name="connsiteX351" fmla="*/ 4513887 w 5579309"/>
              <a:gd name="connsiteY351" fmla="*/ 1979086 h 6425488"/>
              <a:gd name="connsiteX352" fmla="*/ 4534692 w 5579309"/>
              <a:gd name="connsiteY352" fmla="*/ 2005779 h 6425488"/>
              <a:gd name="connsiteX353" fmla="*/ 4549362 w 5579309"/>
              <a:gd name="connsiteY353" fmla="*/ 2004871 h 6425488"/>
              <a:gd name="connsiteX354" fmla="*/ 4556322 w 5579309"/>
              <a:gd name="connsiteY354" fmla="*/ 2022113 h 6425488"/>
              <a:gd name="connsiteX355" fmla="*/ 4546948 w 5579309"/>
              <a:gd name="connsiteY355" fmla="*/ 2060984 h 6425488"/>
              <a:gd name="connsiteX356" fmla="*/ 4509974 w 5579309"/>
              <a:gd name="connsiteY356" fmla="*/ 2105992 h 6425488"/>
              <a:gd name="connsiteX357" fmla="*/ 4470431 w 5579309"/>
              <a:gd name="connsiteY357" fmla="*/ 2157049 h 6425488"/>
              <a:gd name="connsiteX358" fmla="*/ 4466198 w 5579309"/>
              <a:gd name="connsiteY358" fmla="*/ 2183819 h 6425488"/>
              <a:gd name="connsiteX359" fmla="*/ 4479211 w 5579309"/>
              <a:gd name="connsiteY359" fmla="*/ 2203633 h 6425488"/>
              <a:gd name="connsiteX360" fmla="*/ 4471499 w 5579309"/>
              <a:gd name="connsiteY360" fmla="*/ 2221787 h 6425488"/>
              <a:gd name="connsiteX361" fmla="*/ 4478007 w 5579309"/>
              <a:gd name="connsiteY361" fmla="*/ 2231691 h 6425488"/>
              <a:gd name="connsiteX362" fmla="*/ 4484507 w 5579309"/>
              <a:gd name="connsiteY362" fmla="*/ 2241599 h 6425488"/>
              <a:gd name="connsiteX363" fmla="*/ 4463944 w 5579309"/>
              <a:gd name="connsiteY363" fmla="*/ 2290001 h 6425488"/>
              <a:gd name="connsiteX364" fmla="*/ 4469997 w 5579309"/>
              <a:gd name="connsiteY364" fmla="*/ 2292573 h 6425488"/>
              <a:gd name="connsiteX365" fmla="*/ 4473476 w 5579309"/>
              <a:gd name="connsiteY365" fmla="*/ 2301190 h 6425488"/>
              <a:gd name="connsiteX366" fmla="*/ 4468333 w 5579309"/>
              <a:gd name="connsiteY366" fmla="*/ 2313297 h 6425488"/>
              <a:gd name="connsiteX367" fmla="*/ 4483918 w 5579309"/>
              <a:gd name="connsiteY367" fmla="*/ 2327056 h 6425488"/>
              <a:gd name="connsiteX368" fmla="*/ 4515992 w 5579309"/>
              <a:gd name="connsiteY368" fmla="*/ 2369252 h 6425488"/>
              <a:gd name="connsiteX369" fmla="*/ 4548066 w 5579309"/>
              <a:gd name="connsiteY369" fmla="*/ 2411447 h 6425488"/>
              <a:gd name="connsiteX370" fmla="*/ 4540354 w 5579309"/>
              <a:gd name="connsiteY370" fmla="*/ 2429597 h 6425488"/>
              <a:gd name="connsiteX371" fmla="*/ 4552455 w 5579309"/>
              <a:gd name="connsiteY371" fmla="*/ 2434737 h 6425488"/>
              <a:gd name="connsiteX372" fmla="*/ 4512080 w 5579309"/>
              <a:gd name="connsiteY372" fmla="*/ 2496157 h 6425488"/>
              <a:gd name="connsiteX373" fmla="*/ 4500434 w 5579309"/>
              <a:gd name="connsiteY373" fmla="*/ 2498348 h 6425488"/>
              <a:gd name="connsiteX374" fmla="*/ 4488785 w 5579309"/>
              <a:gd name="connsiteY374" fmla="*/ 2500545 h 6425488"/>
              <a:gd name="connsiteX375" fmla="*/ 4481073 w 5579309"/>
              <a:gd name="connsiteY375" fmla="*/ 2518699 h 6425488"/>
              <a:gd name="connsiteX376" fmla="*/ 4444021 w 5579309"/>
              <a:gd name="connsiteY376" fmla="*/ 2538666 h 6425488"/>
              <a:gd name="connsiteX377" fmla="*/ 4433360 w 5579309"/>
              <a:gd name="connsiteY377" fmla="*/ 2580567 h 6425488"/>
              <a:gd name="connsiteX378" fmla="*/ 4430417 w 5579309"/>
              <a:gd name="connsiteY378" fmla="*/ 2604318 h 6425488"/>
              <a:gd name="connsiteX379" fmla="*/ 4418396 w 5579309"/>
              <a:gd name="connsiteY379" fmla="*/ 2624210 h 6425488"/>
              <a:gd name="connsiteX380" fmla="*/ 4406373 w 5579309"/>
              <a:gd name="connsiteY380" fmla="*/ 2644094 h 6425488"/>
              <a:gd name="connsiteX381" fmla="*/ 4404714 w 5579309"/>
              <a:gd name="connsiteY381" fmla="*/ 2664820 h 6425488"/>
              <a:gd name="connsiteX382" fmla="*/ 4429448 w 5579309"/>
              <a:gd name="connsiteY382" fmla="*/ 2707473 h 6425488"/>
              <a:gd name="connsiteX383" fmla="*/ 4450864 w 5579309"/>
              <a:gd name="connsiteY383" fmla="*/ 2791563 h 6425488"/>
              <a:gd name="connsiteX384" fmla="*/ 4462970 w 5579309"/>
              <a:gd name="connsiteY384" fmla="*/ 2796704 h 6425488"/>
              <a:gd name="connsiteX385" fmla="*/ 4460398 w 5579309"/>
              <a:gd name="connsiteY385" fmla="*/ 2802758 h 6425488"/>
              <a:gd name="connsiteX386" fmla="*/ 4445723 w 5579309"/>
              <a:gd name="connsiteY386" fmla="*/ 2803663 h 6425488"/>
              <a:gd name="connsiteX387" fmla="*/ 4432870 w 5579309"/>
              <a:gd name="connsiteY387" fmla="*/ 2833918 h 6425488"/>
              <a:gd name="connsiteX388" fmla="*/ 4409581 w 5579309"/>
              <a:gd name="connsiteY388" fmla="*/ 2838308 h 6425488"/>
              <a:gd name="connsiteX389" fmla="*/ 4386286 w 5579309"/>
              <a:gd name="connsiteY389" fmla="*/ 2842696 h 6425488"/>
              <a:gd name="connsiteX390" fmla="*/ 4378574 w 5579309"/>
              <a:gd name="connsiteY390" fmla="*/ 2860852 h 6425488"/>
              <a:gd name="connsiteX391" fmla="*/ 4366928 w 5579309"/>
              <a:gd name="connsiteY391" fmla="*/ 2863042 h 6425488"/>
              <a:gd name="connsiteX392" fmla="*/ 4355286 w 5579309"/>
              <a:gd name="connsiteY392" fmla="*/ 2865242 h 6425488"/>
              <a:gd name="connsiteX393" fmla="*/ 4287706 w 5579309"/>
              <a:gd name="connsiteY393" fmla="*/ 3057946 h 6425488"/>
              <a:gd name="connsiteX394" fmla="*/ 4275605 w 5579309"/>
              <a:gd name="connsiteY394" fmla="*/ 3052806 h 6425488"/>
              <a:gd name="connsiteX395" fmla="*/ 4238706 w 5579309"/>
              <a:gd name="connsiteY395" fmla="*/ 3122844 h 6425488"/>
              <a:gd name="connsiteX396" fmla="*/ 4226605 w 5579309"/>
              <a:gd name="connsiteY396" fmla="*/ 3117704 h 6425488"/>
              <a:gd name="connsiteX397" fmla="*/ 4196059 w 5579309"/>
              <a:gd name="connsiteY397" fmla="*/ 3147581 h 6425488"/>
              <a:gd name="connsiteX398" fmla="*/ 4175036 w 5579309"/>
              <a:gd name="connsiteY398" fmla="*/ 3188650 h 6425488"/>
              <a:gd name="connsiteX399" fmla="*/ 4190618 w 5579309"/>
              <a:gd name="connsiteY399" fmla="*/ 3202415 h 6425488"/>
              <a:gd name="connsiteX400" fmla="*/ 4192438 w 5579309"/>
              <a:gd name="connsiteY400" fmla="*/ 3231757 h 6425488"/>
              <a:gd name="connsiteX401" fmla="*/ 4114848 w 5579309"/>
              <a:gd name="connsiteY401" fmla="*/ 3263079 h 6425488"/>
              <a:gd name="connsiteX402" fmla="*/ 4054662 w 5579309"/>
              <a:gd name="connsiteY402" fmla="*/ 3337504 h 6425488"/>
              <a:gd name="connsiteX403" fmla="*/ 4046950 w 5579309"/>
              <a:gd name="connsiteY403" fmla="*/ 3355658 h 6425488"/>
              <a:gd name="connsiteX404" fmla="*/ 4015039 w 5579309"/>
              <a:gd name="connsiteY404" fmla="*/ 3363525 h 6425488"/>
              <a:gd name="connsiteX405" fmla="*/ 3987514 w 5579309"/>
              <a:gd name="connsiteY405" fmla="*/ 3394692 h 6425488"/>
              <a:gd name="connsiteX406" fmla="*/ 3975413 w 5579309"/>
              <a:gd name="connsiteY406" fmla="*/ 3389552 h 6425488"/>
              <a:gd name="connsiteX407" fmla="*/ 3965959 w 5579309"/>
              <a:gd name="connsiteY407" fmla="*/ 3403389 h 6425488"/>
              <a:gd name="connsiteX408" fmla="*/ 3956509 w 5579309"/>
              <a:gd name="connsiteY408" fmla="*/ 3417229 h 6425488"/>
              <a:gd name="connsiteX409" fmla="*/ 3933220 w 5579309"/>
              <a:gd name="connsiteY409" fmla="*/ 3421621 h 6425488"/>
              <a:gd name="connsiteX410" fmla="*/ 3907970 w 5579309"/>
              <a:gd name="connsiteY410" fmla="*/ 3489462 h 6425488"/>
              <a:gd name="connsiteX411" fmla="*/ 3880147 w 5579309"/>
              <a:gd name="connsiteY411" fmla="*/ 3563357 h 6425488"/>
              <a:gd name="connsiteX412" fmla="*/ 3898301 w 5579309"/>
              <a:gd name="connsiteY412" fmla="*/ 3571069 h 6425488"/>
              <a:gd name="connsiteX413" fmla="*/ 3882880 w 5579309"/>
              <a:gd name="connsiteY413" fmla="*/ 3607372 h 6425488"/>
              <a:gd name="connsiteX414" fmla="*/ 3889387 w 5579309"/>
              <a:gd name="connsiteY414" fmla="*/ 3617275 h 6425488"/>
              <a:gd name="connsiteX415" fmla="*/ 3895888 w 5579309"/>
              <a:gd name="connsiteY415" fmla="*/ 3627182 h 6425488"/>
              <a:gd name="connsiteX416" fmla="*/ 3888176 w 5579309"/>
              <a:gd name="connsiteY416" fmla="*/ 3645336 h 6425488"/>
              <a:gd name="connsiteX417" fmla="*/ 3900276 w 5579309"/>
              <a:gd name="connsiteY417" fmla="*/ 3650476 h 6425488"/>
              <a:gd name="connsiteX418" fmla="*/ 3892566 w 5579309"/>
              <a:gd name="connsiteY418" fmla="*/ 3668625 h 6425488"/>
              <a:gd name="connsiteX419" fmla="*/ 3903841 w 5579309"/>
              <a:gd name="connsiteY419" fmla="*/ 3684129 h 6425488"/>
              <a:gd name="connsiteX420" fmla="*/ 3915109 w 5579309"/>
              <a:gd name="connsiteY420" fmla="*/ 3699632 h 6425488"/>
              <a:gd name="connsiteX421" fmla="*/ 3909969 w 5579309"/>
              <a:gd name="connsiteY421" fmla="*/ 3711732 h 6425488"/>
              <a:gd name="connsiteX422" fmla="*/ 3920785 w 5579309"/>
              <a:gd name="connsiteY422" fmla="*/ 3719897 h 6425488"/>
              <a:gd name="connsiteX423" fmla="*/ 3931601 w 5579309"/>
              <a:gd name="connsiteY423" fmla="*/ 3728061 h 6425488"/>
              <a:gd name="connsiteX424" fmla="*/ 3923889 w 5579309"/>
              <a:gd name="connsiteY424" fmla="*/ 3746215 h 6425488"/>
              <a:gd name="connsiteX425" fmla="*/ 3935990 w 5579309"/>
              <a:gd name="connsiteY425" fmla="*/ 3751356 h 6425488"/>
              <a:gd name="connsiteX426" fmla="*/ 3931307 w 5579309"/>
              <a:gd name="connsiteY426" fmla="*/ 3770797 h 6425488"/>
              <a:gd name="connsiteX427" fmla="*/ 3926621 w 5579309"/>
              <a:gd name="connsiteY427" fmla="*/ 3790230 h 6425488"/>
              <a:gd name="connsiteX428" fmla="*/ 3938722 w 5579309"/>
              <a:gd name="connsiteY428" fmla="*/ 3795370 h 6425488"/>
              <a:gd name="connsiteX429" fmla="*/ 3905307 w 5579309"/>
              <a:gd name="connsiteY429" fmla="*/ 3874028 h 6425488"/>
              <a:gd name="connsiteX430" fmla="*/ 3917408 w 5579309"/>
              <a:gd name="connsiteY430" fmla="*/ 3879169 h 6425488"/>
              <a:gd name="connsiteX431" fmla="*/ 3900327 w 5579309"/>
              <a:gd name="connsiteY431" fmla="*/ 3936197 h 6425488"/>
              <a:gd name="connsiteX432" fmla="*/ 3906827 w 5579309"/>
              <a:gd name="connsiteY432" fmla="*/ 3946103 h 6425488"/>
              <a:gd name="connsiteX433" fmla="*/ 3913335 w 5579309"/>
              <a:gd name="connsiteY433" fmla="*/ 3956007 h 6425488"/>
              <a:gd name="connsiteX434" fmla="*/ 3892770 w 5579309"/>
              <a:gd name="connsiteY434" fmla="*/ 4004416 h 6425488"/>
              <a:gd name="connsiteX435" fmla="*/ 3904871 w 5579309"/>
              <a:gd name="connsiteY435" fmla="*/ 4009556 h 6425488"/>
              <a:gd name="connsiteX436" fmla="*/ 3889449 w 5579309"/>
              <a:gd name="connsiteY436" fmla="*/ 4045859 h 6425488"/>
              <a:gd name="connsiteX437" fmla="*/ 3877348 w 5579309"/>
              <a:gd name="connsiteY437" fmla="*/ 4040718 h 6425488"/>
              <a:gd name="connsiteX438" fmla="*/ 3848167 w 5579309"/>
              <a:gd name="connsiteY438" fmla="*/ 4092605 h 6425488"/>
              <a:gd name="connsiteX439" fmla="*/ 3839997 w 5579309"/>
              <a:gd name="connsiteY439" fmla="*/ 4103419 h 6425488"/>
              <a:gd name="connsiteX440" fmla="*/ 3831832 w 5579309"/>
              <a:gd name="connsiteY440" fmla="*/ 4114236 h 6425488"/>
              <a:gd name="connsiteX441" fmla="*/ 3825487 w 5579309"/>
              <a:gd name="connsiteY441" fmla="*/ 4154394 h 6425488"/>
              <a:gd name="connsiteX442" fmla="*/ 3830331 w 5579309"/>
              <a:gd name="connsiteY442" fmla="*/ 4185021 h 6425488"/>
              <a:gd name="connsiteX443" fmla="*/ 3825190 w 5579309"/>
              <a:gd name="connsiteY443" fmla="*/ 4197121 h 6425488"/>
              <a:gd name="connsiteX444" fmla="*/ 3895229 w 5579309"/>
              <a:gd name="connsiteY444" fmla="*/ 4234021 h 6425488"/>
              <a:gd name="connsiteX445" fmla="*/ 3887059 w 5579309"/>
              <a:gd name="connsiteY445" fmla="*/ 4244835 h 6425488"/>
              <a:gd name="connsiteX446" fmla="*/ 3881466 w 5579309"/>
              <a:gd name="connsiteY446" fmla="*/ 4249598 h 6425488"/>
              <a:gd name="connsiteX447" fmla="*/ 3876323 w 5579309"/>
              <a:gd name="connsiteY447" fmla="*/ 4261704 h 6425488"/>
              <a:gd name="connsiteX448" fmla="*/ 3833968 w 5579309"/>
              <a:gd name="connsiteY448" fmla="*/ 4243711 h 6425488"/>
              <a:gd name="connsiteX449" fmla="*/ 3839111 w 5579309"/>
              <a:gd name="connsiteY449" fmla="*/ 4231604 h 6425488"/>
              <a:gd name="connsiteX450" fmla="*/ 3796835 w 5579309"/>
              <a:gd name="connsiteY450" fmla="*/ 4238645 h 6425488"/>
              <a:gd name="connsiteX451" fmla="*/ 3768486 w 5579309"/>
              <a:gd name="connsiteY451" fmla="*/ 4280171 h 6425488"/>
              <a:gd name="connsiteX452" fmla="*/ 3756385 w 5579309"/>
              <a:gd name="connsiteY452" fmla="*/ 4275030 h 6425488"/>
              <a:gd name="connsiteX453" fmla="*/ 3740961 w 5579309"/>
              <a:gd name="connsiteY453" fmla="*/ 4311338 h 6425488"/>
              <a:gd name="connsiteX454" fmla="*/ 3722807 w 5579309"/>
              <a:gd name="connsiteY454" fmla="*/ 4303626 h 6425488"/>
              <a:gd name="connsiteX455" fmla="*/ 3682432 w 5579309"/>
              <a:gd name="connsiteY455" fmla="*/ 4365042 h 6425488"/>
              <a:gd name="connsiteX456" fmla="*/ 3642964 w 5579309"/>
              <a:gd name="connsiteY456" fmla="*/ 4441129 h 6425488"/>
              <a:gd name="connsiteX457" fmla="*/ 3673753 w 5579309"/>
              <a:gd name="connsiteY457" fmla="*/ 4486347 h 6425488"/>
              <a:gd name="connsiteX458" fmla="*/ 3710591 w 5579309"/>
              <a:gd name="connsiteY458" fmla="*/ 4534135 h 6425488"/>
              <a:gd name="connsiteX459" fmla="*/ 3702879 w 5579309"/>
              <a:gd name="connsiteY459" fmla="*/ 4552289 h 6425488"/>
              <a:gd name="connsiteX460" fmla="*/ 3737977 w 5579309"/>
              <a:gd name="connsiteY460" fmla="*/ 4595769 h 6425488"/>
              <a:gd name="connsiteX461" fmla="*/ 3767027 w 5579309"/>
              <a:gd name="connsiteY461" fmla="*/ 4636679 h 6425488"/>
              <a:gd name="connsiteX462" fmla="*/ 3761887 w 5579309"/>
              <a:gd name="connsiteY462" fmla="*/ 4648780 h 6425488"/>
              <a:gd name="connsiteX463" fmla="*/ 3743733 w 5579309"/>
              <a:gd name="connsiteY463" fmla="*/ 4641068 h 6425488"/>
              <a:gd name="connsiteX464" fmla="*/ 3694795 w 5579309"/>
              <a:gd name="connsiteY464" fmla="*/ 4588139 h 6425488"/>
              <a:gd name="connsiteX465" fmla="*/ 3634663 w 5579309"/>
              <a:gd name="connsiteY465" fmla="*/ 4544740 h 6425488"/>
              <a:gd name="connsiteX466" fmla="*/ 3629522 w 5579309"/>
              <a:gd name="connsiteY466" fmla="*/ 4556841 h 6425488"/>
              <a:gd name="connsiteX467" fmla="*/ 3573409 w 5579309"/>
              <a:gd name="connsiteY467" fmla="*/ 4554427 h 6425488"/>
              <a:gd name="connsiteX468" fmla="*/ 3540663 w 5579309"/>
              <a:gd name="connsiteY468" fmla="*/ 4572661 h 6425488"/>
              <a:gd name="connsiteX469" fmla="*/ 3504064 w 5579309"/>
              <a:gd name="connsiteY469" fmla="*/ 4599967 h 6425488"/>
              <a:gd name="connsiteX470" fmla="*/ 3439859 w 5579309"/>
              <a:gd name="connsiteY470" fmla="*/ 4633406 h 6425488"/>
              <a:gd name="connsiteX471" fmla="*/ 3437290 w 5579309"/>
              <a:gd name="connsiteY471" fmla="*/ 4639454 h 6425488"/>
              <a:gd name="connsiteX472" fmla="*/ 3425641 w 5579309"/>
              <a:gd name="connsiteY472" fmla="*/ 4641651 h 6425488"/>
              <a:gd name="connsiteX473" fmla="*/ 3414001 w 5579309"/>
              <a:gd name="connsiteY473" fmla="*/ 4643845 h 6425488"/>
              <a:gd name="connsiteX474" fmla="*/ 3406289 w 5579309"/>
              <a:gd name="connsiteY474" fmla="*/ 4661999 h 6425488"/>
              <a:gd name="connsiteX475" fmla="*/ 3374372 w 5579309"/>
              <a:gd name="connsiteY475" fmla="*/ 4669864 h 6425488"/>
              <a:gd name="connsiteX476" fmla="*/ 3342458 w 5579309"/>
              <a:gd name="connsiteY476" fmla="*/ 4677736 h 6425488"/>
              <a:gd name="connsiteX477" fmla="*/ 3334746 w 5579309"/>
              <a:gd name="connsiteY477" fmla="*/ 4695890 h 6425488"/>
              <a:gd name="connsiteX478" fmla="*/ 3322645 w 5579309"/>
              <a:gd name="connsiteY478" fmla="*/ 4690750 h 6425488"/>
              <a:gd name="connsiteX479" fmla="*/ 3308428 w 5579309"/>
              <a:gd name="connsiteY479" fmla="*/ 4698994 h 6425488"/>
              <a:gd name="connsiteX480" fmla="*/ 3290734 w 5579309"/>
              <a:gd name="connsiteY480" fmla="*/ 4698617 h 6425488"/>
              <a:gd name="connsiteX481" fmla="*/ 3283022 w 5579309"/>
              <a:gd name="connsiteY481" fmla="*/ 4716771 h 6425488"/>
              <a:gd name="connsiteX482" fmla="*/ 3249824 w 5579309"/>
              <a:gd name="connsiteY482" fmla="*/ 4727667 h 6425488"/>
              <a:gd name="connsiteX483" fmla="*/ 3216626 w 5579309"/>
              <a:gd name="connsiteY483" fmla="*/ 4738564 h 6425488"/>
              <a:gd name="connsiteX484" fmla="*/ 3195902 w 5579309"/>
              <a:gd name="connsiteY484" fmla="*/ 4736900 h 6425488"/>
              <a:gd name="connsiteX485" fmla="*/ 3166641 w 5579309"/>
              <a:gd name="connsiteY485" fmla="*/ 4763753 h 6425488"/>
              <a:gd name="connsiteX486" fmla="*/ 3121794 w 5579309"/>
              <a:gd name="connsiteY486" fmla="*/ 4776847 h 6425488"/>
              <a:gd name="connsiteX487" fmla="*/ 3119225 w 5579309"/>
              <a:gd name="connsiteY487" fmla="*/ 4782894 h 6425488"/>
              <a:gd name="connsiteX488" fmla="*/ 3037246 w 5579309"/>
              <a:gd name="connsiteY488" fmla="*/ 4790922 h 6425488"/>
              <a:gd name="connsiteX489" fmla="*/ 3029534 w 5579309"/>
              <a:gd name="connsiteY489" fmla="*/ 4809076 h 6425488"/>
              <a:gd name="connsiteX490" fmla="*/ 2988998 w 5579309"/>
              <a:gd name="connsiteY490" fmla="*/ 4820425 h 6425488"/>
              <a:gd name="connsiteX491" fmla="*/ 2937274 w 5579309"/>
              <a:gd name="connsiteY491" fmla="*/ 4841306 h 6425488"/>
              <a:gd name="connsiteX492" fmla="*/ 2919120 w 5579309"/>
              <a:gd name="connsiteY492" fmla="*/ 4833594 h 6425488"/>
              <a:gd name="connsiteX493" fmla="*/ 2911408 w 5579309"/>
              <a:gd name="connsiteY493" fmla="*/ 4851747 h 6425488"/>
              <a:gd name="connsiteX494" fmla="*/ 2778989 w 5579309"/>
              <a:gd name="connsiteY494" fmla="*/ 4877632 h 6425488"/>
              <a:gd name="connsiteX495" fmla="*/ 2651872 w 5579309"/>
              <a:gd name="connsiteY495" fmla="*/ 4941483 h 6425488"/>
              <a:gd name="connsiteX496" fmla="*/ 2631146 w 5579309"/>
              <a:gd name="connsiteY496" fmla="*/ 4939825 h 6425488"/>
              <a:gd name="connsiteX497" fmla="*/ 2581994 w 5579309"/>
              <a:gd name="connsiteY497" fmla="*/ 4954652 h 6425488"/>
              <a:gd name="connsiteX498" fmla="*/ 2536478 w 5579309"/>
              <a:gd name="connsiteY498" fmla="*/ 5028169 h 6425488"/>
              <a:gd name="connsiteX499" fmla="*/ 2526114 w 5579309"/>
              <a:gd name="connsiteY499" fmla="*/ 5027343 h 6425488"/>
              <a:gd name="connsiteX500" fmla="*/ 2515752 w 5579309"/>
              <a:gd name="connsiteY500" fmla="*/ 5026510 h 6425488"/>
              <a:gd name="connsiteX501" fmla="*/ 2508043 w 5579309"/>
              <a:gd name="connsiteY501" fmla="*/ 5044659 h 6425488"/>
              <a:gd name="connsiteX502" fmla="*/ 2485206 w 5579309"/>
              <a:gd name="connsiteY502" fmla="*/ 5056388 h 6425488"/>
              <a:gd name="connsiteX503" fmla="*/ 2462364 w 5579309"/>
              <a:gd name="connsiteY503" fmla="*/ 5068114 h 6425488"/>
              <a:gd name="connsiteX504" fmla="*/ 2444215 w 5579309"/>
              <a:gd name="connsiteY504" fmla="*/ 5060404 h 6425488"/>
              <a:gd name="connsiteX505" fmla="*/ 2423118 w 5579309"/>
              <a:gd name="connsiteY505" fmla="*/ 5076442 h 6425488"/>
              <a:gd name="connsiteX506" fmla="*/ 2402023 w 5579309"/>
              <a:gd name="connsiteY506" fmla="*/ 5092473 h 6425488"/>
              <a:gd name="connsiteX507" fmla="*/ 2377816 w 5579309"/>
              <a:gd name="connsiteY507" fmla="*/ 5082190 h 6425488"/>
              <a:gd name="connsiteX508" fmla="*/ 2369649 w 5579309"/>
              <a:gd name="connsiteY508" fmla="*/ 5093011 h 6425488"/>
              <a:gd name="connsiteX509" fmla="*/ 2361484 w 5579309"/>
              <a:gd name="connsiteY509" fmla="*/ 5103828 h 6425488"/>
              <a:gd name="connsiteX510" fmla="*/ 2349384 w 5579309"/>
              <a:gd name="connsiteY510" fmla="*/ 5098687 h 6425488"/>
              <a:gd name="connsiteX511" fmla="*/ 2289039 w 5579309"/>
              <a:gd name="connsiteY511" fmla="*/ 5123044 h 6425488"/>
              <a:gd name="connsiteX512" fmla="*/ 2277926 w 5579309"/>
              <a:gd name="connsiteY512" fmla="*/ 5157607 h 6425488"/>
              <a:gd name="connsiteX513" fmla="*/ 2266818 w 5579309"/>
              <a:gd name="connsiteY513" fmla="*/ 5192172 h 6425488"/>
              <a:gd name="connsiteX514" fmla="*/ 2257361 w 5579309"/>
              <a:gd name="connsiteY514" fmla="*/ 5206016 h 6425488"/>
              <a:gd name="connsiteX515" fmla="*/ 2250484 w 5579309"/>
              <a:gd name="connsiteY515" fmla="*/ 5213802 h 6425488"/>
              <a:gd name="connsiteX516" fmla="*/ 2245341 w 5579309"/>
              <a:gd name="connsiteY516" fmla="*/ 5225909 h 6425488"/>
              <a:gd name="connsiteX517" fmla="*/ 2200416 w 5579309"/>
              <a:gd name="connsiteY517" fmla="*/ 5213963 h 6425488"/>
              <a:gd name="connsiteX518" fmla="*/ 2138248 w 5579309"/>
              <a:gd name="connsiteY518" fmla="*/ 5208983 h 6425488"/>
              <a:gd name="connsiteX519" fmla="*/ 2133107 w 5579309"/>
              <a:gd name="connsiteY519" fmla="*/ 5221084 h 6425488"/>
              <a:gd name="connsiteX520" fmla="*/ 2114958 w 5579309"/>
              <a:gd name="connsiteY520" fmla="*/ 5213374 h 6425488"/>
              <a:gd name="connsiteX521" fmla="*/ 2086523 w 5579309"/>
              <a:gd name="connsiteY521" fmla="*/ 5229864 h 6425488"/>
              <a:gd name="connsiteX522" fmla="*/ 2045080 w 5579309"/>
              <a:gd name="connsiteY522" fmla="*/ 5226543 h 6425488"/>
              <a:gd name="connsiteX523" fmla="*/ 2039940 w 5579309"/>
              <a:gd name="connsiteY523" fmla="*/ 5238644 h 6425488"/>
              <a:gd name="connsiteX524" fmla="*/ 1926128 w 5579309"/>
              <a:gd name="connsiteY524" fmla="*/ 5279578 h 6425488"/>
              <a:gd name="connsiteX525" fmla="*/ 1858521 w 5579309"/>
              <a:gd name="connsiteY525" fmla="*/ 5329426 h 6425488"/>
              <a:gd name="connsiteX526" fmla="*/ 1813838 w 5579309"/>
              <a:gd name="connsiteY526" fmla="*/ 5392582 h 6425488"/>
              <a:gd name="connsiteX527" fmla="*/ 1771346 w 5579309"/>
              <a:gd name="connsiteY527" fmla="*/ 5467384 h 6425488"/>
              <a:gd name="connsiteX528" fmla="*/ 1820284 w 5579309"/>
              <a:gd name="connsiteY528" fmla="*/ 5520312 h 6425488"/>
              <a:gd name="connsiteX529" fmla="*/ 1829602 w 5579309"/>
              <a:gd name="connsiteY529" fmla="*/ 5599270 h 6425488"/>
              <a:gd name="connsiteX530" fmla="*/ 1780441 w 5579309"/>
              <a:gd name="connsiteY530" fmla="*/ 5614100 h 6425488"/>
              <a:gd name="connsiteX531" fmla="*/ 1730382 w 5579309"/>
              <a:gd name="connsiteY531" fmla="*/ 5614258 h 6425488"/>
              <a:gd name="connsiteX532" fmla="*/ 1719565 w 5579309"/>
              <a:gd name="connsiteY532" fmla="*/ 5606094 h 6425488"/>
              <a:gd name="connsiteX533" fmla="*/ 1708749 w 5579309"/>
              <a:gd name="connsiteY533" fmla="*/ 5597929 h 6425488"/>
              <a:gd name="connsiteX534" fmla="*/ 1701039 w 5579309"/>
              <a:gd name="connsiteY534" fmla="*/ 5616077 h 6425488"/>
              <a:gd name="connsiteX535" fmla="*/ 1630246 w 5579309"/>
              <a:gd name="connsiteY535" fmla="*/ 5614579 h 6425488"/>
              <a:gd name="connsiteX536" fmla="*/ 1562940 w 5579309"/>
              <a:gd name="connsiteY536" fmla="*/ 5621695 h 6425488"/>
              <a:gd name="connsiteX537" fmla="*/ 1555227 w 5579309"/>
              <a:gd name="connsiteY537" fmla="*/ 5639849 h 6425488"/>
              <a:gd name="connsiteX538" fmla="*/ 1543127 w 5579309"/>
              <a:gd name="connsiteY538" fmla="*/ 5634708 h 6425488"/>
              <a:gd name="connsiteX539" fmla="*/ 1501844 w 5579309"/>
              <a:gd name="connsiteY539" fmla="*/ 5681455 h 6425488"/>
              <a:gd name="connsiteX540" fmla="*/ 1457075 w 5579309"/>
              <a:gd name="connsiteY540" fmla="*/ 5719574 h 6425488"/>
              <a:gd name="connsiteX541" fmla="*/ 1438927 w 5579309"/>
              <a:gd name="connsiteY541" fmla="*/ 5711864 h 6425488"/>
              <a:gd name="connsiteX542" fmla="*/ 1298263 w 5579309"/>
              <a:gd name="connsiteY542" fmla="*/ 5723531 h 6425488"/>
              <a:gd name="connsiteX543" fmla="*/ 1303404 w 5579309"/>
              <a:gd name="connsiteY543" fmla="*/ 5711431 h 6425488"/>
              <a:gd name="connsiteX544" fmla="*/ 1269664 w 5579309"/>
              <a:gd name="connsiteY544" fmla="*/ 5689959 h 6425488"/>
              <a:gd name="connsiteX545" fmla="*/ 1282363 w 5579309"/>
              <a:gd name="connsiteY545" fmla="*/ 5609639 h 6425488"/>
              <a:gd name="connsiteX546" fmla="*/ 1370234 w 5579309"/>
              <a:gd name="connsiteY546" fmla="*/ 5554115 h 6425488"/>
              <a:gd name="connsiteX547" fmla="*/ 1377944 w 5579309"/>
              <a:gd name="connsiteY547" fmla="*/ 5535966 h 6425488"/>
              <a:gd name="connsiteX548" fmla="*/ 1427931 w 5579309"/>
              <a:gd name="connsiteY548" fmla="*/ 5510772 h 6425488"/>
              <a:gd name="connsiteX549" fmla="*/ 1460669 w 5579309"/>
              <a:gd name="connsiteY549" fmla="*/ 5492541 h 6425488"/>
              <a:gd name="connsiteX550" fmla="*/ 1459762 w 5579309"/>
              <a:gd name="connsiteY550" fmla="*/ 5477871 h 6425488"/>
              <a:gd name="connsiteX551" fmla="*/ 1467926 w 5579309"/>
              <a:gd name="connsiteY551" fmla="*/ 5467055 h 6425488"/>
              <a:gd name="connsiteX552" fmla="*/ 1478662 w 5579309"/>
              <a:gd name="connsiteY552" fmla="*/ 5450185 h 6425488"/>
              <a:gd name="connsiteX553" fmla="*/ 1475186 w 5579309"/>
              <a:gd name="connsiteY553" fmla="*/ 5441563 h 6425488"/>
              <a:gd name="connsiteX554" fmla="*/ 1488944 w 5579309"/>
              <a:gd name="connsiteY554" fmla="*/ 5425984 h 6425488"/>
              <a:gd name="connsiteX555" fmla="*/ 1490608 w 5579309"/>
              <a:gd name="connsiteY555" fmla="*/ 5405261 h 6425488"/>
              <a:gd name="connsiteX556" fmla="*/ 1478507 w 5579309"/>
              <a:gd name="connsiteY556" fmla="*/ 5400120 h 6425488"/>
              <a:gd name="connsiteX557" fmla="*/ 1488333 w 5579309"/>
              <a:gd name="connsiteY557" fmla="*/ 5368586 h 6425488"/>
              <a:gd name="connsiteX558" fmla="*/ 1498157 w 5579309"/>
              <a:gd name="connsiteY558" fmla="*/ 5337045 h 6425488"/>
              <a:gd name="connsiteX559" fmla="*/ 1486056 w 5579309"/>
              <a:gd name="connsiteY559" fmla="*/ 5331904 h 6425488"/>
              <a:gd name="connsiteX560" fmla="*/ 1493768 w 5579309"/>
              <a:gd name="connsiteY560" fmla="*/ 5313750 h 6425488"/>
              <a:gd name="connsiteX561" fmla="*/ 1481668 w 5579309"/>
              <a:gd name="connsiteY561" fmla="*/ 5308609 h 6425488"/>
              <a:gd name="connsiteX562" fmla="*/ 1502230 w 5579309"/>
              <a:gd name="connsiteY562" fmla="*/ 5260206 h 6425488"/>
              <a:gd name="connsiteX563" fmla="*/ 1514331 w 5579309"/>
              <a:gd name="connsiteY563" fmla="*/ 5265347 h 6425488"/>
              <a:gd name="connsiteX564" fmla="*/ 1512511 w 5579309"/>
              <a:gd name="connsiteY564" fmla="*/ 5236005 h 6425488"/>
              <a:gd name="connsiteX565" fmla="*/ 1502075 w 5579309"/>
              <a:gd name="connsiteY565" fmla="*/ 5210141 h 6425488"/>
              <a:gd name="connsiteX566" fmla="*/ 1483921 w 5579309"/>
              <a:gd name="connsiteY566" fmla="*/ 5202429 h 6425488"/>
              <a:gd name="connsiteX567" fmla="*/ 1489061 w 5579309"/>
              <a:gd name="connsiteY567" fmla="*/ 5190328 h 6425488"/>
              <a:gd name="connsiteX568" fmla="*/ 1443227 w 5579309"/>
              <a:gd name="connsiteY568" fmla="*/ 5163718 h 6425488"/>
              <a:gd name="connsiteX569" fmla="*/ 1434983 w 5579309"/>
              <a:gd name="connsiteY569" fmla="*/ 5149501 h 6425488"/>
              <a:gd name="connsiteX570" fmla="*/ 1429304 w 5579309"/>
              <a:gd name="connsiteY570" fmla="*/ 5129227 h 6425488"/>
              <a:gd name="connsiteX571" fmla="*/ 1437014 w 5579309"/>
              <a:gd name="connsiteY571" fmla="*/ 5111079 h 6425488"/>
              <a:gd name="connsiteX572" fmla="*/ 1424913 w 5579309"/>
              <a:gd name="connsiteY572" fmla="*/ 5105938 h 6425488"/>
              <a:gd name="connsiteX573" fmla="*/ 1432625 w 5579309"/>
              <a:gd name="connsiteY573" fmla="*/ 5087784 h 6425488"/>
              <a:gd name="connsiteX574" fmla="*/ 1419617 w 5579309"/>
              <a:gd name="connsiteY574" fmla="*/ 5067974 h 6425488"/>
              <a:gd name="connsiteX575" fmla="*/ 1406604 w 5579309"/>
              <a:gd name="connsiteY575" fmla="*/ 5048161 h 6425488"/>
              <a:gd name="connsiteX576" fmla="*/ 1307225 w 5579309"/>
              <a:gd name="connsiteY576" fmla="*/ 5013089 h 6425488"/>
              <a:gd name="connsiteX577" fmla="*/ 1300343 w 5579309"/>
              <a:gd name="connsiteY577" fmla="*/ 5020874 h 6425488"/>
              <a:gd name="connsiteX578" fmla="*/ 1293463 w 5579309"/>
              <a:gd name="connsiteY578" fmla="*/ 5028666 h 6425488"/>
              <a:gd name="connsiteX579" fmla="*/ 1281362 w 5579309"/>
              <a:gd name="connsiteY579" fmla="*/ 5023526 h 6425488"/>
              <a:gd name="connsiteX580" fmla="*/ 1274482 w 5579309"/>
              <a:gd name="connsiteY580" fmla="*/ 5031318 h 6425488"/>
              <a:gd name="connsiteX581" fmla="*/ 1267597 w 5579309"/>
              <a:gd name="connsiteY581" fmla="*/ 5039108 h 6425488"/>
              <a:gd name="connsiteX582" fmla="*/ 1249448 w 5579309"/>
              <a:gd name="connsiteY582" fmla="*/ 5031399 h 6425488"/>
              <a:gd name="connsiteX583" fmla="*/ 1239539 w 5579309"/>
              <a:gd name="connsiteY583" fmla="*/ 5037904 h 6425488"/>
              <a:gd name="connsiteX584" fmla="*/ 1229637 w 5579309"/>
              <a:gd name="connsiteY584" fmla="*/ 5044406 h 6425488"/>
              <a:gd name="connsiteX585" fmla="*/ 1181229 w 5579309"/>
              <a:gd name="connsiteY585" fmla="*/ 5023842 h 6425488"/>
              <a:gd name="connsiteX586" fmla="*/ 1177298 w 5579309"/>
              <a:gd name="connsiteY586" fmla="*/ 5007887 h 6425488"/>
              <a:gd name="connsiteX587" fmla="*/ 1173361 w 5579309"/>
              <a:gd name="connsiteY587" fmla="*/ 4991930 h 6425488"/>
              <a:gd name="connsiteX588" fmla="*/ 1167308 w 5579309"/>
              <a:gd name="connsiteY588" fmla="*/ 4989359 h 6425488"/>
              <a:gd name="connsiteX589" fmla="*/ 1171543 w 5579309"/>
              <a:gd name="connsiteY589" fmla="*/ 4962588 h 6425488"/>
              <a:gd name="connsiteX590" fmla="*/ 1175770 w 5579309"/>
              <a:gd name="connsiteY590" fmla="*/ 4935815 h 6425488"/>
              <a:gd name="connsiteX591" fmla="*/ 1169723 w 5579309"/>
              <a:gd name="connsiteY591" fmla="*/ 4933246 h 6425488"/>
              <a:gd name="connsiteX592" fmla="*/ 1144905 w 5579309"/>
              <a:gd name="connsiteY592" fmla="*/ 4865565 h 6425488"/>
              <a:gd name="connsiteX593" fmla="*/ 1085602 w 5579309"/>
              <a:gd name="connsiteY593" fmla="*/ 4811796 h 6425488"/>
              <a:gd name="connsiteX594" fmla="*/ 1031226 w 5579309"/>
              <a:gd name="connsiteY594" fmla="*/ 4813696 h 6425488"/>
              <a:gd name="connsiteX595" fmla="*/ 972460 w 5579309"/>
              <a:gd name="connsiteY595" fmla="*/ 4792307 h 6425488"/>
              <a:gd name="connsiteX596" fmla="*/ 940014 w 5579309"/>
              <a:gd name="connsiteY596" fmla="*/ 4767808 h 6425488"/>
              <a:gd name="connsiteX597" fmla="*/ 935089 w 5579309"/>
              <a:gd name="connsiteY597" fmla="*/ 4712148 h 6425488"/>
              <a:gd name="connsiteX598" fmla="*/ 947190 w 5579309"/>
              <a:gd name="connsiteY598" fmla="*/ 4717288 h 6425488"/>
              <a:gd name="connsiteX599" fmla="*/ 954902 w 5579309"/>
              <a:gd name="connsiteY599" fmla="*/ 4699135 h 6425488"/>
              <a:gd name="connsiteX600" fmla="*/ 967003 w 5579309"/>
              <a:gd name="connsiteY600" fmla="*/ 4704275 h 6425488"/>
              <a:gd name="connsiteX601" fmla="*/ 988478 w 5579309"/>
              <a:gd name="connsiteY601" fmla="*/ 4670544 h 6425488"/>
              <a:gd name="connsiteX602" fmla="*/ 962451 w 5579309"/>
              <a:gd name="connsiteY602" fmla="*/ 4630919 h 6425488"/>
              <a:gd name="connsiteX603" fmla="*/ 946875 w 5579309"/>
              <a:gd name="connsiteY603" fmla="*/ 4617156 h 6425488"/>
              <a:gd name="connsiteX604" fmla="*/ 952015 w 5579309"/>
              <a:gd name="connsiteY604" fmla="*/ 4605055 h 6425488"/>
              <a:gd name="connsiteX605" fmla="*/ 894987 w 5579309"/>
              <a:gd name="connsiteY605" fmla="*/ 4587974 h 6425488"/>
              <a:gd name="connsiteX606" fmla="*/ 844016 w 5579309"/>
              <a:gd name="connsiteY606" fmla="*/ 4573459 h 6425488"/>
              <a:gd name="connsiteX607" fmla="*/ 849155 w 5579309"/>
              <a:gd name="connsiteY607" fmla="*/ 4561359 h 6425488"/>
              <a:gd name="connsiteX608" fmla="*/ 821845 w 5579309"/>
              <a:gd name="connsiteY608" fmla="*/ 4524757 h 6425488"/>
              <a:gd name="connsiteX609" fmla="*/ 837643 w 5579309"/>
              <a:gd name="connsiteY609" fmla="*/ 4470761 h 6425488"/>
              <a:gd name="connsiteX610" fmla="*/ 849745 w 5579309"/>
              <a:gd name="connsiteY610" fmla="*/ 4475901 h 6425488"/>
              <a:gd name="connsiteX611" fmla="*/ 854886 w 5579309"/>
              <a:gd name="connsiteY611" fmla="*/ 4463800 h 6425488"/>
              <a:gd name="connsiteX612" fmla="*/ 857748 w 5579309"/>
              <a:gd name="connsiteY612" fmla="*/ 4415017 h 6425488"/>
              <a:gd name="connsiteX613" fmla="*/ 831274 w 5579309"/>
              <a:gd name="connsiteY613" fmla="*/ 4368056 h 6425488"/>
              <a:gd name="connsiteX614" fmla="*/ 838986 w 5579309"/>
              <a:gd name="connsiteY614" fmla="*/ 4349902 h 6425488"/>
              <a:gd name="connsiteX615" fmla="*/ 826431 w 5579309"/>
              <a:gd name="connsiteY615" fmla="*/ 4337429 h 6425488"/>
              <a:gd name="connsiteX616" fmla="*/ 813873 w 5579309"/>
              <a:gd name="connsiteY616" fmla="*/ 4324949 h 6425488"/>
              <a:gd name="connsiteX617" fmla="*/ 821583 w 5579309"/>
              <a:gd name="connsiteY617" fmla="*/ 4306800 h 6425488"/>
              <a:gd name="connsiteX618" fmla="*/ 813790 w 5579309"/>
              <a:gd name="connsiteY618" fmla="*/ 4299920 h 6425488"/>
              <a:gd name="connsiteX619" fmla="*/ 806006 w 5579309"/>
              <a:gd name="connsiteY619" fmla="*/ 4293037 h 6425488"/>
              <a:gd name="connsiteX620" fmla="*/ 811147 w 5579309"/>
              <a:gd name="connsiteY620" fmla="*/ 4280937 h 6425488"/>
              <a:gd name="connsiteX621" fmla="*/ 792993 w 5579309"/>
              <a:gd name="connsiteY621" fmla="*/ 4273225 h 6425488"/>
              <a:gd name="connsiteX622" fmla="*/ 798133 w 5579309"/>
              <a:gd name="connsiteY622" fmla="*/ 4261124 h 6425488"/>
              <a:gd name="connsiteX623" fmla="*/ 782547 w 5579309"/>
              <a:gd name="connsiteY623" fmla="*/ 4247364 h 6425488"/>
              <a:gd name="connsiteX624" fmla="*/ 715991 w 5579309"/>
              <a:gd name="connsiteY624" fmla="*/ 4219090 h 6425488"/>
              <a:gd name="connsiteX625" fmla="*/ 717655 w 5579309"/>
              <a:gd name="connsiteY625" fmla="*/ 4198366 h 6425488"/>
              <a:gd name="connsiteX626" fmla="*/ 719314 w 5579309"/>
              <a:gd name="connsiteY626" fmla="*/ 4177641 h 6425488"/>
              <a:gd name="connsiteX627" fmla="*/ 713266 w 5579309"/>
              <a:gd name="connsiteY627" fmla="*/ 4175072 h 6425488"/>
              <a:gd name="connsiteX628" fmla="*/ 737306 w 5579309"/>
              <a:gd name="connsiteY628" fmla="*/ 4135291 h 6425488"/>
              <a:gd name="connsiteX629" fmla="*/ 738138 w 5579309"/>
              <a:gd name="connsiteY629" fmla="*/ 4124930 h 6425488"/>
              <a:gd name="connsiteX630" fmla="*/ 738970 w 5579309"/>
              <a:gd name="connsiteY630" fmla="*/ 4114568 h 6425488"/>
              <a:gd name="connsiteX631" fmla="*/ 754927 w 5579309"/>
              <a:gd name="connsiteY631" fmla="*/ 4110632 h 6425488"/>
              <a:gd name="connsiteX632" fmla="*/ 770884 w 5579309"/>
              <a:gd name="connsiteY632" fmla="*/ 4106695 h 6425488"/>
              <a:gd name="connsiteX633" fmla="*/ 791446 w 5579309"/>
              <a:gd name="connsiteY633" fmla="*/ 4058292 h 6425488"/>
              <a:gd name="connsiteX634" fmla="*/ 806118 w 5579309"/>
              <a:gd name="connsiteY634" fmla="*/ 4057379 h 6425488"/>
              <a:gd name="connsiteX635" fmla="*/ 794018 w 5579309"/>
              <a:gd name="connsiteY635" fmla="*/ 4052239 h 6425488"/>
              <a:gd name="connsiteX636" fmla="*/ 793934 w 5579309"/>
              <a:gd name="connsiteY636" fmla="*/ 4027211 h 6425488"/>
              <a:gd name="connsiteX637" fmla="*/ 785238 w 5579309"/>
              <a:gd name="connsiteY637" fmla="*/ 4005655 h 6425488"/>
              <a:gd name="connsiteX638" fmla="*/ 790378 w 5579309"/>
              <a:gd name="connsiteY638" fmla="*/ 3993554 h 6425488"/>
              <a:gd name="connsiteX639" fmla="*/ 762693 w 5579309"/>
              <a:gd name="connsiteY639" fmla="*/ 3974654 h 6425488"/>
              <a:gd name="connsiteX640" fmla="*/ 750140 w 5579309"/>
              <a:gd name="connsiteY640" fmla="*/ 3962176 h 6425488"/>
              <a:gd name="connsiteX641" fmla="*/ 737579 w 5579309"/>
              <a:gd name="connsiteY641" fmla="*/ 3949701 h 6425488"/>
              <a:gd name="connsiteX642" fmla="*/ 745291 w 5579309"/>
              <a:gd name="connsiteY642" fmla="*/ 3931547 h 6425488"/>
              <a:gd name="connsiteX643" fmla="*/ 740075 w 5579309"/>
              <a:gd name="connsiteY643" fmla="*/ 3918616 h 6425488"/>
              <a:gd name="connsiteX644" fmla="*/ 742563 w 5579309"/>
              <a:gd name="connsiteY644" fmla="*/ 3887535 h 6425488"/>
              <a:gd name="connsiteX645" fmla="*/ 754665 w 5579309"/>
              <a:gd name="connsiteY645" fmla="*/ 3892675 h 6425488"/>
              <a:gd name="connsiteX646" fmla="*/ 766685 w 5579309"/>
              <a:gd name="connsiteY646" fmla="*/ 3872782 h 6425488"/>
              <a:gd name="connsiteX647" fmla="*/ 778706 w 5579309"/>
              <a:gd name="connsiteY647" fmla="*/ 3852889 h 6425488"/>
              <a:gd name="connsiteX648" fmla="*/ 790812 w 5579309"/>
              <a:gd name="connsiteY648" fmla="*/ 3858032 h 6425488"/>
              <a:gd name="connsiteX649" fmla="*/ 798524 w 5579309"/>
              <a:gd name="connsiteY649" fmla="*/ 3839878 h 6425488"/>
              <a:gd name="connsiteX650" fmla="*/ 786417 w 5579309"/>
              <a:gd name="connsiteY650" fmla="*/ 3834735 h 6425488"/>
              <a:gd name="connsiteX651" fmla="*/ 814692 w 5579309"/>
              <a:gd name="connsiteY651" fmla="*/ 3768178 h 6425488"/>
              <a:gd name="connsiteX652" fmla="*/ 810599 w 5579309"/>
              <a:gd name="connsiteY652" fmla="*/ 3702161 h 6425488"/>
              <a:gd name="connsiteX653" fmla="*/ 824655 w 5579309"/>
              <a:gd name="connsiteY653" fmla="*/ 3643849 h 6425488"/>
              <a:gd name="connsiteX654" fmla="*/ 849236 w 5579309"/>
              <a:gd name="connsiteY654" fmla="*/ 3636431 h 6425488"/>
              <a:gd name="connsiteX655" fmla="*/ 873810 w 5579309"/>
              <a:gd name="connsiteY655" fmla="*/ 3629016 h 6425488"/>
              <a:gd name="connsiteX656" fmla="*/ 856250 w 5579309"/>
              <a:gd name="connsiteY656" fmla="*/ 3535849 h 6425488"/>
              <a:gd name="connsiteX657" fmla="*/ 840512 w 5579309"/>
              <a:gd name="connsiteY657" fmla="*/ 3472018 h 6425488"/>
              <a:gd name="connsiteX658" fmla="*/ 847310 w 5579309"/>
              <a:gd name="connsiteY658" fmla="*/ 3439197 h 6425488"/>
              <a:gd name="connsiteX659" fmla="*/ 861530 w 5579309"/>
              <a:gd name="connsiteY659" fmla="*/ 3430947 h 6425488"/>
              <a:gd name="connsiteX660" fmla="*/ 875748 w 5579309"/>
              <a:gd name="connsiteY660" fmla="*/ 3422702 h 6425488"/>
              <a:gd name="connsiteX661" fmla="*/ 893901 w 5579309"/>
              <a:gd name="connsiteY661" fmla="*/ 3430415 h 6425488"/>
              <a:gd name="connsiteX662" fmla="*/ 913254 w 5579309"/>
              <a:gd name="connsiteY662" fmla="*/ 3410067 h 6425488"/>
              <a:gd name="connsiteX663" fmla="*/ 926565 w 5579309"/>
              <a:gd name="connsiteY663" fmla="*/ 3387152 h 6425488"/>
              <a:gd name="connsiteX664" fmla="*/ 921344 w 5579309"/>
              <a:gd name="connsiteY664" fmla="*/ 3374219 h 6425488"/>
              <a:gd name="connsiteX665" fmla="*/ 922177 w 5579309"/>
              <a:gd name="connsiteY665" fmla="*/ 3363857 h 6425488"/>
              <a:gd name="connsiteX666" fmla="*/ 904022 w 5579309"/>
              <a:gd name="connsiteY666" fmla="*/ 3356145 h 6425488"/>
              <a:gd name="connsiteX667" fmla="*/ 901823 w 5579309"/>
              <a:gd name="connsiteY667" fmla="*/ 3344502 h 6425488"/>
              <a:gd name="connsiteX668" fmla="*/ 899631 w 5579309"/>
              <a:gd name="connsiteY668" fmla="*/ 3332856 h 6425488"/>
              <a:gd name="connsiteX669" fmla="*/ 862044 w 5579309"/>
              <a:gd name="connsiteY669" fmla="*/ 3320458 h 6425488"/>
              <a:gd name="connsiteX670" fmla="*/ 824451 w 5579309"/>
              <a:gd name="connsiteY670" fmla="*/ 3308058 h 6425488"/>
              <a:gd name="connsiteX671" fmla="*/ 819311 w 5579309"/>
              <a:gd name="connsiteY671" fmla="*/ 3320159 h 6425488"/>
              <a:gd name="connsiteX672" fmla="*/ 798591 w 5579309"/>
              <a:gd name="connsiteY672" fmla="*/ 3318502 h 6425488"/>
              <a:gd name="connsiteX673" fmla="*/ 730295 w 5579309"/>
              <a:gd name="connsiteY673" fmla="*/ 3285919 h 6425488"/>
              <a:gd name="connsiteX674" fmla="*/ 675759 w 5579309"/>
              <a:gd name="connsiteY674" fmla="*/ 3237752 h 6425488"/>
              <a:gd name="connsiteX675" fmla="*/ 680899 w 5579309"/>
              <a:gd name="connsiteY675" fmla="*/ 3225651 h 6425488"/>
              <a:gd name="connsiteX676" fmla="*/ 693000 w 5579309"/>
              <a:gd name="connsiteY676" fmla="*/ 3230791 h 6425488"/>
              <a:gd name="connsiteX677" fmla="*/ 772410 w 5579309"/>
              <a:gd name="connsiteY677" fmla="*/ 3228811 h 6425488"/>
              <a:gd name="connsiteX678" fmla="*/ 847212 w 5579309"/>
              <a:gd name="connsiteY678" fmla="*/ 3271303 h 6425488"/>
              <a:gd name="connsiteX679" fmla="*/ 922012 w 5579309"/>
              <a:gd name="connsiteY679" fmla="*/ 3313795 h 6425488"/>
              <a:gd name="connsiteX680" fmla="*/ 985840 w 5579309"/>
              <a:gd name="connsiteY680" fmla="*/ 3298050 h 6425488"/>
              <a:gd name="connsiteX681" fmla="*/ 1038314 w 5579309"/>
              <a:gd name="connsiteY681" fmla="*/ 3241780 h 6425488"/>
              <a:gd name="connsiteX682" fmla="*/ 1080434 w 5579309"/>
              <a:gd name="connsiteY682" fmla="*/ 3184674 h 6425488"/>
              <a:gd name="connsiteX683" fmla="*/ 1137754 w 5579309"/>
              <a:gd name="connsiteY683" fmla="*/ 3159025 h 6425488"/>
              <a:gd name="connsiteX684" fmla="*/ 1203695 w 5579309"/>
              <a:gd name="connsiteY684" fmla="*/ 3129899 h 6425488"/>
              <a:gd name="connsiteX685" fmla="*/ 1268198 w 5579309"/>
              <a:gd name="connsiteY685" fmla="*/ 3053732 h 6425488"/>
              <a:gd name="connsiteX686" fmla="*/ 1281958 w 5579309"/>
              <a:gd name="connsiteY686" fmla="*/ 3038149 h 6425488"/>
              <a:gd name="connsiteX687" fmla="*/ 1312584 w 5579309"/>
              <a:gd name="connsiteY687" fmla="*/ 3033305 h 6425488"/>
              <a:gd name="connsiteX688" fmla="*/ 1343216 w 5579309"/>
              <a:gd name="connsiteY688" fmla="*/ 3028463 h 6425488"/>
              <a:gd name="connsiteX689" fmla="*/ 1350929 w 5579309"/>
              <a:gd name="connsiteY689" fmla="*/ 3010310 h 6425488"/>
              <a:gd name="connsiteX690" fmla="*/ 1388890 w 5579309"/>
              <a:gd name="connsiteY690" fmla="*/ 3005007 h 6425488"/>
              <a:gd name="connsiteX691" fmla="*/ 1401739 w 5579309"/>
              <a:gd name="connsiteY691" fmla="*/ 2974757 h 6425488"/>
              <a:gd name="connsiteX692" fmla="*/ 1412104 w 5579309"/>
              <a:gd name="connsiteY692" fmla="*/ 2975584 h 6425488"/>
              <a:gd name="connsiteX693" fmla="*/ 1422466 w 5579309"/>
              <a:gd name="connsiteY693" fmla="*/ 2976416 h 6425488"/>
              <a:gd name="connsiteX694" fmla="*/ 1435318 w 5579309"/>
              <a:gd name="connsiteY694" fmla="*/ 2946162 h 6425488"/>
              <a:gd name="connsiteX695" fmla="*/ 1462921 w 5579309"/>
              <a:gd name="connsiteY695" fmla="*/ 2940033 h 6425488"/>
              <a:gd name="connsiteX696" fmla="*/ 1490524 w 5579309"/>
              <a:gd name="connsiteY696" fmla="*/ 2933906 h 6425488"/>
              <a:gd name="connsiteX697" fmla="*/ 1498236 w 5579309"/>
              <a:gd name="connsiteY697" fmla="*/ 2915753 h 6425488"/>
              <a:gd name="connsiteX698" fmla="*/ 1510337 w 5579309"/>
              <a:gd name="connsiteY698" fmla="*/ 2920893 h 6425488"/>
              <a:gd name="connsiteX699" fmla="*/ 1659146 w 5579309"/>
              <a:gd name="connsiteY699" fmla="*/ 2755551 h 6425488"/>
              <a:gd name="connsiteX700" fmla="*/ 1641664 w 5579309"/>
              <a:gd name="connsiteY700" fmla="*/ 2687408 h 6425488"/>
              <a:gd name="connsiteX701" fmla="*/ 1621616 w 5579309"/>
              <a:gd name="connsiteY701" fmla="*/ 2625324 h 6425488"/>
              <a:gd name="connsiteX702" fmla="*/ 1647021 w 5579309"/>
              <a:gd name="connsiteY702" fmla="*/ 2607547 h 6425488"/>
              <a:gd name="connsiteX703" fmla="*/ 1685440 w 5579309"/>
              <a:gd name="connsiteY703" fmla="*/ 2609585 h 6425488"/>
              <a:gd name="connsiteX704" fmla="*/ 1731272 w 5579309"/>
              <a:gd name="connsiteY704" fmla="*/ 2636199 h 6425488"/>
              <a:gd name="connsiteX705" fmla="*/ 1754114 w 5579309"/>
              <a:gd name="connsiteY705" fmla="*/ 2624473 h 6425488"/>
              <a:gd name="connsiteX706" fmla="*/ 1776951 w 5579309"/>
              <a:gd name="connsiteY706" fmla="*/ 2612745 h 6425488"/>
              <a:gd name="connsiteX707" fmla="*/ 1846077 w 5579309"/>
              <a:gd name="connsiteY707" fmla="*/ 2634971 h 6425488"/>
              <a:gd name="connsiteX708" fmla="*/ 1941661 w 5579309"/>
              <a:gd name="connsiteY708" fmla="*/ 2561294 h 6425488"/>
              <a:gd name="connsiteX709" fmla="*/ 1999117 w 5579309"/>
              <a:gd name="connsiteY709" fmla="*/ 2442851 h 6425488"/>
              <a:gd name="connsiteX710" fmla="*/ 1988678 w 5579309"/>
              <a:gd name="connsiteY710" fmla="*/ 2416990 h 6425488"/>
              <a:gd name="connsiteX711" fmla="*/ 1946323 w 5579309"/>
              <a:gd name="connsiteY711" fmla="*/ 2398998 h 6425488"/>
              <a:gd name="connsiteX712" fmla="*/ 1951463 w 5579309"/>
              <a:gd name="connsiteY712" fmla="*/ 2386897 h 6425488"/>
              <a:gd name="connsiteX713" fmla="*/ 1934974 w 5579309"/>
              <a:gd name="connsiteY713" fmla="*/ 2358462 h 6425488"/>
              <a:gd name="connsiteX714" fmla="*/ 1944342 w 5579309"/>
              <a:gd name="connsiteY714" fmla="*/ 2319588 h 6425488"/>
              <a:gd name="connsiteX715" fmla="*/ 1960299 w 5579309"/>
              <a:gd name="connsiteY715" fmla="*/ 2315652 h 6425488"/>
              <a:gd name="connsiteX716" fmla="*/ 1970208 w 5579309"/>
              <a:gd name="connsiteY716" fmla="*/ 2309146 h 6425488"/>
              <a:gd name="connsiteX717" fmla="*/ 1958108 w 5579309"/>
              <a:gd name="connsiteY717" fmla="*/ 2304006 h 6425488"/>
              <a:gd name="connsiteX718" fmla="*/ 1948335 w 5579309"/>
              <a:gd name="connsiteY718" fmla="*/ 2217716 h 6425488"/>
              <a:gd name="connsiteX719" fmla="*/ 1947187 w 5579309"/>
              <a:gd name="connsiteY719" fmla="*/ 2127943 h 6425488"/>
              <a:gd name="connsiteX720" fmla="*/ 1998539 w 5579309"/>
              <a:gd name="connsiteY720" fmla="*/ 2124758 h 6425488"/>
              <a:gd name="connsiteX721" fmla="*/ 2049889 w 5579309"/>
              <a:gd name="connsiteY721" fmla="*/ 2121579 h 6425488"/>
              <a:gd name="connsiteX722" fmla="*/ 2083304 w 5579309"/>
              <a:gd name="connsiteY722" fmla="*/ 2042920 h 6425488"/>
              <a:gd name="connsiteX723" fmla="*/ 2042532 w 5579309"/>
              <a:gd name="connsiteY723" fmla="*/ 1979170 h 6425488"/>
              <a:gd name="connsiteX724" fmla="*/ 2025050 w 5579309"/>
              <a:gd name="connsiteY724" fmla="*/ 1911030 h 6425488"/>
              <a:gd name="connsiteX725" fmla="*/ 2037151 w 5579309"/>
              <a:gd name="connsiteY725" fmla="*/ 1916171 h 6425488"/>
              <a:gd name="connsiteX726" fmla="*/ 2093941 w 5579309"/>
              <a:gd name="connsiteY726" fmla="*/ 1858158 h 6425488"/>
              <a:gd name="connsiteX727" fmla="*/ 2125772 w 5579309"/>
              <a:gd name="connsiteY727" fmla="*/ 1825257 h 6425488"/>
              <a:gd name="connsiteX728" fmla="*/ 2132869 w 5579309"/>
              <a:gd name="connsiteY728" fmla="*/ 1749704 h 6425488"/>
              <a:gd name="connsiteX729" fmla="*/ 2102911 w 5579309"/>
              <a:gd name="connsiteY729" fmla="*/ 1694123 h 6425488"/>
              <a:gd name="connsiteX730" fmla="*/ 2063959 w 5579309"/>
              <a:gd name="connsiteY730" fmla="*/ 1659715 h 6425488"/>
              <a:gd name="connsiteX731" fmla="*/ 2038018 w 5579309"/>
              <a:gd name="connsiteY731" fmla="*/ 1645125 h 6425488"/>
              <a:gd name="connsiteX732" fmla="*/ 2032878 w 5579309"/>
              <a:gd name="connsiteY732" fmla="*/ 1657226 h 6425488"/>
              <a:gd name="connsiteX733" fmla="*/ 1990522 w 5579309"/>
              <a:gd name="connsiteY733" fmla="*/ 1639233 h 6425488"/>
              <a:gd name="connsiteX734" fmla="*/ 1995663 w 5579309"/>
              <a:gd name="connsiteY734" fmla="*/ 1627132 h 6425488"/>
              <a:gd name="connsiteX735" fmla="*/ 1949831 w 5579309"/>
              <a:gd name="connsiteY735" fmla="*/ 1600517 h 6425488"/>
              <a:gd name="connsiteX736" fmla="*/ 1954972 w 5579309"/>
              <a:gd name="connsiteY736" fmla="*/ 1588416 h 6425488"/>
              <a:gd name="connsiteX737" fmla="*/ 1936283 w 5579309"/>
              <a:gd name="connsiteY737" fmla="*/ 1548338 h 6425488"/>
              <a:gd name="connsiteX738" fmla="*/ 1954648 w 5579309"/>
              <a:gd name="connsiteY738" fmla="*/ 1488286 h 6425488"/>
              <a:gd name="connsiteX739" fmla="*/ 1964929 w 5579309"/>
              <a:gd name="connsiteY739" fmla="*/ 1464084 h 6425488"/>
              <a:gd name="connsiteX740" fmla="*/ 1994277 w 5579309"/>
              <a:gd name="connsiteY740" fmla="*/ 1462267 h 6425488"/>
              <a:gd name="connsiteX741" fmla="*/ 1999418 w 5579309"/>
              <a:gd name="connsiteY741" fmla="*/ 1450166 h 6425488"/>
              <a:gd name="connsiteX742" fmla="*/ 2018853 w 5579309"/>
              <a:gd name="connsiteY742" fmla="*/ 1454847 h 6425488"/>
              <a:gd name="connsiteX743" fmla="*/ 2044339 w 5579309"/>
              <a:gd name="connsiteY743" fmla="*/ 1462104 h 6425488"/>
              <a:gd name="connsiteX744" fmla="*/ 2041768 w 5579309"/>
              <a:gd name="connsiteY744" fmla="*/ 1468157 h 6425488"/>
              <a:gd name="connsiteX745" fmla="*/ 2072935 w 5579309"/>
              <a:gd name="connsiteY745" fmla="*/ 1495682 h 6425488"/>
              <a:gd name="connsiteX746" fmla="*/ 2101527 w 5579309"/>
              <a:gd name="connsiteY746" fmla="*/ 1529253 h 6425488"/>
              <a:gd name="connsiteX747" fmla="*/ 2093815 w 5579309"/>
              <a:gd name="connsiteY747" fmla="*/ 1547406 h 6425488"/>
              <a:gd name="connsiteX748" fmla="*/ 2105916 w 5579309"/>
              <a:gd name="connsiteY748" fmla="*/ 1552547 h 6425488"/>
              <a:gd name="connsiteX749" fmla="*/ 2105084 w 5579309"/>
              <a:gd name="connsiteY749" fmla="*/ 1562909 h 6425488"/>
              <a:gd name="connsiteX750" fmla="*/ 2104254 w 5579309"/>
              <a:gd name="connsiteY750" fmla="*/ 1573264 h 6425488"/>
              <a:gd name="connsiteX751" fmla="*/ 2123693 w 5579309"/>
              <a:gd name="connsiteY751" fmla="*/ 1577953 h 6425488"/>
              <a:gd name="connsiteX752" fmla="*/ 2143131 w 5579309"/>
              <a:gd name="connsiteY752" fmla="*/ 1582641 h 6425488"/>
              <a:gd name="connsiteX753" fmla="*/ 2168834 w 5579309"/>
              <a:gd name="connsiteY753" fmla="*/ 1522137 h 6425488"/>
              <a:gd name="connsiteX754" fmla="*/ 2179193 w 5579309"/>
              <a:gd name="connsiteY754" fmla="*/ 1522962 h 6425488"/>
              <a:gd name="connsiteX755" fmla="*/ 2189554 w 5579309"/>
              <a:gd name="connsiteY755" fmla="*/ 1523794 h 6425488"/>
              <a:gd name="connsiteX756" fmla="*/ 2210116 w 5579309"/>
              <a:gd name="connsiteY756" fmla="*/ 1475391 h 6425488"/>
              <a:gd name="connsiteX757" fmla="*/ 2222217 w 5579309"/>
              <a:gd name="connsiteY757" fmla="*/ 1480531 h 6425488"/>
              <a:gd name="connsiteX758" fmla="*/ 2227358 w 5579309"/>
              <a:gd name="connsiteY758" fmla="*/ 1468430 h 6425488"/>
              <a:gd name="connsiteX759" fmla="*/ 2243775 w 5579309"/>
              <a:gd name="connsiteY759" fmla="*/ 1471829 h 6425488"/>
              <a:gd name="connsiteX760" fmla="*/ 2260184 w 5579309"/>
              <a:gd name="connsiteY760" fmla="*/ 1475230 h 6425488"/>
              <a:gd name="connsiteX761" fmla="*/ 2265325 w 5579309"/>
              <a:gd name="connsiteY761" fmla="*/ 1463129 h 6425488"/>
              <a:gd name="connsiteX762" fmla="*/ 2266237 w 5579309"/>
              <a:gd name="connsiteY762" fmla="*/ 1477801 h 6425488"/>
              <a:gd name="connsiteX763" fmla="*/ 2299968 w 5579309"/>
              <a:gd name="connsiteY763" fmla="*/ 1499276 h 6425488"/>
              <a:gd name="connsiteX764" fmla="*/ 2362507 w 5579309"/>
              <a:gd name="connsiteY764" fmla="*/ 1486560 h 6425488"/>
              <a:gd name="connsiteX765" fmla="*/ 2410222 w 5579309"/>
              <a:gd name="connsiteY765" fmla="*/ 1424686 h 6425488"/>
              <a:gd name="connsiteX766" fmla="*/ 2422323 w 5579309"/>
              <a:gd name="connsiteY766" fmla="*/ 1429826 h 6425488"/>
              <a:gd name="connsiteX767" fmla="*/ 2421410 w 5579309"/>
              <a:gd name="connsiteY767" fmla="*/ 1415154 h 6425488"/>
              <a:gd name="connsiteX768" fmla="*/ 2420503 w 5579309"/>
              <a:gd name="connsiteY768" fmla="*/ 1400484 h 6425488"/>
              <a:gd name="connsiteX769" fmla="*/ 2427300 w 5579309"/>
              <a:gd name="connsiteY769" fmla="*/ 1367664 h 6425488"/>
              <a:gd name="connsiteX770" fmla="*/ 2415199 w 5579309"/>
              <a:gd name="connsiteY770" fmla="*/ 1362523 h 6425488"/>
              <a:gd name="connsiteX771" fmla="*/ 2450354 w 5579309"/>
              <a:gd name="connsiteY771" fmla="*/ 1288174 h 6425488"/>
              <a:gd name="connsiteX772" fmla="*/ 2492629 w 5579309"/>
              <a:gd name="connsiteY772" fmla="*/ 1281133 h 6425488"/>
              <a:gd name="connsiteX773" fmla="*/ 2496111 w 5579309"/>
              <a:gd name="connsiteY773" fmla="*/ 1289757 h 6425488"/>
              <a:gd name="connsiteX774" fmla="*/ 2505643 w 5579309"/>
              <a:gd name="connsiteY774" fmla="*/ 1300947 h 6425488"/>
              <a:gd name="connsiteX775" fmla="*/ 2525455 w 5579309"/>
              <a:gd name="connsiteY775" fmla="*/ 1287932 h 6425488"/>
              <a:gd name="connsiteX776" fmla="*/ 2573859 w 5579309"/>
              <a:gd name="connsiteY776" fmla="*/ 1308496 h 6425488"/>
              <a:gd name="connsiteX777" fmla="*/ 2578999 w 5579309"/>
              <a:gd name="connsiteY777" fmla="*/ 1296394 h 6425488"/>
              <a:gd name="connsiteX778" fmla="*/ 2630351 w 5579309"/>
              <a:gd name="connsiteY778" fmla="*/ 1293209 h 6425488"/>
              <a:gd name="connsiteX779" fmla="*/ 2658251 w 5579309"/>
              <a:gd name="connsiteY779" fmla="*/ 1244355 h 6425488"/>
              <a:gd name="connsiteX780" fmla="*/ 2647729 w 5579309"/>
              <a:gd name="connsiteY780" fmla="*/ 1193455 h 6425488"/>
              <a:gd name="connsiteX781" fmla="*/ 2671693 w 5579309"/>
              <a:gd name="connsiteY781" fmla="*/ 1128643 h 6425488"/>
              <a:gd name="connsiteX782" fmla="*/ 2764116 w 5579309"/>
              <a:gd name="connsiteY782" fmla="*/ 1146475 h 6425488"/>
              <a:gd name="connsiteX783" fmla="*/ 2761545 w 5579309"/>
              <a:gd name="connsiteY783" fmla="*/ 1152529 h 6425488"/>
              <a:gd name="connsiteX784" fmla="*/ 2812519 w 5579309"/>
              <a:gd name="connsiteY784" fmla="*/ 1167038 h 6425488"/>
              <a:gd name="connsiteX785" fmla="*/ 2842613 w 5579309"/>
              <a:gd name="connsiteY785" fmla="*/ 1129823 h 6425488"/>
              <a:gd name="connsiteX786" fmla="*/ 2870136 w 5579309"/>
              <a:gd name="connsiteY786" fmla="*/ 1098661 h 6425488"/>
              <a:gd name="connsiteX787" fmla="*/ 2866652 w 5579309"/>
              <a:gd name="connsiteY787" fmla="*/ 1090042 h 6425488"/>
              <a:gd name="connsiteX788" fmla="*/ 2876028 w 5579309"/>
              <a:gd name="connsiteY788" fmla="*/ 1051164 h 6425488"/>
              <a:gd name="connsiteX789" fmla="*/ 2982961 w 5579309"/>
              <a:gd name="connsiteY789" fmla="*/ 1018022 h 6425488"/>
              <a:gd name="connsiteX790" fmla="*/ 3032274 w 5579309"/>
              <a:gd name="connsiteY790" fmla="*/ 1053263 h 6425488"/>
              <a:gd name="connsiteX791" fmla="*/ 3117892 w 5579309"/>
              <a:gd name="connsiteY791" fmla="*/ 1103920 h 6425488"/>
              <a:gd name="connsiteX792" fmla="*/ 3108363 w 5579309"/>
              <a:gd name="connsiteY792" fmla="*/ 1092726 h 6425488"/>
              <a:gd name="connsiteX793" fmla="*/ 3014872 w 5579309"/>
              <a:gd name="connsiteY793" fmla="*/ 1010156 h 6425488"/>
              <a:gd name="connsiteX794" fmla="*/ 2937953 w 5579309"/>
              <a:gd name="connsiteY794" fmla="*/ 981048 h 6425488"/>
              <a:gd name="connsiteX795" fmla="*/ 2861040 w 5579309"/>
              <a:gd name="connsiteY795" fmla="*/ 951944 h 6425488"/>
              <a:gd name="connsiteX796" fmla="*/ 2864361 w 5579309"/>
              <a:gd name="connsiteY796" fmla="*/ 910501 h 6425488"/>
              <a:gd name="connsiteX797" fmla="*/ 2876462 w 5579309"/>
              <a:gd name="connsiteY797" fmla="*/ 915641 h 6425488"/>
              <a:gd name="connsiteX798" fmla="*/ 2881603 w 5579309"/>
              <a:gd name="connsiteY798" fmla="*/ 903541 h 6425488"/>
              <a:gd name="connsiteX799" fmla="*/ 2920474 w 5579309"/>
              <a:gd name="connsiteY799" fmla="*/ 912915 h 6425488"/>
              <a:gd name="connsiteX800" fmla="*/ 2941194 w 5579309"/>
              <a:gd name="connsiteY800" fmla="*/ 914571 h 6425488"/>
              <a:gd name="connsiteX801" fmla="*/ 2961920 w 5579309"/>
              <a:gd name="connsiteY801" fmla="*/ 916230 h 6425488"/>
              <a:gd name="connsiteX802" fmla="*/ 3000791 w 5579309"/>
              <a:gd name="connsiteY802" fmla="*/ 925604 h 6425488"/>
              <a:gd name="connsiteX803" fmla="*/ 3009416 w 5579309"/>
              <a:gd name="connsiteY803" fmla="*/ 922123 h 6425488"/>
              <a:gd name="connsiteX804" fmla="*/ 3018033 w 5579309"/>
              <a:gd name="connsiteY804" fmla="*/ 918644 h 6425488"/>
              <a:gd name="connsiteX805" fmla="*/ 3025745 w 5579309"/>
              <a:gd name="connsiteY805" fmla="*/ 900490 h 6425488"/>
              <a:gd name="connsiteX806" fmla="*/ 3010085 w 5579309"/>
              <a:gd name="connsiteY806" fmla="*/ 861699 h 6425488"/>
              <a:gd name="connsiteX807" fmla="*/ 3012576 w 5579309"/>
              <a:gd name="connsiteY807" fmla="*/ 830612 h 6425488"/>
              <a:gd name="connsiteX808" fmla="*/ 2980502 w 5579309"/>
              <a:gd name="connsiteY808" fmla="*/ 788417 h 6425488"/>
              <a:gd name="connsiteX809" fmla="*/ 2945861 w 5579309"/>
              <a:gd name="connsiteY809" fmla="*/ 752278 h 6425488"/>
              <a:gd name="connsiteX810" fmla="*/ 2968163 w 5579309"/>
              <a:gd name="connsiteY810" fmla="*/ 708183 h 6425488"/>
              <a:gd name="connsiteX811" fmla="*/ 2990467 w 5579309"/>
              <a:gd name="connsiteY811" fmla="*/ 664083 h 6425488"/>
              <a:gd name="connsiteX812" fmla="*/ 1794472 w 5579309"/>
              <a:gd name="connsiteY812" fmla="*/ 520273 h 6425488"/>
              <a:gd name="connsiteX813" fmla="*/ 1789331 w 5579309"/>
              <a:gd name="connsiteY813" fmla="*/ 532373 h 6425488"/>
              <a:gd name="connsiteX814" fmla="*/ 1804164 w 5579309"/>
              <a:gd name="connsiteY814" fmla="*/ 581529 h 6425488"/>
              <a:gd name="connsiteX815" fmla="*/ 1778379 w 5579309"/>
              <a:gd name="connsiteY815" fmla="*/ 617004 h 6425488"/>
              <a:gd name="connsiteX816" fmla="*/ 1729143 w 5579309"/>
              <a:gd name="connsiteY816" fmla="*/ 606803 h 6425488"/>
              <a:gd name="connsiteX817" fmla="*/ 1722563 w 5579309"/>
              <a:gd name="connsiteY817" fmla="*/ 571863 h 6425488"/>
              <a:gd name="connsiteX818" fmla="*/ 1727163 w 5579309"/>
              <a:gd name="connsiteY818" fmla="*/ 527394 h 6425488"/>
              <a:gd name="connsiteX819" fmla="*/ 1762106 w 5579309"/>
              <a:gd name="connsiteY819" fmla="*/ 520808 h 6425488"/>
              <a:gd name="connsiteX820" fmla="*/ 1794472 w 5579309"/>
              <a:gd name="connsiteY820" fmla="*/ 520273 h 6425488"/>
              <a:gd name="connsiteX821" fmla="*/ 2747958 w 5579309"/>
              <a:gd name="connsiteY821" fmla="*/ 33866 h 6425488"/>
              <a:gd name="connsiteX822" fmla="*/ 2796010 w 5579309"/>
              <a:gd name="connsiteY822" fmla="*/ 45800 h 6425488"/>
              <a:gd name="connsiteX823" fmla="*/ 2818552 w 5579309"/>
              <a:gd name="connsiteY823" fmla="*/ 76793 h 6425488"/>
              <a:gd name="connsiteX824" fmla="*/ 2841097 w 5579309"/>
              <a:gd name="connsiteY824" fmla="*/ 107794 h 6425488"/>
              <a:gd name="connsiteX825" fmla="*/ 2883014 w 5579309"/>
              <a:gd name="connsiteY825" fmla="*/ 261321 h 6425488"/>
              <a:gd name="connsiteX826" fmla="*/ 2875307 w 5579309"/>
              <a:gd name="connsiteY826" fmla="*/ 279464 h 6425488"/>
              <a:gd name="connsiteX827" fmla="*/ 2887408 w 5579309"/>
              <a:gd name="connsiteY827" fmla="*/ 284604 h 6425488"/>
              <a:gd name="connsiteX828" fmla="*/ 2866845 w 5579309"/>
              <a:gd name="connsiteY828" fmla="*/ 333008 h 6425488"/>
              <a:gd name="connsiteX829" fmla="*/ 2835999 w 5579309"/>
              <a:gd name="connsiteY829" fmla="*/ 405618 h 6425488"/>
              <a:gd name="connsiteX830" fmla="*/ 2823898 w 5579309"/>
              <a:gd name="connsiteY830" fmla="*/ 400477 h 6425488"/>
              <a:gd name="connsiteX831" fmla="*/ 2806737 w 5579309"/>
              <a:gd name="connsiteY831" fmla="*/ 432471 h 6425488"/>
              <a:gd name="connsiteX832" fmla="*/ 2779134 w 5579309"/>
              <a:gd name="connsiteY832" fmla="*/ 438599 h 6425488"/>
              <a:gd name="connsiteX833" fmla="*/ 2773994 w 5579309"/>
              <a:gd name="connsiteY833" fmla="*/ 450700 h 6425488"/>
              <a:gd name="connsiteX834" fmla="*/ 2743739 w 5579309"/>
              <a:gd name="connsiteY834" fmla="*/ 437847 h 6425488"/>
              <a:gd name="connsiteX835" fmla="*/ 2702296 w 5579309"/>
              <a:gd name="connsiteY835" fmla="*/ 434526 h 6425488"/>
              <a:gd name="connsiteX836" fmla="*/ 2665831 w 5579309"/>
              <a:gd name="connsiteY836" fmla="*/ 369043 h 6425488"/>
              <a:gd name="connsiteX837" fmla="*/ 2624072 w 5579309"/>
              <a:gd name="connsiteY837" fmla="*/ 265589 h 6425488"/>
              <a:gd name="connsiteX838" fmla="*/ 2646293 w 5579309"/>
              <a:gd name="connsiteY838" fmla="*/ 196460 h 6425488"/>
              <a:gd name="connsiteX839" fmla="*/ 2634192 w 5579309"/>
              <a:gd name="connsiteY839" fmla="*/ 191319 h 6425488"/>
              <a:gd name="connsiteX840" fmla="*/ 2652186 w 5579309"/>
              <a:gd name="connsiteY840" fmla="*/ 148964 h 6425488"/>
              <a:gd name="connsiteX841" fmla="*/ 2644319 w 5579309"/>
              <a:gd name="connsiteY841" fmla="*/ 117052 h 6425488"/>
              <a:gd name="connsiteX842" fmla="*/ 2747958 w 5579309"/>
              <a:gd name="connsiteY842" fmla="*/ 33866 h 6425488"/>
              <a:gd name="connsiteX843" fmla="*/ 2536907 w 5579309"/>
              <a:gd name="connsiteY843" fmla="*/ 0 h 6425488"/>
              <a:gd name="connsiteX844" fmla="*/ 2558540 w 5579309"/>
              <a:gd name="connsiteY844" fmla="*/ 16328 h 6425488"/>
              <a:gd name="connsiteX845" fmla="*/ 2597411 w 5579309"/>
              <a:gd name="connsiteY845" fmla="*/ 25703 h 6425488"/>
              <a:gd name="connsiteX846" fmla="*/ 2592723 w 5579309"/>
              <a:gd name="connsiteY846" fmla="*/ 45141 h 6425488"/>
              <a:gd name="connsiteX847" fmla="*/ 2590612 w 5579309"/>
              <a:gd name="connsiteY847" fmla="*/ 58529 h 6425488"/>
              <a:gd name="connsiteX848" fmla="*/ 2602712 w 5579309"/>
              <a:gd name="connsiteY848" fmla="*/ 63669 h 6425488"/>
              <a:gd name="connsiteX849" fmla="*/ 2579581 w 5579309"/>
              <a:gd name="connsiteY849" fmla="*/ 118120 h 6425488"/>
              <a:gd name="connsiteX850" fmla="*/ 2551518 w 5579309"/>
              <a:gd name="connsiteY850" fmla="*/ 116914 h 6425488"/>
              <a:gd name="connsiteX851" fmla="*/ 2519979 w 5579309"/>
              <a:gd name="connsiteY851" fmla="*/ 107098 h 6425488"/>
              <a:gd name="connsiteX852" fmla="*/ 2485338 w 5579309"/>
              <a:gd name="connsiteY852" fmla="*/ 70946 h 6425488"/>
              <a:gd name="connsiteX853" fmla="*/ 2508472 w 5579309"/>
              <a:gd name="connsiteY853" fmla="*/ 16489 h 6425488"/>
              <a:gd name="connsiteX854" fmla="*/ 2536907 w 5579309"/>
              <a:gd name="connsiteY854" fmla="*/ 0 h 642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</a:cxnLst>
            <a:rect l="l" t="t" r="r" b="b"/>
            <a:pathLst>
              <a:path w="5579309" h="6425488">
                <a:moveTo>
                  <a:pt x="1804153" y="6281286"/>
                </a:moveTo>
                <a:cubicBezTo>
                  <a:pt x="1827246" y="6305380"/>
                  <a:pt x="1833650" y="6329531"/>
                  <a:pt x="1823369" y="6353733"/>
                </a:cubicBezTo>
                <a:cubicBezTo>
                  <a:pt x="1819941" y="6361802"/>
                  <a:pt x="1816364" y="6367421"/>
                  <a:pt x="1812633" y="6370602"/>
                </a:cubicBezTo>
                <a:cubicBezTo>
                  <a:pt x="1808904" y="6373778"/>
                  <a:pt x="1805325" y="6379403"/>
                  <a:pt x="1801900" y="6387466"/>
                </a:cubicBezTo>
                <a:lnTo>
                  <a:pt x="1782994" y="6415149"/>
                </a:lnTo>
                <a:lnTo>
                  <a:pt x="1770893" y="6410009"/>
                </a:lnTo>
                <a:cubicBezTo>
                  <a:pt x="1757689" y="6418684"/>
                  <a:pt x="1747200" y="6423753"/>
                  <a:pt x="1739434" y="6425214"/>
                </a:cubicBezTo>
                <a:cubicBezTo>
                  <a:pt x="1731671" y="6426682"/>
                  <a:pt x="1715685" y="6422270"/>
                  <a:pt x="1691483" y="6411989"/>
                </a:cubicBezTo>
                <a:lnTo>
                  <a:pt x="1706000" y="6361011"/>
                </a:lnTo>
                <a:lnTo>
                  <a:pt x="1693899" y="6355871"/>
                </a:lnTo>
                <a:cubicBezTo>
                  <a:pt x="1717994" y="6332778"/>
                  <a:pt x="1739092" y="6316741"/>
                  <a:pt x="1757189" y="6307765"/>
                </a:cubicBezTo>
                <a:cubicBezTo>
                  <a:pt x="1775287" y="6298789"/>
                  <a:pt x="1790943" y="6289958"/>
                  <a:pt x="1804153" y="6281286"/>
                </a:cubicBezTo>
                <a:close/>
                <a:moveTo>
                  <a:pt x="1105432" y="5891606"/>
                </a:moveTo>
                <a:cubicBezTo>
                  <a:pt x="1115214" y="5891002"/>
                  <a:pt x="1138256" y="5898411"/>
                  <a:pt x="1174558" y="5913833"/>
                </a:cubicBezTo>
                <a:cubicBezTo>
                  <a:pt x="1175170" y="5923611"/>
                  <a:pt x="1176630" y="5931377"/>
                  <a:pt x="1178949" y="5937122"/>
                </a:cubicBezTo>
                <a:cubicBezTo>
                  <a:pt x="1181272" y="5942874"/>
                  <a:pt x="1182734" y="5950635"/>
                  <a:pt x="1183344" y="5960419"/>
                </a:cubicBezTo>
                <a:lnTo>
                  <a:pt x="1195444" y="5965559"/>
                </a:lnTo>
                <a:cubicBezTo>
                  <a:pt x="1200692" y="5986832"/>
                  <a:pt x="1195600" y="6015625"/>
                  <a:pt x="1180178" y="6051927"/>
                </a:cubicBezTo>
                <a:cubicBezTo>
                  <a:pt x="1163041" y="6092267"/>
                  <a:pt x="1140106" y="6118232"/>
                  <a:pt x="1111373" y="6129835"/>
                </a:cubicBezTo>
                <a:lnTo>
                  <a:pt x="1105320" y="6127264"/>
                </a:lnTo>
                <a:cubicBezTo>
                  <a:pt x="1090397" y="6139969"/>
                  <a:pt x="1078199" y="6149078"/>
                  <a:pt x="1068720" y="6154570"/>
                </a:cubicBezTo>
                <a:cubicBezTo>
                  <a:pt x="1059245" y="6160069"/>
                  <a:pt x="1043559" y="6160552"/>
                  <a:pt x="1021682" y="6156017"/>
                </a:cubicBezTo>
                <a:lnTo>
                  <a:pt x="1011401" y="6180219"/>
                </a:lnTo>
                <a:cubicBezTo>
                  <a:pt x="995263" y="6173363"/>
                  <a:pt x="983742" y="6169659"/>
                  <a:pt x="976837" y="6169105"/>
                </a:cubicBezTo>
                <a:cubicBezTo>
                  <a:pt x="969926" y="6168555"/>
                  <a:pt x="962436" y="6166564"/>
                  <a:pt x="954373" y="6163138"/>
                </a:cubicBezTo>
                <a:cubicBezTo>
                  <a:pt x="930171" y="6152857"/>
                  <a:pt x="918041" y="6139368"/>
                  <a:pt x="917990" y="6122682"/>
                </a:cubicBezTo>
                <a:cubicBezTo>
                  <a:pt x="917936" y="6105989"/>
                  <a:pt x="923907" y="6083532"/>
                  <a:pt x="935903" y="6055293"/>
                </a:cubicBezTo>
                <a:lnTo>
                  <a:pt x="923802" y="6050152"/>
                </a:lnTo>
                <a:cubicBezTo>
                  <a:pt x="923499" y="6045264"/>
                  <a:pt x="926564" y="6037342"/>
                  <a:pt x="933006" y="6026395"/>
                </a:cubicBezTo>
                <a:cubicBezTo>
                  <a:pt x="939441" y="6015433"/>
                  <a:pt x="949253" y="6001446"/>
                  <a:pt x="962438" y="5984428"/>
                </a:cubicBezTo>
                <a:cubicBezTo>
                  <a:pt x="988804" y="5950388"/>
                  <a:pt x="1004854" y="5932213"/>
                  <a:pt x="1010606" y="5929891"/>
                </a:cubicBezTo>
                <a:lnTo>
                  <a:pt x="1016654" y="5932460"/>
                </a:lnTo>
                <a:cubicBezTo>
                  <a:pt x="1028151" y="5927819"/>
                  <a:pt x="1038632" y="5922753"/>
                  <a:pt x="1048113" y="5917255"/>
                </a:cubicBezTo>
                <a:cubicBezTo>
                  <a:pt x="1057588" y="5911755"/>
                  <a:pt x="1074987" y="5907241"/>
                  <a:pt x="1100292" y="5903707"/>
                </a:cubicBezTo>
                <a:close/>
                <a:moveTo>
                  <a:pt x="2035985" y="5792299"/>
                </a:moveTo>
                <a:cubicBezTo>
                  <a:pt x="2053607" y="5791452"/>
                  <a:pt x="2072501" y="5795312"/>
                  <a:pt x="2092668" y="5803879"/>
                </a:cubicBezTo>
                <a:cubicBezTo>
                  <a:pt x="2100737" y="5807307"/>
                  <a:pt x="2111402" y="5813028"/>
                  <a:pt x="2124662" y="5821040"/>
                </a:cubicBezTo>
                <a:cubicBezTo>
                  <a:pt x="2137922" y="5829053"/>
                  <a:pt x="2144856" y="5837955"/>
                  <a:pt x="2145460" y="5847736"/>
                </a:cubicBezTo>
                <a:lnTo>
                  <a:pt x="2136091" y="5886610"/>
                </a:lnTo>
                <a:lnTo>
                  <a:pt x="2148192" y="5891751"/>
                </a:lnTo>
                <a:cubicBezTo>
                  <a:pt x="2124202" y="5948223"/>
                  <a:pt x="2081730" y="5983749"/>
                  <a:pt x="2020777" y="5998330"/>
                </a:cubicBezTo>
                <a:cubicBezTo>
                  <a:pt x="1959825" y="6012910"/>
                  <a:pt x="1915225" y="6014204"/>
                  <a:pt x="1886992" y="6002210"/>
                </a:cubicBezTo>
                <a:cubicBezTo>
                  <a:pt x="1890419" y="5994141"/>
                  <a:pt x="1890520" y="5979899"/>
                  <a:pt x="1887291" y="5959477"/>
                </a:cubicBezTo>
                <a:cubicBezTo>
                  <a:pt x="1884060" y="5939060"/>
                  <a:pt x="1889296" y="5912715"/>
                  <a:pt x="1903005" y="5880445"/>
                </a:cubicBezTo>
                <a:cubicBezTo>
                  <a:pt x="1906433" y="5872376"/>
                  <a:pt x="1909581" y="5867764"/>
                  <a:pt x="1912459" y="5866607"/>
                </a:cubicBezTo>
                <a:cubicBezTo>
                  <a:pt x="1915334" y="5865442"/>
                  <a:pt x="1918483" y="5860830"/>
                  <a:pt x="1921911" y="5852761"/>
                </a:cubicBezTo>
                <a:lnTo>
                  <a:pt x="1927958" y="5855330"/>
                </a:lnTo>
                <a:cubicBezTo>
                  <a:pt x="1937136" y="5844945"/>
                  <a:pt x="1956797" y="5829487"/>
                  <a:pt x="1986940" y="5808964"/>
                </a:cubicBezTo>
                <a:cubicBezTo>
                  <a:pt x="2002015" y="5798701"/>
                  <a:pt x="2018364" y="5793146"/>
                  <a:pt x="2035985" y="5792299"/>
                </a:cubicBezTo>
                <a:close/>
                <a:moveTo>
                  <a:pt x="1373082" y="5362475"/>
                </a:moveTo>
                <a:lnTo>
                  <a:pt x="1385183" y="5367615"/>
                </a:lnTo>
                <a:lnTo>
                  <a:pt x="1380042" y="5379716"/>
                </a:lnTo>
                <a:cubicBezTo>
                  <a:pt x="1385789" y="5377392"/>
                  <a:pt x="1390677" y="5377088"/>
                  <a:pt x="1394715" y="5378804"/>
                </a:cubicBezTo>
                <a:cubicBezTo>
                  <a:pt x="1398746" y="5380516"/>
                  <a:pt x="1403640" y="5380216"/>
                  <a:pt x="1409384" y="5377897"/>
                </a:cubicBezTo>
                <a:lnTo>
                  <a:pt x="1404244" y="5389997"/>
                </a:lnTo>
                <a:cubicBezTo>
                  <a:pt x="1422701" y="5402598"/>
                  <a:pt x="1429661" y="5419839"/>
                  <a:pt x="1425124" y="5441721"/>
                </a:cubicBezTo>
                <a:lnTo>
                  <a:pt x="1437225" y="5446862"/>
                </a:lnTo>
                <a:lnTo>
                  <a:pt x="1432085" y="5458963"/>
                </a:lnTo>
                <a:lnTo>
                  <a:pt x="1419984" y="5453822"/>
                </a:lnTo>
                <a:cubicBezTo>
                  <a:pt x="1422306" y="5459575"/>
                  <a:pt x="1422609" y="5464463"/>
                  <a:pt x="1420896" y="5468495"/>
                </a:cubicBezTo>
                <a:cubicBezTo>
                  <a:pt x="1419181" y="5472532"/>
                  <a:pt x="1419484" y="5477420"/>
                  <a:pt x="1421803" y="5483164"/>
                </a:cubicBezTo>
                <a:lnTo>
                  <a:pt x="1409703" y="5478024"/>
                </a:lnTo>
                <a:cubicBezTo>
                  <a:pt x="1406275" y="5486093"/>
                  <a:pt x="1403126" y="5490704"/>
                  <a:pt x="1400251" y="5491869"/>
                </a:cubicBezTo>
                <a:cubicBezTo>
                  <a:pt x="1397379" y="5493029"/>
                  <a:pt x="1394230" y="5497640"/>
                  <a:pt x="1390802" y="5505709"/>
                </a:cubicBezTo>
                <a:lnTo>
                  <a:pt x="1378702" y="5500569"/>
                </a:lnTo>
                <a:lnTo>
                  <a:pt x="1381273" y="5494516"/>
                </a:lnTo>
                <a:cubicBezTo>
                  <a:pt x="1377236" y="5492801"/>
                  <a:pt x="1370329" y="5492253"/>
                  <a:pt x="1360548" y="5492857"/>
                </a:cubicBezTo>
                <a:lnTo>
                  <a:pt x="1357976" y="5498910"/>
                </a:lnTo>
                <a:cubicBezTo>
                  <a:pt x="1337806" y="5490342"/>
                  <a:pt x="1324397" y="5479879"/>
                  <a:pt x="1317740" y="5467526"/>
                </a:cubicBezTo>
                <a:cubicBezTo>
                  <a:pt x="1311080" y="5455178"/>
                  <a:pt x="1303718" y="5447285"/>
                  <a:pt x="1295649" y="5443857"/>
                </a:cubicBezTo>
                <a:cubicBezTo>
                  <a:pt x="1300790" y="5431756"/>
                  <a:pt x="1309085" y="5415046"/>
                  <a:pt x="1320526" y="5393717"/>
                </a:cubicBezTo>
                <a:cubicBezTo>
                  <a:pt x="1331966" y="5372388"/>
                  <a:pt x="1347772" y="5366007"/>
                  <a:pt x="1367941" y="5374576"/>
                </a:cubicBezTo>
                <a:close/>
                <a:moveTo>
                  <a:pt x="3539338" y="5239919"/>
                </a:moveTo>
                <a:cubicBezTo>
                  <a:pt x="3530769" y="5260088"/>
                  <a:pt x="3526512" y="5278514"/>
                  <a:pt x="3526565" y="5295207"/>
                </a:cubicBezTo>
                <a:cubicBezTo>
                  <a:pt x="3526616" y="5311893"/>
                  <a:pt x="3524380" y="5331177"/>
                  <a:pt x="3519843" y="5353059"/>
                </a:cubicBezTo>
                <a:lnTo>
                  <a:pt x="3495642" y="5342778"/>
                </a:lnTo>
                <a:cubicBezTo>
                  <a:pt x="3499067" y="5334715"/>
                  <a:pt x="3501335" y="5323773"/>
                  <a:pt x="3502444" y="5309960"/>
                </a:cubicBezTo>
                <a:cubicBezTo>
                  <a:pt x="3503550" y="5296138"/>
                  <a:pt x="3506675" y="5283181"/>
                  <a:pt x="3511815" y="5271080"/>
                </a:cubicBezTo>
                <a:cubicBezTo>
                  <a:pt x="3515241" y="5263017"/>
                  <a:pt x="3524413" y="5252629"/>
                  <a:pt x="3539338" y="5239919"/>
                </a:cubicBezTo>
                <a:close/>
                <a:moveTo>
                  <a:pt x="2737490" y="4992141"/>
                </a:moveTo>
                <a:cubicBezTo>
                  <a:pt x="2757050" y="4990925"/>
                  <a:pt x="2784986" y="4998033"/>
                  <a:pt x="2821288" y="5013455"/>
                </a:cubicBezTo>
                <a:cubicBezTo>
                  <a:pt x="2833389" y="5018596"/>
                  <a:pt x="2836865" y="5027218"/>
                  <a:pt x="2831725" y="5039319"/>
                </a:cubicBezTo>
                <a:cubicBezTo>
                  <a:pt x="2842113" y="5048491"/>
                  <a:pt x="2853363" y="5055650"/>
                  <a:pt x="2865464" y="5060791"/>
                </a:cubicBezTo>
                <a:cubicBezTo>
                  <a:pt x="2877564" y="5065931"/>
                  <a:pt x="2890825" y="5073944"/>
                  <a:pt x="2905242" y="5084835"/>
                </a:cubicBezTo>
                <a:lnTo>
                  <a:pt x="2889820" y="5121137"/>
                </a:lnTo>
                <a:cubicBezTo>
                  <a:pt x="2876007" y="5120028"/>
                  <a:pt x="2852965" y="5112619"/>
                  <a:pt x="2820694" y="5098910"/>
                </a:cubicBezTo>
                <a:lnTo>
                  <a:pt x="2815551" y="5111017"/>
                </a:lnTo>
                <a:cubicBezTo>
                  <a:pt x="2811519" y="5109304"/>
                  <a:pt x="2808067" y="5109027"/>
                  <a:pt x="2805195" y="5110187"/>
                </a:cubicBezTo>
                <a:cubicBezTo>
                  <a:pt x="2802317" y="5111344"/>
                  <a:pt x="2798865" y="5111067"/>
                  <a:pt x="2794834" y="5109355"/>
                </a:cubicBezTo>
                <a:cubicBezTo>
                  <a:pt x="2774664" y="5100786"/>
                  <a:pt x="2753611" y="5085893"/>
                  <a:pt x="2731678" y="5064671"/>
                </a:cubicBezTo>
                <a:cubicBezTo>
                  <a:pt x="2709739" y="5043446"/>
                  <a:pt x="2697614" y="5029960"/>
                  <a:pt x="2695295" y="5024215"/>
                </a:cubicBezTo>
                <a:lnTo>
                  <a:pt x="2683194" y="5019075"/>
                </a:lnTo>
                <a:lnTo>
                  <a:pt x="2693476" y="4994873"/>
                </a:lnTo>
                <a:cubicBezTo>
                  <a:pt x="2703254" y="4994261"/>
                  <a:pt x="2717924" y="4993354"/>
                  <a:pt x="2737490" y="4992141"/>
                </a:cubicBezTo>
                <a:close/>
                <a:moveTo>
                  <a:pt x="915919" y="4925414"/>
                </a:moveTo>
                <a:lnTo>
                  <a:pt x="964328" y="4945979"/>
                </a:lnTo>
                <a:lnTo>
                  <a:pt x="954951" y="4984856"/>
                </a:lnTo>
                <a:lnTo>
                  <a:pt x="949811" y="4996956"/>
                </a:lnTo>
                <a:lnTo>
                  <a:pt x="936053" y="5012536"/>
                </a:lnTo>
                <a:cubicBezTo>
                  <a:pt x="927985" y="5009108"/>
                  <a:pt x="921503" y="5007544"/>
                  <a:pt x="916613" y="5007853"/>
                </a:cubicBezTo>
                <a:cubicBezTo>
                  <a:pt x="911725" y="5008156"/>
                  <a:pt x="907259" y="5007449"/>
                  <a:pt x="903227" y="5005736"/>
                </a:cubicBezTo>
                <a:cubicBezTo>
                  <a:pt x="900903" y="4999989"/>
                  <a:pt x="900602" y="4995096"/>
                  <a:pt x="902315" y="4991064"/>
                </a:cubicBezTo>
                <a:cubicBezTo>
                  <a:pt x="904030" y="4987027"/>
                  <a:pt x="903727" y="4982138"/>
                  <a:pt x="901408" y="4976394"/>
                </a:cubicBezTo>
                <a:close/>
                <a:moveTo>
                  <a:pt x="43605" y="4776262"/>
                </a:moveTo>
                <a:cubicBezTo>
                  <a:pt x="55706" y="4781403"/>
                  <a:pt x="64935" y="4787703"/>
                  <a:pt x="71283" y="4795165"/>
                </a:cubicBezTo>
                <a:cubicBezTo>
                  <a:pt x="77639" y="4802625"/>
                  <a:pt x="82836" y="4807212"/>
                  <a:pt x="86868" y="4808925"/>
                </a:cubicBezTo>
                <a:lnTo>
                  <a:pt x="92008" y="4796824"/>
                </a:lnTo>
                <a:lnTo>
                  <a:pt x="140412" y="4817387"/>
                </a:lnTo>
                <a:cubicBezTo>
                  <a:pt x="141021" y="4827171"/>
                  <a:pt x="141904" y="4833495"/>
                  <a:pt x="143061" y="4836373"/>
                </a:cubicBezTo>
                <a:cubicBezTo>
                  <a:pt x="144221" y="4839245"/>
                  <a:pt x="145103" y="4845569"/>
                  <a:pt x="145713" y="4855354"/>
                </a:cubicBezTo>
                <a:lnTo>
                  <a:pt x="79156" y="4827079"/>
                </a:lnTo>
                <a:lnTo>
                  <a:pt x="84296" y="4814978"/>
                </a:lnTo>
                <a:lnTo>
                  <a:pt x="47994" y="4799557"/>
                </a:lnTo>
                <a:close/>
                <a:moveTo>
                  <a:pt x="563411" y="4756921"/>
                </a:moveTo>
                <a:cubicBezTo>
                  <a:pt x="577365" y="4756301"/>
                  <a:pt x="594273" y="4757831"/>
                  <a:pt x="614137" y="4761510"/>
                </a:cubicBezTo>
                <a:cubicBezTo>
                  <a:pt x="617065" y="4777038"/>
                  <a:pt x="619842" y="4790123"/>
                  <a:pt x="622464" y="4800756"/>
                </a:cubicBezTo>
                <a:cubicBezTo>
                  <a:pt x="625089" y="4811396"/>
                  <a:pt x="627004" y="4826494"/>
                  <a:pt x="628218" y="4846060"/>
                </a:cubicBezTo>
                <a:lnTo>
                  <a:pt x="616117" y="4840919"/>
                </a:lnTo>
                <a:lnTo>
                  <a:pt x="597213" y="4868597"/>
                </a:lnTo>
                <a:lnTo>
                  <a:pt x="594642" y="4874650"/>
                </a:lnTo>
                <a:cubicBezTo>
                  <a:pt x="579113" y="4877579"/>
                  <a:pt x="565023" y="4879922"/>
                  <a:pt x="552367" y="4881691"/>
                </a:cubicBezTo>
                <a:cubicBezTo>
                  <a:pt x="539713" y="4883454"/>
                  <a:pt x="527333" y="4881771"/>
                  <a:pt x="515232" y="4876631"/>
                </a:cubicBezTo>
                <a:cubicBezTo>
                  <a:pt x="503131" y="4871490"/>
                  <a:pt x="498371" y="4865892"/>
                  <a:pt x="500940" y="4859844"/>
                </a:cubicBezTo>
                <a:cubicBezTo>
                  <a:pt x="503511" y="4853791"/>
                  <a:pt x="498440" y="4843307"/>
                  <a:pt x="485735" y="4828385"/>
                </a:cubicBezTo>
                <a:cubicBezTo>
                  <a:pt x="499444" y="4796114"/>
                  <a:pt x="514337" y="4775062"/>
                  <a:pt x="530419" y="4765229"/>
                </a:cubicBezTo>
                <a:cubicBezTo>
                  <a:pt x="538461" y="4760310"/>
                  <a:pt x="549459" y="4757541"/>
                  <a:pt x="563411" y="4756921"/>
                </a:cubicBezTo>
                <a:close/>
                <a:moveTo>
                  <a:pt x="801386" y="4741057"/>
                </a:moveTo>
                <a:lnTo>
                  <a:pt x="813487" y="4746198"/>
                </a:lnTo>
                <a:cubicBezTo>
                  <a:pt x="824978" y="4741554"/>
                  <a:pt x="843685" y="4742363"/>
                  <a:pt x="869600" y="4748612"/>
                </a:cubicBezTo>
                <a:cubicBezTo>
                  <a:pt x="868491" y="4762425"/>
                  <a:pt x="865372" y="4775385"/>
                  <a:pt x="860231" y="4787486"/>
                </a:cubicBezTo>
                <a:cubicBezTo>
                  <a:pt x="842990" y="4794446"/>
                  <a:pt x="835524" y="4800800"/>
                  <a:pt x="837849" y="4806547"/>
                </a:cubicBezTo>
                <a:cubicBezTo>
                  <a:pt x="840168" y="4812291"/>
                  <a:pt x="833256" y="4811741"/>
                  <a:pt x="817124" y="4804888"/>
                </a:cubicBezTo>
                <a:cubicBezTo>
                  <a:pt x="796954" y="4796319"/>
                  <a:pt x="789592" y="4788426"/>
                  <a:pt x="795036" y="4781213"/>
                </a:cubicBezTo>
                <a:cubicBezTo>
                  <a:pt x="800482" y="4774009"/>
                  <a:pt x="802594" y="4760621"/>
                  <a:pt x="801386" y="4741057"/>
                </a:cubicBezTo>
                <a:close/>
                <a:moveTo>
                  <a:pt x="185" y="4693539"/>
                </a:moveTo>
                <a:lnTo>
                  <a:pt x="58118" y="4725295"/>
                </a:lnTo>
                <a:lnTo>
                  <a:pt x="50408" y="4743444"/>
                </a:lnTo>
                <a:lnTo>
                  <a:pt x="2005" y="4722881"/>
                </a:lnTo>
                <a:cubicBezTo>
                  <a:pt x="-320" y="4717134"/>
                  <a:pt x="-623" y="4712246"/>
                  <a:pt x="1092" y="4708209"/>
                </a:cubicBezTo>
                <a:cubicBezTo>
                  <a:pt x="2805" y="4704177"/>
                  <a:pt x="2502" y="4699289"/>
                  <a:pt x="185" y="4693539"/>
                </a:cubicBezTo>
                <a:close/>
                <a:moveTo>
                  <a:pt x="3864589" y="4642417"/>
                </a:moveTo>
                <a:lnTo>
                  <a:pt x="3897409" y="4649214"/>
                </a:lnTo>
                <a:cubicBezTo>
                  <a:pt x="3902051" y="4660711"/>
                  <a:pt x="3908407" y="4668171"/>
                  <a:pt x="3916470" y="4671596"/>
                </a:cubicBezTo>
                <a:cubicBezTo>
                  <a:pt x="3924539" y="4675024"/>
                  <a:pt x="3925143" y="4684806"/>
                  <a:pt x="3918290" y="4700938"/>
                </a:cubicBezTo>
                <a:lnTo>
                  <a:pt x="3948545" y="4713791"/>
                </a:lnTo>
                <a:lnTo>
                  <a:pt x="3943404" y="4725892"/>
                </a:lnTo>
                <a:cubicBezTo>
                  <a:pt x="3952077" y="4739102"/>
                  <a:pt x="3961178" y="4751303"/>
                  <a:pt x="3970710" y="4762492"/>
                </a:cubicBezTo>
                <a:cubicBezTo>
                  <a:pt x="3980239" y="4773685"/>
                  <a:pt x="3980723" y="4789366"/>
                  <a:pt x="3972155" y="4809535"/>
                </a:cubicBezTo>
                <a:lnTo>
                  <a:pt x="3966102" y="4806964"/>
                </a:lnTo>
                <a:cubicBezTo>
                  <a:pt x="3951185" y="4819671"/>
                  <a:pt x="3927587" y="4819172"/>
                  <a:pt x="3895317" y="4805462"/>
                </a:cubicBezTo>
                <a:cubicBezTo>
                  <a:pt x="3890676" y="4793966"/>
                  <a:pt x="3877971" y="4779043"/>
                  <a:pt x="3857195" y="4760699"/>
                </a:cubicBezTo>
                <a:cubicBezTo>
                  <a:pt x="3836421" y="4742348"/>
                  <a:pt x="3825727" y="4728280"/>
                  <a:pt x="3825121" y="4718504"/>
                </a:cubicBezTo>
                <a:lnTo>
                  <a:pt x="3844026" y="4690820"/>
                </a:lnTo>
                <a:close/>
                <a:moveTo>
                  <a:pt x="4156635" y="4459348"/>
                </a:moveTo>
                <a:lnTo>
                  <a:pt x="4276736" y="4496084"/>
                </a:lnTo>
                <a:lnTo>
                  <a:pt x="4271595" y="4508185"/>
                </a:lnTo>
                <a:lnTo>
                  <a:pt x="4326052" y="4531319"/>
                </a:lnTo>
                <a:lnTo>
                  <a:pt x="4323480" y="4537372"/>
                </a:lnTo>
                <a:cubicBezTo>
                  <a:pt x="4329836" y="4544831"/>
                  <a:pt x="4343801" y="4548384"/>
                  <a:pt x="4365378" y="4548025"/>
                </a:cubicBezTo>
                <a:cubicBezTo>
                  <a:pt x="4386957" y="4547673"/>
                  <a:pt x="4399765" y="4548349"/>
                  <a:pt x="4403797" y="4550061"/>
                </a:cubicBezTo>
                <a:cubicBezTo>
                  <a:pt x="4418220" y="4560954"/>
                  <a:pt x="4431480" y="4568967"/>
                  <a:pt x="4443581" y="4574108"/>
                </a:cubicBezTo>
                <a:cubicBezTo>
                  <a:pt x="4455682" y="4579248"/>
                  <a:pt x="4466926" y="4586405"/>
                  <a:pt x="4477314" y="4595577"/>
                </a:cubicBezTo>
                <a:lnTo>
                  <a:pt x="4461890" y="4631885"/>
                </a:lnTo>
                <a:lnTo>
                  <a:pt x="4449789" y="4626745"/>
                </a:lnTo>
                <a:lnTo>
                  <a:pt x="4444649" y="4638845"/>
                </a:lnTo>
                <a:lnTo>
                  <a:pt x="4443742" y="4624175"/>
                </a:lnTo>
                <a:cubicBezTo>
                  <a:pt x="4435673" y="4620747"/>
                  <a:pt x="4433229" y="4620899"/>
                  <a:pt x="4436404" y="4624628"/>
                </a:cubicBezTo>
                <a:cubicBezTo>
                  <a:pt x="4439580" y="4628356"/>
                  <a:pt x="4436279" y="4630524"/>
                  <a:pt x="4426500" y="4631136"/>
                </a:cubicBezTo>
                <a:cubicBezTo>
                  <a:pt x="4408046" y="4618530"/>
                  <a:pt x="4390748" y="4608802"/>
                  <a:pt x="4374616" y="4601949"/>
                </a:cubicBezTo>
                <a:cubicBezTo>
                  <a:pt x="4358477" y="4595093"/>
                  <a:pt x="4341185" y="4585367"/>
                  <a:pt x="4322728" y="4572767"/>
                </a:cubicBezTo>
                <a:lnTo>
                  <a:pt x="4327869" y="4560666"/>
                </a:lnTo>
                <a:lnTo>
                  <a:pt x="4315768" y="4555526"/>
                </a:lnTo>
                <a:lnTo>
                  <a:pt x="4310627" y="4567626"/>
                </a:lnTo>
                <a:cubicBezTo>
                  <a:pt x="4286426" y="4557345"/>
                  <a:pt x="4256450" y="4541035"/>
                  <a:pt x="4220695" y="4518707"/>
                </a:cubicBezTo>
                <a:cubicBezTo>
                  <a:pt x="4184949" y="4496376"/>
                  <a:pt x="4163593" y="4476595"/>
                  <a:pt x="4156635" y="4459348"/>
                </a:cubicBezTo>
                <a:close/>
                <a:moveTo>
                  <a:pt x="3958952" y="4453931"/>
                </a:moveTo>
                <a:lnTo>
                  <a:pt x="4110214" y="4518190"/>
                </a:lnTo>
                <a:lnTo>
                  <a:pt x="4118837" y="4514713"/>
                </a:lnTo>
                <a:cubicBezTo>
                  <a:pt x="4122869" y="4516426"/>
                  <a:pt x="4126320" y="4516703"/>
                  <a:pt x="4129193" y="4515543"/>
                </a:cubicBezTo>
                <a:cubicBezTo>
                  <a:pt x="4132073" y="4514381"/>
                  <a:pt x="4137541" y="4515513"/>
                  <a:pt x="4145610" y="4518941"/>
                </a:cubicBezTo>
                <a:lnTo>
                  <a:pt x="4140469" y="4531042"/>
                </a:lnTo>
                <a:lnTo>
                  <a:pt x="4164671" y="4541323"/>
                </a:lnTo>
                <a:cubicBezTo>
                  <a:pt x="4166987" y="4547074"/>
                  <a:pt x="4167719" y="4550954"/>
                  <a:pt x="4166862" y="4552969"/>
                </a:cubicBezTo>
                <a:cubicBezTo>
                  <a:pt x="4166006" y="4554985"/>
                  <a:pt x="4166741" y="4558874"/>
                  <a:pt x="4169059" y="4564618"/>
                </a:cubicBezTo>
                <a:lnTo>
                  <a:pt x="4251199" y="4606658"/>
                </a:lnTo>
                <a:lnTo>
                  <a:pt x="4236684" y="4657630"/>
                </a:lnTo>
                <a:cubicBezTo>
                  <a:pt x="4217124" y="4658846"/>
                  <a:pt x="4202882" y="4658745"/>
                  <a:pt x="4193957" y="4657333"/>
                </a:cubicBezTo>
                <a:cubicBezTo>
                  <a:pt x="4185031" y="4655921"/>
                  <a:pt x="4166455" y="4649219"/>
                  <a:pt x="4138216" y="4637223"/>
                </a:cubicBezTo>
                <a:cubicBezTo>
                  <a:pt x="4128937" y="4614237"/>
                  <a:pt x="4118549" y="4605065"/>
                  <a:pt x="4107054" y="4609700"/>
                </a:cubicBezTo>
                <a:cubicBezTo>
                  <a:pt x="4095557" y="4614341"/>
                  <a:pt x="4080281" y="4605472"/>
                  <a:pt x="4061214" y="4583088"/>
                </a:cubicBezTo>
                <a:lnTo>
                  <a:pt x="4045638" y="4569325"/>
                </a:lnTo>
                <a:lnTo>
                  <a:pt x="4050778" y="4557224"/>
                </a:lnTo>
                <a:lnTo>
                  <a:pt x="4020524" y="4544371"/>
                </a:lnTo>
                <a:lnTo>
                  <a:pt x="4025664" y="4532271"/>
                </a:lnTo>
                <a:lnTo>
                  <a:pt x="3961676" y="4497948"/>
                </a:lnTo>
                <a:lnTo>
                  <a:pt x="3958200" y="4489326"/>
                </a:lnTo>
                <a:cubicBezTo>
                  <a:pt x="3953559" y="4477829"/>
                  <a:pt x="3951240" y="4472085"/>
                  <a:pt x="3951240" y="4472085"/>
                </a:cubicBezTo>
                <a:close/>
                <a:moveTo>
                  <a:pt x="605148" y="3832723"/>
                </a:moveTo>
                <a:cubicBezTo>
                  <a:pt x="641395" y="3831456"/>
                  <a:pt x="681710" y="3840248"/>
                  <a:pt x="726082" y="3859097"/>
                </a:cubicBezTo>
                <a:lnTo>
                  <a:pt x="729558" y="3867720"/>
                </a:lnTo>
                <a:cubicBezTo>
                  <a:pt x="722704" y="3883852"/>
                  <a:pt x="699439" y="3896589"/>
                  <a:pt x="659760" y="3905922"/>
                </a:cubicBezTo>
                <a:cubicBezTo>
                  <a:pt x="620086" y="3915257"/>
                  <a:pt x="586127" y="3913926"/>
                  <a:pt x="557888" y="3901929"/>
                </a:cubicBezTo>
                <a:cubicBezTo>
                  <a:pt x="537723" y="3893363"/>
                  <a:pt x="524458" y="3885348"/>
                  <a:pt x="518109" y="3877885"/>
                </a:cubicBezTo>
                <a:cubicBezTo>
                  <a:pt x="539882" y="3849040"/>
                  <a:pt x="568897" y="3833987"/>
                  <a:pt x="605148" y="3832723"/>
                </a:cubicBezTo>
                <a:close/>
                <a:moveTo>
                  <a:pt x="1392440" y="2492252"/>
                </a:moveTo>
                <a:cubicBezTo>
                  <a:pt x="1402828" y="2501426"/>
                  <a:pt x="1408605" y="2507448"/>
                  <a:pt x="1409764" y="2510321"/>
                </a:cubicBezTo>
                <a:cubicBezTo>
                  <a:pt x="1410922" y="2513198"/>
                  <a:pt x="1414682" y="2518365"/>
                  <a:pt x="1421033" y="2525822"/>
                </a:cubicBezTo>
                <a:lnTo>
                  <a:pt x="1415892" y="2537923"/>
                </a:lnTo>
                <a:cubicBezTo>
                  <a:pt x="1423961" y="2541351"/>
                  <a:pt x="1431727" y="2539891"/>
                  <a:pt x="1439187" y="2533534"/>
                </a:cubicBezTo>
                <a:cubicBezTo>
                  <a:pt x="1446644" y="2527184"/>
                  <a:pt x="1453253" y="2522847"/>
                  <a:pt x="1458997" y="2520528"/>
                </a:cubicBezTo>
                <a:lnTo>
                  <a:pt x="1531608" y="2551373"/>
                </a:lnTo>
                <a:cubicBezTo>
                  <a:pt x="1532818" y="2570931"/>
                  <a:pt x="1534738" y="2586032"/>
                  <a:pt x="1537358" y="2596670"/>
                </a:cubicBezTo>
                <a:cubicBezTo>
                  <a:pt x="1539983" y="2607310"/>
                  <a:pt x="1537010" y="2622710"/>
                  <a:pt x="1528442" y="2642881"/>
                </a:cubicBezTo>
                <a:cubicBezTo>
                  <a:pt x="1508884" y="2644091"/>
                  <a:pt x="1495219" y="2645432"/>
                  <a:pt x="1487454" y="2646892"/>
                </a:cubicBezTo>
                <a:cubicBezTo>
                  <a:pt x="1479691" y="2648360"/>
                  <a:pt x="1461688" y="2643092"/>
                  <a:pt x="1433455" y="2631098"/>
                </a:cubicBezTo>
                <a:cubicBezTo>
                  <a:pt x="1428814" y="2619601"/>
                  <a:pt x="1423466" y="2612570"/>
                  <a:pt x="1417418" y="2610001"/>
                </a:cubicBezTo>
                <a:cubicBezTo>
                  <a:pt x="1411365" y="2607429"/>
                  <a:pt x="1408287" y="2589452"/>
                  <a:pt x="1408180" y="2556078"/>
                </a:cubicBezTo>
                <a:cubicBezTo>
                  <a:pt x="1398404" y="2556683"/>
                  <a:pt x="1389479" y="2555272"/>
                  <a:pt x="1381410" y="2551844"/>
                </a:cubicBezTo>
                <a:cubicBezTo>
                  <a:pt x="1373346" y="2548418"/>
                  <a:pt x="1366687" y="2536071"/>
                  <a:pt x="1361442" y="2514792"/>
                </a:cubicBezTo>
                <a:lnTo>
                  <a:pt x="1349335" y="2509650"/>
                </a:lnTo>
                <a:lnTo>
                  <a:pt x="1354476" y="2497549"/>
                </a:lnTo>
                <a:lnTo>
                  <a:pt x="1366582" y="2502691"/>
                </a:lnTo>
                <a:cubicBezTo>
                  <a:pt x="1372327" y="2500372"/>
                  <a:pt x="1376207" y="2499641"/>
                  <a:pt x="1378223" y="2500498"/>
                </a:cubicBezTo>
                <a:cubicBezTo>
                  <a:pt x="1380244" y="2501357"/>
                  <a:pt x="1384983" y="2498603"/>
                  <a:pt x="1392440" y="2492252"/>
                </a:cubicBezTo>
                <a:close/>
                <a:moveTo>
                  <a:pt x="1591435" y="2364295"/>
                </a:moveTo>
                <a:cubicBezTo>
                  <a:pt x="1599780" y="2364268"/>
                  <a:pt x="1610432" y="2365817"/>
                  <a:pt x="1623391" y="2368944"/>
                </a:cubicBezTo>
                <a:lnTo>
                  <a:pt x="1618251" y="2381045"/>
                </a:lnTo>
                <a:cubicBezTo>
                  <a:pt x="1620570" y="2386789"/>
                  <a:pt x="1623743" y="2390523"/>
                  <a:pt x="1627781" y="2392239"/>
                </a:cubicBezTo>
                <a:cubicBezTo>
                  <a:pt x="1631812" y="2393951"/>
                  <a:pt x="1634686" y="2392787"/>
                  <a:pt x="1636399" y="2388755"/>
                </a:cubicBezTo>
                <a:cubicBezTo>
                  <a:pt x="1644468" y="2392183"/>
                  <a:pt x="1647950" y="2400808"/>
                  <a:pt x="1646841" y="2414620"/>
                </a:cubicBezTo>
                <a:lnTo>
                  <a:pt x="1658942" y="2419761"/>
                </a:lnTo>
                <a:lnTo>
                  <a:pt x="1636721" y="2488889"/>
                </a:lnTo>
                <a:cubicBezTo>
                  <a:pt x="1626939" y="2489493"/>
                  <a:pt x="1615721" y="2490676"/>
                  <a:pt x="1603064" y="2492446"/>
                </a:cubicBezTo>
                <a:cubicBezTo>
                  <a:pt x="1590410" y="2494209"/>
                  <a:pt x="1576015" y="2491670"/>
                  <a:pt x="1559882" y="2484816"/>
                </a:cubicBezTo>
                <a:cubicBezTo>
                  <a:pt x="1547776" y="2479673"/>
                  <a:pt x="1541428" y="2472211"/>
                  <a:pt x="1540816" y="2462432"/>
                </a:cubicBezTo>
                <a:cubicBezTo>
                  <a:pt x="1540212" y="2452650"/>
                  <a:pt x="1537592" y="2442012"/>
                  <a:pt x="1532951" y="2430515"/>
                </a:cubicBezTo>
                <a:lnTo>
                  <a:pt x="1467298" y="2416917"/>
                </a:lnTo>
                <a:lnTo>
                  <a:pt x="1481816" y="2365939"/>
                </a:lnTo>
                <a:cubicBezTo>
                  <a:pt x="1491597" y="2365334"/>
                  <a:pt x="1505411" y="2366442"/>
                  <a:pt x="1523259" y="2369259"/>
                </a:cubicBezTo>
                <a:cubicBezTo>
                  <a:pt x="1523862" y="2379042"/>
                  <a:pt x="1526488" y="2389682"/>
                  <a:pt x="1531131" y="2401171"/>
                </a:cubicBezTo>
                <a:lnTo>
                  <a:pt x="1536272" y="2389071"/>
                </a:lnTo>
                <a:cubicBezTo>
                  <a:pt x="1553513" y="2382113"/>
                  <a:pt x="1565866" y="2375455"/>
                  <a:pt x="1573324" y="2369104"/>
                </a:cubicBezTo>
                <a:cubicBezTo>
                  <a:pt x="1577054" y="2365925"/>
                  <a:pt x="1583091" y="2364322"/>
                  <a:pt x="1591435" y="2364295"/>
                </a:cubicBezTo>
                <a:close/>
                <a:moveTo>
                  <a:pt x="1083860" y="2361170"/>
                </a:moveTo>
                <a:lnTo>
                  <a:pt x="1120162" y="2376592"/>
                </a:lnTo>
                <a:lnTo>
                  <a:pt x="1115021" y="2388693"/>
                </a:lnTo>
                <a:lnTo>
                  <a:pt x="1121069" y="2391263"/>
                </a:lnTo>
                <a:cubicBezTo>
                  <a:pt x="1117643" y="2399326"/>
                  <a:pt x="1114064" y="2404948"/>
                  <a:pt x="1110335" y="2408126"/>
                </a:cubicBezTo>
                <a:cubicBezTo>
                  <a:pt x="1106604" y="2411306"/>
                  <a:pt x="1103027" y="2416926"/>
                  <a:pt x="1099600" y="2424996"/>
                </a:cubicBezTo>
                <a:lnTo>
                  <a:pt x="1053768" y="2398379"/>
                </a:lnTo>
                <a:cubicBezTo>
                  <a:pt x="1061225" y="2392028"/>
                  <a:pt x="1066241" y="2385825"/>
                  <a:pt x="1068810" y="2379777"/>
                </a:cubicBezTo>
                <a:cubicBezTo>
                  <a:pt x="1071381" y="2373723"/>
                  <a:pt x="1076397" y="2367518"/>
                  <a:pt x="1083860" y="2361170"/>
                </a:cubicBezTo>
                <a:close/>
                <a:moveTo>
                  <a:pt x="1219599" y="2020633"/>
                </a:moveTo>
                <a:cubicBezTo>
                  <a:pt x="1228801" y="2018589"/>
                  <a:pt x="1240461" y="2020567"/>
                  <a:pt x="1254581" y="2026564"/>
                </a:cubicBezTo>
                <a:cubicBezTo>
                  <a:pt x="1259221" y="2038062"/>
                  <a:pt x="1261113" y="2044814"/>
                  <a:pt x="1260255" y="2046830"/>
                </a:cubicBezTo>
                <a:cubicBezTo>
                  <a:pt x="1259399" y="2048845"/>
                  <a:pt x="1258416" y="2056763"/>
                  <a:pt x="1257306" y="2070577"/>
                </a:cubicBezTo>
                <a:cubicBezTo>
                  <a:pt x="1247530" y="2071183"/>
                  <a:pt x="1231145" y="2076127"/>
                  <a:pt x="1208151" y="2085410"/>
                </a:cubicBezTo>
                <a:lnTo>
                  <a:pt x="1207244" y="2070740"/>
                </a:lnTo>
                <a:cubicBezTo>
                  <a:pt x="1196859" y="2061561"/>
                  <a:pt x="1194231" y="2050926"/>
                  <a:pt x="1199372" y="2038826"/>
                </a:cubicBezTo>
                <a:cubicBezTo>
                  <a:pt x="1203656" y="2028742"/>
                  <a:pt x="1210398" y="2022676"/>
                  <a:pt x="1219599" y="2020633"/>
                </a:cubicBezTo>
                <a:close/>
                <a:moveTo>
                  <a:pt x="4670150" y="1577627"/>
                </a:moveTo>
                <a:cubicBezTo>
                  <a:pt x="4681947" y="1577877"/>
                  <a:pt x="4693897" y="1580573"/>
                  <a:pt x="4705998" y="1585713"/>
                </a:cubicBezTo>
                <a:cubicBezTo>
                  <a:pt x="4718099" y="1590854"/>
                  <a:pt x="4729771" y="1597002"/>
                  <a:pt x="4741016" y="1604159"/>
                </a:cubicBezTo>
                <a:cubicBezTo>
                  <a:pt x="4752260" y="1611315"/>
                  <a:pt x="4765952" y="1618328"/>
                  <a:pt x="4782084" y="1625181"/>
                </a:cubicBezTo>
                <a:lnTo>
                  <a:pt x="4791616" y="1636370"/>
                </a:lnTo>
                <a:cubicBezTo>
                  <a:pt x="4769234" y="1655431"/>
                  <a:pt x="4746246" y="1664715"/>
                  <a:pt x="4722651" y="1664210"/>
                </a:cubicBezTo>
                <a:cubicBezTo>
                  <a:pt x="4699053" y="1663711"/>
                  <a:pt x="4677168" y="1659180"/>
                  <a:pt x="4656998" y="1650611"/>
                </a:cubicBezTo>
                <a:cubicBezTo>
                  <a:pt x="4640866" y="1643758"/>
                  <a:pt x="4619235" y="1627424"/>
                  <a:pt x="4592105" y="1601614"/>
                </a:cubicBezTo>
                <a:cubicBezTo>
                  <a:pt x="4602993" y="1587188"/>
                  <a:pt x="4609448" y="1580412"/>
                  <a:pt x="4611464" y="1581268"/>
                </a:cubicBezTo>
                <a:cubicBezTo>
                  <a:pt x="4613480" y="1582124"/>
                  <a:pt x="4621397" y="1583108"/>
                  <a:pt x="4635213" y="1584212"/>
                </a:cubicBezTo>
                <a:cubicBezTo>
                  <a:pt x="4646706" y="1579572"/>
                  <a:pt x="4658352" y="1577377"/>
                  <a:pt x="4670150" y="1577627"/>
                </a:cubicBezTo>
                <a:close/>
                <a:moveTo>
                  <a:pt x="1249305" y="1181495"/>
                </a:moveTo>
                <a:lnTo>
                  <a:pt x="1285614" y="1196919"/>
                </a:lnTo>
                <a:cubicBezTo>
                  <a:pt x="1287930" y="1202669"/>
                  <a:pt x="1288234" y="1207557"/>
                  <a:pt x="1286520" y="1211589"/>
                </a:cubicBezTo>
                <a:cubicBezTo>
                  <a:pt x="1284805" y="1215626"/>
                  <a:pt x="1285109" y="1220514"/>
                  <a:pt x="1287433" y="1226261"/>
                </a:cubicBezTo>
                <a:lnTo>
                  <a:pt x="1293482" y="1228830"/>
                </a:lnTo>
                <a:lnTo>
                  <a:pt x="1288338" y="1240937"/>
                </a:lnTo>
                <a:lnTo>
                  <a:pt x="1282291" y="1238367"/>
                </a:lnTo>
                <a:cubicBezTo>
                  <a:pt x="1270796" y="1243003"/>
                  <a:pt x="1265050" y="1245328"/>
                  <a:pt x="1265050" y="1245328"/>
                </a:cubicBezTo>
                <a:cubicBezTo>
                  <a:pt x="1265050" y="1245328"/>
                  <a:pt x="1258139" y="1244772"/>
                  <a:pt x="1244327" y="1243663"/>
                </a:cubicBezTo>
                <a:cubicBezTo>
                  <a:pt x="1239684" y="1232166"/>
                  <a:pt x="1237945" y="1227858"/>
                  <a:pt x="1239105" y="1230730"/>
                </a:cubicBezTo>
                <a:cubicBezTo>
                  <a:pt x="1240262" y="1233608"/>
                  <a:pt x="1237668" y="1231310"/>
                  <a:pt x="1231312" y="1223850"/>
                </a:cubicBezTo>
                <a:close/>
                <a:moveTo>
                  <a:pt x="5549788" y="1179919"/>
                </a:moveTo>
                <a:lnTo>
                  <a:pt x="5561888" y="1185060"/>
                </a:lnTo>
                <a:lnTo>
                  <a:pt x="5556748" y="1197160"/>
                </a:lnTo>
                <a:cubicBezTo>
                  <a:pt x="5568349" y="1225899"/>
                  <a:pt x="5575610" y="1248034"/>
                  <a:pt x="5578539" y="1263562"/>
                </a:cubicBezTo>
                <a:cubicBezTo>
                  <a:pt x="5581462" y="1279089"/>
                  <a:pt x="5576072" y="1302995"/>
                  <a:pt x="5562365" y="1335260"/>
                </a:cubicBezTo>
                <a:lnTo>
                  <a:pt x="5550264" y="1330119"/>
                </a:lnTo>
                <a:lnTo>
                  <a:pt x="5555405" y="1318019"/>
                </a:lnTo>
                <a:cubicBezTo>
                  <a:pt x="5542695" y="1303094"/>
                  <a:pt x="5537450" y="1281815"/>
                  <a:pt x="5539662" y="1254186"/>
                </a:cubicBezTo>
                <a:cubicBezTo>
                  <a:pt x="5541879" y="1226559"/>
                  <a:pt x="5545251" y="1201802"/>
                  <a:pt x="5549788" y="1179919"/>
                </a:cubicBezTo>
                <a:close/>
                <a:moveTo>
                  <a:pt x="2990467" y="664083"/>
                </a:moveTo>
                <a:lnTo>
                  <a:pt x="3057024" y="692357"/>
                </a:lnTo>
                <a:cubicBezTo>
                  <a:pt x="3061666" y="703854"/>
                  <a:pt x="3063277" y="714064"/>
                  <a:pt x="3061865" y="722989"/>
                </a:cubicBezTo>
                <a:cubicBezTo>
                  <a:pt x="3060461" y="731912"/>
                  <a:pt x="3062073" y="742122"/>
                  <a:pt x="3066714" y="753619"/>
                </a:cubicBezTo>
                <a:lnTo>
                  <a:pt x="3082294" y="767376"/>
                </a:lnTo>
                <a:cubicBezTo>
                  <a:pt x="3097323" y="788045"/>
                  <a:pt x="3107740" y="805566"/>
                  <a:pt x="3113536" y="819932"/>
                </a:cubicBezTo>
                <a:cubicBezTo>
                  <a:pt x="3119336" y="834302"/>
                  <a:pt x="3128039" y="855859"/>
                  <a:pt x="3139637" y="884590"/>
                </a:cubicBezTo>
                <a:lnTo>
                  <a:pt x="3167320" y="903495"/>
                </a:lnTo>
                <a:cubicBezTo>
                  <a:pt x="3167930" y="913279"/>
                  <a:pt x="3168813" y="919604"/>
                  <a:pt x="3169972" y="922476"/>
                </a:cubicBezTo>
                <a:cubicBezTo>
                  <a:pt x="3171132" y="925348"/>
                  <a:pt x="3172012" y="931678"/>
                  <a:pt x="3172622" y="941462"/>
                </a:cubicBezTo>
                <a:lnTo>
                  <a:pt x="3206355" y="962932"/>
                </a:lnTo>
                <a:cubicBezTo>
                  <a:pt x="3230557" y="973213"/>
                  <a:pt x="3255186" y="982487"/>
                  <a:pt x="3280244" y="990752"/>
                </a:cubicBezTo>
                <a:cubicBezTo>
                  <a:pt x="3305308" y="999019"/>
                  <a:pt x="3329937" y="1008294"/>
                  <a:pt x="3354139" y="1018575"/>
                </a:cubicBezTo>
                <a:lnTo>
                  <a:pt x="3369724" y="1032333"/>
                </a:lnTo>
                <a:lnTo>
                  <a:pt x="3364583" y="1044435"/>
                </a:lnTo>
                <a:cubicBezTo>
                  <a:pt x="3373256" y="1057645"/>
                  <a:pt x="3378900" y="1069568"/>
                  <a:pt x="3381527" y="1080203"/>
                </a:cubicBezTo>
                <a:cubicBezTo>
                  <a:pt x="3384153" y="1090843"/>
                  <a:pt x="3393834" y="1104481"/>
                  <a:pt x="3410570" y="1121116"/>
                </a:cubicBezTo>
                <a:lnTo>
                  <a:pt x="3415713" y="1109009"/>
                </a:lnTo>
                <a:lnTo>
                  <a:pt x="3472738" y="1126096"/>
                </a:lnTo>
                <a:cubicBezTo>
                  <a:pt x="3514187" y="1129419"/>
                  <a:pt x="3543957" y="1126592"/>
                  <a:pt x="3562057" y="1117610"/>
                </a:cubicBezTo>
                <a:cubicBezTo>
                  <a:pt x="3580155" y="1108634"/>
                  <a:pt x="3592780" y="1098523"/>
                  <a:pt x="3599942" y="1087280"/>
                </a:cubicBezTo>
                <a:cubicBezTo>
                  <a:pt x="3607098" y="1076036"/>
                  <a:pt x="3613675" y="1063356"/>
                  <a:pt x="3619674" y="1049233"/>
                </a:cubicBezTo>
                <a:cubicBezTo>
                  <a:pt x="3625671" y="1035116"/>
                  <a:pt x="3640165" y="1023420"/>
                  <a:pt x="3663154" y="1014135"/>
                </a:cubicBezTo>
                <a:lnTo>
                  <a:pt x="3693408" y="1026987"/>
                </a:lnTo>
                <a:cubicBezTo>
                  <a:pt x="3697440" y="1028701"/>
                  <a:pt x="3700312" y="1027540"/>
                  <a:pt x="3702025" y="1023509"/>
                </a:cubicBezTo>
                <a:lnTo>
                  <a:pt x="3723658" y="1039837"/>
                </a:lnTo>
                <a:cubicBezTo>
                  <a:pt x="3718517" y="1051939"/>
                  <a:pt x="3716531" y="1059431"/>
                  <a:pt x="3717690" y="1062303"/>
                </a:cubicBezTo>
                <a:cubicBezTo>
                  <a:pt x="3718850" y="1065175"/>
                  <a:pt x="3721746" y="1072361"/>
                  <a:pt x="3726387" y="1083858"/>
                </a:cubicBezTo>
                <a:lnTo>
                  <a:pt x="3706737" y="1146934"/>
                </a:lnTo>
                <a:cubicBezTo>
                  <a:pt x="3706233" y="1170529"/>
                  <a:pt x="3713621" y="1186763"/>
                  <a:pt x="3728903" y="1195634"/>
                </a:cubicBezTo>
                <a:cubicBezTo>
                  <a:pt x="3744179" y="1204503"/>
                  <a:pt x="3765936" y="1214936"/>
                  <a:pt x="3794175" y="1226931"/>
                </a:cubicBezTo>
                <a:cubicBezTo>
                  <a:pt x="3811416" y="1219972"/>
                  <a:pt x="3829238" y="1214447"/>
                  <a:pt x="3847638" y="1210360"/>
                </a:cubicBezTo>
                <a:cubicBezTo>
                  <a:pt x="3866045" y="1206274"/>
                  <a:pt x="3881542" y="1195004"/>
                  <a:pt x="3894147" y="1176549"/>
                </a:cubicBezTo>
                <a:cubicBezTo>
                  <a:pt x="3920062" y="1182798"/>
                  <a:pt x="3935490" y="1194112"/>
                  <a:pt x="3940434" y="1210497"/>
                </a:cubicBezTo>
                <a:cubicBezTo>
                  <a:pt x="3945378" y="1226882"/>
                  <a:pt x="3949892" y="1244279"/>
                  <a:pt x="3953980" y="1262680"/>
                </a:cubicBezTo>
                <a:cubicBezTo>
                  <a:pt x="3958067" y="1281081"/>
                  <a:pt x="3964171" y="1300338"/>
                  <a:pt x="3972289" y="1320458"/>
                </a:cubicBezTo>
                <a:cubicBezTo>
                  <a:pt x="3980408" y="1340571"/>
                  <a:pt x="4000610" y="1357482"/>
                  <a:pt x="4032876" y="1371189"/>
                </a:cubicBezTo>
                <a:lnTo>
                  <a:pt x="4058739" y="1360752"/>
                </a:lnTo>
                <a:cubicBezTo>
                  <a:pt x="4062771" y="1362465"/>
                  <a:pt x="4064364" y="1364332"/>
                  <a:pt x="4063508" y="1366348"/>
                </a:cubicBezTo>
                <a:cubicBezTo>
                  <a:pt x="4062651" y="1368363"/>
                  <a:pt x="4064239" y="1370228"/>
                  <a:pt x="4068271" y="1371941"/>
                </a:cubicBezTo>
                <a:cubicBezTo>
                  <a:pt x="4076340" y="1375369"/>
                  <a:pt x="4088414" y="1372169"/>
                  <a:pt x="4104498" y="1362331"/>
                </a:cubicBezTo>
                <a:cubicBezTo>
                  <a:pt x="4120575" y="1352496"/>
                  <a:pt x="4146766" y="1355294"/>
                  <a:pt x="4183073" y="1370718"/>
                </a:cubicBezTo>
                <a:cubicBezTo>
                  <a:pt x="4191354" y="1440899"/>
                  <a:pt x="4202578" y="1487331"/>
                  <a:pt x="4216751" y="1510016"/>
                </a:cubicBezTo>
                <a:cubicBezTo>
                  <a:pt x="4230923" y="1532701"/>
                  <a:pt x="4238059" y="1560732"/>
                  <a:pt x="4238164" y="1594112"/>
                </a:cubicBezTo>
                <a:cubicBezTo>
                  <a:pt x="4247948" y="1593503"/>
                  <a:pt x="4259317" y="1594763"/>
                  <a:pt x="4272274" y="1597888"/>
                </a:cubicBezTo>
                <a:cubicBezTo>
                  <a:pt x="4285232" y="1601012"/>
                  <a:pt x="4296604" y="1602267"/>
                  <a:pt x="4306380" y="1601661"/>
                </a:cubicBezTo>
                <a:lnTo>
                  <a:pt x="4311520" y="1589560"/>
                </a:lnTo>
                <a:cubicBezTo>
                  <a:pt x="4323627" y="1594703"/>
                  <a:pt x="4336156" y="1598836"/>
                  <a:pt x="4349113" y="1601961"/>
                </a:cubicBezTo>
                <a:cubicBezTo>
                  <a:pt x="4362070" y="1605085"/>
                  <a:pt x="4374601" y="1609212"/>
                  <a:pt x="4386702" y="1614353"/>
                </a:cubicBezTo>
                <a:cubicBezTo>
                  <a:pt x="4393660" y="1631600"/>
                  <a:pt x="4397144" y="1640219"/>
                  <a:pt x="4397144" y="1640219"/>
                </a:cubicBezTo>
                <a:lnTo>
                  <a:pt x="4389432" y="1658373"/>
                </a:lnTo>
                <a:cubicBezTo>
                  <a:pt x="4393464" y="1660086"/>
                  <a:pt x="4396059" y="1662378"/>
                  <a:pt x="4397219" y="1665250"/>
                </a:cubicBezTo>
                <a:cubicBezTo>
                  <a:pt x="4398378" y="1668123"/>
                  <a:pt x="4400980" y="1670417"/>
                  <a:pt x="4405011" y="1672130"/>
                </a:cubicBezTo>
                <a:lnTo>
                  <a:pt x="4369025" y="1756841"/>
                </a:lnTo>
                <a:lnTo>
                  <a:pt x="4381126" y="1761982"/>
                </a:lnTo>
                <a:lnTo>
                  <a:pt x="4368275" y="1792231"/>
                </a:lnTo>
                <a:cubicBezTo>
                  <a:pt x="4372313" y="1793946"/>
                  <a:pt x="4376645" y="1800553"/>
                  <a:pt x="4381286" y="1812049"/>
                </a:cubicBezTo>
                <a:lnTo>
                  <a:pt x="4373576" y="1830198"/>
                </a:lnTo>
                <a:cubicBezTo>
                  <a:pt x="4393746" y="1838766"/>
                  <a:pt x="4403579" y="1854848"/>
                  <a:pt x="4403079" y="1878446"/>
                </a:cubicBezTo>
                <a:cubicBezTo>
                  <a:pt x="4402575" y="1902041"/>
                  <a:pt x="4414428" y="1918981"/>
                  <a:pt x="4438630" y="1929262"/>
                </a:cubicBezTo>
                <a:cubicBezTo>
                  <a:pt x="4483001" y="1948112"/>
                  <a:pt x="4508086" y="1964716"/>
                  <a:pt x="4513887" y="1979086"/>
                </a:cubicBezTo>
                <a:cubicBezTo>
                  <a:pt x="4519687" y="1993455"/>
                  <a:pt x="4526623" y="2002350"/>
                  <a:pt x="4534692" y="2005779"/>
                </a:cubicBezTo>
                <a:cubicBezTo>
                  <a:pt x="4538724" y="2007491"/>
                  <a:pt x="4543612" y="2007188"/>
                  <a:pt x="4549362" y="2004871"/>
                </a:cubicBezTo>
                <a:lnTo>
                  <a:pt x="4556322" y="2022113"/>
                </a:lnTo>
                <a:cubicBezTo>
                  <a:pt x="4558641" y="2027858"/>
                  <a:pt x="4555517" y="2040815"/>
                  <a:pt x="4546948" y="2060984"/>
                </a:cubicBezTo>
                <a:cubicBezTo>
                  <a:pt x="4540095" y="2077117"/>
                  <a:pt x="4527771" y="2092123"/>
                  <a:pt x="4509974" y="2105992"/>
                </a:cubicBezTo>
                <a:cubicBezTo>
                  <a:pt x="4492180" y="2119857"/>
                  <a:pt x="4479000" y="2136879"/>
                  <a:pt x="4470431" y="2157049"/>
                </a:cubicBezTo>
                <a:cubicBezTo>
                  <a:pt x="4467006" y="2165112"/>
                  <a:pt x="4465594" y="2174038"/>
                  <a:pt x="4466198" y="2183819"/>
                </a:cubicBezTo>
                <a:cubicBezTo>
                  <a:pt x="4466801" y="2193602"/>
                  <a:pt x="4471142" y="2200204"/>
                  <a:pt x="4479211" y="2203633"/>
                </a:cubicBezTo>
                <a:lnTo>
                  <a:pt x="4471499" y="2221787"/>
                </a:lnTo>
                <a:cubicBezTo>
                  <a:pt x="4473818" y="2227533"/>
                  <a:pt x="4475985" y="2230831"/>
                  <a:pt x="4478007" y="2231691"/>
                </a:cubicBezTo>
                <a:cubicBezTo>
                  <a:pt x="4480022" y="2232547"/>
                  <a:pt x="4482190" y="2235849"/>
                  <a:pt x="4484507" y="2241599"/>
                </a:cubicBezTo>
                <a:lnTo>
                  <a:pt x="4463944" y="2290001"/>
                </a:lnTo>
                <a:lnTo>
                  <a:pt x="4469997" y="2292573"/>
                </a:lnTo>
                <a:cubicBezTo>
                  <a:pt x="4474029" y="2294286"/>
                  <a:pt x="4475189" y="2297158"/>
                  <a:pt x="4473476" y="2301190"/>
                </a:cubicBezTo>
                <a:lnTo>
                  <a:pt x="4468333" y="2313297"/>
                </a:lnTo>
                <a:lnTo>
                  <a:pt x="4483918" y="2327056"/>
                </a:lnTo>
                <a:cubicBezTo>
                  <a:pt x="4496622" y="2341978"/>
                  <a:pt x="4507319" y="2356041"/>
                  <a:pt x="4515992" y="2369252"/>
                </a:cubicBezTo>
                <a:cubicBezTo>
                  <a:pt x="4524665" y="2382460"/>
                  <a:pt x="4535354" y="2396526"/>
                  <a:pt x="4548066" y="2411447"/>
                </a:cubicBezTo>
                <a:lnTo>
                  <a:pt x="4540354" y="2429597"/>
                </a:lnTo>
                <a:lnTo>
                  <a:pt x="4552455" y="2434737"/>
                </a:lnTo>
                <a:lnTo>
                  <a:pt x="4512080" y="2496157"/>
                </a:lnTo>
                <a:cubicBezTo>
                  <a:pt x="4506330" y="2498473"/>
                  <a:pt x="4502450" y="2499205"/>
                  <a:pt x="4500434" y="2498348"/>
                </a:cubicBezTo>
                <a:cubicBezTo>
                  <a:pt x="4498418" y="2497493"/>
                  <a:pt x="4494530" y="2498226"/>
                  <a:pt x="4488785" y="2500545"/>
                </a:cubicBezTo>
                <a:lnTo>
                  <a:pt x="4481073" y="2518699"/>
                </a:lnTo>
                <a:cubicBezTo>
                  <a:pt x="4464941" y="2511846"/>
                  <a:pt x="4452587" y="2518503"/>
                  <a:pt x="4444021" y="2538666"/>
                </a:cubicBezTo>
                <a:cubicBezTo>
                  <a:pt x="4437166" y="2554805"/>
                  <a:pt x="4433613" y="2568770"/>
                  <a:pt x="4433360" y="2580567"/>
                </a:cubicBezTo>
                <a:cubicBezTo>
                  <a:pt x="4433113" y="2592367"/>
                  <a:pt x="4432132" y="2600280"/>
                  <a:pt x="4430417" y="2604318"/>
                </a:cubicBezTo>
                <a:cubicBezTo>
                  <a:pt x="4426991" y="2612380"/>
                  <a:pt x="4422984" y="2619014"/>
                  <a:pt x="4418396" y="2624210"/>
                </a:cubicBezTo>
                <a:cubicBezTo>
                  <a:pt x="4413806" y="2629398"/>
                  <a:pt x="4409798" y="2636032"/>
                  <a:pt x="4406373" y="2644094"/>
                </a:cubicBezTo>
                <a:lnTo>
                  <a:pt x="4404714" y="2664820"/>
                </a:lnTo>
                <a:cubicBezTo>
                  <a:pt x="4400682" y="2663108"/>
                  <a:pt x="4408927" y="2677325"/>
                  <a:pt x="4429448" y="2707473"/>
                </a:cubicBezTo>
                <a:cubicBezTo>
                  <a:pt x="4449977" y="2737617"/>
                  <a:pt x="4457113" y="2765648"/>
                  <a:pt x="4450864" y="2791563"/>
                </a:cubicBezTo>
                <a:lnTo>
                  <a:pt x="4462970" y="2796704"/>
                </a:lnTo>
                <a:cubicBezTo>
                  <a:pt x="4459542" y="2804773"/>
                  <a:pt x="4458686" y="2806790"/>
                  <a:pt x="4460398" y="2802758"/>
                </a:cubicBezTo>
                <a:cubicBezTo>
                  <a:pt x="4462113" y="2798721"/>
                  <a:pt x="4457217" y="2799028"/>
                  <a:pt x="4445723" y="2803663"/>
                </a:cubicBezTo>
                <a:lnTo>
                  <a:pt x="4432870" y="2833918"/>
                </a:lnTo>
                <a:cubicBezTo>
                  <a:pt x="4423094" y="2834524"/>
                  <a:pt x="4415326" y="2835989"/>
                  <a:pt x="4409581" y="2838308"/>
                </a:cubicBezTo>
                <a:cubicBezTo>
                  <a:pt x="4403831" y="2840625"/>
                  <a:pt x="4396068" y="2842093"/>
                  <a:pt x="4386286" y="2842696"/>
                </a:cubicBezTo>
                <a:lnTo>
                  <a:pt x="4378574" y="2860852"/>
                </a:lnTo>
                <a:cubicBezTo>
                  <a:pt x="4372830" y="2863171"/>
                  <a:pt x="4368950" y="2863901"/>
                  <a:pt x="4366928" y="2863042"/>
                </a:cubicBezTo>
                <a:cubicBezTo>
                  <a:pt x="4364912" y="2862187"/>
                  <a:pt x="4361032" y="2862918"/>
                  <a:pt x="4355286" y="2865242"/>
                </a:cubicBezTo>
                <a:lnTo>
                  <a:pt x="4287706" y="3057946"/>
                </a:lnTo>
                <a:lnTo>
                  <a:pt x="4275605" y="3052806"/>
                </a:lnTo>
                <a:lnTo>
                  <a:pt x="4238706" y="3122844"/>
                </a:lnTo>
                <a:lnTo>
                  <a:pt x="4226605" y="3117704"/>
                </a:lnTo>
                <a:cubicBezTo>
                  <a:pt x="4211682" y="3130409"/>
                  <a:pt x="4201502" y="3140368"/>
                  <a:pt x="4196059" y="3147581"/>
                </a:cubicBezTo>
                <a:cubicBezTo>
                  <a:pt x="4190609" y="3154791"/>
                  <a:pt x="4183604" y="3168480"/>
                  <a:pt x="4175036" y="3188650"/>
                </a:cubicBezTo>
                <a:cubicBezTo>
                  <a:pt x="4185424" y="3197822"/>
                  <a:pt x="4190618" y="3202415"/>
                  <a:pt x="4190618" y="3202415"/>
                </a:cubicBezTo>
                <a:cubicBezTo>
                  <a:pt x="4190618" y="3202415"/>
                  <a:pt x="4191225" y="3212191"/>
                  <a:pt x="4192438" y="3231757"/>
                </a:cubicBezTo>
                <a:cubicBezTo>
                  <a:pt x="4160167" y="3218048"/>
                  <a:pt x="4134309" y="3228487"/>
                  <a:pt x="4114848" y="3263079"/>
                </a:cubicBezTo>
                <a:cubicBezTo>
                  <a:pt x="4095394" y="3297669"/>
                  <a:pt x="4075331" y="3322475"/>
                  <a:pt x="4054662" y="3337504"/>
                </a:cubicBezTo>
                <a:lnTo>
                  <a:pt x="4046950" y="3355658"/>
                </a:lnTo>
                <a:cubicBezTo>
                  <a:pt x="4035455" y="3360294"/>
                  <a:pt x="4024820" y="3362921"/>
                  <a:pt x="4015039" y="3363525"/>
                </a:cubicBezTo>
                <a:cubicBezTo>
                  <a:pt x="4005255" y="3364135"/>
                  <a:pt x="3996082" y="3374522"/>
                  <a:pt x="3987514" y="3394692"/>
                </a:cubicBezTo>
                <a:lnTo>
                  <a:pt x="3975413" y="3389552"/>
                </a:lnTo>
                <a:cubicBezTo>
                  <a:pt x="3971987" y="3397615"/>
                  <a:pt x="3968836" y="3402232"/>
                  <a:pt x="3965959" y="3403389"/>
                </a:cubicBezTo>
                <a:cubicBezTo>
                  <a:pt x="3963086" y="3404549"/>
                  <a:pt x="3959935" y="3409166"/>
                  <a:pt x="3956509" y="3417229"/>
                </a:cubicBezTo>
                <a:lnTo>
                  <a:pt x="3933220" y="3421621"/>
                </a:lnTo>
                <a:cubicBezTo>
                  <a:pt x="3924652" y="3441790"/>
                  <a:pt x="3916235" y="3464404"/>
                  <a:pt x="3907970" y="3489462"/>
                </a:cubicBezTo>
                <a:cubicBezTo>
                  <a:pt x="3899704" y="3514520"/>
                  <a:pt x="3890429" y="3539155"/>
                  <a:pt x="3880147" y="3563357"/>
                </a:cubicBezTo>
                <a:lnTo>
                  <a:pt x="3898301" y="3571069"/>
                </a:lnTo>
                <a:lnTo>
                  <a:pt x="3882880" y="3607372"/>
                </a:lnTo>
                <a:cubicBezTo>
                  <a:pt x="3885199" y="3613116"/>
                  <a:pt x="3887366" y="3616416"/>
                  <a:pt x="3889387" y="3617275"/>
                </a:cubicBezTo>
                <a:cubicBezTo>
                  <a:pt x="3891403" y="3618132"/>
                  <a:pt x="3893569" y="3621438"/>
                  <a:pt x="3895888" y="3627182"/>
                </a:cubicBezTo>
                <a:lnTo>
                  <a:pt x="3888176" y="3645336"/>
                </a:lnTo>
                <a:lnTo>
                  <a:pt x="3900276" y="3650476"/>
                </a:lnTo>
                <a:lnTo>
                  <a:pt x="3892566" y="3668625"/>
                </a:lnTo>
                <a:cubicBezTo>
                  <a:pt x="3898920" y="3676090"/>
                  <a:pt x="3902681" y="3681257"/>
                  <a:pt x="3903841" y="3684129"/>
                </a:cubicBezTo>
                <a:cubicBezTo>
                  <a:pt x="3905000" y="3687002"/>
                  <a:pt x="3908755" y="3692166"/>
                  <a:pt x="3915109" y="3699632"/>
                </a:cubicBezTo>
                <a:lnTo>
                  <a:pt x="3909969" y="3711732"/>
                </a:lnTo>
                <a:cubicBezTo>
                  <a:pt x="3914000" y="3713445"/>
                  <a:pt x="3917609" y="3716168"/>
                  <a:pt x="3920785" y="3719897"/>
                </a:cubicBezTo>
                <a:cubicBezTo>
                  <a:pt x="3923966" y="3723628"/>
                  <a:pt x="3927569" y="3726348"/>
                  <a:pt x="3931601" y="3728061"/>
                </a:cubicBezTo>
                <a:lnTo>
                  <a:pt x="3923889" y="3746215"/>
                </a:lnTo>
                <a:lnTo>
                  <a:pt x="3935990" y="3751356"/>
                </a:lnTo>
                <a:cubicBezTo>
                  <a:pt x="3932562" y="3759425"/>
                  <a:pt x="3931001" y="3765901"/>
                  <a:pt x="3931307" y="3770797"/>
                </a:cubicBezTo>
                <a:cubicBezTo>
                  <a:pt x="3931610" y="3775685"/>
                  <a:pt x="3930047" y="3782166"/>
                  <a:pt x="3926621" y="3790230"/>
                </a:cubicBezTo>
                <a:lnTo>
                  <a:pt x="3938722" y="3795370"/>
                </a:lnTo>
                <a:lnTo>
                  <a:pt x="3905307" y="3874028"/>
                </a:lnTo>
                <a:lnTo>
                  <a:pt x="3917408" y="3879169"/>
                </a:lnTo>
                <a:lnTo>
                  <a:pt x="3900327" y="3936197"/>
                </a:lnTo>
                <a:cubicBezTo>
                  <a:pt x="3902644" y="3941947"/>
                  <a:pt x="3904811" y="3945247"/>
                  <a:pt x="3906827" y="3946103"/>
                </a:cubicBezTo>
                <a:cubicBezTo>
                  <a:pt x="3908848" y="3946962"/>
                  <a:pt x="3911016" y="3950263"/>
                  <a:pt x="3913335" y="3956007"/>
                </a:cubicBezTo>
                <a:lnTo>
                  <a:pt x="3892770" y="4004416"/>
                </a:lnTo>
                <a:lnTo>
                  <a:pt x="3904871" y="4009556"/>
                </a:lnTo>
                <a:lnTo>
                  <a:pt x="3889449" y="4045859"/>
                </a:lnTo>
                <a:lnTo>
                  <a:pt x="3877348" y="4040718"/>
                </a:lnTo>
                <a:lnTo>
                  <a:pt x="3848167" y="4092605"/>
                </a:lnTo>
                <a:cubicBezTo>
                  <a:pt x="3846454" y="4096637"/>
                  <a:pt x="3843733" y="4100241"/>
                  <a:pt x="3839997" y="4103419"/>
                </a:cubicBezTo>
                <a:cubicBezTo>
                  <a:pt x="3836268" y="4106595"/>
                  <a:pt x="3833547" y="4110198"/>
                  <a:pt x="3831832" y="4114236"/>
                </a:cubicBezTo>
                <a:cubicBezTo>
                  <a:pt x="3826692" y="4126336"/>
                  <a:pt x="3824575" y="4139722"/>
                  <a:pt x="3825487" y="4154394"/>
                </a:cubicBezTo>
                <a:cubicBezTo>
                  <a:pt x="3826394" y="4169064"/>
                  <a:pt x="3828012" y="4179276"/>
                  <a:pt x="3830331" y="4185021"/>
                </a:cubicBezTo>
                <a:lnTo>
                  <a:pt x="3825190" y="4197121"/>
                </a:lnTo>
                <a:lnTo>
                  <a:pt x="3895229" y="4234021"/>
                </a:lnTo>
                <a:cubicBezTo>
                  <a:pt x="3887764" y="4240375"/>
                  <a:pt x="3885043" y="4243978"/>
                  <a:pt x="3887059" y="4244835"/>
                </a:cubicBezTo>
                <a:cubicBezTo>
                  <a:pt x="3889080" y="4245693"/>
                  <a:pt x="3887216" y="4247281"/>
                  <a:pt x="3881466" y="4249598"/>
                </a:cubicBezTo>
                <a:lnTo>
                  <a:pt x="3876323" y="4261704"/>
                </a:lnTo>
                <a:lnTo>
                  <a:pt x="3833968" y="4243711"/>
                </a:lnTo>
                <a:lnTo>
                  <a:pt x="3839111" y="4231604"/>
                </a:lnTo>
                <a:cubicBezTo>
                  <a:pt x="3822978" y="4224751"/>
                  <a:pt x="3808886" y="4227100"/>
                  <a:pt x="3796835" y="4238645"/>
                </a:cubicBezTo>
                <a:cubicBezTo>
                  <a:pt x="3784788" y="4250198"/>
                  <a:pt x="3775340" y="4264038"/>
                  <a:pt x="3768486" y="4280171"/>
                </a:cubicBezTo>
                <a:lnTo>
                  <a:pt x="3756385" y="4275030"/>
                </a:lnTo>
                <a:lnTo>
                  <a:pt x="3740961" y="4311338"/>
                </a:lnTo>
                <a:lnTo>
                  <a:pt x="3722807" y="4303626"/>
                </a:lnTo>
                <a:cubicBezTo>
                  <a:pt x="3714241" y="4323790"/>
                  <a:pt x="3700784" y="4344263"/>
                  <a:pt x="3682432" y="4365042"/>
                </a:cubicBezTo>
                <a:lnTo>
                  <a:pt x="3642964" y="4441129"/>
                </a:lnTo>
                <a:cubicBezTo>
                  <a:pt x="3655676" y="4456048"/>
                  <a:pt x="3665937" y="4471122"/>
                  <a:pt x="3673753" y="4486347"/>
                </a:cubicBezTo>
                <a:cubicBezTo>
                  <a:pt x="3681570" y="4501573"/>
                  <a:pt x="3693852" y="4517506"/>
                  <a:pt x="3710591" y="4534135"/>
                </a:cubicBezTo>
                <a:lnTo>
                  <a:pt x="3702879" y="4552289"/>
                </a:lnTo>
                <a:cubicBezTo>
                  <a:pt x="3719621" y="4568927"/>
                  <a:pt x="3731325" y="4583418"/>
                  <a:pt x="3737977" y="4595769"/>
                </a:cubicBezTo>
                <a:cubicBezTo>
                  <a:pt x="3744634" y="4608122"/>
                  <a:pt x="3754320" y="4621762"/>
                  <a:pt x="3767027" y="4636679"/>
                </a:cubicBezTo>
                <a:lnTo>
                  <a:pt x="3761887" y="4648780"/>
                </a:lnTo>
                <a:lnTo>
                  <a:pt x="3743733" y="4641068"/>
                </a:lnTo>
                <a:cubicBezTo>
                  <a:pt x="3739095" y="4629578"/>
                  <a:pt x="3722781" y="4611933"/>
                  <a:pt x="3694795" y="4588139"/>
                </a:cubicBezTo>
                <a:cubicBezTo>
                  <a:pt x="3666808" y="4564345"/>
                  <a:pt x="3646764" y="4549881"/>
                  <a:pt x="3634663" y="4544740"/>
                </a:cubicBezTo>
                <a:lnTo>
                  <a:pt x="3629522" y="4556841"/>
                </a:lnTo>
                <a:cubicBezTo>
                  <a:pt x="3603608" y="4550591"/>
                  <a:pt x="3584898" y="4549789"/>
                  <a:pt x="3573409" y="4554427"/>
                </a:cubicBezTo>
                <a:cubicBezTo>
                  <a:pt x="3561912" y="4559068"/>
                  <a:pt x="3550995" y="4565145"/>
                  <a:pt x="3540663" y="4572661"/>
                </a:cubicBezTo>
                <a:cubicBezTo>
                  <a:pt x="3530326" y="4580175"/>
                  <a:pt x="3518130" y="4589278"/>
                  <a:pt x="3504064" y="4599967"/>
                </a:cubicBezTo>
                <a:cubicBezTo>
                  <a:pt x="3489998" y="4610656"/>
                  <a:pt x="3468597" y="4621805"/>
                  <a:pt x="3439859" y="4633406"/>
                </a:cubicBezTo>
                <a:lnTo>
                  <a:pt x="3437290" y="4639454"/>
                </a:lnTo>
                <a:cubicBezTo>
                  <a:pt x="3431545" y="4641773"/>
                  <a:pt x="3427663" y="4642510"/>
                  <a:pt x="3425641" y="4641651"/>
                </a:cubicBezTo>
                <a:cubicBezTo>
                  <a:pt x="3423626" y="4640794"/>
                  <a:pt x="3419745" y="4641526"/>
                  <a:pt x="3414001" y="4643845"/>
                </a:cubicBezTo>
                <a:lnTo>
                  <a:pt x="3406289" y="4661999"/>
                </a:lnTo>
                <a:cubicBezTo>
                  <a:pt x="3394794" y="4666635"/>
                  <a:pt x="3384154" y="4669260"/>
                  <a:pt x="3374372" y="4669864"/>
                </a:cubicBezTo>
                <a:cubicBezTo>
                  <a:pt x="3364593" y="4670475"/>
                  <a:pt x="3353955" y="4673095"/>
                  <a:pt x="3342458" y="4677736"/>
                </a:cubicBezTo>
                <a:lnTo>
                  <a:pt x="3334746" y="4695890"/>
                </a:lnTo>
                <a:lnTo>
                  <a:pt x="3322645" y="4690750"/>
                </a:lnTo>
                <a:cubicBezTo>
                  <a:pt x="3311151" y="4695385"/>
                  <a:pt x="3306412" y="4698138"/>
                  <a:pt x="3308428" y="4698994"/>
                </a:cubicBezTo>
                <a:cubicBezTo>
                  <a:pt x="3310449" y="4699853"/>
                  <a:pt x="3304548" y="4699726"/>
                  <a:pt x="3290734" y="4698617"/>
                </a:cubicBezTo>
                <a:lnTo>
                  <a:pt x="3283022" y="4716771"/>
                </a:lnTo>
                <a:cubicBezTo>
                  <a:pt x="3271525" y="4721412"/>
                  <a:pt x="3260464" y="4725042"/>
                  <a:pt x="3249824" y="4727667"/>
                </a:cubicBezTo>
                <a:cubicBezTo>
                  <a:pt x="3239185" y="4730287"/>
                  <a:pt x="3228117" y="4733920"/>
                  <a:pt x="3216626" y="4738564"/>
                </a:cubicBezTo>
                <a:lnTo>
                  <a:pt x="3195902" y="4736900"/>
                </a:lnTo>
                <a:cubicBezTo>
                  <a:pt x="3172914" y="4746184"/>
                  <a:pt x="3163156" y="4755134"/>
                  <a:pt x="3166641" y="4763753"/>
                </a:cubicBezTo>
                <a:cubicBezTo>
                  <a:pt x="3170117" y="4772375"/>
                  <a:pt x="3155170" y="4776734"/>
                  <a:pt x="3121794" y="4776847"/>
                </a:cubicBezTo>
                <a:lnTo>
                  <a:pt x="3119225" y="4782894"/>
                </a:lnTo>
                <a:cubicBezTo>
                  <a:pt x="3090487" y="4794496"/>
                  <a:pt x="3063160" y="4797172"/>
                  <a:pt x="3037246" y="4790922"/>
                </a:cubicBezTo>
                <a:lnTo>
                  <a:pt x="3029534" y="4809076"/>
                </a:lnTo>
                <a:cubicBezTo>
                  <a:pt x="3018037" y="4813717"/>
                  <a:pt x="3004526" y="4817497"/>
                  <a:pt x="2988998" y="4820425"/>
                </a:cubicBezTo>
                <a:cubicBezTo>
                  <a:pt x="2973469" y="4823353"/>
                  <a:pt x="2956228" y="4830314"/>
                  <a:pt x="2937274" y="4841306"/>
                </a:cubicBezTo>
                <a:lnTo>
                  <a:pt x="2919120" y="4833594"/>
                </a:lnTo>
                <a:lnTo>
                  <a:pt x="2911408" y="4851747"/>
                </a:lnTo>
                <a:cubicBezTo>
                  <a:pt x="2861896" y="4844999"/>
                  <a:pt x="2817756" y="4853627"/>
                  <a:pt x="2778989" y="4877632"/>
                </a:cubicBezTo>
                <a:cubicBezTo>
                  <a:pt x="2740222" y="4901637"/>
                  <a:pt x="2697851" y="4922922"/>
                  <a:pt x="2651872" y="4941483"/>
                </a:cubicBezTo>
                <a:lnTo>
                  <a:pt x="2631146" y="4939825"/>
                </a:lnTo>
                <a:cubicBezTo>
                  <a:pt x="2608161" y="4949104"/>
                  <a:pt x="2591775" y="4954048"/>
                  <a:pt x="2581994" y="4954652"/>
                </a:cubicBezTo>
                <a:lnTo>
                  <a:pt x="2536478" y="5028169"/>
                </a:lnTo>
                <a:cubicBezTo>
                  <a:pt x="2532441" y="5026454"/>
                  <a:pt x="2528988" y="5026178"/>
                  <a:pt x="2526114" y="5027343"/>
                </a:cubicBezTo>
                <a:cubicBezTo>
                  <a:pt x="2523242" y="5028502"/>
                  <a:pt x="2519784" y="5028223"/>
                  <a:pt x="2515752" y="5026510"/>
                </a:cubicBezTo>
                <a:lnTo>
                  <a:pt x="2508043" y="5044659"/>
                </a:lnTo>
                <a:cubicBezTo>
                  <a:pt x="2496546" y="5049300"/>
                  <a:pt x="2488935" y="5053212"/>
                  <a:pt x="2485206" y="5056388"/>
                </a:cubicBezTo>
                <a:cubicBezTo>
                  <a:pt x="2481477" y="5059563"/>
                  <a:pt x="2473861" y="5063473"/>
                  <a:pt x="2462364" y="5068114"/>
                </a:cubicBezTo>
                <a:lnTo>
                  <a:pt x="2444215" y="5060404"/>
                </a:lnTo>
                <a:cubicBezTo>
                  <a:pt x="2436753" y="5066753"/>
                  <a:pt x="2429721" y="5072101"/>
                  <a:pt x="2423118" y="5076442"/>
                </a:cubicBezTo>
                <a:cubicBezTo>
                  <a:pt x="2416511" y="5080774"/>
                  <a:pt x="2409480" y="5086122"/>
                  <a:pt x="2402023" y="5092473"/>
                </a:cubicBezTo>
                <a:lnTo>
                  <a:pt x="2377816" y="5082190"/>
                </a:lnTo>
                <a:cubicBezTo>
                  <a:pt x="2376101" y="5086227"/>
                  <a:pt x="2373380" y="5089830"/>
                  <a:pt x="2369649" y="5093011"/>
                </a:cubicBezTo>
                <a:cubicBezTo>
                  <a:pt x="2365920" y="5096187"/>
                  <a:pt x="2363200" y="5099790"/>
                  <a:pt x="2361484" y="5103828"/>
                </a:cubicBezTo>
                <a:lnTo>
                  <a:pt x="2349384" y="5098687"/>
                </a:lnTo>
                <a:cubicBezTo>
                  <a:pt x="2328717" y="5113711"/>
                  <a:pt x="2308601" y="5121836"/>
                  <a:pt x="2289039" y="5123044"/>
                </a:cubicBezTo>
                <a:cubicBezTo>
                  <a:pt x="2285611" y="5131113"/>
                  <a:pt x="2281908" y="5142634"/>
                  <a:pt x="2277926" y="5157607"/>
                </a:cubicBezTo>
                <a:cubicBezTo>
                  <a:pt x="2273948" y="5172588"/>
                  <a:pt x="2270244" y="5184109"/>
                  <a:pt x="2266818" y="5192172"/>
                </a:cubicBezTo>
                <a:cubicBezTo>
                  <a:pt x="2263390" y="5200241"/>
                  <a:pt x="2260242" y="5204853"/>
                  <a:pt x="2257361" y="5206016"/>
                </a:cubicBezTo>
                <a:cubicBezTo>
                  <a:pt x="2254489" y="5207175"/>
                  <a:pt x="2252196" y="5209771"/>
                  <a:pt x="2250484" y="5213802"/>
                </a:cubicBezTo>
                <a:lnTo>
                  <a:pt x="2245341" y="5225909"/>
                </a:lnTo>
                <a:lnTo>
                  <a:pt x="2200416" y="5213963"/>
                </a:lnTo>
                <a:lnTo>
                  <a:pt x="2138248" y="5208983"/>
                </a:lnTo>
                <a:lnTo>
                  <a:pt x="2133107" y="5221084"/>
                </a:lnTo>
                <a:lnTo>
                  <a:pt x="2114958" y="5213374"/>
                </a:lnTo>
                <a:cubicBezTo>
                  <a:pt x="2103464" y="5218010"/>
                  <a:pt x="2093989" y="5223510"/>
                  <a:pt x="2086523" y="5229864"/>
                </a:cubicBezTo>
                <a:cubicBezTo>
                  <a:pt x="2079064" y="5236220"/>
                  <a:pt x="2065250" y="5235111"/>
                  <a:pt x="2045080" y="5226543"/>
                </a:cubicBezTo>
                <a:lnTo>
                  <a:pt x="2039940" y="5238644"/>
                </a:lnTo>
                <a:cubicBezTo>
                  <a:pt x="1991641" y="5251461"/>
                  <a:pt x="1953701" y="5265102"/>
                  <a:pt x="1926128" y="5279578"/>
                </a:cubicBezTo>
                <a:cubicBezTo>
                  <a:pt x="1898549" y="5294052"/>
                  <a:pt x="1876015" y="5310668"/>
                  <a:pt x="1858521" y="5329426"/>
                </a:cubicBezTo>
                <a:cubicBezTo>
                  <a:pt x="1841033" y="5348187"/>
                  <a:pt x="1826135" y="5369237"/>
                  <a:pt x="1813838" y="5392582"/>
                </a:cubicBezTo>
                <a:cubicBezTo>
                  <a:pt x="1801541" y="5415927"/>
                  <a:pt x="1787374" y="5440858"/>
                  <a:pt x="1771346" y="5467384"/>
                </a:cubicBezTo>
                <a:cubicBezTo>
                  <a:pt x="1788087" y="5484021"/>
                  <a:pt x="1804404" y="5501661"/>
                  <a:pt x="1820284" y="5520312"/>
                </a:cubicBezTo>
                <a:cubicBezTo>
                  <a:pt x="1836169" y="5538966"/>
                  <a:pt x="1839274" y="5565284"/>
                  <a:pt x="1829602" y="5599270"/>
                </a:cubicBezTo>
                <a:cubicBezTo>
                  <a:pt x="1814073" y="5602198"/>
                  <a:pt x="1797688" y="5607143"/>
                  <a:pt x="1780441" y="5614100"/>
                </a:cubicBezTo>
                <a:cubicBezTo>
                  <a:pt x="1763200" y="5621061"/>
                  <a:pt x="1746514" y="5621111"/>
                  <a:pt x="1730382" y="5614258"/>
                </a:cubicBezTo>
                <a:cubicBezTo>
                  <a:pt x="1726344" y="5612543"/>
                  <a:pt x="1722741" y="5609822"/>
                  <a:pt x="1719565" y="5606094"/>
                </a:cubicBezTo>
                <a:cubicBezTo>
                  <a:pt x="1716384" y="5602363"/>
                  <a:pt x="1712781" y="5599642"/>
                  <a:pt x="1708749" y="5597929"/>
                </a:cubicBezTo>
                <a:lnTo>
                  <a:pt x="1701039" y="5616077"/>
                </a:lnTo>
                <a:cubicBezTo>
                  <a:pt x="1687218" y="5614972"/>
                  <a:pt x="1663628" y="5614469"/>
                  <a:pt x="1630246" y="5614579"/>
                </a:cubicBezTo>
                <a:cubicBezTo>
                  <a:pt x="1596872" y="5614686"/>
                  <a:pt x="1574434" y="5617059"/>
                  <a:pt x="1562940" y="5621695"/>
                </a:cubicBezTo>
                <a:lnTo>
                  <a:pt x="1555227" y="5639849"/>
                </a:lnTo>
                <a:lnTo>
                  <a:pt x="1543127" y="5634708"/>
                </a:lnTo>
                <a:cubicBezTo>
                  <a:pt x="1535667" y="5641064"/>
                  <a:pt x="1521904" y="5656641"/>
                  <a:pt x="1501844" y="5681455"/>
                </a:cubicBezTo>
                <a:cubicBezTo>
                  <a:pt x="1481781" y="5706260"/>
                  <a:pt x="1466857" y="5718970"/>
                  <a:pt x="1457075" y="5719574"/>
                </a:cubicBezTo>
                <a:lnTo>
                  <a:pt x="1438927" y="5711864"/>
                </a:lnTo>
                <a:cubicBezTo>
                  <a:pt x="1401620" y="5743636"/>
                  <a:pt x="1354735" y="5747522"/>
                  <a:pt x="1298263" y="5723531"/>
                </a:cubicBezTo>
                <a:lnTo>
                  <a:pt x="1303404" y="5711431"/>
                </a:lnTo>
                <a:lnTo>
                  <a:pt x="1269664" y="5689959"/>
                </a:lnTo>
                <a:cubicBezTo>
                  <a:pt x="1267845" y="5660617"/>
                  <a:pt x="1272081" y="5633840"/>
                  <a:pt x="1282363" y="5609639"/>
                </a:cubicBezTo>
                <a:cubicBezTo>
                  <a:pt x="1296071" y="5577368"/>
                  <a:pt x="1325358" y="5558861"/>
                  <a:pt x="1370234" y="5554115"/>
                </a:cubicBezTo>
                <a:lnTo>
                  <a:pt x="1377944" y="5535966"/>
                </a:lnTo>
                <a:cubicBezTo>
                  <a:pt x="1400932" y="5526682"/>
                  <a:pt x="1417594" y="5518285"/>
                  <a:pt x="1427931" y="5510772"/>
                </a:cubicBezTo>
                <a:cubicBezTo>
                  <a:pt x="1438263" y="5503256"/>
                  <a:pt x="1449178" y="5497184"/>
                  <a:pt x="1460669" y="5492541"/>
                </a:cubicBezTo>
                <a:lnTo>
                  <a:pt x="1459762" y="5477871"/>
                </a:lnTo>
                <a:cubicBezTo>
                  <a:pt x="1461477" y="5473834"/>
                  <a:pt x="1464198" y="5470230"/>
                  <a:pt x="1467926" y="5467055"/>
                </a:cubicBezTo>
                <a:cubicBezTo>
                  <a:pt x="1471657" y="5463874"/>
                  <a:pt x="1475234" y="5458254"/>
                  <a:pt x="1478662" y="5450185"/>
                </a:cubicBezTo>
                <a:lnTo>
                  <a:pt x="1475186" y="5441563"/>
                </a:lnTo>
                <a:cubicBezTo>
                  <a:pt x="1479218" y="5443276"/>
                  <a:pt x="1483803" y="5438085"/>
                  <a:pt x="1488944" y="5425984"/>
                </a:cubicBezTo>
                <a:lnTo>
                  <a:pt x="1490608" y="5405261"/>
                </a:lnTo>
                <a:lnTo>
                  <a:pt x="1478507" y="5400120"/>
                </a:lnTo>
                <a:cubicBezTo>
                  <a:pt x="1481933" y="5392057"/>
                  <a:pt x="1485209" y="5381543"/>
                  <a:pt x="1488333" y="5368586"/>
                </a:cubicBezTo>
                <a:cubicBezTo>
                  <a:pt x="1491455" y="5355621"/>
                  <a:pt x="1494729" y="5345114"/>
                  <a:pt x="1498157" y="5337045"/>
                </a:cubicBezTo>
                <a:lnTo>
                  <a:pt x="1486056" y="5331904"/>
                </a:lnTo>
                <a:lnTo>
                  <a:pt x="1493768" y="5313750"/>
                </a:lnTo>
                <a:lnTo>
                  <a:pt x="1481668" y="5308609"/>
                </a:lnTo>
                <a:lnTo>
                  <a:pt x="1502230" y="5260206"/>
                </a:lnTo>
                <a:lnTo>
                  <a:pt x="1514331" y="5265347"/>
                </a:lnTo>
                <a:cubicBezTo>
                  <a:pt x="1512012" y="5259602"/>
                  <a:pt x="1511408" y="5249821"/>
                  <a:pt x="1512511" y="5236005"/>
                </a:cubicBezTo>
                <a:cubicBezTo>
                  <a:pt x="1513620" y="5222191"/>
                  <a:pt x="1510138" y="5213566"/>
                  <a:pt x="1502075" y="5210141"/>
                </a:cubicBezTo>
                <a:lnTo>
                  <a:pt x="1483921" y="5202429"/>
                </a:lnTo>
                <a:lnTo>
                  <a:pt x="1489061" y="5190328"/>
                </a:lnTo>
                <a:lnTo>
                  <a:pt x="1443227" y="5163718"/>
                </a:lnTo>
                <a:cubicBezTo>
                  <a:pt x="1440905" y="5157966"/>
                  <a:pt x="1438158" y="5153229"/>
                  <a:pt x="1434983" y="5149501"/>
                </a:cubicBezTo>
                <a:cubicBezTo>
                  <a:pt x="1431802" y="5145770"/>
                  <a:pt x="1429913" y="5139012"/>
                  <a:pt x="1429304" y="5129227"/>
                </a:cubicBezTo>
                <a:lnTo>
                  <a:pt x="1437014" y="5111079"/>
                </a:lnTo>
                <a:lnTo>
                  <a:pt x="1424913" y="5105938"/>
                </a:lnTo>
                <a:lnTo>
                  <a:pt x="1432625" y="5087784"/>
                </a:lnTo>
                <a:cubicBezTo>
                  <a:pt x="1430306" y="5082040"/>
                  <a:pt x="1425967" y="5075431"/>
                  <a:pt x="1419617" y="5067974"/>
                </a:cubicBezTo>
                <a:cubicBezTo>
                  <a:pt x="1413261" y="5060514"/>
                  <a:pt x="1408928" y="5053908"/>
                  <a:pt x="1406604" y="5048161"/>
                </a:cubicBezTo>
                <a:lnTo>
                  <a:pt x="1307225" y="5013089"/>
                </a:lnTo>
                <a:cubicBezTo>
                  <a:pt x="1305512" y="5017121"/>
                  <a:pt x="1303215" y="5019714"/>
                  <a:pt x="1300343" y="5020874"/>
                </a:cubicBezTo>
                <a:cubicBezTo>
                  <a:pt x="1297468" y="5022039"/>
                  <a:pt x="1295176" y="5024635"/>
                  <a:pt x="1293463" y="5028666"/>
                </a:cubicBezTo>
                <a:lnTo>
                  <a:pt x="1281362" y="5023526"/>
                </a:lnTo>
                <a:cubicBezTo>
                  <a:pt x="1279647" y="5027563"/>
                  <a:pt x="1277355" y="5030159"/>
                  <a:pt x="1274482" y="5031318"/>
                </a:cubicBezTo>
                <a:cubicBezTo>
                  <a:pt x="1271605" y="5032475"/>
                  <a:pt x="1269312" y="5035071"/>
                  <a:pt x="1267597" y="5039108"/>
                </a:cubicBezTo>
                <a:lnTo>
                  <a:pt x="1249448" y="5031399"/>
                </a:lnTo>
                <a:cubicBezTo>
                  <a:pt x="1243699" y="5033715"/>
                  <a:pt x="1240397" y="5035883"/>
                  <a:pt x="1239539" y="5037904"/>
                </a:cubicBezTo>
                <a:cubicBezTo>
                  <a:pt x="1238682" y="5039920"/>
                  <a:pt x="1235381" y="5042087"/>
                  <a:pt x="1229637" y="5044406"/>
                </a:cubicBezTo>
                <a:lnTo>
                  <a:pt x="1181229" y="5023842"/>
                </a:lnTo>
                <a:cubicBezTo>
                  <a:pt x="1178910" y="5018097"/>
                  <a:pt x="1177599" y="5012781"/>
                  <a:pt x="1177298" y="5007887"/>
                </a:cubicBezTo>
                <a:cubicBezTo>
                  <a:pt x="1176989" y="5002997"/>
                  <a:pt x="1175678" y="4997680"/>
                  <a:pt x="1173361" y="4991930"/>
                </a:cubicBezTo>
                <a:lnTo>
                  <a:pt x="1167308" y="4989359"/>
                </a:lnTo>
                <a:cubicBezTo>
                  <a:pt x="1166703" y="4979583"/>
                  <a:pt x="1168114" y="4970657"/>
                  <a:pt x="1171543" y="4962588"/>
                </a:cubicBezTo>
                <a:cubicBezTo>
                  <a:pt x="1174970" y="4954519"/>
                  <a:pt x="1176374" y="4945597"/>
                  <a:pt x="1175770" y="4935815"/>
                </a:cubicBezTo>
                <a:lnTo>
                  <a:pt x="1169723" y="4933246"/>
                </a:lnTo>
                <a:cubicBezTo>
                  <a:pt x="1160441" y="4910252"/>
                  <a:pt x="1152169" y="4887694"/>
                  <a:pt x="1144905" y="4865565"/>
                </a:cubicBezTo>
                <a:cubicBezTo>
                  <a:pt x="1137639" y="4843428"/>
                  <a:pt x="1117874" y="4825505"/>
                  <a:pt x="1085602" y="4811796"/>
                </a:cubicBezTo>
                <a:cubicBezTo>
                  <a:pt x="1068358" y="4818762"/>
                  <a:pt x="1050237" y="4819393"/>
                  <a:pt x="1031226" y="4813696"/>
                </a:cubicBezTo>
                <a:cubicBezTo>
                  <a:pt x="1012220" y="4808008"/>
                  <a:pt x="992630" y="4800876"/>
                  <a:pt x="972460" y="4792307"/>
                </a:cubicBezTo>
                <a:cubicBezTo>
                  <a:pt x="956327" y="4785454"/>
                  <a:pt x="945513" y="4777284"/>
                  <a:pt x="940014" y="4767808"/>
                </a:cubicBezTo>
                <a:cubicBezTo>
                  <a:pt x="934515" y="4758327"/>
                  <a:pt x="932878" y="4739777"/>
                  <a:pt x="935089" y="4712148"/>
                </a:cubicBezTo>
                <a:lnTo>
                  <a:pt x="947190" y="4717288"/>
                </a:lnTo>
                <a:lnTo>
                  <a:pt x="954902" y="4699135"/>
                </a:lnTo>
                <a:lnTo>
                  <a:pt x="967003" y="4704275"/>
                </a:lnTo>
                <a:cubicBezTo>
                  <a:pt x="974462" y="4697919"/>
                  <a:pt x="981624" y="4686677"/>
                  <a:pt x="988478" y="4670544"/>
                </a:cubicBezTo>
                <a:cubicBezTo>
                  <a:pt x="978084" y="4661370"/>
                  <a:pt x="969412" y="4648160"/>
                  <a:pt x="962451" y="4630919"/>
                </a:cubicBezTo>
                <a:lnTo>
                  <a:pt x="946875" y="4617156"/>
                </a:lnTo>
                <a:lnTo>
                  <a:pt x="952015" y="4605055"/>
                </a:lnTo>
                <a:cubicBezTo>
                  <a:pt x="930133" y="4600518"/>
                  <a:pt x="911119" y="4594827"/>
                  <a:pt x="894987" y="4587974"/>
                </a:cubicBezTo>
                <a:cubicBezTo>
                  <a:pt x="878850" y="4581118"/>
                  <a:pt x="861861" y="4576281"/>
                  <a:pt x="844016" y="4573459"/>
                </a:cubicBezTo>
                <a:lnTo>
                  <a:pt x="849155" y="4561359"/>
                </a:lnTo>
                <a:cubicBezTo>
                  <a:pt x="828985" y="4552790"/>
                  <a:pt x="819884" y="4540588"/>
                  <a:pt x="821845" y="4524757"/>
                </a:cubicBezTo>
                <a:cubicBezTo>
                  <a:pt x="823809" y="4508927"/>
                  <a:pt x="829078" y="4490925"/>
                  <a:pt x="837643" y="4470761"/>
                </a:cubicBezTo>
                <a:lnTo>
                  <a:pt x="849745" y="4475901"/>
                </a:lnTo>
                <a:lnTo>
                  <a:pt x="854886" y="4463800"/>
                </a:lnTo>
                <a:cubicBezTo>
                  <a:pt x="854276" y="4454016"/>
                  <a:pt x="855233" y="4437759"/>
                  <a:pt x="857748" y="4415017"/>
                </a:cubicBezTo>
                <a:cubicBezTo>
                  <a:pt x="860270" y="4392278"/>
                  <a:pt x="851444" y="4376625"/>
                  <a:pt x="831274" y="4368056"/>
                </a:cubicBezTo>
                <a:lnTo>
                  <a:pt x="838986" y="4349902"/>
                </a:lnTo>
                <a:cubicBezTo>
                  <a:pt x="832630" y="4342443"/>
                  <a:pt x="828448" y="4338286"/>
                  <a:pt x="826431" y="4337429"/>
                </a:cubicBezTo>
                <a:cubicBezTo>
                  <a:pt x="824409" y="4336571"/>
                  <a:pt x="820227" y="4332414"/>
                  <a:pt x="813873" y="4324949"/>
                </a:cubicBezTo>
                <a:lnTo>
                  <a:pt x="821583" y="4306800"/>
                </a:lnTo>
                <a:cubicBezTo>
                  <a:pt x="817551" y="4305088"/>
                  <a:pt x="814955" y="4302795"/>
                  <a:pt x="813790" y="4299920"/>
                </a:cubicBezTo>
                <a:cubicBezTo>
                  <a:pt x="812632" y="4297043"/>
                  <a:pt x="810038" y="4294750"/>
                  <a:pt x="806006" y="4293037"/>
                </a:cubicBezTo>
                <a:lnTo>
                  <a:pt x="811147" y="4280937"/>
                </a:lnTo>
                <a:lnTo>
                  <a:pt x="792993" y="4273225"/>
                </a:lnTo>
                <a:lnTo>
                  <a:pt x="798133" y="4261124"/>
                </a:lnTo>
                <a:lnTo>
                  <a:pt x="782547" y="4247364"/>
                </a:lnTo>
                <a:lnTo>
                  <a:pt x="715991" y="4219090"/>
                </a:lnTo>
                <a:cubicBezTo>
                  <a:pt x="715387" y="4209308"/>
                  <a:pt x="715942" y="4202398"/>
                  <a:pt x="717655" y="4198366"/>
                </a:cubicBezTo>
                <a:cubicBezTo>
                  <a:pt x="719368" y="4194335"/>
                  <a:pt x="719924" y="4187425"/>
                  <a:pt x="719314" y="4177641"/>
                </a:cubicBezTo>
                <a:lnTo>
                  <a:pt x="713266" y="4175072"/>
                </a:lnTo>
                <a:lnTo>
                  <a:pt x="737306" y="4135291"/>
                </a:lnTo>
                <a:cubicBezTo>
                  <a:pt x="739021" y="4131254"/>
                  <a:pt x="739297" y="4127802"/>
                  <a:pt x="738138" y="4124930"/>
                </a:cubicBezTo>
                <a:cubicBezTo>
                  <a:pt x="736978" y="4122057"/>
                  <a:pt x="737256" y="4118600"/>
                  <a:pt x="738970" y="4114568"/>
                </a:cubicBezTo>
                <a:cubicBezTo>
                  <a:pt x="744715" y="4112249"/>
                  <a:pt x="750039" y="4110935"/>
                  <a:pt x="754927" y="4110632"/>
                </a:cubicBezTo>
                <a:cubicBezTo>
                  <a:pt x="759815" y="4110329"/>
                  <a:pt x="765136" y="4109020"/>
                  <a:pt x="770884" y="4106695"/>
                </a:cubicBezTo>
                <a:lnTo>
                  <a:pt x="791446" y="4058292"/>
                </a:lnTo>
                <a:lnTo>
                  <a:pt x="806118" y="4057379"/>
                </a:lnTo>
                <a:lnTo>
                  <a:pt x="794018" y="4052239"/>
                </a:lnTo>
                <a:cubicBezTo>
                  <a:pt x="795126" y="4038425"/>
                  <a:pt x="795094" y="4030083"/>
                  <a:pt x="793934" y="4027211"/>
                </a:cubicBezTo>
                <a:cubicBezTo>
                  <a:pt x="792778" y="4024333"/>
                  <a:pt x="789878" y="4017152"/>
                  <a:pt x="785238" y="4005655"/>
                </a:cubicBezTo>
                <a:lnTo>
                  <a:pt x="790378" y="3993554"/>
                </a:lnTo>
                <a:lnTo>
                  <a:pt x="762693" y="3974654"/>
                </a:lnTo>
                <a:cubicBezTo>
                  <a:pt x="756338" y="3967189"/>
                  <a:pt x="752155" y="3963032"/>
                  <a:pt x="750140" y="3962176"/>
                </a:cubicBezTo>
                <a:cubicBezTo>
                  <a:pt x="748123" y="3961319"/>
                  <a:pt x="743935" y="3957160"/>
                  <a:pt x="737579" y="3949701"/>
                </a:cubicBezTo>
                <a:lnTo>
                  <a:pt x="745291" y="3931547"/>
                </a:lnTo>
                <a:cubicBezTo>
                  <a:pt x="748718" y="3923478"/>
                  <a:pt x="746979" y="3919169"/>
                  <a:pt x="740075" y="3918616"/>
                </a:cubicBezTo>
                <a:cubicBezTo>
                  <a:pt x="733166" y="3918060"/>
                  <a:pt x="733996" y="3907704"/>
                  <a:pt x="742563" y="3887535"/>
                </a:cubicBezTo>
                <a:lnTo>
                  <a:pt x="754665" y="3892675"/>
                </a:lnTo>
                <a:cubicBezTo>
                  <a:pt x="758093" y="3884606"/>
                  <a:pt x="762100" y="3877973"/>
                  <a:pt x="766685" y="3872782"/>
                </a:cubicBezTo>
                <a:cubicBezTo>
                  <a:pt x="771273" y="3867585"/>
                  <a:pt x="775278" y="3860958"/>
                  <a:pt x="778706" y="3852889"/>
                </a:cubicBezTo>
                <a:lnTo>
                  <a:pt x="790812" y="3858032"/>
                </a:lnTo>
                <a:lnTo>
                  <a:pt x="798524" y="3839878"/>
                </a:lnTo>
                <a:lnTo>
                  <a:pt x="786417" y="3834735"/>
                </a:lnTo>
                <a:lnTo>
                  <a:pt x="814692" y="3768178"/>
                </a:lnTo>
                <a:cubicBezTo>
                  <a:pt x="803094" y="3739447"/>
                  <a:pt x="801729" y="3717437"/>
                  <a:pt x="810599" y="3702161"/>
                </a:cubicBezTo>
                <a:cubicBezTo>
                  <a:pt x="819469" y="3686879"/>
                  <a:pt x="824158" y="3667441"/>
                  <a:pt x="824655" y="3643849"/>
                </a:cubicBezTo>
                <a:cubicBezTo>
                  <a:pt x="836152" y="3639208"/>
                  <a:pt x="844345" y="3636739"/>
                  <a:pt x="849236" y="3636431"/>
                </a:cubicBezTo>
                <a:cubicBezTo>
                  <a:pt x="854124" y="3636128"/>
                  <a:pt x="862318" y="3633659"/>
                  <a:pt x="873810" y="3629016"/>
                </a:cubicBezTo>
                <a:cubicBezTo>
                  <a:pt x="874815" y="3581823"/>
                  <a:pt x="868964" y="3550768"/>
                  <a:pt x="856250" y="3535849"/>
                </a:cubicBezTo>
                <a:cubicBezTo>
                  <a:pt x="843545" y="3520926"/>
                  <a:pt x="838300" y="3499648"/>
                  <a:pt x="840512" y="3472018"/>
                </a:cubicBezTo>
                <a:lnTo>
                  <a:pt x="847310" y="3439197"/>
                </a:lnTo>
                <a:cubicBezTo>
                  <a:pt x="857095" y="3438588"/>
                  <a:pt x="861830" y="3435841"/>
                  <a:pt x="861530" y="3430947"/>
                </a:cubicBezTo>
                <a:cubicBezTo>
                  <a:pt x="861226" y="3426059"/>
                  <a:pt x="865964" y="3423312"/>
                  <a:pt x="875748" y="3422702"/>
                </a:cubicBezTo>
                <a:lnTo>
                  <a:pt x="893901" y="3430415"/>
                </a:lnTo>
                <a:cubicBezTo>
                  <a:pt x="905390" y="3425777"/>
                  <a:pt x="911848" y="3418994"/>
                  <a:pt x="913254" y="3410067"/>
                </a:cubicBezTo>
                <a:cubicBezTo>
                  <a:pt x="914663" y="3401147"/>
                  <a:pt x="919100" y="3393506"/>
                  <a:pt x="926565" y="3387152"/>
                </a:cubicBezTo>
                <a:cubicBezTo>
                  <a:pt x="921923" y="3375655"/>
                  <a:pt x="920185" y="3371347"/>
                  <a:pt x="921344" y="3374219"/>
                </a:cubicBezTo>
                <a:cubicBezTo>
                  <a:pt x="922504" y="3377091"/>
                  <a:pt x="922779" y="3373639"/>
                  <a:pt x="922177" y="3363857"/>
                </a:cubicBezTo>
                <a:lnTo>
                  <a:pt x="904022" y="3356145"/>
                </a:lnTo>
                <a:cubicBezTo>
                  <a:pt x="901703" y="3350401"/>
                  <a:pt x="900966" y="3346518"/>
                  <a:pt x="901823" y="3344502"/>
                </a:cubicBezTo>
                <a:cubicBezTo>
                  <a:pt x="902682" y="3342481"/>
                  <a:pt x="901950" y="3338601"/>
                  <a:pt x="899631" y="3332856"/>
                </a:cubicBezTo>
                <a:cubicBezTo>
                  <a:pt x="887531" y="3327716"/>
                  <a:pt x="875002" y="3323583"/>
                  <a:pt x="862044" y="3320458"/>
                </a:cubicBezTo>
                <a:cubicBezTo>
                  <a:pt x="849086" y="3317334"/>
                  <a:pt x="836557" y="3313201"/>
                  <a:pt x="824451" y="3308058"/>
                </a:cubicBezTo>
                <a:lnTo>
                  <a:pt x="819311" y="3320159"/>
                </a:lnTo>
                <a:lnTo>
                  <a:pt x="798591" y="3318502"/>
                </a:lnTo>
                <a:cubicBezTo>
                  <a:pt x="774390" y="3308221"/>
                  <a:pt x="751624" y="3297360"/>
                  <a:pt x="730295" y="3285919"/>
                </a:cubicBezTo>
                <a:cubicBezTo>
                  <a:pt x="708966" y="3274479"/>
                  <a:pt x="690788" y="3258421"/>
                  <a:pt x="675759" y="3237752"/>
                </a:cubicBezTo>
                <a:lnTo>
                  <a:pt x="680899" y="3225651"/>
                </a:lnTo>
                <a:lnTo>
                  <a:pt x="693000" y="3230791"/>
                </a:lnTo>
                <a:cubicBezTo>
                  <a:pt x="713668" y="3215762"/>
                  <a:pt x="740138" y="3215102"/>
                  <a:pt x="772410" y="3228811"/>
                </a:cubicBezTo>
                <a:cubicBezTo>
                  <a:pt x="796610" y="3239092"/>
                  <a:pt x="821543" y="3253254"/>
                  <a:pt x="847212" y="3271303"/>
                </a:cubicBezTo>
                <a:cubicBezTo>
                  <a:pt x="872880" y="3289347"/>
                  <a:pt x="897812" y="3303514"/>
                  <a:pt x="922012" y="3313795"/>
                </a:cubicBezTo>
                <a:cubicBezTo>
                  <a:pt x="946714" y="3300479"/>
                  <a:pt x="967993" y="3295234"/>
                  <a:pt x="985840" y="3298050"/>
                </a:cubicBezTo>
                <a:cubicBezTo>
                  <a:pt x="1003692" y="3300874"/>
                  <a:pt x="1021179" y="3282114"/>
                  <a:pt x="1038314" y="3241780"/>
                </a:cubicBezTo>
                <a:cubicBezTo>
                  <a:pt x="1050310" y="3213541"/>
                  <a:pt x="1064353" y="3194506"/>
                  <a:pt x="1080434" y="3184674"/>
                </a:cubicBezTo>
                <a:cubicBezTo>
                  <a:pt x="1096516" y="3174841"/>
                  <a:pt x="1115624" y="3166288"/>
                  <a:pt x="1137754" y="3159025"/>
                </a:cubicBezTo>
                <a:cubicBezTo>
                  <a:pt x="1159889" y="3151764"/>
                  <a:pt x="1181869" y="3142051"/>
                  <a:pt x="1203695" y="3129899"/>
                </a:cubicBezTo>
                <a:cubicBezTo>
                  <a:pt x="1225529" y="3117745"/>
                  <a:pt x="1247024" y="3092357"/>
                  <a:pt x="1268198" y="3053732"/>
                </a:cubicBezTo>
                <a:lnTo>
                  <a:pt x="1281958" y="3038149"/>
                </a:lnTo>
                <a:cubicBezTo>
                  <a:pt x="1293452" y="3033512"/>
                  <a:pt x="1303663" y="3031895"/>
                  <a:pt x="1312584" y="3033305"/>
                </a:cubicBezTo>
                <a:cubicBezTo>
                  <a:pt x="1321510" y="3034716"/>
                  <a:pt x="1331722" y="3033100"/>
                  <a:pt x="1343216" y="3028463"/>
                </a:cubicBezTo>
                <a:lnTo>
                  <a:pt x="1350929" y="3010310"/>
                </a:lnTo>
                <a:cubicBezTo>
                  <a:pt x="1356673" y="3007991"/>
                  <a:pt x="1369330" y="3006221"/>
                  <a:pt x="1388890" y="3005007"/>
                </a:cubicBezTo>
                <a:lnTo>
                  <a:pt x="1401739" y="2974757"/>
                </a:lnTo>
                <a:cubicBezTo>
                  <a:pt x="1405777" y="2976473"/>
                  <a:pt x="1409230" y="2976749"/>
                  <a:pt x="1412104" y="2975584"/>
                </a:cubicBezTo>
                <a:cubicBezTo>
                  <a:pt x="1414976" y="2974423"/>
                  <a:pt x="1418434" y="2974704"/>
                  <a:pt x="1422466" y="2976416"/>
                </a:cubicBezTo>
                <a:lnTo>
                  <a:pt x="1435318" y="2946162"/>
                </a:lnTo>
                <a:cubicBezTo>
                  <a:pt x="1446813" y="2941526"/>
                  <a:pt x="1456012" y="2939478"/>
                  <a:pt x="1462921" y="2940033"/>
                </a:cubicBezTo>
                <a:cubicBezTo>
                  <a:pt x="1469825" y="2940587"/>
                  <a:pt x="1479027" y="2938547"/>
                  <a:pt x="1490524" y="2933906"/>
                </a:cubicBezTo>
                <a:lnTo>
                  <a:pt x="1498236" y="2915753"/>
                </a:lnTo>
                <a:lnTo>
                  <a:pt x="1510337" y="2920893"/>
                </a:lnTo>
                <a:cubicBezTo>
                  <a:pt x="1573558" y="2895372"/>
                  <a:pt x="1623162" y="2840255"/>
                  <a:pt x="1659146" y="2755551"/>
                </a:cubicBezTo>
                <a:cubicBezTo>
                  <a:pt x="1645832" y="2730844"/>
                  <a:pt x="1640005" y="2708135"/>
                  <a:pt x="1641664" y="2687408"/>
                </a:cubicBezTo>
                <a:cubicBezTo>
                  <a:pt x="1643326" y="2666692"/>
                  <a:pt x="1636645" y="2645992"/>
                  <a:pt x="1621616" y="2625324"/>
                </a:cubicBezTo>
                <a:cubicBezTo>
                  <a:pt x="1633105" y="2620686"/>
                  <a:pt x="1641578" y="2614761"/>
                  <a:pt x="1647021" y="2607547"/>
                </a:cubicBezTo>
                <a:cubicBezTo>
                  <a:pt x="1652465" y="2600335"/>
                  <a:pt x="1665271" y="2601016"/>
                  <a:pt x="1685440" y="2609585"/>
                </a:cubicBezTo>
                <a:lnTo>
                  <a:pt x="1731272" y="2636199"/>
                </a:lnTo>
                <a:cubicBezTo>
                  <a:pt x="1742769" y="2631559"/>
                  <a:pt x="1750386" y="2627648"/>
                  <a:pt x="1754114" y="2624473"/>
                </a:cubicBezTo>
                <a:cubicBezTo>
                  <a:pt x="1757843" y="2621297"/>
                  <a:pt x="1765454" y="2617385"/>
                  <a:pt x="1776951" y="2612745"/>
                </a:cubicBezTo>
                <a:lnTo>
                  <a:pt x="1846077" y="2634971"/>
                </a:lnTo>
                <a:cubicBezTo>
                  <a:pt x="1890344" y="2620441"/>
                  <a:pt x="1922202" y="2595880"/>
                  <a:pt x="1941661" y="2561294"/>
                </a:cubicBezTo>
                <a:cubicBezTo>
                  <a:pt x="1961114" y="2526703"/>
                  <a:pt x="1980267" y="2487222"/>
                  <a:pt x="1999117" y="2442851"/>
                </a:cubicBezTo>
                <a:lnTo>
                  <a:pt x="1988678" y="2416990"/>
                </a:lnTo>
                <a:lnTo>
                  <a:pt x="1946323" y="2398998"/>
                </a:lnTo>
                <a:lnTo>
                  <a:pt x="1951463" y="2386897"/>
                </a:lnTo>
                <a:cubicBezTo>
                  <a:pt x="1942790" y="2373689"/>
                  <a:pt x="1937293" y="2364207"/>
                  <a:pt x="1934974" y="2358462"/>
                </a:cubicBezTo>
                <a:cubicBezTo>
                  <a:pt x="1932649" y="2352715"/>
                  <a:pt x="1935774" y="2339758"/>
                  <a:pt x="1944342" y="2319588"/>
                </a:cubicBezTo>
                <a:cubicBezTo>
                  <a:pt x="1955839" y="2314948"/>
                  <a:pt x="1961155" y="2313635"/>
                  <a:pt x="1960299" y="2315652"/>
                </a:cubicBezTo>
                <a:cubicBezTo>
                  <a:pt x="1959443" y="2317668"/>
                  <a:pt x="1962749" y="2315504"/>
                  <a:pt x="1970208" y="2309146"/>
                </a:cubicBezTo>
                <a:lnTo>
                  <a:pt x="1958108" y="2304006"/>
                </a:lnTo>
                <a:cubicBezTo>
                  <a:pt x="1963748" y="2268307"/>
                  <a:pt x="1960492" y="2239544"/>
                  <a:pt x="1948335" y="2217716"/>
                </a:cubicBezTo>
                <a:cubicBezTo>
                  <a:pt x="1936183" y="2195888"/>
                  <a:pt x="1935800" y="2165966"/>
                  <a:pt x="1947187" y="2127943"/>
                </a:cubicBezTo>
                <a:cubicBezTo>
                  <a:pt x="1966750" y="2126735"/>
                  <a:pt x="1983867" y="2125671"/>
                  <a:pt x="1998539" y="2124758"/>
                </a:cubicBezTo>
                <a:cubicBezTo>
                  <a:pt x="2013209" y="2123851"/>
                  <a:pt x="2030325" y="2122786"/>
                  <a:pt x="2049889" y="2121579"/>
                </a:cubicBezTo>
                <a:lnTo>
                  <a:pt x="2083304" y="2042920"/>
                </a:lnTo>
                <a:cubicBezTo>
                  <a:pt x="2074631" y="2029711"/>
                  <a:pt x="2061038" y="2008462"/>
                  <a:pt x="2042532" y="1979170"/>
                </a:cubicBezTo>
                <a:cubicBezTo>
                  <a:pt x="2024022" y="1949876"/>
                  <a:pt x="2018194" y="1927167"/>
                  <a:pt x="2025050" y="1911030"/>
                </a:cubicBezTo>
                <a:lnTo>
                  <a:pt x="2037151" y="1916171"/>
                </a:lnTo>
                <a:cubicBezTo>
                  <a:pt x="2060642" y="1883296"/>
                  <a:pt x="2079572" y="1863959"/>
                  <a:pt x="2093941" y="1858158"/>
                </a:cubicBezTo>
                <a:cubicBezTo>
                  <a:pt x="2108310" y="1852357"/>
                  <a:pt x="2118918" y="1841390"/>
                  <a:pt x="2125772" y="1825257"/>
                </a:cubicBezTo>
                <a:cubicBezTo>
                  <a:pt x="2137768" y="1797018"/>
                  <a:pt x="2140132" y="1771833"/>
                  <a:pt x="2132869" y="1749704"/>
                </a:cubicBezTo>
                <a:cubicBezTo>
                  <a:pt x="2125608" y="1727568"/>
                  <a:pt x="2115624" y="1709042"/>
                  <a:pt x="2102911" y="1694123"/>
                </a:cubicBezTo>
                <a:cubicBezTo>
                  <a:pt x="2090206" y="1679201"/>
                  <a:pt x="2077220" y="1667728"/>
                  <a:pt x="2063959" y="1659715"/>
                </a:cubicBezTo>
                <a:cubicBezTo>
                  <a:pt x="2050699" y="1651702"/>
                  <a:pt x="2042050" y="1646838"/>
                  <a:pt x="2038018" y="1645125"/>
                </a:cubicBezTo>
                <a:lnTo>
                  <a:pt x="2032878" y="1657226"/>
                </a:lnTo>
                <a:lnTo>
                  <a:pt x="1990522" y="1639233"/>
                </a:lnTo>
                <a:lnTo>
                  <a:pt x="1995663" y="1627132"/>
                </a:lnTo>
                <a:lnTo>
                  <a:pt x="1949831" y="1600517"/>
                </a:lnTo>
                <a:lnTo>
                  <a:pt x="1954972" y="1588416"/>
                </a:lnTo>
                <a:cubicBezTo>
                  <a:pt x="1938834" y="1581560"/>
                  <a:pt x="1932602" y="1568204"/>
                  <a:pt x="1936283" y="1548338"/>
                </a:cubicBezTo>
                <a:cubicBezTo>
                  <a:pt x="1939963" y="1528471"/>
                  <a:pt x="1946080" y="1508456"/>
                  <a:pt x="1954648" y="1488286"/>
                </a:cubicBezTo>
                <a:cubicBezTo>
                  <a:pt x="1958076" y="1480217"/>
                  <a:pt x="1961504" y="1472148"/>
                  <a:pt x="1964929" y="1464084"/>
                </a:cubicBezTo>
                <a:cubicBezTo>
                  <a:pt x="1968357" y="1456015"/>
                  <a:pt x="1978139" y="1455411"/>
                  <a:pt x="1994277" y="1462267"/>
                </a:cubicBezTo>
                <a:lnTo>
                  <a:pt x="1999418" y="1450166"/>
                </a:lnTo>
                <a:cubicBezTo>
                  <a:pt x="2003450" y="1451879"/>
                  <a:pt x="2009928" y="1453435"/>
                  <a:pt x="2018853" y="1454847"/>
                </a:cubicBezTo>
                <a:cubicBezTo>
                  <a:pt x="2027778" y="1456259"/>
                  <a:pt x="2036276" y="1458679"/>
                  <a:pt x="2044339" y="1462104"/>
                </a:cubicBezTo>
                <a:lnTo>
                  <a:pt x="2041768" y="1468157"/>
                </a:lnTo>
                <a:cubicBezTo>
                  <a:pt x="2048124" y="1475617"/>
                  <a:pt x="2058512" y="1484789"/>
                  <a:pt x="2072935" y="1495682"/>
                </a:cubicBezTo>
                <a:cubicBezTo>
                  <a:pt x="2087355" y="1506567"/>
                  <a:pt x="2096884" y="1517761"/>
                  <a:pt x="2101527" y="1529253"/>
                </a:cubicBezTo>
                <a:lnTo>
                  <a:pt x="2093815" y="1547406"/>
                </a:lnTo>
                <a:lnTo>
                  <a:pt x="2105916" y="1552547"/>
                </a:lnTo>
                <a:cubicBezTo>
                  <a:pt x="2104203" y="1556579"/>
                  <a:pt x="2103927" y="1560031"/>
                  <a:pt x="2105084" y="1562909"/>
                </a:cubicBezTo>
                <a:cubicBezTo>
                  <a:pt x="2106243" y="1565781"/>
                  <a:pt x="2105967" y="1569233"/>
                  <a:pt x="2104254" y="1573264"/>
                </a:cubicBezTo>
                <a:cubicBezTo>
                  <a:pt x="2112323" y="1576692"/>
                  <a:pt x="2118805" y="1578256"/>
                  <a:pt x="2123693" y="1577953"/>
                </a:cubicBezTo>
                <a:cubicBezTo>
                  <a:pt x="2128581" y="1577650"/>
                  <a:pt x="2135062" y="1579213"/>
                  <a:pt x="2143131" y="1582641"/>
                </a:cubicBezTo>
                <a:lnTo>
                  <a:pt x="2168834" y="1522137"/>
                </a:lnTo>
                <a:cubicBezTo>
                  <a:pt x="2172866" y="1523850"/>
                  <a:pt x="2176320" y="1524121"/>
                  <a:pt x="2179193" y="1522962"/>
                </a:cubicBezTo>
                <a:cubicBezTo>
                  <a:pt x="2182070" y="1521804"/>
                  <a:pt x="2185522" y="1522081"/>
                  <a:pt x="2189554" y="1523794"/>
                </a:cubicBezTo>
                <a:lnTo>
                  <a:pt x="2210116" y="1475391"/>
                </a:lnTo>
                <a:lnTo>
                  <a:pt x="2222217" y="1480531"/>
                </a:lnTo>
                <a:lnTo>
                  <a:pt x="2227358" y="1468430"/>
                </a:lnTo>
                <a:cubicBezTo>
                  <a:pt x="2235427" y="1471858"/>
                  <a:pt x="2240900" y="1472993"/>
                  <a:pt x="2243775" y="1471829"/>
                </a:cubicBezTo>
                <a:cubicBezTo>
                  <a:pt x="2246647" y="1470669"/>
                  <a:pt x="2252115" y="1471802"/>
                  <a:pt x="2260184" y="1475230"/>
                </a:cubicBezTo>
                <a:lnTo>
                  <a:pt x="2265325" y="1463129"/>
                </a:lnTo>
                <a:lnTo>
                  <a:pt x="2266237" y="1477801"/>
                </a:lnTo>
                <a:lnTo>
                  <a:pt x="2299968" y="1499276"/>
                </a:lnTo>
                <a:cubicBezTo>
                  <a:pt x="2324168" y="1509558"/>
                  <a:pt x="2345013" y="1505318"/>
                  <a:pt x="2362507" y="1486560"/>
                </a:cubicBezTo>
                <a:cubicBezTo>
                  <a:pt x="2380000" y="1467803"/>
                  <a:pt x="2395901" y="1447178"/>
                  <a:pt x="2410222" y="1424686"/>
                </a:cubicBezTo>
                <a:lnTo>
                  <a:pt x="2422323" y="1429826"/>
                </a:lnTo>
                <a:cubicBezTo>
                  <a:pt x="2419998" y="1424079"/>
                  <a:pt x="2419695" y="1419191"/>
                  <a:pt x="2421410" y="1415154"/>
                </a:cubicBezTo>
                <a:cubicBezTo>
                  <a:pt x="2423123" y="1411123"/>
                  <a:pt x="2422820" y="1406234"/>
                  <a:pt x="2420503" y="1400484"/>
                </a:cubicBezTo>
                <a:lnTo>
                  <a:pt x="2427300" y="1367664"/>
                </a:lnTo>
                <a:lnTo>
                  <a:pt x="2415199" y="1362523"/>
                </a:lnTo>
                <a:cubicBezTo>
                  <a:pt x="2435764" y="1314114"/>
                  <a:pt x="2447482" y="1289333"/>
                  <a:pt x="2450354" y="1288174"/>
                </a:cubicBezTo>
                <a:cubicBezTo>
                  <a:pt x="2453232" y="1287016"/>
                  <a:pt x="2467324" y="1284668"/>
                  <a:pt x="2492629" y="1281133"/>
                </a:cubicBezTo>
                <a:cubicBezTo>
                  <a:pt x="2496666" y="1282848"/>
                  <a:pt x="2497826" y="1285720"/>
                  <a:pt x="2496111" y="1289757"/>
                </a:cubicBezTo>
                <a:cubicBezTo>
                  <a:pt x="2494398" y="1293789"/>
                  <a:pt x="2497574" y="1297518"/>
                  <a:pt x="2505643" y="1300947"/>
                </a:cubicBezTo>
                <a:cubicBezTo>
                  <a:pt x="2513712" y="1304373"/>
                  <a:pt x="2520312" y="1300039"/>
                  <a:pt x="2525455" y="1287932"/>
                </a:cubicBezTo>
                <a:lnTo>
                  <a:pt x="2573859" y="1308496"/>
                </a:lnTo>
                <a:lnTo>
                  <a:pt x="2578999" y="1296394"/>
                </a:lnTo>
                <a:cubicBezTo>
                  <a:pt x="2603206" y="1306677"/>
                  <a:pt x="2620320" y="1305619"/>
                  <a:pt x="2630351" y="1293209"/>
                </a:cubicBezTo>
                <a:cubicBezTo>
                  <a:pt x="2640380" y="1280806"/>
                  <a:pt x="2649683" y="1264524"/>
                  <a:pt x="2658251" y="1244355"/>
                </a:cubicBezTo>
                <a:cubicBezTo>
                  <a:pt x="2645541" y="1229429"/>
                  <a:pt x="2642033" y="1212465"/>
                  <a:pt x="2647729" y="1193455"/>
                </a:cubicBezTo>
                <a:cubicBezTo>
                  <a:pt x="2653423" y="1174451"/>
                  <a:pt x="2661412" y="1152845"/>
                  <a:pt x="2671693" y="1128643"/>
                </a:cubicBezTo>
                <a:cubicBezTo>
                  <a:pt x="2701035" y="1126823"/>
                  <a:pt x="2731846" y="1132766"/>
                  <a:pt x="2764116" y="1146475"/>
                </a:cubicBezTo>
                <a:lnTo>
                  <a:pt x="2761545" y="1152529"/>
                </a:lnTo>
                <a:lnTo>
                  <a:pt x="2812519" y="1167038"/>
                </a:lnTo>
                <a:cubicBezTo>
                  <a:pt x="2819373" y="1150905"/>
                  <a:pt x="2829404" y="1138496"/>
                  <a:pt x="2842613" y="1129823"/>
                </a:cubicBezTo>
                <a:cubicBezTo>
                  <a:pt x="2855823" y="1121150"/>
                  <a:pt x="2864995" y="1110762"/>
                  <a:pt x="2870136" y="1098661"/>
                </a:cubicBezTo>
                <a:lnTo>
                  <a:pt x="2866652" y="1090042"/>
                </a:lnTo>
                <a:cubicBezTo>
                  <a:pt x="2866048" y="1080260"/>
                  <a:pt x="2869173" y="1067303"/>
                  <a:pt x="2876028" y="1051164"/>
                </a:cubicBezTo>
                <a:cubicBezTo>
                  <a:pt x="2894878" y="1006792"/>
                  <a:pt x="2930520" y="995744"/>
                  <a:pt x="2982961" y="1018022"/>
                </a:cubicBezTo>
                <a:cubicBezTo>
                  <a:pt x="2991030" y="1021451"/>
                  <a:pt x="3007463" y="1033198"/>
                  <a:pt x="3032274" y="1053263"/>
                </a:cubicBezTo>
                <a:cubicBezTo>
                  <a:pt x="3057082" y="1073321"/>
                  <a:pt x="3085622" y="1090211"/>
                  <a:pt x="3117892" y="1103920"/>
                </a:cubicBezTo>
                <a:lnTo>
                  <a:pt x="3108363" y="1092726"/>
                </a:lnTo>
                <a:cubicBezTo>
                  <a:pt x="3098474" y="1059956"/>
                  <a:pt x="3067313" y="1032432"/>
                  <a:pt x="3014872" y="1010156"/>
                </a:cubicBezTo>
                <a:cubicBezTo>
                  <a:pt x="2990671" y="999875"/>
                  <a:pt x="2965033" y="990172"/>
                  <a:pt x="2937953" y="981048"/>
                </a:cubicBezTo>
                <a:cubicBezTo>
                  <a:pt x="2910880" y="971926"/>
                  <a:pt x="2885242" y="962225"/>
                  <a:pt x="2861040" y="951944"/>
                </a:cubicBezTo>
                <a:cubicBezTo>
                  <a:pt x="2859825" y="932383"/>
                  <a:pt x="2860933" y="918570"/>
                  <a:pt x="2864361" y="910501"/>
                </a:cubicBezTo>
                <a:lnTo>
                  <a:pt x="2876462" y="915641"/>
                </a:lnTo>
                <a:lnTo>
                  <a:pt x="2881603" y="903541"/>
                </a:lnTo>
                <a:lnTo>
                  <a:pt x="2920474" y="912915"/>
                </a:lnTo>
                <a:cubicBezTo>
                  <a:pt x="2930258" y="912305"/>
                  <a:pt x="2937162" y="912859"/>
                  <a:pt x="2941194" y="914571"/>
                </a:cubicBezTo>
                <a:cubicBezTo>
                  <a:pt x="2945231" y="916286"/>
                  <a:pt x="2952135" y="916839"/>
                  <a:pt x="2961920" y="916230"/>
                </a:cubicBezTo>
                <a:lnTo>
                  <a:pt x="3000791" y="925604"/>
                </a:lnTo>
                <a:cubicBezTo>
                  <a:pt x="3010573" y="925000"/>
                  <a:pt x="3013447" y="923836"/>
                  <a:pt x="3009416" y="922123"/>
                </a:cubicBezTo>
                <a:cubicBezTo>
                  <a:pt x="3005378" y="920408"/>
                  <a:pt x="3008256" y="919250"/>
                  <a:pt x="3018033" y="918644"/>
                </a:cubicBezTo>
                <a:lnTo>
                  <a:pt x="3025745" y="900490"/>
                </a:lnTo>
                <a:cubicBezTo>
                  <a:pt x="3010721" y="879823"/>
                  <a:pt x="3005500" y="866890"/>
                  <a:pt x="3010085" y="861699"/>
                </a:cubicBezTo>
                <a:cubicBezTo>
                  <a:pt x="3014672" y="856502"/>
                  <a:pt x="3015504" y="846141"/>
                  <a:pt x="3012576" y="830612"/>
                </a:cubicBezTo>
                <a:cubicBezTo>
                  <a:pt x="3007933" y="819121"/>
                  <a:pt x="2997244" y="805055"/>
                  <a:pt x="2980502" y="788417"/>
                </a:cubicBezTo>
                <a:cubicBezTo>
                  <a:pt x="2963765" y="771782"/>
                  <a:pt x="2952212" y="759735"/>
                  <a:pt x="2945861" y="752278"/>
                </a:cubicBezTo>
                <a:cubicBezTo>
                  <a:pt x="2952717" y="736140"/>
                  <a:pt x="2960150" y="721444"/>
                  <a:pt x="2968163" y="708183"/>
                </a:cubicBezTo>
                <a:cubicBezTo>
                  <a:pt x="2976178" y="694917"/>
                  <a:pt x="2983611" y="680221"/>
                  <a:pt x="2990467" y="664083"/>
                </a:cubicBezTo>
                <a:close/>
                <a:moveTo>
                  <a:pt x="1794472" y="520273"/>
                </a:moveTo>
                <a:lnTo>
                  <a:pt x="1789331" y="532373"/>
                </a:lnTo>
                <a:cubicBezTo>
                  <a:pt x="1807789" y="544974"/>
                  <a:pt x="1812733" y="561359"/>
                  <a:pt x="1804164" y="581529"/>
                </a:cubicBezTo>
                <a:cubicBezTo>
                  <a:pt x="1795596" y="601699"/>
                  <a:pt x="1787003" y="613523"/>
                  <a:pt x="1778379" y="617004"/>
                </a:cubicBezTo>
                <a:cubicBezTo>
                  <a:pt x="1769762" y="620483"/>
                  <a:pt x="1753345" y="617084"/>
                  <a:pt x="1729143" y="606803"/>
                </a:cubicBezTo>
                <a:cubicBezTo>
                  <a:pt x="1726215" y="591275"/>
                  <a:pt x="1724023" y="579629"/>
                  <a:pt x="1722563" y="571863"/>
                </a:cubicBezTo>
                <a:cubicBezTo>
                  <a:pt x="1721095" y="564100"/>
                  <a:pt x="1722634" y="549273"/>
                  <a:pt x="1727163" y="527394"/>
                </a:cubicBezTo>
                <a:cubicBezTo>
                  <a:pt x="1744410" y="520436"/>
                  <a:pt x="1756053" y="518236"/>
                  <a:pt x="1762106" y="520808"/>
                </a:cubicBezTo>
                <a:cubicBezTo>
                  <a:pt x="1768154" y="523377"/>
                  <a:pt x="1778943" y="523201"/>
                  <a:pt x="1794472" y="520273"/>
                </a:cubicBezTo>
                <a:close/>
                <a:moveTo>
                  <a:pt x="2747958" y="33866"/>
                </a:moveTo>
                <a:cubicBezTo>
                  <a:pt x="2762849" y="34539"/>
                  <a:pt x="2778867" y="38517"/>
                  <a:pt x="2796010" y="45800"/>
                </a:cubicBezTo>
                <a:cubicBezTo>
                  <a:pt x="2800651" y="57283"/>
                  <a:pt x="2808166" y="67615"/>
                  <a:pt x="2818552" y="76793"/>
                </a:cubicBezTo>
                <a:cubicBezTo>
                  <a:pt x="2828938" y="85971"/>
                  <a:pt x="2836453" y="96303"/>
                  <a:pt x="2841097" y="107794"/>
                </a:cubicBezTo>
                <a:cubicBezTo>
                  <a:pt x="2845843" y="152670"/>
                  <a:pt x="2859819" y="203841"/>
                  <a:pt x="2883014" y="261321"/>
                </a:cubicBezTo>
                <a:lnTo>
                  <a:pt x="2875307" y="279464"/>
                </a:lnTo>
                <a:lnTo>
                  <a:pt x="2887408" y="284604"/>
                </a:lnTo>
                <a:lnTo>
                  <a:pt x="2866845" y="333008"/>
                </a:lnTo>
                <a:lnTo>
                  <a:pt x="2835999" y="405618"/>
                </a:lnTo>
                <a:lnTo>
                  <a:pt x="2823898" y="400477"/>
                </a:lnTo>
                <a:cubicBezTo>
                  <a:pt x="2805548" y="421251"/>
                  <a:pt x="2799828" y="431916"/>
                  <a:pt x="2806737" y="432471"/>
                </a:cubicBezTo>
                <a:cubicBezTo>
                  <a:pt x="2813641" y="433025"/>
                  <a:pt x="2804445" y="435067"/>
                  <a:pt x="2779134" y="438599"/>
                </a:cubicBezTo>
                <a:lnTo>
                  <a:pt x="2773994" y="450700"/>
                </a:lnTo>
                <a:lnTo>
                  <a:pt x="2743739" y="437847"/>
                </a:lnTo>
                <a:cubicBezTo>
                  <a:pt x="2724179" y="439063"/>
                  <a:pt x="2710365" y="437954"/>
                  <a:pt x="2702296" y="434526"/>
                </a:cubicBezTo>
                <a:cubicBezTo>
                  <a:pt x="2670025" y="420817"/>
                  <a:pt x="2657874" y="398991"/>
                  <a:pt x="2665831" y="369043"/>
                </a:cubicBezTo>
                <a:cubicBezTo>
                  <a:pt x="2673795" y="339091"/>
                  <a:pt x="2659875" y="304608"/>
                  <a:pt x="2624072" y="265589"/>
                </a:cubicBezTo>
                <a:lnTo>
                  <a:pt x="2646293" y="196460"/>
                </a:lnTo>
                <a:lnTo>
                  <a:pt x="2634192" y="191319"/>
                </a:lnTo>
                <a:lnTo>
                  <a:pt x="2652186" y="148964"/>
                </a:lnTo>
                <a:cubicBezTo>
                  <a:pt x="2655609" y="140906"/>
                  <a:pt x="2652991" y="130262"/>
                  <a:pt x="2644319" y="117052"/>
                </a:cubicBezTo>
                <a:cubicBezTo>
                  <a:pt x="2668738" y="59570"/>
                  <a:pt x="2703282" y="31846"/>
                  <a:pt x="2747958" y="33866"/>
                </a:cubicBezTo>
                <a:close/>
                <a:moveTo>
                  <a:pt x="2536907" y="0"/>
                </a:moveTo>
                <a:cubicBezTo>
                  <a:pt x="2543258" y="7457"/>
                  <a:pt x="2550471" y="12900"/>
                  <a:pt x="2558540" y="16328"/>
                </a:cubicBezTo>
                <a:cubicBezTo>
                  <a:pt x="2570641" y="21469"/>
                  <a:pt x="2583598" y="24594"/>
                  <a:pt x="2597411" y="25703"/>
                </a:cubicBezTo>
                <a:cubicBezTo>
                  <a:pt x="2593983" y="33772"/>
                  <a:pt x="2592422" y="40247"/>
                  <a:pt x="2592723" y="45141"/>
                </a:cubicBezTo>
                <a:cubicBezTo>
                  <a:pt x="2593026" y="50029"/>
                  <a:pt x="2592327" y="54492"/>
                  <a:pt x="2590612" y="58529"/>
                </a:cubicBezTo>
                <a:lnTo>
                  <a:pt x="2602712" y="63669"/>
                </a:lnTo>
                <a:lnTo>
                  <a:pt x="2579581" y="118120"/>
                </a:lnTo>
                <a:cubicBezTo>
                  <a:pt x="2569797" y="118730"/>
                  <a:pt x="2560443" y="118326"/>
                  <a:pt x="2551518" y="116914"/>
                </a:cubicBezTo>
                <a:cubicBezTo>
                  <a:pt x="2542598" y="115504"/>
                  <a:pt x="2532080" y="112239"/>
                  <a:pt x="2519979" y="107098"/>
                </a:cubicBezTo>
                <a:cubicBezTo>
                  <a:pt x="2515340" y="95596"/>
                  <a:pt x="2503795" y="83546"/>
                  <a:pt x="2485338" y="70946"/>
                </a:cubicBezTo>
                <a:lnTo>
                  <a:pt x="2508472" y="16489"/>
                </a:lnTo>
                <a:cubicBezTo>
                  <a:pt x="2519969" y="11848"/>
                  <a:pt x="2529442" y="6354"/>
                  <a:pt x="253690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41611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353176" y="321372"/>
            <a:ext cx="4437648" cy="6244315"/>
          </a:xfrm>
          <a:custGeom>
            <a:avLst/>
            <a:gdLst>
              <a:gd name="connsiteX0" fmla="*/ 341725 w 4437648"/>
              <a:gd name="connsiteY0" fmla="*/ 2197068 h 6244315"/>
              <a:gd name="connsiteX1" fmla="*/ 340184 w 4437648"/>
              <a:gd name="connsiteY1" fmla="*/ 2202684 h 6244315"/>
              <a:gd name="connsiteX2" fmla="*/ 334568 w 4437648"/>
              <a:gd name="connsiteY2" fmla="*/ 2201144 h 6244315"/>
              <a:gd name="connsiteX3" fmla="*/ 341725 w 4437648"/>
              <a:gd name="connsiteY3" fmla="*/ 2197068 h 6244315"/>
              <a:gd name="connsiteX4" fmla="*/ 572847 w 4437648"/>
              <a:gd name="connsiteY4" fmla="*/ 1134255 h 6244315"/>
              <a:gd name="connsiteX5" fmla="*/ 675477 w 4437648"/>
              <a:gd name="connsiteY5" fmla="*/ 1156366 h 6244315"/>
              <a:gd name="connsiteX6" fmla="*/ 764565 w 4437648"/>
              <a:gd name="connsiteY6" fmla="*/ 1183821 h 6244315"/>
              <a:gd name="connsiteX7" fmla="*/ 761485 w 4437648"/>
              <a:gd name="connsiteY7" fmla="*/ 1195053 h 6244315"/>
              <a:gd name="connsiteX8" fmla="*/ 795181 w 4437648"/>
              <a:gd name="connsiteY8" fmla="*/ 1204295 h 6244315"/>
              <a:gd name="connsiteX9" fmla="*/ 792101 w 4437648"/>
              <a:gd name="connsiteY9" fmla="*/ 1215528 h 6244315"/>
              <a:gd name="connsiteX10" fmla="*/ 833949 w 4437648"/>
              <a:gd name="connsiteY10" fmla="*/ 1239083 h 6244315"/>
              <a:gd name="connsiteX11" fmla="*/ 830868 w 4437648"/>
              <a:gd name="connsiteY11" fmla="*/ 1250315 h 6244315"/>
              <a:gd name="connsiteX12" fmla="*/ 877835 w 4437648"/>
              <a:gd name="connsiteY12" fmla="*/ 1266217 h 6244315"/>
              <a:gd name="connsiteX13" fmla="*/ 917645 w 4437648"/>
              <a:gd name="connsiteY13" fmla="*/ 1286194 h 6244315"/>
              <a:gd name="connsiteX14" fmla="*/ 914565 w 4437648"/>
              <a:gd name="connsiteY14" fmla="*/ 1297426 h 6244315"/>
              <a:gd name="connsiteX15" fmla="*/ 937029 w 4437648"/>
              <a:gd name="connsiteY15" fmla="*/ 1303588 h 6244315"/>
              <a:gd name="connsiteX16" fmla="*/ 958403 w 4437648"/>
              <a:gd name="connsiteY16" fmla="*/ 1357759 h 6244315"/>
              <a:gd name="connsiteX17" fmla="*/ 980867 w 4437648"/>
              <a:gd name="connsiteY17" fmla="*/ 1363921 h 6244315"/>
              <a:gd name="connsiteX18" fmla="*/ 977787 w 4437648"/>
              <a:gd name="connsiteY18" fmla="*/ 1375153 h 6244315"/>
              <a:gd name="connsiteX19" fmla="*/ 1031269 w 4437648"/>
              <a:gd name="connsiteY19" fmla="*/ 1477382 h 6244315"/>
              <a:gd name="connsiteX20" fmla="*/ 1061291 w 4437648"/>
              <a:gd name="connsiteY20" fmla="*/ 1555061 h 6244315"/>
              <a:gd name="connsiteX21" fmla="*/ 1072524 w 4437648"/>
              <a:gd name="connsiteY21" fmla="*/ 1558142 h 6244315"/>
              <a:gd name="connsiteX22" fmla="*/ 1066362 w 4437648"/>
              <a:gd name="connsiteY22" fmla="*/ 1580606 h 6244315"/>
              <a:gd name="connsiteX23" fmla="*/ 1098743 w 4437648"/>
              <a:gd name="connsiteY23" fmla="*/ 1616662 h 6244315"/>
              <a:gd name="connsiteX24" fmla="*/ 1095342 w 4437648"/>
              <a:gd name="connsiteY24" fmla="*/ 1673096 h 6244315"/>
              <a:gd name="connsiteX25" fmla="*/ 1086372 w 4437648"/>
              <a:gd name="connsiteY25" fmla="*/ 1694790 h 6244315"/>
              <a:gd name="connsiteX26" fmla="*/ 1077402 w 4437648"/>
              <a:gd name="connsiteY26" fmla="*/ 1716485 h 6244315"/>
              <a:gd name="connsiteX27" fmla="*/ 1066170 w 4437648"/>
              <a:gd name="connsiteY27" fmla="*/ 1713404 h 6244315"/>
              <a:gd name="connsiteX28" fmla="*/ 1053847 w 4437648"/>
              <a:gd name="connsiteY28" fmla="*/ 1758333 h 6244315"/>
              <a:gd name="connsiteX29" fmla="*/ 1042615 w 4437648"/>
              <a:gd name="connsiteY29" fmla="*/ 1755252 h 6244315"/>
              <a:gd name="connsiteX30" fmla="*/ 1036453 w 4437648"/>
              <a:gd name="connsiteY30" fmla="*/ 1777716 h 6244315"/>
              <a:gd name="connsiteX31" fmla="*/ 1045552 w 4437648"/>
              <a:gd name="connsiteY31" fmla="*/ 1843617 h 6244315"/>
              <a:gd name="connsiteX32" fmla="*/ 1058726 w 4437648"/>
              <a:gd name="connsiteY32" fmla="*/ 1916675 h 6244315"/>
              <a:gd name="connsiteX33" fmla="*/ 1042872 w 4437648"/>
              <a:gd name="connsiteY33" fmla="*/ 1930443 h 6244315"/>
              <a:gd name="connsiteX34" fmla="*/ 1027019 w 4437648"/>
              <a:gd name="connsiteY34" fmla="*/ 1944210 h 6244315"/>
              <a:gd name="connsiteX35" fmla="*/ 993322 w 4437648"/>
              <a:gd name="connsiteY35" fmla="*/ 1934968 h 6244315"/>
              <a:gd name="connsiteX36" fmla="*/ 956994 w 4437648"/>
              <a:gd name="connsiteY36" fmla="*/ 1979352 h 6244315"/>
              <a:gd name="connsiteX37" fmla="*/ 920666 w 4437648"/>
              <a:gd name="connsiteY37" fmla="*/ 2023735 h 6244315"/>
              <a:gd name="connsiteX38" fmla="*/ 936424 w 4437648"/>
              <a:gd name="connsiteY38" fmla="*/ 2076366 h 6244315"/>
              <a:gd name="connsiteX39" fmla="*/ 923876 w 4437648"/>
              <a:gd name="connsiteY39" fmla="*/ 2100099 h 6244315"/>
              <a:gd name="connsiteX40" fmla="*/ 904171 w 4437648"/>
              <a:gd name="connsiteY40" fmla="*/ 2127907 h 6244315"/>
              <a:gd name="connsiteX41" fmla="*/ 814313 w 4437648"/>
              <a:gd name="connsiteY41" fmla="*/ 2103260 h 6244315"/>
              <a:gd name="connsiteX42" fmla="*/ 799230 w 4437648"/>
              <a:gd name="connsiteY42" fmla="*/ 2114220 h 6244315"/>
              <a:gd name="connsiteX43" fmla="*/ 785687 w 4437648"/>
              <a:gd name="connsiteY43" fmla="*/ 2119564 h 6244315"/>
              <a:gd name="connsiteX44" fmla="*/ 776445 w 4437648"/>
              <a:gd name="connsiteY44" fmla="*/ 2153260 h 6244315"/>
              <a:gd name="connsiteX45" fmla="*/ 726574 w 4437648"/>
              <a:gd name="connsiteY45" fmla="*/ 2202987 h 6244315"/>
              <a:gd name="connsiteX46" fmla="*/ 634405 w 4437648"/>
              <a:gd name="connsiteY46" fmla="*/ 2186765 h 6244315"/>
              <a:gd name="connsiteX47" fmla="*/ 616241 w 4437648"/>
              <a:gd name="connsiteY47" fmla="*/ 2208957 h 6244315"/>
              <a:gd name="connsiteX48" fmla="*/ 511749 w 4437648"/>
              <a:gd name="connsiteY48" fmla="*/ 2237664 h 6244315"/>
              <a:gd name="connsiteX49" fmla="*/ 514830 w 4437648"/>
              <a:gd name="connsiteY49" fmla="*/ 2226432 h 6244315"/>
              <a:gd name="connsiteX50" fmla="*/ 442366 w 4437648"/>
              <a:gd name="connsiteY50" fmla="*/ 2182401 h 6244315"/>
              <a:gd name="connsiteX51" fmla="*/ 439285 w 4437648"/>
              <a:gd name="connsiteY51" fmla="*/ 2193634 h 6244315"/>
              <a:gd name="connsiteX52" fmla="*/ 383123 w 4437648"/>
              <a:gd name="connsiteY52" fmla="*/ 2178230 h 6244315"/>
              <a:gd name="connsiteX53" fmla="*/ 365730 w 4437648"/>
              <a:gd name="connsiteY53" fmla="*/ 2197614 h 6244315"/>
              <a:gd name="connsiteX54" fmla="*/ 343265 w 4437648"/>
              <a:gd name="connsiteY54" fmla="*/ 2191452 h 6244315"/>
              <a:gd name="connsiteX55" fmla="*/ 341725 w 4437648"/>
              <a:gd name="connsiteY55" fmla="*/ 2197068 h 6244315"/>
              <a:gd name="connsiteX56" fmla="*/ 332033 w 4437648"/>
              <a:gd name="connsiteY56" fmla="*/ 2188371 h 6244315"/>
              <a:gd name="connsiteX57" fmla="*/ 264639 w 4437648"/>
              <a:gd name="connsiteY57" fmla="*/ 2169887 h 6244315"/>
              <a:gd name="connsiteX58" fmla="*/ 207579 w 4437648"/>
              <a:gd name="connsiteY58" fmla="*/ 2069695 h 6244315"/>
              <a:gd name="connsiteX59" fmla="*/ 185114 w 4437648"/>
              <a:gd name="connsiteY59" fmla="*/ 2063534 h 6244315"/>
              <a:gd name="connsiteX60" fmla="*/ 188195 w 4437648"/>
              <a:gd name="connsiteY60" fmla="*/ 2052301 h 6244315"/>
              <a:gd name="connsiteX61" fmla="*/ 109569 w 4437648"/>
              <a:gd name="connsiteY61" fmla="*/ 2030736 h 6244315"/>
              <a:gd name="connsiteX62" fmla="*/ 109842 w 4437648"/>
              <a:gd name="connsiteY62" fmla="*/ 2018733 h 6244315"/>
              <a:gd name="connsiteX63" fmla="*/ 82034 w 4437648"/>
              <a:gd name="connsiteY63" fmla="*/ 1999029 h 6244315"/>
              <a:gd name="connsiteX64" fmla="*/ 88195 w 4437648"/>
              <a:gd name="connsiteY64" fmla="*/ 1976565 h 6244315"/>
              <a:gd name="connsiteX65" fmla="*/ 65731 w 4437648"/>
              <a:gd name="connsiteY65" fmla="*/ 1970403 h 6244315"/>
              <a:gd name="connsiteX66" fmla="*/ 78054 w 4437648"/>
              <a:gd name="connsiteY66" fmla="*/ 1925474 h 6244315"/>
              <a:gd name="connsiteX67" fmla="*/ 55590 w 4437648"/>
              <a:gd name="connsiteY67" fmla="*/ 1919312 h 6244315"/>
              <a:gd name="connsiteX68" fmla="*/ 61751 w 4437648"/>
              <a:gd name="connsiteY68" fmla="*/ 1896848 h 6244315"/>
              <a:gd name="connsiteX69" fmla="*/ 39287 w 4437648"/>
              <a:gd name="connsiteY69" fmla="*/ 1890686 h 6244315"/>
              <a:gd name="connsiteX70" fmla="*/ 54690 w 4437648"/>
              <a:gd name="connsiteY70" fmla="*/ 1834525 h 6244315"/>
              <a:gd name="connsiteX71" fmla="*/ 5011 w 4437648"/>
              <a:gd name="connsiteY71" fmla="*/ 1751455 h 6244315"/>
              <a:gd name="connsiteX72" fmla="*/ 11044 w 4437648"/>
              <a:gd name="connsiteY72" fmla="*/ 1641395 h 6244315"/>
              <a:gd name="connsiteX73" fmla="*/ 42751 w 4437648"/>
              <a:gd name="connsiteY73" fmla="*/ 1613859 h 6244315"/>
              <a:gd name="connsiteX74" fmla="*/ 40761 w 4437648"/>
              <a:gd name="connsiteY74" fmla="*/ 1577082 h 6244315"/>
              <a:gd name="connsiteX75" fmla="*/ 13226 w 4437648"/>
              <a:gd name="connsiteY75" fmla="*/ 1545375 h 6244315"/>
              <a:gd name="connsiteX76" fmla="*/ 31711 w 4437648"/>
              <a:gd name="connsiteY76" fmla="*/ 1477981 h 6244315"/>
              <a:gd name="connsiteX77" fmla="*/ 67766 w 4437648"/>
              <a:gd name="connsiteY77" fmla="*/ 1445600 h 6244315"/>
              <a:gd name="connsiteX78" fmla="*/ 90054 w 4437648"/>
              <a:gd name="connsiteY78" fmla="*/ 1397366 h 6244315"/>
              <a:gd name="connsiteX79" fmla="*/ 101286 w 4437648"/>
              <a:gd name="connsiteY79" fmla="*/ 1400446 h 6244315"/>
              <a:gd name="connsiteX80" fmla="*/ 119771 w 4437648"/>
              <a:gd name="connsiteY80" fmla="*/ 1333053 h 6244315"/>
              <a:gd name="connsiteX81" fmla="*/ 131003 w 4437648"/>
              <a:gd name="connsiteY81" fmla="*/ 1336133 h 6244315"/>
              <a:gd name="connsiteX82" fmla="*/ 137164 w 4437648"/>
              <a:gd name="connsiteY82" fmla="*/ 1313669 h 6244315"/>
              <a:gd name="connsiteX83" fmla="*/ 202568 w 4437648"/>
              <a:gd name="connsiteY83" fmla="*/ 1295376 h 6244315"/>
              <a:gd name="connsiteX84" fmla="*/ 211811 w 4437648"/>
              <a:gd name="connsiteY84" fmla="*/ 1261679 h 6244315"/>
              <a:gd name="connsiteX85" fmla="*/ 237356 w 4437648"/>
              <a:gd name="connsiteY85" fmla="*/ 1256609 h 6244315"/>
              <a:gd name="connsiteX86" fmla="*/ 249679 w 4437648"/>
              <a:gd name="connsiteY86" fmla="*/ 1211679 h 6244315"/>
              <a:gd name="connsiteX87" fmla="*/ 260911 w 4437648"/>
              <a:gd name="connsiteY87" fmla="*/ 1214760 h 6244315"/>
              <a:gd name="connsiteX88" fmla="*/ 322512 w 4437648"/>
              <a:gd name="connsiteY88" fmla="*/ 1177308 h 6244315"/>
              <a:gd name="connsiteX89" fmla="*/ 388638 w 4437648"/>
              <a:gd name="connsiteY89" fmla="*/ 1189407 h 6244315"/>
              <a:gd name="connsiteX90" fmla="*/ 472478 w 4437648"/>
              <a:gd name="connsiteY90" fmla="*/ 1136919 h 6244315"/>
              <a:gd name="connsiteX91" fmla="*/ 572847 w 4437648"/>
              <a:gd name="connsiteY91" fmla="*/ 1134255 h 6244315"/>
              <a:gd name="connsiteX92" fmla="*/ 3035576 w 4437648"/>
              <a:gd name="connsiteY92" fmla="*/ 4181 h 6244315"/>
              <a:gd name="connsiteX93" fmla="*/ 3092780 w 4437648"/>
              <a:gd name="connsiteY93" fmla="*/ 4774 h 6244315"/>
              <a:gd name="connsiteX94" fmla="*/ 3099664 w 4437648"/>
              <a:gd name="connsiteY94" fmla="*/ 12701 h 6244315"/>
              <a:gd name="connsiteX95" fmla="*/ 3112164 w 4437648"/>
              <a:gd name="connsiteY95" fmla="*/ 22168 h 6244315"/>
              <a:gd name="connsiteX96" fmla="*/ 3106003 w 4437648"/>
              <a:gd name="connsiteY96" fmla="*/ 44633 h 6244315"/>
              <a:gd name="connsiteX97" fmla="*/ 3181548 w 4437648"/>
              <a:gd name="connsiteY97" fmla="*/ 77430 h 6244315"/>
              <a:gd name="connsiteX98" fmla="*/ 3229605 w 4437648"/>
              <a:gd name="connsiteY98" fmla="*/ 45322 h 6244315"/>
              <a:gd name="connsiteX99" fmla="*/ 3298042 w 4437648"/>
              <a:gd name="connsiteY99" fmla="*/ 48996 h 6244315"/>
              <a:gd name="connsiteX100" fmla="*/ 3347176 w 4437648"/>
              <a:gd name="connsiteY100" fmla="*/ 156071 h 6244315"/>
              <a:gd name="connsiteX101" fmla="*/ 3442104 w 4437648"/>
              <a:gd name="connsiteY101" fmla="*/ 206263 h 6244315"/>
              <a:gd name="connsiteX102" fmla="*/ 3521950 w 4437648"/>
              <a:gd name="connsiteY102" fmla="*/ 267414 h 6244315"/>
              <a:gd name="connsiteX103" fmla="*/ 3527374 w 4437648"/>
              <a:gd name="connsiteY103" fmla="*/ 401752 h 6244315"/>
              <a:gd name="connsiteX104" fmla="*/ 3538607 w 4437648"/>
              <a:gd name="connsiteY104" fmla="*/ 404833 h 6244315"/>
              <a:gd name="connsiteX105" fmla="*/ 3551829 w 4437648"/>
              <a:gd name="connsiteY105" fmla="*/ 444691 h 6244315"/>
              <a:gd name="connsiteX106" fmla="*/ 3574293 w 4437648"/>
              <a:gd name="connsiteY106" fmla="*/ 450853 h 6244315"/>
              <a:gd name="connsiteX107" fmla="*/ 3588783 w 4437648"/>
              <a:gd name="connsiteY107" fmla="*/ 497097 h 6244315"/>
              <a:gd name="connsiteX108" fmla="*/ 3605857 w 4437648"/>
              <a:gd name="connsiteY108" fmla="*/ 522915 h 6244315"/>
              <a:gd name="connsiteX109" fmla="*/ 3612965 w 4437648"/>
              <a:gd name="connsiteY109" fmla="*/ 552039 h 6244315"/>
              <a:gd name="connsiteX110" fmla="*/ 3603177 w 4437648"/>
              <a:gd name="connsiteY110" fmla="*/ 609741 h 6244315"/>
              <a:gd name="connsiteX111" fmla="*/ 3562677 w 4437648"/>
              <a:gd name="connsiteY111" fmla="*/ 713366 h 6244315"/>
              <a:gd name="connsiteX112" fmla="*/ 3551445 w 4437648"/>
              <a:gd name="connsiteY112" fmla="*/ 710286 h 6244315"/>
              <a:gd name="connsiteX113" fmla="*/ 3523718 w 4437648"/>
              <a:gd name="connsiteY113" fmla="*/ 811376 h 6244315"/>
              <a:gd name="connsiteX114" fmla="*/ 3534950 w 4437648"/>
              <a:gd name="connsiteY114" fmla="*/ 814457 h 6244315"/>
              <a:gd name="connsiteX115" fmla="*/ 3528789 w 4437648"/>
              <a:gd name="connsiteY115" fmla="*/ 836921 h 6244315"/>
              <a:gd name="connsiteX116" fmla="*/ 3540021 w 4437648"/>
              <a:gd name="connsiteY116" fmla="*/ 840002 h 6244315"/>
              <a:gd name="connsiteX117" fmla="*/ 3537935 w 4437648"/>
              <a:gd name="connsiteY117" fmla="*/ 869623 h 6244315"/>
              <a:gd name="connsiteX118" fmla="*/ 3516418 w 4437648"/>
              <a:gd name="connsiteY118" fmla="*/ 915050 h 6244315"/>
              <a:gd name="connsiteX119" fmla="*/ 3486749 w 4437648"/>
              <a:gd name="connsiteY119" fmla="*/ 946163 h 6244315"/>
              <a:gd name="connsiteX120" fmla="*/ 3464284 w 4437648"/>
              <a:gd name="connsiteY120" fmla="*/ 940002 h 6244315"/>
              <a:gd name="connsiteX121" fmla="*/ 3404176 w 4437648"/>
              <a:gd name="connsiteY121" fmla="*/ 1005037 h 6244315"/>
              <a:gd name="connsiteX122" fmla="*/ 3290346 w 4437648"/>
              <a:gd name="connsiteY122" fmla="*/ 1133839 h 6244315"/>
              <a:gd name="connsiteX123" fmla="*/ 3362810 w 4437648"/>
              <a:gd name="connsiteY123" fmla="*/ 1177869 h 6244315"/>
              <a:gd name="connsiteX124" fmla="*/ 3359729 w 4437648"/>
              <a:gd name="connsiteY124" fmla="*/ 1189102 h 6244315"/>
              <a:gd name="connsiteX125" fmla="*/ 3397502 w 4437648"/>
              <a:gd name="connsiteY125" fmla="*/ 1205501 h 6244315"/>
              <a:gd name="connsiteX126" fmla="*/ 3417880 w 4437648"/>
              <a:gd name="connsiteY126" fmla="*/ 1241283 h 6244315"/>
              <a:gd name="connsiteX127" fmla="*/ 3429113 w 4437648"/>
              <a:gd name="connsiteY127" fmla="*/ 1244364 h 6244315"/>
              <a:gd name="connsiteX128" fmla="*/ 3413709 w 4437648"/>
              <a:gd name="connsiteY128" fmla="*/ 1300525 h 6244315"/>
              <a:gd name="connsiteX129" fmla="*/ 3424941 w 4437648"/>
              <a:gd name="connsiteY129" fmla="*/ 1303606 h 6244315"/>
              <a:gd name="connsiteX130" fmla="*/ 3446315 w 4437648"/>
              <a:gd name="connsiteY130" fmla="*/ 1357778 h 6244315"/>
              <a:gd name="connsiteX131" fmla="*/ 3453375 w 4437648"/>
              <a:gd name="connsiteY131" fmla="*/ 1420100 h 6244315"/>
              <a:gd name="connsiteX132" fmla="*/ 3475840 w 4437648"/>
              <a:gd name="connsiteY132" fmla="*/ 1426262 h 6244315"/>
              <a:gd name="connsiteX133" fmla="*/ 3541421 w 4437648"/>
              <a:gd name="connsiteY133" fmla="*/ 1462365 h 6244315"/>
              <a:gd name="connsiteX134" fmla="*/ 3559441 w 4437648"/>
              <a:gd name="connsiteY134" fmla="*/ 1539771 h 6244315"/>
              <a:gd name="connsiteX135" fmla="*/ 3525921 w 4437648"/>
              <a:gd name="connsiteY135" fmla="*/ 1584925 h 6244315"/>
              <a:gd name="connsiteX136" fmla="*/ 3484699 w 4437648"/>
              <a:gd name="connsiteY136" fmla="*/ 1658160 h 6244315"/>
              <a:gd name="connsiteX137" fmla="*/ 3495931 w 4437648"/>
              <a:gd name="connsiteY137" fmla="*/ 1661241 h 6244315"/>
              <a:gd name="connsiteX138" fmla="*/ 3489769 w 4437648"/>
              <a:gd name="connsiteY138" fmla="*/ 1683705 h 6244315"/>
              <a:gd name="connsiteX139" fmla="*/ 3501002 w 4437648"/>
              <a:gd name="connsiteY139" fmla="*/ 1686786 h 6244315"/>
              <a:gd name="connsiteX140" fmla="*/ 3494840 w 4437648"/>
              <a:gd name="connsiteY140" fmla="*/ 1709250 h 6244315"/>
              <a:gd name="connsiteX141" fmla="*/ 3530527 w 4437648"/>
              <a:gd name="connsiteY141" fmla="*/ 1755270 h 6244315"/>
              <a:gd name="connsiteX142" fmla="*/ 3518204 w 4437648"/>
              <a:gd name="connsiteY142" fmla="*/ 1800199 h 6244315"/>
              <a:gd name="connsiteX143" fmla="*/ 3537587 w 4437648"/>
              <a:gd name="connsiteY143" fmla="*/ 1817593 h 6244315"/>
              <a:gd name="connsiteX144" fmla="*/ 3528345 w 4437648"/>
              <a:gd name="connsiteY144" fmla="*/ 1851290 h 6244315"/>
              <a:gd name="connsiteX145" fmla="*/ 3539577 w 4437648"/>
              <a:gd name="connsiteY145" fmla="*/ 1854371 h 6244315"/>
              <a:gd name="connsiteX146" fmla="*/ 3517514 w 4437648"/>
              <a:gd name="connsiteY146" fmla="*/ 1923803 h 6244315"/>
              <a:gd name="connsiteX147" fmla="*/ 3471992 w 4437648"/>
              <a:gd name="connsiteY147" fmla="*/ 1968683 h 6244315"/>
              <a:gd name="connsiteX148" fmla="*/ 3469810 w 4437648"/>
              <a:gd name="connsiteY148" fmla="*/ 2064703 h 6244315"/>
              <a:gd name="connsiteX149" fmla="*/ 3540285 w 4437648"/>
              <a:gd name="connsiteY149" fmla="*/ 2071956 h 6244315"/>
              <a:gd name="connsiteX150" fmla="*/ 3543365 w 4437648"/>
              <a:gd name="connsiteY150" fmla="*/ 2060723 h 6244315"/>
              <a:gd name="connsiteX151" fmla="*/ 3560214 w 4437648"/>
              <a:gd name="connsiteY151" fmla="*/ 2065345 h 6244315"/>
              <a:gd name="connsiteX152" fmla="*/ 3565060 w 4437648"/>
              <a:gd name="connsiteY152" fmla="*/ 2069693 h 6244315"/>
              <a:gd name="connsiteX153" fmla="*/ 3569906 w 4437648"/>
              <a:gd name="connsiteY153" fmla="*/ 2074041 h 6244315"/>
              <a:gd name="connsiteX154" fmla="*/ 3573981 w 4437648"/>
              <a:gd name="connsiteY154" fmla="*/ 2081198 h 6244315"/>
              <a:gd name="connsiteX155" fmla="*/ 3618911 w 4437648"/>
              <a:gd name="connsiteY155" fmla="*/ 2093521 h 6244315"/>
              <a:gd name="connsiteX156" fmla="*/ 3623981 w 4437648"/>
              <a:gd name="connsiteY156" fmla="*/ 2119066 h 6244315"/>
              <a:gd name="connsiteX157" fmla="*/ 3646446 w 4437648"/>
              <a:gd name="connsiteY157" fmla="*/ 2125228 h 6244315"/>
              <a:gd name="connsiteX158" fmla="*/ 3640284 w 4437648"/>
              <a:gd name="connsiteY158" fmla="*/ 2147693 h 6244315"/>
              <a:gd name="connsiteX159" fmla="*/ 3672890 w 4437648"/>
              <a:gd name="connsiteY159" fmla="*/ 2204945 h 6244315"/>
              <a:gd name="connsiteX160" fmla="*/ 3742274 w 4437648"/>
              <a:gd name="connsiteY160" fmla="*/ 2260207 h 6244315"/>
              <a:gd name="connsiteX161" fmla="*/ 3749430 w 4437648"/>
              <a:gd name="connsiteY161" fmla="*/ 2256131 h 6244315"/>
              <a:gd name="connsiteX162" fmla="*/ 3758625 w 4437648"/>
              <a:gd name="connsiteY162" fmla="*/ 2255634 h 6244315"/>
              <a:gd name="connsiteX163" fmla="*/ 3767819 w 4437648"/>
              <a:gd name="connsiteY163" fmla="*/ 2255136 h 6244315"/>
              <a:gd name="connsiteX164" fmla="*/ 3777511 w 4437648"/>
              <a:gd name="connsiteY164" fmla="*/ 2263833 h 6244315"/>
              <a:gd name="connsiteX165" fmla="*/ 3770354 w 4437648"/>
              <a:gd name="connsiteY165" fmla="*/ 2267909 h 6244315"/>
              <a:gd name="connsiteX166" fmla="*/ 3775970 w 4437648"/>
              <a:gd name="connsiteY166" fmla="*/ 2269449 h 6244315"/>
              <a:gd name="connsiteX167" fmla="*/ 3777511 w 4437648"/>
              <a:gd name="connsiteY167" fmla="*/ 2263833 h 6244315"/>
              <a:gd name="connsiteX168" fmla="*/ 3779051 w 4437648"/>
              <a:gd name="connsiteY168" fmla="*/ 2258217 h 6244315"/>
              <a:gd name="connsiteX169" fmla="*/ 3845947 w 4437648"/>
              <a:gd name="connsiteY169" fmla="*/ 2267507 h 6244315"/>
              <a:gd name="connsiteX170" fmla="*/ 3905687 w 4437648"/>
              <a:gd name="connsiteY170" fmla="*/ 2280873 h 6244315"/>
              <a:gd name="connsiteX171" fmla="*/ 3902606 w 4437648"/>
              <a:gd name="connsiteY171" fmla="*/ 2292106 h 6244315"/>
              <a:gd name="connsiteX172" fmla="*/ 3925071 w 4437648"/>
              <a:gd name="connsiteY172" fmla="*/ 2298267 h 6244315"/>
              <a:gd name="connsiteX173" fmla="*/ 3921990 w 4437648"/>
              <a:gd name="connsiteY173" fmla="*/ 2309500 h 6244315"/>
              <a:gd name="connsiteX174" fmla="*/ 3987843 w 4437648"/>
              <a:gd name="connsiteY174" fmla="*/ 2333600 h 6244315"/>
              <a:gd name="connsiteX175" fmla="*/ 4021990 w 4437648"/>
              <a:gd name="connsiteY175" fmla="*/ 2385236 h 6244315"/>
              <a:gd name="connsiteX176" fmla="*/ 4033222 w 4437648"/>
              <a:gd name="connsiteY176" fmla="*/ 2388318 h 6244315"/>
              <a:gd name="connsiteX177" fmla="*/ 4023980 w 4437648"/>
              <a:gd name="connsiteY177" fmla="*/ 2422014 h 6244315"/>
              <a:gd name="connsiteX178" fmla="*/ 4035212 w 4437648"/>
              <a:gd name="connsiteY178" fmla="*/ 2425095 h 6244315"/>
              <a:gd name="connsiteX179" fmla="*/ 4048434 w 4437648"/>
              <a:gd name="connsiteY179" fmla="*/ 2464953 h 6244315"/>
              <a:gd name="connsiteX180" fmla="*/ 4082131 w 4437648"/>
              <a:gd name="connsiteY180" fmla="*/ 2474196 h 6244315"/>
              <a:gd name="connsiteX181" fmla="*/ 4095353 w 4437648"/>
              <a:gd name="connsiteY181" fmla="*/ 2514054 h 6244315"/>
              <a:gd name="connsiteX182" fmla="*/ 4117818 w 4437648"/>
              <a:gd name="connsiteY182" fmla="*/ 2520216 h 6244315"/>
              <a:gd name="connsiteX183" fmla="*/ 4122888 w 4437648"/>
              <a:gd name="connsiteY183" fmla="*/ 2545761 h 6244315"/>
              <a:gd name="connsiteX184" fmla="*/ 4156585 w 4437648"/>
              <a:gd name="connsiteY184" fmla="*/ 2555003 h 6244315"/>
              <a:gd name="connsiteX185" fmla="*/ 4153504 w 4437648"/>
              <a:gd name="connsiteY185" fmla="*/ 2566236 h 6244315"/>
              <a:gd name="connsiteX186" fmla="*/ 4197390 w 4437648"/>
              <a:gd name="connsiteY186" fmla="*/ 2593369 h 6244315"/>
              <a:gd name="connsiteX187" fmla="*/ 4216726 w 4437648"/>
              <a:gd name="connsiteY187" fmla="*/ 2643963 h 6244315"/>
              <a:gd name="connsiteX188" fmla="*/ 4239191 w 4437648"/>
              <a:gd name="connsiteY188" fmla="*/ 2650124 h 6244315"/>
              <a:gd name="connsiteX189" fmla="*/ 4236110 w 4437648"/>
              <a:gd name="connsiteY189" fmla="*/ 2661356 h 6244315"/>
              <a:gd name="connsiteX190" fmla="*/ 4255494 w 4437648"/>
              <a:gd name="connsiteY190" fmla="*/ 2678750 h 6244315"/>
              <a:gd name="connsiteX191" fmla="*/ 4240090 w 4437648"/>
              <a:gd name="connsiteY191" fmla="*/ 2734912 h 6244315"/>
              <a:gd name="connsiteX192" fmla="*/ 4228857 w 4437648"/>
              <a:gd name="connsiteY192" fmla="*/ 2731831 h 6244315"/>
              <a:gd name="connsiteX193" fmla="*/ 4199141 w 4437648"/>
              <a:gd name="connsiteY193" fmla="*/ 2796144 h 6244315"/>
              <a:gd name="connsiteX194" fmla="*/ 4210373 w 4437648"/>
              <a:gd name="connsiteY194" fmla="*/ 2799225 h 6244315"/>
              <a:gd name="connsiteX195" fmla="*/ 4201130 w 4437648"/>
              <a:gd name="connsiteY195" fmla="*/ 2832921 h 6244315"/>
              <a:gd name="connsiteX196" fmla="*/ 4228666 w 4437648"/>
              <a:gd name="connsiteY196" fmla="*/ 2864629 h 6244315"/>
              <a:gd name="connsiteX197" fmla="*/ 4225585 w 4437648"/>
              <a:gd name="connsiteY197" fmla="*/ 2875860 h 6244315"/>
              <a:gd name="connsiteX198" fmla="*/ 4259282 w 4437648"/>
              <a:gd name="connsiteY198" fmla="*/ 2885103 h 6244315"/>
              <a:gd name="connsiteX199" fmla="*/ 4256201 w 4437648"/>
              <a:gd name="connsiteY199" fmla="*/ 2896335 h 6244315"/>
              <a:gd name="connsiteX200" fmla="*/ 4278666 w 4437648"/>
              <a:gd name="connsiteY200" fmla="*/ 2902497 h 6244315"/>
              <a:gd name="connsiteX201" fmla="*/ 4275585 w 4437648"/>
              <a:gd name="connsiteY201" fmla="*/ 2913729 h 6244315"/>
              <a:gd name="connsiteX202" fmla="*/ 4313357 w 4437648"/>
              <a:gd name="connsiteY202" fmla="*/ 2930128 h 6244315"/>
              <a:gd name="connsiteX203" fmla="*/ 4350632 w 4437648"/>
              <a:gd name="connsiteY203" fmla="*/ 2937332 h 6244315"/>
              <a:gd name="connsiteX204" fmla="*/ 4393523 w 4437648"/>
              <a:gd name="connsiteY204" fmla="*/ 2946077 h 6244315"/>
              <a:gd name="connsiteX205" fmla="*/ 4437634 w 4437648"/>
              <a:gd name="connsiteY205" fmla="*/ 2994408 h 6244315"/>
              <a:gd name="connsiteX206" fmla="*/ 4424493 w 4437648"/>
              <a:gd name="connsiteY206" fmla="*/ 3075344 h 6244315"/>
              <a:gd name="connsiteX207" fmla="*/ 4378248 w 4437648"/>
              <a:gd name="connsiteY207" fmla="*/ 3089834 h 6244315"/>
              <a:gd name="connsiteX208" fmla="*/ 4332453 w 4437648"/>
              <a:gd name="connsiteY208" fmla="*/ 3146718 h 6244315"/>
              <a:gd name="connsiteX209" fmla="*/ 4321221 w 4437648"/>
              <a:gd name="connsiteY209" fmla="*/ 3143637 h 6244315"/>
              <a:gd name="connsiteX210" fmla="*/ 4290413 w 4437648"/>
              <a:gd name="connsiteY210" fmla="*/ 3255960 h 6244315"/>
              <a:gd name="connsiteX211" fmla="*/ 4350377 w 4437648"/>
              <a:gd name="connsiteY211" fmla="*/ 3290522 h 6244315"/>
              <a:gd name="connsiteX212" fmla="*/ 4404726 w 4437648"/>
              <a:gd name="connsiteY212" fmla="*/ 3323545 h 6244315"/>
              <a:gd name="connsiteX213" fmla="*/ 4401645 w 4437648"/>
              <a:gd name="connsiteY213" fmla="*/ 3334777 h 6244315"/>
              <a:gd name="connsiteX214" fmla="*/ 4421028 w 4437648"/>
              <a:gd name="connsiteY214" fmla="*/ 3352171 h 6244315"/>
              <a:gd name="connsiteX215" fmla="*/ 4414867 w 4437648"/>
              <a:gd name="connsiteY215" fmla="*/ 3374636 h 6244315"/>
              <a:gd name="connsiteX216" fmla="*/ 4426100 w 4437648"/>
              <a:gd name="connsiteY216" fmla="*/ 3377716 h 6244315"/>
              <a:gd name="connsiteX217" fmla="*/ 4372105 w 4437648"/>
              <a:gd name="connsiteY217" fmla="*/ 3453486 h 6244315"/>
              <a:gd name="connsiteX218" fmla="*/ 4299272 w 4437648"/>
              <a:gd name="connsiteY218" fmla="*/ 3487857 h 6244315"/>
              <a:gd name="connsiteX219" fmla="*/ 4313666 w 4437648"/>
              <a:gd name="connsiteY219" fmla="*/ 3600501 h 6244315"/>
              <a:gd name="connsiteX220" fmla="*/ 4357777 w 4437648"/>
              <a:gd name="connsiteY220" fmla="*/ 3648831 h 6244315"/>
              <a:gd name="connsiteX221" fmla="*/ 4397812 w 4437648"/>
              <a:gd name="connsiteY221" fmla="*/ 3690005 h 6244315"/>
              <a:gd name="connsiteX222" fmla="*/ 4397443 w 4437648"/>
              <a:gd name="connsiteY222" fmla="*/ 3768406 h 6244315"/>
              <a:gd name="connsiteX223" fmla="*/ 4386933 w 4437648"/>
              <a:gd name="connsiteY223" fmla="*/ 3795717 h 6244315"/>
              <a:gd name="connsiteX224" fmla="*/ 4376423 w 4437648"/>
              <a:gd name="connsiteY224" fmla="*/ 3823028 h 6244315"/>
              <a:gd name="connsiteX225" fmla="*/ 4365191 w 4437648"/>
              <a:gd name="connsiteY225" fmla="*/ 3819947 h 6244315"/>
              <a:gd name="connsiteX226" fmla="*/ 4335249 w 4437648"/>
              <a:gd name="connsiteY226" fmla="*/ 3863062 h 6244315"/>
              <a:gd name="connsiteX227" fmla="*/ 4306848 w 4437648"/>
              <a:gd name="connsiteY227" fmla="*/ 3900563 h 6244315"/>
              <a:gd name="connsiteX228" fmla="*/ 4294525 w 4437648"/>
              <a:gd name="connsiteY228" fmla="*/ 3945492 h 6244315"/>
              <a:gd name="connsiteX229" fmla="*/ 4265626 w 4437648"/>
              <a:gd name="connsiteY229" fmla="*/ 3973797 h 6244315"/>
              <a:gd name="connsiteX230" fmla="*/ 4219879 w 4437648"/>
              <a:gd name="connsiteY230" fmla="*/ 3997481 h 6244315"/>
              <a:gd name="connsiteX231" fmla="*/ 4197414 w 4437648"/>
              <a:gd name="connsiteY231" fmla="*/ 3991320 h 6244315"/>
              <a:gd name="connsiteX232" fmla="*/ 4149581 w 4437648"/>
              <a:gd name="connsiteY232" fmla="*/ 4044625 h 6244315"/>
              <a:gd name="connsiteX233" fmla="*/ 4083808 w 4437648"/>
              <a:gd name="connsiteY233" fmla="*/ 4141319 h 6244315"/>
              <a:gd name="connsiteX234" fmla="*/ 4109531 w 4437648"/>
              <a:gd name="connsiteY234" fmla="*/ 4190644 h 6244315"/>
              <a:gd name="connsiteX235" fmla="*/ 4099470 w 4437648"/>
              <a:gd name="connsiteY235" fmla="*/ 4260349 h 6244315"/>
              <a:gd name="connsiteX236" fmla="*/ 4090998 w 4437648"/>
              <a:gd name="connsiteY236" fmla="*/ 4291237 h 6244315"/>
              <a:gd name="connsiteX237" fmla="*/ 4051910 w 4437648"/>
              <a:gd name="connsiteY237" fmla="*/ 4301652 h 6244315"/>
              <a:gd name="connsiteX238" fmla="*/ 4048829 w 4437648"/>
              <a:gd name="connsiteY238" fmla="*/ 4312884 h 6244315"/>
              <a:gd name="connsiteX239" fmla="*/ 3992668 w 4437648"/>
              <a:gd name="connsiteY239" fmla="*/ 4297480 h 6244315"/>
              <a:gd name="connsiteX240" fmla="*/ 3969658 w 4437648"/>
              <a:gd name="connsiteY240" fmla="*/ 4315323 h 6244315"/>
              <a:gd name="connsiteX241" fmla="*/ 3926173 w 4437648"/>
              <a:gd name="connsiteY241" fmla="*/ 4363783 h 6244315"/>
              <a:gd name="connsiteX242" fmla="*/ 3914941 w 4437648"/>
              <a:gd name="connsiteY242" fmla="*/ 4360702 h 6244315"/>
              <a:gd name="connsiteX243" fmla="*/ 3899537 w 4437648"/>
              <a:gd name="connsiteY243" fmla="*/ 4416863 h 6244315"/>
              <a:gd name="connsiteX244" fmla="*/ 3888305 w 4437648"/>
              <a:gd name="connsiteY244" fmla="*/ 4413782 h 6244315"/>
              <a:gd name="connsiteX245" fmla="*/ 3889300 w 4437648"/>
              <a:gd name="connsiteY245" fmla="*/ 4432171 h 6244315"/>
              <a:gd name="connsiteX246" fmla="*/ 3893375 w 4437648"/>
              <a:gd name="connsiteY246" fmla="*/ 4439328 h 6244315"/>
              <a:gd name="connsiteX247" fmla="*/ 3890294 w 4437648"/>
              <a:gd name="connsiteY247" fmla="*/ 4450560 h 6244315"/>
              <a:gd name="connsiteX248" fmla="*/ 3879062 w 4437648"/>
              <a:gd name="connsiteY248" fmla="*/ 4447479 h 6244315"/>
              <a:gd name="connsiteX249" fmla="*/ 3872901 w 4437648"/>
              <a:gd name="connsiteY249" fmla="*/ 4469944 h 6244315"/>
              <a:gd name="connsiteX250" fmla="*/ 3884133 w 4437648"/>
              <a:gd name="connsiteY250" fmla="*/ 4473025 h 6244315"/>
              <a:gd name="connsiteX251" fmla="*/ 3859487 w 4437648"/>
              <a:gd name="connsiteY251" fmla="*/ 4562883 h 6244315"/>
              <a:gd name="connsiteX252" fmla="*/ 3848254 w 4437648"/>
              <a:gd name="connsiteY252" fmla="*/ 4559802 h 6244315"/>
              <a:gd name="connsiteX253" fmla="*/ 3771795 w 4437648"/>
              <a:gd name="connsiteY253" fmla="*/ 4629411 h 6244315"/>
              <a:gd name="connsiteX254" fmla="*/ 3682659 w 4437648"/>
              <a:gd name="connsiteY254" fmla="*/ 4635155 h 6244315"/>
              <a:gd name="connsiteX255" fmla="*/ 3676498 w 4437648"/>
              <a:gd name="connsiteY255" fmla="*/ 4657620 h 6244315"/>
              <a:gd name="connsiteX256" fmla="*/ 3600135 w 4437648"/>
              <a:gd name="connsiteY256" fmla="*/ 4660829 h 6244315"/>
              <a:gd name="connsiteX257" fmla="*/ 3518155 w 4437648"/>
              <a:gd name="connsiteY257" fmla="*/ 4662499 h 6244315"/>
              <a:gd name="connsiteX258" fmla="*/ 3471092 w 4437648"/>
              <a:gd name="connsiteY258" fmla="*/ 4712996 h 6244315"/>
              <a:gd name="connsiteX259" fmla="*/ 3408721 w 4437648"/>
              <a:gd name="connsiteY259" fmla="*/ 4753256 h 6244315"/>
              <a:gd name="connsiteX260" fmla="*/ 3405640 w 4437648"/>
              <a:gd name="connsiteY260" fmla="*/ 4764488 h 6244315"/>
              <a:gd name="connsiteX261" fmla="*/ 3371944 w 4437648"/>
              <a:gd name="connsiteY261" fmla="*/ 4755246 h 6244315"/>
              <a:gd name="connsiteX262" fmla="*/ 3354550 w 4437648"/>
              <a:gd name="connsiteY262" fmla="*/ 4774629 h 6244315"/>
              <a:gd name="connsiteX263" fmla="*/ 3332085 w 4437648"/>
              <a:gd name="connsiteY263" fmla="*/ 4768468 h 6244315"/>
              <a:gd name="connsiteX264" fmla="*/ 3329005 w 4437648"/>
              <a:gd name="connsiteY264" fmla="*/ 4779701 h 6244315"/>
              <a:gd name="connsiteX265" fmla="*/ 3314691 w 4437648"/>
              <a:gd name="connsiteY265" fmla="*/ 4787852 h 6244315"/>
              <a:gd name="connsiteX266" fmla="*/ 3297298 w 4437648"/>
              <a:gd name="connsiteY266" fmla="*/ 4807235 h 6244315"/>
              <a:gd name="connsiteX267" fmla="*/ 3274833 w 4437648"/>
              <a:gd name="connsiteY267" fmla="*/ 4801074 h 6244315"/>
              <a:gd name="connsiteX268" fmla="*/ 3243126 w 4437648"/>
              <a:gd name="connsiteY268" fmla="*/ 4828609 h 6244315"/>
              <a:gd name="connsiteX269" fmla="*/ 3140945 w 4437648"/>
              <a:gd name="connsiteY269" fmla="*/ 4848892 h 6244315"/>
              <a:gd name="connsiteX270" fmla="*/ 3084784 w 4437648"/>
              <a:gd name="connsiteY270" fmla="*/ 4833488 h 6244315"/>
              <a:gd name="connsiteX271" fmla="*/ 3081703 w 4437648"/>
              <a:gd name="connsiteY271" fmla="*/ 4844720 h 6244315"/>
              <a:gd name="connsiteX272" fmla="*/ 3059238 w 4437648"/>
              <a:gd name="connsiteY272" fmla="*/ 4838559 h 6244315"/>
              <a:gd name="connsiteX273" fmla="*/ 3056158 w 4437648"/>
              <a:gd name="connsiteY273" fmla="*/ 4849791 h 6244315"/>
              <a:gd name="connsiteX274" fmla="*/ 3046963 w 4437648"/>
              <a:gd name="connsiteY274" fmla="*/ 4850289 h 6244315"/>
              <a:gd name="connsiteX275" fmla="*/ 3037769 w 4437648"/>
              <a:gd name="connsiteY275" fmla="*/ 4850786 h 6244315"/>
              <a:gd name="connsiteX276" fmla="*/ 2989037 w 4437648"/>
              <a:gd name="connsiteY276" fmla="*/ 4819304 h 6244315"/>
              <a:gd name="connsiteX277" fmla="*/ 2940304 w 4437648"/>
              <a:gd name="connsiteY277" fmla="*/ 4787822 h 6244315"/>
              <a:gd name="connsiteX278" fmla="*/ 2855244 w 4437648"/>
              <a:gd name="connsiteY278" fmla="*/ 4800723 h 6244315"/>
              <a:gd name="connsiteX279" fmla="*/ 2798714 w 4437648"/>
              <a:gd name="connsiteY279" fmla="*/ 4863721 h 6244315"/>
              <a:gd name="connsiteX280" fmla="*/ 2792553 w 4437648"/>
              <a:gd name="connsiteY280" fmla="*/ 4886185 h 6244315"/>
              <a:gd name="connsiteX281" fmla="*/ 2748619 w 4437648"/>
              <a:gd name="connsiteY281" fmla="*/ 4892250 h 6244315"/>
              <a:gd name="connsiteX282" fmla="*/ 2730230 w 4437648"/>
              <a:gd name="connsiteY282" fmla="*/ 4893246 h 6244315"/>
              <a:gd name="connsiteX283" fmla="*/ 2717457 w 4437648"/>
              <a:gd name="connsiteY283" fmla="*/ 4895781 h 6244315"/>
              <a:gd name="connsiteX284" fmla="*/ 2704685 w 4437648"/>
              <a:gd name="connsiteY284" fmla="*/ 4898316 h 6244315"/>
              <a:gd name="connsiteX285" fmla="*/ 2701604 w 4437648"/>
              <a:gd name="connsiteY285" fmla="*/ 4909549 h 6244315"/>
              <a:gd name="connsiteX286" fmla="*/ 2712836 w 4437648"/>
              <a:gd name="connsiteY286" fmla="*/ 4912629 h 6244315"/>
              <a:gd name="connsiteX287" fmla="*/ 2749518 w 4437648"/>
              <a:gd name="connsiteY287" fmla="*/ 4977038 h 6244315"/>
              <a:gd name="connsiteX288" fmla="*/ 2757573 w 4437648"/>
              <a:gd name="connsiteY288" fmla="*/ 5057750 h 6244315"/>
              <a:gd name="connsiteX289" fmla="*/ 2768806 w 4437648"/>
              <a:gd name="connsiteY289" fmla="*/ 5060830 h 6244315"/>
              <a:gd name="connsiteX290" fmla="*/ 2739586 w 4437648"/>
              <a:gd name="connsiteY290" fmla="*/ 5134338 h 6244315"/>
              <a:gd name="connsiteX291" fmla="*/ 2703210 w 4437648"/>
              <a:gd name="connsiteY291" fmla="*/ 5211921 h 6244315"/>
              <a:gd name="connsiteX292" fmla="*/ 2691978 w 4437648"/>
              <a:gd name="connsiteY292" fmla="*/ 5208840 h 6244315"/>
              <a:gd name="connsiteX293" fmla="*/ 2688897 w 4437648"/>
              <a:gd name="connsiteY293" fmla="*/ 5220072 h 6244315"/>
              <a:gd name="connsiteX294" fmla="*/ 2689892 w 4437648"/>
              <a:gd name="connsiteY294" fmla="*/ 5238461 h 6244315"/>
              <a:gd name="connsiteX295" fmla="*/ 2690887 w 4437648"/>
              <a:gd name="connsiteY295" fmla="*/ 5256850 h 6244315"/>
              <a:gd name="connsiteX296" fmla="*/ 2678564 w 4437648"/>
              <a:gd name="connsiteY296" fmla="*/ 5301779 h 6244315"/>
              <a:gd name="connsiteX297" fmla="*/ 2741834 w 4437648"/>
              <a:gd name="connsiteY297" fmla="*/ 5346306 h 6244315"/>
              <a:gd name="connsiteX298" fmla="*/ 2756548 w 4437648"/>
              <a:gd name="connsiteY298" fmla="*/ 5413748 h 6244315"/>
              <a:gd name="connsiteX299" fmla="*/ 2737614 w 4437648"/>
              <a:gd name="connsiteY299" fmla="*/ 5438748 h 6244315"/>
              <a:gd name="connsiteX300" fmla="*/ 2686523 w 4437648"/>
              <a:gd name="connsiteY300" fmla="*/ 5448889 h 6244315"/>
              <a:gd name="connsiteX301" fmla="*/ 2680362 w 4437648"/>
              <a:gd name="connsiteY301" fmla="*/ 5471354 h 6244315"/>
              <a:gd name="connsiteX302" fmla="*/ 2635433 w 4437648"/>
              <a:gd name="connsiteY302" fmla="*/ 5459031 h 6244315"/>
              <a:gd name="connsiteX303" fmla="*/ 2614958 w 4437648"/>
              <a:gd name="connsiteY303" fmla="*/ 5489647 h 6244315"/>
              <a:gd name="connsiteX304" fmla="*/ 2603726 w 4437648"/>
              <a:gd name="connsiteY304" fmla="*/ 5486566 h 6244315"/>
              <a:gd name="connsiteX305" fmla="*/ 2544292 w 4437648"/>
              <a:gd name="connsiteY305" fmla="*/ 5615192 h 6244315"/>
              <a:gd name="connsiteX306" fmla="*/ 2585547 w 4437648"/>
              <a:gd name="connsiteY306" fmla="*/ 5695951 h 6244315"/>
              <a:gd name="connsiteX307" fmla="*/ 2571635 w 4437648"/>
              <a:gd name="connsiteY307" fmla="*/ 5779696 h 6244315"/>
              <a:gd name="connsiteX308" fmla="*/ 2507724 w 4437648"/>
              <a:gd name="connsiteY308" fmla="*/ 5825572 h 6244315"/>
              <a:gd name="connsiteX309" fmla="*/ 2470850 w 4437648"/>
              <a:gd name="connsiteY309" fmla="*/ 5893960 h 6244315"/>
              <a:gd name="connsiteX310" fmla="*/ 2430671 w 4437648"/>
              <a:gd name="connsiteY310" fmla="*/ 5952385 h 6244315"/>
              <a:gd name="connsiteX311" fmla="*/ 2358384 w 4437648"/>
              <a:gd name="connsiteY311" fmla="*/ 5962750 h 6244315"/>
              <a:gd name="connsiteX312" fmla="*/ 2310920 w 4437648"/>
              <a:gd name="connsiteY312" fmla="*/ 5937655 h 6244315"/>
              <a:gd name="connsiteX313" fmla="*/ 2307839 w 4437648"/>
              <a:gd name="connsiteY313" fmla="*/ 5948887 h 6244315"/>
              <a:gd name="connsiteX314" fmla="*/ 2285374 w 4437648"/>
              <a:gd name="connsiteY314" fmla="*/ 5942725 h 6244315"/>
              <a:gd name="connsiteX315" fmla="*/ 2239354 w 4437648"/>
              <a:gd name="connsiteY315" fmla="*/ 5978412 h 6244315"/>
              <a:gd name="connsiteX316" fmla="*/ 2228122 w 4437648"/>
              <a:gd name="connsiteY316" fmla="*/ 5975331 h 6244315"/>
              <a:gd name="connsiteX317" fmla="*/ 2221960 w 4437648"/>
              <a:gd name="connsiteY317" fmla="*/ 5997796 h 6244315"/>
              <a:gd name="connsiteX318" fmla="*/ 2190526 w 4437648"/>
              <a:gd name="connsiteY318" fmla="*/ 6013329 h 6244315"/>
              <a:gd name="connsiteX319" fmla="*/ 2153476 w 4437648"/>
              <a:gd name="connsiteY319" fmla="*/ 6027321 h 6244315"/>
              <a:gd name="connsiteX320" fmla="*/ 2122668 w 4437648"/>
              <a:gd name="connsiteY320" fmla="*/ 6139644 h 6244315"/>
              <a:gd name="connsiteX321" fmla="*/ 2104777 w 4437648"/>
              <a:gd name="connsiteY321" fmla="*/ 6149834 h 6244315"/>
              <a:gd name="connsiteX322" fmla="*/ 2087880 w 4437648"/>
              <a:gd name="connsiteY322" fmla="*/ 6178412 h 6244315"/>
              <a:gd name="connsiteX323" fmla="*/ 2031719 w 4437648"/>
              <a:gd name="connsiteY323" fmla="*/ 6163008 h 6244315"/>
              <a:gd name="connsiteX324" fmla="*/ 2034800 w 4437648"/>
              <a:gd name="connsiteY324" fmla="*/ 6151775 h 6244315"/>
              <a:gd name="connsiteX325" fmla="*/ 2001103 w 4437648"/>
              <a:gd name="connsiteY325" fmla="*/ 6142533 h 6244315"/>
              <a:gd name="connsiteX326" fmla="*/ 1996032 w 4437648"/>
              <a:gd name="connsiteY326" fmla="*/ 6116988 h 6244315"/>
              <a:gd name="connsiteX327" fmla="*/ 1914325 w 4437648"/>
              <a:gd name="connsiteY327" fmla="*/ 6106654 h 6244315"/>
              <a:gd name="connsiteX328" fmla="*/ 1911245 w 4437648"/>
              <a:gd name="connsiteY328" fmla="*/ 6117886 h 6244315"/>
              <a:gd name="connsiteX329" fmla="*/ 1882073 w 4437648"/>
              <a:gd name="connsiteY329" fmla="*/ 6158194 h 6244315"/>
              <a:gd name="connsiteX330" fmla="*/ 1877949 w 4437648"/>
              <a:gd name="connsiteY330" fmla="*/ 6184237 h 6244315"/>
              <a:gd name="connsiteX331" fmla="*/ 1873826 w 4437648"/>
              <a:gd name="connsiteY331" fmla="*/ 6210280 h 6244315"/>
              <a:gd name="connsiteX332" fmla="*/ 1844157 w 4437648"/>
              <a:gd name="connsiteY332" fmla="*/ 6241393 h 6244315"/>
              <a:gd name="connsiteX333" fmla="*/ 1758872 w 4437648"/>
              <a:gd name="connsiteY333" fmla="*/ 6233098 h 6244315"/>
              <a:gd name="connsiteX334" fmla="*/ 1745649 w 4437648"/>
              <a:gd name="connsiteY334" fmla="*/ 6193240 h 6244315"/>
              <a:gd name="connsiteX335" fmla="*/ 1732427 w 4437648"/>
              <a:gd name="connsiteY335" fmla="*/ 6153381 h 6244315"/>
              <a:gd name="connsiteX336" fmla="*/ 1709963 w 4437648"/>
              <a:gd name="connsiteY336" fmla="*/ 6147220 h 6244315"/>
              <a:gd name="connsiteX337" fmla="*/ 1684418 w 4437648"/>
              <a:gd name="connsiteY337" fmla="*/ 6152291 h 6244315"/>
              <a:gd name="connsiteX338" fmla="*/ 1654026 w 4437648"/>
              <a:gd name="connsiteY338" fmla="*/ 6153013 h 6244315"/>
              <a:gd name="connsiteX339" fmla="*/ 1606241 w 4437648"/>
              <a:gd name="connsiteY339" fmla="*/ 6173119 h 6244315"/>
              <a:gd name="connsiteX340" fmla="*/ 1530055 w 4437648"/>
              <a:gd name="connsiteY340" fmla="*/ 6230725 h 6244315"/>
              <a:gd name="connsiteX341" fmla="*/ 1473893 w 4437648"/>
              <a:gd name="connsiteY341" fmla="*/ 6215321 h 6244315"/>
              <a:gd name="connsiteX342" fmla="*/ 1464474 w 4437648"/>
              <a:gd name="connsiteY342" fmla="*/ 6194621 h 6244315"/>
              <a:gd name="connsiteX343" fmla="*/ 1446358 w 4437648"/>
              <a:gd name="connsiteY343" fmla="*/ 6183614 h 6244315"/>
              <a:gd name="connsiteX344" fmla="*/ 1441287 w 4437648"/>
              <a:gd name="connsiteY344" fmla="*/ 6158068 h 6244315"/>
              <a:gd name="connsiteX345" fmla="*/ 1405055 w 4437648"/>
              <a:gd name="connsiteY345" fmla="*/ 6136053 h 6244315"/>
              <a:gd name="connsiteX346" fmla="*/ 1330457 w 4437648"/>
              <a:gd name="connsiteY346" fmla="*/ 6154844 h 6244315"/>
              <a:gd name="connsiteX347" fmla="*/ 1228774 w 4437648"/>
              <a:gd name="connsiteY347" fmla="*/ 6184321 h 6244315"/>
              <a:gd name="connsiteX348" fmla="*/ 1156453 w 4437648"/>
              <a:gd name="connsiteY348" fmla="*/ 6040693 h 6244315"/>
              <a:gd name="connsiteX349" fmla="*/ 1018633 w 4437648"/>
              <a:gd name="connsiteY349" fmla="*/ 5981756 h 6244315"/>
              <a:gd name="connsiteX350" fmla="*/ 1015552 w 4437648"/>
              <a:gd name="connsiteY350" fmla="*/ 5992989 h 6244315"/>
              <a:gd name="connsiteX351" fmla="*/ 945078 w 4437648"/>
              <a:gd name="connsiteY351" fmla="*/ 5985736 h 6244315"/>
              <a:gd name="connsiteX352" fmla="*/ 941997 w 4437648"/>
              <a:gd name="connsiteY352" fmla="*/ 5996969 h 6244315"/>
              <a:gd name="connsiteX353" fmla="*/ 930765 w 4437648"/>
              <a:gd name="connsiteY353" fmla="*/ 5993888 h 6244315"/>
              <a:gd name="connsiteX354" fmla="*/ 933845 w 4437648"/>
              <a:gd name="connsiteY354" fmla="*/ 5982656 h 6244315"/>
              <a:gd name="connsiteX355" fmla="*/ 888916 w 4437648"/>
              <a:gd name="connsiteY355" fmla="*/ 5970333 h 6244315"/>
              <a:gd name="connsiteX356" fmla="*/ 881679 w 4437648"/>
              <a:gd name="connsiteY356" fmla="*/ 5853613 h 6244315"/>
              <a:gd name="connsiteX357" fmla="*/ 791099 w 4437648"/>
              <a:gd name="connsiteY357" fmla="*/ 5798576 h 6244315"/>
              <a:gd name="connsiteX358" fmla="*/ 746170 w 4437648"/>
              <a:gd name="connsiteY358" fmla="*/ 5786253 h 6244315"/>
              <a:gd name="connsiteX359" fmla="*/ 729866 w 4437648"/>
              <a:gd name="connsiteY359" fmla="*/ 5757627 h 6244315"/>
              <a:gd name="connsiteX360" fmla="*/ 739109 w 4437648"/>
              <a:gd name="connsiteY360" fmla="*/ 5723930 h 6244315"/>
              <a:gd name="connsiteX361" fmla="*/ 727877 w 4437648"/>
              <a:gd name="connsiteY361" fmla="*/ 5720849 h 6244315"/>
              <a:gd name="connsiteX362" fmla="*/ 734584 w 4437648"/>
              <a:gd name="connsiteY362" fmla="*/ 5674379 h 6244315"/>
              <a:gd name="connsiteX363" fmla="*/ 742286 w 4437648"/>
              <a:gd name="connsiteY363" fmla="*/ 5646299 h 6244315"/>
              <a:gd name="connsiteX364" fmla="*/ 716836 w 4437648"/>
              <a:gd name="connsiteY364" fmla="*/ 5584971 h 6244315"/>
              <a:gd name="connsiteX365" fmla="*/ 719917 w 4437648"/>
              <a:gd name="connsiteY365" fmla="*/ 5573739 h 6244315"/>
              <a:gd name="connsiteX366" fmla="*/ 686220 w 4437648"/>
              <a:gd name="connsiteY366" fmla="*/ 5564496 h 6244315"/>
              <a:gd name="connsiteX367" fmla="*/ 689301 w 4437648"/>
              <a:gd name="connsiteY367" fmla="*/ 5553264 h 6244315"/>
              <a:gd name="connsiteX368" fmla="*/ 678069 w 4437648"/>
              <a:gd name="connsiteY368" fmla="*/ 5550183 h 6244315"/>
              <a:gd name="connsiteX369" fmla="*/ 674988 w 4437648"/>
              <a:gd name="connsiteY369" fmla="*/ 5561416 h 6244315"/>
              <a:gd name="connsiteX370" fmla="*/ 621907 w 4437648"/>
              <a:gd name="connsiteY370" fmla="*/ 5534779 h 6244315"/>
              <a:gd name="connsiteX371" fmla="*/ 589301 w 4437648"/>
              <a:gd name="connsiteY371" fmla="*/ 5477527 h 6244315"/>
              <a:gd name="connsiteX372" fmla="*/ 578069 w 4437648"/>
              <a:gd name="connsiteY372" fmla="*/ 5474446 h 6244315"/>
              <a:gd name="connsiteX373" fmla="*/ 607786 w 4437648"/>
              <a:gd name="connsiteY373" fmla="*/ 5410133 h 6244315"/>
              <a:gd name="connsiteX374" fmla="*/ 596554 w 4437648"/>
              <a:gd name="connsiteY374" fmla="*/ 5407053 h 6244315"/>
              <a:gd name="connsiteX375" fmla="*/ 602715 w 4437648"/>
              <a:gd name="connsiteY375" fmla="*/ 5384588 h 6244315"/>
              <a:gd name="connsiteX376" fmla="*/ 591483 w 4437648"/>
              <a:gd name="connsiteY376" fmla="*/ 5381507 h 6244315"/>
              <a:gd name="connsiteX377" fmla="*/ 578261 w 4437648"/>
              <a:gd name="connsiteY377" fmla="*/ 5341649 h 6244315"/>
              <a:gd name="connsiteX378" fmla="*/ 547645 w 4437648"/>
              <a:gd name="connsiteY378" fmla="*/ 5321174 h 6244315"/>
              <a:gd name="connsiteX379" fmla="*/ 550726 w 4437648"/>
              <a:gd name="connsiteY379" fmla="*/ 5309942 h 6244315"/>
              <a:gd name="connsiteX380" fmla="*/ 517029 w 4437648"/>
              <a:gd name="connsiteY380" fmla="*/ 5300700 h 6244315"/>
              <a:gd name="connsiteX381" fmla="*/ 520110 w 4437648"/>
              <a:gd name="connsiteY381" fmla="*/ 5289467 h 6244315"/>
              <a:gd name="connsiteX382" fmla="*/ 508925 w 4437648"/>
              <a:gd name="connsiteY382" fmla="*/ 5253187 h 6244315"/>
              <a:gd name="connsiteX383" fmla="*/ 504898 w 4437648"/>
              <a:gd name="connsiteY383" fmla="*/ 5212831 h 6244315"/>
              <a:gd name="connsiteX384" fmla="*/ 493665 w 4437648"/>
              <a:gd name="connsiteY384" fmla="*/ 5209751 h 6244315"/>
              <a:gd name="connsiteX385" fmla="*/ 512150 w 4437648"/>
              <a:gd name="connsiteY385" fmla="*/ 5142357 h 6244315"/>
              <a:gd name="connsiteX386" fmla="*/ 500918 w 4437648"/>
              <a:gd name="connsiteY386" fmla="*/ 5139276 h 6244315"/>
              <a:gd name="connsiteX387" fmla="*/ 510160 w 4437648"/>
              <a:gd name="connsiteY387" fmla="*/ 5105579 h 6244315"/>
              <a:gd name="connsiteX388" fmla="*/ 498928 w 4437648"/>
              <a:gd name="connsiteY388" fmla="*/ 5102499 h 6244315"/>
              <a:gd name="connsiteX389" fmla="*/ 505089 w 4437648"/>
              <a:gd name="connsiteY389" fmla="*/ 5080034 h 6244315"/>
              <a:gd name="connsiteX390" fmla="*/ 493857 w 4437648"/>
              <a:gd name="connsiteY390" fmla="*/ 5076953 h 6244315"/>
              <a:gd name="connsiteX391" fmla="*/ 500019 w 4437648"/>
              <a:gd name="connsiteY391" fmla="*/ 5054489 h 6244315"/>
              <a:gd name="connsiteX392" fmla="*/ 488786 w 4437648"/>
              <a:gd name="connsiteY392" fmla="*/ 5051408 h 6244315"/>
              <a:gd name="connsiteX393" fmla="*/ 493407 w 4437648"/>
              <a:gd name="connsiteY393" fmla="*/ 5034560 h 6244315"/>
              <a:gd name="connsiteX394" fmla="*/ 518503 w 4437648"/>
              <a:gd name="connsiteY394" fmla="*/ 4987095 h 6244315"/>
              <a:gd name="connsiteX395" fmla="*/ 529736 w 4437648"/>
              <a:gd name="connsiteY395" fmla="*/ 4990176 h 6244315"/>
              <a:gd name="connsiteX396" fmla="*/ 554382 w 4437648"/>
              <a:gd name="connsiteY396" fmla="*/ 4900318 h 6244315"/>
              <a:gd name="connsiteX397" fmla="*/ 518695 w 4437648"/>
              <a:gd name="connsiteY397" fmla="*/ 4854298 h 6244315"/>
              <a:gd name="connsiteX398" fmla="*/ 521776 w 4437648"/>
              <a:gd name="connsiteY398" fmla="*/ 4843065 h 6244315"/>
              <a:gd name="connsiteX399" fmla="*/ 500852 w 4437648"/>
              <a:gd name="connsiteY399" fmla="*/ 4831288 h 6244315"/>
              <a:gd name="connsiteX400" fmla="*/ 489620 w 4437648"/>
              <a:gd name="connsiteY400" fmla="*/ 4828207 h 6244315"/>
              <a:gd name="connsiteX401" fmla="*/ 466705 w 4437648"/>
              <a:gd name="connsiteY401" fmla="*/ 4779652 h 6244315"/>
              <a:gd name="connsiteX402" fmla="*/ 455473 w 4437648"/>
              <a:gd name="connsiteY402" fmla="*/ 4776571 h 6244315"/>
              <a:gd name="connsiteX403" fmla="*/ 467796 w 4437648"/>
              <a:gd name="connsiteY403" fmla="*/ 4731642 h 6244315"/>
              <a:gd name="connsiteX404" fmla="*/ 502584 w 4437648"/>
              <a:gd name="connsiteY404" fmla="*/ 4692874 h 6244315"/>
              <a:gd name="connsiteX405" fmla="*/ 525049 w 4437648"/>
              <a:gd name="connsiteY405" fmla="*/ 4699036 h 6244315"/>
              <a:gd name="connsiteX406" fmla="*/ 552407 w 4437648"/>
              <a:gd name="connsiteY406" fmla="*/ 4676347 h 6244315"/>
              <a:gd name="connsiteX407" fmla="*/ 574149 w 4437648"/>
              <a:gd name="connsiteY407" fmla="*/ 4652117 h 6244315"/>
              <a:gd name="connsiteX408" fmla="*/ 585382 w 4437648"/>
              <a:gd name="connsiteY408" fmla="*/ 4655198 h 6244315"/>
              <a:gd name="connsiteX409" fmla="*/ 583392 w 4437648"/>
              <a:gd name="connsiteY409" fmla="*/ 4618420 h 6244315"/>
              <a:gd name="connsiteX410" fmla="*/ 594624 w 4437648"/>
              <a:gd name="connsiteY410" fmla="*/ 4621501 h 6244315"/>
              <a:gd name="connsiteX411" fmla="*/ 609483 w 4437648"/>
              <a:gd name="connsiteY411" fmla="*/ 4589344 h 6244315"/>
              <a:gd name="connsiteX412" fmla="*/ 604235 w 4437648"/>
              <a:gd name="connsiteY412" fmla="*/ 4509403 h 6244315"/>
              <a:gd name="connsiteX413" fmla="*/ 567280 w 4437648"/>
              <a:gd name="connsiteY413" fmla="*/ 4456997 h 6244315"/>
              <a:gd name="connsiteX414" fmla="*/ 582685 w 4437648"/>
              <a:gd name="connsiteY414" fmla="*/ 4400835 h 6244315"/>
              <a:gd name="connsiteX415" fmla="*/ 602614 w 4437648"/>
              <a:gd name="connsiteY415" fmla="*/ 4394224 h 6244315"/>
              <a:gd name="connsiteX416" fmla="*/ 611311 w 4437648"/>
              <a:gd name="connsiteY416" fmla="*/ 4384532 h 6244315"/>
              <a:gd name="connsiteX417" fmla="*/ 645007 w 4437648"/>
              <a:gd name="connsiteY417" fmla="*/ 4393775 h 6244315"/>
              <a:gd name="connsiteX418" fmla="*/ 648088 w 4437648"/>
              <a:gd name="connsiteY418" fmla="*/ 4382543 h 6244315"/>
              <a:gd name="connsiteX419" fmla="*/ 670553 w 4437648"/>
              <a:gd name="connsiteY419" fmla="*/ 4388704 h 6244315"/>
              <a:gd name="connsiteX420" fmla="*/ 673634 w 4437648"/>
              <a:gd name="connsiteY420" fmla="*/ 4377472 h 6244315"/>
              <a:gd name="connsiteX421" fmla="*/ 710411 w 4437648"/>
              <a:gd name="connsiteY421" fmla="*/ 4375482 h 6244315"/>
              <a:gd name="connsiteX422" fmla="*/ 716573 w 4437648"/>
              <a:gd name="connsiteY422" fmla="*/ 4353017 h 6244315"/>
              <a:gd name="connsiteX423" fmla="*/ 742118 w 4437648"/>
              <a:gd name="connsiteY423" fmla="*/ 4347947 h 6244315"/>
              <a:gd name="connsiteX424" fmla="*/ 754441 w 4437648"/>
              <a:gd name="connsiteY424" fmla="*/ 4303018 h 6244315"/>
              <a:gd name="connsiteX425" fmla="*/ 740770 w 4437648"/>
              <a:gd name="connsiteY425" fmla="*/ 4220765 h 6244315"/>
              <a:gd name="connsiteX426" fmla="*/ 776327 w 4437648"/>
              <a:gd name="connsiteY426" fmla="*/ 4179190 h 6244315"/>
              <a:gd name="connsiteX427" fmla="*/ 833034 w 4437648"/>
              <a:gd name="connsiteY427" fmla="*/ 4170589 h 6244315"/>
              <a:gd name="connsiteX428" fmla="*/ 891009 w 4437648"/>
              <a:gd name="connsiteY428" fmla="*/ 4168374 h 6244315"/>
              <a:gd name="connsiteX429" fmla="*/ 930369 w 4437648"/>
              <a:gd name="connsiteY429" fmla="*/ 4145958 h 6244315"/>
              <a:gd name="connsiteX430" fmla="*/ 973500 w 4437648"/>
              <a:gd name="connsiteY430" fmla="*/ 3988706 h 6244315"/>
              <a:gd name="connsiteX431" fmla="*/ 1058288 w 4437648"/>
              <a:gd name="connsiteY431" fmla="*/ 3987807 h 6244315"/>
              <a:gd name="connsiteX432" fmla="*/ 1133833 w 4437648"/>
              <a:gd name="connsiteY432" fmla="*/ 4020605 h 6244315"/>
              <a:gd name="connsiteX433" fmla="*/ 1168621 w 4437648"/>
              <a:gd name="connsiteY433" fmla="*/ 3981837 h 6244315"/>
              <a:gd name="connsiteX434" fmla="*/ 1179853 w 4437648"/>
              <a:gd name="connsiteY434" fmla="*/ 3984918 h 6244315"/>
              <a:gd name="connsiteX435" fmla="*/ 1186015 w 4437648"/>
              <a:gd name="connsiteY435" fmla="*/ 3962453 h 6244315"/>
              <a:gd name="connsiteX436" fmla="*/ 1197247 w 4437648"/>
              <a:gd name="connsiteY436" fmla="*/ 3965534 h 6244315"/>
              <a:gd name="connsiteX437" fmla="*/ 1233575 w 4437648"/>
              <a:gd name="connsiteY437" fmla="*/ 3921150 h 6244315"/>
              <a:gd name="connsiteX438" fmla="*/ 1278054 w 4437648"/>
              <a:gd name="connsiteY438" fmla="*/ 3891080 h 6244315"/>
              <a:gd name="connsiteX439" fmla="*/ 1281135 w 4437648"/>
              <a:gd name="connsiteY439" fmla="*/ 3879847 h 6244315"/>
              <a:gd name="connsiteX440" fmla="*/ 1314832 w 4437648"/>
              <a:gd name="connsiteY440" fmla="*/ 3889090 h 6244315"/>
              <a:gd name="connsiteX441" fmla="*/ 1317913 w 4437648"/>
              <a:gd name="connsiteY441" fmla="*/ 3877858 h 6244315"/>
              <a:gd name="connsiteX442" fmla="*/ 1375117 w 4437648"/>
              <a:gd name="connsiteY442" fmla="*/ 3878451 h 6244315"/>
              <a:gd name="connsiteX443" fmla="*/ 1434359 w 4437648"/>
              <a:gd name="connsiteY443" fmla="*/ 3882623 h 6244315"/>
              <a:gd name="connsiteX444" fmla="*/ 1483412 w 4437648"/>
              <a:gd name="connsiteY444" fmla="*/ 3868903 h 6244315"/>
              <a:gd name="connsiteX445" fmla="*/ 1517205 w 4437648"/>
              <a:gd name="connsiteY445" fmla="*/ 3811747 h 6244315"/>
              <a:gd name="connsiteX446" fmla="*/ 1478983 w 4437648"/>
              <a:gd name="connsiteY446" fmla="*/ 3752954 h 6244315"/>
              <a:gd name="connsiteX447" fmla="*/ 1427442 w 4437648"/>
              <a:gd name="connsiteY447" fmla="*/ 3720702 h 6244315"/>
              <a:gd name="connsiteX448" fmla="*/ 1371281 w 4437648"/>
              <a:gd name="connsiteY448" fmla="*/ 3705298 h 6244315"/>
              <a:gd name="connsiteX449" fmla="*/ 1310049 w 4437648"/>
              <a:gd name="connsiteY449" fmla="*/ 3664348 h 6244315"/>
              <a:gd name="connsiteX450" fmla="*/ 1310145 w 4437648"/>
              <a:gd name="connsiteY450" fmla="*/ 3597950 h 6244315"/>
              <a:gd name="connsiteX451" fmla="*/ 1345430 w 4437648"/>
              <a:gd name="connsiteY451" fmla="*/ 3568377 h 6244315"/>
              <a:gd name="connsiteX452" fmla="*/ 1365407 w 4437648"/>
              <a:gd name="connsiteY452" fmla="*/ 3528566 h 6244315"/>
              <a:gd name="connsiteX453" fmla="*/ 1376639 w 4437648"/>
              <a:gd name="connsiteY453" fmla="*/ 3531647 h 6244315"/>
              <a:gd name="connsiteX454" fmla="*/ 1401190 w 4437648"/>
              <a:gd name="connsiteY454" fmla="*/ 3508187 h 6244315"/>
              <a:gd name="connsiteX455" fmla="*/ 1417589 w 4437648"/>
              <a:gd name="connsiteY455" fmla="*/ 3470415 h 6244315"/>
              <a:gd name="connsiteX456" fmla="*/ 1400291 w 4437648"/>
              <a:gd name="connsiteY456" fmla="*/ 3423400 h 6244315"/>
              <a:gd name="connsiteX457" fmla="*/ 1386074 w 4437648"/>
              <a:gd name="connsiteY457" fmla="*/ 3365153 h 6244315"/>
              <a:gd name="connsiteX458" fmla="*/ 1374842 w 4437648"/>
              <a:gd name="connsiteY458" fmla="*/ 3362072 h 6244315"/>
              <a:gd name="connsiteX459" fmla="*/ 1379013 w 4437648"/>
              <a:gd name="connsiteY459" fmla="*/ 3302830 h 6244315"/>
              <a:gd name="connsiteX460" fmla="*/ 1367781 w 4437648"/>
              <a:gd name="connsiteY460" fmla="*/ 3299749 h 6244315"/>
              <a:gd name="connsiteX461" fmla="*/ 1373943 w 4437648"/>
              <a:gd name="connsiteY461" fmla="*/ 3277285 h 6244315"/>
              <a:gd name="connsiteX462" fmla="*/ 1362710 w 4437648"/>
              <a:gd name="connsiteY462" fmla="*/ 3274204 h 6244315"/>
              <a:gd name="connsiteX463" fmla="*/ 1349038 w 4437648"/>
              <a:gd name="connsiteY463" fmla="*/ 3191952 h 6244315"/>
              <a:gd name="connsiteX464" fmla="*/ 1330296 w 4437648"/>
              <a:gd name="connsiteY464" fmla="*/ 3084154 h 6244315"/>
              <a:gd name="connsiteX465" fmla="*/ 1354846 w 4437648"/>
              <a:gd name="connsiteY465" fmla="*/ 3060695 h 6244315"/>
              <a:gd name="connsiteX466" fmla="*/ 1368164 w 4437648"/>
              <a:gd name="connsiteY466" fmla="*/ 3034155 h 6244315"/>
              <a:gd name="connsiteX467" fmla="*/ 1379397 w 4437648"/>
              <a:gd name="connsiteY467" fmla="*/ 3037235 h 6244315"/>
              <a:gd name="connsiteX468" fmla="*/ 1385558 w 4437648"/>
              <a:gd name="connsiteY468" fmla="*/ 3014771 h 6244315"/>
              <a:gd name="connsiteX469" fmla="*/ 1396791 w 4437648"/>
              <a:gd name="connsiteY469" fmla="*/ 3017852 h 6244315"/>
              <a:gd name="connsiteX470" fmla="*/ 1423427 w 4437648"/>
              <a:gd name="connsiteY470" fmla="*/ 2964771 h 6244315"/>
              <a:gd name="connsiteX471" fmla="*/ 1434659 w 4437648"/>
              <a:gd name="connsiteY471" fmla="*/ 2967852 h 6244315"/>
              <a:gd name="connsiteX472" fmla="*/ 1493194 w 4437648"/>
              <a:gd name="connsiteY472" fmla="*/ 2754439 h 6244315"/>
              <a:gd name="connsiteX473" fmla="*/ 1498810 w 4437648"/>
              <a:gd name="connsiteY473" fmla="*/ 2755979 h 6244315"/>
              <a:gd name="connsiteX474" fmla="*/ 1507507 w 4437648"/>
              <a:gd name="connsiteY474" fmla="*/ 2746287 h 6244315"/>
              <a:gd name="connsiteX475" fmla="*/ 1510588 w 4437648"/>
              <a:gd name="connsiteY475" fmla="*/ 2735055 h 6244315"/>
              <a:gd name="connsiteX476" fmla="*/ 1499355 w 4437648"/>
              <a:gd name="connsiteY476" fmla="*/ 2731974 h 6244315"/>
              <a:gd name="connsiteX477" fmla="*/ 1527083 w 4437648"/>
              <a:gd name="connsiteY477" fmla="*/ 2630884 h 6244315"/>
              <a:gd name="connsiteX478" fmla="*/ 1538315 w 4437648"/>
              <a:gd name="connsiteY478" fmla="*/ 2633965 h 6244315"/>
              <a:gd name="connsiteX479" fmla="*/ 1547557 w 4437648"/>
              <a:gd name="connsiteY479" fmla="*/ 2600268 h 6244315"/>
              <a:gd name="connsiteX480" fmla="*/ 1558789 w 4437648"/>
              <a:gd name="connsiteY480" fmla="*/ 2603349 h 6244315"/>
              <a:gd name="connsiteX481" fmla="*/ 1564951 w 4437648"/>
              <a:gd name="connsiteY481" fmla="*/ 2580884 h 6244315"/>
              <a:gd name="connsiteX482" fmla="*/ 1576183 w 4437648"/>
              <a:gd name="connsiteY482" fmla="*/ 2583965 h 6244315"/>
              <a:gd name="connsiteX483" fmla="*/ 1582345 w 4437648"/>
              <a:gd name="connsiteY483" fmla="*/ 2561500 h 6244315"/>
              <a:gd name="connsiteX484" fmla="*/ 1662334 w 4437648"/>
              <a:gd name="connsiteY484" fmla="*/ 2523053 h 6244315"/>
              <a:gd name="connsiteX485" fmla="*/ 1733627 w 4437648"/>
              <a:gd name="connsiteY485" fmla="*/ 2494298 h 6244315"/>
              <a:gd name="connsiteX486" fmla="*/ 1747763 w 4437648"/>
              <a:gd name="connsiteY486" fmla="*/ 2431751 h 6244315"/>
              <a:gd name="connsiteX487" fmla="*/ 1763440 w 4437648"/>
              <a:gd name="connsiteY487" fmla="*/ 2363587 h 6244315"/>
              <a:gd name="connsiteX488" fmla="*/ 1817707 w 4437648"/>
              <a:gd name="connsiteY488" fmla="*/ 2275814 h 6244315"/>
              <a:gd name="connsiteX489" fmla="*/ 1966807 w 4437648"/>
              <a:gd name="connsiteY489" fmla="*/ 2304632 h 6244315"/>
              <a:gd name="connsiteX490" fmla="*/ 1969888 w 4437648"/>
              <a:gd name="connsiteY490" fmla="*/ 2293400 h 6244315"/>
              <a:gd name="connsiteX491" fmla="*/ 1981120 w 4437648"/>
              <a:gd name="connsiteY491" fmla="*/ 2296481 h 6244315"/>
              <a:gd name="connsiteX492" fmla="*/ 2005767 w 4437648"/>
              <a:gd name="connsiteY492" fmla="*/ 2206623 h 6244315"/>
              <a:gd name="connsiteX493" fmla="*/ 1994534 w 4437648"/>
              <a:gd name="connsiteY493" fmla="*/ 2203542 h 6244315"/>
              <a:gd name="connsiteX494" fmla="*/ 2006858 w 4437648"/>
              <a:gd name="connsiteY494" fmla="*/ 2158613 h 6244315"/>
              <a:gd name="connsiteX495" fmla="*/ 1980093 w 4437648"/>
              <a:gd name="connsiteY495" fmla="*/ 2124098 h 6244315"/>
              <a:gd name="connsiteX496" fmla="*/ 1940555 w 4437648"/>
              <a:gd name="connsiteY496" fmla="*/ 2092118 h 6244315"/>
              <a:gd name="connsiteX497" fmla="*/ 1946716 w 4437648"/>
              <a:gd name="connsiteY497" fmla="*/ 2069654 h 6244315"/>
              <a:gd name="connsiteX498" fmla="*/ 1908045 w 4437648"/>
              <a:gd name="connsiteY498" fmla="*/ 1968467 h 6244315"/>
              <a:gd name="connsiteX499" fmla="*/ 1920368 w 4437648"/>
              <a:gd name="connsiteY499" fmla="*/ 1923538 h 6244315"/>
              <a:gd name="connsiteX500" fmla="*/ 1925535 w 4437648"/>
              <a:gd name="connsiteY500" fmla="*/ 1882685 h 6244315"/>
              <a:gd name="connsiteX501" fmla="*/ 1914302 w 4437648"/>
              <a:gd name="connsiteY501" fmla="*/ 1879604 h 6244315"/>
              <a:gd name="connsiteX502" fmla="*/ 1920464 w 4437648"/>
              <a:gd name="connsiteY502" fmla="*/ 1857140 h 6244315"/>
              <a:gd name="connsiteX503" fmla="*/ 1909232 w 4437648"/>
              <a:gd name="connsiteY503" fmla="*/ 1854059 h 6244315"/>
              <a:gd name="connsiteX504" fmla="*/ 1918474 w 4437648"/>
              <a:gd name="connsiteY504" fmla="*/ 1820362 h 6244315"/>
              <a:gd name="connsiteX505" fmla="*/ 1907242 w 4437648"/>
              <a:gd name="connsiteY505" fmla="*/ 1817281 h 6244315"/>
              <a:gd name="connsiteX506" fmla="*/ 1885868 w 4437648"/>
              <a:gd name="connsiteY506" fmla="*/ 1763110 h 6244315"/>
              <a:gd name="connsiteX507" fmla="*/ 1852171 w 4437648"/>
              <a:gd name="connsiteY507" fmla="*/ 1753867 h 6244315"/>
              <a:gd name="connsiteX508" fmla="*/ 1855252 w 4437648"/>
              <a:gd name="connsiteY508" fmla="*/ 1742635 h 6244315"/>
              <a:gd name="connsiteX509" fmla="*/ 1827717 w 4437648"/>
              <a:gd name="connsiteY509" fmla="*/ 1710928 h 6244315"/>
              <a:gd name="connsiteX510" fmla="*/ 1833878 w 4437648"/>
              <a:gd name="connsiteY510" fmla="*/ 1688464 h 6244315"/>
              <a:gd name="connsiteX511" fmla="*/ 1822646 w 4437648"/>
              <a:gd name="connsiteY511" fmla="*/ 1685383 h 6244315"/>
              <a:gd name="connsiteX512" fmla="*/ 1872517 w 4437648"/>
              <a:gd name="connsiteY512" fmla="*/ 1635656 h 6244315"/>
              <a:gd name="connsiteX513" fmla="*/ 1915777 w 4437648"/>
              <a:gd name="connsiteY513" fmla="*/ 1566000 h 6244315"/>
              <a:gd name="connsiteX514" fmla="*/ 1912519 w 4437648"/>
              <a:gd name="connsiteY514" fmla="*/ 1522836 h 6244315"/>
              <a:gd name="connsiteX515" fmla="*/ 1889333 w 4437648"/>
              <a:gd name="connsiteY515" fmla="*/ 1486283 h 6244315"/>
              <a:gd name="connsiteX516" fmla="*/ 1893504 w 4437648"/>
              <a:gd name="connsiteY516" fmla="*/ 1427041 h 6244315"/>
              <a:gd name="connsiteX517" fmla="*/ 1882272 w 4437648"/>
              <a:gd name="connsiteY517" fmla="*/ 1423960 h 6244315"/>
              <a:gd name="connsiteX518" fmla="*/ 1885353 w 4437648"/>
              <a:gd name="connsiteY518" fmla="*/ 1412728 h 6244315"/>
              <a:gd name="connsiteX519" fmla="*/ 1911491 w 4437648"/>
              <a:gd name="connsiteY519" fmla="*/ 1350453 h 6244315"/>
              <a:gd name="connsiteX520" fmla="*/ 1938625 w 4437648"/>
              <a:gd name="connsiteY520" fmla="*/ 1306567 h 6244315"/>
              <a:gd name="connsiteX521" fmla="*/ 1949857 w 4437648"/>
              <a:gd name="connsiteY521" fmla="*/ 1309647 h 6244315"/>
              <a:gd name="connsiteX522" fmla="*/ 1965261 w 4437648"/>
              <a:gd name="connsiteY522" fmla="*/ 1253486 h 6244315"/>
              <a:gd name="connsiteX523" fmla="*/ 1976494 w 4437648"/>
              <a:gd name="connsiteY523" fmla="*/ 1256567 h 6244315"/>
              <a:gd name="connsiteX524" fmla="*/ 2008200 w 4437648"/>
              <a:gd name="connsiteY524" fmla="*/ 1229032 h 6244315"/>
              <a:gd name="connsiteX525" fmla="*/ 2030665 w 4437648"/>
              <a:gd name="connsiteY525" fmla="*/ 1235193 h 6244315"/>
              <a:gd name="connsiteX526" fmla="*/ 2033746 w 4437648"/>
              <a:gd name="connsiteY526" fmla="*/ 1223961 h 6244315"/>
              <a:gd name="connsiteX527" fmla="*/ 2073604 w 4437648"/>
              <a:gd name="connsiteY527" fmla="*/ 1210739 h 6244315"/>
              <a:gd name="connsiteX528" fmla="*/ 2079766 w 4437648"/>
              <a:gd name="connsiteY528" fmla="*/ 1188274 h 6244315"/>
              <a:gd name="connsiteX529" fmla="*/ 2090998 w 4437648"/>
              <a:gd name="connsiteY529" fmla="*/ 1191355 h 6244315"/>
              <a:gd name="connsiteX530" fmla="*/ 2098250 w 4437648"/>
              <a:gd name="connsiteY530" fmla="*/ 1120881 h 6244315"/>
              <a:gd name="connsiteX531" fmla="*/ 2087018 w 4437648"/>
              <a:gd name="connsiteY531" fmla="*/ 1117800 h 6244315"/>
              <a:gd name="connsiteX532" fmla="*/ 2090099 w 4437648"/>
              <a:gd name="connsiteY532" fmla="*/ 1106567 h 6244315"/>
              <a:gd name="connsiteX533" fmla="*/ 2132316 w 4437648"/>
              <a:gd name="connsiteY533" fmla="*/ 1051722 h 6244315"/>
              <a:gd name="connsiteX534" fmla="*/ 2195136 w 4437648"/>
              <a:gd name="connsiteY534" fmla="*/ 1053856 h 6244315"/>
              <a:gd name="connsiteX535" fmla="*/ 2255646 w 4437648"/>
              <a:gd name="connsiteY535" fmla="*/ 1064414 h 6244315"/>
              <a:gd name="connsiteX536" fmla="*/ 2289391 w 4437648"/>
              <a:gd name="connsiteY536" fmla="*/ 1040457 h 6244315"/>
              <a:gd name="connsiteX537" fmla="*/ 2320199 w 4437648"/>
              <a:gd name="connsiteY537" fmla="*/ 928134 h 6244315"/>
              <a:gd name="connsiteX538" fmla="*/ 2331431 w 4437648"/>
              <a:gd name="connsiteY538" fmla="*/ 931215 h 6244315"/>
              <a:gd name="connsiteX539" fmla="*/ 2417037 w 4437648"/>
              <a:gd name="connsiteY539" fmla="*/ 894308 h 6244315"/>
              <a:gd name="connsiteX540" fmla="*/ 2490865 w 4437648"/>
              <a:gd name="connsiteY540" fmla="*/ 878326 h 6244315"/>
              <a:gd name="connsiteX541" fmla="*/ 2488875 w 4437648"/>
              <a:gd name="connsiteY541" fmla="*/ 841548 h 6244315"/>
              <a:gd name="connsiteX542" fmla="*/ 2477643 w 4437648"/>
              <a:gd name="connsiteY542" fmla="*/ 838468 h 6244315"/>
              <a:gd name="connsiteX543" fmla="*/ 2483804 w 4437648"/>
              <a:gd name="connsiteY543" fmla="*/ 816003 h 6244315"/>
              <a:gd name="connsiteX544" fmla="*/ 2466779 w 4437648"/>
              <a:gd name="connsiteY544" fmla="*/ 756986 h 6244315"/>
              <a:gd name="connsiteX545" fmla="*/ 2441057 w 4437648"/>
              <a:gd name="connsiteY545" fmla="*/ 707660 h 6244315"/>
              <a:gd name="connsiteX546" fmla="*/ 2447218 w 4437648"/>
              <a:gd name="connsiteY546" fmla="*/ 685196 h 6244315"/>
              <a:gd name="connsiteX547" fmla="*/ 2435986 w 4437648"/>
              <a:gd name="connsiteY547" fmla="*/ 682115 h 6244315"/>
              <a:gd name="connsiteX548" fmla="*/ 2437077 w 4437648"/>
              <a:gd name="connsiteY548" fmla="*/ 634105 h 6244315"/>
              <a:gd name="connsiteX549" fmla="*/ 2425845 w 4437648"/>
              <a:gd name="connsiteY549" fmla="*/ 631024 h 6244315"/>
              <a:gd name="connsiteX550" fmla="*/ 2436178 w 4437648"/>
              <a:gd name="connsiteY550" fmla="*/ 549318 h 6244315"/>
              <a:gd name="connsiteX551" fmla="*/ 2424946 w 4437648"/>
              <a:gd name="connsiteY551" fmla="*/ 546237 h 6244315"/>
              <a:gd name="connsiteX552" fmla="*/ 2418976 w 4437648"/>
              <a:gd name="connsiteY552" fmla="*/ 435904 h 6244315"/>
              <a:gd name="connsiteX553" fmla="*/ 2471928 w 4437648"/>
              <a:gd name="connsiteY553" fmla="*/ 374945 h 6244315"/>
              <a:gd name="connsiteX554" fmla="*/ 2517177 w 4437648"/>
              <a:gd name="connsiteY554" fmla="*/ 342066 h 6244315"/>
              <a:gd name="connsiteX555" fmla="*/ 2529500 w 4437648"/>
              <a:gd name="connsiteY555" fmla="*/ 297137 h 6244315"/>
              <a:gd name="connsiteX556" fmla="*/ 2540733 w 4437648"/>
              <a:gd name="connsiteY556" fmla="*/ 300218 h 6244315"/>
              <a:gd name="connsiteX557" fmla="*/ 2551788 w 4437648"/>
              <a:gd name="connsiteY557" fmla="*/ 248902 h 6244315"/>
              <a:gd name="connsiteX558" fmla="*/ 2557228 w 4437648"/>
              <a:gd name="connsiteY558" fmla="*/ 196046 h 6244315"/>
              <a:gd name="connsiteX559" fmla="*/ 2568460 w 4437648"/>
              <a:gd name="connsiteY559" fmla="*/ 199127 h 6244315"/>
              <a:gd name="connsiteX560" fmla="*/ 2577702 w 4437648"/>
              <a:gd name="connsiteY560" fmla="*/ 165430 h 6244315"/>
              <a:gd name="connsiteX561" fmla="*/ 2631874 w 4437648"/>
              <a:gd name="connsiteY561" fmla="*/ 144057 h 6244315"/>
              <a:gd name="connsiteX562" fmla="*/ 2634954 w 4437648"/>
              <a:gd name="connsiteY562" fmla="*/ 132825 h 6244315"/>
              <a:gd name="connsiteX563" fmla="*/ 2737681 w 4437648"/>
              <a:gd name="connsiteY563" fmla="*/ 88537 h 6244315"/>
              <a:gd name="connsiteX564" fmla="*/ 2769934 w 4437648"/>
              <a:gd name="connsiteY564" fmla="*/ 36997 h 6244315"/>
              <a:gd name="connsiteX565" fmla="*/ 2781166 w 4437648"/>
              <a:gd name="connsiteY565" fmla="*/ 40077 h 6244315"/>
              <a:gd name="connsiteX566" fmla="*/ 2834567 w 4437648"/>
              <a:gd name="connsiteY566" fmla="*/ 21512 h 6244315"/>
              <a:gd name="connsiteX567" fmla="*/ 2902731 w 4437648"/>
              <a:gd name="connsiteY567" fmla="*/ 37188 h 6244315"/>
              <a:gd name="connsiteX568" fmla="*/ 2899650 w 4437648"/>
              <a:gd name="connsiteY568" fmla="*/ 48421 h 6244315"/>
              <a:gd name="connsiteX569" fmla="*/ 2954046 w 4437648"/>
              <a:gd name="connsiteY569" fmla="*/ 48244 h 6244315"/>
              <a:gd name="connsiteX570" fmla="*/ 2993407 w 4437648"/>
              <a:gd name="connsiteY570" fmla="*/ 25827 h 6244315"/>
              <a:gd name="connsiteX571" fmla="*/ 3035576 w 4437648"/>
              <a:gd name="connsiteY571" fmla="*/ 4181 h 6244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</a:cxnLst>
            <a:rect l="l" t="t" r="r" b="b"/>
            <a:pathLst>
              <a:path w="4437648" h="6244315">
                <a:moveTo>
                  <a:pt x="341725" y="2197068"/>
                </a:moveTo>
                <a:lnTo>
                  <a:pt x="340184" y="2202684"/>
                </a:lnTo>
                <a:lnTo>
                  <a:pt x="334568" y="2201144"/>
                </a:lnTo>
                <a:cubicBezTo>
                  <a:pt x="335595" y="2197400"/>
                  <a:pt x="337981" y="2196041"/>
                  <a:pt x="341725" y="2197068"/>
                </a:cubicBezTo>
                <a:close/>
                <a:moveTo>
                  <a:pt x="572847" y="1134255"/>
                </a:moveTo>
                <a:cubicBezTo>
                  <a:pt x="608084" y="1137882"/>
                  <a:pt x="642294" y="1145252"/>
                  <a:pt x="675477" y="1156366"/>
                </a:cubicBezTo>
                <a:cubicBezTo>
                  <a:pt x="708661" y="1167481"/>
                  <a:pt x="738357" y="1176632"/>
                  <a:pt x="764565" y="1183821"/>
                </a:cubicBezTo>
                <a:lnTo>
                  <a:pt x="761485" y="1195053"/>
                </a:lnTo>
                <a:lnTo>
                  <a:pt x="795181" y="1204295"/>
                </a:lnTo>
                <a:lnTo>
                  <a:pt x="792101" y="1215528"/>
                </a:lnTo>
                <a:cubicBezTo>
                  <a:pt x="807077" y="1219635"/>
                  <a:pt x="821026" y="1227487"/>
                  <a:pt x="833949" y="1239083"/>
                </a:cubicBezTo>
                <a:lnTo>
                  <a:pt x="830868" y="1250315"/>
                </a:lnTo>
                <a:cubicBezTo>
                  <a:pt x="849589" y="1255450"/>
                  <a:pt x="865244" y="1260750"/>
                  <a:pt x="877835" y="1266217"/>
                </a:cubicBezTo>
                <a:cubicBezTo>
                  <a:pt x="890426" y="1271683"/>
                  <a:pt x="903696" y="1278342"/>
                  <a:pt x="917645" y="1286194"/>
                </a:cubicBezTo>
                <a:lnTo>
                  <a:pt x="914565" y="1297426"/>
                </a:lnTo>
                <a:lnTo>
                  <a:pt x="937029" y="1303588"/>
                </a:lnTo>
                <a:cubicBezTo>
                  <a:pt x="942464" y="1313130"/>
                  <a:pt x="949588" y="1331187"/>
                  <a:pt x="958403" y="1357759"/>
                </a:cubicBezTo>
                <a:lnTo>
                  <a:pt x="980867" y="1363921"/>
                </a:lnTo>
                <a:lnTo>
                  <a:pt x="977787" y="1375153"/>
                </a:lnTo>
                <a:cubicBezTo>
                  <a:pt x="998861" y="1401062"/>
                  <a:pt x="1016688" y="1435138"/>
                  <a:pt x="1031269" y="1477382"/>
                </a:cubicBezTo>
                <a:cubicBezTo>
                  <a:pt x="1045849" y="1519626"/>
                  <a:pt x="1055857" y="1545519"/>
                  <a:pt x="1061291" y="1555061"/>
                </a:cubicBezTo>
                <a:lnTo>
                  <a:pt x="1072524" y="1558142"/>
                </a:lnTo>
                <a:lnTo>
                  <a:pt x="1066362" y="1580606"/>
                </a:lnTo>
                <a:cubicBezTo>
                  <a:pt x="1085083" y="1585741"/>
                  <a:pt x="1095876" y="1597759"/>
                  <a:pt x="1098743" y="1616662"/>
                </a:cubicBezTo>
                <a:cubicBezTo>
                  <a:pt x="1101610" y="1635564"/>
                  <a:pt x="1100476" y="1654375"/>
                  <a:pt x="1095342" y="1673096"/>
                </a:cubicBezTo>
                <a:cubicBezTo>
                  <a:pt x="1093288" y="1680584"/>
                  <a:pt x="1090298" y="1687815"/>
                  <a:pt x="1086372" y="1694790"/>
                </a:cubicBezTo>
                <a:cubicBezTo>
                  <a:pt x="1082446" y="1701765"/>
                  <a:pt x="1079456" y="1708996"/>
                  <a:pt x="1077402" y="1716485"/>
                </a:cubicBezTo>
                <a:lnTo>
                  <a:pt x="1066170" y="1713404"/>
                </a:lnTo>
                <a:lnTo>
                  <a:pt x="1053847" y="1758333"/>
                </a:lnTo>
                <a:lnTo>
                  <a:pt x="1042615" y="1755252"/>
                </a:lnTo>
                <a:lnTo>
                  <a:pt x="1036453" y="1777716"/>
                </a:lnTo>
                <a:cubicBezTo>
                  <a:pt x="1029265" y="1803925"/>
                  <a:pt x="1032298" y="1825892"/>
                  <a:pt x="1045552" y="1843617"/>
                </a:cubicBezTo>
                <a:cubicBezTo>
                  <a:pt x="1058806" y="1861343"/>
                  <a:pt x="1063197" y="1885696"/>
                  <a:pt x="1058726" y="1916675"/>
                </a:cubicBezTo>
                <a:cubicBezTo>
                  <a:pt x="1050211" y="1918365"/>
                  <a:pt x="1044926" y="1922955"/>
                  <a:pt x="1042872" y="1930443"/>
                </a:cubicBezTo>
                <a:cubicBezTo>
                  <a:pt x="1040819" y="1937931"/>
                  <a:pt x="1035534" y="1942521"/>
                  <a:pt x="1027019" y="1944210"/>
                </a:cubicBezTo>
                <a:lnTo>
                  <a:pt x="993322" y="1934968"/>
                </a:lnTo>
                <a:cubicBezTo>
                  <a:pt x="980699" y="1951635"/>
                  <a:pt x="968590" y="1966429"/>
                  <a:pt x="956994" y="1979352"/>
                </a:cubicBezTo>
                <a:cubicBezTo>
                  <a:pt x="945398" y="1992274"/>
                  <a:pt x="933289" y="2007069"/>
                  <a:pt x="920666" y="2023735"/>
                </a:cubicBezTo>
                <a:cubicBezTo>
                  <a:pt x="936306" y="2040102"/>
                  <a:pt x="941558" y="2057646"/>
                  <a:pt x="936424" y="2076366"/>
                </a:cubicBezTo>
                <a:cubicBezTo>
                  <a:pt x="934370" y="2083855"/>
                  <a:pt x="930187" y="2091765"/>
                  <a:pt x="923876" y="2100099"/>
                </a:cubicBezTo>
                <a:cubicBezTo>
                  <a:pt x="917564" y="2108432"/>
                  <a:pt x="910996" y="2117701"/>
                  <a:pt x="904171" y="2127907"/>
                </a:cubicBezTo>
                <a:lnTo>
                  <a:pt x="814313" y="2103260"/>
                </a:lnTo>
                <a:cubicBezTo>
                  <a:pt x="808515" y="2109722"/>
                  <a:pt x="803487" y="2113375"/>
                  <a:pt x="799230" y="2114220"/>
                </a:cubicBezTo>
                <a:cubicBezTo>
                  <a:pt x="794972" y="2115065"/>
                  <a:pt x="790458" y="2116846"/>
                  <a:pt x="785687" y="2119564"/>
                </a:cubicBezTo>
                <a:lnTo>
                  <a:pt x="776445" y="2153260"/>
                </a:lnTo>
                <a:cubicBezTo>
                  <a:pt x="752226" y="2182849"/>
                  <a:pt x="735602" y="2199425"/>
                  <a:pt x="726574" y="2202987"/>
                </a:cubicBezTo>
                <a:cubicBezTo>
                  <a:pt x="717545" y="2206550"/>
                  <a:pt x="686822" y="2201142"/>
                  <a:pt x="634405" y="2186765"/>
                </a:cubicBezTo>
                <a:cubicBezTo>
                  <a:pt x="643947" y="2181331"/>
                  <a:pt x="637892" y="2188728"/>
                  <a:pt x="616241" y="2208957"/>
                </a:cubicBezTo>
                <a:cubicBezTo>
                  <a:pt x="594590" y="2229186"/>
                  <a:pt x="559759" y="2238755"/>
                  <a:pt x="511749" y="2237664"/>
                </a:cubicBezTo>
                <a:lnTo>
                  <a:pt x="514830" y="2226432"/>
                </a:lnTo>
                <a:cubicBezTo>
                  <a:pt x="501907" y="2214836"/>
                  <a:pt x="477753" y="2200159"/>
                  <a:pt x="442366" y="2182401"/>
                </a:cubicBezTo>
                <a:lnTo>
                  <a:pt x="439285" y="2193634"/>
                </a:lnTo>
                <a:lnTo>
                  <a:pt x="383123" y="2178230"/>
                </a:lnTo>
                <a:cubicBezTo>
                  <a:pt x="383123" y="2178230"/>
                  <a:pt x="377325" y="2184691"/>
                  <a:pt x="365730" y="2197614"/>
                </a:cubicBezTo>
                <a:lnTo>
                  <a:pt x="343265" y="2191452"/>
                </a:lnTo>
                <a:lnTo>
                  <a:pt x="341725" y="2197068"/>
                </a:lnTo>
                <a:cubicBezTo>
                  <a:pt x="341725" y="2197068"/>
                  <a:pt x="338494" y="2194169"/>
                  <a:pt x="332033" y="2188371"/>
                </a:cubicBezTo>
                <a:lnTo>
                  <a:pt x="264639" y="2169887"/>
                </a:lnTo>
                <a:cubicBezTo>
                  <a:pt x="259932" y="2128338"/>
                  <a:pt x="240912" y="2094941"/>
                  <a:pt x="207579" y="2069695"/>
                </a:cubicBezTo>
                <a:lnTo>
                  <a:pt x="185114" y="2063534"/>
                </a:lnTo>
                <a:lnTo>
                  <a:pt x="188195" y="2052301"/>
                </a:lnTo>
                <a:lnTo>
                  <a:pt x="109569" y="2030736"/>
                </a:lnTo>
                <a:cubicBezTo>
                  <a:pt x="110596" y="2026992"/>
                  <a:pt x="110687" y="2022991"/>
                  <a:pt x="109842" y="2018733"/>
                </a:cubicBezTo>
                <a:cubicBezTo>
                  <a:pt x="108997" y="2014476"/>
                  <a:pt x="99727" y="2007908"/>
                  <a:pt x="82034" y="1999029"/>
                </a:cubicBezTo>
                <a:lnTo>
                  <a:pt x="88195" y="1976565"/>
                </a:lnTo>
                <a:lnTo>
                  <a:pt x="65731" y="1970403"/>
                </a:lnTo>
                <a:lnTo>
                  <a:pt x="78054" y="1925474"/>
                </a:lnTo>
                <a:lnTo>
                  <a:pt x="55590" y="1919312"/>
                </a:lnTo>
                <a:lnTo>
                  <a:pt x="61751" y="1896848"/>
                </a:lnTo>
                <a:lnTo>
                  <a:pt x="39287" y="1890686"/>
                </a:lnTo>
                <a:lnTo>
                  <a:pt x="54690" y="1834525"/>
                </a:lnTo>
                <a:cubicBezTo>
                  <a:pt x="29872" y="1807589"/>
                  <a:pt x="13313" y="1779899"/>
                  <a:pt x="5011" y="1751455"/>
                </a:cubicBezTo>
                <a:cubicBezTo>
                  <a:pt x="-3290" y="1723010"/>
                  <a:pt x="-1279" y="1686324"/>
                  <a:pt x="11044" y="1641395"/>
                </a:cubicBezTo>
                <a:cubicBezTo>
                  <a:pt x="29101" y="1634270"/>
                  <a:pt x="39670" y="1625092"/>
                  <a:pt x="42751" y="1613859"/>
                </a:cubicBezTo>
                <a:cubicBezTo>
                  <a:pt x="44805" y="1606371"/>
                  <a:pt x="44142" y="1594112"/>
                  <a:pt x="40761" y="1577082"/>
                </a:cubicBezTo>
                <a:cubicBezTo>
                  <a:pt x="37381" y="1560052"/>
                  <a:pt x="28202" y="1549483"/>
                  <a:pt x="13226" y="1545375"/>
                </a:cubicBezTo>
                <a:lnTo>
                  <a:pt x="31711" y="1477981"/>
                </a:lnTo>
                <a:cubicBezTo>
                  <a:pt x="54539" y="1468139"/>
                  <a:pt x="66557" y="1457346"/>
                  <a:pt x="67766" y="1445600"/>
                </a:cubicBezTo>
                <a:cubicBezTo>
                  <a:pt x="68975" y="1433854"/>
                  <a:pt x="76404" y="1417776"/>
                  <a:pt x="90054" y="1397366"/>
                </a:cubicBezTo>
                <a:lnTo>
                  <a:pt x="101286" y="1400446"/>
                </a:lnTo>
                <a:lnTo>
                  <a:pt x="119771" y="1333053"/>
                </a:lnTo>
                <a:lnTo>
                  <a:pt x="131003" y="1336133"/>
                </a:lnTo>
                <a:lnTo>
                  <a:pt x="137164" y="1313669"/>
                </a:lnTo>
                <a:cubicBezTo>
                  <a:pt x="154195" y="1310288"/>
                  <a:pt x="175996" y="1304191"/>
                  <a:pt x="202568" y="1295376"/>
                </a:cubicBezTo>
                <a:lnTo>
                  <a:pt x="211811" y="1261679"/>
                </a:lnTo>
                <a:cubicBezTo>
                  <a:pt x="228841" y="1258299"/>
                  <a:pt x="237356" y="1256609"/>
                  <a:pt x="237356" y="1256609"/>
                </a:cubicBezTo>
                <a:lnTo>
                  <a:pt x="249679" y="1211679"/>
                </a:lnTo>
                <a:lnTo>
                  <a:pt x="260911" y="1214760"/>
                </a:lnTo>
                <a:cubicBezTo>
                  <a:pt x="287847" y="1189942"/>
                  <a:pt x="308381" y="1177458"/>
                  <a:pt x="322512" y="1177308"/>
                </a:cubicBezTo>
                <a:cubicBezTo>
                  <a:pt x="336643" y="1177158"/>
                  <a:pt x="358685" y="1181191"/>
                  <a:pt x="388638" y="1189407"/>
                </a:cubicBezTo>
                <a:cubicBezTo>
                  <a:pt x="412857" y="1159818"/>
                  <a:pt x="440803" y="1142322"/>
                  <a:pt x="472478" y="1136919"/>
                </a:cubicBezTo>
                <a:cubicBezTo>
                  <a:pt x="504153" y="1131517"/>
                  <a:pt x="537609" y="1130629"/>
                  <a:pt x="572847" y="1134255"/>
                </a:cubicBezTo>
                <a:close/>
                <a:moveTo>
                  <a:pt x="3035576" y="4181"/>
                </a:moveTo>
                <a:cubicBezTo>
                  <a:pt x="3051248" y="-1585"/>
                  <a:pt x="3070316" y="-1387"/>
                  <a:pt x="3092780" y="4774"/>
                </a:cubicBezTo>
                <a:cubicBezTo>
                  <a:pt x="3098215" y="14316"/>
                  <a:pt x="3100509" y="16959"/>
                  <a:pt x="3099664" y="12701"/>
                </a:cubicBezTo>
                <a:cubicBezTo>
                  <a:pt x="3098819" y="8444"/>
                  <a:pt x="3102986" y="11599"/>
                  <a:pt x="3112164" y="22168"/>
                </a:cubicBezTo>
                <a:lnTo>
                  <a:pt x="3106003" y="44633"/>
                </a:lnTo>
                <a:cubicBezTo>
                  <a:pt x="3128467" y="50794"/>
                  <a:pt x="3153649" y="61727"/>
                  <a:pt x="3181548" y="77430"/>
                </a:cubicBezTo>
                <a:cubicBezTo>
                  <a:pt x="3197915" y="61791"/>
                  <a:pt x="3213934" y="51088"/>
                  <a:pt x="3229605" y="45322"/>
                </a:cubicBezTo>
                <a:cubicBezTo>
                  <a:pt x="3245277" y="39556"/>
                  <a:pt x="3268089" y="40781"/>
                  <a:pt x="3298042" y="48996"/>
                </a:cubicBezTo>
                <a:cubicBezTo>
                  <a:pt x="3299668" y="101777"/>
                  <a:pt x="3316046" y="137469"/>
                  <a:pt x="3347176" y="156071"/>
                </a:cubicBezTo>
                <a:cubicBezTo>
                  <a:pt x="3378305" y="174674"/>
                  <a:pt x="3409948" y="191405"/>
                  <a:pt x="3442104" y="206263"/>
                </a:cubicBezTo>
                <a:cubicBezTo>
                  <a:pt x="3474261" y="221121"/>
                  <a:pt x="3500876" y="241505"/>
                  <a:pt x="3521950" y="267414"/>
                </a:cubicBezTo>
                <a:cubicBezTo>
                  <a:pt x="3543024" y="293323"/>
                  <a:pt x="3544832" y="338102"/>
                  <a:pt x="3527374" y="401752"/>
                </a:cubicBezTo>
                <a:lnTo>
                  <a:pt x="3538607" y="404833"/>
                </a:lnTo>
                <a:cubicBezTo>
                  <a:pt x="3544041" y="414375"/>
                  <a:pt x="3548448" y="427661"/>
                  <a:pt x="3551829" y="444691"/>
                </a:cubicBezTo>
                <a:lnTo>
                  <a:pt x="3574293" y="450853"/>
                </a:lnTo>
                <a:cubicBezTo>
                  <a:pt x="3576647" y="471627"/>
                  <a:pt x="3581477" y="487042"/>
                  <a:pt x="3588783" y="497097"/>
                </a:cubicBezTo>
                <a:cubicBezTo>
                  <a:pt x="3596090" y="507153"/>
                  <a:pt x="3601781" y="515759"/>
                  <a:pt x="3605857" y="522915"/>
                </a:cubicBezTo>
                <a:cubicBezTo>
                  <a:pt x="3609932" y="530072"/>
                  <a:pt x="3612302" y="539780"/>
                  <a:pt x="3612965" y="552039"/>
                </a:cubicBezTo>
                <a:cubicBezTo>
                  <a:pt x="3613628" y="564298"/>
                  <a:pt x="3610366" y="583532"/>
                  <a:pt x="3603177" y="609741"/>
                </a:cubicBezTo>
                <a:cubicBezTo>
                  <a:pt x="3591881" y="650926"/>
                  <a:pt x="3578381" y="685468"/>
                  <a:pt x="3562677" y="713366"/>
                </a:cubicBezTo>
                <a:lnTo>
                  <a:pt x="3551445" y="710286"/>
                </a:lnTo>
                <a:lnTo>
                  <a:pt x="3523718" y="811376"/>
                </a:lnTo>
                <a:lnTo>
                  <a:pt x="3534950" y="814457"/>
                </a:lnTo>
                <a:lnTo>
                  <a:pt x="3528789" y="836921"/>
                </a:lnTo>
                <a:lnTo>
                  <a:pt x="3540021" y="840002"/>
                </a:lnTo>
                <a:cubicBezTo>
                  <a:pt x="3541711" y="848517"/>
                  <a:pt x="3541016" y="858391"/>
                  <a:pt x="3537935" y="869623"/>
                </a:cubicBezTo>
                <a:cubicBezTo>
                  <a:pt x="3532801" y="888344"/>
                  <a:pt x="3525628" y="903486"/>
                  <a:pt x="3516418" y="915050"/>
                </a:cubicBezTo>
                <a:cubicBezTo>
                  <a:pt x="3507207" y="926614"/>
                  <a:pt x="3497318" y="936985"/>
                  <a:pt x="3486749" y="946163"/>
                </a:cubicBezTo>
                <a:lnTo>
                  <a:pt x="3464284" y="940002"/>
                </a:lnTo>
                <a:cubicBezTo>
                  <a:pt x="3448581" y="967901"/>
                  <a:pt x="3428544" y="989579"/>
                  <a:pt x="3404176" y="1005037"/>
                </a:cubicBezTo>
                <a:cubicBezTo>
                  <a:pt x="3379807" y="1020495"/>
                  <a:pt x="3341864" y="1063429"/>
                  <a:pt x="3290346" y="1133839"/>
                </a:cubicBezTo>
                <a:cubicBezTo>
                  <a:pt x="3325733" y="1151597"/>
                  <a:pt x="3349888" y="1166274"/>
                  <a:pt x="3362810" y="1177869"/>
                </a:cubicBezTo>
                <a:lnTo>
                  <a:pt x="3359729" y="1189102"/>
                </a:lnTo>
                <a:cubicBezTo>
                  <a:pt x="3376396" y="1201724"/>
                  <a:pt x="3388987" y="1207191"/>
                  <a:pt x="3397502" y="1205501"/>
                </a:cubicBezTo>
                <a:cubicBezTo>
                  <a:pt x="3406017" y="1203810"/>
                  <a:pt x="3412810" y="1215738"/>
                  <a:pt x="3417880" y="1241283"/>
                </a:cubicBezTo>
                <a:lnTo>
                  <a:pt x="3429113" y="1244364"/>
                </a:lnTo>
                <a:lnTo>
                  <a:pt x="3413709" y="1300525"/>
                </a:lnTo>
                <a:lnTo>
                  <a:pt x="3424941" y="1303606"/>
                </a:lnTo>
                <a:cubicBezTo>
                  <a:pt x="3430375" y="1313148"/>
                  <a:pt x="3437500" y="1331205"/>
                  <a:pt x="3446315" y="1357778"/>
                </a:cubicBezTo>
                <a:cubicBezTo>
                  <a:pt x="3455129" y="1384350"/>
                  <a:pt x="3457483" y="1405124"/>
                  <a:pt x="3453375" y="1420100"/>
                </a:cubicBezTo>
                <a:lnTo>
                  <a:pt x="3475840" y="1426262"/>
                </a:lnTo>
                <a:cubicBezTo>
                  <a:pt x="3494197" y="1447400"/>
                  <a:pt x="3516057" y="1459434"/>
                  <a:pt x="3541421" y="1462365"/>
                </a:cubicBezTo>
                <a:cubicBezTo>
                  <a:pt x="3566784" y="1465296"/>
                  <a:pt x="3572791" y="1491098"/>
                  <a:pt x="3559441" y="1539771"/>
                </a:cubicBezTo>
                <a:cubicBezTo>
                  <a:pt x="3555333" y="1554748"/>
                  <a:pt x="3544160" y="1569799"/>
                  <a:pt x="3525921" y="1584925"/>
                </a:cubicBezTo>
                <a:cubicBezTo>
                  <a:pt x="3507682" y="1600051"/>
                  <a:pt x="3493941" y="1624463"/>
                  <a:pt x="3484699" y="1658160"/>
                </a:cubicBezTo>
                <a:lnTo>
                  <a:pt x="3495931" y="1661241"/>
                </a:lnTo>
                <a:lnTo>
                  <a:pt x="3489769" y="1683705"/>
                </a:lnTo>
                <a:lnTo>
                  <a:pt x="3501002" y="1686786"/>
                </a:lnTo>
                <a:lnTo>
                  <a:pt x="3494840" y="1709250"/>
                </a:lnTo>
                <a:cubicBezTo>
                  <a:pt x="3513197" y="1730388"/>
                  <a:pt x="3525092" y="1745728"/>
                  <a:pt x="3530527" y="1755270"/>
                </a:cubicBezTo>
                <a:lnTo>
                  <a:pt x="3518204" y="1800199"/>
                </a:lnTo>
                <a:cubicBezTo>
                  <a:pt x="3525692" y="1802253"/>
                  <a:pt x="3532153" y="1808051"/>
                  <a:pt x="3537587" y="1817593"/>
                </a:cubicBezTo>
                <a:lnTo>
                  <a:pt x="3528345" y="1851290"/>
                </a:lnTo>
                <a:lnTo>
                  <a:pt x="3539577" y="1854371"/>
                </a:lnTo>
                <a:cubicBezTo>
                  <a:pt x="3534443" y="1873091"/>
                  <a:pt x="3527088" y="1896235"/>
                  <a:pt x="3517514" y="1923803"/>
                </a:cubicBezTo>
                <a:cubicBezTo>
                  <a:pt x="3507940" y="1951369"/>
                  <a:pt x="3492766" y="1966330"/>
                  <a:pt x="3471992" y="1968683"/>
                </a:cubicBezTo>
                <a:cubicBezTo>
                  <a:pt x="3473318" y="1993202"/>
                  <a:pt x="3472591" y="2025208"/>
                  <a:pt x="3469810" y="2064703"/>
                </a:cubicBezTo>
                <a:cubicBezTo>
                  <a:pt x="3501817" y="2065430"/>
                  <a:pt x="3525308" y="2067848"/>
                  <a:pt x="3540285" y="2071956"/>
                </a:cubicBezTo>
                <a:lnTo>
                  <a:pt x="3543365" y="2060723"/>
                </a:lnTo>
                <a:lnTo>
                  <a:pt x="3560214" y="2065345"/>
                </a:lnTo>
                <a:cubicBezTo>
                  <a:pt x="3563958" y="2066371"/>
                  <a:pt x="3565573" y="2067821"/>
                  <a:pt x="3565060" y="2069693"/>
                </a:cubicBezTo>
                <a:cubicBezTo>
                  <a:pt x="3564546" y="2071565"/>
                  <a:pt x="3566161" y="2073015"/>
                  <a:pt x="3569906" y="2074041"/>
                </a:cubicBezTo>
                <a:cubicBezTo>
                  <a:pt x="3568879" y="2077786"/>
                  <a:pt x="3570237" y="2080171"/>
                  <a:pt x="3573981" y="2081198"/>
                </a:cubicBezTo>
                <a:lnTo>
                  <a:pt x="3618911" y="2093521"/>
                </a:lnTo>
                <a:cubicBezTo>
                  <a:pt x="3624345" y="2103063"/>
                  <a:pt x="3626035" y="2111578"/>
                  <a:pt x="3623981" y="2119066"/>
                </a:cubicBezTo>
                <a:lnTo>
                  <a:pt x="3646446" y="2125228"/>
                </a:lnTo>
                <a:lnTo>
                  <a:pt x="3640284" y="2147693"/>
                </a:lnTo>
                <a:cubicBezTo>
                  <a:pt x="3661358" y="2173601"/>
                  <a:pt x="3672227" y="2192685"/>
                  <a:pt x="3672890" y="2204945"/>
                </a:cubicBezTo>
                <a:cubicBezTo>
                  <a:pt x="3673553" y="2217204"/>
                  <a:pt x="3696681" y="2235625"/>
                  <a:pt x="3742274" y="2260207"/>
                </a:cubicBezTo>
                <a:lnTo>
                  <a:pt x="3749430" y="2256131"/>
                </a:lnTo>
                <a:cubicBezTo>
                  <a:pt x="3753174" y="2257158"/>
                  <a:pt x="3756239" y="2256993"/>
                  <a:pt x="3758625" y="2255634"/>
                </a:cubicBezTo>
                <a:cubicBezTo>
                  <a:pt x="3761010" y="2254275"/>
                  <a:pt x="3764075" y="2254109"/>
                  <a:pt x="3767819" y="2255136"/>
                </a:cubicBezTo>
                <a:cubicBezTo>
                  <a:pt x="3771563" y="2256163"/>
                  <a:pt x="3774794" y="2259062"/>
                  <a:pt x="3777511" y="2263833"/>
                </a:cubicBezTo>
                <a:cubicBezTo>
                  <a:pt x="3777511" y="2263833"/>
                  <a:pt x="3775125" y="2265192"/>
                  <a:pt x="3770354" y="2267909"/>
                </a:cubicBezTo>
                <a:lnTo>
                  <a:pt x="3775970" y="2269449"/>
                </a:lnTo>
                <a:lnTo>
                  <a:pt x="3777511" y="2263833"/>
                </a:lnTo>
                <a:lnTo>
                  <a:pt x="3779051" y="2258217"/>
                </a:lnTo>
                <a:cubicBezTo>
                  <a:pt x="3802543" y="2260635"/>
                  <a:pt x="3824842" y="2263731"/>
                  <a:pt x="3845947" y="2267507"/>
                </a:cubicBezTo>
                <a:cubicBezTo>
                  <a:pt x="3867053" y="2271284"/>
                  <a:pt x="3886967" y="2275739"/>
                  <a:pt x="3905687" y="2280873"/>
                </a:cubicBezTo>
                <a:lnTo>
                  <a:pt x="3902606" y="2292106"/>
                </a:lnTo>
                <a:lnTo>
                  <a:pt x="3925071" y="2298267"/>
                </a:lnTo>
                <a:lnTo>
                  <a:pt x="3921990" y="2309500"/>
                </a:lnTo>
                <a:cubicBezTo>
                  <a:pt x="3948199" y="2316688"/>
                  <a:pt x="3970150" y="2324722"/>
                  <a:pt x="3987843" y="2333600"/>
                </a:cubicBezTo>
                <a:cubicBezTo>
                  <a:pt x="4005537" y="2342479"/>
                  <a:pt x="4016919" y="2359691"/>
                  <a:pt x="4021990" y="2385236"/>
                </a:cubicBezTo>
                <a:lnTo>
                  <a:pt x="4033222" y="2388318"/>
                </a:lnTo>
                <a:lnTo>
                  <a:pt x="4023980" y="2422014"/>
                </a:lnTo>
                <a:lnTo>
                  <a:pt x="4035212" y="2425095"/>
                </a:lnTo>
                <a:cubicBezTo>
                  <a:pt x="4040646" y="2434637"/>
                  <a:pt x="4045053" y="2447923"/>
                  <a:pt x="4048434" y="2464953"/>
                </a:cubicBezTo>
                <a:lnTo>
                  <a:pt x="4082131" y="2474196"/>
                </a:lnTo>
                <a:cubicBezTo>
                  <a:pt x="4087565" y="2483738"/>
                  <a:pt x="4091972" y="2497024"/>
                  <a:pt x="4095353" y="2514054"/>
                </a:cubicBezTo>
                <a:lnTo>
                  <a:pt x="4117818" y="2520216"/>
                </a:lnTo>
                <a:cubicBezTo>
                  <a:pt x="4123252" y="2529757"/>
                  <a:pt x="4124942" y="2538273"/>
                  <a:pt x="4122888" y="2545761"/>
                </a:cubicBezTo>
                <a:lnTo>
                  <a:pt x="4156585" y="2555003"/>
                </a:lnTo>
                <a:lnTo>
                  <a:pt x="4153504" y="2566236"/>
                </a:lnTo>
                <a:cubicBezTo>
                  <a:pt x="4175969" y="2572397"/>
                  <a:pt x="4190597" y="2581442"/>
                  <a:pt x="4197390" y="2593369"/>
                </a:cubicBezTo>
                <a:cubicBezTo>
                  <a:pt x="4204183" y="2605297"/>
                  <a:pt x="4210628" y="2622161"/>
                  <a:pt x="4216726" y="2643963"/>
                </a:cubicBezTo>
                <a:lnTo>
                  <a:pt x="4239191" y="2650124"/>
                </a:lnTo>
                <a:lnTo>
                  <a:pt x="4236110" y="2661356"/>
                </a:lnTo>
                <a:cubicBezTo>
                  <a:pt x="4243598" y="2663410"/>
                  <a:pt x="4250059" y="2669208"/>
                  <a:pt x="4255494" y="2678750"/>
                </a:cubicBezTo>
                <a:lnTo>
                  <a:pt x="4240090" y="2734912"/>
                </a:lnTo>
                <a:lnTo>
                  <a:pt x="4228857" y="2731831"/>
                </a:lnTo>
                <a:lnTo>
                  <a:pt x="4199141" y="2796144"/>
                </a:lnTo>
                <a:lnTo>
                  <a:pt x="4210373" y="2799225"/>
                </a:lnTo>
                <a:lnTo>
                  <a:pt x="4201130" y="2832921"/>
                </a:lnTo>
                <a:cubicBezTo>
                  <a:pt x="4214053" y="2844517"/>
                  <a:pt x="4223231" y="2855086"/>
                  <a:pt x="4228666" y="2864629"/>
                </a:cubicBezTo>
                <a:lnTo>
                  <a:pt x="4225585" y="2875860"/>
                </a:lnTo>
                <a:lnTo>
                  <a:pt x="4259282" y="2885103"/>
                </a:lnTo>
                <a:lnTo>
                  <a:pt x="4256201" y="2896335"/>
                </a:lnTo>
                <a:lnTo>
                  <a:pt x="4278666" y="2902497"/>
                </a:lnTo>
                <a:lnTo>
                  <a:pt x="4275585" y="2913729"/>
                </a:lnTo>
                <a:cubicBezTo>
                  <a:pt x="4282046" y="2919527"/>
                  <a:pt x="4294637" y="2924993"/>
                  <a:pt x="4313357" y="2930128"/>
                </a:cubicBezTo>
                <a:cubicBezTo>
                  <a:pt x="4324590" y="2933209"/>
                  <a:pt x="4337014" y="2935610"/>
                  <a:pt x="4350632" y="2937332"/>
                </a:cubicBezTo>
                <a:cubicBezTo>
                  <a:pt x="4364250" y="2939054"/>
                  <a:pt x="4378547" y="2941969"/>
                  <a:pt x="4393523" y="2946077"/>
                </a:cubicBezTo>
                <a:cubicBezTo>
                  <a:pt x="4423476" y="2954293"/>
                  <a:pt x="4438180" y="2970403"/>
                  <a:pt x="4437634" y="2994408"/>
                </a:cubicBezTo>
                <a:cubicBezTo>
                  <a:pt x="4437089" y="3018413"/>
                  <a:pt x="4432708" y="3045391"/>
                  <a:pt x="4424493" y="3075344"/>
                </a:cubicBezTo>
                <a:cubicBezTo>
                  <a:pt x="4407463" y="3078725"/>
                  <a:pt x="4392048" y="3083555"/>
                  <a:pt x="4378248" y="3089834"/>
                </a:cubicBezTo>
                <a:cubicBezTo>
                  <a:pt x="4364449" y="3096113"/>
                  <a:pt x="4349184" y="3115075"/>
                  <a:pt x="4332453" y="3146718"/>
                </a:cubicBezTo>
                <a:lnTo>
                  <a:pt x="4321221" y="3143637"/>
                </a:lnTo>
                <a:lnTo>
                  <a:pt x="4290413" y="3255960"/>
                </a:lnTo>
                <a:cubicBezTo>
                  <a:pt x="4310824" y="3269609"/>
                  <a:pt x="4330812" y="3281130"/>
                  <a:pt x="4350377" y="3290522"/>
                </a:cubicBezTo>
                <a:cubicBezTo>
                  <a:pt x="4369943" y="3299915"/>
                  <a:pt x="4388059" y="3310922"/>
                  <a:pt x="4404726" y="3323545"/>
                </a:cubicBezTo>
                <a:lnTo>
                  <a:pt x="4401645" y="3334777"/>
                </a:lnTo>
                <a:cubicBezTo>
                  <a:pt x="4409133" y="3336831"/>
                  <a:pt x="4415594" y="3342629"/>
                  <a:pt x="4421028" y="3352171"/>
                </a:cubicBezTo>
                <a:lnTo>
                  <a:pt x="4414867" y="3374636"/>
                </a:lnTo>
                <a:lnTo>
                  <a:pt x="4426100" y="3377716"/>
                </a:lnTo>
                <a:cubicBezTo>
                  <a:pt x="4416857" y="3411413"/>
                  <a:pt x="4398859" y="3436670"/>
                  <a:pt x="4372105" y="3453486"/>
                </a:cubicBezTo>
                <a:cubicBezTo>
                  <a:pt x="4345350" y="3470303"/>
                  <a:pt x="4321073" y="3481760"/>
                  <a:pt x="4299272" y="3487857"/>
                </a:cubicBezTo>
                <a:cubicBezTo>
                  <a:pt x="4296127" y="3543355"/>
                  <a:pt x="4300925" y="3580903"/>
                  <a:pt x="4313666" y="3600501"/>
                </a:cubicBezTo>
                <a:cubicBezTo>
                  <a:pt x="4326407" y="3620098"/>
                  <a:pt x="4341110" y="3636209"/>
                  <a:pt x="4357777" y="3648831"/>
                </a:cubicBezTo>
                <a:cubicBezTo>
                  <a:pt x="4374443" y="3661454"/>
                  <a:pt x="4387788" y="3675179"/>
                  <a:pt x="4397812" y="3690005"/>
                </a:cubicBezTo>
                <a:cubicBezTo>
                  <a:pt x="4407835" y="3704832"/>
                  <a:pt x="4407712" y="3730966"/>
                  <a:pt x="4397443" y="3768406"/>
                </a:cubicBezTo>
                <a:cubicBezTo>
                  <a:pt x="4395389" y="3775895"/>
                  <a:pt x="4391886" y="3784998"/>
                  <a:pt x="4386933" y="3795717"/>
                </a:cubicBezTo>
                <a:cubicBezTo>
                  <a:pt x="4381980" y="3806436"/>
                  <a:pt x="4378477" y="3815539"/>
                  <a:pt x="4376423" y="3823028"/>
                </a:cubicBezTo>
                <a:lnTo>
                  <a:pt x="4365191" y="3819947"/>
                </a:lnTo>
                <a:cubicBezTo>
                  <a:pt x="4359029" y="3842411"/>
                  <a:pt x="4349049" y="3856783"/>
                  <a:pt x="4335249" y="3863062"/>
                </a:cubicBezTo>
                <a:cubicBezTo>
                  <a:pt x="4321449" y="3869342"/>
                  <a:pt x="4311982" y="3881842"/>
                  <a:pt x="4306848" y="3900563"/>
                </a:cubicBezTo>
                <a:lnTo>
                  <a:pt x="4294525" y="3945492"/>
                </a:lnTo>
                <a:cubicBezTo>
                  <a:pt x="4288363" y="3967956"/>
                  <a:pt x="4278730" y="3977391"/>
                  <a:pt x="4265626" y="3973797"/>
                </a:cubicBezTo>
                <a:cubicBezTo>
                  <a:pt x="4252522" y="3970203"/>
                  <a:pt x="4237272" y="3978097"/>
                  <a:pt x="4219879" y="3997481"/>
                </a:cubicBezTo>
                <a:lnTo>
                  <a:pt x="4197414" y="3991320"/>
                </a:lnTo>
                <a:cubicBezTo>
                  <a:pt x="4190226" y="4017529"/>
                  <a:pt x="4174281" y="4035297"/>
                  <a:pt x="4149581" y="4044625"/>
                </a:cubicBezTo>
                <a:cubicBezTo>
                  <a:pt x="4124881" y="4053953"/>
                  <a:pt x="4102957" y="4086185"/>
                  <a:pt x="4083808" y="4141319"/>
                </a:cubicBezTo>
                <a:cubicBezTo>
                  <a:pt x="4100475" y="4153942"/>
                  <a:pt x="4109049" y="4170384"/>
                  <a:pt x="4109531" y="4190644"/>
                </a:cubicBezTo>
                <a:cubicBezTo>
                  <a:pt x="4110012" y="4210906"/>
                  <a:pt x="4106659" y="4234140"/>
                  <a:pt x="4099470" y="4260349"/>
                </a:cubicBezTo>
                <a:cubicBezTo>
                  <a:pt x="4094336" y="4279069"/>
                  <a:pt x="4091512" y="4289365"/>
                  <a:pt x="4090998" y="4291237"/>
                </a:cubicBezTo>
                <a:cubicBezTo>
                  <a:pt x="4090485" y="4293110"/>
                  <a:pt x="4077455" y="4296581"/>
                  <a:pt x="4051910" y="4301652"/>
                </a:cubicBezTo>
                <a:lnTo>
                  <a:pt x="4048829" y="4312884"/>
                </a:lnTo>
                <a:lnTo>
                  <a:pt x="3992668" y="4297480"/>
                </a:lnTo>
                <a:cubicBezTo>
                  <a:pt x="3994721" y="4289992"/>
                  <a:pt x="3987051" y="4295939"/>
                  <a:pt x="3969658" y="4315323"/>
                </a:cubicBezTo>
                <a:cubicBezTo>
                  <a:pt x="3952264" y="4334707"/>
                  <a:pt x="3937769" y="4350860"/>
                  <a:pt x="3926173" y="4363783"/>
                </a:cubicBezTo>
                <a:lnTo>
                  <a:pt x="3914941" y="4360702"/>
                </a:lnTo>
                <a:lnTo>
                  <a:pt x="3899537" y="4416863"/>
                </a:lnTo>
                <a:lnTo>
                  <a:pt x="3888305" y="4413782"/>
                </a:lnTo>
                <a:cubicBezTo>
                  <a:pt x="3886251" y="4421271"/>
                  <a:pt x="3886582" y="4427400"/>
                  <a:pt x="3889300" y="4432171"/>
                </a:cubicBezTo>
                <a:cubicBezTo>
                  <a:pt x="3888273" y="4435915"/>
                  <a:pt x="3889632" y="4438301"/>
                  <a:pt x="3893375" y="4439328"/>
                </a:cubicBezTo>
                <a:lnTo>
                  <a:pt x="3890294" y="4450560"/>
                </a:lnTo>
                <a:lnTo>
                  <a:pt x="3879062" y="4447479"/>
                </a:lnTo>
                <a:lnTo>
                  <a:pt x="3872901" y="4469944"/>
                </a:lnTo>
                <a:lnTo>
                  <a:pt x="3884133" y="4473025"/>
                </a:lnTo>
                <a:lnTo>
                  <a:pt x="3859487" y="4562883"/>
                </a:lnTo>
                <a:lnTo>
                  <a:pt x="3848254" y="4559802"/>
                </a:lnTo>
                <a:cubicBezTo>
                  <a:pt x="3816184" y="4603341"/>
                  <a:pt x="3790698" y="4626543"/>
                  <a:pt x="3771795" y="4629411"/>
                </a:cubicBezTo>
                <a:cubicBezTo>
                  <a:pt x="3752893" y="4632277"/>
                  <a:pt x="3723181" y="4634192"/>
                  <a:pt x="3682659" y="4635155"/>
                </a:cubicBezTo>
                <a:lnTo>
                  <a:pt x="3676498" y="4657620"/>
                </a:lnTo>
                <a:cubicBezTo>
                  <a:pt x="3651979" y="4658946"/>
                  <a:pt x="3626525" y="4660016"/>
                  <a:pt x="3600135" y="4660829"/>
                </a:cubicBezTo>
                <a:cubicBezTo>
                  <a:pt x="3573744" y="4661643"/>
                  <a:pt x="3546418" y="4662199"/>
                  <a:pt x="3518155" y="4662499"/>
                </a:cubicBezTo>
                <a:cubicBezTo>
                  <a:pt x="3505532" y="4679165"/>
                  <a:pt x="3489845" y="4695998"/>
                  <a:pt x="3471092" y="4712996"/>
                </a:cubicBezTo>
                <a:cubicBezTo>
                  <a:pt x="3452340" y="4729994"/>
                  <a:pt x="3431550" y="4743414"/>
                  <a:pt x="3408721" y="4753256"/>
                </a:cubicBezTo>
                <a:lnTo>
                  <a:pt x="3405640" y="4764488"/>
                </a:lnTo>
                <a:lnTo>
                  <a:pt x="3371944" y="4755246"/>
                </a:lnTo>
                <a:cubicBezTo>
                  <a:pt x="3371944" y="4755246"/>
                  <a:pt x="3366146" y="4761707"/>
                  <a:pt x="3354550" y="4774629"/>
                </a:cubicBezTo>
                <a:lnTo>
                  <a:pt x="3332085" y="4768468"/>
                </a:lnTo>
                <a:lnTo>
                  <a:pt x="3329005" y="4779701"/>
                </a:lnTo>
                <a:cubicBezTo>
                  <a:pt x="3319463" y="4785135"/>
                  <a:pt x="3314691" y="4787852"/>
                  <a:pt x="3314691" y="4787852"/>
                </a:cubicBezTo>
                <a:cubicBezTo>
                  <a:pt x="3314691" y="4787852"/>
                  <a:pt x="3308894" y="4794313"/>
                  <a:pt x="3297298" y="4807235"/>
                </a:cubicBezTo>
                <a:lnTo>
                  <a:pt x="3274833" y="4801074"/>
                </a:lnTo>
                <a:cubicBezTo>
                  <a:pt x="3272779" y="4808562"/>
                  <a:pt x="3262210" y="4817741"/>
                  <a:pt x="3243126" y="4828609"/>
                </a:cubicBezTo>
                <a:cubicBezTo>
                  <a:pt x="3224042" y="4839478"/>
                  <a:pt x="3189982" y="4846239"/>
                  <a:pt x="3140945" y="4848892"/>
                </a:cubicBezTo>
                <a:lnTo>
                  <a:pt x="3084784" y="4833488"/>
                </a:lnTo>
                <a:lnTo>
                  <a:pt x="3081703" y="4844720"/>
                </a:lnTo>
                <a:lnTo>
                  <a:pt x="3059238" y="4838559"/>
                </a:lnTo>
                <a:lnTo>
                  <a:pt x="3056158" y="4849791"/>
                </a:lnTo>
                <a:cubicBezTo>
                  <a:pt x="3052413" y="4848764"/>
                  <a:pt x="3049349" y="4848930"/>
                  <a:pt x="3046963" y="4850289"/>
                </a:cubicBezTo>
                <a:cubicBezTo>
                  <a:pt x="3044578" y="4851647"/>
                  <a:pt x="3041513" y="4851813"/>
                  <a:pt x="3037769" y="4850786"/>
                </a:cubicBezTo>
                <a:cubicBezTo>
                  <a:pt x="3019048" y="4845651"/>
                  <a:pt x="3002804" y="4835157"/>
                  <a:pt x="2989037" y="4819304"/>
                </a:cubicBezTo>
                <a:cubicBezTo>
                  <a:pt x="2975269" y="4803451"/>
                  <a:pt x="2959025" y="4792957"/>
                  <a:pt x="2940304" y="4787822"/>
                </a:cubicBezTo>
                <a:cubicBezTo>
                  <a:pt x="2899119" y="4776526"/>
                  <a:pt x="2870766" y="4780826"/>
                  <a:pt x="2855244" y="4800723"/>
                </a:cubicBezTo>
                <a:cubicBezTo>
                  <a:pt x="2839722" y="4820621"/>
                  <a:pt x="2820879" y="4841619"/>
                  <a:pt x="2798714" y="4863721"/>
                </a:cubicBezTo>
                <a:lnTo>
                  <a:pt x="2792553" y="4886185"/>
                </a:lnTo>
                <a:cubicBezTo>
                  <a:pt x="2775523" y="4889566"/>
                  <a:pt x="2760878" y="4891588"/>
                  <a:pt x="2748619" y="4892250"/>
                </a:cubicBezTo>
                <a:cubicBezTo>
                  <a:pt x="2740103" y="4893941"/>
                  <a:pt x="2733974" y="4894273"/>
                  <a:pt x="2730230" y="4893246"/>
                </a:cubicBezTo>
                <a:cubicBezTo>
                  <a:pt x="2726486" y="4892219"/>
                  <a:pt x="2722228" y="4893064"/>
                  <a:pt x="2717457" y="4895781"/>
                </a:cubicBezTo>
                <a:cubicBezTo>
                  <a:pt x="2712686" y="4898498"/>
                  <a:pt x="2708429" y="4899343"/>
                  <a:pt x="2704685" y="4898316"/>
                </a:cubicBezTo>
                <a:lnTo>
                  <a:pt x="2701604" y="4909549"/>
                </a:lnTo>
                <a:lnTo>
                  <a:pt x="2712836" y="4912629"/>
                </a:lnTo>
                <a:cubicBezTo>
                  <a:pt x="2721651" y="4939201"/>
                  <a:pt x="2733878" y="4960671"/>
                  <a:pt x="2749518" y="4977038"/>
                </a:cubicBezTo>
                <a:cubicBezTo>
                  <a:pt x="2765157" y="4993405"/>
                  <a:pt x="2767842" y="5020309"/>
                  <a:pt x="2757573" y="5057750"/>
                </a:cubicBezTo>
                <a:lnTo>
                  <a:pt x="2768806" y="5060830"/>
                </a:lnTo>
                <a:cubicBezTo>
                  <a:pt x="2757873" y="5086012"/>
                  <a:pt x="2748133" y="5110514"/>
                  <a:pt x="2739586" y="5134338"/>
                </a:cubicBezTo>
                <a:cubicBezTo>
                  <a:pt x="2731039" y="5158161"/>
                  <a:pt x="2718914" y="5184022"/>
                  <a:pt x="2703210" y="5211921"/>
                </a:cubicBezTo>
                <a:lnTo>
                  <a:pt x="2691978" y="5208840"/>
                </a:lnTo>
                <a:lnTo>
                  <a:pt x="2688897" y="5220072"/>
                </a:lnTo>
                <a:cubicBezTo>
                  <a:pt x="2686843" y="5227560"/>
                  <a:pt x="2687175" y="5233690"/>
                  <a:pt x="2689892" y="5238461"/>
                </a:cubicBezTo>
                <a:cubicBezTo>
                  <a:pt x="2692609" y="5243232"/>
                  <a:pt x="2692941" y="5249362"/>
                  <a:pt x="2690887" y="5256850"/>
                </a:cubicBezTo>
                <a:lnTo>
                  <a:pt x="2678564" y="5301779"/>
                </a:lnTo>
                <a:cubicBezTo>
                  <a:pt x="2702718" y="5316456"/>
                  <a:pt x="2723808" y="5331298"/>
                  <a:pt x="2741834" y="5346306"/>
                </a:cubicBezTo>
                <a:cubicBezTo>
                  <a:pt x="2759859" y="5361315"/>
                  <a:pt x="2764764" y="5383795"/>
                  <a:pt x="2756548" y="5413748"/>
                </a:cubicBezTo>
                <a:cubicBezTo>
                  <a:pt x="2752441" y="5428725"/>
                  <a:pt x="2746129" y="5437058"/>
                  <a:pt x="2737614" y="5438748"/>
                </a:cubicBezTo>
                <a:cubicBezTo>
                  <a:pt x="2729099" y="5440438"/>
                  <a:pt x="2712069" y="5443818"/>
                  <a:pt x="2686523" y="5448889"/>
                </a:cubicBezTo>
                <a:lnTo>
                  <a:pt x="2680362" y="5471354"/>
                </a:lnTo>
                <a:lnTo>
                  <a:pt x="2635433" y="5459031"/>
                </a:lnTo>
                <a:cubicBezTo>
                  <a:pt x="2633379" y="5466519"/>
                  <a:pt x="2626554" y="5476724"/>
                  <a:pt x="2614958" y="5489647"/>
                </a:cubicBezTo>
                <a:lnTo>
                  <a:pt x="2603726" y="5486566"/>
                </a:lnTo>
                <a:lnTo>
                  <a:pt x="2544292" y="5615192"/>
                </a:lnTo>
                <a:cubicBezTo>
                  <a:pt x="2572854" y="5643154"/>
                  <a:pt x="2586606" y="5670074"/>
                  <a:pt x="2585547" y="5695951"/>
                </a:cubicBezTo>
                <a:cubicBezTo>
                  <a:pt x="2584488" y="5721828"/>
                  <a:pt x="2579851" y="5749743"/>
                  <a:pt x="2571635" y="5779696"/>
                </a:cubicBezTo>
                <a:cubicBezTo>
                  <a:pt x="2541319" y="5787484"/>
                  <a:pt x="2520015" y="5802776"/>
                  <a:pt x="2507724" y="5825572"/>
                </a:cubicBezTo>
                <a:cubicBezTo>
                  <a:pt x="2495433" y="5848368"/>
                  <a:pt x="2483142" y="5871164"/>
                  <a:pt x="2470850" y="5893960"/>
                </a:cubicBezTo>
                <a:cubicBezTo>
                  <a:pt x="2458559" y="5916757"/>
                  <a:pt x="2445166" y="5936231"/>
                  <a:pt x="2430671" y="5952385"/>
                </a:cubicBezTo>
                <a:cubicBezTo>
                  <a:pt x="2416177" y="5968538"/>
                  <a:pt x="2392081" y="5971993"/>
                  <a:pt x="2358384" y="5962750"/>
                </a:cubicBezTo>
                <a:cubicBezTo>
                  <a:pt x="2347152" y="5959670"/>
                  <a:pt x="2331330" y="5951305"/>
                  <a:pt x="2310920" y="5937655"/>
                </a:cubicBezTo>
                <a:lnTo>
                  <a:pt x="2307839" y="5948887"/>
                </a:lnTo>
                <a:lnTo>
                  <a:pt x="2285374" y="5942725"/>
                </a:lnTo>
                <a:cubicBezTo>
                  <a:pt x="2275832" y="5948160"/>
                  <a:pt x="2260492" y="5960056"/>
                  <a:pt x="2239354" y="5978412"/>
                </a:cubicBezTo>
                <a:lnTo>
                  <a:pt x="2228122" y="5975331"/>
                </a:lnTo>
                <a:lnTo>
                  <a:pt x="2221960" y="5997796"/>
                </a:lnTo>
                <a:cubicBezTo>
                  <a:pt x="2212418" y="6003230"/>
                  <a:pt x="2201940" y="6008408"/>
                  <a:pt x="2190526" y="6013329"/>
                </a:cubicBezTo>
                <a:cubicBezTo>
                  <a:pt x="2179112" y="6018250"/>
                  <a:pt x="2166762" y="6022914"/>
                  <a:pt x="2153476" y="6027321"/>
                </a:cubicBezTo>
                <a:lnTo>
                  <a:pt x="2122668" y="6139644"/>
                </a:lnTo>
                <a:cubicBezTo>
                  <a:pt x="2113126" y="6145078"/>
                  <a:pt x="2107162" y="6148475"/>
                  <a:pt x="2104777" y="6149834"/>
                </a:cubicBezTo>
                <a:cubicBezTo>
                  <a:pt x="2102391" y="6151192"/>
                  <a:pt x="2096759" y="6160718"/>
                  <a:pt x="2087880" y="6178412"/>
                </a:cubicBezTo>
                <a:lnTo>
                  <a:pt x="2031719" y="6163008"/>
                </a:lnTo>
                <a:lnTo>
                  <a:pt x="2034800" y="6151775"/>
                </a:lnTo>
                <a:lnTo>
                  <a:pt x="2001103" y="6142533"/>
                </a:lnTo>
                <a:cubicBezTo>
                  <a:pt x="2003157" y="6135045"/>
                  <a:pt x="2001466" y="6126530"/>
                  <a:pt x="1996032" y="6116988"/>
                </a:cubicBezTo>
                <a:lnTo>
                  <a:pt x="1914325" y="6106654"/>
                </a:lnTo>
                <a:lnTo>
                  <a:pt x="1911245" y="6117886"/>
                </a:lnTo>
                <a:cubicBezTo>
                  <a:pt x="1894878" y="6133526"/>
                  <a:pt x="1885154" y="6146962"/>
                  <a:pt x="1882073" y="6158194"/>
                </a:cubicBezTo>
                <a:cubicBezTo>
                  <a:pt x="1880019" y="6165683"/>
                  <a:pt x="1878645" y="6174363"/>
                  <a:pt x="1877949" y="6184237"/>
                </a:cubicBezTo>
                <a:cubicBezTo>
                  <a:pt x="1877254" y="6194111"/>
                  <a:pt x="1875879" y="6202792"/>
                  <a:pt x="1873826" y="6210280"/>
                </a:cubicBezTo>
                <a:cubicBezTo>
                  <a:pt x="1869718" y="6225256"/>
                  <a:pt x="1859828" y="6235628"/>
                  <a:pt x="1844157" y="6241393"/>
                </a:cubicBezTo>
                <a:cubicBezTo>
                  <a:pt x="1828485" y="6247159"/>
                  <a:pt x="1800057" y="6244394"/>
                  <a:pt x="1758872" y="6233098"/>
                </a:cubicBezTo>
                <a:lnTo>
                  <a:pt x="1745649" y="6193240"/>
                </a:lnTo>
                <a:lnTo>
                  <a:pt x="1732427" y="6153381"/>
                </a:lnTo>
                <a:lnTo>
                  <a:pt x="1709963" y="6147220"/>
                </a:lnTo>
                <a:cubicBezTo>
                  <a:pt x="1700421" y="6152654"/>
                  <a:pt x="1691906" y="6154344"/>
                  <a:pt x="1684418" y="6152291"/>
                </a:cubicBezTo>
                <a:cubicBezTo>
                  <a:pt x="1676929" y="6150237"/>
                  <a:pt x="1666799" y="6150478"/>
                  <a:pt x="1654026" y="6153013"/>
                </a:cubicBezTo>
                <a:cubicBezTo>
                  <a:pt x="1641253" y="6155548"/>
                  <a:pt x="1625325" y="6162250"/>
                  <a:pt x="1606241" y="6173119"/>
                </a:cubicBezTo>
                <a:cubicBezTo>
                  <a:pt x="1587157" y="6183988"/>
                  <a:pt x="1561762" y="6203190"/>
                  <a:pt x="1530055" y="6230725"/>
                </a:cubicBezTo>
                <a:lnTo>
                  <a:pt x="1473893" y="6215321"/>
                </a:lnTo>
                <a:cubicBezTo>
                  <a:pt x="1470513" y="6198290"/>
                  <a:pt x="1467373" y="6191391"/>
                  <a:pt x="1464474" y="6194621"/>
                </a:cubicBezTo>
                <a:cubicBezTo>
                  <a:pt x="1461575" y="6197852"/>
                  <a:pt x="1455537" y="6194183"/>
                  <a:pt x="1446358" y="6183614"/>
                </a:cubicBezTo>
                <a:lnTo>
                  <a:pt x="1441287" y="6158068"/>
                </a:lnTo>
                <a:cubicBezTo>
                  <a:pt x="1435853" y="6148527"/>
                  <a:pt x="1423776" y="6141188"/>
                  <a:pt x="1405055" y="6136053"/>
                </a:cubicBezTo>
                <a:cubicBezTo>
                  <a:pt x="1375103" y="6127838"/>
                  <a:pt x="1350237" y="6134102"/>
                  <a:pt x="1330457" y="6154844"/>
                </a:cubicBezTo>
                <a:cubicBezTo>
                  <a:pt x="1310678" y="6175586"/>
                  <a:pt x="1276783" y="6185412"/>
                  <a:pt x="1228774" y="6184321"/>
                </a:cubicBezTo>
                <a:cubicBezTo>
                  <a:pt x="1218332" y="6104968"/>
                  <a:pt x="1194226" y="6057092"/>
                  <a:pt x="1156453" y="6040693"/>
                </a:cubicBezTo>
                <a:cubicBezTo>
                  <a:pt x="1118680" y="6024294"/>
                  <a:pt x="1072740" y="6004649"/>
                  <a:pt x="1018633" y="5981756"/>
                </a:cubicBezTo>
                <a:lnTo>
                  <a:pt x="1015552" y="5992989"/>
                </a:lnTo>
                <a:lnTo>
                  <a:pt x="945078" y="5985736"/>
                </a:lnTo>
                <a:lnTo>
                  <a:pt x="941997" y="5996969"/>
                </a:lnTo>
                <a:lnTo>
                  <a:pt x="930765" y="5993888"/>
                </a:lnTo>
                <a:lnTo>
                  <a:pt x="933845" y="5982656"/>
                </a:lnTo>
                <a:lnTo>
                  <a:pt x="888916" y="5970333"/>
                </a:lnTo>
                <a:cubicBezTo>
                  <a:pt x="884573" y="5912780"/>
                  <a:pt x="882160" y="5873874"/>
                  <a:pt x="881679" y="5853613"/>
                </a:cubicBezTo>
                <a:cubicBezTo>
                  <a:pt x="881197" y="5833352"/>
                  <a:pt x="851004" y="5815007"/>
                  <a:pt x="791099" y="5798576"/>
                </a:cubicBezTo>
                <a:lnTo>
                  <a:pt x="746170" y="5786253"/>
                </a:lnTo>
                <a:cubicBezTo>
                  <a:pt x="742789" y="5769222"/>
                  <a:pt x="737355" y="5759681"/>
                  <a:pt x="729866" y="5757627"/>
                </a:cubicBezTo>
                <a:lnTo>
                  <a:pt x="739109" y="5723930"/>
                </a:lnTo>
                <a:lnTo>
                  <a:pt x="727877" y="5720849"/>
                </a:lnTo>
                <a:cubicBezTo>
                  <a:pt x="727213" y="5708590"/>
                  <a:pt x="729449" y="5693100"/>
                  <a:pt x="734584" y="5674379"/>
                </a:cubicBezTo>
                <a:lnTo>
                  <a:pt x="742286" y="5646299"/>
                </a:lnTo>
                <a:cubicBezTo>
                  <a:pt x="746393" y="5631323"/>
                  <a:pt x="737910" y="5610880"/>
                  <a:pt x="716836" y="5584971"/>
                </a:cubicBezTo>
                <a:lnTo>
                  <a:pt x="719917" y="5573739"/>
                </a:lnTo>
                <a:lnTo>
                  <a:pt x="686220" y="5564496"/>
                </a:lnTo>
                <a:lnTo>
                  <a:pt x="689301" y="5553264"/>
                </a:lnTo>
                <a:lnTo>
                  <a:pt x="678069" y="5550183"/>
                </a:lnTo>
                <a:lnTo>
                  <a:pt x="674988" y="5561416"/>
                </a:lnTo>
                <a:cubicBezTo>
                  <a:pt x="650833" y="5546739"/>
                  <a:pt x="633140" y="5537860"/>
                  <a:pt x="621907" y="5534779"/>
                </a:cubicBezTo>
                <a:cubicBezTo>
                  <a:pt x="610675" y="5531698"/>
                  <a:pt x="599806" y="5512614"/>
                  <a:pt x="589301" y="5477527"/>
                </a:cubicBezTo>
                <a:lnTo>
                  <a:pt x="578069" y="5474446"/>
                </a:lnTo>
                <a:lnTo>
                  <a:pt x="607786" y="5410133"/>
                </a:lnTo>
                <a:lnTo>
                  <a:pt x="596554" y="5407053"/>
                </a:lnTo>
                <a:lnTo>
                  <a:pt x="602715" y="5384588"/>
                </a:lnTo>
                <a:lnTo>
                  <a:pt x="591483" y="5381507"/>
                </a:lnTo>
                <a:cubicBezTo>
                  <a:pt x="596618" y="5362787"/>
                  <a:pt x="592210" y="5349501"/>
                  <a:pt x="578261" y="5341649"/>
                </a:cubicBezTo>
                <a:cubicBezTo>
                  <a:pt x="564311" y="5333797"/>
                  <a:pt x="554106" y="5326972"/>
                  <a:pt x="547645" y="5321174"/>
                </a:cubicBezTo>
                <a:lnTo>
                  <a:pt x="550726" y="5309942"/>
                </a:lnTo>
                <a:lnTo>
                  <a:pt x="517029" y="5300700"/>
                </a:lnTo>
                <a:lnTo>
                  <a:pt x="520110" y="5289467"/>
                </a:lnTo>
                <a:cubicBezTo>
                  <a:pt x="511958" y="5275154"/>
                  <a:pt x="508230" y="5263061"/>
                  <a:pt x="508925" y="5253187"/>
                </a:cubicBezTo>
                <a:cubicBezTo>
                  <a:pt x="509620" y="5243314"/>
                  <a:pt x="508278" y="5229862"/>
                  <a:pt x="504898" y="5212831"/>
                </a:cubicBezTo>
                <a:lnTo>
                  <a:pt x="493665" y="5209751"/>
                </a:lnTo>
                <a:lnTo>
                  <a:pt x="512150" y="5142357"/>
                </a:lnTo>
                <a:lnTo>
                  <a:pt x="500918" y="5139276"/>
                </a:lnTo>
                <a:lnTo>
                  <a:pt x="510160" y="5105579"/>
                </a:lnTo>
                <a:lnTo>
                  <a:pt x="498928" y="5102499"/>
                </a:lnTo>
                <a:lnTo>
                  <a:pt x="505089" y="5080034"/>
                </a:lnTo>
                <a:lnTo>
                  <a:pt x="493857" y="5076953"/>
                </a:lnTo>
                <a:lnTo>
                  <a:pt x="500019" y="5054489"/>
                </a:lnTo>
                <a:lnTo>
                  <a:pt x="488786" y="5051408"/>
                </a:lnTo>
                <a:lnTo>
                  <a:pt x="493407" y="5034560"/>
                </a:lnTo>
                <a:cubicBezTo>
                  <a:pt x="498542" y="5015839"/>
                  <a:pt x="506908" y="5000018"/>
                  <a:pt x="518503" y="4987095"/>
                </a:cubicBezTo>
                <a:lnTo>
                  <a:pt x="529736" y="4990176"/>
                </a:lnTo>
                <a:lnTo>
                  <a:pt x="554382" y="4900318"/>
                </a:lnTo>
                <a:cubicBezTo>
                  <a:pt x="548947" y="4890776"/>
                  <a:pt x="537052" y="4875436"/>
                  <a:pt x="518695" y="4854298"/>
                </a:cubicBezTo>
                <a:lnTo>
                  <a:pt x="521776" y="4843065"/>
                </a:lnTo>
                <a:cubicBezTo>
                  <a:pt x="515315" y="4837268"/>
                  <a:pt x="508340" y="4833342"/>
                  <a:pt x="500852" y="4831288"/>
                </a:cubicBezTo>
                <a:lnTo>
                  <a:pt x="489620" y="4828207"/>
                </a:lnTo>
                <a:cubicBezTo>
                  <a:pt x="474643" y="4824099"/>
                  <a:pt x="467005" y="4807914"/>
                  <a:pt x="466705" y="4779652"/>
                </a:cubicBezTo>
                <a:lnTo>
                  <a:pt x="455473" y="4776571"/>
                </a:lnTo>
                <a:lnTo>
                  <a:pt x="467796" y="4731642"/>
                </a:lnTo>
                <a:cubicBezTo>
                  <a:pt x="486881" y="4720773"/>
                  <a:pt x="498476" y="4707851"/>
                  <a:pt x="502584" y="4692874"/>
                </a:cubicBezTo>
                <a:lnTo>
                  <a:pt x="525049" y="4699036"/>
                </a:lnTo>
                <a:cubicBezTo>
                  <a:pt x="536645" y="4686114"/>
                  <a:pt x="545764" y="4678550"/>
                  <a:pt x="552407" y="4676347"/>
                </a:cubicBezTo>
                <a:cubicBezTo>
                  <a:pt x="559050" y="4674143"/>
                  <a:pt x="566298" y="4666067"/>
                  <a:pt x="574149" y="4652117"/>
                </a:cubicBezTo>
                <a:lnTo>
                  <a:pt x="585382" y="4655198"/>
                </a:lnTo>
                <a:cubicBezTo>
                  <a:pt x="587436" y="4647709"/>
                  <a:pt x="586772" y="4635450"/>
                  <a:pt x="583392" y="4618420"/>
                </a:cubicBezTo>
                <a:lnTo>
                  <a:pt x="594624" y="4621501"/>
                </a:lnTo>
                <a:cubicBezTo>
                  <a:pt x="600422" y="4615040"/>
                  <a:pt x="605375" y="4604321"/>
                  <a:pt x="609483" y="4589344"/>
                </a:cubicBezTo>
                <a:cubicBezTo>
                  <a:pt x="617698" y="4559392"/>
                  <a:pt x="615949" y="4532745"/>
                  <a:pt x="604235" y="4509403"/>
                </a:cubicBezTo>
                <a:cubicBezTo>
                  <a:pt x="592521" y="4486061"/>
                  <a:pt x="580203" y="4468593"/>
                  <a:pt x="567280" y="4456997"/>
                </a:cubicBezTo>
                <a:lnTo>
                  <a:pt x="582685" y="4400835"/>
                </a:lnTo>
                <a:cubicBezTo>
                  <a:pt x="586429" y="4401862"/>
                  <a:pt x="593072" y="4399659"/>
                  <a:pt x="602614" y="4394224"/>
                </a:cubicBezTo>
                <a:cubicBezTo>
                  <a:pt x="607385" y="4391507"/>
                  <a:pt x="610284" y="4388277"/>
                  <a:pt x="611311" y="4384532"/>
                </a:cubicBezTo>
                <a:lnTo>
                  <a:pt x="645007" y="4393775"/>
                </a:lnTo>
                <a:lnTo>
                  <a:pt x="648088" y="4382543"/>
                </a:lnTo>
                <a:lnTo>
                  <a:pt x="670553" y="4388704"/>
                </a:lnTo>
                <a:lnTo>
                  <a:pt x="673634" y="4377472"/>
                </a:lnTo>
                <a:cubicBezTo>
                  <a:pt x="690664" y="4374091"/>
                  <a:pt x="702923" y="4373428"/>
                  <a:pt x="710411" y="4375482"/>
                </a:cubicBezTo>
                <a:lnTo>
                  <a:pt x="716573" y="4353017"/>
                </a:lnTo>
                <a:cubicBezTo>
                  <a:pt x="733603" y="4349637"/>
                  <a:pt x="742118" y="4347947"/>
                  <a:pt x="742118" y="4347947"/>
                </a:cubicBezTo>
                <a:lnTo>
                  <a:pt x="754441" y="4303018"/>
                </a:lnTo>
                <a:cubicBezTo>
                  <a:pt x="738138" y="4274391"/>
                  <a:pt x="733581" y="4246974"/>
                  <a:pt x="740770" y="4220765"/>
                </a:cubicBezTo>
                <a:cubicBezTo>
                  <a:pt x="746931" y="4198301"/>
                  <a:pt x="758784" y="4184443"/>
                  <a:pt x="776327" y="4179190"/>
                </a:cubicBezTo>
                <a:cubicBezTo>
                  <a:pt x="793871" y="4173937"/>
                  <a:pt x="812773" y="4171070"/>
                  <a:pt x="833034" y="4170589"/>
                </a:cubicBezTo>
                <a:cubicBezTo>
                  <a:pt x="853295" y="4170107"/>
                  <a:pt x="872620" y="4169369"/>
                  <a:pt x="891009" y="4168374"/>
                </a:cubicBezTo>
                <a:cubicBezTo>
                  <a:pt x="909397" y="4167379"/>
                  <a:pt x="922518" y="4159907"/>
                  <a:pt x="930369" y="4145958"/>
                </a:cubicBezTo>
                <a:lnTo>
                  <a:pt x="973500" y="3988706"/>
                </a:lnTo>
                <a:cubicBezTo>
                  <a:pt x="1007561" y="3981945"/>
                  <a:pt x="1035823" y="3981645"/>
                  <a:pt x="1058288" y="3987807"/>
                </a:cubicBezTo>
                <a:cubicBezTo>
                  <a:pt x="1080752" y="3993969"/>
                  <a:pt x="1105934" y="4004901"/>
                  <a:pt x="1133833" y="4020605"/>
                </a:cubicBezTo>
                <a:cubicBezTo>
                  <a:pt x="1146456" y="4003938"/>
                  <a:pt x="1158052" y="3991015"/>
                  <a:pt x="1168621" y="3981837"/>
                </a:cubicBezTo>
                <a:lnTo>
                  <a:pt x="1179853" y="3984918"/>
                </a:lnTo>
                <a:lnTo>
                  <a:pt x="1186015" y="3962453"/>
                </a:lnTo>
                <a:lnTo>
                  <a:pt x="1197247" y="3965534"/>
                </a:lnTo>
                <a:cubicBezTo>
                  <a:pt x="1213614" y="3949895"/>
                  <a:pt x="1225723" y="3935100"/>
                  <a:pt x="1233575" y="3921150"/>
                </a:cubicBezTo>
                <a:cubicBezTo>
                  <a:pt x="1241427" y="3907201"/>
                  <a:pt x="1256253" y="3897177"/>
                  <a:pt x="1278054" y="3891080"/>
                </a:cubicBezTo>
                <a:lnTo>
                  <a:pt x="1281135" y="3879847"/>
                </a:lnTo>
                <a:lnTo>
                  <a:pt x="1314832" y="3889090"/>
                </a:lnTo>
                <a:lnTo>
                  <a:pt x="1317913" y="3877858"/>
                </a:lnTo>
                <a:cubicBezTo>
                  <a:pt x="1334943" y="3874477"/>
                  <a:pt x="1354011" y="3874675"/>
                  <a:pt x="1375117" y="3878451"/>
                </a:cubicBezTo>
                <a:cubicBezTo>
                  <a:pt x="1396223" y="3882227"/>
                  <a:pt x="1415971" y="3883617"/>
                  <a:pt x="1434359" y="3882623"/>
                </a:cubicBezTo>
                <a:cubicBezTo>
                  <a:pt x="1452748" y="3881628"/>
                  <a:pt x="1469099" y="3877054"/>
                  <a:pt x="1483412" y="3868903"/>
                </a:cubicBezTo>
                <a:cubicBezTo>
                  <a:pt x="1497725" y="3860751"/>
                  <a:pt x="1508989" y="3841699"/>
                  <a:pt x="1517205" y="3811747"/>
                </a:cubicBezTo>
                <a:cubicBezTo>
                  <a:pt x="1503619" y="3787892"/>
                  <a:pt x="1490878" y="3768294"/>
                  <a:pt x="1478983" y="3752954"/>
                </a:cubicBezTo>
                <a:cubicBezTo>
                  <a:pt x="1467087" y="3737614"/>
                  <a:pt x="1449907" y="3726863"/>
                  <a:pt x="1427442" y="3720702"/>
                </a:cubicBezTo>
                <a:lnTo>
                  <a:pt x="1371281" y="3705298"/>
                </a:lnTo>
                <a:cubicBezTo>
                  <a:pt x="1333840" y="3695028"/>
                  <a:pt x="1313430" y="3681379"/>
                  <a:pt x="1310049" y="3664348"/>
                </a:cubicBezTo>
                <a:cubicBezTo>
                  <a:pt x="1306669" y="3647318"/>
                  <a:pt x="1306701" y="3625185"/>
                  <a:pt x="1310145" y="3597950"/>
                </a:cubicBezTo>
                <a:cubicBezTo>
                  <a:pt x="1332973" y="3588108"/>
                  <a:pt x="1344735" y="3578250"/>
                  <a:pt x="1345430" y="3568377"/>
                </a:cubicBezTo>
                <a:cubicBezTo>
                  <a:pt x="1346126" y="3558503"/>
                  <a:pt x="1352784" y="3545233"/>
                  <a:pt x="1365407" y="3528566"/>
                </a:cubicBezTo>
                <a:lnTo>
                  <a:pt x="1376639" y="3531647"/>
                </a:lnTo>
                <a:cubicBezTo>
                  <a:pt x="1387208" y="3522469"/>
                  <a:pt x="1395392" y="3514649"/>
                  <a:pt x="1401190" y="3508187"/>
                </a:cubicBezTo>
                <a:cubicBezTo>
                  <a:pt x="1406988" y="3501726"/>
                  <a:pt x="1412454" y="3489135"/>
                  <a:pt x="1417589" y="3470415"/>
                </a:cubicBezTo>
                <a:cubicBezTo>
                  <a:pt x="1409437" y="3456102"/>
                  <a:pt x="1403672" y="3440430"/>
                  <a:pt x="1400291" y="3423400"/>
                </a:cubicBezTo>
                <a:cubicBezTo>
                  <a:pt x="1396910" y="3406370"/>
                  <a:pt x="1392171" y="3386954"/>
                  <a:pt x="1386074" y="3365153"/>
                </a:cubicBezTo>
                <a:lnTo>
                  <a:pt x="1374842" y="3362072"/>
                </a:lnTo>
                <a:cubicBezTo>
                  <a:pt x="1378949" y="3347096"/>
                  <a:pt x="1380340" y="3327348"/>
                  <a:pt x="1379013" y="3302830"/>
                </a:cubicBezTo>
                <a:lnTo>
                  <a:pt x="1367781" y="3299749"/>
                </a:lnTo>
                <a:lnTo>
                  <a:pt x="1373943" y="3277285"/>
                </a:lnTo>
                <a:lnTo>
                  <a:pt x="1362710" y="3274204"/>
                </a:lnTo>
                <a:cubicBezTo>
                  <a:pt x="1369899" y="3247995"/>
                  <a:pt x="1365341" y="3220578"/>
                  <a:pt x="1349038" y="3191952"/>
                </a:cubicBezTo>
                <a:cubicBezTo>
                  <a:pt x="1332735" y="3163326"/>
                  <a:pt x="1326488" y="3127393"/>
                  <a:pt x="1330296" y="3084154"/>
                </a:cubicBezTo>
                <a:cubicBezTo>
                  <a:pt x="1349380" y="3073286"/>
                  <a:pt x="1357564" y="3065466"/>
                  <a:pt x="1354846" y="3060695"/>
                </a:cubicBezTo>
                <a:cubicBezTo>
                  <a:pt x="1352129" y="3055924"/>
                  <a:pt x="1356569" y="3047077"/>
                  <a:pt x="1368164" y="3034155"/>
                </a:cubicBezTo>
                <a:lnTo>
                  <a:pt x="1379397" y="3037235"/>
                </a:lnTo>
                <a:lnTo>
                  <a:pt x="1385558" y="3014771"/>
                </a:lnTo>
                <a:lnTo>
                  <a:pt x="1396791" y="3017852"/>
                </a:lnTo>
                <a:cubicBezTo>
                  <a:pt x="1412494" y="2989953"/>
                  <a:pt x="1421373" y="2972260"/>
                  <a:pt x="1423427" y="2964771"/>
                </a:cubicBezTo>
                <a:lnTo>
                  <a:pt x="1434659" y="2967852"/>
                </a:lnTo>
                <a:lnTo>
                  <a:pt x="1493194" y="2754439"/>
                </a:lnTo>
                <a:lnTo>
                  <a:pt x="1498810" y="2755979"/>
                </a:lnTo>
                <a:cubicBezTo>
                  <a:pt x="1498810" y="2755979"/>
                  <a:pt x="1501709" y="2752748"/>
                  <a:pt x="1507507" y="2746287"/>
                </a:cubicBezTo>
                <a:lnTo>
                  <a:pt x="1510588" y="2735055"/>
                </a:lnTo>
                <a:lnTo>
                  <a:pt x="1499355" y="2731974"/>
                </a:lnTo>
                <a:lnTo>
                  <a:pt x="1527083" y="2630884"/>
                </a:lnTo>
                <a:lnTo>
                  <a:pt x="1538315" y="2633965"/>
                </a:lnTo>
                <a:lnTo>
                  <a:pt x="1547557" y="2600268"/>
                </a:lnTo>
                <a:lnTo>
                  <a:pt x="1558789" y="2603349"/>
                </a:lnTo>
                <a:lnTo>
                  <a:pt x="1564951" y="2580884"/>
                </a:lnTo>
                <a:lnTo>
                  <a:pt x="1576183" y="2583965"/>
                </a:lnTo>
                <a:lnTo>
                  <a:pt x="1582345" y="2561500"/>
                </a:lnTo>
                <a:cubicBezTo>
                  <a:pt x="1621176" y="2552022"/>
                  <a:pt x="1647839" y="2539206"/>
                  <a:pt x="1662334" y="2523053"/>
                </a:cubicBezTo>
                <a:cubicBezTo>
                  <a:pt x="1676829" y="2506900"/>
                  <a:pt x="1700593" y="2497315"/>
                  <a:pt x="1733627" y="2494298"/>
                </a:cubicBezTo>
                <a:cubicBezTo>
                  <a:pt x="1738761" y="2475578"/>
                  <a:pt x="1743474" y="2454728"/>
                  <a:pt x="1747763" y="2431751"/>
                </a:cubicBezTo>
                <a:cubicBezTo>
                  <a:pt x="1752053" y="2408773"/>
                  <a:pt x="1757278" y="2386051"/>
                  <a:pt x="1763440" y="2363587"/>
                </a:cubicBezTo>
                <a:cubicBezTo>
                  <a:pt x="1776790" y="2314914"/>
                  <a:pt x="1794879" y="2285656"/>
                  <a:pt x="1817707" y="2275814"/>
                </a:cubicBezTo>
                <a:lnTo>
                  <a:pt x="1966807" y="2304632"/>
                </a:lnTo>
                <a:lnTo>
                  <a:pt x="1969888" y="2293400"/>
                </a:lnTo>
                <a:lnTo>
                  <a:pt x="1981120" y="2296481"/>
                </a:lnTo>
                <a:lnTo>
                  <a:pt x="2005767" y="2206623"/>
                </a:lnTo>
                <a:lnTo>
                  <a:pt x="1994534" y="2203542"/>
                </a:lnTo>
                <a:lnTo>
                  <a:pt x="2006858" y="2158613"/>
                </a:lnTo>
                <a:cubicBezTo>
                  <a:pt x="1993935" y="2147017"/>
                  <a:pt x="1985013" y="2135512"/>
                  <a:pt x="1980093" y="2124098"/>
                </a:cubicBezTo>
                <a:cubicBezTo>
                  <a:pt x="1975172" y="2112684"/>
                  <a:pt x="1961992" y="2102024"/>
                  <a:pt x="1940555" y="2092118"/>
                </a:cubicBezTo>
                <a:lnTo>
                  <a:pt x="1946716" y="2069654"/>
                </a:lnTo>
                <a:cubicBezTo>
                  <a:pt x="1909639" y="2043381"/>
                  <a:pt x="1896749" y="2009652"/>
                  <a:pt x="1908045" y="1968467"/>
                </a:cubicBezTo>
                <a:lnTo>
                  <a:pt x="1920368" y="1923538"/>
                </a:lnTo>
                <a:cubicBezTo>
                  <a:pt x="1925503" y="1904818"/>
                  <a:pt x="1927225" y="1891200"/>
                  <a:pt x="1925535" y="1882685"/>
                </a:cubicBezTo>
                <a:lnTo>
                  <a:pt x="1914302" y="1879604"/>
                </a:lnTo>
                <a:lnTo>
                  <a:pt x="1920464" y="1857140"/>
                </a:lnTo>
                <a:lnTo>
                  <a:pt x="1909232" y="1854059"/>
                </a:lnTo>
                <a:lnTo>
                  <a:pt x="1918474" y="1820362"/>
                </a:lnTo>
                <a:lnTo>
                  <a:pt x="1907242" y="1817281"/>
                </a:lnTo>
                <a:cubicBezTo>
                  <a:pt x="1898427" y="1790709"/>
                  <a:pt x="1891302" y="1772652"/>
                  <a:pt x="1885868" y="1763110"/>
                </a:cubicBezTo>
                <a:lnTo>
                  <a:pt x="1852171" y="1753867"/>
                </a:lnTo>
                <a:lnTo>
                  <a:pt x="1855252" y="1742635"/>
                </a:lnTo>
                <a:cubicBezTo>
                  <a:pt x="1849818" y="1733093"/>
                  <a:pt x="1840639" y="1722524"/>
                  <a:pt x="1827717" y="1710928"/>
                </a:cubicBezTo>
                <a:lnTo>
                  <a:pt x="1833878" y="1688464"/>
                </a:lnTo>
                <a:lnTo>
                  <a:pt x="1822646" y="1685383"/>
                </a:lnTo>
                <a:cubicBezTo>
                  <a:pt x="1838350" y="1657484"/>
                  <a:pt x="1854973" y="1640908"/>
                  <a:pt x="1872517" y="1635656"/>
                </a:cubicBezTo>
                <a:cubicBezTo>
                  <a:pt x="1890061" y="1630403"/>
                  <a:pt x="1904481" y="1607185"/>
                  <a:pt x="1915777" y="1566000"/>
                </a:cubicBezTo>
                <a:cubicBezTo>
                  <a:pt x="1910343" y="1556458"/>
                  <a:pt x="1909257" y="1542070"/>
                  <a:pt x="1912519" y="1522836"/>
                </a:cubicBezTo>
                <a:cubicBezTo>
                  <a:pt x="1915782" y="1503602"/>
                  <a:pt x="1908053" y="1491418"/>
                  <a:pt x="1889333" y="1486283"/>
                </a:cubicBezTo>
                <a:lnTo>
                  <a:pt x="1893504" y="1427041"/>
                </a:lnTo>
                <a:lnTo>
                  <a:pt x="1882272" y="1423960"/>
                </a:lnTo>
                <a:lnTo>
                  <a:pt x="1885353" y="1412728"/>
                </a:lnTo>
                <a:cubicBezTo>
                  <a:pt x="1890487" y="1394007"/>
                  <a:pt x="1899200" y="1373249"/>
                  <a:pt x="1911491" y="1350453"/>
                </a:cubicBezTo>
                <a:cubicBezTo>
                  <a:pt x="1923783" y="1327657"/>
                  <a:pt x="1932827" y="1313028"/>
                  <a:pt x="1938625" y="1306567"/>
                </a:cubicBezTo>
                <a:lnTo>
                  <a:pt x="1949857" y="1309647"/>
                </a:lnTo>
                <a:lnTo>
                  <a:pt x="1965261" y="1253486"/>
                </a:lnTo>
                <a:lnTo>
                  <a:pt x="1976494" y="1256567"/>
                </a:lnTo>
                <a:cubicBezTo>
                  <a:pt x="1986036" y="1251133"/>
                  <a:pt x="1996604" y="1241954"/>
                  <a:pt x="2008200" y="1229032"/>
                </a:cubicBezTo>
                <a:lnTo>
                  <a:pt x="2030665" y="1235193"/>
                </a:lnTo>
                <a:lnTo>
                  <a:pt x="2033746" y="1223961"/>
                </a:lnTo>
                <a:cubicBezTo>
                  <a:pt x="2043288" y="1218527"/>
                  <a:pt x="2056574" y="1214119"/>
                  <a:pt x="2073604" y="1210739"/>
                </a:cubicBezTo>
                <a:lnTo>
                  <a:pt x="2079766" y="1188274"/>
                </a:lnTo>
                <a:lnTo>
                  <a:pt x="2090998" y="1191355"/>
                </a:lnTo>
                <a:lnTo>
                  <a:pt x="2098250" y="1120881"/>
                </a:lnTo>
                <a:lnTo>
                  <a:pt x="2087018" y="1117800"/>
                </a:lnTo>
                <a:lnTo>
                  <a:pt x="2090099" y="1106567"/>
                </a:lnTo>
                <a:cubicBezTo>
                  <a:pt x="2099341" y="1072871"/>
                  <a:pt x="2113414" y="1054589"/>
                  <a:pt x="2132316" y="1051722"/>
                </a:cubicBezTo>
                <a:cubicBezTo>
                  <a:pt x="2151218" y="1048855"/>
                  <a:pt x="2172158" y="1049566"/>
                  <a:pt x="2195136" y="1053856"/>
                </a:cubicBezTo>
                <a:cubicBezTo>
                  <a:pt x="2218114" y="1058145"/>
                  <a:pt x="2238284" y="1061665"/>
                  <a:pt x="2255646" y="1064414"/>
                </a:cubicBezTo>
                <a:cubicBezTo>
                  <a:pt x="2273008" y="1067163"/>
                  <a:pt x="2284256" y="1059177"/>
                  <a:pt x="2289391" y="1040457"/>
                </a:cubicBezTo>
                <a:lnTo>
                  <a:pt x="2320199" y="928134"/>
                </a:lnTo>
                <a:lnTo>
                  <a:pt x="2331431" y="931215"/>
                </a:lnTo>
                <a:cubicBezTo>
                  <a:pt x="2369599" y="909477"/>
                  <a:pt x="2398135" y="897175"/>
                  <a:pt x="2417037" y="894308"/>
                </a:cubicBezTo>
                <a:cubicBezTo>
                  <a:pt x="2435939" y="891441"/>
                  <a:pt x="2460548" y="886114"/>
                  <a:pt x="2490865" y="878326"/>
                </a:cubicBezTo>
                <a:cubicBezTo>
                  <a:pt x="2492919" y="870838"/>
                  <a:pt x="2492255" y="858579"/>
                  <a:pt x="2488875" y="841548"/>
                </a:cubicBezTo>
                <a:lnTo>
                  <a:pt x="2477643" y="838468"/>
                </a:lnTo>
                <a:lnTo>
                  <a:pt x="2483804" y="816003"/>
                </a:lnTo>
                <a:cubicBezTo>
                  <a:pt x="2470218" y="792148"/>
                  <a:pt x="2464543" y="772475"/>
                  <a:pt x="2466779" y="756986"/>
                </a:cubicBezTo>
                <a:cubicBezTo>
                  <a:pt x="2469015" y="741496"/>
                  <a:pt x="2460440" y="725054"/>
                  <a:pt x="2441057" y="707660"/>
                </a:cubicBezTo>
                <a:lnTo>
                  <a:pt x="2447218" y="685196"/>
                </a:lnTo>
                <a:lnTo>
                  <a:pt x="2435986" y="682115"/>
                </a:lnTo>
                <a:cubicBezTo>
                  <a:pt x="2440094" y="667139"/>
                  <a:pt x="2440457" y="651135"/>
                  <a:pt x="2437077" y="634105"/>
                </a:cubicBezTo>
                <a:lnTo>
                  <a:pt x="2425845" y="631024"/>
                </a:lnTo>
                <a:lnTo>
                  <a:pt x="2436178" y="549318"/>
                </a:lnTo>
                <a:lnTo>
                  <a:pt x="2424946" y="546237"/>
                </a:lnTo>
                <a:lnTo>
                  <a:pt x="2418976" y="435904"/>
                </a:lnTo>
                <a:cubicBezTo>
                  <a:pt x="2442831" y="422318"/>
                  <a:pt x="2460481" y="401998"/>
                  <a:pt x="2471928" y="374945"/>
                </a:cubicBezTo>
                <a:cubicBezTo>
                  <a:pt x="2483374" y="347891"/>
                  <a:pt x="2498457" y="336931"/>
                  <a:pt x="2517177" y="342066"/>
                </a:cubicBezTo>
                <a:lnTo>
                  <a:pt x="2529500" y="297137"/>
                </a:lnTo>
                <a:lnTo>
                  <a:pt x="2540733" y="300218"/>
                </a:lnTo>
                <a:cubicBezTo>
                  <a:pt x="2545867" y="281497"/>
                  <a:pt x="2549553" y="264392"/>
                  <a:pt x="2551788" y="248902"/>
                </a:cubicBezTo>
                <a:cubicBezTo>
                  <a:pt x="2554024" y="233412"/>
                  <a:pt x="2555837" y="215794"/>
                  <a:pt x="2557228" y="196046"/>
                </a:cubicBezTo>
                <a:lnTo>
                  <a:pt x="2568460" y="199127"/>
                </a:lnTo>
                <a:lnTo>
                  <a:pt x="2577702" y="165430"/>
                </a:lnTo>
                <a:cubicBezTo>
                  <a:pt x="2604274" y="156616"/>
                  <a:pt x="2622332" y="149491"/>
                  <a:pt x="2631874" y="144057"/>
                </a:cubicBezTo>
                <a:lnTo>
                  <a:pt x="2634954" y="132825"/>
                </a:lnTo>
                <a:cubicBezTo>
                  <a:pt x="2683991" y="130171"/>
                  <a:pt x="2718233" y="115409"/>
                  <a:pt x="2737681" y="88537"/>
                </a:cubicBezTo>
                <a:cubicBezTo>
                  <a:pt x="2757129" y="61665"/>
                  <a:pt x="2767880" y="44485"/>
                  <a:pt x="2769934" y="36997"/>
                </a:cubicBezTo>
                <a:lnTo>
                  <a:pt x="2781166" y="40077"/>
                </a:lnTo>
                <a:cubicBezTo>
                  <a:pt x="2805021" y="26492"/>
                  <a:pt x="2822821" y="20303"/>
                  <a:pt x="2834567" y="21512"/>
                </a:cubicBezTo>
                <a:cubicBezTo>
                  <a:pt x="2846313" y="22721"/>
                  <a:pt x="2869034" y="27946"/>
                  <a:pt x="2902731" y="37188"/>
                </a:cubicBezTo>
                <a:lnTo>
                  <a:pt x="2899650" y="48421"/>
                </a:lnTo>
                <a:cubicBezTo>
                  <a:pt x="2922115" y="54582"/>
                  <a:pt x="2940247" y="54523"/>
                  <a:pt x="2954046" y="48244"/>
                </a:cubicBezTo>
                <a:cubicBezTo>
                  <a:pt x="2967846" y="41964"/>
                  <a:pt x="2980966" y="34492"/>
                  <a:pt x="2993407" y="25827"/>
                </a:cubicBezTo>
                <a:cubicBezTo>
                  <a:pt x="3005848" y="17162"/>
                  <a:pt x="3019904" y="9947"/>
                  <a:pt x="3035576" y="4181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49051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941552" y="535911"/>
            <a:ext cx="5260896" cy="5701402"/>
          </a:xfrm>
          <a:custGeom>
            <a:avLst/>
            <a:gdLst>
              <a:gd name="connsiteX0" fmla="*/ 1261616 w 4687608"/>
              <a:gd name="connsiteY0" fmla="*/ 4799753 h 5080111"/>
              <a:gd name="connsiteX1" fmla="*/ 1300866 w 4687608"/>
              <a:gd name="connsiteY1" fmla="*/ 4816573 h 5080111"/>
              <a:gd name="connsiteX2" fmla="*/ 1312081 w 4687608"/>
              <a:gd name="connsiteY2" fmla="*/ 4850217 h 5080111"/>
              <a:gd name="connsiteX3" fmla="*/ 1298063 w 4687608"/>
              <a:gd name="connsiteY3" fmla="*/ 4886664 h 5080111"/>
              <a:gd name="connsiteX4" fmla="*/ 1256008 w 4687608"/>
              <a:gd name="connsiteY4" fmla="*/ 4906289 h 5080111"/>
              <a:gd name="connsiteX5" fmla="*/ 1222365 w 4687608"/>
              <a:gd name="connsiteY5" fmla="*/ 4872646 h 5080111"/>
              <a:gd name="connsiteX6" fmla="*/ 1236383 w 4687608"/>
              <a:gd name="connsiteY6" fmla="*/ 4839002 h 5080111"/>
              <a:gd name="connsiteX7" fmla="*/ 1261616 w 4687608"/>
              <a:gd name="connsiteY7" fmla="*/ 4799753 h 5080111"/>
              <a:gd name="connsiteX8" fmla="*/ 123358 w 4687608"/>
              <a:gd name="connsiteY8" fmla="*/ 4799753 h 5080111"/>
              <a:gd name="connsiteX9" fmla="*/ 145787 w 4687608"/>
              <a:gd name="connsiteY9" fmla="*/ 4810967 h 5080111"/>
              <a:gd name="connsiteX10" fmla="*/ 142181 w 4687608"/>
              <a:gd name="connsiteY10" fmla="*/ 4814572 h 5080111"/>
              <a:gd name="connsiteX11" fmla="*/ 168216 w 4687608"/>
              <a:gd name="connsiteY11" fmla="*/ 4861431 h 5080111"/>
              <a:gd name="connsiteX12" fmla="*/ 215878 w 4687608"/>
              <a:gd name="connsiteY12" fmla="*/ 4928718 h 5080111"/>
              <a:gd name="connsiteX13" fmla="*/ 302789 w 4687608"/>
              <a:gd name="connsiteY13" fmla="*/ 5024040 h 5080111"/>
              <a:gd name="connsiteX14" fmla="*/ 325218 w 4687608"/>
              <a:gd name="connsiteY14" fmla="*/ 5046469 h 5080111"/>
              <a:gd name="connsiteX15" fmla="*/ 336431 w 4687608"/>
              <a:gd name="connsiteY15" fmla="*/ 5080111 h 5080111"/>
              <a:gd name="connsiteX16" fmla="*/ 311200 w 4687608"/>
              <a:gd name="connsiteY16" fmla="*/ 5052076 h 5080111"/>
              <a:gd name="connsiteX17" fmla="*/ 241109 w 4687608"/>
              <a:gd name="connsiteY17" fmla="*/ 4981986 h 5080111"/>
              <a:gd name="connsiteX18" fmla="*/ 165413 w 4687608"/>
              <a:gd name="connsiteY18" fmla="*/ 4892271 h 5080111"/>
              <a:gd name="connsiteX19" fmla="*/ 123358 w 4687608"/>
              <a:gd name="connsiteY19" fmla="*/ 4799753 h 5080111"/>
              <a:gd name="connsiteX20" fmla="*/ 1727012 w 4687608"/>
              <a:gd name="connsiteY20" fmla="*/ 4726860 h 5080111"/>
              <a:gd name="connsiteX21" fmla="*/ 1670941 w 4687608"/>
              <a:gd name="connsiteY21" fmla="*/ 4777324 h 5080111"/>
              <a:gd name="connsiteX22" fmla="*/ 1687761 w 4687608"/>
              <a:gd name="connsiteY22" fmla="*/ 4743680 h 5080111"/>
              <a:gd name="connsiteX23" fmla="*/ 1727012 w 4687608"/>
              <a:gd name="connsiteY23" fmla="*/ 4726860 h 5080111"/>
              <a:gd name="connsiteX24" fmla="*/ 437359 w 4687608"/>
              <a:gd name="connsiteY24" fmla="*/ 4704431 h 5080111"/>
              <a:gd name="connsiteX25" fmla="*/ 431752 w 4687608"/>
              <a:gd name="connsiteY25" fmla="*/ 4710038 h 5080111"/>
              <a:gd name="connsiteX26" fmla="*/ 442967 w 4687608"/>
              <a:gd name="connsiteY26" fmla="*/ 4721251 h 5080111"/>
              <a:gd name="connsiteX27" fmla="*/ 454181 w 4687608"/>
              <a:gd name="connsiteY27" fmla="*/ 4715644 h 5080111"/>
              <a:gd name="connsiteX28" fmla="*/ 434556 w 4687608"/>
              <a:gd name="connsiteY28" fmla="*/ 4780127 h 5080111"/>
              <a:gd name="connsiteX29" fmla="*/ 370074 w 4687608"/>
              <a:gd name="connsiteY29" fmla="*/ 4799753 h 5080111"/>
              <a:gd name="connsiteX30" fmla="*/ 381287 w 4687608"/>
              <a:gd name="connsiteY30" fmla="*/ 4735269 h 5080111"/>
              <a:gd name="connsiteX31" fmla="*/ 437359 w 4687608"/>
              <a:gd name="connsiteY31" fmla="*/ 4704431 h 5080111"/>
              <a:gd name="connsiteX32" fmla="*/ 56070 w 4687608"/>
              <a:gd name="connsiteY32" fmla="*/ 4704431 h 5080111"/>
              <a:gd name="connsiteX33" fmla="*/ 98125 w 4687608"/>
              <a:gd name="connsiteY33" fmla="*/ 4743680 h 5080111"/>
              <a:gd name="connsiteX34" fmla="*/ 123356 w 4687608"/>
              <a:gd name="connsiteY34" fmla="*/ 4799753 h 5080111"/>
              <a:gd name="connsiteX35" fmla="*/ 72892 w 4687608"/>
              <a:gd name="connsiteY35" fmla="*/ 4777324 h 5080111"/>
              <a:gd name="connsiteX36" fmla="*/ 50463 w 4687608"/>
              <a:gd name="connsiteY36" fmla="*/ 4726860 h 5080111"/>
              <a:gd name="connsiteX37" fmla="*/ 53267 w 4687608"/>
              <a:gd name="connsiteY37" fmla="*/ 4715644 h 5080111"/>
              <a:gd name="connsiteX38" fmla="*/ 56070 w 4687608"/>
              <a:gd name="connsiteY38" fmla="*/ 4704431 h 5080111"/>
              <a:gd name="connsiteX39" fmla="*/ 3123203 w 4687608"/>
              <a:gd name="connsiteY39" fmla="*/ 4687607 h 5080111"/>
              <a:gd name="connsiteX40" fmla="*/ 3162454 w 4687608"/>
              <a:gd name="connsiteY40" fmla="*/ 4715643 h 5080111"/>
              <a:gd name="connsiteX41" fmla="*/ 3168061 w 4687608"/>
              <a:gd name="connsiteY41" fmla="*/ 4766107 h 5080111"/>
              <a:gd name="connsiteX42" fmla="*/ 3128810 w 4687608"/>
              <a:gd name="connsiteY42" fmla="*/ 4777323 h 5080111"/>
              <a:gd name="connsiteX43" fmla="*/ 3100774 w 4687608"/>
              <a:gd name="connsiteY43" fmla="*/ 4754894 h 5080111"/>
              <a:gd name="connsiteX44" fmla="*/ 3083952 w 4687608"/>
              <a:gd name="connsiteY44" fmla="*/ 4715643 h 5080111"/>
              <a:gd name="connsiteX45" fmla="*/ 3123203 w 4687608"/>
              <a:gd name="connsiteY45" fmla="*/ 4687607 h 5080111"/>
              <a:gd name="connsiteX46" fmla="*/ 1401795 w 4687608"/>
              <a:gd name="connsiteY46" fmla="*/ 4575464 h 5080111"/>
              <a:gd name="connsiteX47" fmla="*/ 1438241 w 4687608"/>
              <a:gd name="connsiteY47" fmla="*/ 4583875 h 5080111"/>
              <a:gd name="connsiteX48" fmla="*/ 1469081 w 4687608"/>
              <a:gd name="connsiteY48" fmla="*/ 4597893 h 5080111"/>
              <a:gd name="connsiteX49" fmla="*/ 1491510 w 4687608"/>
              <a:gd name="connsiteY49" fmla="*/ 4642751 h 5080111"/>
              <a:gd name="connsiteX50" fmla="*/ 1477492 w 4687608"/>
              <a:gd name="connsiteY50" fmla="*/ 4701626 h 5080111"/>
              <a:gd name="connsiteX51" fmla="*/ 1446652 w 4687608"/>
              <a:gd name="connsiteY51" fmla="*/ 4732466 h 5080111"/>
              <a:gd name="connsiteX52" fmla="*/ 1390581 w 4687608"/>
              <a:gd name="connsiteY52" fmla="*/ 4690413 h 5080111"/>
              <a:gd name="connsiteX53" fmla="*/ 1379367 w 4687608"/>
              <a:gd name="connsiteY53" fmla="*/ 4637144 h 5080111"/>
              <a:gd name="connsiteX54" fmla="*/ 1401795 w 4687608"/>
              <a:gd name="connsiteY54" fmla="*/ 4575464 h 5080111"/>
              <a:gd name="connsiteX55" fmla="*/ 3016667 w 4687608"/>
              <a:gd name="connsiteY55" fmla="*/ 4564251 h 5080111"/>
              <a:gd name="connsiteX56" fmla="*/ 3047506 w 4687608"/>
              <a:gd name="connsiteY56" fmla="*/ 4572662 h 5080111"/>
              <a:gd name="connsiteX57" fmla="*/ 3067132 w 4687608"/>
              <a:gd name="connsiteY57" fmla="*/ 4597893 h 5080111"/>
              <a:gd name="connsiteX58" fmla="*/ 3055917 w 4687608"/>
              <a:gd name="connsiteY58" fmla="*/ 4620322 h 5080111"/>
              <a:gd name="connsiteX59" fmla="*/ 3039096 w 4687608"/>
              <a:gd name="connsiteY59" fmla="*/ 4631537 h 5080111"/>
              <a:gd name="connsiteX60" fmla="*/ 3019470 w 4687608"/>
              <a:gd name="connsiteY60" fmla="*/ 4606304 h 5080111"/>
              <a:gd name="connsiteX61" fmla="*/ 3016667 w 4687608"/>
              <a:gd name="connsiteY61" fmla="*/ 4564251 h 5080111"/>
              <a:gd name="connsiteX62" fmla="*/ 577539 w 4687608"/>
              <a:gd name="connsiteY62" fmla="*/ 4564249 h 5080111"/>
              <a:gd name="connsiteX63" fmla="*/ 532681 w 4687608"/>
              <a:gd name="connsiteY63" fmla="*/ 4620321 h 5080111"/>
              <a:gd name="connsiteX64" fmla="*/ 527074 w 4687608"/>
              <a:gd name="connsiteY64" fmla="*/ 4611910 h 5080111"/>
              <a:gd name="connsiteX65" fmla="*/ 521467 w 4687608"/>
              <a:gd name="connsiteY65" fmla="*/ 4592285 h 5080111"/>
              <a:gd name="connsiteX66" fmla="*/ 577539 w 4687608"/>
              <a:gd name="connsiteY66" fmla="*/ 4564249 h 5080111"/>
              <a:gd name="connsiteX67" fmla="*/ 3554957 w 4687608"/>
              <a:gd name="connsiteY67" fmla="*/ 4530605 h 5080111"/>
              <a:gd name="connsiteX68" fmla="*/ 3526921 w 4687608"/>
              <a:gd name="connsiteY68" fmla="*/ 4564249 h 5080111"/>
              <a:gd name="connsiteX69" fmla="*/ 3504492 w 4687608"/>
              <a:gd name="connsiteY69" fmla="*/ 4541820 h 5080111"/>
              <a:gd name="connsiteX70" fmla="*/ 3554957 w 4687608"/>
              <a:gd name="connsiteY70" fmla="*/ 4530605 h 5080111"/>
              <a:gd name="connsiteX71" fmla="*/ 285965 w 4687608"/>
              <a:gd name="connsiteY71" fmla="*/ 4424069 h 5080111"/>
              <a:gd name="connsiteX72" fmla="*/ 336430 w 4687608"/>
              <a:gd name="connsiteY72" fmla="*/ 4429676 h 5080111"/>
              <a:gd name="connsiteX73" fmla="*/ 358859 w 4687608"/>
              <a:gd name="connsiteY73" fmla="*/ 4468927 h 5080111"/>
              <a:gd name="connsiteX74" fmla="*/ 330823 w 4687608"/>
              <a:gd name="connsiteY74" fmla="*/ 4496963 h 5080111"/>
              <a:gd name="connsiteX75" fmla="*/ 285965 w 4687608"/>
              <a:gd name="connsiteY75" fmla="*/ 4508176 h 5080111"/>
              <a:gd name="connsiteX76" fmla="*/ 274752 w 4687608"/>
              <a:gd name="connsiteY76" fmla="*/ 4468927 h 5080111"/>
              <a:gd name="connsiteX77" fmla="*/ 285965 w 4687608"/>
              <a:gd name="connsiteY77" fmla="*/ 4424069 h 5080111"/>
              <a:gd name="connsiteX78" fmla="*/ 2198017 w 4687608"/>
              <a:gd name="connsiteY78" fmla="*/ 4351176 h 5080111"/>
              <a:gd name="connsiteX79" fmla="*/ 2237266 w 4687608"/>
              <a:gd name="connsiteY79" fmla="*/ 4398836 h 5080111"/>
              <a:gd name="connsiteX80" fmla="*/ 2254088 w 4687608"/>
              <a:gd name="connsiteY80" fmla="*/ 4491356 h 5080111"/>
              <a:gd name="connsiteX81" fmla="*/ 2237266 w 4687608"/>
              <a:gd name="connsiteY81" fmla="*/ 4508176 h 5080111"/>
              <a:gd name="connsiteX82" fmla="*/ 2240070 w 4687608"/>
              <a:gd name="connsiteY82" fmla="*/ 4519392 h 5080111"/>
              <a:gd name="connsiteX83" fmla="*/ 2242873 w 4687608"/>
              <a:gd name="connsiteY83" fmla="*/ 4530605 h 5080111"/>
              <a:gd name="connsiteX84" fmla="*/ 2226052 w 4687608"/>
              <a:gd name="connsiteY84" fmla="*/ 4536214 h 5080111"/>
              <a:gd name="connsiteX85" fmla="*/ 2198017 w 4687608"/>
              <a:gd name="connsiteY85" fmla="*/ 4541820 h 5080111"/>
              <a:gd name="connsiteX86" fmla="*/ 2181195 w 4687608"/>
              <a:gd name="connsiteY86" fmla="*/ 4505374 h 5080111"/>
              <a:gd name="connsiteX87" fmla="*/ 2169979 w 4687608"/>
              <a:gd name="connsiteY87" fmla="*/ 4463319 h 5080111"/>
              <a:gd name="connsiteX88" fmla="*/ 2181195 w 4687608"/>
              <a:gd name="connsiteY88" fmla="*/ 4401640 h 5080111"/>
              <a:gd name="connsiteX89" fmla="*/ 2150355 w 4687608"/>
              <a:gd name="connsiteY89" fmla="*/ 4401640 h 5080111"/>
              <a:gd name="connsiteX90" fmla="*/ 2147551 w 4687608"/>
              <a:gd name="connsiteY90" fmla="*/ 4379212 h 5080111"/>
              <a:gd name="connsiteX91" fmla="*/ 2181195 w 4687608"/>
              <a:gd name="connsiteY91" fmla="*/ 4390425 h 5080111"/>
              <a:gd name="connsiteX92" fmla="*/ 2198017 w 4687608"/>
              <a:gd name="connsiteY92" fmla="*/ 4351176 h 5080111"/>
              <a:gd name="connsiteX93" fmla="*/ 1996157 w 4687608"/>
              <a:gd name="connsiteY93" fmla="*/ 4154926 h 5080111"/>
              <a:gd name="connsiteX94" fmla="*/ 2029801 w 4687608"/>
              <a:gd name="connsiteY94" fmla="*/ 4166140 h 5080111"/>
              <a:gd name="connsiteX95" fmla="*/ 2052228 w 4687608"/>
              <a:gd name="connsiteY95" fmla="*/ 4188569 h 5080111"/>
              <a:gd name="connsiteX96" fmla="*/ 2077461 w 4687608"/>
              <a:gd name="connsiteY96" fmla="*/ 4213802 h 5080111"/>
              <a:gd name="connsiteX97" fmla="*/ 2130730 w 4687608"/>
              <a:gd name="connsiteY97" fmla="*/ 4225015 h 5080111"/>
              <a:gd name="connsiteX98" fmla="*/ 2183997 w 4687608"/>
              <a:gd name="connsiteY98" fmla="*/ 4239033 h 5080111"/>
              <a:gd name="connsiteX99" fmla="*/ 2209230 w 4687608"/>
              <a:gd name="connsiteY99" fmla="*/ 4278284 h 5080111"/>
              <a:gd name="connsiteX100" fmla="*/ 2203623 w 4687608"/>
              <a:gd name="connsiteY100" fmla="*/ 4297909 h 5080111"/>
              <a:gd name="connsiteX101" fmla="*/ 2192408 w 4687608"/>
              <a:gd name="connsiteY101" fmla="*/ 4317533 h 5080111"/>
              <a:gd name="connsiteX102" fmla="*/ 2130730 w 4687608"/>
              <a:gd name="connsiteY102" fmla="*/ 4351177 h 5080111"/>
              <a:gd name="connsiteX103" fmla="*/ 2080266 w 4687608"/>
              <a:gd name="connsiteY103" fmla="*/ 4345571 h 5080111"/>
              <a:gd name="connsiteX104" fmla="*/ 2041015 w 4687608"/>
              <a:gd name="connsiteY104" fmla="*/ 4339962 h 5080111"/>
              <a:gd name="connsiteX105" fmla="*/ 2021390 w 4687608"/>
              <a:gd name="connsiteY105" fmla="*/ 4345571 h 5080111"/>
              <a:gd name="connsiteX106" fmla="*/ 1990550 w 4687608"/>
              <a:gd name="connsiteY106" fmla="*/ 4351177 h 5080111"/>
              <a:gd name="connsiteX107" fmla="*/ 1923264 w 4687608"/>
              <a:gd name="connsiteY107" fmla="*/ 4337160 h 5080111"/>
              <a:gd name="connsiteX108" fmla="*/ 1903639 w 4687608"/>
              <a:gd name="connsiteY108" fmla="*/ 4306320 h 5080111"/>
              <a:gd name="connsiteX109" fmla="*/ 1900835 w 4687608"/>
              <a:gd name="connsiteY109" fmla="*/ 4269873 h 5080111"/>
              <a:gd name="connsiteX110" fmla="*/ 1889621 w 4687608"/>
              <a:gd name="connsiteY110" fmla="*/ 4239033 h 5080111"/>
              <a:gd name="connsiteX111" fmla="*/ 1920459 w 4687608"/>
              <a:gd name="connsiteY111" fmla="*/ 4216604 h 5080111"/>
              <a:gd name="connsiteX112" fmla="*/ 1945693 w 4687608"/>
              <a:gd name="connsiteY112" fmla="*/ 4182962 h 5080111"/>
              <a:gd name="connsiteX113" fmla="*/ 1976532 w 4687608"/>
              <a:gd name="connsiteY113" fmla="*/ 4168944 h 5080111"/>
              <a:gd name="connsiteX114" fmla="*/ 1996157 w 4687608"/>
              <a:gd name="connsiteY114" fmla="*/ 4154926 h 5080111"/>
              <a:gd name="connsiteX115" fmla="*/ 605576 w 4687608"/>
              <a:gd name="connsiteY115" fmla="*/ 4143709 h 5080111"/>
              <a:gd name="connsiteX116" fmla="*/ 633612 w 4687608"/>
              <a:gd name="connsiteY116" fmla="*/ 4146513 h 5080111"/>
              <a:gd name="connsiteX117" fmla="*/ 650434 w 4687608"/>
              <a:gd name="connsiteY117" fmla="*/ 4160531 h 5080111"/>
              <a:gd name="connsiteX118" fmla="*/ 642023 w 4687608"/>
              <a:gd name="connsiteY118" fmla="*/ 4177353 h 5080111"/>
              <a:gd name="connsiteX119" fmla="*/ 622398 w 4687608"/>
              <a:gd name="connsiteY119" fmla="*/ 4188567 h 5080111"/>
              <a:gd name="connsiteX120" fmla="*/ 599969 w 4687608"/>
              <a:gd name="connsiteY120" fmla="*/ 4166138 h 5080111"/>
              <a:gd name="connsiteX121" fmla="*/ 605576 w 4687608"/>
              <a:gd name="connsiteY121" fmla="*/ 4143709 h 5080111"/>
              <a:gd name="connsiteX122" fmla="*/ 2652199 w 4687608"/>
              <a:gd name="connsiteY122" fmla="*/ 3896995 h 5080111"/>
              <a:gd name="connsiteX123" fmla="*/ 2685843 w 4687608"/>
              <a:gd name="connsiteY123" fmla="*/ 3919424 h 5080111"/>
              <a:gd name="connsiteX124" fmla="*/ 2702665 w 4687608"/>
              <a:gd name="connsiteY124" fmla="*/ 3958673 h 5080111"/>
              <a:gd name="connsiteX125" fmla="*/ 2685843 w 4687608"/>
              <a:gd name="connsiteY125" fmla="*/ 3986710 h 5080111"/>
              <a:gd name="connsiteX126" fmla="*/ 2652199 w 4687608"/>
              <a:gd name="connsiteY126" fmla="*/ 3992317 h 5080111"/>
              <a:gd name="connsiteX127" fmla="*/ 2607343 w 4687608"/>
              <a:gd name="connsiteY127" fmla="*/ 3947460 h 5080111"/>
              <a:gd name="connsiteX128" fmla="*/ 2624163 w 4687608"/>
              <a:gd name="connsiteY128" fmla="*/ 3919424 h 5080111"/>
              <a:gd name="connsiteX129" fmla="*/ 2652199 w 4687608"/>
              <a:gd name="connsiteY129" fmla="*/ 3896995 h 5080111"/>
              <a:gd name="connsiteX130" fmla="*/ 2186803 w 4687608"/>
              <a:gd name="connsiteY130" fmla="*/ 3857743 h 5080111"/>
              <a:gd name="connsiteX131" fmla="*/ 2231661 w 4687608"/>
              <a:gd name="connsiteY131" fmla="*/ 3925029 h 5080111"/>
              <a:gd name="connsiteX132" fmla="*/ 2220445 w 4687608"/>
              <a:gd name="connsiteY132" fmla="*/ 3964280 h 5080111"/>
              <a:gd name="connsiteX133" fmla="*/ 2153160 w 4687608"/>
              <a:gd name="connsiteY133" fmla="*/ 4003529 h 5080111"/>
              <a:gd name="connsiteX134" fmla="*/ 2091481 w 4687608"/>
              <a:gd name="connsiteY134" fmla="*/ 3975494 h 5080111"/>
              <a:gd name="connsiteX135" fmla="*/ 2074659 w 4687608"/>
              <a:gd name="connsiteY135" fmla="*/ 3930636 h 5080111"/>
              <a:gd name="connsiteX136" fmla="*/ 2091481 w 4687608"/>
              <a:gd name="connsiteY136" fmla="*/ 3888582 h 5080111"/>
              <a:gd name="connsiteX137" fmla="*/ 2186803 w 4687608"/>
              <a:gd name="connsiteY137" fmla="*/ 3857743 h 5080111"/>
              <a:gd name="connsiteX138" fmla="*/ 2489592 w 4687608"/>
              <a:gd name="connsiteY138" fmla="*/ 3779242 h 5080111"/>
              <a:gd name="connsiteX139" fmla="*/ 2512020 w 4687608"/>
              <a:gd name="connsiteY139" fmla="*/ 3790456 h 5080111"/>
              <a:gd name="connsiteX140" fmla="*/ 2500805 w 4687608"/>
              <a:gd name="connsiteY140" fmla="*/ 3787653 h 5080111"/>
              <a:gd name="connsiteX141" fmla="*/ 2489592 w 4687608"/>
              <a:gd name="connsiteY141" fmla="*/ 3779242 h 5080111"/>
              <a:gd name="connsiteX142" fmla="*/ 2640984 w 4687608"/>
              <a:gd name="connsiteY142" fmla="*/ 3734385 h 5080111"/>
              <a:gd name="connsiteX143" fmla="*/ 2612948 w 4687608"/>
              <a:gd name="connsiteY143" fmla="*/ 3770831 h 5080111"/>
              <a:gd name="connsiteX144" fmla="*/ 2545661 w 4687608"/>
              <a:gd name="connsiteY144" fmla="*/ 3779242 h 5080111"/>
              <a:gd name="connsiteX145" fmla="*/ 2512019 w 4687608"/>
              <a:gd name="connsiteY145" fmla="*/ 3768027 h 5080111"/>
              <a:gd name="connsiteX146" fmla="*/ 2576501 w 4687608"/>
              <a:gd name="connsiteY146" fmla="*/ 3748403 h 5080111"/>
              <a:gd name="connsiteX147" fmla="*/ 2640984 w 4687608"/>
              <a:gd name="connsiteY147" fmla="*/ 3734385 h 5080111"/>
              <a:gd name="connsiteX148" fmla="*/ 3364311 w 4687608"/>
              <a:gd name="connsiteY148" fmla="*/ 3700744 h 5080111"/>
              <a:gd name="connsiteX149" fmla="*/ 3465240 w 4687608"/>
              <a:gd name="connsiteY149" fmla="*/ 3728779 h 5080111"/>
              <a:gd name="connsiteX150" fmla="*/ 3501686 w 4687608"/>
              <a:gd name="connsiteY150" fmla="*/ 3737190 h 5080111"/>
              <a:gd name="connsiteX151" fmla="*/ 3526919 w 4687608"/>
              <a:gd name="connsiteY151" fmla="*/ 3751208 h 5080111"/>
              <a:gd name="connsiteX152" fmla="*/ 3498884 w 4687608"/>
              <a:gd name="connsiteY152" fmla="*/ 3762422 h 5080111"/>
              <a:gd name="connsiteX153" fmla="*/ 3487669 w 4687608"/>
              <a:gd name="connsiteY153" fmla="*/ 3751208 h 5080111"/>
              <a:gd name="connsiteX154" fmla="*/ 3493275 w 4687608"/>
              <a:gd name="connsiteY154" fmla="*/ 3745601 h 5080111"/>
              <a:gd name="connsiteX155" fmla="*/ 3409168 w 4687608"/>
              <a:gd name="connsiteY155" fmla="*/ 3745601 h 5080111"/>
              <a:gd name="connsiteX156" fmla="*/ 3386739 w 4687608"/>
              <a:gd name="connsiteY156" fmla="*/ 3720368 h 5080111"/>
              <a:gd name="connsiteX157" fmla="*/ 3364311 w 4687608"/>
              <a:gd name="connsiteY157" fmla="*/ 3700744 h 5080111"/>
              <a:gd name="connsiteX158" fmla="*/ 44858 w 4687608"/>
              <a:gd name="connsiteY158" fmla="*/ 3498884 h 5080111"/>
              <a:gd name="connsiteX159" fmla="*/ 98126 w 4687608"/>
              <a:gd name="connsiteY159" fmla="*/ 3507295 h 5080111"/>
              <a:gd name="connsiteX160" fmla="*/ 123358 w 4687608"/>
              <a:gd name="connsiteY160" fmla="*/ 3543742 h 5080111"/>
              <a:gd name="connsiteX161" fmla="*/ 106537 w 4687608"/>
              <a:gd name="connsiteY161" fmla="*/ 3543742 h 5080111"/>
              <a:gd name="connsiteX162" fmla="*/ 112144 w 4687608"/>
              <a:gd name="connsiteY162" fmla="*/ 3549349 h 5080111"/>
              <a:gd name="connsiteX163" fmla="*/ 84109 w 4687608"/>
              <a:gd name="connsiteY163" fmla="*/ 3549349 h 5080111"/>
              <a:gd name="connsiteX164" fmla="*/ 53269 w 4687608"/>
              <a:gd name="connsiteY164" fmla="*/ 3538135 h 5080111"/>
              <a:gd name="connsiteX165" fmla="*/ 44858 w 4687608"/>
              <a:gd name="connsiteY165" fmla="*/ 3498884 h 5080111"/>
              <a:gd name="connsiteX166" fmla="*/ 185038 w 4687608"/>
              <a:gd name="connsiteY166" fmla="*/ 3420382 h 5080111"/>
              <a:gd name="connsiteX167" fmla="*/ 229895 w 4687608"/>
              <a:gd name="connsiteY167" fmla="*/ 3470847 h 5080111"/>
              <a:gd name="connsiteX168" fmla="*/ 215878 w 4687608"/>
              <a:gd name="connsiteY168" fmla="*/ 3498883 h 5080111"/>
              <a:gd name="connsiteX169" fmla="*/ 185038 w 4687608"/>
              <a:gd name="connsiteY169" fmla="*/ 3521311 h 5080111"/>
              <a:gd name="connsiteX170" fmla="*/ 145787 w 4687608"/>
              <a:gd name="connsiteY170" fmla="*/ 3465240 h 5080111"/>
              <a:gd name="connsiteX171" fmla="*/ 185038 w 4687608"/>
              <a:gd name="connsiteY171" fmla="*/ 3420382 h 5080111"/>
              <a:gd name="connsiteX172" fmla="*/ 263536 w 4687608"/>
              <a:gd name="connsiteY172" fmla="*/ 3325062 h 5080111"/>
              <a:gd name="connsiteX173" fmla="*/ 370074 w 4687608"/>
              <a:gd name="connsiteY173" fmla="*/ 3420384 h 5080111"/>
              <a:gd name="connsiteX174" fmla="*/ 325216 w 4687608"/>
              <a:gd name="connsiteY174" fmla="*/ 3431597 h 5080111"/>
              <a:gd name="connsiteX175" fmla="*/ 297179 w 4687608"/>
              <a:gd name="connsiteY175" fmla="*/ 3420384 h 5080111"/>
              <a:gd name="connsiteX176" fmla="*/ 263536 w 4687608"/>
              <a:gd name="connsiteY176" fmla="*/ 3325062 h 5080111"/>
              <a:gd name="connsiteX177" fmla="*/ 168214 w 4687608"/>
              <a:gd name="connsiteY177" fmla="*/ 3123203 h 5080111"/>
              <a:gd name="connsiteX178" fmla="*/ 151392 w 4687608"/>
              <a:gd name="connsiteY178" fmla="*/ 3165257 h 5080111"/>
              <a:gd name="connsiteX179" fmla="*/ 112143 w 4687608"/>
              <a:gd name="connsiteY179" fmla="*/ 3184882 h 5080111"/>
              <a:gd name="connsiteX180" fmla="*/ 168214 w 4687608"/>
              <a:gd name="connsiteY180" fmla="*/ 3123203 h 5080111"/>
              <a:gd name="connsiteX181" fmla="*/ 813041 w 4687608"/>
              <a:gd name="connsiteY181" fmla="*/ 2607341 h 5080111"/>
              <a:gd name="connsiteX182" fmla="*/ 855094 w 4687608"/>
              <a:gd name="connsiteY182" fmla="*/ 2626966 h 5080111"/>
              <a:gd name="connsiteX183" fmla="*/ 874721 w 4687608"/>
              <a:gd name="connsiteY183" fmla="*/ 2657806 h 5080111"/>
              <a:gd name="connsiteX184" fmla="*/ 846683 w 4687608"/>
              <a:gd name="connsiteY184" fmla="*/ 2685842 h 5080111"/>
              <a:gd name="connsiteX185" fmla="*/ 824255 w 4687608"/>
              <a:gd name="connsiteY185" fmla="*/ 2691450 h 5080111"/>
              <a:gd name="connsiteX186" fmla="*/ 801826 w 4687608"/>
              <a:gd name="connsiteY186" fmla="*/ 2674628 h 5080111"/>
              <a:gd name="connsiteX187" fmla="*/ 785005 w 4687608"/>
              <a:gd name="connsiteY187" fmla="*/ 2652199 h 5080111"/>
              <a:gd name="connsiteX188" fmla="*/ 796219 w 4687608"/>
              <a:gd name="connsiteY188" fmla="*/ 2629770 h 5080111"/>
              <a:gd name="connsiteX189" fmla="*/ 813041 w 4687608"/>
              <a:gd name="connsiteY189" fmla="*/ 2607341 h 5080111"/>
              <a:gd name="connsiteX190" fmla="*/ 521467 w 4687608"/>
              <a:gd name="connsiteY190" fmla="*/ 2584911 h 5080111"/>
              <a:gd name="connsiteX191" fmla="*/ 524270 w 4687608"/>
              <a:gd name="connsiteY191" fmla="*/ 2612947 h 5080111"/>
              <a:gd name="connsiteX192" fmla="*/ 527074 w 4687608"/>
              <a:gd name="connsiteY192" fmla="*/ 2629769 h 5080111"/>
              <a:gd name="connsiteX193" fmla="*/ 487823 w 4687608"/>
              <a:gd name="connsiteY193" fmla="*/ 2657804 h 5080111"/>
              <a:gd name="connsiteX194" fmla="*/ 476610 w 4687608"/>
              <a:gd name="connsiteY194" fmla="*/ 2638180 h 5080111"/>
              <a:gd name="connsiteX195" fmla="*/ 465394 w 4687608"/>
              <a:gd name="connsiteY195" fmla="*/ 2607340 h 5080111"/>
              <a:gd name="connsiteX196" fmla="*/ 521467 w 4687608"/>
              <a:gd name="connsiteY196" fmla="*/ 2584911 h 5080111"/>
              <a:gd name="connsiteX197" fmla="*/ 426147 w 4687608"/>
              <a:gd name="connsiteY197" fmla="*/ 2500804 h 5080111"/>
              <a:gd name="connsiteX198" fmla="*/ 462593 w 4687608"/>
              <a:gd name="connsiteY198" fmla="*/ 2506411 h 5080111"/>
              <a:gd name="connsiteX199" fmla="*/ 487825 w 4687608"/>
              <a:gd name="connsiteY199" fmla="*/ 2523233 h 5080111"/>
              <a:gd name="connsiteX200" fmla="*/ 482218 w 4687608"/>
              <a:gd name="connsiteY200" fmla="*/ 2540053 h 5080111"/>
              <a:gd name="connsiteX201" fmla="*/ 471004 w 4687608"/>
              <a:gd name="connsiteY201" fmla="*/ 2556875 h 5080111"/>
              <a:gd name="connsiteX202" fmla="*/ 459789 w 4687608"/>
              <a:gd name="connsiteY202" fmla="*/ 2573697 h 5080111"/>
              <a:gd name="connsiteX203" fmla="*/ 426147 w 4687608"/>
              <a:gd name="connsiteY203" fmla="*/ 2559680 h 5080111"/>
              <a:gd name="connsiteX204" fmla="*/ 409325 w 4687608"/>
              <a:gd name="connsiteY204" fmla="*/ 2517624 h 5080111"/>
              <a:gd name="connsiteX205" fmla="*/ 426147 w 4687608"/>
              <a:gd name="connsiteY205" fmla="*/ 2500804 h 5080111"/>
              <a:gd name="connsiteX206" fmla="*/ 414930 w 4687608"/>
              <a:gd name="connsiteY206" fmla="*/ 2377448 h 5080111"/>
              <a:gd name="connsiteX207" fmla="*/ 454181 w 4687608"/>
              <a:gd name="connsiteY207" fmla="*/ 2383054 h 5080111"/>
              <a:gd name="connsiteX208" fmla="*/ 482216 w 4687608"/>
              <a:gd name="connsiteY208" fmla="*/ 2399876 h 5080111"/>
              <a:gd name="connsiteX209" fmla="*/ 465394 w 4687608"/>
              <a:gd name="connsiteY209" fmla="*/ 2416697 h 5080111"/>
              <a:gd name="connsiteX210" fmla="*/ 437359 w 4687608"/>
              <a:gd name="connsiteY210" fmla="*/ 2427912 h 5080111"/>
              <a:gd name="connsiteX211" fmla="*/ 409323 w 4687608"/>
              <a:gd name="connsiteY211" fmla="*/ 2399876 h 5080111"/>
              <a:gd name="connsiteX212" fmla="*/ 412127 w 4687608"/>
              <a:gd name="connsiteY212" fmla="*/ 2388661 h 5080111"/>
              <a:gd name="connsiteX213" fmla="*/ 414930 w 4687608"/>
              <a:gd name="connsiteY213" fmla="*/ 2377448 h 5080111"/>
              <a:gd name="connsiteX214" fmla="*/ 100929 w 4687608"/>
              <a:gd name="connsiteY214" fmla="*/ 2321375 h 5080111"/>
              <a:gd name="connsiteX215" fmla="*/ 131769 w 4687608"/>
              <a:gd name="connsiteY215" fmla="*/ 2335393 h 5080111"/>
              <a:gd name="connsiteX216" fmla="*/ 151394 w 4687608"/>
              <a:gd name="connsiteY216" fmla="*/ 2371839 h 5080111"/>
              <a:gd name="connsiteX217" fmla="*/ 140180 w 4687608"/>
              <a:gd name="connsiteY217" fmla="*/ 2399876 h 5080111"/>
              <a:gd name="connsiteX218" fmla="*/ 123358 w 4687608"/>
              <a:gd name="connsiteY218" fmla="*/ 2405483 h 5080111"/>
              <a:gd name="connsiteX219" fmla="*/ 72893 w 4687608"/>
              <a:gd name="connsiteY219" fmla="*/ 2366232 h 5080111"/>
              <a:gd name="connsiteX220" fmla="*/ 75698 w 4687608"/>
              <a:gd name="connsiteY220" fmla="*/ 2338197 h 5080111"/>
              <a:gd name="connsiteX221" fmla="*/ 100929 w 4687608"/>
              <a:gd name="connsiteY221" fmla="*/ 2321375 h 5080111"/>
              <a:gd name="connsiteX222" fmla="*/ 437359 w 4687608"/>
              <a:gd name="connsiteY222" fmla="*/ 2130728 h 5080111"/>
              <a:gd name="connsiteX223" fmla="*/ 482216 w 4687608"/>
              <a:gd name="connsiteY223" fmla="*/ 2144746 h 5080111"/>
              <a:gd name="connsiteX224" fmla="*/ 515861 w 4687608"/>
              <a:gd name="connsiteY224" fmla="*/ 2169980 h 5080111"/>
              <a:gd name="connsiteX225" fmla="*/ 504645 w 4687608"/>
              <a:gd name="connsiteY225" fmla="*/ 2175586 h 5080111"/>
              <a:gd name="connsiteX226" fmla="*/ 462592 w 4687608"/>
              <a:gd name="connsiteY226" fmla="*/ 2167175 h 5080111"/>
              <a:gd name="connsiteX227" fmla="*/ 437359 w 4687608"/>
              <a:gd name="connsiteY227" fmla="*/ 2130728 h 5080111"/>
              <a:gd name="connsiteX228" fmla="*/ 280358 w 4687608"/>
              <a:gd name="connsiteY228" fmla="*/ 1956907 h 5080111"/>
              <a:gd name="connsiteX229" fmla="*/ 311198 w 4687608"/>
              <a:gd name="connsiteY229" fmla="*/ 1970925 h 5080111"/>
              <a:gd name="connsiteX230" fmla="*/ 314001 w 4687608"/>
              <a:gd name="connsiteY230" fmla="*/ 2012979 h 5080111"/>
              <a:gd name="connsiteX231" fmla="*/ 285965 w 4687608"/>
              <a:gd name="connsiteY231" fmla="*/ 2021390 h 5080111"/>
              <a:gd name="connsiteX232" fmla="*/ 263536 w 4687608"/>
              <a:gd name="connsiteY232" fmla="*/ 2024194 h 5080111"/>
              <a:gd name="connsiteX233" fmla="*/ 229894 w 4687608"/>
              <a:gd name="connsiteY233" fmla="*/ 1968123 h 5080111"/>
              <a:gd name="connsiteX234" fmla="*/ 255125 w 4687608"/>
              <a:gd name="connsiteY234" fmla="*/ 1962514 h 5080111"/>
              <a:gd name="connsiteX235" fmla="*/ 280358 w 4687608"/>
              <a:gd name="connsiteY235" fmla="*/ 1956907 h 5080111"/>
              <a:gd name="connsiteX236" fmla="*/ 4648357 w 4687608"/>
              <a:gd name="connsiteY236" fmla="*/ 1827941 h 5080111"/>
              <a:gd name="connsiteX237" fmla="*/ 4682001 w 4687608"/>
              <a:gd name="connsiteY237" fmla="*/ 1844762 h 5080111"/>
              <a:gd name="connsiteX238" fmla="*/ 4682001 w 4687608"/>
              <a:gd name="connsiteY238" fmla="*/ 1855977 h 5080111"/>
              <a:gd name="connsiteX239" fmla="*/ 4687608 w 4687608"/>
              <a:gd name="connsiteY239" fmla="*/ 1861584 h 5080111"/>
              <a:gd name="connsiteX240" fmla="*/ 4637144 w 4687608"/>
              <a:gd name="connsiteY240" fmla="*/ 1912048 h 5080111"/>
              <a:gd name="connsiteX241" fmla="*/ 4513786 w 4687608"/>
              <a:gd name="connsiteY241" fmla="*/ 1945692 h 5080111"/>
              <a:gd name="connsiteX242" fmla="*/ 4508179 w 4687608"/>
              <a:gd name="connsiteY242" fmla="*/ 1931674 h 5080111"/>
              <a:gd name="connsiteX243" fmla="*/ 4502571 w 4687608"/>
              <a:gd name="connsiteY243" fmla="*/ 1917655 h 5080111"/>
              <a:gd name="connsiteX244" fmla="*/ 4558644 w 4687608"/>
              <a:gd name="connsiteY244" fmla="*/ 1867191 h 5080111"/>
              <a:gd name="connsiteX245" fmla="*/ 4648357 w 4687608"/>
              <a:gd name="connsiteY245" fmla="*/ 1827941 h 5080111"/>
              <a:gd name="connsiteX246" fmla="*/ 5607 w 4687608"/>
              <a:gd name="connsiteY246" fmla="*/ 1474688 h 5080111"/>
              <a:gd name="connsiteX247" fmla="*/ 100929 w 4687608"/>
              <a:gd name="connsiteY247" fmla="*/ 1491510 h 5080111"/>
              <a:gd name="connsiteX248" fmla="*/ 157002 w 4687608"/>
              <a:gd name="connsiteY248" fmla="*/ 1558795 h 5080111"/>
              <a:gd name="connsiteX249" fmla="*/ 134573 w 4687608"/>
              <a:gd name="connsiteY249" fmla="*/ 1595243 h 5080111"/>
              <a:gd name="connsiteX250" fmla="*/ 84109 w 4687608"/>
              <a:gd name="connsiteY250" fmla="*/ 1603653 h 5080111"/>
              <a:gd name="connsiteX251" fmla="*/ 0 w 4687608"/>
              <a:gd name="connsiteY251" fmla="*/ 1508330 h 5080111"/>
              <a:gd name="connsiteX252" fmla="*/ 5607 w 4687608"/>
              <a:gd name="connsiteY252" fmla="*/ 1474688 h 5080111"/>
              <a:gd name="connsiteX253" fmla="*/ 2080266 w 4687608"/>
              <a:gd name="connsiteY253" fmla="*/ 1160687 h 5080111"/>
              <a:gd name="connsiteX254" fmla="*/ 2102694 w 4687608"/>
              <a:gd name="connsiteY254" fmla="*/ 1227974 h 5080111"/>
              <a:gd name="connsiteX255" fmla="*/ 2099890 w 4687608"/>
              <a:gd name="connsiteY255" fmla="*/ 1250403 h 5080111"/>
              <a:gd name="connsiteX256" fmla="*/ 2091479 w 4687608"/>
              <a:gd name="connsiteY256" fmla="*/ 1278438 h 5080111"/>
              <a:gd name="connsiteX257" fmla="*/ 2046622 w 4687608"/>
              <a:gd name="connsiteY257" fmla="*/ 1284045 h 5080111"/>
              <a:gd name="connsiteX258" fmla="*/ 2004568 w 4687608"/>
              <a:gd name="connsiteY258" fmla="*/ 1264420 h 5080111"/>
              <a:gd name="connsiteX259" fmla="*/ 1984943 w 4687608"/>
              <a:gd name="connsiteY259" fmla="*/ 1205545 h 5080111"/>
              <a:gd name="connsiteX260" fmla="*/ 2018586 w 4687608"/>
              <a:gd name="connsiteY260" fmla="*/ 1171901 h 5080111"/>
              <a:gd name="connsiteX261" fmla="*/ 2080266 w 4687608"/>
              <a:gd name="connsiteY261" fmla="*/ 1160687 h 5080111"/>
              <a:gd name="connsiteX262" fmla="*/ 2113908 w 4687608"/>
              <a:gd name="connsiteY262" fmla="*/ 1042936 h 5080111"/>
              <a:gd name="connsiteX263" fmla="*/ 2153159 w 4687608"/>
              <a:gd name="connsiteY263" fmla="*/ 1082187 h 5080111"/>
              <a:gd name="connsiteX264" fmla="*/ 2150355 w 4687608"/>
              <a:gd name="connsiteY264" fmla="*/ 1101812 h 5080111"/>
              <a:gd name="connsiteX265" fmla="*/ 2147551 w 4687608"/>
              <a:gd name="connsiteY265" fmla="*/ 1121436 h 5080111"/>
              <a:gd name="connsiteX266" fmla="*/ 2130730 w 4687608"/>
              <a:gd name="connsiteY266" fmla="*/ 1115830 h 5080111"/>
              <a:gd name="connsiteX267" fmla="*/ 2125122 w 4687608"/>
              <a:gd name="connsiteY267" fmla="*/ 1127045 h 5080111"/>
              <a:gd name="connsiteX268" fmla="*/ 2091479 w 4687608"/>
              <a:gd name="connsiteY268" fmla="*/ 1099008 h 5080111"/>
              <a:gd name="connsiteX269" fmla="*/ 2113908 w 4687608"/>
              <a:gd name="connsiteY269" fmla="*/ 1042936 h 5080111"/>
              <a:gd name="connsiteX270" fmla="*/ 3235346 w 4687608"/>
              <a:gd name="connsiteY270" fmla="*/ 992470 h 5080111"/>
              <a:gd name="connsiteX271" fmla="*/ 3263382 w 4687608"/>
              <a:gd name="connsiteY271" fmla="*/ 1014899 h 5080111"/>
              <a:gd name="connsiteX272" fmla="*/ 3288613 w 4687608"/>
              <a:gd name="connsiteY272" fmla="*/ 1062559 h 5080111"/>
              <a:gd name="connsiteX273" fmla="*/ 3319453 w 4687608"/>
              <a:gd name="connsiteY273" fmla="*/ 1107417 h 5080111"/>
              <a:gd name="connsiteX274" fmla="*/ 3358704 w 4687608"/>
              <a:gd name="connsiteY274" fmla="*/ 1127043 h 5080111"/>
              <a:gd name="connsiteX275" fmla="*/ 3364311 w 4687608"/>
              <a:gd name="connsiteY275" fmla="*/ 1121435 h 5080111"/>
              <a:gd name="connsiteX276" fmla="*/ 3409168 w 4687608"/>
              <a:gd name="connsiteY276" fmla="*/ 1135453 h 5080111"/>
              <a:gd name="connsiteX277" fmla="*/ 3476455 w 4687608"/>
              <a:gd name="connsiteY277" fmla="*/ 1149472 h 5080111"/>
              <a:gd name="connsiteX278" fmla="*/ 3521313 w 4687608"/>
              <a:gd name="connsiteY278" fmla="*/ 1115828 h 5080111"/>
              <a:gd name="connsiteX279" fmla="*/ 3566169 w 4687608"/>
              <a:gd name="connsiteY279" fmla="*/ 1082186 h 5080111"/>
              <a:gd name="connsiteX280" fmla="*/ 3582991 w 4687608"/>
              <a:gd name="connsiteY280" fmla="*/ 1104614 h 5080111"/>
              <a:gd name="connsiteX281" fmla="*/ 3574580 w 4687608"/>
              <a:gd name="connsiteY281" fmla="*/ 1152275 h 5080111"/>
              <a:gd name="connsiteX282" fmla="*/ 3566169 w 4687608"/>
              <a:gd name="connsiteY282" fmla="*/ 1205544 h 5080111"/>
              <a:gd name="connsiteX283" fmla="*/ 3627848 w 4687608"/>
              <a:gd name="connsiteY283" fmla="*/ 1267221 h 5080111"/>
              <a:gd name="connsiteX284" fmla="*/ 3689528 w 4687608"/>
              <a:gd name="connsiteY284" fmla="*/ 1317686 h 5080111"/>
              <a:gd name="connsiteX285" fmla="*/ 3720367 w 4687608"/>
              <a:gd name="connsiteY285" fmla="*/ 1306472 h 5080111"/>
              <a:gd name="connsiteX286" fmla="*/ 3751206 w 4687608"/>
              <a:gd name="connsiteY286" fmla="*/ 1289650 h 5080111"/>
              <a:gd name="connsiteX287" fmla="*/ 3770831 w 4687608"/>
              <a:gd name="connsiteY287" fmla="*/ 1348526 h 5080111"/>
              <a:gd name="connsiteX288" fmla="*/ 3779242 w 4687608"/>
              <a:gd name="connsiteY288" fmla="*/ 1413008 h 5080111"/>
              <a:gd name="connsiteX289" fmla="*/ 3801671 w 4687608"/>
              <a:gd name="connsiteY289" fmla="*/ 1457866 h 5080111"/>
              <a:gd name="connsiteX290" fmla="*/ 3835315 w 4687608"/>
              <a:gd name="connsiteY290" fmla="*/ 1536368 h 5080111"/>
              <a:gd name="connsiteX291" fmla="*/ 3821297 w 4687608"/>
              <a:gd name="connsiteY291" fmla="*/ 1564403 h 5080111"/>
              <a:gd name="connsiteX292" fmla="*/ 3812886 w 4687608"/>
              <a:gd name="connsiteY292" fmla="*/ 1603653 h 5080111"/>
              <a:gd name="connsiteX293" fmla="*/ 3832511 w 4687608"/>
              <a:gd name="connsiteY293" fmla="*/ 1623279 h 5080111"/>
              <a:gd name="connsiteX294" fmla="*/ 3835315 w 4687608"/>
              <a:gd name="connsiteY294" fmla="*/ 1659726 h 5080111"/>
              <a:gd name="connsiteX295" fmla="*/ 3925029 w 4687608"/>
              <a:gd name="connsiteY295" fmla="*/ 1659726 h 5080111"/>
              <a:gd name="connsiteX296" fmla="*/ 3941851 w 4687608"/>
              <a:gd name="connsiteY296" fmla="*/ 1679350 h 5080111"/>
              <a:gd name="connsiteX297" fmla="*/ 3947458 w 4687608"/>
              <a:gd name="connsiteY297" fmla="*/ 1693368 h 5080111"/>
              <a:gd name="connsiteX298" fmla="*/ 3930637 w 4687608"/>
              <a:gd name="connsiteY298" fmla="*/ 1715797 h 5080111"/>
              <a:gd name="connsiteX299" fmla="*/ 3871762 w 4687608"/>
              <a:gd name="connsiteY299" fmla="*/ 1763459 h 5080111"/>
              <a:gd name="connsiteX300" fmla="*/ 3843726 w 4687608"/>
              <a:gd name="connsiteY300" fmla="*/ 1802708 h 5080111"/>
              <a:gd name="connsiteX301" fmla="*/ 3832511 w 4687608"/>
              <a:gd name="connsiteY301" fmla="*/ 1844762 h 5080111"/>
              <a:gd name="connsiteX302" fmla="*/ 3824100 w 4687608"/>
              <a:gd name="connsiteY302" fmla="*/ 1906441 h 5080111"/>
              <a:gd name="connsiteX303" fmla="*/ 3871762 w 4687608"/>
              <a:gd name="connsiteY303" fmla="*/ 1937281 h 5080111"/>
              <a:gd name="connsiteX304" fmla="*/ 3891386 w 4687608"/>
              <a:gd name="connsiteY304" fmla="*/ 1979335 h 5080111"/>
              <a:gd name="connsiteX305" fmla="*/ 3826904 w 4687608"/>
              <a:gd name="connsiteY305" fmla="*/ 2024193 h 5080111"/>
              <a:gd name="connsiteX306" fmla="*/ 3784850 w 4687608"/>
              <a:gd name="connsiteY306" fmla="*/ 2099890 h 5080111"/>
              <a:gd name="connsiteX307" fmla="*/ 3754011 w 4687608"/>
              <a:gd name="connsiteY307" fmla="*/ 2183997 h 5080111"/>
              <a:gd name="connsiteX308" fmla="*/ 3728778 w 4687608"/>
              <a:gd name="connsiteY308" fmla="*/ 2259695 h 5080111"/>
              <a:gd name="connsiteX309" fmla="*/ 3695135 w 4687608"/>
              <a:gd name="connsiteY309" fmla="*/ 2237266 h 5080111"/>
              <a:gd name="connsiteX310" fmla="*/ 3655884 w 4687608"/>
              <a:gd name="connsiteY310" fmla="*/ 2226051 h 5080111"/>
              <a:gd name="connsiteX311" fmla="*/ 3644670 w 4687608"/>
              <a:gd name="connsiteY311" fmla="*/ 2240069 h 5080111"/>
              <a:gd name="connsiteX312" fmla="*/ 3627848 w 4687608"/>
              <a:gd name="connsiteY312" fmla="*/ 2259695 h 5080111"/>
              <a:gd name="connsiteX313" fmla="*/ 3611026 w 4687608"/>
              <a:gd name="connsiteY313" fmla="*/ 2304553 h 5080111"/>
              <a:gd name="connsiteX314" fmla="*/ 3616635 w 4687608"/>
              <a:gd name="connsiteY314" fmla="*/ 2310160 h 5080111"/>
              <a:gd name="connsiteX315" fmla="*/ 3591402 w 4687608"/>
              <a:gd name="connsiteY315" fmla="*/ 2335391 h 5080111"/>
              <a:gd name="connsiteX316" fmla="*/ 3532526 w 4687608"/>
              <a:gd name="connsiteY316" fmla="*/ 2380249 h 5080111"/>
              <a:gd name="connsiteX317" fmla="*/ 3473651 w 4687608"/>
              <a:gd name="connsiteY317" fmla="*/ 2427911 h 5080111"/>
              <a:gd name="connsiteX318" fmla="*/ 3448419 w 4687608"/>
              <a:gd name="connsiteY318" fmla="*/ 2455946 h 5080111"/>
              <a:gd name="connsiteX319" fmla="*/ 3409168 w 4687608"/>
              <a:gd name="connsiteY319" fmla="*/ 2436322 h 5080111"/>
              <a:gd name="connsiteX320" fmla="*/ 3364311 w 4687608"/>
              <a:gd name="connsiteY320" fmla="*/ 2411089 h 5080111"/>
              <a:gd name="connsiteX321" fmla="*/ 3336275 w 4687608"/>
              <a:gd name="connsiteY321" fmla="*/ 2427911 h 5080111"/>
              <a:gd name="connsiteX322" fmla="*/ 3313846 w 4687608"/>
              <a:gd name="connsiteY322" fmla="*/ 2425106 h 5080111"/>
              <a:gd name="connsiteX323" fmla="*/ 3297024 w 4687608"/>
              <a:gd name="connsiteY323" fmla="*/ 2422302 h 5080111"/>
              <a:gd name="connsiteX324" fmla="*/ 3271793 w 4687608"/>
              <a:gd name="connsiteY324" fmla="*/ 2472768 h 5080111"/>
              <a:gd name="connsiteX325" fmla="*/ 3229738 w 4687608"/>
              <a:gd name="connsiteY325" fmla="*/ 2495196 h 5080111"/>
              <a:gd name="connsiteX326" fmla="*/ 3201702 w 4687608"/>
              <a:gd name="connsiteY326" fmla="*/ 2464357 h 5080111"/>
              <a:gd name="connsiteX327" fmla="*/ 3140024 w 4687608"/>
              <a:gd name="connsiteY327" fmla="*/ 2422302 h 5080111"/>
              <a:gd name="connsiteX328" fmla="*/ 3123202 w 4687608"/>
              <a:gd name="connsiteY328" fmla="*/ 2450339 h 5080111"/>
              <a:gd name="connsiteX329" fmla="*/ 3106380 w 4687608"/>
              <a:gd name="connsiteY329" fmla="*/ 2467160 h 5080111"/>
              <a:gd name="connsiteX330" fmla="*/ 3106380 w 4687608"/>
              <a:gd name="connsiteY330" fmla="*/ 2495196 h 5080111"/>
              <a:gd name="connsiteX331" fmla="*/ 3089559 w 4687608"/>
              <a:gd name="connsiteY331" fmla="*/ 2498000 h 5080111"/>
              <a:gd name="connsiteX332" fmla="*/ 3072737 w 4687608"/>
              <a:gd name="connsiteY332" fmla="*/ 2500804 h 5080111"/>
              <a:gd name="connsiteX333" fmla="*/ 3044701 w 4687608"/>
              <a:gd name="connsiteY333" fmla="*/ 2489589 h 5080111"/>
              <a:gd name="connsiteX334" fmla="*/ 3039095 w 4687608"/>
              <a:gd name="connsiteY334" fmla="*/ 2467160 h 5080111"/>
              <a:gd name="connsiteX335" fmla="*/ 3033486 w 4687608"/>
              <a:gd name="connsiteY335" fmla="*/ 2444731 h 5080111"/>
              <a:gd name="connsiteX336" fmla="*/ 3005451 w 4687608"/>
              <a:gd name="connsiteY336" fmla="*/ 2433517 h 5080111"/>
              <a:gd name="connsiteX337" fmla="*/ 2994237 w 4687608"/>
              <a:gd name="connsiteY337" fmla="*/ 2461553 h 5080111"/>
              <a:gd name="connsiteX338" fmla="*/ 2983022 w 4687608"/>
              <a:gd name="connsiteY338" fmla="*/ 2472768 h 5080111"/>
              <a:gd name="connsiteX339" fmla="*/ 2966200 w 4687608"/>
              <a:gd name="connsiteY339" fmla="*/ 2469964 h 5080111"/>
              <a:gd name="connsiteX340" fmla="*/ 2949379 w 4687608"/>
              <a:gd name="connsiteY340" fmla="*/ 2467160 h 5080111"/>
              <a:gd name="connsiteX341" fmla="*/ 2904522 w 4687608"/>
              <a:gd name="connsiteY341" fmla="*/ 2498000 h 5080111"/>
              <a:gd name="connsiteX342" fmla="*/ 2876486 w 4687608"/>
              <a:gd name="connsiteY342" fmla="*/ 2584911 h 5080111"/>
              <a:gd name="connsiteX343" fmla="*/ 2924146 w 4687608"/>
              <a:gd name="connsiteY343" fmla="*/ 2635376 h 5080111"/>
              <a:gd name="connsiteX344" fmla="*/ 2971808 w 4687608"/>
              <a:gd name="connsiteY344" fmla="*/ 2680233 h 5080111"/>
              <a:gd name="connsiteX345" fmla="*/ 2921344 w 4687608"/>
              <a:gd name="connsiteY345" fmla="*/ 2713877 h 5080111"/>
              <a:gd name="connsiteX346" fmla="*/ 2870879 w 4687608"/>
              <a:gd name="connsiteY346" fmla="*/ 2797984 h 5080111"/>
              <a:gd name="connsiteX347" fmla="*/ 2912933 w 4687608"/>
              <a:gd name="connsiteY347" fmla="*/ 2834431 h 5080111"/>
              <a:gd name="connsiteX348" fmla="*/ 2954986 w 4687608"/>
              <a:gd name="connsiteY348" fmla="*/ 2876485 h 5080111"/>
              <a:gd name="connsiteX349" fmla="*/ 2949379 w 4687608"/>
              <a:gd name="connsiteY349" fmla="*/ 2887700 h 5080111"/>
              <a:gd name="connsiteX350" fmla="*/ 2943772 w 4687608"/>
              <a:gd name="connsiteY350" fmla="*/ 2904522 h 5080111"/>
              <a:gd name="connsiteX351" fmla="*/ 2848450 w 4687608"/>
              <a:gd name="connsiteY351" fmla="*/ 2904522 h 5080111"/>
              <a:gd name="connsiteX352" fmla="*/ 2814806 w 4687608"/>
              <a:gd name="connsiteY352" fmla="*/ 2977415 h 5080111"/>
              <a:gd name="connsiteX353" fmla="*/ 2834432 w 4687608"/>
              <a:gd name="connsiteY353" fmla="*/ 3011058 h 5080111"/>
              <a:gd name="connsiteX354" fmla="*/ 2854057 w 4687608"/>
              <a:gd name="connsiteY354" fmla="*/ 3039093 h 5080111"/>
              <a:gd name="connsiteX355" fmla="*/ 2842842 w 4687608"/>
              <a:gd name="connsiteY355" fmla="*/ 3064326 h 5080111"/>
              <a:gd name="connsiteX356" fmla="*/ 2826021 w 4687608"/>
              <a:gd name="connsiteY356" fmla="*/ 3078344 h 5080111"/>
              <a:gd name="connsiteX357" fmla="*/ 2806395 w 4687608"/>
              <a:gd name="connsiteY357" fmla="*/ 3069933 h 5080111"/>
              <a:gd name="connsiteX358" fmla="*/ 2781164 w 4687608"/>
              <a:gd name="connsiteY358" fmla="*/ 3055915 h 5080111"/>
              <a:gd name="connsiteX359" fmla="*/ 2764342 w 4687608"/>
              <a:gd name="connsiteY359" fmla="*/ 3078344 h 5080111"/>
              <a:gd name="connsiteX360" fmla="*/ 2727895 w 4687608"/>
              <a:gd name="connsiteY360" fmla="*/ 3106380 h 5080111"/>
              <a:gd name="connsiteX361" fmla="*/ 2691448 w 4687608"/>
              <a:gd name="connsiteY361" fmla="*/ 3145631 h 5080111"/>
              <a:gd name="connsiteX362" fmla="*/ 2674626 w 4687608"/>
              <a:gd name="connsiteY362" fmla="*/ 3201702 h 5080111"/>
              <a:gd name="connsiteX363" fmla="*/ 2708270 w 4687608"/>
              <a:gd name="connsiteY363" fmla="*/ 3240953 h 5080111"/>
              <a:gd name="connsiteX364" fmla="*/ 2702663 w 4687608"/>
              <a:gd name="connsiteY364" fmla="*/ 3252167 h 5080111"/>
              <a:gd name="connsiteX365" fmla="*/ 2725091 w 4687608"/>
              <a:gd name="connsiteY365" fmla="*/ 3268989 h 5080111"/>
              <a:gd name="connsiteX366" fmla="*/ 2758735 w 4687608"/>
              <a:gd name="connsiteY366" fmla="*/ 3313846 h 5080111"/>
              <a:gd name="connsiteX367" fmla="*/ 2747520 w 4687608"/>
              <a:gd name="connsiteY367" fmla="*/ 3319453 h 5080111"/>
              <a:gd name="connsiteX368" fmla="*/ 2736306 w 4687608"/>
              <a:gd name="connsiteY368" fmla="*/ 3325060 h 5080111"/>
              <a:gd name="connsiteX369" fmla="*/ 2669019 w 4687608"/>
              <a:gd name="connsiteY369" fmla="*/ 3288613 h 5080111"/>
              <a:gd name="connsiteX370" fmla="*/ 2590519 w 4687608"/>
              <a:gd name="connsiteY370" fmla="*/ 3252167 h 5080111"/>
              <a:gd name="connsiteX371" fmla="*/ 2579304 w 4687608"/>
              <a:gd name="connsiteY371" fmla="*/ 3268989 h 5080111"/>
              <a:gd name="connsiteX372" fmla="*/ 2573697 w 4687608"/>
              <a:gd name="connsiteY372" fmla="*/ 3263380 h 5080111"/>
              <a:gd name="connsiteX373" fmla="*/ 2534448 w 4687608"/>
              <a:gd name="connsiteY373" fmla="*/ 3288613 h 5080111"/>
              <a:gd name="connsiteX374" fmla="*/ 2523233 w 4687608"/>
              <a:gd name="connsiteY374" fmla="*/ 3336275 h 5080111"/>
              <a:gd name="connsiteX375" fmla="*/ 2534448 w 4687608"/>
              <a:gd name="connsiteY375" fmla="*/ 3364311 h 5080111"/>
              <a:gd name="connsiteX376" fmla="*/ 2514822 w 4687608"/>
              <a:gd name="connsiteY376" fmla="*/ 3406364 h 5080111"/>
              <a:gd name="connsiteX377" fmla="*/ 2467161 w 4687608"/>
              <a:gd name="connsiteY377" fmla="*/ 3414775 h 5080111"/>
              <a:gd name="connsiteX378" fmla="*/ 2447535 w 4687608"/>
              <a:gd name="connsiteY378" fmla="*/ 3406364 h 5080111"/>
              <a:gd name="connsiteX379" fmla="*/ 2439126 w 4687608"/>
              <a:gd name="connsiteY379" fmla="*/ 3397953 h 5080111"/>
              <a:gd name="connsiteX380" fmla="*/ 2388660 w 4687608"/>
              <a:gd name="connsiteY380" fmla="*/ 3417578 h 5080111"/>
              <a:gd name="connsiteX381" fmla="*/ 2338195 w 4687608"/>
              <a:gd name="connsiteY381" fmla="*/ 3442811 h 5080111"/>
              <a:gd name="connsiteX382" fmla="*/ 2293337 w 4687608"/>
              <a:gd name="connsiteY382" fmla="*/ 3425989 h 5080111"/>
              <a:gd name="connsiteX383" fmla="*/ 2259695 w 4687608"/>
              <a:gd name="connsiteY383" fmla="*/ 3411971 h 5080111"/>
              <a:gd name="connsiteX384" fmla="*/ 2237266 w 4687608"/>
              <a:gd name="connsiteY384" fmla="*/ 3403560 h 5080111"/>
              <a:gd name="connsiteX385" fmla="*/ 2164373 w 4687608"/>
              <a:gd name="connsiteY385" fmla="*/ 3490471 h 5080111"/>
              <a:gd name="connsiteX386" fmla="*/ 2102694 w 4687608"/>
              <a:gd name="connsiteY386" fmla="*/ 3683920 h 5080111"/>
              <a:gd name="connsiteX387" fmla="*/ 2150355 w 4687608"/>
              <a:gd name="connsiteY387" fmla="*/ 3751207 h 5080111"/>
              <a:gd name="connsiteX388" fmla="*/ 2181195 w 4687608"/>
              <a:gd name="connsiteY388" fmla="*/ 3801671 h 5080111"/>
              <a:gd name="connsiteX389" fmla="*/ 2167177 w 4687608"/>
              <a:gd name="connsiteY389" fmla="*/ 3826903 h 5080111"/>
              <a:gd name="connsiteX390" fmla="*/ 2136337 w 4687608"/>
              <a:gd name="connsiteY390" fmla="*/ 3829707 h 5080111"/>
              <a:gd name="connsiteX391" fmla="*/ 2119515 w 4687608"/>
              <a:gd name="connsiteY391" fmla="*/ 3793260 h 5080111"/>
              <a:gd name="connsiteX392" fmla="*/ 2091479 w 4687608"/>
              <a:gd name="connsiteY392" fmla="*/ 3779242 h 5080111"/>
              <a:gd name="connsiteX393" fmla="*/ 2069050 w 4687608"/>
              <a:gd name="connsiteY393" fmla="*/ 3810082 h 5080111"/>
              <a:gd name="connsiteX394" fmla="*/ 2029801 w 4687608"/>
              <a:gd name="connsiteY394" fmla="*/ 3840922 h 5080111"/>
              <a:gd name="connsiteX395" fmla="*/ 2041015 w 4687608"/>
              <a:gd name="connsiteY395" fmla="*/ 3896993 h 5080111"/>
              <a:gd name="connsiteX396" fmla="*/ 2007372 w 4687608"/>
              <a:gd name="connsiteY396" fmla="*/ 3936243 h 5080111"/>
              <a:gd name="connsiteX397" fmla="*/ 1968121 w 4687608"/>
              <a:gd name="connsiteY397" fmla="*/ 4003529 h 5080111"/>
              <a:gd name="connsiteX398" fmla="*/ 1878406 w 4687608"/>
              <a:gd name="connsiteY398" fmla="*/ 4076423 h 5080111"/>
              <a:gd name="connsiteX399" fmla="*/ 1805513 w 4687608"/>
              <a:gd name="connsiteY399" fmla="*/ 4126887 h 5080111"/>
              <a:gd name="connsiteX400" fmla="*/ 1749441 w 4687608"/>
              <a:gd name="connsiteY400" fmla="*/ 4154924 h 5080111"/>
              <a:gd name="connsiteX401" fmla="*/ 1735423 w 4687608"/>
              <a:gd name="connsiteY401" fmla="*/ 4182960 h 5080111"/>
              <a:gd name="connsiteX402" fmla="*/ 1715797 w 4687608"/>
              <a:gd name="connsiteY402" fmla="*/ 4199781 h 5080111"/>
              <a:gd name="connsiteX403" fmla="*/ 1718601 w 4687608"/>
              <a:gd name="connsiteY403" fmla="*/ 4216603 h 5080111"/>
              <a:gd name="connsiteX404" fmla="*/ 1721405 w 4687608"/>
              <a:gd name="connsiteY404" fmla="*/ 4233425 h 5080111"/>
              <a:gd name="connsiteX405" fmla="*/ 1668137 w 4687608"/>
              <a:gd name="connsiteY405" fmla="*/ 4323140 h 5080111"/>
              <a:gd name="connsiteX406" fmla="*/ 1614868 w 4687608"/>
              <a:gd name="connsiteY406" fmla="*/ 4373605 h 5080111"/>
              <a:gd name="connsiteX407" fmla="*/ 1617672 w 4687608"/>
              <a:gd name="connsiteY407" fmla="*/ 4393229 h 5080111"/>
              <a:gd name="connsiteX408" fmla="*/ 1620475 w 4687608"/>
              <a:gd name="connsiteY408" fmla="*/ 4412854 h 5080111"/>
              <a:gd name="connsiteX409" fmla="*/ 1600850 w 4687608"/>
              <a:gd name="connsiteY409" fmla="*/ 4432480 h 5080111"/>
              <a:gd name="connsiteX410" fmla="*/ 1570010 w 4687608"/>
              <a:gd name="connsiteY410" fmla="*/ 4435283 h 5080111"/>
              <a:gd name="connsiteX411" fmla="*/ 1513939 w 4687608"/>
              <a:gd name="connsiteY411" fmla="*/ 4396034 h 5080111"/>
              <a:gd name="connsiteX412" fmla="*/ 1522350 w 4687608"/>
              <a:gd name="connsiteY412" fmla="*/ 4382016 h 5080111"/>
              <a:gd name="connsiteX413" fmla="*/ 1530761 w 4687608"/>
              <a:gd name="connsiteY413" fmla="*/ 4356783 h 5080111"/>
              <a:gd name="connsiteX414" fmla="*/ 1511135 w 4687608"/>
              <a:gd name="connsiteY414" fmla="*/ 4325943 h 5080111"/>
              <a:gd name="connsiteX415" fmla="*/ 1469081 w 4687608"/>
              <a:gd name="connsiteY415" fmla="*/ 4317532 h 5080111"/>
              <a:gd name="connsiteX416" fmla="*/ 1328901 w 4687608"/>
              <a:gd name="connsiteY416" fmla="*/ 4295103 h 5080111"/>
              <a:gd name="connsiteX417" fmla="*/ 1331705 w 4687608"/>
              <a:gd name="connsiteY417" fmla="*/ 4325943 h 5080111"/>
              <a:gd name="connsiteX418" fmla="*/ 1334510 w 4687608"/>
              <a:gd name="connsiteY418" fmla="*/ 4356783 h 5080111"/>
              <a:gd name="connsiteX419" fmla="*/ 1328901 w 4687608"/>
              <a:gd name="connsiteY419" fmla="*/ 4390425 h 5080111"/>
              <a:gd name="connsiteX420" fmla="*/ 1253205 w 4687608"/>
              <a:gd name="connsiteY420" fmla="*/ 4314729 h 5080111"/>
              <a:gd name="connsiteX421" fmla="*/ 1166294 w 4687608"/>
              <a:gd name="connsiteY421" fmla="*/ 4261460 h 5080111"/>
              <a:gd name="connsiteX422" fmla="*/ 1160686 w 4687608"/>
              <a:gd name="connsiteY422" fmla="*/ 4267067 h 5080111"/>
              <a:gd name="connsiteX423" fmla="*/ 1160686 w 4687608"/>
              <a:gd name="connsiteY423" fmla="*/ 4272676 h 5080111"/>
              <a:gd name="connsiteX424" fmla="*/ 1149472 w 4687608"/>
              <a:gd name="connsiteY424" fmla="*/ 4267067 h 5080111"/>
              <a:gd name="connsiteX425" fmla="*/ 1155079 w 4687608"/>
              <a:gd name="connsiteY425" fmla="*/ 4267067 h 5080111"/>
              <a:gd name="connsiteX426" fmla="*/ 1149472 w 4687608"/>
              <a:gd name="connsiteY426" fmla="*/ 4261460 h 5080111"/>
              <a:gd name="connsiteX427" fmla="*/ 1115829 w 4687608"/>
              <a:gd name="connsiteY427" fmla="*/ 4283889 h 5080111"/>
              <a:gd name="connsiteX428" fmla="*/ 1003685 w 4687608"/>
              <a:gd name="connsiteY428" fmla="*/ 4261460 h 5080111"/>
              <a:gd name="connsiteX429" fmla="*/ 958828 w 4687608"/>
              <a:gd name="connsiteY429" fmla="*/ 4210996 h 5080111"/>
              <a:gd name="connsiteX430" fmla="*/ 919577 w 4687608"/>
              <a:gd name="connsiteY430" fmla="*/ 4160531 h 5080111"/>
              <a:gd name="connsiteX431" fmla="*/ 824255 w 4687608"/>
              <a:gd name="connsiteY431" fmla="*/ 4138102 h 5080111"/>
              <a:gd name="connsiteX432" fmla="*/ 765379 w 4687608"/>
              <a:gd name="connsiteY432" fmla="*/ 4118478 h 5080111"/>
              <a:gd name="connsiteX433" fmla="*/ 745754 w 4687608"/>
              <a:gd name="connsiteY433" fmla="*/ 4065209 h 5080111"/>
              <a:gd name="connsiteX434" fmla="*/ 695290 w 4687608"/>
              <a:gd name="connsiteY434" fmla="*/ 4006334 h 5080111"/>
              <a:gd name="connsiteX435" fmla="*/ 639218 w 4687608"/>
              <a:gd name="connsiteY435" fmla="*/ 3967083 h 5080111"/>
              <a:gd name="connsiteX436" fmla="*/ 588754 w 4687608"/>
              <a:gd name="connsiteY436" fmla="*/ 3916618 h 5080111"/>
              <a:gd name="connsiteX437" fmla="*/ 555110 w 4687608"/>
              <a:gd name="connsiteY437" fmla="*/ 3824100 h 5080111"/>
              <a:gd name="connsiteX438" fmla="*/ 543896 w 4687608"/>
              <a:gd name="connsiteY438" fmla="*/ 3756814 h 5080111"/>
              <a:gd name="connsiteX439" fmla="*/ 521467 w 4687608"/>
              <a:gd name="connsiteY439" fmla="*/ 3723171 h 5080111"/>
              <a:gd name="connsiteX440" fmla="*/ 499038 w 4687608"/>
              <a:gd name="connsiteY440" fmla="*/ 3706349 h 5080111"/>
              <a:gd name="connsiteX441" fmla="*/ 487823 w 4687608"/>
              <a:gd name="connsiteY441" fmla="*/ 3689527 h 5080111"/>
              <a:gd name="connsiteX442" fmla="*/ 504645 w 4687608"/>
              <a:gd name="connsiteY442" fmla="*/ 3655884 h 5080111"/>
              <a:gd name="connsiteX443" fmla="*/ 521467 w 4687608"/>
              <a:gd name="connsiteY443" fmla="*/ 3605420 h 5080111"/>
              <a:gd name="connsiteX444" fmla="*/ 507450 w 4687608"/>
              <a:gd name="connsiteY444" fmla="*/ 3532527 h 5080111"/>
              <a:gd name="connsiteX445" fmla="*/ 493432 w 4687608"/>
              <a:gd name="connsiteY445" fmla="*/ 3515705 h 5080111"/>
              <a:gd name="connsiteX446" fmla="*/ 510252 w 4687608"/>
              <a:gd name="connsiteY446" fmla="*/ 3510098 h 5080111"/>
              <a:gd name="connsiteX447" fmla="*/ 493432 w 4687608"/>
              <a:gd name="connsiteY447" fmla="*/ 3465240 h 5080111"/>
              <a:gd name="connsiteX448" fmla="*/ 437359 w 4687608"/>
              <a:gd name="connsiteY448" fmla="*/ 3420382 h 5080111"/>
              <a:gd name="connsiteX449" fmla="*/ 420538 w 4687608"/>
              <a:gd name="connsiteY449" fmla="*/ 3437204 h 5080111"/>
              <a:gd name="connsiteX450" fmla="*/ 395305 w 4687608"/>
              <a:gd name="connsiteY450" fmla="*/ 3428793 h 5080111"/>
              <a:gd name="connsiteX451" fmla="*/ 381287 w 4687608"/>
              <a:gd name="connsiteY451" fmla="*/ 3403560 h 5080111"/>
              <a:gd name="connsiteX452" fmla="*/ 395305 w 4687608"/>
              <a:gd name="connsiteY452" fmla="*/ 3400758 h 5080111"/>
              <a:gd name="connsiteX453" fmla="*/ 409323 w 4687608"/>
              <a:gd name="connsiteY453" fmla="*/ 3397953 h 5080111"/>
              <a:gd name="connsiteX454" fmla="*/ 437359 w 4687608"/>
              <a:gd name="connsiteY454" fmla="*/ 3403560 h 5080111"/>
              <a:gd name="connsiteX455" fmla="*/ 414930 w 4687608"/>
              <a:gd name="connsiteY455" fmla="*/ 3355900 h 5080111"/>
              <a:gd name="connsiteX456" fmla="*/ 392501 w 4687608"/>
              <a:gd name="connsiteY456" fmla="*/ 3313846 h 5080111"/>
              <a:gd name="connsiteX457" fmla="*/ 364465 w 4687608"/>
              <a:gd name="connsiteY457" fmla="*/ 3319453 h 5080111"/>
              <a:gd name="connsiteX458" fmla="*/ 336430 w 4687608"/>
              <a:gd name="connsiteY458" fmla="*/ 3313846 h 5080111"/>
              <a:gd name="connsiteX459" fmla="*/ 367270 w 4687608"/>
              <a:gd name="connsiteY459" fmla="*/ 3280202 h 5080111"/>
              <a:gd name="connsiteX460" fmla="*/ 381287 w 4687608"/>
              <a:gd name="connsiteY460" fmla="*/ 3257774 h 5080111"/>
              <a:gd name="connsiteX461" fmla="*/ 420538 w 4687608"/>
              <a:gd name="connsiteY461" fmla="*/ 3196095 h 5080111"/>
              <a:gd name="connsiteX462" fmla="*/ 493432 w 4687608"/>
              <a:gd name="connsiteY462" fmla="*/ 3179273 h 5080111"/>
              <a:gd name="connsiteX463" fmla="*/ 563521 w 4687608"/>
              <a:gd name="connsiteY463" fmla="*/ 3154040 h 5080111"/>
              <a:gd name="connsiteX464" fmla="*/ 605574 w 4687608"/>
              <a:gd name="connsiteY464" fmla="*/ 3055915 h 5080111"/>
              <a:gd name="connsiteX465" fmla="*/ 594361 w 4687608"/>
              <a:gd name="connsiteY465" fmla="*/ 3050309 h 5080111"/>
              <a:gd name="connsiteX466" fmla="*/ 605574 w 4687608"/>
              <a:gd name="connsiteY466" fmla="*/ 2999842 h 5080111"/>
              <a:gd name="connsiteX467" fmla="*/ 616790 w 4687608"/>
              <a:gd name="connsiteY467" fmla="*/ 2949378 h 5080111"/>
              <a:gd name="connsiteX468" fmla="*/ 608379 w 4687608"/>
              <a:gd name="connsiteY468" fmla="*/ 2938164 h 5080111"/>
              <a:gd name="connsiteX469" fmla="*/ 594361 w 4687608"/>
              <a:gd name="connsiteY469" fmla="*/ 2926949 h 5080111"/>
              <a:gd name="connsiteX470" fmla="*/ 549503 w 4687608"/>
              <a:gd name="connsiteY470" fmla="*/ 2932557 h 5080111"/>
              <a:gd name="connsiteX471" fmla="*/ 499038 w 4687608"/>
              <a:gd name="connsiteY471" fmla="*/ 2938164 h 5080111"/>
              <a:gd name="connsiteX472" fmla="*/ 471003 w 4687608"/>
              <a:gd name="connsiteY472" fmla="*/ 2912931 h 5080111"/>
              <a:gd name="connsiteX473" fmla="*/ 442967 w 4687608"/>
              <a:gd name="connsiteY473" fmla="*/ 2870878 h 5080111"/>
              <a:gd name="connsiteX474" fmla="*/ 462592 w 4687608"/>
              <a:gd name="connsiteY474" fmla="*/ 2814806 h 5080111"/>
              <a:gd name="connsiteX475" fmla="*/ 510252 w 4687608"/>
              <a:gd name="connsiteY475" fmla="*/ 2797984 h 5080111"/>
              <a:gd name="connsiteX476" fmla="*/ 622396 w 4687608"/>
              <a:gd name="connsiteY476" fmla="*/ 2840038 h 5080111"/>
              <a:gd name="connsiteX477" fmla="*/ 678468 w 4687608"/>
              <a:gd name="connsiteY477" fmla="*/ 2882093 h 5080111"/>
              <a:gd name="connsiteX478" fmla="*/ 700897 w 4687608"/>
              <a:gd name="connsiteY478" fmla="*/ 2879289 h 5080111"/>
              <a:gd name="connsiteX479" fmla="*/ 723325 w 4687608"/>
              <a:gd name="connsiteY479" fmla="*/ 2876485 h 5080111"/>
              <a:gd name="connsiteX480" fmla="*/ 734541 w 4687608"/>
              <a:gd name="connsiteY480" fmla="*/ 2887700 h 5080111"/>
              <a:gd name="connsiteX481" fmla="*/ 785005 w 4687608"/>
              <a:gd name="connsiteY481" fmla="*/ 2854056 h 5080111"/>
              <a:gd name="connsiteX482" fmla="*/ 801826 w 4687608"/>
              <a:gd name="connsiteY482" fmla="*/ 2775556 h 5080111"/>
              <a:gd name="connsiteX483" fmla="*/ 770987 w 4687608"/>
              <a:gd name="connsiteY483" fmla="*/ 2772753 h 5080111"/>
              <a:gd name="connsiteX484" fmla="*/ 745754 w 4687608"/>
              <a:gd name="connsiteY484" fmla="*/ 2736306 h 5080111"/>
              <a:gd name="connsiteX485" fmla="*/ 756970 w 4687608"/>
              <a:gd name="connsiteY485" fmla="*/ 2725091 h 5080111"/>
              <a:gd name="connsiteX486" fmla="*/ 720523 w 4687608"/>
              <a:gd name="connsiteY486" fmla="*/ 2655002 h 5080111"/>
              <a:gd name="connsiteX487" fmla="*/ 672861 w 4687608"/>
              <a:gd name="connsiteY487" fmla="*/ 2584911 h 5080111"/>
              <a:gd name="connsiteX488" fmla="*/ 703701 w 4687608"/>
              <a:gd name="connsiteY488" fmla="*/ 2610144 h 5080111"/>
              <a:gd name="connsiteX489" fmla="*/ 751361 w 4687608"/>
              <a:gd name="connsiteY489" fmla="*/ 2666215 h 5080111"/>
              <a:gd name="connsiteX490" fmla="*/ 793416 w 4687608"/>
              <a:gd name="connsiteY490" fmla="*/ 2727895 h 5080111"/>
              <a:gd name="connsiteX491" fmla="*/ 813041 w 4687608"/>
              <a:gd name="connsiteY491" fmla="*/ 2775556 h 5080111"/>
              <a:gd name="connsiteX492" fmla="*/ 852292 w 4687608"/>
              <a:gd name="connsiteY492" fmla="*/ 2764342 h 5080111"/>
              <a:gd name="connsiteX493" fmla="*/ 871916 w 4687608"/>
              <a:gd name="connsiteY493" fmla="*/ 2783967 h 5080111"/>
              <a:gd name="connsiteX494" fmla="*/ 891541 w 4687608"/>
              <a:gd name="connsiteY494" fmla="*/ 2797984 h 5080111"/>
              <a:gd name="connsiteX495" fmla="*/ 908363 w 4687608"/>
              <a:gd name="connsiteY495" fmla="*/ 2778360 h 5080111"/>
              <a:gd name="connsiteX496" fmla="*/ 930792 w 4687608"/>
              <a:gd name="connsiteY496" fmla="*/ 2741913 h 5080111"/>
              <a:gd name="connsiteX497" fmla="*/ 911167 w 4687608"/>
              <a:gd name="connsiteY497" fmla="*/ 2716680 h 5080111"/>
              <a:gd name="connsiteX498" fmla="*/ 897148 w 4687608"/>
              <a:gd name="connsiteY498" fmla="*/ 2680233 h 5080111"/>
              <a:gd name="connsiteX499" fmla="*/ 913970 w 4687608"/>
              <a:gd name="connsiteY499" fmla="*/ 2663411 h 5080111"/>
              <a:gd name="connsiteX500" fmla="*/ 908363 w 4687608"/>
              <a:gd name="connsiteY500" fmla="*/ 2657804 h 5080111"/>
              <a:gd name="connsiteX501" fmla="*/ 902756 w 4687608"/>
              <a:gd name="connsiteY501" fmla="*/ 2640984 h 5080111"/>
              <a:gd name="connsiteX502" fmla="*/ 947614 w 4687608"/>
              <a:gd name="connsiteY502" fmla="*/ 2587715 h 5080111"/>
              <a:gd name="connsiteX503" fmla="*/ 986863 w 4687608"/>
              <a:gd name="connsiteY503" fmla="*/ 2523233 h 5080111"/>
              <a:gd name="connsiteX504" fmla="*/ 972845 w 4687608"/>
              <a:gd name="connsiteY504" fmla="*/ 2492393 h 5080111"/>
              <a:gd name="connsiteX505" fmla="*/ 942005 w 4687608"/>
              <a:gd name="connsiteY505" fmla="*/ 2472768 h 5080111"/>
              <a:gd name="connsiteX506" fmla="*/ 919577 w 4687608"/>
              <a:gd name="connsiteY506" fmla="*/ 2475571 h 5080111"/>
              <a:gd name="connsiteX507" fmla="*/ 897148 w 4687608"/>
              <a:gd name="connsiteY507" fmla="*/ 2478375 h 5080111"/>
              <a:gd name="connsiteX508" fmla="*/ 874721 w 4687608"/>
              <a:gd name="connsiteY508" fmla="*/ 2461553 h 5080111"/>
              <a:gd name="connsiteX509" fmla="*/ 897148 w 4687608"/>
              <a:gd name="connsiteY509" fmla="*/ 2402678 h 5080111"/>
              <a:gd name="connsiteX510" fmla="*/ 919577 w 4687608"/>
              <a:gd name="connsiteY510" fmla="*/ 2355017 h 5080111"/>
              <a:gd name="connsiteX511" fmla="*/ 902756 w 4687608"/>
              <a:gd name="connsiteY511" fmla="*/ 2310160 h 5080111"/>
              <a:gd name="connsiteX512" fmla="*/ 857898 w 4687608"/>
              <a:gd name="connsiteY512" fmla="*/ 2287731 h 5080111"/>
              <a:gd name="connsiteX513" fmla="*/ 810237 w 4687608"/>
              <a:gd name="connsiteY513" fmla="*/ 2293338 h 5080111"/>
              <a:gd name="connsiteX514" fmla="*/ 762576 w 4687608"/>
              <a:gd name="connsiteY514" fmla="*/ 2298944 h 5080111"/>
              <a:gd name="connsiteX515" fmla="*/ 745754 w 4687608"/>
              <a:gd name="connsiteY515" fmla="*/ 2259695 h 5080111"/>
              <a:gd name="connsiteX516" fmla="*/ 838274 w 4687608"/>
              <a:gd name="connsiteY516" fmla="*/ 2242873 h 5080111"/>
              <a:gd name="connsiteX517" fmla="*/ 885934 w 4687608"/>
              <a:gd name="connsiteY517" fmla="*/ 2198015 h 5080111"/>
              <a:gd name="connsiteX518" fmla="*/ 860701 w 4687608"/>
              <a:gd name="connsiteY518" fmla="*/ 2155962 h 5080111"/>
              <a:gd name="connsiteX519" fmla="*/ 804630 w 4687608"/>
              <a:gd name="connsiteY519" fmla="*/ 2147550 h 5080111"/>
              <a:gd name="connsiteX520" fmla="*/ 748559 w 4687608"/>
              <a:gd name="connsiteY520" fmla="*/ 2144746 h 5080111"/>
              <a:gd name="connsiteX521" fmla="*/ 723325 w 4687608"/>
              <a:gd name="connsiteY521" fmla="*/ 2108300 h 5080111"/>
              <a:gd name="connsiteX522" fmla="*/ 759772 w 4687608"/>
              <a:gd name="connsiteY522" fmla="*/ 2077461 h 5080111"/>
              <a:gd name="connsiteX523" fmla="*/ 818648 w 4687608"/>
              <a:gd name="connsiteY523" fmla="*/ 2069050 h 5080111"/>
              <a:gd name="connsiteX524" fmla="*/ 897148 w 4687608"/>
              <a:gd name="connsiteY524" fmla="*/ 2069050 h 5080111"/>
              <a:gd name="connsiteX525" fmla="*/ 911167 w 4687608"/>
              <a:gd name="connsiteY525" fmla="*/ 2024193 h 5080111"/>
              <a:gd name="connsiteX526" fmla="*/ 919577 w 4687608"/>
              <a:gd name="connsiteY526" fmla="*/ 1984942 h 5080111"/>
              <a:gd name="connsiteX527" fmla="*/ 877523 w 4687608"/>
              <a:gd name="connsiteY527" fmla="*/ 1928870 h 5080111"/>
              <a:gd name="connsiteX528" fmla="*/ 824255 w 4687608"/>
              <a:gd name="connsiteY528" fmla="*/ 1900835 h 5080111"/>
              <a:gd name="connsiteX529" fmla="*/ 793416 w 4687608"/>
              <a:gd name="connsiteY529" fmla="*/ 1906441 h 5080111"/>
              <a:gd name="connsiteX530" fmla="*/ 762576 w 4687608"/>
              <a:gd name="connsiteY530" fmla="*/ 1912048 h 5080111"/>
              <a:gd name="connsiteX531" fmla="*/ 723325 w 4687608"/>
              <a:gd name="connsiteY531" fmla="*/ 1898030 h 5080111"/>
              <a:gd name="connsiteX532" fmla="*/ 684076 w 4687608"/>
              <a:gd name="connsiteY532" fmla="*/ 1872799 h 5080111"/>
              <a:gd name="connsiteX533" fmla="*/ 734541 w 4687608"/>
              <a:gd name="connsiteY533" fmla="*/ 1839155 h 5080111"/>
              <a:gd name="connsiteX534" fmla="*/ 807434 w 4687608"/>
              <a:gd name="connsiteY534" fmla="*/ 1861584 h 5080111"/>
              <a:gd name="connsiteX535" fmla="*/ 919577 w 4687608"/>
              <a:gd name="connsiteY535" fmla="*/ 1895228 h 5080111"/>
              <a:gd name="connsiteX536" fmla="*/ 925185 w 4687608"/>
              <a:gd name="connsiteY536" fmla="*/ 1878406 h 5080111"/>
              <a:gd name="connsiteX537" fmla="*/ 930792 w 4687608"/>
              <a:gd name="connsiteY537" fmla="*/ 1861584 h 5080111"/>
              <a:gd name="connsiteX538" fmla="*/ 922381 w 4687608"/>
              <a:gd name="connsiteY538" fmla="*/ 1855977 h 5080111"/>
              <a:gd name="connsiteX539" fmla="*/ 902756 w 4687608"/>
              <a:gd name="connsiteY539" fmla="*/ 1847566 h 5080111"/>
              <a:gd name="connsiteX540" fmla="*/ 877523 w 4687608"/>
              <a:gd name="connsiteY540" fmla="*/ 1816726 h 5080111"/>
              <a:gd name="connsiteX541" fmla="*/ 852292 w 4687608"/>
              <a:gd name="connsiteY541" fmla="*/ 1743833 h 5080111"/>
              <a:gd name="connsiteX542" fmla="*/ 964434 w 4687608"/>
              <a:gd name="connsiteY542" fmla="*/ 1729815 h 5080111"/>
              <a:gd name="connsiteX543" fmla="*/ 1014899 w 4687608"/>
              <a:gd name="connsiteY543" fmla="*/ 1637297 h 5080111"/>
              <a:gd name="connsiteX544" fmla="*/ 998079 w 4687608"/>
              <a:gd name="connsiteY544" fmla="*/ 1626082 h 5080111"/>
              <a:gd name="connsiteX545" fmla="*/ 1003685 w 4687608"/>
              <a:gd name="connsiteY545" fmla="*/ 1614868 h 5080111"/>
              <a:gd name="connsiteX546" fmla="*/ 961632 w 4687608"/>
              <a:gd name="connsiteY546" fmla="*/ 1533564 h 5080111"/>
              <a:gd name="connsiteX547" fmla="*/ 885934 w 4687608"/>
              <a:gd name="connsiteY547" fmla="*/ 1441045 h 5080111"/>
              <a:gd name="connsiteX548" fmla="*/ 936399 w 4687608"/>
              <a:gd name="connsiteY548" fmla="*/ 1485902 h 5080111"/>
              <a:gd name="connsiteX549" fmla="*/ 1031721 w 4687608"/>
              <a:gd name="connsiteY549" fmla="*/ 1530759 h 5080111"/>
              <a:gd name="connsiteX550" fmla="*/ 1143865 w 4687608"/>
              <a:gd name="connsiteY550" fmla="*/ 1441045 h 5080111"/>
              <a:gd name="connsiteX551" fmla="*/ 1256008 w 4687608"/>
              <a:gd name="connsiteY551" fmla="*/ 1441045 h 5080111"/>
              <a:gd name="connsiteX552" fmla="*/ 1278437 w 4687608"/>
              <a:gd name="connsiteY552" fmla="*/ 1466277 h 5080111"/>
              <a:gd name="connsiteX553" fmla="*/ 1312081 w 4687608"/>
              <a:gd name="connsiteY553" fmla="*/ 1474688 h 5080111"/>
              <a:gd name="connsiteX554" fmla="*/ 1334510 w 4687608"/>
              <a:gd name="connsiteY554" fmla="*/ 1463474 h 5080111"/>
              <a:gd name="connsiteX555" fmla="*/ 1331705 w 4687608"/>
              <a:gd name="connsiteY555" fmla="*/ 1435437 h 5080111"/>
              <a:gd name="connsiteX556" fmla="*/ 1328901 w 4687608"/>
              <a:gd name="connsiteY556" fmla="*/ 1396188 h 5080111"/>
              <a:gd name="connsiteX557" fmla="*/ 1359741 w 4687608"/>
              <a:gd name="connsiteY557" fmla="*/ 1348526 h 5080111"/>
              <a:gd name="connsiteX558" fmla="*/ 1418617 w 4687608"/>
              <a:gd name="connsiteY558" fmla="*/ 1334508 h 5080111"/>
              <a:gd name="connsiteX559" fmla="*/ 1477492 w 4687608"/>
              <a:gd name="connsiteY559" fmla="*/ 1365348 h 5080111"/>
              <a:gd name="connsiteX560" fmla="*/ 1536368 w 4687608"/>
              <a:gd name="connsiteY560" fmla="*/ 1396188 h 5080111"/>
              <a:gd name="connsiteX561" fmla="*/ 1578421 w 4687608"/>
              <a:gd name="connsiteY561" fmla="*/ 1384973 h 5080111"/>
              <a:gd name="connsiteX562" fmla="*/ 1589637 w 4687608"/>
              <a:gd name="connsiteY562" fmla="*/ 1356937 h 5080111"/>
              <a:gd name="connsiteX563" fmla="*/ 1598048 w 4687608"/>
              <a:gd name="connsiteY563" fmla="*/ 1320490 h 5080111"/>
              <a:gd name="connsiteX564" fmla="*/ 1631690 w 4687608"/>
              <a:gd name="connsiteY564" fmla="*/ 1289650 h 5080111"/>
              <a:gd name="connsiteX565" fmla="*/ 1648512 w 4687608"/>
              <a:gd name="connsiteY565" fmla="*/ 1328901 h 5080111"/>
              <a:gd name="connsiteX566" fmla="*/ 1665333 w 4687608"/>
              <a:gd name="connsiteY566" fmla="*/ 1373759 h 5080111"/>
              <a:gd name="connsiteX567" fmla="*/ 1662530 w 4687608"/>
              <a:gd name="connsiteY567" fmla="*/ 1384973 h 5080111"/>
              <a:gd name="connsiteX568" fmla="*/ 1659726 w 4687608"/>
              <a:gd name="connsiteY568" fmla="*/ 1396188 h 5080111"/>
              <a:gd name="connsiteX569" fmla="*/ 1687761 w 4687608"/>
              <a:gd name="connsiteY569" fmla="*/ 1407401 h 5080111"/>
              <a:gd name="connsiteX570" fmla="*/ 1732619 w 4687608"/>
              <a:gd name="connsiteY570" fmla="*/ 1404599 h 5080111"/>
              <a:gd name="connsiteX571" fmla="*/ 1760655 w 4687608"/>
              <a:gd name="connsiteY571" fmla="*/ 1368152 h 5080111"/>
              <a:gd name="connsiteX572" fmla="*/ 1749441 w 4687608"/>
              <a:gd name="connsiteY572" fmla="*/ 1351330 h 5080111"/>
              <a:gd name="connsiteX573" fmla="*/ 1760655 w 4687608"/>
              <a:gd name="connsiteY573" fmla="*/ 1303668 h 5080111"/>
              <a:gd name="connsiteX574" fmla="*/ 1783084 w 4687608"/>
              <a:gd name="connsiteY574" fmla="*/ 1267221 h 5080111"/>
              <a:gd name="connsiteX575" fmla="*/ 1816728 w 4687608"/>
              <a:gd name="connsiteY575" fmla="*/ 1284044 h 5080111"/>
              <a:gd name="connsiteX576" fmla="*/ 1822335 w 4687608"/>
              <a:gd name="connsiteY576" fmla="*/ 1328901 h 5080111"/>
              <a:gd name="connsiteX577" fmla="*/ 1811119 w 4687608"/>
              <a:gd name="connsiteY577" fmla="*/ 1365348 h 5080111"/>
              <a:gd name="connsiteX578" fmla="*/ 1799906 w 4687608"/>
              <a:gd name="connsiteY578" fmla="*/ 1401795 h 5080111"/>
              <a:gd name="connsiteX579" fmla="*/ 1841959 w 4687608"/>
              <a:gd name="connsiteY579" fmla="*/ 1443848 h 5080111"/>
              <a:gd name="connsiteX580" fmla="*/ 1934479 w 4687608"/>
              <a:gd name="connsiteY580" fmla="*/ 1457866 h 5080111"/>
              <a:gd name="connsiteX581" fmla="*/ 1954104 w 4687608"/>
              <a:gd name="connsiteY581" fmla="*/ 1438241 h 5080111"/>
              <a:gd name="connsiteX582" fmla="*/ 2007372 w 4687608"/>
              <a:gd name="connsiteY582" fmla="*/ 1418617 h 5080111"/>
              <a:gd name="connsiteX583" fmla="*/ 2035408 w 4687608"/>
              <a:gd name="connsiteY583" fmla="*/ 1441045 h 5080111"/>
              <a:gd name="connsiteX584" fmla="*/ 2080266 w 4687608"/>
              <a:gd name="connsiteY584" fmla="*/ 1491510 h 5080111"/>
              <a:gd name="connsiteX585" fmla="*/ 2125122 w 4687608"/>
              <a:gd name="connsiteY585" fmla="*/ 1541975 h 5080111"/>
              <a:gd name="connsiteX586" fmla="*/ 2158766 w 4687608"/>
              <a:gd name="connsiteY586" fmla="*/ 1564403 h 5080111"/>
              <a:gd name="connsiteX587" fmla="*/ 2164373 w 4687608"/>
              <a:gd name="connsiteY587" fmla="*/ 1561599 h 5080111"/>
              <a:gd name="connsiteX588" fmla="*/ 2169979 w 4687608"/>
              <a:gd name="connsiteY588" fmla="*/ 1558795 h 5080111"/>
              <a:gd name="connsiteX589" fmla="*/ 2181195 w 4687608"/>
              <a:gd name="connsiteY589" fmla="*/ 1648510 h 5080111"/>
              <a:gd name="connsiteX590" fmla="*/ 2175588 w 4687608"/>
              <a:gd name="connsiteY590" fmla="*/ 1654117 h 5080111"/>
              <a:gd name="connsiteX591" fmla="*/ 2198017 w 4687608"/>
              <a:gd name="connsiteY591" fmla="*/ 1673743 h 5080111"/>
              <a:gd name="connsiteX592" fmla="*/ 2245677 w 4687608"/>
              <a:gd name="connsiteY592" fmla="*/ 1704583 h 5080111"/>
              <a:gd name="connsiteX593" fmla="*/ 2293337 w 4687608"/>
              <a:gd name="connsiteY593" fmla="*/ 1738226 h 5080111"/>
              <a:gd name="connsiteX594" fmla="*/ 2315766 w 4687608"/>
              <a:gd name="connsiteY594" fmla="*/ 1766262 h 5080111"/>
              <a:gd name="connsiteX595" fmla="*/ 2307357 w 4687608"/>
              <a:gd name="connsiteY595" fmla="*/ 1783084 h 5080111"/>
              <a:gd name="connsiteX596" fmla="*/ 2298946 w 4687608"/>
              <a:gd name="connsiteY596" fmla="*/ 1799906 h 5080111"/>
              <a:gd name="connsiteX597" fmla="*/ 2310159 w 4687608"/>
              <a:gd name="connsiteY597" fmla="*/ 1827941 h 5080111"/>
              <a:gd name="connsiteX598" fmla="*/ 2346606 w 4687608"/>
              <a:gd name="connsiteY598" fmla="*/ 1884013 h 5080111"/>
              <a:gd name="connsiteX599" fmla="*/ 2408286 w 4687608"/>
              <a:gd name="connsiteY599" fmla="*/ 1937281 h 5080111"/>
              <a:gd name="connsiteX600" fmla="*/ 2489590 w 4687608"/>
              <a:gd name="connsiteY600" fmla="*/ 1962513 h 5080111"/>
              <a:gd name="connsiteX601" fmla="*/ 2500804 w 4687608"/>
              <a:gd name="connsiteY601" fmla="*/ 1945692 h 5080111"/>
              <a:gd name="connsiteX602" fmla="*/ 2523233 w 4687608"/>
              <a:gd name="connsiteY602" fmla="*/ 1962513 h 5080111"/>
              <a:gd name="connsiteX603" fmla="*/ 2517626 w 4687608"/>
              <a:gd name="connsiteY603" fmla="*/ 1968121 h 5080111"/>
              <a:gd name="connsiteX604" fmla="*/ 2512019 w 4687608"/>
              <a:gd name="connsiteY604" fmla="*/ 1979335 h 5080111"/>
              <a:gd name="connsiteX605" fmla="*/ 2467161 w 4687608"/>
              <a:gd name="connsiteY605" fmla="*/ 1979335 h 5080111"/>
              <a:gd name="connsiteX606" fmla="*/ 2483982 w 4687608"/>
              <a:gd name="connsiteY606" fmla="*/ 2015782 h 5080111"/>
              <a:gd name="connsiteX607" fmla="*/ 2500804 w 4687608"/>
              <a:gd name="connsiteY607" fmla="*/ 2035406 h 5080111"/>
              <a:gd name="connsiteX608" fmla="*/ 2551268 w 4687608"/>
              <a:gd name="connsiteY608" fmla="*/ 1996157 h 5080111"/>
              <a:gd name="connsiteX609" fmla="*/ 2526037 w 4687608"/>
              <a:gd name="connsiteY609" fmla="*/ 1872799 h 5080111"/>
              <a:gd name="connsiteX610" fmla="*/ 2383053 w 4687608"/>
              <a:gd name="connsiteY610" fmla="*/ 1827941 h 5080111"/>
              <a:gd name="connsiteX611" fmla="*/ 2383053 w 4687608"/>
              <a:gd name="connsiteY611" fmla="*/ 1788690 h 5080111"/>
              <a:gd name="connsiteX612" fmla="*/ 2399875 w 4687608"/>
              <a:gd name="connsiteY612" fmla="*/ 1788690 h 5080111"/>
              <a:gd name="connsiteX613" fmla="*/ 2427910 w 4687608"/>
              <a:gd name="connsiteY613" fmla="*/ 1799906 h 5080111"/>
              <a:gd name="connsiteX614" fmla="*/ 2441928 w 4687608"/>
              <a:gd name="connsiteY614" fmla="*/ 1794297 h 5080111"/>
              <a:gd name="connsiteX615" fmla="*/ 2455946 w 4687608"/>
              <a:gd name="connsiteY615" fmla="*/ 1788690 h 5080111"/>
              <a:gd name="connsiteX616" fmla="*/ 2467161 w 4687608"/>
              <a:gd name="connsiteY616" fmla="*/ 1794297 h 5080111"/>
              <a:gd name="connsiteX617" fmla="*/ 2478375 w 4687608"/>
              <a:gd name="connsiteY617" fmla="*/ 1799906 h 5080111"/>
              <a:gd name="connsiteX618" fmla="*/ 2514822 w 4687608"/>
              <a:gd name="connsiteY618" fmla="*/ 1785886 h 5080111"/>
              <a:gd name="connsiteX619" fmla="*/ 2534448 w 4687608"/>
              <a:gd name="connsiteY619" fmla="*/ 1766262 h 5080111"/>
              <a:gd name="connsiteX620" fmla="*/ 2531644 w 4687608"/>
              <a:gd name="connsiteY620" fmla="*/ 1729815 h 5080111"/>
              <a:gd name="connsiteX621" fmla="*/ 2520428 w 4687608"/>
              <a:gd name="connsiteY621" fmla="*/ 1712993 h 5080111"/>
              <a:gd name="connsiteX622" fmla="*/ 2498001 w 4687608"/>
              <a:gd name="connsiteY622" fmla="*/ 1682154 h 5080111"/>
              <a:gd name="connsiteX623" fmla="*/ 2467161 w 4687608"/>
              <a:gd name="connsiteY623" fmla="*/ 1603653 h 5080111"/>
              <a:gd name="connsiteX624" fmla="*/ 2478375 w 4687608"/>
              <a:gd name="connsiteY624" fmla="*/ 1609261 h 5080111"/>
              <a:gd name="connsiteX625" fmla="*/ 2489590 w 4687608"/>
              <a:gd name="connsiteY625" fmla="*/ 1598046 h 5080111"/>
              <a:gd name="connsiteX626" fmla="*/ 2486786 w 4687608"/>
              <a:gd name="connsiteY626" fmla="*/ 1572814 h 5080111"/>
              <a:gd name="connsiteX627" fmla="*/ 2478375 w 4687608"/>
              <a:gd name="connsiteY627" fmla="*/ 1570010 h 5080111"/>
              <a:gd name="connsiteX628" fmla="*/ 2469964 w 4687608"/>
              <a:gd name="connsiteY628" fmla="*/ 1567206 h 5080111"/>
              <a:gd name="connsiteX629" fmla="*/ 2467161 w 4687608"/>
              <a:gd name="connsiteY629" fmla="*/ 1547581 h 5080111"/>
              <a:gd name="connsiteX630" fmla="*/ 2503608 w 4687608"/>
              <a:gd name="connsiteY630" fmla="*/ 1567206 h 5080111"/>
              <a:gd name="connsiteX631" fmla="*/ 2545661 w 4687608"/>
              <a:gd name="connsiteY631" fmla="*/ 1575617 h 5080111"/>
              <a:gd name="connsiteX632" fmla="*/ 2582108 w 4687608"/>
              <a:gd name="connsiteY632" fmla="*/ 1550386 h 5080111"/>
              <a:gd name="connsiteX633" fmla="*/ 2601733 w 4687608"/>
              <a:gd name="connsiteY633" fmla="*/ 1497117 h 5080111"/>
              <a:gd name="connsiteX634" fmla="*/ 2556875 w 4687608"/>
              <a:gd name="connsiteY634" fmla="*/ 1441045 h 5080111"/>
              <a:gd name="connsiteX635" fmla="*/ 2573697 w 4687608"/>
              <a:gd name="connsiteY635" fmla="*/ 1418617 h 5080111"/>
              <a:gd name="connsiteX636" fmla="*/ 2612948 w 4687608"/>
              <a:gd name="connsiteY636" fmla="*/ 1410206 h 5080111"/>
              <a:gd name="connsiteX637" fmla="*/ 2652197 w 4687608"/>
              <a:gd name="connsiteY637" fmla="*/ 1396188 h 5080111"/>
              <a:gd name="connsiteX638" fmla="*/ 2669019 w 4687608"/>
              <a:gd name="connsiteY638" fmla="*/ 1351330 h 5080111"/>
              <a:gd name="connsiteX639" fmla="*/ 2643788 w 4687608"/>
              <a:gd name="connsiteY639" fmla="*/ 1298061 h 5080111"/>
              <a:gd name="connsiteX640" fmla="*/ 2618555 w 4687608"/>
              <a:gd name="connsiteY640" fmla="*/ 1256008 h 5080111"/>
              <a:gd name="connsiteX641" fmla="*/ 2640984 w 4687608"/>
              <a:gd name="connsiteY641" fmla="*/ 1233579 h 5080111"/>
              <a:gd name="connsiteX642" fmla="*/ 2702663 w 4687608"/>
              <a:gd name="connsiteY642" fmla="*/ 1222365 h 5080111"/>
              <a:gd name="connsiteX643" fmla="*/ 2741913 w 4687608"/>
              <a:gd name="connsiteY643" fmla="*/ 1236383 h 5080111"/>
              <a:gd name="connsiteX644" fmla="*/ 2773341 w 4687608"/>
              <a:gd name="connsiteY644" fmla="*/ 1249481 h 5080111"/>
              <a:gd name="connsiteX645" fmla="*/ 2831628 w 4687608"/>
              <a:gd name="connsiteY645" fmla="*/ 1233579 h 5080111"/>
              <a:gd name="connsiteX646" fmla="*/ 2879289 w 4687608"/>
              <a:gd name="connsiteY646" fmla="*/ 1205544 h 5080111"/>
              <a:gd name="connsiteX647" fmla="*/ 2898915 w 4687608"/>
              <a:gd name="connsiteY647" fmla="*/ 1155079 h 5080111"/>
              <a:gd name="connsiteX648" fmla="*/ 2893306 w 4687608"/>
              <a:gd name="connsiteY648" fmla="*/ 1138257 h 5080111"/>
              <a:gd name="connsiteX649" fmla="*/ 2887700 w 4687608"/>
              <a:gd name="connsiteY649" fmla="*/ 1121435 h 5080111"/>
              <a:gd name="connsiteX650" fmla="*/ 2904522 w 4687608"/>
              <a:gd name="connsiteY650" fmla="*/ 1115828 h 5080111"/>
              <a:gd name="connsiteX651" fmla="*/ 2898915 w 4687608"/>
              <a:gd name="connsiteY651" fmla="*/ 1099006 h 5080111"/>
              <a:gd name="connsiteX652" fmla="*/ 2932557 w 4687608"/>
              <a:gd name="connsiteY652" fmla="*/ 1099006 h 5080111"/>
              <a:gd name="connsiteX653" fmla="*/ 2954986 w 4687608"/>
              <a:gd name="connsiteY653" fmla="*/ 1127043 h 5080111"/>
              <a:gd name="connsiteX654" fmla="*/ 2983022 w 4687608"/>
              <a:gd name="connsiteY654" fmla="*/ 1149472 h 5080111"/>
              <a:gd name="connsiteX655" fmla="*/ 3025075 w 4687608"/>
              <a:gd name="connsiteY655" fmla="*/ 1129846 h 5080111"/>
              <a:gd name="connsiteX656" fmla="*/ 3036290 w 4687608"/>
              <a:gd name="connsiteY656" fmla="*/ 1084988 h 5080111"/>
              <a:gd name="connsiteX657" fmla="*/ 3044701 w 4687608"/>
              <a:gd name="connsiteY657" fmla="*/ 1040131 h 5080111"/>
              <a:gd name="connsiteX658" fmla="*/ 3083951 w 4687608"/>
              <a:gd name="connsiteY658" fmla="*/ 1020506 h 5080111"/>
              <a:gd name="connsiteX659" fmla="*/ 3100773 w 4687608"/>
              <a:gd name="connsiteY659" fmla="*/ 1082186 h 5080111"/>
              <a:gd name="connsiteX660" fmla="*/ 3151237 w 4687608"/>
              <a:gd name="connsiteY660" fmla="*/ 1115828 h 5080111"/>
              <a:gd name="connsiteX661" fmla="*/ 3204506 w 4687608"/>
              <a:gd name="connsiteY661" fmla="*/ 1096203 h 5080111"/>
              <a:gd name="connsiteX662" fmla="*/ 3221328 w 4687608"/>
              <a:gd name="connsiteY662" fmla="*/ 1054150 h 5080111"/>
              <a:gd name="connsiteX663" fmla="*/ 3224131 w 4687608"/>
              <a:gd name="connsiteY663" fmla="*/ 1012095 h 5080111"/>
              <a:gd name="connsiteX664" fmla="*/ 3235346 w 4687608"/>
              <a:gd name="connsiteY664" fmla="*/ 992470 h 5080111"/>
              <a:gd name="connsiteX665" fmla="*/ 3072739 w 4687608"/>
              <a:gd name="connsiteY665" fmla="*/ 936400 h 5080111"/>
              <a:gd name="connsiteX666" fmla="*/ 3083952 w 4687608"/>
              <a:gd name="connsiteY666" fmla="*/ 958829 h 5080111"/>
              <a:gd name="connsiteX667" fmla="*/ 3067132 w 4687608"/>
              <a:gd name="connsiteY667" fmla="*/ 953221 h 5080111"/>
              <a:gd name="connsiteX668" fmla="*/ 3069934 w 4687608"/>
              <a:gd name="connsiteY668" fmla="*/ 944810 h 5080111"/>
              <a:gd name="connsiteX669" fmla="*/ 3072739 w 4687608"/>
              <a:gd name="connsiteY669" fmla="*/ 936400 h 5080111"/>
              <a:gd name="connsiteX670" fmla="*/ 2102694 w 4687608"/>
              <a:gd name="connsiteY670" fmla="*/ 913970 h 5080111"/>
              <a:gd name="connsiteX671" fmla="*/ 2139141 w 4687608"/>
              <a:gd name="connsiteY671" fmla="*/ 922381 h 5080111"/>
              <a:gd name="connsiteX672" fmla="*/ 2158766 w 4687608"/>
              <a:gd name="connsiteY672" fmla="*/ 958828 h 5080111"/>
              <a:gd name="connsiteX673" fmla="*/ 2136337 w 4687608"/>
              <a:gd name="connsiteY673" fmla="*/ 953219 h 5080111"/>
              <a:gd name="connsiteX674" fmla="*/ 2119515 w 4687608"/>
              <a:gd name="connsiteY674" fmla="*/ 947613 h 5080111"/>
              <a:gd name="connsiteX675" fmla="*/ 2102694 w 4687608"/>
              <a:gd name="connsiteY675" fmla="*/ 936399 h 5080111"/>
              <a:gd name="connsiteX676" fmla="*/ 2102694 w 4687608"/>
              <a:gd name="connsiteY676" fmla="*/ 913970 h 5080111"/>
              <a:gd name="connsiteX677" fmla="*/ 3061523 w 4687608"/>
              <a:gd name="connsiteY677" fmla="*/ 841077 h 5080111"/>
              <a:gd name="connsiteX678" fmla="*/ 3089561 w 4687608"/>
              <a:gd name="connsiteY678" fmla="*/ 885934 h 5080111"/>
              <a:gd name="connsiteX679" fmla="*/ 3083952 w 4687608"/>
              <a:gd name="connsiteY679" fmla="*/ 925184 h 5080111"/>
              <a:gd name="connsiteX680" fmla="*/ 3050310 w 4687608"/>
              <a:gd name="connsiteY680" fmla="*/ 885934 h 5080111"/>
              <a:gd name="connsiteX681" fmla="*/ 3061523 w 4687608"/>
              <a:gd name="connsiteY681" fmla="*/ 841077 h 5080111"/>
              <a:gd name="connsiteX682" fmla="*/ 78500 w 4687608"/>
              <a:gd name="connsiteY682" fmla="*/ 471001 h 5080111"/>
              <a:gd name="connsiteX683" fmla="*/ 145787 w 4687608"/>
              <a:gd name="connsiteY683" fmla="*/ 476608 h 5080111"/>
              <a:gd name="connsiteX684" fmla="*/ 185038 w 4687608"/>
              <a:gd name="connsiteY684" fmla="*/ 560717 h 5080111"/>
              <a:gd name="connsiteX685" fmla="*/ 123358 w 4687608"/>
              <a:gd name="connsiteY685" fmla="*/ 616788 h 5080111"/>
              <a:gd name="connsiteX686" fmla="*/ 50465 w 4687608"/>
              <a:gd name="connsiteY686" fmla="*/ 577539 h 5080111"/>
              <a:gd name="connsiteX687" fmla="*/ 28036 w 4687608"/>
              <a:gd name="connsiteY687" fmla="*/ 538288 h 5080111"/>
              <a:gd name="connsiteX688" fmla="*/ 44858 w 4687608"/>
              <a:gd name="connsiteY688" fmla="*/ 507448 h 5080111"/>
              <a:gd name="connsiteX689" fmla="*/ 78500 w 4687608"/>
              <a:gd name="connsiteY689" fmla="*/ 471001 h 5080111"/>
              <a:gd name="connsiteX690" fmla="*/ 1351330 w 4687608"/>
              <a:gd name="connsiteY690" fmla="*/ 0 h 5080111"/>
              <a:gd name="connsiteX691" fmla="*/ 1390581 w 4687608"/>
              <a:gd name="connsiteY691" fmla="*/ 22429 h 5080111"/>
              <a:gd name="connsiteX692" fmla="*/ 1351330 w 4687608"/>
              <a:gd name="connsiteY692" fmla="*/ 50465 h 5080111"/>
              <a:gd name="connsiteX693" fmla="*/ 1348528 w 4687608"/>
              <a:gd name="connsiteY693" fmla="*/ 36447 h 5080111"/>
              <a:gd name="connsiteX694" fmla="*/ 1345723 w 4687608"/>
              <a:gd name="connsiteY694" fmla="*/ 22429 h 5080111"/>
              <a:gd name="connsiteX695" fmla="*/ 1351330 w 4687608"/>
              <a:gd name="connsiteY695" fmla="*/ 0 h 5080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4687608" h="5080111">
                <a:moveTo>
                  <a:pt x="1261616" y="4799753"/>
                </a:moveTo>
                <a:cubicBezTo>
                  <a:pt x="1280306" y="4799753"/>
                  <a:pt x="1293390" y="4805360"/>
                  <a:pt x="1300866" y="4816573"/>
                </a:cubicBezTo>
                <a:cubicBezTo>
                  <a:pt x="1308343" y="4827789"/>
                  <a:pt x="1312081" y="4839002"/>
                  <a:pt x="1312081" y="4850217"/>
                </a:cubicBezTo>
                <a:cubicBezTo>
                  <a:pt x="1312081" y="4861431"/>
                  <a:pt x="1307408" y="4873580"/>
                  <a:pt x="1298063" y="4886664"/>
                </a:cubicBezTo>
                <a:cubicBezTo>
                  <a:pt x="1288717" y="4899747"/>
                  <a:pt x="1274699" y="4906289"/>
                  <a:pt x="1256008" y="4906289"/>
                </a:cubicBezTo>
                <a:cubicBezTo>
                  <a:pt x="1233579" y="4906289"/>
                  <a:pt x="1222365" y="4895075"/>
                  <a:pt x="1222365" y="4872646"/>
                </a:cubicBezTo>
                <a:cubicBezTo>
                  <a:pt x="1222365" y="4861431"/>
                  <a:pt x="1227039" y="4850217"/>
                  <a:pt x="1236383" y="4839002"/>
                </a:cubicBezTo>
                <a:cubicBezTo>
                  <a:pt x="1245728" y="4827789"/>
                  <a:pt x="1254139" y="4814704"/>
                  <a:pt x="1261616" y="4799753"/>
                </a:cubicBezTo>
                <a:close/>
                <a:moveTo>
                  <a:pt x="123358" y="4799753"/>
                </a:moveTo>
                <a:cubicBezTo>
                  <a:pt x="138311" y="4799753"/>
                  <a:pt x="145787" y="4803491"/>
                  <a:pt x="145787" y="4810967"/>
                </a:cubicBezTo>
                <a:lnTo>
                  <a:pt x="142181" y="4814572"/>
                </a:lnTo>
                <a:lnTo>
                  <a:pt x="168216" y="4861431"/>
                </a:lnTo>
                <a:cubicBezTo>
                  <a:pt x="179431" y="4880122"/>
                  <a:pt x="195318" y="4902551"/>
                  <a:pt x="215878" y="4928718"/>
                </a:cubicBezTo>
                <a:cubicBezTo>
                  <a:pt x="236436" y="4954884"/>
                  <a:pt x="265407" y="4986658"/>
                  <a:pt x="302789" y="5024040"/>
                </a:cubicBezTo>
                <a:cubicBezTo>
                  <a:pt x="314002" y="5035254"/>
                  <a:pt x="321478" y="5042731"/>
                  <a:pt x="325218" y="5046469"/>
                </a:cubicBezTo>
                <a:cubicBezTo>
                  <a:pt x="328955" y="5050207"/>
                  <a:pt x="332693" y="5061420"/>
                  <a:pt x="336431" y="5080111"/>
                </a:cubicBezTo>
                <a:cubicBezTo>
                  <a:pt x="340169" y="5080111"/>
                  <a:pt x="331758" y="5070767"/>
                  <a:pt x="311200" y="5052076"/>
                </a:cubicBezTo>
                <a:cubicBezTo>
                  <a:pt x="290640" y="5033385"/>
                  <a:pt x="267276" y="5010022"/>
                  <a:pt x="241109" y="4981986"/>
                </a:cubicBezTo>
                <a:cubicBezTo>
                  <a:pt x="214942" y="4953949"/>
                  <a:pt x="189711" y="4924045"/>
                  <a:pt x="165413" y="4892271"/>
                </a:cubicBezTo>
                <a:cubicBezTo>
                  <a:pt x="141114" y="4860497"/>
                  <a:pt x="127096" y="4829658"/>
                  <a:pt x="123358" y="4799753"/>
                </a:cubicBezTo>
                <a:close/>
                <a:moveTo>
                  <a:pt x="1727012" y="4726860"/>
                </a:moveTo>
                <a:cubicBezTo>
                  <a:pt x="1727012" y="4756764"/>
                  <a:pt x="1708321" y="4773585"/>
                  <a:pt x="1670941" y="4777324"/>
                </a:cubicBezTo>
                <a:cubicBezTo>
                  <a:pt x="1678417" y="4758633"/>
                  <a:pt x="1684024" y="4747418"/>
                  <a:pt x="1687761" y="4743680"/>
                </a:cubicBezTo>
                <a:cubicBezTo>
                  <a:pt x="1691499" y="4739942"/>
                  <a:pt x="1704584" y="4734335"/>
                  <a:pt x="1727012" y="4726860"/>
                </a:cubicBezTo>
                <a:close/>
                <a:moveTo>
                  <a:pt x="437359" y="4704431"/>
                </a:moveTo>
                <a:cubicBezTo>
                  <a:pt x="437359" y="4708169"/>
                  <a:pt x="435490" y="4710038"/>
                  <a:pt x="431752" y="4710038"/>
                </a:cubicBezTo>
                <a:cubicBezTo>
                  <a:pt x="431752" y="4717513"/>
                  <a:pt x="435490" y="4721251"/>
                  <a:pt x="442967" y="4721251"/>
                </a:cubicBezTo>
                <a:cubicBezTo>
                  <a:pt x="442967" y="4721251"/>
                  <a:pt x="446705" y="4719382"/>
                  <a:pt x="454181" y="4715644"/>
                </a:cubicBezTo>
                <a:cubicBezTo>
                  <a:pt x="450443" y="4745549"/>
                  <a:pt x="443901" y="4767044"/>
                  <a:pt x="434556" y="4780127"/>
                </a:cubicBezTo>
                <a:cubicBezTo>
                  <a:pt x="425210" y="4793211"/>
                  <a:pt x="403716" y="4799753"/>
                  <a:pt x="370074" y="4799753"/>
                </a:cubicBezTo>
                <a:cubicBezTo>
                  <a:pt x="370074" y="4777324"/>
                  <a:pt x="373812" y="4755829"/>
                  <a:pt x="381287" y="4735269"/>
                </a:cubicBezTo>
                <a:cubicBezTo>
                  <a:pt x="388763" y="4714711"/>
                  <a:pt x="407454" y="4704431"/>
                  <a:pt x="437359" y="4704431"/>
                </a:cubicBezTo>
                <a:close/>
                <a:moveTo>
                  <a:pt x="56070" y="4704431"/>
                </a:moveTo>
                <a:cubicBezTo>
                  <a:pt x="74761" y="4711906"/>
                  <a:pt x="88779" y="4724989"/>
                  <a:pt x="98125" y="4743680"/>
                </a:cubicBezTo>
                <a:cubicBezTo>
                  <a:pt x="107470" y="4762371"/>
                  <a:pt x="115881" y="4781062"/>
                  <a:pt x="123356" y="4799753"/>
                </a:cubicBezTo>
                <a:cubicBezTo>
                  <a:pt x="104665" y="4799753"/>
                  <a:pt x="87845" y="4792276"/>
                  <a:pt x="72892" y="4777324"/>
                </a:cubicBezTo>
                <a:cubicBezTo>
                  <a:pt x="57940" y="4762371"/>
                  <a:pt x="50463" y="4745549"/>
                  <a:pt x="50463" y="4726860"/>
                </a:cubicBezTo>
                <a:cubicBezTo>
                  <a:pt x="50463" y="4723120"/>
                  <a:pt x="51398" y="4719382"/>
                  <a:pt x="53267" y="4715644"/>
                </a:cubicBezTo>
                <a:cubicBezTo>
                  <a:pt x="55136" y="4711906"/>
                  <a:pt x="56070" y="4708169"/>
                  <a:pt x="56070" y="4704431"/>
                </a:cubicBezTo>
                <a:close/>
                <a:moveTo>
                  <a:pt x="3123203" y="4687607"/>
                </a:moveTo>
                <a:cubicBezTo>
                  <a:pt x="3145632" y="4687607"/>
                  <a:pt x="3158716" y="4696952"/>
                  <a:pt x="3162454" y="4715643"/>
                </a:cubicBezTo>
                <a:cubicBezTo>
                  <a:pt x="3166192" y="4734334"/>
                  <a:pt x="3168061" y="4751156"/>
                  <a:pt x="3168061" y="4766107"/>
                </a:cubicBezTo>
                <a:cubicBezTo>
                  <a:pt x="3145632" y="4773583"/>
                  <a:pt x="3132548" y="4777323"/>
                  <a:pt x="3128810" y="4777323"/>
                </a:cubicBezTo>
                <a:cubicBezTo>
                  <a:pt x="3121334" y="4777323"/>
                  <a:pt x="3111990" y="4769845"/>
                  <a:pt x="3100774" y="4754894"/>
                </a:cubicBezTo>
                <a:cubicBezTo>
                  <a:pt x="3089561" y="4739941"/>
                  <a:pt x="3083952" y="4726858"/>
                  <a:pt x="3083952" y="4715643"/>
                </a:cubicBezTo>
                <a:cubicBezTo>
                  <a:pt x="3083952" y="4696952"/>
                  <a:pt x="3097036" y="4687607"/>
                  <a:pt x="3123203" y="4687607"/>
                </a:cubicBezTo>
                <a:close/>
                <a:moveTo>
                  <a:pt x="1401795" y="4575464"/>
                </a:moveTo>
                <a:cubicBezTo>
                  <a:pt x="1416748" y="4579202"/>
                  <a:pt x="1428897" y="4582006"/>
                  <a:pt x="1438241" y="4583875"/>
                </a:cubicBezTo>
                <a:cubicBezTo>
                  <a:pt x="1447588" y="4585744"/>
                  <a:pt x="1457868" y="4590417"/>
                  <a:pt x="1469081" y="4597893"/>
                </a:cubicBezTo>
                <a:cubicBezTo>
                  <a:pt x="1484034" y="4612846"/>
                  <a:pt x="1491510" y="4627798"/>
                  <a:pt x="1491510" y="4642751"/>
                </a:cubicBezTo>
                <a:cubicBezTo>
                  <a:pt x="1491510" y="4661442"/>
                  <a:pt x="1486837" y="4681067"/>
                  <a:pt x="1477492" y="4701626"/>
                </a:cubicBezTo>
                <a:cubicBezTo>
                  <a:pt x="1468148" y="4722186"/>
                  <a:pt x="1457868" y="4732466"/>
                  <a:pt x="1446652" y="4732466"/>
                </a:cubicBezTo>
                <a:cubicBezTo>
                  <a:pt x="1416748" y="4732466"/>
                  <a:pt x="1398057" y="4718449"/>
                  <a:pt x="1390581" y="4690413"/>
                </a:cubicBezTo>
                <a:cubicBezTo>
                  <a:pt x="1383105" y="4662376"/>
                  <a:pt x="1379367" y="4644620"/>
                  <a:pt x="1379367" y="4637144"/>
                </a:cubicBezTo>
                <a:cubicBezTo>
                  <a:pt x="1379367" y="4622191"/>
                  <a:pt x="1386843" y="4601631"/>
                  <a:pt x="1401795" y="4575464"/>
                </a:cubicBezTo>
                <a:close/>
                <a:moveTo>
                  <a:pt x="3016667" y="4564251"/>
                </a:moveTo>
                <a:cubicBezTo>
                  <a:pt x="3024143" y="4564251"/>
                  <a:pt x="3034423" y="4567053"/>
                  <a:pt x="3047506" y="4572662"/>
                </a:cubicBezTo>
                <a:cubicBezTo>
                  <a:pt x="3060590" y="4578269"/>
                  <a:pt x="3067132" y="4586680"/>
                  <a:pt x="3067132" y="4597893"/>
                </a:cubicBezTo>
                <a:cubicBezTo>
                  <a:pt x="3067132" y="4605369"/>
                  <a:pt x="3063394" y="4612846"/>
                  <a:pt x="3055917" y="4620322"/>
                </a:cubicBezTo>
                <a:cubicBezTo>
                  <a:pt x="3048441" y="4627798"/>
                  <a:pt x="3042834" y="4631537"/>
                  <a:pt x="3039096" y="4631537"/>
                </a:cubicBezTo>
                <a:cubicBezTo>
                  <a:pt x="3027881" y="4631537"/>
                  <a:pt x="3021339" y="4623126"/>
                  <a:pt x="3019470" y="4606304"/>
                </a:cubicBezTo>
                <a:cubicBezTo>
                  <a:pt x="3017601" y="4589482"/>
                  <a:pt x="3016667" y="4575464"/>
                  <a:pt x="3016667" y="4564251"/>
                </a:cubicBezTo>
                <a:close/>
                <a:moveTo>
                  <a:pt x="577539" y="4564249"/>
                </a:moveTo>
                <a:cubicBezTo>
                  <a:pt x="573801" y="4594154"/>
                  <a:pt x="558848" y="4612845"/>
                  <a:pt x="532681" y="4620321"/>
                </a:cubicBezTo>
                <a:cubicBezTo>
                  <a:pt x="532681" y="4609107"/>
                  <a:pt x="530812" y="4606303"/>
                  <a:pt x="527074" y="4611910"/>
                </a:cubicBezTo>
                <a:cubicBezTo>
                  <a:pt x="523336" y="4617516"/>
                  <a:pt x="521467" y="4610976"/>
                  <a:pt x="521467" y="4592285"/>
                </a:cubicBezTo>
                <a:cubicBezTo>
                  <a:pt x="521467" y="4573594"/>
                  <a:pt x="540158" y="4564249"/>
                  <a:pt x="577539" y="4564249"/>
                </a:cubicBezTo>
                <a:close/>
                <a:moveTo>
                  <a:pt x="3554957" y="4530605"/>
                </a:moveTo>
                <a:cubicBezTo>
                  <a:pt x="3547481" y="4553034"/>
                  <a:pt x="3538135" y="4564249"/>
                  <a:pt x="3526921" y="4564249"/>
                </a:cubicBezTo>
                <a:cubicBezTo>
                  <a:pt x="3515706" y="4564249"/>
                  <a:pt x="3508230" y="4556772"/>
                  <a:pt x="3504492" y="4541820"/>
                </a:cubicBezTo>
                <a:cubicBezTo>
                  <a:pt x="3526921" y="4534345"/>
                  <a:pt x="3543743" y="4530605"/>
                  <a:pt x="3554957" y="4530605"/>
                </a:cubicBezTo>
                <a:close/>
                <a:moveTo>
                  <a:pt x="285965" y="4424069"/>
                </a:moveTo>
                <a:cubicBezTo>
                  <a:pt x="304656" y="4424069"/>
                  <a:pt x="321477" y="4425938"/>
                  <a:pt x="336430" y="4429676"/>
                </a:cubicBezTo>
                <a:cubicBezTo>
                  <a:pt x="351383" y="4433414"/>
                  <a:pt x="358859" y="4446498"/>
                  <a:pt x="358859" y="4468927"/>
                </a:cubicBezTo>
                <a:cubicBezTo>
                  <a:pt x="358859" y="4480141"/>
                  <a:pt x="349514" y="4489487"/>
                  <a:pt x="330823" y="4496963"/>
                </a:cubicBezTo>
                <a:cubicBezTo>
                  <a:pt x="312132" y="4504438"/>
                  <a:pt x="297179" y="4508176"/>
                  <a:pt x="285965" y="4508176"/>
                </a:cubicBezTo>
                <a:cubicBezTo>
                  <a:pt x="278489" y="4493225"/>
                  <a:pt x="274752" y="4480141"/>
                  <a:pt x="274752" y="4468927"/>
                </a:cubicBezTo>
                <a:cubicBezTo>
                  <a:pt x="274752" y="4461450"/>
                  <a:pt x="278489" y="4446498"/>
                  <a:pt x="285965" y="4424069"/>
                </a:cubicBezTo>
                <a:close/>
                <a:moveTo>
                  <a:pt x="2198017" y="4351176"/>
                </a:moveTo>
                <a:cubicBezTo>
                  <a:pt x="2212968" y="4351176"/>
                  <a:pt x="2226052" y="4367063"/>
                  <a:pt x="2237266" y="4398836"/>
                </a:cubicBezTo>
                <a:cubicBezTo>
                  <a:pt x="2248481" y="4430611"/>
                  <a:pt x="2254088" y="4461450"/>
                  <a:pt x="2254088" y="4491356"/>
                </a:cubicBezTo>
                <a:cubicBezTo>
                  <a:pt x="2242873" y="4491356"/>
                  <a:pt x="2237266" y="4496963"/>
                  <a:pt x="2237266" y="4508176"/>
                </a:cubicBezTo>
                <a:cubicBezTo>
                  <a:pt x="2237266" y="4511916"/>
                  <a:pt x="2238201" y="4515654"/>
                  <a:pt x="2240070" y="4519392"/>
                </a:cubicBezTo>
                <a:cubicBezTo>
                  <a:pt x="2241939" y="4523129"/>
                  <a:pt x="2242873" y="4526867"/>
                  <a:pt x="2242873" y="4530605"/>
                </a:cubicBezTo>
                <a:cubicBezTo>
                  <a:pt x="2235397" y="4530605"/>
                  <a:pt x="2229790" y="4532474"/>
                  <a:pt x="2226052" y="4536214"/>
                </a:cubicBezTo>
                <a:cubicBezTo>
                  <a:pt x="2222314" y="4539951"/>
                  <a:pt x="2212968" y="4541820"/>
                  <a:pt x="2198017" y="4541820"/>
                </a:cubicBezTo>
                <a:cubicBezTo>
                  <a:pt x="2194277" y="4526867"/>
                  <a:pt x="2188670" y="4514718"/>
                  <a:pt x="2181195" y="4505374"/>
                </a:cubicBezTo>
                <a:cubicBezTo>
                  <a:pt x="2173719" y="4496027"/>
                  <a:pt x="2169979" y="4482010"/>
                  <a:pt x="2169979" y="4463319"/>
                </a:cubicBezTo>
                <a:cubicBezTo>
                  <a:pt x="2169979" y="4452105"/>
                  <a:pt x="2173719" y="4431545"/>
                  <a:pt x="2181195" y="4401640"/>
                </a:cubicBezTo>
                <a:cubicBezTo>
                  <a:pt x="2162504" y="4401640"/>
                  <a:pt x="2152224" y="4401640"/>
                  <a:pt x="2150355" y="4401640"/>
                </a:cubicBezTo>
                <a:cubicBezTo>
                  <a:pt x="2148486" y="4401640"/>
                  <a:pt x="2147551" y="4394165"/>
                  <a:pt x="2147551" y="4379212"/>
                </a:cubicBezTo>
                <a:cubicBezTo>
                  <a:pt x="2162504" y="4386687"/>
                  <a:pt x="2173719" y="4390425"/>
                  <a:pt x="2181195" y="4390425"/>
                </a:cubicBezTo>
                <a:cubicBezTo>
                  <a:pt x="2181195" y="4364259"/>
                  <a:pt x="2186801" y="4351176"/>
                  <a:pt x="2198017" y="4351176"/>
                </a:cubicBezTo>
                <a:close/>
                <a:moveTo>
                  <a:pt x="1996157" y="4154926"/>
                </a:moveTo>
                <a:cubicBezTo>
                  <a:pt x="2014848" y="4158664"/>
                  <a:pt x="2026062" y="4162402"/>
                  <a:pt x="2029801" y="4166140"/>
                </a:cubicBezTo>
                <a:cubicBezTo>
                  <a:pt x="2033539" y="4169878"/>
                  <a:pt x="2041015" y="4177355"/>
                  <a:pt x="2052228" y="4188569"/>
                </a:cubicBezTo>
                <a:cubicBezTo>
                  <a:pt x="2052228" y="4199782"/>
                  <a:pt x="2060639" y="4208193"/>
                  <a:pt x="2077461" y="4213802"/>
                </a:cubicBezTo>
                <a:cubicBezTo>
                  <a:pt x="2094283" y="4219408"/>
                  <a:pt x="2112039" y="4223146"/>
                  <a:pt x="2130730" y="4225015"/>
                </a:cubicBezTo>
                <a:cubicBezTo>
                  <a:pt x="2149421" y="4226884"/>
                  <a:pt x="2167177" y="4231557"/>
                  <a:pt x="2183997" y="4239033"/>
                </a:cubicBezTo>
                <a:cubicBezTo>
                  <a:pt x="2200819" y="4246509"/>
                  <a:pt x="2209230" y="4259593"/>
                  <a:pt x="2209230" y="4278284"/>
                </a:cubicBezTo>
                <a:cubicBezTo>
                  <a:pt x="2209230" y="4285760"/>
                  <a:pt x="2207361" y="4292302"/>
                  <a:pt x="2203623" y="4297909"/>
                </a:cubicBezTo>
                <a:cubicBezTo>
                  <a:pt x="2199886" y="4303516"/>
                  <a:pt x="2196146" y="4310058"/>
                  <a:pt x="2192408" y="4317533"/>
                </a:cubicBezTo>
                <a:cubicBezTo>
                  <a:pt x="2177457" y="4339962"/>
                  <a:pt x="2156897" y="4351177"/>
                  <a:pt x="2130730" y="4351177"/>
                </a:cubicBezTo>
                <a:cubicBezTo>
                  <a:pt x="2112039" y="4351177"/>
                  <a:pt x="2095217" y="4349308"/>
                  <a:pt x="2080266" y="4345571"/>
                </a:cubicBezTo>
                <a:cubicBezTo>
                  <a:pt x="2065313" y="4341831"/>
                  <a:pt x="2052228" y="4339962"/>
                  <a:pt x="2041015" y="4339962"/>
                </a:cubicBezTo>
                <a:cubicBezTo>
                  <a:pt x="2026062" y="4339962"/>
                  <a:pt x="2019521" y="4341831"/>
                  <a:pt x="2021390" y="4345571"/>
                </a:cubicBezTo>
                <a:cubicBezTo>
                  <a:pt x="2023259" y="4349308"/>
                  <a:pt x="2012979" y="4351177"/>
                  <a:pt x="1990550" y="4351177"/>
                </a:cubicBezTo>
                <a:cubicBezTo>
                  <a:pt x="1956906" y="4351177"/>
                  <a:pt x="1934479" y="4346504"/>
                  <a:pt x="1923264" y="4337160"/>
                </a:cubicBezTo>
                <a:cubicBezTo>
                  <a:pt x="1912050" y="4327813"/>
                  <a:pt x="1905508" y="4317533"/>
                  <a:pt x="1903639" y="4306320"/>
                </a:cubicBezTo>
                <a:cubicBezTo>
                  <a:pt x="1901770" y="4295105"/>
                  <a:pt x="1900835" y="4282956"/>
                  <a:pt x="1900835" y="4269873"/>
                </a:cubicBezTo>
                <a:cubicBezTo>
                  <a:pt x="1900835" y="4256789"/>
                  <a:pt x="1897097" y="4246509"/>
                  <a:pt x="1889621" y="4239033"/>
                </a:cubicBezTo>
                <a:cubicBezTo>
                  <a:pt x="1900835" y="4239033"/>
                  <a:pt x="1911115" y="4231557"/>
                  <a:pt x="1920459" y="4216604"/>
                </a:cubicBezTo>
                <a:cubicBezTo>
                  <a:pt x="1929806" y="4201653"/>
                  <a:pt x="1938217" y="4190437"/>
                  <a:pt x="1945693" y="4182962"/>
                </a:cubicBezTo>
                <a:cubicBezTo>
                  <a:pt x="1953168" y="4175484"/>
                  <a:pt x="1963448" y="4170813"/>
                  <a:pt x="1976532" y="4168944"/>
                </a:cubicBezTo>
                <a:cubicBezTo>
                  <a:pt x="1989615" y="4167075"/>
                  <a:pt x="1996157" y="4162402"/>
                  <a:pt x="1996157" y="4154926"/>
                </a:cubicBezTo>
                <a:close/>
                <a:moveTo>
                  <a:pt x="605576" y="4143709"/>
                </a:moveTo>
                <a:cubicBezTo>
                  <a:pt x="613053" y="4143709"/>
                  <a:pt x="622398" y="4144645"/>
                  <a:pt x="633612" y="4146513"/>
                </a:cubicBezTo>
                <a:cubicBezTo>
                  <a:pt x="644827" y="4148382"/>
                  <a:pt x="650434" y="4153056"/>
                  <a:pt x="650434" y="4160531"/>
                </a:cubicBezTo>
                <a:cubicBezTo>
                  <a:pt x="650434" y="4164269"/>
                  <a:pt x="647631" y="4169876"/>
                  <a:pt x="642023" y="4177353"/>
                </a:cubicBezTo>
                <a:cubicBezTo>
                  <a:pt x="636416" y="4184829"/>
                  <a:pt x="629874" y="4188567"/>
                  <a:pt x="622398" y="4188567"/>
                </a:cubicBezTo>
                <a:cubicBezTo>
                  <a:pt x="607445" y="4188567"/>
                  <a:pt x="599969" y="4181091"/>
                  <a:pt x="599969" y="4166138"/>
                </a:cubicBezTo>
                <a:cubicBezTo>
                  <a:pt x="599969" y="4158662"/>
                  <a:pt x="601838" y="4151185"/>
                  <a:pt x="605576" y="4143709"/>
                </a:cubicBezTo>
                <a:close/>
                <a:moveTo>
                  <a:pt x="2652199" y="3896995"/>
                </a:moveTo>
                <a:cubicBezTo>
                  <a:pt x="2663414" y="3900733"/>
                  <a:pt x="2674628" y="3908209"/>
                  <a:pt x="2685843" y="3919424"/>
                </a:cubicBezTo>
                <a:cubicBezTo>
                  <a:pt x="2697057" y="3930637"/>
                  <a:pt x="2702665" y="3943722"/>
                  <a:pt x="2702665" y="3958673"/>
                </a:cubicBezTo>
                <a:cubicBezTo>
                  <a:pt x="2702665" y="3973626"/>
                  <a:pt x="2697057" y="3982971"/>
                  <a:pt x="2685843" y="3986710"/>
                </a:cubicBezTo>
                <a:cubicBezTo>
                  <a:pt x="2674628" y="3990448"/>
                  <a:pt x="2663414" y="3992317"/>
                  <a:pt x="2652199" y="3992317"/>
                </a:cubicBezTo>
                <a:cubicBezTo>
                  <a:pt x="2622294" y="3992317"/>
                  <a:pt x="2607343" y="3977364"/>
                  <a:pt x="2607343" y="3947460"/>
                </a:cubicBezTo>
                <a:cubicBezTo>
                  <a:pt x="2607343" y="3932506"/>
                  <a:pt x="2612950" y="3923162"/>
                  <a:pt x="2624163" y="3919424"/>
                </a:cubicBezTo>
                <a:cubicBezTo>
                  <a:pt x="2635378" y="3915686"/>
                  <a:pt x="2644723" y="3908209"/>
                  <a:pt x="2652199" y="3896995"/>
                </a:cubicBezTo>
                <a:close/>
                <a:moveTo>
                  <a:pt x="2186803" y="3857743"/>
                </a:moveTo>
                <a:cubicBezTo>
                  <a:pt x="2216708" y="3865220"/>
                  <a:pt x="2231661" y="3887647"/>
                  <a:pt x="2231661" y="3925029"/>
                </a:cubicBezTo>
                <a:cubicBezTo>
                  <a:pt x="2231661" y="3943720"/>
                  <a:pt x="2227923" y="3956803"/>
                  <a:pt x="2220445" y="3964280"/>
                </a:cubicBezTo>
                <a:cubicBezTo>
                  <a:pt x="2194279" y="3990447"/>
                  <a:pt x="2171850" y="4003529"/>
                  <a:pt x="2153160" y="4003529"/>
                </a:cubicBezTo>
                <a:cubicBezTo>
                  <a:pt x="2123254" y="4003529"/>
                  <a:pt x="2102696" y="3994185"/>
                  <a:pt x="2091481" y="3975494"/>
                </a:cubicBezTo>
                <a:cubicBezTo>
                  <a:pt x="2080267" y="3956803"/>
                  <a:pt x="2074659" y="3941851"/>
                  <a:pt x="2074659" y="3930636"/>
                </a:cubicBezTo>
                <a:cubicBezTo>
                  <a:pt x="2074659" y="3923160"/>
                  <a:pt x="2080267" y="3909142"/>
                  <a:pt x="2091481" y="3888582"/>
                </a:cubicBezTo>
                <a:cubicBezTo>
                  <a:pt x="2102696" y="3868023"/>
                  <a:pt x="2134469" y="3857743"/>
                  <a:pt x="2186803" y="3857743"/>
                </a:cubicBezTo>
                <a:close/>
                <a:moveTo>
                  <a:pt x="2489592" y="3779242"/>
                </a:moveTo>
                <a:cubicBezTo>
                  <a:pt x="2504543" y="3779242"/>
                  <a:pt x="2512020" y="3782980"/>
                  <a:pt x="2512020" y="3790456"/>
                </a:cubicBezTo>
                <a:cubicBezTo>
                  <a:pt x="2504543" y="3786718"/>
                  <a:pt x="2500805" y="3785784"/>
                  <a:pt x="2500805" y="3787653"/>
                </a:cubicBezTo>
                <a:cubicBezTo>
                  <a:pt x="2500805" y="3789522"/>
                  <a:pt x="2497067" y="3786718"/>
                  <a:pt x="2489592" y="3779242"/>
                </a:cubicBezTo>
                <a:close/>
                <a:moveTo>
                  <a:pt x="2640984" y="3734385"/>
                </a:moveTo>
                <a:cubicBezTo>
                  <a:pt x="2633508" y="3753076"/>
                  <a:pt x="2624162" y="3765225"/>
                  <a:pt x="2612948" y="3770831"/>
                </a:cubicBezTo>
                <a:cubicBezTo>
                  <a:pt x="2601733" y="3776438"/>
                  <a:pt x="2579304" y="3779242"/>
                  <a:pt x="2545661" y="3779242"/>
                </a:cubicBezTo>
                <a:cubicBezTo>
                  <a:pt x="2530708" y="3779242"/>
                  <a:pt x="2519495" y="3775504"/>
                  <a:pt x="2512019" y="3768027"/>
                </a:cubicBezTo>
                <a:cubicBezTo>
                  <a:pt x="2534448" y="3764289"/>
                  <a:pt x="2555941" y="3757749"/>
                  <a:pt x="2576501" y="3748403"/>
                </a:cubicBezTo>
                <a:cubicBezTo>
                  <a:pt x="2597061" y="3739058"/>
                  <a:pt x="2618555" y="3734385"/>
                  <a:pt x="2640984" y="3734385"/>
                </a:cubicBezTo>
                <a:close/>
                <a:moveTo>
                  <a:pt x="3364311" y="3700744"/>
                </a:moveTo>
                <a:cubicBezTo>
                  <a:pt x="3394215" y="3700744"/>
                  <a:pt x="3427859" y="3710088"/>
                  <a:pt x="3465240" y="3728779"/>
                </a:cubicBezTo>
                <a:cubicBezTo>
                  <a:pt x="3472717" y="3728779"/>
                  <a:pt x="3484866" y="3731582"/>
                  <a:pt x="3501686" y="3737190"/>
                </a:cubicBezTo>
                <a:cubicBezTo>
                  <a:pt x="3518508" y="3742797"/>
                  <a:pt x="3526919" y="3747470"/>
                  <a:pt x="3526919" y="3751208"/>
                </a:cubicBezTo>
                <a:cubicBezTo>
                  <a:pt x="3526919" y="3758684"/>
                  <a:pt x="3517573" y="3762422"/>
                  <a:pt x="3498884" y="3762422"/>
                </a:cubicBezTo>
                <a:cubicBezTo>
                  <a:pt x="3491406" y="3762422"/>
                  <a:pt x="3487669" y="3758684"/>
                  <a:pt x="3487669" y="3751208"/>
                </a:cubicBezTo>
                <a:cubicBezTo>
                  <a:pt x="3487669" y="3751208"/>
                  <a:pt x="3489537" y="3749339"/>
                  <a:pt x="3493275" y="3745601"/>
                </a:cubicBezTo>
                <a:lnTo>
                  <a:pt x="3409168" y="3745601"/>
                </a:lnTo>
                <a:cubicBezTo>
                  <a:pt x="3401693" y="3730648"/>
                  <a:pt x="3394215" y="3722237"/>
                  <a:pt x="3386739" y="3720368"/>
                </a:cubicBezTo>
                <a:cubicBezTo>
                  <a:pt x="3379264" y="3718499"/>
                  <a:pt x="3371786" y="3711957"/>
                  <a:pt x="3364311" y="3700744"/>
                </a:cubicBezTo>
                <a:close/>
                <a:moveTo>
                  <a:pt x="44858" y="3498884"/>
                </a:moveTo>
                <a:cubicBezTo>
                  <a:pt x="63549" y="3498884"/>
                  <a:pt x="81304" y="3501688"/>
                  <a:pt x="98126" y="3507295"/>
                </a:cubicBezTo>
                <a:cubicBezTo>
                  <a:pt x="114947" y="3512902"/>
                  <a:pt x="123358" y="3525051"/>
                  <a:pt x="123358" y="3543742"/>
                </a:cubicBezTo>
                <a:lnTo>
                  <a:pt x="106537" y="3543742"/>
                </a:lnTo>
                <a:cubicBezTo>
                  <a:pt x="106537" y="3547480"/>
                  <a:pt x="108406" y="3549349"/>
                  <a:pt x="112144" y="3549349"/>
                </a:cubicBezTo>
                <a:lnTo>
                  <a:pt x="84109" y="3549349"/>
                </a:lnTo>
                <a:cubicBezTo>
                  <a:pt x="65418" y="3549349"/>
                  <a:pt x="55138" y="3545611"/>
                  <a:pt x="53269" y="3538135"/>
                </a:cubicBezTo>
                <a:cubicBezTo>
                  <a:pt x="51400" y="3530659"/>
                  <a:pt x="48596" y="3517575"/>
                  <a:pt x="44858" y="3498884"/>
                </a:cubicBezTo>
                <a:close/>
                <a:moveTo>
                  <a:pt x="185038" y="3420382"/>
                </a:moveTo>
                <a:cubicBezTo>
                  <a:pt x="214942" y="3427858"/>
                  <a:pt x="229895" y="3444680"/>
                  <a:pt x="229895" y="3470847"/>
                </a:cubicBezTo>
                <a:cubicBezTo>
                  <a:pt x="229895" y="3485800"/>
                  <a:pt x="225222" y="3495145"/>
                  <a:pt x="215878" y="3498883"/>
                </a:cubicBezTo>
                <a:cubicBezTo>
                  <a:pt x="206531" y="3502620"/>
                  <a:pt x="196251" y="3510098"/>
                  <a:pt x="185038" y="3521311"/>
                </a:cubicBezTo>
                <a:cubicBezTo>
                  <a:pt x="158871" y="3513836"/>
                  <a:pt x="145787" y="3495145"/>
                  <a:pt x="145787" y="3465240"/>
                </a:cubicBezTo>
                <a:cubicBezTo>
                  <a:pt x="164478" y="3446549"/>
                  <a:pt x="177562" y="3431596"/>
                  <a:pt x="185038" y="3420382"/>
                </a:cubicBezTo>
                <a:close/>
                <a:moveTo>
                  <a:pt x="263536" y="3325062"/>
                </a:moveTo>
                <a:cubicBezTo>
                  <a:pt x="334561" y="3325062"/>
                  <a:pt x="370074" y="3356835"/>
                  <a:pt x="370074" y="3420384"/>
                </a:cubicBezTo>
                <a:cubicBezTo>
                  <a:pt x="355121" y="3427860"/>
                  <a:pt x="340168" y="3431597"/>
                  <a:pt x="325216" y="3431597"/>
                </a:cubicBezTo>
                <a:cubicBezTo>
                  <a:pt x="310263" y="3431597"/>
                  <a:pt x="300918" y="3427860"/>
                  <a:pt x="297179" y="3420384"/>
                </a:cubicBezTo>
                <a:cubicBezTo>
                  <a:pt x="274752" y="3386741"/>
                  <a:pt x="263536" y="3354966"/>
                  <a:pt x="263536" y="3325062"/>
                </a:cubicBezTo>
                <a:close/>
                <a:moveTo>
                  <a:pt x="168214" y="3123203"/>
                </a:moveTo>
                <a:cubicBezTo>
                  <a:pt x="160738" y="3145632"/>
                  <a:pt x="155132" y="3159650"/>
                  <a:pt x="151392" y="3165257"/>
                </a:cubicBezTo>
                <a:cubicBezTo>
                  <a:pt x="147654" y="3170864"/>
                  <a:pt x="134572" y="3177406"/>
                  <a:pt x="112143" y="3184882"/>
                </a:cubicBezTo>
                <a:cubicBezTo>
                  <a:pt x="112143" y="3158715"/>
                  <a:pt x="130834" y="3138155"/>
                  <a:pt x="168214" y="3123203"/>
                </a:cubicBezTo>
                <a:close/>
                <a:moveTo>
                  <a:pt x="813041" y="2607341"/>
                </a:moveTo>
                <a:cubicBezTo>
                  <a:pt x="827994" y="2611079"/>
                  <a:pt x="842012" y="2617621"/>
                  <a:pt x="855094" y="2626966"/>
                </a:cubicBezTo>
                <a:cubicBezTo>
                  <a:pt x="868179" y="2636312"/>
                  <a:pt x="874721" y="2646592"/>
                  <a:pt x="874721" y="2657806"/>
                </a:cubicBezTo>
                <a:cubicBezTo>
                  <a:pt x="874721" y="2669021"/>
                  <a:pt x="865374" y="2678366"/>
                  <a:pt x="846683" y="2685842"/>
                </a:cubicBezTo>
                <a:cubicBezTo>
                  <a:pt x="839208" y="2689581"/>
                  <a:pt x="831732" y="2691450"/>
                  <a:pt x="824255" y="2691450"/>
                </a:cubicBezTo>
                <a:cubicBezTo>
                  <a:pt x="820517" y="2691450"/>
                  <a:pt x="813041" y="2685842"/>
                  <a:pt x="801826" y="2674628"/>
                </a:cubicBezTo>
                <a:cubicBezTo>
                  <a:pt x="794350" y="2667152"/>
                  <a:pt x="788743" y="2659675"/>
                  <a:pt x="785005" y="2652199"/>
                </a:cubicBezTo>
                <a:cubicBezTo>
                  <a:pt x="785005" y="2644723"/>
                  <a:pt x="788743" y="2637246"/>
                  <a:pt x="796219" y="2629770"/>
                </a:cubicBezTo>
                <a:cubicBezTo>
                  <a:pt x="803696" y="2622294"/>
                  <a:pt x="809303" y="2614817"/>
                  <a:pt x="813041" y="2607341"/>
                </a:cubicBezTo>
                <a:close/>
                <a:moveTo>
                  <a:pt x="521467" y="2584911"/>
                </a:moveTo>
                <a:cubicBezTo>
                  <a:pt x="521467" y="2596126"/>
                  <a:pt x="522401" y="2605471"/>
                  <a:pt x="524270" y="2612947"/>
                </a:cubicBezTo>
                <a:cubicBezTo>
                  <a:pt x="526140" y="2620424"/>
                  <a:pt x="527074" y="2626031"/>
                  <a:pt x="527074" y="2629769"/>
                </a:cubicBezTo>
                <a:cubicBezTo>
                  <a:pt x="527074" y="2644722"/>
                  <a:pt x="513992" y="2654067"/>
                  <a:pt x="487823" y="2657804"/>
                </a:cubicBezTo>
                <a:cubicBezTo>
                  <a:pt x="487823" y="2650329"/>
                  <a:pt x="484085" y="2643787"/>
                  <a:pt x="476610" y="2638180"/>
                </a:cubicBezTo>
                <a:cubicBezTo>
                  <a:pt x="469134" y="2632573"/>
                  <a:pt x="465394" y="2622293"/>
                  <a:pt x="465394" y="2607340"/>
                </a:cubicBezTo>
                <a:cubicBezTo>
                  <a:pt x="465394" y="2592388"/>
                  <a:pt x="484085" y="2584911"/>
                  <a:pt x="521467" y="2584911"/>
                </a:cubicBezTo>
                <a:close/>
                <a:moveTo>
                  <a:pt x="426147" y="2500804"/>
                </a:moveTo>
                <a:cubicBezTo>
                  <a:pt x="433622" y="2500804"/>
                  <a:pt x="445771" y="2502673"/>
                  <a:pt x="462593" y="2506411"/>
                </a:cubicBezTo>
                <a:cubicBezTo>
                  <a:pt x="479415" y="2510149"/>
                  <a:pt x="487825" y="2515756"/>
                  <a:pt x="487825" y="2523233"/>
                </a:cubicBezTo>
                <a:cubicBezTo>
                  <a:pt x="487825" y="2530709"/>
                  <a:pt x="485956" y="2536315"/>
                  <a:pt x="482218" y="2540053"/>
                </a:cubicBezTo>
                <a:cubicBezTo>
                  <a:pt x="478480" y="2543793"/>
                  <a:pt x="474742" y="2549400"/>
                  <a:pt x="471004" y="2556875"/>
                </a:cubicBezTo>
                <a:cubicBezTo>
                  <a:pt x="467266" y="2564351"/>
                  <a:pt x="463527" y="2569959"/>
                  <a:pt x="459789" y="2573697"/>
                </a:cubicBezTo>
                <a:cubicBezTo>
                  <a:pt x="448575" y="2573697"/>
                  <a:pt x="437360" y="2569024"/>
                  <a:pt x="426147" y="2559680"/>
                </a:cubicBezTo>
                <a:cubicBezTo>
                  <a:pt x="414931" y="2550333"/>
                  <a:pt x="409325" y="2536315"/>
                  <a:pt x="409325" y="2517624"/>
                </a:cubicBezTo>
                <a:cubicBezTo>
                  <a:pt x="409325" y="2513887"/>
                  <a:pt x="414931" y="2508280"/>
                  <a:pt x="426147" y="2500804"/>
                </a:cubicBezTo>
                <a:close/>
                <a:moveTo>
                  <a:pt x="414930" y="2377448"/>
                </a:moveTo>
                <a:cubicBezTo>
                  <a:pt x="422407" y="2377448"/>
                  <a:pt x="435490" y="2379317"/>
                  <a:pt x="454181" y="2383054"/>
                </a:cubicBezTo>
                <a:cubicBezTo>
                  <a:pt x="472872" y="2386792"/>
                  <a:pt x="482216" y="2392399"/>
                  <a:pt x="482216" y="2399876"/>
                </a:cubicBezTo>
                <a:cubicBezTo>
                  <a:pt x="482216" y="2407352"/>
                  <a:pt x="476610" y="2412959"/>
                  <a:pt x="465394" y="2416697"/>
                </a:cubicBezTo>
                <a:cubicBezTo>
                  <a:pt x="457919" y="2424174"/>
                  <a:pt x="448574" y="2427912"/>
                  <a:pt x="437359" y="2427912"/>
                </a:cubicBezTo>
                <a:cubicBezTo>
                  <a:pt x="418669" y="2427912"/>
                  <a:pt x="409323" y="2418566"/>
                  <a:pt x="409323" y="2399876"/>
                </a:cubicBezTo>
                <a:cubicBezTo>
                  <a:pt x="409323" y="2396137"/>
                  <a:pt x="410258" y="2392399"/>
                  <a:pt x="412127" y="2388661"/>
                </a:cubicBezTo>
                <a:cubicBezTo>
                  <a:pt x="413996" y="2384923"/>
                  <a:pt x="414930" y="2381185"/>
                  <a:pt x="414930" y="2377448"/>
                </a:cubicBezTo>
                <a:close/>
                <a:moveTo>
                  <a:pt x="100929" y="2321375"/>
                </a:moveTo>
                <a:cubicBezTo>
                  <a:pt x="108406" y="2321375"/>
                  <a:pt x="118686" y="2326048"/>
                  <a:pt x="131769" y="2335393"/>
                </a:cubicBezTo>
                <a:cubicBezTo>
                  <a:pt x="144853" y="2344739"/>
                  <a:pt x="151394" y="2356888"/>
                  <a:pt x="151394" y="2371839"/>
                </a:cubicBezTo>
                <a:cubicBezTo>
                  <a:pt x="151394" y="2375579"/>
                  <a:pt x="147656" y="2384923"/>
                  <a:pt x="140180" y="2399876"/>
                </a:cubicBezTo>
                <a:cubicBezTo>
                  <a:pt x="136442" y="2403614"/>
                  <a:pt x="130835" y="2405483"/>
                  <a:pt x="123358" y="2405483"/>
                </a:cubicBezTo>
                <a:cubicBezTo>
                  <a:pt x="89715" y="2405483"/>
                  <a:pt x="72893" y="2392399"/>
                  <a:pt x="72893" y="2366232"/>
                </a:cubicBezTo>
                <a:cubicBezTo>
                  <a:pt x="72893" y="2358757"/>
                  <a:pt x="73829" y="2349410"/>
                  <a:pt x="75698" y="2338197"/>
                </a:cubicBezTo>
                <a:cubicBezTo>
                  <a:pt x="77567" y="2326982"/>
                  <a:pt x="85978" y="2321375"/>
                  <a:pt x="100929" y="2321375"/>
                </a:cubicBezTo>
                <a:close/>
                <a:moveTo>
                  <a:pt x="437359" y="2130728"/>
                </a:moveTo>
                <a:cubicBezTo>
                  <a:pt x="444836" y="2130728"/>
                  <a:pt x="459788" y="2135402"/>
                  <a:pt x="482216" y="2144746"/>
                </a:cubicBezTo>
                <a:cubicBezTo>
                  <a:pt x="504645" y="2154093"/>
                  <a:pt x="515861" y="2162504"/>
                  <a:pt x="515861" y="2169980"/>
                </a:cubicBezTo>
                <a:cubicBezTo>
                  <a:pt x="515861" y="2173717"/>
                  <a:pt x="512121" y="2175586"/>
                  <a:pt x="504645" y="2175586"/>
                </a:cubicBezTo>
                <a:cubicBezTo>
                  <a:pt x="493432" y="2175586"/>
                  <a:pt x="479414" y="2172784"/>
                  <a:pt x="462592" y="2167175"/>
                </a:cubicBezTo>
                <a:cubicBezTo>
                  <a:pt x="445770" y="2161568"/>
                  <a:pt x="437359" y="2149419"/>
                  <a:pt x="437359" y="2130728"/>
                </a:cubicBezTo>
                <a:close/>
                <a:moveTo>
                  <a:pt x="280358" y="1956907"/>
                </a:moveTo>
                <a:cubicBezTo>
                  <a:pt x="299049" y="1956907"/>
                  <a:pt x="309328" y="1961581"/>
                  <a:pt x="311198" y="1970925"/>
                </a:cubicBezTo>
                <a:cubicBezTo>
                  <a:pt x="313067" y="1980272"/>
                  <a:pt x="314001" y="1994289"/>
                  <a:pt x="314001" y="2012979"/>
                </a:cubicBezTo>
                <a:cubicBezTo>
                  <a:pt x="302787" y="2016718"/>
                  <a:pt x="293441" y="2019521"/>
                  <a:pt x="285965" y="2021390"/>
                </a:cubicBezTo>
                <a:cubicBezTo>
                  <a:pt x="278489" y="2023259"/>
                  <a:pt x="271012" y="2024194"/>
                  <a:pt x="263536" y="2024194"/>
                </a:cubicBezTo>
                <a:cubicBezTo>
                  <a:pt x="241107" y="2024194"/>
                  <a:pt x="229894" y="2005503"/>
                  <a:pt x="229894" y="1968123"/>
                </a:cubicBezTo>
                <a:cubicBezTo>
                  <a:pt x="237370" y="1964383"/>
                  <a:pt x="245781" y="1962514"/>
                  <a:pt x="255125" y="1962514"/>
                </a:cubicBezTo>
                <a:cubicBezTo>
                  <a:pt x="264472" y="1962514"/>
                  <a:pt x="272881" y="1960645"/>
                  <a:pt x="280358" y="1956907"/>
                </a:cubicBezTo>
                <a:close/>
                <a:moveTo>
                  <a:pt x="4648357" y="1827941"/>
                </a:moveTo>
                <a:cubicBezTo>
                  <a:pt x="4667048" y="1827941"/>
                  <a:pt x="4678264" y="1833548"/>
                  <a:pt x="4682001" y="1844762"/>
                </a:cubicBezTo>
                <a:lnTo>
                  <a:pt x="4682001" y="1855977"/>
                </a:lnTo>
                <a:cubicBezTo>
                  <a:pt x="4682001" y="1859715"/>
                  <a:pt x="4683870" y="1861584"/>
                  <a:pt x="4687608" y="1861584"/>
                </a:cubicBezTo>
                <a:cubicBezTo>
                  <a:pt x="4687608" y="1880275"/>
                  <a:pt x="4670786" y="1897097"/>
                  <a:pt x="4637144" y="1912048"/>
                </a:cubicBezTo>
                <a:cubicBezTo>
                  <a:pt x="4603501" y="1927001"/>
                  <a:pt x="4562381" y="1938215"/>
                  <a:pt x="4513786" y="1945692"/>
                </a:cubicBezTo>
                <a:cubicBezTo>
                  <a:pt x="4513786" y="1938215"/>
                  <a:pt x="4511917" y="1933543"/>
                  <a:pt x="4508179" y="1931674"/>
                </a:cubicBezTo>
                <a:cubicBezTo>
                  <a:pt x="4504441" y="1929804"/>
                  <a:pt x="4502571" y="1925132"/>
                  <a:pt x="4502571" y="1917655"/>
                </a:cubicBezTo>
                <a:cubicBezTo>
                  <a:pt x="4502571" y="1910179"/>
                  <a:pt x="4521262" y="1893357"/>
                  <a:pt x="4558644" y="1867191"/>
                </a:cubicBezTo>
                <a:cubicBezTo>
                  <a:pt x="4596024" y="1841024"/>
                  <a:pt x="4625930" y="1827941"/>
                  <a:pt x="4648357" y="1827941"/>
                </a:cubicBezTo>
                <a:close/>
                <a:moveTo>
                  <a:pt x="5607" y="1474688"/>
                </a:moveTo>
                <a:cubicBezTo>
                  <a:pt x="35513" y="1474688"/>
                  <a:pt x="67287" y="1480295"/>
                  <a:pt x="100929" y="1491510"/>
                </a:cubicBezTo>
                <a:cubicBezTo>
                  <a:pt x="134573" y="1502724"/>
                  <a:pt x="153263" y="1525153"/>
                  <a:pt x="157002" y="1558795"/>
                </a:cubicBezTo>
                <a:cubicBezTo>
                  <a:pt x="157002" y="1577486"/>
                  <a:pt x="149525" y="1589635"/>
                  <a:pt x="134573" y="1595243"/>
                </a:cubicBezTo>
                <a:cubicBezTo>
                  <a:pt x="119620" y="1600850"/>
                  <a:pt x="102798" y="1603653"/>
                  <a:pt x="84109" y="1603653"/>
                </a:cubicBezTo>
                <a:cubicBezTo>
                  <a:pt x="28036" y="1603653"/>
                  <a:pt x="0" y="1571879"/>
                  <a:pt x="0" y="1508330"/>
                </a:cubicBezTo>
                <a:cubicBezTo>
                  <a:pt x="0" y="1493379"/>
                  <a:pt x="1869" y="1482164"/>
                  <a:pt x="5607" y="1474688"/>
                </a:cubicBezTo>
                <a:close/>
                <a:moveTo>
                  <a:pt x="2080266" y="1160687"/>
                </a:moveTo>
                <a:cubicBezTo>
                  <a:pt x="2095217" y="1186854"/>
                  <a:pt x="2102694" y="1209283"/>
                  <a:pt x="2102694" y="1227974"/>
                </a:cubicBezTo>
                <a:cubicBezTo>
                  <a:pt x="2102694" y="1235450"/>
                  <a:pt x="2101759" y="1242925"/>
                  <a:pt x="2099890" y="1250403"/>
                </a:cubicBezTo>
                <a:cubicBezTo>
                  <a:pt x="2098021" y="1257878"/>
                  <a:pt x="2095217" y="1267223"/>
                  <a:pt x="2091479" y="1278438"/>
                </a:cubicBezTo>
                <a:cubicBezTo>
                  <a:pt x="2080266" y="1282176"/>
                  <a:pt x="2065313" y="1284045"/>
                  <a:pt x="2046622" y="1284045"/>
                </a:cubicBezTo>
                <a:cubicBezTo>
                  <a:pt x="2031670" y="1284045"/>
                  <a:pt x="2017652" y="1277503"/>
                  <a:pt x="2004568" y="1264420"/>
                </a:cubicBezTo>
                <a:cubicBezTo>
                  <a:pt x="1991484" y="1251336"/>
                  <a:pt x="1984943" y="1231712"/>
                  <a:pt x="1984943" y="1205545"/>
                </a:cubicBezTo>
                <a:cubicBezTo>
                  <a:pt x="1984943" y="1190592"/>
                  <a:pt x="1996157" y="1179378"/>
                  <a:pt x="2018586" y="1171901"/>
                </a:cubicBezTo>
                <a:cubicBezTo>
                  <a:pt x="2041015" y="1164425"/>
                  <a:pt x="2061575" y="1160687"/>
                  <a:pt x="2080266" y="1160687"/>
                </a:cubicBezTo>
                <a:close/>
                <a:moveTo>
                  <a:pt x="2113908" y="1042936"/>
                </a:moveTo>
                <a:cubicBezTo>
                  <a:pt x="2140075" y="1046674"/>
                  <a:pt x="2153159" y="1059758"/>
                  <a:pt x="2153159" y="1082187"/>
                </a:cubicBezTo>
                <a:cubicBezTo>
                  <a:pt x="2153159" y="1089663"/>
                  <a:pt x="2152224" y="1096205"/>
                  <a:pt x="2150355" y="1101812"/>
                </a:cubicBezTo>
                <a:cubicBezTo>
                  <a:pt x="2148486" y="1107419"/>
                  <a:pt x="2147551" y="1113961"/>
                  <a:pt x="2147551" y="1121436"/>
                </a:cubicBezTo>
                <a:cubicBezTo>
                  <a:pt x="2143813" y="1117699"/>
                  <a:pt x="2138206" y="1115830"/>
                  <a:pt x="2130730" y="1115830"/>
                </a:cubicBezTo>
                <a:cubicBezTo>
                  <a:pt x="2126992" y="1115830"/>
                  <a:pt x="2125122" y="1119568"/>
                  <a:pt x="2125122" y="1127045"/>
                </a:cubicBezTo>
                <a:cubicBezTo>
                  <a:pt x="2102694" y="1123305"/>
                  <a:pt x="2091479" y="1113961"/>
                  <a:pt x="2091479" y="1099008"/>
                </a:cubicBezTo>
                <a:cubicBezTo>
                  <a:pt x="2091479" y="1091532"/>
                  <a:pt x="2098955" y="1072841"/>
                  <a:pt x="2113908" y="1042936"/>
                </a:cubicBezTo>
                <a:close/>
                <a:moveTo>
                  <a:pt x="3235346" y="992470"/>
                </a:moveTo>
                <a:cubicBezTo>
                  <a:pt x="3246560" y="992470"/>
                  <a:pt x="3255906" y="999946"/>
                  <a:pt x="3263382" y="1014899"/>
                </a:cubicBezTo>
                <a:cubicBezTo>
                  <a:pt x="3270857" y="1029852"/>
                  <a:pt x="3279268" y="1045739"/>
                  <a:pt x="3288613" y="1062559"/>
                </a:cubicBezTo>
                <a:cubicBezTo>
                  <a:pt x="3297959" y="1079381"/>
                  <a:pt x="3308239" y="1094335"/>
                  <a:pt x="3319453" y="1107417"/>
                </a:cubicBezTo>
                <a:cubicBezTo>
                  <a:pt x="3330668" y="1120501"/>
                  <a:pt x="3343751" y="1127043"/>
                  <a:pt x="3358704" y="1127043"/>
                </a:cubicBezTo>
                <a:cubicBezTo>
                  <a:pt x="3358704" y="1127043"/>
                  <a:pt x="3360573" y="1125173"/>
                  <a:pt x="3364311" y="1121435"/>
                </a:cubicBezTo>
                <a:cubicBezTo>
                  <a:pt x="3383002" y="1121435"/>
                  <a:pt x="3397953" y="1126108"/>
                  <a:pt x="3409168" y="1135453"/>
                </a:cubicBezTo>
                <a:cubicBezTo>
                  <a:pt x="3420382" y="1144799"/>
                  <a:pt x="3442811" y="1149472"/>
                  <a:pt x="3476455" y="1149472"/>
                </a:cubicBezTo>
                <a:cubicBezTo>
                  <a:pt x="3495146" y="1149472"/>
                  <a:pt x="3510097" y="1138257"/>
                  <a:pt x="3521313" y="1115828"/>
                </a:cubicBezTo>
                <a:cubicBezTo>
                  <a:pt x="3532526" y="1093399"/>
                  <a:pt x="3547479" y="1082186"/>
                  <a:pt x="3566169" y="1082186"/>
                </a:cubicBezTo>
                <a:cubicBezTo>
                  <a:pt x="3577384" y="1082186"/>
                  <a:pt x="3582991" y="1089661"/>
                  <a:pt x="3582991" y="1104614"/>
                </a:cubicBezTo>
                <a:cubicBezTo>
                  <a:pt x="3582991" y="1119566"/>
                  <a:pt x="3580188" y="1135453"/>
                  <a:pt x="3574580" y="1152275"/>
                </a:cubicBezTo>
                <a:cubicBezTo>
                  <a:pt x="3568973" y="1169097"/>
                  <a:pt x="3566169" y="1186853"/>
                  <a:pt x="3566169" y="1205544"/>
                </a:cubicBezTo>
                <a:cubicBezTo>
                  <a:pt x="3588598" y="1213019"/>
                  <a:pt x="3609158" y="1233579"/>
                  <a:pt x="3627848" y="1267221"/>
                </a:cubicBezTo>
                <a:cubicBezTo>
                  <a:pt x="3646539" y="1300866"/>
                  <a:pt x="3667099" y="1317686"/>
                  <a:pt x="3689528" y="1317686"/>
                </a:cubicBezTo>
                <a:cubicBezTo>
                  <a:pt x="3697004" y="1317686"/>
                  <a:pt x="3707284" y="1313948"/>
                  <a:pt x="3720367" y="1306472"/>
                </a:cubicBezTo>
                <a:cubicBezTo>
                  <a:pt x="3733451" y="1298997"/>
                  <a:pt x="3743731" y="1293390"/>
                  <a:pt x="3751206" y="1289650"/>
                </a:cubicBezTo>
                <a:cubicBezTo>
                  <a:pt x="3758682" y="1315817"/>
                  <a:pt x="3765224" y="1335443"/>
                  <a:pt x="3770831" y="1348526"/>
                </a:cubicBezTo>
                <a:cubicBezTo>
                  <a:pt x="3776439" y="1361610"/>
                  <a:pt x="3779242" y="1383104"/>
                  <a:pt x="3779242" y="1413008"/>
                </a:cubicBezTo>
                <a:cubicBezTo>
                  <a:pt x="3779242" y="1431699"/>
                  <a:pt x="3786719" y="1446652"/>
                  <a:pt x="3801671" y="1457866"/>
                </a:cubicBezTo>
                <a:cubicBezTo>
                  <a:pt x="3816624" y="1469081"/>
                  <a:pt x="3827838" y="1495248"/>
                  <a:pt x="3835315" y="1536368"/>
                </a:cubicBezTo>
                <a:cubicBezTo>
                  <a:pt x="3827838" y="1536368"/>
                  <a:pt x="3823166" y="1545712"/>
                  <a:pt x="3821297" y="1564403"/>
                </a:cubicBezTo>
                <a:cubicBezTo>
                  <a:pt x="3819427" y="1583094"/>
                  <a:pt x="3816624" y="1596177"/>
                  <a:pt x="3812886" y="1603653"/>
                </a:cubicBezTo>
                <a:cubicBezTo>
                  <a:pt x="3824100" y="1603653"/>
                  <a:pt x="3830642" y="1610195"/>
                  <a:pt x="3832511" y="1623279"/>
                </a:cubicBezTo>
                <a:cubicBezTo>
                  <a:pt x="3834380" y="1636362"/>
                  <a:pt x="3835315" y="1648510"/>
                  <a:pt x="3835315" y="1659726"/>
                </a:cubicBezTo>
                <a:lnTo>
                  <a:pt x="3925029" y="1659726"/>
                </a:lnTo>
                <a:cubicBezTo>
                  <a:pt x="3932506" y="1670939"/>
                  <a:pt x="3938113" y="1677481"/>
                  <a:pt x="3941851" y="1679350"/>
                </a:cubicBezTo>
                <a:cubicBezTo>
                  <a:pt x="3945589" y="1681219"/>
                  <a:pt x="3947458" y="1685892"/>
                  <a:pt x="3947458" y="1693368"/>
                </a:cubicBezTo>
                <a:cubicBezTo>
                  <a:pt x="3947458" y="1697106"/>
                  <a:pt x="3941851" y="1704583"/>
                  <a:pt x="3930637" y="1715797"/>
                </a:cubicBezTo>
                <a:cubicBezTo>
                  <a:pt x="3904470" y="1734488"/>
                  <a:pt x="3884844" y="1750375"/>
                  <a:pt x="3871762" y="1763459"/>
                </a:cubicBezTo>
                <a:cubicBezTo>
                  <a:pt x="3858677" y="1776541"/>
                  <a:pt x="3849333" y="1789626"/>
                  <a:pt x="3843726" y="1802708"/>
                </a:cubicBezTo>
                <a:cubicBezTo>
                  <a:pt x="3838118" y="1815792"/>
                  <a:pt x="3834380" y="1829810"/>
                  <a:pt x="3832511" y="1844762"/>
                </a:cubicBezTo>
                <a:cubicBezTo>
                  <a:pt x="3830642" y="1859715"/>
                  <a:pt x="3827838" y="1880275"/>
                  <a:pt x="3824100" y="1906441"/>
                </a:cubicBezTo>
                <a:cubicBezTo>
                  <a:pt x="3842791" y="1906441"/>
                  <a:pt x="3858677" y="1916721"/>
                  <a:pt x="3871762" y="1937281"/>
                </a:cubicBezTo>
                <a:cubicBezTo>
                  <a:pt x="3884844" y="1957841"/>
                  <a:pt x="3891386" y="1971859"/>
                  <a:pt x="3891386" y="1979335"/>
                </a:cubicBezTo>
                <a:cubicBezTo>
                  <a:pt x="3865220" y="1986811"/>
                  <a:pt x="3843726" y="2001764"/>
                  <a:pt x="3826904" y="2024193"/>
                </a:cubicBezTo>
                <a:cubicBezTo>
                  <a:pt x="3810082" y="2046621"/>
                  <a:pt x="3796064" y="2071853"/>
                  <a:pt x="3784850" y="2099890"/>
                </a:cubicBezTo>
                <a:cubicBezTo>
                  <a:pt x="3773635" y="2127926"/>
                  <a:pt x="3763355" y="2155962"/>
                  <a:pt x="3754011" y="2183997"/>
                </a:cubicBezTo>
                <a:cubicBezTo>
                  <a:pt x="3744664" y="2212033"/>
                  <a:pt x="3736255" y="2237266"/>
                  <a:pt x="3728778" y="2259695"/>
                </a:cubicBezTo>
                <a:cubicBezTo>
                  <a:pt x="3717564" y="2252218"/>
                  <a:pt x="3706349" y="2244742"/>
                  <a:pt x="3695135" y="2237266"/>
                </a:cubicBezTo>
                <a:cubicBezTo>
                  <a:pt x="3683920" y="2229789"/>
                  <a:pt x="3670837" y="2226051"/>
                  <a:pt x="3655884" y="2226051"/>
                </a:cubicBezTo>
                <a:cubicBezTo>
                  <a:pt x="3655884" y="2237266"/>
                  <a:pt x="3652146" y="2241938"/>
                  <a:pt x="3644670" y="2240069"/>
                </a:cubicBezTo>
                <a:cubicBezTo>
                  <a:pt x="3637193" y="2238200"/>
                  <a:pt x="3631586" y="2244742"/>
                  <a:pt x="3627848" y="2259695"/>
                </a:cubicBezTo>
                <a:lnTo>
                  <a:pt x="3611026" y="2304553"/>
                </a:lnTo>
                <a:cubicBezTo>
                  <a:pt x="3611026" y="2304553"/>
                  <a:pt x="3612895" y="2306422"/>
                  <a:pt x="3616635" y="2310160"/>
                </a:cubicBezTo>
                <a:cubicBezTo>
                  <a:pt x="3616635" y="2313897"/>
                  <a:pt x="3608224" y="2322308"/>
                  <a:pt x="3591402" y="2335391"/>
                </a:cubicBezTo>
                <a:cubicBezTo>
                  <a:pt x="3574580" y="2348475"/>
                  <a:pt x="3554955" y="2363427"/>
                  <a:pt x="3532526" y="2380249"/>
                </a:cubicBezTo>
                <a:cubicBezTo>
                  <a:pt x="3510097" y="2397071"/>
                  <a:pt x="3490473" y="2412958"/>
                  <a:pt x="3473651" y="2427911"/>
                </a:cubicBezTo>
                <a:cubicBezTo>
                  <a:pt x="3456829" y="2442862"/>
                  <a:pt x="3448419" y="2452208"/>
                  <a:pt x="3448419" y="2455946"/>
                </a:cubicBezTo>
                <a:cubicBezTo>
                  <a:pt x="3425990" y="2455946"/>
                  <a:pt x="3412906" y="2449404"/>
                  <a:pt x="3409168" y="2436322"/>
                </a:cubicBezTo>
                <a:cubicBezTo>
                  <a:pt x="3405430" y="2423237"/>
                  <a:pt x="3390477" y="2414826"/>
                  <a:pt x="3364311" y="2411089"/>
                </a:cubicBezTo>
                <a:cubicBezTo>
                  <a:pt x="3364311" y="2422302"/>
                  <a:pt x="3354966" y="2427911"/>
                  <a:pt x="3336275" y="2427911"/>
                </a:cubicBezTo>
                <a:cubicBezTo>
                  <a:pt x="3328799" y="2427911"/>
                  <a:pt x="3321322" y="2426975"/>
                  <a:pt x="3313846" y="2425106"/>
                </a:cubicBezTo>
                <a:cubicBezTo>
                  <a:pt x="3306370" y="2423237"/>
                  <a:pt x="3300762" y="2422302"/>
                  <a:pt x="3297024" y="2422302"/>
                </a:cubicBezTo>
                <a:cubicBezTo>
                  <a:pt x="3289548" y="2440993"/>
                  <a:pt x="3281137" y="2457815"/>
                  <a:pt x="3271793" y="2472768"/>
                </a:cubicBezTo>
                <a:cubicBezTo>
                  <a:pt x="3262446" y="2487720"/>
                  <a:pt x="3248429" y="2495196"/>
                  <a:pt x="3229738" y="2495196"/>
                </a:cubicBezTo>
                <a:cubicBezTo>
                  <a:pt x="3218524" y="2495196"/>
                  <a:pt x="3209179" y="2484917"/>
                  <a:pt x="3201702" y="2464357"/>
                </a:cubicBezTo>
                <a:cubicBezTo>
                  <a:pt x="3194226" y="2443797"/>
                  <a:pt x="3173666" y="2429780"/>
                  <a:pt x="3140024" y="2422302"/>
                </a:cubicBezTo>
                <a:cubicBezTo>
                  <a:pt x="3132546" y="2429780"/>
                  <a:pt x="3126940" y="2439124"/>
                  <a:pt x="3123202" y="2450339"/>
                </a:cubicBezTo>
                <a:cubicBezTo>
                  <a:pt x="3119464" y="2461553"/>
                  <a:pt x="3113857" y="2467160"/>
                  <a:pt x="3106380" y="2467160"/>
                </a:cubicBezTo>
                <a:lnTo>
                  <a:pt x="3106380" y="2495196"/>
                </a:lnTo>
                <a:cubicBezTo>
                  <a:pt x="3098904" y="2495196"/>
                  <a:pt x="3093297" y="2496131"/>
                  <a:pt x="3089559" y="2498000"/>
                </a:cubicBezTo>
                <a:cubicBezTo>
                  <a:pt x="3085820" y="2499869"/>
                  <a:pt x="3080213" y="2500804"/>
                  <a:pt x="3072737" y="2500804"/>
                </a:cubicBezTo>
                <a:cubicBezTo>
                  <a:pt x="3057784" y="2500804"/>
                  <a:pt x="3048439" y="2497066"/>
                  <a:pt x="3044701" y="2489589"/>
                </a:cubicBezTo>
                <a:cubicBezTo>
                  <a:pt x="3040964" y="2482113"/>
                  <a:pt x="3039095" y="2474637"/>
                  <a:pt x="3039095" y="2467160"/>
                </a:cubicBezTo>
                <a:cubicBezTo>
                  <a:pt x="3039095" y="2459684"/>
                  <a:pt x="3037224" y="2452208"/>
                  <a:pt x="3033486" y="2444731"/>
                </a:cubicBezTo>
                <a:cubicBezTo>
                  <a:pt x="3029748" y="2437255"/>
                  <a:pt x="3020404" y="2433517"/>
                  <a:pt x="3005451" y="2433517"/>
                </a:cubicBezTo>
                <a:cubicBezTo>
                  <a:pt x="3005451" y="2444731"/>
                  <a:pt x="3001713" y="2454077"/>
                  <a:pt x="2994237" y="2461553"/>
                </a:cubicBezTo>
                <a:lnTo>
                  <a:pt x="2983022" y="2472768"/>
                </a:lnTo>
                <a:cubicBezTo>
                  <a:pt x="2975546" y="2472768"/>
                  <a:pt x="2969939" y="2471833"/>
                  <a:pt x="2966200" y="2469964"/>
                </a:cubicBezTo>
                <a:cubicBezTo>
                  <a:pt x="2962462" y="2468095"/>
                  <a:pt x="2956855" y="2467160"/>
                  <a:pt x="2949379" y="2467160"/>
                </a:cubicBezTo>
                <a:cubicBezTo>
                  <a:pt x="2938164" y="2467160"/>
                  <a:pt x="2923212" y="2477440"/>
                  <a:pt x="2904522" y="2498000"/>
                </a:cubicBezTo>
                <a:cubicBezTo>
                  <a:pt x="2885831" y="2518560"/>
                  <a:pt x="2876486" y="2547531"/>
                  <a:pt x="2876486" y="2584911"/>
                </a:cubicBezTo>
                <a:cubicBezTo>
                  <a:pt x="2876486" y="2611078"/>
                  <a:pt x="2892373" y="2627900"/>
                  <a:pt x="2924146" y="2635376"/>
                </a:cubicBezTo>
                <a:cubicBezTo>
                  <a:pt x="2955921" y="2642853"/>
                  <a:pt x="2971808" y="2657804"/>
                  <a:pt x="2971808" y="2680233"/>
                </a:cubicBezTo>
                <a:cubicBezTo>
                  <a:pt x="2971808" y="2691448"/>
                  <a:pt x="2954986" y="2702662"/>
                  <a:pt x="2921344" y="2713877"/>
                </a:cubicBezTo>
                <a:cubicBezTo>
                  <a:pt x="2887700" y="2725091"/>
                  <a:pt x="2870879" y="2753127"/>
                  <a:pt x="2870879" y="2797984"/>
                </a:cubicBezTo>
                <a:cubicBezTo>
                  <a:pt x="2870879" y="2816675"/>
                  <a:pt x="2884897" y="2828824"/>
                  <a:pt x="2912933" y="2834431"/>
                </a:cubicBezTo>
                <a:cubicBezTo>
                  <a:pt x="2940968" y="2840038"/>
                  <a:pt x="2954986" y="2854056"/>
                  <a:pt x="2954986" y="2876485"/>
                </a:cubicBezTo>
                <a:cubicBezTo>
                  <a:pt x="2954986" y="2880224"/>
                  <a:pt x="2953117" y="2883962"/>
                  <a:pt x="2949379" y="2887700"/>
                </a:cubicBezTo>
                <a:cubicBezTo>
                  <a:pt x="2945641" y="2891438"/>
                  <a:pt x="2943772" y="2897044"/>
                  <a:pt x="2943772" y="2904522"/>
                </a:cubicBezTo>
                <a:lnTo>
                  <a:pt x="2848450" y="2904522"/>
                </a:lnTo>
                <a:cubicBezTo>
                  <a:pt x="2826021" y="2934426"/>
                  <a:pt x="2814806" y="2958724"/>
                  <a:pt x="2814806" y="2977415"/>
                </a:cubicBezTo>
                <a:cubicBezTo>
                  <a:pt x="2814806" y="2984891"/>
                  <a:pt x="2821348" y="2996105"/>
                  <a:pt x="2834432" y="3011058"/>
                </a:cubicBezTo>
                <a:cubicBezTo>
                  <a:pt x="2847515" y="3026011"/>
                  <a:pt x="2854057" y="3035355"/>
                  <a:pt x="2854057" y="3039093"/>
                </a:cubicBezTo>
                <a:cubicBezTo>
                  <a:pt x="2854057" y="3046569"/>
                  <a:pt x="2850319" y="3054980"/>
                  <a:pt x="2842842" y="3064326"/>
                </a:cubicBezTo>
                <a:cubicBezTo>
                  <a:pt x="2835366" y="3073671"/>
                  <a:pt x="2829759" y="3078344"/>
                  <a:pt x="2826021" y="3078344"/>
                </a:cubicBezTo>
                <a:cubicBezTo>
                  <a:pt x="2818544" y="3078344"/>
                  <a:pt x="2812003" y="3075540"/>
                  <a:pt x="2806395" y="3069933"/>
                </a:cubicBezTo>
                <a:cubicBezTo>
                  <a:pt x="2800788" y="3064326"/>
                  <a:pt x="2792377" y="3059653"/>
                  <a:pt x="2781164" y="3055915"/>
                </a:cubicBezTo>
                <a:cubicBezTo>
                  <a:pt x="2781164" y="3063391"/>
                  <a:pt x="2775557" y="3070867"/>
                  <a:pt x="2764342" y="3078344"/>
                </a:cubicBezTo>
                <a:cubicBezTo>
                  <a:pt x="2753128" y="3085820"/>
                  <a:pt x="2740979" y="3095165"/>
                  <a:pt x="2727895" y="3106380"/>
                </a:cubicBezTo>
                <a:cubicBezTo>
                  <a:pt x="2714812" y="3117594"/>
                  <a:pt x="2702663" y="3130678"/>
                  <a:pt x="2691448" y="3145631"/>
                </a:cubicBezTo>
                <a:cubicBezTo>
                  <a:pt x="2680235" y="3160582"/>
                  <a:pt x="2674626" y="3179273"/>
                  <a:pt x="2674626" y="3201702"/>
                </a:cubicBezTo>
                <a:cubicBezTo>
                  <a:pt x="2674626" y="3227869"/>
                  <a:pt x="2685841" y="3240953"/>
                  <a:pt x="2708270" y="3240953"/>
                </a:cubicBezTo>
                <a:cubicBezTo>
                  <a:pt x="2704532" y="3244691"/>
                  <a:pt x="2702663" y="3248429"/>
                  <a:pt x="2702663" y="3252167"/>
                </a:cubicBezTo>
                <a:cubicBezTo>
                  <a:pt x="2702663" y="3263380"/>
                  <a:pt x="2710139" y="3268989"/>
                  <a:pt x="2725091" y="3268989"/>
                </a:cubicBezTo>
                <a:cubicBezTo>
                  <a:pt x="2740044" y="3268989"/>
                  <a:pt x="2751259" y="3283940"/>
                  <a:pt x="2758735" y="3313846"/>
                </a:cubicBezTo>
                <a:cubicBezTo>
                  <a:pt x="2747520" y="3313846"/>
                  <a:pt x="2743782" y="3315715"/>
                  <a:pt x="2747520" y="3319453"/>
                </a:cubicBezTo>
                <a:cubicBezTo>
                  <a:pt x="2751259" y="3323191"/>
                  <a:pt x="2747520" y="3325060"/>
                  <a:pt x="2736306" y="3325060"/>
                </a:cubicBezTo>
                <a:cubicBezTo>
                  <a:pt x="2710139" y="3325060"/>
                  <a:pt x="2687710" y="3312911"/>
                  <a:pt x="2669019" y="3288613"/>
                </a:cubicBezTo>
                <a:cubicBezTo>
                  <a:pt x="2650328" y="3264316"/>
                  <a:pt x="2624162" y="3252167"/>
                  <a:pt x="2590519" y="3252167"/>
                </a:cubicBezTo>
                <a:cubicBezTo>
                  <a:pt x="2590519" y="3263380"/>
                  <a:pt x="2586781" y="3268989"/>
                  <a:pt x="2579304" y="3268989"/>
                </a:cubicBezTo>
                <a:lnTo>
                  <a:pt x="2573697" y="3263380"/>
                </a:lnTo>
                <a:cubicBezTo>
                  <a:pt x="2555006" y="3263380"/>
                  <a:pt x="2541924" y="3271791"/>
                  <a:pt x="2534448" y="3288613"/>
                </a:cubicBezTo>
                <a:cubicBezTo>
                  <a:pt x="2526971" y="3305435"/>
                  <a:pt x="2523233" y="3321322"/>
                  <a:pt x="2523233" y="3336275"/>
                </a:cubicBezTo>
                <a:cubicBezTo>
                  <a:pt x="2530708" y="3336275"/>
                  <a:pt x="2534448" y="3345620"/>
                  <a:pt x="2534448" y="3364311"/>
                </a:cubicBezTo>
                <a:cubicBezTo>
                  <a:pt x="2534448" y="3386740"/>
                  <a:pt x="2527906" y="3400758"/>
                  <a:pt x="2514822" y="3406364"/>
                </a:cubicBezTo>
                <a:cubicBezTo>
                  <a:pt x="2501739" y="3411971"/>
                  <a:pt x="2485852" y="3414775"/>
                  <a:pt x="2467161" y="3414775"/>
                </a:cubicBezTo>
                <a:cubicBezTo>
                  <a:pt x="2452208" y="3414775"/>
                  <a:pt x="2445666" y="3411971"/>
                  <a:pt x="2447535" y="3406364"/>
                </a:cubicBezTo>
                <a:cubicBezTo>
                  <a:pt x="2449404" y="3400758"/>
                  <a:pt x="2446601" y="3397953"/>
                  <a:pt x="2439126" y="3397953"/>
                </a:cubicBezTo>
                <a:cubicBezTo>
                  <a:pt x="2420435" y="3397953"/>
                  <a:pt x="2403613" y="3404496"/>
                  <a:pt x="2388660" y="3417578"/>
                </a:cubicBezTo>
                <a:cubicBezTo>
                  <a:pt x="2373708" y="3430662"/>
                  <a:pt x="2356886" y="3439073"/>
                  <a:pt x="2338195" y="3442811"/>
                </a:cubicBezTo>
                <a:cubicBezTo>
                  <a:pt x="2323243" y="3439073"/>
                  <a:pt x="2308290" y="3433466"/>
                  <a:pt x="2293337" y="3425989"/>
                </a:cubicBezTo>
                <a:cubicBezTo>
                  <a:pt x="2282124" y="3418513"/>
                  <a:pt x="2270910" y="3413840"/>
                  <a:pt x="2259695" y="3411971"/>
                </a:cubicBezTo>
                <a:cubicBezTo>
                  <a:pt x="2248481" y="3410102"/>
                  <a:pt x="2241004" y="3407298"/>
                  <a:pt x="2237266" y="3403560"/>
                </a:cubicBezTo>
                <a:cubicBezTo>
                  <a:pt x="2211099" y="3403560"/>
                  <a:pt x="2186801" y="3432531"/>
                  <a:pt x="2164373" y="3490471"/>
                </a:cubicBezTo>
                <a:cubicBezTo>
                  <a:pt x="2141944" y="3548413"/>
                  <a:pt x="2121384" y="3612896"/>
                  <a:pt x="2102694" y="3683920"/>
                </a:cubicBezTo>
                <a:cubicBezTo>
                  <a:pt x="2121384" y="3695134"/>
                  <a:pt x="2137271" y="3717563"/>
                  <a:pt x="2150355" y="3751207"/>
                </a:cubicBezTo>
                <a:cubicBezTo>
                  <a:pt x="2163439" y="3784849"/>
                  <a:pt x="2173719" y="3801671"/>
                  <a:pt x="2181195" y="3801671"/>
                </a:cubicBezTo>
                <a:cubicBezTo>
                  <a:pt x="2173719" y="3816624"/>
                  <a:pt x="2169046" y="3825034"/>
                  <a:pt x="2167177" y="3826903"/>
                </a:cubicBezTo>
                <a:cubicBezTo>
                  <a:pt x="2165308" y="3828773"/>
                  <a:pt x="2155028" y="3829707"/>
                  <a:pt x="2136337" y="3829707"/>
                </a:cubicBezTo>
                <a:cubicBezTo>
                  <a:pt x="2136337" y="3814754"/>
                  <a:pt x="2130730" y="3802605"/>
                  <a:pt x="2119515" y="3793260"/>
                </a:cubicBezTo>
                <a:cubicBezTo>
                  <a:pt x="2108301" y="3783915"/>
                  <a:pt x="2098955" y="3779242"/>
                  <a:pt x="2091479" y="3779242"/>
                </a:cubicBezTo>
                <a:cubicBezTo>
                  <a:pt x="2084003" y="3779242"/>
                  <a:pt x="2076526" y="3789522"/>
                  <a:pt x="2069050" y="3810082"/>
                </a:cubicBezTo>
                <a:cubicBezTo>
                  <a:pt x="2061575" y="3830642"/>
                  <a:pt x="2048491" y="3840922"/>
                  <a:pt x="2029801" y="3840922"/>
                </a:cubicBezTo>
                <a:lnTo>
                  <a:pt x="2041015" y="3896993"/>
                </a:lnTo>
                <a:cubicBezTo>
                  <a:pt x="2029801" y="3908207"/>
                  <a:pt x="2018586" y="3921291"/>
                  <a:pt x="2007372" y="3936243"/>
                </a:cubicBezTo>
                <a:cubicBezTo>
                  <a:pt x="1988681" y="3962411"/>
                  <a:pt x="1975597" y="3984840"/>
                  <a:pt x="1968121" y="4003529"/>
                </a:cubicBezTo>
                <a:cubicBezTo>
                  <a:pt x="1934479" y="4033436"/>
                  <a:pt x="1904573" y="4057733"/>
                  <a:pt x="1878406" y="4076423"/>
                </a:cubicBezTo>
                <a:cubicBezTo>
                  <a:pt x="1852239" y="4095114"/>
                  <a:pt x="1827941" y="4111936"/>
                  <a:pt x="1805513" y="4126887"/>
                </a:cubicBezTo>
                <a:cubicBezTo>
                  <a:pt x="1783084" y="4141840"/>
                  <a:pt x="1764393" y="4151185"/>
                  <a:pt x="1749441" y="4154924"/>
                </a:cubicBezTo>
                <a:cubicBezTo>
                  <a:pt x="1749441" y="4162400"/>
                  <a:pt x="1744768" y="4171745"/>
                  <a:pt x="1735423" y="4182960"/>
                </a:cubicBezTo>
                <a:cubicBezTo>
                  <a:pt x="1726077" y="4194174"/>
                  <a:pt x="1719536" y="4199781"/>
                  <a:pt x="1715797" y="4199781"/>
                </a:cubicBezTo>
                <a:cubicBezTo>
                  <a:pt x="1715797" y="4207258"/>
                  <a:pt x="1716732" y="4212865"/>
                  <a:pt x="1718601" y="4216603"/>
                </a:cubicBezTo>
                <a:cubicBezTo>
                  <a:pt x="1720470" y="4220341"/>
                  <a:pt x="1721405" y="4225949"/>
                  <a:pt x="1721405" y="4233425"/>
                </a:cubicBezTo>
                <a:cubicBezTo>
                  <a:pt x="1721405" y="4274545"/>
                  <a:pt x="1703648" y="4304449"/>
                  <a:pt x="1668137" y="4323140"/>
                </a:cubicBezTo>
                <a:cubicBezTo>
                  <a:pt x="1632624" y="4341830"/>
                  <a:pt x="1614868" y="4358652"/>
                  <a:pt x="1614868" y="4373605"/>
                </a:cubicBezTo>
                <a:cubicBezTo>
                  <a:pt x="1614868" y="4381081"/>
                  <a:pt x="1615803" y="4387623"/>
                  <a:pt x="1617672" y="4393229"/>
                </a:cubicBezTo>
                <a:cubicBezTo>
                  <a:pt x="1619541" y="4398836"/>
                  <a:pt x="1620475" y="4405378"/>
                  <a:pt x="1620475" y="4412854"/>
                </a:cubicBezTo>
                <a:cubicBezTo>
                  <a:pt x="1620475" y="4424069"/>
                  <a:pt x="1613934" y="4430611"/>
                  <a:pt x="1600850" y="4432480"/>
                </a:cubicBezTo>
                <a:cubicBezTo>
                  <a:pt x="1587768" y="4434349"/>
                  <a:pt x="1577487" y="4435283"/>
                  <a:pt x="1570010" y="4435283"/>
                </a:cubicBezTo>
                <a:cubicBezTo>
                  <a:pt x="1532630" y="4435283"/>
                  <a:pt x="1513939" y="4422200"/>
                  <a:pt x="1513939" y="4396034"/>
                </a:cubicBezTo>
                <a:cubicBezTo>
                  <a:pt x="1513939" y="4388556"/>
                  <a:pt x="1516743" y="4383885"/>
                  <a:pt x="1522350" y="4382016"/>
                </a:cubicBezTo>
                <a:cubicBezTo>
                  <a:pt x="1527957" y="4380145"/>
                  <a:pt x="1530761" y="4371736"/>
                  <a:pt x="1530761" y="4356783"/>
                </a:cubicBezTo>
                <a:cubicBezTo>
                  <a:pt x="1530761" y="4338092"/>
                  <a:pt x="1524219" y="4327812"/>
                  <a:pt x="1511135" y="4325943"/>
                </a:cubicBezTo>
                <a:cubicBezTo>
                  <a:pt x="1498052" y="4324074"/>
                  <a:pt x="1484034" y="4321271"/>
                  <a:pt x="1469081" y="4317532"/>
                </a:cubicBezTo>
                <a:lnTo>
                  <a:pt x="1328901" y="4295103"/>
                </a:lnTo>
                <a:cubicBezTo>
                  <a:pt x="1328901" y="4306318"/>
                  <a:pt x="1329837" y="4316598"/>
                  <a:pt x="1331705" y="4325943"/>
                </a:cubicBezTo>
                <a:cubicBezTo>
                  <a:pt x="1333574" y="4335289"/>
                  <a:pt x="1334510" y="4345569"/>
                  <a:pt x="1334510" y="4356783"/>
                </a:cubicBezTo>
                <a:cubicBezTo>
                  <a:pt x="1334510" y="4371736"/>
                  <a:pt x="1332641" y="4382949"/>
                  <a:pt x="1328901" y="4390425"/>
                </a:cubicBezTo>
                <a:cubicBezTo>
                  <a:pt x="1298997" y="4375474"/>
                  <a:pt x="1273765" y="4350241"/>
                  <a:pt x="1253205" y="4314729"/>
                </a:cubicBezTo>
                <a:cubicBezTo>
                  <a:pt x="1232645" y="4279216"/>
                  <a:pt x="1203674" y="4261460"/>
                  <a:pt x="1166294" y="4261460"/>
                </a:cubicBezTo>
                <a:cubicBezTo>
                  <a:pt x="1162555" y="4261460"/>
                  <a:pt x="1160686" y="4263329"/>
                  <a:pt x="1160686" y="4267067"/>
                </a:cubicBezTo>
                <a:lnTo>
                  <a:pt x="1160686" y="4272676"/>
                </a:lnTo>
                <a:cubicBezTo>
                  <a:pt x="1153210" y="4272676"/>
                  <a:pt x="1149472" y="4270805"/>
                  <a:pt x="1149472" y="4267067"/>
                </a:cubicBezTo>
                <a:lnTo>
                  <a:pt x="1155079" y="4267067"/>
                </a:lnTo>
                <a:cubicBezTo>
                  <a:pt x="1155079" y="4267067"/>
                  <a:pt x="1153210" y="4265198"/>
                  <a:pt x="1149472" y="4261460"/>
                </a:cubicBezTo>
                <a:cubicBezTo>
                  <a:pt x="1149472" y="4276414"/>
                  <a:pt x="1138257" y="4283889"/>
                  <a:pt x="1115829" y="4283889"/>
                </a:cubicBezTo>
                <a:cubicBezTo>
                  <a:pt x="1059757" y="4283889"/>
                  <a:pt x="1022376" y="4276414"/>
                  <a:pt x="1003685" y="4261460"/>
                </a:cubicBezTo>
                <a:cubicBezTo>
                  <a:pt x="984994" y="4246507"/>
                  <a:pt x="970041" y="4229687"/>
                  <a:pt x="958828" y="4210996"/>
                </a:cubicBezTo>
                <a:cubicBezTo>
                  <a:pt x="947614" y="4192305"/>
                  <a:pt x="934530" y="4175483"/>
                  <a:pt x="919577" y="4160531"/>
                </a:cubicBezTo>
                <a:cubicBezTo>
                  <a:pt x="904625" y="4145578"/>
                  <a:pt x="872850" y="4138102"/>
                  <a:pt x="824255" y="4138102"/>
                </a:cubicBezTo>
                <a:cubicBezTo>
                  <a:pt x="783136" y="4138102"/>
                  <a:pt x="763510" y="4131560"/>
                  <a:pt x="765379" y="4118478"/>
                </a:cubicBezTo>
                <a:cubicBezTo>
                  <a:pt x="767249" y="4105394"/>
                  <a:pt x="760707" y="4087638"/>
                  <a:pt x="745754" y="4065209"/>
                </a:cubicBezTo>
                <a:cubicBezTo>
                  <a:pt x="730803" y="4039042"/>
                  <a:pt x="713981" y="4019416"/>
                  <a:pt x="695290" y="4006334"/>
                </a:cubicBezTo>
                <a:cubicBezTo>
                  <a:pt x="676599" y="3993249"/>
                  <a:pt x="657908" y="3980167"/>
                  <a:pt x="639218" y="3967083"/>
                </a:cubicBezTo>
                <a:cubicBezTo>
                  <a:pt x="620527" y="3954000"/>
                  <a:pt x="603705" y="3937178"/>
                  <a:pt x="588754" y="3916618"/>
                </a:cubicBezTo>
                <a:cubicBezTo>
                  <a:pt x="573801" y="3896058"/>
                  <a:pt x="562587" y="3865220"/>
                  <a:pt x="555110" y="3824100"/>
                </a:cubicBezTo>
                <a:cubicBezTo>
                  <a:pt x="555110" y="3794195"/>
                  <a:pt x="551372" y="3771767"/>
                  <a:pt x="543896" y="3756814"/>
                </a:cubicBezTo>
                <a:cubicBezTo>
                  <a:pt x="536419" y="3741860"/>
                  <a:pt x="528943" y="3730647"/>
                  <a:pt x="521467" y="3723171"/>
                </a:cubicBezTo>
                <a:cubicBezTo>
                  <a:pt x="513992" y="3715694"/>
                  <a:pt x="506514" y="3710087"/>
                  <a:pt x="499038" y="3706349"/>
                </a:cubicBezTo>
                <a:cubicBezTo>
                  <a:pt x="491563" y="3702611"/>
                  <a:pt x="487823" y="3697004"/>
                  <a:pt x="487823" y="3689527"/>
                </a:cubicBezTo>
                <a:cubicBezTo>
                  <a:pt x="487823" y="3674575"/>
                  <a:pt x="493432" y="3663360"/>
                  <a:pt x="504645" y="3655884"/>
                </a:cubicBezTo>
                <a:cubicBezTo>
                  <a:pt x="515861" y="3648409"/>
                  <a:pt x="521467" y="3631587"/>
                  <a:pt x="521467" y="3605420"/>
                </a:cubicBezTo>
                <a:cubicBezTo>
                  <a:pt x="521467" y="3571776"/>
                  <a:pt x="516794" y="3547478"/>
                  <a:pt x="507450" y="3532527"/>
                </a:cubicBezTo>
                <a:cubicBezTo>
                  <a:pt x="498103" y="3517573"/>
                  <a:pt x="493432" y="3511967"/>
                  <a:pt x="493432" y="3515705"/>
                </a:cubicBezTo>
                <a:cubicBezTo>
                  <a:pt x="493432" y="3511967"/>
                  <a:pt x="499038" y="3510098"/>
                  <a:pt x="510252" y="3510098"/>
                </a:cubicBezTo>
                <a:cubicBezTo>
                  <a:pt x="510252" y="3502620"/>
                  <a:pt x="504645" y="3487669"/>
                  <a:pt x="493432" y="3465240"/>
                </a:cubicBezTo>
                <a:cubicBezTo>
                  <a:pt x="482216" y="3442811"/>
                  <a:pt x="463526" y="3427858"/>
                  <a:pt x="437359" y="3420382"/>
                </a:cubicBezTo>
                <a:cubicBezTo>
                  <a:pt x="437359" y="3431596"/>
                  <a:pt x="431752" y="3437204"/>
                  <a:pt x="420538" y="3437204"/>
                </a:cubicBezTo>
                <a:cubicBezTo>
                  <a:pt x="405585" y="3437204"/>
                  <a:pt x="397174" y="3434400"/>
                  <a:pt x="395305" y="3428793"/>
                </a:cubicBezTo>
                <a:cubicBezTo>
                  <a:pt x="393436" y="3423186"/>
                  <a:pt x="388763" y="3414775"/>
                  <a:pt x="381287" y="3403560"/>
                </a:cubicBezTo>
                <a:cubicBezTo>
                  <a:pt x="388763" y="3403560"/>
                  <a:pt x="393436" y="3402627"/>
                  <a:pt x="395305" y="3400758"/>
                </a:cubicBezTo>
                <a:cubicBezTo>
                  <a:pt x="397174" y="3398889"/>
                  <a:pt x="401847" y="3397953"/>
                  <a:pt x="409323" y="3397953"/>
                </a:cubicBezTo>
                <a:cubicBezTo>
                  <a:pt x="420538" y="3397953"/>
                  <a:pt x="429883" y="3399822"/>
                  <a:pt x="437359" y="3403560"/>
                </a:cubicBezTo>
                <a:cubicBezTo>
                  <a:pt x="437359" y="3381131"/>
                  <a:pt x="429883" y="3365245"/>
                  <a:pt x="414930" y="3355900"/>
                </a:cubicBezTo>
                <a:cubicBezTo>
                  <a:pt x="399978" y="3346554"/>
                  <a:pt x="392501" y="3332536"/>
                  <a:pt x="392501" y="3313846"/>
                </a:cubicBezTo>
                <a:cubicBezTo>
                  <a:pt x="381287" y="3317584"/>
                  <a:pt x="371943" y="3319453"/>
                  <a:pt x="364465" y="3319453"/>
                </a:cubicBezTo>
                <a:cubicBezTo>
                  <a:pt x="356990" y="3319453"/>
                  <a:pt x="347645" y="3317584"/>
                  <a:pt x="336430" y="3313846"/>
                </a:cubicBezTo>
                <a:cubicBezTo>
                  <a:pt x="347645" y="3287678"/>
                  <a:pt x="357925" y="3276464"/>
                  <a:pt x="367270" y="3280202"/>
                </a:cubicBezTo>
                <a:cubicBezTo>
                  <a:pt x="376614" y="3283940"/>
                  <a:pt x="381287" y="3276464"/>
                  <a:pt x="381287" y="3257774"/>
                </a:cubicBezTo>
                <a:cubicBezTo>
                  <a:pt x="385025" y="3224131"/>
                  <a:pt x="398109" y="3203571"/>
                  <a:pt x="420538" y="3196095"/>
                </a:cubicBezTo>
                <a:cubicBezTo>
                  <a:pt x="442967" y="3188618"/>
                  <a:pt x="467265" y="3183011"/>
                  <a:pt x="493432" y="3179273"/>
                </a:cubicBezTo>
                <a:cubicBezTo>
                  <a:pt x="519598" y="3175535"/>
                  <a:pt x="542961" y="3167124"/>
                  <a:pt x="563521" y="3154040"/>
                </a:cubicBezTo>
                <a:cubicBezTo>
                  <a:pt x="584081" y="3140958"/>
                  <a:pt x="598099" y="3108249"/>
                  <a:pt x="605574" y="3055915"/>
                </a:cubicBezTo>
                <a:cubicBezTo>
                  <a:pt x="598099" y="3055915"/>
                  <a:pt x="594361" y="3054046"/>
                  <a:pt x="594361" y="3050309"/>
                </a:cubicBezTo>
                <a:cubicBezTo>
                  <a:pt x="594361" y="3031618"/>
                  <a:pt x="598099" y="3014796"/>
                  <a:pt x="605574" y="2999842"/>
                </a:cubicBezTo>
                <a:cubicBezTo>
                  <a:pt x="613052" y="2984891"/>
                  <a:pt x="616790" y="2968069"/>
                  <a:pt x="616790" y="2949378"/>
                </a:cubicBezTo>
                <a:cubicBezTo>
                  <a:pt x="613052" y="2945640"/>
                  <a:pt x="610247" y="2941902"/>
                  <a:pt x="608379" y="2938164"/>
                </a:cubicBezTo>
                <a:cubicBezTo>
                  <a:pt x="606510" y="2934426"/>
                  <a:pt x="601836" y="2930689"/>
                  <a:pt x="594361" y="2926949"/>
                </a:cubicBezTo>
                <a:cubicBezTo>
                  <a:pt x="579408" y="2930689"/>
                  <a:pt x="564456" y="2932557"/>
                  <a:pt x="549503" y="2932557"/>
                </a:cubicBezTo>
                <a:cubicBezTo>
                  <a:pt x="534550" y="2932557"/>
                  <a:pt x="517729" y="2934426"/>
                  <a:pt x="499038" y="2938164"/>
                </a:cubicBezTo>
                <a:cubicBezTo>
                  <a:pt x="499038" y="2930689"/>
                  <a:pt x="489692" y="2922278"/>
                  <a:pt x="471003" y="2912931"/>
                </a:cubicBezTo>
                <a:cubicBezTo>
                  <a:pt x="452312" y="2903587"/>
                  <a:pt x="442967" y="2889569"/>
                  <a:pt x="442967" y="2870878"/>
                </a:cubicBezTo>
                <a:cubicBezTo>
                  <a:pt x="442967" y="2844711"/>
                  <a:pt x="449508" y="2826020"/>
                  <a:pt x="462592" y="2814806"/>
                </a:cubicBezTo>
                <a:cubicBezTo>
                  <a:pt x="475674" y="2803591"/>
                  <a:pt x="491563" y="2797984"/>
                  <a:pt x="510252" y="2797984"/>
                </a:cubicBezTo>
                <a:cubicBezTo>
                  <a:pt x="558848" y="2797984"/>
                  <a:pt x="596230" y="2812002"/>
                  <a:pt x="622396" y="2840038"/>
                </a:cubicBezTo>
                <a:cubicBezTo>
                  <a:pt x="648563" y="2868075"/>
                  <a:pt x="667254" y="2882093"/>
                  <a:pt x="678468" y="2882093"/>
                </a:cubicBezTo>
                <a:cubicBezTo>
                  <a:pt x="685945" y="2882093"/>
                  <a:pt x="693421" y="2881158"/>
                  <a:pt x="700897" y="2879289"/>
                </a:cubicBezTo>
                <a:cubicBezTo>
                  <a:pt x="708374" y="2877420"/>
                  <a:pt x="715850" y="2876485"/>
                  <a:pt x="723325" y="2876485"/>
                </a:cubicBezTo>
                <a:cubicBezTo>
                  <a:pt x="723325" y="2883962"/>
                  <a:pt x="727063" y="2887700"/>
                  <a:pt x="734541" y="2887700"/>
                </a:cubicBezTo>
                <a:cubicBezTo>
                  <a:pt x="764445" y="2887700"/>
                  <a:pt x="781267" y="2876485"/>
                  <a:pt x="785005" y="2854056"/>
                </a:cubicBezTo>
                <a:cubicBezTo>
                  <a:pt x="788743" y="2831627"/>
                  <a:pt x="794350" y="2805460"/>
                  <a:pt x="801826" y="2775556"/>
                </a:cubicBezTo>
                <a:cubicBezTo>
                  <a:pt x="798088" y="2775556"/>
                  <a:pt x="787808" y="2774622"/>
                  <a:pt x="770987" y="2772753"/>
                </a:cubicBezTo>
                <a:cubicBezTo>
                  <a:pt x="754165" y="2770882"/>
                  <a:pt x="745754" y="2758733"/>
                  <a:pt x="745754" y="2736306"/>
                </a:cubicBezTo>
                <a:cubicBezTo>
                  <a:pt x="745754" y="2728829"/>
                  <a:pt x="749492" y="2725091"/>
                  <a:pt x="756970" y="2725091"/>
                </a:cubicBezTo>
                <a:cubicBezTo>
                  <a:pt x="753230" y="2706400"/>
                  <a:pt x="741081" y="2683037"/>
                  <a:pt x="720523" y="2655002"/>
                </a:cubicBezTo>
                <a:cubicBezTo>
                  <a:pt x="699963" y="2626965"/>
                  <a:pt x="684076" y="2603602"/>
                  <a:pt x="672861" y="2584911"/>
                </a:cubicBezTo>
                <a:cubicBezTo>
                  <a:pt x="676599" y="2584911"/>
                  <a:pt x="686879" y="2593322"/>
                  <a:pt x="703701" y="2610144"/>
                </a:cubicBezTo>
                <a:cubicBezTo>
                  <a:pt x="720523" y="2626965"/>
                  <a:pt x="736410" y="2645656"/>
                  <a:pt x="751361" y="2666215"/>
                </a:cubicBezTo>
                <a:cubicBezTo>
                  <a:pt x="766314" y="2686775"/>
                  <a:pt x="780332" y="2707335"/>
                  <a:pt x="793416" y="2727895"/>
                </a:cubicBezTo>
                <a:cubicBezTo>
                  <a:pt x="806499" y="2748455"/>
                  <a:pt x="813041" y="2764342"/>
                  <a:pt x="813041" y="2775556"/>
                </a:cubicBezTo>
                <a:cubicBezTo>
                  <a:pt x="824255" y="2775556"/>
                  <a:pt x="837339" y="2771818"/>
                  <a:pt x="852292" y="2764342"/>
                </a:cubicBezTo>
                <a:cubicBezTo>
                  <a:pt x="852292" y="2775556"/>
                  <a:pt x="858832" y="2782098"/>
                  <a:pt x="871916" y="2783967"/>
                </a:cubicBezTo>
                <a:cubicBezTo>
                  <a:pt x="884999" y="2785835"/>
                  <a:pt x="891541" y="2790509"/>
                  <a:pt x="891541" y="2797984"/>
                </a:cubicBezTo>
                <a:cubicBezTo>
                  <a:pt x="891541" y="2790509"/>
                  <a:pt x="897148" y="2783967"/>
                  <a:pt x="908363" y="2778360"/>
                </a:cubicBezTo>
                <a:cubicBezTo>
                  <a:pt x="919577" y="2772753"/>
                  <a:pt x="927054" y="2760604"/>
                  <a:pt x="930792" y="2741913"/>
                </a:cubicBezTo>
                <a:cubicBezTo>
                  <a:pt x="923316" y="2741913"/>
                  <a:pt x="916774" y="2733502"/>
                  <a:pt x="911167" y="2716680"/>
                </a:cubicBezTo>
                <a:cubicBezTo>
                  <a:pt x="905559" y="2699859"/>
                  <a:pt x="900887" y="2687711"/>
                  <a:pt x="897148" y="2680233"/>
                </a:cubicBezTo>
                <a:cubicBezTo>
                  <a:pt x="908363" y="2676495"/>
                  <a:pt x="913970" y="2670889"/>
                  <a:pt x="913970" y="2663411"/>
                </a:cubicBezTo>
                <a:cubicBezTo>
                  <a:pt x="910232" y="2663411"/>
                  <a:pt x="908363" y="2661542"/>
                  <a:pt x="908363" y="2657804"/>
                </a:cubicBezTo>
                <a:cubicBezTo>
                  <a:pt x="904625" y="2654067"/>
                  <a:pt x="902756" y="2648460"/>
                  <a:pt x="902756" y="2640984"/>
                </a:cubicBezTo>
                <a:cubicBezTo>
                  <a:pt x="906494" y="2622293"/>
                  <a:pt x="921446" y="2604537"/>
                  <a:pt x="947614" y="2587715"/>
                </a:cubicBezTo>
                <a:cubicBezTo>
                  <a:pt x="973781" y="2570893"/>
                  <a:pt x="986863" y="2549400"/>
                  <a:pt x="986863" y="2523233"/>
                </a:cubicBezTo>
                <a:cubicBezTo>
                  <a:pt x="986863" y="2515756"/>
                  <a:pt x="982190" y="2505476"/>
                  <a:pt x="972845" y="2492393"/>
                </a:cubicBezTo>
                <a:cubicBezTo>
                  <a:pt x="963501" y="2479309"/>
                  <a:pt x="953221" y="2472768"/>
                  <a:pt x="942005" y="2472768"/>
                </a:cubicBezTo>
                <a:cubicBezTo>
                  <a:pt x="934530" y="2472768"/>
                  <a:pt x="927054" y="2473702"/>
                  <a:pt x="919577" y="2475571"/>
                </a:cubicBezTo>
                <a:cubicBezTo>
                  <a:pt x="912101" y="2477440"/>
                  <a:pt x="904625" y="2478375"/>
                  <a:pt x="897148" y="2478375"/>
                </a:cubicBezTo>
                <a:cubicBezTo>
                  <a:pt x="882196" y="2478375"/>
                  <a:pt x="874721" y="2472768"/>
                  <a:pt x="874721" y="2461553"/>
                </a:cubicBezTo>
                <a:cubicBezTo>
                  <a:pt x="874721" y="2435386"/>
                  <a:pt x="882196" y="2415762"/>
                  <a:pt x="897148" y="2402678"/>
                </a:cubicBezTo>
                <a:cubicBezTo>
                  <a:pt x="912101" y="2389595"/>
                  <a:pt x="919577" y="2373707"/>
                  <a:pt x="919577" y="2355017"/>
                </a:cubicBezTo>
                <a:cubicBezTo>
                  <a:pt x="919577" y="2340064"/>
                  <a:pt x="913970" y="2325111"/>
                  <a:pt x="902756" y="2310160"/>
                </a:cubicBezTo>
                <a:cubicBezTo>
                  <a:pt x="891541" y="2295206"/>
                  <a:pt x="876590" y="2287731"/>
                  <a:pt x="857898" y="2287731"/>
                </a:cubicBezTo>
                <a:cubicBezTo>
                  <a:pt x="842946" y="2287731"/>
                  <a:pt x="827059" y="2289600"/>
                  <a:pt x="810237" y="2293338"/>
                </a:cubicBezTo>
                <a:cubicBezTo>
                  <a:pt x="793416" y="2297075"/>
                  <a:pt x="777528" y="2298944"/>
                  <a:pt x="762576" y="2298944"/>
                </a:cubicBezTo>
                <a:cubicBezTo>
                  <a:pt x="751361" y="2298944"/>
                  <a:pt x="745754" y="2285862"/>
                  <a:pt x="745754" y="2259695"/>
                </a:cubicBezTo>
                <a:cubicBezTo>
                  <a:pt x="775659" y="2259695"/>
                  <a:pt x="806499" y="2254087"/>
                  <a:pt x="838274" y="2242873"/>
                </a:cubicBezTo>
                <a:cubicBezTo>
                  <a:pt x="870047" y="2231659"/>
                  <a:pt x="885934" y="2216706"/>
                  <a:pt x="885934" y="2198015"/>
                </a:cubicBezTo>
                <a:cubicBezTo>
                  <a:pt x="885934" y="2175586"/>
                  <a:pt x="877523" y="2161568"/>
                  <a:pt x="860701" y="2155962"/>
                </a:cubicBezTo>
                <a:cubicBezTo>
                  <a:pt x="843881" y="2150355"/>
                  <a:pt x="825190" y="2147550"/>
                  <a:pt x="804630" y="2147550"/>
                </a:cubicBezTo>
                <a:cubicBezTo>
                  <a:pt x="784070" y="2147550"/>
                  <a:pt x="765379" y="2146615"/>
                  <a:pt x="748559" y="2144746"/>
                </a:cubicBezTo>
                <a:cubicBezTo>
                  <a:pt x="731736" y="2142877"/>
                  <a:pt x="723325" y="2130728"/>
                  <a:pt x="723325" y="2108300"/>
                </a:cubicBezTo>
                <a:cubicBezTo>
                  <a:pt x="723325" y="2093348"/>
                  <a:pt x="735474" y="2083068"/>
                  <a:pt x="759772" y="2077461"/>
                </a:cubicBezTo>
                <a:cubicBezTo>
                  <a:pt x="784070" y="2071853"/>
                  <a:pt x="803696" y="2069050"/>
                  <a:pt x="818648" y="2069050"/>
                </a:cubicBezTo>
                <a:lnTo>
                  <a:pt x="897148" y="2069050"/>
                </a:lnTo>
                <a:cubicBezTo>
                  <a:pt x="900887" y="2050359"/>
                  <a:pt x="905559" y="2035406"/>
                  <a:pt x="911167" y="2024193"/>
                </a:cubicBezTo>
                <a:cubicBezTo>
                  <a:pt x="916774" y="2012977"/>
                  <a:pt x="919577" y="1999895"/>
                  <a:pt x="919577" y="1984942"/>
                </a:cubicBezTo>
                <a:cubicBezTo>
                  <a:pt x="919577" y="1966251"/>
                  <a:pt x="905559" y="1947561"/>
                  <a:pt x="877523" y="1928870"/>
                </a:cubicBezTo>
                <a:cubicBezTo>
                  <a:pt x="849487" y="1910179"/>
                  <a:pt x="831732" y="1900835"/>
                  <a:pt x="824255" y="1900835"/>
                </a:cubicBezTo>
                <a:cubicBezTo>
                  <a:pt x="816779" y="1900835"/>
                  <a:pt x="806499" y="1902704"/>
                  <a:pt x="793416" y="1906441"/>
                </a:cubicBezTo>
                <a:cubicBezTo>
                  <a:pt x="780332" y="1910179"/>
                  <a:pt x="770052" y="1912048"/>
                  <a:pt x="762576" y="1912048"/>
                </a:cubicBezTo>
                <a:cubicBezTo>
                  <a:pt x="743885" y="1912048"/>
                  <a:pt x="730803" y="1907377"/>
                  <a:pt x="723325" y="1898030"/>
                </a:cubicBezTo>
                <a:cubicBezTo>
                  <a:pt x="715850" y="1888686"/>
                  <a:pt x="702766" y="1880275"/>
                  <a:pt x="684076" y="1872799"/>
                </a:cubicBezTo>
                <a:cubicBezTo>
                  <a:pt x="687814" y="1850370"/>
                  <a:pt x="704634" y="1839155"/>
                  <a:pt x="734541" y="1839155"/>
                </a:cubicBezTo>
                <a:cubicBezTo>
                  <a:pt x="745754" y="1839155"/>
                  <a:pt x="770052" y="1846631"/>
                  <a:pt x="807434" y="1861584"/>
                </a:cubicBezTo>
                <a:cubicBezTo>
                  <a:pt x="844814" y="1876537"/>
                  <a:pt x="882196" y="1887750"/>
                  <a:pt x="919577" y="1895228"/>
                </a:cubicBezTo>
                <a:cubicBezTo>
                  <a:pt x="919577" y="1887750"/>
                  <a:pt x="921446" y="1882144"/>
                  <a:pt x="925185" y="1878406"/>
                </a:cubicBezTo>
                <a:cubicBezTo>
                  <a:pt x="928923" y="1874668"/>
                  <a:pt x="930792" y="1869060"/>
                  <a:pt x="930792" y="1861584"/>
                </a:cubicBezTo>
                <a:cubicBezTo>
                  <a:pt x="930792" y="1857846"/>
                  <a:pt x="927988" y="1855977"/>
                  <a:pt x="922381" y="1855977"/>
                </a:cubicBezTo>
                <a:cubicBezTo>
                  <a:pt x="916774" y="1855977"/>
                  <a:pt x="910232" y="1853173"/>
                  <a:pt x="902756" y="1847566"/>
                </a:cubicBezTo>
                <a:cubicBezTo>
                  <a:pt x="895279" y="1841959"/>
                  <a:pt x="886870" y="1831679"/>
                  <a:pt x="877523" y="1816726"/>
                </a:cubicBezTo>
                <a:cubicBezTo>
                  <a:pt x="868179" y="1801774"/>
                  <a:pt x="859767" y="1777477"/>
                  <a:pt x="852292" y="1743833"/>
                </a:cubicBezTo>
                <a:cubicBezTo>
                  <a:pt x="893410" y="1743833"/>
                  <a:pt x="930792" y="1739161"/>
                  <a:pt x="964434" y="1729815"/>
                </a:cubicBezTo>
                <a:cubicBezTo>
                  <a:pt x="998079" y="1720470"/>
                  <a:pt x="1014899" y="1689630"/>
                  <a:pt x="1014899" y="1637297"/>
                </a:cubicBezTo>
                <a:cubicBezTo>
                  <a:pt x="1003685" y="1637297"/>
                  <a:pt x="998079" y="1633559"/>
                  <a:pt x="998079" y="1626082"/>
                </a:cubicBezTo>
                <a:cubicBezTo>
                  <a:pt x="998079" y="1626082"/>
                  <a:pt x="999947" y="1622344"/>
                  <a:pt x="1003685" y="1614868"/>
                </a:cubicBezTo>
                <a:cubicBezTo>
                  <a:pt x="1003685" y="1592439"/>
                  <a:pt x="989667" y="1565337"/>
                  <a:pt x="961632" y="1533564"/>
                </a:cubicBezTo>
                <a:cubicBezTo>
                  <a:pt x="933594" y="1501790"/>
                  <a:pt x="908363" y="1470950"/>
                  <a:pt x="885934" y="1441045"/>
                </a:cubicBezTo>
                <a:cubicBezTo>
                  <a:pt x="900887" y="1441045"/>
                  <a:pt x="917708" y="1455997"/>
                  <a:pt x="936399" y="1485902"/>
                </a:cubicBezTo>
                <a:cubicBezTo>
                  <a:pt x="955090" y="1515808"/>
                  <a:pt x="986863" y="1530759"/>
                  <a:pt x="1031721" y="1530759"/>
                </a:cubicBezTo>
                <a:cubicBezTo>
                  <a:pt x="1069103" y="1530759"/>
                  <a:pt x="1106483" y="1500855"/>
                  <a:pt x="1143865" y="1441045"/>
                </a:cubicBezTo>
                <a:lnTo>
                  <a:pt x="1256008" y="1441045"/>
                </a:lnTo>
                <a:cubicBezTo>
                  <a:pt x="1256008" y="1452259"/>
                  <a:pt x="1263485" y="1460670"/>
                  <a:pt x="1278437" y="1466277"/>
                </a:cubicBezTo>
                <a:cubicBezTo>
                  <a:pt x="1293390" y="1471884"/>
                  <a:pt x="1304604" y="1474688"/>
                  <a:pt x="1312081" y="1474688"/>
                </a:cubicBezTo>
                <a:cubicBezTo>
                  <a:pt x="1327032" y="1474688"/>
                  <a:pt x="1334510" y="1470950"/>
                  <a:pt x="1334510" y="1463474"/>
                </a:cubicBezTo>
                <a:cubicBezTo>
                  <a:pt x="1334510" y="1455997"/>
                  <a:pt x="1333574" y="1446652"/>
                  <a:pt x="1331705" y="1435437"/>
                </a:cubicBezTo>
                <a:cubicBezTo>
                  <a:pt x="1329837" y="1424223"/>
                  <a:pt x="1328901" y="1411139"/>
                  <a:pt x="1328901" y="1396188"/>
                </a:cubicBezTo>
                <a:cubicBezTo>
                  <a:pt x="1328901" y="1373759"/>
                  <a:pt x="1339181" y="1357872"/>
                  <a:pt x="1359741" y="1348526"/>
                </a:cubicBezTo>
                <a:cubicBezTo>
                  <a:pt x="1380301" y="1339181"/>
                  <a:pt x="1399926" y="1334508"/>
                  <a:pt x="1418617" y="1334508"/>
                </a:cubicBezTo>
                <a:cubicBezTo>
                  <a:pt x="1444783" y="1334508"/>
                  <a:pt x="1464410" y="1344788"/>
                  <a:pt x="1477492" y="1365348"/>
                </a:cubicBezTo>
                <a:cubicBezTo>
                  <a:pt x="1490576" y="1385908"/>
                  <a:pt x="1510201" y="1396188"/>
                  <a:pt x="1536368" y="1396188"/>
                </a:cubicBezTo>
                <a:cubicBezTo>
                  <a:pt x="1558797" y="1396188"/>
                  <a:pt x="1572814" y="1392450"/>
                  <a:pt x="1578421" y="1384973"/>
                </a:cubicBezTo>
                <a:cubicBezTo>
                  <a:pt x="1584028" y="1377497"/>
                  <a:pt x="1587768" y="1368152"/>
                  <a:pt x="1589637" y="1356937"/>
                </a:cubicBezTo>
                <a:cubicBezTo>
                  <a:pt x="1591505" y="1345723"/>
                  <a:pt x="1594308" y="1333574"/>
                  <a:pt x="1598048" y="1320490"/>
                </a:cubicBezTo>
                <a:cubicBezTo>
                  <a:pt x="1601785" y="1307408"/>
                  <a:pt x="1612999" y="1297128"/>
                  <a:pt x="1631690" y="1289650"/>
                </a:cubicBezTo>
                <a:cubicBezTo>
                  <a:pt x="1631690" y="1300866"/>
                  <a:pt x="1637297" y="1313948"/>
                  <a:pt x="1648512" y="1328901"/>
                </a:cubicBezTo>
                <a:cubicBezTo>
                  <a:pt x="1659726" y="1343854"/>
                  <a:pt x="1665333" y="1358806"/>
                  <a:pt x="1665333" y="1373759"/>
                </a:cubicBezTo>
                <a:cubicBezTo>
                  <a:pt x="1665333" y="1377497"/>
                  <a:pt x="1664399" y="1381235"/>
                  <a:pt x="1662530" y="1384973"/>
                </a:cubicBezTo>
                <a:cubicBezTo>
                  <a:pt x="1660661" y="1388710"/>
                  <a:pt x="1659726" y="1392450"/>
                  <a:pt x="1659726" y="1396188"/>
                </a:cubicBezTo>
                <a:cubicBezTo>
                  <a:pt x="1659726" y="1403664"/>
                  <a:pt x="1669072" y="1407401"/>
                  <a:pt x="1687761" y="1407401"/>
                </a:cubicBezTo>
                <a:cubicBezTo>
                  <a:pt x="1706452" y="1407401"/>
                  <a:pt x="1721405" y="1406468"/>
                  <a:pt x="1732619" y="1404599"/>
                </a:cubicBezTo>
                <a:cubicBezTo>
                  <a:pt x="1743834" y="1402728"/>
                  <a:pt x="1753179" y="1390579"/>
                  <a:pt x="1760655" y="1368152"/>
                </a:cubicBezTo>
                <a:cubicBezTo>
                  <a:pt x="1753179" y="1368152"/>
                  <a:pt x="1749441" y="1362544"/>
                  <a:pt x="1749441" y="1351330"/>
                </a:cubicBezTo>
                <a:cubicBezTo>
                  <a:pt x="1749441" y="1336377"/>
                  <a:pt x="1753179" y="1320490"/>
                  <a:pt x="1760655" y="1303668"/>
                </a:cubicBezTo>
                <a:cubicBezTo>
                  <a:pt x="1768132" y="1286848"/>
                  <a:pt x="1775608" y="1274699"/>
                  <a:pt x="1783084" y="1267221"/>
                </a:cubicBezTo>
                <a:cubicBezTo>
                  <a:pt x="1801775" y="1267221"/>
                  <a:pt x="1812990" y="1272830"/>
                  <a:pt x="1816728" y="1284044"/>
                </a:cubicBezTo>
                <a:cubicBezTo>
                  <a:pt x="1820466" y="1295259"/>
                  <a:pt x="1822335" y="1310210"/>
                  <a:pt x="1822335" y="1328901"/>
                </a:cubicBezTo>
                <a:cubicBezTo>
                  <a:pt x="1822335" y="1340115"/>
                  <a:pt x="1818597" y="1352264"/>
                  <a:pt x="1811119" y="1365348"/>
                </a:cubicBezTo>
                <a:cubicBezTo>
                  <a:pt x="1803644" y="1378431"/>
                  <a:pt x="1799906" y="1390579"/>
                  <a:pt x="1799906" y="1401795"/>
                </a:cubicBezTo>
                <a:cubicBezTo>
                  <a:pt x="1799906" y="1420486"/>
                  <a:pt x="1813924" y="1434503"/>
                  <a:pt x="1841959" y="1443848"/>
                </a:cubicBezTo>
                <a:cubicBezTo>
                  <a:pt x="1869995" y="1453194"/>
                  <a:pt x="1900835" y="1457866"/>
                  <a:pt x="1934479" y="1457866"/>
                </a:cubicBezTo>
                <a:cubicBezTo>
                  <a:pt x="1941955" y="1457866"/>
                  <a:pt x="1948497" y="1451325"/>
                  <a:pt x="1954104" y="1438241"/>
                </a:cubicBezTo>
                <a:cubicBezTo>
                  <a:pt x="1959710" y="1425157"/>
                  <a:pt x="1977466" y="1418617"/>
                  <a:pt x="2007372" y="1418617"/>
                </a:cubicBezTo>
                <a:cubicBezTo>
                  <a:pt x="2011110" y="1418617"/>
                  <a:pt x="2020455" y="1426092"/>
                  <a:pt x="2035408" y="1441045"/>
                </a:cubicBezTo>
                <a:cubicBezTo>
                  <a:pt x="2050359" y="1455997"/>
                  <a:pt x="2065313" y="1472819"/>
                  <a:pt x="2080266" y="1491510"/>
                </a:cubicBezTo>
                <a:cubicBezTo>
                  <a:pt x="2095217" y="1510199"/>
                  <a:pt x="2110170" y="1527021"/>
                  <a:pt x="2125122" y="1541975"/>
                </a:cubicBezTo>
                <a:cubicBezTo>
                  <a:pt x="2140075" y="1556926"/>
                  <a:pt x="2151290" y="1564403"/>
                  <a:pt x="2158766" y="1564403"/>
                </a:cubicBezTo>
                <a:cubicBezTo>
                  <a:pt x="2162504" y="1564403"/>
                  <a:pt x="2164373" y="1563468"/>
                  <a:pt x="2164373" y="1561599"/>
                </a:cubicBezTo>
                <a:cubicBezTo>
                  <a:pt x="2164373" y="1559730"/>
                  <a:pt x="2166242" y="1558795"/>
                  <a:pt x="2169979" y="1558795"/>
                </a:cubicBezTo>
                <a:cubicBezTo>
                  <a:pt x="2169979" y="1581224"/>
                  <a:pt x="2173719" y="1611130"/>
                  <a:pt x="2181195" y="1648510"/>
                </a:cubicBezTo>
                <a:cubicBezTo>
                  <a:pt x="2177457" y="1648510"/>
                  <a:pt x="2175588" y="1650379"/>
                  <a:pt x="2175588" y="1654117"/>
                </a:cubicBezTo>
                <a:cubicBezTo>
                  <a:pt x="2175588" y="1657857"/>
                  <a:pt x="2183064" y="1664397"/>
                  <a:pt x="2198017" y="1673743"/>
                </a:cubicBezTo>
                <a:cubicBezTo>
                  <a:pt x="2212968" y="1683088"/>
                  <a:pt x="2228855" y="1693368"/>
                  <a:pt x="2245677" y="1704583"/>
                </a:cubicBezTo>
                <a:cubicBezTo>
                  <a:pt x="2262499" y="1715797"/>
                  <a:pt x="2278386" y="1727011"/>
                  <a:pt x="2293337" y="1738226"/>
                </a:cubicBezTo>
                <a:cubicBezTo>
                  <a:pt x="2308290" y="1749439"/>
                  <a:pt x="2315766" y="1758786"/>
                  <a:pt x="2315766" y="1766262"/>
                </a:cubicBezTo>
                <a:cubicBezTo>
                  <a:pt x="2315766" y="1773737"/>
                  <a:pt x="2312964" y="1779346"/>
                  <a:pt x="2307357" y="1783084"/>
                </a:cubicBezTo>
                <a:cubicBezTo>
                  <a:pt x="2301748" y="1786821"/>
                  <a:pt x="2298946" y="1792428"/>
                  <a:pt x="2298946" y="1799906"/>
                </a:cubicBezTo>
                <a:cubicBezTo>
                  <a:pt x="2298946" y="1799906"/>
                  <a:pt x="2302684" y="1809250"/>
                  <a:pt x="2310159" y="1827941"/>
                </a:cubicBezTo>
                <a:cubicBezTo>
                  <a:pt x="2317637" y="1846631"/>
                  <a:pt x="2329786" y="1865322"/>
                  <a:pt x="2346606" y="1884013"/>
                </a:cubicBezTo>
                <a:cubicBezTo>
                  <a:pt x="2363428" y="1902704"/>
                  <a:pt x="2383988" y="1920459"/>
                  <a:pt x="2408286" y="1937281"/>
                </a:cubicBezTo>
                <a:cubicBezTo>
                  <a:pt x="2432584" y="1954102"/>
                  <a:pt x="2459684" y="1962513"/>
                  <a:pt x="2489590" y="1962513"/>
                </a:cubicBezTo>
                <a:cubicBezTo>
                  <a:pt x="2497066" y="1962513"/>
                  <a:pt x="2500804" y="1956906"/>
                  <a:pt x="2500804" y="1945692"/>
                </a:cubicBezTo>
                <a:cubicBezTo>
                  <a:pt x="2515757" y="1956906"/>
                  <a:pt x="2523233" y="1962513"/>
                  <a:pt x="2523233" y="1962513"/>
                </a:cubicBezTo>
                <a:cubicBezTo>
                  <a:pt x="2523233" y="1966251"/>
                  <a:pt x="2521364" y="1968121"/>
                  <a:pt x="2517626" y="1968121"/>
                </a:cubicBezTo>
                <a:cubicBezTo>
                  <a:pt x="2513888" y="1968121"/>
                  <a:pt x="2512019" y="1971859"/>
                  <a:pt x="2512019" y="1979335"/>
                </a:cubicBezTo>
                <a:lnTo>
                  <a:pt x="2467161" y="1979335"/>
                </a:lnTo>
                <a:cubicBezTo>
                  <a:pt x="2467161" y="2005502"/>
                  <a:pt x="2472768" y="2017650"/>
                  <a:pt x="2483982" y="2015782"/>
                </a:cubicBezTo>
                <a:cubicBezTo>
                  <a:pt x="2495197" y="2013913"/>
                  <a:pt x="2500804" y="2020455"/>
                  <a:pt x="2500804" y="2035406"/>
                </a:cubicBezTo>
                <a:cubicBezTo>
                  <a:pt x="2534448" y="2035406"/>
                  <a:pt x="2551268" y="2022324"/>
                  <a:pt x="2551268" y="1996157"/>
                </a:cubicBezTo>
                <a:cubicBezTo>
                  <a:pt x="2551268" y="1943823"/>
                  <a:pt x="2542857" y="1902704"/>
                  <a:pt x="2526037" y="1872799"/>
                </a:cubicBezTo>
                <a:cubicBezTo>
                  <a:pt x="2509215" y="1842893"/>
                  <a:pt x="2461553" y="1827941"/>
                  <a:pt x="2383053" y="1827941"/>
                </a:cubicBezTo>
                <a:lnTo>
                  <a:pt x="2383053" y="1788690"/>
                </a:lnTo>
                <a:lnTo>
                  <a:pt x="2399875" y="1788690"/>
                </a:lnTo>
                <a:cubicBezTo>
                  <a:pt x="2418566" y="1788690"/>
                  <a:pt x="2427910" y="1792428"/>
                  <a:pt x="2427910" y="1799906"/>
                </a:cubicBezTo>
                <a:cubicBezTo>
                  <a:pt x="2435386" y="1799906"/>
                  <a:pt x="2440059" y="1798035"/>
                  <a:pt x="2441928" y="1794297"/>
                </a:cubicBezTo>
                <a:cubicBezTo>
                  <a:pt x="2443797" y="1790559"/>
                  <a:pt x="2448470" y="1788690"/>
                  <a:pt x="2455946" y="1788690"/>
                </a:cubicBezTo>
                <a:cubicBezTo>
                  <a:pt x="2463423" y="1788690"/>
                  <a:pt x="2467161" y="1790559"/>
                  <a:pt x="2467161" y="1794297"/>
                </a:cubicBezTo>
                <a:cubicBezTo>
                  <a:pt x="2467161" y="1798035"/>
                  <a:pt x="2470899" y="1799906"/>
                  <a:pt x="2478375" y="1799906"/>
                </a:cubicBezTo>
                <a:cubicBezTo>
                  <a:pt x="2489590" y="1796166"/>
                  <a:pt x="2501739" y="1791495"/>
                  <a:pt x="2514822" y="1785886"/>
                </a:cubicBezTo>
                <a:cubicBezTo>
                  <a:pt x="2527906" y="1780279"/>
                  <a:pt x="2534448" y="1773737"/>
                  <a:pt x="2534448" y="1766262"/>
                </a:cubicBezTo>
                <a:cubicBezTo>
                  <a:pt x="2534448" y="1747571"/>
                  <a:pt x="2533513" y="1735422"/>
                  <a:pt x="2531644" y="1729815"/>
                </a:cubicBezTo>
                <a:cubicBezTo>
                  <a:pt x="2529775" y="1724208"/>
                  <a:pt x="2526037" y="1718601"/>
                  <a:pt x="2520428" y="1712993"/>
                </a:cubicBezTo>
                <a:cubicBezTo>
                  <a:pt x="2514822" y="1707386"/>
                  <a:pt x="2507346" y="1697106"/>
                  <a:pt x="2498001" y="1682154"/>
                </a:cubicBezTo>
                <a:cubicBezTo>
                  <a:pt x="2488655" y="1667201"/>
                  <a:pt x="2478375" y="1641035"/>
                  <a:pt x="2467161" y="1603653"/>
                </a:cubicBezTo>
                <a:cubicBezTo>
                  <a:pt x="2470899" y="1603653"/>
                  <a:pt x="2474637" y="1605522"/>
                  <a:pt x="2478375" y="1609261"/>
                </a:cubicBezTo>
                <a:cubicBezTo>
                  <a:pt x="2485852" y="1609261"/>
                  <a:pt x="2489590" y="1605522"/>
                  <a:pt x="2489590" y="1598046"/>
                </a:cubicBezTo>
                <a:cubicBezTo>
                  <a:pt x="2489590" y="1583094"/>
                  <a:pt x="2488655" y="1574683"/>
                  <a:pt x="2486786" y="1572814"/>
                </a:cubicBezTo>
                <a:cubicBezTo>
                  <a:pt x="2484917" y="1570944"/>
                  <a:pt x="2482113" y="1570010"/>
                  <a:pt x="2478375" y="1570010"/>
                </a:cubicBezTo>
                <a:cubicBezTo>
                  <a:pt x="2474637" y="1570010"/>
                  <a:pt x="2471833" y="1569075"/>
                  <a:pt x="2469964" y="1567206"/>
                </a:cubicBezTo>
                <a:cubicBezTo>
                  <a:pt x="2468095" y="1565337"/>
                  <a:pt x="2467161" y="1558795"/>
                  <a:pt x="2467161" y="1547581"/>
                </a:cubicBezTo>
                <a:cubicBezTo>
                  <a:pt x="2478375" y="1555057"/>
                  <a:pt x="2490524" y="1561599"/>
                  <a:pt x="2503608" y="1567206"/>
                </a:cubicBezTo>
                <a:cubicBezTo>
                  <a:pt x="2516691" y="1572814"/>
                  <a:pt x="2530708" y="1575617"/>
                  <a:pt x="2545661" y="1575617"/>
                </a:cubicBezTo>
                <a:cubicBezTo>
                  <a:pt x="2564352" y="1575617"/>
                  <a:pt x="2576501" y="1567206"/>
                  <a:pt x="2582108" y="1550386"/>
                </a:cubicBezTo>
                <a:cubicBezTo>
                  <a:pt x="2587715" y="1533564"/>
                  <a:pt x="2594257" y="1515808"/>
                  <a:pt x="2601733" y="1497117"/>
                </a:cubicBezTo>
                <a:cubicBezTo>
                  <a:pt x="2571828" y="1482164"/>
                  <a:pt x="2556875" y="1463474"/>
                  <a:pt x="2556875" y="1441045"/>
                </a:cubicBezTo>
                <a:cubicBezTo>
                  <a:pt x="2556875" y="1429830"/>
                  <a:pt x="2562483" y="1422354"/>
                  <a:pt x="2573697" y="1418617"/>
                </a:cubicBezTo>
                <a:cubicBezTo>
                  <a:pt x="2584912" y="1414877"/>
                  <a:pt x="2597995" y="1412075"/>
                  <a:pt x="2612948" y="1410206"/>
                </a:cubicBezTo>
                <a:cubicBezTo>
                  <a:pt x="2627900" y="1408337"/>
                  <a:pt x="2640984" y="1403664"/>
                  <a:pt x="2652197" y="1396188"/>
                </a:cubicBezTo>
                <a:cubicBezTo>
                  <a:pt x="2663413" y="1388710"/>
                  <a:pt x="2669019" y="1373759"/>
                  <a:pt x="2669019" y="1351330"/>
                </a:cubicBezTo>
                <a:cubicBezTo>
                  <a:pt x="2669019" y="1332639"/>
                  <a:pt x="2660608" y="1314883"/>
                  <a:pt x="2643788" y="1298061"/>
                </a:cubicBezTo>
                <a:cubicBezTo>
                  <a:pt x="2626966" y="1281239"/>
                  <a:pt x="2618555" y="1267221"/>
                  <a:pt x="2618555" y="1256008"/>
                </a:cubicBezTo>
                <a:cubicBezTo>
                  <a:pt x="2618555" y="1248532"/>
                  <a:pt x="2626031" y="1241055"/>
                  <a:pt x="2640984" y="1233579"/>
                </a:cubicBezTo>
                <a:cubicBezTo>
                  <a:pt x="2655937" y="1226103"/>
                  <a:pt x="2676495" y="1222365"/>
                  <a:pt x="2702663" y="1222365"/>
                </a:cubicBezTo>
                <a:cubicBezTo>
                  <a:pt x="2717615" y="1222365"/>
                  <a:pt x="2730699" y="1227037"/>
                  <a:pt x="2741913" y="1236383"/>
                </a:cubicBezTo>
                <a:lnTo>
                  <a:pt x="2773341" y="1249481"/>
                </a:lnTo>
                <a:lnTo>
                  <a:pt x="2831628" y="1233579"/>
                </a:lnTo>
                <a:cubicBezTo>
                  <a:pt x="2850319" y="1226103"/>
                  <a:pt x="2866206" y="1216757"/>
                  <a:pt x="2879289" y="1205544"/>
                </a:cubicBezTo>
                <a:cubicBezTo>
                  <a:pt x="2892373" y="1194328"/>
                  <a:pt x="2898915" y="1177508"/>
                  <a:pt x="2898915" y="1155079"/>
                </a:cubicBezTo>
                <a:cubicBezTo>
                  <a:pt x="2898915" y="1147602"/>
                  <a:pt x="2897046" y="1141995"/>
                  <a:pt x="2893306" y="1138257"/>
                </a:cubicBezTo>
                <a:cubicBezTo>
                  <a:pt x="2889568" y="1134519"/>
                  <a:pt x="2887700" y="1128912"/>
                  <a:pt x="2887700" y="1121435"/>
                </a:cubicBezTo>
                <a:cubicBezTo>
                  <a:pt x="2898915" y="1121435"/>
                  <a:pt x="2904522" y="1119566"/>
                  <a:pt x="2904522" y="1115828"/>
                </a:cubicBezTo>
                <a:cubicBezTo>
                  <a:pt x="2904522" y="1108352"/>
                  <a:pt x="2902653" y="1102746"/>
                  <a:pt x="2898915" y="1099006"/>
                </a:cubicBezTo>
                <a:lnTo>
                  <a:pt x="2932557" y="1099006"/>
                </a:lnTo>
                <a:cubicBezTo>
                  <a:pt x="2940033" y="1102746"/>
                  <a:pt x="2947510" y="1112090"/>
                  <a:pt x="2954986" y="1127043"/>
                </a:cubicBezTo>
                <a:cubicBezTo>
                  <a:pt x="2962462" y="1141995"/>
                  <a:pt x="2971808" y="1149472"/>
                  <a:pt x="2983022" y="1149472"/>
                </a:cubicBezTo>
                <a:cubicBezTo>
                  <a:pt x="3005451" y="1149472"/>
                  <a:pt x="3019468" y="1142930"/>
                  <a:pt x="3025075" y="1129846"/>
                </a:cubicBezTo>
                <a:cubicBezTo>
                  <a:pt x="3030684" y="1116763"/>
                  <a:pt x="3034421" y="1101810"/>
                  <a:pt x="3036290" y="1084988"/>
                </a:cubicBezTo>
                <a:cubicBezTo>
                  <a:pt x="3038159" y="1068168"/>
                  <a:pt x="3040964" y="1053215"/>
                  <a:pt x="3044701" y="1040131"/>
                </a:cubicBezTo>
                <a:cubicBezTo>
                  <a:pt x="3048439" y="1027048"/>
                  <a:pt x="3061522" y="1020506"/>
                  <a:pt x="3083951" y="1020506"/>
                </a:cubicBezTo>
                <a:cubicBezTo>
                  <a:pt x="3091428" y="1039197"/>
                  <a:pt x="3097035" y="1059757"/>
                  <a:pt x="3100773" y="1082186"/>
                </a:cubicBezTo>
                <a:cubicBezTo>
                  <a:pt x="3104511" y="1104614"/>
                  <a:pt x="3121333" y="1115828"/>
                  <a:pt x="3151237" y="1115828"/>
                </a:cubicBezTo>
                <a:cubicBezTo>
                  <a:pt x="3177404" y="1115828"/>
                  <a:pt x="3195161" y="1109286"/>
                  <a:pt x="3204506" y="1096203"/>
                </a:cubicBezTo>
                <a:cubicBezTo>
                  <a:pt x="3213851" y="1083119"/>
                  <a:pt x="3219459" y="1069101"/>
                  <a:pt x="3221328" y="1054150"/>
                </a:cubicBezTo>
                <a:cubicBezTo>
                  <a:pt x="3223197" y="1039197"/>
                  <a:pt x="3224131" y="1025179"/>
                  <a:pt x="3224131" y="1012095"/>
                </a:cubicBezTo>
                <a:cubicBezTo>
                  <a:pt x="3224131" y="999012"/>
                  <a:pt x="3227869" y="992470"/>
                  <a:pt x="3235346" y="992470"/>
                </a:cubicBezTo>
                <a:close/>
                <a:moveTo>
                  <a:pt x="3072739" y="936400"/>
                </a:moveTo>
                <a:cubicBezTo>
                  <a:pt x="3076477" y="940138"/>
                  <a:pt x="3080214" y="947614"/>
                  <a:pt x="3083952" y="958829"/>
                </a:cubicBezTo>
                <a:cubicBezTo>
                  <a:pt x="3072739" y="958829"/>
                  <a:pt x="3067132" y="956959"/>
                  <a:pt x="3067132" y="953221"/>
                </a:cubicBezTo>
                <a:cubicBezTo>
                  <a:pt x="3067132" y="949483"/>
                  <a:pt x="3068066" y="946680"/>
                  <a:pt x="3069934" y="944810"/>
                </a:cubicBezTo>
                <a:cubicBezTo>
                  <a:pt x="3071803" y="942941"/>
                  <a:pt x="3072739" y="940138"/>
                  <a:pt x="3072739" y="936400"/>
                </a:cubicBezTo>
                <a:close/>
                <a:moveTo>
                  <a:pt x="2102694" y="913970"/>
                </a:moveTo>
                <a:cubicBezTo>
                  <a:pt x="2121384" y="913970"/>
                  <a:pt x="2133533" y="916773"/>
                  <a:pt x="2139141" y="922381"/>
                </a:cubicBezTo>
                <a:cubicBezTo>
                  <a:pt x="2144748" y="927988"/>
                  <a:pt x="2151290" y="940137"/>
                  <a:pt x="2158766" y="958828"/>
                </a:cubicBezTo>
                <a:cubicBezTo>
                  <a:pt x="2136337" y="958828"/>
                  <a:pt x="2128861" y="956957"/>
                  <a:pt x="2136337" y="953219"/>
                </a:cubicBezTo>
                <a:cubicBezTo>
                  <a:pt x="2143813" y="949481"/>
                  <a:pt x="2138206" y="947613"/>
                  <a:pt x="2119515" y="947613"/>
                </a:cubicBezTo>
                <a:cubicBezTo>
                  <a:pt x="2108301" y="947613"/>
                  <a:pt x="2102694" y="943875"/>
                  <a:pt x="2102694" y="936399"/>
                </a:cubicBezTo>
                <a:cubicBezTo>
                  <a:pt x="2102694" y="928922"/>
                  <a:pt x="2102694" y="921446"/>
                  <a:pt x="2102694" y="913970"/>
                </a:cubicBezTo>
                <a:close/>
                <a:moveTo>
                  <a:pt x="3061523" y="841077"/>
                </a:moveTo>
                <a:cubicBezTo>
                  <a:pt x="3080214" y="852290"/>
                  <a:pt x="3089561" y="867243"/>
                  <a:pt x="3089561" y="885934"/>
                </a:cubicBezTo>
                <a:cubicBezTo>
                  <a:pt x="3089561" y="904624"/>
                  <a:pt x="3087692" y="917708"/>
                  <a:pt x="3083952" y="925184"/>
                </a:cubicBezTo>
                <a:cubicBezTo>
                  <a:pt x="3061523" y="925184"/>
                  <a:pt x="3050310" y="912101"/>
                  <a:pt x="3050310" y="885934"/>
                </a:cubicBezTo>
                <a:cubicBezTo>
                  <a:pt x="3050310" y="870981"/>
                  <a:pt x="3054048" y="856028"/>
                  <a:pt x="3061523" y="841077"/>
                </a:cubicBezTo>
                <a:close/>
                <a:moveTo>
                  <a:pt x="78500" y="471001"/>
                </a:moveTo>
                <a:cubicBezTo>
                  <a:pt x="97191" y="471001"/>
                  <a:pt x="119620" y="472870"/>
                  <a:pt x="145787" y="476608"/>
                </a:cubicBezTo>
                <a:cubicBezTo>
                  <a:pt x="171954" y="480347"/>
                  <a:pt x="185038" y="508383"/>
                  <a:pt x="185038" y="560717"/>
                </a:cubicBezTo>
                <a:cubicBezTo>
                  <a:pt x="185038" y="598099"/>
                  <a:pt x="164478" y="616788"/>
                  <a:pt x="123358" y="616788"/>
                </a:cubicBezTo>
                <a:cubicBezTo>
                  <a:pt x="100929" y="616788"/>
                  <a:pt x="76631" y="603706"/>
                  <a:pt x="50465" y="577539"/>
                </a:cubicBezTo>
                <a:cubicBezTo>
                  <a:pt x="35513" y="562586"/>
                  <a:pt x="28036" y="549503"/>
                  <a:pt x="28036" y="538288"/>
                </a:cubicBezTo>
                <a:cubicBezTo>
                  <a:pt x="28036" y="527074"/>
                  <a:pt x="33644" y="516794"/>
                  <a:pt x="44858" y="507448"/>
                </a:cubicBezTo>
                <a:cubicBezTo>
                  <a:pt x="56071" y="498103"/>
                  <a:pt x="67287" y="485954"/>
                  <a:pt x="78500" y="471001"/>
                </a:cubicBezTo>
                <a:close/>
                <a:moveTo>
                  <a:pt x="1351330" y="0"/>
                </a:moveTo>
                <a:cubicBezTo>
                  <a:pt x="1377497" y="3738"/>
                  <a:pt x="1390581" y="11214"/>
                  <a:pt x="1390581" y="22429"/>
                </a:cubicBezTo>
                <a:cubicBezTo>
                  <a:pt x="1390581" y="33643"/>
                  <a:pt x="1377497" y="42987"/>
                  <a:pt x="1351330" y="50465"/>
                </a:cubicBezTo>
                <a:cubicBezTo>
                  <a:pt x="1351330" y="42987"/>
                  <a:pt x="1350396" y="38316"/>
                  <a:pt x="1348528" y="36447"/>
                </a:cubicBezTo>
                <a:cubicBezTo>
                  <a:pt x="1346659" y="34578"/>
                  <a:pt x="1345723" y="29905"/>
                  <a:pt x="1345723" y="22429"/>
                </a:cubicBezTo>
                <a:cubicBezTo>
                  <a:pt x="1345723" y="14952"/>
                  <a:pt x="1347592" y="7476"/>
                  <a:pt x="135133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00960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8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372174" y="422181"/>
            <a:ext cx="4399653" cy="6099994"/>
          </a:xfrm>
          <a:custGeom>
            <a:avLst/>
            <a:gdLst>
              <a:gd name="connsiteX0" fmla="*/ 2005760 w 4399653"/>
              <a:gd name="connsiteY0" fmla="*/ 4961484 h 6099994"/>
              <a:gd name="connsiteX1" fmla="*/ 2038301 w 4399653"/>
              <a:gd name="connsiteY1" fmla="*/ 4968350 h 6099994"/>
              <a:gd name="connsiteX2" fmla="*/ 2066168 w 4399653"/>
              <a:gd name="connsiteY2" fmla="*/ 4965940 h 6099994"/>
              <a:gd name="connsiteX3" fmla="*/ 2118244 w 4399653"/>
              <a:gd name="connsiteY3" fmla="*/ 4981573 h 6099994"/>
              <a:gd name="connsiteX4" fmla="*/ 2184676 w 4399653"/>
              <a:gd name="connsiteY4" fmla="*/ 4981831 h 6099994"/>
              <a:gd name="connsiteX5" fmla="*/ 2257610 w 4399653"/>
              <a:gd name="connsiteY5" fmla="*/ 4981140 h 6099994"/>
              <a:gd name="connsiteX6" fmla="*/ 2268786 w 4399653"/>
              <a:gd name="connsiteY6" fmla="*/ 4989467 h 6099994"/>
              <a:gd name="connsiteX7" fmla="*/ 2300338 w 4399653"/>
              <a:gd name="connsiteY7" fmla="*/ 4978220 h 6099994"/>
              <a:gd name="connsiteX8" fmla="*/ 2315240 w 4399653"/>
              <a:gd name="connsiteY8" fmla="*/ 4989324 h 6099994"/>
              <a:gd name="connsiteX9" fmla="*/ 2328206 w 4399653"/>
              <a:gd name="connsiteY9" fmla="*/ 4975810 h 6099994"/>
              <a:gd name="connsiteX10" fmla="*/ 2354244 w 4399653"/>
              <a:gd name="connsiteY10" fmla="*/ 4983627 h 6099994"/>
              <a:gd name="connsiteX11" fmla="*/ 2408769 w 4399653"/>
              <a:gd name="connsiteY11" fmla="*/ 5038738 h 6099994"/>
              <a:gd name="connsiteX12" fmla="*/ 2455842 w 4399653"/>
              <a:gd name="connsiteY12" fmla="*/ 5088300 h 6099994"/>
              <a:gd name="connsiteX13" fmla="*/ 2466946 w 4399653"/>
              <a:gd name="connsiteY13" fmla="*/ 5073398 h 6099994"/>
              <a:gd name="connsiteX14" fmla="*/ 2518548 w 4399653"/>
              <a:gd name="connsiteY14" fmla="*/ 5085782 h 6099994"/>
              <a:gd name="connsiteX15" fmla="*/ 2575776 w 4399653"/>
              <a:gd name="connsiteY15" fmla="*/ 5113940 h 6099994"/>
              <a:gd name="connsiteX16" fmla="*/ 2591841 w 4399653"/>
              <a:gd name="connsiteY16" fmla="*/ 5201226 h 6099994"/>
              <a:gd name="connsiteX17" fmla="*/ 2606010 w 4399653"/>
              <a:gd name="connsiteY17" fmla="*/ 5275512 h 6099994"/>
              <a:gd name="connsiteX18" fmla="*/ 2673059 w 4399653"/>
              <a:gd name="connsiteY18" fmla="*/ 5325474 h 6099994"/>
              <a:gd name="connsiteX19" fmla="*/ 2678612 w 4399653"/>
              <a:gd name="connsiteY19" fmla="*/ 5318022 h 6099994"/>
              <a:gd name="connsiteX20" fmla="*/ 2695699 w 4399653"/>
              <a:gd name="connsiteY20" fmla="*/ 5435037 h 6099994"/>
              <a:gd name="connsiteX21" fmla="*/ 2690148 w 4399653"/>
              <a:gd name="connsiteY21" fmla="*/ 5442487 h 6099994"/>
              <a:gd name="connsiteX22" fmla="*/ 2705050 w 4399653"/>
              <a:gd name="connsiteY22" fmla="*/ 5453590 h 6099994"/>
              <a:gd name="connsiteX23" fmla="*/ 2704681 w 4399653"/>
              <a:gd name="connsiteY23" fmla="*/ 5485182 h 6099994"/>
              <a:gd name="connsiteX24" fmla="*/ 2697816 w 4399653"/>
              <a:gd name="connsiteY24" fmla="*/ 5517720 h 6099994"/>
              <a:gd name="connsiteX25" fmla="*/ 2712716 w 4399653"/>
              <a:gd name="connsiteY25" fmla="*/ 5528822 h 6099994"/>
              <a:gd name="connsiteX26" fmla="*/ 2691019 w 4399653"/>
              <a:gd name="connsiteY26" fmla="*/ 5573488 h 6099994"/>
              <a:gd name="connsiteX27" fmla="*/ 2692991 w 4399653"/>
              <a:gd name="connsiteY27" fmla="*/ 5609715 h 6099994"/>
              <a:gd name="connsiteX28" fmla="*/ 2699127 w 4399653"/>
              <a:gd name="connsiteY28" fmla="*/ 5640359 h 6099994"/>
              <a:gd name="connsiteX29" fmla="*/ 2687146 w 4399653"/>
              <a:gd name="connsiteY29" fmla="*/ 5671987 h 6099994"/>
              <a:gd name="connsiteX30" fmla="*/ 2702045 w 4399653"/>
              <a:gd name="connsiteY30" fmla="*/ 5683089 h 6099994"/>
              <a:gd name="connsiteX31" fmla="*/ 2700220 w 4399653"/>
              <a:gd name="connsiteY31" fmla="*/ 5693315 h 6099994"/>
              <a:gd name="connsiteX32" fmla="*/ 2620529 w 4399653"/>
              <a:gd name="connsiteY32" fmla="*/ 5761388 h 6099994"/>
              <a:gd name="connsiteX33" fmla="*/ 2635428 w 4399653"/>
              <a:gd name="connsiteY33" fmla="*/ 5772490 h 6099994"/>
              <a:gd name="connsiteX34" fmla="*/ 2622501 w 4399653"/>
              <a:gd name="connsiteY34" fmla="*/ 5797615 h 6099994"/>
              <a:gd name="connsiteX35" fmla="*/ 2593937 w 4399653"/>
              <a:gd name="connsiteY35" fmla="*/ 5874821 h 6099994"/>
              <a:gd name="connsiteX36" fmla="*/ 2535648 w 4399653"/>
              <a:gd name="connsiteY36" fmla="*/ 5953046 h 6099994"/>
              <a:gd name="connsiteX37" fmla="*/ 2520746 w 4399653"/>
              <a:gd name="connsiteY37" fmla="*/ 5941942 h 6099994"/>
              <a:gd name="connsiteX38" fmla="*/ 2463333 w 4399653"/>
              <a:gd name="connsiteY38" fmla="*/ 6003442 h 6099994"/>
              <a:gd name="connsiteX39" fmla="*/ 2441932 w 4399653"/>
              <a:gd name="connsiteY39" fmla="*/ 5993289 h 6099994"/>
              <a:gd name="connsiteX40" fmla="*/ 2427106 w 4399653"/>
              <a:gd name="connsiteY40" fmla="*/ 6005414 h 6099994"/>
              <a:gd name="connsiteX41" fmla="*/ 2404865 w 4399653"/>
              <a:gd name="connsiteY41" fmla="*/ 6023599 h 6099994"/>
              <a:gd name="connsiteX42" fmla="*/ 2379846 w 4399653"/>
              <a:gd name="connsiteY42" fmla="*/ 6045512 h 6099994"/>
              <a:gd name="connsiteX43" fmla="*/ 2372394 w 4399653"/>
              <a:gd name="connsiteY43" fmla="*/ 6039959 h 6099994"/>
              <a:gd name="connsiteX44" fmla="*/ 2326926 w 4399653"/>
              <a:gd name="connsiteY44" fmla="*/ 6058218 h 6099994"/>
              <a:gd name="connsiteX45" fmla="*/ 2289784 w 4399653"/>
              <a:gd name="connsiteY45" fmla="*/ 6065303 h 6099994"/>
              <a:gd name="connsiteX46" fmla="*/ 2256330 w 4399653"/>
              <a:gd name="connsiteY46" fmla="*/ 6063548 h 6099994"/>
              <a:gd name="connsiteX47" fmla="*/ 2235952 w 4399653"/>
              <a:gd name="connsiteY47" fmla="*/ 6083124 h 6099994"/>
              <a:gd name="connsiteX48" fmla="*/ 2202498 w 4399653"/>
              <a:gd name="connsiteY48" fmla="*/ 6081368 h 6099994"/>
              <a:gd name="connsiteX49" fmla="*/ 2188620 w 4399653"/>
              <a:gd name="connsiteY49" fmla="*/ 6099994 h 6099994"/>
              <a:gd name="connsiteX50" fmla="*/ 2040857 w 4399653"/>
              <a:gd name="connsiteY50" fmla="*/ 6088374 h 6099994"/>
              <a:gd name="connsiteX51" fmla="*/ 2000830 w 4399653"/>
              <a:gd name="connsiteY51" fmla="*/ 6064344 h 6099994"/>
              <a:gd name="connsiteX52" fmla="*/ 1946925 w 4399653"/>
              <a:gd name="connsiteY52" fmla="*/ 6058937 h 6099994"/>
              <a:gd name="connsiteX53" fmla="*/ 1889295 w 4399653"/>
              <a:gd name="connsiteY53" fmla="*/ 6050753 h 6099994"/>
              <a:gd name="connsiteX54" fmla="*/ 1886519 w 4399653"/>
              <a:gd name="connsiteY54" fmla="*/ 6054478 h 6099994"/>
              <a:gd name="connsiteX55" fmla="*/ 1871146 w 4399653"/>
              <a:gd name="connsiteY55" fmla="*/ 6040125 h 6099994"/>
              <a:gd name="connsiteX56" fmla="*/ 1855771 w 4399653"/>
              <a:gd name="connsiteY56" fmla="*/ 6025772 h 6099994"/>
              <a:gd name="connsiteX57" fmla="*/ 1864098 w 4399653"/>
              <a:gd name="connsiteY57" fmla="*/ 6014596 h 6099994"/>
              <a:gd name="connsiteX58" fmla="*/ 1850146 w 4399653"/>
              <a:gd name="connsiteY58" fmla="*/ 6009994 h 6099994"/>
              <a:gd name="connsiteX59" fmla="*/ 1825970 w 4399653"/>
              <a:gd name="connsiteY59" fmla="*/ 6003566 h 6099994"/>
              <a:gd name="connsiteX60" fmla="*/ 1811070 w 4399653"/>
              <a:gd name="connsiteY60" fmla="*/ 5992463 h 6099994"/>
              <a:gd name="connsiteX61" fmla="*/ 1819398 w 4399653"/>
              <a:gd name="connsiteY61" fmla="*/ 5981288 h 6099994"/>
              <a:gd name="connsiteX62" fmla="*/ 1773343 w 4399653"/>
              <a:gd name="connsiteY62" fmla="*/ 5961455 h 6099994"/>
              <a:gd name="connsiteX63" fmla="*/ 1733793 w 4399653"/>
              <a:gd name="connsiteY63" fmla="*/ 5940675 h 6099994"/>
              <a:gd name="connsiteX64" fmla="*/ 1736569 w 4399653"/>
              <a:gd name="connsiteY64" fmla="*/ 5936949 h 6099994"/>
              <a:gd name="connsiteX65" fmla="*/ 1709435 w 4399653"/>
              <a:gd name="connsiteY65" fmla="*/ 5876177 h 6099994"/>
              <a:gd name="connsiteX66" fmla="*/ 1680475 w 4399653"/>
              <a:gd name="connsiteY66" fmla="*/ 5825631 h 6099994"/>
              <a:gd name="connsiteX67" fmla="*/ 1683252 w 4399653"/>
              <a:gd name="connsiteY67" fmla="*/ 5821904 h 6099994"/>
              <a:gd name="connsiteX68" fmla="*/ 1629240 w 4399653"/>
              <a:gd name="connsiteY68" fmla="*/ 5781658 h 6099994"/>
              <a:gd name="connsiteX69" fmla="*/ 1576173 w 4399653"/>
              <a:gd name="connsiteY69" fmla="*/ 5747910 h 6099994"/>
              <a:gd name="connsiteX70" fmla="*/ 1575591 w 4399653"/>
              <a:gd name="connsiteY70" fmla="*/ 5709818 h 6099994"/>
              <a:gd name="connsiteX71" fmla="*/ 1575957 w 4399653"/>
              <a:gd name="connsiteY71" fmla="*/ 5678229 h 6099994"/>
              <a:gd name="connsiteX72" fmla="*/ 1606491 w 4399653"/>
              <a:gd name="connsiteY72" fmla="*/ 5637253 h 6099994"/>
              <a:gd name="connsiteX73" fmla="*/ 1582536 w 4399653"/>
              <a:gd name="connsiteY73" fmla="*/ 5552779 h 6099994"/>
              <a:gd name="connsiteX74" fmla="*/ 1558582 w 4399653"/>
              <a:gd name="connsiteY74" fmla="*/ 5468304 h 6099994"/>
              <a:gd name="connsiteX75" fmla="*/ 1575235 w 4399653"/>
              <a:gd name="connsiteY75" fmla="*/ 5445955 h 6099994"/>
              <a:gd name="connsiteX76" fmla="*/ 1590941 w 4399653"/>
              <a:gd name="connsiteY76" fmla="*/ 5417102 h 6099994"/>
              <a:gd name="connsiteX77" fmla="*/ 1620963 w 4399653"/>
              <a:gd name="connsiteY77" fmla="*/ 5361263 h 6099994"/>
              <a:gd name="connsiteX78" fmla="*/ 1615778 w 4399653"/>
              <a:gd name="connsiteY78" fmla="*/ 5337124 h 6099994"/>
              <a:gd name="connsiteX79" fmla="*/ 1629657 w 4399653"/>
              <a:gd name="connsiteY79" fmla="*/ 5318498 h 6099994"/>
              <a:gd name="connsiteX80" fmla="*/ 1619869 w 4399653"/>
              <a:gd name="connsiteY80" fmla="*/ 5308309 h 6099994"/>
              <a:gd name="connsiteX81" fmla="*/ 1613807 w 4399653"/>
              <a:gd name="connsiteY81" fmla="*/ 5300896 h 6099994"/>
              <a:gd name="connsiteX82" fmla="*/ 1626736 w 4399653"/>
              <a:gd name="connsiteY82" fmla="*/ 5275768 h 6099994"/>
              <a:gd name="connsiteX83" fmla="*/ 1672098 w 4399653"/>
              <a:gd name="connsiteY83" fmla="*/ 5222669 h 6099994"/>
              <a:gd name="connsiteX84" fmla="*/ 1720232 w 4399653"/>
              <a:gd name="connsiteY84" fmla="*/ 5165844 h 6099994"/>
              <a:gd name="connsiteX85" fmla="*/ 1735133 w 4399653"/>
              <a:gd name="connsiteY85" fmla="*/ 5176948 h 6099994"/>
              <a:gd name="connsiteX86" fmla="*/ 1785901 w 4399653"/>
              <a:gd name="connsiteY86" fmla="*/ 5069943 h 6099994"/>
              <a:gd name="connsiteX87" fmla="*/ 1789625 w 4399653"/>
              <a:gd name="connsiteY87" fmla="*/ 5072718 h 6099994"/>
              <a:gd name="connsiteX88" fmla="*/ 1863400 w 4399653"/>
              <a:gd name="connsiteY88" fmla="*/ 5043687 h 6099994"/>
              <a:gd name="connsiteX89" fmla="*/ 1896342 w 4399653"/>
              <a:gd name="connsiteY89" fmla="*/ 5030576 h 6099994"/>
              <a:gd name="connsiteX90" fmla="*/ 1914421 w 4399653"/>
              <a:gd name="connsiteY90" fmla="*/ 5017977 h 6099994"/>
              <a:gd name="connsiteX91" fmla="*/ 1940826 w 4399653"/>
              <a:gd name="connsiteY91" fmla="*/ 4994203 h 6099994"/>
              <a:gd name="connsiteX92" fmla="*/ 1948276 w 4399653"/>
              <a:gd name="connsiteY92" fmla="*/ 4999754 h 6099994"/>
              <a:gd name="connsiteX93" fmla="*/ 1996485 w 4399653"/>
              <a:gd name="connsiteY93" fmla="*/ 4966159 h 6099994"/>
              <a:gd name="connsiteX94" fmla="*/ 454886 w 4399653"/>
              <a:gd name="connsiteY94" fmla="*/ 4298281 h 6099994"/>
              <a:gd name="connsiteX95" fmla="*/ 440059 w 4399653"/>
              <a:gd name="connsiteY95" fmla="*/ 4310408 h 6099994"/>
              <a:gd name="connsiteX96" fmla="*/ 445135 w 4399653"/>
              <a:gd name="connsiteY96" fmla="*/ 4299705 h 6099994"/>
              <a:gd name="connsiteX97" fmla="*/ 454886 w 4399653"/>
              <a:gd name="connsiteY97" fmla="*/ 4298281 h 6099994"/>
              <a:gd name="connsiteX98" fmla="*/ 3223254 w 4399653"/>
              <a:gd name="connsiteY98" fmla="*/ 0 h 6099994"/>
              <a:gd name="connsiteX99" fmla="*/ 3274455 w 4399653"/>
              <a:gd name="connsiteY99" fmla="*/ 32361 h 6099994"/>
              <a:gd name="connsiteX100" fmla="*/ 3280006 w 4399653"/>
              <a:gd name="connsiteY100" fmla="*/ 24912 h 6099994"/>
              <a:gd name="connsiteX101" fmla="*/ 3287456 w 4399653"/>
              <a:gd name="connsiteY101" fmla="*/ 30463 h 6099994"/>
              <a:gd name="connsiteX102" fmla="*/ 3281904 w 4399653"/>
              <a:gd name="connsiteY102" fmla="*/ 37912 h 6099994"/>
              <a:gd name="connsiteX103" fmla="*/ 3345232 w 4399653"/>
              <a:gd name="connsiteY103" fmla="*/ 85101 h 6099994"/>
              <a:gd name="connsiteX104" fmla="*/ 3350783 w 4399653"/>
              <a:gd name="connsiteY104" fmla="*/ 77651 h 6099994"/>
              <a:gd name="connsiteX105" fmla="*/ 3365682 w 4399653"/>
              <a:gd name="connsiteY105" fmla="*/ 88753 h 6099994"/>
              <a:gd name="connsiteX106" fmla="*/ 3374010 w 4399653"/>
              <a:gd name="connsiteY106" fmla="*/ 77578 h 6099994"/>
              <a:gd name="connsiteX107" fmla="*/ 3420466 w 4399653"/>
              <a:gd name="connsiteY107" fmla="*/ 77433 h 6099994"/>
              <a:gd name="connsiteX108" fmla="*/ 3484522 w 4399653"/>
              <a:gd name="connsiteY108" fmla="*/ 61440 h 6099994"/>
              <a:gd name="connsiteX109" fmla="*/ 3502200 w 4399653"/>
              <a:gd name="connsiteY109" fmla="*/ 68818 h 6099994"/>
              <a:gd name="connsiteX110" fmla="*/ 3564539 w 4399653"/>
              <a:gd name="connsiteY110" fmla="*/ 97889 h 6099994"/>
              <a:gd name="connsiteX111" fmla="*/ 3627830 w 4399653"/>
              <a:gd name="connsiteY111" fmla="*/ 133464 h 6099994"/>
              <a:gd name="connsiteX112" fmla="*/ 3692980 w 4399653"/>
              <a:gd name="connsiteY112" fmla="*/ 170425 h 6099994"/>
              <a:gd name="connsiteX113" fmla="*/ 3696706 w 4399653"/>
              <a:gd name="connsiteY113" fmla="*/ 173201 h 6099994"/>
              <a:gd name="connsiteX114" fmla="*/ 3690206 w 4399653"/>
              <a:gd name="connsiteY114" fmla="*/ 174149 h 6099994"/>
              <a:gd name="connsiteX115" fmla="*/ 3693932 w 4399653"/>
              <a:gd name="connsiteY115" fmla="*/ 176925 h 6099994"/>
              <a:gd name="connsiteX116" fmla="*/ 3741407 w 4399653"/>
              <a:gd name="connsiteY116" fmla="*/ 206510 h 6099994"/>
              <a:gd name="connsiteX117" fmla="*/ 3752510 w 4399653"/>
              <a:gd name="connsiteY117" fmla="*/ 191608 h 6099994"/>
              <a:gd name="connsiteX118" fmla="*/ 3773910 w 4399653"/>
              <a:gd name="connsiteY118" fmla="*/ 201763 h 6099994"/>
              <a:gd name="connsiteX119" fmla="*/ 3842715 w 4399653"/>
              <a:gd name="connsiteY119" fmla="*/ 218271 h 6099994"/>
              <a:gd name="connsiteX120" fmla="*/ 3892019 w 4399653"/>
              <a:gd name="connsiteY120" fmla="*/ 237630 h 6099994"/>
              <a:gd name="connsiteX121" fmla="*/ 3930362 w 4399653"/>
              <a:gd name="connsiteY121" fmla="*/ 318343 h 6099994"/>
              <a:gd name="connsiteX122" fmla="*/ 3988209 w 4399653"/>
              <a:gd name="connsiteY122" fmla="*/ 396207 h 6099994"/>
              <a:gd name="connsiteX123" fmla="*/ 4028235 w 4399653"/>
              <a:gd name="connsiteY123" fmla="*/ 420240 h 6099994"/>
              <a:gd name="connsiteX124" fmla="*/ 4040762 w 4399653"/>
              <a:gd name="connsiteY124" fmla="*/ 415090 h 6099994"/>
              <a:gd name="connsiteX125" fmla="*/ 4054240 w 4399653"/>
              <a:gd name="connsiteY125" fmla="*/ 416442 h 6099994"/>
              <a:gd name="connsiteX126" fmla="*/ 4043136 w 4399653"/>
              <a:gd name="connsiteY126" fmla="*/ 431344 h 6099994"/>
              <a:gd name="connsiteX127" fmla="*/ 4055261 w 4399653"/>
              <a:gd name="connsiteY127" fmla="*/ 446170 h 6099994"/>
              <a:gd name="connsiteX128" fmla="*/ 4065485 w 4399653"/>
              <a:gd name="connsiteY128" fmla="*/ 447997 h 6099994"/>
              <a:gd name="connsiteX129" fmla="*/ 4069211 w 4399653"/>
              <a:gd name="connsiteY129" fmla="*/ 450774 h 6099994"/>
              <a:gd name="connsiteX130" fmla="*/ 4119536 w 4399653"/>
              <a:gd name="connsiteY130" fmla="*/ 499859 h 6099994"/>
              <a:gd name="connsiteX131" fmla="*/ 4113984 w 4399653"/>
              <a:gd name="connsiteY131" fmla="*/ 507309 h 6099994"/>
              <a:gd name="connsiteX132" fmla="*/ 4136333 w 4399653"/>
              <a:gd name="connsiteY132" fmla="*/ 523962 h 6099994"/>
              <a:gd name="connsiteX133" fmla="*/ 4133119 w 4399653"/>
              <a:gd name="connsiteY133" fmla="*/ 536052 h 6099994"/>
              <a:gd name="connsiteX134" fmla="*/ 4132681 w 4399653"/>
              <a:gd name="connsiteY134" fmla="*/ 544416 h 6099994"/>
              <a:gd name="connsiteX135" fmla="*/ 4155030 w 4399653"/>
              <a:gd name="connsiteY135" fmla="*/ 561070 h 6099994"/>
              <a:gd name="connsiteX136" fmla="*/ 4149479 w 4399653"/>
              <a:gd name="connsiteY136" fmla="*/ 568519 h 6099994"/>
              <a:gd name="connsiteX137" fmla="*/ 4164381 w 4399653"/>
              <a:gd name="connsiteY137" fmla="*/ 579623 h 6099994"/>
              <a:gd name="connsiteX138" fmla="*/ 4156053 w 4399653"/>
              <a:gd name="connsiteY138" fmla="*/ 590799 h 6099994"/>
              <a:gd name="connsiteX139" fmla="*/ 4175627 w 4399653"/>
              <a:gd name="connsiteY139" fmla="*/ 611176 h 6099994"/>
              <a:gd name="connsiteX140" fmla="*/ 4233877 w 4399653"/>
              <a:gd name="connsiteY140" fmla="*/ 669066 h 6099994"/>
              <a:gd name="connsiteX141" fmla="*/ 4298626 w 4399653"/>
              <a:gd name="connsiteY141" fmla="*/ 726004 h 6099994"/>
              <a:gd name="connsiteX142" fmla="*/ 4293075 w 4399653"/>
              <a:gd name="connsiteY142" fmla="*/ 733454 h 6099994"/>
              <a:gd name="connsiteX143" fmla="*/ 4307974 w 4399653"/>
              <a:gd name="connsiteY143" fmla="*/ 744556 h 6099994"/>
              <a:gd name="connsiteX144" fmla="*/ 4302897 w 4399653"/>
              <a:gd name="connsiteY144" fmla="*/ 755255 h 6099994"/>
              <a:gd name="connsiteX145" fmla="*/ 4300598 w 4399653"/>
              <a:gd name="connsiteY145" fmla="*/ 762232 h 6099994"/>
              <a:gd name="connsiteX146" fmla="*/ 4319223 w 4399653"/>
              <a:gd name="connsiteY146" fmla="*/ 776110 h 6099994"/>
              <a:gd name="connsiteX147" fmla="*/ 4313670 w 4399653"/>
              <a:gd name="connsiteY147" fmla="*/ 783562 h 6099994"/>
              <a:gd name="connsiteX148" fmla="*/ 4311843 w 4399653"/>
              <a:gd name="connsiteY148" fmla="*/ 793787 h 6099994"/>
              <a:gd name="connsiteX149" fmla="*/ 4330468 w 4399653"/>
              <a:gd name="connsiteY149" fmla="*/ 807665 h 6099994"/>
              <a:gd name="connsiteX150" fmla="*/ 4333426 w 4399653"/>
              <a:gd name="connsiteY150" fmla="*/ 862008 h 6099994"/>
              <a:gd name="connsiteX151" fmla="*/ 4357236 w 4399653"/>
              <a:gd name="connsiteY151" fmla="*/ 900027 h 6099994"/>
              <a:gd name="connsiteX152" fmla="*/ 4374545 w 4399653"/>
              <a:gd name="connsiteY152" fmla="*/ 938996 h 6099994"/>
              <a:gd name="connsiteX153" fmla="*/ 4368226 w 4399653"/>
              <a:gd name="connsiteY153" fmla="*/ 998013 h 6099994"/>
              <a:gd name="connsiteX154" fmla="*/ 4386852 w 4399653"/>
              <a:gd name="connsiteY154" fmla="*/ 1011891 h 6099994"/>
              <a:gd name="connsiteX155" fmla="*/ 4399120 w 4399653"/>
              <a:gd name="connsiteY155" fmla="*/ 1073175 h 6099994"/>
              <a:gd name="connsiteX156" fmla="*/ 4393568 w 4399653"/>
              <a:gd name="connsiteY156" fmla="*/ 1080625 h 6099994"/>
              <a:gd name="connsiteX157" fmla="*/ 4396854 w 4399653"/>
              <a:gd name="connsiteY157" fmla="*/ 1091764 h 6099994"/>
              <a:gd name="connsiteX158" fmla="*/ 4393642 w 4399653"/>
              <a:gd name="connsiteY158" fmla="*/ 1103852 h 6099994"/>
              <a:gd name="connsiteX159" fmla="*/ 4390865 w 4399653"/>
              <a:gd name="connsiteY159" fmla="*/ 1107578 h 6099994"/>
              <a:gd name="connsiteX160" fmla="*/ 4398388 w 4399653"/>
              <a:gd name="connsiteY160" fmla="*/ 1136356 h 6099994"/>
              <a:gd name="connsiteX161" fmla="*/ 4373406 w 4399653"/>
              <a:gd name="connsiteY161" fmla="*/ 1169882 h 6099994"/>
              <a:gd name="connsiteX162" fmla="*/ 4371214 w 4399653"/>
              <a:gd name="connsiteY162" fmla="*/ 1211698 h 6099994"/>
              <a:gd name="connsiteX163" fmla="*/ 4344003 w 4399653"/>
              <a:gd name="connsiteY163" fmla="*/ 1275426 h 6099994"/>
              <a:gd name="connsiteX164" fmla="*/ 4308904 w 4399653"/>
              <a:gd name="connsiteY164" fmla="*/ 1341968 h 6099994"/>
              <a:gd name="connsiteX165" fmla="*/ 4273769 w 4399653"/>
              <a:gd name="connsiteY165" fmla="*/ 1396893 h 6099994"/>
              <a:gd name="connsiteX166" fmla="*/ 4281218 w 4399653"/>
              <a:gd name="connsiteY166" fmla="*/ 1402444 h 6099994"/>
              <a:gd name="connsiteX167" fmla="*/ 4264563 w 4399653"/>
              <a:gd name="connsiteY167" fmla="*/ 1424795 h 6099994"/>
              <a:gd name="connsiteX168" fmla="*/ 4275739 w 4399653"/>
              <a:gd name="connsiteY168" fmla="*/ 1433122 h 6099994"/>
              <a:gd name="connsiteX169" fmla="*/ 4245207 w 4399653"/>
              <a:gd name="connsiteY169" fmla="*/ 1474096 h 6099994"/>
              <a:gd name="connsiteX170" fmla="*/ 4248055 w 4399653"/>
              <a:gd name="connsiteY170" fmla="*/ 1493599 h 6099994"/>
              <a:gd name="connsiteX171" fmla="*/ 4234176 w 4399653"/>
              <a:gd name="connsiteY171" fmla="*/ 1512225 h 6099994"/>
              <a:gd name="connsiteX172" fmla="*/ 4241626 w 4399653"/>
              <a:gd name="connsiteY172" fmla="*/ 1517776 h 6099994"/>
              <a:gd name="connsiteX173" fmla="*/ 4235637 w 4399653"/>
              <a:gd name="connsiteY173" fmla="*/ 1533590 h 6099994"/>
              <a:gd name="connsiteX174" fmla="*/ 4229646 w 4399653"/>
              <a:gd name="connsiteY174" fmla="*/ 1549402 h 6099994"/>
              <a:gd name="connsiteX175" fmla="*/ 4237096 w 4399653"/>
              <a:gd name="connsiteY175" fmla="*/ 1554953 h 6099994"/>
              <a:gd name="connsiteX176" fmla="*/ 4223217 w 4399653"/>
              <a:gd name="connsiteY176" fmla="*/ 1573578 h 6099994"/>
              <a:gd name="connsiteX177" fmla="*/ 4230669 w 4399653"/>
              <a:gd name="connsiteY177" fmla="*/ 1579131 h 6099994"/>
              <a:gd name="connsiteX178" fmla="*/ 4226102 w 4399653"/>
              <a:gd name="connsiteY178" fmla="*/ 1604695 h 6099994"/>
              <a:gd name="connsiteX179" fmla="*/ 4209557 w 4399653"/>
              <a:gd name="connsiteY179" fmla="*/ 1661886 h 6099994"/>
              <a:gd name="connsiteX180" fmla="*/ 4205831 w 4399653"/>
              <a:gd name="connsiteY180" fmla="*/ 1659110 h 6099994"/>
              <a:gd name="connsiteX181" fmla="*/ 4155725 w 4399653"/>
              <a:gd name="connsiteY181" fmla="*/ 1679707 h 6099994"/>
              <a:gd name="connsiteX182" fmla="*/ 4105615 w 4399653"/>
              <a:gd name="connsiteY182" fmla="*/ 1700304 h 6099994"/>
              <a:gd name="connsiteX183" fmla="*/ 4043673 w 4399653"/>
              <a:gd name="connsiteY183" fmla="*/ 1798979 h 6099994"/>
              <a:gd name="connsiteX184" fmla="*/ 4067520 w 4399653"/>
              <a:gd name="connsiteY184" fmla="*/ 1848615 h 6099994"/>
              <a:gd name="connsiteX185" fmla="*/ 4097868 w 4399653"/>
              <a:gd name="connsiteY185" fmla="*/ 1897297 h 6099994"/>
              <a:gd name="connsiteX186" fmla="*/ 4083990 w 4399653"/>
              <a:gd name="connsiteY186" fmla="*/ 1915922 h 6099994"/>
              <a:gd name="connsiteX187" fmla="*/ 4099399 w 4399653"/>
              <a:gd name="connsiteY187" fmla="*/ 1941889 h 6099994"/>
              <a:gd name="connsiteX188" fmla="*/ 4079531 w 4399653"/>
              <a:gd name="connsiteY188" fmla="*/ 1976328 h 6099994"/>
              <a:gd name="connsiteX189" fmla="*/ 4071167 w 4399653"/>
              <a:gd name="connsiteY189" fmla="*/ 1975890 h 6099994"/>
              <a:gd name="connsiteX190" fmla="*/ 4060028 w 4399653"/>
              <a:gd name="connsiteY190" fmla="*/ 1979176 h 6099994"/>
              <a:gd name="connsiteX191" fmla="*/ 4048852 w 4399653"/>
              <a:gd name="connsiteY191" fmla="*/ 1970849 h 6099994"/>
              <a:gd name="connsiteX192" fmla="*/ 4038663 w 4399653"/>
              <a:gd name="connsiteY192" fmla="*/ 1980637 h 6099994"/>
              <a:gd name="connsiteX193" fmla="*/ 4031250 w 4399653"/>
              <a:gd name="connsiteY193" fmla="*/ 1986699 h 6099994"/>
              <a:gd name="connsiteX194" fmla="*/ 3990274 w 4399653"/>
              <a:gd name="connsiteY194" fmla="*/ 1956166 h 6099994"/>
              <a:gd name="connsiteX195" fmla="*/ 3979171 w 4399653"/>
              <a:gd name="connsiteY195" fmla="*/ 1971065 h 6099994"/>
              <a:gd name="connsiteX196" fmla="*/ 3975409 w 4399653"/>
              <a:gd name="connsiteY196" fmla="*/ 1956675 h 6099994"/>
              <a:gd name="connsiteX197" fmla="*/ 3967922 w 4399653"/>
              <a:gd name="connsiteY197" fmla="*/ 1939511 h 6099994"/>
              <a:gd name="connsiteX198" fmla="*/ 3953096 w 4399653"/>
              <a:gd name="connsiteY198" fmla="*/ 1951636 h 6099994"/>
              <a:gd name="connsiteX199" fmla="*/ 3898788 w 4399653"/>
              <a:gd name="connsiteY199" fmla="*/ 1966205 h 6099994"/>
              <a:gd name="connsiteX200" fmla="*/ 3846453 w 4399653"/>
              <a:gd name="connsiteY200" fmla="*/ 2017004 h 6099994"/>
              <a:gd name="connsiteX201" fmla="*/ 3848934 w 4399653"/>
              <a:gd name="connsiteY201" fmla="*/ 2068097 h 6099994"/>
              <a:gd name="connsiteX202" fmla="*/ 3831913 w 4399653"/>
              <a:gd name="connsiteY202" fmla="*/ 2122037 h 6099994"/>
              <a:gd name="connsiteX203" fmla="*/ 3783230 w 4399653"/>
              <a:gd name="connsiteY203" fmla="*/ 2152386 h 6099994"/>
              <a:gd name="connsiteX204" fmla="*/ 3727096 w 4399653"/>
              <a:gd name="connsiteY204" fmla="*/ 2177182 h 6099994"/>
              <a:gd name="connsiteX205" fmla="*/ 3712267 w 4399653"/>
              <a:gd name="connsiteY205" fmla="*/ 2189307 h 6099994"/>
              <a:gd name="connsiteX206" fmla="*/ 3701091 w 4399653"/>
              <a:gd name="connsiteY206" fmla="*/ 2180979 h 6099994"/>
              <a:gd name="connsiteX207" fmla="*/ 3692765 w 4399653"/>
              <a:gd name="connsiteY207" fmla="*/ 2192152 h 6099994"/>
              <a:gd name="connsiteX208" fmla="*/ 3685316 w 4399653"/>
              <a:gd name="connsiteY208" fmla="*/ 2186601 h 6099994"/>
              <a:gd name="connsiteX209" fmla="*/ 3667713 w 4399653"/>
              <a:gd name="connsiteY209" fmla="*/ 2202452 h 6099994"/>
              <a:gd name="connsiteX210" fmla="*/ 3648756 w 4399653"/>
              <a:gd name="connsiteY210" fmla="*/ 2231778 h 6099994"/>
              <a:gd name="connsiteX211" fmla="*/ 3632576 w 4399653"/>
              <a:gd name="connsiteY211" fmla="*/ 2257379 h 6099994"/>
              <a:gd name="connsiteX212" fmla="*/ 3616799 w 4399653"/>
              <a:gd name="connsiteY212" fmla="*/ 2263003 h 6099994"/>
              <a:gd name="connsiteX213" fmla="*/ 3608473 w 4399653"/>
              <a:gd name="connsiteY213" fmla="*/ 2274176 h 6099994"/>
              <a:gd name="connsiteX214" fmla="*/ 3589848 w 4399653"/>
              <a:gd name="connsiteY214" fmla="*/ 2260298 h 6099994"/>
              <a:gd name="connsiteX215" fmla="*/ 3604784 w 4399653"/>
              <a:gd name="connsiteY215" fmla="*/ 2283013 h 6099994"/>
              <a:gd name="connsiteX216" fmla="*/ 3629946 w 4399653"/>
              <a:gd name="connsiteY216" fmla="*/ 2307558 h 6099994"/>
              <a:gd name="connsiteX217" fmla="*/ 3638274 w 4399653"/>
              <a:gd name="connsiteY217" fmla="*/ 2296382 h 6099994"/>
              <a:gd name="connsiteX218" fmla="*/ 3650397 w 4399653"/>
              <a:gd name="connsiteY218" fmla="*/ 2311211 h 6099994"/>
              <a:gd name="connsiteX219" fmla="*/ 3656021 w 4399653"/>
              <a:gd name="connsiteY219" fmla="*/ 2326988 h 6099994"/>
              <a:gd name="connsiteX220" fmla="*/ 3664349 w 4399653"/>
              <a:gd name="connsiteY220" fmla="*/ 2315812 h 6099994"/>
              <a:gd name="connsiteX221" fmla="*/ 3723948 w 4399653"/>
              <a:gd name="connsiteY221" fmla="*/ 2360223 h 6099994"/>
              <a:gd name="connsiteX222" fmla="*/ 3715620 w 4399653"/>
              <a:gd name="connsiteY222" fmla="*/ 2371399 h 6099994"/>
              <a:gd name="connsiteX223" fmla="*/ 3746371 w 4399653"/>
              <a:gd name="connsiteY223" fmla="*/ 2400107 h 6099994"/>
              <a:gd name="connsiteX224" fmla="*/ 3740820 w 4399653"/>
              <a:gd name="connsiteY224" fmla="*/ 2407557 h 6099994"/>
              <a:gd name="connsiteX225" fmla="*/ 3807871 w 4399653"/>
              <a:gd name="connsiteY225" fmla="*/ 2457520 h 6099994"/>
              <a:gd name="connsiteX226" fmla="*/ 3799543 w 4399653"/>
              <a:gd name="connsiteY226" fmla="*/ 2468695 h 6099994"/>
              <a:gd name="connsiteX227" fmla="*/ 3805168 w 4399653"/>
              <a:gd name="connsiteY227" fmla="*/ 2484472 h 6099994"/>
              <a:gd name="connsiteX228" fmla="*/ 3890842 w 4399653"/>
              <a:gd name="connsiteY228" fmla="*/ 2548313 h 6099994"/>
              <a:gd name="connsiteX229" fmla="*/ 3882515 w 4399653"/>
              <a:gd name="connsiteY229" fmla="*/ 2559488 h 6099994"/>
              <a:gd name="connsiteX230" fmla="*/ 3913193 w 4399653"/>
              <a:gd name="connsiteY230" fmla="*/ 2564968 h 6099994"/>
              <a:gd name="connsiteX231" fmla="*/ 3904866 w 4399653"/>
              <a:gd name="connsiteY231" fmla="*/ 2576144 h 6099994"/>
              <a:gd name="connsiteX232" fmla="*/ 3960741 w 4399653"/>
              <a:gd name="connsiteY232" fmla="*/ 2617779 h 6099994"/>
              <a:gd name="connsiteX233" fmla="*/ 3955190 w 4399653"/>
              <a:gd name="connsiteY233" fmla="*/ 2625229 h 6099994"/>
              <a:gd name="connsiteX234" fmla="*/ 3998065 w 4399653"/>
              <a:gd name="connsiteY234" fmla="*/ 2668763 h 6099994"/>
              <a:gd name="connsiteX235" fmla="*/ 4033705 w 4399653"/>
              <a:gd name="connsiteY235" fmla="*/ 2776430 h 6099994"/>
              <a:gd name="connsiteX236" fmla="*/ 4047800 w 4399653"/>
              <a:gd name="connsiteY236" fmla="*/ 2827485 h 6099994"/>
              <a:gd name="connsiteX237" fmla="*/ 4055468 w 4399653"/>
              <a:gd name="connsiteY237" fmla="*/ 2902719 h 6099994"/>
              <a:gd name="connsiteX238" fmla="*/ 4088591 w 4399653"/>
              <a:gd name="connsiteY238" fmla="*/ 2947677 h 6099994"/>
              <a:gd name="connsiteX239" fmla="*/ 4110611 w 4399653"/>
              <a:gd name="connsiteY239" fmla="*/ 3007537 h 6099994"/>
              <a:gd name="connsiteX240" fmla="*/ 4102285 w 4399653"/>
              <a:gd name="connsiteY240" fmla="*/ 3018711 h 6099994"/>
              <a:gd name="connsiteX241" fmla="*/ 4101334 w 4399653"/>
              <a:gd name="connsiteY241" fmla="*/ 3012211 h 6099994"/>
              <a:gd name="connsiteX242" fmla="*/ 4108052 w 4399653"/>
              <a:gd name="connsiteY242" fmla="*/ 3080942 h 6099994"/>
              <a:gd name="connsiteX243" fmla="*/ 4109181 w 4399653"/>
              <a:gd name="connsiteY243" fmla="*/ 3145512 h 6099994"/>
              <a:gd name="connsiteX244" fmla="*/ 4103810 w 4399653"/>
              <a:gd name="connsiteY244" fmla="*/ 3211030 h 6099994"/>
              <a:gd name="connsiteX245" fmla="*/ 4092706 w 4399653"/>
              <a:gd name="connsiteY245" fmla="*/ 3225931 h 6099994"/>
              <a:gd name="connsiteX246" fmla="*/ 4112427 w 4399653"/>
              <a:gd name="connsiteY246" fmla="*/ 3292765 h 6099994"/>
              <a:gd name="connsiteX247" fmla="*/ 4131052 w 4399653"/>
              <a:gd name="connsiteY247" fmla="*/ 3306644 h 6099994"/>
              <a:gd name="connsiteX248" fmla="*/ 4126449 w 4399653"/>
              <a:gd name="connsiteY248" fmla="*/ 3320594 h 6099994"/>
              <a:gd name="connsiteX249" fmla="*/ 4125573 w 4399653"/>
              <a:gd name="connsiteY249" fmla="*/ 3337323 h 6099994"/>
              <a:gd name="connsiteX250" fmla="*/ 4096866 w 4399653"/>
              <a:gd name="connsiteY250" fmla="*/ 3368071 h 6099994"/>
              <a:gd name="connsiteX251" fmla="*/ 4058079 w 4399653"/>
              <a:gd name="connsiteY251" fmla="*/ 3443449 h 6099994"/>
              <a:gd name="connsiteX252" fmla="*/ 4065528 w 4399653"/>
              <a:gd name="connsiteY252" fmla="*/ 3449001 h 6099994"/>
              <a:gd name="connsiteX253" fmla="*/ 4043322 w 4399653"/>
              <a:gd name="connsiteY253" fmla="*/ 3478801 h 6099994"/>
              <a:gd name="connsiteX254" fmla="*/ 4050772 w 4399653"/>
              <a:gd name="connsiteY254" fmla="*/ 3484353 h 6099994"/>
              <a:gd name="connsiteX255" fmla="*/ 4051759 w 4399653"/>
              <a:gd name="connsiteY255" fmla="*/ 3502466 h 6099994"/>
              <a:gd name="connsiteX256" fmla="*/ 4063919 w 4399653"/>
              <a:gd name="connsiteY256" fmla="*/ 3528908 h 6099994"/>
              <a:gd name="connsiteX257" fmla="*/ 4055592 w 4399653"/>
              <a:gd name="connsiteY257" fmla="*/ 3540083 h 6099994"/>
              <a:gd name="connsiteX258" fmla="*/ 4061288 w 4399653"/>
              <a:gd name="connsiteY258" fmla="*/ 3579089 h 6099994"/>
              <a:gd name="connsiteX259" fmla="*/ 4070709 w 4399653"/>
              <a:gd name="connsiteY259" fmla="*/ 3620868 h 6099994"/>
              <a:gd name="connsiteX260" fmla="*/ 4040176 w 4399653"/>
              <a:gd name="connsiteY260" fmla="*/ 3661844 h 6099994"/>
              <a:gd name="connsiteX261" fmla="*/ 3995217 w 4399653"/>
              <a:gd name="connsiteY261" fmla="*/ 3694968 h 6099994"/>
              <a:gd name="connsiteX262" fmla="*/ 3955881 w 4399653"/>
              <a:gd name="connsiteY262" fmla="*/ 3743867 h 6099994"/>
              <a:gd name="connsiteX263" fmla="*/ 3970782 w 4399653"/>
              <a:gd name="connsiteY263" fmla="*/ 3754970 h 6099994"/>
              <a:gd name="connsiteX264" fmla="*/ 3959680 w 4399653"/>
              <a:gd name="connsiteY264" fmla="*/ 3769870 h 6099994"/>
              <a:gd name="connsiteX265" fmla="*/ 3968079 w 4399653"/>
              <a:gd name="connsiteY265" fmla="*/ 3781923 h 6099994"/>
              <a:gd name="connsiteX266" fmla="*/ 3965305 w 4399653"/>
              <a:gd name="connsiteY266" fmla="*/ 3785647 h 6099994"/>
              <a:gd name="connsiteX267" fmla="*/ 4006279 w 4399653"/>
              <a:gd name="connsiteY267" fmla="*/ 3816179 h 6099994"/>
              <a:gd name="connsiteX268" fmla="*/ 4021690 w 4399653"/>
              <a:gd name="connsiteY268" fmla="*/ 3842148 h 6099994"/>
              <a:gd name="connsiteX269" fmla="*/ 4058500 w 4399653"/>
              <a:gd name="connsiteY269" fmla="*/ 3878268 h 6099994"/>
              <a:gd name="connsiteX270" fmla="*/ 4066828 w 4399653"/>
              <a:gd name="connsiteY270" fmla="*/ 3867092 h 6099994"/>
              <a:gd name="connsiteX271" fmla="*/ 4114306 w 4399653"/>
              <a:gd name="connsiteY271" fmla="*/ 3896676 h 6099994"/>
              <a:gd name="connsiteX272" fmla="*/ 4163097 w 4399653"/>
              <a:gd name="connsiteY272" fmla="*/ 3901170 h 6099994"/>
              <a:gd name="connsiteX273" fmla="*/ 4224086 w 4399653"/>
              <a:gd name="connsiteY273" fmla="*/ 3943720 h 6099994"/>
              <a:gd name="connsiteX274" fmla="*/ 4212179 w 4399653"/>
              <a:gd name="connsiteY274" fmla="*/ 3998573 h 6099994"/>
              <a:gd name="connsiteX275" fmla="*/ 4204727 w 4399653"/>
              <a:gd name="connsiteY275" fmla="*/ 3993020 h 6099994"/>
              <a:gd name="connsiteX276" fmla="*/ 4190849 w 4399653"/>
              <a:gd name="connsiteY276" fmla="*/ 4011646 h 6099994"/>
              <a:gd name="connsiteX277" fmla="*/ 4114558 w 4399653"/>
              <a:gd name="connsiteY277" fmla="*/ 3977973 h 6099994"/>
              <a:gd name="connsiteX278" fmla="*/ 4037317 w 4399653"/>
              <a:gd name="connsiteY278" fmla="*/ 3937797 h 6099994"/>
              <a:gd name="connsiteX279" fmla="*/ 4021943 w 4399653"/>
              <a:gd name="connsiteY279" fmla="*/ 3923442 h 6099994"/>
              <a:gd name="connsiteX280" fmla="*/ 4010293 w 4399653"/>
              <a:gd name="connsiteY280" fmla="*/ 3911865 h 6099994"/>
              <a:gd name="connsiteX281" fmla="*/ 4007516 w 4399653"/>
              <a:gd name="connsiteY281" fmla="*/ 3915591 h 6099994"/>
              <a:gd name="connsiteX282" fmla="*/ 3952590 w 4399653"/>
              <a:gd name="connsiteY282" fmla="*/ 3880454 h 6099994"/>
              <a:gd name="connsiteX283" fmla="*/ 3904166 w 4399653"/>
              <a:gd name="connsiteY283" fmla="*/ 3844371 h 6099994"/>
              <a:gd name="connsiteX284" fmla="*/ 3829003 w 4399653"/>
              <a:gd name="connsiteY284" fmla="*/ 3875264 h 6099994"/>
              <a:gd name="connsiteX285" fmla="*/ 3796571 w 4399653"/>
              <a:gd name="connsiteY285" fmla="*/ 3903240 h 6099994"/>
              <a:gd name="connsiteX286" fmla="*/ 3767864 w 4399653"/>
              <a:gd name="connsiteY286" fmla="*/ 3933988 h 6099994"/>
              <a:gd name="connsiteX287" fmla="*/ 3751140 w 4399653"/>
              <a:gd name="connsiteY287" fmla="*/ 3933111 h 6099994"/>
              <a:gd name="connsiteX288" fmla="*/ 3734485 w 4399653"/>
              <a:gd name="connsiteY288" fmla="*/ 3955463 h 6099994"/>
              <a:gd name="connsiteX289" fmla="*/ 3723309 w 4399653"/>
              <a:gd name="connsiteY289" fmla="*/ 3947135 h 6099994"/>
              <a:gd name="connsiteX290" fmla="*/ 3715896 w 4399653"/>
              <a:gd name="connsiteY290" fmla="*/ 3953197 h 6099994"/>
              <a:gd name="connsiteX291" fmla="*/ 3705705 w 4399653"/>
              <a:gd name="connsiteY291" fmla="*/ 3962984 h 6099994"/>
              <a:gd name="connsiteX292" fmla="*/ 3672032 w 4399653"/>
              <a:gd name="connsiteY292" fmla="*/ 4039275 h 6099994"/>
              <a:gd name="connsiteX293" fmla="*/ 3680611 w 4399653"/>
              <a:gd name="connsiteY293" fmla="*/ 4109396 h 6099994"/>
              <a:gd name="connsiteX294" fmla="*/ 3709643 w 4399653"/>
              <a:gd name="connsiteY294" fmla="*/ 4183169 h 6099994"/>
              <a:gd name="connsiteX295" fmla="*/ 3733598 w 4399653"/>
              <a:gd name="connsiteY295" fmla="*/ 4267643 h 6099994"/>
              <a:gd name="connsiteX296" fmla="*/ 3748497 w 4399653"/>
              <a:gd name="connsiteY296" fmla="*/ 4278745 h 6099994"/>
              <a:gd name="connsiteX297" fmla="*/ 3742946 w 4399653"/>
              <a:gd name="connsiteY297" fmla="*/ 4286195 h 6099994"/>
              <a:gd name="connsiteX298" fmla="*/ 3756933 w 4399653"/>
              <a:gd name="connsiteY298" fmla="*/ 4302412 h 6099994"/>
              <a:gd name="connsiteX299" fmla="*/ 3770920 w 4399653"/>
              <a:gd name="connsiteY299" fmla="*/ 4318629 h 6099994"/>
              <a:gd name="connsiteX300" fmla="*/ 3780197 w 4399653"/>
              <a:gd name="connsiteY300" fmla="*/ 4313952 h 6099994"/>
              <a:gd name="connsiteX301" fmla="*/ 3790421 w 4399653"/>
              <a:gd name="connsiteY301" fmla="*/ 4315780 h 6099994"/>
              <a:gd name="connsiteX302" fmla="*/ 3795098 w 4399653"/>
              <a:gd name="connsiteY302" fmla="*/ 4325056 h 6099994"/>
              <a:gd name="connsiteX303" fmla="*/ 3789545 w 4399653"/>
              <a:gd name="connsiteY303" fmla="*/ 4332508 h 6099994"/>
              <a:gd name="connsiteX304" fmla="*/ 3801267 w 4399653"/>
              <a:gd name="connsiteY304" fmla="*/ 4367310 h 6099994"/>
              <a:gd name="connsiteX305" fmla="*/ 3813938 w 4399653"/>
              <a:gd name="connsiteY305" fmla="*/ 4408618 h 6099994"/>
              <a:gd name="connsiteX306" fmla="*/ 3779607 w 4399653"/>
              <a:gd name="connsiteY306" fmla="*/ 4423589 h 6099994"/>
              <a:gd name="connsiteX307" fmla="*/ 3747033 w 4399653"/>
              <a:gd name="connsiteY307" fmla="*/ 4405108 h 6099994"/>
              <a:gd name="connsiteX308" fmla="*/ 3721395 w 4399653"/>
              <a:gd name="connsiteY308" fmla="*/ 4377316 h 6099994"/>
              <a:gd name="connsiteX309" fmla="*/ 3720812 w 4399653"/>
              <a:gd name="connsiteY309" fmla="*/ 4339225 h 6099994"/>
              <a:gd name="connsiteX310" fmla="*/ 3709636 w 4399653"/>
              <a:gd name="connsiteY310" fmla="*/ 4330897 h 6099994"/>
              <a:gd name="connsiteX311" fmla="*/ 3691852 w 4399653"/>
              <a:gd name="connsiteY311" fmla="*/ 4288679 h 6099994"/>
              <a:gd name="connsiteX312" fmla="*/ 3668372 w 4399653"/>
              <a:gd name="connsiteY312" fmla="*/ 4207454 h 6099994"/>
              <a:gd name="connsiteX313" fmla="*/ 3646023 w 4399653"/>
              <a:gd name="connsiteY313" fmla="*/ 4190801 h 6099994"/>
              <a:gd name="connsiteX314" fmla="*/ 3651574 w 4399653"/>
              <a:gd name="connsiteY314" fmla="*/ 4183351 h 6099994"/>
              <a:gd name="connsiteX315" fmla="*/ 3636673 w 4399653"/>
              <a:gd name="connsiteY315" fmla="*/ 4172247 h 6099994"/>
              <a:gd name="connsiteX316" fmla="*/ 3623527 w 4399653"/>
              <a:gd name="connsiteY316" fmla="*/ 4127690 h 6099994"/>
              <a:gd name="connsiteX317" fmla="*/ 3600229 w 4399653"/>
              <a:gd name="connsiteY317" fmla="*/ 4104534 h 6099994"/>
              <a:gd name="connsiteX318" fmla="*/ 3575103 w 4399653"/>
              <a:gd name="connsiteY318" fmla="*/ 4091607 h 6099994"/>
              <a:gd name="connsiteX319" fmla="*/ 3543547 w 4399653"/>
              <a:gd name="connsiteY319" fmla="*/ 4102854 h 6099994"/>
              <a:gd name="connsiteX320" fmla="*/ 3528721 w 4399653"/>
              <a:gd name="connsiteY320" fmla="*/ 4114978 h 6099994"/>
              <a:gd name="connsiteX321" fmla="*/ 3517545 w 4399653"/>
              <a:gd name="connsiteY321" fmla="*/ 4106651 h 6099994"/>
              <a:gd name="connsiteX322" fmla="*/ 3506441 w 4399653"/>
              <a:gd name="connsiteY322" fmla="*/ 4121552 h 6099994"/>
              <a:gd name="connsiteX323" fmla="*/ 3498992 w 4399653"/>
              <a:gd name="connsiteY323" fmla="*/ 4116001 h 6099994"/>
              <a:gd name="connsiteX324" fmla="*/ 3482338 w 4399653"/>
              <a:gd name="connsiteY324" fmla="*/ 4138350 h 6099994"/>
              <a:gd name="connsiteX325" fmla="*/ 3469334 w 4399653"/>
              <a:gd name="connsiteY325" fmla="*/ 4140249 h 6099994"/>
              <a:gd name="connsiteX326" fmla="*/ 3390594 w 4399653"/>
              <a:gd name="connsiteY326" fmla="*/ 4214821 h 6099994"/>
              <a:gd name="connsiteX327" fmla="*/ 3405493 w 4399653"/>
              <a:gd name="connsiteY327" fmla="*/ 4225924 h 6099994"/>
              <a:gd name="connsiteX328" fmla="*/ 3388838 w 4399653"/>
              <a:gd name="connsiteY328" fmla="*/ 4248275 h 6099994"/>
              <a:gd name="connsiteX329" fmla="*/ 3398189 w 4399653"/>
              <a:gd name="connsiteY329" fmla="*/ 4266828 h 6099994"/>
              <a:gd name="connsiteX330" fmla="*/ 3387086 w 4399653"/>
              <a:gd name="connsiteY330" fmla="*/ 4281728 h 6099994"/>
              <a:gd name="connsiteX331" fmla="*/ 3401986 w 4399653"/>
              <a:gd name="connsiteY331" fmla="*/ 4292830 h 6099994"/>
              <a:gd name="connsiteX332" fmla="*/ 3413852 w 4399653"/>
              <a:gd name="connsiteY332" fmla="*/ 4374091 h 6099994"/>
              <a:gd name="connsiteX333" fmla="*/ 3395116 w 4399653"/>
              <a:gd name="connsiteY333" fmla="*/ 4473098 h 6099994"/>
              <a:gd name="connsiteX334" fmla="*/ 3415746 w 4399653"/>
              <a:gd name="connsiteY334" fmla="*/ 4534818 h 6099994"/>
              <a:gd name="connsiteX335" fmla="*/ 3384371 w 4399653"/>
              <a:gd name="connsiteY335" fmla="*/ 4604135 h 6099994"/>
              <a:gd name="connsiteX336" fmla="*/ 3349968 w 4399653"/>
              <a:gd name="connsiteY336" fmla="*/ 4595880 h 6099994"/>
              <a:gd name="connsiteX337" fmla="*/ 3317393 w 4399653"/>
              <a:gd name="connsiteY337" fmla="*/ 4577402 h 6099994"/>
              <a:gd name="connsiteX338" fmla="*/ 3304284 w 4399653"/>
              <a:gd name="connsiteY338" fmla="*/ 4544458 h 6099994"/>
              <a:gd name="connsiteX339" fmla="*/ 3284673 w 4399653"/>
              <a:gd name="connsiteY339" fmla="*/ 4512464 h 6099994"/>
              <a:gd name="connsiteX340" fmla="*/ 3279343 w 4399653"/>
              <a:gd name="connsiteY340" fmla="*/ 4441868 h 6099994"/>
              <a:gd name="connsiteX341" fmla="*/ 3233914 w 4399653"/>
              <a:gd name="connsiteY341" fmla="*/ 4324015 h 6099994"/>
              <a:gd name="connsiteX342" fmla="*/ 3242241 w 4399653"/>
              <a:gd name="connsiteY342" fmla="*/ 4312839 h 6099994"/>
              <a:gd name="connsiteX343" fmla="*/ 3204043 w 4399653"/>
              <a:gd name="connsiteY343" fmla="*/ 4278581 h 6099994"/>
              <a:gd name="connsiteX344" fmla="*/ 3164124 w 4399653"/>
              <a:gd name="connsiteY344" fmla="*/ 4289389 h 6099994"/>
              <a:gd name="connsiteX345" fmla="*/ 3123330 w 4399653"/>
              <a:gd name="connsiteY345" fmla="*/ 4316924 h 6099994"/>
              <a:gd name="connsiteX346" fmla="*/ 3109013 w 4399653"/>
              <a:gd name="connsiteY346" fmla="*/ 4343913 h 6099994"/>
              <a:gd name="connsiteX347" fmla="*/ 3097473 w 4399653"/>
              <a:gd name="connsiteY347" fmla="*/ 4367177 h 6099994"/>
              <a:gd name="connsiteX348" fmla="*/ 3073366 w 4399653"/>
              <a:gd name="connsiteY348" fmla="*/ 4383975 h 6099994"/>
              <a:gd name="connsiteX349" fmla="*/ 3052914 w 4399653"/>
              <a:gd name="connsiteY349" fmla="*/ 4380325 h 6099994"/>
              <a:gd name="connsiteX350" fmla="*/ 3050140 w 4399653"/>
              <a:gd name="connsiteY350" fmla="*/ 4384049 h 6099994"/>
              <a:gd name="connsiteX351" fmla="*/ 2973740 w 4399653"/>
              <a:gd name="connsiteY351" fmla="*/ 4315533 h 6099994"/>
              <a:gd name="connsiteX352" fmla="*/ 2938898 w 4399653"/>
              <a:gd name="connsiteY352" fmla="*/ 4315642 h 6099994"/>
              <a:gd name="connsiteX353" fmla="*/ 2891056 w 4399653"/>
              <a:gd name="connsiteY353" fmla="*/ 4317646 h 6099994"/>
              <a:gd name="connsiteX354" fmla="*/ 2849714 w 4399653"/>
              <a:gd name="connsiteY354" fmla="*/ 4318706 h 6099994"/>
              <a:gd name="connsiteX355" fmla="*/ 2831600 w 4399653"/>
              <a:gd name="connsiteY355" fmla="*/ 4319690 h 6099994"/>
              <a:gd name="connsiteX356" fmla="*/ 2806619 w 4399653"/>
              <a:gd name="connsiteY356" fmla="*/ 4353215 h 6099994"/>
              <a:gd name="connsiteX357" fmla="*/ 2779666 w 4399653"/>
              <a:gd name="connsiteY357" fmla="*/ 4350512 h 6099994"/>
              <a:gd name="connsiteX358" fmla="*/ 2748039 w 4399653"/>
              <a:gd name="connsiteY358" fmla="*/ 4338533 h 6099994"/>
              <a:gd name="connsiteX359" fmla="*/ 2734492 w 4399653"/>
              <a:gd name="connsiteY359" fmla="*/ 4313954 h 6099994"/>
              <a:gd name="connsiteX360" fmla="*/ 2733945 w 4399653"/>
              <a:gd name="connsiteY360" fmla="*/ 4287476 h 6099994"/>
              <a:gd name="connsiteX361" fmla="*/ 2711594 w 4399653"/>
              <a:gd name="connsiteY361" fmla="*/ 4270821 h 6099994"/>
              <a:gd name="connsiteX362" fmla="*/ 2717145 w 4399653"/>
              <a:gd name="connsiteY362" fmla="*/ 4263371 h 6099994"/>
              <a:gd name="connsiteX363" fmla="*/ 2699470 w 4399653"/>
              <a:gd name="connsiteY363" fmla="*/ 4255995 h 6099994"/>
              <a:gd name="connsiteX364" fmla="*/ 2696695 w 4399653"/>
              <a:gd name="connsiteY364" fmla="*/ 4259718 h 6099994"/>
              <a:gd name="connsiteX365" fmla="*/ 2659444 w 4399653"/>
              <a:gd name="connsiteY365" fmla="*/ 4231961 h 6099994"/>
              <a:gd name="connsiteX366" fmla="*/ 2627450 w 4399653"/>
              <a:gd name="connsiteY366" fmla="*/ 4251573 h 6099994"/>
              <a:gd name="connsiteX367" fmla="*/ 2592681 w 4399653"/>
              <a:gd name="connsiteY367" fmla="*/ 4274908 h 6099994"/>
              <a:gd name="connsiteX368" fmla="*/ 2581506 w 4399653"/>
              <a:gd name="connsiteY368" fmla="*/ 4266580 h 6099994"/>
              <a:gd name="connsiteX369" fmla="*/ 2563866 w 4399653"/>
              <a:gd name="connsiteY369" fmla="*/ 4270817 h 6099994"/>
              <a:gd name="connsiteX370" fmla="*/ 2548054 w 4399653"/>
              <a:gd name="connsiteY370" fmla="*/ 4264826 h 6099994"/>
              <a:gd name="connsiteX371" fmla="*/ 2531729 w 4399653"/>
              <a:gd name="connsiteY371" fmla="*/ 4243971 h 6099994"/>
              <a:gd name="connsiteX372" fmla="*/ 2514456 w 4399653"/>
              <a:gd name="connsiteY372" fmla="*/ 4216619 h 6099994"/>
              <a:gd name="connsiteX373" fmla="*/ 2528335 w 4399653"/>
              <a:gd name="connsiteY373" fmla="*/ 4197993 h 6099994"/>
              <a:gd name="connsiteX374" fmla="*/ 2518948 w 4399653"/>
              <a:gd name="connsiteY374" fmla="*/ 4167826 h 6099994"/>
              <a:gd name="connsiteX375" fmla="*/ 2495613 w 4399653"/>
              <a:gd name="connsiteY375" fmla="*/ 4133057 h 6099994"/>
              <a:gd name="connsiteX376" fmla="*/ 2414756 w 4399653"/>
              <a:gd name="connsiteY376" fmla="*/ 4124946 h 6099994"/>
              <a:gd name="connsiteX377" fmla="*/ 2347993 w 4399653"/>
              <a:gd name="connsiteY377" fmla="*/ 4167893 h 6099994"/>
              <a:gd name="connsiteX378" fmla="*/ 2340543 w 4399653"/>
              <a:gd name="connsiteY378" fmla="*/ 4162341 h 6099994"/>
              <a:gd name="connsiteX379" fmla="*/ 2332216 w 4399653"/>
              <a:gd name="connsiteY379" fmla="*/ 4173517 h 6099994"/>
              <a:gd name="connsiteX380" fmla="*/ 2309795 w 4399653"/>
              <a:gd name="connsiteY380" fmla="*/ 4133635 h 6099994"/>
              <a:gd name="connsiteX381" fmla="*/ 2304099 w 4399653"/>
              <a:gd name="connsiteY381" fmla="*/ 4094629 h 6099994"/>
              <a:gd name="connsiteX382" fmla="*/ 2322580 w 4399653"/>
              <a:gd name="connsiteY382" fmla="*/ 4062055 h 6099994"/>
              <a:gd name="connsiteX383" fmla="*/ 2320679 w 4399653"/>
              <a:gd name="connsiteY383" fmla="*/ 4049053 h 6099994"/>
              <a:gd name="connsiteX384" fmla="*/ 2315057 w 4399653"/>
              <a:gd name="connsiteY384" fmla="*/ 4033277 h 6099994"/>
              <a:gd name="connsiteX385" fmla="*/ 2281603 w 4399653"/>
              <a:gd name="connsiteY385" fmla="*/ 4031522 h 6099994"/>
              <a:gd name="connsiteX386" fmla="*/ 2252899 w 4399653"/>
              <a:gd name="connsiteY386" fmla="*/ 4062271 h 6099994"/>
              <a:gd name="connsiteX387" fmla="*/ 2251143 w 4399653"/>
              <a:gd name="connsiteY387" fmla="*/ 4095725 h 6099994"/>
              <a:gd name="connsiteX388" fmla="*/ 2240114 w 4399653"/>
              <a:gd name="connsiteY388" fmla="*/ 4133851 h 6099994"/>
              <a:gd name="connsiteX389" fmla="*/ 2236388 w 4399653"/>
              <a:gd name="connsiteY389" fmla="*/ 4131075 h 6099994"/>
              <a:gd name="connsiteX390" fmla="*/ 2146325 w 4399653"/>
              <a:gd name="connsiteY390" fmla="*/ 4150868 h 6099994"/>
              <a:gd name="connsiteX391" fmla="*/ 2137999 w 4399653"/>
              <a:gd name="connsiteY391" fmla="*/ 4162041 h 6099994"/>
              <a:gd name="connsiteX392" fmla="*/ 2123100 w 4399653"/>
              <a:gd name="connsiteY392" fmla="*/ 4150939 h 6099994"/>
              <a:gd name="connsiteX393" fmla="*/ 2073026 w 4399653"/>
              <a:gd name="connsiteY393" fmla="*/ 4183150 h 6099994"/>
              <a:gd name="connsiteX394" fmla="*/ 2027632 w 4399653"/>
              <a:gd name="connsiteY394" fmla="*/ 4224635 h 6099994"/>
              <a:gd name="connsiteX395" fmla="*/ 2032815 w 4399653"/>
              <a:gd name="connsiteY395" fmla="*/ 4248777 h 6099994"/>
              <a:gd name="connsiteX396" fmla="*/ 2025949 w 4399653"/>
              <a:gd name="connsiteY396" fmla="*/ 4281315 h 6099994"/>
              <a:gd name="connsiteX397" fmla="*/ 2040849 w 4399653"/>
              <a:gd name="connsiteY397" fmla="*/ 4292418 h 6099994"/>
              <a:gd name="connsiteX398" fmla="*/ 2026970 w 4399653"/>
              <a:gd name="connsiteY398" fmla="*/ 4311043 h 6099994"/>
              <a:gd name="connsiteX399" fmla="*/ 2053478 w 4399653"/>
              <a:gd name="connsiteY399" fmla="*/ 4469838 h 6099994"/>
              <a:gd name="connsiteX400" fmla="*/ 2065674 w 4399653"/>
              <a:gd name="connsiteY400" fmla="*/ 4507893 h 6099994"/>
              <a:gd name="connsiteX401" fmla="*/ 2068559 w 4399653"/>
              <a:gd name="connsiteY401" fmla="*/ 4539010 h 6099994"/>
              <a:gd name="connsiteX402" fmla="*/ 2061218 w 4399653"/>
              <a:gd name="connsiteY402" fmla="*/ 4568301 h 6099994"/>
              <a:gd name="connsiteX403" fmla="*/ 2033900 w 4399653"/>
              <a:gd name="connsiteY403" fmla="*/ 4597185 h 6099994"/>
              <a:gd name="connsiteX404" fmla="*/ 2001028 w 4399653"/>
              <a:gd name="connsiteY404" fmla="*/ 4633523 h 6099994"/>
              <a:gd name="connsiteX405" fmla="*/ 2015929 w 4399653"/>
              <a:gd name="connsiteY405" fmla="*/ 4644627 h 6099994"/>
              <a:gd name="connsiteX406" fmla="*/ 2002999 w 4399653"/>
              <a:gd name="connsiteY406" fmla="*/ 4669751 h 6099994"/>
              <a:gd name="connsiteX407" fmla="*/ 1960415 w 4399653"/>
              <a:gd name="connsiteY407" fmla="*/ 4719128 h 6099994"/>
              <a:gd name="connsiteX408" fmla="*/ 1899131 w 4399653"/>
              <a:gd name="connsiteY408" fmla="*/ 4731396 h 6099994"/>
              <a:gd name="connsiteX409" fmla="*/ 1879701 w 4399653"/>
              <a:gd name="connsiteY409" fmla="*/ 4757471 h 6099994"/>
              <a:gd name="connsiteX410" fmla="*/ 1862977 w 4399653"/>
              <a:gd name="connsiteY410" fmla="*/ 4756594 h 6099994"/>
              <a:gd name="connsiteX411" fmla="*/ 1843474 w 4399653"/>
              <a:gd name="connsiteY411" fmla="*/ 4759442 h 6099994"/>
              <a:gd name="connsiteX412" fmla="*/ 1835146 w 4399653"/>
              <a:gd name="connsiteY412" fmla="*/ 4770618 h 6099994"/>
              <a:gd name="connsiteX413" fmla="*/ 1815644 w 4399653"/>
              <a:gd name="connsiteY413" fmla="*/ 4773464 h 6099994"/>
              <a:gd name="connsiteX414" fmla="*/ 1792418 w 4399653"/>
              <a:gd name="connsiteY414" fmla="*/ 4773537 h 6099994"/>
              <a:gd name="connsiteX415" fmla="*/ 1775763 w 4399653"/>
              <a:gd name="connsiteY415" fmla="*/ 4795888 h 6099994"/>
              <a:gd name="connsiteX416" fmla="*/ 1761811 w 4399653"/>
              <a:gd name="connsiteY416" fmla="*/ 4791287 h 6099994"/>
              <a:gd name="connsiteX417" fmla="*/ 1745084 w 4399653"/>
              <a:gd name="connsiteY417" fmla="*/ 4790409 h 6099994"/>
              <a:gd name="connsiteX418" fmla="*/ 1736758 w 4399653"/>
              <a:gd name="connsiteY418" fmla="*/ 4801583 h 6099994"/>
              <a:gd name="connsiteX419" fmla="*/ 1688332 w 4399653"/>
              <a:gd name="connsiteY419" fmla="*/ 4765498 h 6099994"/>
              <a:gd name="connsiteX420" fmla="*/ 1696658 w 4399653"/>
              <a:gd name="connsiteY420" fmla="*/ 4754324 h 6099994"/>
              <a:gd name="connsiteX421" fmla="*/ 1688259 w 4399653"/>
              <a:gd name="connsiteY421" fmla="*/ 4742271 h 6099994"/>
              <a:gd name="connsiteX422" fmla="*/ 1659919 w 4399653"/>
              <a:gd name="connsiteY422" fmla="*/ 4741430 h 6099994"/>
              <a:gd name="connsiteX423" fmla="*/ 1642754 w 4399653"/>
              <a:gd name="connsiteY423" fmla="*/ 4748916 h 6099994"/>
              <a:gd name="connsiteX424" fmla="*/ 1620405 w 4399653"/>
              <a:gd name="connsiteY424" fmla="*/ 4732263 h 6099994"/>
              <a:gd name="connsiteX425" fmla="*/ 1585125 w 4399653"/>
              <a:gd name="connsiteY425" fmla="*/ 4740735 h 6099994"/>
              <a:gd name="connsiteX426" fmla="*/ 1555324 w 4399653"/>
              <a:gd name="connsiteY426" fmla="*/ 4718529 h 6099994"/>
              <a:gd name="connsiteX427" fmla="*/ 1519827 w 4399653"/>
              <a:gd name="connsiteY427" fmla="*/ 4657317 h 6099994"/>
              <a:gd name="connsiteX428" fmla="*/ 1509601 w 4399653"/>
              <a:gd name="connsiteY428" fmla="*/ 4655492 h 6099994"/>
              <a:gd name="connsiteX429" fmla="*/ 1489151 w 4399653"/>
              <a:gd name="connsiteY429" fmla="*/ 4651839 h 6099994"/>
              <a:gd name="connsiteX430" fmla="*/ 1497478 w 4399653"/>
              <a:gd name="connsiteY430" fmla="*/ 4640664 h 6099994"/>
              <a:gd name="connsiteX431" fmla="*/ 1467677 w 4399653"/>
              <a:gd name="connsiteY431" fmla="*/ 4618457 h 6099994"/>
              <a:gd name="connsiteX432" fmla="*/ 1477282 w 4399653"/>
              <a:gd name="connsiteY432" fmla="*/ 4570580 h 6099994"/>
              <a:gd name="connsiteX433" fmla="*/ 1449712 w 4399653"/>
              <a:gd name="connsiteY433" fmla="*/ 4518170 h 6099994"/>
              <a:gd name="connsiteX434" fmla="*/ 1417137 w 4399653"/>
              <a:gd name="connsiteY434" fmla="*/ 4499691 h 6099994"/>
              <a:gd name="connsiteX435" fmla="*/ 1405083 w 4399653"/>
              <a:gd name="connsiteY435" fmla="*/ 4508090 h 6099994"/>
              <a:gd name="connsiteX436" fmla="*/ 1385949 w 4399653"/>
              <a:gd name="connsiteY436" fmla="*/ 4479347 h 6099994"/>
              <a:gd name="connsiteX437" fmla="*/ 1377986 w 4399653"/>
              <a:gd name="connsiteY437" fmla="*/ 4458931 h 6099994"/>
              <a:gd name="connsiteX438" fmla="*/ 1312872 w 4399653"/>
              <a:gd name="connsiteY438" fmla="*/ 4433584 h 6099994"/>
              <a:gd name="connsiteX439" fmla="*/ 1272004 w 4399653"/>
              <a:gd name="connsiteY439" fmla="*/ 4437892 h 6099994"/>
              <a:gd name="connsiteX440" fmla="*/ 1251624 w 4399653"/>
              <a:gd name="connsiteY440" fmla="*/ 4457465 h 6099994"/>
              <a:gd name="connsiteX441" fmla="*/ 1244175 w 4399653"/>
              <a:gd name="connsiteY441" fmla="*/ 4451914 h 6099994"/>
              <a:gd name="connsiteX442" fmla="*/ 1221969 w 4399653"/>
              <a:gd name="connsiteY442" fmla="*/ 4481715 h 6099994"/>
              <a:gd name="connsiteX443" fmla="*/ 1186252 w 4399653"/>
              <a:gd name="connsiteY443" fmla="*/ 4498549 h 6099994"/>
              <a:gd name="connsiteX444" fmla="*/ 1156083 w 4399653"/>
              <a:gd name="connsiteY444" fmla="*/ 4507935 h 6099994"/>
              <a:gd name="connsiteX445" fmla="*/ 1089032 w 4399653"/>
              <a:gd name="connsiteY445" fmla="*/ 4457972 h 6099994"/>
              <a:gd name="connsiteX446" fmla="*/ 1066611 w 4399653"/>
              <a:gd name="connsiteY446" fmla="*/ 4418089 h 6099994"/>
              <a:gd name="connsiteX447" fmla="*/ 992656 w 4399653"/>
              <a:gd name="connsiteY447" fmla="*/ 4389053 h 6099994"/>
              <a:gd name="connsiteX448" fmla="*/ 938824 w 4399653"/>
              <a:gd name="connsiteY448" fmla="*/ 4406874 h 6099994"/>
              <a:gd name="connsiteX449" fmla="*/ 892440 w 4399653"/>
              <a:gd name="connsiteY449" fmla="*/ 4430248 h 6099994"/>
              <a:gd name="connsiteX450" fmla="*/ 840839 w 4399653"/>
              <a:gd name="connsiteY450" fmla="*/ 4417864 h 6099994"/>
              <a:gd name="connsiteX451" fmla="*/ 846390 w 4399653"/>
              <a:gd name="connsiteY451" fmla="*/ 4410414 h 6099994"/>
              <a:gd name="connsiteX452" fmla="*/ 808190 w 4399653"/>
              <a:gd name="connsiteY452" fmla="*/ 4376155 h 6099994"/>
              <a:gd name="connsiteX453" fmla="*/ 816515 w 4399653"/>
              <a:gd name="connsiteY453" fmla="*/ 4364982 h 6099994"/>
              <a:gd name="connsiteX454" fmla="*/ 808593 w 4399653"/>
              <a:gd name="connsiteY454" fmla="*/ 4356179 h 6099994"/>
              <a:gd name="connsiteX455" fmla="*/ 796941 w 4399653"/>
              <a:gd name="connsiteY455" fmla="*/ 4344601 h 6099994"/>
              <a:gd name="connsiteX456" fmla="*/ 810819 w 4399653"/>
              <a:gd name="connsiteY456" fmla="*/ 4325976 h 6099994"/>
              <a:gd name="connsiteX457" fmla="*/ 789859 w 4399653"/>
              <a:gd name="connsiteY457" fmla="*/ 4307458 h 6099994"/>
              <a:gd name="connsiteX458" fmla="*/ 757720 w 4399653"/>
              <a:gd name="connsiteY458" fmla="*/ 4280614 h 6099994"/>
              <a:gd name="connsiteX459" fmla="*/ 732595 w 4399653"/>
              <a:gd name="connsiteY459" fmla="*/ 4267686 h 6099994"/>
              <a:gd name="connsiteX460" fmla="*/ 710352 w 4399653"/>
              <a:gd name="connsiteY460" fmla="*/ 4285874 h 6099994"/>
              <a:gd name="connsiteX461" fmla="*/ 688989 w 4399653"/>
              <a:gd name="connsiteY461" fmla="*/ 4287332 h 6099994"/>
              <a:gd name="connsiteX462" fmla="*/ 680661 w 4399653"/>
              <a:gd name="connsiteY462" fmla="*/ 4298508 h 6099994"/>
              <a:gd name="connsiteX463" fmla="*/ 657432 w 4399653"/>
              <a:gd name="connsiteY463" fmla="*/ 4298579 h 6099994"/>
              <a:gd name="connsiteX464" fmla="*/ 640708 w 4399653"/>
              <a:gd name="connsiteY464" fmla="*/ 4297703 h 6099994"/>
              <a:gd name="connsiteX465" fmla="*/ 544770 w 4399653"/>
              <a:gd name="connsiteY465" fmla="*/ 4220420 h 6099994"/>
              <a:gd name="connsiteX466" fmla="*/ 445105 w 4399653"/>
              <a:gd name="connsiteY466" fmla="*/ 4140363 h 6099994"/>
              <a:gd name="connsiteX467" fmla="*/ 444084 w 4399653"/>
              <a:gd name="connsiteY467" fmla="*/ 4110636 h 6099994"/>
              <a:gd name="connsiteX468" fmla="*/ 457963 w 4399653"/>
              <a:gd name="connsiteY468" fmla="*/ 4092011 h 6099994"/>
              <a:gd name="connsiteX469" fmla="*/ 448613 w 4399653"/>
              <a:gd name="connsiteY469" fmla="*/ 4073457 h 6099994"/>
              <a:gd name="connsiteX470" fmla="*/ 455993 w 4399653"/>
              <a:gd name="connsiteY470" fmla="*/ 4055781 h 6099994"/>
              <a:gd name="connsiteX471" fmla="*/ 440144 w 4399653"/>
              <a:gd name="connsiteY471" fmla="*/ 4038176 h 6099994"/>
              <a:gd name="connsiteX472" fmla="*/ 451246 w 4399653"/>
              <a:gd name="connsiteY472" fmla="*/ 4023277 h 6099994"/>
              <a:gd name="connsiteX473" fmla="*/ 399094 w 4399653"/>
              <a:gd name="connsiteY473" fmla="*/ 3984416 h 6099994"/>
              <a:gd name="connsiteX474" fmla="*/ 380542 w 4399653"/>
              <a:gd name="connsiteY474" fmla="*/ 3993764 h 6099994"/>
              <a:gd name="connsiteX475" fmla="*/ 366590 w 4399653"/>
              <a:gd name="connsiteY475" fmla="*/ 3989163 h 6099994"/>
              <a:gd name="connsiteX476" fmla="*/ 363814 w 4399653"/>
              <a:gd name="connsiteY476" fmla="*/ 3992889 h 6099994"/>
              <a:gd name="connsiteX477" fmla="*/ 337338 w 4399653"/>
              <a:gd name="connsiteY477" fmla="*/ 3993437 h 6099994"/>
              <a:gd name="connsiteX478" fmla="*/ 305235 w 4399653"/>
              <a:gd name="connsiteY478" fmla="*/ 3978206 h 6099994"/>
              <a:gd name="connsiteX479" fmla="*/ 310786 w 4399653"/>
              <a:gd name="connsiteY479" fmla="*/ 3970756 h 6099994"/>
              <a:gd name="connsiteX480" fmla="*/ 288437 w 4399653"/>
              <a:gd name="connsiteY480" fmla="*/ 3954103 h 6099994"/>
              <a:gd name="connsiteX481" fmla="*/ 293039 w 4399653"/>
              <a:gd name="connsiteY481" fmla="*/ 3940151 h 6099994"/>
              <a:gd name="connsiteX482" fmla="*/ 322621 w 4399653"/>
              <a:gd name="connsiteY482" fmla="*/ 3892674 h 6099994"/>
              <a:gd name="connsiteX483" fmla="*/ 307722 w 4399653"/>
              <a:gd name="connsiteY483" fmla="*/ 3881572 h 6099994"/>
              <a:gd name="connsiteX484" fmla="*/ 326202 w 4399653"/>
              <a:gd name="connsiteY484" fmla="*/ 3848995 h 6099994"/>
              <a:gd name="connsiteX485" fmla="*/ 300056 w 4399653"/>
              <a:gd name="connsiteY485" fmla="*/ 3806336 h 6099994"/>
              <a:gd name="connsiteX486" fmla="*/ 294505 w 4399653"/>
              <a:gd name="connsiteY486" fmla="*/ 3813786 h 6099994"/>
              <a:gd name="connsiteX487" fmla="*/ 280078 w 4399653"/>
              <a:gd name="connsiteY487" fmla="*/ 3805935 h 6099994"/>
              <a:gd name="connsiteX488" fmla="*/ 262877 w 4399653"/>
              <a:gd name="connsiteY488" fmla="*/ 3801808 h 6099994"/>
              <a:gd name="connsiteX489" fmla="*/ 260102 w 4399653"/>
              <a:gd name="connsiteY489" fmla="*/ 3805532 h 6099994"/>
              <a:gd name="connsiteX490" fmla="*/ 248489 w 4399653"/>
              <a:gd name="connsiteY490" fmla="*/ 3805568 h 6099994"/>
              <a:gd name="connsiteX491" fmla="*/ 233149 w 4399653"/>
              <a:gd name="connsiteY491" fmla="*/ 3802828 h 6099994"/>
              <a:gd name="connsiteX492" fmla="*/ 221098 w 4399653"/>
              <a:gd name="connsiteY492" fmla="*/ 3811229 h 6099994"/>
              <a:gd name="connsiteX493" fmla="*/ 184868 w 4399653"/>
              <a:gd name="connsiteY493" fmla="*/ 3813199 h 6099994"/>
              <a:gd name="connsiteX494" fmla="*/ 156017 w 4399653"/>
              <a:gd name="connsiteY494" fmla="*/ 3797496 h 6099994"/>
              <a:gd name="connsiteX495" fmla="*/ 135494 w 4399653"/>
              <a:gd name="connsiteY495" fmla="*/ 3770616 h 6099994"/>
              <a:gd name="connsiteX496" fmla="*/ 142872 w 4399653"/>
              <a:gd name="connsiteY496" fmla="*/ 3752938 h 6099994"/>
              <a:gd name="connsiteX497" fmla="*/ 135422 w 4399653"/>
              <a:gd name="connsiteY497" fmla="*/ 3747387 h 6099994"/>
              <a:gd name="connsiteX498" fmla="*/ 156678 w 4399653"/>
              <a:gd name="connsiteY498" fmla="*/ 3711084 h 6099994"/>
              <a:gd name="connsiteX499" fmla="*/ 151930 w 4399653"/>
              <a:gd name="connsiteY499" fmla="*/ 3678582 h 6099994"/>
              <a:gd name="connsiteX500" fmla="*/ 167638 w 4399653"/>
              <a:gd name="connsiteY500" fmla="*/ 3649731 h 6099994"/>
              <a:gd name="connsiteX501" fmla="*/ 122935 w 4399653"/>
              <a:gd name="connsiteY501" fmla="*/ 3616421 h 6099994"/>
              <a:gd name="connsiteX502" fmla="*/ 94121 w 4399653"/>
              <a:gd name="connsiteY502" fmla="*/ 3612330 h 6099994"/>
              <a:gd name="connsiteX503" fmla="*/ 70858 w 4399653"/>
              <a:gd name="connsiteY503" fmla="*/ 3600790 h 6099994"/>
              <a:gd name="connsiteX504" fmla="*/ 65306 w 4399653"/>
              <a:gd name="connsiteY504" fmla="*/ 3608240 h 6099994"/>
              <a:gd name="connsiteX505" fmla="*/ 154 w 4399653"/>
              <a:gd name="connsiteY505" fmla="*/ 3571277 h 6099994"/>
              <a:gd name="connsiteX506" fmla="*/ 80 w 4399653"/>
              <a:gd name="connsiteY506" fmla="*/ 3548050 h 6099994"/>
              <a:gd name="connsiteX507" fmla="*/ 9286 w 4399653"/>
              <a:gd name="connsiteY507" fmla="*/ 3520148 h 6099994"/>
              <a:gd name="connsiteX508" fmla="*/ 13012 w 4399653"/>
              <a:gd name="connsiteY508" fmla="*/ 3522925 h 6099994"/>
              <a:gd name="connsiteX509" fmla="*/ 102124 w 4399653"/>
              <a:gd name="connsiteY509" fmla="*/ 3496631 h 6099994"/>
              <a:gd name="connsiteX510" fmla="*/ 189409 w 4399653"/>
              <a:gd name="connsiteY510" fmla="*/ 3480566 h 6099994"/>
              <a:gd name="connsiteX511" fmla="*/ 200585 w 4399653"/>
              <a:gd name="connsiteY511" fmla="*/ 3488894 h 6099994"/>
              <a:gd name="connsiteX512" fmla="*/ 222718 w 4399653"/>
              <a:gd name="connsiteY512" fmla="*/ 3435866 h 6099994"/>
              <a:gd name="connsiteX513" fmla="*/ 209607 w 4399653"/>
              <a:gd name="connsiteY513" fmla="*/ 3402924 h 6099994"/>
              <a:gd name="connsiteX514" fmla="*/ 193721 w 4399653"/>
              <a:gd name="connsiteY514" fmla="*/ 3373707 h 6099994"/>
              <a:gd name="connsiteX515" fmla="*/ 151394 w 4399653"/>
              <a:gd name="connsiteY515" fmla="*/ 3356648 h 6099994"/>
              <a:gd name="connsiteX516" fmla="*/ 109068 w 4399653"/>
              <a:gd name="connsiteY516" fmla="*/ 3339594 h 6099994"/>
              <a:gd name="connsiteX517" fmla="*/ 108959 w 4399653"/>
              <a:gd name="connsiteY517" fmla="*/ 3304751 h 6099994"/>
              <a:gd name="connsiteX518" fmla="*/ 125578 w 4399653"/>
              <a:gd name="connsiteY518" fmla="*/ 3270787 h 6099994"/>
              <a:gd name="connsiteX519" fmla="*/ 144130 w 4399653"/>
              <a:gd name="connsiteY519" fmla="*/ 3261439 h 6099994"/>
              <a:gd name="connsiteX520" fmla="*/ 143181 w 4399653"/>
              <a:gd name="connsiteY520" fmla="*/ 3254940 h 6099994"/>
              <a:gd name="connsiteX521" fmla="*/ 164071 w 4399653"/>
              <a:gd name="connsiteY521" fmla="*/ 3250226 h 6099994"/>
              <a:gd name="connsiteX522" fmla="*/ 196064 w 4399653"/>
              <a:gd name="connsiteY522" fmla="*/ 3230617 h 6099994"/>
              <a:gd name="connsiteX523" fmla="*/ 203917 w 4399653"/>
              <a:gd name="connsiteY523" fmla="*/ 3216192 h 6099994"/>
              <a:gd name="connsiteX524" fmla="*/ 211769 w 4399653"/>
              <a:gd name="connsiteY524" fmla="*/ 3201768 h 6099994"/>
              <a:gd name="connsiteX525" fmla="*/ 196868 w 4399653"/>
              <a:gd name="connsiteY525" fmla="*/ 3190664 h 6099994"/>
              <a:gd name="connsiteX526" fmla="*/ 210746 w 4399653"/>
              <a:gd name="connsiteY526" fmla="*/ 3172039 h 6099994"/>
              <a:gd name="connsiteX527" fmla="*/ 197674 w 4399653"/>
              <a:gd name="connsiteY527" fmla="*/ 3150708 h 6099994"/>
              <a:gd name="connsiteX528" fmla="*/ 208776 w 4399653"/>
              <a:gd name="connsiteY528" fmla="*/ 3135809 h 6099994"/>
              <a:gd name="connsiteX529" fmla="*/ 174302 w 4399653"/>
              <a:gd name="connsiteY529" fmla="*/ 3104325 h 6099994"/>
              <a:gd name="connsiteX530" fmla="*/ 141983 w 4399653"/>
              <a:gd name="connsiteY530" fmla="*/ 3019413 h 6099994"/>
              <a:gd name="connsiteX531" fmla="*/ 170071 w 4399653"/>
              <a:gd name="connsiteY531" fmla="*/ 2938960 h 6099994"/>
              <a:gd name="connsiteX532" fmla="*/ 184970 w 4399653"/>
              <a:gd name="connsiteY532" fmla="*/ 2950062 h 6099994"/>
              <a:gd name="connsiteX533" fmla="*/ 239610 w 4399653"/>
              <a:gd name="connsiteY533" fmla="*/ 2892288 h 6099994"/>
              <a:gd name="connsiteX534" fmla="*/ 261448 w 4399653"/>
              <a:gd name="connsiteY534" fmla="*/ 2894078 h 6099994"/>
              <a:gd name="connsiteX535" fmla="*/ 286062 w 4399653"/>
              <a:gd name="connsiteY535" fmla="*/ 2892144 h 6099994"/>
              <a:gd name="connsiteX536" fmla="*/ 302717 w 4399653"/>
              <a:gd name="connsiteY536" fmla="*/ 2869792 h 6099994"/>
              <a:gd name="connsiteX537" fmla="*/ 310169 w 4399653"/>
              <a:gd name="connsiteY537" fmla="*/ 2875345 h 6099994"/>
              <a:gd name="connsiteX538" fmla="*/ 314769 w 4399653"/>
              <a:gd name="connsiteY538" fmla="*/ 2861395 h 6099994"/>
              <a:gd name="connsiteX539" fmla="*/ 322147 w 4399653"/>
              <a:gd name="connsiteY539" fmla="*/ 2843717 h 6099994"/>
              <a:gd name="connsiteX540" fmla="*/ 332375 w 4399653"/>
              <a:gd name="connsiteY540" fmla="*/ 2845544 h 6099994"/>
              <a:gd name="connsiteX541" fmla="*/ 346692 w 4399653"/>
              <a:gd name="connsiteY541" fmla="*/ 2818555 h 6099994"/>
              <a:gd name="connsiteX542" fmla="*/ 352679 w 4399653"/>
              <a:gd name="connsiteY542" fmla="*/ 2802743 h 6099994"/>
              <a:gd name="connsiteX543" fmla="*/ 359181 w 4399653"/>
              <a:gd name="connsiteY543" fmla="*/ 2801793 h 6099994"/>
              <a:gd name="connsiteX544" fmla="*/ 365207 w 4399653"/>
              <a:gd name="connsiteY544" fmla="*/ 2797593 h 6099994"/>
              <a:gd name="connsiteX545" fmla="*/ 371235 w 4399653"/>
              <a:gd name="connsiteY545" fmla="*/ 2793394 h 6099994"/>
              <a:gd name="connsiteX546" fmla="*/ 363783 w 4399653"/>
              <a:gd name="connsiteY546" fmla="*/ 2787841 h 6099994"/>
              <a:gd name="connsiteX547" fmla="*/ 380438 w 4399653"/>
              <a:gd name="connsiteY547" fmla="*/ 2765490 h 6099994"/>
              <a:gd name="connsiteX548" fmla="*/ 372988 w 4399653"/>
              <a:gd name="connsiteY548" fmla="*/ 2759939 h 6099994"/>
              <a:gd name="connsiteX549" fmla="*/ 389642 w 4399653"/>
              <a:gd name="connsiteY549" fmla="*/ 2737590 h 6099994"/>
              <a:gd name="connsiteX550" fmla="*/ 397896 w 4399653"/>
              <a:gd name="connsiteY550" fmla="*/ 2703188 h 6099994"/>
              <a:gd name="connsiteX551" fmla="*/ 386651 w 4399653"/>
              <a:gd name="connsiteY551" fmla="*/ 2671633 h 6099994"/>
              <a:gd name="connsiteX552" fmla="*/ 379565 w 4399653"/>
              <a:gd name="connsiteY552" fmla="*/ 2634491 h 6099994"/>
              <a:gd name="connsiteX553" fmla="*/ 403087 w 4399653"/>
              <a:gd name="connsiteY553" fmla="*/ 2579599 h 6099994"/>
              <a:gd name="connsiteX554" fmla="*/ 450018 w 4399653"/>
              <a:gd name="connsiteY554" fmla="*/ 2582707 h 6099994"/>
              <a:gd name="connsiteX555" fmla="*/ 496875 w 4399653"/>
              <a:gd name="connsiteY555" fmla="*/ 2562585 h 6099994"/>
              <a:gd name="connsiteX556" fmla="*/ 508051 w 4399653"/>
              <a:gd name="connsiteY556" fmla="*/ 2570912 h 6099994"/>
              <a:gd name="connsiteX557" fmla="*/ 547383 w 4399653"/>
              <a:gd name="connsiteY557" fmla="*/ 2522014 h 6099994"/>
              <a:gd name="connsiteX558" fmla="*/ 602641 w 4399653"/>
              <a:gd name="connsiteY558" fmla="*/ 2513942 h 6099994"/>
              <a:gd name="connsiteX559" fmla="*/ 638214 w 4399653"/>
              <a:gd name="connsiteY559" fmla="*/ 2450654 h 6099994"/>
              <a:gd name="connsiteX560" fmla="*/ 668237 w 4399653"/>
              <a:gd name="connsiteY560" fmla="*/ 2394815 h 6099994"/>
              <a:gd name="connsiteX561" fmla="*/ 675687 w 4399653"/>
              <a:gd name="connsiteY561" fmla="*/ 2400366 h 6099994"/>
              <a:gd name="connsiteX562" fmla="*/ 686790 w 4399653"/>
              <a:gd name="connsiteY562" fmla="*/ 2385465 h 6099994"/>
              <a:gd name="connsiteX563" fmla="*/ 707241 w 4399653"/>
              <a:gd name="connsiteY563" fmla="*/ 2389117 h 6099994"/>
              <a:gd name="connsiteX564" fmla="*/ 741498 w 4399653"/>
              <a:gd name="connsiteY564" fmla="*/ 2350919 h 6099994"/>
              <a:gd name="connsiteX565" fmla="*/ 760124 w 4399653"/>
              <a:gd name="connsiteY565" fmla="*/ 2364798 h 6099994"/>
              <a:gd name="connsiteX566" fmla="*/ 819071 w 4399653"/>
              <a:gd name="connsiteY566" fmla="*/ 2347890 h 6099994"/>
              <a:gd name="connsiteX567" fmla="*/ 879841 w 4399653"/>
              <a:gd name="connsiteY567" fmla="*/ 2320757 h 6099994"/>
              <a:gd name="connsiteX568" fmla="*/ 894741 w 4399653"/>
              <a:gd name="connsiteY568" fmla="*/ 2331860 h 6099994"/>
              <a:gd name="connsiteX569" fmla="*/ 953177 w 4399653"/>
              <a:gd name="connsiteY569" fmla="*/ 2300088 h 6099994"/>
              <a:gd name="connsiteX570" fmla="*/ 1010661 w 4399653"/>
              <a:gd name="connsiteY570" fmla="*/ 2261817 h 6099994"/>
              <a:gd name="connsiteX571" fmla="*/ 1036591 w 4399653"/>
              <a:gd name="connsiteY571" fmla="*/ 2234791 h 6099994"/>
              <a:gd name="connsiteX572" fmla="*/ 1047767 w 4399653"/>
              <a:gd name="connsiteY572" fmla="*/ 2243119 h 6099994"/>
              <a:gd name="connsiteX573" fmla="*/ 1070413 w 4399653"/>
              <a:gd name="connsiteY573" fmla="*/ 2204955 h 6099994"/>
              <a:gd name="connsiteX574" fmla="*/ 1089329 w 4399653"/>
              <a:gd name="connsiteY574" fmla="*/ 2164016 h 6099994"/>
              <a:gd name="connsiteX575" fmla="*/ 1117197 w 4399653"/>
              <a:gd name="connsiteY575" fmla="*/ 2161606 h 6099994"/>
              <a:gd name="connsiteX576" fmla="*/ 1145062 w 4399653"/>
              <a:gd name="connsiteY576" fmla="*/ 2159198 h 6099994"/>
              <a:gd name="connsiteX577" fmla="*/ 1159014 w 4399653"/>
              <a:gd name="connsiteY577" fmla="*/ 2163800 h 6099994"/>
              <a:gd name="connsiteX578" fmla="*/ 1164565 w 4399653"/>
              <a:gd name="connsiteY578" fmla="*/ 2156350 h 6099994"/>
              <a:gd name="connsiteX579" fmla="*/ 1183190 w 4399653"/>
              <a:gd name="connsiteY579" fmla="*/ 2170229 h 6099994"/>
              <a:gd name="connsiteX580" fmla="*/ 1191518 w 4399653"/>
              <a:gd name="connsiteY580" fmla="*/ 2159053 h 6099994"/>
              <a:gd name="connsiteX581" fmla="*/ 1250170 w 4399653"/>
              <a:gd name="connsiteY581" fmla="*/ 2196963 h 6099994"/>
              <a:gd name="connsiteX582" fmla="*/ 1255721 w 4399653"/>
              <a:gd name="connsiteY582" fmla="*/ 2189513 h 6099994"/>
              <a:gd name="connsiteX583" fmla="*/ 1279897 w 4399653"/>
              <a:gd name="connsiteY583" fmla="*/ 2195943 h 6099994"/>
              <a:gd name="connsiteX584" fmla="*/ 1307797 w 4399653"/>
              <a:gd name="connsiteY584" fmla="*/ 2205146 h 6099994"/>
              <a:gd name="connsiteX585" fmla="*/ 1313350 w 4399653"/>
              <a:gd name="connsiteY585" fmla="*/ 2197694 h 6099994"/>
              <a:gd name="connsiteX586" fmla="*/ 1336612 w 4399653"/>
              <a:gd name="connsiteY586" fmla="*/ 2209236 h 6099994"/>
              <a:gd name="connsiteX587" fmla="*/ 1363601 w 4399653"/>
              <a:gd name="connsiteY587" fmla="*/ 2223553 h 6099994"/>
              <a:gd name="connsiteX588" fmla="*/ 1369152 w 4399653"/>
              <a:gd name="connsiteY588" fmla="*/ 2216103 h 6099994"/>
              <a:gd name="connsiteX589" fmla="*/ 1373828 w 4399653"/>
              <a:gd name="connsiteY589" fmla="*/ 2225382 h 6099994"/>
              <a:gd name="connsiteX590" fmla="*/ 1371053 w 4399653"/>
              <a:gd name="connsiteY590" fmla="*/ 2229106 h 6099994"/>
              <a:gd name="connsiteX591" fmla="*/ 1453004 w 4399653"/>
              <a:gd name="connsiteY591" fmla="*/ 2290172 h 6099994"/>
              <a:gd name="connsiteX592" fmla="*/ 1472505 w 4399653"/>
              <a:gd name="connsiteY592" fmla="*/ 2287325 h 6099994"/>
              <a:gd name="connsiteX593" fmla="*/ 1482731 w 4399653"/>
              <a:gd name="connsiteY593" fmla="*/ 2289151 h 6099994"/>
              <a:gd name="connsiteX594" fmla="*/ 1514212 w 4399653"/>
              <a:gd name="connsiteY594" fmla="*/ 2254675 h 6099994"/>
              <a:gd name="connsiteX595" fmla="*/ 1545695 w 4399653"/>
              <a:gd name="connsiteY595" fmla="*/ 2220201 h 6099994"/>
              <a:gd name="connsiteX596" fmla="*/ 1629473 w 4399653"/>
              <a:gd name="connsiteY596" fmla="*/ 2271042 h 6099994"/>
              <a:gd name="connsiteX597" fmla="*/ 1657301 w 4399653"/>
              <a:gd name="connsiteY597" fmla="*/ 2257017 h 6099994"/>
              <a:gd name="connsiteX598" fmla="*/ 1672203 w 4399653"/>
              <a:gd name="connsiteY598" fmla="*/ 2268121 h 6099994"/>
              <a:gd name="connsiteX599" fmla="*/ 1709380 w 4399653"/>
              <a:gd name="connsiteY599" fmla="*/ 2272651 h 6099994"/>
              <a:gd name="connsiteX600" fmla="*/ 1714931 w 4399653"/>
              <a:gd name="connsiteY600" fmla="*/ 2265201 h 6099994"/>
              <a:gd name="connsiteX601" fmla="*/ 1733557 w 4399653"/>
              <a:gd name="connsiteY601" fmla="*/ 2279080 h 6099994"/>
              <a:gd name="connsiteX602" fmla="*/ 1742359 w 4399653"/>
              <a:gd name="connsiteY602" fmla="*/ 2271154 h 6099994"/>
              <a:gd name="connsiteX603" fmla="*/ 1748386 w 4399653"/>
              <a:gd name="connsiteY603" fmla="*/ 2266955 h 6099994"/>
              <a:gd name="connsiteX604" fmla="*/ 1769788 w 4399653"/>
              <a:gd name="connsiteY604" fmla="*/ 2277107 h 6099994"/>
              <a:gd name="connsiteX605" fmla="*/ 1820549 w 4399653"/>
              <a:gd name="connsiteY605" fmla="*/ 2317831 h 6099994"/>
              <a:gd name="connsiteX606" fmla="*/ 1875037 w 4399653"/>
              <a:gd name="connsiteY606" fmla="*/ 2361329 h 6099994"/>
              <a:gd name="connsiteX607" fmla="*/ 1888989 w 4399653"/>
              <a:gd name="connsiteY607" fmla="*/ 2365931 h 6099994"/>
              <a:gd name="connsiteX608" fmla="*/ 1927044 w 4399653"/>
              <a:gd name="connsiteY608" fmla="*/ 2353734 h 6099994"/>
              <a:gd name="connsiteX609" fmla="*/ 1955822 w 4399653"/>
              <a:gd name="connsiteY609" fmla="*/ 2346211 h 6099994"/>
              <a:gd name="connsiteX610" fmla="*/ 1970723 w 4399653"/>
              <a:gd name="connsiteY610" fmla="*/ 2357315 h 6099994"/>
              <a:gd name="connsiteX611" fmla="*/ 1979998 w 4399653"/>
              <a:gd name="connsiteY611" fmla="*/ 2352640 h 6099994"/>
              <a:gd name="connsiteX612" fmla="*/ 1992052 w 4399653"/>
              <a:gd name="connsiteY612" fmla="*/ 2344241 h 6099994"/>
              <a:gd name="connsiteX613" fmla="*/ 2059103 w 4399653"/>
              <a:gd name="connsiteY613" fmla="*/ 2394204 h 6099994"/>
              <a:gd name="connsiteX614" fmla="*/ 2121881 w 4399653"/>
              <a:gd name="connsiteY614" fmla="*/ 2414915 h 6099994"/>
              <a:gd name="connsiteX615" fmla="*/ 2181811 w 4399653"/>
              <a:gd name="connsiteY615" fmla="*/ 2416121 h 6099994"/>
              <a:gd name="connsiteX616" fmla="*/ 2189261 w 4399653"/>
              <a:gd name="connsiteY616" fmla="*/ 2421672 h 6099994"/>
              <a:gd name="connsiteX617" fmla="*/ 2205915 w 4399653"/>
              <a:gd name="connsiteY617" fmla="*/ 2399323 h 6099994"/>
              <a:gd name="connsiteX618" fmla="*/ 2213364 w 4399653"/>
              <a:gd name="connsiteY618" fmla="*/ 2404874 h 6099994"/>
              <a:gd name="connsiteX619" fmla="*/ 2229143 w 4399653"/>
              <a:gd name="connsiteY619" fmla="*/ 2399251 h 6099994"/>
              <a:gd name="connsiteX620" fmla="*/ 2237471 w 4399653"/>
              <a:gd name="connsiteY620" fmla="*/ 2388076 h 6099994"/>
              <a:gd name="connsiteX621" fmla="*/ 2230019 w 4399653"/>
              <a:gd name="connsiteY621" fmla="*/ 2382523 h 6099994"/>
              <a:gd name="connsiteX622" fmla="*/ 2218226 w 4399653"/>
              <a:gd name="connsiteY622" fmla="*/ 2324492 h 6099994"/>
              <a:gd name="connsiteX623" fmla="*/ 2234262 w 4399653"/>
              <a:gd name="connsiteY623" fmla="*/ 2252436 h 6099994"/>
              <a:gd name="connsiteX624" fmla="*/ 2303065 w 4399653"/>
              <a:gd name="connsiteY624" fmla="*/ 2268946 h 6099994"/>
              <a:gd name="connsiteX625" fmla="*/ 2383850 w 4399653"/>
              <a:gd name="connsiteY625" fmla="*/ 2253829 h 6099994"/>
              <a:gd name="connsiteX626" fmla="*/ 2387576 w 4399653"/>
              <a:gd name="connsiteY626" fmla="*/ 2256605 h 6099994"/>
              <a:gd name="connsiteX627" fmla="*/ 2388490 w 4399653"/>
              <a:gd name="connsiteY627" fmla="*/ 2251492 h 6099994"/>
              <a:gd name="connsiteX628" fmla="*/ 2389401 w 4399653"/>
              <a:gd name="connsiteY628" fmla="*/ 2246379 h 6099994"/>
              <a:gd name="connsiteX629" fmla="*/ 2415333 w 4399653"/>
              <a:gd name="connsiteY629" fmla="*/ 2219355 h 6099994"/>
              <a:gd name="connsiteX630" fmla="*/ 2424501 w 4399653"/>
              <a:gd name="connsiteY630" fmla="*/ 2179839 h 6099994"/>
              <a:gd name="connsiteX631" fmla="*/ 2423444 w 4399653"/>
              <a:gd name="connsiteY631" fmla="*/ 2138498 h 6099994"/>
              <a:gd name="connsiteX632" fmla="*/ 2432719 w 4399653"/>
              <a:gd name="connsiteY632" fmla="*/ 2133823 h 6099994"/>
              <a:gd name="connsiteX633" fmla="*/ 2435495 w 4399653"/>
              <a:gd name="connsiteY633" fmla="*/ 2130097 h 6099994"/>
              <a:gd name="connsiteX634" fmla="*/ 2419645 w 4399653"/>
              <a:gd name="connsiteY634" fmla="*/ 2112495 h 6099994"/>
              <a:gd name="connsiteX635" fmla="*/ 2395945 w 4399653"/>
              <a:gd name="connsiteY635" fmla="*/ 2109317 h 6099994"/>
              <a:gd name="connsiteX636" fmla="*/ 2384366 w 4399653"/>
              <a:gd name="connsiteY636" fmla="*/ 2120965 h 6099994"/>
              <a:gd name="connsiteX637" fmla="*/ 2321041 w 4399653"/>
              <a:gd name="connsiteY637" fmla="*/ 2073779 h 6099994"/>
              <a:gd name="connsiteX638" fmla="*/ 2311656 w 4399653"/>
              <a:gd name="connsiteY638" fmla="*/ 2043613 h 6099994"/>
              <a:gd name="connsiteX639" fmla="*/ 2281819 w 4399653"/>
              <a:gd name="connsiteY639" fmla="*/ 2009793 h 6099994"/>
              <a:gd name="connsiteX640" fmla="*/ 2256693 w 4399653"/>
              <a:gd name="connsiteY640" fmla="*/ 1996862 h 6099994"/>
              <a:gd name="connsiteX641" fmla="*/ 2248365 w 4399653"/>
              <a:gd name="connsiteY641" fmla="*/ 2008038 h 6099994"/>
              <a:gd name="connsiteX642" fmla="*/ 2233466 w 4399653"/>
              <a:gd name="connsiteY642" fmla="*/ 1996936 h 6099994"/>
              <a:gd name="connsiteX643" fmla="*/ 2227915 w 4399653"/>
              <a:gd name="connsiteY643" fmla="*/ 2004385 h 6099994"/>
              <a:gd name="connsiteX644" fmla="*/ 2186392 w 4399653"/>
              <a:gd name="connsiteY644" fmla="*/ 1947374 h 6099994"/>
              <a:gd name="connsiteX645" fmla="*/ 2167659 w 4399653"/>
              <a:gd name="connsiteY645" fmla="*/ 1898656 h 6099994"/>
              <a:gd name="connsiteX646" fmla="*/ 2160539 w 4399653"/>
              <a:gd name="connsiteY646" fmla="*/ 1849899 h 6099994"/>
              <a:gd name="connsiteX647" fmla="*/ 2150131 w 4399653"/>
              <a:gd name="connsiteY647" fmla="*/ 1790004 h 6099994"/>
              <a:gd name="connsiteX648" fmla="*/ 2155683 w 4399653"/>
              <a:gd name="connsiteY648" fmla="*/ 1782555 h 6099994"/>
              <a:gd name="connsiteX649" fmla="*/ 2134649 w 4399653"/>
              <a:gd name="connsiteY649" fmla="*/ 1740810 h 6099994"/>
              <a:gd name="connsiteX650" fmla="*/ 2094113 w 4399653"/>
              <a:gd name="connsiteY650" fmla="*/ 1701914 h 6099994"/>
              <a:gd name="connsiteX651" fmla="*/ 2074135 w 4399653"/>
              <a:gd name="connsiteY651" fmla="*/ 1701513 h 6099994"/>
              <a:gd name="connsiteX652" fmla="*/ 2056936 w 4399653"/>
              <a:gd name="connsiteY652" fmla="*/ 1697384 h 6099994"/>
              <a:gd name="connsiteX653" fmla="*/ 2038380 w 4399653"/>
              <a:gd name="connsiteY653" fmla="*/ 1706733 h 6099994"/>
              <a:gd name="connsiteX654" fmla="*/ 2006754 w 4399653"/>
              <a:gd name="connsiteY654" fmla="*/ 1694753 h 6099994"/>
              <a:gd name="connsiteX655" fmla="*/ 1971769 w 4399653"/>
              <a:gd name="connsiteY655" fmla="*/ 1648407 h 6099994"/>
              <a:gd name="connsiteX656" fmla="*/ 1969287 w 4399653"/>
              <a:gd name="connsiteY656" fmla="*/ 1597314 h 6099994"/>
              <a:gd name="connsiteX657" fmla="*/ 1950662 w 4399653"/>
              <a:gd name="connsiteY657" fmla="*/ 1583436 h 6099994"/>
              <a:gd name="connsiteX658" fmla="*/ 1947814 w 4399653"/>
              <a:gd name="connsiteY658" fmla="*/ 1563933 h 6099994"/>
              <a:gd name="connsiteX659" fmla="*/ 1947742 w 4399653"/>
              <a:gd name="connsiteY659" fmla="*/ 1540704 h 6099994"/>
              <a:gd name="connsiteX660" fmla="*/ 1924442 w 4399653"/>
              <a:gd name="connsiteY660" fmla="*/ 1517550 h 6099994"/>
              <a:gd name="connsiteX661" fmla="*/ 1916483 w 4399653"/>
              <a:gd name="connsiteY661" fmla="*/ 1497134 h 6099994"/>
              <a:gd name="connsiteX662" fmla="*/ 1909470 w 4399653"/>
              <a:gd name="connsiteY662" fmla="*/ 1483221 h 6099994"/>
              <a:gd name="connsiteX663" fmla="*/ 1948331 w 4399653"/>
              <a:gd name="connsiteY663" fmla="*/ 1431069 h 6099994"/>
              <a:gd name="connsiteX664" fmla="*/ 1981782 w 4399653"/>
              <a:gd name="connsiteY664" fmla="*/ 1432823 h 6099994"/>
              <a:gd name="connsiteX665" fmla="*/ 2001212 w 4399653"/>
              <a:gd name="connsiteY665" fmla="*/ 1406748 h 6099994"/>
              <a:gd name="connsiteX666" fmla="*/ 1986312 w 4399653"/>
              <a:gd name="connsiteY666" fmla="*/ 1395646 h 6099994"/>
              <a:gd name="connsiteX667" fmla="*/ 1996465 w 4399653"/>
              <a:gd name="connsiteY667" fmla="*/ 1374245 h 6099994"/>
              <a:gd name="connsiteX668" fmla="*/ 1966558 w 4399653"/>
              <a:gd name="connsiteY668" fmla="*/ 1317198 h 6099994"/>
              <a:gd name="connsiteX669" fmla="*/ 1904145 w 4399653"/>
              <a:gd name="connsiteY669" fmla="*/ 1264896 h 6099994"/>
              <a:gd name="connsiteX670" fmla="*/ 1911049 w 4399653"/>
              <a:gd name="connsiteY670" fmla="*/ 1243973 h 6099994"/>
              <a:gd name="connsiteX671" fmla="*/ 1914227 w 4399653"/>
              <a:gd name="connsiteY671" fmla="*/ 1220269 h 6099994"/>
              <a:gd name="connsiteX672" fmla="*/ 1910501 w 4399653"/>
              <a:gd name="connsiteY672" fmla="*/ 1217493 h 6099994"/>
              <a:gd name="connsiteX673" fmla="*/ 1945710 w 4399653"/>
              <a:gd name="connsiteY673" fmla="*/ 1185795 h 6099994"/>
              <a:gd name="connsiteX674" fmla="*/ 1974488 w 4399653"/>
              <a:gd name="connsiteY674" fmla="*/ 1178272 h 6099994"/>
              <a:gd name="connsiteX675" fmla="*/ 2016123 w 4399653"/>
              <a:gd name="connsiteY675" fmla="*/ 1122396 h 6099994"/>
              <a:gd name="connsiteX676" fmla="*/ 2002577 w 4399653"/>
              <a:gd name="connsiteY676" fmla="*/ 1097817 h 6099994"/>
              <a:gd name="connsiteX677" fmla="*/ 1983475 w 4399653"/>
              <a:gd name="connsiteY677" fmla="*/ 1080687 h 6099994"/>
              <a:gd name="connsiteX678" fmla="*/ 1956485 w 4399653"/>
              <a:gd name="connsiteY678" fmla="*/ 1066371 h 6099994"/>
              <a:gd name="connsiteX679" fmla="*/ 1929500 w 4399653"/>
              <a:gd name="connsiteY679" fmla="*/ 1052054 h 6099994"/>
              <a:gd name="connsiteX680" fmla="*/ 1913649 w 4399653"/>
              <a:gd name="connsiteY680" fmla="*/ 1034451 h 6099994"/>
              <a:gd name="connsiteX681" fmla="*/ 1916426 w 4399653"/>
              <a:gd name="connsiteY681" fmla="*/ 1030726 h 6099994"/>
              <a:gd name="connsiteX682" fmla="*/ 1915403 w 4399653"/>
              <a:gd name="connsiteY682" fmla="*/ 1000996 h 6099994"/>
              <a:gd name="connsiteX683" fmla="*/ 1921428 w 4399653"/>
              <a:gd name="connsiteY683" fmla="*/ 996796 h 6099994"/>
              <a:gd name="connsiteX684" fmla="*/ 1927456 w 4399653"/>
              <a:gd name="connsiteY684" fmla="*/ 992597 h 6099994"/>
              <a:gd name="connsiteX685" fmla="*/ 1935236 w 4399653"/>
              <a:gd name="connsiteY685" fmla="*/ 954946 h 6099994"/>
              <a:gd name="connsiteX686" fmla="*/ 1935565 w 4399653"/>
              <a:gd name="connsiteY686" fmla="*/ 911739 h 6099994"/>
              <a:gd name="connsiteX687" fmla="*/ 1961424 w 4399653"/>
              <a:gd name="connsiteY687" fmla="*/ 861488 h 6099994"/>
              <a:gd name="connsiteX688" fmla="*/ 1976181 w 4399653"/>
              <a:gd name="connsiteY688" fmla="*/ 826136 h 6099994"/>
              <a:gd name="connsiteX689" fmla="*/ 2053168 w 4399653"/>
              <a:gd name="connsiteY689" fmla="*/ 785017 h 6099994"/>
              <a:gd name="connsiteX690" fmla="*/ 2077271 w 4399653"/>
              <a:gd name="connsiteY690" fmla="*/ 768219 h 6099994"/>
              <a:gd name="connsiteX691" fmla="*/ 2090200 w 4399653"/>
              <a:gd name="connsiteY691" fmla="*/ 743091 h 6099994"/>
              <a:gd name="connsiteX692" fmla="*/ 2089253 w 4399653"/>
              <a:gd name="connsiteY692" fmla="*/ 736591 h 6099994"/>
              <a:gd name="connsiteX693" fmla="*/ 2103132 w 4399653"/>
              <a:gd name="connsiteY693" fmla="*/ 717966 h 6099994"/>
              <a:gd name="connsiteX694" fmla="*/ 2089617 w 4399653"/>
              <a:gd name="connsiteY694" fmla="*/ 705000 h 6099994"/>
              <a:gd name="connsiteX695" fmla="*/ 2083555 w 4399653"/>
              <a:gd name="connsiteY695" fmla="*/ 697587 h 6099994"/>
              <a:gd name="connsiteX696" fmla="*/ 2089108 w 4399653"/>
              <a:gd name="connsiteY696" fmla="*/ 690135 h 6099994"/>
              <a:gd name="connsiteX697" fmla="*/ 2070483 w 4399653"/>
              <a:gd name="connsiteY697" fmla="*/ 676256 h 6099994"/>
              <a:gd name="connsiteX698" fmla="*/ 2076034 w 4399653"/>
              <a:gd name="connsiteY698" fmla="*/ 668807 h 6099994"/>
              <a:gd name="connsiteX699" fmla="*/ 2040611 w 4399653"/>
              <a:gd name="connsiteY699" fmla="*/ 630825 h 6099994"/>
              <a:gd name="connsiteX700" fmla="*/ 2051713 w 4399653"/>
              <a:gd name="connsiteY700" fmla="*/ 615926 h 6099994"/>
              <a:gd name="connsiteX701" fmla="*/ 2036812 w 4399653"/>
              <a:gd name="connsiteY701" fmla="*/ 604822 h 6099994"/>
              <a:gd name="connsiteX702" fmla="*/ 2062670 w 4399653"/>
              <a:gd name="connsiteY702" fmla="*/ 554571 h 6099994"/>
              <a:gd name="connsiteX703" fmla="*/ 2081295 w 4399653"/>
              <a:gd name="connsiteY703" fmla="*/ 568449 h 6099994"/>
              <a:gd name="connsiteX704" fmla="*/ 2101676 w 4399653"/>
              <a:gd name="connsiteY704" fmla="*/ 548874 h 6099994"/>
              <a:gd name="connsiteX705" fmla="*/ 2232604 w 4399653"/>
              <a:gd name="connsiteY705" fmla="*/ 524773 h 6099994"/>
              <a:gd name="connsiteX706" fmla="*/ 2334464 w 4399653"/>
              <a:gd name="connsiteY706" fmla="*/ 415287 h 6099994"/>
              <a:gd name="connsiteX707" fmla="*/ 2350170 w 4399653"/>
              <a:gd name="connsiteY707" fmla="*/ 386437 h 6099994"/>
              <a:gd name="connsiteX708" fmla="*/ 2343633 w 4399653"/>
              <a:gd name="connsiteY708" fmla="*/ 375771 h 6099994"/>
              <a:gd name="connsiteX709" fmla="*/ 2348200 w 4399653"/>
              <a:gd name="connsiteY709" fmla="*/ 350208 h 6099994"/>
              <a:gd name="connsiteX710" fmla="*/ 2337025 w 4399653"/>
              <a:gd name="connsiteY710" fmla="*/ 341880 h 6099994"/>
              <a:gd name="connsiteX711" fmla="*/ 2341555 w 4399653"/>
              <a:gd name="connsiteY711" fmla="*/ 304703 h 6099994"/>
              <a:gd name="connsiteX712" fmla="*/ 2334103 w 4399653"/>
              <a:gd name="connsiteY712" fmla="*/ 299150 h 6099994"/>
              <a:gd name="connsiteX713" fmla="*/ 2343308 w 4399653"/>
              <a:gd name="connsiteY713" fmla="*/ 271248 h 6099994"/>
              <a:gd name="connsiteX714" fmla="*/ 2362300 w 4399653"/>
              <a:gd name="connsiteY714" fmla="*/ 253537 h 6099994"/>
              <a:gd name="connsiteX715" fmla="*/ 2381290 w 4399653"/>
              <a:gd name="connsiteY715" fmla="*/ 235825 h 6099994"/>
              <a:gd name="connsiteX716" fmla="*/ 2451411 w 4399653"/>
              <a:gd name="connsiteY716" fmla="*/ 227246 h 6099994"/>
              <a:gd name="connsiteX717" fmla="*/ 2514886 w 4399653"/>
              <a:gd name="connsiteY717" fmla="*/ 173159 h 6099994"/>
              <a:gd name="connsiteX718" fmla="*/ 2535267 w 4399653"/>
              <a:gd name="connsiteY718" fmla="*/ 153584 h 6099994"/>
              <a:gd name="connsiteX719" fmla="*/ 2542717 w 4399653"/>
              <a:gd name="connsiteY719" fmla="*/ 159136 h 6099994"/>
              <a:gd name="connsiteX720" fmla="*/ 2561269 w 4399653"/>
              <a:gd name="connsiteY720" fmla="*/ 149787 h 6099994"/>
              <a:gd name="connsiteX721" fmla="*/ 2573322 w 4399653"/>
              <a:gd name="connsiteY721" fmla="*/ 141388 h 6099994"/>
              <a:gd name="connsiteX722" fmla="*/ 2602029 w 4399653"/>
              <a:gd name="connsiteY722" fmla="*/ 110640 h 6099994"/>
              <a:gd name="connsiteX723" fmla="*/ 2609479 w 4399653"/>
              <a:gd name="connsiteY723" fmla="*/ 116191 h 6099994"/>
              <a:gd name="connsiteX724" fmla="*/ 2632632 w 4399653"/>
              <a:gd name="connsiteY724" fmla="*/ 92891 h 6099994"/>
              <a:gd name="connsiteX725" fmla="*/ 2659515 w 4399653"/>
              <a:gd name="connsiteY725" fmla="*/ 72367 h 6099994"/>
              <a:gd name="connsiteX726" fmla="*/ 2674341 w 4399653"/>
              <a:gd name="connsiteY726" fmla="*/ 60242 h 6099994"/>
              <a:gd name="connsiteX727" fmla="*/ 2681791 w 4399653"/>
              <a:gd name="connsiteY727" fmla="*/ 65793 h 6099994"/>
              <a:gd name="connsiteX728" fmla="*/ 2695670 w 4399653"/>
              <a:gd name="connsiteY728" fmla="*/ 47168 h 6099994"/>
              <a:gd name="connsiteX729" fmla="*/ 2789895 w 4399653"/>
              <a:gd name="connsiteY729" fmla="*/ 21789 h 6099994"/>
              <a:gd name="connsiteX730" fmla="*/ 2873017 w 4399653"/>
              <a:gd name="connsiteY730" fmla="*/ 11312 h 6099994"/>
              <a:gd name="connsiteX731" fmla="*/ 2891642 w 4399653"/>
              <a:gd name="connsiteY731" fmla="*/ 25191 h 6099994"/>
              <a:gd name="connsiteX732" fmla="*/ 2925060 w 4399653"/>
              <a:gd name="connsiteY732" fmla="*/ 15331 h 6099994"/>
              <a:gd name="connsiteX733" fmla="*/ 2958477 w 4399653"/>
              <a:gd name="connsiteY733" fmla="*/ 5469 h 6099994"/>
              <a:gd name="connsiteX734" fmla="*/ 2973378 w 4399653"/>
              <a:gd name="connsiteY734" fmla="*/ 16573 h 6099994"/>
              <a:gd name="connsiteX735" fmla="*/ 2990979 w 4399653"/>
              <a:gd name="connsiteY735" fmla="*/ 725 h 6099994"/>
              <a:gd name="connsiteX736" fmla="*/ 3052407 w 4399653"/>
              <a:gd name="connsiteY736" fmla="*/ 34909 h 6099994"/>
              <a:gd name="connsiteX737" fmla="*/ 3061684 w 4399653"/>
              <a:gd name="connsiteY737" fmla="*/ 30236 h 6099994"/>
              <a:gd name="connsiteX738" fmla="*/ 3073738 w 4399653"/>
              <a:gd name="connsiteY738" fmla="*/ 21836 h 6099994"/>
              <a:gd name="connsiteX739" fmla="*/ 3088637 w 4399653"/>
              <a:gd name="connsiteY739" fmla="*/ 32939 h 6099994"/>
              <a:gd name="connsiteX740" fmla="*/ 3121141 w 4399653"/>
              <a:gd name="connsiteY740" fmla="*/ 28192 h 6099994"/>
              <a:gd name="connsiteX741" fmla="*/ 3167595 w 4399653"/>
              <a:gd name="connsiteY741" fmla="*/ 28049 h 6099994"/>
              <a:gd name="connsiteX742" fmla="*/ 3187974 w 4399653"/>
              <a:gd name="connsiteY742" fmla="*/ 8473 h 6099994"/>
              <a:gd name="connsiteX743" fmla="*/ 3205615 w 4399653"/>
              <a:gd name="connsiteY743" fmla="*/ 4237 h 6099994"/>
              <a:gd name="connsiteX744" fmla="*/ 3223254 w 4399653"/>
              <a:gd name="connsiteY744" fmla="*/ 0 h 609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</a:cxnLst>
            <a:rect l="l" t="t" r="r" b="b"/>
            <a:pathLst>
              <a:path w="4399653" h="6099994">
                <a:moveTo>
                  <a:pt x="2005760" y="4961484"/>
                </a:moveTo>
                <a:cubicBezTo>
                  <a:pt x="2017546" y="4966402"/>
                  <a:pt x="2028393" y="4968689"/>
                  <a:pt x="2038301" y="4968350"/>
                </a:cubicBezTo>
                <a:cubicBezTo>
                  <a:pt x="2048210" y="4968009"/>
                  <a:pt x="2057499" y="4967206"/>
                  <a:pt x="2066168" y="4965940"/>
                </a:cubicBezTo>
                <a:lnTo>
                  <a:pt x="2118244" y="4981573"/>
                </a:lnTo>
                <a:cubicBezTo>
                  <a:pt x="2152918" y="4976509"/>
                  <a:pt x="2175060" y="4976596"/>
                  <a:pt x="2184676" y="4981831"/>
                </a:cubicBezTo>
                <a:cubicBezTo>
                  <a:pt x="2194296" y="4987065"/>
                  <a:pt x="2218604" y="4986836"/>
                  <a:pt x="2257610" y="4981140"/>
                </a:cubicBezTo>
                <a:lnTo>
                  <a:pt x="2268786" y="4989467"/>
                </a:lnTo>
                <a:cubicBezTo>
                  <a:pt x="2276187" y="4979535"/>
                  <a:pt x="2286704" y="4975783"/>
                  <a:pt x="2300338" y="4978220"/>
                </a:cubicBezTo>
                <a:lnTo>
                  <a:pt x="2315240" y="4989324"/>
                </a:lnTo>
                <a:cubicBezTo>
                  <a:pt x="2318943" y="4984355"/>
                  <a:pt x="2323263" y="4979853"/>
                  <a:pt x="2328206" y="4975810"/>
                </a:cubicBezTo>
                <a:cubicBezTo>
                  <a:pt x="2333148" y="4971768"/>
                  <a:pt x="2341827" y="4974374"/>
                  <a:pt x="2354244" y="4983627"/>
                </a:cubicBezTo>
                <a:cubicBezTo>
                  <a:pt x="2374110" y="4998430"/>
                  <a:pt x="2392285" y="5016799"/>
                  <a:pt x="2408769" y="5038738"/>
                </a:cubicBezTo>
                <a:cubicBezTo>
                  <a:pt x="2425250" y="5060675"/>
                  <a:pt x="2440941" y="5077196"/>
                  <a:pt x="2455842" y="5088300"/>
                </a:cubicBezTo>
                <a:lnTo>
                  <a:pt x="2466946" y="5073398"/>
                </a:lnTo>
                <a:cubicBezTo>
                  <a:pt x="2490512" y="5083237"/>
                  <a:pt x="2507714" y="5087364"/>
                  <a:pt x="2518548" y="5085782"/>
                </a:cubicBezTo>
                <a:cubicBezTo>
                  <a:pt x="2529383" y="5084200"/>
                  <a:pt x="2548460" y="5093586"/>
                  <a:pt x="2575776" y="5113940"/>
                </a:cubicBezTo>
                <a:cubicBezTo>
                  <a:pt x="2572805" y="5154210"/>
                  <a:pt x="2578161" y="5183307"/>
                  <a:pt x="2591841" y="5201226"/>
                </a:cubicBezTo>
                <a:cubicBezTo>
                  <a:pt x="2605524" y="5219147"/>
                  <a:pt x="2610248" y="5243909"/>
                  <a:pt x="2606010" y="5275512"/>
                </a:cubicBezTo>
                <a:lnTo>
                  <a:pt x="2673059" y="5325474"/>
                </a:lnTo>
                <a:lnTo>
                  <a:pt x="2678612" y="5318022"/>
                </a:lnTo>
                <a:cubicBezTo>
                  <a:pt x="2715862" y="5345779"/>
                  <a:pt x="2721558" y="5384785"/>
                  <a:pt x="2695699" y="5435037"/>
                </a:cubicBezTo>
                <a:lnTo>
                  <a:pt x="2690148" y="5442487"/>
                </a:lnTo>
                <a:lnTo>
                  <a:pt x="2705050" y="5453590"/>
                </a:lnTo>
                <a:cubicBezTo>
                  <a:pt x="2702612" y="5467224"/>
                  <a:pt x="2702491" y="5477755"/>
                  <a:pt x="2704681" y="5485182"/>
                </a:cubicBezTo>
                <a:cubicBezTo>
                  <a:pt x="2706874" y="5492607"/>
                  <a:pt x="2704584" y="5503452"/>
                  <a:pt x="2697816" y="5517720"/>
                </a:cubicBezTo>
                <a:lnTo>
                  <a:pt x="2712716" y="5528822"/>
                </a:lnTo>
                <a:cubicBezTo>
                  <a:pt x="2699760" y="5546209"/>
                  <a:pt x="2692532" y="5561095"/>
                  <a:pt x="2691019" y="5573488"/>
                </a:cubicBezTo>
                <a:cubicBezTo>
                  <a:pt x="2689509" y="5585882"/>
                  <a:pt x="2690166" y="5597958"/>
                  <a:pt x="2692991" y="5609715"/>
                </a:cubicBezTo>
                <a:cubicBezTo>
                  <a:pt x="2695817" y="5621477"/>
                  <a:pt x="2697861" y="5631691"/>
                  <a:pt x="2699127" y="5640359"/>
                </a:cubicBezTo>
                <a:cubicBezTo>
                  <a:pt x="2700391" y="5649026"/>
                  <a:pt x="2696399" y="5659568"/>
                  <a:pt x="2687146" y="5671987"/>
                </a:cubicBezTo>
                <a:lnTo>
                  <a:pt x="2702045" y="5683089"/>
                </a:lnTo>
                <a:lnTo>
                  <a:pt x="2700220" y="5693315"/>
                </a:lnTo>
                <a:cubicBezTo>
                  <a:pt x="2681081" y="5713813"/>
                  <a:pt x="2654517" y="5736505"/>
                  <a:pt x="2620529" y="5761388"/>
                </a:cubicBezTo>
                <a:lnTo>
                  <a:pt x="2635428" y="5772490"/>
                </a:lnTo>
                <a:lnTo>
                  <a:pt x="2622501" y="5797615"/>
                </a:lnTo>
                <a:cubicBezTo>
                  <a:pt x="2608963" y="5826150"/>
                  <a:pt x="2599441" y="5851886"/>
                  <a:pt x="2593937" y="5874821"/>
                </a:cubicBezTo>
                <a:lnTo>
                  <a:pt x="2535648" y="5953046"/>
                </a:lnTo>
                <a:lnTo>
                  <a:pt x="2520746" y="5941942"/>
                </a:lnTo>
                <a:lnTo>
                  <a:pt x="2463333" y="6003442"/>
                </a:lnTo>
                <a:lnTo>
                  <a:pt x="2441932" y="5993289"/>
                </a:lnTo>
                <a:lnTo>
                  <a:pt x="2427106" y="6005414"/>
                </a:lnTo>
                <a:cubicBezTo>
                  <a:pt x="2414738" y="6011645"/>
                  <a:pt x="2407321" y="6017708"/>
                  <a:pt x="2404865" y="6023599"/>
                </a:cubicBezTo>
                <a:cubicBezTo>
                  <a:pt x="2402405" y="6029491"/>
                  <a:pt x="2394065" y="6036797"/>
                  <a:pt x="2379846" y="6045512"/>
                </a:cubicBezTo>
                <a:lnTo>
                  <a:pt x="2372394" y="6039959"/>
                </a:lnTo>
                <a:cubicBezTo>
                  <a:pt x="2358177" y="6048677"/>
                  <a:pt x="2343020" y="6054763"/>
                  <a:pt x="2326926" y="6058218"/>
                </a:cubicBezTo>
                <a:cubicBezTo>
                  <a:pt x="2310832" y="6061676"/>
                  <a:pt x="2298452" y="6064037"/>
                  <a:pt x="2289784" y="6065303"/>
                </a:cubicBezTo>
                <a:cubicBezTo>
                  <a:pt x="2274298" y="6065350"/>
                  <a:pt x="2263147" y="6064766"/>
                  <a:pt x="2256330" y="6063548"/>
                </a:cubicBezTo>
                <a:lnTo>
                  <a:pt x="2235952" y="6083124"/>
                </a:lnTo>
                <a:cubicBezTo>
                  <a:pt x="2222316" y="6080689"/>
                  <a:pt x="2211167" y="6080103"/>
                  <a:pt x="2202498" y="6081368"/>
                </a:cubicBezTo>
                <a:lnTo>
                  <a:pt x="2188620" y="6099994"/>
                </a:lnTo>
                <a:cubicBezTo>
                  <a:pt x="2144014" y="6097656"/>
                  <a:pt x="2094761" y="6093783"/>
                  <a:pt x="2040857" y="6088374"/>
                </a:cubicBezTo>
                <a:lnTo>
                  <a:pt x="2000830" y="6064344"/>
                </a:lnTo>
                <a:cubicBezTo>
                  <a:pt x="1984712" y="6060058"/>
                  <a:pt x="1966744" y="6058255"/>
                  <a:pt x="1946925" y="6058937"/>
                </a:cubicBezTo>
                <a:cubicBezTo>
                  <a:pt x="1927107" y="6059617"/>
                  <a:pt x="1907898" y="6056889"/>
                  <a:pt x="1889295" y="6050753"/>
                </a:cubicBezTo>
                <a:lnTo>
                  <a:pt x="1886519" y="6054478"/>
                </a:lnTo>
                <a:cubicBezTo>
                  <a:pt x="1881552" y="6050777"/>
                  <a:pt x="1876428" y="6045994"/>
                  <a:pt x="1871146" y="6040125"/>
                </a:cubicBezTo>
                <a:cubicBezTo>
                  <a:pt x="1865863" y="6034257"/>
                  <a:pt x="1860738" y="6029473"/>
                  <a:pt x="1855771" y="6025772"/>
                </a:cubicBezTo>
                <a:lnTo>
                  <a:pt x="1864098" y="6014596"/>
                </a:lnTo>
                <a:cubicBezTo>
                  <a:pt x="1861613" y="6012745"/>
                  <a:pt x="1856963" y="6011213"/>
                  <a:pt x="1850146" y="6009994"/>
                </a:cubicBezTo>
                <a:cubicBezTo>
                  <a:pt x="1836511" y="6007559"/>
                  <a:pt x="1828454" y="6005417"/>
                  <a:pt x="1825970" y="6003566"/>
                </a:cubicBezTo>
                <a:lnTo>
                  <a:pt x="1811070" y="5992463"/>
                </a:lnTo>
                <a:lnTo>
                  <a:pt x="1819398" y="5981288"/>
                </a:lnTo>
                <a:cubicBezTo>
                  <a:pt x="1806981" y="5972035"/>
                  <a:pt x="1791630" y="5965426"/>
                  <a:pt x="1773343" y="5961455"/>
                </a:cubicBezTo>
                <a:cubicBezTo>
                  <a:pt x="1755059" y="5957486"/>
                  <a:pt x="1741875" y="5950558"/>
                  <a:pt x="1733793" y="5940675"/>
                </a:cubicBezTo>
                <a:lnTo>
                  <a:pt x="1736569" y="5936949"/>
                </a:lnTo>
                <a:cubicBezTo>
                  <a:pt x="1725369" y="5920878"/>
                  <a:pt x="1716325" y="5900622"/>
                  <a:pt x="1709435" y="5876177"/>
                </a:cubicBezTo>
                <a:cubicBezTo>
                  <a:pt x="1702547" y="5851732"/>
                  <a:pt x="1692892" y="5834883"/>
                  <a:pt x="1680475" y="5825631"/>
                </a:cubicBezTo>
                <a:lnTo>
                  <a:pt x="1683252" y="5821904"/>
                </a:lnTo>
                <a:cubicBezTo>
                  <a:pt x="1665868" y="5808951"/>
                  <a:pt x="1647865" y="5795536"/>
                  <a:pt x="1629240" y="5781658"/>
                </a:cubicBezTo>
                <a:cubicBezTo>
                  <a:pt x="1610615" y="5767779"/>
                  <a:pt x="1592927" y="5756529"/>
                  <a:pt x="1576173" y="5747910"/>
                </a:cubicBezTo>
                <a:cubicBezTo>
                  <a:pt x="1576760" y="5736761"/>
                  <a:pt x="1576565" y="5724064"/>
                  <a:pt x="1575591" y="5709818"/>
                </a:cubicBezTo>
                <a:cubicBezTo>
                  <a:pt x="1574619" y="5695574"/>
                  <a:pt x="1574739" y="5685046"/>
                  <a:pt x="1575957" y="5678229"/>
                </a:cubicBezTo>
                <a:lnTo>
                  <a:pt x="1606491" y="5637253"/>
                </a:lnTo>
                <a:cubicBezTo>
                  <a:pt x="1595877" y="5610032"/>
                  <a:pt x="1587891" y="5581875"/>
                  <a:pt x="1582536" y="5552779"/>
                </a:cubicBezTo>
                <a:cubicBezTo>
                  <a:pt x="1577180" y="5523684"/>
                  <a:pt x="1569194" y="5495527"/>
                  <a:pt x="1558582" y="5468304"/>
                </a:cubicBezTo>
                <a:lnTo>
                  <a:pt x="1575235" y="5445955"/>
                </a:lnTo>
                <a:cubicBezTo>
                  <a:pt x="1576454" y="5439138"/>
                  <a:pt x="1581688" y="5429519"/>
                  <a:pt x="1590941" y="5417102"/>
                </a:cubicBezTo>
                <a:cubicBezTo>
                  <a:pt x="1613145" y="5387304"/>
                  <a:pt x="1623154" y="5368690"/>
                  <a:pt x="1620963" y="5361263"/>
                </a:cubicBezTo>
                <a:cubicBezTo>
                  <a:pt x="1618770" y="5353838"/>
                  <a:pt x="1617044" y="5345792"/>
                  <a:pt x="1615778" y="5337124"/>
                </a:cubicBezTo>
                <a:lnTo>
                  <a:pt x="1629657" y="5318498"/>
                </a:lnTo>
                <a:cubicBezTo>
                  <a:pt x="1624690" y="5314797"/>
                  <a:pt x="1621425" y="5311402"/>
                  <a:pt x="1619869" y="5308309"/>
                </a:cubicBezTo>
                <a:cubicBezTo>
                  <a:pt x="1618311" y="5305218"/>
                  <a:pt x="1616289" y="5302746"/>
                  <a:pt x="1613807" y="5300896"/>
                </a:cubicBezTo>
                <a:lnTo>
                  <a:pt x="1626736" y="5275768"/>
                </a:lnTo>
                <a:cubicBezTo>
                  <a:pt x="1642174" y="5260236"/>
                  <a:pt x="1657292" y="5242537"/>
                  <a:pt x="1672098" y="5222669"/>
                </a:cubicBezTo>
                <a:cubicBezTo>
                  <a:pt x="1686901" y="5202802"/>
                  <a:pt x="1702946" y="5183861"/>
                  <a:pt x="1720232" y="5165844"/>
                </a:cubicBezTo>
                <a:lnTo>
                  <a:pt x="1735133" y="5176948"/>
                </a:lnTo>
                <a:cubicBezTo>
                  <a:pt x="1749257" y="5137260"/>
                  <a:pt x="1766179" y="5101592"/>
                  <a:pt x="1785901" y="5069943"/>
                </a:cubicBezTo>
                <a:lnTo>
                  <a:pt x="1789625" y="5072718"/>
                </a:lnTo>
                <a:cubicBezTo>
                  <a:pt x="1823031" y="5058988"/>
                  <a:pt x="1847623" y="5049311"/>
                  <a:pt x="1863400" y="5043687"/>
                </a:cubicBezTo>
                <a:cubicBezTo>
                  <a:pt x="1879177" y="5038062"/>
                  <a:pt x="1890158" y="5033693"/>
                  <a:pt x="1896342" y="5030576"/>
                </a:cubicBezTo>
                <a:cubicBezTo>
                  <a:pt x="1902528" y="5027460"/>
                  <a:pt x="1908553" y="5023260"/>
                  <a:pt x="1914421" y="5017977"/>
                </a:cubicBezTo>
                <a:cubicBezTo>
                  <a:pt x="1920287" y="5012695"/>
                  <a:pt x="1929091" y="5004770"/>
                  <a:pt x="1940826" y="4994203"/>
                </a:cubicBezTo>
                <a:lnTo>
                  <a:pt x="1948276" y="4999754"/>
                </a:lnTo>
                <a:cubicBezTo>
                  <a:pt x="1958794" y="4996006"/>
                  <a:pt x="1974865" y="4984806"/>
                  <a:pt x="1996485" y="4966159"/>
                </a:cubicBezTo>
                <a:close/>
                <a:moveTo>
                  <a:pt x="454886" y="4298281"/>
                </a:moveTo>
                <a:lnTo>
                  <a:pt x="440059" y="4310408"/>
                </a:lnTo>
                <a:cubicBezTo>
                  <a:pt x="445610" y="4302958"/>
                  <a:pt x="447303" y="4299390"/>
                  <a:pt x="445135" y="4299705"/>
                </a:cubicBezTo>
                <a:cubicBezTo>
                  <a:pt x="442969" y="4300021"/>
                  <a:pt x="446220" y="4299548"/>
                  <a:pt x="454886" y="4298281"/>
                </a:cubicBezTo>
                <a:close/>
                <a:moveTo>
                  <a:pt x="3223254" y="0"/>
                </a:moveTo>
                <a:lnTo>
                  <a:pt x="3274455" y="32361"/>
                </a:lnTo>
                <a:lnTo>
                  <a:pt x="3280006" y="24912"/>
                </a:lnTo>
                <a:lnTo>
                  <a:pt x="3287456" y="30463"/>
                </a:lnTo>
                <a:lnTo>
                  <a:pt x="3281904" y="37912"/>
                </a:lnTo>
                <a:lnTo>
                  <a:pt x="3345232" y="85101"/>
                </a:lnTo>
                <a:lnTo>
                  <a:pt x="3350783" y="77651"/>
                </a:lnTo>
                <a:lnTo>
                  <a:pt x="3365682" y="88753"/>
                </a:lnTo>
                <a:lnTo>
                  <a:pt x="3374010" y="77578"/>
                </a:lnTo>
                <a:cubicBezTo>
                  <a:pt x="3383944" y="84980"/>
                  <a:pt x="3399427" y="84932"/>
                  <a:pt x="3420466" y="77433"/>
                </a:cubicBezTo>
                <a:cubicBezTo>
                  <a:pt x="3441500" y="69935"/>
                  <a:pt x="3462853" y="64604"/>
                  <a:pt x="3484522" y="61440"/>
                </a:cubicBezTo>
                <a:lnTo>
                  <a:pt x="3502200" y="68818"/>
                </a:lnTo>
                <a:cubicBezTo>
                  <a:pt x="3522018" y="68138"/>
                  <a:pt x="3542799" y="77828"/>
                  <a:pt x="3564539" y="97889"/>
                </a:cubicBezTo>
                <a:cubicBezTo>
                  <a:pt x="3586280" y="117953"/>
                  <a:pt x="3607377" y="129810"/>
                  <a:pt x="3627830" y="133464"/>
                </a:cubicBezTo>
                <a:lnTo>
                  <a:pt x="3692980" y="170425"/>
                </a:lnTo>
                <a:lnTo>
                  <a:pt x="3696706" y="173201"/>
                </a:lnTo>
                <a:cubicBezTo>
                  <a:pt x="3696706" y="173201"/>
                  <a:pt x="3694540" y="173518"/>
                  <a:pt x="3690206" y="174149"/>
                </a:cubicBezTo>
                <a:lnTo>
                  <a:pt x="3693932" y="176925"/>
                </a:lnTo>
                <a:lnTo>
                  <a:pt x="3741407" y="206510"/>
                </a:lnTo>
                <a:lnTo>
                  <a:pt x="3752510" y="191608"/>
                </a:lnTo>
                <a:lnTo>
                  <a:pt x="3773910" y="201763"/>
                </a:lnTo>
                <a:cubicBezTo>
                  <a:pt x="3803029" y="204150"/>
                  <a:pt x="3825964" y="209654"/>
                  <a:pt x="3842715" y="218271"/>
                </a:cubicBezTo>
                <a:cubicBezTo>
                  <a:pt x="3859466" y="226893"/>
                  <a:pt x="3875901" y="233344"/>
                  <a:pt x="3892019" y="237630"/>
                </a:cubicBezTo>
                <a:cubicBezTo>
                  <a:pt x="3898883" y="254334"/>
                  <a:pt x="3911665" y="281236"/>
                  <a:pt x="3930362" y="318343"/>
                </a:cubicBezTo>
                <a:cubicBezTo>
                  <a:pt x="3949060" y="355449"/>
                  <a:pt x="3968343" y="381403"/>
                  <a:pt x="3988209" y="396207"/>
                </a:cubicBezTo>
                <a:lnTo>
                  <a:pt x="4028235" y="420240"/>
                </a:lnTo>
                <a:cubicBezTo>
                  <a:pt x="4032571" y="419607"/>
                  <a:pt x="4036745" y="417891"/>
                  <a:pt x="4040762" y="415090"/>
                </a:cubicBezTo>
                <a:cubicBezTo>
                  <a:pt x="4044778" y="412291"/>
                  <a:pt x="4049273" y="412741"/>
                  <a:pt x="4054240" y="416442"/>
                </a:cubicBezTo>
                <a:lnTo>
                  <a:pt x="4043136" y="431344"/>
                </a:lnTo>
                <a:lnTo>
                  <a:pt x="4055261" y="446170"/>
                </a:lnTo>
                <a:cubicBezTo>
                  <a:pt x="4055261" y="446170"/>
                  <a:pt x="4058668" y="446779"/>
                  <a:pt x="4065485" y="447997"/>
                </a:cubicBezTo>
                <a:lnTo>
                  <a:pt x="4069211" y="450774"/>
                </a:lnTo>
                <a:lnTo>
                  <a:pt x="4119536" y="499859"/>
                </a:lnTo>
                <a:lnTo>
                  <a:pt x="4113984" y="507309"/>
                </a:lnTo>
                <a:lnTo>
                  <a:pt x="4136333" y="523962"/>
                </a:lnTo>
                <a:cubicBezTo>
                  <a:pt x="4132632" y="528929"/>
                  <a:pt x="4131563" y="532959"/>
                  <a:pt x="4133119" y="536052"/>
                </a:cubicBezTo>
                <a:cubicBezTo>
                  <a:pt x="4134677" y="539143"/>
                  <a:pt x="4134533" y="541932"/>
                  <a:pt x="4132681" y="544416"/>
                </a:cubicBezTo>
                <a:lnTo>
                  <a:pt x="4155030" y="561070"/>
                </a:lnTo>
                <a:lnTo>
                  <a:pt x="4149479" y="568519"/>
                </a:lnTo>
                <a:lnTo>
                  <a:pt x="4164381" y="579623"/>
                </a:lnTo>
                <a:lnTo>
                  <a:pt x="4156053" y="590799"/>
                </a:lnTo>
                <a:lnTo>
                  <a:pt x="4175627" y="611176"/>
                </a:lnTo>
                <a:cubicBezTo>
                  <a:pt x="4191792" y="630947"/>
                  <a:pt x="4211209" y="650244"/>
                  <a:pt x="4233877" y="669066"/>
                </a:cubicBezTo>
                <a:cubicBezTo>
                  <a:pt x="4256542" y="687885"/>
                  <a:pt x="4278126" y="706865"/>
                  <a:pt x="4298626" y="726004"/>
                </a:cubicBezTo>
                <a:lnTo>
                  <a:pt x="4293075" y="733454"/>
                </a:lnTo>
                <a:lnTo>
                  <a:pt x="4307974" y="744556"/>
                </a:lnTo>
                <a:cubicBezTo>
                  <a:pt x="4304273" y="749523"/>
                  <a:pt x="4302581" y="753089"/>
                  <a:pt x="4302897" y="755255"/>
                </a:cubicBezTo>
                <a:cubicBezTo>
                  <a:pt x="4303214" y="757425"/>
                  <a:pt x="4302448" y="759749"/>
                  <a:pt x="4300598" y="762232"/>
                </a:cubicBezTo>
                <a:lnTo>
                  <a:pt x="4319223" y="776110"/>
                </a:lnTo>
                <a:lnTo>
                  <a:pt x="4313670" y="783562"/>
                </a:lnTo>
                <a:cubicBezTo>
                  <a:pt x="4311820" y="786045"/>
                  <a:pt x="4311212" y="789452"/>
                  <a:pt x="4311843" y="793787"/>
                </a:cubicBezTo>
                <a:lnTo>
                  <a:pt x="4330468" y="807665"/>
                </a:lnTo>
                <a:cubicBezTo>
                  <a:pt x="4324968" y="830600"/>
                  <a:pt x="4325952" y="848714"/>
                  <a:pt x="4333426" y="862008"/>
                </a:cubicBezTo>
                <a:cubicBezTo>
                  <a:pt x="4340900" y="875303"/>
                  <a:pt x="4348837" y="887977"/>
                  <a:pt x="4357236" y="900027"/>
                </a:cubicBezTo>
                <a:cubicBezTo>
                  <a:pt x="4365635" y="912080"/>
                  <a:pt x="4371406" y="925070"/>
                  <a:pt x="4374545" y="938996"/>
                </a:cubicBezTo>
                <a:cubicBezTo>
                  <a:pt x="4377685" y="952922"/>
                  <a:pt x="4375580" y="972595"/>
                  <a:pt x="4368226" y="998013"/>
                </a:cubicBezTo>
                <a:lnTo>
                  <a:pt x="4386852" y="1011891"/>
                </a:lnTo>
                <a:cubicBezTo>
                  <a:pt x="4381348" y="1034826"/>
                  <a:pt x="4385437" y="1055254"/>
                  <a:pt x="4399120" y="1073175"/>
                </a:cubicBezTo>
                <a:lnTo>
                  <a:pt x="4393568" y="1080625"/>
                </a:lnTo>
                <a:cubicBezTo>
                  <a:pt x="4394201" y="1084957"/>
                  <a:pt x="4395297" y="1088673"/>
                  <a:pt x="4396854" y="1091764"/>
                </a:cubicBezTo>
                <a:cubicBezTo>
                  <a:pt x="4398414" y="1094857"/>
                  <a:pt x="4397341" y="1098887"/>
                  <a:pt x="4393642" y="1103852"/>
                </a:cubicBezTo>
                <a:lnTo>
                  <a:pt x="4390865" y="1107578"/>
                </a:lnTo>
                <a:cubicBezTo>
                  <a:pt x="4398946" y="1117463"/>
                  <a:pt x="4401455" y="1127054"/>
                  <a:pt x="4398388" y="1136356"/>
                </a:cubicBezTo>
                <a:lnTo>
                  <a:pt x="4373406" y="1169882"/>
                </a:lnTo>
                <a:cubicBezTo>
                  <a:pt x="4379006" y="1177916"/>
                  <a:pt x="4378274" y="1191856"/>
                  <a:pt x="4371214" y="1211698"/>
                </a:cubicBezTo>
                <a:cubicBezTo>
                  <a:pt x="4364152" y="1231542"/>
                  <a:pt x="4355081" y="1252784"/>
                  <a:pt x="4344003" y="1275426"/>
                </a:cubicBezTo>
                <a:cubicBezTo>
                  <a:pt x="4332925" y="1298069"/>
                  <a:pt x="4321223" y="1320250"/>
                  <a:pt x="4308904" y="1341968"/>
                </a:cubicBezTo>
                <a:cubicBezTo>
                  <a:pt x="4296583" y="1363684"/>
                  <a:pt x="4284871" y="1381993"/>
                  <a:pt x="4273769" y="1396893"/>
                </a:cubicBezTo>
                <a:lnTo>
                  <a:pt x="4281218" y="1402444"/>
                </a:lnTo>
                <a:lnTo>
                  <a:pt x="4264563" y="1424795"/>
                </a:lnTo>
                <a:lnTo>
                  <a:pt x="4275739" y="1433122"/>
                </a:lnTo>
                <a:lnTo>
                  <a:pt x="4245207" y="1474096"/>
                </a:lnTo>
                <a:lnTo>
                  <a:pt x="4248055" y="1493599"/>
                </a:lnTo>
                <a:lnTo>
                  <a:pt x="4234176" y="1512225"/>
                </a:lnTo>
                <a:lnTo>
                  <a:pt x="4241626" y="1517776"/>
                </a:lnTo>
                <a:cubicBezTo>
                  <a:pt x="4237925" y="1522743"/>
                  <a:pt x="4235929" y="1528012"/>
                  <a:pt x="4235637" y="1533590"/>
                </a:cubicBezTo>
                <a:cubicBezTo>
                  <a:pt x="4235343" y="1539165"/>
                  <a:pt x="4233347" y="1544435"/>
                  <a:pt x="4229646" y="1549402"/>
                </a:cubicBezTo>
                <a:lnTo>
                  <a:pt x="4237096" y="1554953"/>
                </a:lnTo>
                <a:lnTo>
                  <a:pt x="4223217" y="1573578"/>
                </a:lnTo>
                <a:lnTo>
                  <a:pt x="4230669" y="1579131"/>
                </a:lnTo>
                <a:cubicBezTo>
                  <a:pt x="4228817" y="1581615"/>
                  <a:pt x="4227294" y="1590136"/>
                  <a:pt x="4226102" y="1604695"/>
                </a:cubicBezTo>
                <a:cubicBezTo>
                  <a:pt x="4224908" y="1619255"/>
                  <a:pt x="4219393" y="1638318"/>
                  <a:pt x="4209557" y="1661886"/>
                </a:cubicBezTo>
                <a:lnTo>
                  <a:pt x="4205831" y="1659110"/>
                </a:lnTo>
                <a:cubicBezTo>
                  <a:pt x="4191611" y="1667825"/>
                  <a:pt x="4174908" y="1674693"/>
                  <a:pt x="4155725" y="1679707"/>
                </a:cubicBezTo>
                <a:cubicBezTo>
                  <a:pt x="4136538" y="1684721"/>
                  <a:pt x="4119834" y="1691589"/>
                  <a:pt x="4105615" y="1700304"/>
                </a:cubicBezTo>
                <a:lnTo>
                  <a:pt x="4043673" y="1798979"/>
                </a:lnTo>
                <a:cubicBezTo>
                  <a:pt x="4050537" y="1815684"/>
                  <a:pt x="4058486" y="1832228"/>
                  <a:pt x="4067520" y="1848615"/>
                </a:cubicBezTo>
                <a:cubicBezTo>
                  <a:pt x="4076552" y="1865001"/>
                  <a:pt x="4086667" y="1881228"/>
                  <a:pt x="4097868" y="1897297"/>
                </a:cubicBezTo>
                <a:lnTo>
                  <a:pt x="4083990" y="1915922"/>
                </a:lnTo>
                <a:cubicBezTo>
                  <a:pt x="4094553" y="1927658"/>
                  <a:pt x="4099692" y="1936313"/>
                  <a:pt x="4099399" y="1941889"/>
                </a:cubicBezTo>
                <a:cubicBezTo>
                  <a:pt x="4099105" y="1947465"/>
                  <a:pt x="4092485" y="1958944"/>
                  <a:pt x="4079531" y="1976328"/>
                </a:cubicBezTo>
                <a:cubicBezTo>
                  <a:pt x="4072714" y="1975109"/>
                  <a:pt x="4069926" y="1974965"/>
                  <a:pt x="4071167" y="1975890"/>
                </a:cubicBezTo>
                <a:cubicBezTo>
                  <a:pt x="4072408" y="1976815"/>
                  <a:pt x="4068696" y="1977910"/>
                  <a:pt x="4060028" y="1979176"/>
                </a:cubicBezTo>
                <a:lnTo>
                  <a:pt x="4048852" y="1970849"/>
                </a:lnTo>
                <a:cubicBezTo>
                  <a:pt x="4045151" y="1975816"/>
                  <a:pt x="4041756" y="1979077"/>
                  <a:pt x="4038663" y="1980637"/>
                </a:cubicBezTo>
                <a:cubicBezTo>
                  <a:pt x="4035572" y="1982195"/>
                  <a:pt x="4033101" y="1984215"/>
                  <a:pt x="4031250" y="1986699"/>
                </a:cubicBezTo>
                <a:lnTo>
                  <a:pt x="3990274" y="1956166"/>
                </a:lnTo>
                <a:lnTo>
                  <a:pt x="3979171" y="1971065"/>
                </a:lnTo>
                <a:cubicBezTo>
                  <a:pt x="3980390" y="1964248"/>
                  <a:pt x="3979135" y="1959452"/>
                  <a:pt x="3975409" y="1956675"/>
                </a:cubicBezTo>
                <a:cubicBezTo>
                  <a:pt x="3971685" y="1953900"/>
                  <a:pt x="3969188" y="1948179"/>
                  <a:pt x="3967922" y="1939511"/>
                </a:cubicBezTo>
                <a:lnTo>
                  <a:pt x="3953096" y="1951636"/>
                </a:lnTo>
                <a:cubicBezTo>
                  <a:pt x="3929576" y="1957284"/>
                  <a:pt x="3911474" y="1962138"/>
                  <a:pt x="3898788" y="1966205"/>
                </a:cubicBezTo>
                <a:cubicBezTo>
                  <a:pt x="3886103" y="1970270"/>
                  <a:pt x="3868659" y="1987203"/>
                  <a:pt x="3846453" y="2017004"/>
                </a:cubicBezTo>
                <a:cubicBezTo>
                  <a:pt x="3850201" y="2027522"/>
                  <a:pt x="3851027" y="2044553"/>
                  <a:pt x="3848934" y="2068097"/>
                </a:cubicBezTo>
                <a:cubicBezTo>
                  <a:pt x="3846838" y="2091640"/>
                  <a:pt x="3841165" y="2109620"/>
                  <a:pt x="3831913" y="2122037"/>
                </a:cubicBezTo>
                <a:cubicBezTo>
                  <a:pt x="3815842" y="2133237"/>
                  <a:pt x="3799616" y="2143354"/>
                  <a:pt x="3783230" y="2152386"/>
                </a:cubicBezTo>
                <a:cubicBezTo>
                  <a:pt x="3766845" y="2161418"/>
                  <a:pt x="3748131" y="2169683"/>
                  <a:pt x="3727096" y="2177182"/>
                </a:cubicBezTo>
                <a:lnTo>
                  <a:pt x="3712267" y="2189307"/>
                </a:lnTo>
                <a:lnTo>
                  <a:pt x="3701091" y="2180979"/>
                </a:lnTo>
                <a:lnTo>
                  <a:pt x="3692765" y="2192152"/>
                </a:lnTo>
                <a:lnTo>
                  <a:pt x="3685316" y="2186601"/>
                </a:lnTo>
                <a:lnTo>
                  <a:pt x="3667713" y="2202452"/>
                </a:lnTo>
                <a:cubicBezTo>
                  <a:pt x="3660311" y="2212386"/>
                  <a:pt x="3653993" y="2222160"/>
                  <a:pt x="3648756" y="2231778"/>
                </a:cubicBezTo>
                <a:cubicBezTo>
                  <a:pt x="3643522" y="2241394"/>
                  <a:pt x="3638129" y="2249927"/>
                  <a:pt x="3632576" y="2257379"/>
                </a:cubicBezTo>
                <a:cubicBezTo>
                  <a:pt x="3626392" y="2260496"/>
                  <a:pt x="3621133" y="2262368"/>
                  <a:pt x="3616799" y="2263003"/>
                </a:cubicBezTo>
                <a:lnTo>
                  <a:pt x="3608473" y="2274176"/>
                </a:lnTo>
                <a:lnTo>
                  <a:pt x="3589848" y="2260298"/>
                </a:lnTo>
                <a:cubicBezTo>
                  <a:pt x="3591113" y="2268966"/>
                  <a:pt x="3596093" y="2276538"/>
                  <a:pt x="3604784" y="2283013"/>
                </a:cubicBezTo>
                <a:cubicBezTo>
                  <a:pt x="3613477" y="2289491"/>
                  <a:pt x="3621862" y="2297673"/>
                  <a:pt x="3629946" y="2307558"/>
                </a:cubicBezTo>
                <a:lnTo>
                  <a:pt x="3638274" y="2296382"/>
                </a:lnTo>
                <a:cubicBezTo>
                  <a:pt x="3645088" y="2297600"/>
                  <a:pt x="3649131" y="2302542"/>
                  <a:pt x="3650397" y="2311211"/>
                </a:cubicBezTo>
                <a:cubicBezTo>
                  <a:pt x="3651662" y="2319879"/>
                  <a:pt x="3653536" y="2325136"/>
                  <a:pt x="3656021" y="2326988"/>
                </a:cubicBezTo>
                <a:lnTo>
                  <a:pt x="3664349" y="2315812"/>
                </a:lnTo>
                <a:lnTo>
                  <a:pt x="3723948" y="2360223"/>
                </a:lnTo>
                <a:lnTo>
                  <a:pt x="3715620" y="2371399"/>
                </a:lnTo>
                <a:lnTo>
                  <a:pt x="3746371" y="2400107"/>
                </a:lnTo>
                <a:lnTo>
                  <a:pt x="3740820" y="2407557"/>
                </a:lnTo>
                <a:lnTo>
                  <a:pt x="3807871" y="2457520"/>
                </a:lnTo>
                <a:lnTo>
                  <a:pt x="3799543" y="2468695"/>
                </a:lnTo>
                <a:lnTo>
                  <a:pt x="3805168" y="2484472"/>
                </a:lnTo>
                <a:lnTo>
                  <a:pt x="3890842" y="2548313"/>
                </a:lnTo>
                <a:lnTo>
                  <a:pt x="3882515" y="2559488"/>
                </a:lnTo>
                <a:lnTo>
                  <a:pt x="3913193" y="2564968"/>
                </a:lnTo>
                <a:lnTo>
                  <a:pt x="3904866" y="2576144"/>
                </a:lnTo>
                <a:lnTo>
                  <a:pt x="3960741" y="2617779"/>
                </a:lnTo>
                <a:lnTo>
                  <a:pt x="3955190" y="2625229"/>
                </a:lnTo>
                <a:lnTo>
                  <a:pt x="3998065" y="2668763"/>
                </a:lnTo>
                <a:cubicBezTo>
                  <a:pt x="4015545" y="2712686"/>
                  <a:pt x="4027425" y="2748574"/>
                  <a:pt x="4033705" y="2776430"/>
                </a:cubicBezTo>
                <a:cubicBezTo>
                  <a:pt x="4039987" y="2804283"/>
                  <a:pt x="4044684" y="2821299"/>
                  <a:pt x="4047800" y="2827485"/>
                </a:cubicBezTo>
                <a:lnTo>
                  <a:pt x="4055468" y="2902719"/>
                </a:lnTo>
                <a:cubicBezTo>
                  <a:pt x="4067885" y="2911972"/>
                  <a:pt x="4078925" y="2926958"/>
                  <a:pt x="4088591" y="2947677"/>
                </a:cubicBezTo>
                <a:cubicBezTo>
                  <a:pt x="4098254" y="2968398"/>
                  <a:pt x="4105597" y="2988351"/>
                  <a:pt x="4110611" y="3007537"/>
                </a:cubicBezTo>
                <a:lnTo>
                  <a:pt x="4102285" y="3018711"/>
                </a:lnTo>
                <a:lnTo>
                  <a:pt x="4101334" y="3012211"/>
                </a:lnTo>
                <a:cubicBezTo>
                  <a:pt x="4104498" y="3033880"/>
                  <a:pt x="4106738" y="3056790"/>
                  <a:pt x="4108052" y="3080942"/>
                </a:cubicBezTo>
                <a:cubicBezTo>
                  <a:pt x="4108732" y="3100764"/>
                  <a:pt x="4109108" y="3122285"/>
                  <a:pt x="4109181" y="3145512"/>
                </a:cubicBezTo>
                <a:cubicBezTo>
                  <a:pt x="4109253" y="3168741"/>
                  <a:pt x="4107462" y="3190579"/>
                  <a:pt x="4103810" y="3211030"/>
                </a:cubicBezTo>
                <a:lnTo>
                  <a:pt x="4092706" y="3225931"/>
                </a:lnTo>
                <a:lnTo>
                  <a:pt x="4112427" y="3292765"/>
                </a:lnTo>
                <a:lnTo>
                  <a:pt x="4131052" y="3306644"/>
                </a:lnTo>
                <a:cubicBezTo>
                  <a:pt x="4131683" y="3310979"/>
                  <a:pt x="4130150" y="3315627"/>
                  <a:pt x="4126449" y="3320594"/>
                </a:cubicBezTo>
                <a:cubicBezTo>
                  <a:pt x="4122747" y="3325562"/>
                  <a:pt x="4122457" y="3331137"/>
                  <a:pt x="4125573" y="3337323"/>
                </a:cubicBezTo>
                <a:cubicBezTo>
                  <a:pt x="4117537" y="3342921"/>
                  <a:pt x="4107969" y="3353171"/>
                  <a:pt x="4096866" y="3368071"/>
                </a:cubicBezTo>
                <a:cubicBezTo>
                  <a:pt x="4078361" y="3392905"/>
                  <a:pt x="4065432" y="3418032"/>
                  <a:pt x="4058079" y="3443449"/>
                </a:cubicBezTo>
                <a:lnTo>
                  <a:pt x="4065528" y="3449001"/>
                </a:lnTo>
                <a:lnTo>
                  <a:pt x="4043322" y="3478801"/>
                </a:lnTo>
                <a:lnTo>
                  <a:pt x="4050772" y="3484353"/>
                </a:lnTo>
                <a:cubicBezTo>
                  <a:pt x="4052039" y="3493019"/>
                  <a:pt x="4052366" y="3499057"/>
                  <a:pt x="4051759" y="3502466"/>
                </a:cubicBezTo>
                <a:cubicBezTo>
                  <a:pt x="4051149" y="3505876"/>
                  <a:pt x="4055203" y="3514688"/>
                  <a:pt x="4063919" y="3528908"/>
                </a:cubicBezTo>
                <a:lnTo>
                  <a:pt x="4055592" y="3540083"/>
                </a:lnTo>
                <a:cubicBezTo>
                  <a:pt x="4055639" y="3555569"/>
                  <a:pt x="4057537" y="3568569"/>
                  <a:pt x="4061288" y="3579089"/>
                </a:cubicBezTo>
                <a:cubicBezTo>
                  <a:pt x="4065038" y="3589605"/>
                  <a:pt x="4068176" y="3603533"/>
                  <a:pt x="4070709" y="3620868"/>
                </a:cubicBezTo>
                <a:lnTo>
                  <a:pt x="4040176" y="3661844"/>
                </a:lnTo>
                <a:cubicBezTo>
                  <a:pt x="4025325" y="3666225"/>
                  <a:pt x="4010337" y="3677267"/>
                  <a:pt x="3995217" y="3694968"/>
                </a:cubicBezTo>
                <a:cubicBezTo>
                  <a:pt x="3980095" y="3712667"/>
                  <a:pt x="3966985" y="3728965"/>
                  <a:pt x="3955881" y="3743867"/>
                </a:cubicBezTo>
                <a:lnTo>
                  <a:pt x="3970782" y="3754970"/>
                </a:lnTo>
                <a:lnTo>
                  <a:pt x="3959680" y="3769870"/>
                </a:lnTo>
                <a:cubicBezTo>
                  <a:pt x="3967130" y="3775421"/>
                  <a:pt x="3969931" y="3779439"/>
                  <a:pt x="3968079" y="3781923"/>
                </a:cubicBezTo>
                <a:lnTo>
                  <a:pt x="3965305" y="3785647"/>
                </a:lnTo>
                <a:lnTo>
                  <a:pt x="4006279" y="3816179"/>
                </a:lnTo>
                <a:cubicBezTo>
                  <a:pt x="4009395" y="3822365"/>
                  <a:pt x="4014532" y="3831019"/>
                  <a:pt x="4021690" y="3842148"/>
                </a:cubicBezTo>
                <a:cubicBezTo>
                  <a:pt x="4028847" y="3853273"/>
                  <a:pt x="4041119" y="3865315"/>
                  <a:pt x="4058500" y="3878268"/>
                </a:cubicBezTo>
                <a:lnTo>
                  <a:pt x="4066828" y="3867092"/>
                </a:lnTo>
                <a:lnTo>
                  <a:pt x="4114306" y="3896676"/>
                </a:lnTo>
                <a:cubicBezTo>
                  <a:pt x="4125409" y="3881777"/>
                  <a:pt x="4141671" y="3883274"/>
                  <a:pt x="4163097" y="3901170"/>
                </a:cubicBezTo>
                <a:cubicBezTo>
                  <a:pt x="4184521" y="3919064"/>
                  <a:pt x="4204852" y="3933249"/>
                  <a:pt x="4224086" y="3943720"/>
                </a:cubicBezTo>
                <a:cubicBezTo>
                  <a:pt x="4232803" y="3957938"/>
                  <a:pt x="4228833" y="3976224"/>
                  <a:pt x="4212179" y="3998573"/>
                </a:cubicBezTo>
                <a:lnTo>
                  <a:pt x="4204727" y="3993020"/>
                </a:lnTo>
                <a:lnTo>
                  <a:pt x="4190849" y="4011646"/>
                </a:lnTo>
                <a:cubicBezTo>
                  <a:pt x="4179065" y="4006729"/>
                  <a:pt x="4153633" y="3995504"/>
                  <a:pt x="4114558" y="3977973"/>
                </a:cubicBezTo>
                <a:cubicBezTo>
                  <a:pt x="4075480" y="3960440"/>
                  <a:pt x="4049734" y="3947050"/>
                  <a:pt x="4037317" y="3937797"/>
                </a:cubicBezTo>
                <a:cubicBezTo>
                  <a:pt x="4029867" y="3932246"/>
                  <a:pt x="4024742" y="3927462"/>
                  <a:pt x="4021943" y="3923442"/>
                </a:cubicBezTo>
                <a:cubicBezTo>
                  <a:pt x="4019142" y="3919425"/>
                  <a:pt x="4015260" y="3915567"/>
                  <a:pt x="4010293" y="3911865"/>
                </a:cubicBezTo>
                <a:lnTo>
                  <a:pt x="4007516" y="3915591"/>
                </a:lnTo>
                <a:cubicBezTo>
                  <a:pt x="3988282" y="3905120"/>
                  <a:pt x="3969974" y="3893408"/>
                  <a:pt x="3952590" y="3880454"/>
                </a:cubicBezTo>
                <a:cubicBezTo>
                  <a:pt x="3935208" y="3867502"/>
                  <a:pt x="3919065" y="3855473"/>
                  <a:pt x="3904166" y="3844371"/>
                </a:cubicBezTo>
                <a:lnTo>
                  <a:pt x="3829003" y="3875264"/>
                </a:lnTo>
                <a:cubicBezTo>
                  <a:pt x="3814784" y="3883980"/>
                  <a:pt x="3803974" y="3893305"/>
                  <a:pt x="3796571" y="3903240"/>
                </a:cubicBezTo>
                <a:cubicBezTo>
                  <a:pt x="3789170" y="3913172"/>
                  <a:pt x="3779601" y="3923422"/>
                  <a:pt x="3767864" y="3933988"/>
                </a:cubicBezTo>
                <a:lnTo>
                  <a:pt x="3751140" y="3933111"/>
                </a:lnTo>
                <a:lnTo>
                  <a:pt x="3734485" y="3955463"/>
                </a:lnTo>
                <a:lnTo>
                  <a:pt x="3723309" y="3947135"/>
                </a:lnTo>
                <a:cubicBezTo>
                  <a:pt x="3721459" y="3949618"/>
                  <a:pt x="3718987" y="3951640"/>
                  <a:pt x="3715896" y="3953197"/>
                </a:cubicBezTo>
                <a:cubicBezTo>
                  <a:pt x="3712803" y="3954753"/>
                  <a:pt x="3709406" y="3958017"/>
                  <a:pt x="3705705" y="3962984"/>
                </a:cubicBezTo>
                <a:cubicBezTo>
                  <a:pt x="3685350" y="3990300"/>
                  <a:pt x="3674125" y="4015732"/>
                  <a:pt x="3672032" y="4039275"/>
                </a:cubicBezTo>
                <a:cubicBezTo>
                  <a:pt x="3669935" y="4062819"/>
                  <a:pt x="3672795" y="4086192"/>
                  <a:pt x="3680611" y="4109396"/>
                </a:cubicBezTo>
                <a:cubicBezTo>
                  <a:pt x="3688426" y="4132600"/>
                  <a:pt x="3698103" y="4157192"/>
                  <a:pt x="3709643" y="4183169"/>
                </a:cubicBezTo>
                <a:cubicBezTo>
                  <a:pt x="3721182" y="4209148"/>
                  <a:pt x="3729168" y="4237305"/>
                  <a:pt x="3733598" y="4267643"/>
                </a:cubicBezTo>
                <a:lnTo>
                  <a:pt x="3748497" y="4278745"/>
                </a:lnTo>
                <a:lnTo>
                  <a:pt x="3742946" y="4286195"/>
                </a:lnTo>
                <a:cubicBezTo>
                  <a:pt x="3747913" y="4289896"/>
                  <a:pt x="3752575" y="4295304"/>
                  <a:pt x="3756933" y="4302412"/>
                </a:cubicBezTo>
                <a:cubicBezTo>
                  <a:pt x="3761292" y="4309521"/>
                  <a:pt x="3765953" y="4314928"/>
                  <a:pt x="3770920" y="4318629"/>
                </a:cubicBezTo>
                <a:cubicBezTo>
                  <a:pt x="3772772" y="4316145"/>
                  <a:pt x="3775863" y="4314587"/>
                  <a:pt x="3780197" y="4313952"/>
                </a:cubicBezTo>
                <a:cubicBezTo>
                  <a:pt x="3782047" y="4311470"/>
                  <a:pt x="3785456" y="4312080"/>
                  <a:pt x="3790421" y="4315780"/>
                </a:cubicBezTo>
                <a:cubicBezTo>
                  <a:pt x="3790421" y="4315780"/>
                  <a:pt x="3791981" y="4318872"/>
                  <a:pt x="3795098" y="4325056"/>
                </a:cubicBezTo>
                <a:lnTo>
                  <a:pt x="3789545" y="4332508"/>
                </a:lnTo>
                <a:cubicBezTo>
                  <a:pt x="3790178" y="4336840"/>
                  <a:pt x="3794085" y="4348442"/>
                  <a:pt x="3801267" y="4367310"/>
                </a:cubicBezTo>
                <a:cubicBezTo>
                  <a:pt x="3808449" y="4386182"/>
                  <a:pt x="3812672" y="4399949"/>
                  <a:pt x="3813938" y="4408618"/>
                </a:cubicBezTo>
                <a:cubicBezTo>
                  <a:pt x="3802836" y="4423517"/>
                  <a:pt x="3791392" y="4428507"/>
                  <a:pt x="3779607" y="4423589"/>
                </a:cubicBezTo>
                <a:cubicBezTo>
                  <a:pt x="3767825" y="4418671"/>
                  <a:pt x="3756965" y="4412509"/>
                  <a:pt x="3747033" y="4405108"/>
                </a:cubicBezTo>
                <a:cubicBezTo>
                  <a:pt x="3739584" y="4399557"/>
                  <a:pt x="3731037" y="4390293"/>
                  <a:pt x="3721395" y="4377316"/>
                </a:cubicBezTo>
                <a:cubicBezTo>
                  <a:pt x="3711754" y="4364338"/>
                  <a:pt x="3711560" y="4351642"/>
                  <a:pt x="3720812" y="4339225"/>
                </a:cubicBezTo>
                <a:lnTo>
                  <a:pt x="3709636" y="4330897"/>
                </a:lnTo>
                <a:cubicBezTo>
                  <a:pt x="3705888" y="4320379"/>
                  <a:pt x="3699959" y="4306306"/>
                  <a:pt x="3691852" y="4288679"/>
                </a:cubicBezTo>
                <a:cubicBezTo>
                  <a:pt x="3683747" y="4271049"/>
                  <a:pt x="3675920" y="4243975"/>
                  <a:pt x="3668372" y="4207454"/>
                </a:cubicBezTo>
                <a:lnTo>
                  <a:pt x="3646023" y="4190801"/>
                </a:lnTo>
                <a:lnTo>
                  <a:pt x="3651574" y="4183351"/>
                </a:lnTo>
                <a:lnTo>
                  <a:pt x="3636673" y="4172247"/>
                </a:lnTo>
                <a:cubicBezTo>
                  <a:pt x="3633508" y="4150578"/>
                  <a:pt x="3629127" y="4135727"/>
                  <a:pt x="3623527" y="4127690"/>
                </a:cubicBezTo>
                <a:cubicBezTo>
                  <a:pt x="3617927" y="4119656"/>
                  <a:pt x="3610163" y="4111937"/>
                  <a:pt x="3600229" y="4104534"/>
                </a:cubicBezTo>
                <a:cubicBezTo>
                  <a:pt x="3587812" y="4095282"/>
                  <a:pt x="3579435" y="4090974"/>
                  <a:pt x="3575103" y="4091607"/>
                </a:cubicBezTo>
                <a:cubicBezTo>
                  <a:pt x="3570767" y="4092240"/>
                  <a:pt x="3560251" y="4095990"/>
                  <a:pt x="3543547" y="4102854"/>
                </a:cubicBezTo>
                <a:lnTo>
                  <a:pt x="3528721" y="4114978"/>
                </a:lnTo>
                <a:lnTo>
                  <a:pt x="3517545" y="4106651"/>
                </a:lnTo>
                <a:lnTo>
                  <a:pt x="3506441" y="4121552"/>
                </a:lnTo>
                <a:lnTo>
                  <a:pt x="3498992" y="4116001"/>
                </a:lnTo>
                <a:lnTo>
                  <a:pt x="3482338" y="4138350"/>
                </a:lnTo>
                <a:lnTo>
                  <a:pt x="3469334" y="4140249"/>
                </a:lnTo>
                <a:lnTo>
                  <a:pt x="3390594" y="4214821"/>
                </a:lnTo>
                <a:lnTo>
                  <a:pt x="3405493" y="4225924"/>
                </a:lnTo>
                <a:lnTo>
                  <a:pt x="3388838" y="4248275"/>
                </a:lnTo>
                <a:cubicBezTo>
                  <a:pt x="3388838" y="4248275"/>
                  <a:pt x="3391956" y="4254459"/>
                  <a:pt x="3398189" y="4266828"/>
                </a:cubicBezTo>
                <a:lnTo>
                  <a:pt x="3387086" y="4281728"/>
                </a:lnTo>
                <a:lnTo>
                  <a:pt x="3401986" y="4292830"/>
                </a:lnTo>
                <a:cubicBezTo>
                  <a:pt x="3421852" y="4307633"/>
                  <a:pt x="3425808" y="4334722"/>
                  <a:pt x="3413852" y="4374091"/>
                </a:cubicBezTo>
                <a:cubicBezTo>
                  <a:pt x="3401897" y="4413461"/>
                  <a:pt x="3395649" y="4446462"/>
                  <a:pt x="3395116" y="4473098"/>
                </a:cubicBezTo>
                <a:cubicBezTo>
                  <a:pt x="3409429" y="4495353"/>
                  <a:pt x="3416306" y="4515927"/>
                  <a:pt x="3415746" y="4534818"/>
                </a:cubicBezTo>
                <a:cubicBezTo>
                  <a:pt x="3415186" y="4553713"/>
                  <a:pt x="3404725" y="4576819"/>
                  <a:pt x="3384371" y="4604135"/>
                </a:cubicBezTo>
                <a:cubicBezTo>
                  <a:pt x="3368255" y="4599851"/>
                  <a:pt x="3356787" y="4597097"/>
                  <a:pt x="3349968" y="4595880"/>
                </a:cubicBezTo>
                <a:cubicBezTo>
                  <a:pt x="3343151" y="4594662"/>
                  <a:pt x="3332293" y="4588504"/>
                  <a:pt x="3317393" y="4577402"/>
                </a:cubicBezTo>
                <a:cubicBezTo>
                  <a:pt x="3315494" y="4564397"/>
                  <a:pt x="3311124" y="4553419"/>
                  <a:pt x="3304284" y="4544458"/>
                </a:cubicBezTo>
                <a:cubicBezTo>
                  <a:pt x="3297443" y="4535496"/>
                  <a:pt x="3290906" y="4524833"/>
                  <a:pt x="3284673" y="4512464"/>
                </a:cubicBezTo>
                <a:cubicBezTo>
                  <a:pt x="3283407" y="4503795"/>
                  <a:pt x="3281630" y="4480264"/>
                  <a:pt x="3279343" y="4441868"/>
                </a:cubicBezTo>
                <a:cubicBezTo>
                  <a:pt x="3277055" y="4403474"/>
                  <a:pt x="3261913" y="4364187"/>
                  <a:pt x="3233914" y="4324015"/>
                </a:cubicBezTo>
                <a:lnTo>
                  <a:pt x="3242241" y="4312839"/>
                </a:lnTo>
                <a:cubicBezTo>
                  <a:pt x="3234161" y="4302953"/>
                  <a:pt x="3221427" y="4291535"/>
                  <a:pt x="3204043" y="4278581"/>
                </a:cubicBezTo>
                <a:cubicBezTo>
                  <a:pt x="3191674" y="4284814"/>
                  <a:pt x="3178369" y="4288416"/>
                  <a:pt x="3164124" y="4289389"/>
                </a:cubicBezTo>
                <a:cubicBezTo>
                  <a:pt x="3149882" y="4290362"/>
                  <a:pt x="3136282" y="4299542"/>
                  <a:pt x="3123330" y="4316924"/>
                </a:cubicBezTo>
                <a:cubicBezTo>
                  <a:pt x="3115927" y="4326858"/>
                  <a:pt x="3111155" y="4335853"/>
                  <a:pt x="3109013" y="4343913"/>
                </a:cubicBezTo>
                <a:cubicBezTo>
                  <a:pt x="3106870" y="4351972"/>
                  <a:pt x="3103024" y="4359727"/>
                  <a:pt x="3097473" y="4367177"/>
                </a:cubicBezTo>
                <a:cubicBezTo>
                  <a:pt x="3088221" y="4379594"/>
                  <a:pt x="3080184" y="4385194"/>
                  <a:pt x="3073366" y="4383975"/>
                </a:cubicBezTo>
                <a:cubicBezTo>
                  <a:pt x="3066550" y="4382760"/>
                  <a:pt x="3059733" y="4381541"/>
                  <a:pt x="3052914" y="4380325"/>
                </a:cubicBezTo>
                <a:lnTo>
                  <a:pt x="3050140" y="4384049"/>
                </a:lnTo>
                <a:lnTo>
                  <a:pt x="2973740" y="4315533"/>
                </a:lnTo>
                <a:cubicBezTo>
                  <a:pt x="2966923" y="4314315"/>
                  <a:pt x="2955310" y="4314351"/>
                  <a:pt x="2938898" y="4315642"/>
                </a:cubicBezTo>
                <a:cubicBezTo>
                  <a:pt x="2922488" y="4316930"/>
                  <a:pt x="2906542" y="4317599"/>
                  <a:pt x="2891056" y="4317646"/>
                </a:cubicBezTo>
                <a:cubicBezTo>
                  <a:pt x="2875573" y="4317695"/>
                  <a:pt x="2861790" y="4318049"/>
                  <a:pt x="2849714" y="4318706"/>
                </a:cubicBezTo>
                <a:cubicBezTo>
                  <a:pt x="2837638" y="4319363"/>
                  <a:pt x="2831600" y="4319690"/>
                  <a:pt x="2831600" y="4319690"/>
                </a:cubicBezTo>
                <a:lnTo>
                  <a:pt x="2806619" y="4353215"/>
                </a:lnTo>
                <a:cubicBezTo>
                  <a:pt x="2802285" y="4353849"/>
                  <a:pt x="2793300" y="4352949"/>
                  <a:pt x="2779666" y="4350512"/>
                </a:cubicBezTo>
                <a:cubicBezTo>
                  <a:pt x="2766033" y="4348078"/>
                  <a:pt x="2755488" y="4344085"/>
                  <a:pt x="2748039" y="4338533"/>
                </a:cubicBezTo>
                <a:cubicBezTo>
                  <a:pt x="2738104" y="4331131"/>
                  <a:pt x="2733589" y="4322937"/>
                  <a:pt x="2734492" y="4313954"/>
                </a:cubicBezTo>
                <a:cubicBezTo>
                  <a:pt x="2735392" y="4304969"/>
                  <a:pt x="2735209" y="4296142"/>
                  <a:pt x="2733945" y="4287476"/>
                </a:cubicBezTo>
                <a:lnTo>
                  <a:pt x="2711594" y="4270821"/>
                </a:lnTo>
                <a:lnTo>
                  <a:pt x="2717145" y="4263371"/>
                </a:lnTo>
                <a:cubicBezTo>
                  <a:pt x="2707211" y="4255968"/>
                  <a:pt x="2701321" y="4253510"/>
                  <a:pt x="2699470" y="4255995"/>
                </a:cubicBezTo>
                <a:cubicBezTo>
                  <a:pt x="2696985" y="4254143"/>
                  <a:pt x="2696060" y="4255384"/>
                  <a:pt x="2696695" y="4259718"/>
                </a:cubicBezTo>
                <a:lnTo>
                  <a:pt x="2659444" y="4231961"/>
                </a:lnTo>
                <a:cubicBezTo>
                  <a:pt x="2647075" y="4238194"/>
                  <a:pt x="2636409" y="4244731"/>
                  <a:pt x="2627450" y="4251573"/>
                </a:cubicBezTo>
                <a:cubicBezTo>
                  <a:pt x="2618489" y="4258412"/>
                  <a:pt x="2606901" y="4266192"/>
                  <a:pt x="2592681" y="4274908"/>
                </a:cubicBezTo>
                <a:lnTo>
                  <a:pt x="2581506" y="4266580"/>
                </a:lnTo>
                <a:cubicBezTo>
                  <a:pt x="2577804" y="4271547"/>
                  <a:pt x="2571925" y="4272961"/>
                  <a:pt x="2563866" y="4270817"/>
                </a:cubicBezTo>
                <a:cubicBezTo>
                  <a:pt x="2555808" y="4268674"/>
                  <a:pt x="2550537" y="4266676"/>
                  <a:pt x="2548054" y="4264826"/>
                </a:cubicBezTo>
                <a:cubicBezTo>
                  <a:pt x="2543087" y="4261125"/>
                  <a:pt x="2537645" y="4254174"/>
                  <a:pt x="2531729" y="4243971"/>
                </a:cubicBezTo>
                <a:cubicBezTo>
                  <a:pt x="2525813" y="4233771"/>
                  <a:pt x="2520056" y="4224652"/>
                  <a:pt x="2514456" y="4216619"/>
                </a:cubicBezTo>
                <a:lnTo>
                  <a:pt x="2528335" y="4197993"/>
                </a:lnTo>
                <a:cubicBezTo>
                  <a:pt x="2522735" y="4189956"/>
                  <a:pt x="2519605" y="4179902"/>
                  <a:pt x="2518948" y="4167826"/>
                </a:cubicBezTo>
                <a:cubicBezTo>
                  <a:pt x="2518292" y="4155748"/>
                  <a:pt x="2510512" y="4144160"/>
                  <a:pt x="2495613" y="4133057"/>
                </a:cubicBezTo>
                <a:cubicBezTo>
                  <a:pt x="2463330" y="4109001"/>
                  <a:pt x="2436377" y="4106298"/>
                  <a:pt x="2414756" y="4124946"/>
                </a:cubicBezTo>
                <a:cubicBezTo>
                  <a:pt x="2393134" y="4143596"/>
                  <a:pt x="2370881" y="4157911"/>
                  <a:pt x="2347993" y="4167893"/>
                </a:cubicBezTo>
                <a:lnTo>
                  <a:pt x="2340543" y="4162341"/>
                </a:lnTo>
                <a:lnTo>
                  <a:pt x="2332216" y="4173517"/>
                </a:lnTo>
                <a:cubicBezTo>
                  <a:pt x="2316686" y="4158080"/>
                  <a:pt x="2309210" y="4144788"/>
                  <a:pt x="2309795" y="4133635"/>
                </a:cubicBezTo>
                <a:cubicBezTo>
                  <a:pt x="2310379" y="4122484"/>
                  <a:pt x="2308481" y="4109483"/>
                  <a:pt x="2304099" y="4094629"/>
                </a:cubicBezTo>
                <a:lnTo>
                  <a:pt x="2322580" y="4062055"/>
                </a:lnTo>
                <a:cubicBezTo>
                  <a:pt x="2326281" y="4057088"/>
                  <a:pt x="2325646" y="4052754"/>
                  <a:pt x="2320679" y="4049053"/>
                </a:cubicBezTo>
                <a:cubicBezTo>
                  <a:pt x="2315714" y="4045353"/>
                  <a:pt x="2313840" y="4040092"/>
                  <a:pt x="2315057" y="4033277"/>
                </a:cubicBezTo>
                <a:cubicBezTo>
                  <a:pt x="2302640" y="4024025"/>
                  <a:pt x="2291489" y="4023437"/>
                  <a:pt x="2281603" y="4031522"/>
                </a:cubicBezTo>
                <a:cubicBezTo>
                  <a:pt x="2271720" y="4039604"/>
                  <a:pt x="2262151" y="4049855"/>
                  <a:pt x="2252899" y="4062271"/>
                </a:cubicBezTo>
                <a:cubicBezTo>
                  <a:pt x="2253530" y="4066606"/>
                  <a:pt x="2252946" y="4077757"/>
                  <a:pt x="2251143" y="4095725"/>
                </a:cubicBezTo>
                <a:cubicBezTo>
                  <a:pt x="2249341" y="4113693"/>
                  <a:pt x="2245665" y="4126401"/>
                  <a:pt x="2240114" y="4133851"/>
                </a:cubicBezTo>
                <a:lnTo>
                  <a:pt x="2236388" y="4131075"/>
                </a:lnTo>
                <a:cubicBezTo>
                  <a:pt x="2209215" y="4157174"/>
                  <a:pt x="2179194" y="4163774"/>
                  <a:pt x="2146325" y="4150868"/>
                </a:cubicBezTo>
                <a:lnTo>
                  <a:pt x="2137999" y="4162041"/>
                </a:lnTo>
                <a:lnTo>
                  <a:pt x="2123100" y="4150939"/>
                </a:lnTo>
                <a:cubicBezTo>
                  <a:pt x="2103329" y="4167104"/>
                  <a:pt x="2086637" y="4177842"/>
                  <a:pt x="2073026" y="4183150"/>
                </a:cubicBezTo>
                <a:cubicBezTo>
                  <a:pt x="2059417" y="4188456"/>
                  <a:pt x="2044285" y="4202286"/>
                  <a:pt x="2027632" y="4224635"/>
                </a:cubicBezTo>
                <a:cubicBezTo>
                  <a:pt x="2031380" y="4235153"/>
                  <a:pt x="2033109" y="4243201"/>
                  <a:pt x="2032815" y="4248777"/>
                </a:cubicBezTo>
                <a:cubicBezTo>
                  <a:pt x="2032522" y="4254351"/>
                  <a:pt x="2030235" y="4265197"/>
                  <a:pt x="2025949" y="4281315"/>
                </a:cubicBezTo>
                <a:lnTo>
                  <a:pt x="2040849" y="4292418"/>
                </a:lnTo>
                <a:lnTo>
                  <a:pt x="2026970" y="4311043"/>
                </a:lnTo>
                <a:cubicBezTo>
                  <a:pt x="2077903" y="4356721"/>
                  <a:pt x="2086739" y="4409653"/>
                  <a:pt x="2053478" y="4469838"/>
                </a:cubicBezTo>
                <a:cubicBezTo>
                  <a:pt x="2057226" y="4480357"/>
                  <a:pt x="2061293" y="4493043"/>
                  <a:pt x="2065674" y="4507893"/>
                </a:cubicBezTo>
                <a:cubicBezTo>
                  <a:pt x="2066940" y="4516562"/>
                  <a:pt x="2067903" y="4526932"/>
                  <a:pt x="2068559" y="4539010"/>
                </a:cubicBezTo>
                <a:cubicBezTo>
                  <a:pt x="2069216" y="4551086"/>
                  <a:pt x="2066770" y="4560849"/>
                  <a:pt x="2061218" y="4568301"/>
                </a:cubicBezTo>
                <a:cubicBezTo>
                  <a:pt x="2053817" y="4578233"/>
                  <a:pt x="2044708" y="4587861"/>
                  <a:pt x="2033900" y="4597185"/>
                </a:cubicBezTo>
                <a:cubicBezTo>
                  <a:pt x="2023090" y="4606511"/>
                  <a:pt x="2012132" y="4618622"/>
                  <a:pt x="2001028" y="4633523"/>
                </a:cubicBezTo>
                <a:lnTo>
                  <a:pt x="2015929" y="4644627"/>
                </a:lnTo>
                <a:lnTo>
                  <a:pt x="2002999" y="4669751"/>
                </a:lnTo>
                <a:cubicBezTo>
                  <a:pt x="1986344" y="4692102"/>
                  <a:pt x="1972150" y="4708561"/>
                  <a:pt x="1960415" y="4719128"/>
                </a:cubicBezTo>
                <a:cubicBezTo>
                  <a:pt x="1948680" y="4729695"/>
                  <a:pt x="1928252" y="4733784"/>
                  <a:pt x="1899131" y="4731396"/>
                </a:cubicBezTo>
                <a:lnTo>
                  <a:pt x="1879701" y="4757471"/>
                </a:lnTo>
                <a:cubicBezTo>
                  <a:pt x="1872886" y="4756253"/>
                  <a:pt x="1867309" y="4755962"/>
                  <a:pt x="1862977" y="4756594"/>
                </a:cubicBezTo>
                <a:cubicBezTo>
                  <a:pt x="1858642" y="4757226"/>
                  <a:pt x="1852142" y="4758177"/>
                  <a:pt x="1843474" y="4759442"/>
                </a:cubicBezTo>
                <a:lnTo>
                  <a:pt x="1835146" y="4770618"/>
                </a:lnTo>
                <a:cubicBezTo>
                  <a:pt x="1828960" y="4773734"/>
                  <a:pt x="1822461" y="4774683"/>
                  <a:pt x="1815644" y="4773464"/>
                </a:cubicBezTo>
                <a:cubicBezTo>
                  <a:pt x="1808826" y="4772247"/>
                  <a:pt x="1801082" y="4772272"/>
                  <a:pt x="1792418" y="4773537"/>
                </a:cubicBezTo>
                <a:lnTo>
                  <a:pt x="1775763" y="4795888"/>
                </a:lnTo>
                <a:cubicBezTo>
                  <a:pt x="1771428" y="4796520"/>
                  <a:pt x="1766778" y="4794988"/>
                  <a:pt x="1761811" y="4791287"/>
                </a:cubicBezTo>
                <a:cubicBezTo>
                  <a:pt x="1756844" y="4787586"/>
                  <a:pt x="1751268" y="4787292"/>
                  <a:pt x="1745084" y="4790409"/>
                </a:cubicBezTo>
                <a:lnTo>
                  <a:pt x="1736758" y="4801583"/>
                </a:lnTo>
                <a:lnTo>
                  <a:pt x="1688332" y="4765498"/>
                </a:lnTo>
                <a:lnTo>
                  <a:pt x="1696658" y="4754324"/>
                </a:lnTo>
                <a:cubicBezTo>
                  <a:pt x="1696025" y="4749992"/>
                  <a:pt x="1693226" y="4745972"/>
                  <a:pt x="1688259" y="4742271"/>
                </a:cubicBezTo>
                <a:cubicBezTo>
                  <a:pt x="1678327" y="4734870"/>
                  <a:pt x="1668879" y="4734590"/>
                  <a:pt x="1659919" y="4741430"/>
                </a:cubicBezTo>
                <a:cubicBezTo>
                  <a:pt x="1650959" y="4748273"/>
                  <a:pt x="1645239" y="4750768"/>
                  <a:pt x="1642754" y="4748916"/>
                </a:cubicBezTo>
                <a:lnTo>
                  <a:pt x="1620405" y="4732263"/>
                </a:lnTo>
                <a:cubicBezTo>
                  <a:pt x="1612368" y="4737863"/>
                  <a:pt x="1600608" y="4740687"/>
                  <a:pt x="1585125" y="4740735"/>
                </a:cubicBezTo>
                <a:lnTo>
                  <a:pt x="1555324" y="4718529"/>
                </a:lnTo>
                <a:cubicBezTo>
                  <a:pt x="1556492" y="4696227"/>
                  <a:pt x="1544661" y="4675822"/>
                  <a:pt x="1519827" y="4657317"/>
                </a:cubicBezTo>
                <a:cubicBezTo>
                  <a:pt x="1517345" y="4655467"/>
                  <a:pt x="1513937" y="4654859"/>
                  <a:pt x="1509601" y="4655492"/>
                </a:cubicBezTo>
                <a:cubicBezTo>
                  <a:pt x="1500933" y="4656758"/>
                  <a:pt x="1494118" y="4655540"/>
                  <a:pt x="1489151" y="4651839"/>
                </a:cubicBezTo>
                <a:lnTo>
                  <a:pt x="1497478" y="4640664"/>
                </a:lnTo>
                <a:lnTo>
                  <a:pt x="1467677" y="4618457"/>
                </a:lnTo>
                <a:cubicBezTo>
                  <a:pt x="1470111" y="4604824"/>
                  <a:pt x="1473313" y="4588864"/>
                  <a:pt x="1477282" y="4570580"/>
                </a:cubicBezTo>
                <a:cubicBezTo>
                  <a:pt x="1481253" y="4552293"/>
                  <a:pt x="1472063" y="4534825"/>
                  <a:pt x="1449712" y="4518170"/>
                </a:cubicBezTo>
                <a:cubicBezTo>
                  <a:pt x="1434812" y="4507067"/>
                  <a:pt x="1423953" y="4500906"/>
                  <a:pt x="1417137" y="4499691"/>
                </a:cubicBezTo>
                <a:lnTo>
                  <a:pt x="1405083" y="4508090"/>
                </a:lnTo>
                <a:cubicBezTo>
                  <a:pt x="1385217" y="4493286"/>
                  <a:pt x="1378838" y="4483704"/>
                  <a:pt x="1385949" y="4479347"/>
                </a:cubicBezTo>
                <a:cubicBezTo>
                  <a:pt x="1393057" y="4474988"/>
                  <a:pt x="1390403" y="4468184"/>
                  <a:pt x="1377986" y="4458931"/>
                </a:cubicBezTo>
                <a:cubicBezTo>
                  <a:pt x="1353152" y="4440426"/>
                  <a:pt x="1331448" y="4431975"/>
                  <a:pt x="1312872" y="4433584"/>
                </a:cubicBezTo>
                <a:cubicBezTo>
                  <a:pt x="1294295" y="4435189"/>
                  <a:pt x="1280672" y="4436627"/>
                  <a:pt x="1272004" y="4437892"/>
                </a:cubicBezTo>
                <a:lnTo>
                  <a:pt x="1251624" y="4457465"/>
                </a:lnTo>
                <a:lnTo>
                  <a:pt x="1244175" y="4451914"/>
                </a:lnTo>
                <a:lnTo>
                  <a:pt x="1221969" y="4481715"/>
                </a:lnTo>
                <a:cubicBezTo>
                  <a:pt x="1215785" y="4484832"/>
                  <a:pt x="1203878" y="4490445"/>
                  <a:pt x="1186252" y="4498549"/>
                </a:cubicBezTo>
                <a:cubicBezTo>
                  <a:pt x="1168622" y="4506657"/>
                  <a:pt x="1158568" y="4509786"/>
                  <a:pt x="1156083" y="4507935"/>
                </a:cubicBezTo>
                <a:lnTo>
                  <a:pt x="1089032" y="4457972"/>
                </a:lnTo>
                <a:cubicBezTo>
                  <a:pt x="1088985" y="4442486"/>
                  <a:pt x="1081511" y="4429192"/>
                  <a:pt x="1066611" y="4418089"/>
                </a:cubicBezTo>
                <a:cubicBezTo>
                  <a:pt x="1036810" y="4395883"/>
                  <a:pt x="1012160" y="4386205"/>
                  <a:pt x="992656" y="4389053"/>
                </a:cubicBezTo>
                <a:cubicBezTo>
                  <a:pt x="973154" y="4391901"/>
                  <a:pt x="955210" y="4397842"/>
                  <a:pt x="938824" y="4406874"/>
                </a:cubicBezTo>
                <a:cubicBezTo>
                  <a:pt x="922437" y="4415908"/>
                  <a:pt x="906976" y="4423698"/>
                  <a:pt x="892440" y="4430248"/>
                </a:cubicBezTo>
                <a:cubicBezTo>
                  <a:pt x="877906" y="4436795"/>
                  <a:pt x="860705" y="4432667"/>
                  <a:pt x="840839" y="4417864"/>
                </a:cubicBezTo>
                <a:lnTo>
                  <a:pt x="846390" y="4410414"/>
                </a:lnTo>
                <a:lnTo>
                  <a:pt x="808190" y="4376155"/>
                </a:lnTo>
                <a:lnTo>
                  <a:pt x="816515" y="4364982"/>
                </a:lnTo>
                <a:cubicBezTo>
                  <a:pt x="814033" y="4363132"/>
                  <a:pt x="811392" y="4360195"/>
                  <a:pt x="808593" y="4356179"/>
                </a:cubicBezTo>
                <a:cubicBezTo>
                  <a:pt x="805792" y="4352162"/>
                  <a:pt x="801908" y="4348302"/>
                  <a:pt x="796941" y="4344601"/>
                </a:cubicBezTo>
                <a:lnTo>
                  <a:pt x="810819" y="4325976"/>
                </a:lnTo>
                <a:cubicBezTo>
                  <a:pt x="805854" y="4322276"/>
                  <a:pt x="798865" y="4316103"/>
                  <a:pt x="789859" y="4307458"/>
                </a:cubicBezTo>
                <a:cubicBezTo>
                  <a:pt x="780850" y="4298814"/>
                  <a:pt x="770137" y="4289866"/>
                  <a:pt x="757720" y="4280614"/>
                </a:cubicBezTo>
                <a:lnTo>
                  <a:pt x="732595" y="4267686"/>
                </a:lnTo>
                <a:cubicBezTo>
                  <a:pt x="723342" y="4280103"/>
                  <a:pt x="715927" y="4286163"/>
                  <a:pt x="710352" y="4285874"/>
                </a:cubicBezTo>
                <a:cubicBezTo>
                  <a:pt x="704776" y="4285580"/>
                  <a:pt x="697657" y="4286066"/>
                  <a:pt x="688989" y="4287332"/>
                </a:cubicBezTo>
                <a:lnTo>
                  <a:pt x="680661" y="4298508"/>
                </a:lnTo>
                <a:cubicBezTo>
                  <a:pt x="671993" y="4299773"/>
                  <a:pt x="664249" y="4299798"/>
                  <a:pt x="657432" y="4298579"/>
                </a:cubicBezTo>
                <a:cubicBezTo>
                  <a:pt x="650617" y="4297362"/>
                  <a:pt x="645040" y="4297070"/>
                  <a:pt x="640708" y="4297703"/>
                </a:cubicBezTo>
                <a:cubicBezTo>
                  <a:pt x="605940" y="4271796"/>
                  <a:pt x="573961" y="4246036"/>
                  <a:pt x="544770" y="4220420"/>
                </a:cubicBezTo>
                <a:cubicBezTo>
                  <a:pt x="515578" y="4194807"/>
                  <a:pt x="482356" y="4168121"/>
                  <a:pt x="445105" y="4140363"/>
                </a:cubicBezTo>
                <a:cubicBezTo>
                  <a:pt x="446909" y="4122393"/>
                  <a:pt x="446567" y="4112486"/>
                  <a:pt x="444084" y="4110636"/>
                </a:cubicBezTo>
                <a:lnTo>
                  <a:pt x="457963" y="4092011"/>
                </a:lnTo>
                <a:lnTo>
                  <a:pt x="448613" y="4073457"/>
                </a:lnTo>
                <a:cubicBezTo>
                  <a:pt x="451050" y="4059823"/>
                  <a:pt x="453508" y="4053930"/>
                  <a:pt x="455993" y="4055781"/>
                </a:cubicBezTo>
                <a:cubicBezTo>
                  <a:pt x="458475" y="4057631"/>
                  <a:pt x="453192" y="4051764"/>
                  <a:pt x="440144" y="4038176"/>
                </a:cubicBezTo>
                <a:lnTo>
                  <a:pt x="451246" y="4023277"/>
                </a:lnTo>
                <a:lnTo>
                  <a:pt x="399094" y="3984416"/>
                </a:lnTo>
                <a:cubicBezTo>
                  <a:pt x="384877" y="3993133"/>
                  <a:pt x="378691" y="3996249"/>
                  <a:pt x="380542" y="3993764"/>
                </a:cubicBezTo>
                <a:cubicBezTo>
                  <a:pt x="382392" y="3991282"/>
                  <a:pt x="377744" y="3989748"/>
                  <a:pt x="366590" y="3989163"/>
                </a:cubicBezTo>
                <a:lnTo>
                  <a:pt x="363814" y="3992889"/>
                </a:lnTo>
                <a:cubicBezTo>
                  <a:pt x="355148" y="3994156"/>
                  <a:pt x="346323" y="3994337"/>
                  <a:pt x="337338" y="3993437"/>
                </a:cubicBezTo>
                <a:cubicBezTo>
                  <a:pt x="328353" y="3992536"/>
                  <a:pt x="317652" y="3987458"/>
                  <a:pt x="305235" y="3978206"/>
                </a:cubicBezTo>
                <a:lnTo>
                  <a:pt x="310786" y="3970756"/>
                </a:lnTo>
                <a:lnTo>
                  <a:pt x="288437" y="3954103"/>
                </a:lnTo>
                <a:lnTo>
                  <a:pt x="293039" y="3940151"/>
                </a:lnTo>
                <a:cubicBezTo>
                  <a:pt x="294258" y="3933334"/>
                  <a:pt x="304118" y="3917505"/>
                  <a:pt x="322621" y="3892674"/>
                </a:cubicBezTo>
                <a:lnTo>
                  <a:pt x="307722" y="3881572"/>
                </a:lnTo>
                <a:cubicBezTo>
                  <a:pt x="315125" y="3871638"/>
                  <a:pt x="321286" y="3860778"/>
                  <a:pt x="326202" y="3848995"/>
                </a:cubicBezTo>
                <a:cubicBezTo>
                  <a:pt x="331121" y="3837213"/>
                  <a:pt x="322407" y="3822991"/>
                  <a:pt x="300056" y="3806336"/>
                </a:cubicBezTo>
                <a:lnTo>
                  <a:pt x="294505" y="3813786"/>
                </a:lnTo>
                <a:cubicBezTo>
                  <a:pt x="290171" y="3814420"/>
                  <a:pt x="285362" y="3811802"/>
                  <a:pt x="280078" y="3805935"/>
                </a:cubicBezTo>
                <a:cubicBezTo>
                  <a:pt x="274796" y="3800065"/>
                  <a:pt x="269063" y="3798692"/>
                  <a:pt x="262877" y="3801808"/>
                </a:cubicBezTo>
                <a:lnTo>
                  <a:pt x="260102" y="3805532"/>
                </a:lnTo>
                <a:cubicBezTo>
                  <a:pt x="257620" y="3803682"/>
                  <a:pt x="253748" y="3803692"/>
                  <a:pt x="248489" y="3805568"/>
                </a:cubicBezTo>
                <a:cubicBezTo>
                  <a:pt x="243230" y="3807444"/>
                  <a:pt x="238117" y="3806530"/>
                  <a:pt x="233149" y="3802828"/>
                </a:cubicBezTo>
                <a:lnTo>
                  <a:pt x="221098" y="3811229"/>
                </a:lnTo>
                <a:cubicBezTo>
                  <a:pt x="203761" y="3813761"/>
                  <a:pt x="191685" y="3814418"/>
                  <a:pt x="184868" y="3813199"/>
                </a:cubicBezTo>
                <a:cubicBezTo>
                  <a:pt x="178051" y="3811981"/>
                  <a:pt x="168434" y="3806748"/>
                  <a:pt x="156017" y="3797496"/>
                </a:cubicBezTo>
                <a:cubicBezTo>
                  <a:pt x="136151" y="3782692"/>
                  <a:pt x="129309" y="3773730"/>
                  <a:pt x="135494" y="3770616"/>
                </a:cubicBezTo>
                <a:cubicBezTo>
                  <a:pt x="141677" y="3767499"/>
                  <a:pt x="144137" y="3761607"/>
                  <a:pt x="142872" y="3752938"/>
                </a:cubicBezTo>
                <a:lnTo>
                  <a:pt x="135422" y="3747387"/>
                </a:lnTo>
                <a:lnTo>
                  <a:pt x="156678" y="3711084"/>
                </a:lnTo>
                <a:cubicBezTo>
                  <a:pt x="141779" y="3699982"/>
                  <a:pt x="140195" y="3689149"/>
                  <a:pt x="151930" y="3678582"/>
                </a:cubicBezTo>
                <a:cubicBezTo>
                  <a:pt x="163667" y="3668017"/>
                  <a:pt x="168902" y="3658397"/>
                  <a:pt x="167638" y="3649731"/>
                </a:cubicBezTo>
                <a:lnTo>
                  <a:pt x="122935" y="3616421"/>
                </a:lnTo>
                <a:cubicBezTo>
                  <a:pt x="110568" y="3622655"/>
                  <a:pt x="100963" y="3621292"/>
                  <a:pt x="94121" y="3612330"/>
                </a:cubicBezTo>
                <a:cubicBezTo>
                  <a:pt x="87280" y="3603372"/>
                  <a:pt x="79526" y="3599524"/>
                  <a:pt x="70858" y="3600790"/>
                </a:cubicBezTo>
                <a:lnTo>
                  <a:pt x="65306" y="3608240"/>
                </a:lnTo>
                <a:cubicBezTo>
                  <a:pt x="51671" y="3605804"/>
                  <a:pt x="29954" y="3593483"/>
                  <a:pt x="154" y="3571277"/>
                </a:cubicBezTo>
                <a:cubicBezTo>
                  <a:pt x="738" y="3560126"/>
                  <a:pt x="715" y="3552384"/>
                  <a:pt x="80" y="3548050"/>
                </a:cubicBezTo>
                <a:cubicBezTo>
                  <a:pt x="-551" y="3543716"/>
                  <a:pt x="2518" y="3534416"/>
                  <a:pt x="9286" y="3520148"/>
                </a:cubicBezTo>
                <a:lnTo>
                  <a:pt x="13012" y="3522925"/>
                </a:lnTo>
                <a:cubicBezTo>
                  <a:pt x="43933" y="3507343"/>
                  <a:pt x="73636" y="3498579"/>
                  <a:pt x="102124" y="3496631"/>
                </a:cubicBezTo>
                <a:cubicBezTo>
                  <a:pt x="130610" y="3494685"/>
                  <a:pt x="159703" y="3489331"/>
                  <a:pt x="189409" y="3480566"/>
                </a:cubicBezTo>
                <a:lnTo>
                  <a:pt x="200585" y="3488894"/>
                </a:lnTo>
                <a:lnTo>
                  <a:pt x="222718" y="3435866"/>
                </a:lnTo>
                <a:cubicBezTo>
                  <a:pt x="219601" y="3429682"/>
                  <a:pt x="215231" y="3418702"/>
                  <a:pt x="209607" y="3402924"/>
                </a:cubicBezTo>
                <a:cubicBezTo>
                  <a:pt x="203984" y="3387145"/>
                  <a:pt x="198689" y="3377408"/>
                  <a:pt x="193721" y="3373707"/>
                </a:cubicBezTo>
                <a:cubicBezTo>
                  <a:pt x="181305" y="3364454"/>
                  <a:pt x="167196" y="3358767"/>
                  <a:pt x="151394" y="3356648"/>
                </a:cubicBezTo>
                <a:cubicBezTo>
                  <a:pt x="135595" y="3354531"/>
                  <a:pt x="121485" y="3348846"/>
                  <a:pt x="109068" y="3339594"/>
                </a:cubicBezTo>
                <a:cubicBezTo>
                  <a:pt x="109019" y="3324107"/>
                  <a:pt x="108984" y="3312495"/>
                  <a:pt x="108959" y="3304751"/>
                </a:cubicBezTo>
                <a:cubicBezTo>
                  <a:pt x="108933" y="3297010"/>
                  <a:pt x="114474" y="3285688"/>
                  <a:pt x="125578" y="3270787"/>
                </a:cubicBezTo>
                <a:cubicBezTo>
                  <a:pt x="134246" y="3269521"/>
                  <a:pt x="140429" y="3266406"/>
                  <a:pt x="144130" y="3261439"/>
                </a:cubicBezTo>
                <a:lnTo>
                  <a:pt x="143181" y="3254940"/>
                </a:lnTo>
                <a:cubicBezTo>
                  <a:pt x="146882" y="3249973"/>
                  <a:pt x="153845" y="3248401"/>
                  <a:pt x="164071" y="3250226"/>
                </a:cubicBezTo>
                <a:cubicBezTo>
                  <a:pt x="174297" y="3252055"/>
                  <a:pt x="184961" y="3245516"/>
                  <a:pt x="196064" y="3230617"/>
                </a:cubicBezTo>
                <a:cubicBezTo>
                  <a:pt x="199765" y="3225650"/>
                  <a:pt x="202383" y="3220841"/>
                  <a:pt x="203917" y="3216192"/>
                </a:cubicBezTo>
                <a:cubicBezTo>
                  <a:pt x="205452" y="3211541"/>
                  <a:pt x="208070" y="3206732"/>
                  <a:pt x="211769" y="3201768"/>
                </a:cubicBezTo>
                <a:lnTo>
                  <a:pt x="196868" y="3190664"/>
                </a:lnTo>
                <a:lnTo>
                  <a:pt x="210746" y="3172039"/>
                </a:lnTo>
                <a:cubicBezTo>
                  <a:pt x="204515" y="3159670"/>
                  <a:pt x="200159" y="3152559"/>
                  <a:pt x="197674" y="3150708"/>
                </a:cubicBezTo>
                <a:lnTo>
                  <a:pt x="208776" y="3135809"/>
                </a:lnTo>
                <a:lnTo>
                  <a:pt x="174302" y="3104325"/>
                </a:lnTo>
                <a:cubicBezTo>
                  <a:pt x="156238" y="3071554"/>
                  <a:pt x="145466" y="3043250"/>
                  <a:pt x="141983" y="3019413"/>
                </a:cubicBezTo>
                <a:cubicBezTo>
                  <a:pt x="138503" y="2995578"/>
                  <a:pt x="147866" y="2968759"/>
                  <a:pt x="170071" y="2938960"/>
                </a:cubicBezTo>
                <a:lnTo>
                  <a:pt x="184970" y="2950062"/>
                </a:lnTo>
                <a:lnTo>
                  <a:pt x="239610" y="2892288"/>
                </a:lnTo>
                <a:cubicBezTo>
                  <a:pt x="246425" y="2893505"/>
                  <a:pt x="253706" y="2894101"/>
                  <a:pt x="261448" y="2894078"/>
                </a:cubicBezTo>
                <a:cubicBezTo>
                  <a:pt x="269192" y="2894054"/>
                  <a:pt x="277396" y="2893411"/>
                  <a:pt x="286062" y="2892144"/>
                </a:cubicBezTo>
                <a:lnTo>
                  <a:pt x="302717" y="2869792"/>
                </a:lnTo>
                <a:lnTo>
                  <a:pt x="310169" y="2875345"/>
                </a:lnTo>
                <a:cubicBezTo>
                  <a:pt x="313871" y="2870377"/>
                  <a:pt x="315402" y="2865727"/>
                  <a:pt x="314769" y="2861395"/>
                </a:cubicBezTo>
                <a:cubicBezTo>
                  <a:pt x="314138" y="2857061"/>
                  <a:pt x="316596" y="2851167"/>
                  <a:pt x="322147" y="2843717"/>
                </a:cubicBezTo>
                <a:lnTo>
                  <a:pt x="332375" y="2845544"/>
                </a:lnTo>
                <a:cubicBezTo>
                  <a:pt x="341626" y="2833129"/>
                  <a:pt x="346398" y="2824130"/>
                  <a:pt x="346692" y="2818555"/>
                </a:cubicBezTo>
                <a:cubicBezTo>
                  <a:pt x="346984" y="2812981"/>
                  <a:pt x="348979" y="2807708"/>
                  <a:pt x="352679" y="2802743"/>
                </a:cubicBezTo>
                <a:lnTo>
                  <a:pt x="359181" y="2801793"/>
                </a:lnTo>
                <a:cubicBezTo>
                  <a:pt x="361033" y="2799309"/>
                  <a:pt x="363041" y="2797910"/>
                  <a:pt x="365207" y="2797593"/>
                </a:cubicBezTo>
                <a:cubicBezTo>
                  <a:pt x="367375" y="2797279"/>
                  <a:pt x="369385" y="2795877"/>
                  <a:pt x="371235" y="2793394"/>
                </a:cubicBezTo>
                <a:lnTo>
                  <a:pt x="363783" y="2787841"/>
                </a:lnTo>
                <a:lnTo>
                  <a:pt x="380438" y="2765490"/>
                </a:lnTo>
                <a:lnTo>
                  <a:pt x="372988" y="2759939"/>
                </a:lnTo>
                <a:lnTo>
                  <a:pt x="389642" y="2737590"/>
                </a:lnTo>
                <a:cubicBezTo>
                  <a:pt x="398894" y="2725173"/>
                  <a:pt x="401648" y="2713706"/>
                  <a:pt x="397896" y="2703188"/>
                </a:cubicBezTo>
                <a:cubicBezTo>
                  <a:pt x="394147" y="2692670"/>
                  <a:pt x="390399" y="2682151"/>
                  <a:pt x="386651" y="2671633"/>
                </a:cubicBezTo>
                <a:cubicBezTo>
                  <a:pt x="382901" y="2661117"/>
                  <a:pt x="380539" y="2648733"/>
                  <a:pt x="379565" y="2634491"/>
                </a:cubicBezTo>
                <a:cubicBezTo>
                  <a:pt x="378593" y="2620247"/>
                  <a:pt x="386432" y="2601950"/>
                  <a:pt x="403087" y="2579599"/>
                </a:cubicBezTo>
                <a:cubicBezTo>
                  <a:pt x="421055" y="2581402"/>
                  <a:pt x="436699" y="2582438"/>
                  <a:pt x="450018" y="2582707"/>
                </a:cubicBezTo>
                <a:cubicBezTo>
                  <a:pt x="463335" y="2582975"/>
                  <a:pt x="478954" y="2576267"/>
                  <a:pt x="496875" y="2562585"/>
                </a:cubicBezTo>
                <a:lnTo>
                  <a:pt x="508051" y="2570912"/>
                </a:lnTo>
                <a:cubicBezTo>
                  <a:pt x="517301" y="2558498"/>
                  <a:pt x="530413" y="2542197"/>
                  <a:pt x="547383" y="2522014"/>
                </a:cubicBezTo>
                <a:cubicBezTo>
                  <a:pt x="564354" y="2501829"/>
                  <a:pt x="582774" y="2499139"/>
                  <a:pt x="602641" y="2513942"/>
                </a:cubicBezTo>
                <a:cubicBezTo>
                  <a:pt x="619294" y="2491594"/>
                  <a:pt x="631154" y="2470496"/>
                  <a:pt x="638214" y="2450654"/>
                </a:cubicBezTo>
                <a:cubicBezTo>
                  <a:pt x="645276" y="2430810"/>
                  <a:pt x="655283" y="2412199"/>
                  <a:pt x="668237" y="2394815"/>
                </a:cubicBezTo>
                <a:lnTo>
                  <a:pt x="675687" y="2400366"/>
                </a:lnTo>
                <a:lnTo>
                  <a:pt x="686790" y="2385465"/>
                </a:lnTo>
                <a:lnTo>
                  <a:pt x="707241" y="2389117"/>
                </a:lnTo>
                <a:cubicBezTo>
                  <a:pt x="715277" y="2383519"/>
                  <a:pt x="726695" y="2370786"/>
                  <a:pt x="741498" y="2350919"/>
                </a:cubicBezTo>
                <a:lnTo>
                  <a:pt x="760124" y="2364798"/>
                </a:lnTo>
                <a:cubicBezTo>
                  <a:pt x="778677" y="2355448"/>
                  <a:pt x="798326" y="2349813"/>
                  <a:pt x="819071" y="2347890"/>
                </a:cubicBezTo>
                <a:cubicBezTo>
                  <a:pt x="839814" y="2345968"/>
                  <a:pt x="860071" y="2336922"/>
                  <a:pt x="879841" y="2320757"/>
                </a:cubicBezTo>
                <a:lnTo>
                  <a:pt x="894741" y="2331860"/>
                </a:lnTo>
                <a:cubicBezTo>
                  <a:pt x="921961" y="2321245"/>
                  <a:pt x="941440" y="2310654"/>
                  <a:pt x="953177" y="2300088"/>
                </a:cubicBezTo>
                <a:cubicBezTo>
                  <a:pt x="964911" y="2289522"/>
                  <a:pt x="984073" y="2276764"/>
                  <a:pt x="1010661" y="2261817"/>
                </a:cubicBezTo>
                <a:lnTo>
                  <a:pt x="1036591" y="2234791"/>
                </a:lnTo>
                <a:lnTo>
                  <a:pt x="1047767" y="2243119"/>
                </a:lnTo>
                <a:cubicBezTo>
                  <a:pt x="1054536" y="2228852"/>
                  <a:pt x="1062085" y="2216131"/>
                  <a:pt x="1070413" y="2204955"/>
                </a:cubicBezTo>
                <a:cubicBezTo>
                  <a:pt x="1078740" y="2193780"/>
                  <a:pt x="1085046" y="2180132"/>
                  <a:pt x="1089329" y="2164016"/>
                </a:cubicBezTo>
                <a:cubicBezTo>
                  <a:pt x="1109783" y="2167668"/>
                  <a:pt x="1119073" y="2166865"/>
                  <a:pt x="1117197" y="2161606"/>
                </a:cubicBezTo>
                <a:cubicBezTo>
                  <a:pt x="1115320" y="2156347"/>
                  <a:pt x="1124609" y="2155544"/>
                  <a:pt x="1145062" y="2159198"/>
                </a:cubicBezTo>
                <a:lnTo>
                  <a:pt x="1159014" y="2163800"/>
                </a:lnTo>
                <a:lnTo>
                  <a:pt x="1164565" y="2156350"/>
                </a:lnTo>
                <a:lnTo>
                  <a:pt x="1183190" y="2170229"/>
                </a:lnTo>
                <a:lnTo>
                  <a:pt x="1191518" y="2159053"/>
                </a:lnTo>
                <a:lnTo>
                  <a:pt x="1250170" y="2196963"/>
                </a:lnTo>
                <a:lnTo>
                  <a:pt x="1255721" y="2189513"/>
                </a:lnTo>
                <a:cubicBezTo>
                  <a:pt x="1262536" y="2190731"/>
                  <a:pt x="1270596" y="2192872"/>
                  <a:pt x="1279897" y="2195943"/>
                </a:cubicBezTo>
                <a:cubicBezTo>
                  <a:pt x="1289197" y="2199011"/>
                  <a:pt x="1298498" y="2202078"/>
                  <a:pt x="1307797" y="2205146"/>
                </a:cubicBezTo>
                <a:lnTo>
                  <a:pt x="1313350" y="2197694"/>
                </a:lnTo>
                <a:cubicBezTo>
                  <a:pt x="1322650" y="2200763"/>
                  <a:pt x="1330406" y="2204612"/>
                  <a:pt x="1336612" y="2209236"/>
                </a:cubicBezTo>
                <a:cubicBezTo>
                  <a:pt x="1342820" y="2213863"/>
                  <a:pt x="1351818" y="2218637"/>
                  <a:pt x="1363601" y="2223553"/>
                </a:cubicBezTo>
                <a:lnTo>
                  <a:pt x="1369152" y="2216103"/>
                </a:lnTo>
                <a:cubicBezTo>
                  <a:pt x="1374120" y="2219804"/>
                  <a:pt x="1375679" y="2222897"/>
                  <a:pt x="1373828" y="2225382"/>
                </a:cubicBezTo>
                <a:lnTo>
                  <a:pt x="1371053" y="2229106"/>
                </a:lnTo>
                <a:lnTo>
                  <a:pt x="1453004" y="2290172"/>
                </a:lnTo>
                <a:lnTo>
                  <a:pt x="1472505" y="2287325"/>
                </a:lnTo>
                <a:cubicBezTo>
                  <a:pt x="1476839" y="2286691"/>
                  <a:pt x="1480247" y="2287299"/>
                  <a:pt x="1482731" y="2289151"/>
                </a:cubicBezTo>
                <a:lnTo>
                  <a:pt x="1514212" y="2254675"/>
                </a:lnTo>
                <a:cubicBezTo>
                  <a:pt x="1525949" y="2244110"/>
                  <a:pt x="1536443" y="2232618"/>
                  <a:pt x="1545695" y="2220201"/>
                </a:cubicBezTo>
                <a:lnTo>
                  <a:pt x="1629473" y="2271042"/>
                </a:lnTo>
                <a:cubicBezTo>
                  <a:pt x="1643691" y="2262325"/>
                  <a:pt x="1652968" y="2257651"/>
                  <a:pt x="1657301" y="2257017"/>
                </a:cubicBezTo>
                <a:lnTo>
                  <a:pt x="1672203" y="2268121"/>
                </a:lnTo>
                <a:lnTo>
                  <a:pt x="1709380" y="2272651"/>
                </a:lnTo>
                <a:lnTo>
                  <a:pt x="1714931" y="2265201"/>
                </a:lnTo>
                <a:lnTo>
                  <a:pt x="1733557" y="2279080"/>
                </a:lnTo>
                <a:cubicBezTo>
                  <a:pt x="1737258" y="2274113"/>
                  <a:pt x="1740192" y="2271470"/>
                  <a:pt x="1742359" y="2271154"/>
                </a:cubicBezTo>
                <a:cubicBezTo>
                  <a:pt x="1744527" y="2270839"/>
                  <a:pt x="1746535" y="2269439"/>
                  <a:pt x="1748386" y="2266955"/>
                </a:cubicBezTo>
                <a:lnTo>
                  <a:pt x="1769788" y="2277107"/>
                </a:lnTo>
                <a:cubicBezTo>
                  <a:pt x="1787170" y="2290060"/>
                  <a:pt x="1804090" y="2303636"/>
                  <a:pt x="1820549" y="2317831"/>
                </a:cubicBezTo>
                <a:cubicBezTo>
                  <a:pt x="1837008" y="2332026"/>
                  <a:pt x="1855171" y="2346525"/>
                  <a:pt x="1875037" y="2361329"/>
                </a:cubicBezTo>
                <a:lnTo>
                  <a:pt x="1888989" y="2365931"/>
                </a:lnTo>
                <a:cubicBezTo>
                  <a:pt x="1903840" y="2361549"/>
                  <a:pt x="1916524" y="2357485"/>
                  <a:pt x="1927044" y="2353734"/>
                </a:cubicBezTo>
                <a:cubicBezTo>
                  <a:pt x="1937562" y="2349986"/>
                  <a:pt x="1947154" y="2347477"/>
                  <a:pt x="1955822" y="2346211"/>
                </a:cubicBezTo>
                <a:lnTo>
                  <a:pt x="1970723" y="2357315"/>
                </a:lnTo>
                <a:cubicBezTo>
                  <a:pt x="1972573" y="2354833"/>
                  <a:pt x="1975664" y="2353275"/>
                  <a:pt x="1979998" y="2352640"/>
                </a:cubicBezTo>
                <a:cubicBezTo>
                  <a:pt x="1984333" y="2352009"/>
                  <a:pt x="1988350" y="2349208"/>
                  <a:pt x="1992052" y="2344241"/>
                </a:cubicBezTo>
                <a:lnTo>
                  <a:pt x="2059103" y="2394204"/>
                </a:lnTo>
                <a:cubicBezTo>
                  <a:pt x="2073370" y="2400974"/>
                  <a:pt x="2094295" y="2407876"/>
                  <a:pt x="2121881" y="2414915"/>
                </a:cubicBezTo>
                <a:cubicBezTo>
                  <a:pt x="2149466" y="2421950"/>
                  <a:pt x="2169442" y="2422354"/>
                  <a:pt x="2181811" y="2416121"/>
                </a:cubicBezTo>
                <a:lnTo>
                  <a:pt x="2189261" y="2421672"/>
                </a:lnTo>
                <a:lnTo>
                  <a:pt x="2205915" y="2399323"/>
                </a:lnTo>
                <a:lnTo>
                  <a:pt x="2213364" y="2404874"/>
                </a:lnTo>
                <a:cubicBezTo>
                  <a:pt x="2220183" y="2406091"/>
                  <a:pt x="2225444" y="2404216"/>
                  <a:pt x="2229143" y="2399251"/>
                </a:cubicBezTo>
                <a:cubicBezTo>
                  <a:pt x="2232845" y="2394284"/>
                  <a:pt x="2235621" y="2390558"/>
                  <a:pt x="2237471" y="2388076"/>
                </a:cubicBezTo>
                <a:lnTo>
                  <a:pt x="2230019" y="2382523"/>
                </a:lnTo>
                <a:cubicBezTo>
                  <a:pt x="2228706" y="2358369"/>
                  <a:pt x="2224776" y="2339028"/>
                  <a:pt x="2218226" y="2324492"/>
                </a:cubicBezTo>
                <a:cubicBezTo>
                  <a:pt x="2211677" y="2309956"/>
                  <a:pt x="2217023" y="2285938"/>
                  <a:pt x="2234262" y="2252436"/>
                </a:cubicBezTo>
                <a:cubicBezTo>
                  <a:pt x="2256562" y="2253606"/>
                  <a:pt x="2279499" y="2259108"/>
                  <a:pt x="2303065" y="2268946"/>
                </a:cubicBezTo>
                <a:cubicBezTo>
                  <a:pt x="2326633" y="2278783"/>
                  <a:pt x="2353563" y="2273744"/>
                  <a:pt x="2383850" y="2253829"/>
                </a:cubicBezTo>
                <a:lnTo>
                  <a:pt x="2387576" y="2256605"/>
                </a:lnTo>
                <a:cubicBezTo>
                  <a:pt x="2391277" y="2251638"/>
                  <a:pt x="2391581" y="2249934"/>
                  <a:pt x="2388490" y="2251492"/>
                </a:cubicBezTo>
                <a:cubicBezTo>
                  <a:pt x="2385395" y="2253050"/>
                  <a:pt x="2385701" y="2251344"/>
                  <a:pt x="2389401" y="2246379"/>
                </a:cubicBezTo>
                <a:lnTo>
                  <a:pt x="2415333" y="2219355"/>
                </a:lnTo>
                <a:cubicBezTo>
                  <a:pt x="2420884" y="2211905"/>
                  <a:pt x="2423940" y="2198732"/>
                  <a:pt x="2424501" y="2179839"/>
                </a:cubicBezTo>
                <a:cubicBezTo>
                  <a:pt x="2425063" y="2160946"/>
                  <a:pt x="2424708" y="2147165"/>
                  <a:pt x="2423444" y="2138498"/>
                </a:cubicBezTo>
                <a:cubicBezTo>
                  <a:pt x="2423444" y="2138498"/>
                  <a:pt x="2426537" y="2136938"/>
                  <a:pt x="2432719" y="2133823"/>
                </a:cubicBezTo>
                <a:lnTo>
                  <a:pt x="2435495" y="2130097"/>
                </a:lnTo>
                <a:cubicBezTo>
                  <a:pt x="2432378" y="2123914"/>
                  <a:pt x="2427095" y="2118046"/>
                  <a:pt x="2419645" y="2112495"/>
                </a:cubicBezTo>
                <a:cubicBezTo>
                  <a:pt x="2407228" y="2103242"/>
                  <a:pt x="2399328" y="2102182"/>
                  <a:pt x="2395945" y="2109317"/>
                </a:cubicBezTo>
                <a:cubicBezTo>
                  <a:pt x="2392560" y="2116450"/>
                  <a:pt x="2388701" y="2120334"/>
                  <a:pt x="2384366" y="2120965"/>
                </a:cubicBezTo>
                <a:lnTo>
                  <a:pt x="2321041" y="2073779"/>
                </a:lnTo>
                <a:cubicBezTo>
                  <a:pt x="2317293" y="2063260"/>
                  <a:pt x="2314165" y="2053204"/>
                  <a:pt x="2311656" y="2043613"/>
                </a:cubicBezTo>
                <a:cubicBezTo>
                  <a:pt x="2309149" y="2034020"/>
                  <a:pt x="2299203" y="2022747"/>
                  <a:pt x="2281819" y="2009793"/>
                </a:cubicBezTo>
                <a:lnTo>
                  <a:pt x="2256693" y="1996862"/>
                </a:lnTo>
                <a:lnTo>
                  <a:pt x="2248365" y="2008038"/>
                </a:lnTo>
                <a:lnTo>
                  <a:pt x="2233466" y="1996936"/>
                </a:lnTo>
                <a:lnTo>
                  <a:pt x="2227915" y="2004385"/>
                </a:lnTo>
                <a:cubicBezTo>
                  <a:pt x="2209265" y="1982763"/>
                  <a:pt x="2195426" y="1963761"/>
                  <a:pt x="2186392" y="1947374"/>
                </a:cubicBezTo>
                <a:cubicBezTo>
                  <a:pt x="2177360" y="1930988"/>
                  <a:pt x="2171115" y="1914748"/>
                  <a:pt x="2167659" y="1898656"/>
                </a:cubicBezTo>
                <a:cubicBezTo>
                  <a:pt x="2164203" y="1882561"/>
                  <a:pt x="2161827" y="1866309"/>
                  <a:pt x="2160539" y="1849899"/>
                </a:cubicBezTo>
                <a:cubicBezTo>
                  <a:pt x="2159251" y="1833488"/>
                  <a:pt x="2155780" y="1813525"/>
                  <a:pt x="2150131" y="1790004"/>
                </a:cubicBezTo>
                <a:lnTo>
                  <a:pt x="2155683" y="1782555"/>
                </a:lnTo>
                <a:cubicBezTo>
                  <a:pt x="2148818" y="1765850"/>
                  <a:pt x="2141807" y="1751939"/>
                  <a:pt x="2134649" y="1740810"/>
                </a:cubicBezTo>
                <a:cubicBezTo>
                  <a:pt x="2127491" y="1729682"/>
                  <a:pt x="2113979" y="1716718"/>
                  <a:pt x="2094113" y="1701914"/>
                </a:cubicBezTo>
                <a:cubicBezTo>
                  <a:pt x="2083595" y="1705663"/>
                  <a:pt x="2076934" y="1705529"/>
                  <a:pt x="2074135" y="1701513"/>
                </a:cubicBezTo>
                <a:cubicBezTo>
                  <a:pt x="2071336" y="1697493"/>
                  <a:pt x="2065602" y="1696116"/>
                  <a:pt x="2056936" y="1697384"/>
                </a:cubicBezTo>
                <a:lnTo>
                  <a:pt x="2038380" y="1706733"/>
                </a:lnTo>
                <a:cubicBezTo>
                  <a:pt x="2024747" y="1704299"/>
                  <a:pt x="2014204" y="1700304"/>
                  <a:pt x="2006754" y="1694753"/>
                </a:cubicBezTo>
                <a:cubicBezTo>
                  <a:pt x="1981920" y="1676248"/>
                  <a:pt x="1970260" y="1660799"/>
                  <a:pt x="1971769" y="1648407"/>
                </a:cubicBezTo>
                <a:cubicBezTo>
                  <a:pt x="1973278" y="1636015"/>
                  <a:pt x="1972452" y="1618984"/>
                  <a:pt x="1969287" y="1597314"/>
                </a:cubicBezTo>
                <a:lnTo>
                  <a:pt x="1950662" y="1583436"/>
                </a:lnTo>
                <a:cubicBezTo>
                  <a:pt x="1947546" y="1577250"/>
                  <a:pt x="1946595" y="1570750"/>
                  <a:pt x="1947814" y="1563933"/>
                </a:cubicBezTo>
                <a:cubicBezTo>
                  <a:pt x="1949033" y="1557116"/>
                  <a:pt x="1949008" y="1549372"/>
                  <a:pt x="1947742" y="1540704"/>
                </a:cubicBezTo>
                <a:lnTo>
                  <a:pt x="1924442" y="1517550"/>
                </a:lnTo>
                <a:cubicBezTo>
                  <a:pt x="1920694" y="1507032"/>
                  <a:pt x="1918039" y="1500227"/>
                  <a:pt x="1916483" y="1497134"/>
                </a:cubicBezTo>
                <a:cubicBezTo>
                  <a:pt x="1914923" y="1494042"/>
                  <a:pt x="1912587" y="1489405"/>
                  <a:pt x="1909470" y="1483221"/>
                </a:cubicBezTo>
                <a:lnTo>
                  <a:pt x="1948331" y="1431069"/>
                </a:lnTo>
                <a:cubicBezTo>
                  <a:pt x="1956364" y="1425469"/>
                  <a:pt x="1967515" y="1426053"/>
                  <a:pt x="1981782" y="1432823"/>
                </a:cubicBezTo>
                <a:lnTo>
                  <a:pt x="2001212" y="1406748"/>
                </a:lnTo>
                <a:lnTo>
                  <a:pt x="1986312" y="1395646"/>
                </a:lnTo>
                <a:lnTo>
                  <a:pt x="1996465" y="1374245"/>
                </a:lnTo>
                <a:cubicBezTo>
                  <a:pt x="1995152" y="1350091"/>
                  <a:pt x="1985183" y="1331076"/>
                  <a:pt x="1966558" y="1317198"/>
                </a:cubicBezTo>
                <a:cubicBezTo>
                  <a:pt x="1947933" y="1303319"/>
                  <a:pt x="1927127" y="1285885"/>
                  <a:pt x="1904145" y="1264896"/>
                </a:cubicBezTo>
                <a:cubicBezTo>
                  <a:pt x="1905364" y="1258079"/>
                  <a:pt x="1907664" y="1251106"/>
                  <a:pt x="1911049" y="1243973"/>
                </a:cubicBezTo>
                <a:cubicBezTo>
                  <a:pt x="1914432" y="1236838"/>
                  <a:pt x="1915493" y="1228938"/>
                  <a:pt x="1914227" y="1220269"/>
                </a:cubicBezTo>
                <a:lnTo>
                  <a:pt x="1910501" y="1217493"/>
                </a:lnTo>
                <a:cubicBezTo>
                  <a:pt x="1923454" y="1200109"/>
                  <a:pt x="1935192" y="1189543"/>
                  <a:pt x="1945710" y="1185795"/>
                </a:cubicBezTo>
                <a:cubicBezTo>
                  <a:pt x="1956226" y="1182045"/>
                  <a:pt x="1965819" y="1179538"/>
                  <a:pt x="1974488" y="1178272"/>
                </a:cubicBezTo>
                <a:lnTo>
                  <a:pt x="2016123" y="1122396"/>
                </a:lnTo>
                <a:cubicBezTo>
                  <a:pt x="2009891" y="1110026"/>
                  <a:pt x="2005374" y="1101835"/>
                  <a:pt x="2002577" y="1097817"/>
                </a:cubicBezTo>
                <a:cubicBezTo>
                  <a:pt x="1999776" y="1093799"/>
                  <a:pt x="1993409" y="1088090"/>
                  <a:pt x="1983475" y="1080687"/>
                </a:cubicBezTo>
                <a:cubicBezTo>
                  <a:pt x="1973543" y="1073286"/>
                  <a:pt x="1964545" y="1068512"/>
                  <a:pt x="1956485" y="1066371"/>
                </a:cubicBezTo>
                <a:cubicBezTo>
                  <a:pt x="1948429" y="1064228"/>
                  <a:pt x="1939432" y="1059455"/>
                  <a:pt x="1929500" y="1052054"/>
                </a:cubicBezTo>
                <a:cubicBezTo>
                  <a:pt x="1922048" y="1046501"/>
                  <a:pt x="1916764" y="1040634"/>
                  <a:pt x="1913649" y="1034451"/>
                </a:cubicBezTo>
                <a:lnTo>
                  <a:pt x="1916426" y="1030726"/>
                </a:lnTo>
                <a:cubicBezTo>
                  <a:pt x="1912042" y="1015873"/>
                  <a:pt x="1911701" y="1005964"/>
                  <a:pt x="1915403" y="1000996"/>
                </a:cubicBezTo>
                <a:cubicBezTo>
                  <a:pt x="1917253" y="998514"/>
                  <a:pt x="1919262" y="997112"/>
                  <a:pt x="1921428" y="996796"/>
                </a:cubicBezTo>
                <a:cubicBezTo>
                  <a:pt x="1923597" y="996481"/>
                  <a:pt x="1925605" y="995082"/>
                  <a:pt x="1927456" y="992597"/>
                </a:cubicBezTo>
                <a:cubicBezTo>
                  <a:pt x="1929306" y="990115"/>
                  <a:pt x="1931900" y="977562"/>
                  <a:pt x="1935236" y="954946"/>
                </a:cubicBezTo>
                <a:cubicBezTo>
                  <a:pt x="1938571" y="932325"/>
                  <a:pt x="1938681" y="917925"/>
                  <a:pt x="1935565" y="911739"/>
                </a:cubicBezTo>
                <a:lnTo>
                  <a:pt x="1961424" y="861488"/>
                </a:lnTo>
                <a:cubicBezTo>
                  <a:pt x="1967559" y="842887"/>
                  <a:pt x="1972479" y="831103"/>
                  <a:pt x="1976181" y="826136"/>
                </a:cubicBezTo>
                <a:cubicBezTo>
                  <a:pt x="1992834" y="803787"/>
                  <a:pt x="2018498" y="790080"/>
                  <a:pt x="2053168" y="785017"/>
                </a:cubicBezTo>
                <a:lnTo>
                  <a:pt x="2077271" y="768219"/>
                </a:lnTo>
                <a:cubicBezTo>
                  <a:pt x="2088375" y="753317"/>
                  <a:pt x="2092685" y="744943"/>
                  <a:pt x="2090200" y="743091"/>
                </a:cubicBezTo>
                <a:cubicBezTo>
                  <a:pt x="2087718" y="741242"/>
                  <a:pt x="2087402" y="739075"/>
                  <a:pt x="2089253" y="736591"/>
                </a:cubicBezTo>
                <a:lnTo>
                  <a:pt x="2103132" y="717966"/>
                </a:lnTo>
                <a:cubicBezTo>
                  <a:pt x="2095682" y="712414"/>
                  <a:pt x="2091177" y="708092"/>
                  <a:pt x="2089617" y="705000"/>
                </a:cubicBezTo>
                <a:cubicBezTo>
                  <a:pt x="2088060" y="701909"/>
                  <a:pt x="2086040" y="699438"/>
                  <a:pt x="2083555" y="697587"/>
                </a:cubicBezTo>
                <a:lnTo>
                  <a:pt x="2089108" y="690135"/>
                </a:lnTo>
                <a:lnTo>
                  <a:pt x="2070483" y="676256"/>
                </a:lnTo>
                <a:lnTo>
                  <a:pt x="2076034" y="668807"/>
                </a:lnTo>
                <a:lnTo>
                  <a:pt x="2040611" y="630825"/>
                </a:lnTo>
                <a:lnTo>
                  <a:pt x="2051713" y="615926"/>
                </a:lnTo>
                <a:lnTo>
                  <a:pt x="2036812" y="604822"/>
                </a:lnTo>
                <a:lnTo>
                  <a:pt x="2062670" y="554571"/>
                </a:lnTo>
                <a:lnTo>
                  <a:pt x="2081295" y="568449"/>
                </a:lnTo>
                <a:lnTo>
                  <a:pt x="2101676" y="548874"/>
                </a:lnTo>
                <a:cubicBezTo>
                  <a:pt x="2152512" y="563582"/>
                  <a:pt x="2196156" y="555548"/>
                  <a:pt x="2232604" y="524773"/>
                </a:cubicBezTo>
                <a:cubicBezTo>
                  <a:pt x="2269054" y="494000"/>
                  <a:pt x="2303006" y="457505"/>
                  <a:pt x="2334464" y="415287"/>
                </a:cubicBezTo>
                <a:lnTo>
                  <a:pt x="2350170" y="386437"/>
                </a:lnTo>
                <a:cubicBezTo>
                  <a:pt x="2349535" y="382103"/>
                  <a:pt x="2347359" y="378548"/>
                  <a:pt x="2343633" y="375771"/>
                </a:cubicBezTo>
                <a:cubicBezTo>
                  <a:pt x="2339909" y="372997"/>
                  <a:pt x="2341430" y="364474"/>
                  <a:pt x="2348200" y="350208"/>
                </a:cubicBezTo>
                <a:lnTo>
                  <a:pt x="2337025" y="341880"/>
                </a:lnTo>
                <a:cubicBezTo>
                  <a:pt x="2336976" y="326397"/>
                  <a:pt x="2338486" y="314003"/>
                  <a:pt x="2341555" y="304703"/>
                </a:cubicBezTo>
                <a:lnTo>
                  <a:pt x="2334103" y="299150"/>
                </a:lnTo>
                <a:cubicBezTo>
                  <a:pt x="2336541" y="285516"/>
                  <a:pt x="2339607" y="276215"/>
                  <a:pt x="2343308" y="271248"/>
                </a:cubicBezTo>
                <a:cubicBezTo>
                  <a:pt x="2348860" y="263798"/>
                  <a:pt x="2355190" y="257894"/>
                  <a:pt x="2362300" y="253537"/>
                </a:cubicBezTo>
                <a:cubicBezTo>
                  <a:pt x="2369409" y="249179"/>
                  <a:pt x="2375739" y="243275"/>
                  <a:pt x="2381290" y="235825"/>
                </a:cubicBezTo>
                <a:cubicBezTo>
                  <a:pt x="2416011" y="246247"/>
                  <a:pt x="2439384" y="243387"/>
                  <a:pt x="2451411" y="227246"/>
                </a:cubicBezTo>
                <a:cubicBezTo>
                  <a:pt x="2463440" y="211104"/>
                  <a:pt x="2484600" y="193074"/>
                  <a:pt x="2514886" y="173159"/>
                </a:cubicBezTo>
                <a:lnTo>
                  <a:pt x="2535267" y="153584"/>
                </a:lnTo>
                <a:lnTo>
                  <a:pt x="2542717" y="159136"/>
                </a:lnTo>
                <a:cubicBezTo>
                  <a:pt x="2551384" y="157872"/>
                  <a:pt x="2557568" y="154754"/>
                  <a:pt x="2561269" y="149787"/>
                </a:cubicBezTo>
                <a:cubicBezTo>
                  <a:pt x="2564970" y="144820"/>
                  <a:pt x="2568988" y="142023"/>
                  <a:pt x="2573322" y="141388"/>
                </a:cubicBezTo>
                <a:lnTo>
                  <a:pt x="2602029" y="110640"/>
                </a:lnTo>
                <a:lnTo>
                  <a:pt x="2609479" y="116191"/>
                </a:lnTo>
                <a:cubicBezTo>
                  <a:pt x="2619364" y="108107"/>
                  <a:pt x="2627081" y="100341"/>
                  <a:pt x="2632632" y="92891"/>
                </a:cubicBezTo>
                <a:cubicBezTo>
                  <a:pt x="2638185" y="85439"/>
                  <a:pt x="2647145" y="78600"/>
                  <a:pt x="2659515" y="72367"/>
                </a:cubicBezTo>
                <a:lnTo>
                  <a:pt x="2674341" y="60242"/>
                </a:lnTo>
                <a:lnTo>
                  <a:pt x="2681791" y="65793"/>
                </a:lnTo>
                <a:lnTo>
                  <a:pt x="2695670" y="47168"/>
                </a:lnTo>
                <a:cubicBezTo>
                  <a:pt x="2724741" y="34069"/>
                  <a:pt x="2756150" y="25611"/>
                  <a:pt x="2789895" y="21789"/>
                </a:cubicBezTo>
                <a:cubicBezTo>
                  <a:pt x="2823640" y="17968"/>
                  <a:pt x="2851348" y="14476"/>
                  <a:pt x="2873017" y="11312"/>
                </a:cubicBezTo>
                <a:lnTo>
                  <a:pt x="2891642" y="25191"/>
                </a:lnTo>
                <a:cubicBezTo>
                  <a:pt x="2904012" y="18958"/>
                  <a:pt x="2915151" y="15672"/>
                  <a:pt x="2925060" y="15331"/>
                </a:cubicBezTo>
                <a:cubicBezTo>
                  <a:pt x="2934970" y="14990"/>
                  <a:pt x="2946109" y="11704"/>
                  <a:pt x="2958477" y="5469"/>
                </a:cubicBezTo>
                <a:lnTo>
                  <a:pt x="2973378" y="16573"/>
                </a:lnTo>
                <a:cubicBezTo>
                  <a:pt x="2977710" y="15940"/>
                  <a:pt x="2983578" y="10657"/>
                  <a:pt x="2990979" y="725"/>
                </a:cubicBezTo>
                <a:lnTo>
                  <a:pt x="3052407" y="34909"/>
                </a:lnTo>
                <a:cubicBezTo>
                  <a:pt x="3054257" y="32426"/>
                  <a:pt x="3057352" y="30868"/>
                  <a:pt x="3061684" y="30236"/>
                </a:cubicBezTo>
                <a:cubicBezTo>
                  <a:pt x="3066017" y="29603"/>
                  <a:pt x="3070036" y="26803"/>
                  <a:pt x="3073738" y="21836"/>
                </a:cubicBezTo>
                <a:lnTo>
                  <a:pt x="3088637" y="32939"/>
                </a:lnTo>
                <a:cubicBezTo>
                  <a:pt x="3101005" y="26708"/>
                  <a:pt x="3111840" y="25125"/>
                  <a:pt x="3121141" y="28192"/>
                </a:cubicBezTo>
                <a:cubicBezTo>
                  <a:pt x="3130440" y="31261"/>
                  <a:pt x="3145926" y="31214"/>
                  <a:pt x="3167595" y="28049"/>
                </a:cubicBezTo>
                <a:lnTo>
                  <a:pt x="3187974" y="8473"/>
                </a:lnTo>
                <a:cubicBezTo>
                  <a:pt x="3192308" y="7842"/>
                  <a:pt x="3198188" y="6428"/>
                  <a:pt x="3205615" y="4237"/>
                </a:cubicBezTo>
                <a:cubicBezTo>
                  <a:pt x="3213040" y="2045"/>
                  <a:pt x="3218920" y="635"/>
                  <a:pt x="322325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801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64" name="圖片版面配置區 63"/>
          <p:cNvSpPr>
            <a:spLocks noGrp="1"/>
          </p:cNvSpPr>
          <p:nvPr>
            <p:ph type="pic" sz="quarter" idx="13"/>
          </p:nvPr>
        </p:nvSpPr>
        <p:spPr>
          <a:xfrm>
            <a:off x="2027211" y="208717"/>
            <a:ext cx="5089578" cy="6491882"/>
          </a:xfrm>
          <a:custGeom>
            <a:avLst/>
            <a:gdLst>
              <a:gd name="connsiteX0" fmla="*/ 3851606 w 5089578"/>
              <a:gd name="connsiteY0" fmla="*/ 6404798 h 6491882"/>
              <a:gd name="connsiteX1" fmla="*/ 3881217 w 5089578"/>
              <a:gd name="connsiteY1" fmla="*/ 6410742 h 6491882"/>
              <a:gd name="connsiteX2" fmla="*/ 3907691 w 5089578"/>
              <a:gd name="connsiteY2" fmla="*/ 6429422 h 6491882"/>
              <a:gd name="connsiteX3" fmla="*/ 3903990 w 5089578"/>
              <a:gd name="connsiteY3" fmla="*/ 6460932 h 6491882"/>
              <a:gd name="connsiteX4" fmla="*/ 3887540 w 5089578"/>
              <a:gd name="connsiteY4" fmla="*/ 6489312 h 6491882"/>
              <a:gd name="connsiteX5" fmla="*/ 3854128 w 5089578"/>
              <a:gd name="connsiteY5" fmla="*/ 6487835 h 6491882"/>
              <a:gd name="connsiteX6" fmla="*/ 3824517 w 5089578"/>
              <a:gd name="connsiteY6" fmla="*/ 6481891 h 6491882"/>
              <a:gd name="connsiteX7" fmla="*/ 3832121 w 5089578"/>
              <a:gd name="connsiteY7" fmla="*/ 6472957 h 6491882"/>
              <a:gd name="connsiteX8" fmla="*/ 3851606 w 5089578"/>
              <a:gd name="connsiteY8" fmla="*/ 6404798 h 6491882"/>
              <a:gd name="connsiteX9" fmla="*/ 3110215 w 5089578"/>
              <a:gd name="connsiteY9" fmla="*/ 6397871 h 6491882"/>
              <a:gd name="connsiteX10" fmla="*/ 3137022 w 5089578"/>
              <a:gd name="connsiteY10" fmla="*/ 6420684 h 6491882"/>
              <a:gd name="connsiteX11" fmla="*/ 3121811 w 5089578"/>
              <a:gd name="connsiteY11" fmla="*/ 6438558 h 6491882"/>
              <a:gd name="connsiteX12" fmla="*/ 3095004 w 5089578"/>
              <a:gd name="connsiteY12" fmla="*/ 6415744 h 6491882"/>
              <a:gd name="connsiteX13" fmla="*/ 2032477 w 5089578"/>
              <a:gd name="connsiteY13" fmla="*/ 6116263 h 6491882"/>
              <a:gd name="connsiteX14" fmla="*/ 2076400 w 5089578"/>
              <a:gd name="connsiteY14" fmla="*/ 6118975 h 6491882"/>
              <a:gd name="connsiteX15" fmla="*/ 2098166 w 5089578"/>
              <a:gd name="connsiteY15" fmla="*/ 6156763 h 6491882"/>
              <a:gd name="connsiteX16" fmla="*/ 2107201 w 5089578"/>
              <a:gd name="connsiteY16" fmla="*/ 6191409 h 6491882"/>
              <a:gd name="connsiteX17" fmla="*/ 2092655 w 5089578"/>
              <a:gd name="connsiteY17" fmla="*/ 6217551 h 6491882"/>
              <a:gd name="connsiteX18" fmla="*/ 2101595 w 5089578"/>
              <a:gd name="connsiteY18" fmla="*/ 6225159 h 6491882"/>
              <a:gd name="connsiteX19" fmla="*/ 2059764 w 5089578"/>
              <a:gd name="connsiteY19" fmla="*/ 6274311 h 6491882"/>
              <a:gd name="connsiteX20" fmla="*/ 2050825 w 5089578"/>
              <a:gd name="connsiteY20" fmla="*/ 6266703 h 6491882"/>
              <a:gd name="connsiteX21" fmla="*/ 2000543 w 5089578"/>
              <a:gd name="connsiteY21" fmla="*/ 6262423 h 6491882"/>
              <a:gd name="connsiteX22" fmla="*/ 2001303 w 5089578"/>
              <a:gd name="connsiteY22" fmla="*/ 6116692 h 6491882"/>
              <a:gd name="connsiteX23" fmla="*/ 2032477 w 5089578"/>
              <a:gd name="connsiteY23" fmla="*/ 6116263 h 6491882"/>
              <a:gd name="connsiteX24" fmla="*/ 3747412 w 5089578"/>
              <a:gd name="connsiteY24" fmla="*/ 6092705 h 6491882"/>
              <a:gd name="connsiteX25" fmla="*/ 3776689 w 5089578"/>
              <a:gd name="connsiteY25" fmla="*/ 6094515 h 6491882"/>
              <a:gd name="connsiteX26" fmla="*/ 3777354 w 5089578"/>
              <a:gd name="connsiteY26" fmla="*/ 6102784 h 6491882"/>
              <a:gd name="connsiteX27" fmla="*/ 3783158 w 5089578"/>
              <a:gd name="connsiteY27" fmla="*/ 6123127 h 6491882"/>
              <a:gd name="connsiteX28" fmla="*/ 3763480 w 5089578"/>
              <a:gd name="connsiteY28" fmla="*/ 6137198 h 6491882"/>
              <a:gd name="connsiteX29" fmla="*/ 3732872 w 5089578"/>
              <a:gd name="connsiteY29" fmla="*/ 6118851 h 6491882"/>
              <a:gd name="connsiteX30" fmla="*/ 3747412 w 5089578"/>
              <a:gd name="connsiteY30" fmla="*/ 6092705 h 6491882"/>
              <a:gd name="connsiteX31" fmla="*/ 3438742 w 5089578"/>
              <a:gd name="connsiteY31" fmla="*/ 6084253 h 6491882"/>
              <a:gd name="connsiteX32" fmla="*/ 3470590 w 5089578"/>
              <a:gd name="connsiteY32" fmla="*/ 6092092 h 6491882"/>
              <a:gd name="connsiteX33" fmla="*/ 3503770 w 5089578"/>
              <a:gd name="connsiteY33" fmla="*/ 6116479 h 6491882"/>
              <a:gd name="connsiteX34" fmla="*/ 3496162 w 5089578"/>
              <a:gd name="connsiteY34" fmla="*/ 6125418 h 6491882"/>
              <a:gd name="connsiteX35" fmla="*/ 3510229 w 5089578"/>
              <a:gd name="connsiteY35" fmla="*/ 6145091 h 6491882"/>
              <a:gd name="connsiteX36" fmla="*/ 3514701 w 5089578"/>
              <a:gd name="connsiteY36" fmla="*/ 6148897 h 6491882"/>
              <a:gd name="connsiteX37" fmla="*/ 3476677 w 5089578"/>
              <a:gd name="connsiteY37" fmla="*/ 6193577 h 6491882"/>
              <a:gd name="connsiteX38" fmla="*/ 3451861 w 5089578"/>
              <a:gd name="connsiteY38" fmla="*/ 6195574 h 6491882"/>
              <a:gd name="connsiteX39" fmla="*/ 3416115 w 5089578"/>
              <a:gd name="connsiteY39" fmla="*/ 6165153 h 6491882"/>
              <a:gd name="connsiteX40" fmla="*/ 3406757 w 5089578"/>
              <a:gd name="connsiteY40" fmla="*/ 6126361 h 6491882"/>
              <a:gd name="connsiteX41" fmla="*/ 3438742 w 5089578"/>
              <a:gd name="connsiteY41" fmla="*/ 6084253 h 6491882"/>
              <a:gd name="connsiteX42" fmla="*/ 3483043 w 5089578"/>
              <a:gd name="connsiteY42" fmla="*/ 6014096 h 6491882"/>
              <a:gd name="connsiteX43" fmla="*/ 3495778 w 5089578"/>
              <a:gd name="connsiteY43" fmla="*/ 6017233 h 6491882"/>
              <a:gd name="connsiteX44" fmla="*/ 3479902 w 5089578"/>
              <a:gd name="connsiteY44" fmla="*/ 6026837 h 6491882"/>
              <a:gd name="connsiteX45" fmla="*/ 3947517 w 5089578"/>
              <a:gd name="connsiteY45" fmla="*/ 5993362 h 6491882"/>
              <a:gd name="connsiteX46" fmla="*/ 3965057 w 5089578"/>
              <a:gd name="connsiteY46" fmla="*/ 6004438 h 6491882"/>
              <a:gd name="connsiteX47" fmla="*/ 3982598 w 5089578"/>
              <a:gd name="connsiteY47" fmla="*/ 6015514 h 6491882"/>
              <a:gd name="connsiteX48" fmla="*/ 3982028 w 5089578"/>
              <a:gd name="connsiteY48" fmla="*/ 6034285 h 6491882"/>
              <a:gd name="connsiteX49" fmla="*/ 3965577 w 5089578"/>
              <a:gd name="connsiteY49" fmla="*/ 6062665 h 6491882"/>
              <a:gd name="connsiteX50" fmla="*/ 3921568 w 5089578"/>
              <a:gd name="connsiteY50" fmla="*/ 6032914 h 6491882"/>
              <a:gd name="connsiteX51" fmla="*/ 3932639 w 5089578"/>
              <a:gd name="connsiteY51" fmla="*/ 6015369 h 6491882"/>
              <a:gd name="connsiteX52" fmla="*/ 3947517 w 5089578"/>
              <a:gd name="connsiteY52" fmla="*/ 5993362 h 6491882"/>
              <a:gd name="connsiteX53" fmla="*/ 3708816 w 5089578"/>
              <a:gd name="connsiteY53" fmla="*/ 5975117 h 6491882"/>
              <a:gd name="connsiteX54" fmla="*/ 3713283 w 5089578"/>
              <a:gd name="connsiteY54" fmla="*/ 5978919 h 6491882"/>
              <a:gd name="connsiteX55" fmla="*/ 3711479 w 5089578"/>
              <a:gd name="connsiteY55" fmla="*/ 6008201 h 6491882"/>
              <a:gd name="connsiteX56" fmla="*/ 3700735 w 5089578"/>
              <a:gd name="connsiteY56" fmla="*/ 6029876 h 6491882"/>
              <a:gd name="connsiteX57" fmla="*/ 3686668 w 5089578"/>
              <a:gd name="connsiteY57" fmla="*/ 6010192 h 6491882"/>
              <a:gd name="connsiteX58" fmla="*/ 3687903 w 5089578"/>
              <a:gd name="connsiteY58" fmla="*/ 5999691 h 6491882"/>
              <a:gd name="connsiteX59" fmla="*/ 3684666 w 5089578"/>
              <a:gd name="connsiteY59" fmla="*/ 5985383 h 6491882"/>
              <a:gd name="connsiteX60" fmla="*/ 3692602 w 5089578"/>
              <a:gd name="connsiteY60" fmla="*/ 5980583 h 6491882"/>
              <a:gd name="connsiteX61" fmla="*/ 3705015 w 5089578"/>
              <a:gd name="connsiteY61" fmla="*/ 5979584 h 6491882"/>
              <a:gd name="connsiteX62" fmla="*/ 470781 w 5089578"/>
              <a:gd name="connsiteY62" fmla="*/ 5561457 h 6491882"/>
              <a:gd name="connsiteX63" fmla="*/ 487989 w 5089578"/>
              <a:gd name="connsiteY63" fmla="*/ 5568389 h 6491882"/>
              <a:gd name="connsiteX64" fmla="*/ 507858 w 5089578"/>
              <a:gd name="connsiteY64" fmla="*/ 5608415 h 6491882"/>
              <a:gd name="connsiteX65" fmla="*/ 500255 w 5089578"/>
              <a:gd name="connsiteY65" fmla="*/ 5617349 h 6491882"/>
              <a:gd name="connsiteX66" fmla="*/ 462033 w 5089578"/>
              <a:gd name="connsiteY66" fmla="*/ 5607937 h 6491882"/>
              <a:gd name="connsiteX67" fmla="*/ 454431 w 5089578"/>
              <a:gd name="connsiteY67" fmla="*/ 5616871 h 6491882"/>
              <a:gd name="connsiteX68" fmla="*/ 457566 w 5089578"/>
              <a:gd name="connsiteY68" fmla="*/ 5604136 h 6491882"/>
              <a:gd name="connsiteX69" fmla="*/ 470781 w 5089578"/>
              <a:gd name="connsiteY69" fmla="*/ 5561457 h 6491882"/>
              <a:gd name="connsiteX70" fmla="*/ 1510668 w 5089578"/>
              <a:gd name="connsiteY70" fmla="*/ 5398692 h 6491882"/>
              <a:gd name="connsiteX71" fmla="*/ 1532343 w 5089578"/>
              <a:gd name="connsiteY71" fmla="*/ 5409436 h 6491882"/>
              <a:gd name="connsiteX72" fmla="*/ 1517797 w 5089578"/>
              <a:gd name="connsiteY72" fmla="*/ 5435578 h 6491882"/>
              <a:gd name="connsiteX73" fmla="*/ 1513330 w 5089578"/>
              <a:gd name="connsiteY73" fmla="*/ 5431776 h 6491882"/>
              <a:gd name="connsiteX74" fmla="*/ 1505727 w 5089578"/>
              <a:gd name="connsiteY74" fmla="*/ 5440710 h 6491882"/>
              <a:gd name="connsiteX75" fmla="*/ 1487854 w 5089578"/>
              <a:gd name="connsiteY75" fmla="*/ 5425499 h 6491882"/>
              <a:gd name="connsiteX76" fmla="*/ 4926740 w 5089578"/>
              <a:gd name="connsiteY76" fmla="*/ 4869900 h 6491882"/>
              <a:gd name="connsiteX77" fmla="*/ 4941386 w 5089578"/>
              <a:gd name="connsiteY77" fmla="*/ 4870802 h 6491882"/>
              <a:gd name="connsiteX78" fmla="*/ 4956022 w 5089578"/>
              <a:gd name="connsiteY78" fmla="*/ 4871704 h 6491882"/>
              <a:gd name="connsiteX79" fmla="*/ 4940811 w 5089578"/>
              <a:gd name="connsiteY79" fmla="*/ 4889578 h 6491882"/>
              <a:gd name="connsiteX80" fmla="*/ 4922938 w 5089578"/>
              <a:gd name="connsiteY80" fmla="*/ 4874367 h 6491882"/>
              <a:gd name="connsiteX81" fmla="*/ 4844322 w 5089578"/>
              <a:gd name="connsiteY81" fmla="*/ 4776643 h 6491882"/>
              <a:gd name="connsiteX82" fmla="*/ 4857057 w 5089578"/>
              <a:gd name="connsiteY82" fmla="*/ 4779780 h 6491882"/>
              <a:gd name="connsiteX83" fmla="*/ 4869798 w 5089578"/>
              <a:gd name="connsiteY83" fmla="*/ 4782920 h 6491882"/>
              <a:gd name="connsiteX84" fmla="*/ 4873604 w 5089578"/>
              <a:gd name="connsiteY84" fmla="*/ 4778448 h 6491882"/>
              <a:gd name="connsiteX85" fmla="*/ 4886527 w 5089578"/>
              <a:gd name="connsiteY85" fmla="*/ 4835677 h 6491882"/>
              <a:gd name="connsiteX86" fmla="*/ 4895466 w 5089578"/>
              <a:gd name="connsiteY86" fmla="*/ 4843285 h 6491882"/>
              <a:gd name="connsiteX87" fmla="*/ 4880925 w 5089578"/>
              <a:gd name="connsiteY87" fmla="*/ 4869421 h 6491882"/>
              <a:gd name="connsiteX88" fmla="*/ 4829399 w 5089578"/>
              <a:gd name="connsiteY88" fmla="*/ 4875653 h 6491882"/>
              <a:gd name="connsiteX89" fmla="*/ 4776541 w 5089578"/>
              <a:gd name="connsiteY89" fmla="*/ 4865338 h 6491882"/>
              <a:gd name="connsiteX90" fmla="*/ 4780348 w 5089578"/>
              <a:gd name="connsiteY90" fmla="*/ 4860866 h 6491882"/>
              <a:gd name="connsiteX91" fmla="*/ 4817894 w 5089578"/>
              <a:gd name="connsiteY91" fmla="*/ 4862010 h 6491882"/>
              <a:gd name="connsiteX92" fmla="*/ 4814238 w 5089578"/>
              <a:gd name="connsiteY92" fmla="*/ 4816519 h 6491882"/>
              <a:gd name="connsiteX93" fmla="*/ 4844322 w 5089578"/>
              <a:gd name="connsiteY93" fmla="*/ 4776643 h 6491882"/>
              <a:gd name="connsiteX94" fmla="*/ 4993189 w 5089578"/>
              <a:gd name="connsiteY94" fmla="*/ 4764658 h 6491882"/>
              <a:gd name="connsiteX95" fmla="*/ 5026939 w 5089578"/>
              <a:gd name="connsiteY95" fmla="*/ 4770274 h 6491882"/>
              <a:gd name="connsiteX96" fmla="*/ 5066486 w 5089578"/>
              <a:gd name="connsiteY96" fmla="*/ 4796219 h 6491882"/>
              <a:gd name="connsiteX97" fmla="*/ 5059070 w 5089578"/>
              <a:gd name="connsiteY97" fmla="*/ 4859246 h 6491882"/>
              <a:gd name="connsiteX98" fmla="*/ 4977026 w 5089578"/>
              <a:gd name="connsiteY98" fmla="*/ 4874175 h 6491882"/>
              <a:gd name="connsiteX99" fmla="*/ 4968092 w 5089578"/>
              <a:gd name="connsiteY99" fmla="*/ 4866572 h 6491882"/>
              <a:gd name="connsiteX100" fmla="*/ 4993189 w 5089578"/>
              <a:gd name="connsiteY100" fmla="*/ 4764658 h 6491882"/>
              <a:gd name="connsiteX101" fmla="*/ 2170207 w 5089578"/>
              <a:gd name="connsiteY101" fmla="*/ 4750446 h 6491882"/>
              <a:gd name="connsiteX102" fmla="*/ 2197013 w 5089578"/>
              <a:gd name="connsiteY102" fmla="*/ 4773260 h 6491882"/>
              <a:gd name="connsiteX103" fmla="*/ 2193873 w 5089578"/>
              <a:gd name="connsiteY103" fmla="*/ 4786001 h 6491882"/>
              <a:gd name="connsiteX104" fmla="*/ 2190737 w 5089578"/>
              <a:gd name="connsiteY104" fmla="*/ 4798736 h 6491882"/>
              <a:gd name="connsiteX105" fmla="*/ 2179998 w 5089578"/>
              <a:gd name="connsiteY105" fmla="*/ 4820415 h 6491882"/>
              <a:gd name="connsiteX106" fmla="*/ 2159322 w 5089578"/>
              <a:gd name="connsiteY106" fmla="*/ 4822074 h 6491882"/>
              <a:gd name="connsiteX107" fmla="*/ 2132843 w 5089578"/>
              <a:gd name="connsiteY107" fmla="*/ 4803400 h 6491882"/>
              <a:gd name="connsiteX108" fmla="*/ 2170207 w 5089578"/>
              <a:gd name="connsiteY108" fmla="*/ 4750446 h 6491882"/>
              <a:gd name="connsiteX109" fmla="*/ 786276 w 5089578"/>
              <a:gd name="connsiteY109" fmla="*/ 4620426 h 6491882"/>
              <a:gd name="connsiteX110" fmla="*/ 795210 w 5089578"/>
              <a:gd name="connsiteY110" fmla="*/ 4628029 h 6491882"/>
              <a:gd name="connsiteX111" fmla="*/ 784144 w 5089578"/>
              <a:gd name="connsiteY111" fmla="*/ 4645568 h 6491882"/>
              <a:gd name="connsiteX112" fmla="*/ 773067 w 5089578"/>
              <a:gd name="connsiteY112" fmla="*/ 4663109 h 6491882"/>
              <a:gd name="connsiteX113" fmla="*/ 750919 w 5089578"/>
              <a:gd name="connsiteY113" fmla="*/ 4698184 h 6491882"/>
              <a:gd name="connsiteX114" fmla="*/ 759853 w 5089578"/>
              <a:gd name="connsiteY114" fmla="*/ 4705787 h 6491882"/>
              <a:gd name="connsiteX115" fmla="*/ 721828 w 5089578"/>
              <a:gd name="connsiteY115" fmla="*/ 4750467 h 6491882"/>
              <a:gd name="connsiteX116" fmla="*/ 712895 w 5089578"/>
              <a:gd name="connsiteY116" fmla="*/ 4742864 h 6491882"/>
              <a:gd name="connsiteX117" fmla="*/ 724299 w 5089578"/>
              <a:gd name="connsiteY117" fmla="*/ 4729464 h 6491882"/>
              <a:gd name="connsiteX118" fmla="*/ 738512 w 5089578"/>
              <a:gd name="connsiteY118" fmla="*/ 4699188 h 6491882"/>
              <a:gd name="connsiteX119" fmla="*/ 764793 w 5089578"/>
              <a:gd name="connsiteY119" fmla="*/ 4663769 h 6491882"/>
              <a:gd name="connsiteX120" fmla="*/ 755860 w 5089578"/>
              <a:gd name="connsiteY120" fmla="*/ 4656166 h 6491882"/>
              <a:gd name="connsiteX121" fmla="*/ 772396 w 5089578"/>
              <a:gd name="connsiteY121" fmla="*/ 4654836 h 6491882"/>
              <a:gd name="connsiteX122" fmla="*/ 763462 w 5089578"/>
              <a:gd name="connsiteY122" fmla="*/ 4647233 h 6491882"/>
              <a:gd name="connsiteX123" fmla="*/ 797020 w 5089578"/>
              <a:gd name="connsiteY123" fmla="*/ 4598751 h 6491882"/>
              <a:gd name="connsiteX124" fmla="*/ 801487 w 5089578"/>
              <a:gd name="connsiteY124" fmla="*/ 4602553 h 6491882"/>
              <a:gd name="connsiteX125" fmla="*/ 786276 w 5089578"/>
              <a:gd name="connsiteY125" fmla="*/ 4620426 h 6491882"/>
              <a:gd name="connsiteX126" fmla="*/ 814701 w 5089578"/>
              <a:gd name="connsiteY126" fmla="*/ 4559864 h 6491882"/>
              <a:gd name="connsiteX127" fmla="*/ 823640 w 5089578"/>
              <a:gd name="connsiteY127" fmla="*/ 4567472 h 6491882"/>
              <a:gd name="connsiteX128" fmla="*/ 797020 w 5089578"/>
              <a:gd name="connsiteY128" fmla="*/ 4598751 h 6491882"/>
              <a:gd name="connsiteX129" fmla="*/ 788081 w 5089578"/>
              <a:gd name="connsiteY129" fmla="*/ 4591143 h 6491882"/>
              <a:gd name="connsiteX130" fmla="*/ 2074104 w 5089578"/>
              <a:gd name="connsiteY130" fmla="*/ 4545398 h 6491882"/>
              <a:gd name="connsiteX131" fmla="*/ 2085166 w 5089578"/>
              <a:gd name="connsiteY131" fmla="*/ 4547109 h 6491882"/>
              <a:gd name="connsiteX132" fmla="*/ 2114207 w 5089578"/>
              <a:gd name="connsiteY132" fmla="*/ 4571824 h 6491882"/>
              <a:gd name="connsiteX133" fmla="*/ 2106604 w 5089578"/>
              <a:gd name="connsiteY133" fmla="*/ 4580757 h 6491882"/>
              <a:gd name="connsiteX134" fmla="*/ 2083362 w 5089578"/>
              <a:gd name="connsiteY134" fmla="*/ 4576391 h 6491882"/>
              <a:gd name="connsiteX135" fmla="*/ 2054316 w 5089578"/>
              <a:gd name="connsiteY135" fmla="*/ 4551672 h 6491882"/>
              <a:gd name="connsiteX136" fmla="*/ 2074104 w 5089578"/>
              <a:gd name="connsiteY136" fmla="*/ 4545398 h 6491882"/>
              <a:gd name="connsiteX137" fmla="*/ 836086 w 5089578"/>
              <a:gd name="connsiteY137" fmla="*/ 4308422 h 6491882"/>
              <a:gd name="connsiteX138" fmla="*/ 845025 w 5089578"/>
              <a:gd name="connsiteY138" fmla="*/ 4316030 h 6491882"/>
              <a:gd name="connsiteX139" fmla="*/ 837417 w 5089578"/>
              <a:gd name="connsiteY139" fmla="*/ 4324970 h 6491882"/>
              <a:gd name="connsiteX140" fmla="*/ 834281 w 5089578"/>
              <a:gd name="connsiteY140" fmla="*/ 4337705 h 6491882"/>
              <a:gd name="connsiteX141" fmla="*/ 820875 w 5089578"/>
              <a:gd name="connsiteY141" fmla="*/ 4326296 h 6491882"/>
              <a:gd name="connsiteX142" fmla="*/ 5020557 w 5089578"/>
              <a:gd name="connsiteY142" fmla="*/ 4225561 h 6491882"/>
              <a:gd name="connsiteX143" fmla="*/ 5062574 w 5089578"/>
              <a:gd name="connsiteY143" fmla="*/ 4230501 h 6491882"/>
              <a:gd name="connsiteX144" fmla="*/ 5082116 w 5089578"/>
              <a:gd name="connsiteY144" fmla="*/ 4266388 h 6491882"/>
              <a:gd name="connsiteX145" fmla="*/ 5089578 w 5089578"/>
              <a:gd name="connsiteY145" fmla="*/ 4307407 h 6491882"/>
              <a:gd name="connsiteX146" fmla="*/ 5046084 w 5089578"/>
              <a:gd name="connsiteY146" fmla="*/ 4335879 h 6491882"/>
              <a:gd name="connsiteX147" fmla="*/ 4998605 w 5089578"/>
              <a:gd name="connsiteY147" fmla="*/ 4314729 h 6491882"/>
              <a:gd name="connsiteX148" fmla="*/ 5005779 w 5089578"/>
              <a:gd name="connsiteY148" fmla="*/ 4274612 h 6491882"/>
              <a:gd name="connsiteX149" fmla="*/ 5020557 w 5089578"/>
              <a:gd name="connsiteY149" fmla="*/ 4225561 h 6491882"/>
              <a:gd name="connsiteX150" fmla="*/ 4782808 w 5089578"/>
              <a:gd name="connsiteY150" fmla="*/ 4115673 h 6491882"/>
              <a:gd name="connsiteX151" fmla="*/ 4812413 w 5089578"/>
              <a:gd name="connsiteY151" fmla="*/ 4121612 h 6491882"/>
              <a:gd name="connsiteX152" fmla="*/ 4838897 w 5089578"/>
              <a:gd name="connsiteY152" fmla="*/ 4140291 h 6491882"/>
              <a:gd name="connsiteX153" fmla="*/ 4825920 w 5089578"/>
              <a:gd name="connsiteY153" fmla="*/ 4160065 h 6491882"/>
              <a:gd name="connsiteX154" fmla="*/ 4812943 w 5089578"/>
              <a:gd name="connsiteY154" fmla="*/ 4179839 h 6491882"/>
              <a:gd name="connsiteX155" fmla="*/ 4792594 w 5089578"/>
              <a:gd name="connsiteY155" fmla="*/ 4185637 h 6491882"/>
              <a:gd name="connsiteX156" fmla="*/ 4772730 w 5089578"/>
              <a:gd name="connsiteY156" fmla="*/ 4145616 h 6491882"/>
              <a:gd name="connsiteX157" fmla="*/ 4782808 w 5089578"/>
              <a:gd name="connsiteY157" fmla="*/ 4115673 h 6491882"/>
              <a:gd name="connsiteX158" fmla="*/ 4638305 w 5089578"/>
              <a:gd name="connsiteY158" fmla="*/ 3968624 h 6491882"/>
              <a:gd name="connsiteX159" fmla="*/ 4658841 w 5089578"/>
              <a:gd name="connsiteY159" fmla="*/ 3971652 h 6491882"/>
              <a:gd name="connsiteX160" fmla="*/ 4693921 w 5089578"/>
              <a:gd name="connsiteY160" fmla="*/ 3993805 h 6491882"/>
              <a:gd name="connsiteX161" fmla="*/ 4705518 w 5089578"/>
              <a:gd name="connsiteY161" fmla="*/ 4034491 h 6491882"/>
              <a:gd name="connsiteX162" fmla="*/ 4591731 w 5089578"/>
              <a:gd name="connsiteY162" fmla="*/ 4068619 h 6491882"/>
              <a:gd name="connsiteX163" fmla="*/ 4599334 w 5089578"/>
              <a:gd name="connsiteY163" fmla="*/ 4059686 h 6491882"/>
              <a:gd name="connsiteX164" fmla="*/ 4576323 w 5089578"/>
              <a:gd name="connsiteY164" fmla="*/ 4032400 h 6491882"/>
              <a:gd name="connsiteX165" fmla="*/ 4582933 w 5089578"/>
              <a:gd name="connsiteY165" fmla="*/ 4011058 h 6491882"/>
              <a:gd name="connsiteX166" fmla="*/ 4600951 w 5089578"/>
              <a:gd name="connsiteY166" fmla="*/ 3976310 h 6491882"/>
              <a:gd name="connsiteX167" fmla="*/ 4627657 w 5089578"/>
              <a:gd name="connsiteY167" fmla="*/ 3972081 h 6491882"/>
              <a:gd name="connsiteX168" fmla="*/ 4638305 w 5089578"/>
              <a:gd name="connsiteY168" fmla="*/ 3968624 h 6491882"/>
              <a:gd name="connsiteX169" fmla="*/ 460394 w 5089578"/>
              <a:gd name="connsiteY169" fmla="*/ 3880836 h 6491882"/>
              <a:gd name="connsiteX170" fmla="*/ 425505 w 5089578"/>
              <a:gd name="connsiteY170" fmla="*/ 3912780 h 6491882"/>
              <a:gd name="connsiteX171" fmla="*/ 381677 w 5089578"/>
              <a:gd name="connsiteY171" fmla="*/ 3937118 h 6491882"/>
              <a:gd name="connsiteX172" fmla="*/ 415900 w 5089578"/>
              <a:gd name="connsiteY172" fmla="*/ 3896904 h 6491882"/>
              <a:gd name="connsiteX173" fmla="*/ 424840 w 5089578"/>
              <a:gd name="connsiteY173" fmla="*/ 3904512 h 6491882"/>
              <a:gd name="connsiteX174" fmla="*/ 446085 w 5089578"/>
              <a:gd name="connsiteY174" fmla="*/ 3884073 h 6491882"/>
              <a:gd name="connsiteX175" fmla="*/ 460394 w 5089578"/>
              <a:gd name="connsiteY175" fmla="*/ 3880836 h 6491882"/>
              <a:gd name="connsiteX176" fmla="*/ 4666730 w 5089578"/>
              <a:gd name="connsiteY176" fmla="*/ 3862805 h 6491882"/>
              <a:gd name="connsiteX177" fmla="*/ 4696012 w 5089578"/>
              <a:gd name="connsiteY177" fmla="*/ 3864610 h 6491882"/>
              <a:gd name="connsiteX178" fmla="*/ 4726621 w 5089578"/>
              <a:gd name="connsiteY178" fmla="*/ 3882957 h 6491882"/>
              <a:gd name="connsiteX179" fmla="*/ 4714738 w 5089578"/>
              <a:gd name="connsiteY179" fmla="*/ 3942182 h 6491882"/>
              <a:gd name="connsiteX180" fmla="*/ 4692827 w 5089578"/>
              <a:gd name="connsiteY180" fmla="*/ 3954353 h 6491882"/>
              <a:gd name="connsiteX181" fmla="*/ 4651711 w 5089578"/>
              <a:gd name="connsiteY181" fmla="*/ 3934766 h 6491882"/>
              <a:gd name="connsiteX182" fmla="*/ 4647143 w 5089578"/>
              <a:gd name="connsiteY182" fmla="*/ 3903921 h 6491882"/>
              <a:gd name="connsiteX183" fmla="*/ 4666730 w 5089578"/>
              <a:gd name="connsiteY183" fmla="*/ 3862805 h 6491882"/>
              <a:gd name="connsiteX184" fmla="*/ 4502268 w 5089578"/>
              <a:gd name="connsiteY184" fmla="*/ 3784478 h 6491882"/>
              <a:gd name="connsiteX185" fmla="*/ 4506735 w 5089578"/>
              <a:gd name="connsiteY185" fmla="*/ 3788280 h 6491882"/>
              <a:gd name="connsiteX186" fmla="*/ 4547185 w 5089578"/>
              <a:gd name="connsiteY186" fmla="*/ 3799588 h 6491882"/>
              <a:gd name="connsiteX187" fmla="*/ 4592768 w 5089578"/>
              <a:gd name="connsiteY187" fmla="*/ 3822977 h 6491882"/>
              <a:gd name="connsiteX188" fmla="*/ 4602372 w 5089578"/>
              <a:gd name="connsiteY188" fmla="*/ 3838853 h 6491882"/>
              <a:gd name="connsiteX189" fmla="*/ 4590968 w 5089578"/>
              <a:gd name="connsiteY189" fmla="*/ 3852253 h 6491882"/>
              <a:gd name="connsiteX190" fmla="*/ 4577562 w 5089578"/>
              <a:gd name="connsiteY190" fmla="*/ 3840844 h 6491882"/>
              <a:gd name="connsiteX191" fmla="*/ 4569621 w 5089578"/>
              <a:gd name="connsiteY191" fmla="*/ 3845649 h 6491882"/>
              <a:gd name="connsiteX192" fmla="*/ 4561685 w 5089578"/>
              <a:gd name="connsiteY192" fmla="*/ 3850449 h 6491882"/>
              <a:gd name="connsiteX193" fmla="*/ 4503599 w 5089578"/>
              <a:gd name="connsiteY193" fmla="*/ 3801015 h 6491882"/>
              <a:gd name="connsiteX194" fmla="*/ 4502268 w 5089578"/>
              <a:gd name="connsiteY194" fmla="*/ 3784478 h 6491882"/>
              <a:gd name="connsiteX195" fmla="*/ 4416901 w 5089578"/>
              <a:gd name="connsiteY195" fmla="*/ 3758050 h 6491882"/>
              <a:gd name="connsiteX196" fmla="*/ 4446184 w 5089578"/>
              <a:gd name="connsiteY196" fmla="*/ 3759855 h 6491882"/>
              <a:gd name="connsiteX197" fmla="*/ 4452648 w 5089578"/>
              <a:gd name="connsiteY197" fmla="*/ 3788472 h 6491882"/>
              <a:gd name="connsiteX198" fmla="*/ 4429834 w 5089578"/>
              <a:gd name="connsiteY198" fmla="*/ 3815279 h 6491882"/>
              <a:gd name="connsiteX199" fmla="*/ 4398555 w 5089578"/>
              <a:gd name="connsiteY199" fmla="*/ 3788659 h 6491882"/>
              <a:gd name="connsiteX200" fmla="*/ 4416901 w 5089578"/>
              <a:gd name="connsiteY200" fmla="*/ 3758050 h 6491882"/>
              <a:gd name="connsiteX201" fmla="*/ 4473989 w 5089578"/>
              <a:gd name="connsiteY201" fmla="*/ 3704553 h 6491882"/>
              <a:gd name="connsiteX202" fmla="*/ 4488010 w 5089578"/>
              <a:gd name="connsiteY202" fmla="*/ 3710708 h 6491882"/>
              <a:gd name="connsiteX203" fmla="*/ 4497281 w 5089578"/>
              <a:gd name="connsiteY203" fmla="*/ 3722450 h 6491882"/>
              <a:gd name="connsiteX204" fmla="*/ 4502081 w 5089578"/>
              <a:gd name="connsiteY204" fmla="*/ 3730385 h 6491882"/>
              <a:gd name="connsiteX205" fmla="*/ 4506548 w 5089578"/>
              <a:gd name="connsiteY205" fmla="*/ 3734187 h 6491882"/>
              <a:gd name="connsiteX206" fmla="*/ 4532690 w 5089578"/>
              <a:gd name="connsiteY206" fmla="*/ 3748732 h 6491882"/>
              <a:gd name="connsiteX207" fmla="*/ 4509876 w 5089578"/>
              <a:gd name="connsiteY207" fmla="*/ 3775539 h 6491882"/>
              <a:gd name="connsiteX208" fmla="*/ 4474468 w 5089578"/>
              <a:gd name="connsiteY208" fmla="*/ 3749257 h 6491882"/>
              <a:gd name="connsiteX209" fmla="*/ 4443521 w 5089578"/>
              <a:gd name="connsiteY209" fmla="*/ 3726771 h 6491882"/>
              <a:gd name="connsiteX210" fmla="*/ 4438389 w 5089578"/>
              <a:gd name="connsiteY210" fmla="*/ 3714701 h 6491882"/>
              <a:gd name="connsiteX211" fmla="*/ 4458727 w 5089578"/>
              <a:gd name="connsiteY211" fmla="*/ 3708903 h 6491882"/>
              <a:gd name="connsiteX212" fmla="*/ 4473989 w 5089578"/>
              <a:gd name="connsiteY212" fmla="*/ 3704553 h 6491882"/>
              <a:gd name="connsiteX213" fmla="*/ 4806464 w 5089578"/>
              <a:gd name="connsiteY213" fmla="*/ 3427037 h 6491882"/>
              <a:gd name="connsiteX214" fmla="*/ 4871487 w 5089578"/>
              <a:gd name="connsiteY214" fmla="*/ 3459259 h 6491882"/>
              <a:gd name="connsiteX215" fmla="*/ 4872823 w 5089578"/>
              <a:gd name="connsiteY215" fmla="*/ 3475800 h 6491882"/>
              <a:gd name="connsiteX216" fmla="*/ 4873484 w 5089578"/>
              <a:gd name="connsiteY216" fmla="*/ 3484074 h 6491882"/>
              <a:gd name="connsiteX217" fmla="*/ 4843067 w 5089578"/>
              <a:gd name="connsiteY217" fmla="*/ 3519815 h 6491882"/>
              <a:gd name="connsiteX218" fmla="*/ 4778709 w 5089578"/>
              <a:gd name="connsiteY218" fmla="*/ 3495862 h 6491882"/>
              <a:gd name="connsiteX219" fmla="*/ 4784315 w 5089578"/>
              <a:gd name="connsiteY219" fmla="*/ 3462113 h 6491882"/>
              <a:gd name="connsiteX220" fmla="*/ 4806464 w 5089578"/>
              <a:gd name="connsiteY220" fmla="*/ 3427037 h 6491882"/>
              <a:gd name="connsiteX221" fmla="*/ 4525311 w 5089578"/>
              <a:gd name="connsiteY221" fmla="*/ 1659479 h 6491882"/>
              <a:gd name="connsiteX222" fmla="*/ 4544442 w 5089578"/>
              <a:gd name="connsiteY222" fmla="*/ 1670946 h 6491882"/>
              <a:gd name="connsiteX223" fmla="*/ 4560323 w 5089578"/>
              <a:gd name="connsiteY223" fmla="*/ 1661346 h 6491882"/>
              <a:gd name="connsiteX224" fmla="*/ 4573724 w 5089578"/>
              <a:gd name="connsiteY224" fmla="*/ 1672751 h 6491882"/>
              <a:gd name="connsiteX225" fmla="*/ 4581660 w 5089578"/>
              <a:gd name="connsiteY225" fmla="*/ 1667951 h 6491882"/>
              <a:gd name="connsiteX226" fmla="*/ 4589595 w 5089578"/>
              <a:gd name="connsiteY226" fmla="*/ 1663152 h 6491882"/>
              <a:gd name="connsiteX227" fmla="*/ 4606803 w 5089578"/>
              <a:gd name="connsiteY227" fmla="*/ 1670094 h 6491882"/>
              <a:gd name="connsiteX228" fmla="*/ 4642549 w 5089578"/>
              <a:gd name="connsiteY228" fmla="*/ 1700515 h 6491882"/>
              <a:gd name="connsiteX229" fmla="*/ 4613459 w 5089578"/>
              <a:gd name="connsiteY229" fmla="*/ 1752798 h 6491882"/>
              <a:gd name="connsiteX230" fmla="*/ 4576245 w 5089578"/>
              <a:gd name="connsiteY230" fmla="*/ 1755788 h 6491882"/>
              <a:gd name="connsiteX231" fmla="*/ 4539027 w 5089578"/>
              <a:gd name="connsiteY231" fmla="*/ 1758783 h 6491882"/>
              <a:gd name="connsiteX232" fmla="*/ 4530093 w 5089578"/>
              <a:gd name="connsiteY232" fmla="*/ 1751180 h 6491882"/>
              <a:gd name="connsiteX233" fmla="*/ 4519920 w 5089578"/>
              <a:gd name="connsiteY233" fmla="*/ 1754084 h 6491882"/>
              <a:gd name="connsiteX234" fmla="*/ 4509745 w 5089578"/>
              <a:gd name="connsiteY234" fmla="*/ 1756979 h 6491882"/>
              <a:gd name="connsiteX235" fmla="*/ 4500811 w 5089578"/>
              <a:gd name="connsiteY235" fmla="*/ 1749376 h 6491882"/>
              <a:gd name="connsiteX236" fmla="*/ 4490642 w 5089578"/>
              <a:gd name="connsiteY236" fmla="*/ 1752275 h 6491882"/>
              <a:gd name="connsiteX237" fmla="*/ 4480473 w 5089578"/>
              <a:gd name="connsiteY237" fmla="*/ 1755173 h 6491882"/>
              <a:gd name="connsiteX238" fmla="*/ 4462600 w 5089578"/>
              <a:gd name="connsiteY238" fmla="*/ 1739962 h 6491882"/>
              <a:gd name="connsiteX239" fmla="*/ 4415208 w 5089578"/>
              <a:gd name="connsiteY239" fmla="*/ 1745862 h 6491882"/>
              <a:gd name="connsiteX240" fmla="*/ 4377894 w 5089578"/>
              <a:gd name="connsiteY240" fmla="*/ 1721809 h 6491882"/>
              <a:gd name="connsiteX241" fmla="*/ 4407649 w 5089578"/>
              <a:gd name="connsiteY241" fmla="*/ 1677794 h 6491882"/>
              <a:gd name="connsiteX242" fmla="*/ 4449334 w 5089578"/>
              <a:gd name="connsiteY242" fmla="*/ 1678600 h 6491882"/>
              <a:gd name="connsiteX243" fmla="*/ 4486552 w 5089578"/>
              <a:gd name="connsiteY243" fmla="*/ 1675605 h 6491882"/>
              <a:gd name="connsiteX244" fmla="*/ 4491019 w 5089578"/>
              <a:gd name="connsiteY244" fmla="*/ 1679407 h 6491882"/>
              <a:gd name="connsiteX245" fmla="*/ 4512598 w 5089578"/>
              <a:gd name="connsiteY245" fmla="*/ 1663102 h 6491882"/>
              <a:gd name="connsiteX246" fmla="*/ 4525311 w 5089578"/>
              <a:gd name="connsiteY246" fmla="*/ 1659479 h 6491882"/>
              <a:gd name="connsiteX247" fmla="*/ 1939438 w 5089578"/>
              <a:gd name="connsiteY247" fmla="*/ 1572601 h 6491882"/>
              <a:gd name="connsiteX248" fmla="*/ 1957306 w 5089578"/>
              <a:gd name="connsiteY248" fmla="*/ 1587807 h 6491882"/>
              <a:gd name="connsiteX249" fmla="*/ 1957074 w 5089578"/>
              <a:gd name="connsiteY249" fmla="*/ 1610717 h 6491882"/>
              <a:gd name="connsiteX250" fmla="*/ 1961970 w 5089578"/>
              <a:gd name="connsiteY250" fmla="*/ 1645701 h 6491882"/>
              <a:gd name="connsiteX251" fmla="*/ 1953031 w 5089578"/>
              <a:gd name="connsiteY251" fmla="*/ 1638094 h 6491882"/>
              <a:gd name="connsiteX252" fmla="*/ 1945423 w 5089578"/>
              <a:gd name="connsiteY252" fmla="*/ 1647033 h 6491882"/>
              <a:gd name="connsiteX253" fmla="*/ 1935163 w 5089578"/>
              <a:gd name="connsiteY253" fmla="*/ 1622887 h 6491882"/>
              <a:gd name="connsiteX254" fmla="*/ 1939438 w 5089578"/>
              <a:gd name="connsiteY254" fmla="*/ 1572601 h 6491882"/>
              <a:gd name="connsiteX255" fmla="*/ 2159600 w 5089578"/>
              <a:gd name="connsiteY255" fmla="*/ 1567367 h 6491882"/>
              <a:gd name="connsiteX256" fmla="*/ 2248961 w 5089578"/>
              <a:gd name="connsiteY256" fmla="*/ 1643416 h 6491882"/>
              <a:gd name="connsiteX257" fmla="*/ 2255328 w 5089578"/>
              <a:gd name="connsiteY257" fmla="*/ 1644984 h 6491882"/>
              <a:gd name="connsiteX258" fmla="*/ 2261701 w 5089578"/>
              <a:gd name="connsiteY258" fmla="*/ 1646556 h 6491882"/>
              <a:gd name="connsiteX259" fmla="*/ 2257900 w 5089578"/>
              <a:gd name="connsiteY259" fmla="*/ 1651023 h 6491882"/>
              <a:gd name="connsiteX260" fmla="*/ 2276438 w 5089578"/>
              <a:gd name="connsiteY260" fmla="*/ 1674502 h 6491882"/>
              <a:gd name="connsiteX261" fmla="*/ 2245255 w 5089578"/>
              <a:gd name="connsiteY261" fmla="*/ 1674931 h 6491882"/>
              <a:gd name="connsiteX262" fmla="*/ 2217213 w 5089578"/>
              <a:gd name="connsiteY262" fmla="*/ 1662619 h 6491882"/>
              <a:gd name="connsiteX263" fmla="*/ 2194444 w 5089578"/>
              <a:gd name="connsiteY263" fmla="*/ 1612424 h 6491882"/>
              <a:gd name="connsiteX264" fmla="*/ 2159600 w 5089578"/>
              <a:gd name="connsiteY264" fmla="*/ 1567367 h 6491882"/>
              <a:gd name="connsiteX265" fmla="*/ 2317406 w 5089578"/>
              <a:gd name="connsiteY265" fmla="*/ 1562989 h 6491882"/>
              <a:gd name="connsiteX266" fmla="*/ 2335279 w 5089578"/>
              <a:gd name="connsiteY266" fmla="*/ 1578200 h 6491882"/>
              <a:gd name="connsiteX267" fmla="*/ 2335038 w 5089578"/>
              <a:gd name="connsiteY267" fmla="*/ 1601110 h 6491882"/>
              <a:gd name="connsiteX268" fmla="*/ 2322066 w 5089578"/>
              <a:gd name="connsiteY268" fmla="*/ 1620888 h 6491882"/>
              <a:gd name="connsiteX269" fmla="*/ 2317406 w 5089578"/>
              <a:gd name="connsiteY269" fmla="*/ 1562989 h 6491882"/>
              <a:gd name="connsiteX270" fmla="*/ 4375894 w 5089578"/>
              <a:gd name="connsiteY270" fmla="*/ 1334907 h 6491882"/>
              <a:gd name="connsiteX271" fmla="*/ 4389295 w 5089578"/>
              <a:gd name="connsiteY271" fmla="*/ 1346311 h 6491882"/>
              <a:gd name="connsiteX272" fmla="*/ 4382927 w 5089578"/>
              <a:gd name="connsiteY272" fmla="*/ 1344743 h 6491882"/>
              <a:gd name="connsiteX273" fmla="*/ 4372093 w 5089578"/>
              <a:gd name="connsiteY273" fmla="*/ 1339374 h 6491882"/>
              <a:gd name="connsiteX274" fmla="*/ 4578854 w 5089578"/>
              <a:gd name="connsiteY274" fmla="*/ 1322734 h 6491882"/>
              <a:gd name="connsiteX275" fmla="*/ 4605661 w 5089578"/>
              <a:gd name="connsiteY275" fmla="*/ 1345548 h 6491882"/>
              <a:gd name="connsiteX276" fmla="*/ 4583513 w 5089578"/>
              <a:gd name="connsiteY276" fmla="*/ 1380624 h 6491882"/>
              <a:gd name="connsiteX277" fmla="*/ 4544631 w 5089578"/>
              <a:gd name="connsiteY277" fmla="*/ 1362947 h 6491882"/>
              <a:gd name="connsiteX278" fmla="*/ 4562973 w 5089578"/>
              <a:gd name="connsiteY278" fmla="*/ 1332334 h 6491882"/>
              <a:gd name="connsiteX279" fmla="*/ 4570918 w 5089578"/>
              <a:gd name="connsiteY279" fmla="*/ 1327534 h 6491882"/>
              <a:gd name="connsiteX280" fmla="*/ 4578854 w 5089578"/>
              <a:gd name="connsiteY280" fmla="*/ 1322734 h 6491882"/>
              <a:gd name="connsiteX281" fmla="*/ 4594147 w 5089578"/>
              <a:gd name="connsiteY281" fmla="*/ 788764 h 6491882"/>
              <a:gd name="connsiteX282" fmla="*/ 4603086 w 5089578"/>
              <a:gd name="connsiteY282" fmla="*/ 796371 h 6491882"/>
              <a:gd name="connsiteX283" fmla="*/ 4649238 w 5089578"/>
              <a:gd name="connsiteY283" fmla="*/ 800979 h 6491882"/>
              <a:gd name="connsiteX284" fmla="*/ 4703658 w 5089578"/>
              <a:gd name="connsiteY284" fmla="*/ 804922 h 6491882"/>
              <a:gd name="connsiteX285" fmla="*/ 4712597 w 5089578"/>
              <a:gd name="connsiteY285" fmla="*/ 812529 h 6491882"/>
              <a:gd name="connsiteX286" fmla="*/ 4763549 w 5089578"/>
              <a:gd name="connsiteY286" fmla="*/ 825073 h 6491882"/>
              <a:gd name="connsiteX287" fmla="*/ 4805572 w 5089578"/>
              <a:gd name="connsiteY287" fmla="*/ 830018 h 6491882"/>
              <a:gd name="connsiteX288" fmla="*/ 4869264 w 5089578"/>
              <a:gd name="connsiteY288" fmla="*/ 845702 h 6491882"/>
              <a:gd name="connsiteX289" fmla="*/ 4857189 w 5089578"/>
              <a:gd name="connsiteY289" fmla="*/ 850830 h 6491882"/>
              <a:gd name="connsiteX290" fmla="*/ 4770255 w 5089578"/>
              <a:gd name="connsiteY290" fmla="*/ 830780 h 6491882"/>
              <a:gd name="connsiteX291" fmla="*/ 4671911 w 5089578"/>
              <a:gd name="connsiteY291" fmla="*/ 824126 h 6491882"/>
              <a:gd name="connsiteX292" fmla="*/ 4654703 w 5089578"/>
              <a:gd name="connsiteY292" fmla="*/ 817183 h 6491882"/>
              <a:gd name="connsiteX293" fmla="*/ 4615251 w 5089578"/>
              <a:gd name="connsiteY293" fmla="*/ 818278 h 6491882"/>
              <a:gd name="connsiteX294" fmla="*/ 4578936 w 5089578"/>
              <a:gd name="connsiteY294" fmla="*/ 806637 h 6491882"/>
              <a:gd name="connsiteX295" fmla="*/ 4449560 w 5089578"/>
              <a:gd name="connsiteY295" fmla="*/ 750457 h 6491882"/>
              <a:gd name="connsiteX296" fmla="*/ 4458161 w 5089578"/>
              <a:gd name="connsiteY296" fmla="*/ 753926 h 6491882"/>
              <a:gd name="connsiteX297" fmla="*/ 4471229 w 5089578"/>
              <a:gd name="connsiteY297" fmla="*/ 761196 h 6491882"/>
              <a:gd name="connsiteX298" fmla="*/ 4459824 w 5089578"/>
              <a:gd name="connsiteY298" fmla="*/ 774597 h 6491882"/>
              <a:gd name="connsiteX299" fmla="*/ 4450890 w 5089578"/>
              <a:gd name="connsiteY299" fmla="*/ 766994 h 6491882"/>
              <a:gd name="connsiteX300" fmla="*/ 4444518 w 5089578"/>
              <a:gd name="connsiteY300" fmla="*/ 765432 h 6491882"/>
              <a:gd name="connsiteX301" fmla="*/ 4438150 w 5089578"/>
              <a:gd name="connsiteY301" fmla="*/ 763863 h 6491882"/>
              <a:gd name="connsiteX302" fmla="*/ 1854416 w 5089578"/>
              <a:gd name="connsiteY302" fmla="*/ 606569 h 6491882"/>
              <a:gd name="connsiteX303" fmla="*/ 1883244 w 5089578"/>
              <a:gd name="connsiteY303" fmla="*/ 615696 h 6491882"/>
              <a:gd name="connsiteX304" fmla="*/ 1892940 w 5089578"/>
              <a:gd name="connsiteY304" fmla="*/ 658616 h 6491882"/>
              <a:gd name="connsiteX305" fmla="*/ 1890566 w 5089578"/>
              <a:gd name="connsiteY305" fmla="*/ 706669 h 6491882"/>
              <a:gd name="connsiteX306" fmla="*/ 1851588 w 5089578"/>
              <a:gd name="connsiteY306" fmla="*/ 661944 h 6491882"/>
              <a:gd name="connsiteX307" fmla="*/ 1829157 w 5089578"/>
              <a:gd name="connsiteY307" fmla="*/ 615888 h 6491882"/>
              <a:gd name="connsiteX308" fmla="*/ 1854416 w 5089578"/>
              <a:gd name="connsiteY308" fmla="*/ 606569 h 6491882"/>
              <a:gd name="connsiteX309" fmla="*/ 3531812 w 5089578"/>
              <a:gd name="connsiteY309" fmla="*/ 239 h 6491882"/>
              <a:gd name="connsiteX310" fmla="*/ 3549019 w 5089578"/>
              <a:gd name="connsiteY310" fmla="*/ 7181 h 6491882"/>
              <a:gd name="connsiteX311" fmla="*/ 3595504 w 5089578"/>
              <a:gd name="connsiteY311" fmla="*/ 15923 h 6491882"/>
              <a:gd name="connsiteX312" fmla="*/ 3599306 w 5089578"/>
              <a:gd name="connsiteY312" fmla="*/ 11456 h 6491882"/>
              <a:gd name="connsiteX313" fmla="*/ 3612051 w 5089578"/>
              <a:gd name="connsiteY313" fmla="*/ 14592 h 6491882"/>
              <a:gd name="connsiteX314" fmla="*/ 3624786 w 5089578"/>
              <a:gd name="connsiteY314" fmla="*/ 17728 h 6491882"/>
              <a:gd name="connsiteX315" fmla="*/ 3662670 w 5089578"/>
              <a:gd name="connsiteY315" fmla="*/ 23001 h 6491882"/>
              <a:gd name="connsiteX316" fmla="*/ 3700549 w 5089578"/>
              <a:gd name="connsiteY316" fmla="*/ 28280 h 6491882"/>
              <a:gd name="connsiteX317" fmla="*/ 3735629 w 5089578"/>
              <a:gd name="connsiteY317" fmla="*/ 50433 h 6491882"/>
              <a:gd name="connsiteX318" fmla="*/ 3747038 w 5089578"/>
              <a:gd name="connsiteY318" fmla="*/ 37027 h 6491882"/>
              <a:gd name="connsiteX319" fmla="*/ 3854267 w 5089578"/>
              <a:gd name="connsiteY319" fmla="*/ 128282 h 6491882"/>
              <a:gd name="connsiteX320" fmla="*/ 3918630 w 5089578"/>
              <a:gd name="connsiteY320" fmla="*/ 152239 h 6491882"/>
              <a:gd name="connsiteX321" fmla="*/ 3926565 w 5089578"/>
              <a:gd name="connsiteY321" fmla="*/ 147439 h 6491882"/>
              <a:gd name="connsiteX322" fmla="*/ 3934501 w 5089578"/>
              <a:gd name="connsiteY322" fmla="*/ 142639 h 6491882"/>
              <a:gd name="connsiteX323" fmla="*/ 3987450 w 5089578"/>
              <a:gd name="connsiteY323" fmla="*/ 179999 h 6491882"/>
              <a:gd name="connsiteX324" fmla="*/ 3995057 w 5089578"/>
              <a:gd name="connsiteY324" fmla="*/ 171059 h 6491882"/>
              <a:gd name="connsiteX325" fmla="*/ 4008125 w 5089578"/>
              <a:gd name="connsiteY325" fmla="*/ 178330 h 6491882"/>
              <a:gd name="connsiteX326" fmla="*/ 4025666 w 5089578"/>
              <a:gd name="connsiteY326" fmla="*/ 189406 h 6491882"/>
              <a:gd name="connsiteX327" fmla="*/ 4094683 w 5089578"/>
              <a:gd name="connsiteY327" fmla="*/ 271258 h 6491882"/>
              <a:gd name="connsiteX328" fmla="*/ 4090882 w 5089578"/>
              <a:gd name="connsiteY328" fmla="*/ 275725 h 6491882"/>
              <a:gd name="connsiteX329" fmla="*/ 4154998 w 5089578"/>
              <a:gd name="connsiteY329" fmla="*/ 322588 h 6491882"/>
              <a:gd name="connsiteX330" fmla="*/ 4218458 w 5089578"/>
              <a:gd name="connsiteY330" fmla="*/ 361181 h 6491882"/>
              <a:gd name="connsiteX331" fmla="*/ 4210850 w 5089578"/>
              <a:gd name="connsiteY331" fmla="*/ 370121 h 6491882"/>
              <a:gd name="connsiteX332" fmla="*/ 4276776 w 5089578"/>
              <a:gd name="connsiteY332" fmla="*/ 387706 h 6491882"/>
              <a:gd name="connsiteX333" fmla="*/ 4351646 w 5089578"/>
              <a:gd name="connsiteY333" fmla="*/ 412893 h 6491882"/>
              <a:gd name="connsiteX334" fmla="*/ 4365712 w 5089578"/>
              <a:gd name="connsiteY334" fmla="*/ 432566 h 6491882"/>
              <a:gd name="connsiteX335" fmla="*/ 4358962 w 5089578"/>
              <a:gd name="connsiteY335" fmla="*/ 503872 h 6491882"/>
              <a:gd name="connsiteX336" fmla="*/ 4336814 w 5089578"/>
              <a:gd name="connsiteY336" fmla="*/ 538947 h 6491882"/>
              <a:gd name="connsiteX337" fmla="*/ 4354546 w 5089578"/>
              <a:gd name="connsiteY337" fmla="*/ 604111 h 6491882"/>
              <a:gd name="connsiteX338" fmla="*/ 4381208 w 5089578"/>
              <a:gd name="connsiteY338" fmla="*/ 676884 h 6491882"/>
              <a:gd name="connsiteX339" fmla="*/ 4390812 w 5089578"/>
              <a:gd name="connsiteY339" fmla="*/ 692760 h 6491882"/>
              <a:gd name="connsiteX340" fmla="*/ 4387343 w 5089578"/>
              <a:gd name="connsiteY340" fmla="*/ 701361 h 6491882"/>
              <a:gd name="connsiteX341" fmla="*/ 4383875 w 5089578"/>
              <a:gd name="connsiteY341" fmla="*/ 709962 h 6491882"/>
              <a:gd name="connsiteX342" fmla="*/ 4397281 w 5089578"/>
              <a:gd name="connsiteY342" fmla="*/ 721371 h 6491882"/>
              <a:gd name="connsiteX343" fmla="*/ 4399605 w 5089578"/>
              <a:gd name="connsiteY343" fmla="*/ 750316 h 6491882"/>
              <a:gd name="connsiteX344" fmla="*/ 4414009 w 5089578"/>
              <a:gd name="connsiteY344" fmla="*/ 774128 h 6491882"/>
              <a:gd name="connsiteX345" fmla="*/ 4402600 w 5089578"/>
              <a:gd name="connsiteY345" fmla="*/ 787534 h 6491882"/>
              <a:gd name="connsiteX346" fmla="*/ 4429171 w 5089578"/>
              <a:gd name="connsiteY346" fmla="*/ 833263 h 6491882"/>
              <a:gd name="connsiteX347" fmla="*/ 4455746 w 5089578"/>
              <a:gd name="connsiteY347" fmla="*/ 878987 h 6491882"/>
              <a:gd name="connsiteX348" fmla="*/ 4448138 w 5089578"/>
              <a:gd name="connsiteY348" fmla="*/ 887926 h 6491882"/>
              <a:gd name="connsiteX349" fmla="*/ 4466006 w 5089578"/>
              <a:gd name="connsiteY349" fmla="*/ 903132 h 6491882"/>
              <a:gd name="connsiteX350" fmla="*/ 4458403 w 5089578"/>
              <a:gd name="connsiteY350" fmla="*/ 912066 h 6491882"/>
              <a:gd name="connsiteX351" fmla="*/ 4451658 w 5089578"/>
              <a:gd name="connsiteY351" fmla="*/ 983366 h 6491882"/>
              <a:gd name="connsiteX352" fmla="*/ 4444050 w 5089578"/>
              <a:gd name="connsiteY352" fmla="*/ 992305 h 6491882"/>
              <a:gd name="connsiteX353" fmla="*/ 4452984 w 5089578"/>
              <a:gd name="connsiteY353" fmla="*/ 999908 h 6491882"/>
              <a:gd name="connsiteX354" fmla="*/ 4422996 w 5089578"/>
              <a:gd name="connsiteY354" fmla="*/ 1066832 h 6491882"/>
              <a:gd name="connsiteX355" fmla="*/ 4379129 w 5089578"/>
              <a:gd name="connsiteY355" fmla="*/ 1168166 h 6491882"/>
              <a:gd name="connsiteX356" fmla="*/ 4359451 w 5089578"/>
              <a:gd name="connsiteY356" fmla="*/ 1182238 h 6491882"/>
              <a:gd name="connsiteX357" fmla="*/ 4350512 w 5089578"/>
              <a:gd name="connsiteY357" fmla="*/ 1174630 h 6491882"/>
              <a:gd name="connsiteX358" fmla="*/ 4304880 w 5089578"/>
              <a:gd name="connsiteY358" fmla="*/ 1228250 h 6491882"/>
              <a:gd name="connsiteX359" fmla="*/ 4313819 w 5089578"/>
              <a:gd name="connsiteY359" fmla="*/ 1235857 h 6491882"/>
              <a:gd name="connsiteX360" fmla="*/ 4296047 w 5089578"/>
              <a:gd name="connsiteY360" fmla="*/ 1247690 h 6491882"/>
              <a:gd name="connsiteX361" fmla="*/ 4278265 w 5089578"/>
              <a:gd name="connsiteY361" fmla="*/ 1259523 h 6491882"/>
              <a:gd name="connsiteX362" fmla="*/ 4287204 w 5089578"/>
              <a:gd name="connsiteY362" fmla="*/ 1267131 h 6491882"/>
              <a:gd name="connsiteX363" fmla="*/ 4249845 w 5089578"/>
              <a:gd name="connsiteY363" fmla="*/ 1320079 h 6491882"/>
              <a:gd name="connsiteX364" fmla="*/ 4253834 w 5089578"/>
              <a:gd name="connsiteY364" fmla="*/ 1369706 h 6491882"/>
              <a:gd name="connsiteX365" fmla="*/ 4258300 w 5089578"/>
              <a:gd name="connsiteY365" fmla="*/ 1373507 h 6491882"/>
              <a:gd name="connsiteX366" fmla="*/ 4223417 w 5089578"/>
              <a:gd name="connsiteY366" fmla="*/ 1405447 h 6491882"/>
              <a:gd name="connsiteX367" fmla="*/ 4188055 w 5089578"/>
              <a:gd name="connsiteY367" fmla="*/ 1483210 h 6491882"/>
              <a:gd name="connsiteX368" fmla="*/ 4215527 w 5089578"/>
              <a:gd name="connsiteY368" fmla="*/ 1514293 h 6491882"/>
              <a:gd name="connsiteX369" fmla="*/ 4249276 w 5089578"/>
              <a:gd name="connsiteY369" fmla="*/ 1519899 h 6491882"/>
              <a:gd name="connsiteX370" fmla="*/ 4286117 w 5089578"/>
              <a:gd name="connsiteY370" fmla="*/ 1589771 h 6491882"/>
              <a:gd name="connsiteX371" fmla="*/ 4259260 w 5089578"/>
              <a:gd name="connsiteY371" fmla="*/ 1643955 h 6491882"/>
              <a:gd name="connsiteX372" fmla="*/ 4232307 w 5089578"/>
              <a:gd name="connsiteY372" fmla="*/ 1671099 h 6491882"/>
              <a:gd name="connsiteX373" fmla="*/ 4167621 w 5089578"/>
              <a:gd name="connsiteY373" fmla="*/ 1643008 h 6491882"/>
              <a:gd name="connsiteX374" fmla="*/ 4143950 w 5089578"/>
              <a:gd name="connsiteY374" fmla="*/ 1607459 h 6491882"/>
              <a:gd name="connsiteX375" fmla="*/ 4155360 w 5089578"/>
              <a:gd name="connsiteY375" fmla="*/ 1594053 h 6491882"/>
              <a:gd name="connsiteX376" fmla="*/ 4153025 w 5089578"/>
              <a:gd name="connsiteY376" fmla="*/ 1565109 h 6491882"/>
              <a:gd name="connsiteX377" fmla="*/ 4143093 w 5089578"/>
              <a:gd name="connsiteY377" fmla="*/ 1545093 h 6491882"/>
              <a:gd name="connsiteX378" fmla="*/ 4049549 w 5089578"/>
              <a:gd name="connsiteY378" fmla="*/ 1546384 h 6491882"/>
              <a:gd name="connsiteX379" fmla="*/ 3950590 w 5089578"/>
              <a:gd name="connsiteY379" fmla="*/ 1635503 h 6491882"/>
              <a:gd name="connsiteX380" fmla="*/ 3958385 w 5089578"/>
              <a:gd name="connsiteY380" fmla="*/ 1680656 h 6491882"/>
              <a:gd name="connsiteX381" fmla="*/ 3957911 w 5089578"/>
              <a:gd name="connsiteY381" fmla="*/ 1726476 h 6491882"/>
              <a:gd name="connsiteX382" fmla="*/ 4003262 w 5089578"/>
              <a:gd name="connsiteY382" fmla="*/ 1772772 h 6491882"/>
              <a:gd name="connsiteX383" fmla="*/ 4057587 w 5089578"/>
              <a:gd name="connsiteY383" fmla="*/ 1749676 h 6491882"/>
              <a:gd name="connsiteX384" fmla="*/ 4119711 w 5089578"/>
              <a:gd name="connsiteY384" fmla="*/ 1771728 h 6491882"/>
              <a:gd name="connsiteX385" fmla="*/ 4126841 w 5089578"/>
              <a:gd name="connsiteY385" fmla="*/ 1808614 h 6491882"/>
              <a:gd name="connsiteX386" fmla="*/ 4156310 w 5089578"/>
              <a:gd name="connsiteY386" fmla="*/ 1864512 h 6491882"/>
              <a:gd name="connsiteX387" fmla="*/ 4169383 w 5089578"/>
              <a:gd name="connsiteY387" fmla="*/ 1871777 h 6491882"/>
              <a:gd name="connsiteX388" fmla="*/ 4182456 w 5089578"/>
              <a:gd name="connsiteY388" fmla="*/ 1879052 h 6491882"/>
              <a:gd name="connsiteX389" fmla="*/ 4190059 w 5089578"/>
              <a:gd name="connsiteY389" fmla="*/ 1870118 h 6491882"/>
              <a:gd name="connsiteX390" fmla="*/ 4207262 w 5089578"/>
              <a:gd name="connsiteY390" fmla="*/ 1877055 h 6491882"/>
              <a:gd name="connsiteX391" fmla="*/ 4224469 w 5089578"/>
              <a:gd name="connsiteY391" fmla="*/ 1883998 h 6491882"/>
              <a:gd name="connsiteX392" fmla="*/ 4246572 w 5089578"/>
              <a:gd name="connsiteY392" fmla="*/ 1925913 h 6491882"/>
              <a:gd name="connsiteX393" fmla="*/ 4230797 w 5089578"/>
              <a:gd name="connsiteY393" fmla="*/ 1962561 h 6491882"/>
              <a:gd name="connsiteX394" fmla="*/ 4221712 w 5089578"/>
              <a:gd name="connsiteY394" fmla="*/ 2004911 h 6491882"/>
              <a:gd name="connsiteX395" fmla="*/ 4263927 w 5089578"/>
              <a:gd name="connsiteY395" fmla="*/ 2063944 h 6491882"/>
              <a:gd name="connsiteX396" fmla="*/ 4312550 w 5089578"/>
              <a:gd name="connsiteY396" fmla="*/ 2047547 h 6491882"/>
              <a:gd name="connsiteX397" fmla="*/ 4368971 w 5089578"/>
              <a:gd name="connsiteY397" fmla="*/ 2076300 h 6491882"/>
              <a:gd name="connsiteX398" fmla="*/ 4369637 w 5089578"/>
              <a:gd name="connsiteY398" fmla="*/ 2084569 h 6491882"/>
              <a:gd name="connsiteX399" fmla="*/ 4315162 w 5089578"/>
              <a:gd name="connsiteY399" fmla="*/ 2157630 h 6491882"/>
              <a:gd name="connsiteX400" fmla="*/ 4344732 w 5089578"/>
              <a:gd name="connsiteY400" fmla="*/ 2240573 h 6491882"/>
              <a:gd name="connsiteX401" fmla="*/ 4380049 w 5089578"/>
              <a:gd name="connsiteY401" fmla="*/ 2239811 h 6491882"/>
              <a:gd name="connsiteX402" fmla="*/ 4412226 w 5089578"/>
              <a:gd name="connsiteY402" fmla="*/ 2251791 h 6491882"/>
              <a:gd name="connsiteX403" fmla="*/ 4416693 w 5089578"/>
              <a:gd name="connsiteY403" fmla="*/ 2255591 h 6491882"/>
              <a:gd name="connsiteX404" fmla="*/ 4409090 w 5089578"/>
              <a:gd name="connsiteY404" fmla="*/ 2264526 h 6491882"/>
              <a:gd name="connsiteX405" fmla="*/ 4409942 w 5089578"/>
              <a:gd name="connsiteY405" fmla="*/ 2326888 h 6491882"/>
              <a:gd name="connsiteX406" fmla="*/ 4418882 w 5089578"/>
              <a:gd name="connsiteY406" fmla="*/ 2334496 h 6491882"/>
              <a:gd name="connsiteX407" fmla="*/ 4406812 w 5089578"/>
              <a:gd name="connsiteY407" fmla="*/ 2339628 h 6491882"/>
              <a:gd name="connsiteX408" fmla="*/ 4398538 w 5089578"/>
              <a:gd name="connsiteY408" fmla="*/ 2340289 h 6491882"/>
              <a:gd name="connsiteX409" fmla="*/ 4356707 w 5089578"/>
              <a:gd name="connsiteY409" fmla="*/ 2389443 h 6491882"/>
              <a:gd name="connsiteX410" fmla="*/ 4361845 w 5089578"/>
              <a:gd name="connsiteY410" fmla="*/ 2401517 h 6491882"/>
              <a:gd name="connsiteX411" fmla="*/ 4376582 w 5089578"/>
              <a:gd name="connsiteY411" fmla="*/ 2429464 h 6491882"/>
              <a:gd name="connsiteX412" fmla="*/ 4370971 w 5089578"/>
              <a:gd name="connsiteY412" fmla="*/ 2463209 h 6491882"/>
              <a:gd name="connsiteX413" fmla="*/ 4388844 w 5089578"/>
              <a:gd name="connsiteY413" fmla="*/ 2478420 h 6491882"/>
              <a:gd name="connsiteX414" fmla="*/ 4406813 w 5089578"/>
              <a:gd name="connsiteY414" fmla="*/ 2520678 h 6491882"/>
              <a:gd name="connsiteX415" fmla="*/ 4428579 w 5089578"/>
              <a:gd name="connsiteY415" fmla="*/ 2558469 h 6491882"/>
              <a:gd name="connsiteX416" fmla="*/ 4436186 w 5089578"/>
              <a:gd name="connsiteY416" fmla="*/ 2549530 h 6491882"/>
              <a:gd name="connsiteX417" fmla="*/ 4475401 w 5089578"/>
              <a:gd name="connsiteY417" fmla="*/ 2571350 h 6491882"/>
              <a:gd name="connsiteX418" fmla="*/ 4510810 w 5089578"/>
              <a:gd name="connsiteY418" fmla="*/ 2597632 h 6491882"/>
              <a:gd name="connsiteX419" fmla="*/ 4515942 w 5089578"/>
              <a:gd name="connsiteY419" fmla="*/ 2609702 h 6491882"/>
              <a:gd name="connsiteX420" fmla="*/ 4516613 w 5089578"/>
              <a:gd name="connsiteY420" fmla="*/ 2617976 h 6491882"/>
              <a:gd name="connsiteX421" fmla="*/ 4505203 w 5089578"/>
              <a:gd name="connsiteY421" fmla="*/ 2631380 h 6491882"/>
              <a:gd name="connsiteX422" fmla="*/ 4514137 w 5089578"/>
              <a:gd name="connsiteY422" fmla="*/ 2638983 h 6491882"/>
              <a:gd name="connsiteX423" fmla="*/ 4510336 w 5089578"/>
              <a:gd name="connsiteY423" fmla="*/ 2643451 h 6491882"/>
              <a:gd name="connsiteX424" fmla="*/ 4477353 w 5089578"/>
              <a:gd name="connsiteY424" fmla="*/ 2673156 h 6491882"/>
              <a:gd name="connsiteX425" fmla="*/ 4443695 w 5089578"/>
              <a:gd name="connsiteY425" fmla="*/ 2694593 h 6491882"/>
              <a:gd name="connsiteX426" fmla="*/ 4434761 w 5089578"/>
              <a:gd name="connsiteY426" fmla="*/ 2686991 h 6491882"/>
              <a:gd name="connsiteX427" fmla="*/ 4411282 w 5089578"/>
              <a:gd name="connsiteY427" fmla="*/ 2705528 h 6491882"/>
              <a:gd name="connsiteX428" fmla="*/ 4415749 w 5089578"/>
              <a:gd name="connsiteY428" fmla="*/ 2709330 h 6491882"/>
              <a:gd name="connsiteX429" fmla="*/ 4361379 w 5089578"/>
              <a:gd name="connsiteY429" fmla="*/ 2809428 h 6491882"/>
              <a:gd name="connsiteX430" fmla="*/ 4369361 w 5089578"/>
              <a:gd name="connsiteY430" fmla="*/ 2908673 h 6491882"/>
              <a:gd name="connsiteX431" fmla="*/ 4391036 w 5089578"/>
              <a:gd name="connsiteY431" fmla="*/ 2919416 h 6491882"/>
              <a:gd name="connsiteX432" fmla="*/ 4412710 w 5089578"/>
              <a:gd name="connsiteY432" fmla="*/ 2930160 h 6491882"/>
              <a:gd name="connsiteX433" fmla="*/ 4423978 w 5089578"/>
              <a:gd name="connsiteY433" fmla="*/ 2966706 h 6491882"/>
              <a:gd name="connsiteX434" fmla="*/ 4398357 w 5089578"/>
              <a:gd name="connsiteY434" fmla="*/ 3010388 h 6491882"/>
              <a:gd name="connsiteX435" fmla="*/ 4319454 w 5089578"/>
              <a:gd name="connsiteY435" fmla="*/ 3012577 h 6491882"/>
              <a:gd name="connsiteX436" fmla="*/ 4311851 w 5089578"/>
              <a:gd name="connsiteY436" fmla="*/ 3021511 h 6491882"/>
              <a:gd name="connsiteX437" fmla="*/ 4295314 w 5089578"/>
              <a:gd name="connsiteY437" fmla="*/ 3022842 h 6491882"/>
              <a:gd name="connsiteX438" fmla="*/ 4254149 w 5089578"/>
              <a:gd name="connsiteY438" fmla="*/ 3080262 h 6491882"/>
              <a:gd name="connsiteX439" fmla="*/ 4259614 w 5089578"/>
              <a:gd name="connsiteY439" fmla="*/ 3096466 h 6491882"/>
              <a:gd name="connsiteX440" fmla="*/ 4249208 w 5089578"/>
              <a:gd name="connsiteY440" fmla="*/ 3122279 h 6491882"/>
              <a:gd name="connsiteX441" fmla="*/ 4263279 w 5089578"/>
              <a:gd name="connsiteY441" fmla="*/ 3141956 h 6491882"/>
              <a:gd name="connsiteX442" fmla="*/ 4278345 w 5089578"/>
              <a:gd name="connsiteY442" fmla="*/ 3174043 h 6491882"/>
              <a:gd name="connsiteX443" fmla="*/ 4276868 w 5089578"/>
              <a:gd name="connsiteY443" fmla="*/ 3207454 h 6491882"/>
              <a:gd name="connsiteX444" fmla="*/ 4258526 w 5089578"/>
              <a:gd name="connsiteY444" fmla="*/ 3238068 h 6491882"/>
              <a:gd name="connsiteX445" fmla="*/ 4225110 w 5089578"/>
              <a:gd name="connsiteY445" fmla="*/ 3236595 h 6491882"/>
              <a:gd name="connsiteX446" fmla="*/ 4187231 w 5089578"/>
              <a:gd name="connsiteY446" fmla="*/ 3231317 h 6491882"/>
              <a:gd name="connsiteX447" fmla="*/ 4121728 w 5089578"/>
              <a:gd name="connsiteY447" fmla="*/ 3244911 h 6491882"/>
              <a:gd name="connsiteX448" fmla="*/ 4092170 w 5089578"/>
              <a:gd name="connsiteY448" fmla="*/ 3343016 h 6491882"/>
              <a:gd name="connsiteX449" fmla="*/ 4080952 w 5089578"/>
              <a:gd name="connsiteY449" fmla="*/ 3410510 h 6491882"/>
              <a:gd name="connsiteX450" fmla="*/ 4046729 w 5089578"/>
              <a:gd name="connsiteY450" fmla="*/ 3450723 h 6491882"/>
              <a:gd name="connsiteX451" fmla="*/ 3942582 w 5089578"/>
              <a:gd name="connsiteY451" fmla="*/ 3423726 h 6491882"/>
              <a:gd name="connsiteX452" fmla="*/ 3833026 w 5089578"/>
              <a:gd name="connsiteY452" fmla="*/ 3484570 h 6491882"/>
              <a:gd name="connsiteX453" fmla="*/ 3872573 w 5089578"/>
              <a:gd name="connsiteY453" fmla="*/ 3510525 h 6491882"/>
              <a:gd name="connsiteX454" fmla="*/ 3880181 w 5089578"/>
              <a:gd name="connsiteY454" fmla="*/ 3501585 h 6491882"/>
              <a:gd name="connsiteX455" fmla="*/ 3956135 w 5089578"/>
              <a:gd name="connsiteY455" fmla="*/ 3566225 h 6491882"/>
              <a:gd name="connsiteX456" fmla="*/ 3999247 w 5089578"/>
              <a:gd name="connsiteY456" fmla="*/ 3610617 h 6491882"/>
              <a:gd name="connsiteX457" fmla="*/ 4042355 w 5089578"/>
              <a:gd name="connsiteY457" fmla="*/ 3655015 h 6491882"/>
              <a:gd name="connsiteX458" fmla="*/ 4049962 w 5089578"/>
              <a:gd name="connsiteY458" fmla="*/ 3646075 h 6491882"/>
              <a:gd name="connsiteX459" fmla="*/ 4055574 w 5089578"/>
              <a:gd name="connsiteY459" fmla="*/ 3612331 h 6491882"/>
              <a:gd name="connsiteX460" fmla="*/ 4099724 w 5089578"/>
              <a:gd name="connsiteY460" fmla="*/ 3592129 h 6491882"/>
              <a:gd name="connsiteX461" fmla="*/ 4151014 w 5089578"/>
              <a:gd name="connsiteY461" fmla="*/ 3608811 h 6491882"/>
              <a:gd name="connsiteX462" fmla="*/ 4165751 w 5089578"/>
              <a:gd name="connsiteY462" fmla="*/ 3636758 h 6491882"/>
              <a:gd name="connsiteX463" fmla="*/ 4120119 w 5089578"/>
              <a:gd name="connsiteY463" fmla="*/ 3690377 h 6491882"/>
              <a:gd name="connsiteX464" fmla="*/ 4094643 w 5089578"/>
              <a:gd name="connsiteY464" fmla="*/ 3684100 h 6491882"/>
              <a:gd name="connsiteX465" fmla="*/ 4091502 w 5089578"/>
              <a:gd name="connsiteY465" fmla="*/ 3696841 h 6491882"/>
              <a:gd name="connsiteX466" fmla="*/ 4108140 w 5089578"/>
              <a:gd name="connsiteY466" fmla="*/ 3722553 h 6491882"/>
              <a:gd name="connsiteX467" fmla="*/ 4129250 w 5089578"/>
              <a:gd name="connsiteY467" fmla="*/ 3752072 h 6491882"/>
              <a:gd name="connsiteX468" fmla="*/ 4157383 w 5089578"/>
              <a:gd name="connsiteY468" fmla="*/ 3791428 h 6491882"/>
              <a:gd name="connsiteX469" fmla="*/ 4149780 w 5089578"/>
              <a:gd name="connsiteY469" fmla="*/ 3800362 h 6491882"/>
              <a:gd name="connsiteX470" fmla="*/ 4177258 w 5089578"/>
              <a:gd name="connsiteY470" fmla="*/ 3831449 h 6491882"/>
              <a:gd name="connsiteX471" fmla="*/ 4208628 w 5089578"/>
              <a:gd name="connsiteY471" fmla="*/ 3885113 h 6491882"/>
              <a:gd name="connsiteX472" fmla="*/ 4264808 w 5089578"/>
              <a:gd name="connsiteY472" fmla="*/ 3936775 h 6491882"/>
              <a:gd name="connsiteX473" fmla="*/ 4257205 w 5089578"/>
              <a:gd name="connsiteY473" fmla="*/ 3945709 h 6491882"/>
              <a:gd name="connsiteX474" fmla="*/ 4293617 w 5089578"/>
              <a:gd name="connsiteY474" fmla="*/ 3984399 h 6491882"/>
              <a:gd name="connsiteX475" fmla="*/ 4292377 w 5089578"/>
              <a:gd name="connsiteY475" fmla="*/ 3994907 h 6491882"/>
              <a:gd name="connsiteX476" fmla="*/ 4291141 w 5089578"/>
              <a:gd name="connsiteY476" fmla="*/ 4005408 h 6491882"/>
              <a:gd name="connsiteX477" fmla="*/ 4322421 w 5089578"/>
              <a:gd name="connsiteY477" fmla="*/ 4032028 h 6491882"/>
              <a:gd name="connsiteX478" fmla="*/ 4368814 w 5089578"/>
              <a:gd name="connsiteY478" fmla="*/ 4013726 h 6491882"/>
              <a:gd name="connsiteX479" fmla="*/ 4422998 w 5089578"/>
              <a:gd name="connsiteY479" fmla="*/ 4040583 h 6491882"/>
              <a:gd name="connsiteX480" fmla="*/ 4415395 w 5089578"/>
              <a:gd name="connsiteY480" fmla="*/ 4049517 h 6491882"/>
              <a:gd name="connsiteX481" fmla="*/ 4433263 w 5089578"/>
              <a:gd name="connsiteY481" fmla="*/ 4064723 h 6491882"/>
              <a:gd name="connsiteX482" fmla="*/ 4431458 w 5089578"/>
              <a:gd name="connsiteY482" fmla="*/ 4094006 h 6491882"/>
              <a:gd name="connsiteX483" fmla="*/ 4499144 w 5089578"/>
              <a:gd name="connsiteY483" fmla="*/ 4159311 h 6491882"/>
              <a:gd name="connsiteX484" fmla="*/ 4511214 w 5089578"/>
              <a:gd name="connsiteY484" fmla="*/ 4154178 h 6491882"/>
              <a:gd name="connsiteX485" fmla="*/ 4527756 w 5089578"/>
              <a:gd name="connsiteY485" fmla="*/ 4152852 h 6491882"/>
              <a:gd name="connsiteX486" fmla="*/ 4544963 w 5089578"/>
              <a:gd name="connsiteY486" fmla="*/ 4159784 h 6491882"/>
              <a:gd name="connsiteX487" fmla="*/ 4556368 w 5089578"/>
              <a:gd name="connsiteY487" fmla="*/ 4146383 h 6491882"/>
              <a:gd name="connsiteX488" fmla="*/ 4686607 w 5089578"/>
              <a:gd name="connsiteY488" fmla="*/ 4264924 h 6491882"/>
              <a:gd name="connsiteX489" fmla="*/ 4695072 w 5089578"/>
              <a:gd name="connsiteY489" fmla="*/ 4318350 h 6491882"/>
              <a:gd name="connsiteX490" fmla="*/ 4704864 w 5089578"/>
              <a:gd name="connsiteY490" fmla="*/ 4388320 h 6491882"/>
              <a:gd name="connsiteX491" fmla="*/ 4678914 w 5089578"/>
              <a:gd name="connsiteY491" fmla="*/ 4427862 h 6491882"/>
              <a:gd name="connsiteX492" fmla="*/ 4687848 w 5089578"/>
              <a:gd name="connsiteY492" fmla="*/ 4435465 h 6491882"/>
              <a:gd name="connsiteX493" fmla="*/ 4654291 w 5089578"/>
              <a:gd name="connsiteY493" fmla="*/ 4483947 h 6491882"/>
              <a:gd name="connsiteX494" fmla="*/ 4660089 w 5089578"/>
              <a:gd name="connsiteY494" fmla="*/ 4504295 h 6491882"/>
              <a:gd name="connsiteX495" fmla="*/ 4653812 w 5089578"/>
              <a:gd name="connsiteY495" fmla="*/ 4529771 h 6491882"/>
              <a:gd name="connsiteX496" fmla="*/ 4662752 w 5089578"/>
              <a:gd name="connsiteY496" fmla="*/ 4537379 h 6491882"/>
              <a:gd name="connsiteX497" fmla="*/ 4655149 w 5089578"/>
              <a:gd name="connsiteY497" fmla="*/ 4546313 h 6491882"/>
              <a:gd name="connsiteX498" fmla="*/ 4659374 w 5089578"/>
              <a:gd name="connsiteY498" fmla="*/ 4573024 h 6491882"/>
              <a:gd name="connsiteX499" fmla="*/ 4663609 w 5089578"/>
              <a:gd name="connsiteY499" fmla="*/ 4599735 h 6491882"/>
              <a:gd name="connsiteX500" fmla="*/ 4648398 w 5089578"/>
              <a:gd name="connsiteY500" fmla="*/ 4617608 h 6491882"/>
              <a:gd name="connsiteX501" fmla="*/ 4671500 w 5089578"/>
              <a:gd name="connsiteY501" fmla="*/ 4671938 h 6491882"/>
              <a:gd name="connsiteX502" fmla="*/ 4699068 w 5089578"/>
              <a:gd name="connsiteY502" fmla="*/ 4730069 h 6491882"/>
              <a:gd name="connsiteX503" fmla="*/ 4726541 w 5089578"/>
              <a:gd name="connsiteY503" fmla="*/ 4761151 h 6491882"/>
              <a:gd name="connsiteX504" fmla="*/ 4725311 w 5089578"/>
              <a:gd name="connsiteY504" fmla="*/ 4771657 h 6491882"/>
              <a:gd name="connsiteX505" fmla="*/ 4724071 w 5089578"/>
              <a:gd name="connsiteY505" fmla="*/ 4782165 h 6491882"/>
              <a:gd name="connsiteX506" fmla="*/ 4733005 w 5089578"/>
              <a:gd name="connsiteY506" fmla="*/ 4789768 h 6491882"/>
              <a:gd name="connsiteX507" fmla="*/ 4735859 w 5089578"/>
              <a:gd name="connsiteY507" fmla="*/ 4876939 h 6491882"/>
              <a:gd name="connsiteX508" fmla="*/ 4698409 w 5089578"/>
              <a:gd name="connsiteY508" fmla="*/ 4902843 h 6491882"/>
              <a:gd name="connsiteX509" fmla="*/ 4657818 w 5089578"/>
              <a:gd name="connsiteY509" fmla="*/ 4941489 h 6491882"/>
              <a:gd name="connsiteX510" fmla="*/ 4643460 w 5089578"/>
              <a:gd name="connsiteY510" fmla="*/ 5021723 h 6491882"/>
              <a:gd name="connsiteX511" fmla="*/ 4632056 w 5089578"/>
              <a:gd name="connsiteY511" fmla="*/ 5035124 h 6491882"/>
              <a:gd name="connsiteX512" fmla="*/ 4641656 w 5089578"/>
              <a:gd name="connsiteY512" fmla="*/ 5051005 h 6491882"/>
              <a:gd name="connsiteX513" fmla="*/ 4635813 w 5089578"/>
              <a:gd name="connsiteY513" fmla="*/ 5107659 h 6491882"/>
              <a:gd name="connsiteX514" fmla="*/ 4642609 w 5089578"/>
              <a:gd name="connsiteY514" fmla="*/ 5140410 h 6491882"/>
              <a:gd name="connsiteX515" fmla="*/ 4642705 w 5089578"/>
              <a:gd name="connsiteY515" fmla="*/ 5167449 h 6491882"/>
              <a:gd name="connsiteX516" fmla="*/ 4612949 w 5089578"/>
              <a:gd name="connsiteY516" fmla="*/ 5211464 h 6491882"/>
              <a:gd name="connsiteX517" fmla="*/ 4602447 w 5089578"/>
              <a:gd name="connsiteY517" fmla="*/ 5210229 h 6491882"/>
              <a:gd name="connsiteX518" fmla="*/ 4588139 w 5089578"/>
              <a:gd name="connsiteY518" fmla="*/ 5213466 h 6491882"/>
              <a:gd name="connsiteX519" fmla="*/ 4589470 w 5089578"/>
              <a:gd name="connsiteY519" fmla="*/ 5230003 h 6491882"/>
              <a:gd name="connsiteX520" fmla="*/ 4575595 w 5089578"/>
              <a:gd name="connsiteY520" fmla="*/ 5264417 h 6491882"/>
              <a:gd name="connsiteX521" fmla="*/ 4603063 w 5089578"/>
              <a:gd name="connsiteY521" fmla="*/ 5295505 h 6491882"/>
              <a:gd name="connsiteX522" fmla="*/ 4571885 w 5089578"/>
              <a:gd name="connsiteY522" fmla="*/ 5295928 h 6491882"/>
              <a:gd name="connsiteX523" fmla="*/ 4545839 w 5089578"/>
              <a:gd name="connsiteY523" fmla="*/ 5308432 h 6491882"/>
              <a:gd name="connsiteX524" fmla="*/ 4529822 w 5089578"/>
              <a:gd name="connsiteY524" fmla="*/ 5367990 h 6491882"/>
              <a:gd name="connsiteX525" fmla="*/ 4518937 w 5089578"/>
              <a:gd name="connsiteY525" fmla="*/ 5439618 h 6491882"/>
              <a:gd name="connsiteX526" fmla="*/ 4502396 w 5089578"/>
              <a:gd name="connsiteY526" fmla="*/ 5440954 h 6491882"/>
              <a:gd name="connsiteX527" fmla="*/ 4490321 w 5089578"/>
              <a:gd name="connsiteY527" fmla="*/ 5446082 h 6491882"/>
              <a:gd name="connsiteX528" fmla="*/ 4476920 w 5089578"/>
              <a:gd name="connsiteY528" fmla="*/ 5434678 h 6491882"/>
              <a:gd name="connsiteX529" fmla="*/ 4468984 w 5089578"/>
              <a:gd name="connsiteY529" fmla="*/ 5439477 h 6491882"/>
              <a:gd name="connsiteX530" fmla="*/ 4461044 w 5089578"/>
              <a:gd name="connsiteY530" fmla="*/ 5444282 h 6491882"/>
              <a:gd name="connsiteX531" fmla="*/ 4447637 w 5089578"/>
              <a:gd name="connsiteY531" fmla="*/ 5432873 h 6491882"/>
              <a:gd name="connsiteX532" fmla="*/ 4408287 w 5089578"/>
              <a:gd name="connsiteY532" fmla="*/ 5461011 h 6491882"/>
              <a:gd name="connsiteX533" fmla="*/ 4388035 w 5089578"/>
              <a:gd name="connsiteY533" fmla="*/ 5493858 h 6491882"/>
              <a:gd name="connsiteX534" fmla="*/ 4387465 w 5089578"/>
              <a:gd name="connsiteY534" fmla="*/ 5512629 h 6491882"/>
              <a:gd name="connsiteX535" fmla="*/ 4401536 w 5089578"/>
              <a:gd name="connsiteY535" fmla="*/ 5532306 h 6491882"/>
              <a:gd name="connsiteX536" fmla="*/ 4409236 w 5089578"/>
              <a:gd name="connsiteY536" fmla="*/ 5550421 h 6491882"/>
              <a:gd name="connsiteX537" fmla="*/ 4401724 w 5089578"/>
              <a:gd name="connsiteY537" fmla="*/ 5586399 h 6491882"/>
              <a:gd name="connsiteX538" fmla="*/ 4397257 w 5089578"/>
              <a:gd name="connsiteY538" fmla="*/ 5582598 h 6491882"/>
              <a:gd name="connsiteX539" fmla="*/ 4372784 w 5089578"/>
              <a:gd name="connsiteY539" fmla="*/ 5588728 h 6491882"/>
              <a:gd name="connsiteX540" fmla="*/ 4340033 w 5089578"/>
              <a:gd name="connsiteY540" fmla="*/ 5595525 h 6491882"/>
              <a:gd name="connsiteX541" fmla="*/ 4290412 w 5089578"/>
              <a:gd name="connsiteY541" fmla="*/ 5599518 h 6491882"/>
              <a:gd name="connsiteX542" fmla="*/ 4310797 w 5089578"/>
              <a:gd name="connsiteY542" fmla="*/ 5697767 h 6491882"/>
              <a:gd name="connsiteX543" fmla="*/ 4317785 w 5089578"/>
              <a:gd name="connsiteY543" fmla="*/ 5784606 h 6491882"/>
              <a:gd name="connsiteX544" fmla="*/ 4279241 w 5089578"/>
              <a:gd name="connsiteY544" fmla="*/ 5771058 h 6491882"/>
              <a:gd name="connsiteX545" fmla="*/ 4239360 w 5089578"/>
              <a:gd name="connsiteY545" fmla="*/ 5740970 h 6491882"/>
              <a:gd name="connsiteX546" fmla="*/ 4246963 w 5089578"/>
              <a:gd name="connsiteY546" fmla="*/ 5732036 h 6491882"/>
              <a:gd name="connsiteX547" fmla="*/ 4233230 w 5089578"/>
              <a:gd name="connsiteY547" fmla="*/ 5716497 h 6491882"/>
              <a:gd name="connsiteX548" fmla="*/ 4219491 w 5089578"/>
              <a:gd name="connsiteY548" fmla="*/ 5700954 h 6491882"/>
              <a:gd name="connsiteX549" fmla="*/ 4215689 w 5089578"/>
              <a:gd name="connsiteY549" fmla="*/ 5705421 h 6491882"/>
              <a:gd name="connsiteX550" fmla="*/ 4139454 w 5089578"/>
              <a:gd name="connsiteY550" fmla="*/ 5740688 h 6491882"/>
              <a:gd name="connsiteX551" fmla="*/ 4126809 w 5089578"/>
              <a:gd name="connsiteY551" fmla="*/ 5764596 h 6491882"/>
              <a:gd name="connsiteX552" fmla="*/ 4110363 w 5089578"/>
              <a:gd name="connsiteY552" fmla="*/ 5792971 h 6491882"/>
              <a:gd name="connsiteX553" fmla="*/ 4101429 w 5089578"/>
              <a:gd name="connsiteY553" fmla="*/ 5785368 h 6491882"/>
              <a:gd name="connsiteX554" fmla="*/ 4091588 w 5089578"/>
              <a:gd name="connsiteY554" fmla="*/ 5792407 h 6491882"/>
              <a:gd name="connsiteX555" fmla="*/ 4077950 w 5089578"/>
              <a:gd name="connsiteY555" fmla="*/ 5803906 h 6491882"/>
              <a:gd name="connsiteX556" fmla="*/ 4069011 w 5089578"/>
              <a:gd name="connsiteY556" fmla="*/ 5796299 h 6491882"/>
              <a:gd name="connsiteX557" fmla="*/ 4048759 w 5089578"/>
              <a:gd name="connsiteY557" fmla="*/ 5829146 h 6491882"/>
              <a:gd name="connsiteX558" fmla="*/ 4040586 w 5089578"/>
              <a:gd name="connsiteY558" fmla="*/ 5856861 h 6491882"/>
              <a:gd name="connsiteX559" fmla="*/ 4006368 w 5089578"/>
              <a:gd name="connsiteY559" fmla="*/ 5897068 h 6491882"/>
              <a:gd name="connsiteX560" fmla="*/ 3992962 w 5089578"/>
              <a:gd name="connsiteY560" fmla="*/ 5885659 h 6491882"/>
              <a:gd name="connsiteX561" fmla="*/ 3978986 w 5089578"/>
              <a:gd name="connsiteY561" fmla="*/ 5893030 h 6491882"/>
              <a:gd name="connsiteX562" fmla="*/ 3959878 w 5089578"/>
              <a:gd name="connsiteY562" fmla="*/ 5888322 h 6491882"/>
              <a:gd name="connsiteX563" fmla="*/ 3915864 w 5089578"/>
              <a:gd name="connsiteY563" fmla="*/ 5858575 h 6491882"/>
              <a:gd name="connsiteX564" fmla="*/ 3899322 w 5089578"/>
              <a:gd name="connsiteY564" fmla="*/ 5859902 h 6491882"/>
              <a:gd name="connsiteX565" fmla="*/ 3883446 w 5089578"/>
              <a:gd name="connsiteY565" fmla="*/ 5869506 h 6491882"/>
              <a:gd name="connsiteX566" fmla="*/ 3862436 w 5089578"/>
              <a:gd name="connsiteY566" fmla="*/ 5867031 h 6491882"/>
              <a:gd name="connsiteX567" fmla="*/ 3851027 w 5089578"/>
              <a:gd name="connsiteY567" fmla="*/ 5880437 h 6491882"/>
              <a:gd name="connsiteX568" fmla="*/ 3842431 w 5089578"/>
              <a:gd name="connsiteY568" fmla="*/ 5876963 h 6491882"/>
              <a:gd name="connsiteX569" fmla="*/ 3833825 w 5089578"/>
              <a:gd name="connsiteY569" fmla="*/ 5873500 h 6491882"/>
              <a:gd name="connsiteX570" fmla="*/ 3799607 w 5089578"/>
              <a:gd name="connsiteY570" fmla="*/ 5913707 h 6491882"/>
              <a:gd name="connsiteX571" fmla="*/ 3808541 w 5089578"/>
              <a:gd name="connsiteY571" fmla="*/ 5921310 h 6491882"/>
              <a:gd name="connsiteX572" fmla="*/ 3740568 w 5089578"/>
              <a:gd name="connsiteY572" fmla="*/ 5955918 h 6491882"/>
              <a:gd name="connsiteX573" fmla="*/ 3695223 w 5089578"/>
              <a:gd name="connsiteY573" fmla="*/ 5909625 h 6491882"/>
              <a:gd name="connsiteX574" fmla="*/ 3664705 w 5089578"/>
              <a:gd name="connsiteY574" fmla="*/ 5918322 h 6491882"/>
              <a:gd name="connsiteX575" fmla="*/ 3631722 w 5089578"/>
              <a:gd name="connsiteY575" fmla="*/ 5948028 h 6491882"/>
              <a:gd name="connsiteX576" fmla="*/ 3610905 w 5089578"/>
              <a:gd name="connsiteY576" fmla="*/ 5999651 h 6491882"/>
              <a:gd name="connsiteX577" fmla="*/ 3598165 w 5089578"/>
              <a:gd name="connsiteY577" fmla="*/ 5996510 h 6491882"/>
              <a:gd name="connsiteX578" fmla="*/ 3589896 w 5089578"/>
              <a:gd name="connsiteY578" fmla="*/ 5997175 h 6491882"/>
              <a:gd name="connsiteX579" fmla="*/ 3540749 w 5089578"/>
              <a:gd name="connsiteY579" fmla="*/ 5955349 h 6491882"/>
              <a:gd name="connsiteX580" fmla="*/ 3533141 w 5089578"/>
              <a:gd name="connsiteY580" fmla="*/ 5964289 h 6491882"/>
              <a:gd name="connsiteX581" fmla="*/ 3475252 w 5089578"/>
              <a:gd name="connsiteY581" fmla="*/ 5968947 h 6491882"/>
              <a:gd name="connsiteX582" fmla="*/ 3400151 w 5089578"/>
              <a:gd name="connsiteY582" fmla="*/ 5966669 h 6491882"/>
              <a:gd name="connsiteX583" fmla="*/ 3391212 w 5089578"/>
              <a:gd name="connsiteY583" fmla="*/ 5959062 h 6491882"/>
              <a:gd name="connsiteX584" fmla="*/ 3352093 w 5089578"/>
              <a:gd name="connsiteY584" fmla="*/ 5964290 h 6491882"/>
              <a:gd name="connsiteX585" fmla="*/ 3308507 w 5089578"/>
              <a:gd name="connsiteY585" fmla="*/ 5965717 h 6491882"/>
              <a:gd name="connsiteX586" fmla="*/ 3310938 w 5089578"/>
              <a:gd name="connsiteY586" fmla="*/ 6021710 h 6491882"/>
              <a:gd name="connsiteX587" fmla="*/ 3296816 w 5089578"/>
              <a:gd name="connsiteY587" fmla="*/ 6079030 h 6491882"/>
              <a:gd name="connsiteX588" fmla="*/ 3273337 w 5089578"/>
              <a:gd name="connsiteY588" fmla="*/ 6097569 h 6491882"/>
              <a:gd name="connsiteX589" fmla="*/ 3295677 w 5089578"/>
              <a:gd name="connsiteY589" fmla="*/ 6116581 h 6491882"/>
              <a:gd name="connsiteX590" fmla="*/ 3295108 w 5089578"/>
              <a:gd name="connsiteY590" fmla="*/ 6135361 h 6491882"/>
              <a:gd name="connsiteX591" fmla="*/ 3282468 w 5089578"/>
              <a:gd name="connsiteY591" fmla="*/ 6159264 h 6491882"/>
              <a:gd name="connsiteX592" fmla="*/ 3265925 w 5089578"/>
              <a:gd name="connsiteY592" fmla="*/ 6160590 h 6491882"/>
              <a:gd name="connsiteX593" fmla="*/ 3239118 w 5089578"/>
              <a:gd name="connsiteY593" fmla="*/ 6137777 h 6491882"/>
              <a:gd name="connsiteX594" fmla="*/ 3243823 w 5089578"/>
              <a:gd name="connsiteY594" fmla="*/ 6118673 h 6491882"/>
              <a:gd name="connsiteX595" fmla="*/ 3256800 w 5089578"/>
              <a:gd name="connsiteY595" fmla="*/ 6098899 h 6491882"/>
              <a:gd name="connsiteX596" fmla="*/ 3199808 w 5089578"/>
              <a:gd name="connsiteY596" fmla="*/ 6088917 h 6491882"/>
              <a:gd name="connsiteX597" fmla="*/ 3141485 w 5089578"/>
              <a:gd name="connsiteY597" fmla="*/ 6062398 h 6491882"/>
              <a:gd name="connsiteX598" fmla="*/ 3093911 w 5089578"/>
              <a:gd name="connsiteY598" fmla="*/ 6014200 h 6491882"/>
              <a:gd name="connsiteX599" fmla="*/ 3063534 w 5089578"/>
              <a:gd name="connsiteY599" fmla="*/ 5972943 h 6491882"/>
              <a:gd name="connsiteX600" fmla="*/ 3071137 w 5089578"/>
              <a:gd name="connsiteY600" fmla="*/ 5964010 h 6491882"/>
              <a:gd name="connsiteX601" fmla="*/ 3044996 w 5089578"/>
              <a:gd name="connsiteY601" fmla="*/ 5949464 h 6491882"/>
              <a:gd name="connsiteX602" fmla="*/ 3014387 w 5089578"/>
              <a:gd name="connsiteY602" fmla="*/ 5931117 h 6491882"/>
              <a:gd name="connsiteX603" fmla="*/ 2953831 w 5089578"/>
              <a:gd name="connsiteY603" fmla="*/ 5902698 h 6491882"/>
              <a:gd name="connsiteX604" fmla="*/ 2867798 w 5089578"/>
              <a:gd name="connsiteY604" fmla="*/ 5868001 h 6491882"/>
              <a:gd name="connsiteX605" fmla="*/ 2858859 w 5089578"/>
              <a:gd name="connsiteY605" fmla="*/ 5860394 h 6491882"/>
              <a:gd name="connsiteX606" fmla="*/ 2843649 w 5089578"/>
              <a:gd name="connsiteY606" fmla="*/ 5878267 h 6491882"/>
              <a:gd name="connsiteX607" fmla="*/ 2821405 w 5089578"/>
              <a:gd name="connsiteY607" fmla="*/ 5886303 h 6491882"/>
              <a:gd name="connsiteX608" fmla="*/ 2799160 w 5089578"/>
              <a:gd name="connsiteY608" fmla="*/ 5894330 h 6491882"/>
              <a:gd name="connsiteX609" fmla="*/ 2779956 w 5089578"/>
              <a:gd name="connsiteY609" fmla="*/ 5862582 h 6491882"/>
              <a:gd name="connsiteX610" fmla="*/ 2748021 w 5089578"/>
              <a:gd name="connsiteY610" fmla="*/ 5827693 h 6491882"/>
              <a:gd name="connsiteX611" fmla="*/ 2740414 w 5089578"/>
              <a:gd name="connsiteY611" fmla="*/ 5836632 h 6491882"/>
              <a:gd name="connsiteX612" fmla="*/ 2743549 w 5089578"/>
              <a:gd name="connsiteY612" fmla="*/ 5823887 h 6491882"/>
              <a:gd name="connsiteX613" fmla="*/ 2716742 w 5089578"/>
              <a:gd name="connsiteY613" fmla="*/ 5801074 h 6491882"/>
              <a:gd name="connsiteX614" fmla="*/ 2715079 w 5089578"/>
              <a:gd name="connsiteY614" fmla="*/ 5780402 h 6491882"/>
              <a:gd name="connsiteX615" fmla="*/ 2713414 w 5089578"/>
              <a:gd name="connsiteY615" fmla="*/ 5759721 h 6491882"/>
              <a:gd name="connsiteX616" fmla="*/ 2704480 w 5089578"/>
              <a:gd name="connsiteY616" fmla="*/ 5752118 h 6491882"/>
              <a:gd name="connsiteX617" fmla="*/ 2784331 w 5089578"/>
              <a:gd name="connsiteY617" fmla="*/ 5658291 h 6491882"/>
              <a:gd name="connsiteX618" fmla="*/ 2793265 w 5089578"/>
              <a:gd name="connsiteY618" fmla="*/ 5665894 h 6491882"/>
              <a:gd name="connsiteX619" fmla="*/ 2816079 w 5089578"/>
              <a:gd name="connsiteY619" fmla="*/ 5639087 h 6491882"/>
              <a:gd name="connsiteX620" fmla="*/ 2810946 w 5089578"/>
              <a:gd name="connsiteY620" fmla="*/ 5627017 h 6491882"/>
              <a:gd name="connsiteX621" fmla="*/ 2759324 w 5089578"/>
              <a:gd name="connsiteY621" fmla="*/ 5606200 h 6491882"/>
              <a:gd name="connsiteX622" fmla="*/ 2735184 w 5089578"/>
              <a:gd name="connsiteY622" fmla="*/ 5616465 h 6491882"/>
              <a:gd name="connsiteX623" fmla="*/ 2730712 w 5089578"/>
              <a:gd name="connsiteY623" fmla="*/ 5612659 h 6491882"/>
              <a:gd name="connsiteX624" fmla="*/ 2724672 w 5089578"/>
              <a:gd name="connsiteY624" fmla="*/ 5615231 h 6491882"/>
              <a:gd name="connsiteX625" fmla="*/ 2718641 w 5089578"/>
              <a:gd name="connsiteY625" fmla="*/ 5617791 h 6491882"/>
              <a:gd name="connsiteX626" fmla="*/ 2719973 w 5089578"/>
              <a:gd name="connsiteY626" fmla="*/ 5634338 h 6491882"/>
              <a:gd name="connsiteX627" fmla="*/ 2685084 w 5089578"/>
              <a:gd name="connsiteY627" fmla="*/ 5666273 h 6491882"/>
              <a:gd name="connsiteX628" fmla="*/ 2676150 w 5089578"/>
              <a:gd name="connsiteY628" fmla="*/ 5658670 h 6491882"/>
              <a:gd name="connsiteX629" fmla="*/ 2668543 w 5089578"/>
              <a:gd name="connsiteY629" fmla="*/ 5667609 h 6491882"/>
              <a:gd name="connsiteX630" fmla="*/ 2637269 w 5089578"/>
              <a:gd name="connsiteY630" fmla="*/ 5640994 h 6491882"/>
              <a:gd name="connsiteX631" fmla="*/ 2651143 w 5089578"/>
              <a:gd name="connsiteY631" fmla="*/ 5606579 h 6491882"/>
              <a:gd name="connsiteX632" fmla="*/ 2662880 w 5089578"/>
              <a:gd name="connsiteY632" fmla="*/ 5597313 h 6491882"/>
              <a:gd name="connsiteX633" fmla="*/ 2674622 w 5089578"/>
              <a:gd name="connsiteY633" fmla="*/ 5588041 h 6491882"/>
              <a:gd name="connsiteX634" fmla="*/ 2678565 w 5089578"/>
              <a:gd name="connsiteY634" fmla="*/ 5533620 h 6491882"/>
              <a:gd name="connsiteX635" fmla="*/ 2633556 w 5089578"/>
              <a:gd name="connsiteY635" fmla="*/ 5491456 h 6491882"/>
              <a:gd name="connsiteX636" fmla="*/ 2602943 w 5089578"/>
              <a:gd name="connsiteY636" fmla="*/ 5473115 h 6491882"/>
              <a:gd name="connsiteX637" fmla="*/ 2514914 w 5089578"/>
              <a:gd name="connsiteY637" fmla="*/ 5413603 h 6491882"/>
              <a:gd name="connsiteX638" fmla="*/ 2513583 w 5089578"/>
              <a:gd name="connsiteY638" fmla="*/ 5397066 h 6491882"/>
              <a:gd name="connsiteX639" fmla="*/ 2495710 w 5089578"/>
              <a:gd name="connsiteY639" fmla="*/ 5381855 h 6491882"/>
              <a:gd name="connsiteX640" fmla="*/ 2497524 w 5089578"/>
              <a:gd name="connsiteY640" fmla="*/ 5352572 h 6491882"/>
              <a:gd name="connsiteX641" fmla="*/ 2488585 w 5089578"/>
              <a:gd name="connsiteY641" fmla="*/ 5344965 h 6491882"/>
              <a:gd name="connsiteX642" fmla="*/ 2499990 w 5089578"/>
              <a:gd name="connsiteY642" fmla="*/ 5331564 h 6491882"/>
              <a:gd name="connsiteX643" fmla="*/ 2424036 w 5089578"/>
              <a:gd name="connsiteY643" fmla="*/ 5266924 h 6491882"/>
              <a:gd name="connsiteX644" fmla="*/ 2431639 w 5089578"/>
              <a:gd name="connsiteY644" fmla="*/ 5257990 h 6491882"/>
              <a:gd name="connsiteX645" fmla="*/ 2413766 w 5089578"/>
              <a:gd name="connsiteY645" fmla="*/ 5242780 h 6491882"/>
              <a:gd name="connsiteX646" fmla="*/ 2406304 w 5089578"/>
              <a:gd name="connsiteY646" fmla="*/ 5201760 h 6491882"/>
              <a:gd name="connsiteX647" fmla="*/ 2354827 w 5089578"/>
              <a:gd name="connsiteY647" fmla="*/ 5130984 h 6491882"/>
              <a:gd name="connsiteX648" fmla="*/ 2340755 w 5089578"/>
              <a:gd name="connsiteY648" fmla="*/ 5111307 h 6491882"/>
              <a:gd name="connsiteX649" fmla="*/ 2348358 w 5089578"/>
              <a:gd name="connsiteY649" fmla="*/ 5102373 h 6491882"/>
              <a:gd name="connsiteX650" fmla="*/ 2334291 w 5089578"/>
              <a:gd name="connsiteY650" fmla="*/ 5082690 h 6491882"/>
              <a:gd name="connsiteX651" fmla="*/ 2310620 w 5089578"/>
              <a:gd name="connsiteY651" fmla="*/ 5047141 h 6491882"/>
              <a:gd name="connsiteX652" fmla="*/ 2316226 w 5089578"/>
              <a:gd name="connsiteY652" fmla="*/ 5013392 h 6491882"/>
              <a:gd name="connsiteX653" fmla="*/ 2307958 w 5089578"/>
              <a:gd name="connsiteY653" fmla="*/ 5014057 h 6491882"/>
              <a:gd name="connsiteX654" fmla="*/ 2303158 w 5089578"/>
              <a:gd name="connsiteY654" fmla="*/ 5006121 h 6491882"/>
              <a:gd name="connsiteX655" fmla="*/ 2298358 w 5089578"/>
              <a:gd name="connsiteY655" fmla="*/ 4998185 h 6491882"/>
              <a:gd name="connsiteX656" fmla="*/ 2288754 w 5089578"/>
              <a:gd name="connsiteY656" fmla="*/ 4982309 h 6491882"/>
              <a:gd name="connsiteX657" fmla="*/ 2296362 w 5089578"/>
              <a:gd name="connsiteY657" fmla="*/ 4973370 h 6491882"/>
              <a:gd name="connsiteX658" fmla="*/ 2268889 w 5089578"/>
              <a:gd name="connsiteY658" fmla="*/ 4942288 h 6491882"/>
              <a:gd name="connsiteX659" fmla="*/ 2271355 w 5089578"/>
              <a:gd name="connsiteY659" fmla="*/ 4921279 h 6491882"/>
              <a:gd name="connsiteX660" fmla="*/ 2242550 w 5089578"/>
              <a:gd name="connsiteY660" fmla="*/ 4873651 h 6491882"/>
              <a:gd name="connsiteX661" fmla="*/ 2228484 w 5089578"/>
              <a:gd name="connsiteY661" fmla="*/ 4853977 h 6491882"/>
              <a:gd name="connsiteX662" fmla="*/ 2223921 w 5089578"/>
              <a:gd name="connsiteY662" fmla="*/ 4823127 h 6491882"/>
              <a:gd name="connsiteX663" fmla="*/ 2210424 w 5089578"/>
              <a:gd name="connsiteY663" fmla="*/ 4784674 h 6491882"/>
              <a:gd name="connsiteX664" fmla="*/ 2197018 w 5089578"/>
              <a:gd name="connsiteY664" fmla="*/ 4773264 h 6491882"/>
              <a:gd name="connsiteX665" fmla="*/ 2204621 w 5089578"/>
              <a:gd name="connsiteY665" fmla="*/ 4764331 h 6491882"/>
              <a:gd name="connsiteX666" fmla="*/ 2182281 w 5089578"/>
              <a:gd name="connsiteY666" fmla="*/ 4745318 h 6491882"/>
              <a:gd name="connsiteX667" fmla="*/ 2185422 w 5089578"/>
              <a:gd name="connsiteY667" fmla="*/ 4732578 h 6491882"/>
              <a:gd name="connsiteX668" fmla="*/ 2172016 w 5089578"/>
              <a:gd name="connsiteY668" fmla="*/ 4721168 h 6491882"/>
              <a:gd name="connsiteX669" fmla="*/ 2174486 w 5089578"/>
              <a:gd name="connsiteY669" fmla="*/ 4700165 h 6491882"/>
              <a:gd name="connsiteX670" fmla="*/ 2157520 w 5089578"/>
              <a:gd name="connsiteY670" fmla="*/ 4670312 h 6491882"/>
              <a:gd name="connsiteX671" fmla="*/ 2157086 w 5089578"/>
              <a:gd name="connsiteY671" fmla="*/ 4639135 h 6491882"/>
              <a:gd name="connsiteX672" fmla="*/ 2137887 w 5089578"/>
              <a:gd name="connsiteY672" fmla="*/ 4607382 h 6491882"/>
              <a:gd name="connsiteX673" fmla="*/ 2126049 w 5089578"/>
              <a:gd name="connsiteY673" fmla="*/ 4589605 h 6491882"/>
              <a:gd name="connsiteX674" fmla="*/ 2114211 w 5089578"/>
              <a:gd name="connsiteY674" fmla="*/ 4571828 h 6491882"/>
              <a:gd name="connsiteX675" fmla="*/ 2122485 w 5089578"/>
              <a:gd name="connsiteY675" fmla="*/ 4571167 h 6491882"/>
              <a:gd name="connsiteX676" fmla="*/ 2127859 w 5089578"/>
              <a:gd name="connsiteY676" fmla="*/ 4560327 h 6491882"/>
              <a:gd name="connsiteX677" fmla="*/ 2129422 w 5089578"/>
              <a:gd name="connsiteY677" fmla="*/ 4553955 h 6491882"/>
              <a:gd name="connsiteX678" fmla="*/ 2140831 w 5089578"/>
              <a:gd name="connsiteY678" fmla="*/ 4540549 h 6491882"/>
              <a:gd name="connsiteX679" fmla="*/ 2128569 w 5089578"/>
              <a:gd name="connsiteY679" fmla="*/ 4491593 h 6491882"/>
              <a:gd name="connsiteX680" fmla="*/ 2139974 w 5089578"/>
              <a:gd name="connsiteY680" fmla="*/ 4478193 h 6491882"/>
              <a:gd name="connsiteX681" fmla="*/ 2139121 w 5089578"/>
              <a:gd name="connsiteY681" fmla="*/ 4415831 h 6491882"/>
              <a:gd name="connsiteX682" fmla="*/ 2139595 w 5089578"/>
              <a:gd name="connsiteY682" fmla="*/ 4370012 h 6491882"/>
              <a:gd name="connsiteX683" fmla="*/ 2150999 w 5089578"/>
              <a:gd name="connsiteY683" fmla="*/ 4356611 h 6491882"/>
              <a:gd name="connsiteX684" fmla="*/ 2146199 w 5089578"/>
              <a:gd name="connsiteY684" fmla="*/ 4348666 h 6491882"/>
              <a:gd name="connsiteX685" fmla="*/ 2141399 w 5089578"/>
              <a:gd name="connsiteY685" fmla="*/ 4340730 h 6491882"/>
              <a:gd name="connsiteX686" fmla="*/ 2152804 w 5089578"/>
              <a:gd name="connsiteY686" fmla="*/ 4327329 h 6491882"/>
              <a:gd name="connsiteX687" fmla="*/ 2147005 w 5089578"/>
              <a:gd name="connsiteY687" fmla="*/ 4306980 h 6491882"/>
              <a:gd name="connsiteX688" fmla="*/ 2141207 w 5089578"/>
              <a:gd name="connsiteY688" fmla="*/ 4286642 h 6491882"/>
              <a:gd name="connsiteX689" fmla="*/ 2152617 w 5089578"/>
              <a:gd name="connsiteY689" fmla="*/ 4273236 h 6491882"/>
              <a:gd name="connsiteX690" fmla="*/ 2147479 w 5089578"/>
              <a:gd name="connsiteY690" fmla="*/ 4261161 h 6491882"/>
              <a:gd name="connsiteX691" fmla="*/ 2158888 w 5089578"/>
              <a:gd name="connsiteY691" fmla="*/ 4247755 h 6491882"/>
              <a:gd name="connsiteX692" fmla="*/ 2149954 w 5089578"/>
              <a:gd name="connsiteY692" fmla="*/ 4240152 h 6491882"/>
              <a:gd name="connsiteX693" fmla="*/ 2161359 w 5089578"/>
              <a:gd name="connsiteY693" fmla="*/ 4226751 h 6491882"/>
              <a:gd name="connsiteX694" fmla="*/ 2164399 w 5089578"/>
              <a:gd name="connsiteY694" fmla="*/ 4186967 h 6491882"/>
              <a:gd name="connsiteX695" fmla="*/ 2167438 w 5089578"/>
              <a:gd name="connsiteY695" fmla="*/ 4147183 h 6491882"/>
              <a:gd name="connsiteX696" fmla="*/ 2149571 w 5089578"/>
              <a:gd name="connsiteY696" fmla="*/ 4131977 h 6491882"/>
              <a:gd name="connsiteX697" fmla="*/ 2097711 w 5089578"/>
              <a:gd name="connsiteY697" fmla="*/ 4134065 h 6491882"/>
              <a:gd name="connsiteX698" fmla="*/ 2056788 w 5089578"/>
              <a:gd name="connsiteY698" fmla="*/ 4168576 h 6491882"/>
              <a:gd name="connsiteX699" fmla="*/ 2049185 w 5089578"/>
              <a:gd name="connsiteY699" fmla="*/ 4177509 h 6491882"/>
              <a:gd name="connsiteX700" fmla="*/ 2049850 w 5089578"/>
              <a:gd name="connsiteY700" fmla="*/ 4185778 h 6491882"/>
              <a:gd name="connsiteX701" fmla="*/ 2050708 w 5089578"/>
              <a:gd name="connsiteY701" fmla="*/ 4248144 h 6491882"/>
              <a:gd name="connsiteX702" fmla="*/ 2073048 w 5089578"/>
              <a:gd name="connsiteY702" fmla="*/ 4267156 h 6491882"/>
              <a:gd name="connsiteX703" fmla="*/ 2065445 w 5089578"/>
              <a:gd name="connsiteY703" fmla="*/ 4276090 h 6491882"/>
              <a:gd name="connsiteX704" fmla="*/ 2075040 w 5089578"/>
              <a:gd name="connsiteY704" fmla="*/ 4291967 h 6491882"/>
              <a:gd name="connsiteX705" fmla="*/ 2087307 w 5089578"/>
              <a:gd name="connsiteY705" fmla="*/ 4340926 h 6491882"/>
              <a:gd name="connsiteX706" fmla="*/ 2111643 w 5089578"/>
              <a:gd name="connsiteY706" fmla="*/ 4384744 h 6491882"/>
              <a:gd name="connsiteX707" fmla="*/ 2100234 w 5089578"/>
              <a:gd name="connsiteY707" fmla="*/ 4398151 h 6491882"/>
              <a:gd name="connsiteX708" fmla="*/ 2092207 w 5089578"/>
              <a:gd name="connsiteY708" fmla="*/ 4375906 h 6491882"/>
              <a:gd name="connsiteX709" fmla="*/ 2071430 w 5089578"/>
              <a:gd name="connsiteY709" fmla="*/ 4350521 h 6491882"/>
              <a:gd name="connsiteX710" fmla="*/ 2063823 w 5089578"/>
              <a:gd name="connsiteY710" fmla="*/ 4359461 h 6491882"/>
              <a:gd name="connsiteX711" fmla="*/ 2046620 w 5089578"/>
              <a:gd name="connsiteY711" fmla="*/ 4352523 h 6491882"/>
              <a:gd name="connsiteX712" fmla="*/ 2015013 w 5089578"/>
              <a:gd name="connsiteY712" fmla="*/ 4321764 h 6491882"/>
              <a:gd name="connsiteX713" fmla="*/ 1992336 w 5089578"/>
              <a:gd name="connsiteY713" fmla="*/ 4298622 h 6491882"/>
              <a:gd name="connsiteX714" fmla="*/ 1970661 w 5089578"/>
              <a:gd name="connsiteY714" fmla="*/ 4287879 h 6491882"/>
              <a:gd name="connsiteX715" fmla="*/ 1983638 w 5089578"/>
              <a:gd name="connsiteY715" fmla="*/ 4268105 h 6491882"/>
              <a:gd name="connsiteX716" fmla="*/ 1983880 w 5089578"/>
              <a:gd name="connsiteY716" fmla="*/ 4245195 h 6491882"/>
              <a:gd name="connsiteX717" fmla="*/ 1946329 w 5089578"/>
              <a:gd name="connsiteY717" fmla="*/ 4244056 h 6491882"/>
              <a:gd name="connsiteX718" fmla="*/ 1917712 w 5089578"/>
              <a:gd name="connsiteY718" fmla="*/ 4250520 h 6491882"/>
              <a:gd name="connsiteX719" fmla="*/ 1921040 w 5089578"/>
              <a:gd name="connsiteY719" fmla="*/ 4291872 h 6491882"/>
              <a:gd name="connsiteX720" fmla="*/ 1902032 w 5089578"/>
              <a:gd name="connsiteY720" fmla="*/ 4314212 h 6491882"/>
              <a:gd name="connsiteX721" fmla="*/ 1903368 w 5089578"/>
              <a:gd name="connsiteY721" fmla="*/ 4330753 h 6491882"/>
              <a:gd name="connsiteX722" fmla="*/ 1904033 w 5089578"/>
              <a:gd name="connsiteY722" fmla="*/ 4339022 h 6491882"/>
              <a:gd name="connsiteX723" fmla="*/ 1917430 w 5089578"/>
              <a:gd name="connsiteY723" fmla="*/ 4350427 h 6491882"/>
              <a:gd name="connsiteX724" fmla="*/ 1909826 w 5089578"/>
              <a:gd name="connsiteY724" fmla="*/ 4359366 h 6491882"/>
              <a:gd name="connsiteX725" fmla="*/ 1941767 w 5089578"/>
              <a:gd name="connsiteY725" fmla="*/ 4394254 h 6491882"/>
              <a:gd name="connsiteX726" fmla="*/ 1937966 w 5089578"/>
              <a:gd name="connsiteY726" fmla="*/ 4398721 h 6491882"/>
              <a:gd name="connsiteX727" fmla="*/ 1939963 w 5089578"/>
              <a:gd name="connsiteY727" fmla="*/ 4423536 h 6491882"/>
              <a:gd name="connsiteX728" fmla="*/ 1941959 w 5089578"/>
              <a:gd name="connsiteY728" fmla="*/ 4448342 h 6491882"/>
              <a:gd name="connsiteX729" fmla="*/ 1904745 w 5089578"/>
              <a:gd name="connsiteY729" fmla="*/ 4451337 h 6491882"/>
              <a:gd name="connsiteX730" fmla="*/ 1878271 w 5089578"/>
              <a:gd name="connsiteY730" fmla="*/ 4432657 h 6491882"/>
              <a:gd name="connsiteX731" fmla="*/ 1868001 w 5089578"/>
              <a:gd name="connsiteY731" fmla="*/ 4408513 h 6491882"/>
              <a:gd name="connsiteX732" fmla="*/ 1862772 w 5089578"/>
              <a:gd name="connsiteY732" fmla="*/ 4369394 h 6491882"/>
              <a:gd name="connsiteX733" fmla="*/ 1848609 w 5089578"/>
              <a:gd name="connsiteY733" fmla="*/ 4322672 h 6491882"/>
              <a:gd name="connsiteX734" fmla="*/ 1841002 w 5089578"/>
              <a:gd name="connsiteY734" fmla="*/ 4331612 h 6491882"/>
              <a:gd name="connsiteX735" fmla="*/ 1832068 w 5089578"/>
              <a:gd name="connsiteY735" fmla="*/ 4324009 h 6491882"/>
              <a:gd name="connsiteX736" fmla="*/ 1819519 w 5089578"/>
              <a:gd name="connsiteY736" fmla="*/ 4374955 h 6491882"/>
              <a:gd name="connsiteX737" fmla="*/ 1832925 w 5089578"/>
              <a:gd name="connsiteY737" fmla="*/ 4386365 h 6491882"/>
              <a:gd name="connsiteX738" fmla="*/ 1832351 w 5089578"/>
              <a:gd name="connsiteY738" fmla="*/ 4405140 h 6491882"/>
              <a:gd name="connsiteX739" fmla="*/ 1823518 w 5089578"/>
              <a:gd name="connsiteY739" fmla="*/ 4424581 h 6491882"/>
              <a:gd name="connsiteX740" fmla="*/ 1814579 w 5089578"/>
              <a:gd name="connsiteY740" fmla="*/ 4416973 h 6491882"/>
              <a:gd name="connsiteX741" fmla="*/ 1827506 w 5089578"/>
              <a:gd name="connsiteY741" fmla="*/ 4474207 h 6491882"/>
              <a:gd name="connsiteX742" fmla="*/ 1819430 w 5089578"/>
              <a:gd name="connsiteY742" fmla="*/ 4528960 h 6491882"/>
              <a:gd name="connsiteX743" fmla="*/ 1769330 w 5089578"/>
              <a:gd name="connsiteY743" fmla="*/ 4578778 h 6491882"/>
              <a:gd name="connsiteX744" fmla="*/ 1773227 w 5089578"/>
              <a:gd name="connsiteY744" fmla="*/ 4601350 h 6491882"/>
              <a:gd name="connsiteX745" fmla="*/ 1772658 w 5089578"/>
              <a:gd name="connsiteY745" fmla="*/ 4620130 h 6491882"/>
              <a:gd name="connsiteX746" fmla="*/ 1736438 w 5089578"/>
              <a:gd name="connsiteY746" fmla="*/ 4635528 h 6491882"/>
              <a:gd name="connsiteX747" fmla="*/ 1731972 w 5089578"/>
              <a:gd name="connsiteY747" fmla="*/ 4631726 h 6491882"/>
              <a:gd name="connsiteX748" fmla="*/ 1705689 w 5089578"/>
              <a:gd name="connsiteY748" fmla="*/ 4667135 h 6491882"/>
              <a:gd name="connsiteX749" fmla="*/ 1679402 w 5089578"/>
              <a:gd name="connsiteY749" fmla="*/ 4702548 h 6491882"/>
              <a:gd name="connsiteX750" fmla="*/ 1662865 w 5089578"/>
              <a:gd name="connsiteY750" fmla="*/ 4703879 h 6491882"/>
              <a:gd name="connsiteX751" fmla="*/ 1636249 w 5089578"/>
              <a:gd name="connsiteY751" fmla="*/ 4735153 h 6491882"/>
              <a:gd name="connsiteX752" fmla="*/ 1627310 w 5089578"/>
              <a:gd name="connsiteY752" fmla="*/ 4727545 h 6491882"/>
              <a:gd name="connsiteX753" fmla="*/ 1571408 w 5089578"/>
              <a:gd name="connsiteY753" fmla="*/ 4757020 h 6491882"/>
              <a:gd name="connsiteX754" fmla="*/ 1552874 w 5089578"/>
              <a:gd name="connsiteY754" fmla="*/ 4733536 h 6491882"/>
              <a:gd name="connsiteX755" fmla="*/ 1520461 w 5089578"/>
              <a:gd name="connsiteY755" fmla="*/ 4744471 h 6491882"/>
              <a:gd name="connsiteX756" fmla="*/ 1511522 w 5089578"/>
              <a:gd name="connsiteY756" fmla="*/ 4736864 h 6491882"/>
              <a:gd name="connsiteX757" fmla="*/ 1476634 w 5089578"/>
              <a:gd name="connsiteY757" fmla="*/ 4768808 h 6491882"/>
              <a:gd name="connsiteX758" fmla="*/ 1454955 w 5089578"/>
              <a:gd name="connsiteY758" fmla="*/ 4758070 h 6491882"/>
              <a:gd name="connsiteX759" fmla="*/ 1437087 w 5089578"/>
              <a:gd name="connsiteY759" fmla="*/ 4742863 h 6491882"/>
              <a:gd name="connsiteX760" fmla="*/ 1445360 w 5089578"/>
              <a:gd name="connsiteY760" fmla="*/ 4742193 h 6491882"/>
              <a:gd name="connsiteX761" fmla="*/ 1440893 w 5089578"/>
              <a:gd name="connsiteY761" fmla="*/ 4738391 h 6491882"/>
              <a:gd name="connsiteX762" fmla="*/ 1396874 w 5089578"/>
              <a:gd name="connsiteY762" fmla="*/ 4708641 h 6491882"/>
              <a:gd name="connsiteX763" fmla="*/ 1362559 w 5089578"/>
              <a:gd name="connsiteY763" fmla="*/ 4721800 h 6491882"/>
              <a:gd name="connsiteX764" fmla="*/ 1330045 w 5089578"/>
              <a:gd name="connsiteY764" fmla="*/ 4705692 h 6491882"/>
              <a:gd name="connsiteX765" fmla="*/ 1319775 w 5089578"/>
              <a:gd name="connsiteY765" fmla="*/ 4681547 h 6491882"/>
              <a:gd name="connsiteX766" fmla="*/ 1278997 w 5089578"/>
              <a:gd name="connsiteY766" fmla="*/ 4666099 h 6491882"/>
              <a:gd name="connsiteX767" fmla="*/ 1242687 w 5089578"/>
              <a:gd name="connsiteY767" fmla="*/ 4654453 h 6491882"/>
              <a:gd name="connsiteX768" fmla="*/ 1232084 w 5089578"/>
              <a:gd name="connsiteY768" fmla="*/ 4626174 h 6491882"/>
              <a:gd name="connsiteX769" fmla="*/ 1230415 w 5089578"/>
              <a:gd name="connsiteY769" fmla="*/ 4605498 h 6491882"/>
              <a:gd name="connsiteX770" fmla="*/ 1203608 w 5089578"/>
              <a:gd name="connsiteY770" fmla="*/ 4582685 h 6491882"/>
              <a:gd name="connsiteX771" fmla="*/ 1208316 w 5089578"/>
              <a:gd name="connsiteY771" fmla="*/ 4563576 h 6491882"/>
              <a:gd name="connsiteX772" fmla="*/ 1200280 w 5089578"/>
              <a:gd name="connsiteY772" fmla="*/ 4541332 h 6491882"/>
              <a:gd name="connsiteX773" fmla="*/ 1176613 w 5089578"/>
              <a:gd name="connsiteY773" fmla="*/ 4505778 h 6491882"/>
              <a:gd name="connsiteX774" fmla="*/ 1186258 w 5089578"/>
              <a:gd name="connsiteY774" fmla="*/ 4444647 h 6491882"/>
              <a:gd name="connsiteX775" fmla="*/ 1154555 w 5089578"/>
              <a:gd name="connsiteY775" fmla="*/ 4386849 h 6491882"/>
              <a:gd name="connsiteX776" fmla="*/ 1105933 w 5089578"/>
              <a:gd name="connsiteY776" fmla="*/ 4403255 h 6491882"/>
              <a:gd name="connsiteX777" fmla="*/ 1054647 w 5089578"/>
              <a:gd name="connsiteY777" fmla="*/ 4386567 h 6491882"/>
              <a:gd name="connsiteX778" fmla="*/ 1036110 w 5089578"/>
              <a:gd name="connsiteY778" fmla="*/ 4363088 h 6491882"/>
              <a:gd name="connsiteX779" fmla="*/ 1038574 w 5089578"/>
              <a:gd name="connsiteY779" fmla="*/ 4342079 h 6491882"/>
              <a:gd name="connsiteX780" fmla="*/ 1028980 w 5089578"/>
              <a:gd name="connsiteY780" fmla="*/ 4326203 h 6491882"/>
              <a:gd name="connsiteX781" fmla="*/ 1012100 w 5089578"/>
              <a:gd name="connsiteY781" fmla="*/ 4323400 h 6491882"/>
              <a:gd name="connsiteX782" fmla="*/ 995895 w 5089578"/>
              <a:gd name="connsiteY782" fmla="*/ 4328865 h 6491882"/>
              <a:gd name="connsiteX783" fmla="*/ 937809 w 5089578"/>
              <a:gd name="connsiteY783" fmla="*/ 4279431 h 6491882"/>
              <a:gd name="connsiteX784" fmla="*/ 925073 w 5089578"/>
              <a:gd name="connsiteY784" fmla="*/ 4276295 h 6491882"/>
              <a:gd name="connsiteX785" fmla="*/ 900258 w 5089578"/>
              <a:gd name="connsiteY785" fmla="*/ 4278292 h 6491882"/>
              <a:gd name="connsiteX786" fmla="*/ 888849 w 5089578"/>
              <a:gd name="connsiteY786" fmla="*/ 4291699 h 6491882"/>
              <a:gd name="connsiteX787" fmla="*/ 880248 w 5089578"/>
              <a:gd name="connsiteY787" fmla="*/ 4288229 h 6491882"/>
              <a:gd name="connsiteX788" fmla="*/ 871647 w 5089578"/>
              <a:gd name="connsiteY788" fmla="*/ 4284761 h 6491882"/>
              <a:gd name="connsiteX789" fmla="*/ 848832 w 5089578"/>
              <a:gd name="connsiteY789" fmla="*/ 4311568 h 6491882"/>
              <a:gd name="connsiteX790" fmla="*/ 839894 w 5089578"/>
              <a:gd name="connsiteY790" fmla="*/ 4303960 h 6491882"/>
              <a:gd name="connsiteX791" fmla="*/ 851303 w 5089578"/>
              <a:gd name="connsiteY791" fmla="*/ 4290554 h 6491882"/>
              <a:gd name="connsiteX792" fmla="*/ 818697 w 5089578"/>
              <a:gd name="connsiteY792" fmla="*/ 4247402 h 6491882"/>
              <a:gd name="connsiteX793" fmla="*/ 786088 w 5089578"/>
              <a:gd name="connsiteY793" fmla="*/ 4204245 h 6491882"/>
              <a:gd name="connsiteX794" fmla="*/ 793690 w 5089578"/>
              <a:gd name="connsiteY794" fmla="*/ 4195311 h 6491882"/>
              <a:gd name="connsiteX795" fmla="*/ 783424 w 5089578"/>
              <a:gd name="connsiteY795" fmla="*/ 4171161 h 6491882"/>
              <a:gd name="connsiteX796" fmla="*/ 735276 w 5089578"/>
              <a:gd name="connsiteY796" fmla="*/ 4141738 h 6491882"/>
              <a:gd name="connsiteX797" fmla="*/ 689785 w 5089578"/>
              <a:gd name="connsiteY797" fmla="*/ 4145404 h 6491882"/>
              <a:gd name="connsiteX798" fmla="*/ 590261 w 5089578"/>
              <a:gd name="connsiteY798" fmla="*/ 4253297 h 6491882"/>
              <a:gd name="connsiteX799" fmla="*/ 661172 w 5089578"/>
              <a:gd name="connsiteY799" fmla="*/ 4151862 h 6491882"/>
              <a:gd name="connsiteX800" fmla="*/ 640501 w 5089578"/>
              <a:gd name="connsiteY800" fmla="*/ 4153526 h 6491882"/>
              <a:gd name="connsiteX801" fmla="*/ 614022 w 5089578"/>
              <a:gd name="connsiteY801" fmla="*/ 4134852 h 6491882"/>
              <a:gd name="connsiteX802" fmla="*/ 611597 w 5089578"/>
              <a:gd name="connsiteY802" fmla="*/ 4078863 h 6491882"/>
              <a:gd name="connsiteX803" fmla="*/ 584365 w 5089578"/>
              <a:gd name="connsiteY803" fmla="*/ 4024861 h 6491882"/>
              <a:gd name="connsiteX804" fmla="*/ 562686 w 5089578"/>
              <a:gd name="connsiteY804" fmla="*/ 4014123 h 6491882"/>
              <a:gd name="connsiteX805" fmla="*/ 558886 w 5089578"/>
              <a:gd name="connsiteY805" fmla="*/ 4018590 h 6491882"/>
              <a:gd name="connsiteX806" fmla="*/ 537210 w 5089578"/>
              <a:gd name="connsiteY806" fmla="*/ 4007846 h 6491882"/>
              <a:gd name="connsiteX807" fmla="*/ 515531 w 5089578"/>
              <a:gd name="connsiteY807" fmla="*/ 3997108 h 6491882"/>
              <a:gd name="connsiteX808" fmla="*/ 523140 w 5089578"/>
              <a:gd name="connsiteY808" fmla="*/ 3988169 h 6491882"/>
              <a:gd name="connsiteX809" fmla="*/ 509738 w 5089578"/>
              <a:gd name="connsiteY809" fmla="*/ 3976764 h 6491882"/>
              <a:gd name="connsiteX810" fmla="*/ 510640 w 5089578"/>
              <a:gd name="connsiteY810" fmla="*/ 3962118 h 6491882"/>
              <a:gd name="connsiteX811" fmla="*/ 511542 w 5089578"/>
              <a:gd name="connsiteY811" fmla="*/ 3947481 h 6491882"/>
              <a:gd name="connsiteX812" fmla="*/ 502609 w 5089578"/>
              <a:gd name="connsiteY812" fmla="*/ 3939878 h 6491882"/>
              <a:gd name="connsiteX813" fmla="*/ 494386 w 5089578"/>
              <a:gd name="connsiteY813" fmla="*/ 3863542 h 6491882"/>
              <a:gd name="connsiteX814" fmla="*/ 454403 w 5089578"/>
              <a:gd name="connsiteY814" fmla="*/ 3806410 h 6491882"/>
              <a:gd name="connsiteX815" fmla="*/ 403214 w 5089578"/>
              <a:gd name="connsiteY815" fmla="*/ 3816770 h 6491882"/>
              <a:gd name="connsiteX816" fmla="*/ 350695 w 5089578"/>
              <a:gd name="connsiteY816" fmla="*/ 3810594 h 6491882"/>
              <a:gd name="connsiteX817" fmla="*/ 341091 w 5089578"/>
              <a:gd name="connsiteY817" fmla="*/ 3794719 h 6491882"/>
              <a:gd name="connsiteX818" fmla="*/ 350267 w 5089578"/>
              <a:gd name="connsiteY818" fmla="*/ 3779411 h 6491882"/>
              <a:gd name="connsiteX819" fmla="*/ 359437 w 5089578"/>
              <a:gd name="connsiteY819" fmla="*/ 3764110 h 6491882"/>
              <a:gd name="connsiteX820" fmla="*/ 376881 w 5089578"/>
              <a:gd name="connsiteY820" fmla="*/ 3748138 h 6491882"/>
              <a:gd name="connsiteX821" fmla="*/ 401934 w 5089578"/>
              <a:gd name="connsiteY821" fmla="*/ 3723226 h 6491882"/>
              <a:gd name="connsiteX822" fmla="*/ 384061 w 5089578"/>
              <a:gd name="connsiteY822" fmla="*/ 3708015 h 6491882"/>
              <a:gd name="connsiteX823" fmla="*/ 372651 w 5089578"/>
              <a:gd name="connsiteY823" fmla="*/ 3721421 h 6491882"/>
              <a:gd name="connsiteX824" fmla="*/ 294418 w 5089578"/>
              <a:gd name="connsiteY824" fmla="*/ 3731883 h 6491882"/>
              <a:gd name="connsiteX825" fmla="*/ 281013 w 5089578"/>
              <a:gd name="connsiteY825" fmla="*/ 3720474 h 6491882"/>
              <a:gd name="connsiteX826" fmla="*/ 196070 w 5089578"/>
              <a:gd name="connsiteY826" fmla="*/ 3725234 h 6491882"/>
              <a:gd name="connsiteX827" fmla="*/ 137087 w 5089578"/>
              <a:gd name="connsiteY827" fmla="*/ 3690442 h 6491882"/>
              <a:gd name="connsiteX828" fmla="*/ 122350 w 5089578"/>
              <a:gd name="connsiteY828" fmla="*/ 3662495 h 6491882"/>
              <a:gd name="connsiteX829" fmla="*/ 118553 w 5089578"/>
              <a:gd name="connsiteY829" fmla="*/ 3666957 h 6491882"/>
              <a:gd name="connsiteX830" fmla="*/ 95306 w 5089578"/>
              <a:gd name="connsiteY830" fmla="*/ 3662586 h 6491882"/>
              <a:gd name="connsiteX831" fmla="*/ 72063 w 5089578"/>
              <a:gd name="connsiteY831" fmla="*/ 3658210 h 6491882"/>
              <a:gd name="connsiteX832" fmla="*/ 71398 w 5089578"/>
              <a:gd name="connsiteY832" fmla="*/ 3649942 h 6491882"/>
              <a:gd name="connsiteX833" fmla="*/ 80240 w 5089578"/>
              <a:gd name="connsiteY833" fmla="*/ 3630501 h 6491882"/>
              <a:gd name="connsiteX834" fmla="*/ 84607 w 5089578"/>
              <a:gd name="connsiteY834" fmla="*/ 3607259 h 6491882"/>
              <a:gd name="connsiteX835" fmla="*/ 64838 w 5089578"/>
              <a:gd name="connsiteY835" fmla="*/ 3594286 h 6491882"/>
              <a:gd name="connsiteX836" fmla="*/ 45064 w 5089578"/>
              <a:gd name="connsiteY836" fmla="*/ 3581309 h 6491882"/>
              <a:gd name="connsiteX837" fmla="*/ 30993 w 5089578"/>
              <a:gd name="connsiteY837" fmla="*/ 3561631 h 6491882"/>
              <a:gd name="connsiteX838" fmla="*/ 38596 w 5089578"/>
              <a:gd name="connsiteY838" fmla="*/ 3552697 h 6491882"/>
              <a:gd name="connsiteX839" fmla="*/ 19396 w 5089578"/>
              <a:gd name="connsiteY839" fmla="*/ 3520944 h 6491882"/>
              <a:gd name="connsiteX840" fmla="*/ 16492 w 5089578"/>
              <a:gd name="connsiteY840" fmla="*/ 3510771 h 6491882"/>
              <a:gd name="connsiteX841" fmla="*/ 13598 w 5089578"/>
              <a:gd name="connsiteY841" fmla="*/ 3500596 h 6491882"/>
              <a:gd name="connsiteX842" fmla="*/ 32610 w 5089578"/>
              <a:gd name="connsiteY842" fmla="*/ 3478256 h 6491882"/>
              <a:gd name="connsiteX843" fmla="*/ 22340 w 5089578"/>
              <a:gd name="connsiteY843" fmla="*/ 3454111 h 6491882"/>
              <a:gd name="connsiteX844" fmla="*/ 0 w 5089578"/>
              <a:gd name="connsiteY844" fmla="*/ 3435099 h 6491882"/>
              <a:gd name="connsiteX845" fmla="*/ 19012 w 5089578"/>
              <a:gd name="connsiteY845" fmla="*/ 3412759 h 6491882"/>
              <a:gd name="connsiteX846" fmla="*/ 38695 w 5089578"/>
              <a:gd name="connsiteY846" fmla="*/ 3398692 h 6491882"/>
              <a:gd name="connsiteX847" fmla="*/ 34223 w 5089578"/>
              <a:gd name="connsiteY847" fmla="*/ 3394886 h 6491882"/>
              <a:gd name="connsiteX848" fmla="*/ 33134 w 5089578"/>
              <a:gd name="connsiteY848" fmla="*/ 3355439 h 6491882"/>
              <a:gd name="connsiteX849" fmla="*/ 36506 w 5089578"/>
              <a:gd name="connsiteY849" fmla="*/ 3319789 h 6491882"/>
              <a:gd name="connsiteX850" fmla="*/ 58746 w 5089578"/>
              <a:gd name="connsiteY850" fmla="*/ 3311758 h 6491882"/>
              <a:gd name="connsiteX851" fmla="*/ 80995 w 5089578"/>
              <a:gd name="connsiteY851" fmla="*/ 3303726 h 6491882"/>
              <a:gd name="connsiteX852" fmla="*/ 90735 w 5089578"/>
              <a:gd name="connsiteY852" fmla="*/ 3269644 h 6491882"/>
              <a:gd name="connsiteX853" fmla="*/ 96679 w 5089578"/>
              <a:gd name="connsiteY853" fmla="*/ 3240035 h 6491882"/>
              <a:gd name="connsiteX854" fmla="*/ 105613 w 5089578"/>
              <a:gd name="connsiteY854" fmla="*/ 3247637 h 6491882"/>
              <a:gd name="connsiteX855" fmla="*/ 115449 w 5089578"/>
              <a:gd name="connsiteY855" fmla="*/ 3240604 h 6491882"/>
              <a:gd name="connsiteX856" fmla="*/ 125290 w 5089578"/>
              <a:gd name="connsiteY856" fmla="*/ 3233566 h 6491882"/>
              <a:gd name="connsiteX857" fmla="*/ 141162 w 5089578"/>
              <a:gd name="connsiteY857" fmla="*/ 3223967 h 6491882"/>
              <a:gd name="connsiteX858" fmla="*/ 150101 w 5089578"/>
              <a:gd name="connsiteY858" fmla="*/ 3231574 h 6491882"/>
              <a:gd name="connsiteX859" fmla="*/ 188791 w 5089578"/>
              <a:gd name="connsiteY859" fmla="*/ 3195163 h 6491882"/>
              <a:gd name="connsiteX860" fmla="*/ 197725 w 5089578"/>
              <a:gd name="connsiteY860" fmla="*/ 3202766 h 6491882"/>
              <a:gd name="connsiteX861" fmla="*/ 205000 w 5089578"/>
              <a:gd name="connsiteY861" fmla="*/ 3189692 h 6491882"/>
              <a:gd name="connsiteX862" fmla="*/ 208468 w 5089578"/>
              <a:gd name="connsiteY862" fmla="*/ 3181091 h 6491882"/>
              <a:gd name="connsiteX863" fmla="*/ 207803 w 5089578"/>
              <a:gd name="connsiteY863" fmla="*/ 3172822 h 6491882"/>
              <a:gd name="connsiteX864" fmla="*/ 225580 w 5089578"/>
              <a:gd name="connsiteY864" fmla="*/ 3160984 h 6491882"/>
              <a:gd name="connsiteX865" fmla="*/ 243357 w 5089578"/>
              <a:gd name="connsiteY865" fmla="*/ 3149146 h 6491882"/>
              <a:gd name="connsiteX866" fmla="*/ 252295 w 5089578"/>
              <a:gd name="connsiteY866" fmla="*/ 3156754 h 6491882"/>
              <a:gd name="connsiteX867" fmla="*/ 301252 w 5089578"/>
              <a:gd name="connsiteY867" fmla="*/ 3144491 h 6491882"/>
              <a:gd name="connsiteX868" fmla="*/ 305954 w 5089578"/>
              <a:gd name="connsiteY868" fmla="*/ 3125378 h 6491882"/>
              <a:gd name="connsiteX869" fmla="*/ 293457 w 5089578"/>
              <a:gd name="connsiteY869" fmla="*/ 3099338 h 6491882"/>
              <a:gd name="connsiteX870" fmla="*/ 301065 w 5089578"/>
              <a:gd name="connsiteY870" fmla="*/ 3090398 h 6491882"/>
              <a:gd name="connsiteX871" fmla="*/ 271019 w 5089578"/>
              <a:gd name="connsiteY871" fmla="*/ 3053278 h 6491882"/>
              <a:gd name="connsiteX872" fmla="*/ 286130 w 5089578"/>
              <a:gd name="connsiteY872" fmla="*/ 3008362 h 6491882"/>
              <a:gd name="connsiteX873" fmla="*/ 385856 w 5089578"/>
              <a:gd name="connsiteY873" fmla="*/ 2954556 h 6491882"/>
              <a:gd name="connsiteX874" fmla="*/ 376916 w 5089578"/>
              <a:gd name="connsiteY874" fmla="*/ 2946949 h 6491882"/>
              <a:gd name="connsiteX875" fmla="*/ 384518 w 5089578"/>
              <a:gd name="connsiteY875" fmla="*/ 2938015 h 6491882"/>
              <a:gd name="connsiteX876" fmla="*/ 368557 w 5089578"/>
              <a:gd name="connsiteY876" fmla="*/ 2920570 h 6491882"/>
              <a:gd name="connsiteX877" fmla="*/ 352580 w 5089578"/>
              <a:gd name="connsiteY877" fmla="*/ 2903131 h 6491882"/>
              <a:gd name="connsiteX878" fmla="*/ 326437 w 5089578"/>
              <a:gd name="connsiteY878" fmla="*/ 2888587 h 6491882"/>
              <a:gd name="connsiteX879" fmla="*/ 328575 w 5089578"/>
              <a:gd name="connsiteY879" fmla="*/ 2863440 h 6491882"/>
              <a:gd name="connsiteX880" fmla="*/ 347255 w 5089578"/>
              <a:gd name="connsiteY880" fmla="*/ 2836966 h 6491882"/>
              <a:gd name="connsiteX881" fmla="*/ 355191 w 5089578"/>
              <a:gd name="connsiteY881" fmla="*/ 2832165 h 6491882"/>
              <a:gd name="connsiteX882" fmla="*/ 363137 w 5089578"/>
              <a:gd name="connsiteY882" fmla="*/ 2827364 h 6491882"/>
              <a:gd name="connsiteX883" fmla="*/ 376536 w 5089578"/>
              <a:gd name="connsiteY883" fmla="*/ 2838770 h 6491882"/>
              <a:gd name="connsiteX884" fmla="*/ 401014 w 5089578"/>
              <a:gd name="connsiteY884" fmla="*/ 2832644 h 6491882"/>
              <a:gd name="connsiteX885" fmla="*/ 432435 w 5089578"/>
              <a:gd name="connsiteY885" fmla="*/ 2809300 h 6491882"/>
              <a:gd name="connsiteX886" fmla="*/ 464091 w 5089578"/>
              <a:gd name="connsiteY886" fmla="*/ 2763053 h 6491882"/>
              <a:gd name="connsiteX887" fmla="*/ 467132 w 5089578"/>
              <a:gd name="connsiteY887" fmla="*/ 2723270 h 6491882"/>
              <a:gd name="connsiteX888" fmla="*/ 422451 w 5089578"/>
              <a:gd name="connsiteY888" fmla="*/ 2685247 h 6491882"/>
              <a:gd name="connsiteX889" fmla="*/ 430053 w 5089578"/>
              <a:gd name="connsiteY889" fmla="*/ 2676313 h 6491882"/>
              <a:gd name="connsiteX890" fmla="*/ 429958 w 5089578"/>
              <a:gd name="connsiteY890" fmla="*/ 2649264 h 6491882"/>
              <a:gd name="connsiteX891" fmla="*/ 429866 w 5089578"/>
              <a:gd name="connsiteY891" fmla="*/ 2622220 h 6491882"/>
              <a:gd name="connsiteX892" fmla="*/ 460283 w 5089578"/>
              <a:gd name="connsiteY892" fmla="*/ 2586480 h 6491882"/>
              <a:gd name="connsiteX893" fmla="*/ 490797 w 5089578"/>
              <a:gd name="connsiteY893" fmla="*/ 2577777 h 6491882"/>
              <a:gd name="connsiteX894" fmla="*/ 525115 w 5089578"/>
              <a:gd name="connsiteY894" fmla="*/ 2564614 h 6491882"/>
              <a:gd name="connsiteX895" fmla="*/ 556197 w 5089578"/>
              <a:gd name="connsiteY895" fmla="*/ 2537138 h 6491882"/>
              <a:gd name="connsiteX896" fmla="*/ 565137 w 5089578"/>
              <a:gd name="connsiteY896" fmla="*/ 2544749 h 6491882"/>
              <a:gd name="connsiteX897" fmla="*/ 572744 w 5089578"/>
              <a:gd name="connsiteY897" fmla="*/ 2535807 h 6491882"/>
              <a:gd name="connsiteX898" fmla="*/ 589281 w 5089578"/>
              <a:gd name="connsiteY898" fmla="*/ 2534475 h 6491882"/>
              <a:gd name="connsiteX899" fmla="*/ 600691 w 5089578"/>
              <a:gd name="connsiteY899" fmla="*/ 2521070 h 6491882"/>
              <a:gd name="connsiteX900" fmla="*/ 615659 w 5089578"/>
              <a:gd name="connsiteY900" fmla="*/ 2526105 h 6491882"/>
              <a:gd name="connsiteX901" fmla="*/ 630634 w 5089578"/>
              <a:gd name="connsiteY901" fmla="*/ 2531149 h 6491882"/>
              <a:gd name="connsiteX902" fmla="*/ 655922 w 5089578"/>
              <a:gd name="connsiteY902" fmla="*/ 2483333 h 6491882"/>
              <a:gd name="connsiteX903" fmla="*/ 664004 w 5089578"/>
              <a:gd name="connsiteY903" fmla="*/ 2428573 h 6491882"/>
              <a:gd name="connsiteX904" fmla="*/ 654398 w 5089578"/>
              <a:gd name="connsiteY904" fmla="*/ 2412697 h 6491882"/>
              <a:gd name="connsiteX905" fmla="*/ 652731 w 5089578"/>
              <a:gd name="connsiteY905" fmla="*/ 2392021 h 6491882"/>
              <a:gd name="connsiteX906" fmla="*/ 646605 w 5089578"/>
              <a:gd name="connsiteY906" fmla="*/ 2367543 h 6491882"/>
              <a:gd name="connsiteX907" fmla="*/ 665617 w 5089578"/>
              <a:gd name="connsiteY907" fmla="*/ 2345201 h 6491882"/>
              <a:gd name="connsiteX908" fmla="*/ 688193 w 5089578"/>
              <a:gd name="connsiteY908" fmla="*/ 2341300 h 6491882"/>
              <a:gd name="connsiteX909" fmla="*/ 706298 w 5089578"/>
              <a:gd name="connsiteY909" fmla="*/ 2333601 h 6491882"/>
              <a:gd name="connsiteX910" fmla="*/ 763718 w 5089578"/>
              <a:gd name="connsiteY910" fmla="*/ 2374767 h 6491882"/>
              <a:gd name="connsiteX911" fmla="*/ 821184 w 5089578"/>
              <a:gd name="connsiteY911" fmla="*/ 2338929 h 6491882"/>
              <a:gd name="connsiteX912" fmla="*/ 886253 w 5089578"/>
              <a:gd name="connsiteY912" fmla="*/ 2294147 h 6491882"/>
              <a:gd name="connsiteX913" fmla="*/ 869857 w 5089578"/>
              <a:gd name="connsiteY913" fmla="*/ 2245524 h 6491882"/>
              <a:gd name="connsiteX914" fmla="*/ 894809 w 5089578"/>
              <a:gd name="connsiteY914" fmla="*/ 2193569 h 6491882"/>
              <a:gd name="connsiteX915" fmla="*/ 905315 w 5089578"/>
              <a:gd name="connsiteY915" fmla="*/ 2194808 h 6491882"/>
              <a:gd name="connsiteX916" fmla="*/ 915817 w 5089578"/>
              <a:gd name="connsiteY916" fmla="*/ 2196044 h 6491882"/>
              <a:gd name="connsiteX917" fmla="*/ 924751 w 5089578"/>
              <a:gd name="connsiteY917" fmla="*/ 2203647 h 6491882"/>
              <a:gd name="connsiteX918" fmla="*/ 932359 w 5089578"/>
              <a:gd name="connsiteY918" fmla="*/ 2194708 h 6491882"/>
              <a:gd name="connsiteX919" fmla="*/ 946430 w 5089578"/>
              <a:gd name="connsiteY919" fmla="*/ 2214385 h 6491882"/>
              <a:gd name="connsiteX920" fmla="*/ 957932 w 5089578"/>
              <a:gd name="connsiteY920" fmla="*/ 2228034 h 6491882"/>
              <a:gd name="connsiteX921" fmla="*/ 969431 w 5089578"/>
              <a:gd name="connsiteY921" fmla="*/ 2241673 h 6491882"/>
              <a:gd name="connsiteX922" fmla="*/ 977039 w 5089578"/>
              <a:gd name="connsiteY922" fmla="*/ 2232732 h 6491882"/>
              <a:gd name="connsiteX923" fmla="*/ 987208 w 5089578"/>
              <a:gd name="connsiteY923" fmla="*/ 2229834 h 6491882"/>
              <a:gd name="connsiteX924" fmla="*/ 1001849 w 5089578"/>
              <a:gd name="connsiteY924" fmla="*/ 2230741 h 6491882"/>
              <a:gd name="connsiteX925" fmla="*/ 1017630 w 5089578"/>
              <a:gd name="connsiteY925" fmla="*/ 2194086 h 6491882"/>
              <a:gd name="connsiteX926" fmla="*/ 1045481 w 5089578"/>
              <a:gd name="connsiteY926" fmla="*/ 2152310 h 6491882"/>
              <a:gd name="connsiteX927" fmla="*/ 1058886 w 5089578"/>
              <a:gd name="connsiteY927" fmla="*/ 2163719 h 6491882"/>
              <a:gd name="connsiteX928" fmla="*/ 1066827 w 5089578"/>
              <a:gd name="connsiteY928" fmla="*/ 2158914 h 6491882"/>
              <a:gd name="connsiteX929" fmla="*/ 1074763 w 5089578"/>
              <a:gd name="connsiteY929" fmla="*/ 2154115 h 6491882"/>
              <a:gd name="connsiteX930" fmla="*/ 1091400 w 5089578"/>
              <a:gd name="connsiteY930" fmla="*/ 2179827 h 6491882"/>
              <a:gd name="connsiteX931" fmla="*/ 1108034 w 5089578"/>
              <a:gd name="connsiteY931" fmla="*/ 2205545 h 6491882"/>
              <a:gd name="connsiteX932" fmla="*/ 1111840 w 5089578"/>
              <a:gd name="connsiteY932" fmla="*/ 2201074 h 6491882"/>
              <a:gd name="connsiteX933" fmla="*/ 1176667 w 5089578"/>
              <a:gd name="connsiteY933" fmla="*/ 2179212 h 6491882"/>
              <a:gd name="connsiteX934" fmla="*/ 1167733 w 5089578"/>
              <a:gd name="connsiteY934" fmla="*/ 2171609 h 6491882"/>
              <a:gd name="connsiteX935" fmla="*/ 1198154 w 5089578"/>
              <a:gd name="connsiteY935" fmla="*/ 2135863 h 6491882"/>
              <a:gd name="connsiteX936" fmla="*/ 1207089 w 5089578"/>
              <a:gd name="connsiteY936" fmla="*/ 2143466 h 6491882"/>
              <a:gd name="connsiteX937" fmla="*/ 1220731 w 5089578"/>
              <a:gd name="connsiteY937" fmla="*/ 2131960 h 6491882"/>
              <a:gd name="connsiteX938" fmla="*/ 1235040 w 5089578"/>
              <a:gd name="connsiteY938" fmla="*/ 2128733 h 6491882"/>
              <a:gd name="connsiteX939" fmla="*/ 1252242 w 5089578"/>
              <a:gd name="connsiteY939" fmla="*/ 2135670 h 6491882"/>
              <a:gd name="connsiteX940" fmla="*/ 1278958 w 5089578"/>
              <a:gd name="connsiteY940" fmla="*/ 2131439 h 6491882"/>
              <a:gd name="connsiteX941" fmla="*/ 1305669 w 5089578"/>
              <a:gd name="connsiteY941" fmla="*/ 2127205 h 6491882"/>
              <a:gd name="connsiteX942" fmla="*/ 1318410 w 5089578"/>
              <a:gd name="connsiteY942" fmla="*/ 2130346 h 6491882"/>
              <a:gd name="connsiteX943" fmla="*/ 1329819 w 5089578"/>
              <a:gd name="connsiteY943" fmla="*/ 2116940 h 6491882"/>
              <a:gd name="connsiteX944" fmla="*/ 1338753 w 5089578"/>
              <a:gd name="connsiteY944" fmla="*/ 2124542 h 6491882"/>
              <a:gd name="connsiteX945" fmla="*/ 1354624 w 5089578"/>
              <a:gd name="connsiteY945" fmla="*/ 2114944 h 6491882"/>
              <a:gd name="connsiteX946" fmla="*/ 1403015 w 5089578"/>
              <a:gd name="connsiteY946" fmla="*/ 2121457 h 6491882"/>
              <a:gd name="connsiteX947" fmla="*/ 1431390 w 5089578"/>
              <a:gd name="connsiteY947" fmla="*/ 2137903 h 6491882"/>
              <a:gd name="connsiteX948" fmla="*/ 1456538 w 5089578"/>
              <a:gd name="connsiteY948" fmla="*/ 2140040 h 6491882"/>
              <a:gd name="connsiteX949" fmla="*/ 1495228 w 5089578"/>
              <a:gd name="connsiteY949" fmla="*/ 2103627 h 6491882"/>
              <a:gd name="connsiteX950" fmla="*/ 1509773 w 5089578"/>
              <a:gd name="connsiteY950" fmla="*/ 2077486 h 6491882"/>
              <a:gd name="connsiteX951" fmla="*/ 1515808 w 5089578"/>
              <a:gd name="connsiteY951" fmla="*/ 2074920 h 6491882"/>
              <a:gd name="connsiteX952" fmla="*/ 1521843 w 5089578"/>
              <a:gd name="connsiteY952" fmla="*/ 2072354 h 6491882"/>
              <a:gd name="connsiteX953" fmla="*/ 1530112 w 5089578"/>
              <a:gd name="connsiteY953" fmla="*/ 2071688 h 6491882"/>
              <a:gd name="connsiteX954" fmla="*/ 1547319 w 5089578"/>
              <a:gd name="connsiteY954" fmla="*/ 2078630 h 6491882"/>
              <a:gd name="connsiteX955" fmla="*/ 1553692 w 5089578"/>
              <a:gd name="connsiteY955" fmla="*/ 2080193 h 6491882"/>
              <a:gd name="connsiteX956" fmla="*/ 1560059 w 5089578"/>
              <a:gd name="connsiteY956" fmla="*/ 2081761 h 6491882"/>
              <a:gd name="connsiteX957" fmla="*/ 1572558 w 5089578"/>
              <a:gd name="connsiteY957" fmla="*/ 2107813 h 6491882"/>
              <a:gd name="connsiteX958" fmla="*/ 1576793 w 5089578"/>
              <a:gd name="connsiteY958" fmla="*/ 2134524 h 6491882"/>
              <a:gd name="connsiteX959" fmla="*/ 1633211 w 5089578"/>
              <a:gd name="connsiteY959" fmla="*/ 2163281 h 6491882"/>
              <a:gd name="connsiteX960" fmla="*/ 1688297 w 5089578"/>
              <a:gd name="connsiteY960" fmla="*/ 2175493 h 6491882"/>
              <a:gd name="connsiteX961" fmla="*/ 1711110 w 5089578"/>
              <a:gd name="connsiteY961" fmla="*/ 2148685 h 6491882"/>
              <a:gd name="connsiteX962" fmla="*/ 1728792 w 5089578"/>
              <a:gd name="connsiteY962" fmla="*/ 2109808 h 6491882"/>
              <a:gd name="connsiteX963" fmla="*/ 1762112 w 5089578"/>
              <a:gd name="connsiteY963" fmla="*/ 2084230 h 6491882"/>
              <a:gd name="connsiteX964" fmla="*/ 1792962 w 5089578"/>
              <a:gd name="connsiteY964" fmla="*/ 2079667 h 6491882"/>
              <a:gd name="connsiteX965" fmla="*/ 1805320 w 5089578"/>
              <a:gd name="connsiteY965" fmla="*/ 2155672 h 6491882"/>
              <a:gd name="connsiteX966" fmla="*/ 1820153 w 5089578"/>
              <a:gd name="connsiteY966" fmla="*/ 2210668 h 6491882"/>
              <a:gd name="connsiteX967" fmla="*/ 1888313 w 5089578"/>
              <a:gd name="connsiteY967" fmla="*/ 2230154 h 6491882"/>
              <a:gd name="connsiteX968" fmla="*/ 1897912 w 5089578"/>
              <a:gd name="connsiteY968" fmla="*/ 2246026 h 6491882"/>
              <a:gd name="connsiteX969" fmla="*/ 1920915 w 5089578"/>
              <a:gd name="connsiteY969" fmla="*/ 2273317 h 6491882"/>
              <a:gd name="connsiteX970" fmla="*/ 1924721 w 5089578"/>
              <a:gd name="connsiteY970" fmla="*/ 2268845 h 6491882"/>
              <a:gd name="connsiteX971" fmla="*/ 1950862 w 5089578"/>
              <a:gd name="connsiteY971" fmla="*/ 2283390 h 6491882"/>
              <a:gd name="connsiteX972" fmla="*/ 1983275 w 5089578"/>
              <a:gd name="connsiteY972" fmla="*/ 2272455 h 6491882"/>
              <a:gd name="connsiteX973" fmla="*/ 1987742 w 5089578"/>
              <a:gd name="connsiteY973" fmla="*/ 2276255 h 6491882"/>
              <a:gd name="connsiteX974" fmla="*/ 2046776 w 5089578"/>
              <a:gd name="connsiteY974" fmla="*/ 2234050 h 6491882"/>
              <a:gd name="connsiteX975" fmla="*/ 2078720 w 5089578"/>
              <a:gd name="connsiteY975" fmla="*/ 2268941 h 6491882"/>
              <a:gd name="connsiteX976" fmla="*/ 2094123 w 5089578"/>
              <a:gd name="connsiteY976" fmla="*/ 2305155 h 6491882"/>
              <a:gd name="connsiteX977" fmla="*/ 2086515 w 5089578"/>
              <a:gd name="connsiteY977" fmla="*/ 2314094 h 6491882"/>
              <a:gd name="connsiteX978" fmla="*/ 2096115 w 5089578"/>
              <a:gd name="connsiteY978" fmla="*/ 2329966 h 6491882"/>
              <a:gd name="connsiteX979" fmla="*/ 2126396 w 5089578"/>
              <a:gd name="connsiteY979" fmla="*/ 2344183 h 6491882"/>
              <a:gd name="connsiteX980" fmla="*/ 2143270 w 5089578"/>
              <a:gd name="connsiteY980" fmla="*/ 2346981 h 6491882"/>
              <a:gd name="connsiteX981" fmla="*/ 2175876 w 5089578"/>
              <a:gd name="connsiteY981" fmla="*/ 2390144 h 6491882"/>
              <a:gd name="connsiteX982" fmla="*/ 2168273 w 5089578"/>
              <a:gd name="connsiteY982" fmla="*/ 2399078 h 6491882"/>
              <a:gd name="connsiteX983" fmla="*/ 2177206 w 5089578"/>
              <a:gd name="connsiteY983" fmla="*/ 2406682 h 6491882"/>
              <a:gd name="connsiteX984" fmla="*/ 2165797 w 5089578"/>
              <a:gd name="connsiteY984" fmla="*/ 2420087 h 6491882"/>
              <a:gd name="connsiteX985" fmla="*/ 2211143 w 5089578"/>
              <a:gd name="connsiteY985" fmla="*/ 2466381 h 6491882"/>
              <a:gd name="connsiteX986" fmla="*/ 2237284 w 5089578"/>
              <a:gd name="connsiteY986" fmla="*/ 2480927 h 6491882"/>
              <a:gd name="connsiteX987" fmla="*/ 2245226 w 5089578"/>
              <a:gd name="connsiteY987" fmla="*/ 2476132 h 6491882"/>
              <a:gd name="connsiteX988" fmla="*/ 2253166 w 5089578"/>
              <a:gd name="connsiteY988" fmla="*/ 2471327 h 6491882"/>
              <a:gd name="connsiteX989" fmla="*/ 2274835 w 5089578"/>
              <a:gd name="connsiteY989" fmla="*/ 2482066 h 6491882"/>
              <a:gd name="connsiteX990" fmla="*/ 2254305 w 5089578"/>
              <a:gd name="connsiteY990" fmla="*/ 2433776 h 6491882"/>
              <a:gd name="connsiteX991" fmla="*/ 2312007 w 5089578"/>
              <a:gd name="connsiteY991" fmla="*/ 2375023 h 6491882"/>
              <a:gd name="connsiteX992" fmla="*/ 2347556 w 5089578"/>
              <a:gd name="connsiteY992" fmla="*/ 2351352 h 6491882"/>
              <a:gd name="connsiteX993" fmla="*/ 2345564 w 5089578"/>
              <a:gd name="connsiteY993" fmla="*/ 2326540 h 6491882"/>
              <a:gd name="connsiteX994" fmla="*/ 2356969 w 5089578"/>
              <a:gd name="connsiteY994" fmla="*/ 2313139 h 6491882"/>
              <a:gd name="connsiteX995" fmla="*/ 2304590 w 5089578"/>
              <a:gd name="connsiteY995" fmla="*/ 2256999 h 6491882"/>
              <a:gd name="connsiteX996" fmla="*/ 2313902 w 5089578"/>
              <a:gd name="connsiteY996" fmla="*/ 2191743 h 6491882"/>
              <a:gd name="connsiteX997" fmla="*/ 2353020 w 5089578"/>
              <a:gd name="connsiteY997" fmla="*/ 2186515 h 6491882"/>
              <a:gd name="connsiteX998" fmla="*/ 2392139 w 5089578"/>
              <a:gd name="connsiteY998" fmla="*/ 2181285 h 6491882"/>
              <a:gd name="connsiteX999" fmla="*/ 2399747 w 5089578"/>
              <a:gd name="connsiteY999" fmla="*/ 2172346 h 6491882"/>
              <a:gd name="connsiteX1000" fmla="*/ 2408681 w 5089578"/>
              <a:gd name="connsiteY1000" fmla="*/ 2179950 h 6491882"/>
              <a:gd name="connsiteX1001" fmla="*/ 2456783 w 5089578"/>
              <a:gd name="connsiteY1001" fmla="*/ 2105326 h 6491882"/>
              <a:gd name="connsiteX1002" fmla="*/ 2468666 w 5089578"/>
              <a:gd name="connsiteY1002" fmla="*/ 2046099 h 6491882"/>
              <a:gd name="connsiteX1003" fmla="*/ 2441189 w 5089578"/>
              <a:gd name="connsiteY1003" fmla="*/ 2015012 h 6491882"/>
              <a:gd name="connsiteX1004" fmla="*/ 2429592 w 5089578"/>
              <a:gd name="connsiteY1004" fmla="*/ 1974327 h 6491882"/>
              <a:gd name="connsiteX1005" fmla="*/ 2446608 w 5089578"/>
              <a:gd name="connsiteY1005" fmla="*/ 1927181 h 6491882"/>
              <a:gd name="connsiteX1006" fmla="*/ 2486624 w 5089578"/>
              <a:gd name="connsiteY1006" fmla="*/ 1907312 h 6491882"/>
              <a:gd name="connsiteX1007" fmla="*/ 2497368 w 5089578"/>
              <a:gd name="connsiteY1007" fmla="*/ 1885639 h 6491882"/>
              <a:gd name="connsiteX1008" fmla="*/ 2487768 w 5089578"/>
              <a:gd name="connsiteY1008" fmla="*/ 1869758 h 6491882"/>
              <a:gd name="connsiteX1009" fmla="*/ 2506115 w 5089578"/>
              <a:gd name="connsiteY1009" fmla="*/ 1839148 h 6491882"/>
              <a:gd name="connsiteX1010" fmla="*/ 2497181 w 5089578"/>
              <a:gd name="connsiteY1010" fmla="*/ 1831545 h 6491882"/>
              <a:gd name="connsiteX1011" fmla="*/ 2507920 w 5089578"/>
              <a:gd name="connsiteY1011" fmla="*/ 1809877 h 6491882"/>
              <a:gd name="connsiteX1012" fmla="*/ 2514857 w 5089578"/>
              <a:gd name="connsiteY1012" fmla="*/ 1792664 h 6491882"/>
              <a:gd name="connsiteX1013" fmla="*/ 2517993 w 5089578"/>
              <a:gd name="connsiteY1013" fmla="*/ 1779929 h 6491882"/>
              <a:gd name="connsiteX1014" fmla="*/ 2532543 w 5089578"/>
              <a:gd name="connsiteY1014" fmla="*/ 1753782 h 6491882"/>
              <a:gd name="connsiteX1015" fmla="*/ 2534343 w 5089578"/>
              <a:gd name="connsiteY1015" fmla="*/ 1724505 h 6491882"/>
              <a:gd name="connsiteX1016" fmla="*/ 2547562 w 5089578"/>
              <a:gd name="connsiteY1016" fmla="*/ 1681821 h 6491882"/>
              <a:gd name="connsiteX1017" fmla="*/ 2612061 w 5089578"/>
              <a:gd name="connsiteY1017" fmla="*/ 1655821 h 6491882"/>
              <a:gd name="connsiteX1018" fmla="*/ 2673231 w 5089578"/>
              <a:gd name="connsiteY1018" fmla="*/ 1588468 h 6491882"/>
              <a:gd name="connsiteX1019" fmla="*/ 2703648 w 5089578"/>
              <a:gd name="connsiteY1019" fmla="*/ 1552727 h 6491882"/>
              <a:gd name="connsiteX1020" fmla="*/ 2767153 w 5089578"/>
              <a:gd name="connsiteY1020" fmla="*/ 1514318 h 6491882"/>
              <a:gd name="connsiteX1021" fmla="*/ 2776087 w 5089578"/>
              <a:gd name="connsiteY1021" fmla="*/ 1521921 h 6491882"/>
              <a:gd name="connsiteX1022" fmla="*/ 2810310 w 5089578"/>
              <a:gd name="connsiteY1022" fmla="*/ 1481708 h 6491882"/>
              <a:gd name="connsiteX1023" fmla="*/ 2826852 w 5089578"/>
              <a:gd name="connsiteY1023" fmla="*/ 1480382 h 6491882"/>
              <a:gd name="connsiteX1024" fmla="*/ 2833789 w 5089578"/>
              <a:gd name="connsiteY1024" fmla="*/ 1463170 h 6491882"/>
              <a:gd name="connsiteX1025" fmla="*/ 2759832 w 5089578"/>
              <a:gd name="connsiteY1025" fmla="*/ 1423345 h 6491882"/>
              <a:gd name="connsiteX1026" fmla="*/ 2763774 w 5089578"/>
              <a:gd name="connsiteY1026" fmla="*/ 1368915 h 6491882"/>
              <a:gd name="connsiteX1027" fmla="*/ 2775990 w 5089578"/>
              <a:gd name="connsiteY1027" fmla="*/ 1313834 h 6491882"/>
              <a:gd name="connsiteX1028" fmla="*/ 2800800 w 5089578"/>
              <a:gd name="connsiteY1028" fmla="*/ 1311832 h 6491882"/>
              <a:gd name="connsiteX1029" fmla="*/ 2800135 w 5089578"/>
              <a:gd name="connsiteY1029" fmla="*/ 1303563 h 6491882"/>
              <a:gd name="connsiteX1030" fmla="*/ 2845621 w 5089578"/>
              <a:gd name="connsiteY1030" fmla="*/ 1299903 h 6491882"/>
              <a:gd name="connsiteX1031" fmla="*/ 2921529 w 5089578"/>
              <a:gd name="connsiteY1031" fmla="*/ 1260496 h 6491882"/>
              <a:gd name="connsiteX1032" fmla="*/ 2912595 w 5089578"/>
              <a:gd name="connsiteY1032" fmla="*/ 1252893 h 6491882"/>
              <a:gd name="connsiteX1033" fmla="*/ 2931607 w 5089578"/>
              <a:gd name="connsiteY1033" fmla="*/ 1230553 h 6491882"/>
              <a:gd name="connsiteX1034" fmla="*/ 2898810 w 5089578"/>
              <a:gd name="connsiteY1034" fmla="*/ 1133303 h 6491882"/>
              <a:gd name="connsiteX1035" fmla="*/ 2805170 w 5089578"/>
              <a:gd name="connsiteY1035" fmla="*/ 1107546 h 6491882"/>
              <a:gd name="connsiteX1036" fmla="*/ 2777364 w 5089578"/>
              <a:gd name="connsiteY1036" fmla="*/ 1072320 h 6491882"/>
              <a:gd name="connsiteX1037" fmla="*/ 2782643 w 5089578"/>
              <a:gd name="connsiteY1037" fmla="*/ 1034441 h 6491882"/>
              <a:gd name="connsiteX1038" fmla="*/ 2773704 w 5089578"/>
              <a:gd name="connsiteY1038" fmla="*/ 1026833 h 6491882"/>
              <a:gd name="connsiteX1039" fmla="*/ 2818666 w 5089578"/>
              <a:gd name="connsiteY1039" fmla="*/ 964950 h 6491882"/>
              <a:gd name="connsiteX1040" fmla="*/ 2833544 w 5089578"/>
              <a:gd name="connsiteY1040" fmla="*/ 942943 h 6491882"/>
              <a:gd name="connsiteX1041" fmla="*/ 2848422 w 5089578"/>
              <a:gd name="connsiteY1041" fmla="*/ 920936 h 6491882"/>
              <a:gd name="connsiteX1042" fmla="*/ 2816955 w 5089578"/>
              <a:gd name="connsiteY1042" fmla="*/ 840223 h 6491882"/>
              <a:gd name="connsiteX1043" fmla="*/ 2826272 w 5089578"/>
              <a:gd name="connsiteY1043" fmla="*/ 774962 h 6491882"/>
              <a:gd name="connsiteX1044" fmla="*/ 2857828 w 5089578"/>
              <a:gd name="connsiteY1044" fmla="*/ 701670 h 6491882"/>
              <a:gd name="connsiteX1045" fmla="*/ 2893099 w 5089578"/>
              <a:gd name="connsiteY1045" fmla="*/ 596862 h 6491882"/>
              <a:gd name="connsiteX1046" fmla="*/ 2888632 w 5089578"/>
              <a:gd name="connsiteY1046" fmla="*/ 593060 h 6491882"/>
              <a:gd name="connsiteX1047" fmla="*/ 2905642 w 5089578"/>
              <a:gd name="connsiteY1047" fmla="*/ 545910 h 6491882"/>
              <a:gd name="connsiteX1048" fmla="*/ 2973423 w 5089578"/>
              <a:gd name="connsiteY1048" fmla="*/ 457215 h 6491882"/>
              <a:gd name="connsiteX1049" fmla="*/ 2964484 w 5089578"/>
              <a:gd name="connsiteY1049" fmla="*/ 449608 h 6491882"/>
              <a:gd name="connsiteX1050" fmla="*/ 3048136 w 5089578"/>
              <a:gd name="connsiteY1050" fmla="*/ 351314 h 6491882"/>
              <a:gd name="connsiteX1051" fmla="*/ 3066815 w 5089578"/>
              <a:gd name="connsiteY1051" fmla="*/ 324839 h 6491882"/>
              <a:gd name="connsiteX1052" fmla="*/ 3096904 w 5089578"/>
              <a:gd name="connsiteY1052" fmla="*/ 284959 h 6491882"/>
              <a:gd name="connsiteX1053" fmla="*/ 3120383 w 5089578"/>
              <a:gd name="connsiteY1053" fmla="*/ 266420 h 6491882"/>
              <a:gd name="connsiteX1054" fmla="*/ 3129322 w 5089578"/>
              <a:gd name="connsiteY1054" fmla="*/ 274028 h 6491882"/>
              <a:gd name="connsiteX1055" fmla="*/ 3160409 w 5089578"/>
              <a:gd name="connsiteY1055" fmla="*/ 246550 h 6491882"/>
              <a:gd name="connsiteX1056" fmla="*/ 3169343 w 5089578"/>
              <a:gd name="connsiteY1056" fmla="*/ 254153 h 6491882"/>
              <a:gd name="connsiteX1057" fmla="*/ 3199094 w 5089578"/>
              <a:gd name="connsiteY1057" fmla="*/ 210144 h 6491882"/>
              <a:gd name="connsiteX1058" fmla="*/ 3217445 w 5089578"/>
              <a:gd name="connsiteY1058" fmla="*/ 179530 h 6491882"/>
              <a:gd name="connsiteX1059" fmla="*/ 3226379 w 5089578"/>
              <a:gd name="connsiteY1059" fmla="*/ 187133 h 6491882"/>
              <a:gd name="connsiteX1060" fmla="*/ 3235218 w 5089578"/>
              <a:gd name="connsiteY1060" fmla="*/ 167697 h 6491882"/>
              <a:gd name="connsiteX1061" fmla="*/ 3240259 w 5089578"/>
              <a:gd name="connsiteY1061" fmla="*/ 152723 h 6491882"/>
              <a:gd name="connsiteX1062" fmla="*/ 3249193 w 5089578"/>
              <a:gd name="connsiteY1062" fmla="*/ 160326 h 6491882"/>
              <a:gd name="connsiteX1063" fmla="*/ 3303094 w 5089578"/>
              <a:gd name="connsiteY1063" fmla="*/ 106051 h 6491882"/>
              <a:gd name="connsiteX1064" fmla="*/ 3308468 w 5089578"/>
              <a:gd name="connsiteY1064" fmla="*/ 95211 h 6491882"/>
              <a:gd name="connsiteX1065" fmla="*/ 3317634 w 5089578"/>
              <a:gd name="connsiteY1065" fmla="*/ 79905 h 6491882"/>
              <a:gd name="connsiteX1066" fmla="*/ 3337983 w 5089578"/>
              <a:gd name="connsiteY1066" fmla="*/ 74107 h 6491882"/>
              <a:gd name="connsiteX1067" fmla="*/ 3341784 w 5089578"/>
              <a:gd name="connsiteY1067" fmla="*/ 69640 h 6491882"/>
              <a:gd name="connsiteX1068" fmla="*/ 3333516 w 5089578"/>
              <a:gd name="connsiteY1068" fmla="*/ 70305 h 6491882"/>
              <a:gd name="connsiteX1069" fmla="*/ 3348726 w 5089578"/>
              <a:gd name="connsiteY1069" fmla="*/ 52432 h 6491882"/>
              <a:gd name="connsiteX1070" fmla="*/ 3353193 w 5089578"/>
              <a:gd name="connsiteY1070" fmla="*/ 56233 h 6491882"/>
              <a:gd name="connsiteX1071" fmla="*/ 3379809 w 5089578"/>
              <a:gd name="connsiteY1071" fmla="*/ 24959 h 6491882"/>
              <a:gd name="connsiteX1072" fmla="*/ 3388743 w 5089578"/>
              <a:gd name="connsiteY1072" fmla="*/ 32563 h 6491882"/>
              <a:gd name="connsiteX1073" fmla="*/ 3433235 w 5089578"/>
              <a:gd name="connsiteY1073" fmla="*/ 16494 h 6491882"/>
              <a:gd name="connsiteX1074" fmla="*/ 3449107 w 5089578"/>
              <a:gd name="connsiteY1074" fmla="*/ 6895 h 649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</a:cxnLst>
            <a:rect l="l" t="t" r="r" b="b"/>
            <a:pathLst>
              <a:path w="5089578" h="6491882">
                <a:moveTo>
                  <a:pt x="3851606" y="6404798"/>
                </a:moveTo>
                <a:cubicBezTo>
                  <a:pt x="3868587" y="6408983"/>
                  <a:pt x="3878464" y="6410964"/>
                  <a:pt x="3881217" y="6410742"/>
                </a:cubicBezTo>
                <a:cubicBezTo>
                  <a:pt x="3883974" y="6410515"/>
                  <a:pt x="3892798" y="6416747"/>
                  <a:pt x="3907691" y="6429422"/>
                </a:cubicBezTo>
                <a:cubicBezTo>
                  <a:pt x="3906047" y="6443427"/>
                  <a:pt x="3904812" y="6453929"/>
                  <a:pt x="3903990" y="6460932"/>
                </a:cubicBezTo>
                <a:cubicBezTo>
                  <a:pt x="3903159" y="6467935"/>
                  <a:pt x="3897683" y="6477393"/>
                  <a:pt x="3887540" y="6489312"/>
                </a:cubicBezTo>
                <a:cubicBezTo>
                  <a:pt x="3873977" y="6493174"/>
                  <a:pt x="3862840" y="6492685"/>
                  <a:pt x="3854128" y="6487835"/>
                </a:cubicBezTo>
                <a:cubicBezTo>
                  <a:pt x="3845411" y="6482990"/>
                  <a:pt x="3835544" y="6481009"/>
                  <a:pt x="3824517" y="6481891"/>
                </a:cubicBezTo>
                <a:lnTo>
                  <a:pt x="3832121" y="6472957"/>
                </a:lnTo>
                <a:cubicBezTo>
                  <a:pt x="3822294" y="6454328"/>
                  <a:pt x="3828793" y="6431605"/>
                  <a:pt x="3851606" y="6404798"/>
                </a:cubicBezTo>
                <a:close/>
                <a:moveTo>
                  <a:pt x="3110215" y="6397871"/>
                </a:moveTo>
                <a:lnTo>
                  <a:pt x="3137022" y="6420684"/>
                </a:lnTo>
                <a:lnTo>
                  <a:pt x="3121811" y="6438558"/>
                </a:lnTo>
                <a:lnTo>
                  <a:pt x="3095004" y="6415744"/>
                </a:lnTo>
                <a:close/>
                <a:moveTo>
                  <a:pt x="2032477" y="6116263"/>
                </a:moveTo>
                <a:cubicBezTo>
                  <a:pt x="2045222" y="6119398"/>
                  <a:pt x="2059858" y="6120301"/>
                  <a:pt x="2076400" y="6118975"/>
                </a:cubicBezTo>
                <a:cubicBezTo>
                  <a:pt x="2086226" y="6137604"/>
                  <a:pt x="2093477" y="6150199"/>
                  <a:pt x="2098166" y="6156763"/>
                </a:cubicBezTo>
                <a:cubicBezTo>
                  <a:pt x="2102860" y="6163322"/>
                  <a:pt x="2105870" y="6174873"/>
                  <a:pt x="2107201" y="6191409"/>
                </a:cubicBezTo>
                <a:lnTo>
                  <a:pt x="2092655" y="6217551"/>
                </a:lnTo>
                <a:lnTo>
                  <a:pt x="2101595" y="6225159"/>
                </a:lnTo>
                <a:lnTo>
                  <a:pt x="2059764" y="6274311"/>
                </a:lnTo>
                <a:lnTo>
                  <a:pt x="2050825" y="6266703"/>
                </a:lnTo>
                <a:cubicBezTo>
                  <a:pt x="2035175" y="6279056"/>
                  <a:pt x="2018416" y="6277634"/>
                  <a:pt x="2000543" y="6262423"/>
                </a:cubicBezTo>
                <a:cubicBezTo>
                  <a:pt x="1952883" y="6221863"/>
                  <a:pt x="1953135" y="6173291"/>
                  <a:pt x="2001303" y="6116692"/>
                </a:cubicBezTo>
                <a:cubicBezTo>
                  <a:pt x="2009345" y="6113269"/>
                  <a:pt x="2019741" y="6113127"/>
                  <a:pt x="2032477" y="6116263"/>
                </a:cubicBezTo>
                <a:close/>
                <a:moveTo>
                  <a:pt x="3747412" y="6092705"/>
                </a:moveTo>
                <a:cubicBezTo>
                  <a:pt x="3766933" y="6093915"/>
                  <a:pt x="3776689" y="6094515"/>
                  <a:pt x="3776689" y="6094515"/>
                </a:cubicBezTo>
                <a:lnTo>
                  <a:pt x="3777354" y="6102784"/>
                </a:lnTo>
                <a:cubicBezTo>
                  <a:pt x="3774380" y="6100252"/>
                  <a:pt x="3776311" y="6107034"/>
                  <a:pt x="3783158" y="6123127"/>
                </a:cubicBezTo>
                <a:lnTo>
                  <a:pt x="3763480" y="6137198"/>
                </a:lnTo>
                <a:lnTo>
                  <a:pt x="3732872" y="6118851"/>
                </a:lnTo>
                <a:cubicBezTo>
                  <a:pt x="3734959" y="6110361"/>
                  <a:pt x="3739804" y="6101645"/>
                  <a:pt x="3747412" y="6092705"/>
                </a:cubicBezTo>
                <a:close/>
                <a:moveTo>
                  <a:pt x="3438742" y="6084253"/>
                </a:moveTo>
                <a:cubicBezTo>
                  <a:pt x="3452753" y="6085901"/>
                  <a:pt x="3463370" y="6088512"/>
                  <a:pt x="3470590" y="6092092"/>
                </a:cubicBezTo>
                <a:cubicBezTo>
                  <a:pt x="3477815" y="6095677"/>
                  <a:pt x="3488877" y="6103804"/>
                  <a:pt x="3503770" y="6116479"/>
                </a:cubicBezTo>
                <a:lnTo>
                  <a:pt x="3496162" y="6125418"/>
                </a:lnTo>
                <a:lnTo>
                  <a:pt x="3510229" y="6145091"/>
                </a:lnTo>
                <a:lnTo>
                  <a:pt x="3514701" y="6148897"/>
                </a:lnTo>
                <a:lnTo>
                  <a:pt x="3476677" y="6193577"/>
                </a:lnTo>
                <a:cubicBezTo>
                  <a:pt x="3460134" y="6194903"/>
                  <a:pt x="3451861" y="6195574"/>
                  <a:pt x="3451861" y="6195574"/>
                </a:cubicBezTo>
                <a:lnTo>
                  <a:pt x="3416115" y="6165153"/>
                </a:lnTo>
                <a:cubicBezTo>
                  <a:pt x="3406293" y="6146519"/>
                  <a:pt x="3403177" y="6133591"/>
                  <a:pt x="3406757" y="6126361"/>
                </a:cubicBezTo>
                <a:cubicBezTo>
                  <a:pt x="3410337" y="6119142"/>
                  <a:pt x="3420995" y="6105106"/>
                  <a:pt x="3438742" y="6084253"/>
                </a:cubicBezTo>
                <a:close/>
                <a:moveTo>
                  <a:pt x="3483043" y="6014096"/>
                </a:moveTo>
                <a:cubicBezTo>
                  <a:pt x="3483043" y="6014096"/>
                  <a:pt x="3487288" y="6015145"/>
                  <a:pt x="3495778" y="6017233"/>
                </a:cubicBezTo>
                <a:lnTo>
                  <a:pt x="3479902" y="6026837"/>
                </a:lnTo>
                <a:close/>
                <a:moveTo>
                  <a:pt x="3947517" y="5993362"/>
                </a:moveTo>
                <a:cubicBezTo>
                  <a:pt x="3953477" y="5998433"/>
                  <a:pt x="3959325" y="6002124"/>
                  <a:pt x="3965057" y="6004438"/>
                </a:cubicBezTo>
                <a:cubicBezTo>
                  <a:pt x="3970790" y="6006752"/>
                  <a:pt x="3976638" y="6010443"/>
                  <a:pt x="3982598" y="6015514"/>
                </a:cubicBezTo>
                <a:cubicBezTo>
                  <a:pt x="3983480" y="6026541"/>
                  <a:pt x="3983294" y="6032798"/>
                  <a:pt x="3982028" y="6034285"/>
                </a:cubicBezTo>
                <a:cubicBezTo>
                  <a:pt x="3980758" y="6035778"/>
                  <a:pt x="3975278" y="6045241"/>
                  <a:pt x="3965577" y="6062665"/>
                </a:cubicBezTo>
                <a:cubicBezTo>
                  <a:pt x="3954108" y="6058042"/>
                  <a:pt x="3939441" y="6048125"/>
                  <a:pt x="3921568" y="6032914"/>
                </a:cubicBezTo>
                <a:cubicBezTo>
                  <a:pt x="3926640" y="6026954"/>
                  <a:pt x="3930330" y="6021106"/>
                  <a:pt x="3932639" y="6015369"/>
                </a:cubicBezTo>
                <a:cubicBezTo>
                  <a:pt x="3934954" y="6009636"/>
                  <a:pt x="3939909" y="6002301"/>
                  <a:pt x="3947517" y="5993362"/>
                </a:cubicBezTo>
                <a:close/>
                <a:moveTo>
                  <a:pt x="3708816" y="5975117"/>
                </a:moveTo>
                <a:lnTo>
                  <a:pt x="3713283" y="5978919"/>
                </a:lnTo>
                <a:cubicBezTo>
                  <a:pt x="3719243" y="5983990"/>
                  <a:pt x="3718638" y="5993751"/>
                  <a:pt x="3711479" y="6008201"/>
                </a:cubicBezTo>
                <a:lnTo>
                  <a:pt x="3700735" y="6029876"/>
                </a:lnTo>
                <a:lnTo>
                  <a:pt x="3686668" y="6010192"/>
                </a:lnTo>
                <a:cubicBezTo>
                  <a:pt x="3686220" y="6004682"/>
                  <a:pt x="3686633" y="6001183"/>
                  <a:pt x="3687903" y="5999691"/>
                </a:cubicBezTo>
                <a:cubicBezTo>
                  <a:pt x="3689169" y="5998203"/>
                  <a:pt x="3688090" y="5993434"/>
                  <a:pt x="3684666" y="5985383"/>
                </a:cubicBezTo>
                <a:cubicBezTo>
                  <a:pt x="3692718" y="5981959"/>
                  <a:pt x="3695365" y="5980361"/>
                  <a:pt x="3692602" y="5980583"/>
                </a:cubicBezTo>
                <a:cubicBezTo>
                  <a:pt x="3689849" y="5980805"/>
                  <a:pt x="3693984" y="5980472"/>
                  <a:pt x="3705015" y="5979584"/>
                </a:cubicBezTo>
                <a:close/>
                <a:moveTo>
                  <a:pt x="470781" y="5561457"/>
                </a:moveTo>
                <a:lnTo>
                  <a:pt x="487989" y="5568389"/>
                </a:lnTo>
                <a:cubicBezTo>
                  <a:pt x="494829" y="5584488"/>
                  <a:pt x="501451" y="5597833"/>
                  <a:pt x="507858" y="5608415"/>
                </a:cubicBezTo>
                <a:lnTo>
                  <a:pt x="500255" y="5617349"/>
                </a:lnTo>
                <a:cubicBezTo>
                  <a:pt x="486244" y="5615701"/>
                  <a:pt x="473505" y="5612570"/>
                  <a:pt x="462033" y="5607937"/>
                </a:cubicBezTo>
                <a:lnTo>
                  <a:pt x="454431" y="5616871"/>
                </a:lnTo>
                <a:lnTo>
                  <a:pt x="457566" y="5604136"/>
                </a:lnTo>
                <a:cubicBezTo>
                  <a:pt x="453705" y="5590573"/>
                  <a:pt x="458107" y="5576350"/>
                  <a:pt x="470781" y="5561457"/>
                </a:cubicBezTo>
                <a:close/>
                <a:moveTo>
                  <a:pt x="1510668" y="5398692"/>
                </a:moveTo>
                <a:cubicBezTo>
                  <a:pt x="1516184" y="5398248"/>
                  <a:pt x="1523403" y="5401829"/>
                  <a:pt x="1532343" y="5409436"/>
                </a:cubicBezTo>
                <a:cubicBezTo>
                  <a:pt x="1530255" y="5417926"/>
                  <a:pt x="1525405" y="5426638"/>
                  <a:pt x="1517797" y="5435578"/>
                </a:cubicBezTo>
                <a:lnTo>
                  <a:pt x="1513330" y="5431776"/>
                </a:lnTo>
                <a:lnTo>
                  <a:pt x="1505727" y="5440710"/>
                </a:lnTo>
                <a:lnTo>
                  <a:pt x="1487854" y="5425499"/>
                </a:lnTo>
                <a:close/>
                <a:moveTo>
                  <a:pt x="4926740" y="4869900"/>
                </a:moveTo>
                <a:cubicBezTo>
                  <a:pt x="4932256" y="4869456"/>
                  <a:pt x="4937141" y="4869753"/>
                  <a:pt x="4941386" y="4870802"/>
                </a:cubicBezTo>
                <a:cubicBezTo>
                  <a:pt x="4945626" y="4871846"/>
                  <a:pt x="4950507" y="4872148"/>
                  <a:pt x="4956022" y="4871704"/>
                </a:cubicBezTo>
                <a:lnTo>
                  <a:pt x="4940811" y="4889578"/>
                </a:lnTo>
                <a:lnTo>
                  <a:pt x="4922938" y="4874367"/>
                </a:lnTo>
                <a:close/>
                <a:moveTo>
                  <a:pt x="4844322" y="4776643"/>
                </a:moveTo>
                <a:cubicBezTo>
                  <a:pt x="4849838" y="4776200"/>
                  <a:pt x="4854078" y="4777244"/>
                  <a:pt x="4857057" y="4779780"/>
                </a:cubicBezTo>
                <a:cubicBezTo>
                  <a:pt x="4860037" y="4782316"/>
                  <a:pt x="4864287" y="4783359"/>
                  <a:pt x="4869798" y="4782920"/>
                </a:cubicBezTo>
                <a:lnTo>
                  <a:pt x="4873604" y="4778448"/>
                </a:lnTo>
                <a:cubicBezTo>
                  <a:pt x="4897431" y="4798726"/>
                  <a:pt x="4901737" y="4817804"/>
                  <a:pt x="4886527" y="4835677"/>
                </a:cubicBezTo>
                <a:lnTo>
                  <a:pt x="4895466" y="4843285"/>
                </a:lnTo>
                <a:lnTo>
                  <a:pt x="4880925" y="4869421"/>
                </a:lnTo>
                <a:cubicBezTo>
                  <a:pt x="4867358" y="4873288"/>
                  <a:pt x="4850186" y="4875366"/>
                  <a:pt x="4829399" y="4875653"/>
                </a:cubicBezTo>
                <a:cubicBezTo>
                  <a:pt x="4808612" y="4875931"/>
                  <a:pt x="4790991" y="4872498"/>
                  <a:pt x="4776541" y="4865338"/>
                </a:cubicBezTo>
                <a:lnTo>
                  <a:pt x="4780348" y="4860866"/>
                </a:lnTo>
                <a:cubicBezTo>
                  <a:pt x="4797329" y="4865051"/>
                  <a:pt x="4809847" y="4865429"/>
                  <a:pt x="4817894" y="4862010"/>
                </a:cubicBezTo>
                <a:cubicBezTo>
                  <a:pt x="4808072" y="4843376"/>
                  <a:pt x="4806852" y="4828211"/>
                  <a:pt x="4814238" y="4816519"/>
                </a:cubicBezTo>
                <a:cubicBezTo>
                  <a:pt x="4821619" y="4804832"/>
                  <a:pt x="4831647" y="4791537"/>
                  <a:pt x="4844322" y="4776643"/>
                </a:cubicBezTo>
                <a:close/>
                <a:moveTo>
                  <a:pt x="4993189" y="4764658"/>
                </a:moveTo>
                <a:cubicBezTo>
                  <a:pt x="5007195" y="4766312"/>
                  <a:pt x="5018448" y="4768177"/>
                  <a:pt x="5026939" y="4770274"/>
                </a:cubicBezTo>
                <a:cubicBezTo>
                  <a:pt x="5035429" y="4772362"/>
                  <a:pt x="5048613" y="4781008"/>
                  <a:pt x="5066486" y="4796219"/>
                </a:cubicBezTo>
                <a:lnTo>
                  <a:pt x="5059070" y="4859246"/>
                </a:lnTo>
                <a:cubicBezTo>
                  <a:pt x="5031184" y="4892012"/>
                  <a:pt x="5003838" y="4896993"/>
                  <a:pt x="4977026" y="4874175"/>
                </a:cubicBezTo>
                <a:lnTo>
                  <a:pt x="4968092" y="4866572"/>
                </a:lnTo>
                <a:cubicBezTo>
                  <a:pt x="4946801" y="4843314"/>
                  <a:pt x="4955164" y="4809338"/>
                  <a:pt x="4993189" y="4764658"/>
                </a:cubicBezTo>
                <a:close/>
                <a:moveTo>
                  <a:pt x="2170207" y="4750446"/>
                </a:moveTo>
                <a:lnTo>
                  <a:pt x="2197013" y="4773260"/>
                </a:lnTo>
                <a:cubicBezTo>
                  <a:pt x="2197457" y="4778776"/>
                  <a:pt x="2196409" y="4783021"/>
                  <a:pt x="2193873" y="4786001"/>
                </a:cubicBezTo>
                <a:cubicBezTo>
                  <a:pt x="2191342" y="4788975"/>
                  <a:pt x="2190298" y="4793225"/>
                  <a:pt x="2190737" y="4798736"/>
                </a:cubicBezTo>
                <a:lnTo>
                  <a:pt x="2179998" y="4820415"/>
                </a:lnTo>
                <a:cubicBezTo>
                  <a:pt x="2168967" y="4821303"/>
                  <a:pt x="2162080" y="4821857"/>
                  <a:pt x="2159322" y="4822074"/>
                </a:cubicBezTo>
                <a:cubicBezTo>
                  <a:pt x="2156564" y="4822301"/>
                  <a:pt x="2147736" y="4816075"/>
                  <a:pt x="2132843" y="4803400"/>
                </a:cubicBezTo>
                <a:cubicBezTo>
                  <a:pt x="2137471" y="4791925"/>
                  <a:pt x="2149924" y="4774279"/>
                  <a:pt x="2170207" y="4750446"/>
                </a:cubicBezTo>
                <a:close/>
                <a:moveTo>
                  <a:pt x="786276" y="4620426"/>
                </a:moveTo>
                <a:lnTo>
                  <a:pt x="795210" y="4628029"/>
                </a:lnTo>
                <a:cubicBezTo>
                  <a:pt x="790143" y="4633983"/>
                  <a:pt x="786453" y="4639831"/>
                  <a:pt x="784144" y="4645568"/>
                </a:cubicBezTo>
                <a:cubicBezTo>
                  <a:pt x="781829" y="4651301"/>
                  <a:pt x="778139" y="4657149"/>
                  <a:pt x="773067" y="4663109"/>
                </a:cubicBezTo>
                <a:lnTo>
                  <a:pt x="750919" y="4698184"/>
                </a:lnTo>
                <a:lnTo>
                  <a:pt x="759853" y="4705787"/>
                </a:lnTo>
                <a:lnTo>
                  <a:pt x="721828" y="4750467"/>
                </a:lnTo>
                <a:lnTo>
                  <a:pt x="712895" y="4742864"/>
                </a:lnTo>
                <a:lnTo>
                  <a:pt x="724299" y="4729464"/>
                </a:lnTo>
                <a:cubicBezTo>
                  <a:pt x="723411" y="4718432"/>
                  <a:pt x="728151" y="4708338"/>
                  <a:pt x="738512" y="4699188"/>
                </a:cubicBezTo>
                <a:cubicBezTo>
                  <a:pt x="748872" y="4690027"/>
                  <a:pt x="757634" y="4678219"/>
                  <a:pt x="764793" y="4663769"/>
                </a:cubicBezTo>
                <a:lnTo>
                  <a:pt x="755860" y="4656166"/>
                </a:lnTo>
                <a:lnTo>
                  <a:pt x="772396" y="4654836"/>
                </a:lnTo>
                <a:lnTo>
                  <a:pt x="763462" y="4647233"/>
                </a:lnTo>
                <a:close/>
                <a:moveTo>
                  <a:pt x="797020" y="4598751"/>
                </a:moveTo>
                <a:lnTo>
                  <a:pt x="801487" y="4602553"/>
                </a:lnTo>
                <a:lnTo>
                  <a:pt x="786276" y="4620426"/>
                </a:lnTo>
                <a:close/>
                <a:moveTo>
                  <a:pt x="814701" y="4559864"/>
                </a:moveTo>
                <a:lnTo>
                  <a:pt x="823640" y="4567472"/>
                </a:lnTo>
                <a:lnTo>
                  <a:pt x="797020" y="4598751"/>
                </a:lnTo>
                <a:lnTo>
                  <a:pt x="788081" y="4591143"/>
                </a:lnTo>
                <a:close/>
                <a:moveTo>
                  <a:pt x="2074104" y="4545398"/>
                </a:moveTo>
                <a:cubicBezTo>
                  <a:pt x="2079246" y="4544638"/>
                  <a:pt x="2082933" y="4545209"/>
                  <a:pt x="2085166" y="4547109"/>
                </a:cubicBezTo>
                <a:cubicBezTo>
                  <a:pt x="2089633" y="4550911"/>
                  <a:pt x="2099313" y="4559149"/>
                  <a:pt x="2114207" y="4571824"/>
                </a:cubicBezTo>
                <a:lnTo>
                  <a:pt x="2106604" y="4580757"/>
                </a:lnTo>
                <a:cubicBezTo>
                  <a:pt x="2092598" y="4579114"/>
                  <a:pt x="2084849" y="4577657"/>
                  <a:pt x="2083362" y="4576391"/>
                </a:cubicBezTo>
                <a:cubicBezTo>
                  <a:pt x="2081869" y="4575121"/>
                  <a:pt x="2072189" y="4566883"/>
                  <a:pt x="2054316" y="4551672"/>
                </a:cubicBezTo>
                <a:cubicBezTo>
                  <a:pt x="2062368" y="4548249"/>
                  <a:pt x="2068963" y="4546158"/>
                  <a:pt x="2074104" y="4545398"/>
                </a:cubicBezTo>
                <a:close/>
                <a:moveTo>
                  <a:pt x="836086" y="4308422"/>
                </a:moveTo>
                <a:lnTo>
                  <a:pt x="845025" y="4316030"/>
                </a:lnTo>
                <a:lnTo>
                  <a:pt x="837417" y="4324970"/>
                </a:lnTo>
                <a:cubicBezTo>
                  <a:pt x="837417" y="4324970"/>
                  <a:pt x="836373" y="4329209"/>
                  <a:pt x="834281" y="4337705"/>
                </a:cubicBezTo>
                <a:lnTo>
                  <a:pt x="820875" y="4326296"/>
                </a:lnTo>
                <a:close/>
                <a:moveTo>
                  <a:pt x="5020557" y="4225561"/>
                </a:moveTo>
                <a:cubicBezTo>
                  <a:pt x="5043058" y="4229296"/>
                  <a:pt x="5057064" y="4230950"/>
                  <a:pt x="5062574" y="4230501"/>
                </a:cubicBezTo>
                <a:cubicBezTo>
                  <a:pt x="5072400" y="4249130"/>
                  <a:pt x="5078915" y="4261099"/>
                  <a:pt x="5082116" y="4266388"/>
                </a:cubicBezTo>
                <a:cubicBezTo>
                  <a:pt x="5085313" y="4271682"/>
                  <a:pt x="5087804" y="4285355"/>
                  <a:pt x="5089578" y="4307407"/>
                </a:cubicBezTo>
                <a:cubicBezTo>
                  <a:pt x="5068408" y="4320209"/>
                  <a:pt x="5053913" y="4329702"/>
                  <a:pt x="5046084" y="4335879"/>
                </a:cubicBezTo>
                <a:cubicBezTo>
                  <a:pt x="5038259" y="4342060"/>
                  <a:pt x="5022433" y="4335006"/>
                  <a:pt x="4998605" y="4314729"/>
                </a:cubicBezTo>
                <a:cubicBezTo>
                  <a:pt x="5002785" y="4297743"/>
                  <a:pt x="5005175" y="4284373"/>
                  <a:pt x="5005779" y="4274612"/>
                </a:cubicBezTo>
                <a:cubicBezTo>
                  <a:pt x="5006380" y="4264856"/>
                  <a:pt x="5011310" y="4248500"/>
                  <a:pt x="5020557" y="4225561"/>
                </a:cubicBezTo>
                <a:close/>
                <a:moveTo>
                  <a:pt x="4782808" y="4115673"/>
                </a:moveTo>
                <a:cubicBezTo>
                  <a:pt x="4799793" y="4119852"/>
                  <a:pt x="4809660" y="4121834"/>
                  <a:pt x="4812413" y="4121612"/>
                </a:cubicBezTo>
                <a:cubicBezTo>
                  <a:pt x="4815176" y="4121390"/>
                  <a:pt x="4824004" y="4127616"/>
                  <a:pt x="4838897" y="4140291"/>
                </a:cubicBezTo>
                <a:cubicBezTo>
                  <a:pt x="4833825" y="4146250"/>
                  <a:pt x="4829495" y="4152840"/>
                  <a:pt x="4825920" y="4160065"/>
                </a:cubicBezTo>
                <a:cubicBezTo>
                  <a:pt x="4822335" y="4167290"/>
                  <a:pt x="4818014" y="4173879"/>
                  <a:pt x="4812943" y="4179839"/>
                </a:cubicBezTo>
                <a:cubicBezTo>
                  <a:pt x="4807427" y="4180282"/>
                  <a:pt x="4800646" y="4182214"/>
                  <a:pt x="4792594" y="4185637"/>
                </a:cubicBezTo>
                <a:cubicBezTo>
                  <a:pt x="4779798" y="4164472"/>
                  <a:pt x="4773173" y="4151131"/>
                  <a:pt x="4772730" y="4145616"/>
                </a:cubicBezTo>
                <a:cubicBezTo>
                  <a:pt x="4772286" y="4140100"/>
                  <a:pt x="4775643" y="4130118"/>
                  <a:pt x="4782808" y="4115673"/>
                </a:cubicBezTo>
                <a:close/>
                <a:moveTo>
                  <a:pt x="4638305" y="3968624"/>
                </a:moveTo>
                <a:cubicBezTo>
                  <a:pt x="4643503" y="3968552"/>
                  <a:pt x="4650348" y="3969562"/>
                  <a:pt x="4658841" y="3971652"/>
                </a:cubicBezTo>
                <a:lnTo>
                  <a:pt x="4693921" y="3993805"/>
                </a:lnTo>
                <a:cubicBezTo>
                  <a:pt x="4695252" y="4010342"/>
                  <a:pt x="4699114" y="4023904"/>
                  <a:pt x="4705518" y="4034491"/>
                </a:cubicBezTo>
                <a:cubicBezTo>
                  <a:pt x="4662426" y="4085126"/>
                  <a:pt x="4624492" y="4096500"/>
                  <a:pt x="4591731" y="4068619"/>
                </a:cubicBezTo>
                <a:lnTo>
                  <a:pt x="4599334" y="4059686"/>
                </a:lnTo>
                <a:lnTo>
                  <a:pt x="4576323" y="4032400"/>
                </a:lnTo>
                <a:cubicBezTo>
                  <a:pt x="4578421" y="4023910"/>
                  <a:pt x="4580618" y="4016791"/>
                  <a:pt x="4582933" y="4011058"/>
                </a:cubicBezTo>
                <a:cubicBezTo>
                  <a:pt x="4585247" y="4005326"/>
                  <a:pt x="4591252" y="3993745"/>
                  <a:pt x="4600951" y="3976310"/>
                </a:cubicBezTo>
                <a:cubicBezTo>
                  <a:pt x="4614952" y="3977959"/>
                  <a:pt x="4623856" y="3976547"/>
                  <a:pt x="4627657" y="3972081"/>
                </a:cubicBezTo>
                <a:cubicBezTo>
                  <a:pt x="4629558" y="3969847"/>
                  <a:pt x="4633108" y="3968695"/>
                  <a:pt x="4638305" y="3968624"/>
                </a:cubicBezTo>
                <a:close/>
                <a:moveTo>
                  <a:pt x="460394" y="3880836"/>
                </a:moveTo>
                <a:cubicBezTo>
                  <a:pt x="447718" y="3895729"/>
                  <a:pt x="436088" y="3906383"/>
                  <a:pt x="425505" y="3912780"/>
                </a:cubicBezTo>
                <a:cubicBezTo>
                  <a:pt x="414922" y="3919179"/>
                  <a:pt x="400312" y="3927296"/>
                  <a:pt x="381677" y="3937118"/>
                </a:cubicBezTo>
                <a:lnTo>
                  <a:pt x="415900" y="3896904"/>
                </a:lnTo>
                <a:lnTo>
                  <a:pt x="424840" y="3904512"/>
                </a:lnTo>
                <a:cubicBezTo>
                  <a:pt x="440495" y="3892155"/>
                  <a:pt x="447573" y="3885338"/>
                  <a:pt x="446085" y="3884073"/>
                </a:cubicBezTo>
                <a:cubicBezTo>
                  <a:pt x="444592" y="3882802"/>
                  <a:pt x="449367" y="3881728"/>
                  <a:pt x="460394" y="3880836"/>
                </a:cubicBezTo>
                <a:close/>
                <a:moveTo>
                  <a:pt x="4666730" y="3862805"/>
                </a:moveTo>
                <a:cubicBezTo>
                  <a:pt x="4680736" y="3864449"/>
                  <a:pt x="4690497" y="3865054"/>
                  <a:pt x="4696012" y="3864610"/>
                </a:cubicBezTo>
                <a:cubicBezTo>
                  <a:pt x="4701523" y="3864171"/>
                  <a:pt x="4711727" y="3870282"/>
                  <a:pt x="4726621" y="3882957"/>
                </a:cubicBezTo>
                <a:cubicBezTo>
                  <a:pt x="4736442" y="3901591"/>
                  <a:pt x="4732484" y="3921329"/>
                  <a:pt x="4714738" y="3942182"/>
                </a:cubicBezTo>
                <a:cubicBezTo>
                  <a:pt x="4709666" y="3948142"/>
                  <a:pt x="4702366" y="3952195"/>
                  <a:pt x="4692827" y="3954353"/>
                </a:cubicBezTo>
                <a:cubicBezTo>
                  <a:pt x="4683287" y="3956501"/>
                  <a:pt x="4669584" y="3949977"/>
                  <a:pt x="4651711" y="3934766"/>
                </a:cubicBezTo>
                <a:cubicBezTo>
                  <a:pt x="4650380" y="3918229"/>
                  <a:pt x="4648857" y="3907944"/>
                  <a:pt x="4647143" y="3903921"/>
                </a:cubicBezTo>
                <a:cubicBezTo>
                  <a:pt x="4645439" y="3899897"/>
                  <a:pt x="4651963" y="3886194"/>
                  <a:pt x="4666730" y="3862805"/>
                </a:cubicBezTo>
                <a:close/>
                <a:moveTo>
                  <a:pt x="4502268" y="3784478"/>
                </a:moveTo>
                <a:lnTo>
                  <a:pt x="4506735" y="3788280"/>
                </a:lnTo>
                <a:cubicBezTo>
                  <a:pt x="4511807" y="3782321"/>
                  <a:pt x="4525289" y="3786092"/>
                  <a:pt x="4547185" y="3799588"/>
                </a:cubicBezTo>
                <a:cubicBezTo>
                  <a:pt x="4569086" y="3813089"/>
                  <a:pt x="4584282" y="3820884"/>
                  <a:pt x="4592768" y="3822977"/>
                </a:cubicBezTo>
                <a:lnTo>
                  <a:pt x="4602372" y="3838853"/>
                </a:lnTo>
                <a:lnTo>
                  <a:pt x="4590968" y="3852253"/>
                </a:lnTo>
                <a:lnTo>
                  <a:pt x="4577562" y="3840844"/>
                </a:lnTo>
                <a:cubicBezTo>
                  <a:pt x="4575026" y="3843824"/>
                  <a:pt x="4572379" y="3845422"/>
                  <a:pt x="4569621" y="3845649"/>
                </a:cubicBezTo>
                <a:cubicBezTo>
                  <a:pt x="4566868" y="3845871"/>
                  <a:pt x="4564221" y="3847469"/>
                  <a:pt x="4561685" y="3850449"/>
                </a:cubicBezTo>
                <a:lnTo>
                  <a:pt x="4503599" y="3801015"/>
                </a:lnTo>
                <a:cubicBezTo>
                  <a:pt x="4503161" y="3795504"/>
                  <a:pt x="4502717" y="3789989"/>
                  <a:pt x="4502268" y="3784478"/>
                </a:cubicBezTo>
                <a:close/>
                <a:moveTo>
                  <a:pt x="4416901" y="3758050"/>
                </a:moveTo>
                <a:cubicBezTo>
                  <a:pt x="4427933" y="3757163"/>
                  <a:pt x="4437688" y="3757763"/>
                  <a:pt x="4446184" y="3759855"/>
                </a:cubicBezTo>
                <a:cubicBezTo>
                  <a:pt x="4444092" y="3768350"/>
                  <a:pt x="4446244" y="3777884"/>
                  <a:pt x="4452648" y="3788472"/>
                </a:cubicBezTo>
                <a:lnTo>
                  <a:pt x="4429834" y="3815279"/>
                </a:lnTo>
                <a:lnTo>
                  <a:pt x="4398555" y="3788659"/>
                </a:lnTo>
                <a:cubicBezTo>
                  <a:pt x="4403183" y="3777194"/>
                  <a:pt x="4409298" y="3766984"/>
                  <a:pt x="4416901" y="3758050"/>
                </a:cubicBezTo>
                <a:close/>
                <a:moveTo>
                  <a:pt x="4473989" y="3704553"/>
                </a:moveTo>
                <a:cubicBezTo>
                  <a:pt x="4478869" y="3704855"/>
                  <a:pt x="4483543" y="3706907"/>
                  <a:pt x="4488010" y="3710708"/>
                </a:cubicBezTo>
                <a:cubicBezTo>
                  <a:pt x="4493969" y="3715779"/>
                  <a:pt x="4497055" y="3719692"/>
                  <a:pt x="4497281" y="3722450"/>
                </a:cubicBezTo>
                <a:cubicBezTo>
                  <a:pt x="4497498" y="3725208"/>
                  <a:pt x="4499101" y="3727850"/>
                  <a:pt x="4502081" y="3730385"/>
                </a:cubicBezTo>
                <a:lnTo>
                  <a:pt x="4506548" y="3734187"/>
                </a:lnTo>
                <a:lnTo>
                  <a:pt x="4532690" y="3748732"/>
                </a:lnTo>
                <a:lnTo>
                  <a:pt x="4509876" y="3775539"/>
                </a:lnTo>
                <a:cubicBezTo>
                  <a:pt x="4497962" y="3765400"/>
                  <a:pt x="4486155" y="3756638"/>
                  <a:pt x="4474468" y="3749257"/>
                </a:cubicBezTo>
                <a:cubicBezTo>
                  <a:pt x="4462771" y="3741876"/>
                  <a:pt x="4452460" y="3734379"/>
                  <a:pt x="4443521" y="3726771"/>
                </a:cubicBezTo>
                <a:lnTo>
                  <a:pt x="4438389" y="3714701"/>
                </a:lnTo>
                <a:cubicBezTo>
                  <a:pt x="4446436" y="3711283"/>
                  <a:pt x="4453216" y="3709342"/>
                  <a:pt x="4458727" y="3708903"/>
                </a:cubicBezTo>
                <a:cubicBezTo>
                  <a:pt x="4464021" y="3705702"/>
                  <a:pt x="4469108" y="3704252"/>
                  <a:pt x="4473989" y="3704553"/>
                </a:cubicBezTo>
                <a:close/>
                <a:moveTo>
                  <a:pt x="4806464" y="3427037"/>
                </a:moveTo>
                <a:cubicBezTo>
                  <a:pt x="4825985" y="3428237"/>
                  <a:pt x="4847660" y="3438981"/>
                  <a:pt x="4871487" y="3459259"/>
                </a:cubicBezTo>
                <a:cubicBezTo>
                  <a:pt x="4869395" y="3467754"/>
                  <a:pt x="4869843" y="3473264"/>
                  <a:pt x="4872823" y="3475800"/>
                </a:cubicBezTo>
                <a:cubicBezTo>
                  <a:pt x="4875803" y="3478336"/>
                  <a:pt x="4876020" y="3481094"/>
                  <a:pt x="4873484" y="3484074"/>
                </a:cubicBezTo>
                <a:lnTo>
                  <a:pt x="4843067" y="3519815"/>
                </a:lnTo>
                <a:cubicBezTo>
                  <a:pt x="4821014" y="3521590"/>
                  <a:pt x="4799557" y="3513604"/>
                  <a:pt x="4778709" y="3495862"/>
                </a:cubicBezTo>
                <a:cubicBezTo>
                  <a:pt x="4780353" y="3481856"/>
                  <a:pt x="4782223" y="3470608"/>
                  <a:pt x="4784315" y="3462113"/>
                </a:cubicBezTo>
                <a:cubicBezTo>
                  <a:pt x="4786407" y="3453618"/>
                  <a:pt x="4793789" y="3441931"/>
                  <a:pt x="4806464" y="3427037"/>
                </a:cubicBezTo>
                <a:close/>
                <a:moveTo>
                  <a:pt x="4525311" y="1659479"/>
                </a:moveTo>
                <a:cubicBezTo>
                  <a:pt x="4530618" y="1660786"/>
                  <a:pt x="4536995" y="1664609"/>
                  <a:pt x="4544442" y="1670946"/>
                </a:cubicBezTo>
                <a:lnTo>
                  <a:pt x="4560323" y="1661346"/>
                </a:lnTo>
                <a:lnTo>
                  <a:pt x="4573724" y="1672751"/>
                </a:lnTo>
                <a:cubicBezTo>
                  <a:pt x="4576255" y="1669777"/>
                  <a:pt x="4578907" y="1668173"/>
                  <a:pt x="4581660" y="1667951"/>
                </a:cubicBezTo>
                <a:cubicBezTo>
                  <a:pt x="4584418" y="1667734"/>
                  <a:pt x="4587060" y="1666131"/>
                  <a:pt x="4589595" y="1663152"/>
                </a:cubicBezTo>
                <a:lnTo>
                  <a:pt x="4606803" y="1670094"/>
                </a:lnTo>
                <a:lnTo>
                  <a:pt x="4642549" y="1700515"/>
                </a:lnTo>
                <a:cubicBezTo>
                  <a:pt x="4638365" y="1717496"/>
                  <a:pt x="4628669" y="1734925"/>
                  <a:pt x="4613459" y="1752798"/>
                </a:cubicBezTo>
                <a:cubicBezTo>
                  <a:pt x="4599458" y="1751149"/>
                  <a:pt x="4587050" y="1752143"/>
                  <a:pt x="4576245" y="1755788"/>
                </a:cubicBezTo>
                <a:cubicBezTo>
                  <a:pt x="4565441" y="1759433"/>
                  <a:pt x="4553034" y="1760437"/>
                  <a:pt x="4539027" y="1758783"/>
                </a:cubicBezTo>
                <a:lnTo>
                  <a:pt x="4530093" y="1751180"/>
                </a:lnTo>
                <a:cubicBezTo>
                  <a:pt x="4524578" y="1751624"/>
                  <a:pt x="4521190" y="1752592"/>
                  <a:pt x="4519920" y="1754084"/>
                </a:cubicBezTo>
                <a:cubicBezTo>
                  <a:pt x="4518654" y="1755572"/>
                  <a:pt x="4515261" y="1756535"/>
                  <a:pt x="4509745" y="1756979"/>
                </a:cubicBezTo>
                <a:lnTo>
                  <a:pt x="4500811" y="1749376"/>
                </a:lnTo>
                <a:cubicBezTo>
                  <a:pt x="4495296" y="1749820"/>
                  <a:pt x="4491908" y="1750787"/>
                  <a:pt x="4490642" y="1752275"/>
                </a:cubicBezTo>
                <a:cubicBezTo>
                  <a:pt x="4489372" y="1753767"/>
                  <a:pt x="4485978" y="1754730"/>
                  <a:pt x="4480473" y="1755173"/>
                </a:cubicBezTo>
                <a:lnTo>
                  <a:pt x="4462600" y="1739962"/>
                </a:lnTo>
                <a:cubicBezTo>
                  <a:pt x="4435031" y="1742181"/>
                  <a:pt x="4419231" y="1744148"/>
                  <a:pt x="4415208" y="1745862"/>
                </a:cubicBezTo>
                <a:cubicBezTo>
                  <a:pt x="4411184" y="1747565"/>
                  <a:pt x="4398746" y="1739555"/>
                  <a:pt x="4377894" y="1721809"/>
                </a:cubicBezTo>
                <a:cubicBezTo>
                  <a:pt x="4393104" y="1703935"/>
                  <a:pt x="4403026" y="1689264"/>
                  <a:pt x="4407649" y="1677794"/>
                </a:cubicBezTo>
                <a:cubicBezTo>
                  <a:pt x="4421655" y="1679437"/>
                  <a:pt x="4435550" y="1679709"/>
                  <a:pt x="4449334" y="1678600"/>
                </a:cubicBezTo>
                <a:cubicBezTo>
                  <a:pt x="4463119" y="1677491"/>
                  <a:pt x="4475521" y="1676493"/>
                  <a:pt x="4486552" y="1675605"/>
                </a:cubicBezTo>
                <a:lnTo>
                  <a:pt x="4491019" y="1679407"/>
                </a:lnTo>
                <a:cubicBezTo>
                  <a:pt x="4499066" y="1675988"/>
                  <a:pt x="4506260" y="1670548"/>
                  <a:pt x="4512598" y="1663102"/>
                </a:cubicBezTo>
                <a:cubicBezTo>
                  <a:pt x="4515767" y="1659379"/>
                  <a:pt x="4520004" y="1658171"/>
                  <a:pt x="4525311" y="1659479"/>
                </a:cubicBezTo>
                <a:close/>
                <a:moveTo>
                  <a:pt x="1939438" y="1572601"/>
                </a:moveTo>
                <a:lnTo>
                  <a:pt x="1957306" y="1587807"/>
                </a:lnTo>
                <a:cubicBezTo>
                  <a:pt x="1954770" y="1590787"/>
                  <a:pt x="1954695" y="1598425"/>
                  <a:pt x="1957074" y="1610717"/>
                </a:cubicBezTo>
                <a:cubicBezTo>
                  <a:pt x="1959449" y="1623014"/>
                  <a:pt x="1961078" y="1634675"/>
                  <a:pt x="1961970" y="1645701"/>
                </a:cubicBezTo>
                <a:lnTo>
                  <a:pt x="1953031" y="1638094"/>
                </a:lnTo>
                <a:lnTo>
                  <a:pt x="1945423" y="1647033"/>
                </a:lnTo>
                <a:lnTo>
                  <a:pt x="1935163" y="1622887"/>
                </a:lnTo>
                <a:cubicBezTo>
                  <a:pt x="1933383" y="1600830"/>
                  <a:pt x="1934810" y="1584067"/>
                  <a:pt x="1939438" y="1572601"/>
                </a:cubicBezTo>
                <a:close/>
                <a:moveTo>
                  <a:pt x="2159600" y="1567367"/>
                </a:moveTo>
                <a:lnTo>
                  <a:pt x="2248961" y="1643416"/>
                </a:lnTo>
                <a:cubicBezTo>
                  <a:pt x="2254920" y="1648487"/>
                  <a:pt x="2257042" y="1649006"/>
                  <a:pt x="2255328" y="1644984"/>
                </a:cubicBezTo>
                <a:cubicBezTo>
                  <a:pt x="2253624" y="1640959"/>
                  <a:pt x="2255742" y="1641484"/>
                  <a:pt x="2261701" y="1646556"/>
                </a:cubicBezTo>
                <a:lnTo>
                  <a:pt x="2257900" y="1651023"/>
                </a:lnTo>
                <a:cubicBezTo>
                  <a:pt x="2264298" y="1661606"/>
                  <a:pt x="2270479" y="1669430"/>
                  <a:pt x="2276438" y="1674502"/>
                </a:cubicBezTo>
                <a:cubicBezTo>
                  <a:pt x="2262876" y="1678364"/>
                  <a:pt x="2252480" y="1678506"/>
                  <a:pt x="2245255" y="1674931"/>
                </a:cubicBezTo>
                <a:cubicBezTo>
                  <a:pt x="2238030" y="1671346"/>
                  <a:pt x="2228683" y="1667243"/>
                  <a:pt x="2217213" y="1662619"/>
                </a:cubicBezTo>
                <a:cubicBezTo>
                  <a:pt x="2215877" y="1646078"/>
                  <a:pt x="2208294" y="1629349"/>
                  <a:pt x="2194444" y="1612424"/>
                </a:cubicBezTo>
                <a:cubicBezTo>
                  <a:pt x="2180595" y="1595509"/>
                  <a:pt x="2168978" y="1580485"/>
                  <a:pt x="2159600" y="1567367"/>
                </a:cubicBezTo>
                <a:close/>
                <a:moveTo>
                  <a:pt x="2317406" y="1562989"/>
                </a:moveTo>
                <a:lnTo>
                  <a:pt x="2335279" y="1578200"/>
                </a:lnTo>
                <a:cubicBezTo>
                  <a:pt x="2336167" y="1589231"/>
                  <a:pt x="2336086" y="1596864"/>
                  <a:pt x="2335038" y="1601110"/>
                </a:cubicBezTo>
                <a:cubicBezTo>
                  <a:pt x="2333994" y="1605360"/>
                  <a:pt x="2329673" y="1611949"/>
                  <a:pt x="2322066" y="1620888"/>
                </a:cubicBezTo>
                <a:cubicBezTo>
                  <a:pt x="2306729" y="1602698"/>
                  <a:pt x="2305175" y="1583398"/>
                  <a:pt x="2317406" y="1562989"/>
                </a:cubicBezTo>
                <a:close/>
                <a:moveTo>
                  <a:pt x="4375894" y="1334907"/>
                </a:moveTo>
                <a:lnTo>
                  <a:pt x="4389295" y="1346311"/>
                </a:lnTo>
                <a:cubicBezTo>
                  <a:pt x="4383780" y="1346755"/>
                  <a:pt x="4381662" y="1346230"/>
                  <a:pt x="4382927" y="1344743"/>
                </a:cubicBezTo>
                <a:cubicBezTo>
                  <a:pt x="4384193" y="1343256"/>
                  <a:pt x="4380583" y="1341461"/>
                  <a:pt x="4372093" y="1339374"/>
                </a:cubicBezTo>
                <a:close/>
                <a:moveTo>
                  <a:pt x="4578854" y="1322734"/>
                </a:moveTo>
                <a:lnTo>
                  <a:pt x="4605661" y="1345548"/>
                </a:lnTo>
                <a:lnTo>
                  <a:pt x="4583513" y="1380624"/>
                </a:lnTo>
                <a:cubicBezTo>
                  <a:pt x="4580533" y="1378088"/>
                  <a:pt x="4567571" y="1372194"/>
                  <a:pt x="4544631" y="1362947"/>
                </a:cubicBezTo>
                <a:cubicBezTo>
                  <a:pt x="4549259" y="1351472"/>
                  <a:pt x="4555370" y="1341268"/>
                  <a:pt x="4562973" y="1332334"/>
                </a:cubicBezTo>
                <a:cubicBezTo>
                  <a:pt x="4571024" y="1328911"/>
                  <a:pt x="4573671" y="1327313"/>
                  <a:pt x="4570918" y="1327534"/>
                </a:cubicBezTo>
                <a:cubicBezTo>
                  <a:pt x="4568156" y="1327756"/>
                  <a:pt x="4570803" y="1326158"/>
                  <a:pt x="4578854" y="1322734"/>
                </a:cubicBezTo>
                <a:close/>
                <a:moveTo>
                  <a:pt x="4594147" y="788764"/>
                </a:moveTo>
                <a:lnTo>
                  <a:pt x="4603086" y="796371"/>
                </a:lnTo>
                <a:cubicBezTo>
                  <a:pt x="4619623" y="795040"/>
                  <a:pt x="4635010" y="796573"/>
                  <a:pt x="4649238" y="800979"/>
                </a:cubicBezTo>
                <a:cubicBezTo>
                  <a:pt x="4663466" y="805385"/>
                  <a:pt x="4681606" y="806696"/>
                  <a:pt x="4703658" y="804922"/>
                </a:cubicBezTo>
                <a:lnTo>
                  <a:pt x="4712597" y="812529"/>
                </a:lnTo>
                <a:cubicBezTo>
                  <a:pt x="4718552" y="817597"/>
                  <a:pt x="4735542" y="821780"/>
                  <a:pt x="4763549" y="825073"/>
                </a:cubicBezTo>
                <a:lnTo>
                  <a:pt x="4805572" y="830018"/>
                </a:lnTo>
                <a:cubicBezTo>
                  <a:pt x="4833140" y="827800"/>
                  <a:pt x="4854371" y="833028"/>
                  <a:pt x="4869264" y="845702"/>
                </a:cubicBezTo>
                <a:lnTo>
                  <a:pt x="4857189" y="850830"/>
                </a:lnTo>
                <a:cubicBezTo>
                  <a:pt x="4831714" y="844563"/>
                  <a:pt x="4802734" y="837878"/>
                  <a:pt x="4770255" y="830780"/>
                </a:cubicBezTo>
                <a:cubicBezTo>
                  <a:pt x="4737776" y="823681"/>
                  <a:pt x="4704994" y="821463"/>
                  <a:pt x="4671911" y="824126"/>
                </a:cubicBezTo>
                <a:lnTo>
                  <a:pt x="4654703" y="817183"/>
                </a:lnTo>
                <a:cubicBezTo>
                  <a:pt x="4643677" y="818076"/>
                  <a:pt x="4630528" y="818439"/>
                  <a:pt x="4615251" y="818278"/>
                </a:cubicBezTo>
                <a:cubicBezTo>
                  <a:pt x="4599980" y="818121"/>
                  <a:pt x="4587875" y="814244"/>
                  <a:pt x="4578936" y="806637"/>
                </a:cubicBezTo>
                <a:close/>
                <a:moveTo>
                  <a:pt x="4449560" y="750457"/>
                </a:moveTo>
                <a:cubicBezTo>
                  <a:pt x="4452534" y="752989"/>
                  <a:pt x="4455408" y="754148"/>
                  <a:pt x="4458161" y="753926"/>
                </a:cubicBezTo>
                <a:cubicBezTo>
                  <a:pt x="4460914" y="753705"/>
                  <a:pt x="4465275" y="756129"/>
                  <a:pt x="4471229" y="761196"/>
                </a:cubicBezTo>
                <a:lnTo>
                  <a:pt x="4459824" y="774597"/>
                </a:lnTo>
                <a:lnTo>
                  <a:pt x="4450890" y="766994"/>
                </a:lnTo>
                <a:cubicBezTo>
                  <a:pt x="4445375" y="767438"/>
                  <a:pt x="4443253" y="766919"/>
                  <a:pt x="4444518" y="765432"/>
                </a:cubicBezTo>
                <a:cubicBezTo>
                  <a:pt x="4445788" y="763939"/>
                  <a:pt x="4443661" y="763415"/>
                  <a:pt x="4438150" y="763863"/>
                </a:cubicBezTo>
                <a:close/>
                <a:moveTo>
                  <a:pt x="1854416" y="606569"/>
                </a:moveTo>
                <a:cubicBezTo>
                  <a:pt x="1863431" y="606538"/>
                  <a:pt x="1873040" y="609581"/>
                  <a:pt x="1883244" y="615696"/>
                </a:cubicBezTo>
                <a:cubicBezTo>
                  <a:pt x="1884571" y="632238"/>
                  <a:pt x="1887808" y="646546"/>
                  <a:pt x="1892940" y="658616"/>
                </a:cubicBezTo>
                <a:cubicBezTo>
                  <a:pt x="1898078" y="670691"/>
                  <a:pt x="1897287" y="686708"/>
                  <a:pt x="1890566" y="706669"/>
                </a:cubicBezTo>
                <a:cubicBezTo>
                  <a:pt x="1866738" y="686391"/>
                  <a:pt x="1853746" y="671483"/>
                  <a:pt x="1851588" y="661944"/>
                </a:cubicBezTo>
                <a:cubicBezTo>
                  <a:pt x="1849435" y="652410"/>
                  <a:pt x="1841953" y="637053"/>
                  <a:pt x="1829157" y="615888"/>
                </a:cubicBezTo>
                <a:cubicBezTo>
                  <a:pt x="1836982" y="609707"/>
                  <a:pt x="1845401" y="606601"/>
                  <a:pt x="1854416" y="606569"/>
                </a:cubicBezTo>
                <a:close/>
                <a:moveTo>
                  <a:pt x="3531812" y="239"/>
                </a:moveTo>
                <a:lnTo>
                  <a:pt x="3549019" y="7181"/>
                </a:lnTo>
                <a:cubicBezTo>
                  <a:pt x="3559163" y="-4738"/>
                  <a:pt x="3574656" y="-1819"/>
                  <a:pt x="3595504" y="15923"/>
                </a:cubicBezTo>
                <a:lnTo>
                  <a:pt x="3599306" y="11456"/>
                </a:lnTo>
                <a:cubicBezTo>
                  <a:pt x="3604821" y="11012"/>
                  <a:pt x="3609071" y="12056"/>
                  <a:pt x="3612051" y="14592"/>
                </a:cubicBezTo>
                <a:cubicBezTo>
                  <a:pt x="3615025" y="17123"/>
                  <a:pt x="3619271" y="18172"/>
                  <a:pt x="3624786" y="17728"/>
                </a:cubicBezTo>
                <a:cubicBezTo>
                  <a:pt x="3637461" y="2834"/>
                  <a:pt x="3650091" y="4594"/>
                  <a:pt x="3662670" y="23001"/>
                </a:cubicBezTo>
                <a:cubicBezTo>
                  <a:pt x="3675244" y="41414"/>
                  <a:pt x="3687874" y="43173"/>
                  <a:pt x="3700549" y="28280"/>
                </a:cubicBezTo>
                <a:lnTo>
                  <a:pt x="3735629" y="50433"/>
                </a:lnTo>
                <a:lnTo>
                  <a:pt x="3747038" y="37027"/>
                </a:lnTo>
                <a:lnTo>
                  <a:pt x="3854267" y="128282"/>
                </a:lnTo>
                <a:lnTo>
                  <a:pt x="3918630" y="152239"/>
                </a:lnTo>
                <a:cubicBezTo>
                  <a:pt x="3921161" y="149264"/>
                  <a:pt x="3923807" y="147656"/>
                  <a:pt x="3926565" y="147439"/>
                </a:cubicBezTo>
                <a:cubicBezTo>
                  <a:pt x="3929318" y="147218"/>
                  <a:pt x="3931965" y="145619"/>
                  <a:pt x="3934501" y="142639"/>
                </a:cubicBezTo>
                <a:lnTo>
                  <a:pt x="3987450" y="179999"/>
                </a:lnTo>
                <a:lnTo>
                  <a:pt x="3995057" y="171059"/>
                </a:lnTo>
                <a:cubicBezTo>
                  <a:pt x="3998037" y="173595"/>
                  <a:pt x="4002393" y="176015"/>
                  <a:pt x="4008125" y="178330"/>
                </a:cubicBezTo>
                <a:cubicBezTo>
                  <a:pt x="4013863" y="180649"/>
                  <a:pt x="4019712" y="184339"/>
                  <a:pt x="4025666" y="189406"/>
                </a:cubicBezTo>
                <a:cubicBezTo>
                  <a:pt x="4064392" y="222363"/>
                  <a:pt x="4087397" y="249644"/>
                  <a:pt x="4094683" y="271258"/>
                </a:cubicBezTo>
                <a:lnTo>
                  <a:pt x="4090882" y="275725"/>
                </a:lnTo>
                <a:cubicBezTo>
                  <a:pt x="4108755" y="290936"/>
                  <a:pt x="4130126" y="306550"/>
                  <a:pt x="4154998" y="322588"/>
                </a:cubicBezTo>
                <a:cubicBezTo>
                  <a:pt x="4179874" y="338620"/>
                  <a:pt x="4201029" y="351486"/>
                  <a:pt x="4218458" y="361181"/>
                </a:cubicBezTo>
                <a:lnTo>
                  <a:pt x="4210850" y="370121"/>
                </a:lnTo>
                <a:cubicBezTo>
                  <a:pt x="4225744" y="382796"/>
                  <a:pt x="4247721" y="388659"/>
                  <a:pt x="4276776" y="387706"/>
                </a:cubicBezTo>
                <a:cubicBezTo>
                  <a:pt x="4305841" y="386752"/>
                  <a:pt x="4330793" y="395147"/>
                  <a:pt x="4351646" y="412893"/>
                </a:cubicBezTo>
                <a:lnTo>
                  <a:pt x="4365712" y="432566"/>
                </a:lnTo>
                <a:cubicBezTo>
                  <a:pt x="4359436" y="458052"/>
                  <a:pt x="4357188" y="481819"/>
                  <a:pt x="4358962" y="503872"/>
                </a:cubicBezTo>
                <a:lnTo>
                  <a:pt x="4336814" y="538947"/>
                </a:lnTo>
                <a:cubicBezTo>
                  <a:pt x="4344548" y="566071"/>
                  <a:pt x="4350457" y="587791"/>
                  <a:pt x="4354546" y="604111"/>
                </a:cubicBezTo>
                <a:cubicBezTo>
                  <a:pt x="4358635" y="620431"/>
                  <a:pt x="4367524" y="644687"/>
                  <a:pt x="4381208" y="676884"/>
                </a:cubicBezTo>
                <a:lnTo>
                  <a:pt x="4390812" y="692760"/>
                </a:lnTo>
                <a:cubicBezTo>
                  <a:pt x="4388276" y="695740"/>
                  <a:pt x="4387122" y="698608"/>
                  <a:pt x="4387343" y="701361"/>
                </a:cubicBezTo>
                <a:cubicBezTo>
                  <a:pt x="4387560" y="704119"/>
                  <a:pt x="4386406" y="706988"/>
                  <a:pt x="4383875" y="709962"/>
                </a:cubicBezTo>
                <a:lnTo>
                  <a:pt x="4397281" y="721371"/>
                </a:lnTo>
                <a:cubicBezTo>
                  <a:pt x="4389673" y="730310"/>
                  <a:pt x="4390450" y="739960"/>
                  <a:pt x="4399605" y="750316"/>
                </a:cubicBezTo>
                <a:cubicBezTo>
                  <a:pt x="4408761" y="760682"/>
                  <a:pt x="4413561" y="768618"/>
                  <a:pt x="4414009" y="774128"/>
                </a:cubicBezTo>
                <a:lnTo>
                  <a:pt x="4402600" y="787534"/>
                </a:lnTo>
                <a:cubicBezTo>
                  <a:pt x="4412422" y="806169"/>
                  <a:pt x="4421280" y="821410"/>
                  <a:pt x="4429171" y="833263"/>
                </a:cubicBezTo>
                <a:cubicBezTo>
                  <a:pt x="4437066" y="845111"/>
                  <a:pt x="4445920" y="860358"/>
                  <a:pt x="4455746" y="878987"/>
                </a:cubicBezTo>
                <a:lnTo>
                  <a:pt x="4448138" y="887926"/>
                </a:lnTo>
                <a:lnTo>
                  <a:pt x="4466006" y="903132"/>
                </a:lnTo>
                <a:lnTo>
                  <a:pt x="4458403" y="912066"/>
                </a:lnTo>
                <a:cubicBezTo>
                  <a:pt x="4465693" y="933675"/>
                  <a:pt x="4463445" y="957441"/>
                  <a:pt x="4451658" y="983366"/>
                </a:cubicBezTo>
                <a:lnTo>
                  <a:pt x="4444050" y="992305"/>
                </a:lnTo>
                <a:lnTo>
                  <a:pt x="4452984" y="999908"/>
                </a:lnTo>
                <a:cubicBezTo>
                  <a:pt x="4447917" y="1005862"/>
                  <a:pt x="4437920" y="1028172"/>
                  <a:pt x="4422996" y="1066832"/>
                </a:cubicBezTo>
                <a:cubicBezTo>
                  <a:pt x="4408073" y="1105492"/>
                  <a:pt x="4393447" y="1139267"/>
                  <a:pt x="4379129" y="1168166"/>
                </a:cubicBezTo>
                <a:lnTo>
                  <a:pt x="4359451" y="1182238"/>
                </a:lnTo>
                <a:lnTo>
                  <a:pt x="4350512" y="1174630"/>
                </a:lnTo>
                <a:lnTo>
                  <a:pt x="4304880" y="1228250"/>
                </a:lnTo>
                <a:lnTo>
                  <a:pt x="4313819" y="1235857"/>
                </a:lnTo>
                <a:cubicBezTo>
                  <a:pt x="4305772" y="1239275"/>
                  <a:pt x="4299848" y="1243223"/>
                  <a:pt x="4296047" y="1247690"/>
                </a:cubicBezTo>
                <a:cubicBezTo>
                  <a:pt x="4292241" y="1252162"/>
                  <a:pt x="4286316" y="1256100"/>
                  <a:pt x="4278265" y="1259523"/>
                </a:cubicBezTo>
                <a:lnTo>
                  <a:pt x="4287204" y="1267131"/>
                </a:lnTo>
                <a:lnTo>
                  <a:pt x="4249845" y="1320079"/>
                </a:lnTo>
                <a:cubicBezTo>
                  <a:pt x="4256687" y="1336178"/>
                  <a:pt x="4258023" y="1352719"/>
                  <a:pt x="4253834" y="1369706"/>
                </a:cubicBezTo>
                <a:lnTo>
                  <a:pt x="4258300" y="1373507"/>
                </a:lnTo>
                <a:lnTo>
                  <a:pt x="4223417" y="1405447"/>
                </a:lnTo>
                <a:cubicBezTo>
                  <a:pt x="4198067" y="1435233"/>
                  <a:pt x="4186280" y="1461158"/>
                  <a:pt x="4188055" y="1483210"/>
                </a:cubicBezTo>
                <a:lnTo>
                  <a:pt x="4215527" y="1514293"/>
                </a:lnTo>
                <a:cubicBezTo>
                  <a:pt x="4226110" y="1507895"/>
                  <a:pt x="4237363" y="1509760"/>
                  <a:pt x="4249276" y="1519899"/>
                </a:cubicBezTo>
                <a:cubicBezTo>
                  <a:pt x="4279063" y="1545248"/>
                  <a:pt x="4291345" y="1568541"/>
                  <a:pt x="4286117" y="1589771"/>
                </a:cubicBezTo>
                <a:cubicBezTo>
                  <a:pt x="4280889" y="1611001"/>
                  <a:pt x="4271935" y="1629061"/>
                  <a:pt x="4259260" y="1643955"/>
                </a:cubicBezTo>
                <a:cubicBezTo>
                  <a:pt x="4251652" y="1652894"/>
                  <a:pt x="4242673" y="1661944"/>
                  <a:pt x="4232307" y="1671099"/>
                </a:cubicBezTo>
                <a:cubicBezTo>
                  <a:pt x="4221947" y="1680260"/>
                  <a:pt x="4200388" y="1670892"/>
                  <a:pt x="4167621" y="1643008"/>
                </a:cubicBezTo>
                <a:cubicBezTo>
                  <a:pt x="4164642" y="1640472"/>
                  <a:pt x="4156747" y="1628624"/>
                  <a:pt x="4143950" y="1607459"/>
                </a:cubicBezTo>
                <a:lnTo>
                  <a:pt x="4155360" y="1594053"/>
                </a:lnTo>
                <a:cubicBezTo>
                  <a:pt x="4154467" y="1583027"/>
                  <a:pt x="4153691" y="1573377"/>
                  <a:pt x="4153025" y="1565109"/>
                </a:cubicBezTo>
                <a:cubicBezTo>
                  <a:pt x="4152360" y="1556840"/>
                  <a:pt x="4149052" y="1550164"/>
                  <a:pt x="4143093" y="1545093"/>
                </a:cubicBezTo>
                <a:cubicBezTo>
                  <a:pt x="4116286" y="1522279"/>
                  <a:pt x="4085103" y="1522708"/>
                  <a:pt x="4049549" y="1546384"/>
                </a:cubicBezTo>
                <a:cubicBezTo>
                  <a:pt x="4013994" y="1570051"/>
                  <a:pt x="3981007" y="1599762"/>
                  <a:pt x="3950590" y="1635503"/>
                </a:cubicBezTo>
                <a:cubicBezTo>
                  <a:pt x="3960412" y="1654136"/>
                  <a:pt x="3963013" y="1669190"/>
                  <a:pt x="3958385" y="1680656"/>
                </a:cubicBezTo>
                <a:cubicBezTo>
                  <a:pt x="3953757" y="1692131"/>
                  <a:pt x="3953600" y="1707402"/>
                  <a:pt x="3957911" y="1726476"/>
                </a:cubicBezTo>
                <a:lnTo>
                  <a:pt x="4003262" y="1772772"/>
                </a:lnTo>
                <a:cubicBezTo>
                  <a:pt x="4021886" y="1762952"/>
                  <a:pt x="4040001" y="1755252"/>
                  <a:pt x="4057587" y="1749676"/>
                </a:cubicBezTo>
                <a:cubicBezTo>
                  <a:pt x="4075172" y="1744100"/>
                  <a:pt x="4095879" y="1751446"/>
                  <a:pt x="4119711" y="1771728"/>
                </a:cubicBezTo>
                <a:cubicBezTo>
                  <a:pt x="4125665" y="1776796"/>
                  <a:pt x="4128040" y="1789093"/>
                  <a:pt x="4126841" y="1808614"/>
                </a:cubicBezTo>
                <a:cubicBezTo>
                  <a:pt x="4125636" y="1828130"/>
                  <a:pt x="4135457" y="1846764"/>
                  <a:pt x="4156310" y="1864512"/>
                </a:cubicBezTo>
                <a:cubicBezTo>
                  <a:pt x="4162264" y="1869579"/>
                  <a:pt x="4166625" y="1872004"/>
                  <a:pt x="4169383" y="1871777"/>
                </a:cubicBezTo>
                <a:cubicBezTo>
                  <a:pt x="4172141" y="1871560"/>
                  <a:pt x="4176497" y="1873980"/>
                  <a:pt x="4182456" y="1879052"/>
                </a:cubicBezTo>
                <a:lnTo>
                  <a:pt x="4190059" y="1870118"/>
                </a:lnTo>
                <a:lnTo>
                  <a:pt x="4207262" y="1877055"/>
                </a:lnTo>
                <a:cubicBezTo>
                  <a:pt x="4212777" y="1876612"/>
                  <a:pt x="4218510" y="1878926"/>
                  <a:pt x="4224469" y="1883998"/>
                </a:cubicBezTo>
                <a:cubicBezTo>
                  <a:pt x="4242342" y="1899206"/>
                  <a:pt x="4249708" y="1913177"/>
                  <a:pt x="4246572" y="1925913"/>
                </a:cubicBezTo>
                <a:cubicBezTo>
                  <a:pt x="4243431" y="1938654"/>
                  <a:pt x="4238178" y="1950864"/>
                  <a:pt x="4230797" y="1962561"/>
                </a:cubicBezTo>
                <a:cubicBezTo>
                  <a:pt x="4223411" y="1974253"/>
                  <a:pt x="4220386" y="1988369"/>
                  <a:pt x="4221712" y="2004911"/>
                </a:cubicBezTo>
                <a:cubicBezTo>
                  <a:pt x="4223048" y="2021451"/>
                  <a:pt x="4237120" y="2041129"/>
                  <a:pt x="4263927" y="2063944"/>
                </a:cubicBezTo>
                <a:cubicBezTo>
                  <a:pt x="4282556" y="2054118"/>
                  <a:pt x="4298765" y="2048657"/>
                  <a:pt x="4312550" y="2047547"/>
                </a:cubicBezTo>
                <a:cubicBezTo>
                  <a:pt x="4326334" y="2046437"/>
                  <a:pt x="4345139" y="2056017"/>
                  <a:pt x="4368971" y="2076300"/>
                </a:cubicBezTo>
                <a:lnTo>
                  <a:pt x="4369637" y="2084569"/>
                </a:lnTo>
                <a:cubicBezTo>
                  <a:pt x="4352334" y="2110937"/>
                  <a:pt x="4334174" y="2135290"/>
                  <a:pt x="4315162" y="2157630"/>
                </a:cubicBezTo>
                <a:cubicBezTo>
                  <a:pt x="4296150" y="2179970"/>
                  <a:pt x="4306006" y="2207615"/>
                  <a:pt x="4344732" y="2240573"/>
                </a:cubicBezTo>
                <a:cubicBezTo>
                  <a:pt x="4355758" y="2239681"/>
                  <a:pt x="4367531" y="2239433"/>
                  <a:pt x="4380049" y="2239811"/>
                </a:cubicBezTo>
                <a:cubicBezTo>
                  <a:pt x="4392563" y="2240194"/>
                  <a:pt x="4403287" y="2244182"/>
                  <a:pt x="4412226" y="2251791"/>
                </a:cubicBezTo>
                <a:lnTo>
                  <a:pt x="4416693" y="2255591"/>
                </a:lnTo>
                <a:lnTo>
                  <a:pt x="4409090" y="2264526"/>
                </a:lnTo>
                <a:cubicBezTo>
                  <a:pt x="4429943" y="2282273"/>
                  <a:pt x="4430225" y="2303055"/>
                  <a:pt x="4409942" y="2326888"/>
                </a:cubicBezTo>
                <a:lnTo>
                  <a:pt x="4418882" y="2334496"/>
                </a:lnTo>
                <a:cubicBezTo>
                  <a:pt x="4413814" y="2340450"/>
                  <a:pt x="4409786" y="2342160"/>
                  <a:pt x="4406812" y="2339628"/>
                </a:cubicBezTo>
                <a:cubicBezTo>
                  <a:pt x="4403832" y="2337093"/>
                  <a:pt x="4401069" y="2337315"/>
                  <a:pt x="4398538" y="2340289"/>
                </a:cubicBezTo>
                <a:lnTo>
                  <a:pt x="4356707" y="2389443"/>
                </a:lnTo>
                <a:lnTo>
                  <a:pt x="4361845" y="2401517"/>
                </a:lnTo>
                <a:cubicBezTo>
                  <a:pt x="4362728" y="2412544"/>
                  <a:pt x="4367643" y="2421856"/>
                  <a:pt x="4376582" y="2429464"/>
                </a:cubicBezTo>
                <a:cubicBezTo>
                  <a:pt x="4385516" y="2437067"/>
                  <a:pt x="4383646" y="2448316"/>
                  <a:pt x="4370971" y="2463209"/>
                </a:cubicBezTo>
                <a:lnTo>
                  <a:pt x="4388844" y="2478420"/>
                </a:lnTo>
                <a:cubicBezTo>
                  <a:pt x="4392267" y="2486471"/>
                  <a:pt x="4398257" y="2500558"/>
                  <a:pt x="4406813" y="2520678"/>
                </a:cubicBezTo>
                <a:cubicBezTo>
                  <a:pt x="4415369" y="2540803"/>
                  <a:pt x="4422619" y="2553397"/>
                  <a:pt x="4428579" y="2558469"/>
                </a:cubicBezTo>
                <a:lnTo>
                  <a:pt x="4436186" y="2549530"/>
                </a:lnTo>
                <a:cubicBezTo>
                  <a:pt x="4453616" y="2559225"/>
                  <a:pt x="4466684" y="2566495"/>
                  <a:pt x="4475401" y="2571350"/>
                </a:cubicBezTo>
                <a:cubicBezTo>
                  <a:pt x="4484118" y="2576194"/>
                  <a:pt x="4495916" y="2584958"/>
                  <a:pt x="4510810" y="2597632"/>
                </a:cubicBezTo>
                <a:cubicBezTo>
                  <a:pt x="4510810" y="2597632"/>
                  <a:pt x="4512524" y="2601656"/>
                  <a:pt x="4515942" y="2609702"/>
                </a:cubicBezTo>
                <a:cubicBezTo>
                  <a:pt x="4518922" y="2612238"/>
                  <a:pt x="4519148" y="2614995"/>
                  <a:pt x="4516613" y="2617976"/>
                </a:cubicBezTo>
                <a:lnTo>
                  <a:pt x="4505203" y="2631380"/>
                </a:lnTo>
                <a:lnTo>
                  <a:pt x="4514137" y="2638983"/>
                </a:lnTo>
                <a:lnTo>
                  <a:pt x="4510336" y="2643451"/>
                </a:lnTo>
                <a:cubicBezTo>
                  <a:pt x="4502733" y="2652385"/>
                  <a:pt x="4491737" y="2662292"/>
                  <a:pt x="4477353" y="2673156"/>
                </a:cubicBezTo>
                <a:cubicBezTo>
                  <a:pt x="4462964" y="2684026"/>
                  <a:pt x="4451746" y="2691169"/>
                  <a:pt x="4443695" y="2694593"/>
                </a:cubicBezTo>
                <a:lnTo>
                  <a:pt x="4434761" y="2686991"/>
                </a:lnTo>
                <a:cubicBezTo>
                  <a:pt x="4427158" y="2695924"/>
                  <a:pt x="4419333" y="2702106"/>
                  <a:pt x="4411282" y="2705528"/>
                </a:cubicBezTo>
                <a:lnTo>
                  <a:pt x="4415749" y="2709330"/>
                </a:lnTo>
                <a:cubicBezTo>
                  <a:pt x="4403966" y="2735250"/>
                  <a:pt x="4385836" y="2768615"/>
                  <a:pt x="4361379" y="2809428"/>
                </a:cubicBezTo>
                <a:cubicBezTo>
                  <a:pt x="4336912" y="2850240"/>
                  <a:pt x="4339574" y="2883324"/>
                  <a:pt x="4369361" y="2908673"/>
                </a:cubicBezTo>
                <a:cubicBezTo>
                  <a:pt x="4375320" y="2913745"/>
                  <a:pt x="4382540" y="2917324"/>
                  <a:pt x="4391036" y="2919416"/>
                </a:cubicBezTo>
                <a:cubicBezTo>
                  <a:pt x="4399531" y="2921508"/>
                  <a:pt x="4406751" y="2925088"/>
                  <a:pt x="4412710" y="2930160"/>
                </a:cubicBezTo>
                <a:cubicBezTo>
                  <a:pt x="4424624" y="2940299"/>
                  <a:pt x="4428385" y="2952479"/>
                  <a:pt x="4423978" y="2966706"/>
                </a:cubicBezTo>
                <a:cubicBezTo>
                  <a:pt x="4419572" y="2980935"/>
                  <a:pt x="4411031" y="2995495"/>
                  <a:pt x="4398357" y="3010388"/>
                </a:cubicBezTo>
                <a:cubicBezTo>
                  <a:pt x="4365273" y="3013051"/>
                  <a:pt x="4338975" y="3013777"/>
                  <a:pt x="4319454" y="3012577"/>
                </a:cubicBezTo>
                <a:lnTo>
                  <a:pt x="4311851" y="3021511"/>
                </a:lnTo>
                <a:cubicBezTo>
                  <a:pt x="4300825" y="3022404"/>
                  <a:pt x="4295314" y="3022842"/>
                  <a:pt x="4295314" y="3022842"/>
                </a:cubicBezTo>
                <a:lnTo>
                  <a:pt x="4254149" y="3080262"/>
                </a:lnTo>
                <a:cubicBezTo>
                  <a:pt x="4254592" y="3085777"/>
                  <a:pt x="4256412" y="3091176"/>
                  <a:pt x="4259614" y="3096466"/>
                </a:cubicBezTo>
                <a:cubicBezTo>
                  <a:pt x="4262816" y="3101763"/>
                  <a:pt x="4259347" y="3110364"/>
                  <a:pt x="4249208" y="3122279"/>
                </a:cubicBezTo>
                <a:lnTo>
                  <a:pt x="4263279" y="3141956"/>
                </a:lnTo>
                <a:cubicBezTo>
                  <a:pt x="4270121" y="3158054"/>
                  <a:pt x="4275148" y="3168747"/>
                  <a:pt x="4278345" y="3174043"/>
                </a:cubicBezTo>
                <a:cubicBezTo>
                  <a:pt x="4281546" y="3179330"/>
                  <a:pt x="4281057" y="3190467"/>
                  <a:pt x="4276868" y="3207454"/>
                </a:cubicBezTo>
                <a:lnTo>
                  <a:pt x="4258526" y="3238068"/>
                </a:lnTo>
                <a:cubicBezTo>
                  <a:pt x="4244515" y="3236419"/>
                  <a:pt x="4233383" y="3235925"/>
                  <a:pt x="4225110" y="3236595"/>
                </a:cubicBezTo>
                <a:cubicBezTo>
                  <a:pt x="4216841" y="3237261"/>
                  <a:pt x="4204211" y="3235501"/>
                  <a:pt x="4187231" y="3231317"/>
                </a:cubicBezTo>
                <a:lnTo>
                  <a:pt x="4121728" y="3244911"/>
                </a:lnTo>
                <a:cubicBezTo>
                  <a:pt x="4095179" y="3294217"/>
                  <a:pt x="4085318" y="3326919"/>
                  <a:pt x="4092170" y="3343016"/>
                </a:cubicBezTo>
                <a:cubicBezTo>
                  <a:pt x="4099011" y="3359115"/>
                  <a:pt x="4095271" y="3381611"/>
                  <a:pt x="4080952" y="3410510"/>
                </a:cubicBezTo>
                <a:lnTo>
                  <a:pt x="4046729" y="3450723"/>
                </a:lnTo>
                <a:cubicBezTo>
                  <a:pt x="4007247" y="3442803"/>
                  <a:pt x="3972530" y="3433799"/>
                  <a:pt x="3942582" y="3423726"/>
                </a:cubicBezTo>
                <a:cubicBezTo>
                  <a:pt x="3912639" y="3413648"/>
                  <a:pt x="3876122" y="3433931"/>
                  <a:pt x="3833026" y="3484570"/>
                </a:cubicBezTo>
                <a:cubicBezTo>
                  <a:pt x="3844495" y="3489194"/>
                  <a:pt x="3857680" y="3497850"/>
                  <a:pt x="3872573" y="3510525"/>
                </a:cubicBezTo>
                <a:lnTo>
                  <a:pt x="3880181" y="3501585"/>
                </a:lnTo>
                <a:lnTo>
                  <a:pt x="3956135" y="3566225"/>
                </a:lnTo>
                <a:cubicBezTo>
                  <a:pt x="3968493" y="3581880"/>
                  <a:pt x="3982867" y="3596677"/>
                  <a:pt x="3999247" y="3610617"/>
                </a:cubicBezTo>
                <a:cubicBezTo>
                  <a:pt x="4015628" y="3624558"/>
                  <a:pt x="4029997" y="3639360"/>
                  <a:pt x="4042355" y="3655015"/>
                </a:cubicBezTo>
                <a:lnTo>
                  <a:pt x="4049962" y="3646075"/>
                </a:lnTo>
                <a:cubicBezTo>
                  <a:pt x="4046096" y="3632518"/>
                  <a:pt x="4047966" y="3621270"/>
                  <a:pt x="4055574" y="3612331"/>
                </a:cubicBezTo>
                <a:cubicBezTo>
                  <a:pt x="4065713" y="3600417"/>
                  <a:pt x="4080429" y="3593677"/>
                  <a:pt x="4099724" y="3592129"/>
                </a:cubicBezTo>
                <a:cubicBezTo>
                  <a:pt x="4119024" y="3590576"/>
                  <a:pt x="4136120" y="3596137"/>
                  <a:pt x="4151014" y="3608811"/>
                </a:cubicBezTo>
                <a:cubicBezTo>
                  <a:pt x="4159948" y="3616414"/>
                  <a:pt x="4164858" y="3625732"/>
                  <a:pt x="4165751" y="3636758"/>
                </a:cubicBezTo>
                <a:lnTo>
                  <a:pt x="4120119" y="3690377"/>
                </a:lnTo>
                <a:cubicBezTo>
                  <a:pt x="4103138" y="3686192"/>
                  <a:pt x="4094643" y="3684100"/>
                  <a:pt x="4094643" y="3684100"/>
                </a:cubicBezTo>
                <a:lnTo>
                  <a:pt x="4091502" y="3696841"/>
                </a:lnTo>
                <a:cubicBezTo>
                  <a:pt x="4095374" y="3710403"/>
                  <a:pt x="4100920" y="3718973"/>
                  <a:pt x="4108140" y="3722553"/>
                </a:cubicBezTo>
                <a:cubicBezTo>
                  <a:pt x="4115369" y="3726133"/>
                  <a:pt x="4122402" y="3735969"/>
                  <a:pt x="4129250" y="3752072"/>
                </a:cubicBezTo>
                <a:lnTo>
                  <a:pt x="4157383" y="3791428"/>
                </a:lnTo>
                <a:lnTo>
                  <a:pt x="4149780" y="3800362"/>
                </a:lnTo>
                <a:lnTo>
                  <a:pt x="4177258" y="3831449"/>
                </a:lnTo>
                <a:cubicBezTo>
                  <a:pt x="4178588" y="3847986"/>
                  <a:pt x="4189045" y="3865874"/>
                  <a:pt x="4208628" y="3885113"/>
                </a:cubicBezTo>
                <a:cubicBezTo>
                  <a:pt x="4228210" y="3904342"/>
                  <a:pt x="4246935" y="3921565"/>
                  <a:pt x="4264808" y="3936775"/>
                </a:cubicBezTo>
                <a:lnTo>
                  <a:pt x="4257205" y="3945709"/>
                </a:lnTo>
                <a:lnTo>
                  <a:pt x="4293617" y="3984399"/>
                </a:lnTo>
                <a:cubicBezTo>
                  <a:pt x="4294060" y="3989915"/>
                  <a:pt x="4293647" y="3993414"/>
                  <a:pt x="4292377" y="3994907"/>
                </a:cubicBezTo>
                <a:cubicBezTo>
                  <a:pt x="4291111" y="3996394"/>
                  <a:pt x="4290703" y="3999897"/>
                  <a:pt x="4291141" y="4005408"/>
                </a:cubicBezTo>
                <a:lnTo>
                  <a:pt x="4322421" y="4032028"/>
                </a:lnTo>
                <a:cubicBezTo>
                  <a:pt x="4341050" y="4022202"/>
                  <a:pt x="4356513" y="4016106"/>
                  <a:pt x="4368814" y="4013726"/>
                </a:cubicBezTo>
                <a:cubicBezTo>
                  <a:pt x="4381106" y="4011347"/>
                  <a:pt x="4399166" y="4020301"/>
                  <a:pt x="4422998" y="4040583"/>
                </a:cubicBezTo>
                <a:lnTo>
                  <a:pt x="4415395" y="4049517"/>
                </a:lnTo>
                <a:lnTo>
                  <a:pt x="4433263" y="4064723"/>
                </a:lnTo>
                <a:cubicBezTo>
                  <a:pt x="4434151" y="4075754"/>
                  <a:pt x="4433546" y="4085515"/>
                  <a:pt x="4431458" y="4094006"/>
                </a:cubicBezTo>
                <a:lnTo>
                  <a:pt x="4499144" y="4159311"/>
                </a:lnTo>
                <a:cubicBezTo>
                  <a:pt x="4507191" y="4155892"/>
                  <a:pt x="4511214" y="4154178"/>
                  <a:pt x="4511214" y="4154178"/>
                </a:cubicBezTo>
                <a:cubicBezTo>
                  <a:pt x="4511214" y="4154178"/>
                  <a:pt x="4516730" y="4153734"/>
                  <a:pt x="4527756" y="4152852"/>
                </a:cubicBezTo>
                <a:lnTo>
                  <a:pt x="4544963" y="4159784"/>
                </a:lnTo>
                <a:lnTo>
                  <a:pt x="4556368" y="4146383"/>
                </a:lnTo>
                <a:lnTo>
                  <a:pt x="4686607" y="4264924"/>
                </a:lnTo>
                <a:cubicBezTo>
                  <a:pt x="4687494" y="4275955"/>
                  <a:pt x="4690318" y="4293762"/>
                  <a:pt x="4695072" y="4318350"/>
                </a:cubicBezTo>
                <a:cubicBezTo>
                  <a:pt x="4699827" y="4342939"/>
                  <a:pt x="4703084" y="4366262"/>
                  <a:pt x="4704864" y="4388320"/>
                </a:cubicBezTo>
                <a:lnTo>
                  <a:pt x="4678914" y="4427862"/>
                </a:lnTo>
                <a:lnTo>
                  <a:pt x="4687848" y="4435465"/>
                </a:lnTo>
                <a:cubicBezTo>
                  <a:pt x="4670101" y="4456318"/>
                  <a:pt x="4658919" y="4472481"/>
                  <a:pt x="4654291" y="4483947"/>
                </a:cubicBezTo>
                <a:lnTo>
                  <a:pt x="4660089" y="4504295"/>
                </a:lnTo>
                <a:cubicBezTo>
                  <a:pt x="4660981" y="4515321"/>
                  <a:pt x="4658884" y="4523812"/>
                  <a:pt x="4653812" y="4529771"/>
                </a:cubicBezTo>
                <a:lnTo>
                  <a:pt x="4662752" y="4537379"/>
                </a:lnTo>
                <a:lnTo>
                  <a:pt x="4655149" y="4546313"/>
                </a:lnTo>
                <a:cubicBezTo>
                  <a:pt x="4656031" y="4557339"/>
                  <a:pt x="4657443" y="4566243"/>
                  <a:pt x="4659374" y="4573024"/>
                </a:cubicBezTo>
                <a:cubicBezTo>
                  <a:pt x="4661310" y="4579810"/>
                  <a:pt x="4662722" y="4588714"/>
                  <a:pt x="4663609" y="4599735"/>
                </a:cubicBezTo>
                <a:lnTo>
                  <a:pt x="4648398" y="4617608"/>
                </a:lnTo>
                <a:cubicBezTo>
                  <a:pt x="4646306" y="4626103"/>
                  <a:pt x="4654010" y="4644213"/>
                  <a:pt x="4671500" y="4671938"/>
                </a:cubicBezTo>
                <a:cubicBezTo>
                  <a:pt x="4688990" y="4699662"/>
                  <a:pt x="4698181" y="4719037"/>
                  <a:pt x="4699068" y="4730069"/>
                </a:cubicBezTo>
                <a:lnTo>
                  <a:pt x="4726541" y="4761151"/>
                </a:lnTo>
                <a:cubicBezTo>
                  <a:pt x="4726985" y="4766666"/>
                  <a:pt x="4726576" y="4770170"/>
                  <a:pt x="4725311" y="4771657"/>
                </a:cubicBezTo>
                <a:cubicBezTo>
                  <a:pt x="4724041" y="4773150"/>
                  <a:pt x="4723627" y="4776649"/>
                  <a:pt x="4724071" y="4782165"/>
                </a:cubicBezTo>
                <a:lnTo>
                  <a:pt x="4733005" y="4789768"/>
                </a:lnTo>
                <a:lnTo>
                  <a:pt x="4735859" y="4876939"/>
                </a:lnTo>
                <a:cubicBezTo>
                  <a:pt x="4725276" y="4883337"/>
                  <a:pt x="4712793" y="4891979"/>
                  <a:pt x="4698409" y="4902843"/>
                </a:cubicBezTo>
                <a:cubicBezTo>
                  <a:pt x="4684020" y="4913714"/>
                  <a:pt x="4670493" y="4926595"/>
                  <a:pt x="4657818" y="4941489"/>
                </a:cubicBezTo>
                <a:cubicBezTo>
                  <a:pt x="4637536" y="4965321"/>
                  <a:pt x="4632747" y="4992063"/>
                  <a:pt x="4643460" y="5021723"/>
                </a:cubicBezTo>
                <a:lnTo>
                  <a:pt x="4632056" y="5035124"/>
                </a:lnTo>
                <a:lnTo>
                  <a:pt x="4641656" y="5051005"/>
                </a:lnTo>
                <a:cubicBezTo>
                  <a:pt x="4635384" y="5076476"/>
                  <a:pt x="4633433" y="5095368"/>
                  <a:pt x="4635813" y="5107659"/>
                </a:cubicBezTo>
                <a:cubicBezTo>
                  <a:pt x="4638187" y="5119956"/>
                  <a:pt x="4640456" y="5130867"/>
                  <a:pt x="4642609" y="5140410"/>
                </a:cubicBezTo>
                <a:cubicBezTo>
                  <a:pt x="4644762" y="5149945"/>
                  <a:pt x="4644792" y="5158959"/>
                  <a:pt x="4642705" y="5167449"/>
                </a:cubicBezTo>
                <a:cubicBezTo>
                  <a:pt x="4640613" y="5175945"/>
                  <a:pt x="4630691" y="5190617"/>
                  <a:pt x="4612949" y="5211464"/>
                </a:cubicBezTo>
                <a:cubicBezTo>
                  <a:pt x="4610413" y="5214444"/>
                  <a:pt x="4606914" y="5214030"/>
                  <a:pt x="4602447" y="5210229"/>
                </a:cubicBezTo>
                <a:cubicBezTo>
                  <a:pt x="4597980" y="5206427"/>
                  <a:pt x="4593211" y="5207506"/>
                  <a:pt x="4588139" y="5213466"/>
                </a:cubicBezTo>
                <a:lnTo>
                  <a:pt x="4589470" y="5230003"/>
                </a:lnTo>
                <a:cubicBezTo>
                  <a:pt x="4590357" y="5241034"/>
                  <a:pt x="4585734" y="5252504"/>
                  <a:pt x="4575595" y="5264417"/>
                </a:cubicBezTo>
                <a:lnTo>
                  <a:pt x="4603063" y="5295505"/>
                </a:lnTo>
                <a:cubicBezTo>
                  <a:pt x="4594578" y="5293412"/>
                  <a:pt x="4584181" y="5293553"/>
                  <a:pt x="4571885" y="5295928"/>
                </a:cubicBezTo>
                <a:cubicBezTo>
                  <a:pt x="4559593" y="5298308"/>
                  <a:pt x="4550906" y="5302478"/>
                  <a:pt x="4545839" y="5308432"/>
                </a:cubicBezTo>
                <a:cubicBezTo>
                  <a:pt x="4528093" y="5329285"/>
                  <a:pt x="4522753" y="5349134"/>
                  <a:pt x="4529822" y="5367990"/>
                </a:cubicBezTo>
                <a:cubicBezTo>
                  <a:pt x="4536886" y="5386841"/>
                  <a:pt x="4533256" y="5410719"/>
                  <a:pt x="4518937" y="5439618"/>
                </a:cubicBezTo>
                <a:cubicBezTo>
                  <a:pt x="4510442" y="5437526"/>
                  <a:pt x="4504932" y="5437975"/>
                  <a:pt x="4502396" y="5440954"/>
                </a:cubicBezTo>
                <a:cubicBezTo>
                  <a:pt x="4499860" y="5443934"/>
                  <a:pt x="4495836" y="5445638"/>
                  <a:pt x="4490321" y="5446082"/>
                </a:cubicBezTo>
                <a:lnTo>
                  <a:pt x="4476920" y="5434678"/>
                </a:lnTo>
                <a:cubicBezTo>
                  <a:pt x="4474384" y="5437657"/>
                  <a:pt x="4471737" y="5439256"/>
                  <a:pt x="4468984" y="5439477"/>
                </a:cubicBezTo>
                <a:cubicBezTo>
                  <a:pt x="4466221" y="5439699"/>
                  <a:pt x="4463580" y="5441302"/>
                  <a:pt x="4461044" y="5444282"/>
                </a:cubicBezTo>
                <a:lnTo>
                  <a:pt x="4447637" y="5432873"/>
                </a:lnTo>
                <a:cubicBezTo>
                  <a:pt x="4439142" y="5430781"/>
                  <a:pt x="4426029" y="5440163"/>
                  <a:pt x="4408287" y="5461011"/>
                </a:cubicBezTo>
                <a:cubicBezTo>
                  <a:pt x="4395612" y="5475904"/>
                  <a:pt x="4388861" y="5486850"/>
                  <a:pt x="4388035" y="5493858"/>
                </a:cubicBezTo>
                <a:cubicBezTo>
                  <a:pt x="4387213" y="5500861"/>
                  <a:pt x="4387021" y="5507113"/>
                  <a:pt x="4387465" y="5512629"/>
                </a:cubicBezTo>
                <a:lnTo>
                  <a:pt x="4401536" y="5532306"/>
                </a:lnTo>
                <a:cubicBezTo>
                  <a:pt x="4405399" y="5545869"/>
                  <a:pt x="4407970" y="5551908"/>
                  <a:pt x="4409236" y="5550421"/>
                </a:cubicBezTo>
                <a:cubicBezTo>
                  <a:pt x="4410506" y="5548928"/>
                  <a:pt x="4408000" y="5560923"/>
                  <a:pt x="4401724" y="5586399"/>
                </a:cubicBezTo>
                <a:lnTo>
                  <a:pt x="4397257" y="5582598"/>
                </a:lnTo>
                <a:cubicBezTo>
                  <a:pt x="4391745" y="5583036"/>
                  <a:pt x="4383588" y="5585083"/>
                  <a:pt x="4372784" y="5588728"/>
                </a:cubicBezTo>
                <a:cubicBezTo>
                  <a:pt x="4361974" y="5592369"/>
                  <a:pt x="4351054" y="5594638"/>
                  <a:pt x="4340033" y="5595525"/>
                </a:cubicBezTo>
                <a:lnTo>
                  <a:pt x="4290412" y="5599518"/>
                </a:lnTo>
                <a:cubicBezTo>
                  <a:pt x="4289651" y="5624550"/>
                  <a:pt x="4296447" y="5657302"/>
                  <a:pt x="4310797" y="5697767"/>
                </a:cubicBezTo>
                <a:cubicBezTo>
                  <a:pt x="4325156" y="5738231"/>
                  <a:pt x="4327486" y="5767181"/>
                  <a:pt x="4317785" y="5784606"/>
                </a:cubicBezTo>
                <a:cubicBezTo>
                  <a:pt x="4300804" y="5780421"/>
                  <a:pt x="4287953" y="5775909"/>
                  <a:pt x="4279241" y="5771058"/>
                </a:cubicBezTo>
                <a:cubicBezTo>
                  <a:pt x="4270528" y="5766208"/>
                  <a:pt x="4257234" y="5756180"/>
                  <a:pt x="4239360" y="5740970"/>
                </a:cubicBezTo>
                <a:lnTo>
                  <a:pt x="4246963" y="5732036"/>
                </a:lnTo>
                <a:cubicBezTo>
                  <a:pt x="4241009" y="5726969"/>
                  <a:pt x="4236431" y="5721786"/>
                  <a:pt x="4233230" y="5716497"/>
                </a:cubicBezTo>
                <a:cubicBezTo>
                  <a:pt x="4230033" y="5711203"/>
                  <a:pt x="4225450" y="5706025"/>
                  <a:pt x="4219491" y="5700954"/>
                </a:cubicBezTo>
                <a:lnTo>
                  <a:pt x="4215689" y="5705421"/>
                </a:lnTo>
                <a:cubicBezTo>
                  <a:pt x="4192745" y="5696169"/>
                  <a:pt x="4167334" y="5707927"/>
                  <a:pt x="4139454" y="5740688"/>
                </a:cubicBezTo>
                <a:cubicBezTo>
                  <a:pt x="4134382" y="5746647"/>
                  <a:pt x="4130167" y="5754613"/>
                  <a:pt x="4126809" y="5764596"/>
                </a:cubicBezTo>
                <a:cubicBezTo>
                  <a:pt x="4123451" y="5774578"/>
                  <a:pt x="4117966" y="5784037"/>
                  <a:pt x="4110363" y="5792971"/>
                </a:cubicBezTo>
                <a:lnTo>
                  <a:pt x="4101429" y="5785368"/>
                </a:lnTo>
                <a:cubicBezTo>
                  <a:pt x="4098893" y="5788348"/>
                  <a:pt x="4095611" y="5790692"/>
                  <a:pt x="4091588" y="5792407"/>
                </a:cubicBezTo>
                <a:cubicBezTo>
                  <a:pt x="4087560" y="5794116"/>
                  <a:pt x="4083017" y="5797952"/>
                  <a:pt x="4077950" y="5803906"/>
                </a:cubicBezTo>
                <a:lnTo>
                  <a:pt x="4069011" y="5796299"/>
                </a:lnTo>
                <a:cubicBezTo>
                  <a:pt x="4058867" y="5808218"/>
                  <a:pt x="4052121" y="5819168"/>
                  <a:pt x="4048759" y="5829146"/>
                </a:cubicBezTo>
                <a:cubicBezTo>
                  <a:pt x="4045401" y="5839129"/>
                  <a:pt x="4042678" y="5848365"/>
                  <a:pt x="4040586" y="5856861"/>
                </a:cubicBezTo>
                <a:lnTo>
                  <a:pt x="4006368" y="5897068"/>
                </a:lnTo>
                <a:lnTo>
                  <a:pt x="3992962" y="5885659"/>
                </a:lnTo>
                <a:cubicBezTo>
                  <a:pt x="3984910" y="5889083"/>
                  <a:pt x="3980252" y="5891543"/>
                  <a:pt x="3978986" y="5893030"/>
                </a:cubicBezTo>
                <a:cubicBezTo>
                  <a:pt x="3977721" y="5894517"/>
                  <a:pt x="3971348" y="5892955"/>
                  <a:pt x="3959878" y="5888322"/>
                </a:cubicBezTo>
                <a:lnTo>
                  <a:pt x="3915864" y="5858575"/>
                </a:lnTo>
                <a:lnTo>
                  <a:pt x="3899322" y="5859902"/>
                </a:lnTo>
                <a:cubicBezTo>
                  <a:pt x="3896786" y="5862881"/>
                  <a:pt x="3891497" y="5866083"/>
                  <a:pt x="3883446" y="5869506"/>
                </a:cubicBezTo>
                <a:cubicBezTo>
                  <a:pt x="3875399" y="5872925"/>
                  <a:pt x="3868396" y="5872103"/>
                  <a:pt x="3862436" y="5867031"/>
                </a:cubicBezTo>
                <a:lnTo>
                  <a:pt x="3851027" y="5880437"/>
                </a:lnTo>
                <a:cubicBezTo>
                  <a:pt x="3848053" y="5877906"/>
                  <a:pt x="3845189" y="5876746"/>
                  <a:pt x="3842431" y="5876963"/>
                </a:cubicBezTo>
                <a:cubicBezTo>
                  <a:pt x="3839673" y="5877190"/>
                  <a:pt x="3836804" y="5876036"/>
                  <a:pt x="3833825" y="5873500"/>
                </a:cubicBezTo>
                <a:lnTo>
                  <a:pt x="3799607" y="5913707"/>
                </a:lnTo>
                <a:lnTo>
                  <a:pt x="3808541" y="5921310"/>
                </a:lnTo>
                <a:cubicBezTo>
                  <a:pt x="3790794" y="5942164"/>
                  <a:pt x="3768136" y="5953699"/>
                  <a:pt x="3740568" y="5955918"/>
                </a:cubicBezTo>
                <a:cubicBezTo>
                  <a:pt x="3734170" y="5945335"/>
                  <a:pt x="3719050" y="5929903"/>
                  <a:pt x="3695223" y="5909625"/>
                </a:cubicBezTo>
                <a:cubicBezTo>
                  <a:pt x="3681660" y="5913487"/>
                  <a:pt x="3671491" y="5916386"/>
                  <a:pt x="3664705" y="5918322"/>
                </a:cubicBezTo>
                <a:cubicBezTo>
                  <a:pt x="3657929" y="5920258"/>
                  <a:pt x="3646933" y="5930155"/>
                  <a:pt x="3631722" y="5948028"/>
                </a:cubicBezTo>
                <a:cubicBezTo>
                  <a:pt x="3635590" y="5961595"/>
                  <a:pt x="3628652" y="5978798"/>
                  <a:pt x="3610905" y="5999651"/>
                </a:cubicBezTo>
                <a:cubicBezTo>
                  <a:pt x="3607926" y="5997115"/>
                  <a:pt x="3603680" y="5996066"/>
                  <a:pt x="3598165" y="5996510"/>
                </a:cubicBezTo>
                <a:cubicBezTo>
                  <a:pt x="3595190" y="5993978"/>
                  <a:pt x="3592432" y="5994196"/>
                  <a:pt x="3589896" y="5997175"/>
                </a:cubicBezTo>
                <a:lnTo>
                  <a:pt x="3540749" y="5955349"/>
                </a:lnTo>
                <a:lnTo>
                  <a:pt x="3533141" y="5964289"/>
                </a:lnTo>
                <a:cubicBezTo>
                  <a:pt x="3510645" y="5960548"/>
                  <a:pt x="3491345" y="5962101"/>
                  <a:pt x="3475252" y="5968947"/>
                </a:cubicBezTo>
                <a:cubicBezTo>
                  <a:pt x="3459154" y="5975789"/>
                  <a:pt x="3434117" y="5975033"/>
                  <a:pt x="3400151" y="5966669"/>
                </a:cubicBezTo>
                <a:lnTo>
                  <a:pt x="3391212" y="5959062"/>
                </a:lnTo>
                <a:cubicBezTo>
                  <a:pt x="3377210" y="5957413"/>
                  <a:pt x="3364173" y="5959157"/>
                  <a:pt x="3352093" y="5964290"/>
                </a:cubicBezTo>
                <a:cubicBezTo>
                  <a:pt x="3340023" y="5969422"/>
                  <a:pt x="3325492" y="5969897"/>
                  <a:pt x="3308507" y="5965717"/>
                </a:cubicBezTo>
                <a:cubicBezTo>
                  <a:pt x="3301796" y="5985677"/>
                  <a:pt x="3302599" y="6004347"/>
                  <a:pt x="3310938" y="6021710"/>
                </a:cubicBezTo>
                <a:cubicBezTo>
                  <a:pt x="3319271" y="6039069"/>
                  <a:pt x="3314562" y="6058177"/>
                  <a:pt x="3296816" y="6079030"/>
                </a:cubicBezTo>
                <a:lnTo>
                  <a:pt x="3273337" y="6097569"/>
                </a:lnTo>
                <a:lnTo>
                  <a:pt x="3295677" y="6116581"/>
                </a:lnTo>
                <a:cubicBezTo>
                  <a:pt x="3296565" y="6127612"/>
                  <a:pt x="3296378" y="6133869"/>
                  <a:pt x="3295108" y="6135361"/>
                </a:cubicBezTo>
                <a:cubicBezTo>
                  <a:pt x="3293842" y="6136849"/>
                  <a:pt x="3289627" y="6144814"/>
                  <a:pt x="3282468" y="6159264"/>
                </a:cubicBezTo>
                <a:cubicBezTo>
                  <a:pt x="3276952" y="6159708"/>
                  <a:pt x="3271437" y="6160152"/>
                  <a:pt x="3265925" y="6160590"/>
                </a:cubicBezTo>
                <a:lnTo>
                  <a:pt x="3239118" y="6137777"/>
                </a:lnTo>
                <a:cubicBezTo>
                  <a:pt x="3241206" y="6129287"/>
                  <a:pt x="3242774" y="6122919"/>
                  <a:pt x="3243823" y="6118673"/>
                </a:cubicBezTo>
                <a:cubicBezTo>
                  <a:pt x="3244871" y="6114428"/>
                  <a:pt x="3249197" y="6107834"/>
                  <a:pt x="3256800" y="6098899"/>
                </a:cubicBezTo>
                <a:cubicBezTo>
                  <a:pt x="3230875" y="6087112"/>
                  <a:pt x="3211878" y="6083785"/>
                  <a:pt x="3199808" y="6088917"/>
                </a:cubicBezTo>
                <a:cubicBezTo>
                  <a:pt x="3187738" y="6094050"/>
                  <a:pt x="3168292" y="6085212"/>
                  <a:pt x="3141485" y="6062398"/>
                </a:cubicBezTo>
                <a:cubicBezTo>
                  <a:pt x="3123612" y="6047188"/>
                  <a:pt x="3107751" y="6031125"/>
                  <a:pt x="3093911" y="6014200"/>
                </a:cubicBezTo>
                <a:cubicBezTo>
                  <a:pt x="3080056" y="5997280"/>
                  <a:pt x="3069932" y="5983526"/>
                  <a:pt x="3063534" y="5972943"/>
                </a:cubicBezTo>
                <a:lnTo>
                  <a:pt x="3071137" y="5964010"/>
                </a:lnTo>
                <a:cubicBezTo>
                  <a:pt x="3062652" y="5961917"/>
                  <a:pt x="3053930" y="5957067"/>
                  <a:pt x="3044996" y="5949464"/>
                </a:cubicBezTo>
                <a:cubicBezTo>
                  <a:pt x="3036062" y="5941861"/>
                  <a:pt x="3025852" y="5935746"/>
                  <a:pt x="3014387" y="5931117"/>
                </a:cubicBezTo>
                <a:cubicBezTo>
                  <a:pt x="3009315" y="5937077"/>
                  <a:pt x="2989128" y="5927599"/>
                  <a:pt x="2953831" y="5902698"/>
                </a:cubicBezTo>
                <a:cubicBezTo>
                  <a:pt x="2918533" y="5877787"/>
                  <a:pt x="2889856" y="5866221"/>
                  <a:pt x="2867798" y="5868001"/>
                </a:cubicBezTo>
                <a:lnTo>
                  <a:pt x="2858859" y="5860394"/>
                </a:lnTo>
                <a:lnTo>
                  <a:pt x="2843649" y="5878267"/>
                </a:lnTo>
                <a:cubicBezTo>
                  <a:pt x="2832627" y="5879154"/>
                  <a:pt x="2825211" y="5881831"/>
                  <a:pt x="2821405" y="5886303"/>
                </a:cubicBezTo>
                <a:cubicBezTo>
                  <a:pt x="2817608" y="5890765"/>
                  <a:pt x="2810191" y="5893442"/>
                  <a:pt x="2799160" y="5894330"/>
                </a:cubicBezTo>
                <a:cubicBezTo>
                  <a:pt x="2795737" y="5886288"/>
                  <a:pt x="2789339" y="5875696"/>
                  <a:pt x="2779956" y="5862582"/>
                </a:cubicBezTo>
                <a:cubicBezTo>
                  <a:pt x="2770579" y="5849464"/>
                  <a:pt x="2759935" y="5837832"/>
                  <a:pt x="2748021" y="5827693"/>
                </a:cubicBezTo>
                <a:lnTo>
                  <a:pt x="2740414" y="5836632"/>
                </a:lnTo>
                <a:lnTo>
                  <a:pt x="2743549" y="5823887"/>
                </a:lnTo>
                <a:lnTo>
                  <a:pt x="2716742" y="5801074"/>
                </a:lnTo>
                <a:cubicBezTo>
                  <a:pt x="2718830" y="5792584"/>
                  <a:pt x="2718280" y="5785691"/>
                  <a:pt x="2715079" y="5780402"/>
                </a:cubicBezTo>
                <a:cubicBezTo>
                  <a:pt x="2711882" y="5775108"/>
                  <a:pt x="2711322" y="5768216"/>
                  <a:pt x="2713414" y="5759721"/>
                </a:cubicBezTo>
                <a:lnTo>
                  <a:pt x="2704480" y="5752118"/>
                </a:lnTo>
                <a:lnTo>
                  <a:pt x="2784331" y="5658291"/>
                </a:lnTo>
                <a:lnTo>
                  <a:pt x="2793265" y="5665894"/>
                </a:lnTo>
                <a:lnTo>
                  <a:pt x="2816079" y="5639087"/>
                </a:lnTo>
                <a:lnTo>
                  <a:pt x="2810946" y="5627017"/>
                </a:lnTo>
                <a:lnTo>
                  <a:pt x="2759324" y="5606200"/>
                </a:lnTo>
                <a:cubicBezTo>
                  <a:pt x="2759324" y="5606200"/>
                  <a:pt x="2751277" y="5609618"/>
                  <a:pt x="2735184" y="5616465"/>
                </a:cubicBezTo>
                <a:lnTo>
                  <a:pt x="2730712" y="5612659"/>
                </a:lnTo>
                <a:cubicBezTo>
                  <a:pt x="2728175" y="5615639"/>
                  <a:pt x="2726164" y="5616501"/>
                  <a:pt x="2724672" y="5615231"/>
                </a:cubicBezTo>
                <a:cubicBezTo>
                  <a:pt x="2723185" y="5613965"/>
                  <a:pt x="2721173" y="5614817"/>
                  <a:pt x="2718641" y="5617791"/>
                </a:cubicBezTo>
                <a:cubicBezTo>
                  <a:pt x="2718641" y="5617791"/>
                  <a:pt x="2719081" y="5623312"/>
                  <a:pt x="2719973" y="5634338"/>
                </a:cubicBezTo>
                <a:lnTo>
                  <a:pt x="2685084" y="5666273"/>
                </a:lnTo>
                <a:lnTo>
                  <a:pt x="2676150" y="5658670"/>
                </a:lnTo>
                <a:lnTo>
                  <a:pt x="2668543" y="5667609"/>
                </a:lnTo>
                <a:lnTo>
                  <a:pt x="2637269" y="5640994"/>
                </a:lnTo>
                <a:lnTo>
                  <a:pt x="2651143" y="5606579"/>
                </a:lnTo>
                <a:cubicBezTo>
                  <a:pt x="2656215" y="5600620"/>
                  <a:pt x="2660127" y="5597534"/>
                  <a:pt x="2662880" y="5597313"/>
                </a:cubicBezTo>
                <a:cubicBezTo>
                  <a:pt x="2665643" y="5597090"/>
                  <a:pt x="2669550" y="5594000"/>
                  <a:pt x="2674622" y="5588041"/>
                </a:cubicBezTo>
                <a:cubicBezTo>
                  <a:pt x="2692369" y="5567188"/>
                  <a:pt x="2693685" y="5549053"/>
                  <a:pt x="2678565" y="5533620"/>
                </a:cubicBezTo>
                <a:cubicBezTo>
                  <a:pt x="2663454" y="5518187"/>
                  <a:pt x="2648450" y="5504131"/>
                  <a:pt x="2633556" y="5491456"/>
                </a:cubicBezTo>
                <a:cubicBezTo>
                  <a:pt x="2621643" y="5481317"/>
                  <a:pt x="2611443" y="5475201"/>
                  <a:pt x="2602943" y="5473115"/>
                </a:cubicBezTo>
                <a:lnTo>
                  <a:pt x="2514914" y="5413603"/>
                </a:lnTo>
                <a:cubicBezTo>
                  <a:pt x="2514914" y="5413603"/>
                  <a:pt x="2514476" y="5408092"/>
                  <a:pt x="2513583" y="5397066"/>
                </a:cubicBezTo>
                <a:lnTo>
                  <a:pt x="2495710" y="5381855"/>
                </a:lnTo>
                <a:cubicBezTo>
                  <a:pt x="2497802" y="5373360"/>
                  <a:pt x="2498407" y="5363599"/>
                  <a:pt x="2497524" y="5352572"/>
                </a:cubicBezTo>
                <a:lnTo>
                  <a:pt x="2488585" y="5344965"/>
                </a:lnTo>
                <a:lnTo>
                  <a:pt x="2499990" y="5331564"/>
                </a:lnTo>
                <a:lnTo>
                  <a:pt x="2424036" y="5266924"/>
                </a:lnTo>
                <a:lnTo>
                  <a:pt x="2431639" y="5257990"/>
                </a:lnTo>
                <a:lnTo>
                  <a:pt x="2413766" y="5242780"/>
                </a:lnTo>
                <a:cubicBezTo>
                  <a:pt x="2413322" y="5237264"/>
                  <a:pt x="2410831" y="5223591"/>
                  <a:pt x="2406304" y="5201760"/>
                </a:cubicBezTo>
                <a:cubicBezTo>
                  <a:pt x="2401771" y="5179924"/>
                  <a:pt x="2384614" y="5156334"/>
                  <a:pt x="2354827" y="5130984"/>
                </a:cubicBezTo>
                <a:lnTo>
                  <a:pt x="2340755" y="5111307"/>
                </a:lnTo>
                <a:lnTo>
                  <a:pt x="2348358" y="5102373"/>
                </a:lnTo>
                <a:lnTo>
                  <a:pt x="2334291" y="5082690"/>
                </a:lnTo>
                <a:cubicBezTo>
                  <a:pt x="2333848" y="5077184"/>
                  <a:pt x="2325958" y="5065331"/>
                  <a:pt x="2310620" y="5047141"/>
                </a:cubicBezTo>
                <a:cubicBezTo>
                  <a:pt x="2320315" y="5029712"/>
                  <a:pt x="2322186" y="5018463"/>
                  <a:pt x="2316226" y="5013392"/>
                </a:cubicBezTo>
                <a:lnTo>
                  <a:pt x="2307958" y="5014057"/>
                </a:lnTo>
                <a:cubicBezTo>
                  <a:pt x="2304978" y="5011521"/>
                  <a:pt x="2303380" y="5008874"/>
                  <a:pt x="2303158" y="5006121"/>
                </a:cubicBezTo>
                <a:cubicBezTo>
                  <a:pt x="2302931" y="5003364"/>
                  <a:pt x="2301333" y="5000717"/>
                  <a:pt x="2298358" y="4998185"/>
                </a:cubicBezTo>
                <a:lnTo>
                  <a:pt x="2288754" y="4982309"/>
                </a:lnTo>
                <a:lnTo>
                  <a:pt x="2296362" y="4973370"/>
                </a:lnTo>
                <a:lnTo>
                  <a:pt x="2268889" y="4942288"/>
                </a:lnTo>
                <a:lnTo>
                  <a:pt x="2271355" y="4921279"/>
                </a:lnTo>
                <a:lnTo>
                  <a:pt x="2242550" y="4873651"/>
                </a:lnTo>
                <a:lnTo>
                  <a:pt x="2228484" y="4853977"/>
                </a:lnTo>
                <a:cubicBezTo>
                  <a:pt x="2233556" y="4848018"/>
                  <a:pt x="2232033" y="4837733"/>
                  <a:pt x="2223921" y="4823127"/>
                </a:cubicBezTo>
                <a:cubicBezTo>
                  <a:pt x="2215809" y="4808521"/>
                  <a:pt x="2211306" y="4795700"/>
                  <a:pt x="2210424" y="4784674"/>
                </a:cubicBezTo>
                <a:lnTo>
                  <a:pt x="2197018" y="4773264"/>
                </a:lnTo>
                <a:lnTo>
                  <a:pt x="2204621" y="4764331"/>
                </a:lnTo>
                <a:lnTo>
                  <a:pt x="2182281" y="4745318"/>
                </a:lnTo>
                <a:lnTo>
                  <a:pt x="2185422" y="4732578"/>
                </a:lnTo>
                <a:lnTo>
                  <a:pt x="2172016" y="4721168"/>
                </a:lnTo>
                <a:lnTo>
                  <a:pt x="2174486" y="4700165"/>
                </a:lnTo>
                <a:cubicBezTo>
                  <a:pt x="2171063" y="4692113"/>
                  <a:pt x="2165405" y="4682161"/>
                  <a:pt x="2157520" y="4670312"/>
                </a:cubicBezTo>
                <a:cubicBezTo>
                  <a:pt x="2149625" y="4658465"/>
                  <a:pt x="2149483" y="4648069"/>
                  <a:pt x="2157086" y="4639135"/>
                </a:cubicBezTo>
                <a:lnTo>
                  <a:pt x="2137887" y="4607382"/>
                </a:lnTo>
                <a:cubicBezTo>
                  <a:pt x="2134463" y="4599330"/>
                  <a:pt x="2130516" y="4593406"/>
                  <a:pt x="2126049" y="4589605"/>
                </a:cubicBezTo>
                <a:cubicBezTo>
                  <a:pt x="2121582" y="4585803"/>
                  <a:pt x="2117635" y="4579879"/>
                  <a:pt x="2114211" y="4571828"/>
                </a:cubicBezTo>
                <a:lnTo>
                  <a:pt x="2122485" y="4571167"/>
                </a:lnTo>
                <a:cubicBezTo>
                  <a:pt x="2127556" y="4565208"/>
                  <a:pt x="2129346" y="4561593"/>
                  <a:pt x="2127859" y="4560327"/>
                </a:cubicBezTo>
                <a:cubicBezTo>
                  <a:pt x="2126366" y="4559057"/>
                  <a:pt x="2126886" y="4556935"/>
                  <a:pt x="2129422" y="4553955"/>
                </a:cubicBezTo>
                <a:lnTo>
                  <a:pt x="2140831" y="4540549"/>
                </a:lnTo>
                <a:cubicBezTo>
                  <a:pt x="2139500" y="4524012"/>
                  <a:pt x="2135411" y="4507692"/>
                  <a:pt x="2128569" y="4491593"/>
                </a:cubicBezTo>
                <a:lnTo>
                  <a:pt x="2139974" y="4478193"/>
                </a:lnTo>
                <a:cubicBezTo>
                  <a:pt x="2137311" y="4445109"/>
                  <a:pt x="2137024" y="4424322"/>
                  <a:pt x="2139121" y="4415831"/>
                </a:cubicBezTo>
                <a:cubicBezTo>
                  <a:pt x="2141208" y="4407341"/>
                  <a:pt x="2141369" y="4392065"/>
                  <a:pt x="2139595" y="4370012"/>
                </a:cubicBezTo>
                <a:lnTo>
                  <a:pt x="2150999" y="4356611"/>
                </a:lnTo>
                <a:cubicBezTo>
                  <a:pt x="2148020" y="4354075"/>
                  <a:pt x="2146421" y="4351428"/>
                  <a:pt x="2146199" y="4348666"/>
                </a:cubicBezTo>
                <a:cubicBezTo>
                  <a:pt x="2145977" y="4345912"/>
                  <a:pt x="2144379" y="4343265"/>
                  <a:pt x="2141399" y="4340730"/>
                </a:cubicBezTo>
                <a:lnTo>
                  <a:pt x="2152804" y="4327329"/>
                </a:lnTo>
                <a:cubicBezTo>
                  <a:pt x="2149380" y="4319277"/>
                  <a:pt x="2147449" y="4312496"/>
                  <a:pt x="2147005" y="4306980"/>
                </a:cubicBezTo>
                <a:cubicBezTo>
                  <a:pt x="2146567" y="4301469"/>
                  <a:pt x="2144626" y="4294689"/>
                  <a:pt x="2141207" y="4286642"/>
                </a:cubicBezTo>
                <a:lnTo>
                  <a:pt x="2152617" y="4273236"/>
                </a:lnTo>
                <a:cubicBezTo>
                  <a:pt x="2149637" y="4270700"/>
                  <a:pt x="2147923" y="4266677"/>
                  <a:pt x="2147479" y="4261161"/>
                </a:cubicBezTo>
                <a:lnTo>
                  <a:pt x="2158888" y="4247755"/>
                </a:lnTo>
                <a:lnTo>
                  <a:pt x="2149954" y="4240152"/>
                </a:lnTo>
                <a:lnTo>
                  <a:pt x="2161359" y="4226751"/>
                </a:lnTo>
                <a:cubicBezTo>
                  <a:pt x="2163007" y="4212740"/>
                  <a:pt x="2164021" y="4199485"/>
                  <a:pt x="2164399" y="4186967"/>
                </a:cubicBezTo>
                <a:cubicBezTo>
                  <a:pt x="2164782" y="4174453"/>
                  <a:pt x="2165795" y="4161188"/>
                  <a:pt x="2167438" y="4147183"/>
                </a:cubicBezTo>
                <a:lnTo>
                  <a:pt x="2149571" y="4131977"/>
                </a:lnTo>
                <a:cubicBezTo>
                  <a:pt x="2122003" y="4134195"/>
                  <a:pt x="2104714" y="4134886"/>
                  <a:pt x="2097711" y="4134065"/>
                </a:cubicBezTo>
                <a:cubicBezTo>
                  <a:pt x="2090708" y="4133243"/>
                  <a:pt x="2077070" y="4144743"/>
                  <a:pt x="2056788" y="4168576"/>
                </a:cubicBezTo>
                <a:lnTo>
                  <a:pt x="2049185" y="4177509"/>
                </a:lnTo>
                <a:cubicBezTo>
                  <a:pt x="2046649" y="4180489"/>
                  <a:pt x="2046871" y="4183242"/>
                  <a:pt x="2049850" y="4185778"/>
                </a:cubicBezTo>
                <a:lnTo>
                  <a:pt x="2050708" y="4248144"/>
                </a:lnTo>
                <a:lnTo>
                  <a:pt x="2073048" y="4267156"/>
                </a:lnTo>
                <a:lnTo>
                  <a:pt x="2065445" y="4276090"/>
                </a:lnTo>
                <a:lnTo>
                  <a:pt x="2075040" y="4291967"/>
                </a:lnTo>
                <a:cubicBezTo>
                  <a:pt x="2081886" y="4308060"/>
                  <a:pt x="2085975" y="4324380"/>
                  <a:pt x="2087307" y="4340926"/>
                </a:cubicBezTo>
                <a:cubicBezTo>
                  <a:pt x="2088638" y="4357464"/>
                  <a:pt x="2096750" y="4372070"/>
                  <a:pt x="2111643" y="4384744"/>
                </a:cubicBezTo>
                <a:lnTo>
                  <a:pt x="2100234" y="4398151"/>
                </a:lnTo>
                <a:cubicBezTo>
                  <a:pt x="2096816" y="4390104"/>
                  <a:pt x="2094138" y="4382687"/>
                  <a:pt x="2092207" y="4375906"/>
                </a:cubicBezTo>
                <a:cubicBezTo>
                  <a:pt x="2090266" y="4369126"/>
                  <a:pt x="2083349" y="4360665"/>
                  <a:pt x="2071430" y="4350521"/>
                </a:cubicBezTo>
                <a:lnTo>
                  <a:pt x="2063823" y="4359461"/>
                </a:lnTo>
                <a:lnTo>
                  <a:pt x="2046620" y="4352523"/>
                </a:lnTo>
                <a:cubicBezTo>
                  <a:pt x="2031727" y="4339848"/>
                  <a:pt x="2021189" y="4329594"/>
                  <a:pt x="2015013" y="4321764"/>
                </a:cubicBezTo>
                <a:cubicBezTo>
                  <a:pt x="2008832" y="4313939"/>
                  <a:pt x="2001275" y="4306230"/>
                  <a:pt x="1992336" y="4298622"/>
                </a:cubicBezTo>
                <a:cubicBezTo>
                  <a:pt x="1983402" y="4291019"/>
                  <a:pt x="1976176" y="4287435"/>
                  <a:pt x="1970661" y="4287879"/>
                </a:cubicBezTo>
                <a:cubicBezTo>
                  <a:pt x="1978268" y="4278940"/>
                  <a:pt x="1982595" y="4272355"/>
                  <a:pt x="1983638" y="4268105"/>
                </a:cubicBezTo>
                <a:cubicBezTo>
                  <a:pt x="1984687" y="4263859"/>
                  <a:pt x="1984762" y="4256222"/>
                  <a:pt x="1983880" y="4245195"/>
                </a:cubicBezTo>
                <a:cubicBezTo>
                  <a:pt x="1972849" y="4246083"/>
                  <a:pt x="1960330" y="4245705"/>
                  <a:pt x="1946329" y="4244056"/>
                </a:cubicBezTo>
                <a:cubicBezTo>
                  <a:pt x="1932318" y="4242408"/>
                  <a:pt x="1922784" y="4244560"/>
                  <a:pt x="1917712" y="4250520"/>
                </a:cubicBezTo>
                <a:cubicBezTo>
                  <a:pt x="1912640" y="4256479"/>
                  <a:pt x="1913750" y="4270263"/>
                  <a:pt x="1921040" y="4291872"/>
                </a:cubicBezTo>
                <a:lnTo>
                  <a:pt x="1902032" y="4314212"/>
                </a:lnTo>
                <a:cubicBezTo>
                  <a:pt x="1902032" y="4314212"/>
                  <a:pt x="1902476" y="4319728"/>
                  <a:pt x="1903368" y="4330753"/>
                </a:cubicBezTo>
                <a:cubicBezTo>
                  <a:pt x="1900832" y="4333733"/>
                  <a:pt x="1901054" y="4336486"/>
                  <a:pt x="1904033" y="4339022"/>
                </a:cubicBezTo>
                <a:lnTo>
                  <a:pt x="1917430" y="4350427"/>
                </a:lnTo>
                <a:lnTo>
                  <a:pt x="1909826" y="4359366"/>
                </a:lnTo>
                <a:cubicBezTo>
                  <a:pt x="1927696" y="4374577"/>
                  <a:pt x="1938343" y="4386203"/>
                  <a:pt x="1941767" y="4394254"/>
                </a:cubicBezTo>
                <a:lnTo>
                  <a:pt x="1937966" y="4398721"/>
                </a:lnTo>
                <a:cubicBezTo>
                  <a:pt x="1938854" y="4409752"/>
                  <a:pt x="1939519" y="4418021"/>
                  <a:pt x="1939963" y="4423536"/>
                </a:cubicBezTo>
                <a:cubicBezTo>
                  <a:pt x="1940401" y="4429047"/>
                  <a:pt x="1941072" y="4437321"/>
                  <a:pt x="1941959" y="4448342"/>
                </a:cubicBezTo>
                <a:cubicBezTo>
                  <a:pt x="1919902" y="4450122"/>
                  <a:pt x="1907503" y="4451120"/>
                  <a:pt x="1904745" y="4451337"/>
                </a:cubicBezTo>
                <a:cubicBezTo>
                  <a:pt x="1901987" y="4451564"/>
                  <a:pt x="1893164" y="4445332"/>
                  <a:pt x="1878271" y="4432657"/>
                </a:cubicBezTo>
                <a:lnTo>
                  <a:pt x="1868001" y="4408513"/>
                </a:lnTo>
                <a:cubicBezTo>
                  <a:pt x="1866670" y="4391976"/>
                  <a:pt x="1864930" y="4378933"/>
                  <a:pt x="1862772" y="4369394"/>
                </a:cubicBezTo>
                <a:cubicBezTo>
                  <a:pt x="1860619" y="4359860"/>
                  <a:pt x="1855895" y="4344287"/>
                  <a:pt x="1848609" y="4322672"/>
                </a:cubicBezTo>
                <a:lnTo>
                  <a:pt x="1841002" y="4331612"/>
                </a:lnTo>
                <a:lnTo>
                  <a:pt x="1832068" y="4324009"/>
                </a:lnTo>
                <a:lnTo>
                  <a:pt x="1819519" y="4374955"/>
                </a:lnTo>
                <a:lnTo>
                  <a:pt x="1832925" y="4386365"/>
                </a:lnTo>
                <a:cubicBezTo>
                  <a:pt x="1833813" y="4397396"/>
                  <a:pt x="1833621" y="4403648"/>
                  <a:pt x="1832351" y="4405140"/>
                </a:cubicBezTo>
                <a:cubicBezTo>
                  <a:pt x="1831085" y="4406628"/>
                  <a:pt x="1828141" y="4413111"/>
                  <a:pt x="1823518" y="4424581"/>
                </a:cubicBezTo>
                <a:lnTo>
                  <a:pt x="1814579" y="4416973"/>
                </a:lnTo>
                <a:cubicBezTo>
                  <a:pt x="1815910" y="4433520"/>
                  <a:pt x="1820221" y="4452593"/>
                  <a:pt x="1827506" y="4474207"/>
                </a:cubicBezTo>
                <a:cubicBezTo>
                  <a:pt x="1834796" y="4495816"/>
                  <a:pt x="1832104" y="4514067"/>
                  <a:pt x="1819430" y="4528960"/>
                </a:cubicBezTo>
                <a:lnTo>
                  <a:pt x="1769330" y="4578778"/>
                </a:lnTo>
                <a:cubicBezTo>
                  <a:pt x="1769769" y="4584289"/>
                  <a:pt x="1771075" y="4591816"/>
                  <a:pt x="1773227" y="4601350"/>
                </a:cubicBezTo>
                <a:cubicBezTo>
                  <a:pt x="1775385" y="4610888"/>
                  <a:pt x="1775194" y="4617150"/>
                  <a:pt x="1772658" y="4620130"/>
                </a:cubicBezTo>
                <a:cubicBezTo>
                  <a:pt x="1765055" y="4629064"/>
                  <a:pt x="1752975" y="4634197"/>
                  <a:pt x="1736438" y="4635528"/>
                </a:cubicBezTo>
                <a:lnTo>
                  <a:pt x="1731972" y="4631726"/>
                </a:lnTo>
                <a:cubicBezTo>
                  <a:pt x="1721833" y="4643640"/>
                  <a:pt x="1713065" y="4655443"/>
                  <a:pt x="1705689" y="4667135"/>
                </a:cubicBezTo>
                <a:cubicBezTo>
                  <a:pt x="1698303" y="4678827"/>
                  <a:pt x="1689545" y="4690629"/>
                  <a:pt x="1679402" y="4702548"/>
                </a:cubicBezTo>
                <a:lnTo>
                  <a:pt x="1662865" y="4703879"/>
                </a:lnTo>
                <a:lnTo>
                  <a:pt x="1636249" y="4735153"/>
                </a:lnTo>
                <a:lnTo>
                  <a:pt x="1627310" y="4727545"/>
                </a:lnTo>
                <a:cubicBezTo>
                  <a:pt x="1606141" y="4740357"/>
                  <a:pt x="1587511" y="4750173"/>
                  <a:pt x="1571408" y="4757020"/>
                </a:cubicBezTo>
                <a:cubicBezTo>
                  <a:pt x="1567990" y="4748973"/>
                  <a:pt x="1561813" y="4741143"/>
                  <a:pt x="1552874" y="4733536"/>
                </a:cubicBezTo>
                <a:cubicBezTo>
                  <a:pt x="1543940" y="4725933"/>
                  <a:pt x="1533136" y="4729578"/>
                  <a:pt x="1520461" y="4744471"/>
                </a:cubicBezTo>
                <a:lnTo>
                  <a:pt x="1511522" y="4736864"/>
                </a:lnTo>
                <a:lnTo>
                  <a:pt x="1476634" y="4768808"/>
                </a:lnTo>
                <a:cubicBezTo>
                  <a:pt x="1468144" y="4766721"/>
                  <a:pt x="1460914" y="4763141"/>
                  <a:pt x="1454955" y="4758070"/>
                </a:cubicBezTo>
                <a:cubicBezTo>
                  <a:pt x="1449000" y="4753002"/>
                  <a:pt x="1443041" y="4747931"/>
                  <a:pt x="1437087" y="4742863"/>
                </a:cubicBezTo>
                <a:cubicBezTo>
                  <a:pt x="1439627" y="4739879"/>
                  <a:pt x="1442380" y="4739657"/>
                  <a:pt x="1445360" y="4742193"/>
                </a:cubicBezTo>
                <a:lnTo>
                  <a:pt x="1440893" y="4738391"/>
                </a:lnTo>
                <a:lnTo>
                  <a:pt x="1396874" y="4708641"/>
                </a:lnTo>
                <a:cubicBezTo>
                  <a:pt x="1380780" y="4715477"/>
                  <a:pt x="1369340" y="4719869"/>
                  <a:pt x="1362559" y="4721800"/>
                </a:cubicBezTo>
                <a:cubicBezTo>
                  <a:pt x="1355778" y="4723731"/>
                  <a:pt x="1344938" y="4718367"/>
                  <a:pt x="1330045" y="4705692"/>
                </a:cubicBezTo>
                <a:cubicBezTo>
                  <a:pt x="1332137" y="4697196"/>
                  <a:pt x="1328714" y="4689155"/>
                  <a:pt x="1319775" y="4681547"/>
                </a:cubicBezTo>
                <a:cubicBezTo>
                  <a:pt x="1301902" y="4666336"/>
                  <a:pt x="1288314" y="4661189"/>
                  <a:pt x="1278997" y="4666099"/>
                </a:cubicBezTo>
                <a:cubicBezTo>
                  <a:pt x="1269680" y="4671010"/>
                  <a:pt x="1257580" y="4667128"/>
                  <a:pt x="1242687" y="4654453"/>
                </a:cubicBezTo>
                <a:cubicBezTo>
                  <a:pt x="1241793" y="4643427"/>
                  <a:pt x="1238265" y="4633999"/>
                  <a:pt x="1232084" y="4626174"/>
                </a:cubicBezTo>
                <a:cubicBezTo>
                  <a:pt x="1225907" y="4618344"/>
                  <a:pt x="1225348" y="4611453"/>
                  <a:pt x="1230415" y="4605498"/>
                </a:cubicBezTo>
                <a:lnTo>
                  <a:pt x="1203608" y="4582685"/>
                </a:lnTo>
                <a:cubicBezTo>
                  <a:pt x="1211215" y="4573745"/>
                  <a:pt x="1212783" y="4567378"/>
                  <a:pt x="1208316" y="4563576"/>
                </a:cubicBezTo>
                <a:cubicBezTo>
                  <a:pt x="1203850" y="4559775"/>
                  <a:pt x="1201172" y="4552358"/>
                  <a:pt x="1200280" y="4541332"/>
                </a:cubicBezTo>
                <a:lnTo>
                  <a:pt x="1176613" y="4505778"/>
                </a:lnTo>
                <a:cubicBezTo>
                  <a:pt x="1182441" y="4474782"/>
                  <a:pt x="1185658" y="4454413"/>
                  <a:pt x="1186258" y="4444647"/>
                </a:cubicBezTo>
                <a:cubicBezTo>
                  <a:pt x="1186862" y="4434886"/>
                  <a:pt x="1176295" y="4415627"/>
                  <a:pt x="1154555" y="4386849"/>
                </a:cubicBezTo>
                <a:cubicBezTo>
                  <a:pt x="1138461" y="4393695"/>
                  <a:pt x="1122253" y="4399166"/>
                  <a:pt x="1105933" y="4403255"/>
                </a:cubicBezTo>
                <a:cubicBezTo>
                  <a:pt x="1089618" y="4407338"/>
                  <a:pt x="1072520" y="4401778"/>
                  <a:pt x="1054647" y="4386567"/>
                </a:cubicBezTo>
                <a:cubicBezTo>
                  <a:pt x="1045709" y="4378960"/>
                  <a:pt x="1039528" y="4371135"/>
                  <a:pt x="1036110" y="4363088"/>
                </a:cubicBezTo>
                <a:lnTo>
                  <a:pt x="1038574" y="4342079"/>
                </a:lnTo>
                <a:cubicBezTo>
                  <a:pt x="1038135" y="4336568"/>
                  <a:pt x="1034934" y="4331270"/>
                  <a:pt x="1028980" y="4326203"/>
                </a:cubicBezTo>
                <a:cubicBezTo>
                  <a:pt x="1023020" y="4321131"/>
                  <a:pt x="1017398" y="4320198"/>
                  <a:pt x="1012100" y="4323400"/>
                </a:cubicBezTo>
                <a:cubicBezTo>
                  <a:pt x="1006810" y="4326601"/>
                  <a:pt x="1001412" y="4328421"/>
                  <a:pt x="995895" y="4328865"/>
                </a:cubicBezTo>
                <a:lnTo>
                  <a:pt x="937809" y="4279431"/>
                </a:lnTo>
                <a:cubicBezTo>
                  <a:pt x="940789" y="4281967"/>
                  <a:pt x="936539" y="4280924"/>
                  <a:pt x="925073" y="4276295"/>
                </a:cubicBezTo>
                <a:cubicBezTo>
                  <a:pt x="913604" y="4271672"/>
                  <a:pt x="905330" y="4272333"/>
                  <a:pt x="900258" y="4278292"/>
                </a:cubicBezTo>
                <a:lnTo>
                  <a:pt x="888849" y="4291699"/>
                </a:lnTo>
                <a:cubicBezTo>
                  <a:pt x="885875" y="4289167"/>
                  <a:pt x="883010" y="4288007"/>
                  <a:pt x="880248" y="4288229"/>
                </a:cubicBezTo>
                <a:cubicBezTo>
                  <a:pt x="877495" y="4288451"/>
                  <a:pt x="874626" y="4287297"/>
                  <a:pt x="871647" y="4284761"/>
                </a:cubicBezTo>
                <a:lnTo>
                  <a:pt x="848832" y="4311568"/>
                </a:lnTo>
                <a:lnTo>
                  <a:pt x="839894" y="4303960"/>
                </a:lnTo>
                <a:lnTo>
                  <a:pt x="851303" y="4290554"/>
                </a:lnTo>
                <a:cubicBezTo>
                  <a:pt x="838941" y="4274905"/>
                  <a:pt x="828076" y="4260521"/>
                  <a:pt x="818697" y="4247402"/>
                </a:cubicBezTo>
                <a:cubicBezTo>
                  <a:pt x="809310" y="4234284"/>
                  <a:pt x="798450" y="4219894"/>
                  <a:pt x="786088" y="4204245"/>
                </a:cubicBezTo>
                <a:lnTo>
                  <a:pt x="793690" y="4195311"/>
                </a:lnTo>
                <a:lnTo>
                  <a:pt x="783424" y="4171161"/>
                </a:lnTo>
                <a:cubicBezTo>
                  <a:pt x="768975" y="4164002"/>
                  <a:pt x="752928" y="4154196"/>
                  <a:pt x="735276" y="4141738"/>
                </a:cubicBezTo>
                <a:cubicBezTo>
                  <a:pt x="717630" y="4129285"/>
                  <a:pt x="702459" y="4130510"/>
                  <a:pt x="689785" y="4145404"/>
                </a:cubicBezTo>
                <a:lnTo>
                  <a:pt x="590261" y="4253297"/>
                </a:lnTo>
                <a:lnTo>
                  <a:pt x="661172" y="4151862"/>
                </a:lnTo>
                <a:cubicBezTo>
                  <a:pt x="650147" y="4152755"/>
                  <a:pt x="643254" y="4153304"/>
                  <a:pt x="640501" y="4153526"/>
                </a:cubicBezTo>
                <a:cubicBezTo>
                  <a:pt x="637738" y="4153748"/>
                  <a:pt x="628915" y="4147527"/>
                  <a:pt x="614022" y="4134852"/>
                </a:cubicBezTo>
                <a:cubicBezTo>
                  <a:pt x="615671" y="4120841"/>
                  <a:pt x="614863" y="4102176"/>
                  <a:pt x="611597" y="4078863"/>
                </a:cubicBezTo>
                <a:cubicBezTo>
                  <a:pt x="608335" y="4055535"/>
                  <a:pt x="599259" y="4037536"/>
                  <a:pt x="584365" y="4024861"/>
                </a:cubicBezTo>
                <a:cubicBezTo>
                  <a:pt x="575427" y="4017254"/>
                  <a:pt x="568203" y="4013679"/>
                  <a:pt x="562686" y="4014123"/>
                </a:cubicBezTo>
                <a:lnTo>
                  <a:pt x="558886" y="4018590"/>
                </a:lnTo>
                <a:cubicBezTo>
                  <a:pt x="550390" y="4016498"/>
                  <a:pt x="543171" y="4012918"/>
                  <a:pt x="537210" y="4007846"/>
                </a:cubicBezTo>
                <a:cubicBezTo>
                  <a:pt x="531251" y="4002774"/>
                  <a:pt x="524031" y="3999195"/>
                  <a:pt x="515531" y="3997108"/>
                </a:cubicBezTo>
                <a:lnTo>
                  <a:pt x="523140" y="3988169"/>
                </a:lnTo>
                <a:lnTo>
                  <a:pt x="509738" y="3976764"/>
                </a:lnTo>
                <a:cubicBezTo>
                  <a:pt x="509294" y="3971248"/>
                  <a:pt x="509592" y="3966373"/>
                  <a:pt x="510640" y="3962118"/>
                </a:cubicBezTo>
                <a:cubicBezTo>
                  <a:pt x="511685" y="3957878"/>
                  <a:pt x="511986" y="3952997"/>
                  <a:pt x="511542" y="3947481"/>
                </a:cubicBezTo>
                <a:lnTo>
                  <a:pt x="502609" y="3939878"/>
                </a:lnTo>
                <a:cubicBezTo>
                  <a:pt x="499947" y="3906794"/>
                  <a:pt x="497204" y="3881354"/>
                  <a:pt x="494386" y="3863542"/>
                </a:cubicBezTo>
                <a:cubicBezTo>
                  <a:pt x="491562" y="3845735"/>
                  <a:pt x="478237" y="3826692"/>
                  <a:pt x="454403" y="3806410"/>
                </a:cubicBezTo>
                <a:cubicBezTo>
                  <a:pt x="446361" y="3809832"/>
                  <a:pt x="429296" y="3813286"/>
                  <a:pt x="403214" y="3816770"/>
                </a:cubicBezTo>
                <a:cubicBezTo>
                  <a:pt x="377140" y="3820259"/>
                  <a:pt x="359630" y="3818198"/>
                  <a:pt x="350695" y="3810594"/>
                </a:cubicBezTo>
                <a:lnTo>
                  <a:pt x="341091" y="3794719"/>
                </a:lnTo>
                <a:cubicBezTo>
                  <a:pt x="346163" y="3788759"/>
                  <a:pt x="349224" y="3783662"/>
                  <a:pt x="350267" y="3779411"/>
                </a:cubicBezTo>
                <a:cubicBezTo>
                  <a:pt x="351314" y="3775166"/>
                  <a:pt x="354370" y="3770064"/>
                  <a:pt x="359437" y="3764110"/>
                </a:cubicBezTo>
                <a:cubicBezTo>
                  <a:pt x="364509" y="3758150"/>
                  <a:pt x="370327" y="3752826"/>
                  <a:pt x="376881" y="3748138"/>
                </a:cubicBezTo>
                <a:cubicBezTo>
                  <a:pt x="383447" y="3743448"/>
                  <a:pt x="391789" y="3735145"/>
                  <a:pt x="401934" y="3723226"/>
                </a:cubicBezTo>
                <a:lnTo>
                  <a:pt x="384061" y="3708015"/>
                </a:lnTo>
                <a:lnTo>
                  <a:pt x="372651" y="3721421"/>
                </a:lnTo>
                <a:lnTo>
                  <a:pt x="294418" y="3731883"/>
                </a:lnTo>
                <a:lnTo>
                  <a:pt x="281013" y="3720474"/>
                </a:lnTo>
                <a:cubicBezTo>
                  <a:pt x="234806" y="3732520"/>
                  <a:pt x="206496" y="3734108"/>
                  <a:pt x="196070" y="3725234"/>
                </a:cubicBezTo>
                <a:cubicBezTo>
                  <a:pt x="185644" y="3716361"/>
                  <a:pt x="165986" y="3704760"/>
                  <a:pt x="137087" y="3690442"/>
                </a:cubicBezTo>
                <a:lnTo>
                  <a:pt x="122350" y="3662495"/>
                </a:lnTo>
                <a:lnTo>
                  <a:pt x="118553" y="3666957"/>
                </a:lnTo>
                <a:cubicBezTo>
                  <a:pt x="110053" y="3664870"/>
                  <a:pt x="102308" y="3663408"/>
                  <a:pt x="95306" y="3662586"/>
                </a:cubicBezTo>
                <a:cubicBezTo>
                  <a:pt x="88303" y="3661765"/>
                  <a:pt x="80559" y="3660303"/>
                  <a:pt x="72063" y="3658210"/>
                </a:cubicBezTo>
                <a:lnTo>
                  <a:pt x="71398" y="3649942"/>
                </a:lnTo>
                <a:cubicBezTo>
                  <a:pt x="70954" y="3644426"/>
                  <a:pt x="73903" y="3637947"/>
                  <a:pt x="80240" y="3630501"/>
                </a:cubicBezTo>
                <a:cubicBezTo>
                  <a:pt x="86578" y="3623054"/>
                  <a:pt x="88035" y="3615305"/>
                  <a:pt x="84607" y="3607259"/>
                </a:cubicBezTo>
                <a:cubicBezTo>
                  <a:pt x="78653" y="3602192"/>
                  <a:pt x="72063" y="3597861"/>
                  <a:pt x="64838" y="3594286"/>
                </a:cubicBezTo>
                <a:cubicBezTo>
                  <a:pt x="57613" y="3590702"/>
                  <a:pt x="51018" y="3586376"/>
                  <a:pt x="45064" y="3581309"/>
                </a:cubicBezTo>
                <a:lnTo>
                  <a:pt x="30993" y="3561631"/>
                </a:lnTo>
                <a:lnTo>
                  <a:pt x="38596" y="3552697"/>
                </a:lnTo>
                <a:lnTo>
                  <a:pt x="19396" y="3520944"/>
                </a:lnTo>
                <a:cubicBezTo>
                  <a:pt x="18953" y="3515429"/>
                  <a:pt x="17985" y="3512041"/>
                  <a:pt x="16492" y="3510771"/>
                </a:cubicBezTo>
                <a:cubicBezTo>
                  <a:pt x="15005" y="3509505"/>
                  <a:pt x="14042" y="3506112"/>
                  <a:pt x="13598" y="3500596"/>
                </a:cubicBezTo>
                <a:lnTo>
                  <a:pt x="32610" y="3478256"/>
                </a:lnTo>
                <a:cubicBezTo>
                  <a:pt x="34697" y="3469766"/>
                  <a:pt x="31279" y="3461719"/>
                  <a:pt x="22340" y="3454111"/>
                </a:cubicBezTo>
                <a:cubicBezTo>
                  <a:pt x="13406" y="3446508"/>
                  <a:pt x="5960" y="3440171"/>
                  <a:pt x="0" y="3435099"/>
                </a:cubicBezTo>
                <a:lnTo>
                  <a:pt x="19012" y="3412759"/>
                </a:lnTo>
                <a:cubicBezTo>
                  <a:pt x="24080" y="3406805"/>
                  <a:pt x="30644" y="3402116"/>
                  <a:pt x="38695" y="3398692"/>
                </a:cubicBezTo>
                <a:lnTo>
                  <a:pt x="34223" y="3394886"/>
                </a:lnTo>
                <a:cubicBezTo>
                  <a:pt x="43923" y="3377461"/>
                  <a:pt x="43555" y="3364308"/>
                  <a:pt x="33134" y="3355439"/>
                </a:cubicBezTo>
                <a:cubicBezTo>
                  <a:pt x="22707" y="3346566"/>
                  <a:pt x="23831" y="3334683"/>
                  <a:pt x="36506" y="3319789"/>
                </a:cubicBezTo>
                <a:cubicBezTo>
                  <a:pt x="41578" y="3313829"/>
                  <a:pt x="48990" y="3311158"/>
                  <a:pt x="58746" y="3311758"/>
                </a:cubicBezTo>
                <a:cubicBezTo>
                  <a:pt x="68507" y="3312363"/>
                  <a:pt x="75923" y="3309685"/>
                  <a:pt x="80995" y="3303726"/>
                </a:cubicBezTo>
                <a:cubicBezTo>
                  <a:pt x="88598" y="3294792"/>
                  <a:pt x="91845" y="3283428"/>
                  <a:pt x="90735" y="3269644"/>
                </a:cubicBezTo>
                <a:cubicBezTo>
                  <a:pt x="89626" y="3255860"/>
                  <a:pt x="91607" y="3245993"/>
                  <a:pt x="96679" y="3240035"/>
                </a:cubicBezTo>
                <a:lnTo>
                  <a:pt x="105613" y="3247637"/>
                </a:lnTo>
                <a:cubicBezTo>
                  <a:pt x="108149" y="3244658"/>
                  <a:pt x="111431" y="3242313"/>
                  <a:pt x="115449" y="3240604"/>
                </a:cubicBezTo>
                <a:cubicBezTo>
                  <a:pt x="119478" y="3238895"/>
                  <a:pt x="122755" y="3236546"/>
                  <a:pt x="125290" y="3233566"/>
                </a:cubicBezTo>
                <a:lnTo>
                  <a:pt x="141162" y="3223967"/>
                </a:lnTo>
                <a:lnTo>
                  <a:pt x="150101" y="3231574"/>
                </a:lnTo>
                <a:lnTo>
                  <a:pt x="188791" y="3195163"/>
                </a:lnTo>
                <a:lnTo>
                  <a:pt x="197725" y="3202766"/>
                </a:lnTo>
                <a:cubicBezTo>
                  <a:pt x="202797" y="3196806"/>
                  <a:pt x="205223" y="3192454"/>
                  <a:pt x="205000" y="3189692"/>
                </a:cubicBezTo>
                <a:cubicBezTo>
                  <a:pt x="204777" y="3186938"/>
                  <a:pt x="205933" y="3184070"/>
                  <a:pt x="208468" y="3181091"/>
                </a:cubicBezTo>
                <a:lnTo>
                  <a:pt x="207803" y="3172822"/>
                </a:lnTo>
                <a:cubicBezTo>
                  <a:pt x="215855" y="3169398"/>
                  <a:pt x="221779" y="3165451"/>
                  <a:pt x="225580" y="3160984"/>
                </a:cubicBezTo>
                <a:cubicBezTo>
                  <a:pt x="229382" y="3156517"/>
                  <a:pt x="235311" y="3152573"/>
                  <a:pt x="243357" y="3149146"/>
                </a:cubicBezTo>
                <a:lnTo>
                  <a:pt x="252295" y="3156754"/>
                </a:lnTo>
                <a:cubicBezTo>
                  <a:pt x="270925" y="3146927"/>
                  <a:pt x="287244" y="3142838"/>
                  <a:pt x="301252" y="3144491"/>
                </a:cubicBezTo>
                <a:cubicBezTo>
                  <a:pt x="300807" y="3138977"/>
                  <a:pt x="302375" y="3132608"/>
                  <a:pt x="305954" y="3125378"/>
                </a:cubicBezTo>
                <a:cubicBezTo>
                  <a:pt x="309534" y="3118159"/>
                  <a:pt x="305370" y="3109478"/>
                  <a:pt x="293457" y="3099338"/>
                </a:cubicBezTo>
                <a:lnTo>
                  <a:pt x="301065" y="3090398"/>
                </a:lnTo>
                <a:cubicBezTo>
                  <a:pt x="291238" y="3071771"/>
                  <a:pt x="281220" y="3059393"/>
                  <a:pt x="271019" y="3053278"/>
                </a:cubicBezTo>
                <a:cubicBezTo>
                  <a:pt x="260817" y="3047167"/>
                  <a:pt x="265853" y="3032189"/>
                  <a:pt x="286130" y="3008362"/>
                </a:cubicBezTo>
                <a:cubicBezTo>
                  <a:pt x="319658" y="3011215"/>
                  <a:pt x="352897" y="2993281"/>
                  <a:pt x="385856" y="2954556"/>
                </a:cubicBezTo>
                <a:lnTo>
                  <a:pt x="376916" y="2946949"/>
                </a:lnTo>
                <a:lnTo>
                  <a:pt x="384518" y="2938015"/>
                </a:lnTo>
                <a:cubicBezTo>
                  <a:pt x="378565" y="2932948"/>
                  <a:pt x="373241" y="2927130"/>
                  <a:pt x="368557" y="2920570"/>
                </a:cubicBezTo>
                <a:cubicBezTo>
                  <a:pt x="363863" y="2914012"/>
                  <a:pt x="358534" y="2908199"/>
                  <a:pt x="352580" y="2903131"/>
                </a:cubicBezTo>
                <a:lnTo>
                  <a:pt x="326437" y="2888587"/>
                </a:lnTo>
                <a:cubicBezTo>
                  <a:pt x="328086" y="2874576"/>
                  <a:pt x="328802" y="2866196"/>
                  <a:pt x="328575" y="2863440"/>
                </a:cubicBezTo>
                <a:cubicBezTo>
                  <a:pt x="328353" y="2860686"/>
                  <a:pt x="334580" y="2851858"/>
                  <a:pt x="347255" y="2836966"/>
                </a:cubicBezTo>
                <a:cubicBezTo>
                  <a:pt x="355307" y="2833542"/>
                  <a:pt x="357953" y="2831944"/>
                  <a:pt x="355191" y="2832165"/>
                </a:cubicBezTo>
                <a:cubicBezTo>
                  <a:pt x="352438" y="2832388"/>
                  <a:pt x="355084" y="2830788"/>
                  <a:pt x="363137" y="2827364"/>
                </a:cubicBezTo>
                <a:lnTo>
                  <a:pt x="376536" y="2838770"/>
                </a:lnTo>
                <a:cubicBezTo>
                  <a:pt x="384585" y="2835352"/>
                  <a:pt x="392742" y="2833305"/>
                  <a:pt x="401014" y="2832644"/>
                </a:cubicBezTo>
                <a:cubicBezTo>
                  <a:pt x="409289" y="2831974"/>
                  <a:pt x="419759" y="2824194"/>
                  <a:pt x="432435" y="2809300"/>
                </a:cubicBezTo>
                <a:cubicBezTo>
                  <a:pt x="445110" y="2794408"/>
                  <a:pt x="455657" y="2778990"/>
                  <a:pt x="464091" y="2763053"/>
                </a:cubicBezTo>
                <a:cubicBezTo>
                  <a:pt x="472516" y="2747117"/>
                  <a:pt x="473530" y="2733852"/>
                  <a:pt x="467132" y="2723270"/>
                </a:cubicBezTo>
                <a:lnTo>
                  <a:pt x="422451" y="2685247"/>
                </a:lnTo>
                <a:lnTo>
                  <a:pt x="430053" y="2676313"/>
                </a:lnTo>
                <a:cubicBezTo>
                  <a:pt x="429167" y="2665281"/>
                  <a:pt x="429135" y="2656266"/>
                  <a:pt x="429958" y="2649264"/>
                </a:cubicBezTo>
                <a:cubicBezTo>
                  <a:pt x="430779" y="2642260"/>
                  <a:pt x="430750" y="2633248"/>
                  <a:pt x="429866" y="2622220"/>
                </a:cubicBezTo>
                <a:lnTo>
                  <a:pt x="460283" y="2586480"/>
                </a:lnTo>
                <a:cubicBezTo>
                  <a:pt x="471309" y="2585588"/>
                  <a:pt x="481478" y="2582689"/>
                  <a:pt x="490797" y="2577777"/>
                </a:cubicBezTo>
                <a:cubicBezTo>
                  <a:pt x="500114" y="2572866"/>
                  <a:pt x="511552" y="2568475"/>
                  <a:pt x="525115" y="2564614"/>
                </a:cubicBezTo>
                <a:lnTo>
                  <a:pt x="556197" y="2537138"/>
                </a:lnTo>
                <a:lnTo>
                  <a:pt x="565137" y="2544749"/>
                </a:lnTo>
                <a:lnTo>
                  <a:pt x="572744" y="2535807"/>
                </a:lnTo>
                <a:lnTo>
                  <a:pt x="589281" y="2534475"/>
                </a:lnTo>
                <a:lnTo>
                  <a:pt x="600691" y="2521070"/>
                </a:lnTo>
                <a:cubicBezTo>
                  <a:pt x="609185" y="2523161"/>
                  <a:pt x="614171" y="2524841"/>
                  <a:pt x="615659" y="2526105"/>
                </a:cubicBezTo>
                <a:cubicBezTo>
                  <a:pt x="617151" y="2527375"/>
                  <a:pt x="622142" y="2529051"/>
                  <a:pt x="630634" y="2531149"/>
                </a:cubicBezTo>
                <a:cubicBezTo>
                  <a:pt x="639885" y="2508202"/>
                  <a:pt x="648320" y="2492267"/>
                  <a:pt x="655922" y="2483333"/>
                </a:cubicBezTo>
                <a:cubicBezTo>
                  <a:pt x="663530" y="2474395"/>
                  <a:pt x="666223" y="2456141"/>
                  <a:pt x="664004" y="2428573"/>
                </a:cubicBezTo>
                <a:lnTo>
                  <a:pt x="654398" y="2412697"/>
                </a:lnTo>
                <a:cubicBezTo>
                  <a:pt x="653511" y="2401666"/>
                  <a:pt x="652957" y="2394779"/>
                  <a:pt x="652731" y="2392021"/>
                </a:cubicBezTo>
                <a:cubicBezTo>
                  <a:pt x="652514" y="2389262"/>
                  <a:pt x="650466" y="2381106"/>
                  <a:pt x="646605" y="2367543"/>
                </a:cubicBezTo>
                <a:lnTo>
                  <a:pt x="665617" y="2345201"/>
                </a:lnTo>
                <a:cubicBezTo>
                  <a:pt x="671126" y="2344754"/>
                  <a:pt x="678654" y="2343458"/>
                  <a:pt x="688193" y="2341300"/>
                </a:cubicBezTo>
                <a:cubicBezTo>
                  <a:pt x="697727" y="2339147"/>
                  <a:pt x="703762" y="2336581"/>
                  <a:pt x="706298" y="2333601"/>
                </a:cubicBezTo>
                <a:lnTo>
                  <a:pt x="763718" y="2374767"/>
                </a:lnTo>
                <a:cubicBezTo>
                  <a:pt x="769235" y="2374324"/>
                  <a:pt x="788389" y="2362379"/>
                  <a:pt x="821184" y="2338929"/>
                </a:cubicBezTo>
                <a:cubicBezTo>
                  <a:pt x="853981" y="2315479"/>
                  <a:pt x="875670" y="2300545"/>
                  <a:pt x="886253" y="2294147"/>
                </a:cubicBezTo>
                <a:cubicBezTo>
                  <a:pt x="876431" y="2275513"/>
                  <a:pt x="870966" y="2259308"/>
                  <a:pt x="869857" y="2245524"/>
                </a:cubicBezTo>
                <a:cubicBezTo>
                  <a:pt x="868748" y="2231740"/>
                  <a:pt x="877061" y="2214422"/>
                  <a:pt x="894809" y="2193569"/>
                </a:cubicBezTo>
                <a:cubicBezTo>
                  <a:pt x="897788" y="2196105"/>
                  <a:pt x="901287" y="2196518"/>
                  <a:pt x="905315" y="2194808"/>
                </a:cubicBezTo>
                <a:cubicBezTo>
                  <a:pt x="909338" y="2193093"/>
                  <a:pt x="912837" y="2193507"/>
                  <a:pt x="915817" y="2196044"/>
                </a:cubicBezTo>
                <a:lnTo>
                  <a:pt x="924751" y="2203647"/>
                </a:lnTo>
                <a:lnTo>
                  <a:pt x="932359" y="2194708"/>
                </a:lnTo>
                <a:cubicBezTo>
                  <a:pt x="938318" y="2199780"/>
                  <a:pt x="943002" y="2206339"/>
                  <a:pt x="946430" y="2214385"/>
                </a:cubicBezTo>
                <a:cubicBezTo>
                  <a:pt x="952389" y="2219457"/>
                  <a:pt x="956222" y="2224005"/>
                  <a:pt x="957932" y="2228034"/>
                </a:cubicBezTo>
                <a:cubicBezTo>
                  <a:pt x="959640" y="2232052"/>
                  <a:pt x="963478" y="2236605"/>
                  <a:pt x="969431" y="2241673"/>
                </a:cubicBezTo>
                <a:lnTo>
                  <a:pt x="977039" y="2232732"/>
                </a:lnTo>
                <a:cubicBezTo>
                  <a:pt x="982555" y="2232289"/>
                  <a:pt x="985942" y="2231321"/>
                  <a:pt x="987208" y="2229834"/>
                </a:cubicBezTo>
                <a:cubicBezTo>
                  <a:pt x="988475" y="2228346"/>
                  <a:pt x="993358" y="2228643"/>
                  <a:pt x="1001849" y="2230741"/>
                </a:cubicBezTo>
                <a:cubicBezTo>
                  <a:pt x="1009014" y="2216286"/>
                  <a:pt x="1014271" y="2204070"/>
                  <a:pt x="1017630" y="2194086"/>
                </a:cubicBezTo>
                <a:cubicBezTo>
                  <a:pt x="1020993" y="2184109"/>
                  <a:pt x="1030275" y="2170178"/>
                  <a:pt x="1045481" y="2152310"/>
                </a:cubicBezTo>
                <a:lnTo>
                  <a:pt x="1058886" y="2163719"/>
                </a:lnTo>
                <a:cubicBezTo>
                  <a:pt x="1061423" y="2160740"/>
                  <a:pt x="1064069" y="2159141"/>
                  <a:pt x="1066827" y="2158914"/>
                </a:cubicBezTo>
                <a:cubicBezTo>
                  <a:pt x="1069580" y="2158693"/>
                  <a:pt x="1072227" y="2157095"/>
                  <a:pt x="1074763" y="2154115"/>
                </a:cubicBezTo>
                <a:cubicBezTo>
                  <a:pt x="1078187" y="2162167"/>
                  <a:pt x="1083733" y="2170737"/>
                  <a:pt x="1091400" y="2179827"/>
                </a:cubicBezTo>
                <a:cubicBezTo>
                  <a:pt x="1099064" y="2188923"/>
                  <a:pt x="1104611" y="2197494"/>
                  <a:pt x="1108034" y="2205545"/>
                </a:cubicBezTo>
                <a:lnTo>
                  <a:pt x="1111840" y="2201074"/>
                </a:lnTo>
                <a:cubicBezTo>
                  <a:pt x="1134779" y="2210331"/>
                  <a:pt x="1156389" y="2203040"/>
                  <a:pt x="1176667" y="2179212"/>
                </a:cubicBezTo>
                <a:lnTo>
                  <a:pt x="1167733" y="2171609"/>
                </a:lnTo>
                <a:lnTo>
                  <a:pt x="1198154" y="2135863"/>
                </a:lnTo>
                <a:lnTo>
                  <a:pt x="1207089" y="2143466"/>
                </a:lnTo>
                <a:cubicBezTo>
                  <a:pt x="1217671" y="2137068"/>
                  <a:pt x="1222224" y="2133231"/>
                  <a:pt x="1220731" y="2131960"/>
                </a:cubicBezTo>
                <a:cubicBezTo>
                  <a:pt x="1219244" y="2130694"/>
                  <a:pt x="1224009" y="2129620"/>
                  <a:pt x="1235040" y="2128733"/>
                </a:cubicBezTo>
                <a:lnTo>
                  <a:pt x="1252242" y="2135670"/>
                </a:lnTo>
                <a:cubicBezTo>
                  <a:pt x="1263274" y="2134783"/>
                  <a:pt x="1272177" y="2133372"/>
                  <a:pt x="1278958" y="2131439"/>
                </a:cubicBezTo>
                <a:cubicBezTo>
                  <a:pt x="1285740" y="2129510"/>
                  <a:pt x="1294643" y="2128098"/>
                  <a:pt x="1305669" y="2127205"/>
                </a:cubicBezTo>
                <a:lnTo>
                  <a:pt x="1318410" y="2130346"/>
                </a:lnTo>
                <a:lnTo>
                  <a:pt x="1329819" y="2116940"/>
                </a:lnTo>
                <a:lnTo>
                  <a:pt x="1338753" y="2124542"/>
                </a:lnTo>
                <a:lnTo>
                  <a:pt x="1354624" y="2114944"/>
                </a:lnTo>
                <a:cubicBezTo>
                  <a:pt x="1376682" y="2113173"/>
                  <a:pt x="1392809" y="2115336"/>
                  <a:pt x="1403015" y="2121457"/>
                </a:cubicBezTo>
                <a:cubicBezTo>
                  <a:pt x="1413215" y="2127573"/>
                  <a:pt x="1422678" y="2133053"/>
                  <a:pt x="1431390" y="2137903"/>
                </a:cubicBezTo>
                <a:cubicBezTo>
                  <a:pt x="1440107" y="2142748"/>
                  <a:pt x="1448487" y="2143464"/>
                  <a:pt x="1456538" y="2140040"/>
                </a:cubicBezTo>
                <a:cubicBezTo>
                  <a:pt x="1464580" y="2136618"/>
                  <a:pt x="1477481" y="2124481"/>
                  <a:pt x="1495228" y="2103627"/>
                </a:cubicBezTo>
                <a:lnTo>
                  <a:pt x="1509773" y="2077486"/>
                </a:lnTo>
                <a:cubicBezTo>
                  <a:pt x="1512305" y="2074511"/>
                  <a:pt x="1514316" y="2073650"/>
                  <a:pt x="1515808" y="2074920"/>
                </a:cubicBezTo>
                <a:cubicBezTo>
                  <a:pt x="1517295" y="2076184"/>
                  <a:pt x="1519307" y="2075333"/>
                  <a:pt x="1521843" y="2072354"/>
                </a:cubicBezTo>
                <a:cubicBezTo>
                  <a:pt x="1524379" y="2069373"/>
                  <a:pt x="1527132" y="2069152"/>
                  <a:pt x="1530112" y="2071688"/>
                </a:cubicBezTo>
                <a:lnTo>
                  <a:pt x="1547319" y="2078630"/>
                </a:lnTo>
                <a:cubicBezTo>
                  <a:pt x="1550294" y="2081163"/>
                  <a:pt x="1552421" y="2081686"/>
                  <a:pt x="1553692" y="2080193"/>
                </a:cubicBezTo>
                <a:cubicBezTo>
                  <a:pt x="1554957" y="2078706"/>
                  <a:pt x="1557080" y="2079225"/>
                  <a:pt x="1560059" y="2081761"/>
                </a:cubicBezTo>
                <a:cubicBezTo>
                  <a:pt x="1568993" y="2089364"/>
                  <a:pt x="1573163" y="2098051"/>
                  <a:pt x="1572558" y="2107813"/>
                </a:cubicBezTo>
                <a:cubicBezTo>
                  <a:pt x="1571958" y="2117568"/>
                  <a:pt x="1573365" y="2126477"/>
                  <a:pt x="1576793" y="2134524"/>
                </a:cubicBezTo>
                <a:cubicBezTo>
                  <a:pt x="1582748" y="2139591"/>
                  <a:pt x="1601554" y="2149180"/>
                  <a:pt x="1633211" y="2163281"/>
                </a:cubicBezTo>
                <a:cubicBezTo>
                  <a:pt x="1664863" y="2177378"/>
                  <a:pt x="1683225" y="2181452"/>
                  <a:pt x="1688297" y="2175493"/>
                </a:cubicBezTo>
                <a:lnTo>
                  <a:pt x="1711110" y="2148685"/>
                </a:lnTo>
                <a:cubicBezTo>
                  <a:pt x="1710228" y="2137659"/>
                  <a:pt x="1716117" y="2124701"/>
                  <a:pt x="1728792" y="2109808"/>
                </a:cubicBezTo>
                <a:cubicBezTo>
                  <a:pt x="1744002" y="2091934"/>
                  <a:pt x="1755109" y="2083408"/>
                  <a:pt x="1762112" y="2084230"/>
                </a:cubicBezTo>
                <a:cubicBezTo>
                  <a:pt x="1769120" y="2085057"/>
                  <a:pt x="1779395" y="2083535"/>
                  <a:pt x="1792962" y="2079667"/>
                </a:cubicBezTo>
                <a:cubicBezTo>
                  <a:pt x="1801140" y="2112308"/>
                  <a:pt x="1805260" y="2137643"/>
                  <a:pt x="1805320" y="2155672"/>
                </a:cubicBezTo>
                <a:cubicBezTo>
                  <a:pt x="1805381" y="2173703"/>
                  <a:pt x="1810327" y="2192039"/>
                  <a:pt x="1820153" y="2210668"/>
                </a:cubicBezTo>
                <a:cubicBezTo>
                  <a:pt x="1838783" y="2200842"/>
                  <a:pt x="1861506" y="2207340"/>
                  <a:pt x="1888313" y="2230154"/>
                </a:cubicBezTo>
                <a:cubicBezTo>
                  <a:pt x="1894267" y="2235221"/>
                  <a:pt x="1897469" y="2240521"/>
                  <a:pt x="1897912" y="2246026"/>
                </a:cubicBezTo>
                <a:cubicBezTo>
                  <a:pt x="1898356" y="2251542"/>
                  <a:pt x="1906025" y="2260641"/>
                  <a:pt x="1920915" y="2273317"/>
                </a:cubicBezTo>
                <a:lnTo>
                  <a:pt x="1924721" y="2268845"/>
                </a:lnTo>
                <a:cubicBezTo>
                  <a:pt x="1936634" y="2278984"/>
                  <a:pt x="1945347" y="2283834"/>
                  <a:pt x="1950862" y="2283390"/>
                </a:cubicBezTo>
                <a:cubicBezTo>
                  <a:pt x="1956373" y="2282942"/>
                  <a:pt x="1967182" y="2279301"/>
                  <a:pt x="1983275" y="2272455"/>
                </a:cubicBezTo>
                <a:lnTo>
                  <a:pt x="1987742" y="2276255"/>
                </a:lnTo>
                <a:lnTo>
                  <a:pt x="2046776" y="2234050"/>
                </a:lnTo>
                <a:cubicBezTo>
                  <a:pt x="2061669" y="2246726"/>
                  <a:pt x="2072317" y="2258352"/>
                  <a:pt x="2078720" y="2268941"/>
                </a:cubicBezTo>
                <a:cubicBezTo>
                  <a:pt x="2085118" y="2279522"/>
                  <a:pt x="2090251" y="2291592"/>
                  <a:pt x="2094123" y="2305155"/>
                </a:cubicBezTo>
                <a:lnTo>
                  <a:pt x="2086515" y="2314094"/>
                </a:lnTo>
                <a:lnTo>
                  <a:pt x="2096115" y="2329966"/>
                </a:lnTo>
                <a:cubicBezTo>
                  <a:pt x="2111008" y="2342640"/>
                  <a:pt x="2121102" y="2347380"/>
                  <a:pt x="2126396" y="2344183"/>
                </a:cubicBezTo>
                <a:cubicBezTo>
                  <a:pt x="2131684" y="2340982"/>
                  <a:pt x="2137311" y="2341909"/>
                  <a:pt x="2143270" y="2346981"/>
                </a:cubicBezTo>
                <a:cubicBezTo>
                  <a:pt x="2152204" y="2354583"/>
                  <a:pt x="2163074" y="2368973"/>
                  <a:pt x="2175876" y="2390144"/>
                </a:cubicBezTo>
                <a:lnTo>
                  <a:pt x="2168273" y="2399078"/>
                </a:lnTo>
                <a:lnTo>
                  <a:pt x="2177206" y="2406682"/>
                </a:lnTo>
                <a:lnTo>
                  <a:pt x="2165797" y="2420087"/>
                </a:lnTo>
                <a:cubicBezTo>
                  <a:pt x="2175175" y="2433206"/>
                  <a:pt x="2190295" y="2448639"/>
                  <a:pt x="2211143" y="2466381"/>
                </a:cubicBezTo>
                <a:lnTo>
                  <a:pt x="2237284" y="2480927"/>
                </a:lnTo>
                <a:cubicBezTo>
                  <a:pt x="2239820" y="2477947"/>
                  <a:pt x="2242467" y="2476349"/>
                  <a:pt x="2245226" y="2476132"/>
                </a:cubicBezTo>
                <a:cubicBezTo>
                  <a:pt x="2247983" y="2475905"/>
                  <a:pt x="2250630" y="2474306"/>
                  <a:pt x="2253166" y="2471327"/>
                </a:cubicBezTo>
                <a:lnTo>
                  <a:pt x="2274835" y="2482066"/>
                </a:lnTo>
                <a:cubicBezTo>
                  <a:pt x="2270524" y="2462993"/>
                  <a:pt x="2263683" y="2446894"/>
                  <a:pt x="2254305" y="2433776"/>
                </a:cubicBezTo>
                <a:lnTo>
                  <a:pt x="2312007" y="2375023"/>
                </a:lnTo>
                <a:cubicBezTo>
                  <a:pt x="2328105" y="2368180"/>
                  <a:pt x="2339953" y="2360285"/>
                  <a:pt x="2347556" y="2351352"/>
                </a:cubicBezTo>
                <a:cubicBezTo>
                  <a:pt x="2355159" y="2342417"/>
                  <a:pt x="2354498" y="2334143"/>
                  <a:pt x="2345564" y="2326540"/>
                </a:cubicBezTo>
                <a:lnTo>
                  <a:pt x="2356969" y="2313139"/>
                </a:lnTo>
                <a:cubicBezTo>
                  <a:pt x="2336116" y="2295392"/>
                  <a:pt x="2318657" y="2276682"/>
                  <a:pt x="2304590" y="2256999"/>
                </a:cubicBezTo>
                <a:cubicBezTo>
                  <a:pt x="2290518" y="2237321"/>
                  <a:pt x="2293624" y="2215570"/>
                  <a:pt x="2313902" y="2191743"/>
                </a:cubicBezTo>
                <a:cubicBezTo>
                  <a:pt x="2324933" y="2190855"/>
                  <a:pt x="2337971" y="2189110"/>
                  <a:pt x="2353020" y="2186515"/>
                </a:cubicBezTo>
                <a:cubicBezTo>
                  <a:pt x="2368075" y="2183913"/>
                  <a:pt x="2381113" y="2182168"/>
                  <a:pt x="2392139" y="2181285"/>
                </a:cubicBezTo>
                <a:lnTo>
                  <a:pt x="2399747" y="2172346"/>
                </a:lnTo>
                <a:lnTo>
                  <a:pt x="2408681" y="2179950"/>
                </a:lnTo>
                <a:cubicBezTo>
                  <a:pt x="2420907" y="2159545"/>
                  <a:pt x="2436950" y="2134668"/>
                  <a:pt x="2456783" y="2105326"/>
                </a:cubicBezTo>
                <a:cubicBezTo>
                  <a:pt x="2476618" y="2075982"/>
                  <a:pt x="2480580" y="2056237"/>
                  <a:pt x="2468666" y="2046099"/>
                </a:cubicBezTo>
                <a:lnTo>
                  <a:pt x="2441189" y="2015012"/>
                </a:lnTo>
                <a:cubicBezTo>
                  <a:pt x="2434342" y="1998919"/>
                  <a:pt x="2430480" y="1985357"/>
                  <a:pt x="2429592" y="1974327"/>
                </a:cubicBezTo>
                <a:cubicBezTo>
                  <a:pt x="2428705" y="1963305"/>
                  <a:pt x="2434372" y="1947586"/>
                  <a:pt x="2446608" y="1927181"/>
                </a:cubicBezTo>
                <a:cubicBezTo>
                  <a:pt x="2460614" y="1928824"/>
                  <a:pt x="2473954" y="1922201"/>
                  <a:pt x="2486624" y="1907312"/>
                </a:cubicBezTo>
                <a:cubicBezTo>
                  <a:pt x="2494232" y="1898373"/>
                  <a:pt x="2497817" y="1891147"/>
                  <a:pt x="2497368" y="1885639"/>
                </a:cubicBezTo>
                <a:lnTo>
                  <a:pt x="2487768" y="1869758"/>
                </a:lnTo>
                <a:lnTo>
                  <a:pt x="2506115" y="1839148"/>
                </a:lnTo>
                <a:lnTo>
                  <a:pt x="2497181" y="1831545"/>
                </a:lnTo>
                <a:lnTo>
                  <a:pt x="2507920" y="1809877"/>
                </a:lnTo>
                <a:cubicBezTo>
                  <a:pt x="2510012" y="1801381"/>
                  <a:pt x="2512321" y="1795644"/>
                  <a:pt x="2514857" y="1792664"/>
                </a:cubicBezTo>
                <a:cubicBezTo>
                  <a:pt x="2517393" y="1789685"/>
                  <a:pt x="2518441" y="1785439"/>
                  <a:pt x="2517993" y="1779929"/>
                </a:cubicBezTo>
                <a:lnTo>
                  <a:pt x="2532543" y="1753782"/>
                </a:lnTo>
                <a:cubicBezTo>
                  <a:pt x="2534187" y="1739777"/>
                  <a:pt x="2534791" y="1730014"/>
                  <a:pt x="2534343" y="1724505"/>
                </a:cubicBezTo>
                <a:cubicBezTo>
                  <a:pt x="2533904" y="1718994"/>
                  <a:pt x="2538305" y="1704760"/>
                  <a:pt x="2547562" y="1681821"/>
                </a:cubicBezTo>
                <a:cubicBezTo>
                  <a:pt x="2572594" y="1682583"/>
                  <a:pt x="2594097" y="1673914"/>
                  <a:pt x="2612061" y="1655821"/>
                </a:cubicBezTo>
                <a:cubicBezTo>
                  <a:pt x="2630024" y="1637726"/>
                  <a:pt x="2650417" y="1615275"/>
                  <a:pt x="2673231" y="1588468"/>
                </a:cubicBezTo>
                <a:lnTo>
                  <a:pt x="2703648" y="1552727"/>
                </a:lnTo>
                <a:cubicBezTo>
                  <a:pt x="2728237" y="1547972"/>
                  <a:pt x="2749407" y="1535171"/>
                  <a:pt x="2767153" y="1514318"/>
                </a:cubicBezTo>
                <a:lnTo>
                  <a:pt x="2776087" y="1521921"/>
                </a:lnTo>
                <a:lnTo>
                  <a:pt x="2810310" y="1481708"/>
                </a:lnTo>
                <a:lnTo>
                  <a:pt x="2826852" y="1480382"/>
                </a:lnTo>
                <a:lnTo>
                  <a:pt x="2833789" y="1463170"/>
                </a:lnTo>
                <a:cubicBezTo>
                  <a:pt x="2817248" y="1464506"/>
                  <a:pt x="2792593" y="1451226"/>
                  <a:pt x="2759832" y="1423345"/>
                </a:cubicBezTo>
                <a:cubicBezTo>
                  <a:pt x="2766547" y="1403380"/>
                  <a:pt x="2767863" y="1385235"/>
                  <a:pt x="2763774" y="1368915"/>
                </a:cubicBezTo>
                <a:cubicBezTo>
                  <a:pt x="2759690" y="1352599"/>
                  <a:pt x="2763759" y="1334233"/>
                  <a:pt x="2775990" y="1313834"/>
                </a:cubicBezTo>
                <a:cubicBezTo>
                  <a:pt x="2789996" y="1315477"/>
                  <a:pt x="2798264" y="1314812"/>
                  <a:pt x="2800800" y="1311832"/>
                </a:cubicBezTo>
                <a:cubicBezTo>
                  <a:pt x="2800800" y="1311832"/>
                  <a:pt x="2800579" y="1309079"/>
                  <a:pt x="2800135" y="1303563"/>
                </a:cubicBezTo>
                <a:cubicBezTo>
                  <a:pt x="2802671" y="1300584"/>
                  <a:pt x="2817836" y="1299363"/>
                  <a:pt x="2845621" y="1299903"/>
                </a:cubicBezTo>
                <a:cubicBezTo>
                  <a:pt x="2873411" y="1300437"/>
                  <a:pt x="2898716" y="1287303"/>
                  <a:pt x="2921529" y="1260496"/>
                </a:cubicBezTo>
                <a:lnTo>
                  <a:pt x="2912595" y="1252893"/>
                </a:lnTo>
                <a:lnTo>
                  <a:pt x="2931607" y="1230553"/>
                </a:lnTo>
                <a:cubicBezTo>
                  <a:pt x="2940410" y="1202099"/>
                  <a:pt x="2929479" y="1169681"/>
                  <a:pt x="2898810" y="1133303"/>
                </a:cubicBezTo>
                <a:cubicBezTo>
                  <a:pt x="2869150" y="1144018"/>
                  <a:pt x="2837937" y="1135431"/>
                  <a:pt x="2805170" y="1107546"/>
                </a:cubicBezTo>
                <a:cubicBezTo>
                  <a:pt x="2787297" y="1092335"/>
                  <a:pt x="2778025" y="1080593"/>
                  <a:pt x="2777364" y="1072320"/>
                </a:cubicBezTo>
                <a:cubicBezTo>
                  <a:pt x="2776699" y="1064051"/>
                  <a:pt x="2778454" y="1051427"/>
                  <a:pt x="2782643" y="1034441"/>
                </a:cubicBezTo>
                <a:lnTo>
                  <a:pt x="2773704" y="1026833"/>
                </a:lnTo>
                <a:lnTo>
                  <a:pt x="2818666" y="964950"/>
                </a:lnTo>
                <a:cubicBezTo>
                  <a:pt x="2823737" y="958991"/>
                  <a:pt x="2828694" y="951656"/>
                  <a:pt x="2833544" y="942943"/>
                </a:cubicBezTo>
                <a:cubicBezTo>
                  <a:pt x="2838394" y="934231"/>
                  <a:pt x="2843354" y="926890"/>
                  <a:pt x="2848422" y="920936"/>
                </a:cubicBezTo>
                <a:cubicBezTo>
                  <a:pt x="2829222" y="889183"/>
                  <a:pt x="2818726" y="862281"/>
                  <a:pt x="2816955" y="840223"/>
                </a:cubicBezTo>
                <a:cubicBezTo>
                  <a:pt x="2815181" y="818170"/>
                  <a:pt x="2818286" y="796419"/>
                  <a:pt x="2826272" y="774962"/>
                </a:cubicBezTo>
                <a:cubicBezTo>
                  <a:pt x="2834253" y="753509"/>
                  <a:pt x="2844775" y="729082"/>
                  <a:pt x="2857828" y="701670"/>
                </a:cubicBezTo>
                <a:cubicBezTo>
                  <a:pt x="2870886" y="674263"/>
                  <a:pt x="2882638" y="639329"/>
                  <a:pt x="2893099" y="596862"/>
                </a:cubicBezTo>
                <a:lnTo>
                  <a:pt x="2888632" y="593060"/>
                </a:lnTo>
                <a:cubicBezTo>
                  <a:pt x="2897879" y="570121"/>
                  <a:pt x="2903555" y="554400"/>
                  <a:pt x="2905642" y="545910"/>
                </a:cubicBezTo>
                <a:lnTo>
                  <a:pt x="2973423" y="457215"/>
                </a:lnTo>
                <a:lnTo>
                  <a:pt x="2964484" y="449608"/>
                </a:lnTo>
                <a:lnTo>
                  <a:pt x="3048136" y="351314"/>
                </a:lnTo>
                <a:cubicBezTo>
                  <a:pt x="3053207" y="345354"/>
                  <a:pt x="3059439" y="336531"/>
                  <a:pt x="3066815" y="324839"/>
                </a:cubicBezTo>
                <a:cubicBezTo>
                  <a:pt x="3074201" y="313148"/>
                  <a:pt x="3084229" y="299852"/>
                  <a:pt x="3096904" y="284959"/>
                </a:cubicBezTo>
                <a:lnTo>
                  <a:pt x="3120383" y="266420"/>
                </a:lnTo>
                <a:lnTo>
                  <a:pt x="3129322" y="274028"/>
                </a:lnTo>
                <a:lnTo>
                  <a:pt x="3160409" y="246550"/>
                </a:lnTo>
                <a:lnTo>
                  <a:pt x="3169343" y="254153"/>
                </a:lnTo>
                <a:cubicBezTo>
                  <a:pt x="3182018" y="239260"/>
                  <a:pt x="3191935" y="224593"/>
                  <a:pt x="3199094" y="210144"/>
                </a:cubicBezTo>
                <a:cubicBezTo>
                  <a:pt x="3206258" y="195689"/>
                  <a:pt x="3212374" y="185489"/>
                  <a:pt x="3217445" y="179530"/>
                </a:cubicBezTo>
                <a:lnTo>
                  <a:pt x="3226379" y="187133"/>
                </a:lnTo>
                <a:cubicBezTo>
                  <a:pt x="3233983" y="178199"/>
                  <a:pt x="3236932" y="171720"/>
                  <a:pt x="3235218" y="167697"/>
                </a:cubicBezTo>
                <a:cubicBezTo>
                  <a:pt x="3233508" y="163669"/>
                  <a:pt x="3235187" y="158682"/>
                  <a:pt x="3240259" y="152723"/>
                </a:cubicBezTo>
                <a:lnTo>
                  <a:pt x="3249193" y="160326"/>
                </a:lnTo>
                <a:lnTo>
                  <a:pt x="3303094" y="106051"/>
                </a:lnTo>
                <a:cubicBezTo>
                  <a:pt x="3305630" y="103072"/>
                  <a:pt x="3307420" y="99457"/>
                  <a:pt x="3308468" y="95211"/>
                </a:cubicBezTo>
                <a:cubicBezTo>
                  <a:pt x="3309507" y="90967"/>
                  <a:pt x="3312567" y="85859"/>
                  <a:pt x="3317634" y="79905"/>
                </a:cubicBezTo>
                <a:lnTo>
                  <a:pt x="3337983" y="74107"/>
                </a:lnTo>
                <a:lnTo>
                  <a:pt x="3341784" y="69640"/>
                </a:lnTo>
                <a:lnTo>
                  <a:pt x="3333516" y="70305"/>
                </a:lnTo>
                <a:lnTo>
                  <a:pt x="3348726" y="52432"/>
                </a:lnTo>
                <a:cubicBezTo>
                  <a:pt x="3351258" y="49458"/>
                  <a:pt x="3352745" y="50723"/>
                  <a:pt x="3353193" y="56233"/>
                </a:cubicBezTo>
                <a:lnTo>
                  <a:pt x="3379809" y="24959"/>
                </a:lnTo>
                <a:lnTo>
                  <a:pt x="3388743" y="32563"/>
                </a:lnTo>
                <a:cubicBezTo>
                  <a:pt x="3406489" y="11710"/>
                  <a:pt x="3421322" y="6355"/>
                  <a:pt x="3433235" y="16494"/>
                </a:cubicBezTo>
                <a:lnTo>
                  <a:pt x="3449107" y="689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672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225113" y="344229"/>
            <a:ext cx="4693774" cy="6242906"/>
          </a:xfrm>
          <a:custGeom>
            <a:avLst/>
            <a:gdLst>
              <a:gd name="connsiteX0" fmla="*/ 3058782 w 4693774"/>
              <a:gd name="connsiteY0" fmla="*/ 5895193 h 6242906"/>
              <a:gd name="connsiteX1" fmla="*/ 3086345 w 4693774"/>
              <a:gd name="connsiteY1" fmla="*/ 5969208 h 6242906"/>
              <a:gd name="connsiteX2" fmla="*/ 3111943 w 4693774"/>
              <a:gd name="connsiteY2" fmla="*/ 6030992 h 6242906"/>
              <a:gd name="connsiteX3" fmla="*/ 3081354 w 4693774"/>
              <a:gd name="connsiteY3" fmla="*/ 6035899 h 6242906"/>
              <a:gd name="connsiteX4" fmla="*/ 3069351 w 4693774"/>
              <a:gd name="connsiteY4" fmla="*/ 6000173 h 6242906"/>
              <a:gd name="connsiteX5" fmla="*/ 3054399 w 4693774"/>
              <a:gd name="connsiteY5" fmla="*/ 5946097 h 6242906"/>
              <a:gd name="connsiteX6" fmla="*/ 3058782 w 4693774"/>
              <a:gd name="connsiteY6" fmla="*/ 5895193 h 6242906"/>
              <a:gd name="connsiteX7" fmla="*/ 730139 w 4693774"/>
              <a:gd name="connsiteY7" fmla="*/ 4405056 h 6242906"/>
              <a:gd name="connsiteX8" fmla="*/ 705670 w 4693774"/>
              <a:gd name="connsiteY8" fmla="*/ 4408982 h 6242906"/>
              <a:gd name="connsiteX9" fmla="*/ 705671 w 4693774"/>
              <a:gd name="connsiteY9" fmla="*/ 4408985 h 6242906"/>
              <a:gd name="connsiteX10" fmla="*/ 730140 w 4693774"/>
              <a:gd name="connsiteY10" fmla="*/ 4405060 h 6242906"/>
              <a:gd name="connsiteX11" fmla="*/ 1021824 w 4693774"/>
              <a:gd name="connsiteY11" fmla="*/ 4345718 h 6242906"/>
              <a:gd name="connsiteX12" fmla="*/ 976206 w 4693774"/>
              <a:gd name="connsiteY12" fmla="*/ 4393821 h 6242906"/>
              <a:gd name="connsiteX13" fmla="*/ 976200 w 4693774"/>
              <a:gd name="connsiteY13" fmla="*/ 4393828 h 6242906"/>
              <a:gd name="connsiteX14" fmla="*/ 924497 w 4693774"/>
              <a:gd name="connsiteY14" fmla="*/ 4442884 h 6242906"/>
              <a:gd name="connsiteX15" fmla="*/ 924467 w 4693774"/>
              <a:gd name="connsiteY15" fmla="*/ 4442909 h 6242906"/>
              <a:gd name="connsiteX16" fmla="*/ 924467 w 4693774"/>
              <a:gd name="connsiteY16" fmla="*/ 4442913 h 6242906"/>
              <a:gd name="connsiteX17" fmla="*/ 924497 w 4693774"/>
              <a:gd name="connsiteY17" fmla="*/ 4442884 h 6242906"/>
              <a:gd name="connsiteX18" fmla="*/ 954284 w 4693774"/>
              <a:gd name="connsiteY18" fmla="*/ 4418517 h 6242906"/>
              <a:gd name="connsiteX19" fmla="*/ 976200 w 4693774"/>
              <a:gd name="connsiteY19" fmla="*/ 4393828 h 6242906"/>
              <a:gd name="connsiteX20" fmla="*/ 976203 w 4693774"/>
              <a:gd name="connsiteY20" fmla="*/ 4393825 h 6242906"/>
              <a:gd name="connsiteX21" fmla="*/ 1021824 w 4693774"/>
              <a:gd name="connsiteY21" fmla="*/ 4345718 h 6242906"/>
              <a:gd name="connsiteX22" fmla="*/ 833391 w 4693774"/>
              <a:gd name="connsiteY22" fmla="*/ 4344568 h 6242906"/>
              <a:gd name="connsiteX23" fmla="*/ 822138 w 4693774"/>
              <a:gd name="connsiteY23" fmla="*/ 4352650 h 6242906"/>
              <a:gd name="connsiteX24" fmla="*/ 822135 w 4693774"/>
              <a:gd name="connsiteY24" fmla="*/ 4352654 h 6242906"/>
              <a:gd name="connsiteX25" fmla="*/ 833388 w 4693774"/>
              <a:gd name="connsiteY25" fmla="*/ 4344572 h 6242906"/>
              <a:gd name="connsiteX26" fmla="*/ 849175 w 4693774"/>
              <a:gd name="connsiteY26" fmla="*/ 4345179 h 6242906"/>
              <a:gd name="connsiteX27" fmla="*/ 864958 w 4693774"/>
              <a:gd name="connsiteY27" fmla="*/ 4345784 h 6242906"/>
              <a:gd name="connsiteX28" fmla="*/ 868770 w 4693774"/>
              <a:gd name="connsiteY28" fmla="*/ 4389097 h 6242906"/>
              <a:gd name="connsiteX29" fmla="*/ 870619 w 4693774"/>
              <a:gd name="connsiteY29" fmla="*/ 4420176 h 6242906"/>
              <a:gd name="connsiteX30" fmla="*/ 879679 w 4693774"/>
              <a:gd name="connsiteY30" fmla="*/ 4437548 h 6242906"/>
              <a:gd name="connsiteX31" fmla="*/ 881641 w 4693774"/>
              <a:gd name="connsiteY31" fmla="*/ 4449783 h 6242906"/>
              <a:gd name="connsiteX32" fmla="*/ 903543 w 4693774"/>
              <a:gd name="connsiteY32" fmla="*/ 4449406 h 6242906"/>
              <a:gd name="connsiteX33" fmla="*/ 925445 w 4693774"/>
              <a:gd name="connsiteY33" fmla="*/ 4449032 h 6242906"/>
              <a:gd name="connsiteX34" fmla="*/ 925445 w 4693774"/>
              <a:gd name="connsiteY34" fmla="*/ 4449029 h 6242906"/>
              <a:gd name="connsiteX35" fmla="*/ 903546 w 4693774"/>
              <a:gd name="connsiteY35" fmla="*/ 4449402 h 6242906"/>
              <a:gd name="connsiteX36" fmla="*/ 881644 w 4693774"/>
              <a:gd name="connsiteY36" fmla="*/ 4449779 h 6242906"/>
              <a:gd name="connsiteX37" fmla="*/ 879682 w 4693774"/>
              <a:gd name="connsiteY37" fmla="*/ 4437544 h 6242906"/>
              <a:gd name="connsiteX38" fmla="*/ 870622 w 4693774"/>
              <a:gd name="connsiteY38" fmla="*/ 4420172 h 6242906"/>
              <a:gd name="connsiteX39" fmla="*/ 868772 w 4693774"/>
              <a:gd name="connsiteY39" fmla="*/ 4389093 h 6242906"/>
              <a:gd name="connsiteX40" fmla="*/ 864961 w 4693774"/>
              <a:gd name="connsiteY40" fmla="*/ 4345780 h 6242906"/>
              <a:gd name="connsiteX41" fmla="*/ 849178 w 4693774"/>
              <a:gd name="connsiteY41" fmla="*/ 4345175 h 6242906"/>
              <a:gd name="connsiteX42" fmla="*/ 833391 w 4693774"/>
              <a:gd name="connsiteY42" fmla="*/ 4344568 h 6242906"/>
              <a:gd name="connsiteX43" fmla="*/ 4651504 w 4693774"/>
              <a:gd name="connsiteY43" fmla="*/ 4284274 h 6242906"/>
              <a:gd name="connsiteX44" fmla="*/ 4678689 w 4693774"/>
              <a:gd name="connsiteY44" fmla="*/ 4336387 h 6242906"/>
              <a:gd name="connsiteX45" fmla="*/ 4686427 w 4693774"/>
              <a:gd name="connsiteY45" fmla="*/ 4404172 h 6242906"/>
              <a:gd name="connsiteX46" fmla="*/ 4693184 w 4693774"/>
              <a:gd name="connsiteY46" fmla="*/ 4465839 h 6242906"/>
              <a:gd name="connsiteX47" fmla="*/ 4674830 w 4693774"/>
              <a:gd name="connsiteY47" fmla="*/ 4468783 h 6242906"/>
              <a:gd name="connsiteX48" fmla="*/ 4662940 w 4693774"/>
              <a:gd name="connsiteY48" fmla="*/ 4414217 h 6242906"/>
              <a:gd name="connsiteX49" fmla="*/ 4653009 w 4693774"/>
              <a:gd name="connsiteY49" fmla="*/ 4371885 h 6242906"/>
              <a:gd name="connsiteX50" fmla="*/ 4649200 w 4693774"/>
              <a:gd name="connsiteY50" fmla="*/ 4328568 h 6242906"/>
              <a:gd name="connsiteX51" fmla="*/ 4651504 w 4693774"/>
              <a:gd name="connsiteY51" fmla="*/ 4284274 h 6242906"/>
              <a:gd name="connsiteX52" fmla="*/ 867378 w 4693774"/>
              <a:gd name="connsiteY52" fmla="*/ 4282645 h 6242906"/>
              <a:gd name="connsiteX53" fmla="*/ 845739 w 4693774"/>
              <a:gd name="connsiteY53" fmla="*/ 4323765 h 6242906"/>
              <a:gd name="connsiteX54" fmla="*/ 845742 w 4693774"/>
              <a:gd name="connsiteY54" fmla="*/ 4323761 h 6242906"/>
              <a:gd name="connsiteX55" fmla="*/ 890514 w 4693774"/>
              <a:gd name="connsiteY55" fmla="*/ 3996556 h 6242906"/>
              <a:gd name="connsiteX56" fmla="*/ 901540 w 4693774"/>
              <a:gd name="connsiteY56" fmla="*/ 4026162 h 6242906"/>
              <a:gd name="connsiteX57" fmla="*/ 900328 w 4693774"/>
              <a:gd name="connsiteY57" fmla="*/ 4057732 h 6242906"/>
              <a:gd name="connsiteX58" fmla="*/ 875859 w 4693774"/>
              <a:gd name="connsiteY58" fmla="*/ 4061658 h 6242906"/>
              <a:gd name="connsiteX59" fmla="*/ 858714 w 4693774"/>
              <a:gd name="connsiteY59" fmla="*/ 4033033 h 6242906"/>
              <a:gd name="connsiteX60" fmla="*/ 852599 w 4693774"/>
              <a:gd name="connsiteY60" fmla="*/ 4034014 h 6242906"/>
              <a:gd name="connsiteX61" fmla="*/ 852712 w 4693774"/>
              <a:gd name="connsiteY61" fmla="*/ 4015170 h 6242906"/>
              <a:gd name="connsiteX62" fmla="*/ 853807 w 4693774"/>
              <a:gd name="connsiteY62" fmla="*/ 4002444 h 6242906"/>
              <a:gd name="connsiteX63" fmla="*/ 870524 w 4693774"/>
              <a:gd name="connsiteY63" fmla="*/ 3598157 h 6242906"/>
              <a:gd name="connsiteX64" fmla="*/ 884004 w 4693774"/>
              <a:gd name="connsiteY64" fmla="*/ 3643059 h 6242906"/>
              <a:gd name="connsiteX65" fmla="*/ 897480 w 4693774"/>
              <a:gd name="connsiteY65" fmla="*/ 3687962 h 6242906"/>
              <a:gd name="connsiteX66" fmla="*/ 869609 w 4693774"/>
              <a:gd name="connsiteY66" fmla="*/ 3748907 h 6242906"/>
              <a:gd name="connsiteX67" fmla="*/ 854430 w 4693774"/>
              <a:gd name="connsiteY67" fmla="*/ 3732516 h 6242906"/>
              <a:gd name="connsiteX68" fmla="*/ 827244 w 4693774"/>
              <a:gd name="connsiteY68" fmla="*/ 3680403 h 6242906"/>
              <a:gd name="connsiteX69" fmla="*/ 826984 w 4693774"/>
              <a:gd name="connsiteY69" fmla="*/ 3639657 h 6242906"/>
              <a:gd name="connsiteX70" fmla="*/ 839936 w 4693774"/>
              <a:gd name="connsiteY70" fmla="*/ 3603064 h 6242906"/>
              <a:gd name="connsiteX71" fmla="*/ 4520554 w 4693774"/>
              <a:gd name="connsiteY71" fmla="*/ 3037716 h 6242906"/>
              <a:gd name="connsiteX72" fmla="*/ 4549930 w 4693774"/>
              <a:gd name="connsiteY72" fmla="*/ 3064379 h 6242906"/>
              <a:gd name="connsiteX73" fmla="*/ 4562168 w 4693774"/>
              <a:gd name="connsiteY73" fmla="*/ 3062415 h 6242906"/>
              <a:gd name="connsiteX74" fmla="*/ 4577115 w 4693774"/>
              <a:gd name="connsiteY74" fmla="*/ 3116492 h 6242906"/>
              <a:gd name="connsiteX75" fmla="*/ 4589350 w 4693774"/>
              <a:gd name="connsiteY75" fmla="*/ 3114529 h 6242906"/>
              <a:gd name="connsiteX76" fmla="*/ 4616829 w 4693774"/>
              <a:gd name="connsiteY76" fmla="*/ 3285823 h 6242906"/>
              <a:gd name="connsiteX77" fmla="*/ 4629067 w 4693774"/>
              <a:gd name="connsiteY77" fmla="*/ 3283860 h 6242906"/>
              <a:gd name="connsiteX78" fmla="*/ 4638881 w 4693774"/>
              <a:gd name="connsiteY78" fmla="*/ 3345036 h 6242906"/>
              <a:gd name="connsiteX79" fmla="*/ 4651116 w 4693774"/>
              <a:gd name="connsiteY79" fmla="*/ 3343073 h 6242906"/>
              <a:gd name="connsiteX80" fmla="*/ 4667799 w 4693774"/>
              <a:gd name="connsiteY80" fmla="*/ 3447072 h 6242906"/>
              <a:gd name="connsiteX81" fmla="*/ 4680034 w 4693774"/>
              <a:gd name="connsiteY81" fmla="*/ 3445110 h 6242906"/>
              <a:gd name="connsiteX82" fmla="*/ 4693774 w 4693774"/>
              <a:gd name="connsiteY82" fmla="*/ 3530758 h 6242906"/>
              <a:gd name="connsiteX83" fmla="*/ 4668470 w 4693774"/>
              <a:gd name="connsiteY83" fmla="*/ 3588155 h 6242906"/>
              <a:gd name="connsiteX84" fmla="*/ 4598607 w 4693774"/>
              <a:gd name="connsiteY84" fmla="*/ 3602499 h 6242906"/>
              <a:gd name="connsiteX85" fmla="*/ 4594682 w 4693774"/>
              <a:gd name="connsiteY85" fmla="*/ 3578030 h 6242906"/>
              <a:gd name="connsiteX86" fmla="*/ 4576328 w 4693774"/>
              <a:gd name="connsiteY86" fmla="*/ 3580974 h 6242906"/>
              <a:gd name="connsiteX87" fmla="*/ 4566774 w 4693774"/>
              <a:gd name="connsiteY87" fmla="*/ 3560545 h 6242906"/>
              <a:gd name="connsiteX88" fmla="*/ 4557224 w 4693774"/>
              <a:gd name="connsiteY88" fmla="*/ 3540114 h 6242906"/>
              <a:gd name="connsiteX89" fmla="*/ 4544990 w 4693774"/>
              <a:gd name="connsiteY89" fmla="*/ 3542077 h 6242906"/>
              <a:gd name="connsiteX90" fmla="*/ 4523545 w 4693774"/>
              <a:gd name="connsiteY90" fmla="*/ 3467077 h 6242906"/>
              <a:gd name="connsiteX91" fmla="*/ 4467357 w 4693774"/>
              <a:gd name="connsiteY91" fmla="*/ 3410204 h 6242906"/>
              <a:gd name="connsiteX92" fmla="*/ 4463431 w 4693774"/>
              <a:gd name="connsiteY92" fmla="*/ 3385731 h 6242906"/>
              <a:gd name="connsiteX93" fmla="*/ 4451196 w 4693774"/>
              <a:gd name="connsiteY93" fmla="*/ 3387694 h 6242906"/>
              <a:gd name="connsiteX94" fmla="*/ 4444703 w 4693774"/>
              <a:gd name="connsiteY94" fmla="*/ 3366773 h 6242906"/>
              <a:gd name="connsiteX95" fmla="*/ 4438208 w 4693774"/>
              <a:gd name="connsiteY95" fmla="*/ 3345853 h 6242906"/>
              <a:gd name="connsiteX96" fmla="*/ 4425973 w 4693774"/>
              <a:gd name="connsiteY96" fmla="*/ 3347816 h 6242906"/>
              <a:gd name="connsiteX97" fmla="*/ 4419103 w 4693774"/>
              <a:gd name="connsiteY97" fmla="*/ 3304993 h 6242906"/>
              <a:gd name="connsiteX98" fmla="*/ 4406869 w 4693774"/>
              <a:gd name="connsiteY98" fmla="*/ 3306956 h 6242906"/>
              <a:gd name="connsiteX99" fmla="*/ 4410534 w 4693774"/>
              <a:gd name="connsiteY99" fmla="*/ 3290678 h 6242906"/>
              <a:gd name="connsiteX100" fmla="*/ 4415178 w 4693774"/>
              <a:gd name="connsiteY100" fmla="*/ 3280524 h 6242906"/>
              <a:gd name="connsiteX101" fmla="*/ 4399476 w 4693774"/>
              <a:gd name="connsiteY101" fmla="*/ 3182640 h 6242906"/>
              <a:gd name="connsiteX102" fmla="*/ 4411710 w 4693774"/>
              <a:gd name="connsiteY102" fmla="*/ 3180678 h 6242906"/>
              <a:gd name="connsiteX103" fmla="*/ 4411336 w 4693774"/>
              <a:gd name="connsiteY103" fmla="*/ 3158775 h 6242906"/>
              <a:gd name="connsiteX104" fmla="*/ 4410959 w 4693774"/>
              <a:gd name="connsiteY104" fmla="*/ 3136873 h 6242906"/>
              <a:gd name="connsiteX105" fmla="*/ 4435428 w 4693774"/>
              <a:gd name="connsiteY105" fmla="*/ 3132948 h 6242906"/>
              <a:gd name="connsiteX106" fmla="*/ 4456202 w 4693774"/>
              <a:gd name="connsiteY106" fmla="*/ 3066865 h 6242906"/>
              <a:gd name="connsiteX107" fmla="*/ 4520554 w 4693774"/>
              <a:gd name="connsiteY107" fmla="*/ 3037716 h 6242906"/>
              <a:gd name="connsiteX108" fmla="*/ 4131258 w 4693774"/>
              <a:gd name="connsiteY108" fmla="*/ 2566791 h 6242906"/>
              <a:gd name="connsiteX109" fmla="*/ 4137147 w 4693774"/>
              <a:gd name="connsiteY109" fmla="*/ 2603498 h 6242906"/>
              <a:gd name="connsiteX110" fmla="*/ 4124912 w 4693774"/>
              <a:gd name="connsiteY110" fmla="*/ 2605460 h 6242906"/>
              <a:gd name="connsiteX111" fmla="*/ 4126875 w 4693774"/>
              <a:gd name="connsiteY111" fmla="*/ 2617695 h 6242906"/>
              <a:gd name="connsiteX112" fmla="*/ 4041226 w 4693774"/>
              <a:gd name="connsiteY112" fmla="*/ 2631435 h 6242906"/>
              <a:gd name="connsiteX113" fmla="*/ 4032232 w 4693774"/>
              <a:gd name="connsiteY113" fmla="*/ 2624249 h 6242906"/>
              <a:gd name="connsiteX114" fmla="*/ 4033639 w 4693774"/>
              <a:gd name="connsiteY114" fmla="*/ 2623239 h 6242906"/>
              <a:gd name="connsiteX115" fmla="*/ 4027029 w 4693774"/>
              <a:gd name="connsiteY115" fmla="*/ 2621163 h 6242906"/>
              <a:gd name="connsiteX116" fmla="*/ 4035337 w 4693774"/>
              <a:gd name="connsiteY116" fmla="*/ 2594728 h 6242906"/>
              <a:gd name="connsiteX117" fmla="*/ 4088436 w 4693774"/>
              <a:gd name="connsiteY117" fmla="*/ 2573660 h 6242906"/>
              <a:gd name="connsiteX118" fmla="*/ 4087454 w 4693774"/>
              <a:gd name="connsiteY118" fmla="*/ 2567541 h 6242906"/>
              <a:gd name="connsiteX119" fmla="*/ 4103237 w 4693774"/>
              <a:gd name="connsiteY119" fmla="*/ 2568149 h 6242906"/>
              <a:gd name="connsiteX120" fmla="*/ 4131258 w 4693774"/>
              <a:gd name="connsiteY120" fmla="*/ 2566791 h 6242906"/>
              <a:gd name="connsiteX121" fmla="*/ 3751838 w 4693774"/>
              <a:gd name="connsiteY121" fmla="*/ 2313904 h 6242906"/>
              <a:gd name="connsiteX122" fmla="*/ 3753801 w 4693774"/>
              <a:gd name="connsiteY122" fmla="*/ 2326139 h 6242906"/>
              <a:gd name="connsiteX123" fmla="*/ 3812293 w 4693774"/>
              <a:gd name="connsiteY123" fmla="*/ 2338718 h 6242906"/>
              <a:gd name="connsiteX124" fmla="*/ 3831889 w 4693774"/>
              <a:gd name="connsiteY124" fmla="*/ 2382639 h 6242906"/>
              <a:gd name="connsiteX125" fmla="*/ 3819654 w 4693774"/>
              <a:gd name="connsiteY125" fmla="*/ 2384602 h 6242906"/>
              <a:gd name="connsiteX126" fmla="*/ 3711418 w 4693774"/>
              <a:gd name="connsiteY126" fmla="*/ 2511777 h 6242906"/>
              <a:gd name="connsiteX127" fmla="*/ 3499638 w 4693774"/>
              <a:gd name="connsiteY127" fmla="*/ 2580266 h 6242906"/>
              <a:gd name="connsiteX128" fmla="*/ 3479438 w 4693774"/>
              <a:gd name="connsiteY128" fmla="*/ 2552128 h 6242906"/>
              <a:gd name="connsiteX129" fmla="*/ 3462410 w 4693774"/>
              <a:gd name="connsiteY129" fmla="*/ 2504662 h 6242906"/>
              <a:gd name="connsiteX130" fmla="*/ 3491149 w 4693774"/>
              <a:gd name="connsiteY130" fmla="*/ 2468676 h 6242906"/>
              <a:gd name="connsiteX131" fmla="*/ 3530164 w 4693774"/>
              <a:gd name="connsiteY131" fmla="*/ 2418493 h 6242906"/>
              <a:gd name="connsiteX132" fmla="*/ 3528201 w 4693774"/>
              <a:gd name="connsiteY132" fmla="*/ 2406258 h 6242906"/>
              <a:gd name="connsiteX133" fmla="*/ 3548631 w 4693774"/>
              <a:gd name="connsiteY133" fmla="*/ 2396704 h 6242906"/>
              <a:gd name="connsiteX134" fmla="*/ 3569060 w 4693774"/>
              <a:gd name="connsiteY134" fmla="*/ 2387150 h 6242906"/>
              <a:gd name="connsiteX135" fmla="*/ 3567098 w 4693774"/>
              <a:gd name="connsiteY135" fmla="*/ 2374916 h 6242906"/>
              <a:gd name="connsiteX136" fmla="*/ 3653841 w 4693774"/>
              <a:gd name="connsiteY136" fmla="*/ 2348451 h 6242906"/>
              <a:gd name="connsiteX137" fmla="*/ 3741563 w 4693774"/>
              <a:gd name="connsiteY137" fmla="*/ 2328102 h 6242906"/>
              <a:gd name="connsiteX138" fmla="*/ 3739600 w 4693774"/>
              <a:gd name="connsiteY138" fmla="*/ 2315868 h 6242906"/>
              <a:gd name="connsiteX139" fmla="*/ 2774463 w 4693774"/>
              <a:gd name="connsiteY139" fmla="*/ 1228233 h 6242906"/>
              <a:gd name="connsiteX140" fmla="*/ 2818037 w 4693774"/>
              <a:gd name="connsiteY140" fmla="*/ 1265172 h 6242906"/>
              <a:gd name="connsiteX141" fmla="*/ 2973694 w 4693774"/>
              <a:gd name="connsiteY141" fmla="*/ 1296675 h 6242906"/>
              <a:gd name="connsiteX142" fmla="*/ 2971731 w 4693774"/>
              <a:gd name="connsiteY142" fmla="*/ 1284440 h 6242906"/>
              <a:gd name="connsiteX143" fmla="*/ 3026789 w 4693774"/>
              <a:gd name="connsiteY143" fmla="*/ 1275608 h 6242906"/>
              <a:gd name="connsiteX144" fmla="*/ 3034379 w 4693774"/>
              <a:gd name="connsiteY144" fmla="*/ 1283800 h 6242906"/>
              <a:gd name="connsiteX145" fmla="*/ 3041967 w 4693774"/>
              <a:gd name="connsiteY145" fmla="*/ 1291996 h 6242906"/>
              <a:gd name="connsiteX146" fmla="*/ 3055187 w 4693774"/>
              <a:gd name="connsiteY146" fmla="*/ 1296151 h 6242906"/>
              <a:gd name="connsiteX147" fmla="*/ 3064019 w 4693774"/>
              <a:gd name="connsiteY147" fmla="*/ 1351212 h 6242906"/>
              <a:gd name="connsiteX148" fmla="*/ 3076254 w 4693774"/>
              <a:gd name="connsiteY148" fmla="*/ 1349249 h 6242906"/>
              <a:gd name="connsiteX149" fmla="*/ 3094981 w 4693774"/>
              <a:gd name="connsiteY149" fmla="*/ 1368208 h 6242906"/>
              <a:gd name="connsiteX150" fmla="*/ 3113711 w 4693774"/>
              <a:gd name="connsiteY150" fmla="*/ 1387162 h 6242906"/>
              <a:gd name="connsiteX151" fmla="*/ 3138180 w 4693774"/>
              <a:gd name="connsiteY151" fmla="*/ 1383236 h 6242906"/>
              <a:gd name="connsiteX152" fmla="*/ 3166579 w 4693774"/>
              <a:gd name="connsiteY152" fmla="*/ 1403783 h 6242906"/>
              <a:gd name="connsiteX153" fmla="*/ 3224580 w 4693774"/>
              <a:gd name="connsiteY153" fmla="*/ 1413304 h 6242906"/>
              <a:gd name="connsiteX154" fmla="*/ 3283563 w 4693774"/>
              <a:gd name="connsiteY154" fmla="*/ 1428941 h 6242906"/>
              <a:gd name="connsiteX155" fmla="*/ 3286507 w 4693774"/>
              <a:gd name="connsiteY155" fmla="*/ 1447295 h 6242906"/>
              <a:gd name="connsiteX156" fmla="*/ 3295570 w 4693774"/>
              <a:gd name="connsiteY156" fmla="*/ 1464666 h 6242906"/>
              <a:gd name="connsiteX157" fmla="*/ 3294358 w 4693774"/>
              <a:gd name="connsiteY157" fmla="*/ 1496236 h 6242906"/>
              <a:gd name="connsiteX158" fmla="*/ 3293150 w 4693774"/>
              <a:gd name="connsiteY158" fmla="*/ 1527805 h 6242906"/>
              <a:gd name="connsiteX159" fmla="*/ 3303682 w 4693774"/>
              <a:gd name="connsiteY159" fmla="*/ 1554354 h 6242906"/>
              <a:gd name="connsiteX160" fmla="*/ 3324488 w 4693774"/>
              <a:gd name="connsiteY160" fmla="*/ 1566703 h 6242906"/>
              <a:gd name="connsiteX161" fmla="*/ 3330376 w 4693774"/>
              <a:gd name="connsiteY161" fmla="*/ 1603406 h 6242906"/>
              <a:gd name="connsiteX162" fmla="*/ 3343102 w 4693774"/>
              <a:gd name="connsiteY162" fmla="*/ 1604505 h 6242906"/>
              <a:gd name="connsiteX163" fmla="*/ 3355831 w 4693774"/>
              <a:gd name="connsiteY163" fmla="*/ 1605599 h 6242906"/>
              <a:gd name="connsiteX164" fmla="*/ 3357793 w 4693774"/>
              <a:gd name="connsiteY164" fmla="*/ 1617834 h 6242906"/>
              <a:gd name="connsiteX165" fmla="*/ 3376143 w 4693774"/>
              <a:gd name="connsiteY165" fmla="*/ 1614890 h 6242906"/>
              <a:gd name="connsiteX166" fmla="*/ 3406505 w 4693774"/>
              <a:gd name="connsiteY166" fmla="*/ 1647671 h 6242906"/>
              <a:gd name="connsiteX167" fmla="*/ 3418739 w 4693774"/>
              <a:gd name="connsiteY167" fmla="*/ 1645709 h 6242906"/>
              <a:gd name="connsiteX168" fmla="*/ 3437385 w 4693774"/>
              <a:gd name="connsiteY168" fmla="*/ 1761942 h 6242906"/>
              <a:gd name="connsiteX169" fmla="*/ 3449620 w 4693774"/>
              <a:gd name="connsiteY169" fmla="*/ 1759979 h 6242906"/>
              <a:gd name="connsiteX170" fmla="*/ 3450143 w 4693774"/>
              <a:gd name="connsiteY170" fmla="*/ 1841472 h 6242906"/>
              <a:gd name="connsiteX171" fmla="*/ 3429600 w 4693774"/>
              <a:gd name="connsiteY171" fmla="*/ 1869870 h 6242906"/>
              <a:gd name="connsiteX172" fmla="*/ 3432544 w 4693774"/>
              <a:gd name="connsiteY172" fmla="*/ 1888220 h 6242906"/>
              <a:gd name="connsiteX173" fmla="*/ 3420306 w 4693774"/>
              <a:gd name="connsiteY173" fmla="*/ 1890183 h 6242906"/>
              <a:gd name="connsiteX174" fmla="*/ 3428157 w 4693774"/>
              <a:gd name="connsiteY174" fmla="*/ 1939125 h 6242906"/>
              <a:gd name="connsiteX175" fmla="*/ 3470866 w 4693774"/>
              <a:gd name="connsiteY175" fmla="*/ 1951099 h 6242906"/>
              <a:gd name="connsiteX176" fmla="*/ 3494994 w 4693774"/>
              <a:gd name="connsiteY176" fmla="*/ 2003703 h 6242906"/>
              <a:gd name="connsiteX177" fmla="*/ 3488875 w 4693774"/>
              <a:gd name="connsiteY177" fmla="*/ 2004684 h 6242906"/>
              <a:gd name="connsiteX178" fmla="*/ 3474938 w 4693774"/>
              <a:gd name="connsiteY178" fmla="*/ 2035159 h 6242906"/>
              <a:gd name="connsiteX179" fmla="*/ 3459042 w 4693774"/>
              <a:gd name="connsiteY179" fmla="*/ 2053398 h 6242906"/>
              <a:gd name="connsiteX180" fmla="*/ 3452432 w 4693774"/>
              <a:gd name="connsiteY180" fmla="*/ 2051319 h 6242906"/>
              <a:gd name="connsiteX181" fmla="*/ 3445822 w 4693774"/>
              <a:gd name="connsiteY181" fmla="*/ 2049243 h 6242906"/>
              <a:gd name="connsiteX182" fmla="*/ 3430417 w 4693774"/>
              <a:gd name="connsiteY182" fmla="*/ 2070540 h 6242906"/>
              <a:gd name="connsiteX183" fmla="*/ 3418179 w 4693774"/>
              <a:gd name="connsiteY183" fmla="*/ 2072503 h 6242906"/>
              <a:gd name="connsiteX184" fmla="*/ 3435844 w 4693774"/>
              <a:gd name="connsiteY184" fmla="*/ 2182621 h 6242906"/>
              <a:gd name="connsiteX185" fmla="*/ 3430709 w 4693774"/>
              <a:gd name="connsiteY185" fmla="*/ 2189718 h 6242906"/>
              <a:gd name="connsiteX186" fmla="*/ 3427535 w 4693774"/>
              <a:gd name="connsiteY186" fmla="*/ 2209053 h 6242906"/>
              <a:gd name="connsiteX187" fmla="*/ 3329655 w 4693774"/>
              <a:gd name="connsiteY187" fmla="*/ 2224755 h 6242906"/>
              <a:gd name="connsiteX188" fmla="*/ 3325989 w 4693774"/>
              <a:gd name="connsiteY188" fmla="*/ 2241029 h 6242906"/>
              <a:gd name="connsiteX189" fmla="*/ 3322324 w 4693774"/>
              <a:gd name="connsiteY189" fmla="*/ 2257306 h 6242906"/>
              <a:gd name="connsiteX190" fmla="*/ 3310089 w 4693774"/>
              <a:gd name="connsiteY190" fmla="*/ 2259269 h 6242906"/>
              <a:gd name="connsiteX191" fmla="*/ 3331157 w 4693774"/>
              <a:gd name="connsiteY191" fmla="*/ 2312367 h 6242906"/>
              <a:gd name="connsiteX192" fmla="*/ 3320804 w 4693774"/>
              <a:gd name="connsiteY192" fmla="*/ 2423839 h 6242906"/>
              <a:gd name="connsiteX193" fmla="*/ 3278127 w 4693774"/>
              <a:gd name="connsiteY193" fmla="*/ 2490296 h 6242906"/>
              <a:gd name="connsiteX194" fmla="*/ 3280090 w 4693774"/>
              <a:gd name="connsiteY194" fmla="*/ 2502534 h 6242906"/>
              <a:gd name="connsiteX195" fmla="*/ 3261737 w 4693774"/>
              <a:gd name="connsiteY195" fmla="*/ 2505478 h 6242906"/>
              <a:gd name="connsiteX196" fmla="*/ 3263700 w 4693774"/>
              <a:gd name="connsiteY196" fmla="*/ 2517713 h 6242906"/>
              <a:gd name="connsiteX197" fmla="*/ 3208639 w 4693774"/>
              <a:gd name="connsiteY197" fmla="*/ 2526546 h 6242906"/>
              <a:gd name="connsiteX198" fmla="*/ 3206676 w 4693774"/>
              <a:gd name="connsiteY198" fmla="*/ 2514311 h 6242906"/>
              <a:gd name="connsiteX199" fmla="*/ 3167892 w 4693774"/>
              <a:gd name="connsiteY199" fmla="*/ 2526806 h 6242906"/>
              <a:gd name="connsiteX200" fmla="*/ 3129112 w 4693774"/>
              <a:gd name="connsiteY200" fmla="*/ 2539303 h 6242906"/>
              <a:gd name="connsiteX201" fmla="*/ 3112948 w 4693774"/>
              <a:gd name="connsiteY201" fmla="*/ 2516794 h 6242906"/>
              <a:gd name="connsiteX202" fmla="*/ 3094598 w 4693774"/>
              <a:gd name="connsiteY202" fmla="*/ 2519738 h 6242906"/>
              <a:gd name="connsiteX203" fmla="*/ 3092636 w 4693774"/>
              <a:gd name="connsiteY203" fmla="*/ 2507503 h 6242906"/>
              <a:gd name="connsiteX204" fmla="*/ 3027303 w 4693774"/>
              <a:gd name="connsiteY204" fmla="*/ 2530533 h 6242906"/>
              <a:gd name="connsiteX205" fmla="*/ 2988406 w 4693774"/>
              <a:gd name="connsiteY205" fmla="*/ 2561876 h 6242906"/>
              <a:gd name="connsiteX206" fmla="*/ 3016083 w 4693774"/>
              <a:gd name="connsiteY206" fmla="*/ 2617050 h 6242906"/>
              <a:gd name="connsiteX207" fmla="*/ 3059166 w 4693774"/>
              <a:gd name="connsiteY207" fmla="*/ 2650927 h 6242906"/>
              <a:gd name="connsiteX208" fmla="*/ 3089754 w 4693774"/>
              <a:gd name="connsiteY208" fmla="*/ 2646020 h 6242906"/>
              <a:gd name="connsiteX209" fmla="*/ 3091717 w 4693774"/>
              <a:gd name="connsiteY209" fmla="*/ 2658254 h 6242906"/>
              <a:gd name="connsiteX210" fmla="*/ 3116190 w 4693774"/>
              <a:gd name="connsiteY210" fmla="*/ 2654328 h 6242906"/>
              <a:gd name="connsiteX211" fmla="*/ 3118152 w 4693774"/>
              <a:gd name="connsiteY211" fmla="*/ 2666563 h 6242906"/>
              <a:gd name="connsiteX212" fmla="*/ 3136502 w 4693774"/>
              <a:gd name="connsiteY212" fmla="*/ 2663619 h 6242906"/>
              <a:gd name="connsiteX213" fmla="*/ 3187293 w 4693774"/>
              <a:gd name="connsiteY213" fmla="*/ 2686846 h 6242906"/>
              <a:gd name="connsiteX214" fmla="*/ 3238081 w 4693774"/>
              <a:gd name="connsiteY214" fmla="*/ 2710074 h 6242906"/>
              <a:gd name="connsiteX215" fmla="*/ 3256434 w 4693774"/>
              <a:gd name="connsiteY215" fmla="*/ 2707130 h 6242906"/>
              <a:gd name="connsiteX216" fmla="*/ 3311150 w 4693774"/>
              <a:gd name="connsiteY216" fmla="*/ 2754827 h 6242906"/>
              <a:gd name="connsiteX217" fmla="*/ 3336487 w 4693774"/>
              <a:gd name="connsiteY217" fmla="*/ 2775865 h 6242906"/>
              <a:gd name="connsiteX218" fmla="*/ 3428252 w 4693774"/>
              <a:gd name="connsiteY218" fmla="*/ 2761144 h 6242906"/>
              <a:gd name="connsiteX219" fmla="*/ 3426289 w 4693774"/>
              <a:gd name="connsiteY219" fmla="*/ 2748909 h 6242906"/>
              <a:gd name="connsiteX220" fmla="*/ 3469112 w 4693774"/>
              <a:gd name="connsiteY220" fmla="*/ 2742039 h 6242906"/>
              <a:gd name="connsiteX221" fmla="*/ 3484290 w 4693774"/>
              <a:gd name="connsiteY221" fmla="*/ 2758427 h 6242906"/>
              <a:gd name="connsiteX222" fmla="*/ 3517822 w 4693774"/>
              <a:gd name="connsiteY222" fmla="*/ 2771873 h 6242906"/>
              <a:gd name="connsiteX223" fmla="*/ 3533525 w 4693774"/>
              <a:gd name="connsiteY223" fmla="*/ 2869757 h 6242906"/>
              <a:gd name="connsiteX224" fmla="*/ 3525966 w 4693774"/>
              <a:gd name="connsiteY224" fmla="*/ 2939993 h 6242906"/>
              <a:gd name="connsiteX225" fmla="*/ 3542734 w 4693774"/>
              <a:gd name="connsiteY225" fmla="*/ 2946716 h 6242906"/>
              <a:gd name="connsiteX226" fmla="*/ 3571737 w 4693774"/>
              <a:gd name="connsiteY226" fmla="*/ 2951476 h 6242906"/>
              <a:gd name="connsiteX227" fmla="*/ 3577625 w 4693774"/>
              <a:gd name="connsiteY227" fmla="*/ 2988183 h 6242906"/>
              <a:gd name="connsiteX228" fmla="*/ 3633320 w 4693774"/>
              <a:gd name="connsiteY228" fmla="*/ 3042000 h 6242906"/>
              <a:gd name="connsiteX229" fmla="*/ 3705405 w 4693774"/>
              <a:gd name="connsiteY229" fmla="*/ 3080633 h 6242906"/>
              <a:gd name="connsiteX230" fmla="*/ 3703442 w 4693774"/>
              <a:gd name="connsiteY230" fmla="*/ 3068399 h 6242906"/>
              <a:gd name="connsiteX231" fmla="*/ 3746268 w 4693774"/>
              <a:gd name="connsiteY231" fmla="*/ 3061528 h 6242906"/>
              <a:gd name="connsiteX232" fmla="*/ 3750421 w 4693774"/>
              <a:gd name="connsiteY232" fmla="*/ 3048313 h 6242906"/>
              <a:gd name="connsiteX233" fmla="*/ 3754577 w 4693774"/>
              <a:gd name="connsiteY233" fmla="*/ 3035096 h 6242906"/>
              <a:gd name="connsiteX234" fmla="*/ 3785165 w 4693774"/>
              <a:gd name="connsiteY234" fmla="*/ 3030190 h 6242906"/>
              <a:gd name="connsiteX235" fmla="*/ 3789809 w 4693774"/>
              <a:gd name="connsiteY235" fmla="*/ 3020032 h 6242906"/>
              <a:gd name="connsiteX236" fmla="*/ 3794455 w 4693774"/>
              <a:gd name="connsiteY236" fmla="*/ 3009874 h 6242906"/>
              <a:gd name="connsiteX237" fmla="*/ 3861751 w 4693774"/>
              <a:gd name="connsiteY237" fmla="*/ 2999078 h 6242906"/>
              <a:gd name="connsiteX238" fmla="*/ 3882441 w 4693774"/>
              <a:gd name="connsiteY238" fmla="*/ 3030274 h 6242906"/>
              <a:gd name="connsiteX239" fmla="*/ 3893841 w 4693774"/>
              <a:gd name="connsiteY239" fmla="*/ 3081783 h 6242906"/>
              <a:gd name="connsiteX240" fmla="*/ 3883569 w 4693774"/>
              <a:gd name="connsiteY240" fmla="*/ 3095980 h 6242906"/>
              <a:gd name="connsiteX241" fmla="*/ 3879416 w 4693774"/>
              <a:gd name="connsiteY241" fmla="*/ 3109196 h 6242906"/>
              <a:gd name="connsiteX242" fmla="*/ 3825336 w 4693774"/>
              <a:gd name="connsiteY242" fmla="*/ 3124144 h 6242906"/>
              <a:gd name="connsiteX243" fmla="*/ 3827299 w 4693774"/>
              <a:gd name="connsiteY243" fmla="*/ 3136382 h 6242906"/>
              <a:gd name="connsiteX244" fmla="*/ 3789270 w 4693774"/>
              <a:gd name="connsiteY244" fmla="*/ 3192680 h 6242906"/>
              <a:gd name="connsiteX245" fmla="*/ 3789907 w 4693774"/>
              <a:gd name="connsiteY245" fmla="*/ 3255329 h 6242906"/>
              <a:gd name="connsiteX246" fmla="*/ 3887446 w 4693774"/>
              <a:gd name="connsiteY246" fmla="*/ 3296159 h 6242906"/>
              <a:gd name="connsiteX247" fmla="*/ 3938757 w 4693774"/>
              <a:gd name="connsiteY247" fmla="*/ 3400880 h 6242906"/>
              <a:gd name="connsiteX248" fmla="*/ 3910509 w 4693774"/>
              <a:gd name="connsiteY248" fmla="*/ 3439923 h 6242906"/>
              <a:gd name="connsiteX249" fmla="*/ 3897436 w 4693774"/>
              <a:gd name="connsiteY249" fmla="*/ 3495358 h 6242906"/>
              <a:gd name="connsiteX250" fmla="*/ 3933913 w 4693774"/>
              <a:gd name="connsiteY250" fmla="*/ 3527158 h 6242906"/>
              <a:gd name="connsiteX251" fmla="*/ 3937838 w 4693774"/>
              <a:gd name="connsiteY251" fmla="*/ 3551627 h 6242906"/>
              <a:gd name="connsiteX252" fmla="*/ 4011626 w 4693774"/>
              <a:gd name="connsiteY252" fmla="*/ 3561752 h 6242906"/>
              <a:gd name="connsiteX253" fmla="*/ 4063659 w 4693774"/>
              <a:gd name="connsiteY253" fmla="*/ 3631845 h 6242906"/>
              <a:gd name="connsiteX254" fmla="*/ 4051424 w 4693774"/>
              <a:gd name="connsiteY254" fmla="*/ 3633808 h 6242906"/>
              <a:gd name="connsiteX255" fmla="*/ 4056331 w 4693774"/>
              <a:gd name="connsiteY255" fmla="*/ 3664396 h 6242906"/>
              <a:gd name="connsiteX256" fmla="*/ 4039940 w 4693774"/>
              <a:gd name="connsiteY256" fmla="*/ 3679575 h 6242906"/>
              <a:gd name="connsiteX257" fmla="*/ 4015241 w 4693774"/>
              <a:gd name="connsiteY257" fmla="*/ 3721189 h 6242906"/>
              <a:gd name="connsiteX258" fmla="*/ 4005719 w 4693774"/>
              <a:gd name="connsiteY258" fmla="*/ 3779191 h 6242906"/>
              <a:gd name="connsiteX259" fmla="*/ 4017957 w 4693774"/>
              <a:gd name="connsiteY259" fmla="*/ 3777228 h 6242906"/>
              <a:gd name="connsiteX260" fmla="*/ 4020902 w 4693774"/>
              <a:gd name="connsiteY260" fmla="*/ 3795581 h 6242906"/>
              <a:gd name="connsiteX261" fmla="*/ 4033136 w 4693774"/>
              <a:gd name="connsiteY261" fmla="*/ 3793618 h 6242906"/>
              <a:gd name="connsiteX262" fmla="*/ 4041214 w 4693774"/>
              <a:gd name="connsiteY262" fmla="*/ 3804872 h 6242906"/>
              <a:gd name="connsiteX263" fmla="*/ 4049296 w 4693774"/>
              <a:gd name="connsiteY263" fmla="*/ 3816125 h 6242906"/>
              <a:gd name="connsiteX264" fmla="*/ 4159414 w 4693774"/>
              <a:gd name="connsiteY264" fmla="*/ 3798460 h 6242906"/>
              <a:gd name="connsiteX265" fmla="*/ 4157451 w 4693774"/>
              <a:gd name="connsiteY265" fmla="*/ 3786225 h 6242906"/>
              <a:gd name="connsiteX266" fmla="*/ 4208356 w 4693774"/>
              <a:gd name="connsiteY266" fmla="*/ 3790608 h 6242906"/>
              <a:gd name="connsiteX267" fmla="*/ 4248004 w 4693774"/>
              <a:gd name="connsiteY267" fmla="*/ 3803074 h 6242906"/>
              <a:gd name="connsiteX268" fmla="*/ 4226247 w 4693774"/>
              <a:gd name="connsiteY268" fmla="*/ 3863038 h 6242906"/>
              <a:gd name="connsiteX269" fmla="*/ 4228211 w 4693774"/>
              <a:gd name="connsiteY269" fmla="*/ 3875276 h 6242906"/>
              <a:gd name="connsiteX270" fmla="*/ 4183311 w 4693774"/>
              <a:gd name="connsiteY270" fmla="*/ 3888752 h 6242906"/>
              <a:gd name="connsiteX271" fmla="*/ 4116507 w 4693774"/>
              <a:gd name="connsiteY271" fmla="*/ 3902605 h 6242906"/>
              <a:gd name="connsiteX272" fmla="*/ 4061333 w 4693774"/>
              <a:gd name="connsiteY272" fmla="*/ 3930282 h 6242906"/>
              <a:gd name="connsiteX273" fmla="*/ 4045205 w 4693774"/>
              <a:gd name="connsiteY273" fmla="*/ 3986207 h 6242906"/>
              <a:gd name="connsiteX274" fmla="*/ 4134319 w 4693774"/>
              <a:gd name="connsiteY274" fmla="*/ 4072314 h 6242906"/>
              <a:gd name="connsiteX275" fmla="*/ 4138244 w 4693774"/>
              <a:gd name="connsiteY275" fmla="*/ 4096783 h 6242906"/>
              <a:gd name="connsiteX276" fmla="*/ 4150479 w 4693774"/>
              <a:gd name="connsiteY276" fmla="*/ 4094820 h 6242906"/>
              <a:gd name="connsiteX277" fmla="*/ 4139226 w 4693774"/>
              <a:gd name="connsiteY277" fmla="*/ 4102902 h 6242906"/>
              <a:gd name="connsiteX278" fmla="*/ 4148058 w 4693774"/>
              <a:gd name="connsiteY278" fmla="*/ 4157959 h 6242906"/>
              <a:gd name="connsiteX279" fmla="*/ 4118338 w 4693774"/>
              <a:gd name="connsiteY279" fmla="*/ 4187829 h 6242906"/>
              <a:gd name="connsiteX280" fmla="*/ 4088617 w 4693774"/>
              <a:gd name="connsiteY280" fmla="*/ 4217696 h 6242906"/>
              <a:gd name="connsiteX281" fmla="*/ 4070264 w 4693774"/>
              <a:gd name="connsiteY281" fmla="*/ 4220640 h 6242906"/>
              <a:gd name="connsiteX282" fmla="*/ 4048735 w 4693774"/>
              <a:gd name="connsiteY282" fmla="*/ 4242920 h 6242906"/>
              <a:gd name="connsiteX283" fmla="*/ 4052661 w 4693774"/>
              <a:gd name="connsiteY283" fmla="*/ 4267389 h 6242906"/>
              <a:gd name="connsiteX284" fmla="*/ 4040426 w 4693774"/>
              <a:gd name="connsiteY284" fmla="*/ 4269351 h 6242906"/>
              <a:gd name="connsiteX285" fmla="*/ 4049636 w 4693774"/>
              <a:gd name="connsiteY285" fmla="*/ 4346314 h 6242906"/>
              <a:gd name="connsiteX286" fmla="*/ 4052726 w 4693774"/>
              <a:gd name="connsiteY286" fmla="*/ 4424255 h 6242906"/>
              <a:gd name="connsiteX287" fmla="*/ 4135087 w 4693774"/>
              <a:gd name="connsiteY287" fmla="*/ 4448694 h 6242906"/>
              <a:gd name="connsiteX288" fmla="*/ 4203016 w 4693774"/>
              <a:gd name="connsiteY288" fmla="*/ 4500547 h 6242906"/>
              <a:gd name="connsiteX289" fmla="*/ 4294553 w 4693774"/>
              <a:gd name="connsiteY289" fmla="*/ 4523515 h 6242906"/>
              <a:gd name="connsiteX290" fmla="*/ 4320003 w 4693774"/>
              <a:gd name="connsiteY290" fmla="*/ 4525705 h 6242906"/>
              <a:gd name="connsiteX291" fmla="*/ 4321966 w 4693774"/>
              <a:gd name="connsiteY291" fmla="*/ 4537939 h 6242906"/>
              <a:gd name="connsiteX292" fmla="*/ 4352554 w 4693774"/>
              <a:gd name="connsiteY292" fmla="*/ 4533032 h 6242906"/>
              <a:gd name="connsiteX293" fmla="*/ 4354517 w 4693774"/>
              <a:gd name="connsiteY293" fmla="*/ 4545267 h 6242906"/>
              <a:gd name="connsiteX294" fmla="*/ 4378986 w 4693774"/>
              <a:gd name="connsiteY294" fmla="*/ 4541342 h 6242906"/>
              <a:gd name="connsiteX295" fmla="*/ 4380950 w 4693774"/>
              <a:gd name="connsiteY295" fmla="*/ 4553580 h 6242906"/>
              <a:gd name="connsiteX296" fmla="*/ 4413500 w 4693774"/>
              <a:gd name="connsiteY296" fmla="*/ 4560907 h 6242906"/>
              <a:gd name="connsiteX297" fmla="*/ 4416444 w 4693774"/>
              <a:gd name="connsiteY297" fmla="*/ 4579261 h 6242906"/>
              <a:gd name="connsiteX298" fmla="*/ 4328950 w 4693774"/>
              <a:gd name="connsiteY298" fmla="*/ 4561922 h 6242906"/>
              <a:gd name="connsiteX299" fmla="*/ 4234358 w 4693774"/>
              <a:gd name="connsiteY299" fmla="*/ 4539444 h 6242906"/>
              <a:gd name="connsiteX300" fmla="*/ 4231414 w 4693774"/>
              <a:gd name="connsiteY300" fmla="*/ 4521091 h 6242906"/>
              <a:gd name="connsiteX301" fmla="*/ 4182472 w 4693774"/>
              <a:gd name="connsiteY301" fmla="*/ 4528942 h 6242906"/>
              <a:gd name="connsiteX302" fmla="*/ 4184435 w 4693774"/>
              <a:gd name="connsiteY302" fmla="*/ 4541180 h 6242906"/>
              <a:gd name="connsiteX303" fmla="*/ 4176353 w 4693774"/>
              <a:gd name="connsiteY303" fmla="*/ 4529923 h 6242906"/>
              <a:gd name="connsiteX304" fmla="*/ 4101961 w 4693774"/>
              <a:gd name="connsiteY304" fmla="*/ 4535584 h 6242906"/>
              <a:gd name="connsiteX305" fmla="*/ 4015217 w 4693774"/>
              <a:gd name="connsiteY305" fmla="*/ 4562049 h 6242906"/>
              <a:gd name="connsiteX306" fmla="*/ 3985267 w 4693774"/>
              <a:gd name="connsiteY306" fmla="*/ 4629605 h 6242906"/>
              <a:gd name="connsiteX307" fmla="*/ 4029334 w 4693774"/>
              <a:gd name="connsiteY307" fmla="*/ 4669597 h 6242906"/>
              <a:gd name="connsiteX308" fmla="*/ 4057993 w 4693774"/>
              <a:gd name="connsiteY308" fmla="*/ 4730890 h 6242906"/>
              <a:gd name="connsiteX309" fmla="*/ 4018978 w 4693774"/>
              <a:gd name="connsiteY309" fmla="*/ 4781073 h 6242906"/>
              <a:gd name="connsiteX310" fmla="*/ 3968941 w 4693774"/>
              <a:gd name="connsiteY310" fmla="*/ 4801649 h 6242906"/>
              <a:gd name="connsiteX311" fmla="*/ 3966979 w 4693774"/>
              <a:gd name="connsiteY311" fmla="*/ 4789415 h 6242906"/>
              <a:gd name="connsiteX312" fmla="*/ 3931861 w 4693774"/>
              <a:gd name="connsiteY312" fmla="*/ 4785636 h 6242906"/>
              <a:gd name="connsiteX313" fmla="*/ 3885486 w 4693774"/>
              <a:gd name="connsiteY313" fmla="*/ 4789939 h 6242906"/>
              <a:gd name="connsiteX314" fmla="*/ 3887449 w 4693774"/>
              <a:gd name="connsiteY314" fmla="*/ 4802173 h 6242906"/>
              <a:gd name="connsiteX315" fmla="*/ 3848552 w 4693774"/>
              <a:gd name="connsiteY315" fmla="*/ 4833512 h 6242906"/>
              <a:gd name="connsiteX316" fmla="*/ 3851496 w 4693774"/>
              <a:gd name="connsiteY316" fmla="*/ 4851865 h 6242906"/>
              <a:gd name="connsiteX317" fmla="*/ 3833142 w 4693774"/>
              <a:gd name="connsiteY317" fmla="*/ 4854810 h 6242906"/>
              <a:gd name="connsiteX318" fmla="*/ 3837068 w 4693774"/>
              <a:gd name="connsiteY318" fmla="*/ 4879282 h 6242906"/>
              <a:gd name="connsiteX319" fmla="*/ 3812599 w 4693774"/>
              <a:gd name="connsiteY319" fmla="*/ 4883208 h 6242906"/>
              <a:gd name="connsiteX320" fmla="*/ 3791447 w 4693774"/>
              <a:gd name="connsiteY320" fmla="*/ 4927385 h 6242906"/>
              <a:gd name="connsiteX321" fmla="*/ 3781553 w 4693774"/>
              <a:gd name="connsiteY321" fmla="*/ 4963488 h 6242906"/>
              <a:gd name="connsiteX322" fmla="*/ 3796618 w 4693774"/>
              <a:gd name="connsiteY322" fmla="*/ 4998720 h 6242906"/>
              <a:gd name="connsiteX323" fmla="*/ 3810702 w 4693774"/>
              <a:gd name="connsiteY323" fmla="*/ 5027835 h 6242906"/>
              <a:gd name="connsiteX324" fmla="*/ 3727540 w 4693774"/>
              <a:gd name="connsiteY324" fmla="*/ 5135306 h 6242906"/>
              <a:gd name="connsiteX325" fmla="*/ 3725576 w 4693774"/>
              <a:gd name="connsiteY325" fmla="*/ 5123068 h 6242906"/>
              <a:gd name="connsiteX326" fmla="*/ 3718967 w 4693774"/>
              <a:gd name="connsiteY326" fmla="*/ 5120992 h 6242906"/>
              <a:gd name="connsiteX327" fmla="*/ 3712361 w 4693774"/>
              <a:gd name="connsiteY327" fmla="*/ 5118915 h 6242906"/>
              <a:gd name="connsiteX328" fmla="*/ 3703071 w 4693774"/>
              <a:gd name="connsiteY328" fmla="*/ 5139231 h 6242906"/>
              <a:gd name="connsiteX329" fmla="*/ 3694988 w 4693774"/>
              <a:gd name="connsiteY329" fmla="*/ 5127975 h 6242906"/>
              <a:gd name="connsiteX330" fmla="*/ 3606692 w 4693774"/>
              <a:gd name="connsiteY330" fmla="*/ 5242542 h 6242906"/>
              <a:gd name="connsiteX331" fmla="*/ 3618926 w 4693774"/>
              <a:gd name="connsiteY331" fmla="*/ 5240579 h 6242906"/>
              <a:gd name="connsiteX332" fmla="*/ 3625796 w 4693774"/>
              <a:gd name="connsiteY332" fmla="*/ 5283402 h 6242906"/>
              <a:gd name="connsiteX333" fmla="*/ 3638031 w 4693774"/>
              <a:gd name="connsiteY333" fmla="*/ 5281439 h 6242906"/>
              <a:gd name="connsiteX334" fmla="*/ 3641956 w 4693774"/>
              <a:gd name="connsiteY334" fmla="*/ 5305908 h 6242906"/>
              <a:gd name="connsiteX335" fmla="*/ 3654191 w 4693774"/>
              <a:gd name="connsiteY335" fmla="*/ 5303945 h 6242906"/>
              <a:gd name="connsiteX336" fmla="*/ 3659097 w 4693774"/>
              <a:gd name="connsiteY336" fmla="*/ 5334533 h 6242906"/>
              <a:gd name="connsiteX337" fmla="*/ 3671336 w 4693774"/>
              <a:gd name="connsiteY337" fmla="*/ 5332570 h 6242906"/>
              <a:gd name="connsiteX338" fmla="*/ 3652294 w 4693774"/>
              <a:gd name="connsiteY338" fmla="*/ 5448577 h 6242906"/>
              <a:gd name="connsiteX339" fmla="*/ 3633940 w 4693774"/>
              <a:gd name="connsiteY339" fmla="*/ 5451521 h 6242906"/>
              <a:gd name="connsiteX340" fmla="*/ 3642773 w 4693774"/>
              <a:gd name="connsiteY340" fmla="*/ 5506582 h 6242906"/>
              <a:gd name="connsiteX341" fmla="*/ 3630538 w 4693774"/>
              <a:gd name="connsiteY341" fmla="*/ 5508544 h 6242906"/>
              <a:gd name="connsiteX342" fmla="*/ 3628576 w 4693774"/>
              <a:gd name="connsiteY342" fmla="*/ 5496310 h 6242906"/>
              <a:gd name="connsiteX343" fmla="*/ 3592099 w 4693774"/>
              <a:gd name="connsiteY343" fmla="*/ 5464510 h 6242906"/>
              <a:gd name="connsiteX344" fmla="*/ 3551467 w 4693774"/>
              <a:gd name="connsiteY344" fmla="*/ 5445929 h 6242906"/>
              <a:gd name="connsiteX345" fmla="*/ 3547541 w 4693774"/>
              <a:gd name="connsiteY345" fmla="*/ 5421457 h 6242906"/>
              <a:gd name="connsiteX346" fmla="*/ 3513027 w 4693774"/>
              <a:gd name="connsiteY346" fmla="*/ 5401894 h 6242906"/>
              <a:gd name="connsiteX347" fmla="*/ 3510083 w 4693774"/>
              <a:gd name="connsiteY347" fmla="*/ 5383541 h 6242906"/>
              <a:gd name="connsiteX348" fmla="*/ 3497848 w 4693774"/>
              <a:gd name="connsiteY348" fmla="*/ 5385504 h 6242906"/>
              <a:gd name="connsiteX349" fmla="*/ 3483160 w 4693774"/>
              <a:gd name="connsiteY349" fmla="*/ 5372170 h 6242906"/>
              <a:gd name="connsiteX350" fmla="*/ 3457219 w 4693774"/>
              <a:gd name="connsiteY350" fmla="*/ 5366919 h 6242906"/>
              <a:gd name="connsiteX351" fmla="*/ 3459181 w 4693774"/>
              <a:gd name="connsiteY351" fmla="*/ 5379153 h 6242906"/>
              <a:gd name="connsiteX352" fmla="*/ 3450496 w 4693774"/>
              <a:gd name="connsiteY352" fmla="*/ 5383687 h 6242906"/>
              <a:gd name="connsiteX353" fmla="*/ 3442791 w 4693774"/>
              <a:gd name="connsiteY353" fmla="*/ 5394336 h 6242906"/>
              <a:gd name="connsiteX354" fmla="*/ 3473148 w 4693774"/>
              <a:gd name="connsiteY354" fmla="*/ 5427114 h 6242906"/>
              <a:gd name="connsiteX355" fmla="*/ 3499353 w 4693774"/>
              <a:gd name="connsiteY355" fmla="*/ 5473112 h 6242906"/>
              <a:gd name="connsiteX356" fmla="*/ 3516121 w 4693774"/>
              <a:gd name="connsiteY356" fmla="*/ 5479835 h 6242906"/>
              <a:gd name="connsiteX357" fmla="*/ 3526766 w 4693774"/>
              <a:gd name="connsiteY357" fmla="*/ 5487540 h 6242906"/>
              <a:gd name="connsiteX358" fmla="*/ 3516494 w 4693774"/>
              <a:gd name="connsiteY358" fmla="*/ 5501737 h 6242906"/>
              <a:gd name="connsiteX359" fmla="*/ 3493989 w 4693774"/>
              <a:gd name="connsiteY359" fmla="*/ 5517900 h 6242906"/>
              <a:gd name="connsiteX360" fmla="*/ 3469977 w 4693774"/>
              <a:gd name="connsiteY360" fmla="*/ 5446449 h 6242906"/>
              <a:gd name="connsiteX361" fmla="*/ 3449661 w 4693774"/>
              <a:gd name="connsiteY361" fmla="*/ 5437158 h 6242906"/>
              <a:gd name="connsiteX362" fmla="*/ 3444754 w 4693774"/>
              <a:gd name="connsiteY362" fmla="*/ 5406570 h 6242906"/>
              <a:gd name="connsiteX363" fmla="*/ 3434105 w 4693774"/>
              <a:gd name="connsiteY363" fmla="*/ 5398866 h 6242906"/>
              <a:gd name="connsiteX364" fmla="*/ 3416355 w 4693774"/>
              <a:gd name="connsiteY364" fmla="*/ 5386024 h 6242906"/>
              <a:gd name="connsiteX365" fmla="*/ 3342341 w 4693774"/>
              <a:gd name="connsiteY365" fmla="*/ 5413587 h 6242906"/>
              <a:gd name="connsiteX366" fmla="*/ 3274210 w 4693774"/>
              <a:gd name="connsiteY366" fmla="*/ 5477854 h 6242906"/>
              <a:gd name="connsiteX367" fmla="*/ 3279117 w 4693774"/>
              <a:gd name="connsiteY367" fmla="*/ 5508442 h 6242906"/>
              <a:gd name="connsiteX368" fmla="*/ 3256611 w 4693774"/>
              <a:gd name="connsiteY368" fmla="*/ 5524602 h 6242906"/>
              <a:gd name="connsiteX369" fmla="*/ 3255399 w 4693774"/>
              <a:gd name="connsiteY369" fmla="*/ 5556175 h 6242906"/>
              <a:gd name="connsiteX370" fmla="*/ 3165598 w 4693774"/>
              <a:gd name="connsiteY370" fmla="*/ 5583130 h 6242906"/>
              <a:gd name="connsiteX371" fmla="*/ 3111375 w 4693774"/>
              <a:gd name="connsiteY371" fmla="*/ 5538491 h 6242906"/>
              <a:gd name="connsiteX372" fmla="*/ 3014099 w 4693774"/>
              <a:gd name="connsiteY372" fmla="*/ 5538407 h 6242906"/>
              <a:gd name="connsiteX373" fmla="*/ 2992458 w 4693774"/>
              <a:gd name="connsiteY373" fmla="*/ 5579530 h 6242906"/>
              <a:gd name="connsiteX374" fmla="*/ 2996270 w 4693774"/>
              <a:gd name="connsiteY374" fmla="*/ 5622843 h 6242906"/>
              <a:gd name="connsiteX375" fmla="*/ 3023111 w 4693774"/>
              <a:gd name="connsiteY375" fmla="*/ 5731486 h 6242906"/>
              <a:gd name="connsiteX376" fmla="*/ 3051913 w 4693774"/>
              <a:gd name="connsiteY376" fmla="*/ 5852370 h 6242906"/>
              <a:gd name="connsiteX377" fmla="*/ 3029406 w 4693774"/>
              <a:gd name="connsiteY377" fmla="*/ 5868530 h 6242906"/>
              <a:gd name="connsiteX378" fmla="*/ 3019362 w 4693774"/>
              <a:gd name="connsiteY378" fmla="*/ 5845039 h 6242906"/>
              <a:gd name="connsiteX379" fmla="*/ 3022537 w 4693774"/>
              <a:gd name="connsiteY379" fmla="*/ 5825707 h 6242906"/>
              <a:gd name="connsiteX380" fmla="*/ 2973188 w 4693774"/>
              <a:gd name="connsiteY380" fmla="*/ 5733221 h 6242906"/>
              <a:gd name="connsiteX381" fmla="*/ 2820819 w 4693774"/>
              <a:gd name="connsiteY381" fmla="*/ 5663539 h 6242906"/>
              <a:gd name="connsiteX382" fmla="*/ 2818857 w 4693774"/>
              <a:gd name="connsiteY382" fmla="*/ 5651304 h 6242906"/>
              <a:gd name="connsiteX383" fmla="*/ 2801484 w 4693774"/>
              <a:gd name="connsiteY383" fmla="*/ 5660364 h 6242906"/>
              <a:gd name="connsiteX384" fmla="*/ 2784116 w 4693774"/>
              <a:gd name="connsiteY384" fmla="*/ 5669427 h 6242906"/>
              <a:gd name="connsiteX385" fmla="*/ 2786078 w 4693774"/>
              <a:gd name="connsiteY385" fmla="*/ 5681661 h 6242906"/>
              <a:gd name="connsiteX386" fmla="*/ 2755490 w 4693774"/>
              <a:gd name="connsiteY386" fmla="*/ 5686568 h 6242906"/>
              <a:gd name="connsiteX387" fmla="*/ 2779501 w 4693774"/>
              <a:gd name="connsiteY387" fmla="*/ 5758016 h 6242906"/>
              <a:gd name="connsiteX388" fmla="*/ 2755029 w 4693774"/>
              <a:gd name="connsiteY388" fmla="*/ 5761942 h 6242906"/>
              <a:gd name="connsiteX389" fmla="*/ 2746460 w 4693774"/>
              <a:gd name="connsiteY389" fmla="*/ 5747631 h 6242906"/>
              <a:gd name="connsiteX390" fmla="*/ 2737887 w 4693774"/>
              <a:gd name="connsiteY390" fmla="*/ 5733317 h 6242906"/>
              <a:gd name="connsiteX391" fmla="*/ 2744234 w 4693774"/>
              <a:gd name="connsiteY391" fmla="*/ 5694651 h 6242906"/>
              <a:gd name="connsiteX392" fmla="*/ 2731999 w 4693774"/>
              <a:gd name="connsiteY392" fmla="*/ 5696613 h 6242906"/>
              <a:gd name="connsiteX393" fmla="*/ 2591755 w 4693774"/>
              <a:gd name="connsiteY393" fmla="*/ 5643811 h 6242906"/>
              <a:gd name="connsiteX394" fmla="*/ 2564107 w 4693774"/>
              <a:gd name="connsiteY394" fmla="*/ 5667072 h 6242906"/>
              <a:gd name="connsiteX395" fmla="*/ 2538657 w 4693774"/>
              <a:gd name="connsiteY395" fmla="*/ 5664879 h 6242906"/>
              <a:gd name="connsiteX396" fmla="*/ 2513206 w 4693774"/>
              <a:gd name="connsiteY396" fmla="*/ 5662685 h 6242906"/>
              <a:gd name="connsiteX397" fmla="*/ 2504520 w 4693774"/>
              <a:gd name="connsiteY397" fmla="*/ 5667218 h 6242906"/>
              <a:gd name="connsiteX398" fmla="*/ 2489715 w 4693774"/>
              <a:gd name="connsiteY398" fmla="*/ 5672730 h 6242906"/>
              <a:gd name="connsiteX399" fmla="*/ 2435639 w 4693774"/>
              <a:gd name="connsiteY399" fmla="*/ 5687681 h 6242906"/>
              <a:gd name="connsiteX400" fmla="*/ 2437602 w 4693774"/>
              <a:gd name="connsiteY400" fmla="*/ 5699916 h 6242906"/>
              <a:gd name="connsiteX401" fmla="*/ 2428916 w 4693774"/>
              <a:gd name="connsiteY401" fmla="*/ 5704446 h 6242906"/>
              <a:gd name="connsiteX402" fmla="*/ 2414111 w 4693774"/>
              <a:gd name="connsiteY402" fmla="*/ 5709957 h 6242906"/>
              <a:gd name="connsiteX403" fmla="*/ 2341421 w 4693774"/>
              <a:gd name="connsiteY403" fmla="*/ 5687106 h 6242906"/>
              <a:gd name="connsiteX404" fmla="*/ 2285119 w 4693774"/>
              <a:gd name="connsiteY404" fmla="*/ 5649077 h 6242906"/>
              <a:gd name="connsiteX405" fmla="*/ 2236815 w 4693774"/>
              <a:gd name="connsiteY405" fmla="*/ 5719577 h 6242906"/>
              <a:gd name="connsiteX406" fmla="*/ 2207845 w 4693774"/>
              <a:gd name="connsiteY406" fmla="*/ 5793248 h 6242906"/>
              <a:gd name="connsiteX407" fmla="*/ 2183376 w 4693774"/>
              <a:gd name="connsiteY407" fmla="*/ 5797173 h 6242906"/>
              <a:gd name="connsiteX408" fmla="*/ 2163092 w 4693774"/>
              <a:gd name="connsiteY408" fmla="*/ 5866314 h 6242906"/>
              <a:gd name="connsiteX409" fmla="*/ 2121511 w 4693774"/>
              <a:gd name="connsiteY409" fmla="*/ 5920049 h 6242906"/>
              <a:gd name="connsiteX410" fmla="*/ 2090923 w 4693774"/>
              <a:gd name="connsiteY410" fmla="*/ 5924956 h 6242906"/>
              <a:gd name="connsiteX411" fmla="*/ 2092886 w 4693774"/>
              <a:gd name="connsiteY411" fmla="*/ 5937191 h 6242906"/>
              <a:gd name="connsiteX412" fmla="*/ 2072456 w 4693774"/>
              <a:gd name="connsiteY412" fmla="*/ 5946744 h 6242906"/>
              <a:gd name="connsiteX413" fmla="*/ 2052026 w 4693774"/>
              <a:gd name="connsiteY413" fmla="*/ 5956295 h 6242906"/>
              <a:gd name="connsiteX414" fmla="*/ 2050063 w 4693774"/>
              <a:gd name="connsiteY414" fmla="*/ 5944060 h 6242906"/>
              <a:gd name="connsiteX415" fmla="*/ 2025594 w 4693774"/>
              <a:gd name="connsiteY415" fmla="*/ 5947986 h 6242906"/>
              <a:gd name="connsiteX416" fmla="*/ 2023631 w 4693774"/>
              <a:gd name="connsiteY416" fmla="*/ 5935751 h 6242906"/>
              <a:gd name="connsiteX417" fmla="*/ 1998177 w 4693774"/>
              <a:gd name="connsiteY417" fmla="*/ 5933558 h 6242906"/>
              <a:gd name="connsiteX418" fmla="*/ 1923554 w 4693774"/>
              <a:gd name="connsiteY418" fmla="*/ 5976904 h 6242906"/>
              <a:gd name="connsiteX419" fmla="*/ 1890319 w 4693774"/>
              <a:gd name="connsiteY419" fmla="*/ 6082638 h 6242906"/>
              <a:gd name="connsiteX420" fmla="*/ 1902553 w 4693774"/>
              <a:gd name="connsiteY420" fmla="*/ 6080676 h 6242906"/>
              <a:gd name="connsiteX421" fmla="*/ 1907460 w 4693774"/>
              <a:gd name="connsiteY421" fmla="*/ 6111264 h 6242906"/>
              <a:gd name="connsiteX422" fmla="*/ 1919695 w 4693774"/>
              <a:gd name="connsiteY422" fmla="*/ 6109301 h 6242906"/>
              <a:gd name="connsiteX423" fmla="*/ 1937213 w 4693774"/>
              <a:gd name="connsiteY423" fmla="*/ 6159828 h 6242906"/>
              <a:gd name="connsiteX424" fmla="*/ 1954732 w 4693774"/>
              <a:gd name="connsiteY424" fmla="*/ 6210356 h 6242906"/>
              <a:gd name="connsiteX425" fmla="*/ 1966966 w 4693774"/>
              <a:gd name="connsiteY425" fmla="*/ 6208393 h 6242906"/>
              <a:gd name="connsiteX426" fmla="*/ 1947404 w 4693774"/>
              <a:gd name="connsiteY426" fmla="*/ 6242906 h 6242906"/>
              <a:gd name="connsiteX427" fmla="*/ 1926828 w 4693774"/>
              <a:gd name="connsiteY427" fmla="*/ 6192870 h 6242906"/>
              <a:gd name="connsiteX428" fmla="*/ 1911763 w 4693774"/>
              <a:gd name="connsiteY428" fmla="*/ 6157635 h 6242906"/>
              <a:gd name="connsiteX429" fmla="*/ 1871130 w 4693774"/>
              <a:gd name="connsiteY429" fmla="*/ 6139054 h 6242906"/>
              <a:gd name="connsiteX430" fmla="*/ 1772873 w 4693774"/>
              <a:gd name="connsiteY430" fmla="*/ 6132854 h 6242906"/>
              <a:gd name="connsiteX431" fmla="*/ 1771892 w 4693774"/>
              <a:gd name="connsiteY431" fmla="*/ 6126735 h 6242906"/>
              <a:gd name="connsiteX432" fmla="*/ 1729557 w 4693774"/>
              <a:gd name="connsiteY432" fmla="*/ 6136667 h 6242906"/>
              <a:gd name="connsiteX433" fmla="*/ 1687224 w 4693774"/>
              <a:gd name="connsiteY433" fmla="*/ 6146594 h 6242906"/>
              <a:gd name="connsiteX434" fmla="*/ 1641457 w 4693774"/>
              <a:gd name="connsiteY434" fmla="*/ 6135110 h 6242906"/>
              <a:gd name="connsiteX435" fmla="*/ 1639495 w 4693774"/>
              <a:gd name="connsiteY435" fmla="*/ 6122876 h 6242906"/>
              <a:gd name="connsiteX436" fmla="*/ 1547730 w 4693774"/>
              <a:gd name="connsiteY436" fmla="*/ 6137596 h 6242906"/>
              <a:gd name="connsiteX437" fmla="*/ 1523030 w 4693774"/>
              <a:gd name="connsiteY437" fmla="*/ 6179207 h 6242906"/>
              <a:gd name="connsiteX438" fmla="*/ 1491230 w 4693774"/>
              <a:gd name="connsiteY438" fmla="*/ 6215684 h 6242906"/>
              <a:gd name="connsiteX439" fmla="*/ 1452677 w 4693774"/>
              <a:gd name="connsiteY439" fmla="*/ 6190493 h 6242906"/>
              <a:gd name="connsiteX440" fmla="*/ 1431988 w 4693774"/>
              <a:gd name="connsiteY440" fmla="*/ 6159300 h 6242906"/>
              <a:gd name="connsiteX441" fmla="*/ 1406651 w 4693774"/>
              <a:gd name="connsiteY441" fmla="*/ 6138266 h 6242906"/>
              <a:gd name="connsiteX442" fmla="*/ 1347060 w 4693774"/>
              <a:gd name="connsiteY442" fmla="*/ 6138413 h 6242906"/>
              <a:gd name="connsiteX443" fmla="*/ 1274400 w 4693774"/>
              <a:gd name="connsiteY443" fmla="*/ 6193994 h 6242906"/>
              <a:gd name="connsiteX444" fmla="*/ 1234489 w 4693774"/>
              <a:gd name="connsiteY444" fmla="*/ 6140782 h 6242906"/>
              <a:gd name="connsiteX445" fmla="*/ 1135364 w 4693774"/>
              <a:gd name="connsiteY445" fmla="*/ 6109623 h 6242906"/>
              <a:gd name="connsiteX446" fmla="*/ 1093523 w 4693774"/>
              <a:gd name="connsiteY446" fmla="*/ 6122611 h 6242906"/>
              <a:gd name="connsiteX447" fmla="*/ 1051681 w 4693774"/>
              <a:gd name="connsiteY447" fmla="*/ 6135596 h 6242906"/>
              <a:gd name="connsiteX448" fmla="*/ 1037481 w 4693774"/>
              <a:gd name="connsiteY448" fmla="*/ 6125325 h 6242906"/>
              <a:gd name="connsiteX449" fmla="*/ 1024265 w 4693774"/>
              <a:gd name="connsiteY449" fmla="*/ 6121169 h 6242906"/>
              <a:gd name="connsiteX450" fmla="*/ 1013469 w 4693774"/>
              <a:gd name="connsiteY450" fmla="*/ 6053873 h 6242906"/>
              <a:gd name="connsiteX451" fmla="*/ 986660 w 4693774"/>
              <a:gd name="connsiteY451" fmla="*/ 6023662 h 6242906"/>
              <a:gd name="connsiteX452" fmla="*/ 972086 w 4693774"/>
              <a:gd name="connsiteY452" fmla="*/ 5991489 h 6242906"/>
              <a:gd name="connsiteX453" fmla="*/ 959851 w 4693774"/>
              <a:gd name="connsiteY453" fmla="*/ 5993451 h 6242906"/>
              <a:gd name="connsiteX454" fmla="*/ 934628 w 4693774"/>
              <a:gd name="connsiteY454" fmla="*/ 5953573 h 6242906"/>
              <a:gd name="connsiteX455" fmla="*/ 910159 w 4693774"/>
              <a:gd name="connsiteY455" fmla="*/ 5957498 h 6242906"/>
              <a:gd name="connsiteX456" fmla="*/ 908197 w 4693774"/>
              <a:gd name="connsiteY456" fmla="*/ 5945264 h 6242906"/>
              <a:gd name="connsiteX457" fmla="*/ 859632 w 4693774"/>
              <a:gd name="connsiteY457" fmla="*/ 5975017 h 6242906"/>
              <a:gd name="connsiteX458" fmla="*/ 831380 w 4693774"/>
              <a:gd name="connsiteY458" fmla="*/ 6014061 h 6242906"/>
              <a:gd name="connsiteX459" fmla="*/ 806911 w 4693774"/>
              <a:gd name="connsiteY459" fmla="*/ 6017986 h 6242906"/>
              <a:gd name="connsiteX460" fmla="*/ 790751 w 4693774"/>
              <a:gd name="connsiteY460" fmla="*/ 5995480 h 6242906"/>
              <a:gd name="connsiteX461" fmla="*/ 780706 w 4693774"/>
              <a:gd name="connsiteY461" fmla="*/ 5971989 h 6242906"/>
              <a:gd name="connsiteX462" fmla="*/ 781805 w 4693774"/>
              <a:gd name="connsiteY462" fmla="*/ 5959263 h 6242906"/>
              <a:gd name="connsiteX463" fmla="*/ 782900 w 4693774"/>
              <a:gd name="connsiteY463" fmla="*/ 5946538 h 6242906"/>
              <a:gd name="connsiteX464" fmla="*/ 795134 w 4693774"/>
              <a:gd name="connsiteY464" fmla="*/ 5944575 h 6242906"/>
              <a:gd name="connsiteX465" fmla="*/ 791208 w 4693774"/>
              <a:gd name="connsiteY465" fmla="*/ 5920103 h 6242906"/>
              <a:gd name="connsiteX466" fmla="*/ 803443 w 4693774"/>
              <a:gd name="connsiteY466" fmla="*/ 5918140 h 6242906"/>
              <a:gd name="connsiteX467" fmla="*/ 806127 w 4693774"/>
              <a:gd name="connsiteY467" fmla="*/ 5895747 h 6242906"/>
              <a:gd name="connsiteX468" fmla="*/ 806845 w 4693774"/>
              <a:gd name="connsiteY468" fmla="*/ 5861120 h 6242906"/>
              <a:gd name="connsiteX469" fmla="*/ 794611 w 4693774"/>
              <a:gd name="connsiteY469" fmla="*/ 5863083 h 6242906"/>
              <a:gd name="connsiteX470" fmla="*/ 790685 w 4693774"/>
              <a:gd name="connsiteY470" fmla="*/ 5838614 h 6242906"/>
              <a:gd name="connsiteX471" fmla="*/ 763272 w 4693774"/>
              <a:gd name="connsiteY471" fmla="*/ 5824186 h 6242906"/>
              <a:gd name="connsiteX472" fmla="*/ 740879 w 4693774"/>
              <a:gd name="connsiteY472" fmla="*/ 5821501 h 6242906"/>
              <a:gd name="connsiteX473" fmla="*/ 718486 w 4693774"/>
              <a:gd name="connsiteY473" fmla="*/ 5818817 h 6242906"/>
              <a:gd name="connsiteX474" fmla="*/ 701342 w 4693774"/>
              <a:gd name="connsiteY474" fmla="*/ 5790196 h 6242906"/>
              <a:gd name="connsiteX475" fmla="*/ 680538 w 4693774"/>
              <a:gd name="connsiteY475" fmla="*/ 5777844 h 6242906"/>
              <a:gd name="connsiteX476" fmla="*/ 666831 w 4693774"/>
              <a:gd name="connsiteY476" fmla="*/ 5770630 h 6242906"/>
              <a:gd name="connsiteX477" fmla="*/ 662906 w 4693774"/>
              <a:gd name="connsiteY477" fmla="*/ 5746161 h 6242906"/>
              <a:gd name="connsiteX478" fmla="*/ 647119 w 4693774"/>
              <a:gd name="connsiteY478" fmla="*/ 5745557 h 6242906"/>
              <a:gd name="connsiteX479" fmla="*/ 637452 w 4693774"/>
              <a:gd name="connsiteY479" fmla="*/ 5743967 h 6242906"/>
              <a:gd name="connsiteX480" fmla="*/ 633526 w 4693774"/>
              <a:gd name="connsiteY480" fmla="*/ 5719498 h 6242906"/>
              <a:gd name="connsiteX481" fmla="*/ 621292 w 4693774"/>
              <a:gd name="connsiteY481" fmla="*/ 5721461 h 6242906"/>
              <a:gd name="connsiteX482" fmla="*/ 610496 w 4693774"/>
              <a:gd name="connsiteY482" fmla="*/ 5654166 h 6242906"/>
              <a:gd name="connsiteX483" fmla="*/ 575492 w 4693774"/>
              <a:gd name="connsiteY483" fmla="*/ 5631546 h 6242906"/>
              <a:gd name="connsiteX484" fmla="*/ 556878 w 4693774"/>
              <a:gd name="connsiteY484" fmla="*/ 5593744 h 6242906"/>
              <a:gd name="connsiteX485" fmla="*/ 544640 w 4693774"/>
              <a:gd name="connsiteY485" fmla="*/ 5595707 h 6242906"/>
              <a:gd name="connsiteX486" fmla="*/ 544380 w 4693774"/>
              <a:gd name="connsiteY486" fmla="*/ 5554960 h 6242906"/>
              <a:gd name="connsiteX487" fmla="*/ 543139 w 4693774"/>
              <a:gd name="connsiteY487" fmla="*/ 5508095 h 6242906"/>
              <a:gd name="connsiteX488" fmla="*/ 482797 w 4693774"/>
              <a:gd name="connsiteY488" fmla="*/ 5464437 h 6242906"/>
              <a:gd name="connsiteX489" fmla="*/ 425627 w 4693774"/>
              <a:gd name="connsiteY489" fmla="*/ 5401445 h 6242906"/>
              <a:gd name="connsiteX490" fmla="*/ 434918 w 4693774"/>
              <a:gd name="connsiteY490" fmla="*/ 5381129 h 6242906"/>
              <a:gd name="connsiteX491" fmla="*/ 396251 w 4693774"/>
              <a:gd name="connsiteY491" fmla="*/ 5374782 h 6242906"/>
              <a:gd name="connsiteX492" fmla="*/ 378125 w 4693774"/>
              <a:gd name="connsiteY492" fmla="*/ 5340042 h 6242906"/>
              <a:gd name="connsiteX493" fmla="*/ 356831 w 4693774"/>
              <a:gd name="connsiteY493" fmla="*/ 5324632 h 6242906"/>
              <a:gd name="connsiteX494" fmla="*/ 332358 w 4693774"/>
              <a:gd name="connsiteY494" fmla="*/ 5328558 h 6242906"/>
              <a:gd name="connsiteX495" fmla="*/ 313140 w 4693774"/>
              <a:gd name="connsiteY495" fmla="*/ 5306538 h 6242906"/>
              <a:gd name="connsiteX496" fmla="*/ 293919 w 4693774"/>
              <a:gd name="connsiteY496" fmla="*/ 5284523 h 6242906"/>
              <a:gd name="connsiteX497" fmla="*/ 257215 w 4693774"/>
              <a:gd name="connsiteY497" fmla="*/ 5290411 h 6242906"/>
              <a:gd name="connsiteX498" fmla="*/ 254271 w 4693774"/>
              <a:gd name="connsiteY498" fmla="*/ 5272058 h 6242906"/>
              <a:gd name="connsiteX499" fmla="*/ 193322 w 4693774"/>
              <a:gd name="connsiteY499" fmla="*/ 5244187 h 6242906"/>
              <a:gd name="connsiteX500" fmla="*/ 182299 w 4693774"/>
              <a:gd name="connsiteY500" fmla="*/ 5214576 h 6242906"/>
              <a:gd name="connsiteX501" fmla="*/ 157827 w 4693774"/>
              <a:gd name="connsiteY501" fmla="*/ 5218502 h 6242906"/>
              <a:gd name="connsiteX502" fmla="*/ 141667 w 4693774"/>
              <a:gd name="connsiteY502" fmla="*/ 5195996 h 6242906"/>
              <a:gd name="connsiteX503" fmla="*/ 129432 w 4693774"/>
              <a:gd name="connsiteY503" fmla="*/ 5197958 h 6242906"/>
              <a:gd name="connsiteX504" fmla="*/ 109838 w 4693774"/>
              <a:gd name="connsiteY504" fmla="*/ 5154041 h 6242906"/>
              <a:gd name="connsiteX505" fmla="*/ 74833 w 4693774"/>
              <a:gd name="connsiteY505" fmla="*/ 5131417 h 6242906"/>
              <a:gd name="connsiteX506" fmla="*/ 68945 w 4693774"/>
              <a:gd name="connsiteY506" fmla="*/ 5094710 h 6242906"/>
              <a:gd name="connsiteX507" fmla="*/ 56707 w 4693774"/>
              <a:gd name="connsiteY507" fmla="*/ 5096673 h 6242906"/>
              <a:gd name="connsiteX508" fmla="*/ 40777 w 4693774"/>
              <a:gd name="connsiteY508" fmla="*/ 5036478 h 6242906"/>
              <a:gd name="connsiteX509" fmla="*/ 20692 w 4693774"/>
              <a:gd name="connsiteY509" fmla="*/ 4989503 h 6242906"/>
              <a:gd name="connsiteX510" fmla="*/ 3777 w 4693774"/>
              <a:gd name="connsiteY510" fmla="*/ 4923189 h 6242906"/>
              <a:gd name="connsiteX511" fmla="*/ 13035 w 4693774"/>
              <a:gd name="connsiteY511" fmla="*/ 4824442 h 6242906"/>
              <a:gd name="connsiteX512" fmla="*/ 57791 w 4693774"/>
              <a:gd name="connsiteY512" fmla="*/ 4751371 h 6242906"/>
              <a:gd name="connsiteX513" fmla="*/ 55828 w 4693774"/>
              <a:gd name="connsiteY513" fmla="*/ 4739137 h 6242906"/>
              <a:gd name="connsiteX514" fmla="*/ 92532 w 4693774"/>
              <a:gd name="connsiteY514" fmla="*/ 4733249 h 6242906"/>
              <a:gd name="connsiteX515" fmla="*/ 104393 w 4693774"/>
              <a:gd name="connsiteY515" fmla="*/ 4709384 h 6242906"/>
              <a:gd name="connsiteX516" fmla="*/ 116250 w 4693774"/>
              <a:gd name="connsiteY516" fmla="*/ 4685519 h 6242906"/>
              <a:gd name="connsiteX517" fmla="*/ 140723 w 4693774"/>
              <a:gd name="connsiteY517" fmla="*/ 4681593 h 6242906"/>
              <a:gd name="connsiteX518" fmla="*/ 138760 w 4693774"/>
              <a:gd name="connsiteY518" fmla="*/ 4669359 h 6242906"/>
              <a:gd name="connsiteX519" fmla="*/ 157114 w 4693774"/>
              <a:gd name="connsiteY519" fmla="*/ 4666414 h 6242906"/>
              <a:gd name="connsiteX520" fmla="*/ 155150 w 4693774"/>
              <a:gd name="connsiteY520" fmla="*/ 4654176 h 6242906"/>
              <a:gd name="connsiteX521" fmla="*/ 191854 w 4693774"/>
              <a:gd name="connsiteY521" fmla="*/ 4648288 h 6242906"/>
              <a:gd name="connsiteX522" fmla="*/ 189891 w 4693774"/>
              <a:gd name="connsiteY522" fmla="*/ 4636054 h 6242906"/>
              <a:gd name="connsiteX523" fmla="*/ 208245 w 4693774"/>
              <a:gd name="connsiteY523" fmla="*/ 4633109 h 6242906"/>
              <a:gd name="connsiteX524" fmla="*/ 206282 w 4693774"/>
              <a:gd name="connsiteY524" fmla="*/ 4620875 h 6242906"/>
              <a:gd name="connsiteX525" fmla="*/ 276145 w 4693774"/>
              <a:gd name="connsiteY525" fmla="*/ 4606531 h 6242906"/>
              <a:gd name="connsiteX526" fmla="*/ 339888 w 4693774"/>
              <a:gd name="connsiteY526" fmla="*/ 4593169 h 6242906"/>
              <a:gd name="connsiteX527" fmla="*/ 346988 w 4693774"/>
              <a:gd name="connsiteY527" fmla="*/ 4598303 h 6242906"/>
              <a:gd name="connsiteX528" fmla="*/ 360204 w 4693774"/>
              <a:gd name="connsiteY528" fmla="*/ 4602459 h 6242906"/>
              <a:gd name="connsiteX529" fmla="*/ 371457 w 4693774"/>
              <a:gd name="connsiteY529" fmla="*/ 4594377 h 6242906"/>
              <a:gd name="connsiteX530" fmla="*/ 394949 w 4693774"/>
              <a:gd name="connsiteY530" fmla="*/ 4584336 h 6242906"/>
              <a:gd name="connsiteX531" fmla="*/ 401672 w 4693774"/>
              <a:gd name="connsiteY531" fmla="*/ 4567568 h 6242906"/>
              <a:gd name="connsiteX532" fmla="*/ 415492 w 4693774"/>
              <a:gd name="connsiteY532" fmla="*/ 4555938 h 6242906"/>
              <a:gd name="connsiteX533" fmla="*/ 417455 w 4693774"/>
              <a:gd name="connsiteY533" fmla="*/ 4568173 h 6242906"/>
              <a:gd name="connsiteX534" fmla="*/ 594407 w 4693774"/>
              <a:gd name="connsiteY534" fmla="*/ 4615089 h 6242906"/>
              <a:gd name="connsiteX535" fmla="*/ 639913 w 4693774"/>
              <a:gd name="connsiteY535" fmla="*/ 4585823 h 6242906"/>
              <a:gd name="connsiteX536" fmla="*/ 671223 w 4693774"/>
              <a:gd name="connsiteY536" fmla="*/ 4546289 h 6242906"/>
              <a:gd name="connsiteX537" fmla="*/ 664727 w 4693774"/>
              <a:gd name="connsiteY537" fmla="*/ 4525369 h 6242906"/>
              <a:gd name="connsiteX538" fmla="*/ 658234 w 4693774"/>
              <a:gd name="connsiteY538" fmla="*/ 4504448 h 6242906"/>
              <a:gd name="connsiteX539" fmla="*/ 657366 w 4693774"/>
              <a:gd name="connsiteY539" fmla="*/ 4479485 h 6242906"/>
              <a:gd name="connsiteX540" fmla="*/ 655521 w 4693774"/>
              <a:gd name="connsiteY540" fmla="*/ 4448409 h 6242906"/>
              <a:gd name="connsiteX541" fmla="*/ 679990 w 4693774"/>
              <a:gd name="connsiteY541" fmla="*/ 4444484 h 6242906"/>
              <a:gd name="connsiteX542" fmla="*/ 681316 w 4693774"/>
              <a:gd name="connsiteY542" fmla="*/ 4394070 h 6242906"/>
              <a:gd name="connsiteX543" fmla="*/ 682641 w 4693774"/>
              <a:gd name="connsiteY543" fmla="*/ 4343656 h 6242906"/>
              <a:gd name="connsiteX544" fmla="*/ 707110 w 4693774"/>
              <a:gd name="connsiteY544" fmla="*/ 4339731 h 6242906"/>
              <a:gd name="connsiteX545" fmla="*/ 705147 w 4693774"/>
              <a:gd name="connsiteY545" fmla="*/ 4327496 h 6242906"/>
              <a:gd name="connsiteX546" fmla="*/ 733773 w 4693774"/>
              <a:gd name="connsiteY546" fmla="*/ 4310355 h 6242906"/>
              <a:gd name="connsiteX547" fmla="*/ 737698 w 4693774"/>
              <a:gd name="connsiteY547" fmla="*/ 4334824 h 6242906"/>
              <a:gd name="connsiteX548" fmla="*/ 762171 w 4693774"/>
              <a:gd name="connsiteY548" fmla="*/ 4330898 h 6242906"/>
              <a:gd name="connsiteX549" fmla="*/ 755301 w 4693774"/>
              <a:gd name="connsiteY549" fmla="*/ 4288075 h 6242906"/>
              <a:gd name="connsiteX550" fmla="*/ 702203 w 4693774"/>
              <a:gd name="connsiteY550" fmla="*/ 4309143 h 6242906"/>
              <a:gd name="connsiteX551" fmla="*/ 686043 w 4693774"/>
              <a:gd name="connsiteY551" fmla="*/ 4286636 h 6242906"/>
              <a:gd name="connsiteX552" fmla="*/ 632949 w 4693774"/>
              <a:gd name="connsiteY552" fmla="*/ 4307703 h 6242906"/>
              <a:gd name="connsiteX553" fmla="*/ 630986 w 4693774"/>
              <a:gd name="connsiteY553" fmla="*/ 4295468 h 6242906"/>
              <a:gd name="connsiteX554" fmla="*/ 563691 w 4693774"/>
              <a:gd name="connsiteY554" fmla="*/ 4306264 h 6242906"/>
              <a:gd name="connsiteX555" fmla="*/ 565653 w 4693774"/>
              <a:gd name="connsiteY555" fmla="*/ 4318499 h 6242906"/>
              <a:gd name="connsiteX556" fmla="*/ 552437 w 4693774"/>
              <a:gd name="connsiteY556" fmla="*/ 4314342 h 6242906"/>
              <a:gd name="connsiteX557" fmla="*/ 533103 w 4693774"/>
              <a:gd name="connsiteY557" fmla="*/ 4311171 h 6242906"/>
              <a:gd name="connsiteX558" fmla="*/ 536277 w 4693774"/>
              <a:gd name="connsiteY558" fmla="*/ 4291836 h 6242906"/>
              <a:gd name="connsiteX559" fmla="*/ 540430 w 4693774"/>
              <a:gd name="connsiteY559" fmla="*/ 4278620 h 6242906"/>
              <a:gd name="connsiteX560" fmla="*/ 550098 w 4693774"/>
              <a:gd name="connsiteY560" fmla="*/ 4280206 h 6242906"/>
              <a:gd name="connsiteX561" fmla="*/ 559765 w 4693774"/>
              <a:gd name="connsiteY561" fmla="*/ 4281791 h 6242906"/>
              <a:gd name="connsiteX562" fmla="*/ 718825 w 4693774"/>
              <a:gd name="connsiteY562" fmla="*/ 4256275 h 6242906"/>
              <a:gd name="connsiteX563" fmla="*/ 720787 w 4693774"/>
              <a:gd name="connsiteY563" fmla="*/ 4268510 h 6242906"/>
              <a:gd name="connsiteX564" fmla="*/ 837021 w 4693774"/>
              <a:gd name="connsiteY564" fmla="*/ 4249863 h 6242906"/>
              <a:gd name="connsiteX565" fmla="*/ 844121 w 4693774"/>
              <a:gd name="connsiteY565" fmla="*/ 4255001 h 6242906"/>
              <a:gd name="connsiteX566" fmla="*/ 857337 w 4693774"/>
              <a:gd name="connsiteY566" fmla="*/ 4259157 h 6242906"/>
              <a:gd name="connsiteX567" fmla="*/ 863453 w 4693774"/>
              <a:gd name="connsiteY567" fmla="*/ 4258176 h 6242906"/>
              <a:gd name="connsiteX568" fmla="*/ 861490 w 4693774"/>
              <a:gd name="connsiteY568" fmla="*/ 4245938 h 6242906"/>
              <a:gd name="connsiteX569" fmla="*/ 885585 w 4693774"/>
              <a:gd name="connsiteY569" fmla="*/ 4220110 h 6242906"/>
              <a:gd name="connsiteX570" fmla="*/ 921915 w 4693774"/>
              <a:gd name="connsiteY570" fmla="*/ 4192320 h 6242906"/>
              <a:gd name="connsiteX571" fmla="*/ 917008 w 4693774"/>
              <a:gd name="connsiteY571" fmla="*/ 4161732 h 6242906"/>
              <a:gd name="connsiteX572" fmla="*/ 929243 w 4693774"/>
              <a:gd name="connsiteY572" fmla="*/ 4159769 h 6242906"/>
              <a:gd name="connsiteX573" fmla="*/ 909157 w 4693774"/>
              <a:gd name="connsiteY573" fmla="*/ 4112790 h 6242906"/>
              <a:gd name="connsiteX574" fmla="*/ 920411 w 4693774"/>
              <a:gd name="connsiteY574" fmla="*/ 4104712 h 6242906"/>
              <a:gd name="connsiteX575" fmla="*/ 958476 w 4693774"/>
              <a:gd name="connsiteY575" fmla="*/ 4126841 h 6242906"/>
              <a:gd name="connsiteX576" fmla="*/ 1014892 w 4693774"/>
              <a:gd name="connsiteY576" fmla="*/ 4146029 h 6242906"/>
              <a:gd name="connsiteX577" fmla="*/ 1030415 w 4693774"/>
              <a:gd name="connsiteY577" fmla="*/ 4105891 h 6242906"/>
              <a:gd name="connsiteX578" fmla="*/ 1033703 w 4693774"/>
              <a:gd name="connsiteY578" fmla="*/ 4067711 h 6242906"/>
              <a:gd name="connsiteX579" fmla="*/ 1013127 w 4693774"/>
              <a:gd name="connsiteY579" fmla="*/ 4017675 h 6242906"/>
              <a:gd name="connsiteX580" fmla="*/ 976156 w 4693774"/>
              <a:gd name="connsiteY580" fmla="*/ 3982817 h 6242906"/>
              <a:gd name="connsiteX581" fmla="*/ 938698 w 4693774"/>
              <a:gd name="connsiteY581" fmla="*/ 3944902 h 6242906"/>
              <a:gd name="connsiteX582" fmla="*/ 915668 w 4693774"/>
              <a:gd name="connsiteY582" fmla="*/ 3879569 h 6242906"/>
              <a:gd name="connsiteX583" fmla="*/ 936215 w 4693774"/>
              <a:gd name="connsiteY583" fmla="*/ 3851174 h 6242906"/>
              <a:gd name="connsiteX584" fmla="*/ 954566 w 4693774"/>
              <a:gd name="connsiteY584" fmla="*/ 3848230 h 6242906"/>
              <a:gd name="connsiteX585" fmla="*/ 952603 w 4693774"/>
              <a:gd name="connsiteY585" fmla="*/ 3835996 h 6242906"/>
              <a:gd name="connsiteX586" fmla="*/ 1000563 w 4693774"/>
              <a:gd name="connsiteY586" fmla="*/ 3822025 h 6242906"/>
              <a:gd name="connsiteX587" fmla="*/ 1039463 w 4693774"/>
              <a:gd name="connsiteY587" fmla="*/ 3790682 h 6242906"/>
              <a:gd name="connsiteX588" fmla="*/ 1045579 w 4693774"/>
              <a:gd name="connsiteY588" fmla="*/ 3789701 h 6242906"/>
              <a:gd name="connsiteX589" fmla="*/ 1049963 w 4693774"/>
              <a:gd name="connsiteY589" fmla="*/ 3738801 h 6242906"/>
              <a:gd name="connsiteX590" fmla="*/ 1067565 w 4693774"/>
              <a:gd name="connsiteY590" fmla="*/ 3692049 h 6242906"/>
              <a:gd name="connsiteX591" fmla="*/ 1044993 w 4693774"/>
              <a:gd name="connsiteY591" fmla="*/ 3551346 h 6242906"/>
              <a:gd name="connsiteX592" fmla="*/ 1057945 w 4693774"/>
              <a:gd name="connsiteY592" fmla="*/ 3514753 h 6242906"/>
              <a:gd name="connsiteX593" fmla="*/ 1077021 w 4693774"/>
              <a:gd name="connsiteY593" fmla="*/ 3477181 h 6242906"/>
              <a:gd name="connsiteX594" fmla="*/ 1101490 w 4693774"/>
              <a:gd name="connsiteY594" fmla="*/ 3473255 h 6242906"/>
              <a:gd name="connsiteX595" fmla="*/ 1099527 w 4693774"/>
              <a:gd name="connsiteY595" fmla="*/ 3461021 h 6242906"/>
              <a:gd name="connsiteX596" fmla="*/ 1117881 w 4693774"/>
              <a:gd name="connsiteY596" fmla="*/ 3458077 h 6242906"/>
              <a:gd name="connsiteX597" fmla="*/ 1127661 w 4693774"/>
              <a:gd name="connsiteY597" fmla="*/ 3440818 h 6242906"/>
              <a:gd name="connsiteX598" fmla="*/ 1137443 w 4693774"/>
              <a:gd name="connsiteY598" fmla="*/ 3423563 h 6242906"/>
              <a:gd name="connsiteX599" fmla="*/ 1149681 w 4693774"/>
              <a:gd name="connsiteY599" fmla="*/ 3421600 h 6242906"/>
              <a:gd name="connsiteX600" fmla="*/ 1136168 w 4693774"/>
              <a:gd name="connsiteY600" fmla="*/ 3298266 h 6242906"/>
              <a:gd name="connsiteX601" fmla="*/ 1183261 w 4693774"/>
              <a:gd name="connsiteY601" fmla="*/ 3259337 h 6242906"/>
              <a:gd name="connsiteX602" fmla="*/ 1214948 w 4693774"/>
              <a:gd name="connsiteY602" fmla="*/ 3241704 h 6242906"/>
              <a:gd name="connsiteX603" fmla="*/ 1230357 w 4693774"/>
              <a:gd name="connsiteY603" fmla="*/ 3220406 h 6242906"/>
              <a:gd name="connsiteX604" fmla="*/ 1228621 w 4693774"/>
              <a:gd name="connsiteY604" fmla="*/ 3170483 h 6242906"/>
              <a:gd name="connsiteX605" fmla="*/ 1216127 w 4693774"/>
              <a:gd name="connsiteY605" fmla="*/ 3131700 h 6242906"/>
              <a:gd name="connsiteX606" fmla="*/ 1203628 w 4693774"/>
              <a:gd name="connsiteY606" fmla="*/ 3092916 h 6242906"/>
              <a:gd name="connsiteX607" fmla="*/ 1205445 w 4693774"/>
              <a:gd name="connsiteY607" fmla="*/ 3045564 h 6242906"/>
              <a:gd name="connsiteX608" fmla="*/ 1254991 w 4693774"/>
              <a:gd name="connsiteY608" fmla="*/ 3021926 h 6242906"/>
              <a:gd name="connsiteX609" fmla="*/ 1255972 w 4693774"/>
              <a:gd name="connsiteY609" fmla="*/ 3028045 h 6242906"/>
              <a:gd name="connsiteX610" fmla="*/ 1276288 w 4693774"/>
              <a:gd name="connsiteY610" fmla="*/ 3037336 h 6242906"/>
              <a:gd name="connsiteX611" fmla="*/ 1290486 w 4693774"/>
              <a:gd name="connsiteY611" fmla="*/ 3047607 h 6242906"/>
              <a:gd name="connsiteX612" fmla="*/ 1302720 w 4693774"/>
              <a:gd name="connsiteY612" fmla="*/ 3045645 h 6242906"/>
              <a:gd name="connsiteX613" fmla="*/ 1306646 w 4693774"/>
              <a:gd name="connsiteY613" fmla="*/ 3070117 h 6242906"/>
              <a:gd name="connsiteX614" fmla="*/ 1344104 w 4693774"/>
              <a:gd name="connsiteY614" fmla="*/ 3108033 h 6242906"/>
              <a:gd name="connsiteX615" fmla="*/ 1380811 w 4693774"/>
              <a:gd name="connsiteY615" fmla="*/ 3102144 h 6242906"/>
              <a:gd name="connsiteX616" fmla="*/ 1378849 w 4693774"/>
              <a:gd name="connsiteY616" fmla="*/ 3089910 h 6242906"/>
              <a:gd name="connsiteX617" fmla="*/ 1405394 w 4693774"/>
              <a:gd name="connsiteY617" fmla="*/ 3079375 h 6242906"/>
              <a:gd name="connsiteX618" fmla="*/ 1431943 w 4693774"/>
              <a:gd name="connsiteY618" fmla="*/ 3068843 h 6242906"/>
              <a:gd name="connsiteX619" fmla="*/ 1445390 w 4693774"/>
              <a:gd name="connsiteY619" fmla="*/ 3035311 h 6242906"/>
              <a:gd name="connsiteX620" fmla="*/ 1469859 w 4693774"/>
              <a:gd name="connsiteY620" fmla="*/ 3031385 h 6242906"/>
              <a:gd name="connsiteX621" fmla="*/ 1494558 w 4693774"/>
              <a:gd name="connsiteY621" fmla="*/ 2989771 h 6242906"/>
              <a:gd name="connsiteX622" fmla="*/ 1517559 w 4693774"/>
              <a:gd name="connsiteY622" fmla="*/ 2976669 h 6242906"/>
              <a:gd name="connsiteX623" fmla="*/ 1534440 w 4693774"/>
              <a:gd name="connsiteY623" fmla="*/ 2964547 h 6242906"/>
              <a:gd name="connsiteX624" fmla="*/ 1540786 w 4693774"/>
              <a:gd name="connsiteY624" fmla="*/ 2925878 h 6242906"/>
              <a:gd name="connsiteX625" fmla="*/ 1553020 w 4693774"/>
              <a:gd name="connsiteY625" fmla="*/ 2923915 h 6242906"/>
              <a:gd name="connsiteX626" fmla="*/ 1539281 w 4693774"/>
              <a:gd name="connsiteY626" fmla="*/ 2838270 h 6242906"/>
              <a:gd name="connsiteX627" fmla="*/ 1554918 w 4693774"/>
              <a:gd name="connsiteY627" fmla="*/ 2779287 h 6242906"/>
              <a:gd name="connsiteX628" fmla="*/ 1592837 w 4693774"/>
              <a:gd name="connsiteY628" fmla="*/ 2741829 h 6242906"/>
              <a:gd name="connsiteX629" fmla="*/ 1588912 w 4693774"/>
              <a:gd name="connsiteY629" fmla="*/ 2717360 h 6242906"/>
              <a:gd name="connsiteX630" fmla="*/ 1612168 w 4693774"/>
              <a:gd name="connsiteY630" fmla="*/ 2745000 h 6242906"/>
              <a:gd name="connsiteX631" fmla="*/ 1648875 w 4693774"/>
              <a:gd name="connsiteY631" fmla="*/ 2739112 h 6242906"/>
              <a:gd name="connsiteX632" fmla="*/ 1650838 w 4693774"/>
              <a:gd name="connsiteY632" fmla="*/ 2751346 h 6242906"/>
              <a:gd name="connsiteX633" fmla="*/ 1800377 w 4693774"/>
              <a:gd name="connsiteY633" fmla="*/ 2783835 h 6242906"/>
              <a:gd name="connsiteX634" fmla="*/ 1833155 w 4693774"/>
              <a:gd name="connsiteY634" fmla="*/ 2753478 h 6242906"/>
              <a:gd name="connsiteX635" fmla="*/ 1841695 w 4693774"/>
              <a:gd name="connsiteY635" fmla="*/ 2689358 h 6242906"/>
              <a:gd name="connsiteX636" fmla="*/ 1831277 w 4693774"/>
              <a:gd name="connsiteY636" fmla="*/ 2643964 h 6242906"/>
              <a:gd name="connsiteX637" fmla="*/ 1819874 w 4693774"/>
              <a:gd name="connsiteY637" fmla="*/ 2592456 h 6242906"/>
              <a:gd name="connsiteX638" fmla="*/ 1840911 w 4693774"/>
              <a:gd name="connsiteY638" fmla="*/ 2567119 h 6242906"/>
              <a:gd name="connsiteX639" fmla="*/ 1875165 w 4693774"/>
              <a:gd name="connsiteY639" fmla="*/ 2545938 h 6242906"/>
              <a:gd name="connsiteX640" fmla="*/ 1939432 w 4693774"/>
              <a:gd name="connsiteY640" fmla="*/ 2614064 h 6242906"/>
              <a:gd name="connsiteX641" fmla="*/ 1991464 w 4693774"/>
              <a:gd name="connsiteY641" fmla="*/ 2684154 h 6242906"/>
              <a:gd name="connsiteX642" fmla="*/ 2012385 w 4693774"/>
              <a:gd name="connsiteY642" fmla="*/ 2677661 h 6242906"/>
              <a:gd name="connsiteX643" fmla="*/ 2033305 w 4693774"/>
              <a:gd name="connsiteY643" fmla="*/ 2671169 h 6242906"/>
              <a:gd name="connsiteX644" fmla="*/ 2031343 w 4693774"/>
              <a:gd name="connsiteY644" fmla="*/ 2658934 h 6242906"/>
              <a:gd name="connsiteX645" fmla="*/ 2129223 w 4693774"/>
              <a:gd name="connsiteY645" fmla="*/ 2643232 h 6242906"/>
              <a:gd name="connsiteX646" fmla="*/ 2164571 w 4693774"/>
              <a:gd name="connsiteY646" fmla="*/ 2609323 h 6242906"/>
              <a:gd name="connsiteX647" fmla="*/ 2185722 w 4693774"/>
              <a:gd name="connsiteY647" fmla="*/ 2565142 h 6242906"/>
              <a:gd name="connsiteX648" fmla="*/ 2197957 w 4693774"/>
              <a:gd name="connsiteY648" fmla="*/ 2563179 h 6242906"/>
              <a:gd name="connsiteX649" fmla="*/ 2187915 w 4693774"/>
              <a:gd name="connsiteY649" fmla="*/ 2539687 h 6242906"/>
              <a:gd name="connsiteX650" fmla="*/ 2180815 w 4693774"/>
              <a:gd name="connsiteY650" fmla="*/ 2534553 h 6242906"/>
              <a:gd name="connsiteX651" fmla="*/ 2170020 w 4693774"/>
              <a:gd name="connsiteY651" fmla="*/ 2467258 h 6242906"/>
              <a:gd name="connsiteX652" fmla="*/ 2182254 w 4693774"/>
              <a:gd name="connsiteY652" fmla="*/ 2465295 h 6242906"/>
              <a:gd name="connsiteX653" fmla="*/ 2183580 w 4693774"/>
              <a:gd name="connsiteY653" fmla="*/ 2414885 h 6242906"/>
              <a:gd name="connsiteX654" fmla="*/ 2226520 w 4693774"/>
              <a:gd name="connsiteY654" fmla="*/ 2389171 h 6242906"/>
              <a:gd name="connsiteX655" fmla="*/ 2302908 w 4693774"/>
              <a:gd name="connsiteY655" fmla="*/ 2474179 h 6242906"/>
              <a:gd name="connsiteX656" fmla="*/ 2319818 w 4693774"/>
              <a:gd name="connsiteY656" fmla="*/ 2540490 h 6242906"/>
              <a:gd name="connsiteX657" fmla="*/ 2341984 w 4693774"/>
              <a:gd name="connsiteY657" fmla="*/ 2580862 h 6242906"/>
              <a:gd name="connsiteX658" fmla="*/ 2427025 w 4693774"/>
              <a:gd name="connsiteY658" fmla="*/ 2582909 h 6242906"/>
              <a:gd name="connsiteX659" fmla="*/ 2445606 w 4693774"/>
              <a:gd name="connsiteY659" fmla="*/ 2542277 h 6242906"/>
              <a:gd name="connsiteX660" fmla="*/ 2456108 w 4693774"/>
              <a:gd name="connsiteY660" fmla="*/ 2490391 h 6242906"/>
              <a:gd name="connsiteX661" fmla="*/ 2392969 w 4693774"/>
              <a:gd name="connsiteY661" fmla="*/ 2487970 h 6242906"/>
              <a:gd name="connsiteX662" fmla="*/ 2349393 w 4693774"/>
              <a:gd name="connsiteY662" fmla="*/ 2451036 h 6242906"/>
              <a:gd name="connsiteX663" fmla="*/ 2337158 w 4693774"/>
              <a:gd name="connsiteY663" fmla="*/ 2452999 h 6242906"/>
              <a:gd name="connsiteX664" fmla="*/ 2302267 w 4693774"/>
              <a:gd name="connsiteY664" fmla="*/ 2411531 h 6242906"/>
              <a:gd name="connsiteX665" fmla="*/ 2281577 w 4693774"/>
              <a:gd name="connsiteY665" fmla="*/ 2380339 h 6242906"/>
              <a:gd name="connsiteX666" fmla="*/ 2283770 w 4693774"/>
              <a:gd name="connsiteY666" fmla="*/ 2354884 h 6242906"/>
              <a:gd name="connsiteX667" fmla="*/ 2286942 w 4693774"/>
              <a:gd name="connsiteY667" fmla="*/ 2335550 h 6242906"/>
              <a:gd name="connsiteX668" fmla="*/ 2269914 w 4693774"/>
              <a:gd name="connsiteY668" fmla="*/ 2288084 h 6242906"/>
              <a:gd name="connsiteX669" fmla="*/ 2242501 w 4693774"/>
              <a:gd name="connsiteY669" fmla="*/ 2273655 h 6242906"/>
              <a:gd name="connsiteX670" fmla="*/ 2208968 w 4693774"/>
              <a:gd name="connsiteY670" fmla="*/ 2260209 h 6242906"/>
              <a:gd name="connsiteX671" fmla="*/ 2173587 w 4693774"/>
              <a:gd name="connsiteY671" fmla="*/ 2215684 h 6242906"/>
              <a:gd name="connsiteX672" fmla="*/ 2206859 w 4693774"/>
              <a:gd name="connsiteY672" fmla="*/ 2188384 h 6242906"/>
              <a:gd name="connsiteX673" fmla="*/ 2205614 w 4693774"/>
              <a:gd name="connsiteY673" fmla="*/ 2141522 h 6242906"/>
              <a:gd name="connsiteX674" fmla="*/ 2198517 w 4693774"/>
              <a:gd name="connsiteY674" fmla="*/ 2136384 h 6242906"/>
              <a:gd name="connsiteX675" fmla="*/ 2203651 w 4693774"/>
              <a:gd name="connsiteY675" fmla="*/ 2129284 h 6242906"/>
              <a:gd name="connsiteX676" fmla="*/ 2189454 w 4693774"/>
              <a:gd name="connsiteY676" fmla="*/ 2119013 h 6242906"/>
              <a:gd name="connsiteX677" fmla="*/ 2162041 w 4693774"/>
              <a:gd name="connsiteY677" fmla="*/ 2104584 h 6242906"/>
              <a:gd name="connsiteX678" fmla="*/ 2120427 w 4693774"/>
              <a:gd name="connsiteY678" fmla="*/ 2079888 h 6242906"/>
              <a:gd name="connsiteX679" fmla="*/ 2130325 w 4693774"/>
              <a:gd name="connsiteY679" fmla="*/ 2043785 h 6242906"/>
              <a:gd name="connsiteX680" fmla="*/ 2145731 w 4693774"/>
              <a:gd name="connsiteY680" fmla="*/ 2022488 h 6242906"/>
              <a:gd name="connsiteX681" fmla="*/ 2156610 w 4693774"/>
              <a:gd name="connsiteY681" fmla="*/ 1992507 h 6242906"/>
              <a:gd name="connsiteX682" fmla="*/ 2153897 w 4693774"/>
              <a:gd name="connsiteY682" fmla="*/ 1936468 h 6242906"/>
              <a:gd name="connsiteX683" fmla="*/ 2166132 w 4693774"/>
              <a:gd name="connsiteY683" fmla="*/ 1934506 h 6242906"/>
              <a:gd name="connsiteX684" fmla="*/ 2146420 w 4693774"/>
              <a:gd name="connsiteY684" fmla="*/ 1909429 h 6242906"/>
              <a:gd name="connsiteX685" fmla="*/ 2122554 w 4693774"/>
              <a:gd name="connsiteY685" fmla="*/ 1897568 h 6242906"/>
              <a:gd name="connsiteX686" fmla="*/ 2118629 w 4693774"/>
              <a:gd name="connsiteY686" fmla="*/ 1873099 h 6242906"/>
              <a:gd name="connsiteX687" fmla="*/ 2106395 w 4693774"/>
              <a:gd name="connsiteY687" fmla="*/ 1875062 h 6242906"/>
              <a:gd name="connsiteX688" fmla="*/ 2099525 w 4693774"/>
              <a:gd name="connsiteY688" fmla="*/ 1832239 h 6242906"/>
              <a:gd name="connsiteX689" fmla="*/ 2176714 w 4693774"/>
              <a:gd name="connsiteY689" fmla="*/ 1785341 h 6242906"/>
              <a:gd name="connsiteX690" fmla="*/ 2168717 w 4693774"/>
              <a:gd name="connsiteY690" fmla="*/ 1676812 h 6242906"/>
              <a:gd name="connsiteX691" fmla="*/ 2187071 w 4693774"/>
              <a:gd name="connsiteY691" fmla="*/ 1673868 h 6242906"/>
              <a:gd name="connsiteX692" fmla="*/ 2209200 w 4693774"/>
              <a:gd name="connsiteY692" fmla="*/ 1635802 h 6242906"/>
              <a:gd name="connsiteX693" fmla="*/ 2233296 w 4693774"/>
              <a:gd name="connsiteY693" fmla="*/ 1609978 h 6242906"/>
              <a:gd name="connsiteX694" fmla="*/ 2245530 w 4693774"/>
              <a:gd name="connsiteY694" fmla="*/ 1608016 h 6242906"/>
              <a:gd name="connsiteX695" fmla="*/ 2237679 w 4693774"/>
              <a:gd name="connsiteY695" fmla="*/ 1559074 h 6242906"/>
              <a:gd name="connsiteX696" fmla="*/ 2272536 w 4693774"/>
              <a:gd name="connsiteY696" fmla="*/ 1522103 h 6242906"/>
              <a:gd name="connsiteX697" fmla="*/ 2305432 w 4693774"/>
              <a:gd name="connsiteY697" fmla="*/ 1472905 h 6242906"/>
              <a:gd name="connsiteX698" fmla="*/ 2303469 w 4693774"/>
              <a:gd name="connsiteY698" fmla="*/ 1460667 h 6242906"/>
              <a:gd name="connsiteX699" fmla="*/ 2334057 w 4693774"/>
              <a:gd name="connsiteY699" fmla="*/ 1455760 h 6242906"/>
              <a:gd name="connsiteX700" fmla="*/ 2351920 w 4693774"/>
              <a:gd name="connsiteY700" fmla="*/ 1449758 h 6242906"/>
              <a:gd name="connsiteX701" fmla="*/ 2363664 w 4693774"/>
              <a:gd name="connsiteY701" fmla="*/ 1444737 h 6242906"/>
              <a:gd name="connsiteX702" fmla="*/ 2379450 w 4693774"/>
              <a:gd name="connsiteY702" fmla="*/ 1445342 h 6242906"/>
              <a:gd name="connsiteX703" fmla="*/ 2395233 w 4693774"/>
              <a:gd name="connsiteY703" fmla="*/ 1445946 h 6242906"/>
              <a:gd name="connsiteX704" fmla="*/ 2429487 w 4693774"/>
              <a:gd name="connsiteY704" fmla="*/ 1424765 h 6242906"/>
              <a:gd name="connsiteX705" fmla="*/ 2433266 w 4693774"/>
              <a:gd name="connsiteY705" fmla="*/ 1389644 h 6242906"/>
              <a:gd name="connsiteX706" fmla="*/ 2440103 w 4693774"/>
              <a:gd name="connsiteY706" fmla="*/ 1354035 h 6242906"/>
              <a:gd name="connsiteX707" fmla="*/ 2483530 w 4693774"/>
              <a:gd name="connsiteY707" fmla="*/ 1331383 h 6242906"/>
              <a:gd name="connsiteX708" fmla="*/ 2485493 w 4693774"/>
              <a:gd name="connsiteY708" fmla="*/ 1343617 h 6242906"/>
              <a:gd name="connsiteX709" fmla="*/ 2509357 w 4693774"/>
              <a:gd name="connsiteY709" fmla="*/ 1355474 h 6242906"/>
              <a:gd name="connsiteX710" fmla="*/ 2538360 w 4693774"/>
              <a:gd name="connsiteY710" fmla="*/ 1360235 h 6242906"/>
              <a:gd name="connsiteX711" fmla="*/ 2555732 w 4693774"/>
              <a:gd name="connsiteY711" fmla="*/ 1351175 h 6242906"/>
              <a:gd name="connsiteX712" fmla="*/ 2553769 w 4693774"/>
              <a:gd name="connsiteY712" fmla="*/ 1338937 h 6242906"/>
              <a:gd name="connsiteX713" fmla="*/ 2583376 w 4693774"/>
              <a:gd name="connsiteY713" fmla="*/ 1327915 h 6242906"/>
              <a:gd name="connsiteX714" fmla="*/ 2611133 w 4693774"/>
              <a:gd name="connsiteY714" fmla="*/ 1285810 h 6242906"/>
              <a:gd name="connsiteX715" fmla="*/ 2654073 w 4693774"/>
              <a:gd name="connsiteY715" fmla="*/ 1260096 h 6242906"/>
              <a:gd name="connsiteX716" fmla="*/ 2690059 w 4693774"/>
              <a:gd name="connsiteY716" fmla="*/ 1288838 h 6242906"/>
              <a:gd name="connsiteX717" fmla="*/ 2742436 w 4693774"/>
              <a:gd name="connsiteY717" fmla="*/ 1302398 h 6242906"/>
              <a:gd name="connsiteX718" fmla="*/ 2740473 w 4693774"/>
              <a:gd name="connsiteY718" fmla="*/ 1290164 h 6242906"/>
              <a:gd name="connsiteX719" fmla="*/ 2757468 w 4693774"/>
              <a:gd name="connsiteY719" fmla="*/ 1259198 h 6242906"/>
              <a:gd name="connsiteX720" fmla="*/ 2774463 w 4693774"/>
              <a:gd name="connsiteY720" fmla="*/ 1228233 h 6242906"/>
              <a:gd name="connsiteX721" fmla="*/ 3221735 w 4693774"/>
              <a:gd name="connsiteY721" fmla="*/ 1043530 h 6242906"/>
              <a:gd name="connsiteX722" fmla="*/ 3259193 w 4693774"/>
              <a:gd name="connsiteY722" fmla="*/ 1081449 h 6242906"/>
              <a:gd name="connsiteX723" fmla="*/ 3258588 w 4693774"/>
              <a:gd name="connsiteY723" fmla="*/ 1097232 h 6242906"/>
              <a:gd name="connsiteX724" fmla="*/ 3250884 w 4693774"/>
              <a:gd name="connsiteY724" fmla="*/ 1107881 h 6242906"/>
              <a:gd name="connsiteX725" fmla="*/ 3200734 w 4693774"/>
              <a:gd name="connsiteY725" fmla="*/ 1147301 h 6242906"/>
              <a:gd name="connsiteX726" fmla="*/ 3151041 w 4693774"/>
              <a:gd name="connsiteY726" fmla="*/ 1111348 h 6242906"/>
              <a:gd name="connsiteX727" fmla="*/ 3162031 w 4693774"/>
              <a:gd name="connsiteY727" fmla="*/ 1062521 h 6242906"/>
              <a:gd name="connsiteX728" fmla="*/ 3221735 w 4693774"/>
              <a:gd name="connsiteY728" fmla="*/ 1043530 h 6242906"/>
              <a:gd name="connsiteX729" fmla="*/ 3317858 w 4693774"/>
              <a:gd name="connsiteY729" fmla="*/ 312755 h 6242906"/>
              <a:gd name="connsiteX730" fmla="*/ 3324955 w 4693774"/>
              <a:gd name="connsiteY730" fmla="*/ 317893 h 6242906"/>
              <a:gd name="connsiteX731" fmla="*/ 3332055 w 4693774"/>
              <a:gd name="connsiteY731" fmla="*/ 323027 h 6242906"/>
              <a:gd name="connsiteX732" fmla="*/ 3383941 w 4693774"/>
              <a:gd name="connsiteY732" fmla="*/ 333529 h 6242906"/>
              <a:gd name="connsiteX733" fmla="*/ 3424570 w 4693774"/>
              <a:gd name="connsiteY733" fmla="*/ 352110 h 6242906"/>
              <a:gd name="connsiteX734" fmla="*/ 3449042 w 4693774"/>
              <a:gd name="connsiteY734" fmla="*/ 348184 h 6242906"/>
              <a:gd name="connsiteX735" fmla="*/ 3471322 w 4693774"/>
              <a:gd name="connsiteY735" fmla="*/ 369712 h 6242906"/>
              <a:gd name="connsiteX736" fmla="*/ 3475247 w 4693774"/>
              <a:gd name="connsiteY736" fmla="*/ 394181 h 6242906"/>
              <a:gd name="connsiteX737" fmla="*/ 3487482 w 4693774"/>
              <a:gd name="connsiteY737" fmla="*/ 392219 h 6242906"/>
              <a:gd name="connsiteX738" fmla="*/ 3502170 w 4693774"/>
              <a:gd name="connsiteY738" fmla="*/ 405552 h 6242906"/>
              <a:gd name="connsiteX739" fmla="*/ 3516858 w 4693774"/>
              <a:gd name="connsiteY739" fmla="*/ 418882 h 6242906"/>
              <a:gd name="connsiteX740" fmla="*/ 3527653 w 4693774"/>
              <a:gd name="connsiteY740" fmla="*/ 486177 h 6242906"/>
              <a:gd name="connsiteX741" fmla="*/ 3533772 w 4693774"/>
              <a:gd name="connsiteY741" fmla="*/ 485195 h 6242906"/>
              <a:gd name="connsiteX742" fmla="*/ 3536716 w 4693774"/>
              <a:gd name="connsiteY742" fmla="*/ 503549 h 6242906"/>
              <a:gd name="connsiteX743" fmla="*/ 3541392 w 4693774"/>
              <a:gd name="connsiteY743" fmla="*/ 571822 h 6242906"/>
              <a:gd name="connsiteX744" fmla="*/ 3529158 w 4693774"/>
              <a:gd name="connsiteY744" fmla="*/ 573785 h 6242906"/>
              <a:gd name="connsiteX745" fmla="*/ 3526474 w 4693774"/>
              <a:gd name="connsiteY745" fmla="*/ 596178 h 6242906"/>
              <a:gd name="connsiteX746" fmla="*/ 3523794 w 4693774"/>
              <a:gd name="connsiteY746" fmla="*/ 618574 h 6242906"/>
              <a:gd name="connsiteX747" fmla="*/ 3499321 w 4693774"/>
              <a:gd name="connsiteY747" fmla="*/ 622500 h 6242906"/>
              <a:gd name="connsiteX748" fmla="*/ 3486859 w 4693774"/>
              <a:gd name="connsiteY748" fmla="*/ 662147 h 6242906"/>
              <a:gd name="connsiteX749" fmla="*/ 3474621 w 4693774"/>
              <a:gd name="connsiteY749" fmla="*/ 664110 h 6242906"/>
              <a:gd name="connsiteX750" fmla="*/ 3461668 w 4693774"/>
              <a:gd name="connsiteY750" fmla="*/ 700700 h 6242906"/>
              <a:gd name="connsiteX751" fmla="*/ 3414199 w 4693774"/>
              <a:gd name="connsiteY751" fmla="*/ 717728 h 6242906"/>
              <a:gd name="connsiteX752" fmla="*/ 3412236 w 4693774"/>
              <a:gd name="connsiteY752" fmla="*/ 705493 h 6242906"/>
              <a:gd name="connsiteX753" fmla="*/ 3330513 w 4693774"/>
              <a:gd name="connsiteY753" fmla="*/ 743706 h 6242906"/>
              <a:gd name="connsiteX754" fmla="*/ 3328550 w 4693774"/>
              <a:gd name="connsiteY754" fmla="*/ 731468 h 6242906"/>
              <a:gd name="connsiteX755" fmla="*/ 3304081 w 4693774"/>
              <a:gd name="connsiteY755" fmla="*/ 735393 h 6242906"/>
              <a:gd name="connsiteX756" fmla="*/ 3287921 w 4693774"/>
              <a:gd name="connsiteY756" fmla="*/ 712886 h 6242906"/>
              <a:gd name="connsiteX757" fmla="*/ 3225763 w 4693774"/>
              <a:gd name="connsiteY757" fmla="*/ 716582 h 6242906"/>
              <a:gd name="connsiteX758" fmla="*/ 3180714 w 4693774"/>
              <a:gd name="connsiteY758" fmla="*/ 670471 h 6242906"/>
              <a:gd name="connsiteX759" fmla="*/ 3131971 w 4693774"/>
              <a:gd name="connsiteY759" fmla="*/ 562202 h 6242906"/>
              <a:gd name="connsiteX760" fmla="*/ 3144205 w 4693774"/>
              <a:gd name="connsiteY760" fmla="*/ 560239 h 6242906"/>
              <a:gd name="connsiteX761" fmla="*/ 3121175 w 4693774"/>
              <a:gd name="connsiteY761" fmla="*/ 494907 h 6242906"/>
              <a:gd name="connsiteX762" fmla="*/ 3173028 w 4693774"/>
              <a:gd name="connsiteY762" fmla="*/ 426978 h 6242906"/>
              <a:gd name="connsiteX763" fmla="*/ 3199431 w 4693774"/>
              <a:gd name="connsiteY763" fmla="*/ 356852 h 6242906"/>
              <a:gd name="connsiteX764" fmla="*/ 3223900 w 4693774"/>
              <a:gd name="connsiteY764" fmla="*/ 352926 h 6242906"/>
              <a:gd name="connsiteX765" fmla="*/ 3221937 w 4693774"/>
              <a:gd name="connsiteY765" fmla="*/ 340692 h 6242906"/>
              <a:gd name="connsiteX766" fmla="*/ 3250449 w 4693774"/>
              <a:gd name="connsiteY766" fmla="*/ 342395 h 6242906"/>
              <a:gd name="connsiteX767" fmla="*/ 3278960 w 4693774"/>
              <a:gd name="connsiteY767" fmla="*/ 344094 h 6242906"/>
              <a:gd name="connsiteX768" fmla="*/ 3276998 w 4693774"/>
              <a:gd name="connsiteY768" fmla="*/ 331859 h 6242906"/>
              <a:gd name="connsiteX769" fmla="*/ 3307586 w 4693774"/>
              <a:gd name="connsiteY769" fmla="*/ 326952 h 6242906"/>
              <a:gd name="connsiteX770" fmla="*/ 3305623 w 4693774"/>
              <a:gd name="connsiteY770" fmla="*/ 314717 h 6242906"/>
              <a:gd name="connsiteX771" fmla="*/ 3332677 w 4693774"/>
              <a:gd name="connsiteY771" fmla="*/ 53095 h 6242906"/>
              <a:gd name="connsiteX772" fmla="*/ 3341510 w 4693774"/>
              <a:gd name="connsiteY772" fmla="*/ 108156 h 6242906"/>
              <a:gd name="connsiteX773" fmla="*/ 3353744 w 4693774"/>
              <a:gd name="connsiteY773" fmla="*/ 106193 h 6242906"/>
              <a:gd name="connsiteX774" fmla="*/ 3361826 w 4693774"/>
              <a:gd name="connsiteY774" fmla="*/ 117446 h 6242906"/>
              <a:gd name="connsiteX775" fmla="*/ 3370889 w 4693774"/>
              <a:gd name="connsiteY775" fmla="*/ 134818 h 6242906"/>
              <a:gd name="connsiteX776" fmla="*/ 3366733 w 4693774"/>
              <a:gd name="connsiteY776" fmla="*/ 148034 h 6242906"/>
              <a:gd name="connsiteX777" fmla="*/ 3364540 w 4693774"/>
              <a:gd name="connsiteY777" fmla="*/ 173488 h 6242906"/>
              <a:gd name="connsiteX778" fmla="*/ 3338107 w 4693774"/>
              <a:gd name="connsiteY778" fmla="*/ 165176 h 6242906"/>
              <a:gd name="connsiteX779" fmla="*/ 3331238 w 4693774"/>
              <a:gd name="connsiteY779" fmla="*/ 122353 h 6242906"/>
              <a:gd name="connsiteX780" fmla="*/ 3325350 w 4693774"/>
              <a:gd name="connsiteY780" fmla="*/ 85650 h 6242906"/>
              <a:gd name="connsiteX781" fmla="*/ 3332677 w 4693774"/>
              <a:gd name="connsiteY781" fmla="*/ 53095 h 6242906"/>
              <a:gd name="connsiteX782" fmla="*/ 4250614 w 4693774"/>
              <a:gd name="connsiteY782" fmla="*/ 25071 h 6242906"/>
              <a:gd name="connsiteX783" fmla="*/ 4283919 w 4693774"/>
              <a:gd name="connsiteY783" fmla="*/ 76202 h 6242906"/>
              <a:gd name="connsiteX784" fmla="*/ 4267298 w 4693774"/>
              <a:gd name="connsiteY784" fmla="*/ 129070 h 6242906"/>
              <a:gd name="connsiteX785" fmla="*/ 4235270 w 4693774"/>
              <a:gd name="connsiteY785" fmla="*/ 203231 h 6242906"/>
              <a:gd name="connsiteX786" fmla="*/ 4204682 w 4693774"/>
              <a:gd name="connsiteY786" fmla="*/ 208138 h 6242906"/>
              <a:gd name="connsiteX787" fmla="*/ 4198270 w 4693774"/>
              <a:gd name="connsiteY787" fmla="*/ 89942 h 6242906"/>
              <a:gd name="connsiteX788" fmla="*/ 4250614 w 4693774"/>
              <a:gd name="connsiteY788" fmla="*/ 25071 h 6242906"/>
              <a:gd name="connsiteX789" fmla="*/ 3311614 w 4693774"/>
              <a:gd name="connsiteY789" fmla="*/ 0 h 6242906"/>
              <a:gd name="connsiteX790" fmla="*/ 3310028 w 4693774"/>
              <a:gd name="connsiteY790" fmla="*/ 9667 h 6242906"/>
              <a:gd name="connsiteX791" fmla="*/ 3302323 w 4693774"/>
              <a:gd name="connsiteY791" fmla="*/ 20313 h 6242906"/>
              <a:gd name="connsiteX792" fmla="*/ 3299379 w 4693774"/>
              <a:gd name="connsiteY792" fmla="*/ 1963 h 624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</a:cxnLst>
            <a:rect l="l" t="t" r="r" b="b"/>
            <a:pathLst>
              <a:path w="4693774" h="6242906">
                <a:moveTo>
                  <a:pt x="3058782" y="5895193"/>
                </a:moveTo>
                <a:cubicBezTo>
                  <a:pt x="3067443" y="5923088"/>
                  <a:pt x="3076628" y="5947759"/>
                  <a:pt x="3086345" y="5969208"/>
                </a:cubicBezTo>
                <a:cubicBezTo>
                  <a:pt x="3096063" y="5990660"/>
                  <a:pt x="3104594" y="6011254"/>
                  <a:pt x="3111943" y="6030992"/>
                </a:cubicBezTo>
                <a:lnTo>
                  <a:pt x="3081354" y="6035899"/>
                </a:lnTo>
                <a:cubicBezTo>
                  <a:pt x="3080046" y="6027741"/>
                  <a:pt x="3076045" y="6015834"/>
                  <a:pt x="3069351" y="6000173"/>
                </a:cubicBezTo>
                <a:cubicBezTo>
                  <a:pt x="3062653" y="5984512"/>
                  <a:pt x="3057671" y="5966489"/>
                  <a:pt x="3054399" y="5946097"/>
                </a:cubicBezTo>
                <a:cubicBezTo>
                  <a:pt x="3051782" y="5929782"/>
                  <a:pt x="3053245" y="5912812"/>
                  <a:pt x="3058782" y="5895193"/>
                </a:cubicBezTo>
                <a:close/>
                <a:moveTo>
                  <a:pt x="730139" y="4405056"/>
                </a:moveTo>
                <a:lnTo>
                  <a:pt x="705670" y="4408982"/>
                </a:lnTo>
                <a:lnTo>
                  <a:pt x="705671" y="4408985"/>
                </a:lnTo>
                <a:lnTo>
                  <a:pt x="730140" y="4405060"/>
                </a:lnTo>
                <a:close/>
                <a:moveTo>
                  <a:pt x="1021824" y="4345718"/>
                </a:moveTo>
                <a:lnTo>
                  <a:pt x="976206" y="4393821"/>
                </a:lnTo>
                <a:lnTo>
                  <a:pt x="976200" y="4393828"/>
                </a:lnTo>
                <a:lnTo>
                  <a:pt x="924497" y="4442884"/>
                </a:lnTo>
                <a:lnTo>
                  <a:pt x="924467" y="4442909"/>
                </a:lnTo>
                <a:lnTo>
                  <a:pt x="924467" y="4442913"/>
                </a:lnTo>
                <a:lnTo>
                  <a:pt x="924497" y="4442884"/>
                </a:lnTo>
                <a:lnTo>
                  <a:pt x="954284" y="4418517"/>
                </a:lnTo>
                <a:lnTo>
                  <a:pt x="976200" y="4393828"/>
                </a:lnTo>
                <a:lnTo>
                  <a:pt x="976203" y="4393825"/>
                </a:lnTo>
                <a:cubicBezTo>
                  <a:pt x="988190" y="4377262"/>
                  <a:pt x="1003394" y="4361224"/>
                  <a:pt x="1021824" y="4345718"/>
                </a:cubicBezTo>
                <a:close/>
                <a:moveTo>
                  <a:pt x="833391" y="4344568"/>
                </a:moveTo>
                <a:lnTo>
                  <a:pt x="822138" y="4352650"/>
                </a:lnTo>
                <a:lnTo>
                  <a:pt x="822135" y="4352654"/>
                </a:lnTo>
                <a:lnTo>
                  <a:pt x="833388" y="4344572"/>
                </a:lnTo>
                <a:cubicBezTo>
                  <a:pt x="841545" y="4343263"/>
                  <a:pt x="846809" y="4343464"/>
                  <a:pt x="849175" y="4345179"/>
                </a:cubicBezTo>
                <a:cubicBezTo>
                  <a:pt x="851540" y="4346891"/>
                  <a:pt x="856804" y="4347092"/>
                  <a:pt x="864958" y="4345784"/>
                </a:cubicBezTo>
                <a:cubicBezTo>
                  <a:pt x="867574" y="4362095"/>
                  <a:pt x="868845" y="4376536"/>
                  <a:pt x="868770" y="4389097"/>
                </a:cubicBezTo>
                <a:cubicBezTo>
                  <a:pt x="868694" y="4401659"/>
                  <a:pt x="869310" y="4412018"/>
                  <a:pt x="870619" y="4420176"/>
                </a:cubicBezTo>
                <a:cubicBezTo>
                  <a:pt x="871927" y="4428333"/>
                  <a:pt x="874948" y="4434125"/>
                  <a:pt x="879679" y="4437548"/>
                </a:cubicBezTo>
                <a:lnTo>
                  <a:pt x="881641" y="4449783"/>
                </a:lnTo>
                <a:cubicBezTo>
                  <a:pt x="885722" y="4449128"/>
                  <a:pt x="893020" y="4449003"/>
                  <a:pt x="903543" y="4449406"/>
                </a:cubicBezTo>
                <a:cubicBezTo>
                  <a:pt x="914067" y="4449812"/>
                  <a:pt x="921369" y="4449686"/>
                  <a:pt x="925445" y="4449032"/>
                </a:cubicBezTo>
                <a:lnTo>
                  <a:pt x="925445" y="4449029"/>
                </a:lnTo>
                <a:lnTo>
                  <a:pt x="903546" y="4449402"/>
                </a:lnTo>
                <a:cubicBezTo>
                  <a:pt x="893023" y="4448999"/>
                  <a:pt x="885725" y="4449124"/>
                  <a:pt x="881644" y="4449779"/>
                </a:cubicBezTo>
                <a:lnTo>
                  <a:pt x="879682" y="4437544"/>
                </a:lnTo>
                <a:cubicBezTo>
                  <a:pt x="874950" y="4434121"/>
                  <a:pt x="871930" y="4428329"/>
                  <a:pt x="870622" y="4420172"/>
                </a:cubicBezTo>
                <a:cubicBezTo>
                  <a:pt x="869313" y="4412014"/>
                  <a:pt x="868697" y="4401655"/>
                  <a:pt x="868772" y="4389093"/>
                </a:cubicBezTo>
                <a:cubicBezTo>
                  <a:pt x="868848" y="4376532"/>
                  <a:pt x="867577" y="4362091"/>
                  <a:pt x="864961" y="4345780"/>
                </a:cubicBezTo>
                <a:cubicBezTo>
                  <a:pt x="856806" y="4347088"/>
                  <a:pt x="851543" y="4346887"/>
                  <a:pt x="849178" y="4345175"/>
                </a:cubicBezTo>
                <a:cubicBezTo>
                  <a:pt x="846812" y="4343460"/>
                  <a:pt x="841548" y="4343259"/>
                  <a:pt x="833391" y="4344568"/>
                </a:cubicBezTo>
                <a:close/>
                <a:moveTo>
                  <a:pt x="4651504" y="4284274"/>
                </a:moveTo>
                <a:cubicBezTo>
                  <a:pt x="4665050" y="4290468"/>
                  <a:pt x="4674110" y="4307841"/>
                  <a:pt x="4678689" y="4336387"/>
                </a:cubicBezTo>
                <a:cubicBezTo>
                  <a:pt x="4681961" y="4356779"/>
                  <a:pt x="4684540" y="4379376"/>
                  <a:pt x="4686427" y="4404172"/>
                </a:cubicBezTo>
                <a:cubicBezTo>
                  <a:pt x="4688315" y="4428972"/>
                  <a:pt x="4690567" y="4449528"/>
                  <a:pt x="4693184" y="4465839"/>
                </a:cubicBezTo>
                <a:lnTo>
                  <a:pt x="4674830" y="4468783"/>
                </a:lnTo>
                <a:cubicBezTo>
                  <a:pt x="4671558" y="4448391"/>
                  <a:pt x="4667595" y="4430201"/>
                  <a:pt x="4662940" y="4414217"/>
                </a:cubicBezTo>
                <a:cubicBezTo>
                  <a:pt x="4658280" y="4398229"/>
                  <a:pt x="4654972" y="4384120"/>
                  <a:pt x="4653009" y="4371885"/>
                </a:cubicBezTo>
                <a:cubicBezTo>
                  <a:pt x="4650392" y="4355570"/>
                  <a:pt x="4649120" y="4341130"/>
                  <a:pt x="4649200" y="4328568"/>
                </a:cubicBezTo>
                <a:cubicBezTo>
                  <a:pt x="4649276" y="4316006"/>
                  <a:pt x="4650044" y="4301243"/>
                  <a:pt x="4651504" y="4284274"/>
                </a:cubicBezTo>
                <a:close/>
                <a:moveTo>
                  <a:pt x="867378" y="4282645"/>
                </a:moveTo>
                <a:lnTo>
                  <a:pt x="845739" y="4323765"/>
                </a:lnTo>
                <a:lnTo>
                  <a:pt x="845742" y="4323761"/>
                </a:lnTo>
                <a:close/>
                <a:moveTo>
                  <a:pt x="890514" y="3996556"/>
                </a:moveTo>
                <a:cubicBezTo>
                  <a:pt x="896557" y="4008136"/>
                  <a:pt x="900232" y="4018005"/>
                  <a:pt x="901540" y="4026162"/>
                </a:cubicBezTo>
                <a:cubicBezTo>
                  <a:pt x="902849" y="4034320"/>
                  <a:pt x="902446" y="4044843"/>
                  <a:pt x="900328" y="4057732"/>
                </a:cubicBezTo>
                <a:lnTo>
                  <a:pt x="875859" y="4061658"/>
                </a:lnTo>
                <a:cubicBezTo>
                  <a:pt x="875205" y="4057580"/>
                  <a:pt x="869489" y="4048039"/>
                  <a:pt x="858714" y="4033033"/>
                </a:cubicBezTo>
                <a:lnTo>
                  <a:pt x="852599" y="4034014"/>
                </a:lnTo>
                <a:cubicBezTo>
                  <a:pt x="851290" y="4025856"/>
                  <a:pt x="851328" y="4019574"/>
                  <a:pt x="852712" y="4015170"/>
                </a:cubicBezTo>
                <a:cubicBezTo>
                  <a:pt x="854097" y="4010766"/>
                  <a:pt x="854461" y="4006522"/>
                  <a:pt x="853807" y="4002444"/>
                </a:cubicBezTo>
                <a:close/>
                <a:moveTo>
                  <a:pt x="870524" y="3598157"/>
                </a:moveTo>
                <a:cubicBezTo>
                  <a:pt x="877222" y="3613817"/>
                  <a:pt x="881714" y="3628786"/>
                  <a:pt x="884004" y="3643059"/>
                </a:cubicBezTo>
                <a:cubicBezTo>
                  <a:pt x="886294" y="3657336"/>
                  <a:pt x="890786" y="3672301"/>
                  <a:pt x="897480" y="3687962"/>
                </a:cubicBezTo>
                <a:cubicBezTo>
                  <a:pt x="878400" y="3699387"/>
                  <a:pt x="869106" y="3719703"/>
                  <a:pt x="869609" y="3748907"/>
                </a:cubicBezTo>
                <a:cubicBezTo>
                  <a:pt x="874340" y="3752330"/>
                  <a:pt x="869282" y="3746869"/>
                  <a:pt x="854430" y="3732516"/>
                </a:cubicBezTo>
                <a:cubicBezTo>
                  <a:pt x="839579" y="3718168"/>
                  <a:pt x="830515" y="3700796"/>
                  <a:pt x="827244" y="3680403"/>
                </a:cubicBezTo>
                <a:cubicBezTo>
                  <a:pt x="823973" y="3660011"/>
                  <a:pt x="823885" y="3646427"/>
                  <a:pt x="826984" y="3639657"/>
                </a:cubicBezTo>
                <a:cubicBezTo>
                  <a:pt x="830079" y="3632884"/>
                  <a:pt x="834399" y="3620687"/>
                  <a:pt x="839936" y="3603064"/>
                </a:cubicBezTo>
                <a:close/>
                <a:moveTo>
                  <a:pt x="4520554" y="3037716"/>
                </a:moveTo>
                <a:cubicBezTo>
                  <a:pt x="4525939" y="3045219"/>
                  <a:pt x="4535733" y="3054107"/>
                  <a:pt x="4549930" y="3064379"/>
                </a:cubicBezTo>
                <a:lnTo>
                  <a:pt x="4562168" y="3062415"/>
                </a:lnTo>
                <a:lnTo>
                  <a:pt x="4577115" y="3116492"/>
                </a:lnTo>
                <a:lnTo>
                  <a:pt x="4589350" y="3114529"/>
                </a:lnTo>
                <a:lnTo>
                  <a:pt x="4616829" y="3285823"/>
                </a:lnTo>
                <a:lnTo>
                  <a:pt x="4629067" y="3283860"/>
                </a:lnTo>
                <a:lnTo>
                  <a:pt x="4638881" y="3345036"/>
                </a:lnTo>
                <a:lnTo>
                  <a:pt x="4651116" y="3343073"/>
                </a:lnTo>
                <a:lnTo>
                  <a:pt x="4667799" y="3447072"/>
                </a:lnTo>
                <a:lnTo>
                  <a:pt x="4680034" y="3445110"/>
                </a:lnTo>
                <a:lnTo>
                  <a:pt x="4693774" y="3530758"/>
                </a:lnTo>
                <a:cubicBezTo>
                  <a:pt x="4690850" y="3564694"/>
                  <a:pt x="4682416" y="3583827"/>
                  <a:pt x="4668470" y="3588155"/>
                </a:cubicBezTo>
                <a:cubicBezTo>
                  <a:pt x="4654520" y="3592484"/>
                  <a:pt x="4631233" y="3597265"/>
                  <a:pt x="4598607" y="3602499"/>
                </a:cubicBezTo>
                <a:lnTo>
                  <a:pt x="4594682" y="3578030"/>
                </a:lnTo>
                <a:lnTo>
                  <a:pt x="4576328" y="3580974"/>
                </a:lnTo>
                <a:cubicBezTo>
                  <a:pt x="4570942" y="3573471"/>
                  <a:pt x="4567755" y="3566660"/>
                  <a:pt x="4566774" y="3560545"/>
                </a:cubicBezTo>
                <a:cubicBezTo>
                  <a:pt x="4565793" y="3554426"/>
                  <a:pt x="4562609" y="3547614"/>
                  <a:pt x="4557224" y="3540114"/>
                </a:cubicBezTo>
                <a:lnTo>
                  <a:pt x="4544990" y="3542077"/>
                </a:lnTo>
                <a:cubicBezTo>
                  <a:pt x="4536983" y="3518259"/>
                  <a:pt x="4529836" y="3493258"/>
                  <a:pt x="4523545" y="3467077"/>
                </a:cubicBezTo>
                <a:cubicBezTo>
                  <a:pt x="4517253" y="3440893"/>
                  <a:pt x="4498523" y="3421936"/>
                  <a:pt x="4467357" y="3410204"/>
                </a:cubicBezTo>
                <a:lnTo>
                  <a:pt x="4463431" y="3385731"/>
                </a:lnTo>
                <a:lnTo>
                  <a:pt x="4451196" y="3387694"/>
                </a:lnTo>
                <a:cubicBezTo>
                  <a:pt x="4449887" y="3379536"/>
                  <a:pt x="4447724" y="3372565"/>
                  <a:pt x="4444703" y="3366773"/>
                </a:cubicBezTo>
                <a:cubicBezTo>
                  <a:pt x="4441680" y="3360985"/>
                  <a:pt x="4439516" y="3354010"/>
                  <a:pt x="4438208" y="3345853"/>
                </a:cubicBezTo>
                <a:lnTo>
                  <a:pt x="4425973" y="3347816"/>
                </a:lnTo>
                <a:lnTo>
                  <a:pt x="4419103" y="3304993"/>
                </a:lnTo>
                <a:lnTo>
                  <a:pt x="4406869" y="3306956"/>
                </a:lnTo>
                <a:cubicBezTo>
                  <a:pt x="4405560" y="3298798"/>
                  <a:pt x="4406781" y="3293371"/>
                  <a:pt x="4410534" y="3290678"/>
                </a:cubicBezTo>
                <a:cubicBezTo>
                  <a:pt x="4414284" y="3287986"/>
                  <a:pt x="4415832" y="3284601"/>
                  <a:pt x="4415178" y="3280524"/>
                </a:cubicBezTo>
                <a:lnTo>
                  <a:pt x="4399476" y="3182640"/>
                </a:lnTo>
                <a:lnTo>
                  <a:pt x="4411710" y="3180678"/>
                </a:lnTo>
                <a:cubicBezTo>
                  <a:pt x="4410402" y="3172520"/>
                  <a:pt x="4410275" y="3165218"/>
                  <a:pt x="4411336" y="3158775"/>
                </a:cubicBezTo>
                <a:cubicBezTo>
                  <a:pt x="4412394" y="3152329"/>
                  <a:pt x="4412268" y="3145031"/>
                  <a:pt x="4410959" y="3136873"/>
                </a:cubicBezTo>
                <a:lnTo>
                  <a:pt x="4435428" y="3132948"/>
                </a:lnTo>
                <a:cubicBezTo>
                  <a:pt x="4439006" y="3103090"/>
                  <a:pt x="4445931" y="3081062"/>
                  <a:pt x="4456202" y="3066865"/>
                </a:cubicBezTo>
                <a:cubicBezTo>
                  <a:pt x="4466478" y="3052667"/>
                  <a:pt x="4487927" y="3042950"/>
                  <a:pt x="4520554" y="3037716"/>
                </a:cubicBezTo>
                <a:close/>
                <a:moveTo>
                  <a:pt x="4131258" y="2566791"/>
                </a:moveTo>
                <a:lnTo>
                  <a:pt x="4137147" y="2603498"/>
                </a:lnTo>
                <a:lnTo>
                  <a:pt x="4124912" y="2605460"/>
                </a:lnTo>
                <a:lnTo>
                  <a:pt x="4126875" y="2617695"/>
                </a:lnTo>
                <a:lnTo>
                  <a:pt x="4041226" y="2631435"/>
                </a:lnTo>
                <a:cubicBezTo>
                  <a:pt x="4036495" y="2628008"/>
                  <a:pt x="4033497" y="2625614"/>
                  <a:pt x="4032232" y="2624249"/>
                </a:cubicBezTo>
                <a:lnTo>
                  <a:pt x="4033639" y="2623239"/>
                </a:lnTo>
                <a:lnTo>
                  <a:pt x="4027029" y="2621163"/>
                </a:lnTo>
                <a:cubicBezTo>
                  <a:pt x="4025720" y="2613005"/>
                  <a:pt x="4028492" y="2604193"/>
                  <a:pt x="4035337" y="2594728"/>
                </a:cubicBezTo>
                <a:cubicBezTo>
                  <a:pt x="4039418" y="2594073"/>
                  <a:pt x="4057118" y="2587052"/>
                  <a:pt x="4088436" y="2573660"/>
                </a:cubicBezTo>
                <a:lnTo>
                  <a:pt x="4087454" y="2567541"/>
                </a:lnTo>
                <a:cubicBezTo>
                  <a:pt x="4091531" y="2566887"/>
                  <a:pt x="4096795" y="2567092"/>
                  <a:pt x="4103237" y="2568149"/>
                </a:cubicBezTo>
                <a:cubicBezTo>
                  <a:pt x="4109684" y="2569206"/>
                  <a:pt x="4119024" y="2568753"/>
                  <a:pt x="4131258" y="2566791"/>
                </a:cubicBezTo>
                <a:close/>
                <a:moveTo>
                  <a:pt x="3751838" y="2313904"/>
                </a:moveTo>
                <a:lnTo>
                  <a:pt x="3753801" y="2326139"/>
                </a:lnTo>
                <a:cubicBezTo>
                  <a:pt x="3790505" y="2320251"/>
                  <a:pt x="3810004" y="2324445"/>
                  <a:pt x="3812293" y="2338718"/>
                </a:cubicBezTo>
                <a:cubicBezTo>
                  <a:pt x="3814583" y="2352991"/>
                  <a:pt x="3821114" y="2367633"/>
                  <a:pt x="3831889" y="2382639"/>
                </a:cubicBezTo>
                <a:lnTo>
                  <a:pt x="3819654" y="2384602"/>
                </a:lnTo>
                <a:cubicBezTo>
                  <a:pt x="3812498" y="2444315"/>
                  <a:pt x="3776420" y="2486709"/>
                  <a:pt x="3711418" y="2511777"/>
                </a:cubicBezTo>
                <a:cubicBezTo>
                  <a:pt x="3646413" y="2536849"/>
                  <a:pt x="3575820" y="2559677"/>
                  <a:pt x="3499638" y="2580266"/>
                </a:cubicBezTo>
                <a:cubicBezTo>
                  <a:pt x="3488212" y="2561182"/>
                  <a:pt x="3481476" y="2551801"/>
                  <a:pt x="3479438" y="2552128"/>
                </a:cubicBezTo>
                <a:cubicBezTo>
                  <a:pt x="3477399" y="2552455"/>
                  <a:pt x="3471721" y="2536634"/>
                  <a:pt x="3462410" y="2504662"/>
                </a:cubicBezTo>
                <a:cubicBezTo>
                  <a:pt x="3473336" y="2494541"/>
                  <a:pt x="3482916" y="2482546"/>
                  <a:pt x="3491149" y="2468676"/>
                </a:cubicBezTo>
                <a:cubicBezTo>
                  <a:pt x="3499382" y="2454802"/>
                  <a:pt x="3512388" y="2438075"/>
                  <a:pt x="3530164" y="2418493"/>
                </a:cubicBezTo>
                <a:lnTo>
                  <a:pt x="3528201" y="2406258"/>
                </a:lnTo>
                <a:cubicBezTo>
                  <a:pt x="3535704" y="2400869"/>
                  <a:pt x="3542512" y="2397686"/>
                  <a:pt x="3548631" y="2396704"/>
                </a:cubicBezTo>
                <a:cubicBezTo>
                  <a:pt x="3554750" y="2395723"/>
                  <a:pt x="3561557" y="2392536"/>
                  <a:pt x="3569060" y="2387150"/>
                </a:cubicBezTo>
                <a:lnTo>
                  <a:pt x="3567098" y="2374916"/>
                </a:lnTo>
                <a:cubicBezTo>
                  <a:pt x="3597762" y="2357447"/>
                  <a:pt x="3626676" y="2348623"/>
                  <a:pt x="3653841" y="2348451"/>
                </a:cubicBezTo>
                <a:cubicBezTo>
                  <a:pt x="3681003" y="2348276"/>
                  <a:pt x="3710245" y="2341494"/>
                  <a:pt x="3741563" y="2328102"/>
                </a:cubicBezTo>
                <a:lnTo>
                  <a:pt x="3739600" y="2315868"/>
                </a:lnTo>
                <a:close/>
                <a:moveTo>
                  <a:pt x="2774463" y="1228233"/>
                </a:moveTo>
                <a:cubicBezTo>
                  <a:pt x="2783275" y="1231005"/>
                  <a:pt x="2797799" y="1243316"/>
                  <a:pt x="2818037" y="1265172"/>
                </a:cubicBezTo>
                <a:cubicBezTo>
                  <a:pt x="2838277" y="1287023"/>
                  <a:pt x="2890163" y="1297526"/>
                  <a:pt x="2973694" y="1296675"/>
                </a:cubicBezTo>
                <a:lnTo>
                  <a:pt x="2971731" y="1284440"/>
                </a:lnTo>
                <a:lnTo>
                  <a:pt x="3026789" y="1275608"/>
                </a:lnTo>
                <a:cubicBezTo>
                  <a:pt x="3031523" y="1279030"/>
                  <a:pt x="3034052" y="1281761"/>
                  <a:pt x="3034379" y="1283800"/>
                </a:cubicBezTo>
                <a:cubicBezTo>
                  <a:pt x="3034707" y="1285842"/>
                  <a:pt x="3037236" y="1288572"/>
                  <a:pt x="3041967" y="1291996"/>
                </a:cubicBezTo>
                <a:cubicBezTo>
                  <a:pt x="3046702" y="1295421"/>
                  <a:pt x="3051106" y="1296806"/>
                  <a:pt x="3055187" y="1296151"/>
                </a:cubicBezTo>
                <a:lnTo>
                  <a:pt x="3064019" y="1351212"/>
                </a:lnTo>
                <a:lnTo>
                  <a:pt x="3076254" y="1349249"/>
                </a:lnTo>
                <a:cubicBezTo>
                  <a:pt x="3085720" y="1356095"/>
                  <a:pt x="3091961" y="1362415"/>
                  <a:pt x="3094981" y="1368208"/>
                </a:cubicBezTo>
                <a:cubicBezTo>
                  <a:pt x="3098001" y="1373996"/>
                  <a:pt x="3104245" y="1380316"/>
                  <a:pt x="3113711" y="1387162"/>
                </a:cubicBezTo>
                <a:lnTo>
                  <a:pt x="3138180" y="1383236"/>
                </a:lnTo>
                <a:lnTo>
                  <a:pt x="3166579" y="1403783"/>
                </a:lnTo>
                <a:cubicBezTo>
                  <a:pt x="3175387" y="1406555"/>
                  <a:pt x="3194722" y="1409727"/>
                  <a:pt x="3224580" y="1413304"/>
                </a:cubicBezTo>
                <a:cubicBezTo>
                  <a:pt x="3254438" y="1416878"/>
                  <a:pt x="3274100" y="1422091"/>
                  <a:pt x="3283563" y="1428941"/>
                </a:cubicBezTo>
                <a:lnTo>
                  <a:pt x="3286507" y="1447295"/>
                </a:lnTo>
                <a:cubicBezTo>
                  <a:pt x="3291242" y="1450717"/>
                  <a:pt x="3294262" y="1456509"/>
                  <a:pt x="3295570" y="1464666"/>
                </a:cubicBezTo>
                <a:cubicBezTo>
                  <a:pt x="3296879" y="1472824"/>
                  <a:pt x="3296475" y="1483343"/>
                  <a:pt x="3294358" y="1496236"/>
                </a:cubicBezTo>
                <a:cubicBezTo>
                  <a:pt x="3292244" y="1509125"/>
                  <a:pt x="3291841" y="1519648"/>
                  <a:pt x="3293150" y="1527805"/>
                </a:cubicBezTo>
                <a:cubicBezTo>
                  <a:pt x="3294458" y="1535959"/>
                  <a:pt x="3297969" y="1544809"/>
                  <a:pt x="3303682" y="1554354"/>
                </a:cubicBezTo>
                <a:cubicBezTo>
                  <a:pt x="3309397" y="1563893"/>
                  <a:pt x="3316331" y="1568011"/>
                  <a:pt x="3324488" y="1566703"/>
                </a:cubicBezTo>
                <a:lnTo>
                  <a:pt x="3330376" y="1603406"/>
                </a:lnTo>
                <a:cubicBezTo>
                  <a:pt x="3334457" y="1602752"/>
                  <a:pt x="3338698" y="1603121"/>
                  <a:pt x="3343102" y="1604505"/>
                </a:cubicBezTo>
                <a:cubicBezTo>
                  <a:pt x="3347510" y="1605889"/>
                  <a:pt x="3351750" y="1606254"/>
                  <a:pt x="3355831" y="1605599"/>
                </a:cubicBezTo>
                <a:lnTo>
                  <a:pt x="3357793" y="1617834"/>
                </a:lnTo>
                <a:lnTo>
                  <a:pt x="3376143" y="1614890"/>
                </a:lnTo>
                <a:cubicBezTo>
                  <a:pt x="3385609" y="1621739"/>
                  <a:pt x="3395730" y="1632665"/>
                  <a:pt x="3406505" y="1647671"/>
                </a:cubicBezTo>
                <a:lnTo>
                  <a:pt x="3418739" y="1645709"/>
                </a:lnTo>
                <a:lnTo>
                  <a:pt x="3437385" y="1761942"/>
                </a:lnTo>
                <a:lnTo>
                  <a:pt x="3449620" y="1759979"/>
                </a:lnTo>
                <a:cubicBezTo>
                  <a:pt x="3456817" y="1804844"/>
                  <a:pt x="3456992" y="1832006"/>
                  <a:pt x="3450143" y="1841472"/>
                </a:cubicBezTo>
                <a:cubicBezTo>
                  <a:pt x="3443295" y="1850938"/>
                  <a:pt x="3436446" y="1860404"/>
                  <a:pt x="3429600" y="1869870"/>
                </a:cubicBezTo>
                <a:lnTo>
                  <a:pt x="3432544" y="1888220"/>
                </a:lnTo>
                <a:lnTo>
                  <a:pt x="3420306" y="1890183"/>
                </a:lnTo>
                <a:lnTo>
                  <a:pt x="3428157" y="1939125"/>
                </a:lnTo>
                <a:cubicBezTo>
                  <a:pt x="3445127" y="1940588"/>
                  <a:pt x="3459362" y="1944577"/>
                  <a:pt x="3470866" y="1951099"/>
                </a:cubicBezTo>
                <a:cubicBezTo>
                  <a:pt x="3482371" y="1957621"/>
                  <a:pt x="3490415" y="1975157"/>
                  <a:pt x="3494994" y="2003703"/>
                </a:cubicBezTo>
                <a:lnTo>
                  <a:pt x="3488875" y="2004684"/>
                </a:lnTo>
                <a:cubicBezTo>
                  <a:pt x="3482027" y="2014151"/>
                  <a:pt x="3477383" y="2024309"/>
                  <a:pt x="3474938" y="2035159"/>
                </a:cubicBezTo>
                <a:cubicBezTo>
                  <a:pt x="3472497" y="2046009"/>
                  <a:pt x="3467196" y="2052091"/>
                  <a:pt x="3459042" y="2053398"/>
                </a:cubicBezTo>
                <a:cubicBezTo>
                  <a:pt x="3454962" y="2054053"/>
                  <a:pt x="3452759" y="2053357"/>
                  <a:pt x="3452432" y="2051319"/>
                </a:cubicBezTo>
                <a:cubicBezTo>
                  <a:pt x="3452105" y="2049280"/>
                  <a:pt x="3449903" y="2048588"/>
                  <a:pt x="3445822" y="2049243"/>
                </a:cubicBezTo>
                <a:lnTo>
                  <a:pt x="3430417" y="2070540"/>
                </a:lnTo>
                <a:lnTo>
                  <a:pt x="3418179" y="2072503"/>
                </a:lnTo>
                <a:lnTo>
                  <a:pt x="3435844" y="2182621"/>
                </a:lnTo>
                <a:lnTo>
                  <a:pt x="3430709" y="2189718"/>
                </a:lnTo>
                <a:cubicBezTo>
                  <a:pt x="3431363" y="2193795"/>
                  <a:pt x="3430306" y="2200241"/>
                  <a:pt x="3427535" y="2209053"/>
                </a:cubicBezTo>
                <a:lnTo>
                  <a:pt x="3329655" y="2224755"/>
                </a:lnTo>
                <a:cubicBezTo>
                  <a:pt x="3326883" y="2233567"/>
                  <a:pt x="3325662" y="2238990"/>
                  <a:pt x="3325989" y="2241029"/>
                </a:cubicBezTo>
                <a:cubicBezTo>
                  <a:pt x="3326316" y="2243071"/>
                  <a:pt x="3325095" y="2248494"/>
                  <a:pt x="3322324" y="2257306"/>
                </a:cubicBezTo>
                <a:lnTo>
                  <a:pt x="3310089" y="2259269"/>
                </a:lnTo>
                <a:cubicBezTo>
                  <a:pt x="3322172" y="2282429"/>
                  <a:pt x="3329193" y="2300129"/>
                  <a:pt x="3331157" y="2312367"/>
                </a:cubicBezTo>
                <a:cubicBezTo>
                  <a:pt x="3328237" y="2346302"/>
                  <a:pt x="3324784" y="2383458"/>
                  <a:pt x="3320804" y="2423839"/>
                </a:cubicBezTo>
                <a:cubicBezTo>
                  <a:pt x="3316823" y="2464221"/>
                  <a:pt x="3302596" y="2486371"/>
                  <a:pt x="3278127" y="2490296"/>
                </a:cubicBezTo>
                <a:lnTo>
                  <a:pt x="3280090" y="2502534"/>
                </a:lnTo>
                <a:lnTo>
                  <a:pt x="3261737" y="2505478"/>
                </a:lnTo>
                <a:lnTo>
                  <a:pt x="3263700" y="2517713"/>
                </a:lnTo>
                <a:lnTo>
                  <a:pt x="3208639" y="2526546"/>
                </a:lnTo>
                <a:lnTo>
                  <a:pt x="3206676" y="2514311"/>
                </a:lnTo>
                <a:cubicBezTo>
                  <a:pt x="3195096" y="2520351"/>
                  <a:pt x="3182169" y="2524516"/>
                  <a:pt x="3167892" y="2526806"/>
                </a:cubicBezTo>
                <a:cubicBezTo>
                  <a:pt x="3153619" y="2529096"/>
                  <a:pt x="3140692" y="2533260"/>
                  <a:pt x="3129112" y="2539303"/>
                </a:cubicBezTo>
                <a:cubicBezTo>
                  <a:pt x="3127804" y="2531146"/>
                  <a:pt x="3122415" y="2523643"/>
                  <a:pt x="3112948" y="2516794"/>
                </a:cubicBezTo>
                <a:lnTo>
                  <a:pt x="3094598" y="2519738"/>
                </a:lnTo>
                <a:lnTo>
                  <a:pt x="3092636" y="2507503"/>
                </a:lnTo>
                <a:cubicBezTo>
                  <a:pt x="3060006" y="2512738"/>
                  <a:pt x="3038230" y="2520417"/>
                  <a:pt x="3027303" y="2530533"/>
                </a:cubicBezTo>
                <a:cubicBezTo>
                  <a:pt x="3016377" y="2540654"/>
                  <a:pt x="3003409" y="2551101"/>
                  <a:pt x="2988406" y="2561876"/>
                </a:cubicBezTo>
                <a:cubicBezTo>
                  <a:pt x="2992332" y="2586345"/>
                  <a:pt x="3001555" y="2604736"/>
                  <a:pt x="3016083" y="2617050"/>
                </a:cubicBezTo>
                <a:cubicBezTo>
                  <a:pt x="3030608" y="2629360"/>
                  <a:pt x="3044968" y="2640651"/>
                  <a:pt x="3059166" y="2650927"/>
                </a:cubicBezTo>
                <a:lnTo>
                  <a:pt x="3089754" y="2646020"/>
                </a:lnTo>
                <a:lnTo>
                  <a:pt x="3091717" y="2658254"/>
                </a:lnTo>
                <a:lnTo>
                  <a:pt x="3116190" y="2654328"/>
                </a:lnTo>
                <a:lnTo>
                  <a:pt x="3118152" y="2666563"/>
                </a:lnTo>
                <a:lnTo>
                  <a:pt x="3136502" y="2663619"/>
                </a:lnTo>
                <a:cubicBezTo>
                  <a:pt x="3155434" y="2677313"/>
                  <a:pt x="3172366" y="2685059"/>
                  <a:pt x="3187293" y="2686846"/>
                </a:cubicBezTo>
                <a:cubicBezTo>
                  <a:pt x="3202220" y="2688634"/>
                  <a:pt x="3219152" y="2696376"/>
                  <a:pt x="3238081" y="2710074"/>
                </a:cubicBezTo>
                <a:lnTo>
                  <a:pt x="3256434" y="2707130"/>
                </a:lnTo>
                <a:cubicBezTo>
                  <a:pt x="3277983" y="2737140"/>
                  <a:pt x="3296220" y="2753040"/>
                  <a:pt x="3311150" y="2754827"/>
                </a:cubicBezTo>
                <a:cubicBezTo>
                  <a:pt x="3326078" y="2756618"/>
                  <a:pt x="3334525" y="2763630"/>
                  <a:pt x="3336487" y="2775865"/>
                </a:cubicBezTo>
                <a:lnTo>
                  <a:pt x="3428252" y="2761144"/>
                </a:lnTo>
                <a:lnTo>
                  <a:pt x="3426289" y="2748909"/>
                </a:lnTo>
                <a:lnTo>
                  <a:pt x="3469112" y="2742039"/>
                </a:lnTo>
                <a:cubicBezTo>
                  <a:pt x="3478578" y="2748885"/>
                  <a:pt x="3483636" y="2754350"/>
                  <a:pt x="3484290" y="2758427"/>
                </a:cubicBezTo>
                <a:cubicBezTo>
                  <a:pt x="3484945" y="2762507"/>
                  <a:pt x="3496122" y="2766987"/>
                  <a:pt x="3517822" y="2771873"/>
                </a:cubicBezTo>
                <a:lnTo>
                  <a:pt x="3533525" y="2869757"/>
                </a:lnTo>
                <a:cubicBezTo>
                  <a:pt x="3523253" y="2883954"/>
                  <a:pt x="3520732" y="2907366"/>
                  <a:pt x="3525966" y="2939993"/>
                </a:cubicBezTo>
                <a:cubicBezTo>
                  <a:pt x="3534778" y="2942765"/>
                  <a:pt x="3540369" y="2945004"/>
                  <a:pt x="3542734" y="2946716"/>
                </a:cubicBezTo>
                <a:cubicBezTo>
                  <a:pt x="3545100" y="2948431"/>
                  <a:pt x="3554768" y="2950017"/>
                  <a:pt x="3571737" y="2951476"/>
                </a:cubicBezTo>
                <a:lnTo>
                  <a:pt x="3577625" y="2988183"/>
                </a:lnTo>
                <a:cubicBezTo>
                  <a:pt x="3604711" y="3000569"/>
                  <a:pt x="3623278" y="3018508"/>
                  <a:pt x="3633320" y="3042000"/>
                </a:cubicBezTo>
                <a:cubicBezTo>
                  <a:pt x="3643364" y="3065487"/>
                  <a:pt x="3667393" y="3078367"/>
                  <a:pt x="3705405" y="3080633"/>
                </a:cubicBezTo>
                <a:lnTo>
                  <a:pt x="3703442" y="3068399"/>
                </a:lnTo>
                <a:lnTo>
                  <a:pt x="3746268" y="3061528"/>
                </a:lnTo>
                <a:cubicBezTo>
                  <a:pt x="3749691" y="3056797"/>
                  <a:pt x="3751075" y="3052390"/>
                  <a:pt x="3750421" y="3048313"/>
                </a:cubicBezTo>
                <a:cubicBezTo>
                  <a:pt x="3749767" y="3044236"/>
                  <a:pt x="3751151" y="3039828"/>
                  <a:pt x="3754577" y="3035096"/>
                </a:cubicBezTo>
                <a:lnTo>
                  <a:pt x="3785165" y="3030190"/>
                </a:lnTo>
                <a:cubicBezTo>
                  <a:pt x="3788588" y="3025459"/>
                  <a:pt x="3790136" y="3022070"/>
                  <a:pt x="3789809" y="3020032"/>
                </a:cubicBezTo>
                <a:cubicBezTo>
                  <a:pt x="3789482" y="3017993"/>
                  <a:pt x="3791033" y="3014608"/>
                  <a:pt x="3794455" y="3009874"/>
                </a:cubicBezTo>
                <a:lnTo>
                  <a:pt x="3861751" y="2999078"/>
                </a:lnTo>
                <a:cubicBezTo>
                  <a:pt x="3871867" y="3010004"/>
                  <a:pt x="3878766" y="3020401"/>
                  <a:pt x="3882441" y="3030274"/>
                </a:cubicBezTo>
                <a:cubicBezTo>
                  <a:pt x="3886115" y="3040139"/>
                  <a:pt x="3889915" y="3057310"/>
                  <a:pt x="3893841" y="3081783"/>
                </a:cubicBezTo>
                <a:cubicBezTo>
                  <a:pt x="3886341" y="3087168"/>
                  <a:pt x="3882914" y="3091900"/>
                  <a:pt x="3883569" y="3095980"/>
                </a:cubicBezTo>
                <a:cubicBezTo>
                  <a:pt x="3884223" y="3100057"/>
                  <a:pt x="3882839" y="3104465"/>
                  <a:pt x="3879416" y="3109196"/>
                </a:cubicBezTo>
                <a:lnTo>
                  <a:pt x="3825336" y="3124144"/>
                </a:lnTo>
                <a:lnTo>
                  <a:pt x="3827299" y="3136382"/>
                </a:lnTo>
                <a:cubicBezTo>
                  <a:pt x="3806102" y="3160700"/>
                  <a:pt x="3793423" y="3179465"/>
                  <a:pt x="3789270" y="3192680"/>
                </a:cubicBezTo>
                <a:cubicBezTo>
                  <a:pt x="3785114" y="3205900"/>
                  <a:pt x="3785328" y="3226783"/>
                  <a:pt x="3789907" y="3255329"/>
                </a:cubicBezTo>
                <a:cubicBezTo>
                  <a:pt x="3829228" y="3265756"/>
                  <a:pt x="3861741" y="3279366"/>
                  <a:pt x="3887446" y="3296159"/>
                </a:cubicBezTo>
                <a:cubicBezTo>
                  <a:pt x="3913148" y="3312953"/>
                  <a:pt x="3930252" y="3347861"/>
                  <a:pt x="3938757" y="3400880"/>
                </a:cubicBezTo>
                <a:cubicBezTo>
                  <a:pt x="3931909" y="3410346"/>
                  <a:pt x="3922492" y="3423360"/>
                  <a:pt x="3910509" y="3439923"/>
                </a:cubicBezTo>
                <a:cubicBezTo>
                  <a:pt x="3898522" y="3456486"/>
                  <a:pt x="3894165" y="3474966"/>
                  <a:pt x="3897436" y="3495358"/>
                </a:cubicBezTo>
                <a:cubicBezTo>
                  <a:pt x="3901362" y="3519830"/>
                  <a:pt x="3913521" y="3530429"/>
                  <a:pt x="3933913" y="3527158"/>
                </a:cubicBezTo>
                <a:lnTo>
                  <a:pt x="3937838" y="3551627"/>
                </a:lnTo>
                <a:cubicBezTo>
                  <a:pt x="3972431" y="3558627"/>
                  <a:pt x="3997026" y="3562004"/>
                  <a:pt x="4011626" y="3561752"/>
                </a:cubicBezTo>
                <a:cubicBezTo>
                  <a:pt x="4026229" y="3561501"/>
                  <a:pt x="4043573" y="3584866"/>
                  <a:pt x="4063659" y="3631845"/>
                </a:cubicBezTo>
                <a:lnTo>
                  <a:pt x="4051424" y="3633808"/>
                </a:lnTo>
                <a:lnTo>
                  <a:pt x="4056331" y="3664396"/>
                </a:lnTo>
                <a:lnTo>
                  <a:pt x="4039940" y="3679575"/>
                </a:lnTo>
                <a:cubicBezTo>
                  <a:pt x="4030323" y="3697853"/>
                  <a:pt x="4022089" y="3711723"/>
                  <a:pt x="4015241" y="3721189"/>
                </a:cubicBezTo>
                <a:cubicBezTo>
                  <a:pt x="4008391" y="3730652"/>
                  <a:pt x="4005220" y="3749987"/>
                  <a:pt x="4005719" y="3779191"/>
                </a:cubicBezTo>
                <a:lnTo>
                  <a:pt x="4017957" y="3777228"/>
                </a:lnTo>
                <a:lnTo>
                  <a:pt x="4020902" y="3795581"/>
                </a:lnTo>
                <a:lnTo>
                  <a:pt x="4033136" y="3793618"/>
                </a:lnTo>
                <a:cubicBezTo>
                  <a:pt x="4037867" y="3797041"/>
                  <a:pt x="4040560" y="3800791"/>
                  <a:pt x="4041214" y="3804872"/>
                </a:cubicBezTo>
                <a:cubicBezTo>
                  <a:pt x="4041868" y="3808949"/>
                  <a:pt x="4044565" y="3812702"/>
                  <a:pt x="4049296" y="3816125"/>
                </a:cubicBezTo>
                <a:lnTo>
                  <a:pt x="4159414" y="3798460"/>
                </a:lnTo>
                <a:lnTo>
                  <a:pt x="4157451" y="3786225"/>
                </a:lnTo>
                <a:cubicBezTo>
                  <a:pt x="4173763" y="3783608"/>
                  <a:pt x="4190732" y="3785068"/>
                  <a:pt x="4208356" y="3790608"/>
                </a:cubicBezTo>
                <a:cubicBezTo>
                  <a:pt x="4225976" y="3796149"/>
                  <a:pt x="4239192" y="3800306"/>
                  <a:pt x="4248004" y="3803074"/>
                </a:cubicBezTo>
                <a:cubicBezTo>
                  <a:pt x="4248506" y="3832278"/>
                  <a:pt x="4241254" y="3852263"/>
                  <a:pt x="4226247" y="3863038"/>
                </a:cubicBezTo>
                <a:lnTo>
                  <a:pt x="4228211" y="3875276"/>
                </a:lnTo>
                <a:cubicBezTo>
                  <a:pt x="4220708" y="3880662"/>
                  <a:pt x="4205742" y="3885154"/>
                  <a:pt x="4183311" y="3888752"/>
                </a:cubicBezTo>
                <a:cubicBezTo>
                  <a:pt x="4160881" y="3892350"/>
                  <a:pt x="4138611" y="3896968"/>
                  <a:pt x="4116507" y="3902605"/>
                </a:cubicBezTo>
                <a:cubicBezTo>
                  <a:pt x="4094404" y="3908246"/>
                  <a:pt x="4076012" y="3917469"/>
                  <a:pt x="4061333" y="3930282"/>
                </a:cubicBezTo>
                <a:cubicBezTo>
                  <a:pt x="4046657" y="3943095"/>
                  <a:pt x="4041280" y="3961738"/>
                  <a:pt x="4045205" y="3986207"/>
                </a:cubicBezTo>
                <a:cubicBezTo>
                  <a:pt x="4053711" y="4039229"/>
                  <a:pt x="4083414" y="4067930"/>
                  <a:pt x="4134319" y="4072314"/>
                </a:cubicBezTo>
                <a:lnTo>
                  <a:pt x="4138244" y="4096783"/>
                </a:lnTo>
                <a:lnTo>
                  <a:pt x="4150479" y="4094820"/>
                </a:lnTo>
                <a:lnTo>
                  <a:pt x="4139226" y="4102902"/>
                </a:lnTo>
                <a:lnTo>
                  <a:pt x="4148058" y="4157959"/>
                </a:lnTo>
                <a:cubicBezTo>
                  <a:pt x="4137132" y="4168079"/>
                  <a:pt x="4127225" y="4178036"/>
                  <a:pt x="4118338" y="4187829"/>
                </a:cubicBezTo>
                <a:cubicBezTo>
                  <a:pt x="4109450" y="4197622"/>
                  <a:pt x="4099543" y="4207576"/>
                  <a:pt x="4088617" y="4217696"/>
                </a:cubicBezTo>
                <a:lnTo>
                  <a:pt x="4070264" y="4220640"/>
                </a:lnTo>
                <a:lnTo>
                  <a:pt x="4048735" y="4242920"/>
                </a:lnTo>
                <a:lnTo>
                  <a:pt x="4052661" y="4267389"/>
                </a:lnTo>
                <a:lnTo>
                  <a:pt x="4040426" y="4269351"/>
                </a:lnTo>
                <a:cubicBezTo>
                  <a:pt x="4044352" y="4293824"/>
                  <a:pt x="4047422" y="4319476"/>
                  <a:pt x="4049636" y="4346314"/>
                </a:cubicBezTo>
                <a:cubicBezTo>
                  <a:pt x="4051850" y="4373148"/>
                  <a:pt x="4052878" y="4399131"/>
                  <a:pt x="4052726" y="4424255"/>
                </a:cubicBezTo>
                <a:cubicBezTo>
                  <a:pt x="4073773" y="4425064"/>
                  <a:pt x="4101228" y="4433209"/>
                  <a:pt x="4135087" y="4448694"/>
                </a:cubicBezTo>
                <a:cubicBezTo>
                  <a:pt x="4168947" y="4464179"/>
                  <a:pt x="4191587" y="4481464"/>
                  <a:pt x="4203016" y="4500547"/>
                </a:cubicBezTo>
                <a:cubicBezTo>
                  <a:pt x="4236297" y="4499390"/>
                  <a:pt x="4266809" y="4507049"/>
                  <a:pt x="4294553" y="4523515"/>
                </a:cubicBezTo>
                <a:lnTo>
                  <a:pt x="4320003" y="4525705"/>
                </a:lnTo>
                <a:lnTo>
                  <a:pt x="4321966" y="4537939"/>
                </a:lnTo>
                <a:lnTo>
                  <a:pt x="4352554" y="4533032"/>
                </a:lnTo>
                <a:lnTo>
                  <a:pt x="4354517" y="4545267"/>
                </a:lnTo>
                <a:lnTo>
                  <a:pt x="4378986" y="4541342"/>
                </a:lnTo>
                <a:lnTo>
                  <a:pt x="4380950" y="4553580"/>
                </a:lnTo>
                <a:cubicBezTo>
                  <a:pt x="4393188" y="4551616"/>
                  <a:pt x="4404037" y="4554058"/>
                  <a:pt x="4413500" y="4560907"/>
                </a:cubicBezTo>
                <a:lnTo>
                  <a:pt x="4416444" y="4579261"/>
                </a:lnTo>
                <a:cubicBezTo>
                  <a:pt x="4379086" y="4581068"/>
                  <a:pt x="4349920" y="4575289"/>
                  <a:pt x="4328950" y="4561922"/>
                </a:cubicBezTo>
                <a:cubicBezTo>
                  <a:pt x="4307979" y="4548551"/>
                  <a:pt x="4276451" y="4541059"/>
                  <a:pt x="4234358" y="4539444"/>
                </a:cubicBezTo>
                <a:lnTo>
                  <a:pt x="4231414" y="4521091"/>
                </a:lnTo>
                <a:lnTo>
                  <a:pt x="4182472" y="4528942"/>
                </a:lnTo>
                <a:lnTo>
                  <a:pt x="4184435" y="4541180"/>
                </a:lnTo>
                <a:lnTo>
                  <a:pt x="4176353" y="4529923"/>
                </a:lnTo>
                <a:cubicBezTo>
                  <a:pt x="4159388" y="4528463"/>
                  <a:pt x="4134588" y="4530350"/>
                  <a:pt x="4101961" y="4535584"/>
                </a:cubicBezTo>
                <a:cubicBezTo>
                  <a:pt x="4061177" y="4542127"/>
                  <a:pt x="4032262" y="4550948"/>
                  <a:pt x="4015217" y="4562049"/>
                </a:cubicBezTo>
                <a:cubicBezTo>
                  <a:pt x="3998173" y="4573151"/>
                  <a:pt x="3988190" y="4595669"/>
                  <a:pt x="3985267" y="4629605"/>
                </a:cubicBezTo>
                <a:cubicBezTo>
                  <a:pt x="3998813" y="4635799"/>
                  <a:pt x="4013501" y="4649129"/>
                  <a:pt x="4029334" y="4669597"/>
                </a:cubicBezTo>
                <a:cubicBezTo>
                  <a:pt x="4045167" y="4690068"/>
                  <a:pt x="4054721" y="4710498"/>
                  <a:pt x="4057993" y="4730890"/>
                </a:cubicBezTo>
                <a:cubicBezTo>
                  <a:pt x="4038100" y="4763365"/>
                  <a:pt x="4025097" y="4780091"/>
                  <a:pt x="4018978" y="4781073"/>
                </a:cubicBezTo>
                <a:cubicBezTo>
                  <a:pt x="4012862" y="4782054"/>
                  <a:pt x="3996182" y="4788912"/>
                  <a:pt x="3968941" y="4801649"/>
                </a:cubicBezTo>
                <a:lnTo>
                  <a:pt x="3966979" y="4789415"/>
                </a:lnTo>
                <a:cubicBezTo>
                  <a:pt x="3962248" y="4785992"/>
                  <a:pt x="3950541" y="4784730"/>
                  <a:pt x="3931861" y="4785636"/>
                </a:cubicBezTo>
                <a:cubicBezTo>
                  <a:pt x="3913180" y="4786541"/>
                  <a:pt x="3897724" y="4787975"/>
                  <a:pt x="3885486" y="4789939"/>
                </a:cubicBezTo>
                <a:lnTo>
                  <a:pt x="3887449" y="4802173"/>
                </a:lnTo>
                <a:cubicBezTo>
                  <a:pt x="3876523" y="4812293"/>
                  <a:pt x="3863558" y="4822737"/>
                  <a:pt x="3848552" y="4833512"/>
                </a:cubicBezTo>
                <a:lnTo>
                  <a:pt x="3851496" y="4851865"/>
                </a:lnTo>
                <a:lnTo>
                  <a:pt x="3833142" y="4854810"/>
                </a:lnTo>
                <a:lnTo>
                  <a:pt x="3837068" y="4879282"/>
                </a:lnTo>
                <a:lnTo>
                  <a:pt x="3812599" y="4883208"/>
                </a:lnTo>
                <a:cubicBezTo>
                  <a:pt x="3806404" y="4896751"/>
                  <a:pt x="3799354" y="4911477"/>
                  <a:pt x="3791447" y="4927385"/>
                </a:cubicBezTo>
                <a:cubicBezTo>
                  <a:pt x="3783541" y="4943298"/>
                  <a:pt x="3780245" y="4955330"/>
                  <a:pt x="3781553" y="4963488"/>
                </a:cubicBezTo>
                <a:cubicBezTo>
                  <a:pt x="3784170" y="4979803"/>
                  <a:pt x="3789191" y="4991547"/>
                  <a:pt x="3796618" y="4998720"/>
                </a:cubicBezTo>
                <a:cubicBezTo>
                  <a:pt x="3804042" y="5005896"/>
                  <a:pt x="3808739" y="5015601"/>
                  <a:pt x="3810702" y="5027835"/>
                </a:cubicBezTo>
                <a:cubicBezTo>
                  <a:pt x="3819862" y="5084935"/>
                  <a:pt x="3792138" y="5120757"/>
                  <a:pt x="3727540" y="5135306"/>
                </a:cubicBezTo>
                <a:lnTo>
                  <a:pt x="3725576" y="5123068"/>
                </a:lnTo>
                <a:cubicBezTo>
                  <a:pt x="3721500" y="5123722"/>
                  <a:pt x="3719294" y="5123030"/>
                  <a:pt x="3718967" y="5120992"/>
                </a:cubicBezTo>
                <a:cubicBezTo>
                  <a:pt x="3718640" y="5118953"/>
                  <a:pt x="3716438" y="5118261"/>
                  <a:pt x="3712361" y="5118915"/>
                </a:cubicBezTo>
                <a:cubicBezTo>
                  <a:pt x="3716438" y="5118261"/>
                  <a:pt x="3713342" y="5125030"/>
                  <a:pt x="3703071" y="5139231"/>
                </a:cubicBezTo>
                <a:lnTo>
                  <a:pt x="3694988" y="5127975"/>
                </a:lnTo>
                <a:cubicBezTo>
                  <a:pt x="3637889" y="5137135"/>
                  <a:pt x="3608458" y="5175322"/>
                  <a:pt x="3606692" y="5242542"/>
                </a:cubicBezTo>
                <a:lnTo>
                  <a:pt x="3618926" y="5240579"/>
                </a:lnTo>
                <a:lnTo>
                  <a:pt x="3625796" y="5283402"/>
                </a:lnTo>
                <a:lnTo>
                  <a:pt x="3638031" y="5281439"/>
                </a:lnTo>
                <a:lnTo>
                  <a:pt x="3641956" y="5305908"/>
                </a:lnTo>
                <a:lnTo>
                  <a:pt x="3654191" y="5303945"/>
                </a:lnTo>
                <a:lnTo>
                  <a:pt x="3659097" y="5334533"/>
                </a:lnTo>
                <a:lnTo>
                  <a:pt x="3671336" y="5332570"/>
                </a:lnTo>
                <a:lnTo>
                  <a:pt x="3652294" y="5448577"/>
                </a:lnTo>
                <a:lnTo>
                  <a:pt x="3633940" y="5451521"/>
                </a:lnTo>
                <a:lnTo>
                  <a:pt x="3642773" y="5506582"/>
                </a:lnTo>
                <a:lnTo>
                  <a:pt x="3630538" y="5508544"/>
                </a:lnTo>
                <a:lnTo>
                  <a:pt x="3628576" y="5496310"/>
                </a:lnTo>
                <a:cubicBezTo>
                  <a:pt x="3615032" y="5490115"/>
                  <a:pt x="3602873" y="5479513"/>
                  <a:pt x="3592099" y="5464510"/>
                </a:cubicBezTo>
                <a:cubicBezTo>
                  <a:pt x="3581324" y="5449503"/>
                  <a:pt x="3567781" y="5443312"/>
                  <a:pt x="3551467" y="5445929"/>
                </a:cubicBezTo>
                <a:lnTo>
                  <a:pt x="3547541" y="5421457"/>
                </a:lnTo>
                <a:cubicBezTo>
                  <a:pt x="3529920" y="5415916"/>
                  <a:pt x="3518416" y="5409394"/>
                  <a:pt x="3513027" y="5401894"/>
                </a:cubicBezTo>
                <a:lnTo>
                  <a:pt x="3510083" y="5383541"/>
                </a:lnTo>
                <a:lnTo>
                  <a:pt x="3497848" y="5385504"/>
                </a:lnTo>
                <a:cubicBezTo>
                  <a:pt x="3488382" y="5378655"/>
                  <a:pt x="3483488" y="5374212"/>
                  <a:pt x="3483160" y="5372170"/>
                </a:cubicBezTo>
                <a:cubicBezTo>
                  <a:pt x="3482833" y="5370132"/>
                  <a:pt x="3474185" y="5368383"/>
                  <a:pt x="3457219" y="5366919"/>
                </a:cubicBezTo>
                <a:lnTo>
                  <a:pt x="3459181" y="5379153"/>
                </a:lnTo>
                <a:cubicBezTo>
                  <a:pt x="3451678" y="5384543"/>
                  <a:pt x="3448781" y="5386053"/>
                  <a:pt x="3450496" y="5383687"/>
                </a:cubicBezTo>
                <a:cubicBezTo>
                  <a:pt x="3452207" y="5381321"/>
                  <a:pt x="3449640" y="5384870"/>
                  <a:pt x="3442791" y="5394336"/>
                </a:cubicBezTo>
                <a:cubicBezTo>
                  <a:pt x="3456334" y="5400531"/>
                  <a:pt x="3466455" y="5411457"/>
                  <a:pt x="3473148" y="5427114"/>
                </a:cubicBezTo>
                <a:cubicBezTo>
                  <a:pt x="3479846" y="5442775"/>
                  <a:pt x="3488579" y="5458109"/>
                  <a:pt x="3499353" y="5473112"/>
                </a:cubicBezTo>
                <a:cubicBezTo>
                  <a:pt x="3504085" y="5476538"/>
                  <a:pt x="3509675" y="5478778"/>
                  <a:pt x="3516121" y="5479835"/>
                </a:cubicBezTo>
                <a:cubicBezTo>
                  <a:pt x="3522563" y="5480892"/>
                  <a:pt x="3526112" y="5483463"/>
                  <a:pt x="3526766" y="5487540"/>
                </a:cubicBezTo>
                <a:lnTo>
                  <a:pt x="3516494" y="5501737"/>
                </a:lnTo>
                <a:cubicBezTo>
                  <a:pt x="3509646" y="5511203"/>
                  <a:pt x="3502146" y="5516592"/>
                  <a:pt x="3493989" y="5517900"/>
                </a:cubicBezTo>
                <a:cubicBezTo>
                  <a:pt x="3491371" y="5501585"/>
                  <a:pt x="3483365" y="5477767"/>
                  <a:pt x="3469977" y="5446449"/>
                </a:cubicBezTo>
                <a:lnTo>
                  <a:pt x="3449661" y="5437158"/>
                </a:lnTo>
                <a:lnTo>
                  <a:pt x="3444754" y="5406570"/>
                </a:lnTo>
                <a:cubicBezTo>
                  <a:pt x="3444100" y="5402493"/>
                  <a:pt x="3440547" y="5399923"/>
                  <a:pt x="3434105" y="5398866"/>
                </a:cubicBezTo>
                <a:cubicBezTo>
                  <a:pt x="3427659" y="5397809"/>
                  <a:pt x="3421745" y="5393530"/>
                  <a:pt x="3416355" y="5386024"/>
                </a:cubicBezTo>
                <a:cubicBezTo>
                  <a:pt x="3385038" y="5399419"/>
                  <a:pt x="3360367" y="5408604"/>
                  <a:pt x="3342341" y="5413587"/>
                </a:cubicBezTo>
                <a:cubicBezTo>
                  <a:pt x="3324314" y="5418569"/>
                  <a:pt x="3301606" y="5439993"/>
                  <a:pt x="3274210" y="5477854"/>
                </a:cubicBezTo>
                <a:lnTo>
                  <a:pt x="3279117" y="5508442"/>
                </a:lnTo>
                <a:cubicBezTo>
                  <a:pt x="3279117" y="5508442"/>
                  <a:pt x="3271618" y="5513830"/>
                  <a:pt x="3256611" y="5524602"/>
                </a:cubicBezTo>
                <a:lnTo>
                  <a:pt x="3255399" y="5556175"/>
                </a:lnTo>
                <a:cubicBezTo>
                  <a:pt x="3215923" y="5570872"/>
                  <a:pt x="3185990" y="5579859"/>
                  <a:pt x="3165598" y="5583130"/>
                </a:cubicBezTo>
                <a:cubicBezTo>
                  <a:pt x="3149437" y="5560620"/>
                  <a:pt x="3131365" y="5545743"/>
                  <a:pt x="3111375" y="5538491"/>
                </a:cubicBezTo>
                <a:cubicBezTo>
                  <a:pt x="3091386" y="5531236"/>
                  <a:pt x="3058961" y="5531210"/>
                  <a:pt x="3014099" y="5538407"/>
                </a:cubicBezTo>
                <a:cubicBezTo>
                  <a:pt x="3000402" y="5557339"/>
                  <a:pt x="2993188" y="5571046"/>
                  <a:pt x="2992458" y="5579530"/>
                </a:cubicBezTo>
                <a:cubicBezTo>
                  <a:pt x="2991727" y="5588011"/>
                  <a:pt x="2992998" y="5602451"/>
                  <a:pt x="2996270" y="5622843"/>
                </a:cubicBezTo>
                <a:cubicBezTo>
                  <a:pt x="3002158" y="5659551"/>
                  <a:pt x="3011104" y="5695764"/>
                  <a:pt x="3023111" y="5731486"/>
                </a:cubicBezTo>
                <a:cubicBezTo>
                  <a:pt x="3035115" y="5767212"/>
                  <a:pt x="3044715" y="5807505"/>
                  <a:pt x="3051913" y="5852370"/>
                </a:cubicBezTo>
                <a:cubicBezTo>
                  <a:pt x="3051913" y="5852370"/>
                  <a:pt x="3044413" y="5857755"/>
                  <a:pt x="3029406" y="5868530"/>
                </a:cubicBezTo>
                <a:lnTo>
                  <a:pt x="3019362" y="5845039"/>
                </a:lnTo>
                <a:cubicBezTo>
                  <a:pt x="3023442" y="5844384"/>
                  <a:pt x="3024499" y="5837942"/>
                  <a:pt x="3022537" y="5825707"/>
                </a:cubicBezTo>
                <a:cubicBezTo>
                  <a:pt x="3019265" y="5805315"/>
                  <a:pt x="3002816" y="5774484"/>
                  <a:pt x="2973188" y="5733221"/>
                </a:cubicBezTo>
                <a:cubicBezTo>
                  <a:pt x="2943561" y="5691959"/>
                  <a:pt x="2892770" y="5668731"/>
                  <a:pt x="2820819" y="5663539"/>
                </a:cubicBezTo>
                <a:lnTo>
                  <a:pt x="2818857" y="5651304"/>
                </a:lnTo>
                <a:cubicBezTo>
                  <a:pt x="2811353" y="5656690"/>
                  <a:pt x="2805565" y="5659709"/>
                  <a:pt x="2801484" y="5660364"/>
                </a:cubicBezTo>
                <a:cubicBezTo>
                  <a:pt x="2797407" y="5661018"/>
                  <a:pt x="2791616" y="5664042"/>
                  <a:pt x="2784116" y="5669427"/>
                </a:cubicBezTo>
                <a:lnTo>
                  <a:pt x="2786078" y="5681661"/>
                </a:lnTo>
                <a:lnTo>
                  <a:pt x="2755490" y="5686568"/>
                </a:lnTo>
                <a:lnTo>
                  <a:pt x="2779501" y="5758016"/>
                </a:lnTo>
                <a:lnTo>
                  <a:pt x="2755029" y="5761942"/>
                </a:lnTo>
                <a:cubicBezTo>
                  <a:pt x="2749644" y="5754442"/>
                  <a:pt x="2746787" y="5749670"/>
                  <a:pt x="2746460" y="5747631"/>
                </a:cubicBezTo>
                <a:cubicBezTo>
                  <a:pt x="2746133" y="5745592"/>
                  <a:pt x="2743276" y="5740820"/>
                  <a:pt x="2737887" y="5733317"/>
                </a:cubicBezTo>
                <a:cubicBezTo>
                  <a:pt x="2746045" y="5732008"/>
                  <a:pt x="2748159" y="5719120"/>
                  <a:pt x="2744234" y="5694651"/>
                </a:cubicBezTo>
                <a:lnTo>
                  <a:pt x="2731999" y="5696613"/>
                </a:lnTo>
                <a:cubicBezTo>
                  <a:pt x="2724148" y="5647672"/>
                  <a:pt x="2677400" y="5630072"/>
                  <a:pt x="2591755" y="5643811"/>
                </a:cubicBezTo>
                <a:cubicBezTo>
                  <a:pt x="2581479" y="5658009"/>
                  <a:pt x="2572265" y="5665764"/>
                  <a:pt x="2564107" y="5667072"/>
                </a:cubicBezTo>
                <a:cubicBezTo>
                  <a:pt x="2555953" y="5668380"/>
                  <a:pt x="2547468" y="5667647"/>
                  <a:pt x="2538657" y="5664879"/>
                </a:cubicBezTo>
                <a:cubicBezTo>
                  <a:pt x="2529844" y="5662107"/>
                  <a:pt x="2521363" y="5661376"/>
                  <a:pt x="2513206" y="5662685"/>
                </a:cubicBezTo>
                <a:cubicBezTo>
                  <a:pt x="2509125" y="5663340"/>
                  <a:pt x="2506231" y="5664849"/>
                  <a:pt x="2504520" y="5667218"/>
                </a:cubicBezTo>
                <a:cubicBezTo>
                  <a:pt x="2502809" y="5669584"/>
                  <a:pt x="2497872" y="5671421"/>
                  <a:pt x="2489715" y="5672730"/>
                </a:cubicBezTo>
                <a:lnTo>
                  <a:pt x="2435639" y="5687681"/>
                </a:lnTo>
                <a:lnTo>
                  <a:pt x="2437602" y="5699916"/>
                </a:lnTo>
                <a:cubicBezTo>
                  <a:pt x="2433525" y="5700570"/>
                  <a:pt x="2430627" y="5702080"/>
                  <a:pt x="2428916" y="5704446"/>
                </a:cubicBezTo>
                <a:cubicBezTo>
                  <a:pt x="2427204" y="5706811"/>
                  <a:pt x="2422268" y="5708649"/>
                  <a:pt x="2414111" y="5709957"/>
                </a:cubicBezTo>
                <a:cubicBezTo>
                  <a:pt x="2385564" y="5714537"/>
                  <a:pt x="2361331" y="5706920"/>
                  <a:pt x="2341421" y="5687106"/>
                </a:cubicBezTo>
                <a:cubicBezTo>
                  <a:pt x="2321508" y="5667293"/>
                  <a:pt x="2302743" y="5654614"/>
                  <a:pt x="2285119" y="5649077"/>
                </a:cubicBezTo>
                <a:cubicBezTo>
                  <a:pt x="2261149" y="5682203"/>
                  <a:pt x="2245048" y="5705703"/>
                  <a:pt x="2236815" y="5719577"/>
                </a:cubicBezTo>
                <a:cubicBezTo>
                  <a:pt x="2228581" y="5733447"/>
                  <a:pt x="2218926" y="5758004"/>
                  <a:pt x="2207845" y="5793248"/>
                </a:cubicBezTo>
                <a:lnTo>
                  <a:pt x="2183376" y="5797173"/>
                </a:lnTo>
                <a:cubicBezTo>
                  <a:pt x="2182570" y="5818219"/>
                  <a:pt x="2175809" y="5841266"/>
                  <a:pt x="2163092" y="5866314"/>
                </a:cubicBezTo>
                <a:cubicBezTo>
                  <a:pt x="2150379" y="5891361"/>
                  <a:pt x="2136518" y="5909274"/>
                  <a:pt x="2121511" y="5920049"/>
                </a:cubicBezTo>
                <a:lnTo>
                  <a:pt x="2090923" y="5924956"/>
                </a:lnTo>
                <a:lnTo>
                  <a:pt x="2092886" y="5937191"/>
                </a:lnTo>
                <a:cubicBezTo>
                  <a:pt x="2085382" y="5942576"/>
                  <a:pt x="2078575" y="5945763"/>
                  <a:pt x="2072456" y="5946744"/>
                </a:cubicBezTo>
                <a:cubicBezTo>
                  <a:pt x="2066341" y="5947725"/>
                  <a:pt x="2059529" y="5950909"/>
                  <a:pt x="2052026" y="5956295"/>
                </a:cubicBezTo>
                <a:lnTo>
                  <a:pt x="2050063" y="5944060"/>
                </a:lnTo>
                <a:lnTo>
                  <a:pt x="2025594" y="5947986"/>
                </a:lnTo>
                <a:lnTo>
                  <a:pt x="2023631" y="5935751"/>
                </a:lnTo>
                <a:cubicBezTo>
                  <a:pt x="2014819" y="5932979"/>
                  <a:pt x="2006335" y="5932249"/>
                  <a:pt x="1998177" y="5933558"/>
                </a:cubicBezTo>
                <a:cubicBezTo>
                  <a:pt x="1977785" y="5936829"/>
                  <a:pt x="1952913" y="5951278"/>
                  <a:pt x="1923554" y="5976904"/>
                </a:cubicBezTo>
                <a:cubicBezTo>
                  <a:pt x="1894199" y="6002530"/>
                  <a:pt x="1883121" y="6037774"/>
                  <a:pt x="1890319" y="6082638"/>
                </a:cubicBezTo>
                <a:lnTo>
                  <a:pt x="1902553" y="6080676"/>
                </a:lnTo>
                <a:lnTo>
                  <a:pt x="1907460" y="6111264"/>
                </a:lnTo>
                <a:lnTo>
                  <a:pt x="1919695" y="6109301"/>
                </a:lnTo>
                <a:cubicBezTo>
                  <a:pt x="1927047" y="6129039"/>
                  <a:pt x="1932885" y="6145879"/>
                  <a:pt x="1937213" y="6159828"/>
                </a:cubicBezTo>
                <a:cubicBezTo>
                  <a:pt x="1941542" y="6173774"/>
                  <a:pt x="1947380" y="6190618"/>
                  <a:pt x="1954732" y="6210356"/>
                </a:cubicBezTo>
                <a:lnTo>
                  <a:pt x="1966966" y="6208393"/>
                </a:lnTo>
                <a:cubicBezTo>
                  <a:pt x="1970238" y="6228785"/>
                  <a:pt x="1963716" y="6240290"/>
                  <a:pt x="1947404" y="6242906"/>
                </a:cubicBezTo>
                <a:cubicBezTo>
                  <a:pt x="1935975" y="6223823"/>
                  <a:pt x="1929118" y="6207143"/>
                  <a:pt x="1926828" y="6192870"/>
                </a:cubicBezTo>
                <a:cubicBezTo>
                  <a:pt x="1924538" y="6178597"/>
                  <a:pt x="1919514" y="6166850"/>
                  <a:pt x="1911763" y="6157635"/>
                </a:cubicBezTo>
                <a:cubicBezTo>
                  <a:pt x="1904008" y="6148420"/>
                  <a:pt x="1890465" y="6142225"/>
                  <a:pt x="1871130" y="6139054"/>
                </a:cubicBezTo>
                <a:cubicBezTo>
                  <a:pt x="1851795" y="6135879"/>
                  <a:pt x="1819043" y="6133815"/>
                  <a:pt x="1772873" y="6132854"/>
                </a:cubicBezTo>
                <a:lnTo>
                  <a:pt x="1771892" y="6126735"/>
                </a:lnTo>
                <a:cubicBezTo>
                  <a:pt x="1755577" y="6129352"/>
                  <a:pt x="1741467" y="6132661"/>
                  <a:pt x="1729557" y="6136667"/>
                </a:cubicBezTo>
                <a:cubicBezTo>
                  <a:pt x="1717649" y="6140668"/>
                  <a:pt x="1703539" y="6143977"/>
                  <a:pt x="1687224" y="6146594"/>
                </a:cubicBezTo>
                <a:lnTo>
                  <a:pt x="1641457" y="6135110"/>
                </a:lnTo>
                <a:lnTo>
                  <a:pt x="1639495" y="6122876"/>
                </a:lnTo>
                <a:lnTo>
                  <a:pt x="1547730" y="6137596"/>
                </a:lnTo>
                <a:cubicBezTo>
                  <a:pt x="1542190" y="6155217"/>
                  <a:pt x="1533957" y="6169090"/>
                  <a:pt x="1523030" y="6179207"/>
                </a:cubicBezTo>
                <a:cubicBezTo>
                  <a:pt x="1512104" y="6189327"/>
                  <a:pt x="1501506" y="6201486"/>
                  <a:pt x="1491230" y="6215684"/>
                </a:cubicBezTo>
                <a:cubicBezTo>
                  <a:pt x="1473611" y="6210146"/>
                  <a:pt x="1460760" y="6201750"/>
                  <a:pt x="1452677" y="6190493"/>
                </a:cubicBezTo>
                <a:cubicBezTo>
                  <a:pt x="1444599" y="6179240"/>
                  <a:pt x="1437700" y="6168842"/>
                  <a:pt x="1431988" y="6159300"/>
                </a:cubicBezTo>
                <a:cubicBezTo>
                  <a:pt x="1426271" y="6149759"/>
                  <a:pt x="1417828" y="6142746"/>
                  <a:pt x="1406651" y="6138266"/>
                </a:cubicBezTo>
                <a:cubicBezTo>
                  <a:pt x="1395473" y="6133783"/>
                  <a:pt x="1375610" y="6133833"/>
                  <a:pt x="1347060" y="6138413"/>
                </a:cubicBezTo>
                <a:cubicBezTo>
                  <a:pt x="1334670" y="6165499"/>
                  <a:pt x="1310453" y="6184028"/>
                  <a:pt x="1274400" y="6193994"/>
                </a:cubicBezTo>
                <a:cubicBezTo>
                  <a:pt x="1269014" y="6186490"/>
                  <a:pt x="1255711" y="6168753"/>
                  <a:pt x="1234489" y="6140782"/>
                </a:cubicBezTo>
                <a:cubicBezTo>
                  <a:pt x="1213267" y="6112811"/>
                  <a:pt x="1180225" y="6102426"/>
                  <a:pt x="1135364" y="6109623"/>
                </a:cubicBezTo>
                <a:cubicBezTo>
                  <a:pt x="1123130" y="6111585"/>
                  <a:pt x="1109180" y="6115914"/>
                  <a:pt x="1093523" y="6122611"/>
                </a:cubicBezTo>
                <a:cubicBezTo>
                  <a:pt x="1077862" y="6129306"/>
                  <a:pt x="1063916" y="6133634"/>
                  <a:pt x="1051681" y="6135596"/>
                </a:cubicBezTo>
                <a:lnTo>
                  <a:pt x="1037481" y="6125325"/>
                </a:lnTo>
                <a:cubicBezTo>
                  <a:pt x="1032750" y="6121902"/>
                  <a:pt x="1028345" y="6120514"/>
                  <a:pt x="1024265" y="6121169"/>
                </a:cubicBezTo>
                <a:lnTo>
                  <a:pt x="1013469" y="6053873"/>
                </a:lnTo>
                <a:cubicBezTo>
                  <a:pt x="994541" y="6040179"/>
                  <a:pt x="985603" y="6030108"/>
                  <a:pt x="986660" y="6023662"/>
                </a:cubicBezTo>
                <a:cubicBezTo>
                  <a:pt x="987718" y="6017220"/>
                  <a:pt x="982861" y="6006495"/>
                  <a:pt x="972086" y="5991489"/>
                </a:cubicBezTo>
                <a:lnTo>
                  <a:pt x="959851" y="5993451"/>
                </a:lnTo>
                <a:cubicBezTo>
                  <a:pt x="949731" y="5982525"/>
                  <a:pt x="941325" y="5969230"/>
                  <a:pt x="934628" y="5953573"/>
                </a:cubicBezTo>
                <a:lnTo>
                  <a:pt x="910159" y="5957498"/>
                </a:lnTo>
                <a:lnTo>
                  <a:pt x="908197" y="5945264"/>
                </a:lnTo>
                <a:cubicBezTo>
                  <a:pt x="896616" y="5951303"/>
                  <a:pt x="880427" y="5961223"/>
                  <a:pt x="859632" y="5975017"/>
                </a:cubicBezTo>
                <a:cubicBezTo>
                  <a:pt x="838837" y="5988811"/>
                  <a:pt x="829417" y="6001826"/>
                  <a:pt x="831380" y="6014061"/>
                </a:cubicBezTo>
                <a:lnTo>
                  <a:pt x="806911" y="6017986"/>
                </a:lnTo>
                <a:cubicBezTo>
                  <a:pt x="801525" y="6010483"/>
                  <a:pt x="796136" y="6002980"/>
                  <a:pt x="790751" y="5995480"/>
                </a:cubicBezTo>
                <a:cubicBezTo>
                  <a:pt x="785362" y="5987977"/>
                  <a:pt x="782015" y="5980146"/>
                  <a:pt x="780706" y="5971989"/>
                </a:cubicBezTo>
                <a:cubicBezTo>
                  <a:pt x="780052" y="5967912"/>
                  <a:pt x="780417" y="5963668"/>
                  <a:pt x="781805" y="5959263"/>
                </a:cubicBezTo>
                <a:cubicBezTo>
                  <a:pt x="783189" y="5954859"/>
                  <a:pt x="783554" y="5950615"/>
                  <a:pt x="782900" y="5946538"/>
                </a:cubicBezTo>
                <a:lnTo>
                  <a:pt x="795134" y="5944575"/>
                </a:lnTo>
                <a:lnTo>
                  <a:pt x="791208" y="5920103"/>
                </a:lnTo>
                <a:lnTo>
                  <a:pt x="803443" y="5918140"/>
                </a:lnTo>
                <a:cubicBezTo>
                  <a:pt x="806215" y="5909331"/>
                  <a:pt x="807109" y="5901866"/>
                  <a:pt x="806127" y="5895747"/>
                </a:cubicBezTo>
                <a:cubicBezTo>
                  <a:pt x="805146" y="5889632"/>
                  <a:pt x="805385" y="5878089"/>
                  <a:pt x="806845" y="5861120"/>
                </a:cubicBezTo>
                <a:lnTo>
                  <a:pt x="794611" y="5863083"/>
                </a:lnTo>
                <a:lnTo>
                  <a:pt x="790685" y="5838614"/>
                </a:lnTo>
                <a:lnTo>
                  <a:pt x="763272" y="5824186"/>
                </a:lnTo>
                <a:cubicBezTo>
                  <a:pt x="754460" y="5821417"/>
                  <a:pt x="746995" y="5820520"/>
                  <a:pt x="740879" y="5821501"/>
                </a:cubicBezTo>
                <a:cubicBezTo>
                  <a:pt x="734760" y="5822483"/>
                  <a:pt x="727295" y="5821590"/>
                  <a:pt x="718486" y="5818817"/>
                </a:cubicBezTo>
                <a:lnTo>
                  <a:pt x="701342" y="5790196"/>
                </a:lnTo>
                <a:cubicBezTo>
                  <a:pt x="691879" y="5783346"/>
                  <a:pt x="684942" y="5779228"/>
                  <a:pt x="680538" y="5777844"/>
                </a:cubicBezTo>
                <a:cubicBezTo>
                  <a:pt x="676130" y="5776460"/>
                  <a:pt x="671563" y="5774056"/>
                  <a:pt x="666831" y="5770630"/>
                </a:cubicBezTo>
                <a:lnTo>
                  <a:pt x="662906" y="5746161"/>
                </a:lnTo>
                <a:cubicBezTo>
                  <a:pt x="654748" y="5747469"/>
                  <a:pt x="649485" y="5747268"/>
                  <a:pt x="647119" y="5745557"/>
                </a:cubicBezTo>
                <a:cubicBezTo>
                  <a:pt x="644753" y="5743842"/>
                  <a:pt x="641532" y="5743313"/>
                  <a:pt x="637452" y="5743967"/>
                </a:cubicBezTo>
                <a:lnTo>
                  <a:pt x="633526" y="5719498"/>
                </a:lnTo>
                <a:lnTo>
                  <a:pt x="621292" y="5721461"/>
                </a:lnTo>
                <a:lnTo>
                  <a:pt x="610496" y="5654166"/>
                </a:lnTo>
                <a:cubicBezTo>
                  <a:pt x="588795" y="5649280"/>
                  <a:pt x="577127" y="5641738"/>
                  <a:pt x="575492" y="5631546"/>
                </a:cubicBezTo>
                <a:cubicBezTo>
                  <a:pt x="573856" y="5621350"/>
                  <a:pt x="567649" y="5608747"/>
                  <a:pt x="556878" y="5593744"/>
                </a:cubicBezTo>
                <a:lnTo>
                  <a:pt x="544640" y="5595707"/>
                </a:lnTo>
                <a:cubicBezTo>
                  <a:pt x="546758" y="5582814"/>
                  <a:pt x="546670" y="5569233"/>
                  <a:pt x="544380" y="5554960"/>
                </a:cubicBezTo>
                <a:cubicBezTo>
                  <a:pt x="542090" y="5540684"/>
                  <a:pt x="541675" y="5525065"/>
                  <a:pt x="543139" y="5508095"/>
                </a:cubicBezTo>
                <a:cubicBezTo>
                  <a:pt x="512626" y="5500440"/>
                  <a:pt x="492511" y="5485887"/>
                  <a:pt x="482797" y="5464437"/>
                </a:cubicBezTo>
                <a:cubicBezTo>
                  <a:pt x="473080" y="5442988"/>
                  <a:pt x="454022" y="5421992"/>
                  <a:pt x="425627" y="5401445"/>
                </a:cubicBezTo>
                <a:cubicBezTo>
                  <a:pt x="424973" y="5397368"/>
                  <a:pt x="428072" y="5390594"/>
                  <a:pt x="434918" y="5381129"/>
                </a:cubicBezTo>
                <a:cubicBezTo>
                  <a:pt x="417298" y="5375588"/>
                  <a:pt x="404405" y="5373474"/>
                  <a:pt x="396251" y="5374782"/>
                </a:cubicBezTo>
                <a:lnTo>
                  <a:pt x="378125" y="5340042"/>
                </a:lnTo>
                <a:lnTo>
                  <a:pt x="356831" y="5324632"/>
                </a:lnTo>
                <a:lnTo>
                  <a:pt x="332358" y="5328558"/>
                </a:lnTo>
                <a:cubicBezTo>
                  <a:pt x="322896" y="5321708"/>
                  <a:pt x="316487" y="5314369"/>
                  <a:pt x="313140" y="5306538"/>
                </a:cubicBezTo>
                <a:cubicBezTo>
                  <a:pt x="309794" y="5298711"/>
                  <a:pt x="303385" y="5291372"/>
                  <a:pt x="293919" y="5284523"/>
                </a:cubicBezTo>
                <a:lnTo>
                  <a:pt x="257215" y="5290411"/>
                </a:lnTo>
                <a:lnTo>
                  <a:pt x="254271" y="5272058"/>
                </a:lnTo>
                <a:lnTo>
                  <a:pt x="193322" y="5244187"/>
                </a:lnTo>
                <a:lnTo>
                  <a:pt x="182299" y="5214576"/>
                </a:lnTo>
                <a:lnTo>
                  <a:pt x="157827" y="5218502"/>
                </a:lnTo>
                <a:cubicBezTo>
                  <a:pt x="157827" y="5218502"/>
                  <a:pt x="152442" y="5211002"/>
                  <a:pt x="141667" y="5195996"/>
                </a:cubicBezTo>
                <a:lnTo>
                  <a:pt x="129432" y="5197958"/>
                </a:lnTo>
                <a:cubicBezTo>
                  <a:pt x="123389" y="5186378"/>
                  <a:pt x="116858" y="5171737"/>
                  <a:pt x="109838" y="5154041"/>
                </a:cubicBezTo>
                <a:cubicBezTo>
                  <a:pt x="102813" y="5136342"/>
                  <a:pt x="91145" y="5128800"/>
                  <a:pt x="74833" y="5131417"/>
                </a:cubicBezTo>
                <a:lnTo>
                  <a:pt x="68945" y="5094710"/>
                </a:lnTo>
                <a:lnTo>
                  <a:pt x="56707" y="5096673"/>
                </a:lnTo>
                <a:lnTo>
                  <a:pt x="40777" y="5036478"/>
                </a:lnTo>
                <a:cubicBezTo>
                  <a:pt x="35388" y="5028975"/>
                  <a:pt x="28694" y="5013318"/>
                  <a:pt x="20692" y="4989503"/>
                </a:cubicBezTo>
                <a:cubicBezTo>
                  <a:pt x="12685" y="4965685"/>
                  <a:pt x="7049" y="4943581"/>
                  <a:pt x="3777" y="4923189"/>
                </a:cubicBezTo>
                <a:cubicBezTo>
                  <a:pt x="-3420" y="4878324"/>
                  <a:pt x="-333" y="4845408"/>
                  <a:pt x="13035" y="4824442"/>
                </a:cubicBezTo>
                <a:cubicBezTo>
                  <a:pt x="26406" y="4803471"/>
                  <a:pt x="41324" y="4779115"/>
                  <a:pt x="57791" y="4751371"/>
                </a:cubicBezTo>
                <a:lnTo>
                  <a:pt x="55828" y="4739137"/>
                </a:lnTo>
                <a:lnTo>
                  <a:pt x="92532" y="4733249"/>
                </a:lnTo>
                <a:cubicBezTo>
                  <a:pt x="99380" y="4723782"/>
                  <a:pt x="103336" y="4715830"/>
                  <a:pt x="104393" y="4709384"/>
                </a:cubicBezTo>
                <a:cubicBezTo>
                  <a:pt x="105450" y="4702941"/>
                  <a:pt x="109405" y="4694985"/>
                  <a:pt x="116250" y="4685519"/>
                </a:cubicBezTo>
                <a:lnTo>
                  <a:pt x="140723" y="4681593"/>
                </a:lnTo>
                <a:lnTo>
                  <a:pt x="138760" y="4669359"/>
                </a:lnTo>
                <a:lnTo>
                  <a:pt x="157114" y="4666414"/>
                </a:lnTo>
                <a:lnTo>
                  <a:pt x="155150" y="4654176"/>
                </a:lnTo>
                <a:lnTo>
                  <a:pt x="191854" y="4648288"/>
                </a:lnTo>
                <a:lnTo>
                  <a:pt x="189891" y="4636054"/>
                </a:lnTo>
                <a:lnTo>
                  <a:pt x="208245" y="4633109"/>
                </a:lnTo>
                <a:lnTo>
                  <a:pt x="206282" y="4620875"/>
                </a:lnTo>
                <a:cubicBezTo>
                  <a:pt x="230755" y="4616949"/>
                  <a:pt x="254041" y="4612168"/>
                  <a:pt x="276145" y="4606531"/>
                </a:cubicBezTo>
                <a:cubicBezTo>
                  <a:pt x="298248" y="4600891"/>
                  <a:pt x="319496" y="4596440"/>
                  <a:pt x="339888" y="4593169"/>
                </a:cubicBezTo>
                <a:lnTo>
                  <a:pt x="346988" y="4598303"/>
                </a:lnTo>
                <a:cubicBezTo>
                  <a:pt x="351719" y="4601726"/>
                  <a:pt x="356127" y="4603113"/>
                  <a:pt x="360204" y="4602459"/>
                </a:cubicBezTo>
                <a:cubicBezTo>
                  <a:pt x="364281" y="4601805"/>
                  <a:pt x="368034" y="4599108"/>
                  <a:pt x="371457" y="4594377"/>
                </a:cubicBezTo>
                <a:lnTo>
                  <a:pt x="394949" y="4584336"/>
                </a:lnTo>
                <a:cubicBezTo>
                  <a:pt x="398371" y="4579601"/>
                  <a:pt x="400611" y="4574015"/>
                  <a:pt x="401672" y="4567568"/>
                </a:cubicBezTo>
                <a:cubicBezTo>
                  <a:pt x="402729" y="4561122"/>
                  <a:pt x="407334" y="4557247"/>
                  <a:pt x="415492" y="4555938"/>
                </a:cubicBezTo>
                <a:lnTo>
                  <a:pt x="417455" y="4568173"/>
                </a:lnTo>
                <a:lnTo>
                  <a:pt x="594407" y="4615089"/>
                </a:lnTo>
                <a:cubicBezTo>
                  <a:pt x="614799" y="4611818"/>
                  <a:pt x="629969" y="4602062"/>
                  <a:pt x="639913" y="4585823"/>
                </a:cubicBezTo>
                <a:cubicBezTo>
                  <a:pt x="649858" y="4569588"/>
                  <a:pt x="660297" y="4556409"/>
                  <a:pt x="671223" y="4546289"/>
                </a:cubicBezTo>
                <a:cubicBezTo>
                  <a:pt x="669914" y="4538131"/>
                  <a:pt x="667750" y="4531160"/>
                  <a:pt x="664727" y="4525369"/>
                </a:cubicBezTo>
                <a:cubicBezTo>
                  <a:pt x="661707" y="4519577"/>
                  <a:pt x="659543" y="4512605"/>
                  <a:pt x="658234" y="4504448"/>
                </a:cubicBezTo>
                <a:cubicBezTo>
                  <a:pt x="656926" y="4496290"/>
                  <a:pt x="656636" y="4487969"/>
                  <a:pt x="657366" y="4479485"/>
                </a:cubicBezTo>
                <a:cubicBezTo>
                  <a:pt x="658100" y="4471003"/>
                  <a:pt x="657484" y="4460643"/>
                  <a:pt x="655521" y="4448409"/>
                </a:cubicBezTo>
                <a:lnTo>
                  <a:pt x="679990" y="4444484"/>
                </a:lnTo>
                <a:cubicBezTo>
                  <a:pt x="681453" y="4427514"/>
                  <a:pt x="681894" y="4410708"/>
                  <a:pt x="681316" y="4394070"/>
                </a:cubicBezTo>
                <a:cubicBezTo>
                  <a:pt x="680737" y="4377428"/>
                  <a:pt x="681178" y="4360626"/>
                  <a:pt x="682641" y="4343656"/>
                </a:cubicBezTo>
                <a:lnTo>
                  <a:pt x="707110" y="4339731"/>
                </a:lnTo>
                <a:lnTo>
                  <a:pt x="705147" y="4327496"/>
                </a:lnTo>
                <a:cubicBezTo>
                  <a:pt x="717382" y="4325533"/>
                  <a:pt x="726927" y="4319817"/>
                  <a:pt x="733773" y="4310355"/>
                </a:cubicBezTo>
                <a:lnTo>
                  <a:pt x="737698" y="4334824"/>
                </a:lnTo>
                <a:lnTo>
                  <a:pt x="762171" y="4330898"/>
                </a:lnTo>
                <a:lnTo>
                  <a:pt x="755301" y="4288075"/>
                </a:lnTo>
                <a:cubicBezTo>
                  <a:pt x="743063" y="4290038"/>
                  <a:pt x="725367" y="4297059"/>
                  <a:pt x="702203" y="4309143"/>
                </a:cubicBezTo>
                <a:cubicBezTo>
                  <a:pt x="691432" y="4294136"/>
                  <a:pt x="686043" y="4286636"/>
                  <a:pt x="686043" y="4286636"/>
                </a:cubicBezTo>
                <a:lnTo>
                  <a:pt x="632949" y="4307703"/>
                </a:lnTo>
                <a:lnTo>
                  <a:pt x="630986" y="4295468"/>
                </a:lnTo>
                <a:lnTo>
                  <a:pt x="563691" y="4306264"/>
                </a:lnTo>
                <a:lnTo>
                  <a:pt x="565653" y="4318499"/>
                </a:lnTo>
                <a:cubicBezTo>
                  <a:pt x="560922" y="4315072"/>
                  <a:pt x="556514" y="4313688"/>
                  <a:pt x="552437" y="4314342"/>
                </a:cubicBezTo>
                <a:cubicBezTo>
                  <a:pt x="548357" y="4314997"/>
                  <a:pt x="541914" y="4313939"/>
                  <a:pt x="533103" y="4311171"/>
                </a:cubicBezTo>
                <a:cubicBezTo>
                  <a:pt x="535871" y="4302359"/>
                  <a:pt x="536932" y="4295913"/>
                  <a:pt x="536277" y="4291836"/>
                </a:cubicBezTo>
                <a:cubicBezTo>
                  <a:pt x="535623" y="4287755"/>
                  <a:pt x="537007" y="4283351"/>
                  <a:pt x="540430" y="4278620"/>
                </a:cubicBezTo>
                <a:cubicBezTo>
                  <a:pt x="544511" y="4277966"/>
                  <a:pt x="547732" y="4278494"/>
                  <a:pt x="550098" y="4280206"/>
                </a:cubicBezTo>
                <a:cubicBezTo>
                  <a:pt x="552463" y="4281917"/>
                  <a:pt x="555688" y="4282445"/>
                  <a:pt x="559765" y="4281791"/>
                </a:cubicBezTo>
                <a:lnTo>
                  <a:pt x="718825" y="4256275"/>
                </a:lnTo>
                <a:lnTo>
                  <a:pt x="720787" y="4268510"/>
                </a:lnTo>
                <a:lnTo>
                  <a:pt x="837021" y="4249863"/>
                </a:lnTo>
                <a:cubicBezTo>
                  <a:pt x="841101" y="4249209"/>
                  <a:pt x="843467" y="4250920"/>
                  <a:pt x="844121" y="4255001"/>
                </a:cubicBezTo>
                <a:cubicBezTo>
                  <a:pt x="844775" y="4259078"/>
                  <a:pt x="849180" y="4260466"/>
                  <a:pt x="857337" y="4259157"/>
                </a:cubicBezTo>
                <a:lnTo>
                  <a:pt x="863453" y="4258176"/>
                </a:lnTo>
                <a:lnTo>
                  <a:pt x="861490" y="4245938"/>
                </a:lnTo>
                <a:cubicBezTo>
                  <a:pt x="872419" y="4235817"/>
                  <a:pt x="880451" y="4227210"/>
                  <a:pt x="885585" y="4220110"/>
                </a:cubicBezTo>
                <a:cubicBezTo>
                  <a:pt x="890723" y="4213013"/>
                  <a:pt x="902832" y="4203748"/>
                  <a:pt x="921915" y="4192320"/>
                </a:cubicBezTo>
                <a:lnTo>
                  <a:pt x="917008" y="4161732"/>
                </a:lnTo>
                <a:lnTo>
                  <a:pt x="929243" y="4159769"/>
                </a:lnTo>
                <a:cubicBezTo>
                  <a:pt x="917164" y="4136608"/>
                  <a:pt x="910466" y="4120948"/>
                  <a:pt x="909157" y="4112790"/>
                </a:cubicBezTo>
                <a:lnTo>
                  <a:pt x="920411" y="4104712"/>
                </a:lnTo>
                <a:cubicBezTo>
                  <a:pt x="938034" y="4110252"/>
                  <a:pt x="950721" y="4117626"/>
                  <a:pt x="958476" y="4126841"/>
                </a:cubicBezTo>
                <a:cubicBezTo>
                  <a:pt x="966228" y="4136059"/>
                  <a:pt x="985034" y="4142452"/>
                  <a:pt x="1014892" y="4146029"/>
                </a:cubicBezTo>
                <a:cubicBezTo>
                  <a:pt x="1021737" y="4136564"/>
                  <a:pt x="1026913" y="4123184"/>
                  <a:pt x="1030415" y="4105891"/>
                </a:cubicBezTo>
                <a:cubicBezTo>
                  <a:pt x="1033913" y="4088595"/>
                  <a:pt x="1035012" y="4075869"/>
                  <a:pt x="1033703" y="4067711"/>
                </a:cubicBezTo>
                <a:cubicBezTo>
                  <a:pt x="1030432" y="4047319"/>
                  <a:pt x="1023571" y="4030640"/>
                  <a:pt x="1013127" y="4017675"/>
                </a:cubicBezTo>
                <a:cubicBezTo>
                  <a:pt x="1002679" y="4004707"/>
                  <a:pt x="990357" y="3993089"/>
                  <a:pt x="976156" y="3982817"/>
                </a:cubicBezTo>
                <a:cubicBezTo>
                  <a:pt x="961959" y="3972545"/>
                  <a:pt x="949473" y="3959904"/>
                  <a:pt x="938698" y="3944902"/>
                </a:cubicBezTo>
                <a:cubicBezTo>
                  <a:pt x="927927" y="3929895"/>
                  <a:pt x="920248" y="3908118"/>
                  <a:pt x="915668" y="3879569"/>
                </a:cubicBezTo>
                <a:cubicBezTo>
                  <a:pt x="929367" y="3860640"/>
                  <a:pt x="936215" y="3851174"/>
                  <a:pt x="936215" y="3851174"/>
                </a:cubicBezTo>
                <a:lnTo>
                  <a:pt x="954566" y="3848230"/>
                </a:lnTo>
                <a:lnTo>
                  <a:pt x="952603" y="3835996"/>
                </a:lnTo>
                <a:cubicBezTo>
                  <a:pt x="971686" y="3824567"/>
                  <a:pt x="987674" y="3819911"/>
                  <a:pt x="1000563" y="3822025"/>
                </a:cubicBezTo>
                <a:cubicBezTo>
                  <a:pt x="1013455" y="3824139"/>
                  <a:pt x="1026420" y="3813695"/>
                  <a:pt x="1039463" y="3790682"/>
                </a:cubicBezTo>
                <a:lnTo>
                  <a:pt x="1045579" y="3789701"/>
                </a:lnTo>
                <a:cubicBezTo>
                  <a:pt x="1050466" y="3768004"/>
                  <a:pt x="1051925" y="3751035"/>
                  <a:pt x="1049963" y="3738801"/>
                </a:cubicBezTo>
                <a:cubicBezTo>
                  <a:pt x="1047999" y="3726563"/>
                  <a:pt x="1053867" y="3710981"/>
                  <a:pt x="1067565" y="3692049"/>
                </a:cubicBezTo>
                <a:lnTo>
                  <a:pt x="1044993" y="3551346"/>
                </a:lnTo>
                <a:cubicBezTo>
                  <a:pt x="1044339" y="3547265"/>
                  <a:pt x="1048655" y="3535069"/>
                  <a:pt x="1057945" y="3514753"/>
                </a:cubicBezTo>
                <a:cubicBezTo>
                  <a:pt x="1067240" y="3494439"/>
                  <a:pt x="1073594" y="3481913"/>
                  <a:pt x="1077021" y="3477181"/>
                </a:cubicBezTo>
                <a:lnTo>
                  <a:pt x="1101490" y="3473255"/>
                </a:lnTo>
                <a:lnTo>
                  <a:pt x="1099527" y="3461021"/>
                </a:lnTo>
                <a:lnTo>
                  <a:pt x="1117881" y="3458077"/>
                </a:lnTo>
                <a:cubicBezTo>
                  <a:pt x="1120652" y="3449265"/>
                  <a:pt x="1123912" y="3443514"/>
                  <a:pt x="1127661" y="3440818"/>
                </a:cubicBezTo>
                <a:cubicBezTo>
                  <a:pt x="1131415" y="3438125"/>
                  <a:pt x="1134674" y="3432375"/>
                  <a:pt x="1137443" y="3423563"/>
                </a:cubicBezTo>
                <a:lnTo>
                  <a:pt x="1149681" y="3421600"/>
                </a:lnTo>
                <a:lnTo>
                  <a:pt x="1136168" y="3298266"/>
                </a:lnTo>
                <a:cubicBezTo>
                  <a:pt x="1153943" y="3278680"/>
                  <a:pt x="1169642" y="3265703"/>
                  <a:pt x="1183261" y="3259337"/>
                </a:cubicBezTo>
                <a:cubicBezTo>
                  <a:pt x="1196883" y="3252966"/>
                  <a:pt x="1207444" y="3247090"/>
                  <a:pt x="1214948" y="3241704"/>
                </a:cubicBezTo>
                <a:cubicBezTo>
                  <a:pt x="1222447" y="3236315"/>
                  <a:pt x="1227585" y="3229218"/>
                  <a:pt x="1230357" y="3220406"/>
                </a:cubicBezTo>
                <a:cubicBezTo>
                  <a:pt x="1233125" y="3211595"/>
                  <a:pt x="1232547" y="3194953"/>
                  <a:pt x="1228621" y="3170483"/>
                </a:cubicBezTo>
                <a:cubicBezTo>
                  <a:pt x="1226658" y="3158249"/>
                  <a:pt x="1222494" y="3145322"/>
                  <a:pt x="1216127" y="3131700"/>
                </a:cubicBezTo>
                <a:cubicBezTo>
                  <a:pt x="1209756" y="3118081"/>
                  <a:pt x="1205592" y="3105154"/>
                  <a:pt x="1203628" y="3092916"/>
                </a:cubicBezTo>
                <a:cubicBezTo>
                  <a:pt x="1200357" y="3072524"/>
                  <a:pt x="1200962" y="3056741"/>
                  <a:pt x="1205445" y="3045564"/>
                </a:cubicBezTo>
                <a:cubicBezTo>
                  <a:pt x="1209925" y="3034387"/>
                  <a:pt x="1226441" y="3026506"/>
                  <a:pt x="1254991" y="3021926"/>
                </a:cubicBezTo>
                <a:lnTo>
                  <a:pt x="1255972" y="3028045"/>
                </a:lnTo>
                <a:cubicBezTo>
                  <a:pt x="1269516" y="3034240"/>
                  <a:pt x="1276288" y="3037336"/>
                  <a:pt x="1276288" y="3037336"/>
                </a:cubicBezTo>
                <a:cubicBezTo>
                  <a:pt x="1276288" y="3037336"/>
                  <a:pt x="1281020" y="3040759"/>
                  <a:pt x="1290486" y="3047607"/>
                </a:cubicBezTo>
                <a:lnTo>
                  <a:pt x="1302720" y="3045645"/>
                </a:lnTo>
                <a:lnTo>
                  <a:pt x="1306646" y="3070117"/>
                </a:lnTo>
                <a:cubicBezTo>
                  <a:pt x="1327038" y="3066846"/>
                  <a:pt x="1339524" y="3079483"/>
                  <a:pt x="1344104" y="3108033"/>
                </a:cubicBezTo>
                <a:lnTo>
                  <a:pt x="1380811" y="3102144"/>
                </a:lnTo>
                <a:lnTo>
                  <a:pt x="1378849" y="3089910"/>
                </a:lnTo>
                <a:cubicBezTo>
                  <a:pt x="1386348" y="3084521"/>
                  <a:pt x="1395198" y="3081011"/>
                  <a:pt x="1405394" y="3079375"/>
                </a:cubicBezTo>
                <a:cubicBezTo>
                  <a:pt x="1415590" y="3077739"/>
                  <a:pt x="1424439" y="3074229"/>
                  <a:pt x="1431943" y="3068843"/>
                </a:cubicBezTo>
                <a:lnTo>
                  <a:pt x="1445390" y="3035311"/>
                </a:lnTo>
                <a:lnTo>
                  <a:pt x="1469859" y="3031385"/>
                </a:lnTo>
                <a:cubicBezTo>
                  <a:pt x="1478821" y="3009027"/>
                  <a:pt x="1487058" y="2995156"/>
                  <a:pt x="1494558" y="2989771"/>
                </a:cubicBezTo>
                <a:cubicBezTo>
                  <a:pt x="1502061" y="2984382"/>
                  <a:pt x="1509728" y="2980016"/>
                  <a:pt x="1517559" y="2976669"/>
                </a:cubicBezTo>
                <a:cubicBezTo>
                  <a:pt x="1525386" y="2973322"/>
                  <a:pt x="1531014" y="2969283"/>
                  <a:pt x="1534440" y="2964547"/>
                </a:cubicBezTo>
                <a:cubicBezTo>
                  <a:pt x="1537863" y="2959817"/>
                  <a:pt x="1539977" y="2946928"/>
                  <a:pt x="1540786" y="2925878"/>
                </a:cubicBezTo>
                <a:lnTo>
                  <a:pt x="1553020" y="2923915"/>
                </a:lnTo>
                <a:lnTo>
                  <a:pt x="1539281" y="2838270"/>
                </a:lnTo>
                <a:cubicBezTo>
                  <a:pt x="1544822" y="2820649"/>
                  <a:pt x="1550035" y="2800987"/>
                  <a:pt x="1554918" y="2779287"/>
                </a:cubicBezTo>
                <a:cubicBezTo>
                  <a:pt x="1559804" y="2757586"/>
                  <a:pt x="1572442" y="2745101"/>
                  <a:pt x="1592837" y="2741829"/>
                </a:cubicBezTo>
                <a:lnTo>
                  <a:pt x="1588912" y="2717360"/>
                </a:lnTo>
                <a:cubicBezTo>
                  <a:pt x="1603109" y="2727632"/>
                  <a:pt x="1610860" y="2736843"/>
                  <a:pt x="1612168" y="2745000"/>
                </a:cubicBezTo>
                <a:lnTo>
                  <a:pt x="1648875" y="2739112"/>
                </a:lnTo>
                <a:lnTo>
                  <a:pt x="1650838" y="2751346"/>
                </a:lnTo>
                <a:cubicBezTo>
                  <a:pt x="1693431" y="2782166"/>
                  <a:pt x="1743278" y="2792995"/>
                  <a:pt x="1800377" y="2783835"/>
                </a:cubicBezTo>
                <a:cubicBezTo>
                  <a:pt x="1810649" y="2769638"/>
                  <a:pt x="1821575" y="2759518"/>
                  <a:pt x="1833155" y="2753478"/>
                </a:cubicBezTo>
                <a:cubicBezTo>
                  <a:pt x="1844735" y="2747435"/>
                  <a:pt x="1847583" y="2726061"/>
                  <a:pt x="1841695" y="2689358"/>
                </a:cubicBezTo>
                <a:cubicBezTo>
                  <a:pt x="1839732" y="2677123"/>
                  <a:pt x="1836259" y="2661991"/>
                  <a:pt x="1831277" y="2643964"/>
                </a:cubicBezTo>
                <a:cubicBezTo>
                  <a:pt x="1826294" y="2625937"/>
                  <a:pt x="1822491" y="2608771"/>
                  <a:pt x="1819874" y="2592456"/>
                </a:cubicBezTo>
                <a:cubicBezTo>
                  <a:pt x="1830803" y="2582335"/>
                  <a:pt x="1837816" y="2573892"/>
                  <a:pt x="1840911" y="2567119"/>
                </a:cubicBezTo>
                <a:cubicBezTo>
                  <a:pt x="1844007" y="2560349"/>
                  <a:pt x="1855424" y="2553286"/>
                  <a:pt x="1875165" y="2545938"/>
                </a:cubicBezTo>
                <a:cubicBezTo>
                  <a:pt x="1903560" y="2566481"/>
                  <a:pt x="1924983" y="2589189"/>
                  <a:pt x="1939432" y="2614064"/>
                </a:cubicBezTo>
                <a:cubicBezTo>
                  <a:pt x="1953880" y="2638936"/>
                  <a:pt x="1971224" y="2662302"/>
                  <a:pt x="1991464" y="2684154"/>
                </a:cubicBezTo>
                <a:cubicBezTo>
                  <a:pt x="1999618" y="2682846"/>
                  <a:pt x="2006593" y="2680682"/>
                  <a:pt x="2012385" y="2677661"/>
                </a:cubicBezTo>
                <a:cubicBezTo>
                  <a:pt x="2018173" y="2674642"/>
                  <a:pt x="2025148" y="2672477"/>
                  <a:pt x="2033305" y="2671169"/>
                </a:cubicBezTo>
                <a:lnTo>
                  <a:pt x="2031343" y="2658934"/>
                </a:lnTo>
                <a:lnTo>
                  <a:pt x="2129223" y="2643232"/>
                </a:lnTo>
                <a:cubicBezTo>
                  <a:pt x="2146997" y="2623646"/>
                  <a:pt x="2158783" y="2612342"/>
                  <a:pt x="2164571" y="2609323"/>
                </a:cubicBezTo>
                <a:cubicBezTo>
                  <a:pt x="2170363" y="2606303"/>
                  <a:pt x="2177413" y="2591573"/>
                  <a:pt x="2185722" y="2565142"/>
                </a:cubicBezTo>
                <a:lnTo>
                  <a:pt x="2197957" y="2563179"/>
                </a:lnTo>
                <a:cubicBezTo>
                  <a:pt x="2195994" y="2550941"/>
                  <a:pt x="2192647" y="2543114"/>
                  <a:pt x="2187915" y="2539687"/>
                </a:cubicBezTo>
                <a:cubicBezTo>
                  <a:pt x="2187261" y="2535611"/>
                  <a:pt x="2184892" y="2533899"/>
                  <a:pt x="2180815" y="2534553"/>
                </a:cubicBezTo>
                <a:lnTo>
                  <a:pt x="2170020" y="2467258"/>
                </a:lnTo>
                <a:lnTo>
                  <a:pt x="2182254" y="2465295"/>
                </a:lnTo>
                <a:cubicBezTo>
                  <a:pt x="2186487" y="2439518"/>
                  <a:pt x="2186927" y="2422712"/>
                  <a:pt x="2183580" y="2414885"/>
                </a:cubicBezTo>
                <a:cubicBezTo>
                  <a:pt x="2180233" y="2407055"/>
                  <a:pt x="2194544" y="2398482"/>
                  <a:pt x="2226520" y="2389171"/>
                </a:cubicBezTo>
                <a:cubicBezTo>
                  <a:pt x="2269112" y="2419987"/>
                  <a:pt x="2294575" y="2448326"/>
                  <a:pt x="2302908" y="2474179"/>
                </a:cubicBezTo>
                <a:cubicBezTo>
                  <a:pt x="2311238" y="2500036"/>
                  <a:pt x="2316875" y="2522140"/>
                  <a:pt x="2319818" y="2540490"/>
                </a:cubicBezTo>
                <a:cubicBezTo>
                  <a:pt x="2322763" y="2558843"/>
                  <a:pt x="2330153" y="2572302"/>
                  <a:pt x="2341984" y="2580862"/>
                </a:cubicBezTo>
                <a:cubicBezTo>
                  <a:pt x="2353816" y="2589422"/>
                  <a:pt x="2382161" y="2590106"/>
                  <a:pt x="2427025" y="2582909"/>
                </a:cubicBezTo>
                <a:cubicBezTo>
                  <a:pt x="2432566" y="2565285"/>
                  <a:pt x="2438757" y="2551739"/>
                  <a:pt x="2445606" y="2542277"/>
                </a:cubicBezTo>
                <a:cubicBezTo>
                  <a:pt x="2452455" y="2532811"/>
                  <a:pt x="2455957" y="2515514"/>
                  <a:pt x="2456108" y="2490391"/>
                </a:cubicBezTo>
                <a:cubicBezTo>
                  <a:pt x="2419401" y="2496279"/>
                  <a:pt x="2398355" y="2495474"/>
                  <a:pt x="2392969" y="2487970"/>
                </a:cubicBezTo>
                <a:cubicBezTo>
                  <a:pt x="2387584" y="2480467"/>
                  <a:pt x="2373056" y="2468153"/>
                  <a:pt x="2349393" y="2451036"/>
                </a:cubicBezTo>
                <a:lnTo>
                  <a:pt x="2337158" y="2452999"/>
                </a:lnTo>
                <a:cubicBezTo>
                  <a:pt x="2326383" y="2437992"/>
                  <a:pt x="2314753" y="2424172"/>
                  <a:pt x="2302267" y="2411531"/>
                </a:cubicBezTo>
                <a:cubicBezTo>
                  <a:pt x="2289781" y="2398894"/>
                  <a:pt x="2282886" y="2388496"/>
                  <a:pt x="2281577" y="2380339"/>
                </a:cubicBezTo>
                <a:cubicBezTo>
                  <a:pt x="2278960" y="2364024"/>
                  <a:pt x="2279690" y="2355539"/>
                  <a:pt x="2283770" y="2354884"/>
                </a:cubicBezTo>
                <a:cubicBezTo>
                  <a:pt x="2287848" y="2354230"/>
                  <a:pt x="2288905" y="2347788"/>
                  <a:pt x="2286942" y="2335550"/>
                </a:cubicBezTo>
                <a:cubicBezTo>
                  <a:pt x="2283016" y="2311081"/>
                  <a:pt x="2277342" y="2295260"/>
                  <a:pt x="2269914" y="2288084"/>
                </a:cubicBezTo>
                <a:cubicBezTo>
                  <a:pt x="2262490" y="2280907"/>
                  <a:pt x="2253351" y="2276097"/>
                  <a:pt x="2242501" y="2273655"/>
                </a:cubicBezTo>
                <a:cubicBezTo>
                  <a:pt x="2231650" y="2271211"/>
                  <a:pt x="2220473" y="2266731"/>
                  <a:pt x="2208968" y="2260209"/>
                </a:cubicBezTo>
                <a:cubicBezTo>
                  <a:pt x="2197464" y="2253690"/>
                  <a:pt x="2185670" y="2238847"/>
                  <a:pt x="2173587" y="2215684"/>
                </a:cubicBezTo>
                <a:cubicBezTo>
                  <a:pt x="2192671" y="2204258"/>
                  <a:pt x="2203760" y="2195157"/>
                  <a:pt x="2206859" y="2188384"/>
                </a:cubicBezTo>
                <a:cubicBezTo>
                  <a:pt x="2209955" y="2181614"/>
                  <a:pt x="2209540" y="2165991"/>
                  <a:pt x="2205614" y="2141522"/>
                </a:cubicBezTo>
                <a:cubicBezTo>
                  <a:pt x="2201538" y="2142176"/>
                  <a:pt x="2199172" y="2140465"/>
                  <a:pt x="2198517" y="2136384"/>
                </a:cubicBezTo>
                <a:cubicBezTo>
                  <a:pt x="2198517" y="2136384"/>
                  <a:pt x="2200229" y="2134019"/>
                  <a:pt x="2203651" y="2129284"/>
                </a:cubicBezTo>
                <a:lnTo>
                  <a:pt x="2189454" y="2119013"/>
                </a:lnTo>
                <a:cubicBezTo>
                  <a:pt x="2179988" y="2112167"/>
                  <a:pt x="2170853" y="2107356"/>
                  <a:pt x="2162041" y="2104584"/>
                </a:cubicBezTo>
                <a:cubicBezTo>
                  <a:pt x="2148498" y="2098393"/>
                  <a:pt x="2134624" y="2090160"/>
                  <a:pt x="2120427" y="2079888"/>
                </a:cubicBezTo>
                <a:cubicBezTo>
                  <a:pt x="2121890" y="2062918"/>
                  <a:pt x="2125187" y="2050886"/>
                  <a:pt x="2130325" y="2043785"/>
                </a:cubicBezTo>
                <a:cubicBezTo>
                  <a:pt x="2135459" y="2036688"/>
                  <a:pt x="2140597" y="2029588"/>
                  <a:pt x="2145731" y="2022488"/>
                </a:cubicBezTo>
                <a:cubicBezTo>
                  <a:pt x="2150869" y="2015391"/>
                  <a:pt x="2154496" y="2005396"/>
                  <a:pt x="2156610" y="1992507"/>
                </a:cubicBezTo>
                <a:cubicBezTo>
                  <a:pt x="2158724" y="1979615"/>
                  <a:pt x="2157823" y="1960937"/>
                  <a:pt x="2153897" y="1936468"/>
                </a:cubicBezTo>
                <a:lnTo>
                  <a:pt x="2166132" y="1934506"/>
                </a:lnTo>
                <a:cubicBezTo>
                  <a:pt x="2163515" y="1918191"/>
                  <a:pt x="2156943" y="1909832"/>
                  <a:pt x="2146420" y="1909429"/>
                </a:cubicBezTo>
                <a:cubicBezTo>
                  <a:pt x="2135896" y="1909026"/>
                  <a:pt x="2127944" y="1905071"/>
                  <a:pt x="2122554" y="1897568"/>
                </a:cubicBezTo>
                <a:lnTo>
                  <a:pt x="2118629" y="1873099"/>
                </a:lnTo>
                <a:lnTo>
                  <a:pt x="2106395" y="1875062"/>
                </a:lnTo>
                <a:lnTo>
                  <a:pt x="2099525" y="1832239"/>
                </a:lnTo>
                <a:cubicBezTo>
                  <a:pt x="2145849" y="1808072"/>
                  <a:pt x="2171577" y="1792442"/>
                  <a:pt x="2176714" y="1785341"/>
                </a:cubicBezTo>
                <a:cubicBezTo>
                  <a:pt x="2181852" y="1778240"/>
                  <a:pt x="2179185" y="1742065"/>
                  <a:pt x="2168717" y="1676812"/>
                </a:cubicBezTo>
                <a:lnTo>
                  <a:pt x="2187071" y="1673868"/>
                </a:lnTo>
                <a:cubicBezTo>
                  <a:pt x="2192611" y="1656244"/>
                  <a:pt x="2199985" y="1643557"/>
                  <a:pt x="2209200" y="1635802"/>
                </a:cubicBezTo>
                <a:cubicBezTo>
                  <a:pt x="2218415" y="1628051"/>
                  <a:pt x="2226446" y="1619441"/>
                  <a:pt x="2233296" y="1609978"/>
                </a:cubicBezTo>
                <a:lnTo>
                  <a:pt x="2245530" y="1608016"/>
                </a:lnTo>
                <a:lnTo>
                  <a:pt x="2237679" y="1559074"/>
                </a:lnTo>
                <a:cubicBezTo>
                  <a:pt x="2262151" y="1555148"/>
                  <a:pt x="2273770" y="1542826"/>
                  <a:pt x="2272536" y="1522103"/>
                </a:cubicBezTo>
                <a:cubicBezTo>
                  <a:pt x="2271307" y="1501384"/>
                  <a:pt x="2282271" y="1484984"/>
                  <a:pt x="2305432" y="1472905"/>
                </a:cubicBezTo>
                <a:lnTo>
                  <a:pt x="2303469" y="1460667"/>
                </a:lnTo>
                <a:lnTo>
                  <a:pt x="2334057" y="1455760"/>
                </a:lnTo>
                <a:cubicBezTo>
                  <a:pt x="2342215" y="1454451"/>
                  <a:pt x="2348170" y="1452451"/>
                  <a:pt x="2351920" y="1449758"/>
                </a:cubicBezTo>
                <a:cubicBezTo>
                  <a:pt x="2355670" y="1447066"/>
                  <a:pt x="2359587" y="1445392"/>
                  <a:pt x="2363664" y="1444737"/>
                </a:cubicBezTo>
                <a:cubicBezTo>
                  <a:pt x="2371822" y="1443429"/>
                  <a:pt x="2377081" y="1443631"/>
                  <a:pt x="2379450" y="1445342"/>
                </a:cubicBezTo>
                <a:cubicBezTo>
                  <a:pt x="2381816" y="1447053"/>
                  <a:pt x="2387076" y="1447254"/>
                  <a:pt x="2395233" y="1445946"/>
                </a:cubicBezTo>
                <a:cubicBezTo>
                  <a:pt x="2415625" y="1442674"/>
                  <a:pt x="2427042" y="1435616"/>
                  <a:pt x="2429487" y="1424765"/>
                </a:cubicBezTo>
                <a:cubicBezTo>
                  <a:pt x="2431929" y="1413915"/>
                  <a:pt x="2433187" y="1402206"/>
                  <a:pt x="2433266" y="1389644"/>
                </a:cubicBezTo>
                <a:cubicBezTo>
                  <a:pt x="2433342" y="1377082"/>
                  <a:pt x="2435619" y="1365213"/>
                  <a:pt x="2440103" y="1354035"/>
                </a:cubicBezTo>
                <a:cubicBezTo>
                  <a:pt x="2444583" y="1342858"/>
                  <a:pt x="2459061" y="1335308"/>
                  <a:pt x="2483530" y="1331383"/>
                </a:cubicBezTo>
                <a:lnTo>
                  <a:pt x="2485493" y="1343617"/>
                </a:lnTo>
                <a:cubicBezTo>
                  <a:pt x="2494304" y="1346385"/>
                  <a:pt x="2502261" y="1350340"/>
                  <a:pt x="2509357" y="1355474"/>
                </a:cubicBezTo>
                <a:cubicBezTo>
                  <a:pt x="2516458" y="1360612"/>
                  <a:pt x="2526125" y="1362198"/>
                  <a:pt x="2538360" y="1360235"/>
                </a:cubicBezTo>
                <a:cubicBezTo>
                  <a:pt x="2546517" y="1358926"/>
                  <a:pt x="2552309" y="1355906"/>
                  <a:pt x="2555732" y="1351175"/>
                </a:cubicBezTo>
                <a:lnTo>
                  <a:pt x="2553769" y="1338937"/>
                </a:lnTo>
                <a:lnTo>
                  <a:pt x="2583376" y="1327915"/>
                </a:lnTo>
                <a:cubicBezTo>
                  <a:pt x="2601151" y="1308328"/>
                  <a:pt x="2610404" y="1294294"/>
                  <a:pt x="2611133" y="1285810"/>
                </a:cubicBezTo>
                <a:cubicBezTo>
                  <a:pt x="2611867" y="1277328"/>
                  <a:pt x="2626178" y="1268756"/>
                  <a:pt x="2654073" y="1260096"/>
                </a:cubicBezTo>
                <a:cubicBezTo>
                  <a:pt x="2668925" y="1274448"/>
                  <a:pt x="2680920" y="1284028"/>
                  <a:pt x="2690059" y="1288838"/>
                </a:cubicBezTo>
                <a:cubicBezTo>
                  <a:pt x="2699198" y="1293645"/>
                  <a:pt x="2716655" y="1298166"/>
                  <a:pt x="2742436" y="1302398"/>
                </a:cubicBezTo>
                <a:lnTo>
                  <a:pt x="2740473" y="1290164"/>
                </a:lnTo>
                <a:cubicBezTo>
                  <a:pt x="2747318" y="1280698"/>
                  <a:pt x="2752985" y="1270376"/>
                  <a:pt x="2757468" y="1259198"/>
                </a:cubicBezTo>
                <a:cubicBezTo>
                  <a:pt x="2761948" y="1248021"/>
                  <a:pt x="2767614" y="1237700"/>
                  <a:pt x="2774463" y="1228233"/>
                </a:cubicBezTo>
                <a:close/>
                <a:moveTo>
                  <a:pt x="3221735" y="1043530"/>
                </a:moveTo>
                <a:cubicBezTo>
                  <a:pt x="3232510" y="1058536"/>
                  <a:pt x="3244995" y="1071174"/>
                  <a:pt x="3259193" y="1081449"/>
                </a:cubicBezTo>
                <a:cubicBezTo>
                  <a:pt x="3257079" y="1094338"/>
                  <a:pt x="3256877" y="1099598"/>
                  <a:pt x="3258588" y="1097232"/>
                </a:cubicBezTo>
                <a:cubicBezTo>
                  <a:pt x="3260300" y="1094867"/>
                  <a:pt x="3257733" y="1098415"/>
                  <a:pt x="3250884" y="1107881"/>
                </a:cubicBezTo>
                <a:cubicBezTo>
                  <a:pt x="3245343" y="1125501"/>
                  <a:pt x="3228629" y="1138644"/>
                  <a:pt x="3200734" y="1147301"/>
                </a:cubicBezTo>
                <a:lnTo>
                  <a:pt x="3151041" y="1111348"/>
                </a:lnTo>
                <a:cubicBezTo>
                  <a:pt x="3155270" y="1085568"/>
                  <a:pt x="3158935" y="1069294"/>
                  <a:pt x="3162031" y="1062521"/>
                </a:cubicBezTo>
                <a:cubicBezTo>
                  <a:pt x="3165130" y="1055747"/>
                  <a:pt x="3185031" y="1049418"/>
                  <a:pt x="3221735" y="1043530"/>
                </a:cubicBezTo>
                <a:close/>
                <a:moveTo>
                  <a:pt x="3317858" y="312755"/>
                </a:moveTo>
                <a:cubicBezTo>
                  <a:pt x="3326669" y="315523"/>
                  <a:pt x="3329035" y="317238"/>
                  <a:pt x="3324955" y="317893"/>
                </a:cubicBezTo>
                <a:cubicBezTo>
                  <a:pt x="3320878" y="318547"/>
                  <a:pt x="3323243" y="320258"/>
                  <a:pt x="3332055" y="323027"/>
                </a:cubicBezTo>
                <a:cubicBezTo>
                  <a:pt x="3353756" y="327913"/>
                  <a:pt x="3371052" y="331415"/>
                  <a:pt x="3383941" y="333529"/>
                </a:cubicBezTo>
                <a:cubicBezTo>
                  <a:pt x="3396829" y="335644"/>
                  <a:pt x="3410373" y="341838"/>
                  <a:pt x="3424570" y="352110"/>
                </a:cubicBezTo>
                <a:lnTo>
                  <a:pt x="3449042" y="348184"/>
                </a:lnTo>
                <a:lnTo>
                  <a:pt x="3471322" y="369712"/>
                </a:lnTo>
                <a:lnTo>
                  <a:pt x="3475247" y="394181"/>
                </a:lnTo>
                <a:lnTo>
                  <a:pt x="3487482" y="392219"/>
                </a:lnTo>
                <a:cubicBezTo>
                  <a:pt x="3496948" y="399068"/>
                  <a:pt x="3501843" y="403510"/>
                  <a:pt x="3502170" y="405552"/>
                </a:cubicBezTo>
                <a:cubicBezTo>
                  <a:pt x="3502497" y="407591"/>
                  <a:pt x="3507392" y="412033"/>
                  <a:pt x="3516858" y="418882"/>
                </a:cubicBezTo>
                <a:lnTo>
                  <a:pt x="3527653" y="486177"/>
                </a:lnTo>
                <a:lnTo>
                  <a:pt x="3533772" y="485195"/>
                </a:lnTo>
                <a:lnTo>
                  <a:pt x="3536716" y="503549"/>
                </a:lnTo>
                <a:lnTo>
                  <a:pt x="3541392" y="571822"/>
                </a:lnTo>
                <a:lnTo>
                  <a:pt x="3529158" y="573785"/>
                </a:lnTo>
                <a:cubicBezTo>
                  <a:pt x="3526390" y="582596"/>
                  <a:pt x="3525493" y="590062"/>
                  <a:pt x="3526474" y="596178"/>
                </a:cubicBezTo>
                <a:cubicBezTo>
                  <a:pt x="3527456" y="602297"/>
                  <a:pt x="3526561" y="609759"/>
                  <a:pt x="3523794" y="618574"/>
                </a:cubicBezTo>
                <a:lnTo>
                  <a:pt x="3499321" y="622500"/>
                </a:lnTo>
                <a:lnTo>
                  <a:pt x="3486859" y="662147"/>
                </a:lnTo>
                <a:lnTo>
                  <a:pt x="3474621" y="664110"/>
                </a:lnTo>
                <a:cubicBezTo>
                  <a:pt x="3465004" y="682388"/>
                  <a:pt x="3460687" y="694585"/>
                  <a:pt x="3461668" y="700700"/>
                </a:cubicBezTo>
                <a:cubicBezTo>
                  <a:pt x="3462650" y="706819"/>
                  <a:pt x="3446826" y="712494"/>
                  <a:pt x="3414199" y="717728"/>
                </a:cubicBezTo>
                <a:lnTo>
                  <a:pt x="3412236" y="705493"/>
                </a:lnTo>
                <a:lnTo>
                  <a:pt x="3330513" y="743706"/>
                </a:lnTo>
                <a:lnTo>
                  <a:pt x="3328550" y="731468"/>
                </a:lnTo>
                <a:lnTo>
                  <a:pt x="3304081" y="735393"/>
                </a:lnTo>
                <a:cubicBezTo>
                  <a:pt x="3304081" y="735393"/>
                  <a:pt x="3298696" y="727893"/>
                  <a:pt x="3287921" y="712886"/>
                </a:cubicBezTo>
                <a:lnTo>
                  <a:pt x="3225763" y="716582"/>
                </a:lnTo>
                <a:cubicBezTo>
                  <a:pt x="3221029" y="713159"/>
                  <a:pt x="3206013" y="697788"/>
                  <a:pt x="3180714" y="670471"/>
                </a:cubicBezTo>
                <a:cubicBezTo>
                  <a:pt x="3155415" y="643154"/>
                  <a:pt x="3139168" y="607066"/>
                  <a:pt x="3131971" y="562202"/>
                </a:cubicBezTo>
                <a:lnTo>
                  <a:pt x="3144205" y="560239"/>
                </a:lnTo>
                <a:cubicBezTo>
                  <a:pt x="3130817" y="528921"/>
                  <a:pt x="3123138" y="507141"/>
                  <a:pt x="3121175" y="494907"/>
                </a:cubicBezTo>
                <a:cubicBezTo>
                  <a:pt x="3150530" y="469281"/>
                  <a:pt x="3167815" y="446640"/>
                  <a:pt x="3173028" y="426978"/>
                </a:cubicBezTo>
                <a:cubicBezTo>
                  <a:pt x="3178242" y="407316"/>
                  <a:pt x="3187041" y="383942"/>
                  <a:pt x="3199431" y="356852"/>
                </a:cubicBezTo>
                <a:lnTo>
                  <a:pt x="3223900" y="352926"/>
                </a:lnTo>
                <a:lnTo>
                  <a:pt x="3221937" y="340692"/>
                </a:lnTo>
                <a:cubicBezTo>
                  <a:pt x="3230749" y="343460"/>
                  <a:pt x="3240253" y="344030"/>
                  <a:pt x="3250449" y="342395"/>
                </a:cubicBezTo>
                <a:cubicBezTo>
                  <a:pt x="3260645" y="340759"/>
                  <a:pt x="3270149" y="341325"/>
                  <a:pt x="3278960" y="344094"/>
                </a:cubicBezTo>
                <a:lnTo>
                  <a:pt x="3276998" y="331859"/>
                </a:lnTo>
                <a:lnTo>
                  <a:pt x="3307586" y="326952"/>
                </a:lnTo>
                <a:lnTo>
                  <a:pt x="3305623" y="314717"/>
                </a:lnTo>
                <a:close/>
                <a:moveTo>
                  <a:pt x="3332677" y="53095"/>
                </a:moveTo>
                <a:lnTo>
                  <a:pt x="3341510" y="108156"/>
                </a:lnTo>
                <a:lnTo>
                  <a:pt x="3353744" y="106193"/>
                </a:lnTo>
                <a:cubicBezTo>
                  <a:pt x="3354398" y="110270"/>
                  <a:pt x="3357095" y="114023"/>
                  <a:pt x="3361826" y="117446"/>
                </a:cubicBezTo>
                <a:cubicBezTo>
                  <a:pt x="3366557" y="120869"/>
                  <a:pt x="3369581" y="126660"/>
                  <a:pt x="3370889" y="134818"/>
                </a:cubicBezTo>
                <a:cubicBezTo>
                  <a:pt x="3371543" y="138895"/>
                  <a:pt x="3370156" y="143300"/>
                  <a:pt x="3366733" y="148034"/>
                </a:cubicBezTo>
                <a:lnTo>
                  <a:pt x="3364540" y="173488"/>
                </a:lnTo>
                <a:cubicBezTo>
                  <a:pt x="3346920" y="167947"/>
                  <a:pt x="3338107" y="165176"/>
                  <a:pt x="3338107" y="165176"/>
                </a:cubicBezTo>
                <a:lnTo>
                  <a:pt x="3331238" y="122353"/>
                </a:lnTo>
                <a:cubicBezTo>
                  <a:pt x="3329275" y="110119"/>
                  <a:pt x="3327313" y="97884"/>
                  <a:pt x="3325350" y="85650"/>
                </a:cubicBezTo>
                <a:cubicBezTo>
                  <a:pt x="3323387" y="73412"/>
                  <a:pt x="3325828" y="62561"/>
                  <a:pt x="3332677" y="53095"/>
                </a:cubicBezTo>
                <a:close/>
                <a:moveTo>
                  <a:pt x="4250614" y="25071"/>
                </a:moveTo>
                <a:cubicBezTo>
                  <a:pt x="4266929" y="22454"/>
                  <a:pt x="4278031" y="39499"/>
                  <a:pt x="4283919" y="76202"/>
                </a:cubicBezTo>
                <a:cubicBezTo>
                  <a:pt x="4285882" y="88437"/>
                  <a:pt x="4280341" y="106061"/>
                  <a:pt x="4267298" y="129070"/>
                </a:cubicBezTo>
                <a:cubicBezTo>
                  <a:pt x="4254258" y="152079"/>
                  <a:pt x="4243579" y="176799"/>
                  <a:pt x="4235270" y="203231"/>
                </a:cubicBezTo>
                <a:lnTo>
                  <a:pt x="4204682" y="208138"/>
                </a:lnTo>
                <a:cubicBezTo>
                  <a:pt x="4198139" y="167354"/>
                  <a:pt x="4196005" y="127957"/>
                  <a:pt x="4198270" y="89942"/>
                </a:cubicBezTo>
                <a:cubicBezTo>
                  <a:pt x="4200540" y="51930"/>
                  <a:pt x="4217988" y="30305"/>
                  <a:pt x="4250614" y="25071"/>
                </a:cubicBezTo>
                <a:close/>
                <a:moveTo>
                  <a:pt x="3311614" y="0"/>
                </a:moveTo>
                <a:cubicBezTo>
                  <a:pt x="3308845" y="8812"/>
                  <a:pt x="3308313" y="12033"/>
                  <a:pt x="3310028" y="9667"/>
                </a:cubicBezTo>
                <a:cubicBezTo>
                  <a:pt x="3311739" y="7302"/>
                  <a:pt x="3309172" y="10850"/>
                  <a:pt x="3302323" y="20313"/>
                </a:cubicBezTo>
                <a:lnTo>
                  <a:pt x="3299379" y="196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1092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042847" y="218401"/>
            <a:ext cx="5058307" cy="6229113"/>
          </a:xfrm>
          <a:custGeom>
            <a:avLst/>
            <a:gdLst>
              <a:gd name="connsiteX0" fmla="*/ 267475 w 5058307"/>
              <a:gd name="connsiteY0" fmla="*/ 6175376 h 6229113"/>
              <a:gd name="connsiteX1" fmla="*/ 260495 w 5058307"/>
              <a:gd name="connsiteY1" fmla="*/ 6197974 h 6229113"/>
              <a:gd name="connsiteX2" fmla="*/ 204689 w 5058307"/>
              <a:gd name="connsiteY2" fmla="*/ 6211674 h 6229113"/>
              <a:gd name="connsiteX3" fmla="*/ 146284 w 5058307"/>
              <a:gd name="connsiteY3" fmla="*/ 6220440 h 6229113"/>
              <a:gd name="connsiteX4" fmla="*/ 150940 w 5058307"/>
              <a:gd name="connsiteY4" fmla="*/ 6205375 h 6229113"/>
              <a:gd name="connsiteX5" fmla="*/ 172096 w 5058307"/>
              <a:gd name="connsiteY5" fmla="*/ 6203665 h 6229113"/>
              <a:gd name="connsiteX6" fmla="*/ 193256 w 5058307"/>
              <a:gd name="connsiteY6" fmla="*/ 6201952 h 6229113"/>
              <a:gd name="connsiteX7" fmla="*/ 210373 w 5058307"/>
              <a:gd name="connsiteY7" fmla="*/ 6186610 h 6229113"/>
              <a:gd name="connsiteX8" fmla="*/ 235293 w 5058307"/>
              <a:gd name="connsiteY8" fmla="*/ 6186062 h 6229113"/>
              <a:gd name="connsiteX9" fmla="*/ 237624 w 5058307"/>
              <a:gd name="connsiteY9" fmla="*/ 6178531 h 6229113"/>
              <a:gd name="connsiteX10" fmla="*/ 279661 w 5058307"/>
              <a:gd name="connsiteY10" fmla="*/ 6162642 h 6229113"/>
              <a:gd name="connsiteX11" fmla="*/ 297327 w 5058307"/>
              <a:gd name="connsiteY11" fmla="*/ 6172225 h 6229113"/>
              <a:gd name="connsiteX12" fmla="*/ 287467 w 5058307"/>
              <a:gd name="connsiteY12" fmla="*/ 6177429 h 6229113"/>
              <a:gd name="connsiteX13" fmla="*/ 278775 w 5058307"/>
              <a:gd name="connsiteY13" fmla="*/ 6178867 h 6229113"/>
              <a:gd name="connsiteX14" fmla="*/ 267475 w 5058307"/>
              <a:gd name="connsiteY14" fmla="*/ 6175376 h 6229113"/>
              <a:gd name="connsiteX15" fmla="*/ 279661 w 5058307"/>
              <a:gd name="connsiteY15" fmla="*/ 6162642 h 6229113"/>
              <a:gd name="connsiteX16" fmla="*/ 333000 w 5058307"/>
              <a:gd name="connsiteY16" fmla="*/ 6150245 h 6229113"/>
              <a:gd name="connsiteX17" fmla="*/ 349227 w 5058307"/>
              <a:gd name="connsiteY17" fmla="*/ 6151135 h 6229113"/>
              <a:gd name="connsiteX18" fmla="*/ 346900 w 5058307"/>
              <a:gd name="connsiteY18" fmla="*/ 6158664 h 6229113"/>
              <a:gd name="connsiteX19" fmla="*/ 337040 w 5058307"/>
              <a:gd name="connsiteY19" fmla="*/ 6163869 h 6229113"/>
              <a:gd name="connsiteX20" fmla="*/ 318488 w 5058307"/>
              <a:gd name="connsiteY20" fmla="*/ 6170512 h 6229113"/>
              <a:gd name="connsiteX21" fmla="*/ 297327 w 5058307"/>
              <a:gd name="connsiteY21" fmla="*/ 6172225 h 6229113"/>
              <a:gd name="connsiteX22" fmla="*/ 299381 w 5058307"/>
              <a:gd name="connsiteY22" fmla="*/ 6152232 h 6229113"/>
              <a:gd name="connsiteX23" fmla="*/ 324306 w 5058307"/>
              <a:gd name="connsiteY23" fmla="*/ 6151682 h 6229113"/>
              <a:gd name="connsiteX24" fmla="*/ 333000 w 5058307"/>
              <a:gd name="connsiteY24" fmla="*/ 6150245 h 6229113"/>
              <a:gd name="connsiteX25" fmla="*/ 361415 w 5058307"/>
              <a:gd name="connsiteY25" fmla="*/ 6138394 h 6229113"/>
              <a:gd name="connsiteX26" fmla="*/ 376476 w 5058307"/>
              <a:gd name="connsiteY26" fmla="*/ 6143052 h 6229113"/>
              <a:gd name="connsiteX27" fmla="*/ 374152 w 5058307"/>
              <a:gd name="connsiteY27" fmla="*/ 6150585 h 6229113"/>
              <a:gd name="connsiteX28" fmla="*/ 365320 w 5058307"/>
              <a:gd name="connsiteY28" fmla="*/ 6145790 h 6229113"/>
              <a:gd name="connsiteX29" fmla="*/ 361415 w 5058307"/>
              <a:gd name="connsiteY29" fmla="*/ 6138394 h 6229113"/>
              <a:gd name="connsiteX30" fmla="*/ 1025712 w 5058307"/>
              <a:gd name="connsiteY30" fmla="*/ 6071380 h 6229113"/>
              <a:gd name="connsiteX31" fmla="*/ 1045982 w 5058307"/>
              <a:gd name="connsiteY31" fmla="*/ 6085895 h 6229113"/>
              <a:gd name="connsiteX32" fmla="*/ 1041187 w 5058307"/>
              <a:gd name="connsiteY32" fmla="*/ 6094727 h 6229113"/>
              <a:gd name="connsiteX33" fmla="*/ 1033791 w 5058307"/>
              <a:gd name="connsiteY33" fmla="*/ 6098631 h 6229113"/>
              <a:gd name="connsiteX34" fmla="*/ 1031467 w 5058307"/>
              <a:gd name="connsiteY34" fmla="*/ 6106165 h 6229113"/>
              <a:gd name="connsiteX35" fmla="*/ 1020034 w 5058307"/>
              <a:gd name="connsiteY35" fmla="*/ 6096442 h 6229113"/>
              <a:gd name="connsiteX36" fmla="*/ 1011197 w 5058307"/>
              <a:gd name="connsiteY36" fmla="*/ 6091649 h 6229113"/>
              <a:gd name="connsiteX37" fmla="*/ 1025712 w 5058307"/>
              <a:gd name="connsiteY37" fmla="*/ 6071380 h 6229113"/>
              <a:gd name="connsiteX38" fmla="*/ 1564972 w 5058307"/>
              <a:gd name="connsiteY38" fmla="*/ 5874966 h 6229113"/>
              <a:gd name="connsiteX39" fmla="*/ 1572508 w 5058307"/>
              <a:gd name="connsiteY39" fmla="*/ 5877295 h 6229113"/>
              <a:gd name="connsiteX40" fmla="*/ 1567852 w 5058307"/>
              <a:gd name="connsiteY40" fmla="*/ 5892360 h 6229113"/>
              <a:gd name="connsiteX41" fmla="*/ 1571754 w 5058307"/>
              <a:gd name="connsiteY41" fmla="*/ 5899751 h 6229113"/>
              <a:gd name="connsiteX42" fmla="*/ 1570726 w 5058307"/>
              <a:gd name="connsiteY42" fmla="*/ 5909751 h 6229113"/>
              <a:gd name="connsiteX43" fmla="*/ 1555661 w 5058307"/>
              <a:gd name="connsiteY43" fmla="*/ 5905096 h 6229113"/>
              <a:gd name="connsiteX44" fmla="*/ 1557296 w 5058307"/>
              <a:gd name="connsiteY44" fmla="*/ 5752954 h 6229113"/>
              <a:gd name="connsiteX45" fmla="*/ 1564488 w 5058307"/>
              <a:gd name="connsiteY45" fmla="*/ 5796431 h 6229113"/>
              <a:gd name="connsiteX46" fmla="*/ 1561821 w 5058307"/>
              <a:gd name="connsiteY46" fmla="*/ 5845113 h 6229113"/>
              <a:gd name="connsiteX47" fmla="*/ 1549087 w 5058307"/>
              <a:gd name="connsiteY47" fmla="*/ 5832927 h 6229113"/>
              <a:gd name="connsiteX48" fmla="*/ 1553188 w 5058307"/>
              <a:gd name="connsiteY48" fmla="*/ 5792939 h 6229113"/>
              <a:gd name="connsiteX49" fmla="*/ 1557296 w 5058307"/>
              <a:gd name="connsiteY49" fmla="*/ 5752954 h 6229113"/>
              <a:gd name="connsiteX50" fmla="*/ 1554415 w 5058307"/>
              <a:gd name="connsiteY50" fmla="*/ 5735560 h 6229113"/>
              <a:gd name="connsiteX51" fmla="*/ 1558319 w 5058307"/>
              <a:gd name="connsiteY51" fmla="*/ 5742956 h 6229113"/>
              <a:gd name="connsiteX52" fmla="*/ 1557296 w 5058307"/>
              <a:gd name="connsiteY52" fmla="*/ 5752954 h 6229113"/>
              <a:gd name="connsiteX53" fmla="*/ 1549764 w 5058307"/>
              <a:gd name="connsiteY53" fmla="*/ 5750623 h 6229113"/>
              <a:gd name="connsiteX54" fmla="*/ 678403 w 5058307"/>
              <a:gd name="connsiteY54" fmla="*/ 5700022 h 6229113"/>
              <a:gd name="connsiteX55" fmla="*/ 738381 w 5058307"/>
              <a:gd name="connsiteY55" fmla="*/ 5706184 h 6229113"/>
              <a:gd name="connsiteX56" fmla="*/ 723870 w 5058307"/>
              <a:gd name="connsiteY56" fmla="*/ 5726451 h 6229113"/>
              <a:gd name="connsiteX57" fmla="*/ 673748 w 5058307"/>
              <a:gd name="connsiteY57" fmla="*/ 5715087 h 6229113"/>
              <a:gd name="connsiteX58" fmla="*/ 1290802 w 5058307"/>
              <a:gd name="connsiteY58" fmla="*/ 5654102 h 6229113"/>
              <a:gd name="connsiteX59" fmla="*/ 1323257 w 5058307"/>
              <a:gd name="connsiteY59" fmla="*/ 5655878 h 6229113"/>
              <a:gd name="connsiteX60" fmla="*/ 1328120 w 5058307"/>
              <a:gd name="connsiteY60" fmla="*/ 5706892 h 6229113"/>
              <a:gd name="connsiteX61" fmla="*/ 1311213 w 5058307"/>
              <a:gd name="connsiteY61" fmla="*/ 5788301 h 6229113"/>
              <a:gd name="connsiteX62" fmla="*/ 1303683 w 5058307"/>
              <a:gd name="connsiteY62" fmla="*/ 5785974 h 6229113"/>
              <a:gd name="connsiteX63" fmla="*/ 1277804 w 5058307"/>
              <a:gd name="connsiteY63" fmla="*/ 5856366 h 6229113"/>
              <a:gd name="connsiteX64" fmla="*/ 1273153 w 5058307"/>
              <a:gd name="connsiteY64" fmla="*/ 5871429 h 6229113"/>
              <a:gd name="connsiteX65" fmla="*/ 1268221 w 5058307"/>
              <a:gd name="connsiteY65" fmla="*/ 5874033 h 6229113"/>
              <a:gd name="connsiteX66" fmla="*/ 1251656 w 5058307"/>
              <a:gd name="connsiteY66" fmla="*/ 5914293 h 6229113"/>
              <a:gd name="connsiteX67" fmla="*/ 1244120 w 5058307"/>
              <a:gd name="connsiteY67" fmla="*/ 5911964 h 6229113"/>
              <a:gd name="connsiteX68" fmla="*/ 1230569 w 5058307"/>
              <a:gd name="connsiteY68" fmla="*/ 5975849 h 6229113"/>
              <a:gd name="connsiteX69" fmla="*/ 1214417 w 5058307"/>
              <a:gd name="connsiteY69" fmla="*/ 6034805 h 6229113"/>
              <a:gd name="connsiteX70" fmla="*/ 1206881 w 5058307"/>
              <a:gd name="connsiteY70" fmla="*/ 6032477 h 6229113"/>
              <a:gd name="connsiteX71" fmla="*/ 1192920 w 5058307"/>
              <a:gd name="connsiteY71" fmla="*/ 6077669 h 6229113"/>
              <a:gd name="connsiteX72" fmla="*/ 1185384 w 5058307"/>
              <a:gd name="connsiteY72" fmla="*/ 6075341 h 6229113"/>
              <a:gd name="connsiteX73" fmla="*/ 1176078 w 5058307"/>
              <a:gd name="connsiteY73" fmla="*/ 6105468 h 6229113"/>
              <a:gd name="connsiteX74" fmla="*/ 1168544 w 5058307"/>
              <a:gd name="connsiteY74" fmla="*/ 6103144 h 6229113"/>
              <a:gd name="connsiteX75" fmla="*/ 1138289 w 5058307"/>
              <a:gd name="connsiteY75" fmla="*/ 6201056 h 6229113"/>
              <a:gd name="connsiteX76" fmla="*/ 1125827 w 5058307"/>
              <a:gd name="connsiteY76" fmla="*/ 6201333 h 6229113"/>
              <a:gd name="connsiteX77" fmla="*/ 1121172 w 5058307"/>
              <a:gd name="connsiteY77" fmla="*/ 6216398 h 6229113"/>
              <a:gd name="connsiteX78" fmla="*/ 1100151 w 5058307"/>
              <a:gd name="connsiteY78" fmla="*/ 6224344 h 6229113"/>
              <a:gd name="connsiteX79" fmla="*/ 1076532 w 5058307"/>
              <a:gd name="connsiteY79" fmla="*/ 6227355 h 6229113"/>
              <a:gd name="connsiteX80" fmla="*/ 1078856 w 5058307"/>
              <a:gd name="connsiteY80" fmla="*/ 6219821 h 6229113"/>
              <a:gd name="connsiteX81" fmla="*/ 1058726 w 5058307"/>
              <a:gd name="connsiteY81" fmla="*/ 6211539 h 6229113"/>
              <a:gd name="connsiteX82" fmla="*/ 1046125 w 5058307"/>
              <a:gd name="connsiteY82" fmla="*/ 6205583 h 6229113"/>
              <a:gd name="connsiteX83" fmla="*/ 1048382 w 5058307"/>
              <a:gd name="connsiteY83" fmla="*/ 6138209 h 6229113"/>
              <a:gd name="connsiteX84" fmla="*/ 1083430 w 5058307"/>
              <a:gd name="connsiteY84" fmla="*/ 6031460 h 6229113"/>
              <a:gd name="connsiteX85" fmla="*/ 1134434 w 5058307"/>
              <a:gd name="connsiteY85" fmla="*/ 5913139 h 6229113"/>
              <a:gd name="connsiteX86" fmla="*/ 1184545 w 5058307"/>
              <a:gd name="connsiteY86" fmla="*/ 5811042 h 6229113"/>
              <a:gd name="connsiteX87" fmla="*/ 1199610 w 5058307"/>
              <a:gd name="connsiteY87" fmla="*/ 5815697 h 6229113"/>
              <a:gd name="connsiteX88" fmla="*/ 1246368 w 5058307"/>
              <a:gd name="connsiteY88" fmla="*/ 5731132 h 6229113"/>
              <a:gd name="connsiteX89" fmla="*/ 1290802 w 5058307"/>
              <a:gd name="connsiteY89" fmla="*/ 5654102 h 6229113"/>
              <a:gd name="connsiteX90" fmla="*/ 1834180 w 5058307"/>
              <a:gd name="connsiteY90" fmla="*/ 5644611 h 6229113"/>
              <a:gd name="connsiteX91" fmla="*/ 1854177 w 5058307"/>
              <a:gd name="connsiteY91" fmla="*/ 5646663 h 6229113"/>
              <a:gd name="connsiteX92" fmla="*/ 1839939 w 5058307"/>
              <a:gd name="connsiteY92" fmla="*/ 5679394 h 6229113"/>
              <a:gd name="connsiteX93" fmla="*/ 1824874 w 5058307"/>
              <a:gd name="connsiteY93" fmla="*/ 5674738 h 6229113"/>
              <a:gd name="connsiteX94" fmla="*/ 2512445 w 5058307"/>
              <a:gd name="connsiteY94" fmla="*/ 5532406 h 6229113"/>
              <a:gd name="connsiteX95" fmla="*/ 2546275 w 5058307"/>
              <a:gd name="connsiteY95" fmla="*/ 5596494 h 6229113"/>
              <a:gd name="connsiteX96" fmla="*/ 2536415 w 5058307"/>
              <a:gd name="connsiteY96" fmla="*/ 5601699 h 6229113"/>
              <a:gd name="connsiteX97" fmla="*/ 2478361 w 5058307"/>
              <a:gd name="connsiteY97" fmla="*/ 5682769 h 6229113"/>
              <a:gd name="connsiteX98" fmla="*/ 2456930 w 5058307"/>
              <a:gd name="connsiteY98" fmla="*/ 5672023 h 6229113"/>
              <a:gd name="connsiteX99" fmla="*/ 2442751 w 5058307"/>
              <a:gd name="connsiteY99" fmla="*/ 5651142 h 6229113"/>
              <a:gd name="connsiteX100" fmla="*/ 2456440 w 5058307"/>
              <a:gd name="connsiteY100" fmla="*/ 5593486 h 6229113"/>
              <a:gd name="connsiteX101" fmla="*/ 2512445 w 5058307"/>
              <a:gd name="connsiteY101" fmla="*/ 5532406 h 6229113"/>
              <a:gd name="connsiteX102" fmla="*/ 1285705 w 5058307"/>
              <a:gd name="connsiteY102" fmla="*/ 5310104 h 6229113"/>
              <a:gd name="connsiteX103" fmla="*/ 1320766 w 5058307"/>
              <a:gd name="connsiteY103" fmla="*/ 5316811 h 6229113"/>
              <a:gd name="connsiteX104" fmla="*/ 1330146 w 5058307"/>
              <a:gd name="connsiteY104" fmla="*/ 5346527 h 6229113"/>
              <a:gd name="connsiteX105" fmla="*/ 1336929 w 5058307"/>
              <a:gd name="connsiteY105" fmla="*/ 5371312 h 6229113"/>
              <a:gd name="connsiteX106" fmla="*/ 1349392 w 5058307"/>
              <a:gd name="connsiteY106" fmla="*/ 5371039 h 6229113"/>
              <a:gd name="connsiteX107" fmla="*/ 1340082 w 5058307"/>
              <a:gd name="connsiteY107" fmla="*/ 5401169 h 6229113"/>
              <a:gd name="connsiteX108" fmla="*/ 1347611 w 5058307"/>
              <a:gd name="connsiteY108" fmla="*/ 5403496 h 6229113"/>
              <a:gd name="connsiteX109" fmla="*/ 1342956 w 5058307"/>
              <a:gd name="connsiteY109" fmla="*/ 5418561 h 6229113"/>
              <a:gd name="connsiteX110" fmla="*/ 1350489 w 5058307"/>
              <a:gd name="connsiteY110" fmla="*/ 5420885 h 6229113"/>
              <a:gd name="connsiteX111" fmla="*/ 1343510 w 5058307"/>
              <a:gd name="connsiteY111" fmla="*/ 5443483 h 6229113"/>
              <a:gd name="connsiteX112" fmla="*/ 1351039 w 5058307"/>
              <a:gd name="connsiteY112" fmla="*/ 5445810 h 6229113"/>
              <a:gd name="connsiteX113" fmla="*/ 1331669 w 5058307"/>
              <a:gd name="connsiteY113" fmla="*/ 5528524 h 6229113"/>
              <a:gd name="connsiteX114" fmla="*/ 1304487 w 5058307"/>
              <a:gd name="connsiteY114" fmla="*/ 5596448 h 6229113"/>
              <a:gd name="connsiteX115" fmla="*/ 1232047 w 5058307"/>
              <a:gd name="connsiteY115" fmla="*/ 5590563 h 6229113"/>
              <a:gd name="connsiteX116" fmla="*/ 1234374 w 5058307"/>
              <a:gd name="connsiteY116" fmla="*/ 5583034 h 6229113"/>
              <a:gd name="connsiteX117" fmla="*/ 1229169 w 5058307"/>
              <a:gd name="connsiteY117" fmla="*/ 5573174 h 6229113"/>
              <a:gd name="connsiteX118" fmla="*/ 1221640 w 5058307"/>
              <a:gd name="connsiteY118" fmla="*/ 5570847 h 6229113"/>
              <a:gd name="connsiteX119" fmla="*/ 1235878 w 5058307"/>
              <a:gd name="connsiteY119" fmla="*/ 5538116 h 6229113"/>
              <a:gd name="connsiteX120" fmla="*/ 1228349 w 5058307"/>
              <a:gd name="connsiteY120" fmla="*/ 5535790 h 6229113"/>
              <a:gd name="connsiteX121" fmla="*/ 1230396 w 5058307"/>
              <a:gd name="connsiteY121" fmla="*/ 5515795 h 6229113"/>
              <a:gd name="connsiteX122" fmla="*/ 1222867 w 5058307"/>
              <a:gd name="connsiteY122" fmla="*/ 5513468 h 6229113"/>
              <a:gd name="connsiteX123" fmla="*/ 1227522 w 5058307"/>
              <a:gd name="connsiteY123" fmla="*/ 5498403 h 6229113"/>
              <a:gd name="connsiteX124" fmla="*/ 1221154 w 5058307"/>
              <a:gd name="connsiteY124" fmla="*/ 5492308 h 6229113"/>
              <a:gd name="connsiteX125" fmla="*/ 1214784 w 5058307"/>
              <a:gd name="connsiteY125" fmla="*/ 5486219 h 6229113"/>
              <a:gd name="connsiteX126" fmla="*/ 1217449 w 5058307"/>
              <a:gd name="connsiteY126" fmla="*/ 5437532 h 6229113"/>
              <a:gd name="connsiteX127" fmla="*/ 1227652 w 5058307"/>
              <a:gd name="connsiteY127" fmla="*/ 5391179 h 6229113"/>
              <a:gd name="connsiteX128" fmla="*/ 1235181 w 5058307"/>
              <a:gd name="connsiteY128" fmla="*/ 5393505 h 6229113"/>
              <a:gd name="connsiteX129" fmla="*/ 1237235 w 5058307"/>
              <a:gd name="connsiteY129" fmla="*/ 5373513 h 6229113"/>
              <a:gd name="connsiteX130" fmla="*/ 1247368 w 5058307"/>
              <a:gd name="connsiteY130" fmla="*/ 5380771 h 6229113"/>
              <a:gd name="connsiteX131" fmla="*/ 1265989 w 5058307"/>
              <a:gd name="connsiteY131" fmla="*/ 5320512 h 6229113"/>
              <a:gd name="connsiteX132" fmla="*/ 4906157 w 5058307"/>
              <a:gd name="connsiteY132" fmla="*/ 5189119 h 6229113"/>
              <a:gd name="connsiteX133" fmla="*/ 4971205 w 5058307"/>
              <a:gd name="connsiteY133" fmla="*/ 5198905 h 6229113"/>
              <a:gd name="connsiteX134" fmla="*/ 4983939 w 5058307"/>
              <a:gd name="connsiteY134" fmla="*/ 5211092 h 6229113"/>
              <a:gd name="connsiteX135" fmla="*/ 5021124 w 5058307"/>
              <a:gd name="connsiteY135" fmla="*/ 5257651 h 6229113"/>
              <a:gd name="connsiteX136" fmla="*/ 5058307 w 5058307"/>
              <a:gd name="connsiteY136" fmla="*/ 5304206 h 6229113"/>
              <a:gd name="connsiteX137" fmla="*/ 5048660 w 5058307"/>
              <a:gd name="connsiteY137" fmla="*/ 5375487 h 6229113"/>
              <a:gd name="connsiteX138" fmla="*/ 5009430 w 5058307"/>
              <a:gd name="connsiteY138" fmla="*/ 5462378 h 6229113"/>
              <a:gd name="connsiteX139" fmla="*/ 5014635 w 5058307"/>
              <a:gd name="connsiteY139" fmla="*/ 5472238 h 6229113"/>
              <a:gd name="connsiteX140" fmla="*/ 4997246 w 5058307"/>
              <a:gd name="connsiteY140" fmla="*/ 5475116 h 6229113"/>
              <a:gd name="connsiteX141" fmla="*/ 4989710 w 5058307"/>
              <a:gd name="connsiteY141" fmla="*/ 5472787 h 6229113"/>
              <a:gd name="connsiteX142" fmla="*/ 4982458 w 5058307"/>
              <a:gd name="connsiteY142" fmla="*/ 5482922 h 6229113"/>
              <a:gd name="connsiteX143" fmla="*/ 4975199 w 5058307"/>
              <a:gd name="connsiteY143" fmla="*/ 5493055 h 6229113"/>
              <a:gd name="connsiteX144" fmla="*/ 4921997 w 5058307"/>
              <a:gd name="connsiteY144" fmla="*/ 5511687 h 6229113"/>
              <a:gd name="connsiteX145" fmla="*/ 4850581 w 5058307"/>
              <a:gd name="connsiteY145" fmla="*/ 5495805 h 6229113"/>
              <a:gd name="connsiteX146" fmla="*/ 4835794 w 5058307"/>
              <a:gd name="connsiteY146" fmla="*/ 5503611 h 6229113"/>
              <a:gd name="connsiteX147" fmla="*/ 4827987 w 5058307"/>
              <a:gd name="connsiteY147" fmla="*/ 5488823 h 6229113"/>
              <a:gd name="connsiteX148" fmla="*/ 4813199 w 5058307"/>
              <a:gd name="connsiteY148" fmla="*/ 5496630 h 6229113"/>
              <a:gd name="connsiteX149" fmla="*/ 4796557 w 5058307"/>
              <a:gd name="connsiteY149" fmla="*/ 5477049 h 6229113"/>
              <a:gd name="connsiteX150" fmla="*/ 4777315 w 5058307"/>
              <a:gd name="connsiteY150" fmla="*/ 5452534 h 6229113"/>
              <a:gd name="connsiteX151" fmla="*/ 4751566 w 5058307"/>
              <a:gd name="connsiteY151" fmla="*/ 5415702 h 6229113"/>
              <a:gd name="connsiteX152" fmla="*/ 4741706 w 5058307"/>
              <a:gd name="connsiteY152" fmla="*/ 5420907 h 6229113"/>
              <a:gd name="connsiteX153" fmla="*/ 4748962 w 5058307"/>
              <a:gd name="connsiteY153" fmla="*/ 5410770 h 6229113"/>
              <a:gd name="connsiteX154" fmla="*/ 4735951 w 5058307"/>
              <a:gd name="connsiteY154" fmla="*/ 5386122 h 6229113"/>
              <a:gd name="connsiteX155" fmla="*/ 4737732 w 5058307"/>
              <a:gd name="connsiteY155" fmla="*/ 5353665 h 6229113"/>
              <a:gd name="connsiteX156" fmla="*/ 4734304 w 5058307"/>
              <a:gd name="connsiteY156" fmla="*/ 5311351 h 6229113"/>
              <a:gd name="connsiteX157" fmla="*/ 4749092 w 5058307"/>
              <a:gd name="connsiteY157" fmla="*/ 5303545 h 6229113"/>
              <a:gd name="connsiteX158" fmla="*/ 4751146 w 5058307"/>
              <a:gd name="connsiteY158" fmla="*/ 5283552 h 6229113"/>
              <a:gd name="connsiteX159" fmla="*/ 4763333 w 5058307"/>
              <a:gd name="connsiteY159" fmla="*/ 5270818 h 6229113"/>
              <a:gd name="connsiteX160" fmla="*/ 4758128 w 5058307"/>
              <a:gd name="connsiteY160" fmla="*/ 5260958 h 6229113"/>
              <a:gd name="connsiteX161" fmla="*/ 4783666 w 5058307"/>
              <a:gd name="connsiteY161" fmla="*/ 5231719 h 6229113"/>
              <a:gd name="connsiteX162" fmla="*/ 4816734 w 5058307"/>
              <a:gd name="connsiteY162" fmla="*/ 5204806 h 6229113"/>
              <a:gd name="connsiteX163" fmla="*/ 4906157 w 5058307"/>
              <a:gd name="connsiteY163" fmla="*/ 5189119 h 6229113"/>
              <a:gd name="connsiteX164" fmla="*/ 149966 w 5058307"/>
              <a:gd name="connsiteY164" fmla="*/ 3942197 h 6229113"/>
              <a:gd name="connsiteX165" fmla="*/ 173367 w 5058307"/>
              <a:gd name="connsiteY165" fmla="*/ 3943241 h 6229113"/>
              <a:gd name="connsiteX166" fmla="*/ 171040 w 5058307"/>
              <a:gd name="connsiteY166" fmla="*/ 3950770 h 6229113"/>
              <a:gd name="connsiteX167" fmla="*/ 89423 w 5058307"/>
              <a:gd name="connsiteY167" fmla="*/ 3981246 h 6229113"/>
              <a:gd name="connsiteX168" fmla="*/ 0 w 5058307"/>
              <a:gd name="connsiteY168" fmla="*/ 3996934 h 6229113"/>
              <a:gd name="connsiteX169" fmla="*/ 4655 w 5058307"/>
              <a:gd name="connsiteY169" fmla="*/ 3981869 h 6229113"/>
              <a:gd name="connsiteX170" fmla="*/ 34508 w 5058307"/>
              <a:gd name="connsiteY170" fmla="*/ 3978718 h 6229113"/>
              <a:gd name="connsiteX171" fmla="*/ 55391 w 5058307"/>
              <a:gd name="connsiteY171" fmla="*/ 3964543 h 6229113"/>
              <a:gd name="connsiteX172" fmla="*/ 76275 w 5058307"/>
              <a:gd name="connsiteY172" fmla="*/ 3950369 h 6229113"/>
              <a:gd name="connsiteX173" fmla="*/ 103801 w 5058307"/>
              <a:gd name="connsiteY173" fmla="*/ 3954747 h 6229113"/>
              <a:gd name="connsiteX174" fmla="*/ 134817 w 5058307"/>
              <a:gd name="connsiteY174" fmla="*/ 3947832 h 6229113"/>
              <a:gd name="connsiteX175" fmla="*/ 149966 w 5058307"/>
              <a:gd name="connsiteY175" fmla="*/ 3942197 h 6229113"/>
              <a:gd name="connsiteX176" fmla="*/ 175418 w 5058307"/>
              <a:gd name="connsiteY176" fmla="*/ 3923243 h 6229113"/>
              <a:gd name="connsiteX177" fmla="*/ 193087 w 5058307"/>
              <a:gd name="connsiteY177" fmla="*/ 3932831 h 6229113"/>
              <a:gd name="connsiteX178" fmla="*/ 188432 w 5058307"/>
              <a:gd name="connsiteY178" fmla="*/ 3947896 h 6229113"/>
              <a:gd name="connsiteX179" fmla="*/ 173367 w 5058307"/>
              <a:gd name="connsiteY179" fmla="*/ 3943241 h 6229113"/>
              <a:gd name="connsiteX180" fmla="*/ 344604 w 5058307"/>
              <a:gd name="connsiteY180" fmla="*/ 3684355 h 6229113"/>
              <a:gd name="connsiteX181" fmla="*/ 345637 w 5058307"/>
              <a:gd name="connsiteY181" fmla="*/ 3684475 h 6229113"/>
              <a:gd name="connsiteX182" fmla="*/ 345961 w 5058307"/>
              <a:gd name="connsiteY182" fmla="*/ 3685089 h 6229113"/>
              <a:gd name="connsiteX183" fmla="*/ 3694620 w 5058307"/>
              <a:gd name="connsiteY183" fmla="*/ 1359575 h 6229113"/>
              <a:gd name="connsiteX184" fmla="*/ 3698522 w 5058307"/>
              <a:gd name="connsiteY184" fmla="*/ 1366967 h 6229113"/>
              <a:gd name="connsiteX185" fmla="*/ 3697499 w 5058307"/>
              <a:gd name="connsiteY185" fmla="*/ 1376965 h 6229113"/>
              <a:gd name="connsiteX186" fmla="*/ 3685035 w 5058307"/>
              <a:gd name="connsiteY186" fmla="*/ 1377237 h 6229113"/>
              <a:gd name="connsiteX187" fmla="*/ 1767026 w 5058307"/>
              <a:gd name="connsiteY187" fmla="*/ 1242494 h 6229113"/>
              <a:gd name="connsiteX188" fmla="*/ 1764697 w 5058307"/>
              <a:gd name="connsiteY188" fmla="*/ 1250030 h 6229113"/>
              <a:gd name="connsiteX189" fmla="*/ 1793048 w 5058307"/>
              <a:gd name="connsiteY189" fmla="*/ 1291790 h 6229113"/>
              <a:gd name="connsiteX190" fmla="*/ 1806405 w 5058307"/>
              <a:gd name="connsiteY190" fmla="*/ 1388745 h 6229113"/>
              <a:gd name="connsiteX191" fmla="*/ 1806755 w 5058307"/>
              <a:gd name="connsiteY191" fmla="*/ 1461049 h 6229113"/>
              <a:gd name="connsiteX192" fmla="*/ 1804427 w 5058307"/>
              <a:gd name="connsiteY192" fmla="*/ 1468585 h 6229113"/>
              <a:gd name="connsiteX193" fmla="*/ 1837158 w 5058307"/>
              <a:gd name="connsiteY193" fmla="*/ 1482823 h 6229113"/>
              <a:gd name="connsiteX194" fmla="*/ 1834829 w 5058307"/>
              <a:gd name="connsiteY194" fmla="*/ 1490359 h 6229113"/>
              <a:gd name="connsiteX195" fmla="*/ 1849892 w 5058307"/>
              <a:gd name="connsiteY195" fmla="*/ 1495010 h 6229113"/>
              <a:gd name="connsiteX196" fmla="*/ 1847565 w 5058307"/>
              <a:gd name="connsiteY196" fmla="*/ 1502539 h 6229113"/>
              <a:gd name="connsiteX197" fmla="*/ 1887828 w 5058307"/>
              <a:gd name="connsiteY197" fmla="*/ 1519108 h 6229113"/>
              <a:gd name="connsiteX198" fmla="*/ 1885504 w 5058307"/>
              <a:gd name="connsiteY198" fmla="*/ 1526642 h 6229113"/>
              <a:gd name="connsiteX199" fmla="*/ 1981842 w 5058307"/>
              <a:gd name="connsiteY199" fmla="*/ 1541970 h 6229113"/>
              <a:gd name="connsiteX200" fmla="*/ 2080233 w 5058307"/>
              <a:gd name="connsiteY200" fmla="*/ 1537312 h 6229113"/>
              <a:gd name="connsiteX201" fmla="*/ 2096799 w 5058307"/>
              <a:gd name="connsiteY201" fmla="*/ 1497045 h 6229113"/>
              <a:gd name="connsiteX202" fmla="*/ 2113364 w 5058307"/>
              <a:gd name="connsiteY202" fmla="*/ 1456785 h 6229113"/>
              <a:gd name="connsiteX203" fmla="*/ 2123501 w 5058307"/>
              <a:gd name="connsiteY203" fmla="*/ 1464041 h 6229113"/>
              <a:gd name="connsiteX204" fmla="*/ 2131784 w 5058307"/>
              <a:gd name="connsiteY204" fmla="*/ 1443911 h 6229113"/>
              <a:gd name="connsiteX205" fmla="*/ 2142667 w 5058307"/>
              <a:gd name="connsiteY205" fmla="*/ 1428709 h 6229113"/>
              <a:gd name="connsiteX206" fmla="*/ 2169916 w 5058307"/>
              <a:gd name="connsiteY206" fmla="*/ 1420625 h 6229113"/>
              <a:gd name="connsiteX207" fmla="*/ 2177725 w 5058307"/>
              <a:gd name="connsiteY207" fmla="*/ 1435418 h 6229113"/>
              <a:gd name="connsiteX208" fmla="*/ 2200323 w 5058307"/>
              <a:gd name="connsiteY208" fmla="*/ 1442397 h 6229113"/>
              <a:gd name="connsiteX209" fmla="*/ 2197995 w 5058307"/>
              <a:gd name="connsiteY209" fmla="*/ 1449933 h 6229113"/>
              <a:gd name="connsiteX210" fmla="*/ 2200873 w 5058307"/>
              <a:gd name="connsiteY210" fmla="*/ 1467322 h 6229113"/>
              <a:gd name="connsiteX211" fmla="*/ 2208405 w 5058307"/>
              <a:gd name="connsiteY211" fmla="*/ 1469653 h 6229113"/>
              <a:gd name="connsiteX212" fmla="*/ 2187455 w 5058307"/>
              <a:gd name="connsiteY212" fmla="*/ 1537437 h 6229113"/>
              <a:gd name="connsiteX213" fmla="*/ 2178763 w 5058307"/>
              <a:gd name="connsiteY213" fmla="*/ 1538875 h 6229113"/>
              <a:gd name="connsiteX214" fmla="*/ 2170066 w 5058307"/>
              <a:gd name="connsiteY214" fmla="*/ 1540316 h 6229113"/>
              <a:gd name="connsiteX215" fmla="*/ 2163084 w 5058307"/>
              <a:gd name="connsiteY215" fmla="*/ 1562910 h 6229113"/>
              <a:gd name="connsiteX216" fmla="*/ 2155551 w 5058307"/>
              <a:gd name="connsiteY216" fmla="*/ 1560586 h 6229113"/>
              <a:gd name="connsiteX217" fmla="*/ 2159592 w 5058307"/>
              <a:gd name="connsiteY217" fmla="*/ 1574210 h 6229113"/>
              <a:gd name="connsiteX218" fmla="*/ 2163908 w 5058307"/>
              <a:gd name="connsiteY218" fmla="*/ 1600292 h 6229113"/>
              <a:gd name="connsiteX219" fmla="*/ 2184174 w 5058307"/>
              <a:gd name="connsiteY219" fmla="*/ 1614809 h 6229113"/>
              <a:gd name="connsiteX220" fmla="*/ 2181850 w 5058307"/>
              <a:gd name="connsiteY220" fmla="*/ 1622343 h 6229113"/>
              <a:gd name="connsiteX221" fmla="*/ 2196914 w 5058307"/>
              <a:gd name="connsiteY221" fmla="*/ 1626998 h 6229113"/>
              <a:gd name="connsiteX222" fmla="*/ 2194583 w 5058307"/>
              <a:gd name="connsiteY222" fmla="*/ 1634529 h 6229113"/>
              <a:gd name="connsiteX223" fmla="*/ 2280449 w 5058307"/>
              <a:gd name="connsiteY223" fmla="*/ 1683752 h 6229113"/>
              <a:gd name="connsiteX224" fmla="*/ 2362892 w 5058307"/>
              <a:gd name="connsiteY224" fmla="*/ 1690662 h 6229113"/>
              <a:gd name="connsiteX225" fmla="*/ 2382335 w 5058307"/>
              <a:gd name="connsiteY225" fmla="*/ 1667791 h 6229113"/>
              <a:gd name="connsiteX226" fmla="*/ 2389864 w 5058307"/>
              <a:gd name="connsiteY226" fmla="*/ 1670118 h 6229113"/>
              <a:gd name="connsiteX227" fmla="*/ 2401778 w 5058307"/>
              <a:gd name="connsiteY227" fmla="*/ 1644920 h 6229113"/>
              <a:gd name="connsiteX228" fmla="*/ 2416843 w 5058307"/>
              <a:gd name="connsiteY228" fmla="*/ 1649575 h 6229113"/>
              <a:gd name="connsiteX229" fmla="*/ 2438890 w 5058307"/>
              <a:gd name="connsiteY229" fmla="*/ 1631636 h 6229113"/>
              <a:gd name="connsiteX230" fmla="*/ 2474222 w 5058307"/>
              <a:gd name="connsiteY230" fmla="*/ 1650802 h 6229113"/>
              <a:gd name="connsiteX231" fmla="*/ 2474156 w 5058307"/>
              <a:gd name="connsiteY231" fmla="*/ 1704413 h 6229113"/>
              <a:gd name="connsiteX232" fmla="*/ 2474092 w 5058307"/>
              <a:gd name="connsiteY232" fmla="*/ 1758027 h 6229113"/>
              <a:gd name="connsiteX233" fmla="*/ 2499567 w 5058307"/>
              <a:gd name="connsiteY233" fmla="*/ 1782403 h 6229113"/>
              <a:gd name="connsiteX234" fmla="*/ 2522438 w 5058307"/>
              <a:gd name="connsiteY234" fmla="*/ 1801845 h 6229113"/>
              <a:gd name="connsiteX235" fmla="*/ 2503267 w 5058307"/>
              <a:gd name="connsiteY235" fmla="*/ 1837180 h 6229113"/>
              <a:gd name="connsiteX236" fmla="*/ 2484099 w 5058307"/>
              <a:gd name="connsiteY236" fmla="*/ 1872508 h 6229113"/>
              <a:gd name="connsiteX237" fmla="*/ 2490467 w 5058307"/>
              <a:gd name="connsiteY237" fmla="*/ 1878603 h 6229113"/>
              <a:gd name="connsiteX238" fmla="*/ 2496833 w 5058307"/>
              <a:gd name="connsiteY238" fmla="*/ 1884695 h 6229113"/>
              <a:gd name="connsiteX239" fmla="*/ 2498413 w 5058307"/>
              <a:gd name="connsiteY239" fmla="*/ 1899624 h 6229113"/>
              <a:gd name="connsiteX240" fmla="*/ 2499986 w 5058307"/>
              <a:gd name="connsiteY240" fmla="*/ 1914552 h 6229113"/>
              <a:gd name="connsiteX241" fmla="*/ 2515049 w 5058307"/>
              <a:gd name="connsiteY241" fmla="*/ 1919203 h 6229113"/>
              <a:gd name="connsiteX242" fmla="*/ 2512725 w 5058307"/>
              <a:gd name="connsiteY242" fmla="*/ 1926736 h 6229113"/>
              <a:gd name="connsiteX243" fmla="*/ 2548053 w 5058307"/>
              <a:gd name="connsiteY243" fmla="*/ 1945905 h 6229113"/>
              <a:gd name="connsiteX244" fmla="*/ 2565171 w 5058307"/>
              <a:gd name="connsiteY244" fmla="*/ 1930567 h 6229113"/>
              <a:gd name="connsiteX245" fmla="*/ 2596325 w 5058307"/>
              <a:gd name="connsiteY245" fmla="*/ 1929880 h 6229113"/>
              <a:gd name="connsiteX246" fmla="*/ 2637616 w 5058307"/>
              <a:gd name="connsiteY246" fmla="*/ 1936449 h 6229113"/>
              <a:gd name="connsiteX247" fmla="*/ 2621456 w 5058307"/>
              <a:gd name="connsiteY247" fmla="*/ 1995404 h 6229113"/>
              <a:gd name="connsiteX248" fmla="*/ 2597772 w 5058307"/>
              <a:gd name="connsiteY248" fmla="*/ 2052030 h 6229113"/>
              <a:gd name="connsiteX249" fmla="*/ 2623520 w 5058307"/>
              <a:gd name="connsiteY249" fmla="*/ 2088869 h 6229113"/>
              <a:gd name="connsiteX250" fmla="*/ 2621193 w 5058307"/>
              <a:gd name="connsiteY250" fmla="*/ 2096398 h 6229113"/>
              <a:gd name="connsiteX251" fmla="*/ 2648719 w 5058307"/>
              <a:gd name="connsiteY251" fmla="*/ 2100776 h 6229113"/>
              <a:gd name="connsiteX252" fmla="*/ 2646391 w 5058307"/>
              <a:gd name="connsiteY252" fmla="*/ 2108312 h 6229113"/>
              <a:gd name="connsiteX253" fmla="*/ 2689115 w 5058307"/>
              <a:gd name="connsiteY253" fmla="*/ 2123576 h 6229113"/>
              <a:gd name="connsiteX254" fmla="*/ 2756494 w 5058307"/>
              <a:gd name="connsiteY254" fmla="*/ 2125831 h 6229113"/>
              <a:gd name="connsiteX255" fmla="*/ 2758754 w 5058307"/>
              <a:gd name="connsiteY255" fmla="*/ 2171912 h 6229113"/>
              <a:gd name="connsiteX256" fmla="*/ 2746231 w 5058307"/>
              <a:gd name="connsiteY256" fmla="*/ 2225797 h 6229113"/>
              <a:gd name="connsiteX257" fmla="*/ 2738697 w 5058307"/>
              <a:gd name="connsiteY257" fmla="*/ 2223473 h 6229113"/>
              <a:gd name="connsiteX258" fmla="*/ 2719804 w 5058307"/>
              <a:gd name="connsiteY258" fmla="*/ 2271269 h 6229113"/>
              <a:gd name="connsiteX259" fmla="*/ 2737747 w 5058307"/>
              <a:gd name="connsiteY259" fmla="*/ 2293313 h 6229113"/>
              <a:gd name="connsiteX260" fmla="*/ 2755686 w 5058307"/>
              <a:gd name="connsiteY260" fmla="*/ 2315360 h 6229113"/>
              <a:gd name="connsiteX261" fmla="*/ 2743772 w 5058307"/>
              <a:gd name="connsiteY261" fmla="*/ 2340557 h 6229113"/>
              <a:gd name="connsiteX262" fmla="*/ 2751308 w 5058307"/>
              <a:gd name="connsiteY262" fmla="*/ 2342886 h 6229113"/>
              <a:gd name="connsiteX263" fmla="*/ 2738780 w 5058307"/>
              <a:gd name="connsiteY263" fmla="*/ 2396773 h 6229113"/>
              <a:gd name="connsiteX264" fmla="*/ 2731185 w 5058307"/>
              <a:gd name="connsiteY264" fmla="*/ 2448057 h 6229113"/>
              <a:gd name="connsiteX265" fmla="*/ 2728854 w 5058307"/>
              <a:gd name="connsiteY265" fmla="*/ 2455588 h 6229113"/>
              <a:gd name="connsiteX266" fmla="*/ 2778976 w 5058307"/>
              <a:gd name="connsiteY266" fmla="*/ 2466952 h 6229113"/>
              <a:gd name="connsiteX267" fmla="*/ 2843891 w 5058307"/>
              <a:gd name="connsiteY267" fmla="*/ 2470508 h 6229113"/>
              <a:gd name="connsiteX268" fmla="*/ 2849506 w 5058307"/>
              <a:gd name="connsiteY268" fmla="*/ 2499060 h 6229113"/>
              <a:gd name="connsiteX269" fmla="*/ 2830473 w 5058307"/>
              <a:gd name="connsiteY269" fmla="*/ 2540624 h 6229113"/>
              <a:gd name="connsiteX270" fmla="*/ 2812805 w 5058307"/>
              <a:gd name="connsiteY270" fmla="*/ 2531036 h 6229113"/>
              <a:gd name="connsiteX271" fmla="*/ 2804385 w 5058307"/>
              <a:gd name="connsiteY271" fmla="*/ 2544938 h 6229113"/>
              <a:gd name="connsiteX272" fmla="*/ 2795965 w 5058307"/>
              <a:gd name="connsiteY272" fmla="*/ 2558839 h 6229113"/>
              <a:gd name="connsiteX273" fmla="*/ 2778297 w 5058307"/>
              <a:gd name="connsiteY273" fmla="*/ 2549252 h 6229113"/>
              <a:gd name="connsiteX274" fmla="*/ 2778574 w 5058307"/>
              <a:gd name="connsiteY274" fmla="*/ 2561713 h 6229113"/>
              <a:gd name="connsiteX275" fmla="*/ 2768436 w 5058307"/>
              <a:gd name="connsiteY275" fmla="*/ 2554457 h 6229113"/>
              <a:gd name="connsiteX276" fmla="*/ 2760154 w 5058307"/>
              <a:gd name="connsiteY276" fmla="*/ 2574587 h 6229113"/>
              <a:gd name="connsiteX277" fmla="*/ 2754198 w 5058307"/>
              <a:gd name="connsiteY277" fmla="*/ 2587188 h 6229113"/>
              <a:gd name="connsiteX278" fmla="*/ 2722021 w 5058307"/>
              <a:gd name="connsiteY278" fmla="*/ 2597872 h 6229113"/>
              <a:gd name="connsiteX279" fmla="*/ 2704289 w 5058307"/>
              <a:gd name="connsiteY279" fmla="*/ 2641899 h 6229113"/>
              <a:gd name="connsiteX280" fmla="*/ 2694092 w 5058307"/>
              <a:gd name="connsiteY280" fmla="*/ 2688255 h 6229113"/>
              <a:gd name="connsiteX281" fmla="*/ 2754895 w 5058307"/>
              <a:gd name="connsiteY281" fmla="*/ 2731799 h 6229113"/>
              <a:gd name="connsiteX282" fmla="*/ 2739150 w 5058307"/>
              <a:gd name="connsiteY282" fmla="*/ 2809443 h 6229113"/>
              <a:gd name="connsiteX283" fmla="*/ 2757096 w 5058307"/>
              <a:gd name="connsiteY283" fmla="*/ 2831492 h 6229113"/>
              <a:gd name="connsiteX284" fmla="*/ 2762571 w 5058307"/>
              <a:gd name="connsiteY284" fmla="*/ 2853811 h 6229113"/>
              <a:gd name="connsiteX285" fmla="*/ 2790509 w 5058307"/>
              <a:gd name="connsiteY285" fmla="*/ 2876886 h 6229113"/>
              <a:gd name="connsiteX286" fmla="*/ 2805712 w 5058307"/>
              <a:gd name="connsiteY286" fmla="*/ 2887770 h 6229113"/>
              <a:gd name="connsiteX287" fmla="*/ 2799280 w 5058307"/>
              <a:gd name="connsiteY287" fmla="*/ 2935289 h 6229113"/>
              <a:gd name="connsiteX288" fmla="*/ 2749020 w 5058307"/>
              <a:gd name="connsiteY288" fmla="*/ 2917696 h 6229113"/>
              <a:gd name="connsiteX289" fmla="*/ 2703692 w 5058307"/>
              <a:gd name="connsiteY289" fmla="*/ 2897500 h 6229113"/>
              <a:gd name="connsiteX290" fmla="*/ 2686575 w 5058307"/>
              <a:gd name="connsiteY290" fmla="*/ 2912842 h 6229113"/>
              <a:gd name="connsiteX291" fmla="*/ 2671510 w 5058307"/>
              <a:gd name="connsiteY291" fmla="*/ 2908186 h 6229113"/>
              <a:gd name="connsiteX292" fmla="*/ 2645086 w 5058307"/>
              <a:gd name="connsiteY292" fmla="*/ 2953652 h 6229113"/>
              <a:gd name="connsiteX293" fmla="*/ 2686173 w 5058307"/>
              <a:gd name="connsiteY293" fmla="*/ 3007603 h 6229113"/>
              <a:gd name="connsiteX294" fmla="*/ 2691925 w 5058307"/>
              <a:gd name="connsiteY294" fmla="*/ 3042383 h 6229113"/>
              <a:gd name="connsiteX295" fmla="*/ 2684396 w 5058307"/>
              <a:gd name="connsiteY295" fmla="*/ 3040057 h 6229113"/>
              <a:gd name="connsiteX296" fmla="*/ 2667549 w 5058307"/>
              <a:gd name="connsiteY296" fmla="*/ 3067858 h 6229113"/>
              <a:gd name="connsiteX297" fmla="*/ 2637697 w 5058307"/>
              <a:gd name="connsiteY297" fmla="*/ 3071009 h 6229113"/>
              <a:gd name="connsiteX298" fmla="*/ 2610447 w 5058307"/>
              <a:gd name="connsiteY298" fmla="*/ 3079092 h 6229113"/>
              <a:gd name="connsiteX299" fmla="*/ 2567044 w 5058307"/>
              <a:gd name="connsiteY299" fmla="*/ 3146127 h 6229113"/>
              <a:gd name="connsiteX300" fmla="*/ 2538700 w 5058307"/>
              <a:gd name="connsiteY300" fmla="*/ 3217820 h 6229113"/>
              <a:gd name="connsiteX301" fmla="*/ 2546234 w 5058307"/>
              <a:gd name="connsiteY301" fmla="*/ 3220145 h 6229113"/>
              <a:gd name="connsiteX302" fmla="*/ 2541578 w 5058307"/>
              <a:gd name="connsiteY302" fmla="*/ 3235210 h 6229113"/>
              <a:gd name="connsiteX303" fmla="*/ 2547947 w 5058307"/>
              <a:gd name="connsiteY303" fmla="*/ 3241305 h 6229113"/>
              <a:gd name="connsiteX304" fmla="*/ 2556916 w 5058307"/>
              <a:gd name="connsiteY304" fmla="*/ 3252328 h 6229113"/>
              <a:gd name="connsiteX305" fmla="*/ 2552261 w 5058307"/>
              <a:gd name="connsiteY305" fmla="*/ 3267393 h 6229113"/>
              <a:gd name="connsiteX306" fmla="*/ 2558631 w 5058307"/>
              <a:gd name="connsiteY306" fmla="*/ 3273482 h 6229113"/>
              <a:gd name="connsiteX307" fmla="*/ 2564999 w 5058307"/>
              <a:gd name="connsiteY307" fmla="*/ 3279578 h 6229113"/>
              <a:gd name="connsiteX308" fmla="*/ 2559453 w 5058307"/>
              <a:gd name="connsiteY308" fmla="*/ 3310871 h 6229113"/>
              <a:gd name="connsiteX309" fmla="*/ 2553912 w 5058307"/>
              <a:gd name="connsiteY309" fmla="*/ 3342162 h 6229113"/>
              <a:gd name="connsiteX310" fmla="*/ 2561441 w 5058307"/>
              <a:gd name="connsiteY310" fmla="*/ 3344488 h 6229113"/>
              <a:gd name="connsiteX311" fmla="*/ 2565345 w 5058307"/>
              <a:gd name="connsiteY311" fmla="*/ 3351884 h 6229113"/>
              <a:gd name="connsiteX312" fmla="*/ 2574179 w 5058307"/>
              <a:gd name="connsiteY312" fmla="*/ 3356672 h 6229113"/>
              <a:gd name="connsiteX313" fmla="*/ 2569524 w 5058307"/>
              <a:gd name="connsiteY313" fmla="*/ 3371737 h 6229113"/>
              <a:gd name="connsiteX314" fmla="*/ 2590957 w 5058307"/>
              <a:gd name="connsiteY314" fmla="*/ 3382488 h 6229113"/>
              <a:gd name="connsiteX315" fmla="*/ 2612388 w 5058307"/>
              <a:gd name="connsiteY315" fmla="*/ 3393234 h 6229113"/>
              <a:gd name="connsiteX316" fmla="*/ 2614714 w 5058307"/>
              <a:gd name="connsiteY316" fmla="*/ 3385705 h 6229113"/>
              <a:gd name="connsiteX317" fmla="*/ 2644844 w 5058307"/>
              <a:gd name="connsiteY317" fmla="*/ 3395016 h 6229113"/>
              <a:gd name="connsiteX318" fmla="*/ 2642518 w 5058307"/>
              <a:gd name="connsiteY318" fmla="*/ 3402545 h 6229113"/>
              <a:gd name="connsiteX319" fmla="*/ 2663198 w 5058307"/>
              <a:gd name="connsiteY319" fmla="*/ 3435752 h 6229113"/>
              <a:gd name="connsiteX320" fmla="*/ 2688809 w 5058307"/>
              <a:gd name="connsiteY320" fmla="*/ 3466356 h 6229113"/>
              <a:gd name="connsiteX321" fmla="*/ 2686756 w 5058307"/>
              <a:gd name="connsiteY321" fmla="*/ 3486349 h 6229113"/>
              <a:gd name="connsiteX322" fmla="*/ 2684704 w 5058307"/>
              <a:gd name="connsiteY322" fmla="*/ 3506346 h 6229113"/>
              <a:gd name="connsiteX323" fmla="*/ 2648756 w 5058307"/>
              <a:gd name="connsiteY323" fmla="*/ 3515865 h 6229113"/>
              <a:gd name="connsiteX324" fmla="*/ 2613084 w 5058307"/>
              <a:gd name="connsiteY324" fmla="*/ 3537845 h 6229113"/>
              <a:gd name="connsiteX325" fmla="*/ 2598846 w 5058307"/>
              <a:gd name="connsiteY325" fmla="*/ 3570576 h 6229113"/>
              <a:gd name="connsiteX326" fmla="*/ 2616512 w 5058307"/>
              <a:gd name="connsiteY326" fmla="*/ 3580159 h 6229113"/>
              <a:gd name="connsiteX327" fmla="*/ 2611857 w 5058307"/>
              <a:gd name="connsiteY327" fmla="*/ 3595224 h 6229113"/>
              <a:gd name="connsiteX328" fmla="*/ 2622127 w 5058307"/>
              <a:gd name="connsiteY328" fmla="*/ 3608711 h 6229113"/>
              <a:gd name="connsiteX329" fmla="*/ 2637332 w 5058307"/>
              <a:gd name="connsiteY329" fmla="*/ 3619600 h 6229113"/>
              <a:gd name="connsiteX330" fmla="*/ 2635001 w 5058307"/>
              <a:gd name="connsiteY330" fmla="*/ 3627131 h 6229113"/>
              <a:gd name="connsiteX331" fmla="*/ 2682520 w 5058307"/>
              <a:gd name="connsiteY331" fmla="*/ 3633563 h 6229113"/>
              <a:gd name="connsiteX332" fmla="*/ 2701963 w 5058307"/>
              <a:gd name="connsiteY332" fmla="*/ 3610692 h 6229113"/>
              <a:gd name="connsiteX333" fmla="*/ 2701416 w 5058307"/>
              <a:gd name="connsiteY333" fmla="*/ 3585771 h 6229113"/>
              <a:gd name="connsiteX334" fmla="*/ 2698539 w 5058307"/>
              <a:gd name="connsiteY334" fmla="*/ 3568375 h 6229113"/>
              <a:gd name="connsiteX335" fmla="*/ 2703943 w 5058307"/>
              <a:gd name="connsiteY335" fmla="*/ 3530856 h 6229113"/>
              <a:gd name="connsiteX336" fmla="*/ 2716881 w 5058307"/>
              <a:gd name="connsiteY336" fmla="*/ 3495661 h 6229113"/>
              <a:gd name="connsiteX337" fmla="*/ 2711676 w 5058307"/>
              <a:gd name="connsiteY337" fmla="*/ 3485801 h 6229113"/>
              <a:gd name="connsiteX338" fmla="*/ 2730096 w 5058307"/>
              <a:gd name="connsiteY338" fmla="*/ 3472928 h 6229113"/>
              <a:gd name="connsiteX339" fmla="*/ 2748515 w 5058307"/>
              <a:gd name="connsiteY339" fmla="*/ 3460054 h 6229113"/>
              <a:gd name="connsiteX340" fmla="*/ 2743310 w 5058307"/>
              <a:gd name="connsiteY340" fmla="*/ 3450194 h 6229113"/>
              <a:gd name="connsiteX341" fmla="*/ 2765632 w 5058307"/>
              <a:gd name="connsiteY341" fmla="*/ 3444712 h 6229113"/>
              <a:gd name="connsiteX342" fmla="*/ 2787951 w 5058307"/>
              <a:gd name="connsiteY342" fmla="*/ 3439237 h 6229113"/>
              <a:gd name="connsiteX343" fmla="*/ 2848135 w 5058307"/>
              <a:gd name="connsiteY343" fmla="*/ 3398010 h 6229113"/>
              <a:gd name="connsiteX344" fmla="*/ 2865180 w 5058307"/>
              <a:gd name="connsiteY344" fmla="*/ 3322830 h 6229113"/>
              <a:gd name="connsiteX345" fmla="*/ 2857372 w 5058307"/>
              <a:gd name="connsiteY345" fmla="*/ 3308037 h 6229113"/>
              <a:gd name="connsiteX346" fmla="*/ 2867232 w 5058307"/>
              <a:gd name="connsiteY346" fmla="*/ 3302832 h 6229113"/>
              <a:gd name="connsiteX347" fmla="*/ 2878732 w 5058307"/>
              <a:gd name="connsiteY347" fmla="*/ 3258945 h 6229113"/>
              <a:gd name="connsiteX348" fmla="*/ 2915426 w 5058307"/>
              <a:gd name="connsiteY348" fmla="*/ 3226967 h 6229113"/>
              <a:gd name="connsiteX349" fmla="*/ 2992802 w 5058307"/>
              <a:gd name="connsiteY349" fmla="*/ 3230246 h 6229113"/>
              <a:gd name="connsiteX350" fmla="*/ 3010192 w 5058307"/>
              <a:gd name="connsiteY350" fmla="*/ 3227368 h 6229113"/>
              <a:gd name="connsiteX351" fmla="*/ 3038881 w 5058307"/>
              <a:gd name="connsiteY351" fmla="*/ 3227981 h 6229113"/>
              <a:gd name="connsiteX352" fmla="*/ 3072224 w 5058307"/>
              <a:gd name="connsiteY352" fmla="*/ 3213537 h 6229113"/>
              <a:gd name="connsiteX353" fmla="*/ 3083112 w 5058307"/>
              <a:gd name="connsiteY353" fmla="*/ 3198332 h 6229113"/>
              <a:gd name="connsiteX354" fmla="*/ 3098923 w 5058307"/>
              <a:gd name="connsiteY354" fmla="*/ 3180529 h 6229113"/>
              <a:gd name="connsiteX355" fmla="*/ 3111114 w 5058307"/>
              <a:gd name="connsiteY355" fmla="*/ 3167792 h 6229113"/>
              <a:gd name="connsiteX356" fmla="*/ 3112891 w 5058307"/>
              <a:gd name="connsiteY356" fmla="*/ 3135338 h 6229113"/>
              <a:gd name="connsiteX357" fmla="*/ 3127679 w 5058307"/>
              <a:gd name="connsiteY357" fmla="*/ 3127532 h 6229113"/>
              <a:gd name="connsiteX358" fmla="*/ 3122474 w 5058307"/>
              <a:gd name="connsiteY358" fmla="*/ 3117672 h 6229113"/>
              <a:gd name="connsiteX359" fmla="*/ 3142194 w 5058307"/>
              <a:gd name="connsiteY359" fmla="*/ 3107262 h 6229113"/>
              <a:gd name="connsiteX360" fmla="*/ 3136989 w 5058307"/>
              <a:gd name="connsiteY360" fmla="*/ 3097403 h 6229113"/>
              <a:gd name="connsiteX361" fmla="*/ 3154108 w 5058307"/>
              <a:gd name="connsiteY361" fmla="*/ 3082065 h 6229113"/>
              <a:gd name="connsiteX362" fmla="*/ 3195458 w 5058307"/>
              <a:gd name="connsiteY362" fmla="*/ 3035022 h 6229113"/>
              <a:gd name="connsiteX363" fmla="*/ 3254479 w 5058307"/>
              <a:gd name="connsiteY363" fmla="*/ 2997560 h 6229113"/>
              <a:gd name="connsiteX364" fmla="*/ 3299532 w 5058307"/>
              <a:gd name="connsiteY364" fmla="*/ 3005299 h 6229113"/>
              <a:gd name="connsiteX365" fmla="*/ 3337328 w 5058307"/>
              <a:gd name="connsiteY365" fmla="*/ 3023165 h 6229113"/>
              <a:gd name="connsiteX366" fmla="*/ 3386624 w 5058307"/>
              <a:gd name="connsiteY366" fmla="*/ 2997143 h 6229113"/>
              <a:gd name="connsiteX367" fmla="*/ 3391829 w 5058307"/>
              <a:gd name="connsiteY367" fmla="*/ 3007003 h 6229113"/>
              <a:gd name="connsiteX368" fmla="*/ 3406621 w 5058307"/>
              <a:gd name="connsiteY368" fmla="*/ 2999194 h 6229113"/>
              <a:gd name="connsiteX369" fmla="*/ 3411826 w 5058307"/>
              <a:gd name="connsiteY369" fmla="*/ 3009054 h 6229113"/>
              <a:gd name="connsiteX370" fmla="*/ 3448936 w 5058307"/>
              <a:gd name="connsiteY370" fmla="*/ 2995766 h 6229113"/>
              <a:gd name="connsiteX371" fmla="*/ 3456744 w 5058307"/>
              <a:gd name="connsiteY371" fmla="*/ 3010559 h 6229113"/>
              <a:gd name="connsiteX372" fmla="*/ 3545549 w 5058307"/>
              <a:gd name="connsiteY372" fmla="*/ 3023563 h 6229113"/>
              <a:gd name="connsiteX373" fmla="*/ 3638737 w 5058307"/>
              <a:gd name="connsiteY373" fmla="*/ 3009038 h 6229113"/>
              <a:gd name="connsiteX374" fmla="*/ 3633532 w 5058307"/>
              <a:gd name="connsiteY374" fmla="*/ 2999178 h 6229113"/>
              <a:gd name="connsiteX375" fmla="*/ 3670366 w 5058307"/>
              <a:gd name="connsiteY375" fmla="*/ 2973433 h 6229113"/>
              <a:gd name="connsiteX376" fmla="*/ 3665161 w 5058307"/>
              <a:gd name="connsiteY376" fmla="*/ 2963573 h 6229113"/>
              <a:gd name="connsiteX377" fmla="*/ 3697066 w 5058307"/>
              <a:gd name="connsiteY377" fmla="*/ 2940424 h 6229113"/>
              <a:gd name="connsiteX378" fmla="*/ 3756499 w 5058307"/>
              <a:gd name="connsiteY378" fmla="*/ 2921659 h 6229113"/>
              <a:gd name="connsiteX379" fmla="*/ 3796489 w 5058307"/>
              <a:gd name="connsiteY379" fmla="*/ 2925765 h 6229113"/>
              <a:gd name="connsiteX380" fmla="*/ 3804295 w 5058307"/>
              <a:gd name="connsiteY380" fmla="*/ 2940552 h 6229113"/>
              <a:gd name="connsiteX381" fmla="*/ 3814150 w 5058307"/>
              <a:gd name="connsiteY381" fmla="*/ 2935350 h 6229113"/>
              <a:gd name="connsiteX382" fmla="*/ 3839763 w 5058307"/>
              <a:gd name="connsiteY382" fmla="*/ 2965954 h 6229113"/>
              <a:gd name="connsiteX383" fmla="*/ 3864827 w 5058307"/>
              <a:gd name="connsiteY383" fmla="*/ 2971637 h 6229113"/>
              <a:gd name="connsiteX384" fmla="*/ 3877561 w 5058307"/>
              <a:gd name="connsiteY384" fmla="*/ 2983823 h 6229113"/>
              <a:gd name="connsiteX385" fmla="*/ 3970271 w 5058307"/>
              <a:gd name="connsiteY385" fmla="*/ 3004223 h 6229113"/>
              <a:gd name="connsiteX386" fmla="*/ 3980678 w 5058307"/>
              <a:gd name="connsiteY386" fmla="*/ 3023939 h 6229113"/>
              <a:gd name="connsiteX387" fmla="*/ 4015463 w 5058307"/>
              <a:gd name="connsiteY387" fmla="*/ 3018185 h 6229113"/>
              <a:gd name="connsiteX388" fmla="*/ 4052572 w 5058307"/>
              <a:gd name="connsiteY388" fmla="*/ 3004897 h 6229113"/>
              <a:gd name="connsiteX389" fmla="*/ 4079611 w 5058307"/>
              <a:gd name="connsiteY389" fmla="*/ 2930742 h 6229113"/>
              <a:gd name="connsiteX390" fmla="*/ 4109257 w 5058307"/>
              <a:gd name="connsiteY390" fmla="*/ 2861517 h 6229113"/>
              <a:gd name="connsiteX391" fmla="*/ 4156226 w 5058307"/>
              <a:gd name="connsiteY391" fmla="*/ 2843024 h 6229113"/>
              <a:gd name="connsiteX392" fmla="*/ 4203198 w 5058307"/>
              <a:gd name="connsiteY392" fmla="*/ 2824536 h 6229113"/>
              <a:gd name="connsiteX393" fmla="*/ 4227707 w 5058307"/>
              <a:gd name="connsiteY393" fmla="*/ 2805292 h 6229113"/>
              <a:gd name="connsiteX394" fmla="*/ 4252217 w 5058307"/>
              <a:gd name="connsiteY394" fmla="*/ 2786053 h 6229113"/>
              <a:gd name="connsiteX395" fmla="*/ 4257422 w 5058307"/>
              <a:gd name="connsiteY395" fmla="*/ 2795913 h 6229113"/>
              <a:gd name="connsiteX396" fmla="*/ 4286863 w 5058307"/>
              <a:gd name="connsiteY396" fmla="*/ 2774065 h 6229113"/>
              <a:gd name="connsiteX397" fmla="*/ 4316305 w 5058307"/>
              <a:gd name="connsiteY397" fmla="*/ 2752222 h 6229113"/>
              <a:gd name="connsiteX398" fmla="*/ 4321510 w 5058307"/>
              <a:gd name="connsiteY398" fmla="*/ 2762082 h 6229113"/>
              <a:gd name="connsiteX399" fmla="*/ 4348759 w 5058307"/>
              <a:gd name="connsiteY399" fmla="*/ 2753999 h 6229113"/>
              <a:gd name="connsiteX400" fmla="*/ 4408465 w 5058307"/>
              <a:gd name="connsiteY400" fmla="*/ 2747697 h 6229113"/>
              <a:gd name="connsiteX401" fmla="*/ 4425854 w 5058307"/>
              <a:gd name="connsiteY401" fmla="*/ 2744818 h 6229113"/>
              <a:gd name="connsiteX402" fmla="*/ 4431059 w 5058307"/>
              <a:gd name="connsiteY402" fmla="*/ 2754679 h 6229113"/>
              <a:gd name="connsiteX403" fmla="*/ 4493370 w 5058307"/>
              <a:gd name="connsiteY403" fmla="*/ 2753302 h 6229113"/>
              <a:gd name="connsiteX404" fmla="*/ 4556227 w 5058307"/>
              <a:gd name="connsiteY404" fmla="*/ 2776853 h 6229113"/>
              <a:gd name="connsiteX405" fmla="*/ 4571568 w 5058307"/>
              <a:gd name="connsiteY405" fmla="*/ 2793970 h 6229113"/>
              <a:gd name="connsiteX406" fmla="*/ 4624015 w 5058307"/>
              <a:gd name="connsiteY406" fmla="*/ 2797800 h 6229113"/>
              <a:gd name="connsiteX407" fmla="*/ 4663385 w 5058307"/>
              <a:gd name="connsiteY407" fmla="*/ 2830594 h 6229113"/>
              <a:gd name="connsiteX408" fmla="*/ 4704062 w 5058307"/>
              <a:gd name="connsiteY408" fmla="*/ 2865853 h 6229113"/>
              <a:gd name="connsiteX409" fmla="*/ 4763014 w 5058307"/>
              <a:gd name="connsiteY409" fmla="*/ 2882008 h 6229113"/>
              <a:gd name="connsiteX410" fmla="*/ 4817662 w 5058307"/>
              <a:gd name="connsiteY410" fmla="*/ 2985531 h 6229113"/>
              <a:gd name="connsiteX411" fmla="*/ 4807806 w 5058307"/>
              <a:gd name="connsiteY411" fmla="*/ 2990734 h 6229113"/>
              <a:gd name="connsiteX412" fmla="*/ 4821843 w 5058307"/>
              <a:gd name="connsiteY412" fmla="*/ 3005389 h 6229113"/>
              <a:gd name="connsiteX413" fmla="*/ 4830673 w 5058307"/>
              <a:gd name="connsiteY413" fmla="*/ 3010179 h 6229113"/>
              <a:gd name="connsiteX414" fmla="*/ 4832253 w 5058307"/>
              <a:gd name="connsiteY414" fmla="*/ 3025109 h 6229113"/>
              <a:gd name="connsiteX415" fmla="*/ 4833828 w 5058307"/>
              <a:gd name="connsiteY415" fmla="*/ 3040030 h 6229113"/>
              <a:gd name="connsiteX416" fmla="*/ 4860599 w 5058307"/>
              <a:gd name="connsiteY416" fmla="*/ 3066871 h 6229113"/>
              <a:gd name="connsiteX417" fmla="*/ 4880116 w 5058307"/>
              <a:gd name="connsiteY417" fmla="*/ 3103843 h 6229113"/>
              <a:gd name="connsiteX418" fmla="*/ 4870260 w 5058307"/>
              <a:gd name="connsiteY418" fmla="*/ 3109046 h 6229113"/>
              <a:gd name="connsiteX419" fmla="*/ 4883543 w 5058307"/>
              <a:gd name="connsiteY419" fmla="*/ 3146157 h 6229113"/>
              <a:gd name="connsiteX420" fmla="*/ 4871632 w 5058307"/>
              <a:gd name="connsiteY420" fmla="*/ 3171359 h 6229113"/>
              <a:gd name="connsiteX421" fmla="*/ 4879438 w 5058307"/>
              <a:gd name="connsiteY421" fmla="*/ 3186147 h 6229113"/>
              <a:gd name="connsiteX422" fmla="*/ 4870542 w 5058307"/>
              <a:gd name="connsiteY422" fmla="*/ 3234967 h 6229113"/>
              <a:gd name="connsiteX423" fmla="*/ 4856991 w 5058307"/>
              <a:gd name="connsiteY423" fmla="*/ 3298851 h 6229113"/>
              <a:gd name="connsiteX424" fmla="*/ 4842203 w 5058307"/>
              <a:gd name="connsiteY424" fmla="*/ 3306658 h 6229113"/>
              <a:gd name="connsiteX425" fmla="*/ 4847408 w 5058307"/>
              <a:gd name="connsiteY425" fmla="*/ 3316518 h 6229113"/>
              <a:gd name="connsiteX426" fmla="*/ 4804963 w 5058307"/>
              <a:gd name="connsiteY426" fmla="*/ 3427170 h 6229113"/>
              <a:gd name="connsiteX427" fmla="*/ 4799901 w 5058307"/>
              <a:gd name="connsiteY427" fmla="*/ 3536998 h 6229113"/>
              <a:gd name="connsiteX428" fmla="*/ 4852352 w 5058307"/>
              <a:gd name="connsiteY428" fmla="*/ 3540827 h 6229113"/>
              <a:gd name="connsiteX429" fmla="*/ 4854956 w 5058307"/>
              <a:gd name="connsiteY429" fmla="*/ 3545759 h 6229113"/>
              <a:gd name="connsiteX430" fmla="*/ 4930274 w 5058307"/>
              <a:gd name="connsiteY430" fmla="*/ 3569033 h 6229113"/>
              <a:gd name="connsiteX431" fmla="*/ 4986973 w 5058307"/>
              <a:gd name="connsiteY431" fmla="*/ 3652560 h 6229113"/>
              <a:gd name="connsiteX432" fmla="*/ 4963972 w 5058307"/>
              <a:gd name="connsiteY432" fmla="*/ 3740341 h 6229113"/>
              <a:gd name="connsiteX433" fmla="*/ 4885650 w 5058307"/>
              <a:gd name="connsiteY433" fmla="*/ 3806900 h 6229113"/>
              <a:gd name="connsiteX434" fmla="*/ 4840732 w 5058307"/>
              <a:gd name="connsiteY434" fmla="*/ 3805396 h 6229113"/>
              <a:gd name="connsiteX435" fmla="*/ 4810951 w 5058307"/>
              <a:gd name="connsiteY435" fmla="*/ 3868397 h 6229113"/>
              <a:gd name="connsiteX436" fmla="*/ 4786104 w 5058307"/>
              <a:gd name="connsiteY436" fmla="*/ 3928787 h 6229113"/>
              <a:gd name="connsiteX437" fmla="*/ 4793910 w 5058307"/>
              <a:gd name="connsiteY437" fmla="*/ 3943575 h 6229113"/>
              <a:gd name="connsiteX438" fmla="*/ 4791382 w 5058307"/>
              <a:gd name="connsiteY438" fmla="*/ 3998490 h 6229113"/>
              <a:gd name="connsiteX439" fmla="*/ 4806243 w 5058307"/>
              <a:gd name="connsiteY439" fmla="*/ 4050527 h 6229113"/>
              <a:gd name="connsiteX440" fmla="*/ 4809117 w 5058307"/>
              <a:gd name="connsiteY440" fmla="*/ 4067919 h 6229113"/>
              <a:gd name="connsiteX441" fmla="*/ 4799257 w 5058307"/>
              <a:gd name="connsiteY441" fmla="*/ 4073123 h 6229113"/>
              <a:gd name="connsiteX442" fmla="*/ 4812268 w 5058307"/>
              <a:gd name="connsiteY442" fmla="*/ 4097771 h 6229113"/>
              <a:gd name="connsiteX443" fmla="*/ 4802412 w 5058307"/>
              <a:gd name="connsiteY443" fmla="*/ 4102974 h 6229113"/>
              <a:gd name="connsiteX444" fmla="*/ 4823502 w 5058307"/>
              <a:gd name="connsiteY444" fmla="*/ 4154873 h 6229113"/>
              <a:gd name="connsiteX445" fmla="*/ 4814059 w 5058307"/>
              <a:gd name="connsiteY445" fmla="*/ 4178772 h 6229113"/>
              <a:gd name="connsiteX446" fmla="*/ 4819674 w 5058307"/>
              <a:gd name="connsiteY446" fmla="*/ 4207325 h 6229113"/>
              <a:gd name="connsiteX447" fmla="*/ 4804886 w 5058307"/>
              <a:gd name="connsiteY447" fmla="*/ 4215131 h 6229113"/>
              <a:gd name="connsiteX448" fmla="*/ 4810090 w 5058307"/>
              <a:gd name="connsiteY448" fmla="*/ 4224991 h 6229113"/>
              <a:gd name="connsiteX449" fmla="*/ 4797900 w 5058307"/>
              <a:gd name="connsiteY449" fmla="*/ 4237727 h 6229113"/>
              <a:gd name="connsiteX450" fmla="*/ 4781811 w 5058307"/>
              <a:gd name="connsiteY450" fmla="*/ 4243069 h 6229113"/>
              <a:gd name="connsiteX451" fmla="*/ 4770650 w 5058307"/>
              <a:gd name="connsiteY451" fmla="*/ 4245810 h 6229113"/>
              <a:gd name="connsiteX452" fmla="*/ 4766547 w 5058307"/>
              <a:gd name="connsiteY452" fmla="*/ 4285793 h 6229113"/>
              <a:gd name="connsiteX453" fmla="*/ 4769421 w 5058307"/>
              <a:gd name="connsiteY453" fmla="*/ 4303185 h 6229113"/>
              <a:gd name="connsiteX454" fmla="*/ 4766483 w 5058307"/>
              <a:gd name="connsiteY454" fmla="*/ 4339408 h 6229113"/>
              <a:gd name="connsiteX455" fmla="*/ 4776002 w 5058307"/>
              <a:gd name="connsiteY455" fmla="*/ 4375356 h 6229113"/>
              <a:gd name="connsiteX456" fmla="*/ 4766142 w 5058307"/>
              <a:gd name="connsiteY456" fmla="*/ 4380561 h 6229113"/>
              <a:gd name="connsiteX457" fmla="*/ 4769570 w 5058307"/>
              <a:gd name="connsiteY457" fmla="*/ 4422875 h 6229113"/>
              <a:gd name="connsiteX458" fmla="*/ 4753001 w 5058307"/>
              <a:gd name="connsiteY458" fmla="*/ 4463138 h 6229113"/>
              <a:gd name="connsiteX459" fmla="*/ 4728353 w 5058307"/>
              <a:gd name="connsiteY459" fmla="*/ 4476149 h 6229113"/>
              <a:gd name="connsiteX460" fmla="*/ 4738760 w 5058307"/>
              <a:gd name="connsiteY460" fmla="*/ 4495865 h 6229113"/>
              <a:gd name="connsiteX461" fmla="*/ 4682618 w 5058307"/>
              <a:gd name="connsiteY461" fmla="*/ 4550716 h 6229113"/>
              <a:gd name="connsiteX462" fmla="*/ 4621548 w 5058307"/>
              <a:gd name="connsiteY462" fmla="*/ 4608168 h 6229113"/>
              <a:gd name="connsiteX463" fmla="*/ 4625800 w 5058307"/>
              <a:gd name="connsiteY463" fmla="*/ 4687864 h 6229113"/>
              <a:gd name="connsiteX464" fmla="*/ 4619641 w 5058307"/>
              <a:gd name="connsiteY464" fmla="*/ 4747847 h 6229113"/>
              <a:gd name="connsiteX465" fmla="*/ 4624846 w 5058307"/>
              <a:gd name="connsiteY465" fmla="*/ 4757707 h 6229113"/>
              <a:gd name="connsiteX466" fmla="*/ 4600198 w 5058307"/>
              <a:gd name="connsiteY466" fmla="*/ 4770718 h 6229113"/>
              <a:gd name="connsiteX467" fmla="*/ 4573226 w 5058307"/>
              <a:gd name="connsiteY467" fmla="*/ 4791262 h 6229113"/>
              <a:gd name="connsiteX468" fmla="*/ 4514953 w 5058307"/>
              <a:gd name="connsiteY468" fmla="*/ 4806259 h 6229113"/>
              <a:gd name="connsiteX469" fmla="*/ 4456688 w 5058307"/>
              <a:gd name="connsiteY469" fmla="*/ 4821258 h 6229113"/>
              <a:gd name="connsiteX470" fmla="*/ 4429712 w 5058307"/>
              <a:gd name="connsiteY470" fmla="*/ 4841804 h 6229113"/>
              <a:gd name="connsiteX471" fmla="*/ 4432313 w 5058307"/>
              <a:gd name="connsiteY471" fmla="*/ 4846732 h 6229113"/>
              <a:gd name="connsiteX472" fmla="*/ 4404720 w 5058307"/>
              <a:gd name="connsiteY472" fmla="*/ 4895964 h 6229113"/>
              <a:gd name="connsiteX473" fmla="*/ 4394524 w 5058307"/>
              <a:gd name="connsiteY473" fmla="*/ 4942320 h 6229113"/>
              <a:gd name="connsiteX474" fmla="*/ 4379736 w 5058307"/>
              <a:gd name="connsiteY474" fmla="*/ 4950126 h 6229113"/>
              <a:gd name="connsiteX475" fmla="*/ 4378708 w 5058307"/>
              <a:gd name="connsiteY475" fmla="*/ 4960126 h 6229113"/>
              <a:gd name="connsiteX476" fmla="*/ 4377684 w 5058307"/>
              <a:gd name="connsiteY476" fmla="*/ 4970123 h 6229113"/>
              <a:gd name="connsiteX477" fmla="*/ 4274160 w 5058307"/>
              <a:gd name="connsiteY477" fmla="*/ 5024771 h 6229113"/>
              <a:gd name="connsiteX478" fmla="*/ 4268955 w 5058307"/>
              <a:gd name="connsiteY478" fmla="*/ 5014911 h 6229113"/>
              <a:gd name="connsiteX479" fmla="*/ 4187206 w 5058307"/>
              <a:gd name="connsiteY479" fmla="*/ 5039156 h 6229113"/>
              <a:gd name="connsiteX480" fmla="*/ 4179397 w 5058307"/>
              <a:gd name="connsiteY480" fmla="*/ 5024364 h 6229113"/>
              <a:gd name="connsiteX481" fmla="*/ 4075873 w 5058307"/>
              <a:gd name="connsiteY481" fmla="*/ 5079011 h 6229113"/>
              <a:gd name="connsiteX482" fmla="*/ 4070668 w 5058307"/>
              <a:gd name="connsiteY482" fmla="*/ 5069151 h 6229113"/>
              <a:gd name="connsiteX483" fmla="*/ 4026300 w 5058307"/>
              <a:gd name="connsiteY483" fmla="*/ 5092572 h 6229113"/>
              <a:gd name="connsiteX484" fmla="*/ 4025272 w 5058307"/>
              <a:gd name="connsiteY484" fmla="*/ 5102572 h 6229113"/>
              <a:gd name="connsiteX485" fmla="*/ 4024249 w 5058307"/>
              <a:gd name="connsiteY485" fmla="*/ 5112569 h 6229113"/>
              <a:gd name="connsiteX486" fmla="*/ 3999601 w 5058307"/>
              <a:gd name="connsiteY486" fmla="*/ 5125580 h 6229113"/>
              <a:gd name="connsiteX487" fmla="*/ 4004806 w 5058307"/>
              <a:gd name="connsiteY487" fmla="*/ 5135440 h 6229113"/>
              <a:gd name="connsiteX488" fmla="*/ 3990018 w 5058307"/>
              <a:gd name="connsiteY488" fmla="*/ 5143246 h 6229113"/>
              <a:gd name="connsiteX489" fmla="*/ 3995220 w 5058307"/>
              <a:gd name="connsiteY489" fmla="*/ 5153102 h 6229113"/>
              <a:gd name="connsiteX490" fmla="*/ 3931132 w 5058307"/>
              <a:gd name="connsiteY490" fmla="*/ 5186932 h 6229113"/>
              <a:gd name="connsiteX491" fmla="*/ 3834383 w 5058307"/>
              <a:gd name="connsiteY491" fmla="*/ 5152912 h 6229113"/>
              <a:gd name="connsiteX492" fmla="*/ 3728592 w 5058307"/>
              <a:gd name="connsiteY492" fmla="*/ 5161477 h 6229113"/>
              <a:gd name="connsiteX493" fmla="*/ 3624248 w 5058307"/>
              <a:gd name="connsiteY493" fmla="*/ 5178740 h 6229113"/>
              <a:gd name="connsiteX494" fmla="*/ 3519350 w 5058307"/>
              <a:gd name="connsiteY494" fmla="*/ 5171081 h 6229113"/>
              <a:gd name="connsiteX495" fmla="*/ 3509490 w 5058307"/>
              <a:gd name="connsiteY495" fmla="*/ 5176286 h 6229113"/>
              <a:gd name="connsiteX496" fmla="*/ 3499081 w 5058307"/>
              <a:gd name="connsiteY496" fmla="*/ 5156566 h 6229113"/>
              <a:gd name="connsiteX497" fmla="*/ 3490384 w 5058307"/>
              <a:gd name="connsiteY497" fmla="*/ 5158006 h 6229113"/>
              <a:gd name="connsiteX498" fmla="*/ 3481689 w 5058307"/>
              <a:gd name="connsiteY498" fmla="*/ 5159439 h 6229113"/>
              <a:gd name="connsiteX499" fmla="*/ 3463473 w 5058307"/>
              <a:gd name="connsiteY499" fmla="*/ 5124931 h 6229113"/>
              <a:gd name="connsiteX500" fmla="*/ 3453613 w 5058307"/>
              <a:gd name="connsiteY500" fmla="*/ 5130136 h 6229113"/>
              <a:gd name="connsiteX501" fmla="*/ 3440602 w 5058307"/>
              <a:gd name="connsiteY501" fmla="*/ 5105488 h 6229113"/>
              <a:gd name="connsiteX502" fmla="*/ 3409174 w 5058307"/>
              <a:gd name="connsiteY502" fmla="*/ 5093718 h 6229113"/>
              <a:gd name="connsiteX503" fmla="*/ 3377746 w 5058307"/>
              <a:gd name="connsiteY503" fmla="*/ 5081937 h 6229113"/>
              <a:gd name="connsiteX504" fmla="*/ 3362953 w 5058307"/>
              <a:gd name="connsiteY504" fmla="*/ 5089746 h 6229113"/>
              <a:gd name="connsiteX505" fmla="*/ 3342690 w 5058307"/>
              <a:gd name="connsiteY505" fmla="*/ 5075233 h 6229113"/>
              <a:gd name="connsiteX506" fmla="*/ 3313110 w 5058307"/>
              <a:gd name="connsiteY506" fmla="*/ 5090847 h 6229113"/>
              <a:gd name="connsiteX507" fmla="*/ 3304278 w 5058307"/>
              <a:gd name="connsiteY507" fmla="*/ 5086052 h 6229113"/>
              <a:gd name="connsiteX508" fmla="*/ 3295442 w 5058307"/>
              <a:gd name="connsiteY508" fmla="*/ 5081260 h 6229113"/>
              <a:gd name="connsiteX509" fmla="*/ 3270794 w 5058307"/>
              <a:gd name="connsiteY509" fmla="*/ 5094271 h 6229113"/>
              <a:gd name="connsiteX510" fmla="*/ 3264428 w 5058307"/>
              <a:gd name="connsiteY510" fmla="*/ 5088180 h 6229113"/>
              <a:gd name="connsiteX511" fmla="*/ 3258060 w 5058307"/>
              <a:gd name="connsiteY511" fmla="*/ 5082084 h 6229113"/>
              <a:gd name="connsiteX512" fmla="*/ 3238340 w 5058307"/>
              <a:gd name="connsiteY512" fmla="*/ 5092494 h 6229113"/>
              <a:gd name="connsiteX513" fmla="*/ 3233135 w 5058307"/>
              <a:gd name="connsiteY513" fmla="*/ 5082634 h 6229113"/>
              <a:gd name="connsiteX514" fmla="*/ 3176646 w 5058307"/>
              <a:gd name="connsiteY514" fmla="*/ 5065179 h 6229113"/>
              <a:gd name="connsiteX515" fmla="*/ 3132342 w 5058307"/>
              <a:gd name="connsiteY515" fmla="*/ 5034985 h 6229113"/>
              <a:gd name="connsiteX516" fmla="*/ 3108924 w 5058307"/>
              <a:gd name="connsiteY516" fmla="*/ 4990621 h 6229113"/>
              <a:gd name="connsiteX517" fmla="*/ 3099064 w 5058307"/>
              <a:gd name="connsiteY517" fmla="*/ 4995826 h 6229113"/>
              <a:gd name="connsiteX518" fmla="*/ 3067835 w 5058307"/>
              <a:gd name="connsiteY518" fmla="*/ 4936666 h 6229113"/>
              <a:gd name="connsiteX519" fmla="*/ 3057974 w 5058307"/>
              <a:gd name="connsiteY519" fmla="*/ 4941871 h 6229113"/>
              <a:gd name="connsiteX520" fmla="*/ 3050168 w 5058307"/>
              <a:gd name="connsiteY520" fmla="*/ 4927083 h 6229113"/>
              <a:gd name="connsiteX521" fmla="*/ 2964580 w 5058307"/>
              <a:gd name="connsiteY521" fmla="*/ 4890322 h 6229113"/>
              <a:gd name="connsiteX522" fmla="*/ 2895828 w 5058307"/>
              <a:gd name="connsiteY522" fmla="*/ 4825759 h 6229113"/>
              <a:gd name="connsiteX523" fmla="*/ 2887749 w 5058307"/>
              <a:gd name="connsiteY523" fmla="*/ 4798508 h 6229113"/>
              <a:gd name="connsiteX524" fmla="*/ 2879666 w 5058307"/>
              <a:gd name="connsiteY524" fmla="*/ 4771259 h 6229113"/>
              <a:gd name="connsiteX525" fmla="*/ 2869806 w 5058307"/>
              <a:gd name="connsiteY525" fmla="*/ 4776464 h 6229113"/>
              <a:gd name="connsiteX526" fmla="*/ 2861999 w 5058307"/>
              <a:gd name="connsiteY526" fmla="*/ 4761676 h 6229113"/>
              <a:gd name="connsiteX527" fmla="*/ 2835638 w 5058307"/>
              <a:gd name="connsiteY527" fmla="*/ 4753526 h 6229113"/>
              <a:gd name="connsiteX528" fmla="*/ 2796539 w 5058307"/>
              <a:gd name="connsiteY528" fmla="*/ 4733193 h 6229113"/>
              <a:gd name="connsiteX529" fmla="*/ 2788733 w 5058307"/>
              <a:gd name="connsiteY529" fmla="*/ 4718405 h 6229113"/>
              <a:gd name="connsiteX530" fmla="*/ 2763531 w 5058307"/>
              <a:gd name="connsiteY530" fmla="*/ 4706493 h 6229113"/>
              <a:gd name="connsiteX531" fmla="*/ 2735460 w 5058307"/>
              <a:gd name="connsiteY531" fmla="*/ 4677188 h 6229113"/>
              <a:gd name="connsiteX532" fmla="*/ 2728400 w 5058307"/>
              <a:gd name="connsiteY532" fmla="*/ 4639941 h 6229113"/>
              <a:gd name="connsiteX533" fmla="*/ 2711215 w 5058307"/>
              <a:gd name="connsiteY533" fmla="*/ 4595438 h 6229113"/>
              <a:gd name="connsiteX534" fmla="*/ 2721075 w 5058307"/>
              <a:gd name="connsiteY534" fmla="*/ 4590233 h 6229113"/>
              <a:gd name="connsiteX535" fmla="*/ 2700257 w 5058307"/>
              <a:gd name="connsiteY535" fmla="*/ 4550797 h 6229113"/>
              <a:gd name="connsiteX536" fmla="*/ 2710118 w 5058307"/>
              <a:gd name="connsiteY536" fmla="*/ 4545592 h 6229113"/>
              <a:gd name="connsiteX537" fmla="*/ 2697104 w 5058307"/>
              <a:gd name="connsiteY537" fmla="*/ 4520940 h 6229113"/>
              <a:gd name="connsiteX538" fmla="*/ 2703195 w 5058307"/>
              <a:gd name="connsiteY538" fmla="*/ 4514574 h 6229113"/>
              <a:gd name="connsiteX539" fmla="*/ 2709291 w 5058307"/>
              <a:gd name="connsiteY539" fmla="*/ 4508206 h 6229113"/>
              <a:gd name="connsiteX540" fmla="*/ 2701485 w 5058307"/>
              <a:gd name="connsiteY540" fmla="*/ 4493418 h 6229113"/>
              <a:gd name="connsiteX541" fmla="*/ 2709078 w 5058307"/>
              <a:gd name="connsiteY541" fmla="*/ 4442130 h 6229113"/>
              <a:gd name="connsiteX542" fmla="*/ 2686820 w 5058307"/>
              <a:gd name="connsiteY542" fmla="*/ 4393997 h 6229113"/>
              <a:gd name="connsiteX543" fmla="*/ 2696680 w 5058307"/>
              <a:gd name="connsiteY543" fmla="*/ 4388793 h 6229113"/>
              <a:gd name="connsiteX544" fmla="*/ 2681068 w 5058307"/>
              <a:gd name="connsiteY544" fmla="*/ 4359217 h 6229113"/>
              <a:gd name="connsiteX545" fmla="*/ 2671208 w 5058307"/>
              <a:gd name="connsiteY545" fmla="*/ 4364422 h 6229113"/>
              <a:gd name="connsiteX546" fmla="*/ 2658474 w 5058307"/>
              <a:gd name="connsiteY546" fmla="*/ 4352235 h 6229113"/>
              <a:gd name="connsiteX547" fmla="*/ 2647041 w 5058307"/>
              <a:gd name="connsiteY547" fmla="*/ 4342512 h 6229113"/>
              <a:gd name="connsiteX548" fmla="*/ 2635601 w 5058307"/>
              <a:gd name="connsiteY548" fmla="*/ 4332787 h 6229113"/>
              <a:gd name="connsiteX549" fmla="*/ 2614653 w 5058307"/>
              <a:gd name="connsiteY549" fmla="*/ 4400576 h 6229113"/>
              <a:gd name="connsiteX550" fmla="*/ 2607124 w 5058307"/>
              <a:gd name="connsiteY550" fmla="*/ 4398250 h 6229113"/>
              <a:gd name="connsiteX551" fmla="*/ 2597814 w 5058307"/>
              <a:gd name="connsiteY551" fmla="*/ 4428380 h 6229113"/>
              <a:gd name="connsiteX552" fmla="*/ 2628491 w 5058307"/>
              <a:gd name="connsiteY552" fmla="*/ 4462611 h 6229113"/>
              <a:gd name="connsiteX553" fmla="*/ 2630142 w 5058307"/>
              <a:gd name="connsiteY553" fmla="*/ 4537379 h 6229113"/>
              <a:gd name="connsiteX554" fmla="*/ 2580569 w 5058307"/>
              <a:gd name="connsiteY554" fmla="*/ 4550939 h 6229113"/>
              <a:gd name="connsiteX555" fmla="*/ 2486500 w 5058307"/>
              <a:gd name="connsiteY555" fmla="*/ 4695150 h 6229113"/>
              <a:gd name="connsiteX556" fmla="*/ 2501840 w 5058307"/>
              <a:gd name="connsiteY556" fmla="*/ 4712262 h 6229113"/>
              <a:gd name="connsiteX557" fmla="*/ 2508485 w 5058307"/>
              <a:gd name="connsiteY557" fmla="*/ 4730819 h 6229113"/>
              <a:gd name="connsiteX558" fmla="*/ 2515124 w 5058307"/>
              <a:gd name="connsiteY558" fmla="*/ 4749374 h 6229113"/>
              <a:gd name="connsiteX559" fmla="*/ 2529025 w 5058307"/>
              <a:gd name="connsiteY559" fmla="*/ 4757793 h 6229113"/>
              <a:gd name="connsiteX560" fmla="*/ 2542929 w 5058307"/>
              <a:gd name="connsiteY560" fmla="*/ 4766217 h 6229113"/>
              <a:gd name="connsiteX561" fmla="*/ 2533340 w 5058307"/>
              <a:gd name="connsiteY561" fmla="*/ 4783882 h 6229113"/>
              <a:gd name="connsiteX562" fmla="*/ 2545803 w 5058307"/>
              <a:gd name="connsiteY562" fmla="*/ 4783609 h 6229113"/>
              <a:gd name="connsiteX563" fmla="*/ 2551008 w 5058307"/>
              <a:gd name="connsiteY563" fmla="*/ 4793469 h 6229113"/>
              <a:gd name="connsiteX564" fmla="*/ 2548682 w 5058307"/>
              <a:gd name="connsiteY564" fmla="*/ 4800998 h 6229113"/>
              <a:gd name="connsiteX565" fmla="*/ 2543749 w 5058307"/>
              <a:gd name="connsiteY565" fmla="*/ 4803602 h 6229113"/>
              <a:gd name="connsiteX566" fmla="*/ 2546353 w 5058307"/>
              <a:gd name="connsiteY566" fmla="*/ 4808534 h 6229113"/>
              <a:gd name="connsiteX567" fmla="*/ 2561415 w 5058307"/>
              <a:gd name="connsiteY567" fmla="*/ 4813185 h 6229113"/>
              <a:gd name="connsiteX568" fmla="*/ 2554436 w 5058307"/>
              <a:gd name="connsiteY568" fmla="*/ 4835783 h 6229113"/>
              <a:gd name="connsiteX569" fmla="*/ 2458571 w 5058307"/>
              <a:gd name="connsiteY569" fmla="*/ 4785533 h 6229113"/>
              <a:gd name="connsiteX570" fmla="*/ 2361479 w 5058307"/>
              <a:gd name="connsiteY570" fmla="*/ 4792661 h 6229113"/>
              <a:gd name="connsiteX571" fmla="*/ 2356824 w 5058307"/>
              <a:gd name="connsiteY571" fmla="*/ 4807726 h 6229113"/>
              <a:gd name="connsiteX572" fmla="*/ 2349293 w 5058307"/>
              <a:gd name="connsiteY572" fmla="*/ 4805395 h 6229113"/>
              <a:gd name="connsiteX573" fmla="*/ 2323690 w 5058307"/>
              <a:gd name="connsiteY573" fmla="*/ 4888249 h 6229113"/>
              <a:gd name="connsiteX574" fmla="*/ 2289182 w 5058307"/>
              <a:gd name="connsiteY574" fmla="*/ 4906465 h 6229113"/>
              <a:gd name="connsiteX575" fmla="*/ 2256456 w 5058307"/>
              <a:gd name="connsiteY575" fmla="*/ 4892224 h 6229113"/>
              <a:gd name="connsiteX576" fmla="*/ 2237013 w 5058307"/>
              <a:gd name="connsiteY576" fmla="*/ 4915095 h 6229113"/>
              <a:gd name="connsiteX577" fmla="*/ 2219617 w 5058307"/>
              <a:gd name="connsiteY577" fmla="*/ 4917971 h 6229113"/>
              <a:gd name="connsiteX578" fmla="*/ 2212912 w 5058307"/>
              <a:gd name="connsiteY578" fmla="*/ 4953027 h 6229113"/>
              <a:gd name="connsiteX579" fmla="*/ 2217089 w 5058307"/>
              <a:gd name="connsiteY579" fmla="*/ 4972887 h 6229113"/>
              <a:gd name="connsiteX580" fmla="*/ 2213734 w 5058307"/>
              <a:gd name="connsiteY580" fmla="*/ 4990415 h 6229113"/>
              <a:gd name="connsiteX581" fmla="*/ 2234004 w 5058307"/>
              <a:gd name="connsiteY581" fmla="*/ 5004931 h 6229113"/>
              <a:gd name="connsiteX582" fmla="*/ 2217439 w 5058307"/>
              <a:gd name="connsiteY582" fmla="*/ 5045191 h 6229113"/>
              <a:gd name="connsiteX583" fmla="*/ 2190050 w 5058307"/>
              <a:gd name="connsiteY583" fmla="*/ 5047041 h 6229113"/>
              <a:gd name="connsiteX584" fmla="*/ 2170191 w 5058307"/>
              <a:gd name="connsiteY584" fmla="*/ 5051218 h 6229113"/>
              <a:gd name="connsiteX585" fmla="*/ 2177449 w 5058307"/>
              <a:gd name="connsiteY585" fmla="*/ 5041085 h 6229113"/>
              <a:gd name="connsiteX586" fmla="*/ 2154855 w 5058307"/>
              <a:gd name="connsiteY586" fmla="*/ 5034104 h 6229113"/>
              <a:gd name="connsiteX587" fmla="*/ 2151977 w 5058307"/>
              <a:gd name="connsiteY587" fmla="*/ 5016715 h 6229113"/>
              <a:gd name="connsiteX588" fmla="*/ 2120274 w 5058307"/>
              <a:gd name="connsiteY588" fmla="*/ 4992477 h 6229113"/>
              <a:gd name="connsiteX589" fmla="*/ 2078711 w 5058307"/>
              <a:gd name="connsiteY589" fmla="*/ 4973443 h 6229113"/>
              <a:gd name="connsiteX590" fmla="*/ 2067687 w 5058307"/>
              <a:gd name="connsiteY590" fmla="*/ 4982413 h 6229113"/>
              <a:gd name="connsiteX591" fmla="*/ 2056664 w 5058307"/>
              <a:gd name="connsiteY591" fmla="*/ 4991382 h 6229113"/>
              <a:gd name="connsiteX592" fmla="*/ 2035643 w 5058307"/>
              <a:gd name="connsiteY592" fmla="*/ 4999328 h 6229113"/>
              <a:gd name="connsiteX593" fmla="*/ 2014623 w 5058307"/>
              <a:gd name="connsiteY593" fmla="*/ 5007274 h 6229113"/>
              <a:gd name="connsiteX594" fmla="*/ 2002166 w 5058307"/>
              <a:gd name="connsiteY594" fmla="*/ 5007549 h 6229113"/>
              <a:gd name="connsiteX595" fmla="*/ 1988949 w 5058307"/>
              <a:gd name="connsiteY595" fmla="*/ 5030278 h 6229113"/>
              <a:gd name="connsiteX596" fmla="*/ 1980941 w 5058307"/>
              <a:gd name="connsiteY596" fmla="*/ 5062876 h 6229113"/>
              <a:gd name="connsiteX597" fmla="*/ 1988471 w 5058307"/>
              <a:gd name="connsiteY597" fmla="*/ 5065203 h 6229113"/>
              <a:gd name="connsiteX598" fmla="*/ 1973960 w 5058307"/>
              <a:gd name="connsiteY598" fmla="*/ 5085470 h 6229113"/>
              <a:gd name="connsiteX599" fmla="*/ 1962046 w 5058307"/>
              <a:gd name="connsiteY599" fmla="*/ 5110668 h 6229113"/>
              <a:gd name="connsiteX600" fmla="*/ 1922195 w 5058307"/>
              <a:gd name="connsiteY600" fmla="*/ 5112795 h 6229113"/>
              <a:gd name="connsiteX601" fmla="*/ 1882350 w 5058307"/>
              <a:gd name="connsiteY601" fmla="*/ 5114920 h 6229113"/>
              <a:gd name="connsiteX602" fmla="*/ 1870159 w 5058307"/>
              <a:gd name="connsiteY602" fmla="*/ 5127656 h 6229113"/>
              <a:gd name="connsiteX603" fmla="*/ 1860576 w 5058307"/>
              <a:gd name="connsiteY603" fmla="*/ 5145323 h 6229113"/>
              <a:gd name="connsiteX604" fmla="*/ 1853044 w 5058307"/>
              <a:gd name="connsiteY604" fmla="*/ 5142992 h 6229113"/>
              <a:gd name="connsiteX605" fmla="*/ 1838941 w 5058307"/>
              <a:gd name="connsiteY605" fmla="*/ 5181958 h 6229113"/>
              <a:gd name="connsiteX606" fmla="*/ 1829496 w 5058307"/>
              <a:gd name="connsiteY606" fmla="*/ 5205853 h 6229113"/>
              <a:gd name="connsiteX607" fmla="*/ 1776772 w 5058307"/>
              <a:gd name="connsiteY607" fmla="*/ 5189560 h 6229113"/>
              <a:gd name="connsiteX608" fmla="*/ 1781427 w 5058307"/>
              <a:gd name="connsiteY608" fmla="*/ 5174496 h 6229113"/>
              <a:gd name="connsiteX609" fmla="*/ 1770880 w 5058307"/>
              <a:gd name="connsiteY609" fmla="*/ 5148547 h 6229113"/>
              <a:gd name="connsiteX610" fmla="*/ 1762934 w 5058307"/>
              <a:gd name="connsiteY610" fmla="*/ 5127526 h 6229113"/>
              <a:gd name="connsiteX611" fmla="*/ 1729930 w 5058307"/>
              <a:gd name="connsiteY611" fmla="*/ 5100824 h 6229113"/>
              <a:gd name="connsiteX612" fmla="*/ 1703918 w 5058307"/>
              <a:gd name="connsiteY612" fmla="*/ 5164986 h 6229113"/>
              <a:gd name="connsiteX613" fmla="*/ 1717889 w 5058307"/>
              <a:gd name="connsiteY613" fmla="*/ 5233251 h 6229113"/>
              <a:gd name="connsiteX614" fmla="*/ 1752197 w 5058307"/>
              <a:gd name="connsiteY614" fmla="*/ 5262414 h 6229113"/>
              <a:gd name="connsiteX615" fmla="*/ 1801290 w 5058307"/>
              <a:gd name="connsiteY615" fmla="*/ 5283774 h 6229113"/>
              <a:gd name="connsiteX616" fmla="*/ 1794031 w 5058307"/>
              <a:gd name="connsiteY616" fmla="*/ 5293907 h 6229113"/>
              <a:gd name="connsiteX617" fmla="*/ 1818065 w 5058307"/>
              <a:gd name="connsiteY617" fmla="*/ 5309585 h 6229113"/>
              <a:gd name="connsiteX618" fmla="*/ 1842099 w 5058307"/>
              <a:gd name="connsiteY618" fmla="*/ 5325264 h 6229113"/>
              <a:gd name="connsiteX619" fmla="*/ 1839775 w 5058307"/>
              <a:gd name="connsiteY619" fmla="*/ 5332797 h 6229113"/>
              <a:gd name="connsiteX620" fmla="*/ 1878258 w 5058307"/>
              <a:gd name="connsiteY620" fmla="*/ 5381816 h 6229113"/>
              <a:gd name="connsiteX621" fmla="*/ 1885314 w 5058307"/>
              <a:gd name="connsiteY621" fmla="*/ 5419065 h 6229113"/>
              <a:gd name="connsiteX622" fmla="*/ 1894697 w 5058307"/>
              <a:gd name="connsiteY622" fmla="*/ 5448778 h 6229113"/>
              <a:gd name="connsiteX623" fmla="*/ 1883061 w 5058307"/>
              <a:gd name="connsiteY623" fmla="*/ 5486437 h 6229113"/>
              <a:gd name="connsiteX624" fmla="*/ 1895797 w 5058307"/>
              <a:gd name="connsiteY624" fmla="*/ 5498628 h 6229113"/>
              <a:gd name="connsiteX625" fmla="*/ 1901826 w 5058307"/>
              <a:gd name="connsiteY625" fmla="*/ 5545870 h 6229113"/>
              <a:gd name="connsiteX626" fmla="*/ 1918327 w 5058307"/>
              <a:gd name="connsiteY626" fmla="*/ 5559224 h 6229113"/>
              <a:gd name="connsiteX627" fmla="*/ 1934830 w 5058307"/>
              <a:gd name="connsiteY627" fmla="*/ 5572572 h 6229113"/>
              <a:gd name="connsiteX628" fmla="*/ 1938258 w 5058307"/>
              <a:gd name="connsiteY628" fmla="*/ 5614886 h 6229113"/>
              <a:gd name="connsiteX629" fmla="*/ 1909227 w 5058307"/>
              <a:gd name="connsiteY629" fmla="*/ 5655426 h 6229113"/>
              <a:gd name="connsiteX630" fmla="*/ 1868074 w 5058307"/>
              <a:gd name="connsiteY630" fmla="*/ 5655085 h 6229113"/>
              <a:gd name="connsiteX631" fmla="*/ 1846371 w 5058307"/>
              <a:gd name="connsiteY631" fmla="*/ 5631875 h 6229113"/>
              <a:gd name="connsiteX632" fmla="*/ 1840616 w 5058307"/>
              <a:gd name="connsiteY632" fmla="*/ 5597090 h 6229113"/>
              <a:gd name="connsiteX633" fmla="*/ 1833083 w 5058307"/>
              <a:gd name="connsiteY633" fmla="*/ 5594765 h 6229113"/>
              <a:gd name="connsiteX634" fmla="*/ 1840064 w 5058307"/>
              <a:gd name="connsiteY634" fmla="*/ 5572171 h 6229113"/>
              <a:gd name="connsiteX635" fmla="*/ 1822400 w 5058307"/>
              <a:gd name="connsiteY635" fmla="*/ 5562582 h 6229113"/>
              <a:gd name="connsiteX636" fmla="*/ 1811716 w 5058307"/>
              <a:gd name="connsiteY636" fmla="*/ 5530405 h 6229113"/>
              <a:gd name="connsiteX637" fmla="*/ 1798428 w 5058307"/>
              <a:gd name="connsiteY637" fmla="*/ 5493295 h 6229113"/>
              <a:gd name="connsiteX638" fmla="*/ 1783367 w 5058307"/>
              <a:gd name="connsiteY638" fmla="*/ 5488638 h 6229113"/>
              <a:gd name="connsiteX639" fmla="*/ 1758509 w 5058307"/>
              <a:gd name="connsiteY639" fmla="*/ 5435577 h 6229113"/>
              <a:gd name="connsiteX640" fmla="*/ 1733648 w 5058307"/>
              <a:gd name="connsiteY640" fmla="*/ 5382513 h 6229113"/>
              <a:gd name="connsiteX641" fmla="*/ 1722077 w 5058307"/>
              <a:gd name="connsiteY641" fmla="*/ 5366561 h 6229113"/>
              <a:gd name="connsiteX642" fmla="*/ 1710504 w 5058307"/>
              <a:gd name="connsiteY642" fmla="*/ 5350606 h 6229113"/>
              <a:gd name="connsiteX643" fmla="*/ 1712553 w 5058307"/>
              <a:gd name="connsiteY643" fmla="*/ 5330616 h 6229113"/>
              <a:gd name="connsiteX644" fmla="*/ 1706185 w 5058307"/>
              <a:gd name="connsiteY644" fmla="*/ 5324520 h 6229113"/>
              <a:gd name="connsiteX645" fmla="*/ 1699820 w 5058307"/>
              <a:gd name="connsiteY645" fmla="*/ 5318429 h 6229113"/>
              <a:gd name="connsiteX646" fmla="*/ 1704475 w 5058307"/>
              <a:gd name="connsiteY646" fmla="*/ 5303364 h 6229113"/>
              <a:gd name="connsiteX647" fmla="*/ 1698107 w 5058307"/>
              <a:gd name="connsiteY647" fmla="*/ 5297268 h 6229113"/>
              <a:gd name="connsiteX648" fmla="*/ 1691736 w 5058307"/>
              <a:gd name="connsiteY648" fmla="*/ 5291180 h 6229113"/>
              <a:gd name="connsiteX649" fmla="*/ 1692487 w 5058307"/>
              <a:gd name="connsiteY649" fmla="*/ 5268719 h 6229113"/>
              <a:gd name="connsiteX650" fmla="*/ 1693241 w 5058307"/>
              <a:gd name="connsiteY650" fmla="*/ 5246262 h 6229113"/>
              <a:gd name="connsiteX651" fmla="*/ 1675302 w 5058307"/>
              <a:gd name="connsiteY651" fmla="*/ 5224215 h 6229113"/>
              <a:gd name="connsiteX652" fmla="*/ 1678517 w 5058307"/>
              <a:gd name="connsiteY652" fmla="*/ 5200454 h 6229113"/>
              <a:gd name="connsiteX653" fmla="*/ 1681734 w 5058307"/>
              <a:gd name="connsiteY653" fmla="*/ 5176696 h 6229113"/>
              <a:gd name="connsiteX654" fmla="*/ 1668993 w 5058307"/>
              <a:gd name="connsiteY654" fmla="*/ 5164508 h 6229113"/>
              <a:gd name="connsiteX655" fmla="*/ 1671047 w 5058307"/>
              <a:gd name="connsiteY655" fmla="*/ 5144515 h 6229113"/>
              <a:gd name="connsiteX656" fmla="*/ 1630647 w 5058307"/>
              <a:gd name="connsiteY656" fmla="*/ 5121717 h 6229113"/>
              <a:gd name="connsiteX657" fmla="*/ 1578338 w 5058307"/>
              <a:gd name="connsiteY657" fmla="*/ 5124115 h 6229113"/>
              <a:gd name="connsiteX658" fmla="*/ 1546843 w 5058307"/>
              <a:gd name="connsiteY658" fmla="*/ 5165955 h 6229113"/>
              <a:gd name="connsiteX659" fmla="*/ 1515349 w 5058307"/>
              <a:gd name="connsiteY659" fmla="*/ 5207795 h 6229113"/>
              <a:gd name="connsiteX660" fmla="*/ 1435373 w 5058307"/>
              <a:gd name="connsiteY660" fmla="*/ 5199582 h 6229113"/>
              <a:gd name="connsiteX661" fmla="*/ 1437704 w 5058307"/>
              <a:gd name="connsiteY661" fmla="*/ 5192051 h 6229113"/>
              <a:gd name="connsiteX662" fmla="*/ 1422639 w 5058307"/>
              <a:gd name="connsiteY662" fmla="*/ 5187395 h 6229113"/>
              <a:gd name="connsiteX663" fmla="*/ 1424966 w 5058307"/>
              <a:gd name="connsiteY663" fmla="*/ 5179866 h 6229113"/>
              <a:gd name="connsiteX664" fmla="*/ 1394841 w 5058307"/>
              <a:gd name="connsiteY664" fmla="*/ 5170554 h 6229113"/>
              <a:gd name="connsiteX665" fmla="*/ 1397165 w 5058307"/>
              <a:gd name="connsiteY665" fmla="*/ 5163020 h 6229113"/>
              <a:gd name="connsiteX666" fmla="*/ 1294458 w 5058307"/>
              <a:gd name="connsiteY666" fmla="*/ 5141597 h 6229113"/>
              <a:gd name="connsiteX667" fmla="*/ 1191751 w 5058307"/>
              <a:gd name="connsiteY667" fmla="*/ 5120173 h 6229113"/>
              <a:gd name="connsiteX668" fmla="*/ 1166213 w 5058307"/>
              <a:gd name="connsiteY668" fmla="*/ 5149412 h 6229113"/>
              <a:gd name="connsiteX669" fmla="*/ 1138073 w 5058307"/>
              <a:gd name="connsiteY669" fmla="*/ 5173724 h 6229113"/>
              <a:gd name="connsiteX670" fmla="*/ 1083295 w 5058307"/>
              <a:gd name="connsiteY670" fmla="*/ 5177424 h 6229113"/>
              <a:gd name="connsiteX671" fmla="*/ 1076379 w 5058307"/>
              <a:gd name="connsiteY671" fmla="*/ 5146408 h 6229113"/>
              <a:gd name="connsiteX672" fmla="*/ 1079322 w 5058307"/>
              <a:gd name="connsiteY672" fmla="*/ 5110183 h 6229113"/>
              <a:gd name="connsiteX673" fmla="*/ 1069187 w 5058307"/>
              <a:gd name="connsiteY673" fmla="*/ 5102931 h 6229113"/>
              <a:gd name="connsiteX674" fmla="*/ 1071238 w 5058307"/>
              <a:gd name="connsiteY674" fmla="*/ 5082933 h 6229113"/>
              <a:gd name="connsiteX675" fmla="*/ 1073293 w 5058307"/>
              <a:gd name="connsiteY675" fmla="*/ 5062941 h 6229113"/>
              <a:gd name="connsiteX676" fmla="*/ 1015364 w 5058307"/>
              <a:gd name="connsiteY676" fmla="*/ 5036788 h 6229113"/>
              <a:gd name="connsiteX677" fmla="*/ 980031 w 5058307"/>
              <a:gd name="connsiteY677" fmla="*/ 5017622 h 6229113"/>
              <a:gd name="connsiteX678" fmla="*/ 977705 w 5058307"/>
              <a:gd name="connsiteY678" fmla="*/ 5025152 h 6229113"/>
              <a:gd name="connsiteX679" fmla="*/ 950179 w 5058307"/>
              <a:gd name="connsiteY679" fmla="*/ 5020773 h 6229113"/>
              <a:gd name="connsiteX680" fmla="*/ 950456 w 5058307"/>
              <a:gd name="connsiteY680" fmla="*/ 5033235 h 6229113"/>
              <a:gd name="connsiteX681" fmla="*/ 933060 w 5058307"/>
              <a:gd name="connsiteY681" fmla="*/ 5036111 h 6229113"/>
              <a:gd name="connsiteX682" fmla="*/ 930458 w 5058307"/>
              <a:gd name="connsiteY682" fmla="*/ 5031183 h 6229113"/>
              <a:gd name="connsiteX683" fmla="*/ 915948 w 5058307"/>
              <a:gd name="connsiteY683" fmla="*/ 5051451 h 6229113"/>
              <a:gd name="connsiteX684" fmla="*/ 888419 w 5058307"/>
              <a:gd name="connsiteY684" fmla="*/ 5047068 h 6229113"/>
              <a:gd name="connsiteX685" fmla="*/ 860893 w 5058307"/>
              <a:gd name="connsiteY685" fmla="*/ 5042690 h 6229113"/>
              <a:gd name="connsiteX686" fmla="*/ 860755 w 5058307"/>
              <a:gd name="connsiteY686" fmla="*/ 5036461 h 6229113"/>
              <a:gd name="connsiteX687" fmla="*/ 860620 w 5058307"/>
              <a:gd name="connsiteY687" fmla="*/ 5030226 h 6229113"/>
              <a:gd name="connsiteX688" fmla="*/ 850483 w 5058307"/>
              <a:gd name="connsiteY688" fmla="*/ 5022970 h 6229113"/>
              <a:gd name="connsiteX689" fmla="*/ 859796 w 5058307"/>
              <a:gd name="connsiteY689" fmla="*/ 4992844 h 6229113"/>
              <a:gd name="connsiteX690" fmla="*/ 866638 w 5058307"/>
              <a:gd name="connsiteY690" fmla="*/ 4964017 h 6229113"/>
              <a:gd name="connsiteX691" fmla="*/ 861023 w 5058307"/>
              <a:gd name="connsiteY691" fmla="*/ 4935465 h 6229113"/>
              <a:gd name="connsiteX692" fmla="*/ 845686 w 5058307"/>
              <a:gd name="connsiteY692" fmla="*/ 4918346 h 6229113"/>
              <a:gd name="connsiteX693" fmla="*/ 848012 w 5058307"/>
              <a:gd name="connsiteY693" fmla="*/ 4910817 h 6229113"/>
              <a:gd name="connsiteX694" fmla="*/ 825418 w 5058307"/>
              <a:gd name="connsiteY694" fmla="*/ 4903836 h 6229113"/>
              <a:gd name="connsiteX695" fmla="*/ 827742 w 5058307"/>
              <a:gd name="connsiteY695" fmla="*/ 4896302 h 6229113"/>
              <a:gd name="connsiteX696" fmla="*/ 790083 w 5058307"/>
              <a:gd name="connsiteY696" fmla="*/ 4884665 h 6229113"/>
              <a:gd name="connsiteX697" fmla="*/ 784878 w 5058307"/>
              <a:gd name="connsiteY697" fmla="*/ 4874805 h 6229113"/>
              <a:gd name="connsiteX698" fmla="*/ 782554 w 5058307"/>
              <a:gd name="connsiteY698" fmla="*/ 4882339 h 6229113"/>
              <a:gd name="connsiteX699" fmla="*/ 750098 w 5058307"/>
              <a:gd name="connsiteY699" fmla="*/ 4880557 h 6229113"/>
              <a:gd name="connsiteX700" fmla="*/ 735855 w 5058307"/>
              <a:gd name="connsiteY700" fmla="*/ 4913291 h 6229113"/>
              <a:gd name="connsiteX701" fmla="*/ 712508 w 5058307"/>
              <a:gd name="connsiteY701" fmla="*/ 4928766 h 6229113"/>
              <a:gd name="connsiteX702" fmla="*/ 689161 w 5058307"/>
              <a:gd name="connsiteY702" fmla="*/ 4944241 h 6229113"/>
              <a:gd name="connsiteX703" fmla="*/ 639317 w 5058307"/>
              <a:gd name="connsiteY703" fmla="*/ 4945342 h 6229113"/>
              <a:gd name="connsiteX704" fmla="*/ 654169 w 5058307"/>
              <a:gd name="connsiteY704" fmla="*/ 4883922 h 6229113"/>
              <a:gd name="connsiteX705" fmla="*/ 698874 w 5058307"/>
              <a:gd name="connsiteY705" fmla="*/ 4819350 h 6229113"/>
              <a:gd name="connsiteX706" fmla="*/ 654160 w 5058307"/>
              <a:gd name="connsiteY706" fmla="*/ 4770464 h 6229113"/>
              <a:gd name="connsiteX707" fmla="*/ 574390 w 5058307"/>
              <a:gd name="connsiteY707" fmla="*/ 4714873 h 6229113"/>
              <a:gd name="connsiteX708" fmla="*/ 576717 w 5058307"/>
              <a:gd name="connsiteY708" fmla="*/ 4707344 h 6229113"/>
              <a:gd name="connsiteX709" fmla="*/ 534128 w 5058307"/>
              <a:gd name="connsiteY709" fmla="*/ 4698304 h 6229113"/>
              <a:gd name="connsiteX710" fmla="*/ 531799 w 5058307"/>
              <a:gd name="connsiteY710" fmla="*/ 4705840 h 6229113"/>
              <a:gd name="connsiteX711" fmla="*/ 494417 w 5058307"/>
              <a:gd name="connsiteY711" fmla="*/ 4706664 h 6229113"/>
              <a:gd name="connsiteX712" fmla="*/ 451826 w 5058307"/>
              <a:gd name="connsiteY712" fmla="*/ 4697631 h 6229113"/>
              <a:gd name="connsiteX713" fmla="*/ 451276 w 5058307"/>
              <a:gd name="connsiteY713" fmla="*/ 4672706 h 6229113"/>
              <a:gd name="connsiteX714" fmla="*/ 443741 w 5058307"/>
              <a:gd name="connsiteY714" fmla="*/ 4670378 h 6229113"/>
              <a:gd name="connsiteX715" fmla="*/ 456818 w 5058307"/>
              <a:gd name="connsiteY715" fmla="*/ 4641415 h 6229113"/>
              <a:gd name="connsiteX716" fmla="*/ 469893 w 5058307"/>
              <a:gd name="connsiteY716" fmla="*/ 4612449 h 6229113"/>
              <a:gd name="connsiteX717" fmla="*/ 477429 w 5058307"/>
              <a:gd name="connsiteY717" fmla="*/ 4614777 h 6229113"/>
              <a:gd name="connsiteX718" fmla="*/ 486462 w 5058307"/>
              <a:gd name="connsiteY718" fmla="*/ 4572186 h 6229113"/>
              <a:gd name="connsiteX719" fmla="*/ 495498 w 5058307"/>
              <a:gd name="connsiteY719" fmla="*/ 4529599 h 6229113"/>
              <a:gd name="connsiteX720" fmla="*/ 477829 w 5058307"/>
              <a:gd name="connsiteY720" fmla="*/ 4520012 h 6229113"/>
              <a:gd name="connsiteX721" fmla="*/ 477692 w 5058307"/>
              <a:gd name="connsiteY721" fmla="*/ 4513784 h 6229113"/>
              <a:gd name="connsiteX722" fmla="*/ 477554 w 5058307"/>
              <a:gd name="connsiteY722" fmla="*/ 4507555 h 6229113"/>
              <a:gd name="connsiteX723" fmla="*/ 428600 w 5058307"/>
              <a:gd name="connsiteY723" fmla="*/ 4492424 h 6229113"/>
              <a:gd name="connsiteX724" fmla="*/ 389500 w 5058307"/>
              <a:gd name="connsiteY724" fmla="*/ 4472090 h 6229113"/>
              <a:gd name="connsiteX725" fmla="*/ 384018 w 5058307"/>
              <a:gd name="connsiteY725" fmla="*/ 4449769 h 6229113"/>
              <a:gd name="connsiteX726" fmla="*/ 376489 w 5058307"/>
              <a:gd name="connsiteY726" fmla="*/ 4447442 h 6229113"/>
              <a:gd name="connsiteX727" fmla="*/ 386072 w 5058307"/>
              <a:gd name="connsiteY727" fmla="*/ 4429776 h 6229113"/>
              <a:gd name="connsiteX728" fmla="*/ 395655 w 5058307"/>
              <a:gd name="connsiteY728" fmla="*/ 4412110 h 6229113"/>
              <a:gd name="connsiteX729" fmla="*/ 408119 w 5058307"/>
              <a:gd name="connsiteY729" fmla="*/ 4411837 h 6229113"/>
              <a:gd name="connsiteX730" fmla="*/ 419483 w 5058307"/>
              <a:gd name="connsiteY730" fmla="*/ 4361715 h 6229113"/>
              <a:gd name="connsiteX731" fmla="*/ 409073 w 5058307"/>
              <a:gd name="connsiteY731" fmla="*/ 4341995 h 6229113"/>
              <a:gd name="connsiteX732" fmla="*/ 371415 w 5058307"/>
              <a:gd name="connsiteY732" fmla="*/ 4330358 h 6229113"/>
              <a:gd name="connsiteX733" fmla="*/ 356622 w 5058307"/>
              <a:gd name="connsiteY733" fmla="*/ 4338166 h 6229113"/>
              <a:gd name="connsiteX734" fmla="*/ 361277 w 5058307"/>
              <a:gd name="connsiteY734" fmla="*/ 4323101 h 6229113"/>
              <a:gd name="connsiteX735" fmla="*/ 330875 w 5058307"/>
              <a:gd name="connsiteY735" fmla="*/ 4301327 h 6229113"/>
              <a:gd name="connsiteX736" fmla="*/ 331491 w 5058307"/>
              <a:gd name="connsiteY736" fmla="*/ 4272642 h 6229113"/>
              <a:gd name="connsiteX737" fmla="*/ 355999 w 5058307"/>
              <a:gd name="connsiteY737" fmla="*/ 4253398 h 6229113"/>
              <a:gd name="connsiteX738" fmla="*/ 381675 w 5058307"/>
              <a:gd name="connsiteY738" fmla="*/ 4230387 h 6229113"/>
              <a:gd name="connsiteX739" fmla="*/ 385783 w 5058307"/>
              <a:gd name="connsiteY739" fmla="*/ 4190402 h 6229113"/>
              <a:gd name="connsiteX740" fmla="*/ 378247 w 5058307"/>
              <a:gd name="connsiteY740" fmla="*/ 4188073 h 6229113"/>
              <a:gd name="connsiteX741" fmla="*/ 379138 w 5058307"/>
              <a:gd name="connsiteY741" fmla="*/ 4171845 h 6229113"/>
              <a:gd name="connsiteX742" fmla="*/ 375096 w 5058307"/>
              <a:gd name="connsiteY742" fmla="*/ 4158221 h 6229113"/>
              <a:gd name="connsiteX743" fmla="*/ 326890 w 5058307"/>
              <a:gd name="connsiteY743" fmla="*/ 4120635 h 6229113"/>
              <a:gd name="connsiteX744" fmla="*/ 249381 w 5058307"/>
              <a:gd name="connsiteY744" fmla="*/ 4111125 h 6229113"/>
              <a:gd name="connsiteX745" fmla="*/ 242603 w 5058307"/>
              <a:gd name="connsiteY745" fmla="*/ 4086338 h 6229113"/>
              <a:gd name="connsiteX746" fmla="*/ 255540 w 5058307"/>
              <a:gd name="connsiteY746" fmla="*/ 4051143 h 6229113"/>
              <a:gd name="connsiteX747" fmla="*/ 261769 w 5058307"/>
              <a:gd name="connsiteY747" fmla="*/ 4051005 h 6229113"/>
              <a:gd name="connsiteX748" fmla="*/ 268002 w 5058307"/>
              <a:gd name="connsiteY748" fmla="*/ 4050866 h 6229113"/>
              <a:gd name="connsiteX749" fmla="*/ 271629 w 5058307"/>
              <a:gd name="connsiteY749" fmla="*/ 4045801 h 6229113"/>
              <a:gd name="connsiteX750" fmla="*/ 275256 w 5058307"/>
              <a:gd name="connsiteY750" fmla="*/ 4040735 h 6229113"/>
              <a:gd name="connsiteX751" fmla="*/ 295253 w 5058307"/>
              <a:gd name="connsiteY751" fmla="*/ 4042787 h 6229113"/>
              <a:gd name="connsiteX752" fmla="*/ 297578 w 5058307"/>
              <a:gd name="connsiteY752" fmla="*/ 4035254 h 6229113"/>
              <a:gd name="connsiteX753" fmla="*/ 338731 w 5058307"/>
              <a:gd name="connsiteY753" fmla="*/ 4035594 h 6229113"/>
              <a:gd name="connsiteX754" fmla="*/ 369744 w 5058307"/>
              <a:gd name="connsiteY754" fmla="*/ 4028675 h 6229113"/>
              <a:gd name="connsiteX755" fmla="*/ 379057 w 5058307"/>
              <a:gd name="connsiteY755" fmla="*/ 3998549 h 6229113"/>
              <a:gd name="connsiteX756" fmla="*/ 375079 w 5058307"/>
              <a:gd name="connsiteY756" fmla="*/ 3931310 h 6229113"/>
              <a:gd name="connsiteX757" fmla="*/ 354810 w 5058307"/>
              <a:gd name="connsiteY757" fmla="*/ 3916795 h 6229113"/>
              <a:gd name="connsiteX758" fmla="*/ 357141 w 5058307"/>
              <a:gd name="connsiteY758" fmla="*/ 3909263 h 6229113"/>
              <a:gd name="connsiteX759" fmla="*/ 281818 w 5058307"/>
              <a:gd name="connsiteY759" fmla="*/ 3885992 h 6229113"/>
              <a:gd name="connsiteX760" fmla="*/ 279492 w 5058307"/>
              <a:gd name="connsiteY760" fmla="*/ 3893521 h 6229113"/>
              <a:gd name="connsiteX761" fmla="*/ 259499 w 5058307"/>
              <a:gd name="connsiteY761" fmla="*/ 3891467 h 6229113"/>
              <a:gd name="connsiteX762" fmla="*/ 257170 w 5058307"/>
              <a:gd name="connsiteY762" fmla="*/ 3899003 h 6229113"/>
              <a:gd name="connsiteX763" fmla="*/ 235600 w 5058307"/>
              <a:gd name="connsiteY763" fmla="*/ 3882023 h 6229113"/>
              <a:gd name="connsiteX764" fmla="*/ 214034 w 5058307"/>
              <a:gd name="connsiteY764" fmla="*/ 3865042 h 6229113"/>
              <a:gd name="connsiteX765" fmla="*/ 217865 w 5058307"/>
              <a:gd name="connsiteY765" fmla="*/ 3812595 h 6229113"/>
              <a:gd name="connsiteX766" fmla="*/ 242783 w 5058307"/>
              <a:gd name="connsiteY766" fmla="*/ 3812044 h 6229113"/>
              <a:gd name="connsiteX767" fmla="*/ 250042 w 5058307"/>
              <a:gd name="connsiteY767" fmla="*/ 3801911 h 6229113"/>
              <a:gd name="connsiteX768" fmla="*/ 311600 w 5058307"/>
              <a:gd name="connsiteY768" fmla="*/ 3822991 h 6229113"/>
              <a:gd name="connsiteX769" fmla="*/ 367951 w 5058307"/>
              <a:gd name="connsiteY769" fmla="*/ 3834218 h 6229113"/>
              <a:gd name="connsiteX770" fmla="*/ 402795 w 5058307"/>
              <a:gd name="connsiteY770" fmla="*/ 3774851 h 6229113"/>
              <a:gd name="connsiteX771" fmla="*/ 399988 w 5058307"/>
              <a:gd name="connsiteY771" fmla="*/ 3703850 h 6229113"/>
              <a:gd name="connsiteX772" fmla="*/ 349588 w 5058307"/>
              <a:gd name="connsiteY772" fmla="*/ 3680024 h 6229113"/>
              <a:gd name="connsiteX773" fmla="*/ 343752 w 5058307"/>
              <a:gd name="connsiteY773" fmla="*/ 3683893 h 6229113"/>
              <a:gd name="connsiteX774" fmla="*/ 344604 w 5058307"/>
              <a:gd name="connsiteY774" fmla="*/ 3684355 h 6229113"/>
              <a:gd name="connsiteX775" fmla="*/ 332199 w 5058307"/>
              <a:gd name="connsiteY775" fmla="*/ 3682902 h 6229113"/>
              <a:gd name="connsiteX776" fmla="*/ 328572 w 5058307"/>
              <a:gd name="connsiteY776" fmla="*/ 3687968 h 6229113"/>
              <a:gd name="connsiteX777" fmla="*/ 324940 w 5058307"/>
              <a:gd name="connsiteY777" fmla="*/ 3693035 h 6229113"/>
              <a:gd name="connsiteX778" fmla="*/ 316248 w 5058307"/>
              <a:gd name="connsiteY778" fmla="*/ 3694473 h 6229113"/>
              <a:gd name="connsiteX779" fmla="*/ 307551 w 5058307"/>
              <a:gd name="connsiteY779" fmla="*/ 3695913 h 6229113"/>
              <a:gd name="connsiteX780" fmla="*/ 302896 w 5058307"/>
              <a:gd name="connsiteY780" fmla="*/ 3710978 h 6229113"/>
              <a:gd name="connsiteX781" fmla="*/ 295365 w 5058307"/>
              <a:gd name="connsiteY781" fmla="*/ 3708647 h 6229113"/>
              <a:gd name="connsiteX782" fmla="*/ 290982 w 5058307"/>
              <a:gd name="connsiteY782" fmla="*/ 3736176 h 6229113"/>
              <a:gd name="connsiteX783" fmla="*/ 283453 w 5058307"/>
              <a:gd name="connsiteY783" fmla="*/ 3733849 h 6229113"/>
              <a:gd name="connsiteX784" fmla="*/ 278795 w 5058307"/>
              <a:gd name="connsiteY784" fmla="*/ 3748910 h 6229113"/>
              <a:gd name="connsiteX785" fmla="*/ 271266 w 5058307"/>
              <a:gd name="connsiteY785" fmla="*/ 3746583 h 6229113"/>
              <a:gd name="connsiteX786" fmla="*/ 259352 w 5058307"/>
              <a:gd name="connsiteY786" fmla="*/ 3771781 h 6229113"/>
              <a:gd name="connsiteX787" fmla="*/ 251823 w 5058307"/>
              <a:gd name="connsiteY787" fmla="*/ 3769454 h 6229113"/>
              <a:gd name="connsiteX788" fmla="*/ 247168 w 5058307"/>
              <a:gd name="connsiteY788" fmla="*/ 3784519 h 6229113"/>
              <a:gd name="connsiteX789" fmla="*/ 222243 w 5058307"/>
              <a:gd name="connsiteY789" fmla="*/ 3785069 h 6229113"/>
              <a:gd name="connsiteX790" fmla="*/ 211220 w 5058307"/>
              <a:gd name="connsiteY790" fmla="*/ 3794038 h 6229113"/>
              <a:gd name="connsiteX791" fmla="*/ 205124 w 5058307"/>
              <a:gd name="connsiteY791" fmla="*/ 3800407 h 6229113"/>
              <a:gd name="connsiteX792" fmla="*/ 164864 w 5058307"/>
              <a:gd name="connsiteY792" fmla="*/ 3783842 h 6229113"/>
              <a:gd name="connsiteX793" fmla="*/ 155892 w 5058307"/>
              <a:gd name="connsiteY793" fmla="*/ 3772814 h 6229113"/>
              <a:gd name="connsiteX794" fmla="*/ 146925 w 5058307"/>
              <a:gd name="connsiteY794" fmla="*/ 3761795 h 6229113"/>
              <a:gd name="connsiteX795" fmla="*/ 166091 w 5058307"/>
              <a:gd name="connsiteY795" fmla="*/ 3726463 h 6229113"/>
              <a:gd name="connsiteX796" fmla="*/ 185262 w 5058307"/>
              <a:gd name="connsiteY796" fmla="*/ 3691128 h 6229113"/>
              <a:gd name="connsiteX797" fmla="*/ 237161 w 5058307"/>
              <a:gd name="connsiteY797" fmla="*/ 3670038 h 6229113"/>
              <a:gd name="connsiteX798" fmla="*/ 241816 w 5058307"/>
              <a:gd name="connsiteY798" fmla="*/ 3654973 h 6229113"/>
              <a:gd name="connsiteX799" fmla="*/ 259205 w 5058307"/>
              <a:gd name="connsiteY799" fmla="*/ 3652095 h 6229113"/>
              <a:gd name="connsiteX800" fmla="*/ 261536 w 5058307"/>
              <a:gd name="connsiteY800" fmla="*/ 3644564 h 6229113"/>
              <a:gd name="connsiteX801" fmla="*/ 278925 w 5058307"/>
              <a:gd name="connsiteY801" fmla="*/ 3641685 h 6229113"/>
              <a:gd name="connsiteX802" fmla="*/ 290839 w 5058307"/>
              <a:gd name="connsiteY802" fmla="*/ 3616488 h 6229113"/>
              <a:gd name="connsiteX803" fmla="*/ 298369 w 5058307"/>
              <a:gd name="connsiteY803" fmla="*/ 3618814 h 6229113"/>
              <a:gd name="connsiteX804" fmla="*/ 303024 w 5058307"/>
              <a:gd name="connsiteY804" fmla="*/ 3603749 h 6229113"/>
              <a:gd name="connsiteX805" fmla="*/ 310555 w 5058307"/>
              <a:gd name="connsiteY805" fmla="*/ 3606080 h 6229113"/>
              <a:gd name="connsiteX806" fmla="*/ 317541 w 5058307"/>
              <a:gd name="connsiteY806" fmla="*/ 3583484 h 6229113"/>
              <a:gd name="connsiteX807" fmla="*/ 339858 w 5058307"/>
              <a:gd name="connsiteY807" fmla="*/ 3578004 h 6229113"/>
              <a:gd name="connsiteX808" fmla="*/ 346567 w 5058307"/>
              <a:gd name="connsiteY808" fmla="*/ 3542947 h 6229113"/>
              <a:gd name="connsiteX809" fmla="*/ 356700 w 5058307"/>
              <a:gd name="connsiteY809" fmla="*/ 3550206 h 6229113"/>
              <a:gd name="connsiteX810" fmla="*/ 395041 w 5058307"/>
              <a:gd name="connsiteY810" fmla="*/ 3479536 h 6229113"/>
              <a:gd name="connsiteX811" fmla="*/ 363063 w 5058307"/>
              <a:gd name="connsiteY811" fmla="*/ 3442841 h 6229113"/>
              <a:gd name="connsiteX812" fmla="*/ 303834 w 5058307"/>
              <a:gd name="connsiteY812" fmla="*/ 3414225 h 6229113"/>
              <a:gd name="connsiteX813" fmla="*/ 313417 w 5058307"/>
              <a:gd name="connsiteY813" fmla="*/ 3396559 h 6229113"/>
              <a:gd name="connsiteX814" fmla="*/ 347448 w 5058307"/>
              <a:gd name="connsiteY814" fmla="*/ 3413261 h 6229113"/>
              <a:gd name="connsiteX815" fmla="*/ 381476 w 5058307"/>
              <a:gd name="connsiteY815" fmla="*/ 3429966 h 6229113"/>
              <a:gd name="connsiteX816" fmla="*/ 388735 w 5058307"/>
              <a:gd name="connsiteY816" fmla="*/ 3419833 h 6229113"/>
              <a:gd name="connsiteX817" fmla="*/ 403800 w 5058307"/>
              <a:gd name="connsiteY817" fmla="*/ 3424488 h 6229113"/>
              <a:gd name="connsiteX818" fmla="*/ 406128 w 5058307"/>
              <a:gd name="connsiteY818" fmla="*/ 3416952 h 6229113"/>
              <a:gd name="connsiteX819" fmla="*/ 446391 w 5058307"/>
              <a:gd name="connsiteY819" fmla="*/ 3433521 h 6229113"/>
              <a:gd name="connsiteX820" fmla="*/ 446114 w 5058307"/>
              <a:gd name="connsiteY820" fmla="*/ 3421060 h 6229113"/>
              <a:gd name="connsiteX821" fmla="*/ 451041 w 5058307"/>
              <a:gd name="connsiteY821" fmla="*/ 3418459 h 6229113"/>
              <a:gd name="connsiteX822" fmla="*/ 480345 w 5058307"/>
              <a:gd name="connsiteY822" fmla="*/ 3390383 h 6229113"/>
              <a:gd name="connsiteX823" fmla="*/ 503419 w 5058307"/>
              <a:gd name="connsiteY823" fmla="*/ 3362444 h 6229113"/>
              <a:gd name="connsiteX824" fmla="*/ 514033 w 5058307"/>
              <a:gd name="connsiteY824" fmla="*/ 3334783 h 6229113"/>
              <a:gd name="connsiteX825" fmla="*/ 511429 w 5058307"/>
              <a:gd name="connsiteY825" fmla="*/ 3329851 h 6229113"/>
              <a:gd name="connsiteX826" fmla="*/ 509991 w 5058307"/>
              <a:gd name="connsiteY826" fmla="*/ 3321158 h 6229113"/>
              <a:gd name="connsiteX827" fmla="*/ 508551 w 5058307"/>
              <a:gd name="connsiteY827" fmla="*/ 3312461 h 6229113"/>
              <a:gd name="connsiteX828" fmla="*/ 518683 w 5058307"/>
              <a:gd name="connsiteY828" fmla="*/ 3319720 h 6229113"/>
              <a:gd name="connsiteX829" fmla="*/ 530325 w 5058307"/>
              <a:gd name="connsiteY829" fmla="*/ 3282059 h 6229113"/>
              <a:gd name="connsiteX830" fmla="*/ 521351 w 5058307"/>
              <a:gd name="connsiteY830" fmla="*/ 3271038 h 6229113"/>
              <a:gd name="connsiteX831" fmla="*/ 514983 w 5058307"/>
              <a:gd name="connsiteY831" fmla="*/ 3264942 h 6229113"/>
              <a:gd name="connsiteX832" fmla="*/ 514845 w 5058307"/>
              <a:gd name="connsiteY832" fmla="*/ 3258714 h 6229113"/>
              <a:gd name="connsiteX833" fmla="*/ 514710 w 5058307"/>
              <a:gd name="connsiteY833" fmla="*/ 3252479 h 6229113"/>
              <a:gd name="connsiteX834" fmla="*/ 477047 w 5058307"/>
              <a:gd name="connsiteY834" fmla="*/ 3240844 h 6229113"/>
              <a:gd name="connsiteX835" fmla="*/ 491289 w 5058307"/>
              <a:gd name="connsiteY835" fmla="*/ 3208111 h 6229113"/>
              <a:gd name="connsiteX836" fmla="*/ 386114 w 5058307"/>
              <a:gd name="connsiteY836" fmla="*/ 3187990 h 6229113"/>
              <a:gd name="connsiteX837" fmla="*/ 380772 w 5058307"/>
              <a:gd name="connsiteY837" fmla="*/ 3171901 h 6229113"/>
              <a:gd name="connsiteX838" fmla="*/ 377758 w 5058307"/>
              <a:gd name="connsiteY838" fmla="*/ 3148277 h 6229113"/>
              <a:gd name="connsiteX839" fmla="*/ 390222 w 5058307"/>
              <a:gd name="connsiteY839" fmla="*/ 3148005 h 6229113"/>
              <a:gd name="connsiteX840" fmla="*/ 410689 w 5058307"/>
              <a:gd name="connsiteY840" fmla="*/ 3115136 h 6229113"/>
              <a:gd name="connsiteX841" fmla="*/ 431162 w 5058307"/>
              <a:gd name="connsiteY841" fmla="*/ 3082270 h 6229113"/>
              <a:gd name="connsiteX842" fmla="*/ 402674 w 5058307"/>
              <a:gd name="connsiteY842" fmla="*/ 3034270 h 6229113"/>
              <a:gd name="connsiteX843" fmla="*/ 379803 w 5058307"/>
              <a:gd name="connsiteY843" fmla="*/ 3014827 h 6229113"/>
              <a:gd name="connsiteX844" fmla="*/ 349675 w 5058307"/>
              <a:gd name="connsiteY844" fmla="*/ 3005521 h 6229113"/>
              <a:gd name="connsiteX845" fmla="*/ 304348 w 5058307"/>
              <a:gd name="connsiteY845" fmla="*/ 2985325 h 6229113"/>
              <a:gd name="connsiteX846" fmla="*/ 312630 w 5058307"/>
              <a:gd name="connsiteY846" fmla="*/ 2965195 h 6229113"/>
              <a:gd name="connsiteX847" fmla="*/ 329197 w 5058307"/>
              <a:gd name="connsiteY847" fmla="*/ 2924928 h 6229113"/>
              <a:gd name="connsiteX848" fmla="*/ 345901 w 5058307"/>
              <a:gd name="connsiteY848" fmla="*/ 2890901 h 6229113"/>
              <a:gd name="connsiteX849" fmla="*/ 354321 w 5058307"/>
              <a:gd name="connsiteY849" fmla="*/ 2876999 h 6229113"/>
              <a:gd name="connsiteX850" fmla="*/ 346792 w 5058307"/>
              <a:gd name="connsiteY850" fmla="*/ 2874672 h 6229113"/>
              <a:gd name="connsiteX851" fmla="*/ 339870 w 5058307"/>
              <a:gd name="connsiteY851" fmla="*/ 2843654 h 6229113"/>
              <a:gd name="connsiteX852" fmla="*/ 328027 w 5058307"/>
              <a:gd name="connsiteY852" fmla="*/ 2815239 h 6229113"/>
              <a:gd name="connsiteX853" fmla="*/ 344591 w 5058307"/>
              <a:gd name="connsiteY853" fmla="*/ 2774979 h 6229113"/>
              <a:gd name="connsiteX854" fmla="*/ 337062 w 5058307"/>
              <a:gd name="connsiteY854" fmla="*/ 2772652 h 6229113"/>
              <a:gd name="connsiteX855" fmla="*/ 305219 w 5058307"/>
              <a:gd name="connsiteY855" fmla="*/ 2742181 h 6229113"/>
              <a:gd name="connsiteX856" fmla="*/ 275983 w 5058307"/>
              <a:gd name="connsiteY856" fmla="*/ 2716647 h 6229113"/>
              <a:gd name="connsiteX857" fmla="*/ 277757 w 5058307"/>
              <a:gd name="connsiteY857" fmla="*/ 2684189 h 6229113"/>
              <a:gd name="connsiteX858" fmla="*/ 301581 w 5058307"/>
              <a:gd name="connsiteY858" fmla="*/ 2633796 h 6229113"/>
              <a:gd name="connsiteX859" fmla="*/ 323904 w 5058307"/>
              <a:gd name="connsiteY859" fmla="*/ 2628318 h 6229113"/>
              <a:gd name="connsiteX860" fmla="*/ 341293 w 5058307"/>
              <a:gd name="connsiteY860" fmla="*/ 2625440 h 6229113"/>
              <a:gd name="connsiteX861" fmla="*/ 353345 w 5058307"/>
              <a:gd name="connsiteY861" fmla="*/ 2606471 h 6229113"/>
              <a:gd name="connsiteX862" fmla="*/ 349504 w 5058307"/>
              <a:gd name="connsiteY862" fmla="*/ 2545460 h 6229113"/>
              <a:gd name="connsiteX863" fmla="*/ 344439 w 5058307"/>
              <a:gd name="connsiteY863" fmla="*/ 2541833 h 6229113"/>
              <a:gd name="connsiteX864" fmla="*/ 339370 w 5058307"/>
              <a:gd name="connsiteY864" fmla="*/ 2538208 h 6229113"/>
              <a:gd name="connsiteX865" fmla="*/ 324309 w 5058307"/>
              <a:gd name="connsiteY865" fmla="*/ 2533551 h 6229113"/>
              <a:gd name="connsiteX866" fmla="*/ 321431 w 5058307"/>
              <a:gd name="connsiteY866" fmla="*/ 2516162 h 6229113"/>
              <a:gd name="connsiteX867" fmla="*/ 291301 w 5058307"/>
              <a:gd name="connsiteY867" fmla="*/ 2506851 h 6229113"/>
              <a:gd name="connsiteX868" fmla="*/ 289728 w 5058307"/>
              <a:gd name="connsiteY868" fmla="*/ 2491923 h 6229113"/>
              <a:gd name="connsiteX869" fmla="*/ 288150 w 5058307"/>
              <a:gd name="connsiteY869" fmla="*/ 2476998 h 6229113"/>
              <a:gd name="connsiteX870" fmla="*/ 280621 w 5058307"/>
              <a:gd name="connsiteY870" fmla="*/ 2474672 h 6229113"/>
              <a:gd name="connsiteX871" fmla="*/ 302388 w 5058307"/>
              <a:gd name="connsiteY871" fmla="*/ 2444267 h 6229113"/>
              <a:gd name="connsiteX872" fmla="*/ 331078 w 5058307"/>
              <a:gd name="connsiteY872" fmla="*/ 2444881 h 6229113"/>
              <a:gd name="connsiteX873" fmla="*/ 354565 w 5058307"/>
              <a:gd name="connsiteY873" fmla="*/ 2435639 h 6229113"/>
              <a:gd name="connsiteX874" fmla="*/ 378663 w 5058307"/>
              <a:gd name="connsiteY874" fmla="*/ 2397703 h 6229113"/>
              <a:gd name="connsiteX875" fmla="*/ 386192 w 5058307"/>
              <a:gd name="connsiteY875" fmla="*/ 2400029 h 6229113"/>
              <a:gd name="connsiteX876" fmla="*/ 382494 w 5058307"/>
              <a:gd name="connsiteY876" fmla="*/ 2345256 h 6229113"/>
              <a:gd name="connsiteX877" fmla="*/ 339351 w 5058307"/>
              <a:gd name="connsiteY877" fmla="*/ 2311293 h 6229113"/>
              <a:gd name="connsiteX878" fmla="*/ 348526 w 5058307"/>
              <a:gd name="connsiteY878" fmla="*/ 2274940 h 6229113"/>
              <a:gd name="connsiteX879" fmla="*/ 377966 w 5058307"/>
              <a:gd name="connsiteY879" fmla="*/ 2253092 h 6229113"/>
              <a:gd name="connsiteX880" fmla="*/ 380293 w 5058307"/>
              <a:gd name="connsiteY880" fmla="*/ 2245563 h 6229113"/>
              <a:gd name="connsiteX881" fmla="*/ 395358 w 5058307"/>
              <a:gd name="connsiteY881" fmla="*/ 2250218 h 6229113"/>
              <a:gd name="connsiteX882" fmla="*/ 397687 w 5058307"/>
              <a:gd name="connsiteY882" fmla="*/ 2242682 h 6229113"/>
              <a:gd name="connsiteX883" fmla="*/ 416239 w 5058307"/>
              <a:gd name="connsiteY883" fmla="*/ 2236039 h 6229113"/>
              <a:gd name="connsiteX884" fmla="*/ 424661 w 5058307"/>
              <a:gd name="connsiteY884" fmla="*/ 2222142 h 6229113"/>
              <a:gd name="connsiteX885" fmla="*/ 432195 w 5058307"/>
              <a:gd name="connsiteY885" fmla="*/ 2224466 h 6229113"/>
              <a:gd name="connsiteX886" fmla="*/ 430617 w 5058307"/>
              <a:gd name="connsiteY886" fmla="*/ 2209541 h 6229113"/>
              <a:gd name="connsiteX887" fmla="*/ 431368 w 5058307"/>
              <a:gd name="connsiteY887" fmla="*/ 2187080 h 6229113"/>
              <a:gd name="connsiteX888" fmla="*/ 372001 w 5058307"/>
              <a:gd name="connsiteY888" fmla="*/ 2152235 h 6229113"/>
              <a:gd name="connsiteX889" fmla="*/ 307707 w 5058307"/>
              <a:gd name="connsiteY889" fmla="*/ 2119992 h 6229113"/>
              <a:gd name="connsiteX890" fmla="*/ 309758 w 5058307"/>
              <a:gd name="connsiteY890" fmla="*/ 2099995 h 6229113"/>
              <a:gd name="connsiteX891" fmla="*/ 311812 w 5058307"/>
              <a:gd name="connsiteY891" fmla="*/ 2080002 h 6229113"/>
              <a:gd name="connsiteX892" fmla="*/ 326600 w 5058307"/>
              <a:gd name="connsiteY892" fmla="*/ 2072196 h 6229113"/>
              <a:gd name="connsiteX893" fmla="*/ 349194 w 5058307"/>
              <a:gd name="connsiteY893" fmla="*/ 2079178 h 6229113"/>
              <a:gd name="connsiteX894" fmla="*/ 351525 w 5058307"/>
              <a:gd name="connsiteY894" fmla="*/ 2071647 h 6229113"/>
              <a:gd name="connsiteX895" fmla="*/ 409314 w 5058307"/>
              <a:gd name="connsiteY895" fmla="*/ 2091566 h 6229113"/>
              <a:gd name="connsiteX896" fmla="*/ 464502 w 5058307"/>
              <a:gd name="connsiteY896" fmla="*/ 2106557 h 6229113"/>
              <a:gd name="connsiteX897" fmla="*/ 514551 w 5058307"/>
              <a:gd name="connsiteY897" fmla="*/ 2058078 h 6229113"/>
              <a:gd name="connsiteX898" fmla="*/ 551864 w 5058307"/>
              <a:gd name="connsiteY898" fmla="*/ 1997409 h 6229113"/>
              <a:gd name="connsiteX899" fmla="*/ 530294 w 5058307"/>
              <a:gd name="connsiteY899" fmla="*/ 1980430 h 6229113"/>
              <a:gd name="connsiteX900" fmla="*/ 513655 w 5058307"/>
              <a:gd name="connsiteY900" fmla="*/ 1960847 h 6229113"/>
              <a:gd name="connsiteX901" fmla="*/ 517209 w 5058307"/>
              <a:gd name="connsiteY901" fmla="*/ 1895939 h 6229113"/>
              <a:gd name="connsiteX902" fmla="*/ 575479 w 5058307"/>
              <a:gd name="connsiteY902" fmla="*/ 1880938 h 6229113"/>
              <a:gd name="connsiteX903" fmla="*/ 599236 w 5058307"/>
              <a:gd name="connsiteY903" fmla="*/ 1884155 h 6229113"/>
              <a:gd name="connsiteX904" fmla="*/ 610600 w 5058307"/>
              <a:gd name="connsiteY904" fmla="*/ 1834033 h 6229113"/>
              <a:gd name="connsiteX905" fmla="*/ 601690 w 5058307"/>
              <a:gd name="connsiteY905" fmla="*/ 1769397 h 6229113"/>
              <a:gd name="connsiteX906" fmla="*/ 625175 w 5058307"/>
              <a:gd name="connsiteY906" fmla="*/ 1760150 h 6229113"/>
              <a:gd name="connsiteX907" fmla="*/ 666328 w 5058307"/>
              <a:gd name="connsiteY907" fmla="*/ 1760492 h 6229113"/>
              <a:gd name="connsiteX908" fmla="*/ 664002 w 5058307"/>
              <a:gd name="connsiteY908" fmla="*/ 1768021 h 6229113"/>
              <a:gd name="connsiteX909" fmla="*/ 711793 w 5058307"/>
              <a:gd name="connsiteY909" fmla="*/ 1786916 h 6229113"/>
              <a:gd name="connsiteX910" fmla="*/ 731376 w 5058307"/>
              <a:gd name="connsiteY910" fmla="*/ 1770279 h 6229113"/>
              <a:gd name="connsiteX911" fmla="*/ 748355 w 5058307"/>
              <a:gd name="connsiteY911" fmla="*/ 1748708 h 6229113"/>
              <a:gd name="connsiteX912" fmla="*/ 740822 w 5058307"/>
              <a:gd name="connsiteY912" fmla="*/ 1746384 h 6229113"/>
              <a:gd name="connsiteX913" fmla="*/ 747806 w 5058307"/>
              <a:gd name="connsiteY913" fmla="*/ 1723783 h 6229113"/>
              <a:gd name="connsiteX914" fmla="*/ 740272 w 5058307"/>
              <a:gd name="connsiteY914" fmla="*/ 1721459 h 6229113"/>
              <a:gd name="connsiteX915" fmla="*/ 743487 w 5058307"/>
              <a:gd name="connsiteY915" fmla="*/ 1697697 h 6229113"/>
              <a:gd name="connsiteX916" fmla="*/ 749582 w 5058307"/>
              <a:gd name="connsiteY916" fmla="*/ 1691329 h 6229113"/>
              <a:gd name="connsiteX917" fmla="*/ 739450 w 5058307"/>
              <a:gd name="connsiteY917" fmla="*/ 1684070 h 6229113"/>
              <a:gd name="connsiteX918" fmla="*/ 751359 w 5058307"/>
              <a:gd name="connsiteY918" fmla="*/ 1658875 h 6229113"/>
              <a:gd name="connsiteX919" fmla="*/ 802510 w 5058307"/>
              <a:gd name="connsiteY919" fmla="*/ 1660239 h 6229113"/>
              <a:gd name="connsiteX920" fmla="*/ 861462 w 5058307"/>
              <a:gd name="connsiteY920" fmla="*/ 1676394 h 6229113"/>
              <a:gd name="connsiteX921" fmla="*/ 882208 w 5058307"/>
              <a:gd name="connsiteY921" fmla="*/ 1655991 h 6229113"/>
              <a:gd name="connsiteX922" fmla="*/ 887067 w 5058307"/>
              <a:gd name="connsiteY922" fmla="*/ 1593545 h 6229113"/>
              <a:gd name="connsiteX923" fmla="*/ 872002 w 5058307"/>
              <a:gd name="connsiteY923" fmla="*/ 1588890 h 6229113"/>
              <a:gd name="connsiteX924" fmla="*/ 871452 w 5058307"/>
              <a:gd name="connsiteY924" fmla="*/ 1563965 h 6229113"/>
              <a:gd name="connsiteX925" fmla="*/ 888842 w 5058307"/>
              <a:gd name="connsiteY925" fmla="*/ 1561086 h 6229113"/>
              <a:gd name="connsiteX926" fmla="*/ 893499 w 5058307"/>
              <a:gd name="connsiteY926" fmla="*/ 1546026 h 6229113"/>
              <a:gd name="connsiteX927" fmla="*/ 966490 w 5058307"/>
              <a:gd name="connsiteY927" fmla="*/ 1576829 h 6229113"/>
              <a:gd name="connsiteX928" fmla="*/ 964162 w 5058307"/>
              <a:gd name="connsiteY928" fmla="*/ 1584365 h 6229113"/>
              <a:gd name="connsiteX929" fmla="*/ 986623 w 5058307"/>
              <a:gd name="connsiteY929" fmla="*/ 1585116 h 6229113"/>
              <a:gd name="connsiteX930" fmla="*/ 1009077 w 5058307"/>
              <a:gd name="connsiteY930" fmla="*/ 1585865 h 6229113"/>
              <a:gd name="connsiteX931" fmla="*/ 1034682 w 5058307"/>
              <a:gd name="connsiteY931" fmla="*/ 1503015 h 6229113"/>
              <a:gd name="connsiteX932" fmla="*/ 1065835 w 5058307"/>
              <a:gd name="connsiteY932" fmla="*/ 1502328 h 6229113"/>
              <a:gd name="connsiteX933" fmla="*/ 1114655 w 5058307"/>
              <a:gd name="connsiteY933" fmla="*/ 1511224 h 6229113"/>
              <a:gd name="connsiteX934" fmla="*/ 1112331 w 5058307"/>
              <a:gd name="connsiteY934" fmla="*/ 1518758 h 6229113"/>
              <a:gd name="connsiteX935" fmla="*/ 1149990 w 5058307"/>
              <a:gd name="connsiteY935" fmla="*/ 1530394 h 6229113"/>
              <a:gd name="connsiteX936" fmla="*/ 1184635 w 5058307"/>
              <a:gd name="connsiteY936" fmla="*/ 1518407 h 6229113"/>
              <a:gd name="connsiteX937" fmla="*/ 1221880 w 5058307"/>
              <a:gd name="connsiteY937" fmla="*/ 1511354 h 6229113"/>
              <a:gd name="connsiteX938" fmla="*/ 1246591 w 5058307"/>
              <a:gd name="connsiteY938" fmla="*/ 1444729 h 6229113"/>
              <a:gd name="connsiteX939" fmla="*/ 1243507 w 5058307"/>
              <a:gd name="connsiteY939" fmla="*/ 1361266 h 6229113"/>
              <a:gd name="connsiteX940" fmla="*/ 1272057 w 5058307"/>
              <a:gd name="connsiteY940" fmla="*/ 1355646 h 6229113"/>
              <a:gd name="connsiteX941" fmla="*/ 1318552 w 5058307"/>
              <a:gd name="connsiteY941" fmla="*/ 1372076 h 6229113"/>
              <a:gd name="connsiteX942" fmla="*/ 1317661 w 5058307"/>
              <a:gd name="connsiteY942" fmla="*/ 1388304 h 6229113"/>
              <a:gd name="connsiteX943" fmla="*/ 1316775 w 5058307"/>
              <a:gd name="connsiteY943" fmla="*/ 1404530 h 6229113"/>
              <a:gd name="connsiteX944" fmla="*/ 1343413 w 5058307"/>
              <a:gd name="connsiteY944" fmla="*/ 1425141 h 6229113"/>
              <a:gd name="connsiteX945" fmla="*/ 1370049 w 5058307"/>
              <a:gd name="connsiteY945" fmla="*/ 1445747 h 6229113"/>
              <a:gd name="connsiteX946" fmla="*/ 1372373 w 5058307"/>
              <a:gd name="connsiteY946" fmla="*/ 1438214 h 6229113"/>
              <a:gd name="connsiteX947" fmla="*/ 1387438 w 5058307"/>
              <a:gd name="connsiteY947" fmla="*/ 1442869 h 6229113"/>
              <a:gd name="connsiteX948" fmla="*/ 1399624 w 5058307"/>
              <a:gd name="connsiteY948" fmla="*/ 1430135 h 6229113"/>
              <a:gd name="connsiteX949" fmla="*/ 1427014 w 5058307"/>
              <a:gd name="connsiteY949" fmla="*/ 1428285 h 6229113"/>
              <a:gd name="connsiteX950" fmla="*/ 1454402 w 5058307"/>
              <a:gd name="connsiteY950" fmla="*/ 1426434 h 6229113"/>
              <a:gd name="connsiteX951" fmla="*/ 1456726 w 5058307"/>
              <a:gd name="connsiteY951" fmla="*/ 1418901 h 6229113"/>
              <a:gd name="connsiteX952" fmla="*/ 1499595 w 5058307"/>
              <a:gd name="connsiteY952" fmla="*/ 1440396 h 6229113"/>
              <a:gd name="connsiteX953" fmla="*/ 1501921 w 5058307"/>
              <a:gd name="connsiteY953" fmla="*/ 1432866 h 6229113"/>
              <a:gd name="connsiteX954" fmla="*/ 1549578 w 5058307"/>
              <a:gd name="connsiteY954" fmla="*/ 1445527 h 6229113"/>
              <a:gd name="connsiteX955" fmla="*/ 1602164 w 5058307"/>
              <a:gd name="connsiteY955" fmla="*/ 1455591 h 6229113"/>
              <a:gd name="connsiteX956" fmla="*/ 1601887 w 5058307"/>
              <a:gd name="connsiteY956" fmla="*/ 1443129 h 6229113"/>
              <a:gd name="connsiteX957" fmla="*/ 1619553 w 5058307"/>
              <a:gd name="connsiteY957" fmla="*/ 1452712 h 6229113"/>
              <a:gd name="connsiteX958" fmla="*/ 1631740 w 5058307"/>
              <a:gd name="connsiteY958" fmla="*/ 1439978 h 6229113"/>
              <a:gd name="connsiteX959" fmla="*/ 1651735 w 5058307"/>
              <a:gd name="connsiteY959" fmla="*/ 1442026 h 6229113"/>
              <a:gd name="connsiteX960" fmla="*/ 1654061 w 5058307"/>
              <a:gd name="connsiteY960" fmla="*/ 1434497 h 6229113"/>
              <a:gd name="connsiteX961" fmla="*/ 1669126 w 5058307"/>
              <a:gd name="connsiteY961" fmla="*/ 1439152 h 6229113"/>
              <a:gd name="connsiteX962" fmla="*/ 1671450 w 5058307"/>
              <a:gd name="connsiteY962" fmla="*/ 1431618 h 6229113"/>
              <a:gd name="connsiteX963" fmla="*/ 1688846 w 5058307"/>
              <a:gd name="connsiteY963" fmla="*/ 1428742 h 6229113"/>
              <a:gd name="connsiteX964" fmla="*/ 1702810 w 5058307"/>
              <a:gd name="connsiteY964" fmla="*/ 1383554 h 6229113"/>
              <a:gd name="connsiteX965" fmla="*/ 1695892 w 5058307"/>
              <a:gd name="connsiteY965" fmla="*/ 1352533 h 6229113"/>
              <a:gd name="connsiteX966" fmla="*/ 1696229 w 5058307"/>
              <a:gd name="connsiteY966" fmla="*/ 1311383 h 6229113"/>
              <a:gd name="connsiteX967" fmla="*/ 1703764 w 5058307"/>
              <a:gd name="connsiteY967" fmla="*/ 1313711 h 6229113"/>
              <a:gd name="connsiteX968" fmla="*/ 1704651 w 5058307"/>
              <a:gd name="connsiteY968" fmla="*/ 1297485 h 6229113"/>
              <a:gd name="connsiteX969" fmla="*/ 1710474 w 5058307"/>
              <a:gd name="connsiteY969" fmla="*/ 1278654 h 6229113"/>
              <a:gd name="connsiteX970" fmla="*/ 1718003 w 5058307"/>
              <a:gd name="connsiteY970" fmla="*/ 1280980 h 6229113"/>
              <a:gd name="connsiteX971" fmla="*/ 1767026 w 5058307"/>
              <a:gd name="connsiteY971" fmla="*/ 1242494 h 6229113"/>
              <a:gd name="connsiteX972" fmla="*/ 1784270 w 5058307"/>
              <a:gd name="connsiteY972" fmla="*/ 1119935 h 6229113"/>
              <a:gd name="connsiteX973" fmla="*/ 1791804 w 5058307"/>
              <a:gd name="connsiteY973" fmla="*/ 1122259 h 6229113"/>
              <a:gd name="connsiteX974" fmla="*/ 1787421 w 5058307"/>
              <a:gd name="connsiteY974" fmla="*/ 1149788 h 6229113"/>
              <a:gd name="connsiteX975" fmla="*/ 1779890 w 5058307"/>
              <a:gd name="connsiteY975" fmla="*/ 1147456 h 6229113"/>
              <a:gd name="connsiteX976" fmla="*/ 4801219 w 5058307"/>
              <a:gd name="connsiteY976" fmla="*/ 996049 h 6229113"/>
              <a:gd name="connsiteX977" fmla="*/ 4816282 w 5058307"/>
              <a:gd name="connsiteY977" fmla="*/ 1000700 h 6229113"/>
              <a:gd name="connsiteX978" fmla="*/ 4806422 w 5058307"/>
              <a:gd name="connsiteY978" fmla="*/ 1005905 h 6229113"/>
              <a:gd name="connsiteX979" fmla="*/ 4804097 w 5058307"/>
              <a:gd name="connsiteY979" fmla="*/ 1013439 h 6229113"/>
              <a:gd name="connsiteX980" fmla="*/ 4799026 w 5058307"/>
              <a:gd name="connsiteY980" fmla="*/ 1009809 h 6229113"/>
              <a:gd name="connsiteX981" fmla="*/ 4801219 w 5058307"/>
              <a:gd name="connsiteY981" fmla="*/ 996049 h 6229113"/>
              <a:gd name="connsiteX982" fmla="*/ 2138592 w 5058307"/>
              <a:gd name="connsiteY982" fmla="*/ 0 h 6229113"/>
              <a:gd name="connsiteX983" fmla="*/ 2191316 w 5058307"/>
              <a:gd name="connsiteY983" fmla="*/ 16292 h 6229113"/>
              <a:gd name="connsiteX984" fmla="*/ 2188989 w 5058307"/>
              <a:gd name="connsiteY984" fmla="*/ 23821 h 6229113"/>
              <a:gd name="connsiteX985" fmla="*/ 2219114 w 5058307"/>
              <a:gd name="connsiteY985" fmla="*/ 33134 h 6229113"/>
              <a:gd name="connsiteX986" fmla="*/ 2221443 w 5058307"/>
              <a:gd name="connsiteY986" fmla="*/ 25598 h 6229113"/>
              <a:gd name="connsiteX987" fmla="*/ 2252869 w 5058307"/>
              <a:gd name="connsiteY987" fmla="*/ 37374 h 6229113"/>
              <a:gd name="connsiteX988" fmla="*/ 2279372 w 5058307"/>
              <a:gd name="connsiteY988" fmla="*/ 51750 h 6229113"/>
              <a:gd name="connsiteX989" fmla="*/ 2279921 w 5058307"/>
              <a:gd name="connsiteY989" fmla="*/ 76675 h 6229113"/>
              <a:gd name="connsiteX990" fmla="*/ 2320184 w 5058307"/>
              <a:gd name="connsiteY990" fmla="*/ 93244 h 6229113"/>
              <a:gd name="connsiteX991" fmla="*/ 2322508 w 5058307"/>
              <a:gd name="connsiteY991" fmla="*/ 85711 h 6229113"/>
              <a:gd name="connsiteX992" fmla="*/ 2352638 w 5058307"/>
              <a:gd name="connsiteY992" fmla="*/ 95021 h 6229113"/>
              <a:gd name="connsiteX993" fmla="*/ 2351885 w 5058307"/>
              <a:gd name="connsiteY993" fmla="*/ 117478 h 6229113"/>
              <a:gd name="connsiteX994" fmla="*/ 2351134 w 5058307"/>
              <a:gd name="connsiteY994" fmla="*/ 139939 h 6229113"/>
              <a:gd name="connsiteX995" fmla="*/ 2356339 w 5058307"/>
              <a:gd name="connsiteY995" fmla="*/ 149799 h 6229113"/>
              <a:gd name="connsiteX996" fmla="*/ 2393996 w 5058307"/>
              <a:gd name="connsiteY996" fmla="*/ 161432 h 6229113"/>
              <a:gd name="connsiteX997" fmla="*/ 2401804 w 5058307"/>
              <a:gd name="connsiteY997" fmla="*/ 176224 h 6229113"/>
              <a:gd name="connsiteX998" fmla="*/ 2390167 w 5058307"/>
              <a:gd name="connsiteY998" fmla="*/ 213883 h 6229113"/>
              <a:gd name="connsiteX999" fmla="*/ 2397703 w 5058307"/>
              <a:gd name="connsiteY999" fmla="*/ 216211 h 6229113"/>
              <a:gd name="connsiteX1000" fmla="*/ 2403038 w 5058307"/>
              <a:gd name="connsiteY1000" fmla="*/ 232298 h 6229113"/>
              <a:gd name="connsiteX1001" fmla="*/ 2408383 w 5058307"/>
              <a:gd name="connsiteY1001" fmla="*/ 248391 h 6229113"/>
              <a:gd name="connsiteX1002" fmla="*/ 2423448 w 5058307"/>
              <a:gd name="connsiteY1002" fmla="*/ 253046 h 6229113"/>
              <a:gd name="connsiteX1003" fmla="*/ 2429816 w 5058307"/>
              <a:gd name="connsiteY1003" fmla="*/ 259141 h 6229113"/>
              <a:gd name="connsiteX1004" fmla="*/ 2436186 w 5058307"/>
              <a:gd name="connsiteY1004" fmla="*/ 265230 h 6229113"/>
              <a:gd name="connsiteX1005" fmla="*/ 2427899 w 5058307"/>
              <a:gd name="connsiteY1005" fmla="*/ 285363 h 6229113"/>
              <a:gd name="connsiteX1006" fmla="*/ 2402498 w 5058307"/>
              <a:gd name="connsiteY1006" fmla="*/ 320830 h 6229113"/>
              <a:gd name="connsiteX1007" fmla="*/ 2408870 w 5058307"/>
              <a:gd name="connsiteY1007" fmla="*/ 326923 h 6229113"/>
              <a:gd name="connsiteX1008" fmla="*/ 2417840 w 5058307"/>
              <a:gd name="connsiteY1008" fmla="*/ 337947 h 6229113"/>
              <a:gd name="connsiteX1009" fmla="*/ 2425921 w 5058307"/>
              <a:gd name="connsiteY1009" fmla="*/ 365203 h 6229113"/>
              <a:gd name="connsiteX1010" fmla="*/ 2416615 w 5058307"/>
              <a:gd name="connsiteY1010" fmla="*/ 395330 h 6229113"/>
              <a:gd name="connsiteX1011" fmla="*/ 2399219 w 5058307"/>
              <a:gd name="connsiteY1011" fmla="*/ 398207 h 6229113"/>
              <a:gd name="connsiteX1012" fmla="*/ 2381150 w 5058307"/>
              <a:gd name="connsiteY1012" fmla="*/ 483384 h 6229113"/>
              <a:gd name="connsiteX1013" fmla="*/ 2374922 w 5058307"/>
              <a:gd name="connsiteY1013" fmla="*/ 483521 h 6229113"/>
              <a:gd name="connsiteX1014" fmla="*/ 2368689 w 5058307"/>
              <a:gd name="connsiteY1014" fmla="*/ 483661 h 6229113"/>
              <a:gd name="connsiteX1015" fmla="*/ 2363761 w 5058307"/>
              <a:gd name="connsiteY1015" fmla="*/ 486262 h 6229113"/>
              <a:gd name="connsiteX1016" fmla="*/ 2346642 w 5058307"/>
              <a:gd name="connsiteY1016" fmla="*/ 501600 h 6229113"/>
              <a:gd name="connsiteX1017" fmla="*/ 2339113 w 5058307"/>
              <a:gd name="connsiteY1017" fmla="*/ 499274 h 6229113"/>
              <a:gd name="connsiteX1018" fmla="*/ 2329800 w 5058307"/>
              <a:gd name="connsiteY1018" fmla="*/ 529399 h 6229113"/>
              <a:gd name="connsiteX1019" fmla="*/ 2337330 w 5058307"/>
              <a:gd name="connsiteY1019" fmla="*/ 531726 h 6229113"/>
              <a:gd name="connsiteX1020" fmla="*/ 2325145 w 5058307"/>
              <a:gd name="connsiteY1020" fmla="*/ 544464 h 6229113"/>
              <a:gd name="connsiteX1021" fmla="*/ 2295293 w 5058307"/>
              <a:gd name="connsiteY1021" fmla="*/ 547615 h 6229113"/>
              <a:gd name="connsiteX1022" fmla="*/ 2261334 w 5058307"/>
              <a:gd name="connsiteY1022" fmla="*/ 590756 h 6229113"/>
              <a:gd name="connsiteX1023" fmla="*/ 2252637 w 5058307"/>
              <a:gd name="connsiteY1023" fmla="*/ 592196 h 6229113"/>
              <a:gd name="connsiteX1024" fmla="*/ 2243943 w 5058307"/>
              <a:gd name="connsiteY1024" fmla="*/ 593630 h 6229113"/>
              <a:gd name="connsiteX1025" fmla="*/ 2241614 w 5058307"/>
              <a:gd name="connsiteY1025" fmla="*/ 601165 h 6229113"/>
              <a:gd name="connsiteX1026" fmla="*/ 2232782 w 5058307"/>
              <a:gd name="connsiteY1026" fmla="*/ 596370 h 6229113"/>
              <a:gd name="connsiteX1027" fmla="*/ 2228878 w 5058307"/>
              <a:gd name="connsiteY1027" fmla="*/ 588975 h 6229113"/>
              <a:gd name="connsiteX1028" fmla="*/ 2191494 w 5058307"/>
              <a:gd name="connsiteY1028" fmla="*/ 589805 h 6229113"/>
              <a:gd name="connsiteX1029" fmla="*/ 2189167 w 5058307"/>
              <a:gd name="connsiteY1029" fmla="*/ 597335 h 6229113"/>
              <a:gd name="connsiteX1030" fmla="*/ 2168284 w 5058307"/>
              <a:gd name="connsiteY1030" fmla="*/ 611509 h 6229113"/>
              <a:gd name="connsiteX1031" fmla="*/ 2157261 w 5058307"/>
              <a:gd name="connsiteY1031" fmla="*/ 620478 h 6229113"/>
              <a:gd name="connsiteX1032" fmla="*/ 2127410 w 5058307"/>
              <a:gd name="connsiteY1032" fmla="*/ 623634 h 6229113"/>
              <a:gd name="connsiteX1033" fmla="*/ 2125969 w 5058307"/>
              <a:gd name="connsiteY1033" fmla="*/ 614937 h 6229113"/>
              <a:gd name="connsiteX1034" fmla="*/ 2124530 w 5058307"/>
              <a:gd name="connsiteY1034" fmla="*/ 606240 h 6229113"/>
              <a:gd name="connsiteX1035" fmla="*/ 2106868 w 5058307"/>
              <a:gd name="connsiteY1035" fmla="*/ 596655 h 6229113"/>
              <a:gd name="connsiteX1036" fmla="*/ 2064551 w 5058307"/>
              <a:gd name="connsiteY1036" fmla="*/ 600079 h 6229113"/>
              <a:gd name="connsiteX1037" fmla="*/ 2054964 w 5058307"/>
              <a:gd name="connsiteY1037" fmla="*/ 617747 h 6229113"/>
              <a:gd name="connsiteX1038" fmla="*/ 2047434 w 5058307"/>
              <a:gd name="connsiteY1038" fmla="*/ 615420 h 6229113"/>
              <a:gd name="connsiteX1039" fmla="*/ 2036411 w 5058307"/>
              <a:gd name="connsiteY1039" fmla="*/ 624390 h 6229113"/>
              <a:gd name="connsiteX1040" fmla="*/ 2020183 w 5058307"/>
              <a:gd name="connsiteY1040" fmla="*/ 623499 h 6229113"/>
              <a:gd name="connsiteX1041" fmla="*/ 2022510 w 5058307"/>
              <a:gd name="connsiteY1041" fmla="*/ 615970 h 6229113"/>
              <a:gd name="connsiteX1042" fmla="*/ 2012379 w 5058307"/>
              <a:gd name="connsiteY1042" fmla="*/ 608716 h 6229113"/>
              <a:gd name="connsiteX1043" fmla="*/ 2014431 w 5058307"/>
              <a:gd name="connsiteY1043" fmla="*/ 588719 h 6229113"/>
              <a:gd name="connsiteX1044" fmla="*/ 1995464 w 5058307"/>
              <a:gd name="connsiteY1044" fmla="*/ 576672 h 6229113"/>
              <a:gd name="connsiteX1045" fmla="*/ 1976495 w 5058307"/>
              <a:gd name="connsiteY1045" fmla="*/ 564620 h 6229113"/>
              <a:gd name="connsiteX1046" fmla="*/ 1978819 w 5058307"/>
              <a:gd name="connsiteY1046" fmla="*/ 557087 h 6229113"/>
              <a:gd name="connsiteX1047" fmla="*/ 1941439 w 5058307"/>
              <a:gd name="connsiteY1047" fmla="*/ 557916 h 6229113"/>
              <a:gd name="connsiteX1048" fmla="*/ 1939106 w 5058307"/>
              <a:gd name="connsiteY1048" fmla="*/ 565443 h 6229113"/>
              <a:gd name="connsiteX1049" fmla="*/ 1916242 w 5058307"/>
              <a:gd name="connsiteY1049" fmla="*/ 546001 h 6229113"/>
              <a:gd name="connsiteX1050" fmla="*/ 1911037 w 5058307"/>
              <a:gd name="connsiteY1050" fmla="*/ 536141 h 6229113"/>
              <a:gd name="connsiteX1051" fmla="*/ 1918016 w 5058307"/>
              <a:gd name="connsiteY1051" fmla="*/ 513543 h 6229113"/>
              <a:gd name="connsiteX1052" fmla="*/ 1887751 w 5058307"/>
              <a:gd name="connsiteY1052" fmla="*/ 498009 h 6229113"/>
              <a:gd name="connsiteX1053" fmla="*/ 1857487 w 5058307"/>
              <a:gd name="connsiteY1053" fmla="*/ 482463 h 6229113"/>
              <a:gd name="connsiteX1054" fmla="*/ 1855089 w 5058307"/>
              <a:gd name="connsiteY1054" fmla="*/ 430153 h 6229113"/>
              <a:gd name="connsiteX1055" fmla="*/ 1842824 w 5058307"/>
              <a:gd name="connsiteY1055" fmla="*/ 383047 h 6229113"/>
              <a:gd name="connsiteX1056" fmla="*/ 1799688 w 5058307"/>
              <a:gd name="connsiteY1056" fmla="*/ 349086 h 6229113"/>
              <a:gd name="connsiteX1057" fmla="*/ 1796537 w 5058307"/>
              <a:gd name="connsiteY1057" fmla="*/ 319233 h 6229113"/>
              <a:gd name="connsiteX1058" fmla="*/ 1823786 w 5058307"/>
              <a:gd name="connsiteY1058" fmla="*/ 311151 h 6229113"/>
              <a:gd name="connsiteX1059" fmla="*/ 1845008 w 5058307"/>
              <a:gd name="connsiteY1059" fmla="*/ 255830 h 6229113"/>
              <a:gd name="connsiteX1060" fmla="*/ 1837477 w 5058307"/>
              <a:gd name="connsiteY1060" fmla="*/ 253499 h 6229113"/>
              <a:gd name="connsiteX1061" fmla="*/ 1842471 w 5058307"/>
              <a:gd name="connsiteY1061" fmla="*/ 197287 h 6229113"/>
              <a:gd name="connsiteX1062" fmla="*/ 1879368 w 5058307"/>
              <a:gd name="connsiteY1062" fmla="*/ 117924 h 6229113"/>
              <a:gd name="connsiteX1063" fmla="*/ 1888064 w 5058307"/>
              <a:gd name="connsiteY1063" fmla="*/ 116483 h 6229113"/>
              <a:gd name="connsiteX1064" fmla="*/ 1896759 w 5058307"/>
              <a:gd name="connsiteY1064" fmla="*/ 115050 h 6229113"/>
              <a:gd name="connsiteX1065" fmla="*/ 1903745 w 5058307"/>
              <a:gd name="connsiteY1065" fmla="*/ 92453 h 6229113"/>
              <a:gd name="connsiteX1066" fmla="*/ 1912437 w 5058307"/>
              <a:gd name="connsiteY1066" fmla="*/ 91015 h 6229113"/>
              <a:gd name="connsiteX1067" fmla="*/ 1921134 w 5058307"/>
              <a:gd name="connsiteY1067" fmla="*/ 89575 h 6229113"/>
              <a:gd name="connsiteX1068" fmla="*/ 1930717 w 5058307"/>
              <a:gd name="connsiteY1068" fmla="*/ 71909 h 6229113"/>
              <a:gd name="connsiteX1069" fmla="*/ 1938253 w 5058307"/>
              <a:gd name="connsiteY1069" fmla="*/ 74238 h 6229113"/>
              <a:gd name="connsiteX1070" fmla="*/ 1950437 w 5058307"/>
              <a:gd name="connsiteY1070" fmla="*/ 61499 h 6229113"/>
              <a:gd name="connsiteX1071" fmla="*/ 1986386 w 5058307"/>
              <a:gd name="connsiteY1071" fmla="*/ 51980 h 6229113"/>
              <a:gd name="connsiteX1072" fmla="*/ 2032464 w 5058307"/>
              <a:gd name="connsiteY1072" fmla="*/ 49715 h 6229113"/>
              <a:gd name="connsiteX1073" fmla="*/ 2049443 w 5058307"/>
              <a:gd name="connsiteY1073" fmla="*/ 28145 h 6229113"/>
              <a:gd name="connsiteX1074" fmla="*/ 2066425 w 5058307"/>
              <a:gd name="connsiteY1074" fmla="*/ 6579 h 6229113"/>
              <a:gd name="connsiteX1075" fmla="*/ 2126405 w 5058307"/>
              <a:gd name="connsiteY1075" fmla="*/ 12734 h 622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</a:cxnLst>
            <a:rect l="l" t="t" r="r" b="b"/>
            <a:pathLst>
              <a:path w="5058307" h="6229113">
                <a:moveTo>
                  <a:pt x="267475" y="6175376"/>
                </a:moveTo>
                <a:lnTo>
                  <a:pt x="260495" y="6197974"/>
                </a:lnTo>
                <a:cubicBezTo>
                  <a:pt x="237122" y="6193502"/>
                  <a:pt x="218519" y="6198067"/>
                  <a:pt x="204689" y="6211674"/>
                </a:cubicBezTo>
                <a:cubicBezTo>
                  <a:pt x="190862" y="6225275"/>
                  <a:pt x="171393" y="6228199"/>
                  <a:pt x="146284" y="6220440"/>
                </a:cubicBezTo>
                <a:lnTo>
                  <a:pt x="150940" y="6205375"/>
                </a:lnTo>
                <a:cubicBezTo>
                  <a:pt x="157513" y="6201905"/>
                  <a:pt x="164566" y="6201338"/>
                  <a:pt x="172096" y="6203665"/>
                </a:cubicBezTo>
                <a:cubicBezTo>
                  <a:pt x="179629" y="6205989"/>
                  <a:pt x="186683" y="6205422"/>
                  <a:pt x="193256" y="6201952"/>
                </a:cubicBezTo>
                <a:lnTo>
                  <a:pt x="210373" y="6186610"/>
                </a:lnTo>
                <a:lnTo>
                  <a:pt x="235293" y="6186062"/>
                </a:lnTo>
                <a:lnTo>
                  <a:pt x="237624" y="6178531"/>
                </a:lnTo>
                <a:close/>
                <a:moveTo>
                  <a:pt x="279661" y="6162642"/>
                </a:moveTo>
                <a:lnTo>
                  <a:pt x="297327" y="6172225"/>
                </a:lnTo>
                <a:lnTo>
                  <a:pt x="287467" y="6177429"/>
                </a:lnTo>
                <a:cubicBezTo>
                  <a:pt x="282446" y="6175878"/>
                  <a:pt x="279550" y="6176360"/>
                  <a:pt x="278775" y="6178867"/>
                </a:cubicBezTo>
                <a:cubicBezTo>
                  <a:pt x="277998" y="6181382"/>
                  <a:pt x="274231" y="6180214"/>
                  <a:pt x="267475" y="6175376"/>
                </a:cubicBezTo>
                <a:cubicBezTo>
                  <a:pt x="274048" y="6171906"/>
                  <a:pt x="278109" y="6167663"/>
                  <a:pt x="279661" y="6162642"/>
                </a:cubicBezTo>
                <a:close/>
                <a:moveTo>
                  <a:pt x="333000" y="6150245"/>
                </a:moveTo>
                <a:cubicBezTo>
                  <a:pt x="337153" y="6150154"/>
                  <a:pt x="342562" y="6150450"/>
                  <a:pt x="349227" y="6151135"/>
                </a:cubicBezTo>
                <a:lnTo>
                  <a:pt x="346900" y="6158664"/>
                </a:lnTo>
                <a:lnTo>
                  <a:pt x="337040" y="6163869"/>
                </a:lnTo>
                <a:cubicBezTo>
                  <a:pt x="328732" y="6164052"/>
                  <a:pt x="322547" y="6166265"/>
                  <a:pt x="318488" y="6170512"/>
                </a:cubicBezTo>
                <a:cubicBezTo>
                  <a:pt x="314422" y="6174756"/>
                  <a:pt x="307371" y="6175328"/>
                  <a:pt x="297327" y="6172225"/>
                </a:cubicBezTo>
                <a:lnTo>
                  <a:pt x="299381" y="6152232"/>
                </a:lnTo>
                <a:cubicBezTo>
                  <a:pt x="312711" y="6153600"/>
                  <a:pt x="321020" y="6153417"/>
                  <a:pt x="324306" y="6151682"/>
                </a:cubicBezTo>
                <a:cubicBezTo>
                  <a:pt x="325950" y="6150815"/>
                  <a:pt x="328847" y="6150336"/>
                  <a:pt x="333000" y="6150245"/>
                </a:cubicBezTo>
                <a:close/>
                <a:moveTo>
                  <a:pt x="361415" y="6138394"/>
                </a:moveTo>
                <a:lnTo>
                  <a:pt x="376476" y="6143052"/>
                </a:lnTo>
                <a:lnTo>
                  <a:pt x="374152" y="6150585"/>
                </a:lnTo>
                <a:cubicBezTo>
                  <a:pt x="367395" y="6145747"/>
                  <a:pt x="364451" y="6144145"/>
                  <a:pt x="365320" y="6145790"/>
                </a:cubicBezTo>
                <a:cubicBezTo>
                  <a:pt x="366186" y="6147431"/>
                  <a:pt x="364885" y="6144967"/>
                  <a:pt x="361415" y="6138394"/>
                </a:cubicBezTo>
                <a:close/>
                <a:moveTo>
                  <a:pt x="1025712" y="6071380"/>
                </a:moveTo>
                <a:cubicBezTo>
                  <a:pt x="1025712" y="6071380"/>
                  <a:pt x="1032469" y="6076218"/>
                  <a:pt x="1045982" y="6085895"/>
                </a:cubicBezTo>
                <a:cubicBezTo>
                  <a:pt x="1041144" y="6092652"/>
                  <a:pt x="1039546" y="6095593"/>
                  <a:pt x="1041187" y="6094727"/>
                </a:cubicBezTo>
                <a:cubicBezTo>
                  <a:pt x="1042828" y="6093861"/>
                  <a:pt x="1040365" y="6095161"/>
                  <a:pt x="1033791" y="6098631"/>
                </a:cubicBezTo>
                <a:lnTo>
                  <a:pt x="1031467" y="6106165"/>
                </a:lnTo>
                <a:cubicBezTo>
                  <a:pt x="1026445" y="6104613"/>
                  <a:pt x="1022635" y="6101370"/>
                  <a:pt x="1020034" y="6096442"/>
                </a:cubicBezTo>
                <a:cubicBezTo>
                  <a:pt x="1017432" y="6091514"/>
                  <a:pt x="1014484" y="6089914"/>
                  <a:pt x="1011197" y="6091649"/>
                </a:cubicBezTo>
                <a:cubicBezTo>
                  <a:pt x="1014300" y="6081606"/>
                  <a:pt x="1019139" y="6074850"/>
                  <a:pt x="1025712" y="6071380"/>
                </a:cubicBezTo>
                <a:close/>
                <a:moveTo>
                  <a:pt x="1564972" y="5874966"/>
                </a:moveTo>
                <a:lnTo>
                  <a:pt x="1572508" y="5877295"/>
                </a:lnTo>
                <a:lnTo>
                  <a:pt x="1567852" y="5892360"/>
                </a:lnTo>
                <a:cubicBezTo>
                  <a:pt x="1571320" y="5898929"/>
                  <a:pt x="1572623" y="5901397"/>
                  <a:pt x="1571754" y="5899751"/>
                </a:cubicBezTo>
                <a:cubicBezTo>
                  <a:pt x="1570888" y="5898110"/>
                  <a:pt x="1570543" y="5901443"/>
                  <a:pt x="1570726" y="5909751"/>
                </a:cubicBezTo>
                <a:lnTo>
                  <a:pt x="1555661" y="5905096"/>
                </a:lnTo>
                <a:close/>
                <a:moveTo>
                  <a:pt x="1557296" y="5752954"/>
                </a:moveTo>
                <a:cubicBezTo>
                  <a:pt x="1562501" y="5762814"/>
                  <a:pt x="1564897" y="5777307"/>
                  <a:pt x="1564488" y="5796431"/>
                </a:cubicBezTo>
                <a:cubicBezTo>
                  <a:pt x="1564076" y="5815557"/>
                  <a:pt x="1563189" y="5831783"/>
                  <a:pt x="1561821" y="5845113"/>
                </a:cubicBezTo>
                <a:lnTo>
                  <a:pt x="1549087" y="5832927"/>
                </a:lnTo>
                <a:cubicBezTo>
                  <a:pt x="1550451" y="5819599"/>
                  <a:pt x="1551819" y="5806269"/>
                  <a:pt x="1553188" y="5792939"/>
                </a:cubicBezTo>
                <a:cubicBezTo>
                  <a:pt x="1554556" y="5779609"/>
                  <a:pt x="1555927" y="5766284"/>
                  <a:pt x="1557296" y="5752954"/>
                </a:cubicBezTo>
                <a:close/>
                <a:moveTo>
                  <a:pt x="1554415" y="5735560"/>
                </a:moveTo>
                <a:cubicBezTo>
                  <a:pt x="1557885" y="5742133"/>
                  <a:pt x="1559188" y="5744602"/>
                  <a:pt x="1558319" y="5742956"/>
                </a:cubicBezTo>
                <a:cubicBezTo>
                  <a:pt x="1557453" y="5741315"/>
                  <a:pt x="1557112" y="5744645"/>
                  <a:pt x="1557296" y="5752954"/>
                </a:cubicBezTo>
                <a:lnTo>
                  <a:pt x="1549764" y="5750623"/>
                </a:lnTo>
                <a:close/>
                <a:moveTo>
                  <a:pt x="678403" y="5700022"/>
                </a:moveTo>
                <a:lnTo>
                  <a:pt x="738381" y="5706184"/>
                </a:lnTo>
                <a:cubicBezTo>
                  <a:pt x="735282" y="5716225"/>
                  <a:pt x="730444" y="5722981"/>
                  <a:pt x="723870" y="5726451"/>
                </a:cubicBezTo>
                <a:cubicBezTo>
                  <a:pt x="717297" y="5729921"/>
                  <a:pt x="700586" y="5726134"/>
                  <a:pt x="673748" y="5715087"/>
                </a:cubicBezTo>
                <a:close/>
                <a:moveTo>
                  <a:pt x="1290802" y="5654102"/>
                </a:moveTo>
                <a:cubicBezTo>
                  <a:pt x="1299107" y="5653921"/>
                  <a:pt x="1309927" y="5654510"/>
                  <a:pt x="1323257" y="5655878"/>
                </a:cubicBezTo>
                <a:cubicBezTo>
                  <a:pt x="1320153" y="5665922"/>
                  <a:pt x="1321774" y="5682922"/>
                  <a:pt x="1328120" y="5706892"/>
                </a:cubicBezTo>
                <a:cubicBezTo>
                  <a:pt x="1334469" y="5730854"/>
                  <a:pt x="1328834" y="5757992"/>
                  <a:pt x="1311213" y="5788301"/>
                </a:cubicBezTo>
                <a:lnTo>
                  <a:pt x="1303683" y="5785974"/>
                </a:lnTo>
                <a:lnTo>
                  <a:pt x="1277804" y="5856366"/>
                </a:lnTo>
                <a:cubicBezTo>
                  <a:pt x="1274705" y="5866407"/>
                  <a:pt x="1273153" y="5871429"/>
                  <a:pt x="1273153" y="5871429"/>
                </a:cubicBezTo>
                <a:lnTo>
                  <a:pt x="1268221" y="5874033"/>
                </a:lnTo>
                <a:lnTo>
                  <a:pt x="1251656" y="5914293"/>
                </a:lnTo>
                <a:lnTo>
                  <a:pt x="1244120" y="5911964"/>
                </a:lnTo>
                <a:cubicBezTo>
                  <a:pt x="1239648" y="5935337"/>
                  <a:pt x="1235130" y="5956631"/>
                  <a:pt x="1230569" y="5975849"/>
                </a:cubicBezTo>
                <a:cubicBezTo>
                  <a:pt x="1226008" y="5995067"/>
                  <a:pt x="1220623" y="6014719"/>
                  <a:pt x="1214417" y="6034805"/>
                </a:cubicBezTo>
                <a:lnTo>
                  <a:pt x="1206881" y="6032477"/>
                </a:lnTo>
                <a:lnTo>
                  <a:pt x="1192920" y="6077669"/>
                </a:lnTo>
                <a:lnTo>
                  <a:pt x="1185384" y="6075341"/>
                </a:lnTo>
                <a:lnTo>
                  <a:pt x="1176078" y="6105468"/>
                </a:lnTo>
                <a:lnTo>
                  <a:pt x="1168544" y="6103144"/>
                </a:lnTo>
                <a:lnTo>
                  <a:pt x="1138289" y="6201056"/>
                </a:lnTo>
                <a:lnTo>
                  <a:pt x="1125827" y="6201333"/>
                </a:lnTo>
                <a:lnTo>
                  <a:pt x="1121172" y="6216398"/>
                </a:lnTo>
                <a:cubicBezTo>
                  <a:pt x="1112864" y="6216581"/>
                  <a:pt x="1105856" y="6219228"/>
                  <a:pt x="1100151" y="6224344"/>
                </a:cubicBezTo>
                <a:cubicBezTo>
                  <a:pt x="1094444" y="6229455"/>
                  <a:pt x="1086575" y="6230458"/>
                  <a:pt x="1076532" y="6227355"/>
                </a:cubicBezTo>
                <a:lnTo>
                  <a:pt x="1078856" y="6219821"/>
                </a:lnTo>
                <a:cubicBezTo>
                  <a:pt x="1070364" y="6211696"/>
                  <a:pt x="1063653" y="6208938"/>
                  <a:pt x="1058726" y="6211539"/>
                </a:cubicBezTo>
                <a:cubicBezTo>
                  <a:pt x="1053798" y="6214140"/>
                  <a:pt x="1049595" y="6212157"/>
                  <a:pt x="1046125" y="6205583"/>
                </a:cubicBezTo>
                <a:cubicBezTo>
                  <a:pt x="1039185" y="6192436"/>
                  <a:pt x="1039938" y="6169980"/>
                  <a:pt x="1048382" y="6138209"/>
                </a:cubicBezTo>
                <a:cubicBezTo>
                  <a:pt x="1056826" y="6106438"/>
                  <a:pt x="1068507" y="6070854"/>
                  <a:pt x="1083430" y="6031460"/>
                </a:cubicBezTo>
                <a:cubicBezTo>
                  <a:pt x="1098354" y="5992067"/>
                  <a:pt x="1115355" y="5952622"/>
                  <a:pt x="1134434" y="5913139"/>
                </a:cubicBezTo>
                <a:cubicBezTo>
                  <a:pt x="1153511" y="5873651"/>
                  <a:pt x="1170213" y="5839620"/>
                  <a:pt x="1184545" y="5811042"/>
                </a:cubicBezTo>
                <a:lnTo>
                  <a:pt x="1199610" y="5815697"/>
                </a:lnTo>
                <a:cubicBezTo>
                  <a:pt x="1213940" y="5787125"/>
                  <a:pt x="1229529" y="5758936"/>
                  <a:pt x="1246368" y="5731132"/>
                </a:cubicBezTo>
                <a:cubicBezTo>
                  <a:pt x="1263210" y="5703334"/>
                  <a:pt x="1278022" y="5677658"/>
                  <a:pt x="1290802" y="5654102"/>
                </a:cubicBezTo>
                <a:close/>
                <a:moveTo>
                  <a:pt x="1834180" y="5644611"/>
                </a:moveTo>
                <a:lnTo>
                  <a:pt x="1854177" y="5646663"/>
                </a:lnTo>
                <a:lnTo>
                  <a:pt x="1839939" y="5679394"/>
                </a:lnTo>
                <a:lnTo>
                  <a:pt x="1824874" y="5674738"/>
                </a:lnTo>
                <a:close/>
                <a:moveTo>
                  <a:pt x="2512445" y="5532406"/>
                </a:moveTo>
                <a:lnTo>
                  <a:pt x="2546275" y="5596494"/>
                </a:lnTo>
                <a:lnTo>
                  <a:pt x="2536415" y="5601699"/>
                </a:lnTo>
                <a:cubicBezTo>
                  <a:pt x="2543719" y="5631458"/>
                  <a:pt x="2524370" y="5658482"/>
                  <a:pt x="2478361" y="5682769"/>
                </a:cubicBezTo>
                <a:cubicBezTo>
                  <a:pt x="2466582" y="5676379"/>
                  <a:pt x="2459437" y="5672798"/>
                  <a:pt x="2456930" y="5672023"/>
                </a:cubicBezTo>
                <a:cubicBezTo>
                  <a:pt x="2454416" y="5671246"/>
                  <a:pt x="2449689" y="5664284"/>
                  <a:pt x="2442751" y="5651142"/>
                </a:cubicBezTo>
                <a:cubicBezTo>
                  <a:pt x="2444120" y="5637812"/>
                  <a:pt x="2448685" y="5618592"/>
                  <a:pt x="2456440" y="5593486"/>
                </a:cubicBezTo>
                <a:cubicBezTo>
                  <a:pt x="2464198" y="5568378"/>
                  <a:pt x="2482869" y="5548018"/>
                  <a:pt x="2512445" y="5532406"/>
                </a:cubicBezTo>
                <a:close/>
                <a:moveTo>
                  <a:pt x="1285705" y="5310104"/>
                </a:moveTo>
                <a:lnTo>
                  <a:pt x="1320766" y="5316811"/>
                </a:lnTo>
                <a:cubicBezTo>
                  <a:pt x="1322685" y="5328406"/>
                  <a:pt x="1325810" y="5338312"/>
                  <a:pt x="1330146" y="5346527"/>
                </a:cubicBezTo>
                <a:cubicBezTo>
                  <a:pt x="1334485" y="5354746"/>
                  <a:pt x="1336748" y="5363008"/>
                  <a:pt x="1336929" y="5371312"/>
                </a:cubicBezTo>
                <a:lnTo>
                  <a:pt x="1349392" y="5371039"/>
                </a:lnTo>
                <a:lnTo>
                  <a:pt x="1340082" y="5401169"/>
                </a:lnTo>
                <a:lnTo>
                  <a:pt x="1347611" y="5403496"/>
                </a:lnTo>
                <a:lnTo>
                  <a:pt x="1342956" y="5418561"/>
                </a:lnTo>
                <a:lnTo>
                  <a:pt x="1350489" y="5420885"/>
                </a:lnTo>
                <a:lnTo>
                  <a:pt x="1343510" y="5443483"/>
                </a:lnTo>
                <a:lnTo>
                  <a:pt x="1351039" y="5445810"/>
                </a:lnTo>
                <a:cubicBezTo>
                  <a:pt x="1351405" y="5462426"/>
                  <a:pt x="1344947" y="5489999"/>
                  <a:pt x="1331669" y="5528524"/>
                </a:cubicBezTo>
                <a:cubicBezTo>
                  <a:pt x="1318387" y="5567051"/>
                  <a:pt x="1309325" y="5589691"/>
                  <a:pt x="1304487" y="5596448"/>
                </a:cubicBezTo>
                <a:cubicBezTo>
                  <a:pt x="1286323" y="5601834"/>
                  <a:pt x="1262177" y="5599873"/>
                  <a:pt x="1232047" y="5590563"/>
                </a:cubicBezTo>
                <a:lnTo>
                  <a:pt x="1234374" y="5583034"/>
                </a:lnTo>
                <a:lnTo>
                  <a:pt x="1229169" y="5573174"/>
                </a:lnTo>
                <a:lnTo>
                  <a:pt x="1221640" y="5570847"/>
                </a:lnTo>
                <a:lnTo>
                  <a:pt x="1235878" y="5538116"/>
                </a:lnTo>
                <a:lnTo>
                  <a:pt x="1228349" y="5535790"/>
                </a:lnTo>
                <a:lnTo>
                  <a:pt x="1230396" y="5515795"/>
                </a:lnTo>
                <a:lnTo>
                  <a:pt x="1222867" y="5513468"/>
                </a:lnTo>
                <a:lnTo>
                  <a:pt x="1227522" y="5498403"/>
                </a:lnTo>
                <a:cubicBezTo>
                  <a:pt x="1225787" y="5495117"/>
                  <a:pt x="1223664" y="5493087"/>
                  <a:pt x="1221154" y="5492308"/>
                </a:cubicBezTo>
                <a:cubicBezTo>
                  <a:pt x="1218642" y="5491535"/>
                  <a:pt x="1216519" y="5489506"/>
                  <a:pt x="1214784" y="5486219"/>
                </a:cubicBezTo>
                <a:cubicBezTo>
                  <a:pt x="1214417" y="5469603"/>
                  <a:pt x="1215308" y="5453374"/>
                  <a:pt x="1217449" y="5437532"/>
                </a:cubicBezTo>
                <a:cubicBezTo>
                  <a:pt x="1219597" y="5421693"/>
                  <a:pt x="1222997" y="5406244"/>
                  <a:pt x="1227652" y="5391179"/>
                </a:cubicBezTo>
                <a:lnTo>
                  <a:pt x="1235181" y="5393505"/>
                </a:lnTo>
                <a:lnTo>
                  <a:pt x="1237235" y="5373513"/>
                </a:lnTo>
                <a:lnTo>
                  <a:pt x="1247368" y="5380771"/>
                </a:lnTo>
                <a:lnTo>
                  <a:pt x="1265989" y="5320512"/>
                </a:lnTo>
                <a:close/>
                <a:moveTo>
                  <a:pt x="4906157" y="5189119"/>
                </a:moveTo>
                <a:cubicBezTo>
                  <a:pt x="4942767" y="5190806"/>
                  <a:pt x="4964448" y="5194067"/>
                  <a:pt x="4971205" y="5198905"/>
                </a:cubicBezTo>
                <a:lnTo>
                  <a:pt x="4983939" y="5211092"/>
                </a:lnTo>
                <a:cubicBezTo>
                  <a:pt x="4995901" y="5225790"/>
                  <a:pt x="5008296" y="5241311"/>
                  <a:pt x="5021124" y="5257651"/>
                </a:cubicBezTo>
                <a:cubicBezTo>
                  <a:pt x="5033952" y="5273991"/>
                  <a:pt x="5046348" y="5289512"/>
                  <a:pt x="5058307" y="5304206"/>
                </a:cubicBezTo>
                <a:cubicBezTo>
                  <a:pt x="5047262" y="5331049"/>
                  <a:pt x="5044046" y="5354811"/>
                  <a:pt x="5048660" y="5375487"/>
                </a:cubicBezTo>
                <a:cubicBezTo>
                  <a:pt x="5053268" y="5396165"/>
                  <a:pt x="5040198" y="5425129"/>
                  <a:pt x="5009430" y="5462378"/>
                </a:cubicBezTo>
                <a:lnTo>
                  <a:pt x="5014635" y="5472238"/>
                </a:lnTo>
                <a:cubicBezTo>
                  <a:pt x="5013083" y="5477259"/>
                  <a:pt x="5007290" y="5478219"/>
                  <a:pt x="4997246" y="5475116"/>
                </a:cubicBezTo>
                <a:lnTo>
                  <a:pt x="4989710" y="5472787"/>
                </a:lnTo>
                <a:cubicBezTo>
                  <a:pt x="4983137" y="5476257"/>
                  <a:pt x="4980723" y="5479635"/>
                  <a:pt x="4982458" y="5482922"/>
                </a:cubicBezTo>
                <a:cubicBezTo>
                  <a:pt x="4984193" y="5486209"/>
                  <a:pt x="4981773" y="5489585"/>
                  <a:pt x="4975199" y="5493055"/>
                </a:cubicBezTo>
                <a:cubicBezTo>
                  <a:pt x="4968626" y="5496525"/>
                  <a:pt x="4950892" y="5502736"/>
                  <a:pt x="4921997" y="5511687"/>
                </a:cubicBezTo>
                <a:cubicBezTo>
                  <a:pt x="4893104" y="5520632"/>
                  <a:pt x="4869299" y="5515342"/>
                  <a:pt x="4850581" y="5495805"/>
                </a:cubicBezTo>
                <a:lnTo>
                  <a:pt x="4835794" y="5503611"/>
                </a:lnTo>
                <a:lnTo>
                  <a:pt x="4827987" y="5488823"/>
                </a:lnTo>
                <a:lnTo>
                  <a:pt x="4813199" y="5496630"/>
                </a:lnTo>
                <a:cubicBezTo>
                  <a:pt x="4806443" y="5491791"/>
                  <a:pt x="4800893" y="5485264"/>
                  <a:pt x="4796557" y="5477049"/>
                </a:cubicBezTo>
                <a:cubicBezTo>
                  <a:pt x="4792218" y="5468830"/>
                  <a:pt x="4785806" y="5460659"/>
                  <a:pt x="4777315" y="5452534"/>
                </a:cubicBezTo>
                <a:lnTo>
                  <a:pt x="4751566" y="5415702"/>
                </a:lnTo>
                <a:lnTo>
                  <a:pt x="4741706" y="5420907"/>
                </a:lnTo>
                <a:lnTo>
                  <a:pt x="4748962" y="5410770"/>
                </a:lnTo>
                <a:lnTo>
                  <a:pt x="4735951" y="5386122"/>
                </a:lnTo>
                <a:cubicBezTo>
                  <a:pt x="4734033" y="5374527"/>
                  <a:pt x="4734629" y="5363709"/>
                  <a:pt x="4737732" y="5353665"/>
                </a:cubicBezTo>
                <a:cubicBezTo>
                  <a:pt x="4740831" y="5343624"/>
                  <a:pt x="4739693" y="5329520"/>
                  <a:pt x="4734304" y="5311351"/>
                </a:cubicBezTo>
                <a:lnTo>
                  <a:pt x="4749092" y="5303545"/>
                </a:lnTo>
                <a:cubicBezTo>
                  <a:pt x="4746991" y="5283642"/>
                  <a:pt x="4747676" y="5276979"/>
                  <a:pt x="4751146" y="5283552"/>
                </a:cubicBezTo>
                <a:cubicBezTo>
                  <a:pt x="4754616" y="5290126"/>
                  <a:pt x="4758675" y="5285879"/>
                  <a:pt x="4763333" y="5270818"/>
                </a:cubicBezTo>
                <a:lnTo>
                  <a:pt x="4758128" y="5260958"/>
                </a:lnTo>
                <a:cubicBezTo>
                  <a:pt x="4762966" y="5254202"/>
                  <a:pt x="4771480" y="5244453"/>
                  <a:pt x="4783666" y="5231719"/>
                </a:cubicBezTo>
                <a:cubicBezTo>
                  <a:pt x="4795851" y="5218981"/>
                  <a:pt x="4806874" y="5210011"/>
                  <a:pt x="4816734" y="5204806"/>
                </a:cubicBezTo>
                <a:cubicBezTo>
                  <a:pt x="4839741" y="5192662"/>
                  <a:pt x="4869548" y="5187431"/>
                  <a:pt x="4906157" y="5189119"/>
                </a:cubicBezTo>
                <a:close/>
                <a:moveTo>
                  <a:pt x="149966" y="3942197"/>
                </a:moveTo>
                <a:cubicBezTo>
                  <a:pt x="156391" y="3941432"/>
                  <a:pt x="164191" y="3941780"/>
                  <a:pt x="173367" y="3943241"/>
                </a:cubicBezTo>
                <a:lnTo>
                  <a:pt x="171040" y="3950770"/>
                </a:lnTo>
                <a:cubicBezTo>
                  <a:pt x="141277" y="3958076"/>
                  <a:pt x="114071" y="3968235"/>
                  <a:pt x="89423" y="3981246"/>
                </a:cubicBezTo>
                <a:cubicBezTo>
                  <a:pt x="64775" y="3994257"/>
                  <a:pt x="34968" y="3999488"/>
                  <a:pt x="0" y="3996934"/>
                </a:cubicBezTo>
                <a:lnTo>
                  <a:pt x="4655" y="3981869"/>
                </a:lnTo>
                <a:lnTo>
                  <a:pt x="34508" y="3978718"/>
                </a:lnTo>
                <a:cubicBezTo>
                  <a:pt x="41081" y="3975248"/>
                  <a:pt x="48043" y="3970521"/>
                  <a:pt x="55391" y="3964543"/>
                </a:cubicBezTo>
                <a:cubicBezTo>
                  <a:pt x="62741" y="3958559"/>
                  <a:pt x="69701" y="3953839"/>
                  <a:pt x="76275" y="3950369"/>
                </a:cubicBezTo>
                <a:lnTo>
                  <a:pt x="103801" y="3954747"/>
                </a:lnTo>
                <a:cubicBezTo>
                  <a:pt x="117131" y="3956116"/>
                  <a:pt x="127469" y="3953809"/>
                  <a:pt x="134817" y="3947832"/>
                </a:cubicBezTo>
                <a:cubicBezTo>
                  <a:pt x="138492" y="3944840"/>
                  <a:pt x="143542" y="3942962"/>
                  <a:pt x="149966" y="3942197"/>
                </a:cubicBezTo>
                <a:close/>
                <a:moveTo>
                  <a:pt x="175418" y="3923243"/>
                </a:moveTo>
                <a:lnTo>
                  <a:pt x="193087" y="3932831"/>
                </a:lnTo>
                <a:lnTo>
                  <a:pt x="188432" y="3947896"/>
                </a:lnTo>
                <a:lnTo>
                  <a:pt x="173367" y="3943241"/>
                </a:lnTo>
                <a:close/>
                <a:moveTo>
                  <a:pt x="344604" y="3684355"/>
                </a:moveTo>
                <a:lnTo>
                  <a:pt x="345637" y="3684475"/>
                </a:lnTo>
                <a:cubicBezTo>
                  <a:pt x="347931" y="3684840"/>
                  <a:pt x="348039" y="3685044"/>
                  <a:pt x="345961" y="3685089"/>
                </a:cubicBezTo>
                <a:close/>
                <a:moveTo>
                  <a:pt x="3694620" y="1359575"/>
                </a:moveTo>
                <a:cubicBezTo>
                  <a:pt x="3698090" y="1366149"/>
                  <a:pt x="3699391" y="1368613"/>
                  <a:pt x="3698522" y="1366967"/>
                </a:cubicBezTo>
                <a:cubicBezTo>
                  <a:pt x="3697656" y="1365326"/>
                  <a:pt x="3697315" y="1368657"/>
                  <a:pt x="3697499" y="1376965"/>
                </a:cubicBezTo>
                <a:lnTo>
                  <a:pt x="3685035" y="1377237"/>
                </a:lnTo>
                <a:close/>
                <a:moveTo>
                  <a:pt x="1767026" y="1242494"/>
                </a:moveTo>
                <a:lnTo>
                  <a:pt x="1764697" y="1250030"/>
                </a:lnTo>
                <a:cubicBezTo>
                  <a:pt x="1773189" y="1258156"/>
                  <a:pt x="1782640" y="1272075"/>
                  <a:pt x="1793048" y="1291790"/>
                </a:cubicBezTo>
                <a:cubicBezTo>
                  <a:pt x="1815602" y="1334517"/>
                  <a:pt x="1820054" y="1366834"/>
                  <a:pt x="1806405" y="1388745"/>
                </a:cubicBezTo>
                <a:cubicBezTo>
                  <a:pt x="1792758" y="1410660"/>
                  <a:pt x="1792878" y="1434760"/>
                  <a:pt x="1806755" y="1461049"/>
                </a:cubicBezTo>
                <a:lnTo>
                  <a:pt x="1804427" y="1468585"/>
                </a:lnTo>
                <a:lnTo>
                  <a:pt x="1837158" y="1482823"/>
                </a:lnTo>
                <a:lnTo>
                  <a:pt x="1834829" y="1490359"/>
                </a:lnTo>
                <a:lnTo>
                  <a:pt x="1849892" y="1495010"/>
                </a:lnTo>
                <a:lnTo>
                  <a:pt x="1847565" y="1502539"/>
                </a:lnTo>
                <a:lnTo>
                  <a:pt x="1887828" y="1519108"/>
                </a:lnTo>
                <a:lnTo>
                  <a:pt x="1885504" y="1526642"/>
                </a:lnTo>
                <a:cubicBezTo>
                  <a:pt x="1904034" y="1537873"/>
                  <a:pt x="1936147" y="1542979"/>
                  <a:pt x="1981842" y="1541970"/>
                </a:cubicBezTo>
                <a:cubicBezTo>
                  <a:pt x="2027532" y="1540962"/>
                  <a:pt x="2060334" y="1539411"/>
                  <a:pt x="2080233" y="1537312"/>
                </a:cubicBezTo>
                <a:cubicBezTo>
                  <a:pt x="2086623" y="1525534"/>
                  <a:pt x="2092144" y="1512110"/>
                  <a:pt x="2096799" y="1497045"/>
                </a:cubicBezTo>
                <a:cubicBezTo>
                  <a:pt x="2101455" y="1481980"/>
                  <a:pt x="2106974" y="1468563"/>
                  <a:pt x="2113364" y="1456785"/>
                </a:cubicBezTo>
                <a:lnTo>
                  <a:pt x="2123501" y="1464041"/>
                </a:lnTo>
                <a:cubicBezTo>
                  <a:pt x="2126605" y="1453998"/>
                  <a:pt x="2129363" y="1447287"/>
                  <a:pt x="2131784" y="1443911"/>
                </a:cubicBezTo>
                <a:cubicBezTo>
                  <a:pt x="2134202" y="1440530"/>
                  <a:pt x="2137829" y="1435465"/>
                  <a:pt x="2142667" y="1428709"/>
                </a:cubicBezTo>
                <a:cubicBezTo>
                  <a:pt x="2150976" y="1428526"/>
                  <a:pt x="2160061" y="1425828"/>
                  <a:pt x="2169916" y="1420625"/>
                </a:cubicBezTo>
                <a:lnTo>
                  <a:pt x="2177725" y="1435418"/>
                </a:lnTo>
                <a:lnTo>
                  <a:pt x="2200323" y="1442397"/>
                </a:lnTo>
                <a:lnTo>
                  <a:pt x="2197995" y="1449933"/>
                </a:lnTo>
                <a:cubicBezTo>
                  <a:pt x="2201465" y="1456507"/>
                  <a:pt x="2202425" y="1462300"/>
                  <a:pt x="2200873" y="1467322"/>
                </a:cubicBezTo>
                <a:lnTo>
                  <a:pt x="2208405" y="1469653"/>
                </a:lnTo>
                <a:lnTo>
                  <a:pt x="2187455" y="1537437"/>
                </a:lnTo>
                <a:cubicBezTo>
                  <a:pt x="2184168" y="1539172"/>
                  <a:pt x="2181270" y="1539650"/>
                  <a:pt x="2178763" y="1538875"/>
                </a:cubicBezTo>
                <a:cubicBezTo>
                  <a:pt x="2176248" y="1538098"/>
                  <a:pt x="2173352" y="1538581"/>
                  <a:pt x="2170066" y="1540316"/>
                </a:cubicBezTo>
                <a:lnTo>
                  <a:pt x="2163084" y="1562910"/>
                </a:lnTo>
                <a:lnTo>
                  <a:pt x="2155551" y="1560586"/>
                </a:lnTo>
                <a:cubicBezTo>
                  <a:pt x="2154003" y="1565605"/>
                  <a:pt x="2155347" y="1570144"/>
                  <a:pt x="2159592" y="1574210"/>
                </a:cubicBezTo>
                <a:cubicBezTo>
                  <a:pt x="2163839" y="1578269"/>
                  <a:pt x="2165277" y="1586961"/>
                  <a:pt x="2163908" y="1600292"/>
                </a:cubicBezTo>
                <a:cubicBezTo>
                  <a:pt x="2167378" y="1606865"/>
                  <a:pt x="2174135" y="1611703"/>
                  <a:pt x="2184174" y="1614809"/>
                </a:cubicBezTo>
                <a:lnTo>
                  <a:pt x="2181850" y="1622343"/>
                </a:lnTo>
                <a:lnTo>
                  <a:pt x="2196914" y="1626998"/>
                </a:lnTo>
                <a:lnTo>
                  <a:pt x="2194583" y="1634529"/>
                </a:lnTo>
                <a:cubicBezTo>
                  <a:pt x="2223159" y="1648857"/>
                  <a:pt x="2251783" y="1665269"/>
                  <a:pt x="2280449" y="1683752"/>
                </a:cubicBezTo>
                <a:cubicBezTo>
                  <a:pt x="2309121" y="1702237"/>
                  <a:pt x="2336599" y="1704542"/>
                  <a:pt x="2362892" y="1690662"/>
                </a:cubicBezTo>
                <a:cubicBezTo>
                  <a:pt x="2366179" y="1688927"/>
                  <a:pt x="2372658" y="1681304"/>
                  <a:pt x="2382335" y="1667791"/>
                </a:cubicBezTo>
                <a:lnTo>
                  <a:pt x="2389864" y="1670118"/>
                </a:lnTo>
                <a:lnTo>
                  <a:pt x="2401778" y="1644920"/>
                </a:lnTo>
                <a:lnTo>
                  <a:pt x="2416843" y="1649575"/>
                </a:lnTo>
                <a:cubicBezTo>
                  <a:pt x="2426703" y="1644371"/>
                  <a:pt x="2434049" y="1638389"/>
                  <a:pt x="2438890" y="1631636"/>
                </a:cubicBezTo>
                <a:lnTo>
                  <a:pt x="2474222" y="1650802"/>
                </a:lnTo>
                <a:cubicBezTo>
                  <a:pt x="2476324" y="1670706"/>
                  <a:pt x="2476299" y="1688575"/>
                  <a:pt x="2474156" y="1704413"/>
                </a:cubicBezTo>
                <a:cubicBezTo>
                  <a:pt x="2472015" y="1720254"/>
                  <a:pt x="2471991" y="1738124"/>
                  <a:pt x="2474092" y="1758027"/>
                </a:cubicBezTo>
                <a:cubicBezTo>
                  <a:pt x="2487605" y="1767704"/>
                  <a:pt x="2496097" y="1775829"/>
                  <a:pt x="2499567" y="1782403"/>
                </a:cubicBezTo>
                <a:cubicBezTo>
                  <a:pt x="2503037" y="1788976"/>
                  <a:pt x="2510659" y="1795455"/>
                  <a:pt x="2522438" y="1801845"/>
                </a:cubicBezTo>
                <a:cubicBezTo>
                  <a:pt x="2514679" y="1826954"/>
                  <a:pt x="2508287" y="1838727"/>
                  <a:pt x="2503267" y="1837180"/>
                </a:cubicBezTo>
                <a:cubicBezTo>
                  <a:pt x="2498246" y="1835628"/>
                  <a:pt x="2491853" y="1847402"/>
                  <a:pt x="2484099" y="1872508"/>
                </a:cubicBezTo>
                <a:cubicBezTo>
                  <a:pt x="2485834" y="1875795"/>
                  <a:pt x="2487953" y="1877827"/>
                  <a:pt x="2490467" y="1878603"/>
                </a:cubicBezTo>
                <a:cubicBezTo>
                  <a:pt x="2492975" y="1879378"/>
                  <a:pt x="2495100" y="1881412"/>
                  <a:pt x="2496833" y="1884695"/>
                </a:cubicBezTo>
                <a:cubicBezTo>
                  <a:pt x="2497016" y="1893003"/>
                  <a:pt x="2497544" y="1897979"/>
                  <a:pt x="2498413" y="1899624"/>
                </a:cubicBezTo>
                <a:cubicBezTo>
                  <a:pt x="2499279" y="1901266"/>
                  <a:pt x="2499803" y="1906243"/>
                  <a:pt x="2499986" y="1914552"/>
                </a:cubicBezTo>
                <a:lnTo>
                  <a:pt x="2515049" y="1919203"/>
                </a:lnTo>
                <a:lnTo>
                  <a:pt x="2512725" y="1926736"/>
                </a:lnTo>
                <a:cubicBezTo>
                  <a:pt x="2522763" y="1929842"/>
                  <a:pt x="2534542" y="1936232"/>
                  <a:pt x="2548053" y="1945905"/>
                </a:cubicBezTo>
                <a:cubicBezTo>
                  <a:pt x="2557913" y="1940700"/>
                  <a:pt x="2563620" y="1935588"/>
                  <a:pt x="2565171" y="1930567"/>
                </a:cubicBezTo>
                <a:cubicBezTo>
                  <a:pt x="2576766" y="1928649"/>
                  <a:pt x="2587150" y="1928422"/>
                  <a:pt x="2596325" y="1929880"/>
                </a:cubicBezTo>
                <a:cubicBezTo>
                  <a:pt x="2605502" y="1931342"/>
                  <a:pt x="2619264" y="1933529"/>
                  <a:pt x="2637616" y="1936449"/>
                </a:cubicBezTo>
                <a:cubicBezTo>
                  <a:pt x="2633143" y="1959823"/>
                  <a:pt x="2627757" y="1979470"/>
                  <a:pt x="2621456" y="1995404"/>
                </a:cubicBezTo>
                <a:cubicBezTo>
                  <a:pt x="2615160" y="2011335"/>
                  <a:pt x="2607266" y="2030208"/>
                  <a:pt x="2597772" y="2052030"/>
                </a:cubicBezTo>
                <a:cubicBezTo>
                  <a:pt x="2606264" y="2060155"/>
                  <a:pt x="2614845" y="2072435"/>
                  <a:pt x="2623520" y="2088869"/>
                </a:cubicBezTo>
                <a:lnTo>
                  <a:pt x="2621193" y="2096398"/>
                </a:lnTo>
                <a:lnTo>
                  <a:pt x="2648719" y="2100776"/>
                </a:lnTo>
                <a:lnTo>
                  <a:pt x="2646391" y="2108312"/>
                </a:lnTo>
                <a:cubicBezTo>
                  <a:pt x="2655065" y="2124745"/>
                  <a:pt x="2669305" y="2129830"/>
                  <a:pt x="2689115" y="2123576"/>
                </a:cubicBezTo>
                <a:cubicBezTo>
                  <a:pt x="2708929" y="2117319"/>
                  <a:pt x="2731385" y="2118072"/>
                  <a:pt x="2756494" y="2125831"/>
                </a:cubicBezTo>
                <a:cubicBezTo>
                  <a:pt x="2758595" y="2145734"/>
                  <a:pt x="2759350" y="2161094"/>
                  <a:pt x="2758754" y="2171912"/>
                </a:cubicBezTo>
                <a:cubicBezTo>
                  <a:pt x="2758165" y="2182732"/>
                  <a:pt x="2753987" y="2200695"/>
                  <a:pt x="2746231" y="2225797"/>
                </a:cubicBezTo>
                <a:lnTo>
                  <a:pt x="2738697" y="2223473"/>
                </a:lnTo>
                <a:lnTo>
                  <a:pt x="2719804" y="2271269"/>
                </a:lnTo>
                <a:cubicBezTo>
                  <a:pt x="2726558" y="2276103"/>
                  <a:pt x="2732542" y="2283453"/>
                  <a:pt x="2737747" y="2293313"/>
                </a:cubicBezTo>
                <a:cubicBezTo>
                  <a:pt x="2742952" y="2303173"/>
                  <a:pt x="2748929" y="2310521"/>
                  <a:pt x="2755686" y="2315360"/>
                </a:cubicBezTo>
                <a:lnTo>
                  <a:pt x="2743772" y="2340557"/>
                </a:lnTo>
                <a:lnTo>
                  <a:pt x="2751308" y="2342886"/>
                </a:lnTo>
                <a:cubicBezTo>
                  <a:pt x="2753407" y="2362785"/>
                  <a:pt x="2749229" y="2380748"/>
                  <a:pt x="2738780" y="2396773"/>
                </a:cubicBezTo>
                <a:cubicBezTo>
                  <a:pt x="2728329" y="2412794"/>
                  <a:pt x="2725797" y="2429888"/>
                  <a:pt x="2731185" y="2448057"/>
                </a:cubicBezTo>
                <a:lnTo>
                  <a:pt x="2728854" y="2455588"/>
                </a:lnTo>
                <a:lnTo>
                  <a:pt x="2778976" y="2466952"/>
                </a:lnTo>
                <a:cubicBezTo>
                  <a:pt x="2792123" y="2460012"/>
                  <a:pt x="2813761" y="2461198"/>
                  <a:pt x="2843891" y="2470508"/>
                </a:cubicBezTo>
                <a:cubicBezTo>
                  <a:pt x="2842520" y="2483834"/>
                  <a:pt x="2844391" y="2493356"/>
                  <a:pt x="2849506" y="2499060"/>
                </a:cubicBezTo>
                <a:cubicBezTo>
                  <a:pt x="2854617" y="2504767"/>
                  <a:pt x="2848275" y="2518619"/>
                  <a:pt x="2830473" y="2540624"/>
                </a:cubicBezTo>
                <a:lnTo>
                  <a:pt x="2812805" y="2531036"/>
                </a:lnTo>
                <a:cubicBezTo>
                  <a:pt x="2807966" y="2537793"/>
                  <a:pt x="2805162" y="2542423"/>
                  <a:pt x="2804385" y="2544938"/>
                </a:cubicBezTo>
                <a:cubicBezTo>
                  <a:pt x="2803610" y="2547445"/>
                  <a:pt x="2800803" y="2552083"/>
                  <a:pt x="2795965" y="2558839"/>
                </a:cubicBezTo>
                <a:lnTo>
                  <a:pt x="2778297" y="2549252"/>
                </a:lnTo>
                <a:lnTo>
                  <a:pt x="2778574" y="2561713"/>
                </a:lnTo>
                <a:lnTo>
                  <a:pt x="2768436" y="2554457"/>
                </a:lnTo>
                <a:cubicBezTo>
                  <a:pt x="2765337" y="2564498"/>
                  <a:pt x="2762574" y="2571211"/>
                  <a:pt x="2760154" y="2574587"/>
                </a:cubicBezTo>
                <a:cubicBezTo>
                  <a:pt x="2757736" y="2577967"/>
                  <a:pt x="2755750" y="2582166"/>
                  <a:pt x="2754198" y="2587188"/>
                </a:cubicBezTo>
                <a:cubicBezTo>
                  <a:pt x="2745890" y="2587371"/>
                  <a:pt x="2735168" y="2590933"/>
                  <a:pt x="2722021" y="2597872"/>
                </a:cubicBezTo>
                <a:cubicBezTo>
                  <a:pt x="2713896" y="2606364"/>
                  <a:pt x="2707984" y="2621040"/>
                  <a:pt x="2704289" y="2641899"/>
                </a:cubicBezTo>
                <a:cubicBezTo>
                  <a:pt x="2700594" y="2662758"/>
                  <a:pt x="2697196" y="2678212"/>
                  <a:pt x="2694092" y="2688255"/>
                </a:cubicBezTo>
                <a:lnTo>
                  <a:pt x="2754895" y="2731799"/>
                </a:lnTo>
                <a:cubicBezTo>
                  <a:pt x="2750240" y="2746864"/>
                  <a:pt x="2744993" y="2772744"/>
                  <a:pt x="2739150" y="2809443"/>
                </a:cubicBezTo>
                <a:cubicBezTo>
                  <a:pt x="2744355" y="2819303"/>
                  <a:pt x="2750339" y="2826654"/>
                  <a:pt x="2757096" y="2831492"/>
                </a:cubicBezTo>
                <a:lnTo>
                  <a:pt x="2762571" y="2853811"/>
                </a:lnTo>
                <a:cubicBezTo>
                  <a:pt x="2774532" y="2868510"/>
                  <a:pt x="2783847" y="2876201"/>
                  <a:pt x="2790509" y="2876886"/>
                </a:cubicBezTo>
                <a:cubicBezTo>
                  <a:pt x="2797177" y="2877569"/>
                  <a:pt x="2802242" y="2881196"/>
                  <a:pt x="2805712" y="2887770"/>
                </a:cubicBezTo>
                <a:cubicBezTo>
                  <a:pt x="2809181" y="2894343"/>
                  <a:pt x="2807038" y="2910181"/>
                  <a:pt x="2799280" y="2935289"/>
                </a:cubicBezTo>
                <a:cubicBezTo>
                  <a:pt x="2776089" y="2939125"/>
                  <a:pt x="2759340" y="2933261"/>
                  <a:pt x="2749020" y="2917696"/>
                </a:cubicBezTo>
                <a:cubicBezTo>
                  <a:pt x="2738704" y="2902129"/>
                  <a:pt x="2723595" y="2895398"/>
                  <a:pt x="2703692" y="2897500"/>
                </a:cubicBezTo>
                <a:lnTo>
                  <a:pt x="2686575" y="2912842"/>
                </a:lnTo>
                <a:lnTo>
                  <a:pt x="2671510" y="2908186"/>
                </a:lnTo>
                <a:cubicBezTo>
                  <a:pt x="2666676" y="2914941"/>
                  <a:pt x="2657866" y="2930095"/>
                  <a:pt x="2645086" y="2953652"/>
                </a:cubicBezTo>
                <a:cubicBezTo>
                  <a:pt x="2658599" y="2963328"/>
                  <a:pt x="2672293" y="2981309"/>
                  <a:pt x="2686173" y="3007603"/>
                </a:cubicBezTo>
                <a:cubicBezTo>
                  <a:pt x="2694847" y="3024036"/>
                  <a:pt x="2696766" y="3035631"/>
                  <a:pt x="2691925" y="3042383"/>
                </a:cubicBezTo>
                <a:lnTo>
                  <a:pt x="2684396" y="3040057"/>
                </a:lnTo>
                <a:cubicBezTo>
                  <a:pt x="2682844" y="3045078"/>
                  <a:pt x="2677226" y="3054345"/>
                  <a:pt x="2667549" y="3067858"/>
                </a:cubicBezTo>
                <a:cubicBezTo>
                  <a:pt x="2654224" y="3066487"/>
                  <a:pt x="2644270" y="3067539"/>
                  <a:pt x="2637697" y="3071009"/>
                </a:cubicBezTo>
                <a:cubicBezTo>
                  <a:pt x="2631123" y="3074479"/>
                  <a:pt x="2622042" y="3077174"/>
                  <a:pt x="2610447" y="3079092"/>
                </a:cubicBezTo>
                <a:cubicBezTo>
                  <a:pt x="2600954" y="3100913"/>
                  <a:pt x="2586487" y="3123256"/>
                  <a:pt x="2567044" y="3146127"/>
                </a:cubicBezTo>
                <a:cubicBezTo>
                  <a:pt x="2547601" y="3168998"/>
                  <a:pt x="2538150" y="3192895"/>
                  <a:pt x="2538700" y="3217820"/>
                </a:cubicBezTo>
                <a:lnTo>
                  <a:pt x="2546234" y="3220145"/>
                </a:lnTo>
                <a:lnTo>
                  <a:pt x="2541578" y="3235210"/>
                </a:lnTo>
                <a:cubicBezTo>
                  <a:pt x="2543313" y="3238496"/>
                  <a:pt x="2545437" y="3240526"/>
                  <a:pt x="2547947" y="3241305"/>
                </a:cubicBezTo>
                <a:cubicBezTo>
                  <a:pt x="2550458" y="3242077"/>
                  <a:pt x="2553446" y="3245755"/>
                  <a:pt x="2556916" y="3252328"/>
                </a:cubicBezTo>
                <a:lnTo>
                  <a:pt x="2552261" y="3267393"/>
                </a:lnTo>
                <a:cubicBezTo>
                  <a:pt x="2553996" y="3270680"/>
                  <a:pt x="2556119" y="3272710"/>
                  <a:pt x="2558631" y="3273482"/>
                </a:cubicBezTo>
                <a:cubicBezTo>
                  <a:pt x="2561141" y="3274261"/>
                  <a:pt x="2563264" y="3276291"/>
                  <a:pt x="2564999" y="3279578"/>
                </a:cubicBezTo>
                <a:cubicBezTo>
                  <a:pt x="2561896" y="3289621"/>
                  <a:pt x="2560049" y="3300053"/>
                  <a:pt x="2559453" y="3310871"/>
                </a:cubicBezTo>
                <a:cubicBezTo>
                  <a:pt x="2558862" y="3321687"/>
                  <a:pt x="2557015" y="3332118"/>
                  <a:pt x="2553912" y="3342162"/>
                </a:cubicBezTo>
                <a:lnTo>
                  <a:pt x="2561441" y="3344488"/>
                </a:lnTo>
                <a:cubicBezTo>
                  <a:pt x="2564911" y="3351061"/>
                  <a:pt x="2566211" y="3353525"/>
                  <a:pt x="2565345" y="3351884"/>
                </a:cubicBezTo>
                <a:cubicBezTo>
                  <a:pt x="2564477" y="3350239"/>
                  <a:pt x="2567425" y="3351838"/>
                  <a:pt x="2574179" y="3356672"/>
                </a:cubicBezTo>
                <a:lnTo>
                  <a:pt x="2569524" y="3371737"/>
                </a:lnTo>
                <a:cubicBezTo>
                  <a:pt x="2579567" y="3374841"/>
                  <a:pt x="2586713" y="3378422"/>
                  <a:pt x="2590957" y="3382488"/>
                </a:cubicBezTo>
                <a:cubicBezTo>
                  <a:pt x="2595200" y="3386550"/>
                  <a:pt x="2602345" y="3390131"/>
                  <a:pt x="2612388" y="3393234"/>
                </a:cubicBezTo>
                <a:lnTo>
                  <a:pt x="2614714" y="3385705"/>
                </a:lnTo>
                <a:lnTo>
                  <a:pt x="2644844" y="3395016"/>
                </a:lnTo>
                <a:lnTo>
                  <a:pt x="2642518" y="3402545"/>
                </a:lnTo>
                <a:cubicBezTo>
                  <a:pt x="2652744" y="3413956"/>
                  <a:pt x="2659634" y="3425026"/>
                  <a:pt x="2663198" y="3435752"/>
                </a:cubicBezTo>
                <a:cubicBezTo>
                  <a:pt x="2666757" y="3446481"/>
                  <a:pt x="2675296" y="3456679"/>
                  <a:pt x="2688809" y="3466356"/>
                </a:cubicBezTo>
                <a:cubicBezTo>
                  <a:pt x="2688993" y="3474664"/>
                  <a:pt x="2688307" y="3481327"/>
                  <a:pt x="2686756" y="3486349"/>
                </a:cubicBezTo>
                <a:cubicBezTo>
                  <a:pt x="2685204" y="3491370"/>
                  <a:pt x="2684521" y="3498037"/>
                  <a:pt x="2684704" y="3506346"/>
                </a:cubicBezTo>
                <a:cubicBezTo>
                  <a:pt x="2668087" y="3506712"/>
                  <a:pt x="2656106" y="3509881"/>
                  <a:pt x="2648756" y="3515865"/>
                </a:cubicBezTo>
                <a:cubicBezTo>
                  <a:pt x="2641408" y="3521842"/>
                  <a:pt x="2629518" y="3529170"/>
                  <a:pt x="2613084" y="3537845"/>
                </a:cubicBezTo>
                <a:lnTo>
                  <a:pt x="2598846" y="3570576"/>
                </a:lnTo>
                <a:lnTo>
                  <a:pt x="2616512" y="3580159"/>
                </a:lnTo>
                <a:lnTo>
                  <a:pt x="2611857" y="3595224"/>
                </a:lnTo>
                <a:cubicBezTo>
                  <a:pt x="2618614" y="3600063"/>
                  <a:pt x="2622038" y="3604556"/>
                  <a:pt x="2622127" y="3608711"/>
                </a:cubicBezTo>
                <a:cubicBezTo>
                  <a:pt x="2622221" y="3612864"/>
                  <a:pt x="2627289" y="3616496"/>
                  <a:pt x="2637332" y="3619600"/>
                </a:cubicBezTo>
                <a:lnTo>
                  <a:pt x="2635001" y="3627131"/>
                </a:lnTo>
                <a:lnTo>
                  <a:pt x="2682520" y="3633563"/>
                </a:lnTo>
                <a:cubicBezTo>
                  <a:pt x="2698953" y="3624888"/>
                  <a:pt x="2705433" y="3617265"/>
                  <a:pt x="2701963" y="3610692"/>
                </a:cubicBezTo>
                <a:cubicBezTo>
                  <a:pt x="2698493" y="3604119"/>
                  <a:pt x="2698312" y="3595815"/>
                  <a:pt x="2701416" y="3585771"/>
                </a:cubicBezTo>
                <a:lnTo>
                  <a:pt x="2698539" y="3568375"/>
                </a:lnTo>
                <a:cubicBezTo>
                  <a:pt x="2699908" y="3555046"/>
                  <a:pt x="2701706" y="3542541"/>
                  <a:pt x="2703943" y="3530856"/>
                </a:cubicBezTo>
                <a:cubicBezTo>
                  <a:pt x="2706178" y="3519168"/>
                  <a:pt x="2710495" y="3507437"/>
                  <a:pt x="2716881" y="3495661"/>
                </a:cubicBezTo>
                <a:lnTo>
                  <a:pt x="2711676" y="3485801"/>
                </a:lnTo>
                <a:cubicBezTo>
                  <a:pt x="2718250" y="3482331"/>
                  <a:pt x="2724389" y="3478039"/>
                  <a:pt x="2730096" y="3472928"/>
                </a:cubicBezTo>
                <a:cubicBezTo>
                  <a:pt x="2735800" y="3467812"/>
                  <a:pt x="2741942" y="3463524"/>
                  <a:pt x="2748515" y="3460054"/>
                </a:cubicBezTo>
                <a:lnTo>
                  <a:pt x="2743310" y="3450194"/>
                </a:lnTo>
                <a:cubicBezTo>
                  <a:pt x="2751619" y="3450011"/>
                  <a:pt x="2759058" y="3448182"/>
                  <a:pt x="2765632" y="3444712"/>
                </a:cubicBezTo>
                <a:cubicBezTo>
                  <a:pt x="2772201" y="3441244"/>
                  <a:pt x="2779643" y="3439420"/>
                  <a:pt x="2787951" y="3439237"/>
                </a:cubicBezTo>
                <a:cubicBezTo>
                  <a:pt x="2805936" y="3425540"/>
                  <a:pt x="2825994" y="3411796"/>
                  <a:pt x="2848135" y="3398010"/>
                </a:cubicBezTo>
                <a:cubicBezTo>
                  <a:pt x="2870273" y="3384220"/>
                  <a:pt x="2875954" y="3359162"/>
                  <a:pt x="2865180" y="3322830"/>
                </a:cubicBezTo>
                <a:lnTo>
                  <a:pt x="2857372" y="3308037"/>
                </a:lnTo>
                <a:lnTo>
                  <a:pt x="2867232" y="3302832"/>
                </a:lnTo>
                <a:cubicBezTo>
                  <a:pt x="2873437" y="3282753"/>
                  <a:pt x="2877269" y="3268122"/>
                  <a:pt x="2878732" y="3258945"/>
                </a:cubicBezTo>
                <a:cubicBezTo>
                  <a:pt x="2880189" y="3249770"/>
                  <a:pt x="2892424" y="3239110"/>
                  <a:pt x="2915426" y="3226967"/>
                </a:cubicBezTo>
                <a:cubicBezTo>
                  <a:pt x="2945006" y="3211353"/>
                  <a:pt x="2970798" y="3212444"/>
                  <a:pt x="2992802" y="3230246"/>
                </a:cubicBezTo>
                <a:lnTo>
                  <a:pt x="3010192" y="3227368"/>
                </a:lnTo>
                <a:cubicBezTo>
                  <a:pt x="3023522" y="3228736"/>
                  <a:pt x="3033083" y="3228944"/>
                  <a:pt x="3038881" y="3227981"/>
                </a:cubicBezTo>
                <a:cubicBezTo>
                  <a:pt x="3044678" y="3227026"/>
                  <a:pt x="3055795" y="3222209"/>
                  <a:pt x="3072224" y="3213537"/>
                </a:cubicBezTo>
                <a:cubicBezTo>
                  <a:pt x="3075327" y="3203494"/>
                  <a:pt x="3078957" y="3198422"/>
                  <a:pt x="3083112" y="3198332"/>
                </a:cubicBezTo>
                <a:cubicBezTo>
                  <a:pt x="3087265" y="3198238"/>
                  <a:pt x="3092538" y="3192305"/>
                  <a:pt x="3098923" y="3180529"/>
                </a:cubicBezTo>
                <a:lnTo>
                  <a:pt x="3111114" y="3167792"/>
                </a:lnTo>
                <a:cubicBezTo>
                  <a:pt x="3110748" y="3151176"/>
                  <a:pt x="3111339" y="3140360"/>
                  <a:pt x="3112891" y="3135338"/>
                </a:cubicBezTo>
                <a:lnTo>
                  <a:pt x="3127679" y="3127532"/>
                </a:lnTo>
                <a:lnTo>
                  <a:pt x="3122474" y="3117672"/>
                </a:lnTo>
                <a:lnTo>
                  <a:pt x="3142194" y="3107262"/>
                </a:lnTo>
                <a:lnTo>
                  <a:pt x="3136989" y="3097403"/>
                </a:lnTo>
                <a:lnTo>
                  <a:pt x="3154108" y="3082065"/>
                </a:lnTo>
                <a:cubicBezTo>
                  <a:pt x="3168619" y="3061797"/>
                  <a:pt x="3182406" y="3046115"/>
                  <a:pt x="3195458" y="3035022"/>
                </a:cubicBezTo>
                <a:cubicBezTo>
                  <a:pt x="3208511" y="3023929"/>
                  <a:pt x="3228185" y="3011440"/>
                  <a:pt x="3254479" y="2997560"/>
                </a:cubicBezTo>
                <a:cubicBezTo>
                  <a:pt x="3267988" y="3007239"/>
                  <a:pt x="3283009" y="3009819"/>
                  <a:pt x="3299532" y="3005299"/>
                </a:cubicBezTo>
                <a:cubicBezTo>
                  <a:pt x="3316059" y="3000778"/>
                  <a:pt x="3328654" y="3006731"/>
                  <a:pt x="3337328" y="3023165"/>
                </a:cubicBezTo>
                <a:lnTo>
                  <a:pt x="3386624" y="2997143"/>
                </a:lnTo>
                <a:lnTo>
                  <a:pt x="3391829" y="3007003"/>
                </a:lnTo>
                <a:lnTo>
                  <a:pt x="3406621" y="2999194"/>
                </a:lnTo>
                <a:lnTo>
                  <a:pt x="3411826" y="3009054"/>
                </a:lnTo>
                <a:cubicBezTo>
                  <a:pt x="3423417" y="3007139"/>
                  <a:pt x="3435789" y="3002706"/>
                  <a:pt x="3448936" y="2995766"/>
                </a:cubicBezTo>
                <a:lnTo>
                  <a:pt x="3456744" y="3010559"/>
                </a:lnTo>
                <a:cubicBezTo>
                  <a:pt x="3491706" y="3013110"/>
                  <a:pt x="3521307" y="3017445"/>
                  <a:pt x="3545549" y="3023563"/>
                </a:cubicBezTo>
                <a:cubicBezTo>
                  <a:pt x="3569789" y="3029676"/>
                  <a:pt x="3600848" y="3024836"/>
                  <a:pt x="3638737" y="3009038"/>
                </a:cubicBezTo>
                <a:lnTo>
                  <a:pt x="3633532" y="2999178"/>
                </a:lnTo>
                <a:lnTo>
                  <a:pt x="3670366" y="2973433"/>
                </a:lnTo>
                <a:lnTo>
                  <a:pt x="3665161" y="2963573"/>
                </a:lnTo>
                <a:cubicBezTo>
                  <a:pt x="3673287" y="2955081"/>
                  <a:pt x="3683924" y="2947362"/>
                  <a:pt x="3697066" y="2940424"/>
                </a:cubicBezTo>
                <a:cubicBezTo>
                  <a:pt x="3713499" y="2931750"/>
                  <a:pt x="3733309" y="2925495"/>
                  <a:pt x="3756499" y="2921659"/>
                </a:cubicBezTo>
                <a:cubicBezTo>
                  <a:pt x="3779689" y="2917823"/>
                  <a:pt x="3793019" y="2919191"/>
                  <a:pt x="3796489" y="2925765"/>
                </a:cubicBezTo>
                <a:lnTo>
                  <a:pt x="3804295" y="2940552"/>
                </a:lnTo>
                <a:lnTo>
                  <a:pt x="3814150" y="2935350"/>
                </a:lnTo>
                <a:cubicBezTo>
                  <a:pt x="3824560" y="2955070"/>
                  <a:pt x="3833100" y="2965268"/>
                  <a:pt x="3839763" y="2965954"/>
                </a:cubicBezTo>
                <a:cubicBezTo>
                  <a:pt x="3846425" y="2966639"/>
                  <a:pt x="3854784" y="2968534"/>
                  <a:pt x="3864827" y="2971637"/>
                </a:cubicBezTo>
                <a:lnTo>
                  <a:pt x="3877561" y="2983823"/>
                </a:lnTo>
                <a:cubicBezTo>
                  <a:pt x="3911342" y="3008011"/>
                  <a:pt x="3942247" y="3014814"/>
                  <a:pt x="3970271" y="3004223"/>
                </a:cubicBezTo>
                <a:lnTo>
                  <a:pt x="3980678" y="3023939"/>
                </a:lnTo>
                <a:cubicBezTo>
                  <a:pt x="3995560" y="3020286"/>
                  <a:pt x="4007155" y="3018368"/>
                  <a:pt x="4015463" y="3018185"/>
                </a:cubicBezTo>
                <a:cubicBezTo>
                  <a:pt x="4023772" y="3018001"/>
                  <a:pt x="4036139" y="3013571"/>
                  <a:pt x="4052572" y="3004897"/>
                </a:cubicBezTo>
                <a:cubicBezTo>
                  <a:pt x="4055312" y="2978241"/>
                  <a:pt x="4064323" y="2953524"/>
                  <a:pt x="4079611" y="2930742"/>
                </a:cubicBezTo>
                <a:cubicBezTo>
                  <a:pt x="4094905" y="2907962"/>
                  <a:pt x="4104785" y="2884890"/>
                  <a:pt x="4109257" y="2861517"/>
                </a:cubicBezTo>
                <a:cubicBezTo>
                  <a:pt x="4127426" y="2856129"/>
                  <a:pt x="4143080" y="2849964"/>
                  <a:pt x="4156226" y="2843024"/>
                </a:cubicBezTo>
                <a:cubicBezTo>
                  <a:pt x="4169373" y="2836085"/>
                  <a:pt x="4185030" y="2829924"/>
                  <a:pt x="4203198" y="2824536"/>
                </a:cubicBezTo>
                <a:cubicBezTo>
                  <a:pt x="4211323" y="2816044"/>
                  <a:pt x="4219492" y="2809628"/>
                  <a:pt x="4227707" y="2805292"/>
                </a:cubicBezTo>
                <a:cubicBezTo>
                  <a:pt x="4235921" y="2800956"/>
                  <a:pt x="4244092" y="2794544"/>
                  <a:pt x="4252217" y="2786053"/>
                </a:cubicBezTo>
                <a:lnTo>
                  <a:pt x="4257422" y="2795913"/>
                </a:lnTo>
                <a:cubicBezTo>
                  <a:pt x="4265547" y="2787421"/>
                  <a:pt x="4275361" y="2780136"/>
                  <a:pt x="4286863" y="2774065"/>
                </a:cubicBezTo>
                <a:cubicBezTo>
                  <a:pt x="4298363" y="2767994"/>
                  <a:pt x="4308180" y="2760713"/>
                  <a:pt x="4316305" y="2752222"/>
                </a:cubicBezTo>
                <a:lnTo>
                  <a:pt x="4321510" y="2762082"/>
                </a:lnTo>
                <a:lnTo>
                  <a:pt x="4348759" y="2753999"/>
                </a:lnTo>
                <a:cubicBezTo>
                  <a:pt x="4371949" y="2750163"/>
                  <a:pt x="4391848" y="2748063"/>
                  <a:pt x="4408465" y="2747697"/>
                </a:cubicBezTo>
                <a:lnTo>
                  <a:pt x="4425854" y="2744818"/>
                </a:lnTo>
                <a:lnTo>
                  <a:pt x="4431059" y="2754679"/>
                </a:lnTo>
                <a:cubicBezTo>
                  <a:pt x="4450779" y="2744269"/>
                  <a:pt x="4471549" y="2743808"/>
                  <a:pt x="4493370" y="2753302"/>
                </a:cubicBezTo>
                <a:cubicBezTo>
                  <a:pt x="4515187" y="2762798"/>
                  <a:pt x="4536140" y="2770646"/>
                  <a:pt x="4556227" y="2776853"/>
                </a:cubicBezTo>
                <a:lnTo>
                  <a:pt x="4571568" y="2793970"/>
                </a:lnTo>
                <a:cubicBezTo>
                  <a:pt x="4593019" y="2786849"/>
                  <a:pt x="4610502" y="2788124"/>
                  <a:pt x="4624015" y="2797800"/>
                </a:cubicBezTo>
                <a:cubicBezTo>
                  <a:pt x="4637528" y="2807477"/>
                  <a:pt x="4650651" y="2818407"/>
                  <a:pt x="4663385" y="2830594"/>
                </a:cubicBezTo>
                <a:cubicBezTo>
                  <a:pt x="4676126" y="2842782"/>
                  <a:pt x="4689683" y="2854535"/>
                  <a:pt x="4704062" y="2865853"/>
                </a:cubicBezTo>
                <a:cubicBezTo>
                  <a:pt x="4718444" y="2877175"/>
                  <a:pt x="4738094" y="2882555"/>
                  <a:pt x="4763014" y="2882008"/>
                </a:cubicBezTo>
                <a:lnTo>
                  <a:pt x="4817662" y="2985531"/>
                </a:lnTo>
                <a:lnTo>
                  <a:pt x="4807806" y="2990734"/>
                </a:lnTo>
                <a:cubicBezTo>
                  <a:pt x="4814746" y="3003880"/>
                  <a:pt x="4819423" y="3008765"/>
                  <a:pt x="4821843" y="3005389"/>
                </a:cubicBezTo>
                <a:cubicBezTo>
                  <a:pt x="4824261" y="3002008"/>
                  <a:pt x="4827203" y="3003606"/>
                  <a:pt x="4830673" y="3010179"/>
                </a:cubicBezTo>
                <a:cubicBezTo>
                  <a:pt x="4834143" y="3016753"/>
                  <a:pt x="4834671" y="3021729"/>
                  <a:pt x="4832253" y="3025109"/>
                </a:cubicBezTo>
                <a:cubicBezTo>
                  <a:pt x="4829832" y="3028485"/>
                  <a:pt x="4830361" y="3033461"/>
                  <a:pt x="4833828" y="3040030"/>
                </a:cubicBezTo>
                <a:cubicBezTo>
                  <a:pt x="4843867" y="3043135"/>
                  <a:pt x="4852793" y="3052083"/>
                  <a:pt x="4860599" y="3066871"/>
                </a:cubicBezTo>
                <a:cubicBezTo>
                  <a:pt x="4868408" y="3081664"/>
                  <a:pt x="4874913" y="3093987"/>
                  <a:pt x="4880116" y="3103843"/>
                </a:cubicBezTo>
                <a:lnTo>
                  <a:pt x="4870260" y="3109046"/>
                </a:lnTo>
                <a:lnTo>
                  <a:pt x="4883543" y="3146157"/>
                </a:lnTo>
                <a:lnTo>
                  <a:pt x="4871632" y="3171359"/>
                </a:lnTo>
                <a:lnTo>
                  <a:pt x="4879438" y="3186147"/>
                </a:lnTo>
                <a:cubicBezTo>
                  <a:pt x="4876334" y="3196191"/>
                  <a:pt x="4873368" y="3212462"/>
                  <a:pt x="4870542" y="3234967"/>
                </a:cubicBezTo>
                <a:cubicBezTo>
                  <a:pt x="4867716" y="3257471"/>
                  <a:pt x="4863198" y="3278765"/>
                  <a:pt x="4856991" y="3298851"/>
                </a:cubicBezTo>
                <a:lnTo>
                  <a:pt x="4842203" y="3306658"/>
                </a:lnTo>
                <a:lnTo>
                  <a:pt x="4847408" y="3316518"/>
                </a:lnTo>
                <a:cubicBezTo>
                  <a:pt x="4834992" y="3356686"/>
                  <a:pt x="4820843" y="3393573"/>
                  <a:pt x="4804963" y="3427170"/>
                </a:cubicBezTo>
                <a:cubicBezTo>
                  <a:pt x="4789077" y="3460766"/>
                  <a:pt x="4787392" y="3497379"/>
                  <a:pt x="4799901" y="3536998"/>
                </a:cubicBezTo>
                <a:cubicBezTo>
                  <a:pt x="4819804" y="3534897"/>
                  <a:pt x="4837287" y="3536172"/>
                  <a:pt x="4852352" y="3540827"/>
                </a:cubicBezTo>
                <a:lnTo>
                  <a:pt x="4854956" y="3545759"/>
                </a:lnTo>
                <a:cubicBezTo>
                  <a:pt x="4891652" y="3551597"/>
                  <a:pt x="4916760" y="3559356"/>
                  <a:pt x="4930274" y="3569033"/>
                </a:cubicBezTo>
                <a:cubicBezTo>
                  <a:pt x="4943787" y="3578710"/>
                  <a:pt x="4962686" y="3606551"/>
                  <a:pt x="4986973" y="3652560"/>
                </a:cubicBezTo>
                <a:cubicBezTo>
                  <a:pt x="4974559" y="3692733"/>
                  <a:pt x="4966894" y="3721994"/>
                  <a:pt x="4963972" y="3740341"/>
                </a:cubicBezTo>
                <a:cubicBezTo>
                  <a:pt x="4961052" y="3758693"/>
                  <a:pt x="4934946" y="3780878"/>
                  <a:pt x="4885650" y="3806900"/>
                </a:cubicBezTo>
                <a:cubicBezTo>
                  <a:pt x="4868850" y="3798959"/>
                  <a:pt x="4853874" y="3798459"/>
                  <a:pt x="4840732" y="3805396"/>
                </a:cubicBezTo>
                <a:cubicBezTo>
                  <a:pt x="4821012" y="3815806"/>
                  <a:pt x="4811086" y="3836809"/>
                  <a:pt x="4810951" y="3868397"/>
                </a:cubicBezTo>
                <a:cubicBezTo>
                  <a:pt x="4810819" y="3899982"/>
                  <a:pt x="4802533" y="3920115"/>
                  <a:pt x="4786104" y="3928787"/>
                </a:cubicBezTo>
                <a:lnTo>
                  <a:pt x="4793910" y="3943575"/>
                </a:lnTo>
                <a:cubicBezTo>
                  <a:pt x="4787703" y="3963662"/>
                  <a:pt x="4786858" y="3981970"/>
                  <a:pt x="4791382" y="3998490"/>
                </a:cubicBezTo>
                <a:cubicBezTo>
                  <a:pt x="4795901" y="4015013"/>
                  <a:pt x="4800855" y="4032359"/>
                  <a:pt x="4806243" y="4050527"/>
                </a:cubicBezTo>
                <a:lnTo>
                  <a:pt x="4809117" y="4067919"/>
                </a:lnTo>
                <a:lnTo>
                  <a:pt x="4799257" y="4073123"/>
                </a:lnTo>
                <a:lnTo>
                  <a:pt x="4812268" y="4097771"/>
                </a:lnTo>
                <a:lnTo>
                  <a:pt x="4802412" y="4102974"/>
                </a:lnTo>
                <a:lnTo>
                  <a:pt x="4823502" y="4154873"/>
                </a:lnTo>
                <a:cubicBezTo>
                  <a:pt x="4810355" y="4161813"/>
                  <a:pt x="4807208" y="4169781"/>
                  <a:pt x="4814059" y="4178772"/>
                </a:cubicBezTo>
                <a:cubicBezTo>
                  <a:pt x="4820902" y="4187762"/>
                  <a:pt x="4822777" y="4197281"/>
                  <a:pt x="4819674" y="4207325"/>
                </a:cubicBezTo>
                <a:lnTo>
                  <a:pt x="4804886" y="4215131"/>
                </a:lnTo>
                <a:lnTo>
                  <a:pt x="4810090" y="4224991"/>
                </a:lnTo>
                <a:lnTo>
                  <a:pt x="4797900" y="4237727"/>
                </a:lnTo>
                <a:cubicBezTo>
                  <a:pt x="4791326" y="4241197"/>
                  <a:pt x="4785966" y="4242980"/>
                  <a:pt x="4781811" y="4243069"/>
                </a:cubicBezTo>
                <a:cubicBezTo>
                  <a:pt x="4777658" y="4243163"/>
                  <a:pt x="4773937" y="4244075"/>
                  <a:pt x="4770650" y="4245810"/>
                </a:cubicBezTo>
                <a:cubicBezTo>
                  <a:pt x="4772566" y="4257401"/>
                  <a:pt x="4771198" y="4270731"/>
                  <a:pt x="4766547" y="4285793"/>
                </a:cubicBezTo>
                <a:lnTo>
                  <a:pt x="4769421" y="4303185"/>
                </a:lnTo>
                <a:cubicBezTo>
                  <a:pt x="4763214" y="4323271"/>
                  <a:pt x="4762236" y="4335349"/>
                  <a:pt x="4766483" y="4339408"/>
                </a:cubicBezTo>
                <a:cubicBezTo>
                  <a:pt x="4770726" y="4343469"/>
                  <a:pt x="4773901" y="4355453"/>
                  <a:pt x="4776002" y="4375356"/>
                </a:cubicBezTo>
                <a:lnTo>
                  <a:pt x="4766142" y="4380561"/>
                </a:lnTo>
                <a:cubicBezTo>
                  <a:pt x="4774814" y="4396990"/>
                  <a:pt x="4775960" y="4411097"/>
                  <a:pt x="4769570" y="4422875"/>
                </a:cubicBezTo>
                <a:cubicBezTo>
                  <a:pt x="4763178" y="4434649"/>
                  <a:pt x="4757656" y="4448073"/>
                  <a:pt x="4753001" y="4463138"/>
                </a:cubicBezTo>
                <a:lnTo>
                  <a:pt x="4728353" y="4476149"/>
                </a:lnTo>
                <a:lnTo>
                  <a:pt x="4738760" y="4495865"/>
                </a:lnTo>
                <a:cubicBezTo>
                  <a:pt x="4719228" y="4514580"/>
                  <a:pt x="4700514" y="4532864"/>
                  <a:pt x="4682618" y="4550716"/>
                </a:cubicBezTo>
                <a:cubicBezTo>
                  <a:pt x="4664727" y="4568565"/>
                  <a:pt x="4644371" y="4587715"/>
                  <a:pt x="4621548" y="4608168"/>
                </a:cubicBezTo>
                <a:cubicBezTo>
                  <a:pt x="4623649" y="4628072"/>
                  <a:pt x="4625070" y="4654635"/>
                  <a:pt x="4625800" y="4687864"/>
                </a:cubicBezTo>
                <a:cubicBezTo>
                  <a:pt x="4626533" y="4721098"/>
                  <a:pt x="4624479" y="4741090"/>
                  <a:pt x="4619641" y="4747847"/>
                </a:cubicBezTo>
                <a:lnTo>
                  <a:pt x="4624846" y="4757707"/>
                </a:lnTo>
                <a:lnTo>
                  <a:pt x="4600198" y="4770718"/>
                </a:lnTo>
                <a:cubicBezTo>
                  <a:pt x="4595359" y="4777474"/>
                  <a:pt x="4586368" y="4784325"/>
                  <a:pt x="4573226" y="4791262"/>
                </a:cubicBezTo>
                <a:cubicBezTo>
                  <a:pt x="4553506" y="4801672"/>
                  <a:pt x="4534080" y="4806672"/>
                  <a:pt x="4514953" y="4806259"/>
                </a:cubicBezTo>
                <a:cubicBezTo>
                  <a:pt x="4495829" y="4805851"/>
                  <a:pt x="4476404" y="4810850"/>
                  <a:pt x="4456688" y="4821258"/>
                </a:cubicBezTo>
                <a:cubicBezTo>
                  <a:pt x="4443541" y="4828197"/>
                  <a:pt x="4434550" y="4835048"/>
                  <a:pt x="4429712" y="4841804"/>
                </a:cubicBezTo>
                <a:lnTo>
                  <a:pt x="4432313" y="4846732"/>
                </a:lnTo>
                <a:cubicBezTo>
                  <a:pt x="4416246" y="4872024"/>
                  <a:pt x="4407051" y="4888433"/>
                  <a:pt x="4404720" y="4895964"/>
                </a:cubicBezTo>
                <a:cubicBezTo>
                  <a:pt x="4402396" y="4903498"/>
                  <a:pt x="4398998" y="4918951"/>
                  <a:pt x="4394524" y="4942320"/>
                </a:cubicBezTo>
                <a:lnTo>
                  <a:pt x="4379736" y="4950126"/>
                </a:lnTo>
                <a:cubicBezTo>
                  <a:pt x="4378184" y="4955148"/>
                  <a:pt x="4377839" y="4958480"/>
                  <a:pt x="4378708" y="4960126"/>
                </a:cubicBezTo>
                <a:cubicBezTo>
                  <a:pt x="4379574" y="4961767"/>
                  <a:pt x="4379236" y="4965101"/>
                  <a:pt x="4377684" y="4970123"/>
                </a:cubicBezTo>
                <a:lnTo>
                  <a:pt x="4274160" y="5024771"/>
                </a:lnTo>
                <a:lnTo>
                  <a:pt x="4268955" y="5014911"/>
                </a:lnTo>
                <a:lnTo>
                  <a:pt x="4187206" y="5039156"/>
                </a:lnTo>
                <a:lnTo>
                  <a:pt x="4179397" y="5024364"/>
                </a:lnTo>
                <a:lnTo>
                  <a:pt x="4075873" y="5079011"/>
                </a:lnTo>
                <a:lnTo>
                  <a:pt x="4070668" y="5069151"/>
                </a:lnTo>
                <a:lnTo>
                  <a:pt x="4026300" y="5092572"/>
                </a:lnTo>
                <a:cubicBezTo>
                  <a:pt x="4024748" y="5097594"/>
                  <a:pt x="4024404" y="5100926"/>
                  <a:pt x="4025272" y="5102572"/>
                </a:cubicBezTo>
                <a:cubicBezTo>
                  <a:pt x="4026138" y="5104213"/>
                  <a:pt x="4025800" y="5107547"/>
                  <a:pt x="4024249" y="5112569"/>
                </a:cubicBezTo>
                <a:lnTo>
                  <a:pt x="3999601" y="5125580"/>
                </a:lnTo>
                <a:lnTo>
                  <a:pt x="4004806" y="5135440"/>
                </a:lnTo>
                <a:lnTo>
                  <a:pt x="3990018" y="5143246"/>
                </a:lnTo>
                <a:lnTo>
                  <a:pt x="3995220" y="5153102"/>
                </a:lnTo>
                <a:lnTo>
                  <a:pt x="3931132" y="5186932"/>
                </a:lnTo>
                <a:cubicBezTo>
                  <a:pt x="3902373" y="5164296"/>
                  <a:pt x="3870124" y="5152954"/>
                  <a:pt x="3834383" y="5152912"/>
                </a:cubicBezTo>
                <a:cubicBezTo>
                  <a:pt x="3798640" y="5152866"/>
                  <a:pt x="3763377" y="5155722"/>
                  <a:pt x="3728592" y="5161477"/>
                </a:cubicBezTo>
                <a:cubicBezTo>
                  <a:pt x="3693814" y="5167233"/>
                  <a:pt x="3659029" y="5172988"/>
                  <a:pt x="3624248" y="5178740"/>
                </a:cubicBezTo>
                <a:cubicBezTo>
                  <a:pt x="3589463" y="5184495"/>
                  <a:pt x="3554499" y="5181938"/>
                  <a:pt x="3519350" y="5171081"/>
                </a:cubicBezTo>
                <a:lnTo>
                  <a:pt x="3509490" y="5176286"/>
                </a:lnTo>
                <a:lnTo>
                  <a:pt x="3499081" y="5156566"/>
                </a:lnTo>
                <a:cubicBezTo>
                  <a:pt x="3495794" y="5158300"/>
                  <a:pt x="3492896" y="5158778"/>
                  <a:pt x="3490384" y="5158006"/>
                </a:cubicBezTo>
                <a:cubicBezTo>
                  <a:pt x="3487874" y="5157227"/>
                  <a:pt x="3484976" y="5157704"/>
                  <a:pt x="3481689" y="5159439"/>
                </a:cubicBezTo>
                <a:lnTo>
                  <a:pt x="3463473" y="5124931"/>
                </a:lnTo>
                <a:lnTo>
                  <a:pt x="3453613" y="5130136"/>
                </a:lnTo>
                <a:lnTo>
                  <a:pt x="3440602" y="5105488"/>
                </a:lnTo>
                <a:cubicBezTo>
                  <a:pt x="3430559" y="5102385"/>
                  <a:pt x="3420084" y="5098463"/>
                  <a:pt x="3409174" y="5093718"/>
                </a:cubicBezTo>
                <a:cubicBezTo>
                  <a:pt x="3398262" y="5088969"/>
                  <a:pt x="3387789" y="5085041"/>
                  <a:pt x="3377746" y="5081937"/>
                </a:cubicBezTo>
                <a:lnTo>
                  <a:pt x="3362953" y="5089746"/>
                </a:lnTo>
                <a:cubicBezTo>
                  <a:pt x="3362953" y="5089746"/>
                  <a:pt x="3356199" y="5084912"/>
                  <a:pt x="3342690" y="5075233"/>
                </a:cubicBezTo>
                <a:lnTo>
                  <a:pt x="3313110" y="5090847"/>
                </a:lnTo>
                <a:cubicBezTo>
                  <a:pt x="3308088" y="5089296"/>
                  <a:pt x="3305147" y="5087698"/>
                  <a:pt x="3304278" y="5086052"/>
                </a:cubicBezTo>
                <a:cubicBezTo>
                  <a:pt x="3303412" y="5084411"/>
                  <a:pt x="3300463" y="5082812"/>
                  <a:pt x="3295442" y="5081260"/>
                </a:cubicBezTo>
                <a:lnTo>
                  <a:pt x="3270794" y="5094271"/>
                </a:lnTo>
                <a:cubicBezTo>
                  <a:pt x="3269059" y="5090984"/>
                  <a:pt x="3266937" y="5088959"/>
                  <a:pt x="3264428" y="5088180"/>
                </a:cubicBezTo>
                <a:cubicBezTo>
                  <a:pt x="3261916" y="5087407"/>
                  <a:pt x="3259795" y="5085371"/>
                  <a:pt x="3258060" y="5082084"/>
                </a:cubicBezTo>
                <a:lnTo>
                  <a:pt x="3238340" y="5092494"/>
                </a:lnTo>
                <a:lnTo>
                  <a:pt x="3233135" y="5082634"/>
                </a:lnTo>
                <a:cubicBezTo>
                  <a:pt x="3199904" y="5083371"/>
                  <a:pt x="3181074" y="5077553"/>
                  <a:pt x="3176646" y="5065179"/>
                </a:cubicBezTo>
                <a:cubicBezTo>
                  <a:pt x="3172216" y="5052811"/>
                  <a:pt x="3157446" y="5042746"/>
                  <a:pt x="3132342" y="5034985"/>
                </a:cubicBezTo>
                <a:lnTo>
                  <a:pt x="3108924" y="4990621"/>
                </a:lnTo>
                <a:lnTo>
                  <a:pt x="3099064" y="4995826"/>
                </a:lnTo>
                <a:lnTo>
                  <a:pt x="3067835" y="4936666"/>
                </a:lnTo>
                <a:lnTo>
                  <a:pt x="3057974" y="4941871"/>
                </a:lnTo>
                <a:lnTo>
                  <a:pt x="3050168" y="4927083"/>
                </a:lnTo>
                <a:cubicBezTo>
                  <a:pt x="3021593" y="4912755"/>
                  <a:pt x="2993062" y="4900496"/>
                  <a:pt x="2964580" y="4890322"/>
                </a:cubicBezTo>
                <a:cubicBezTo>
                  <a:pt x="2936092" y="4880145"/>
                  <a:pt x="2913175" y="4858622"/>
                  <a:pt x="2895828" y="4825759"/>
                </a:cubicBezTo>
                <a:cubicBezTo>
                  <a:pt x="2887153" y="4809326"/>
                  <a:pt x="2884462" y="4800243"/>
                  <a:pt x="2887749" y="4798508"/>
                </a:cubicBezTo>
                <a:cubicBezTo>
                  <a:pt x="2891036" y="4796773"/>
                  <a:pt x="2888340" y="4787692"/>
                  <a:pt x="2879666" y="4771259"/>
                </a:cubicBezTo>
                <a:lnTo>
                  <a:pt x="2869806" y="4776464"/>
                </a:lnTo>
                <a:lnTo>
                  <a:pt x="2861999" y="4761676"/>
                </a:lnTo>
                <a:cubicBezTo>
                  <a:pt x="2855426" y="4765146"/>
                  <a:pt x="2846637" y="4762426"/>
                  <a:pt x="2835638" y="4753526"/>
                </a:cubicBezTo>
                <a:cubicBezTo>
                  <a:pt x="2824635" y="4744629"/>
                  <a:pt x="2811604" y="4737848"/>
                  <a:pt x="2796539" y="4733193"/>
                </a:cubicBezTo>
                <a:lnTo>
                  <a:pt x="2788733" y="4718405"/>
                </a:lnTo>
                <a:cubicBezTo>
                  <a:pt x="2775220" y="4708728"/>
                  <a:pt x="2766818" y="4704758"/>
                  <a:pt x="2763531" y="4706493"/>
                </a:cubicBezTo>
                <a:cubicBezTo>
                  <a:pt x="2760249" y="4708226"/>
                  <a:pt x="2750891" y="4698459"/>
                  <a:pt x="2735460" y="4677188"/>
                </a:cubicBezTo>
                <a:cubicBezTo>
                  <a:pt x="2736831" y="4663862"/>
                  <a:pt x="2734474" y="4651447"/>
                  <a:pt x="2728400" y="4639941"/>
                </a:cubicBezTo>
                <a:cubicBezTo>
                  <a:pt x="2722329" y="4628440"/>
                  <a:pt x="2716603" y="4613606"/>
                  <a:pt x="2711215" y="4595438"/>
                </a:cubicBezTo>
                <a:lnTo>
                  <a:pt x="2721075" y="4590233"/>
                </a:lnTo>
                <a:lnTo>
                  <a:pt x="2700257" y="4550797"/>
                </a:lnTo>
                <a:lnTo>
                  <a:pt x="2710118" y="4545592"/>
                </a:lnTo>
                <a:lnTo>
                  <a:pt x="2697104" y="4520940"/>
                </a:lnTo>
                <a:cubicBezTo>
                  <a:pt x="2700391" y="4519205"/>
                  <a:pt x="2702423" y="4517086"/>
                  <a:pt x="2703195" y="4514574"/>
                </a:cubicBezTo>
                <a:cubicBezTo>
                  <a:pt x="2703974" y="4512064"/>
                  <a:pt x="2706004" y="4509941"/>
                  <a:pt x="2709291" y="4508206"/>
                </a:cubicBezTo>
                <a:lnTo>
                  <a:pt x="2701485" y="4493418"/>
                </a:lnTo>
                <a:cubicBezTo>
                  <a:pt x="2709243" y="4468310"/>
                  <a:pt x="2711775" y="4451215"/>
                  <a:pt x="2709078" y="4442130"/>
                </a:cubicBezTo>
                <a:cubicBezTo>
                  <a:pt x="2706387" y="4433047"/>
                  <a:pt x="2698965" y="4417004"/>
                  <a:pt x="2686820" y="4393997"/>
                </a:cubicBezTo>
                <a:lnTo>
                  <a:pt x="2696680" y="4388793"/>
                </a:lnTo>
                <a:lnTo>
                  <a:pt x="2681068" y="4359217"/>
                </a:lnTo>
                <a:lnTo>
                  <a:pt x="2671208" y="4364422"/>
                </a:lnTo>
                <a:lnTo>
                  <a:pt x="2658474" y="4352235"/>
                </a:lnTo>
                <a:cubicBezTo>
                  <a:pt x="2651717" y="4347397"/>
                  <a:pt x="2647907" y="4344154"/>
                  <a:pt x="2647041" y="4342512"/>
                </a:cubicBezTo>
                <a:cubicBezTo>
                  <a:pt x="2646172" y="4340867"/>
                  <a:pt x="2642357" y="4337626"/>
                  <a:pt x="2635601" y="4332787"/>
                </a:cubicBezTo>
                <a:lnTo>
                  <a:pt x="2614653" y="4400576"/>
                </a:lnTo>
                <a:lnTo>
                  <a:pt x="2607124" y="4398250"/>
                </a:lnTo>
                <a:lnTo>
                  <a:pt x="2597814" y="4428380"/>
                </a:lnTo>
                <a:cubicBezTo>
                  <a:pt x="2614795" y="4444625"/>
                  <a:pt x="2625021" y="4456037"/>
                  <a:pt x="2628491" y="4462611"/>
                </a:cubicBezTo>
                <a:cubicBezTo>
                  <a:pt x="2637166" y="4479044"/>
                  <a:pt x="2637715" y="4503969"/>
                  <a:pt x="2630142" y="4537379"/>
                </a:cubicBezTo>
                <a:cubicBezTo>
                  <a:pt x="2606952" y="4541215"/>
                  <a:pt x="2590429" y="4545735"/>
                  <a:pt x="2580569" y="4550939"/>
                </a:cubicBezTo>
                <a:cubicBezTo>
                  <a:pt x="2557562" y="4563084"/>
                  <a:pt x="2526205" y="4611153"/>
                  <a:pt x="2486500" y="4695150"/>
                </a:cubicBezTo>
                <a:cubicBezTo>
                  <a:pt x="2491522" y="4696702"/>
                  <a:pt x="2496638" y="4702406"/>
                  <a:pt x="2501840" y="4712262"/>
                </a:cubicBezTo>
                <a:cubicBezTo>
                  <a:pt x="2505310" y="4718835"/>
                  <a:pt x="2507523" y="4725020"/>
                  <a:pt x="2508485" y="4730819"/>
                </a:cubicBezTo>
                <a:cubicBezTo>
                  <a:pt x="2509441" y="4736615"/>
                  <a:pt x="2511656" y="4742805"/>
                  <a:pt x="2515124" y="4749374"/>
                </a:cubicBezTo>
                <a:cubicBezTo>
                  <a:pt x="2521880" y="4754212"/>
                  <a:pt x="2526513" y="4757021"/>
                  <a:pt x="2529025" y="4757793"/>
                </a:cubicBezTo>
                <a:cubicBezTo>
                  <a:pt x="2531535" y="4758573"/>
                  <a:pt x="2536173" y="4761379"/>
                  <a:pt x="2542929" y="4766217"/>
                </a:cubicBezTo>
                <a:lnTo>
                  <a:pt x="2533340" y="4783882"/>
                </a:lnTo>
                <a:lnTo>
                  <a:pt x="2545803" y="4783609"/>
                </a:lnTo>
                <a:lnTo>
                  <a:pt x="2551008" y="4793469"/>
                </a:lnTo>
                <a:cubicBezTo>
                  <a:pt x="2552743" y="4796756"/>
                  <a:pt x="2551968" y="4799263"/>
                  <a:pt x="2548682" y="4800998"/>
                </a:cubicBezTo>
                <a:lnTo>
                  <a:pt x="2543749" y="4803602"/>
                </a:lnTo>
                <a:lnTo>
                  <a:pt x="2546353" y="4808534"/>
                </a:lnTo>
                <a:cubicBezTo>
                  <a:pt x="2546353" y="4808534"/>
                  <a:pt x="2551372" y="4810081"/>
                  <a:pt x="2561415" y="4813185"/>
                </a:cubicBezTo>
                <a:lnTo>
                  <a:pt x="2554436" y="4835783"/>
                </a:lnTo>
                <a:cubicBezTo>
                  <a:pt x="2520836" y="4819899"/>
                  <a:pt x="2488882" y="4803147"/>
                  <a:pt x="2458571" y="4785533"/>
                </a:cubicBezTo>
                <a:cubicBezTo>
                  <a:pt x="2428258" y="4767914"/>
                  <a:pt x="2395898" y="4770290"/>
                  <a:pt x="2361479" y="4792661"/>
                </a:cubicBezTo>
                <a:lnTo>
                  <a:pt x="2356824" y="4807726"/>
                </a:lnTo>
                <a:lnTo>
                  <a:pt x="2349293" y="4805395"/>
                </a:lnTo>
                <a:lnTo>
                  <a:pt x="2323690" y="4888249"/>
                </a:lnTo>
                <a:lnTo>
                  <a:pt x="2289182" y="4906465"/>
                </a:lnTo>
                <a:lnTo>
                  <a:pt x="2256456" y="4892224"/>
                </a:lnTo>
                <a:cubicBezTo>
                  <a:pt x="2246779" y="4905737"/>
                  <a:pt x="2240299" y="4913360"/>
                  <a:pt x="2237013" y="4915095"/>
                </a:cubicBezTo>
                <a:cubicBezTo>
                  <a:pt x="2230439" y="4918565"/>
                  <a:pt x="2224638" y="4919523"/>
                  <a:pt x="2219617" y="4917971"/>
                </a:cubicBezTo>
                <a:lnTo>
                  <a:pt x="2212912" y="4953027"/>
                </a:lnTo>
                <a:cubicBezTo>
                  <a:pt x="2218117" y="4962887"/>
                  <a:pt x="2219507" y="4969506"/>
                  <a:pt x="2217089" y="4972887"/>
                </a:cubicBezTo>
                <a:cubicBezTo>
                  <a:pt x="2214669" y="4976263"/>
                  <a:pt x="2213551" y="4982107"/>
                  <a:pt x="2213734" y="4990415"/>
                </a:cubicBezTo>
                <a:cubicBezTo>
                  <a:pt x="2213734" y="4990415"/>
                  <a:pt x="2220491" y="4995254"/>
                  <a:pt x="2234004" y="5004931"/>
                </a:cubicBezTo>
                <a:lnTo>
                  <a:pt x="2217439" y="5045191"/>
                </a:lnTo>
                <a:cubicBezTo>
                  <a:pt x="2207396" y="5042087"/>
                  <a:pt x="2198265" y="5042705"/>
                  <a:pt x="2190050" y="5047041"/>
                </a:cubicBezTo>
                <a:cubicBezTo>
                  <a:pt x="2181831" y="5051380"/>
                  <a:pt x="2175212" y="5052770"/>
                  <a:pt x="2170191" y="5051218"/>
                </a:cubicBezTo>
                <a:lnTo>
                  <a:pt x="2177449" y="5041085"/>
                </a:lnTo>
                <a:lnTo>
                  <a:pt x="2154855" y="5034104"/>
                </a:lnTo>
                <a:cubicBezTo>
                  <a:pt x="2156407" y="5029082"/>
                  <a:pt x="2155445" y="5023283"/>
                  <a:pt x="2151977" y="5016715"/>
                </a:cubicBezTo>
                <a:cubicBezTo>
                  <a:pt x="2141751" y="5005303"/>
                  <a:pt x="2131184" y="4997221"/>
                  <a:pt x="2120274" y="4992477"/>
                </a:cubicBezTo>
                <a:cubicBezTo>
                  <a:pt x="2109362" y="4987728"/>
                  <a:pt x="2095511" y="4981385"/>
                  <a:pt x="2078711" y="4973443"/>
                </a:cubicBezTo>
                <a:cubicBezTo>
                  <a:pt x="2072138" y="4976913"/>
                  <a:pt x="2068462" y="4979905"/>
                  <a:pt x="2067687" y="4982413"/>
                </a:cubicBezTo>
                <a:cubicBezTo>
                  <a:pt x="2066908" y="4984923"/>
                  <a:pt x="2063238" y="4987912"/>
                  <a:pt x="2056664" y="4991382"/>
                </a:cubicBezTo>
                <a:cubicBezTo>
                  <a:pt x="2050091" y="4994852"/>
                  <a:pt x="2043083" y="4997499"/>
                  <a:pt x="2035643" y="4999328"/>
                </a:cubicBezTo>
                <a:cubicBezTo>
                  <a:pt x="2028204" y="5001157"/>
                  <a:pt x="2021196" y="5003804"/>
                  <a:pt x="2014623" y="5007274"/>
                </a:cubicBezTo>
                <a:lnTo>
                  <a:pt x="2002166" y="5007549"/>
                </a:lnTo>
                <a:cubicBezTo>
                  <a:pt x="1998879" y="5009284"/>
                  <a:pt x="1994473" y="5016859"/>
                  <a:pt x="1988949" y="5030278"/>
                </a:cubicBezTo>
                <a:cubicBezTo>
                  <a:pt x="1983427" y="5043702"/>
                  <a:pt x="1980758" y="5054568"/>
                  <a:pt x="1980941" y="5062876"/>
                </a:cubicBezTo>
                <a:lnTo>
                  <a:pt x="1988471" y="5065203"/>
                </a:lnTo>
                <a:cubicBezTo>
                  <a:pt x="1983637" y="5071957"/>
                  <a:pt x="1978798" y="5078714"/>
                  <a:pt x="1973960" y="5085470"/>
                </a:cubicBezTo>
                <a:cubicBezTo>
                  <a:pt x="1969121" y="5092227"/>
                  <a:pt x="1965149" y="5100624"/>
                  <a:pt x="1962046" y="5110668"/>
                </a:cubicBezTo>
                <a:cubicBezTo>
                  <a:pt x="1948716" y="5109299"/>
                  <a:pt x="1935436" y="5110008"/>
                  <a:pt x="1922195" y="5112795"/>
                </a:cubicBezTo>
                <a:cubicBezTo>
                  <a:pt x="1908959" y="5115580"/>
                  <a:pt x="1895673" y="5116287"/>
                  <a:pt x="1882350" y="5114920"/>
                </a:cubicBezTo>
                <a:cubicBezTo>
                  <a:pt x="1875776" y="5118390"/>
                  <a:pt x="1871710" y="5122635"/>
                  <a:pt x="1870159" y="5127656"/>
                </a:cubicBezTo>
                <a:cubicBezTo>
                  <a:pt x="1868607" y="5132678"/>
                  <a:pt x="1865414" y="5138566"/>
                  <a:pt x="1860576" y="5145323"/>
                </a:cubicBezTo>
                <a:lnTo>
                  <a:pt x="1853044" y="5142992"/>
                </a:lnTo>
                <a:cubicBezTo>
                  <a:pt x="1843367" y="5156505"/>
                  <a:pt x="1838669" y="5169494"/>
                  <a:pt x="1838941" y="5181958"/>
                </a:cubicBezTo>
                <a:cubicBezTo>
                  <a:pt x="1839216" y="5194415"/>
                  <a:pt x="1836069" y="5202383"/>
                  <a:pt x="1829496" y="5205853"/>
                </a:cubicBezTo>
                <a:cubicBezTo>
                  <a:pt x="1816349" y="5212792"/>
                  <a:pt x="1798774" y="5207358"/>
                  <a:pt x="1776772" y="5189560"/>
                </a:cubicBezTo>
                <a:lnTo>
                  <a:pt x="1781427" y="5174496"/>
                </a:lnTo>
                <a:cubicBezTo>
                  <a:pt x="1776222" y="5164635"/>
                  <a:pt x="1772704" y="5155989"/>
                  <a:pt x="1770880" y="5148547"/>
                </a:cubicBezTo>
                <a:cubicBezTo>
                  <a:pt x="1769051" y="5141107"/>
                  <a:pt x="1766404" y="5134100"/>
                  <a:pt x="1762934" y="5127526"/>
                </a:cubicBezTo>
                <a:cubicBezTo>
                  <a:pt x="1759464" y="5120953"/>
                  <a:pt x="1748465" y="5112053"/>
                  <a:pt x="1729930" y="5100824"/>
                </a:cubicBezTo>
                <a:cubicBezTo>
                  <a:pt x="1717150" y="5124381"/>
                  <a:pt x="1708479" y="5145768"/>
                  <a:pt x="1703918" y="5164986"/>
                </a:cubicBezTo>
                <a:cubicBezTo>
                  <a:pt x="1699354" y="5184199"/>
                  <a:pt x="1704009" y="5206958"/>
                  <a:pt x="1717889" y="5233251"/>
                </a:cubicBezTo>
                <a:cubicBezTo>
                  <a:pt x="1726561" y="5249680"/>
                  <a:pt x="1737999" y="5259400"/>
                  <a:pt x="1752197" y="5262414"/>
                </a:cubicBezTo>
                <a:cubicBezTo>
                  <a:pt x="1766393" y="5265424"/>
                  <a:pt x="1782755" y="5272545"/>
                  <a:pt x="1801290" y="5283774"/>
                </a:cubicBezTo>
                <a:lnTo>
                  <a:pt x="1794031" y="5293907"/>
                </a:lnTo>
                <a:cubicBezTo>
                  <a:pt x="1804074" y="5297010"/>
                  <a:pt x="1812088" y="5302237"/>
                  <a:pt x="1818065" y="5309585"/>
                </a:cubicBezTo>
                <a:cubicBezTo>
                  <a:pt x="1824049" y="5316936"/>
                  <a:pt x="1832061" y="5322158"/>
                  <a:pt x="1842099" y="5325264"/>
                </a:cubicBezTo>
                <a:lnTo>
                  <a:pt x="1839775" y="5332797"/>
                </a:lnTo>
                <a:cubicBezTo>
                  <a:pt x="1851917" y="5355800"/>
                  <a:pt x="1864745" y="5372139"/>
                  <a:pt x="1878258" y="5381816"/>
                </a:cubicBezTo>
                <a:cubicBezTo>
                  <a:pt x="1876890" y="5395146"/>
                  <a:pt x="1879242" y="5407564"/>
                  <a:pt x="1885314" y="5419065"/>
                </a:cubicBezTo>
                <a:cubicBezTo>
                  <a:pt x="1891385" y="5430566"/>
                  <a:pt x="1894514" y="5440470"/>
                  <a:pt x="1894697" y="5448778"/>
                </a:cubicBezTo>
                <a:lnTo>
                  <a:pt x="1883061" y="5486437"/>
                </a:lnTo>
                <a:cubicBezTo>
                  <a:pt x="1888078" y="5487991"/>
                  <a:pt x="1892327" y="5492055"/>
                  <a:pt x="1895797" y="5498628"/>
                </a:cubicBezTo>
                <a:cubicBezTo>
                  <a:pt x="1902734" y="5511770"/>
                  <a:pt x="1904746" y="5527518"/>
                  <a:pt x="1901826" y="5545870"/>
                </a:cubicBezTo>
                <a:cubicBezTo>
                  <a:pt x="1911865" y="5548976"/>
                  <a:pt x="1917369" y="5553423"/>
                  <a:pt x="1918327" y="5559224"/>
                </a:cubicBezTo>
                <a:cubicBezTo>
                  <a:pt x="1919287" y="5565018"/>
                  <a:pt x="1924786" y="5569468"/>
                  <a:pt x="1934830" y="5572572"/>
                </a:cubicBezTo>
                <a:cubicBezTo>
                  <a:pt x="1935379" y="5597497"/>
                  <a:pt x="1936523" y="5611599"/>
                  <a:pt x="1938258" y="5614886"/>
                </a:cubicBezTo>
                <a:cubicBezTo>
                  <a:pt x="1939993" y="5618173"/>
                  <a:pt x="1930316" y="5631686"/>
                  <a:pt x="1909227" y="5655426"/>
                </a:cubicBezTo>
                <a:cubicBezTo>
                  <a:pt x="1892794" y="5664100"/>
                  <a:pt x="1879080" y="5663987"/>
                  <a:pt x="1868074" y="5655085"/>
                </a:cubicBezTo>
                <a:cubicBezTo>
                  <a:pt x="1857075" y="5646185"/>
                  <a:pt x="1849841" y="5638448"/>
                  <a:pt x="1846371" y="5631875"/>
                </a:cubicBezTo>
                <a:cubicBezTo>
                  <a:pt x="1842901" y="5625301"/>
                  <a:pt x="1840983" y="5613706"/>
                  <a:pt x="1840616" y="5597090"/>
                </a:cubicBezTo>
                <a:lnTo>
                  <a:pt x="1833083" y="5594765"/>
                </a:lnTo>
                <a:lnTo>
                  <a:pt x="1840064" y="5572171"/>
                </a:lnTo>
                <a:lnTo>
                  <a:pt x="1822400" y="5562582"/>
                </a:lnTo>
                <a:cubicBezTo>
                  <a:pt x="1820485" y="5550991"/>
                  <a:pt x="1816921" y="5540265"/>
                  <a:pt x="1811716" y="5530405"/>
                </a:cubicBezTo>
                <a:cubicBezTo>
                  <a:pt x="1806511" y="5520545"/>
                  <a:pt x="1802081" y="5508177"/>
                  <a:pt x="1798428" y="5493295"/>
                </a:cubicBezTo>
                <a:lnTo>
                  <a:pt x="1783367" y="5488638"/>
                </a:lnTo>
                <a:cubicBezTo>
                  <a:pt x="1774693" y="5472204"/>
                  <a:pt x="1766404" y="5454521"/>
                  <a:pt x="1758509" y="5435577"/>
                </a:cubicBezTo>
                <a:cubicBezTo>
                  <a:pt x="1750606" y="5416632"/>
                  <a:pt x="1742322" y="5398946"/>
                  <a:pt x="1733648" y="5382513"/>
                </a:cubicBezTo>
                <a:cubicBezTo>
                  <a:pt x="1730178" y="5375939"/>
                  <a:pt x="1726319" y="5370623"/>
                  <a:pt x="1722077" y="5366561"/>
                </a:cubicBezTo>
                <a:cubicBezTo>
                  <a:pt x="1717828" y="5362498"/>
                  <a:pt x="1713974" y="5357179"/>
                  <a:pt x="1710504" y="5350606"/>
                </a:cubicBezTo>
                <a:lnTo>
                  <a:pt x="1712553" y="5330616"/>
                </a:lnTo>
                <a:cubicBezTo>
                  <a:pt x="1710818" y="5327329"/>
                  <a:pt x="1708700" y="5325297"/>
                  <a:pt x="1706185" y="5324520"/>
                </a:cubicBezTo>
                <a:cubicBezTo>
                  <a:pt x="1703678" y="5323745"/>
                  <a:pt x="1701554" y="5321716"/>
                  <a:pt x="1699820" y="5318429"/>
                </a:cubicBezTo>
                <a:lnTo>
                  <a:pt x="1704475" y="5303364"/>
                </a:lnTo>
                <a:cubicBezTo>
                  <a:pt x="1702740" y="5300077"/>
                  <a:pt x="1700616" y="5298048"/>
                  <a:pt x="1698107" y="5297268"/>
                </a:cubicBezTo>
                <a:cubicBezTo>
                  <a:pt x="1695595" y="5296496"/>
                  <a:pt x="1693471" y="5294466"/>
                  <a:pt x="1691736" y="5291180"/>
                </a:cubicBezTo>
                <a:cubicBezTo>
                  <a:pt x="1691553" y="5282871"/>
                  <a:pt x="1691802" y="5275381"/>
                  <a:pt x="1692487" y="5268719"/>
                </a:cubicBezTo>
                <a:cubicBezTo>
                  <a:pt x="1693173" y="5262056"/>
                  <a:pt x="1693424" y="5254570"/>
                  <a:pt x="1693241" y="5246262"/>
                </a:cubicBezTo>
                <a:cubicBezTo>
                  <a:pt x="1686301" y="5233115"/>
                  <a:pt x="1680323" y="5225767"/>
                  <a:pt x="1675302" y="5224215"/>
                </a:cubicBezTo>
                <a:cubicBezTo>
                  <a:pt x="1678405" y="5214172"/>
                  <a:pt x="1679472" y="5206250"/>
                  <a:pt x="1678517" y="5200454"/>
                </a:cubicBezTo>
                <a:cubicBezTo>
                  <a:pt x="1677554" y="5194655"/>
                  <a:pt x="1678628" y="5186735"/>
                  <a:pt x="1681734" y="5176696"/>
                </a:cubicBezTo>
                <a:cubicBezTo>
                  <a:pt x="1676712" y="5175145"/>
                  <a:pt x="1672463" y="5171081"/>
                  <a:pt x="1668993" y="5164508"/>
                </a:cubicBezTo>
                <a:lnTo>
                  <a:pt x="1671047" y="5144515"/>
                </a:lnTo>
                <a:cubicBezTo>
                  <a:pt x="1662372" y="5128081"/>
                  <a:pt x="1648909" y="5120482"/>
                  <a:pt x="1630647" y="5121717"/>
                </a:cubicBezTo>
                <a:cubicBezTo>
                  <a:pt x="1612389" y="5122950"/>
                  <a:pt x="1594954" y="5123748"/>
                  <a:pt x="1578338" y="5124115"/>
                </a:cubicBezTo>
                <a:cubicBezTo>
                  <a:pt x="1565374" y="5139363"/>
                  <a:pt x="1554874" y="5153311"/>
                  <a:pt x="1546843" y="5165955"/>
                </a:cubicBezTo>
                <a:cubicBezTo>
                  <a:pt x="1538812" y="5178600"/>
                  <a:pt x="1528312" y="5192547"/>
                  <a:pt x="1515349" y="5207795"/>
                </a:cubicBezTo>
                <a:cubicBezTo>
                  <a:pt x="1498736" y="5208159"/>
                  <a:pt x="1472077" y="5205422"/>
                  <a:pt x="1435373" y="5199582"/>
                </a:cubicBezTo>
                <a:lnTo>
                  <a:pt x="1437704" y="5192051"/>
                </a:lnTo>
                <a:lnTo>
                  <a:pt x="1422639" y="5187395"/>
                </a:lnTo>
                <a:lnTo>
                  <a:pt x="1424966" y="5179866"/>
                </a:lnTo>
                <a:lnTo>
                  <a:pt x="1394841" y="5170554"/>
                </a:lnTo>
                <a:lnTo>
                  <a:pt x="1397165" y="5163020"/>
                </a:lnTo>
                <a:cubicBezTo>
                  <a:pt x="1360468" y="5157182"/>
                  <a:pt x="1326229" y="5150041"/>
                  <a:pt x="1294458" y="5141597"/>
                </a:cubicBezTo>
                <a:cubicBezTo>
                  <a:pt x="1262689" y="5133157"/>
                  <a:pt x="1228450" y="5126016"/>
                  <a:pt x="1191751" y="5120173"/>
                </a:cubicBezTo>
                <a:cubicBezTo>
                  <a:pt x="1183626" y="5128665"/>
                  <a:pt x="1175113" y="5138413"/>
                  <a:pt x="1166213" y="5149412"/>
                </a:cubicBezTo>
                <a:cubicBezTo>
                  <a:pt x="1157315" y="5160416"/>
                  <a:pt x="1147933" y="5168519"/>
                  <a:pt x="1138073" y="5173724"/>
                </a:cubicBezTo>
                <a:cubicBezTo>
                  <a:pt x="1121644" y="5182396"/>
                  <a:pt x="1103382" y="5183631"/>
                  <a:pt x="1083295" y="5177424"/>
                </a:cubicBezTo>
                <a:cubicBezTo>
                  <a:pt x="1082928" y="5160807"/>
                  <a:pt x="1080626" y="5150467"/>
                  <a:pt x="1076379" y="5146408"/>
                </a:cubicBezTo>
                <a:cubicBezTo>
                  <a:pt x="1072135" y="5142342"/>
                  <a:pt x="1073115" y="5130269"/>
                  <a:pt x="1079322" y="5110183"/>
                </a:cubicBezTo>
                <a:lnTo>
                  <a:pt x="1069187" y="5102931"/>
                </a:lnTo>
                <a:cubicBezTo>
                  <a:pt x="1069004" y="5094622"/>
                  <a:pt x="1069687" y="5087955"/>
                  <a:pt x="1071238" y="5082933"/>
                </a:cubicBezTo>
                <a:cubicBezTo>
                  <a:pt x="1072790" y="5077912"/>
                  <a:pt x="1073476" y="5071249"/>
                  <a:pt x="1073293" y="5062941"/>
                </a:cubicBezTo>
                <a:cubicBezTo>
                  <a:pt x="1058228" y="5058285"/>
                  <a:pt x="1038920" y="5049569"/>
                  <a:pt x="1015364" y="5036788"/>
                </a:cubicBezTo>
                <a:lnTo>
                  <a:pt x="980031" y="5017622"/>
                </a:lnTo>
                <a:lnTo>
                  <a:pt x="977705" y="5025152"/>
                </a:lnTo>
                <a:lnTo>
                  <a:pt x="950179" y="5020773"/>
                </a:lnTo>
                <a:lnTo>
                  <a:pt x="950456" y="5033235"/>
                </a:lnTo>
                <a:cubicBezTo>
                  <a:pt x="940596" y="5038440"/>
                  <a:pt x="934795" y="5039398"/>
                  <a:pt x="933060" y="5036111"/>
                </a:cubicBezTo>
                <a:lnTo>
                  <a:pt x="930458" y="5031183"/>
                </a:lnTo>
                <a:cubicBezTo>
                  <a:pt x="930458" y="5031183"/>
                  <a:pt x="925624" y="5037937"/>
                  <a:pt x="915948" y="5051451"/>
                </a:cubicBezTo>
                <a:cubicBezTo>
                  <a:pt x="905904" y="5048347"/>
                  <a:pt x="896727" y="5046885"/>
                  <a:pt x="888419" y="5047068"/>
                </a:cubicBezTo>
                <a:cubicBezTo>
                  <a:pt x="880111" y="5047251"/>
                  <a:pt x="870936" y="5045793"/>
                  <a:pt x="860893" y="5042690"/>
                </a:cubicBezTo>
                <a:cubicBezTo>
                  <a:pt x="859158" y="5039403"/>
                  <a:pt x="859114" y="5037328"/>
                  <a:pt x="860755" y="5036461"/>
                </a:cubicBezTo>
                <a:cubicBezTo>
                  <a:pt x="862401" y="5035593"/>
                  <a:pt x="862355" y="5033513"/>
                  <a:pt x="860620" y="5030226"/>
                </a:cubicBezTo>
                <a:cubicBezTo>
                  <a:pt x="858885" y="5026940"/>
                  <a:pt x="855505" y="5024521"/>
                  <a:pt x="850483" y="5022970"/>
                </a:cubicBezTo>
                <a:lnTo>
                  <a:pt x="859796" y="4992844"/>
                </a:lnTo>
                <a:cubicBezTo>
                  <a:pt x="862899" y="4982801"/>
                  <a:pt x="865180" y="4973192"/>
                  <a:pt x="866638" y="4964017"/>
                </a:cubicBezTo>
                <a:cubicBezTo>
                  <a:pt x="868100" y="4954840"/>
                  <a:pt x="866228" y="4945325"/>
                  <a:pt x="861023" y="4935465"/>
                </a:cubicBezTo>
                <a:cubicBezTo>
                  <a:pt x="855818" y="4925605"/>
                  <a:pt x="850707" y="4919898"/>
                  <a:pt x="845686" y="4918346"/>
                </a:cubicBezTo>
                <a:lnTo>
                  <a:pt x="848012" y="4910817"/>
                </a:lnTo>
                <a:lnTo>
                  <a:pt x="825418" y="4903836"/>
                </a:lnTo>
                <a:lnTo>
                  <a:pt x="827742" y="4896302"/>
                </a:lnTo>
                <a:lnTo>
                  <a:pt x="790083" y="4884665"/>
                </a:lnTo>
                <a:lnTo>
                  <a:pt x="784878" y="4874805"/>
                </a:lnTo>
                <a:lnTo>
                  <a:pt x="782554" y="4882339"/>
                </a:lnTo>
                <a:cubicBezTo>
                  <a:pt x="777533" y="4880787"/>
                  <a:pt x="766710" y="4880193"/>
                  <a:pt x="750098" y="4880557"/>
                </a:cubicBezTo>
                <a:lnTo>
                  <a:pt x="735855" y="4913291"/>
                </a:lnTo>
                <a:cubicBezTo>
                  <a:pt x="726000" y="4918493"/>
                  <a:pt x="718215" y="4923655"/>
                  <a:pt x="712508" y="4928766"/>
                </a:cubicBezTo>
                <a:cubicBezTo>
                  <a:pt x="706803" y="4933881"/>
                  <a:pt x="699021" y="4939036"/>
                  <a:pt x="689161" y="4944241"/>
                </a:cubicBezTo>
                <a:cubicBezTo>
                  <a:pt x="679301" y="4949445"/>
                  <a:pt x="662691" y="4949814"/>
                  <a:pt x="639317" y="4945342"/>
                </a:cubicBezTo>
                <a:cubicBezTo>
                  <a:pt x="633746" y="4918865"/>
                  <a:pt x="638698" y="4898395"/>
                  <a:pt x="654169" y="4883922"/>
                </a:cubicBezTo>
                <a:cubicBezTo>
                  <a:pt x="669643" y="4869453"/>
                  <a:pt x="684546" y="4847926"/>
                  <a:pt x="698874" y="4819350"/>
                </a:cubicBezTo>
                <a:cubicBezTo>
                  <a:pt x="676871" y="4801552"/>
                  <a:pt x="661968" y="4785256"/>
                  <a:pt x="654160" y="4770464"/>
                </a:cubicBezTo>
                <a:cubicBezTo>
                  <a:pt x="646354" y="4755676"/>
                  <a:pt x="619762" y="4737145"/>
                  <a:pt x="574390" y="4714873"/>
                </a:cubicBezTo>
                <a:lnTo>
                  <a:pt x="576717" y="4707344"/>
                </a:lnTo>
                <a:lnTo>
                  <a:pt x="534128" y="4698304"/>
                </a:lnTo>
                <a:lnTo>
                  <a:pt x="531799" y="4705840"/>
                </a:lnTo>
                <a:cubicBezTo>
                  <a:pt x="515182" y="4706207"/>
                  <a:pt x="502721" y="4706484"/>
                  <a:pt x="494417" y="4706664"/>
                </a:cubicBezTo>
                <a:cubicBezTo>
                  <a:pt x="486109" y="4706848"/>
                  <a:pt x="471910" y="4703834"/>
                  <a:pt x="451826" y="4697631"/>
                </a:cubicBezTo>
                <a:cubicBezTo>
                  <a:pt x="454929" y="4687588"/>
                  <a:pt x="454746" y="4679280"/>
                  <a:pt x="451276" y="4672706"/>
                </a:cubicBezTo>
                <a:lnTo>
                  <a:pt x="443741" y="4670378"/>
                </a:lnTo>
                <a:cubicBezTo>
                  <a:pt x="446844" y="4660334"/>
                  <a:pt x="451205" y="4650680"/>
                  <a:pt x="456818" y="4641415"/>
                </a:cubicBezTo>
                <a:cubicBezTo>
                  <a:pt x="462433" y="4632145"/>
                  <a:pt x="466789" y="4622492"/>
                  <a:pt x="469893" y="4612449"/>
                </a:cubicBezTo>
                <a:lnTo>
                  <a:pt x="477429" y="4614777"/>
                </a:lnTo>
                <a:cubicBezTo>
                  <a:pt x="478797" y="4601447"/>
                  <a:pt x="481807" y="4587251"/>
                  <a:pt x="486462" y="4572186"/>
                </a:cubicBezTo>
                <a:cubicBezTo>
                  <a:pt x="491117" y="4557121"/>
                  <a:pt x="494127" y="4542925"/>
                  <a:pt x="495498" y="4529599"/>
                </a:cubicBezTo>
                <a:cubicBezTo>
                  <a:pt x="481984" y="4519923"/>
                  <a:pt x="476094" y="4516725"/>
                  <a:pt x="477829" y="4520012"/>
                </a:cubicBezTo>
                <a:cubicBezTo>
                  <a:pt x="476094" y="4516725"/>
                  <a:pt x="476051" y="4514650"/>
                  <a:pt x="477692" y="4513784"/>
                </a:cubicBezTo>
                <a:cubicBezTo>
                  <a:pt x="479337" y="4512915"/>
                  <a:pt x="479287" y="4510837"/>
                  <a:pt x="477554" y="4507555"/>
                </a:cubicBezTo>
                <a:cubicBezTo>
                  <a:pt x="462311" y="4494589"/>
                  <a:pt x="445989" y="4489546"/>
                  <a:pt x="428600" y="4492424"/>
                </a:cubicBezTo>
                <a:cubicBezTo>
                  <a:pt x="411204" y="4495300"/>
                  <a:pt x="398175" y="4488524"/>
                  <a:pt x="389500" y="4472090"/>
                </a:cubicBezTo>
                <a:cubicBezTo>
                  <a:pt x="386030" y="4465517"/>
                  <a:pt x="384202" y="4458077"/>
                  <a:pt x="384018" y="4449769"/>
                </a:cubicBezTo>
                <a:lnTo>
                  <a:pt x="376489" y="4447442"/>
                </a:lnTo>
                <a:cubicBezTo>
                  <a:pt x="381328" y="4440686"/>
                  <a:pt x="384520" y="4434798"/>
                  <a:pt x="386072" y="4429776"/>
                </a:cubicBezTo>
                <a:cubicBezTo>
                  <a:pt x="387624" y="4424754"/>
                  <a:pt x="390817" y="4418867"/>
                  <a:pt x="395655" y="4412110"/>
                </a:cubicBezTo>
                <a:lnTo>
                  <a:pt x="408119" y="4411837"/>
                </a:lnTo>
                <a:lnTo>
                  <a:pt x="419483" y="4361715"/>
                </a:lnTo>
                <a:lnTo>
                  <a:pt x="409073" y="4341995"/>
                </a:lnTo>
                <a:lnTo>
                  <a:pt x="371415" y="4330358"/>
                </a:lnTo>
                <a:lnTo>
                  <a:pt x="356622" y="4338166"/>
                </a:lnTo>
                <a:lnTo>
                  <a:pt x="361277" y="4323101"/>
                </a:lnTo>
                <a:cubicBezTo>
                  <a:pt x="344478" y="4315159"/>
                  <a:pt x="334345" y="4307901"/>
                  <a:pt x="330875" y="4301327"/>
                </a:cubicBezTo>
                <a:cubicBezTo>
                  <a:pt x="323937" y="4288185"/>
                  <a:pt x="324143" y="4278619"/>
                  <a:pt x="331491" y="4272642"/>
                </a:cubicBezTo>
                <a:cubicBezTo>
                  <a:pt x="338837" y="4266660"/>
                  <a:pt x="347008" y="4260249"/>
                  <a:pt x="355999" y="4253398"/>
                </a:cubicBezTo>
                <a:cubicBezTo>
                  <a:pt x="364993" y="4246552"/>
                  <a:pt x="373550" y="4238879"/>
                  <a:pt x="381675" y="4230387"/>
                </a:cubicBezTo>
                <a:cubicBezTo>
                  <a:pt x="389800" y="4221896"/>
                  <a:pt x="391171" y="4208570"/>
                  <a:pt x="385783" y="4190402"/>
                </a:cubicBezTo>
                <a:lnTo>
                  <a:pt x="378247" y="4188073"/>
                </a:lnTo>
                <a:cubicBezTo>
                  <a:pt x="376329" y="4176478"/>
                  <a:pt x="376626" y="4171073"/>
                  <a:pt x="379138" y="4171845"/>
                </a:cubicBezTo>
                <a:cubicBezTo>
                  <a:pt x="381647" y="4172624"/>
                  <a:pt x="380301" y="4168081"/>
                  <a:pt x="375096" y="4158221"/>
                </a:cubicBezTo>
                <a:cubicBezTo>
                  <a:pt x="361219" y="4131931"/>
                  <a:pt x="345148" y="4119402"/>
                  <a:pt x="326890" y="4120635"/>
                </a:cubicBezTo>
                <a:cubicBezTo>
                  <a:pt x="308632" y="4121868"/>
                  <a:pt x="282795" y="4118696"/>
                  <a:pt x="249381" y="4111125"/>
                </a:cubicBezTo>
                <a:cubicBezTo>
                  <a:pt x="249198" y="4102817"/>
                  <a:pt x="246939" y="4094552"/>
                  <a:pt x="242603" y="4086338"/>
                </a:cubicBezTo>
                <a:cubicBezTo>
                  <a:pt x="238264" y="4078119"/>
                  <a:pt x="242577" y="4066391"/>
                  <a:pt x="255540" y="4051143"/>
                </a:cubicBezTo>
                <a:cubicBezTo>
                  <a:pt x="258827" y="4049408"/>
                  <a:pt x="260903" y="4049364"/>
                  <a:pt x="261769" y="4051005"/>
                </a:cubicBezTo>
                <a:cubicBezTo>
                  <a:pt x="262637" y="4052651"/>
                  <a:pt x="264715" y="4052601"/>
                  <a:pt x="268002" y="4050866"/>
                </a:cubicBezTo>
                <a:cubicBezTo>
                  <a:pt x="271288" y="4049131"/>
                  <a:pt x="272498" y="4047446"/>
                  <a:pt x="271629" y="4045801"/>
                </a:cubicBezTo>
                <a:cubicBezTo>
                  <a:pt x="270763" y="4044159"/>
                  <a:pt x="271969" y="4042470"/>
                  <a:pt x="275256" y="4040735"/>
                </a:cubicBezTo>
                <a:lnTo>
                  <a:pt x="295253" y="4042787"/>
                </a:lnTo>
                <a:lnTo>
                  <a:pt x="297578" y="4035254"/>
                </a:lnTo>
                <a:cubicBezTo>
                  <a:pt x="309172" y="4033335"/>
                  <a:pt x="322891" y="4033447"/>
                  <a:pt x="338731" y="4035594"/>
                </a:cubicBezTo>
                <a:cubicBezTo>
                  <a:pt x="354568" y="4037738"/>
                  <a:pt x="364906" y="4035431"/>
                  <a:pt x="369744" y="4028675"/>
                </a:cubicBezTo>
                <a:lnTo>
                  <a:pt x="379057" y="3998549"/>
                </a:lnTo>
                <a:cubicBezTo>
                  <a:pt x="368647" y="3978829"/>
                  <a:pt x="367321" y="3956418"/>
                  <a:pt x="375079" y="3931310"/>
                </a:cubicBezTo>
                <a:cubicBezTo>
                  <a:pt x="361566" y="3921633"/>
                  <a:pt x="354810" y="3916795"/>
                  <a:pt x="354810" y="3916795"/>
                </a:cubicBezTo>
                <a:cubicBezTo>
                  <a:pt x="353075" y="3913508"/>
                  <a:pt x="353854" y="3910998"/>
                  <a:pt x="357141" y="3909263"/>
                </a:cubicBezTo>
                <a:lnTo>
                  <a:pt x="281818" y="3885992"/>
                </a:lnTo>
                <a:lnTo>
                  <a:pt x="279492" y="3893521"/>
                </a:lnTo>
                <a:lnTo>
                  <a:pt x="259499" y="3891467"/>
                </a:lnTo>
                <a:lnTo>
                  <a:pt x="257170" y="3899003"/>
                </a:lnTo>
                <a:cubicBezTo>
                  <a:pt x="250414" y="3894164"/>
                  <a:pt x="243223" y="3888503"/>
                  <a:pt x="235600" y="3882023"/>
                </a:cubicBezTo>
                <a:cubicBezTo>
                  <a:pt x="227975" y="3875540"/>
                  <a:pt x="220791" y="3869881"/>
                  <a:pt x="214034" y="3865042"/>
                </a:cubicBezTo>
                <a:cubicBezTo>
                  <a:pt x="213663" y="3848428"/>
                  <a:pt x="214942" y="3830942"/>
                  <a:pt x="217865" y="3812595"/>
                </a:cubicBezTo>
                <a:cubicBezTo>
                  <a:pt x="234479" y="3812224"/>
                  <a:pt x="242783" y="3812044"/>
                  <a:pt x="242783" y="3812044"/>
                </a:cubicBezTo>
                <a:cubicBezTo>
                  <a:pt x="246070" y="3810309"/>
                  <a:pt x="248490" y="3806932"/>
                  <a:pt x="250042" y="3801911"/>
                </a:cubicBezTo>
                <a:cubicBezTo>
                  <a:pt x="274967" y="3801361"/>
                  <a:pt x="295485" y="3808386"/>
                  <a:pt x="311600" y="3822991"/>
                </a:cubicBezTo>
                <a:cubicBezTo>
                  <a:pt x="327717" y="3837600"/>
                  <a:pt x="346496" y="3841341"/>
                  <a:pt x="367951" y="3834218"/>
                </a:cubicBezTo>
                <a:cubicBezTo>
                  <a:pt x="394244" y="3820338"/>
                  <a:pt x="405859" y="3800553"/>
                  <a:pt x="402795" y="3774851"/>
                </a:cubicBezTo>
                <a:cubicBezTo>
                  <a:pt x="399738" y="3749151"/>
                  <a:pt x="398800" y="3725484"/>
                  <a:pt x="399988" y="3703850"/>
                </a:cubicBezTo>
                <a:lnTo>
                  <a:pt x="349588" y="3680024"/>
                </a:lnTo>
                <a:cubicBezTo>
                  <a:pt x="346301" y="3681759"/>
                  <a:pt x="344356" y="3683049"/>
                  <a:pt x="343752" y="3683893"/>
                </a:cubicBezTo>
                <a:lnTo>
                  <a:pt x="344604" y="3684355"/>
                </a:lnTo>
                <a:lnTo>
                  <a:pt x="332199" y="3682902"/>
                </a:lnTo>
                <a:cubicBezTo>
                  <a:pt x="328912" y="3684637"/>
                  <a:pt x="327703" y="3686322"/>
                  <a:pt x="328572" y="3687968"/>
                </a:cubicBezTo>
                <a:cubicBezTo>
                  <a:pt x="329438" y="3689609"/>
                  <a:pt x="328227" y="3691300"/>
                  <a:pt x="324940" y="3693035"/>
                </a:cubicBezTo>
                <a:cubicBezTo>
                  <a:pt x="321654" y="3694770"/>
                  <a:pt x="318755" y="3695248"/>
                  <a:pt x="316248" y="3694473"/>
                </a:cubicBezTo>
                <a:cubicBezTo>
                  <a:pt x="313734" y="3693696"/>
                  <a:pt x="310838" y="3694179"/>
                  <a:pt x="307551" y="3695913"/>
                </a:cubicBezTo>
                <a:lnTo>
                  <a:pt x="302896" y="3710978"/>
                </a:lnTo>
                <a:lnTo>
                  <a:pt x="295365" y="3708647"/>
                </a:lnTo>
                <a:lnTo>
                  <a:pt x="290982" y="3736176"/>
                </a:lnTo>
                <a:lnTo>
                  <a:pt x="283453" y="3733849"/>
                </a:lnTo>
                <a:lnTo>
                  <a:pt x="278795" y="3748910"/>
                </a:lnTo>
                <a:lnTo>
                  <a:pt x="271266" y="3746583"/>
                </a:lnTo>
                <a:lnTo>
                  <a:pt x="259352" y="3771781"/>
                </a:lnTo>
                <a:lnTo>
                  <a:pt x="251823" y="3769454"/>
                </a:lnTo>
                <a:lnTo>
                  <a:pt x="247168" y="3784519"/>
                </a:lnTo>
                <a:lnTo>
                  <a:pt x="222243" y="3785069"/>
                </a:lnTo>
                <a:cubicBezTo>
                  <a:pt x="215670" y="3788539"/>
                  <a:pt x="211992" y="3791526"/>
                  <a:pt x="211220" y="3794038"/>
                </a:cubicBezTo>
                <a:cubicBezTo>
                  <a:pt x="210440" y="3796548"/>
                  <a:pt x="208411" y="3798672"/>
                  <a:pt x="205124" y="3800407"/>
                </a:cubicBezTo>
                <a:lnTo>
                  <a:pt x="164864" y="3783842"/>
                </a:lnTo>
                <a:cubicBezTo>
                  <a:pt x="161394" y="3777268"/>
                  <a:pt x="158402" y="3773593"/>
                  <a:pt x="155892" y="3772814"/>
                </a:cubicBezTo>
                <a:cubicBezTo>
                  <a:pt x="153380" y="3772041"/>
                  <a:pt x="150393" y="3768364"/>
                  <a:pt x="146925" y="3761795"/>
                </a:cubicBezTo>
                <a:cubicBezTo>
                  <a:pt x="153315" y="3750017"/>
                  <a:pt x="159701" y="3738241"/>
                  <a:pt x="166091" y="3726463"/>
                </a:cubicBezTo>
                <a:cubicBezTo>
                  <a:pt x="172481" y="3714685"/>
                  <a:pt x="178871" y="3702906"/>
                  <a:pt x="185262" y="3691128"/>
                </a:cubicBezTo>
                <a:cubicBezTo>
                  <a:pt x="196857" y="3689210"/>
                  <a:pt x="214154" y="3682183"/>
                  <a:pt x="237161" y="3670038"/>
                </a:cubicBezTo>
                <a:lnTo>
                  <a:pt x="241816" y="3654973"/>
                </a:lnTo>
                <a:cubicBezTo>
                  <a:pt x="246838" y="3656525"/>
                  <a:pt x="252632" y="3655565"/>
                  <a:pt x="259205" y="3652095"/>
                </a:cubicBezTo>
                <a:lnTo>
                  <a:pt x="261536" y="3644564"/>
                </a:lnTo>
                <a:cubicBezTo>
                  <a:pt x="266558" y="3646115"/>
                  <a:pt x="272352" y="3645155"/>
                  <a:pt x="278925" y="3641685"/>
                </a:cubicBezTo>
                <a:lnTo>
                  <a:pt x="290839" y="3616488"/>
                </a:lnTo>
                <a:lnTo>
                  <a:pt x="298369" y="3618814"/>
                </a:lnTo>
                <a:lnTo>
                  <a:pt x="303024" y="3603749"/>
                </a:lnTo>
                <a:lnTo>
                  <a:pt x="310555" y="3606080"/>
                </a:lnTo>
                <a:lnTo>
                  <a:pt x="317541" y="3583484"/>
                </a:lnTo>
                <a:cubicBezTo>
                  <a:pt x="327397" y="3578281"/>
                  <a:pt x="334837" y="3576453"/>
                  <a:pt x="339858" y="3578004"/>
                </a:cubicBezTo>
                <a:lnTo>
                  <a:pt x="346567" y="3542947"/>
                </a:lnTo>
                <a:lnTo>
                  <a:pt x="356700" y="3550206"/>
                </a:lnTo>
                <a:cubicBezTo>
                  <a:pt x="372584" y="3516606"/>
                  <a:pt x="385364" y="3493049"/>
                  <a:pt x="395041" y="3479536"/>
                </a:cubicBezTo>
                <a:cubicBezTo>
                  <a:pt x="378060" y="3463290"/>
                  <a:pt x="367399" y="3451056"/>
                  <a:pt x="363063" y="3442841"/>
                </a:cubicBezTo>
                <a:cubicBezTo>
                  <a:pt x="358725" y="3434622"/>
                  <a:pt x="338978" y="3425085"/>
                  <a:pt x="303834" y="3414225"/>
                </a:cubicBezTo>
                <a:lnTo>
                  <a:pt x="313417" y="3396559"/>
                </a:lnTo>
                <a:cubicBezTo>
                  <a:pt x="325195" y="3402949"/>
                  <a:pt x="336539" y="3408516"/>
                  <a:pt x="347448" y="3413261"/>
                </a:cubicBezTo>
                <a:cubicBezTo>
                  <a:pt x="358358" y="3418006"/>
                  <a:pt x="369704" y="3423578"/>
                  <a:pt x="381476" y="3429966"/>
                </a:cubicBezTo>
                <a:lnTo>
                  <a:pt x="388735" y="3419833"/>
                </a:lnTo>
                <a:lnTo>
                  <a:pt x="403800" y="3424488"/>
                </a:lnTo>
                <a:lnTo>
                  <a:pt x="406128" y="3416952"/>
                </a:lnTo>
                <a:lnTo>
                  <a:pt x="446391" y="3433521"/>
                </a:lnTo>
                <a:lnTo>
                  <a:pt x="446114" y="3421060"/>
                </a:lnTo>
                <a:lnTo>
                  <a:pt x="451041" y="3418459"/>
                </a:lnTo>
                <a:cubicBezTo>
                  <a:pt x="459167" y="3409967"/>
                  <a:pt x="468937" y="3400607"/>
                  <a:pt x="480345" y="3390383"/>
                </a:cubicBezTo>
                <a:cubicBezTo>
                  <a:pt x="488470" y="3381891"/>
                  <a:pt x="496163" y="3372581"/>
                  <a:pt x="503419" y="3362444"/>
                </a:cubicBezTo>
                <a:cubicBezTo>
                  <a:pt x="510678" y="3352312"/>
                  <a:pt x="514216" y="3343091"/>
                  <a:pt x="514033" y="3334783"/>
                </a:cubicBezTo>
                <a:lnTo>
                  <a:pt x="511429" y="3329851"/>
                </a:lnTo>
                <a:cubicBezTo>
                  <a:pt x="509694" y="3326564"/>
                  <a:pt x="509212" y="3323668"/>
                  <a:pt x="509991" y="3321158"/>
                </a:cubicBezTo>
                <a:cubicBezTo>
                  <a:pt x="510763" y="3318646"/>
                  <a:pt x="510286" y="3315748"/>
                  <a:pt x="508551" y="3312461"/>
                </a:cubicBezTo>
                <a:lnTo>
                  <a:pt x="518683" y="3319720"/>
                </a:lnTo>
                <a:lnTo>
                  <a:pt x="530325" y="3282059"/>
                </a:lnTo>
                <a:cubicBezTo>
                  <a:pt x="526855" y="3275486"/>
                  <a:pt x="523863" y="3271810"/>
                  <a:pt x="521351" y="3271038"/>
                </a:cubicBezTo>
                <a:cubicBezTo>
                  <a:pt x="518841" y="3270259"/>
                  <a:pt x="516718" y="3268229"/>
                  <a:pt x="514983" y="3264942"/>
                </a:cubicBezTo>
                <a:cubicBezTo>
                  <a:pt x="513248" y="3261656"/>
                  <a:pt x="513204" y="3259580"/>
                  <a:pt x="514845" y="3258714"/>
                </a:cubicBezTo>
                <a:cubicBezTo>
                  <a:pt x="516491" y="3257845"/>
                  <a:pt x="516445" y="3255765"/>
                  <a:pt x="514710" y="3252479"/>
                </a:cubicBezTo>
                <a:cubicBezTo>
                  <a:pt x="511240" y="3245905"/>
                  <a:pt x="498685" y="3242029"/>
                  <a:pt x="477047" y="3240844"/>
                </a:cubicBezTo>
                <a:lnTo>
                  <a:pt x="491289" y="3208111"/>
                </a:lnTo>
                <a:lnTo>
                  <a:pt x="386114" y="3187990"/>
                </a:lnTo>
                <a:cubicBezTo>
                  <a:pt x="385931" y="3179682"/>
                  <a:pt x="384153" y="3174319"/>
                  <a:pt x="380772" y="3171901"/>
                </a:cubicBezTo>
                <a:cubicBezTo>
                  <a:pt x="377396" y="3169481"/>
                  <a:pt x="376390" y="3161607"/>
                  <a:pt x="377758" y="3148277"/>
                </a:cubicBezTo>
                <a:lnTo>
                  <a:pt x="390222" y="3148005"/>
                </a:lnTo>
                <a:cubicBezTo>
                  <a:pt x="396612" y="3136226"/>
                  <a:pt x="403437" y="3125271"/>
                  <a:pt x="410689" y="3115136"/>
                </a:cubicBezTo>
                <a:cubicBezTo>
                  <a:pt x="417948" y="3105004"/>
                  <a:pt x="424772" y="3094048"/>
                  <a:pt x="431162" y="3082270"/>
                </a:cubicBezTo>
                <a:cubicBezTo>
                  <a:pt x="419018" y="3059263"/>
                  <a:pt x="409520" y="3043264"/>
                  <a:pt x="402674" y="3034270"/>
                </a:cubicBezTo>
                <a:cubicBezTo>
                  <a:pt x="395826" y="3025283"/>
                  <a:pt x="388201" y="3018799"/>
                  <a:pt x="379803" y="3014827"/>
                </a:cubicBezTo>
                <a:cubicBezTo>
                  <a:pt x="371401" y="3010857"/>
                  <a:pt x="361364" y="3007756"/>
                  <a:pt x="349675" y="3005521"/>
                </a:cubicBezTo>
                <a:cubicBezTo>
                  <a:pt x="337991" y="3003284"/>
                  <a:pt x="322880" y="2996549"/>
                  <a:pt x="304348" y="2985325"/>
                </a:cubicBezTo>
                <a:cubicBezTo>
                  <a:pt x="304348" y="2985325"/>
                  <a:pt x="307106" y="2978614"/>
                  <a:pt x="312630" y="2965195"/>
                </a:cubicBezTo>
                <a:cubicBezTo>
                  <a:pt x="318152" y="2951771"/>
                  <a:pt x="323675" y="2938351"/>
                  <a:pt x="329197" y="2924928"/>
                </a:cubicBezTo>
                <a:cubicBezTo>
                  <a:pt x="334721" y="2911508"/>
                  <a:pt x="340288" y="2900165"/>
                  <a:pt x="345901" y="2890901"/>
                </a:cubicBezTo>
                <a:cubicBezTo>
                  <a:pt x="351512" y="2881632"/>
                  <a:pt x="354321" y="2876999"/>
                  <a:pt x="354321" y="2876999"/>
                </a:cubicBezTo>
                <a:lnTo>
                  <a:pt x="346792" y="2874672"/>
                </a:lnTo>
                <a:cubicBezTo>
                  <a:pt x="348160" y="2861342"/>
                  <a:pt x="345854" y="2851004"/>
                  <a:pt x="339870" y="2843654"/>
                </a:cubicBezTo>
                <a:cubicBezTo>
                  <a:pt x="333892" y="2836306"/>
                  <a:pt x="329945" y="2826835"/>
                  <a:pt x="328027" y="2815239"/>
                </a:cubicBezTo>
                <a:lnTo>
                  <a:pt x="344591" y="2774979"/>
                </a:lnTo>
                <a:lnTo>
                  <a:pt x="337062" y="2772652"/>
                </a:lnTo>
                <a:cubicBezTo>
                  <a:pt x="328387" y="2756219"/>
                  <a:pt x="317773" y="2746064"/>
                  <a:pt x="305219" y="2742181"/>
                </a:cubicBezTo>
                <a:cubicBezTo>
                  <a:pt x="292664" y="2738306"/>
                  <a:pt x="282922" y="2729794"/>
                  <a:pt x="275983" y="2716647"/>
                </a:cubicBezTo>
                <a:cubicBezTo>
                  <a:pt x="275799" y="2708339"/>
                  <a:pt x="276388" y="2697519"/>
                  <a:pt x="277757" y="2684189"/>
                </a:cubicBezTo>
                <a:cubicBezTo>
                  <a:pt x="280496" y="2657533"/>
                  <a:pt x="288434" y="2640736"/>
                  <a:pt x="301581" y="2633796"/>
                </a:cubicBezTo>
                <a:cubicBezTo>
                  <a:pt x="311441" y="2628591"/>
                  <a:pt x="318883" y="2626767"/>
                  <a:pt x="323904" y="2628318"/>
                </a:cubicBezTo>
                <a:cubicBezTo>
                  <a:pt x="328924" y="2629866"/>
                  <a:pt x="334720" y="2628910"/>
                  <a:pt x="341293" y="2625440"/>
                </a:cubicBezTo>
                <a:cubicBezTo>
                  <a:pt x="338007" y="2627175"/>
                  <a:pt x="342022" y="2620853"/>
                  <a:pt x="353345" y="2606471"/>
                </a:cubicBezTo>
                <a:cubicBezTo>
                  <a:pt x="364663" y="2592091"/>
                  <a:pt x="363384" y="2571754"/>
                  <a:pt x="349504" y="2545460"/>
                </a:cubicBezTo>
                <a:cubicBezTo>
                  <a:pt x="347769" y="2542173"/>
                  <a:pt x="346080" y="2540967"/>
                  <a:pt x="344439" y="2541833"/>
                </a:cubicBezTo>
                <a:cubicBezTo>
                  <a:pt x="342794" y="2542702"/>
                  <a:pt x="341105" y="2541495"/>
                  <a:pt x="339370" y="2538208"/>
                </a:cubicBezTo>
                <a:lnTo>
                  <a:pt x="324309" y="2533551"/>
                </a:lnTo>
                <a:cubicBezTo>
                  <a:pt x="325856" y="2528531"/>
                  <a:pt x="324901" y="2522735"/>
                  <a:pt x="321431" y="2516162"/>
                </a:cubicBezTo>
                <a:lnTo>
                  <a:pt x="291301" y="2506851"/>
                </a:lnTo>
                <a:cubicBezTo>
                  <a:pt x="291118" y="2498543"/>
                  <a:pt x="290594" y="2493565"/>
                  <a:pt x="289728" y="2491923"/>
                </a:cubicBezTo>
                <a:cubicBezTo>
                  <a:pt x="288859" y="2490278"/>
                  <a:pt x="288331" y="2485302"/>
                  <a:pt x="288150" y="2476998"/>
                </a:cubicBezTo>
                <a:lnTo>
                  <a:pt x="280621" y="2474672"/>
                </a:lnTo>
                <a:lnTo>
                  <a:pt x="302388" y="2444267"/>
                </a:lnTo>
                <a:cubicBezTo>
                  <a:pt x="312432" y="2447371"/>
                  <a:pt x="321997" y="2447576"/>
                  <a:pt x="331078" y="2444881"/>
                </a:cubicBezTo>
                <a:cubicBezTo>
                  <a:pt x="340161" y="2442190"/>
                  <a:pt x="347991" y="2439109"/>
                  <a:pt x="354565" y="2435639"/>
                </a:cubicBezTo>
                <a:cubicBezTo>
                  <a:pt x="364425" y="2430434"/>
                  <a:pt x="372456" y="2417789"/>
                  <a:pt x="378663" y="2397703"/>
                </a:cubicBezTo>
                <a:lnTo>
                  <a:pt x="386192" y="2400029"/>
                </a:lnTo>
                <a:cubicBezTo>
                  <a:pt x="387561" y="2386700"/>
                  <a:pt x="386328" y="2368442"/>
                  <a:pt x="382494" y="2345256"/>
                </a:cubicBezTo>
                <a:cubicBezTo>
                  <a:pt x="365511" y="2329006"/>
                  <a:pt x="351129" y="2317683"/>
                  <a:pt x="339351" y="2311293"/>
                </a:cubicBezTo>
                <a:cubicBezTo>
                  <a:pt x="342271" y="2292942"/>
                  <a:pt x="345333" y="2280827"/>
                  <a:pt x="348526" y="2274940"/>
                </a:cubicBezTo>
                <a:cubicBezTo>
                  <a:pt x="351723" y="2269049"/>
                  <a:pt x="361533" y="2261767"/>
                  <a:pt x="377966" y="2253092"/>
                </a:cubicBezTo>
                <a:lnTo>
                  <a:pt x="380293" y="2245563"/>
                </a:lnTo>
                <a:lnTo>
                  <a:pt x="395358" y="2250218"/>
                </a:lnTo>
                <a:lnTo>
                  <a:pt x="397687" y="2242682"/>
                </a:lnTo>
                <a:cubicBezTo>
                  <a:pt x="407547" y="2237477"/>
                  <a:pt x="413732" y="2235265"/>
                  <a:pt x="416239" y="2236039"/>
                </a:cubicBezTo>
                <a:cubicBezTo>
                  <a:pt x="418753" y="2236816"/>
                  <a:pt x="421558" y="2232185"/>
                  <a:pt x="424661" y="2222142"/>
                </a:cubicBezTo>
                <a:lnTo>
                  <a:pt x="432195" y="2224466"/>
                </a:lnTo>
                <a:cubicBezTo>
                  <a:pt x="433746" y="2219445"/>
                  <a:pt x="433218" y="2214469"/>
                  <a:pt x="430617" y="2209541"/>
                </a:cubicBezTo>
                <a:cubicBezTo>
                  <a:pt x="428013" y="2204609"/>
                  <a:pt x="428264" y="2197123"/>
                  <a:pt x="431368" y="2187080"/>
                </a:cubicBezTo>
                <a:cubicBezTo>
                  <a:pt x="412833" y="2175851"/>
                  <a:pt x="393043" y="2164239"/>
                  <a:pt x="372001" y="2152235"/>
                </a:cubicBezTo>
                <a:cubicBezTo>
                  <a:pt x="350959" y="2140232"/>
                  <a:pt x="329526" y="2129482"/>
                  <a:pt x="307707" y="2119992"/>
                </a:cubicBezTo>
                <a:cubicBezTo>
                  <a:pt x="307523" y="2111684"/>
                  <a:pt x="308206" y="2105017"/>
                  <a:pt x="309758" y="2099995"/>
                </a:cubicBezTo>
                <a:cubicBezTo>
                  <a:pt x="311310" y="2094974"/>
                  <a:pt x="311995" y="2088311"/>
                  <a:pt x="311812" y="2080002"/>
                </a:cubicBezTo>
                <a:lnTo>
                  <a:pt x="326600" y="2072196"/>
                </a:lnTo>
                <a:lnTo>
                  <a:pt x="349194" y="2079178"/>
                </a:lnTo>
                <a:lnTo>
                  <a:pt x="351525" y="2071647"/>
                </a:lnTo>
                <a:cubicBezTo>
                  <a:pt x="366590" y="2076302"/>
                  <a:pt x="385854" y="2082943"/>
                  <a:pt x="409314" y="2091566"/>
                </a:cubicBezTo>
                <a:cubicBezTo>
                  <a:pt x="432777" y="2100193"/>
                  <a:pt x="451172" y="2105189"/>
                  <a:pt x="464502" y="2106557"/>
                </a:cubicBezTo>
                <a:cubicBezTo>
                  <a:pt x="480752" y="2089574"/>
                  <a:pt x="497432" y="2073416"/>
                  <a:pt x="514551" y="2058078"/>
                </a:cubicBezTo>
                <a:cubicBezTo>
                  <a:pt x="531668" y="2042737"/>
                  <a:pt x="544105" y="2022517"/>
                  <a:pt x="551864" y="1997409"/>
                </a:cubicBezTo>
                <a:cubicBezTo>
                  <a:pt x="545107" y="1992570"/>
                  <a:pt x="537916" y="1986909"/>
                  <a:pt x="530294" y="1980430"/>
                </a:cubicBezTo>
                <a:cubicBezTo>
                  <a:pt x="522668" y="1973946"/>
                  <a:pt x="517125" y="1967420"/>
                  <a:pt x="513655" y="1960847"/>
                </a:cubicBezTo>
                <a:cubicBezTo>
                  <a:pt x="506716" y="1947701"/>
                  <a:pt x="507899" y="1926069"/>
                  <a:pt x="517209" y="1895939"/>
                </a:cubicBezTo>
                <a:cubicBezTo>
                  <a:pt x="550076" y="1878590"/>
                  <a:pt x="569494" y="1873588"/>
                  <a:pt x="575479" y="1880938"/>
                </a:cubicBezTo>
                <a:cubicBezTo>
                  <a:pt x="581456" y="1888286"/>
                  <a:pt x="589376" y="1889360"/>
                  <a:pt x="599236" y="1884155"/>
                </a:cubicBezTo>
                <a:cubicBezTo>
                  <a:pt x="615669" y="1875480"/>
                  <a:pt x="619458" y="1858775"/>
                  <a:pt x="610600" y="1834033"/>
                </a:cubicBezTo>
                <a:cubicBezTo>
                  <a:pt x="601742" y="1809291"/>
                  <a:pt x="598770" y="1787749"/>
                  <a:pt x="601690" y="1769397"/>
                </a:cubicBezTo>
                <a:cubicBezTo>
                  <a:pt x="613285" y="1767479"/>
                  <a:pt x="621116" y="1764398"/>
                  <a:pt x="625175" y="1760150"/>
                </a:cubicBezTo>
                <a:cubicBezTo>
                  <a:pt x="629241" y="1755906"/>
                  <a:pt x="642955" y="1756020"/>
                  <a:pt x="666328" y="1760492"/>
                </a:cubicBezTo>
                <a:lnTo>
                  <a:pt x="664002" y="1768021"/>
                </a:lnTo>
                <a:lnTo>
                  <a:pt x="711793" y="1786916"/>
                </a:lnTo>
                <a:cubicBezTo>
                  <a:pt x="719918" y="1778425"/>
                  <a:pt x="726448" y="1772880"/>
                  <a:pt x="731376" y="1770279"/>
                </a:cubicBezTo>
                <a:cubicBezTo>
                  <a:pt x="736304" y="1767677"/>
                  <a:pt x="741965" y="1760486"/>
                  <a:pt x="748355" y="1748708"/>
                </a:cubicBezTo>
                <a:lnTo>
                  <a:pt x="740822" y="1746384"/>
                </a:lnTo>
                <a:lnTo>
                  <a:pt x="747806" y="1723783"/>
                </a:lnTo>
                <a:lnTo>
                  <a:pt x="740272" y="1721459"/>
                </a:lnTo>
                <a:cubicBezTo>
                  <a:pt x="739906" y="1704842"/>
                  <a:pt x="740979" y="1696922"/>
                  <a:pt x="743487" y="1697697"/>
                </a:cubicBezTo>
                <a:cubicBezTo>
                  <a:pt x="746001" y="1698474"/>
                  <a:pt x="748031" y="1696350"/>
                  <a:pt x="749582" y="1691329"/>
                </a:cubicBezTo>
                <a:lnTo>
                  <a:pt x="739450" y="1684070"/>
                </a:lnTo>
                <a:lnTo>
                  <a:pt x="751359" y="1658875"/>
                </a:lnTo>
                <a:cubicBezTo>
                  <a:pt x="771263" y="1656773"/>
                  <a:pt x="788311" y="1657225"/>
                  <a:pt x="802510" y="1660239"/>
                </a:cubicBezTo>
                <a:cubicBezTo>
                  <a:pt x="816706" y="1663249"/>
                  <a:pt x="836356" y="1668640"/>
                  <a:pt x="861462" y="1676394"/>
                </a:cubicBezTo>
                <a:cubicBezTo>
                  <a:pt x="874426" y="1661146"/>
                  <a:pt x="881340" y="1654346"/>
                  <a:pt x="882208" y="1655991"/>
                </a:cubicBezTo>
                <a:cubicBezTo>
                  <a:pt x="883075" y="1657632"/>
                  <a:pt x="884694" y="1636817"/>
                  <a:pt x="887067" y="1593545"/>
                </a:cubicBezTo>
                <a:lnTo>
                  <a:pt x="872002" y="1588890"/>
                </a:lnTo>
                <a:cubicBezTo>
                  <a:pt x="868532" y="1582316"/>
                  <a:pt x="868349" y="1574008"/>
                  <a:pt x="871452" y="1563965"/>
                </a:cubicBezTo>
                <a:cubicBezTo>
                  <a:pt x="878026" y="1560495"/>
                  <a:pt x="883820" y="1559535"/>
                  <a:pt x="888842" y="1561086"/>
                </a:cubicBezTo>
                <a:lnTo>
                  <a:pt x="893499" y="1546026"/>
                </a:lnTo>
                <a:cubicBezTo>
                  <a:pt x="908562" y="1550677"/>
                  <a:pt x="932893" y="1560949"/>
                  <a:pt x="966490" y="1576829"/>
                </a:cubicBezTo>
                <a:lnTo>
                  <a:pt x="964162" y="1584365"/>
                </a:lnTo>
                <a:cubicBezTo>
                  <a:pt x="972470" y="1584182"/>
                  <a:pt x="979956" y="1584433"/>
                  <a:pt x="986623" y="1585116"/>
                </a:cubicBezTo>
                <a:cubicBezTo>
                  <a:pt x="993286" y="1585801"/>
                  <a:pt x="1000769" y="1586048"/>
                  <a:pt x="1009077" y="1585865"/>
                </a:cubicBezTo>
                <a:lnTo>
                  <a:pt x="1034682" y="1503015"/>
                </a:lnTo>
                <a:cubicBezTo>
                  <a:pt x="1046277" y="1501097"/>
                  <a:pt x="1056661" y="1500870"/>
                  <a:pt x="1065835" y="1502328"/>
                </a:cubicBezTo>
                <a:cubicBezTo>
                  <a:pt x="1075010" y="1503786"/>
                  <a:pt x="1091282" y="1506752"/>
                  <a:pt x="1114655" y="1511224"/>
                </a:cubicBezTo>
                <a:lnTo>
                  <a:pt x="1112331" y="1518758"/>
                </a:lnTo>
                <a:lnTo>
                  <a:pt x="1149990" y="1530394"/>
                </a:lnTo>
                <a:cubicBezTo>
                  <a:pt x="1163137" y="1523455"/>
                  <a:pt x="1174681" y="1519459"/>
                  <a:pt x="1184635" y="1518407"/>
                </a:cubicBezTo>
                <a:cubicBezTo>
                  <a:pt x="1194584" y="1517358"/>
                  <a:pt x="1206998" y="1515008"/>
                  <a:pt x="1221880" y="1511354"/>
                </a:cubicBezTo>
                <a:cubicBezTo>
                  <a:pt x="1248173" y="1497475"/>
                  <a:pt x="1256412" y="1475269"/>
                  <a:pt x="1246591" y="1444729"/>
                </a:cubicBezTo>
                <a:cubicBezTo>
                  <a:pt x="1236778" y="1414191"/>
                  <a:pt x="1235746" y="1386370"/>
                  <a:pt x="1243507" y="1361266"/>
                </a:cubicBezTo>
                <a:cubicBezTo>
                  <a:pt x="1261675" y="1355878"/>
                  <a:pt x="1271190" y="1354006"/>
                  <a:pt x="1272057" y="1355646"/>
                </a:cubicBezTo>
                <a:cubicBezTo>
                  <a:pt x="1272925" y="1357292"/>
                  <a:pt x="1288422" y="1362766"/>
                  <a:pt x="1318552" y="1372076"/>
                </a:cubicBezTo>
                <a:cubicBezTo>
                  <a:pt x="1318735" y="1380384"/>
                  <a:pt x="1318438" y="1385790"/>
                  <a:pt x="1317661" y="1388304"/>
                </a:cubicBezTo>
                <a:cubicBezTo>
                  <a:pt x="1316887" y="1390812"/>
                  <a:pt x="1316587" y="1396224"/>
                  <a:pt x="1316775" y="1404530"/>
                </a:cubicBezTo>
                <a:cubicBezTo>
                  <a:pt x="1326814" y="1407636"/>
                  <a:pt x="1335694" y="1414504"/>
                  <a:pt x="1343413" y="1425141"/>
                </a:cubicBezTo>
                <a:cubicBezTo>
                  <a:pt x="1351125" y="1435776"/>
                  <a:pt x="1360006" y="1442644"/>
                  <a:pt x="1370049" y="1445747"/>
                </a:cubicBezTo>
                <a:lnTo>
                  <a:pt x="1372373" y="1438214"/>
                </a:lnTo>
                <a:lnTo>
                  <a:pt x="1387438" y="1442869"/>
                </a:lnTo>
                <a:cubicBezTo>
                  <a:pt x="1388989" y="1437847"/>
                  <a:pt x="1393051" y="1433605"/>
                  <a:pt x="1399624" y="1430135"/>
                </a:cubicBezTo>
                <a:cubicBezTo>
                  <a:pt x="1407933" y="1429952"/>
                  <a:pt x="1417064" y="1429334"/>
                  <a:pt x="1427014" y="1428285"/>
                </a:cubicBezTo>
                <a:cubicBezTo>
                  <a:pt x="1436967" y="1427233"/>
                  <a:pt x="1446094" y="1426618"/>
                  <a:pt x="1454402" y="1426434"/>
                </a:cubicBezTo>
                <a:lnTo>
                  <a:pt x="1456726" y="1418901"/>
                </a:lnTo>
                <a:cubicBezTo>
                  <a:pt x="1461748" y="1420453"/>
                  <a:pt x="1476038" y="1427615"/>
                  <a:pt x="1499595" y="1440396"/>
                </a:cubicBezTo>
                <a:lnTo>
                  <a:pt x="1501921" y="1432866"/>
                </a:lnTo>
                <a:cubicBezTo>
                  <a:pt x="1516984" y="1437517"/>
                  <a:pt x="1532867" y="1441740"/>
                  <a:pt x="1549578" y="1445527"/>
                </a:cubicBezTo>
                <a:cubicBezTo>
                  <a:pt x="1566284" y="1449316"/>
                  <a:pt x="1583812" y="1452670"/>
                  <a:pt x="1602164" y="1455591"/>
                </a:cubicBezTo>
                <a:lnTo>
                  <a:pt x="1601887" y="1443129"/>
                </a:lnTo>
                <a:lnTo>
                  <a:pt x="1619553" y="1452712"/>
                </a:lnTo>
                <a:cubicBezTo>
                  <a:pt x="1621105" y="1447691"/>
                  <a:pt x="1625171" y="1443446"/>
                  <a:pt x="1631740" y="1439978"/>
                </a:cubicBezTo>
                <a:lnTo>
                  <a:pt x="1651735" y="1442026"/>
                </a:lnTo>
                <a:lnTo>
                  <a:pt x="1654061" y="1434497"/>
                </a:lnTo>
                <a:lnTo>
                  <a:pt x="1669126" y="1439152"/>
                </a:lnTo>
                <a:lnTo>
                  <a:pt x="1671450" y="1431618"/>
                </a:lnTo>
                <a:cubicBezTo>
                  <a:pt x="1678024" y="1428148"/>
                  <a:pt x="1683825" y="1427190"/>
                  <a:pt x="1688846" y="1428742"/>
                </a:cubicBezTo>
                <a:lnTo>
                  <a:pt x="1702810" y="1383554"/>
                </a:lnTo>
                <a:cubicBezTo>
                  <a:pt x="1701075" y="1380267"/>
                  <a:pt x="1698766" y="1369925"/>
                  <a:pt x="1695892" y="1352533"/>
                </a:cubicBezTo>
                <a:cubicBezTo>
                  <a:pt x="1693014" y="1335144"/>
                  <a:pt x="1693130" y="1321424"/>
                  <a:pt x="1696229" y="1311383"/>
                </a:cubicBezTo>
                <a:lnTo>
                  <a:pt x="1703764" y="1313711"/>
                </a:lnTo>
                <a:cubicBezTo>
                  <a:pt x="1705316" y="1308690"/>
                  <a:pt x="1705611" y="1303279"/>
                  <a:pt x="1704651" y="1297485"/>
                </a:cubicBezTo>
                <a:cubicBezTo>
                  <a:pt x="1703693" y="1291684"/>
                  <a:pt x="1705635" y="1285410"/>
                  <a:pt x="1710474" y="1278654"/>
                </a:cubicBezTo>
                <a:lnTo>
                  <a:pt x="1718003" y="1280980"/>
                </a:lnTo>
                <a:cubicBezTo>
                  <a:pt x="1727679" y="1267467"/>
                  <a:pt x="1744019" y="1254639"/>
                  <a:pt x="1767026" y="1242494"/>
                </a:cubicBezTo>
                <a:close/>
                <a:moveTo>
                  <a:pt x="1784270" y="1119935"/>
                </a:moveTo>
                <a:lnTo>
                  <a:pt x="1791804" y="1122259"/>
                </a:lnTo>
                <a:lnTo>
                  <a:pt x="1787421" y="1149788"/>
                </a:lnTo>
                <a:lnTo>
                  <a:pt x="1779890" y="1147456"/>
                </a:lnTo>
                <a:close/>
                <a:moveTo>
                  <a:pt x="4801219" y="996049"/>
                </a:moveTo>
                <a:lnTo>
                  <a:pt x="4816282" y="1000700"/>
                </a:lnTo>
                <a:lnTo>
                  <a:pt x="4806422" y="1005905"/>
                </a:lnTo>
                <a:lnTo>
                  <a:pt x="4804097" y="1013439"/>
                </a:lnTo>
                <a:cubicBezTo>
                  <a:pt x="4800628" y="1006865"/>
                  <a:pt x="4798936" y="1005654"/>
                  <a:pt x="4799026" y="1009809"/>
                </a:cubicBezTo>
                <a:cubicBezTo>
                  <a:pt x="4799120" y="1013962"/>
                  <a:pt x="4799849" y="1009375"/>
                  <a:pt x="4801219" y="996049"/>
                </a:cubicBezTo>
                <a:close/>
                <a:moveTo>
                  <a:pt x="2138592" y="0"/>
                </a:moveTo>
                <a:lnTo>
                  <a:pt x="2191316" y="16292"/>
                </a:lnTo>
                <a:lnTo>
                  <a:pt x="2188989" y="23821"/>
                </a:lnTo>
                <a:lnTo>
                  <a:pt x="2219114" y="33134"/>
                </a:lnTo>
                <a:lnTo>
                  <a:pt x="2221443" y="25598"/>
                </a:lnTo>
                <a:cubicBezTo>
                  <a:pt x="2234769" y="26969"/>
                  <a:pt x="2245246" y="30895"/>
                  <a:pt x="2252869" y="37374"/>
                </a:cubicBezTo>
                <a:cubicBezTo>
                  <a:pt x="2260494" y="43858"/>
                  <a:pt x="2269328" y="48647"/>
                  <a:pt x="2279372" y="51750"/>
                </a:cubicBezTo>
                <a:cubicBezTo>
                  <a:pt x="2279738" y="68367"/>
                  <a:pt x="2279921" y="76675"/>
                  <a:pt x="2279921" y="76675"/>
                </a:cubicBezTo>
                <a:cubicBezTo>
                  <a:pt x="2281656" y="79962"/>
                  <a:pt x="2295076" y="85485"/>
                  <a:pt x="2320184" y="93244"/>
                </a:cubicBezTo>
                <a:lnTo>
                  <a:pt x="2322508" y="85711"/>
                </a:lnTo>
                <a:lnTo>
                  <a:pt x="2352638" y="95021"/>
                </a:lnTo>
                <a:cubicBezTo>
                  <a:pt x="2352819" y="103325"/>
                  <a:pt x="2352570" y="110815"/>
                  <a:pt x="2351885" y="117478"/>
                </a:cubicBezTo>
                <a:cubicBezTo>
                  <a:pt x="2351202" y="124145"/>
                  <a:pt x="2350950" y="131631"/>
                  <a:pt x="2351134" y="139939"/>
                </a:cubicBezTo>
                <a:lnTo>
                  <a:pt x="2356339" y="149799"/>
                </a:lnTo>
                <a:lnTo>
                  <a:pt x="2393996" y="161432"/>
                </a:lnTo>
                <a:lnTo>
                  <a:pt x="2401804" y="176224"/>
                </a:lnTo>
                <a:lnTo>
                  <a:pt x="2390167" y="213883"/>
                </a:lnTo>
                <a:lnTo>
                  <a:pt x="2397703" y="216211"/>
                </a:lnTo>
                <a:cubicBezTo>
                  <a:pt x="2401173" y="222784"/>
                  <a:pt x="2402951" y="228147"/>
                  <a:pt x="2403038" y="232298"/>
                </a:cubicBezTo>
                <a:cubicBezTo>
                  <a:pt x="2403132" y="236451"/>
                  <a:pt x="2404913" y="241817"/>
                  <a:pt x="2408383" y="248391"/>
                </a:cubicBezTo>
                <a:lnTo>
                  <a:pt x="2423448" y="253046"/>
                </a:lnTo>
                <a:cubicBezTo>
                  <a:pt x="2425182" y="256332"/>
                  <a:pt x="2427306" y="258362"/>
                  <a:pt x="2429816" y="259141"/>
                </a:cubicBezTo>
                <a:cubicBezTo>
                  <a:pt x="2432328" y="259914"/>
                  <a:pt x="2434451" y="261944"/>
                  <a:pt x="2436186" y="265230"/>
                </a:cubicBezTo>
                <a:cubicBezTo>
                  <a:pt x="2439656" y="271804"/>
                  <a:pt x="2436893" y="278516"/>
                  <a:pt x="2427899" y="285363"/>
                </a:cubicBezTo>
                <a:cubicBezTo>
                  <a:pt x="2418908" y="292213"/>
                  <a:pt x="2410442" y="304035"/>
                  <a:pt x="2402498" y="320830"/>
                </a:cubicBezTo>
                <a:cubicBezTo>
                  <a:pt x="2404233" y="324117"/>
                  <a:pt x="2406358" y="326151"/>
                  <a:pt x="2408870" y="326923"/>
                </a:cubicBezTo>
                <a:cubicBezTo>
                  <a:pt x="2411380" y="327703"/>
                  <a:pt x="2414370" y="331374"/>
                  <a:pt x="2417840" y="337947"/>
                </a:cubicBezTo>
                <a:cubicBezTo>
                  <a:pt x="2421310" y="344520"/>
                  <a:pt x="2424003" y="353608"/>
                  <a:pt x="2425921" y="365203"/>
                </a:cubicBezTo>
                <a:cubicBezTo>
                  <a:pt x="2427839" y="376797"/>
                  <a:pt x="2424736" y="386841"/>
                  <a:pt x="2416615" y="395330"/>
                </a:cubicBezTo>
                <a:cubicBezTo>
                  <a:pt x="2411594" y="393778"/>
                  <a:pt x="2405793" y="394737"/>
                  <a:pt x="2399219" y="398207"/>
                </a:cubicBezTo>
                <a:cubicBezTo>
                  <a:pt x="2393014" y="418286"/>
                  <a:pt x="2386991" y="446681"/>
                  <a:pt x="2381150" y="483384"/>
                </a:cubicBezTo>
                <a:cubicBezTo>
                  <a:pt x="2377863" y="485119"/>
                  <a:pt x="2375788" y="485163"/>
                  <a:pt x="2374922" y="483521"/>
                </a:cubicBezTo>
                <a:cubicBezTo>
                  <a:pt x="2374053" y="481876"/>
                  <a:pt x="2371975" y="481926"/>
                  <a:pt x="2368689" y="483661"/>
                </a:cubicBezTo>
                <a:lnTo>
                  <a:pt x="2363761" y="486262"/>
                </a:lnTo>
                <a:cubicBezTo>
                  <a:pt x="2357188" y="489732"/>
                  <a:pt x="2351481" y="494844"/>
                  <a:pt x="2346642" y="501600"/>
                </a:cubicBezTo>
                <a:lnTo>
                  <a:pt x="2339113" y="499274"/>
                </a:lnTo>
                <a:lnTo>
                  <a:pt x="2329800" y="529399"/>
                </a:lnTo>
                <a:lnTo>
                  <a:pt x="2337330" y="531726"/>
                </a:lnTo>
                <a:cubicBezTo>
                  <a:pt x="2335778" y="536747"/>
                  <a:pt x="2331718" y="540994"/>
                  <a:pt x="2325145" y="544464"/>
                </a:cubicBezTo>
                <a:cubicBezTo>
                  <a:pt x="2321858" y="546199"/>
                  <a:pt x="2311909" y="547248"/>
                  <a:pt x="2295293" y="547615"/>
                </a:cubicBezTo>
                <a:cubicBezTo>
                  <a:pt x="2282512" y="571171"/>
                  <a:pt x="2271194" y="585551"/>
                  <a:pt x="2261334" y="590756"/>
                </a:cubicBezTo>
                <a:cubicBezTo>
                  <a:pt x="2258047" y="592491"/>
                  <a:pt x="2255149" y="592968"/>
                  <a:pt x="2252637" y="592196"/>
                </a:cubicBezTo>
                <a:cubicBezTo>
                  <a:pt x="2250127" y="591417"/>
                  <a:pt x="2247230" y="591895"/>
                  <a:pt x="2243943" y="593630"/>
                </a:cubicBezTo>
                <a:lnTo>
                  <a:pt x="2241614" y="601165"/>
                </a:lnTo>
                <a:cubicBezTo>
                  <a:pt x="2235040" y="604635"/>
                  <a:pt x="2232099" y="603038"/>
                  <a:pt x="2232782" y="596370"/>
                </a:cubicBezTo>
                <a:cubicBezTo>
                  <a:pt x="2233468" y="589708"/>
                  <a:pt x="2232165" y="587240"/>
                  <a:pt x="2228878" y="588975"/>
                </a:cubicBezTo>
                <a:lnTo>
                  <a:pt x="2191494" y="589805"/>
                </a:lnTo>
                <a:lnTo>
                  <a:pt x="2189167" y="597335"/>
                </a:lnTo>
                <a:cubicBezTo>
                  <a:pt x="2176020" y="604275"/>
                  <a:pt x="2169060" y="608995"/>
                  <a:pt x="2168284" y="611509"/>
                </a:cubicBezTo>
                <a:cubicBezTo>
                  <a:pt x="2167509" y="614016"/>
                  <a:pt x="2163834" y="617008"/>
                  <a:pt x="2157261" y="620478"/>
                </a:cubicBezTo>
                <a:cubicBezTo>
                  <a:pt x="2150687" y="623948"/>
                  <a:pt x="2140737" y="624998"/>
                  <a:pt x="2127410" y="623634"/>
                </a:cubicBezTo>
                <a:cubicBezTo>
                  <a:pt x="2125675" y="620347"/>
                  <a:pt x="2125195" y="617444"/>
                  <a:pt x="2125969" y="614937"/>
                </a:cubicBezTo>
                <a:cubicBezTo>
                  <a:pt x="2126747" y="612423"/>
                  <a:pt x="2126265" y="609527"/>
                  <a:pt x="2124530" y="606240"/>
                </a:cubicBezTo>
                <a:cubicBezTo>
                  <a:pt x="2122795" y="602954"/>
                  <a:pt x="2116907" y="599760"/>
                  <a:pt x="2106868" y="596655"/>
                </a:cubicBezTo>
                <a:cubicBezTo>
                  <a:pt x="2091803" y="591999"/>
                  <a:pt x="2077693" y="593141"/>
                  <a:pt x="2064551" y="600079"/>
                </a:cubicBezTo>
                <a:lnTo>
                  <a:pt x="2054964" y="617747"/>
                </a:lnTo>
                <a:lnTo>
                  <a:pt x="2047434" y="615420"/>
                </a:lnTo>
                <a:cubicBezTo>
                  <a:pt x="2040861" y="618890"/>
                  <a:pt x="2037186" y="621882"/>
                  <a:pt x="2036411" y="624390"/>
                </a:cubicBezTo>
                <a:cubicBezTo>
                  <a:pt x="2035634" y="626904"/>
                  <a:pt x="2030227" y="626603"/>
                  <a:pt x="2020183" y="623499"/>
                </a:cubicBezTo>
                <a:lnTo>
                  <a:pt x="2022510" y="615970"/>
                </a:lnTo>
                <a:cubicBezTo>
                  <a:pt x="2020775" y="612683"/>
                  <a:pt x="2017399" y="610263"/>
                  <a:pt x="2012379" y="608716"/>
                </a:cubicBezTo>
                <a:cubicBezTo>
                  <a:pt x="2014112" y="611998"/>
                  <a:pt x="2014798" y="605335"/>
                  <a:pt x="2014431" y="588719"/>
                </a:cubicBezTo>
                <a:cubicBezTo>
                  <a:pt x="2007674" y="583880"/>
                  <a:pt x="2001352" y="579864"/>
                  <a:pt x="1995464" y="576672"/>
                </a:cubicBezTo>
                <a:cubicBezTo>
                  <a:pt x="1989574" y="573474"/>
                  <a:pt x="1983252" y="569458"/>
                  <a:pt x="1976495" y="564620"/>
                </a:cubicBezTo>
                <a:lnTo>
                  <a:pt x="1978819" y="557087"/>
                </a:lnTo>
                <a:lnTo>
                  <a:pt x="1941439" y="557916"/>
                </a:lnTo>
                <a:lnTo>
                  <a:pt x="1939106" y="565443"/>
                </a:lnTo>
                <a:lnTo>
                  <a:pt x="1916242" y="546001"/>
                </a:lnTo>
                <a:lnTo>
                  <a:pt x="1911037" y="536141"/>
                </a:lnTo>
                <a:lnTo>
                  <a:pt x="1918016" y="513543"/>
                </a:lnTo>
                <a:cubicBezTo>
                  <a:pt x="1907973" y="510440"/>
                  <a:pt x="1897886" y="505261"/>
                  <a:pt x="1887751" y="498009"/>
                </a:cubicBezTo>
                <a:cubicBezTo>
                  <a:pt x="1877619" y="490750"/>
                  <a:pt x="1867530" y="485567"/>
                  <a:pt x="1857487" y="482463"/>
                </a:cubicBezTo>
                <a:cubicBezTo>
                  <a:pt x="1855385" y="462560"/>
                  <a:pt x="1854587" y="445125"/>
                  <a:pt x="1855089" y="430153"/>
                </a:cubicBezTo>
                <a:cubicBezTo>
                  <a:pt x="1855584" y="415180"/>
                  <a:pt x="1851499" y="399480"/>
                  <a:pt x="1842824" y="383047"/>
                </a:cubicBezTo>
                <a:cubicBezTo>
                  <a:pt x="1834150" y="366613"/>
                  <a:pt x="1819770" y="355296"/>
                  <a:pt x="1799688" y="349086"/>
                </a:cubicBezTo>
                <a:cubicBezTo>
                  <a:pt x="1797953" y="345800"/>
                  <a:pt x="1796904" y="335850"/>
                  <a:pt x="1796537" y="319233"/>
                </a:cubicBezTo>
                <a:cubicBezTo>
                  <a:pt x="1804841" y="319052"/>
                  <a:pt x="1813926" y="316355"/>
                  <a:pt x="1823786" y="311151"/>
                </a:cubicBezTo>
                <a:lnTo>
                  <a:pt x="1845008" y="255830"/>
                </a:lnTo>
                <a:lnTo>
                  <a:pt x="1837477" y="253499"/>
                </a:lnTo>
                <a:cubicBezTo>
                  <a:pt x="1837294" y="245190"/>
                  <a:pt x="1838957" y="226450"/>
                  <a:pt x="1842471" y="197287"/>
                </a:cubicBezTo>
                <a:cubicBezTo>
                  <a:pt x="1845981" y="168116"/>
                  <a:pt x="1858283" y="141661"/>
                  <a:pt x="1879368" y="117924"/>
                </a:cubicBezTo>
                <a:cubicBezTo>
                  <a:pt x="1882654" y="116189"/>
                  <a:pt x="1885552" y="115710"/>
                  <a:pt x="1888064" y="116483"/>
                </a:cubicBezTo>
                <a:cubicBezTo>
                  <a:pt x="1890574" y="117262"/>
                  <a:pt x="1893476" y="116782"/>
                  <a:pt x="1896759" y="115050"/>
                </a:cubicBezTo>
                <a:lnTo>
                  <a:pt x="1903745" y="92453"/>
                </a:lnTo>
                <a:cubicBezTo>
                  <a:pt x="1907032" y="90718"/>
                  <a:pt x="1909930" y="90240"/>
                  <a:pt x="1912437" y="91015"/>
                </a:cubicBezTo>
                <a:cubicBezTo>
                  <a:pt x="1914951" y="91792"/>
                  <a:pt x="1917847" y="91310"/>
                  <a:pt x="1921134" y="89575"/>
                </a:cubicBezTo>
                <a:lnTo>
                  <a:pt x="1930717" y="71909"/>
                </a:lnTo>
                <a:lnTo>
                  <a:pt x="1938253" y="74238"/>
                </a:lnTo>
                <a:cubicBezTo>
                  <a:pt x="1946378" y="65746"/>
                  <a:pt x="1950437" y="61499"/>
                  <a:pt x="1950437" y="61499"/>
                </a:cubicBezTo>
                <a:cubicBezTo>
                  <a:pt x="1957011" y="58029"/>
                  <a:pt x="1968992" y="54860"/>
                  <a:pt x="1986386" y="51980"/>
                </a:cubicBezTo>
                <a:cubicBezTo>
                  <a:pt x="2003774" y="49101"/>
                  <a:pt x="2019134" y="48347"/>
                  <a:pt x="2032464" y="49715"/>
                </a:cubicBezTo>
                <a:cubicBezTo>
                  <a:pt x="2037303" y="42959"/>
                  <a:pt x="2042964" y="35768"/>
                  <a:pt x="2049443" y="28145"/>
                </a:cubicBezTo>
                <a:cubicBezTo>
                  <a:pt x="2055923" y="20522"/>
                  <a:pt x="2061584" y="13331"/>
                  <a:pt x="2066425" y="6579"/>
                </a:cubicBezTo>
                <a:cubicBezTo>
                  <a:pt x="2096552" y="15885"/>
                  <a:pt x="2116545" y="17939"/>
                  <a:pt x="2126405" y="12734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7123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7" name="圖片版面配置區 26"/>
          <p:cNvSpPr>
            <a:spLocks noGrp="1"/>
          </p:cNvSpPr>
          <p:nvPr>
            <p:ph type="pic" sz="quarter" idx="13"/>
          </p:nvPr>
        </p:nvSpPr>
        <p:spPr>
          <a:xfrm>
            <a:off x="1795357" y="680573"/>
            <a:ext cx="5553286" cy="5858339"/>
          </a:xfrm>
          <a:custGeom>
            <a:avLst/>
            <a:gdLst>
              <a:gd name="connsiteX0" fmla="*/ 2328284 w 5553286"/>
              <a:gd name="connsiteY0" fmla="*/ 5825014 h 5858339"/>
              <a:gd name="connsiteX1" fmla="*/ 2303280 w 5553286"/>
              <a:gd name="connsiteY1" fmla="*/ 5858339 h 5858339"/>
              <a:gd name="connsiteX2" fmla="*/ 2253281 w 5553286"/>
              <a:gd name="connsiteY2" fmla="*/ 5858339 h 5858339"/>
              <a:gd name="connsiteX3" fmla="*/ 2253281 w 5553286"/>
              <a:gd name="connsiteY3" fmla="*/ 5833346 h 5858339"/>
              <a:gd name="connsiteX4" fmla="*/ 2290784 w 5553286"/>
              <a:gd name="connsiteY4" fmla="*/ 5829179 h 5858339"/>
              <a:gd name="connsiteX5" fmla="*/ 2328284 w 5553286"/>
              <a:gd name="connsiteY5" fmla="*/ 5825014 h 5858339"/>
              <a:gd name="connsiteX6" fmla="*/ 3394946 w 5553286"/>
              <a:gd name="connsiteY6" fmla="*/ 5716677 h 5858339"/>
              <a:gd name="connsiteX7" fmla="*/ 3403279 w 5553286"/>
              <a:gd name="connsiteY7" fmla="*/ 5733340 h 5858339"/>
              <a:gd name="connsiteX8" fmla="*/ 3415785 w 5553286"/>
              <a:gd name="connsiteY8" fmla="*/ 5745847 h 5858339"/>
              <a:gd name="connsiteX9" fmla="*/ 3419951 w 5553286"/>
              <a:gd name="connsiteY9" fmla="*/ 5758343 h 5858339"/>
              <a:gd name="connsiteX10" fmla="*/ 3394946 w 5553286"/>
              <a:gd name="connsiteY10" fmla="*/ 5758343 h 5858339"/>
              <a:gd name="connsiteX11" fmla="*/ 3344949 w 5553286"/>
              <a:gd name="connsiteY11" fmla="*/ 5575014 h 5858339"/>
              <a:gd name="connsiteX12" fmla="*/ 3369952 w 5553286"/>
              <a:gd name="connsiteY12" fmla="*/ 5625012 h 5858339"/>
              <a:gd name="connsiteX13" fmla="*/ 3386615 w 5553286"/>
              <a:gd name="connsiteY13" fmla="*/ 5683341 h 5858339"/>
              <a:gd name="connsiteX14" fmla="*/ 3361611 w 5553286"/>
              <a:gd name="connsiteY14" fmla="*/ 5666678 h 5858339"/>
              <a:gd name="connsiteX15" fmla="*/ 3344949 w 5553286"/>
              <a:gd name="connsiteY15" fmla="*/ 5575014 h 5858339"/>
              <a:gd name="connsiteX16" fmla="*/ 3328286 w 5553286"/>
              <a:gd name="connsiteY16" fmla="*/ 5550010 h 5858339"/>
              <a:gd name="connsiteX17" fmla="*/ 3344949 w 5553286"/>
              <a:gd name="connsiteY17" fmla="*/ 5575014 h 5858339"/>
              <a:gd name="connsiteX18" fmla="*/ 3328286 w 5553286"/>
              <a:gd name="connsiteY18" fmla="*/ 5575014 h 5858339"/>
              <a:gd name="connsiteX19" fmla="*/ 2844948 w 5553286"/>
              <a:gd name="connsiteY19" fmla="*/ 5133342 h 5858339"/>
              <a:gd name="connsiteX20" fmla="*/ 2886615 w 5553286"/>
              <a:gd name="connsiteY20" fmla="*/ 5133342 h 5858339"/>
              <a:gd name="connsiteX21" fmla="*/ 2936612 w 5553286"/>
              <a:gd name="connsiteY21" fmla="*/ 5183341 h 5858339"/>
              <a:gd name="connsiteX22" fmla="*/ 2944955 w 5553286"/>
              <a:gd name="connsiteY22" fmla="*/ 5183341 h 5858339"/>
              <a:gd name="connsiteX23" fmla="*/ 2953286 w 5553286"/>
              <a:gd name="connsiteY23" fmla="*/ 5241679 h 5858339"/>
              <a:gd name="connsiteX24" fmla="*/ 2969948 w 5553286"/>
              <a:gd name="connsiteY24" fmla="*/ 5241679 h 5858339"/>
              <a:gd name="connsiteX25" fmla="*/ 2978280 w 5553286"/>
              <a:gd name="connsiteY25" fmla="*/ 5275006 h 5858339"/>
              <a:gd name="connsiteX26" fmla="*/ 2974113 w 5553286"/>
              <a:gd name="connsiteY26" fmla="*/ 5466676 h 5858339"/>
              <a:gd name="connsiteX27" fmla="*/ 2903277 w 5553286"/>
              <a:gd name="connsiteY27" fmla="*/ 5491680 h 5858339"/>
              <a:gd name="connsiteX28" fmla="*/ 2869951 w 5553286"/>
              <a:gd name="connsiteY28" fmla="*/ 5475008 h 5858339"/>
              <a:gd name="connsiteX29" fmla="*/ 2869951 w 5553286"/>
              <a:gd name="connsiteY29" fmla="*/ 5425009 h 5858339"/>
              <a:gd name="connsiteX30" fmla="*/ 2853279 w 5553286"/>
              <a:gd name="connsiteY30" fmla="*/ 5425009 h 5858339"/>
              <a:gd name="connsiteX31" fmla="*/ 2844948 w 5553286"/>
              <a:gd name="connsiteY31" fmla="*/ 5383343 h 5858339"/>
              <a:gd name="connsiteX32" fmla="*/ 2815789 w 5553286"/>
              <a:gd name="connsiteY32" fmla="*/ 5333344 h 5858339"/>
              <a:gd name="connsiteX33" fmla="*/ 2803281 w 5553286"/>
              <a:gd name="connsiteY33" fmla="*/ 5250011 h 5858339"/>
              <a:gd name="connsiteX34" fmla="*/ 2819944 w 5553286"/>
              <a:gd name="connsiteY34" fmla="*/ 5150005 h 5858339"/>
              <a:gd name="connsiteX35" fmla="*/ 2828285 w 5553286"/>
              <a:gd name="connsiteY35" fmla="*/ 5141673 h 5858339"/>
              <a:gd name="connsiteX36" fmla="*/ 2844948 w 5553286"/>
              <a:gd name="connsiteY36" fmla="*/ 5133342 h 5858339"/>
              <a:gd name="connsiteX37" fmla="*/ 969944 w 5553286"/>
              <a:gd name="connsiteY37" fmla="*/ 3883340 h 5858339"/>
              <a:gd name="connsiteX38" fmla="*/ 969944 w 5553286"/>
              <a:gd name="connsiteY38" fmla="*/ 3900003 h 5858339"/>
              <a:gd name="connsiteX39" fmla="*/ 890776 w 5553286"/>
              <a:gd name="connsiteY39" fmla="*/ 3962507 h 5858339"/>
              <a:gd name="connsiteX40" fmla="*/ 786615 w 5553286"/>
              <a:gd name="connsiteY40" fmla="*/ 4016671 h 5858339"/>
              <a:gd name="connsiteX41" fmla="*/ 786615 w 5553286"/>
              <a:gd name="connsiteY41" fmla="*/ 4000009 h 5858339"/>
              <a:gd name="connsiteX42" fmla="*/ 819940 w 5553286"/>
              <a:gd name="connsiteY42" fmla="*/ 3983336 h 5858339"/>
              <a:gd name="connsiteX43" fmla="*/ 840778 w 5553286"/>
              <a:gd name="connsiteY43" fmla="*/ 3958341 h 5858339"/>
              <a:gd name="connsiteX44" fmla="*/ 861617 w 5553286"/>
              <a:gd name="connsiteY44" fmla="*/ 3933338 h 5858339"/>
              <a:gd name="connsiteX45" fmla="*/ 894942 w 5553286"/>
              <a:gd name="connsiteY45" fmla="*/ 3933338 h 5858339"/>
              <a:gd name="connsiteX46" fmla="*/ 928277 w 5553286"/>
              <a:gd name="connsiteY46" fmla="*/ 3904168 h 5858339"/>
              <a:gd name="connsiteX47" fmla="*/ 969944 w 5553286"/>
              <a:gd name="connsiteY47" fmla="*/ 3883340 h 5858339"/>
              <a:gd name="connsiteX48" fmla="*/ 969944 w 5553286"/>
              <a:gd name="connsiteY48" fmla="*/ 3866678 h 5858339"/>
              <a:gd name="connsiteX49" fmla="*/ 994949 w 5553286"/>
              <a:gd name="connsiteY49" fmla="*/ 3866678 h 5858339"/>
              <a:gd name="connsiteX50" fmla="*/ 994949 w 5553286"/>
              <a:gd name="connsiteY50" fmla="*/ 3883340 h 5858339"/>
              <a:gd name="connsiteX51" fmla="*/ 969944 w 5553286"/>
              <a:gd name="connsiteY51" fmla="*/ 3883340 h 5858339"/>
              <a:gd name="connsiteX52" fmla="*/ 4894950 w 5553286"/>
              <a:gd name="connsiteY52" fmla="*/ 3008338 h 5858339"/>
              <a:gd name="connsiteX53" fmla="*/ 4940792 w 5553286"/>
              <a:gd name="connsiteY53" fmla="*/ 3012503 h 5858339"/>
              <a:gd name="connsiteX54" fmla="*/ 4969952 w 5553286"/>
              <a:gd name="connsiteY54" fmla="*/ 3041673 h 5858339"/>
              <a:gd name="connsiteX55" fmla="*/ 5028291 w 5553286"/>
              <a:gd name="connsiteY55" fmla="*/ 3041673 h 5858339"/>
              <a:gd name="connsiteX56" fmla="*/ 5069958 w 5553286"/>
              <a:gd name="connsiteY56" fmla="*/ 3058336 h 5858339"/>
              <a:gd name="connsiteX57" fmla="*/ 5069958 w 5553286"/>
              <a:gd name="connsiteY57" fmla="*/ 3075008 h 5858339"/>
              <a:gd name="connsiteX58" fmla="*/ 5111625 w 5553286"/>
              <a:gd name="connsiteY58" fmla="*/ 3083341 h 5858339"/>
              <a:gd name="connsiteX59" fmla="*/ 5140785 w 5553286"/>
              <a:gd name="connsiteY59" fmla="*/ 3087506 h 5858339"/>
              <a:gd name="connsiteX60" fmla="*/ 5169954 w 5553286"/>
              <a:gd name="connsiteY60" fmla="*/ 3091672 h 5858339"/>
              <a:gd name="connsiteX61" fmla="*/ 5194958 w 5553286"/>
              <a:gd name="connsiteY61" fmla="*/ 3100003 h 5858339"/>
              <a:gd name="connsiteX62" fmla="*/ 5194958 w 5553286"/>
              <a:gd name="connsiteY62" fmla="*/ 3116676 h 5858339"/>
              <a:gd name="connsiteX63" fmla="*/ 5228284 w 5553286"/>
              <a:gd name="connsiteY63" fmla="*/ 3116676 h 5858339"/>
              <a:gd name="connsiteX64" fmla="*/ 5236625 w 5553286"/>
              <a:gd name="connsiteY64" fmla="*/ 3133338 h 5858339"/>
              <a:gd name="connsiteX65" fmla="*/ 5269950 w 5553286"/>
              <a:gd name="connsiteY65" fmla="*/ 3133338 h 5858339"/>
              <a:gd name="connsiteX66" fmla="*/ 5269950 w 5553286"/>
              <a:gd name="connsiteY66" fmla="*/ 3150001 h 5858339"/>
              <a:gd name="connsiteX67" fmla="*/ 5344953 w 5553286"/>
              <a:gd name="connsiteY67" fmla="*/ 3158342 h 5858339"/>
              <a:gd name="connsiteX68" fmla="*/ 5353284 w 5553286"/>
              <a:gd name="connsiteY68" fmla="*/ 3183337 h 5858339"/>
              <a:gd name="connsiteX69" fmla="*/ 5378288 w 5553286"/>
              <a:gd name="connsiteY69" fmla="*/ 3183337 h 5858339"/>
              <a:gd name="connsiteX70" fmla="*/ 5378288 w 5553286"/>
              <a:gd name="connsiteY70" fmla="*/ 3200009 h 5858339"/>
              <a:gd name="connsiteX71" fmla="*/ 5419955 w 5553286"/>
              <a:gd name="connsiteY71" fmla="*/ 3216672 h 5858339"/>
              <a:gd name="connsiteX72" fmla="*/ 5419955 w 5553286"/>
              <a:gd name="connsiteY72" fmla="*/ 3225003 h 5858339"/>
              <a:gd name="connsiteX73" fmla="*/ 5478284 w 5553286"/>
              <a:gd name="connsiteY73" fmla="*/ 3229169 h 5858339"/>
              <a:gd name="connsiteX74" fmla="*/ 5536624 w 5553286"/>
              <a:gd name="connsiteY74" fmla="*/ 3233334 h 5858339"/>
              <a:gd name="connsiteX75" fmla="*/ 5553286 w 5553286"/>
              <a:gd name="connsiteY75" fmla="*/ 3283343 h 5858339"/>
              <a:gd name="connsiteX76" fmla="*/ 5469953 w 5553286"/>
              <a:gd name="connsiteY76" fmla="*/ 3291674 h 5858339"/>
              <a:gd name="connsiteX77" fmla="*/ 5469953 w 5553286"/>
              <a:gd name="connsiteY77" fmla="*/ 3266670 h 5858339"/>
              <a:gd name="connsiteX78" fmla="*/ 5444949 w 5553286"/>
              <a:gd name="connsiteY78" fmla="*/ 3262504 h 5858339"/>
              <a:gd name="connsiteX79" fmla="*/ 5419955 w 5553286"/>
              <a:gd name="connsiteY79" fmla="*/ 3258339 h 5858339"/>
              <a:gd name="connsiteX80" fmla="*/ 5369956 w 5553286"/>
              <a:gd name="connsiteY80" fmla="*/ 3250007 h 5858339"/>
              <a:gd name="connsiteX81" fmla="*/ 5324124 w 5553286"/>
              <a:gd name="connsiteY81" fmla="*/ 3220838 h 5858339"/>
              <a:gd name="connsiteX82" fmla="*/ 5278292 w 5553286"/>
              <a:gd name="connsiteY82" fmla="*/ 3191668 h 5858339"/>
              <a:gd name="connsiteX83" fmla="*/ 5228284 w 5553286"/>
              <a:gd name="connsiteY83" fmla="*/ 3183337 h 5858339"/>
              <a:gd name="connsiteX84" fmla="*/ 5203289 w 5553286"/>
              <a:gd name="connsiteY84" fmla="*/ 3150001 h 5858339"/>
              <a:gd name="connsiteX85" fmla="*/ 5161623 w 5553286"/>
              <a:gd name="connsiteY85" fmla="*/ 3150001 h 5858339"/>
              <a:gd name="connsiteX86" fmla="*/ 5161623 w 5553286"/>
              <a:gd name="connsiteY86" fmla="*/ 3133338 h 5858339"/>
              <a:gd name="connsiteX87" fmla="*/ 5103283 w 5553286"/>
              <a:gd name="connsiteY87" fmla="*/ 3125007 h 5858339"/>
              <a:gd name="connsiteX88" fmla="*/ 5094952 w 5553286"/>
              <a:gd name="connsiteY88" fmla="*/ 3100003 h 5858339"/>
              <a:gd name="connsiteX89" fmla="*/ 5061617 w 5553286"/>
              <a:gd name="connsiteY89" fmla="*/ 3091672 h 5858339"/>
              <a:gd name="connsiteX90" fmla="*/ 5036622 w 5553286"/>
              <a:gd name="connsiteY90" fmla="*/ 3087506 h 5858339"/>
              <a:gd name="connsiteX91" fmla="*/ 5011619 w 5553286"/>
              <a:gd name="connsiteY91" fmla="*/ 3083341 h 5858339"/>
              <a:gd name="connsiteX92" fmla="*/ 4969952 w 5553286"/>
              <a:gd name="connsiteY92" fmla="*/ 3075008 h 5858339"/>
              <a:gd name="connsiteX93" fmla="*/ 4961621 w 5553286"/>
              <a:gd name="connsiteY93" fmla="*/ 3050005 h 5858339"/>
              <a:gd name="connsiteX94" fmla="*/ 4928285 w 5553286"/>
              <a:gd name="connsiteY94" fmla="*/ 3037507 h 5858339"/>
              <a:gd name="connsiteX95" fmla="*/ 4894950 w 5553286"/>
              <a:gd name="connsiteY95" fmla="*/ 3025001 h 5858339"/>
              <a:gd name="connsiteX96" fmla="*/ 4119954 w 5553286"/>
              <a:gd name="connsiteY96" fmla="*/ 2666673 h 5858339"/>
              <a:gd name="connsiteX97" fmla="*/ 4169952 w 5553286"/>
              <a:gd name="connsiteY97" fmla="*/ 2666673 h 5858339"/>
              <a:gd name="connsiteX98" fmla="*/ 4174118 w 5553286"/>
              <a:gd name="connsiteY98" fmla="*/ 2679169 h 5858339"/>
              <a:gd name="connsiteX99" fmla="*/ 4178283 w 5553286"/>
              <a:gd name="connsiteY99" fmla="*/ 2700008 h 5858339"/>
              <a:gd name="connsiteX100" fmla="*/ 4136617 w 5553286"/>
              <a:gd name="connsiteY100" fmla="*/ 2700008 h 5858339"/>
              <a:gd name="connsiteX101" fmla="*/ 4119954 w 5553286"/>
              <a:gd name="connsiteY101" fmla="*/ 2666673 h 5858339"/>
              <a:gd name="connsiteX102" fmla="*/ 299998 w 5553286"/>
              <a:gd name="connsiteY102" fmla="*/ 141111 h 5858339"/>
              <a:gd name="connsiteX103" fmla="*/ 408337 w 5553286"/>
              <a:gd name="connsiteY103" fmla="*/ 141111 h 5858339"/>
              <a:gd name="connsiteX104" fmla="*/ 483339 w 5553286"/>
              <a:gd name="connsiteY104" fmla="*/ 161950 h 5858339"/>
              <a:gd name="connsiteX105" fmla="*/ 549999 w 5553286"/>
              <a:gd name="connsiteY105" fmla="*/ 182777 h 5858339"/>
              <a:gd name="connsiteX106" fmla="*/ 549999 w 5553286"/>
              <a:gd name="connsiteY106" fmla="*/ 166115 h 5858339"/>
              <a:gd name="connsiteX107" fmla="*/ 599997 w 5553286"/>
              <a:gd name="connsiteY107" fmla="*/ 166115 h 5858339"/>
              <a:gd name="connsiteX108" fmla="*/ 604172 w 5553286"/>
              <a:gd name="connsiteY108" fmla="*/ 195275 h 5858339"/>
              <a:gd name="connsiteX109" fmla="*/ 608339 w 5553286"/>
              <a:gd name="connsiteY109" fmla="*/ 224445 h 5858339"/>
              <a:gd name="connsiteX110" fmla="*/ 674999 w 5553286"/>
              <a:gd name="connsiteY110" fmla="*/ 232776 h 5858339"/>
              <a:gd name="connsiteX111" fmla="*/ 683331 w 5553286"/>
              <a:gd name="connsiteY111" fmla="*/ 299447 h 5858339"/>
              <a:gd name="connsiteX112" fmla="*/ 700002 w 5553286"/>
              <a:gd name="connsiteY112" fmla="*/ 299447 h 5858339"/>
              <a:gd name="connsiteX113" fmla="*/ 716666 w 5553286"/>
              <a:gd name="connsiteY113" fmla="*/ 332782 h 5858339"/>
              <a:gd name="connsiteX114" fmla="*/ 741669 w 5553286"/>
              <a:gd name="connsiteY114" fmla="*/ 332782 h 5858339"/>
              <a:gd name="connsiteX115" fmla="*/ 758333 w 5553286"/>
              <a:gd name="connsiteY115" fmla="*/ 353611 h 5858339"/>
              <a:gd name="connsiteX116" fmla="*/ 766665 w 5553286"/>
              <a:gd name="connsiteY116" fmla="*/ 382780 h 5858339"/>
              <a:gd name="connsiteX117" fmla="*/ 741669 w 5553286"/>
              <a:gd name="connsiteY117" fmla="*/ 424447 h 5858339"/>
              <a:gd name="connsiteX118" fmla="*/ 783337 w 5553286"/>
              <a:gd name="connsiteY118" fmla="*/ 491118 h 5858339"/>
              <a:gd name="connsiteX119" fmla="*/ 774995 w 5553286"/>
              <a:gd name="connsiteY119" fmla="*/ 511946 h 5858339"/>
              <a:gd name="connsiteX120" fmla="*/ 766665 w 5553286"/>
              <a:gd name="connsiteY120" fmla="*/ 524444 h 5858339"/>
              <a:gd name="connsiteX121" fmla="*/ 766665 w 5553286"/>
              <a:gd name="connsiteY121" fmla="*/ 578617 h 5858339"/>
              <a:gd name="connsiteX122" fmla="*/ 774995 w 5553286"/>
              <a:gd name="connsiteY122" fmla="*/ 632781 h 5858339"/>
              <a:gd name="connsiteX123" fmla="*/ 750002 w 5553286"/>
              <a:gd name="connsiteY123" fmla="*/ 641112 h 5858339"/>
              <a:gd name="connsiteX124" fmla="*/ 741669 w 5553286"/>
              <a:gd name="connsiteY124" fmla="*/ 666116 h 5858339"/>
              <a:gd name="connsiteX125" fmla="*/ 733328 w 5553286"/>
              <a:gd name="connsiteY125" fmla="*/ 666116 h 5858339"/>
              <a:gd name="connsiteX126" fmla="*/ 741669 w 5553286"/>
              <a:gd name="connsiteY126" fmla="*/ 707782 h 5858339"/>
              <a:gd name="connsiteX127" fmla="*/ 704170 w 5553286"/>
              <a:gd name="connsiteY127" fmla="*/ 761947 h 5858339"/>
              <a:gd name="connsiteX128" fmla="*/ 650006 w 5553286"/>
              <a:gd name="connsiteY128" fmla="*/ 816111 h 5858339"/>
              <a:gd name="connsiteX129" fmla="*/ 650006 w 5553286"/>
              <a:gd name="connsiteY129" fmla="*/ 832784 h 5858339"/>
              <a:gd name="connsiteX130" fmla="*/ 633332 w 5553286"/>
              <a:gd name="connsiteY130" fmla="*/ 816111 h 5858339"/>
              <a:gd name="connsiteX131" fmla="*/ 616669 w 5553286"/>
              <a:gd name="connsiteY131" fmla="*/ 816111 h 5858339"/>
              <a:gd name="connsiteX132" fmla="*/ 616669 w 5553286"/>
              <a:gd name="connsiteY132" fmla="*/ 832784 h 5858339"/>
              <a:gd name="connsiteX133" fmla="*/ 583335 w 5553286"/>
              <a:gd name="connsiteY133" fmla="*/ 841114 h 5858339"/>
              <a:gd name="connsiteX134" fmla="*/ 562496 w 5553286"/>
              <a:gd name="connsiteY134" fmla="*/ 878616 h 5858339"/>
              <a:gd name="connsiteX135" fmla="*/ 525005 w 5553286"/>
              <a:gd name="connsiteY135" fmla="*/ 899444 h 5858339"/>
              <a:gd name="connsiteX136" fmla="*/ 466665 w 5553286"/>
              <a:gd name="connsiteY136" fmla="*/ 874449 h 5858339"/>
              <a:gd name="connsiteX137" fmla="*/ 450003 w 5553286"/>
              <a:gd name="connsiteY137" fmla="*/ 886947 h 5858339"/>
              <a:gd name="connsiteX138" fmla="*/ 433330 w 5553286"/>
              <a:gd name="connsiteY138" fmla="*/ 899444 h 5858339"/>
              <a:gd name="connsiteX139" fmla="*/ 424999 w 5553286"/>
              <a:gd name="connsiteY139" fmla="*/ 916117 h 5858339"/>
              <a:gd name="connsiteX140" fmla="*/ 408337 w 5553286"/>
              <a:gd name="connsiteY140" fmla="*/ 932779 h 5858339"/>
              <a:gd name="connsiteX141" fmla="*/ 391664 w 5553286"/>
              <a:gd name="connsiteY141" fmla="*/ 941110 h 5858339"/>
              <a:gd name="connsiteX142" fmla="*/ 391664 w 5553286"/>
              <a:gd name="connsiteY142" fmla="*/ 932779 h 5858339"/>
              <a:gd name="connsiteX143" fmla="*/ 354163 w 5553286"/>
              <a:gd name="connsiteY143" fmla="*/ 907785 h 5858339"/>
              <a:gd name="connsiteX144" fmla="*/ 308329 w 5553286"/>
              <a:gd name="connsiteY144" fmla="*/ 882781 h 5858339"/>
              <a:gd name="connsiteX145" fmla="*/ 266663 w 5553286"/>
              <a:gd name="connsiteY145" fmla="*/ 882781 h 5858339"/>
              <a:gd name="connsiteX146" fmla="*/ 266663 w 5553286"/>
              <a:gd name="connsiteY146" fmla="*/ 899444 h 5858339"/>
              <a:gd name="connsiteX147" fmla="*/ 233328 w 5553286"/>
              <a:gd name="connsiteY147" fmla="*/ 882781 h 5858339"/>
              <a:gd name="connsiteX148" fmla="*/ 224997 w 5553286"/>
              <a:gd name="connsiteY148" fmla="*/ 874449 h 5858339"/>
              <a:gd name="connsiteX149" fmla="*/ 224997 w 5553286"/>
              <a:gd name="connsiteY149" fmla="*/ 841114 h 5858339"/>
              <a:gd name="connsiteX150" fmla="*/ 104172 w 5553286"/>
              <a:gd name="connsiteY150" fmla="*/ 778610 h 5858339"/>
              <a:gd name="connsiteX151" fmla="*/ 0 w 5553286"/>
              <a:gd name="connsiteY151" fmla="*/ 657785 h 5858339"/>
              <a:gd name="connsiteX152" fmla="*/ 33335 w 5553286"/>
              <a:gd name="connsiteY152" fmla="*/ 632781 h 5858339"/>
              <a:gd name="connsiteX153" fmla="*/ 25004 w 5553286"/>
              <a:gd name="connsiteY153" fmla="*/ 557779 h 5858339"/>
              <a:gd name="connsiteX154" fmla="*/ 8331 w 5553286"/>
              <a:gd name="connsiteY154" fmla="*/ 528609 h 5858339"/>
              <a:gd name="connsiteX155" fmla="*/ 0 w 5553286"/>
              <a:gd name="connsiteY155" fmla="*/ 491118 h 5858339"/>
              <a:gd name="connsiteX156" fmla="*/ 33335 w 5553286"/>
              <a:gd name="connsiteY156" fmla="*/ 432778 h 5858339"/>
              <a:gd name="connsiteX157" fmla="*/ 29170 w 5553286"/>
              <a:gd name="connsiteY157" fmla="*/ 411950 h 5858339"/>
              <a:gd name="connsiteX158" fmla="*/ 25004 w 5553286"/>
              <a:gd name="connsiteY158" fmla="*/ 391112 h 5858339"/>
              <a:gd name="connsiteX159" fmla="*/ 33335 w 5553286"/>
              <a:gd name="connsiteY159" fmla="*/ 374449 h 5858339"/>
              <a:gd name="connsiteX160" fmla="*/ 49999 w 5553286"/>
              <a:gd name="connsiteY160" fmla="*/ 366118 h 5858339"/>
              <a:gd name="connsiteX161" fmla="*/ 49999 w 5553286"/>
              <a:gd name="connsiteY161" fmla="*/ 332782 h 5858339"/>
              <a:gd name="connsiteX162" fmla="*/ 58329 w 5553286"/>
              <a:gd name="connsiteY162" fmla="*/ 328617 h 5858339"/>
              <a:gd name="connsiteX163" fmla="*/ 66671 w 5553286"/>
              <a:gd name="connsiteY163" fmla="*/ 324441 h 5858339"/>
              <a:gd name="connsiteX164" fmla="*/ 66671 w 5553286"/>
              <a:gd name="connsiteY164" fmla="*/ 299447 h 5858339"/>
              <a:gd name="connsiteX165" fmla="*/ 83334 w 5553286"/>
              <a:gd name="connsiteY165" fmla="*/ 299447 h 5858339"/>
              <a:gd name="connsiteX166" fmla="*/ 158336 w 5553286"/>
              <a:gd name="connsiteY166" fmla="*/ 232776 h 5858339"/>
              <a:gd name="connsiteX167" fmla="*/ 291667 w 5553286"/>
              <a:gd name="connsiteY167" fmla="*/ 157783 h 5858339"/>
              <a:gd name="connsiteX168" fmla="*/ 1894944 w 5553286"/>
              <a:gd name="connsiteY168" fmla="*/ 0 h 5858339"/>
              <a:gd name="connsiteX169" fmla="*/ 1894944 w 5553286"/>
              <a:gd name="connsiteY169" fmla="*/ 8332 h 5858339"/>
              <a:gd name="connsiteX170" fmla="*/ 1961615 w 5553286"/>
              <a:gd name="connsiteY170" fmla="*/ 75003 h 5858339"/>
              <a:gd name="connsiteX171" fmla="*/ 1986618 w 5553286"/>
              <a:gd name="connsiteY171" fmla="*/ 141664 h 5858339"/>
              <a:gd name="connsiteX172" fmla="*/ 1999116 w 5553286"/>
              <a:gd name="connsiteY172" fmla="*/ 204169 h 5858339"/>
              <a:gd name="connsiteX173" fmla="*/ 2028286 w 5553286"/>
              <a:gd name="connsiteY173" fmla="*/ 250001 h 5858339"/>
              <a:gd name="connsiteX174" fmla="*/ 2078284 w 5553286"/>
              <a:gd name="connsiteY174" fmla="*/ 258332 h 5858339"/>
              <a:gd name="connsiteX175" fmla="*/ 2078284 w 5553286"/>
              <a:gd name="connsiteY175" fmla="*/ 274995 h 5858339"/>
              <a:gd name="connsiteX176" fmla="*/ 2153285 w 5553286"/>
              <a:gd name="connsiteY176" fmla="*/ 291667 h 5858339"/>
              <a:gd name="connsiteX177" fmla="*/ 2336615 w 5553286"/>
              <a:gd name="connsiteY177" fmla="*/ 258332 h 5858339"/>
              <a:gd name="connsiteX178" fmla="*/ 2403276 w 5553286"/>
              <a:gd name="connsiteY178" fmla="*/ 133332 h 5858339"/>
              <a:gd name="connsiteX179" fmla="*/ 2419950 w 5553286"/>
              <a:gd name="connsiteY179" fmla="*/ 133332 h 5858339"/>
              <a:gd name="connsiteX180" fmla="*/ 2432446 w 5553286"/>
              <a:gd name="connsiteY180" fmla="*/ 87500 h 5858339"/>
              <a:gd name="connsiteX181" fmla="*/ 2461616 w 5553286"/>
              <a:gd name="connsiteY181" fmla="*/ 66661 h 5858339"/>
              <a:gd name="connsiteX182" fmla="*/ 2503282 w 5553286"/>
              <a:gd name="connsiteY182" fmla="*/ 83334 h 5858339"/>
              <a:gd name="connsiteX183" fmla="*/ 2511613 w 5553286"/>
              <a:gd name="connsiteY183" fmla="*/ 108328 h 5858339"/>
              <a:gd name="connsiteX184" fmla="*/ 2528287 w 5553286"/>
              <a:gd name="connsiteY184" fmla="*/ 108328 h 5858339"/>
              <a:gd name="connsiteX185" fmla="*/ 2528287 w 5553286"/>
              <a:gd name="connsiteY185" fmla="*/ 200002 h 5858339"/>
              <a:gd name="connsiteX186" fmla="*/ 2503282 w 5553286"/>
              <a:gd name="connsiteY186" fmla="*/ 208335 h 5858339"/>
              <a:gd name="connsiteX187" fmla="*/ 2494951 w 5553286"/>
              <a:gd name="connsiteY187" fmla="*/ 241670 h 5858339"/>
              <a:gd name="connsiteX188" fmla="*/ 2511613 w 5553286"/>
              <a:gd name="connsiteY188" fmla="*/ 274995 h 5858339"/>
              <a:gd name="connsiteX189" fmla="*/ 2544949 w 5553286"/>
              <a:gd name="connsiteY189" fmla="*/ 291667 h 5858339"/>
              <a:gd name="connsiteX190" fmla="*/ 2544949 w 5553286"/>
              <a:gd name="connsiteY190" fmla="*/ 308331 h 5858339"/>
              <a:gd name="connsiteX191" fmla="*/ 2569953 w 5553286"/>
              <a:gd name="connsiteY191" fmla="*/ 316662 h 5858339"/>
              <a:gd name="connsiteX192" fmla="*/ 2665784 w 5553286"/>
              <a:gd name="connsiteY192" fmla="*/ 333335 h 5858339"/>
              <a:gd name="connsiteX193" fmla="*/ 2753283 w 5553286"/>
              <a:gd name="connsiteY193" fmla="*/ 349997 h 5858339"/>
              <a:gd name="connsiteX194" fmla="*/ 2786619 w 5553286"/>
              <a:gd name="connsiteY194" fmla="*/ 325003 h 5858339"/>
              <a:gd name="connsiteX195" fmla="*/ 2811613 w 5553286"/>
              <a:gd name="connsiteY195" fmla="*/ 283336 h 5858339"/>
              <a:gd name="connsiteX196" fmla="*/ 2819944 w 5553286"/>
              <a:gd name="connsiteY196" fmla="*/ 250001 h 5858339"/>
              <a:gd name="connsiteX197" fmla="*/ 2844948 w 5553286"/>
              <a:gd name="connsiteY197" fmla="*/ 250001 h 5858339"/>
              <a:gd name="connsiteX198" fmla="*/ 2869951 w 5553286"/>
              <a:gd name="connsiteY198" fmla="*/ 216666 h 5858339"/>
              <a:gd name="connsiteX199" fmla="*/ 2911619 w 5553286"/>
              <a:gd name="connsiteY199" fmla="*/ 233329 h 5858339"/>
              <a:gd name="connsiteX200" fmla="*/ 2944955 w 5553286"/>
              <a:gd name="connsiteY200" fmla="*/ 333335 h 5858339"/>
              <a:gd name="connsiteX201" fmla="*/ 3036618 w 5553286"/>
              <a:gd name="connsiteY201" fmla="*/ 391664 h 5858339"/>
              <a:gd name="connsiteX202" fmla="*/ 3019946 w 5553286"/>
              <a:gd name="connsiteY202" fmla="*/ 441662 h 5858339"/>
              <a:gd name="connsiteX203" fmla="*/ 3011615 w 5553286"/>
              <a:gd name="connsiteY203" fmla="*/ 491670 h 5858339"/>
              <a:gd name="connsiteX204" fmla="*/ 3028287 w 5553286"/>
              <a:gd name="connsiteY204" fmla="*/ 512499 h 5858339"/>
              <a:gd name="connsiteX205" fmla="*/ 3044951 w 5553286"/>
              <a:gd name="connsiteY205" fmla="*/ 541668 h 5858339"/>
              <a:gd name="connsiteX206" fmla="*/ 3061613 w 5553286"/>
              <a:gd name="connsiteY206" fmla="*/ 549999 h 5858339"/>
              <a:gd name="connsiteX207" fmla="*/ 3090783 w 5553286"/>
              <a:gd name="connsiteY207" fmla="*/ 554165 h 5858339"/>
              <a:gd name="connsiteX208" fmla="*/ 3119952 w 5553286"/>
              <a:gd name="connsiteY208" fmla="*/ 558330 h 5858339"/>
              <a:gd name="connsiteX209" fmla="*/ 3219949 w 5553286"/>
              <a:gd name="connsiteY209" fmla="*/ 516664 h 5858339"/>
              <a:gd name="connsiteX210" fmla="*/ 3215783 w 5553286"/>
              <a:gd name="connsiteY210" fmla="*/ 562497 h 5858339"/>
              <a:gd name="connsiteX211" fmla="*/ 3211618 w 5553286"/>
              <a:gd name="connsiteY211" fmla="*/ 599998 h 5858339"/>
              <a:gd name="connsiteX212" fmla="*/ 3261615 w 5553286"/>
              <a:gd name="connsiteY212" fmla="*/ 700004 h 5858339"/>
              <a:gd name="connsiteX213" fmla="*/ 3261615 w 5553286"/>
              <a:gd name="connsiteY213" fmla="*/ 716666 h 5858339"/>
              <a:gd name="connsiteX214" fmla="*/ 3294950 w 5553286"/>
              <a:gd name="connsiteY214" fmla="*/ 724999 h 5858339"/>
              <a:gd name="connsiteX215" fmla="*/ 3344949 w 5553286"/>
              <a:gd name="connsiteY215" fmla="*/ 733330 h 5858339"/>
              <a:gd name="connsiteX216" fmla="*/ 3436614 w 5553286"/>
              <a:gd name="connsiteY216" fmla="*/ 700004 h 5858339"/>
              <a:gd name="connsiteX217" fmla="*/ 3457452 w 5553286"/>
              <a:gd name="connsiteY217" fmla="*/ 754167 h 5858339"/>
              <a:gd name="connsiteX218" fmla="*/ 3461617 w 5553286"/>
              <a:gd name="connsiteY218" fmla="*/ 825005 h 5858339"/>
              <a:gd name="connsiteX219" fmla="*/ 3453286 w 5553286"/>
              <a:gd name="connsiteY219" fmla="*/ 891665 h 5858339"/>
              <a:gd name="connsiteX220" fmla="*/ 3478281 w 5553286"/>
              <a:gd name="connsiteY220" fmla="*/ 912503 h 5858339"/>
              <a:gd name="connsiteX221" fmla="*/ 3503285 w 5553286"/>
              <a:gd name="connsiteY221" fmla="*/ 933332 h 5858339"/>
              <a:gd name="connsiteX222" fmla="*/ 3503285 w 5553286"/>
              <a:gd name="connsiteY222" fmla="*/ 966667 h 5858339"/>
              <a:gd name="connsiteX223" fmla="*/ 3519947 w 5553286"/>
              <a:gd name="connsiteY223" fmla="*/ 966667 h 5858339"/>
              <a:gd name="connsiteX224" fmla="*/ 3515781 w 5553286"/>
              <a:gd name="connsiteY224" fmla="*/ 1033338 h 5858339"/>
              <a:gd name="connsiteX225" fmla="*/ 3528288 w 5553286"/>
              <a:gd name="connsiteY225" fmla="*/ 1099999 h 5858339"/>
              <a:gd name="connsiteX226" fmla="*/ 3594949 w 5553286"/>
              <a:gd name="connsiteY226" fmla="*/ 1108330 h 5858339"/>
              <a:gd name="connsiteX227" fmla="*/ 3669952 w 5553286"/>
              <a:gd name="connsiteY227" fmla="*/ 1091668 h 5858339"/>
              <a:gd name="connsiteX228" fmla="*/ 3690779 w 5553286"/>
              <a:gd name="connsiteY228" fmla="*/ 1112495 h 5858339"/>
              <a:gd name="connsiteX229" fmla="*/ 3694955 w 5553286"/>
              <a:gd name="connsiteY229" fmla="*/ 1158338 h 5858339"/>
              <a:gd name="connsiteX230" fmla="*/ 3686614 w 5553286"/>
              <a:gd name="connsiteY230" fmla="*/ 1175000 h 5858339"/>
              <a:gd name="connsiteX231" fmla="*/ 3661619 w 5553286"/>
              <a:gd name="connsiteY231" fmla="*/ 1175000 h 5858339"/>
              <a:gd name="connsiteX232" fmla="*/ 3653288 w 5553286"/>
              <a:gd name="connsiteY232" fmla="*/ 1208336 h 5858339"/>
              <a:gd name="connsiteX233" fmla="*/ 3619953 w 5553286"/>
              <a:gd name="connsiteY233" fmla="*/ 1216668 h 5858339"/>
              <a:gd name="connsiteX234" fmla="*/ 3582452 w 5553286"/>
              <a:gd name="connsiteY234" fmla="*/ 1270831 h 5858339"/>
              <a:gd name="connsiteX235" fmla="*/ 3561613 w 5553286"/>
              <a:gd name="connsiteY235" fmla="*/ 1325005 h 5858339"/>
              <a:gd name="connsiteX236" fmla="*/ 3565779 w 5553286"/>
              <a:gd name="connsiteY236" fmla="*/ 1370837 h 5858339"/>
              <a:gd name="connsiteX237" fmla="*/ 3569956 w 5553286"/>
              <a:gd name="connsiteY237" fmla="*/ 1408338 h 5858339"/>
              <a:gd name="connsiteX238" fmla="*/ 3640782 w 5553286"/>
              <a:gd name="connsiteY238" fmla="*/ 1450006 h 5858339"/>
              <a:gd name="connsiteX239" fmla="*/ 3665785 w 5553286"/>
              <a:gd name="connsiteY239" fmla="*/ 1500003 h 5858339"/>
              <a:gd name="connsiteX240" fmla="*/ 3674117 w 5553286"/>
              <a:gd name="connsiteY240" fmla="*/ 1541669 h 5858339"/>
              <a:gd name="connsiteX241" fmla="*/ 3703287 w 5553286"/>
              <a:gd name="connsiteY241" fmla="*/ 1558333 h 5858339"/>
              <a:gd name="connsiteX242" fmla="*/ 3711618 w 5553286"/>
              <a:gd name="connsiteY242" fmla="*/ 1583337 h 5858339"/>
              <a:gd name="connsiteX243" fmla="*/ 3769948 w 5553286"/>
              <a:gd name="connsiteY243" fmla="*/ 1604165 h 5858339"/>
              <a:gd name="connsiteX244" fmla="*/ 3794951 w 5553286"/>
              <a:gd name="connsiteY244" fmla="*/ 1675002 h 5858339"/>
              <a:gd name="connsiteX245" fmla="*/ 3774123 w 5553286"/>
              <a:gd name="connsiteY245" fmla="*/ 1679168 h 5858339"/>
              <a:gd name="connsiteX246" fmla="*/ 3744954 w 5553286"/>
              <a:gd name="connsiteY246" fmla="*/ 1683333 h 5858339"/>
              <a:gd name="connsiteX247" fmla="*/ 3711618 w 5553286"/>
              <a:gd name="connsiteY247" fmla="*/ 1666670 h 5858339"/>
              <a:gd name="connsiteX248" fmla="*/ 3661619 w 5553286"/>
              <a:gd name="connsiteY248" fmla="*/ 1658339 h 5858339"/>
              <a:gd name="connsiteX249" fmla="*/ 3653288 w 5553286"/>
              <a:gd name="connsiteY249" fmla="*/ 1683333 h 5858339"/>
              <a:gd name="connsiteX250" fmla="*/ 3628284 w 5553286"/>
              <a:gd name="connsiteY250" fmla="*/ 1683333 h 5858339"/>
              <a:gd name="connsiteX251" fmla="*/ 3619953 w 5553286"/>
              <a:gd name="connsiteY251" fmla="*/ 1750004 h 5858339"/>
              <a:gd name="connsiteX252" fmla="*/ 3669952 w 5553286"/>
              <a:gd name="connsiteY252" fmla="*/ 1787505 h 5858339"/>
              <a:gd name="connsiteX253" fmla="*/ 3703287 w 5553286"/>
              <a:gd name="connsiteY253" fmla="*/ 1833337 h 5858339"/>
              <a:gd name="connsiteX254" fmla="*/ 3694955 w 5553286"/>
              <a:gd name="connsiteY254" fmla="*/ 1833337 h 5858339"/>
              <a:gd name="connsiteX255" fmla="*/ 3624119 w 5553286"/>
              <a:gd name="connsiteY255" fmla="*/ 1933333 h 5858339"/>
              <a:gd name="connsiteX256" fmla="*/ 3578287 w 5553286"/>
              <a:gd name="connsiteY256" fmla="*/ 2083338 h 5858339"/>
              <a:gd name="connsiteX257" fmla="*/ 3586618 w 5553286"/>
              <a:gd name="connsiteY257" fmla="*/ 2116673 h 5858339"/>
              <a:gd name="connsiteX258" fmla="*/ 3594949 w 5553286"/>
              <a:gd name="connsiteY258" fmla="*/ 2133336 h 5858339"/>
              <a:gd name="connsiteX259" fmla="*/ 3619953 w 5553286"/>
              <a:gd name="connsiteY259" fmla="*/ 2141668 h 5858339"/>
              <a:gd name="connsiteX260" fmla="*/ 3619953 w 5553286"/>
              <a:gd name="connsiteY260" fmla="*/ 2166672 h 5858339"/>
              <a:gd name="connsiteX261" fmla="*/ 3636616 w 5553286"/>
              <a:gd name="connsiteY261" fmla="*/ 2208339 h 5858339"/>
              <a:gd name="connsiteX262" fmla="*/ 3653288 w 5553286"/>
              <a:gd name="connsiteY262" fmla="*/ 2258336 h 5858339"/>
              <a:gd name="connsiteX263" fmla="*/ 3661619 w 5553286"/>
              <a:gd name="connsiteY263" fmla="*/ 2258336 h 5858339"/>
              <a:gd name="connsiteX264" fmla="*/ 3669952 w 5553286"/>
              <a:gd name="connsiteY264" fmla="*/ 2262501 h 5858339"/>
              <a:gd name="connsiteX265" fmla="*/ 3686614 w 5553286"/>
              <a:gd name="connsiteY265" fmla="*/ 2266668 h 5858339"/>
              <a:gd name="connsiteX266" fmla="*/ 3686614 w 5553286"/>
              <a:gd name="connsiteY266" fmla="*/ 2291671 h 5858339"/>
              <a:gd name="connsiteX267" fmla="*/ 3711618 w 5553286"/>
              <a:gd name="connsiteY267" fmla="*/ 2295837 h 5858339"/>
              <a:gd name="connsiteX268" fmla="*/ 3736623 w 5553286"/>
              <a:gd name="connsiteY268" fmla="*/ 2300004 h 5858339"/>
              <a:gd name="connsiteX269" fmla="*/ 3736623 w 5553286"/>
              <a:gd name="connsiteY269" fmla="*/ 2291671 h 5858339"/>
              <a:gd name="connsiteX270" fmla="*/ 3778289 w 5553286"/>
              <a:gd name="connsiteY270" fmla="*/ 2300004 h 5858339"/>
              <a:gd name="connsiteX271" fmla="*/ 3836619 w 5553286"/>
              <a:gd name="connsiteY271" fmla="*/ 2341670 h 5858339"/>
              <a:gd name="connsiteX272" fmla="*/ 3869954 w 5553286"/>
              <a:gd name="connsiteY272" fmla="*/ 2408341 h 5858339"/>
              <a:gd name="connsiteX273" fmla="*/ 3824121 w 5553286"/>
              <a:gd name="connsiteY273" fmla="*/ 2441666 h 5858339"/>
              <a:gd name="connsiteX274" fmla="*/ 3794951 w 5553286"/>
              <a:gd name="connsiteY274" fmla="*/ 2475002 h 5858339"/>
              <a:gd name="connsiteX275" fmla="*/ 3794951 w 5553286"/>
              <a:gd name="connsiteY275" fmla="*/ 2516668 h 5858339"/>
              <a:gd name="connsiteX276" fmla="*/ 3811614 w 5553286"/>
              <a:gd name="connsiteY276" fmla="*/ 2516668 h 5858339"/>
              <a:gd name="connsiteX277" fmla="*/ 3811614 w 5553286"/>
              <a:gd name="connsiteY277" fmla="*/ 2541672 h 5858339"/>
              <a:gd name="connsiteX278" fmla="*/ 3832453 w 5553286"/>
              <a:gd name="connsiteY278" fmla="*/ 2554169 h 5858339"/>
              <a:gd name="connsiteX279" fmla="*/ 3861613 w 5553286"/>
              <a:gd name="connsiteY279" fmla="*/ 2566667 h 5858339"/>
              <a:gd name="connsiteX280" fmla="*/ 3861613 w 5553286"/>
              <a:gd name="connsiteY280" fmla="*/ 2575008 h 5858339"/>
              <a:gd name="connsiteX281" fmla="*/ 3928284 w 5553286"/>
              <a:gd name="connsiteY281" fmla="*/ 2566667 h 5858339"/>
              <a:gd name="connsiteX282" fmla="*/ 3928284 w 5553286"/>
              <a:gd name="connsiteY282" fmla="*/ 2550003 h 5858339"/>
              <a:gd name="connsiteX283" fmla="*/ 3994955 w 5553286"/>
              <a:gd name="connsiteY283" fmla="*/ 2550003 h 5858339"/>
              <a:gd name="connsiteX284" fmla="*/ 4003286 w 5553286"/>
              <a:gd name="connsiteY284" fmla="*/ 2583339 h 5858339"/>
              <a:gd name="connsiteX285" fmla="*/ 4011617 w 5553286"/>
              <a:gd name="connsiteY285" fmla="*/ 2583339 h 5858339"/>
              <a:gd name="connsiteX286" fmla="*/ 4019948 w 5553286"/>
              <a:gd name="connsiteY286" fmla="*/ 2641668 h 5858339"/>
              <a:gd name="connsiteX287" fmla="*/ 3978281 w 5553286"/>
              <a:gd name="connsiteY287" fmla="*/ 2641668 h 5858339"/>
              <a:gd name="connsiteX288" fmla="*/ 3928284 w 5553286"/>
              <a:gd name="connsiteY288" fmla="*/ 2708339 h 5858339"/>
              <a:gd name="connsiteX289" fmla="*/ 3940780 w 5553286"/>
              <a:gd name="connsiteY289" fmla="*/ 2737509 h 5858339"/>
              <a:gd name="connsiteX290" fmla="*/ 3944946 w 5553286"/>
              <a:gd name="connsiteY290" fmla="*/ 2775000 h 5858339"/>
              <a:gd name="connsiteX291" fmla="*/ 3969950 w 5553286"/>
              <a:gd name="connsiteY291" fmla="*/ 2775000 h 5858339"/>
              <a:gd name="connsiteX292" fmla="*/ 3969950 w 5553286"/>
              <a:gd name="connsiteY292" fmla="*/ 2791673 h 5858339"/>
              <a:gd name="connsiteX293" fmla="*/ 3999120 w 5553286"/>
              <a:gd name="connsiteY293" fmla="*/ 2812501 h 5858339"/>
              <a:gd name="connsiteX294" fmla="*/ 4044952 w 5553286"/>
              <a:gd name="connsiteY294" fmla="*/ 2816666 h 5858339"/>
              <a:gd name="connsiteX295" fmla="*/ 4044952 w 5553286"/>
              <a:gd name="connsiteY295" fmla="*/ 2808335 h 5858339"/>
              <a:gd name="connsiteX296" fmla="*/ 4111623 w 5553286"/>
              <a:gd name="connsiteY296" fmla="*/ 2783341 h 5858339"/>
              <a:gd name="connsiteX297" fmla="*/ 4178283 w 5553286"/>
              <a:gd name="connsiteY297" fmla="*/ 2758338 h 5858339"/>
              <a:gd name="connsiteX298" fmla="*/ 4178283 w 5553286"/>
              <a:gd name="connsiteY298" fmla="*/ 2775000 h 5858339"/>
              <a:gd name="connsiteX299" fmla="*/ 4207453 w 5553286"/>
              <a:gd name="connsiteY299" fmla="*/ 2779175 h 5858339"/>
              <a:gd name="connsiteX300" fmla="*/ 4236623 w 5553286"/>
              <a:gd name="connsiteY300" fmla="*/ 2791673 h 5858339"/>
              <a:gd name="connsiteX301" fmla="*/ 4215784 w 5553286"/>
              <a:gd name="connsiteY301" fmla="*/ 2841671 h 5858339"/>
              <a:gd name="connsiteX302" fmla="*/ 4186614 w 5553286"/>
              <a:gd name="connsiteY302" fmla="*/ 2850002 h 5858339"/>
              <a:gd name="connsiteX303" fmla="*/ 4178283 w 5553286"/>
              <a:gd name="connsiteY303" fmla="*/ 2875006 h 5858339"/>
              <a:gd name="connsiteX304" fmla="*/ 4086618 w 5553286"/>
              <a:gd name="connsiteY304" fmla="*/ 2891669 h 5858339"/>
              <a:gd name="connsiteX305" fmla="*/ 4053283 w 5553286"/>
              <a:gd name="connsiteY305" fmla="*/ 2908341 h 5858339"/>
              <a:gd name="connsiteX306" fmla="*/ 4053283 w 5553286"/>
              <a:gd name="connsiteY306" fmla="*/ 2941667 h 5858339"/>
              <a:gd name="connsiteX307" fmla="*/ 4078287 w 5553286"/>
              <a:gd name="connsiteY307" fmla="*/ 2979168 h 5858339"/>
              <a:gd name="connsiteX308" fmla="*/ 4103282 w 5553286"/>
              <a:gd name="connsiteY308" fmla="*/ 3025001 h 5858339"/>
              <a:gd name="connsiteX309" fmla="*/ 4111623 w 5553286"/>
              <a:gd name="connsiteY309" fmla="*/ 3025001 h 5858339"/>
              <a:gd name="connsiteX310" fmla="*/ 4103282 w 5553286"/>
              <a:gd name="connsiteY310" fmla="*/ 3050005 h 5858339"/>
              <a:gd name="connsiteX311" fmla="*/ 4111623 w 5553286"/>
              <a:gd name="connsiteY311" fmla="*/ 3050005 h 5858339"/>
              <a:gd name="connsiteX312" fmla="*/ 4103282 w 5553286"/>
              <a:gd name="connsiteY312" fmla="*/ 3087506 h 5858339"/>
              <a:gd name="connsiteX313" fmla="*/ 4086618 w 5553286"/>
              <a:gd name="connsiteY313" fmla="*/ 3116676 h 5858339"/>
              <a:gd name="connsiteX314" fmla="*/ 4203288 w 5553286"/>
              <a:gd name="connsiteY314" fmla="*/ 3125007 h 5858339"/>
              <a:gd name="connsiteX315" fmla="*/ 4203288 w 5553286"/>
              <a:gd name="connsiteY315" fmla="*/ 3133338 h 5858339"/>
              <a:gd name="connsiteX316" fmla="*/ 4219950 w 5553286"/>
              <a:gd name="connsiteY316" fmla="*/ 3133338 h 5858339"/>
              <a:gd name="connsiteX317" fmla="*/ 4219950 w 5553286"/>
              <a:gd name="connsiteY317" fmla="*/ 3179170 h 5858339"/>
              <a:gd name="connsiteX318" fmla="*/ 4203288 w 5553286"/>
              <a:gd name="connsiteY318" fmla="*/ 3200009 h 5858339"/>
              <a:gd name="connsiteX319" fmla="*/ 4186614 w 5553286"/>
              <a:gd name="connsiteY319" fmla="*/ 3200009 h 5858339"/>
              <a:gd name="connsiteX320" fmla="*/ 4199122 w 5553286"/>
              <a:gd name="connsiteY320" fmla="*/ 3237500 h 5858339"/>
              <a:gd name="connsiteX321" fmla="*/ 4211619 w 5553286"/>
              <a:gd name="connsiteY321" fmla="*/ 3250007 h 5858339"/>
              <a:gd name="connsiteX322" fmla="*/ 4211619 w 5553286"/>
              <a:gd name="connsiteY322" fmla="*/ 3283343 h 5858339"/>
              <a:gd name="connsiteX323" fmla="*/ 4253285 w 5553286"/>
              <a:gd name="connsiteY323" fmla="*/ 3291674 h 5858339"/>
              <a:gd name="connsiteX324" fmla="*/ 4286621 w 5553286"/>
              <a:gd name="connsiteY324" fmla="*/ 3316668 h 5858339"/>
              <a:gd name="connsiteX325" fmla="*/ 4286621 w 5553286"/>
              <a:gd name="connsiteY325" fmla="*/ 3350004 h 5858339"/>
              <a:gd name="connsiteX326" fmla="*/ 4265783 w 5553286"/>
              <a:gd name="connsiteY326" fmla="*/ 3354169 h 5858339"/>
              <a:gd name="connsiteX327" fmla="*/ 4244954 w 5553286"/>
              <a:gd name="connsiteY327" fmla="*/ 3366676 h 5858339"/>
              <a:gd name="connsiteX328" fmla="*/ 4244954 w 5553286"/>
              <a:gd name="connsiteY328" fmla="*/ 3383339 h 5858339"/>
              <a:gd name="connsiteX329" fmla="*/ 4128286 w 5553286"/>
              <a:gd name="connsiteY329" fmla="*/ 3420840 h 5858339"/>
              <a:gd name="connsiteX330" fmla="*/ 4119954 w 5553286"/>
              <a:gd name="connsiteY330" fmla="*/ 3525001 h 5858339"/>
              <a:gd name="connsiteX331" fmla="*/ 4111623 w 5553286"/>
              <a:gd name="connsiteY331" fmla="*/ 3566668 h 5858339"/>
              <a:gd name="connsiteX332" fmla="*/ 4169952 w 5553286"/>
              <a:gd name="connsiteY332" fmla="*/ 3604169 h 5858339"/>
              <a:gd name="connsiteX333" fmla="*/ 4186614 w 5553286"/>
              <a:gd name="connsiteY333" fmla="*/ 3691668 h 5858339"/>
              <a:gd name="connsiteX334" fmla="*/ 4111623 w 5553286"/>
              <a:gd name="connsiteY334" fmla="*/ 3766671 h 5858339"/>
              <a:gd name="connsiteX335" fmla="*/ 4078287 w 5553286"/>
              <a:gd name="connsiteY335" fmla="*/ 3933338 h 5858339"/>
              <a:gd name="connsiteX336" fmla="*/ 4115788 w 5553286"/>
              <a:gd name="connsiteY336" fmla="*/ 3966674 h 5858339"/>
              <a:gd name="connsiteX337" fmla="*/ 4169952 w 5553286"/>
              <a:gd name="connsiteY337" fmla="*/ 4000009 h 5858339"/>
              <a:gd name="connsiteX338" fmla="*/ 4178283 w 5553286"/>
              <a:gd name="connsiteY338" fmla="*/ 4016671 h 5858339"/>
              <a:gd name="connsiteX339" fmla="*/ 4186614 w 5553286"/>
              <a:gd name="connsiteY339" fmla="*/ 4041676 h 5858339"/>
              <a:gd name="connsiteX340" fmla="*/ 4211619 w 5553286"/>
              <a:gd name="connsiteY340" fmla="*/ 4050007 h 5858339"/>
              <a:gd name="connsiteX341" fmla="*/ 4211619 w 5553286"/>
              <a:gd name="connsiteY341" fmla="*/ 4075011 h 5858339"/>
              <a:gd name="connsiteX342" fmla="*/ 4128286 w 5553286"/>
              <a:gd name="connsiteY342" fmla="*/ 4066670 h 5858339"/>
              <a:gd name="connsiteX343" fmla="*/ 4061615 w 5553286"/>
              <a:gd name="connsiteY343" fmla="*/ 4058338 h 5858339"/>
              <a:gd name="connsiteX344" fmla="*/ 4011617 w 5553286"/>
              <a:gd name="connsiteY344" fmla="*/ 4066670 h 5858339"/>
              <a:gd name="connsiteX345" fmla="*/ 3961619 w 5553286"/>
              <a:gd name="connsiteY345" fmla="*/ 4091673 h 5858339"/>
              <a:gd name="connsiteX346" fmla="*/ 3961619 w 5553286"/>
              <a:gd name="connsiteY346" fmla="*/ 4116677 h 5858339"/>
              <a:gd name="connsiteX347" fmla="*/ 3944946 w 5553286"/>
              <a:gd name="connsiteY347" fmla="*/ 4116677 h 5858339"/>
              <a:gd name="connsiteX348" fmla="*/ 3944946 w 5553286"/>
              <a:gd name="connsiteY348" fmla="*/ 4225006 h 5858339"/>
              <a:gd name="connsiteX349" fmla="*/ 3924117 w 5553286"/>
              <a:gd name="connsiteY349" fmla="*/ 4245843 h 5858339"/>
              <a:gd name="connsiteX350" fmla="*/ 3911620 w 5553286"/>
              <a:gd name="connsiteY350" fmla="*/ 4258341 h 5858339"/>
              <a:gd name="connsiteX351" fmla="*/ 3869954 w 5553286"/>
              <a:gd name="connsiteY351" fmla="*/ 4258341 h 5858339"/>
              <a:gd name="connsiteX352" fmla="*/ 3857456 w 5553286"/>
              <a:gd name="connsiteY352" fmla="*/ 4295842 h 5858339"/>
              <a:gd name="connsiteX353" fmla="*/ 3836619 w 5553286"/>
              <a:gd name="connsiteY353" fmla="*/ 4308339 h 5858339"/>
              <a:gd name="connsiteX354" fmla="*/ 3836619 w 5553286"/>
              <a:gd name="connsiteY354" fmla="*/ 4350005 h 5858339"/>
              <a:gd name="connsiteX355" fmla="*/ 3853281 w 5553286"/>
              <a:gd name="connsiteY355" fmla="*/ 4383340 h 5858339"/>
              <a:gd name="connsiteX356" fmla="*/ 3878285 w 5553286"/>
              <a:gd name="connsiteY356" fmla="*/ 4400004 h 5858339"/>
              <a:gd name="connsiteX357" fmla="*/ 3878285 w 5553286"/>
              <a:gd name="connsiteY357" fmla="*/ 4458343 h 5858339"/>
              <a:gd name="connsiteX358" fmla="*/ 3849115 w 5553286"/>
              <a:gd name="connsiteY358" fmla="*/ 4475006 h 5858339"/>
              <a:gd name="connsiteX359" fmla="*/ 3828286 w 5553286"/>
              <a:gd name="connsiteY359" fmla="*/ 4483337 h 5858339"/>
              <a:gd name="connsiteX360" fmla="*/ 3828286 w 5553286"/>
              <a:gd name="connsiteY360" fmla="*/ 4466674 h 5858339"/>
              <a:gd name="connsiteX361" fmla="*/ 3803283 w 5553286"/>
              <a:gd name="connsiteY361" fmla="*/ 4466674 h 5858339"/>
              <a:gd name="connsiteX362" fmla="*/ 3757450 w 5553286"/>
              <a:gd name="connsiteY362" fmla="*/ 4429174 h 5858339"/>
              <a:gd name="connsiteX363" fmla="*/ 3686614 w 5553286"/>
              <a:gd name="connsiteY363" fmla="*/ 4425008 h 5858339"/>
              <a:gd name="connsiteX364" fmla="*/ 3653288 w 5553286"/>
              <a:gd name="connsiteY364" fmla="*/ 4458343 h 5858339"/>
              <a:gd name="connsiteX365" fmla="*/ 3619953 w 5553286"/>
              <a:gd name="connsiteY365" fmla="*/ 4491679 h 5858339"/>
              <a:gd name="connsiteX366" fmla="*/ 3603281 w 5553286"/>
              <a:gd name="connsiteY366" fmla="*/ 4491679 h 5858339"/>
              <a:gd name="connsiteX367" fmla="*/ 3586618 w 5553286"/>
              <a:gd name="connsiteY367" fmla="*/ 4550007 h 5858339"/>
              <a:gd name="connsiteX368" fmla="*/ 3594949 w 5553286"/>
              <a:gd name="connsiteY368" fmla="*/ 4566671 h 5858339"/>
              <a:gd name="connsiteX369" fmla="*/ 3603281 w 5553286"/>
              <a:gd name="connsiteY369" fmla="*/ 4566671 h 5858339"/>
              <a:gd name="connsiteX370" fmla="*/ 3586618 w 5553286"/>
              <a:gd name="connsiteY370" fmla="*/ 4633341 h 5858339"/>
              <a:gd name="connsiteX371" fmla="*/ 3544951 w 5553286"/>
              <a:gd name="connsiteY371" fmla="*/ 4654180 h 5858339"/>
              <a:gd name="connsiteX372" fmla="*/ 3503285 w 5553286"/>
              <a:gd name="connsiteY372" fmla="*/ 4666677 h 5858339"/>
              <a:gd name="connsiteX373" fmla="*/ 3486622 w 5553286"/>
              <a:gd name="connsiteY373" fmla="*/ 4708343 h 5858339"/>
              <a:gd name="connsiteX374" fmla="*/ 3469949 w 5553286"/>
              <a:gd name="connsiteY374" fmla="*/ 4708343 h 5858339"/>
              <a:gd name="connsiteX375" fmla="*/ 3465783 w 5553286"/>
              <a:gd name="connsiteY375" fmla="*/ 4725006 h 5858339"/>
              <a:gd name="connsiteX376" fmla="*/ 3461617 w 5553286"/>
              <a:gd name="connsiteY376" fmla="*/ 4741679 h 5858339"/>
              <a:gd name="connsiteX377" fmla="*/ 3465783 w 5553286"/>
              <a:gd name="connsiteY377" fmla="*/ 4766673 h 5858339"/>
              <a:gd name="connsiteX378" fmla="*/ 3469949 w 5553286"/>
              <a:gd name="connsiteY378" fmla="*/ 4783345 h 5858339"/>
              <a:gd name="connsiteX379" fmla="*/ 3419951 w 5553286"/>
              <a:gd name="connsiteY379" fmla="*/ 4808339 h 5858339"/>
              <a:gd name="connsiteX380" fmla="*/ 3407454 w 5553286"/>
              <a:gd name="connsiteY380" fmla="*/ 4804174 h 5858339"/>
              <a:gd name="connsiteX381" fmla="*/ 3394946 w 5553286"/>
              <a:gd name="connsiteY381" fmla="*/ 4800008 h 5858339"/>
              <a:gd name="connsiteX382" fmla="*/ 3394946 w 5553286"/>
              <a:gd name="connsiteY382" fmla="*/ 4775004 h 5858339"/>
              <a:gd name="connsiteX383" fmla="*/ 3361611 w 5553286"/>
              <a:gd name="connsiteY383" fmla="*/ 4737503 h 5858339"/>
              <a:gd name="connsiteX384" fmla="*/ 3311614 w 5553286"/>
              <a:gd name="connsiteY384" fmla="*/ 4708343 h 5858339"/>
              <a:gd name="connsiteX385" fmla="*/ 3286619 w 5553286"/>
              <a:gd name="connsiteY385" fmla="*/ 4791677 h 5858339"/>
              <a:gd name="connsiteX386" fmla="*/ 3324120 w 5553286"/>
              <a:gd name="connsiteY386" fmla="*/ 4858338 h 5858339"/>
              <a:gd name="connsiteX387" fmla="*/ 3386615 w 5553286"/>
              <a:gd name="connsiteY387" fmla="*/ 4908345 h 5858339"/>
              <a:gd name="connsiteX388" fmla="*/ 3403279 w 5553286"/>
              <a:gd name="connsiteY388" fmla="*/ 4904180 h 5858339"/>
              <a:gd name="connsiteX389" fmla="*/ 3419951 w 5553286"/>
              <a:gd name="connsiteY389" fmla="*/ 4900004 h 5858339"/>
              <a:gd name="connsiteX390" fmla="*/ 3440780 w 5553286"/>
              <a:gd name="connsiteY390" fmla="*/ 4904180 h 5858339"/>
              <a:gd name="connsiteX391" fmla="*/ 3461617 w 5553286"/>
              <a:gd name="connsiteY391" fmla="*/ 4908345 h 5858339"/>
              <a:gd name="connsiteX392" fmla="*/ 3461617 w 5553286"/>
              <a:gd name="connsiteY392" fmla="*/ 4925009 h 5858339"/>
              <a:gd name="connsiteX393" fmla="*/ 3528288 w 5553286"/>
              <a:gd name="connsiteY393" fmla="*/ 4941671 h 5858339"/>
              <a:gd name="connsiteX394" fmla="*/ 3528288 w 5553286"/>
              <a:gd name="connsiteY394" fmla="*/ 4958344 h 5858339"/>
              <a:gd name="connsiteX395" fmla="*/ 3590783 w 5553286"/>
              <a:gd name="connsiteY395" fmla="*/ 5008342 h 5858339"/>
              <a:gd name="connsiteX396" fmla="*/ 3636616 w 5553286"/>
              <a:gd name="connsiteY396" fmla="*/ 5075012 h 5858339"/>
              <a:gd name="connsiteX397" fmla="*/ 3636616 w 5553286"/>
              <a:gd name="connsiteY397" fmla="*/ 5116680 h 5858339"/>
              <a:gd name="connsiteX398" fmla="*/ 3753285 w 5553286"/>
              <a:gd name="connsiteY398" fmla="*/ 5266674 h 5858339"/>
              <a:gd name="connsiteX399" fmla="*/ 3728280 w 5553286"/>
              <a:gd name="connsiteY399" fmla="*/ 5300009 h 5858339"/>
              <a:gd name="connsiteX400" fmla="*/ 3703287 w 5553286"/>
              <a:gd name="connsiteY400" fmla="*/ 5350008 h 5858339"/>
              <a:gd name="connsiteX401" fmla="*/ 3669952 w 5553286"/>
              <a:gd name="connsiteY401" fmla="*/ 5341677 h 5858339"/>
              <a:gd name="connsiteX402" fmla="*/ 3661619 w 5553286"/>
              <a:gd name="connsiteY402" fmla="*/ 5335005 h 5858339"/>
              <a:gd name="connsiteX403" fmla="*/ 3661619 w 5553286"/>
              <a:gd name="connsiteY403" fmla="*/ 5375012 h 5858339"/>
              <a:gd name="connsiteX404" fmla="*/ 3636616 w 5553286"/>
              <a:gd name="connsiteY404" fmla="*/ 5375012 h 5858339"/>
              <a:gd name="connsiteX405" fmla="*/ 3636616 w 5553286"/>
              <a:gd name="connsiteY405" fmla="*/ 5325013 h 5858339"/>
              <a:gd name="connsiteX406" fmla="*/ 3649113 w 5553286"/>
              <a:gd name="connsiteY406" fmla="*/ 5325013 h 5858339"/>
              <a:gd name="connsiteX407" fmla="*/ 3638704 w 5553286"/>
              <a:gd name="connsiteY407" fmla="*/ 5316672 h 5858339"/>
              <a:gd name="connsiteX408" fmla="*/ 3628284 w 5553286"/>
              <a:gd name="connsiteY408" fmla="*/ 5275006 h 5858339"/>
              <a:gd name="connsiteX409" fmla="*/ 3619953 w 5553286"/>
              <a:gd name="connsiteY409" fmla="*/ 5241679 h 5858339"/>
              <a:gd name="connsiteX410" fmla="*/ 3594949 w 5553286"/>
              <a:gd name="connsiteY410" fmla="*/ 5241679 h 5858339"/>
              <a:gd name="connsiteX411" fmla="*/ 3536620 w 5553286"/>
              <a:gd name="connsiteY411" fmla="*/ 5166677 h 5858339"/>
              <a:gd name="connsiteX412" fmla="*/ 3519947 w 5553286"/>
              <a:gd name="connsiteY412" fmla="*/ 5166677 h 5858339"/>
              <a:gd name="connsiteX413" fmla="*/ 3444945 w 5553286"/>
              <a:gd name="connsiteY413" fmla="*/ 5091676 h 5858339"/>
              <a:gd name="connsiteX414" fmla="*/ 3369952 w 5553286"/>
              <a:gd name="connsiteY414" fmla="*/ 5016674 h 5858339"/>
              <a:gd name="connsiteX415" fmla="*/ 3369952 w 5553286"/>
              <a:gd name="connsiteY415" fmla="*/ 5000011 h 5858339"/>
              <a:gd name="connsiteX416" fmla="*/ 3353280 w 5553286"/>
              <a:gd name="connsiteY416" fmla="*/ 4983338 h 5858339"/>
              <a:gd name="connsiteX417" fmla="*/ 3353280 w 5553286"/>
              <a:gd name="connsiteY417" fmla="*/ 4966675 h 5858339"/>
              <a:gd name="connsiteX418" fmla="*/ 3294950 w 5553286"/>
              <a:gd name="connsiteY418" fmla="*/ 4879176 h 5858339"/>
              <a:gd name="connsiteX419" fmla="*/ 3253284 w 5553286"/>
              <a:gd name="connsiteY419" fmla="*/ 4808339 h 5858339"/>
              <a:gd name="connsiteX420" fmla="*/ 3253284 w 5553286"/>
              <a:gd name="connsiteY420" fmla="*/ 4791677 h 5858339"/>
              <a:gd name="connsiteX421" fmla="*/ 3236621 w 5553286"/>
              <a:gd name="connsiteY421" fmla="*/ 4783345 h 5858339"/>
              <a:gd name="connsiteX422" fmla="*/ 3219949 w 5553286"/>
              <a:gd name="connsiteY422" fmla="*/ 4766673 h 5858339"/>
              <a:gd name="connsiteX423" fmla="*/ 3140780 w 5553286"/>
              <a:gd name="connsiteY423" fmla="*/ 4808339 h 5858339"/>
              <a:gd name="connsiteX424" fmla="*/ 3107445 w 5553286"/>
              <a:gd name="connsiteY424" fmla="*/ 4858338 h 5858339"/>
              <a:gd name="connsiteX425" fmla="*/ 3074119 w 5553286"/>
              <a:gd name="connsiteY425" fmla="*/ 4904180 h 5858339"/>
              <a:gd name="connsiteX426" fmla="*/ 2986621 w 5553286"/>
              <a:gd name="connsiteY426" fmla="*/ 4941671 h 5858339"/>
              <a:gd name="connsiteX427" fmla="*/ 2919950 w 5553286"/>
              <a:gd name="connsiteY427" fmla="*/ 4925009 h 5858339"/>
              <a:gd name="connsiteX428" fmla="*/ 2919950 w 5553286"/>
              <a:gd name="connsiteY428" fmla="*/ 4908345 h 5858339"/>
              <a:gd name="connsiteX429" fmla="*/ 2790784 w 5553286"/>
              <a:gd name="connsiteY429" fmla="*/ 4920843 h 5858339"/>
              <a:gd name="connsiteX430" fmla="*/ 2661618 w 5553286"/>
              <a:gd name="connsiteY430" fmla="*/ 4933340 h 5858339"/>
              <a:gd name="connsiteX431" fmla="*/ 2628283 w 5553286"/>
              <a:gd name="connsiteY431" fmla="*/ 5008342 h 5858339"/>
              <a:gd name="connsiteX432" fmla="*/ 2544949 w 5553286"/>
              <a:gd name="connsiteY432" fmla="*/ 5041677 h 5858339"/>
              <a:gd name="connsiteX433" fmla="*/ 2524111 w 5553286"/>
              <a:gd name="connsiteY433" fmla="*/ 5012508 h 5858339"/>
              <a:gd name="connsiteX434" fmla="*/ 2511613 w 5553286"/>
              <a:gd name="connsiteY434" fmla="*/ 4966675 h 5858339"/>
              <a:gd name="connsiteX435" fmla="*/ 2503282 w 5553286"/>
              <a:gd name="connsiteY435" fmla="*/ 4966675 h 5858339"/>
              <a:gd name="connsiteX436" fmla="*/ 2453285 w 5553286"/>
              <a:gd name="connsiteY436" fmla="*/ 4900004 h 5858339"/>
              <a:gd name="connsiteX437" fmla="*/ 2361610 w 5553286"/>
              <a:gd name="connsiteY437" fmla="*/ 4891673 h 5858339"/>
              <a:gd name="connsiteX438" fmla="*/ 2328284 w 5553286"/>
              <a:gd name="connsiteY438" fmla="*/ 4908345 h 5858339"/>
              <a:gd name="connsiteX439" fmla="*/ 2328284 w 5553286"/>
              <a:gd name="connsiteY439" fmla="*/ 4925009 h 5858339"/>
              <a:gd name="connsiteX440" fmla="*/ 2228278 w 5553286"/>
              <a:gd name="connsiteY440" fmla="*/ 4966675 h 5858339"/>
              <a:gd name="connsiteX441" fmla="*/ 2203284 w 5553286"/>
              <a:gd name="connsiteY441" fmla="*/ 4941671 h 5858339"/>
              <a:gd name="connsiteX442" fmla="*/ 2203284 w 5553286"/>
              <a:gd name="connsiteY442" fmla="*/ 4908345 h 5858339"/>
              <a:gd name="connsiteX443" fmla="*/ 2199118 w 5553286"/>
              <a:gd name="connsiteY443" fmla="*/ 4866679 h 5858339"/>
              <a:gd name="connsiteX444" fmla="*/ 2161618 w 5553286"/>
              <a:gd name="connsiteY444" fmla="*/ 4825013 h 5858339"/>
              <a:gd name="connsiteX445" fmla="*/ 2161618 w 5553286"/>
              <a:gd name="connsiteY445" fmla="*/ 4808339 h 5858339"/>
              <a:gd name="connsiteX446" fmla="*/ 2078284 w 5553286"/>
              <a:gd name="connsiteY446" fmla="*/ 4791677 h 5858339"/>
              <a:gd name="connsiteX447" fmla="*/ 2078284 w 5553286"/>
              <a:gd name="connsiteY447" fmla="*/ 4800008 h 5858339"/>
              <a:gd name="connsiteX448" fmla="*/ 2053279 w 5553286"/>
              <a:gd name="connsiteY448" fmla="*/ 4804174 h 5858339"/>
              <a:gd name="connsiteX449" fmla="*/ 2028286 w 5553286"/>
              <a:gd name="connsiteY449" fmla="*/ 4808339 h 5858339"/>
              <a:gd name="connsiteX450" fmla="*/ 2028286 w 5553286"/>
              <a:gd name="connsiteY450" fmla="*/ 4858338 h 5858339"/>
              <a:gd name="connsiteX451" fmla="*/ 1986618 w 5553286"/>
              <a:gd name="connsiteY451" fmla="*/ 4900004 h 5858339"/>
              <a:gd name="connsiteX452" fmla="*/ 1919948 w 5553286"/>
              <a:gd name="connsiteY452" fmla="*/ 4933340 h 5858339"/>
              <a:gd name="connsiteX453" fmla="*/ 1911617 w 5553286"/>
              <a:gd name="connsiteY453" fmla="*/ 4858338 h 5858339"/>
              <a:gd name="connsiteX454" fmla="*/ 1932445 w 5553286"/>
              <a:gd name="connsiteY454" fmla="*/ 4812505 h 5858339"/>
              <a:gd name="connsiteX455" fmla="*/ 1944952 w 5553286"/>
              <a:gd name="connsiteY455" fmla="*/ 4758342 h 5858339"/>
              <a:gd name="connsiteX456" fmla="*/ 1857442 w 5553286"/>
              <a:gd name="connsiteY456" fmla="*/ 4712509 h 5858339"/>
              <a:gd name="connsiteX457" fmla="*/ 1753282 w 5553286"/>
              <a:gd name="connsiteY457" fmla="*/ 4675008 h 5858339"/>
              <a:gd name="connsiteX458" fmla="*/ 1753282 w 5553286"/>
              <a:gd name="connsiteY458" fmla="*/ 4666677 h 5858339"/>
              <a:gd name="connsiteX459" fmla="*/ 1703284 w 5553286"/>
              <a:gd name="connsiteY459" fmla="*/ 4675008 h 5858339"/>
              <a:gd name="connsiteX460" fmla="*/ 1661617 w 5553286"/>
              <a:gd name="connsiteY460" fmla="*/ 4695837 h 5858339"/>
              <a:gd name="connsiteX461" fmla="*/ 1603277 w 5553286"/>
              <a:gd name="connsiteY461" fmla="*/ 4700012 h 5858339"/>
              <a:gd name="connsiteX462" fmla="*/ 1594946 w 5553286"/>
              <a:gd name="connsiteY462" fmla="*/ 4683339 h 5858339"/>
              <a:gd name="connsiteX463" fmla="*/ 1586615 w 5553286"/>
              <a:gd name="connsiteY463" fmla="*/ 4666677 h 5858339"/>
              <a:gd name="connsiteX464" fmla="*/ 1578284 w 5553286"/>
              <a:gd name="connsiteY464" fmla="*/ 4666677 h 5858339"/>
              <a:gd name="connsiteX465" fmla="*/ 1586615 w 5553286"/>
              <a:gd name="connsiteY465" fmla="*/ 4591675 h 5858339"/>
              <a:gd name="connsiteX466" fmla="*/ 1603277 w 5553286"/>
              <a:gd name="connsiteY466" fmla="*/ 4591675 h 5858339"/>
              <a:gd name="connsiteX467" fmla="*/ 1578284 w 5553286"/>
              <a:gd name="connsiteY467" fmla="*/ 4495844 h 5858339"/>
              <a:gd name="connsiteX468" fmla="*/ 1519943 w 5553286"/>
              <a:gd name="connsiteY468" fmla="*/ 4450011 h 5858339"/>
              <a:gd name="connsiteX469" fmla="*/ 1490783 w 5553286"/>
              <a:gd name="connsiteY469" fmla="*/ 4458343 h 5858339"/>
              <a:gd name="connsiteX470" fmla="*/ 1461614 w 5553286"/>
              <a:gd name="connsiteY470" fmla="*/ 4466674 h 5858339"/>
              <a:gd name="connsiteX471" fmla="*/ 1428279 w 5553286"/>
              <a:gd name="connsiteY471" fmla="*/ 4425008 h 5858339"/>
              <a:gd name="connsiteX472" fmla="*/ 1411617 w 5553286"/>
              <a:gd name="connsiteY472" fmla="*/ 4425008 h 5858339"/>
              <a:gd name="connsiteX473" fmla="*/ 1419948 w 5553286"/>
              <a:gd name="connsiteY473" fmla="*/ 4395838 h 5858339"/>
              <a:gd name="connsiteX474" fmla="*/ 1428279 w 5553286"/>
              <a:gd name="connsiteY474" fmla="*/ 4366678 h 5858339"/>
              <a:gd name="connsiteX475" fmla="*/ 1436610 w 5553286"/>
              <a:gd name="connsiteY475" fmla="*/ 4308339 h 5858339"/>
              <a:gd name="connsiteX476" fmla="*/ 1411617 w 5553286"/>
              <a:gd name="connsiteY476" fmla="*/ 4283344 h 5858339"/>
              <a:gd name="connsiteX477" fmla="*/ 1344946 w 5553286"/>
              <a:gd name="connsiteY477" fmla="*/ 4283344 h 5858339"/>
              <a:gd name="connsiteX478" fmla="*/ 1299113 w 5553286"/>
              <a:gd name="connsiteY478" fmla="*/ 4258341 h 5858339"/>
              <a:gd name="connsiteX479" fmla="*/ 1294948 w 5553286"/>
              <a:gd name="connsiteY479" fmla="*/ 4208343 h 5858339"/>
              <a:gd name="connsiteX480" fmla="*/ 1328283 w 5553286"/>
              <a:gd name="connsiteY480" fmla="*/ 4108336 h 5858339"/>
              <a:gd name="connsiteX481" fmla="*/ 1311610 w 5553286"/>
              <a:gd name="connsiteY481" fmla="*/ 4108336 h 5858339"/>
              <a:gd name="connsiteX482" fmla="*/ 1286617 w 5553286"/>
              <a:gd name="connsiteY482" fmla="*/ 4058338 h 5858339"/>
              <a:gd name="connsiteX483" fmla="*/ 1244949 w 5553286"/>
              <a:gd name="connsiteY483" fmla="*/ 4041676 h 5858339"/>
              <a:gd name="connsiteX484" fmla="*/ 1194952 w 5553286"/>
              <a:gd name="connsiteY484" fmla="*/ 4050007 h 5858339"/>
              <a:gd name="connsiteX485" fmla="*/ 1128281 w 5553286"/>
              <a:gd name="connsiteY485" fmla="*/ 4058338 h 5858339"/>
              <a:gd name="connsiteX486" fmla="*/ 1103276 w 5553286"/>
              <a:gd name="connsiteY486" fmla="*/ 4008340 h 5858339"/>
              <a:gd name="connsiteX487" fmla="*/ 1119949 w 5553286"/>
              <a:gd name="connsiteY487" fmla="*/ 3983336 h 5858339"/>
              <a:gd name="connsiteX488" fmla="*/ 1136612 w 5553286"/>
              <a:gd name="connsiteY488" fmla="*/ 3966674 h 5858339"/>
              <a:gd name="connsiteX489" fmla="*/ 1161616 w 5553286"/>
              <a:gd name="connsiteY489" fmla="*/ 3966674 h 5858339"/>
              <a:gd name="connsiteX490" fmla="*/ 1161616 w 5553286"/>
              <a:gd name="connsiteY490" fmla="*/ 3950010 h 5858339"/>
              <a:gd name="connsiteX491" fmla="*/ 1207448 w 5553286"/>
              <a:gd name="connsiteY491" fmla="*/ 3937504 h 5858339"/>
              <a:gd name="connsiteX492" fmla="*/ 1244949 w 5553286"/>
              <a:gd name="connsiteY492" fmla="*/ 3916675 h 5858339"/>
              <a:gd name="connsiteX493" fmla="*/ 1244949 w 5553286"/>
              <a:gd name="connsiteY493" fmla="*/ 3875009 h 5858339"/>
              <a:gd name="connsiteX494" fmla="*/ 1211614 w 5553286"/>
              <a:gd name="connsiteY494" fmla="*/ 3816669 h 5858339"/>
              <a:gd name="connsiteX495" fmla="*/ 1178279 w 5553286"/>
              <a:gd name="connsiteY495" fmla="*/ 3775002 h 5858339"/>
              <a:gd name="connsiteX496" fmla="*/ 1061610 w 5553286"/>
              <a:gd name="connsiteY496" fmla="*/ 3783344 h 5858339"/>
              <a:gd name="connsiteX497" fmla="*/ 1061610 w 5553286"/>
              <a:gd name="connsiteY497" fmla="*/ 3800007 h 5858339"/>
              <a:gd name="connsiteX498" fmla="*/ 1007444 w 5553286"/>
              <a:gd name="connsiteY498" fmla="*/ 3779178 h 5858339"/>
              <a:gd name="connsiteX499" fmla="*/ 986618 w 5553286"/>
              <a:gd name="connsiteY499" fmla="*/ 3708342 h 5858339"/>
              <a:gd name="connsiteX500" fmla="*/ 1032450 w 5553286"/>
              <a:gd name="connsiteY500" fmla="*/ 3687503 h 5858339"/>
              <a:gd name="connsiteX501" fmla="*/ 1061610 w 5553286"/>
              <a:gd name="connsiteY501" fmla="*/ 3683337 h 5858339"/>
              <a:gd name="connsiteX502" fmla="*/ 1094945 w 5553286"/>
              <a:gd name="connsiteY502" fmla="*/ 3687503 h 5858339"/>
              <a:gd name="connsiteX503" fmla="*/ 1128281 w 5553286"/>
              <a:gd name="connsiteY503" fmla="*/ 3691668 h 5858339"/>
              <a:gd name="connsiteX504" fmla="*/ 1194952 w 5553286"/>
              <a:gd name="connsiteY504" fmla="*/ 3625008 h 5858339"/>
              <a:gd name="connsiteX505" fmla="*/ 1182445 w 5553286"/>
              <a:gd name="connsiteY505" fmla="*/ 3562502 h 5858339"/>
              <a:gd name="connsiteX506" fmla="*/ 1161616 w 5553286"/>
              <a:gd name="connsiteY506" fmla="*/ 3508339 h 5858339"/>
              <a:gd name="connsiteX507" fmla="*/ 1094945 w 5553286"/>
              <a:gd name="connsiteY507" fmla="*/ 3500007 h 5858339"/>
              <a:gd name="connsiteX508" fmla="*/ 1065776 w 5553286"/>
              <a:gd name="connsiteY508" fmla="*/ 3516670 h 5858339"/>
              <a:gd name="connsiteX509" fmla="*/ 1053279 w 5553286"/>
              <a:gd name="connsiteY509" fmla="*/ 3533343 h 5858339"/>
              <a:gd name="connsiteX510" fmla="*/ 1053279 w 5553286"/>
              <a:gd name="connsiteY510" fmla="*/ 3558337 h 5858339"/>
              <a:gd name="connsiteX511" fmla="*/ 1036615 w 5553286"/>
              <a:gd name="connsiteY511" fmla="*/ 3558337 h 5858339"/>
              <a:gd name="connsiteX512" fmla="*/ 1019942 w 5553286"/>
              <a:gd name="connsiteY512" fmla="*/ 3641671 h 5858339"/>
              <a:gd name="connsiteX513" fmla="*/ 1003280 w 5553286"/>
              <a:gd name="connsiteY513" fmla="*/ 3641671 h 5858339"/>
              <a:gd name="connsiteX514" fmla="*/ 1003280 w 5553286"/>
              <a:gd name="connsiteY514" fmla="*/ 3666674 h 5858339"/>
              <a:gd name="connsiteX515" fmla="*/ 969945 w 5553286"/>
              <a:gd name="connsiteY515" fmla="*/ 3675006 h 5858339"/>
              <a:gd name="connsiteX516" fmla="*/ 965778 w 5553286"/>
              <a:gd name="connsiteY516" fmla="*/ 3687503 h 5858339"/>
              <a:gd name="connsiteX517" fmla="*/ 961614 w 5553286"/>
              <a:gd name="connsiteY517" fmla="*/ 3700009 h 5858339"/>
              <a:gd name="connsiteX518" fmla="*/ 903284 w 5553286"/>
              <a:gd name="connsiteY518" fmla="*/ 3700009 h 5858339"/>
              <a:gd name="connsiteX519" fmla="*/ 869948 w 5553286"/>
              <a:gd name="connsiteY519" fmla="*/ 3675006 h 5858339"/>
              <a:gd name="connsiteX520" fmla="*/ 890778 w 5553286"/>
              <a:gd name="connsiteY520" fmla="*/ 3608336 h 5858339"/>
              <a:gd name="connsiteX521" fmla="*/ 953283 w 5553286"/>
              <a:gd name="connsiteY521" fmla="*/ 3533343 h 5858339"/>
              <a:gd name="connsiteX522" fmla="*/ 953283 w 5553286"/>
              <a:gd name="connsiteY522" fmla="*/ 3508339 h 5858339"/>
              <a:gd name="connsiteX523" fmla="*/ 961614 w 5553286"/>
              <a:gd name="connsiteY523" fmla="*/ 3504173 h 5858339"/>
              <a:gd name="connsiteX524" fmla="*/ 969945 w 5553286"/>
              <a:gd name="connsiteY524" fmla="*/ 3500007 h 5858339"/>
              <a:gd name="connsiteX525" fmla="*/ 969945 w 5553286"/>
              <a:gd name="connsiteY525" fmla="*/ 3491676 h 5858339"/>
              <a:gd name="connsiteX526" fmla="*/ 982442 w 5553286"/>
              <a:gd name="connsiteY526" fmla="*/ 3483335 h 5858339"/>
              <a:gd name="connsiteX527" fmla="*/ 994949 w 5553286"/>
              <a:gd name="connsiteY527" fmla="*/ 3475004 h 5858339"/>
              <a:gd name="connsiteX528" fmla="*/ 994949 w 5553286"/>
              <a:gd name="connsiteY528" fmla="*/ 3441669 h 5858339"/>
              <a:gd name="connsiteX529" fmla="*/ 1019942 w 5553286"/>
              <a:gd name="connsiteY529" fmla="*/ 3425005 h 5858339"/>
              <a:gd name="connsiteX530" fmla="*/ 1019942 w 5553286"/>
              <a:gd name="connsiteY530" fmla="*/ 3391670 h 5858339"/>
              <a:gd name="connsiteX531" fmla="*/ 1036615 w 5553286"/>
              <a:gd name="connsiteY531" fmla="*/ 3383339 h 5858339"/>
              <a:gd name="connsiteX532" fmla="*/ 1036615 w 5553286"/>
              <a:gd name="connsiteY532" fmla="*/ 3333340 h 5858339"/>
              <a:gd name="connsiteX533" fmla="*/ 1053279 w 5553286"/>
              <a:gd name="connsiteY533" fmla="*/ 3333340 h 5858339"/>
              <a:gd name="connsiteX534" fmla="*/ 1061610 w 5553286"/>
              <a:gd name="connsiteY534" fmla="*/ 3283343 h 5858339"/>
              <a:gd name="connsiteX535" fmla="*/ 1069951 w 5553286"/>
              <a:gd name="connsiteY535" fmla="*/ 3233334 h 5858339"/>
              <a:gd name="connsiteX536" fmla="*/ 1015778 w 5553286"/>
              <a:gd name="connsiteY536" fmla="*/ 3204174 h 5858339"/>
              <a:gd name="connsiteX537" fmla="*/ 936610 w 5553286"/>
              <a:gd name="connsiteY537" fmla="*/ 3191668 h 5858339"/>
              <a:gd name="connsiteX538" fmla="*/ 936610 w 5553286"/>
              <a:gd name="connsiteY538" fmla="*/ 3166673 h 5858339"/>
              <a:gd name="connsiteX539" fmla="*/ 986618 w 5553286"/>
              <a:gd name="connsiteY539" fmla="*/ 3175004 h 5858339"/>
              <a:gd name="connsiteX540" fmla="*/ 1036615 w 5553286"/>
              <a:gd name="connsiteY540" fmla="*/ 3183337 h 5858339"/>
              <a:gd name="connsiteX541" fmla="*/ 1036615 w 5553286"/>
              <a:gd name="connsiteY541" fmla="*/ 3166673 h 5858339"/>
              <a:gd name="connsiteX542" fmla="*/ 1119949 w 5553286"/>
              <a:gd name="connsiteY542" fmla="*/ 3150001 h 5858339"/>
              <a:gd name="connsiteX543" fmla="*/ 1119949 w 5553286"/>
              <a:gd name="connsiteY543" fmla="*/ 3158342 h 5858339"/>
              <a:gd name="connsiteX544" fmla="*/ 1136612 w 5553286"/>
              <a:gd name="connsiteY544" fmla="*/ 3116676 h 5858339"/>
              <a:gd name="connsiteX545" fmla="*/ 1153285 w 5553286"/>
              <a:gd name="connsiteY545" fmla="*/ 3075008 h 5858339"/>
              <a:gd name="connsiteX546" fmla="*/ 1161616 w 5553286"/>
              <a:gd name="connsiteY546" fmla="*/ 3016670 h 5858339"/>
              <a:gd name="connsiteX547" fmla="*/ 1153285 w 5553286"/>
              <a:gd name="connsiteY547" fmla="*/ 2991676 h 5858339"/>
              <a:gd name="connsiteX548" fmla="*/ 1161616 w 5553286"/>
              <a:gd name="connsiteY548" fmla="*/ 2950008 h 5858339"/>
              <a:gd name="connsiteX549" fmla="*/ 1132445 w 5553286"/>
              <a:gd name="connsiteY549" fmla="*/ 2920839 h 5858339"/>
              <a:gd name="connsiteX550" fmla="*/ 1111616 w 5553286"/>
              <a:gd name="connsiteY550" fmla="*/ 2908341 h 5858339"/>
              <a:gd name="connsiteX551" fmla="*/ 1099110 w 5553286"/>
              <a:gd name="connsiteY551" fmla="*/ 2912507 h 5858339"/>
              <a:gd name="connsiteX552" fmla="*/ 1086614 w 5553286"/>
              <a:gd name="connsiteY552" fmla="*/ 2916672 h 5858339"/>
              <a:gd name="connsiteX553" fmla="*/ 1086614 w 5553286"/>
              <a:gd name="connsiteY553" fmla="*/ 2875006 h 5858339"/>
              <a:gd name="connsiteX554" fmla="*/ 1015778 w 5553286"/>
              <a:gd name="connsiteY554" fmla="*/ 2879172 h 5858339"/>
              <a:gd name="connsiteX555" fmla="*/ 953283 w 5553286"/>
              <a:gd name="connsiteY555" fmla="*/ 2883337 h 5858339"/>
              <a:gd name="connsiteX556" fmla="*/ 928277 w 5553286"/>
              <a:gd name="connsiteY556" fmla="*/ 2841671 h 5858339"/>
              <a:gd name="connsiteX557" fmla="*/ 936610 w 5553286"/>
              <a:gd name="connsiteY557" fmla="*/ 2841671 h 5858339"/>
              <a:gd name="connsiteX558" fmla="*/ 961614 w 5553286"/>
              <a:gd name="connsiteY558" fmla="*/ 2741675 h 5858339"/>
              <a:gd name="connsiteX559" fmla="*/ 919948 w 5553286"/>
              <a:gd name="connsiteY559" fmla="*/ 2691667 h 5858339"/>
              <a:gd name="connsiteX560" fmla="*/ 853275 w 5553286"/>
              <a:gd name="connsiteY560" fmla="*/ 2666673 h 5858339"/>
              <a:gd name="connsiteX561" fmla="*/ 811609 w 5553286"/>
              <a:gd name="connsiteY561" fmla="*/ 2675004 h 5858339"/>
              <a:gd name="connsiteX562" fmla="*/ 753279 w 5553286"/>
              <a:gd name="connsiteY562" fmla="*/ 2616674 h 5858339"/>
              <a:gd name="connsiteX563" fmla="*/ 778272 w 5553286"/>
              <a:gd name="connsiteY563" fmla="*/ 2579173 h 5858339"/>
              <a:gd name="connsiteX564" fmla="*/ 794947 w 5553286"/>
              <a:gd name="connsiteY564" fmla="*/ 2525000 h 5858339"/>
              <a:gd name="connsiteX565" fmla="*/ 794947 w 5553286"/>
              <a:gd name="connsiteY565" fmla="*/ 2516668 h 5858339"/>
              <a:gd name="connsiteX566" fmla="*/ 786615 w 5553286"/>
              <a:gd name="connsiteY566" fmla="*/ 2516668 h 5858339"/>
              <a:gd name="connsiteX567" fmla="*/ 765777 w 5553286"/>
              <a:gd name="connsiteY567" fmla="*/ 2483333 h 5858339"/>
              <a:gd name="connsiteX568" fmla="*/ 744947 w 5553286"/>
              <a:gd name="connsiteY568" fmla="*/ 2450007 h 5858339"/>
              <a:gd name="connsiteX569" fmla="*/ 744947 w 5553286"/>
              <a:gd name="connsiteY569" fmla="*/ 2400000 h 5858339"/>
              <a:gd name="connsiteX570" fmla="*/ 728276 w 5553286"/>
              <a:gd name="connsiteY570" fmla="*/ 2400000 h 5858339"/>
              <a:gd name="connsiteX571" fmla="*/ 653283 w 5553286"/>
              <a:gd name="connsiteY571" fmla="*/ 2362499 h 5858339"/>
              <a:gd name="connsiteX572" fmla="*/ 619947 w 5553286"/>
              <a:gd name="connsiteY572" fmla="*/ 2274999 h 5858339"/>
              <a:gd name="connsiteX573" fmla="*/ 657449 w 5553286"/>
              <a:gd name="connsiteY573" fmla="*/ 2245839 h 5858339"/>
              <a:gd name="connsiteX574" fmla="*/ 686610 w 5553286"/>
              <a:gd name="connsiteY574" fmla="*/ 2158340 h 5858339"/>
              <a:gd name="connsiteX575" fmla="*/ 669947 w 5553286"/>
              <a:gd name="connsiteY575" fmla="*/ 2133336 h 5858339"/>
              <a:gd name="connsiteX576" fmla="*/ 653283 w 5553286"/>
              <a:gd name="connsiteY576" fmla="*/ 2116673 h 5858339"/>
              <a:gd name="connsiteX577" fmla="*/ 628280 w 5553286"/>
              <a:gd name="connsiteY577" fmla="*/ 2116673 h 5858339"/>
              <a:gd name="connsiteX578" fmla="*/ 619947 w 5553286"/>
              <a:gd name="connsiteY578" fmla="*/ 2091669 h 5858339"/>
              <a:gd name="connsiteX579" fmla="*/ 578281 w 5553286"/>
              <a:gd name="connsiteY579" fmla="*/ 2091669 h 5858339"/>
              <a:gd name="connsiteX580" fmla="*/ 569950 w 5553286"/>
              <a:gd name="connsiteY580" fmla="*/ 2075007 h 5858339"/>
              <a:gd name="connsiteX581" fmla="*/ 561609 w 5553286"/>
              <a:gd name="connsiteY581" fmla="*/ 2058333 h 5858339"/>
              <a:gd name="connsiteX582" fmla="*/ 561609 w 5553286"/>
              <a:gd name="connsiteY582" fmla="*/ 2016667 h 5858339"/>
              <a:gd name="connsiteX583" fmla="*/ 619947 w 5553286"/>
              <a:gd name="connsiteY583" fmla="*/ 1983332 h 5858339"/>
              <a:gd name="connsiteX584" fmla="*/ 644942 w 5553286"/>
              <a:gd name="connsiteY584" fmla="*/ 1925002 h 5858339"/>
              <a:gd name="connsiteX585" fmla="*/ 653283 w 5553286"/>
              <a:gd name="connsiteY585" fmla="*/ 1925002 h 5858339"/>
              <a:gd name="connsiteX586" fmla="*/ 628280 w 5553286"/>
              <a:gd name="connsiteY586" fmla="*/ 1866672 h 5858339"/>
              <a:gd name="connsiteX587" fmla="*/ 561609 w 5553286"/>
              <a:gd name="connsiteY587" fmla="*/ 1833337 h 5858339"/>
              <a:gd name="connsiteX588" fmla="*/ 561609 w 5553286"/>
              <a:gd name="connsiteY588" fmla="*/ 1791670 h 5858339"/>
              <a:gd name="connsiteX589" fmla="*/ 586613 w 5553286"/>
              <a:gd name="connsiteY589" fmla="*/ 1750004 h 5858339"/>
              <a:gd name="connsiteX590" fmla="*/ 611617 w 5553286"/>
              <a:gd name="connsiteY590" fmla="*/ 1741673 h 5858339"/>
              <a:gd name="connsiteX591" fmla="*/ 611617 w 5553286"/>
              <a:gd name="connsiteY591" fmla="*/ 1725000 h 5858339"/>
              <a:gd name="connsiteX592" fmla="*/ 624115 w 5553286"/>
              <a:gd name="connsiteY592" fmla="*/ 1712503 h 5858339"/>
              <a:gd name="connsiteX593" fmla="*/ 628280 w 5553286"/>
              <a:gd name="connsiteY593" fmla="*/ 1691664 h 5858339"/>
              <a:gd name="connsiteX594" fmla="*/ 644942 w 5553286"/>
              <a:gd name="connsiteY594" fmla="*/ 1691664 h 5858339"/>
              <a:gd name="connsiteX595" fmla="*/ 599110 w 5553286"/>
              <a:gd name="connsiteY595" fmla="*/ 1649998 h 5858339"/>
              <a:gd name="connsiteX596" fmla="*/ 532448 w 5553286"/>
              <a:gd name="connsiteY596" fmla="*/ 1637500 h 5858339"/>
              <a:gd name="connsiteX597" fmla="*/ 469944 w 5553286"/>
              <a:gd name="connsiteY597" fmla="*/ 1616672 h 5858339"/>
              <a:gd name="connsiteX598" fmla="*/ 444950 w 5553286"/>
              <a:gd name="connsiteY598" fmla="*/ 1558333 h 5858339"/>
              <a:gd name="connsiteX599" fmla="*/ 486615 w 5553286"/>
              <a:gd name="connsiteY599" fmla="*/ 1541669 h 5858339"/>
              <a:gd name="connsiteX600" fmla="*/ 515776 w 5553286"/>
              <a:gd name="connsiteY600" fmla="*/ 1550002 h 5858339"/>
              <a:gd name="connsiteX601" fmla="*/ 553276 w 5553286"/>
              <a:gd name="connsiteY601" fmla="*/ 1558333 h 5858339"/>
              <a:gd name="connsiteX602" fmla="*/ 711613 w 5553286"/>
              <a:gd name="connsiteY602" fmla="*/ 1375003 h 5858339"/>
              <a:gd name="connsiteX603" fmla="*/ 644942 w 5553286"/>
              <a:gd name="connsiteY603" fmla="*/ 1341667 h 5858339"/>
              <a:gd name="connsiteX604" fmla="*/ 619947 w 5553286"/>
              <a:gd name="connsiteY604" fmla="*/ 1266666 h 5858339"/>
              <a:gd name="connsiteX605" fmla="*/ 653283 w 5553286"/>
              <a:gd name="connsiteY605" fmla="*/ 1237506 h 5858339"/>
              <a:gd name="connsiteX606" fmla="*/ 678276 w 5553286"/>
              <a:gd name="connsiteY606" fmla="*/ 1224999 h 5858339"/>
              <a:gd name="connsiteX607" fmla="*/ 686610 w 5553286"/>
              <a:gd name="connsiteY607" fmla="*/ 1229165 h 5858339"/>
              <a:gd name="connsiteX608" fmla="*/ 694951 w 5553286"/>
              <a:gd name="connsiteY608" fmla="*/ 1233330 h 5858339"/>
              <a:gd name="connsiteX609" fmla="*/ 703282 w 5553286"/>
              <a:gd name="connsiteY609" fmla="*/ 1233330 h 5858339"/>
              <a:gd name="connsiteX610" fmla="*/ 728276 w 5553286"/>
              <a:gd name="connsiteY610" fmla="*/ 1166669 h 5858339"/>
              <a:gd name="connsiteX611" fmla="*/ 678276 w 5553286"/>
              <a:gd name="connsiteY611" fmla="*/ 1075004 h 5858339"/>
              <a:gd name="connsiteX612" fmla="*/ 703282 w 5553286"/>
              <a:gd name="connsiteY612" fmla="*/ 1054167 h 5858339"/>
              <a:gd name="connsiteX613" fmla="*/ 753279 w 5553286"/>
              <a:gd name="connsiteY613" fmla="*/ 1041669 h 5858339"/>
              <a:gd name="connsiteX614" fmla="*/ 753279 w 5553286"/>
              <a:gd name="connsiteY614" fmla="*/ 1058332 h 5858339"/>
              <a:gd name="connsiteX615" fmla="*/ 819940 w 5553286"/>
              <a:gd name="connsiteY615" fmla="*/ 1058332 h 5858339"/>
              <a:gd name="connsiteX616" fmla="*/ 836614 w 5553286"/>
              <a:gd name="connsiteY616" fmla="*/ 1033338 h 5858339"/>
              <a:gd name="connsiteX617" fmla="*/ 853275 w 5553286"/>
              <a:gd name="connsiteY617" fmla="*/ 1000003 h 5858339"/>
              <a:gd name="connsiteX618" fmla="*/ 844943 w 5553286"/>
              <a:gd name="connsiteY618" fmla="*/ 966667 h 5858339"/>
              <a:gd name="connsiteX619" fmla="*/ 828282 w 5553286"/>
              <a:gd name="connsiteY619" fmla="*/ 966667 h 5858339"/>
              <a:gd name="connsiteX620" fmla="*/ 819940 w 5553286"/>
              <a:gd name="connsiteY620" fmla="*/ 950004 h 5858339"/>
              <a:gd name="connsiteX621" fmla="*/ 824116 w 5553286"/>
              <a:gd name="connsiteY621" fmla="*/ 937497 h 5858339"/>
              <a:gd name="connsiteX622" fmla="*/ 828282 w 5553286"/>
              <a:gd name="connsiteY622" fmla="*/ 925001 h 5858339"/>
              <a:gd name="connsiteX623" fmla="*/ 819940 w 5553286"/>
              <a:gd name="connsiteY623" fmla="*/ 891665 h 5858339"/>
              <a:gd name="connsiteX624" fmla="*/ 911614 w 5553286"/>
              <a:gd name="connsiteY624" fmla="*/ 875002 h 5858339"/>
              <a:gd name="connsiteX625" fmla="*/ 986618 w 5553286"/>
              <a:gd name="connsiteY625" fmla="*/ 800000 h 5858339"/>
              <a:gd name="connsiteX626" fmla="*/ 961614 w 5553286"/>
              <a:gd name="connsiteY626" fmla="*/ 758334 h 5858339"/>
              <a:gd name="connsiteX627" fmla="*/ 936610 w 5553286"/>
              <a:gd name="connsiteY627" fmla="*/ 758334 h 5858339"/>
              <a:gd name="connsiteX628" fmla="*/ 928277 w 5553286"/>
              <a:gd name="connsiteY628" fmla="*/ 724999 h 5858339"/>
              <a:gd name="connsiteX629" fmla="*/ 940775 w 5553286"/>
              <a:gd name="connsiteY629" fmla="*/ 720832 h 5858339"/>
              <a:gd name="connsiteX630" fmla="*/ 953283 w 5553286"/>
              <a:gd name="connsiteY630" fmla="*/ 716666 h 5858339"/>
              <a:gd name="connsiteX631" fmla="*/ 953283 w 5553286"/>
              <a:gd name="connsiteY631" fmla="*/ 691663 h 5858339"/>
              <a:gd name="connsiteX632" fmla="*/ 1003280 w 5553286"/>
              <a:gd name="connsiteY632" fmla="*/ 695839 h 5858339"/>
              <a:gd name="connsiteX633" fmla="*/ 1053279 w 5553286"/>
              <a:gd name="connsiteY633" fmla="*/ 700004 h 5858339"/>
              <a:gd name="connsiteX634" fmla="*/ 1053279 w 5553286"/>
              <a:gd name="connsiteY634" fmla="*/ 716666 h 5858339"/>
              <a:gd name="connsiteX635" fmla="*/ 1086614 w 5553286"/>
              <a:gd name="connsiteY635" fmla="*/ 704170 h 5858339"/>
              <a:gd name="connsiteX636" fmla="*/ 1119949 w 5553286"/>
              <a:gd name="connsiteY636" fmla="*/ 666669 h 5858339"/>
              <a:gd name="connsiteX637" fmla="*/ 1107442 w 5553286"/>
              <a:gd name="connsiteY637" fmla="*/ 641665 h 5858339"/>
              <a:gd name="connsiteX638" fmla="*/ 1103276 w 5553286"/>
              <a:gd name="connsiteY638" fmla="*/ 591666 h 5858339"/>
              <a:gd name="connsiteX639" fmla="*/ 1144943 w 5553286"/>
              <a:gd name="connsiteY639" fmla="*/ 570828 h 5858339"/>
              <a:gd name="connsiteX640" fmla="*/ 1203281 w 5553286"/>
              <a:gd name="connsiteY640" fmla="*/ 566663 h 5858339"/>
              <a:gd name="connsiteX641" fmla="*/ 1203281 w 5553286"/>
              <a:gd name="connsiteY641" fmla="*/ 583335 h 5858339"/>
              <a:gd name="connsiteX642" fmla="*/ 1261612 w 5553286"/>
              <a:gd name="connsiteY642" fmla="*/ 583335 h 5858339"/>
              <a:gd name="connsiteX643" fmla="*/ 1311610 w 5553286"/>
              <a:gd name="connsiteY643" fmla="*/ 524995 h 5858339"/>
              <a:gd name="connsiteX644" fmla="*/ 1361608 w 5553286"/>
              <a:gd name="connsiteY644" fmla="*/ 491670 h 5858339"/>
              <a:gd name="connsiteX645" fmla="*/ 1328283 w 5553286"/>
              <a:gd name="connsiteY645" fmla="*/ 420833 h 5858339"/>
              <a:gd name="connsiteX646" fmla="*/ 1303277 w 5553286"/>
              <a:gd name="connsiteY646" fmla="*/ 341666 h 5858339"/>
              <a:gd name="connsiteX647" fmla="*/ 1332447 w 5553286"/>
              <a:gd name="connsiteY647" fmla="*/ 320827 h 5858339"/>
              <a:gd name="connsiteX648" fmla="*/ 1378281 w 5553286"/>
              <a:gd name="connsiteY648" fmla="*/ 316662 h 5858339"/>
              <a:gd name="connsiteX649" fmla="*/ 1419948 w 5553286"/>
              <a:gd name="connsiteY649" fmla="*/ 358328 h 5858339"/>
              <a:gd name="connsiteX650" fmla="*/ 1486619 w 5553286"/>
              <a:gd name="connsiteY650" fmla="*/ 391664 h 5858339"/>
              <a:gd name="connsiteX651" fmla="*/ 1511613 w 5553286"/>
              <a:gd name="connsiteY651" fmla="*/ 383332 h 5858339"/>
              <a:gd name="connsiteX652" fmla="*/ 1553280 w 5553286"/>
              <a:gd name="connsiteY652" fmla="*/ 354163 h 5858339"/>
              <a:gd name="connsiteX653" fmla="*/ 1586615 w 5553286"/>
              <a:gd name="connsiteY653" fmla="*/ 341666 h 5858339"/>
              <a:gd name="connsiteX654" fmla="*/ 1586615 w 5553286"/>
              <a:gd name="connsiteY654" fmla="*/ 325003 h 5858339"/>
              <a:gd name="connsiteX655" fmla="*/ 1615784 w 5553286"/>
              <a:gd name="connsiteY655" fmla="*/ 333335 h 5858339"/>
              <a:gd name="connsiteX656" fmla="*/ 1644944 w 5553286"/>
              <a:gd name="connsiteY656" fmla="*/ 341666 h 5858339"/>
              <a:gd name="connsiteX657" fmla="*/ 1644944 w 5553286"/>
              <a:gd name="connsiteY657" fmla="*/ 325003 h 5858339"/>
              <a:gd name="connsiteX658" fmla="*/ 1711614 w 5553286"/>
              <a:gd name="connsiteY658" fmla="*/ 325003 h 5858339"/>
              <a:gd name="connsiteX659" fmla="*/ 1778276 w 5553286"/>
              <a:gd name="connsiteY659" fmla="*/ 316662 h 5858339"/>
              <a:gd name="connsiteX660" fmla="*/ 1803281 w 5553286"/>
              <a:gd name="connsiteY660" fmla="*/ 308331 h 5858339"/>
              <a:gd name="connsiteX661" fmla="*/ 1811610 w 5553286"/>
              <a:gd name="connsiteY661" fmla="*/ 283336 h 5858339"/>
              <a:gd name="connsiteX662" fmla="*/ 1853277 w 5553286"/>
              <a:gd name="connsiteY662" fmla="*/ 274995 h 5858339"/>
              <a:gd name="connsiteX663" fmla="*/ 1853277 w 5553286"/>
              <a:gd name="connsiteY663" fmla="*/ 258332 h 5858339"/>
              <a:gd name="connsiteX664" fmla="*/ 1878281 w 5553286"/>
              <a:gd name="connsiteY664" fmla="*/ 250001 h 5858339"/>
              <a:gd name="connsiteX665" fmla="*/ 1878281 w 5553286"/>
              <a:gd name="connsiteY665" fmla="*/ 200002 h 5858339"/>
              <a:gd name="connsiteX666" fmla="*/ 1857442 w 5553286"/>
              <a:gd name="connsiteY666" fmla="*/ 158336 h 5858339"/>
              <a:gd name="connsiteX667" fmla="*/ 1844946 w 5553286"/>
              <a:gd name="connsiteY667" fmla="*/ 108328 h 5858339"/>
              <a:gd name="connsiteX668" fmla="*/ 1853277 w 5553286"/>
              <a:gd name="connsiteY668" fmla="*/ 108328 h 5858339"/>
              <a:gd name="connsiteX669" fmla="*/ 1844946 w 5553286"/>
              <a:gd name="connsiteY669" fmla="*/ 95831 h 5858339"/>
              <a:gd name="connsiteX670" fmla="*/ 1836615 w 5553286"/>
              <a:gd name="connsiteY670" fmla="*/ 83334 h 5858339"/>
              <a:gd name="connsiteX671" fmla="*/ 1844946 w 5553286"/>
              <a:gd name="connsiteY671" fmla="*/ 66661 h 5858339"/>
              <a:gd name="connsiteX672" fmla="*/ 1853277 w 5553286"/>
              <a:gd name="connsiteY672" fmla="*/ 66661 h 5858339"/>
              <a:gd name="connsiteX673" fmla="*/ 1894944 w 5553286"/>
              <a:gd name="connsiteY673" fmla="*/ 0 h 585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</a:cxnLst>
            <a:rect l="l" t="t" r="r" b="b"/>
            <a:pathLst>
              <a:path w="5553286" h="5858339">
                <a:moveTo>
                  <a:pt x="2328284" y="5825014"/>
                </a:moveTo>
                <a:cubicBezTo>
                  <a:pt x="2322726" y="5847234"/>
                  <a:pt x="2314395" y="5858339"/>
                  <a:pt x="2303280" y="5858339"/>
                </a:cubicBezTo>
                <a:cubicBezTo>
                  <a:pt x="2292165" y="5858339"/>
                  <a:pt x="2275502" y="5858339"/>
                  <a:pt x="2253281" y="5858339"/>
                </a:cubicBezTo>
                <a:lnTo>
                  <a:pt x="2253281" y="5833346"/>
                </a:lnTo>
                <a:cubicBezTo>
                  <a:pt x="2264397" y="5833346"/>
                  <a:pt x="2276894" y="5831954"/>
                  <a:pt x="2290784" y="5829179"/>
                </a:cubicBezTo>
                <a:cubicBezTo>
                  <a:pt x="2304672" y="5826397"/>
                  <a:pt x="2317169" y="5825014"/>
                  <a:pt x="2328284" y="5825014"/>
                </a:cubicBezTo>
                <a:close/>
                <a:moveTo>
                  <a:pt x="3394946" y="5716677"/>
                </a:moveTo>
                <a:lnTo>
                  <a:pt x="3403279" y="5733340"/>
                </a:lnTo>
                <a:cubicBezTo>
                  <a:pt x="3414393" y="5744455"/>
                  <a:pt x="3418559" y="5748621"/>
                  <a:pt x="3415785" y="5745847"/>
                </a:cubicBezTo>
                <a:cubicBezTo>
                  <a:pt x="3413001" y="5743062"/>
                  <a:pt x="3414393" y="5747228"/>
                  <a:pt x="3419951" y="5758343"/>
                </a:cubicBezTo>
                <a:lnTo>
                  <a:pt x="3394946" y="5758343"/>
                </a:lnTo>
                <a:close/>
                <a:moveTo>
                  <a:pt x="3344949" y="5575014"/>
                </a:moveTo>
                <a:cubicBezTo>
                  <a:pt x="3356064" y="5586119"/>
                  <a:pt x="3364395" y="5602791"/>
                  <a:pt x="3369952" y="5625012"/>
                </a:cubicBezTo>
                <a:cubicBezTo>
                  <a:pt x="3375500" y="5647232"/>
                  <a:pt x="3381058" y="5666678"/>
                  <a:pt x="3386615" y="5683341"/>
                </a:cubicBezTo>
                <a:lnTo>
                  <a:pt x="3361611" y="5666678"/>
                </a:lnTo>
                <a:cubicBezTo>
                  <a:pt x="3350506" y="5622229"/>
                  <a:pt x="3344949" y="5591676"/>
                  <a:pt x="3344949" y="5575014"/>
                </a:cubicBezTo>
                <a:close/>
                <a:moveTo>
                  <a:pt x="3328286" y="5550010"/>
                </a:moveTo>
                <a:cubicBezTo>
                  <a:pt x="3333834" y="5555567"/>
                  <a:pt x="3339391" y="5563899"/>
                  <a:pt x="3344949" y="5575014"/>
                </a:cubicBezTo>
                <a:lnTo>
                  <a:pt x="3328286" y="5575014"/>
                </a:lnTo>
                <a:close/>
                <a:moveTo>
                  <a:pt x="2844948" y="5133342"/>
                </a:moveTo>
                <a:lnTo>
                  <a:pt x="2886615" y="5133342"/>
                </a:lnTo>
                <a:lnTo>
                  <a:pt x="2936612" y="5183341"/>
                </a:lnTo>
                <a:lnTo>
                  <a:pt x="2944955" y="5183341"/>
                </a:lnTo>
                <a:lnTo>
                  <a:pt x="2953286" y="5241679"/>
                </a:lnTo>
                <a:lnTo>
                  <a:pt x="2969948" y="5241679"/>
                </a:lnTo>
                <a:lnTo>
                  <a:pt x="2978280" y="5275006"/>
                </a:lnTo>
                <a:cubicBezTo>
                  <a:pt x="2978280" y="5386117"/>
                  <a:pt x="2976897" y="5450014"/>
                  <a:pt x="2974113" y="5466676"/>
                </a:cubicBezTo>
                <a:cubicBezTo>
                  <a:pt x="2971340" y="5483339"/>
                  <a:pt x="2947727" y="5491680"/>
                  <a:pt x="2903277" y="5491680"/>
                </a:cubicBezTo>
                <a:cubicBezTo>
                  <a:pt x="2892172" y="5491680"/>
                  <a:pt x="2881057" y="5486123"/>
                  <a:pt x="2869951" y="5475008"/>
                </a:cubicBezTo>
                <a:lnTo>
                  <a:pt x="2869951" y="5425009"/>
                </a:lnTo>
                <a:lnTo>
                  <a:pt x="2853279" y="5425009"/>
                </a:lnTo>
                <a:lnTo>
                  <a:pt x="2844948" y="5383343"/>
                </a:lnTo>
                <a:cubicBezTo>
                  <a:pt x="2828285" y="5383343"/>
                  <a:pt x="2818561" y="5366680"/>
                  <a:pt x="2815789" y="5333344"/>
                </a:cubicBezTo>
                <a:cubicBezTo>
                  <a:pt x="2813004" y="5300009"/>
                  <a:pt x="2808839" y="5272232"/>
                  <a:pt x="2803281" y="5250011"/>
                </a:cubicBezTo>
                <a:lnTo>
                  <a:pt x="2819944" y="5150005"/>
                </a:lnTo>
                <a:cubicBezTo>
                  <a:pt x="2819944" y="5144457"/>
                  <a:pt x="2822727" y="5141673"/>
                  <a:pt x="2828285" y="5141673"/>
                </a:cubicBezTo>
                <a:cubicBezTo>
                  <a:pt x="2839390" y="5141673"/>
                  <a:pt x="2844948" y="5138900"/>
                  <a:pt x="2844948" y="5133342"/>
                </a:cubicBezTo>
                <a:close/>
                <a:moveTo>
                  <a:pt x="969944" y="3883340"/>
                </a:moveTo>
                <a:lnTo>
                  <a:pt x="969944" y="3900003"/>
                </a:lnTo>
                <a:cubicBezTo>
                  <a:pt x="942166" y="3916675"/>
                  <a:pt x="915780" y="3937504"/>
                  <a:pt x="890776" y="3962507"/>
                </a:cubicBezTo>
                <a:cubicBezTo>
                  <a:pt x="865782" y="3987501"/>
                  <a:pt x="831055" y="4005566"/>
                  <a:pt x="786615" y="4016671"/>
                </a:cubicBezTo>
                <a:lnTo>
                  <a:pt x="786615" y="4000009"/>
                </a:lnTo>
                <a:lnTo>
                  <a:pt x="819940" y="3983336"/>
                </a:lnTo>
                <a:cubicBezTo>
                  <a:pt x="831055" y="3972231"/>
                  <a:pt x="838004" y="3963900"/>
                  <a:pt x="840778" y="3958341"/>
                </a:cubicBezTo>
                <a:cubicBezTo>
                  <a:pt x="843552" y="3952784"/>
                  <a:pt x="850501" y="3944453"/>
                  <a:pt x="861617" y="3933338"/>
                </a:cubicBezTo>
                <a:lnTo>
                  <a:pt x="894942" y="3933338"/>
                </a:lnTo>
                <a:cubicBezTo>
                  <a:pt x="911614" y="3922233"/>
                  <a:pt x="922719" y="3912510"/>
                  <a:pt x="928277" y="3904168"/>
                </a:cubicBezTo>
                <a:cubicBezTo>
                  <a:pt x="933834" y="3895836"/>
                  <a:pt x="947724" y="3888898"/>
                  <a:pt x="969944" y="3883340"/>
                </a:cubicBezTo>
                <a:close/>
                <a:moveTo>
                  <a:pt x="969944" y="3866678"/>
                </a:moveTo>
                <a:lnTo>
                  <a:pt x="994949" y="3866678"/>
                </a:lnTo>
                <a:lnTo>
                  <a:pt x="994949" y="3883340"/>
                </a:lnTo>
                <a:lnTo>
                  <a:pt x="969944" y="3883340"/>
                </a:lnTo>
                <a:close/>
                <a:moveTo>
                  <a:pt x="4894950" y="3008338"/>
                </a:moveTo>
                <a:cubicBezTo>
                  <a:pt x="4906065" y="3008338"/>
                  <a:pt x="4921346" y="3009730"/>
                  <a:pt x="4940792" y="3012503"/>
                </a:cubicBezTo>
                <a:cubicBezTo>
                  <a:pt x="4960229" y="3015287"/>
                  <a:pt x="4969952" y="3025001"/>
                  <a:pt x="4969952" y="3041673"/>
                </a:cubicBezTo>
                <a:lnTo>
                  <a:pt x="5028291" y="3041673"/>
                </a:lnTo>
                <a:lnTo>
                  <a:pt x="5069958" y="3058336"/>
                </a:lnTo>
                <a:lnTo>
                  <a:pt x="5069958" y="3075008"/>
                </a:lnTo>
                <a:lnTo>
                  <a:pt x="5111625" y="3083341"/>
                </a:lnTo>
                <a:cubicBezTo>
                  <a:pt x="5122730" y="3083341"/>
                  <a:pt x="5132453" y="3084732"/>
                  <a:pt x="5140785" y="3087506"/>
                </a:cubicBezTo>
                <a:cubicBezTo>
                  <a:pt x="5149116" y="3090279"/>
                  <a:pt x="5158839" y="3091672"/>
                  <a:pt x="5169954" y="3091672"/>
                </a:cubicBezTo>
                <a:lnTo>
                  <a:pt x="5194958" y="3100003"/>
                </a:lnTo>
                <a:lnTo>
                  <a:pt x="5194958" y="3116676"/>
                </a:lnTo>
                <a:lnTo>
                  <a:pt x="5228284" y="3116676"/>
                </a:lnTo>
                <a:lnTo>
                  <a:pt x="5236625" y="3133338"/>
                </a:lnTo>
                <a:lnTo>
                  <a:pt x="5269950" y="3133338"/>
                </a:lnTo>
                <a:lnTo>
                  <a:pt x="5269950" y="3150001"/>
                </a:lnTo>
                <a:lnTo>
                  <a:pt x="5344953" y="3158342"/>
                </a:lnTo>
                <a:cubicBezTo>
                  <a:pt x="5350510" y="3163889"/>
                  <a:pt x="5353284" y="3172232"/>
                  <a:pt x="5353284" y="3183337"/>
                </a:cubicBezTo>
                <a:lnTo>
                  <a:pt x="5378288" y="3183337"/>
                </a:lnTo>
                <a:lnTo>
                  <a:pt x="5378288" y="3200009"/>
                </a:lnTo>
                <a:cubicBezTo>
                  <a:pt x="5394950" y="3205557"/>
                  <a:pt x="5408840" y="3211114"/>
                  <a:pt x="5419955" y="3216672"/>
                </a:cubicBezTo>
                <a:lnTo>
                  <a:pt x="5419955" y="3225003"/>
                </a:lnTo>
                <a:cubicBezTo>
                  <a:pt x="5442175" y="3225003"/>
                  <a:pt x="5461621" y="3226395"/>
                  <a:pt x="5478284" y="3229169"/>
                </a:cubicBezTo>
                <a:cubicBezTo>
                  <a:pt x="5494957" y="3231953"/>
                  <a:pt x="5514394" y="3233334"/>
                  <a:pt x="5536624" y="3233334"/>
                </a:cubicBezTo>
                <a:cubicBezTo>
                  <a:pt x="5536624" y="3244449"/>
                  <a:pt x="5542181" y="3261113"/>
                  <a:pt x="5553286" y="3283343"/>
                </a:cubicBezTo>
                <a:lnTo>
                  <a:pt x="5469953" y="3291674"/>
                </a:lnTo>
                <a:lnTo>
                  <a:pt x="5469953" y="3266670"/>
                </a:lnTo>
                <a:cubicBezTo>
                  <a:pt x="5458838" y="3266670"/>
                  <a:pt x="5450506" y="3265288"/>
                  <a:pt x="5444949" y="3262504"/>
                </a:cubicBezTo>
                <a:cubicBezTo>
                  <a:pt x="5439401" y="3259730"/>
                  <a:pt x="5431060" y="3258339"/>
                  <a:pt x="5419955" y="3258339"/>
                </a:cubicBezTo>
                <a:lnTo>
                  <a:pt x="5369956" y="3250007"/>
                </a:lnTo>
                <a:cubicBezTo>
                  <a:pt x="5347727" y="3227787"/>
                  <a:pt x="5332455" y="3218064"/>
                  <a:pt x="5324124" y="3220838"/>
                </a:cubicBezTo>
                <a:cubicBezTo>
                  <a:pt x="5315793" y="3223612"/>
                  <a:pt x="5300512" y="3213898"/>
                  <a:pt x="5278292" y="3191668"/>
                </a:cubicBezTo>
                <a:lnTo>
                  <a:pt x="5228284" y="3183337"/>
                </a:lnTo>
                <a:cubicBezTo>
                  <a:pt x="5222737" y="3172232"/>
                  <a:pt x="5214394" y="3161116"/>
                  <a:pt x="5203289" y="3150001"/>
                </a:cubicBezTo>
                <a:lnTo>
                  <a:pt x="5161623" y="3150001"/>
                </a:lnTo>
                <a:lnTo>
                  <a:pt x="5161623" y="3133338"/>
                </a:lnTo>
                <a:lnTo>
                  <a:pt x="5103283" y="3125007"/>
                </a:lnTo>
                <a:lnTo>
                  <a:pt x="5094952" y="3100003"/>
                </a:lnTo>
                <a:lnTo>
                  <a:pt x="5061617" y="3091672"/>
                </a:lnTo>
                <a:cubicBezTo>
                  <a:pt x="5050512" y="3091672"/>
                  <a:pt x="5042181" y="3090279"/>
                  <a:pt x="5036622" y="3087506"/>
                </a:cubicBezTo>
                <a:cubicBezTo>
                  <a:pt x="5031065" y="3084732"/>
                  <a:pt x="5022734" y="3083341"/>
                  <a:pt x="5011619" y="3083341"/>
                </a:cubicBezTo>
                <a:lnTo>
                  <a:pt x="4969952" y="3075008"/>
                </a:lnTo>
                <a:lnTo>
                  <a:pt x="4961621" y="3050005"/>
                </a:lnTo>
                <a:cubicBezTo>
                  <a:pt x="4950505" y="3044447"/>
                  <a:pt x="4939400" y="3040282"/>
                  <a:pt x="4928285" y="3037507"/>
                </a:cubicBezTo>
                <a:cubicBezTo>
                  <a:pt x="4917170" y="3034723"/>
                  <a:pt x="4906065" y="3030558"/>
                  <a:pt x="4894950" y="3025001"/>
                </a:cubicBezTo>
                <a:close/>
                <a:moveTo>
                  <a:pt x="4119954" y="2666673"/>
                </a:moveTo>
                <a:lnTo>
                  <a:pt x="4169952" y="2666673"/>
                </a:lnTo>
                <a:cubicBezTo>
                  <a:pt x="4169952" y="2672230"/>
                  <a:pt x="4171344" y="2676395"/>
                  <a:pt x="4174118" y="2679169"/>
                </a:cubicBezTo>
                <a:cubicBezTo>
                  <a:pt x="4176892" y="2681943"/>
                  <a:pt x="4178283" y="2688893"/>
                  <a:pt x="4178283" y="2700008"/>
                </a:cubicBezTo>
                <a:lnTo>
                  <a:pt x="4136617" y="2700008"/>
                </a:lnTo>
                <a:cubicBezTo>
                  <a:pt x="4125512" y="2677778"/>
                  <a:pt x="4119954" y="2666673"/>
                  <a:pt x="4119954" y="2666673"/>
                </a:cubicBezTo>
                <a:close/>
                <a:moveTo>
                  <a:pt x="299998" y="141111"/>
                </a:moveTo>
                <a:lnTo>
                  <a:pt x="408337" y="141111"/>
                </a:lnTo>
                <a:cubicBezTo>
                  <a:pt x="452777" y="141111"/>
                  <a:pt x="477780" y="148061"/>
                  <a:pt x="483339" y="161950"/>
                </a:cubicBezTo>
                <a:cubicBezTo>
                  <a:pt x="488886" y="175838"/>
                  <a:pt x="511116" y="182777"/>
                  <a:pt x="549999" y="182777"/>
                </a:cubicBezTo>
                <a:lnTo>
                  <a:pt x="549999" y="166115"/>
                </a:lnTo>
                <a:lnTo>
                  <a:pt x="599997" y="166115"/>
                </a:lnTo>
                <a:cubicBezTo>
                  <a:pt x="599997" y="177221"/>
                  <a:pt x="601390" y="186943"/>
                  <a:pt x="604172" y="195275"/>
                </a:cubicBezTo>
                <a:cubicBezTo>
                  <a:pt x="606946" y="203616"/>
                  <a:pt x="608339" y="213339"/>
                  <a:pt x="608339" y="224445"/>
                </a:cubicBezTo>
                <a:lnTo>
                  <a:pt x="674999" y="232776"/>
                </a:lnTo>
                <a:lnTo>
                  <a:pt x="683331" y="299447"/>
                </a:lnTo>
                <a:lnTo>
                  <a:pt x="700002" y="299447"/>
                </a:lnTo>
                <a:cubicBezTo>
                  <a:pt x="711108" y="321667"/>
                  <a:pt x="716666" y="332782"/>
                  <a:pt x="716666" y="332782"/>
                </a:cubicBezTo>
                <a:lnTo>
                  <a:pt x="741669" y="332782"/>
                </a:lnTo>
                <a:cubicBezTo>
                  <a:pt x="752776" y="343887"/>
                  <a:pt x="758333" y="350837"/>
                  <a:pt x="758333" y="353611"/>
                </a:cubicBezTo>
                <a:cubicBezTo>
                  <a:pt x="758333" y="356394"/>
                  <a:pt x="761105" y="366118"/>
                  <a:pt x="766665" y="382780"/>
                </a:cubicBezTo>
                <a:cubicBezTo>
                  <a:pt x="750002" y="388338"/>
                  <a:pt x="741669" y="402227"/>
                  <a:pt x="741669" y="424447"/>
                </a:cubicBezTo>
                <a:cubicBezTo>
                  <a:pt x="769448" y="441109"/>
                  <a:pt x="783337" y="463340"/>
                  <a:pt x="783337" y="491118"/>
                </a:cubicBezTo>
                <a:cubicBezTo>
                  <a:pt x="783337" y="502223"/>
                  <a:pt x="780553" y="509173"/>
                  <a:pt x="774995" y="511946"/>
                </a:cubicBezTo>
                <a:cubicBezTo>
                  <a:pt x="769448" y="514720"/>
                  <a:pt x="766665" y="518895"/>
                  <a:pt x="766665" y="524444"/>
                </a:cubicBezTo>
                <a:cubicBezTo>
                  <a:pt x="766665" y="541116"/>
                  <a:pt x="766665" y="559170"/>
                  <a:pt x="766665" y="578617"/>
                </a:cubicBezTo>
                <a:cubicBezTo>
                  <a:pt x="766665" y="598054"/>
                  <a:pt x="769448" y="616117"/>
                  <a:pt x="774995" y="632781"/>
                </a:cubicBezTo>
                <a:cubicBezTo>
                  <a:pt x="758333" y="638338"/>
                  <a:pt x="750002" y="641112"/>
                  <a:pt x="750002" y="641112"/>
                </a:cubicBezTo>
                <a:cubicBezTo>
                  <a:pt x="750002" y="641112"/>
                  <a:pt x="747217" y="649444"/>
                  <a:pt x="741669" y="666116"/>
                </a:cubicBezTo>
                <a:lnTo>
                  <a:pt x="733328" y="666116"/>
                </a:lnTo>
                <a:lnTo>
                  <a:pt x="741669" y="707782"/>
                </a:lnTo>
                <a:cubicBezTo>
                  <a:pt x="741669" y="713341"/>
                  <a:pt x="729173" y="731395"/>
                  <a:pt x="704170" y="761947"/>
                </a:cubicBezTo>
                <a:cubicBezTo>
                  <a:pt x="679164" y="792498"/>
                  <a:pt x="661109" y="810552"/>
                  <a:pt x="650006" y="816111"/>
                </a:cubicBezTo>
                <a:lnTo>
                  <a:pt x="650006" y="832784"/>
                </a:lnTo>
                <a:cubicBezTo>
                  <a:pt x="638890" y="832784"/>
                  <a:pt x="633332" y="827226"/>
                  <a:pt x="633332" y="816111"/>
                </a:cubicBezTo>
                <a:lnTo>
                  <a:pt x="616669" y="816111"/>
                </a:lnTo>
                <a:lnTo>
                  <a:pt x="616669" y="832784"/>
                </a:lnTo>
                <a:lnTo>
                  <a:pt x="583335" y="841114"/>
                </a:lnTo>
                <a:cubicBezTo>
                  <a:pt x="566671" y="857777"/>
                  <a:pt x="559723" y="870284"/>
                  <a:pt x="562496" y="878616"/>
                </a:cubicBezTo>
                <a:cubicBezTo>
                  <a:pt x="565280" y="886947"/>
                  <a:pt x="552782" y="893897"/>
                  <a:pt x="525005" y="899444"/>
                </a:cubicBezTo>
                <a:cubicBezTo>
                  <a:pt x="513889" y="882781"/>
                  <a:pt x="494444" y="874449"/>
                  <a:pt x="466665" y="874449"/>
                </a:cubicBezTo>
                <a:cubicBezTo>
                  <a:pt x="461108" y="885554"/>
                  <a:pt x="455560" y="889730"/>
                  <a:pt x="450003" y="886947"/>
                </a:cubicBezTo>
                <a:cubicBezTo>
                  <a:pt x="444445" y="884173"/>
                  <a:pt x="438888" y="888339"/>
                  <a:pt x="433330" y="899444"/>
                </a:cubicBezTo>
                <a:lnTo>
                  <a:pt x="424999" y="916117"/>
                </a:lnTo>
                <a:cubicBezTo>
                  <a:pt x="413893" y="927222"/>
                  <a:pt x="408337" y="932779"/>
                  <a:pt x="408337" y="932779"/>
                </a:cubicBezTo>
                <a:cubicBezTo>
                  <a:pt x="408337" y="932779"/>
                  <a:pt x="402779" y="935563"/>
                  <a:pt x="391664" y="941110"/>
                </a:cubicBezTo>
                <a:lnTo>
                  <a:pt x="391664" y="932779"/>
                </a:lnTo>
                <a:cubicBezTo>
                  <a:pt x="369443" y="921674"/>
                  <a:pt x="356947" y="913333"/>
                  <a:pt x="354163" y="907785"/>
                </a:cubicBezTo>
                <a:cubicBezTo>
                  <a:pt x="351389" y="902228"/>
                  <a:pt x="336108" y="893897"/>
                  <a:pt x="308329" y="882781"/>
                </a:cubicBezTo>
                <a:lnTo>
                  <a:pt x="266663" y="882781"/>
                </a:lnTo>
                <a:lnTo>
                  <a:pt x="266663" y="899444"/>
                </a:lnTo>
                <a:lnTo>
                  <a:pt x="233328" y="882781"/>
                </a:lnTo>
                <a:lnTo>
                  <a:pt x="224997" y="874449"/>
                </a:lnTo>
                <a:lnTo>
                  <a:pt x="224997" y="841114"/>
                </a:lnTo>
                <a:cubicBezTo>
                  <a:pt x="174998" y="841114"/>
                  <a:pt x="134723" y="820276"/>
                  <a:pt x="104172" y="778610"/>
                </a:cubicBezTo>
                <a:cubicBezTo>
                  <a:pt x="73610" y="736942"/>
                  <a:pt x="38892" y="696667"/>
                  <a:pt x="0" y="657785"/>
                </a:cubicBezTo>
                <a:cubicBezTo>
                  <a:pt x="11115" y="652227"/>
                  <a:pt x="22220" y="643896"/>
                  <a:pt x="33335" y="632781"/>
                </a:cubicBezTo>
                <a:lnTo>
                  <a:pt x="25004" y="557779"/>
                </a:lnTo>
                <a:cubicBezTo>
                  <a:pt x="13889" y="541116"/>
                  <a:pt x="8331" y="531393"/>
                  <a:pt x="8331" y="528609"/>
                </a:cubicBezTo>
                <a:cubicBezTo>
                  <a:pt x="8331" y="525835"/>
                  <a:pt x="5557" y="513338"/>
                  <a:pt x="0" y="491118"/>
                </a:cubicBezTo>
                <a:cubicBezTo>
                  <a:pt x="22220" y="468888"/>
                  <a:pt x="33335" y="449451"/>
                  <a:pt x="33335" y="432778"/>
                </a:cubicBezTo>
                <a:cubicBezTo>
                  <a:pt x="33335" y="421673"/>
                  <a:pt x="31944" y="414724"/>
                  <a:pt x="29170" y="411950"/>
                </a:cubicBezTo>
                <a:cubicBezTo>
                  <a:pt x="26386" y="409167"/>
                  <a:pt x="25004" y="402227"/>
                  <a:pt x="25004" y="391112"/>
                </a:cubicBezTo>
                <a:cubicBezTo>
                  <a:pt x="25004" y="380007"/>
                  <a:pt x="27778" y="374449"/>
                  <a:pt x="33335" y="374449"/>
                </a:cubicBezTo>
                <a:cubicBezTo>
                  <a:pt x="38892" y="374449"/>
                  <a:pt x="44441" y="371665"/>
                  <a:pt x="49999" y="366118"/>
                </a:cubicBezTo>
                <a:lnTo>
                  <a:pt x="49999" y="332782"/>
                </a:lnTo>
                <a:cubicBezTo>
                  <a:pt x="55556" y="332782"/>
                  <a:pt x="58329" y="331390"/>
                  <a:pt x="58329" y="328617"/>
                </a:cubicBezTo>
                <a:cubicBezTo>
                  <a:pt x="58329" y="325833"/>
                  <a:pt x="61113" y="324441"/>
                  <a:pt x="66671" y="324441"/>
                </a:cubicBezTo>
                <a:lnTo>
                  <a:pt x="66671" y="299447"/>
                </a:lnTo>
                <a:lnTo>
                  <a:pt x="83334" y="299447"/>
                </a:lnTo>
                <a:cubicBezTo>
                  <a:pt x="88891" y="282784"/>
                  <a:pt x="113885" y="260553"/>
                  <a:pt x="158336" y="232776"/>
                </a:cubicBezTo>
                <a:cubicBezTo>
                  <a:pt x="202775" y="204998"/>
                  <a:pt x="247217" y="180003"/>
                  <a:pt x="291667" y="157783"/>
                </a:cubicBezTo>
                <a:close/>
                <a:moveTo>
                  <a:pt x="1894944" y="0"/>
                </a:moveTo>
                <a:lnTo>
                  <a:pt x="1894944" y="8332"/>
                </a:lnTo>
                <a:cubicBezTo>
                  <a:pt x="1928280" y="30553"/>
                  <a:pt x="1950500" y="52773"/>
                  <a:pt x="1961615" y="75003"/>
                </a:cubicBezTo>
                <a:cubicBezTo>
                  <a:pt x="1972729" y="97223"/>
                  <a:pt x="1981062" y="119444"/>
                  <a:pt x="1986618" y="141664"/>
                </a:cubicBezTo>
                <a:cubicBezTo>
                  <a:pt x="1992167" y="163884"/>
                  <a:pt x="1996332" y="184722"/>
                  <a:pt x="1999116" y="204169"/>
                </a:cubicBezTo>
                <a:cubicBezTo>
                  <a:pt x="2001889" y="223605"/>
                  <a:pt x="2011613" y="238886"/>
                  <a:pt x="2028286" y="250001"/>
                </a:cubicBezTo>
                <a:lnTo>
                  <a:pt x="2078284" y="258332"/>
                </a:lnTo>
                <a:lnTo>
                  <a:pt x="2078284" y="274995"/>
                </a:lnTo>
                <a:lnTo>
                  <a:pt x="2153285" y="291667"/>
                </a:lnTo>
                <a:cubicBezTo>
                  <a:pt x="2247724" y="291667"/>
                  <a:pt x="2308837" y="280552"/>
                  <a:pt x="2336615" y="258332"/>
                </a:cubicBezTo>
                <a:cubicBezTo>
                  <a:pt x="2364393" y="236112"/>
                  <a:pt x="2386614" y="194445"/>
                  <a:pt x="2403276" y="133332"/>
                </a:cubicBezTo>
                <a:lnTo>
                  <a:pt x="2419950" y="133332"/>
                </a:lnTo>
                <a:cubicBezTo>
                  <a:pt x="2419950" y="105554"/>
                  <a:pt x="2424115" y="90274"/>
                  <a:pt x="2432446" y="87500"/>
                </a:cubicBezTo>
                <a:cubicBezTo>
                  <a:pt x="2440777" y="84716"/>
                  <a:pt x="2450501" y="77776"/>
                  <a:pt x="2461616" y="66661"/>
                </a:cubicBezTo>
                <a:lnTo>
                  <a:pt x="2503282" y="83334"/>
                </a:lnTo>
                <a:cubicBezTo>
                  <a:pt x="2514397" y="99996"/>
                  <a:pt x="2517172" y="108328"/>
                  <a:pt x="2511613" y="108328"/>
                </a:cubicBezTo>
                <a:lnTo>
                  <a:pt x="2528287" y="108328"/>
                </a:lnTo>
                <a:lnTo>
                  <a:pt x="2528287" y="200002"/>
                </a:lnTo>
                <a:cubicBezTo>
                  <a:pt x="2517172" y="200002"/>
                  <a:pt x="2508841" y="202776"/>
                  <a:pt x="2503282" y="208335"/>
                </a:cubicBezTo>
                <a:lnTo>
                  <a:pt x="2494951" y="241670"/>
                </a:lnTo>
                <a:cubicBezTo>
                  <a:pt x="2494951" y="252775"/>
                  <a:pt x="2500508" y="263890"/>
                  <a:pt x="2511613" y="274995"/>
                </a:cubicBezTo>
                <a:cubicBezTo>
                  <a:pt x="2522729" y="286110"/>
                  <a:pt x="2533834" y="291667"/>
                  <a:pt x="2544949" y="291667"/>
                </a:cubicBezTo>
                <a:lnTo>
                  <a:pt x="2544949" y="308331"/>
                </a:lnTo>
                <a:lnTo>
                  <a:pt x="2569953" y="316662"/>
                </a:lnTo>
                <a:cubicBezTo>
                  <a:pt x="2603278" y="322220"/>
                  <a:pt x="2635222" y="327777"/>
                  <a:pt x="2665784" y="333335"/>
                </a:cubicBezTo>
                <a:cubicBezTo>
                  <a:pt x="2696335" y="338892"/>
                  <a:pt x="2725505" y="344440"/>
                  <a:pt x="2753283" y="349997"/>
                </a:cubicBezTo>
                <a:cubicBezTo>
                  <a:pt x="2764398" y="338892"/>
                  <a:pt x="2775504" y="330551"/>
                  <a:pt x="2786619" y="325003"/>
                </a:cubicBezTo>
                <a:cubicBezTo>
                  <a:pt x="2797724" y="319446"/>
                  <a:pt x="2806055" y="305557"/>
                  <a:pt x="2811613" y="283336"/>
                </a:cubicBezTo>
                <a:lnTo>
                  <a:pt x="2819944" y="250001"/>
                </a:lnTo>
                <a:lnTo>
                  <a:pt x="2844948" y="250001"/>
                </a:lnTo>
                <a:cubicBezTo>
                  <a:pt x="2856062" y="238886"/>
                  <a:pt x="2864395" y="227781"/>
                  <a:pt x="2869951" y="216666"/>
                </a:cubicBezTo>
                <a:lnTo>
                  <a:pt x="2911619" y="233329"/>
                </a:lnTo>
                <a:cubicBezTo>
                  <a:pt x="2922724" y="272221"/>
                  <a:pt x="2933839" y="305557"/>
                  <a:pt x="2944955" y="333335"/>
                </a:cubicBezTo>
                <a:cubicBezTo>
                  <a:pt x="2956060" y="361112"/>
                  <a:pt x="2986621" y="380558"/>
                  <a:pt x="3036618" y="391664"/>
                </a:cubicBezTo>
                <a:cubicBezTo>
                  <a:pt x="3031061" y="419442"/>
                  <a:pt x="3025503" y="436114"/>
                  <a:pt x="3019946" y="441662"/>
                </a:cubicBezTo>
                <a:cubicBezTo>
                  <a:pt x="3014398" y="447219"/>
                  <a:pt x="3011615" y="463893"/>
                  <a:pt x="3011615" y="491670"/>
                </a:cubicBezTo>
                <a:cubicBezTo>
                  <a:pt x="3022730" y="502775"/>
                  <a:pt x="3028287" y="509724"/>
                  <a:pt x="3028287" y="512499"/>
                </a:cubicBezTo>
                <a:cubicBezTo>
                  <a:pt x="3028287" y="515273"/>
                  <a:pt x="3033835" y="524995"/>
                  <a:pt x="3044951" y="541668"/>
                </a:cubicBezTo>
                <a:lnTo>
                  <a:pt x="3061613" y="549999"/>
                </a:lnTo>
                <a:cubicBezTo>
                  <a:pt x="3072728" y="549999"/>
                  <a:pt x="3082452" y="551392"/>
                  <a:pt x="3090783" y="554165"/>
                </a:cubicBezTo>
                <a:cubicBezTo>
                  <a:pt x="3099114" y="556939"/>
                  <a:pt x="3108837" y="558330"/>
                  <a:pt x="3119952" y="558330"/>
                </a:cubicBezTo>
                <a:cubicBezTo>
                  <a:pt x="3147730" y="530553"/>
                  <a:pt x="3181065" y="516664"/>
                  <a:pt x="3219949" y="516664"/>
                </a:cubicBezTo>
                <a:cubicBezTo>
                  <a:pt x="3219949" y="533337"/>
                  <a:pt x="3218557" y="548608"/>
                  <a:pt x="3215783" y="562497"/>
                </a:cubicBezTo>
                <a:cubicBezTo>
                  <a:pt x="3213009" y="576385"/>
                  <a:pt x="3211618" y="588893"/>
                  <a:pt x="3211618" y="599998"/>
                </a:cubicBezTo>
                <a:cubicBezTo>
                  <a:pt x="3211618" y="638890"/>
                  <a:pt x="3228280" y="672226"/>
                  <a:pt x="3261615" y="700004"/>
                </a:cubicBezTo>
                <a:lnTo>
                  <a:pt x="3261615" y="716666"/>
                </a:lnTo>
                <a:lnTo>
                  <a:pt x="3294950" y="724999"/>
                </a:lnTo>
                <a:cubicBezTo>
                  <a:pt x="3306065" y="730556"/>
                  <a:pt x="3322729" y="733330"/>
                  <a:pt x="3344949" y="733330"/>
                </a:cubicBezTo>
                <a:cubicBezTo>
                  <a:pt x="3361611" y="711109"/>
                  <a:pt x="3392172" y="700004"/>
                  <a:pt x="3436614" y="700004"/>
                </a:cubicBezTo>
                <a:cubicBezTo>
                  <a:pt x="3447728" y="722225"/>
                  <a:pt x="3454668" y="740279"/>
                  <a:pt x="3457452" y="754167"/>
                </a:cubicBezTo>
                <a:cubicBezTo>
                  <a:pt x="3460226" y="768056"/>
                  <a:pt x="3461617" y="791669"/>
                  <a:pt x="3461617" y="825005"/>
                </a:cubicBezTo>
                <a:lnTo>
                  <a:pt x="3453286" y="891665"/>
                </a:lnTo>
                <a:cubicBezTo>
                  <a:pt x="3464391" y="902781"/>
                  <a:pt x="3472732" y="909720"/>
                  <a:pt x="3478281" y="912503"/>
                </a:cubicBezTo>
                <a:cubicBezTo>
                  <a:pt x="3483837" y="915277"/>
                  <a:pt x="3492170" y="922227"/>
                  <a:pt x="3503285" y="933332"/>
                </a:cubicBezTo>
                <a:lnTo>
                  <a:pt x="3503285" y="966667"/>
                </a:lnTo>
                <a:lnTo>
                  <a:pt x="3519947" y="966667"/>
                </a:lnTo>
                <a:cubicBezTo>
                  <a:pt x="3519947" y="977782"/>
                  <a:pt x="3518566" y="1000003"/>
                  <a:pt x="3515781" y="1033338"/>
                </a:cubicBezTo>
                <a:cubicBezTo>
                  <a:pt x="3513007" y="1066663"/>
                  <a:pt x="3517173" y="1088894"/>
                  <a:pt x="3528288" y="1099999"/>
                </a:cubicBezTo>
                <a:lnTo>
                  <a:pt x="3594949" y="1108330"/>
                </a:lnTo>
                <a:cubicBezTo>
                  <a:pt x="3606064" y="1097225"/>
                  <a:pt x="3631058" y="1091668"/>
                  <a:pt x="3669952" y="1091668"/>
                </a:cubicBezTo>
                <a:cubicBezTo>
                  <a:pt x="3681067" y="1102783"/>
                  <a:pt x="3688006" y="1109722"/>
                  <a:pt x="3690779" y="1112495"/>
                </a:cubicBezTo>
                <a:cubicBezTo>
                  <a:pt x="3693563" y="1115279"/>
                  <a:pt x="3694955" y="1130560"/>
                  <a:pt x="3694955" y="1158338"/>
                </a:cubicBezTo>
                <a:cubicBezTo>
                  <a:pt x="3689398" y="1163885"/>
                  <a:pt x="3686614" y="1169443"/>
                  <a:pt x="3686614" y="1175000"/>
                </a:cubicBezTo>
                <a:lnTo>
                  <a:pt x="3661619" y="1175000"/>
                </a:lnTo>
                <a:cubicBezTo>
                  <a:pt x="3656063" y="1180559"/>
                  <a:pt x="3653288" y="1191664"/>
                  <a:pt x="3653288" y="1208336"/>
                </a:cubicBezTo>
                <a:lnTo>
                  <a:pt x="3619953" y="1216668"/>
                </a:lnTo>
                <a:cubicBezTo>
                  <a:pt x="3608838" y="1233330"/>
                  <a:pt x="3596341" y="1251385"/>
                  <a:pt x="3582452" y="1270831"/>
                </a:cubicBezTo>
                <a:cubicBezTo>
                  <a:pt x="3568563" y="1290277"/>
                  <a:pt x="3561613" y="1308332"/>
                  <a:pt x="3561613" y="1325005"/>
                </a:cubicBezTo>
                <a:cubicBezTo>
                  <a:pt x="3561613" y="1341667"/>
                  <a:pt x="3563006" y="1356948"/>
                  <a:pt x="3565779" y="1370837"/>
                </a:cubicBezTo>
                <a:cubicBezTo>
                  <a:pt x="3568563" y="1384727"/>
                  <a:pt x="3569956" y="1397223"/>
                  <a:pt x="3569956" y="1408338"/>
                </a:cubicBezTo>
                <a:cubicBezTo>
                  <a:pt x="3603281" y="1419443"/>
                  <a:pt x="3626893" y="1433333"/>
                  <a:pt x="3640782" y="1450006"/>
                </a:cubicBezTo>
                <a:cubicBezTo>
                  <a:pt x="3654671" y="1466668"/>
                  <a:pt x="3663002" y="1483331"/>
                  <a:pt x="3665785" y="1500003"/>
                </a:cubicBezTo>
                <a:cubicBezTo>
                  <a:pt x="3668559" y="1516666"/>
                  <a:pt x="3671343" y="1530556"/>
                  <a:pt x="3674117" y="1541669"/>
                </a:cubicBezTo>
                <a:cubicBezTo>
                  <a:pt x="3676891" y="1552776"/>
                  <a:pt x="3686614" y="1558333"/>
                  <a:pt x="3703287" y="1558333"/>
                </a:cubicBezTo>
                <a:lnTo>
                  <a:pt x="3711618" y="1583337"/>
                </a:lnTo>
                <a:cubicBezTo>
                  <a:pt x="3739395" y="1599999"/>
                  <a:pt x="3758843" y="1606949"/>
                  <a:pt x="3769948" y="1604165"/>
                </a:cubicBezTo>
                <a:cubicBezTo>
                  <a:pt x="3781063" y="1601392"/>
                  <a:pt x="3789394" y="1625003"/>
                  <a:pt x="3794951" y="1675002"/>
                </a:cubicBezTo>
                <a:cubicBezTo>
                  <a:pt x="3783836" y="1675002"/>
                  <a:pt x="3776898" y="1676394"/>
                  <a:pt x="3774123" y="1679168"/>
                </a:cubicBezTo>
                <a:cubicBezTo>
                  <a:pt x="3771339" y="1681940"/>
                  <a:pt x="3761616" y="1683333"/>
                  <a:pt x="3744954" y="1683333"/>
                </a:cubicBezTo>
                <a:cubicBezTo>
                  <a:pt x="3744954" y="1677775"/>
                  <a:pt x="3733838" y="1672228"/>
                  <a:pt x="3711618" y="1666670"/>
                </a:cubicBezTo>
                <a:cubicBezTo>
                  <a:pt x="3689398" y="1661113"/>
                  <a:pt x="3672725" y="1658339"/>
                  <a:pt x="3661619" y="1658339"/>
                </a:cubicBezTo>
                <a:lnTo>
                  <a:pt x="3653288" y="1683333"/>
                </a:lnTo>
                <a:lnTo>
                  <a:pt x="3628284" y="1683333"/>
                </a:lnTo>
                <a:cubicBezTo>
                  <a:pt x="3622727" y="1700005"/>
                  <a:pt x="3619953" y="1722226"/>
                  <a:pt x="3619953" y="1750004"/>
                </a:cubicBezTo>
                <a:cubicBezTo>
                  <a:pt x="3631058" y="1755561"/>
                  <a:pt x="3647732" y="1768059"/>
                  <a:pt x="3669952" y="1787505"/>
                </a:cubicBezTo>
                <a:cubicBezTo>
                  <a:pt x="3692172" y="1806941"/>
                  <a:pt x="3703287" y="1822222"/>
                  <a:pt x="3703287" y="1833337"/>
                </a:cubicBezTo>
                <a:lnTo>
                  <a:pt x="3694955" y="1833337"/>
                </a:lnTo>
                <a:cubicBezTo>
                  <a:pt x="3678283" y="1866672"/>
                  <a:pt x="3654671" y="1899997"/>
                  <a:pt x="3624119" y="1933333"/>
                </a:cubicBezTo>
                <a:cubicBezTo>
                  <a:pt x="3593557" y="1966668"/>
                  <a:pt x="3578287" y="2016667"/>
                  <a:pt x="3578287" y="2083338"/>
                </a:cubicBezTo>
                <a:cubicBezTo>
                  <a:pt x="3578287" y="2100001"/>
                  <a:pt x="3581061" y="2111116"/>
                  <a:pt x="3586618" y="2116673"/>
                </a:cubicBezTo>
                <a:lnTo>
                  <a:pt x="3594949" y="2133336"/>
                </a:lnTo>
                <a:cubicBezTo>
                  <a:pt x="3600507" y="2138893"/>
                  <a:pt x="3608838" y="2141668"/>
                  <a:pt x="3619953" y="2141668"/>
                </a:cubicBezTo>
                <a:lnTo>
                  <a:pt x="3619953" y="2166672"/>
                </a:lnTo>
                <a:cubicBezTo>
                  <a:pt x="3625511" y="2183334"/>
                  <a:pt x="3631058" y="2197223"/>
                  <a:pt x="3636616" y="2208339"/>
                </a:cubicBezTo>
                <a:cubicBezTo>
                  <a:pt x="3647732" y="2241674"/>
                  <a:pt x="3653288" y="2258336"/>
                  <a:pt x="3653288" y="2258336"/>
                </a:cubicBezTo>
                <a:lnTo>
                  <a:pt x="3661619" y="2258336"/>
                </a:lnTo>
                <a:cubicBezTo>
                  <a:pt x="3667178" y="2263894"/>
                  <a:pt x="3669952" y="2265286"/>
                  <a:pt x="3669952" y="2262501"/>
                </a:cubicBezTo>
                <a:cubicBezTo>
                  <a:pt x="3669952" y="2259729"/>
                  <a:pt x="3675509" y="2261110"/>
                  <a:pt x="3686614" y="2266668"/>
                </a:cubicBezTo>
                <a:lnTo>
                  <a:pt x="3686614" y="2291671"/>
                </a:lnTo>
                <a:cubicBezTo>
                  <a:pt x="3697729" y="2291671"/>
                  <a:pt x="3706060" y="2293054"/>
                  <a:pt x="3711618" y="2295837"/>
                </a:cubicBezTo>
                <a:cubicBezTo>
                  <a:pt x="3717175" y="2298611"/>
                  <a:pt x="3725507" y="2300004"/>
                  <a:pt x="3736623" y="2300004"/>
                </a:cubicBezTo>
                <a:lnTo>
                  <a:pt x="3736623" y="2291671"/>
                </a:lnTo>
                <a:lnTo>
                  <a:pt x="3778289" y="2300004"/>
                </a:lnTo>
                <a:cubicBezTo>
                  <a:pt x="3794951" y="2311119"/>
                  <a:pt x="3814398" y="2325007"/>
                  <a:pt x="3836619" y="2341670"/>
                </a:cubicBezTo>
                <a:cubicBezTo>
                  <a:pt x="3858839" y="2358332"/>
                  <a:pt x="3869954" y="2380562"/>
                  <a:pt x="3869954" y="2408341"/>
                </a:cubicBezTo>
                <a:cubicBezTo>
                  <a:pt x="3847724" y="2419446"/>
                  <a:pt x="3832453" y="2430561"/>
                  <a:pt x="3824121" y="2441666"/>
                </a:cubicBezTo>
                <a:cubicBezTo>
                  <a:pt x="3815790" y="2452781"/>
                  <a:pt x="3806066" y="2463896"/>
                  <a:pt x="3794951" y="2475002"/>
                </a:cubicBezTo>
                <a:lnTo>
                  <a:pt x="3794951" y="2516668"/>
                </a:lnTo>
                <a:lnTo>
                  <a:pt x="3811614" y="2516668"/>
                </a:lnTo>
                <a:lnTo>
                  <a:pt x="3811614" y="2541672"/>
                </a:lnTo>
                <a:cubicBezTo>
                  <a:pt x="3822729" y="2547229"/>
                  <a:pt x="3829679" y="2551396"/>
                  <a:pt x="3832453" y="2554169"/>
                </a:cubicBezTo>
                <a:cubicBezTo>
                  <a:pt x="3835226" y="2556953"/>
                  <a:pt x="3844950" y="2561119"/>
                  <a:pt x="3861613" y="2566667"/>
                </a:cubicBezTo>
                <a:lnTo>
                  <a:pt x="3861613" y="2575008"/>
                </a:lnTo>
                <a:lnTo>
                  <a:pt x="3928284" y="2566667"/>
                </a:lnTo>
                <a:lnTo>
                  <a:pt x="3928284" y="2550003"/>
                </a:lnTo>
                <a:lnTo>
                  <a:pt x="3994955" y="2550003"/>
                </a:lnTo>
                <a:cubicBezTo>
                  <a:pt x="3994955" y="2566667"/>
                  <a:pt x="3997727" y="2577782"/>
                  <a:pt x="4003286" y="2583339"/>
                </a:cubicBezTo>
                <a:lnTo>
                  <a:pt x="4011617" y="2583339"/>
                </a:lnTo>
                <a:cubicBezTo>
                  <a:pt x="4017175" y="2600002"/>
                  <a:pt x="4019948" y="2619448"/>
                  <a:pt x="4019948" y="2641668"/>
                </a:cubicBezTo>
                <a:lnTo>
                  <a:pt x="3978281" y="2641668"/>
                </a:lnTo>
                <a:cubicBezTo>
                  <a:pt x="3972724" y="2669447"/>
                  <a:pt x="3956061" y="2691667"/>
                  <a:pt x="3928284" y="2708339"/>
                </a:cubicBezTo>
                <a:cubicBezTo>
                  <a:pt x="3933841" y="2719444"/>
                  <a:pt x="3938006" y="2729168"/>
                  <a:pt x="3940780" y="2737509"/>
                </a:cubicBezTo>
                <a:cubicBezTo>
                  <a:pt x="3943564" y="2745840"/>
                  <a:pt x="3944946" y="2758338"/>
                  <a:pt x="3944946" y="2775000"/>
                </a:cubicBezTo>
                <a:lnTo>
                  <a:pt x="3969950" y="2775000"/>
                </a:lnTo>
                <a:lnTo>
                  <a:pt x="3969950" y="2791673"/>
                </a:lnTo>
                <a:cubicBezTo>
                  <a:pt x="3986622" y="2802778"/>
                  <a:pt x="3996336" y="2809728"/>
                  <a:pt x="3999120" y="2812501"/>
                </a:cubicBezTo>
                <a:cubicBezTo>
                  <a:pt x="4001893" y="2815285"/>
                  <a:pt x="4017175" y="2816666"/>
                  <a:pt x="4044952" y="2816666"/>
                </a:cubicBezTo>
                <a:lnTo>
                  <a:pt x="4044952" y="2808335"/>
                </a:lnTo>
                <a:cubicBezTo>
                  <a:pt x="4067172" y="2797230"/>
                  <a:pt x="4089392" y="2788889"/>
                  <a:pt x="4111623" y="2783341"/>
                </a:cubicBezTo>
                <a:cubicBezTo>
                  <a:pt x="4133843" y="2777784"/>
                  <a:pt x="4156063" y="2769453"/>
                  <a:pt x="4178283" y="2758338"/>
                </a:cubicBezTo>
                <a:lnTo>
                  <a:pt x="4178283" y="2775000"/>
                </a:lnTo>
                <a:cubicBezTo>
                  <a:pt x="4189399" y="2775000"/>
                  <a:pt x="4199122" y="2776393"/>
                  <a:pt x="4207453" y="2779175"/>
                </a:cubicBezTo>
                <a:cubicBezTo>
                  <a:pt x="4215784" y="2781950"/>
                  <a:pt x="4225508" y="2786115"/>
                  <a:pt x="4236623" y="2791673"/>
                </a:cubicBezTo>
                <a:cubicBezTo>
                  <a:pt x="4225508" y="2830556"/>
                  <a:pt x="4218559" y="2847229"/>
                  <a:pt x="4215784" y="2841671"/>
                </a:cubicBezTo>
                <a:cubicBezTo>
                  <a:pt x="4213002" y="2836114"/>
                  <a:pt x="4203288" y="2838897"/>
                  <a:pt x="4186614" y="2850002"/>
                </a:cubicBezTo>
                <a:lnTo>
                  <a:pt x="4178283" y="2875006"/>
                </a:lnTo>
                <a:lnTo>
                  <a:pt x="4086618" y="2891669"/>
                </a:lnTo>
                <a:cubicBezTo>
                  <a:pt x="4086618" y="2891669"/>
                  <a:pt x="4075503" y="2897226"/>
                  <a:pt x="4053283" y="2908341"/>
                </a:cubicBezTo>
                <a:lnTo>
                  <a:pt x="4053283" y="2941667"/>
                </a:lnTo>
                <a:cubicBezTo>
                  <a:pt x="4064398" y="2952782"/>
                  <a:pt x="4072730" y="2965280"/>
                  <a:pt x="4078287" y="2979168"/>
                </a:cubicBezTo>
                <a:cubicBezTo>
                  <a:pt x="4083846" y="2993057"/>
                  <a:pt x="4092177" y="3008338"/>
                  <a:pt x="4103282" y="3025001"/>
                </a:cubicBezTo>
                <a:lnTo>
                  <a:pt x="4111623" y="3025001"/>
                </a:lnTo>
                <a:lnTo>
                  <a:pt x="4103282" y="3050005"/>
                </a:lnTo>
                <a:lnTo>
                  <a:pt x="4111623" y="3050005"/>
                </a:lnTo>
                <a:cubicBezTo>
                  <a:pt x="4117171" y="3061119"/>
                  <a:pt x="4114397" y="3073617"/>
                  <a:pt x="4103282" y="3087506"/>
                </a:cubicBezTo>
                <a:cubicBezTo>
                  <a:pt x="4092177" y="3101394"/>
                  <a:pt x="4086618" y="3111118"/>
                  <a:pt x="4086618" y="3116676"/>
                </a:cubicBezTo>
                <a:lnTo>
                  <a:pt x="4203288" y="3125007"/>
                </a:lnTo>
                <a:lnTo>
                  <a:pt x="4203288" y="3133338"/>
                </a:lnTo>
                <a:lnTo>
                  <a:pt x="4219950" y="3133338"/>
                </a:lnTo>
                <a:cubicBezTo>
                  <a:pt x="4219950" y="3161116"/>
                  <a:pt x="4219950" y="3176397"/>
                  <a:pt x="4219950" y="3179170"/>
                </a:cubicBezTo>
                <a:cubicBezTo>
                  <a:pt x="4219950" y="3181944"/>
                  <a:pt x="4214393" y="3188894"/>
                  <a:pt x="4203288" y="3200009"/>
                </a:cubicBezTo>
                <a:lnTo>
                  <a:pt x="4186614" y="3200009"/>
                </a:lnTo>
                <a:cubicBezTo>
                  <a:pt x="4186614" y="3222229"/>
                  <a:pt x="4190781" y="3234726"/>
                  <a:pt x="4199122" y="3237500"/>
                </a:cubicBezTo>
                <a:cubicBezTo>
                  <a:pt x="4207453" y="3240284"/>
                  <a:pt x="4211619" y="3244449"/>
                  <a:pt x="4211619" y="3250007"/>
                </a:cubicBezTo>
                <a:lnTo>
                  <a:pt x="4211619" y="3283343"/>
                </a:lnTo>
                <a:cubicBezTo>
                  <a:pt x="4228282" y="3283343"/>
                  <a:pt x="4242170" y="3286116"/>
                  <a:pt x="4253285" y="3291674"/>
                </a:cubicBezTo>
                <a:cubicBezTo>
                  <a:pt x="4264400" y="3297231"/>
                  <a:pt x="4275506" y="3305563"/>
                  <a:pt x="4286621" y="3316668"/>
                </a:cubicBezTo>
                <a:lnTo>
                  <a:pt x="4286621" y="3350004"/>
                </a:lnTo>
                <a:cubicBezTo>
                  <a:pt x="4275506" y="3350004"/>
                  <a:pt x="4268567" y="3351395"/>
                  <a:pt x="4265783" y="3354169"/>
                </a:cubicBezTo>
                <a:cubicBezTo>
                  <a:pt x="4263009" y="3356953"/>
                  <a:pt x="4256059" y="3361119"/>
                  <a:pt x="4244954" y="3366676"/>
                </a:cubicBezTo>
                <a:lnTo>
                  <a:pt x="4244954" y="3383339"/>
                </a:lnTo>
                <a:cubicBezTo>
                  <a:pt x="4172726" y="3383339"/>
                  <a:pt x="4133843" y="3395836"/>
                  <a:pt x="4128286" y="3420840"/>
                </a:cubicBezTo>
                <a:cubicBezTo>
                  <a:pt x="4122728" y="3445834"/>
                  <a:pt x="4119954" y="3480561"/>
                  <a:pt x="4119954" y="3525001"/>
                </a:cubicBezTo>
                <a:lnTo>
                  <a:pt x="4111623" y="3566668"/>
                </a:lnTo>
                <a:cubicBezTo>
                  <a:pt x="4139401" y="3577783"/>
                  <a:pt x="4158837" y="3590281"/>
                  <a:pt x="4169952" y="3604169"/>
                </a:cubicBezTo>
                <a:cubicBezTo>
                  <a:pt x="4181068" y="3618058"/>
                  <a:pt x="4186614" y="3647228"/>
                  <a:pt x="4186614" y="3691668"/>
                </a:cubicBezTo>
                <a:cubicBezTo>
                  <a:pt x="4158837" y="3708342"/>
                  <a:pt x="4133843" y="3733336"/>
                  <a:pt x="4111623" y="3766671"/>
                </a:cubicBezTo>
                <a:cubicBezTo>
                  <a:pt x="4089392" y="3800007"/>
                  <a:pt x="4078287" y="3855562"/>
                  <a:pt x="4078287" y="3933338"/>
                </a:cubicBezTo>
                <a:cubicBezTo>
                  <a:pt x="4094951" y="3944453"/>
                  <a:pt x="4107447" y="3955559"/>
                  <a:pt x="4115788" y="3966674"/>
                </a:cubicBezTo>
                <a:cubicBezTo>
                  <a:pt x="4124119" y="3977789"/>
                  <a:pt x="4142174" y="3988894"/>
                  <a:pt x="4169952" y="4000009"/>
                </a:cubicBezTo>
                <a:lnTo>
                  <a:pt x="4178283" y="4016671"/>
                </a:lnTo>
                <a:cubicBezTo>
                  <a:pt x="4189399" y="4033344"/>
                  <a:pt x="4192173" y="4041676"/>
                  <a:pt x="4186614" y="4041676"/>
                </a:cubicBezTo>
                <a:cubicBezTo>
                  <a:pt x="4181068" y="4041676"/>
                  <a:pt x="4189399" y="4044450"/>
                  <a:pt x="4211619" y="4050007"/>
                </a:cubicBezTo>
                <a:lnTo>
                  <a:pt x="4211619" y="4075011"/>
                </a:lnTo>
                <a:cubicBezTo>
                  <a:pt x="4178283" y="4075011"/>
                  <a:pt x="4150506" y="4072227"/>
                  <a:pt x="4128286" y="4066670"/>
                </a:cubicBezTo>
                <a:cubicBezTo>
                  <a:pt x="4106066" y="4061122"/>
                  <a:pt x="4083846" y="4058338"/>
                  <a:pt x="4061615" y="4058338"/>
                </a:cubicBezTo>
                <a:cubicBezTo>
                  <a:pt x="4050510" y="4058338"/>
                  <a:pt x="4033837" y="4061122"/>
                  <a:pt x="4011617" y="4066670"/>
                </a:cubicBezTo>
                <a:cubicBezTo>
                  <a:pt x="3989396" y="4072227"/>
                  <a:pt x="3972724" y="4080558"/>
                  <a:pt x="3961619" y="4091673"/>
                </a:cubicBezTo>
                <a:lnTo>
                  <a:pt x="3961619" y="4116677"/>
                </a:lnTo>
                <a:lnTo>
                  <a:pt x="3944946" y="4116677"/>
                </a:lnTo>
                <a:lnTo>
                  <a:pt x="3944946" y="4225006"/>
                </a:lnTo>
                <a:cubicBezTo>
                  <a:pt x="3933841" y="4230563"/>
                  <a:pt x="3926891" y="4237502"/>
                  <a:pt x="3924117" y="4245843"/>
                </a:cubicBezTo>
                <a:cubicBezTo>
                  <a:pt x="3921344" y="4254174"/>
                  <a:pt x="3917169" y="4258341"/>
                  <a:pt x="3911620" y="4258341"/>
                </a:cubicBezTo>
                <a:lnTo>
                  <a:pt x="3869954" y="4258341"/>
                </a:lnTo>
                <a:cubicBezTo>
                  <a:pt x="3869954" y="4280561"/>
                  <a:pt x="3865789" y="4293058"/>
                  <a:pt x="3857456" y="4295842"/>
                </a:cubicBezTo>
                <a:cubicBezTo>
                  <a:pt x="3849115" y="4298615"/>
                  <a:pt x="3842176" y="4302782"/>
                  <a:pt x="3836619" y="4308339"/>
                </a:cubicBezTo>
                <a:lnTo>
                  <a:pt x="3836619" y="4350005"/>
                </a:lnTo>
                <a:cubicBezTo>
                  <a:pt x="3847724" y="4361120"/>
                  <a:pt x="3853281" y="4372225"/>
                  <a:pt x="3853281" y="4383340"/>
                </a:cubicBezTo>
                <a:cubicBezTo>
                  <a:pt x="3853281" y="4394456"/>
                  <a:pt x="3861613" y="4400004"/>
                  <a:pt x="3878285" y="4400004"/>
                </a:cubicBezTo>
                <a:lnTo>
                  <a:pt x="3878285" y="4458343"/>
                </a:lnTo>
                <a:cubicBezTo>
                  <a:pt x="3867170" y="4463900"/>
                  <a:pt x="3857456" y="4469449"/>
                  <a:pt x="3849115" y="4475006"/>
                </a:cubicBezTo>
                <a:cubicBezTo>
                  <a:pt x="3840784" y="4480564"/>
                  <a:pt x="3833835" y="4483337"/>
                  <a:pt x="3828286" y="4483337"/>
                </a:cubicBezTo>
                <a:lnTo>
                  <a:pt x="3828286" y="4466674"/>
                </a:lnTo>
                <a:lnTo>
                  <a:pt x="3803283" y="4466674"/>
                </a:lnTo>
                <a:cubicBezTo>
                  <a:pt x="3803283" y="4444454"/>
                  <a:pt x="3788011" y="4431948"/>
                  <a:pt x="3757450" y="4429174"/>
                </a:cubicBezTo>
                <a:cubicBezTo>
                  <a:pt x="3726899" y="4426400"/>
                  <a:pt x="3703287" y="4425008"/>
                  <a:pt x="3686614" y="4425008"/>
                </a:cubicBezTo>
                <a:cubicBezTo>
                  <a:pt x="3675509" y="4436123"/>
                  <a:pt x="3664394" y="4447228"/>
                  <a:pt x="3653288" y="4458343"/>
                </a:cubicBezTo>
                <a:cubicBezTo>
                  <a:pt x="3642173" y="4469449"/>
                  <a:pt x="3631058" y="4480564"/>
                  <a:pt x="3619953" y="4491679"/>
                </a:cubicBezTo>
                <a:lnTo>
                  <a:pt x="3603281" y="4491679"/>
                </a:lnTo>
                <a:cubicBezTo>
                  <a:pt x="3592176" y="4502784"/>
                  <a:pt x="3586618" y="4522230"/>
                  <a:pt x="3586618" y="4550007"/>
                </a:cubicBezTo>
                <a:cubicBezTo>
                  <a:pt x="3586618" y="4555566"/>
                  <a:pt x="3589392" y="4561122"/>
                  <a:pt x="3594949" y="4566671"/>
                </a:cubicBezTo>
                <a:lnTo>
                  <a:pt x="3603281" y="4566671"/>
                </a:lnTo>
                <a:cubicBezTo>
                  <a:pt x="3603281" y="4600006"/>
                  <a:pt x="3597733" y="4622226"/>
                  <a:pt x="3586618" y="4633341"/>
                </a:cubicBezTo>
                <a:cubicBezTo>
                  <a:pt x="3575503" y="4644457"/>
                  <a:pt x="3561613" y="4651396"/>
                  <a:pt x="3544951" y="4654180"/>
                </a:cubicBezTo>
                <a:cubicBezTo>
                  <a:pt x="3528288" y="4656953"/>
                  <a:pt x="3514399" y="4661119"/>
                  <a:pt x="3503285" y="4666677"/>
                </a:cubicBezTo>
                <a:cubicBezTo>
                  <a:pt x="3492170" y="4672234"/>
                  <a:pt x="3486622" y="4686123"/>
                  <a:pt x="3486622" y="4708343"/>
                </a:cubicBezTo>
                <a:lnTo>
                  <a:pt x="3469949" y="4708343"/>
                </a:lnTo>
                <a:cubicBezTo>
                  <a:pt x="3469949" y="4713901"/>
                  <a:pt x="3468557" y="4719448"/>
                  <a:pt x="3465783" y="4725006"/>
                </a:cubicBezTo>
                <a:cubicBezTo>
                  <a:pt x="3463010" y="4730563"/>
                  <a:pt x="3461617" y="4736122"/>
                  <a:pt x="3461617" y="4741679"/>
                </a:cubicBezTo>
                <a:cubicBezTo>
                  <a:pt x="3461617" y="4752784"/>
                  <a:pt x="3463010" y="4761116"/>
                  <a:pt x="3465783" y="4766673"/>
                </a:cubicBezTo>
                <a:cubicBezTo>
                  <a:pt x="3468557" y="4772231"/>
                  <a:pt x="3469949" y="4777788"/>
                  <a:pt x="3469949" y="4783345"/>
                </a:cubicBezTo>
                <a:cubicBezTo>
                  <a:pt x="3469949" y="4800008"/>
                  <a:pt x="3453286" y="4808339"/>
                  <a:pt x="3419951" y="4808339"/>
                </a:cubicBezTo>
                <a:cubicBezTo>
                  <a:pt x="3408836" y="4802782"/>
                  <a:pt x="3404670" y="4801400"/>
                  <a:pt x="3407454" y="4804174"/>
                </a:cubicBezTo>
                <a:cubicBezTo>
                  <a:pt x="3410227" y="4806948"/>
                  <a:pt x="3406062" y="4805566"/>
                  <a:pt x="3394946" y="4800008"/>
                </a:cubicBezTo>
                <a:lnTo>
                  <a:pt x="3394946" y="4775004"/>
                </a:lnTo>
                <a:cubicBezTo>
                  <a:pt x="3378284" y="4763899"/>
                  <a:pt x="3367169" y="4751392"/>
                  <a:pt x="3361611" y="4737503"/>
                </a:cubicBezTo>
                <a:cubicBezTo>
                  <a:pt x="3356064" y="4723614"/>
                  <a:pt x="3339391" y="4713901"/>
                  <a:pt x="3311614" y="4708343"/>
                </a:cubicBezTo>
                <a:cubicBezTo>
                  <a:pt x="3306065" y="4730563"/>
                  <a:pt x="3297724" y="4758342"/>
                  <a:pt x="3286619" y="4791677"/>
                </a:cubicBezTo>
                <a:cubicBezTo>
                  <a:pt x="3303281" y="4802782"/>
                  <a:pt x="3315789" y="4825013"/>
                  <a:pt x="3324120" y="4858338"/>
                </a:cubicBezTo>
                <a:cubicBezTo>
                  <a:pt x="3332451" y="4891673"/>
                  <a:pt x="3353280" y="4908345"/>
                  <a:pt x="3386615" y="4908345"/>
                </a:cubicBezTo>
                <a:cubicBezTo>
                  <a:pt x="3392172" y="4908345"/>
                  <a:pt x="3397731" y="4906954"/>
                  <a:pt x="3403279" y="4904180"/>
                </a:cubicBezTo>
                <a:cubicBezTo>
                  <a:pt x="3408836" y="4901396"/>
                  <a:pt x="3414393" y="4900004"/>
                  <a:pt x="3419951" y="4900004"/>
                </a:cubicBezTo>
                <a:cubicBezTo>
                  <a:pt x="3431056" y="4900004"/>
                  <a:pt x="3438006" y="4901396"/>
                  <a:pt x="3440780" y="4904180"/>
                </a:cubicBezTo>
                <a:cubicBezTo>
                  <a:pt x="3443562" y="4906954"/>
                  <a:pt x="3450502" y="4908345"/>
                  <a:pt x="3461617" y="4908345"/>
                </a:cubicBezTo>
                <a:lnTo>
                  <a:pt x="3461617" y="4925009"/>
                </a:lnTo>
                <a:cubicBezTo>
                  <a:pt x="3472732" y="4925009"/>
                  <a:pt x="3494953" y="4930566"/>
                  <a:pt x="3528288" y="4941671"/>
                </a:cubicBezTo>
                <a:lnTo>
                  <a:pt x="3528288" y="4958344"/>
                </a:lnTo>
                <a:cubicBezTo>
                  <a:pt x="3550508" y="4975006"/>
                  <a:pt x="3571337" y="4991680"/>
                  <a:pt x="3590783" y="5008342"/>
                </a:cubicBezTo>
                <a:cubicBezTo>
                  <a:pt x="3610229" y="5025005"/>
                  <a:pt x="3625511" y="5047235"/>
                  <a:pt x="3636616" y="5075012"/>
                </a:cubicBezTo>
                <a:lnTo>
                  <a:pt x="3636616" y="5116680"/>
                </a:lnTo>
                <a:cubicBezTo>
                  <a:pt x="3714392" y="5194456"/>
                  <a:pt x="3753285" y="5244453"/>
                  <a:pt x="3753285" y="5266674"/>
                </a:cubicBezTo>
                <a:cubicBezTo>
                  <a:pt x="3753285" y="5277789"/>
                  <a:pt x="3744954" y="5288894"/>
                  <a:pt x="3728280" y="5300009"/>
                </a:cubicBezTo>
                <a:cubicBezTo>
                  <a:pt x="3711618" y="5311124"/>
                  <a:pt x="3703287" y="5327787"/>
                  <a:pt x="3703287" y="5350008"/>
                </a:cubicBezTo>
                <a:cubicBezTo>
                  <a:pt x="3692172" y="5350008"/>
                  <a:pt x="3681067" y="5347234"/>
                  <a:pt x="3669952" y="5341677"/>
                </a:cubicBezTo>
                <a:lnTo>
                  <a:pt x="3661619" y="5335005"/>
                </a:lnTo>
                <a:lnTo>
                  <a:pt x="3661619" y="5375012"/>
                </a:lnTo>
                <a:lnTo>
                  <a:pt x="3636616" y="5375012"/>
                </a:lnTo>
                <a:lnTo>
                  <a:pt x="3636616" y="5325013"/>
                </a:lnTo>
                <a:lnTo>
                  <a:pt x="3649113" y="5325013"/>
                </a:lnTo>
                <a:lnTo>
                  <a:pt x="3638704" y="5316672"/>
                </a:lnTo>
                <a:cubicBezTo>
                  <a:pt x="3631755" y="5305567"/>
                  <a:pt x="3628284" y="5291678"/>
                  <a:pt x="3628284" y="5275006"/>
                </a:cubicBezTo>
                <a:lnTo>
                  <a:pt x="3619953" y="5241679"/>
                </a:lnTo>
                <a:lnTo>
                  <a:pt x="3594949" y="5241679"/>
                </a:lnTo>
                <a:cubicBezTo>
                  <a:pt x="3572728" y="5208344"/>
                  <a:pt x="3553282" y="5183341"/>
                  <a:pt x="3536620" y="5166677"/>
                </a:cubicBezTo>
                <a:lnTo>
                  <a:pt x="3519947" y="5166677"/>
                </a:lnTo>
                <a:cubicBezTo>
                  <a:pt x="3492170" y="5138900"/>
                  <a:pt x="3467175" y="5113896"/>
                  <a:pt x="3444945" y="5091676"/>
                </a:cubicBezTo>
                <a:cubicBezTo>
                  <a:pt x="3422725" y="5069455"/>
                  <a:pt x="3397731" y="5044451"/>
                  <a:pt x="3369952" y="5016674"/>
                </a:cubicBezTo>
                <a:lnTo>
                  <a:pt x="3369952" y="5000011"/>
                </a:lnTo>
                <a:cubicBezTo>
                  <a:pt x="3369952" y="5000011"/>
                  <a:pt x="3364395" y="4994454"/>
                  <a:pt x="3353280" y="4983338"/>
                </a:cubicBezTo>
                <a:lnTo>
                  <a:pt x="3353280" y="4966675"/>
                </a:lnTo>
                <a:cubicBezTo>
                  <a:pt x="3331060" y="4944455"/>
                  <a:pt x="3311614" y="4915285"/>
                  <a:pt x="3294950" y="4879176"/>
                </a:cubicBezTo>
                <a:cubicBezTo>
                  <a:pt x="3278288" y="4843067"/>
                  <a:pt x="3264399" y="4819454"/>
                  <a:pt x="3253284" y="4808339"/>
                </a:cubicBezTo>
                <a:lnTo>
                  <a:pt x="3253284" y="4791677"/>
                </a:lnTo>
                <a:cubicBezTo>
                  <a:pt x="3247726" y="4786119"/>
                  <a:pt x="3242169" y="4783345"/>
                  <a:pt x="3236621" y="4783345"/>
                </a:cubicBezTo>
                <a:cubicBezTo>
                  <a:pt x="3231064" y="4783345"/>
                  <a:pt x="3225505" y="4777788"/>
                  <a:pt x="3219949" y="4766673"/>
                </a:cubicBezTo>
                <a:cubicBezTo>
                  <a:pt x="3181065" y="4777788"/>
                  <a:pt x="3154669" y="4791677"/>
                  <a:pt x="3140780" y="4808339"/>
                </a:cubicBezTo>
                <a:cubicBezTo>
                  <a:pt x="3126892" y="4825013"/>
                  <a:pt x="3115787" y="4841675"/>
                  <a:pt x="3107445" y="4858338"/>
                </a:cubicBezTo>
                <a:cubicBezTo>
                  <a:pt x="3099114" y="4875010"/>
                  <a:pt x="3088008" y="4890291"/>
                  <a:pt x="3074119" y="4904180"/>
                </a:cubicBezTo>
                <a:cubicBezTo>
                  <a:pt x="3060231" y="4918069"/>
                  <a:pt x="3031061" y="4930566"/>
                  <a:pt x="2986621" y="4941671"/>
                </a:cubicBezTo>
                <a:lnTo>
                  <a:pt x="2919950" y="4925009"/>
                </a:lnTo>
                <a:lnTo>
                  <a:pt x="2919950" y="4908345"/>
                </a:lnTo>
                <a:cubicBezTo>
                  <a:pt x="2875500" y="4913894"/>
                  <a:pt x="2832451" y="4918069"/>
                  <a:pt x="2790784" y="4920843"/>
                </a:cubicBezTo>
                <a:cubicBezTo>
                  <a:pt x="2749118" y="4923617"/>
                  <a:pt x="2706059" y="4927783"/>
                  <a:pt x="2661618" y="4933340"/>
                </a:cubicBezTo>
                <a:cubicBezTo>
                  <a:pt x="2650503" y="4961118"/>
                  <a:pt x="2639398" y="4986121"/>
                  <a:pt x="2628283" y="5008342"/>
                </a:cubicBezTo>
                <a:cubicBezTo>
                  <a:pt x="2617168" y="5030562"/>
                  <a:pt x="2589389" y="5041677"/>
                  <a:pt x="2544949" y="5041677"/>
                </a:cubicBezTo>
                <a:cubicBezTo>
                  <a:pt x="2533834" y="5025005"/>
                  <a:pt x="2526894" y="5015281"/>
                  <a:pt x="2524111" y="5012508"/>
                </a:cubicBezTo>
                <a:cubicBezTo>
                  <a:pt x="2521337" y="5009734"/>
                  <a:pt x="2517172" y="4994454"/>
                  <a:pt x="2511613" y="4966675"/>
                </a:cubicBezTo>
                <a:lnTo>
                  <a:pt x="2503282" y="4966675"/>
                </a:lnTo>
                <a:cubicBezTo>
                  <a:pt x="2503282" y="4927783"/>
                  <a:pt x="2486620" y="4905563"/>
                  <a:pt x="2453285" y="4900004"/>
                </a:cubicBezTo>
                <a:cubicBezTo>
                  <a:pt x="2419950" y="4894457"/>
                  <a:pt x="2389387" y="4891673"/>
                  <a:pt x="2361610" y="4891673"/>
                </a:cubicBezTo>
                <a:lnTo>
                  <a:pt x="2328284" y="4908345"/>
                </a:lnTo>
                <a:lnTo>
                  <a:pt x="2328284" y="4925009"/>
                </a:lnTo>
                <a:cubicBezTo>
                  <a:pt x="2322726" y="4930566"/>
                  <a:pt x="2289391" y="4944455"/>
                  <a:pt x="2228278" y="4966675"/>
                </a:cubicBezTo>
                <a:lnTo>
                  <a:pt x="2203284" y="4941671"/>
                </a:lnTo>
                <a:lnTo>
                  <a:pt x="2203284" y="4908345"/>
                </a:lnTo>
                <a:cubicBezTo>
                  <a:pt x="2203284" y="4897230"/>
                  <a:pt x="2201893" y="4883342"/>
                  <a:pt x="2199118" y="4866679"/>
                </a:cubicBezTo>
                <a:cubicBezTo>
                  <a:pt x="2196334" y="4850007"/>
                  <a:pt x="2183838" y="4836118"/>
                  <a:pt x="2161618" y="4825013"/>
                </a:cubicBezTo>
                <a:lnTo>
                  <a:pt x="2161618" y="4808339"/>
                </a:lnTo>
                <a:lnTo>
                  <a:pt x="2078284" y="4791677"/>
                </a:lnTo>
                <a:lnTo>
                  <a:pt x="2078284" y="4800008"/>
                </a:lnTo>
                <a:cubicBezTo>
                  <a:pt x="2067168" y="4800008"/>
                  <a:pt x="2058837" y="4801400"/>
                  <a:pt x="2053279" y="4804174"/>
                </a:cubicBezTo>
                <a:cubicBezTo>
                  <a:pt x="2047722" y="4806948"/>
                  <a:pt x="2039391" y="4808339"/>
                  <a:pt x="2028286" y="4808339"/>
                </a:cubicBezTo>
                <a:lnTo>
                  <a:pt x="2028286" y="4858338"/>
                </a:lnTo>
                <a:cubicBezTo>
                  <a:pt x="2006056" y="4869453"/>
                  <a:pt x="1992167" y="4883342"/>
                  <a:pt x="1986618" y="4900004"/>
                </a:cubicBezTo>
                <a:cubicBezTo>
                  <a:pt x="1981062" y="4916678"/>
                  <a:pt x="1958841" y="4927783"/>
                  <a:pt x="1919948" y="4933340"/>
                </a:cubicBezTo>
                <a:cubicBezTo>
                  <a:pt x="1914391" y="4916678"/>
                  <a:pt x="1911617" y="4891673"/>
                  <a:pt x="1911617" y="4858338"/>
                </a:cubicBezTo>
                <a:cubicBezTo>
                  <a:pt x="1922722" y="4847233"/>
                  <a:pt x="1929671" y="4831952"/>
                  <a:pt x="1932445" y="4812505"/>
                </a:cubicBezTo>
                <a:cubicBezTo>
                  <a:pt x="1935228" y="4793059"/>
                  <a:pt x="1939394" y="4775004"/>
                  <a:pt x="1944952" y="4758342"/>
                </a:cubicBezTo>
                <a:cubicBezTo>
                  <a:pt x="1906058" y="4741679"/>
                  <a:pt x="1876890" y="4726398"/>
                  <a:pt x="1857442" y="4712509"/>
                </a:cubicBezTo>
                <a:cubicBezTo>
                  <a:pt x="1838006" y="4698621"/>
                  <a:pt x="1803281" y="4686123"/>
                  <a:pt x="1753282" y="4675008"/>
                </a:cubicBezTo>
                <a:lnTo>
                  <a:pt x="1753282" y="4666677"/>
                </a:lnTo>
                <a:lnTo>
                  <a:pt x="1703284" y="4675008"/>
                </a:lnTo>
                <a:cubicBezTo>
                  <a:pt x="1686610" y="4686123"/>
                  <a:pt x="1672722" y="4693063"/>
                  <a:pt x="1661617" y="4695837"/>
                </a:cubicBezTo>
                <a:cubicBezTo>
                  <a:pt x="1650502" y="4698621"/>
                  <a:pt x="1631056" y="4700012"/>
                  <a:pt x="1603277" y="4700012"/>
                </a:cubicBezTo>
                <a:cubicBezTo>
                  <a:pt x="1597730" y="4694454"/>
                  <a:pt x="1594946" y="4688897"/>
                  <a:pt x="1594946" y="4683339"/>
                </a:cubicBezTo>
                <a:cubicBezTo>
                  <a:pt x="1594946" y="4677782"/>
                  <a:pt x="1592172" y="4672234"/>
                  <a:pt x="1586615" y="4666677"/>
                </a:cubicBezTo>
                <a:lnTo>
                  <a:pt x="1578284" y="4666677"/>
                </a:lnTo>
                <a:cubicBezTo>
                  <a:pt x="1583840" y="4650005"/>
                  <a:pt x="1586615" y="4625010"/>
                  <a:pt x="1586615" y="4591675"/>
                </a:cubicBezTo>
                <a:lnTo>
                  <a:pt x="1603277" y="4591675"/>
                </a:lnTo>
                <a:cubicBezTo>
                  <a:pt x="1592172" y="4558340"/>
                  <a:pt x="1583840" y="4526396"/>
                  <a:pt x="1578284" y="4495844"/>
                </a:cubicBezTo>
                <a:cubicBezTo>
                  <a:pt x="1572726" y="4465283"/>
                  <a:pt x="1553280" y="4450011"/>
                  <a:pt x="1519943" y="4450011"/>
                </a:cubicBezTo>
                <a:cubicBezTo>
                  <a:pt x="1508839" y="4450011"/>
                  <a:pt x="1499114" y="4452785"/>
                  <a:pt x="1490783" y="4458343"/>
                </a:cubicBezTo>
                <a:cubicBezTo>
                  <a:pt x="1482443" y="4463900"/>
                  <a:pt x="1472730" y="4466674"/>
                  <a:pt x="1461614" y="4466674"/>
                </a:cubicBezTo>
                <a:cubicBezTo>
                  <a:pt x="1444953" y="4466674"/>
                  <a:pt x="1433836" y="4452785"/>
                  <a:pt x="1428279" y="4425008"/>
                </a:cubicBezTo>
                <a:lnTo>
                  <a:pt x="1411617" y="4425008"/>
                </a:lnTo>
                <a:cubicBezTo>
                  <a:pt x="1417173" y="4413893"/>
                  <a:pt x="1419948" y="4404179"/>
                  <a:pt x="1419948" y="4395838"/>
                </a:cubicBezTo>
                <a:cubicBezTo>
                  <a:pt x="1419948" y="4387506"/>
                  <a:pt x="1422731" y="4377783"/>
                  <a:pt x="1428279" y="4366678"/>
                </a:cubicBezTo>
                <a:lnTo>
                  <a:pt x="1436610" y="4308339"/>
                </a:lnTo>
                <a:lnTo>
                  <a:pt x="1411617" y="4283344"/>
                </a:lnTo>
                <a:lnTo>
                  <a:pt x="1344946" y="4283344"/>
                </a:lnTo>
                <a:cubicBezTo>
                  <a:pt x="1317167" y="4272229"/>
                  <a:pt x="1301897" y="4263898"/>
                  <a:pt x="1299113" y="4258341"/>
                </a:cubicBezTo>
                <a:cubicBezTo>
                  <a:pt x="1296338" y="4252783"/>
                  <a:pt x="1294948" y="4236120"/>
                  <a:pt x="1294948" y="4208343"/>
                </a:cubicBezTo>
                <a:cubicBezTo>
                  <a:pt x="1317167" y="4186122"/>
                  <a:pt x="1328283" y="4152787"/>
                  <a:pt x="1328283" y="4108336"/>
                </a:cubicBezTo>
                <a:lnTo>
                  <a:pt x="1311610" y="4108336"/>
                </a:lnTo>
                <a:cubicBezTo>
                  <a:pt x="1311610" y="4086116"/>
                  <a:pt x="1303277" y="4069453"/>
                  <a:pt x="1286617" y="4058338"/>
                </a:cubicBezTo>
                <a:cubicBezTo>
                  <a:pt x="1269943" y="4047232"/>
                  <a:pt x="1256055" y="4041676"/>
                  <a:pt x="1244949" y="4041676"/>
                </a:cubicBezTo>
                <a:cubicBezTo>
                  <a:pt x="1228276" y="4041676"/>
                  <a:pt x="1211614" y="4044450"/>
                  <a:pt x="1194952" y="4050007"/>
                </a:cubicBezTo>
                <a:cubicBezTo>
                  <a:pt x="1178279" y="4055565"/>
                  <a:pt x="1156059" y="4058338"/>
                  <a:pt x="1128281" y="4058338"/>
                </a:cubicBezTo>
                <a:cubicBezTo>
                  <a:pt x="1117166" y="4047232"/>
                  <a:pt x="1108835" y="4030560"/>
                  <a:pt x="1103276" y="4008340"/>
                </a:cubicBezTo>
                <a:cubicBezTo>
                  <a:pt x="1108835" y="4002782"/>
                  <a:pt x="1114392" y="3994451"/>
                  <a:pt x="1119949" y="3983336"/>
                </a:cubicBezTo>
                <a:cubicBezTo>
                  <a:pt x="1125505" y="3972231"/>
                  <a:pt x="1131055" y="3966674"/>
                  <a:pt x="1136612" y="3966674"/>
                </a:cubicBezTo>
                <a:lnTo>
                  <a:pt x="1161616" y="3966674"/>
                </a:lnTo>
                <a:lnTo>
                  <a:pt x="1161616" y="3950010"/>
                </a:lnTo>
                <a:cubicBezTo>
                  <a:pt x="1172720" y="3944453"/>
                  <a:pt x="1188002" y="3940287"/>
                  <a:pt x="1207448" y="3937504"/>
                </a:cubicBezTo>
                <a:cubicBezTo>
                  <a:pt x="1226896" y="3934730"/>
                  <a:pt x="1239392" y="3927780"/>
                  <a:pt x="1244949" y="3916675"/>
                </a:cubicBezTo>
                <a:lnTo>
                  <a:pt x="1244949" y="3875009"/>
                </a:lnTo>
                <a:cubicBezTo>
                  <a:pt x="1233835" y="3863893"/>
                  <a:pt x="1222729" y="3844447"/>
                  <a:pt x="1211614" y="3816669"/>
                </a:cubicBezTo>
                <a:cubicBezTo>
                  <a:pt x="1200500" y="3788892"/>
                  <a:pt x="1189393" y="3775002"/>
                  <a:pt x="1178279" y="3775002"/>
                </a:cubicBezTo>
                <a:lnTo>
                  <a:pt x="1061610" y="3783344"/>
                </a:lnTo>
                <a:lnTo>
                  <a:pt x="1061610" y="3800007"/>
                </a:lnTo>
                <a:cubicBezTo>
                  <a:pt x="1039390" y="3788892"/>
                  <a:pt x="1021335" y="3781952"/>
                  <a:pt x="1007444" y="3779178"/>
                </a:cubicBezTo>
                <a:cubicBezTo>
                  <a:pt x="993558" y="3776394"/>
                  <a:pt x="986618" y="3752782"/>
                  <a:pt x="986618" y="3708342"/>
                </a:cubicBezTo>
                <a:cubicBezTo>
                  <a:pt x="1014396" y="3697227"/>
                  <a:pt x="1029666" y="3690287"/>
                  <a:pt x="1032450" y="3687503"/>
                </a:cubicBezTo>
                <a:cubicBezTo>
                  <a:pt x="1035224" y="3684729"/>
                  <a:pt x="1044947" y="3683337"/>
                  <a:pt x="1061610" y="3683337"/>
                </a:cubicBezTo>
                <a:cubicBezTo>
                  <a:pt x="1072725" y="3683337"/>
                  <a:pt x="1083840" y="3684729"/>
                  <a:pt x="1094945" y="3687503"/>
                </a:cubicBezTo>
                <a:cubicBezTo>
                  <a:pt x="1106061" y="3690287"/>
                  <a:pt x="1117166" y="3691668"/>
                  <a:pt x="1128281" y="3691668"/>
                </a:cubicBezTo>
                <a:cubicBezTo>
                  <a:pt x="1172720" y="3691668"/>
                  <a:pt x="1194952" y="3669448"/>
                  <a:pt x="1194952" y="3625008"/>
                </a:cubicBezTo>
                <a:cubicBezTo>
                  <a:pt x="1194952" y="3602787"/>
                  <a:pt x="1190786" y="3581949"/>
                  <a:pt x="1182445" y="3562502"/>
                </a:cubicBezTo>
                <a:cubicBezTo>
                  <a:pt x="1174111" y="3543066"/>
                  <a:pt x="1167172" y="3525001"/>
                  <a:pt x="1161616" y="3508339"/>
                </a:cubicBezTo>
                <a:lnTo>
                  <a:pt x="1094945" y="3500007"/>
                </a:lnTo>
                <a:cubicBezTo>
                  <a:pt x="1083840" y="3511112"/>
                  <a:pt x="1074115" y="3516670"/>
                  <a:pt x="1065776" y="3516670"/>
                </a:cubicBezTo>
                <a:cubicBezTo>
                  <a:pt x="1057445" y="3516670"/>
                  <a:pt x="1053279" y="3522227"/>
                  <a:pt x="1053279" y="3533343"/>
                </a:cubicBezTo>
                <a:lnTo>
                  <a:pt x="1053279" y="3558337"/>
                </a:lnTo>
                <a:lnTo>
                  <a:pt x="1036615" y="3558337"/>
                </a:lnTo>
                <a:lnTo>
                  <a:pt x="1019942" y="3641671"/>
                </a:lnTo>
                <a:lnTo>
                  <a:pt x="1003280" y="3641671"/>
                </a:lnTo>
                <a:lnTo>
                  <a:pt x="1003280" y="3666674"/>
                </a:lnTo>
                <a:lnTo>
                  <a:pt x="969945" y="3675006"/>
                </a:lnTo>
                <a:cubicBezTo>
                  <a:pt x="969945" y="3680563"/>
                  <a:pt x="968552" y="3684729"/>
                  <a:pt x="965778" y="3687503"/>
                </a:cubicBezTo>
                <a:cubicBezTo>
                  <a:pt x="963005" y="3690287"/>
                  <a:pt x="961614" y="3694453"/>
                  <a:pt x="961614" y="3700009"/>
                </a:cubicBezTo>
                <a:lnTo>
                  <a:pt x="903284" y="3700009"/>
                </a:lnTo>
                <a:cubicBezTo>
                  <a:pt x="897726" y="3694453"/>
                  <a:pt x="886611" y="3686122"/>
                  <a:pt x="869948" y="3675006"/>
                </a:cubicBezTo>
                <a:cubicBezTo>
                  <a:pt x="881053" y="3641671"/>
                  <a:pt x="888002" y="3619451"/>
                  <a:pt x="890778" y="3608336"/>
                </a:cubicBezTo>
                <a:cubicBezTo>
                  <a:pt x="893559" y="3597230"/>
                  <a:pt x="914389" y="3572226"/>
                  <a:pt x="953283" y="3533343"/>
                </a:cubicBezTo>
                <a:lnTo>
                  <a:pt x="953283" y="3508339"/>
                </a:lnTo>
                <a:cubicBezTo>
                  <a:pt x="958839" y="3508339"/>
                  <a:pt x="961614" y="3506947"/>
                  <a:pt x="961614" y="3504173"/>
                </a:cubicBezTo>
                <a:cubicBezTo>
                  <a:pt x="961614" y="3501390"/>
                  <a:pt x="964388" y="3500007"/>
                  <a:pt x="969945" y="3500007"/>
                </a:cubicBezTo>
                <a:lnTo>
                  <a:pt x="969945" y="3491676"/>
                </a:lnTo>
                <a:cubicBezTo>
                  <a:pt x="975503" y="3486118"/>
                  <a:pt x="979667" y="3483335"/>
                  <a:pt x="982442" y="3483335"/>
                </a:cubicBezTo>
                <a:cubicBezTo>
                  <a:pt x="985224" y="3483335"/>
                  <a:pt x="989390" y="3480561"/>
                  <a:pt x="994949" y="3475004"/>
                </a:cubicBezTo>
                <a:lnTo>
                  <a:pt x="994949" y="3441669"/>
                </a:lnTo>
                <a:lnTo>
                  <a:pt x="1019942" y="3425005"/>
                </a:lnTo>
                <a:lnTo>
                  <a:pt x="1019942" y="3391670"/>
                </a:lnTo>
                <a:cubicBezTo>
                  <a:pt x="1025501" y="3386112"/>
                  <a:pt x="1031057" y="3383339"/>
                  <a:pt x="1036615" y="3383339"/>
                </a:cubicBezTo>
                <a:lnTo>
                  <a:pt x="1036615" y="3333340"/>
                </a:lnTo>
                <a:lnTo>
                  <a:pt x="1053279" y="3333340"/>
                </a:lnTo>
                <a:cubicBezTo>
                  <a:pt x="1058835" y="3316668"/>
                  <a:pt x="1061610" y="3300005"/>
                  <a:pt x="1061610" y="3283343"/>
                </a:cubicBezTo>
                <a:cubicBezTo>
                  <a:pt x="1061610" y="3266670"/>
                  <a:pt x="1064393" y="3250007"/>
                  <a:pt x="1069951" y="3233334"/>
                </a:cubicBezTo>
                <a:cubicBezTo>
                  <a:pt x="1042174" y="3222229"/>
                  <a:pt x="1024109" y="3212505"/>
                  <a:pt x="1015778" y="3204174"/>
                </a:cubicBezTo>
                <a:cubicBezTo>
                  <a:pt x="1007444" y="3195833"/>
                  <a:pt x="981060" y="3191668"/>
                  <a:pt x="936610" y="3191668"/>
                </a:cubicBezTo>
                <a:lnTo>
                  <a:pt x="936610" y="3166673"/>
                </a:lnTo>
                <a:cubicBezTo>
                  <a:pt x="953283" y="3172232"/>
                  <a:pt x="969945" y="3175004"/>
                  <a:pt x="986618" y="3175004"/>
                </a:cubicBezTo>
                <a:cubicBezTo>
                  <a:pt x="1003280" y="3175004"/>
                  <a:pt x="1019942" y="3177779"/>
                  <a:pt x="1036615" y="3183337"/>
                </a:cubicBezTo>
                <a:lnTo>
                  <a:pt x="1036615" y="3166673"/>
                </a:lnTo>
                <a:lnTo>
                  <a:pt x="1119949" y="3150001"/>
                </a:lnTo>
                <a:lnTo>
                  <a:pt x="1119949" y="3158342"/>
                </a:lnTo>
                <a:cubicBezTo>
                  <a:pt x="1125505" y="3147227"/>
                  <a:pt x="1131055" y="3133338"/>
                  <a:pt x="1136612" y="3116676"/>
                </a:cubicBezTo>
                <a:cubicBezTo>
                  <a:pt x="1142170" y="3105561"/>
                  <a:pt x="1147727" y="3091672"/>
                  <a:pt x="1153285" y="3075008"/>
                </a:cubicBezTo>
                <a:cubicBezTo>
                  <a:pt x="1158831" y="3058336"/>
                  <a:pt x="1161616" y="3038890"/>
                  <a:pt x="1161616" y="3016670"/>
                </a:cubicBezTo>
                <a:cubicBezTo>
                  <a:pt x="1156059" y="3016670"/>
                  <a:pt x="1153285" y="3008338"/>
                  <a:pt x="1153285" y="2991676"/>
                </a:cubicBezTo>
                <a:lnTo>
                  <a:pt x="1161616" y="2950008"/>
                </a:lnTo>
                <a:cubicBezTo>
                  <a:pt x="1144943" y="2938893"/>
                  <a:pt x="1135220" y="2929170"/>
                  <a:pt x="1132445" y="2920839"/>
                </a:cubicBezTo>
                <a:cubicBezTo>
                  <a:pt x="1129672" y="2912507"/>
                  <a:pt x="1122724" y="2908341"/>
                  <a:pt x="1111616" y="2908341"/>
                </a:cubicBezTo>
                <a:cubicBezTo>
                  <a:pt x="1106061" y="2908341"/>
                  <a:pt x="1101895" y="2909724"/>
                  <a:pt x="1099110" y="2912507"/>
                </a:cubicBezTo>
                <a:cubicBezTo>
                  <a:pt x="1096337" y="2915281"/>
                  <a:pt x="1092170" y="2916672"/>
                  <a:pt x="1086614" y="2916672"/>
                </a:cubicBezTo>
                <a:lnTo>
                  <a:pt x="1086614" y="2875006"/>
                </a:lnTo>
                <a:cubicBezTo>
                  <a:pt x="1058835" y="2875006"/>
                  <a:pt x="1035224" y="2876389"/>
                  <a:pt x="1015778" y="2879172"/>
                </a:cubicBezTo>
                <a:cubicBezTo>
                  <a:pt x="996329" y="2881946"/>
                  <a:pt x="975503" y="2883337"/>
                  <a:pt x="953283" y="2883337"/>
                </a:cubicBezTo>
                <a:cubicBezTo>
                  <a:pt x="942168" y="2872222"/>
                  <a:pt x="933836" y="2858334"/>
                  <a:pt x="928277" y="2841671"/>
                </a:cubicBezTo>
                <a:lnTo>
                  <a:pt x="936610" y="2841671"/>
                </a:lnTo>
                <a:lnTo>
                  <a:pt x="961614" y="2741675"/>
                </a:lnTo>
                <a:cubicBezTo>
                  <a:pt x="939392" y="2725002"/>
                  <a:pt x="925503" y="2708339"/>
                  <a:pt x="919948" y="2691667"/>
                </a:cubicBezTo>
                <a:cubicBezTo>
                  <a:pt x="914389" y="2675004"/>
                  <a:pt x="892168" y="2666673"/>
                  <a:pt x="853275" y="2666673"/>
                </a:cubicBezTo>
                <a:cubicBezTo>
                  <a:pt x="842172" y="2672230"/>
                  <a:pt x="828282" y="2675004"/>
                  <a:pt x="811609" y="2675004"/>
                </a:cubicBezTo>
                <a:cubicBezTo>
                  <a:pt x="772727" y="2675004"/>
                  <a:pt x="753279" y="2655558"/>
                  <a:pt x="753279" y="2616674"/>
                </a:cubicBezTo>
                <a:cubicBezTo>
                  <a:pt x="758836" y="2616674"/>
                  <a:pt x="767167" y="2604168"/>
                  <a:pt x="778272" y="2579173"/>
                </a:cubicBezTo>
                <a:cubicBezTo>
                  <a:pt x="789389" y="2554169"/>
                  <a:pt x="794947" y="2536115"/>
                  <a:pt x="794947" y="2525000"/>
                </a:cubicBezTo>
                <a:lnTo>
                  <a:pt x="794947" y="2516668"/>
                </a:lnTo>
                <a:lnTo>
                  <a:pt x="786615" y="2516668"/>
                </a:lnTo>
                <a:cubicBezTo>
                  <a:pt x="781057" y="2500006"/>
                  <a:pt x="774118" y="2488891"/>
                  <a:pt x="765777" y="2483333"/>
                </a:cubicBezTo>
                <a:cubicBezTo>
                  <a:pt x="757445" y="2477786"/>
                  <a:pt x="750496" y="2466671"/>
                  <a:pt x="744947" y="2450007"/>
                </a:cubicBezTo>
                <a:lnTo>
                  <a:pt x="744947" y="2400000"/>
                </a:lnTo>
                <a:lnTo>
                  <a:pt x="728276" y="2400000"/>
                </a:lnTo>
                <a:cubicBezTo>
                  <a:pt x="700498" y="2372221"/>
                  <a:pt x="675502" y="2359725"/>
                  <a:pt x="653283" y="2362499"/>
                </a:cubicBezTo>
                <a:cubicBezTo>
                  <a:pt x="631054" y="2365282"/>
                  <a:pt x="619947" y="2336112"/>
                  <a:pt x="619947" y="2274999"/>
                </a:cubicBezTo>
                <a:cubicBezTo>
                  <a:pt x="625506" y="2274999"/>
                  <a:pt x="638003" y="2265286"/>
                  <a:pt x="657449" y="2245839"/>
                </a:cubicBezTo>
                <a:cubicBezTo>
                  <a:pt x="676896" y="2226393"/>
                  <a:pt x="686610" y="2197223"/>
                  <a:pt x="686610" y="2158340"/>
                </a:cubicBezTo>
                <a:cubicBezTo>
                  <a:pt x="681061" y="2152783"/>
                  <a:pt x="675502" y="2144452"/>
                  <a:pt x="669947" y="2133336"/>
                </a:cubicBezTo>
                <a:cubicBezTo>
                  <a:pt x="664388" y="2122221"/>
                  <a:pt x="658831" y="2116673"/>
                  <a:pt x="653283" y="2116673"/>
                </a:cubicBezTo>
                <a:lnTo>
                  <a:pt x="628280" y="2116673"/>
                </a:lnTo>
                <a:cubicBezTo>
                  <a:pt x="628280" y="2105558"/>
                  <a:pt x="625506" y="2097227"/>
                  <a:pt x="619947" y="2091669"/>
                </a:cubicBezTo>
                <a:lnTo>
                  <a:pt x="578281" y="2091669"/>
                </a:lnTo>
                <a:cubicBezTo>
                  <a:pt x="572723" y="2086112"/>
                  <a:pt x="569950" y="2080554"/>
                  <a:pt x="569950" y="2075007"/>
                </a:cubicBezTo>
                <a:cubicBezTo>
                  <a:pt x="569950" y="2069449"/>
                  <a:pt x="567166" y="2063892"/>
                  <a:pt x="561609" y="2058333"/>
                </a:cubicBezTo>
                <a:lnTo>
                  <a:pt x="561609" y="2016667"/>
                </a:lnTo>
                <a:cubicBezTo>
                  <a:pt x="589385" y="2000004"/>
                  <a:pt x="608833" y="1988889"/>
                  <a:pt x="619947" y="1983332"/>
                </a:cubicBezTo>
                <a:cubicBezTo>
                  <a:pt x="631054" y="1977784"/>
                  <a:pt x="639394" y="1958337"/>
                  <a:pt x="644942" y="1925002"/>
                </a:cubicBezTo>
                <a:lnTo>
                  <a:pt x="653283" y="1925002"/>
                </a:lnTo>
                <a:cubicBezTo>
                  <a:pt x="642167" y="1897225"/>
                  <a:pt x="633836" y="1877777"/>
                  <a:pt x="628280" y="1866672"/>
                </a:cubicBezTo>
                <a:cubicBezTo>
                  <a:pt x="622722" y="1855557"/>
                  <a:pt x="600502" y="1844442"/>
                  <a:pt x="561609" y="1833337"/>
                </a:cubicBezTo>
                <a:cubicBezTo>
                  <a:pt x="561609" y="1816665"/>
                  <a:pt x="561609" y="1802775"/>
                  <a:pt x="561609" y="1791670"/>
                </a:cubicBezTo>
                <a:cubicBezTo>
                  <a:pt x="561609" y="1780555"/>
                  <a:pt x="569950" y="1766666"/>
                  <a:pt x="586613" y="1750004"/>
                </a:cubicBezTo>
                <a:lnTo>
                  <a:pt x="611617" y="1741673"/>
                </a:lnTo>
                <a:lnTo>
                  <a:pt x="611617" y="1725000"/>
                </a:lnTo>
                <a:cubicBezTo>
                  <a:pt x="622722" y="1713895"/>
                  <a:pt x="626887" y="1709729"/>
                  <a:pt x="624115" y="1712503"/>
                </a:cubicBezTo>
                <a:cubicBezTo>
                  <a:pt x="621341" y="1715276"/>
                  <a:pt x="622722" y="1708338"/>
                  <a:pt x="628280" y="1691664"/>
                </a:cubicBezTo>
                <a:lnTo>
                  <a:pt x="644942" y="1691664"/>
                </a:lnTo>
                <a:cubicBezTo>
                  <a:pt x="633836" y="1669444"/>
                  <a:pt x="618556" y="1655555"/>
                  <a:pt x="599110" y="1649998"/>
                </a:cubicBezTo>
                <a:cubicBezTo>
                  <a:pt x="579664" y="1644450"/>
                  <a:pt x="557444" y="1640274"/>
                  <a:pt x="532448" y="1637500"/>
                </a:cubicBezTo>
                <a:cubicBezTo>
                  <a:pt x="507445" y="1634727"/>
                  <a:pt x="486615" y="1627778"/>
                  <a:pt x="469944" y="1616672"/>
                </a:cubicBezTo>
                <a:cubicBezTo>
                  <a:pt x="453281" y="1605557"/>
                  <a:pt x="444950" y="1586111"/>
                  <a:pt x="444950" y="1558333"/>
                </a:cubicBezTo>
                <a:lnTo>
                  <a:pt x="486615" y="1541669"/>
                </a:lnTo>
                <a:cubicBezTo>
                  <a:pt x="497722" y="1541669"/>
                  <a:pt x="507445" y="1544443"/>
                  <a:pt x="515776" y="1550002"/>
                </a:cubicBezTo>
                <a:cubicBezTo>
                  <a:pt x="524107" y="1555559"/>
                  <a:pt x="536615" y="1558333"/>
                  <a:pt x="553276" y="1558333"/>
                </a:cubicBezTo>
                <a:cubicBezTo>
                  <a:pt x="642167" y="1558333"/>
                  <a:pt x="694951" y="1497220"/>
                  <a:pt x="711613" y="1375003"/>
                </a:cubicBezTo>
                <a:cubicBezTo>
                  <a:pt x="683836" y="1363888"/>
                  <a:pt x="661614" y="1352782"/>
                  <a:pt x="644942" y="1341667"/>
                </a:cubicBezTo>
                <a:cubicBezTo>
                  <a:pt x="628280" y="1330552"/>
                  <a:pt x="619947" y="1305559"/>
                  <a:pt x="619947" y="1266666"/>
                </a:cubicBezTo>
                <a:cubicBezTo>
                  <a:pt x="642167" y="1255561"/>
                  <a:pt x="653283" y="1245837"/>
                  <a:pt x="653283" y="1237506"/>
                </a:cubicBezTo>
                <a:cubicBezTo>
                  <a:pt x="653283" y="1229165"/>
                  <a:pt x="661614" y="1224999"/>
                  <a:pt x="678276" y="1224999"/>
                </a:cubicBezTo>
                <a:cubicBezTo>
                  <a:pt x="683836" y="1224999"/>
                  <a:pt x="686610" y="1226391"/>
                  <a:pt x="686610" y="1229165"/>
                </a:cubicBezTo>
                <a:cubicBezTo>
                  <a:pt x="686610" y="1231949"/>
                  <a:pt x="689393" y="1233330"/>
                  <a:pt x="694951" y="1233330"/>
                </a:cubicBezTo>
                <a:lnTo>
                  <a:pt x="703282" y="1233330"/>
                </a:lnTo>
                <a:cubicBezTo>
                  <a:pt x="719944" y="1233330"/>
                  <a:pt x="728276" y="1211110"/>
                  <a:pt x="728276" y="1166669"/>
                </a:cubicBezTo>
                <a:cubicBezTo>
                  <a:pt x="694951" y="1149997"/>
                  <a:pt x="678276" y="1119445"/>
                  <a:pt x="678276" y="1075004"/>
                </a:cubicBezTo>
                <a:cubicBezTo>
                  <a:pt x="689393" y="1063889"/>
                  <a:pt x="697722" y="1056939"/>
                  <a:pt x="703282" y="1054167"/>
                </a:cubicBezTo>
                <a:cubicBezTo>
                  <a:pt x="708829" y="1051393"/>
                  <a:pt x="725502" y="1047227"/>
                  <a:pt x="753279" y="1041669"/>
                </a:cubicBezTo>
                <a:lnTo>
                  <a:pt x="753279" y="1058332"/>
                </a:lnTo>
                <a:lnTo>
                  <a:pt x="819940" y="1058332"/>
                </a:lnTo>
                <a:cubicBezTo>
                  <a:pt x="825498" y="1047227"/>
                  <a:pt x="831056" y="1038886"/>
                  <a:pt x="836614" y="1033338"/>
                </a:cubicBezTo>
                <a:cubicBezTo>
                  <a:pt x="842172" y="1027780"/>
                  <a:pt x="847717" y="1016664"/>
                  <a:pt x="853275" y="1000003"/>
                </a:cubicBezTo>
                <a:lnTo>
                  <a:pt x="844943" y="966667"/>
                </a:lnTo>
                <a:lnTo>
                  <a:pt x="828282" y="966667"/>
                </a:lnTo>
                <a:cubicBezTo>
                  <a:pt x="822723" y="961110"/>
                  <a:pt x="819940" y="955552"/>
                  <a:pt x="819940" y="950004"/>
                </a:cubicBezTo>
                <a:cubicBezTo>
                  <a:pt x="819940" y="938889"/>
                  <a:pt x="821332" y="934723"/>
                  <a:pt x="824116" y="937497"/>
                </a:cubicBezTo>
                <a:cubicBezTo>
                  <a:pt x="826889" y="940281"/>
                  <a:pt x="828282" y="936116"/>
                  <a:pt x="828282" y="925001"/>
                </a:cubicBezTo>
                <a:lnTo>
                  <a:pt x="819940" y="891665"/>
                </a:lnTo>
                <a:cubicBezTo>
                  <a:pt x="842172" y="880560"/>
                  <a:pt x="872723" y="875002"/>
                  <a:pt x="911614" y="875002"/>
                </a:cubicBezTo>
                <a:cubicBezTo>
                  <a:pt x="950499" y="875002"/>
                  <a:pt x="975503" y="849998"/>
                  <a:pt x="986618" y="800000"/>
                </a:cubicBezTo>
                <a:cubicBezTo>
                  <a:pt x="975503" y="794442"/>
                  <a:pt x="967170" y="780554"/>
                  <a:pt x="961614" y="758334"/>
                </a:cubicBezTo>
                <a:lnTo>
                  <a:pt x="936610" y="758334"/>
                </a:lnTo>
                <a:cubicBezTo>
                  <a:pt x="936610" y="741670"/>
                  <a:pt x="933836" y="730556"/>
                  <a:pt x="928277" y="724999"/>
                </a:cubicBezTo>
                <a:cubicBezTo>
                  <a:pt x="933836" y="724999"/>
                  <a:pt x="938001" y="723606"/>
                  <a:pt x="940775" y="720832"/>
                </a:cubicBezTo>
                <a:cubicBezTo>
                  <a:pt x="943559" y="718059"/>
                  <a:pt x="947724" y="716666"/>
                  <a:pt x="953283" y="716666"/>
                </a:cubicBezTo>
                <a:lnTo>
                  <a:pt x="953283" y="691663"/>
                </a:lnTo>
                <a:cubicBezTo>
                  <a:pt x="969945" y="691663"/>
                  <a:pt x="986618" y="693055"/>
                  <a:pt x="1003280" y="695839"/>
                </a:cubicBezTo>
                <a:cubicBezTo>
                  <a:pt x="1019942" y="698612"/>
                  <a:pt x="1036615" y="700004"/>
                  <a:pt x="1053279" y="700004"/>
                </a:cubicBezTo>
                <a:lnTo>
                  <a:pt x="1053279" y="716666"/>
                </a:lnTo>
                <a:cubicBezTo>
                  <a:pt x="1064393" y="705551"/>
                  <a:pt x="1075499" y="701386"/>
                  <a:pt x="1086614" y="704170"/>
                </a:cubicBezTo>
                <a:cubicBezTo>
                  <a:pt x="1097728" y="706944"/>
                  <a:pt x="1108835" y="694446"/>
                  <a:pt x="1119949" y="666669"/>
                </a:cubicBezTo>
                <a:cubicBezTo>
                  <a:pt x="1114392" y="666669"/>
                  <a:pt x="1110226" y="658337"/>
                  <a:pt x="1107442" y="641665"/>
                </a:cubicBezTo>
                <a:cubicBezTo>
                  <a:pt x="1104668" y="625001"/>
                  <a:pt x="1103276" y="608329"/>
                  <a:pt x="1103276" y="591666"/>
                </a:cubicBezTo>
                <a:cubicBezTo>
                  <a:pt x="1119949" y="580551"/>
                  <a:pt x="1133838" y="573612"/>
                  <a:pt x="1144943" y="570828"/>
                </a:cubicBezTo>
                <a:cubicBezTo>
                  <a:pt x="1156059" y="568054"/>
                  <a:pt x="1175505" y="566663"/>
                  <a:pt x="1203281" y="566663"/>
                </a:cubicBezTo>
                <a:lnTo>
                  <a:pt x="1203281" y="583335"/>
                </a:lnTo>
                <a:lnTo>
                  <a:pt x="1261612" y="583335"/>
                </a:lnTo>
                <a:cubicBezTo>
                  <a:pt x="1261612" y="566663"/>
                  <a:pt x="1278275" y="547225"/>
                  <a:pt x="1311610" y="524995"/>
                </a:cubicBezTo>
                <a:lnTo>
                  <a:pt x="1361608" y="491670"/>
                </a:lnTo>
                <a:cubicBezTo>
                  <a:pt x="1350502" y="463893"/>
                  <a:pt x="1339388" y="440280"/>
                  <a:pt x="1328283" y="420833"/>
                </a:cubicBezTo>
                <a:cubicBezTo>
                  <a:pt x="1317167" y="401387"/>
                  <a:pt x="1308836" y="375002"/>
                  <a:pt x="1303277" y="341666"/>
                </a:cubicBezTo>
                <a:cubicBezTo>
                  <a:pt x="1319941" y="330551"/>
                  <a:pt x="1329666" y="323611"/>
                  <a:pt x="1332447" y="320827"/>
                </a:cubicBezTo>
                <a:cubicBezTo>
                  <a:pt x="1335221" y="318053"/>
                  <a:pt x="1350502" y="316662"/>
                  <a:pt x="1378281" y="316662"/>
                </a:cubicBezTo>
                <a:cubicBezTo>
                  <a:pt x="1378281" y="322220"/>
                  <a:pt x="1392168" y="336108"/>
                  <a:pt x="1419948" y="358328"/>
                </a:cubicBezTo>
                <a:cubicBezTo>
                  <a:pt x="1447725" y="380558"/>
                  <a:pt x="1469946" y="391664"/>
                  <a:pt x="1486619" y="391664"/>
                </a:cubicBezTo>
                <a:lnTo>
                  <a:pt x="1511613" y="383332"/>
                </a:lnTo>
                <a:cubicBezTo>
                  <a:pt x="1533834" y="361112"/>
                  <a:pt x="1547723" y="351389"/>
                  <a:pt x="1553280" y="354163"/>
                </a:cubicBezTo>
                <a:cubicBezTo>
                  <a:pt x="1558835" y="356947"/>
                  <a:pt x="1569950" y="352771"/>
                  <a:pt x="1586615" y="341666"/>
                </a:cubicBezTo>
                <a:lnTo>
                  <a:pt x="1586615" y="325003"/>
                </a:lnTo>
                <a:cubicBezTo>
                  <a:pt x="1597730" y="330551"/>
                  <a:pt x="1607444" y="333335"/>
                  <a:pt x="1615784" y="333335"/>
                </a:cubicBezTo>
                <a:cubicBezTo>
                  <a:pt x="1624116" y="333335"/>
                  <a:pt x="1633840" y="336108"/>
                  <a:pt x="1644944" y="341666"/>
                </a:cubicBezTo>
                <a:lnTo>
                  <a:pt x="1644944" y="325003"/>
                </a:lnTo>
                <a:cubicBezTo>
                  <a:pt x="1667174" y="325003"/>
                  <a:pt x="1689394" y="325003"/>
                  <a:pt x="1711614" y="325003"/>
                </a:cubicBezTo>
                <a:cubicBezTo>
                  <a:pt x="1733836" y="325003"/>
                  <a:pt x="1756056" y="322220"/>
                  <a:pt x="1778276" y="316662"/>
                </a:cubicBezTo>
                <a:lnTo>
                  <a:pt x="1803281" y="308331"/>
                </a:lnTo>
                <a:cubicBezTo>
                  <a:pt x="1803281" y="297226"/>
                  <a:pt x="1806052" y="288885"/>
                  <a:pt x="1811610" y="283336"/>
                </a:cubicBezTo>
                <a:lnTo>
                  <a:pt x="1853277" y="274995"/>
                </a:lnTo>
                <a:lnTo>
                  <a:pt x="1853277" y="258332"/>
                </a:lnTo>
                <a:cubicBezTo>
                  <a:pt x="1864392" y="258332"/>
                  <a:pt x="1872724" y="255558"/>
                  <a:pt x="1878281" y="250001"/>
                </a:cubicBezTo>
                <a:lnTo>
                  <a:pt x="1878281" y="200002"/>
                </a:lnTo>
                <a:cubicBezTo>
                  <a:pt x="1872724" y="194445"/>
                  <a:pt x="1865785" y="180556"/>
                  <a:pt x="1857442" y="158336"/>
                </a:cubicBezTo>
                <a:cubicBezTo>
                  <a:pt x="1849111" y="136106"/>
                  <a:pt x="1844946" y="119444"/>
                  <a:pt x="1844946" y="108328"/>
                </a:cubicBezTo>
                <a:lnTo>
                  <a:pt x="1853277" y="108328"/>
                </a:lnTo>
                <a:cubicBezTo>
                  <a:pt x="1853277" y="102770"/>
                  <a:pt x="1850503" y="98605"/>
                  <a:pt x="1844946" y="95831"/>
                </a:cubicBezTo>
                <a:cubicBezTo>
                  <a:pt x="1839389" y="93058"/>
                  <a:pt x="1836615" y="88891"/>
                  <a:pt x="1836615" y="83334"/>
                </a:cubicBezTo>
                <a:cubicBezTo>
                  <a:pt x="1836615" y="77776"/>
                  <a:pt x="1839389" y="72219"/>
                  <a:pt x="1844946" y="66661"/>
                </a:cubicBezTo>
                <a:lnTo>
                  <a:pt x="1853277" y="66661"/>
                </a:lnTo>
                <a:cubicBezTo>
                  <a:pt x="1864392" y="27778"/>
                  <a:pt x="1878281" y="5558"/>
                  <a:pt x="1894944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5636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15" name="圖片版面配置區 14"/>
          <p:cNvSpPr>
            <a:spLocks noGrp="1"/>
          </p:cNvSpPr>
          <p:nvPr>
            <p:ph type="pic" sz="quarter" idx="13"/>
          </p:nvPr>
        </p:nvSpPr>
        <p:spPr>
          <a:xfrm>
            <a:off x="2450984" y="510452"/>
            <a:ext cx="4242033" cy="5659290"/>
          </a:xfrm>
          <a:custGeom>
            <a:avLst/>
            <a:gdLst>
              <a:gd name="connsiteX0" fmla="*/ 304799 w 4242033"/>
              <a:gd name="connsiteY0" fmla="*/ 5299194 h 5659290"/>
              <a:gd name="connsiteX1" fmla="*/ 363105 w 4242033"/>
              <a:gd name="connsiteY1" fmla="*/ 5318380 h 5659290"/>
              <a:gd name="connsiteX2" fmla="*/ 426013 w 4242033"/>
              <a:gd name="connsiteY2" fmla="*/ 5354848 h 5659290"/>
              <a:gd name="connsiteX3" fmla="*/ 485317 w 4242033"/>
              <a:gd name="connsiteY3" fmla="*/ 5403841 h 5659290"/>
              <a:gd name="connsiteX4" fmla="*/ 538866 w 4242033"/>
              <a:gd name="connsiteY4" fmla="*/ 5431234 h 5659290"/>
              <a:gd name="connsiteX5" fmla="*/ 592418 w 4242033"/>
              <a:gd name="connsiteY5" fmla="*/ 5458621 h 5659290"/>
              <a:gd name="connsiteX6" fmla="*/ 609980 w 4242033"/>
              <a:gd name="connsiteY6" fmla="*/ 5472459 h 5659290"/>
              <a:gd name="connsiteX7" fmla="*/ 633011 w 4242033"/>
              <a:gd name="connsiteY7" fmla="*/ 5489460 h 5659290"/>
              <a:gd name="connsiteX8" fmla="*/ 623496 w 4242033"/>
              <a:gd name="connsiteY8" fmla="*/ 5505873 h 5659290"/>
              <a:gd name="connsiteX9" fmla="*/ 700080 w 4242033"/>
              <a:gd name="connsiteY9" fmla="*/ 5550268 h 5659290"/>
              <a:gd name="connsiteX10" fmla="*/ 690565 w 4242033"/>
              <a:gd name="connsiteY10" fmla="*/ 5566680 h 5659290"/>
              <a:gd name="connsiteX11" fmla="*/ 717917 w 4242033"/>
              <a:gd name="connsiteY11" fmla="*/ 5582536 h 5659290"/>
              <a:gd name="connsiteX12" fmla="*/ 724813 w 4242033"/>
              <a:gd name="connsiteY12" fmla="*/ 5608456 h 5659290"/>
              <a:gd name="connsiteX13" fmla="*/ 731711 w 4242033"/>
              <a:gd name="connsiteY13" fmla="*/ 5634382 h 5659290"/>
              <a:gd name="connsiteX14" fmla="*/ 656677 w 4242033"/>
              <a:gd name="connsiteY14" fmla="*/ 5656657 h 5659290"/>
              <a:gd name="connsiteX15" fmla="*/ 525508 w 4242033"/>
              <a:gd name="connsiteY15" fmla="*/ 5624473 h 5659290"/>
              <a:gd name="connsiteX16" fmla="*/ 492687 w 4242033"/>
              <a:gd name="connsiteY16" fmla="*/ 5605447 h 5659290"/>
              <a:gd name="connsiteX17" fmla="*/ 505372 w 4242033"/>
              <a:gd name="connsiteY17" fmla="*/ 5583565 h 5659290"/>
              <a:gd name="connsiteX18" fmla="*/ 461609 w 4242033"/>
              <a:gd name="connsiteY18" fmla="*/ 5558196 h 5659290"/>
              <a:gd name="connsiteX19" fmla="*/ 467953 w 4242033"/>
              <a:gd name="connsiteY19" fmla="*/ 5547252 h 5659290"/>
              <a:gd name="connsiteX20" fmla="*/ 415276 w 4242033"/>
              <a:gd name="connsiteY20" fmla="*/ 5505751 h 5659290"/>
              <a:gd name="connsiteX21" fmla="*/ 365762 w 4242033"/>
              <a:gd name="connsiteY21" fmla="*/ 5458783 h 5659290"/>
              <a:gd name="connsiteX22" fmla="*/ 372106 w 4242033"/>
              <a:gd name="connsiteY22" fmla="*/ 5447840 h 5659290"/>
              <a:gd name="connsiteX23" fmla="*/ 306465 w 4242033"/>
              <a:gd name="connsiteY23" fmla="*/ 5409788 h 5659290"/>
              <a:gd name="connsiteX24" fmla="*/ 295248 w 4242033"/>
              <a:gd name="connsiteY24" fmla="*/ 5385014 h 5659290"/>
              <a:gd name="connsiteX25" fmla="*/ 304799 w 4242033"/>
              <a:gd name="connsiteY25" fmla="*/ 5299194 h 5659290"/>
              <a:gd name="connsiteX26" fmla="*/ 3668457 w 4242033"/>
              <a:gd name="connsiteY26" fmla="*/ 518000 h 5659290"/>
              <a:gd name="connsiteX27" fmla="*/ 3649431 w 4242033"/>
              <a:gd name="connsiteY27" fmla="*/ 550820 h 5659290"/>
              <a:gd name="connsiteX28" fmla="*/ 3649432 w 4242033"/>
              <a:gd name="connsiteY28" fmla="*/ 550821 h 5659290"/>
              <a:gd name="connsiteX29" fmla="*/ 3668458 w 4242033"/>
              <a:gd name="connsiteY29" fmla="*/ 518001 h 5659290"/>
              <a:gd name="connsiteX30" fmla="*/ 3695808 w 4242033"/>
              <a:gd name="connsiteY30" fmla="*/ 533855 h 5659290"/>
              <a:gd name="connsiteX31" fmla="*/ 3354830 w 4242033"/>
              <a:gd name="connsiteY31" fmla="*/ 0 h 5659290"/>
              <a:gd name="connsiteX32" fmla="*/ 3490160 w 4242033"/>
              <a:gd name="connsiteY32" fmla="*/ 56524 h 5659290"/>
              <a:gd name="connsiteX33" fmla="*/ 3589771 w 4242033"/>
              <a:gd name="connsiteY33" fmla="*/ 117925 h 5659290"/>
              <a:gd name="connsiteX34" fmla="*/ 3644752 w 4242033"/>
              <a:gd name="connsiteY34" fmla="*/ 168069 h 5659290"/>
              <a:gd name="connsiteX35" fmla="*/ 3640154 w 4242033"/>
              <a:gd name="connsiteY35" fmla="*/ 150789 h 5659290"/>
              <a:gd name="connsiteX36" fmla="*/ 3710157 w 4242033"/>
              <a:gd name="connsiteY36" fmla="*/ 118279 h 5659290"/>
              <a:gd name="connsiteX37" fmla="*/ 3793082 w 4242033"/>
              <a:gd name="connsiteY37" fmla="*/ 151736 h 5659290"/>
              <a:gd name="connsiteX38" fmla="*/ 3809490 w 4242033"/>
              <a:gd name="connsiteY38" fmla="*/ 161248 h 5659290"/>
              <a:gd name="connsiteX39" fmla="*/ 3828201 w 4242033"/>
              <a:gd name="connsiteY39" fmla="*/ 179402 h 5659290"/>
              <a:gd name="connsiteX40" fmla="*/ 3821857 w 4242033"/>
              <a:gd name="connsiteY40" fmla="*/ 190345 h 5659290"/>
              <a:gd name="connsiteX41" fmla="*/ 3838270 w 4242033"/>
              <a:gd name="connsiteY41" fmla="*/ 199860 h 5659290"/>
              <a:gd name="connsiteX42" fmla="*/ 3844613 w 4242033"/>
              <a:gd name="connsiteY42" fmla="*/ 188917 h 5659290"/>
              <a:gd name="connsiteX43" fmla="*/ 3881316 w 4242033"/>
              <a:gd name="connsiteY43" fmla="*/ 213850 h 5659290"/>
              <a:gd name="connsiteX44" fmla="*/ 3914853 w 4242033"/>
              <a:gd name="connsiteY44" fmla="*/ 244255 h 5659290"/>
              <a:gd name="connsiteX45" fmla="*/ 3902168 w 4242033"/>
              <a:gd name="connsiteY45" fmla="*/ 266137 h 5659290"/>
              <a:gd name="connsiteX46" fmla="*/ 3934988 w 4242033"/>
              <a:gd name="connsiteY46" fmla="*/ 285163 h 5659290"/>
              <a:gd name="connsiteX47" fmla="*/ 3928647 w 4242033"/>
              <a:gd name="connsiteY47" fmla="*/ 296102 h 5659290"/>
              <a:gd name="connsiteX48" fmla="*/ 3961468 w 4242033"/>
              <a:gd name="connsiteY48" fmla="*/ 315128 h 5659290"/>
              <a:gd name="connsiteX49" fmla="*/ 3951953 w 4242033"/>
              <a:gd name="connsiteY49" fmla="*/ 331540 h 5659290"/>
              <a:gd name="connsiteX50" fmla="*/ 3979304 w 4242033"/>
              <a:gd name="connsiteY50" fmla="*/ 347396 h 5659290"/>
              <a:gd name="connsiteX51" fmla="*/ 4000314 w 4242033"/>
              <a:gd name="connsiteY51" fmla="*/ 374190 h 5659290"/>
              <a:gd name="connsiteX52" fmla="*/ 3990800 w 4242033"/>
              <a:gd name="connsiteY52" fmla="*/ 390602 h 5659290"/>
              <a:gd name="connsiteX53" fmla="*/ 4040032 w 4242033"/>
              <a:gd name="connsiteY53" fmla="*/ 419142 h 5659290"/>
              <a:gd name="connsiteX54" fmla="*/ 4033691 w 4242033"/>
              <a:gd name="connsiteY54" fmla="*/ 430081 h 5659290"/>
              <a:gd name="connsiteX55" fmla="*/ 4050099 w 4242033"/>
              <a:gd name="connsiteY55" fmla="*/ 439593 h 5659290"/>
              <a:gd name="connsiteX56" fmla="*/ 4067383 w 4242033"/>
              <a:gd name="connsiteY56" fmla="*/ 434998 h 5659290"/>
              <a:gd name="connsiteX57" fmla="*/ 4117449 w 4242033"/>
              <a:gd name="connsiteY57" fmla="*/ 518829 h 5659290"/>
              <a:gd name="connsiteX58" fmla="*/ 4128906 w 4242033"/>
              <a:gd name="connsiteY58" fmla="*/ 631447 h 5659290"/>
              <a:gd name="connsiteX59" fmla="*/ 4116221 w 4242033"/>
              <a:gd name="connsiteY59" fmla="*/ 653329 h 5659290"/>
              <a:gd name="connsiteX60" fmla="*/ 4242033 w 4242033"/>
              <a:gd name="connsiteY60" fmla="*/ 726262 h 5659290"/>
              <a:gd name="connsiteX61" fmla="*/ 4235691 w 4242033"/>
              <a:gd name="connsiteY61" fmla="*/ 737201 h 5659290"/>
              <a:gd name="connsiteX62" fmla="*/ 4214049 w 4242033"/>
              <a:gd name="connsiteY62" fmla="*/ 812360 h 5659290"/>
              <a:gd name="connsiteX63" fmla="*/ 4182891 w 4242033"/>
              <a:gd name="connsiteY63" fmla="*/ 903925 h 5659290"/>
              <a:gd name="connsiteX64" fmla="*/ 4234979 w 4242033"/>
              <a:gd name="connsiteY64" fmla="*/ 977970 h 5659290"/>
              <a:gd name="connsiteX65" fmla="*/ 4221104 w 4242033"/>
              <a:gd name="connsiteY65" fmla="*/ 1064940 h 5659290"/>
              <a:gd name="connsiteX66" fmla="*/ 4196171 w 4242033"/>
              <a:gd name="connsiteY66" fmla="*/ 1101643 h 5659290"/>
              <a:gd name="connsiteX67" fmla="*/ 4177583 w 4242033"/>
              <a:gd name="connsiteY67" fmla="*/ 1127410 h 5659290"/>
              <a:gd name="connsiteX68" fmla="*/ 4162999 w 4242033"/>
              <a:gd name="connsiteY68" fmla="*/ 1202998 h 5659290"/>
              <a:gd name="connsiteX69" fmla="*/ 4188442 w 4242033"/>
              <a:gd name="connsiteY69" fmla="*/ 1272567 h 5659290"/>
              <a:gd name="connsiteX70" fmla="*/ 4159904 w 4242033"/>
              <a:gd name="connsiteY70" fmla="*/ 1321795 h 5659290"/>
              <a:gd name="connsiteX71" fmla="*/ 4170847 w 4242033"/>
              <a:gd name="connsiteY71" fmla="*/ 1328139 h 5659290"/>
              <a:gd name="connsiteX72" fmla="*/ 4148648 w 4242033"/>
              <a:gd name="connsiteY72" fmla="*/ 1366433 h 5659290"/>
              <a:gd name="connsiteX73" fmla="*/ 4085381 w 4242033"/>
              <a:gd name="connsiteY73" fmla="*/ 1450348 h 5659290"/>
              <a:gd name="connsiteX74" fmla="*/ 4020695 w 4242033"/>
              <a:gd name="connsiteY74" fmla="*/ 1511513 h 5659290"/>
              <a:gd name="connsiteX75" fmla="*/ 4009752 w 4242033"/>
              <a:gd name="connsiteY75" fmla="*/ 1505169 h 5659290"/>
              <a:gd name="connsiteX76" fmla="*/ 3985256 w 4242033"/>
              <a:gd name="connsiteY76" fmla="*/ 1534819 h 5659290"/>
              <a:gd name="connsiteX77" fmla="*/ 3918228 w 4242033"/>
              <a:gd name="connsiteY77" fmla="*/ 1656752 h 5659290"/>
              <a:gd name="connsiteX78" fmla="*/ 3851197 w 4242033"/>
              <a:gd name="connsiteY78" fmla="*/ 1778679 h 5659290"/>
              <a:gd name="connsiteX79" fmla="*/ 3788846 w 4242033"/>
              <a:gd name="connsiteY79" fmla="*/ 1779076 h 5659290"/>
              <a:gd name="connsiteX80" fmla="*/ 3714839 w 4242033"/>
              <a:gd name="connsiteY80" fmla="*/ 1761752 h 5659290"/>
              <a:gd name="connsiteX81" fmla="*/ 3645869 w 4242033"/>
              <a:gd name="connsiteY81" fmla="*/ 1754656 h 5659290"/>
              <a:gd name="connsiteX82" fmla="*/ 3598617 w 4242033"/>
              <a:gd name="connsiteY82" fmla="*/ 1785734 h 5659290"/>
              <a:gd name="connsiteX83" fmla="*/ 3587679 w 4242033"/>
              <a:gd name="connsiteY83" fmla="*/ 1779393 h 5659290"/>
              <a:gd name="connsiteX84" fmla="*/ 3568653 w 4242033"/>
              <a:gd name="connsiteY84" fmla="*/ 1812213 h 5659290"/>
              <a:gd name="connsiteX85" fmla="*/ 3557714 w 4242033"/>
              <a:gd name="connsiteY85" fmla="*/ 1805872 h 5659290"/>
              <a:gd name="connsiteX86" fmla="*/ 3468922 w 4242033"/>
              <a:gd name="connsiteY86" fmla="*/ 1959039 h 5659290"/>
              <a:gd name="connsiteX87" fmla="*/ 3423297 w 4242033"/>
              <a:gd name="connsiteY87" fmla="*/ 1917969 h 5659290"/>
              <a:gd name="connsiteX88" fmla="*/ 3382270 w 4242033"/>
              <a:gd name="connsiteY88" fmla="*/ 1894186 h 5659290"/>
              <a:gd name="connsiteX89" fmla="*/ 3319640 w 4242033"/>
              <a:gd name="connsiteY89" fmla="*/ 1876151 h 5659290"/>
              <a:gd name="connsiteX90" fmla="*/ 3274847 w 4242033"/>
              <a:gd name="connsiteY90" fmla="*/ 1890383 h 5659290"/>
              <a:gd name="connsiteX91" fmla="*/ 3219830 w 4242033"/>
              <a:gd name="connsiteY91" fmla="*/ 1909646 h 5659290"/>
              <a:gd name="connsiteX92" fmla="*/ 3131991 w 4242033"/>
              <a:gd name="connsiteY92" fmla="*/ 1909888 h 5659290"/>
              <a:gd name="connsiteX93" fmla="*/ 3141505 w 4242033"/>
              <a:gd name="connsiteY93" fmla="*/ 1893476 h 5659290"/>
              <a:gd name="connsiteX94" fmla="*/ 3097742 w 4242033"/>
              <a:gd name="connsiteY94" fmla="*/ 1868106 h 5659290"/>
              <a:gd name="connsiteX95" fmla="*/ 3104083 w 4242033"/>
              <a:gd name="connsiteY95" fmla="*/ 1857168 h 5659290"/>
              <a:gd name="connsiteX96" fmla="*/ 3011091 w 4242033"/>
              <a:gd name="connsiteY96" fmla="*/ 1803260 h 5659290"/>
              <a:gd name="connsiteX97" fmla="*/ 2936770 w 4242033"/>
              <a:gd name="connsiteY97" fmla="*/ 1836911 h 5659290"/>
              <a:gd name="connsiteX98" fmla="*/ 2837709 w 4242033"/>
              <a:gd name="connsiteY98" fmla="*/ 1812377 h 5659290"/>
              <a:gd name="connsiteX99" fmla="*/ 2847223 w 4242033"/>
              <a:gd name="connsiteY99" fmla="*/ 1795964 h 5659290"/>
              <a:gd name="connsiteX100" fmla="*/ 2836285 w 4242033"/>
              <a:gd name="connsiteY100" fmla="*/ 1789623 h 5659290"/>
              <a:gd name="connsiteX101" fmla="*/ 2791889 w 4242033"/>
              <a:gd name="connsiteY101" fmla="*/ 1866207 h 5659290"/>
              <a:gd name="connsiteX102" fmla="*/ 2838937 w 4242033"/>
              <a:gd name="connsiteY102" fmla="*/ 1930023 h 5659290"/>
              <a:gd name="connsiteX103" fmla="*/ 2853726 w 4242033"/>
              <a:gd name="connsiteY103" fmla="*/ 2011682 h 5659290"/>
              <a:gd name="connsiteX104" fmla="*/ 2870134 w 4242033"/>
              <a:gd name="connsiteY104" fmla="*/ 2021193 h 5659290"/>
              <a:gd name="connsiteX105" fmla="*/ 2791056 w 4242033"/>
              <a:gd name="connsiteY105" fmla="*/ 2063051 h 5659290"/>
              <a:gd name="connsiteX106" fmla="*/ 2701036 w 4242033"/>
              <a:gd name="connsiteY106" fmla="*/ 2098571 h 5659290"/>
              <a:gd name="connsiteX107" fmla="*/ 2679154 w 4242033"/>
              <a:gd name="connsiteY107" fmla="*/ 2085886 h 5659290"/>
              <a:gd name="connsiteX108" fmla="*/ 2618903 w 4242033"/>
              <a:gd name="connsiteY108" fmla="*/ 2189821 h 5659290"/>
              <a:gd name="connsiteX109" fmla="*/ 2640785 w 4242033"/>
              <a:gd name="connsiteY109" fmla="*/ 2202506 h 5659290"/>
              <a:gd name="connsiteX110" fmla="*/ 2643166 w 4242033"/>
              <a:gd name="connsiteY110" fmla="*/ 2324471 h 5659290"/>
              <a:gd name="connsiteX111" fmla="*/ 2621049 w 4242033"/>
              <a:gd name="connsiteY111" fmla="*/ 2476091 h 5659290"/>
              <a:gd name="connsiteX112" fmla="*/ 2539231 w 4242033"/>
              <a:gd name="connsiteY112" fmla="*/ 2516366 h 5659290"/>
              <a:gd name="connsiteX113" fmla="*/ 2482312 w 4242033"/>
              <a:gd name="connsiteY113" fmla="*/ 2589341 h 5659290"/>
              <a:gd name="connsiteX114" fmla="*/ 2407829 w 4242033"/>
              <a:gd name="connsiteY114" fmla="*/ 2648482 h 5659290"/>
              <a:gd name="connsiteX115" fmla="*/ 2275632 w 4242033"/>
              <a:gd name="connsiteY115" fmla="*/ 2655896 h 5659290"/>
              <a:gd name="connsiteX116" fmla="*/ 2250265 w 4242033"/>
              <a:gd name="connsiteY116" fmla="*/ 2699655 h 5659290"/>
              <a:gd name="connsiteX117" fmla="*/ 2261204 w 4242033"/>
              <a:gd name="connsiteY117" fmla="*/ 2705996 h 5659290"/>
              <a:gd name="connsiteX118" fmla="*/ 2248519 w 4242033"/>
              <a:gd name="connsiteY118" fmla="*/ 2727878 h 5659290"/>
              <a:gd name="connsiteX119" fmla="*/ 2281343 w 4242033"/>
              <a:gd name="connsiteY119" fmla="*/ 2746907 h 5659290"/>
              <a:gd name="connsiteX120" fmla="*/ 2276427 w 4242033"/>
              <a:gd name="connsiteY120" fmla="*/ 2780599 h 5659290"/>
              <a:gd name="connsiteX121" fmla="*/ 2309247 w 4242033"/>
              <a:gd name="connsiteY121" fmla="*/ 2799625 h 5659290"/>
              <a:gd name="connsiteX122" fmla="*/ 2312262 w 4242033"/>
              <a:gd name="connsiteY122" fmla="*/ 2819644 h 5659290"/>
              <a:gd name="connsiteX123" fmla="*/ 2309804 w 4242033"/>
              <a:gd name="connsiteY123" fmla="*/ 2836490 h 5659290"/>
              <a:gd name="connsiteX124" fmla="*/ 2342624 w 4242033"/>
              <a:gd name="connsiteY124" fmla="*/ 2855516 h 5659290"/>
              <a:gd name="connsiteX125" fmla="*/ 2340010 w 4242033"/>
              <a:gd name="connsiteY125" fmla="*/ 2897851 h 5659290"/>
              <a:gd name="connsiteX126" fmla="*/ 2356418 w 4242033"/>
              <a:gd name="connsiteY126" fmla="*/ 2907363 h 5659290"/>
              <a:gd name="connsiteX127" fmla="*/ 2337392 w 4242033"/>
              <a:gd name="connsiteY127" fmla="*/ 2940183 h 5659290"/>
              <a:gd name="connsiteX128" fmla="*/ 2348335 w 4242033"/>
              <a:gd name="connsiteY128" fmla="*/ 2946526 h 5659290"/>
              <a:gd name="connsiteX129" fmla="*/ 2321219 w 4242033"/>
              <a:gd name="connsiteY129" fmla="*/ 3018513 h 5659290"/>
              <a:gd name="connsiteX130" fmla="*/ 2311390 w 4242033"/>
              <a:gd name="connsiteY130" fmla="*/ 3085899 h 5659290"/>
              <a:gd name="connsiteX131" fmla="*/ 2301878 w 4242033"/>
              <a:gd name="connsiteY131" fmla="*/ 3102307 h 5659290"/>
              <a:gd name="connsiteX132" fmla="*/ 2372988 w 4242033"/>
              <a:gd name="connsiteY132" fmla="*/ 3143530 h 5659290"/>
              <a:gd name="connsiteX133" fmla="*/ 2379608 w 4242033"/>
              <a:gd name="connsiteY133" fmla="*/ 3151024 h 5659290"/>
              <a:gd name="connsiteX134" fmla="*/ 2396298 w 4242033"/>
              <a:gd name="connsiteY134" fmla="*/ 3178971 h 5659290"/>
              <a:gd name="connsiteX135" fmla="*/ 2358799 w 4242033"/>
              <a:gd name="connsiteY135" fmla="*/ 3281474 h 5659290"/>
              <a:gd name="connsiteX136" fmla="*/ 2342391 w 4242033"/>
              <a:gd name="connsiteY136" fmla="*/ 3271962 h 5659290"/>
              <a:gd name="connsiteX137" fmla="*/ 2288481 w 4242033"/>
              <a:gd name="connsiteY137" fmla="*/ 3364958 h 5659290"/>
              <a:gd name="connsiteX138" fmla="*/ 2311789 w 4242033"/>
              <a:gd name="connsiteY138" fmla="*/ 3400392 h 5659290"/>
              <a:gd name="connsiteX139" fmla="*/ 2329626 w 4242033"/>
              <a:gd name="connsiteY139" fmla="*/ 3432660 h 5659290"/>
              <a:gd name="connsiteX140" fmla="*/ 2310597 w 4242033"/>
              <a:gd name="connsiteY140" fmla="*/ 3465485 h 5659290"/>
              <a:gd name="connsiteX141" fmla="*/ 2332479 w 4242033"/>
              <a:gd name="connsiteY141" fmla="*/ 3478170 h 5659290"/>
              <a:gd name="connsiteX142" fmla="*/ 2325106 w 4242033"/>
              <a:gd name="connsiteY142" fmla="*/ 3528703 h 5659290"/>
              <a:gd name="connsiteX143" fmla="*/ 2314565 w 4242033"/>
              <a:gd name="connsiteY143" fmla="*/ 3584713 h 5659290"/>
              <a:gd name="connsiteX144" fmla="*/ 2325503 w 4242033"/>
              <a:gd name="connsiteY144" fmla="*/ 3591055 h 5659290"/>
              <a:gd name="connsiteX145" fmla="*/ 2287449 w 4242033"/>
              <a:gd name="connsiteY145" fmla="*/ 3656699 h 5659290"/>
              <a:gd name="connsiteX146" fmla="*/ 2303861 w 4242033"/>
              <a:gd name="connsiteY146" fmla="*/ 3666214 h 5659290"/>
              <a:gd name="connsiteX147" fmla="*/ 2284835 w 4242033"/>
              <a:gd name="connsiteY147" fmla="*/ 3699034 h 5659290"/>
              <a:gd name="connsiteX148" fmla="*/ 2301243 w 4242033"/>
              <a:gd name="connsiteY148" fmla="*/ 3708546 h 5659290"/>
              <a:gd name="connsiteX149" fmla="*/ 2250506 w 4242033"/>
              <a:gd name="connsiteY149" fmla="*/ 3796068 h 5659290"/>
              <a:gd name="connsiteX150" fmla="*/ 2266918 w 4242033"/>
              <a:gd name="connsiteY150" fmla="*/ 3805582 h 5659290"/>
              <a:gd name="connsiteX151" fmla="*/ 2146416 w 4242033"/>
              <a:gd name="connsiteY151" fmla="*/ 4013452 h 5659290"/>
              <a:gd name="connsiteX152" fmla="*/ 2130003 w 4242033"/>
              <a:gd name="connsiteY152" fmla="*/ 4003937 h 5659290"/>
              <a:gd name="connsiteX153" fmla="*/ 2104636 w 4242033"/>
              <a:gd name="connsiteY153" fmla="*/ 4047696 h 5659290"/>
              <a:gd name="connsiteX154" fmla="*/ 2088228 w 4242033"/>
              <a:gd name="connsiteY154" fmla="*/ 4038184 h 5659290"/>
              <a:gd name="connsiteX155" fmla="*/ 2034318 w 4242033"/>
              <a:gd name="connsiteY155" fmla="*/ 4131180 h 5659290"/>
              <a:gd name="connsiteX156" fmla="*/ 2017906 w 4242033"/>
              <a:gd name="connsiteY156" fmla="*/ 4121666 h 5659290"/>
              <a:gd name="connsiteX157" fmla="*/ 1944972 w 4242033"/>
              <a:gd name="connsiteY157" fmla="*/ 4247478 h 5659290"/>
              <a:gd name="connsiteX158" fmla="*/ 1934034 w 4242033"/>
              <a:gd name="connsiteY158" fmla="*/ 4241136 h 5659290"/>
              <a:gd name="connsiteX159" fmla="*/ 1889916 w 4242033"/>
              <a:gd name="connsiteY159" fmla="*/ 4336153 h 5659290"/>
              <a:gd name="connsiteX160" fmla="*/ 1837152 w 4242033"/>
              <a:gd name="connsiteY160" fmla="*/ 4433469 h 5659290"/>
              <a:gd name="connsiteX161" fmla="*/ 1853564 w 4242033"/>
              <a:gd name="connsiteY161" fmla="*/ 4442984 h 5659290"/>
              <a:gd name="connsiteX162" fmla="*/ 1844605 w 4242033"/>
              <a:gd name="connsiteY162" fmla="*/ 4496254 h 5659290"/>
              <a:gd name="connsiteX163" fmla="*/ 1832477 w 4242033"/>
              <a:gd name="connsiteY163" fmla="*/ 4555001 h 5659290"/>
              <a:gd name="connsiteX164" fmla="*/ 1848889 w 4242033"/>
              <a:gd name="connsiteY164" fmla="*/ 4564515 h 5659290"/>
              <a:gd name="connsiteX165" fmla="*/ 1829863 w 4242033"/>
              <a:gd name="connsiteY165" fmla="*/ 4597336 h 5659290"/>
              <a:gd name="connsiteX166" fmla="*/ 1846271 w 4242033"/>
              <a:gd name="connsiteY166" fmla="*/ 4606848 h 5659290"/>
              <a:gd name="connsiteX167" fmla="*/ 1805046 w 4242033"/>
              <a:gd name="connsiteY167" fmla="*/ 4677962 h 5659290"/>
              <a:gd name="connsiteX168" fmla="*/ 1815989 w 4242033"/>
              <a:gd name="connsiteY168" fmla="*/ 4684306 h 5659290"/>
              <a:gd name="connsiteX169" fmla="*/ 1792046 w 4242033"/>
              <a:gd name="connsiteY169" fmla="*/ 4750818 h 5659290"/>
              <a:gd name="connsiteX170" fmla="*/ 1774444 w 4242033"/>
              <a:gd name="connsiteY170" fmla="*/ 4806392 h 5659290"/>
              <a:gd name="connsiteX171" fmla="*/ 1785387 w 4242033"/>
              <a:gd name="connsiteY171" fmla="*/ 4812735 h 5659290"/>
              <a:gd name="connsiteX172" fmla="*/ 1769217 w 4242033"/>
              <a:gd name="connsiteY172" fmla="*/ 4891061 h 5659290"/>
              <a:gd name="connsiteX173" fmla="*/ 1747335 w 4242033"/>
              <a:gd name="connsiteY173" fmla="*/ 4878376 h 5659290"/>
              <a:gd name="connsiteX174" fmla="*/ 1639518 w 4242033"/>
              <a:gd name="connsiteY174" fmla="*/ 5064363 h 5659290"/>
              <a:gd name="connsiteX175" fmla="*/ 1622672 w 4242033"/>
              <a:gd name="connsiteY175" fmla="*/ 5061905 h 5659290"/>
              <a:gd name="connsiteX176" fmla="*/ 1597186 w 4242033"/>
              <a:gd name="connsiteY176" fmla="*/ 5061745 h 5659290"/>
              <a:gd name="connsiteX177" fmla="*/ 1571816 w 4242033"/>
              <a:gd name="connsiteY177" fmla="*/ 5105508 h 5659290"/>
              <a:gd name="connsiteX178" fmla="*/ 1560873 w 4242033"/>
              <a:gd name="connsiteY178" fmla="*/ 5099165 h 5659290"/>
              <a:gd name="connsiteX179" fmla="*/ 1545017 w 4242033"/>
              <a:gd name="connsiteY179" fmla="*/ 5126516 h 5659290"/>
              <a:gd name="connsiteX180" fmla="*/ 1509305 w 4242033"/>
              <a:gd name="connsiteY180" fmla="*/ 5131392 h 5659290"/>
              <a:gd name="connsiteX181" fmla="*/ 1476759 w 4242033"/>
              <a:gd name="connsiteY181" fmla="*/ 5130796 h 5659290"/>
              <a:gd name="connsiteX182" fmla="*/ 1470415 w 4242033"/>
              <a:gd name="connsiteY182" fmla="*/ 5141739 h 5659290"/>
              <a:gd name="connsiteX183" fmla="*/ 1413974 w 4242033"/>
              <a:gd name="connsiteY183" fmla="*/ 5138249 h 5659290"/>
              <a:gd name="connsiteX184" fmla="*/ 1398118 w 4242033"/>
              <a:gd name="connsiteY184" fmla="*/ 5165600 h 5659290"/>
              <a:gd name="connsiteX185" fmla="*/ 1376237 w 4242033"/>
              <a:gd name="connsiteY185" fmla="*/ 5152915 h 5659290"/>
              <a:gd name="connsiteX186" fmla="*/ 1357208 w 4242033"/>
              <a:gd name="connsiteY186" fmla="*/ 5185740 h 5659290"/>
              <a:gd name="connsiteX187" fmla="*/ 1346269 w 4242033"/>
              <a:gd name="connsiteY187" fmla="*/ 5179398 h 5659290"/>
              <a:gd name="connsiteX188" fmla="*/ 1305362 w 4242033"/>
              <a:gd name="connsiteY188" fmla="*/ 5199534 h 5659290"/>
              <a:gd name="connsiteX189" fmla="*/ 1212366 w 4242033"/>
              <a:gd name="connsiteY189" fmla="*/ 5145623 h 5659290"/>
              <a:gd name="connsiteX190" fmla="*/ 1144824 w 4242033"/>
              <a:gd name="connsiteY190" fmla="*/ 5161283 h 5659290"/>
              <a:gd name="connsiteX191" fmla="*/ 1059441 w 4242033"/>
              <a:gd name="connsiteY191" fmla="*/ 5144672 h 5659290"/>
              <a:gd name="connsiteX192" fmla="*/ 1072126 w 4242033"/>
              <a:gd name="connsiteY192" fmla="*/ 5122790 h 5659290"/>
              <a:gd name="connsiteX193" fmla="*/ 1006485 w 4242033"/>
              <a:gd name="connsiteY193" fmla="*/ 5084738 h 5659290"/>
              <a:gd name="connsiteX194" fmla="*/ 1012826 w 4242033"/>
              <a:gd name="connsiteY194" fmla="*/ 5073799 h 5659290"/>
              <a:gd name="connsiteX195" fmla="*/ 985475 w 4242033"/>
              <a:gd name="connsiteY195" fmla="*/ 5057944 h 5659290"/>
              <a:gd name="connsiteX196" fmla="*/ 998160 w 4242033"/>
              <a:gd name="connsiteY196" fmla="*/ 5036062 h 5659290"/>
              <a:gd name="connsiteX197" fmla="*/ 943458 w 4242033"/>
              <a:gd name="connsiteY197" fmla="*/ 5004351 h 5659290"/>
              <a:gd name="connsiteX198" fmla="*/ 949799 w 4242033"/>
              <a:gd name="connsiteY198" fmla="*/ 4993413 h 5659290"/>
              <a:gd name="connsiteX199" fmla="*/ 906036 w 4242033"/>
              <a:gd name="connsiteY199" fmla="*/ 4968043 h 5659290"/>
              <a:gd name="connsiteX200" fmla="*/ 915550 w 4242033"/>
              <a:gd name="connsiteY200" fmla="*/ 4951631 h 5659290"/>
              <a:gd name="connsiteX201" fmla="*/ 882730 w 4242033"/>
              <a:gd name="connsiteY201" fmla="*/ 4932605 h 5659290"/>
              <a:gd name="connsiteX202" fmla="*/ 845192 w 4242033"/>
              <a:gd name="connsiteY202" fmla="*/ 4852373 h 5659290"/>
              <a:gd name="connsiteX203" fmla="*/ 813992 w 4242033"/>
              <a:gd name="connsiteY203" fmla="*/ 4761207 h 5659290"/>
              <a:gd name="connsiteX204" fmla="*/ 839362 w 4242033"/>
              <a:gd name="connsiteY204" fmla="*/ 4717444 h 5659290"/>
              <a:gd name="connsiteX205" fmla="*/ 828423 w 4242033"/>
              <a:gd name="connsiteY205" fmla="*/ 4711103 h 5659290"/>
              <a:gd name="connsiteX206" fmla="*/ 844279 w 4242033"/>
              <a:gd name="connsiteY206" fmla="*/ 4683752 h 5659290"/>
              <a:gd name="connsiteX207" fmla="*/ 822397 w 4242033"/>
              <a:gd name="connsiteY207" fmla="*/ 4671067 h 5659290"/>
              <a:gd name="connsiteX208" fmla="*/ 847767 w 4242033"/>
              <a:gd name="connsiteY208" fmla="*/ 4627304 h 5659290"/>
              <a:gd name="connsiteX209" fmla="*/ 835123 w 4242033"/>
              <a:gd name="connsiteY209" fmla="*/ 4579781 h 5659290"/>
              <a:gd name="connsiteX210" fmla="*/ 850700 w 4242033"/>
              <a:gd name="connsiteY210" fmla="*/ 4533997 h 5659290"/>
              <a:gd name="connsiteX211" fmla="*/ 891051 w 4242033"/>
              <a:gd name="connsiteY211" fmla="*/ 4476997 h 5659290"/>
              <a:gd name="connsiteX212" fmla="*/ 925063 w 4242033"/>
              <a:gd name="connsiteY212" fmla="*/ 4430930 h 5659290"/>
              <a:gd name="connsiteX213" fmla="*/ 937033 w 4242033"/>
              <a:gd name="connsiteY213" fmla="*/ 4397676 h 5659290"/>
              <a:gd name="connsiteX214" fmla="*/ 945833 w 4242033"/>
              <a:gd name="connsiteY214" fmla="*/ 4369892 h 5659290"/>
              <a:gd name="connsiteX215" fmla="*/ 708154 w 4242033"/>
              <a:gd name="connsiteY215" fmla="*/ 4250380 h 5659290"/>
              <a:gd name="connsiteX216" fmla="*/ 472779 w 4242033"/>
              <a:gd name="connsiteY216" fmla="*/ 4139510 h 5659290"/>
              <a:gd name="connsiteX217" fmla="*/ 482293 w 4242033"/>
              <a:gd name="connsiteY217" fmla="*/ 4123098 h 5659290"/>
              <a:gd name="connsiteX218" fmla="*/ 449473 w 4242033"/>
              <a:gd name="connsiteY218" fmla="*/ 4104072 h 5659290"/>
              <a:gd name="connsiteX219" fmla="*/ 450660 w 4242033"/>
              <a:gd name="connsiteY219" fmla="*/ 4038988 h 5659290"/>
              <a:gd name="connsiteX220" fmla="*/ 330318 w 4242033"/>
              <a:gd name="connsiteY220" fmla="*/ 3969225 h 5659290"/>
              <a:gd name="connsiteX221" fmla="*/ 339832 w 4242033"/>
              <a:gd name="connsiteY221" fmla="*/ 3952813 h 5659290"/>
              <a:gd name="connsiteX222" fmla="*/ 290599 w 4242033"/>
              <a:gd name="connsiteY222" fmla="*/ 3924273 h 5659290"/>
              <a:gd name="connsiteX223" fmla="*/ 298682 w 4242033"/>
              <a:gd name="connsiteY223" fmla="*/ 3885109 h 5659290"/>
              <a:gd name="connsiteX224" fmla="*/ 243980 w 4242033"/>
              <a:gd name="connsiteY224" fmla="*/ 3853398 h 5659290"/>
              <a:gd name="connsiteX225" fmla="*/ 250324 w 4242033"/>
              <a:gd name="connsiteY225" fmla="*/ 3842454 h 5659290"/>
              <a:gd name="connsiteX226" fmla="*/ 244736 w 4242033"/>
              <a:gd name="connsiteY226" fmla="*/ 3795366 h 5659290"/>
              <a:gd name="connsiteX227" fmla="*/ 254132 w 4242033"/>
              <a:gd name="connsiteY227" fmla="*/ 3735035 h 5659290"/>
              <a:gd name="connsiteX228" fmla="*/ 201014 w 4242033"/>
              <a:gd name="connsiteY228" fmla="*/ 3700591 h 5659290"/>
              <a:gd name="connsiteX229" fmla="*/ 140126 w 4242033"/>
              <a:gd name="connsiteY229" fmla="*/ 3654330 h 5659290"/>
              <a:gd name="connsiteX230" fmla="*/ 96522 w 4242033"/>
              <a:gd name="connsiteY230" fmla="*/ 3603474 h 5659290"/>
              <a:gd name="connsiteX231" fmla="*/ 95258 w 4242033"/>
              <a:gd name="connsiteY231" fmla="*/ 3555235 h 5659290"/>
              <a:gd name="connsiteX232" fmla="*/ 122486 w 4242033"/>
              <a:gd name="connsiteY232" fmla="*/ 3527169 h 5659290"/>
              <a:gd name="connsiteX233" fmla="*/ 156061 w 4242033"/>
              <a:gd name="connsiteY233" fmla="*/ 3488163 h 5659290"/>
              <a:gd name="connsiteX234" fmla="*/ 157527 w 4242033"/>
              <a:gd name="connsiteY234" fmla="*/ 3441512 h 5659290"/>
              <a:gd name="connsiteX235" fmla="*/ 138540 w 4242033"/>
              <a:gd name="connsiteY235" fmla="*/ 3404921 h 5659290"/>
              <a:gd name="connsiteX236" fmla="*/ 157566 w 4242033"/>
              <a:gd name="connsiteY236" fmla="*/ 3372101 h 5659290"/>
              <a:gd name="connsiteX237" fmla="*/ 141158 w 4242033"/>
              <a:gd name="connsiteY237" fmla="*/ 3362589 h 5659290"/>
              <a:gd name="connsiteX238" fmla="*/ 114122 w 4242033"/>
              <a:gd name="connsiteY238" fmla="*/ 3295759 h 5659290"/>
              <a:gd name="connsiteX239" fmla="*/ 83760 w 4242033"/>
              <a:gd name="connsiteY239" fmla="*/ 3259887 h 5659290"/>
              <a:gd name="connsiteX240" fmla="*/ 54106 w 4242033"/>
              <a:gd name="connsiteY240" fmla="*/ 3235389 h 5659290"/>
              <a:gd name="connsiteX241" fmla="*/ 32387 w 4242033"/>
              <a:gd name="connsiteY241" fmla="*/ 3197214 h 5659290"/>
              <a:gd name="connsiteX242" fmla="*/ 15979 w 4242033"/>
              <a:gd name="connsiteY242" fmla="*/ 3187702 h 5659290"/>
              <a:gd name="connsiteX243" fmla="*/ 69886 w 4242033"/>
              <a:gd name="connsiteY243" fmla="*/ 3094711 h 5659290"/>
              <a:gd name="connsiteX244" fmla="*/ 129663 w 4242033"/>
              <a:gd name="connsiteY244" fmla="*/ 3067236 h 5659290"/>
              <a:gd name="connsiteX245" fmla="*/ 191180 w 4242033"/>
              <a:gd name="connsiteY245" fmla="*/ 3011549 h 5659290"/>
              <a:gd name="connsiteX246" fmla="*/ 199545 w 4242033"/>
              <a:gd name="connsiteY246" fmla="*/ 2990813 h 5659290"/>
              <a:gd name="connsiteX247" fmla="*/ 204735 w 4242033"/>
              <a:gd name="connsiteY247" fmla="*/ 2975551 h 5659290"/>
              <a:gd name="connsiteX248" fmla="*/ 184600 w 4242033"/>
              <a:gd name="connsiteY248" fmla="*/ 2934643 h 5659290"/>
              <a:gd name="connsiteX249" fmla="*/ 200453 w 4242033"/>
              <a:gd name="connsiteY249" fmla="*/ 2907296 h 5659290"/>
              <a:gd name="connsiteX250" fmla="*/ 175481 w 4242033"/>
              <a:gd name="connsiteY250" fmla="*/ 2761265 h 5659290"/>
              <a:gd name="connsiteX251" fmla="*/ 192768 w 4242033"/>
              <a:gd name="connsiteY251" fmla="*/ 2756665 h 5659290"/>
              <a:gd name="connsiteX252" fmla="*/ 201407 w 4242033"/>
              <a:gd name="connsiteY252" fmla="*/ 2754367 h 5659290"/>
              <a:gd name="connsiteX253" fmla="*/ 195938 w 4242033"/>
              <a:gd name="connsiteY253" fmla="*/ 2751196 h 5659290"/>
              <a:gd name="connsiteX254" fmla="*/ 199976 w 4242033"/>
              <a:gd name="connsiteY254" fmla="*/ 2731615 h 5659290"/>
              <a:gd name="connsiteX255" fmla="*/ 217260 w 4242033"/>
              <a:gd name="connsiteY255" fmla="*/ 2727020 h 5659290"/>
              <a:gd name="connsiteX256" fmla="*/ 259595 w 4242033"/>
              <a:gd name="connsiteY256" fmla="*/ 2729634 h 5659290"/>
              <a:gd name="connsiteX257" fmla="*/ 295903 w 4242033"/>
              <a:gd name="connsiteY257" fmla="*/ 2692212 h 5659290"/>
              <a:gd name="connsiteX258" fmla="*/ 336259 w 4242033"/>
              <a:gd name="connsiteY258" fmla="*/ 2635214 h 5659290"/>
              <a:gd name="connsiteX259" fmla="*/ 352114 w 4242033"/>
              <a:gd name="connsiteY259" fmla="*/ 2607863 h 5659290"/>
              <a:gd name="connsiteX260" fmla="*/ 335702 w 4242033"/>
              <a:gd name="connsiteY260" fmla="*/ 2598348 h 5659290"/>
              <a:gd name="connsiteX261" fmla="*/ 348387 w 4242033"/>
              <a:gd name="connsiteY261" fmla="*/ 2576467 h 5659290"/>
              <a:gd name="connsiteX262" fmla="*/ 331974 w 4242033"/>
              <a:gd name="connsiteY262" fmla="*/ 2566952 h 5659290"/>
              <a:gd name="connsiteX263" fmla="*/ 363685 w 4242033"/>
              <a:gd name="connsiteY263" fmla="*/ 2512251 h 5659290"/>
              <a:gd name="connsiteX264" fmla="*/ 347277 w 4242033"/>
              <a:gd name="connsiteY264" fmla="*/ 2502739 h 5659290"/>
              <a:gd name="connsiteX265" fmla="*/ 361704 w 4242033"/>
              <a:gd name="connsiteY265" fmla="*/ 2452632 h 5659290"/>
              <a:gd name="connsiteX266" fmla="*/ 384772 w 4242033"/>
              <a:gd name="connsiteY266" fmla="*/ 2400233 h 5659290"/>
              <a:gd name="connsiteX267" fmla="*/ 377004 w 4242033"/>
              <a:gd name="connsiteY267" fmla="*/ 2388423 h 5659290"/>
              <a:gd name="connsiteX268" fmla="*/ 320718 w 4242033"/>
              <a:gd name="connsiteY268" fmla="*/ 2359444 h 5659290"/>
              <a:gd name="connsiteX269" fmla="*/ 258961 w 4242033"/>
              <a:gd name="connsiteY269" fmla="*/ 2327299 h 5659290"/>
              <a:gd name="connsiteX270" fmla="*/ 258404 w 4242033"/>
              <a:gd name="connsiteY270" fmla="*/ 2290434 h 5659290"/>
              <a:gd name="connsiteX271" fmla="*/ 231053 w 4242033"/>
              <a:gd name="connsiteY271" fmla="*/ 2274579 h 5659290"/>
              <a:gd name="connsiteX272" fmla="*/ 237394 w 4242033"/>
              <a:gd name="connsiteY272" fmla="*/ 2263640 h 5659290"/>
              <a:gd name="connsiteX273" fmla="*/ 182692 w 4242033"/>
              <a:gd name="connsiteY273" fmla="*/ 2231929 h 5659290"/>
              <a:gd name="connsiteX274" fmla="*/ 190782 w 4242033"/>
              <a:gd name="connsiteY274" fmla="*/ 2192763 h 5659290"/>
              <a:gd name="connsiteX275" fmla="*/ 163431 w 4242033"/>
              <a:gd name="connsiteY275" fmla="*/ 2176908 h 5659290"/>
              <a:gd name="connsiteX276" fmla="*/ 140755 w 4242033"/>
              <a:gd name="connsiteY276" fmla="*/ 2039521 h 5659290"/>
              <a:gd name="connsiteX277" fmla="*/ 129812 w 4242033"/>
              <a:gd name="connsiteY277" fmla="*/ 2033177 h 5659290"/>
              <a:gd name="connsiteX278" fmla="*/ 167867 w 4242033"/>
              <a:gd name="connsiteY278" fmla="*/ 1967532 h 5659290"/>
              <a:gd name="connsiteX279" fmla="*/ 151459 w 4242033"/>
              <a:gd name="connsiteY279" fmla="*/ 1958020 h 5659290"/>
              <a:gd name="connsiteX280" fmla="*/ 170485 w 4242033"/>
              <a:gd name="connsiteY280" fmla="*/ 1925200 h 5659290"/>
              <a:gd name="connsiteX281" fmla="*/ 154073 w 4242033"/>
              <a:gd name="connsiteY281" fmla="*/ 1915686 h 5659290"/>
              <a:gd name="connsiteX282" fmla="*/ 179442 w 4242033"/>
              <a:gd name="connsiteY282" fmla="*/ 1871922 h 5659290"/>
              <a:gd name="connsiteX283" fmla="*/ 163034 w 4242033"/>
              <a:gd name="connsiteY283" fmla="*/ 1862411 h 5659290"/>
              <a:gd name="connsiteX284" fmla="*/ 115860 w 4242033"/>
              <a:gd name="connsiteY284" fmla="*/ 1754677 h 5659290"/>
              <a:gd name="connsiteX285" fmla="*/ 14542 w 4242033"/>
              <a:gd name="connsiteY285" fmla="*/ 1652087 h 5659290"/>
              <a:gd name="connsiteX286" fmla="*/ 81098 w 4242033"/>
              <a:gd name="connsiteY286" fmla="*/ 1606621 h 5659290"/>
              <a:gd name="connsiteX287" fmla="*/ 147097 w 4242033"/>
              <a:gd name="connsiteY287" fmla="*/ 1524290 h 5659290"/>
              <a:gd name="connsiteX288" fmla="*/ 141386 w 4242033"/>
              <a:gd name="connsiteY288" fmla="*/ 1433280 h 5659290"/>
              <a:gd name="connsiteX289" fmla="*/ 84664 w 4242033"/>
              <a:gd name="connsiteY289" fmla="*/ 1411361 h 5659290"/>
              <a:gd name="connsiteX290" fmla="*/ 33411 w 4242033"/>
              <a:gd name="connsiteY290" fmla="*/ 1392614 h 5659290"/>
              <a:gd name="connsiteX291" fmla="*/ 3207 w 4242033"/>
              <a:gd name="connsiteY291" fmla="*/ 1331249 h 5659290"/>
              <a:gd name="connsiteX292" fmla="*/ 33486 w 4242033"/>
              <a:gd name="connsiteY292" fmla="*/ 1253795 h 5659290"/>
              <a:gd name="connsiteX293" fmla="*/ 120616 w 4242033"/>
              <a:gd name="connsiteY293" fmla="*/ 1242183 h 5659290"/>
              <a:gd name="connsiteX294" fmla="*/ 188476 w 4242033"/>
              <a:gd name="connsiteY294" fmla="*/ 1175545 h 5659290"/>
              <a:gd name="connsiteX295" fmla="*/ 166598 w 4242033"/>
              <a:gd name="connsiteY295" fmla="*/ 1162863 h 5659290"/>
              <a:gd name="connsiteX296" fmla="*/ 204650 w 4242033"/>
              <a:gd name="connsiteY296" fmla="*/ 1097223 h 5659290"/>
              <a:gd name="connsiteX297" fmla="*/ 186814 w 4242033"/>
              <a:gd name="connsiteY297" fmla="*/ 1064955 h 5659290"/>
              <a:gd name="connsiteX298" fmla="*/ 205840 w 4242033"/>
              <a:gd name="connsiteY298" fmla="*/ 1032134 h 5659290"/>
              <a:gd name="connsiteX299" fmla="*/ 189427 w 4242033"/>
              <a:gd name="connsiteY299" fmla="*/ 1022620 h 5659290"/>
              <a:gd name="connsiteX300" fmla="*/ 196798 w 4242033"/>
              <a:gd name="connsiteY300" fmla="*/ 972079 h 5659290"/>
              <a:gd name="connsiteX301" fmla="*/ 178247 w 4242033"/>
              <a:gd name="connsiteY301" fmla="*/ 928439 h 5659290"/>
              <a:gd name="connsiteX302" fmla="*/ 164455 w 4242033"/>
              <a:gd name="connsiteY302" fmla="*/ 876588 h 5659290"/>
              <a:gd name="connsiteX303" fmla="*/ 186095 w 4242033"/>
              <a:gd name="connsiteY303" fmla="*/ 801434 h 5659290"/>
              <a:gd name="connsiteX304" fmla="*/ 243415 w 4242033"/>
              <a:gd name="connsiteY304" fmla="*/ 790813 h 5659290"/>
              <a:gd name="connsiteX305" fmla="*/ 306200 w 4242033"/>
              <a:gd name="connsiteY305" fmla="*/ 783359 h 5659290"/>
              <a:gd name="connsiteX306" fmla="*/ 350596 w 4242033"/>
              <a:gd name="connsiteY306" fmla="*/ 706776 h 5659290"/>
              <a:gd name="connsiteX307" fmla="*/ 389764 w 4242033"/>
              <a:gd name="connsiteY307" fmla="*/ 714861 h 5659290"/>
              <a:gd name="connsiteX308" fmla="*/ 425636 w 4242033"/>
              <a:gd name="connsiteY308" fmla="*/ 684500 h 5659290"/>
              <a:gd name="connsiteX309" fmla="*/ 453736 w 4242033"/>
              <a:gd name="connsiteY309" fmla="*/ 642325 h 5659290"/>
              <a:gd name="connsiteX310" fmla="*/ 480852 w 4242033"/>
              <a:gd name="connsiteY310" fmla="*/ 570339 h 5659290"/>
              <a:gd name="connsiteX311" fmla="*/ 477284 w 4242033"/>
              <a:gd name="connsiteY311" fmla="*/ 513457 h 5659290"/>
              <a:gd name="connsiteX312" fmla="*/ 472130 w 4242033"/>
              <a:gd name="connsiteY312" fmla="*/ 459312 h 5659290"/>
              <a:gd name="connsiteX313" fmla="*/ 494485 w 4242033"/>
              <a:gd name="connsiteY313" fmla="*/ 395529 h 5659290"/>
              <a:gd name="connsiteX314" fmla="*/ 598734 w 4242033"/>
              <a:gd name="connsiteY314" fmla="*/ 404806 h 5659290"/>
              <a:gd name="connsiteX315" fmla="*/ 688877 w 4242033"/>
              <a:gd name="connsiteY315" fmla="*/ 413207 h 5659290"/>
              <a:gd name="connsiteX316" fmla="*/ 726929 w 4242033"/>
              <a:gd name="connsiteY316" fmla="*/ 347566 h 5659290"/>
              <a:gd name="connsiteX317" fmla="*/ 789440 w 4242033"/>
              <a:gd name="connsiteY317" fmla="*/ 321683 h 5659290"/>
              <a:gd name="connsiteX318" fmla="*/ 851079 w 4242033"/>
              <a:gd name="connsiteY318" fmla="*/ 309909 h 5659290"/>
              <a:gd name="connsiteX319" fmla="*/ 858609 w 4242033"/>
              <a:gd name="connsiteY319" fmla="*/ 233882 h 5659290"/>
              <a:gd name="connsiteX320" fmla="*/ 877079 w 4242033"/>
              <a:gd name="connsiteY320" fmla="*/ 164197 h 5659290"/>
              <a:gd name="connsiteX321" fmla="*/ 991717 w 4242033"/>
              <a:gd name="connsiteY321" fmla="*/ 142948 h 5659290"/>
              <a:gd name="connsiteX322" fmla="*/ 982202 w 4242033"/>
              <a:gd name="connsiteY322" fmla="*/ 159360 h 5659290"/>
              <a:gd name="connsiteX323" fmla="*/ 1091606 w 4242033"/>
              <a:gd name="connsiteY323" fmla="*/ 222782 h 5659290"/>
              <a:gd name="connsiteX324" fmla="*/ 1181626 w 4242033"/>
              <a:gd name="connsiteY324" fmla="*/ 187261 h 5659290"/>
              <a:gd name="connsiteX325" fmla="*/ 1275690 w 4242033"/>
              <a:gd name="connsiteY325" fmla="*/ 132169 h 5659290"/>
              <a:gd name="connsiteX326" fmla="*/ 1319449 w 4242033"/>
              <a:gd name="connsiteY326" fmla="*/ 157536 h 5659290"/>
              <a:gd name="connsiteX327" fmla="*/ 1328963 w 4242033"/>
              <a:gd name="connsiteY327" fmla="*/ 141124 h 5659290"/>
              <a:gd name="connsiteX328" fmla="*/ 1390324 w 4242033"/>
              <a:gd name="connsiteY328" fmla="*/ 110918 h 5659290"/>
              <a:gd name="connsiteX329" fmla="*/ 1437575 w 4242033"/>
              <a:gd name="connsiteY329" fmla="*/ 79839 h 5659290"/>
              <a:gd name="connsiteX330" fmla="*/ 1495329 w 4242033"/>
              <a:gd name="connsiteY330" fmla="*/ 62162 h 5659290"/>
              <a:gd name="connsiteX331" fmla="*/ 1585031 w 4242033"/>
              <a:gd name="connsiteY331" fmla="*/ 77620 h 5659290"/>
              <a:gd name="connsiteX332" fmla="*/ 1575517 w 4242033"/>
              <a:gd name="connsiteY332" fmla="*/ 94033 h 5659290"/>
              <a:gd name="connsiteX333" fmla="*/ 1608337 w 4242033"/>
              <a:gd name="connsiteY333" fmla="*/ 113059 h 5659290"/>
              <a:gd name="connsiteX334" fmla="*/ 1601996 w 4242033"/>
              <a:gd name="connsiteY334" fmla="*/ 123997 h 5659290"/>
              <a:gd name="connsiteX335" fmla="*/ 1645599 w 4242033"/>
              <a:gd name="connsiteY335" fmla="*/ 174853 h 5659290"/>
              <a:gd name="connsiteX336" fmla="*/ 1715127 w 4242033"/>
              <a:gd name="connsiteY336" fmla="*/ 218815 h 5659290"/>
              <a:gd name="connsiteX337" fmla="*/ 1739623 w 4242033"/>
              <a:gd name="connsiteY337" fmla="*/ 189166 h 5659290"/>
              <a:gd name="connsiteX338" fmla="*/ 1769592 w 4242033"/>
              <a:gd name="connsiteY338" fmla="*/ 162689 h 5659290"/>
              <a:gd name="connsiteX339" fmla="*/ 1785999 w 4242033"/>
              <a:gd name="connsiteY339" fmla="*/ 172201 h 5659290"/>
              <a:gd name="connsiteX340" fmla="*/ 1836421 w 4242033"/>
              <a:gd name="connsiteY340" fmla="*/ 135653 h 5659290"/>
              <a:gd name="connsiteX341" fmla="*/ 1908406 w 4242033"/>
              <a:gd name="connsiteY341" fmla="*/ 162762 h 5659290"/>
              <a:gd name="connsiteX342" fmla="*/ 1924656 w 4242033"/>
              <a:gd name="connsiteY342" fmla="*/ 197767 h 5659290"/>
              <a:gd name="connsiteX343" fmla="*/ 1958195 w 4242033"/>
              <a:gd name="connsiteY343" fmla="*/ 228168 h 5659290"/>
              <a:gd name="connsiteX344" fmla="*/ 1939167 w 4242033"/>
              <a:gd name="connsiteY344" fmla="*/ 260992 h 5659290"/>
              <a:gd name="connsiteX345" fmla="*/ 2026689 w 4242033"/>
              <a:gd name="connsiteY345" fmla="*/ 311729 h 5659290"/>
              <a:gd name="connsiteX346" fmla="*/ 2113816 w 4242033"/>
              <a:gd name="connsiteY346" fmla="*/ 300111 h 5659290"/>
              <a:gd name="connsiteX347" fmla="*/ 2160038 w 4242033"/>
              <a:gd name="connsiteY347" fmla="*/ 308634 h 5659290"/>
              <a:gd name="connsiteX348" fmla="*/ 2172723 w 4242033"/>
              <a:gd name="connsiteY348" fmla="*/ 286753 h 5659290"/>
              <a:gd name="connsiteX349" fmla="*/ 2197771 w 4242033"/>
              <a:gd name="connsiteY349" fmla="*/ 293966 h 5659290"/>
              <a:gd name="connsiteX350" fmla="*/ 2239075 w 4242033"/>
              <a:gd name="connsiteY350" fmla="*/ 336182 h 5659290"/>
              <a:gd name="connsiteX351" fmla="*/ 2257624 w 4242033"/>
              <a:gd name="connsiteY351" fmla="*/ 379826 h 5659290"/>
              <a:gd name="connsiteX352" fmla="*/ 2248113 w 4242033"/>
              <a:gd name="connsiteY352" fmla="*/ 396234 h 5659290"/>
              <a:gd name="connsiteX353" fmla="*/ 2330165 w 4242033"/>
              <a:gd name="connsiteY353" fmla="*/ 443800 h 5659290"/>
              <a:gd name="connsiteX354" fmla="*/ 2337064 w 4242033"/>
              <a:gd name="connsiteY354" fmla="*/ 469727 h 5659290"/>
              <a:gd name="connsiteX355" fmla="*/ 2423476 w 4242033"/>
              <a:gd name="connsiteY355" fmla="*/ 446736 h 5659290"/>
              <a:gd name="connsiteX356" fmla="*/ 2486540 w 4242033"/>
              <a:gd name="connsiteY356" fmla="*/ 457716 h 5659290"/>
              <a:gd name="connsiteX357" fmla="*/ 2548179 w 4242033"/>
              <a:gd name="connsiteY357" fmla="*/ 445942 h 5659290"/>
              <a:gd name="connsiteX358" fmla="*/ 2628013 w 4242033"/>
              <a:gd name="connsiteY358" fmla="*/ 346052 h 5659290"/>
              <a:gd name="connsiteX359" fmla="*/ 2617074 w 4242033"/>
              <a:gd name="connsiteY359" fmla="*/ 339711 h 5659290"/>
              <a:gd name="connsiteX360" fmla="*/ 2704120 w 4242033"/>
              <a:gd name="connsiteY360" fmla="*/ 214767 h 5659290"/>
              <a:gd name="connsiteX361" fmla="*/ 2833305 w 4242033"/>
              <a:gd name="connsiteY361" fmla="*/ 187336 h 5659290"/>
              <a:gd name="connsiteX362" fmla="*/ 2885585 w 4242033"/>
              <a:gd name="connsiteY362" fmla="*/ 166486 h 5659290"/>
              <a:gd name="connsiteX363" fmla="*/ 2904611 w 4242033"/>
              <a:gd name="connsiteY363" fmla="*/ 133666 h 5659290"/>
              <a:gd name="connsiteX364" fmla="*/ 2915554 w 4242033"/>
              <a:gd name="connsiteY364" fmla="*/ 140010 h 5659290"/>
              <a:gd name="connsiteX365" fmla="*/ 2950436 w 4242033"/>
              <a:gd name="connsiteY365" fmla="*/ 79838 h 5659290"/>
              <a:gd name="connsiteX366" fmla="*/ 2992770 w 4242033"/>
              <a:gd name="connsiteY366" fmla="*/ 82452 h 5659290"/>
              <a:gd name="connsiteX367" fmla="*/ 3084374 w 4242033"/>
              <a:gd name="connsiteY367" fmla="*/ 44199 h 5659290"/>
              <a:gd name="connsiteX368" fmla="*/ 3135627 w 4242033"/>
              <a:gd name="connsiteY368" fmla="*/ 62947 h 5659290"/>
              <a:gd name="connsiteX369" fmla="*/ 3180262 w 4242033"/>
              <a:gd name="connsiteY369" fmla="*/ 74207 h 5659290"/>
              <a:gd name="connsiteX370" fmla="*/ 3254308 w 4242033"/>
              <a:gd name="connsiteY370" fmla="*/ 22119 h 5659290"/>
              <a:gd name="connsiteX371" fmla="*/ 3303262 w 4242033"/>
              <a:gd name="connsiteY371" fmla="*/ 32227 h 5659290"/>
              <a:gd name="connsiteX372" fmla="*/ 3345315 w 4242033"/>
              <a:gd name="connsiteY372" fmla="*/ 16412 h 565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4242033" h="5659290">
                <a:moveTo>
                  <a:pt x="304799" y="5299194"/>
                </a:moveTo>
                <a:cubicBezTo>
                  <a:pt x="327260" y="5302474"/>
                  <a:pt x="346697" y="5308868"/>
                  <a:pt x="363105" y="5318380"/>
                </a:cubicBezTo>
                <a:cubicBezTo>
                  <a:pt x="379518" y="5327894"/>
                  <a:pt x="400488" y="5340051"/>
                  <a:pt x="426013" y="5354848"/>
                </a:cubicBezTo>
                <a:cubicBezTo>
                  <a:pt x="436370" y="5370599"/>
                  <a:pt x="456140" y="5386927"/>
                  <a:pt x="485317" y="5403841"/>
                </a:cubicBezTo>
                <a:cubicBezTo>
                  <a:pt x="503551" y="5414412"/>
                  <a:pt x="521398" y="5423541"/>
                  <a:pt x="538866" y="5431234"/>
                </a:cubicBezTo>
                <a:cubicBezTo>
                  <a:pt x="556337" y="5438922"/>
                  <a:pt x="574184" y="5448051"/>
                  <a:pt x="592418" y="5458621"/>
                </a:cubicBezTo>
                <a:cubicBezTo>
                  <a:pt x="599713" y="5462850"/>
                  <a:pt x="605565" y="5467459"/>
                  <a:pt x="609980" y="5472459"/>
                </a:cubicBezTo>
                <a:cubicBezTo>
                  <a:pt x="614394" y="5477451"/>
                  <a:pt x="622072" y="5483119"/>
                  <a:pt x="633011" y="5489460"/>
                </a:cubicBezTo>
                <a:lnTo>
                  <a:pt x="623496" y="5505873"/>
                </a:lnTo>
                <a:lnTo>
                  <a:pt x="700080" y="5550268"/>
                </a:lnTo>
                <a:lnTo>
                  <a:pt x="690565" y="5566680"/>
                </a:lnTo>
                <a:lnTo>
                  <a:pt x="717917" y="5582536"/>
                </a:lnTo>
                <a:cubicBezTo>
                  <a:pt x="720981" y="5594053"/>
                  <a:pt x="723284" y="5602696"/>
                  <a:pt x="724813" y="5608456"/>
                </a:cubicBezTo>
                <a:cubicBezTo>
                  <a:pt x="726346" y="5614218"/>
                  <a:pt x="728644" y="5622857"/>
                  <a:pt x="731711" y="5634382"/>
                </a:cubicBezTo>
                <a:cubicBezTo>
                  <a:pt x="718074" y="5641092"/>
                  <a:pt x="693063" y="5648520"/>
                  <a:pt x="656677" y="5656657"/>
                </a:cubicBezTo>
                <a:cubicBezTo>
                  <a:pt x="620289" y="5664797"/>
                  <a:pt x="576562" y="5654069"/>
                  <a:pt x="525508" y="5624473"/>
                </a:cubicBezTo>
                <a:lnTo>
                  <a:pt x="492687" y="5605447"/>
                </a:lnTo>
                <a:lnTo>
                  <a:pt x="505372" y="5583565"/>
                </a:lnTo>
                <a:lnTo>
                  <a:pt x="461609" y="5558196"/>
                </a:lnTo>
                <a:lnTo>
                  <a:pt x="467953" y="5547252"/>
                </a:lnTo>
                <a:cubicBezTo>
                  <a:pt x="451831" y="5533039"/>
                  <a:pt x="434273" y="5519204"/>
                  <a:pt x="415276" y="5505751"/>
                </a:cubicBezTo>
                <a:cubicBezTo>
                  <a:pt x="396272" y="5492301"/>
                  <a:pt x="379769" y="5476644"/>
                  <a:pt x="365762" y="5458783"/>
                </a:cubicBezTo>
                <a:lnTo>
                  <a:pt x="372106" y="5447840"/>
                </a:lnTo>
                <a:lnTo>
                  <a:pt x="306465" y="5409788"/>
                </a:lnTo>
                <a:cubicBezTo>
                  <a:pt x="315871" y="5410366"/>
                  <a:pt x="312131" y="5402114"/>
                  <a:pt x="295248" y="5385014"/>
                </a:cubicBezTo>
                <a:cubicBezTo>
                  <a:pt x="278359" y="5367916"/>
                  <a:pt x="281544" y="5339310"/>
                  <a:pt x="304799" y="5299194"/>
                </a:cubicBezTo>
                <a:close/>
                <a:moveTo>
                  <a:pt x="3668457" y="518000"/>
                </a:moveTo>
                <a:lnTo>
                  <a:pt x="3649431" y="550820"/>
                </a:lnTo>
                <a:lnTo>
                  <a:pt x="3649432" y="550821"/>
                </a:lnTo>
                <a:lnTo>
                  <a:pt x="3668458" y="518001"/>
                </a:lnTo>
                <a:lnTo>
                  <a:pt x="3695808" y="533855"/>
                </a:lnTo>
                <a:close/>
                <a:moveTo>
                  <a:pt x="3354830" y="0"/>
                </a:moveTo>
                <a:cubicBezTo>
                  <a:pt x="3386700" y="3861"/>
                  <a:pt x="3431811" y="22698"/>
                  <a:pt x="3490160" y="56524"/>
                </a:cubicBezTo>
                <a:cubicBezTo>
                  <a:pt x="3526628" y="77664"/>
                  <a:pt x="3559829" y="98133"/>
                  <a:pt x="3589771" y="117925"/>
                </a:cubicBezTo>
                <a:cubicBezTo>
                  <a:pt x="3619711" y="137721"/>
                  <a:pt x="3638042" y="154432"/>
                  <a:pt x="3644752" y="168069"/>
                </a:cubicBezTo>
                <a:lnTo>
                  <a:pt x="3640154" y="150789"/>
                </a:lnTo>
                <a:cubicBezTo>
                  <a:pt x="3668007" y="127953"/>
                  <a:pt x="3691342" y="117119"/>
                  <a:pt x="3710157" y="118279"/>
                </a:cubicBezTo>
                <a:cubicBezTo>
                  <a:pt x="3728970" y="119444"/>
                  <a:pt x="3756614" y="130596"/>
                  <a:pt x="3793082" y="151736"/>
                </a:cubicBezTo>
                <a:cubicBezTo>
                  <a:pt x="3796730" y="153851"/>
                  <a:pt x="3802199" y="157022"/>
                  <a:pt x="3809490" y="161248"/>
                </a:cubicBezTo>
                <a:cubicBezTo>
                  <a:pt x="3816785" y="165477"/>
                  <a:pt x="3823022" y="171533"/>
                  <a:pt x="3828201" y="179402"/>
                </a:cubicBezTo>
                <a:lnTo>
                  <a:pt x="3821857" y="190345"/>
                </a:lnTo>
                <a:lnTo>
                  <a:pt x="3838270" y="199860"/>
                </a:lnTo>
                <a:lnTo>
                  <a:pt x="3844613" y="188917"/>
                </a:lnTo>
                <a:cubicBezTo>
                  <a:pt x="3859200" y="197372"/>
                  <a:pt x="3871434" y="205687"/>
                  <a:pt x="3881316" y="213850"/>
                </a:cubicBezTo>
                <a:cubicBezTo>
                  <a:pt x="3891203" y="222016"/>
                  <a:pt x="3902377" y="232150"/>
                  <a:pt x="3914853" y="244255"/>
                </a:cubicBezTo>
                <a:lnTo>
                  <a:pt x="3902168" y="266137"/>
                </a:lnTo>
                <a:lnTo>
                  <a:pt x="3934988" y="285163"/>
                </a:lnTo>
                <a:lnTo>
                  <a:pt x="3928647" y="296102"/>
                </a:lnTo>
                <a:lnTo>
                  <a:pt x="3961468" y="315128"/>
                </a:lnTo>
                <a:lnTo>
                  <a:pt x="3951953" y="331540"/>
                </a:lnTo>
                <a:lnTo>
                  <a:pt x="3979304" y="347396"/>
                </a:lnTo>
                <a:lnTo>
                  <a:pt x="4000314" y="374190"/>
                </a:lnTo>
                <a:lnTo>
                  <a:pt x="3990800" y="390602"/>
                </a:lnTo>
                <a:lnTo>
                  <a:pt x="4040032" y="419142"/>
                </a:lnTo>
                <a:lnTo>
                  <a:pt x="4033691" y="430081"/>
                </a:lnTo>
                <a:lnTo>
                  <a:pt x="4050099" y="439593"/>
                </a:lnTo>
                <a:cubicBezTo>
                  <a:pt x="4057394" y="443822"/>
                  <a:pt x="4063157" y="442289"/>
                  <a:pt x="4067383" y="434998"/>
                </a:cubicBezTo>
                <a:cubicBezTo>
                  <a:pt x="4108080" y="448843"/>
                  <a:pt x="4124767" y="476787"/>
                  <a:pt x="4117449" y="518829"/>
                </a:cubicBezTo>
                <a:cubicBezTo>
                  <a:pt x="4110129" y="560875"/>
                  <a:pt x="4113947" y="598414"/>
                  <a:pt x="4128906" y="631447"/>
                </a:cubicBezTo>
                <a:lnTo>
                  <a:pt x="4116221" y="653329"/>
                </a:lnTo>
                <a:lnTo>
                  <a:pt x="4242033" y="726262"/>
                </a:lnTo>
                <a:lnTo>
                  <a:pt x="4235691" y="737201"/>
                </a:lnTo>
                <a:cubicBezTo>
                  <a:pt x="4238758" y="748725"/>
                  <a:pt x="4231542" y="773778"/>
                  <a:pt x="4214049" y="812360"/>
                </a:cubicBezTo>
                <a:cubicBezTo>
                  <a:pt x="4196556" y="850943"/>
                  <a:pt x="4186170" y="881464"/>
                  <a:pt x="4182891" y="903925"/>
                </a:cubicBezTo>
                <a:cubicBezTo>
                  <a:pt x="4209956" y="924482"/>
                  <a:pt x="4227315" y="949166"/>
                  <a:pt x="4234979" y="977970"/>
                </a:cubicBezTo>
                <a:cubicBezTo>
                  <a:pt x="4242642" y="1006775"/>
                  <a:pt x="4238019" y="1035763"/>
                  <a:pt x="4221104" y="1064940"/>
                </a:cubicBezTo>
                <a:cubicBezTo>
                  <a:pt x="4212651" y="1079522"/>
                  <a:pt x="4204341" y="1091758"/>
                  <a:pt x="4196171" y="1101643"/>
                </a:cubicBezTo>
                <a:cubicBezTo>
                  <a:pt x="4188008" y="1111526"/>
                  <a:pt x="4181812" y="1120115"/>
                  <a:pt x="4177583" y="1127410"/>
                </a:cubicBezTo>
                <a:cubicBezTo>
                  <a:pt x="4158557" y="1160230"/>
                  <a:pt x="4153691" y="1185428"/>
                  <a:pt x="4162999" y="1202998"/>
                </a:cubicBezTo>
                <a:cubicBezTo>
                  <a:pt x="4172298" y="1220576"/>
                  <a:pt x="4180778" y="1243763"/>
                  <a:pt x="4188442" y="1272567"/>
                </a:cubicBezTo>
                <a:lnTo>
                  <a:pt x="4159904" y="1321795"/>
                </a:lnTo>
                <a:lnTo>
                  <a:pt x="4170847" y="1328139"/>
                </a:lnTo>
                <a:lnTo>
                  <a:pt x="4148648" y="1366433"/>
                </a:lnTo>
                <a:cubicBezTo>
                  <a:pt x="4133851" y="1391958"/>
                  <a:pt x="4112761" y="1419931"/>
                  <a:pt x="4085381" y="1450348"/>
                </a:cubicBezTo>
                <a:cubicBezTo>
                  <a:pt x="4058008" y="1480764"/>
                  <a:pt x="4036441" y="1501153"/>
                  <a:pt x="4020695" y="1511513"/>
                </a:cubicBezTo>
                <a:lnTo>
                  <a:pt x="4009752" y="1505169"/>
                </a:lnTo>
                <a:lnTo>
                  <a:pt x="3985256" y="1534819"/>
                </a:lnTo>
                <a:cubicBezTo>
                  <a:pt x="3962001" y="1574934"/>
                  <a:pt x="3939657" y="1615578"/>
                  <a:pt x="3918228" y="1656752"/>
                </a:cubicBezTo>
                <a:cubicBezTo>
                  <a:pt x="3896797" y="1697919"/>
                  <a:pt x="3874452" y="1738563"/>
                  <a:pt x="3851197" y="1778679"/>
                </a:cubicBezTo>
                <a:cubicBezTo>
                  <a:pt x="3833917" y="1783276"/>
                  <a:pt x="3813131" y="1783407"/>
                  <a:pt x="3788846" y="1779076"/>
                </a:cubicBezTo>
                <a:cubicBezTo>
                  <a:pt x="3764564" y="1774740"/>
                  <a:pt x="3739892" y="1768968"/>
                  <a:pt x="3714839" y="1761752"/>
                </a:cubicBezTo>
                <a:cubicBezTo>
                  <a:pt x="3689787" y="1754537"/>
                  <a:pt x="3666796" y="1752173"/>
                  <a:pt x="3645869" y="1754656"/>
                </a:cubicBezTo>
                <a:cubicBezTo>
                  <a:pt x="3624939" y="1757143"/>
                  <a:pt x="3609188" y="1767500"/>
                  <a:pt x="3598617" y="1785734"/>
                </a:cubicBezTo>
                <a:lnTo>
                  <a:pt x="3587679" y="1779393"/>
                </a:lnTo>
                <a:lnTo>
                  <a:pt x="3568653" y="1812213"/>
                </a:lnTo>
                <a:lnTo>
                  <a:pt x="3557714" y="1805872"/>
                </a:lnTo>
                <a:lnTo>
                  <a:pt x="3468922" y="1959039"/>
                </a:lnTo>
                <a:cubicBezTo>
                  <a:pt x="3451270" y="1939059"/>
                  <a:pt x="3436061" y="1925369"/>
                  <a:pt x="3423297" y="1917969"/>
                </a:cubicBezTo>
                <a:cubicBezTo>
                  <a:pt x="3410532" y="1910569"/>
                  <a:pt x="3396856" y="1902642"/>
                  <a:pt x="3382270" y="1894186"/>
                </a:cubicBezTo>
                <a:cubicBezTo>
                  <a:pt x="3356745" y="1879389"/>
                  <a:pt x="3335869" y="1873377"/>
                  <a:pt x="3319640" y="1876151"/>
                </a:cubicBezTo>
                <a:cubicBezTo>
                  <a:pt x="3303414" y="1878931"/>
                  <a:pt x="3288484" y="1883673"/>
                  <a:pt x="3274847" y="1890383"/>
                </a:cubicBezTo>
                <a:cubicBezTo>
                  <a:pt x="3261215" y="1897095"/>
                  <a:pt x="3242873" y="1903516"/>
                  <a:pt x="3219830" y="1909646"/>
                </a:cubicBezTo>
                <a:cubicBezTo>
                  <a:pt x="3196786" y="1915781"/>
                  <a:pt x="3167507" y="1915857"/>
                  <a:pt x="3131991" y="1909888"/>
                </a:cubicBezTo>
                <a:lnTo>
                  <a:pt x="3141505" y="1893476"/>
                </a:lnTo>
                <a:lnTo>
                  <a:pt x="3097742" y="1868106"/>
                </a:lnTo>
                <a:lnTo>
                  <a:pt x="3104083" y="1857168"/>
                </a:lnTo>
                <a:lnTo>
                  <a:pt x="3011091" y="1803260"/>
                </a:lnTo>
                <a:cubicBezTo>
                  <a:pt x="2983819" y="1816679"/>
                  <a:pt x="2959042" y="1827901"/>
                  <a:pt x="2936770" y="1836911"/>
                </a:cubicBezTo>
                <a:cubicBezTo>
                  <a:pt x="2914491" y="1845924"/>
                  <a:pt x="2881472" y="1837746"/>
                  <a:pt x="2837709" y="1812377"/>
                </a:cubicBezTo>
                <a:lnTo>
                  <a:pt x="2847223" y="1795964"/>
                </a:lnTo>
                <a:lnTo>
                  <a:pt x="2836285" y="1789623"/>
                </a:lnTo>
                <a:lnTo>
                  <a:pt x="2791889" y="1866207"/>
                </a:lnTo>
                <a:cubicBezTo>
                  <a:pt x="2812606" y="1897705"/>
                  <a:pt x="2828291" y="1918978"/>
                  <a:pt x="2838937" y="1930023"/>
                </a:cubicBezTo>
                <a:cubicBezTo>
                  <a:pt x="2849587" y="1941071"/>
                  <a:pt x="2854518" y="1968291"/>
                  <a:pt x="2853726" y="2011682"/>
                </a:cubicBezTo>
                <a:lnTo>
                  <a:pt x="2870134" y="2021193"/>
                </a:lnTo>
                <a:cubicBezTo>
                  <a:pt x="2855916" y="2037313"/>
                  <a:pt x="2829556" y="2051267"/>
                  <a:pt x="2791056" y="2063051"/>
                </a:cubicBezTo>
                <a:cubicBezTo>
                  <a:pt x="2752553" y="2074839"/>
                  <a:pt x="2722545" y="2086678"/>
                  <a:pt x="2701036" y="2098571"/>
                </a:cubicBezTo>
                <a:lnTo>
                  <a:pt x="2679154" y="2085886"/>
                </a:lnTo>
                <a:lnTo>
                  <a:pt x="2618903" y="2189821"/>
                </a:lnTo>
                <a:lnTo>
                  <a:pt x="2640785" y="2202506"/>
                </a:lnTo>
                <a:cubicBezTo>
                  <a:pt x="2630583" y="2245315"/>
                  <a:pt x="2631377" y="2285969"/>
                  <a:pt x="2643166" y="2324471"/>
                </a:cubicBezTo>
                <a:cubicBezTo>
                  <a:pt x="2654947" y="2362976"/>
                  <a:pt x="2647579" y="2413512"/>
                  <a:pt x="2621049" y="2476091"/>
                </a:cubicBezTo>
                <a:cubicBezTo>
                  <a:pt x="2584949" y="2479525"/>
                  <a:pt x="2557678" y="2492951"/>
                  <a:pt x="2539231" y="2516366"/>
                </a:cubicBezTo>
                <a:cubicBezTo>
                  <a:pt x="2520786" y="2539776"/>
                  <a:pt x="2501811" y="2564102"/>
                  <a:pt x="2482312" y="2589341"/>
                </a:cubicBezTo>
                <a:cubicBezTo>
                  <a:pt x="2462809" y="2614577"/>
                  <a:pt x="2437982" y="2634293"/>
                  <a:pt x="2407829" y="2648482"/>
                </a:cubicBezTo>
                <a:cubicBezTo>
                  <a:pt x="2377676" y="2662671"/>
                  <a:pt x="2333609" y="2665144"/>
                  <a:pt x="2275632" y="2655896"/>
                </a:cubicBezTo>
                <a:lnTo>
                  <a:pt x="2250265" y="2699655"/>
                </a:lnTo>
                <a:lnTo>
                  <a:pt x="2261204" y="2705996"/>
                </a:lnTo>
                <a:lnTo>
                  <a:pt x="2248519" y="2727878"/>
                </a:lnTo>
                <a:lnTo>
                  <a:pt x="2281343" y="2746907"/>
                </a:lnTo>
                <a:cubicBezTo>
                  <a:pt x="2281343" y="2746907"/>
                  <a:pt x="2279702" y="2758136"/>
                  <a:pt x="2276427" y="2780599"/>
                </a:cubicBezTo>
                <a:lnTo>
                  <a:pt x="2309247" y="2799625"/>
                </a:lnTo>
                <a:cubicBezTo>
                  <a:pt x="2312313" y="2811149"/>
                  <a:pt x="2313318" y="2817823"/>
                  <a:pt x="2312262" y="2819644"/>
                </a:cubicBezTo>
                <a:cubicBezTo>
                  <a:pt x="2311203" y="2821470"/>
                  <a:pt x="2310385" y="2827080"/>
                  <a:pt x="2309804" y="2836490"/>
                </a:cubicBezTo>
                <a:lnTo>
                  <a:pt x="2342624" y="2855516"/>
                </a:lnTo>
                <a:cubicBezTo>
                  <a:pt x="2336280" y="2866459"/>
                  <a:pt x="2335408" y="2880568"/>
                  <a:pt x="2340010" y="2897851"/>
                </a:cubicBezTo>
                <a:lnTo>
                  <a:pt x="2356418" y="2907363"/>
                </a:lnTo>
                <a:lnTo>
                  <a:pt x="2337392" y="2940183"/>
                </a:lnTo>
                <a:lnTo>
                  <a:pt x="2348335" y="2946526"/>
                </a:lnTo>
                <a:cubicBezTo>
                  <a:pt x="2344474" y="2978397"/>
                  <a:pt x="2335437" y="3002393"/>
                  <a:pt x="2321219" y="3018513"/>
                </a:cubicBezTo>
                <a:cubicBezTo>
                  <a:pt x="2307001" y="3034632"/>
                  <a:pt x="2303726" y="3057095"/>
                  <a:pt x="2311390" y="3085899"/>
                </a:cubicBezTo>
                <a:lnTo>
                  <a:pt x="2301878" y="3102307"/>
                </a:lnTo>
                <a:lnTo>
                  <a:pt x="2372988" y="3143530"/>
                </a:lnTo>
                <a:cubicBezTo>
                  <a:pt x="2380283" y="3147759"/>
                  <a:pt x="2382490" y="3150261"/>
                  <a:pt x="2379608" y="3151024"/>
                </a:cubicBezTo>
                <a:cubicBezTo>
                  <a:pt x="2376727" y="3151794"/>
                  <a:pt x="2382291" y="3161110"/>
                  <a:pt x="2396298" y="3178971"/>
                </a:cubicBezTo>
                <a:lnTo>
                  <a:pt x="2358799" y="3281474"/>
                </a:lnTo>
                <a:lnTo>
                  <a:pt x="2342391" y="3271962"/>
                </a:lnTo>
                <a:lnTo>
                  <a:pt x="2288481" y="3364958"/>
                </a:lnTo>
                <a:cubicBezTo>
                  <a:pt x="2295190" y="3378595"/>
                  <a:pt x="2302958" y="3390405"/>
                  <a:pt x="2311789" y="3400392"/>
                </a:cubicBezTo>
                <a:cubicBezTo>
                  <a:pt x="2320613" y="3410381"/>
                  <a:pt x="2326560" y="3421135"/>
                  <a:pt x="2329626" y="3432660"/>
                </a:cubicBezTo>
                <a:lnTo>
                  <a:pt x="2310597" y="3465485"/>
                </a:lnTo>
                <a:lnTo>
                  <a:pt x="2332479" y="3478170"/>
                </a:lnTo>
                <a:cubicBezTo>
                  <a:pt x="2331314" y="3496982"/>
                  <a:pt x="2328856" y="3513829"/>
                  <a:pt x="2325106" y="3528703"/>
                </a:cubicBezTo>
                <a:cubicBezTo>
                  <a:pt x="2321354" y="3543583"/>
                  <a:pt x="2317837" y="3562255"/>
                  <a:pt x="2314565" y="3584713"/>
                </a:cubicBezTo>
                <a:lnTo>
                  <a:pt x="2325503" y="3591055"/>
                </a:lnTo>
                <a:lnTo>
                  <a:pt x="2287449" y="3656699"/>
                </a:lnTo>
                <a:lnTo>
                  <a:pt x="2303861" y="3666214"/>
                </a:lnTo>
                <a:lnTo>
                  <a:pt x="2284835" y="3699034"/>
                </a:lnTo>
                <a:lnTo>
                  <a:pt x="2301243" y="3708546"/>
                </a:lnTo>
                <a:lnTo>
                  <a:pt x="2250506" y="3796068"/>
                </a:lnTo>
                <a:lnTo>
                  <a:pt x="2266918" y="3805582"/>
                </a:lnTo>
                <a:lnTo>
                  <a:pt x="2146416" y="4013452"/>
                </a:lnTo>
                <a:lnTo>
                  <a:pt x="2130003" y="4003937"/>
                </a:lnTo>
                <a:lnTo>
                  <a:pt x="2104636" y="4047696"/>
                </a:lnTo>
                <a:lnTo>
                  <a:pt x="2088228" y="4038184"/>
                </a:lnTo>
                <a:lnTo>
                  <a:pt x="2034318" y="4131180"/>
                </a:lnTo>
                <a:lnTo>
                  <a:pt x="2017906" y="4121666"/>
                </a:lnTo>
                <a:lnTo>
                  <a:pt x="1944972" y="4247478"/>
                </a:lnTo>
                <a:lnTo>
                  <a:pt x="1934034" y="4241136"/>
                </a:lnTo>
                <a:cubicBezTo>
                  <a:pt x="1920767" y="4272428"/>
                  <a:pt x="1906058" y="4304100"/>
                  <a:pt x="1889916" y="4336153"/>
                </a:cubicBezTo>
                <a:cubicBezTo>
                  <a:pt x="1873768" y="4368207"/>
                  <a:pt x="1856181" y="4400645"/>
                  <a:pt x="1837152" y="4433469"/>
                </a:cubicBezTo>
                <a:lnTo>
                  <a:pt x="1853564" y="4442984"/>
                </a:lnTo>
                <a:cubicBezTo>
                  <a:pt x="1852400" y="4461796"/>
                  <a:pt x="1849418" y="4479556"/>
                  <a:pt x="1844605" y="4496254"/>
                </a:cubicBezTo>
                <a:cubicBezTo>
                  <a:pt x="1839797" y="4512955"/>
                  <a:pt x="1835752" y="4532538"/>
                  <a:pt x="1832477" y="4555001"/>
                </a:cubicBezTo>
                <a:lnTo>
                  <a:pt x="1848889" y="4564515"/>
                </a:lnTo>
                <a:lnTo>
                  <a:pt x="1829863" y="4597336"/>
                </a:lnTo>
                <a:lnTo>
                  <a:pt x="1846271" y="4606848"/>
                </a:lnTo>
                <a:lnTo>
                  <a:pt x="1805046" y="4677962"/>
                </a:lnTo>
                <a:lnTo>
                  <a:pt x="1815989" y="4684306"/>
                </a:lnTo>
                <a:cubicBezTo>
                  <a:pt x="1810595" y="4710414"/>
                  <a:pt x="1802616" y="4732584"/>
                  <a:pt x="1792046" y="4750818"/>
                </a:cubicBezTo>
                <a:cubicBezTo>
                  <a:pt x="1781476" y="4769052"/>
                  <a:pt x="1775609" y="4787579"/>
                  <a:pt x="1774444" y="4806392"/>
                </a:cubicBezTo>
                <a:lnTo>
                  <a:pt x="1785387" y="4812735"/>
                </a:lnTo>
                <a:lnTo>
                  <a:pt x="1769217" y="4891061"/>
                </a:lnTo>
                <a:lnTo>
                  <a:pt x="1747335" y="4878376"/>
                </a:lnTo>
                <a:lnTo>
                  <a:pt x="1639518" y="5064363"/>
                </a:lnTo>
                <a:cubicBezTo>
                  <a:pt x="1635870" y="5062249"/>
                  <a:pt x="1630256" y="5061428"/>
                  <a:pt x="1622672" y="5061905"/>
                </a:cubicBezTo>
                <a:cubicBezTo>
                  <a:pt x="1615088" y="5062382"/>
                  <a:pt x="1606591" y="5062324"/>
                  <a:pt x="1597186" y="5061745"/>
                </a:cubicBezTo>
                <a:lnTo>
                  <a:pt x="1571816" y="5105508"/>
                </a:lnTo>
                <a:lnTo>
                  <a:pt x="1560873" y="5099165"/>
                </a:lnTo>
                <a:lnTo>
                  <a:pt x="1545017" y="5126516"/>
                </a:lnTo>
                <a:cubicBezTo>
                  <a:pt x="1533497" y="5129584"/>
                  <a:pt x="1521593" y="5131207"/>
                  <a:pt x="1509305" y="5131392"/>
                </a:cubicBezTo>
                <a:cubicBezTo>
                  <a:pt x="1497015" y="5131580"/>
                  <a:pt x="1486169" y="5131377"/>
                  <a:pt x="1476759" y="5130796"/>
                </a:cubicBezTo>
                <a:lnTo>
                  <a:pt x="1470415" y="5141739"/>
                </a:lnTo>
                <a:cubicBezTo>
                  <a:pt x="1440082" y="5143643"/>
                  <a:pt x="1421265" y="5142475"/>
                  <a:pt x="1413974" y="5138249"/>
                </a:cubicBezTo>
                <a:lnTo>
                  <a:pt x="1398118" y="5165600"/>
                </a:lnTo>
                <a:lnTo>
                  <a:pt x="1376237" y="5152915"/>
                </a:lnTo>
                <a:lnTo>
                  <a:pt x="1357208" y="5185740"/>
                </a:lnTo>
                <a:lnTo>
                  <a:pt x="1346269" y="5179398"/>
                </a:lnTo>
                <a:cubicBezTo>
                  <a:pt x="1335699" y="5197632"/>
                  <a:pt x="1322063" y="5204342"/>
                  <a:pt x="1305362" y="5199534"/>
                </a:cubicBezTo>
                <a:lnTo>
                  <a:pt x="1212366" y="5145623"/>
                </a:lnTo>
                <a:cubicBezTo>
                  <a:pt x="1201795" y="5163858"/>
                  <a:pt x="1179282" y="5169077"/>
                  <a:pt x="1144824" y="5161283"/>
                </a:cubicBezTo>
                <a:cubicBezTo>
                  <a:pt x="1110361" y="5153486"/>
                  <a:pt x="1081904" y="5147947"/>
                  <a:pt x="1059441" y="5144672"/>
                </a:cubicBezTo>
                <a:lnTo>
                  <a:pt x="1072126" y="5122790"/>
                </a:lnTo>
                <a:lnTo>
                  <a:pt x="1006485" y="5084738"/>
                </a:lnTo>
                <a:lnTo>
                  <a:pt x="1012826" y="5073799"/>
                </a:lnTo>
                <a:lnTo>
                  <a:pt x="985475" y="5057944"/>
                </a:lnTo>
                <a:lnTo>
                  <a:pt x="998160" y="5036062"/>
                </a:lnTo>
                <a:lnTo>
                  <a:pt x="943458" y="5004351"/>
                </a:lnTo>
                <a:lnTo>
                  <a:pt x="949799" y="4993413"/>
                </a:lnTo>
                <a:lnTo>
                  <a:pt x="906036" y="4968043"/>
                </a:lnTo>
                <a:lnTo>
                  <a:pt x="915550" y="4951631"/>
                </a:lnTo>
                <a:lnTo>
                  <a:pt x="882730" y="4932605"/>
                </a:lnTo>
                <a:cubicBezTo>
                  <a:pt x="859899" y="4904754"/>
                  <a:pt x="847384" y="4878011"/>
                  <a:pt x="845192" y="4852373"/>
                </a:cubicBezTo>
                <a:cubicBezTo>
                  <a:pt x="842995" y="4826744"/>
                  <a:pt x="832602" y="4796351"/>
                  <a:pt x="813992" y="4761207"/>
                </a:cubicBezTo>
                <a:lnTo>
                  <a:pt x="839362" y="4717444"/>
                </a:lnTo>
                <a:lnTo>
                  <a:pt x="828423" y="4711103"/>
                </a:lnTo>
                <a:lnTo>
                  <a:pt x="844279" y="4683752"/>
                </a:lnTo>
                <a:lnTo>
                  <a:pt x="822397" y="4671067"/>
                </a:lnTo>
                <a:lnTo>
                  <a:pt x="847767" y="4627304"/>
                </a:lnTo>
                <a:cubicBezTo>
                  <a:pt x="843751" y="4600614"/>
                  <a:pt x="839536" y="4584773"/>
                  <a:pt x="835123" y="4579781"/>
                </a:cubicBezTo>
                <a:cubicBezTo>
                  <a:pt x="830708" y="4574782"/>
                  <a:pt x="835903" y="4559523"/>
                  <a:pt x="850700" y="4533997"/>
                </a:cubicBezTo>
                <a:cubicBezTo>
                  <a:pt x="863385" y="4512116"/>
                  <a:pt x="876835" y="4493112"/>
                  <a:pt x="891051" y="4476997"/>
                </a:cubicBezTo>
                <a:cubicBezTo>
                  <a:pt x="905271" y="4460873"/>
                  <a:pt x="916605" y="4445521"/>
                  <a:pt x="925063" y="4430930"/>
                </a:cubicBezTo>
                <a:cubicBezTo>
                  <a:pt x="931404" y="4419992"/>
                  <a:pt x="935395" y="4408908"/>
                  <a:pt x="937033" y="4397676"/>
                </a:cubicBezTo>
                <a:cubicBezTo>
                  <a:pt x="938671" y="4386445"/>
                  <a:pt x="941606" y="4377183"/>
                  <a:pt x="945833" y="4369892"/>
                </a:cubicBezTo>
                <a:cubicBezTo>
                  <a:pt x="863487" y="4327029"/>
                  <a:pt x="784261" y="4287192"/>
                  <a:pt x="708154" y="4250380"/>
                </a:cubicBezTo>
                <a:cubicBezTo>
                  <a:pt x="632048" y="4213568"/>
                  <a:pt x="553589" y="4176615"/>
                  <a:pt x="472779" y="4139510"/>
                </a:cubicBezTo>
                <a:lnTo>
                  <a:pt x="482293" y="4123098"/>
                </a:lnTo>
                <a:lnTo>
                  <a:pt x="449473" y="4104072"/>
                </a:lnTo>
                <a:cubicBezTo>
                  <a:pt x="454860" y="4077966"/>
                  <a:pt x="455258" y="4056268"/>
                  <a:pt x="450660" y="4038988"/>
                </a:cubicBezTo>
                <a:lnTo>
                  <a:pt x="330318" y="3969225"/>
                </a:lnTo>
                <a:lnTo>
                  <a:pt x="339832" y="3952813"/>
                </a:lnTo>
                <a:lnTo>
                  <a:pt x="290599" y="3924273"/>
                </a:lnTo>
                <a:cubicBezTo>
                  <a:pt x="289066" y="3918510"/>
                  <a:pt x="291760" y="3905457"/>
                  <a:pt x="298682" y="3885109"/>
                </a:cubicBezTo>
                <a:lnTo>
                  <a:pt x="243980" y="3853398"/>
                </a:lnTo>
                <a:lnTo>
                  <a:pt x="250324" y="3842454"/>
                </a:lnTo>
                <a:cubicBezTo>
                  <a:pt x="249374" y="3827290"/>
                  <a:pt x="247509" y="3811594"/>
                  <a:pt x="244736" y="3795366"/>
                </a:cubicBezTo>
                <a:cubicBezTo>
                  <a:pt x="241960" y="3779142"/>
                  <a:pt x="245094" y="3759031"/>
                  <a:pt x="254132" y="3735035"/>
                </a:cubicBezTo>
                <a:cubicBezTo>
                  <a:pt x="239545" y="3726579"/>
                  <a:pt x="221839" y="3715097"/>
                  <a:pt x="201014" y="3700591"/>
                </a:cubicBezTo>
                <a:cubicBezTo>
                  <a:pt x="180191" y="3686080"/>
                  <a:pt x="159893" y="3670663"/>
                  <a:pt x="140126" y="3654330"/>
                </a:cubicBezTo>
                <a:cubicBezTo>
                  <a:pt x="120363" y="3638000"/>
                  <a:pt x="105828" y="3621050"/>
                  <a:pt x="96522" y="3603474"/>
                </a:cubicBezTo>
                <a:cubicBezTo>
                  <a:pt x="87221" y="3585902"/>
                  <a:pt x="86802" y="3569821"/>
                  <a:pt x="95258" y="3555235"/>
                </a:cubicBezTo>
                <a:cubicBezTo>
                  <a:pt x="99487" y="3547940"/>
                  <a:pt x="108560" y="3538585"/>
                  <a:pt x="122486" y="3527169"/>
                </a:cubicBezTo>
                <a:cubicBezTo>
                  <a:pt x="136415" y="3515756"/>
                  <a:pt x="147606" y="3502749"/>
                  <a:pt x="156061" y="3488163"/>
                </a:cubicBezTo>
                <a:cubicBezTo>
                  <a:pt x="166632" y="3469929"/>
                  <a:pt x="167121" y="3454381"/>
                  <a:pt x="157527" y="3441512"/>
                </a:cubicBezTo>
                <a:cubicBezTo>
                  <a:pt x="147935" y="3428639"/>
                  <a:pt x="141606" y="3416446"/>
                  <a:pt x="138540" y="3404921"/>
                </a:cubicBezTo>
                <a:lnTo>
                  <a:pt x="157566" y="3372101"/>
                </a:lnTo>
                <a:lnTo>
                  <a:pt x="141158" y="3362589"/>
                </a:lnTo>
                <a:cubicBezTo>
                  <a:pt x="133494" y="3333785"/>
                  <a:pt x="124481" y="3311506"/>
                  <a:pt x="114122" y="3295759"/>
                </a:cubicBezTo>
                <a:cubicBezTo>
                  <a:pt x="103765" y="3280008"/>
                  <a:pt x="93643" y="3268050"/>
                  <a:pt x="83760" y="3259887"/>
                </a:cubicBezTo>
                <a:cubicBezTo>
                  <a:pt x="73876" y="3251717"/>
                  <a:pt x="63993" y="3243555"/>
                  <a:pt x="54106" y="3235389"/>
                </a:cubicBezTo>
                <a:cubicBezTo>
                  <a:pt x="44226" y="3227222"/>
                  <a:pt x="36986" y="3214501"/>
                  <a:pt x="32387" y="3197214"/>
                </a:cubicBezTo>
                <a:lnTo>
                  <a:pt x="15979" y="3187702"/>
                </a:lnTo>
                <a:lnTo>
                  <a:pt x="69886" y="3094711"/>
                </a:lnTo>
                <a:cubicBezTo>
                  <a:pt x="81406" y="3091642"/>
                  <a:pt x="101333" y="3082489"/>
                  <a:pt x="129663" y="3067236"/>
                </a:cubicBezTo>
                <a:cubicBezTo>
                  <a:pt x="157990" y="3051989"/>
                  <a:pt x="178498" y="3033425"/>
                  <a:pt x="191180" y="3011549"/>
                </a:cubicBezTo>
                <a:cubicBezTo>
                  <a:pt x="195410" y="3004253"/>
                  <a:pt x="198193" y="2997342"/>
                  <a:pt x="199545" y="2990813"/>
                </a:cubicBezTo>
                <a:cubicBezTo>
                  <a:pt x="200893" y="2984288"/>
                  <a:pt x="202621" y="2979198"/>
                  <a:pt x="204735" y="2975551"/>
                </a:cubicBezTo>
                <a:lnTo>
                  <a:pt x="184600" y="2934643"/>
                </a:lnTo>
                <a:lnTo>
                  <a:pt x="200453" y="2907296"/>
                </a:lnTo>
                <a:cubicBezTo>
                  <a:pt x="157857" y="2863109"/>
                  <a:pt x="149532" y="2814434"/>
                  <a:pt x="175481" y="2761265"/>
                </a:cubicBezTo>
                <a:cubicBezTo>
                  <a:pt x="183358" y="2756084"/>
                  <a:pt x="189120" y="2754551"/>
                  <a:pt x="192768" y="2756665"/>
                </a:cubicBezTo>
                <a:cubicBezTo>
                  <a:pt x="196411" y="2758777"/>
                  <a:pt x="199293" y="2758014"/>
                  <a:pt x="201407" y="2754367"/>
                </a:cubicBezTo>
                <a:lnTo>
                  <a:pt x="195938" y="2751196"/>
                </a:lnTo>
                <a:cubicBezTo>
                  <a:pt x="192291" y="2749082"/>
                  <a:pt x="193635" y="2742554"/>
                  <a:pt x="199976" y="2731615"/>
                </a:cubicBezTo>
                <a:cubicBezTo>
                  <a:pt x="202091" y="2727968"/>
                  <a:pt x="207853" y="2726434"/>
                  <a:pt x="217260" y="2727020"/>
                </a:cubicBezTo>
                <a:lnTo>
                  <a:pt x="259595" y="2729634"/>
                </a:lnTo>
                <a:cubicBezTo>
                  <a:pt x="267472" y="2724453"/>
                  <a:pt x="279575" y="2711981"/>
                  <a:pt x="295903" y="2692212"/>
                </a:cubicBezTo>
                <a:cubicBezTo>
                  <a:pt x="312236" y="2672445"/>
                  <a:pt x="325688" y="2653448"/>
                  <a:pt x="336259" y="2635214"/>
                </a:cubicBezTo>
                <a:lnTo>
                  <a:pt x="352114" y="2607863"/>
                </a:lnTo>
                <a:lnTo>
                  <a:pt x="335702" y="2598348"/>
                </a:lnTo>
                <a:lnTo>
                  <a:pt x="348387" y="2576467"/>
                </a:lnTo>
                <a:lnTo>
                  <a:pt x="331974" y="2566952"/>
                </a:lnTo>
                <a:lnTo>
                  <a:pt x="363685" y="2512251"/>
                </a:lnTo>
                <a:lnTo>
                  <a:pt x="347277" y="2502739"/>
                </a:lnTo>
                <a:cubicBezTo>
                  <a:pt x="348438" y="2483923"/>
                  <a:pt x="353248" y="2467218"/>
                  <a:pt x="361704" y="2452632"/>
                </a:cubicBezTo>
                <a:cubicBezTo>
                  <a:pt x="370157" y="2438050"/>
                  <a:pt x="377850" y="2420582"/>
                  <a:pt x="384772" y="2400233"/>
                </a:cubicBezTo>
                <a:lnTo>
                  <a:pt x="377004" y="2388423"/>
                </a:lnTo>
                <a:cubicBezTo>
                  <a:pt x="358771" y="2377852"/>
                  <a:pt x="340009" y="2368193"/>
                  <a:pt x="320718" y="2359444"/>
                </a:cubicBezTo>
                <a:cubicBezTo>
                  <a:pt x="301429" y="2350696"/>
                  <a:pt x="280838" y="2339982"/>
                  <a:pt x="258961" y="2327299"/>
                </a:cubicBezTo>
                <a:lnTo>
                  <a:pt x="258404" y="2290434"/>
                </a:lnTo>
                <a:lnTo>
                  <a:pt x="231053" y="2274579"/>
                </a:lnTo>
                <a:lnTo>
                  <a:pt x="237394" y="2263640"/>
                </a:lnTo>
                <a:lnTo>
                  <a:pt x="182692" y="2231929"/>
                </a:lnTo>
                <a:cubicBezTo>
                  <a:pt x="191150" y="2217338"/>
                  <a:pt x="193844" y="2204285"/>
                  <a:pt x="190782" y="2192763"/>
                </a:cubicBezTo>
                <a:lnTo>
                  <a:pt x="163431" y="2176908"/>
                </a:lnTo>
                <a:lnTo>
                  <a:pt x="140755" y="2039521"/>
                </a:lnTo>
                <a:lnTo>
                  <a:pt x="129812" y="2033177"/>
                </a:lnTo>
                <a:lnTo>
                  <a:pt x="167867" y="1967532"/>
                </a:lnTo>
                <a:lnTo>
                  <a:pt x="151459" y="1958020"/>
                </a:lnTo>
                <a:lnTo>
                  <a:pt x="170485" y="1925200"/>
                </a:lnTo>
                <a:lnTo>
                  <a:pt x="154073" y="1915686"/>
                </a:lnTo>
                <a:lnTo>
                  <a:pt x="179442" y="1871922"/>
                </a:lnTo>
                <a:lnTo>
                  <a:pt x="163034" y="1862411"/>
                </a:lnTo>
                <a:cubicBezTo>
                  <a:pt x="165941" y="1815372"/>
                  <a:pt x="150217" y="1779461"/>
                  <a:pt x="115860" y="1754677"/>
                </a:cubicBezTo>
                <a:cubicBezTo>
                  <a:pt x="81509" y="1729885"/>
                  <a:pt x="47735" y="1695691"/>
                  <a:pt x="14542" y="1652087"/>
                </a:cubicBezTo>
                <a:cubicBezTo>
                  <a:pt x="38170" y="1636549"/>
                  <a:pt x="60352" y="1621396"/>
                  <a:pt x="81098" y="1606621"/>
                </a:cubicBezTo>
                <a:cubicBezTo>
                  <a:pt x="101842" y="1591851"/>
                  <a:pt x="123842" y="1564405"/>
                  <a:pt x="147097" y="1524290"/>
                </a:cubicBezTo>
                <a:cubicBezTo>
                  <a:pt x="139431" y="1495490"/>
                  <a:pt x="137529" y="1465152"/>
                  <a:pt x="141386" y="1433280"/>
                </a:cubicBezTo>
                <a:cubicBezTo>
                  <a:pt x="123152" y="1422709"/>
                  <a:pt x="104242" y="1415404"/>
                  <a:pt x="84664" y="1411361"/>
                </a:cubicBezTo>
                <a:cubicBezTo>
                  <a:pt x="65081" y="1407316"/>
                  <a:pt x="47997" y="1401069"/>
                  <a:pt x="33411" y="1392614"/>
                </a:cubicBezTo>
                <a:cubicBezTo>
                  <a:pt x="4234" y="1375700"/>
                  <a:pt x="-5833" y="1355249"/>
                  <a:pt x="3207" y="1331249"/>
                </a:cubicBezTo>
                <a:cubicBezTo>
                  <a:pt x="12242" y="1307257"/>
                  <a:pt x="22335" y="1281439"/>
                  <a:pt x="33486" y="1253795"/>
                </a:cubicBezTo>
                <a:cubicBezTo>
                  <a:pt x="67471" y="1254008"/>
                  <a:pt x="96514" y="1250133"/>
                  <a:pt x="120616" y="1242183"/>
                </a:cubicBezTo>
                <a:cubicBezTo>
                  <a:pt x="144717" y="1234227"/>
                  <a:pt x="167335" y="1212013"/>
                  <a:pt x="188476" y="1175545"/>
                </a:cubicBezTo>
                <a:lnTo>
                  <a:pt x="166598" y="1162863"/>
                </a:lnTo>
                <a:lnTo>
                  <a:pt x="204650" y="1097223"/>
                </a:lnTo>
                <a:cubicBezTo>
                  <a:pt x="201002" y="1095108"/>
                  <a:pt x="195056" y="1084353"/>
                  <a:pt x="186814" y="1064955"/>
                </a:cubicBezTo>
                <a:lnTo>
                  <a:pt x="205840" y="1032134"/>
                </a:lnTo>
                <a:lnTo>
                  <a:pt x="189427" y="1022620"/>
                </a:lnTo>
                <a:cubicBezTo>
                  <a:pt x="199998" y="1004386"/>
                  <a:pt x="202456" y="987540"/>
                  <a:pt x="196798" y="972079"/>
                </a:cubicBezTo>
                <a:cubicBezTo>
                  <a:pt x="191145" y="956621"/>
                  <a:pt x="184964" y="942074"/>
                  <a:pt x="178247" y="928439"/>
                </a:cubicBezTo>
                <a:cubicBezTo>
                  <a:pt x="171538" y="914803"/>
                  <a:pt x="166936" y="897520"/>
                  <a:pt x="164455" y="876588"/>
                </a:cubicBezTo>
                <a:cubicBezTo>
                  <a:pt x="161972" y="855661"/>
                  <a:pt x="169184" y="830606"/>
                  <a:pt x="186095" y="801434"/>
                </a:cubicBezTo>
                <a:cubicBezTo>
                  <a:pt x="188210" y="797786"/>
                  <a:pt x="207315" y="794247"/>
                  <a:pt x="243415" y="790813"/>
                </a:cubicBezTo>
                <a:lnTo>
                  <a:pt x="306200" y="783359"/>
                </a:lnTo>
                <a:lnTo>
                  <a:pt x="350596" y="706776"/>
                </a:lnTo>
                <a:lnTo>
                  <a:pt x="389764" y="714861"/>
                </a:lnTo>
                <a:cubicBezTo>
                  <a:pt x="405511" y="704502"/>
                  <a:pt x="417466" y="694384"/>
                  <a:pt x="425636" y="684500"/>
                </a:cubicBezTo>
                <a:cubicBezTo>
                  <a:pt x="433799" y="674617"/>
                  <a:pt x="443165" y="660559"/>
                  <a:pt x="453736" y="642325"/>
                </a:cubicBezTo>
                <a:cubicBezTo>
                  <a:pt x="470650" y="613148"/>
                  <a:pt x="479687" y="589152"/>
                  <a:pt x="480852" y="570339"/>
                </a:cubicBezTo>
                <a:cubicBezTo>
                  <a:pt x="482012" y="551523"/>
                  <a:pt x="480823" y="532563"/>
                  <a:pt x="477284" y="513457"/>
                </a:cubicBezTo>
                <a:cubicBezTo>
                  <a:pt x="473741" y="494348"/>
                  <a:pt x="472024" y="476299"/>
                  <a:pt x="472130" y="459312"/>
                </a:cubicBezTo>
                <a:cubicBezTo>
                  <a:pt x="472234" y="442318"/>
                  <a:pt x="479685" y="421059"/>
                  <a:pt x="494485" y="395529"/>
                </a:cubicBezTo>
                <a:cubicBezTo>
                  <a:pt x="509654" y="394582"/>
                  <a:pt x="544405" y="397673"/>
                  <a:pt x="598734" y="404806"/>
                </a:cubicBezTo>
                <a:cubicBezTo>
                  <a:pt x="653067" y="411942"/>
                  <a:pt x="683114" y="414740"/>
                  <a:pt x="688877" y="413207"/>
                </a:cubicBezTo>
                <a:lnTo>
                  <a:pt x="726929" y="347566"/>
                </a:lnTo>
                <a:cubicBezTo>
                  <a:pt x="744794" y="333561"/>
                  <a:pt x="765628" y="324933"/>
                  <a:pt x="789440" y="321683"/>
                </a:cubicBezTo>
                <a:cubicBezTo>
                  <a:pt x="813248" y="318430"/>
                  <a:pt x="833792" y="314508"/>
                  <a:pt x="851079" y="309909"/>
                </a:cubicBezTo>
                <a:cubicBezTo>
                  <a:pt x="854354" y="287446"/>
                  <a:pt x="856863" y="262105"/>
                  <a:pt x="858609" y="233882"/>
                </a:cubicBezTo>
                <a:cubicBezTo>
                  <a:pt x="860351" y="205657"/>
                  <a:pt x="866508" y="182431"/>
                  <a:pt x="877079" y="164197"/>
                </a:cubicBezTo>
                <a:cubicBezTo>
                  <a:pt x="896105" y="131377"/>
                  <a:pt x="934319" y="124294"/>
                  <a:pt x="991717" y="142948"/>
                </a:cubicBezTo>
                <a:lnTo>
                  <a:pt x="982202" y="159360"/>
                </a:lnTo>
                <a:lnTo>
                  <a:pt x="1091606" y="222782"/>
                </a:lnTo>
                <a:cubicBezTo>
                  <a:pt x="1122525" y="211471"/>
                  <a:pt x="1152533" y="199631"/>
                  <a:pt x="1181626" y="187261"/>
                </a:cubicBezTo>
                <a:cubicBezTo>
                  <a:pt x="1210720" y="174898"/>
                  <a:pt x="1242073" y="156531"/>
                  <a:pt x="1275690" y="132169"/>
                </a:cubicBezTo>
                <a:lnTo>
                  <a:pt x="1319449" y="157536"/>
                </a:lnTo>
                <a:lnTo>
                  <a:pt x="1328963" y="141124"/>
                </a:lnTo>
                <a:cubicBezTo>
                  <a:pt x="1354120" y="131346"/>
                  <a:pt x="1374577" y="121277"/>
                  <a:pt x="1390324" y="110918"/>
                </a:cubicBezTo>
                <a:cubicBezTo>
                  <a:pt x="1406075" y="100560"/>
                  <a:pt x="1421826" y="90203"/>
                  <a:pt x="1437575" y="79839"/>
                </a:cubicBezTo>
                <a:cubicBezTo>
                  <a:pt x="1453326" y="69482"/>
                  <a:pt x="1472573" y="63591"/>
                  <a:pt x="1495329" y="62162"/>
                </a:cubicBezTo>
                <a:cubicBezTo>
                  <a:pt x="1518083" y="60738"/>
                  <a:pt x="1547981" y="65890"/>
                  <a:pt x="1585031" y="77620"/>
                </a:cubicBezTo>
                <a:lnTo>
                  <a:pt x="1575517" y="94033"/>
                </a:lnTo>
                <a:lnTo>
                  <a:pt x="1608337" y="113059"/>
                </a:lnTo>
                <a:lnTo>
                  <a:pt x="1601996" y="123997"/>
                </a:lnTo>
                <a:cubicBezTo>
                  <a:pt x="1613886" y="145511"/>
                  <a:pt x="1628422" y="162461"/>
                  <a:pt x="1645599" y="174853"/>
                </a:cubicBezTo>
                <a:cubicBezTo>
                  <a:pt x="1662775" y="187249"/>
                  <a:pt x="1685954" y="201904"/>
                  <a:pt x="1715127" y="218815"/>
                </a:cubicBezTo>
                <a:cubicBezTo>
                  <a:pt x="1727230" y="206343"/>
                  <a:pt x="1735396" y="196456"/>
                  <a:pt x="1739623" y="189166"/>
                </a:cubicBezTo>
                <a:cubicBezTo>
                  <a:pt x="1743852" y="181870"/>
                  <a:pt x="1753840" y="173046"/>
                  <a:pt x="1769592" y="162689"/>
                </a:cubicBezTo>
                <a:lnTo>
                  <a:pt x="1785999" y="172201"/>
                </a:lnTo>
                <a:cubicBezTo>
                  <a:pt x="1811742" y="153015"/>
                  <a:pt x="1828547" y="140829"/>
                  <a:pt x="1836421" y="135653"/>
                </a:cubicBezTo>
                <a:cubicBezTo>
                  <a:pt x="1844298" y="130472"/>
                  <a:pt x="1868295" y="139509"/>
                  <a:pt x="1908406" y="162762"/>
                </a:cubicBezTo>
                <a:cubicBezTo>
                  <a:pt x="1913005" y="180049"/>
                  <a:pt x="1918423" y="191714"/>
                  <a:pt x="1924656" y="197767"/>
                </a:cubicBezTo>
                <a:cubicBezTo>
                  <a:pt x="1930895" y="203818"/>
                  <a:pt x="1942073" y="213954"/>
                  <a:pt x="1958195" y="228168"/>
                </a:cubicBezTo>
                <a:lnTo>
                  <a:pt x="1939167" y="260992"/>
                </a:lnTo>
                <a:lnTo>
                  <a:pt x="2026689" y="311729"/>
                </a:lnTo>
                <a:cubicBezTo>
                  <a:pt x="2076423" y="301578"/>
                  <a:pt x="2105467" y="297710"/>
                  <a:pt x="2113816" y="300111"/>
                </a:cubicBezTo>
                <a:cubicBezTo>
                  <a:pt x="2122168" y="302518"/>
                  <a:pt x="2137575" y="305359"/>
                  <a:pt x="2160038" y="308634"/>
                </a:cubicBezTo>
                <a:lnTo>
                  <a:pt x="2172723" y="286753"/>
                </a:lnTo>
                <a:cubicBezTo>
                  <a:pt x="2178478" y="285221"/>
                  <a:pt x="2186832" y="287625"/>
                  <a:pt x="2197771" y="293966"/>
                </a:cubicBezTo>
                <a:cubicBezTo>
                  <a:pt x="2216005" y="304536"/>
                  <a:pt x="2229774" y="318609"/>
                  <a:pt x="2239075" y="336182"/>
                </a:cubicBezTo>
                <a:cubicBezTo>
                  <a:pt x="2248377" y="353754"/>
                  <a:pt x="2254563" y="368304"/>
                  <a:pt x="2257624" y="379826"/>
                </a:cubicBezTo>
                <a:lnTo>
                  <a:pt x="2248113" y="396234"/>
                </a:lnTo>
                <a:lnTo>
                  <a:pt x="2330165" y="443800"/>
                </a:lnTo>
                <a:lnTo>
                  <a:pt x="2337064" y="469727"/>
                </a:lnTo>
                <a:cubicBezTo>
                  <a:pt x="2372212" y="451120"/>
                  <a:pt x="2401016" y="443457"/>
                  <a:pt x="2423476" y="446736"/>
                </a:cubicBezTo>
                <a:cubicBezTo>
                  <a:pt x="2445939" y="450011"/>
                  <a:pt x="2466961" y="453673"/>
                  <a:pt x="2486540" y="457716"/>
                </a:cubicBezTo>
                <a:cubicBezTo>
                  <a:pt x="2506123" y="461761"/>
                  <a:pt x="2526670" y="457835"/>
                  <a:pt x="2548179" y="445942"/>
                </a:cubicBezTo>
                <a:cubicBezTo>
                  <a:pt x="2569692" y="434051"/>
                  <a:pt x="2596302" y="400754"/>
                  <a:pt x="2628013" y="346052"/>
                </a:cubicBezTo>
                <a:lnTo>
                  <a:pt x="2617074" y="339711"/>
                </a:lnTo>
                <a:lnTo>
                  <a:pt x="2704120" y="214767"/>
                </a:lnTo>
                <a:cubicBezTo>
                  <a:pt x="2764794" y="210964"/>
                  <a:pt x="2807856" y="201818"/>
                  <a:pt x="2833305" y="187336"/>
                </a:cubicBezTo>
                <a:cubicBezTo>
                  <a:pt x="2858748" y="172856"/>
                  <a:pt x="2876180" y="165907"/>
                  <a:pt x="2885585" y="166486"/>
                </a:cubicBezTo>
                <a:lnTo>
                  <a:pt x="2904611" y="133666"/>
                </a:lnTo>
                <a:lnTo>
                  <a:pt x="2915554" y="140010"/>
                </a:lnTo>
                <a:lnTo>
                  <a:pt x="2950436" y="79838"/>
                </a:lnTo>
                <a:cubicBezTo>
                  <a:pt x="2978657" y="81578"/>
                  <a:pt x="2992770" y="82452"/>
                  <a:pt x="2992770" y="82452"/>
                </a:cubicBezTo>
                <a:cubicBezTo>
                  <a:pt x="3034260" y="52907"/>
                  <a:pt x="3064796" y="40157"/>
                  <a:pt x="3084374" y="44199"/>
                </a:cubicBezTo>
                <a:cubicBezTo>
                  <a:pt x="3103957" y="48244"/>
                  <a:pt x="3121041" y="54491"/>
                  <a:pt x="3135627" y="62947"/>
                </a:cubicBezTo>
                <a:cubicBezTo>
                  <a:pt x="3150218" y="71405"/>
                  <a:pt x="3165092" y="75154"/>
                  <a:pt x="3180262" y="74207"/>
                </a:cubicBezTo>
                <a:cubicBezTo>
                  <a:pt x="3195430" y="73253"/>
                  <a:pt x="3220114" y="55893"/>
                  <a:pt x="3254308" y="22119"/>
                </a:cubicBezTo>
                <a:cubicBezTo>
                  <a:pt x="3287707" y="31740"/>
                  <a:pt x="3304025" y="35109"/>
                  <a:pt x="3303262" y="32227"/>
                </a:cubicBezTo>
                <a:cubicBezTo>
                  <a:pt x="3302496" y="29349"/>
                  <a:pt x="3316511" y="24076"/>
                  <a:pt x="3345315" y="16412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0182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2109241" y="423187"/>
            <a:ext cx="4925518" cy="6336753"/>
          </a:xfrm>
          <a:custGeom>
            <a:avLst/>
            <a:gdLst>
              <a:gd name="connsiteX0" fmla="*/ 1875908 w 4925518"/>
              <a:gd name="connsiteY0" fmla="*/ 6207186 h 6336753"/>
              <a:gd name="connsiteX1" fmla="*/ 1901290 w 4925518"/>
              <a:gd name="connsiteY1" fmla="*/ 6217251 h 6336753"/>
              <a:gd name="connsiteX2" fmla="*/ 1912398 w 4925518"/>
              <a:gd name="connsiteY2" fmla="*/ 6214877 h 6336753"/>
              <a:gd name="connsiteX3" fmla="*/ 1913443 w 4925518"/>
              <a:gd name="connsiteY3" fmla="*/ 6237883 h 6336753"/>
              <a:gd name="connsiteX4" fmla="*/ 1906546 w 4925518"/>
              <a:gd name="connsiteY4" fmla="*/ 6278076 h 6336753"/>
              <a:gd name="connsiteX5" fmla="*/ 1887749 w 4925518"/>
              <a:gd name="connsiteY5" fmla="*/ 6316940 h 6336753"/>
              <a:gd name="connsiteX6" fmla="*/ 1849393 w 4925518"/>
              <a:gd name="connsiteY6" fmla="*/ 6336753 h 6336753"/>
              <a:gd name="connsiteX7" fmla="*/ 1833566 w 4925518"/>
              <a:gd name="connsiteY7" fmla="*/ 6262698 h 6336753"/>
              <a:gd name="connsiteX8" fmla="*/ 1875908 w 4925518"/>
              <a:gd name="connsiteY8" fmla="*/ 6207186 h 6336753"/>
              <a:gd name="connsiteX9" fmla="*/ 2240987 w 4925518"/>
              <a:gd name="connsiteY9" fmla="*/ 5958797 h 6336753"/>
              <a:gd name="connsiteX10" fmla="*/ 2277731 w 4925518"/>
              <a:gd name="connsiteY10" fmla="*/ 5985789 h 6336753"/>
              <a:gd name="connsiteX11" fmla="*/ 2311310 w 4925518"/>
              <a:gd name="connsiteY11" fmla="*/ 5997972 h 6336753"/>
              <a:gd name="connsiteX12" fmla="*/ 2316058 w 4925518"/>
              <a:gd name="connsiteY12" fmla="*/ 6020188 h 6336753"/>
              <a:gd name="connsiteX13" fmla="*/ 2357267 w 4925518"/>
              <a:gd name="connsiteY13" fmla="*/ 6104309 h 6336753"/>
              <a:gd name="connsiteX14" fmla="*/ 2349862 w 4925518"/>
              <a:gd name="connsiteY14" fmla="*/ 6105892 h 6336753"/>
              <a:gd name="connsiteX15" fmla="*/ 2326004 w 4925518"/>
              <a:gd name="connsiteY15" fmla="*/ 6211658 h 6336753"/>
              <a:gd name="connsiteX16" fmla="*/ 2296382 w 4925518"/>
              <a:gd name="connsiteY16" fmla="*/ 6217989 h 6336753"/>
              <a:gd name="connsiteX17" fmla="*/ 2237138 w 4925518"/>
              <a:gd name="connsiteY17" fmla="*/ 6230650 h 6336753"/>
              <a:gd name="connsiteX18" fmla="*/ 2181626 w 4925518"/>
              <a:gd name="connsiteY18" fmla="*/ 6188308 h 6336753"/>
              <a:gd name="connsiteX19" fmla="*/ 2174219 w 4925518"/>
              <a:gd name="connsiteY19" fmla="*/ 6189891 h 6336753"/>
              <a:gd name="connsiteX20" fmla="*/ 2147792 w 4925518"/>
              <a:gd name="connsiteY20" fmla="*/ 6156821 h 6336753"/>
              <a:gd name="connsiteX21" fmla="*/ 2125605 w 4925518"/>
              <a:gd name="connsiteY21" fmla="*/ 6107356 h 6336753"/>
              <a:gd name="connsiteX22" fmla="*/ 2125096 w 4925518"/>
              <a:gd name="connsiteY22" fmla="*/ 6068745 h 6336753"/>
              <a:gd name="connsiteX23" fmla="*/ 2131994 w 4925518"/>
              <a:gd name="connsiteY23" fmla="*/ 6028552 h 6336753"/>
              <a:gd name="connsiteX24" fmla="*/ 2146806 w 4925518"/>
              <a:gd name="connsiteY24" fmla="*/ 6025386 h 6336753"/>
              <a:gd name="connsiteX25" fmla="*/ 2175129 w 4925518"/>
              <a:gd name="connsiteY25" fmla="*/ 5976744 h 6336753"/>
              <a:gd name="connsiteX26" fmla="*/ 2240987 w 4925518"/>
              <a:gd name="connsiteY26" fmla="*/ 5958797 h 6336753"/>
              <a:gd name="connsiteX27" fmla="*/ 269492 w 4925518"/>
              <a:gd name="connsiteY27" fmla="*/ 5466382 h 6336753"/>
              <a:gd name="connsiteX28" fmla="*/ 283228 w 4925518"/>
              <a:gd name="connsiteY28" fmla="*/ 5494422 h 6336753"/>
              <a:gd name="connsiteX29" fmla="*/ 266806 w 4925518"/>
              <a:gd name="connsiteY29" fmla="*/ 5544394 h 6336753"/>
              <a:gd name="connsiteX30" fmla="*/ 244560 w 4925518"/>
              <a:gd name="connsiteY30" fmla="*/ 5603355 h 6336753"/>
              <a:gd name="connsiteX31" fmla="*/ 250891 w 4925518"/>
              <a:gd name="connsiteY31" fmla="*/ 5632978 h 6336753"/>
              <a:gd name="connsiteX32" fmla="*/ 231840 w 4925518"/>
              <a:gd name="connsiteY32" fmla="*/ 5652537 h 6336753"/>
              <a:gd name="connsiteX33" fmla="*/ 236588 w 4925518"/>
              <a:gd name="connsiteY33" fmla="*/ 5674754 h 6336753"/>
              <a:gd name="connsiteX34" fmla="*/ 228616 w 4925518"/>
              <a:gd name="connsiteY34" fmla="*/ 5746151 h 6336753"/>
              <a:gd name="connsiteX35" fmla="*/ 183617 w 4925518"/>
              <a:gd name="connsiteY35" fmla="*/ 5825462 h 6336753"/>
              <a:gd name="connsiteX36" fmla="*/ 182540 w 4925518"/>
              <a:gd name="connsiteY36" fmla="*/ 5856667 h 6336753"/>
              <a:gd name="connsiteX37" fmla="*/ 182795 w 4925518"/>
              <a:gd name="connsiteY37" fmla="*/ 5875974 h 6336753"/>
              <a:gd name="connsiteX38" fmla="*/ 181466 w 4925518"/>
              <a:gd name="connsiteY38" fmla="*/ 5887873 h 6336753"/>
              <a:gd name="connsiteX39" fmla="*/ 147096 w 4925518"/>
              <a:gd name="connsiteY39" fmla="*/ 5871988 h 6336753"/>
              <a:gd name="connsiteX40" fmla="*/ 151619 w 4925518"/>
              <a:gd name="connsiteY40" fmla="*/ 5820685 h 6336753"/>
              <a:gd name="connsiteX41" fmla="*/ 167789 w 4925518"/>
              <a:gd name="connsiteY41" fmla="*/ 5751407 h 6336753"/>
              <a:gd name="connsiteX42" fmla="*/ 182600 w 4925518"/>
              <a:gd name="connsiteY42" fmla="*/ 5748242 h 6336753"/>
              <a:gd name="connsiteX43" fmla="*/ 164624 w 4925518"/>
              <a:gd name="connsiteY43" fmla="*/ 5736596 h 6336753"/>
              <a:gd name="connsiteX44" fmla="*/ 184750 w 4925518"/>
              <a:gd name="connsiteY44" fmla="*/ 5685833 h 6336753"/>
              <a:gd name="connsiteX45" fmla="*/ 217849 w 4925518"/>
              <a:gd name="connsiteY45" fmla="*/ 5605191 h 6336753"/>
              <a:gd name="connsiteX46" fmla="*/ 269492 w 4925518"/>
              <a:gd name="connsiteY46" fmla="*/ 5466382 h 6336753"/>
              <a:gd name="connsiteX47" fmla="*/ 136994 w 4925518"/>
              <a:gd name="connsiteY47" fmla="*/ 4991353 h 6336753"/>
              <a:gd name="connsiteX48" fmla="*/ 152059 w 4925518"/>
              <a:gd name="connsiteY48" fmla="*/ 5007493 h 6336753"/>
              <a:gd name="connsiteX49" fmla="*/ 168707 w 4925518"/>
              <a:gd name="connsiteY49" fmla="*/ 5031038 h 6336753"/>
              <a:gd name="connsiteX50" fmla="*/ 153896 w 4925518"/>
              <a:gd name="connsiteY50" fmla="*/ 5034204 h 6336753"/>
              <a:gd name="connsiteX51" fmla="*/ 149119 w 4925518"/>
              <a:gd name="connsiteY51" fmla="*/ 5066200 h 6336753"/>
              <a:gd name="connsiteX52" fmla="*/ 135353 w 4925518"/>
              <a:gd name="connsiteY52" fmla="*/ 5092373 h 6336753"/>
              <a:gd name="connsiteX53" fmla="*/ 83515 w 4925518"/>
              <a:gd name="connsiteY53" fmla="*/ 5103452 h 6336753"/>
              <a:gd name="connsiteX54" fmla="*/ 61581 w 4925518"/>
              <a:gd name="connsiteY54" fmla="*/ 5073293 h 6336753"/>
              <a:gd name="connsiteX55" fmla="*/ 52876 w 4925518"/>
              <a:gd name="connsiteY55" fmla="*/ 5032562 h 6336753"/>
              <a:gd name="connsiteX56" fmla="*/ 94144 w 4925518"/>
              <a:gd name="connsiteY56" fmla="*/ 5008255 h 6336753"/>
              <a:gd name="connsiteX57" fmla="*/ 136994 w 4925518"/>
              <a:gd name="connsiteY57" fmla="*/ 4991353 h 6336753"/>
              <a:gd name="connsiteX58" fmla="*/ 3196261 w 4925518"/>
              <a:gd name="connsiteY58" fmla="*/ 4848609 h 6336753"/>
              <a:gd name="connsiteX59" fmla="*/ 3227974 w 4925518"/>
              <a:gd name="connsiteY59" fmla="*/ 4888294 h 6336753"/>
              <a:gd name="connsiteX60" fmla="*/ 3235380 w 4925518"/>
              <a:gd name="connsiteY60" fmla="*/ 4886711 h 6336753"/>
              <a:gd name="connsiteX61" fmla="*/ 3243801 w 4925518"/>
              <a:gd name="connsiteY61" fmla="*/ 4962348 h 6336753"/>
              <a:gd name="connsiteX62" fmla="*/ 3236396 w 4925518"/>
              <a:gd name="connsiteY62" fmla="*/ 4963931 h 6336753"/>
              <a:gd name="connsiteX63" fmla="*/ 3187723 w 4925518"/>
              <a:gd name="connsiteY63" fmla="*/ 4989823 h 6336753"/>
              <a:gd name="connsiteX64" fmla="*/ 3122148 w 4925518"/>
              <a:gd name="connsiteY64" fmla="*/ 4972861 h 6336753"/>
              <a:gd name="connsiteX65" fmla="*/ 3103664 w 4925518"/>
              <a:gd name="connsiteY65" fmla="*/ 4922605 h 6336753"/>
              <a:gd name="connsiteX66" fmla="*/ 3111352 w 4925518"/>
              <a:gd name="connsiteY66" fmla="*/ 4886115 h 6336753"/>
              <a:gd name="connsiteX67" fmla="*/ 3135435 w 4925518"/>
              <a:gd name="connsiteY67" fmla="*/ 4853865 h 6336753"/>
              <a:gd name="connsiteX68" fmla="*/ 3165848 w 4925518"/>
              <a:gd name="connsiteY68" fmla="*/ 4851237 h 6336753"/>
              <a:gd name="connsiteX69" fmla="*/ 3196261 w 4925518"/>
              <a:gd name="connsiteY69" fmla="*/ 4848609 h 6336753"/>
              <a:gd name="connsiteX70" fmla="*/ 838487 w 4925518"/>
              <a:gd name="connsiteY70" fmla="*/ 4686551 h 6336753"/>
              <a:gd name="connsiteX71" fmla="*/ 871274 w 4925518"/>
              <a:gd name="connsiteY71" fmla="*/ 4695031 h 6336753"/>
              <a:gd name="connsiteX72" fmla="*/ 882353 w 4925518"/>
              <a:gd name="connsiteY72" fmla="*/ 4746869 h 6336753"/>
              <a:gd name="connsiteX73" fmla="*/ 848745 w 4925518"/>
              <a:gd name="connsiteY73" fmla="*/ 4788900 h 6336753"/>
              <a:gd name="connsiteX74" fmla="*/ 789755 w 4925518"/>
              <a:gd name="connsiteY74" fmla="*/ 4820867 h 6336753"/>
              <a:gd name="connsiteX75" fmla="*/ 792921 w 4925518"/>
              <a:gd name="connsiteY75" fmla="*/ 4835678 h 6336753"/>
              <a:gd name="connsiteX76" fmla="*/ 745322 w 4925518"/>
              <a:gd name="connsiteY76" fmla="*/ 4830364 h 6336753"/>
              <a:gd name="connsiteX77" fmla="*/ 710444 w 4925518"/>
              <a:gd name="connsiteY77" fmla="*/ 4775866 h 6336753"/>
              <a:gd name="connsiteX78" fmla="*/ 769971 w 4925518"/>
              <a:gd name="connsiteY78" fmla="*/ 4728297 h 6336753"/>
              <a:gd name="connsiteX79" fmla="*/ 838487 w 4925518"/>
              <a:gd name="connsiteY79" fmla="*/ 4686551 h 6336753"/>
              <a:gd name="connsiteX80" fmla="*/ 4132248 w 4925518"/>
              <a:gd name="connsiteY80" fmla="*/ 4191685 h 6336753"/>
              <a:gd name="connsiteX81" fmla="*/ 4157631 w 4925518"/>
              <a:gd name="connsiteY81" fmla="*/ 4201748 h 6336753"/>
              <a:gd name="connsiteX82" fmla="*/ 4135413 w 4925518"/>
              <a:gd name="connsiteY82" fmla="*/ 4206496 h 6336753"/>
              <a:gd name="connsiteX83" fmla="*/ 3746712 w 4925518"/>
              <a:gd name="connsiteY83" fmla="*/ 4126948 h 6336753"/>
              <a:gd name="connsiteX84" fmla="*/ 3746712 w 4925518"/>
              <a:gd name="connsiteY84" fmla="*/ 4126950 h 6336753"/>
              <a:gd name="connsiteX85" fmla="*/ 3795611 w 4925518"/>
              <a:gd name="connsiteY85" fmla="*/ 4174579 h 6336753"/>
              <a:gd name="connsiteX86" fmla="*/ 3851914 w 4925518"/>
              <a:gd name="connsiteY86" fmla="*/ 4220624 h 6336753"/>
              <a:gd name="connsiteX87" fmla="*/ 3874130 w 4925518"/>
              <a:gd name="connsiteY87" fmla="*/ 4215876 h 6336753"/>
              <a:gd name="connsiteX88" fmla="*/ 3874128 w 4925518"/>
              <a:gd name="connsiteY88" fmla="*/ 4215875 h 6336753"/>
              <a:gd name="connsiteX89" fmla="*/ 3851914 w 4925518"/>
              <a:gd name="connsiteY89" fmla="*/ 4220622 h 6336753"/>
              <a:gd name="connsiteX90" fmla="*/ 3795610 w 4925518"/>
              <a:gd name="connsiteY90" fmla="*/ 4174578 h 6336753"/>
              <a:gd name="connsiteX91" fmla="*/ 3746712 w 4925518"/>
              <a:gd name="connsiteY91" fmla="*/ 4126948 h 6336753"/>
              <a:gd name="connsiteX92" fmla="*/ 739966 w 4925518"/>
              <a:gd name="connsiteY92" fmla="*/ 3971948 h 6336753"/>
              <a:gd name="connsiteX93" fmla="*/ 746297 w 4925518"/>
              <a:gd name="connsiteY93" fmla="*/ 4001570 h 6336753"/>
              <a:gd name="connsiteX94" fmla="*/ 724079 w 4925518"/>
              <a:gd name="connsiteY94" fmla="*/ 4006318 h 6336753"/>
              <a:gd name="connsiteX95" fmla="*/ 717748 w 4925518"/>
              <a:gd name="connsiteY95" fmla="*/ 3976696 h 6336753"/>
              <a:gd name="connsiteX96" fmla="*/ 673432 w 4925518"/>
              <a:gd name="connsiteY96" fmla="*/ 3769341 h 6336753"/>
              <a:gd name="connsiteX97" fmla="*/ 704638 w 4925518"/>
              <a:gd name="connsiteY97" fmla="*/ 3770415 h 6336753"/>
              <a:gd name="connsiteX98" fmla="*/ 718120 w 4925518"/>
              <a:gd name="connsiteY98" fmla="*/ 3779150 h 6336753"/>
              <a:gd name="connsiteX99" fmla="*/ 724197 w 4925518"/>
              <a:gd name="connsiteY99" fmla="*/ 3789467 h 6336753"/>
              <a:gd name="connsiteX100" fmla="*/ 717583 w 4925518"/>
              <a:gd name="connsiteY100" fmla="*/ 3794752 h 6336753"/>
              <a:gd name="connsiteX101" fmla="*/ 712552 w 4925518"/>
              <a:gd name="connsiteY101" fmla="*/ 3807443 h 6336753"/>
              <a:gd name="connsiteX102" fmla="*/ 679763 w 4925518"/>
              <a:gd name="connsiteY102" fmla="*/ 3798963 h 6336753"/>
              <a:gd name="connsiteX103" fmla="*/ 4147294 w 4925518"/>
              <a:gd name="connsiteY103" fmla="*/ 3754815 h 6336753"/>
              <a:gd name="connsiteX104" fmla="*/ 4166033 w 4925518"/>
              <a:gd name="connsiteY104" fmla="*/ 3824376 h 6336753"/>
              <a:gd name="connsiteX105" fmla="*/ 4184772 w 4925518"/>
              <a:gd name="connsiteY105" fmla="*/ 3893938 h 6336753"/>
              <a:gd name="connsiteX106" fmla="*/ 4188387 w 4925518"/>
              <a:gd name="connsiteY106" fmla="*/ 4055784 h 6336753"/>
              <a:gd name="connsiteX107" fmla="*/ 4177816 w 4925518"/>
              <a:gd name="connsiteY107" fmla="*/ 4042556 h 6336753"/>
              <a:gd name="connsiteX108" fmla="*/ 4153509 w 4925518"/>
              <a:gd name="connsiteY108" fmla="*/ 4001288 h 6336753"/>
              <a:gd name="connsiteX109" fmla="*/ 4149044 w 4925518"/>
              <a:gd name="connsiteY109" fmla="*/ 3944164 h 6336753"/>
              <a:gd name="connsiteX110" fmla="*/ 4147744 w 4925518"/>
              <a:gd name="connsiteY110" fmla="*/ 3901852 h 6336753"/>
              <a:gd name="connsiteX111" fmla="*/ 4136157 w 4925518"/>
              <a:gd name="connsiteY111" fmla="*/ 3811402 h 6336753"/>
              <a:gd name="connsiteX112" fmla="*/ 4140397 w 4925518"/>
              <a:gd name="connsiteY112" fmla="*/ 3795008 h 6336753"/>
              <a:gd name="connsiteX113" fmla="*/ 4119255 w 4925518"/>
              <a:gd name="connsiteY113" fmla="*/ 3768551 h 6336753"/>
              <a:gd name="connsiteX114" fmla="*/ 4126661 w 4925518"/>
              <a:gd name="connsiteY114" fmla="*/ 3766968 h 6336753"/>
              <a:gd name="connsiteX115" fmla="*/ 4136978 w 4925518"/>
              <a:gd name="connsiteY115" fmla="*/ 3760892 h 6336753"/>
              <a:gd name="connsiteX116" fmla="*/ 4147294 w 4925518"/>
              <a:gd name="connsiteY116" fmla="*/ 3754815 h 6336753"/>
              <a:gd name="connsiteX117" fmla="*/ 670834 w 4925518"/>
              <a:gd name="connsiteY117" fmla="*/ 3684714 h 6336753"/>
              <a:gd name="connsiteX118" fmla="*/ 675582 w 4925518"/>
              <a:gd name="connsiteY118" fmla="*/ 3706930 h 6336753"/>
              <a:gd name="connsiteX119" fmla="*/ 667639 w 4925518"/>
              <a:gd name="connsiteY119" fmla="*/ 3724115 h 6336753"/>
              <a:gd name="connsiteX120" fmla="*/ 659697 w 4925518"/>
              <a:gd name="connsiteY120" fmla="*/ 3741300 h 6336753"/>
              <a:gd name="connsiteX121" fmla="*/ 644886 w 4925518"/>
              <a:gd name="connsiteY121" fmla="*/ 3744465 h 6336753"/>
              <a:gd name="connsiteX122" fmla="*/ 651217 w 4925518"/>
              <a:gd name="connsiteY122" fmla="*/ 3774088 h 6336753"/>
              <a:gd name="connsiteX123" fmla="*/ 637988 w 4925518"/>
              <a:gd name="connsiteY123" fmla="*/ 3784659 h 6336753"/>
              <a:gd name="connsiteX124" fmla="*/ 642737 w 4925518"/>
              <a:gd name="connsiteY124" fmla="*/ 3806875 h 6336753"/>
              <a:gd name="connsiteX125" fmla="*/ 627926 w 4925518"/>
              <a:gd name="connsiteY125" fmla="*/ 3810040 h 6336753"/>
              <a:gd name="connsiteX126" fmla="*/ 631599 w 4925518"/>
              <a:gd name="connsiteY126" fmla="*/ 3863461 h 6336753"/>
              <a:gd name="connsiteX127" fmla="*/ 600903 w 4925518"/>
              <a:gd name="connsiteY127" fmla="*/ 3900997 h 6336753"/>
              <a:gd name="connsiteX128" fmla="*/ 589765 w 4925518"/>
              <a:gd name="connsiteY128" fmla="*/ 3957585 h 6336753"/>
              <a:gd name="connsiteX129" fmla="*/ 560143 w 4925518"/>
              <a:gd name="connsiteY129" fmla="*/ 3963916 h 6336753"/>
              <a:gd name="connsiteX130" fmla="*/ 559636 w 4925518"/>
              <a:gd name="connsiteY130" fmla="*/ 3925306 h 6336753"/>
              <a:gd name="connsiteX131" fmla="*/ 562292 w 4925518"/>
              <a:gd name="connsiteY131" fmla="*/ 3901505 h 6336753"/>
              <a:gd name="connsiteX132" fmla="*/ 571818 w 4925518"/>
              <a:gd name="connsiteY132" fmla="*/ 3891725 h 6336753"/>
              <a:gd name="connsiteX133" fmla="*/ 581344 w 4925518"/>
              <a:gd name="connsiteY133" fmla="*/ 3881946 h 6336753"/>
              <a:gd name="connsiteX134" fmla="*/ 582418 w 4925518"/>
              <a:gd name="connsiteY134" fmla="*/ 3850741 h 6336753"/>
              <a:gd name="connsiteX135" fmla="*/ 590898 w 4925518"/>
              <a:gd name="connsiteY135" fmla="*/ 3817954 h 6336753"/>
              <a:gd name="connsiteX136" fmla="*/ 611532 w 4925518"/>
              <a:gd name="connsiteY136" fmla="*/ 3805800 h 6336753"/>
              <a:gd name="connsiteX137" fmla="*/ 614190 w 4925518"/>
              <a:gd name="connsiteY137" fmla="*/ 3782001 h 6336753"/>
              <a:gd name="connsiteX138" fmla="*/ 616847 w 4925518"/>
              <a:gd name="connsiteY138" fmla="*/ 3758202 h 6336753"/>
              <a:gd name="connsiteX139" fmla="*/ 631657 w 4925518"/>
              <a:gd name="connsiteY139" fmla="*/ 3755036 h 6336753"/>
              <a:gd name="connsiteX140" fmla="*/ 628492 w 4925518"/>
              <a:gd name="connsiteY140" fmla="*/ 3740225 h 6336753"/>
              <a:gd name="connsiteX141" fmla="*/ 670834 w 4925518"/>
              <a:gd name="connsiteY141" fmla="*/ 3684714 h 6336753"/>
              <a:gd name="connsiteX142" fmla="*/ 673492 w 4925518"/>
              <a:gd name="connsiteY142" fmla="*/ 3660916 h 6336753"/>
              <a:gd name="connsiteX143" fmla="*/ 678240 w 4925518"/>
              <a:gd name="connsiteY143" fmla="*/ 3683132 h 6336753"/>
              <a:gd name="connsiteX144" fmla="*/ 666085 w 4925518"/>
              <a:gd name="connsiteY144" fmla="*/ 3662499 h 6336753"/>
              <a:gd name="connsiteX145" fmla="*/ 414865 w 4925518"/>
              <a:gd name="connsiteY145" fmla="*/ 3646493 h 6336753"/>
              <a:gd name="connsiteX146" fmla="*/ 436515 w 4925518"/>
              <a:gd name="connsiteY146" fmla="*/ 3711562 h 6336753"/>
              <a:gd name="connsiteX147" fmla="*/ 383093 w 4925518"/>
              <a:gd name="connsiteY147" fmla="*/ 3715234 h 6336753"/>
              <a:gd name="connsiteX148" fmla="*/ 363534 w 4925518"/>
              <a:gd name="connsiteY148" fmla="*/ 3696183 h 6336753"/>
              <a:gd name="connsiteX149" fmla="*/ 363280 w 4925518"/>
              <a:gd name="connsiteY149" fmla="*/ 3676877 h 6336753"/>
              <a:gd name="connsiteX150" fmla="*/ 363026 w 4925518"/>
              <a:gd name="connsiteY150" fmla="*/ 3657572 h 6336753"/>
              <a:gd name="connsiteX151" fmla="*/ 689379 w 4925518"/>
              <a:gd name="connsiteY151" fmla="*/ 3626544 h 6336753"/>
              <a:gd name="connsiteX152" fmla="*/ 694127 w 4925518"/>
              <a:gd name="connsiteY152" fmla="*/ 3648760 h 6336753"/>
              <a:gd name="connsiteX153" fmla="*/ 680645 w 4925518"/>
              <a:gd name="connsiteY153" fmla="*/ 3640026 h 6336753"/>
              <a:gd name="connsiteX154" fmla="*/ 674568 w 4925518"/>
              <a:gd name="connsiteY154" fmla="*/ 3629710 h 6336753"/>
              <a:gd name="connsiteX155" fmla="*/ 4566809 w 4925518"/>
              <a:gd name="connsiteY155" fmla="*/ 3579974 h 6336753"/>
              <a:gd name="connsiteX156" fmla="*/ 4589280 w 4925518"/>
              <a:gd name="connsiteY156" fmla="*/ 3594531 h 6336753"/>
              <a:gd name="connsiteX157" fmla="*/ 4595357 w 4925518"/>
              <a:gd name="connsiteY157" fmla="*/ 3604848 h 6336753"/>
              <a:gd name="connsiteX158" fmla="*/ 4604882 w 4925518"/>
              <a:gd name="connsiteY158" fmla="*/ 3595068 h 6336753"/>
              <a:gd name="connsiteX159" fmla="*/ 4614408 w 4925518"/>
              <a:gd name="connsiteY159" fmla="*/ 3585289 h 6336753"/>
              <a:gd name="connsiteX160" fmla="*/ 4624979 w 4925518"/>
              <a:gd name="connsiteY160" fmla="*/ 3598517 h 6336753"/>
              <a:gd name="connsiteX161" fmla="*/ 4694227 w 4925518"/>
              <a:gd name="connsiteY161" fmla="*/ 3668898 h 6336753"/>
              <a:gd name="connsiteX162" fmla="*/ 4700558 w 4925518"/>
              <a:gd name="connsiteY162" fmla="*/ 3698520 h 6336753"/>
              <a:gd name="connsiteX163" fmla="*/ 4715369 w 4925518"/>
              <a:gd name="connsiteY163" fmla="*/ 3695355 h 6336753"/>
              <a:gd name="connsiteX164" fmla="*/ 4732271 w 4925518"/>
              <a:gd name="connsiteY164" fmla="*/ 3738207 h 6336753"/>
              <a:gd name="connsiteX165" fmla="*/ 4757653 w 4925518"/>
              <a:gd name="connsiteY165" fmla="*/ 3748269 h 6336753"/>
              <a:gd name="connsiteX166" fmla="*/ 4763984 w 4925518"/>
              <a:gd name="connsiteY166" fmla="*/ 3777891 h 6336753"/>
              <a:gd name="connsiteX167" fmla="*/ 4781962 w 4925518"/>
              <a:gd name="connsiteY167" fmla="*/ 3789537 h 6336753"/>
              <a:gd name="connsiteX168" fmla="*/ 4786710 w 4925518"/>
              <a:gd name="connsiteY168" fmla="*/ 3811753 h 6336753"/>
              <a:gd name="connsiteX169" fmla="*/ 4801521 w 4925518"/>
              <a:gd name="connsiteY169" fmla="*/ 3808588 h 6336753"/>
              <a:gd name="connsiteX170" fmla="*/ 4816840 w 4925518"/>
              <a:gd name="connsiteY170" fmla="*/ 3844032 h 6336753"/>
              <a:gd name="connsiteX171" fmla="*/ 4809434 w 4925518"/>
              <a:gd name="connsiteY171" fmla="*/ 3845615 h 6336753"/>
              <a:gd name="connsiteX172" fmla="*/ 4762909 w 4925518"/>
              <a:gd name="connsiteY172" fmla="*/ 3809096 h 6336753"/>
              <a:gd name="connsiteX173" fmla="*/ 4713220 w 4925518"/>
              <a:gd name="connsiteY173" fmla="*/ 3757766 h 6336753"/>
              <a:gd name="connsiteX174" fmla="*/ 4710054 w 4925518"/>
              <a:gd name="connsiteY174" fmla="*/ 3742955 h 6336753"/>
              <a:gd name="connsiteX175" fmla="*/ 4660365 w 4925518"/>
              <a:gd name="connsiteY175" fmla="*/ 3691623 h 6336753"/>
              <a:gd name="connsiteX176" fmla="*/ 4610676 w 4925518"/>
              <a:gd name="connsiteY176" fmla="*/ 3640293 h 6336753"/>
              <a:gd name="connsiteX177" fmla="*/ 4607510 w 4925518"/>
              <a:gd name="connsiteY177" fmla="*/ 3625481 h 6336753"/>
              <a:gd name="connsiteX178" fmla="*/ 4585040 w 4925518"/>
              <a:gd name="connsiteY178" fmla="*/ 3610925 h 6336753"/>
              <a:gd name="connsiteX179" fmla="*/ 4560987 w 4925518"/>
              <a:gd name="connsiteY179" fmla="*/ 3588962 h 6336753"/>
              <a:gd name="connsiteX180" fmla="*/ 4663083 w 4925518"/>
              <a:gd name="connsiteY180" fmla="*/ 3559400 h 6336753"/>
              <a:gd name="connsiteX181" fmla="*/ 4673654 w 4925518"/>
              <a:gd name="connsiteY181" fmla="*/ 3572628 h 6336753"/>
              <a:gd name="connsiteX182" fmla="*/ 4675236 w 4925518"/>
              <a:gd name="connsiteY182" fmla="*/ 3580034 h 6336753"/>
              <a:gd name="connsiteX183" fmla="*/ 4674162 w 4925518"/>
              <a:gd name="connsiteY183" fmla="*/ 3611238 h 6336753"/>
              <a:gd name="connsiteX184" fmla="*/ 4659351 w 4925518"/>
              <a:gd name="connsiteY184" fmla="*/ 3614404 h 6336753"/>
              <a:gd name="connsiteX185" fmla="*/ 4650108 w 4925518"/>
              <a:gd name="connsiteY185" fmla="*/ 3589276 h 6336753"/>
              <a:gd name="connsiteX186" fmla="*/ 4640866 w 4925518"/>
              <a:gd name="connsiteY186" fmla="*/ 3564148 h 6336753"/>
              <a:gd name="connsiteX187" fmla="*/ 911210 w 4925518"/>
              <a:gd name="connsiteY187" fmla="*/ 3215176 h 6336753"/>
              <a:gd name="connsiteX188" fmla="*/ 933368 w 4925518"/>
              <a:gd name="connsiteY188" fmla="*/ 3318853 h 6336753"/>
              <a:gd name="connsiteX189" fmla="*/ 918557 w 4925518"/>
              <a:gd name="connsiteY189" fmla="*/ 3322018 h 6336753"/>
              <a:gd name="connsiteX190" fmla="*/ 923305 w 4925518"/>
              <a:gd name="connsiteY190" fmla="*/ 3344234 h 6336753"/>
              <a:gd name="connsiteX191" fmla="*/ 910077 w 4925518"/>
              <a:gd name="connsiteY191" fmla="*/ 3354805 h 6336753"/>
              <a:gd name="connsiteX192" fmla="*/ 914825 w 4925518"/>
              <a:gd name="connsiteY192" fmla="*/ 3377023 h 6336753"/>
              <a:gd name="connsiteX193" fmla="*/ 904509 w 4925518"/>
              <a:gd name="connsiteY193" fmla="*/ 3383101 h 6336753"/>
              <a:gd name="connsiteX194" fmla="*/ 894192 w 4925518"/>
              <a:gd name="connsiteY194" fmla="*/ 3389177 h 6336753"/>
              <a:gd name="connsiteX195" fmla="*/ 902105 w 4925518"/>
              <a:gd name="connsiteY195" fmla="*/ 3426205 h 6336753"/>
              <a:gd name="connsiteX196" fmla="*/ 887294 w 4925518"/>
              <a:gd name="connsiteY196" fmla="*/ 3429370 h 6336753"/>
              <a:gd name="connsiteX197" fmla="*/ 894133 w 4925518"/>
              <a:gd name="connsiteY197" fmla="*/ 3497602 h 6336753"/>
              <a:gd name="connsiteX198" fmla="*/ 877426 w 4925518"/>
              <a:gd name="connsiteY198" fmla="*/ 3582482 h 6336753"/>
              <a:gd name="connsiteX199" fmla="*/ 850149 w 4925518"/>
              <a:gd name="connsiteY199" fmla="*/ 3654135 h 6336753"/>
              <a:gd name="connsiteX200" fmla="*/ 805716 w 4925518"/>
              <a:gd name="connsiteY200" fmla="*/ 3663632 h 6336753"/>
              <a:gd name="connsiteX201" fmla="*/ 840711 w 4925518"/>
              <a:gd name="connsiteY201" fmla="*/ 3501276 h 6336753"/>
              <a:gd name="connsiteX202" fmla="*/ 829632 w 4925518"/>
              <a:gd name="connsiteY202" fmla="*/ 3449438 h 6336753"/>
              <a:gd name="connsiteX203" fmla="*/ 850265 w 4925518"/>
              <a:gd name="connsiteY203" fmla="*/ 3437284 h 6336753"/>
              <a:gd name="connsiteX204" fmla="*/ 835512 w 4925518"/>
              <a:gd name="connsiteY204" fmla="*/ 3332023 h 6336753"/>
              <a:gd name="connsiteX205" fmla="*/ 850325 w 4925518"/>
              <a:gd name="connsiteY205" fmla="*/ 3328857 h 6336753"/>
              <a:gd name="connsiteX206" fmla="*/ 862254 w 4925518"/>
              <a:gd name="connsiteY206" fmla="*/ 3275973 h 6336753"/>
              <a:gd name="connsiteX207" fmla="*/ 884754 w 4925518"/>
              <a:gd name="connsiteY207" fmla="*/ 3236318 h 6336753"/>
              <a:gd name="connsiteX208" fmla="*/ 881588 w 4925518"/>
              <a:gd name="connsiteY208" fmla="*/ 3221507 h 6336753"/>
              <a:gd name="connsiteX209" fmla="*/ 4579882 w 4925518"/>
              <a:gd name="connsiteY209" fmla="*/ 2880238 h 6336753"/>
              <a:gd name="connsiteX210" fmla="*/ 4604473 w 4925518"/>
              <a:gd name="connsiteY210" fmla="*/ 2886598 h 6336753"/>
              <a:gd name="connsiteX211" fmla="*/ 4629063 w 4925518"/>
              <a:gd name="connsiteY211" fmla="*/ 2892958 h 6336753"/>
              <a:gd name="connsiteX212" fmla="*/ 4648622 w 4925518"/>
              <a:gd name="connsiteY212" fmla="*/ 2912009 h 6336753"/>
              <a:gd name="connsiteX213" fmla="*/ 4706792 w 4925518"/>
              <a:gd name="connsiteY213" fmla="*/ 2930552 h 6336753"/>
              <a:gd name="connsiteX214" fmla="*/ 4711540 w 4925518"/>
              <a:gd name="connsiteY214" fmla="*/ 2952768 h 6336753"/>
              <a:gd name="connsiteX215" fmla="*/ 4798256 w 4925518"/>
              <a:gd name="connsiteY215" fmla="*/ 2996185 h 6336753"/>
              <a:gd name="connsiteX216" fmla="*/ 4803005 w 4925518"/>
              <a:gd name="connsiteY216" fmla="*/ 3018403 h 6336753"/>
              <a:gd name="connsiteX217" fmla="*/ 4819399 w 4925518"/>
              <a:gd name="connsiteY217" fmla="*/ 3022643 h 6336753"/>
              <a:gd name="connsiteX218" fmla="*/ 4835792 w 4925518"/>
              <a:gd name="connsiteY218" fmla="*/ 3026883 h 6336753"/>
              <a:gd name="connsiteX219" fmla="*/ 4847946 w 4925518"/>
              <a:gd name="connsiteY219" fmla="*/ 3047517 h 6336753"/>
              <a:gd name="connsiteX220" fmla="*/ 4871209 w 4925518"/>
              <a:gd name="connsiteY220" fmla="*/ 3065776 h 6336753"/>
              <a:gd name="connsiteX221" fmla="*/ 4888648 w 4925518"/>
              <a:gd name="connsiteY221" fmla="*/ 3093024 h 6336753"/>
              <a:gd name="connsiteX222" fmla="*/ 4910865 w 4925518"/>
              <a:gd name="connsiteY222" fmla="*/ 3088276 h 6336753"/>
              <a:gd name="connsiteX223" fmla="*/ 4924601 w 4925518"/>
              <a:gd name="connsiteY223" fmla="*/ 3116315 h 6336753"/>
              <a:gd name="connsiteX224" fmla="*/ 4909507 w 4925518"/>
              <a:gd name="connsiteY224" fmla="*/ 3154388 h 6336753"/>
              <a:gd name="connsiteX225" fmla="*/ 4869029 w 4925518"/>
              <a:gd name="connsiteY225" fmla="*/ 3182398 h 6336753"/>
              <a:gd name="connsiteX226" fmla="*/ 4867447 w 4925518"/>
              <a:gd name="connsiteY226" fmla="*/ 3174993 h 6336753"/>
              <a:gd name="connsiteX227" fmla="*/ 4783104 w 4925518"/>
              <a:gd name="connsiteY227" fmla="*/ 3142684 h 6336753"/>
              <a:gd name="connsiteX228" fmla="*/ 4713573 w 4925518"/>
              <a:gd name="connsiteY228" fmla="*/ 3107211 h 6336753"/>
              <a:gd name="connsiteX229" fmla="*/ 4689773 w 4925518"/>
              <a:gd name="connsiteY229" fmla="*/ 3104553 h 6336753"/>
              <a:gd name="connsiteX230" fmla="*/ 4595395 w 4925518"/>
              <a:gd name="connsiteY230" fmla="*/ 3043413 h 6336753"/>
              <a:gd name="connsiteX231" fmla="*/ 4495763 w 4925518"/>
              <a:gd name="connsiteY231" fmla="*/ 2921448 h 6336753"/>
              <a:gd name="connsiteX232" fmla="*/ 4525131 w 4925518"/>
              <a:gd name="connsiteY232" fmla="*/ 2895811 h 6336753"/>
              <a:gd name="connsiteX233" fmla="*/ 4579882 w 4925518"/>
              <a:gd name="connsiteY233" fmla="*/ 2880238 h 6336753"/>
              <a:gd name="connsiteX234" fmla="*/ 779337 w 4925518"/>
              <a:gd name="connsiteY234" fmla="*/ 2561906 h 6336753"/>
              <a:gd name="connsiteX235" fmla="*/ 807884 w 4925518"/>
              <a:gd name="connsiteY235" fmla="*/ 2586780 h 6336753"/>
              <a:gd name="connsiteX236" fmla="*/ 792253 w 4925518"/>
              <a:gd name="connsiteY236" fmla="*/ 2640455 h 6336753"/>
              <a:gd name="connsiteX237" fmla="*/ 771873 w 4925518"/>
              <a:gd name="connsiteY237" fmla="*/ 2671913 h 6336753"/>
              <a:gd name="connsiteX238" fmla="*/ 748865 w 4925518"/>
              <a:gd name="connsiteY238" fmla="*/ 2672959 h 6336753"/>
              <a:gd name="connsiteX239" fmla="*/ 725858 w 4925518"/>
              <a:gd name="connsiteY239" fmla="*/ 2674004 h 6336753"/>
              <a:gd name="connsiteX240" fmla="*/ 725633 w 4925518"/>
              <a:gd name="connsiteY240" fmla="*/ 2600487 h 6336753"/>
              <a:gd name="connsiteX241" fmla="*/ 779337 w 4925518"/>
              <a:gd name="connsiteY241" fmla="*/ 2561906 h 6336753"/>
              <a:gd name="connsiteX242" fmla="*/ 740275 w 4925518"/>
              <a:gd name="connsiteY242" fmla="*/ 2415376 h 6336753"/>
              <a:gd name="connsiteX243" fmla="*/ 735723 w 4925518"/>
              <a:gd name="connsiteY243" fmla="*/ 2520891 h 6336753"/>
              <a:gd name="connsiteX244" fmla="*/ 650783 w 4925518"/>
              <a:gd name="connsiteY244" fmla="*/ 2612610 h 6336753"/>
              <a:gd name="connsiteX245" fmla="*/ 656918 w 4925518"/>
              <a:gd name="connsiteY245" fmla="*/ 2514502 h 6336753"/>
              <a:gd name="connsiteX246" fmla="*/ 699008 w 4925518"/>
              <a:gd name="connsiteY246" fmla="*/ 2439683 h 6336753"/>
              <a:gd name="connsiteX247" fmla="*/ 710653 w 4925518"/>
              <a:gd name="connsiteY247" fmla="*/ 2421707 h 6336753"/>
              <a:gd name="connsiteX248" fmla="*/ 2597308 w 4925518"/>
              <a:gd name="connsiteY248" fmla="*/ 2335985 h 6336753"/>
              <a:gd name="connsiteX249" fmla="*/ 2558698 w 4925518"/>
              <a:gd name="connsiteY249" fmla="*/ 2336493 h 6336753"/>
              <a:gd name="connsiteX250" fmla="*/ 2597307 w 4925518"/>
              <a:gd name="connsiteY250" fmla="*/ 2335986 h 6336753"/>
              <a:gd name="connsiteX251" fmla="*/ 2612909 w 4925518"/>
              <a:gd name="connsiteY251" fmla="*/ 2336523 h 6336753"/>
              <a:gd name="connsiteX252" fmla="*/ 2628511 w 4925518"/>
              <a:gd name="connsiteY252" fmla="*/ 2337060 h 6336753"/>
              <a:gd name="connsiteX253" fmla="*/ 2602279 w 4925518"/>
              <a:gd name="connsiteY253" fmla="*/ 2431720 h 6336753"/>
              <a:gd name="connsiteX254" fmla="*/ 2504142 w 4925518"/>
              <a:gd name="connsiteY254" fmla="*/ 2479797 h 6336753"/>
              <a:gd name="connsiteX255" fmla="*/ 2602281 w 4925518"/>
              <a:gd name="connsiteY255" fmla="*/ 2431719 h 6336753"/>
              <a:gd name="connsiteX256" fmla="*/ 2628513 w 4925518"/>
              <a:gd name="connsiteY256" fmla="*/ 2337060 h 6336753"/>
              <a:gd name="connsiteX257" fmla="*/ 2612910 w 4925518"/>
              <a:gd name="connsiteY257" fmla="*/ 2336523 h 6336753"/>
              <a:gd name="connsiteX258" fmla="*/ 2597308 w 4925518"/>
              <a:gd name="connsiteY258" fmla="*/ 2335985 h 6336753"/>
              <a:gd name="connsiteX259" fmla="*/ 3672690 w 4925518"/>
              <a:gd name="connsiteY259" fmla="*/ 2113896 h 6336753"/>
              <a:gd name="connsiteX260" fmla="*/ 3721336 w 4925518"/>
              <a:gd name="connsiteY260" fmla="*/ 2142218 h 6336753"/>
              <a:gd name="connsiteX261" fmla="*/ 3746688 w 4925518"/>
              <a:gd name="connsiteY261" fmla="*/ 2206493 h 6336753"/>
              <a:gd name="connsiteX262" fmla="*/ 3727891 w 4925518"/>
              <a:gd name="connsiteY262" fmla="*/ 2245358 h 6336753"/>
              <a:gd name="connsiteX263" fmla="*/ 3692699 w 4925518"/>
              <a:gd name="connsiteY263" fmla="*/ 2279982 h 6336753"/>
              <a:gd name="connsiteX264" fmla="*/ 3695865 w 4925518"/>
              <a:gd name="connsiteY264" fmla="*/ 2294793 h 6336753"/>
              <a:gd name="connsiteX265" fmla="*/ 3667825 w 4925518"/>
              <a:gd name="connsiteY265" fmla="*/ 2308529 h 6336753"/>
              <a:gd name="connsiteX266" fmla="*/ 3607536 w 4925518"/>
              <a:gd name="connsiteY266" fmla="*/ 2298183 h 6336753"/>
              <a:gd name="connsiteX267" fmla="*/ 3574778 w 4925518"/>
              <a:gd name="connsiteY267" fmla="*/ 2235491 h 6336753"/>
              <a:gd name="connsiteX268" fmla="*/ 3589589 w 4925518"/>
              <a:gd name="connsiteY268" fmla="*/ 2232325 h 6336753"/>
              <a:gd name="connsiteX269" fmla="*/ 3578510 w 4925518"/>
              <a:gd name="connsiteY269" fmla="*/ 2180487 h 6336753"/>
              <a:gd name="connsiteX270" fmla="*/ 3606832 w 4925518"/>
              <a:gd name="connsiteY270" fmla="*/ 2131843 h 6336753"/>
              <a:gd name="connsiteX271" fmla="*/ 3672690 w 4925518"/>
              <a:gd name="connsiteY271" fmla="*/ 2113896 h 6336753"/>
              <a:gd name="connsiteX272" fmla="*/ 2500702 w 4925518"/>
              <a:gd name="connsiteY272" fmla="*/ 1992673 h 6336753"/>
              <a:gd name="connsiteX273" fmla="*/ 2511273 w 4925518"/>
              <a:gd name="connsiteY273" fmla="*/ 2005901 h 6336753"/>
              <a:gd name="connsiteX274" fmla="*/ 2521844 w 4925518"/>
              <a:gd name="connsiteY274" fmla="*/ 2019129 h 6336753"/>
              <a:gd name="connsiteX275" fmla="*/ 2507033 w 4925518"/>
              <a:gd name="connsiteY275" fmla="*/ 2022295 h 6336753"/>
              <a:gd name="connsiteX276" fmla="*/ 2505167 w 4925518"/>
              <a:gd name="connsiteY276" fmla="*/ 2049797 h 6336753"/>
              <a:gd name="connsiteX277" fmla="*/ 2501718 w 4925518"/>
              <a:gd name="connsiteY277" fmla="*/ 2069893 h 6336753"/>
              <a:gd name="connsiteX278" fmla="*/ 2402280 w 4925518"/>
              <a:gd name="connsiteY278" fmla="*/ 2075658 h 6336753"/>
              <a:gd name="connsiteX279" fmla="*/ 2399114 w 4925518"/>
              <a:gd name="connsiteY279" fmla="*/ 2060847 h 6336753"/>
              <a:gd name="connsiteX280" fmla="*/ 2416583 w 4925518"/>
              <a:gd name="connsiteY280" fmla="*/ 2033882 h 6336753"/>
              <a:gd name="connsiteX281" fmla="*/ 2443039 w 4925518"/>
              <a:gd name="connsiteY281" fmla="*/ 2012740 h 6336753"/>
              <a:gd name="connsiteX282" fmla="*/ 2145295 w 4925518"/>
              <a:gd name="connsiteY282" fmla="*/ 1960215 h 6336753"/>
              <a:gd name="connsiteX283" fmla="*/ 2154792 w 4925518"/>
              <a:gd name="connsiteY283" fmla="*/ 2004650 h 6336753"/>
              <a:gd name="connsiteX284" fmla="*/ 2137323 w 4925518"/>
              <a:gd name="connsiteY284" fmla="*/ 2031615 h 6336753"/>
              <a:gd name="connsiteX285" fmla="*/ 2120929 w 4925518"/>
              <a:gd name="connsiteY285" fmla="*/ 2027375 h 6336753"/>
              <a:gd name="connsiteX286" fmla="*/ 2104536 w 4925518"/>
              <a:gd name="connsiteY286" fmla="*/ 2023135 h 6336753"/>
              <a:gd name="connsiteX287" fmla="*/ 2096622 w 4925518"/>
              <a:gd name="connsiteY287" fmla="*/ 1986107 h 6336753"/>
              <a:gd name="connsiteX288" fmla="*/ 2116464 w 4925518"/>
              <a:gd name="connsiteY288" fmla="*/ 1970249 h 6336753"/>
              <a:gd name="connsiteX289" fmla="*/ 2145295 w 4925518"/>
              <a:gd name="connsiteY289" fmla="*/ 1960215 h 6336753"/>
              <a:gd name="connsiteX290" fmla="*/ 141287 w 4925518"/>
              <a:gd name="connsiteY290" fmla="*/ 1931633 h 6336753"/>
              <a:gd name="connsiteX291" fmla="*/ 238321 w 4925518"/>
              <a:gd name="connsiteY291" fmla="*/ 1968974 h 6336753"/>
              <a:gd name="connsiteX292" fmla="*/ 309406 w 4925518"/>
              <a:gd name="connsiteY292" fmla="*/ 2066066 h 6336753"/>
              <a:gd name="connsiteX293" fmla="*/ 230603 w 4925518"/>
              <a:gd name="connsiteY293" fmla="*/ 2059676 h 6336753"/>
              <a:gd name="connsiteX294" fmla="*/ 158697 w 4925518"/>
              <a:gd name="connsiteY294" fmla="*/ 2013094 h 6336753"/>
              <a:gd name="connsiteX295" fmla="*/ 143886 w 4925518"/>
              <a:gd name="connsiteY295" fmla="*/ 2016260 h 6336753"/>
              <a:gd name="connsiteX296" fmla="*/ 130150 w 4925518"/>
              <a:gd name="connsiteY296" fmla="*/ 1988220 h 6336753"/>
              <a:gd name="connsiteX297" fmla="*/ 116414 w 4925518"/>
              <a:gd name="connsiteY297" fmla="*/ 1960181 h 6336753"/>
              <a:gd name="connsiteX298" fmla="*/ 141287 w 4925518"/>
              <a:gd name="connsiteY298" fmla="*/ 1931633 h 6336753"/>
              <a:gd name="connsiteX299" fmla="*/ 2615576 w 4925518"/>
              <a:gd name="connsiteY299" fmla="*/ 1805502 h 6336753"/>
              <a:gd name="connsiteX300" fmla="*/ 2586462 w 4925518"/>
              <a:gd name="connsiteY300" fmla="*/ 1850443 h 6336753"/>
              <a:gd name="connsiteX301" fmla="*/ 2578548 w 4925518"/>
              <a:gd name="connsiteY301" fmla="*/ 1813415 h 6336753"/>
              <a:gd name="connsiteX302" fmla="*/ 2406695 w 4925518"/>
              <a:gd name="connsiteY302" fmla="*/ 1733988 h 6336753"/>
              <a:gd name="connsiteX303" fmla="*/ 2414354 w 4925518"/>
              <a:gd name="connsiteY303" fmla="*/ 1751710 h 6336753"/>
              <a:gd name="connsiteX304" fmla="*/ 2420433 w 4925518"/>
              <a:gd name="connsiteY304" fmla="*/ 1762027 h 6336753"/>
              <a:gd name="connsiteX305" fmla="*/ 2414071 w 4925518"/>
              <a:gd name="connsiteY305" fmla="*/ 1786618 h 6336753"/>
              <a:gd name="connsiteX306" fmla="*/ 2407711 w 4925518"/>
              <a:gd name="connsiteY306" fmla="*/ 1811208 h 6336753"/>
              <a:gd name="connsiteX307" fmla="*/ 2397648 w 4925518"/>
              <a:gd name="connsiteY307" fmla="*/ 1836590 h 6336753"/>
              <a:gd name="connsiteX308" fmla="*/ 2361129 w 4925518"/>
              <a:gd name="connsiteY308" fmla="*/ 1883114 h 6336753"/>
              <a:gd name="connsiteX309" fmla="*/ 2306633 w 4925518"/>
              <a:gd name="connsiteY309" fmla="*/ 1917992 h 6336753"/>
              <a:gd name="connsiteX310" fmla="*/ 2314097 w 4925518"/>
              <a:gd name="connsiteY310" fmla="*/ 1807984 h 6336753"/>
              <a:gd name="connsiteX311" fmla="*/ 2406695 w 4925518"/>
              <a:gd name="connsiteY311" fmla="*/ 1733988 h 6336753"/>
              <a:gd name="connsiteX312" fmla="*/ 2817165 w 4925518"/>
              <a:gd name="connsiteY312" fmla="*/ 1661749 h 6336753"/>
              <a:gd name="connsiteX313" fmla="*/ 2847832 w 4925518"/>
              <a:gd name="connsiteY313" fmla="*/ 1678426 h 6336753"/>
              <a:gd name="connsiteX314" fmla="*/ 2887489 w 4925518"/>
              <a:gd name="connsiteY314" fmla="*/ 1700925 h 6336753"/>
              <a:gd name="connsiteX315" fmla="*/ 2868437 w 4925518"/>
              <a:gd name="connsiteY315" fmla="*/ 1720485 h 6336753"/>
              <a:gd name="connsiteX316" fmla="*/ 2831409 w 4925518"/>
              <a:gd name="connsiteY316" fmla="*/ 1728398 h 6336753"/>
              <a:gd name="connsiteX317" fmla="*/ 2766909 w 4925518"/>
              <a:gd name="connsiteY317" fmla="*/ 1680233 h 6336753"/>
              <a:gd name="connsiteX318" fmla="*/ 3298700 w 4925518"/>
              <a:gd name="connsiteY318" fmla="*/ 1233594 h 6336753"/>
              <a:gd name="connsiteX319" fmla="*/ 3303449 w 4925518"/>
              <a:gd name="connsiteY319" fmla="*/ 1255810 h 6336753"/>
              <a:gd name="connsiteX320" fmla="*/ 3321171 w 4925518"/>
              <a:gd name="connsiteY320" fmla="*/ 1248151 h 6336753"/>
              <a:gd name="connsiteX321" fmla="*/ 3338893 w 4925518"/>
              <a:gd name="connsiteY321" fmla="*/ 1240491 h 6336753"/>
              <a:gd name="connsiteX322" fmla="*/ 3385163 w 4925518"/>
              <a:gd name="connsiteY322" fmla="*/ 1257707 h 6336753"/>
              <a:gd name="connsiteX323" fmla="*/ 3442004 w 4925518"/>
              <a:gd name="connsiteY323" fmla="*/ 1288150 h 6336753"/>
              <a:gd name="connsiteX324" fmla="*/ 3449917 w 4925518"/>
              <a:gd name="connsiteY324" fmla="*/ 1325177 h 6336753"/>
              <a:gd name="connsiteX325" fmla="*/ 3486378 w 4925518"/>
              <a:gd name="connsiteY325" fmla="*/ 1387078 h 6336753"/>
              <a:gd name="connsiteX326" fmla="*/ 3470181 w 4925518"/>
              <a:gd name="connsiteY326" fmla="*/ 1510570 h 6336753"/>
              <a:gd name="connsiteX327" fmla="*/ 3311186 w 4925518"/>
              <a:gd name="connsiteY327" fmla="*/ 1618116 h 6336753"/>
              <a:gd name="connsiteX328" fmla="*/ 3174214 w 4925518"/>
              <a:gd name="connsiteY328" fmla="*/ 1593183 h 6336753"/>
              <a:gd name="connsiteX329" fmla="*/ 3169466 w 4925518"/>
              <a:gd name="connsiteY329" fmla="*/ 1570967 h 6336753"/>
              <a:gd name="connsiteX330" fmla="*/ 3157566 w 4925518"/>
              <a:gd name="connsiteY330" fmla="*/ 1569638 h 6336753"/>
              <a:gd name="connsiteX331" fmla="*/ 3145666 w 4925518"/>
              <a:gd name="connsiteY331" fmla="*/ 1568310 h 6336753"/>
              <a:gd name="connsiteX332" fmla="*/ 3134587 w 4925518"/>
              <a:gd name="connsiteY332" fmla="*/ 1516470 h 6336753"/>
              <a:gd name="connsiteX333" fmla="*/ 3102337 w 4925518"/>
              <a:gd name="connsiteY333" fmla="*/ 1492387 h 6336753"/>
              <a:gd name="connsiteX334" fmla="*/ 3087555 w 4925518"/>
              <a:gd name="connsiteY334" fmla="*/ 1441340 h 6336753"/>
              <a:gd name="connsiteX335" fmla="*/ 3102366 w 4925518"/>
              <a:gd name="connsiteY335" fmla="*/ 1438175 h 6336753"/>
              <a:gd name="connsiteX336" fmla="*/ 3100021 w 4925518"/>
              <a:gd name="connsiteY336" fmla="*/ 1372854 h 6336753"/>
              <a:gd name="connsiteX337" fmla="*/ 3142109 w 4925518"/>
              <a:gd name="connsiteY337" fmla="*/ 1298038 h 6336753"/>
              <a:gd name="connsiteX338" fmla="*/ 3162743 w 4925518"/>
              <a:gd name="connsiteY338" fmla="*/ 1285882 h 6336753"/>
              <a:gd name="connsiteX339" fmla="*/ 3164071 w 4925518"/>
              <a:gd name="connsiteY339" fmla="*/ 1273983 h 6336753"/>
              <a:gd name="connsiteX340" fmla="*/ 3165400 w 4925518"/>
              <a:gd name="connsiteY340" fmla="*/ 1262083 h 6336753"/>
              <a:gd name="connsiteX341" fmla="*/ 3260089 w 4925518"/>
              <a:gd name="connsiteY341" fmla="*/ 1234102 h 6336753"/>
              <a:gd name="connsiteX342" fmla="*/ 3279395 w 4925518"/>
              <a:gd name="connsiteY342" fmla="*/ 1233848 h 6336753"/>
              <a:gd name="connsiteX343" fmla="*/ 3298700 w 4925518"/>
              <a:gd name="connsiteY343" fmla="*/ 1233594 h 6336753"/>
              <a:gd name="connsiteX344" fmla="*/ 4104556 w 4925518"/>
              <a:gd name="connsiteY344" fmla="*/ 619968 h 6336753"/>
              <a:gd name="connsiteX345" fmla="*/ 4150514 w 4925518"/>
              <a:gd name="connsiteY345" fmla="*/ 726303 h 6336753"/>
              <a:gd name="connsiteX346" fmla="*/ 4143108 w 4925518"/>
              <a:gd name="connsiteY346" fmla="*/ 727886 h 6336753"/>
              <a:gd name="connsiteX347" fmla="*/ 4142034 w 4925518"/>
              <a:gd name="connsiteY347" fmla="*/ 759091 h 6336753"/>
              <a:gd name="connsiteX348" fmla="*/ 4140959 w 4925518"/>
              <a:gd name="connsiteY348" fmla="*/ 790295 h 6336753"/>
              <a:gd name="connsiteX349" fmla="*/ 4138302 w 4925518"/>
              <a:gd name="connsiteY349" fmla="*/ 814094 h 6336753"/>
              <a:gd name="connsiteX350" fmla="*/ 4127983 w 4925518"/>
              <a:gd name="connsiteY350" fmla="*/ 820172 h 6336753"/>
              <a:gd name="connsiteX351" fmla="*/ 4117666 w 4925518"/>
              <a:gd name="connsiteY351" fmla="*/ 826249 h 6336753"/>
              <a:gd name="connsiteX352" fmla="*/ 4122414 w 4925518"/>
              <a:gd name="connsiteY352" fmla="*/ 848465 h 6336753"/>
              <a:gd name="connsiteX353" fmla="*/ 4107066 w 4925518"/>
              <a:gd name="connsiteY353" fmla="*/ 867234 h 6336753"/>
              <a:gd name="connsiteX354" fmla="*/ 4091718 w 4925518"/>
              <a:gd name="connsiteY354" fmla="*/ 886002 h 6336753"/>
              <a:gd name="connsiteX355" fmla="*/ 4083238 w 4925518"/>
              <a:gd name="connsiteY355" fmla="*/ 918790 h 6336753"/>
              <a:gd name="connsiteX356" fmla="*/ 4068427 w 4925518"/>
              <a:gd name="connsiteY356" fmla="*/ 921955 h 6336753"/>
              <a:gd name="connsiteX357" fmla="*/ 4063396 w 4925518"/>
              <a:gd name="connsiteY357" fmla="*/ 934646 h 6336753"/>
              <a:gd name="connsiteX358" fmla="*/ 4058364 w 4925518"/>
              <a:gd name="connsiteY358" fmla="*/ 947337 h 6336753"/>
              <a:gd name="connsiteX359" fmla="*/ 4036148 w 4925518"/>
              <a:gd name="connsiteY359" fmla="*/ 952085 h 6336753"/>
              <a:gd name="connsiteX360" fmla="*/ 4026085 w 4925518"/>
              <a:gd name="connsiteY360" fmla="*/ 977467 h 6336753"/>
              <a:gd name="connsiteX361" fmla="*/ 3998046 w 4925518"/>
              <a:gd name="connsiteY361" fmla="*/ 991203 h 6336753"/>
              <a:gd name="connsiteX362" fmla="*/ 3999629 w 4925518"/>
              <a:gd name="connsiteY362" fmla="*/ 998609 h 6336753"/>
              <a:gd name="connsiteX363" fmla="*/ 3978995 w 4925518"/>
              <a:gd name="connsiteY363" fmla="*/ 1010762 h 6336753"/>
              <a:gd name="connsiteX364" fmla="*/ 3958361 w 4925518"/>
              <a:gd name="connsiteY364" fmla="*/ 1022916 h 6336753"/>
              <a:gd name="connsiteX365" fmla="*/ 3930320 w 4925518"/>
              <a:gd name="connsiteY365" fmla="*/ 1036653 h 6336753"/>
              <a:gd name="connsiteX366" fmla="*/ 3928992 w 4925518"/>
              <a:gd name="connsiteY366" fmla="*/ 1048552 h 6336753"/>
              <a:gd name="connsiteX367" fmla="*/ 3927663 w 4925518"/>
              <a:gd name="connsiteY367" fmla="*/ 1060452 h 6336753"/>
              <a:gd name="connsiteX368" fmla="*/ 3907029 w 4925518"/>
              <a:gd name="connsiteY368" fmla="*/ 1072606 h 6336753"/>
              <a:gd name="connsiteX369" fmla="*/ 3879781 w 4925518"/>
              <a:gd name="connsiteY369" fmla="*/ 1090045 h 6336753"/>
              <a:gd name="connsiteX370" fmla="*/ 3859939 w 4925518"/>
              <a:gd name="connsiteY370" fmla="*/ 1105901 h 6336753"/>
              <a:gd name="connsiteX371" fmla="*/ 3776896 w 4925518"/>
              <a:gd name="connsiteY371" fmla="*/ 1115905 h 6336753"/>
              <a:gd name="connsiteX372" fmla="*/ 3713470 w 4925518"/>
              <a:gd name="connsiteY372" fmla="*/ 1036536 h 6336753"/>
              <a:gd name="connsiteX373" fmla="*/ 3761127 w 4925518"/>
              <a:gd name="connsiteY373" fmla="*/ 933425 h 6336753"/>
              <a:gd name="connsiteX374" fmla="*/ 3759544 w 4925518"/>
              <a:gd name="connsiteY374" fmla="*/ 926018 h 6336753"/>
              <a:gd name="connsiteX375" fmla="*/ 3786001 w 4925518"/>
              <a:gd name="connsiteY375" fmla="*/ 904876 h 6336753"/>
              <a:gd name="connsiteX376" fmla="*/ 3782835 w 4925518"/>
              <a:gd name="connsiteY376" fmla="*/ 890066 h 6336753"/>
              <a:gd name="connsiteX377" fmla="*/ 3792361 w 4925518"/>
              <a:gd name="connsiteY377" fmla="*/ 880286 h 6336753"/>
              <a:gd name="connsiteX378" fmla="*/ 3801886 w 4925518"/>
              <a:gd name="connsiteY378" fmla="*/ 870507 h 6336753"/>
              <a:gd name="connsiteX379" fmla="*/ 3835748 w 4925518"/>
              <a:gd name="connsiteY379" fmla="*/ 847782 h 6336753"/>
              <a:gd name="connsiteX380" fmla="*/ 3832583 w 4925518"/>
              <a:gd name="connsiteY380" fmla="*/ 832971 h 6336753"/>
              <a:gd name="connsiteX381" fmla="*/ 3905057 w 4925518"/>
              <a:gd name="connsiteY381" fmla="*/ 809738 h 6336753"/>
              <a:gd name="connsiteX382" fmla="*/ 3901891 w 4925518"/>
              <a:gd name="connsiteY382" fmla="*/ 794927 h 6336753"/>
              <a:gd name="connsiteX383" fmla="*/ 3994997 w 4925518"/>
              <a:gd name="connsiteY383" fmla="*/ 759541 h 6336753"/>
              <a:gd name="connsiteX384" fmla="*/ 4000028 w 4925518"/>
              <a:gd name="connsiteY384" fmla="*/ 746850 h 6336753"/>
              <a:gd name="connsiteX385" fmla="*/ 4005060 w 4925518"/>
              <a:gd name="connsiteY385" fmla="*/ 734159 h 6336753"/>
              <a:gd name="connsiteX386" fmla="*/ 4027276 w 4925518"/>
              <a:gd name="connsiteY386" fmla="*/ 729411 h 6336753"/>
              <a:gd name="connsiteX387" fmla="*/ 4043162 w 4925518"/>
              <a:gd name="connsiteY387" fmla="*/ 695040 h 6336753"/>
              <a:gd name="connsiteX388" fmla="*/ 4062213 w 4925518"/>
              <a:gd name="connsiteY388" fmla="*/ 675481 h 6336753"/>
              <a:gd name="connsiteX389" fmla="*/ 4051642 w 4925518"/>
              <a:gd name="connsiteY389" fmla="*/ 662254 h 6336753"/>
              <a:gd name="connsiteX390" fmla="*/ 4104556 w 4925518"/>
              <a:gd name="connsiteY390" fmla="*/ 619968 h 6336753"/>
              <a:gd name="connsiteX391" fmla="*/ 990693 w 4925518"/>
              <a:gd name="connsiteY391" fmla="*/ 0 h 6336753"/>
              <a:gd name="connsiteX392" fmla="*/ 1016866 w 4925518"/>
              <a:gd name="connsiteY392" fmla="*/ 13766 h 6336753"/>
              <a:gd name="connsiteX393" fmla="*/ 1038799 w 4925518"/>
              <a:gd name="connsiteY393" fmla="*/ 43925 h 6336753"/>
              <a:gd name="connsiteX394" fmla="*/ 1078738 w 4925518"/>
              <a:gd name="connsiteY394" fmla="*/ 31517 h 6336753"/>
              <a:gd name="connsiteX395" fmla="*/ 1111273 w 4925518"/>
              <a:gd name="connsiteY395" fmla="*/ 20692 h 6336753"/>
              <a:gd name="connsiteX396" fmla="*/ 1130040 w 4925518"/>
              <a:gd name="connsiteY396" fmla="*/ 36040 h 6336753"/>
              <a:gd name="connsiteX397" fmla="*/ 1146151 w 4925518"/>
              <a:gd name="connsiteY397" fmla="*/ 75187 h 6336753"/>
              <a:gd name="connsiteX398" fmla="*/ 1131340 w 4925518"/>
              <a:gd name="connsiteY398" fmla="*/ 78353 h 6336753"/>
              <a:gd name="connsiteX399" fmla="*/ 1130266 w 4925518"/>
              <a:gd name="connsiteY399" fmla="*/ 109559 h 6336753"/>
              <a:gd name="connsiteX400" fmla="*/ 1130520 w 4925518"/>
              <a:gd name="connsiteY400" fmla="*/ 128864 h 6336753"/>
              <a:gd name="connsiteX401" fmla="*/ 1129191 w 4925518"/>
              <a:gd name="connsiteY401" fmla="*/ 140764 h 6336753"/>
              <a:gd name="connsiteX402" fmla="*/ 1144002 w 4925518"/>
              <a:gd name="connsiteY402" fmla="*/ 137598 h 6336753"/>
              <a:gd name="connsiteX403" fmla="*/ 1148750 w 4925518"/>
              <a:gd name="connsiteY403" fmla="*/ 159815 h 6336753"/>
              <a:gd name="connsiteX404" fmla="*/ 1196349 w 4925518"/>
              <a:gd name="connsiteY404" fmla="*/ 165129 h 6336753"/>
              <a:gd name="connsiteX405" fmla="*/ 1236541 w 4925518"/>
              <a:gd name="connsiteY405" fmla="*/ 172027 h 6336753"/>
              <a:gd name="connsiteX406" fmla="*/ 1348102 w 4925518"/>
              <a:gd name="connsiteY406" fmla="*/ 241109 h 6336753"/>
              <a:gd name="connsiteX407" fmla="*/ 1450169 w 4925518"/>
              <a:gd name="connsiteY407" fmla="*/ 265759 h 6336753"/>
              <a:gd name="connsiteX408" fmla="*/ 1452797 w 4925518"/>
              <a:gd name="connsiteY408" fmla="*/ 296172 h 6336753"/>
              <a:gd name="connsiteX409" fmla="*/ 1455425 w 4925518"/>
              <a:gd name="connsiteY409" fmla="*/ 326585 h 6336753"/>
              <a:gd name="connsiteX410" fmla="*/ 1440614 w 4925518"/>
              <a:gd name="connsiteY410" fmla="*/ 329751 h 6336753"/>
              <a:gd name="connsiteX411" fmla="*/ 1441660 w 4925518"/>
              <a:gd name="connsiteY411" fmla="*/ 352759 h 6336753"/>
              <a:gd name="connsiteX412" fmla="*/ 1442705 w 4925518"/>
              <a:gd name="connsiteY412" fmla="*/ 375767 h 6336753"/>
              <a:gd name="connsiteX413" fmla="*/ 1435300 w 4925518"/>
              <a:gd name="connsiteY413" fmla="*/ 377349 h 6336753"/>
              <a:gd name="connsiteX414" fmla="*/ 1484706 w 4925518"/>
              <a:gd name="connsiteY414" fmla="*/ 463587 h 6336753"/>
              <a:gd name="connsiteX415" fmla="*/ 1551580 w 4925518"/>
              <a:gd name="connsiteY415" fmla="*/ 522861 h 6336753"/>
              <a:gd name="connsiteX416" fmla="*/ 1553163 w 4925518"/>
              <a:gd name="connsiteY416" fmla="*/ 530267 h 6336753"/>
              <a:gd name="connsiteX417" fmla="*/ 1617692 w 4925518"/>
              <a:gd name="connsiteY417" fmla="*/ 524219 h 6336753"/>
              <a:gd name="connsiteX418" fmla="*/ 1663679 w 4925518"/>
              <a:gd name="connsiteY418" fmla="*/ 576341 h 6336753"/>
              <a:gd name="connsiteX419" fmla="*/ 1640388 w 4925518"/>
              <a:gd name="connsiteY419" fmla="*/ 612294 h 6336753"/>
              <a:gd name="connsiteX420" fmla="*/ 1641970 w 4925518"/>
              <a:gd name="connsiteY420" fmla="*/ 619699 h 6336753"/>
              <a:gd name="connsiteX421" fmla="*/ 1591715 w 4925518"/>
              <a:gd name="connsiteY421" fmla="*/ 638184 h 6336753"/>
              <a:gd name="connsiteX422" fmla="*/ 1596463 w 4925518"/>
              <a:gd name="connsiteY422" fmla="*/ 660400 h 6336753"/>
              <a:gd name="connsiteX423" fmla="*/ 1581652 w 4925518"/>
              <a:gd name="connsiteY423" fmla="*/ 663565 h 6336753"/>
              <a:gd name="connsiteX424" fmla="*/ 1596434 w 4925518"/>
              <a:gd name="connsiteY424" fmla="*/ 714614 h 6336753"/>
              <a:gd name="connsiteX425" fmla="*/ 1611216 w 4925518"/>
              <a:gd name="connsiteY425" fmla="*/ 765661 h 6336753"/>
              <a:gd name="connsiteX426" fmla="*/ 1603810 w 4925518"/>
              <a:gd name="connsiteY426" fmla="*/ 767244 h 6336753"/>
              <a:gd name="connsiteX427" fmla="*/ 1603527 w 4925518"/>
              <a:gd name="connsiteY427" fmla="*/ 802151 h 6336753"/>
              <a:gd name="connsiteX428" fmla="*/ 1604826 w 4925518"/>
              <a:gd name="connsiteY428" fmla="*/ 844464 h 6336753"/>
              <a:gd name="connsiteX429" fmla="*/ 1661667 w 4925518"/>
              <a:gd name="connsiteY429" fmla="*/ 874907 h 6336753"/>
              <a:gd name="connsiteX430" fmla="*/ 1722748 w 4925518"/>
              <a:gd name="connsiteY430" fmla="*/ 888955 h 6336753"/>
              <a:gd name="connsiteX431" fmla="*/ 1769302 w 4925518"/>
              <a:gd name="connsiteY431" fmla="*/ 871262 h 6336753"/>
              <a:gd name="connsiteX432" fmla="*/ 1815855 w 4925518"/>
              <a:gd name="connsiteY432" fmla="*/ 853569 h 6336753"/>
              <a:gd name="connsiteX433" fmla="*/ 1861871 w 4925518"/>
              <a:gd name="connsiteY433" fmla="*/ 851478 h 6336753"/>
              <a:gd name="connsiteX434" fmla="*/ 1863453 w 4925518"/>
              <a:gd name="connsiteY434" fmla="*/ 858883 h 6336753"/>
              <a:gd name="connsiteX435" fmla="*/ 1930611 w 4925518"/>
              <a:gd name="connsiteY435" fmla="*/ 883251 h 6336753"/>
              <a:gd name="connsiteX436" fmla="*/ 1975552 w 4925518"/>
              <a:gd name="connsiteY436" fmla="*/ 912365 h 6336753"/>
              <a:gd name="connsiteX437" fmla="*/ 1965489 w 4925518"/>
              <a:gd name="connsiteY437" fmla="*/ 937746 h 6336753"/>
              <a:gd name="connsiteX438" fmla="*/ 1880864 w 4925518"/>
              <a:gd name="connsiteY438" fmla="*/ 940346 h 6336753"/>
              <a:gd name="connsiteX439" fmla="*/ 1849659 w 4925518"/>
              <a:gd name="connsiteY439" fmla="*/ 939271 h 6336753"/>
              <a:gd name="connsiteX440" fmla="*/ 1846493 w 4925518"/>
              <a:gd name="connsiteY440" fmla="*/ 924460 h 6336753"/>
              <a:gd name="connsiteX441" fmla="*/ 1791490 w 4925518"/>
              <a:gd name="connsiteY441" fmla="*/ 920728 h 6336753"/>
              <a:gd name="connsiteX442" fmla="*/ 1734618 w 4925518"/>
              <a:gd name="connsiteY442" fmla="*/ 944498 h 6336753"/>
              <a:gd name="connsiteX443" fmla="*/ 1686737 w 4925518"/>
              <a:gd name="connsiteY443" fmla="*/ 974091 h 6336753"/>
              <a:gd name="connsiteX444" fmla="*/ 1697816 w 4925518"/>
              <a:gd name="connsiteY444" fmla="*/ 1025929 h 6336753"/>
              <a:gd name="connsiteX445" fmla="*/ 1779784 w 4925518"/>
              <a:gd name="connsiteY445" fmla="*/ 1047130 h 6336753"/>
              <a:gd name="connsiteX446" fmla="*/ 1854857 w 4925518"/>
              <a:gd name="connsiteY446" fmla="*/ 1108524 h 6336753"/>
              <a:gd name="connsiteX447" fmla="*/ 1873341 w 4925518"/>
              <a:gd name="connsiteY447" fmla="*/ 1158779 h 6336753"/>
              <a:gd name="connsiteX448" fmla="*/ 1888152 w 4925518"/>
              <a:gd name="connsiteY448" fmla="*/ 1155614 h 6336753"/>
              <a:gd name="connsiteX449" fmla="*/ 1883092 w 4925518"/>
              <a:gd name="connsiteY449" fmla="*/ 1222518 h 6336753"/>
              <a:gd name="connsiteX450" fmla="*/ 1872209 w 4925518"/>
              <a:gd name="connsiteY450" fmla="*/ 1298409 h 6336753"/>
              <a:gd name="connsiteX451" fmla="*/ 1864803 w 4925518"/>
              <a:gd name="connsiteY451" fmla="*/ 1299992 h 6336753"/>
              <a:gd name="connsiteX452" fmla="*/ 1884871 w 4925518"/>
              <a:gd name="connsiteY452" fmla="*/ 1357654 h 6336753"/>
              <a:gd name="connsiteX453" fmla="*/ 1910760 w 4925518"/>
              <a:gd name="connsiteY453" fmla="*/ 1406327 h 6336753"/>
              <a:gd name="connsiteX454" fmla="*/ 1930828 w 4925518"/>
              <a:gd name="connsiteY454" fmla="*/ 1463989 h 6336753"/>
              <a:gd name="connsiteX455" fmla="*/ 1945101 w 4925518"/>
              <a:gd name="connsiteY455" fmla="*/ 1476426 h 6336753"/>
              <a:gd name="connsiteX456" fmla="*/ 1959375 w 4925518"/>
              <a:gd name="connsiteY456" fmla="*/ 1488862 h 6336753"/>
              <a:gd name="connsiteX457" fmla="*/ 1962540 w 4925518"/>
              <a:gd name="connsiteY457" fmla="*/ 1503673 h 6336753"/>
              <a:gd name="connsiteX458" fmla="*/ 1999568 w 4925518"/>
              <a:gd name="connsiteY458" fmla="*/ 1495760 h 6336753"/>
              <a:gd name="connsiteX459" fmla="*/ 2023367 w 4925518"/>
              <a:gd name="connsiteY459" fmla="*/ 1498417 h 6336753"/>
              <a:gd name="connsiteX460" fmla="*/ 2029190 w 4925518"/>
              <a:gd name="connsiteY460" fmla="*/ 1489429 h 6336753"/>
              <a:gd name="connsiteX461" fmla="*/ 2120430 w 4925518"/>
              <a:gd name="connsiteY461" fmla="*/ 1481545 h 6336753"/>
              <a:gd name="connsiteX462" fmla="*/ 2204266 w 4925518"/>
              <a:gd name="connsiteY462" fmla="*/ 1475243 h 6336753"/>
              <a:gd name="connsiteX463" fmla="*/ 2218285 w 4925518"/>
              <a:gd name="connsiteY463" fmla="*/ 1468374 h 6336753"/>
              <a:gd name="connsiteX464" fmla="*/ 2232305 w 4925518"/>
              <a:gd name="connsiteY464" fmla="*/ 1461506 h 6336753"/>
              <a:gd name="connsiteX465" fmla="*/ 2230722 w 4925518"/>
              <a:gd name="connsiteY465" fmla="*/ 1454101 h 6336753"/>
              <a:gd name="connsiteX466" fmla="*/ 2309017 w 4925518"/>
              <a:gd name="connsiteY466" fmla="*/ 1421880 h 6336753"/>
              <a:gd name="connsiteX467" fmla="*/ 2364022 w 4925518"/>
              <a:gd name="connsiteY467" fmla="*/ 1425611 h 6336753"/>
              <a:gd name="connsiteX468" fmla="*/ 2378833 w 4925518"/>
              <a:gd name="connsiteY468" fmla="*/ 1422446 h 6336753"/>
              <a:gd name="connsiteX469" fmla="*/ 2397601 w 4925518"/>
              <a:gd name="connsiteY469" fmla="*/ 1437794 h 6336753"/>
              <a:gd name="connsiteX470" fmla="*/ 2429597 w 4925518"/>
              <a:gd name="connsiteY470" fmla="*/ 1442572 h 6336753"/>
              <a:gd name="connsiteX471" fmla="*/ 2434346 w 4925518"/>
              <a:gd name="connsiteY471" fmla="*/ 1464789 h 6336753"/>
              <a:gd name="connsiteX472" fmla="*/ 2458145 w 4925518"/>
              <a:gd name="connsiteY472" fmla="*/ 1467447 h 6336753"/>
              <a:gd name="connsiteX473" fmla="*/ 2470298 w 4925518"/>
              <a:gd name="connsiteY473" fmla="*/ 1488081 h 6336753"/>
              <a:gd name="connsiteX474" fmla="*/ 2471344 w 4925518"/>
              <a:gd name="connsiteY474" fmla="*/ 1511089 h 6336753"/>
              <a:gd name="connsiteX475" fmla="*/ 2470806 w 4925518"/>
              <a:gd name="connsiteY475" fmla="*/ 1526691 h 6336753"/>
              <a:gd name="connsiteX476" fmla="*/ 2493531 w 4925518"/>
              <a:gd name="connsiteY476" fmla="*/ 1560553 h 6336753"/>
              <a:gd name="connsiteX477" fmla="*/ 2598282 w 4925518"/>
              <a:gd name="connsiteY477" fmla="*/ 1507190 h 6336753"/>
              <a:gd name="connsiteX478" fmla="*/ 2626831 w 4925518"/>
              <a:gd name="connsiteY478" fmla="*/ 1532064 h 6336753"/>
              <a:gd name="connsiteX479" fmla="*/ 2641642 w 4925518"/>
              <a:gd name="connsiteY479" fmla="*/ 1528898 h 6336753"/>
              <a:gd name="connsiteX480" fmla="*/ 2655887 w 4925518"/>
              <a:gd name="connsiteY480" fmla="*/ 1595548 h 6336753"/>
              <a:gd name="connsiteX481" fmla="*/ 2615663 w 4925518"/>
              <a:gd name="connsiteY481" fmla="*/ 1642864 h 6336753"/>
              <a:gd name="connsiteX482" fmla="*/ 2583921 w 4925518"/>
              <a:gd name="connsiteY482" fmla="*/ 1657392 h 6336753"/>
              <a:gd name="connsiteX483" fmla="*/ 2552717 w 4925518"/>
              <a:gd name="connsiteY483" fmla="*/ 1656317 h 6336753"/>
              <a:gd name="connsiteX484" fmla="*/ 2525752 w 4925518"/>
              <a:gd name="connsiteY484" fmla="*/ 1638848 h 6336753"/>
              <a:gd name="connsiteX485" fmla="*/ 2508029 w 4925518"/>
              <a:gd name="connsiteY485" fmla="*/ 1646507 h 6336753"/>
              <a:gd name="connsiteX486" fmla="*/ 2497713 w 4925518"/>
              <a:gd name="connsiteY486" fmla="*/ 1652584 h 6336753"/>
              <a:gd name="connsiteX487" fmla="*/ 2499295 w 4925518"/>
              <a:gd name="connsiteY487" fmla="*/ 1659989 h 6336753"/>
              <a:gd name="connsiteX488" fmla="*/ 2434766 w 4925518"/>
              <a:gd name="connsiteY488" fmla="*/ 1666037 h 6336753"/>
              <a:gd name="connsiteX489" fmla="*/ 2370235 w 4925518"/>
              <a:gd name="connsiteY489" fmla="*/ 1672085 h 6336753"/>
              <a:gd name="connsiteX490" fmla="*/ 2367070 w 4925518"/>
              <a:gd name="connsiteY490" fmla="*/ 1657274 h 6336753"/>
              <a:gd name="connsiteX491" fmla="*/ 2306243 w 4925518"/>
              <a:gd name="connsiteY491" fmla="*/ 1662530 h 6336753"/>
              <a:gd name="connsiteX492" fmla="*/ 2232501 w 4925518"/>
              <a:gd name="connsiteY492" fmla="*/ 1589238 h 6336753"/>
              <a:gd name="connsiteX493" fmla="*/ 2186798 w 4925518"/>
              <a:gd name="connsiteY493" fmla="*/ 1502209 h 6336753"/>
              <a:gd name="connsiteX494" fmla="*/ 2180975 w 4925518"/>
              <a:gd name="connsiteY494" fmla="*/ 1511197 h 6336753"/>
              <a:gd name="connsiteX495" fmla="*/ 2175152 w 4925518"/>
              <a:gd name="connsiteY495" fmla="*/ 1520185 h 6336753"/>
              <a:gd name="connsiteX496" fmla="*/ 2147113 w 4925518"/>
              <a:gd name="connsiteY496" fmla="*/ 1533921 h 6336753"/>
              <a:gd name="connsiteX497" fmla="*/ 2104769 w 4925518"/>
              <a:gd name="connsiteY497" fmla="*/ 1589434 h 6336753"/>
              <a:gd name="connsiteX498" fmla="*/ 2112683 w 4925518"/>
              <a:gd name="connsiteY498" fmla="*/ 1626461 h 6336753"/>
              <a:gd name="connsiteX499" fmla="*/ 2202566 w 4925518"/>
              <a:gd name="connsiteY499" fmla="*/ 1684688 h 6336753"/>
              <a:gd name="connsiteX500" fmla="*/ 2125853 w 4925518"/>
              <a:gd name="connsiteY500" fmla="*/ 1724315 h 6336753"/>
              <a:gd name="connsiteX501" fmla="*/ 2086197 w 4925518"/>
              <a:gd name="connsiteY501" fmla="*/ 1701815 h 6336753"/>
              <a:gd name="connsiteX502" fmla="*/ 2042302 w 4925518"/>
              <a:gd name="connsiteY502" fmla="*/ 1695709 h 6336753"/>
              <a:gd name="connsiteX503" fmla="*/ 2004766 w 4925518"/>
              <a:gd name="connsiteY503" fmla="*/ 1665013 h 6336753"/>
              <a:gd name="connsiteX504" fmla="*/ 1922260 w 4925518"/>
              <a:gd name="connsiteY504" fmla="*/ 1659415 h 6336753"/>
              <a:gd name="connsiteX505" fmla="*/ 1828108 w 4925518"/>
              <a:gd name="connsiteY505" fmla="*/ 1671794 h 6336753"/>
              <a:gd name="connsiteX506" fmla="*/ 1804816 w 4925518"/>
              <a:gd name="connsiteY506" fmla="*/ 1707746 h 6336753"/>
              <a:gd name="connsiteX507" fmla="*/ 1841219 w 4925518"/>
              <a:gd name="connsiteY507" fmla="*/ 1878074 h 6336753"/>
              <a:gd name="connsiteX508" fmla="*/ 1900434 w 4925518"/>
              <a:gd name="connsiteY508" fmla="*/ 1919625 h 6336753"/>
              <a:gd name="connsiteX509" fmla="*/ 1956991 w 4925518"/>
              <a:gd name="connsiteY509" fmla="*/ 1984975 h 6336753"/>
              <a:gd name="connsiteX510" fmla="*/ 1937940 w 4925518"/>
              <a:gd name="connsiteY510" fmla="*/ 2004534 h 6336753"/>
              <a:gd name="connsiteX511" fmla="*/ 1880562 w 4925518"/>
              <a:gd name="connsiteY511" fmla="*/ 1989694 h 6336753"/>
              <a:gd name="connsiteX512" fmla="*/ 1834830 w 4925518"/>
              <a:gd name="connsiteY512" fmla="*/ 1956877 h 6336753"/>
              <a:gd name="connsiteX513" fmla="*/ 1836413 w 4925518"/>
              <a:gd name="connsiteY513" fmla="*/ 1964282 h 6336753"/>
              <a:gd name="connsiteX514" fmla="*/ 1822110 w 4925518"/>
              <a:gd name="connsiteY514" fmla="*/ 2006058 h 6336753"/>
              <a:gd name="connsiteX515" fmla="*/ 1856988 w 4925518"/>
              <a:gd name="connsiteY515" fmla="*/ 2060555 h 6336753"/>
              <a:gd name="connsiteX516" fmla="*/ 1919906 w 4925518"/>
              <a:gd name="connsiteY516" fmla="*/ 2101315 h 6336753"/>
              <a:gd name="connsiteX517" fmla="*/ 1996051 w 4925518"/>
              <a:gd name="connsiteY517" fmla="*/ 2131503 h 6336753"/>
              <a:gd name="connsiteX518" fmla="*/ 1999725 w 4925518"/>
              <a:gd name="connsiteY518" fmla="*/ 2184924 h 6336753"/>
              <a:gd name="connsiteX519" fmla="*/ 2011879 w 4925518"/>
              <a:gd name="connsiteY519" fmla="*/ 2205559 h 6336753"/>
              <a:gd name="connsiteX520" fmla="*/ 2004473 w 4925518"/>
              <a:gd name="connsiteY520" fmla="*/ 2207142 h 6336753"/>
              <a:gd name="connsiteX521" fmla="*/ 1980391 w 4925518"/>
              <a:gd name="connsiteY521" fmla="*/ 2239392 h 6336753"/>
              <a:gd name="connsiteX522" fmla="*/ 1984856 w 4925518"/>
              <a:gd name="connsiteY522" fmla="*/ 2296516 h 6336753"/>
              <a:gd name="connsiteX523" fmla="*/ 1992261 w 4925518"/>
              <a:gd name="connsiteY523" fmla="*/ 2294933 h 6336753"/>
              <a:gd name="connsiteX524" fmla="*/ 2103824 w 4925518"/>
              <a:gd name="connsiteY524" fmla="*/ 2364015 h 6336753"/>
              <a:gd name="connsiteX525" fmla="*/ 2284184 w 4925518"/>
              <a:gd name="connsiteY525" fmla="*/ 2356443 h 6336753"/>
              <a:gd name="connsiteX526" fmla="*/ 2309850 w 4925518"/>
              <a:gd name="connsiteY526" fmla="*/ 2331598 h 6336753"/>
              <a:gd name="connsiteX527" fmla="*/ 2330767 w 4925518"/>
              <a:gd name="connsiteY527" fmla="*/ 2284537 h 6336753"/>
              <a:gd name="connsiteX528" fmla="*/ 2352984 w 4925518"/>
              <a:gd name="connsiteY528" fmla="*/ 2279789 h 6336753"/>
              <a:gd name="connsiteX529" fmla="*/ 2356149 w 4925518"/>
              <a:gd name="connsiteY529" fmla="*/ 2294600 h 6336753"/>
              <a:gd name="connsiteX530" fmla="*/ 2411182 w 4925518"/>
              <a:gd name="connsiteY530" fmla="*/ 2244120 h 6336753"/>
              <a:gd name="connsiteX531" fmla="*/ 2474695 w 4925518"/>
              <a:gd name="connsiteY531" fmla="*/ 2160852 h 6336753"/>
              <a:gd name="connsiteX532" fmla="*/ 2471530 w 4925518"/>
              <a:gd name="connsiteY532" fmla="*/ 2146040 h 6336753"/>
              <a:gd name="connsiteX533" fmla="*/ 2493746 w 4925518"/>
              <a:gd name="connsiteY533" fmla="*/ 2141293 h 6336753"/>
              <a:gd name="connsiteX534" fmla="*/ 2538493 w 4925518"/>
              <a:gd name="connsiteY534" fmla="*/ 2042674 h 6336753"/>
              <a:gd name="connsiteX535" fmla="*/ 2628179 w 4925518"/>
              <a:gd name="connsiteY535" fmla="*/ 1973172 h 6336753"/>
              <a:gd name="connsiteX536" fmla="*/ 2631345 w 4925518"/>
              <a:gd name="connsiteY536" fmla="*/ 1987983 h 6336753"/>
              <a:gd name="connsiteX537" fmla="*/ 2668372 w 4925518"/>
              <a:gd name="connsiteY537" fmla="*/ 1980070 h 6336753"/>
              <a:gd name="connsiteX538" fmla="*/ 2690843 w 4925518"/>
              <a:gd name="connsiteY538" fmla="*/ 1994626 h 6336753"/>
              <a:gd name="connsiteX539" fmla="*/ 2703250 w 4925518"/>
              <a:gd name="connsiteY539" fmla="*/ 2034565 h 6336753"/>
              <a:gd name="connsiteX540" fmla="*/ 2695845 w 4925518"/>
              <a:gd name="connsiteY540" fmla="*/ 2036148 h 6336753"/>
              <a:gd name="connsiteX541" fmla="*/ 2714584 w 4925518"/>
              <a:gd name="connsiteY541" fmla="*/ 2105710 h 6336753"/>
              <a:gd name="connsiteX542" fmla="*/ 2733322 w 4925518"/>
              <a:gd name="connsiteY542" fmla="*/ 2175271 h 6336753"/>
              <a:gd name="connsiteX543" fmla="*/ 2740728 w 4925518"/>
              <a:gd name="connsiteY543" fmla="*/ 2173688 h 6336753"/>
              <a:gd name="connsiteX544" fmla="*/ 2706299 w 4925518"/>
              <a:gd name="connsiteY544" fmla="*/ 2266228 h 6336753"/>
              <a:gd name="connsiteX545" fmla="*/ 2650729 w 4925518"/>
              <a:gd name="connsiteY545" fmla="*/ 2332312 h 6336753"/>
              <a:gd name="connsiteX546" fmla="*/ 2720261 w 4925518"/>
              <a:gd name="connsiteY546" fmla="*/ 2367786 h 6336753"/>
              <a:gd name="connsiteX547" fmla="*/ 2783970 w 4925518"/>
              <a:gd name="connsiteY547" fmla="*/ 2412248 h 6336753"/>
              <a:gd name="connsiteX548" fmla="*/ 2835809 w 4925518"/>
              <a:gd name="connsiteY548" fmla="*/ 2401168 h 6336753"/>
              <a:gd name="connsiteX549" fmla="*/ 2891438 w 4925518"/>
              <a:gd name="connsiteY549" fmla="*/ 2226659 h 6336753"/>
              <a:gd name="connsiteX550" fmla="*/ 2969733 w 4925518"/>
              <a:gd name="connsiteY550" fmla="*/ 2194438 h 6336753"/>
              <a:gd name="connsiteX551" fmla="*/ 2966567 w 4925518"/>
              <a:gd name="connsiteY551" fmla="*/ 2179627 h 6336753"/>
              <a:gd name="connsiteX552" fmla="*/ 3009419 w 4925518"/>
              <a:gd name="connsiteY552" fmla="*/ 2162725 h 6336753"/>
              <a:gd name="connsiteX553" fmla="*/ 3065497 w 4925518"/>
              <a:gd name="connsiteY553" fmla="*/ 2135252 h 6336753"/>
              <a:gd name="connsiteX554" fmla="*/ 3116007 w 4925518"/>
              <a:gd name="connsiteY554" fmla="*/ 2136073 h 6336753"/>
              <a:gd name="connsiteX555" fmla="*/ 3140852 w 4925518"/>
              <a:gd name="connsiteY555" fmla="*/ 2161738 h 6336753"/>
              <a:gd name="connsiteX556" fmla="*/ 3173893 w 4925518"/>
              <a:gd name="connsiteY556" fmla="*/ 2189525 h 6336753"/>
              <a:gd name="connsiteX557" fmla="*/ 3240007 w 4925518"/>
              <a:gd name="connsiteY557" fmla="*/ 2190882 h 6336753"/>
              <a:gd name="connsiteX558" fmla="*/ 3241590 w 4925518"/>
              <a:gd name="connsiteY558" fmla="*/ 2198288 h 6336753"/>
              <a:gd name="connsiteX559" fmla="*/ 3312196 w 4925518"/>
              <a:gd name="connsiteY559" fmla="*/ 2202558 h 6336753"/>
              <a:gd name="connsiteX560" fmla="*/ 3328306 w 4925518"/>
              <a:gd name="connsiteY560" fmla="*/ 2241705 h 6336753"/>
              <a:gd name="connsiteX561" fmla="*/ 3281441 w 4925518"/>
              <a:gd name="connsiteY561" fmla="*/ 2348518 h 6336753"/>
              <a:gd name="connsiteX562" fmla="*/ 3221912 w 4925518"/>
              <a:gd name="connsiteY562" fmla="*/ 2396087 h 6336753"/>
              <a:gd name="connsiteX563" fmla="*/ 3228243 w 4925518"/>
              <a:gd name="connsiteY563" fmla="*/ 2425711 h 6336753"/>
              <a:gd name="connsiteX564" fmla="*/ 3306257 w 4925518"/>
              <a:gd name="connsiteY564" fmla="*/ 2428397 h 6336753"/>
              <a:gd name="connsiteX565" fmla="*/ 3431867 w 4925518"/>
              <a:gd name="connsiteY565" fmla="*/ 2436398 h 6336753"/>
              <a:gd name="connsiteX566" fmla="*/ 3470477 w 4925518"/>
              <a:gd name="connsiteY566" fmla="*/ 2435890 h 6336753"/>
              <a:gd name="connsiteX567" fmla="*/ 3484750 w 4925518"/>
              <a:gd name="connsiteY567" fmla="*/ 2448327 h 6336753"/>
              <a:gd name="connsiteX568" fmla="*/ 3499024 w 4925518"/>
              <a:gd name="connsiteY568" fmla="*/ 2460764 h 6336753"/>
              <a:gd name="connsiteX569" fmla="*/ 3521240 w 4925518"/>
              <a:gd name="connsiteY569" fmla="*/ 2456015 h 6336753"/>
              <a:gd name="connsiteX570" fmla="*/ 3560360 w 4925518"/>
              <a:gd name="connsiteY570" fmla="*/ 2494117 h 6336753"/>
              <a:gd name="connsiteX571" fmla="*/ 3572260 w 4925518"/>
              <a:gd name="connsiteY571" fmla="*/ 2495446 h 6336753"/>
              <a:gd name="connsiteX572" fmla="*/ 3584159 w 4925518"/>
              <a:gd name="connsiteY572" fmla="*/ 2496775 h 6336753"/>
              <a:gd name="connsiteX573" fmla="*/ 3588907 w 4925518"/>
              <a:gd name="connsiteY573" fmla="*/ 2518991 h 6336753"/>
              <a:gd name="connsiteX574" fmla="*/ 3669010 w 4925518"/>
              <a:gd name="connsiteY574" fmla="*/ 2567695 h 6336753"/>
              <a:gd name="connsiteX575" fmla="*/ 3760758 w 4925518"/>
              <a:gd name="connsiteY575" fmla="*/ 2598420 h 6336753"/>
              <a:gd name="connsiteX576" fmla="*/ 3754427 w 4925518"/>
              <a:gd name="connsiteY576" fmla="*/ 2568799 h 6336753"/>
              <a:gd name="connsiteX577" fmla="*/ 3682013 w 4925518"/>
              <a:gd name="connsiteY577" fmla="*/ 2483605 h 6336753"/>
              <a:gd name="connsiteX578" fmla="*/ 3805759 w 4925518"/>
              <a:gd name="connsiteY578" fmla="*/ 2519108 h 6336753"/>
              <a:gd name="connsiteX579" fmla="*/ 3874499 w 4925518"/>
              <a:gd name="connsiteY579" fmla="*/ 2550880 h 6336753"/>
              <a:gd name="connsiteX580" fmla="*/ 3936401 w 4925518"/>
              <a:gd name="connsiteY580" fmla="*/ 2514419 h 6336753"/>
              <a:gd name="connsiteX581" fmla="*/ 3952794 w 4925518"/>
              <a:gd name="connsiteY581" fmla="*/ 2518659 h 6336753"/>
              <a:gd name="connsiteX582" fmla="*/ 3961783 w 4925518"/>
              <a:gd name="connsiteY582" fmla="*/ 2524482 h 6336753"/>
              <a:gd name="connsiteX583" fmla="*/ 4013621 w 4925518"/>
              <a:gd name="connsiteY583" fmla="*/ 2513403 h 6336753"/>
              <a:gd name="connsiteX584" fmla="*/ 4033182 w 4925518"/>
              <a:gd name="connsiteY584" fmla="*/ 2532454 h 6336753"/>
              <a:gd name="connsiteX585" fmla="*/ 4070209 w 4925518"/>
              <a:gd name="connsiteY585" fmla="*/ 2524540 h 6336753"/>
              <a:gd name="connsiteX586" fmla="*/ 4091351 w 4925518"/>
              <a:gd name="connsiteY586" fmla="*/ 2550997 h 6336753"/>
              <a:gd name="connsiteX587" fmla="*/ 4113567 w 4925518"/>
              <a:gd name="connsiteY587" fmla="*/ 2546249 h 6336753"/>
              <a:gd name="connsiteX588" fmla="*/ 4163794 w 4925518"/>
              <a:gd name="connsiteY588" fmla="*/ 2581977 h 6336753"/>
              <a:gd name="connsiteX589" fmla="*/ 4229906 w 4925518"/>
              <a:gd name="connsiteY589" fmla="*/ 2583334 h 6336753"/>
              <a:gd name="connsiteX590" fmla="*/ 4228323 w 4925518"/>
              <a:gd name="connsiteY590" fmla="*/ 2575929 h 6336753"/>
              <a:gd name="connsiteX591" fmla="*/ 4265098 w 4925518"/>
              <a:gd name="connsiteY591" fmla="*/ 2548710 h 6336753"/>
              <a:gd name="connsiteX592" fmla="*/ 4318265 w 4925518"/>
              <a:gd name="connsiteY592" fmla="*/ 2525732 h 6336753"/>
              <a:gd name="connsiteX593" fmla="*/ 4325670 w 4925518"/>
              <a:gd name="connsiteY593" fmla="*/ 2524149 h 6336753"/>
              <a:gd name="connsiteX594" fmla="*/ 4342064 w 4925518"/>
              <a:gd name="connsiteY594" fmla="*/ 2528389 h 6336753"/>
              <a:gd name="connsiteX595" fmla="*/ 4298647 w 4925518"/>
              <a:gd name="connsiteY595" fmla="*/ 2615106 h 6336753"/>
              <a:gd name="connsiteX596" fmla="*/ 4190729 w 4925518"/>
              <a:gd name="connsiteY596" fmla="*/ 2653657 h 6336753"/>
              <a:gd name="connsiteX597" fmla="*/ 4193894 w 4925518"/>
              <a:gd name="connsiteY597" fmla="*/ 2668468 h 6336753"/>
              <a:gd name="connsiteX598" fmla="*/ 4129620 w 4925518"/>
              <a:gd name="connsiteY598" fmla="*/ 2693823 h 6336753"/>
              <a:gd name="connsiteX599" fmla="*/ 4061103 w 4925518"/>
              <a:gd name="connsiteY599" fmla="*/ 2735569 h 6336753"/>
              <a:gd name="connsiteX600" fmla="*/ 4039512 w 4925518"/>
              <a:gd name="connsiteY600" fmla="*/ 2562076 h 6336753"/>
              <a:gd name="connsiteX601" fmla="*/ 3963873 w 4925518"/>
              <a:gd name="connsiteY601" fmla="*/ 2570498 h 6336753"/>
              <a:gd name="connsiteX602" fmla="*/ 3888236 w 4925518"/>
              <a:gd name="connsiteY602" fmla="*/ 2578919 h 6336753"/>
              <a:gd name="connsiteX603" fmla="*/ 3892984 w 4925518"/>
              <a:gd name="connsiteY603" fmla="*/ 2601136 h 6336753"/>
              <a:gd name="connsiteX604" fmla="*/ 3872350 w 4925518"/>
              <a:gd name="connsiteY604" fmla="*/ 2613290 h 6336753"/>
              <a:gd name="connsiteX605" fmla="*/ 3873933 w 4925518"/>
              <a:gd name="connsiteY605" fmla="*/ 2620695 h 6336753"/>
              <a:gd name="connsiteX606" fmla="*/ 3850134 w 4925518"/>
              <a:gd name="connsiteY606" fmla="*/ 2618038 h 6336753"/>
              <a:gd name="connsiteX607" fmla="*/ 3833740 w 4925518"/>
              <a:gd name="connsiteY607" fmla="*/ 2613798 h 6336753"/>
              <a:gd name="connsiteX608" fmla="*/ 3836906 w 4925518"/>
              <a:gd name="connsiteY608" fmla="*/ 2628609 h 6336753"/>
              <a:gd name="connsiteX609" fmla="*/ 3825260 w 4925518"/>
              <a:gd name="connsiteY609" fmla="*/ 2646585 h 6336753"/>
              <a:gd name="connsiteX610" fmla="*/ 3859630 w 4925518"/>
              <a:gd name="connsiteY610" fmla="*/ 2662471 h 6336753"/>
              <a:gd name="connsiteX611" fmla="*/ 3883429 w 4925518"/>
              <a:gd name="connsiteY611" fmla="*/ 2665128 h 6336753"/>
              <a:gd name="connsiteX612" fmla="*/ 3886595 w 4925518"/>
              <a:gd name="connsiteY612" fmla="*/ 2679939 h 6336753"/>
              <a:gd name="connsiteX613" fmla="*/ 3940016 w 4925518"/>
              <a:gd name="connsiteY613" fmla="*/ 2676266 h 6336753"/>
              <a:gd name="connsiteX614" fmla="*/ 3972012 w 4925518"/>
              <a:gd name="connsiteY614" fmla="*/ 2681043 h 6336753"/>
              <a:gd name="connsiteX615" fmla="*/ 4001350 w 4925518"/>
              <a:gd name="connsiteY615" fmla="*/ 2709619 h 6336753"/>
              <a:gd name="connsiteX616" fmla="*/ 4016670 w 4925518"/>
              <a:gd name="connsiteY616" fmla="*/ 2745066 h 6336753"/>
              <a:gd name="connsiteX617" fmla="*/ 4031481 w 4925518"/>
              <a:gd name="connsiteY617" fmla="*/ 2741900 h 6336753"/>
              <a:gd name="connsiteX618" fmla="*/ 4048382 w 4925518"/>
              <a:gd name="connsiteY618" fmla="*/ 2784750 h 6336753"/>
              <a:gd name="connsiteX619" fmla="*/ 4073764 w 4925518"/>
              <a:gd name="connsiteY619" fmla="*/ 2794813 h 6336753"/>
              <a:gd name="connsiteX620" fmla="*/ 4105987 w 4925518"/>
              <a:gd name="connsiteY620" fmla="*/ 2873108 h 6336753"/>
              <a:gd name="connsiteX621" fmla="*/ 4120798 w 4925518"/>
              <a:gd name="connsiteY621" fmla="*/ 2869942 h 6336753"/>
              <a:gd name="connsiteX622" fmla="*/ 4125546 w 4925518"/>
              <a:gd name="connsiteY622" fmla="*/ 2892159 h 6336753"/>
              <a:gd name="connsiteX623" fmla="*/ 4168905 w 4925518"/>
              <a:gd name="connsiteY623" fmla="*/ 2913869 h 6336753"/>
              <a:gd name="connsiteX624" fmla="*/ 4173653 w 4925518"/>
              <a:gd name="connsiteY624" fmla="*/ 2936085 h 6336753"/>
              <a:gd name="connsiteX625" fmla="*/ 4197452 w 4925518"/>
              <a:gd name="connsiteY625" fmla="*/ 2938742 h 6336753"/>
              <a:gd name="connsiteX626" fmla="*/ 4250560 w 4925518"/>
              <a:gd name="connsiteY626" fmla="*/ 3024189 h 6336753"/>
              <a:gd name="connsiteX627" fmla="*/ 4302370 w 4925518"/>
              <a:gd name="connsiteY627" fmla="*/ 3067322 h 6336753"/>
              <a:gd name="connsiteX628" fmla="*/ 4346519 w 4925518"/>
              <a:gd name="connsiteY628" fmla="*/ 3092733 h 6336753"/>
              <a:gd name="connsiteX629" fmla="*/ 4379815 w 4925518"/>
              <a:gd name="connsiteY629" fmla="*/ 3139825 h 6336753"/>
              <a:gd name="connsiteX630" fmla="*/ 4373992 w 4925518"/>
              <a:gd name="connsiteY630" fmla="*/ 3148813 h 6336753"/>
              <a:gd name="connsiteX631" fmla="*/ 4336965 w 4925518"/>
              <a:gd name="connsiteY631" fmla="*/ 3156727 h 6336753"/>
              <a:gd name="connsiteX632" fmla="*/ 4340130 w 4925518"/>
              <a:gd name="connsiteY632" fmla="*/ 3171538 h 6336753"/>
              <a:gd name="connsiteX633" fmla="*/ 4322154 w 4925518"/>
              <a:gd name="connsiteY633" fmla="*/ 3159892 h 6336753"/>
              <a:gd name="connsiteX634" fmla="*/ 4268987 w 4925518"/>
              <a:gd name="connsiteY634" fmla="*/ 3182871 h 6336753"/>
              <a:gd name="connsiteX635" fmla="*/ 4251773 w 4925518"/>
              <a:gd name="connsiteY635" fmla="*/ 3229140 h 6336753"/>
              <a:gd name="connsiteX636" fmla="*/ 4236962 w 4925518"/>
              <a:gd name="connsiteY636" fmla="*/ 3232306 h 6336753"/>
              <a:gd name="connsiteX637" fmla="*/ 4235887 w 4925518"/>
              <a:gd name="connsiteY637" fmla="*/ 3263510 h 6336753"/>
              <a:gd name="connsiteX638" fmla="*/ 4269945 w 4925518"/>
              <a:gd name="connsiteY638" fmla="*/ 3368518 h 6336753"/>
              <a:gd name="connsiteX639" fmla="*/ 4306152 w 4925518"/>
              <a:gd name="connsiteY639" fmla="*/ 3411114 h 6336753"/>
              <a:gd name="connsiteX640" fmla="*/ 4345016 w 4925518"/>
              <a:gd name="connsiteY640" fmla="*/ 3429911 h 6336753"/>
              <a:gd name="connsiteX641" fmla="*/ 4394451 w 4925518"/>
              <a:gd name="connsiteY641" fmla="*/ 3461936 h 6336753"/>
              <a:gd name="connsiteX642" fmla="*/ 4438884 w 4925518"/>
              <a:gd name="connsiteY642" fmla="*/ 3452440 h 6336753"/>
              <a:gd name="connsiteX643" fmla="*/ 4427238 w 4925518"/>
              <a:gd name="connsiteY643" fmla="*/ 3470416 h 6336753"/>
              <a:gd name="connsiteX644" fmla="*/ 4437809 w 4925518"/>
              <a:gd name="connsiteY644" fmla="*/ 3483644 h 6336753"/>
              <a:gd name="connsiteX645" fmla="*/ 4448380 w 4925518"/>
              <a:gd name="connsiteY645" fmla="*/ 3496873 h 6336753"/>
              <a:gd name="connsiteX646" fmla="*/ 4441766 w 4925518"/>
              <a:gd name="connsiteY646" fmla="*/ 3502158 h 6336753"/>
              <a:gd name="connsiteX647" fmla="*/ 4435152 w 4925518"/>
              <a:gd name="connsiteY647" fmla="*/ 3507444 h 6336753"/>
              <a:gd name="connsiteX648" fmla="*/ 4405530 w 4925518"/>
              <a:gd name="connsiteY648" fmla="*/ 3513774 h 6336753"/>
              <a:gd name="connsiteX649" fmla="*/ 4402365 w 4925518"/>
              <a:gd name="connsiteY649" fmla="*/ 3498963 h 6336753"/>
              <a:gd name="connsiteX650" fmla="*/ 4349227 w 4925518"/>
              <a:gd name="connsiteY650" fmla="*/ 3467730 h 6336753"/>
              <a:gd name="connsiteX651" fmla="*/ 4299254 w 4925518"/>
              <a:gd name="connsiteY651" fmla="*/ 3451307 h 6336753"/>
              <a:gd name="connsiteX652" fmla="*/ 4250581 w 4925518"/>
              <a:gd name="connsiteY652" fmla="*/ 3477197 h 6336753"/>
              <a:gd name="connsiteX653" fmla="*/ 4253747 w 4925518"/>
              <a:gd name="connsiteY653" fmla="*/ 3492008 h 6336753"/>
              <a:gd name="connsiteX654" fmla="*/ 4231530 w 4925518"/>
              <a:gd name="connsiteY654" fmla="*/ 3496756 h 6336753"/>
              <a:gd name="connsiteX655" fmla="*/ 4201340 w 4925518"/>
              <a:gd name="connsiteY655" fmla="*/ 3572902 h 6336753"/>
              <a:gd name="connsiteX656" fmla="*/ 4154759 w 4925518"/>
              <a:gd name="connsiteY656" fmla="*/ 3644809 h 6336753"/>
              <a:gd name="connsiteX657" fmla="*/ 4155267 w 4925518"/>
              <a:gd name="connsiteY657" fmla="*/ 3683419 h 6336753"/>
              <a:gd name="connsiteX658" fmla="*/ 4155775 w 4925518"/>
              <a:gd name="connsiteY658" fmla="*/ 3722029 h 6336753"/>
              <a:gd name="connsiteX659" fmla="*/ 4120330 w 4925518"/>
              <a:gd name="connsiteY659" fmla="*/ 3737348 h 6336753"/>
              <a:gd name="connsiteX660" fmla="*/ 4119255 w 4925518"/>
              <a:gd name="connsiteY660" fmla="*/ 3768551 h 6336753"/>
              <a:gd name="connsiteX661" fmla="*/ 4119256 w 4925518"/>
              <a:gd name="connsiteY661" fmla="*/ 3768553 h 6336753"/>
              <a:gd name="connsiteX662" fmla="*/ 4106027 w 4925518"/>
              <a:gd name="connsiteY662" fmla="*/ 3779124 h 6336753"/>
              <a:gd name="connsiteX663" fmla="*/ 4101787 w 4925518"/>
              <a:gd name="connsiteY663" fmla="*/ 3795518 h 6336753"/>
              <a:gd name="connsiteX664" fmla="*/ 4110775 w 4925518"/>
              <a:gd name="connsiteY664" fmla="*/ 3801340 h 6336753"/>
              <a:gd name="connsiteX665" fmla="*/ 4121346 w 4925518"/>
              <a:gd name="connsiteY665" fmla="*/ 3814569 h 6336753"/>
              <a:gd name="connsiteX666" fmla="*/ 4106535 w 4925518"/>
              <a:gd name="connsiteY666" fmla="*/ 3817734 h 6336753"/>
              <a:gd name="connsiteX667" fmla="*/ 4084798 w 4925518"/>
              <a:gd name="connsiteY667" fmla="*/ 3915306 h 6336753"/>
              <a:gd name="connsiteX668" fmla="*/ 4031346 w 4925518"/>
              <a:gd name="connsiteY668" fmla="*/ 3973193 h 6336753"/>
              <a:gd name="connsiteX669" fmla="*/ 3944063 w 4925518"/>
              <a:gd name="connsiteY669" fmla="*/ 3999591 h 6336753"/>
              <a:gd name="connsiteX670" fmla="*/ 3885611 w 4925518"/>
              <a:gd name="connsiteY670" fmla="*/ 4015955 h 6336753"/>
              <a:gd name="connsiteX671" fmla="*/ 3827157 w 4925518"/>
              <a:gd name="connsiteY671" fmla="*/ 4032320 h 6336753"/>
              <a:gd name="connsiteX672" fmla="*/ 3833488 w 4925518"/>
              <a:gd name="connsiteY672" fmla="*/ 4061942 h 6336753"/>
              <a:gd name="connsiteX673" fmla="*/ 3858869 w 4925518"/>
              <a:gd name="connsiteY673" fmla="*/ 4072005 h 6336753"/>
              <a:gd name="connsiteX674" fmla="*/ 3867858 w 4925518"/>
              <a:gd name="connsiteY674" fmla="*/ 4077827 h 6336753"/>
              <a:gd name="connsiteX675" fmla="*/ 3904887 w 4925518"/>
              <a:gd name="connsiteY675" fmla="*/ 4069913 h 6336753"/>
              <a:gd name="connsiteX676" fmla="*/ 4024391 w 4925518"/>
              <a:gd name="connsiteY676" fmla="*/ 4121812 h 6336753"/>
              <a:gd name="connsiteX677" fmla="*/ 4039710 w 4925518"/>
              <a:gd name="connsiteY677" fmla="*/ 4157257 h 6336753"/>
              <a:gd name="connsiteX678" fmla="*/ 4054521 w 4925518"/>
              <a:gd name="connsiteY678" fmla="*/ 4154091 h 6336753"/>
              <a:gd name="connsiteX679" fmla="*/ 4099179 w 4925518"/>
              <a:gd name="connsiteY679" fmla="*/ 4218112 h 6336753"/>
              <a:gd name="connsiteX680" fmla="*/ 4134340 w 4925518"/>
              <a:gd name="connsiteY680" fmla="*/ 4237701 h 6336753"/>
              <a:gd name="connsiteX681" fmla="*/ 4135923 w 4925518"/>
              <a:gd name="connsiteY681" fmla="*/ 4245106 h 6336753"/>
              <a:gd name="connsiteX682" fmla="*/ 4198080 w 4925518"/>
              <a:gd name="connsiteY682" fmla="*/ 4227950 h 6336753"/>
              <a:gd name="connsiteX683" fmla="*/ 4260235 w 4925518"/>
              <a:gd name="connsiteY683" fmla="*/ 4210794 h 6336753"/>
              <a:gd name="connsiteX684" fmla="*/ 4255487 w 4925518"/>
              <a:gd name="connsiteY684" fmla="*/ 4188578 h 6336753"/>
              <a:gd name="connsiteX685" fmla="*/ 4270298 w 4925518"/>
              <a:gd name="connsiteY685" fmla="*/ 4185412 h 6336753"/>
              <a:gd name="connsiteX686" fmla="*/ 4260801 w 4925518"/>
              <a:gd name="connsiteY686" fmla="*/ 4140979 h 6336753"/>
              <a:gd name="connsiteX687" fmla="*/ 4295455 w 4925518"/>
              <a:gd name="connsiteY687" fmla="*/ 4121958 h 6336753"/>
              <a:gd name="connsiteX688" fmla="*/ 4316880 w 4925518"/>
              <a:gd name="connsiteY688" fmla="*/ 4113507 h 6336753"/>
              <a:gd name="connsiteX689" fmla="*/ 4355490 w 4925518"/>
              <a:gd name="connsiteY689" fmla="*/ 4112999 h 6336753"/>
              <a:gd name="connsiteX690" fmla="*/ 4350742 w 4925518"/>
              <a:gd name="connsiteY690" fmla="*/ 4090782 h 6336753"/>
              <a:gd name="connsiteX691" fmla="*/ 4343336 w 4925518"/>
              <a:gd name="connsiteY691" fmla="*/ 4092365 h 6336753"/>
              <a:gd name="connsiteX692" fmla="*/ 4356566 w 4925518"/>
              <a:gd name="connsiteY692" fmla="*/ 4081794 h 6336753"/>
              <a:gd name="connsiteX693" fmla="*/ 4407330 w 4925518"/>
              <a:gd name="connsiteY693" fmla="*/ 4101919 h 6336753"/>
              <a:gd name="connsiteX694" fmla="*/ 4394101 w 4925518"/>
              <a:gd name="connsiteY694" fmla="*/ 4112490 h 6336753"/>
              <a:gd name="connsiteX695" fmla="*/ 4410749 w 4925518"/>
              <a:gd name="connsiteY695" fmla="*/ 4136035 h 6336753"/>
              <a:gd name="connsiteX696" fmla="*/ 4431637 w 4925518"/>
              <a:gd name="connsiteY696" fmla="*/ 4143187 h 6336753"/>
              <a:gd name="connsiteX697" fmla="*/ 4429234 w 4925518"/>
              <a:gd name="connsiteY697" fmla="*/ 4186291 h 6336753"/>
              <a:gd name="connsiteX698" fmla="*/ 4421008 w 4925518"/>
              <a:gd name="connsiteY698" fmla="*/ 4238383 h 6336753"/>
              <a:gd name="connsiteX699" fmla="*/ 4418351 w 4925518"/>
              <a:gd name="connsiteY699" fmla="*/ 4262184 h 6336753"/>
              <a:gd name="connsiteX700" fmla="*/ 4408034 w 4925518"/>
              <a:gd name="connsiteY700" fmla="*/ 4268261 h 6336753"/>
              <a:gd name="connsiteX701" fmla="*/ 4397717 w 4925518"/>
              <a:gd name="connsiteY701" fmla="*/ 4274338 h 6336753"/>
              <a:gd name="connsiteX702" fmla="*/ 4388161 w 4925518"/>
              <a:gd name="connsiteY702" fmla="*/ 4338330 h 6336753"/>
              <a:gd name="connsiteX703" fmla="*/ 4357464 w 4925518"/>
              <a:gd name="connsiteY703" fmla="*/ 4375866 h 6336753"/>
              <a:gd name="connsiteX704" fmla="*/ 4365378 w 4925518"/>
              <a:gd name="connsiteY704" fmla="*/ 4412893 h 6336753"/>
              <a:gd name="connsiteX705" fmla="*/ 4350567 w 4925518"/>
              <a:gd name="connsiteY705" fmla="*/ 4416058 h 6336753"/>
              <a:gd name="connsiteX706" fmla="*/ 4374083 w 4925518"/>
              <a:gd name="connsiteY706" fmla="*/ 4453623 h 6336753"/>
              <a:gd name="connsiteX707" fmla="*/ 4405004 w 4925518"/>
              <a:gd name="connsiteY707" fmla="*/ 4489605 h 6336753"/>
              <a:gd name="connsiteX708" fmla="*/ 4389119 w 4925518"/>
              <a:gd name="connsiteY708" fmla="*/ 4523977 h 6336753"/>
              <a:gd name="connsiteX709" fmla="*/ 4366902 w 4925518"/>
              <a:gd name="connsiteY709" fmla="*/ 4528725 h 6336753"/>
              <a:gd name="connsiteX710" fmla="*/ 4375861 w 4925518"/>
              <a:gd name="connsiteY710" fmla="*/ 4588760 h 6336753"/>
              <a:gd name="connsiteX711" fmla="*/ 4353616 w 4925518"/>
              <a:gd name="connsiteY711" fmla="*/ 4647721 h 6336753"/>
              <a:gd name="connsiteX712" fmla="*/ 4355198 w 4925518"/>
              <a:gd name="connsiteY712" fmla="*/ 4655126 h 6336753"/>
              <a:gd name="connsiteX713" fmla="*/ 4316051 w 4925518"/>
              <a:gd name="connsiteY713" fmla="*/ 4671237 h 6336753"/>
              <a:gd name="connsiteX714" fmla="*/ 4298045 w 4925518"/>
              <a:gd name="connsiteY714" fmla="*/ 4713804 h 6336753"/>
              <a:gd name="connsiteX715" fmla="*/ 4240383 w 4925518"/>
              <a:gd name="connsiteY715" fmla="*/ 4733871 h 6336753"/>
              <a:gd name="connsiteX716" fmla="*/ 4238800 w 4925518"/>
              <a:gd name="connsiteY716" fmla="*/ 4726466 h 6336753"/>
              <a:gd name="connsiteX717" fmla="*/ 4195158 w 4925518"/>
              <a:gd name="connsiteY717" fmla="*/ 4739665 h 6336753"/>
              <a:gd name="connsiteX718" fmla="*/ 4151517 w 4925518"/>
              <a:gd name="connsiteY718" fmla="*/ 4752864 h 6336753"/>
              <a:gd name="connsiteX719" fmla="*/ 4154682 w 4925518"/>
              <a:gd name="connsiteY719" fmla="*/ 4767675 h 6336753"/>
              <a:gd name="connsiteX720" fmla="*/ 4134049 w 4925518"/>
              <a:gd name="connsiteY720" fmla="*/ 4779828 h 6336753"/>
              <a:gd name="connsiteX721" fmla="*/ 4088287 w 4925518"/>
              <a:gd name="connsiteY721" fmla="*/ 4801226 h 6336753"/>
              <a:gd name="connsiteX722" fmla="*/ 4061293 w 4925518"/>
              <a:gd name="connsiteY722" fmla="*/ 4837970 h 6336753"/>
              <a:gd name="connsiteX723" fmla="*/ 4030595 w 4925518"/>
              <a:gd name="connsiteY723" fmla="*/ 4875506 h 6336753"/>
              <a:gd name="connsiteX724" fmla="*/ 3958915 w 4925518"/>
              <a:gd name="connsiteY724" fmla="*/ 4902441 h 6336753"/>
              <a:gd name="connsiteX725" fmla="*/ 3913436 w 4925518"/>
              <a:gd name="connsiteY725" fmla="*/ 4888930 h 6336753"/>
              <a:gd name="connsiteX726" fmla="*/ 3872198 w 4925518"/>
              <a:gd name="connsiteY726" fmla="*/ 4859024 h 6336753"/>
              <a:gd name="connsiteX727" fmla="*/ 3862985 w 4925518"/>
              <a:gd name="connsiteY727" fmla="*/ 4779683 h 6336753"/>
              <a:gd name="connsiteX728" fmla="*/ 3846366 w 4925518"/>
              <a:gd name="connsiteY728" fmla="*/ 4701925 h 6336753"/>
              <a:gd name="connsiteX729" fmla="*/ 3861177 w 4925518"/>
              <a:gd name="connsiteY729" fmla="*/ 4698760 h 6336753"/>
              <a:gd name="connsiteX730" fmla="*/ 3860132 w 4925518"/>
              <a:gd name="connsiteY730" fmla="*/ 4675752 h 6336753"/>
              <a:gd name="connsiteX731" fmla="*/ 3860669 w 4925518"/>
              <a:gd name="connsiteY731" fmla="*/ 4660149 h 6336753"/>
              <a:gd name="connsiteX732" fmla="*/ 3875480 w 4925518"/>
              <a:gd name="connsiteY732" fmla="*/ 4656984 h 6336753"/>
              <a:gd name="connsiteX733" fmla="*/ 3870732 w 4925518"/>
              <a:gd name="connsiteY733" fmla="*/ 4634768 h 6336753"/>
              <a:gd name="connsiteX734" fmla="*/ 3882377 w 4925518"/>
              <a:gd name="connsiteY734" fmla="*/ 4616791 h 6336753"/>
              <a:gd name="connsiteX735" fmla="*/ 3872343 w 4925518"/>
              <a:gd name="connsiteY735" fmla="*/ 4587959 h 6336753"/>
              <a:gd name="connsiteX736" fmla="*/ 3862310 w 4925518"/>
              <a:gd name="connsiteY736" fmla="*/ 4559128 h 6336753"/>
              <a:gd name="connsiteX737" fmla="*/ 3758633 w 4925518"/>
              <a:gd name="connsiteY737" fmla="*/ 4581286 h 6336753"/>
              <a:gd name="connsiteX738" fmla="*/ 3734832 w 4925518"/>
              <a:gd name="connsiteY738" fmla="*/ 4578629 h 6336753"/>
              <a:gd name="connsiteX739" fmla="*/ 3706793 w 4925518"/>
              <a:gd name="connsiteY739" fmla="*/ 4592366 h 6336753"/>
              <a:gd name="connsiteX740" fmla="*/ 3709959 w 4925518"/>
              <a:gd name="connsiteY740" fmla="*/ 4607177 h 6336753"/>
              <a:gd name="connsiteX741" fmla="*/ 3674514 w 4925518"/>
              <a:gd name="connsiteY741" fmla="*/ 4622496 h 6336753"/>
              <a:gd name="connsiteX742" fmla="*/ 3653880 w 4925518"/>
              <a:gd name="connsiteY742" fmla="*/ 4634649 h 6336753"/>
              <a:gd name="connsiteX743" fmla="*/ 3657046 w 4925518"/>
              <a:gd name="connsiteY743" fmla="*/ 4649460 h 6336753"/>
              <a:gd name="connsiteX744" fmla="*/ 3616315 w 4925518"/>
              <a:gd name="connsiteY744" fmla="*/ 4658165 h 6336753"/>
              <a:gd name="connsiteX745" fmla="*/ 3586157 w 4925518"/>
              <a:gd name="connsiteY745" fmla="*/ 4680100 h 6336753"/>
              <a:gd name="connsiteX746" fmla="*/ 3501529 w 4925518"/>
              <a:gd name="connsiteY746" fmla="*/ 4682698 h 6336753"/>
              <a:gd name="connsiteX747" fmla="*/ 3431206 w 4925518"/>
              <a:gd name="connsiteY747" fmla="*/ 4643521 h 6336753"/>
              <a:gd name="connsiteX748" fmla="*/ 3394179 w 4925518"/>
              <a:gd name="connsiteY748" fmla="*/ 4651435 h 6336753"/>
              <a:gd name="connsiteX749" fmla="*/ 3376202 w 4925518"/>
              <a:gd name="connsiteY749" fmla="*/ 4639789 h 6336753"/>
              <a:gd name="connsiteX750" fmla="*/ 3379368 w 4925518"/>
              <a:gd name="connsiteY750" fmla="*/ 4654600 h 6336753"/>
              <a:gd name="connsiteX751" fmla="*/ 3270629 w 4925518"/>
              <a:gd name="connsiteY751" fmla="*/ 4743663 h 6336753"/>
              <a:gd name="connsiteX752" fmla="*/ 3173537 w 4925518"/>
              <a:gd name="connsiteY752" fmla="*/ 4814748 h 6336753"/>
              <a:gd name="connsiteX753" fmla="*/ 3128596 w 4925518"/>
              <a:gd name="connsiteY753" fmla="*/ 4785635 h 6336753"/>
              <a:gd name="connsiteX754" fmla="*/ 3095809 w 4925518"/>
              <a:gd name="connsiteY754" fmla="*/ 4777154 h 6336753"/>
              <a:gd name="connsiteX755" fmla="*/ 3060363 w 4925518"/>
              <a:gd name="connsiteY755" fmla="*/ 4792474 h 6336753"/>
              <a:gd name="connsiteX756" fmla="*/ 3063528 w 4925518"/>
              <a:gd name="connsiteY756" fmla="*/ 4807285 h 6336753"/>
              <a:gd name="connsiteX757" fmla="*/ 2991056 w 4925518"/>
              <a:gd name="connsiteY757" fmla="*/ 4830518 h 6336753"/>
              <a:gd name="connsiteX758" fmla="*/ 2994221 w 4925518"/>
              <a:gd name="connsiteY758" fmla="*/ 4845328 h 6336753"/>
              <a:gd name="connsiteX759" fmla="*/ 2972005 w 4925518"/>
              <a:gd name="connsiteY759" fmla="*/ 4850077 h 6336753"/>
              <a:gd name="connsiteX760" fmla="*/ 2964062 w 4925518"/>
              <a:gd name="connsiteY760" fmla="*/ 4867262 h 6336753"/>
              <a:gd name="connsiteX761" fmla="*/ 2950297 w 4925518"/>
              <a:gd name="connsiteY761" fmla="*/ 4893435 h 6336753"/>
              <a:gd name="connsiteX762" fmla="*/ 2913269 w 4925518"/>
              <a:gd name="connsiteY762" fmla="*/ 4901348 h 6336753"/>
              <a:gd name="connsiteX763" fmla="*/ 2880736 w 4925518"/>
              <a:gd name="connsiteY763" fmla="*/ 4912173 h 6336753"/>
              <a:gd name="connsiteX764" fmla="*/ 2848201 w 4925518"/>
              <a:gd name="connsiteY764" fmla="*/ 4922999 h 6336753"/>
              <a:gd name="connsiteX765" fmla="*/ 2846618 w 4925518"/>
              <a:gd name="connsiteY765" fmla="*/ 4915593 h 6336753"/>
              <a:gd name="connsiteX766" fmla="*/ 2778386 w 4925518"/>
              <a:gd name="connsiteY766" fmla="*/ 4922432 h 6336753"/>
              <a:gd name="connsiteX767" fmla="*/ 2781552 w 4925518"/>
              <a:gd name="connsiteY767" fmla="*/ 4937243 h 6336753"/>
              <a:gd name="connsiteX768" fmla="*/ 2759335 w 4925518"/>
              <a:gd name="connsiteY768" fmla="*/ 4941991 h 6336753"/>
              <a:gd name="connsiteX769" fmla="*/ 2758203 w 4925518"/>
              <a:gd name="connsiteY769" fmla="*/ 5081622 h 6336753"/>
              <a:gd name="connsiteX770" fmla="*/ 2720100 w 4925518"/>
              <a:gd name="connsiteY770" fmla="*/ 5120741 h 6336753"/>
              <a:gd name="connsiteX771" fmla="*/ 2729597 w 4925518"/>
              <a:gd name="connsiteY771" fmla="*/ 5165174 h 6336753"/>
              <a:gd name="connsiteX772" fmla="*/ 2713711 w 4925518"/>
              <a:gd name="connsiteY772" fmla="*/ 5199544 h 6336753"/>
              <a:gd name="connsiteX773" fmla="*/ 2718997 w 4925518"/>
              <a:gd name="connsiteY773" fmla="*/ 5206158 h 6336753"/>
              <a:gd name="connsiteX774" fmla="*/ 2724282 w 4925518"/>
              <a:gd name="connsiteY774" fmla="*/ 5212772 h 6336753"/>
              <a:gd name="connsiteX775" fmla="*/ 2697826 w 4925518"/>
              <a:gd name="connsiteY775" fmla="*/ 5233914 h 6336753"/>
              <a:gd name="connsiteX776" fmla="*/ 2700991 w 4925518"/>
              <a:gd name="connsiteY776" fmla="*/ 5248725 h 6336753"/>
              <a:gd name="connsiteX777" fmla="*/ 2663962 w 4925518"/>
              <a:gd name="connsiteY777" fmla="*/ 5256639 h 6336753"/>
              <a:gd name="connsiteX778" fmla="*/ 2662887 w 4925518"/>
              <a:gd name="connsiteY778" fmla="*/ 5287843 h 6336753"/>
              <a:gd name="connsiteX779" fmla="*/ 2714727 w 4925518"/>
              <a:gd name="connsiteY779" fmla="*/ 5276764 h 6336753"/>
              <a:gd name="connsiteX780" fmla="*/ 2736378 w 4925518"/>
              <a:gd name="connsiteY780" fmla="*/ 5341832 h 6336753"/>
              <a:gd name="connsiteX781" fmla="*/ 2716535 w 4925518"/>
              <a:gd name="connsiteY781" fmla="*/ 5357687 h 6336753"/>
              <a:gd name="connsiteX782" fmla="*/ 2687703 w 4925518"/>
              <a:gd name="connsiteY782" fmla="*/ 5367721 h 6336753"/>
              <a:gd name="connsiteX783" fmla="*/ 2689286 w 4925518"/>
              <a:gd name="connsiteY783" fmla="*/ 5375126 h 6336753"/>
              <a:gd name="connsiteX784" fmla="*/ 2680297 w 4925518"/>
              <a:gd name="connsiteY784" fmla="*/ 5369303 h 6336753"/>
              <a:gd name="connsiteX785" fmla="*/ 2660485 w 4925518"/>
              <a:gd name="connsiteY785" fmla="*/ 5330949 h 6336753"/>
              <a:gd name="connsiteX786" fmla="*/ 2643836 w 4925518"/>
              <a:gd name="connsiteY786" fmla="*/ 5307402 h 6336753"/>
              <a:gd name="connsiteX787" fmla="*/ 2636431 w 4925518"/>
              <a:gd name="connsiteY787" fmla="*/ 5308985 h 6336753"/>
              <a:gd name="connsiteX788" fmla="*/ 2508389 w 4925518"/>
              <a:gd name="connsiteY788" fmla="*/ 5398300 h 6336753"/>
              <a:gd name="connsiteX789" fmla="*/ 2356037 w 4925518"/>
              <a:gd name="connsiteY789" fmla="*/ 5446349 h 6336753"/>
              <a:gd name="connsiteX790" fmla="*/ 2287552 w 4925518"/>
              <a:gd name="connsiteY790" fmla="*/ 5433884 h 6336753"/>
              <a:gd name="connsiteX791" fmla="*/ 2214824 w 4925518"/>
              <a:gd name="connsiteY791" fmla="*/ 5437812 h 6336753"/>
              <a:gd name="connsiteX792" fmla="*/ 2195773 w 4925518"/>
              <a:gd name="connsiteY792" fmla="*/ 5457371 h 6336753"/>
              <a:gd name="connsiteX793" fmla="*/ 2236982 w 4925518"/>
              <a:gd name="connsiteY793" fmla="*/ 5541489 h 6336753"/>
              <a:gd name="connsiteX794" fmla="*/ 2237490 w 4925518"/>
              <a:gd name="connsiteY794" fmla="*/ 5580099 h 6336753"/>
              <a:gd name="connsiteX795" fmla="*/ 2244895 w 4925518"/>
              <a:gd name="connsiteY795" fmla="*/ 5578516 h 6336753"/>
              <a:gd name="connsiteX796" fmla="*/ 2323700 w 4925518"/>
              <a:gd name="connsiteY796" fmla="*/ 5584905 h 6336753"/>
              <a:gd name="connsiteX797" fmla="*/ 2378138 w 4925518"/>
              <a:gd name="connsiteY797" fmla="*/ 5658454 h 6336753"/>
              <a:gd name="connsiteX798" fmla="*/ 2347441 w 4925518"/>
              <a:gd name="connsiteY798" fmla="*/ 5695989 h 6336753"/>
              <a:gd name="connsiteX799" fmla="*/ 2251168 w 4925518"/>
              <a:gd name="connsiteY799" fmla="*/ 5716565 h 6336753"/>
              <a:gd name="connsiteX800" fmla="*/ 2250885 w 4925518"/>
              <a:gd name="connsiteY800" fmla="*/ 5751472 h 6336753"/>
              <a:gd name="connsiteX801" fmla="*/ 2234208 w 4925518"/>
              <a:gd name="connsiteY801" fmla="*/ 5782139 h 6336753"/>
              <a:gd name="connsiteX802" fmla="*/ 2226803 w 4925518"/>
              <a:gd name="connsiteY802" fmla="*/ 5783722 h 6336753"/>
              <a:gd name="connsiteX803" fmla="*/ 2224145 w 4925518"/>
              <a:gd name="connsiteY803" fmla="*/ 5807521 h 6336753"/>
              <a:gd name="connsiteX804" fmla="*/ 2221488 w 4925518"/>
              <a:gd name="connsiteY804" fmla="*/ 5831321 h 6336753"/>
              <a:gd name="connsiteX805" fmla="*/ 2214082 w 4925518"/>
              <a:gd name="connsiteY805" fmla="*/ 5832903 h 6336753"/>
              <a:gd name="connsiteX806" fmla="*/ 2133384 w 4925518"/>
              <a:gd name="connsiteY806" fmla="*/ 5908228 h 6336753"/>
              <a:gd name="connsiteX807" fmla="*/ 2074901 w 4925518"/>
              <a:gd name="connsiteY807" fmla="*/ 5978807 h 6336753"/>
              <a:gd name="connsiteX808" fmla="*/ 2054268 w 4925518"/>
              <a:gd name="connsiteY808" fmla="*/ 5990961 h 6336753"/>
              <a:gd name="connsiteX809" fmla="*/ 2026766 w 4925518"/>
              <a:gd name="connsiteY809" fmla="*/ 5989095 h 6336753"/>
              <a:gd name="connsiteX810" fmla="*/ 1991858 w 4925518"/>
              <a:gd name="connsiteY810" fmla="*/ 5988811 h 6336753"/>
              <a:gd name="connsiteX811" fmla="*/ 1962490 w 4925518"/>
              <a:gd name="connsiteY811" fmla="*/ 6014447 h 6336753"/>
              <a:gd name="connsiteX812" fmla="*/ 1942111 w 4925518"/>
              <a:gd name="connsiteY812" fmla="*/ 6045906 h 6336753"/>
              <a:gd name="connsiteX813" fmla="*/ 1948441 w 4925518"/>
              <a:gd name="connsiteY813" fmla="*/ 6075526 h 6336753"/>
              <a:gd name="connsiteX814" fmla="*/ 1926225 w 4925518"/>
              <a:gd name="connsiteY814" fmla="*/ 6080275 h 6336753"/>
              <a:gd name="connsiteX815" fmla="*/ 1919894 w 4925518"/>
              <a:gd name="connsiteY815" fmla="*/ 6050654 h 6336753"/>
              <a:gd name="connsiteX816" fmla="*/ 1897678 w 4925518"/>
              <a:gd name="connsiteY816" fmla="*/ 6055402 h 6336753"/>
              <a:gd name="connsiteX817" fmla="*/ 1889734 w 4925518"/>
              <a:gd name="connsiteY817" fmla="*/ 6072588 h 6336753"/>
              <a:gd name="connsiteX818" fmla="*/ 1880208 w 4925518"/>
              <a:gd name="connsiteY818" fmla="*/ 6082367 h 6336753"/>
              <a:gd name="connsiteX819" fmla="*/ 1877550 w 4925518"/>
              <a:gd name="connsiteY819" fmla="*/ 6106165 h 6336753"/>
              <a:gd name="connsiteX820" fmla="*/ 1865905 w 4925518"/>
              <a:gd name="connsiteY820" fmla="*/ 6124141 h 6336753"/>
              <a:gd name="connsiteX821" fmla="*/ 1843688 w 4925518"/>
              <a:gd name="connsiteY821" fmla="*/ 6128889 h 6336753"/>
              <a:gd name="connsiteX822" fmla="*/ 1826503 w 4925518"/>
              <a:gd name="connsiteY822" fmla="*/ 6120947 h 6336753"/>
              <a:gd name="connsiteX823" fmla="*/ 1803496 w 4925518"/>
              <a:gd name="connsiteY823" fmla="*/ 6121992 h 6336753"/>
              <a:gd name="connsiteX824" fmla="*/ 1800330 w 4925518"/>
              <a:gd name="connsiteY824" fmla="*/ 6107181 h 6336753"/>
              <a:gd name="connsiteX825" fmla="*/ 1773874 w 4925518"/>
              <a:gd name="connsiteY825" fmla="*/ 6128323 h 6336753"/>
              <a:gd name="connsiteX826" fmla="*/ 1529491 w 4925518"/>
              <a:gd name="connsiteY826" fmla="*/ 6180553 h 6336753"/>
              <a:gd name="connsiteX827" fmla="*/ 1526326 w 4925518"/>
              <a:gd name="connsiteY827" fmla="*/ 6165742 h 6336753"/>
              <a:gd name="connsiteX828" fmla="*/ 1511515 w 4925518"/>
              <a:gd name="connsiteY828" fmla="*/ 6168907 h 6336753"/>
              <a:gd name="connsiteX829" fmla="*/ 1493538 w 4925518"/>
              <a:gd name="connsiteY829" fmla="*/ 6157263 h 6336753"/>
              <a:gd name="connsiteX830" fmla="*/ 1435368 w 4925518"/>
              <a:gd name="connsiteY830" fmla="*/ 6138721 h 6336753"/>
              <a:gd name="connsiteX831" fmla="*/ 1366627 w 4925518"/>
              <a:gd name="connsiteY831" fmla="*/ 6106948 h 6336753"/>
              <a:gd name="connsiteX832" fmla="*/ 1344411 w 4925518"/>
              <a:gd name="connsiteY832" fmla="*/ 6111696 h 6336753"/>
              <a:gd name="connsiteX833" fmla="*/ 1312444 w 4925518"/>
              <a:gd name="connsiteY833" fmla="*/ 6052706 h 6336753"/>
              <a:gd name="connsiteX834" fmla="*/ 1257753 w 4925518"/>
              <a:gd name="connsiteY834" fmla="*/ 5959855 h 6336753"/>
              <a:gd name="connsiteX835" fmla="*/ 1242942 w 4925518"/>
              <a:gd name="connsiteY835" fmla="*/ 5963020 h 6336753"/>
              <a:gd name="connsiteX836" fmla="*/ 1226040 w 4925518"/>
              <a:gd name="connsiteY836" fmla="*/ 5920170 h 6336753"/>
              <a:gd name="connsiteX837" fmla="*/ 1224203 w 4925518"/>
              <a:gd name="connsiteY837" fmla="*/ 5893459 h 6336753"/>
              <a:gd name="connsiteX838" fmla="*/ 1228189 w 4925518"/>
              <a:gd name="connsiteY838" fmla="*/ 5857761 h 6336753"/>
              <a:gd name="connsiteX839" fmla="*/ 1211854 w 4925518"/>
              <a:gd name="connsiteY839" fmla="*/ 5745094 h 6336753"/>
              <a:gd name="connsiteX840" fmla="*/ 1284638 w 4925518"/>
              <a:gd name="connsiteY840" fmla="*/ 5632742 h 6336753"/>
              <a:gd name="connsiteX841" fmla="*/ 1345270 w 4925518"/>
              <a:gd name="connsiteY841" fmla="*/ 5499754 h 6336753"/>
              <a:gd name="connsiteX842" fmla="*/ 1352676 w 4925518"/>
              <a:gd name="connsiteY842" fmla="*/ 5498171 h 6336753"/>
              <a:gd name="connsiteX843" fmla="*/ 1349510 w 4925518"/>
              <a:gd name="connsiteY843" fmla="*/ 5483360 h 6336753"/>
              <a:gd name="connsiteX844" fmla="*/ 1342105 w 4925518"/>
              <a:gd name="connsiteY844" fmla="*/ 5484943 h 6336753"/>
              <a:gd name="connsiteX845" fmla="*/ 1302537 w 4925518"/>
              <a:gd name="connsiteY845" fmla="*/ 5299804 h 6336753"/>
              <a:gd name="connsiteX846" fmla="*/ 1287726 w 4925518"/>
              <a:gd name="connsiteY846" fmla="*/ 5302969 h 6336753"/>
              <a:gd name="connsiteX847" fmla="*/ 1278483 w 4925518"/>
              <a:gd name="connsiteY847" fmla="*/ 5277842 h 6336753"/>
              <a:gd name="connsiteX848" fmla="*/ 1269241 w 4925518"/>
              <a:gd name="connsiteY848" fmla="*/ 5252714 h 6336753"/>
              <a:gd name="connsiteX849" fmla="*/ 1271899 w 4925518"/>
              <a:gd name="connsiteY849" fmla="*/ 5228915 h 6336753"/>
              <a:gd name="connsiteX850" fmla="*/ 1305761 w 4925518"/>
              <a:gd name="connsiteY850" fmla="*/ 5206190 h 6336753"/>
              <a:gd name="connsiteX851" fmla="*/ 1289650 w 4925518"/>
              <a:gd name="connsiteY851" fmla="*/ 5167043 h 6336753"/>
              <a:gd name="connsiteX852" fmla="*/ 1275122 w 4925518"/>
              <a:gd name="connsiteY852" fmla="*/ 5135299 h 6336753"/>
              <a:gd name="connsiteX853" fmla="*/ 1267717 w 4925518"/>
              <a:gd name="connsiteY853" fmla="*/ 5136882 h 6336753"/>
              <a:gd name="connsiteX854" fmla="*/ 1280691 w 4925518"/>
              <a:gd name="connsiteY854" fmla="*/ 5107006 h 6336753"/>
              <a:gd name="connsiteX855" fmla="*/ 1313253 w 4925518"/>
              <a:gd name="connsiteY855" fmla="*/ 5041968 h 6336753"/>
              <a:gd name="connsiteX856" fmla="*/ 1356133 w 4925518"/>
              <a:gd name="connsiteY856" fmla="*/ 4970854 h 6336753"/>
              <a:gd name="connsiteX857" fmla="*/ 1400057 w 4925518"/>
              <a:gd name="connsiteY857" fmla="*/ 4922748 h 6336753"/>
              <a:gd name="connsiteX858" fmla="*/ 1413287 w 4925518"/>
              <a:gd name="connsiteY858" fmla="*/ 4912177 h 6336753"/>
              <a:gd name="connsiteX859" fmla="*/ 1412779 w 4925518"/>
              <a:gd name="connsiteY859" fmla="*/ 4873565 h 6336753"/>
              <a:gd name="connsiteX860" fmla="*/ 1358086 w 4925518"/>
              <a:gd name="connsiteY860" fmla="*/ 4780713 h 6336753"/>
              <a:gd name="connsiteX861" fmla="*/ 1313399 w 4925518"/>
              <a:gd name="connsiteY861" fmla="*/ 4770905 h 6336753"/>
              <a:gd name="connsiteX862" fmla="*/ 1283777 w 4925518"/>
              <a:gd name="connsiteY862" fmla="*/ 4777235 h 6336753"/>
              <a:gd name="connsiteX863" fmla="*/ 1245167 w 4925518"/>
              <a:gd name="connsiteY863" fmla="*/ 4777744 h 6336753"/>
              <a:gd name="connsiteX864" fmla="*/ 1243584 w 4925518"/>
              <a:gd name="connsiteY864" fmla="*/ 4770338 h 6336753"/>
              <a:gd name="connsiteX865" fmla="*/ 1219785 w 4925518"/>
              <a:gd name="connsiteY865" fmla="*/ 4767681 h 6336753"/>
              <a:gd name="connsiteX866" fmla="*/ 1195986 w 4925518"/>
              <a:gd name="connsiteY866" fmla="*/ 4765023 h 6336753"/>
              <a:gd name="connsiteX867" fmla="*/ 1258425 w 4925518"/>
              <a:gd name="connsiteY867" fmla="*/ 4712960 h 6336753"/>
              <a:gd name="connsiteX868" fmla="*/ 1275922 w 4925518"/>
              <a:gd name="connsiteY868" fmla="*/ 4631782 h 6336753"/>
              <a:gd name="connsiteX869" fmla="*/ 1256363 w 4925518"/>
              <a:gd name="connsiteY869" fmla="*/ 4612731 h 6336753"/>
              <a:gd name="connsiteX870" fmla="*/ 1225158 w 4925518"/>
              <a:gd name="connsiteY870" fmla="*/ 4611656 h 6336753"/>
              <a:gd name="connsiteX871" fmla="*/ 1223575 w 4925518"/>
              <a:gd name="connsiteY871" fmla="*/ 4604250 h 6336753"/>
              <a:gd name="connsiteX872" fmla="*/ 1180471 w 4925518"/>
              <a:gd name="connsiteY872" fmla="*/ 4601847 h 6336753"/>
              <a:gd name="connsiteX873" fmla="*/ 1147430 w 4925518"/>
              <a:gd name="connsiteY873" fmla="*/ 4574062 h 6336753"/>
              <a:gd name="connsiteX874" fmla="*/ 1132619 w 4925518"/>
              <a:gd name="connsiteY874" fmla="*/ 4577228 h 6336753"/>
              <a:gd name="connsiteX875" fmla="*/ 1124705 w 4925518"/>
              <a:gd name="connsiteY875" fmla="*/ 4540200 h 6336753"/>
              <a:gd name="connsiteX876" fmla="*/ 1206165 w 4925518"/>
              <a:gd name="connsiteY876" fmla="*/ 4522790 h 6336753"/>
              <a:gd name="connsiteX877" fmla="*/ 1220976 w 4925518"/>
              <a:gd name="connsiteY877" fmla="*/ 4519625 h 6336753"/>
              <a:gd name="connsiteX878" fmla="*/ 1257779 w 4925518"/>
              <a:gd name="connsiteY878" fmla="*/ 4438192 h 6336753"/>
              <a:gd name="connsiteX879" fmla="*/ 1327370 w 4925518"/>
              <a:gd name="connsiteY879" fmla="*/ 4365241 h 6336753"/>
              <a:gd name="connsiteX880" fmla="*/ 1318948 w 4925518"/>
              <a:gd name="connsiteY880" fmla="*/ 4289603 h 6336753"/>
              <a:gd name="connsiteX881" fmla="*/ 1300972 w 4925518"/>
              <a:gd name="connsiteY881" fmla="*/ 4277958 h 6336753"/>
              <a:gd name="connsiteX882" fmla="*/ 1279830 w 4925518"/>
              <a:gd name="connsiteY882" fmla="*/ 4251501 h 6336753"/>
              <a:gd name="connsiteX883" fmla="*/ 1284070 w 4925518"/>
              <a:gd name="connsiteY883" fmla="*/ 4235108 h 6336753"/>
              <a:gd name="connsiteX884" fmla="*/ 1326920 w 4925518"/>
              <a:gd name="connsiteY884" fmla="*/ 4218206 h 6336753"/>
              <a:gd name="connsiteX885" fmla="*/ 1313975 w 4925518"/>
              <a:gd name="connsiteY885" fmla="*/ 4193868 h 6336753"/>
              <a:gd name="connsiteX886" fmla="*/ 1301030 w 4925518"/>
              <a:gd name="connsiteY886" fmla="*/ 4169531 h 6336753"/>
              <a:gd name="connsiteX887" fmla="*/ 1293624 w 4925518"/>
              <a:gd name="connsiteY887" fmla="*/ 4171114 h 6336753"/>
              <a:gd name="connsiteX888" fmla="*/ 1226465 w 4925518"/>
              <a:gd name="connsiteY888" fmla="*/ 4146749 h 6336753"/>
              <a:gd name="connsiteX889" fmla="*/ 1181016 w 4925518"/>
              <a:gd name="connsiteY889" fmla="*/ 4079025 h 6336753"/>
              <a:gd name="connsiteX890" fmla="*/ 1229691 w 4925518"/>
              <a:gd name="connsiteY890" fmla="*/ 4053134 h 6336753"/>
              <a:gd name="connsiteX891" fmla="*/ 1345463 w 4925518"/>
              <a:gd name="connsiteY891" fmla="*/ 4160035 h 6336753"/>
              <a:gd name="connsiteX892" fmla="*/ 1326978 w 4925518"/>
              <a:gd name="connsiteY892" fmla="*/ 4109779 h 6336753"/>
              <a:gd name="connsiteX893" fmla="*/ 1312167 w 4925518"/>
              <a:gd name="connsiteY893" fmla="*/ 4112945 h 6336753"/>
              <a:gd name="connsiteX894" fmla="*/ 1300014 w 4925518"/>
              <a:gd name="connsiteY894" fmla="*/ 4092311 h 6336753"/>
              <a:gd name="connsiteX895" fmla="*/ 1283112 w 4925518"/>
              <a:gd name="connsiteY895" fmla="*/ 4049461 h 6336753"/>
              <a:gd name="connsiteX896" fmla="*/ 1266210 w 4925518"/>
              <a:gd name="connsiteY896" fmla="*/ 4006611 h 6336753"/>
              <a:gd name="connsiteX897" fmla="*/ 1258805 w 4925518"/>
              <a:gd name="connsiteY897" fmla="*/ 4008193 h 6336753"/>
              <a:gd name="connsiteX898" fmla="*/ 1265702 w 4925518"/>
              <a:gd name="connsiteY898" fmla="*/ 3967999 h 6336753"/>
              <a:gd name="connsiteX899" fmla="*/ 1266268 w 4925518"/>
              <a:gd name="connsiteY899" fmla="*/ 3898184 h 6336753"/>
              <a:gd name="connsiteX900" fmla="*/ 1254115 w 4925518"/>
              <a:gd name="connsiteY900" fmla="*/ 3877551 h 6336753"/>
              <a:gd name="connsiteX901" fmla="*/ 1190943 w 4925518"/>
              <a:gd name="connsiteY901" fmla="*/ 3817486 h 6336753"/>
              <a:gd name="connsiteX902" fmla="*/ 1101372 w 4925518"/>
              <a:gd name="connsiteY902" fmla="*/ 3670137 h 6336753"/>
              <a:gd name="connsiteX903" fmla="*/ 1123872 w 4925518"/>
              <a:gd name="connsiteY903" fmla="*/ 3630482 h 6336753"/>
              <a:gd name="connsiteX904" fmla="*/ 1137385 w 4925518"/>
              <a:gd name="connsiteY904" fmla="*/ 3585003 h 6336753"/>
              <a:gd name="connsiteX905" fmla="*/ 1140042 w 4925518"/>
              <a:gd name="connsiteY905" fmla="*/ 3561204 h 6336753"/>
              <a:gd name="connsiteX906" fmla="*/ 1181309 w 4925518"/>
              <a:gd name="connsiteY906" fmla="*/ 3536895 h 6336753"/>
              <a:gd name="connsiteX907" fmla="*/ 1186087 w 4925518"/>
              <a:gd name="connsiteY907" fmla="*/ 3504899 h 6336753"/>
              <a:gd name="connsiteX908" fmla="*/ 1189281 w 4925518"/>
              <a:gd name="connsiteY908" fmla="*/ 3465497 h 6336753"/>
              <a:gd name="connsiteX909" fmla="*/ 1196687 w 4925518"/>
              <a:gd name="connsiteY909" fmla="*/ 3463915 h 6336753"/>
              <a:gd name="connsiteX910" fmla="*/ 1190102 w 4925518"/>
              <a:gd name="connsiteY910" fmla="*/ 3414988 h 6336753"/>
              <a:gd name="connsiteX911" fmla="*/ 1183517 w 4925518"/>
              <a:gd name="connsiteY911" fmla="*/ 3366061 h 6336753"/>
              <a:gd name="connsiteX912" fmla="*/ 1198328 w 4925518"/>
              <a:gd name="connsiteY912" fmla="*/ 3362895 h 6336753"/>
              <a:gd name="connsiteX913" fmla="*/ 1199148 w 4925518"/>
              <a:gd name="connsiteY913" fmla="*/ 3312385 h 6336753"/>
              <a:gd name="connsiteX914" fmla="*/ 1219528 w 4925518"/>
              <a:gd name="connsiteY914" fmla="*/ 3280925 h 6336753"/>
              <a:gd name="connsiteX915" fmla="*/ 1214779 w 4925518"/>
              <a:gd name="connsiteY915" fmla="*/ 3258709 h 6336753"/>
              <a:gd name="connsiteX916" fmla="*/ 1229590 w 4925518"/>
              <a:gd name="connsiteY916" fmla="*/ 3255543 h 6336753"/>
              <a:gd name="connsiteX917" fmla="*/ 1219049 w 4925518"/>
              <a:gd name="connsiteY917" fmla="*/ 3188103 h 6336753"/>
              <a:gd name="connsiteX918" fmla="*/ 1208507 w 4925518"/>
              <a:gd name="connsiteY918" fmla="*/ 3120662 h 6336753"/>
              <a:gd name="connsiteX919" fmla="*/ 1118596 w 4925518"/>
              <a:gd name="connsiteY919" fmla="*/ 3116647 h 6336753"/>
              <a:gd name="connsiteX920" fmla="*/ 1046719 w 4925518"/>
              <a:gd name="connsiteY920" fmla="*/ 3015851 h 6336753"/>
              <a:gd name="connsiteX921" fmla="*/ 1009692 w 4925518"/>
              <a:gd name="connsiteY921" fmla="*/ 3023764 h 6336753"/>
              <a:gd name="connsiteX922" fmla="*/ 998045 w 4925518"/>
              <a:gd name="connsiteY922" fmla="*/ 3041741 h 6336753"/>
              <a:gd name="connsiteX923" fmla="*/ 992222 w 4925518"/>
              <a:gd name="connsiteY923" fmla="*/ 3050729 h 6336753"/>
              <a:gd name="connsiteX924" fmla="*/ 996970 w 4925518"/>
              <a:gd name="connsiteY924" fmla="*/ 3072945 h 6336753"/>
              <a:gd name="connsiteX925" fmla="*/ 982159 w 4925518"/>
              <a:gd name="connsiteY925" fmla="*/ 3076111 h 6336753"/>
              <a:gd name="connsiteX926" fmla="*/ 988490 w 4925518"/>
              <a:gd name="connsiteY926" fmla="*/ 3105733 h 6336753"/>
              <a:gd name="connsiteX927" fmla="*/ 951971 w 4925518"/>
              <a:gd name="connsiteY927" fmla="*/ 3152258 h 6336753"/>
              <a:gd name="connsiteX928" fmla="*/ 955136 w 4925518"/>
              <a:gd name="connsiteY928" fmla="*/ 3167069 h 6336753"/>
              <a:gd name="connsiteX929" fmla="*/ 910704 w 4925518"/>
              <a:gd name="connsiteY929" fmla="*/ 3176565 h 6336753"/>
              <a:gd name="connsiteX930" fmla="*/ 925319 w 4925518"/>
              <a:gd name="connsiteY930" fmla="*/ 3045669 h 6336753"/>
              <a:gd name="connsiteX931" fmla="*/ 939934 w 4925518"/>
              <a:gd name="connsiteY931" fmla="*/ 2914773 h 6336753"/>
              <a:gd name="connsiteX932" fmla="*/ 855308 w 4925518"/>
              <a:gd name="connsiteY932" fmla="*/ 2917371 h 6336753"/>
              <a:gd name="connsiteX933" fmla="*/ 858474 w 4925518"/>
              <a:gd name="connsiteY933" fmla="*/ 2932183 h 6336753"/>
              <a:gd name="connsiteX934" fmla="*/ 827269 w 4925518"/>
              <a:gd name="connsiteY934" fmla="*/ 2931108 h 6336753"/>
              <a:gd name="connsiteX935" fmla="*/ 796064 w 4925518"/>
              <a:gd name="connsiteY935" fmla="*/ 2930032 h 6336753"/>
              <a:gd name="connsiteX936" fmla="*/ 779670 w 4925518"/>
              <a:gd name="connsiteY936" fmla="*/ 2925792 h 6336753"/>
              <a:gd name="connsiteX937" fmla="*/ 773340 w 4925518"/>
              <a:gd name="connsiteY937" fmla="*/ 2896170 h 6336753"/>
              <a:gd name="connsiteX938" fmla="*/ 808784 w 4925518"/>
              <a:gd name="connsiteY938" fmla="*/ 2880851 h 6336753"/>
              <a:gd name="connsiteX939" fmla="*/ 805619 w 4925518"/>
              <a:gd name="connsiteY939" fmla="*/ 2866040 h 6336753"/>
              <a:gd name="connsiteX940" fmla="*/ 863280 w 4925518"/>
              <a:gd name="connsiteY940" fmla="*/ 2845973 h 6336753"/>
              <a:gd name="connsiteX941" fmla="*/ 873343 w 4925518"/>
              <a:gd name="connsiteY941" fmla="*/ 2820591 h 6336753"/>
              <a:gd name="connsiteX942" fmla="*/ 883405 w 4925518"/>
              <a:gd name="connsiteY942" fmla="*/ 2795209 h 6336753"/>
              <a:gd name="connsiteX943" fmla="*/ 902457 w 4925518"/>
              <a:gd name="connsiteY943" fmla="*/ 2775650 h 6336753"/>
              <a:gd name="connsiteX944" fmla="*/ 889512 w 4925518"/>
              <a:gd name="connsiteY944" fmla="*/ 2751314 h 6336753"/>
              <a:gd name="connsiteX945" fmla="*/ 876567 w 4925518"/>
              <a:gd name="connsiteY945" fmla="*/ 2726977 h 6336753"/>
              <a:gd name="connsiteX946" fmla="*/ 899857 w 4925518"/>
              <a:gd name="connsiteY946" fmla="*/ 2691025 h 6336753"/>
              <a:gd name="connsiteX947" fmla="*/ 860289 w 4925518"/>
              <a:gd name="connsiteY947" fmla="*/ 2505886 h 6336753"/>
              <a:gd name="connsiteX948" fmla="*/ 875100 w 4925518"/>
              <a:gd name="connsiteY948" fmla="*/ 2502720 h 6336753"/>
              <a:gd name="connsiteX949" fmla="*/ 873009 w 4925518"/>
              <a:gd name="connsiteY949" fmla="*/ 2456705 h 6336753"/>
              <a:gd name="connsiteX950" fmla="*/ 859019 w 4925518"/>
              <a:gd name="connsiteY950" fmla="*/ 2409359 h 6336753"/>
              <a:gd name="connsiteX951" fmla="*/ 843446 w 4925518"/>
              <a:gd name="connsiteY951" fmla="*/ 2354609 h 6336753"/>
              <a:gd name="connsiteX952" fmla="*/ 847686 w 4925518"/>
              <a:gd name="connsiteY952" fmla="*/ 2338216 h 6336753"/>
              <a:gd name="connsiteX953" fmla="*/ 840280 w 4925518"/>
              <a:gd name="connsiteY953" fmla="*/ 2339798 h 6336753"/>
              <a:gd name="connsiteX954" fmla="*/ 803819 w 4925518"/>
              <a:gd name="connsiteY954" fmla="*/ 2277897 h 6336753"/>
              <a:gd name="connsiteX955" fmla="*/ 783752 w 4925518"/>
              <a:gd name="connsiteY955" fmla="*/ 2220234 h 6336753"/>
              <a:gd name="connsiteX956" fmla="*/ 768941 w 4925518"/>
              <a:gd name="connsiteY956" fmla="*/ 2223400 h 6336753"/>
              <a:gd name="connsiteX957" fmla="*/ 744125 w 4925518"/>
              <a:gd name="connsiteY957" fmla="*/ 2143522 h 6336753"/>
              <a:gd name="connsiteX958" fmla="*/ 745454 w 4925518"/>
              <a:gd name="connsiteY958" fmla="*/ 2131623 h 6336753"/>
              <a:gd name="connsiteX959" fmla="*/ 746783 w 4925518"/>
              <a:gd name="connsiteY959" fmla="*/ 2119723 h 6336753"/>
              <a:gd name="connsiteX960" fmla="*/ 731464 w 4925518"/>
              <a:gd name="connsiteY960" fmla="*/ 2084278 h 6336753"/>
              <a:gd name="connsiteX961" fmla="*/ 664335 w 4925518"/>
              <a:gd name="connsiteY961" fmla="*/ 2005699 h 6336753"/>
              <a:gd name="connsiteX962" fmla="*/ 603792 w 4925518"/>
              <a:gd name="connsiteY962" fmla="*/ 1976047 h 6336753"/>
              <a:gd name="connsiteX963" fmla="*/ 547997 w 4925518"/>
              <a:gd name="connsiteY963" fmla="*/ 1968613 h 6336753"/>
              <a:gd name="connsiteX964" fmla="*/ 489289 w 4925518"/>
              <a:gd name="connsiteY964" fmla="*/ 1965672 h 6336753"/>
              <a:gd name="connsiteX965" fmla="*/ 493529 w 4925518"/>
              <a:gd name="connsiteY965" fmla="*/ 1949279 h 6336753"/>
              <a:gd name="connsiteX966" fmla="*/ 497769 w 4925518"/>
              <a:gd name="connsiteY966" fmla="*/ 1932885 h 6336753"/>
              <a:gd name="connsiteX967" fmla="*/ 479793 w 4925518"/>
              <a:gd name="connsiteY967" fmla="*/ 1921240 h 6336753"/>
              <a:gd name="connsiteX968" fmla="*/ 490109 w 4925518"/>
              <a:gd name="connsiteY968" fmla="*/ 1915163 h 6336753"/>
              <a:gd name="connsiteX969" fmla="*/ 500426 w 4925518"/>
              <a:gd name="connsiteY969" fmla="*/ 1909086 h 6336753"/>
              <a:gd name="connsiteX970" fmla="*/ 487227 w 4925518"/>
              <a:gd name="connsiteY970" fmla="*/ 1865445 h 6336753"/>
              <a:gd name="connsiteX971" fmla="*/ 474028 w 4925518"/>
              <a:gd name="connsiteY971" fmla="*/ 1821802 h 6336753"/>
              <a:gd name="connsiteX972" fmla="*/ 459217 w 4925518"/>
              <a:gd name="connsiteY972" fmla="*/ 1824967 h 6336753"/>
              <a:gd name="connsiteX973" fmla="*/ 449721 w 4925518"/>
              <a:gd name="connsiteY973" fmla="*/ 1780534 h 6336753"/>
              <a:gd name="connsiteX974" fmla="*/ 441524 w 4925518"/>
              <a:gd name="connsiteY974" fmla="*/ 1778414 h 6336753"/>
              <a:gd name="connsiteX975" fmla="*/ 433327 w 4925518"/>
              <a:gd name="connsiteY975" fmla="*/ 1776294 h 6336753"/>
              <a:gd name="connsiteX976" fmla="*/ 428579 w 4925518"/>
              <a:gd name="connsiteY976" fmla="*/ 1754078 h 6336753"/>
              <a:gd name="connsiteX977" fmla="*/ 413768 w 4925518"/>
              <a:gd name="connsiteY977" fmla="*/ 1757243 h 6336753"/>
              <a:gd name="connsiteX978" fmla="*/ 383129 w 4925518"/>
              <a:gd name="connsiteY978" fmla="*/ 1686354 h 6336753"/>
              <a:gd name="connsiteX979" fmla="*/ 405883 w 4925518"/>
              <a:gd name="connsiteY979" fmla="*/ 1666003 h 6336753"/>
              <a:gd name="connsiteX980" fmla="*/ 446613 w 4925518"/>
              <a:gd name="connsiteY980" fmla="*/ 1657298 h 6336753"/>
              <a:gd name="connsiteX981" fmla="*/ 443448 w 4925518"/>
              <a:gd name="connsiteY981" fmla="*/ 1642487 h 6336753"/>
              <a:gd name="connsiteX982" fmla="*/ 487882 w 4925518"/>
              <a:gd name="connsiteY982" fmla="*/ 1632991 h 6336753"/>
              <a:gd name="connsiteX983" fmla="*/ 483134 w 4925518"/>
              <a:gd name="connsiteY983" fmla="*/ 1610772 h 6336753"/>
              <a:gd name="connsiteX984" fmla="*/ 496362 w 4925518"/>
              <a:gd name="connsiteY984" fmla="*/ 1600202 h 6336753"/>
              <a:gd name="connsiteX985" fmla="*/ 488449 w 4925518"/>
              <a:gd name="connsiteY985" fmla="*/ 1563174 h 6336753"/>
              <a:gd name="connsiteX986" fmla="*/ 446671 w 4925518"/>
              <a:gd name="connsiteY986" fmla="*/ 1548872 h 6336753"/>
              <a:gd name="connsiteX987" fmla="*/ 440341 w 4925518"/>
              <a:gd name="connsiteY987" fmla="*/ 1519250 h 6336753"/>
              <a:gd name="connsiteX988" fmla="*/ 423156 w 4925518"/>
              <a:gd name="connsiteY988" fmla="*/ 1511307 h 6336753"/>
              <a:gd name="connsiteX989" fmla="*/ 405970 w 4925518"/>
              <a:gd name="connsiteY989" fmla="*/ 1503364 h 6336753"/>
              <a:gd name="connsiteX990" fmla="*/ 382172 w 4925518"/>
              <a:gd name="connsiteY990" fmla="*/ 1500707 h 6336753"/>
              <a:gd name="connsiteX991" fmla="*/ 358118 w 4925518"/>
              <a:gd name="connsiteY991" fmla="*/ 1478745 h 6336753"/>
              <a:gd name="connsiteX992" fmla="*/ 322419 w 4925518"/>
              <a:gd name="connsiteY992" fmla="*/ 1474758 h 6336753"/>
              <a:gd name="connsiteX993" fmla="*/ 320837 w 4925518"/>
              <a:gd name="connsiteY993" fmla="*/ 1467353 h 6336753"/>
              <a:gd name="connsiteX994" fmla="*/ 308937 w 4925518"/>
              <a:gd name="connsiteY994" fmla="*/ 1466024 h 6336753"/>
              <a:gd name="connsiteX995" fmla="*/ 297038 w 4925518"/>
              <a:gd name="connsiteY995" fmla="*/ 1464696 h 6336753"/>
              <a:gd name="connsiteX996" fmla="*/ 292289 w 4925518"/>
              <a:gd name="connsiteY996" fmla="*/ 1442479 h 6336753"/>
              <a:gd name="connsiteX997" fmla="*/ 268490 w 4925518"/>
              <a:gd name="connsiteY997" fmla="*/ 1439820 h 6336753"/>
              <a:gd name="connsiteX998" fmla="*/ 248931 w 4925518"/>
              <a:gd name="connsiteY998" fmla="*/ 1420769 h 6336753"/>
              <a:gd name="connsiteX999" fmla="*/ 204498 w 4925518"/>
              <a:gd name="connsiteY999" fmla="*/ 1430266 h 6336753"/>
              <a:gd name="connsiteX1000" fmla="*/ 166961 w 4925518"/>
              <a:gd name="connsiteY1000" fmla="*/ 1399569 h 6336753"/>
              <a:gd name="connsiteX1001" fmla="*/ 144237 w 4925518"/>
              <a:gd name="connsiteY1001" fmla="*/ 1365707 h 6336753"/>
              <a:gd name="connsiteX1002" fmla="*/ 156957 w 4925518"/>
              <a:gd name="connsiteY1002" fmla="*/ 1316526 h 6336753"/>
              <a:gd name="connsiteX1003" fmla="*/ 169678 w 4925518"/>
              <a:gd name="connsiteY1003" fmla="*/ 1267345 h 6336753"/>
              <a:gd name="connsiteX1004" fmla="*/ 184489 w 4925518"/>
              <a:gd name="connsiteY1004" fmla="*/ 1264179 h 6336753"/>
              <a:gd name="connsiteX1005" fmla="*/ 136127 w 4925518"/>
              <a:gd name="connsiteY1005" fmla="*/ 1200948 h 6336753"/>
              <a:gd name="connsiteX1006" fmla="*/ 49664 w 4925518"/>
              <a:gd name="connsiteY1006" fmla="*/ 1176837 h 6336753"/>
              <a:gd name="connsiteX1007" fmla="*/ 58965 w 4925518"/>
              <a:gd name="connsiteY1007" fmla="*/ 1093540 h 6336753"/>
              <a:gd name="connsiteX1008" fmla="*/ 69849 w 4925518"/>
              <a:gd name="connsiteY1008" fmla="*/ 1017648 h 6336753"/>
              <a:gd name="connsiteX1009" fmla="*/ 4840 w 4925518"/>
              <a:gd name="connsiteY1009" fmla="*/ 930871 h 6336753"/>
              <a:gd name="connsiteX1010" fmla="*/ 3795 w 4925518"/>
              <a:gd name="connsiteY1010" fmla="*/ 907864 h 6336753"/>
              <a:gd name="connsiteX1011" fmla="*/ 2749 w 4925518"/>
              <a:gd name="connsiteY1011" fmla="*/ 884856 h 6336753"/>
              <a:gd name="connsiteX1012" fmla="*/ 17560 w 4925518"/>
              <a:gd name="connsiteY1012" fmla="*/ 881691 h 6336753"/>
              <a:gd name="connsiteX1013" fmla="*/ 2807 w 4925518"/>
              <a:gd name="connsiteY1013" fmla="*/ 776429 h 6336753"/>
              <a:gd name="connsiteX1014" fmla="*/ 1508 w 4925518"/>
              <a:gd name="connsiteY1014" fmla="*/ 734117 h 6336753"/>
              <a:gd name="connsiteX1015" fmla="*/ 10779 w 4925518"/>
              <a:gd name="connsiteY1015" fmla="*/ 705032 h 6336753"/>
              <a:gd name="connsiteX1016" fmla="*/ 47808 w 4925518"/>
              <a:gd name="connsiteY1016" fmla="*/ 697118 h 6336753"/>
              <a:gd name="connsiteX1017" fmla="*/ 79042 w 4925518"/>
              <a:gd name="connsiteY1017" fmla="*/ 643981 h 6336753"/>
              <a:gd name="connsiteX1018" fmla="*/ 104453 w 4925518"/>
              <a:gd name="connsiteY1018" fmla="*/ 599831 h 6336753"/>
              <a:gd name="connsiteX1019" fmla="*/ 103945 w 4925518"/>
              <a:gd name="connsiteY1019" fmla="*/ 561221 h 6336753"/>
              <a:gd name="connsiteX1020" fmla="*/ 124324 w 4925518"/>
              <a:gd name="connsiteY1020" fmla="*/ 529760 h 6336753"/>
              <a:gd name="connsiteX1021" fmla="*/ 134133 w 4925518"/>
              <a:gd name="connsiteY1021" fmla="*/ 485073 h 6336753"/>
              <a:gd name="connsiteX1022" fmla="*/ 91341 w 4925518"/>
              <a:gd name="connsiteY1022" fmla="*/ 393550 h 6336753"/>
              <a:gd name="connsiteX1023" fmla="*/ 119381 w 4925518"/>
              <a:gd name="connsiteY1023" fmla="*/ 379814 h 6336753"/>
              <a:gd name="connsiteX1024" fmla="*/ 117798 w 4925518"/>
              <a:gd name="connsiteY1024" fmla="*/ 372408 h 6336753"/>
              <a:gd name="connsiteX1025" fmla="*/ 163022 w 4925518"/>
              <a:gd name="connsiteY1025" fmla="*/ 366615 h 6336753"/>
              <a:gd name="connsiteX1026" fmla="*/ 200841 w 4925518"/>
              <a:gd name="connsiteY1026" fmla="*/ 362404 h 6336753"/>
              <a:gd name="connsiteX1027" fmla="*/ 202424 w 4925518"/>
              <a:gd name="connsiteY1027" fmla="*/ 369810 h 6336753"/>
              <a:gd name="connsiteX1028" fmla="*/ 263535 w 4925518"/>
              <a:gd name="connsiteY1028" fmla="*/ 329646 h 6336753"/>
              <a:gd name="connsiteX1029" fmla="*/ 314074 w 4925518"/>
              <a:gd name="connsiteY1029" fmla="*/ 276254 h 6336753"/>
              <a:gd name="connsiteX1030" fmla="*/ 291915 w 4925518"/>
              <a:gd name="connsiteY1030" fmla="*/ 172575 h 6336753"/>
              <a:gd name="connsiteX1031" fmla="*/ 342171 w 4925518"/>
              <a:gd name="connsiteY1031" fmla="*/ 154091 h 6336753"/>
              <a:gd name="connsiteX1032" fmla="*/ 373376 w 4925518"/>
              <a:gd name="connsiteY1032" fmla="*/ 155165 h 6336753"/>
              <a:gd name="connsiteX1033" fmla="*/ 374958 w 4925518"/>
              <a:gd name="connsiteY1033" fmla="*/ 162571 h 6336753"/>
              <a:gd name="connsiteX1034" fmla="*/ 413824 w 4925518"/>
              <a:gd name="connsiteY1034" fmla="*/ 181368 h 6336753"/>
              <a:gd name="connsiteX1035" fmla="*/ 449523 w 4925518"/>
              <a:gd name="connsiteY1035" fmla="*/ 185354 h 6336753"/>
              <a:gd name="connsiteX1036" fmla="*/ 517247 w 4925518"/>
              <a:gd name="connsiteY1036" fmla="*/ 139904 h 6336753"/>
              <a:gd name="connsiteX1037" fmla="*/ 535790 w 4925518"/>
              <a:gd name="connsiteY1037" fmla="*/ 81735 h 6336753"/>
              <a:gd name="connsiteX1038" fmla="*/ 646873 w 4925518"/>
              <a:gd name="connsiteY1038" fmla="*/ 57994 h 6336753"/>
              <a:gd name="connsiteX1039" fmla="*/ 643708 w 4925518"/>
              <a:gd name="connsiteY1039" fmla="*/ 43183 h 6336753"/>
              <a:gd name="connsiteX1040" fmla="*/ 679153 w 4925518"/>
              <a:gd name="connsiteY1040" fmla="*/ 27864 h 6336753"/>
              <a:gd name="connsiteX1041" fmla="*/ 713015 w 4925518"/>
              <a:gd name="connsiteY1041" fmla="*/ 5140 h 6336753"/>
              <a:gd name="connsiteX1042" fmla="*/ 777769 w 4925518"/>
              <a:gd name="connsiteY1042" fmla="*/ 72610 h 6336753"/>
              <a:gd name="connsiteX1043" fmla="*/ 871637 w 4925518"/>
              <a:gd name="connsiteY1043" fmla="*/ 95138 h 6336753"/>
              <a:gd name="connsiteX1044" fmla="*/ 868471 w 4925518"/>
              <a:gd name="connsiteY1044" fmla="*/ 80327 h 6336753"/>
              <a:gd name="connsiteX1045" fmla="*/ 903918 w 4925518"/>
              <a:gd name="connsiteY1045" fmla="*/ 65008 h 6336753"/>
              <a:gd name="connsiteX1046" fmla="*/ 921386 w 4925518"/>
              <a:gd name="connsiteY1046" fmla="*/ 38043 h 6336753"/>
              <a:gd name="connsiteX1047" fmla="*/ 942020 w 4925518"/>
              <a:gd name="connsiteY1047" fmla="*/ 25890 h 6336753"/>
              <a:gd name="connsiteX1048" fmla="*/ 966356 w 4925518"/>
              <a:gd name="connsiteY1048" fmla="*/ 12945 h 6336753"/>
              <a:gd name="connsiteX1049" fmla="*/ 990693 w 4925518"/>
              <a:gd name="connsiteY1049" fmla="*/ 0 h 6336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</a:cxnLst>
            <a:rect l="l" t="t" r="r" b="b"/>
            <a:pathLst>
              <a:path w="4925518" h="6336753">
                <a:moveTo>
                  <a:pt x="1875908" y="6207186"/>
                </a:moveTo>
                <a:cubicBezTo>
                  <a:pt x="1886837" y="6210012"/>
                  <a:pt x="1895298" y="6213366"/>
                  <a:pt x="1901290" y="6217251"/>
                </a:cubicBezTo>
                <a:cubicBezTo>
                  <a:pt x="1911165" y="6215140"/>
                  <a:pt x="1914867" y="6214349"/>
                  <a:pt x="1912398" y="6214877"/>
                </a:cubicBezTo>
                <a:cubicBezTo>
                  <a:pt x="1909931" y="6215404"/>
                  <a:pt x="1910278" y="6223073"/>
                  <a:pt x="1913443" y="6237883"/>
                </a:cubicBezTo>
                <a:lnTo>
                  <a:pt x="1906546" y="6278076"/>
                </a:lnTo>
                <a:cubicBezTo>
                  <a:pt x="1901949" y="6304871"/>
                  <a:pt x="1895682" y="6317826"/>
                  <a:pt x="1887749" y="6316940"/>
                </a:cubicBezTo>
                <a:cubicBezTo>
                  <a:pt x="1879816" y="6316053"/>
                  <a:pt x="1867030" y="6322658"/>
                  <a:pt x="1849393" y="6336753"/>
                </a:cubicBezTo>
                <a:lnTo>
                  <a:pt x="1833566" y="6262698"/>
                </a:lnTo>
                <a:cubicBezTo>
                  <a:pt x="1855086" y="6242611"/>
                  <a:pt x="1869201" y="6224109"/>
                  <a:pt x="1875908" y="6207186"/>
                </a:cubicBezTo>
                <a:close/>
                <a:moveTo>
                  <a:pt x="2240987" y="5958797"/>
                </a:moveTo>
                <a:cubicBezTo>
                  <a:pt x="2252972" y="5966561"/>
                  <a:pt x="2265219" y="5975559"/>
                  <a:pt x="2277731" y="5985789"/>
                </a:cubicBezTo>
                <a:cubicBezTo>
                  <a:pt x="2290243" y="5996022"/>
                  <a:pt x="2301437" y="6000082"/>
                  <a:pt x="2311310" y="5997972"/>
                </a:cubicBezTo>
                <a:lnTo>
                  <a:pt x="2316058" y="6020188"/>
                </a:lnTo>
                <a:cubicBezTo>
                  <a:pt x="2334034" y="6031834"/>
                  <a:pt x="2347771" y="6059875"/>
                  <a:pt x="2357267" y="6104309"/>
                </a:cubicBezTo>
                <a:lnTo>
                  <a:pt x="2349862" y="6105892"/>
                </a:lnTo>
                <a:cubicBezTo>
                  <a:pt x="2345602" y="6158425"/>
                  <a:pt x="2337649" y="6193681"/>
                  <a:pt x="2326004" y="6211658"/>
                </a:cubicBezTo>
                <a:lnTo>
                  <a:pt x="2296382" y="6217989"/>
                </a:lnTo>
                <a:lnTo>
                  <a:pt x="2237138" y="6230650"/>
                </a:lnTo>
                <a:cubicBezTo>
                  <a:pt x="2224098" y="6217950"/>
                  <a:pt x="2205595" y="6203837"/>
                  <a:pt x="2181626" y="6188308"/>
                </a:cubicBezTo>
                <a:lnTo>
                  <a:pt x="2174219" y="6189891"/>
                </a:lnTo>
                <a:cubicBezTo>
                  <a:pt x="2167172" y="6181072"/>
                  <a:pt x="2158363" y="6170049"/>
                  <a:pt x="2147792" y="6156821"/>
                </a:cubicBezTo>
                <a:cubicBezTo>
                  <a:pt x="2137221" y="6143594"/>
                  <a:pt x="2129825" y="6127104"/>
                  <a:pt x="2125605" y="6107356"/>
                </a:cubicBezTo>
                <a:cubicBezTo>
                  <a:pt x="2123495" y="6097483"/>
                  <a:pt x="2123325" y="6084611"/>
                  <a:pt x="2125096" y="6068745"/>
                </a:cubicBezTo>
                <a:cubicBezTo>
                  <a:pt x="2126869" y="6052878"/>
                  <a:pt x="2129168" y="6039483"/>
                  <a:pt x="2131994" y="6028552"/>
                </a:cubicBezTo>
                <a:lnTo>
                  <a:pt x="2146806" y="6025386"/>
                </a:lnTo>
                <a:cubicBezTo>
                  <a:pt x="2151403" y="5998591"/>
                  <a:pt x="2160845" y="5982377"/>
                  <a:pt x="2175129" y="5976744"/>
                </a:cubicBezTo>
                <a:cubicBezTo>
                  <a:pt x="2189412" y="5971108"/>
                  <a:pt x="2211365" y="5965128"/>
                  <a:pt x="2240987" y="5958797"/>
                </a:cubicBezTo>
                <a:close/>
                <a:moveTo>
                  <a:pt x="269492" y="5466382"/>
                </a:moveTo>
                <a:lnTo>
                  <a:pt x="283228" y="5494422"/>
                </a:lnTo>
                <a:cubicBezTo>
                  <a:pt x="271583" y="5512398"/>
                  <a:pt x="266109" y="5529055"/>
                  <a:pt x="266806" y="5544394"/>
                </a:cubicBezTo>
                <a:cubicBezTo>
                  <a:pt x="267502" y="5559733"/>
                  <a:pt x="260087" y="5579387"/>
                  <a:pt x="244560" y="5603355"/>
                </a:cubicBezTo>
                <a:lnTo>
                  <a:pt x="250891" y="5632978"/>
                </a:lnTo>
                <a:lnTo>
                  <a:pt x="231840" y="5652537"/>
                </a:lnTo>
                <a:lnTo>
                  <a:pt x="236588" y="5674754"/>
                </a:lnTo>
                <a:cubicBezTo>
                  <a:pt x="238698" y="5684626"/>
                  <a:pt x="236041" y="5708427"/>
                  <a:pt x="228616" y="5746151"/>
                </a:cubicBezTo>
                <a:cubicBezTo>
                  <a:pt x="221191" y="5783876"/>
                  <a:pt x="206191" y="5810314"/>
                  <a:pt x="183617" y="5825462"/>
                </a:cubicBezTo>
                <a:lnTo>
                  <a:pt x="182540" y="5856667"/>
                </a:lnTo>
                <a:cubicBezTo>
                  <a:pt x="184651" y="5866542"/>
                  <a:pt x="184736" y="5872977"/>
                  <a:pt x="182795" y="5875974"/>
                </a:cubicBezTo>
                <a:cubicBezTo>
                  <a:pt x="180855" y="5878969"/>
                  <a:pt x="180411" y="5882935"/>
                  <a:pt x="181466" y="5887873"/>
                </a:cubicBezTo>
                <a:cubicBezTo>
                  <a:pt x="160663" y="5887156"/>
                  <a:pt x="149206" y="5881861"/>
                  <a:pt x="147096" y="5871988"/>
                </a:cubicBezTo>
                <a:cubicBezTo>
                  <a:pt x="144986" y="5862113"/>
                  <a:pt x="146494" y="5845012"/>
                  <a:pt x="151619" y="5820685"/>
                </a:cubicBezTo>
                <a:cubicBezTo>
                  <a:pt x="156745" y="5796358"/>
                  <a:pt x="162135" y="5773265"/>
                  <a:pt x="167789" y="5751407"/>
                </a:cubicBezTo>
                <a:lnTo>
                  <a:pt x="182600" y="5748242"/>
                </a:lnTo>
                <a:cubicBezTo>
                  <a:pt x="180490" y="5738367"/>
                  <a:pt x="174497" y="5734486"/>
                  <a:pt x="164624" y="5736596"/>
                </a:cubicBezTo>
                <a:cubicBezTo>
                  <a:pt x="167450" y="5725667"/>
                  <a:pt x="174159" y="5708745"/>
                  <a:pt x="184750" y="5685833"/>
                </a:cubicBezTo>
                <a:cubicBezTo>
                  <a:pt x="190402" y="5663974"/>
                  <a:pt x="201436" y="5637094"/>
                  <a:pt x="217849" y="5605191"/>
                </a:cubicBezTo>
                <a:cubicBezTo>
                  <a:pt x="234262" y="5573290"/>
                  <a:pt x="251476" y="5527021"/>
                  <a:pt x="269492" y="5466382"/>
                </a:cubicBezTo>
                <a:close/>
                <a:moveTo>
                  <a:pt x="136994" y="4991353"/>
                </a:moveTo>
                <a:cubicBezTo>
                  <a:pt x="144041" y="5000171"/>
                  <a:pt x="149062" y="5005552"/>
                  <a:pt x="152059" y="5007493"/>
                </a:cubicBezTo>
                <a:cubicBezTo>
                  <a:pt x="155055" y="5009433"/>
                  <a:pt x="160605" y="5017282"/>
                  <a:pt x="168707" y="5031038"/>
                </a:cubicBezTo>
                <a:lnTo>
                  <a:pt x="153896" y="5034204"/>
                </a:lnTo>
                <a:cubicBezTo>
                  <a:pt x="152125" y="5050070"/>
                  <a:pt x="150533" y="5060735"/>
                  <a:pt x="149119" y="5066200"/>
                </a:cubicBezTo>
                <a:cubicBezTo>
                  <a:pt x="147705" y="5071664"/>
                  <a:pt x="143117" y="5080388"/>
                  <a:pt x="135353" y="5092373"/>
                </a:cubicBezTo>
                <a:lnTo>
                  <a:pt x="83515" y="5103452"/>
                </a:lnTo>
                <a:cubicBezTo>
                  <a:pt x="69420" y="5085815"/>
                  <a:pt x="62109" y="5075762"/>
                  <a:pt x="61581" y="5073293"/>
                </a:cubicBezTo>
                <a:cubicBezTo>
                  <a:pt x="61054" y="5070824"/>
                  <a:pt x="58152" y="5057248"/>
                  <a:pt x="52876" y="5032562"/>
                </a:cubicBezTo>
                <a:cubicBezTo>
                  <a:pt x="60639" y="5020578"/>
                  <a:pt x="74395" y="5012476"/>
                  <a:pt x="94144" y="5008255"/>
                </a:cubicBezTo>
                <a:cubicBezTo>
                  <a:pt x="113892" y="5004035"/>
                  <a:pt x="128175" y="4998400"/>
                  <a:pt x="136994" y="4991353"/>
                </a:cubicBezTo>
                <a:close/>
                <a:moveTo>
                  <a:pt x="3196261" y="4848609"/>
                </a:moveTo>
                <a:cubicBezTo>
                  <a:pt x="3209301" y="4861309"/>
                  <a:pt x="3219872" y="4874538"/>
                  <a:pt x="3227974" y="4888294"/>
                </a:cubicBezTo>
                <a:lnTo>
                  <a:pt x="3235380" y="4886711"/>
                </a:lnTo>
                <a:cubicBezTo>
                  <a:pt x="3241711" y="4916333"/>
                  <a:pt x="3244517" y="4941546"/>
                  <a:pt x="3243801" y="4962348"/>
                </a:cubicBezTo>
                <a:lnTo>
                  <a:pt x="3236396" y="4963931"/>
                </a:lnTo>
                <a:cubicBezTo>
                  <a:pt x="3228632" y="4975916"/>
                  <a:pt x="3212409" y="4984547"/>
                  <a:pt x="3187723" y="4989823"/>
                </a:cubicBezTo>
                <a:cubicBezTo>
                  <a:pt x="3153163" y="4997209"/>
                  <a:pt x="3131305" y="4991555"/>
                  <a:pt x="3122148" y="4972861"/>
                </a:cubicBezTo>
                <a:cubicBezTo>
                  <a:pt x="3112990" y="4954169"/>
                  <a:pt x="3106829" y="4937416"/>
                  <a:pt x="3103664" y="4922605"/>
                </a:cubicBezTo>
                <a:cubicBezTo>
                  <a:pt x="3100498" y="4907794"/>
                  <a:pt x="3103061" y="4895631"/>
                  <a:pt x="3111352" y="4886115"/>
                </a:cubicBezTo>
                <a:cubicBezTo>
                  <a:pt x="3119643" y="4876600"/>
                  <a:pt x="3127671" y="4865850"/>
                  <a:pt x="3135435" y="4853865"/>
                </a:cubicBezTo>
                <a:cubicBezTo>
                  <a:pt x="3145308" y="4851755"/>
                  <a:pt x="3155446" y="4850878"/>
                  <a:pt x="3165848" y="4851237"/>
                </a:cubicBezTo>
                <a:cubicBezTo>
                  <a:pt x="3176250" y="4851596"/>
                  <a:pt x="3186387" y="4850719"/>
                  <a:pt x="3196261" y="4848609"/>
                </a:cubicBezTo>
                <a:close/>
                <a:moveTo>
                  <a:pt x="838487" y="4686551"/>
                </a:moveTo>
                <a:cubicBezTo>
                  <a:pt x="850472" y="4694315"/>
                  <a:pt x="861401" y="4697141"/>
                  <a:pt x="871274" y="4695031"/>
                </a:cubicBezTo>
                <a:lnTo>
                  <a:pt x="882353" y="4746869"/>
                </a:lnTo>
                <a:cubicBezTo>
                  <a:pt x="864716" y="4760964"/>
                  <a:pt x="853513" y="4774974"/>
                  <a:pt x="848745" y="4788900"/>
                </a:cubicBezTo>
                <a:cubicBezTo>
                  <a:pt x="843978" y="4802825"/>
                  <a:pt x="824314" y="4813481"/>
                  <a:pt x="789755" y="4820867"/>
                </a:cubicBezTo>
                <a:lnTo>
                  <a:pt x="792921" y="4835678"/>
                </a:lnTo>
                <a:cubicBezTo>
                  <a:pt x="776000" y="4828969"/>
                  <a:pt x="760133" y="4827198"/>
                  <a:pt x="745322" y="4830364"/>
                </a:cubicBezTo>
                <a:cubicBezTo>
                  <a:pt x="730512" y="4833529"/>
                  <a:pt x="718885" y="4815363"/>
                  <a:pt x="710444" y="4775866"/>
                </a:cubicBezTo>
                <a:cubicBezTo>
                  <a:pt x="733018" y="4760718"/>
                  <a:pt x="752862" y="4744861"/>
                  <a:pt x="769971" y="4728297"/>
                </a:cubicBezTo>
                <a:cubicBezTo>
                  <a:pt x="787081" y="4711735"/>
                  <a:pt x="809920" y="4697818"/>
                  <a:pt x="838487" y="4686551"/>
                </a:cubicBezTo>
                <a:close/>
                <a:moveTo>
                  <a:pt x="4132248" y="4191685"/>
                </a:moveTo>
                <a:cubicBezTo>
                  <a:pt x="4143177" y="4194511"/>
                  <a:pt x="4151638" y="4197867"/>
                  <a:pt x="4157631" y="4201748"/>
                </a:cubicBezTo>
                <a:lnTo>
                  <a:pt x="4135413" y="4206496"/>
                </a:lnTo>
                <a:close/>
                <a:moveTo>
                  <a:pt x="3746712" y="4126948"/>
                </a:moveTo>
                <a:lnTo>
                  <a:pt x="3746712" y="4126950"/>
                </a:lnTo>
                <a:cubicBezTo>
                  <a:pt x="3769625" y="4137541"/>
                  <a:pt x="3785926" y="4153416"/>
                  <a:pt x="3795611" y="4174579"/>
                </a:cubicBezTo>
                <a:cubicBezTo>
                  <a:pt x="3805295" y="4195741"/>
                  <a:pt x="3824065" y="4211089"/>
                  <a:pt x="3851914" y="4220624"/>
                </a:cubicBezTo>
                <a:lnTo>
                  <a:pt x="3874130" y="4215876"/>
                </a:lnTo>
                <a:lnTo>
                  <a:pt x="3874128" y="4215875"/>
                </a:lnTo>
                <a:lnTo>
                  <a:pt x="3851914" y="4220622"/>
                </a:lnTo>
                <a:cubicBezTo>
                  <a:pt x="3824064" y="4211087"/>
                  <a:pt x="3805295" y="4195739"/>
                  <a:pt x="3795610" y="4174578"/>
                </a:cubicBezTo>
                <a:cubicBezTo>
                  <a:pt x="3785925" y="4153415"/>
                  <a:pt x="3769625" y="4137539"/>
                  <a:pt x="3746712" y="4126948"/>
                </a:cubicBezTo>
                <a:close/>
                <a:moveTo>
                  <a:pt x="739966" y="3971948"/>
                </a:moveTo>
                <a:lnTo>
                  <a:pt x="746297" y="4001570"/>
                </a:lnTo>
                <a:lnTo>
                  <a:pt x="724079" y="4006318"/>
                </a:lnTo>
                <a:lnTo>
                  <a:pt x="717748" y="3976696"/>
                </a:lnTo>
                <a:close/>
                <a:moveTo>
                  <a:pt x="673432" y="3769341"/>
                </a:moveTo>
                <a:lnTo>
                  <a:pt x="704638" y="3770415"/>
                </a:lnTo>
                <a:cubicBezTo>
                  <a:pt x="716622" y="3778180"/>
                  <a:pt x="721116" y="3781091"/>
                  <a:pt x="718120" y="3779150"/>
                </a:cubicBezTo>
                <a:cubicBezTo>
                  <a:pt x="715124" y="3777208"/>
                  <a:pt x="717149" y="3780648"/>
                  <a:pt x="724197" y="3789467"/>
                </a:cubicBezTo>
                <a:cubicBezTo>
                  <a:pt x="715378" y="3796514"/>
                  <a:pt x="713173" y="3798276"/>
                  <a:pt x="717583" y="3794752"/>
                </a:cubicBezTo>
                <a:cubicBezTo>
                  <a:pt x="721992" y="3791228"/>
                  <a:pt x="720314" y="3795459"/>
                  <a:pt x="712552" y="3807443"/>
                </a:cubicBezTo>
                <a:cubicBezTo>
                  <a:pt x="712552" y="3807443"/>
                  <a:pt x="701622" y="3804617"/>
                  <a:pt x="679763" y="3798963"/>
                </a:cubicBezTo>
                <a:close/>
                <a:moveTo>
                  <a:pt x="4147294" y="3754815"/>
                </a:moveTo>
                <a:cubicBezTo>
                  <a:pt x="4152570" y="3779500"/>
                  <a:pt x="4158816" y="3802687"/>
                  <a:pt x="4166033" y="3824376"/>
                </a:cubicBezTo>
                <a:cubicBezTo>
                  <a:pt x="4173250" y="3846066"/>
                  <a:pt x="4179496" y="3869253"/>
                  <a:pt x="4184772" y="3893938"/>
                </a:cubicBezTo>
                <a:cubicBezTo>
                  <a:pt x="4198489" y="3958118"/>
                  <a:pt x="4199693" y="4012069"/>
                  <a:pt x="4188387" y="4055784"/>
                </a:cubicBezTo>
                <a:cubicBezTo>
                  <a:pt x="4187332" y="4050848"/>
                  <a:pt x="4183808" y="4046439"/>
                  <a:pt x="4177816" y="4042556"/>
                </a:cubicBezTo>
                <a:cubicBezTo>
                  <a:pt x="4165831" y="4034793"/>
                  <a:pt x="4157730" y="4021037"/>
                  <a:pt x="4153509" y="4001288"/>
                </a:cubicBezTo>
                <a:cubicBezTo>
                  <a:pt x="4149288" y="3981541"/>
                  <a:pt x="4147799" y="3962500"/>
                  <a:pt x="4149044" y="3944164"/>
                </a:cubicBezTo>
                <a:cubicBezTo>
                  <a:pt x="4150287" y="3925830"/>
                  <a:pt x="4149854" y="3911725"/>
                  <a:pt x="4147744" y="3901852"/>
                </a:cubicBezTo>
                <a:lnTo>
                  <a:pt x="4136157" y="3811402"/>
                </a:lnTo>
                <a:cubicBezTo>
                  <a:pt x="4135102" y="3806465"/>
                  <a:pt x="4136516" y="3801001"/>
                  <a:pt x="4140397" y="3795008"/>
                </a:cubicBezTo>
                <a:lnTo>
                  <a:pt x="4119255" y="3768551"/>
                </a:lnTo>
                <a:lnTo>
                  <a:pt x="4126661" y="3766968"/>
                </a:lnTo>
                <a:cubicBezTo>
                  <a:pt x="4135480" y="3759922"/>
                  <a:pt x="4138919" y="3757895"/>
                  <a:pt x="4136978" y="3760892"/>
                </a:cubicBezTo>
                <a:cubicBezTo>
                  <a:pt x="4135036" y="3763888"/>
                  <a:pt x="4138475" y="3761862"/>
                  <a:pt x="4147294" y="3754815"/>
                </a:cubicBezTo>
                <a:close/>
                <a:moveTo>
                  <a:pt x="670834" y="3684714"/>
                </a:moveTo>
                <a:lnTo>
                  <a:pt x="675582" y="3706930"/>
                </a:lnTo>
                <a:cubicBezTo>
                  <a:pt x="667820" y="3718913"/>
                  <a:pt x="665172" y="3724642"/>
                  <a:pt x="667639" y="3724115"/>
                </a:cubicBezTo>
                <a:cubicBezTo>
                  <a:pt x="670109" y="3723587"/>
                  <a:pt x="667461" y="3729315"/>
                  <a:pt x="659697" y="3741300"/>
                </a:cubicBezTo>
                <a:lnTo>
                  <a:pt x="644886" y="3744465"/>
                </a:lnTo>
                <a:lnTo>
                  <a:pt x="651217" y="3774088"/>
                </a:lnTo>
                <a:cubicBezTo>
                  <a:pt x="652272" y="3779024"/>
                  <a:pt x="647863" y="3782548"/>
                  <a:pt x="637988" y="3784659"/>
                </a:cubicBezTo>
                <a:lnTo>
                  <a:pt x="642737" y="3806875"/>
                </a:lnTo>
                <a:lnTo>
                  <a:pt x="627926" y="3810040"/>
                </a:lnTo>
                <a:lnTo>
                  <a:pt x="631599" y="3863461"/>
                </a:lnTo>
                <a:cubicBezTo>
                  <a:pt x="623835" y="3875446"/>
                  <a:pt x="613603" y="3887959"/>
                  <a:pt x="600903" y="3900997"/>
                </a:cubicBezTo>
                <a:cubicBezTo>
                  <a:pt x="588202" y="3914037"/>
                  <a:pt x="584490" y="3932900"/>
                  <a:pt x="589765" y="3957585"/>
                </a:cubicBezTo>
                <a:lnTo>
                  <a:pt x="560143" y="3963916"/>
                </a:lnTo>
                <a:cubicBezTo>
                  <a:pt x="555923" y="3944167"/>
                  <a:pt x="555753" y="3931298"/>
                  <a:pt x="559636" y="3925306"/>
                </a:cubicBezTo>
                <a:lnTo>
                  <a:pt x="562292" y="3901505"/>
                </a:lnTo>
                <a:cubicBezTo>
                  <a:pt x="566174" y="3895514"/>
                  <a:pt x="569349" y="3892253"/>
                  <a:pt x="571818" y="3891725"/>
                </a:cubicBezTo>
                <a:cubicBezTo>
                  <a:pt x="574287" y="3891198"/>
                  <a:pt x="577463" y="3887939"/>
                  <a:pt x="581344" y="3881946"/>
                </a:cubicBezTo>
                <a:lnTo>
                  <a:pt x="582418" y="3850741"/>
                </a:lnTo>
                <a:cubicBezTo>
                  <a:pt x="582418" y="3850741"/>
                  <a:pt x="585245" y="3839813"/>
                  <a:pt x="590898" y="3817954"/>
                </a:cubicBezTo>
                <a:cubicBezTo>
                  <a:pt x="609591" y="3808797"/>
                  <a:pt x="616468" y="3804745"/>
                  <a:pt x="611532" y="3805800"/>
                </a:cubicBezTo>
                <a:cubicBezTo>
                  <a:pt x="606596" y="3806855"/>
                  <a:pt x="607480" y="3798923"/>
                  <a:pt x="614190" y="3782001"/>
                </a:cubicBezTo>
                <a:lnTo>
                  <a:pt x="616847" y="3758202"/>
                </a:lnTo>
                <a:lnTo>
                  <a:pt x="631657" y="3755036"/>
                </a:lnTo>
                <a:lnTo>
                  <a:pt x="628492" y="3740225"/>
                </a:lnTo>
                <a:cubicBezTo>
                  <a:pt x="644020" y="3716256"/>
                  <a:pt x="658133" y="3697752"/>
                  <a:pt x="670834" y="3684714"/>
                </a:cubicBezTo>
                <a:close/>
                <a:moveTo>
                  <a:pt x="673492" y="3660916"/>
                </a:moveTo>
                <a:lnTo>
                  <a:pt x="678240" y="3683132"/>
                </a:lnTo>
                <a:cubicBezTo>
                  <a:pt x="671192" y="3674313"/>
                  <a:pt x="667140" y="3667436"/>
                  <a:pt x="666085" y="3662499"/>
                </a:cubicBezTo>
                <a:close/>
                <a:moveTo>
                  <a:pt x="414865" y="3646493"/>
                </a:moveTo>
                <a:cubicBezTo>
                  <a:pt x="422968" y="3660249"/>
                  <a:pt x="430183" y="3681938"/>
                  <a:pt x="436515" y="3711562"/>
                </a:cubicBezTo>
                <a:lnTo>
                  <a:pt x="383093" y="3715234"/>
                </a:lnTo>
                <a:cubicBezTo>
                  <a:pt x="376047" y="3706416"/>
                  <a:pt x="369527" y="3700065"/>
                  <a:pt x="363534" y="3696183"/>
                </a:cubicBezTo>
                <a:cubicBezTo>
                  <a:pt x="361424" y="3686310"/>
                  <a:pt x="361341" y="3679874"/>
                  <a:pt x="363280" y="3676877"/>
                </a:cubicBezTo>
                <a:cubicBezTo>
                  <a:pt x="365221" y="3673882"/>
                  <a:pt x="365137" y="3667447"/>
                  <a:pt x="363026" y="3657572"/>
                </a:cubicBezTo>
                <a:close/>
                <a:moveTo>
                  <a:pt x="689379" y="3626544"/>
                </a:moveTo>
                <a:lnTo>
                  <a:pt x="694127" y="3648760"/>
                </a:lnTo>
                <a:cubicBezTo>
                  <a:pt x="682142" y="3640998"/>
                  <a:pt x="677648" y="3638086"/>
                  <a:pt x="680645" y="3640026"/>
                </a:cubicBezTo>
                <a:cubicBezTo>
                  <a:pt x="683640" y="3641968"/>
                  <a:pt x="681615" y="3638529"/>
                  <a:pt x="674568" y="3629710"/>
                </a:cubicBezTo>
                <a:close/>
                <a:moveTo>
                  <a:pt x="4566809" y="3579974"/>
                </a:moveTo>
                <a:cubicBezTo>
                  <a:pt x="4583731" y="3586682"/>
                  <a:pt x="4591221" y="3591534"/>
                  <a:pt x="4589280" y="3594531"/>
                </a:cubicBezTo>
                <a:cubicBezTo>
                  <a:pt x="4587339" y="3597528"/>
                  <a:pt x="4589365" y="3600966"/>
                  <a:pt x="4595357" y="3604848"/>
                </a:cubicBezTo>
                <a:cubicBezTo>
                  <a:pt x="4599238" y="3598856"/>
                  <a:pt x="4602413" y="3595596"/>
                  <a:pt x="4604882" y="3595068"/>
                </a:cubicBezTo>
                <a:cubicBezTo>
                  <a:pt x="4607351" y="3594541"/>
                  <a:pt x="4610526" y="3591280"/>
                  <a:pt x="4614408" y="3585289"/>
                </a:cubicBezTo>
                <a:lnTo>
                  <a:pt x="4624979" y="3598517"/>
                </a:lnTo>
                <a:cubicBezTo>
                  <a:pt x="4655995" y="3622863"/>
                  <a:pt x="4679078" y="3646323"/>
                  <a:pt x="4694227" y="3668898"/>
                </a:cubicBezTo>
                <a:lnTo>
                  <a:pt x="4700558" y="3698520"/>
                </a:lnTo>
                <a:lnTo>
                  <a:pt x="4715369" y="3695355"/>
                </a:lnTo>
                <a:lnTo>
                  <a:pt x="4732271" y="3738207"/>
                </a:lnTo>
                <a:lnTo>
                  <a:pt x="4757653" y="3748269"/>
                </a:lnTo>
                <a:lnTo>
                  <a:pt x="4763984" y="3777891"/>
                </a:lnTo>
                <a:lnTo>
                  <a:pt x="4781962" y="3789537"/>
                </a:lnTo>
                <a:lnTo>
                  <a:pt x="4786710" y="3811753"/>
                </a:lnTo>
                <a:lnTo>
                  <a:pt x="4801521" y="3808588"/>
                </a:lnTo>
                <a:cubicBezTo>
                  <a:pt x="4807512" y="3812469"/>
                  <a:pt x="4812619" y="3824285"/>
                  <a:pt x="4816840" y="3844032"/>
                </a:cubicBezTo>
                <a:lnTo>
                  <a:pt x="4809434" y="3845615"/>
                </a:lnTo>
                <a:cubicBezTo>
                  <a:pt x="4797449" y="3837851"/>
                  <a:pt x="4781942" y="3825678"/>
                  <a:pt x="4762909" y="3809096"/>
                </a:cubicBezTo>
                <a:cubicBezTo>
                  <a:pt x="4743877" y="3792512"/>
                  <a:pt x="4727315" y="3775403"/>
                  <a:pt x="4713220" y="3757766"/>
                </a:cubicBezTo>
                <a:lnTo>
                  <a:pt x="4710054" y="3742955"/>
                </a:lnTo>
                <a:cubicBezTo>
                  <a:pt x="4680095" y="3723545"/>
                  <a:pt x="4663530" y="3706434"/>
                  <a:pt x="4660365" y="3691623"/>
                </a:cubicBezTo>
                <a:cubicBezTo>
                  <a:pt x="4657200" y="3676812"/>
                  <a:pt x="4640637" y="3659702"/>
                  <a:pt x="4610676" y="3640293"/>
                </a:cubicBezTo>
                <a:lnTo>
                  <a:pt x="4607510" y="3625481"/>
                </a:lnTo>
                <a:cubicBezTo>
                  <a:pt x="4606455" y="3620545"/>
                  <a:pt x="4598965" y="3615692"/>
                  <a:pt x="4585040" y="3610925"/>
                </a:cubicBezTo>
                <a:cubicBezTo>
                  <a:pt x="4571115" y="3606157"/>
                  <a:pt x="4563097" y="3598835"/>
                  <a:pt x="4560987" y="3588962"/>
                </a:cubicBezTo>
                <a:close/>
                <a:moveTo>
                  <a:pt x="4663083" y="3559400"/>
                </a:moveTo>
                <a:cubicBezTo>
                  <a:pt x="4669076" y="3563281"/>
                  <a:pt x="4672598" y="3567690"/>
                  <a:pt x="4673654" y="3572628"/>
                </a:cubicBezTo>
                <a:lnTo>
                  <a:pt x="4675236" y="3580034"/>
                </a:lnTo>
                <a:cubicBezTo>
                  <a:pt x="4676291" y="3584970"/>
                  <a:pt x="4675934" y="3595372"/>
                  <a:pt x="4674162" y="3611238"/>
                </a:cubicBezTo>
                <a:lnTo>
                  <a:pt x="4659351" y="3614404"/>
                </a:lnTo>
                <a:cubicBezTo>
                  <a:pt x="4657240" y="3604529"/>
                  <a:pt x="4654160" y="3596154"/>
                  <a:pt x="4650108" y="3589276"/>
                </a:cubicBezTo>
                <a:cubicBezTo>
                  <a:pt x="4646058" y="3582398"/>
                  <a:pt x="4642976" y="3574021"/>
                  <a:pt x="4640866" y="3564148"/>
                </a:cubicBezTo>
                <a:close/>
                <a:moveTo>
                  <a:pt x="911210" y="3215176"/>
                </a:moveTo>
                <a:lnTo>
                  <a:pt x="933368" y="3318853"/>
                </a:lnTo>
                <a:lnTo>
                  <a:pt x="918557" y="3322018"/>
                </a:lnTo>
                <a:lnTo>
                  <a:pt x="923305" y="3344234"/>
                </a:lnTo>
                <a:cubicBezTo>
                  <a:pt x="918369" y="3345289"/>
                  <a:pt x="913959" y="3348814"/>
                  <a:pt x="910077" y="3354805"/>
                </a:cubicBezTo>
                <a:lnTo>
                  <a:pt x="914825" y="3377023"/>
                </a:lnTo>
                <a:cubicBezTo>
                  <a:pt x="909887" y="3378079"/>
                  <a:pt x="906448" y="3380104"/>
                  <a:pt x="904509" y="3383101"/>
                </a:cubicBezTo>
                <a:cubicBezTo>
                  <a:pt x="902567" y="3386096"/>
                  <a:pt x="899128" y="3388122"/>
                  <a:pt x="894192" y="3389177"/>
                </a:cubicBezTo>
                <a:lnTo>
                  <a:pt x="902105" y="3426205"/>
                </a:lnTo>
                <a:lnTo>
                  <a:pt x="887294" y="3429370"/>
                </a:lnTo>
                <a:lnTo>
                  <a:pt x="894133" y="3497602"/>
                </a:lnTo>
                <a:cubicBezTo>
                  <a:pt x="892361" y="3513469"/>
                  <a:pt x="886792" y="3541762"/>
                  <a:pt x="877426" y="3582482"/>
                </a:cubicBezTo>
                <a:cubicBezTo>
                  <a:pt x="868061" y="3623204"/>
                  <a:pt x="858968" y="3647087"/>
                  <a:pt x="850149" y="3654135"/>
                </a:cubicBezTo>
                <a:lnTo>
                  <a:pt x="805716" y="3663632"/>
                </a:lnTo>
                <a:cubicBezTo>
                  <a:pt x="788833" y="3584639"/>
                  <a:pt x="800498" y="3530520"/>
                  <a:pt x="840711" y="3501276"/>
                </a:cubicBezTo>
                <a:lnTo>
                  <a:pt x="829632" y="3449438"/>
                </a:lnTo>
                <a:cubicBezTo>
                  <a:pt x="833514" y="3443444"/>
                  <a:pt x="840393" y="3439394"/>
                  <a:pt x="850265" y="3437284"/>
                </a:cubicBezTo>
                <a:lnTo>
                  <a:pt x="835512" y="3332023"/>
                </a:lnTo>
                <a:lnTo>
                  <a:pt x="850325" y="3328857"/>
                </a:lnTo>
                <a:cubicBezTo>
                  <a:pt x="855977" y="3306999"/>
                  <a:pt x="859954" y="3289371"/>
                  <a:pt x="862254" y="3275973"/>
                </a:cubicBezTo>
                <a:cubicBezTo>
                  <a:pt x="864552" y="3262576"/>
                  <a:pt x="872053" y="3249358"/>
                  <a:pt x="884754" y="3236318"/>
                </a:cubicBezTo>
                <a:lnTo>
                  <a:pt x="881588" y="3221507"/>
                </a:lnTo>
                <a:close/>
                <a:moveTo>
                  <a:pt x="4579882" y="2880238"/>
                </a:moveTo>
                <a:cubicBezTo>
                  <a:pt x="4591865" y="2888001"/>
                  <a:pt x="4600062" y="2890121"/>
                  <a:pt x="4604473" y="2886598"/>
                </a:cubicBezTo>
                <a:cubicBezTo>
                  <a:pt x="4608882" y="2883074"/>
                  <a:pt x="4617078" y="2885194"/>
                  <a:pt x="4629063" y="2892958"/>
                </a:cubicBezTo>
                <a:lnTo>
                  <a:pt x="4648622" y="2912009"/>
                </a:lnTo>
                <a:cubicBezTo>
                  <a:pt x="4676473" y="2921544"/>
                  <a:pt x="4695862" y="2927726"/>
                  <a:pt x="4706792" y="2930552"/>
                </a:cubicBezTo>
                <a:lnTo>
                  <a:pt x="4711540" y="2952768"/>
                </a:lnTo>
                <a:cubicBezTo>
                  <a:pt x="4745383" y="2966187"/>
                  <a:pt x="4774289" y="2980658"/>
                  <a:pt x="4798256" y="2996185"/>
                </a:cubicBezTo>
                <a:lnTo>
                  <a:pt x="4803005" y="3018403"/>
                </a:lnTo>
                <a:cubicBezTo>
                  <a:pt x="4808998" y="3022284"/>
                  <a:pt x="4814462" y="3023699"/>
                  <a:pt x="4819399" y="3022643"/>
                </a:cubicBezTo>
                <a:cubicBezTo>
                  <a:pt x="4824337" y="3021588"/>
                  <a:pt x="4829800" y="3023000"/>
                  <a:pt x="4835792" y="3026883"/>
                </a:cubicBezTo>
                <a:lnTo>
                  <a:pt x="4847946" y="3047517"/>
                </a:lnTo>
                <a:cubicBezTo>
                  <a:pt x="4859930" y="3055280"/>
                  <a:pt x="4867685" y="3061366"/>
                  <a:pt x="4871209" y="3065776"/>
                </a:cubicBezTo>
                <a:cubicBezTo>
                  <a:pt x="4874732" y="3070185"/>
                  <a:pt x="4880545" y="3079269"/>
                  <a:pt x="4888648" y="3093024"/>
                </a:cubicBezTo>
                <a:lnTo>
                  <a:pt x="4910865" y="3088276"/>
                </a:lnTo>
                <a:cubicBezTo>
                  <a:pt x="4917912" y="3097096"/>
                  <a:pt x="4922491" y="3106441"/>
                  <a:pt x="4924601" y="3116315"/>
                </a:cubicBezTo>
                <a:cubicBezTo>
                  <a:pt x="4927767" y="3131126"/>
                  <a:pt x="4922735" y="3143817"/>
                  <a:pt x="4909507" y="3154388"/>
                </a:cubicBezTo>
                <a:cubicBezTo>
                  <a:pt x="4896279" y="3164959"/>
                  <a:pt x="4882787" y="3174296"/>
                  <a:pt x="4869029" y="3182398"/>
                </a:cubicBezTo>
                <a:lnTo>
                  <a:pt x="4867447" y="3174993"/>
                </a:lnTo>
                <a:cubicBezTo>
                  <a:pt x="4856519" y="3172166"/>
                  <a:pt x="4828404" y="3161398"/>
                  <a:pt x="4783104" y="3142684"/>
                </a:cubicBezTo>
                <a:cubicBezTo>
                  <a:pt x="4737804" y="3123973"/>
                  <a:pt x="4714628" y="3112147"/>
                  <a:pt x="4713573" y="3107211"/>
                </a:cubicBezTo>
                <a:lnTo>
                  <a:pt x="4689773" y="3104553"/>
                </a:lnTo>
                <a:cubicBezTo>
                  <a:pt x="4676733" y="3091853"/>
                  <a:pt x="4645275" y="3071473"/>
                  <a:pt x="4595395" y="3043413"/>
                </a:cubicBezTo>
                <a:cubicBezTo>
                  <a:pt x="4545518" y="3015354"/>
                  <a:pt x="4512306" y="2974700"/>
                  <a:pt x="4495763" y="2921448"/>
                </a:cubicBezTo>
                <a:cubicBezTo>
                  <a:pt x="4503527" y="2909463"/>
                  <a:pt x="4513316" y="2900917"/>
                  <a:pt x="4525131" y="2895811"/>
                </a:cubicBezTo>
                <a:cubicBezTo>
                  <a:pt x="4536947" y="2890704"/>
                  <a:pt x="4555197" y="2885514"/>
                  <a:pt x="4579882" y="2880238"/>
                </a:cubicBezTo>
                <a:close/>
                <a:moveTo>
                  <a:pt x="779337" y="2561906"/>
                </a:moveTo>
                <a:cubicBezTo>
                  <a:pt x="792377" y="2574606"/>
                  <a:pt x="801893" y="2582898"/>
                  <a:pt x="807884" y="2586780"/>
                </a:cubicBezTo>
                <a:cubicBezTo>
                  <a:pt x="803286" y="2613575"/>
                  <a:pt x="798076" y="2631467"/>
                  <a:pt x="792253" y="2640455"/>
                </a:cubicBezTo>
                <a:cubicBezTo>
                  <a:pt x="786430" y="2649443"/>
                  <a:pt x="779638" y="2659930"/>
                  <a:pt x="771873" y="2671913"/>
                </a:cubicBezTo>
                <a:cubicBezTo>
                  <a:pt x="761999" y="2674024"/>
                  <a:pt x="754329" y="2674373"/>
                  <a:pt x="748865" y="2672959"/>
                </a:cubicBezTo>
                <a:cubicBezTo>
                  <a:pt x="743400" y="2671547"/>
                  <a:pt x="735731" y="2671894"/>
                  <a:pt x="725858" y="2674004"/>
                </a:cubicBezTo>
                <a:cubicBezTo>
                  <a:pt x="717416" y="2634508"/>
                  <a:pt x="717341" y="2610002"/>
                  <a:pt x="725633" y="2600487"/>
                </a:cubicBezTo>
                <a:cubicBezTo>
                  <a:pt x="733923" y="2590971"/>
                  <a:pt x="751826" y="2578111"/>
                  <a:pt x="779337" y="2561906"/>
                </a:cubicBezTo>
                <a:close/>
                <a:moveTo>
                  <a:pt x="740275" y="2415376"/>
                </a:moveTo>
                <a:cubicBezTo>
                  <a:pt x="741669" y="2446053"/>
                  <a:pt x="740151" y="2481226"/>
                  <a:pt x="735723" y="2520891"/>
                </a:cubicBezTo>
                <a:cubicBezTo>
                  <a:pt x="731293" y="2560557"/>
                  <a:pt x="702980" y="2591129"/>
                  <a:pt x="650783" y="2612610"/>
                </a:cubicBezTo>
                <a:cubicBezTo>
                  <a:pt x="642342" y="2573114"/>
                  <a:pt x="644388" y="2540411"/>
                  <a:pt x="656918" y="2514502"/>
                </a:cubicBezTo>
                <a:cubicBezTo>
                  <a:pt x="669450" y="2488591"/>
                  <a:pt x="683479" y="2463653"/>
                  <a:pt x="699008" y="2439683"/>
                </a:cubicBezTo>
                <a:lnTo>
                  <a:pt x="710653" y="2421707"/>
                </a:lnTo>
                <a:close/>
                <a:moveTo>
                  <a:pt x="2597308" y="2335985"/>
                </a:moveTo>
                <a:lnTo>
                  <a:pt x="2558698" y="2336493"/>
                </a:lnTo>
                <a:lnTo>
                  <a:pt x="2597307" y="2335986"/>
                </a:lnTo>
                <a:cubicBezTo>
                  <a:pt x="2602243" y="2334930"/>
                  <a:pt x="2607443" y="2335109"/>
                  <a:pt x="2612909" y="2336523"/>
                </a:cubicBezTo>
                <a:cubicBezTo>
                  <a:pt x="2618373" y="2337935"/>
                  <a:pt x="2623575" y="2338115"/>
                  <a:pt x="2628511" y="2337060"/>
                </a:cubicBezTo>
                <a:cubicBezTo>
                  <a:pt x="2636952" y="2376555"/>
                  <a:pt x="2628208" y="2408109"/>
                  <a:pt x="2602279" y="2431720"/>
                </a:cubicBezTo>
                <a:lnTo>
                  <a:pt x="2504142" y="2479797"/>
                </a:lnTo>
                <a:cubicBezTo>
                  <a:pt x="2543639" y="2471356"/>
                  <a:pt x="2576352" y="2455330"/>
                  <a:pt x="2602281" y="2431719"/>
                </a:cubicBezTo>
                <a:cubicBezTo>
                  <a:pt x="2628210" y="2408108"/>
                  <a:pt x="2636954" y="2376555"/>
                  <a:pt x="2628513" y="2337060"/>
                </a:cubicBezTo>
                <a:cubicBezTo>
                  <a:pt x="2623576" y="2338115"/>
                  <a:pt x="2618374" y="2337935"/>
                  <a:pt x="2612910" y="2336523"/>
                </a:cubicBezTo>
                <a:cubicBezTo>
                  <a:pt x="2607445" y="2335109"/>
                  <a:pt x="2602244" y="2334930"/>
                  <a:pt x="2597308" y="2335985"/>
                </a:cubicBezTo>
                <a:close/>
                <a:moveTo>
                  <a:pt x="3672690" y="2113896"/>
                </a:moveTo>
                <a:cubicBezTo>
                  <a:pt x="3697715" y="2134359"/>
                  <a:pt x="3713930" y="2143801"/>
                  <a:pt x="3721336" y="2142218"/>
                </a:cubicBezTo>
                <a:cubicBezTo>
                  <a:pt x="3728741" y="2140635"/>
                  <a:pt x="3737192" y="2162060"/>
                  <a:pt x="3746688" y="2206493"/>
                </a:cubicBezTo>
                <a:cubicBezTo>
                  <a:pt x="3733988" y="2219534"/>
                  <a:pt x="3727721" y="2232488"/>
                  <a:pt x="3727891" y="2245358"/>
                </a:cubicBezTo>
                <a:cubicBezTo>
                  <a:pt x="3728060" y="2258229"/>
                  <a:pt x="3716330" y="2269770"/>
                  <a:pt x="3692699" y="2279982"/>
                </a:cubicBezTo>
                <a:lnTo>
                  <a:pt x="3695865" y="2294793"/>
                </a:lnTo>
                <a:lnTo>
                  <a:pt x="3667825" y="2308529"/>
                </a:lnTo>
                <a:cubicBezTo>
                  <a:pt x="3641030" y="2303932"/>
                  <a:pt x="3620933" y="2300483"/>
                  <a:pt x="3607536" y="2298183"/>
                </a:cubicBezTo>
                <a:cubicBezTo>
                  <a:pt x="3594139" y="2295885"/>
                  <a:pt x="3583219" y="2274987"/>
                  <a:pt x="3574778" y="2235491"/>
                </a:cubicBezTo>
                <a:lnTo>
                  <a:pt x="3589589" y="2232325"/>
                </a:lnTo>
                <a:lnTo>
                  <a:pt x="3578510" y="2180487"/>
                </a:lnTo>
                <a:cubicBezTo>
                  <a:pt x="3583109" y="2153691"/>
                  <a:pt x="3592549" y="2137476"/>
                  <a:pt x="3606832" y="2131843"/>
                </a:cubicBezTo>
                <a:cubicBezTo>
                  <a:pt x="3621116" y="2126209"/>
                  <a:pt x="3643068" y="2120227"/>
                  <a:pt x="3672690" y="2113896"/>
                </a:cubicBezTo>
                <a:close/>
                <a:moveTo>
                  <a:pt x="2500702" y="1992673"/>
                </a:moveTo>
                <a:cubicBezTo>
                  <a:pt x="2506693" y="1996555"/>
                  <a:pt x="2510218" y="2000965"/>
                  <a:pt x="2511273" y="2005901"/>
                </a:cubicBezTo>
                <a:cubicBezTo>
                  <a:pt x="2512328" y="2010838"/>
                  <a:pt x="2515851" y="2015248"/>
                  <a:pt x="2521844" y="2019129"/>
                </a:cubicBezTo>
                <a:lnTo>
                  <a:pt x="2507033" y="2022295"/>
                </a:lnTo>
                <a:cubicBezTo>
                  <a:pt x="2505260" y="2038161"/>
                  <a:pt x="2504639" y="2047329"/>
                  <a:pt x="2505167" y="2049797"/>
                </a:cubicBezTo>
                <a:cubicBezTo>
                  <a:pt x="2505694" y="2052266"/>
                  <a:pt x="2504545" y="2058965"/>
                  <a:pt x="2501718" y="2069893"/>
                </a:cubicBezTo>
                <a:cubicBezTo>
                  <a:pt x="2452347" y="2080445"/>
                  <a:pt x="2419201" y="2082367"/>
                  <a:pt x="2402280" y="2075658"/>
                </a:cubicBezTo>
                <a:lnTo>
                  <a:pt x="2399114" y="2060847"/>
                </a:lnTo>
                <a:cubicBezTo>
                  <a:pt x="2406879" y="2048862"/>
                  <a:pt x="2412701" y="2039874"/>
                  <a:pt x="2416583" y="2033882"/>
                </a:cubicBezTo>
                <a:cubicBezTo>
                  <a:pt x="2420466" y="2027890"/>
                  <a:pt x="2429283" y="2020843"/>
                  <a:pt x="2443039" y="2012740"/>
                </a:cubicBezTo>
                <a:close/>
                <a:moveTo>
                  <a:pt x="2145295" y="1960215"/>
                </a:moveTo>
                <a:lnTo>
                  <a:pt x="2154792" y="2004650"/>
                </a:lnTo>
                <a:cubicBezTo>
                  <a:pt x="2145972" y="2011697"/>
                  <a:pt x="2140149" y="2020685"/>
                  <a:pt x="2137323" y="2031615"/>
                </a:cubicBezTo>
                <a:cubicBezTo>
                  <a:pt x="2131331" y="2027732"/>
                  <a:pt x="2125866" y="2026320"/>
                  <a:pt x="2120929" y="2027375"/>
                </a:cubicBezTo>
                <a:cubicBezTo>
                  <a:pt x="2115993" y="2028430"/>
                  <a:pt x="2110527" y="2027016"/>
                  <a:pt x="2104536" y="2023135"/>
                </a:cubicBezTo>
                <a:lnTo>
                  <a:pt x="2096622" y="1986107"/>
                </a:lnTo>
                <a:cubicBezTo>
                  <a:pt x="2105441" y="1979059"/>
                  <a:pt x="2112056" y="1973773"/>
                  <a:pt x="2116464" y="1970249"/>
                </a:cubicBezTo>
                <a:cubicBezTo>
                  <a:pt x="2120873" y="1966727"/>
                  <a:pt x="2130484" y="1963381"/>
                  <a:pt x="2145295" y="1960215"/>
                </a:cubicBezTo>
                <a:close/>
                <a:moveTo>
                  <a:pt x="141287" y="1931633"/>
                </a:moveTo>
                <a:cubicBezTo>
                  <a:pt x="168083" y="1936231"/>
                  <a:pt x="200427" y="1948678"/>
                  <a:pt x="238321" y="1968974"/>
                </a:cubicBezTo>
                <a:cubicBezTo>
                  <a:pt x="276215" y="1989268"/>
                  <a:pt x="299909" y="2021633"/>
                  <a:pt x="309406" y="2066066"/>
                </a:cubicBezTo>
                <a:cubicBezTo>
                  <a:pt x="282612" y="2061468"/>
                  <a:pt x="256343" y="2059337"/>
                  <a:pt x="230603" y="2059676"/>
                </a:cubicBezTo>
                <a:cubicBezTo>
                  <a:pt x="204862" y="2060016"/>
                  <a:pt x="180894" y="2044487"/>
                  <a:pt x="158697" y="2013094"/>
                </a:cubicBezTo>
                <a:lnTo>
                  <a:pt x="143886" y="2016260"/>
                </a:lnTo>
                <a:cubicBezTo>
                  <a:pt x="136838" y="2007441"/>
                  <a:pt x="132260" y="1998094"/>
                  <a:pt x="130150" y="1988220"/>
                </a:cubicBezTo>
                <a:cubicBezTo>
                  <a:pt x="128040" y="1978346"/>
                  <a:pt x="123460" y="1968999"/>
                  <a:pt x="116414" y="1960181"/>
                </a:cubicBezTo>
                <a:cubicBezTo>
                  <a:pt x="129114" y="1947141"/>
                  <a:pt x="137404" y="1937626"/>
                  <a:pt x="141287" y="1931633"/>
                </a:cubicBezTo>
                <a:close/>
                <a:moveTo>
                  <a:pt x="2615576" y="1805502"/>
                </a:moveTo>
                <a:cubicBezTo>
                  <a:pt x="2614860" y="1826306"/>
                  <a:pt x="2605156" y="1841285"/>
                  <a:pt x="2586462" y="1850443"/>
                </a:cubicBezTo>
                <a:lnTo>
                  <a:pt x="2578548" y="1813415"/>
                </a:lnTo>
                <a:close/>
                <a:moveTo>
                  <a:pt x="2406695" y="1733988"/>
                </a:moveTo>
                <a:cubicBezTo>
                  <a:pt x="2408805" y="1743861"/>
                  <a:pt x="2411359" y="1749769"/>
                  <a:pt x="2414354" y="1751710"/>
                </a:cubicBezTo>
                <a:cubicBezTo>
                  <a:pt x="2417351" y="1753650"/>
                  <a:pt x="2419377" y="1757089"/>
                  <a:pt x="2420433" y="1762027"/>
                </a:cubicBezTo>
                <a:cubicBezTo>
                  <a:pt x="2412669" y="1774012"/>
                  <a:pt x="2410549" y="1782209"/>
                  <a:pt x="2414071" y="1786618"/>
                </a:cubicBezTo>
                <a:cubicBezTo>
                  <a:pt x="2417595" y="1791027"/>
                  <a:pt x="2415475" y="1799223"/>
                  <a:pt x="2407711" y="1811208"/>
                </a:cubicBezTo>
                <a:lnTo>
                  <a:pt x="2397648" y="1836590"/>
                </a:lnTo>
                <a:cubicBezTo>
                  <a:pt x="2386003" y="1854567"/>
                  <a:pt x="2373830" y="1870075"/>
                  <a:pt x="2361129" y="1883114"/>
                </a:cubicBezTo>
                <a:cubicBezTo>
                  <a:pt x="2348428" y="1896154"/>
                  <a:pt x="2330263" y="1907780"/>
                  <a:pt x="2306633" y="1917992"/>
                </a:cubicBezTo>
                <a:cubicBezTo>
                  <a:pt x="2298192" y="1878497"/>
                  <a:pt x="2300681" y="1841827"/>
                  <a:pt x="2314097" y="1807984"/>
                </a:cubicBezTo>
                <a:cubicBezTo>
                  <a:pt x="2327514" y="1774142"/>
                  <a:pt x="2358380" y="1749476"/>
                  <a:pt x="2406695" y="1733988"/>
                </a:cubicBezTo>
                <a:close/>
                <a:moveTo>
                  <a:pt x="2817165" y="1661749"/>
                </a:moveTo>
                <a:cubicBezTo>
                  <a:pt x="2823158" y="1665630"/>
                  <a:pt x="2833380" y="1671189"/>
                  <a:pt x="2847832" y="1678426"/>
                </a:cubicBezTo>
                <a:cubicBezTo>
                  <a:pt x="2862286" y="1685662"/>
                  <a:pt x="2875504" y="1693161"/>
                  <a:pt x="2887489" y="1700925"/>
                </a:cubicBezTo>
                <a:cubicBezTo>
                  <a:pt x="2889600" y="1710800"/>
                  <a:pt x="2883248" y="1717319"/>
                  <a:pt x="2868437" y="1720485"/>
                </a:cubicBezTo>
                <a:cubicBezTo>
                  <a:pt x="2853626" y="1723650"/>
                  <a:pt x="2841284" y="1726288"/>
                  <a:pt x="2831409" y="1728398"/>
                </a:cubicBezTo>
                <a:cubicBezTo>
                  <a:pt x="2798622" y="1719918"/>
                  <a:pt x="2777121" y="1703864"/>
                  <a:pt x="2766909" y="1680233"/>
                </a:cubicBezTo>
                <a:close/>
                <a:moveTo>
                  <a:pt x="3298700" y="1233594"/>
                </a:moveTo>
                <a:lnTo>
                  <a:pt x="3303449" y="1255810"/>
                </a:lnTo>
                <a:cubicBezTo>
                  <a:pt x="3313321" y="1253700"/>
                  <a:pt x="3319230" y="1251147"/>
                  <a:pt x="3321171" y="1248151"/>
                </a:cubicBezTo>
                <a:cubicBezTo>
                  <a:pt x="3323111" y="1245156"/>
                  <a:pt x="3329019" y="1242601"/>
                  <a:pt x="3338893" y="1240491"/>
                </a:cubicBezTo>
                <a:cubicBezTo>
                  <a:pt x="3348768" y="1238380"/>
                  <a:pt x="3364190" y="1244120"/>
                  <a:pt x="3385163" y="1257707"/>
                </a:cubicBezTo>
                <a:cubicBezTo>
                  <a:pt x="3406136" y="1271292"/>
                  <a:pt x="3425082" y="1281441"/>
                  <a:pt x="3442004" y="1288150"/>
                </a:cubicBezTo>
                <a:lnTo>
                  <a:pt x="3449917" y="1325177"/>
                </a:lnTo>
                <a:cubicBezTo>
                  <a:pt x="3465783" y="1326948"/>
                  <a:pt x="3477937" y="1347582"/>
                  <a:pt x="3486378" y="1387078"/>
                </a:cubicBezTo>
                <a:cubicBezTo>
                  <a:pt x="3492709" y="1416700"/>
                  <a:pt x="3487311" y="1457864"/>
                  <a:pt x="3470181" y="1510570"/>
                </a:cubicBezTo>
                <a:cubicBezTo>
                  <a:pt x="3453052" y="1563275"/>
                  <a:pt x="3400053" y="1599123"/>
                  <a:pt x="3311186" y="1618116"/>
                </a:cubicBezTo>
                <a:cubicBezTo>
                  <a:pt x="3251942" y="1630777"/>
                  <a:pt x="3206285" y="1622466"/>
                  <a:pt x="3174214" y="1593183"/>
                </a:cubicBezTo>
                <a:lnTo>
                  <a:pt x="3169466" y="1570967"/>
                </a:lnTo>
                <a:cubicBezTo>
                  <a:pt x="3164528" y="1572023"/>
                  <a:pt x="3160561" y="1571578"/>
                  <a:pt x="3157566" y="1569638"/>
                </a:cubicBezTo>
                <a:cubicBezTo>
                  <a:pt x="3154569" y="1567697"/>
                  <a:pt x="3150603" y="1567255"/>
                  <a:pt x="3145666" y="1568310"/>
                </a:cubicBezTo>
                <a:lnTo>
                  <a:pt x="3134587" y="1516470"/>
                </a:lnTo>
                <a:cubicBezTo>
                  <a:pt x="3119776" y="1519635"/>
                  <a:pt x="3109025" y="1511609"/>
                  <a:pt x="3102337" y="1492387"/>
                </a:cubicBezTo>
                <a:cubicBezTo>
                  <a:pt x="3095648" y="1473167"/>
                  <a:pt x="3090721" y="1456151"/>
                  <a:pt x="3087555" y="1441340"/>
                </a:cubicBezTo>
                <a:lnTo>
                  <a:pt x="3102366" y="1438175"/>
                </a:lnTo>
                <a:cubicBezTo>
                  <a:pt x="3096035" y="1408553"/>
                  <a:pt x="3095254" y="1386779"/>
                  <a:pt x="3100021" y="1372854"/>
                </a:cubicBezTo>
                <a:cubicBezTo>
                  <a:pt x="3104789" y="1358928"/>
                  <a:pt x="3118818" y="1333990"/>
                  <a:pt x="3142109" y="1298038"/>
                </a:cubicBezTo>
                <a:lnTo>
                  <a:pt x="3162743" y="1285882"/>
                </a:lnTo>
                <a:cubicBezTo>
                  <a:pt x="3161688" y="1280946"/>
                  <a:pt x="3162130" y="1276979"/>
                  <a:pt x="3164071" y="1273983"/>
                </a:cubicBezTo>
                <a:cubicBezTo>
                  <a:pt x="3166013" y="1270987"/>
                  <a:pt x="3166456" y="1267021"/>
                  <a:pt x="3165400" y="1262083"/>
                </a:cubicBezTo>
                <a:lnTo>
                  <a:pt x="3260089" y="1234102"/>
                </a:lnTo>
                <a:cubicBezTo>
                  <a:pt x="3269963" y="1231992"/>
                  <a:pt x="3276399" y="1231908"/>
                  <a:pt x="3279395" y="1233848"/>
                </a:cubicBezTo>
                <a:cubicBezTo>
                  <a:pt x="3282390" y="1235789"/>
                  <a:pt x="3288826" y="1235704"/>
                  <a:pt x="3298700" y="1233594"/>
                </a:cubicBezTo>
                <a:close/>
                <a:moveTo>
                  <a:pt x="4104556" y="619968"/>
                </a:moveTo>
                <a:cubicBezTo>
                  <a:pt x="4123588" y="636552"/>
                  <a:pt x="4138907" y="671996"/>
                  <a:pt x="4150514" y="726303"/>
                </a:cubicBezTo>
                <a:lnTo>
                  <a:pt x="4143108" y="727886"/>
                </a:lnTo>
                <a:cubicBezTo>
                  <a:pt x="4140280" y="738816"/>
                  <a:pt x="4139923" y="749216"/>
                  <a:pt x="4142034" y="759091"/>
                </a:cubicBezTo>
                <a:cubicBezTo>
                  <a:pt x="4144144" y="768965"/>
                  <a:pt x="4143785" y="779367"/>
                  <a:pt x="4140959" y="790295"/>
                </a:cubicBezTo>
                <a:lnTo>
                  <a:pt x="4138302" y="814094"/>
                </a:lnTo>
                <a:cubicBezTo>
                  <a:pt x="4133364" y="815150"/>
                  <a:pt x="4129925" y="817177"/>
                  <a:pt x="4127983" y="820172"/>
                </a:cubicBezTo>
                <a:cubicBezTo>
                  <a:pt x="4126043" y="823168"/>
                  <a:pt x="4122604" y="825193"/>
                  <a:pt x="4117666" y="826249"/>
                </a:cubicBezTo>
                <a:lnTo>
                  <a:pt x="4122414" y="848465"/>
                </a:lnTo>
                <a:cubicBezTo>
                  <a:pt x="4113597" y="855513"/>
                  <a:pt x="4108480" y="861769"/>
                  <a:pt x="4107066" y="867234"/>
                </a:cubicBezTo>
                <a:cubicBezTo>
                  <a:pt x="4105654" y="872698"/>
                  <a:pt x="4100537" y="878954"/>
                  <a:pt x="4091718" y="886002"/>
                </a:cubicBezTo>
                <a:lnTo>
                  <a:pt x="4083238" y="918790"/>
                </a:lnTo>
                <a:lnTo>
                  <a:pt x="4068427" y="921955"/>
                </a:lnTo>
                <a:cubicBezTo>
                  <a:pt x="4064546" y="927946"/>
                  <a:pt x="4062868" y="932177"/>
                  <a:pt x="4063396" y="934646"/>
                </a:cubicBezTo>
                <a:cubicBezTo>
                  <a:pt x="4063923" y="937114"/>
                  <a:pt x="4062246" y="941345"/>
                  <a:pt x="4058364" y="947337"/>
                </a:cubicBezTo>
                <a:lnTo>
                  <a:pt x="4036148" y="952085"/>
                </a:lnTo>
                <a:cubicBezTo>
                  <a:pt x="4038258" y="961959"/>
                  <a:pt x="4034905" y="970420"/>
                  <a:pt x="4026085" y="977467"/>
                </a:cubicBezTo>
                <a:cubicBezTo>
                  <a:pt x="4017266" y="984514"/>
                  <a:pt x="4007919" y="989093"/>
                  <a:pt x="3998046" y="991203"/>
                </a:cubicBezTo>
                <a:lnTo>
                  <a:pt x="3999629" y="998609"/>
                </a:lnTo>
                <a:cubicBezTo>
                  <a:pt x="3990809" y="1005655"/>
                  <a:pt x="3983931" y="1009707"/>
                  <a:pt x="3978995" y="1010762"/>
                </a:cubicBezTo>
                <a:cubicBezTo>
                  <a:pt x="3974057" y="1011818"/>
                  <a:pt x="3967179" y="1015870"/>
                  <a:pt x="3958361" y="1022916"/>
                </a:cubicBezTo>
                <a:lnTo>
                  <a:pt x="3930320" y="1036653"/>
                </a:lnTo>
                <a:cubicBezTo>
                  <a:pt x="3931375" y="1041589"/>
                  <a:pt x="3930933" y="1045556"/>
                  <a:pt x="3928992" y="1048552"/>
                </a:cubicBezTo>
                <a:cubicBezTo>
                  <a:pt x="3927052" y="1051549"/>
                  <a:pt x="3926608" y="1055515"/>
                  <a:pt x="3927663" y="1060452"/>
                </a:cubicBezTo>
                <a:lnTo>
                  <a:pt x="3907029" y="1072606"/>
                </a:lnTo>
                <a:cubicBezTo>
                  <a:pt x="3894329" y="1085645"/>
                  <a:pt x="3885247" y="1091458"/>
                  <a:pt x="3879781" y="1090045"/>
                </a:cubicBezTo>
                <a:cubicBezTo>
                  <a:pt x="3874318" y="1088632"/>
                  <a:pt x="3867704" y="1093917"/>
                  <a:pt x="3859939" y="1105901"/>
                </a:cubicBezTo>
                <a:lnTo>
                  <a:pt x="3776896" y="1115905"/>
                </a:lnTo>
                <a:cubicBezTo>
                  <a:pt x="3745164" y="1112363"/>
                  <a:pt x="3724022" y="1085905"/>
                  <a:pt x="3713470" y="1036536"/>
                </a:cubicBezTo>
                <a:cubicBezTo>
                  <a:pt x="3706084" y="1001976"/>
                  <a:pt x="3721970" y="967606"/>
                  <a:pt x="3761127" y="933425"/>
                </a:cubicBezTo>
                <a:lnTo>
                  <a:pt x="3759544" y="926018"/>
                </a:lnTo>
                <a:cubicBezTo>
                  <a:pt x="3759544" y="926018"/>
                  <a:pt x="3768364" y="918971"/>
                  <a:pt x="3786001" y="904876"/>
                </a:cubicBezTo>
                <a:lnTo>
                  <a:pt x="3782835" y="890066"/>
                </a:lnTo>
                <a:cubicBezTo>
                  <a:pt x="3786717" y="884074"/>
                  <a:pt x="3789892" y="880814"/>
                  <a:pt x="3792361" y="880286"/>
                </a:cubicBezTo>
                <a:cubicBezTo>
                  <a:pt x="3794830" y="879758"/>
                  <a:pt x="3798005" y="876500"/>
                  <a:pt x="3801886" y="870507"/>
                </a:cubicBezTo>
                <a:lnTo>
                  <a:pt x="3835748" y="847782"/>
                </a:lnTo>
                <a:lnTo>
                  <a:pt x="3832583" y="832971"/>
                </a:lnTo>
                <a:lnTo>
                  <a:pt x="3905057" y="809738"/>
                </a:lnTo>
                <a:lnTo>
                  <a:pt x="3901891" y="794927"/>
                </a:lnTo>
                <a:lnTo>
                  <a:pt x="3994997" y="759541"/>
                </a:lnTo>
                <a:cubicBezTo>
                  <a:pt x="3998878" y="753550"/>
                  <a:pt x="4000556" y="749319"/>
                  <a:pt x="4000028" y="746850"/>
                </a:cubicBezTo>
                <a:cubicBezTo>
                  <a:pt x="3999501" y="744381"/>
                  <a:pt x="4001178" y="740150"/>
                  <a:pt x="4005060" y="734159"/>
                </a:cubicBezTo>
                <a:lnTo>
                  <a:pt x="4027276" y="729411"/>
                </a:lnTo>
                <a:cubicBezTo>
                  <a:pt x="4023055" y="709662"/>
                  <a:pt x="4028351" y="698206"/>
                  <a:pt x="4043162" y="695040"/>
                </a:cubicBezTo>
                <a:cubicBezTo>
                  <a:pt x="4057973" y="691875"/>
                  <a:pt x="4064323" y="685354"/>
                  <a:pt x="4062213" y="675481"/>
                </a:cubicBezTo>
                <a:cubicBezTo>
                  <a:pt x="4061157" y="670543"/>
                  <a:pt x="4057635" y="666134"/>
                  <a:pt x="4051642" y="662254"/>
                </a:cubicBezTo>
                <a:cubicBezTo>
                  <a:pt x="4047421" y="642505"/>
                  <a:pt x="4065060" y="628409"/>
                  <a:pt x="4104556" y="619968"/>
                </a:cubicBezTo>
                <a:close/>
                <a:moveTo>
                  <a:pt x="990693" y="0"/>
                </a:moveTo>
                <a:cubicBezTo>
                  <a:pt x="1002678" y="7764"/>
                  <a:pt x="1011402" y="12351"/>
                  <a:pt x="1016866" y="13766"/>
                </a:cubicBezTo>
                <a:cubicBezTo>
                  <a:pt x="1022332" y="15179"/>
                  <a:pt x="1029642" y="25232"/>
                  <a:pt x="1038799" y="43925"/>
                </a:cubicBezTo>
                <a:cubicBezTo>
                  <a:pt x="1053610" y="40759"/>
                  <a:pt x="1066924" y="36624"/>
                  <a:pt x="1078738" y="31517"/>
                </a:cubicBezTo>
                <a:cubicBezTo>
                  <a:pt x="1090554" y="26411"/>
                  <a:pt x="1101398" y="22802"/>
                  <a:pt x="1111273" y="20692"/>
                </a:cubicBezTo>
                <a:cubicBezTo>
                  <a:pt x="1123256" y="28456"/>
                  <a:pt x="1129513" y="33573"/>
                  <a:pt x="1130040" y="36040"/>
                </a:cubicBezTo>
                <a:cubicBezTo>
                  <a:pt x="1130568" y="38509"/>
                  <a:pt x="1135937" y="51559"/>
                  <a:pt x="1146151" y="75187"/>
                </a:cubicBezTo>
                <a:lnTo>
                  <a:pt x="1131340" y="78353"/>
                </a:lnTo>
                <a:lnTo>
                  <a:pt x="1130266" y="109559"/>
                </a:lnTo>
                <a:cubicBezTo>
                  <a:pt x="1132376" y="119432"/>
                  <a:pt x="1132459" y="125868"/>
                  <a:pt x="1130520" y="128864"/>
                </a:cubicBezTo>
                <a:cubicBezTo>
                  <a:pt x="1128578" y="131859"/>
                  <a:pt x="1128136" y="135826"/>
                  <a:pt x="1129191" y="140764"/>
                </a:cubicBezTo>
                <a:lnTo>
                  <a:pt x="1144002" y="137598"/>
                </a:lnTo>
                <a:lnTo>
                  <a:pt x="1148750" y="159815"/>
                </a:lnTo>
                <a:cubicBezTo>
                  <a:pt x="1164616" y="161586"/>
                  <a:pt x="1180483" y="163359"/>
                  <a:pt x="1196349" y="165129"/>
                </a:cubicBezTo>
                <a:cubicBezTo>
                  <a:pt x="1212215" y="166900"/>
                  <a:pt x="1225612" y="169201"/>
                  <a:pt x="1236541" y="172027"/>
                </a:cubicBezTo>
                <a:cubicBezTo>
                  <a:pt x="1272833" y="221058"/>
                  <a:pt x="1310020" y="244086"/>
                  <a:pt x="1348102" y="241109"/>
                </a:cubicBezTo>
                <a:cubicBezTo>
                  <a:pt x="1386187" y="238133"/>
                  <a:pt x="1420208" y="246349"/>
                  <a:pt x="1450169" y="265759"/>
                </a:cubicBezTo>
                <a:cubicBezTo>
                  <a:pt x="1452279" y="275632"/>
                  <a:pt x="1453154" y="285770"/>
                  <a:pt x="1452797" y="296172"/>
                </a:cubicBezTo>
                <a:cubicBezTo>
                  <a:pt x="1452438" y="306573"/>
                  <a:pt x="1453315" y="316711"/>
                  <a:pt x="1455425" y="326585"/>
                </a:cubicBezTo>
                <a:lnTo>
                  <a:pt x="1440614" y="329751"/>
                </a:lnTo>
                <a:cubicBezTo>
                  <a:pt x="1442725" y="339625"/>
                  <a:pt x="1443072" y="347295"/>
                  <a:pt x="1441660" y="352759"/>
                </a:cubicBezTo>
                <a:cubicBezTo>
                  <a:pt x="1440246" y="358223"/>
                  <a:pt x="1440595" y="365892"/>
                  <a:pt x="1442705" y="375767"/>
                </a:cubicBezTo>
                <a:lnTo>
                  <a:pt x="1435300" y="377349"/>
                </a:lnTo>
                <a:cubicBezTo>
                  <a:pt x="1451503" y="404861"/>
                  <a:pt x="1467973" y="433608"/>
                  <a:pt x="1484706" y="463587"/>
                </a:cubicBezTo>
                <a:cubicBezTo>
                  <a:pt x="1501437" y="493568"/>
                  <a:pt x="1523729" y="513326"/>
                  <a:pt x="1551580" y="522861"/>
                </a:cubicBezTo>
                <a:lnTo>
                  <a:pt x="1553163" y="530267"/>
                </a:lnTo>
                <a:cubicBezTo>
                  <a:pt x="1579958" y="534864"/>
                  <a:pt x="1601469" y="532849"/>
                  <a:pt x="1617692" y="524219"/>
                </a:cubicBezTo>
                <a:cubicBezTo>
                  <a:pt x="1633917" y="515588"/>
                  <a:pt x="1649246" y="532963"/>
                  <a:pt x="1663679" y="576341"/>
                </a:cubicBezTo>
                <a:lnTo>
                  <a:pt x="1640388" y="612294"/>
                </a:lnTo>
                <a:lnTo>
                  <a:pt x="1641970" y="619699"/>
                </a:lnTo>
                <a:cubicBezTo>
                  <a:pt x="1633153" y="626747"/>
                  <a:pt x="1616400" y="632908"/>
                  <a:pt x="1591715" y="638184"/>
                </a:cubicBezTo>
                <a:lnTo>
                  <a:pt x="1596463" y="660400"/>
                </a:lnTo>
                <a:lnTo>
                  <a:pt x="1581652" y="663565"/>
                </a:lnTo>
                <a:cubicBezTo>
                  <a:pt x="1585872" y="683314"/>
                  <a:pt x="1590800" y="700331"/>
                  <a:pt x="1596434" y="714614"/>
                </a:cubicBezTo>
                <a:cubicBezTo>
                  <a:pt x="1602068" y="728898"/>
                  <a:pt x="1606995" y="745912"/>
                  <a:pt x="1611216" y="765661"/>
                </a:cubicBezTo>
                <a:lnTo>
                  <a:pt x="1603810" y="767244"/>
                </a:lnTo>
                <a:cubicBezTo>
                  <a:pt x="1600984" y="778173"/>
                  <a:pt x="1600889" y="789809"/>
                  <a:pt x="1603527" y="802151"/>
                </a:cubicBezTo>
                <a:cubicBezTo>
                  <a:pt x="1606165" y="814493"/>
                  <a:pt x="1606597" y="828598"/>
                  <a:pt x="1604826" y="844464"/>
                </a:cubicBezTo>
                <a:cubicBezTo>
                  <a:pt x="1626684" y="850118"/>
                  <a:pt x="1645632" y="860266"/>
                  <a:pt x="1661667" y="874907"/>
                </a:cubicBezTo>
                <a:cubicBezTo>
                  <a:pt x="1677704" y="889549"/>
                  <a:pt x="1698064" y="894231"/>
                  <a:pt x="1722748" y="888955"/>
                </a:cubicBezTo>
                <a:cubicBezTo>
                  <a:pt x="1737559" y="885790"/>
                  <a:pt x="1753077" y="879893"/>
                  <a:pt x="1769302" y="871262"/>
                </a:cubicBezTo>
                <a:cubicBezTo>
                  <a:pt x="1785525" y="862633"/>
                  <a:pt x="1801044" y="856735"/>
                  <a:pt x="1815855" y="853569"/>
                </a:cubicBezTo>
                <a:cubicBezTo>
                  <a:pt x="1835603" y="849349"/>
                  <a:pt x="1850941" y="848652"/>
                  <a:pt x="1861871" y="851478"/>
                </a:cubicBezTo>
                <a:lnTo>
                  <a:pt x="1863453" y="858883"/>
                </a:lnTo>
                <a:cubicBezTo>
                  <a:pt x="1896241" y="867365"/>
                  <a:pt x="1918628" y="875486"/>
                  <a:pt x="1930611" y="883251"/>
                </a:cubicBezTo>
                <a:cubicBezTo>
                  <a:pt x="1942596" y="891013"/>
                  <a:pt x="1957576" y="900719"/>
                  <a:pt x="1975552" y="912365"/>
                </a:cubicBezTo>
                <a:cubicBezTo>
                  <a:pt x="1971671" y="918356"/>
                  <a:pt x="1968317" y="926816"/>
                  <a:pt x="1965489" y="937746"/>
                </a:cubicBezTo>
                <a:cubicBezTo>
                  <a:pt x="1925993" y="946188"/>
                  <a:pt x="1897785" y="947055"/>
                  <a:pt x="1880864" y="940346"/>
                </a:cubicBezTo>
                <a:lnTo>
                  <a:pt x="1849659" y="939271"/>
                </a:lnTo>
                <a:lnTo>
                  <a:pt x="1846493" y="924460"/>
                </a:lnTo>
                <a:lnTo>
                  <a:pt x="1791490" y="920728"/>
                </a:lnTo>
                <a:cubicBezTo>
                  <a:pt x="1772796" y="929885"/>
                  <a:pt x="1753840" y="937808"/>
                  <a:pt x="1734618" y="944498"/>
                </a:cubicBezTo>
                <a:cubicBezTo>
                  <a:pt x="1715398" y="951186"/>
                  <a:pt x="1699437" y="961051"/>
                  <a:pt x="1686737" y="974091"/>
                </a:cubicBezTo>
                <a:lnTo>
                  <a:pt x="1697816" y="1025929"/>
                </a:lnTo>
                <a:cubicBezTo>
                  <a:pt x="1727438" y="1019598"/>
                  <a:pt x="1754761" y="1026665"/>
                  <a:pt x="1779784" y="1047130"/>
                </a:cubicBezTo>
                <a:cubicBezTo>
                  <a:pt x="1804809" y="1067594"/>
                  <a:pt x="1829832" y="1088059"/>
                  <a:pt x="1854857" y="1108524"/>
                </a:cubicBezTo>
                <a:lnTo>
                  <a:pt x="1873341" y="1158779"/>
                </a:lnTo>
                <a:lnTo>
                  <a:pt x="1888152" y="1155614"/>
                </a:lnTo>
                <a:cubicBezTo>
                  <a:pt x="1889207" y="1160550"/>
                  <a:pt x="1887520" y="1182852"/>
                  <a:pt x="1883092" y="1222518"/>
                </a:cubicBezTo>
                <a:cubicBezTo>
                  <a:pt x="1878662" y="1262183"/>
                  <a:pt x="1875035" y="1287481"/>
                  <a:pt x="1872209" y="1298409"/>
                </a:cubicBezTo>
                <a:lnTo>
                  <a:pt x="1864803" y="1299992"/>
                </a:lnTo>
                <a:cubicBezTo>
                  <a:pt x="1869024" y="1319741"/>
                  <a:pt x="1875712" y="1338961"/>
                  <a:pt x="1884871" y="1357654"/>
                </a:cubicBezTo>
                <a:cubicBezTo>
                  <a:pt x="1894027" y="1376347"/>
                  <a:pt x="1902657" y="1392572"/>
                  <a:pt x="1910760" y="1406327"/>
                </a:cubicBezTo>
                <a:lnTo>
                  <a:pt x="1930828" y="1463989"/>
                </a:lnTo>
                <a:cubicBezTo>
                  <a:pt x="1942811" y="1471753"/>
                  <a:pt x="1947569" y="1475898"/>
                  <a:pt x="1945101" y="1476426"/>
                </a:cubicBezTo>
                <a:cubicBezTo>
                  <a:pt x="1942632" y="1476953"/>
                  <a:pt x="1947390" y="1481100"/>
                  <a:pt x="1959375" y="1488862"/>
                </a:cubicBezTo>
                <a:lnTo>
                  <a:pt x="1962540" y="1503673"/>
                </a:lnTo>
                <a:lnTo>
                  <a:pt x="1999568" y="1495760"/>
                </a:lnTo>
                <a:cubicBezTo>
                  <a:pt x="2014379" y="1492594"/>
                  <a:pt x="2022312" y="1493481"/>
                  <a:pt x="2023367" y="1498417"/>
                </a:cubicBezTo>
                <a:lnTo>
                  <a:pt x="2029190" y="1489429"/>
                </a:lnTo>
                <a:cubicBezTo>
                  <a:pt x="2068686" y="1480988"/>
                  <a:pt x="2099099" y="1478359"/>
                  <a:pt x="2120430" y="1481545"/>
                </a:cubicBezTo>
                <a:cubicBezTo>
                  <a:pt x="2141761" y="1484729"/>
                  <a:pt x="2169706" y="1482629"/>
                  <a:pt x="2204266" y="1475243"/>
                </a:cubicBezTo>
                <a:cubicBezTo>
                  <a:pt x="2209202" y="1474187"/>
                  <a:pt x="2213876" y="1471898"/>
                  <a:pt x="2218285" y="1468374"/>
                </a:cubicBezTo>
                <a:cubicBezTo>
                  <a:pt x="2222694" y="1464852"/>
                  <a:pt x="2227368" y="1462561"/>
                  <a:pt x="2232305" y="1461506"/>
                </a:cubicBezTo>
                <a:lnTo>
                  <a:pt x="2230722" y="1454101"/>
                </a:lnTo>
                <a:cubicBezTo>
                  <a:pt x="2248359" y="1440007"/>
                  <a:pt x="2274459" y="1429266"/>
                  <a:pt x="2309017" y="1421880"/>
                </a:cubicBezTo>
                <a:cubicBezTo>
                  <a:pt x="2333702" y="1416604"/>
                  <a:pt x="2352038" y="1417849"/>
                  <a:pt x="2364022" y="1425611"/>
                </a:cubicBezTo>
                <a:lnTo>
                  <a:pt x="2378833" y="1422446"/>
                </a:lnTo>
                <a:cubicBezTo>
                  <a:pt x="2389762" y="1425274"/>
                  <a:pt x="2396018" y="1430389"/>
                  <a:pt x="2397601" y="1437794"/>
                </a:cubicBezTo>
                <a:cubicBezTo>
                  <a:pt x="2399184" y="1445200"/>
                  <a:pt x="2409848" y="1446793"/>
                  <a:pt x="2429597" y="1442572"/>
                </a:cubicBezTo>
                <a:lnTo>
                  <a:pt x="2434346" y="1464789"/>
                </a:lnTo>
                <a:lnTo>
                  <a:pt x="2458145" y="1467447"/>
                </a:lnTo>
                <a:cubicBezTo>
                  <a:pt x="2464136" y="1471329"/>
                  <a:pt x="2468188" y="1478206"/>
                  <a:pt x="2470298" y="1488081"/>
                </a:cubicBezTo>
                <a:cubicBezTo>
                  <a:pt x="2472408" y="1497954"/>
                  <a:pt x="2472757" y="1505623"/>
                  <a:pt x="2471344" y="1511089"/>
                </a:cubicBezTo>
                <a:cubicBezTo>
                  <a:pt x="2469930" y="1516552"/>
                  <a:pt x="2469751" y="1521755"/>
                  <a:pt x="2470806" y="1526691"/>
                </a:cubicBezTo>
                <a:cubicBezTo>
                  <a:pt x="2471861" y="1531627"/>
                  <a:pt x="2479436" y="1542916"/>
                  <a:pt x="2493531" y="1560553"/>
                </a:cubicBezTo>
                <a:cubicBezTo>
                  <a:pt x="2509058" y="1536585"/>
                  <a:pt x="2543977" y="1518797"/>
                  <a:pt x="2598282" y="1507190"/>
                </a:cubicBezTo>
                <a:cubicBezTo>
                  <a:pt x="2613095" y="1504024"/>
                  <a:pt x="2622611" y="1512316"/>
                  <a:pt x="2626831" y="1532064"/>
                </a:cubicBezTo>
                <a:lnTo>
                  <a:pt x="2641642" y="1528898"/>
                </a:lnTo>
                <a:lnTo>
                  <a:pt x="2655887" y="1595548"/>
                </a:lnTo>
                <a:cubicBezTo>
                  <a:pt x="2635422" y="1620572"/>
                  <a:pt x="2622013" y="1636344"/>
                  <a:pt x="2615663" y="1642864"/>
                </a:cubicBezTo>
                <a:cubicBezTo>
                  <a:pt x="2609313" y="1649384"/>
                  <a:pt x="2598732" y="1654227"/>
                  <a:pt x="2583921" y="1657392"/>
                </a:cubicBezTo>
                <a:cubicBezTo>
                  <a:pt x="2578985" y="1658447"/>
                  <a:pt x="2568583" y="1658089"/>
                  <a:pt x="2552717" y="1656317"/>
                </a:cubicBezTo>
                <a:cubicBezTo>
                  <a:pt x="2536850" y="1654545"/>
                  <a:pt x="2527862" y="1648722"/>
                  <a:pt x="2525752" y="1638848"/>
                </a:cubicBezTo>
                <a:cubicBezTo>
                  <a:pt x="2515877" y="1640958"/>
                  <a:pt x="2509971" y="1643512"/>
                  <a:pt x="2508029" y="1646507"/>
                </a:cubicBezTo>
                <a:cubicBezTo>
                  <a:pt x="2506088" y="1649504"/>
                  <a:pt x="2502649" y="1651529"/>
                  <a:pt x="2497713" y="1652584"/>
                </a:cubicBezTo>
                <a:lnTo>
                  <a:pt x="2499295" y="1659989"/>
                </a:lnTo>
                <a:cubicBezTo>
                  <a:pt x="2473555" y="1660329"/>
                  <a:pt x="2452044" y="1662344"/>
                  <a:pt x="2434766" y="1666037"/>
                </a:cubicBezTo>
                <a:cubicBezTo>
                  <a:pt x="2417486" y="1669730"/>
                  <a:pt x="2395976" y="1671747"/>
                  <a:pt x="2370235" y="1672085"/>
                </a:cubicBezTo>
                <a:lnTo>
                  <a:pt x="2367070" y="1657274"/>
                </a:lnTo>
                <a:lnTo>
                  <a:pt x="2306243" y="1662530"/>
                </a:lnTo>
                <a:cubicBezTo>
                  <a:pt x="2270290" y="1639239"/>
                  <a:pt x="2245709" y="1614808"/>
                  <a:pt x="2232501" y="1589238"/>
                </a:cubicBezTo>
                <a:cubicBezTo>
                  <a:pt x="2219292" y="1563666"/>
                  <a:pt x="2204056" y="1534657"/>
                  <a:pt x="2186798" y="1502209"/>
                </a:cubicBezTo>
                <a:cubicBezTo>
                  <a:pt x="2177978" y="1509255"/>
                  <a:pt x="2176037" y="1512252"/>
                  <a:pt x="2180975" y="1511197"/>
                </a:cubicBezTo>
                <a:cubicBezTo>
                  <a:pt x="2185911" y="1510142"/>
                  <a:pt x="2183970" y="1513137"/>
                  <a:pt x="2175152" y="1520185"/>
                </a:cubicBezTo>
                <a:lnTo>
                  <a:pt x="2147113" y="1533921"/>
                </a:lnTo>
                <a:cubicBezTo>
                  <a:pt x="2131584" y="1557890"/>
                  <a:pt x="2117470" y="1576394"/>
                  <a:pt x="2104769" y="1589434"/>
                </a:cubicBezTo>
                <a:lnTo>
                  <a:pt x="2112683" y="1626461"/>
                </a:lnTo>
                <a:cubicBezTo>
                  <a:pt x="2158172" y="1621901"/>
                  <a:pt x="2188132" y="1641311"/>
                  <a:pt x="2202566" y="1684688"/>
                </a:cubicBezTo>
                <a:cubicBezTo>
                  <a:pt x="2185983" y="1703720"/>
                  <a:pt x="2160413" y="1716929"/>
                  <a:pt x="2125853" y="1724315"/>
                </a:cubicBezTo>
                <a:cubicBezTo>
                  <a:pt x="2111759" y="1706678"/>
                  <a:pt x="2098541" y="1699177"/>
                  <a:pt x="2086197" y="1701815"/>
                </a:cubicBezTo>
                <a:cubicBezTo>
                  <a:pt x="2073855" y="1704453"/>
                  <a:pt x="2059223" y="1702418"/>
                  <a:pt x="2042302" y="1695709"/>
                </a:cubicBezTo>
                <a:lnTo>
                  <a:pt x="2004766" y="1665013"/>
                </a:lnTo>
                <a:cubicBezTo>
                  <a:pt x="1987845" y="1658304"/>
                  <a:pt x="1960343" y="1656438"/>
                  <a:pt x="1922260" y="1659415"/>
                </a:cubicBezTo>
                <a:cubicBezTo>
                  <a:pt x="1884176" y="1662392"/>
                  <a:pt x="1852793" y="1666518"/>
                  <a:pt x="1828108" y="1671794"/>
                </a:cubicBezTo>
                <a:lnTo>
                  <a:pt x="1804816" y="1707746"/>
                </a:lnTo>
                <a:lnTo>
                  <a:pt x="1841219" y="1878074"/>
                </a:lnTo>
                <a:cubicBezTo>
                  <a:pt x="1853204" y="1885838"/>
                  <a:pt x="1872941" y="1899687"/>
                  <a:pt x="1900434" y="1919625"/>
                </a:cubicBezTo>
                <a:cubicBezTo>
                  <a:pt x="1927926" y="1939562"/>
                  <a:pt x="1946779" y="1961346"/>
                  <a:pt x="1956991" y="1984975"/>
                </a:cubicBezTo>
                <a:cubicBezTo>
                  <a:pt x="1948174" y="1992023"/>
                  <a:pt x="1941823" y="1998542"/>
                  <a:pt x="1937940" y="2004534"/>
                </a:cubicBezTo>
                <a:cubicBezTo>
                  <a:pt x="1913255" y="2009810"/>
                  <a:pt x="1894130" y="2004863"/>
                  <a:pt x="1880562" y="1989694"/>
                </a:cubicBezTo>
                <a:cubicBezTo>
                  <a:pt x="1866995" y="1974525"/>
                  <a:pt x="1851751" y="1963586"/>
                  <a:pt x="1834830" y="1956877"/>
                </a:cubicBezTo>
                <a:lnTo>
                  <a:pt x="1836413" y="1964282"/>
                </a:lnTo>
                <a:cubicBezTo>
                  <a:pt x="1822657" y="1972386"/>
                  <a:pt x="1817889" y="1986311"/>
                  <a:pt x="1822110" y="2006058"/>
                </a:cubicBezTo>
                <a:cubicBezTo>
                  <a:pt x="1826331" y="2025807"/>
                  <a:pt x="1837957" y="2043971"/>
                  <a:pt x="1856988" y="2060555"/>
                </a:cubicBezTo>
                <a:cubicBezTo>
                  <a:pt x="1876020" y="2077137"/>
                  <a:pt x="1896993" y="2090724"/>
                  <a:pt x="1919906" y="2101315"/>
                </a:cubicBezTo>
                <a:cubicBezTo>
                  <a:pt x="1943875" y="2116841"/>
                  <a:pt x="1969257" y="2126904"/>
                  <a:pt x="1996051" y="2131503"/>
                </a:cubicBezTo>
                <a:lnTo>
                  <a:pt x="1999725" y="2184924"/>
                </a:lnTo>
                <a:cubicBezTo>
                  <a:pt x="2005718" y="2188807"/>
                  <a:pt x="2009768" y="2195685"/>
                  <a:pt x="2011879" y="2205559"/>
                </a:cubicBezTo>
                <a:lnTo>
                  <a:pt x="2004473" y="2207142"/>
                </a:lnTo>
                <a:cubicBezTo>
                  <a:pt x="1992828" y="2225118"/>
                  <a:pt x="1984801" y="2235868"/>
                  <a:pt x="1980391" y="2239392"/>
                </a:cubicBezTo>
                <a:cubicBezTo>
                  <a:pt x="1975982" y="2242915"/>
                  <a:pt x="1977470" y="2261956"/>
                  <a:pt x="1984856" y="2296516"/>
                </a:cubicBezTo>
                <a:lnTo>
                  <a:pt x="1992261" y="2294933"/>
                </a:lnTo>
                <a:cubicBezTo>
                  <a:pt x="2000703" y="2334430"/>
                  <a:pt x="2037891" y="2357457"/>
                  <a:pt x="2103824" y="2364015"/>
                </a:cubicBezTo>
                <a:cubicBezTo>
                  <a:pt x="2169758" y="2370574"/>
                  <a:pt x="2229876" y="2368050"/>
                  <a:pt x="2284184" y="2356443"/>
                </a:cubicBezTo>
                <a:cubicBezTo>
                  <a:pt x="2291948" y="2344460"/>
                  <a:pt x="2300503" y="2336177"/>
                  <a:pt x="2309850" y="2331598"/>
                </a:cubicBezTo>
                <a:cubicBezTo>
                  <a:pt x="2319196" y="2327020"/>
                  <a:pt x="2326169" y="2311333"/>
                  <a:pt x="2330767" y="2284537"/>
                </a:cubicBezTo>
                <a:lnTo>
                  <a:pt x="2352984" y="2279789"/>
                </a:lnTo>
                <a:lnTo>
                  <a:pt x="2356149" y="2294600"/>
                </a:lnTo>
                <a:cubicBezTo>
                  <a:pt x="2377669" y="2274513"/>
                  <a:pt x="2396013" y="2257687"/>
                  <a:pt x="2411182" y="2244120"/>
                </a:cubicBezTo>
                <a:cubicBezTo>
                  <a:pt x="2426352" y="2230552"/>
                  <a:pt x="2447523" y="2202796"/>
                  <a:pt x="2474695" y="2160852"/>
                </a:cubicBezTo>
                <a:lnTo>
                  <a:pt x="2471530" y="2146040"/>
                </a:lnTo>
                <a:lnTo>
                  <a:pt x="2493746" y="2141293"/>
                </a:lnTo>
                <a:cubicBezTo>
                  <a:pt x="2496235" y="2104622"/>
                  <a:pt x="2511150" y="2071749"/>
                  <a:pt x="2538493" y="2042674"/>
                </a:cubicBezTo>
                <a:cubicBezTo>
                  <a:pt x="2565836" y="2013599"/>
                  <a:pt x="2595731" y="1990432"/>
                  <a:pt x="2628179" y="1973172"/>
                </a:cubicBezTo>
                <a:lnTo>
                  <a:pt x="2631345" y="1987983"/>
                </a:lnTo>
                <a:lnTo>
                  <a:pt x="2668372" y="1980070"/>
                </a:lnTo>
                <a:cubicBezTo>
                  <a:pt x="2680357" y="1987834"/>
                  <a:pt x="2687847" y="1992685"/>
                  <a:pt x="2690843" y="1994626"/>
                </a:cubicBezTo>
                <a:cubicBezTo>
                  <a:pt x="2693839" y="1996567"/>
                  <a:pt x="2697975" y="2009881"/>
                  <a:pt x="2703250" y="2034565"/>
                </a:cubicBezTo>
                <a:lnTo>
                  <a:pt x="2695845" y="2036148"/>
                </a:lnTo>
                <a:cubicBezTo>
                  <a:pt x="2701121" y="2060833"/>
                  <a:pt x="2707368" y="2084021"/>
                  <a:pt x="2714584" y="2105710"/>
                </a:cubicBezTo>
                <a:cubicBezTo>
                  <a:pt x="2721801" y="2127399"/>
                  <a:pt x="2728046" y="2150585"/>
                  <a:pt x="2733322" y="2175271"/>
                </a:cubicBezTo>
                <a:lnTo>
                  <a:pt x="2740728" y="2173688"/>
                </a:lnTo>
                <a:cubicBezTo>
                  <a:pt x="2747059" y="2203310"/>
                  <a:pt x="2735584" y="2234157"/>
                  <a:pt x="2706299" y="2266228"/>
                </a:cubicBezTo>
                <a:cubicBezTo>
                  <a:pt x="2677017" y="2298299"/>
                  <a:pt x="2658493" y="2320327"/>
                  <a:pt x="2650729" y="2332312"/>
                </a:cubicBezTo>
                <a:cubicBezTo>
                  <a:pt x="2678580" y="2341847"/>
                  <a:pt x="2701757" y="2353671"/>
                  <a:pt x="2720261" y="2367786"/>
                </a:cubicBezTo>
                <a:cubicBezTo>
                  <a:pt x="2738765" y="2381900"/>
                  <a:pt x="2760002" y="2396721"/>
                  <a:pt x="2783970" y="2412248"/>
                </a:cubicBezTo>
                <a:lnTo>
                  <a:pt x="2835809" y="2401168"/>
                </a:lnTo>
                <a:lnTo>
                  <a:pt x="2891438" y="2226659"/>
                </a:lnTo>
                <a:lnTo>
                  <a:pt x="2969733" y="2194438"/>
                </a:lnTo>
                <a:lnTo>
                  <a:pt x="2966567" y="2179627"/>
                </a:lnTo>
                <a:lnTo>
                  <a:pt x="3009419" y="2162725"/>
                </a:lnTo>
                <a:cubicBezTo>
                  <a:pt x="3027056" y="2148632"/>
                  <a:pt x="3045748" y="2139474"/>
                  <a:pt x="3065497" y="2135252"/>
                </a:cubicBezTo>
                <a:cubicBezTo>
                  <a:pt x="3090183" y="2129977"/>
                  <a:pt x="3107019" y="2130250"/>
                  <a:pt x="3116007" y="2136073"/>
                </a:cubicBezTo>
                <a:cubicBezTo>
                  <a:pt x="3124995" y="2141896"/>
                  <a:pt x="3133278" y="2150451"/>
                  <a:pt x="3140852" y="2161738"/>
                </a:cubicBezTo>
                <a:cubicBezTo>
                  <a:pt x="3148426" y="2173027"/>
                  <a:pt x="3159441" y="2182288"/>
                  <a:pt x="3173893" y="2189525"/>
                </a:cubicBezTo>
                <a:cubicBezTo>
                  <a:pt x="3188347" y="2196760"/>
                  <a:pt x="3210383" y="2197214"/>
                  <a:pt x="3240007" y="2190882"/>
                </a:cubicBezTo>
                <a:lnTo>
                  <a:pt x="3241590" y="2198288"/>
                </a:lnTo>
                <a:cubicBezTo>
                  <a:pt x="3281085" y="2189847"/>
                  <a:pt x="3304620" y="2191269"/>
                  <a:pt x="3312196" y="2202558"/>
                </a:cubicBezTo>
                <a:cubicBezTo>
                  <a:pt x="3319770" y="2213844"/>
                  <a:pt x="3325141" y="2226894"/>
                  <a:pt x="3328306" y="2241705"/>
                </a:cubicBezTo>
                <a:cubicBezTo>
                  <a:pt x="3338858" y="2291074"/>
                  <a:pt x="3323236" y="2326680"/>
                  <a:pt x="3281441" y="2348518"/>
                </a:cubicBezTo>
                <a:cubicBezTo>
                  <a:pt x="3239645" y="2370358"/>
                  <a:pt x="3219802" y="2386214"/>
                  <a:pt x="3221912" y="2396087"/>
                </a:cubicBezTo>
                <a:lnTo>
                  <a:pt x="3228243" y="2425711"/>
                </a:lnTo>
                <a:cubicBezTo>
                  <a:pt x="3250102" y="2431363"/>
                  <a:pt x="3276105" y="2432259"/>
                  <a:pt x="3306257" y="2428397"/>
                </a:cubicBezTo>
                <a:cubicBezTo>
                  <a:pt x="3336406" y="2424533"/>
                  <a:pt x="3378276" y="2427200"/>
                  <a:pt x="3431867" y="2436398"/>
                </a:cubicBezTo>
                <a:lnTo>
                  <a:pt x="3470477" y="2435890"/>
                </a:lnTo>
                <a:cubicBezTo>
                  <a:pt x="3476470" y="2439771"/>
                  <a:pt x="3481228" y="2443918"/>
                  <a:pt x="3484750" y="2448327"/>
                </a:cubicBezTo>
                <a:cubicBezTo>
                  <a:pt x="3488274" y="2452735"/>
                  <a:pt x="3493032" y="2456882"/>
                  <a:pt x="3499024" y="2460764"/>
                </a:cubicBezTo>
                <a:lnTo>
                  <a:pt x="3521240" y="2456015"/>
                </a:lnTo>
                <a:lnTo>
                  <a:pt x="3560360" y="2494117"/>
                </a:lnTo>
                <a:cubicBezTo>
                  <a:pt x="3565297" y="2493062"/>
                  <a:pt x="3569263" y="2493506"/>
                  <a:pt x="3572260" y="2495446"/>
                </a:cubicBezTo>
                <a:cubicBezTo>
                  <a:pt x="3575255" y="2497388"/>
                  <a:pt x="3579221" y="2497830"/>
                  <a:pt x="3584159" y="2496775"/>
                </a:cubicBezTo>
                <a:lnTo>
                  <a:pt x="3588907" y="2518991"/>
                </a:lnTo>
                <a:cubicBezTo>
                  <a:pt x="3612876" y="2534519"/>
                  <a:pt x="3639576" y="2550752"/>
                  <a:pt x="3669010" y="2567695"/>
                </a:cubicBezTo>
                <a:cubicBezTo>
                  <a:pt x="3698444" y="2584636"/>
                  <a:pt x="3729026" y="2594877"/>
                  <a:pt x="3760758" y="2598420"/>
                </a:cubicBezTo>
                <a:lnTo>
                  <a:pt x="3754427" y="2568799"/>
                </a:lnTo>
                <a:cubicBezTo>
                  <a:pt x="3726578" y="2559263"/>
                  <a:pt x="3702439" y="2530865"/>
                  <a:pt x="3682013" y="2483605"/>
                </a:cubicBezTo>
                <a:cubicBezTo>
                  <a:pt x="3728557" y="2483983"/>
                  <a:pt x="3769804" y="2495817"/>
                  <a:pt x="3805759" y="2519108"/>
                </a:cubicBezTo>
                <a:cubicBezTo>
                  <a:pt x="3841712" y="2542400"/>
                  <a:pt x="3864625" y="2552991"/>
                  <a:pt x="3874499" y="2550880"/>
                </a:cubicBezTo>
                <a:cubicBezTo>
                  <a:pt x="3904121" y="2544550"/>
                  <a:pt x="3924755" y="2532396"/>
                  <a:pt x="3936401" y="2514419"/>
                </a:cubicBezTo>
                <a:cubicBezTo>
                  <a:pt x="3946275" y="2512309"/>
                  <a:pt x="3951739" y="2513722"/>
                  <a:pt x="3952794" y="2518659"/>
                </a:cubicBezTo>
                <a:cubicBezTo>
                  <a:pt x="3953849" y="2523596"/>
                  <a:pt x="3956846" y="2525537"/>
                  <a:pt x="3961783" y="2524482"/>
                </a:cubicBezTo>
                <a:lnTo>
                  <a:pt x="4013621" y="2513403"/>
                </a:lnTo>
                <a:lnTo>
                  <a:pt x="4033182" y="2532454"/>
                </a:lnTo>
                <a:lnTo>
                  <a:pt x="4070209" y="2524540"/>
                </a:lnTo>
                <a:cubicBezTo>
                  <a:pt x="4070209" y="2524540"/>
                  <a:pt x="4077255" y="2533358"/>
                  <a:pt x="4091351" y="2550997"/>
                </a:cubicBezTo>
                <a:lnTo>
                  <a:pt x="4113567" y="2546249"/>
                </a:lnTo>
                <a:cubicBezTo>
                  <a:pt x="4137535" y="2561776"/>
                  <a:pt x="4154278" y="2573685"/>
                  <a:pt x="4163794" y="2581977"/>
                </a:cubicBezTo>
                <a:cubicBezTo>
                  <a:pt x="4173310" y="2590268"/>
                  <a:pt x="4195347" y="2590720"/>
                  <a:pt x="4229906" y="2583334"/>
                </a:cubicBezTo>
                <a:lnTo>
                  <a:pt x="4228323" y="2575929"/>
                </a:lnTo>
                <a:cubicBezTo>
                  <a:pt x="4227268" y="2570992"/>
                  <a:pt x="4239526" y="2561919"/>
                  <a:pt x="4265098" y="2548710"/>
                </a:cubicBezTo>
                <a:cubicBezTo>
                  <a:pt x="4290668" y="2535501"/>
                  <a:pt x="4308390" y="2527842"/>
                  <a:pt x="4318265" y="2525732"/>
                </a:cubicBezTo>
                <a:lnTo>
                  <a:pt x="4325670" y="2524149"/>
                </a:lnTo>
                <a:lnTo>
                  <a:pt x="4342064" y="2528389"/>
                </a:lnTo>
                <a:cubicBezTo>
                  <a:pt x="4350505" y="2567885"/>
                  <a:pt x="4336032" y="2596791"/>
                  <a:pt x="4298647" y="2615106"/>
                </a:cubicBezTo>
                <a:cubicBezTo>
                  <a:pt x="4261261" y="2633421"/>
                  <a:pt x="4225289" y="2646271"/>
                  <a:pt x="4190729" y="2653657"/>
                </a:cubicBezTo>
                <a:lnTo>
                  <a:pt x="4193894" y="2668468"/>
                </a:lnTo>
                <a:cubicBezTo>
                  <a:pt x="4169209" y="2673744"/>
                  <a:pt x="4147784" y="2682197"/>
                  <a:pt x="4129620" y="2693823"/>
                </a:cubicBezTo>
                <a:cubicBezTo>
                  <a:pt x="4111453" y="2705449"/>
                  <a:pt x="4088616" y="2719364"/>
                  <a:pt x="4061103" y="2735569"/>
                </a:cubicBezTo>
                <a:lnTo>
                  <a:pt x="4039512" y="2562076"/>
                </a:lnTo>
                <a:cubicBezTo>
                  <a:pt x="4013772" y="2562415"/>
                  <a:pt x="3988559" y="2565222"/>
                  <a:pt x="3963873" y="2570498"/>
                </a:cubicBezTo>
                <a:cubicBezTo>
                  <a:pt x="3939188" y="2575774"/>
                  <a:pt x="3913976" y="2578580"/>
                  <a:pt x="3888236" y="2578919"/>
                </a:cubicBezTo>
                <a:lnTo>
                  <a:pt x="3892984" y="2601136"/>
                </a:lnTo>
                <a:cubicBezTo>
                  <a:pt x="3878173" y="2604301"/>
                  <a:pt x="3871295" y="2608353"/>
                  <a:pt x="3872350" y="2613290"/>
                </a:cubicBezTo>
                <a:lnTo>
                  <a:pt x="3873933" y="2620695"/>
                </a:lnTo>
                <a:cubicBezTo>
                  <a:pt x="3863003" y="2617869"/>
                  <a:pt x="3855070" y="2616983"/>
                  <a:pt x="3850134" y="2618038"/>
                </a:cubicBezTo>
                <a:cubicBezTo>
                  <a:pt x="3845196" y="2619093"/>
                  <a:pt x="3839732" y="2617679"/>
                  <a:pt x="3833740" y="2613798"/>
                </a:cubicBezTo>
                <a:lnTo>
                  <a:pt x="3836906" y="2628609"/>
                </a:lnTo>
                <a:cubicBezTo>
                  <a:pt x="3833022" y="2634600"/>
                  <a:pt x="3829141" y="2640594"/>
                  <a:pt x="3825260" y="2646585"/>
                </a:cubicBezTo>
                <a:cubicBezTo>
                  <a:pt x="3836188" y="2649412"/>
                  <a:pt x="3847645" y="2654706"/>
                  <a:pt x="3859630" y="2662471"/>
                </a:cubicBezTo>
                <a:lnTo>
                  <a:pt x="3883429" y="2665128"/>
                </a:lnTo>
                <a:lnTo>
                  <a:pt x="3886595" y="2679939"/>
                </a:lnTo>
                <a:lnTo>
                  <a:pt x="3940016" y="2676266"/>
                </a:lnTo>
                <a:cubicBezTo>
                  <a:pt x="3956937" y="2682975"/>
                  <a:pt x="3967603" y="2684567"/>
                  <a:pt x="3972012" y="2681043"/>
                </a:cubicBezTo>
                <a:cubicBezTo>
                  <a:pt x="3976422" y="2677520"/>
                  <a:pt x="3986202" y="2687045"/>
                  <a:pt x="4001350" y="2709619"/>
                </a:cubicBezTo>
                <a:lnTo>
                  <a:pt x="4016670" y="2745066"/>
                </a:lnTo>
                <a:lnTo>
                  <a:pt x="4031481" y="2741900"/>
                </a:lnTo>
                <a:cubicBezTo>
                  <a:pt x="4035701" y="2761648"/>
                  <a:pt x="4041336" y="2775931"/>
                  <a:pt x="4048382" y="2784750"/>
                </a:cubicBezTo>
                <a:lnTo>
                  <a:pt x="4073764" y="2794813"/>
                </a:lnTo>
                <a:lnTo>
                  <a:pt x="4105987" y="2873108"/>
                </a:lnTo>
                <a:lnTo>
                  <a:pt x="4120798" y="2869942"/>
                </a:lnTo>
                <a:lnTo>
                  <a:pt x="4125546" y="2892159"/>
                </a:lnTo>
                <a:cubicBezTo>
                  <a:pt x="4143522" y="2903804"/>
                  <a:pt x="4157975" y="2911041"/>
                  <a:pt x="4168905" y="2913869"/>
                </a:cubicBezTo>
                <a:lnTo>
                  <a:pt x="4173653" y="2936085"/>
                </a:lnTo>
                <a:cubicBezTo>
                  <a:pt x="4179644" y="2939967"/>
                  <a:pt x="4187577" y="2940853"/>
                  <a:pt x="4197452" y="2938742"/>
                </a:cubicBezTo>
                <a:cubicBezTo>
                  <a:pt x="4215767" y="2976127"/>
                  <a:pt x="4233470" y="3004610"/>
                  <a:pt x="4250560" y="3024189"/>
                </a:cubicBezTo>
                <a:cubicBezTo>
                  <a:pt x="4267650" y="3043767"/>
                  <a:pt x="4284921" y="3058146"/>
                  <a:pt x="4302370" y="3067322"/>
                </a:cubicBezTo>
                <a:cubicBezTo>
                  <a:pt x="4319819" y="3076500"/>
                  <a:pt x="4334536" y="3084970"/>
                  <a:pt x="4346519" y="3092733"/>
                </a:cubicBezTo>
                <a:cubicBezTo>
                  <a:pt x="4358504" y="3100497"/>
                  <a:pt x="4369603" y="3116195"/>
                  <a:pt x="4379815" y="3139825"/>
                </a:cubicBezTo>
                <a:cubicBezTo>
                  <a:pt x="4374879" y="3140880"/>
                  <a:pt x="4372937" y="3143875"/>
                  <a:pt x="4373992" y="3148813"/>
                </a:cubicBezTo>
                <a:lnTo>
                  <a:pt x="4336965" y="3156727"/>
                </a:lnTo>
                <a:lnTo>
                  <a:pt x="4340130" y="3171538"/>
                </a:lnTo>
                <a:cubicBezTo>
                  <a:pt x="4340130" y="3171538"/>
                  <a:pt x="4334138" y="3167655"/>
                  <a:pt x="4322154" y="3159892"/>
                </a:cubicBezTo>
                <a:cubicBezTo>
                  <a:pt x="4302406" y="3164113"/>
                  <a:pt x="4284684" y="3171772"/>
                  <a:pt x="4268987" y="3182871"/>
                </a:cubicBezTo>
                <a:cubicBezTo>
                  <a:pt x="4253290" y="3193969"/>
                  <a:pt x="4247552" y="3209393"/>
                  <a:pt x="4251773" y="3229140"/>
                </a:cubicBezTo>
                <a:lnTo>
                  <a:pt x="4236962" y="3232306"/>
                </a:lnTo>
                <a:lnTo>
                  <a:pt x="4235887" y="3263510"/>
                </a:lnTo>
                <a:cubicBezTo>
                  <a:pt x="4246439" y="3312881"/>
                  <a:pt x="4257791" y="3347882"/>
                  <a:pt x="4269945" y="3368518"/>
                </a:cubicBezTo>
                <a:cubicBezTo>
                  <a:pt x="4282099" y="3389151"/>
                  <a:pt x="4294167" y="3403350"/>
                  <a:pt x="4306152" y="3411114"/>
                </a:cubicBezTo>
                <a:cubicBezTo>
                  <a:pt x="4318136" y="3418876"/>
                  <a:pt x="4331091" y="3425143"/>
                  <a:pt x="4345016" y="3429911"/>
                </a:cubicBezTo>
                <a:cubicBezTo>
                  <a:pt x="4358941" y="3434679"/>
                  <a:pt x="4375420" y="3445354"/>
                  <a:pt x="4394451" y="3461936"/>
                </a:cubicBezTo>
                <a:lnTo>
                  <a:pt x="4438884" y="3452440"/>
                </a:lnTo>
                <a:lnTo>
                  <a:pt x="4427238" y="3470416"/>
                </a:lnTo>
                <a:cubicBezTo>
                  <a:pt x="4433232" y="3474299"/>
                  <a:pt x="4436754" y="3478708"/>
                  <a:pt x="4437809" y="3483644"/>
                </a:cubicBezTo>
                <a:cubicBezTo>
                  <a:pt x="4438865" y="3488582"/>
                  <a:pt x="4442389" y="3492991"/>
                  <a:pt x="4448380" y="3496873"/>
                </a:cubicBezTo>
                <a:cubicBezTo>
                  <a:pt x="4444499" y="3502866"/>
                  <a:pt x="4442294" y="3504627"/>
                  <a:pt x="4441766" y="3502158"/>
                </a:cubicBezTo>
                <a:cubicBezTo>
                  <a:pt x="4441239" y="3499691"/>
                  <a:pt x="4439035" y="3501452"/>
                  <a:pt x="4435152" y="3507444"/>
                </a:cubicBezTo>
                <a:lnTo>
                  <a:pt x="4405530" y="3513774"/>
                </a:lnTo>
                <a:lnTo>
                  <a:pt x="4402365" y="3498963"/>
                </a:lnTo>
                <a:cubicBezTo>
                  <a:pt x="4385444" y="3492256"/>
                  <a:pt x="4367731" y="3481844"/>
                  <a:pt x="4349227" y="3467730"/>
                </a:cubicBezTo>
                <a:cubicBezTo>
                  <a:pt x="4330723" y="3453615"/>
                  <a:pt x="4314065" y="3448141"/>
                  <a:pt x="4299254" y="3451307"/>
                </a:cubicBezTo>
                <a:cubicBezTo>
                  <a:pt x="4294316" y="3452362"/>
                  <a:pt x="4278093" y="3460991"/>
                  <a:pt x="4250581" y="3477197"/>
                </a:cubicBezTo>
                <a:lnTo>
                  <a:pt x="4253747" y="3492008"/>
                </a:lnTo>
                <a:lnTo>
                  <a:pt x="4231530" y="3496756"/>
                </a:lnTo>
                <a:cubicBezTo>
                  <a:pt x="4226932" y="3523552"/>
                  <a:pt x="4216869" y="3548933"/>
                  <a:pt x="4201340" y="3572902"/>
                </a:cubicBezTo>
                <a:cubicBezTo>
                  <a:pt x="4185814" y="3596871"/>
                  <a:pt x="4170285" y="3620839"/>
                  <a:pt x="4154759" y="3644809"/>
                </a:cubicBezTo>
                <a:lnTo>
                  <a:pt x="4155267" y="3683419"/>
                </a:lnTo>
                <a:cubicBezTo>
                  <a:pt x="4152441" y="3694349"/>
                  <a:pt x="4152609" y="3707218"/>
                  <a:pt x="4155775" y="3722029"/>
                </a:cubicBezTo>
                <a:lnTo>
                  <a:pt x="4120330" y="3737348"/>
                </a:lnTo>
                <a:lnTo>
                  <a:pt x="4119255" y="3768551"/>
                </a:lnTo>
                <a:lnTo>
                  <a:pt x="4119256" y="3768553"/>
                </a:lnTo>
                <a:cubicBezTo>
                  <a:pt x="4115373" y="3774545"/>
                  <a:pt x="4110964" y="3778069"/>
                  <a:pt x="4106027" y="3779124"/>
                </a:cubicBezTo>
                <a:cubicBezTo>
                  <a:pt x="4101089" y="3780179"/>
                  <a:pt x="4099677" y="3785645"/>
                  <a:pt x="4101787" y="3795518"/>
                </a:cubicBezTo>
                <a:cubicBezTo>
                  <a:pt x="4106724" y="3794463"/>
                  <a:pt x="4109720" y="3796404"/>
                  <a:pt x="4110775" y="3801340"/>
                </a:cubicBezTo>
                <a:cubicBezTo>
                  <a:pt x="4115712" y="3800285"/>
                  <a:pt x="4119236" y="3804696"/>
                  <a:pt x="4121346" y="3814569"/>
                </a:cubicBezTo>
                <a:lnTo>
                  <a:pt x="4106535" y="3817734"/>
                </a:lnTo>
                <a:cubicBezTo>
                  <a:pt x="4103331" y="3875207"/>
                  <a:pt x="4096085" y="3907730"/>
                  <a:pt x="4084798" y="3915306"/>
                </a:cubicBezTo>
                <a:cubicBezTo>
                  <a:pt x="4073510" y="3922881"/>
                  <a:pt x="4055692" y="3942176"/>
                  <a:pt x="4031346" y="3973193"/>
                </a:cubicBezTo>
                <a:lnTo>
                  <a:pt x="3944063" y="3999591"/>
                </a:lnTo>
                <a:cubicBezTo>
                  <a:pt x="3924314" y="4003811"/>
                  <a:pt x="3904830" y="4009266"/>
                  <a:pt x="3885611" y="4015955"/>
                </a:cubicBezTo>
                <a:cubicBezTo>
                  <a:pt x="3866389" y="4022645"/>
                  <a:pt x="3846906" y="4028099"/>
                  <a:pt x="3827157" y="4032320"/>
                </a:cubicBezTo>
                <a:lnTo>
                  <a:pt x="3833488" y="4061942"/>
                </a:lnTo>
                <a:cubicBezTo>
                  <a:pt x="3849354" y="4063713"/>
                  <a:pt x="3857814" y="4067068"/>
                  <a:pt x="3858869" y="4072005"/>
                </a:cubicBezTo>
                <a:cubicBezTo>
                  <a:pt x="3859925" y="4076943"/>
                  <a:pt x="3862921" y="4078882"/>
                  <a:pt x="3867858" y="4077827"/>
                </a:cubicBezTo>
                <a:lnTo>
                  <a:pt x="3904887" y="4069913"/>
                </a:lnTo>
                <a:cubicBezTo>
                  <a:pt x="3957421" y="4074173"/>
                  <a:pt x="3997257" y="4091472"/>
                  <a:pt x="4024391" y="4121812"/>
                </a:cubicBezTo>
                <a:lnTo>
                  <a:pt x="4039710" y="4157257"/>
                </a:lnTo>
                <a:lnTo>
                  <a:pt x="4054521" y="4154091"/>
                </a:lnTo>
                <a:cubicBezTo>
                  <a:pt x="4073892" y="4196414"/>
                  <a:pt x="4088778" y="4217753"/>
                  <a:pt x="4099179" y="4218112"/>
                </a:cubicBezTo>
                <a:cubicBezTo>
                  <a:pt x="4109581" y="4218471"/>
                  <a:pt x="4121302" y="4225000"/>
                  <a:pt x="4134340" y="4237701"/>
                </a:cubicBezTo>
                <a:lnTo>
                  <a:pt x="4135923" y="4245106"/>
                </a:lnTo>
                <a:cubicBezTo>
                  <a:pt x="4160608" y="4239830"/>
                  <a:pt x="4181327" y="4234112"/>
                  <a:pt x="4198080" y="4227950"/>
                </a:cubicBezTo>
                <a:cubicBezTo>
                  <a:pt x="4214831" y="4221790"/>
                  <a:pt x="4235549" y="4216070"/>
                  <a:pt x="4260235" y="4210794"/>
                </a:cubicBezTo>
                <a:lnTo>
                  <a:pt x="4255487" y="4188578"/>
                </a:lnTo>
                <a:lnTo>
                  <a:pt x="4270298" y="4185412"/>
                </a:lnTo>
                <a:lnTo>
                  <a:pt x="4260801" y="4140979"/>
                </a:lnTo>
                <a:cubicBezTo>
                  <a:pt x="4279494" y="4131823"/>
                  <a:pt x="4291045" y="4125480"/>
                  <a:pt x="4295455" y="4121958"/>
                </a:cubicBezTo>
                <a:cubicBezTo>
                  <a:pt x="4299865" y="4118433"/>
                  <a:pt x="4307007" y="4115617"/>
                  <a:pt x="4316880" y="4113507"/>
                </a:cubicBezTo>
                <a:cubicBezTo>
                  <a:pt x="4331691" y="4110341"/>
                  <a:pt x="4344562" y="4110171"/>
                  <a:pt x="4355490" y="4112999"/>
                </a:cubicBezTo>
                <a:lnTo>
                  <a:pt x="4350742" y="4090782"/>
                </a:lnTo>
                <a:lnTo>
                  <a:pt x="4343336" y="4092365"/>
                </a:lnTo>
                <a:cubicBezTo>
                  <a:pt x="4342281" y="4087427"/>
                  <a:pt x="4346691" y="4083904"/>
                  <a:pt x="4356566" y="4081794"/>
                </a:cubicBezTo>
                <a:cubicBezTo>
                  <a:pt x="4362557" y="4085675"/>
                  <a:pt x="4379479" y="4092384"/>
                  <a:pt x="4407330" y="4101919"/>
                </a:cubicBezTo>
                <a:lnTo>
                  <a:pt x="4394101" y="4112490"/>
                </a:lnTo>
                <a:cubicBezTo>
                  <a:pt x="4401148" y="4121310"/>
                  <a:pt x="4406697" y="4129158"/>
                  <a:pt x="4410749" y="4136035"/>
                </a:cubicBezTo>
                <a:cubicBezTo>
                  <a:pt x="4414799" y="4142913"/>
                  <a:pt x="4421763" y="4145297"/>
                  <a:pt x="4431637" y="4143187"/>
                </a:cubicBezTo>
                <a:cubicBezTo>
                  <a:pt x="4416108" y="4167155"/>
                  <a:pt x="4415307" y="4181524"/>
                  <a:pt x="4429234" y="4186291"/>
                </a:cubicBezTo>
                <a:cubicBezTo>
                  <a:pt x="4443158" y="4191059"/>
                  <a:pt x="4440416" y="4208424"/>
                  <a:pt x="4421008" y="4238383"/>
                </a:cubicBezTo>
                <a:lnTo>
                  <a:pt x="4418351" y="4262184"/>
                </a:lnTo>
                <a:cubicBezTo>
                  <a:pt x="4413413" y="4263239"/>
                  <a:pt x="4409974" y="4265265"/>
                  <a:pt x="4408034" y="4268261"/>
                </a:cubicBezTo>
                <a:cubicBezTo>
                  <a:pt x="4406092" y="4271256"/>
                  <a:pt x="4402653" y="4273283"/>
                  <a:pt x="4397717" y="4274338"/>
                </a:cubicBezTo>
                <a:lnTo>
                  <a:pt x="4388161" y="4338330"/>
                </a:lnTo>
                <a:cubicBezTo>
                  <a:pt x="4376515" y="4356307"/>
                  <a:pt x="4366284" y="4368819"/>
                  <a:pt x="4357464" y="4375866"/>
                </a:cubicBezTo>
                <a:lnTo>
                  <a:pt x="4365378" y="4412893"/>
                </a:lnTo>
                <a:lnTo>
                  <a:pt x="4350567" y="4416058"/>
                </a:lnTo>
                <a:cubicBezTo>
                  <a:pt x="4358670" y="4429814"/>
                  <a:pt x="4366508" y="4442336"/>
                  <a:pt x="4374083" y="4453623"/>
                </a:cubicBezTo>
                <a:cubicBezTo>
                  <a:pt x="4381659" y="4464911"/>
                  <a:pt x="4391966" y="4476904"/>
                  <a:pt x="4405004" y="4489605"/>
                </a:cubicBezTo>
                <a:cubicBezTo>
                  <a:pt x="4396186" y="4496653"/>
                  <a:pt x="4390891" y="4508110"/>
                  <a:pt x="4389119" y="4523977"/>
                </a:cubicBezTo>
                <a:lnTo>
                  <a:pt x="4366902" y="4528725"/>
                </a:lnTo>
                <a:cubicBezTo>
                  <a:pt x="4372178" y="4553409"/>
                  <a:pt x="4375165" y="4573422"/>
                  <a:pt x="4375861" y="4588760"/>
                </a:cubicBezTo>
                <a:cubicBezTo>
                  <a:pt x="4376558" y="4604099"/>
                  <a:pt x="4369143" y="4623753"/>
                  <a:pt x="4353616" y="4647721"/>
                </a:cubicBezTo>
                <a:lnTo>
                  <a:pt x="4355198" y="4655126"/>
                </a:lnTo>
                <a:cubicBezTo>
                  <a:pt x="4337561" y="4669221"/>
                  <a:pt x="4324512" y="4674592"/>
                  <a:pt x="4316051" y="4671237"/>
                </a:cubicBezTo>
                <a:cubicBezTo>
                  <a:pt x="4307590" y="4667883"/>
                  <a:pt x="4301587" y="4682072"/>
                  <a:pt x="4298045" y="4713804"/>
                </a:cubicBezTo>
                <a:lnTo>
                  <a:pt x="4240383" y="4733871"/>
                </a:lnTo>
                <a:lnTo>
                  <a:pt x="4238800" y="4726466"/>
                </a:lnTo>
                <a:cubicBezTo>
                  <a:pt x="4223989" y="4729631"/>
                  <a:pt x="4209442" y="4734032"/>
                  <a:pt x="4195158" y="4739665"/>
                </a:cubicBezTo>
                <a:cubicBezTo>
                  <a:pt x="4180875" y="4745299"/>
                  <a:pt x="4166328" y="4749698"/>
                  <a:pt x="4151517" y="4752864"/>
                </a:cubicBezTo>
                <a:lnTo>
                  <a:pt x="4154682" y="4767675"/>
                </a:lnTo>
                <a:lnTo>
                  <a:pt x="4134049" y="4779828"/>
                </a:lnTo>
                <a:cubicBezTo>
                  <a:pt x="4114301" y="4784049"/>
                  <a:pt x="4099047" y="4791182"/>
                  <a:pt x="4088287" y="4801226"/>
                </a:cubicBezTo>
                <a:cubicBezTo>
                  <a:pt x="4077526" y="4811269"/>
                  <a:pt x="4068528" y="4823516"/>
                  <a:pt x="4061293" y="4837970"/>
                </a:cubicBezTo>
                <a:cubicBezTo>
                  <a:pt x="4054057" y="4852422"/>
                  <a:pt x="4043825" y="4864934"/>
                  <a:pt x="4030595" y="4875506"/>
                </a:cubicBezTo>
                <a:cubicBezTo>
                  <a:pt x="4017367" y="4886077"/>
                  <a:pt x="3993475" y="4895055"/>
                  <a:pt x="3958915" y="4902441"/>
                </a:cubicBezTo>
                <a:cubicBezTo>
                  <a:pt x="3939167" y="4906662"/>
                  <a:pt x="3924007" y="4902158"/>
                  <a:pt x="3913436" y="4888930"/>
                </a:cubicBezTo>
                <a:cubicBezTo>
                  <a:pt x="3902865" y="4875701"/>
                  <a:pt x="3889119" y="4865732"/>
                  <a:pt x="3872198" y="4859024"/>
                </a:cubicBezTo>
                <a:cubicBezTo>
                  <a:pt x="3871859" y="4833284"/>
                  <a:pt x="3868788" y="4806837"/>
                  <a:pt x="3862985" y="4779683"/>
                </a:cubicBezTo>
                <a:cubicBezTo>
                  <a:pt x="3857182" y="4752530"/>
                  <a:pt x="3851642" y="4726610"/>
                  <a:pt x="3846366" y="4701925"/>
                </a:cubicBezTo>
                <a:lnTo>
                  <a:pt x="3861177" y="4698760"/>
                </a:lnTo>
                <a:cubicBezTo>
                  <a:pt x="3859067" y="4688885"/>
                  <a:pt x="3858718" y="4681216"/>
                  <a:pt x="3860132" y="4675752"/>
                </a:cubicBezTo>
                <a:cubicBezTo>
                  <a:pt x="3861545" y="4670286"/>
                  <a:pt x="3861724" y="4665086"/>
                  <a:pt x="3860669" y="4660149"/>
                </a:cubicBezTo>
                <a:lnTo>
                  <a:pt x="3875480" y="4656984"/>
                </a:lnTo>
                <a:lnTo>
                  <a:pt x="3870732" y="4634768"/>
                </a:lnTo>
                <a:cubicBezTo>
                  <a:pt x="3870732" y="4634768"/>
                  <a:pt x="3874613" y="4628774"/>
                  <a:pt x="3882377" y="4616791"/>
                </a:cubicBezTo>
                <a:cubicBezTo>
                  <a:pt x="3880267" y="4606917"/>
                  <a:pt x="3876923" y="4597306"/>
                  <a:pt x="3872343" y="4587959"/>
                </a:cubicBezTo>
                <a:cubicBezTo>
                  <a:pt x="3867764" y="4578614"/>
                  <a:pt x="3864420" y="4569003"/>
                  <a:pt x="3862310" y="4559128"/>
                </a:cubicBezTo>
                <a:lnTo>
                  <a:pt x="3758633" y="4581286"/>
                </a:lnTo>
                <a:cubicBezTo>
                  <a:pt x="3757578" y="4576350"/>
                  <a:pt x="3749645" y="4575464"/>
                  <a:pt x="3734832" y="4578629"/>
                </a:cubicBezTo>
                <a:lnTo>
                  <a:pt x="3706793" y="4592366"/>
                </a:lnTo>
                <a:lnTo>
                  <a:pt x="3709959" y="4607177"/>
                </a:lnTo>
                <a:cubicBezTo>
                  <a:pt x="3695148" y="4610342"/>
                  <a:pt x="3683333" y="4615449"/>
                  <a:pt x="3674514" y="4622496"/>
                </a:cubicBezTo>
                <a:lnTo>
                  <a:pt x="3653880" y="4634649"/>
                </a:lnTo>
                <a:lnTo>
                  <a:pt x="3657046" y="4649460"/>
                </a:lnTo>
                <a:cubicBezTo>
                  <a:pt x="3652109" y="4650515"/>
                  <a:pt x="3638532" y="4653417"/>
                  <a:pt x="3616315" y="4658165"/>
                </a:cubicBezTo>
                <a:cubicBezTo>
                  <a:pt x="3594099" y="4662914"/>
                  <a:pt x="3584046" y="4670226"/>
                  <a:pt x="3586157" y="4680100"/>
                </a:cubicBezTo>
                <a:cubicBezTo>
                  <a:pt x="3561471" y="4685376"/>
                  <a:pt x="3533263" y="4686241"/>
                  <a:pt x="3501529" y="4682698"/>
                </a:cubicBezTo>
                <a:cubicBezTo>
                  <a:pt x="3469797" y="4679156"/>
                  <a:pt x="3446356" y="4666096"/>
                  <a:pt x="3431206" y="4643521"/>
                </a:cubicBezTo>
                <a:lnTo>
                  <a:pt x="3394179" y="4651435"/>
                </a:lnTo>
                <a:lnTo>
                  <a:pt x="3376202" y="4639789"/>
                </a:lnTo>
                <a:lnTo>
                  <a:pt x="3379368" y="4654600"/>
                </a:lnTo>
                <a:cubicBezTo>
                  <a:pt x="3327171" y="4676081"/>
                  <a:pt x="3290925" y="4705769"/>
                  <a:pt x="3270629" y="4743663"/>
                </a:cubicBezTo>
                <a:cubicBezTo>
                  <a:pt x="3250334" y="4781556"/>
                  <a:pt x="3217970" y="4805252"/>
                  <a:pt x="3173537" y="4814748"/>
                </a:cubicBezTo>
                <a:cubicBezTo>
                  <a:pt x="3153450" y="4793228"/>
                  <a:pt x="3138469" y="4783525"/>
                  <a:pt x="3128596" y="4785635"/>
                </a:cubicBezTo>
                <a:cubicBezTo>
                  <a:pt x="3118722" y="4787745"/>
                  <a:pt x="3107792" y="4784917"/>
                  <a:pt x="3095809" y="4777154"/>
                </a:cubicBezTo>
                <a:lnTo>
                  <a:pt x="3060363" y="4792474"/>
                </a:lnTo>
                <a:lnTo>
                  <a:pt x="3063528" y="4807285"/>
                </a:lnTo>
                <a:lnTo>
                  <a:pt x="2991056" y="4830518"/>
                </a:lnTo>
                <a:lnTo>
                  <a:pt x="2994221" y="4845328"/>
                </a:lnTo>
                <a:lnTo>
                  <a:pt x="2972005" y="4850077"/>
                </a:lnTo>
                <a:cubicBezTo>
                  <a:pt x="2968124" y="4856068"/>
                  <a:pt x="2965476" y="4861796"/>
                  <a:pt x="2964062" y="4867262"/>
                </a:cubicBezTo>
                <a:cubicBezTo>
                  <a:pt x="2962648" y="4872726"/>
                  <a:pt x="2958061" y="4881450"/>
                  <a:pt x="2950297" y="4893435"/>
                </a:cubicBezTo>
                <a:lnTo>
                  <a:pt x="2913269" y="4901348"/>
                </a:lnTo>
                <a:cubicBezTo>
                  <a:pt x="2903395" y="4903459"/>
                  <a:pt x="2892550" y="4907067"/>
                  <a:pt x="2880736" y="4912173"/>
                </a:cubicBezTo>
                <a:cubicBezTo>
                  <a:pt x="2868920" y="4917281"/>
                  <a:pt x="2858076" y="4920888"/>
                  <a:pt x="2848201" y="4922999"/>
                </a:cubicBezTo>
                <a:lnTo>
                  <a:pt x="2846618" y="4915593"/>
                </a:lnTo>
                <a:cubicBezTo>
                  <a:pt x="2830752" y="4913822"/>
                  <a:pt x="2808008" y="4916101"/>
                  <a:pt x="2778386" y="4922432"/>
                </a:cubicBezTo>
                <a:lnTo>
                  <a:pt x="2781552" y="4937243"/>
                </a:lnTo>
                <a:lnTo>
                  <a:pt x="2759335" y="4941991"/>
                </a:lnTo>
                <a:lnTo>
                  <a:pt x="2758203" y="5081622"/>
                </a:lnTo>
                <a:cubicBezTo>
                  <a:pt x="2750438" y="5093606"/>
                  <a:pt x="2737738" y="5106646"/>
                  <a:pt x="2720100" y="5120741"/>
                </a:cubicBezTo>
                <a:lnTo>
                  <a:pt x="2729597" y="5165174"/>
                </a:lnTo>
                <a:cubicBezTo>
                  <a:pt x="2714786" y="5168339"/>
                  <a:pt x="2709491" y="5179796"/>
                  <a:pt x="2713711" y="5199544"/>
                </a:cubicBezTo>
                <a:cubicBezTo>
                  <a:pt x="2714766" y="5204480"/>
                  <a:pt x="2716528" y="5206685"/>
                  <a:pt x="2718997" y="5206158"/>
                </a:cubicBezTo>
                <a:cubicBezTo>
                  <a:pt x="2721464" y="5205630"/>
                  <a:pt x="2723227" y="5207835"/>
                  <a:pt x="2724282" y="5212772"/>
                </a:cubicBezTo>
                <a:cubicBezTo>
                  <a:pt x="2725337" y="5217708"/>
                  <a:pt x="2716518" y="5224757"/>
                  <a:pt x="2697826" y="5233914"/>
                </a:cubicBezTo>
                <a:lnTo>
                  <a:pt x="2700991" y="5248725"/>
                </a:lnTo>
                <a:lnTo>
                  <a:pt x="2663962" y="5256639"/>
                </a:lnTo>
                <a:cubicBezTo>
                  <a:pt x="2666072" y="5266513"/>
                  <a:pt x="2665715" y="5276915"/>
                  <a:pt x="2662887" y="5287843"/>
                </a:cubicBezTo>
                <a:lnTo>
                  <a:pt x="2714727" y="5276764"/>
                </a:lnTo>
                <a:cubicBezTo>
                  <a:pt x="2722829" y="5290520"/>
                  <a:pt x="2730047" y="5312209"/>
                  <a:pt x="2736378" y="5341832"/>
                </a:cubicBezTo>
                <a:cubicBezTo>
                  <a:pt x="2727558" y="5348879"/>
                  <a:pt x="2720944" y="5354164"/>
                  <a:pt x="2716535" y="5357687"/>
                </a:cubicBezTo>
                <a:cubicBezTo>
                  <a:pt x="2712125" y="5361211"/>
                  <a:pt x="2702514" y="5364555"/>
                  <a:pt x="2687703" y="5367721"/>
                </a:cubicBezTo>
                <a:lnTo>
                  <a:pt x="2689286" y="5375126"/>
                </a:lnTo>
                <a:lnTo>
                  <a:pt x="2680297" y="5369303"/>
                </a:lnTo>
                <a:cubicBezTo>
                  <a:pt x="2666204" y="5351666"/>
                  <a:pt x="2659600" y="5338882"/>
                  <a:pt x="2660485" y="5330949"/>
                </a:cubicBezTo>
                <a:cubicBezTo>
                  <a:pt x="2661371" y="5323014"/>
                  <a:pt x="2655821" y="5315166"/>
                  <a:pt x="2643836" y="5307402"/>
                </a:cubicBezTo>
                <a:lnTo>
                  <a:pt x="2636431" y="5308985"/>
                </a:lnTo>
                <a:cubicBezTo>
                  <a:pt x="2615250" y="5354812"/>
                  <a:pt x="2572569" y="5384584"/>
                  <a:pt x="2508389" y="5398300"/>
                </a:cubicBezTo>
                <a:cubicBezTo>
                  <a:pt x="2444207" y="5412018"/>
                  <a:pt x="2393424" y="5428035"/>
                  <a:pt x="2356037" y="5446349"/>
                </a:cubicBezTo>
                <a:cubicBezTo>
                  <a:pt x="2334180" y="5440696"/>
                  <a:pt x="2311351" y="5436542"/>
                  <a:pt x="2287552" y="5433884"/>
                </a:cubicBezTo>
                <a:cubicBezTo>
                  <a:pt x="2263752" y="5431227"/>
                  <a:pt x="2239509" y="5432536"/>
                  <a:pt x="2214824" y="5437812"/>
                </a:cubicBezTo>
                <a:cubicBezTo>
                  <a:pt x="2210942" y="5443804"/>
                  <a:pt x="2204592" y="5450323"/>
                  <a:pt x="2195773" y="5457371"/>
                </a:cubicBezTo>
                <a:cubicBezTo>
                  <a:pt x="2214804" y="5473953"/>
                  <a:pt x="2228541" y="5501993"/>
                  <a:pt x="2236982" y="5541489"/>
                </a:cubicBezTo>
                <a:cubicBezTo>
                  <a:pt x="2240147" y="5556300"/>
                  <a:pt x="2240318" y="5569171"/>
                  <a:pt x="2237490" y="5580099"/>
                </a:cubicBezTo>
                <a:lnTo>
                  <a:pt x="2244895" y="5578516"/>
                </a:lnTo>
                <a:cubicBezTo>
                  <a:pt x="2273802" y="5592990"/>
                  <a:pt x="2300070" y="5595119"/>
                  <a:pt x="2323700" y="5584905"/>
                </a:cubicBezTo>
                <a:cubicBezTo>
                  <a:pt x="2347329" y="5574693"/>
                  <a:pt x="2365476" y="5599208"/>
                  <a:pt x="2378138" y="5658454"/>
                </a:cubicBezTo>
                <a:cubicBezTo>
                  <a:pt x="2360499" y="5672547"/>
                  <a:pt x="2350267" y="5685060"/>
                  <a:pt x="2347441" y="5695989"/>
                </a:cubicBezTo>
                <a:lnTo>
                  <a:pt x="2251168" y="5716565"/>
                </a:lnTo>
                <a:cubicBezTo>
                  <a:pt x="2254333" y="5731374"/>
                  <a:pt x="2254240" y="5743011"/>
                  <a:pt x="2250885" y="5751472"/>
                </a:cubicBezTo>
                <a:cubicBezTo>
                  <a:pt x="2247531" y="5759933"/>
                  <a:pt x="2241972" y="5770155"/>
                  <a:pt x="2234208" y="5782139"/>
                </a:cubicBezTo>
                <a:lnTo>
                  <a:pt x="2226803" y="5783722"/>
                </a:lnTo>
                <a:cubicBezTo>
                  <a:pt x="2223976" y="5794652"/>
                  <a:pt x="2223090" y="5802585"/>
                  <a:pt x="2224145" y="5807521"/>
                </a:cubicBezTo>
                <a:cubicBezTo>
                  <a:pt x="2225201" y="5812459"/>
                  <a:pt x="2224314" y="5820393"/>
                  <a:pt x="2221488" y="5831321"/>
                </a:cubicBezTo>
                <a:lnTo>
                  <a:pt x="2214082" y="5832903"/>
                </a:lnTo>
                <a:cubicBezTo>
                  <a:pt x="2194673" y="5862865"/>
                  <a:pt x="2167774" y="5887973"/>
                  <a:pt x="2133384" y="5908228"/>
                </a:cubicBezTo>
                <a:cubicBezTo>
                  <a:pt x="2098993" y="5928486"/>
                  <a:pt x="2079500" y="5952011"/>
                  <a:pt x="2074901" y="5978807"/>
                </a:cubicBezTo>
                <a:lnTo>
                  <a:pt x="2054268" y="5990961"/>
                </a:lnTo>
                <a:cubicBezTo>
                  <a:pt x="2044395" y="5993071"/>
                  <a:pt x="2035226" y="5992448"/>
                  <a:pt x="2026766" y="5989095"/>
                </a:cubicBezTo>
                <a:cubicBezTo>
                  <a:pt x="2018304" y="5985738"/>
                  <a:pt x="2006669" y="5985646"/>
                  <a:pt x="1991858" y="5988811"/>
                </a:cubicBezTo>
                <a:cubicBezTo>
                  <a:pt x="1977047" y="5991977"/>
                  <a:pt x="1967257" y="6000520"/>
                  <a:pt x="1962490" y="6014447"/>
                </a:cubicBezTo>
                <a:cubicBezTo>
                  <a:pt x="1957722" y="6028370"/>
                  <a:pt x="1950928" y="6038858"/>
                  <a:pt x="1942111" y="6045906"/>
                </a:cubicBezTo>
                <a:lnTo>
                  <a:pt x="1948441" y="6075526"/>
                </a:lnTo>
                <a:lnTo>
                  <a:pt x="1926225" y="6080275"/>
                </a:lnTo>
                <a:lnTo>
                  <a:pt x="1919894" y="6050654"/>
                </a:lnTo>
                <a:lnTo>
                  <a:pt x="1897678" y="6055402"/>
                </a:lnTo>
                <a:cubicBezTo>
                  <a:pt x="1894850" y="6066331"/>
                  <a:pt x="1892203" y="6072060"/>
                  <a:pt x="1889734" y="6072588"/>
                </a:cubicBezTo>
                <a:cubicBezTo>
                  <a:pt x="1887266" y="6073115"/>
                  <a:pt x="1884091" y="6076375"/>
                  <a:pt x="1880208" y="6082367"/>
                </a:cubicBezTo>
                <a:lnTo>
                  <a:pt x="1877550" y="6106165"/>
                </a:lnTo>
                <a:cubicBezTo>
                  <a:pt x="1869788" y="6118151"/>
                  <a:pt x="1865905" y="6124141"/>
                  <a:pt x="1865905" y="6124141"/>
                </a:cubicBezTo>
                <a:cubicBezTo>
                  <a:pt x="1865905" y="6124141"/>
                  <a:pt x="1858499" y="6125724"/>
                  <a:pt x="1843688" y="6128889"/>
                </a:cubicBezTo>
                <a:cubicBezTo>
                  <a:pt x="1831705" y="6121127"/>
                  <a:pt x="1825976" y="6118479"/>
                  <a:pt x="1826503" y="6120947"/>
                </a:cubicBezTo>
                <a:cubicBezTo>
                  <a:pt x="1827031" y="6123417"/>
                  <a:pt x="1819362" y="6123765"/>
                  <a:pt x="1803496" y="6121992"/>
                </a:cubicBezTo>
                <a:lnTo>
                  <a:pt x="1800330" y="6107181"/>
                </a:lnTo>
                <a:cubicBezTo>
                  <a:pt x="1780583" y="6111402"/>
                  <a:pt x="1771763" y="6118448"/>
                  <a:pt x="1773874" y="6128323"/>
                </a:cubicBezTo>
                <a:lnTo>
                  <a:pt x="1529491" y="6180553"/>
                </a:lnTo>
                <a:lnTo>
                  <a:pt x="1526326" y="6165742"/>
                </a:lnTo>
                <a:lnTo>
                  <a:pt x="1511515" y="6168907"/>
                </a:lnTo>
                <a:lnTo>
                  <a:pt x="1493538" y="6157263"/>
                </a:lnTo>
                <a:cubicBezTo>
                  <a:pt x="1476617" y="6150553"/>
                  <a:pt x="1457227" y="6144373"/>
                  <a:pt x="1435368" y="6138721"/>
                </a:cubicBezTo>
                <a:cubicBezTo>
                  <a:pt x="1391652" y="6127411"/>
                  <a:pt x="1368737" y="6116821"/>
                  <a:pt x="1366627" y="6106948"/>
                </a:cubicBezTo>
                <a:lnTo>
                  <a:pt x="1344411" y="6111696"/>
                </a:lnTo>
                <a:cubicBezTo>
                  <a:pt x="1342301" y="6101823"/>
                  <a:pt x="1331644" y="6082160"/>
                  <a:pt x="1312444" y="6052706"/>
                </a:cubicBezTo>
                <a:cubicBezTo>
                  <a:pt x="1293244" y="6023255"/>
                  <a:pt x="1275013" y="5992303"/>
                  <a:pt x="1257753" y="5959855"/>
                </a:cubicBezTo>
                <a:lnTo>
                  <a:pt x="1242942" y="5963020"/>
                </a:lnTo>
                <a:cubicBezTo>
                  <a:pt x="1234838" y="5949263"/>
                  <a:pt x="1229205" y="5934981"/>
                  <a:pt x="1226040" y="5920170"/>
                </a:cubicBezTo>
                <a:cubicBezTo>
                  <a:pt x="1223930" y="5910295"/>
                  <a:pt x="1223317" y="5901393"/>
                  <a:pt x="1224203" y="5893459"/>
                </a:cubicBezTo>
                <a:cubicBezTo>
                  <a:pt x="1225089" y="5885526"/>
                  <a:pt x="1226418" y="5873627"/>
                  <a:pt x="1228189" y="5857761"/>
                </a:cubicBezTo>
                <a:lnTo>
                  <a:pt x="1211854" y="5745094"/>
                </a:lnTo>
                <a:cubicBezTo>
                  <a:pt x="1224554" y="5732054"/>
                  <a:pt x="1248815" y="5694602"/>
                  <a:pt x="1284638" y="5632742"/>
                </a:cubicBezTo>
                <a:cubicBezTo>
                  <a:pt x="1320461" y="5570878"/>
                  <a:pt x="1340672" y="5526549"/>
                  <a:pt x="1345270" y="5499754"/>
                </a:cubicBezTo>
                <a:lnTo>
                  <a:pt x="1352676" y="5498171"/>
                </a:lnTo>
                <a:lnTo>
                  <a:pt x="1349510" y="5483360"/>
                </a:lnTo>
                <a:lnTo>
                  <a:pt x="1342105" y="5484943"/>
                </a:lnTo>
                <a:lnTo>
                  <a:pt x="1302537" y="5299804"/>
                </a:lnTo>
                <a:lnTo>
                  <a:pt x="1287726" y="5302969"/>
                </a:lnTo>
                <a:cubicBezTo>
                  <a:pt x="1285615" y="5293095"/>
                  <a:pt x="1282534" y="5284720"/>
                  <a:pt x="1278483" y="5277842"/>
                </a:cubicBezTo>
                <a:cubicBezTo>
                  <a:pt x="1274432" y="5270964"/>
                  <a:pt x="1271352" y="5262588"/>
                  <a:pt x="1269241" y="5252714"/>
                </a:cubicBezTo>
                <a:lnTo>
                  <a:pt x="1271899" y="5228915"/>
                </a:lnTo>
                <a:cubicBezTo>
                  <a:pt x="1289536" y="5214820"/>
                  <a:pt x="1300823" y="5207245"/>
                  <a:pt x="1305761" y="5206190"/>
                </a:cubicBezTo>
                <a:cubicBezTo>
                  <a:pt x="1297657" y="5192434"/>
                  <a:pt x="1292288" y="5179385"/>
                  <a:pt x="1289650" y="5167043"/>
                </a:cubicBezTo>
                <a:cubicBezTo>
                  <a:pt x="1287012" y="5154699"/>
                  <a:pt x="1282169" y="5144118"/>
                  <a:pt x="1275122" y="5135299"/>
                </a:cubicBezTo>
                <a:lnTo>
                  <a:pt x="1267717" y="5136882"/>
                </a:lnTo>
                <a:cubicBezTo>
                  <a:pt x="1267717" y="5136882"/>
                  <a:pt x="1272041" y="5126924"/>
                  <a:pt x="1280691" y="5107006"/>
                </a:cubicBezTo>
                <a:cubicBezTo>
                  <a:pt x="1289340" y="5087090"/>
                  <a:pt x="1300194" y="5065409"/>
                  <a:pt x="1313253" y="5041968"/>
                </a:cubicBezTo>
                <a:cubicBezTo>
                  <a:pt x="1326313" y="5018528"/>
                  <a:pt x="1340606" y="4994822"/>
                  <a:pt x="1356133" y="4970854"/>
                </a:cubicBezTo>
                <a:cubicBezTo>
                  <a:pt x="1371661" y="4946884"/>
                  <a:pt x="1386302" y="4930850"/>
                  <a:pt x="1400057" y="4922748"/>
                </a:cubicBezTo>
                <a:lnTo>
                  <a:pt x="1413287" y="4912177"/>
                </a:lnTo>
                <a:lnTo>
                  <a:pt x="1412779" y="4873565"/>
                </a:lnTo>
                <a:cubicBezTo>
                  <a:pt x="1391298" y="4821368"/>
                  <a:pt x="1373067" y="4790417"/>
                  <a:pt x="1358086" y="4780713"/>
                </a:cubicBezTo>
                <a:cubicBezTo>
                  <a:pt x="1343106" y="4771009"/>
                  <a:pt x="1328210" y="4767739"/>
                  <a:pt x="1313399" y="4770905"/>
                </a:cubicBezTo>
                <a:lnTo>
                  <a:pt x="1283777" y="4777235"/>
                </a:lnTo>
                <a:cubicBezTo>
                  <a:pt x="1268966" y="4780401"/>
                  <a:pt x="1256096" y="4780570"/>
                  <a:pt x="1245167" y="4777744"/>
                </a:cubicBezTo>
                <a:lnTo>
                  <a:pt x="1243584" y="4770338"/>
                </a:lnTo>
                <a:cubicBezTo>
                  <a:pt x="1232654" y="4767510"/>
                  <a:pt x="1224722" y="4766626"/>
                  <a:pt x="1219785" y="4767681"/>
                </a:cubicBezTo>
                <a:cubicBezTo>
                  <a:pt x="1214847" y="4768736"/>
                  <a:pt x="1206914" y="4767850"/>
                  <a:pt x="1195986" y="4765023"/>
                </a:cubicBezTo>
                <a:cubicBezTo>
                  <a:pt x="1215396" y="4735062"/>
                  <a:pt x="1236208" y="4717708"/>
                  <a:pt x="1258425" y="4712960"/>
                </a:cubicBezTo>
                <a:cubicBezTo>
                  <a:pt x="1280641" y="4708212"/>
                  <a:pt x="1286473" y="4681152"/>
                  <a:pt x="1275922" y="4631782"/>
                </a:cubicBezTo>
                <a:cubicBezTo>
                  <a:pt x="1263937" y="4624019"/>
                  <a:pt x="1257418" y="4617667"/>
                  <a:pt x="1256363" y="4612731"/>
                </a:cubicBezTo>
                <a:cubicBezTo>
                  <a:pt x="1255307" y="4607794"/>
                  <a:pt x="1244905" y="4607435"/>
                  <a:pt x="1225158" y="4611656"/>
                </a:cubicBezTo>
                <a:lnTo>
                  <a:pt x="1223575" y="4604250"/>
                </a:lnTo>
                <a:cubicBezTo>
                  <a:pt x="1201717" y="4598596"/>
                  <a:pt x="1187349" y="4597795"/>
                  <a:pt x="1180471" y="4601847"/>
                </a:cubicBezTo>
                <a:cubicBezTo>
                  <a:pt x="1173593" y="4605899"/>
                  <a:pt x="1162578" y="4596637"/>
                  <a:pt x="1147430" y="4574062"/>
                </a:cubicBezTo>
                <a:lnTo>
                  <a:pt x="1132619" y="4577228"/>
                </a:lnTo>
                <a:lnTo>
                  <a:pt x="1124705" y="4540200"/>
                </a:lnTo>
                <a:lnTo>
                  <a:pt x="1206165" y="4522790"/>
                </a:lnTo>
                <a:lnTo>
                  <a:pt x="1220976" y="4519625"/>
                </a:lnTo>
                <a:cubicBezTo>
                  <a:pt x="1214645" y="4490003"/>
                  <a:pt x="1226913" y="4462858"/>
                  <a:pt x="1257779" y="4438192"/>
                </a:cubicBezTo>
                <a:cubicBezTo>
                  <a:pt x="1288646" y="4413528"/>
                  <a:pt x="1311842" y="4389211"/>
                  <a:pt x="1327370" y="4365241"/>
                </a:cubicBezTo>
                <a:lnTo>
                  <a:pt x="1318948" y="4289603"/>
                </a:lnTo>
                <a:lnTo>
                  <a:pt x="1300972" y="4277958"/>
                </a:lnTo>
                <a:cubicBezTo>
                  <a:pt x="1288987" y="4270194"/>
                  <a:pt x="1281940" y="4261374"/>
                  <a:pt x="1279830" y="4251501"/>
                </a:cubicBezTo>
                <a:lnTo>
                  <a:pt x="1284070" y="4235108"/>
                </a:lnTo>
                <a:lnTo>
                  <a:pt x="1326920" y="4218206"/>
                </a:lnTo>
                <a:cubicBezTo>
                  <a:pt x="1319872" y="4209387"/>
                  <a:pt x="1315558" y="4201273"/>
                  <a:pt x="1313975" y="4193868"/>
                </a:cubicBezTo>
                <a:cubicBezTo>
                  <a:pt x="1312392" y="4186462"/>
                  <a:pt x="1308077" y="4178351"/>
                  <a:pt x="1301030" y="4169531"/>
                </a:cubicBezTo>
                <a:lnTo>
                  <a:pt x="1293624" y="4171114"/>
                </a:lnTo>
                <a:cubicBezTo>
                  <a:pt x="1268600" y="4150651"/>
                  <a:pt x="1246214" y="4142528"/>
                  <a:pt x="1226465" y="4146749"/>
                </a:cubicBezTo>
                <a:cubicBezTo>
                  <a:pt x="1206718" y="4150969"/>
                  <a:pt x="1191568" y="4128394"/>
                  <a:pt x="1181016" y="4079025"/>
                </a:cubicBezTo>
                <a:cubicBezTo>
                  <a:pt x="1184899" y="4073031"/>
                  <a:pt x="1201122" y="4064402"/>
                  <a:pt x="1229691" y="4053134"/>
                </a:cubicBezTo>
                <a:cubicBezTo>
                  <a:pt x="1244463" y="4122253"/>
                  <a:pt x="1283054" y="4157886"/>
                  <a:pt x="1345463" y="4160035"/>
                </a:cubicBezTo>
                <a:cubicBezTo>
                  <a:pt x="1340187" y="4135351"/>
                  <a:pt x="1334025" y="4118599"/>
                  <a:pt x="1326978" y="4109779"/>
                </a:cubicBezTo>
                <a:lnTo>
                  <a:pt x="1312167" y="4112945"/>
                </a:lnTo>
                <a:lnTo>
                  <a:pt x="1300014" y="4092311"/>
                </a:lnTo>
                <a:cubicBezTo>
                  <a:pt x="1291910" y="4078555"/>
                  <a:pt x="1286277" y="4064272"/>
                  <a:pt x="1283112" y="4049461"/>
                </a:cubicBezTo>
                <a:cubicBezTo>
                  <a:pt x="1279947" y="4034650"/>
                  <a:pt x="1274312" y="4020367"/>
                  <a:pt x="1266210" y="4006611"/>
                </a:cubicBezTo>
                <a:lnTo>
                  <a:pt x="1258805" y="4008193"/>
                </a:lnTo>
                <a:cubicBezTo>
                  <a:pt x="1257749" y="4003255"/>
                  <a:pt x="1260048" y="3989858"/>
                  <a:pt x="1265702" y="3967999"/>
                </a:cubicBezTo>
                <a:cubicBezTo>
                  <a:pt x="1271354" y="3946142"/>
                  <a:pt x="1271544" y="3922870"/>
                  <a:pt x="1266268" y="3898184"/>
                </a:cubicBezTo>
                <a:lnTo>
                  <a:pt x="1254115" y="3877551"/>
                </a:lnTo>
                <a:cubicBezTo>
                  <a:pt x="1259051" y="3876496"/>
                  <a:pt x="1237995" y="3856474"/>
                  <a:pt x="1190943" y="3817486"/>
                </a:cubicBezTo>
                <a:cubicBezTo>
                  <a:pt x="1143890" y="3778498"/>
                  <a:pt x="1114034" y="3729381"/>
                  <a:pt x="1101372" y="3670137"/>
                </a:cubicBezTo>
                <a:cubicBezTo>
                  <a:pt x="1114072" y="3657097"/>
                  <a:pt x="1121573" y="3643879"/>
                  <a:pt x="1123872" y="3630482"/>
                </a:cubicBezTo>
                <a:cubicBezTo>
                  <a:pt x="1126171" y="3617083"/>
                  <a:pt x="1130676" y="3601924"/>
                  <a:pt x="1137385" y="3585003"/>
                </a:cubicBezTo>
                <a:lnTo>
                  <a:pt x="1140042" y="3561204"/>
                </a:lnTo>
                <a:lnTo>
                  <a:pt x="1181309" y="3536895"/>
                </a:lnTo>
                <a:cubicBezTo>
                  <a:pt x="1189072" y="3524912"/>
                  <a:pt x="1190664" y="3514246"/>
                  <a:pt x="1186087" y="3504899"/>
                </a:cubicBezTo>
                <a:cubicBezTo>
                  <a:pt x="1181507" y="3495554"/>
                  <a:pt x="1182572" y="3482419"/>
                  <a:pt x="1189281" y="3465497"/>
                </a:cubicBezTo>
                <a:lnTo>
                  <a:pt x="1196687" y="3463915"/>
                </a:lnTo>
                <a:cubicBezTo>
                  <a:pt x="1193521" y="3449104"/>
                  <a:pt x="1191326" y="3432796"/>
                  <a:pt x="1190102" y="3414988"/>
                </a:cubicBezTo>
                <a:cubicBezTo>
                  <a:pt x="1188878" y="3397180"/>
                  <a:pt x="1186682" y="3380872"/>
                  <a:pt x="1183517" y="3366061"/>
                </a:cubicBezTo>
                <a:lnTo>
                  <a:pt x="1198328" y="3362895"/>
                </a:lnTo>
                <a:cubicBezTo>
                  <a:pt x="1200099" y="3347029"/>
                  <a:pt x="1200372" y="3330191"/>
                  <a:pt x="1199148" y="3312385"/>
                </a:cubicBezTo>
                <a:cubicBezTo>
                  <a:pt x="1197924" y="3294578"/>
                  <a:pt x="1204717" y="3284091"/>
                  <a:pt x="1219528" y="3280925"/>
                </a:cubicBezTo>
                <a:lnTo>
                  <a:pt x="1214779" y="3258709"/>
                </a:lnTo>
                <a:lnTo>
                  <a:pt x="1229590" y="3255543"/>
                </a:lnTo>
                <a:cubicBezTo>
                  <a:pt x="1224315" y="3230859"/>
                  <a:pt x="1220802" y="3208377"/>
                  <a:pt x="1219049" y="3188103"/>
                </a:cubicBezTo>
                <a:cubicBezTo>
                  <a:pt x="1217297" y="3167827"/>
                  <a:pt x="1213783" y="3145346"/>
                  <a:pt x="1208507" y="3120662"/>
                </a:cubicBezTo>
                <a:cubicBezTo>
                  <a:pt x="1166900" y="3119229"/>
                  <a:pt x="1136931" y="3117890"/>
                  <a:pt x="1118596" y="3116647"/>
                </a:cubicBezTo>
                <a:cubicBezTo>
                  <a:pt x="1100261" y="3115402"/>
                  <a:pt x="1076302" y="3081803"/>
                  <a:pt x="1046719" y="3015851"/>
                </a:cubicBezTo>
                <a:lnTo>
                  <a:pt x="1009692" y="3023764"/>
                </a:lnTo>
                <a:cubicBezTo>
                  <a:pt x="1006864" y="3034694"/>
                  <a:pt x="1002983" y="3040686"/>
                  <a:pt x="998045" y="3041741"/>
                </a:cubicBezTo>
                <a:cubicBezTo>
                  <a:pt x="993108" y="3042796"/>
                  <a:pt x="991167" y="3045793"/>
                  <a:pt x="992222" y="3050729"/>
                </a:cubicBezTo>
                <a:lnTo>
                  <a:pt x="996970" y="3072945"/>
                </a:lnTo>
                <a:lnTo>
                  <a:pt x="982159" y="3076111"/>
                </a:lnTo>
                <a:lnTo>
                  <a:pt x="988490" y="3105733"/>
                </a:lnTo>
                <a:cubicBezTo>
                  <a:pt x="972963" y="3129702"/>
                  <a:pt x="960790" y="3145210"/>
                  <a:pt x="951971" y="3152258"/>
                </a:cubicBezTo>
                <a:lnTo>
                  <a:pt x="955136" y="3167069"/>
                </a:lnTo>
                <a:lnTo>
                  <a:pt x="910704" y="3176565"/>
                </a:lnTo>
                <a:cubicBezTo>
                  <a:pt x="902978" y="3116265"/>
                  <a:pt x="907850" y="3072633"/>
                  <a:pt x="925319" y="3045669"/>
                </a:cubicBezTo>
                <a:cubicBezTo>
                  <a:pt x="942787" y="3018704"/>
                  <a:pt x="947659" y="2975072"/>
                  <a:pt x="939934" y="2914773"/>
                </a:cubicBezTo>
                <a:cubicBezTo>
                  <a:pt x="908201" y="2911230"/>
                  <a:pt x="879993" y="2912094"/>
                  <a:pt x="855308" y="2917371"/>
                </a:cubicBezTo>
                <a:lnTo>
                  <a:pt x="858474" y="2932183"/>
                </a:lnTo>
                <a:cubicBezTo>
                  <a:pt x="847544" y="2929355"/>
                  <a:pt x="837143" y="2928998"/>
                  <a:pt x="827269" y="2931108"/>
                </a:cubicBezTo>
                <a:cubicBezTo>
                  <a:pt x="817394" y="2933219"/>
                  <a:pt x="806992" y="2932860"/>
                  <a:pt x="796064" y="2930032"/>
                </a:cubicBezTo>
                <a:lnTo>
                  <a:pt x="779670" y="2925792"/>
                </a:lnTo>
                <a:lnTo>
                  <a:pt x="773340" y="2896170"/>
                </a:lnTo>
                <a:cubicBezTo>
                  <a:pt x="782157" y="2889124"/>
                  <a:pt x="793973" y="2884017"/>
                  <a:pt x="808784" y="2880851"/>
                </a:cubicBezTo>
                <a:lnTo>
                  <a:pt x="805619" y="2866040"/>
                </a:lnTo>
                <a:lnTo>
                  <a:pt x="863280" y="2845973"/>
                </a:lnTo>
                <a:cubicBezTo>
                  <a:pt x="866106" y="2835043"/>
                  <a:pt x="869461" y="2826583"/>
                  <a:pt x="873343" y="2820591"/>
                </a:cubicBezTo>
                <a:cubicBezTo>
                  <a:pt x="877224" y="2814600"/>
                  <a:pt x="880579" y="2806139"/>
                  <a:pt x="883405" y="2795209"/>
                </a:cubicBezTo>
                <a:lnTo>
                  <a:pt x="902457" y="2775650"/>
                </a:lnTo>
                <a:cubicBezTo>
                  <a:pt x="900346" y="2765776"/>
                  <a:pt x="896032" y="2757664"/>
                  <a:pt x="889512" y="2751314"/>
                </a:cubicBezTo>
                <a:cubicBezTo>
                  <a:pt x="882992" y="2744963"/>
                  <a:pt x="878677" y="2736850"/>
                  <a:pt x="876567" y="2726977"/>
                </a:cubicBezTo>
                <a:cubicBezTo>
                  <a:pt x="872346" y="2707228"/>
                  <a:pt x="880110" y="2695245"/>
                  <a:pt x="899857" y="2691025"/>
                </a:cubicBezTo>
                <a:lnTo>
                  <a:pt x="860289" y="2505886"/>
                </a:lnTo>
                <a:lnTo>
                  <a:pt x="875100" y="2502720"/>
                </a:lnTo>
                <a:lnTo>
                  <a:pt x="873009" y="2456705"/>
                </a:lnTo>
                <a:cubicBezTo>
                  <a:pt x="869844" y="2441892"/>
                  <a:pt x="865181" y="2426111"/>
                  <a:pt x="859019" y="2409359"/>
                </a:cubicBezTo>
                <a:cubicBezTo>
                  <a:pt x="852859" y="2392608"/>
                  <a:pt x="847666" y="2374357"/>
                  <a:pt x="843446" y="2354609"/>
                </a:cubicBezTo>
                <a:cubicBezTo>
                  <a:pt x="843446" y="2354609"/>
                  <a:pt x="844859" y="2349145"/>
                  <a:pt x="847686" y="2338216"/>
                </a:cubicBezTo>
                <a:lnTo>
                  <a:pt x="840280" y="2339798"/>
                </a:lnTo>
                <a:lnTo>
                  <a:pt x="803819" y="2277897"/>
                </a:lnTo>
                <a:lnTo>
                  <a:pt x="783752" y="2220234"/>
                </a:lnTo>
                <a:lnTo>
                  <a:pt x="768941" y="2223400"/>
                </a:lnTo>
                <a:cubicBezTo>
                  <a:pt x="760839" y="2209644"/>
                  <a:pt x="752567" y="2183019"/>
                  <a:pt x="744125" y="2143522"/>
                </a:cubicBezTo>
                <a:cubicBezTo>
                  <a:pt x="743070" y="2138586"/>
                  <a:pt x="743514" y="2134619"/>
                  <a:pt x="745454" y="2131623"/>
                </a:cubicBezTo>
                <a:cubicBezTo>
                  <a:pt x="747396" y="2128626"/>
                  <a:pt x="747838" y="2124660"/>
                  <a:pt x="746783" y="2119723"/>
                </a:cubicBezTo>
                <a:lnTo>
                  <a:pt x="731464" y="2084278"/>
                </a:lnTo>
                <a:cubicBezTo>
                  <a:pt x="708212" y="2047947"/>
                  <a:pt x="685836" y="2021755"/>
                  <a:pt x="664335" y="2005699"/>
                </a:cubicBezTo>
                <a:cubicBezTo>
                  <a:pt x="642835" y="1989644"/>
                  <a:pt x="622653" y="1979760"/>
                  <a:pt x="603792" y="1976047"/>
                </a:cubicBezTo>
                <a:cubicBezTo>
                  <a:pt x="584929" y="1972335"/>
                  <a:pt x="566330" y="1969857"/>
                  <a:pt x="547997" y="1968613"/>
                </a:cubicBezTo>
                <a:cubicBezTo>
                  <a:pt x="529662" y="1967369"/>
                  <a:pt x="510093" y="1966388"/>
                  <a:pt x="489289" y="1965672"/>
                </a:cubicBezTo>
                <a:cubicBezTo>
                  <a:pt x="493172" y="1959680"/>
                  <a:pt x="494584" y="1954215"/>
                  <a:pt x="493529" y="1949279"/>
                </a:cubicBezTo>
                <a:cubicBezTo>
                  <a:pt x="492474" y="1944343"/>
                  <a:pt x="493887" y="1938876"/>
                  <a:pt x="497769" y="1932885"/>
                </a:cubicBezTo>
                <a:lnTo>
                  <a:pt x="479793" y="1921240"/>
                </a:lnTo>
                <a:cubicBezTo>
                  <a:pt x="484730" y="1920184"/>
                  <a:pt x="488169" y="1918158"/>
                  <a:pt x="490109" y="1915163"/>
                </a:cubicBezTo>
                <a:cubicBezTo>
                  <a:pt x="492050" y="1912166"/>
                  <a:pt x="495489" y="1910141"/>
                  <a:pt x="500426" y="1909086"/>
                </a:cubicBezTo>
                <a:cubicBezTo>
                  <a:pt x="497261" y="1894275"/>
                  <a:pt x="492861" y="1879727"/>
                  <a:pt x="487227" y="1865445"/>
                </a:cubicBezTo>
                <a:cubicBezTo>
                  <a:pt x="481594" y="1851159"/>
                  <a:pt x="477193" y="1836613"/>
                  <a:pt x="474028" y="1821802"/>
                </a:cubicBezTo>
                <a:lnTo>
                  <a:pt x="459217" y="1824967"/>
                </a:lnTo>
                <a:lnTo>
                  <a:pt x="449721" y="1780534"/>
                </a:lnTo>
                <a:cubicBezTo>
                  <a:pt x="444784" y="1781589"/>
                  <a:pt x="442051" y="1780883"/>
                  <a:pt x="441524" y="1778414"/>
                </a:cubicBezTo>
                <a:cubicBezTo>
                  <a:pt x="440996" y="1775945"/>
                  <a:pt x="438265" y="1775238"/>
                  <a:pt x="433327" y="1776294"/>
                </a:cubicBezTo>
                <a:lnTo>
                  <a:pt x="428579" y="1754078"/>
                </a:lnTo>
                <a:lnTo>
                  <a:pt x="413768" y="1757243"/>
                </a:lnTo>
                <a:cubicBezTo>
                  <a:pt x="400728" y="1744542"/>
                  <a:pt x="390515" y="1720912"/>
                  <a:pt x="383129" y="1686354"/>
                </a:cubicBezTo>
                <a:cubicBezTo>
                  <a:pt x="395830" y="1673314"/>
                  <a:pt x="403416" y="1666531"/>
                  <a:pt x="405883" y="1666003"/>
                </a:cubicBezTo>
                <a:cubicBezTo>
                  <a:pt x="408352" y="1665475"/>
                  <a:pt x="421930" y="1662574"/>
                  <a:pt x="446613" y="1657298"/>
                </a:cubicBezTo>
                <a:lnTo>
                  <a:pt x="443448" y="1642487"/>
                </a:lnTo>
                <a:lnTo>
                  <a:pt x="487882" y="1632991"/>
                </a:lnTo>
                <a:lnTo>
                  <a:pt x="483134" y="1610772"/>
                </a:lnTo>
                <a:cubicBezTo>
                  <a:pt x="488070" y="1609717"/>
                  <a:pt x="492480" y="1606195"/>
                  <a:pt x="496362" y="1600202"/>
                </a:cubicBezTo>
                <a:lnTo>
                  <a:pt x="488449" y="1563174"/>
                </a:lnTo>
                <a:cubicBezTo>
                  <a:pt x="476464" y="1555412"/>
                  <a:pt x="462539" y="1550642"/>
                  <a:pt x="446671" y="1548872"/>
                </a:cubicBezTo>
                <a:lnTo>
                  <a:pt x="440341" y="1519250"/>
                </a:lnTo>
                <a:cubicBezTo>
                  <a:pt x="434349" y="1515368"/>
                  <a:pt x="428621" y="1512721"/>
                  <a:pt x="423156" y="1511307"/>
                </a:cubicBezTo>
                <a:cubicBezTo>
                  <a:pt x="417691" y="1509893"/>
                  <a:pt x="411964" y="1507245"/>
                  <a:pt x="405970" y="1503364"/>
                </a:cubicBezTo>
                <a:lnTo>
                  <a:pt x="382172" y="1500707"/>
                </a:lnTo>
                <a:cubicBezTo>
                  <a:pt x="379006" y="1485896"/>
                  <a:pt x="370989" y="1478574"/>
                  <a:pt x="358118" y="1478745"/>
                </a:cubicBezTo>
                <a:cubicBezTo>
                  <a:pt x="345249" y="1478913"/>
                  <a:pt x="333349" y="1477584"/>
                  <a:pt x="322419" y="1474758"/>
                </a:cubicBezTo>
                <a:lnTo>
                  <a:pt x="320837" y="1467353"/>
                </a:lnTo>
                <a:cubicBezTo>
                  <a:pt x="315900" y="1468408"/>
                  <a:pt x="311934" y="1467964"/>
                  <a:pt x="308937" y="1466024"/>
                </a:cubicBezTo>
                <a:cubicBezTo>
                  <a:pt x="305941" y="1464083"/>
                  <a:pt x="301974" y="1463641"/>
                  <a:pt x="297038" y="1464696"/>
                </a:cubicBezTo>
                <a:lnTo>
                  <a:pt x="292289" y="1442479"/>
                </a:lnTo>
                <a:cubicBezTo>
                  <a:pt x="286298" y="1438596"/>
                  <a:pt x="278364" y="1437710"/>
                  <a:pt x="268490" y="1439820"/>
                </a:cubicBezTo>
                <a:cubicBezTo>
                  <a:pt x="258615" y="1441931"/>
                  <a:pt x="252096" y="1435580"/>
                  <a:pt x="248931" y="1420769"/>
                </a:cubicBezTo>
                <a:lnTo>
                  <a:pt x="204498" y="1430266"/>
                </a:lnTo>
                <a:cubicBezTo>
                  <a:pt x="192513" y="1422503"/>
                  <a:pt x="180001" y="1412270"/>
                  <a:pt x="166961" y="1399569"/>
                </a:cubicBezTo>
                <a:cubicBezTo>
                  <a:pt x="153923" y="1386868"/>
                  <a:pt x="146347" y="1375582"/>
                  <a:pt x="144237" y="1365707"/>
                </a:cubicBezTo>
                <a:cubicBezTo>
                  <a:pt x="138961" y="1341022"/>
                  <a:pt x="143201" y="1324628"/>
                  <a:pt x="156957" y="1316526"/>
                </a:cubicBezTo>
                <a:cubicBezTo>
                  <a:pt x="170714" y="1308424"/>
                  <a:pt x="174953" y="1292029"/>
                  <a:pt x="169678" y="1267345"/>
                </a:cubicBezTo>
                <a:lnTo>
                  <a:pt x="184489" y="1264179"/>
                </a:lnTo>
                <a:cubicBezTo>
                  <a:pt x="168284" y="1236668"/>
                  <a:pt x="152163" y="1215590"/>
                  <a:pt x="136127" y="1200948"/>
                </a:cubicBezTo>
                <a:cubicBezTo>
                  <a:pt x="120092" y="1186308"/>
                  <a:pt x="91271" y="1178270"/>
                  <a:pt x="49664" y="1176837"/>
                </a:cubicBezTo>
                <a:cubicBezTo>
                  <a:pt x="40168" y="1132404"/>
                  <a:pt x="43269" y="1104638"/>
                  <a:pt x="58965" y="1093540"/>
                </a:cubicBezTo>
                <a:cubicBezTo>
                  <a:pt x="74662" y="1082441"/>
                  <a:pt x="78290" y="1057143"/>
                  <a:pt x="69849" y="1017648"/>
                </a:cubicBezTo>
                <a:cubicBezTo>
                  <a:pt x="56132" y="953466"/>
                  <a:pt x="34462" y="924540"/>
                  <a:pt x="4840" y="930871"/>
                </a:cubicBezTo>
                <a:cubicBezTo>
                  <a:pt x="2729" y="920997"/>
                  <a:pt x="2382" y="913328"/>
                  <a:pt x="3795" y="907864"/>
                </a:cubicBezTo>
                <a:cubicBezTo>
                  <a:pt x="5208" y="902400"/>
                  <a:pt x="4859" y="894731"/>
                  <a:pt x="2749" y="884856"/>
                </a:cubicBezTo>
                <a:lnTo>
                  <a:pt x="17560" y="881691"/>
                </a:lnTo>
                <a:lnTo>
                  <a:pt x="2807" y="776429"/>
                </a:lnTo>
                <a:cubicBezTo>
                  <a:pt x="5635" y="765501"/>
                  <a:pt x="5201" y="751397"/>
                  <a:pt x="1508" y="734117"/>
                </a:cubicBezTo>
                <a:cubicBezTo>
                  <a:pt x="-2186" y="716837"/>
                  <a:pt x="906" y="707142"/>
                  <a:pt x="10779" y="705032"/>
                </a:cubicBezTo>
                <a:lnTo>
                  <a:pt x="47808" y="697118"/>
                </a:lnTo>
                <a:cubicBezTo>
                  <a:pt x="59453" y="679142"/>
                  <a:pt x="69864" y="661429"/>
                  <a:pt x="79042" y="643981"/>
                </a:cubicBezTo>
                <a:cubicBezTo>
                  <a:pt x="88219" y="626532"/>
                  <a:pt x="96689" y="611814"/>
                  <a:pt x="104453" y="599831"/>
                </a:cubicBezTo>
                <a:lnTo>
                  <a:pt x="103945" y="561221"/>
                </a:lnTo>
                <a:cubicBezTo>
                  <a:pt x="111709" y="549236"/>
                  <a:pt x="118501" y="538748"/>
                  <a:pt x="124324" y="529760"/>
                </a:cubicBezTo>
                <a:cubicBezTo>
                  <a:pt x="130147" y="520772"/>
                  <a:pt x="133417" y="505878"/>
                  <a:pt x="134133" y="485073"/>
                </a:cubicBezTo>
                <a:cubicBezTo>
                  <a:pt x="116157" y="473428"/>
                  <a:pt x="101893" y="442920"/>
                  <a:pt x="91341" y="393550"/>
                </a:cubicBezTo>
                <a:cubicBezTo>
                  <a:pt x="106152" y="390385"/>
                  <a:pt x="115499" y="385805"/>
                  <a:pt x="119381" y="379814"/>
                </a:cubicBezTo>
                <a:lnTo>
                  <a:pt x="117798" y="372408"/>
                </a:lnTo>
                <a:cubicBezTo>
                  <a:pt x="132609" y="369243"/>
                  <a:pt x="147683" y="367311"/>
                  <a:pt x="163022" y="366615"/>
                </a:cubicBezTo>
                <a:cubicBezTo>
                  <a:pt x="178360" y="365917"/>
                  <a:pt x="190968" y="364514"/>
                  <a:pt x="200841" y="362404"/>
                </a:cubicBezTo>
                <a:lnTo>
                  <a:pt x="202424" y="369810"/>
                </a:lnTo>
                <a:cubicBezTo>
                  <a:pt x="232047" y="363478"/>
                  <a:pt x="252417" y="350089"/>
                  <a:pt x="263535" y="329646"/>
                </a:cubicBezTo>
                <a:cubicBezTo>
                  <a:pt x="274653" y="309200"/>
                  <a:pt x="291498" y="291403"/>
                  <a:pt x="314074" y="276254"/>
                </a:cubicBezTo>
                <a:lnTo>
                  <a:pt x="291915" y="172575"/>
                </a:lnTo>
                <a:cubicBezTo>
                  <a:pt x="300735" y="165529"/>
                  <a:pt x="317487" y="159366"/>
                  <a:pt x="342171" y="154091"/>
                </a:cubicBezTo>
                <a:cubicBezTo>
                  <a:pt x="348164" y="157972"/>
                  <a:pt x="358565" y="158331"/>
                  <a:pt x="373376" y="155165"/>
                </a:cubicBezTo>
                <a:lnTo>
                  <a:pt x="374958" y="162571"/>
                </a:lnTo>
                <a:cubicBezTo>
                  <a:pt x="386943" y="170335"/>
                  <a:pt x="399898" y="176600"/>
                  <a:pt x="413824" y="181368"/>
                </a:cubicBezTo>
                <a:cubicBezTo>
                  <a:pt x="427749" y="186135"/>
                  <a:pt x="439648" y="187464"/>
                  <a:pt x="449523" y="185354"/>
                </a:cubicBezTo>
                <a:cubicBezTo>
                  <a:pt x="484081" y="177968"/>
                  <a:pt x="506657" y="162819"/>
                  <a:pt x="517247" y="139904"/>
                </a:cubicBezTo>
                <a:cubicBezTo>
                  <a:pt x="527837" y="116992"/>
                  <a:pt x="534019" y="97601"/>
                  <a:pt x="535790" y="81735"/>
                </a:cubicBezTo>
                <a:lnTo>
                  <a:pt x="646873" y="57994"/>
                </a:lnTo>
                <a:lnTo>
                  <a:pt x="643708" y="43183"/>
                </a:lnTo>
                <a:lnTo>
                  <a:pt x="679153" y="27864"/>
                </a:lnTo>
                <a:cubicBezTo>
                  <a:pt x="683034" y="21871"/>
                  <a:pt x="694322" y="14297"/>
                  <a:pt x="713015" y="5140"/>
                </a:cubicBezTo>
                <a:cubicBezTo>
                  <a:pt x="734157" y="31596"/>
                  <a:pt x="755741" y="54086"/>
                  <a:pt x="777769" y="72610"/>
                </a:cubicBezTo>
                <a:cubicBezTo>
                  <a:pt x="799797" y="91133"/>
                  <a:pt x="831087" y="98643"/>
                  <a:pt x="871637" y="95138"/>
                </a:cubicBezTo>
                <a:lnTo>
                  <a:pt x="868471" y="80327"/>
                </a:lnTo>
                <a:cubicBezTo>
                  <a:pt x="878346" y="78217"/>
                  <a:pt x="890162" y="73112"/>
                  <a:pt x="903918" y="65008"/>
                </a:cubicBezTo>
                <a:cubicBezTo>
                  <a:pt x="917674" y="56906"/>
                  <a:pt x="923496" y="47918"/>
                  <a:pt x="921386" y="38043"/>
                </a:cubicBezTo>
                <a:lnTo>
                  <a:pt x="942020" y="25890"/>
                </a:lnTo>
                <a:cubicBezTo>
                  <a:pt x="950839" y="18843"/>
                  <a:pt x="958951" y="14528"/>
                  <a:pt x="966356" y="12945"/>
                </a:cubicBezTo>
                <a:cubicBezTo>
                  <a:pt x="973762" y="11362"/>
                  <a:pt x="981873" y="7047"/>
                  <a:pt x="99069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0534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>
          <a:xfrm>
            <a:off x="1677873" y="396627"/>
            <a:ext cx="5788255" cy="6324848"/>
          </a:xfrm>
          <a:custGeom>
            <a:avLst/>
            <a:gdLst>
              <a:gd name="connsiteX0" fmla="*/ 3497795 w 5788255"/>
              <a:gd name="connsiteY0" fmla="*/ 6021772 h 6324848"/>
              <a:gd name="connsiteX1" fmla="*/ 3497795 w 5788255"/>
              <a:gd name="connsiteY1" fmla="*/ 6056553 h 6324848"/>
              <a:gd name="connsiteX2" fmla="*/ 3477923 w 5788255"/>
              <a:gd name="connsiteY2" fmla="*/ 6083879 h 6324848"/>
              <a:gd name="connsiteX3" fmla="*/ 3463017 w 5788255"/>
              <a:gd name="connsiteY3" fmla="*/ 6126110 h 6324848"/>
              <a:gd name="connsiteX4" fmla="*/ 3398428 w 5788255"/>
              <a:gd name="connsiteY4" fmla="*/ 6126110 h 6324848"/>
              <a:gd name="connsiteX5" fmla="*/ 3482890 w 5788255"/>
              <a:gd name="connsiteY5" fmla="*/ 6041645 h 6324848"/>
              <a:gd name="connsiteX6" fmla="*/ 3487857 w 5788255"/>
              <a:gd name="connsiteY6" fmla="*/ 6031710 h 6324848"/>
              <a:gd name="connsiteX7" fmla="*/ 3497795 w 5788255"/>
              <a:gd name="connsiteY7" fmla="*/ 6021772 h 6324848"/>
              <a:gd name="connsiteX8" fmla="*/ 3130130 w 5788255"/>
              <a:gd name="connsiteY8" fmla="*/ 5872717 h 6324848"/>
              <a:gd name="connsiteX9" fmla="*/ 3145035 w 5788255"/>
              <a:gd name="connsiteY9" fmla="*/ 5922404 h 6324848"/>
              <a:gd name="connsiteX10" fmla="*/ 3150002 w 5788255"/>
              <a:gd name="connsiteY10" fmla="*/ 6001899 h 6324848"/>
              <a:gd name="connsiteX11" fmla="*/ 3145035 w 5788255"/>
              <a:gd name="connsiteY11" fmla="*/ 6056553 h 6324848"/>
              <a:gd name="connsiteX12" fmla="*/ 3130130 w 5788255"/>
              <a:gd name="connsiteY12" fmla="*/ 6056553 h 6324848"/>
              <a:gd name="connsiteX13" fmla="*/ 3130130 w 5788255"/>
              <a:gd name="connsiteY13" fmla="*/ 6091332 h 6324848"/>
              <a:gd name="connsiteX14" fmla="*/ 3110253 w 5788255"/>
              <a:gd name="connsiteY14" fmla="*/ 6091332 h 6324848"/>
              <a:gd name="connsiteX15" fmla="*/ 3122677 w 5788255"/>
              <a:gd name="connsiteY15" fmla="*/ 6136048 h 6324848"/>
              <a:gd name="connsiteX16" fmla="*/ 3135097 w 5788255"/>
              <a:gd name="connsiteY16" fmla="*/ 6200637 h 6324848"/>
              <a:gd name="connsiteX17" fmla="*/ 3132612 w 5788255"/>
              <a:gd name="connsiteY17" fmla="*/ 6215543 h 6324848"/>
              <a:gd name="connsiteX18" fmla="*/ 3130130 w 5788255"/>
              <a:gd name="connsiteY18" fmla="*/ 6225481 h 6324848"/>
              <a:gd name="connsiteX19" fmla="*/ 3110253 w 5788255"/>
              <a:gd name="connsiteY19" fmla="*/ 6225481 h 6324848"/>
              <a:gd name="connsiteX20" fmla="*/ 3110253 w 5788255"/>
              <a:gd name="connsiteY20" fmla="*/ 6275165 h 6324848"/>
              <a:gd name="connsiteX21" fmla="*/ 3095351 w 5788255"/>
              <a:gd name="connsiteY21" fmla="*/ 6275165 h 6324848"/>
              <a:gd name="connsiteX22" fmla="*/ 3075475 w 5788255"/>
              <a:gd name="connsiteY22" fmla="*/ 6324848 h 6324848"/>
              <a:gd name="connsiteX23" fmla="*/ 3060570 w 5788255"/>
              <a:gd name="connsiteY23" fmla="*/ 6324848 h 6324848"/>
              <a:gd name="connsiteX24" fmla="*/ 3060570 w 5788255"/>
              <a:gd name="connsiteY24" fmla="*/ 6175794 h 6324848"/>
              <a:gd name="connsiteX25" fmla="*/ 3085413 w 5788255"/>
              <a:gd name="connsiteY25" fmla="*/ 6121143 h 6324848"/>
              <a:gd name="connsiteX26" fmla="*/ 3082928 w 5788255"/>
              <a:gd name="connsiteY26" fmla="*/ 6098784 h 6324848"/>
              <a:gd name="connsiteX27" fmla="*/ 3080446 w 5788255"/>
              <a:gd name="connsiteY27" fmla="*/ 6076426 h 6324848"/>
              <a:gd name="connsiteX28" fmla="*/ 3095351 w 5788255"/>
              <a:gd name="connsiteY28" fmla="*/ 6006866 h 6324848"/>
              <a:gd name="connsiteX29" fmla="*/ 3110253 w 5788255"/>
              <a:gd name="connsiteY29" fmla="*/ 6006866 h 6324848"/>
              <a:gd name="connsiteX30" fmla="*/ 3110253 w 5788255"/>
              <a:gd name="connsiteY30" fmla="*/ 5972088 h 6324848"/>
              <a:gd name="connsiteX31" fmla="*/ 3130130 w 5788255"/>
              <a:gd name="connsiteY31" fmla="*/ 5972088 h 6324848"/>
              <a:gd name="connsiteX32" fmla="*/ 3145035 w 5788255"/>
              <a:gd name="connsiteY32" fmla="*/ 5688884 h 6324848"/>
              <a:gd name="connsiteX33" fmla="*/ 3167393 w 5788255"/>
              <a:gd name="connsiteY33" fmla="*/ 5696337 h 6324848"/>
              <a:gd name="connsiteX34" fmla="*/ 3179813 w 5788255"/>
              <a:gd name="connsiteY34" fmla="*/ 5708760 h 6324848"/>
              <a:gd name="connsiteX35" fmla="*/ 3174846 w 5788255"/>
              <a:gd name="connsiteY35" fmla="*/ 5723666 h 6324848"/>
              <a:gd name="connsiteX36" fmla="*/ 3164908 w 5788255"/>
              <a:gd name="connsiteY36" fmla="*/ 5770864 h 6324848"/>
              <a:gd name="connsiteX37" fmla="*/ 3154973 w 5788255"/>
              <a:gd name="connsiteY37" fmla="*/ 5823033 h 6324848"/>
              <a:gd name="connsiteX38" fmla="*/ 3145035 w 5788255"/>
              <a:gd name="connsiteY38" fmla="*/ 5852844 h 6324848"/>
              <a:gd name="connsiteX39" fmla="*/ 3130130 w 5788255"/>
              <a:gd name="connsiteY39" fmla="*/ 5852844 h 6324848"/>
              <a:gd name="connsiteX40" fmla="*/ 3130130 w 5788255"/>
              <a:gd name="connsiteY40" fmla="*/ 5773350 h 6324848"/>
              <a:gd name="connsiteX41" fmla="*/ 3145035 w 5788255"/>
              <a:gd name="connsiteY41" fmla="*/ 5773350 h 6324848"/>
              <a:gd name="connsiteX42" fmla="*/ 2827053 w 5788255"/>
              <a:gd name="connsiteY42" fmla="*/ 5669011 h 6324848"/>
              <a:gd name="connsiteX43" fmla="*/ 2832020 w 5788255"/>
              <a:gd name="connsiteY43" fmla="*/ 5673979 h 6324848"/>
              <a:gd name="connsiteX44" fmla="*/ 2836991 w 5788255"/>
              <a:gd name="connsiteY44" fmla="*/ 5671497 h 6324848"/>
              <a:gd name="connsiteX45" fmla="*/ 2841959 w 5788255"/>
              <a:gd name="connsiteY45" fmla="*/ 5669011 h 6324848"/>
              <a:gd name="connsiteX46" fmla="*/ 2846926 w 5788255"/>
              <a:gd name="connsiteY46" fmla="*/ 5688884 h 6324848"/>
              <a:gd name="connsiteX47" fmla="*/ 2846926 w 5788255"/>
              <a:gd name="connsiteY47" fmla="*/ 5783288 h 6324848"/>
              <a:gd name="connsiteX48" fmla="*/ 2844444 w 5788255"/>
              <a:gd name="connsiteY48" fmla="*/ 5964635 h 6324848"/>
              <a:gd name="connsiteX49" fmla="*/ 2841959 w 5788255"/>
              <a:gd name="connsiteY49" fmla="*/ 6106237 h 6324848"/>
              <a:gd name="connsiteX50" fmla="*/ 2807180 w 5788255"/>
              <a:gd name="connsiteY50" fmla="*/ 6106237 h 6324848"/>
              <a:gd name="connsiteX51" fmla="*/ 2807180 w 5788255"/>
              <a:gd name="connsiteY51" fmla="*/ 6056553 h 6324848"/>
              <a:gd name="connsiteX52" fmla="*/ 2827053 w 5788255"/>
              <a:gd name="connsiteY52" fmla="*/ 6056553 h 6324848"/>
              <a:gd name="connsiteX53" fmla="*/ 2836991 w 5788255"/>
              <a:gd name="connsiteY53" fmla="*/ 6011837 h 6324848"/>
              <a:gd name="connsiteX54" fmla="*/ 2836991 w 5788255"/>
              <a:gd name="connsiteY54" fmla="*/ 5967121 h 6324848"/>
              <a:gd name="connsiteX55" fmla="*/ 2827053 w 5788255"/>
              <a:gd name="connsiteY55" fmla="*/ 5850362 h 6324848"/>
              <a:gd name="connsiteX56" fmla="*/ 2817115 w 5788255"/>
              <a:gd name="connsiteY56" fmla="*/ 5738571 h 6324848"/>
              <a:gd name="connsiteX57" fmla="*/ 2827053 w 5788255"/>
              <a:gd name="connsiteY57" fmla="*/ 5669011 h 6324848"/>
              <a:gd name="connsiteX58" fmla="*/ 2523976 w 5788255"/>
              <a:gd name="connsiteY58" fmla="*/ 5365935 h 6324848"/>
              <a:gd name="connsiteX59" fmla="*/ 2538882 w 5788255"/>
              <a:gd name="connsiteY59" fmla="*/ 5365935 h 6324848"/>
              <a:gd name="connsiteX60" fmla="*/ 2538882 w 5788255"/>
              <a:gd name="connsiteY60" fmla="*/ 5400717 h 6324848"/>
              <a:gd name="connsiteX61" fmla="*/ 2523976 w 5788255"/>
              <a:gd name="connsiteY61" fmla="*/ 5400717 h 6324848"/>
              <a:gd name="connsiteX62" fmla="*/ 2538882 w 5788255"/>
              <a:gd name="connsiteY62" fmla="*/ 5415622 h 6324848"/>
              <a:gd name="connsiteX63" fmla="*/ 2538882 w 5788255"/>
              <a:gd name="connsiteY63" fmla="*/ 5435495 h 6324848"/>
              <a:gd name="connsiteX64" fmla="*/ 2523976 w 5788255"/>
              <a:gd name="connsiteY64" fmla="*/ 5435495 h 6324848"/>
              <a:gd name="connsiteX65" fmla="*/ 2514042 w 5788255"/>
              <a:gd name="connsiteY65" fmla="*/ 5487664 h 6324848"/>
              <a:gd name="connsiteX66" fmla="*/ 2514042 w 5788255"/>
              <a:gd name="connsiteY66" fmla="*/ 5542315 h 6324848"/>
              <a:gd name="connsiteX67" fmla="*/ 2501618 w 5788255"/>
              <a:gd name="connsiteY67" fmla="*/ 5589517 h 6324848"/>
              <a:gd name="connsiteX68" fmla="*/ 2454420 w 5788255"/>
              <a:gd name="connsiteY68" fmla="*/ 5619328 h 6324848"/>
              <a:gd name="connsiteX69" fmla="*/ 2466840 w 5788255"/>
              <a:gd name="connsiteY69" fmla="*/ 5544800 h 6324848"/>
              <a:gd name="connsiteX70" fmla="*/ 2489198 w 5788255"/>
              <a:gd name="connsiteY70" fmla="*/ 5485179 h 6324848"/>
              <a:gd name="connsiteX71" fmla="*/ 2504103 w 5788255"/>
              <a:gd name="connsiteY71" fmla="*/ 5485179 h 6324848"/>
              <a:gd name="connsiteX72" fmla="*/ 2504103 w 5788255"/>
              <a:gd name="connsiteY72" fmla="*/ 5385811 h 6324848"/>
              <a:gd name="connsiteX73" fmla="*/ 2856864 w 5788255"/>
              <a:gd name="connsiteY73" fmla="*/ 5062862 h 6324848"/>
              <a:gd name="connsiteX74" fmla="*/ 2866802 w 5788255"/>
              <a:gd name="connsiteY74" fmla="*/ 5082735 h 6324848"/>
              <a:gd name="connsiteX75" fmla="*/ 2866802 w 5788255"/>
              <a:gd name="connsiteY75" fmla="*/ 5087702 h 6324848"/>
              <a:gd name="connsiteX76" fmla="*/ 2866802 w 5788255"/>
              <a:gd name="connsiteY76" fmla="*/ 5092669 h 6324848"/>
              <a:gd name="connsiteX77" fmla="*/ 2876737 w 5788255"/>
              <a:gd name="connsiteY77" fmla="*/ 5097640 h 6324848"/>
              <a:gd name="connsiteX78" fmla="*/ 2891642 w 5788255"/>
              <a:gd name="connsiteY78" fmla="*/ 5097640 h 6324848"/>
              <a:gd name="connsiteX79" fmla="*/ 2891642 w 5788255"/>
              <a:gd name="connsiteY79" fmla="*/ 5112546 h 6324848"/>
              <a:gd name="connsiteX80" fmla="*/ 2876737 w 5788255"/>
              <a:gd name="connsiteY80" fmla="*/ 5112546 h 6324848"/>
              <a:gd name="connsiteX81" fmla="*/ 2876737 w 5788255"/>
              <a:gd name="connsiteY81" fmla="*/ 5182102 h 6324848"/>
              <a:gd name="connsiteX82" fmla="*/ 2856864 w 5788255"/>
              <a:gd name="connsiteY82" fmla="*/ 5182102 h 6324848"/>
              <a:gd name="connsiteX83" fmla="*/ 2876737 w 5788255"/>
              <a:gd name="connsiteY83" fmla="*/ 5197008 h 6324848"/>
              <a:gd name="connsiteX84" fmla="*/ 2869284 w 5788255"/>
              <a:gd name="connsiteY84" fmla="*/ 5249177 h 6324848"/>
              <a:gd name="connsiteX85" fmla="*/ 2856864 w 5788255"/>
              <a:gd name="connsiteY85" fmla="*/ 5301346 h 6324848"/>
              <a:gd name="connsiteX86" fmla="*/ 2841959 w 5788255"/>
              <a:gd name="connsiteY86" fmla="*/ 5301346 h 6324848"/>
              <a:gd name="connsiteX87" fmla="*/ 2841959 w 5788255"/>
              <a:gd name="connsiteY87" fmla="*/ 5400717 h 6324848"/>
              <a:gd name="connsiteX88" fmla="*/ 2827053 w 5788255"/>
              <a:gd name="connsiteY88" fmla="*/ 5400717 h 6324848"/>
              <a:gd name="connsiteX89" fmla="*/ 2832020 w 5788255"/>
              <a:gd name="connsiteY89" fmla="*/ 5298860 h 6324848"/>
              <a:gd name="connsiteX90" fmla="*/ 2841959 w 5788255"/>
              <a:gd name="connsiteY90" fmla="*/ 5226818 h 6324848"/>
              <a:gd name="connsiteX91" fmla="*/ 2851897 w 5788255"/>
              <a:gd name="connsiteY91" fmla="*/ 5157262 h 6324848"/>
              <a:gd name="connsiteX92" fmla="*/ 2856864 w 5788255"/>
              <a:gd name="connsiteY92" fmla="*/ 5062862 h 6324848"/>
              <a:gd name="connsiteX93" fmla="*/ 472004 w 5788255"/>
              <a:gd name="connsiteY93" fmla="*/ 4675320 h 6324848"/>
              <a:gd name="connsiteX94" fmla="*/ 516720 w 5788255"/>
              <a:gd name="connsiteY94" fmla="*/ 4710098 h 6324848"/>
              <a:gd name="connsiteX95" fmla="*/ 539079 w 5788255"/>
              <a:gd name="connsiteY95" fmla="*/ 4705131 h 6324848"/>
              <a:gd name="connsiteX96" fmla="*/ 566404 w 5788255"/>
              <a:gd name="connsiteY96" fmla="*/ 4700163 h 6324848"/>
              <a:gd name="connsiteX97" fmla="*/ 618573 w 5788255"/>
              <a:gd name="connsiteY97" fmla="*/ 4725004 h 6324848"/>
              <a:gd name="connsiteX98" fmla="*/ 670742 w 5788255"/>
              <a:gd name="connsiteY98" fmla="*/ 4759785 h 6324848"/>
              <a:gd name="connsiteX99" fmla="*/ 670742 w 5788255"/>
              <a:gd name="connsiteY99" fmla="*/ 4779658 h 6324848"/>
              <a:gd name="connsiteX100" fmla="*/ 720426 w 5788255"/>
              <a:gd name="connsiteY100" fmla="*/ 4779658 h 6324848"/>
              <a:gd name="connsiteX101" fmla="*/ 742784 w 5788255"/>
              <a:gd name="connsiteY101" fmla="*/ 4816922 h 6324848"/>
              <a:gd name="connsiteX102" fmla="*/ 755208 w 5788255"/>
              <a:gd name="connsiteY102" fmla="*/ 4864123 h 6324848"/>
              <a:gd name="connsiteX103" fmla="*/ 770110 w 5788255"/>
              <a:gd name="connsiteY103" fmla="*/ 4864123 h 6324848"/>
              <a:gd name="connsiteX104" fmla="*/ 789986 w 5788255"/>
              <a:gd name="connsiteY104" fmla="*/ 4913807 h 6324848"/>
              <a:gd name="connsiteX105" fmla="*/ 834702 w 5788255"/>
              <a:gd name="connsiteY105" fmla="*/ 4956038 h 6324848"/>
              <a:gd name="connsiteX106" fmla="*/ 839670 w 5788255"/>
              <a:gd name="connsiteY106" fmla="*/ 5018145 h 6324848"/>
              <a:gd name="connsiteX107" fmla="*/ 824764 w 5788255"/>
              <a:gd name="connsiteY107" fmla="*/ 5149809 h 6324848"/>
              <a:gd name="connsiteX108" fmla="*/ 804892 w 5788255"/>
              <a:gd name="connsiteY108" fmla="*/ 5266567 h 6324848"/>
              <a:gd name="connsiteX109" fmla="*/ 789986 w 5788255"/>
              <a:gd name="connsiteY109" fmla="*/ 5266567 h 6324848"/>
              <a:gd name="connsiteX110" fmla="*/ 770110 w 5788255"/>
              <a:gd name="connsiteY110" fmla="*/ 5316251 h 6324848"/>
              <a:gd name="connsiteX111" fmla="*/ 740299 w 5788255"/>
              <a:gd name="connsiteY111" fmla="*/ 5331157 h 6324848"/>
              <a:gd name="connsiteX112" fmla="*/ 740299 w 5788255"/>
              <a:gd name="connsiteY112" fmla="*/ 5351029 h 6324848"/>
              <a:gd name="connsiteX113" fmla="*/ 705521 w 5788255"/>
              <a:gd name="connsiteY113" fmla="*/ 5351029 h 6324848"/>
              <a:gd name="connsiteX114" fmla="*/ 705521 w 5788255"/>
              <a:gd name="connsiteY114" fmla="*/ 5365935 h 6324848"/>
              <a:gd name="connsiteX115" fmla="*/ 660804 w 5788255"/>
              <a:gd name="connsiteY115" fmla="*/ 5405684 h 6324848"/>
              <a:gd name="connsiteX116" fmla="*/ 621059 w 5788255"/>
              <a:gd name="connsiteY116" fmla="*/ 5450400 h 6324848"/>
              <a:gd name="connsiteX117" fmla="*/ 521688 w 5788255"/>
              <a:gd name="connsiteY117" fmla="*/ 5470273 h 6324848"/>
              <a:gd name="connsiteX118" fmla="*/ 521688 w 5788255"/>
              <a:gd name="connsiteY118" fmla="*/ 5450400 h 6324848"/>
              <a:gd name="connsiteX119" fmla="*/ 501815 w 5788255"/>
              <a:gd name="connsiteY119" fmla="*/ 5450400 h 6324848"/>
              <a:gd name="connsiteX120" fmla="*/ 501815 w 5788255"/>
              <a:gd name="connsiteY120" fmla="*/ 5470273 h 6324848"/>
              <a:gd name="connsiteX121" fmla="*/ 452131 w 5788255"/>
              <a:gd name="connsiteY121" fmla="*/ 5470273 h 6324848"/>
              <a:gd name="connsiteX122" fmla="*/ 452131 w 5788255"/>
              <a:gd name="connsiteY122" fmla="*/ 5485179 h 6324848"/>
              <a:gd name="connsiteX123" fmla="*/ 422320 w 5788255"/>
              <a:gd name="connsiteY123" fmla="*/ 5490149 h 6324848"/>
              <a:gd name="connsiteX124" fmla="*/ 290657 w 5788255"/>
              <a:gd name="connsiteY124" fmla="*/ 5457853 h 6324848"/>
              <a:gd name="connsiteX125" fmla="*/ 218611 w 5788255"/>
              <a:gd name="connsiteY125" fmla="*/ 5385811 h 6324848"/>
              <a:gd name="connsiteX126" fmla="*/ 109306 w 5788255"/>
              <a:gd name="connsiteY126" fmla="*/ 5313766 h 6324848"/>
              <a:gd name="connsiteX127" fmla="*/ 64589 w 5788255"/>
              <a:gd name="connsiteY127" fmla="*/ 5132418 h 6324848"/>
              <a:gd name="connsiteX128" fmla="*/ 49684 w 5788255"/>
              <a:gd name="connsiteY128" fmla="*/ 5132418 h 6324848"/>
              <a:gd name="connsiteX129" fmla="*/ 49684 w 5788255"/>
              <a:gd name="connsiteY129" fmla="*/ 5112546 h 6324848"/>
              <a:gd name="connsiteX130" fmla="*/ 64589 w 5788255"/>
              <a:gd name="connsiteY130" fmla="*/ 5097640 h 6324848"/>
              <a:gd name="connsiteX131" fmla="*/ 49684 w 5788255"/>
              <a:gd name="connsiteY131" fmla="*/ 5097640 h 6324848"/>
              <a:gd name="connsiteX132" fmla="*/ 49684 w 5788255"/>
              <a:gd name="connsiteY132" fmla="*/ 4998269 h 6324848"/>
              <a:gd name="connsiteX133" fmla="*/ 64589 w 5788255"/>
              <a:gd name="connsiteY133" fmla="*/ 4998269 h 6324848"/>
              <a:gd name="connsiteX134" fmla="*/ 91918 w 5788255"/>
              <a:gd name="connsiteY134" fmla="*/ 4921260 h 6324848"/>
              <a:gd name="connsiteX135" fmla="*/ 114276 w 5788255"/>
              <a:gd name="connsiteY135" fmla="*/ 4844247 h 6324848"/>
              <a:gd name="connsiteX136" fmla="*/ 211158 w 5788255"/>
              <a:gd name="connsiteY136" fmla="*/ 4777173 h 6324848"/>
              <a:gd name="connsiteX137" fmla="*/ 283204 w 5788255"/>
              <a:gd name="connsiteY137" fmla="*/ 4734942 h 6324848"/>
              <a:gd name="connsiteX138" fmla="*/ 322949 w 5788255"/>
              <a:gd name="connsiteY138" fmla="*/ 4734942 h 6324848"/>
              <a:gd name="connsiteX139" fmla="*/ 367666 w 5788255"/>
              <a:gd name="connsiteY139" fmla="*/ 4729974 h 6324848"/>
              <a:gd name="connsiteX140" fmla="*/ 367666 w 5788255"/>
              <a:gd name="connsiteY140" fmla="*/ 4710098 h 6324848"/>
              <a:gd name="connsiteX141" fmla="*/ 417350 w 5788255"/>
              <a:gd name="connsiteY141" fmla="*/ 4710098 h 6324848"/>
              <a:gd name="connsiteX142" fmla="*/ 417350 w 5788255"/>
              <a:gd name="connsiteY142" fmla="*/ 4695193 h 6324848"/>
              <a:gd name="connsiteX143" fmla="*/ 472004 w 5788255"/>
              <a:gd name="connsiteY143" fmla="*/ 4675320 h 6324848"/>
              <a:gd name="connsiteX144" fmla="*/ 1361357 w 5788255"/>
              <a:gd name="connsiteY144" fmla="*/ 4407025 h 6324848"/>
              <a:gd name="connsiteX145" fmla="*/ 1361357 w 5788255"/>
              <a:gd name="connsiteY145" fmla="*/ 4426898 h 6324848"/>
              <a:gd name="connsiteX146" fmla="*/ 1326579 w 5788255"/>
              <a:gd name="connsiteY146" fmla="*/ 4441803 h 6324848"/>
              <a:gd name="connsiteX147" fmla="*/ 1311674 w 5788255"/>
              <a:gd name="connsiteY147" fmla="*/ 4491487 h 6324848"/>
              <a:gd name="connsiteX148" fmla="*/ 1261990 w 5788255"/>
              <a:gd name="connsiteY148" fmla="*/ 4491487 h 6324848"/>
              <a:gd name="connsiteX149" fmla="*/ 1261990 w 5788255"/>
              <a:gd name="connsiteY149" fmla="*/ 4511360 h 6324848"/>
              <a:gd name="connsiteX150" fmla="*/ 1212303 w 5788255"/>
              <a:gd name="connsiteY150" fmla="*/ 4526265 h 6324848"/>
              <a:gd name="connsiteX151" fmla="*/ 1212303 w 5788255"/>
              <a:gd name="connsiteY151" fmla="*/ 4491487 h 6324848"/>
              <a:gd name="connsiteX152" fmla="*/ 1261990 w 5788255"/>
              <a:gd name="connsiteY152" fmla="*/ 4476582 h 6324848"/>
              <a:gd name="connsiteX153" fmla="*/ 1261990 w 5788255"/>
              <a:gd name="connsiteY153" fmla="*/ 4456709 h 6324848"/>
              <a:gd name="connsiteX154" fmla="*/ 1361357 w 5788255"/>
              <a:gd name="connsiteY154" fmla="*/ 4407025 h 6324848"/>
              <a:gd name="connsiteX155" fmla="*/ 1376263 w 5788255"/>
              <a:gd name="connsiteY155" fmla="*/ 4372243 h 6324848"/>
              <a:gd name="connsiteX156" fmla="*/ 1411041 w 5788255"/>
              <a:gd name="connsiteY156" fmla="*/ 4372243 h 6324848"/>
              <a:gd name="connsiteX157" fmla="*/ 1398621 w 5788255"/>
              <a:gd name="connsiteY157" fmla="*/ 4394601 h 6324848"/>
              <a:gd name="connsiteX158" fmla="*/ 1376263 w 5788255"/>
              <a:gd name="connsiteY158" fmla="*/ 4411992 h 6324848"/>
              <a:gd name="connsiteX159" fmla="*/ 1361357 w 5788255"/>
              <a:gd name="connsiteY159" fmla="*/ 4407025 h 6324848"/>
              <a:gd name="connsiteX160" fmla="*/ 1376263 w 5788255"/>
              <a:gd name="connsiteY160" fmla="*/ 4372243 h 6324848"/>
              <a:gd name="connsiteX161" fmla="*/ 1565063 w 5788255"/>
              <a:gd name="connsiteY161" fmla="*/ 4257970 h 6324848"/>
              <a:gd name="connsiteX162" fmla="*/ 1565063 w 5788255"/>
              <a:gd name="connsiteY162" fmla="*/ 4287781 h 6324848"/>
              <a:gd name="connsiteX163" fmla="*/ 1488054 w 5788255"/>
              <a:gd name="connsiteY163" fmla="*/ 4332498 h 6324848"/>
              <a:gd name="connsiteX164" fmla="*/ 1411041 w 5788255"/>
              <a:gd name="connsiteY164" fmla="*/ 4372243 h 6324848"/>
              <a:gd name="connsiteX165" fmla="*/ 1411041 w 5788255"/>
              <a:gd name="connsiteY165" fmla="*/ 4342432 h 6324848"/>
              <a:gd name="connsiteX166" fmla="*/ 1488054 w 5788255"/>
              <a:gd name="connsiteY166" fmla="*/ 4297719 h 6324848"/>
              <a:gd name="connsiteX167" fmla="*/ 1565063 w 5788255"/>
              <a:gd name="connsiteY167" fmla="*/ 4257970 h 6324848"/>
              <a:gd name="connsiteX168" fmla="*/ 789986 w 5788255"/>
              <a:gd name="connsiteY168" fmla="*/ 3383522 h 6324848"/>
              <a:gd name="connsiteX169" fmla="*/ 909226 w 5788255"/>
              <a:gd name="connsiteY169" fmla="*/ 3383522 h 6324848"/>
              <a:gd name="connsiteX170" fmla="*/ 939037 w 5788255"/>
              <a:gd name="connsiteY170" fmla="*/ 3433206 h 6324848"/>
              <a:gd name="connsiteX171" fmla="*/ 909226 w 5788255"/>
              <a:gd name="connsiteY171" fmla="*/ 3433206 h 6324848"/>
              <a:gd name="connsiteX172" fmla="*/ 909226 w 5788255"/>
              <a:gd name="connsiteY172" fmla="*/ 3413333 h 6324848"/>
              <a:gd name="connsiteX173" fmla="*/ 889354 w 5788255"/>
              <a:gd name="connsiteY173" fmla="*/ 3413333 h 6324848"/>
              <a:gd name="connsiteX174" fmla="*/ 889354 w 5788255"/>
              <a:gd name="connsiteY174" fmla="*/ 3433206 h 6324848"/>
              <a:gd name="connsiteX175" fmla="*/ 824764 w 5788255"/>
              <a:gd name="connsiteY175" fmla="*/ 3433206 h 6324848"/>
              <a:gd name="connsiteX176" fmla="*/ 824764 w 5788255"/>
              <a:gd name="connsiteY176" fmla="*/ 3448112 h 6324848"/>
              <a:gd name="connsiteX177" fmla="*/ 720426 w 5788255"/>
              <a:gd name="connsiteY177" fmla="*/ 3448112 h 6324848"/>
              <a:gd name="connsiteX178" fmla="*/ 705521 w 5788255"/>
              <a:gd name="connsiteY178" fmla="*/ 3413333 h 6324848"/>
              <a:gd name="connsiteX179" fmla="*/ 720426 w 5788255"/>
              <a:gd name="connsiteY179" fmla="*/ 3413333 h 6324848"/>
              <a:gd name="connsiteX180" fmla="*/ 720426 w 5788255"/>
              <a:gd name="connsiteY180" fmla="*/ 3398428 h 6324848"/>
              <a:gd name="connsiteX181" fmla="*/ 789986 w 5788255"/>
              <a:gd name="connsiteY181" fmla="*/ 3398428 h 6324848"/>
              <a:gd name="connsiteX182" fmla="*/ 0 w 5788255"/>
              <a:gd name="connsiteY182" fmla="*/ 2827053 h 6324848"/>
              <a:gd name="connsiteX183" fmla="*/ 49684 w 5788255"/>
              <a:gd name="connsiteY183" fmla="*/ 2841958 h 6324848"/>
              <a:gd name="connsiteX184" fmla="*/ 49684 w 5788255"/>
              <a:gd name="connsiteY184" fmla="*/ 2861835 h 6324848"/>
              <a:gd name="connsiteX185" fmla="*/ 0 w 5788255"/>
              <a:gd name="connsiteY185" fmla="*/ 2861835 h 6324848"/>
              <a:gd name="connsiteX186" fmla="*/ 824764 w 5788255"/>
              <a:gd name="connsiteY186" fmla="*/ 2792275 h 6324848"/>
              <a:gd name="connsiteX187" fmla="*/ 894324 w 5788255"/>
              <a:gd name="connsiteY187" fmla="*/ 2807180 h 6324848"/>
              <a:gd name="connsiteX188" fmla="*/ 958913 w 5788255"/>
              <a:gd name="connsiteY188" fmla="*/ 2827053 h 6324848"/>
              <a:gd name="connsiteX189" fmla="*/ 958913 w 5788255"/>
              <a:gd name="connsiteY189" fmla="*/ 2841958 h 6324848"/>
              <a:gd name="connsiteX190" fmla="*/ 929102 w 5788255"/>
              <a:gd name="connsiteY190" fmla="*/ 2846929 h 6324848"/>
              <a:gd name="connsiteX191" fmla="*/ 889354 w 5788255"/>
              <a:gd name="connsiteY191" fmla="*/ 2846929 h 6324848"/>
              <a:gd name="connsiteX192" fmla="*/ 834702 w 5788255"/>
              <a:gd name="connsiteY192" fmla="*/ 2841958 h 6324848"/>
              <a:gd name="connsiteX193" fmla="*/ 804892 w 5788255"/>
              <a:gd name="connsiteY193" fmla="*/ 2827053 h 6324848"/>
              <a:gd name="connsiteX194" fmla="*/ 814826 w 5788255"/>
              <a:gd name="connsiteY194" fmla="*/ 2809666 h 6324848"/>
              <a:gd name="connsiteX195" fmla="*/ 824764 w 5788255"/>
              <a:gd name="connsiteY195" fmla="*/ 2792275 h 6324848"/>
              <a:gd name="connsiteX196" fmla="*/ 2553787 w 5788255"/>
              <a:gd name="connsiteY196" fmla="*/ 1917826 h 6324848"/>
              <a:gd name="connsiteX197" fmla="*/ 2588569 w 5788255"/>
              <a:gd name="connsiteY197" fmla="*/ 1917826 h 6324848"/>
              <a:gd name="connsiteX198" fmla="*/ 2598504 w 5788255"/>
              <a:gd name="connsiteY198" fmla="*/ 1960057 h 6324848"/>
              <a:gd name="connsiteX199" fmla="*/ 2608442 w 5788255"/>
              <a:gd name="connsiteY199" fmla="*/ 2002288 h 6324848"/>
              <a:gd name="connsiteX200" fmla="*/ 2588569 w 5788255"/>
              <a:gd name="connsiteY200" fmla="*/ 2002288 h 6324848"/>
              <a:gd name="connsiteX201" fmla="*/ 2588569 w 5788255"/>
              <a:gd name="connsiteY201" fmla="*/ 1982416 h 6324848"/>
              <a:gd name="connsiteX202" fmla="*/ 2553787 w 5788255"/>
              <a:gd name="connsiteY202" fmla="*/ 1917826 h 6324848"/>
              <a:gd name="connsiteX203" fmla="*/ 2285493 w 5788255"/>
              <a:gd name="connsiteY203" fmla="*/ 1783677 h 6324848"/>
              <a:gd name="connsiteX204" fmla="*/ 2335176 w 5788255"/>
              <a:gd name="connsiteY204" fmla="*/ 1783677 h 6324848"/>
              <a:gd name="connsiteX205" fmla="*/ 2347596 w 5788255"/>
              <a:gd name="connsiteY205" fmla="*/ 1808521 h 6324848"/>
              <a:gd name="connsiteX206" fmla="*/ 2355049 w 5788255"/>
              <a:gd name="connsiteY206" fmla="*/ 1833361 h 6324848"/>
              <a:gd name="connsiteX207" fmla="*/ 2394798 w 5788255"/>
              <a:gd name="connsiteY207" fmla="*/ 1818456 h 6324848"/>
              <a:gd name="connsiteX208" fmla="*/ 2439514 w 5788255"/>
              <a:gd name="connsiteY208" fmla="*/ 1850752 h 6324848"/>
              <a:gd name="connsiteX209" fmla="*/ 2454420 w 5788255"/>
              <a:gd name="connsiteY209" fmla="*/ 1917826 h 6324848"/>
              <a:gd name="connsiteX210" fmla="*/ 2419638 w 5788255"/>
              <a:gd name="connsiteY210" fmla="*/ 1917826 h 6324848"/>
              <a:gd name="connsiteX211" fmla="*/ 2439514 w 5788255"/>
              <a:gd name="connsiteY211" fmla="*/ 2017194 h 6324848"/>
              <a:gd name="connsiteX212" fmla="*/ 2419638 w 5788255"/>
              <a:gd name="connsiteY212" fmla="*/ 2017194 h 6324848"/>
              <a:gd name="connsiteX213" fmla="*/ 2414671 w 5788255"/>
              <a:gd name="connsiteY213" fmla="*/ 2007259 h 6324848"/>
              <a:gd name="connsiteX214" fmla="*/ 2389831 w 5788255"/>
              <a:gd name="connsiteY214" fmla="*/ 1979930 h 6324848"/>
              <a:gd name="connsiteX215" fmla="*/ 2350082 w 5788255"/>
              <a:gd name="connsiteY215" fmla="*/ 1917826 h 6324848"/>
              <a:gd name="connsiteX216" fmla="*/ 2310332 w 5788255"/>
              <a:gd name="connsiteY216" fmla="*/ 1845785 h 6324848"/>
              <a:gd name="connsiteX217" fmla="*/ 2285493 w 5788255"/>
              <a:gd name="connsiteY217" fmla="*/ 1783677 h 6324848"/>
              <a:gd name="connsiteX218" fmla="*/ 2454420 w 5788255"/>
              <a:gd name="connsiteY218" fmla="*/ 1714117 h 6324848"/>
              <a:gd name="connsiteX219" fmla="*/ 2474293 w 5788255"/>
              <a:gd name="connsiteY219" fmla="*/ 1714117 h 6324848"/>
              <a:gd name="connsiteX220" fmla="*/ 2474293 w 5788255"/>
              <a:gd name="connsiteY220" fmla="*/ 1733994 h 6324848"/>
              <a:gd name="connsiteX221" fmla="*/ 2491683 w 5788255"/>
              <a:gd name="connsiteY221" fmla="*/ 1761319 h 6324848"/>
              <a:gd name="connsiteX222" fmla="*/ 2516524 w 5788255"/>
              <a:gd name="connsiteY222" fmla="*/ 1806036 h 6324848"/>
              <a:gd name="connsiteX223" fmla="*/ 2538882 w 5788255"/>
              <a:gd name="connsiteY223" fmla="*/ 1848267 h 6324848"/>
              <a:gd name="connsiteX224" fmla="*/ 2553787 w 5788255"/>
              <a:gd name="connsiteY224" fmla="*/ 1868143 h 6324848"/>
              <a:gd name="connsiteX225" fmla="*/ 2553787 w 5788255"/>
              <a:gd name="connsiteY225" fmla="*/ 1883045 h 6324848"/>
              <a:gd name="connsiteX226" fmla="*/ 2523976 w 5788255"/>
              <a:gd name="connsiteY226" fmla="*/ 1883045 h 6324848"/>
              <a:gd name="connsiteX227" fmla="*/ 2486713 w 5788255"/>
              <a:gd name="connsiteY227" fmla="*/ 1803550 h 6324848"/>
              <a:gd name="connsiteX228" fmla="*/ 2454420 w 5788255"/>
              <a:gd name="connsiteY228" fmla="*/ 1714117 h 6324848"/>
              <a:gd name="connsiteX229" fmla="*/ 2404733 w 5788255"/>
              <a:gd name="connsiteY229" fmla="*/ 1629656 h 6324848"/>
              <a:gd name="connsiteX230" fmla="*/ 2449452 w 5788255"/>
              <a:gd name="connsiteY230" fmla="*/ 1652014 h 6324848"/>
              <a:gd name="connsiteX231" fmla="*/ 2454420 w 5788255"/>
              <a:gd name="connsiteY231" fmla="*/ 1714117 h 6324848"/>
              <a:gd name="connsiteX232" fmla="*/ 2439514 w 5788255"/>
              <a:gd name="connsiteY232" fmla="*/ 1714117 h 6324848"/>
              <a:gd name="connsiteX233" fmla="*/ 2417156 w 5788255"/>
              <a:gd name="connsiteY233" fmla="*/ 1684307 h 6324848"/>
              <a:gd name="connsiteX234" fmla="*/ 2404733 w 5788255"/>
              <a:gd name="connsiteY234" fmla="*/ 1629656 h 6324848"/>
              <a:gd name="connsiteX235" fmla="*/ 1733991 w 5788255"/>
              <a:gd name="connsiteY235" fmla="*/ 1311674 h 6324848"/>
              <a:gd name="connsiteX236" fmla="*/ 1763801 w 5788255"/>
              <a:gd name="connsiteY236" fmla="*/ 1311674 h 6324848"/>
              <a:gd name="connsiteX237" fmla="*/ 1763801 w 5788255"/>
              <a:gd name="connsiteY237" fmla="*/ 1411045 h 6324848"/>
              <a:gd name="connsiteX238" fmla="*/ 1748899 w 5788255"/>
              <a:gd name="connsiteY238" fmla="*/ 1411045 h 6324848"/>
              <a:gd name="connsiteX239" fmla="*/ 1748899 w 5788255"/>
              <a:gd name="connsiteY239" fmla="*/ 1381234 h 6324848"/>
              <a:gd name="connsiteX240" fmla="*/ 1733991 w 5788255"/>
              <a:gd name="connsiteY240" fmla="*/ 1381234 h 6324848"/>
              <a:gd name="connsiteX241" fmla="*/ 551499 w 5788255"/>
              <a:gd name="connsiteY241" fmla="*/ 804891 h 6324848"/>
              <a:gd name="connsiteX242" fmla="*/ 606153 w 5788255"/>
              <a:gd name="connsiteY242" fmla="*/ 804891 h 6324848"/>
              <a:gd name="connsiteX243" fmla="*/ 700553 w 5788255"/>
              <a:gd name="connsiteY243" fmla="*/ 879419 h 6324848"/>
              <a:gd name="connsiteX244" fmla="*/ 770110 w 5788255"/>
              <a:gd name="connsiteY244" fmla="*/ 973819 h 6324848"/>
              <a:gd name="connsiteX245" fmla="*/ 812344 w 5788255"/>
              <a:gd name="connsiteY245" fmla="*/ 991210 h 6324848"/>
              <a:gd name="connsiteX246" fmla="*/ 829732 w 5788255"/>
              <a:gd name="connsiteY246" fmla="*/ 1011082 h 6324848"/>
              <a:gd name="connsiteX247" fmla="*/ 837184 w 5788255"/>
              <a:gd name="connsiteY247" fmla="*/ 1040893 h 6324848"/>
              <a:gd name="connsiteX248" fmla="*/ 854575 w 5788255"/>
              <a:gd name="connsiteY248" fmla="*/ 1078157 h 6324848"/>
              <a:gd name="connsiteX249" fmla="*/ 874448 w 5788255"/>
              <a:gd name="connsiteY249" fmla="*/ 1078157 h 6324848"/>
              <a:gd name="connsiteX250" fmla="*/ 894324 w 5788255"/>
              <a:gd name="connsiteY250" fmla="*/ 1107968 h 6324848"/>
              <a:gd name="connsiteX251" fmla="*/ 909226 w 5788255"/>
              <a:gd name="connsiteY251" fmla="*/ 1142746 h 6324848"/>
              <a:gd name="connsiteX252" fmla="*/ 939037 w 5788255"/>
              <a:gd name="connsiteY252" fmla="*/ 1142746 h 6324848"/>
              <a:gd name="connsiteX253" fmla="*/ 939037 w 5788255"/>
              <a:gd name="connsiteY253" fmla="*/ 1177525 h 6324848"/>
              <a:gd name="connsiteX254" fmla="*/ 1025988 w 5788255"/>
              <a:gd name="connsiteY254" fmla="*/ 1237146 h 6324848"/>
              <a:gd name="connsiteX255" fmla="*/ 1107968 w 5788255"/>
              <a:gd name="connsiteY255" fmla="*/ 1296768 h 6324848"/>
              <a:gd name="connsiteX256" fmla="*/ 1107968 w 5788255"/>
              <a:gd name="connsiteY256" fmla="*/ 1326579 h 6324848"/>
              <a:gd name="connsiteX257" fmla="*/ 1175039 w 5788255"/>
              <a:gd name="connsiteY257" fmla="*/ 1381234 h 6324848"/>
              <a:gd name="connsiteX258" fmla="*/ 1227208 w 5788255"/>
              <a:gd name="connsiteY258" fmla="*/ 1445823 h 6324848"/>
              <a:gd name="connsiteX259" fmla="*/ 1261990 w 5788255"/>
              <a:gd name="connsiteY259" fmla="*/ 1445823 h 6324848"/>
              <a:gd name="connsiteX260" fmla="*/ 1301736 w 5788255"/>
              <a:gd name="connsiteY260" fmla="*/ 1505445 h 6324848"/>
              <a:gd name="connsiteX261" fmla="*/ 1346452 w 5788255"/>
              <a:gd name="connsiteY261" fmla="*/ 1565066 h 6324848"/>
              <a:gd name="connsiteX262" fmla="*/ 1396136 w 5788255"/>
              <a:gd name="connsiteY262" fmla="*/ 1565066 h 6324848"/>
              <a:gd name="connsiteX263" fmla="*/ 1396136 w 5788255"/>
              <a:gd name="connsiteY263" fmla="*/ 1545190 h 6324848"/>
              <a:gd name="connsiteX264" fmla="*/ 1445823 w 5788255"/>
              <a:gd name="connsiteY264" fmla="*/ 1545190 h 6324848"/>
              <a:gd name="connsiteX265" fmla="*/ 1428432 w 5788255"/>
              <a:gd name="connsiteY265" fmla="*/ 1589907 h 6324848"/>
              <a:gd name="connsiteX266" fmla="*/ 1411041 w 5788255"/>
              <a:gd name="connsiteY266" fmla="*/ 1629656 h 6324848"/>
              <a:gd name="connsiteX267" fmla="*/ 1500474 w 5788255"/>
              <a:gd name="connsiteY267" fmla="*/ 1706665 h 6324848"/>
              <a:gd name="connsiteX268" fmla="*/ 1555128 w 5788255"/>
              <a:gd name="connsiteY268" fmla="*/ 1778710 h 6324848"/>
              <a:gd name="connsiteX269" fmla="*/ 1552643 w 5788255"/>
              <a:gd name="connsiteY269" fmla="*/ 1791130 h 6324848"/>
              <a:gd name="connsiteX270" fmla="*/ 1550158 w 5788255"/>
              <a:gd name="connsiteY270" fmla="*/ 1798583 h 6324848"/>
              <a:gd name="connsiteX271" fmla="*/ 1594874 w 5788255"/>
              <a:gd name="connsiteY271" fmla="*/ 1818456 h 6324848"/>
              <a:gd name="connsiteX272" fmla="*/ 1594874 w 5788255"/>
              <a:gd name="connsiteY272" fmla="*/ 1848267 h 6324848"/>
              <a:gd name="connsiteX273" fmla="*/ 1639590 w 5788255"/>
              <a:gd name="connsiteY273" fmla="*/ 1865657 h 6324848"/>
              <a:gd name="connsiteX274" fmla="*/ 1679339 w 5788255"/>
              <a:gd name="connsiteY274" fmla="*/ 1883045 h 6324848"/>
              <a:gd name="connsiteX275" fmla="*/ 1679339 w 5788255"/>
              <a:gd name="connsiteY275" fmla="*/ 1917826 h 6324848"/>
              <a:gd name="connsiteX276" fmla="*/ 1753867 w 5788255"/>
              <a:gd name="connsiteY276" fmla="*/ 1957572 h 6324848"/>
              <a:gd name="connsiteX277" fmla="*/ 1798583 w 5788255"/>
              <a:gd name="connsiteY277" fmla="*/ 1987383 h 6324848"/>
              <a:gd name="connsiteX278" fmla="*/ 1806036 w 5788255"/>
              <a:gd name="connsiteY278" fmla="*/ 1984901 h 6324848"/>
              <a:gd name="connsiteX279" fmla="*/ 1813489 w 5788255"/>
              <a:gd name="connsiteY279" fmla="*/ 1982416 h 6324848"/>
              <a:gd name="connsiteX280" fmla="*/ 1813489 w 5788255"/>
              <a:gd name="connsiteY280" fmla="*/ 1967510 h 6324848"/>
              <a:gd name="connsiteX281" fmla="*/ 1873110 w 5788255"/>
              <a:gd name="connsiteY281" fmla="*/ 1945152 h 6324848"/>
              <a:gd name="connsiteX282" fmla="*/ 1888016 w 5788255"/>
              <a:gd name="connsiteY282" fmla="*/ 1917826 h 6324848"/>
              <a:gd name="connsiteX283" fmla="*/ 1880563 w 5788255"/>
              <a:gd name="connsiteY283" fmla="*/ 1880563 h 6324848"/>
              <a:gd name="connsiteX284" fmla="*/ 1873110 w 5788255"/>
              <a:gd name="connsiteY284" fmla="*/ 1833361 h 6324848"/>
              <a:gd name="connsiteX285" fmla="*/ 1883045 w 5788255"/>
              <a:gd name="connsiteY285" fmla="*/ 1783677 h 6324848"/>
              <a:gd name="connsiteX286" fmla="*/ 1897951 w 5788255"/>
              <a:gd name="connsiteY286" fmla="*/ 1783677 h 6324848"/>
              <a:gd name="connsiteX287" fmla="*/ 1937699 w 5788255"/>
              <a:gd name="connsiteY287" fmla="*/ 1714117 h 6324848"/>
              <a:gd name="connsiteX288" fmla="*/ 1982416 w 5788255"/>
              <a:gd name="connsiteY288" fmla="*/ 1699212 h 6324848"/>
              <a:gd name="connsiteX289" fmla="*/ 1982416 w 5788255"/>
              <a:gd name="connsiteY289" fmla="*/ 1714117 h 6324848"/>
              <a:gd name="connsiteX290" fmla="*/ 2009741 w 5788255"/>
              <a:gd name="connsiteY290" fmla="*/ 1724056 h 6324848"/>
              <a:gd name="connsiteX291" fmla="*/ 2032099 w 5788255"/>
              <a:gd name="connsiteY291" fmla="*/ 1733994 h 6324848"/>
              <a:gd name="connsiteX292" fmla="*/ 2032099 w 5788255"/>
              <a:gd name="connsiteY292" fmla="*/ 1743928 h 6324848"/>
              <a:gd name="connsiteX293" fmla="*/ 2081783 w 5788255"/>
              <a:gd name="connsiteY293" fmla="*/ 1766287 h 6324848"/>
              <a:gd name="connsiteX294" fmla="*/ 2116565 w 5788255"/>
              <a:gd name="connsiteY294" fmla="*/ 1858205 h 6324848"/>
              <a:gd name="connsiteX295" fmla="*/ 2099174 w 5788255"/>
              <a:gd name="connsiteY295" fmla="*/ 1917826 h 6324848"/>
              <a:gd name="connsiteX296" fmla="*/ 2081783 w 5788255"/>
              <a:gd name="connsiteY296" fmla="*/ 1987383 h 6324848"/>
              <a:gd name="connsiteX297" fmla="*/ 2114080 w 5788255"/>
              <a:gd name="connsiteY297" fmla="*/ 2089236 h 6324848"/>
              <a:gd name="connsiteX298" fmla="*/ 2260649 w 5788255"/>
              <a:gd name="connsiteY298" fmla="*/ 2126500 h 6324848"/>
              <a:gd name="connsiteX299" fmla="*/ 2305365 w 5788255"/>
              <a:gd name="connsiteY299" fmla="*/ 2121532 h 6324848"/>
              <a:gd name="connsiteX300" fmla="*/ 2305365 w 5788255"/>
              <a:gd name="connsiteY300" fmla="*/ 2101659 h 6324848"/>
              <a:gd name="connsiteX301" fmla="*/ 2335176 w 5788255"/>
              <a:gd name="connsiteY301" fmla="*/ 2114079 h 6324848"/>
              <a:gd name="connsiteX302" fmla="*/ 2379892 w 5788255"/>
              <a:gd name="connsiteY302" fmla="*/ 2126500 h 6324848"/>
              <a:gd name="connsiteX303" fmla="*/ 2461872 w 5788255"/>
              <a:gd name="connsiteY303" fmla="*/ 2111594 h 6324848"/>
              <a:gd name="connsiteX304" fmla="*/ 2523976 w 5788255"/>
              <a:gd name="connsiteY304" fmla="*/ 2086754 h 6324848"/>
              <a:gd name="connsiteX305" fmla="*/ 2509071 w 5788255"/>
              <a:gd name="connsiteY305" fmla="*/ 2064396 h 6324848"/>
              <a:gd name="connsiteX306" fmla="*/ 2499136 w 5788255"/>
              <a:gd name="connsiteY306" fmla="*/ 2037070 h 6324848"/>
              <a:gd name="connsiteX307" fmla="*/ 2504103 w 5788255"/>
              <a:gd name="connsiteY307" fmla="*/ 2017194 h 6324848"/>
              <a:gd name="connsiteX308" fmla="*/ 2523976 w 5788255"/>
              <a:gd name="connsiteY308" fmla="*/ 2017194 h 6324848"/>
              <a:gd name="connsiteX309" fmla="*/ 2541367 w 5788255"/>
              <a:gd name="connsiteY309" fmla="*/ 2059429 h 6324848"/>
              <a:gd name="connsiteX310" fmla="*/ 2588569 w 5788255"/>
              <a:gd name="connsiteY310" fmla="*/ 2066881 h 6324848"/>
              <a:gd name="connsiteX311" fmla="*/ 2600989 w 5788255"/>
              <a:gd name="connsiteY311" fmla="*/ 2059429 h 6324848"/>
              <a:gd name="connsiteX312" fmla="*/ 2623347 w 5788255"/>
              <a:gd name="connsiteY312" fmla="*/ 2051976 h 6324848"/>
              <a:gd name="connsiteX313" fmla="*/ 2615895 w 5788255"/>
              <a:gd name="connsiteY313" fmla="*/ 2027132 h 6324848"/>
              <a:gd name="connsiteX314" fmla="*/ 2608442 w 5788255"/>
              <a:gd name="connsiteY314" fmla="*/ 2002288 h 6324848"/>
              <a:gd name="connsiteX315" fmla="*/ 2623347 w 5788255"/>
              <a:gd name="connsiteY315" fmla="*/ 2002288 h 6324848"/>
              <a:gd name="connsiteX316" fmla="*/ 2643220 w 5788255"/>
              <a:gd name="connsiteY316" fmla="*/ 2032099 h 6324848"/>
              <a:gd name="connsiteX317" fmla="*/ 2712780 w 5788255"/>
              <a:gd name="connsiteY317" fmla="*/ 1974963 h 6324848"/>
              <a:gd name="connsiteX318" fmla="*/ 2764949 w 5788255"/>
              <a:gd name="connsiteY318" fmla="*/ 1838332 h 6324848"/>
              <a:gd name="connsiteX319" fmla="*/ 2802209 w 5788255"/>
              <a:gd name="connsiteY319" fmla="*/ 1676854 h 6324848"/>
              <a:gd name="connsiteX320" fmla="*/ 2827053 w 5788255"/>
              <a:gd name="connsiteY320" fmla="*/ 1545190 h 6324848"/>
              <a:gd name="connsiteX321" fmla="*/ 2879222 w 5788255"/>
              <a:gd name="connsiteY321" fmla="*/ 1522832 h 6324848"/>
              <a:gd name="connsiteX322" fmla="*/ 2926424 w 5788255"/>
              <a:gd name="connsiteY322" fmla="*/ 1495507 h 6324848"/>
              <a:gd name="connsiteX323" fmla="*/ 2918971 w 5788255"/>
              <a:gd name="connsiteY323" fmla="*/ 1418497 h 6324848"/>
              <a:gd name="connsiteX324" fmla="*/ 2911515 w 5788255"/>
              <a:gd name="connsiteY324" fmla="*/ 1326579 h 6324848"/>
              <a:gd name="connsiteX325" fmla="*/ 2891642 w 5788255"/>
              <a:gd name="connsiteY325" fmla="*/ 1326579 h 6324848"/>
              <a:gd name="connsiteX326" fmla="*/ 2891642 w 5788255"/>
              <a:gd name="connsiteY326" fmla="*/ 1212306 h 6324848"/>
              <a:gd name="connsiteX327" fmla="*/ 2874255 w 5788255"/>
              <a:gd name="connsiteY327" fmla="*/ 1202368 h 6324848"/>
              <a:gd name="connsiteX328" fmla="*/ 2856864 w 5788255"/>
              <a:gd name="connsiteY328" fmla="*/ 1192430 h 6324848"/>
              <a:gd name="connsiteX329" fmla="*/ 2856864 w 5788255"/>
              <a:gd name="connsiteY329" fmla="*/ 1177525 h 6324848"/>
              <a:gd name="connsiteX330" fmla="*/ 2876737 w 5788255"/>
              <a:gd name="connsiteY330" fmla="*/ 1177525 h 6324848"/>
              <a:gd name="connsiteX331" fmla="*/ 2876737 w 5788255"/>
              <a:gd name="connsiteY331" fmla="*/ 1058281 h 6324848"/>
              <a:gd name="connsiteX332" fmla="*/ 2891642 w 5788255"/>
              <a:gd name="connsiteY332" fmla="*/ 1058281 h 6324848"/>
              <a:gd name="connsiteX333" fmla="*/ 2891642 w 5788255"/>
              <a:gd name="connsiteY333" fmla="*/ 1078157 h 6324848"/>
              <a:gd name="connsiteX334" fmla="*/ 2914000 w 5788255"/>
              <a:gd name="connsiteY334" fmla="*/ 1132808 h 6324848"/>
              <a:gd name="connsiteX335" fmla="*/ 2926424 w 5788255"/>
              <a:gd name="connsiteY335" fmla="*/ 1202368 h 6324848"/>
              <a:gd name="connsiteX336" fmla="*/ 2918971 w 5788255"/>
              <a:gd name="connsiteY336" fmla="*/ 1217273 h 6324848"/>
              <a:gd name="connsiteX337" fmla="*/ 2911515 w 5788255"/>
              <a:gd name="connsiteY337" fmla="*/ 1242117 h 6324848"/>
              <a:gd name="connsiteX338" fmla="*/ 2926424 w 5788255"/>
              <a:gd name="connsiteY338" fmla="*/ 1242117 h 6324848"/>
              <a:gd name="connsiteX339" fmla="*/ 2933877 w 5788255"/>
              <a:gd name="connsiteY339" fmla="*/ 1284348 h 6324848"/>
              <a:gd name="connsiteX340" fmla="*/ 2936359 w 5788255"/>
              <a:gd name="connsiteY340" fmla="*/ 1316641 h 6324848"/>
              <a:gd name="connsiteX341" fmla="*/ 2933877 w 5788255"/>
              <a:gd name="connsiteY341" fmla="*/ 1343970 h 6324848"/>
              <a:gd name="connsiteX342" fmla="*/ 2931391 w 5788255"/>
              <a:gd name="connsiteY342" fmla="*/ 1366328 h 6324848"/>
              <a:gd name="connsiteX343" fmla="*/ 2961202 w 5788255"/>
              <a:gd name="connsiteY343" fmla="*/ 1445823 h 6324848"/>
              <a:gd name="connsiteX344" fmla="*/ 2961202 w 5788255"/>
              <a:gd name="connsiteY344" fmla="*/ 1460728 h 6324848"/>
              <a:gd name="connsiteX345" fmla="*/ 3065540 w 5788255"/>
              <a:gd name="connsiteY345" fmla="*/ 1510412 h 6324848"/>
              <a:gd name="connsiteX346" fmla="*/ 3095351 w 5788255"/>
              <a:gd name="connsiteY346" fmla="*/ 1614750 h 6324848"/>
              <a:gd name="connsiteX347" fmla="*/ 3130130 w 5788255"/>
              <a:gd name="connsiteY347" fmla="*/ 1614750 h 6324848"/>
              <a:gd name="connsiteX348" fmla="*/ 3130130 w 5788255"/>
              <a:gd name="connsiteY348" fmla="*/ 1649528 h 6324848"/>
              <a:gd name="connsiteX349" fmla="*/ 3179813 w 5788255"/>
              <a:gd name="connsiteY349" fmla="*/ 1664434 h 6324848"/>
              <a:gd name="connsiteX350" fmla="*/ 3179813 w 5788255"/>
              <a:gd name="connsiteY350" fmla="*/ 1684307 h 6324848"/>
              <a:gd name="connsiteX351" fmla="*/ 3214592 w 5788255"/>
              <a:gd name="connsiteY351" fmla="*/ 1684307 h 6324848"/>
              <a:gd name="connsiteX352" fmla="*/ 3214592 w 5788255"/>
              <a:gd name="connsiteY352" fmla="*/ 1699212 h 6324848"/>
              <a:gd name="connsiteX353" fmla="*/ 3244403 w 5788255"/>
              <a:gd name="connsiteY353" fmla="*/ 1704183 h 6324848"/>
              <a:gd name="connsiteX354" fmla="*/ 3286637 w 5788255"/>
              <a:gd name="connsiteY354" fmla="*/ 1694245 h 6324848"/>
              <a:gd name="connsiteX355" fmla="*/ 3328868 w 5788255"/>
              <a:gd name="connsiteY355" fmla="*/ 1684307 h 6324848"/>
              <a:gd name="connsiteX356" fmla="*/ 3328868 w 5788255"/>
              <a:gd name="connsiteY356" fmla="*/ 1699212 h 6324848"/>
              <a:gd name="connsiteX357" fmla="*/ 3358679 w 5788255"/>
              <a:gd name="connsiteY357" fmla="*/ 1694245 h 6324848"/>
              <a:gd name="connsiteX358" fmla="*/ 3363646 w 5788255"/>
              <a:gd name="connsiteY358" fmla="*/ 1684307 h 6324848"/>
              <a:gd name="connsiteX359" fmla="*/ 3497795 w 5788255"/>
              <a:gd name="connsiteY359" fmla="*/ 1699212 h 6324848"/>
              <a:gd name="connsiteX360" fmla="*/ 3497795 w 5788255"/>
              <a:gd name="connsiteY360" fmla="*/ 1733994 h 6324848"/>
              <a:gd name="connsiteX361" fmla="*/ 3554932 w 5788255"/>
              <a:gd name="connsiteY361" fmla="*/ 1793615 h 6324848"/>
              <a:gd name="connsiteX362" fmla="*/ 3582257 w 5788255"/>
              <a:gd name="connsiteY362" fmla="*/ 1848267 h 6324848"/>
              <a:gd name="connsiteX363" fmla="*/ 3617039 w 5788255"/>
              <a:gd name="connsiteY363" fmla="*/ 1848267 h 6324848"/>
              <a:gd name="connsiteX364" fmla="*/ 3631944 w 5788255"/>
              <a:gd name="connsiteY364" fmla="*/ 1883045 h 6324848"/>
              <a:gd name="connsiteX365" fmla="*/ 3666723 w 5788255"/>
              <a:gd name="connsiteY365" fmla="*/ 1883045 h 6324848"/>
              <a:gd name="connsiteX366" fmla="*/ 3666723 w 5788255"/>
              <a:gd name="connsiteY366" fmla="*/ 1902921 h 6324848"/>
              <a:gd name="connsiteX367" fmla="*/ 3716406 w 5788255"/>
              <a:gd name="connsiteY367" fmla="*/ 1902921 h 6324848"/>
              <a:gd name="connsiteX368" fmla="*/ 3716406 w 5788255"/>
              <a:gd name="connsiteY368" fmla="*/ 1917826 h 6324848"/>
              <a:gd name="connsiteX369" fmla="*/ 3751185 w 5788255"/>
              <a:gd name="connsiteY369" fmla="*/ 1925279 h 6324848"/>
              <a:gd name="connsiteX370" fmla="*/ 3785966 w 5788255"/>
              <a:gd name="connsiteY370" fmla="*/ 1932732 h 6324848"/>
              <a:gd name="connsiteX371" fmla="*/ 3785966 w 5788255"/>
              <a:gd name="connsiteY371" fmla="*/ 1952605 h 6324848"/>
              <a:gd name="connsiteX372" fmla="*/ 3820745 w 5788255"/>
              <a:gd name="connsiteY372" fmla="*/ 1952605 h 6324848"/>
              <a:gd name="connsiteX373" fmla="*/ 3820745 w 5788255"/>
              <a:gd name="connsiteY373" fmla="*/ 1967510 h 6324848"/>
              <a:gd name="connsiteX374" fmla="*/ 3870428 w 5788255"/>
              <a:gd name="connsiteY374" fmla="*/ 1967510 h 6324848"/>
              <a:gd name="connsiteX375" fmla="*/ 3870428 w 5788255"/>
              <a:gd name="connsiteY375" fmla="*/ 1982416 h 6324848"/>
              <a:gd name="connsiteX376" fmla="*/ 3952408 w 5788255"/>
              <a:gd name="connsiteY376" fmla="*/ 2054458 h 6324848"/>
              <a:gd name="connsiteX377" fmla="*/ 4054261 w 5788255"/>
              <a:gd name="connsiteY377" fmla="*/ 2171216 h 6324848"/>
              <a:gd name="connsiteX378" fmla="*/ 4069167 w 5788255"/>
              <a:gd name="connsiteY378" fmla="*/ 2171216 h 6324848"/>
              <a:gd name="connsiteX379" fmla="*/ 4086558 w 5788255"/>
              <a:gd name="connsiteY379" fmla="*/ 2245743 h 6324848"/>
              <a:gd name="connsiteX380" fmla="*/ 4103948 w 5788255"/>
              <a:gd name="connsiteY380" fmla="*/ 2320271 h 6324848"/>
              <a:gd name="connsiteX381" fmla="*/ 4138727 w 5788255"/>
              <a:gd name="connsiteY381" fmla="*/ 2320271 h 6324848"/>
              <a:gd name="connsiteX382" fmla="*/ 4138727 w 5788255"/>
              <a:gd name="connsiteY382" fmla="*/ 2369954 h 6324848"/>
              <a:gd name="connsiteX383" fmla="*/ 4153632 w 5788255"/>
              <a:gd name="connsiteY383" fmla="*/ 2369954 h 6324848"/>
              <a:gd name="connsiteX384" fmla="*/ 4153632 w 5788255"/>
              <a:gd name="connsiteY384" fmla="*/ 2389830 h 6324848"/>
              <a:gd name="connsiteX385" fmla="*/ 4223192 w 5788255"/>
              <a:gd name="connsiteY385" fmla="*/ 2389830 h 6324848"/>
              <a:gd name="connsiteX386" fmla="*/ 4223192 w 5788255"/>
              <a:gd name="connsiteY386" fmla="*/ 2404736 h 6324848"/>
              <a:gd name="connsiteX387" fmla="*/ 4282811 w 5788255"/>
              <a:gd name="connsiteY387" fmla="*/ 2424609 h 6324848"/>
              <a:gd name="connsiteX388" fmla="*/ 4320074 w 5788255"/>
              <a:gd name="connsiteY388" fmla="*/ 2442000 h 6324848"/>
              <a:gd name="connsiteX389" fmla="*/ 4337465 w 5788255"/>
              <a:gd name="connsiteY389" fmla="*/ 2479263 h 6324848"/>
              <a:gd name="connsiteX390" fmla="*/ 4342432 w 5788255"/>
              <a:gd name="connsiteY390" fmla="*/ 2558758 h 6324848"/>
              <a:gd name="connsiteX391" fmla="*/ 4295234 w 5788255"/>
              <a:gd name="connsiteY391" fmla="*/ 2615895 h 6324848"/>
              <a:gd name="connsiteX392" fmla="*/ 4287778 w 5788255"/>
              <a:gd name="connsiteY392" fmla="*/ 2707813 h 6324848"/>
              <a:gd name="connsiteX393" fmla="*/ 4310140 w 5788255"/>
              <a:gd name="connsiteY393" fmla="*/ 2735138 h 6324848"/>
              <a:gd name="connsiteX394" fmla="*/ 4322560 w 5788255"/>
              <a:gd name="connsiteY394" fmla="*/ 2757496 h 6324848"/>
              <a:gd name="connsiteX395" fmla="*/ 4357338 w 5788255"/>
              <a:gd name="connsiteY395" fmla="*/ 2757496 h 6324848"/>
              <a:gd name="connsiteX396" fmla="*/ 4392116 w 5788255"/>
              <a:gd name="connsiteY396" fmla="*/ 2792275 h 6324848"/>
              <a:gd name="connsiteX397" fmla="*/ 4392116 w 5788255"/>
              <a:gd name="connsiteY397" fmla="*/ 2827053 h 6324848"/>
              <a:gd name="connsiteX398" fmla="*/ 4421931 w 5788255"/>
              <a:gd name="connsiteY398" fmla="*/ 2841958 h 6324848"/>
              <a:gd name="connsiteX399" fmla="*/ 4421931 w 5788255"/>
              <a:gd name="connsiteY399" fmla="*/ 2891642 h 6324848"/>
              <a:gd name="connsiteX400" fmla="*/ 4441803 w 5788255"/>
              <a:gd name="connsiteY400" fmla="*/ 2891642 h 6324848"/>
              <a:gd name="connsiteX401" fmla="*/ 4441803 w 5788255"/>
              <a:gd name="connsiteY401" fmla="*/ 3010886 h 6324848"/>
              <a:gd name="connsiteX402" fmla="*/ 4456709 w 5788255"/>
              <a:gd name="connsiteY402" fmla="*/ 3010886 h 6324848"/>
              <a:gd name="connsiteX403" fmla="*/ 4501425 w 5788255"/>
              <a:gd name="connsiteY403" fmla="*/ 3045668 h 6324848"/>
              <a:gd name="connsiteX404" fmla="*/ 4536203 w 5788255"/>
              <a:gd name="connsiteY404" fmla="*/ 3030762 h 6324848"/>
              <a:gd name="connsiteX405" fmla="*/ 4575949 w 5788255"/>
              <a:gd name="connsiteY405" fmla="*/ 3015857 h 6324848"/>
              <a:gd name="connsiteX406" fmla="*/ 4610731 w 5788255"/>
              <a:gd name="connsiteY406" fmla="*/ 3025792 h 6324848"/>
              <a:gd name="connsiteX407" fmla="*/ 4610731 w 5788255"/>
              <a:gd name="connsiteY407" fmla="*/ 3045668 h 6324848"/>
              <a:gd name="connsiteX408" fmla="*/ 4476582 w 5788255"/>
              <a:gd name="connsiteY408" fmla="*/ 3060573 h 6324848"/>
              <a:gd name="connsiteX409" fmla="*/ 4456709 w 5788255"/>
              <a:gd name="connsiteY409" fmla="*/ 3164908 h 6324848"/>
              <a:gd name="connsiteX410" fmla="*/ 4446771 w 5788255"/>
              <a:gd name="connsiteY410" fmla="*/ 3249373 h 6324848"/>
              <a:gd name="connsiteX411" fmla="*/ 4449256 w 5788255"/>
              <a:gd name="connsiteY411" fmla="*/ 3286637 h 6324848"/>
              <a:gd name="connsiteX412" fmla="*/ 4456709 w 5788255"/>
              <a:gd name="connsiteY412" fmla="*/ 3328868 h 6324848"/>
              <a:gd name="connsiteX413" fmla="*/ 4491487 w 5788255"/>
              <a:gd name="connsiteY413" fmla="*/ 3328868 h 6324848"/>
              <a:gd name="connsiteX414" fmla="*/ 4508878 w 5788255"/>
              <a:gd name="connsiteY414" fmla="*/ 3376070 h 6324848"/>
              <a:gd name="connsiteX415" fmla="*/ 4526265 w 5788255"/>
              <a:gd name="connsiteY415" fmla="*/ 3433206 h 6324848"/>
              <a:gd name="connsiteX416" fmla="*/ 4506393 w 5788255"/>
              <a:gd name="connsiteY416" fmla="*/ 3450597 h 6324848"/>
              <a:gd name="connsiteX417" fmla="*/ 4491487 w 5788255"/>
              <a:gd name="connsiteY417" fmla="*/ 3467984 h 6324848"/>
              <a:gd name="connsiteX418" fmla="*/ 4456709 w 5788255"/>
              <a:gd name="connsiteY418" fmla="*/ 3467984 h 6324848"/>
              <a:gd name="connsiteX419" fmla="*/ 4456709 w 5788255"/>
              <a:gd name="connsiteY419" fmla="*/ 3482890 h 6324848"/>
              <a:gd name="connsiteX420" fmla="*/ 4421931 w 5788255"/>
              <a:gd name="connsiteY420" fmla="*/ 3482890 h 6324848"/>
              <a:gd name="connsiteX421" fmla="*/ 4392116 w 5788255"/>
              <a:gd name="connsiteY421" fmla="*/ 3517671 h 6324848"/>
              <a:gd name="connsiteX422" fmla="*/ 4392116 w 5788255"/>
              <a:gd name="connsiteY422" fmla="*/ 3547479 h 6324848"/>
              <a:gd name="connsiteX423" fmla="*/ 4372243 w 5788255"/>
              <a:gd name="connsiteY423" fmla="*/ 3547479 h 6324848"/>
              <a:gd name="connsiteX424" fmla="*/ 4389634 w 5788255"/>
              <a:gd name="connsiteY424" fmla="*/ 3689081 h 6324848"/>
              <a:gd name="connsiteX425" fmla="*/ 4407025 w 5788255"/>
              <a:gd name="connsiteY425" fmla="*/ 3835650 h 6324848"/>
              <a:gd name="connsiteX426" fmla="*/ 4444285 w 5788255"/>
              <a:gd name="connsiteY426" fmla="*/ 3840621 h 6324848"/>
              <a:gd name="connsiteX427" fmla="*/ 4476582 w 5788255"/>
              <a:gd name="connsiteY427" fmla="*/ 3850556 h 6324848"/>
              <a:gd name="connsiteX428" fmla="*/ 4476582 w 5788255"/>
              <a:gd name="connsiteY428" fmla="*/ 3870432 h 6324848"/>
              <a:gd name="connsiteX429" fmla="*/ 4441803 w 5788255"/>
              <a:gd name="connsiteY429" fmla="*/ 3870432 h 6324848"/>
              <a:gd name="connsiteX430" fmla="*/ 4441803 w 5788255"/>
              <a:gd name="connsiteY430" fmla="*/ 3850556 h 6324848"/>
              <a:gd name="connsiteX431" fmla="*/ 4372243 w 5788255"/>
              <a:gd name="connsiteY431" fmla="*/ 3850556 h 6324848"/>
              <a:gd name="connsiteX432" fmla="*/ 4372243 w 5788255"/>
              <a:gd name="connsiteY432" fmla="*/ 3969799 h 6324848"/>
              <a:gd name="connsiteX433" fmla="*/ 4392116 w 5788255"/>
              <a:gd name="connsiteY433" fmla="*/ 3969799 h 6324848"/>
              <a:gd name="connsiteX434" fmla="*/ 4392116 w 5788255"/>
              <a:gd name="connsiteY434" fmla="*/ 4004577 h 6324848"/>
              <a:gd name="connsiteX435" fmla="*/ 4407025 w 5788255"/>
              <a:gd name="connsiteY435" fmla="*/ 4004577 h 6324848"/>
              <a:gd name="connsiteX436" fmla="*/ 4407025 w 5788255"/>
              <a:gd name="connsiteY436" fmla="*/ 4103948 h 6324848"/>
              <a:gd name="connsiteX437" fmla="*/ 4424413 w 5788255"/>
              <a:gd name="connsiteY437" fmla="*/ 4111401 h 6324848"/>
              <a:gd name="connsiteX438" fmla="*/ 4441803 w 5788255"/>
              <a:gd name="connsiteY438" fmla="*/ 4123821 h 6324848"/>
              <a:gd name="connsiteX439" fmla="*/ 4441803 w 5788255"/>
              <a:gd name="connsiteY439" fmla="*/ 4153632 h 6324848"/>
              <a:gd name="connsiteX440" fmla="*/ 4456709 w 5788255"/>
              <a:gd name="connsiteY440" fmla="*/ 4153632 h 6324848"/>
              <a:gd name="connsiteX441" fmla="*/ 4486520 w 5788255"/>
              <a:gd name="connsiteY441" fmla="*/ 4193381 h 6324848"/>
              <a:gd name="connsiteX442" fmla="*/ 4506393 w 5788255"/>
              <a:gd name="connsiteY442" fmla="*/ 4238098 h 6324848"/>
              <a:gd name="connsiteX443" fmla="*/ 4541171 w 5788255"/>
              <a:gd name="connsiteY443" fmla="*/ 4238098 h 6324848"/>
              <a:gd name="connsiteX444" fmla="*/ 4563529 w 5788255"/>
              <a:gd name="connsiteY444" fmla="*/ 4272876 h 6324848"/>
              <a:gd name="connsiteX445" fmla="*/ 4585887 w 5788255"/>
              <a:gd name="connsiteY445" fmla="*/ 4290263 h 6324848"/>
              <a:gd name="connsiteX446" fmla="*/ 4605763 w 5788255"/>
              <a:gd name="connsiteY446" fmla="*/ 4307654 h 6324848"/>
              <a:gd name="connsiteX447" fmla="*/ 4625636 w 5788255"/>
              <a:gd name="connsiteY447" fmla="*/ 4342432 h 6324848"/>
              <a:gd name="connsiteX448" fmla="*/ 4660414 w 5788255"/>
              <a:gd name="connsiteY448" fmla="*/ 4342432 h 6324848"/>
              <a:gd name="connsiteX449" fmla="*/ 4675320 w 5788255"/>
              <a:gd name="connsiteY449" fmla="*/ 4372243 h 6324848"/>
              <a:gd name="connsiteX450" fmla="*/ 4710098 w 5788255"/>
              <a:gd name="connsiteY450" fmla="*/ 4372243 h 6324848"/>
              <a:gd name="connsiteX451" fmla="*/ 4710098 w 5788255"/>
              <a:gd name="connsiteY451" fmla="*/ 4392120 h 6324848"/>
              <a:gd name="connsiteX452" fmla="*/ 4774687 w 5788255"/>
              <a:gd name="connsiteY452" fmla="*/ 4421930 h 6324848"/>
              <a:gd name="connsiteX453" fmla="*/ 4844247 w 5788255"/>
              <a:gd name="connsiteY453" fmla="*/ 4441803 h 6324848"/>
              <a:gd name="connsiteX454" fmla="*/ 4844247 w 5788255"/>
              <a:gd name="connsiteY454" fmla="*/ 4476582 h 6324848"/>
              <a:gd name="connsiteX455" fmla="*/ 4975911 w 5788255"/>
              <a:gd name="connsiteY455" fmla="*/ 4521298 h 6324848"/>
              <a:gd name="connsiteX456" fmla="*/ 5082735 w 5788255"/>
              <a:gd name="connsiteY456" fmla="*/ 4590858 h 6324848"/>
              <a:gd name="connsiteX457" fmla="*/ 5112542 w 5788255"/>
              <a:gd name="connsiteY457" fmla="*/ 4590858 h 6324848"/>
              <a:gd name="connsiteX458" fmla="*/ 5174649 w 5788255"/>
              <a:gd name="connsiteY458" fmla="*/ 4667867 h 6324848"/>
              <a:gd name="connsiteX459" fmla="*/ 5266568 w 5788255"/>
              <a:gd name="connsiteY459" fmla="*/ 4710098 h 6324848"/>
              <a:gd name="connsiteX460" fmla="*/ 5318737 w 5788255"/>
              <a:gd name="connsiteY460" fmla="*/ 4767238 h 6324848"/>
              <a:gd name="connsiteX461" fmla="*/ 5383326 w 5788255"/>
              <a:gd name="connsiteY461" fmla="*/ 4789596 h 6324848"/>
              <a:gd name="connsiteX462" fmla="*/ 5442944 w 5788255"/>
              <a:gd name="connsiteY462" fmla="*/ 4814436 h 6324848"/>
              <a:gd name="connsiteX463" fmla="*/ 5485179 w 5788255"/>
              <a:gd name="connsiteY463" fmla="*/ 4879029 h 6324848"/>
              <a:gd name="connsiteX464" fmla="*/ 5534862 w 5788255"/>
              <a:gd name="connsiteY464" fmla="*/ 4879029 h 6324848"/>
              <a:gd name="connsiteX465" fmla="*/ 5609390 w 5788255"/>
              <a:gd name="connsiteY465" fmla="*/ 4965976 h 6324848"/>
              <a:gd name="connsiteX466" fmla="*/ 5691370 w 5788255"/>
              <a:gd name="connsiteY466" fmla="*/ 5033051 h 6324848"/>
              <a:gd name="connsiteX467" fmla="*/ 5758444 w 5788255"/>
              <a:gd name="connsiteY467" fmla="*/ 5117513 h 6324848"/>
              <a:gd name="connsiteX468" fmla="*/ 5788255 w 5788255"/>
              <a:gd name="connsiteY468" fmla="*/ 5251662 h 6324848"/>
              <a:gd name="connsiteX469" fmla="*/ 5738568 w 5788255"/>
              <a:gd name="connsiteY469" fmla="*/ 5298860 h 6324848"/>
              <a:gd name="connsiteX470" fmla="*/ 5629266 w 5788255"/>
              <a:gd name="connsiteY470" fmla="*/ 5326189 h 6324848"/>
              <a:gd name="connsiteX471" fmla="*/ 5584550 w 5788255"/>
              <a:gd name="connsiteY471" fmla="*/ 5323704 h 6324848"/>
              <a:gd name="connsiteX472" fmla="*/ 5549768 w 5788255"/>
              <a:gd name="connsiteY472" fmla="*/ 5281473 h 6324848"/>
              <a:gd name="connsiteX473" fmla="*/ 5519957 w 5788255"/>
              <a:gd name="connsiteY473" fmla="*/ 5281473 h 6324848"/>
              <a:gd name="connsiteX474" fmla="*/ 5519957 w 5788255"/>
              <a:gd name="connsiteY474" fmla="*/ 5266567 h 6324848"/>
              <a:gd name="connsiteX475" fmla="*/ 5465306 w 5788255"/>
              <a:gd name="connsiteY475" fmla="*/ 5266567 h 6324848"/>
              <a:gd name="connsiteX476" fmla="*/ 5465306 w 5788255"/>
              <a:gd name="connsiteY476" fmla="*/ 5251662 h 6324848"/>
              <a:gd name="connsiteX477" fmla="*/ 5433010 w 5788255"/>
              <a:gd name="connsiteY477" fmla="*/ 5239242 h 6324848"/>
              <a:gd name="connsiteX478" fmla="*/ 5400713 w 5788255"/>
              <a:gd name="connsiteY478" fmla="*/ 5231789 h 6324848"/>
              <a:gd name="connsiteX479" fmla="*/ 5400713 w 5788255"/>
              <a:gd name="connsiteY479" fmla="*/ 5216884 h 6324848"/>
              <a:gd name="connsiteX480" fmla="*/ 5365935 w 5788255"/>
              <a:gd name="connsiteY480" fmla="*/ 5216884 h 6324848"/>
              <a:gd name="connsiteX481" fmla="*/ 5331157 w 5788255"/>
              <a:gd name="connsiteY481" fmla="*/ 5167197 h 6324848"/>
              <a:gd name="connsiteX482" fmla="*/ 5301346 w 5788255"/>
              <a:gd name="connsiteY482" fmla="*/ 5167197 h 6324848"/>
              <a:gd name="connsiteX483" fmla="*/ 5281473 w 5788255"/>
              <a:gd name="connsiteY483" fmla="*/ 5132418 h 6324848"/>
              <a:gd name="connsiteX484" fmla="*/ 5246695 w 5788255"/>
              <a:gd name="connsiteY484" fmla="*/ 5132418 h 6324848"/>
              <a:gd name="connsiteX485" fmla="*/ 5197008 w 5788255"/>
              <a:gd name="connsiteY485" fmla="*/ 5062862 h 6324848"/>
              <a:gd name="connsiteX486" fmla="*/ 5162229 w 5788255"/>
              <a:gd name="connsiteY486" fmla="*/ 5047956 h 6324848"/>
              <a:gd name="connsiteX487" fmla="*/ 5162229 w 5788255"/>
              <a:gd name="connsiteY487" fmla="*/ 5013175 h 6324848"/>
              <a:gd name="connsiteX488" fmla="*/ 5132418 w 5788255"/>
              <a:gd name="connsiteY488" fmla="*/ 4998269 h 6324848"/>
              <a:gd name="connsiteX489" fmla="*/ 5132418 w 5788255"/>
              <a:gd name="connsiteY489" fmla="*/ 4978396 h 6324848"/>
              <a:gd name="connsiteX490" fmla="*/ 5097640 w 5788255"/>
              <a:gd name="connsiteY490" fmla="*/ 4978396 h 6324848"/>
              <a:gd name="connsiteX491" fmla="*/ 5015660 w 5788255"/>
              <a:gd name="connsiteY491" fmla="*/ 4824374 h 6324848"/>
              <a:gd name="connsiteX492" fmla="*/ 4893931 w 5788255"/>
              <a:gd name="connsiteY492" fmla="*/ 4712583 h 6324848"/>
              <a:gd name="connsiteX493" fmla="*/ 4777173 w 5788255"/>
              <a:gd name="connsiteY493" fmla="*/ 4640542 h 6324848"/>
              <a:gd name="connsiteX494" fmla="*/ 4710098 w 5788255"/>
              <a:gd name="connsiteY494" fmla="*/ 4610731 h 6324848"/>
              <a:gd name="connsiteX495" fmla="*/ 4710098 w 5788255"/>
              <a:gd name="connsiteY495" fmla="*/ 4590858 h 6324848"/>
              <a:gd name="connsiteX496" fmla="*/ 4680287 w 5788255"/>
              <a:gd name="connsiteY496" fmla="*/ 4573467 h 6324848"/>
              <a:gd name="connsiteX497" fmla="*/ 4640542 w 5788255"/>
              <a:gd name="connsiteY497" fmla="*/ 4561047 h 6324848"/>
              <a:gd name="connsiteX498" fmla="*/ 4640542 w 5788255"/>
              <a:gd name="connsiteY498" fmla="*/ 4526265 h 6324848"/>
              <a:gd name="connsiteX499" fmla="*/ 4623151 w 5788255"/>
              <a:gd name="connsiteY499" fmla="*/ 4508878 h 6324848"/>
              <a:gd name="connsiteX500" fmla="*/ 4610731 w 5788255"/>
              <a:gd name="connsiteY500" fmla="*/ 4491487 h 6324848"/>
              <a:gd name="connsiteX501" fmla="*/ 4575949 w 5788255"/>
              <a:gd name="connsiteY501" fmla="*/ 4491487 h 6324848"/>
              <a:gd name="connsiteX502" fmla="*/ 4558562 w 5788255"/>
              <a:gd name="connsiteY502" fmla="*/ 4466647 h 6324848"/>
              <a:gd name="connsiteX503" fmla="*/ 4541171 w 5788255"/>
              <a:gd name="connsiteY503" fmla="*/ 4441803 h 6324848"/>
              <a:gd name="connsiteX504" fmla="*/ 4491487 w 5788255"/>
              <a:gd name="connsiteY504" fmla="*/ 4441803 h 6324848"/>
              <a:gd name="connsiteX505" fmla="*/ 4459191 w 5788255"/>
              <a:gd name="connsiteY505" fmla="*/ 4409507 h 6324848"/>
              <a:gd name="connsiteX506" fmla="*/ 4424413 w 5788255"/>
              <a:gd name="connsiteY506" fmla="*/ 4399572 h 6324848"/>
              <a:gd name="connsiteX507" fmla="*/ 4389634 w 5788255"/>
              <a:gd name="connsiteY507" fmla="*/ 4389634 h 6324848"/>
              <a:gd name="connsiteX508" fmla="*/ 4357338 w 5788255"/>
              <a:gd name="connsiteY508" fmla="*/ 4357338 h 6324848"/>
              <a:gd name="connsiteX509" fmla="*/ 4322560 w 5788255"/>
              <a:gd name="connsiteY509" fmla="*/ 4357338 h 6324848"/>
              <a:gd name="connsiteX510" fmla="*/ 4322560 w 5788255"/>
              <a:gd name="connsiteY510" fmla="*/ 4342432 h 6324848"/>
              <a:gd name="connsiteX511" fmla="*/ 4257970 w 5788255"/>
              <a:gd name="connsiteY511" fmla="*/ 4312621 h 6324848"/>
              <a:gd name="connsiteX512" fmla="*/ 4173505 w 5788255"/>
              <a:gd name="connsiteY512" fmla="*/ 4307654 h 6324848"/>
              <a:gd name="connsiteX513" fmla="*/ 4173505 w 5788255"/>
              <a:gd name="connsiteY513" fmla="*/ 4287781 h 6324848"/>
              <a:gd name="connsiteX514" fmla="*/ 4153632 w 5788255"/>
              <a:gd name="connsiteY514" fmla="*/ 4287781 h 6324848"/>
              <a:gd name="connsiteX515" fmla="*/ 4153632 w 5788255"/>
              <a:gd name="connsiteY515" fmla="*/ 4307654 h 6324848"/>
              <a:gd name="connsiteX516" fmla="*/ 4094010 w 5788255"/>
              <a:gd name="connsiteY516" fmla="*/ 4315107 h 6324848"/>
              <a:gd name="connsiteX517" fmla="*/ 4039356 w 5788255"/>
              <a:gd name="connsiteY517" fmla="*/ 4322560 h 6324848"/>
              <a:gd name="connsiteX518" fmla="*/ 4039356 w 5788255"/>
              <a:gd name="connsiteY518" fmla="*/ 4342432 h 6324848"/>
              <a:gd name="connsiteX519" fmla="*/ 4019483 w 5788255"/>
              <a:gd name="connsiteY519" fmla="*/ 4342432 h 6324848"/>
              <a:gd name="connsiteX520" fmla="*/ 4019483 w 5788255"/>
              <a:gd name="connsiteY520" fmla="*/ 4407025 h 6324848"/>
              <a:gd name="connsiteX521" fmla="*/ 4046809 w 5788255"/>
              <a:gd name="connsiteY521" fmla="*/ 4429383 h 6324848"/>
              <a:gd name="connsiteX522" fmla="*/ 4054261 w 5788255"/>
              <a:gd name="connsiteY522" fmla="*/ 4476582 h 6324848"/>
              <a:gd name="connsiteX523" fmla="*/ 4039356 w 5788255"/>
              <a:gd name="connsiteY523" fmla="*/ 4476582 h 6324848"/>
              <a:gd name="connsiteX524" fmla="*/ 4039356 w 5788255"/>
              <a:gd name="connsiteY524" fmla="*/ 4491487 h 6324848"/>
              <a:gd name="connsiteX525" fmla="*/ 3999610 w 5788255"/>
              <a:gd name="connsiteY525" fmla="*/ 4454223 h 6324848"/>
              <a:gd name="connsiteX526" fmla="*/ 3974767 w 5788255"/>
              <a:gd name="connsiteY526" fmla="*/ 4409507 h 6324848"/>
              <a:gd name="connsiteX527" fmla="*/ 3935018 w 5788255"/>
              <a:gd name="connsiteY527" fmla="*/ 4367276 h 6324848"/>
              <a:gd name="connsiteX528" fmla="*/ 3850556 w 5788255"/>
              <a:gd name="connsiteY528" fmla="*/ 4342432 h 6324848"/>
              <a:gd name="connsiteX529" fmla="*/ 3820745 w 5788255"/>
              <a:gd name="connsiteY529" fmla="*/ 4369761 h 6324848"/>
              <a:gd name="connsiteX530" fmla="*/ 3800872 w 5788255"/>
              <a:gd name="connsiteY530" fmla="*/ 4392120 h 6324848"/>
              <a:gd name="connsiteX531" fmla="*/ 3800872 w 5788255"/>
              <a:gd name="connsiteY531" fmla="*/ 4456709 h 6324848"/>
              <a:gd name="connsiteX532" fmla="*/ 3785966 w 5788255"/>
              <a:gd name="connsiteY532" fmla="*/ 4456709 h 6324848"/>
              <a:gd name="connsiteX533" fmla="*/ 3785966 w 5788255"/>
              <a:gd name="connsiteY533" fmla="*/ 4491487 h 6324848"/>
              <a:gd name="connsiteX534" fmla="*/ 3766090 w 5788255"/>
              <a:gd name="connsiteY534" fmla="*/ 4491487 h 6324848"/>
              <a:gd name="connsiteX535" fmla="*/ 3761123 w 5788255"/>
              <a:gd name="connsiteY535" fmla="*/ 4521298 h 6324848"/>
              <a:gd name="connsiteX536" fmla="*/ 3776028 w 5788255"/>
              <a:gd name="connsiteY536" fmla="*/ 4580920 h 6324848"/>
              <a:gd name="connsiteX537" fmla="*/ 3800872 w 5788255"/>
              <a:gd name="connsiteY537" fmla="*/ 4625636 h 6324848"/>
              <a:gd name="connsiteX538" fmla="*/ 3800872 w 5788255"/>
              <a:gd name="connsiteY538" fmla="*/ 4729974 h 6324848"/>
              <a:gd name="connsiteX539" fmla="*/ 3766090 w 5788255"/>
              <a:gd name="connsiteY539" fmla="*/ 4729974 h 6324848"/>
              <a:gd name="connsiteX540" fmla="*/ 3766090 w 5788255"/>
              <a:gd name="connsiteY540" fmla="*/ 4744880 h 6324848"/>
              <a:gd name="connsiteX541" fmla="*/ 3751185 w 5788255"/>
              <a:gd name="connsiteY541" fmla="*/ 4744880 h 6324848"/>
              <a:gd name="connsiteX542" fmla="*/ 3751185 w 5788255"/>
              <a:gd name="connsiteY542" fmla="*/ 4729974 h 6324848"/>
              <a:gd name="connsiteX543" fmla="*/ 3649332 w 5788255"/>
              <a:gd name="connsiteY543" fmla="*/ 4737427 h 6324848"/>
              <a:gd name="connsiteX544" fmla="*/ 3547479 w 5788255"/>
              <a:gd name="connsiteY544" fmla="*/ 4744880 h 6324848"/>
              <a:gd name="connsiteX545" fmla="*/ 3557417 w 5788255"/>
              <a:gd name="connsiteY545" fmla="*/ 4879029 h 6324848"/>
              <a:gd name="connsiteX546" fmla="*/ 3567355 w 5788255"/>
              <a:gd name="connsiteY546" fmla="*/ 5013175 h 6324848"/>
              <a:gd name="connsiteX547" fmla="*/ 3515186 w 5788255"/>
              <a:gd name="connsiteY547" fmla="*/ 5020627 h 6324848"/>
              <a:gd name="connsiteX548" fmla="*/ 3463017 w 5788255"/>
              <a:gd name="connsiteY548" fmla="*/ 5033051 h 6324848"/>
              <a:gd name="connsiteX549" fmla="*/ 3463017 w 5788255"/>
              <a:gd name="connsiteY549" fmla="*/ 5013175 h 6324848"/>
              <a:gd name="connsiteX550" fmla="*/ 3398428 w 5788255"/>
              <a:gd name="connsiteY550" fmla="*/ 4968458 h 6324848"/>
              <a:gd name="connsiteX551" fmla="*/ 3348741 w 5788255"/>
              <a:gd name="connsiteY551" fmla="*/ 4913807 h 6324848"/>
              <a:gd name="connsiteX552" fmla="*/ 3348741 w 5788255"/>
              <a:gd name="connsiteY552" fmla="*/ 4893934 h 6324848"/>
              <a:gd name="connsiteX553" fmla="*/ 3299057 w 5788255"/>
              <a:gd name="connsiteY553" fmla="*/ 4893934 h 6324848"/>
              <a:gd name="connsiteX554" fmla="*/ 3266761 w 5788255"/>
              <a:gd name="connsiteY554" fmla="*/ 4921260 h 6324848"/>
              <a:gd name="connsiteX555" fmla="*/ 3244403 w 5788255"/>
              <a:gd name="connsiteY555" fmla="*/ 4963491 h 6324848"/>
              <a:gd name="connsiteX556" fmla="*/ 3229500 w 5788255"/>
              <a:gd name="connsiteY556" fmla="*/ 4963491 h 6324848"/>
              <a:gd name="connsiteX557" fmla="*/ 3229500 w 5788255"/>
              <a:gd name="connsiteY557" fmla="*/ 5062862 h 6324848"/>
              <a:gd name="connsiteX558" fmla="*/ 3194719 w 5788255"/>
              <a:gd name="connsiteY558" fmla="*/ 5062862 h 6324848"/>
              <a:gd name="connsiteX559" fmla="*/ 3214592 w 5788255"/>
              <a:gd name="connsiteY559" fmla="*/ 4898902 h 6324848"/>
              <a:gd name="connsiteX560" fmla="*/ 3244403 w 5788255"/>
              <a:gd name="connsiteY560" fmla="*/ 4744880 h 6324848"/>
              <a:gd name="connsiteX561" fmla="*/ 3177331 w 5788255"/>
              <a:gd name="connsiteY561" fmla="*/ 4712583 h 6324848"/>
              <a:gd name="connsiteX562" fmla="*/ 3115224 w 5788255"/>
              <a:gd name="connsiteY562" fmla="*/ 4690225 h 6324848"/>
              <a:gd name="connsiteX563" fmla="*/ 2978593 w 5788255"/>
              <a:gd name="connsiteY563" fmla="*/ 4747362 h 6324848"/>
              <a:gd name="connsiteX564" fmla="*/ 2941326 w 5788255"/>
              <a:gd name="connsiteY564" fmla="*/ 4879029 h 6324848"/>
              <a:gd name="connsiteX565" fmla="*/ 2961202 w 5788255"/>
              <a:gd name="connsiteY565" fmla="*/ 4879029 h 6324848"/>
              <a:gd name="connsiteX566" fmla="*/ 2961202 w 5788255"/>
              <a:gd name="connsiteY566" fmla="*/ 4963491 h 6324848"/>
              <a:gd name="connsiteX567" fmla="*/ 2941326 w 5788255"/>
              <a:gd name="connsiteY567" fmla="*/ 5047956 h 6324848"/>
              <a:gd name="connsiteX568" fmla="*/ 2971137 w 5788255"/>
              <a:gd name="connsiteY568" fmla="*/ 5090187 h 6324848"/>
              <a:gd name="connsiteX569" fmla="*/ 2986042 w 5788255"/>
              <a:gd name="connsiteY569" fmla="*/ 5162229 h 6324848"/>
              <a:gd name="connsiteX570" fmla="*/ 2991013 w 5788255"/>
              <a:gd name="connsiteY570" fmla="*/ 5244209 h 6324848"/>
              <a:gd name="connsiteX571" fmla="*/ 2995980 w 5788255"/>
              <a:gd name="connsiteY571" fmla="*/ 5316251 h 6324848"/>
              <a:gd name="connsiteX572" fmla="*/ 3010886 w 5788255"/>
              <a:gd name="connsiteY572" fmla="*/ 5316251 h 6324848"/>
              <a:gd name="connsiteX573" fmla="*/ 3018339 w 5788255"/>
              <a:gd name="connsiteY573" fmla="*/ 5351029 h 6324848"/>
              <a:gd name="connsiteX574" fmla="*/ 3025791 w 5788255"/>
              <a:gd name="connsiteY574" fmla="*/ 5385811 h 6324848"/>
              <a:gd name="connsiteX575" fmla="*/ 2961202 w 5788255"/>
              <a:gd name="connsiteY575" fmla="*/ 5385811 h 6324848"/>
              <a:gd name="connsiteX576" fmla="*/ 2943811 w 5788255"/>
              <a:gd name="connsiteY576" fmla="*/ 5199493 h 6324848"/>
              <a:gd name="connsiteX577" fmla="*/ 2911515 w 5788255"/>
              <a:gd name="connsiteY577" fmla="*/ 5033051 h 6324848"/>
              <a:gd name="connsiteX578" fmla="*/ 2876737 w 5788255"/>
              <a:gd name="connsiteY578" fmla="*/ 5047956 h 6324848"/>
              <a:gd name="connsiteX579" fmla="*/ 2876737 w 5788255"/>
              <a:gd name="connsiteY579" fmla="*/ 4928713 h 6324848"/>
              <a:gd name="connsiteX580" fmla="*/ 2891642 w 5788255"/>
              <a:gd name="connsiteY580" fmla="*/ 4928713 h 6324848"/>
              <a:gd name="connsiteX581" fmla="*/ 2891642 w 5788255"/>
              <a:gd name="connsiteY581" fmla="*/ 4844247 h 6324848"/>
              <a:gd name="connsiteX582" fmla="*/ 2864317 w 5788255"/>
              <a:gd name="connsiteY582" fmla="*/ 4834313 h 6324848"/>
              <a:gd name="connsiteX583" fmla="*/ 2827053 w 5788255"/>
              <a:gd name="connsiteY583" fmla="*/ 4829342 h 6324848"/>
              <a:gd name="connsiteX584" fmla="*/ 2827053 w 5788255"/>
              <a:gd name="connsiteY584" fmla="*/ 4844247 h 6324848"/>
              <a:gd name="connsiteX585" fmla="*/ 2757497 w 5788255"/>
              <a:gd name="connsiteY585" fmla="*/ 4844247 h 6324848"/>
              <a:gd name="connsiteX586" fmla="*/ 2722715 w 5788255"/>
              <a:gd name="connsiteY586" fmla="*/ 4893934 h 6324848"/>
              <a:gd name="connsiteX587" fmla="*/ 2658126 w 5788255"/>
              <a:gd name="connsiteY587" fmla="*/ 4893934 h 6324848"/>
              <a:gd name="connsiteX588" fmla="*/ 2658126 w 5788255"/>
              <a:gd name="connsiteY588" fmla="*/ 4913807 h 6324848"/>
              <a:gd name="connsiteX589" fmla="*/ 2638253 w 5788255"/>
              <a:gd name="connsiteY589" fmla="*/ 4913807 h 6324848"/>
              <a:gd name="connsiteX590" fmla="*/ 2615895 w 5788255"/>
              <a:gd name="connsiteY590" fmla="*/ 4988334 h 6324848"/>
              <a:gd name="connsiteX591" fmla="*/ 2588569 w 5788255"/>
              <a:gd name="connsiteY591" fmla="*/ 5062862 h 6324848"/>
              <a:gd name="connsiteX592" fmla="*/ 2553787 w 5788255"/>
              <a:gd name="connsiteY592" fmla="*/ 5062862 h 6324848"/>
              <a:gd name="connsiteX593" fmla="*/ 2553787 w 5788255"/>
              <a:gd name="connsiteY593" fmla="*/ 5082735 h 6324848"/>
              <a:gd name="connsiteX594" fmla="*/ 2474293 w 5788255"/>
              <a:gd name="connsiteY594" fmla="*/ 5082735 h 6324848"/>
              <a:gd name="connsiteX595" fmla="*/ 2444482 w 5788255"/>
              <a:gd name="connsiteY595" fmla="*/ 5038018 h 6324848"/>
              <a:gd name="connsiteX596" fmla="*/ 2429576 w 5788255"/>
              <a:gd name="connsiteY596" fmla="*/ 5003240 h 6324848"/>
              <a:gd name="connsiteX597" fmla="*/ 2422123 w 5788255"/>
              <a:gd name="connsiteY597" fmla="*/ 4958524 h 6324848"/>
              <a:gd name="connsiteX598" fmla="*/ 2419638 w 5788255"/>
              <a:gd name="connsiteY598" fmla="*/ 4879029 h 6324848"/>
              <a:gd name="connsiteX599" fmla="*/ 2404733 w 5788255"/>
              <a:gd name="connsiteY599" fmla="*/ 4879029 h 6324848"/>
              <a:gd name="connsiteX600" fmla="*/ 2404733 w 5788255"/>
              <a:gd name="connsiteY600" fmla="*/ 4864123 h 6324848"/>
              <a:gd name="connsiteX601" fmla="*/ 2419638 w 5788255"/>
              <a:gd name="connsiteY601" fmla="*/ 4864123 h 6324848"/>
              <a:gd name="connsiteX602" fmla="*/ 2419638 w 5788255"/>
              <a:gd name="connsiteY602" fmla="*/ 4779658 h 6324848"/>
              <a:gd name="connsiteX603" fmla="*/ 2404733 w 5788255"/>
              <a:gd name="connsiteY603" fmla="*/ 4779658 h 6324848"/>
              <a:gd name="connsiteX604" fmla="*/ 2412186 w 5788255"/>
              <a:gd name="connsiteY604" fmla="*/ 4702645 h 6324848"/>
              <a:gd name="connsiteX605" fmla="*/ 2419638 w 5788255"/>
              <a:gd name="connsiteY605" fmla="*/ 4625636 h 6324848"/>
              <a:gd name="connsiteX606" fmla="*/ 2392313 w 5788255"/>
              <a:gd name="connsiteY606" fmla="*/ 4615698 h 6324848"/>
              <a:gd name="connsiteX607" fmla="*/ 2355049 w 5788255"/>
              <a:gd name="connsiteY607" fmla="*/ 4610731 h 6324848"/>
              <a:gd name="connsiteX608" fmla="*/ 2355049 w 5788255"/>
              <a:gd name="connsiteY608" fmla="*/ 4625636 h 6324848"/>
              <a:gd name="connsiteX609" fmla="*/ 2270587 w 5788255"/>
              <a:gd name="connsiteY609" fmla="*/ 4645509 h 6324848"/>
              <a:gd name="connsiteX610" fmla="*/ 2255681 w 5788255"/>
              <a:gd name="connsiteY610" fmla="*/ 4675320 h 6324848"/>
              <a:gd name="connsiteX611" fmla="*/ 2220900 w 5788255"/>
              <a:gd name="connsiteY611" fmla="*/ 4675320 h 6324848"/>
              <a:gd name="connsiteX612" fmla="*/ 2220900 w 5788255"/>
              <a:gd name="connsiteY612" fmla="*/ 4695193 h 6324848"/>
              <a:gd name="connsiteX613" fmla="*/ 2101659 w 5788255"/>
              <a:gd name="connsiteY613" fmla="*/ 4710098 h 6324848"/>
              <a:gd name="connsiteX614" fmla="*/ 2101659 w 5788255"/>
              <a:gd name="connsiteY614" fmla="*/ 4729974 h 6324848"/>
              <a:gd name="connsiteX615" fmla="*/ 2059428 w 5788255"/>
              <a:gd name="connsiteY615" fmla="*/ 4782143 h 6324848"/>
              <a:gd name="connsiteX616" fmla="*/ 2032099 w 5788255"/>
              <a:gd name="connsiteY616" fmla="*/ 4829342 h 6324848"/>
              <a:gd name="connsiteX617" fmla="*/ 2002289 w 5788255"/>
              <a:gd name="connsiteY617" fmla="*/ 4829342 h 6324848"/>
              <a:gd name="connsiteX618" fmla="*/ 2002289 w 5788255"/>
              <a:gd name="connsiteY618" fmla="*/ 4779658 h 6324848"/>
              <a:gd name="connsiteX619" fmla="*/ 2032099 w 5788255"/>
              <a:gd name="connsiteY619" fmla="*/ 4779658 h 6324848"/>
              <a:gd name="connsiteX620" fmla="*/ 2086754 w 5788255"/>
              <a:gd name="connsiteY620" fmla="*/ 4660414 h 6324848"/>
              <a:gd name="connsiteX621" fmla="*/ 2121532 w 5788255"/>
              <a:gd name="connsiteY621" fmla="*/ 4628121 h 6324848"/>
              <a:gd name="connsiteX622" fmla="*/ 2138920 w 5788255"/>
              <a:gd name="connsiteY622" fmla="*/ 4593340 h 6324848"/>
              <a:gd name="connsiteX623" fmla="*/ 2158796 w 5788255"/>
              <a:gd name="connsiteY623" fmla="*/ 4553594 h 6324848"/>
              <a:gd name="connsiteX624" fmla="*/ 2201027 w 5788255"/>
              <a:gd name="connsiteY624" fmla="*/ 4511360 h 6324848"/>
              <a:gd name="connsiteX625" fmla="*/ 2201027 w 5788255"/>
              <a:gd name="connsiteY625" fmla="*/ 4426898 h 6324848"/>
              <a:gd name="connsiteX626" fmla="*/ 2168734 w 5788255"/>
              <a:gd name="connsiteY626" fmla="*/ 4414478 h 6324848"/>
              <a:gd name="connsiteX627" fmla="*/ 2136438 w 5788255"/>
              <a:gd name="connsiteY627" fmla="*/ 4407025 h 6324848"/>
              <a:gd name="connsiteX628" fmla="*/ 2136438 w 5788255"/>
              <a:gd name="connsiteY628" fmla="*/ 4392120 h 6324848"/>
              <a:gd name="connsiteX629" fmla="*/ 2032099 w 5788255"/>
              <a:gd name="connsiteY629" fmla="*/ 4392120 h 6324848"/>
              <a:gd name="connsiteX630" fmla="*/ 1977448 w 5788255"/>
              <a:gd name="connsiteY630" fmla="*/ 4349885 h 6324848"/>
              <a:gd name="connsiteX631" fmla="*/ 1917827 w 5788255"/>
              <a:gd name="connsiteY631" fmla="*/ 4307654 h 6324848"/>
              <a:gd name="connsiteX632" fmla="*/ 1917827 w 5788255"/>
              <a:gd name="connsiteY632" fmla="*/ 4272876 h 6324848"/>
              <a:gd name="connsiteX633" fmla="*/ 1868140 w 5788255"/>
              <a:gd name="connsiteY633" fmla="*/ 4257970 h 6324848"/>
              <a:gd name="connsiteX634" fmla="*/ 1798583 w 5788255"/>
              <a:gd name="connsiteY634" fmla="*/ 4183443 h 6324848"/>
              <a:gd name="connsiteX635" fmla="*/ 1714118 w 5788255"/>
              <a:gd name="connsiteY635" fmla="*/ 4123821 h 6324848"/>
              <a:gd name="connsiteX636" fmla="*/ 1714118 w 5788255"/>
              <a:gd name="connsiteY636" fmla="*/ 4054261 h 6324848"/>
              <a:gd name="connsiteX637" fmla="*/ 1694245 w 5788255"/>
              <a:gd name="connsiteY637" fmla="*/ 4034388 h 6324848"/>
              <a:gd name="connsiteX638" fmla="*/ 1652014 w 5788255"/>
              <a:gd name="connsiteY638" fmla="*/ 4002095 h 6324848"/>
              <a:gd name="connsiteX639" fmla="*/ 1607298 w 5788255"/>
              <a:gd name="connsiteY639" fmla="*/ 3969799 h 6324848"/>
              <a:gd name="connsiteX640" fmla="*/ 1579968 w 5788255"/>
              <a:gd name="connsiteY640" fmla="*/ 3954894 h 6324848"/>
              <a:gd name="connsiteX641" fmla="*/ 1470663 w 5788255"/>
              <a:gd name="connsiteY641" fmla="*/ 3962346 h 6324848"/>
              <a:gd name="connsiteX642" fmla="*/ 1361357 w 5788255"/>
              <a:gd name="connsiteY642" fmla="*/ 3969799 h 6324848"/>
              <a:gd name="connsiteX643" fmla="*/ 1336517 w 5788255"/>
              <a:gd name="connsiteY643" fmla="*/ 3930050 h 6324848"/>
              <a:gd name="connsiteX644" fmla="*/ 1326579 w 5788255"/>
              <a:gd name="connsiteY644" fmla="*/ 3870432 h 6324848"/>
              <a:gd name="connsiteX645" fmla="*/ 1366328 w 5788255"/>
              <a:gd name="connsiteY645" fmla="*/ 3820745 h 6324848"/>
              <a:gd name="connsiteX646" fmla="*/ 1351419 w 5788255"/>
              <a:gd name="connsiteY646" fmla="*/ 3778514 h 6324848"/>
              <a:gd name="connsiteX647" fmla="*/ 1326579 w 5788255"/>
              <a:gd name="connsiteY647" fmla="*/ 3716406 h 6324848"/>
              <a:gd name="connsiteX648" fmla="*/ 1182492 w 5788255"/>
              <a:gd name="connsiteY648" fmla="*/ 3691566 h 6324848"/>
              <a:gd name="connsiteX649" fmla="*/ 1073186 w 5788255"/>
              <a:gd name="connsiteY649" fmla="*/ 3631944 h 6324848"/>
              <a:gd name="connsiteX650" fmla="*/ 1043375 w 5788255"/>
              <a:gd name="connsiteY650" fmla="*/ 3631944 h 6324848"/>
              <a:gd name="connsiteX651" fmla="*/ 993692 w 5788255"/>
              <a:gd name="connsiteY651" fmla="*/ 3572323 h 6324848"/>
              <a:gd name="connsiteX652" fmla="*/ 924135 w 5788255"/>
              <a:gd name="connsiteY652" fmla="*/ 3517671 h 6324848"/>
              <a:gd name="connsiteX653" fmla="*/ 961395 w 5788255"/>
              <a:gd name="connsiteY653" fmla="*/ 3455564 h 6324848"/>
              <a:gd name="connsiteX654" fmla="*/ 983754 w 5788255"/>
              <a:gd name="connsiteY654" fmla="*/ 3443144 h 6324848"/>
              <a:gd name="connsiteX655" fmla="*/ 981271 w 5788255"/>
              <a:gd name="connsiteY655" fmla="*/ 3435691 h 6324848"/>
              <a:gd name="connsiteX656" fmla="*/ 978786 w 5788255"/>
              <a:gd name="connsiteY656" fmla="*/ 3428239 h 6324848"/>
              <a:gd name="connsiteX657" fmla="*/ 986239 w 5788255"/>
              <a:gd name="connsiteY657" fmla="*/ 3420786 h 6324848"/>
              <a:gd name="connsiteX658" fmla="*/ 1023502 w 5788255"/>
              <a:gd name="connsiteY658" fmla="*/ 3413333 h 6324848"/>
              <a:gd name="connsiteX659" fmla="*/ 1048343 w 5788255"/>
              <a:gd name="connsiteY659" fmla="*/ 3440659 h 6324848"/>
              <a:gd name="connsiteX660" fmla="*/ 1065733 w 5788255"/>
              <a:gd name="connsiteY660" fmla="*/ 3453079 h 6324848"/>
              <a:gd name="connsiteX661" fmla="*/ 1078157 w 5788255"/>
              <a:gd name="connsiteY661" fmla="*/ 3465502 h 6324848"/>
              <a:gd name="connsiteX662" fmla="*/ 1093063 w 5788255"/>
              <a:gd name="connsiteY662" fmla="*/ 3497795 h 6324848"/>
              <a:gd name="connsiteX663" fmla="*/ 1107968 w 5788255"/>
              <a:gd name="connsiteY663" fmla="*/ 3497795 h 6324848"/>
              <a:gd name="connsiteX664" fmla="*/ 1107968 w 5788255"/>
              <a:gd name="connsiteY664" fmla="*/ 3567355 h 6324848"/>
              <a:gd name="connsiteX665" fmla="*/ 1175039 w 5788255"/>
              <a:gd name="connsiteY665" fmla="*/ 3592195 h 6324848"/>
              <a:gd name="connsiteX666" fmla="*/ 1242114 w 5788255"/>
              <a:gd name="connsiteY666" fmla="*/ 3617039 h 6324848"/>
              <a:gd name="connsiteX667" fmla="*/ 1242114 w 5788255"/>
              <a:gd name="connsiteY667" fmla="*/ 3602133 h 6324848"/>
              <a:gd name="connsiteX668" fmla="*/ 1219756 w 5788255"/>
              <a:gd name="connsiteY668" fmla="*/ 3527606 h 6324848"/>
              <a:gd name="connsiteX669" fmla="*/ 1212303 w 5788255"/>
              <a:gd name="connsiteY669" fmla="*/ 3433206 h 6324848"/>
              <a:gd name="connsiteX670" fmla="*/ 1192430 w 5788255"/>
              <a:gd name="connsiteY670" fmla="*/ 3433206 h 6324848"/>
              <a:gd name="connsiteX671" fmla="*/ 1192430 w 5788255"/>
              <a:gd name="connsiteY671" fmla="*/ 3413333 h 6324848"/>
              <a:gd name="connsiteX672" fmla="*/ 1212303 w 5788255"/>
              <a:gd name="connsiteY672" fmla="*/ 3413333 h 6324848"/>
              <a:gd name="connsiteX673" fmla="*/ 1212303 w 5788255"/>
              <a:gd name="connsiteY673" fmla="*/ 3348741 h 6324848"/>
              <a:gd name="connsiteX674" fmla="*/ 1125355 w 5788255"/>
              <a:gd name="connsiteY674" fmla="*/ 3311480 h 6324848"/>
              <a:gd name="connsiteX675" fmla="*/ 1107968 w 5788255"/>
              <a:gd name="connsiteY675" fmla="*/ 3229500 h 6324848"/>
              <a:gd name="connsiteX676" fmla="*/ 1127841 w 5788255"/>
              <a:gd name="connsiteY676" fmla="*/ 3229500 h 6324848"/>
              <a:gd name="connsiteX677" fmla="*/ 1137779 w 5788255"/>
              <a:gd name="connsiteY677" fmla="*/ 3194719 h 6324848"/>
              <a:gd name="connsiteX678" fmla="*/ 1142746 w 5788255"/>
              <a:gd name="connsiteY678" fmla="*/ 3145035 h 6324848"/>
              <a:gd name="connsiteX679" fmla="*/ 1058281 w 5788255"/>
              <a:gd name="connsiteY679" fmla="*/ 3145035 h 6324848"/>
              <a:gd name="connsiteX680" fmla="*/ 1058281 w 5788255"/>
              <a:gd name="connsiteY680" fmla="*/ 3130130 h 6324848"/>
              <a:gd name="connsiteX681" fmla="*/ 939037 w 5788255"/>
              <a:gd name="connsiteY681" fmla="*/ 3130130 h 6324848"/>
              <a:gd name="connsiteX682" fmla="*/ 939037 w 5788255"/>
              <a:gd name="connsiteY682" fmla="*/ 3145035 h 6324848"/>
              <a:gd name="connsiteX683" fmla="*/ 924135 w 5788255"/>
              <a:gd name="connsiteY683" fmla="*/ 3145035 h 6324848"/>
              <a:gd name="connsiteX684" fmla="*/ 924135 w 5788255"/>
              <a:gd name="connsiteY684" fmla="*/ 3130130 h 6324848"/>
              <a:gd name="connsiteX685" fmla="*/ 909226 w 5788255"/>
              <a:gd name="connsiteY685" fmla="*/ 3130130 h 6324848"/>
              <a:gd name="connsiteX686" fmla="*/ 909226 w 5788255"/>
              <a:gd name="connsiteY686" fmla="*/ 3145035 h 6324848"/>
              <a:gd name="connsiteX687" fmla="*/ 874448 w 5788255"/>
              <a:gd name="connsiteY687" fmla="*/ 3137582 h 6324848"/>
              <a:gd name="connsiteX688" fmla="*/ 839670 w 5788255"/>
              <a:gd name="connsiteY688" fmla="*/ 3130130 h 6324848"/>
              <a:gd name="connsiteX689" fmla="*/ 854575 w 5788255"/>
              <a:gd name="connsiteY689" fmla="*/ 3080446 h 6324848"/>
              <a:gd name="connsiteX690" fmla="*/ 958913 w 5788255"/>
              <a:gd name="connsiteY690" fmla="*/ 3080446 h 6324848"/>
              <a:gd name="connsiteX691" fmla="*/ 958913 w 5788255"/>
              <a:gd name="connsiteY691" fmla="*/ 3095352 h 6324848"/>
              <a:gd name="connsiteX692" fmla="*/ 983754 w 5788255"/>
              <a:gd name="connsiteY692" fmla="*/ 3100319 h 6324848"/>
              <a:gd name="connsiteX693" fmla="*/ 1227208 w 5788255"/>
              <a:gd name="connsiteY693" fmla="*/ 2926424 h 6324848"/>
              <a:gd name="connsiteX694" fmla="*/ 1197397 w 5788255"/>
              <a:gd name="connsiteY694" fmla="*/ 2881708 h 6324848"/>
              <a:gd name="connsiteX695" fmla="*/ 1177525 w 5788255"/>
              <a:gd name="connsiteY695" fmla="*/ 2841958 h 6324848"/>
              <a:gd name="connsiteX696" fmla="*/ 1142746 w 5788255"/>
              <a:gd name="connsiteY696" fmla="*/ 2841958 h 6324848"/>
              <a:gd name="connsiteX697" fmla="*/ 1142746 w 5788255"/>
              <a:gd name="connsiteY697" fmla="*/ 2827053 h 6324848"/>
              <a:gd name="connsiteX698" fmla="*/ 1073186 w 5788255"/>
              <a:gd name="connsiteY698" fmla="*/ 2827053 h 6324848"/>
              <a:gd name="connsiteX699" fmla="*/ 1023502 w 5788255"/>
              <a:gd name="connsiteY699" fmla="*/ 2797242 h 6324848"/>
              <a:gd name="connsiteX700" fmla="*/ 1008597 w 5788255"/>
              <a:gd name="connsiteY700" fmla="*/ 2727686 h 6324848"/>
              <a:gd name="connsiteX701" fmla="*/ 1105483 w 5788255"/>
              <a:gd name="connsiteY701" fmla="*/ 2707813 h 6324848"/>
              <a:gd name="connsiteX702" fmla="*/ 1177525 w 5788255"/>
              <a:gd name="connsiteY702" fmla="*/ 2658126 h 6324848"/>
              <a:gd name="connsiteX703" fmla="*/ 1276895 w 5788255"/>
              <a:gd name="connsiteY703" fmla="*/ 2658126 h 6324848"/>
              <a:gd name="connsiteX704" fmla="*/ 1276895 w 5788255"/>
              <a:gd name="connsiteY704" fmla="*/ 2643220 h 6324848"/>
              <a:gd name="connsiteX705" fmla="*/ 1326579 w 5788255"/>
              <a:gd name="connsiteY705" fmla="*/ 2630800 h 6324848"/>
              <a:gd name="connsiteX706" fmla="*/ 1376263 w 5788255"/>
              <a:gd name="connsiteY706" fmla="*/ 2623347 h 6324848"/>
              <a:gd name="connsiteX707" fmla="*/ 1376263 w 5788255"/>
              <a:gd name="connsiteY707" fmla="*/ 2588569 h 6324848"/>
              <a:gd name="connsiteX708" fmla="*/ 1411041 w 5788255"/>
              <a:gd name="connsiteY708" fmla="*/ 2588569 h 6324848"/>
              <a:gd name="connsiteX709" fmla="*/ 1411041 w 5788255"/>
              <a:gd name="connsiteY709" fmla="*/ 2558758 h 6324848"/>
              <a:gd name="connsiteX710" fmla="*/ 1430917 w 5788255"/>
              <a:gd name="connsiteY710" fmla="*/ 2558758 h 6324848"/>
              <a:gd name="connsiteX711" fmla="*/ 1575001 w 5788255"/>
              <a:gd name="connsiteY711" fmla="*/ 2419641 h 6324848"/>
              <a:gd name="connsiteX712" fmla="*/ 1679339 w 5788255"/>
              <a:gd name="connsiteY712" fmla="*/ 2340144 h 6324848"/>
              <a:gd name="connsiteX713" fmla="*/ 1679339 w 5788255"/>
              <a:gd name="connsiteY713" fmla="*/ 2305365 h 6324848"/>
              <a:gd name="connsiteX714" fmla="*/ 1726541 w 5788255"/>
              <a:gd name="connsiteY714" fmla="*/ 2270587 h 6324848"/>
              <a:gd name="connsiteX715" fmla="*/ 1763801 w 5788255"/>
              <a:gd name="connsiteY715" fmla="*/ 2220903 h 6324848"/>
              <a:gd name="connsiteX716" fmla="*/ 1756352 w 5788255"/>
              <a:gd name="connsiteY716" fmla="*/ 2178669 h 6324848"/>
              <a:gd name="connsiteX717" fmla="*/ 1748899 w 5788255"/>
              <a:gd name="connsiteY717" fmla="*/ 2136438 h 6324848"/>
              <a:gd name="connsiteX718" fmla="*/ 1644561 w 5788255"/>
              <a:gd name="connsiteY718" fmla="*/ 2074330 h 6324848"/>
              <a:gd name="connsiteX719" fmla="*/ 1579968 w 5788255"/>
              <a:gd name="connsiteY719" fmla="*/ 2002288 h 6324848"/>
              <a:gd name="connsiteX720" fmla="*/ 1545190 w 5788255"/>
              <a:gd name="connsiteY720" fmla="*/ 2002288 h 6324848"/>
              <a:gd name="connsiteX721" fmla="*/ 1470663 w 5788255"/>
              <a:gd name="connsiteY721" fmla="*/ 1920308 h 6324848"/>
              <a:gd name="connsiteX722" fmla="*/ 1376263 w 5788255"/>
              <a:gd name="connsiteY722" fmla="*/ 1818456 h 6324848"/>
              <a:gd name="connsiteX723" fmla="*/ 1346452 w 5788255"/>
              <a:gd name="connsiteY723" fmla="*/ 1818456 h 6324848"/>
              <a:gd name="connsiteX724" fmla="*/ 1346452 w 5788255"/>
              <a:gd name="connsiteY724" fmla="*/ 1783677 h 6324848"/>
              <a:gd name="connsiteX725" fmla="*/ 1274410 w 5788255"/>
              <a:gd name="connsiteY725" fmla="*/ 1699212 h 6324848"/>
              <a:gd name="connsiteX726" fmla="*/ 1192430 w 5788255"/>
              <a:gd name="connsiteY726" fmla="*/ 1614750 h 6324848"/>
              <a:gd name="connsiteX727" fmla="*/ 1192430 w 5788255"/>
              <a:gd name="connsiteY727" fmla="*/ 1579972 h 6324848"/>
              <a:gd name="connsiteX728" fmla="*/ 1160134 w 5788255"/>
              <a:gd name="connsiteY728" fmla="*/ 1555128 h 6324848"/>
              <a:gd name="connsiteX729" fmla="*/ 1127841 w 5788255"/>
              <a:gd name="connsiteY729" fmla="*/ 1530285 h 6324848"/>
              <a:gd name="connsiteX730" fmla="*/ 1127841 w 5788255"/>
              <a:gd name="connsiteY730" fmla="*/ 1495507 h 6324848"/>
              <a:gd name="connsiteX731" fmla="*/ 1083124 w 5788255"/>
              <a:gd name="connsiteY731" fmla="*/ 1470666 h 6324848"/>
              <a:gd name="connsiteX732" fmla="*/ 1043375 w 5788255"/>
              <a:gd name="connsiteY732" fmla="*/ 1445823 h 6324848"/>
              <a:gd name="connsiteX733" fmla="*/ 1043375 w 5788255"/>
              <a:gd name="connsiteY733" fmla="*/ 1411045 h 6324848"/>
              <a:gd name="connsiteX734" fmla="*/ 1008597 w 5788255"/>
              <a:gd name="connsiteY734" fmla="*/ 1396139 h 6324848"/>
              <a:gd name="connsiteX735" fmla="*/ 1003630 w 5788255"/>
              <a:gd name="connsiteY735" fmla="*/ 1378748 h 6324848"/>
              <a:gd name="connsiteX736" fmla="*/ 996177 w 5788255"/>
              <a:gd name="connsiteY736" fmla="*/ 1363843 h 6324848"/>
              <a:gd name="connsiteX737" fmla="*/ 958913 w 5788255"/>
              <a:gd name="connsiteY737" fmla="*/ 1346452 h 6324848"/>
              <a:gd name="connsiteX738" fmla="*/ 916682 w 5788255"/>
              <a:gd name="connsiteY738" fmla="*/ 1271928 h 6324848"/>
              <a:gd name="connsiteX739" fmla="*/ 849608 w 5788255"/>
              <a:gd name="connsiteY739" fmla="*/ 1217273 h 6324848"/>
              <a:gd name="connsiteX740" fmla="*/ 782533 w 5788255"/>
              <a:gd name="connsiteY740" fmla="*/ 1165104 h 6324848"/>
              <a:gd name="connsiteX741" fmla="*/ 740299 w 5788255"/>
              <a:gd name="connsiteY741" fmla="*/ 1107968 h 6324848"/>
              <a:gd name="connsiteX742" fmla="*/ 705521 w 5788255"/>
              <a:gd name="connsiteY742" fmla="*/ 1107968 h 6324848"/>
              <a:gd name="connsiteX743" fmla="*/ 690615 w 5788255"/>
              <a:gd name="connsiteY743" fmla="*/ 1078157 h 6324848"/>
              <a:gd name="connsiteX744" fmla="*/ 655837 w 5788255"/>
              <a:gd name="connsiteY744" fmla="*/ 1078157 h 6324848"/>
              <a:gd name="connsiteX745" fmla="*/ 606153 w 5788255"/>
              <a:gd name="connsiteY745" fmla="*/ 1008597 h 6324848"/>
              <a:gd name="connsiteX746" fmla="*/ 586280 w 5788255"/>
              <a:gd name="connsiteY746" fmla="*/ 1008597 h 6324848"/>
              <a:gd name="connsiteX747" fmla="*/ 586280 w 5788255"/>
              <a:gd name="connsiteY747" fmla="*/ 973819 h 6324848"/>
              <a:gd name="connsiteX748" fmla="*/ 541561 w 5788255"/>
              <a:gd name="connsiteY748" fmla="*/ 946493 h 6324848"/>
              <a:gd name="connsiteX749" fmla="*/ 521688 w 5788255"/>
              <a:gd name="connsiteY749" fmla="*/ 884386 h 6324848"/>
              <a:gd name="connsiteX750" fmla="*/ 551499 w 5788255"/>
              <a:gd name="connsiteY750" fmla="*/ 804891 h 6324848"/>
              <a:gd name="connsiteX751" fmla="*/ 1813489 w 5788255"/>
              <a:gd name="connsiteY751" fmla="*/ 352760 h 6324848"/>
              <a:gd name="connsiteX752" fmla="*/ 1825909 w 5788255"/>
              <a:gd name="connsiteY752" fmla="*/ 365184 h 6324848"/>
              <a:gd name="connsiteX753" fmla="*/ 1833361 w 5788255"/>
              <a:gd name="connsiteY753" fmla="*/ 387542 h 6324848"/>
              <a:gd name="connsiteX754" fmla="*/ 1813489 w 5788255"/>
              <a:gd name="connsiteY754" fmla="*/ 387542 h 6324848"/>
              <a:gd name="connsiteX755" fmla="*/ 2504103 w 5788255"/>
              <a:gd name="connsiteY755" fmla="*/ 0 h 6324848"/>
              <a:gd name="connsiteX756" fmla="*/ 2511556 w 5788255"/>
              <a:gd name="connsiteY756" fmla="*/ 52169 h 6324848"/>
              <a:gd name="connsiteX757" fmla="*/ 2514042 w 5788255"/>
              <a:gd name="connsiteY757" fmla="*/ 104338 h 6324848"/>
              <a:gd name="connsiteX758" fmla="*/ 2494165 w 5788255"/>
              <a:gd name="connsiteY758" fmla="*/ 253393 h 6324848"/>
              <a:gd name="connsiteX759" fmla="*/ 2454420 w 5788255"/>
              <a:gd name="connsiteY759" fmla="*/ 402447 h 6324848"/>
              <a:gd name="connsiteX760" fmla="*/ 2404733 w 5788255"/>
              <a:gd name="connsiteY760" fmla="*/ 402447 h 6324848"/>
              <a:gd name="connsiteX761" fmla="*/ 2404733 w 5788255"/>
              <a:gd name="connsiteY761" fmla="*/ 387542 h 6324848"/>
              <a:gd name="connsiteX762" fmla="*/ 2389831 w 5788255"/>
              <a:gd name="connsiteY762" fmla="*/ 387542 h 6324848"/>
              <a:gd name="connsiteX763" fmla="*/ 2377407 w 5788255"/>
              <a:gd name="connsiteY763" fmla="*/ 300591 h 6324848"/>
              <a:gd name="connsiteX764" fmla="*/ 2369955 w 5788255"/>
              <a:gd name="connsiteY764" fmla="*/ 218615 h 6324848"/>
              <a:gd name="connsiteX765" fmla="*/ 2384860 w 5788255"/>
              <a:gd name="connsiteY765" fmla="*/ 146569 h 6324848"/>
              <a:gd name="connsiteX766" fmla="*/ 2402251 w 5788255"/>
              <a:gd name="connsiteY766" fmla="*/ 77013 h 6324848"/>
              <a:gd name="connsiteX767" fmla="*/ 2437029 w 5788255"/>
              <a:gd name="connsiteY767" fmla="*/ 22358 h 6324848"/>
              <a:gd name="connsiteX768" fmla="*/ 2504103 w 5788255"/>
              <a:gd name="connsiteY768" fmla="*/ 0 h 632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</a:cxnLst>
            <a:rect l="l" t="t" r="r" b="b"/>
            <a:pathLst>
              <a:path w="5788255" h="6324848">
                <a:moveTo>
                  <a:pt x="3497795" y="6021772"/>
                </a:moveTo>
                <a:lnTo>
                  <a:pt x="3497795" y="6056553"/>
                </a:lnTo>
                <a:cubicBezTo>
                  <a:pt x="3487857" y="6066488"/>
                  <a:pt x="3481233" y="6075598"/>
                  <a:pt x="3477923" y="6083879"/>
                </a:cubicBezTo>
                <a:cubicBezTo>
                  <a:pt x="3474609" y="6092160"/>
                  <a:pt x="3469641" y="6106237"/>
                  <a:pt x="3463017" y="6126110"/>
                </a:cubicBezTo>
                <a:lnTo>
                  <a:pt x="3398428" y="6126110"/>
                </a:lnTo>
                <a:cubicBezTo>
                  <a:pt x="3408363" y="6079737"/>
                  <a:pt x="3436517" y="6051583"/>
                  <a:pt x="3482890" y="6041645"/>
                </a:cubicBezTo>
                <a:cubicBezTo>
                  <a:pt x="3489514" y="6035020"/>
                  <a:pt x="3491171" y="6031710"/>
                  <a:pt x="3487857" y="6031710"/>
                </a:cubicBezTo>
                <a:cubicBezTo>
                  <a:pt x="3484547" y="6031710"/>
                  <a:pt x="3487857" y="6028396"/>
                  <a:pt x="3497795" y="6021772"/>
                </a:cubicBezTo>
                <a:close/>
                <a:moveTo>
                  <a:pt x="3130130" y="5872717"/>
                </a:moveTo>
                <a:cubicBezTo>
                  <a:pt x="3136754" y="5879345"/>
                  <a:pt x="3141721" y="5895904"/>
                  <a:pt x="3145035" y="5922404"/>
                </a:cubicBezTo>
                <a:cubicBezTo>
                  <a:pt x="3148345" y="5948901"/>
                  <a:pt x="3150002" y="5975402"/>
                  <a:pt x="3150002" y="6001899"/>
                </a:cubicBezTo>
                <a:cubicBezTo>
                  <a:pt x="3150002" y="6028396"/>
                  <a:pt x="3148345" y="6046615"/>
                  <a:pt x="3145035" y="6056553"/>
                </a:cubicBezTo>
                <a:lnTo>
                  <a:pt x="3130130" y="6056553"/>
                </a:lnTo>
                <a:lnTo>
                  <a:pt x="3130130" y="6091332"/>
                </a:lnTo>
                <a:lnTo>
                  <a:pt x="3110253" y="6091332"/>
                </a:lnTo>
                <a:cubicBezTo>
                  <a:pt x="3110253" y="6101266"/>
                  <a:pt x="3114396" y="6116172"/>
                  <a:pt x="3122677" y="6136048"/>
                </a:cubicBezTo>
                <a:cubicBezTo>
                  <a:pt x="3130958" y="6155921"/>
                  <a:pt x="3135097" y="6177451"/>
                  <a:pt x="3135097" y="6200637"/>
                </a:cubicBezTo>
                <a:cubicBezTo>
                  <a:pt x="3135097" y="6207261"/>
                  <a:pt x="3134268" y="6212229"/>
                  <a:pt x="3132612" y="6215543"/>
                </a:cubicBezTo>
                <a:cubicBezTo>
                  <a:pt x="3130958" y="6218857"/>
                  <a:pt x="3130130" y="6222167"/>
                  <a:pt x="3130130" y="6225481"/>
                </a:cubicBezTo>
                <a:lnTo>
                  <a:pt x="3110253" y="6225481"/>
                </a:lnTo>
                <a:lnTo>
                  <a:pt x="3110253" y="6275165"/>
                </a:lnTo>
                <a:lnTo>
                  <a:pt x="3095351" y="6275165"/>
                </a:lnTo>
                <a:cubicBezTo>
                  <a:pt x="3088724" y="6295037"/>
                  <a:pt x="3082103" y="6311600"/>
                  <a:pt x="3075475" y="6324848"/>
                </a:cubicBezTo>
                <a:lnTo>
                  <a:pt x="3060570" y="6324848"/>
                </a:lnTo>
                <a:lnTo>
                  <a:pt x="3060570" y="6175794"/>
                </a:lnTo>
                <a:cubicBezTo>
                  <a:pt x="3077132" y="6159235"/>
                  <a:pt x="3085413" y="6141015"/>
                  <a:pt x="3085413" y="6121143"/>
                </a:cubicBezTo>
                <a:cubicBezTo>
                  <a:pt x="3085413" y="6114518"/>
                  <a:pt x="3084585" y="6107066"/>
                  <a:pt x="3082928" y="6098784"/>
                </a:cubicBezTo>
                <a:cubicBezTo>
                  <a:pt x="3081274" y="6090503"/>
                  <a:pt x="3080446" y="6083050"/>
                  <a:pt x="3080446" y="6076426"/>
                </a:cubicBezTo>
                <a:cubicBezTo>
                  <a:pt x="3080446" y="6059864"/>
                  <a:pt x="3085413" y="6036677"/>
                  <a:pt x="3095351" y="6006866"/>
                </a:cubicBezTo>
                <a:lnTo>
                  <a:pt x="3110253" y="6006866"/>
                </a:lnTo>
                <a:lnTo>
                  <a:pt x="3110253" y="5972088"/>
                </a:lnTo>
                <a:lnTo>
                  <a:pt x="3130130" y="5972088"/>
                </a:lnTo>
                <a:close/>
                <a:moveTo>
                  <a:pt x="3145035" y="5688884"/>
                </a:moveTo>
                <a:cubicBezTo>
                  <a:pt x="3151659" y="5692198"/>
                  <a:pt x="3159112" y="5694683"/>
                  <a:pt x="3167393" y="5696337"/>
                </a:cubicBezTo>
                <a:cubicBezTo>
                  <a:pt x="3175674" y="5697994"/>
                  <a:pt x="3179813" y="5702136"/>
                  <a:pt x="3179813" y="5708760"/>
                </a:cubicBezTo>
                <a:cubicBezTo>
                  <a:pt x="3179813" y="5705447"/>
                  <a:pt x="3178156" y="5710414"/>
                  <a:pt x="3174846" y="5723666"/>
                </a:cubicBezTo>
                <a:cubicBezTo>
                  <a:pt x="3171532" y="5736914"/>
                  <a:pt x="3168222" y="5752648"/>
                  <a:pt x="3164908" y="5770864"/>
                </a:cubicBezTo>
                <a:cubicBezTo>
                  <a:pt x="3161597" y="5789084"/>
                  <a:pt x="3158284" y="5806474"/>
                  <a:pt x="3154973" y="5823033"/>
                </a:cubicBezTo>
                <a:cubicBezTo>
                  <a:pt x="3151659" y="5839596"/>
                  <a:pt x="3148345" y="5849534"/>
                  <a:pt x="3145035" y="5852844"/>
                </a:cubicBezTo>
                <a:lnTo>
                  <a:pt x="3130130" y="5852844"/>
                </a:lnTo>
                <a:lnTo>
                  <a:pt x="3130130" y="5773350"/>
                </a:lnTo>
                <a:lnTo>
                  <a:pt x="3145035" y="5773350"/>
                </a:lnTo>
                <a:close/>
                <a:moveTo>
                  <a:pt x="2827053" y="5669011"/>
                </a:moveTo>
                <a:lnTo>
                  <a:pt x="2832020" y="5673979"/>
                </a:lnTo>
                <a:cubicBezTo>
                  <a:pt x="2835334" y="5673979"/>
                  <a:pt x="2836991" y="5673154"/>
                  <a:pt x="2836991" y="5671497"/>
                </a:cubicBezTo>
                <a:cubicBezTo>
                  <a:pt x="2836991" y="5669840"/>
                  <a:pt x="2838648" y="5669011"/>
                  <a:pt x="2841959" y="5669011"/>
                </a:cubicBezTo>
                <a:cubicBezTo>
                  <a:pt x="2845272" y="5669011"/>
                  <a:pt x="2846926" y="5675636"/>
                  <a:pt x="2846926" y="5688884"/>
                </a:cubicBezTo>
                <a:cubicBezTo>
                  <a:pt x="2846926" y="5702136"/>
                  <a:pt x="2846926" y="5733601"/>
                  <a:pt x="2846926" y="5783288"/>
                </a:cubicBezTo>
                <a:cubicBezTo>
                  <a:pt x="2846926" y="5836282"/>
                  <a:pt x="2846097" y="5896732"/>
                  <a:pt x="2844444" y="5964635"/>
                </a:cubicBezTo>
                <a:cubicBezTo>
                  <a:pt x="2842787" y="6032538"/>
                  <a:pt x="2841959" y="6079737"/>
                  <a:pt x="2841959" y="6106237"/>
                </a:cubicBezTo>
                <a:lnTo>
                  <a:pt x="2807180" y="6106237"/>
                </a:lnTo>
                <a:lnTo>
                  <a:pt x="2807180" y="6056553"/>
                </a:lnTo>
                <a:lnTo>
                  <a:pt x="2827053" y="6056553"/>
                </a:lnTo>
                <a:cubicBezTo>
                  <a:pt x="2833677" y="6039991"/>
                  <a:pt x="2836991" y="6025086"/>
                  <a:pt x="2836991" y="6011837"/>
                </a:cubicBezTo>
                <a:cubicBezTo>
                  <a:pt x="2836991" y="5998585"/>
                  <a:pt x="2836991" y="5983680"/>
                  <a:pt x="2836991" y="5967121"/>
                </a:cubicBezTo>
                <a:cubicBezTo>
                  <a:pt x="2836991" y="5927372"/>
                  <a:pt x="2833677" y="5888451"/>
                  <a:pt x="2827053" y="5850362"/>
                </a:cubicBezTo>
                <a:cubicBezTo>
                  <a:pt x="2820429" y="5812270"/>
                  <a:pt x="2817115" y="5775007"/>
                  <a:pt x="2817115" y="5738571"/>
                </a:cubicBezTo>
                <a:cubicBezTo>
                  <a:pt x="2817115" y="5708760"/>
                  <a:pt x="2820429" y="5685574"/>
                  <a:pt x="2827053" y="5669011"/>
                </a:cubicBezTo>
                <a:close/>
                <a:moveTo>
                  <a:pt x="2523976" y="5365935"/>
                </a:moveTo>
                <a:lnTo>
                  <a:pt x="2538882" y="5365935"/>
                </a:lnTo>
                <a:lnTo>
                  <a:pt x="2538882" y="5400717"/>
                </a:lnTo>
                <a:lnTo>
                  <a:pt x="2523976" y="5400717"/>
                </a:lnTo>
                <a:lnTo>
                  <a:pt x="2538882" y="5415622"/>
                </a:lnTo>
                <a:lnTo>
                  <a:pt x="2538882" y="5435495"/>
                </a:lnTo>
                <a:lnTo>
                  <a:pt x="2523976" y="5435495"/>
                </a:lnTo>
                <a:cubicBezTo>
                  <a:pt x="2517352" y="5452057"/>
                  <a:pt x="2514042" y="5469445"/>
                  <a:pt x="2514042" y="5487664"/>
                </a:cubicBezTo>
                <a:cubicBezTo>
                  <a:pt x="2514042" y="5505880"/>
                  <a:pt x="2514042" y="5524099"/>
                  <a:pt x="2514042" y="5542315"/>
                </a:cubicBezTo>
                <a:cubicBezTo>
                  <a:pt x="2514042" y="5560534"/>
                  <a:pt x="2509899" y="5576268"/>
                  <a:pt x="2501618" y="5589517"/>
                </a:cubicBezTo>
                <a:cubicBezTo>
                  <a:pt x="2493340" y="5602765"/>
                  <a:pt x="2477603" y="5612703"/>
                  <a:pt x="2454420" y="5619328"/>
                </a:cubicBezTo>
                <a:cubicBezTo>
                  <a:pt x="2457730" y="5586203"/>
                  <a:pt x="2461872" y="5561363"/>
                  <a:pt x="2466840" y="5544800"/>
                </a:cubicBezTo>
                <a:cubicBezTo>
                  <a:pt x="2471807" y="5528238"/>
                  <a:pt x="2479260" y="5508365"/>
                  <a:pt x="2489198" y="5485179"/>
                </a:cubicBezTo>
                <a:lnTo>
                  <a:pt x="2504103" y="5485179"/>
                </a:lnTo>
                <a:lnTo>
                  <a:pt x="2504103" y="5385811"/>
                </a:lnTo>
                <a:close/>
                <a:moveTo>
                  <a:pt x="2856864" y="5062862"/>
                </a:moveTo>
                <a:cubicBezTo>
                  <a:pt x="2863488" y="5069486"/>
                  <a:pt x="2866802" y="5076110"/>
                  <a:pt x="2866802" y="5082735"/>
                </a:cubicBezTo>
                <a:lnTo>
                  <a:pt x="2866802" y="5087702"/>
                </a:lnTo>
                <a:lnTo>
                  <a:pt x="2866802" y="5092669"/>
                </a:lnTo>
                <a:cubicBezTo>
                  <a:pt x="2866802" y="5092669"/>
                  <a:pt x="2870113" y="5094326"/>
                  <a:pt x="2876737" y="5097640"/>
                </a:cubicBezTo>
                <a:lnTo>
                  <a:pt x="2891642" y="5097640"/>
                </a:lnTo>
                <a:lnTo>
                  <a:pt x="2891642" y="5112546"/>
                </a:lnTo>
                <a:lnTo>
                  <a:pt x="2876737" y="5112546"/>
                </a:lnTo>
                <a:lnTo>
                  <a:pt x="2876737" y="5182102"/>
                </a:lnTo>
                <a:lnTo>
                  <a:pt x="2856864" y="5182102"/>
                </a:lnTo>
                <a:lnTo>
                  <a:pt x="2876737" y="5197008"/>
                </a:lnTo>
                <a:cubicBezTo>
                  <a:pt x="2873426" y="5213570"/>
                  <a:pt x="2870941" y="5230961"/>
                  <a:pt x="2869284" y="5249177"/>
                </a:cubicBezTo>
                <a:cubicBezTo>
                  <a:pt x="2867627" y="5267396"/>
                  <a:pt x="2863488" y="5284783"/>
                  <a:pt x="2856864" y="5301346"/>
                </a:cubicBezTo>
                <a:lnTo>
                  <a:pt x="2841959" y="5301346"/>
                </a:lnTo>
                <a:lnTo>
                  <a:pt x="2841959" y="5400717"/>
                </a:lnTo>
                <a:lnTo>
                  <a:pt x="2827053" y="5400717"/>
                </a:lnTo>
                <a:cubicBezTo>
                  <a:pt x="2827053" y="5357654"/>
                  <a:pt x="2828710" y="5323704"/>
                  <a:pt x="2832020" y="5298860"/>
                </a:cubicBezTo>
                <a:cubicBezTo>
                  <a:pt x="2835334" y="5274020"/>
                  <a:pt x="2838648" y="5250005"/>
                  <a:pt x="2841959" y="5226818"/>
                </a:cubicBezTo>
                <a:cubicBezTo>
                  <a:pt x="2845272" y="5203632"/>
                  <a:pt x="2848583" y="5180449"/>
                  <a:pt x="2851897" y="5157262"/>
                </a:cubicBezTo>
                <a:cubicBezTo>
                  <a:pt x="2855207" y="5134075"/>
                  <a:pt x="2856864" y="5102607"/>
                  <a:pt x="2856864" y="5062862"/>
                </a:cubicBezTo>
                <a:close/>
                <a:moveTo>
                  <a:pt x="472004" y="4675320"/>
                </a:moveTo>
                <a:cubicBezTo>
                  <a:pt x="488566" y="4698506"/>
                  <a:pt x="503472" y="4710098"/>
                  <a:pt x="516720" y="4710098"/>
                </a:cubicBezTo>
                <a:cubicBezTo>
                  <a:pt x="523345" y="4710098"/>
                  <a:pt x="530797" y="4708445"/>
                  <a:pt x="539079" y="4705131"/>
                </a:cubicBezTo>
                <a:cubicBezTo>
                  <a:pt x="547360" y="4701820"/>
                  <a:pt x="556469" y="4700163"/>
                  <a:pt x="566404" y="4700163"/>
                </a:cubicBezTo>
                <a:cubicBezTo>
                  <a:pt x="582967" y="4700163"/>
                  <a:pt x="600357" y="4708445"/>
                  <a:pt x="618573" y="4725004"/>
                </a:cubicBezTo>
                <a:cubicBezTo>
                  <a:pt x="636789" y="4741566"/>
                  <a:pt x="654180" y="4753161"/>
                  <a:pt x="670742" y="4759785"/>
                </a:cubicBezTo>
                <a:lnTo>
                  <a:pt x="670742" y="4779658"/>
                </a:lnTo>
                <a:lnTo>
                  <a:pt x="720426" y="4779658"/>
                </a:lnTo>
                <a:cubicBezTo>
                  <a:pt x="733678" y="4786282"/>
                  <a:pt x="741127" y="4798702"/>
                  <a:pt x="742784" y="4816922"/>
                </a:cubicBezTo>
                <a:cubicBezTo>
                  <a:pt x="744441" y="4835138"/>
                  <a:pt x="748580" y="4850872"/>
                  <a:pt x="755208" y="4864123"/>
                </a:cubicBezTo>
                <a:lnTo>
                  <a:pt x="770110" y="4864123"/>
                </a:lnTo>
                <a:lnTo>
                  <a:pt x="789986" y="4913807"/>
                </a:lnTo>
                <a:cubicBezTo>
                  <a:pt x="816483" y="4927056"/>
                  <a:pt x="831389" y="4941133"/>
                  <a:pt x="834702" y="4956038"/>
                </a:cubicBezTo>
                <a:cubicBezTo>
                  <a:pt x="838013" y="4970944"/>
                  <a:pt x="839670" y="4991645"/>
                  <a:pt x="839670" y="5018145"/>
                </a:cubicBezTo>
                <a:cubicBezTo>
                  <a:pt x="839670" y="5061205"/>
                  <a:pt x="834702" y="5105093"/>
                  <a:pt x="824764" y="5149809"/>
                </a:cubicBezTo>
                <a:cubicBezTo>
                  <a:pt x="814826" y="5194526"/>
                  <a:pt x="808202" y="5233443"/>
                  <a:pt x="804892" y="5266567"/>
                </a:cubicBezTo>
                <a:lnTo>
                  <a:pt x="789986" y="5266567"/>
                </a:lnTo>
                <a:lnTo>
                  <a:pt x="770110" y="5316251"/>
                </a:lnTo>
                <a:lnTo>
                  <a:pt x="740299" y="5331157"/>
                </a:lnTo>
                <a:lnTo>
                  <a:pt x="740299" y="5351029"/>
                </a:lnTo>
                <a:lnTo>
                  <a:pt x="705521" y="5351029"/>
                </a:lnTo>
                <a:lnTo>
                  <a:pt x="705521" y="5365935"/>
                </a:lnTo>
                <a:cubicBezTo>
                  <a:pt x="688958" y="5382497"/>
                  <a:pt x="674053" y="5395746"/>
                  <a:pt x="660804" y="5405684"/>
                </a:cubicBezTo>
                <a:cubicBezTo>
                  <a:pt x="647556" y="5415622"/>
                  <a:pt x="634307" y="5430524"/>
                  <a:pt x="621059" y="5450400"/>
                </a:cubicBezTo>
                <a:lnTo>
                  <a:pt x="521688" y="5470273"/>
                </a:lnTo>
                <a:lnTo>
                  <a:pt x="521688" y="5450400"/>
                </a:lnTo>
                <a:lnTo>
                  <a:pt x="501815" y="5450400"/>
                </a:lnTo>
                <a:lnTo>
                  <a:pt x="501815" y="5470273"/>
                </a:lnTo>
                <a:lnTo>
                  <a:pt x="452131" y="5470273"/>
                </a:lnTo>
                <a:lnTo>
                  <a:pt x="452131" y="5485179"/>
                </a:lnTo>
                <a:cubicBezTo>
                  <a:pt x="445504" y="5488492"/>
                  <a:pt x="435569" y="5490149"/>
                  <a:pt x="422320" y="5490149"/>
                </a:cubicBezTo>
                <a:cubicBezTo>
                  <a:pt x="375947" y="5490149"/>
                  <a:pt x="332059" y="5479383"/>
                  <a:pt x="290657" y="5457853"/>
                </a:cubicBezTo>
                <a:cubicBezTo>
                  <a:pt x="249251" y="5436323"/>
                  <a:pt x="225235" y="5412308"/>
                  <a:pt x="218611" y="5385811"/>
                </a:cubicBezTo>
                <a:cubicBezTo>
                  <a:pt x="158989" y="5372559"/>
                  <a:pt x="122558" y="5348547"/>
                  <a:pt x="109306" y="5313766"/>
                </a:cubicBezTo>
                <a:cubicBezTo>
                  <a:pt x="96057" y="5278988"/>
                  <a:pt x="81152" y="5218537"/>
                  <a:pt x="64589" y="5132418"/>
                </a:cubicBezTo>
                <a:lnTo>
                  <a:pt x="49684" y="5132418"/>
                </a:lnTo>
                <a:lnTo>
                  <a:pt x="49684" y="5112546"/>
                </a:lnTo>
                <a:lnTo>
                  <a:pt x="64589" y="5097640"/>
                </a:lnTo>
                <a:lnTo>
                  <a:pt x="49684" y="5097640"/>
                </a:lnTo>
                <a:lnTo>
                  <a:pt x="49684" y="4998269"/>
                </a:lnTo>
                <a:lnTo>
                  <a:pt x="64589" y="4998269"/>
                </a:lnTo>
                <a:cubicBezTo>
                  <a:pt x="74527" y="4971772"/>
                  <a:pt x="83637" y="4946100"/>
                  <a:pt x="91918" y="4921260"/>
                </a:cubicBezTo>
                <a:cubicBezTo>
                  <a:pt x="100199" y="4896416"/>
                  <a:pt x="107649" y="4870748"/>
                  <a:pt x="114276" y="4844247"/>
                </a:cubicBezTo>
                <a:cubicBezTo>
                  <a:pt x="157336" y="4827685"/>
                  <a:pt x="189629" y="4805330"/>
                  <a:pt x="211158" y="4777173"/>
                </a:cubicBezTo>
                <a:cubicBezTo>
                  <a:pt x="232688" y="4749019"/>
                  <a:pt x="256703" y="4734942"/>
                  <a:pt x="283204" y="4734942"/>
                </a:cubicBezTo>
                <a:lnTo>
                  <a:pt x="322949" y="4734942"/>
                </a:lnTo>
                <a:cubicBezTo>
                  <a:pt x="342826" y="4734942"/>
                  <a:pt x="357728" y="4733285"/>
                  <a:pt x="367666" y="4729974"/>
                </a:cubicBezTo>
                <a:lnTo>
                  <a:pt x="367666" y="4710098"/>
                </a:lnTo>
                <a:lnTo>
                  <a:pt x="417350" y="4710098"/>
                </a:lnTo>
                <a:lnTo>
                  <a:pt x="417350" y="4695193"/>
                </a:lnTo>
                <a:cubicBezTo>
                  <a:pt x="437226" y="4691882"/>
                  <a:pt x="455442" y="4685258"/>
                  <a:pt x="472004" y="4675320"/>
                </a:cubicBezTo>
                <a:close/>
                <a:moveTo>
                  <a:pt x="1361357" y="4407025"/>
                </a:moveTo>
                <a:lnTo>
                  <a:pt x="1361357" y="4426898"/>
                </a:lnTo>
                <a:cubicBezTo>
                  <a:pt x="1348109" y="4433522"/>
                  <a:pt x="1336517" y="4438489"/>
                  <a:pt x="1326579" y="4441803"/>
                </a:cubicBezTo>
                <a:lnTo>
                  <a:pt x="1311674" y="4491487"/>
                </a:lnTo>
                <a:lnTo>
                  <a:pt x="1261990" y="4491487"/>
                </a:lnTo>
                <a:lnTo>
                  <a:pt x="1261990" y="4511360"/>
                </a:lnTo>
                <a:cubicBezTo>
                  <a:pt x="1248738" y="4514674"/>
                  <a:pt x="1232179" y="4519641"/>
                  <a:pt x="1212303" y="4526265"/>
                </a:cubicBezTo>
                <a:lnTo>
                  <a:pt x="1212303" y="4491487"/>
                </a:lnTo>
                <a:cubicBezTo>
                  <a:pt x="1232179" y="4484863"/>
                  <a:pt x="1248738" y="4479895"/>
                  <a:pt x="1261990" y="4476582"/>
                </a:cubicBezTo>
                <a:lnTo>
                  <a:pt x="1261990" y="4456709"/>
                </a:lnTo>
                <a:cubicBezTo>
                  <a:pt x="1291801" y="4430212"/>
                  <a:pt x="1324922" y="4413649"/>
                  <a:pt x="1361357" y="4407025"/>
                </a:cubicBezTo>
                <a:close/>
                <a:moveTo>
                  <a:pt x="1376263" y="4372243"/>
                </a:moveTo>
                <a:lnTo>
                  <a:pt x="1411041" y="4372243"/>
                </a:lnTo>
                <a:cubicBezTo>
                  <a:pt x="1411041" y="4375557"/>
                  <a:pt x="1406902" y="4383010"/>
                  <a:pt x="1398621" y="4394601"/>
                </a:cubicBezTo>
                <a:cubicBezTo>
                  <a:pt x="1390340" y="4406197"/>
                  <a:pt x="1382887" y="4411992"/>
                  <a:pt x="1376263" y="4411992"/>
                </a:cubicBezTo>
                <a:cubicBezTo>
                  <a:pt x="1369639" y="4411992"/>
                  <a:pt x="1364671" y="4410335"/>
                  <a:pt x="1361357" y="4407025"/>
                </a:cubicBezTo>
                <a:cubicBezTo>
                  <a:pt x="1367982" y="4393773"/>
                  <a:pt x="1372949" y="4382181"/>
                  <a:pt x="1376263" y="4372243"/>
                </a:cubicBezTo>
                <a:close/>
                <a:moveTo>
                  <a:pt x="1565063" y="4257970"/>
                </a:moveTo>
                <a:lnTo>
                  <a:pt x="1565063" y="4287781"/>
                </a:lnTo>
                <a:cubicBezTo>
                  <a:pt x="1528628" y="4297719"/>
                  <a:pt x="1502959" y="4312621"/>
                  <a:pt x="1488054" y="4332498"/>
                </a:cubicBezTo>
                <a:cubicBezTo>
                  <a:pt x="1473148" y="4352371"/>
                  <a:pt x="1447476" y="4365619"/>
                  <a:pt x="1411041" y="4372243"/>
                </a:cubicBezTo>
                <a:lnTo>
                  <a:pt x="1411041" y="4342432"/>
                </a:lnTo>
                <a:cubicBezTo>
                  <a:pt x="1437542" y="4325873"/>
                  <a:pt x="1463210" y="4310968"/>
                  <a:pt x="1488054" y="4297719"/>
                </a:cubicBezTo>
                <a:cubicBezTo>
                  <a:pt x="1512894" y="4284467"/>
                  <a:pt x="1538566" y="4271219"/>
                  <a:pt x="1565063" y="4257970"/>
                </a:cubicBezTo>
                <a:close/>
                <a:moveTo>
                  <a:pt x="789986" y="3383522"/>
                </a:moveTo>
                <a:lnTo>
                  <a:pt x="909226" y="3383522"/>
                </a:lnTo>
                <a:cubicBezTo>
                  <a:pt x="922478" y="3403395"/>
                  <a:pt x="932413" y="3419958"/>
                  <a:pt x="939037" y="3433206"/>
                </a:cubicBezTo>
                <a:lnTo>
                  <a:pt x="909226" y="3433206"/>
                </a:lnTo>
                <a:lnTo>
                  <a:pt x="909226" y="3413333"/>
                </a:lnTo>
                <a:lnTo>
                  <a:pt x="889354" y="3413333"/>
                </a:lnTo>
                <a:lnTo>
                  <a:pt x="889354" y="3433206"/>
                </a:lnTo>
                <a:lnTo>
                  <a:pt x="824764" y="3433206"/>
                </a:lnTo>
                <a:lnTo>
                  <a:pt x="824764" y="3448112"/>
                </a:lnTo>
                <a:lnTo>
                  <a:pt x="720426" y="3448112"/>
                </a:lnTo>
                <a:cubicBezTo>
                  <a:pt x="713802" y="3434863"/>
                  <a:pt x="708834" y="3423268"/>
                  <a:pt x="705521" y="3413333"/>
                </a:cubicBezTo>
                <a:lnTo>
                  <a:pt x="720426" y="3413333"/>
                </a:lnTo>
                <a:lnTo>
                  <a:pt x="720426" y="3398428"/>
                </a:lnTo>
                <a:lnTo>
                  <a:pt x="789986" y="3398428"/>
                </a:lnTo>
                <a:close/>
                <a:moveTo>
                  <a:pt x="0" y="2827053"/>
                </a:moveTo>
                <a:cubicBezTo>
                  <a:pt x="19873" y="2833677"/>
                  <a:pt x="36435" y="2838648"/>
                  <a:pt x="49684" y="2841958"/>
                </a:cubicBezTo>
                <a:lnTo>
                  <a:pt x="49684" y="2861835"/>
                </a:lnTo>
                <a:lnTo>
                  <a:pt x="0" y="2861835"/>
                </a:lnTo>
                <a:close/>
                <a:moveTo>
                  <a:pt x="824764" y="2792275"/>
                </a:moveTo>
                <a:cubicBezTo>
                  <a:pt x="854575" y="2795589"/>
                  <a:pt x="877762" y="2800556"/>
                  <a:pt x="894324" y="2807180"/>
                </a:cubicBezTo>
                <a:cubicBezTo>
                  <a:pt x="910883" y="2813804"/>
                  <a:pt x="932413" y="2820429"/>
                  <a:pt x="958913" y="2827053"/>
                </a:cubicBezTo>
                <a:lnTo>
                  <a:pt x="958913" y="2841958"/>
                </a:lnTo>
                <a:cubicBezTo>
                  <a:pt x="952289" y="2845272"/>
                  <a:pt x="942351" y="2846929"/>
                  <a:pt x="929102" y="2846929"/>
                </a:cubicBezTo>
                <a:cubicBezTo>
                  <a:pt x="915854" y="2846929"/>
                  <a:pt x="902605" y="2846929"/>
                  <a:pt x="889354" y="2846929"/>
                </a:cubicBezTo>
                <a:cubicBezTo>
                  <a:pt x="869481" y="2846929"/>
                  <a:pt x="851261" y="2845272"/>
                  <a:pt x="834702" y="2841958"/>
                </a:cubicBezTo>
                <a:cubicBezTo>
                  <a:pt x="818140" y="2838648"/>
                  <a:pt x="808202" y="2833677"/>
                  <a:pt x="804892" y="2827053"/>
                </a:cubicBezTo>
                <a:cubicBezTo>
                  <a:pt x="808202" y="2820429"/>
                  <a:pt x="811516" y="2814633"/>
                  <a:pt x="814826" y="2809666"/>
                </a:cubicBezTo>
                <a:cubicBezTo>
                  <a:pt x="818140" y="2804695"/>
                  <a:pt x="821450" y="2798899"/>
                  <a:pt x="824764" y="2792275"/>
                </a:cubicBezTo>
                <a:close/>
                <a:moveTo>
                  <a:pt x="2553787" y="1917826"/>
                </a:moveTo>
                <a:lnTo>
                  <a:pt x="2588569" y="1917826"/>
                </a:lnTo>
                <a:cubicBezTo>
                  <a:pt x="2591880" y="1934389"/>
                  <a:pt x="2595190" y="1948466"/>
                  <a:pt x="2598504" y="1960057"/>
                </a:cubicBezTo>
                <a:cubicBezTo>
                  <a:pt x="2601818" y="1971649"/>
                  <a:pt x="2605128" y="1985730"/>
                  <a:pt x="2608442" y="2002288"/>
                </a:cubicBezTo>
                <a:lnTo>
                  <a:pt x="2588569" y="2002288"/>
                </a:lnTo>
                <a:lnTo>
                  <a:pt x="2588569" y="1982416"/>
                </a:lnTo>
                <a:cubicBezTo>
                  <a:pt x="2575317" y="1972478"/>
                  <a:pt x="2563726" y="1950948"/>
                  <a:pt x="2553787" y="1917826"/>
                </a:cubicBezTo>
                <a:close/>
                <a:moveTo>
                  <a:pt x="2285493" y="1783677"/>
                </a:moveTo>
                <a:lnTo>
                  <a:pt x="2335176" y="1783677"/>
                </a:lnTo>
                <a:cubicBezTo>
                  <a:pt x="2341800" y="1790302"/>
                  <a:pt x="2345943" y="1798583"/>
                  <a:pt x="2347596" y="1808521"/>
                </a:cubicBezTo>
                <a:cubicBezTo>
                  <a:pt x="2349253" y="1818456"/>
                  <a:pt x="2351738" y="1826737"/>
                  <a:pt x="2355049" y="1833361"/>
                </a:cubicBezTo>
                <a:cubicBezTo>
                  <a:pt x="2378236" y="1823426"/>
                  <a:pt x="2391484" y="1818456"/>
                  <a:pt x="2394798" y="1818456"/>
                </a:cubicBezTo>
                <a:cubicBezTo>
                  <a:pt x="2421295" y="1818456"/>
                  <a:pt x="2436200" y="1829222"/>
                  <a:pt x="2439514" y="1850752"/>
                </a:cubicBezTo>
                <a:cubicBezTo>
                  <a:pt x="2442825" y="1872282"/>
                  <a:pt x="2447795" y="1894640"/>
                  <a:pt x="2454420" y="1917826"/>
                </a:cubicBezTo>
                <a:lnTo>
                  <a:pt x="2419638" y="1917826"/>
                </a:lnTo>
                <a:cubicBezTo>
                  <a:pt x="2426262" y="1944324"/>
                  <a:pt x="2432890" y="1977448"/>
                  <a:pt x="2439514" y="2017194"/>
                </a:cubicBezTo>
                <a:lnTo>
                  <a:pt x="2419638" y="2017194"/>
                </a:lnTo>
                <a:lnTo>
                  <a:pt x="2414671" y="2007259"/>
                </a:lnTo>
                <a:cubicBezTo>
                  <a:pt x="2411361" y="2007259"/>
                  <a:pt x="2403079" y="1998150"/>
                  <a:pt x="2389831" y="1979930"/>
                </a:cubicBezTo>
                <a:cubicBezTo>
                  <a:pt x="2376579" y="1961715"/>
                  <a:pt x="2363330" y="1941013"/>
                  <a:pt x="2350082" y="1917826"/>
                </a:cubicBezTo>
                <a:cubicBezTo>
                  <a:pt x="2336833" y="1894640"/>
                  <a:pt x="2323584" y="1870625"/>
                  <a:pt x="2310332" y="1845785"/>
                </a:cubicBezTo>
                <a:cubicBezTo>
                  <a:pt x="2297084" y="1820941"/>
                  <a:pt x="2288803" y="1800240"/>
                  <a:pt x="2285493" y="1783677"/>
                </a:cubicBezTo>
                <a:close/>
                <a:moveTo>
                  <a:pt x="2454420" y="1714117"/>
                </a:moveTo>
                <a:lnTo>
                  <a:pt x="2474293" y="1714117"/>
                </a:lnTo>
                <a:lnTo>
                  <a:pt x="2474293" y="1733994"/>
                </a:lnTo>
                <a:cubicBezTo>
                  <a:pt x="2477603" y="1737304"/>
                  <a:pt x="2483402" y="1746414"/>
                  <a:pt x="2491683" y="1761319"/>
                </a:cubicBezTo>
                <a:cubicBezTo>
                  <a:pt x="2499961" y="1776225"/>
                  <a:pt x="2508242" y="1791130"/>
                  <a:pt x="2516524" y="1806036"/>
                </a:cubicBezTo>
                <a:cubicBezTo>
                  <a:pt x="2524805" y="1820941"/>
                  <a:pt x="2532257" y="1835018"/>
                  <a:pt x="2538882" y="1848267"/>
                </a:cubicBezTo>
                <a:cubicBezTo>
                  <a:pt x="2545506" y="1861515"/>
                  <a:pt x="2550477" y="1868143"/>
                  <a:pt x="2553787" y="1868143"/>
                </a:cubicBezTo>
                <a:lnTo>
                  <a:pt x="2553787" y="1883045"/>
                </a:lnTo>
                <a:lnTo>
                  <a:pt x="2523976" y="1883045"/>
                </a:lnTo>
                <a:cubicBezTo>
                  <a:pt x="2514042" y="1846610"/>
                  <a:pt x="2501618" y="1820113"/>
                  <a:pt x="2486713" y="1803550"/>
                </a:cubicBezTo>
                <a:cubicBezTo>
                  <a:pt x="2471807" y="1786991"/>
                  <a:pt x="2461044" y="1757180"/>
                  <a:pt x="2454420" y="1714117"/>
                </a:cubicBezTo>
                <a:close/>
                <a:moveTo>
                  <a:pt x="2404733" y="1629656"/>
                </a:moveTo>
                <a:cubicBezTo>
                  <a:pt x="2431233" y="1636280"/>
                  <a:pt x="2446139" y="1643733"/>
                  <a:pt x="2449452" y="1652014"/>
                </a:cubicBezTo>
                <a:cubicBezTo>
                  <a:pt x="2452763" y="1660295"/>
                  <a:pt x="2454420" y="1680996"/>
                  <a:pt x="2454420" y="1714117"/>
                </a:cubicBezTo>
                <a:lnTo>
                  <a:pt x="2439514" y="1714117"/>
                </a:lnTo>
                <a:cubicBezTo>
                  <a:pt x="2426262" y="1700869"/>
                  <a:pt x="2418813" y="1690934"/>
                  <a:pt x="2417156" y="1684307"/>
                </a:cubicBezTo>
                <a:cubicBezTo>
                  <a:pt x="2415499" y="1677682"/>
                  <a:pt x="2411361" y="1659467"/>
                  <a:pt x="2404733" y="1629656"/>
                </a:cubicBezTo>
                <a:close/>
                <a:moveTo>
                  <a:pt x="1733991" y="1311674"/>
                </a:moveTo>
                <a:lnTo>
                  <a:pt x="1763801" y="1311674"/>
                </a:lnTo>
                <a:lnTo>
                  <a:pt x="1763801" y="1411045"/>
                </a:lnTo>
                <a:lnTo>
                  <a:pt x="1748899" y="1411045"/>
                </a:lnTo>
                <a:lnTo>
                  <a:pt x="1748899" y="1381234"/>
                </a:lnTo>
                <a:lnTo>
                  <a:pt x="1733991" y="1381234"/>
                </a:lnTo>
                <a:close/>
                <a:moveTo>
                  <a:pt x="551499" y="804891"/>
                </a:moveTo>
                <a:lnTo>
                  <a:pt x="606153" y="804891"/>
                </a:lnTo>
                <a:cubicBezTo>
                  <a:pt x="632650" y="838013"/>
                  <a:pt x="664118" y="862856"/>
                  <a:pt x="700553" y="879419"/>
                </a:cubicBezTo>
                <a:cubicBezTo>
                  <a:pt x="736988" y="895978"/>
                  <a:pt x="760175" y="927445"/>
                  <a:pt x="770110" y="973819"/>
                </a:cubicBezTo>
                <a:cubicBezTo>
                  <a:pt x="789986" y="980443"/>
                  <a:pt x="804063" y="986239"/>
                  <a:pt x="812344" y="991210"/>
                </a:cubicBezTo>
                <a:cubicBezTo>
                  <a:pt x="820625" y="996177"/>
                  <a:pt x="826421" y="1002801"/>
                  <a:pt x="829732" y="1011082"/>
                </a:cubicBezTo>
                <a:cubicBezTo>
                  <a:pt x="833046" y="1019364"/>
                  <a:pt x="835527" y="1029298"/>
                  <a:pt x="837184" y="1040893"/>
                </a:cubicBezTo>
                <a:cubicBezTo>
                  <a:pt x="838841" y="1052485"/>
                  <a:pt x="844637" y="1064905"/>
                  <a:pt x="854575" y="1078157"/>
                </a:cubicBezTo>
                <a:lnTo>
                  <a:pt x="874448" y="1078157"/>
                </a:lnTo>
                <a:cubicBezTo>
                  <a:pt x="884386" y="1091406"/>
                  <a:pt x="891010" y="1101344"/>
                  <a:pt x="894324" y="1107968"/>
                </a:cubicBezTo>
                <a:cubicBezTo>
                  <a:pt x="897635" y="1114592"/>
                  <a:pt x="902605" y="1126184"/>
                  <a:pt x="909226" y="1142746"/>
                </a:cubicBezTo>
                <a:lnTo>
                  <a:pt x="939037" y="1142746"/>
                </a:lnTo>
                <a:lnTo>
                  <a:pt x="939037" y="1177525"/>
                </a:lnTo>
                <a:cubicBezTo>
                  <a:pt x="968848" y="1197401"/>
                  <a:pt x="997834" y="1217273"/>
                  <a:pt x="1025988" y="1237146"/>
                </a:cubicBezTo>
                <a:cubicBezTo>
                  <a:pt x="1054142" y="1257019"/>
                  <a:pt x="1081468" y="1276895"/>
                  <a:pt x="1107968" y="1296768"/>
                </a:cubicBezTo>
                <a:lnTo>
                  <a:pt x="1107968" y="1326579"/>
                </a:lnTo>
                <a:cubicBezTo>
                  <a:pt x="1131151" y="1346452"/>
                  <a:pt x="1153509" y="1364671"/>
                  <a:pt x="1175039" y="1381234"/>
                </a:cubicBezTo>
                <a:cubicBezTo>
                  <a:pt x="1196569" y="1397793"/>
                  <a:pt x="1213960" y="1419322"/>
                  <a:pt x="1227208" y="1445823"/>
                </a:cubicBezTo>
                <a:lnTo>
                  <a:pt x="1261990" y="1445823"/>
                </a:lnTo>
                <a:cubicBezTo>
                  <a:pt x="1275238" y="1465695"/>
                  <a:pt x="1288487" y="1485572"/>
                  <a:pt x="1301736" y="1505445"/>
                </a:cubicBezTo>
                <a:cubicBezTo>
                  <a:pt x="1314988" y="1525317"/>
                  <a:pt x="1329889" y="1545190"/>
                  <a:pt x="1346452" y="1565066"/>
                </a:cubicBezTo>
                <a:lnTo>
                  <a:pt x="1396136" y="1565066"/>
                </a:lnTo>
                <a:lnTo>
                  <a:pt x="1396136" y="1545190"/>
                </a:lnTo>
                <a:lnTo>
                  <a:pt x="1445823" y="1545190"/>
                </a:lnTo>
                <a:cubicBezTo>
                  <a:pt x="1439195" y="1571691"/>
                  <a:pt x="1433399" y="1586596"/>
                  <a:pt x="1428432" y="1589907"/>
                </a:cubicBezTo>
                <a:cubicBezTo>
                  <a:pt x="1423465" y="1593220"/>
                  <a:pt x="1417665" y="1606469"/>
                  <a:pt x="1411041" y="1629656"/>
                </a:cubicBezTo>
                <a:cubicBezTo>
                  <a:pt x="1434228" y="1649528"/>
                  <a:pt x="1464039" y="1675200"/>
                  <a:pt x="1500474" y="1706665"/>
                </a:cubicBezTo>
                <a:cubicBezTo>
                  <a:pt x="1536909" y="1738133"/>
                  <a:pt x="1555128" y="1762148"/>
                  <a:pt x="1555128" y="1778710"/>
                </a:cubicBezTo>
                <a:cubicBezTo>
                  <a:pt x="1555128" y="1785334"/>
                  <a:pt x="1554300" y="1789473"/>
                  <a:pt x="1552643" y="1791130"/>
                </a:cubicBezTo>
                <a:cubicBezTo>
                  <a:pt x="1550986" y="1792787"/>
                  <a:pt x="1550158" y="1795269"/>
                  <a:pt x="1550158" y="1798583"/>
                </a:cubicBezTo>
                <a:cubicBezTo>
                  <a:pt x="1550158" y="1801897"/>
                  <a:pt x="1565063" y="1808521"/>
                  <a:pt x="1594874" y="1818456"/>
                </a:cubicBezTo>
                <a:lnTo>
                  <a:pt x="1594874" y="1848267"/>
                </a:lnTo>
                <a:cubicBezTo>
                  <a:pt x="1621374" y="1854891"/>
                  <a:pt x="1636280" y="1860687"/>
                  <a:pt x="1639590" y="1865657"/>
                </a:cubicBezTo>
                <a:cubicBezTo>
                  <a:pt x="1642904" y="1870625"/>
                  <a:pt x="1656153" y="1876421"/>
                  <a:pt x="1679339" y="1883045"/>
                </a:cubicBezTo>
                <a:lnTo>
                  <a:pt x="1679339" y="1917826"/>
                </a:lnTo>
                <a:cubicBezTo>
                  <a:pt x="1715775" y="1924451"/>
                  <a:pt x="1740618" y="1937699"/>
                  <a:pt x="1753867" y="1957572"/>
                </a:cubicBezTo>
                <a:cubicBezTo>
                  <a:pt x="1767115" y="1977448"/>
                  <a:pt x="1782021" y="1987383"/>
                  <a:pt x="1798583" y="1987383"/>
                </a:cubicBezTo>
                <a:cubicBezTo>
                  <a:pt x="1801893" y="1987383"/>
                  <a:pt x="1804379" y="1986555"/>
                  <a:pt x="1806036" y="1984901"/>
                </a:cubicBezTo>
                <a:cubicBezTo>
                  <a:pt x="1807693" y="1983244"/>
                  <a:pt x="1810175" y="1982416"/>
                  <a:pt x="1813489" y="1982416"/>
                </a:cubicBezTo>
                <a:lnTo>
                  <a:pt x="1813489" y="1967510"/>
                </a:lnTo>
                <a:cubicBezTo>
                  <a:pt x="1843299" y="1960886"/>
                  <a:pt x="1863172" y="1953433"/>
                  <a:pt x="1873110" y="1945152"/>
                </a:cubicBezTo>
                <a:cubicBezTo>
                  <a:pt x="1883045" y="1936871"/>
                  <a:pt x="1888016" y="1927761"/>
                  <a:pt x="1888016" y="1917826"/>
                </a:cubicBezTo>
                <a:cubicBezTo>
                  <a:pt x="1888016" y="1907888"/>
                  <a:pt x="1885530" y="1895468"/>
                  <a:pt x="1880563" y="1880563"/>
                </a:cubicBezTo>
                <a:cubicBezTo>
                  <a:pt x="1875592" y="1865657"/>
                  <a:pt x="1873110" y="1849923"/>
                  <a:pt x="1873110" y="1833361"/>
                </a:cubicBezTo>
                <a:cubicBezTo>
                  <a:pt x="1873110" y="1826737"/>
                  <a:pt x="1876421" y="1810174"/>
                  <a:pt x="1883045" y="1783677"/>
                </a:cubicBezTo>
                <a:lnTo>
                  <a:pt x="1897951" y="1783677"/>
                </a:lnTo>
                <a:cubicBezTo>
                  <a:pt x="1914513" y="1740618"/>
                  <a:pt x="1927761" y="1717431"/>
                  <a:pt x="1937699" y="1714117"/>
                </a:cubicBezTo>
                <a:cubicBezTo>
                  <a:pt x="1947638" y="1710807"/>
                  <a:pt x="1962539" y="1705840"/>
                  <a:pt x="1982416" y="1699212"/>
                </a:cubicBezTo>
                <a:lnTo>
                  <a:pt x="1982416" y="1714117"/>
                </a:lnTo>
                <a:cubicBezTo>
                  <a:pt x="1992350" y="1717431"/>
                  <a:pt x="2001460" y="1720745"/>
                  <a:pt x="2009741" y="1724056"/>
                </a:cubicBezTo>
                <a:cubicBezTo>
                  <a:pt x="2018022" y="1727370"/>
                  <a:pt x="2025475" y="1730680"/>
                  <a:pt x="2032099" y="1733994"/>
                </a:cubicBezTo>
                <a:lnTo>
                  <a:pt x="2032099" y="1743928"/>
                </a:lnTo>
                <a:cubicBezTo>
                  <a:pt x="2042038" y="1743928"/>
                  <a:pt x="2058600" y="1751381"/>
                  <a:pt x="2081783" y="1766287"/>
                </a:cubicBezTo>
                <a:cubicBezTo>
                  <a:pt x="2104970" y="1781192"/>
                  <a:pt x="2116565" y="1811831"/>
                  <a:pt x="2116565" y="1858205"/>
                </a:cubicBezTo>
                <a:cubicBezTo>
                  <a:pt x="2116565" y="1878078"/>
                  <a:pt x="2110766" y="1897950"/>
                  <a:pt x="2099174" y="1917826"/>
                </a:cubicBezTo>
                <a:cubicBezTo>
                  <a:pt x="2087579" y="1937699"/>
                  <a:pt x="2081783" y="1960886"/>
                  <a:pt x="2081783" y="1987383"/>
                </a:cubicBezTo>
                <a:cubicBezTo>
                  <a:pt x="2081783" y="2030442"/>
                  <a:pt x="2092550" y="2064396"/>
                  <a:pt x="2114080" y="2089236"/>
                </a:cubicBezTo>
                <a:cubicBezTo>
                  <a:pt x="2135609" y="2114079"/>
                  <a:pt x="2184465" y="2126500"/>
                  <a:pt x="2260649" y="2126500"/>
                </a:cubicBezTo>
                <a:cubicBezTo>
                  <a:pt x="2280522" y="2126500"/>
                  <a:pt x="2295427" y="2124846"/>
                  <a:pt x="2305365" y="2121532"/>
                </a:cubicBezTo>
                <a:lnTo>
                  <a:pt x="2305365" y="2101659"/>
                </a:lnTo>
                <a:cubicBezTo>
                  <a:pt x="2321928" y="2101659"/>
                  <a:pt x="2331862" y="2105799"/>
                  <a:pt x="2335176" y="2114079"/>
                </a:cubicBezTo>
                <a:cubicBezTo>
                  <a:pt x="2338486" y="2122361"/>
                  <a:pt x="2353392" y="2126500"/>
                  <a:pt x="2379892" y="2126500"/>
                </a:cubicBezTo>
                <a:cubicBezTo>
                  <a:pt x="2409703" y="2126500"/>
                  <a:pt x="2437029" y="2121532"/>
                  <a:pt x="2461872" y="2111594"/>
                </a:cubicBezTo>
                <a:cubicBezTo>
                  <a:pt x="2486713" y="2101659"/>
                  <a:pt x="2507414" y="2093378"/>
                  <a:pt x="2523976" y="2086754"/>
                </a:cubicBezTo>
                <a:cubicBezTo>
                  <a:pt x="2520666" y="2080130"/>
                  <a:pt x="2515695" y="2072677"/>
                  <a:pt x="2509071" y="2064396"/>
                </a:cubicBezTo>
                <a:cubicBezTo>
                  <a:pt x="2502447" y="2056115"/>
                  <a:pt x="2499136" y="2047005"/>
                  <a:pt x="2499136" y="2037070"/>
                </a:cubicBezTo>
                <a:cubicBezTo>
                  <a:pt x="2499136" y="2027132"/>
                  <a:pt x="2500790" y="2020508"/>
                  <a:pt x="2504103" y="2017194"/>
                </a:cubicBezTo>
                <a:lnTo>
                  <a:pt x="2523976" y="2017194"/>
                </a:lnTo>
                <a:cubicBezTo>
                  <a:pt x="2530601" y="2043694"/>
                  <a:pt x="2536400" y="2057771"/>
                  <a:pt x="2541367" y="2059429"/>
                </a:cubicBezTo>
                <a:cubicBezTo>
                  <a:pt x="2546335" y="2061082"/>
                  <a:pt x="2562069" y="2063567"/>
                  <a:pt x="2588569" y="2066881"/>
                </a:cubicBezTo>
                <a:cubicBezTo>
                  <a:pt x="2598504" y="2060253"/>
                  <a:pt x="2602646" y="2057771"/>
                  <a:pt x="2600989" y="2059429"/>
                </a:cubicBezTo>
                <a:cubicBezTo>
                  <a:pt x="2599332" y="2061082"/>
                  <a:pt x="2606785" y="2058600"/>
                  <a:pt x="2623347" y="2051976"/>
                </a:cubicBezTo>
                <a:cubicBezTo>
                  <a:pt x="2620034" y="2045348"/>
                  <a:pt x="2617552" y="2037070"/>
                  <a:pt x="2615895" y="2027132"/>
                </a:cubicBezTo>
                <a:cubicBezTo>
                  <a:pt x="2614238" y="2017194"/>
                  <a:pt x="2611752" y="2008913"/>
                  <a:pt x="2608442" y="2002288"/>
                </a:cubicBezTo>
                <a:lnTo>
                  <a:pt x="2623347" y="2002288"/>
                </a:lnTo>
                <a:cubicBezTo>
                  <a:pt x="2636596" y="2022165"/>
                  <a:pt x="2643220" y="2032099"/>
                  <a:pt x="2643220" y="2032099"/>
                </a:cubicBezTo>
                <a:cubicBezTo>
                  <a:pt x="2669717" y="2032099"/>
                  <a:pt x="2692904" y="2013055"/>
                  <a:pt x="2712780" y="1974963"/>
                </a:cubicBezTo>
                <a:cubicBezTo>
                  <a:pt x="2732653" y="1936871"/>
                  <a:pt x="2750044" y="1891326"/>
                  <a:pt x="2764949" y="1838332"/>
                </a:cubicBezTo>
                <a:cubicBezTo>
                  <a:pt x="2779855" y="1785334"/>
                  <a:pt x="2792275" y="1731508"/>
                  <a:pt x="2802209" y="1676854"/>
                </a:cubicBezTo>
                <a:cubicBezTo>
                  <a:pt x="2812148" y="1622203"/>
                  <a:pt x="2820429" y="1578315"/>
                  <a:pt x="2827053" y="1545190"/>
                </a:cubicBezTo>
                <a:cubicBezTo>
                  <a:pt x="2850240" y="1538566"/>
                  <a:pt x="2867627" y="1531113"/>
                  <a:pt x="2879222" y="1522832"/>
                </a:cubicBezTo>
                <a:cubicBezTo>
                  <a:pt x="2890814" y="1514551"/>
                  <a:pt x="2906548" y="1505445"/>
                  <a:pt x="2926424" y="1495507"/>
                </a:cubicBezTo>
                <a:cubicBezTo>
                  <a:pt x="2919796" y="1475634"/>
                  <a:pt x="2917314" y="1449962"/>
                  <a:pt x="2918971" y="1418497"/>
                </a:cubicBezTo>
                <a:cubicBezTo>
                  <a:pt x="2920625" y="1387029"/>
                  <a:pt x="2918143" y="1356390"/>
                  <a:pt x="2911515" y="1326579"/>
                </a:cubicBezTo>
                <a:lnTo>
                  <a:pt x="2891642" y="1326579"/>
                </a:lnTo>
                <a:lnTo>
                  <a:pt x="2891642" y="1212306"/>
                </a:lnTo>
                <a:cubicBezTo>
                  <a:pt x="2885018" y="1208992"/>
                  <a:pt x="2879222" y="1205682"/>
                  <a:pt x="2874255" y="1202368"/>
                </a:cubicBezTo>
                <a:cubicBezTo>
                  <a:pt x="2869284" y="1199054"/>
                  <a:pt x="2863488" y="1195744"/>
                  <a:pt x="2856864" y="1192430"/>
                </a:cubicBezTo>
                <a:lnTo>
                  <a:pt x="2856864" y="1177525"/>
                </a:lnTo>
                <a:lnTo>
                  <a:pt x="2876737" y="1177525"/>
                </a:lnTo>
                <a:lnTo>
                  <a:pt x="2876737" y="1058281"/>
                </a:lnTo>
                <a:lnTo>
                  <a:pt x="2891642" y="1058281"/>
                </a:lnTo>
                <a:lnTo>
                  <a:pt x="2891642" y="1078157"/>
                </a:lnTo>
                <a:cubicBezTo>
                  <a:pt x="2898267" y="1084781"/>
                  <a:pt x="2905719" y="1102997"/>
                  <a:pt x="2914000" y="1132808"/>
                </a:cubicBezTo>
                <a:cubicBezTo>
                  <a:pt x="2922282" y="1162619"/>
                  <a:pt x="2926424" y="1185806"/>
                  <a:pt x="2926424" y="1202368"/>
                </a:cubicBezTo>
                <a:cubicBezTo>
                  <a:pt x="2926424" y="1212306"/>
                  <a:pt x="2923939" y="1217273"/>
                  <a:pt x="2918971" y="1217273"/>
                </a:cubicBezTo>
                <a:cubicBezTo>
                  <a:pt x="2914000" y="1217273"/>
                  <a:pt x="2911515" y="1225555"/>
                  <a:pt x="2911515" y="1242117"/>
                </a:cubicBezTo>
                <a:lnTo>
                  <a:pt x="2926424" y="1242117"/>
                </a:lnTo>
                <a:cubicBezTo>
                  <a:pt x="2929734" y="1258676"/>
                  <a:pt x="2932220" y="1272753"/>
                  <a:pt x="2933877" y="1284348"/>
                </a:cubicBezTo>
                <a:cubicBezTo>
                  <a:pt x="2935530" y="1295940"/>
                  <a:pt x="2936359" y="1306706"/>
                  <a:pt x="2936359" y="1316641"/>
                </a:cubicBezTo>
                <a:cubicBezTo>
                  <a:pt x="2936359" y="1326579"/>
                  <a:pt x="2935530" y="1335689"/>
                  <a:pt x="2933877" y="1343970"/>
                </a:cubicBezTo>
                <a:cubicBezTo>
                  <a:pt x="2932220" y="1352251"/>
                  <a:pt x="2931391" y="1359704"/>
                  <a:pt x="2931391" y="1366328"/>
                </a:cubicBezTo>
                <a:cubicBezTo>
                  <a:pt x="2931391" y="1399449"/>
                  <a:pt x="2941326" y="1425950"/>
                  <a:pt x="2961202" y="1445823"/>
                </a:cubicBezTo>
                <a:lnTo>
                  <a:pt x="2961202" y="1460728"/>
                </a:lnTo>
                <a:cubicBezTo>
                  <a:pt x="3017510" y="1477291"/>
                  <a:pt x="3052292" y="1493850"/>
                  <a:pt x="3065540" y="1510412"/>
                </a:cubicBezTo>
                <a:cubicBezTo>
                  <a:pt x="3078789" y="1526974"/>
                  <a:pt x="3088724" y="1561753"/>
                  <a:pt x="3095351" y="1614750"/>
                </a:cubicBezTo>
                <a:lnTo>
                  <a:pt x="3130130" y="1614750"/>
                </a:lnTo>
                <a:lnTo>
                  <a:pt x="3130130" y="1649528"/>
                </a:lnTo>
                <a:cubicBezTo>
                  <a:pt x="3150002" y="1656153"/>
                  <a:pt x="3166565" y="1661123"/>
                  <a:pt x="3179813" y="1664434"/>
                </a:cubicBezTo>
                <a:lnTo>
                  <a:pt x="3179813" y="1684307"/>
                </a:lnTo>
                <a:lnTo>
                  <a:pt x="3214592" y="1684307"/>
                </a:lnTo>
                <a:lnTo>
                  <a:pt x="3214592" y="1699212"/>
                </a:lnTo>
                <a:cubicBezTo>
                  <a:pt x="3221219" y="1702526"/>
                  <a:pt x="3231154" y="1704183"/>
                  <a:pt x="3244403" y="1704183"/>
                </a:cubicBezTo>
                <a:cubicBezTo>
                  <a:pt x="3260965" y="1704183"/>
                  <a:pt x="3275042" y="1700869"/>
                  <a:pt x="3286637" y="1694245"/>
                </a:cubicBezTo>
                <a:cubicBezTo>
                  <a:pt x="3298229" y="1687621"/>
                  <a:pt x="3312306" y="1684307"/>
                  <a:pt x="3328868" y="1684307"/>
                </a:cubicBezTo>
                <a:lnTo>
                  <a:pt x="3328868" y="1699212"/>
                </a:lnTo>
                <a:cubicBezTo>
                  <a:pt x="3345430" y="1699212"/>
                  <a:pt x="3355365" y="1697559"/>
                  <a:pt x="3358679" y="1694245"/>
                </a:cubicBezTo>
                <a:cubicBezTo>
                  <a:pt x="3361989" y="1690934"/>
                  <a:pt x="3363646" y="1687621"/>
                  <a:pt x="3363646" y="1684307"/>
                </a:cubicBezTo>
                <a:lnTo>
                  <a:pt x="3497795" y="1699212"/>
                </a:lnTo>
                <a:lnTo>
                  <a:pt x="3497795" y="1733994"/>
                </a:lnTo>
                <a:cubicBezTo>
                  <a:pt x="3534231" y="1753866"/>
                  <a:pt x="3553275" y="1773740"/>
                  <a:pt x="3554932" y="1793615"/>
                </a:cubicBezTo>
                <a:cubicBezTo>
                  <a:pt x="3556589" y="1813489"/>
                  <a:pt x="3565698" y="1831708"/>
                  <a:pt x="3582257" y="1848267"/>
                </a:cubicBezTo>
                <a:lnTo>
                  <a:pt x="3617039" y="1848267"/>
                </a:lnTo>
                <a:cubicBezTo>
                  <a:pt x="3620349" y="1858205"/>
                  <a:pt x="3625320" y="1869796"/>
                  <a:pt x="3631944" y="1883045"/>
                </a:cubicBezTo>
                <a:lnTo>
                  <a:pt x="3666723" y="1883045"/>
                </a:lnTo>
                <a:lnTo>
                  <a:pt x="3666723" y="1902921"/>
                </a:lnTo>
                <a:lnTo>
                  <a:pt x="3716406" y="1902921"/>
                </a:lnTo>
                <a:lnTo>
                  <a:pt x="3716406" y="1917826"/>
                </a:lnTo>
                <a:cubicBezTo>
                  <a:pt x="3729655" y="1921137"/>
                  <a:pt x="3741250" y="1923622"/>
                  <a:pt x="3751185" y="1925279"/>
                </a:cubicBezTo>
                <a:cubicBezTo>
                  <a:pt x="3761123" y="1926933"/>
                  <a:pt x="3772718" y="1929418"/>
                  <a:pt x="3785966" y="1932732"/>
                </a:cubicBezTo>
                <a:lnTo>
                  <a:pt x="3785966" y="1952605"/>
                </a:lnTo>
                <a:lnTo>
                  <a:pt x="3820745" y="1952605"/>
                </a:lnTo>
                <a:lnTo>
                  <a:pt x="3820745" y="1967510"/>
                </a:lnTo>
                <a:lnTo>
                  <a:pt x="3870428" y="1967510"/>
                </a:lnTo>
                <a:lnTo>
                  <a:pt x="3870428" y="1982416"/>
                </a:lnTo>
                <a:cubicBezTo>
                  <a:pt x="3893615" y="1998978"/>
                  <a:pt x="3920941" y="2022990"/>
                  <a:pt x="3952408" y="2054458"/>
                </a:cubicBezTo>
                <a:cubicBezTo>
                  <a:pt x="3983876" y="2085925"/>
                  <a:pt x="4017826" y="2124846"/>
                  <a:pt x="4054261" y="2171216"/>
                </a:cubicBezTo>
                <a:lnTo>
                  <a:pt x="4069167" y="2171216"/>
                </a:lnTo>
                <a:cubicBezTo>
                  <a:pt x="4075791" y="2197716"/>
                  <a:pt x="4081587" y="2222557"/>
                  <a:pt x="4086558" y="2245743"/>
                </a:cubicBezTo>
                <a:cubicBezTo>
                  <a:pt x="4091525" y="2268930"/>
                  <a:pt x="4097321" y="2293773"/>
                  <a:pt x="4103948" y="2320271"/>
                </a:cubicBezTo>
                <a:lnTo>
                  <a:pt x="4138727" y="2320271"/>
                </a:lnTo>
                <a:lnTo>
                  <a:pt x="4138727" y="2369954"/>
                </a:lnTo>
                <a:lnTo>
                  <a:pt x="4153632" y="2369954"/>
                </a:lnTo>
                <a:lnTo>
                  <a:pt x="4153632" y="2389830"/>
                </a:lnTo>
                <a:lnTo>
                  <a:pt x="4223192" y="2389830"/>
                </a:lnTo>
                <a:lnTo>
                  <a:pt x="4223192" y="2404736"/>
                </a:lnTo>
                <a:cubicBezTo>
                  <a:pt x="4246375" y="2414671"/>
                  <a:pt x="4266252" y="2421295"/>
                  <a:pt x="4282811" y="2424609"/>
                </a:cubicBezTo>
                <a:cubicBezTo>
                  <a:pt x="4299373" y="2427923"/>
                  <a:pt x="4311793" y="2433718"/>
                  <a:pt x="4320074" y="2442000"/>
                </a:cubicBezTo>
                <a:cubicBezTo>
                  <a:pt x="4328355" y="2450281"/>
                  <a:pt x="4334151" y="2462701"/>
                  <a:pt x="4337465" y="2479263"/>
                </a:cubicBezTo>
                <a:cubicBezTo>
                  <a:pt x="4340776" y="2495822"/>
                  <a:pt x="4342432" y="2522323"/>
                  <a:pt x="4342432" y="2558758"/>
                </a:cubicBezTo>
                <a:cubicBezTo>
                  <a:pt x="4315935" y="2575317"/>
                  <a:pt x="4300201" y="2594365"/>
                  <a:pt x="4295234" y="2615895"/>
                </a:cubicBezTo>
                <a:cubicBezTo>
                  <a:pt x="4290263" y="2637424"/>
                  <a:pt x="4287778" y="2668064"/>
                  <a:pt x="4287778" y="2707813"/>
                </a:cubicBezTo>
                <a:cubicBezTo>
                  <a:pt x="4301030" y="2717747"/>
                  <a:pt x="4308483" y="2726857"/>
                  <a:pt x="4310140" y="2735138"/>
                </a:cubicBezTo>
                <a:cubicBezTo>
                  <a:pt x="4311793" y="2743419"/>
                  <a:pt x="4315935" y="2750872"/>
                  <a:pt x="4322560" y="2757496"/>
                </a:cubicBezTo>
                <a:lnTo>
                  <a:pt x="4357338" y="2757496"/>
                </a:lnTo>
                <a:lnTo>
                  <a:pt x="4392116" y="2792275"/>
                </a:lnTo>
                <a:lnTo>
                  <a:pt x="4392116" y="2827053"/>
                </a:lnTo>
                <a:lnTo>
                  <a:pt x="4421931" y="2841958"/>
                </a:lnTo>
                <a:lnTo>
                  <a:pt x="4421931" y="2891642"/>
                </a:lnTo>
                <a:lnTo>
                  <a:pt x="4441803" y="2891642"/>
                </a:lnTo>
                <a:lnTo>
                  <a:pt x="4441803" y="3010886"/>
                </a:lnTo>
                <a:lnTo>
                  <a:pt x="4456709" y="3010886"/>
                </a:lnTo>
                <a:cubicBezTo>
                  <a:pt x="4476582" y="3034073"/>
                  <a:pt x="4491487" y="3045668"/>
                  <a:pt x="4501425" y="3045668"/>
                </a:cubicBezTo>
                <a:cubicBezTo>
                  <a:pt x="4514674" y="3045668"/>
                  <a:pt x="4526265" y="3040697"/>
                  <a:pt x="4536203" y="3030762"/>
                </a:cubicBezTo>
                <a:cubicBezTo>
                  <a:pt x="4546142" y="3020824"/>
                  <a:pt x="4559390" y="3015857"/>
                  <a:pt x="4575949" y="3015857"/>
                </a:cubicBezTo>
                <a:cubicBezTo>
                  <a:pt x="4579263" y="3015857"/>
                  <a:pt x="4590855" y="3019167"/>
                  <a:pt x="4610731" y="3025792"/>
                </a:cubicBezTo>
                <a:lnTo>
                  <a:pt x="4610731" y="3045668"/>
                </a:lnTo>
                <a:lnTo>
                  <a:pt x="4476582" y="3060573"/>
                </a:lnTo>
                <a:cubicBezTo>
                  <a:pt x="4469957" y="3103632"/>
                  <a:pt x="4463333" y="3138411"/>
                  <a:pt x="4456709" y="3164908"/>
                </a:cubicBezTo>
                <a:cubicBezTo>
                  <a:pt x="4450085" y="3191408"/>
                  <a:pt x="4446771" y="3219562"/>
                  <a:pt x="4446771" y="3249373"/>
                </a:cubicBezTo>
                <a:cubicBezTo>
                  <a:pt x="4446771" y="3262622"/>
                  <a:pt x="4447599" y="3275042"/>
                  <a:pt x="4449256" y="3286637"/>
                </a:cubicBezTo>
                <a:cubicBezTo>
                  <a:pt x="4450910" y="3298228"/>
                  <a:pt x="4453395" y="3312305"/>
                  <a:pt x="4456709" y="3328868"/>
                </a:cubicBezTo>
                <a:lnTo>
                  <a:pt x="4491487" y="3328868"/>
                </a:lnTo>
                <a:cubicBezTo>
                  <a:pt x="4498111" y="3355368"/>
                  <a:pt x="4503907" y="3371099"/>
                  <a:pt x="4508878" y="3376070"/>
                </a:cubicBezTo>
                <a:cubicBezTo>
                  <a:pt x="4513845" y="3381037"/>
                  <a:pt x="4519641" y="3400081"/>
                  <a:pt x="4526265" y="3433206"/>
                </a:cubicBezTo>
                <a:cubicBezTo>
                  <a:pt x="4516331" y="3439830"/>
                  <a:pt x="4509706" y="3445626"/>
                  <a:pt x="4506393" y="3450597"/>
                </a:cubicBezTo>
                <a:cubicBezTo>
                  <a:pt x="4503079" y="3455564"/>
                  <a:pt x="4498111" y="3461360"/>
                  <a:pt x="4491487" y="3467984"/>
                </a:cubicBezTo>
                <a:lnTo>
                  <a:pt x="4456709" y="3467984"/>
                </a:lnTo>
                <a:lnTo>
                  <a:pt x="4456709" y="3482890"/>
                </a:lnTo>
                <a:lnTo>
                  <a:pt x="4421931" y="3482890"/>
                </a:lnTo>
                <a:lnTo>
                  <a:pt x="4392116" y="3517671"/>
                </a:lnTo>
                <a:lnTo>
                  <a:pt x="4392116" y="3547479"/>
                </a:lnTo>
                <a:lnTo>
                  <a:pt x="4372243" y="3547479"/>
                </a:lnTo>
                <a:cubicBezTo>
                  <a:pt x="4372243" y="3607101"/>
                  <a:pt x="4378039" y="3654303"/>
                  <a:pt x="4389634" y="3689081"/>
                </a:cubicBezTo>
                <a:cubicBezTo>
                  <a:pt x="4401226" y="3723859"/>
                  <a:pt x="4407025" y="3772718"/>
                  <a:pt x="4407025" y="3835650"/>
                </a:cubicBezTo>
                <a:cubicBezTo>
                  <a:pt x="4426898" y="3838964"/>
                  <a:pt x="4439318" y="3840621"/>
                  <a:pt x="4444285" y="3840621"/>
                </a:cubicBezTo>
                <a:cubicBezTo>
                  <a:pt x="4449256" y="3840621"/>
                  <a:pt x="4460019" y="3843931"/>
                  <a:pt x="4476582" y="3850556"/>
                </a:cubicBezTo>
                <a:lnTo>
                  <a:pt x="4476582" y="3870432"/>
                </a:lnTo>
                <a:lnTo>
                  <a:pt x="4441803" y="3870432"/>
                </a:lnTo>
                <a:lnTo>
                  <a:pt x="4441803" y="3850556"/>
                </a:lnTo>
                <a:lnTo>
                  <a:pt x="4372243" y="3850556"/>
                </a:lnTo>
                <a:lnTo>
                  <a:pt x="4372243" y="3969799"/>
                </a:lnTo>
                <a:lnTo>
                  <a:pt x="4392116" y="3969799"/>
                </a:lnTo>
                <a:lnTo>
                  <a:pt x="4392116" y="4004577"/>
                </a:lnTo>
                <a:lnTo>
                  <a:pt x="4407025" y="4004577"/>
                </a:lnTo>
                <a:lnTo>
                  <a:pt x="4407025" y="4103948"/>
                </a:lnTo>
                <a:cubicBezTo>
                  <a:pt x="4413649" y="4107259"/>
                  <a:pt x="4419442" y="4109744"/>
                  <a:pt x="4424413" y="4111401"/>
                </a:cubicBezTo>
                <a:cubicBezTo>
                  <a:pt x="4429380" y="4113058"/>
                  <a:pt x="4435176" y="4117197"/>
                  <a:pt x="4441803" y="4123821"/>
                </a:cubicBezTo>
                <a:lnTo>
                  <a:pt x="4441803" y="4153632"/>
                </a:lnTo>
                <a:lnTo>
                  <a:pt x="4456709" y="4153632"/>
                </a:lnTo>
                <a:cubicBezTo>
                  <a:pt x="4469957" y="4170194"/>
                  <a:pt x="4479892" y="4183443"/>
                  <a:pt x="4486520" y="4193381"/>
                </a:cubicBezTo>
                <a:cubicBezTo>
                  <a:pt x="4493144" y="4203316"/>
                  <a:pt x="4499768" y="4218221"/>
                  <a:pt x="4506393" y="4238098"/>
                </a:cubicBezTo>
                <a:lnTo>
                  <a:pt x="4541171" y="4238098"/>
                </a:lnTo>
                <a:cubicBezTo>
                  <a:pt x="4547795" y="4254657"/>
                  <a:pt x="4555248" y="4266252"/>
                  <a:pt x="4563529" y="4272876"/>
                </a:cubicBezTo>
                <a:cubicBezTo>
                  <a:pt x="4571810" y="4279500"/>
                  <a:pt x="4579263" y="4285296"/>
                  <a:pt x="4585887" y="4290263"/>
                </a:cubicBezTo>
                <a:cubicBezTo>
                  <a:pt x="4592511" y="4295234"/>
                  <a:pt x="4599136" y="4301030"/>
                  <a:pt x="4605763" y="4307654"/>
                </a:cubicBezTo>
                <a:cubicBezTo>
                  <a:pt x="4612388" y="4314278"/>
                  <a:pt x="4619009" y="4325873"/>
                  <a:pt x="4625636" y="4342432"/>
                </a:cubicBezTo>
                <a:lnTo>
                  <a:pt x="4660414" y="4342432"/>
                </a:lnTo>
                <a:lnTo>
                  <a:pt x="4675320" y="4372243"/>
                </a:lnTo>
                <a:lnTo>
                  <a:pt x="4710098" y="4372243"/>
                </a:lnTo>
                <a:lnTo>
                  <a:pt x="4710098" y="4392120"/>
                </a:lnTo>
                <a:cubicBezTo>
                  <a:pt x="4733285" y="4405368"/>
                  <a:pt x="4754815" y="4415306"/>
                  <a:pt x="4774687" y="4421930"/>
                </a:cubicBezTo>
                <a:cubicBezTo>
                  <a:pt x="4794564" y="4428555"/>
                  <a:pt x="4817747" y="4435179"/>
                  <a:pt x="4844247" y="4441803"/>
                </a:cubicBezTo>
                <a:lnTo>
                  <a:pt x="4844247" y="4476582"/>
                </a:lnTo>
                <a:cubicBezTo>
                  <a:pt x="4893931" y="4479895"/>
                  <a:pt x="4937819" y="4494801"/>
                  <a:pt x="4975911" y="4521298"/>
                </a:cubicBezTo>
                <a:cubicBezTo>
                  <a:pt x="5014003" y="4547795"/>
                  <a:pt x="5049610" y="4570982"/>
                  <a:pt x="5082735" y="4590858"/>
                </a:cubicBezTo>
                <a:lnTo>
                  <a:pt x="5112542" y="4590858"/>
                </a:lnTo>
                <a:cubicBezTo>
                  <a:pt x="5139043" y="4620669"/>
                  <a:pt x="5159744" y="4646337"/>
                  <a:pt x="5174649" y="4667867"/>
                </a:cubicBezTo>
                <a:cubicBezTo>
                  <a:pt x="5189555" y="4689397"/>
                  <a:pt x="5220194" y="4703474"/>
                  <a:pt x="5266568" y="4710098"/>
                </a:cubicBezTo>
                <a:cubicBezTo>
                  <a:pt x="5279816" y="4739909"/>
                  <a:pt x="5297207" y="4758957"/>
                  <a:pt x="5318737" y="4767238"/>
                </a:cubicBezTo>
                <a:cubicBezTo>
                  <a:pt x="5340266" y="4775519"/>
                  <a:pt x="5361796" y="4782972"/>
                  <a:pt x="5383326" y="4789596"/>
                </a:cubicBezTo>
                <a:cubicBezTo>
                  <a:pt x="5404856" y="4796220"/>
                  <a:pt x="5424728" y="4804502"/>
                  <a:pt x="5442944" y="4814436"/>
                </a:cubicBezTo>
                <a:cubicBezTo>
                  <a:pt x="5461164" y="4824374"/>
                  <a:pt x="5475241" y="4845904"/>
                  <a:pt x="5485179" y="4879029"/>
                </a:cubicBezTo>
                <a:lnTo>
                  <a:pt x="5534862" y="4879029"/>
                </a:lnTo>
                <a:cubicBezTo>
                  <a:pt x="5554735" y="4915464"/>
                  <a:pt x="5579579" y="4944447"/>
                  <a:pt x="5609390" y="4965976"/>
                </a:cubicBezTo>
                <a:cubicBezTo>
                  <a:pt x="5639201" y="4987506"/>
                  <a:pt x="5666526" y="5009864"/>
                  <a:pt x="5691370" y="5033051"/>
                </a:cubicBezTo>
                <a:cubicBezTo>
                  <a:pt x="5716213" y="5056234"/>
                  <a:pt x="5738568" y="5084392"/>
                  <a:pt x="5758444" y="5117513"/>
                </a:cubicBezTo>
                <a:cubicBezTo>
                  <a:pt x="5778317" y="5150638"/>
                  <a:pt x="5788255" y="5195354"/>
                  <a:pt x="5788255" y="5251662"/>
                </a:cubicBezTo>
                <a:cubicBezTo>
                  <a:pt x="5768382" y="5264911"/>
                  <a:pt x="5751820" y="5280644"/>
                  <a:pt x="5738568" y="5298860"/>
                </a:cubicBezTo>
                <a:cubicBezTo>
                  <a:pt x="5725320" y="5317080"/>
                  <a:pt x="5688888" y="5326189"/>
                  <a:pt x="5629266" y="5326189"/>
                </a:cubicBezTo>
                <a:cubicBezTo>
                  <a:pt x="5606076" y="5326189"/>
                  <a:pt x="5591170" y="5325361"/>
                  <a:pt x="5584550" y="5323704"/>
                </a:cubicBezTo>
                <a:cubicBezTo>
                  <a:pt x="5577925" y="5322047"/>
                  <a:pt x="5566330" y="5307970"/>
                  <a:pt x="5549768" y="5281473"/>
                </a:cubicBezTo>
                <a:lnTo>
                  <a:pt x="5519957" y="5281473"/>
                </a:lnTo>
                <a:lnTo>
                  <a:pt x="5519957" y="5266567"/>
                </a:lnTo>
                <a:lnTo>
                  <a:pt x="5465306" y="5266567"/>
                </a:lnTo>
                <a:lnTo>
                  <a:pt x="5465306" y="5251662"/>
                </a:lnTo>
                <a:cubicBezTo>
                  <a:pt x="5455368" y="5245038"/>
                  <a:pt x="5444605" y="5240895"/>
                  <a:pt x="5433010" y="5239242"/>
                </a:cubicBezTo>
                <a:cubicBezTo>
                  <a:pt x="5421418" y="5237585"/>
                  <a:pt x="5410651" y="5235100"/>
                  <a:pt x="5400713" y="5231789"/>
                </a:cubicBezTo>
                <a:lnTo>
                  <a:pt x="5400713" y="5216884"/>
                </a:lnTo>
                <a:lnTo>
                  <a:pt x="5365935" y="5216884"/>
                </a:lnTo>
                <a:cubicBezTo>
                  <a:pt x="5355997" y="5197008"/>
                  <a:pt x="5344405" y="5180449"/>
                  <a:pt x="5331157" y="5167197"/>
                </a:cubicBezTo>
                <a:lnTo>
                  <a:pt x="5301346" y="5167197"/>
                </a:lnTo>
                <a:cubicBezTo>
                  <a:pt x="5294722" y="5157262"/>
                  <a:pt x="5288097" y="5145667"/>
                  <a:pt x="5281473" y="5132418"/>
                </a:cubicBezTo>
                <a:lnTo>
                  <a:pt x="5246695" y="5132418"/>
                </a:lnTo>
                <a:lnTo>
                  <a:pt x="5197008" y="5062862"/>
                </a:lnTo>
                <a:cubicBezTo>
                  <a:pt x="5183759" y="5056234"/>
                  <a:pt x="5172164" y="5051267"/>
                  <a:pt x="5162229" y="5047956"/>
                </a:cubicBezTo>
                <a:lnTo>
                  <a:pt x="5162229" y="5013175"/>
                </a:lnTo>
                <a:lnTo>
                  <a:pt x="5132418" y="4998269"/>
                </a:lnTo>
                <a:lnTo>
                  <a:pt x="5132418" y="4978396"/>
                </a:lnTo>
                <a:lnTo>
                  <a:pt x="5097640" y="4978396"/>
                </a:lnTo>
                <a:cubicBezTo>
                  <a:pt x="5081078" y="4918775"/>
                  <a:pt x="5053752" y="4867434"/>
                  <a:pt x="5015660" y="4824374"/>
                </a:cubicBezTo>
                <a:cubicBezTo>
                  <a:pt x="4977568" y="4781315"/>
                  <a:pt x="4936991" y="4744051"/>
                  <a:pt x="4893931" y="4712583"/>
                </a:cubicBezTo>
                <a:cubicBezTo>
                  <a:pt x="4850872" y="4681116"/>
                  <a:pt x="4811954" y="4657104"/>
                  <a:pt x="4777173" y="4640542"/>
                </a:cubicBezTo>
                <a:cubicBezTo>
                  <a:pt x="4742395" y="4623979"/>
                  <a:pt x="4720036" y="4614044"/>
                  <a:pt x="4710098" y="4610731"/>
                </a:cubicBezTo>
                <a:lnTo>
                  <a:pt x="4710098" y="4590858"/>
                </a:lnTo>
                <a:cubicBezTo>
                  <a:pt x="4696850" y="4580920"/>
                  <a:pt x="4686912" y="4575124"/>
                  <a:pt x="4680287" y="4573467"/>
                </a:cubicBezTo>
                <a:cubicBezTo>
                  <a:pt x="4673663" y="4571810"/>
                  <a:pt x="4660414" y="4567671"/>
                  <a:pt x="4640542" y="4561047"/>
                </a:cubicBezTo>
                <a:lnTo>
                  <a:pt x="4640542" y="4526265"/>
                </a:lnTo>
                <a:cubicBezTo>
                  <a:pt x="4630604" y="4519641"/>
                  <a:pt x="4624808" y="4513845"/>
                  <a:pt x="4623151" y="4508878"/>
                </a:cubicBezTo>
                <a:cubicBezTo>
                  <a:pt x="4621494" y="4503907"/>
                  <a:pt x="4617355" y="4498111"/>
                  <a:pt x="4610731" y="4491487"/>
                </a:cubicBezTo>
                <a:lnTo>
                  <a:pt x="4575949" y="4491487"/>
                </a:lnTo>
                <a:cubicBezTo>
                  <a:pt x="4569328" y="4484863"/>
                  <a:pt x="4563529" y="4476582"/>
                  <a:pt x="4558562" y="4466647"/>
                </a:cubicBezTo>
                <a:cubicBezTo>
                  <a:pt x="4553594" y="4456709"/>
                  <a:pt x="4547795" y="4448428"/>
                  <a:pt x="4541171" y="4441803"/>
                </a:cubicBezTo>
                <a:lnTo>
                  <a:pt x="4491487" y="4441803"/>
                </a:lnTo>
                <a:cubicBezTo>
                  <a:pt x="4481549" y="4425241"/>
                  <a:pt x="4470782" y="4414478"/>
                  <a:pt x="4459191" y="4409507"/>
                </a:cubicBezTo>
                <a:cubicBezTo>
                  <a:pt x="4447599" y="4404540"/>
                  <a:pt x="4436004" y="4401226"/>
                  <a:pt x="4424413" y="4399572"/>
                </a:cubicBezTo>
                <a:cubicBezTo>
                  <a:pt x="4412821" y="4397915"/>
                  <a:pt x="4401226" y="4394601"/>
                  <a:pt x="4389634" y="4389634"/>
                </a:cubicBezTo>
                <a:cubicBezTo>
                  <a:pt x="4378039" y="4384667"/>
                  <a:pt x="4367276" y="4373900"/>
                  <a:pt x="4357338" y="4357338"/>
                </a:cubicBezTo>
                <a:lnTo>
                  <a:pt x="4322560" y="4357338"/>
                </a:lnTo>
                <a:lnTo>
                  <a:pt x="4322560" y="4342432"/>
                </a:lnTo>
                <a:cubicBezTo>
                  <a:pt x="4296059" y="4325873"/>
                  <a:pt x="4274533" y="4315935"/>
                  <a:pt x="4257970" y="4312621"/>
                </a:cubicBezTo>
                <a:cubicBezTo>
                  <a:pt x="4241408" y="4309311"/>
                  <a:pt x="4213254" y="4307654"/>
                  <a:pt x="4173505" y="4307654"/>
                </a:cubicBezTo>
                <a:lnTo>
                  <a:pt x="4173505" y="4287781"/>
                </a:lnTo>
                <a:lnTo>
                  <a:pt x="4153632" y="4287781"/>
                </a:lnTo>
                <a:lnTo>
                  <a:pt x="4153632" y="4307654"/>
                </a:lnTo>
                <a:cubicBezTo>
                  <a:pt x="4133756" y="4310968"/>
                  <a:pt x="4113883" y="4313450"/>
                  <a:pt x="4094010" y="4315107"/>
                </a:cubicBezTo>
                <a:cubicBezTo>
                  <a:pt x="4074137" y="4316764"/>
                  <a:pt x="4055918" y="4319249"/>
                  <a:pt x="4039356" y="4322560"/>
                </a:cubicBezTo>
                <a:lnTo>
                  <a:pt x="4039356" y="4342432"/>
                </a:lnTo>
                <a:lnTo>
                  <a:pt x="4019483" y="4342432"/>
                </a:lnTo>
                <a:lnTo>
                  <a:pt x="4019483" y="4407025"/>
                </a:lnTo>
                <a:cubicBezTo>
                  <a:pt x="4036045" y="4416960"/>
                  <a:pt x="4045155" y="4424412"/>
                  <a:pt x="4046809" y="4429383"/>
                </a:cubicBezTo>
                <a:cubicBezTo>
                  <a:pt x="4048465" y="4434351"/>
                  <a:pt x="4050951" y="4450084"/>
                  <a:pt x="4054261" y="4476582"/>
                </a:cubicBezTo>
                <a:lnTo>
                  <a:pt x="4039356" y="4476582"/>
                </a:lnTo>
                <a:lnTo>
                  <a:pt x="4039356" y="4491487"/>
                </a:lnTo>
                <a:cubicBezTo>
                  <a:pt x="4019483" y="4481549"/>
                  <a:pt x="4006234" y="4469129"/>
                  <a:pt x="3999610" y="4454223"/>
                </a:cubicBezTo>
                <a:cubicBezTo>
                  <a:pt x="3992986" y="4439318"/>
                  <a:pt x="3984705" y="4424412"/>
                  <a:pt x="3974767" y="4409507"/>
                </a:cubicBezTo>
                <a:cubicBezTo>
                  <a:pt x="3964829" y="4394601"/>
                  <a:pt x="3951580" y="4380524"/>
                  <a:pt x="3935018" y="4367276"/>
                </a:cubicBezTo>
                <a:cubicBezTo>
                  <a:pt x="3918459" y="4354027"/>
                  <a:pt x="3890305" y="4345746"/>
                  <a:pt x="3850556" y="4342432"/>
                </a:cubicBezTo>
                <a:cubicBezTo>
                  <a:pt x="3843931" y="4349057"/>
                  <a:pt x="3833993" y="4358166"/>
                  <a:pt x="3820745" y="4369761"/>
                </a:cubicBezTo>
                <a:cubicBezTo>
                  <a:pt x="3807496" y="4381353"/>
                  <a:pt x="3800872" y="4388806"/>
                  <a:pt x="3800872" y="4392120"/>
                </a:cubicBezTo>
                <a:lnTo>
                  <a:pt x="3800872" y="4456709"/>
                </a:lnTo>
                <a:lnTo>
                  <a:pt x="3785966" y="4456709"/>
                </a:lnTo>
                <a:lnTo>
                  <a:pt x="3785966" y="4491487"/>
                </a:lnTo>
                <a:lnTo>
                  <a:pt x="3766090" y="4491487"/>
                </a:lnTo>
                <a:cubicBezTo>
                  <a:pt x="3762780" y="4498111"/>
                  <a:pt x="3761123" y="4508049"/>
                  <a:pt x="3761123" y="4521298"/>
                </a:cubicBezTo>
                <a:cubicBezTo>
                  <a:pt x="3761123" y="4544485"/>
                  <a:pt x="3766090" y="4564357"/>
                  <a:pt x="3776028" y="4580920"/>
                </a:cubicBezTo>
                <a:cubicBezTo>
                  <a:pt x="3785966" y="4597482"/>
                  <a:pt x="3794248" y="4612388"/>
                  <a:pt x="3800872" y="4625636"/>
                </a:cubicBezTo>
                <a:lnTo>
                  <a:pt x="3800872" y="4729974"/>
                </a:lnTo>
                <a:lnTo>
                  <a:pt x="3766090" y="4729974"/>
                </a:lnTo>
                <a:lnTo>
                  <a:pt x="3766090" y="4744880"/>
                </a:lnTo>
                <a:lnTo>
                  <a:pt x="3751185" y="4744880"/>
                </a:lnTo>
                <a:lnTo>
                  <a:pt x="3751185" y="4729974"/>
                </a:lnTo>
                <a:cubicBezTo>
                  <a:pt x="3714753" y="4733285"/>
                  <a:pt x="3680800" y="4735770"/>
                  <a:pt x="3649332" y="4737427"/>
                </a:cubicBezTo>
                <a:cubicBezTo>
                  <a:pt x="3617867" y="4739081"/>
                  <a:pt x="3583914" y="4741566"/>
                  <a:pt x="3547479" y="4744880"/>
                </a:cubicBezTo>
                <a:cubicBezTo>
                  <a:pt x="3550793" y="4791250"/>
                  <a:pt x="3554103" y="4835966"/>
                  <a:pt x="3557417" y="4879029"/>
                </a:cubicBezTo>
                <a:cubicBezTo>
                  <a:pt x="3560728" y="4922088"/>
                  <a:pt x="3564041" y="4966801"/>
                  <a:pt x="3567355" y="5013175"/>
                </a:cubicBezTo>
                <a:cubicBezTo>
                  <a:pt x="3550793" y="5016488"/>
                  <a:pt x="3533402" y="5018970"/>
                  <a:pt x="3515186" y="5020627"/>
                </a:cubicBezTo>
                <a:cubicBezTo>
                  <a:pt x="3496967" y="5022284"/>
                  <a:pt x="3479576" y="5026427"/>
                  <a:pt x="3463017" y="5033051"/>
                </a:cubicBezTo>
                <a:lnTo>
                  <a:pt x="3463017" y="5013175"/>
                </a:lnTo>
                <a:cubicBezTo>
                  <a:pt x="3429892" y="5003240"/>
                  <a:pt x="3408363" y="4988334"/>
                  <a:pt x="3398428" y="4968458"/>
                </a:cubicBezTo>
                <a:cubicBezTo>
                  <a:pt x="3388490" y="4948585"/>
                  <a:pt x="3371927" y="4930370"/>
                  <a:pt x="3348741" y="4913807"/>
                </a:cubicBezTo>
                <a:lnTo>
                  <a:pt x="3348741" y="4893934"/>
                </a:lnTo>
                <a:lnTo>
                  <a:pt x="3299057" y="4893934"/>
                </a:lnTo>
                <a:cubicBezTo>
                  <a:pt x="3282495" y="4913807"/>
                  <a:pt x="3271731" y="4922917"/>
                  <a:pt x="3266761" y="4921260"/>
                </a:cubicBezTo>
                <a:cubicBezTo>
                  <a:pt x="3261793" y="4919603"/>
                  <a:pt x="3254341" y="4933680"/>
                  <a:pt x="3244403" y="4963491"/>
                </a:cubicBezTo>
                <a:lnTo>
                  <a:pt x="3229500" y="4963491"/>
                </a:lnTo>
                <a:lnTo>
                  <a:pt x="3229500" y="5062862"/>
                </a:lnTo>
                <a:lnTo>
                  <a:pt x="3194719" y="5062862"/>
                </a:lnTo>
                <a:cubicBezTo>
                  <a:pt x="3194719" y="4996616"/>
                  <a:pt x="3201343" y="4941961"/>
                  <a:pt x="3214592" y="4898902"/>
                </a:cubicBezTo>
                <a:cubicBezTo>
                  <a:pt x="3227840" y="4855842"/>
                  <a:pt x="3237778" y="4804502"/>
                  <a:pt x="3244403" y="4744880"/>
                </a:cubicBezTo>
                <a:cubicBezTo>
                  <a:pt x="3221219" y="4738256"/>
                  <a:pt x="3198861" y="4727489"/>
                  <a:pt x="3177331" y="4712583"/>
                </a:cubicBezTo>
                <a:cubicBezTo>
                  <a:pt x="3155802" y="4697678"/>
                  <a:pt x="3135097" y="4690225"/>
                  <a:pt x="3115224" y="4690225"/>
                </a:cubicBezTo>
                <a:cubicBezTo>
                  <a:pt x="3039040" y="4690225"/>
                  <a:pt x="2993495" y="4709273"/>
                  <a:pt x="2978593" y="4747362"/>
                </a:cubicBezTo>
                <a:cubicBezTo>
                  <a:pt x="2963684" y="4785454"/>
                  <a:pt x="2951264" y="4829342"/>
                  <a:pt x="2941326" y="4879029"/>
                </a:cubicBezTo>
                <a:lnTo>
                  <a:pt x="2961202" y="4879029"/>
                </a:lnTo>
                <a:lnTo>
                  <a:pt x="2961202" y="4963491"/>
                </a:lnTo>
                <a:cubicBezTo>
                  <a:pt x="2954578" y="4996616"/>
                  <a:pt x="2947954" y="5024770"/>
                  <a:pt x="2941326" y="5047956"/>
                </a:cubicBezTo>
                <a:cubicBezTo>
                  <a:pt x="2954578" y="5054581"/>
                  <a:pt x="2964513" y="5068658"/>
                  <a:pt x="2971137" y="5090187"/>
                </a:cubicBezTo>
                <a:cubicBezTo>
                  <a:pt x="2977765" y="5111717"/>
                  <a:pt x="2982732" y="5135732"/>
                  <a:pt x="2986042" y="5162229"/>
                </a:cubicBezTo>
                <a:cubicBezTo>
                  <a:pt x="2989356" y="5188726"/>
                  <a:pt x="2991013" y="5216055"/>
                  <a:pt x="2991013" y="5244209"/>
                </a:cubicBezTo>
                <a:cubicBezTo>
                  <a:pt x="2991013" y="5272363"/>
                  <a:pt x="2992670" y="5296378"/>
                  <a:pt x="2995980" y="5316251"/>
                </a:cubicBezTo>
                <a:lnTo>
                  <a:pt x="3010886" y="5316251"/>
                </a:lnTo>
                <a:cubicBezTo>
                  <a:pt x="3014200" y="5329500"/>
                  <a:pt x="3016682" y="5341095"/>
                  <a:pt x="3018339" y="5351029"/>
                </a:cubicBezTo>
                <a:cubicBezTo>
                  <a:pt x="3019996" y="5360968"/>
                  <a:pt x="3022481" y="5372559"/>
                  <a:pt x="3025791" y="5385811"/>
                </a:cubicBezTo>
                <a:lnTo>
                  <a:pt x="2961202" y="5385811"/>
                </a:lnTo>
                <a:cubicBezTo>
                  <a:pt x="2961202" y="5319565"/>
                  <a:pt x="2955406" y="5257458"/>
                  <a:pt x="2943811" y="5199493"/>
                </a:cubicBezTo>
                <a:cubicBezTo>
                  <a:pt x="2932220" y="5141528"/>
                  <a:pt x="2921453" y="5086045"/>
                  <a:pt x="2911515" y="5033051"/>
                </a:cubicBezTo>
                <a:cubicBezTo>
                  <a:pt x="2901580" y="5036361"/>
                  <a:pt x="2889985" y="5041329"/>
                  <a:pt x="2876737" y="5047956"/>
                </a:cubicBezTo>
                <a:lnTo>
                  <a:pt x="2876737" y="4928713"/>
                </a:lnTo>
                <a:lnTo>
                  <a:pt x="2891642" y="4928713"/>
                </a:lnTo>
                <a:lnTo>
                  <a:pt x="2891642" y="4844247"/>
                </a:lnTo>
                <a:cubicBezTo>
                  <a:pt x="2878394" y="4837623"/>
                  <a:pt x="2869284" y="4834313"/>
                  <a:pt x="2864317" y="4834313"/>
                </a:cubicBezTo>
                <a:cubicBezTo>
                  <a:pt x="2859349" y="4834313"/>
                  <a:pt x="2846926" y="4832656"/>
                  <a:pt x="2827053" y="4829342"/>
                </a:cubicBezTo>
                <a:lnTo>
                  <a:pt x="2827053" y="4844247"/>
                </a:lnTo>
                <a:lnTo>
                  <a:pt x="2757497" y="4844247"/>
                </a:lnTo>
                <a:cubicBezTo>
                  <a:pt x="2747558" y="4864123"/>
                  <a:pt x="2735967" y="4880682"/>
                  <a:pt x="2722715" y="4893934"/>
                </a:cubicBezTo>
                <a:lnTo>
                  <a:pt x="2658126" y="4893934"/>
                </a:lnTo>
                <a:lnTo>
                  <a:pt x="2658126" y="4913807"/>
                </a:lnTo>
                <a:lnTo>
                  <a:pt x="2638253" y="4913807"/>
                </a:lnTo>
                <a:cubicBezTo>
                  <a:pt x="2631629" y="4940304"/>
                  <a:pt x="2624176" y="4965148"/>
                  <a:pt x="2615895" y="4988334"/>
                </a:cubicBezTo>
                <a:cubicBezTo>
                  <a:pt x="2607613" y="5011521"/>
                  <a:pt x="2598504" y="5036361"/>
                  <a:pt x="2588569" y="5062862"/>
                </a:cubicBezTo>
                <a:lnTo>
                  <a:pt x="2553787" y="5062862"/>
                </a:lnTo>
                <a:lnTo>
                  <a:pt x="2553787" y="5082735"/>
                </a:lnTo>
                <a:lnTo>
                  <a:pt x="2474293" y="5082735"/>
                </a:lnTo>
                <a:cubicBezTo>
                  <a:pt x="2461044" y="5062862"/>
                  <a:pt x="2451106" y="5047956"/>
                  <a:pt x="2444482" y="5038018"/>
                </a:cubicBezTo>
                <a:cubicBezTo>
                  <a:pt x="2437857" y="5028080"/>
                  <a:pt x="2432890" y="5016488"/>
                  <a:pt x="2429576" y="5003240"/>
                </a:cubicBezTo>
                <a:cubicBezTo>
                  <a:pt x="2426262" y="4989988"/>
                  <a:pt x="2423780" y="4975083"/>
                  <a:pt x="2422123" y="4958524"/>
                </a:cubicBezTo>
                <a:cubicBezTo>
                  <a:pt x="2420467" y="4941961"/>
                  <a:pt x="2419638" y="4915464"/>
                  <a:pt x="2419638" y="4879029"/>
                </a:cubicBezTo>
                <a:lnTo>
                  <a:pt x="2404733" y="4879029"/>
                </a:lnTo>
                <a:lnTo>
                  <a:pt x="2404733" y="4864123"/>
                </a:lnTo>
                <a:lnTo>
                  <a:pt x="2419638" y="4864123"/>
                </a:lnTo>
                <a:lnTo>
                  <a:pt x="2419638" y="4779658"/>
                </a:lnTo>
                <a:lnTo>
                  <a:pt x="2404733" y="4779658"/>
                </a:lnTo>
                <a:cubicBezTo>
                  <a:pt x="2408046" y="4753161"/>
                  <a:pt x="2410532" y="4727489"/>
                  <a:pt x="2412186" y="4702645"/>
                </a:cubicBezTo>
                <a:cubicBezTo>
                  <a:pt x="2413842" y="4677805"/>
                  <a:pt x="2416328" y="4652133"/>
                  <a:pt x="2419638" y="4625636"/>
                </a:cubicBezTo>
                <a:cubicBezTo>
                  <a:pt x="2406390" y="4619012"/>
                  <a:pt x="2397283" y="4615698"/>
                  <a:pt x="2392313" y="4615698"/>
                </a:cubicBezTo>
                <a:cubicBezTo>
                  <a:pt x="2387345" y="4615698"/>
                  <a:pt x="2374925" y="4614044"/>
                  <a:pt x="2355049" y="4610731"/>
                </a:cubicBezTo>
                <a:lnTo>
                  <a:pt x="2355049" y="4625636"/>
                </a:lnTo>
                <a:cubicBezTo>
                  <a:pt x="2321928" y="4632260"/>
                  <a:pt x="2293774" y="4638885"/>
                  <a:pt x="2270587" y="4645509"/>
                </a:cubicBezTo>
                <a:lnTo>
                  <a:pt x="2255681" y="4675320"/>
                </a:lnTo>
                <a:lnTo>
                  <a:pt x="2220900" y="4675320"/>
                </a:lnTo>
                <a:lnTo>
                  <a:pt x="2220900" y="4695193"/>
                </a:lnTo>
                <a:lnTo>
                  <a:pt x="2101659" y="4710098"/>
                </a:lnTo>
                <a:lnTo>
                  <a:pt x="2101659" y="4729974"/>
                </a:lnTo>
                <a:cubicBezTo>
                  <a:pt x="2071848" y="4746537"/>
                  <a:pt x="2057771" y="4763924"/>
                  <a:pt x="2059428" y="4782143"/>
                </a:cubicBezTo>
                <a:cubicBezTo>
                  <a:pt x="2061082" y="4800359"/>
                  <a:pt x="2051972" y="4816093"/>
                  <a:pt x="2032099" y="4829342"/>
                </a:cubicBezTo>
                <a:lnTo>
                  <a:pt x="2002289" y="4829342"/>
                </a:lnTo>
                <a:lnTo>
                  <a:pt x="2002289" y="4779658"/>
                </a:lnTo>
                <a:lnTo>
                  <a:pt x="2032099" y="4779658"/>
                </a:lnTo>
                <a:cubicBezTo>
                  <a:pt x="2045348" y="4729974"/>
                  <a:pt x="2063567" y="4690225"/>
                  <a:pt x="2086754" y="4660414"/>
                </a:cubicBezTo>
                <a:cubicBezTo>
                  <a:pt x="2103313" y="4650476"/>
                  <a:pt x="2114908" y="4639713"/>
                  <a:pt x="2121532" y="4628121"/>
                </a:cubicBezTo>
                <a:cubicBezTo>
                  <a:pt x="2128157" y="4616526"/>
                  <a:pt x="2133952" y="4604935"/>
                  <a:pt x="2138920" y="4593340"/>
                </a:cubicBezTo>
                <a:cubicBezTo>
                  <a:pt x="2143890" y="4581748"/>
                  <a:pt x="2150515" y="4568500"/>
                  <a:pt x="2158796" y="4553594"/>
                </a:cubicBezTo>
                <a:cubicBezTo>
                  <a:pt x="2167077" y="4538689"/>
                  <a:pt x="2181154" y="4524612"/>
                  <a:pt x="2201027" y="4511360"/>
                </a:cubicBezTo>
                <a:lnTo>
                  <a:pt x="2201027" y="4426898"/>
                </a:lnTo>
                <a:cubicBezTo>
                  <a:pt x="2191089" y="4420274"/>
                  <a:pt x="2180326" y="4416131"/>
                  <a:pt x="2168734" y="4414478"/>
                </a:cubicBezTo>
                <a:cubicBezTo>
                  <a:pt x="2157139" y="4412821"/>
                  <a:pt x="2146376" y="4410335"/>
                  <a:pt x="2136438" y="4407025"/>
                </a:cubicBezTo>
                <a:lnTo>
                  <a:pt x="2136438" y="4392120"/>
                </a:lnTo>
                <a:lnTo>
                  <a:pt x="2032099" y="4392120"/>
                </a:lnTo>
                <a:cubicBezTo>
                  <a:pt x="2015537" y="4375557"/>
                  <a:pt x="1997321" y="4361480"/>
                  <a:pt x="1977448" y="4349885"/>
                </a:cubicBezTo>
                <a:cubicBezTo>
                  <a:pt x="1957572" y="4338294"/>
                  <a:pt x="1937699" y="4324217"/>
                  <a:pt x="1917827" y="4307654"/>
                </a:cubicBezTo>
                <a:lnTo>
                  <a:pt x="1917827" y="4272876"/>
                </a:lnTo>
                <a:lnTo>
                  <a:pt x="1868140" y="4257970"/>
                </a:lnTo>
                <a:cubicBezTo>
                  <a:pt x="1841643" y="4228159"/>
                  <a:pt x="1818456" y="4203316"/>
                  <a:pt x="1798583" y="4183443"/>
                </a:cubicBezTo>
                <a:cubicBezTo>
                  <a:pt x="1778710" y="4163570"/>
                  <a:pt x="1750553" y="4143694"/>
                  <a:pt x="1714118" y="4123821"/>
                </a:cubicBezTo>
                <a:lnTo>
                  <a:pt x="1714118" y="4054261"/>
                </a:lnTo>
                <a:cubicBezTo>
                  <a:pt x="1714118" y="4050951"/>
                  <a:pt x="1707493" y="4044326"/>
                  <a:pt x="1694245" y="4034388"/>
                </a:cubicBezTo>
                <a:cubicBezTo>
                  <a:pt x="1680996" y="4024454"/>
                  <a:pt x="1666919" y="4013687"/>
                  <a:pt x="1652014" y="4002095"/>
                </a:cubicBezTo>
                <a:cubicBezTo>
                  <a:pt x="1637108" y="3990500"/>
                  <a:pt x="1622203" y="3979737"/>
                  <a:pt x="1607298" y="3969799"/>
                </a:cubicBezTo>
                <a:cubicBezTo>
                  <a:pt x="1592392" y="3959861"/>
                  <a:pt x="1583282" y="3954894"/>
                  <a:pt x="1579968" y="3954894"/>
                </a:cubicBezTo>
                <a:cubicBezTo>
                  <a:pt x="1543533" y="3958208"/>
                  <a:pt x="1507098" y="3960690"/>
                  <a:pt x="1470663" y="3962346"/>
                </a:cubicBezTo>
                <a:cubicBezTo>
                  <a:pt x="1434228" y="3964003"/>
                  <a:pt x="1397793" y="3966489"/>
                  <a:pt x="1361357" y="3969799"/>
                </a:cubicBezTo>
                <a:cubicBezTo>
                  <a:pt x="1348109" y="3946613"/>
                  <a:pt x="1339828" y="3933364"/>
                  <a:pt x="1336517" y="3930050"/>
                </a:cubicBezTo>
                <a:cubicBezTo>
                  <a:pt x="1333203" y="3926740"/>
                  <a:pt x="1329889" y="3906867"/>
                  <a:pt x="1326579" y="3870432"/>
                </a:cubicBezTo>
                <a:cubicBezTo>
                  <a:pt x="1353076" y="3853869"/>
                  <a:pt x="1366328" y="3837307"/>
                  <a:pt x="1366328" y="3820745"/>
                </a:cubicBezTo>
                <a:cubicBezTo>
                  <a:pt x="1366328" y="3807496"/>
                  <a:pt x="1361357" y="3793419"/>
                  <a:pt x="1351419" y="3778514"/>
                </a:cubicBezTo>
                <a:cubicBezTo>
                  <a:pt x="1341485" y="3763608"/>
                  <a:pt x="1333203" y="3742907"/>
                  <a:pt x="1326579" y="3716406"/>
                </a:cubicBezTo>
                <a:cubicBezTo>
                  <a:pt x="1263643" y="3716406"/>
                  <a:pt x="1215617" y="3708129"/>
                  <a:pt x="1182492" y="3691566"/>
                </a:cubicBezTo>
                <a:cubicBezTo>
                  <a:pt x="1149370" y="3675004"/>
                  <a:pt x="1112935" y="3655131"/>
                  <a:pt x="1073186" y="3631944"/>
                </a:cubicBezTo>
                <a:lnTo>
                  <a:pt x="1043375" y="3631944"/>
                </a:lnTo>
                <a:cubicBezTo>
                  <a:pt x="1033441" y="3612072"/>
                  <a:pt x="1016878" y="3592195"/>
                  <a:pt x="993692" y="3572323"/>
                </a:cubicBezTo>
                <a:cubicBezTo>
                  <a:pt x="970505" y="3552450"/>
                  <a:pt x="947318" y="3534230"/>
                  <a:pt x="924135" y="3517671"/>
                </a:cubicBezTo>
                <a:cubicBezTo>
                  <a:pt x="934070" y="3474609"/>
                  <a:pt x="946493" y="3453907"/>
                  <a:pt x="961395" y="3455564"/>
                </a:cubicBezTo>
                <a:cubicBezTo>
                  <a:pt x="976304" y="3457221"/>
                  <a:pt x="983754" y="3453079"/>
                  <a:pt x="983754" y="3443144"/>
                </a:cubicBezTo>
                <a:cubicBezTo>
                  <a:pt x="983754" y="3439830"/>
                  <a:pt x="982925" y="3437345"/>
                  <a:pt x="981271" y="3435691"/>
                </a:cubicBezTo>
                <a:cubicBezTo>
                  <a:pt x="979615" y="3434035"/>
                  <a:pt x="978786" y="3431549"/>
                  <a:pt x="978786" y="3428239"/>
                </a:cubicBezTo>
                <a:cubicBezTo>
                  <a:pt x="978786" y="3424925"/>
                  <a:pt x="981271" y="3422439"/>
                  <a:pt x="986239" y="3420786"/>
                </a:cubicBezTo>
                <a:cubicBezTo>
                  <a:pt x="991206" y="3419129"/>
                  <a:pt x="1003630" y="3416644"/>
                  <a:pt x="1023502" y="3413333"/>
                </a:cubicBezTo>
                <a:cubicBezTo>
                  <a:pt x="1033441" y="3426582"/>
                  <a:pt x="1041722" y="3435691"/>
                  <a:pt x="1048343" y="3440659"/>
                </a:cubicBezTo>
                <a:cubicBezTo>
                  <a:pt x="1054970" y="3445626"/>
                  <a:pt x="1060766" y="3449768"/>
                  <a:pt x="1065733" y="3453079"/>
                </a:cubicBezTo>
                <a:cubicBezTo>
                  <a:pt x="1070704" y="3456393"/>
                  <a:pt x="1074843" y="3460532"/>
                  <a:pt x="1078157" y="3465502"/>
                </a:cubicBezTo>
                <a:cubicBezTo>
                  <a:pt x="1081468" y="3470470"/>
                  <a:pt x="1086435" y="3481233"/>
                  <a:pt x="1093063" y="3497795"/>
                </a:cubicBezTo>
                <a:lnTo>
                  <a:pt x="1107968" y="3497795"/>
                </a:lnTo>
                <a:lnTo>
                  <a:pt x="1107968" y="3567355"/>
                </a:lnTo>
                <a:cubicBezTo>
                  <a:pt x="1134465" y="3573979"/>
                  <a:pt x="1156823" y="3582261"/>
                  <a:pt x="1175039" y="3592195"/>
                </a:cubicBezTo>
                <a:cubicBezTo>
                  <a:pt x="1193258" y="3602133"/>
                  <a:pt x="1215617" y="3610415"/>
                  <a:pt x="1242114" y="3617039"/>
                </a:cubicBezTo>
                <a:lnTo>
                  <a:pt x="1242114" y="3602133"/>
                </a:lnTo>
                <a:cubicBezTo>
                  <a:pt x="1225551" y="3585571"/>
                  <a:pt x="1218102" y="3560731"/>
                  <a:pt x="1219756" y="3527606"/>
                </a:cubicBezTo>
                <a:cubicBezTo>
                  <a:pt x="1221412" y="3494485"/>
                  <a:pt x="1218931" y="3463017"/>
                  <a:pt x="1212303" y="3433206"/>
                </a:cubicBezTo>
                <a:lnTo>
                  <a:pt x="1192430" y="3433206"/>
                </a:lnTo>
                <a:lnTo>
                  <a:pt x="1192430" y="3413333"/>
                </a:lnTo>
                <a:lnTo>
                  <a:pt x="1212303" y="3413333"/>
                </a:lnTo>
                <a:lnTo>
                  <a:pt x="1212303" y="3348741"/>
                </a:lnTo>
                <a:cubicBezTo>
                  <a:pt x="1159309" y="3342116"/>
                  <a:pt x="1130323" y="3329696"/>
                  <a:pt x="1125355" y="3311480"/>
                </a:cubicBezTo>
                <a:cubicBezTo>
                  <a:pt x="1120388" y="3293261"/>
                  <a:pt x="1114592" y="3265936"/>
                  <a:pt x="1107968" y="3229500"/>
                </a:cubicBezTo>
                <a:lnTo>
                  <a:pt x="1127841" y="3229500"/>
                </a:lnTo>
                <a:cubicBezTo>
                  <a:pt x="1134465" y="3216248"/>
                  <a:pt x="1137779" y="3204657"/>
                  <a:pt x="1137779" y="3194719"/>
                </a:cubicBezTo>
                <a:cubicBezTo>
                  <a:pt x="1137779" y="3184784"/>
                  <a:pt x="1139432" y="3168222"/>
                  <a:pt x="1142746" y="3145035"/>
                </a:cubicBezTo>
                <a:lnTo>
                  <a:pt x="1058281" y="3145035"/>
                </a:lnTo>
                <a:lnTo>
                  <a:pt x="1058281" y="3130130"/>
                </a:lnTo>
                <a:lnTo>
                  <a:pt x="939037" y="3130130"/>
                </a:lnTo>
                <a:lnTo>
                  <a:pt x="939037" y="3145035"/>
                </a:lnTo>
                <a:lnTo>
                  <a:pt x="924135" y="3145035"/>
                </a:lnTo>
                <a:lnTo>
                  <a:pt x="924135" y="3130130"/>
                </a:lnTo>
                <a:lnTo>
                  <a:pt x="909226" y="3130130"/>
                </a:lnTo>
                <a:lnTo>
                  <a:pt x="909226" y="3145035"/>
                </a:lnTo>
                <a:cubicBezTo>
                  <a:pt x="895978" y="3141725"/>
                  <a:pt x="884386" y="3139239"/>
                  <a:pt x="874448" y="3137582"/>
                </a:cubicBezTo>
                <a:cubicBezTo>
                  <a:pt x="864513" y="3135925"/>
                  <a:pt x="852918" y="3133443"/>
                  <a:pt x="839670" y="3130130"/>
                </a:cubicBezTo>
                <a:cubicBezTo>
                  <a:pt x="842984" y="3116881"/>
                  <a:pt x="847951" y="3100319"/>
                  <a:pt x="854575" y="3080446"/>
                </a:cubicBezTo>
                <a:lnTo>
                  <a:pt x="958913" y="3080446"/>
                </a:lnTo>
                <a:lnTo>
                  <a:pt x="958913" y="3095352"/>
                </a:lnTo>
                <a:cubicBezTo>
                  <a:pt x="965538" y="3098662"/>
                  <a:pt x="973819" y="3100319"/>
                  <a:pt x="983754" y="3100319"/>
                </a:cubicBezTo>
                <a:cubicBezTo>
                  <a:pt x="1136122" y="3100319"/>
                  <a:pt x="1217274" y="3042354"/>
                  <a:pt x="1227208" y="2926424"/>
                </a:cubicBezTo>
                <a:cubicBezTo>
                  <a:pt x="1213960" y="2916486"/>
                  <a:pt x="1204022" y="2901580"/>
                  <a:pt x="1197397" y="2881708"/>
                </a:cubicBezTo>
                <a:cubicBezTo>
                  <a:pt x="1190773" y="2861835"/>
                  <a:pt x="1184149" y="2848583"/>
                  <a:pt x="1177525" y="2841958"/>
                </a:cubicBezTo>
                <a:lnTo>
                  <a:pt x="1142746" y="2841958"/>
                </a:lnTo>
                <a:lnTo>
                  <a:pt x="1142746" y="2827053"/>
                </a:lnTo>
                <a:lnTo>
                  <a:pt x="1073186" y="2827053"/>
                </a:lnTo>
                <a:cubicBezTo>
                  <a:pt x="1046689" y="2813804"/>
                  <a:pt x="1030127" y="2803866"/>
                  <a:pt x="1023502" y="2797242"/>
                </a:cubicBezTo>
                <a:cubicBezTo>
                  <a:pt x="1016878" y="2790618"/>
                  <a:pt x="1011911" y="2767431"/>
                  <a:pt x="1008597" y="2727686"/>
                </a:cubicBezTo>
                <a:cubicBezTo>
                  <a:pt x="1038408" y="2721061"/>
                  <a:pt x="1070704" y="2714437"/>
                  <a:pt x="1105483" y="2707813"/>
                </a:cubicBezTo>
                <a:cubicBezTo>
                  <a:pt x="1140261" y="2701185"/>
                  <a:pt x="1164276" y="2684626"/>
                  <a:pt x="1177525" y="2658126"/>
                </a:cubicBezTo>
                <a:lnTo>
                  <a:pt x="1276895" y="2658126"/>
                </a:lnTo>
                <a:lnTo>
                  <a:pt x="1276895" y="2643220"/>
                </a:lnTo>
                <a:cubicBezTo>
                  <a:pt x="1293454" y="2636596"/>
                  <a:pt x="1310017" y="2632457"/>
                  <a:pt x="1326579" y="2630800"/>
                </a:cubicBezTo>
                <a:cubicBezTo>
                  <a:pt x="1343138" y="2629143"/>
                  <a:pt x="1359700" y="2626661"/>
                  <a:pt x="1376263" y="2623347"/>
                </a:cubicBezTo>
                <a:lnTo>
                  <a:pt x="1376263" y="2588569"/>
                </a:lnTo>
                <a:lnTo>
                  <a:pt x="1411041" y="2588569"/>
                </a:lnTo>
                <a:lnTo>
                  <a:pt x="1411041" y="2558758"/>
                </a:lnTo>
                <a:lnTo>
                  <a:pt x="1430917" y="2558758"/>
                </a:lnTo>
                <a:cubicBezTo>
                  <a:pt x="1477287" y="2502446"/>
                  <a:pt x="1525317" y="2456077"/>
                  <a:pt x="1575001" y="2419641"/>
                </a:cubicBezTo>
                <a:cubicBezTo>
                  <a:pt x="1624685" y="2383206"/>
                  <a:pt x="1659463" y="2356706"/>
                  <a:pt x="1679339" y="2340144"/>
                </a:cubicBezTo>
                <a:lnTo>
                  <a:pt x="1679339" y="2305365"/>
                </a:lnTo>
                <a:cubicBezTo>
                  <a:pt x="1702526" y="2298741"/>
                  <a:pt x="1718260" y="2287149"/>
                  <a:pt x="1726541" y="2270587"/>
                </a:cubicBezTo>
                <a:cubicBezTo>
                  <a:pt x="1734819" y="2254025"/>
                  <a:pt x="1747242" y="2237462"/>
                  <a:pt x="1763801" y="2220903"/>
                </a:cubicBezTo>
                <a:cubicBezTo>
                  <a:pt x="1760491" y="2204341"/>
                  <a:pt x="1758006" y="2190264"/>
                  <a:pt x="1756352" y="2178669"/>
                </a:cubicBezTo>
                <a:cubicBezTo>
                  <a:pt x="1754695" y="2167077"/>
                  <a:pt x="1752210" y="2153000"/>
                  <a:pt x="1748899" y="2136438"/>
                </a:cubicBezTo>
                <a:cubicBezTo>
                  <a:pt x="1719088" y="2129813"/>
                  <a:pt x="1684307" y="2109112"/>
                  <a:pt x="1644561" y="2074330"/>
                </a:cubicBezTo>
                <a:cubicBezTo>
                  <a:pt x="1604812" y="2039552"/>
                  <a:pt x="1583282" y="2015537"/>
                  <a:pt x="1579968" y="2002288"/>
                </a:cubicBezTo>
                <a:lnTo>
                  <a:pt x="1545190" y="2002288"/>
                </a:lnTo>
                <a:cubicBezTo>
                  <a:pt x="1531942" y="1979102"/>
                  <a:pt x="1507098" y="1951776"/>
                  <a:pt x="1470663" y="1920308"/>
                </a:cubicBezTo>
                <a:cubicBezTo>
                  <a:pt x="1434228" y="1888844"/>
                  <a:pt x="1402760" y="1854891"/>
                  <a:pt x="1376263" y="1818456"/>
                </a:cubicBezTo>
                <a:lnTo>
                  <a:pt x="1346452" y="1818456"/>
                </a:lnTo>
                <a:lnTo>
                  <a:pt x="1346452" y="1783677"/>
                </a:lnTo>
                <a:cubicBezTo>
                  <a:pt x="1310017" y="1760491"/>
                  <a:pt x="1286002" y="1732337"/>
                  <a:pt x="1274410" y="1699212"/>
                </a:cubicBezTo>
                <a:cubicBezTo>
                  <a:pt x="1262818" y="1666091"/>
                  <a:pt x="1235489" y="1637937"/>
                  <a:pt x="1192430" y="1614750"/>
                </a:cubicBezTo>
                <a:lnTo>
                  <a:pt x="1192430" y="1579972"/>
                </a:lnTo>
                <a:cubicBezTo>
                  <a:pt x="1182492" y="1573348"/>
                  <a:pt x="1171729" y="1565066"/>
                  <a:pt x="1160134" y="1555128"/>
                </a:cubicBezTo>
                <a:cubicBezTo>
                  <a:pt x="1148542" y="1545190"/>
                  <a:pt x="1137779" y="1536909"/>
                  <a:pt x="1127841" y="1530285"/>
                </a:cubicBezTo>
                <a:lnTo>
                  <a:pt x="1127841" y="1495507"/>
                </a:lnTo>
                <a:cubicBezTo>
                  <a:pt x="1111278" y="1488882"/>
                  <a:pt x="1096373" y="1480601"/>
                  <a:pt x="1083124" y="1470666"/>
                </a:cubicBezTo>
                <a:cubicBezTo>
                  <a:pt x="1069876" y="1460728"/>
                  <a:pt x="1056624" y="1452447"/>
                  <a:pt x="1043375" y="1445823"/>
                </a:cubicBezTo>
                <a:lnTo>
                  <a:pt x="1043375" y="1411045"/>
                </a:lnTo>
                <a:cubicBezTo>
                  <a:pt x="1023502" y="1407731"/>
                  <a:pt x="1011911" y="1402763"/>
                  <a:pt x="1008597" y="1396139"/>
                </a:cubicBezTo>
                <a:cubicBezTo>
                  <a:pt x="1005283" y="1389515"/>
                  <a:pt x="1003630" y="1383716"/>
                  <a:pt x="1003630" y="1378748"/>
                </a:cubicBezTo>
                <a:cubicBezTo>
                  <a:pt x="1003630" y="1373781"/>
                  <a:pt x="1001144" y="1368810"/>
                  <a:pt x="996177" y="1363843"/>
                </a:cubicBezTo>
                <a:cubicBezTo>
                  <a:pt x="991206" y="1358875"/>
                  <a:pt x="978786" y="1353076"/>
                  <a:pt x="958913" y="1346452"/>
                </a:cubicBezTo>
                <a:cubicBezTo>
                  <a:pt x="952289" y="1316641"/>
                  <a:pt x="938212" y="1291801"/>
                  <a:pt x="916682" y="1271928"/>
                </a:cubicBezTo>
                <a:cubicBezTo>
                  <a:pt x="895149" y="1252052"/>
                  <a:pt x="872794" y="1233836"/>
                  <a:pt x="849608" y="1217273"/>
                </a:cubicBezTo>
                <a:cubicBezTo>
                  <a:pt x="826421" y="1200711"/>
                  <a:pt x="804063" y="1183324"/>
                  <a:pt x="782533" y="1165104"/>
                </a:cubicBezTo>
                <a:cubicBezTo>
                  <a:pt x="761004" y="1146885"/>
                  <a:pt x="746927" y="1127841"/>
                  <a:pt x="740299" y="1107968"/>
                </a:cubicBezTo>
                <a:lnTo>
                  <a:pt x="705521" y="1107968"/>
                </a:lnTo>
                <a:lnTo>
                  <a:pt x="690615" y="1078157"/>
                </a:lnTo>
                <a:lnTo>
                  <a:pt x="655837" y="1078157"/>
                </a:lnTo>
                <a:cubicBezTo>
                  <a:pt x="635964" y="1051657"/>
                  <a:pt x="619402" y="1028470"/>
                  <a:pt x="606153" y="1008597"/>
                </a:cubicBezTo>
                <a:lnTo>
                  <a:pt x="586280" y="1008597"/>
                </a:lnTo>
                <a:lnTo>
                  <a:pt x="586280" y="973819"/>
                </a:lnTo>
                <a:cubicBezTo>
                  <a:pt x="569718" y="963881"/>
                  <a:pt x="554812" y="954771"/>
                  <a:pt x="541561" y="946493"/>
                </a:cubicBezTo>
                <a:cubicBezTo>
                  <a:pt x="528312" y="938212"/>
                  <a:pt x="521688" y="917511"/>
                  <a:pt x="521688" y="884386"/>
                </a:cubicBezTo>
                <a:cubicBezTo>
                  <a:pt x="521688" y="847951"/>
                  <a:pt x="531626" y="821454"/>
                  <a:pt x="551499" y="804891"/>
                </a:cubicBezTo>
                <a:close/>
                <a:moveTo>
                  <a:pt x="1813489" y="352760"/>
                </a:moveTo>
                <a:cubicBezTo>
                  <a:pt x="1823423" y="362698"/>
                  <a:pt x="1827566" y="366837"/>
                  <a:pt x="1825909" y="365184"/>
                </a:cubicBezTo>
                <a:cubicBezTo>
                  <a:pt x="1824252" y="363527"/>
                  <a:pt x="1826737" y="370980"/>
                  <a:pt x="1833361" y="387542"/>
                </a:cubicBezTo>
                <a:lnTo>
                  <a:pt x="1813489" y="387542"/>
                </a:lnTo>
                <a:close/>
                <a:moveTo>
                  <a:pt x="2504103" y="0"/>
                </a:moveTo>
                <a:cubicBezTo>
                  <a:pt x="2507414" y="16562"/>
                  <a:pt x="2509899" y="33953"/>
                  <a:pt x="2511556" y="52169"/>
                </a:cubicBezTo>
                <a:cubicBezTo>
                  <a:pt x="2513213" y="70388"/>
                  <a:pt x="2514042" y="87776"/>
                  <a:pt x="2514042" y="104338"/>
                </a:cubicBezTo>
                <a:cubicBezTo>
                  <a:pt x="2514042" y="157336"/>
                  <a:pt x="2507414" y="207020"/>
                  <a:pt x="2494165" y="253393"/>
                </a:cubicBezTo>
                <a:cubicBezTo>
                  <a:pt x="2480917" y="299763"/>
                  <a:pt x="2467668" y="349450"/>
                  <a:pt x="2454420" y="402447"/>
                </a:cubicBezTo>
                <a:lnTo>
                  <a:pt x="2404733" y="402447"/>
                </a:lnTo>
                <a:lnTo>
                  <a:pt x="2404733" y="387542"/>
                </a:lnTo>
                <a:lnTo>
                  <a:pt x="2389831" y="387542"/>
                </a:lnTo>
                <a:cubicBezTo>
                  <a:pt x="2383203" y="357731"/>
                  <a:pt x="2379064" y="328749"/>
                  <a:pt x="2377407" y="300591"/>
                </a:cubicBezTo>
                <a:cubicBezTo>
                  <a:pt x="2375754" y="272437"/>
                  <a:pt x="2373268" y="245112"/>
                  <a:pt x="2369955" y="218615"/>
                </a:cubicBezTo>
                <a:cubicBezTo>
                  <a:pt x="2376579" y="195428"/>
                  <a:pt x="2381549" y="171413"/>
                  <a:pt x="2384860" y="146569"/>
                </a:cubicBezTo>
                <a:cubicBezTo>
                  <a:pt x="2388174" y="121729"/>
                  <a:pt x="2393969" y="98543"/>
                  <a:pt x="2402251" y="77013"/>
                </a:cubicBezTo>
                <a:cubicBezTo>
                  <a:pt x="2410532" y="55483"/>
                  <a:pt x="2422123" y="37264"/>
                  <a:pt x="2437029" y="22358"/>
                </a:cubicBezTo>
                <a:cubicBezTo>
                  <a:pt x="2451934" y="7453"/>
                  <a:pt x="2474293" y="0"/>
                  <a:pt x="250410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38092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23" name="圖片版面配置區 22"/>
          <p:cNvSpPr>
            <a:spLocks noGrp="1"/>
          </p:cNvSpPr>
          <p:nvPr>
            <p:ph type="pic" sz="quarter" idx="13"/>
          </p:nvPr>
        </p:nvSpPr>
        <p:spPr>
          <a:xfrm>
            <a:off x="2193718" y="306938"/>
            <a:ext cx="4756565" cy="6162514"/>
          </a:xfrm>
          <a:custGeom>
            <a:avLst/>
            <a:gdLst>
              <a:gd name="connsiteX0" fmla="*/ 1018326 w 4756565"/>
              <a:gd name="connsiteY0" fmla="*/ 5393842 h 6162514"/>
              <a:gd name="connsiteX1" fmla="*/ 1067600 w 4756565"/>
              <a:gd name="connsiteY1" fmla="*/ 5400411 h 6162514"/>
              <a:gd name="connsiteX2" fmla="*/ 1130016 w 4756565"/>
              <a:gd name="connsiteY2" fmla="*/ 5406985 h 6162514"/>
              <a:gd name="connsiteX3" fmla="*/ 1130016 w 4756565"/>
              <a:gd name="connsiteY3" fmla="*/ 5420121 h 6162514"/>
              <a:gd name="connsiteX4" fmla="*/ 1182575 w 4756565"/>
              <a:gd name="connsiteY4" fmla="*/ 5420121 h 6162514"/>
              <a:gd name="connsiteX5" fmla="*/ 1189144 w 4756565"/>
              <a:gd name="connsiteY5" fmla="*/ 5429976 h 6162514"/>
              <a:gd name="connsiteX6" fmla="*/ 1215422 w 4756565"/>
              <a:gd name="connsiteY6" fmla="*/ 5446404 h 6162514"/>
              <a:gd name="connsiteX7" fmla="*/ 1215422 w 4756565"/>
              <a:gd name="connsiteY7" fmla="*/ 5472681 h 6162514"/>
              <a:gd name="connsiteX8" fmla="*/ 1241700 w 4756565"/>
              <a:gd name="connsiteY8" fmla="*/ 5472681 h 6162514"/>
              <a:gd name="connsiteX9" fmla="*/ 1271264 w 4756565"/>
              <a:gd name="connsiteY9" fmla="*/ 5538378 h 6162514"/>
              <a:gd name="connsiteX10" fmla="*/ 1287692 w 4756565"/>
              <a:gd name="connsiteY10" fmla="*/ 5610648 h 6162514"/>
              <a:gd name="connsiteX11" fmla="*/ 1238418 w 4756565"/>
              <a:gd name="connsiteY11" fmla="*/ 5722334 h 6162514"/>
              <a:gd name="connsiteX12" fmla="*/ 1143156 w 4756565"/>
              <a:gd name="connsiteY12" fmla="*/ 5788036 h 6162514"/>
              <a:gd name="connsiteX13" fmla="*/ 1143156 w 4756565"/>
              <a:gd name="connsiteY13" fmla="*/ 5794604 h 6162514"/>
              <a:gd name="connsiteX14" fmla="*/ 1090597 w 4756565"/>
              <a:gd name="connsiteY14" fmla="*/ 5801172 h 6162514"/>
              <a:gd name="connsiteX15" fmla="*/ 913209 w 4756565"/>
              <a:gd name="connsiteY15" fmla="*/ 5722334 h 6162514"/>
              <a:gd name="connsiteX16" fmla="*/ 906641 w 4756565"/>
              <a:gd name="connsiteY16" fmla="*/ 5722334 h 6162514"/>
              <a:gd name="connsiteX17" fmla="*/ 867221 w 4756565"/>
              <a:gd name="connsiteY17" fmla="*/ 5544952 h 6162514"/>
              <a:gd name="connsiteX18" fmla="*/ 886932 w 4756565"/>
              <a:gd name="connsiteY18" fmla="*/ 5518669 h 6162514"/>
              <a:gd name="connsiteX19" fmla="*/ 906641 w 4756565"/>
              <a:gd name="connsiteY19" fmla="*/ 5492392 h 6162514"/>
              <a:gd name="connsiteX20" fmla="*/ 926351 w 4756565"/>
              <a:gd name="connsiteY20" fmla="*/ 5485823 h 6162514"/>
              <a:gd name="connsiteX21" fmla="*/ 926351 w 4756565"/>
              <a:gd name="connsiteY21" fmla="*/ 5459540 h 6162514"/>
              <a:gd name="connsiteX22" fmla="*/ 972338 w 4756565"/>
              <a:gd name="connsiteY22" fmla="*/ 5426694 h 6162514"/>
              <a:gd name="connsiteX23" fmla="*/ 1018326 w 4756565"/>
              <a:gd name="connsiteY23" fmla="*/ 5393842 h 6162514"/>
              <a:gd name="connsiteX24" fmla="*/ 2240318 w 4756565"/>
              <a:gd name="connsiteY24" fmla="*/ 5334714 h 6162514"/>
              <a:gd name="connsiteX25" fmla="*/ 2299447 w 4756565"/>
              <a:gd name="connsiteY25" fmla="*/ 5334714 h 6162514"/>
              <a:gd name="connsiteX26" fmla="*/ 2348716 w 4756565"/>
              <a:gd name="connsiteY26" fmla="*/ 5387275 h 6162514"/>
              <a:gd name="connsiteX27" fmla="*/ 2384854 w 4756565"/>
              <a:gd name="connsiteY27" fmla="*/ 5459540 h 6162514"/>
              <a:gd name="connsiteX28" fmla="*/ 2332292 w 4756565"/>
              <a:gd name="connsiteY28" fmla="*/ 5535097 h 6162514"/>
              <a:gd name="connsiteX29" fmla="*/ 2227176 w 4756565"/>
              <a:gd name="connsiteY29" fmla="*/ 5558088 h 6162514"/>
              <a:gd name="connsiteX30" fmla="*/ 2200899 w 4756565"/>
              <a:gd name="connsiteY30" fmla="*/ 5535097 h 6162514"/>
              <a:gd name="connsiteX31" fmla="*/ 2174620 w 4756565"/>
              <a:gd name="connsiteY31" fmla="*/ 5505533 h 6162514"/>
              <a:gd name="connsiteX32" fmla="*/ 2161479 w 4756565"/>
              <a:gd name="connsiteY32" fmla="*/ 5505533 h 6162514"/>
              <a:gd name="connsiteX33" fmla="*/ 2154906 w 4756565"/>
              <a:gd name="connsiteY33" fmla="*/ 5462827 h 6162514"/>
              <a:gd name="connsiteX34" fmla="*/ 2148337 w 4756565"/>
              <a:gd name="connsiteY34" fmla="*/ 5420121 h 6162514"/>
              <a:gd name="connsiteX35" fmla="*/ 2164761 w 4756565"/>
              <a:gd name="connsiteY35" fmla="*/ 5393842 h 6162514"/>
              <a:gd name="connsiteX36" fmla="*/ 2214040 w 4756565"/>
              <a:gd name="connsiteY36" fmla="*/ 5354423 h 6162514"/>
              <a:gd name="connsiteX37" fmla="*/ 2240318 w 4756565"/>
              <a:gd name="connsiteY37" fmla="*/ 5347856 h 6162514"/>
              <a:gd name="connsiteX38" fmla="*/ 151105 w 4756565"/>
              <a:gd name="connsiteY38" fmla="*/ 1458506 h 6162514"/>
              <a:gd name="connsiteX39" fmla="*/ 151105 w 4756565"/>
              <a:gd name="connsiteY39" fmla="*/ 1465078 h 6162514"/>
              <a:gd name="connsiteX40" fmla="*/ 164246 w 4756565"/>
              <a:gd name="connsiteY40" fmla="*/ 1471647 h 6162514"/>
              <a:gd name="connsiteX41" fmla="*/ 151105 w 4756565"/>
              <a:gd name="connsiteY41" fmla="*/ 1497925 h 6162514"/>
              <a:gd name="connsiteX42" fmla="*/ 137964 w 4756565"/>
              <a:gd name="connsiteY42" fmla="*/ 1497925 h 6162514"/>
              <a:gd name="connsiteX43" fmla="*/ 151105 w 4756565"/>
              <a:gd name="connsiteY43" fmla="*/ 1458506 h 6162514"/>
              <a:gd name="connsiteX44" fmla="*/ 236512 w 4756565"/>
              <a:gd name="connsiteY44" fmla="*/ 1254840 h 6162514"/>
              <a:gd name="connsiteX45" fmla="*/ 256226 w 4756565"/>
              <a:gd name="connsiteY45" fmla="*/ 1261413 h 6162514"/>
              <a:gd name="connsiteX46" fmla="*/ 275931 w 4756565"/>
              <a:gd name="connsiteY46" fmla="*/ 1267981 h 6162514"/>
              <a:gd name="connsiteX47" fmla="*/ 170814 w 4756565"/>
              <a:gd name="connsiteY47" fmla="*/ 1458505 h 6162514"/>
              <a:gd name="connsiteX48" fmla="*/ 164246 w 4756565"/>
              <a:gd name="connsiteY48" fmla="*/ 1419086 h 6162514"/>
              <a:gd name="connsiteX49" fmla="*/ 187242 w 4756565"/>
              <a:gd name="connsiteY49" fmla="*/ 1373098 h 6162514"/>
              <a:gd name="connsiteX50" fmla="*/ 197097 w 4756565"/>
              <a:gd name="connsiteY50" fmla="*/ 1320542 h 6162514"/>
              <a:gd name="connsiteX51" fmla="*/ 210234 w 4756565"/>
              <a:gd name="connsiteY51" fmla="*/ 1320542 h 6162514"/>
              <a:gd name="connsiteX52" fmla="*/ 210234 w 4756565"/>
              <a:gd name="connsiteY52" fmla="*/ 1294259 h 6162514"/>
              <a:gd name="connsiteX53" fmla="*/ 223375 w 4756565"/>
              <a:gd name="connsiteY53" fmla="*/ 1294259 h 6162514"/>
              <a:gd name="connsiteX54" fmla="*/ 229943 w 4756565"/>
              <a:gd name="connsiteY54" fmla="*/ 1274550 h 6162514"/>
              <a:gd name="connsiteX55" fmla="*/ 236512 w 4756565"/>
              <a:gd name="connsiteY55" fmla="*/ 1254840 h 6162514"/>
              <a:gd name="connsiteX56" fmla="*/ 3271783 w 4756565"/>
              <a:gd name="connsiteY56" fmla="*/ 847510 h 6162514"/>
              <a:gd name="connsiteX57" fmla="*/ 3350622 w 4756565"/>
              <a:gd name="connsiteY57" fmla="*/ 857366 h 6162514"/>
              <a:gd name="connsiteX58" fmla="*/ 3396610 w 4756565"/>
              <a:gd name="connsiteY58" fmla="*/ 880361 h 6162514"/>
              <a:gd name="connsiteX59" fmla="*/ 3396610 w 4756565"/>
              <a:gd name="connsiteY59" fmla="*/ 893498 h 6162514"/>
              <a:gd name="connsiteX60" fmla="*/ 3439311 w 4756565"/>
              <a:gd name="connsiteY60" fmla="*/ 929636 h 6162514"/>
              <a:gd name="connsiteX61" fmla="*/ 3495158 w 4756565"/>
              <a:gd name="connsiteY61" fmla="*/ 965768 h 6162514"/>
              <a:gd name="connsiteX62" fmla="*/ 3495158 w 4756565"/>
              <a:gd name="connsiteY62" fmla="*/ 978909 h 6162514"/>
              <a:gd name="connsiteX63" fmla="*/ 3521435 w 4756565"/>
              <a:gd name="connsiteY63" fmla="*/ 978909 h 6162514"/>
              <a:gd name="connsiteX64" fmla="*/ 3521435 w 4756565"/>
              <a:gd name="connsiteY64" fmla="*/ 992046 h 6162514"/>
              <a:gd name="connsiteX65" fmla="*/ 3596988 w 4756565"/>
              <a:gd name="connsiteY65" fmla="*/ 1018328 h 6162514"/>
              <a:gd name="connsiteX66" fmla="*/ 3672539 w 4756565"/>
              <a:gd name="connsiteY66" fmla="*/ 1044607 h 6162514"/>
              <a:gd name="connsiteX67" fmla="*/ 3672539 w 4756565"/>
              <a:gd name="connsiteY67" fmla="*/ 1031465 h 6162514"/>
              <a:gd name="connsiteX68" fmla="*/ 3744809 w 4756565"/>
              <a:gd name="connsiteY68" fmla="*/ 975622 h 6162514"/>
              <a:gd name="connsiteX69" fmla="*/ 3810507 w 4756565"/>
              <a:gd name="connsiteY69" fmla="*/ 906639 h 6162514"/>
              <a:gd name="connsiteX70" fmla="*/ 3836790 w 4756565"/>
              <a:gd name="connsiteY70" fmla="*/ 909926 h 6162514"/>
              <a:gd name="connsiteX71" fmla="*/ 3863067 w 4756565"/>
              <a:gd name="connsiteY71" fmla="*/ 913208 h 6162514"/>
              <a:gd name="connsiteX72" fmla="*/ 3863067 w 4756565"/>
              <a:gd name="connsiteY72" fmla="*/ 939490 h 6162514"/>
              <a:gd name="connsiteX73" fmla="*/ 3882777 w 4756565"/>
              <a:gd name="connsiteY73" fmla="*/ 939490 h 6162514"/>
              <a:gd name="connsiteX74" fmla="*/ 3882777 w 4756565"/>
              <a:gd name="connsiteY74" fmla="*/ 978909 h 6162514"/>
              <a:gd name="connsiteX75" fmla="*/ 3899201 w 4756565"/>
              <a:gd name="connsiteY75" fmla="*/ 988764 h 6162514"/>
              <a:gd name="connsiteX76" fmla="*/ 3909055 w 4756565"/>
              <a:gd name="connsiteY76" fmla="*/ 1018328 h 6162514"/>
              <a:gd name="connsiteX77" fmla="*/ 3895914 w 4756565"/>
              <a:gd name="connsiteY77" fmla="*/ 1018328 h 6162514"/>
              <a:gd name="connsiteX78" fmla="*/ 3909055 w 4756565"/>
              <a:gd name="connsiteY78" fmla="*/ 1044607 h 6162514"/>
              <a:gd name="connsiteX79" fmla="*/ 3895914 w 4756565"/>
              <a:gd name="connsiteY79" fmla="*/ 1044607 h 6162514"/>
              <a:gd name="connsiteX80" fmla="*/ 3892632 w 4756565"/>
              <a:gd name="connsiteY80" fmla="*/ 1061029 h 6162514"/>
              <a:gd name="connsiteX81" fmla="*/ 3889350 w 4756565"/>
              <a:gd name="connsiteY81" fmla="*/ 1070885 h 6162514"/>
              <a:gd name="connsiteX82" fmla="*/ 3905769 w 4756565"/>
              <a:gd name="connsiteY82" fmla="*/ 1123445 h 6162514"/>
              <a:gd name="connsiteX83" fmla="*/ 3935338 w 4756565"/>
              <a:gd name="connsiteY83" fmla="*/ 1156292 h 6162514"/>
              <a:gd name="connsiteX84" fmla="*/ 3935338 w 4756565"/>
              <a:gd name="connsiteY84" fmla="*/ 1169433 h 6162514"/>
              <a:gd name="connsiteX85" fmla="*/ 3974753 w 4756565"/>
              <a:gd name="connsiteY85" fmla="*/ 1169433 h 6162514"/>
              <a:gd name="connsiteX86" fmla="*/ 3987894 w 4756565"/>
              <a:gd name="connsiteY86" fmla="*/ 1195711 h 6162514"/>
              <a:gd name="connsiteX87" fmla="*/ 4086442 w 4756565"/>
              <a:gd name="connsiteY87" fmla="*/ 1195711 h 6162514"/>
              <a:gd name="connsiteX88" fmla="*/ 4086442 w 4756565"/>
              <a:gd name="connsiteY88" fmla="*/ 1182574 h 6162514"/>
              <a:gd name="connsiteX89" fmla="*/ 4125861 w 4756565"/>
              <a:gd name="connsiteY89" fmla="*/ 1182574 h 6162514"/>
              <a:gd name="connsiteX90" fmla="*/ 4125861 w 4756565"/>
              <a:gd name="connsiteY90" fmla="*/ 1195711 h 6162514"/>
              <a:gd name="connsiteX91" fmla="*/ 4139003 w 4756565"/>
              <a:gd name="connsiteY91" fmla="*/ 1195711 h 6162514"/>
              <a:gd name="connsiteX92" fmla="*/ 4139003 w 4756565"/>
              <a:gd name="connsiteY92" fmla="*/ 1182574 h 6162514"/>
              <a:gd name="connsiteX93" fmla="*/ 4155426 w 4756565"/>
              <a:gd name="connsiteY93" fmla="*/ 1179287 h 6162514"/>
              <a:gd name="connsiteX94" fmla="*/ 4171849 w 4756565"/>
              <a:gd name="connsiteY94" fmla="*/ 1176002 h 6162514"/>
              <a:gd name="connsiteX95" fmla="*/ 4250687 w 4756565"/>
              <a:gd name="connsiteY95" fmla="*/ 1215421 h 6162514"/>
              <a:gd name="connsiteX96" fmla="*/ 4263829 w 4756565"/>
              <a:gd name="connsiteY96" fmla="*/ 1215421 h 6162514"/>
              <a:gd name="connsiteX97" fmla="*/ 4270397 w 4756565"/>
              <a:gd name="connsiteY97" fmla="*/ 1274550 h 6162514"/>
              <a:gd name="connsiteX98" fmla="*/ 4267115 w 4756565"/>
              <a:gd name="connsiteY98" fmla="*/ 1317255 h 6162514"/>
              <a:gd name="connsiteX99" fmla="*/ 4263829 w 4756565"/>
              <a:gd name="connsiteY99" fmla="*/ 1353388 h 6162514"/>
              <a:gd name="connsiteX100" fmla="*/ 4250687 w 4756565"/>
              <a:gd name="connsiteY100" fmla="*/ 1353388 h 6162514"/>
              <a:gd name="connsiteX101" fmla="*/ 4299962 w 4756565"/>
              <a:gd name="connsiteY101" fmla="*/ 1448650 h 6162514"/>
              <a:gd name="connsiteX102" fmla="*/ 4368945 w 4756565"/>
              <a:gd name="connsiteY102" fmla="*/ 1491356 h 6162514"/>
              <a:gd name="connsiteX103" fmla="*/ 4424788 w 4756565"/>
              <a:gd name="connsiteY103" fmla="*/ 1484787 h 6162514"/>
              <a:gd name="connsiteX104" fmla="*/ 4480630 w 4756565"/>
              <a:gd name="connsiteY104" fmla="*/ 1478215 h 6162514"/>
              <a:gd name="connsiteX105" fmla="*/ 4526622 w 4756565"/>
              <a:gd name="connsiteY105" fmla="*/ 1497924 h 6162514"/>
              <a:gd name="connsiteX106" fmla="*/ 4526622 w 4756565"/>
              <a:gd name="connsiteY106" fmla="*/ 1517634 h 6162514"/>
              <a:gd name="connsiteX107" fmla="*/ 4539759 w 4756565"/>
              <a:gd name="connsiteY107" fmla="*/ 1563626 h 6162514"/>
              <a:gd name="connsiteX108" fmla="*/ 4526622 w 4756565"/>
              <a:gd name="connsiteY108" fmla="*/ 1622755 h 6162514"/>
              <a:gd name="connsiteX109" fmla="*/ 4513481 w 4756565"/>
              <a:gd name="connsiteY109" fmla="*/ 1622755 h 6162514"/>
              <a:gd name="connsiteX110" fmla="*/ 4513481 w 4756565"/>
              <a:gd name="connsiteY110" fmla="*/ 1649033 h 6162514"/>
              <a:gd name="connsiteX111" fmla="*/ 4474062 w 4756565"/>
              <a:gd name="connsiteY111" fmla="*/ 1668742 h 6162514"/>
              <a:gd name="connsiteX112" fmla="*/ 4474062 w 4756565"/>
              <a:gd name="connsiteY112" fmla="*/ 1747581 h 6162514"/>
              <a:gd name="connsiteX113" fmla="*/ 4513481 w 4756565"/>
              <a:gd name="connsiteY113" fmla="*/ 1787000 h 6162514"/>
              <a:gd name="connsiteX114" fmla="*/ 4566041 w 4756565"/>
              <a:gd name="connsiteY114" fmla="*/ 1806710 h 6162514"/>
              <a:gd name="connsiteX115" fmla="*/ 4566041 w 4756565"/>
              <a:gd name="connsiteY115" fmla="*/ 1819846 h 6162514"/>
              <a:gd name="connsiteX116" fmla="*/ 4605462 w 4756565"/>
              <a:gd name="connsiteY116" fmla="*/ 1846129 h 6162514"/>
              <a:gd name="connsiteX117" fmla="*/ 4612029 w 4756565"/>
              <a:gd name="connsiteY117" fmla="*/ 1938105 h 6162514"/>
              <a:gd name="connsiteX118" fmla="*/ 4625171 w 4756565"/>
              <a:gd name="connsiteY118" fmla="*/ 1938105 h 6162514"/>
              <a:gd name="connsiteX119" fmla="*/ 4612029 w 4756565"/>
              <a:gd name="connsiteY119" fmla="*/ 1944673 h 6162514"/>
              <a:gd name="connsiteX120" fmla="*/ 4605462 w 4756565"/>
              <a:gd name="connsiteY120" fmla="*/ 1984093 h 6162514"/>
              <a:gd name="connsiteX121" fmla="*/ 4592320 w 4756565"/>
              <a:gd name="connsiteY121" fmla="*/ 2036653 h 6162514"/>
              <a:gd name="connsiteX122" fmla="*/ 4579184 w 4756565"/>
              <a:gd name="connsiteY122" fmla="*/ 2036653 h 6162514"/>
              <a:gd name="connsiteX123" fmla="*/ 4579184 w 4756565"/>
              <a:gd name="connsiteY123" fmla="*/ 2135201 h 6162514"/>
              <a:gd name="connsiteX124" fmla="*/ 4641594 w 4756565"/>
              <a:gd name="connsiteY124" fmla="*/ 2168052 h 6162514"/>
              <a:gd name="connsiteX125" fmla="*/ 4717146 w 4756565"/>
              <a:gd name="connsiteY125" fmla="*/ 2200899 h 6162514"/>
              <a:gd name="connsiteX126" fmla="*/ 4740142 w 4756565"/>
              <a:gd name="connsiteY126" fmla="*/ 2253459 h 6162514"/>
              <a:gd name="connsiteX127" fmla="*/ 4756565 w 4756565"/>
              <a:gd name="connsiteY127" fmla="*/ 2325725 h 6162514"/>
              <a:gd name="connsiteX128" fmla="*/ 4736856 w 4756565"/>
              <a:gd name="connsiteY128" fmla="*/ 2352007 h 6162514"/>
              <a:gd name="connsiteX129" fmla="*/ 4717146 w 4756565"/>
              <a:gd name="connsiteY129" fmla="*/ 2378285 h 6162514"/>
              <a:gd name="connsiteX130" fmla="*/ 4654735 w 4756565"/>
              <a:gd name="connsiteY130" fmla="*/ 2401282 h 6162514"/>
              <a:gd name="connsiteX131" fmla="*/ 4612029 w 4756565"/>
              <a:gd name="connsiteY131" fmla="*/ 2450551 h 6162514"/>
              <a:gd name="connsiteX132" fmla="*/ 4605462 w 4756565"/>
              <a:gd name="connsiteY132" fmla="*/ 2450551 h 6162514"/>
              <a:gd name="connsiteX133" fmla="*/ 4608744 w 4756565"/>
              <a:gd name="connsiteY133" fmla="*/ 2463692 h 6162514"/>
              <a:gd name="connsiteX134" fmla="*/ 4612029 w 4756565"/>
              <a:gd name="connsiteY134" fmla="*/ 2476833 h 6162514"/>
              <a:gd name="connsiteX135" fmla="*/ 4605462 w 4756565"/>
              <a:gd name="connsiteY135" fmla="*/ 2476833 h 6162514"/>
              <a:gd name="connsiteX136" fmla="*/ 4592320 w 4756565"/>
              <a:gd name="connsiteY136" fmla="*/ 2542531 h 6162514"/>
              <a:gd name="connsiteX137" fmla="*/ 4605462 w 4756565"/>
              <a:gd name="connsiteY137" fmla="*/ 2614801 h 6162514"/>
              <a:gd name="connsiteX138" fmla="*/ 4612029 w 4756565"/>
              <a:gd name="connsiteY138" fmla="*/ 2654220 h 6162514"/>
              <a:gd name="connsiteX139" fmla="*/ 4625171 w 4756565"/>
              <a:gd name="connsiteY139" fmla="*/ 2654220 h 6162514"/>
              <a:gd name="connsiteX140" fmla="*/ 4612029 w 4756565"/>
              <a:gd name="connsiteY140" fmla="*/ 2733059 h 6162514"/>
              <a:gd name="connsiteX141" fmla="*/ 4552900 w 4756565"/>
              <a:gd name="connsiteY141" fmla="*/ 2805325 h 6162514"/>
              <a:gd name="connsiteX142" fmla="*/ 4552900 w 4756565"/>
              <a:gd name="connsiteY142" fmla="*/ 2818466 h 6162514"/>
              <a:gd name="connsiteX143" fmla="*/ 4506914 w 4756565"/>
              <a:gd name="connsiteY143" fmla="*/ 2821748 h 6162514"/>
              <a:gd name="connsiteX144" fmla="*/ 4460926 w 4756565"/>
              <a:gd name="connsiteY144" fmla="*/ 2831603 h 6162514"/>
              <a:gd name="connsiteX145" fmla="*/ 4441216 w 4756565"/>
              <a:gd name="connsiteY145" fmla="*/ 2838175 h 6162514"/>
              <a:gd name="connsiteX146" fmla="*/ 4441216 w 4756565"/>
              <a:gd name="connsiteY146" fmla="*/ 2851312 h 6162514"/>
              <a:gd name="connsiteX147" fmla="*/ 4428074 w 4756565"/>
              <a:gd name="connsiteY147" fmla="*/ 2851312 h 6162514"/>
              <a:gd name="connsiteX148" fmla="*/ 4428074 w 4756565"/>
              <a:gd name="connsiteY148" fmla="*/ 2877595 h 6162514"/>
              <a:gd name="connsiteX149" fmla="*/ 4362378 w 4756565"/>
              <a:gd name="connsiteY149" fmla="*/ 3002421 h 6162514"/>
              <a:gd name="connsiteX150" fmla="*/ 4391942 w 4756565"/>
              <a:gd name="connsiteY150" fmla="*/ 3041840 h 6162514"/>
              <a:gd name="connsiteX151" fmla="*/ 4408364 w 4756565"/>
              <a:gd name="connsiteY151" fmla="*/ 3100969 h 6162514"/>
              <a:gd name="connsiteX152" fmla="*/ 4405083 w 4756565"/>
              <a:gd name="connsiteY152" fmla="*/ 3114106 h 6162514"/>
              <a:gd name="connsiteX153" fmla="*/ 4401797 w 4756565"/>
              <a:gd name="connsiteY153" fmla="*/ 3127247 h 6162514"/>
              <a:gd name="connsiteX154" fmla="*/ 4375514 w 4756565"/>
              <a:gd name="connsiteY154" fmla="*/ 3140388 h 6162514"/>
              <a:gd name="connsiteX155" fmla="*/ 4375514 w 4756565"/>
              <a:gd name="connsiteY155" fmla="*/ 3166667 h 6162514"/>
              <a:gd name="connsiteX156" fmla="*/ 4362378 w 4756565"/>
              <a:gd name="connsiteY156" fmla="*/ 3166667 h 6162514"/>
              <a:gd name="connsiteX157" fmla="*/ 4368945 w 4756565"/>
              <a:gd name="connsiteY157" fmla="*/ 3189662 h 6162514"/>
              <a:gd name="connsiteX158" fmla="*/ 4375514 w 4756565"/>
              <a:gd name="connsiteY158" fmla="*/ 3219227 h 6162514"/>
              <a:gd name="connsiteX159" fmla="*/ 4326244 w 4756565"/>
              <a:gd name="connsiteY159" fmla="*/ 3212654 h 6162514"/>
              <a:gd name="connsiteX160" fmla="*/ 4276971 w 4756565"/>
              <a:gd name="connsiteY160" fmla="*/ 3206086 h 6162514"/>
              <a:gd name="connsiteX161" fmla="*/ 4276971 w 4756565"/>
              <a:gd name="connsiteY161" fmla="*/ 3219227 h 6162514"/>
              <a:gd name="connsiteX162" fmla="*/ 4244120 w 4756565"/>
              <a:gd name="connsiteY162" fmla="*/ 3225796 h 6162514"/>
              <a:gd name="connsiteX163" fmla="*/ 4211268 w 4756565"/>
              <a:gd name="connsiteY163" fmla="*/ 3232364 h 6162514"/>
              <a:gd name="connsiteX164" fmla="*/ 4211268 w 4756565"/>
              <a:gd name="connsiteY164" fmla="*/ 3258641 h 6162514"/>
              <a:gd name="connsiteX165" fmla="*/ 4184990 w 4756565"/>
              <a:gd name="connsiteY165" fmla="*/ 3258641 h 6162514"/>
              <a:gd name="connsiteX166" fmla="*/ 4175136 w 4756565"/>
              <a:gd name="connsiteY166" fmla="*/ 3314488 h 6162514"/>
              <a:gd name="connsiteX167" fmla="*/ 4125861 w 4756565"/>
              <a:gd name="connsiteY167" fmla="*/ 3357189 h 6162514"/>
              <a:gd name="connsiteX168" fmla="*/ 4125861 w 4756565"/>
              <a:gd name="connsiteY168" fmla="*/ 3370332 h 6162514"/>
              <a:gd name="connsiteX169" fmla="*/ 4099584 w 4756565"/>
              <a:gd name="connsiteY169" fmla="*/ 3370332 h 6162514"/>
              <a:gd name="connsiteX170" fmla="*/ 4099584 w 4756565"/>
              <a:gd name="connsiteY170" fmla="*/ 3383473 h 6162514"/>
              <a:gd name="connsiteX171" fmla="*/ 4089725 w 4756565"/>
              <a:gd name="connsiteY171" fmla="*/ 3386754 h 6162514"/>
              <a:gd name="connsiteX172" fmla="*/ 4079874 w 4756565"/>
              <a:gd name="connsiteY172" fmla="*/ 3390041 h 6162514"/>
              <a:gd name="connsiteX173" fmla="*/ 4033881 w 4756565"/>
              <a:gd name="connsiteY173" fmla="*/ 3376900 h 6162514"/>
              <a:gd name="connsiteX174" fmla="*/ 4001036 w 4756565"/>
              <a:gd name="connsiteY174" fmla="*/ 3357189 h 6162514"/>
              <a:gd name="connsiteX175" fmla="*/ 3955043 w 4756565"/>
              <a:gd name="connsiteY175" fmla="*/ 3363763 h 6162514"/>
              <a:gd name="connsiteX176" fmla="*/ 3909055 w 4756565"/>
              <a:gd name="connsiteY176" fmla="*/ 3370332 h 6162514"/>
              <a:gd name="connsiteX177" fmla="*/ 3909055 w 4756565"/>
              <a:gd name="connsiteY177" fmla="*/ 3383473 h 6162514"/>
              <a:gd name="connsiteX178" fmla="*/ 3869636 w 4756565"/>
              <a:gd name="connsiteY178" fmla="*/ 3383473 h 6162514"/>
              <a:gd name="connsiteX179" fmla="*/ 3836790 w 4756565"/>
              <a:gd name="connsiteY179" fmla="*/ 3429460 h 6162514"/>
              <a:gd name="connsiteX180" fmla="*/ 3823648 w 4756565"/>
              <a:gd name="connsiteY180" fmla="*/ 3429460 h 6162514"/>
              <a:gd name="connsiteX181" fmla="*/ 3823648 w 4756565"/>
              <a:gd name="connsiteY181" fmla="*/ 3455739 h 6162514"/>
              <a:gd name="connsiteX182" fmla="*/ 3790802 w 4756565"/>
              <a:gd name="connsiteY182" fmla="*/ 3482016 h 6162514"/>
              <a:gd name="connsiteX183" fmla="*/ 3757950 w 4756565"/>
              <a:gd name="connsiteY183" fmla="*/ 3508299 h 6162514"/>
              <a:gd name="connsiteX184" fmla="*/ 3757950 w 4756565"/>
              <a:gd name="connsiteY184" fmla="*/ 3534577 h 6162514"/>
              <a:gd name="connsiteX185" fmla="*/ 3731668 w 4756565"/>
              <a:gd name="connsiteY185" fmla="*/ 3547718 h 6162514"/>
              <a:gd name="connsiteX186" fmla="*/ 3731668 w 4756565"/>
              <a:gd name="connsiteY186" fmla="*/ 3573996 h 6162514"/>
              <a:gd name="connsiteX187" fmla="*/ 3646261 w 4756565"/>
              <a:gd name="connsiteY187" fmla="*/ 3646266 h 6162514"/>
              <a:gd name="connsiteX188" fmla="*/ 3518149 w 4756565"/>
              <a:gd name="connsiteY188" fmla="*/ 3639693 h 6162514"/>
              <a:gd name="connsiteX189" fmla="*/ 3396610 w 4756565"/>
              <a:gd name="connsiteY189" fmla="*/ 3633125 h 6162514"/>
              <a:gd name="connsiteX190" fmla="*/ 3396610 w 4756565"/>
              <a:gd name="connsiteY190" fmla="*/ 3646266 h 6162514"/>
              <a:gd name="connsiteX191" fmla="*/ 3357189 w 4756565"/>
              <a:gd name="connsiteY191" fmla="*/ 3646266 h 6162514"/>
              <a:gd name="connsiteX192" fmla="*/ 3357189 w 4756565"/>
              <a:gd name="connsiteY192" fmla="*/ 3659404 h 6162514"/>
              <a:gd name="connsiteX193" fmla="*/ 3304629 w 4756565"/>
              <a:gd name="connsiteY193" fmla="*/ 3659404 h 6162514"/>
              <a:gd name="connsiteX194" fmla="*/ 3304629 w 4756565"/>
              <a:gd name="connsiteY194" fmla="*/ 3672545 h 6162514"/>
              <a:gd name="connsiteX195" fmla="*/ 3081254 w 4756565"/>
              <a:gd name="connsiteY195" fmla="*/ 3672545 h 6162514"/>
              <a:gd name="connsiteX196" fmla="*/ 3081254 w 4756565"/>
              <a:gd name="connsiteY196" fmla="*/ 3685686 h 6162514"/>
              <a:gd name="connsiteX197" fmla="*/ 2969570 w 4756565"/>
              <a:gd name="connsiteY197" fmla="*/ 3685686 h 6162514"/>
              <a:gd name="connsiteX198" fmla="*/ 2959715 w 4756565"/>
              <a:gd name="connsiteY198" fmla="*/ 3692254 h 6162514"/>
              <a:gd name="connsiteX199" fmla="*/ 2943292 w 4756565"/>
              <a:gd name="connsiteY199" fmla="*/ 3698823 h 6162514"/>
              <a:gd name="connsiteX200" fmla="*/ 2943292 w 4756565"/>
              <a:gd name="connsiteY200" fmla="*/ 3685686 h 6162514"/>
              <a:gd name="connsiteX201" fmla="*/ 2818461 w 4756565"/>
              <a:gd name="connsiteY201" fmla="*/ 3685686 h 6162514"/>
              <a:gd name="connsiteX202" fmla="*/ 2752764 w 4756565"/>
              <a:gd name="connsiteY202" fmla="*/ 3659404 h 6162514"/>
              <a:gd name="connsiteX203" fmla="*/ 2687067 w 4756565"/>
              <a:gd name="connsiteY203" fmla="*/ 3633125 h 6162514"/>
              <a:gd name="connsiteX204" fmla="*/ 2687067 w 4756565"/>
              <a:gd name="connsiteY204" fmla="*/ 3606847 h 6162514"/>
              <a:gd name="connsiteX205" fmla="*/ 2654216 w 4756565"/>
              <a:gd name="connsiteY205" fmla="*/ 3593706 h 6162514"/>
              <a:gd name="connsiteX206" fmla="*/ 2627938 w 4756565"/>
              <a:gd name="connsiteY206" fmla="*/ 3573996 h 6162514"/>
              <a:gd name="connsiteX207" fmla="*/ 2627938 w 4756565"/>
              <a:gd name="connsiteY207" fmla="*/ 3560854 h 6162514"/>
              <a:gd name="connsiteX208" fmla="*/ 2562240 w 4756565"/>
              <a:gd name="connsiteY208" fmla="*/ 3560854 h 6162514"/>
              <a:gd name="connsiteX209" fmla="*/ 2562240 w 4756565"/>
              <a:gd name="connsiteY209" fmla="*/ 3547718 h 6162514"/>
              <a:gd name="connsiteX210" fmla="*/ 2529390 w 4756565"/>
              <a:gd name="connsiteY210" fmla="*/ 3547718 h 6162514"/>
              <a:gd name="connsiteX211" fmla="*/ 2529390 w 4756565"/>
              <a:gd name="connsiteY211" fmla="*/ 3534577 h 6162514"/>
              <a:gd name="connsiteX212" fmla="*/ 2470261 w 4756565"/>
              <a:gd name="connsiteY212" fmla="*/ 3537863 h 6162514"/>
              <a:gd name="connsiteX213" fmla="*/ 2411132 w 4756565"/>
              <a:gd name="connsiteY213" fmla="*/ 3547718 h 6162514"/>
              <a:gd name="connsiteX214" fmla="*/ 2411132 w 4756565"/>
              <a:gd name="connsiteY214" fmla="*/ 3560854 h 6162514"/>
              <a:gd name="connsiteX215" fmla="*/ 2384854 w 4756565"/>
              <a:gd name="connsiteY215" fmla="*/ 3560854 h 6162514"/>
              <a:gd name="connsiteX216" fmla="*/ 2384854 w 4756565"/>
              <a:gd name="connsiteY216" fmla="*/ 3573996 h 6162514"/>
              <a:gd name="connsiteX217" fmla="*/ 2358576 w 4756565"/>
              <a:gd name="connsiteY217" fmla="*/ 3580564 h 6162514"/>
              <a:gd name="connsiteX218" fmla="*/ 2296160 w 4756565"/>
              <a:gd name="connsiteY218" fmla="*/ 3570710 h 6162514"/>
              <a:gd name="connsiteX219" fmla="*/ 2246885 w 4756565"/>
              <a:gd name="connsiteY219" fmla="*/ 3560854 h 6162514"/>
              <a:gd name="connsiteX220" fmla="*/ 2197612 w 4756565"/>
              <a:gd name="connsiteY220" fmla="*/ 3445883 h 6162514"/>
              <a:gd name="connsiteX221" fmla="*/ 2177902 w 4756565"/>
              <a:gd name="connsiteY221" fmla="*/ 3373617 h 6162514"/>
              <a:gd name="connsiteX222" fmla="*/ 2151624 w 4756565"/>
              <a:gd name="connsiteY222" fmla="*/ 3321057 h 6162514"/>
              <a:gd name="connsiteX223" fmla="*/ 2089208 w 4756565"/>
              <a:gd name="connsiteY223" fmla="*/ 3258641 h 6162514"/>
              <a:gd name="connsiteX224" fmla="*/ 2010370 w 4756565"/>
              <a:gd name="connsiteY224" fmla="*/ 3258641 h 6162514"/>
              <a:gd name="connsiteX225" fmla="*/ 2010370 w 4756565"/>
              <a:gd name="connsiteY225" fmla="*/ 3291493 h 6162514"/>
              <a:gd name="connsiteX226" fmla="*/ 1997234 w 4756565"/>
              <a:gd name="connsiteY226" fmla="*/ 3291493 h 6162514"/>
              <a:gd name="connsiteX227" fmla="*/ 1997234 w 4756565"/>
              <a:gd name="connsiteY227" fmla="*/ 3573996 h 6162514"/>
              <a:gd name="connsiteX228" fmla="*/ 1984092 w 4756565"/>
              <a:gd name="connsiteY228" fmla="*/ 3573996 h 6162514"/>
              <a:gd name="connsiteX229" fmla="*/ 1984092 w 4756565"/>
              <a:gd name="connsiteY229" fmla="*/ 3606847 h 6162514"/>
              <a:gd name="connsiteX230" fmla="*/ 1970951 w 4756565"/>
              <a:gd name="connsiteY230" fmla="*/ 3606847 h 6162514"/>
              <a:gd name="connsiteX231" fmla="*/ 1970951 w 4756565"/>
              <a:gd name="connsiteY231" fmla="*/ 3633125 h 6162514"/>
              <a:gd name="connsiteX232" fmla="*/ 1957814 w 4756565"/>
              <a:gd name="connsiteY232" fmla="*/ 3633125 h 6162514"/>
              <a:gd name="connsiteX233" fmla="*/ 1957814 w 4756565"/>
              <a:gd name="connsiteY233" fmla="*/ 3672545 h 6162514"/>
              <a:gd name="connsiteX234" fmla="*/ 1944672 w 4756565"/>
              <a:gd name="connsiteY234" fmla="*/ 3672545 h 6162514"/>
              <a:gd name="connsiteX235" fmla="*/ 1944672 w 4756565"/>
              <a:gd name="connsiteY235" fmla="*/ 3698823 h 6162514"/>
              <a:gd name="connsiteX236" fmla="*/ 1924963 w 4756565"/>
              <a:gd name="connsiteY236" fmla="*/ 3711964 h 6162514"/>
              <a:gd name="connsiteX237" fmla="*/ 1898686 w 4756565"/>
              <a:gd name="connsiteY237" fmla="*/ 3754665 h 6162514"/>
              <a:gd name="connsiteX238" fmla="*/ 1859265 w 4756565"/>
              <a:gd name="connsiteY238" fmla="*/ 3813794 h 6162514"/>
              <a:gd name="connsiteX239" fmla="*/ 1816560 w 4756565"/>
              <a:gd name="connsiteY239" fmla="*/ 3869641 h 6162514"/>
              <a:gd name="connsiteX240" fmla="*/ 1786995 w 4756565"/>
              <a:gd name="connsiteY240" fmla="*/ 3895919 h 6162514"/>
              <a:gd name="connsiteX241" fmla="*/ 1786995 w 4756565"/>
              <a:gd name="connsiteY241" fmla="*/ 3987899 h 6162514"/>
              <a:gd name="connsiteX242" fmla="*/ 1773859 w 4756565"/>
              <a:gd name="connsiteY242" fmla="*/ 3987899 h 6162514"/>
              <a:gd name="connsiteX243" fmla="*/ 1757431 w 4756565"/>
              <a:gd name="connsiteY243" fmla="*/ 4007608 h 6162514"/>
              <a:gd name="connsiteX244" fmla="*/ 1747576 w 4756565"/>
              <a:gd name="connsiteY244" fmla="*/ 4033887 h 6162514"/>
              <a:gd name="connsiteX245" fmla="*/ 1695021 w 4756565"/>
              <a:gd name="connsiteY245" fmla="*/ 4033887 h 6162514"/>
              <a:gd name="connsiteX246" fmla="*/ 1550485 w 4756565"/>
              <a:gd name="connsiteY246" fmla="*/ 4221128 h 6162514"/>
              <a:gd name="connsiteX247" fmla="*/ 1307401 w 4756565"/>
              <a:gd name="connsiteY247" fmla="*/ 4290107 h 6162514"/>
              <a:gd name="connsiteX248" fmla="*/ 1307401 w 4756565"/>
              <a:gd name="connsiteY248" fmla="*/ 4309817 h 6162514"/>
              <a:gd name="connsiteX249" fmla="*/ 1294260 w 4756565"/>
              <a:gd name="connsiteY249" fmla="*/ 4309817 h 6162514"/>
              <a:gd name="connsiteX250" fmla="*/ 1320538 w 4756565"/>
              <a:gd name="connsiteY250" fmla="*/ 4375519 h 6162514"/>
              <a:gd name="connsiteX251" fmla="*/ 1346816 w 4756565"/>
              <a:gd name="connsiteY251" fmla="*/ 4441216 h 6162514"/>
              <a:gd name="connsiteX252" fmla="*/ 1353388 w 4756565"/>
              <a:gd name="connsiteY252" fmla="*/ 4441216 h 6162514"/>
              <a:gd name="connsiteX253" fmla="*/ 1376384 w 4756565"/>
              <a:gd name="connsiteY253" fmla="*/ 4503631 h 6162514"/>
              <a:gd name="connsiteX254" fmla="*/ 1419086 w 4756565"/>
              <a:gd name="connsiteY254" fmla="*/ 4566043 h 6162514"/>
              <a:gd name="connsiteX255" fmla="*/ 1419086 w 4756565"/>
              <a:gd name="connsiteY255" fmla="*/ 4592320 h 6162514"/>
              <a:gd name="connsiteX256" fmla="*/ 1432227 w 4756565"/>
              <a:gd name="connsiteY256" fmla="*/ 4592320 h 6162514"/>
              <a:gd name="connsiteX257" fmla="*/ 1438796 w 4756565"/>
              <a:gd name="connsiteY257" fmla="*/ 4635026 h 6162514"/>
              <a:gd name="connsiteX258" fmla="*/ 1445364 w 4756565"/>
              <a:gd name="connsiteY258" fmla="*/ 4677732 h 6162514"/>
              <a:gd name="connsiteX259" fmla="*/ 1458505 w 4756565"/>
              <a:gd name="connsiteY259" fmla="*/ 4677732 h 6162514"/>
              <a:gd name="connsiteX260" fmla="*/ 1458505 w 4756565"/>
              <a:gd name="connsiteY260" fmla="*/ 4704010 h 6162514"/>
              <a:gd name="connsiteX261" fmla="*/ 1497924 w 4756565"/>
              <a:gd name="connsiteY261" fmla="*/ 4730287 h 6162514"/>
              <a:gd name="connsiteX262" fmla="*/ 1504492 w 4756565"/>
              <a:gd name="connsiteY262" fmla="*/ 4756571 h 6162514"/>
              <a:gd name="connsiteX263" fmla="*/ 1520921 w 4756565"/>
              <a:gd name="connsiteY263" fmla="*/ 4792703 h 6162514"/>
              <a:gd name="connsiteX264" fmla="*/ 1543911 w 4756565"/>
              <a:gd name="connsiteY264" fmla="*/ 4815695 h 6162514"/>
              <a:gd name="connsiteX265" fmla="*/ 1543911 w 4756565"/>
              <a:gd name="connsiteY265" fmla="*/ 4841978 h 6162514"/>
              <a:gd name="connsiteX266" fmla="*/ 1557053 w 4756565"/>
              <a:gd name="connsiteY266" fmla="*/ 4841978 h 6162514"/>
              <a:gd name="connsiteX267" fmla="*/ 1557053 w 4756565"/>
              <a:gd name="connsiteY267" fmla="*/ 4868256 h 6162514"/>
              <a:gd name="connsiteX268" fmla="*/ 1570194 w 4756565"/>
              <a:gd name="connsiteY268" fmla="*/ 4868256 h 6162514"/>
              <a:gd name="connsiteX269" fmla="*/ 1570194 w 4756565"/>
              <a:gd name="connsiteY269" fmla="*/ 4901107 h 6162514"/>
              <a:gd name="connsiteX270" fmla="*/ 1596473 w 4756565"/>
              <a:gd name="connsiteY270" fmla="*/ 4914243 h 6162514"/>
              <a:gd name="connsiteX271" fmla="*/ 1596473 w 4756565"/>
              <a:gd name="connsiteY271" fmla="*/ 4966804 h 6162514"/>
              <a:gd name="connsiteX272" fmla="*/ 1609610 w 4756565"/>
              <a:gd name="connsiteY272" fmla="*/ 4966804 h 6162514"/>
              <a:gd name="connsiteX273" fmla="*/ 1609610 w 4756565"/>
              <a:gd name="connsiteY273" fmla="*/ 4993081 h 6162514"/>
              <a:gd name="connsiteX274" fmla="*/ 1622751 w 4756565"/>
              <a:gd name="connsiteY274" fmla="*/ 4993081 h 6162514"/>
              <a:gd name="connsiteX275" fmla="*/ 1622751 w 4756565"/>
              <a:gd name="connsiteY275" fmla="*/ 5052210 h 6162514"/>
              <a:gd name="connsiteX276" fmla="*/ 1635892 w 4756565"/>
              <a:gd name="connsiteY276" fmla="*/ 5052210 h 6162514"/>
              <a:gd name="connsiteX277" fmla="*/ 1635892 w 4756565"/>
              <a:gd name="connsiteY277" fmla="*/ 5078488 h 6162514"/>
              <a:gd name="connsiteX278" fmla="*/ 1649029 w 4756565"/>
              <a:gd name="connsiteY278" fmla="*/ 5078488 h 6162514"/>
              <a:gd name="connsiteX279" fmla="*/ 1639174 w 4756565"/>
              <a:gd name="connsiteY279" fmla="*/ 5124481 h 6162514"/>
              <a:gd name="connsiteX280" fmla="*/ 1635892 w 4756565"/>
              <a:gd name="connsiteY280" fmla="*/ 5170468 h 6162514"/>
              <a:gd name="connsiteX281" fmla="*/ 1649029 w 4756565"/>
              <a:gd name="connsiteY281" fmla="*/ 5170468 h 6162514"/>
              <a:gd name="connsiteX282" fmla="*/ 1655601 w 4756565"/>
              <a:gd name="connsiteY282" fmla="*/ 5216456 h 6162514"/>
              <a:gd name="connsiteX283" fmla="*/ 1668742 w 4756565"/>
              <a:gd name="connsiteY283" fmla="*/ 5216456 h 6162514"/>
              <a:gd name="connsiteX284" fmla="*/ 1668742 w 4756565"/>
              <a:gd name="connsiteY284" fmla="*/ 5269017 h 6162514"/>
              <a:gd name="connsiteX285" fmla="*/ 1681880 w 4756565"/>
              <a:gd name="connsiteY285" fmla="*/ 5269017 h 6162514"/>
              <a:gd name="connsiteX286" fmla="*/ 1695021 w 4756565"/>
              <a:gd name="connsiteY286" fmla="*/ 5321577 h 6162514"/>
              <a:gd name="connsiteX287" fmla="*/ 1708158 w 4756565"/>
              <a:gd name="connsiteY287" fmla="*/ 5321577 h 6162514"/>
              <a:gd name="connsiteX288" fmla="*/ 1721299 w 4756565"/>
              <a:gd name="connsiteY288" fmla="*/ 5357710 h 6162514"/>
              <a:gd name="connsiteX289" fmla="*/ 1747576 w 4756565"/>
              <a:gd name="connsiteY289" fmla="*/ 5380701 h 6162514"/>
              <a:gd name="connsiteX290" fmla="*/ 1760717 w 4756565"/>
              <a:gd name="connsiteY290" fmla="*/ 5472681 h 6162514"/>
              <a:gd name="connsiteX291" fmla="*/ 1773859 w 4756565"/>
              <a:gd name="connsiteY291" fmla="*/ 5472681 h 6162514"/>
              <a:gd name="connsiteX292" fmla="*/ 1773859 w 4756565"/>
              <a:gd name="connsiteY292" fmla="*/ 5597507 h 6162514"/>
              <a:gd name="connsiteX293" fmla="*/ 1793569 w 4756565"/>
              <a:gd name="connsiteY293" fmla="*/ 5597507 h 6162514"/>
              <a:gd name="connsiteX294" fmla="*/ 1793569 w 4756565"/>
              <a:gd name="connsiteY294" fmla="*/ 5722334 h 6162514"/>
              <a:gd name="connsiteX295" fmla="*/ 1806705 w 4756565"/>
              <a:gd name="connsiteY295" fmla="*/ 5722334 h 6162514"/>
              <a:gd name="connsiteX296" fmla="*/ 1806705 w 4756565"/>
              <a:gd name="connsiteY296" fmla="*/ 5774894 h 6162514"/>
              <a:gd name="connsiteX297" fmla="*/ 1819847 w 4756565"/>
              <a:gd name="connsiteY297" fmla="*/ 5774894 h 6162514"/>
              <a:gd name="connsiteX298" fmla="*/ 1819847 w 4756565"/>
              <a:gd name="connsiteY298" fmla="*/ 5807746 h 6162514"/>
              <a:gd name="connsiteX299" fmla="*/ 1832983 w 4756565"/>
              <a:gd name="connsiteY299" fmla="*/ 5807746 h 6162514"/>
              <a:gd name="connsiteX300" fmla="*/ 1832983 w 4756565"/>
              <a:gd name="connsiteY300" fmla="*/ 5899720 h 6162514"/>
              <a:gd name="connsiteX301" fmla="*/ 1846124 w 4756565"/>
              <a:gd name="connsiteY301" fmla="*/ 5899720 h 6162514"/>
              <a:gd name="connsiteX302" fmla="*/ 1846124 w 4756565"/>
              <a:gd name="connsiteY302" fmla="*/ 5925999 h 6162514"/>
              <a:gd name="connsiteX303" fmla="*/ 1859265 w 4756565"/>
              <a:gd name="connsiteY303" fmla="*/ 5925999 h 6162514"/>
              <a:gd name="connsiteX304" fmla="*/ 1872402 w 4756565"/>
              <a:gd name="connsiteY304" fmla="*/ 5962136 h 6162514"/>
              <a:gd name="connsiteX305" fmla="*/ 1898686 w 4756565"/>
              <a:gd name="connsiteY305" fmla="*/ 5985128 h 6162514"/>
              <a:gd name="connsiteX306" fmla="*/ 1898686 w 4756565"/>
              <a:gd name="connsiteY306" fmla="*/ 6011411 h 6162514"/>
              <a:gd name="connsiteX307" fmla="*/ 1924963 w 4756565"/>
              <a:gd name="connsiteY307" fmla="*/ 6070540 h 6162514"/>
              <a:gd name="connsiteX308" fmla="*/ 1938105 w 4756565"/>
              <a:gd name="connsiteY308" fmla="*/ 6149378 h 6162514"/>
              <a:gd name="connsiteX309" fmla="*/ 1905253 w 4756565"/>
              <a:gd name="connsiteY309" fmla="*/ 6159228 h 6162514"/>
              <a:gd name="connsiteX310" fmla="*/ 1859265 w 4756565"/>
              <a:gd name="connsiteY310" fmla="*/ 6162514 h 6162514"/>
              <a:gd name="connsiteX311" fmla="*/ 1836270 w 4756565"/>
              <a:gd name="connsiteY311" fmla="*/ 6109959 h 6162514"/>
              <a:gd name="connsiteX312" fmla="*/ 1819847 w 4756565"/>
              <a:gd name="connsiteY312" fmla="*/ 6063966 h 6162514"/>
              <a:gd name="connsiteX313" fmla="*/ 1806705 w 4756565"/>
              <a:gd name="connsiteY313" fmla="*/ 6063966 h 6162514"/>
              <a:gd name="connsiteX314" fmla="*/ 1806705 w 4756565"/>
              <a:gd name="connsiteY314" fmla="*/ 6037688 h 6162514"/>
              <a:gd name="connsiteX315" fmla="*/ 1786995 w 4756565"/>
              <a:gd name="connsiteY315" fmla="*/ 6037688 h 6162514"/>
              <a:gd name="connsiteX316" fmla="*/ 1786995 w 4756565"/>
              <a:gd name="connsiteY316" fmla="*/ 5925999 h 6162514"/>
              <a:gd name="connsiteX317" fmla="*/ 1773859 w 4756565"/>
              <a:gd name="connsiteY317" fmla="*/ 5925999 h 6162514"/>
              <a:gd name="connsiteX318" fmla="*/ 1760717 w 4756565"/>
              <a:gd name="connsiteY318" fmla="*/ 5820882 h 6162514"/>
              <a:gd name="connsiteX319" fmla="*/ 1747576 w 4756565"/>
              <a:gd name="connsiteY319" fmla="*/ 5820882 h 6162514"/>
              <a:gd name="connsiteX320" fmla="*/ 1747576 w 4756565"/>
              <a:gd name="connsiteY320" fmla="*/ 5788036 h 6162514"/>
              <a:gd name="connsiteX321" fmla="*/ 1734440 w 4756565"/>
              <a:gd name="connsiteY321" fmla="*/ 5788036 h 6162514"/>
              <a:gd name="connsiteX322" fmla="*/ 1727866 w 4756565"/>
              <a:gd name="connsiteY322" fmla="*/ 5761753 h 6162514"/>
              <a:gd name="connsiteX323" fmla="*/ 1721299 w 4756565"/>
              <a:gd name="connsiteY323" fmla="*/ 5735475 h 6162514"/>
              <a:gd name="connsiteX324" fmla="*/ 1708158 w 4756565"/>
              <a:gd name="connsiteY324" fmla="*/ 5735475 h 6162514"/>
              <a:gd name="connsiteX325" fmla="*/ 1708158 w 4756565"/>
              <a:gd name="connsiteY325" fmla="*/ 5682914 h 6162514"/>
              <a:gd name="connsiteX326" fmla="*/ 1695021 w 4756565"/>
              <a:gd name="connsiteY326" fmla="*/ 5682914 h 6162514"/>
              <a:gd name="connsiteX327" fmla="*/ 1695021 w 4756565"/>
              <a:gd name="connsiteY327" fmla="*/ 5643495 h 6162514"/>
              <a:gd name="connsiteX328" fmla="*/ 1681880 w 4756565"/>
              <a:gd name="connsiteY328" fmla="*/ 5643495 h 6162514"/>
              <a:gd name="connsiteX329" fmla="*/ 1681880 w 4756565"/>
              <a:gd name="connsiteY329" fmla="*/ 5623786 h 6162514"/>
              <a:gd name="connsiteX330" fmla="*/ 1668742 w 4756565"/>
              <a:gd name="connsiteY330" fmla="*/ 5623786 h 6162514"/>
              <a:gd name="connsiteX331" fmla="*/ 1658887 w 4756565"/>
              <a:gd name="connsiteY331" fmla="*/ 5538378 h 6162514"/>
              <a:gd name="connsiteX332" fmla="*/ 1649029 w 4756565"/>
              <a:gd name="connsiteY332" fmla="*/ 5459540 h 6162514"/>
              <a:gd name="connsiteX333" fmla="*/ 1635892 w 4756565"/>
              <a:gd name="connsiteY333" fmla="*/ 5459540 h 6162514"/>
              <a:gd name="connsiteX334" fmla="*/ 1622751 w 4756565"/>
              <a:gd name="connsiteY334" fmla="*/ 5360997 h 6162514"/>
              <a:gd name="connsiteX335" fmla="*/ 1596473 w 4756565"/>
              <a:gd name="connsiteY335" fmla="*/ 5206601 h 6162514"/>
              <a:gd name="connsiteX336" fmla="*/ 1560339 w 4756565"/>
              <a:gd name="connsiteY336" fmla="*/ 5058779 h 6162514"/>
              <a:gd name="connsiteX337" fmla="*/ 1517634 w 4756565"/>
              <a:gd name="connsiteY337" fmla="*/ 4979945 h 6162514"/>
              <a:gd name="connsiteX338" fmla="*/ 1517634 w 4756565"/>
              <a:gd name="connsiteY338" fmla="*/ 4940526 h 6162514"/>
              <a:gd name="connsiteX339" fmla="*/ 1497924 w 4756565"/>
              <a:gd name="connsiteY339" fmla="*/ 4927385 h 6162514"/>
              <a:gd name="connsiteX340" fmla="*/ 1481502 w 4756565"/>
              <a:gd name="connsiteY340" fmla="*/ 4887966 h 6162514"/>
              <a:gd name="connsiteX341" fmla="*/ 1458505 w 4756565"/>
              <a:gd name="connsiteY341" fmla="*/ 4868256 h 6162514"/>
              <a:gd name="connsiteX342" fmla="*/ 1458505 w 4756565"/>
              <a:gd name="connsiteY342" fmla="*/ 4841978 h 6162514"/>
              <a:gd name="connsiteX343" fmla="*/ 1445364 w 4756565"/>
              <a:gd name="connsiteY343" fmla="*/ 4841978 h 6162514"/>
              <a:gd name="connsiteX344" fmla="*/ 1445364 w 4756565"/>
              <a:gd name="connsiteY344" fmla="*/ 4815695 h 6162514"/>
              <a:gd name="connsiteX345" fmla="*/ 1432227 w 4756565"/>
              <a:gd name="connsiteY345" fmla="*/ 4815695 h 6162514"/>
              <a:gd name="connsiteX346" fmla="*/ 1432227 w 4756565"/>
              <a:gd name="connsiteY346" fmla="*/ 4789416 h 6162514"/>
              <a:gd name="connsiteX347" fmla="*/ 1419086 w 4756565"/>
              <a:gd name="connsiteY347" fmla="*/ 4789416 h 6162514"/>
              <a:gd name="connsiteX348" fmla="*/ 1419086 w 4756565"/>
              <a:gd name="connsiteY348" fmla="*/ 4756571 h 6162514"/>
              <a:gd name="connsiteX349" fmla="*/ 1346816 w 4756565"/>
              <a:gd name="connsiteY349" fmla="*/ 4651449 h 6162514"/>
              <a:gd name="connsiteX350" fmla="*/ 1254840 w 4756565"/>
              <a:gd name="connsiteY350" fmla="*/ 4513486 h 6162514"/>
              <a:gd name="connsiteX351" fmla="*/ 1228562 w 4756565"/>
              <a:gd name="connsiteY351" fmla="*/ 4513486 h 6162514"/>
              <a:gd name="connsiteX352" fmla="*/ 1182574 w 4756565"/>
              <a:gd name="connsiteY352" fmla="*/ 4483922 h 6162514"/>
              <a:gd name="connsiteX353" fmla="*/ 1103737 w 4756565"/>
              <a:gd name="connsiteY353" fmla="*/ 4474067 h 6162514"/>
              <a:gd name="connsiteX354" fmla="*/ 1103737 w 4756565"/>
              <a:gd name="connsiteY354" fmla="*/ 4460926 h 6162514"/>
              <a:gd name="connsiteX355" fmla="*/ 1064317 w 4756565"/>
              <a:gd name="connsiteY355" fmla="*/ 4460926 h 6162514"/>
              <a:gd name="connsiteX356" fmla="*/ 1061030 w 4756565"/>
              <a:gd name="connsiteY356" fmla="*/ 4454358 h 6162514"/>
              <a:gd name="connsiteX357" fmla="*/ 1031466 w 4756565"/>
              <a:gd name="connsiteY357" fmla="*/ 4441216 h 6162514"/>
              <a:gd name="connsiteX358" fmla="*/ 1031466 w 4756565"/>
              <a:gd name="connsiteY358" fmla="*/ 4414938 h 6162514"/>
              <a:gd name="connsiteX359" fmla="*/ 998615 w 4756565"/>
              <a:gd name="connsiteY359" fmla="*/ 4395229 h 6162514"/>
              <a:gd name="connsiteX360" fmla="*/ 978904 w 4756565"/>
              <a:gd name="connsiteY360" fmla="*/ 4375519 h 6162514"/>
              <a:gd name="connsiteX361" fmla="*/ 978904 w 4756565"/>
              <a:gd name="connsiteY361" fmla="*/ 4362378 h 6162514"/>
              <a:gd name="connsiteX362" fmla="*/ 952627 w 4756565"/>
              <a:gd name="connsiteY362" fmla="*/ 4362378 h 6162514"/>
              <a:gd name="connsiteX363" fmla="*/ 952627 w 4756565"/>
              <a:gd name="connsiteY363" fmla="*/ 4336100 h 6162514"/>
              <a:gd name="connsiteX364" fmla="*/ 939486 w 4756565"/>
              <a:gd name="connsiteY364" fmla="*/ 4336100 h 6162514"/>
              <a:gd name="connsiteX365" fmla="*/ 896784 w 4756565"/>
              <a:gd name="connsiteY365" fmla="*/ 4306535 h 6162514"/>
              <a:gd name="connsiteX366" fmla="*/ 854079 w 4756565"/>
              <a:gd name="connsiteY366" fmla="*/ 4276971 h 6162514"/>
              <a:gd name="connsiteX367" fmla="*/ 854079 w 4756565"/>
              <a:gd name="connsiteY367" fmla="*/ 4263830 h 6162514"/>
              <a:gd name="connsiteX368" fmla="*/ 755531 w 4756565"/>
              <a:gd name="connsiteY368" fmla="*/ 4263830 h 6162514"/>
              <a:gd name="connsiteX369" fmla="*/ 716112 w 4756565"/>
              <a:gd name="connsiteY369" fmla="*/ 4276971 h 6162514"/>
              <a:gd name="connsiteX370" fmla="*/ 594572 w 4756565"/>
              <a:gd name="connsiteY370" fmla="*/ 4244120 h 6162514"/>
              <a:gd name="connsiteX371" fmla="*/ 538725 w 4756565"/>
              <a:gd name="connsiteY371" fmla="*/ 4184990 h 6162514"/>
              <a:gd name="connsiteX372" fmla="*/ 512447 w 4756565"/>
              <a:gd name="connsiteY372" fmla="*/ 4184990 h 6162514"/>
              <a:gd name="connsiteX373" fmla="*/ 512447 w 4756565"/>
              <a:gd name="connsiteY373" fmla="*/ 4165281 h 6162514"/>
              <a:gd name="connsiteX374" fmla="*/ 456605 w 4756565"/>
              <a:gd name="connsiteY374" fmla="*/ 4119294 h 6162514"/>
              <a:gd name="connsiteX375" fmla="*/ 413899 w 4756565"/>
              <a:gd name="connsiteY375" fmla="*/ 4047023 h 6162514"/>
              <a:gd name="connsiteX376" fmla="*/ 400761 w 4756565"/>
              <a:gd name="connsiteY376" fmla="*/ 4014177 h 6162514"/>
              <a:gd name="connsiteX377" fmla="*/ 374479 w 4756565"/>
              <a:gd name="connsiteY377" fmla="*/ 4014177 h 6162514"/>
              <a:gd name="connsiteX378" fmla="*/ 325205 w 4756565"/>
              <a:gd name="connsiteY378" fmla="*/ 3981325 h 6162514"/>
              <a:gd name="connsiteX379" fmla="*/ 289072 w 4756565"/>
              <a:gd name="connsiteY379" fmla="*/ 3948480 h 6162514"/>
              <a:gd name="connsiteX380" fmla="*/ 262794 w 4756565"/>
              <a:gd name="connsiteY380" fmla="*/ 3948480 h 6162514"/>
              <a:gd name="connsiteX381" fmla="*/ 243084 w 4756565"/>
              <a:gd name="connsiteY381" fmla="*/ 3922196 h 6162514"/>
              <a:gd name="connsiteX382" fmla="*/ 223375 w 4756565"/>
              <a:gd name="connsiteY382" fmla="*/ 3895919 h 6162514"/>
              <a:gd name="connsiteX383" fmla="*/ 210234 w 4756565"/>
              <a:gd name="connsiteY383" fmla="*/ 3895919 h 6162514"/>
              <a:gd name="connsiteX384" fmla="*/ 210234 w 4756565"/>
              <a:gd name="connsiteY384" fmla="*/ 3869641 h 6162514"/>
              <a:gd name="connsiteX385" fmla="*/ 167533 w 4756565"/>
              <a:gd name="connsiteY385" fmla="*/ 3817081 h 6162514"/>
              <a:gd name="connsiteX386" fmla="*/ 98548 w 4756565"/>
              <a:gd name="connsiteY386" fmla="*/ 3731673 h 6162514"/>
              <a:gd name="connsiteX387" fmla="*/ 98548 w 4756565"/>
              <a:gd name="connsiteY387" fmla="*/ 3711964 h 6162514"/>
              <a:gd name="connsiteX388" fmla="*/ 52557 w 4756565"/>
              <a:gd name="connsiteY388" fmla="*/ 3633125 h 6162514"/>
              <a:gd name="connsiteX389" fmla="*/ 45988 w 4756565"/>
              <a:gd name="connsiteY389" fmla="*/ 3547718 h 6162514"/>
              <a:gd name="connsiteX390" fmla="*/ 32847 w 4756565"/>
              <a:gd name="connsiteY390" fmla="*/ 3547718 h 6162514"/>
              <a:gd name="connsiteX391" fmla="*/ 32847 w 4756565"/>
              <a:gd name="connsiteY391" fmla="*/ 3495158 h 6162514"/>
              <a:gd name="connsiteX392" fmla="*/ 19710 w 4756565"/>
              <a:gd name="connsiteY392" fmla="*/ 3495158 h 6162514"/>
              <a:gd name="connsiteX393" fmla="*/ 13137 w 4756565"/>
              <a:gd name="connsiteY393" fmla="*/ 3278351 h 6162514"/>
              <a:gd name="connsiteX394" fmla="*/ 0 w 4756565"/>
              <a:gd name="connsiteY394" fmla="*/ 3258641 h 6162514"/>
              <a:gd name="connsiteX395" fmla="*/ 13137 w 4756565"/>
              <a:gd name="connsiteY395" fmla="*/ 3258641 h 6162514"/>
              <a:gd name="connsiteX396" fmla="*/ 19710 w 4756565"/>
              <a:gd name="connsiteY396" fmla="*/ 3166667 h 6162514"/>
              <a:gd name="connsiteX397" fmla="*/ 45988 w 4756565"/>
              <a:gd name="connsiteY397" fmla="*/ 3153526 h 6162514"/>
              <a:gd name="connsiteX398" fmla="*/ 45988 w 4756565"/>
              <a:gd name="connsiteY398" fmla="*/ 3120679 h 6162514"/>
              <a:gd name="connsiteX399" fmla="*/ 85407 w 4756565"/>
              <a:gd name="connsiteY399" fmla="*/ 3061550 h 6162514"/>
              <a:gd name="connsiteX400" fmla="*/ 98548 w 4756565"/>
              <a:gd name="connsiteY400" fmla="*/ 2982711 h 6162514"/>
              <a:gd name="connsiteX401" fmla="*/ 111686 w 4756565"/>
              <a:gd name="connsiteY401" fmla="*/ 2982711 h 6162514"/>
              <a:gd name="connsiteX402" fmla="*/ 111686 w 4756565"/>
              <a:gd name="connsiteY402" fmla="*/ 2956433 h 6162514"/>
              <a:gd name="connsiteX403" fmla="*/ 137964 w 4756565"/>
              <a:gd name="connsiteY403" fmla="*/ 2943292 h 6162514"/>
              <a:gd name="connsiteX404" fmla="*/ 147823 w 4756565"/>
              <a:gd name="connsiteY404" fmla="*/ 2900586 h 6162514"/>
              <a:gd name="connsiteX405" fmla="*/ 183956 w 4756565"/>
              <a:gd name="connsiteY405" fmla="*/ 2864454 h 6162514"/>
              <a:gd name="connsiteX406" fmla="*/ 183956 w 4756565"/>
              <a:gd name="connsiteY406" fmla="*/ 2838175 h 6162514"/>
              <a:gd name="connsiteX407" fmla="*/ 216802 w 4756565"/>
              <a:gd name="connsiteY407" fmla="*/ 2825034 h 6162514"/>
              <a:gd name="connsiteX408" fmla="*/ 249653 w 4756565"/>
              <a:gd name="connsiteY408" fmla="*/ 2818466 h 6162514"/>
              <a:gd name="connsiteX409" fmla="*/ 358055 w 4756565"/>
              <a:gd name="connsiteY409" fmla="*/ 2706776 h 6162514"/>
              <a:gd name="connsiteX410" fmla="*/ 502591 w 4756565"/>
              <a:gd name="connsiteY410" fmla="*/ 2627938 h 6162514"/>
              <a:gd name="connsiteX411" fmla="*/ 647127 w 4756565"/>
              <a:gd name="connsiteY411" fmla="*/ 2539244 h 6162514"/>
              <a:gd name="connsiteX412" fmla="*/ 762103 w 4756565"/>
              <a:gd name="connsiteY412" fmla="*/ 2397995 h 6162514"/>
              <a:gd name="connsiteX413" fmla="*/ 762103 w 4756565"/>
              <a:gd name="connsiteY413" fmla="*/ 2365144 h 6162514"/>
              <a:gd name="connsiteX414" fmla="*/ 798237 w 4756565"/>
              <a:gd name="connsiteY414" fmla="*/ 2312588 h 6162514"/>
              <a:gd name="connsiteX415" fmla="*/ 801519 w 4756565"/>
              <a:gd name="connsiteY415" fmla="*/ 2240318 h 6162514"/>
              <a:gd name="connsiteX416" fmla="*/ 814660 w 4756565"/>
              <a:gd name="connsiteY416" fmla="*/ 2240318 h 6162514"/>
              <a:gd name="connsiteX417" fmla="*/ 821232 w 4756565"/>
              <a:gd name="connsiteY417" fmla="*/ 2214040 h 6162514"/>
              <a:gd name="connsiteX418" fmla="*/ 827801 w 4756565"/>
              <a:gd name="connsiteY418" fmla="*/ 2187761 h 6162514"/>
              <a:gd name="connsiteX419" fmla="*/ 840938 w 4756565"/>
              <a:gd name="connsiteY419" fmla="*/ 2187761 h 6162514"/>
              <a:gd name="connsiteX420" fmla="*/ 840938 w 4756565"/>
              <a:gd name="connsiteY420" fmla="*/ 2161479 h 6162514"/>
              <a:gd name="connsiteX421" fmla="*/ 854079 w 4756565"/>
              <a:gd name="connsiteY421" fmla="*/ 2161479 h 6162514"/>
              <a:gd name="connsiteX422" fmla="*/ 854079 w 4756565"/>
              <a:gd name="connsiteY422" fmla="*/ 2135201 h 6162514"/>
              <a:gd name="connsiteX423" fmla="*/ 867220 w 4756565"/>
              <a:gd name="connsiteY423" fmla="*/ 2135201 h 6162514"/>
              <a:gd name="connsiteX424" fmla="*/ 867220 w 4756565"/>
              <a:gd name="connsiteY424" fmla="*/ 2095782 h 6162514"/>
              <a:gd name="connsiteX425" fmla="*/ 880358 w 4756565"/>
              <a:gd name="connsiteY425" fmla="*/ 2095782 h 6162514"/>
              <a:gd name="connsiteX426" fmla="*/ 880358 w 4756565"/>
              <a:gd name="connsiteY426" fmla="*/ 2076072 h 6162514"/>
              <a:gd name="connsiteX427" fmla="*/ 893498 w 4756565"/>
              <a:gd name="connsiteY427" fmla="*/ 2076072 h 6162514"/>
              <a:gd name="connsiteX428" fmla="*/ 893498 w 4756565"/>
              <a:gd name="connsiteY428" fmla="*/ 2010375 h 6162514"/>
              <a:gd name="connsiteX429" fmla="*/ 906640 w 4756565"/>
              <a:gd name="connsiteY429" fmla="*/ 2010375 h 6162514"/>
              <a:gd name="connsiteX430" fmla="*/ 893498 w 4756565"/>
              <a:gd name="connsiteY430" fmla="*/ 1944673 h 6162514"/>
              <a:gd name="connsiteX431" fmla="*/ 906640 w 4756565"/>
              <a:gd name="connsiteY431" fmla="*/ 1944673 h 6162514"/>
              <a:gd name="connsiteX432" fmla="*/ 906640 w 4756565"/>
              <a:gd name="connsiteY432" fmla="*/ 1793569 h 6162514"/>
              <a:gd name="connsiteX433" fmla="*/ 893498 w 4756565"/>
              <a:gd name="connsiteY433" fmla="*/ 1793569 h 6162514"/>
              <a:gd name="connsiteX434" fmla="*/ 893498 w 4756565"/>
              <a:gd name="connsiteY434" fmla="*/ 1734440 h 6162514"/>
              <a:gd name="connsiteX435" fmla="*/ 880358 w 4756565"/>
              <a:gd name="connsiteY435" fmla="*/ 1708162 h 6162514"/>
              <a:gd name="connsiteX436" fmla="*/ 893498 w 4756565"/>
              <a:gd name="connsiteY436" fmla="*/ 1708162 h 6162514"/>
              <a:gd name="connsiteX437" fmla="*/ 893498 w 4756565"/>
              <a:gd name="connsiteY437" fmla="*/ 1649033 h 6162514"/>
              <a:gd name="connsiteX438" fmla="*/ 900067 w 4756565"/>
              <a:gd name="connsiteY438" fmla="*/ 1642464 h 6162514"/>
              <a:gd name="connsiteX439" fmla="*/ 906640 w 4756565"/>
              <a:gd name="connsiteY439" fmla="*/ 1635892 h 6162514"/>
              <a:gd name="connsiteX440" fmla="*/ 893498 w 4756565"/>
              <a:gd name="connsiteY440" fmla="*/ 1622755 h 6162514"/>
              <a:gd name="connsiteX441" fmla="*/ 906640 w 4756565"/>
              <a:gd name="connsiteY441" fmla="*/ 1622755 h 6162514"/>
              <a:gd name="connsiteX442" fmla="*/ 913208 w 4756565"/>
              <a:gd name="connsiteY442" fmla="*/ 1543916 h 6162514"/>
              <a:gd name="connsiteX443" fmla="*/ 926350 w 4756565"/>
              <a:gd name="connsiteY443" fmla="*/ 1543916 h 6162514"/>
              <a:gd name="connsiteX444" fmla="*/ 926350 w 4756565"/>
              <a:gd name="connsiteY444" fmla="*/ 1517634 h 6162514"/>
              <a:gd name="connsiteX445" fmla="*/ 939486 w 4756565"/>
              <a:gd name="connsiteY445" fmla="*/ 1517634 h 6162514"/>
              <a:gd name="connsiteX446" fmla="*/ 939486 w 4756565"/>
              <a:gd name="connsiteY446" fmla="*/ 1497924 h 6162514"/>
              <a:gd name="connsiteX447" fmla="*/ 965769 w 4756565"/>
              <a:gd name="connsiteY447" fmla="*/ 1484787 h 6162514"/>
              <a:gd name="connsiteX448" fmla="*/ 965769 w 4756565"/>
              <a:gd name="connsiteY448" fmla="*/ 1346820 h 6162514"/>
              <a:gd name="connsiteX449" fmla="*/ 992046 w 4756565"/>
              <a:gd name="connsiteY449" fmla="*/ 1241703 h 6162514"/>
              <a:gd name="connsiteX450" fmla="*/ 1005189 w 4756565"/>
              <a:gd name="connsiteY450" fmla="*/ 1241703 h 6162514"/>
              <a:gd name="connsiteX451" fmla="*/ 1005189 w 4756565"/>
              <a:gd name="connsiteY451" fmla="*/ 1346820 h 6162514"/>
              <a:gd name="connsiteX452" fmla="*/ 1018325 w 4756565"/>
              <a:gd name="connsiteY452" fmla="*/ 1346820 h 6162514"/>
              <a:gd name="connsiteX453" fmla="*/ 1001901 w 4756565"/>
              <a:gd name="connsiteY453" fmla="*/ 1399376 h 6162514"/>
              <a:gd name="connsiteX454" fmla="*/ 985479 w 4756565"/>
              <a:gd name="connsiteY454" fmla="*/ 1484787 h 6162514"/>
              <a:gd name="connsiteX455" fmla="*/ 992046 w 4756565"/>
              <a:gd name="connsiteY455" fmla="*/ 1517634 h 6162514"/>
              <a:gd name="connsiteX456" fmla="*/ 1005189 w 4756565"/>
              <a:gd name="connsiteY456" fmla="*/ 1517634 h 6162514"/>
              <a:gd name="connsiteX457" fmla="*/ 1005189 w 4756565"/>
              <a:gd name="connsiteY457" fmla="*/ 1570194 h 6162514"/>
              <a:gd name="connsiteX458" fmla="*/ 1018325 w 4756565"/>
              <a:gd name="connsiteY458" fmla="*/ 1570194 h 6162514"/>
              <a:gd name="connsiteX459" fmla="*/ 1018325 w 4756565"/>
              <a:gd name="connsiteY459" fmla="*/ 1695021 h 6162514"/>
              <a:gd name="connsiteX460" fmla="*/ 1024893 w 4756565"/>
              <a:gd name="connsiteY460" fmla="*/ 1701589 h 6162514"/>
              <a:gd name="connsiteX461" fmla="*/ 1031466 w 4756565"/>
              <a:gd name="connsiteY461" fmla="*/ 1708162 h 6162514"/>
              <a:gd name="connsiteX462" fmla="*/ 1018325 w 4756565"/>
              <a:gd name="connsiteY462" fmla="*/ 1708162 h 6162514"/>
              <a:gd name="connsiteX463" fmla="*/ 1018325 w 4756565"/>
              <a:gd name="connsiteY463" fmla="*/ 1787000 h 6162514"/>
              <a:gd name="connsiteX464" fmla="*/ 1005189 w 4756565"/>
              <a:gd name="connsiteY464" fmla="*/ 1787000 h 6162514"/>
              <a:gd name="connsiteX465" fmla="*/ 1005189 w 4756565"/>
              <a:gd name="connsiteY465" fmla="*/ 1832988 h 6162514"/>
              <a:gd name="connsiteX466" fmla="*/ 992046 w 4756565"/>
              <a:gd name="connsiteY466" fmla="*/ 1832988 h 6162514"/>
              <a:gd name="connsiteX467" fmla="*/ 992046 w 4756565"/>
              <a:gd name="connsiteY467" fmla="*/ 2108923 h 6162514"/>
              <a:gd name="connsiteX468" fmla="*/ 1005189 w 4756565"/>
              <a:gd name="connsiteY468" fmla="*/ 2108923 h 6162514"/>
              <a:gd name="connsiteX469" fmla="*/ 1005189 w 4756565"/>
              <a:gd name="connsiteY469" fmla="*/ 2187761 h 6162514"/>
              <a:gd name="connsiteX470" fmla="*/ 1018325 w 4756565"/>
              <a:gd name="connsiteY470" fmla="*/ 2187761 h 6162514"/>
              <a:gd name="connsiteX471" fmla="*/ 1018325 w 4756565"/>
              <a:gd name="connsiteY471" fmla="*/ 2214040 h 6162514"/>
              <a:gd name="connsiteX472" fmla="*/ 1031466 w 4756565"/>
              <a:gd name="connsiteY472" fmla="*/ 2214040 h 6162514"/>
              <a:gd name="connsiteX473" fmla="*/ 1018325 w 4756565"/>
              <a:gd name="connsiteY473" fmla="*/ 2246886 h 6162514"/>
              <a:gd name="connsiteX474" fmla="*/ 1031466 w 4756565"/>
              <a:gd name="connsiteY474" fmla="*/ 2246886 h 6162514"/>
              <a:gd name="connsiteX475" fmla="*/ 1018325 w 4756565"/>
              <a:gd name="connsiteY475" fmla="*/ 2299447 h 6162514"/>
              <a:gd name="connsiteX476" fmla="*/ 1005189 w 4756565"/>
              <a:gd name="connsiteY476" fmla="*/ 2352007 h 6162514"/>
              <a:gd name="connsiteX477" fmla="*/ 1031466 w 4756565"/>
              <a:gd name="connsiteY477" fmla="*/ 2443983 h 6162514"/>
              <a:gd name="connsiteX478" fmla="*/ 1077453 w 4756565"/>
              <a:gd name="connsiteY478" fmla="*/ 2516253 h 6162514"/>
              <a:gd name="connsiteX479" fmla="*/ 1215421 w 4756565"/>
              <a:gd name="connsiteY479" fmla="*/ 2516253 h 6162514"/>
              <a:gd name="connsiteX480" fmla="*/ 1261409 w 4756565"/>
              <a:gd name="connsiteY480" fmla="*/ 2529394 h 6162514"/>
              <a:gd name="connsiteX481" fmla="*/ 1356670 w 4756565"/>
              <a:gd name="connsiteY481" fmla="*/ 2516253 h 6162514"/>
              <a:gd name="connsiteX482" fmla="*/ 1445364 w 4756565"/>
              <a:gd name="connsiteY482" fmla="*/ 2503112 h 6162514"/>
              <a:gd name="connsiteX483" fmla="*/ 1501210 w 4756565"/>
              <a:gd name="connsiteY483" fmla="*/ 2549099 h 6162514"/>
              <a:gd name="connsiteX484" fmla="*/ 1543911 w 4756565"/>
              <a:gd name="connsiteY484" fmla="*/ 2588519 h 6162514"/>
              <a:gd name="connsiteX485" fmla="*/ 1570194 w 4756565"/>
              <a:gd name="connsiteY485" fmla="*/ 2588519 h 6162514"/>
              <a:gd name="connsiteX486" fmla="*/ 1603041 w 4756565"/>
              <a:gd name="connsiteY486" fmla="*/ 2618083 h 6162514"/>
              <a:gd name="connsiteX487" fmla="*/ 1635892 w 4756565"/>
              <a:gd name="connsiteY487" fmla="*/ 2627938 h 6162514"/>
              <a:gd name="connsiteX488" fmla="*/ 1635892 w 4756565"/>
              <a:gd name="connsiteY488" fmla="*/ 2641079 h 6162514"/>
              <a:gd name="connsiteX489" fmla="*/ 1655601 w 4756565"/>
              <a:gd name="connsiteY489" fmla="*/ 2641079 h 6162514"/>
              <a:gd name="connsiteX490" fmla="*/ 1655601 w 4756565"/>
              <a:gd name="connsiteY490" fmla="*/ 2654220 h 6162514"/>
              <a:gd name="connsiteX491" fmla="*/ 1681880 w 4756565"/>
              <a:gd name="connsiteY491" fmla="*/ 2654220 h 6162514"/>
              <a:gd name="connsiteX492" fmla="*/ 1681880 w 4756565"/>
              <a:gd name="connsiteY492" fmla="*/ 2667357 h 6162514"/>
              <a:gd name="connsiteX493" fmla="*/ 1721299 w 4756565"/>
              <a:gd name="connsiteY493" fmla="*/ 2680498 h 6162514"/>
              <a:gd name="connsiteX494" fmla="*/ 1721299 w 4756565"/>
              <a:gd name="connsiteY494" fmla="*/ 2667357 h 6162514"/>
              <a:gd name="connsiteX495" fmla="*/ 1734440 w 4756565"/>
              <a:gd name="connsiteY495" fmla="*/ 2667357 h 6162514"/>
              <a:gd name="connsiteX496" fmla="*/ 1734440 w 4756565"/>
              <a:gd name="connsiteY496" fmla="*/ 2654220 h 6162514"/>
              <a:gd name="connsiteX497" fmla="*/ 1721299 w 4756565"/>
              <a:gd name="connsiteY497" fmla="*/ 2654220 h 6162514"/>
              <a:gd name="connsiteX498" fmla="*/ 1695021 w 4756565"/>
              <a:gd name="connsiteY498" fmla="*/ 2604947 h 6162514"/>
              <a:gd name="connsiteX499" fmla="*/ 1668742 w 4756565"/>
              <a:gd name="connsiteY499" fmla="*/ 2562240 h 6162514"/>
              <a:gd name="connsiteX500" fmla="*/ 1668742 w 4756565"/>
              <a:gd name="connsiteY500" fmla="*/ 2535962 h 6162514"/>
              <a:gd name="connsiteX501" fmla="*/ 1658887 w 4756565"/>
              <a:gd name="connsiteY501" fmla="*/ 2532676 h 6162514"/>
              <a:gd name="connsiteX502" fmla="*/ 1649029 w 4756565"/>
              <a:gd name="connsiteY502" fmla="*/ 2529394 h 6162514"/>
              <a:gd name="connsiteX503" fmla="*/ 1649029 w 4756565"/>
              <a:gd name="connsiteY503" fmla="*/ 2503112 h 6162514"/>
              <a:gd name="connsiteX504" fmla="*/ 1635892 w 4756565"/>
              <a:gd name="connsiteY504" fmla="*/ 2503112 h 6162514"/>
              <a:gd name="connsiteX505" fmla="*/ 1629323 w 4756565"/>
              <a:gd name="connsiteY505" fmla="*/ 2457124 h 6162514"/>
              <a:gd name="connsiteX506" fmla="*/ 1645746 w 4756565"/>
              <a:gd name="connsiteY506" fmla="*/ 2342153 h 6162514"/>
              <a:gd name="connsiteX507" fmla="*/ 1695021 w 4756565"/>
              <a:gd name="connsiteY507" fmla="*/ 2299447 h 6162514"/>
              <a:gd name="connsiteX508" fmla="*/ 1695021 w 4756565"/>
              <a:gd name="connsiteY508" fmla="*/ 2246886 h 6162514"/>
              <a:gd name="connsiteX509" fmla="*/ 1701589 w 4756565"/>
              <a:gd name="connsiteY509" fmla="*/ 2217321 h 6162514"/>
              <a:gd name="connsiteX510" fmla="*/ 1708158 w 4756565"/>
              <a:gd name="connsiteY510" fmla="*/ 2187761 h 6162514"/>
              <a:gd name="connsiteX511" fmla="*/ 1688448 w 4756565"/>
              <a:gd name="connsiteY511" fmla="*/ 2151624 h 6162514"/>
              <a:gd name="connsiteX512" fmla="*/ 1675311 w 4756565"/>
              <a:gd name="connsiteY512" fmla="*/ 2095782 h 6162514"/>
              <a:gd name="connsiteX513" fmla="*/ 1678593 w 4756565"/>
              <a:gd name="connsiteY513" fmla="*/ 2085926 h 6162514"/>
              <a:gd name="connsiteX514" fmla="*/ 1681880 w 4756565"/>
              <a:gd name="connsiteY514" fmla="*/ 2076072 h 6162514"/>
              <a:gd name="connsiteX515" fmla="*/ 1695021 w 4756565"/>
              <a:gd name="connsiteY515" fmla="*/ 2076072 h 6162514"/>
              <a:gd name="connsiteX516" fmla="*/ 1695021 w 4756565"/>
              <a:gd name="connsiteY516" fmla="*/ 2023512 h 6162514"/>
              <a:gd name="connsiteX517" fmla="*/ 1708158 w 4756565"/>
              <a:gd name="connsiteY517" fmla="*/ 2023512 h 6162514"/>
              <a:gd name="connsiteX518" fmla="*/ 1708158 w 4756565"/>
              <a:gd name="connsiteY518" fmla="*/ 1970955 h 6162514"/>
              <a:gd name="connsiteX519" fmla="*/ 1747576 w 4756565"/>
              <a:gd name="connsiteY519" fmla="*/ 1944673 h 6162514"/>
              <a:gd name="connsiteX520" fmla="*/ 1747576 w 4756565"/>
              <a:gd name="connsiteY520" fmla="*/ 1911827 h 6162514"/>
              <a:gd name="connsiteX521" fmla="*/ 1773859 w 4756565"/>
              <a:gd name="connsiteY521" fmla="*/ 1898684 h 6162514"/>
              <a:gd name="connsiteX522" fmla="*/ 1773859 w 4756565"/>
              <a:gd name="connsiteY522" fmla="*/ 1872407 h 6162514"/>
              <a:gd name="connsiteX523" fmla="*/ 1819847 w 4756565"/>
              <a:gd name="connsiteY523" fmla="*/ 1793569 h 6162514"/>
              <a:gd name="connsiteX524" fmla="*/ 1832983 w 4756565"/>
              <a:gd name="connsiteY524" fmla="*/ 1793569 h 6162514"/>
              <a:gd name="connsiteX525" fmla="*/ 1832983 w 4756565"/>
              <a:gd name="connsiteY525" fmla="*/ 1721299 h 6162514"/>
              <a:gd name="connsiteX526" fmla="*/ 2187756 w 4756565"/>
              <a:gd name="connsiteY526" fmla="*/ 1307400 h 6162514"/>
              <a:gd name="connsiteX527" fmla="*/ 2187756 w 4756565"/>
              <a:gd name="connsiteY527" fmla="*/ 1294259 h 6162514"/>
              <a:gd name="connsiteX528" fmla="*/ 2240318 w 4756565"/>
              <a:gd name="connsiteY528" fmla="*/ 1294259 h 6162514"/>
              <a:gd name="connsiteX529" fmla="*/ 2260027 w 4756565"/>
              <a:gd name="connsiteY529" fmla="*/ 1254840 h 6162514"/>
              <a:gd name="connsiteX530" fmla="*/ 2273164 w 4756565"/>
              <a:gd name="connsiteY530" fmla="*/ 1254840 h 6162514"/>
              <a:gd name="connsiteX531" fmla="*/ 2289591 w 4756565"/>
              <a:gd name="connsiteY531" fmla="*/ 1198997 h 6162514"/>
              <a:gd name="connsiteX532" fmla="*/ 2302728 w 4756565"/>
              <a:gd name="connsiteY532" fmla="*/ 1126727 h 6162514"/>
              <a:gd name="connsiteX533" fmla="*/ 2332292 w 4756565"/>
              <a:gd name="connsiteY533" fmla="*/ 1067598 h 6162514"/>
              <a:gd name="connsiteX534" fmla="*/ 2397995 w 4756565"/>
              <a:gd name="connsiteY534" fmla="*/ 1044607 h 6162514"/>
              <a:gd name="connsiteX535" fmla="*/ 2463692 w 4756565"/>
              <a:gd name="connsiteY535" fmla="*/ 1064316 h 6162514"/>
              <a:gd name="connsiteX536" fmla="*/ 2529390 w 4756565"/>
              <a:gd name="connsiteY536" fmla="*/ 1090594 h 6162514"/>
              <a:gd name="connsiteX537" fmla="*/ 2575378 w 4756565"/>
              <a:gd name="connsiteY537" fmla="*/ 1090594 h 6162514"/>
              <a:gd name="connsiteX538" fmla="*/ 2611514 w 4756565"/>
              <a:gd name="connsiteY538" fmla="*/ 1061029 h 6162514"/>
              <a:gd name="connsiteX539" fmla="*/ 2667357 w 4756565"/>
              <a:gd name="connsiteY539" fmla="*/ 1018328 h 6162514"/>
              <a:gd name="connsiteX540" fmla="*/ 2687067 w 4756565"/>
              <a:gd name="connsiteY540" fmla="*/ 1018328 h 6162514"/>
              <a:gd name="connsiteX541" fmla="*/ 2749477 w 4756565"/>
              <a:gd name="connsiteY541" fmla="*/ 946058 h 6162514"/>
              <a:gd name="connsiteX542" fmla="*/ 2831603 w 4756565"/>
              <a:gd name="connsiteY542" fmla="*/ 906639 h 6162514"/>
              <a:gd name="connsiteX543" fmla="*/ 2831603 w 4756565"/>
              <a:gd name="connsiteY543" fmla="*/ 893498 h 6162514"/>
              <a:gd name="connsiteX544" fmla="*/ 2940005 w 4756565"/>
              <a:gd name="connsiteY544" fmla="*/ 903352 h 6162514"/>
              <a:gd name="connsiteX545" fmla="*/ 3054977 w 4756565"/>
              <a:gd name="connsiteY545" fmla="*/ 913208 h 6162514"/>
              <a:gd name="connsiteX546" fmla="*/ 3054977 w 4756565"/>
              <a:gd name="connsiteY546" fmla="*/ 893498 h 6162514"/>
              <a:gd name="connsiteX547" fmla="*/ 3166666 w 4756565"/>
              <a:gd name="connsiteY547" fmla="*/ 893498 h 6162514"/>
              <a:gd name="connsiteX548" fmla="*/ 3166666 w 4756565"/>
              <a:gd name="connsiteY548" fmla="*/ 880361 h 6162514"/>
              <a:gd name="connsiteX549" fmla="*/ 3206086 w 4756565"/>
              <a:gd name="connsiteY549" fmla="*/ 880361 h 6162514"/>
              <a:gd name="connsiteX550" fmla="*/ 3206086 w 4756565"/>
              <a:gd name="connsiteY550" fmla="*/ 867220 h 6162514"/>
              <a:gd name="connsiteX551" fmla="*/ 3232364 w 4756565"/>
              <a:gd name="connsiteY551" fmla="*/ 867220 h 6162514"/>
              <a:gd name="connsiteX552" fmla="*/ 3232364 w 4756565"/>
              <a:gd name="connsiteY552" fmla="*/ 854079 h 6162514"/>
              <a:gd name="connsiteX553" fmla="*/ 3248787 w 4756565"/>
              <a:gd name="connsiteY553" fmla="*/ 850797 h 6162514"/>
              <a:gd name="connsiteX554" fmla="*/ 3271783 w 4756565"/>
              <a:gd name="connsiteY554" fmla="*/ 847510 h 6162514"/>
              <a:gd name="connsiteX555" fmla="*/ 906640 w 4756565"/>
              <a:gd name="connsiteY555" fmla="*/ 0 h 6162514"/>
              <a:gd name="connsiteX556" fmla="*/ 965769 w 4756565"/>
              <a:gd name="connsiteY556" fmla="*/ 0 h 6162514"/>
              <a:gd name="connsiteX557" fmla="*/ 995333 w 4756565"/>
              <a:gd name="connsiteY557" fmla="*/ 45989 h 6162514"/>
              <a:gd name="connsiteX558" fmla="*/ 1005189 w 4756565"/>
              <a:gd name="connsiteY558" fmla="*/ 124826 h 6162514"/>
              <a:gd name="connsiteX559" fmla="*/ 1018325 w 4756565"/>
              <a:gd name="connsiteY559" fmla="*/ 124826 h 6162514"/>
              <a:gd name="connsiteX560" fmla="*/ 1018325 w 4756565"/>
              <a:gd name="connsiteY560" fmla="*/ 210237 h 6162514"/>
              <a:gd name="connsiteX561" fmla="*/ 1031466 w 4756565"/>
              <a:gd name="connsiteY561" fmla="*/ 210237 h 6162514"/>
              <a:gd name="connsiteX562" fmla="*/ 1031466 w 4756565"/>
              <a:gd name="connsiteY562" fmla="*/ 249657 h 6162514"/>
              <a:gd name="connsiteX563" fmla="*/ 1044608 w 4756565"/>
              <a:gd name="connsiteY563" fmla="*/ 249657 h 6162514"/>
              <a:gd name="connsiteX564" fmla="*/ 1044608 w 4756565"/>
              <a:gd name="connsiteY564" fmla="*/ 262795 h 6162514"/>
              <a:gd name="connsiteX565" fmla="*/ 1031466 w 4756565"/>
              <a:gd name="connsiteY565" fmla="*/ 262795 h 6162514"/>
              <a:gd name="connsiteX566" fmla="*/ 1021610 w 4756565"/>
              <a:gd name="connsiteY566" fmla="*/ 351488 h 6162514"/>
              <a:gd name="connsiteX567" fmla="*/ 1018325 w 4756565"/>
              <a:gd name="connsiteY567" fmla="*/ 440180 h 6162514"/>
              <a:gd name="connsiteX568" fmla="*/ 1031466 w 4756565"/>
              <a:gd name="connsiteY568" fmla="*/ 440180 h 6162514"/>
              <a:gd name="connsiteX569" fmla="*/ 1031466 w 4756565"/>
              <a:gd name="connsiteY569" fmla="*/ 499309 h 6162514"/>
              <a:gd name="connsiteX570" fmla="*/ 1038034 w 4756565"/>
              <a:gd name="connsiteY570" fmla="*/ 505878 h 6162514"/>
              <a:gd name="connsiteX571" fmla="*/ 1041320 w 4756565"/>
              <a:gd name="connsiteY571" fmla="*/ 512450 h 6162514"/>
              <a:gd name="connsiteX572" fmla="*/ 1044608 w 4756565"/>
              <a:gd name="connsiteY572" fmla="*/ 525589 h 6162514"/>
              <a:gd name="connsiteX573" fmla="*/ 1031466 w 4756565"/>
              <a:gd name="connsiteY573" fmla="*/ 525589 h 6162514"/>
              <a:gd name="connsiteX574" fmla="*/ 1031466 w 4756565"/>
              <a:gd name="connsiteY574" fmla="*/ 565007 h 6162514"/>
              <a:gd name="connsiteX575" fmla="*/ 1044608 w 4756565"/>
              <a:gd name="connsiteY575" fmla="*/ 565007 h 6162514"/>
              <a:gd name="connsiteX576" fmla="*/ 1044608 w 4756565"/>
              <a:gd name="connsiteY576" fmla="*/ 578148 h 6162514"/>
              <a:gd name="connsiteX577" fmla="*/ 1031466 w 4756565"/>
              <a:gd name="connsiteY577" fmla="*/ 610996 h 6162514"/>
              <a:gd name="connsiteX578" fmla="*/ 1044608 w 4756565"/>
              <a:gd name="connsiteY578" fmla="*/ 610996 h 6162514"/>
              <a:gd name="connsiteX579" fmla="*/ 1044608 w 4756565"/>
              <a:gd name="connsiteY579" fmla="*/ 650414 h 6162514"/>
              <a:gd name="connsiteX580" fmla="*/ 1031466 w 4756565"/>
              <a:gd name="connsiteY580" fmla="*/ 650414 h 6162514"/>
              <a:gd name="connsiteX581" fmla="*/ 1031466 w 4756565"/>
              <a:gd name="connsiteY581" fmla="*/ 663555 h 6162514"/>
              <a:gd name="connsiteX582" fmla="*/ 1044608 w 4756565"/>
              <a:gd name="connsiteY582" fmla="*/ 663555 h 6162514"/>
              <a:gd name="connsiteX583" fmla="*/ 1044608 w 4756565"/>
              <a:gd name="connsiteY583" fmla="*/ 978909 h 6162514"/>
              <a:gd name="connsiteX584" fmla="*/ 1024893 w 4756565"/>
              <a:gd name="connsiteY584" fmla="*/ 1093882 h 6162514"/>
              <a:gd name="connsiteX585" fmla="*/ 1018325 w 4756565"/>
              <a:gd name="connsiteY585" fmla="*/ 1215421 h 6162514"/>
              <a:gd name="connsiteX586" fmla="*/ 992046 w 4756565"/>
              <a:gd name="connsiteY586" fmla="*/ 1215421 h 6162514"/>
              <a:gd name="connsiteX587" fmla="*/ 985479 w 4756565"/>
              <a:gd name="connsiteY587" fmla="*/ 1172720 h 6162514"/>
              <a:gd name="connsiteX588" fmla="*/ 978904 w 4756565"/>
              <a:gd name="connsiteY588" fmla="*/ 1130014 h 6162514"/>
              <a:gd name="connsiteX589" fmla="*/ 992046 w 4756565"/>
              <a:gd name="connsiteY589" fmla="*/ 1130014 h 6162514"/>
              <a:gd name="connsiteX590" fmla="*/ 992046 w 4756565"/>
              <a:gd name="connsiteY590" fmla="*/ 1018328 h 6162514"/>
              <a:gd name="connsiteX591" fmla="*/ 978904 w 4756565"/>
              <a:gd name="connsiteY591" fmla="*/ 1018328 h 6162514"/>
              <a:gd name="connsiteX592" fmla="*/ 985479 w 4756565"/>
              <a:gd name="connsiteY592" fmla="*/ 998619 h 6162514"/>
              <a:gd name="connsiteX593" fmla="*/ 992046 w 4756565"/>
              <a:gd name="connsiteY593" fmla="*/ 978909 h 6162514"/>
              <a:gd name="connsiteX594" fmla="*/ 978904 w 4756565"/>
              <a:gd name="connsiteY594" fmla="*/ 978909 h 6162514"/>
              <a:gd name="connsiteX595" fmla="*/ 978904 w 4756565"/>
              <a:gd name="connsiteY595" fmla="*/ 939490 h 6162514"/>
              <a:gd name="connsiteX596" fmla="*/ 992046 w 4756565"/>
              <a:gd name="connsiteY596" fmla="*/ 939490 h 6162514"/>
              <a:gd name="connsiteX597" fmla="*/ 992046 w 4756565"/>
              <a:gd name="connsiteY597" fmla="*/ 788381 h 6162514"/>
              <a:gd name="connsiteX598" fmla="*/ 978904 w 4756565"/>
              <a:gd name="connsiteY598" fmla="*/ 788381 h 6162514"/>
              <a:gd name="connsiteX599" fmla="*/ 992046 w 4756565"/>
              <a:gd name="connsiteY599" fmla="*/ 729252 h 6162514"/>
              <a:gd name="connsiteX600" fmla="*/ 978904 w 4756565"/>
              <a:gd name="connsiteY600" fmla="*/ 729252 h 6162514"/>
              <a:gd name="connsiteX601" fmla="*/ 978904 w 4756565"/>
              <a:gd name="connsiteY601" fmla="*/ 610996 h 6162514"/>
              <a:gd name="connsiteX602" fmla="*/ 965769 w 4756565"/>
              <a:gd name="connsiteY602" fmla="*/ 610996 h 6162514"/>
              <a:gd name="connsiteX603" fmla="*/ 965769 w 4756565"/>
              <a:gd name="connsiteY603" fmla="*/ 486168 h 6162514"/>
              <a:gd name="connsiteX604" fmla="*/ 952627 w 4756565"/>
              <a:gd name="connsiteY604" fmla="*/ 486168 h 6162514"/>
              <a:gd name="connsiteX605" fmla="*/ 952627 w 4756565"/>
              <a:gd name="connsiteY605" fmla="*/ 387620 h 6162514"/>
              <a:gd name="connsiteX606" fmla="*/ 939486 w 4756565"/>
              <a:gd name="connsiteY606" fmla="*/ 387620 h 6162514"/>
              <a:gd name="connsiteX607" fmla="*/ 939486 w 4756565"/>
              <a:gd name="connsiteY607" fmla="*/ 361342 h 6162514"/>
              <a:gd name="connsiteX608" fmla="*/ 926350 w 4756565"/>
              <a:gd name="connsiteY608" fmla="*/ 361342 h 6162514"/>
              <a:gd name="connsiteX609" fmla="*/ 916494 w 4756565"/>
              <a:gd name="connsiteY609" fmla="*/ 325210 h 6162514"/>
              <a:gd name="connsiteX610" fmla="*/ 906640 w 4756565"/>
              <a:gd name="connsiteY610" fmla="*/ 289072 h 6162514"/>
              <a:gd name="connsiteX611" fmla="*/ 893498 w 4756565"/>
              <a:gd name="connsiteY611" fmla="*/ 289072 h 6162514"/>
              <a:gd name="connsiteX612" fmla="*/ 896784 w 4756565"/>
              <a:gd name="connsiteY612" fmla="*/ 243084 h 6162514"/>
              <a:gd name="connsiteX613" fmla="*/ 906640 w 4756565"/>
              <a:gd name="connsiteY613" fmla="*/ 197096 h 6162514"/>
              <a:gd name="connsiteX614" fmla="*/ 906640 w 4756565"/>
              <a:gd name="connsiteY614" fmla="*/ 111689 h 6162514"/>
              <a:gd name="connsiteX615" fmla="*/ 893498 w 4756565"/>
              <a:gd name="connsiteY615" fmla="*/ 111689 h 6162514"/>
              <a:gd name="connsiteX616" fmla="*/ 906640 w 4756565"/>
              <a:gd name="connsiteY616" fmla="*/ 0 h 616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</a:cxnLst>
            <a:rect l="l" t="t" r="r" b="b"/>
            <a:pathLst>
              <a:path w="4756565" h="6162514">
                <a:moveTo>
                  <a:pt x="1018326" y="5393842"/>
                </a:moveTo>
                <a:cubicBezTo>
                  <a:pt x="1031467" y="5402602"/>
                  <a:pt x="1047892" y="5404794"/>
                  <a:pt x="1067600" y="5400411"/>
                </a:cubicBezTo>
                <a:cubicBezTo>
                  <a:pt x="1087311" y="5396034"/>
                  <a:pt x="1108115" y="5398225"/>
                  <a:pt x="1130016" y="5406985"/>
                </a:cubicBezTo>
                <a:lnTo>
                  <a:pt x="1130016" y="5420121"/>
                </a:lnTo>
                <a:lnTo>
                  <a:pt x="1182575" y="5420121"/>
                </a:lnTo>
                <a:cubicBezTo>
                  <a:pt x="1186954" y="5424502"/>
                  <a:pt x="1189144" y="5427789"/>
                  <a:pt x="1189144" y="5429976"/>
                </a:cubicBezTo>
                <a:cubicBezTo>
                  <a:pt x="1189144" y="5432167"/>
                  <a:pt x="1197903" y="5437644"/>
                  <a:pt x="1215422" y="5446404"/>
                </a:cubicBezTo>
                <a:lnTo>
                  <a:pt x="1215422" y="5472681"/>
                </a:lnTo>
                <a:lnTo>
                  <a:pt x="1241700" y="5472681"/>
                </a:lnTo>
                <a:cubicBezTo>
                  <a:pt x="1250464" y="5490200"/>
                  <a:pt x="1260314" y="5512100"/>
                  <a:pt x="1271264" y="5538378"/>
                </a:cubicBezTo>
                <a:cubicBezTo>
                  <a:pt x="1282214" y="5564662"/>
                  <a:pt x="1287692" y="5588748"/>
                  <a:pt x="1287692" y="5610648"/>
                </a:cubicBezTo>
                <a:cubicBezTo>
                  <a:pt x="1287692" y="5663205"/>
                  <a:pt x="1271264" y="5700438"/>
                  <a:pt x="1238418" y="5722334"/>
                </a:cubicBezTo>
                <a:cubicBezTo>
                  <a:pt x="1205567" y="5744234"/>
                  <a:pt x="1173813" y="5766136"/>
                  <a:pt x="1143156" y="5788036"/>
                </a:cubicBezTo>
                <a:lnTo>
                  <a:pt x="1143156" y="5794604"/>
                </a:lnTo>
                <a:cubicBezTo>
                  <a:pt x="1130016" y="5798981"/>
                  <a:pt x="1112497" y="5801172"/>
                  <a:pt x="1090597" y="5801172"/>
                </a:cubicBezTo>
                <a:cubicBezTo>
                  <a:pt x="1002999" y="5801172"/>
                  <a:pt x="943870" y="5774894"/>
                  <a:pt x="913209" y="5722334"/>
                </a:cubicBezTo>
                <a:lnTo>
                  <a:pt x="906641" y="5722334"/>
                </a:lnTo>
                <a:lnTo>
                  <a:pt x="867221" y="5544952"/>
                </a:lnTo>
                <a:cubicBezTo>
                  <a:pt x="875980" y="5536193"/>
                  <a:pt x="882550" y="5527428"/>
                  <a:pt x="886932" y="5518669"/>
                </a:cubicBezTo>
                <a:cubicBezTo>
                  <a:pt x="891308" y="5509909"/>
                  <a:pt x="897881" y="5501150"/>
                  <a:pt x="906641" y="5492392"/>
                </a:cubicBezTo>
                <a:lnTo>
                  <a:pt x="926351" y="5485823"/>
                </a:lnTo>
                <a:lnTo>
                  <a:pt x="926351" y="5459540"/>
                </a:lnTo>
                <a:cubicBezTo>
                  <a:pt x="943870" y="5450781"/>
                  <a:pt x="959197" y="5439830"/>
                  <a:pt x="972338" y="5426694"/>
                </a:cubicBezTo>
                <a:cubicBezTo>
                  <a:pt x="985480" y="5413552"/>
                  <a:pt x="1000807" y="5402602"/>
                  <a:pt x="1018326" y="5393842"/>
                </a:cubicBezTo>
                <a:close/>
                <a:moveTo>
                  <a:pt x="2240318" y="5334714"/>
                </a:moveTo>
                <a:lnTo>
                  <a:pt x="2299447" y="5334714"/>
                </a:lnTo>
                <a:cubicBezTo>
                  <a:pt x="2308206" y="5356615"/>
                  <a:pt x="2324629" y="5374133"/>
                  <a:pt x="2348716" y="5387275"/>
                </a:cubicBezTo>
                <a:cubicBezTo>
                  <a:pt x="2372808" y="5400411"/>
                  <a:pt x="2384854" y="5424502"/>
                  <a:pt x="2384854" y="5459540"/>
                </a:cubicBezTo>
                <a:cubicBezTo>
                  <a:pt x="2384854" y="5494583"/>
                  <a:pt x="2367335" y="5519765"/>
                  <a:pt x="2332292" y="5535097"/>
                </a:cubicBezTo>
                <a:cubicBezTo>
                  <a:pt x="2297256" y="5550425"/>
                  <a:pt x="2262213" y="5558088"/>
                  <a:pt x="2227176" y="5558088"/>
                </a:cubicBezTo>
                <a:cubicBezTo>
                  <a:pt x="2218416" y="5549329"/>
                  <a:pt x="2209658" y="5541665"/>
                  <a:pt x="2200899" y="5535097"/>
                </a:cubicBezTo>
                <a:cubicBezTo>
                  <a:pt x="2192139" y="5528524"/>
                  <a:pt x="2183375" y="5518669"/>
                  <a:pt x="2174620" y="5505533"/>
                </a:cubicBezTo>
                <a:lnTo>
                  <a:pt x="2161479" y="5505533"/>
                </a:lnTo>
                <a:cubicBezTo>
                  <a:pt x="2157097" y="5492392"/>
                  <a:pt x="2154906" y="5478155"/>
                  <a:pt x="2154906" y="5462827"/>
                </a:cubicBezTo>
                <a:cubicBezTo>
                  <a:pt x="2154906" y="5447499"/>
                  <a:pt x="2152720" y="5433262"/>
                  <a:pt x="2148337" y="5420121"/>
                </a:cubicBezTo>
                <a:cubicBezTo>
                  <a:pt x="2161479" y="5411361"/>
                  <a:pt x="2166952" y="5402602"/>
                  <a:pt x="2164761" y="5393842"/>
                </a:cubicBezTo>
                <a:cubicBezTo>
                  <a:pt x="2162574" y="5385083"/>
                  <a:pt x="2178997" y="5371942"/>
                  <a:pt x="2214040" y="5354423"/>
                </a:cubicBezTo>
                <a:lnTo>
                  <a:pt x="2240318" y="5347856"/>
                </a:lnTo>
                <a:close/>
                <a:moveTo>
                  <a:pt x="151105" y="1458506"/>
                </a:moveTo>
                <a:lnTo>
                  <a:pt x="151105" y="1465078"/>
                </a:lnTo>
                <a:cubicBezTo>
                  <a:pt x="151105" y="1460697"/>
                  <a:pt x="155487" y="1462888"/>
                  <a:pt x="164246" y="1471647"/>
                </a:cubicBezTo>
                <a:cubicBezTo>
                  <a:pt x="155487" y="1480406"/>
                  <a:pt x="151105" y="1489166"/>
                  <a:pt x="151105" y="1497925"/>
                </a:cubicBezTo>
                <a:lnTo>
                  <a:pt x="137964" y="1497925"/>
                </a:lnTo>
                <a:cubicBezTo>
                  <a:pt x="137964" y="1489166"/>
                  <a:pt x="142345" y="1476029"/>
                  <a:pt x="151105" y="1458506"/>
                </a:cubicBezTo>
                <a:close/>
                <a:moveTo>
                  <a:pt x="236512" y="1254840"/>
                </a:moveTo>
                <a:cubicBezTo>
                  <a:pt x="245275" y="1259222"/>
                  <a:pt x="251844" y="1261413"/>
                  <a:pt x="256226" y="1261413"/>
                </a:cubicBezTo>
                <a:cubicBezTo>
                  <a:pt x="260603" y="1261413"/>
                  <a:pt x="267172" y="1263600"/>
                  <a:pt x="275931" y="1267981"/>
                </a:cubicBezTo>
                <a:cubicBezTo>
                  <a:pt x="245275" y="1329301"/>
                  <a:pt x="210234" y="1392807"/>
                  <a:pt x="170814" y="1458505"/>
                </a:cubicBezTo>
                <a:lnTo>
                  <a:pt x="164246" y="1419086"/>
                </a:lnTo>
                <a:cubicBezTo>
                  <a:pt x="181765" y="1401567"/>
                  <a:pt x="189428" y="1386239"/>
                  <a:pt x="187242" y="1373098"/>
                </a:cubicBezTo>
                <a:cubicBezTo>
                  <a:pt x="185051" y="1359961"/>
                  <a:pt x="188333" y="1342438"/>
                  <a:pt x="197097" y="1320542"/>
                </a:cubicBezTo>
                <a:lnTo>
                  <a:pt x="210234" y="1320542"/>
                </a:lnTo>
                <a:lnTo>
                  <a:pt x="210234" y="1294259"/>
                </a:lnTo>
                <a:lnTo>
                  <a:pt x="223375" y="1294259"/>
                </a:lnTo>
                <a:cubicBezTo>
                  <a:pt x="227753" y="1285500"/>
                  <a:pt x="229943" y="1278931"/>
                  <a:pt x="229943" y="1274550"/>
                </a:cubicBezTo>
                <a:cubicBezTo>
                  <a:pt x="229943" y="1270172"/>
                  <a:pt x="232134" y="1263600"/>
                  <a:pt x="236512" y="1254840"/>
                </a:cubicBezTo>
                <a:close/>
                <a:moveTo>
                  <a:pt x="3271783" y="847510"/>
                </a:moveTo>
                <a:cubicBezTo>
                  <a:pt x="3306820" y="847510"/>
                  <a:pt x="3333098" y="850797"/>
                  <a:pt x="3350622" y="857366"/>
                </a:cubicBezTo>
                <a:cubicBezTo>
                  <a:pt x="3368141" y="863933"/>
                  <a:pt x="3383467" y="871602"/>
                  <a:pt x="3396610" y="880361"/>
                </a:cubicBezTo>
                <a:lnTo>
                  <a:pt x="3396610" y="893498"/>
                </a:lnTo>
                <a:cubicBezTo>
                  <a:pt x="3418510" y="906639"/>
                  <a:pt x="3432742" y="918684"/>
                  <a:pt x="3439311" y="929636"/>
                </a:cubicBezTo>
                <a:cubicBezTo>
                  <a:pt x="3445883" y="940586"/>
                  <a:pt x="3464498" y="952627"/>
                  <a:pt x="3495158" y="965768"/>
                </a:cubicBezTo>
                <a:lnTo>
                  <a:pt x="3495158" y="978909"/>
                </a:lnTo>
                <a:lnTo>
                  <a:pt x="3521435" y="978909"/>
                </a:lnTo>
                <a:lnTo>
                  <a:pt x="3521435" y="992046"/>
                </a:lnTo>
                <a:cubicBezTo>
                  <a:pt x="3547713" y="1000806"/>
                  <a:pt x="3572900" y="1009569"/>
                  <a:pt x="3596988" y="1018328"/>
                </a:cubicBezTo>
                <a:cubicBezTo>
                  <a:pt x="3621079" y="1027088"/>
                  <a:pt x="3646261" y="1035847"/>
                  <a:pt x="3672539" y="1044607"/>
                </a:cubicBezTo>
                <a:lnTo>
                  <a:pt x="3672539" y="1031465"/>
                </a:lnTo>
                <a:cubicBezTo>
                  <a:pt x="3690063" y="1027088"/>
                  <a:pt x="3714150" y="1008474"/>
                  <a:pt x="3744809" y="975622"/>
                </a:cubicBezTo>
                <a:cubicBezTo>
                  <a:pt x="3775469" y="942772"/>
                  <a:pt x="3797371" y="919780"/>
                  <a:pt x="3810507" y="906639"/>
                </a:cubicBezTo>
                <a:cubicBezTo>
                  <a:pt x="3819271" y="906639"/>
                  <a:pt x="3828026" y="907734"/>
                  <a:pt x="3836790" y="909926"/>
                </a:cubicBezTo>
                <a:cubicBezTo>
                  <a:pt x="3845548" y="912112"/>
                  <a:pt x="3854308" y="913208"/>
                  <a:pt x="3863067" y="913208"/>
                </a:cubicBezTo>
                <a:lnTo>
                  <a:pt x="3863067" y="939490"/>
                </a:lnTo>
                <a:lnTo>
                  <a:pt x="3882777" y="939490"/>
                </a:lnTo>
                <a:lnTo>
                  <a:pt x="3882777" y="978909"/>
                </a:lnTo>
                <a:cubicBezTo>
                  <a:pt x="3887159" y="987668"/>
                  <a:pt x="3892632" y="990950"/>
                  <a:pt x="3899201" y="988764"/>
                </a:cubicBezTo>
                <a:cubicBezTo>
                  <a:pt x="3905769" y="986573"/>
                  <a:pt x="3909055" y="996428"/>
                  <a:pt x="3909055" y="1018328"/>
                </a:cubicBezTo>
                <a:lnTo>
                  <a:pt x="3895914" y="1018328"/>
                </a:lnTo>
                <a:cubicBezTo>
                  <a:pt x="3904678" y="1027088"/>
                  <a:pt x="3909055" y="1035847"/>
                  <a:pt x="3909055" y="1044607"/>
                </a:cubicBezTo>
                <a:lnTo>
                  <a:pt x="3895914" y="1044607"/>
                </a:lnTo>
                <a:cubicBezTo>
                  <a:pt x="3895914" y="1053366"/>
                  <a:pt x="3894819" y="1058839"/>
                  <a:pt x="3892632" y="1061029"/>
                </a:cubicBezTo>
                <a:cubicBezTo>
                  <a:pt x="3890441" y="1063220"/>
                  <a:pt x="3889350" y="1066507"/>
                  <a:pt x="3889350" y="1070885"/>
                </a:cubicBezTo>
                <a:cubicBezTo>
                  <a:pt x="3889350" y="1092785"/>
                  <a:pt x="3894819" y="1110304"/>
                  <a:pt x="3905769" y="1123445"/>
                </a:cubicBezTo>
                <a:cubicBezTo>
                  <a:pt x="3916720" y="1136582"/>
                  <a:pt x="3926579" y="1147533"/>
                  <a:pt x="3935338" y="1156292"/>
                </a:cubicBezTo>
                <a:lnTo>
                  <a:pt x="3935338" y="1169433"/>
                </a:lnTo>
                <a:lnTo>
                  <a:pt x="3974753" y="1169433"/>
                </a:lnTo>
                <a:cubicBezTo>
                  <a:pt x="3974753" y="1169433"/>
                  <a:pt x="3979134" y="1178192"/>
                  <a:pt x="3987894" y="1195711"/>
                </a:cubicBezTo>
                <a:lnTo>
                  <a:pt x="4086442" y="1195711"/>
                </a:lnTo>
                <a:lnTo>
                  <a:pt x="4086442" y="1182574"/>
                </a:lnTo>
                <a:lnTo>
                  <a:pt x="4125861" y="1182574"/>
                </a:lnTo>
                <a:lnTo>
                  <a:pt x="4125861" y="1195711"/>
                </a:lnTo>
                <a:lnTo>
                  <a:pt x="4139003" y="1195711"/>
                </a:lnTo>
                <a:lnTo>
                  <a:pt x="4139003" y="1182574"/>
                </a:lnTo>
                <a:cubicBezTo>
                  <a:pt x="4147758" y="1182574"/>
                  <a:pt x="4153235" y="1181479"/>
                  <a:pt x="4155426" y="1179287"/>
                </a:cubicBezTo>
                <a:cubicBezTo>
                  <a:pt x="4157617" y="1177097"/>
                  <a:pt x="4163089" y="1176002"/>
                  <a:pt x="4171849" y="1176002"/>
                </a:cubicBezTo>
                <a:cubicBezTo>
                  <a:pt x="4206891" y="1176002"/>
                  <a:pt x="4233170" y="1189143"/>
                  <a:pt x="4250687" y="1215421"/>
                </a:cubicBezTo>
                <a:lnTo>
                  <a:pt x="4263829" y="1215421"/>
                </a:lnTo>
                <a:cubicBezTo>
                  <a:pt x="4268211" y="1224180"/>
                  <a:pt x="4270397" y="1243890"/>
                  <a:pt x="4270397" y="1274550"/>
                </a:cubicBezTo>
                <a:cubicBezTo>
                  <a:pt x="4270397" y="1287691"/>
                  <a:pt x="4269302" y="1301923"/>
                  <a:pt x="4267115" y="1317255"/>
                </a:cubicBezTo>
                <a:cubicBezTo>
                  <a:pt x="4264924" y="1332583"/>
                  <a:pt x="4263829" y="1344629"/>
                  <a:pt x="4263829" y="1353388"/>
                </a:cubicBezTo>
                <a:lnTo>
                  <a:pt x="4250687" y="1353388"/>
                </a:lnTo>
                <a:cubicBezTo>
                  <a:pt x="4259447" y="1388430"/>
                  <a:pt x="4275871" y="1420181"/>
                  <a:pt x="4299962" y="1448650"/>
                </a:cubicBezTo>
                <a:cubicBezTo>
                  <a:pt x="4324053" y="1477124"/>
                  <a:pt x="4347045" y="1491356"/>
                  <a:pt x="4368945" y="1491356"/>
                </a:cubicBezTo>
                <a:cubicBezTo>
                  <a:pt x="4386464" y="1491356"/>
                  <a:pt x="4405083" y="1489165"/>
                  <a:pt x="4424788" y="1484787"/>
                </a:cubicBezTo>
                <a:cubicBezTo>
                  <a:pt x="4444498" y="1480405"/>
                  <a:pt x="4463112" y="1478215"/>
                  <a:pt x="4480630" y="1478215"/>
                </a:cubicBezTo>
                <a:cubicBezTo>
                  <a:pt x="4502531" y="1478215"/>
                  <a:pt x="4517864" y="1484787"/>
                  <a:pt x="4526622" y="1497924"/>
                </a:cubicBezTo>
                <a:lnTo>
                  <a:pt x="4526622" y="1517634"/>
                </a:lnTo>
                <a:cubicBezTo>
                  <a:pt x="4535383" y="1535157"/>
                  <a:pt x="4539759" y="1550485"/>
                  <a:pt x="4539759" y="1563626"/>
                </a:cubicBezTo>
                <a:cubicBezTo>
                  <a:pt x="4539759" y="1585522"/>
                  <a:pt x="4535383" y="1605232"/>
                  <a:pt x="4526622" y="1622755"/>
                </a:cubicBezTo>
                <a:lnTo>
                  <a:pt x="4513481" y="1622755"/>
                </a:lnTo>
                <a:lnTo>
                  <a:pt x="4513481" y="1649033"/>
                </a:lnTo>
                <a:lnTo>
                  <a:pt x="4474062" y="1668742"/>
                </a:lnTo>
                <a:lnTo>
                  <a:pt x="4474062" y="1747581"/>
                </a:lnTo>
                <a:cubicBezTo>
                  <a:pt x="4495962" y="1760718"/>
                  <a:pt x="4509104" y="1773859"/>
                  <a:pt x="4513481" y="1787000"/>
                </a:cubicBezTo>
                <a:cubicBezTo>
                  <a:pt x="4517864" y="1800136"/>
                  <a:pt x="4535383" y="1806710"/>
                  <a:pt x="4566041" y="1806710"/>
                </a:cubicBezTo>
                <a:lnTo>
                  <a:pt x="4566041" y="1819846"/>
                </a:lnTo>
                <a:cubicBezTo>
                  <a:pt x="4574802" y="1828605"/>
                  <a:pt x="4587943" y="1837365"/>
                  <a:pt x="4605462" y="1846129"/>
                </a:cubicBezTo>
                <a:lnTo>
                  <a:pt x="4612029" y="1938105"/>
                </a:lnTo>
                <a:lnTo>
                  <a:pt x="4625171" y="1938105"/>
                </a:lnTo>
                <a:lnTo>
                  <a:pt x="4612029" y="1944673"/>
                </a:lnTo>
                <a:lnTo>
                  <a:pt x="4605462" y="1984093"/>
                </a:lnTo>
                <a:cubicBezTo>
                  <a:pt x="4596702" y="2010375"/>
                  <a:pt x="4592320" y="2027893"/>
                  <a:pt x="4592320" y="2036653"/>
                </a:cubicBezTo>
                <a:lnTo>
                  <a:pt x="4579184" y="2036653"/>
                </a:lnTo>
                <a:lnTo>
                  <a:pt x="4579184" y="2135201"/>
                </a:lnTo>
                <a:cubicBezTo>
                  <a:pt x="4601079" y="2143960"/>
                  <a:pt x="4621885" y="2154911"/>
                  <a:pt x="4641594" y="2168052"/>
                </a:cubicBezTo>
                <a:cubicBezTo>
                  <a:pt x="4661304" y="2181189"/>
                  <a:pt x="4686486" y="2192139"/>
                  <a:pt x="4717146" y="2200899"/>
                </a:cubicBezTo>
                <a:cubicBezTo>
                  <a:pt x="4725910" y="2222799"/>
                  <a:pt x="4733570" y="2240318"/>
                  <a:pt x="4740142" y="2253459"/>
                </a:cubicBezTo>
                <a:cubicBezTo>
                  <a:pt x="4746711" y="2266596"/>
                  <a:pt x="4752189" y="2290687"/>
                  <a:pt x="4756565" y="2325725"/>
                </a:cubicBezTo>
                <a:cubicBezTo>
                  <a:pt x="4747806" y="2334484"/>
                  <a:pt x="4741237" y="2343248"/>
                  <a:pt x="4736856" y="2352007"/>
                </a:cubicBezTo>
                <a:cubicBezTo>
                  <a:pt x="4732474" y="2360766"/>
                  <a:pt x="4725910" y="2369526"/>
                  <a:pt x="4717146" y="2378285"/>
                </a:cubicBezTo>
                <a:cubicBezTo>
                  <a:pt x="4695250" y="2395804"/>
                  <a:pt x="4674441" y="2403467"/>
                  <a:pt x="4654735" y="2401282"/>
                </a:cubicBezTo>
                <a:cubicBezTo>
                  <a:pt x="4635026" y="2399091"/>
                  <a:pt x="4620789" y="2415514"/>
                  <a:pt x="4612029" y="2450551"/>
                </a:cubicBezTo>
                <a:lnTo>
                  <a:pt x="4605462" y="2450551"/>
                </a:lnTo>
                <a:cubicBezTo>
                  <a:pt x="4605462" y="2454933"/>
                  <a:pt x="4606553" y="2459315"/>
                  <a:pt x="4608744" y="2463692"/>
                </a:cubicBezTo>
                <a:cubicBezTo>
                  <a:pt x="4610934" y="2468074"/>
                  <a:pt x="4612029" y="2472452"/>
                  <a:pt x="4612029" y="2476833"/>
                </a:cubicBezTo>
                <a:lnTo>
                  <a:pt x="4605462" y="2476833"/>
                </a:lnTo>
                <a:cubicBezTo>
                  <a:pt x="4596702" y="2489974"/>
                  <a:pt x="4592320" y="2511871"/>
                  <a:pt x="4592320" y="2542531"/>
                </a:cubicBezTo>
                <a:cubicBezTo>
                  <a:pt x="4592320" y="2577568"/>
                  <a:pt x="4596702" y="2601660"/>
                  <a:pt x="4605462" y="2614801"/>
                </a:cubicBezTo>
                <a:lnTo>
                  <a:pt x="4612029" y="2654220"/>
                </a:lnTo>
                <a:lnTo>
                  <a:pt x="4625171" y="2654220"/>
                </a:lnTo>
                <a:cubicBezTo>
                  <a:pt x="4625171" y="2689258"/>
                  <a:pt x="4620789" y="2715536"/>
                  <a:pt x="4612029" y="2733059"/>
                </a:cubicBezTo>
                <a:cubicBezTo>
                  <a:pt x="4603270" y="2750577"/>
                  <a:pt x="4583560" y="2774665"/>
                  <a:pt x="4552900" y="2805325"/>
                </a:cubicBezTo>
                <a:lnTo>
                  <a:pt x="4552900" y="2818466"/>
                </a:lnTo>
                <a:cubicBezTo>
                  <a:pt x="4535383" y="2818466"/>
                  <a:pt x="4520055" y="2819562"/>
                  <a:pt x="4506914" y="2821748"/>
                </a:cubicBezTo>
                <a:cubicBezTo>
                  <a:pt x="4493771" y="2823938"/>
                  <a:pt x="4478445" y="2827225"/>
                  <a:pt x="4460926" y="2831603"/>
                </a:cubicBezTo>
                <a:lnTo>
                  <a:pt x="4441216" y="2838175"/>
                </a:lnTo>
                <a:lnTo>
                  <a:pt x="4441216" y="2851312"/>
                </a:lnTo>
                <a:lnTo>
                  <a:pt x="4428074" y="2851312"/>
                </a:lnTo>
                <a:lnTo>
                  <a:pt x="4428074" y="2877595"/>
                </a:lnTo>
                <a:cubicBezTo>
                  <a:pt x="4384273" y="2899491"/>
                  <a:pt x="4362378" y="2941101"/>
                  <a:pt x="4362378" y="3002421"/>
                </a:cubicBezTo>
                <a:cubicBezTo>
                  <a:pt x="4371137" y="3011180"/>
                  <a:pt x="4380991" y="3024321"/>
                  <a:pt x="4391942" y="3041840"/>
                </a:cubicBezTo>
                <a:cubicBezTo>
                  <a:pt x="4402892" y="3059359"/>
                  <a:pt x="4408364" y="3079069"/>
                  <a:pt x="4408364" y="3100969"/>
                </a:cubicBezTo>
                <a:cubicBezTo>
                  <a:pt x="4408364" y="3105347"/>
                  <a:pt x="4407269" y="3109729"/>
                  <a:pt x="4405083" y="3114106"/>
                </a:cubicBezTo>
                <a:cubicBezTo>
                  <a:pt x="4402892" y="3118488"/>
                  <a:pt x="4401797" y="3122866"/>
                  <a:pt x="4401797" y="3127247"/>
                </a:cubicBezTo>
                <a:lnTo>
                  <a:pt x="4375514" y="3140388"/>
                </a:lnTo>
                <a:lnTo>
                  <a:pt x="4375514" y="3166667"/>
                </a:lnTo>
                <a:lnTo>
                  <a:pt x="4362378" y="3166667"/>
                </a:lnTo>
                <a:cubicBezTo>
                  <a:pt x="4362378" y="3175426"/>
                  <a:pt x="4364563" y="3183089"/>
                  <a:pt x="4368945" y="3189662"/>
                </a:cubicBezTo>
                <a:cubicBezTo>
                  <a:pt x="4373328" y="3196231"/>
                  <a:pt x="4375514" y="3206086"/>
                  <a:pt x="4375514" y="3219227"/>
                </a:cubicBezTo>
                <a:cubicBezTo>
                  <a:pt x="4357995" y="3214845"/>
                  <a:pt x="4341572" y="3212654"/>
                  <a:pt x="4326244" y="3212654"/>
                </a:cubicBezTo>
                <a:cubicBezTo>
                  <a:pt x="4310912" y="3212654"/>
                  <a:pt x="4294489" y="3210464"/>
                  <a:pt x="4276971" y="3206086"/>
                </a:cubicBezTo>
                <a:lnTo>
                  <a:pt x="4276971" y="3219227"/>
                </a:lnTo>
                <a:cubicBezTo>
                  <a:pt x="4268211" y="3223605"/>
                  <a:pt x="4257261" y="3225796"/>
                  <a:pt x="4244120" y="3225796"/>
                </a:cubicBezTo>
                <a:cubicBezTo>
                  <a:pt x="4230978" y="3225796"/>
                  <a:pt x="4220028" y="3227986"/>
                  <a:pt x="4211268" y="3232364"/>
                </a:cubicBezTo>
                <a:lnTo>
                  <a:pt x="4211268" y="3258641"/>
                </a:lnTo>
                <a:lnTo>
                  <a:pt x="4184990" y="3258641"/>
                </a:lnTo>
                <a:cubicBezTo>
                  <a:pt x="4184990" y="3280543"/>
                  <a:pt x="4181704" y="3299156"/>
                  <a:pt x="4175136" y="3314488"/>
                </a:cubicBezTo>
                <a:cubicBezTo>
                  <a:pt x="4168567" y="3329816"/>
                  <a:pt x="4152139" y="3344053"/>
                  <a:pt x="4125861" y="3357189"/>
                </a:cubicBezTo>
                <a:lnTo>
                  <a:pt x="4125861" y="3370332"/>
                </a:lnTo>
                <a:lnTo>
                  <a:pt x="4099584" y="3370332"/>
                </a:lnTo>
                <a:lnTo>
                  <a:pt x="4099584" y="3383473"/>
                </a:lnTo>
                <a:cubicBezTo>
                  <a:pt x="4095201" y="3383473"/>
                  <a:pt x="4091915" y="3384568"/>
                  <a:pt x="4089725" y="3386754"/>
                </a:cubicBezTo>
                <a:cubicBezTo>
                  <a:pt x="4087538" y="3388945"/>
                  <a:pt x="4084256" y="3390041"/>
                  <a:pt x="4079874" y="3390041"/>
                </a:cubicBezTo>
                <a:cubicBezTo>
                  <a:pt x="4062355" y="3390041"/>
                  <a:pt x="4047023" y="3385658"/>
                  <a:pt x="4033881" y="3376900"/>
                </a:cubicBezTo>
                <a:cubicBezTo>
                  <a:pt x="4020744" y="3368141"/>
                  <a:pt x="4009794" y="3361572"/>
                  <a:pt x="4001036" y="3357189"/>
                </a:cubicBezTo>
                <a:cubicBezTo>
                  <a:pt x="3983517" y="3361572"/>
                  <a:pt x="3968184" y="3363763"/>
                  <a:pt x="3955043" y="3363763"/>
                </a:cubicBezTo>
                <a:cubicBezTo>
                  <a:pt x="3941906" y="3363763"/>
                  <a:pt x="3926579" y="3365954"/>
                  <a:pt x="3909055" y="3370332"/>
                </a:cubicBezTo>
                <a:lnTo>
                  <a:pt x="3909055" y="3383473"/>
                </a:lnTo>
                <a:lnTo>
                  <a:pt x="3869636" y="3383473"/>
                </a:lnTo>
                <a:cubicBezTo>
                  <a:pt x="3860876" y="3400991"/>
                  <a:pt x="3849926" y="3416318"/>
                  <a:pt x="3836790" y="3429460"/>
                </a:cubicBezTo>
                <a:lnTo>
                  <a:pt x="3823648" y="3429460"/>
                </a:lnTo>
                <a:lnTo>
                  <a:pt x="3823648" y="3455739"/>
                </a:lnTo>
                <a:cubicBezTo>
                  <a:pt x="3814888" y="3464497"/>
                  <a:pt x="3803938" y="3473256"/>
                  <a:pt x="3790802" y="3482016"/>
                </a:cubicBezTo>
                <a:cubicBezTo>
                  <a:pt x="3777661" y="3490780"/>
                  <a:pt x="3766711" y="3499540"/>
                  <a:pt x="3757950" y="3508299"/>
                </a:cubicBezTo>
                <a:lnTo>
                  <a:pt x="3757950" y="3534577"/>
                </a:lnTo>
                <a:cubicBezTo>
                  <a:pt x="3757950" y="3534577"/>
                  <a:pt x="3749192" y="3538959"/>
                  <a:pt x="3731668" y="3547718"/>
                </a:cubicBezTo>
                <a:lnTo>
                  <a:pt x="3731668" y="3573996"/>
                </a:lnTo>
                <a:cubicBezTo>
                  <a:pt x="3696631" y="3600275"/>
                  <a:pt x="3668162" y="3624366"/>
                  <a:pt x="3646261" y="3646266"/>
                </a:cubicBezTo>
                <a:cubicBezTo>
                  <a:pt x="3602465" y="3641885"/>
                  <a:pt x="3559759" y="3639693"/>
                  <a:pt x="3518149" y="3639693"/>
                </a:cubicBezTo>
                <a:cubicBezTo>
                  <a:pt x="3476543" y="3639693"/>
                  <a:pt x="3436029" y="3637507"/>
                  <a:pt x="3396610" y="3633125"/>
                </a:cubicBezTo>
                <a:lnTo>
                  <a:pt x="3396610" y="3646266"/>
                </a:lnTo>
                <a:lnTo>
                  <a:pt x="3357189" y="3646266"/>
                </a:lnTo>
                <a:lnTo>
                  <a:pt x="3357189" y="3659404"/>
                </a:lnTo>
                <a:lnTo>
                  <a:pt x="3304629" y="3659404"/>
                </a:lnTo>
                <a:lnTo>
                  <a:pt x="3304629" y="3672545"/>
                </a:lnTo>
                <a:lnTo>
                  <a:pt x="3081254" y="3672545"/>
                </a:lnTo>
                <a:lnTo>
                  <a:pt x="3081254" y="3685686"/>
                </a:lnTo>
                <a:lnTo>
                  <a:pt x="2969570" y="3685686"/>
                </a:lnTo>
                <a:cubicBezTo>
                  <a:pt x="2965187" y="3685686"/>
                  <a:pt x="2961902" y="3687872"/>
                  <a:pt x="2959715" y="3692254"/>
                </a:cubicBezTo>
                <a:cubicBezTo>
                  <a:pt x="2957524" y="3696631"/>
                  <a:pt x="2952051" y="3698823"/>
                  <a:pt x="2943292" y="3698823"/>
                </a:cubicBezTo>
                <a:lnTo>
                  <a:pt x="2943292" y="3685686"/>
                </a:lnTo>
                <a:lnTo>
                  <a:pt x="2818461" y="3685686"/>
                </a:lnTo>
                <a:cubicBezTo>
                  <a:pt x="2796560" y="3676921"/>
                  <a:pt x="2774665" y="3668162"/>
                  <a:pt x="2752764" y="3659404"/>
                </a:cubicBezTo>
                <a:cubicBezTo>
                  <a:pt x="2730863" y="3650644"/>
                  <a:pt x="2708967" y="3641885"/>
                  <a:pt x="2687067" y="3633125"/>
                </a:cubicBezTo>
                <a:lnTo>
                  <a:pt x="2687067" y="3606847"/>
                </a:lnTo>
                <a:cubicBezTo>
                  <a:pt x="2669548" y="3602465"/>
                  <a:pt x="2658598" y="3598088"/>
                  <a:pt x="2654216" y="3593706"/>
                </a:cubicBezTo>
                <a:cubicBezTo>
                  <a:pt x="2649838" y="3589328"/>
                  <a:pt x="2641074" y="3582756"/>
                  <a:pt x="2627938" y="3573996"/>
                </a:cubicBezTo>
                <a:lnTo>
                  <a:pt x="2627938" y="3560854"/>
                </a:lnTo>
                <a:lnTo>
                  <a:pt x="2562240" y="3560854"/>
                </a:lnTo>
                <a:lnTo>
                  <a:pt x="2562240" y="3547718"/>
                </a:lnTo>
                <a:lnTo>
                  <a:pt x="2529390" y="3547718"/>
                </a:lnTo>
                <a:lnTo>
                  <a:pt x="2529390" y="3534577"/>
                </a:lnTo>
                <a:cubicBezTo>
                  <a:pt x="2507488" y="3534577"/>
                  <a:pt x="2487780" y="3535672"/>
                  <a:pt x="2470261" y="3537863"/>
                </a:cubicBezTo>
                <a:cubicBezTo>
                  <a:pt x="2452742" y="3540054"/>
                  <a:pt x="2433032" y="3543337"/>
                  <a:pt x="2411132" y="3547718"/>
                </a:cubicBezTo>
                <a:lnTo>
                  <a:pt x="2411132" y="3560854"/>
                </a:lnTo>
                <a:lnTo>
                  <a:pt x="2384854" y="3560854"/>
                </a:lnTo>
                <a:lnTo>
                  <a:pt x="2384854" y="3573996"/>
                </a:lnTo>
                <a:cubicBezTo>
                  <a:pt x="2380471" y="3578378"/>
                  <a:pt x="2371712" y="3580564"/>
                  <a:pt x="2358576" y="3580564"/>
                </a:cubicBezTo>
                <a:cubicBezTo>
                  <a:pt x="2336675" y="3580564"/>
                  <a:pt x="2315870" y="3577282"/>
                  <a:pt x="2296160" y="3570710"/>
                </a:cubicBezTo>
                <a:cubicBezTo>
                  <a:pt x="2276450" y="3564141"/>
                  <a:pt x="2260027" y="3560854"/>
                  <a:pt x="2246885" y="3560854"/>
                </a:cubicBezTo>
                <a:cubicBezTo>
                  <a:pt x="2220608" y="3512677"/>
                  <a:pt x="2204180" y="3474352"/>
                  <a:pt x="2197612" y="3445883"/>
                </a:cubicBezTo>
                <a:cubicBezTo>
                  <a:pt x="2191043" y="3417414"/>
                  <a:pt x="2184475" y="3393327"/>
                  <a:pt x="2177902" y="3373617"/>
                </a:cubicBezTo>
                <a:cubicBezTo>
                  <a:pt x="2171334" y="3353908"/>
                  <a:pt x="2162574" y="3336385"/>
                  <a:pt x="2151624" y="3321057"/>
                </a:cubicBezTo>
                <a:cubicBezTo>
                  <a:pt x="2140674" y="3305729"/>
                  <a:pt x="2119868" y="3284924"/>
                  <a:pt x="2089208" y="3258641"/>
                </a:cubicBezTo>
                <a:lnTo>
                  <a:pt x="2010370" y="3258641"/>
                </a:lnTo>
                <a:lnTo>
                  <a:pt x="2010370" y="3291493"/>
                </a:lnTo>
                <a:lnTo>
                  <a:pt x="1997234" y="3291493"/>
                </a:lnTo>
                <a:lnTo>
                  <a:pt x="1997234" y="3573996"/>
                </a:lnTo>
                <a:lnTo>
                  <a:pt x="1984092" y="3573996"/>
                </a:lnTo>
                <a:lnTo>
                  <a:pt x="1984092" y="3606847"/>
                </a:lnTo>
                <a:lnTo>
                  <a:pt x="1970951" y="3606847"/>
                </a:lnTo>
                <a:lnTo>
                  <a:pt x="1970951" y="3633125"/>
                </a:lnTo>
                <a:lnTo>
                  <a:pt x="1957814" y="3633125"/>
                </a:lnTo>
                <a:lnTo>
                  <a:pt x="1957814" y="3672545"/>
                </a:lnTo>
                <a:lnTo>
                  <a:pt x="1944672" y="3672545"/>
                </a:lnTo>
                <a:lnTo>
                  <a:pt x="1944672" y="3698823"/>
                </a:lnTo>
                <a:lnTo>
                  <a:pt x="1924963" y="3711964"/>
                </a:lnTo>
                <a:cubicBezTo>
                  <a:pt x="1920586" y="3720723"/>
                  <a:pt x="1911822" y="3734959"/>
                  <a:pt x="1898686" y="3754665"/>
                </a:cubicBezTo>
                <a:cubicBezTo>
                  <a:pt x="1885543" y="3774375"/>
                  <a:pt x="1872402" y="3794084"/>
                  <a:pt x="1859265" y="3813794"/>
                </a:cubicBezTo>
                <a:cubicBezTo>
                  <a:pt x="1846124" y="3833504"/>
                  <a:pt x="1831892" y="3852117"/>
                  <a:pt x="1816560" y="3869641"/>
                </a:cubicBezTo>
                <a:cubicBezTo>
                  <a:pt x="1801232" y="3887160"/>
                  <a:pt x="1791378" y="3895919"/>
                  <a:pt x="1786995" y="3895919"/>
                </a:cubicBezTo>
                <a:lnTo>
                  <a:pt x="1786995" y="3987899"/>
                </a:lnTo>
                <a:lnTo>
                  <a:pt x="1773859" y="3987899"/>
                </a:lnTo>
                <a:cubicBezTo>
                  <a:pt x="1765095" y="3996658"/>
                  <a:pt x="1759622" y="4003227"/>
                  <a:pt x="1757431" y="4007608"/>
                </a:cubicBezTo>
                <a:cubicBezTo>
                  <a:pt x="1755244" y="4011986"/>
                  <a:pt x="1751959" y="4020746"/>
                  <a:pt x="1747576" y="4033887"/>
                </a:cubicBezTo>
                <a:lnTo>
                  <a:pt x="1695021" y="4033887"/>
                </a:lnTo>
                <a:cubicBezTo>
                  <a:pt x="1651220" y="4112725"/>
                  <a:pt x="1603041" y="4175136"/>
                  <a:pt x="1550485" y="4221128"/>
                </a:cubicBezTo>
                <a:cubicBezTo>
                  <a:pt x="1497924" y="4267116"/>
                  <a:pt x="1416895" y="4290107"/>
                  <a:pt x="1307401" y="4290107"/>
                </a:cubicBezTo>
                <a:lnTo>
                  <a:pt x="1307401" y="4309817"/>
                </a:lnTo>
                <a:lnTo>
                  <a:pt x="1294260" y="4309817"/>
                </a:lnTo>
                <a:cubicBezTo>
                  <a:pt x="1303019" y="4331718"/>
                  <a:pt x="1311778" y="4353619"/>
                  <a:pt x="1320538" y="4375519"/>
                </a:cubicBezTo>
                <a:cubicBezTo>
                  <a:pt x="1329297" y="4397415"/>
                  <a:pt x="1338057" y="4419316"/>
                  <a:pt x="1346816" y="4441216"/>
                </a:cubicBezTo>
                <a:lnTo>
                  <a:pt x="1353388" y="4441216"/>
                </a:lnTo>
                <a:cubicBezTo>
                  <a:pt x="1362148" y="4463117"/>
                  <a:pt x="1369811" y="4483922"/>
                  <a:pt x="1376384" y="4503631"/>
                </a:cubicBezTo>
                <a:cubicBezTo>
                  <a:pt x="1382952" y="4523341"/>
                  <a:pt x="1397185" y="4544141"/>
                  <a:pt x="1419086" y="4566043"/>
                </a:cubicBezTo>
                <a:lnTo>
                  <a:pt x="1419086" y="4592320"/>
                </a:lnTo>
                <a:lnTo>
                  <a:pt x="1432227" y="4592320"/>
                </a:lnTo>
                <a:cubicBezTo>
                  <a:pt x="1436605" y="4605462"/>
                  <a:pt x="1438796" y="4619698"/>
                  <a:pt x="1438796" y="4635026"/>
                </a:cubicBezTo>
                <a:cubicBezTo>
                  <a:pt x="1438796" y="4650358"/>
                  <a:pt x="1440986" y="4664591"/>
                  <a:pt x="1445364" y="4677732"/>
                </a:cubicBezTo>
                <a:lnTo>
                  <a:pt x="1458505" y="4677732"/>
                </a:lnTo>
                <a:lnTo>
                  <a:pt x="1458505" y="4704010"/>
                </a:lnTo>
                <a:cubicBezTo>
                  <a:pt x="1476024" y="4712770"/>
                  <a:pt x="1489165" y="4721528"/>
                  <a:pt x="1497924" y="4730287"/>
                </a:cubicBezTo>
                <a:lnTo>
                  <a:pt x="1504492" y="4756571"/>
                </a:lnTo>
                <a:cubicBezTo>
                  <a:pt x="1513251" y="4774089"/>
                  <a:pt x="1518729" y="4786135"/>
                  <a:pt x="1520921" y="4792703"/>
                </a:cubicBezTo>
                <a:cubicBezTo>
                  <a:pt x="1523107" y="4799272"/>
                  <a:pt x="1530775" y="4806935"/>
                  <a:pt x="1543911" y="4815695"/>
                </a:cubicBezTo>
                <a:lnTo>
                  <a:pt x="1543911" y="4841978"/>
                </a:lnTo>
                <a:lnTo>
                  <a:pt x="1557053" y="4841978"/>
                </a:lnTo>
                <a:lnTo>
                  <a:pt x="1557053" y="4868256"/>
                </a:lnTo>
                <a:lnTo>
                  <a:pt x="1570194" y="4868256"/>
                </a:lnTo>
                <a:lnTo>
                  <a:pt x="1570194" y="4901107"/>
                </a:lnTo>
                <a:lnTo>
                  <a:pt x="1596473" y="4914243"/>
                </a:lnTo>
                <a:lnTo>
                  <a:pt x="1596473" y="4966804"/>
                </a:lnTo>
                <a:lnTo>
                  <a:pt x="1609610" y="4966804"/>
                </a:lnTo>
                <a:lnTo>
                  <a:pt x="1609610" y="4993081"/>
                </a:lnTo>
                <a:lnTo>
                  <a:pt x="1622751" y="4993081"/>
                </a:lnTo>
                <a:lnTo>
                  <a:pt x="1622751" y="5052210"/>
                </a:lnTo>
                <a:lnTo>
                  <a:pt x="1635892" y="5052210"/>
                </a:lnTo>
                <a:lnTo>
                  <a:pt x="1635892" y="5078488"/>
                </a:lnTo>
                <a:lnTo>
                  <a:pt x="1649029" y="5078488"/>
                </a:lnTo>
                <a:cubicBezTo>
                  <a:pt x="1644651" y="5096012"/>
                  <a:pt x="1641364" y="5111339"/>
                  <a:pt x="1639174" y="5124481"/>
                </a:cubicBezTo>
                <a:cubicBezTo>
                  <a:pt x="1636987" y="5137617"/>
                  <a:pt x="1635892" y="5152950"/>
                  <a:pt x="1635892" y="5170468"/>
                </a:cubicBezTo>
                <a:lnTo>
                  <a:pt x="1649029" y="5170468"/>
                </a:lnTo>
                <a:lnTo>
                  <a:pt x="1655601" y="5216456"/>
                </a:lnTo>
                <a:lnTo>
                  <a:pt x="1668742" y="5216456"/>
                </a:lnTo>
                <a:lnTo>
                  <a:pt x="1668742" y="5269017"/>
                </a:lnTo>
                <a:lnTo>
                  <a:pt x="1681880" y="5269017"/>
                </a:lnTo>
                <a:cubicBezTo>
                  <a:pt x="1690639" y="5295294"/>
                  <a:pt x="1695021" y="5312813"/>
                  <a:pt x="1695021" y="5321577"/>
                </a:cubicBezTo>
                <a:lnTo>
                  <a:pt x="1708158" y="5321577"/>
                </a:lnTo>
                <a:cubicBezTo>
                  <a:pt x="1716921" y="5330337"/>
                  <a:pt x="1721299" y="5342378"/>
                  <a:pt x="1721299" y="5357710"/>
                </a:cubicBezTo>
                <a:cubicBezTo>
                  <a:pt x="1721299" y="5373038"/>
                  <a:pt x="1730058" y="5380701"/>
                  <a:pt x="1747576" y="5380701"/>
                </a:cubicBezTo>
                <a:lnTo>
                  <a:pt x="1760717" y="5472681"/>
                </a:lnTo>
                <a:lnTo>
                  <a:pt x="1773859" y="5472681"/>
                </a:lnTo>
                <a:lnTo>
                  <a:pt x="1773859" y="5597507"/>
                </a:lnTo>
                <a:lnTo>
                  <a:pt x="1793569" y="5597507"/>
                </a:lnTo>
                <a:lnTo>
                  <a:pt x="1793569" y="5722334"/>
                </a:lnTo>
                <a:lnTo>
                  <a:pt x="1806705" y="5722334"/>
                </a:lnTo>
                <a:lnTo>
                  <a:pt x="1806705" y="5774894"/>
                </a:lnTo>
                <a:lnTo>
                  <a:pt x="1819847" y="5774894"/>
                </a:lnTo>
                <a:lnTo>
                  <a:pt x="1819847" y="5807746"/>
                </a:lnTo>
                <a:lnTo>
                  <a:pt x="1832983" y="5807746"/>
                </a:lnTo>
                <a:lnTo>
                  <a:pt x="1832983" y="5899720"/>
                </a:lnTo>
                <a:lnTo>
                  <a:pt x="1846124" y="5899720"/>
                </a:lnTo>
                <a:lnTo>
                  <a:pt x="1846124" y="5925999"/>
                </a:lnTo>
                <a:lnTo>
                  <a:pt x="1859265" y="5925999"/>
                </a:lnTo>
                <a:cubicBezTo>
                  <a:pt x="1868026" y="5934763"/>
                  <a:pt x="1872402" y="5946804"/>
                  <a:pt x="1872402" y="5962136"/>
                </a:cubicBezTo>
                <a:cubicBezTo>
                  <a:pt x="1872402" y="5977464"/>
                  <a:pt x="1881167" y="5985128"/>
                  <a:pt x="1898686" y="5985128"/>
                </a:cubicBezTo>
                <a:lnTo>
                  <a:pt x="1898686" y="6011411"/>
                </a:lnTo>
                <a:cubicBezTo>
                  <a:pt x="1911822" y="6037688"/>
                  <a:pt x="1920586" y="6057398"/>
                  <a:pt x="1924963" y="6070540"/>
                </a:cubicBezTo>
                <a:cubicBezTo>
                  <a:pt x="1929345" y="6083676"/>
                  <a:pt x="1933722" y="6109959"/>
                  <a:pt x="1938105" y="6149378"/>
                </a:cubicBezTo>
                <a:cubicBezTo>
                  <a:pt x="1924963" y="6153755"/>
                  <a:pt x="1914012" y="6157042"/>
                  <a:pt x="1905253" y="6159228"/>
                </a:cubicBezTo>
                <a:cubicBezTo>
                  <a:pt x="1896494" y="6161419"/>
                  <a:pt x="1881167" y="6162514"/>
                  <a:pt x="1859265" y="6162514"/>
                </a:cubicBezTo>
                <a:cubicBezTo>
                  <a:pt x="1846124" y="6136236"/>
                  <a:pt x="1838461" y="6118718"/>
                  <a:pt x="1836270" y="6109959"/>
                </a:cubicBezTo>
                <a:cubicBezTo>
                  <a:pt x="1834079" y="6101195"/>
                  <a:pt x="1828605" y="6085867"/>
                  <a:pt x="1819847" y="6063966"/>
                </a:cubicBezTo>
                <a:lnTo>
                  <a:pt x="1806705" y="6063966"/>
                </a:lnTo>
                <a:lnTo>
                  <a:pt x="1806705" y="6037688"/>
                </a:lnTo>
                <a:lnTo>
                  <a:pt x="1786995" y="6037688"/>
                </a:lnTo>
                <a:lnTo>
                  <a:pt x="1786995" y="5925999"/>
                </a:lnTo>
                <a:lnTo>
                  <a:pt x="1773859" y="5925999"/>
                </a:lnTo>
                <a:cubicBezTo>
                  <a:pt x="1765095" y="5882202"/>
                  <a:pt x="1760717" y="5847160"/>
                  <a:pt x="1760717" y="5820882"/>
                </a:cubicBezTo>
                <a:lnTo>
                  <a:pt x="1747576" y="5820882"/>
                </a:lnTo>
                <a:lnTo>
                  <a:pt x="1747576" y="5788036"/>
                </a:lnTo>
                <a:lnTo>
                  <a:pt x="1734440" y="5788036"/>
                </a:lnTo>
                <a:cubicBezTo>
                  <a:pt x="1730058" y="5779277"/>
                  <a:pt x="1727866" y="5770512"/>
                  <a:pt x="1727866" y="5761753"/>
                </a:cubicBezTo>
                <a:cubicBezTo>
                  <a:pt x="1727866" y="5752994"/>
                  <a:pt x="1725681" y="5744234"/>
                  <a:pt x="1721299" y="5735475"/>
                </a:cubicBezTo>
                <a:lnTo>
                  <a:pt x="1708158" y="5735475"/>
                </a:lnTo>
                <a:lnTo>
                  <a:pt x="1708158" y="5682914"/>
                </a:lnTo>
                <a:lnTo>
                  <a:pt x="1695021" y="5682914"/>
                </a:lnTo>
                <a:lnTo>
                  <a:pt x="1695021" y="5643495"/>
                </a:lnTo>
                <a:lnTo>
                  <a:pt x="1681880" y="5643495"/>
                </a:lnTo>
                <a:lnTo>
                  <a:pt x="1681880" y="5623786"/>
                </a:lnTo>
                <a:lnTo>
                  <a:pt x="1668742" y="5623786"/>
                </a:lnTo>
                <a:cubicBezTo>
                  <a:pt x="1664361" y="5593131"/>
                  <a:pt x="1661074" y="5564662"/>
                  <a:pt x="1658887" y="5538378"/>
                </a:cubicBezTo>
                <a:cubicBezTo>
                  <a:pt x="1656696" y="5512100"/>
                  <a:pt x="1653411" y="5485823"/>
                  <a:pt x="1649029" y="5459540"/>
                </a:cubicBezTo>
                <a:lnTo>
                  <a:pt x="1635892" y="5459540"/>
                </a:lnTo>
                <a:cubicBezTo>
                  <a:pt x="1635892" y="5442021"/>
                  <a:pt x="1631510" y="5409175"/>
                  <a:pt x="1622751" y="5360997"/>
                </a:cubicBezTo>
                <a:cubicBezTo>
                  <a:pt x="1613991" y="5312813"/>
                  <a:pt x="1605232" y="5261353"/>
                  <a:pt x="1596473" y="5206601"/>
                </a:cubicBezTo>
                <a:cubicBezTo>
                  <a:pt x="1587713" y="5151854"/>
                  <a:pt x="1575667" y="5102581"/>
                  <a:pt x="1560339" y="5058779"/>
                </a:cubicBezTo>
                <a:cubicBezTo>
                  <a:pt x="1545007" y="5014983"/>
                  <a:pt x="1530775" y="4988705"/>
                  <a:pt x="1517634" y="4979945"/>
                </a:cubicBezTo>
                <a:lnTo>
                  <a:pt x="1517634" y="4940526"/>
                </a:lnTo>
                <a:lnTo>
                  <a:pt x="1497924" y="4927385"/>
                </a:lnTo>
                <a:cubicBezTo>
                  <a:pt x="1489165" y="4914243"/>
                  <a:pt x="1483687" y="4901107"/>
                  <a:pt x="1481502" y="4887966"/>
                </a:cubicBezTo>
                <a:cubicBezTo>
                  <a:pt x="1479310" y="4874823"/>
                  <a:pt x="1471646" y="4868256"/>
                  <a:pt x="1458505" y="4868256"/>
                </a:cubicBezTo>
                <a:lnTo>
                  <a:pt x="1458505" y="4841978"/>
                </a:lnTo>
                <a:lnTo>
                  <a:pt x="1445364" y="4841978"/>
                </a:lnTo>
                <a:lnTo>
                  <a:pt x="1445364" y="4815695"/>
                </a:lnTo>
                <a:lnTo>
                  <a:pt x="1432227" y="4815695"/>
                </a:lnTo>
                <a:lnTo>
                  <a:pt x="1432227" y="4789416"/>
                </a:lnTo>
                <a:lnTo>
                  <a:pt x="1419086" y="4789416"/>
                </a:lnTo>
                <a:lnTo>
                  <a:pt x="1419086" y="4756571"/>
                </a:lnTo>
                <a:cubicBezTo>
                  <a:pt x="1397185" y="4734670"/>
                  <a:pt x="1373098" y="4699628"/>
                  <a:pt x="1346816" y="4651449"/>
                </a:cubicBezTo>
                <a:cubicBezTo>
                  <a:pt x="1320538" y="4603270"/>
                  <a:pt x="1289878" y="4557283"/>
                  <a:pt x="1254840" y="4513486"/>
                </a:cubicBezTo>
                <a:lnTo>
                  <a:pt x="1228562" y="4513486"/>
                </a:lnTo>
                <a:cubicBezTo>
                  <a:pt x="1228562" y="4495963"/>
                  <a:pt x="1213230" y="4486108"/>
                  <a:pt x="1182574" y="4483922"/>
                </a:cubicBezTo>
                <a:cubicBezTo>
                  <a:pt x="1151915" y="4481731"/>
                  <a:pt x="1125633" y="4478445"/>
                  <a:pt x="1103737" y="4474067"/>
                </a:cubicBezTo>
                <a:lnTo>
                  <a:pt x="1103737" y="4460926"/>
                </a:lnTo>
                <a:lnTo>
                  <a:pt x="1064317" y="4460926"/>
                </a:lnTo>
                <a:cubicBezTo>
                  <a:pt x="1059935" y="4460926"/>
                  <a:pt x="1058839" y="4458735"/>
                  <a:pt x="1061030" y="4454358"/>
                </a:cubicBezTo>
                <a:cubicBezTo>
                  <a:pt x="1063222" y="4449976"/>
                  <a:pt x="1053366" y="4445593"/>
                  <a:pt x="1031466" y="4441216"/>
                </a:cubicBezTo>
                <a:lnTo>
                  <a:pt x="1031466" y="4414938"/>
                </a:lnTo>
                <a:cubicBezTo>
                  <a:pt x="1009566" y="4406179"/>
                  <a:pt x="998615" y="4399605"/>
                  <a:pt x="998615" y="4395229"/>
                </a:cubicBezTo>
                <a:cubicBezTo>
                  <a:pt x="998615" y="4390847"/>
                  <a:pt x="992046" y="4384278"/>
                  <a:pt x="978904" y="4375519"/>
                </a:cubicBezTo>
                <a:lnTo>
                  <a:pt x="978904" y="4362378"/>
                </a:lnTo>
                <a:lnTo>
                  <a:pt x="952627" y="4362378"/>
                </a:lnTo>
                <a:lnTo>
                  <a:pt x="952627" y="4336100"/>
                </a:lnTo>
                <a:lnTo>
                  <a:pt x="939486" y="4336100"/>
                </a:lnTo>
                <a:cubicBezTo>
                  <a:pt x="926350" y="4327340"/>
                  <a:pt x="912112" y="4317485"/>
                  <a:pt x="896784" y="4306535"/>
                </a:cubicBezTo>
                <a:cubicBezTo>
                  <a:pt x="881453" y="4295585"/>
                  <a:pt x="867220" y="4285730"/>
                  <a:pt x="854079" y="4276971"/>
                </a:cubicBezTo>
                <a:lnTo>
                  <a:pt x="854079" y="4263830"/>
                </a:lnTo>
                <a:lnTo>
                  <a:pt x="755531" y="4263830"/>
                </a:lnTo>
                <a:cubicBezTo>
                  <a:pt x="746771" y="4272588"/>
                  <a:pt x="733629" y="4276971"/>
                  <a:pt x="716112" y="4276971"/>
                </a:cubicBezTo>
                <a:cubicBezTo>
                  <a:pt x="663555" y="4276971"/>
                  <a:pt x="623040" y="4266021"/>
                  <a:pt x="594572" y="4244120"/>
                </a:cubicBezTo>
                <a:cubicBezTo>
                  <a:pt x="566103" y="4222219"/>
                  <a:pt x="547488" y="4202514"/>
                  <a:pt x="538725" y="4184990"/>
                </a:cubicBezTo>
                <a:lnTo>
                  <a:pt x="512447" y="4184990"/>
                </a:lnTo>
                <a:lnTo>
                  <a:pt x="512447" y="4165281"/>
                </a:lnTo>
                <a:cubicBezTo>
                  <a:pt x="473027" y="4147763"/>
                  <a:pt x="454413" y="4132435"/>
                  <a:pt x="456605" y="4119294"/>
                </a:cubicBezTo>
                <a:cubicBezTo>
                  <a:pt x="458795" y="4106152"/>
                  <a:pt x="444558" y="4082065"/>
                  <a:pt x="413899" y="4047023"/>
                </a:cubicBezTo>
                <a:lnTo>
                  <a:pt x="400761" y="4014177"/>
                </a:lnTo>
                <a:lnTo>
                  <a:pt x="374479" y="4014177"/>
                </a:lnTo>
                <a:cubicBezTo>
                  <a:pt x="365720" y="3992277"/>
                  <a:pt x="349296" y="3981325"/>
                  <a:pt x="325205" y="3981325"/>
                </a:cubicBezTo>
                <a:cubicBezTo>
                  <a:pt x="301117" y="3981325"/>
                  <a:pt x="289072" y="3970375"/>
                  <a:pt x="289072" y="3948480"/>
                </a:cubicBezTo>
                <a:lnTo>
                  <a:pt x="262794" y="3948480"/>
                </a:lnTo>
                <a:cubicBezTo>
                  <a:pt x="254035" y="3939720"/>
                  <a:pt x="247462" y="3930956"/>
                  <a:pt x="243084" y="3922196"/>
                </a:cubicBezTo>
                <a:cubicBezTo>
                  <a:pt x="238703" y="3913438"/>
                  <a:pt x="232134" y="3904679"/>
                  <a:pt x="223375" y="3895919"/>
                </a:cubicBezTo>
                <a:lnTo>
                  <a:pt x="210234" y="3895919"/>
                </a:lnTo>
                <a:lnTo>
                  <a:pt x="210234" y="3869641"/>
                </a:lnTo>
                <a:cubicBezTo>
                  <a:pt x="205856" y="3869641"/>
                  <a:pt x="191619" y="3852117"/>
                  <a:pt x="167533" y="3817081"/>
                </a:cubicBezTo>
                <a:cubicBezTo>
                  <a:pt x="143440" y="3782043"/>
                  <a:pt x="120445" y="3753574"/>
                  <a:pt x="98548" y="3731673"/>
                </a:cubicBezTo>
                <a:lnTo>
                  <a:pt x="98548" y="3711964"/>
                </a:lnTo>
                <a:cubicBezTo>
                  <a:pt x="63507" y="3681304"/>
                  <a:pt x="48179" y="3655026"/>
                  <a:pt x="52557" y="3633125"/>
                </a:cubicBezTo>
                <a:cubicBezTo>
                  <a:pt x="56938" y="3611225"/>
                  <a:pt x="54748" y="3582756"/>
                  <a:pt x="45988" y="3547718"/>
                </a:cubicBezTo>
                <a:lnTo>
                  <a:pt x="32847" y="3547718"/>
                </a:lnTo>
                <a:lnTo>
                  <a:pt x="32847" y="3495158"/>
                </a:lnTo>
                <a:lnTo>
                  <a:pt x="19710" y="3495158"/>
                </a:lnTo>
                <a:lnTo>
                  <a:pt x="13137" y="3278351"/>
                </a:lnTo>
                <a:cubicBezTo>
                  <a:pt x="4378" y="3278351"/>
                  <a:pt x="0" y="3271783"/>
                  <a:pt x="0" y="3258641"/>
                </a:cubicBezTo>
                <a:lnTo>
                  <a:pt x="13137" y="3258641"/>
                </a:lnTo>
                <a:lnTo>
                  <a:pt x="19710" y="3166667"/>
                </a:lnTo>
                <a:cubicBezTo>
                  <a:pt x="28469" y="3166667"/>
                  <a:pt x="37229" y="3162285"/>
                  <a:pt x="45988" y="3153526"/>
                </a:cubicBezTo>
                <a:lnTo>
                  <a:pt x="45988" y="3120679"/>
                </a:lnTo>
                <a:cubicBezTo>
                  <a:pt x="67889" y="3111919"/>
                  <a:pt x="81026" y="3092210"/>
                  <a:pt x="85407" y="3061550"/>
                </a:cubicBezTo>
                <a:cubicBezTo>
                  <a:pt x="89789" y="3030890"/>
                  <a:pt x="94167" y="3004612"/>
                  <a:pt x="98548" y="2982711"/>
                </a:cubicBezTo>
                <a:lnTo>
                  <a:pt x="111686" y="2982711"/>
                </a:lnTo>
                <a:lnTo>
                  <a:pt x="111686" y="2956433"/>
                </a:lnTo>
                <a:lnTo>
                  <a:pt x="137964" y="2943292"/>
                </a:lnTo>
                <a:cubicBezTo>
                  <a:pt x="137964" y="2921392"/>
                  <a:pt x="141250" y="2907160"/>
                  <a:pt x="147823" y="2900586"/>
                </a:cubicBezTo>
                <a:cubicBezTo>
                  <a:pt x="154392" y="2894018"/>
                  <a:pt x="166437" y="2881972"/>
                  <a:pt x="183956" y="2864454"/>
                </a:cubicBezTo>
                <a:lnTo>
                  <a:pt x="183956" y="2838175"/>
                </a:lnTo>
                <a:cubicBezTo>
                  <a:pt x="192715" y="2829416"/>
                  <a:pt x="203665" y="2825034"/>
                  <a:pt x="216802" y="2825034"/>
                </a:cubicBezTo>
                <a:cubicBezTo>
                  <a:pt x="229943" y="2825034"/>
                  <a:pt x="240894" y="2822843"/>
                  <a:pt x="249653" y="2818466"/>
                </a:cubicBezTo>
                <a:cubicBezTo>
                  <a:pt x="275931" y="2770287"/>
                  <a:pt x="312069" y="2733059"/>
                  <a:pt x="358055" y="2706776"/>
                </a:cubicBezTo>
                <a:cubicBezTo>
                  <a:pt x="404043" y="2680498"/>
                  <a:pt x="452222" y="2654220"/>
                  <a:pt x="502591" y="2627938"/>
                </a:cubicBezTo>
                <a:cubicBezTo>
                  <a:pt x="552961" y="2601660"/>
                  <a:pt x="601140" y="2572095"/>
                  <a:pt x="647127" y="2539244"/>
                </a:cubicBezTo>
                <a:cubicBezTo>
                  <a:pt x="693120" y="2506397"/>
                  <a:pt x="731444" y="2459315"/>
                  <a:pt x="762103" y="2397995"/>
                </a:cubicBezTo>
                <a:lnTo>
                  <a:pt x="762103" y="2365144"/>
                </a:lnTo>
                <a:cubicBezTo>
                  <a:pt x="784000" y="2356385"/>
                  <a:pt x="796045" y="2338866"/>
                  <a:pt x="798237" y="2312588"/>
                </a:cubicBezTo>
                <a:cubicBezTo>
                  <a:pt x="800428" y="2286306"/>
                  <a:pt x="801519" y="2262218"/>
                  <a:pt x="801519" y="2240318"/>
                </a:cubicBezTo>
                <a:lnTo>
                  <a:pt x="814660" y="2240318"/>
                </a:lnTo>
                <a:cubicBezTo>
                  <a:pt x="819041" y="2231558"/>
                  <a:pt x="821232" y="2222799"/>
                  <a:pt x="821232" y="2214040"/>
                </a:cubicBezTo>
                <a:cubicBezTo>
                  <a:pt x="821232" y="2205280"/>
                  <a:pt x="823419" y="2196521"/>
                  <a:pt x="827801" y="2187761"/>
                </a:cubicBezTo>
                <a:lnTo>
                  <a:pt x="840938" y="2187761"/>
                </a:lnTo>
                <a:lnTo>
                  <a:pt x="840938" y="2161479"/>
                </a:lnTo>
                <a:lnTo>
                  <a:pt x="854079" y="2161479"/>
                </a:lnTo>
                <a:lnTo>
                  <a:pt x="854079" y="2135201"/>
                </a:lnTo>
                <a:lnTo>
                  <a:pt x="867220" y="2135201"/>
                </a:lnTo>
                <a:lnTo>
                  <a:pt x="867220" y="2095782"/>
                </a:lnTo>
                <a:lnTo>
                  <a:pt x="880358" y="2095782"/>
                </a:lnTo>
                <a:lnTo>
                  <a:pt x="880358" y="2076072"/>
                </a:lnTo>
                <a:lnTo>
                  <a:pt x="893498" y="2076072"/>
                </a:lnTo>
                <a:lnTo>
                  <a:pt x="893498" y="2010375"/>
                </a:lnTo>
                <a:lnTo>
                  <a:pt x="906640" y="2010375"/>
                </a:lnTo>
                <a:cubicBezTo>
                  <a:pt x="897880" y="1984093"/>
                  <a:pt x="893498" y="1962196"/>
                  <a:pt x="893498" y="1944673"/>
                </a:cubicBezTo>
                <a:lnTo>
                  <a:pt x="906640" y="1944673"/>
                </a:lnTo>
                <a:lnTo>
                  <a:pt x="906640" y="1793569"/>
                </a:lnTo>
                <a:lnTo>
                  <a:pt x="893498" y="1793569"/>
                </a:lnTo>
                <a:lnTo>
                  <a:pt x="893498" y="1734440"/>
                </a:lnTo>
                <a:cubicBezTo>
                  <a:pt x="884740" y="1725680"/>
                  <a:pt x="880358" y="1716921"/>
                  <a:pt x="880358" y="1708162"/>
                </a:cubicBezTo>
                <a:lnTo>
                  <a:pt x="893498" y="1708162"/>
                </a:lnTo>
                <a:lnTo>
                  <a:pt x="893498" y="1649033"/>
                </a:lnTo>
                <a:cubicBezTo>
                  <a:pt x="893498" y="1640273"/>
                  <a:pt x="895689" y="1638083"/>
                  <a:pt x="900067" y="1642464"/>
                </a:cubicBezTo>
                <a:cubicBezTo>
                  <a:pt x="904450" y="1646842"/>
                  <a:pt x="906640" y="1644651"/>
                  <a:pt x="906640" y="1635892"/>
                </a:cubicBezTo>
                <a:lnTo>
                  <a:pt x="893498" y="1622755"/>
                </a:lnTo>
                <a:lnTo>
                  <a:pt x="906640" y="1622755"/>
                </a:lnTo>
                <a:lnTo>
                  <a:pt x="913208" y="1543916"/>
                </a:lnTo>
                <a:lnTo>
                  <a:pt x="926350" y="1543916"/>
                </a:lnTo>
                <a:lnTo>
                  <a:pt x="926350" y="1517634"/>
                </a:lnTo>
                <a:lnTo>
                  <a:pt x="939486" y="1517634"/>
                </a:lnTo>
                <a:lnTo>
                  <a:pt x="939486" y="1497924"/>
                </a:lnTo>
                <a:cubicBezTo>
                  <a:pt x="957009" y="1489165"/>
                  <a:pt x="965769" y="1484787"/>
                  <a:pt x="965769" y="1484787"/>
                </a:cubicBezTo>
                <a:lnTo>
                  <a:pt x="965769" y="1346820"/>
                </a:lnTo>
                <a:lnTo>
                  <a:pt x="992046" y="1241703"/>
                </a:lnTo>
                <a:lnTo>
                  <a:pt x="1005189" y="1241703"/>
                </a:lnTo>
                <a:lnTo>
                  <a:pt x="1005189" y="1346820"/>
                </a:lnTo>
                <a:lnTo>
                  <a:pt x="1018325" y="1346820"/>
                </a:lnTo>
                <a:cubicBezTo>
                  <a:pt x="1018325" y="1351197"/>
                  <a:pt x="1012851" y="1368720"/>
                  <a:pt x="1001901" y="1399376"/>
                </a:cubicBezTo>
                <a:cubicBezTo>
                  <a:pt x="990951" y="1430036"/>
                  <a:pt x="985479" y="1458505"/>
                  <a:pt x="985479" y="1484787"/>
                </a:cubicBezTo>
                <a:cubicBezTo>
                  <a:pt x="985479" y="1502306"/>
                  <a:pt x="987670" y="1513256"/>
                  <a:pt x="992046" y="1517634"/>
                </a:cubicBezTo>
                <a:lnTo>
                  <a:pt x="1005189" y="1517634"/>
                </a:lnTo>
                <a:lnTo>
                  <a:pt x="1005189" y="1570194"/>
                </a:lnTo>
                <a:lnTo>
                  <a:pt x="1018325" y="1570194"/>
                </a:lnTo>
                <a:lnTo>
                  <a:pt x="1018325" y="1695021"/>
                </a:lnTo>
                <a:cubicBezTo>
                  <a:pt x="1018325" y="1703780"/>
                  <a:pt x="1020515" y="1705971"/>
                  <a:pt x="1024893" y="1701589"/>
                </a:cubicBezTo>
                <a:cubicBezTo>
                  <a:pt x="1029276" y="1697211"/>
                  <a:pt x="1031466" y="1699402"/>
                  <a:pt x="1031466" y="1708162"/>
                </a:cubicBezTo>
                <a:lnTo>
                  <a:pt x="1018325" y="1708162"/>
                </a:lnTo>
                <a:lnTo>
                  <a:pt x="1018325" y="1787000"/>
                </a:lnTo>
                <a:lnTo>
                  <a:pt x="1005189" y="1787000"/>
                </a:lnTo>
                <a:lnTo>
                  <a:pt x="1005189" y="1832988"/>
                </a:lnTo>
                <a:lnTo>
                  <a:pt x="992046" y="1832988"/>
                </a:lnTo>
                <a:lnTo>
                  <a:pt x="992046" y="2108923"/>
                </a:lnTo>
                <a:lnTo>
                  <a:pt x="1005189" y="2108923"/>
                </a:lnTo>
                <a:lnTo>
                  <a:pt x="1005189" y="2187761"/>
                </a:lnTo>
                <a:lnTo>
                  <a:pt x="1018325" y="2187761"/>
                </a:lnTo>
                <a:lnTo>
                  <a:pt x="1018325" y="2214040"/>
                </a:lnTo>
                <a:lnTo>
                  <a:pt x="1031466" y="2214040"/>
                </a:lnTo>
                <a:lnTo>
                  <a:pt x="1018325" y="2246886"/>
                </a:lnTo>
                <a:lnTo>
                  <a:pt x="1031466" y="2246886"/>
                </a:lnTo>
                <a:cubicBezTo>
                  <a:pt x="1031466" y="2255650"/>
                  <a:pt x="1027085" y="2273169"/>
                  <a:pt x="1018325" y="2299447"/>
                </a:cubicBezTo>
                <a:cubicBezTo>
                  <a:pt x="1009566" y="2325725"/>
                  <a:pt x="1005189" y="2343248"/>
                  <a:pt x="1005189" y="2352007"/>
                </a:cubicBezTo>
                <a:cubicBezTo>
                  <a:pt x="1005189" y="2373904"/>
                  <a:pt x="1013947" y="2404563"/>
                  <a:pt x="1031466" y="2443983"/>
                </a:cubicBezTo>
                <a:cubicBezTo>
                  <a:pt x="1048985" y="2483402"/>
                  <a:pt x="1064317" y="2507493"/>
                  <a:pt x="1077453" y="2516253"/>
                </a:cubicBezTo>
                <a:lnTo>
                  <a:pt x="1215421" y="2516253"/>
                </a:lnTo>
                <a:cubicBezTo>
                  <a:pt x="1224180" y="2525012"/>
                  <a:pt x="1239512" y="2529394"/>
                  <a:pt x="1261409" y="2529394"/>
                </a:cubicBezTo>
                <a:cubicBezTo>
                  <a:pt x="1287691" y="2529394"/>
                  <a:pt x="1319442" y="2525012"/>
                  <a:pt x="1356670" y="2516253"/>
                </a:cubicBezTo>
                <a:cubicBezTo>
                  <a:pt x="1393903" y="2507493"/>
                  <a:pt x="1423468" y="2503112"/>
                  <a:pt x="1445364" y="2503112"/>
                </a:cubicBezTo>
                <a:cubicBezTo>
                  <a:pt x="1454122" y="2525012"/>
                  <a:pt x="1472741" y="2540340"/>
                  <a:pt x="1501210" y="2549099"/>
                </a:cubicBezTo>
                <a:cubicBezTo>
                  <a:pt x="1529679" y="2557863"/>
                  <a:pt x="1543911" y="2571000"/>
                  <a:pt x="1543911" y="2588519"/>
                </a:cubicBezTo>
                <a:lnTo>
                  <a:pt x="1570194" y="2588519"/>
                </a:lnTo>
                <a:cubicBezTo>
                  <a:pt x="1592091" y="2610419"/>
                  <a:pt x="1603041" y="2620273"/>
                  <a:pt x="1603041" y="2618083"/>
                </a:cubicBezTo>
                <a:cubicBezTo>
                  <a:pt x="1603041" y="2615892"/>
                  <a:pt x="1613991" y="2619179"/>
                  <a:pt x="1635892" y="2627938"/>
                </a:cubicBezTo>
                <a:lnTo>
                  <a:pt x="1635892" y="2641079"/>
                </a:lnTo>
                <a:lnTo>
                  <a:pt x="1655601" y="2641079"/>
                </a:lnTo>
                <a:lnTo>
                  <a:pt x="1655601" y="2654220"/>
                </a:lnTo>
                <a:lnTo>
                  <a:pt x="1681880" y="2654220"/>
                </a:lnTo>
                <a:lnTo>
                  <a:pt x="1681880" y="2667357"/>
                </a:lnTo>
                <a:cubicBezTo>
                  <a:pt x="1690639" y="2667357"/>
                  <a:pt x="1703780" y="2671739"/>
                  <a:pt x="1721299" y="2680498"/>
                </a:cubicBezTo>
                <a:lnTo>
                  <a:pt x="1721299" y="2667357"/>
                </a:lnTo>
                <a:lnTo>
                  <a:pt x="1734440" y="2667357"/>
                </a:lnTo>
                <a:lnTo>
                  <a:pt x="1734440" y="2654220"/>
                </a:lnTo>
                <a:lnTo>
                  <a:pt x="1721299" y="2654220"/>
                </a:lnTo>
                <a:cubicBezTo>
                  <a:pt x="1712539" y="2632320"/>
                  <a:pt x="1703780" y="2615892"/>
                  <a:pt x="1695021" y="2604947"/>
                </a:cubicBezTo>
                <a:cubicBezTo>
                  <a:pt x="1686261" y="2593995"/>
                  <a:pt x="1677502" y="2579759"/>
                  <a:pt x="1668742" y="2562240"/>
                </a:cubicBezTo>
                <a:lnTo>
                  <a:pt x="1668742" y="2535962"/>
                </a:lnTo>
                <a:cubicBezTo>
                  <a:pt x="1664361" y="2535962"/>
                  <a:pt x="1661074" y="2534866"/>
                  <a:pt x="1658887" y="2532676"/>
                </a:cubicBezTo>
                <a:cubicBezTo>
                  <a:pt x="1656696" y="2530485"/>
                  <a:pt x="1653411" y="2529394"/>
                  <a:pt x="1649029" y="2529394"/>
                </a:cubicBezTo>
                <a:lnTo>
                  <a:pt x="1649029" y="2503112"/>
                </a:lnTo>
                <a:lnTo>
                  <a:pt x="1635892" y="2503112"/>
                </a:lnTo>
                <a:cubicBezTo>
                  <a:pt x="1631510" y="2494352"/>
                  <a:pt x="1629323" y="2479024"/>
                  <a:pt x="1629323" y="2457124"/>
                </a:cubicBezTo>
                <a:cubicBezTo>
                  <a:pt x="1629323" y="2400186"/>
                  <a:pt x="1634796" y="2361862"/>
                  <a:pt x="1645746" y="2342153"/>
                </a:cubicBezTo>
                <a:cubicBezTo>
                  <a:pt x="1656696" y="2322443"/>
                  <a:pt x="1673120" y="2308206"/>
                  <a:pt x="1695021" y="2299447"/>
                </a:cubicBezTo>
                <a:lnTo>
                  <a:pt x="1695021" y="2246886"/>
                </a:lnTo>
                <a:cubicBezTo>
                  <a:pt x="1699398" y="2238127"/>
                  <a:pt x="1701589" y="2228272"/>
                  <a:pt x="1701589" y="2217321"/>
                </a:cubicBezTo>
                <a:cubicBezTo>
                  <a:pt x="1701589" y="2206376"/>
                  <a:pt x="1703780" y="2196521"/>
                  <a:pt x="1708158" y="2187761"/>
                </a:cubicBezTo>
                <a:cubicBezTo>
                  <a:pt x="1703780" y="2178998"/>
                  <a:pt x="1697212" y="2166957"/>
                  <a:pt x="1688448" y="2151624"/>
                </a:cubicBezTo>
                <a:cubicBezTo>
                  <a:pt x="1679689" y="2136297"/>
                  <a:pt x="1675311" y="2117682"/>
                  <a:pt x="1675311" y="2095782"/>
                </a:cubicBezTo>
                <a:cubicBezTo>
                  <a:pt x="1675311" y="2091400"/>
                  <a:pt x="1676406" y="2088118"/>
                  <a:pt x="1678593" y="2085926"/>
                </a:cubicBezTo>
                <a:cubicBezTo>
                  <a:pt x="1680784" y="2083736"/>
                  <a:pt x="1681880" y="2080454"/>
                  <a:pt x="1681880" y="2076072"/>
                </a:cubicBezTo>
                <a:lnTo>
                  <a:pt x="1695021" y="2076072"/>
                </a:lnTo>
                <a:lnTo>
                  <a:pt x="1695021" y="2023512"/>
                </a:lnTo>
                <a:lnTo>
                  <a:pt x="1708158" y="2023512"/>
                </a:lnTo>
                <a:lnTo>
                  <a:pt x="1708158" y="1970955"/>
                </a:lnTo>
                <a:cubicBezTo>
                  <a:pt x="1725681" y="1962196"/>
                  <a:pt x="1738817" y="1953437"/>
                  <a:pt x="1747576" y="1944673"/>
                </a:cubicBezTo>
                <a:lnTo>
                  <a:pt x="1747576" y="1911827"/>
                </a:lnTo>
                <a:cubicBezTo>
                  <a:pt x="1756340" y="1903067"/>
                  <a:pt x="1765095" y="1898684"/>
                  <a:pt x="1773859" y="1898684"/>
                </a:cubicBezTo>
                <a:lnTo>
                  <a:pt x="1773859" y="1872407"/>
                </a:lnTo>
                <a:cubicBezTo>
                  <a:pt x="1804514" y="1859265"/>
                  <a:pt x="1819847" y="1832988"/>
                  <a:pt x="1819847" y="1793569"/>
                </a:cubicBezTo>
                <a:lnTo>
                  <a:pt x="1832983" y="1793569"/>
                </a:lnTo>
                <a:lnTo>
                  <a:pt x="1832983" y="1721299"/>
                </a:lnTo>
                <a:cubicBezTo>
                  <a:pt x="1894303" y="1515447"/>
                  <a:pt x="2012561" y="1377480"/>
                  <a:pt x="2187756" y="1307400"/>
                </a:cubicBezTo>
                <a:lnTo>
                  <a:pt x="2187756" y="1294259"/>
                </a:lnTo>
                <a:lnTo>
                  <a:pt x="2240318" y="1294259"/>
                </a:lnTo>
                <a:lnTo>
                  <a:pt x="2260027" y="1254840"/>
                </a:lnTo>
                <a:lnTo>
                  <a:pt x="2273164" y="1254840"/>
                </a:lnTo>
                <a:cubicBezTo>
                  <a:pt x="2281923" y="1241703"/>
                  <a:pt x="2287401" y="1223089"/>
                  <a:pt x="2289591" y="1198997"/>
                </a:cubicBezTo>
                <a:cubicBezTo>
                  <a:pt x="2291778" y="1174906"/>
                  <a:pt x="2296160" y="1150818"/>
                  <a:pt x="2302728" y="1126727"/>
                </a:cubicBezTo>
                <a:cubicBezTo>
                  <a:pt x="2309301" y="1102641"/>
                  <a:pt x="2319156" y="1082931"/>
                  <a:pt x="2332292" y="1067598"/>
                </a:cubicBezTo>
                <a:cubicBezTo>
                  <a:pt x="2345435" y="1052270"/>
                  <a:pt x="2367335" y="1044607"/>
                  <a:pt x="2397995" y="1044607"/>
                </a:cubicBezTo>
                <a:cubicBezTo>
                  <a:pt x="2419890" y="1044607"/>
                  <a:pt x="2441792" y="1051175"/>
                  <a:pt x="2463692" y="1064316"/>
                </a:cubicBezTo>
                <a:cubicBezTo>
                  <a:pt x="2485593" y="1077453"/>
                  <a:pt x="2507488" y="1086217"/>
                  <a:pt x="2529390" y="1090594"/>
                </a:cubicBezTo>
                <a:lnTo>
                  <a:pt x="2575378" y="1090594"/>
                </a:lnTo>
                <a:cubicBezTo>
                  <a:pt x="2584136" y="1077453"/>
                  <a:pt x="2596182" y="1067598"/>
                  <a:pt x="2611514" y="1061029"/>
                </a:cubicBezTo>
                <a:cubicBezTo>
                  <a:pt x="2626842" y="1054462"/>
                  <a:pt x="2645457" y="1040225"/>
                  <a:pt x="2667357" y="1018328"/>
                </a:cubicBezTo>
                <a:lnTo>
                  <a:pt x="2687067" y="1018328"/>
                </a:lnTo>
                <a:cubicBezTo>
                  <a:pt x="2708967" y="996428"/>
                  <a:pt x="2729772" y="972337"/>
                  <a:pt x="2749477" y="946058"/>
                </a:cubicBezTo>
                <a:cubicBezTo>
                  <a:pt x="2769187" y="919780"/>
                  <a:pt x="2796560" y="906639"/>
                  <a:pt x="2831603" y="906639"/>
                </a:cubicBezTo>
                <a:lnTo>
                  <a:pt x="2831603" y="893498"/>
                </a:lnTo>
                <a:cubicBezTo>
                  <a:pt x="2866639" y="897880"/>
                  <a:pt x="2902777" y="901166"/>
                  <a:pt x="2940005" y="903352"/>
                </a:cubicBezTo>
                <a:cubicBezTo>
                  <a:pt x="2977234" y="905543"/>
                  <a:pt x="3015558" y="908830"/>
                  <a:pt x="3054977" y="913208"/>
                </a:cubicBezTo>
                <a:lnTo>
                  <a:pt x="3054977" y="893498"/>
                </a:lnTo>
                <a:lnTo>
                  <a:pt x="3166666" y="893498"/>
                </a:lnTo>
                <a:lnTo>
                  <a:pt x="3166666" y="880361"/>
                </a:lnTo>
                <a:lnTo>
                  <a:pt x="3206086" y="880361"/>
                </a:lnTo>
                <a:lnTo>
                  <a:pt x="3206086" y="867220"/>
                </a:lnTo>
                <a:lnTo>
                  <a:pt x="3232364" y="867220"/>
                </a:lnTo>
                <a:lnTo>
                  <a:pt x="3232364" y="854079"/>
                </a:lnTo>
                <a:cubicBezTo>
                  <a:pt x="3236741" y="854079"/>
                  <a:pt x="3242218" y="852988"/>
                  <a:pt x="3248787" y="850797"/>
                </a:cubicBezTo>
                <a:cubicBezTo>
                  <a:pt x="3255355" y="848605"/>
                  <a:pt x="3263024" y="847510"/>
                  <a:pt x="3271783" y="847510"/>
                </a:cubicBezTo>
                <a:close/>
                <a:moveTo>
                  <a:pt x="906640" y="0"/>
                </a:moveTo>
                <a:lnTo>
                  <a:pt x="965769" y="0"/>
                </a:lnTo>
                <a:cubicBezTo>
                  <a:pt x="978904" y="21900"/>
                  <a:pt x="988761" y="37229"/>
                  <a:pt x="995333" y="45989"/>
                </a:cubicBezTo>
                <a:cubicBezTo>
                  <a:pt x="1001901" y="54751"/>
                  <a:pt x="1005189" y="81029"/>
                  <a:pt x="1005189" y="124826"/>
                </a:cubicBezTo>
                <a:lnTo>
                  <a:pt x="1018325" y="124826"/>
                </a:lnTo>
                <a:lnTo>
                  <a:pt x="1018325" y="210237"/>
                </a:lnTo>
                <a:lnTo>
                  <a:pt x="1031466" y="210237"/>
                </a:lnTo>
                <a:lnTo>
                  <a:pt x="1031466" y="249657"/>
                </a:lnTo>
                <a:lnTo>
                  <a:pt x="1044608" y="249657"/>
                </a:lnTo>
                <a:lnTo>
                  <a:pt x="1044608" y="262795"/>
                </a:lnTo>
                <a:lnTo>
                  <a:pt x="1031466" y="262795"/>
                </a:lnTo>
                <a:cubicBezTo>
                  <a:pt x="1027085" y="293454"/>
                  <a:pt x="1023803" y="323020"/>
                  <a:pt x="1021610" y="351488"/>
                </a:cubicBezTo>
                <a:cubicBezTo>
                  <a:pt x="1019420" y="379957"/>
                  <a:pt x="1018325" y="409521"/>
                  <a:pt x="1018325" y="440180"/>
                </a:cubicBezTo>
                <a:lnTo>
                  <a:pt x="1031466" y="440180"/>
                </a:lnTo>
                <a:lnTo>
                  <a:pt x="1031466" y="499309"/>
                </a:lnTo>
                <a:cubicBezTo>
                  <a:pt x="1031466" y="503691"/>
                  <a:pt x="1033657" y="505878"/>
                  <a:pt x="1038034" y="505878"/>
                </a:cubicBezTo>
                <a:cubicBezTo>
                  <a:pt x="1038034" y="510260"/>
                  <a:pt x="1039129" y="512450"/>
                  <a:pt x="1041320" y="512450"/>
                </a:cubicBezTo>
                <a:cubicBezTo>
                  <a:pt x="1043513" y="512450"/>
                  <a:pt x="1044608" y="516828"/>
                  <a:pt x="1044608" y="525589"/>
                </a:cubicBezTo>
                <a:lnTo>
                  <a:pt x="1031466" y="525589"/>
                </a:lnTo>
                <a:lnTo>
                  <a:pt x="1031466" y="565007"/>
                </a:lnTo>
                <a:lnTo>
                  <a:pt x="1044608" y="565007"/>
                </a:lnTo>
                <a:lnTo>
                  <a:pt x="1044608" y="578148"/>
                </a:lnTo>
                <a:cubicBezTo>
                  <a:pt x="1035842" y="595667"/>
                  <a:pt x="1031466" y="606617"/>
                  <a:pt x="1031466" y="610996"/>
                </a:cubicBezTo>
                <a:lnTo>
                  <a:pt x="1044608" y="610996"/>
                </a:lnTo>
                <a:lnTo>
                  <a:pt x="1044608" y="650414"/>
                </a:lnTo>
                <a:lnTo>
                  <a:pt x="1031466" y="650414"/>
                </a:lnTo>
                <a:lnTo>
                  <a:pt x="1031466" y="663555"/>
                </a:lnTo>
                <a:lnTo>
                  <a:pt x="1044608" y="663555"/>
                </a:lnTo>
                <a:lnTo>
                  <a:pt x="1044608" y="978909"/>
                </a:lnTo>
                <a:cubicBezTo>
                  <a:pt x="1035842" y="1013947"/>
                  <a:pt x="1029276" y="1052272"/>
                  <a:pt x="1024893" y="1093882"/>
                </a:cubicBezTo>
                <a:cubicBezTo>
                  <a:pt x="1020515" y="1135491"/>
                  <a:pt x="1018325" y="1176002"/>
                  <a:pt x="1018325" y="1215421"/>
                </a:cubicBezTo>
                <a:lnTo>
                  <a:pt x="992046" y="1215421"/>
                </a:lnTo>
                <a:cubicBezTo>
                  <a:pt x="987670" y="1202284"/>
                  <a:pt x="985479" y="1188047"/>
                  <a:pt x="985479" y="1172720"/>
                </a:cubicBezTo>
                <a:cubicBezTo>
                  <a:pt x="985479" y="1157387"/>
                  <a:pt x="983288" y="1143155"/>
                  <a:pt x="978904" y="1130014"/>
                </a:cubicBezTo>
                <a:lnTo>
                  <a:pt x="992046" y="1130014"/>
                </a:lnTo>
                <a:lnTo>
                  <a:pt x="992046" y="1018328"/>
                </a:lnTo>
                <a:lnTo>
                  <a:pt x="978904" y="1018328"/>
                </a:lnTo>
                <a:cubicBezTo>
                  <a:pt x="983288" y="1009569"/>
                  <a:pt x="985479" y="1002997"/>
                  <a:pt x="985479" y="998619"/>
                </a:cubicBezTo>
                <a:cubicBezTo>
                  <a:pt x="985479" y="994238"/>
                  <a:pt x="987670" y="987668"/>
                  <a:pt x="992046" y="978909"/>
                </a:cubicBezTo>
                <a:lnTo>
                  <a:pt x="978904" y="978909"/>
                </a:lnTo>
                <a:lnTo>
                  <a:pt x="978904" y="939490"/>
                </a:lnTo>
                <a:lnTo>
                  <a:pt x="992046" y="939490"/>
                </a:lnTo>
                <a:lnTo>
                  <a:pt x="992046" y="788381"/>
                </a:lnTo>
                <a:lnTo>
                  <a:pt x="978904" y="788381"/>
                </a:lnTo>
                <a:lnTo>
                  <a:pt x="992046" y="729252"/>
                </a:lnTo>
                <a:lnTo>
                  <a:pt x="978904" y="729252"/>
                </a:lnTo>
                <a:lnTo>
                  <a:pt x="978904" y="610996"/>
                </a:lnTo>
                <a:lnTo>
                  <a:pt x="965769" y="610996"/>
                </a:lnTo>
                <a:lnTo>
                  <a:pt x="965769" y="486168"/>
                </a:lnTo>
                <a:lnTo>
                  <a:pt x="952627" y="486168"/>
                </a:lnTo>
                <a:lnTo>
                  <a:pt x="952627" y="387620"/>
                </a:lnTo>
                <a:lnTo>
                  <a:pt x="939486" y="387620"/>
                </a:lnTo>
                <a:lnTo>
                  <a:pt x="939486" y="361342"/>
                </a:lnTo>
                <a:lnTo>
                  <a:pt x="926350" y="361342"/>
                </a:lnTo>
                <a:cubicBezTo>
                  <a:pt x="921968" y="348202"/>
                  <a:pt x="918686" y="336161"/>
                  <a:pt x="916494" y="325210"/>
                </a:cubicBezTo>
                <a:cubicBezTo>
                  <a:pt x="914303" y="314259"/>
                  <a:pt x="911017" y="302213"/>
                  <a:pt x="906640" y="289072"/>
                </a:cubicBezTo>
                <a:lnTo>
                  <a:pt x="893498" y="289072"/>
                </a:lnTo>
                <a:cubicBezTo>
                  <a:pt x="893498" y="271553"/>
                  <a:pt x="894593" y="256225"/>
                  <a:pt x="896784" y="243084"/>
                </a:cubicBezTo>
                <a:cubicBezTo>
                  <a:pt x="898971" y="229947"/>
                  <a:pt x="902259" y="214615"/>
                  <a:pt x="906640" y="197096"/>
                </a:cubicBezTo>
                <a:lnTo>
                  <a:pt x="906640" y="111689"/>
                </a:lnTo>
                <a:lnTo>
                  <a:pt x="893498" y="111689"/>
                </a:lnTo>
                <a:cubicBezTo>
                  <a:pt x="893498" y="81029"/>
                  <a:pt x="897880" y="43801"/>
                  <a:pt x="90664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3771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ash Image Effects 09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93B68095-C8B2-4A76-90AA-E601358CCBC3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42" name="圖片版面配置區 41"/>
          <p:cNvSpPr>
            <a:spLocks noGrp="1"/>
          </p:cNvSpPr>
          <p:nvPr>
            <p:ph type="pic" sz="quarter" idx="13"/>
          </p:nvPr>
        </p:nvSpPr>
        <p:spPr>
          <a:xfrm>
            <a:off x="1782600" y="383025"/>
            <a:ext cx="5578801" cy="5973325"/>
          </a:xfrm>
          <a:custGeom>
            <a:avLst/>
            <a:gdLst>
              <a:gd name="connsiteX0" fmla="*/ 2305493 w 5578801"/>
              <a:gd name="connsiteY0" fmla="*/ 5782228 h 5973325"/>
              <a:gd name="connsiteX1" fmla="*/ 2404123 w 5578801"/>
              <a:gd name="connsiteY1" fmla="*/ 5782228 h 5973325"/>
              <a:gd name="connsiteX2" fmla="*/ 2416453 w 5578801"/>
              <a:gd name="connsiteY2" fmla="*/ 5806886 h 5973325"/>
              <a:gd name="connsiteX3" fmla="*/ 2447274 w 5578801"/>
              <a:gd name="connsiteY3" fmla="*/ 5819215 h 5973325"/>
              <a:gd name="connsiteX4" fmla="*/ 2447274 w 5578801"/>
              <a:gd name="connsiteY4" fmla="*/ 5924010 h 5973325"/>
              <a:gd name="connsiteX5" fmla="*/ 2416453 w 5578801"/>
              <a:gd name="connsiteY5" fmla="*/ 5948668 h 5973325"/>
              <a:gd name="connsiteX6" fmla="*/ 2416453 w 5578801"/>
              <a:gd name="connsiteY6" fmla="*/ 5960997 h 5973325"/>
              <a:gd name="connsiteX7" fmla="*/ 2305493 w 5578801"/>
              <a:gd name="connsiteY7" fmla="*/ 5973325 h 5973325"/>
              <a:gd name="connsiteX8" fmla="*/ 2271589 w 5578801"/>
              <a:gd name="connsiteY8" fmla="*/ 5908599 h 5973325"/>
              <a:gd name="connsiteX9" fmla="*/ 2262342 w 5578801"/>
              <a:gd name="connsiteY9" fmla="*/ 5819215 h 5973325"/>
              <a:gd name="connsiteX10" fmla="*/ 2286999 w 5578801"/>
              <a:gd name="connsiteY10" fmla="*/ 5803804 h 5973325"/>
              <a:gd name="connsiteX11" fmla="*/ 2305493 w 5578801"/>
              <a:gd name="connsiteY11" fmla="*/ 5782228 h 5973325"/>
              <a:gd name="connsiteX12" fmla="*/ 4216464 w 5578801"/>
              <a:gd name="connsiteY12" fmla="*/ 5572639 h 5973325"/>
              <a:gd name="connsiteX13" fmla="*/ 4228792 w 5578801"/>
              <a:gd name="connsiteY13" fmla="*/ 5572639 h 5973325"/>
              <a:gd name="connsiteX14" fmla="*/ 4228792 w 5578801"/>
              <a:gd name="connsiteY14" fmla="*/ 5584967 h 5973325"/>
              <a:gd name="connsiteX15" fmla="*/ 4241122 w 5578801"/>
              <a:gd name="connsiteY15" fmla="*/ 5584967 h 5973325"/>
              <a:gd name="connsiteX16" fmla="*/ 4256532 w 5578801"/>
              <a:gd name="connsiteY16" fmla="*/ 5612707 h 5973325"/>
              <a:gd name="connsiteX17" fmla="*/ 4265779 w 5578801"/>
              <a:gd name="connsiteY17" fmla="*/ 5652776 h 5973325"/>
              <a:gd name="connsiteX18" fmla="*/ 4241122 w 5578801"/>
              <a:gd name="connsiteY18" fmla="*/ 5646611 h 5973325"/>
              <a:gd name="connsiteX19" fmla="*/ 4228792 w 5578801"/>
              <a:gd name="connsiteY19" fmla="*/ 5621953 h 5973325"/>
              <a:gd name="connsiteX20" fmla="*/ 4216464 w 5578801"/>
              <a:gd name="connsiteY20" fmla="*/ 5621953 h 5973325"/>
              <a:gd name="connsiteX21" fmla="*/ 2952757 w 5578801"/>
              <a:gd name="connsiteY21" fmla="*/ 5350719 h 5973325"/>
              <a:gd name="connsiteX22" fmla="*/ 2965086 w 5578801"/>
              <a:gd name="connsiteY22" fmla="*/ 5350719 h 5973325"/>
              <a:gd name="connsiteX23" fmla="*/ 2983579 w 5578801"/>
              <a:gd name="connsiteY23" fmla="*/ 5369212 h 5973325"/>
              <a:gd name="connsiteX24" fmla="*/ 2995909 w 5578801"/>
              <a:gd name="connsiteY24" fmla="*/ 5387705 h 5973325"/>
              <a:gd name="connsiteX25" fmla="*/ 3002073 w 5578801"/>
              <a:gd name="connsiteY25" fmla="*/ 5387705 h 5973325"/>
              <a:gd name="connsiteX26" fmla="*/ 3002073 w 5578801"/>
              <a:gd name="connsiteY26" fmla="*/ 5430856 h 5973325"/>
              <a:gd name="connsiteX27" fmla="*/ 3014402 w 5578801"/>
              <a:gd name="connsiteY27" fmla="*/ 5430856 h 5973325"/>
              <a:gd name="connsiteX28" fmla="*/ 3017483 w 5578801"/>
              <a:gd name="connsiteY28" fmla="*/ 5455513 h 5973325"/>
              <a:gd name="connsiteX29" fmla="*/ 3020566 w 5578801"/>
              <a:gd name="connsiteY29" fmla="*/ 5480172 h 5973325"/>
              <a:gd name="connsiteX30" fmla="*/ 2989743 w 5578801"/>
              <a:gd name="connsiteY30" fmla="*/ 5480172 h 5973325"/>
              <a:gd name="connsiteX31" fmla="*/ 2968169 w 5578801"/>
              <a:gd name="connsiteY31" fmla="*/ 5421609 h 5973325"/>
              <a:gd name="connsiteX32" fmla="*/ 2952757 w 5578801"/>
              <a:gd name="connsiteY32" fmla="*/ 5350719 h 5973325"/>
              <a:gd name="connsiteX33" fmla="*/ 3304130 w 5578801"/>
              <a:gd name="connsiteY33" fmla="*/ 5270581 h 5973325"/>
              <a:gd name="connsiteX34" fmla="*/ 3328787 w 5578801"/>
              <a:gd name="connsiteY34" fmla="*/ 5270581 h 5973325"/>
              <a:gd name="connsiteX35" fmla="*/ 3328787 w 5578801"/>
              <a:gd name="connsiteY35" fmla="*/ 5289075 h 5973325"/>
              <a:gd name="connsiteX36" fmla="*/ 3304130 w 5578801"/>
              <a:gd name="connsiteY36" fmla="*/ 5289075 h 5973325"/>
              <a:gd name="connsiteX37" fmla="*/ 2052751 w 5578801"/>
              <a:gd name="connsiteY37" fmla="*/ 5233595 h 5973325"/>
              <a:gd name="connsiteX38" fmla="*/ 2058915 w 5578801"/>
              <a:gd name="connsiteY38" fmla="*/ 5233595 h 5973325"/>
              <a:gd name="connsiteX39" fmla="*/ 2052751 w 5578801"/>
              <a:gd name="connsiteY39" fmla="*/ 5258252 h 5973325"/>
              <a:gd name="connsiteX40" fmla="*/ 2043505 w 5578801"/>
              <a:gd name="connsiteY40" fmla="*/ 5292157 h 5973325"/>
              <a:gd name="connsiteX41" fmla="*/ 2040422 w 5578801"/>
              <a:gd name="connsiteY41" fmla="*/ 5326061 h 5973325"/>
              <a:gd name="connsiteX42" fmla="*/ 2028094 w 5578801"/>
              <a:gd name="connsiteY42" fmla="*/ 5326061 h 5973325"/>
              <a:gd name="connsiteX43" fmla="*/ 2028094 w 5578801"/>
              <a:gd name="connsiteY43" fmla="*/ 5375376 h 5973325"/>
              <a:gd name="connsiteX44" fmla="*/ 2015765 w 5578801"/>
              <a:gd name="connsiteY44" fmla="*/ 5375376 h 5973325"/>
              <a:gd name="connsiteX45" fmla="*/ 2015765 w 5578801"/>
              <a:gd name="connsiteY45" fmla="*/ 5400035 h 5973325"/>
              <a:gd name="connsiteX46" fmla="*/ 2003436 w 5578801"/>
              <a:gd name="connsiteY46" fmla="*/ 5400035 h 5973325"/>
              <a:gd name="connsiteX47" fmla="*/ 2003436 w 5578801"/>
              <a:gd name="connsiteY47" fmla="*/ 5455513 h 5973325"/>
              <a:gd name="connsiteX48" fmla="*/ 1991107 w 5578801"/>
              <a:gd name="connsiteY48" fmla="*/ 5455513 h 5973325"/>
              <a:gd name="connsiteX49" fmla="*/ 1991107 w 5578801"/>
              <a:gd name="connsiteY49" fmla="*/ 5492500 h 5973325"/>
              <a:gd name="connsiteX50" fmla="*/ 1978778 w 5578801"/>
              <a:gd name="connsiteY50" fmla="*/ 5492500 h 5973325"/>
              <a:gd name="connsiteX51" fmla="*/ 1972614 w 5578801"/>
              <a:gd name="connsiteY51" fmla="*/ 5510993 h 5973325"/>
              <a:gd name="connsiteX52" fmla="*/ 1966449 w 5578801"/>
              <a:gd name="connsiteY52" fmla="*/ 5529487 h 5973325"/>
              <a:gd name="connsiteX53" fmla="*/ 1935628 w 5578801"/>
              <a:gd name="connsiteY53" fmla="*/ 5529487 h 5973325"/>
              <a:gd name="connsiteX54" fmla="*/ 1951038 w 5578801"/>
              <a:gd name="connsiteY54" fmla="*/ 5449349 h 5973325"/>
              <a:gd name="connsiteX55" fmla="*/ 1991107 w 5578801"/>
              <a:gd name="connsiteY55" fmla="*/ 5400035 h 5973325"/>
              <a:gd name="connsiteX56" fmla="*/ 1991107 w 5578801"/>
              <a:gd name="connsiteY56" fmla="*/ 5375376 h 5973325"/>
              <a:gd name="connsiteX57" fmla="*/ 2003436 w 5578801"/>
              <a:gd name="connsiteY57" fmla="*/ 5375376 h 5973325"/>
              <a:gd name="connsiteX58" fmla="*/ 2003436 w 5578801"/>
              <a:gd name="connsiteY58" fmla="*/ 5350719 h 5973325"/>
              <a:gd name="connsiteX59" fmla="*/ 2015765 w 5578801"/>
              <a:gd name="connsiteY59" fmla="*/ 5350719 h 5973325"/>
              <a:gd name="connsiteX60" fmla="*/ 2015765 w 5578801"/>
              <a:gd name="connsiteY60" fmla="*/ 5301403 h 5973325"/>
              <a:gd name="connsiteX61" fmla="*/ 2028094 w 5578801"/>
              <a:gd name="connsiteY61" fmla="*/ 5301403 h 5973325"/>
              <a:gd name="connsiteX62" fmla="*/ 2037341 w 5578801"/>
              <a:gd name="connsiteY62" fmla="*/ 5270581 h 5973325"/>
              <a:gd name="connsiteX63" fmla="*/ 2052751 w 5578801"/>
              <a:gd name="connsiteY63" fmla="*/ 5233595 h 5973325"/>
              <a:gd name="connsiteX64" fmla="*/ 4758933 w 5578801"/>
              <a:gd name="connsiteY64" fmla="*/ 4832907 h 5973325"/>
              <a:gd name="connsiteX65" fmla="*/ 4783591 w 5578801"/>
              <a:gd name="connsiteY65" fmla="*/ 4832907 h 5973325"/>
              <a:gd name="connsiteX66" fmla="*/ 4783591 w 5578801"/>
              <a:gd name="connsiteY66" fmla="*/ 4845236 h 5973325"/>
              <a:gd name="connsiteX67" fmla="*/ 4768180 w 5578801"/>
              <a:gd name="connsiteY67" fmla="*/ 4842154 h 5973325"/>
              <a:gd name="connsiteX68" fmla="*/ 4758933 w 5578801"/>
              <a:gd name="connsiteY68" fmla="*/ 4832907 h 5973325"/>
              <a:gd name="connsiteX69" fmla="*/ 1639736 w 5578801"/>
              <a:gd name="connsiteY69" fmla="*/ 4574002 h 5973325"/>
              <a:gd name="connsiteX70" fmla="*/ 1689050 w 5578801"/>
              <a:gd name="connsiteY70" fmla="*/ 4574002 h 5973325"/>
              <a:gd name="connsiteX71" fmla="*/ 1689050 w 5578801"/>
              <a:gd name="connsiteY71" fmla="*/ 4586331 h 5973325"/>
              <a:gd name="connsiteX72" fmla="*/ 1664393 w 5578801"/>
              <a:gd name="connsiteY72" fmla="*/ 4586331 h 5973325"/>
              <a:gd name="connsiteX73" fmla="*/ 1664393 w 5578801"/>
              <a:gd name="connsiteY73" fmla="*/ 4598659 h 5973325"/>
              <a:gd name="connsiteX74" fmla="*/ 1571926 w 5578801"/>
              <a:gd name="connsiteY74" fmla="*/ 4598659 h 5973325"/>
              <a:gd name="connsiteX75" fmla="*/ 1547269 w 5578801"/>
              <a:gd name="connsiteY75" fmla="*/ 4626399 h 5973325"/>
              <a:gd name="connsiteX76" fmla="*/ 1479460 w 5578801"/>
              <a:gd name="connsiteY76" fmla="*/ 4641810 h 5973325"/>
              <a:gd name="connsiteX77" fmla="*/ 1460966 w 5578801"/>
              <a:gd name="connsiteY77" fmla="*/ 4635646 h 5973325"/>
              <a:gd name="connsiteX78" fmla="*/ 1460966 w 5578801"/>
              <a:gd name="connsiteY78" fmla="*/ 4623316 h 5973325"/>
              <a:gd name="connsiteX79" fmla="*/ 1485625 w 5578801"/>
              <a:gd name="connsiteY79" fmla="*/ 4623316 h 5973325"/>
              <a:gd name="connsiteX80" fmla="*/ 1534941 w 5578801"/>
              <a:gd name="connsiteY80" fmla="*/ 4595576 h 5973325"/>
              <a:gd name="connsiteX81" fmla="*/ 1602749 w 5578801"/>
              <a:gd name="connsiteY81" fmla="*/ 4586331 h 5973325"/>
              <a:gd name="connsiteX82" fmla="*/ 1639736 w 5578801"/>
              <a:gd name="connsiteY82" fmla="*/ 4586331 h 5973325"/>
              <a:gd name="connsiteX83" fmla="*/ 443837 w 5578801"/>
              <a:gd name="connsiteY83" fmla="*/ 4352082 h 5973325"/>
              <a:gd name="connsiteX84" fmla="*/ 453085 w 5578801"/>
              <a:gd name="connsiteY84" fmla="*/ 4376740 h 5973325"/>
              <a:gd name="connsiteX85" fmla="*/ 456166 w 5578801"/>
              <a:gd name="connsiteY85" fmla="*/ 4413726 h 5973325"/>
              <a:gd name="connsiteX86" fmla="*/ 379111 w 5578801"/>
              <a:gd name="connsiteY86" fmla="*/ 4484618 h 5973325"/>
              <a:gd name="connsiteX87" fmla="*/ 326715 w 5578801"/>
              <a:gd name="connsiteY87" fmla="*/ 4586331 h 5973325"/>
              <a:gd name="connsiteX88" fmla="*/ 302056 w 5578801"/>
              <a:gd name="connsiteY88" fmla="*/ 4586331 h 5973325"/>
              <a:gd name="connsiteX89" fmla="*/ 292808 w 5578801"/>
              <a:gd name="connsiteY89" fmla="*/ 4617152 h 5973325"/>
              <a:gd name="connsiteX90" fmla="*/ 277398 w 5578801"/>
              <a:gd name="connsiteY90" fmla="*/ 4635646 h 5973325"/>
              <a:gd name="connsiteX91" fmla="*/ 265068 w 5578801"/>
              <a:gd name="connsiteY91" fmla="*/ 4635646 h 5973325"/>
              <a:gd name="connsiteX92" fmla="*/ 265068 w 5578801"/>
              <a:gd name="connsiteY92" fmla="*/ 4660303 h 5973325"/>
              <a:gd name="connsiteX93" fmla="*/ 252741 w 5578801"/>
              <a:gd name="connsiteY93" fmla="*/ 4660303 h 5973325"/>
              <a:gd name="connsiteX94" fmla="*/ 209590 w 5578801"/>
              <a:gd name="connsiteY94" fmla="*/ 4703455 h 5973325"/>
              <a:gd name="connsiteX95" fmla="*/ 209590 w 5578801"/>
              <a:gd name="connsiteY95" fmla="*/ 4728112 h 5973325"/>
              <a:gd name="connsiteX96" fmla="*/ 184931 w 5578801"/>
              <a:gd name="connsiteY96" fmla="*/ 4740440 h 5973325"/>
              <a:gd name="connsiteX97" fmla="*/ 178767 w 5578801"/>
              <a:gd name="connsiteY97" fmla="*/ 4758934 h 5973325"/>
              <a:gd name="connsiteX98" fmla="*/ 172603 w 5578801"/>
              <a:gd name="connsiteY98" fmla="*/ 4777427 h 5973325"/>
              <a:gd name="connsiteX99" fmla="*/ 160274 w 5578801"/>
              <a:gd name="connsiteY99" fmla="*/ 4777427 h 5973325"/>
              <a:gd name="connsiteX100" fmla="*/ 160274 w 5578801"/>
              <a:gd name="connsiteY100" fmla="*/ 4802085 h 5973325"/>
              <a:gd name="connsiteX101" fmla="*/ 147944 w 5578801"/>
              <a:gd name="connsiteY101" fmla="*/ 4802085 h 5973325"/>
              <a:gd name="connsiteX102" fmla="*/ 129452 w 5578801"/>
              <a:gd name="connsiteY102" fmla="*/ 4845236 h 5973325"/>
              <a:gd name="connsiteX103" fmla="*/ 104794 w 5578801"/>
              <a:gd name="connsiteY103" fmla="*/ 4845236 h 5973325"/>
              <a:gd name="connsiteX104" fmla="*/ 73972 w 5578801"/>
              <a:gd name="connsiteY104" fmla="*/ 4906880 h 5973325"/>
              <a:gd name="connsiteX105" fmla="*/ 43151 w 5578801"/>
              <a:gd name="connsiteY105" fmla="*/ 4962360 h 5973325"/>
              <a:gd name="connsiteX106" fmla="*/ 18492 w 5578801"/>
              <a:gd name="connsiteY106" fmla="*/ 4962360 h 5973325"/>
              <a:gd name="connsiteX107" fmla="*/ 6163 w 5578801"/>
              <a:gd name="connsiteY107" fmla="*/ 4999347 h 5973325"/>
              <a:gd name="connsiteX108" fmla="*/ 0 w 5578801"/>
              <a:gd name="connsiteY108" fmla="*/ 4950031 h 5973325"/>
              <a:gd name="connsiteX109" fmla="*/ 12327 w 5578801"/>
              <a:gd name="connsiteY109" fmla="*/ 4934620 h 5973325"/>
              <a:gd name="connsiteX110" fmla="*/ 18492 w 5578801"/>
              <a:gd name="connsiteY110" fmla="*/ 4919209 h 5973325"/>
              <a:gd name="connsiteX111" fmla="*/ 30820 w 5578801"/>
              <a:gd name="connsiteY111" fmla="*/ 4919209 h 5973325"/>
              <a:gd name="connsiteX112" fmla="*/ 30820 w 5578801"/>
              <a:gd name="connsiteY112" fmla="*/ 4894551 h 5973325"/>
              <a:gd name="connsiteX113" fmla="*/ 49314 w 5578801"/>
              <a:gd name="connsiteY113" fmla="*/ 4882223 h 5973325"/>
              <a:gd name="connsiteX114" fmla="*/ 67807 w 5578801"/>
              <a:gd name="connsiteY114" fmla="*/ 4869894 h 5973325"/>
              <a:gd name="connsiteX115" fmla="*/ 67807 w 5578801"/>
              <a:gd name="connsiteY115" fmla="*/ 4845236 h 5973325"/>
              <a:gd name="connsiteX116" fmla="*/ 80136 w 5578801"/>
              <a:gd name="connsiteY116" fmla="*/ 4845236 h 5973325"/>
              <a:gd name="connsiteX117" fmla="*/ 126370 w 5578801"/>
              <a:gd name="connsiteY117" fmla="*/ 4758934 h 5973325"/>
              <a:gd name="connsiteX118" fmla="*/ 160274 w 5578801"/>
              <a:gd name="connsiteY118" fmla="*/ 4715783 h 5973325"/>
              <a:gd name="connsiteX119" fmla="*/ 160274 w 5578801"/>
              <a:gd name="connsiteY119" fmla="*/ 4691126 h 5973325"/>
              <a:gd name="connsiteX120" fmla="*/ 215754 w 5578801"/>
              <a:gd name="connsiteY120" fmla="*/ 4632563 h 5973325"/>
              <a:gd name="connsiteX121" fmla="*/ 265068 w 5578801"/>
              <a:gd name="connsiteY121" fmla="*/ 4567838 h 5973325"/>
              <a:gd name="connsiteX122" fmla="*/ 265068 w 5578801"/>
              <a:gd name="connsiteY122" fmla="*/ 4543179 h 5973325"/>
              <a:gd name="connsiteX123" fmla="*/ 277398 w 5578801"/>
              <a:gd name="connsiteY123" fmla="*/ 4543179 h 5973325"/>
              <a:gd name="connsiteX124" fmla="*/ 277398 w 5578801"/>
              <a:gd name="connsiteY124" fmla="*/ 4518522 h 5973325"/>
              <a:gd name="connsiteX125" fmla="*/ 308221 w 5578801"/>
              <a:gd name="connsiteY125" fmla="*/ 4493864 h 5973325"/>
              <a:gd name="connsiteX126" fmla="*/ 339042 w 5578801"/>
              <a:gd name="connsiteY126" fmla="*/ 4469206 h 5973325"/>
              <a:gd name="connsiteX127" fmla="*/ 339042 w 5578801"/>
              <a:gd name="connsiteY127" fmla="*/ 4444548 h 5973325"/>
              <a:gd name="connsiteX128" fmla="*/ 382193 w 5578801"/>
              <a:gd name="connsiteY128" fmla="*/ 4413726 h 5973325"/>
              <a:gd name="connsiteX129" fmla="*/ 382193 w 5578801"/>
              <a:gd name="connsiteY129" fmla="*/ 4376740 h 5973325"/>
              <a:gd name="connsiteX130" fmla="*/ 394522 w 5578801"/>
              <a:gd name="connsiteY130" fmla="*/ 4376740 h 5973325"/>
              <a:gd name="connsiteX131" fmla="*/ 409932 w 5578801"/>
              <a:gd name="connsiteY131" fmla="*/ 4361328 h 5973325"/>
              <a:gd name="connsiteX132" fmla="*/ 443837 w 5578801"/>
              <a:gd name="connsiteY132" fmla="*/ 4352082 h 5973325"/>
              <a:gd name="connsiteX133" fmla="*/ 1029457 w 5578801"/>
              <a:gd name="connsiteY133" fmla="*/ 4210300 h 5973325"/>
              <a:gd name="connsiteX134" fmla="*/ 1038705 w 5578801"/>
              <a:gd name="connsiteY134" fmla="*/ 4222630 h 5973325"/>
              <a:gd name="connsiteX135" fmla="*/ 1041788 w 5578801"/>
              <a:gd name="connsiteY135" fmla="*/ 4234958 h 5973325"/>
              <a:gd name="connsiteX136" fmla="*/ 1029457 w 5578801"/>
              <a:gd name="connsiteY136" fmla="*/ 4234958 h 5973325"/>
              <a:gd name="connsiteX137" fmla="*/ 1023294 w 5578801"/>
              <a:gd name="connsiteY137" fmla="*/ 4253451 h 5973325"/>
              <a:gd name="connsiteX138" fmla="*/ 1017129 w 5578801"/>
              <a:gd name="connsiteY138" fmla="*/ 4271944 h 5973325"/>
              <a:gd name="connsiteX139" fmla="*/ 1004801 w 5578801"/>
              <a:gd name="connsiteY139" fmla="*/ 4271944 h 5973325"/>
              <a:gd name="connsiteX140" fmla="*/ 1004801 w 5578801"/>
              <a:gd name="connsiteY140" fmla="*/ 4296602 h 5973325"/>
              <a:gd name="connsiteX141" fmla="*/ 992472 w 5578801"/>
              <a:gd name="connsiteY141" fmla="*/ 4296602 h 5973325"/>
              <a:gd name="connsiteX142" fmla="*/ 980143 w 5578801"/>
              <a:gd name="connsiteY142" fmla="*/ 4308931 h 5973325"/>
              <a:gd name="connsiteX143" fmla="*/ 961648 w 5578801"/>
              <a:gd name="connsiteY143" fmla="*/ 4321260 h 5973325"/>
              <a:gd name="connsiteX144" fmla="*/ 967814 w 5578801"/>
              <a:gd name="connsiteY144" fmla="*/ 4308931 h 5973325"/>
              <a:gd name="connsiteX145" fmla="*/ 1029457 w 5578801"/>
              <a:gd name="connsiteY145" fmla="*/ 4210300 h 5973325"/>
              <a:gd name="connsiteX146" fmla="*/ 1146582 w 5578801"/>
              <a:gd name="connsiteY146" fmla="*/ 4191807 h 5973325"/>
              <a:gd name="connsiteX147" fmla="*/ 1171240 w 5578801"/>
              <a:gd name="connsiteY147" fmla="*/ 4191807 h 5973325"/>
              <a:gd name="connsiteX148" fmla="*/ 1171240 w 5578801"/>
              <a:gd name="connsiteY148" fmla="*/ 4204136 h 5973325"/>
              <a:gd name="connsiteX149" fmla="*/ 1161993 w 5578801"/>
              <a:gd name="connsiteY149" fmla="*/ 4213383 h 5973325"/>
              <a:gd name="connsiteX150" fmla="*/ 1158911 w 5578801"/>
              <a:gd name="connsiteY150" fmla="*/ 4222630 h 5973325"/>
              <a:gd name="connsiteX151" fmla="*/ 1134253 w 5578801"/>
              <a:gd name="connsiteY151" fmla="*/ 4222630 h 5973325"/>
              <a:gd name="connsiteX152" fmla="*/ 1140418 w 5578801"/>
              <a:gd name="connsiteY152" fmla="*/ 4207218 h 5973325"/>
              <a:gd name="connsiteX153" fmla="*/ 1146582 w 5578801"/>
              <a:gd name="connsiteY153" fmla="*/ 4191807 h 5973325"/>
              <a:gd name="connsiteX154" fmla="*/ 1041788 w 5578801"/>
              <a:gd name="connsiteY154" fmla="*/ 4191807 h 5973325"/>
              <a:gd name="connsiteX155" fmla="*/ 1051034 w 5578801"/>
              <a:gd name="connsiteY155" fmla="*/ 4201054 h 5973325"/>
              <a:gd name="connsiteX156" fmla="*/ 1054116 w 5578801"/>
              <a:gd name="connsiteY156" fmla="*/ 4210300 h 5973325"/>
              <a:gd name="connsiteX157" fmla="*/ 1041788 w 5578801"/>
              <a:gd name="connsiteY157" fmla="*/ 4210300 h 5973325"/>
              <a:gd name="connsiteX158" fmla="*/ 1510284 w 5578801"/>
              <a:gd name="connsiteY158" fmla="*/ 4074683 h 5973325"/>
              <a:gd name="connsiteX159" fmla="*/ 1501037 w 5578801"/>
              <a:gd name="connsiteY159" fmla="*/ 4105506 h 5973325"/>
              <a:gd name="connsiteX160" fmla="*/ 1460968 w 5578801"/>
              <a:gd name="connsiteY160" fmla="*/ 4130163 h 5973325"/>
              <a:gd name="connsiteX161" fmla="*/ 1460968 w 5578801"/>
              <a:gd name="connsiteY161" fmla="*/ 4117834 h 5973325"/>
              <a:gd name="connsiteX162" fmla="*/ 1454804 w 5578801"/>
              <a:gd name="connsiteY162" fmla="*/ 4108587 h 5973325"/>
              <a:gd name="connsiteX163" fmla="*/ 1448639 w 5578801"/>
              <a:gd name="connsiteY163" fmla="*/ 4093176 h 5973325"/>
              <a:gd name="connsiteX164" fmla="*/ 1473297 w 5578801"/>
              <a:gd name="connsiteY164" fmla="*/ 4077766 h 5973325"/>
              <a:gd name="connsiteX165" fmla="*/ 1510284 w 5578801"/>
              <a:gd name="connsiteY165" fmla="*/ 4074683 h 5973325"/>
              <a:gd name="connsiteX166" fmla="*/ 3433582 w 5578801"/>
              <a:gd name="connsiteY166" fmla="*/ 3519885 h 5973325"/>
              <a:gd name="connsiteX167" fmla="*/ 3458240 w 5578801"/>
              <a:gd name="connsiteY167" fmla="*/ 3519885 h 5973325"/>
              <a:gd name="connsiteX168" fmla="*/ 3445911 w 5578801"/>
              <a:gd name="connsiteY168" fmla="*/ 3544542 h 5973325"/>
              <a:gd name="connsiteX169" fmla="*/ 3458240 w 5578801"/>
              <a:gd name="connsiteY169" fmla="*/ 3544542 h 5973325"/>
              <a:gd name="connsiteX170" fmla="*/ 3458240 w 5578801"/>
              <a:gd name="connsiteY170" fmla="*/ 3593858 h 5973325"/>
              <a:gd name="connsiteX171" fmla="*/ 3470569 w 5578801"/>
              <a:gd name="connsiteY171" fmla="*/ 3593858 h 5973325"/>
              <a:gd name="connsiteX172" fmla="*/ 3470569 w 5578801"/>
              <a:gd name="connsiteY172" fmla="*/ 3624680 h 5973325"/>
              <a:gd name="connsiteX173" fmla="*/ 3482898 w 5578801"/>
              <a:gd name="connsiteY173" fmla="*/ 3624680 h 5973325"/>
              <a:gd name="connsiteX174" fmla="*/ 3482898 w 5578801"/>
              <a:gd name="connsiteY174" fmla="*/ 3649338 h 5973325"/>
              <a:gd name="connsiteX175" fmla="*/ 3495227 w 5578801"/>
              <a:gd name="connsiteY175" fmla="*/ 3649338 h 5973325"/>
              <a:gd name="connsiteX176" fmla="*/ 3495227 w 5578801"/>
              <a:gd name="connsiteY176" fmla="*/ 3766462 h 5973325"/>
              <a:gd name="connsiteX177" fmla="*/ 3504474 w 5578801"/>
              <a:gd name="connsiteY177" fmla="*/ 3772626 h 5973325"/>
              <a:gd name="connsiteX178" fmla="*/ 3513720 w 5578801"/>
              <a:gd name="connsiteY178" fmla="*/ 3778791 h 5973325"/>
              <a:gd name="connsiteX179" fmla="*/ 3504474 w 5578801"/>
              <a:gd name="connsiteY179" fmla="*/ 3806531 h 5973325"/>
              <a:gd name="connsiteX180" fmla="*/ 3495227 w 5578801"/>
              <a:gd name="connsiteY180" fmla="*/ 3828106 h 5973325"/>
              <a:gd name="connsiteX181" fmla="*/ 3522967 w 5578801"/>
              <a:gd name="connsiteY181" fmla="*/ 3932902 h 5973325"/>
              <a:gd name="connsiteX182" fmla="*/ 3538378 w 5578801"/>
              <a:gd name="connsiteY182" fmla="*/ 4050026 h 5973325"/>
              <a:gd name="connsiteX183" fmla="*/ 3526049 w 5578801"/>
              <a:gd name="connsiteY183" fmla="*/ 4050026 h 5973325"/>
              <a:gd name="connsiteX184" fmla="*/ 3526049 w 5578801"/>
              <a:gd name="connsiteY184" fmla="*/ 4062354 h 5973325"/>
              <a:gd name="connsiteX185" fmla="*/ 3470569 w 5578801"/>
              <a:gd name="connsiteY185" fmla="*/ 3920572 h 5973325"/>
              <a:gd name="connsiteX186" fmla="*/ 3470569 w 5578801"/>
              <a:gd name="connsiteY186" fmla="*/ 3741804 h 5973325"/>
              <a:gd name="connsiteX187" fmla="*/ 3445911 w 5578801"/>
              <a:gd name="connsiteY187" fmla="*/ 3640091 h 5973325"/>
              <a:gd name="connsiteX188" fmla="*/ 3433582 w 5578801"/>
              <a:gd name="connsiteY188" fmla="*/ 3519885 h 5973325"/>
              <a:gd name="connsiteX189" fmla="*/ 2132889 w 5578801"/>
              <a:gd name="connsiteY189" fmla="*/ 3464404 h 5973325"/>
              <a:gd name="connsiteX190" fmla="*/ 2132889 w 5578801"/>
              <a:gd name="connsiteY190" fmla="*/ 3464405 h 5973325"/>
              <a:gd name="connsiteX191" fmla="*/ 2145218 w 5578801"/>
              <a:gd name="connsiteY191" fmla="*/ 3464405 h 5973325"/>
              <a:gd name="connsiteX192" fmla="*/ 2145218 w 5578801"/>
              <a:gd name="connsiteY192" fmla="*/ 3464404 h 5973325"/>
              <a:gd name="connsiteX193" fmla="*/ 2120560 w 5578801"/>
              <a:gd name="connsiteY193" fmla="*/ 3415089 h 5973325"/>
              <a:gd name="connsiteX194" fmla="*/ 2120560 w 5578801"/>
              <a:gd name="connsiteY194" fmla="*/ 3415090 h 5973325"/>
              <a:gd name="connsiteX195" fmla="*/ 2132889 w 5578801"/>
              <a:gd name="connsiteY195" fmla="*/ 3415090 h 5973325"/>
              <a:gd name="connsiteX196" fmla="*/ 2132889 w 5578801"/>
              <a:gd name="connsiteY196" fmla="*/ 3415089 h 5973325"/>
              <a:gd name="connsiteX197" fmla="*/ 2897278 w 5578801"/>
              <a:gd name="connsiteY197" fmla="*/ 3402761 h 5973325"/>
              <a:gd name="connsiteX198" fmla="*/ 2906525 w 5578801"/>
              <a:gd name="connsiteY198" fmla="*/ 3405843 h 5973325"/>
              <a:gd name="connsiteX199" fmla="*/ 2915771 w 5578801"/>
              <a:gd name="connsiteY199" fmla="*/ 3415090 h 5973325"/>
              <a:gd name="connsiteX200" fmla="*/ 2928099 w 5578801"/>
              <a:gd name="connsiteY200" fmla="*/ 3415090 h 5973325"/>
              <a:gd name="connsiteX201" fmla="*/ 2925018 w 5578801"/>
              <a:gd name="connsiteY201" fmla="*/ 3430501 h 5973325"/>
              <a:gd name="connsiteX202" fmla="*/ 2915771 w 5578801"/>
              <a:gd name="connsiteY202" fmla="*/ 3439747 h 5973325"/>
              <a:gd name="connsiteX203" fmla="*/ 2915771 w 5578801"/>
              <a:gd name="connsiteY203" fmla="*/ 3452076 h 5973325"/>
              <a:gd name="connsiteX204" fmla="*/ 2884949 w 5578801"/>
              <a:gd name="connsiteY204" fmla="*/ 3452076 h 5973325"/>
              <a:gd name="connsiteX205" fmla="*/ 2897278 w 5578801"/>
              <a:gd name="connsiteY205" fmla="*/ 3402761 h 5973325"/>
              <a:gd name="connsiteX206" fmla="*/ 2120560 w 5578801"/>
              <a:gd name="connsiteY206" fmla="*/ 3402760 h 5973325"/>
              <a:gd name="connsiteX207" fmla="*/ 2040422 w 5578801"/>
              <a:gd name="connsiteY207" fmla="*/ 3445910 h 5973325"/>
              <a:gd name="connsiteX208" fmla="*/ 2003436 w 5578801"/>
              <a:gd name="connsiteY208" fmla="*/ 3513719 h 5973325"/>
              <a:gd name="connsiteX209" fmla="*/ 2003436 w 5578801"/>
              <a:gd name="connsiteY209" fmla="*/ 3513721 h 5973325"/>
              <a:gd name="connsiteX210" fmla="*/ 2012682 w 5578801"/>
              <a:gd name="connsiteY210" fmla="*/ 3478275 h 5973325"/>
              <a:gd name="connsiteX211" fmla="*/ 2040422 w 5578801"/>
              <a:gd name="connsiteY211" fmla="*/ 3445911 h 5973325"/>
              <a:gd name="connsiteX212" fmla="*/ 2120560 w 5578801"/>
              <a:gd name="connsiteY212" fmla="*/ 3402761 h 5973325"/>
              <a:gd name="connsiteX213" fmla="*/ 1276036 w 5578801"/>
              <a:gd name="connsiteY213" fmla="*/ 1257542 h 5973325"/>
              <a:gd name="connsiteX214" fmla="*/ 1331514 w 5578801"/>
              <a:gd name="connsiteY214" fmla="*/ 1263706 h 5973325"/>
              <a:gd name="connsiteX215" fmla="*/ 1380830 w 5578801"/>
              <a:gd name="connsiteY215" fmla="*/ 1282200 h 5973325"/>
              <a:gd name="connsiteX216" fmla="*/ 1319186 w 5578801"/>
              <a:gd name="connsiteY216" fmla="*/ 1282200 h 5973325"/>
              <a:gd name="connsiteX217" fmla="*/ 1276036 w 5578801"/>
              <a:gd name="connsiteY217" fmla="*/ 1257542 h 5973325"/>
              <a:gd name="connsiteX218" fmla="*/ 1017129 w 5578801"/>
              <a:gd name="connsiteY218" fmla="*/ 1140418 h 5973325"/>
              <a:gd name="connsiteX219" fmla="*/ 1060281 w 5578801"/>
              <a:gd name="connsiteY219" fmla="*/ 1158912 h 5973325"/>
              <a:gd name="connsiteX220" fmla="*/ 1109595 w 5578801"/>
              <a:gd name="connsiteY220" fmla="*/ 1165076 h 5973325"/>
              <a:gd name="connsiteX221" fmla="*/ 1109595 w 5578801"/>
              <a:gd name="connsiteY221" fmla="*/ 1177405 h 5973325"/>
              <a:gd name="connsiteX222" fmla="*/ 1183569 w 5578801"/>
              <a:gd name="connsiteY222" fmla="*/ 1205145 h 5973325"/>
              <a:gd name="connsiteX223" fmla="*/ 1263706 w 5578801"/>
              <a:gd name="connsiteY223" fmla="*/ 1245213 h 5973325"/>
              <a:gd name="connsiteX224" fmla="*/ 1263706 w 5578801"/>
              <a:gd name="connsiteY224" fmla="*/ 1257542 h 5973325"/>
              <a:gd name="connsiteX225" fmla="*/ 1257542 w 5578801"/>
              <a:gd name="connsiteY225" fmla="*/ 1282200 h 5973325"/>
              <a:gd name="connsiteX226" fmla="*/ 1276036 w 5578801"/>
              <a:gd name="connsiteY226" fmla="*/ 1340762 h 5973325"/>
              <a:gd name="connsiteX227" fmla="*/ 1294529 w 5578801"/>
              <a:gd name="connsiteY227" fmla="*/ 1417817 h 5973325"/>
              <a:gd name="connsiteX228" fmla="*/ 1288364 w 5578801"/>
              <a:gd name="connsiteY228" fmla="*/ 1454804 h 5973325"/>
              <a:gd name="connsiteX229" fmla="*/ 1276036 w 5578801"/>
              <a:gd name="connsiteY229" fmla="*/ 1454804 h 5973325"/>
              <a:gd name="connsiteX230" fmla="*/ 1276036 w 5578801"/>
              <a:gd name="connsiteY230" fmla="*/ 1479462 h 5973325"/>
              <a:gd name="connsiteX231" fmla="*/ 1263706 w 5578801"/>
              <a:gd name="connsiteY231" fmla="*/ 1485626 h 5973325"/>
              <a:gd name="connsiteX232" fmla="*/ 1251377 w 5578801"/>
              <a:gd name="connsiteY232" fmla="*/ 1491790 h 5973325"/>
              <a:gd name="connsiteX233" fmla="*/ 1251377 w 5578801"/>
              <a:gd name="connsiteY233" fmla="*/ 1516449 h 5973325"/>
              <a:gd name="connsiteX234" fmla="*/ 1239049 w 5578801"/>
              <a:gd name="connsiteY234" fmla="*/ 1516449 h 5973325"/>
              <a:gd name="connsiteX235" fmla="*/ 1226720 w 5578801"/>
              <a:gd name="connsiteY235" fmla="*/ 1553434 h 5973325"/>
              <a:gd name="connsiteX236" fmla="*/ 1208226 w 5578801"/>
              <a:gd name="connsiteY236" fmla="*/ 1553434 h 5973325"/>
              <a:gd name="connsiteX237" fmla="*/ 1208226 w 5578801"/>
              <a:gd name="connsiteY237" fmla="*/ 1571928 h 5973325"/>
              <a:gd name="connsiteX238" fmla="*/ 1140418 w 5578801"/>
              <a:gd name="connsiteY238" fmla="*/ 1599667 h 5973325"/>
              <a:gd name="connsiteX239" fmla="*/ 1097266 w 5578801"/>
              <a:gd name="connsiteY239" fmla="*/ 1621243 h 5973325"/>
              <a:gd name="connsiteX240" fmla="*/ 1097266 w 5578801"/>
              <a:gd name="connsiteY240" fmla="*/ 1633573 h 5973325"/>
              <a:gd name="connsiteX241" fmla="*/ 1054116 w 5578801"/>
              <a:gd name="connsiteY241" fmla="*/ 1633573 h 5973325"/>
              <a:gd name="connsiteX242" fmla="*/ 1054116 w 5578801"/>
              <a:gd name="connsiteY242" fmla="*/ 1645901 h 5973325"/>
              <a:gd name="connsiteX243" fmla="*/ 1004801 w 5578801"/>
              <a:gd name="connsiteY243" fmla="*/ 1645901 h 5973325"/>
              <a:gd name="connsiteX244" fmla="*/ 1004801 w 5578801"/>
              <a:gd name="connsiteY244" fmla="*/ 1658230 h 5973325"/>
              <a:gd name="connsiteX245" fmla="*/ 973978 w 5578801"/>
              <a:gd name="connsiteY245" fmla="*/ 1664394 h 5973325"/>
              <a:gd name="connsiteX246" fmla="*/ 903088 w 5578801"/>
              <a:gd name="connsiteY246" fmla="*/ 1655148 h 5973325"/>
              <a:gd name="connsiteX247" fmla="*/ 850689 w 5578801"/>
              <a:gd name="connsiteY247" fmla="*/ 1633573 h 5973325"/>
              <a:gd name="connsiteX248" fmla="*/ 850689 w 5578801"/>
              <a:gd name="connsiteY248" fmla="*/ 1621243 h 5973325"/>
              <a:gd name="connsiteX249" fmla="*/ 730484 w 5578801"/>
              <a:gd name="connsiteY249" fmla="*/ 1522613 h 5973325"/>
              <a:gd name="connsiteX250" fmla="*/ 702743 w 5578801"/>
              <a:gd name="connsiteY250" fmla="*/ 1386996 h 5973325"/>
              <a:gd name="connsiteX251" fmla="*/ 758224 w 5578801"/>
              <a:gd name="connsiteY251" fmla="*/ 1269872 h 5973325"/>
              <a:gd name="connsiteX252" fmla="*/ 758224 w 5578801"/>
              <a:gd name="connsiteY252" fmla="*/ 1232885 h 5973325"/>
              <a:gd name="connsiteX253" fmla="*/ 782880 w 5578801"/>
              <a:gd name="connsiteY253" fmla="*/ 1220556 h 5973325"/>
              <a:gd name="connsiteX254" fmla="*/ 875348 w 5578801"/>
              <a:gd name="connsiteY254" fmla="*/ 1155829 h 5973325"/>
              <a:gd name="connsiteX255" fmla="*/ 1017129 w 5578801"/>
              <a:gd name="connsiteY255" fmla="*/ 1140418 h 5973325"/>
              <a:gd name="connsiteX256" fmla="*/ 1719873 w 5578801"/>
              <a:gd name="connsiteY256" fmla="*/ 1128089 h 5973325"/>
              <a:gd name="connsiteX257" fmla="*/ 1707544 w 5578801"/>
              <a:gd name="connsiteY257" fmla="*/ 1220556 h 5973325"/>
              <a:gd name="connsiteX258" fmla="*/ 1695215 w 5578801"/>
              <a:gd name="connsiteY258" fmla="*/ 1220556 h 5973325"/>
              <a:gd name="connsiteX259" fmla="*/ 1692133 w 5578801"/>
              <a:gd name="connsiteY259" fmla="*/ 1180487 h 5973325"/>
              <a:gd name="connsiteX260" fmla="*/ 1689050 w 5578801"/>
              <a:gd name="connsiteY260" fmla="*/ 1140418 h 5973325"/>
              <a:gd name="connsiteX261" fmla="*/ 1701380 w 5578801"/>
              <a:gd name="connsiteY261" fmla="*/ 1134254 h 5973325"/>
              <a:gd name="connsiteX262" fmla="*/ 1719873 w 5578801"/>
              <a:gd name="connsiteY262" fmla="*/ 1128089 h 5973325"/>
              <a:gd name="connsiteX263" fmla="*/ 4678796 w 5578801"/>
              <a:gd name="connsiteY263" fmla="*/ 1091104 h 5973325"/>
              <a:gd name="connsiteX264" fmla="*/ 4709618 w 5578801"/>
              <a:gd name="connsiteY264" fmla="*/ 1091104 h 5973325"/>
              <a:gd name="connsiteX265" fmla="*/ 4703454 w 5578801"/>
              <a:gd name="connsiteY265" fmla="*/ 1121925 h 5973325"/>
              <a:gd name="connsiteX266" fmla="*/ 4678796 w 5578801"/>
              <a:gd name="connsiteY266" fmla="*/ 1128089 h 5973325"/>
              <a:gd name="connsiteX267" fmla="*/ 4265779 w 5578801"/>
              <a:gd name="connsiteY267" fmla="*/ 881513 h 5973325"/>
              <a:gd name="connsiteX268" fmla="*/ 4290438 w 5578801"/>
              <a:gd name="connsiteY268" fmla="*/ 881513 h 5973325"/>
              <a:gd name="connsiteX269" fmla="*/ 4290438 w 5578801"/>
              <a:gd name="connsiteY269" fmla="*/ 893841 h 5973325"/>
              <a:gd name="connsiteX270" fmla="*/ 4275026 w 5578801"/>
              <a:gd name="connsiteY270" fmla="*/ 890760 h 5973325"/>
              <a:gd name="connsiteX271" fmla="*/ 4265779 w 5578801"/>
              <a:gd name="connsiteY271" fmla="*/ 881513 h 5973325"/>
              <a:gd name="connsiteX272" fmla="*/ 4444548 w 5578801"/>
              <a:gd name="connsiteY272" fmla="*/ 856856 h 5973325"/>
              <a:gd name="connsiteX273" fmla="*/ 4444548 w 5578801"/>
              <a:gd name="connsiteY273" fmla="*/ 869185 h 5973325"/>
              <a:gd name="connsiteX274" fmla="*/ 4432219 w 5578801"/>
              <a:gd name="connsiteY274" fmla="*/ 869185 h 5973325"/>
              <a:gd name="connsiteX275" fmla="*/ 4278108 w 5578801"/>
              <a:gd name="connsiteY275" fmla="*/ 1010965 h 5973325"/>
              <a:gd name="connsiteX276" fmla="*/ 4278108 w 5578801"/>
              <a:gd name="connsiteY276" fmla="*/ 986308 h 5973325"/>
              <a:gd name="connsiteX277" fmla="*/ 4312012 w 5578801"/>
              <a:gd name="connsiteY277" fmla="*/ 958568 h 5973325"/>
              <a:gd name="connsiteX278" fmla="*/ 4339752 w 5578801"/>
              <a:gd name="connsiteY278" fmla="*/ 930829 h 5973325"/>
              <a:gd name="connsiteX279" fmla="*/ 4358246 w 5578801"/>
              <a:gd name="connsiteY279" fmla="*/ 930829 h 5973325"/>
              <a:gd name="connsiteX280" fmla="*/ 4358246 w 5578801"/>
              <a:gd name="connsiteY280" fmla="*/ 918501 h 5973325"/>
              <a:gd name="connsiteX281" fmla="*/ 4382903 w 5578801"/>
              <a:gd name="connsiteY281" fmla="*/ 906171 h 5973325"/>
              <a:gd name="connsiteX282" fmla="*/ 4382903 w 5578801"/>
              <a:gd name="connsiteY282" fmla="*/ 881514 h 5973325"/>
              <a:gd name="connsiteX283" fmla="*/ 4410643 w 5578801"/>
              <a:gd name="connsiteY283" fmla="*/ 872266 h 5973325"/>
              <a:gd name="connsiteX284" fmla="*/ 4444548 w 5578801"/>
              <a:gd name="connsiteY284" fmla="*/ 856856 h 5973325"/>
              <a:gd name="connsiteX285" fmla="*/ 4524686 w 5578801"/>
              <a:gd name="connsiteY285" fmla="*/ 776718 h 5973325"/>
              <a:gd name="connsiteX286" fmla="*/ 4463041 w 5578801"/>
              <a:gd name="connsiteY286" fmla="*/ 838362 h 5973325"/>
              <a:gd name="connsiteX287" fmla="*/ 4463041 w 5578801"/>
              <a:gd name="connsiteY287" fmla="*/ 844527 h 5973325"/>
              <a:gd name="connsiteX288" fmla="*/ 4456876 w 5578801"/>
              <a:gd name="connsiteY288" fmla="*/ 826034 h 5973325"/>
              <a:gd name="connsiteX289" fmla="*/ 4484616 w 5578801"/>
              <a:gd name="connsiteY289" fmla="*/ 795212 h 5973325"/>
              <a:gd name="connsiteX290" fmla="*/ 4524686 w 5578801"/>
              <a:gd name="connsiteY290" fmla="*/ 776718 h 5973325"/>
              <a:gd name="connsiteX291" fmla="*/ 4099340 w 5578801"/>
              <a:gd name="connsiteY291" fmla="*/ 776718 h 5973325"/>
              <a:gd name="connsiteX292" fmla="*/ 4148655 w 5578801"/>
              <a:gd name="connsiteY292" fmla="*/ 776718 h 5973325"/>
              <a:gd name="connsiteX293" fmla="*/ 4148655 w 5578801"/>
              <a:gd name="connsiteY293" fmla="*/ 789048 h 5973325"/>
              <a:gd name="connsiteX294" fmla="*/ 4160984 w 5578801"/>
              <a:gd name="connsiteY294" fmla="*/ 789048 h 5973325"/>
              <a:gd name="connsiteX295" fmla="*/ 4160984 w 5578801"/>
              <a:gd name="connsiteY295" fmla="*/ 813705 h 5973325"/>
              <a:gd name="connsiteX296" fmla="*/ 4136327 w 5578801"/>
              <a:gd name="connsiteY296" fmla="*/ 829116 h 5973325"/>
              <a:gd name="connsiteX297" fmla="*/ 4099340 w 5578801"/>
              <a:gd name="connsiteY297" fmla="*/ 838362 h 5973325"/>
              <a:gd name="connsiteX298" fmla="*/ 4093175 w 5578801"/>
              <a:gd name="connsiteY298" fmla="*/ 801377 h 5973325"/>
              <a:gd name="connsiteX299" fmla="*/ 4099340 w 5578801"/>
              <a:gd name="connsiteY299" fmla="*/ 776718 h 5973325"/>
              <a:gd name="connsiteX300" fmla="*/ 2391794 w 5578801"/>
              <a:gd name="connsiteY300" fmla="*/ 739732 h 5973325"/>
              <a:gd name="connsiteX301" fmla="*/ 2416453 w 5578801"/>
              <a:gd name="connsiteY301" fmla="*/ 752061 h 5973325"/>
              <a:gd name="connsiteX302" fmla="*/ 2422617 w 5578801"/>
              <a:gd name="connsiteY302" fmla="*/ 776718 h 5973325"/>
              <a:gd name="connsiteX303" fmla="*/ 2391794 w 5578801"/>
              <a:gd name="connsiteY303" fmla="*/ 776718 h 5973325"/>
              <a:gd name="connsiteX304" fmla="*/ 1510284 w 5578801"/>
              <a:gd name="connsiteY304" fmla="*/ 659594 h 5973325"/>
              <a:gd name="connsiteX305" fmla="*/ 1528777 w 5578801"/>
              <a:gd name="connsiteY305" fmla="*/ 665758 h 5973325"/>
              <a:gd name="connsiteX306" fmla="*/ 1547271 w 5578801"/>
              <a:gd name="connsiteY306" fmla="*/ 671924 h 5973325"/>
              <a:gd name="connsiteX307" fmla="*/ 1547271 w 5578801"/>
              <a:gd name="connsiteY307" fmla="*/ 684252 h 5973325"/>
              <a:gd name="connsiteX308" fmla="*/ 1522613 w 5578801"/>
              <a:gd name="connsiteY308" fmla="*/ 675005 h 5973325"/>
              <a:gd name="connsiteX309" fmla="*/ 1510284 w 5578801"/>
              <a:gd name="connsiteY309" fmla="*/ 659594 h 5973325"/>
              <a:gd name="connsiteX310" fmla="*/ 3174677 w 5578801"/>
              <a:gd name="connsiteY310" fmla="*/ 0 h 5973325"/>
              <a:gd name="connsiteX311" fmla="*/ 3187006 w 5578801"/>
              <a:gd name="connsiteY311" fmla="*/ 0 h 5973325"/>
              <a:gd name="connsiteX312" fmla="*/ 3187006 w 5578801"/>
              <a:gd name="connsiteY312" fmla="*/ 12329 h 5973325"/>
              <a:gd name="connsiteX313" fmla="*/ 3199334 w 5578801"/>
              <a:gd name="connsiteY313" fmla="*/ 12329 h 5973325"/>
              <a:gd name="connsiteX314" fmla="*/ 3199334 w 5578801"/>
              <a:gd name="connsiteY314" fmla="*/ 0 h 5973325"/>
              <a:gd name="connsiteX315" fmla="*/ 3211663 w 5578801"/>
              <a:gd name="connsiteY315" fmla="*/ 0 h 5973325"/>
              <a:gd name="connsiteX316" fmla="*/ 3211663 w 5578801"/>
              <a:gd name="connsiteY316" fmla="*/ 12329 h 5973325"/>
              <a:gd name="connsiteX317" fmla="*/ 3279471 w 5578801"/>
              <a:gd name="connsiteY317" fmla="*/ 12329 h 5973325"/>
              <a:gd name="connsiteX318" fmla="*/ 3279471 w 5578801"/>
              <a:gd name="connsiteY318" fmla="*/ 24657 h 5973325"/>
              <a:gd name="connsiteX319" fmla="*/ 3316458 w 5578801"/>
              <a:gd name="connsiteY319" fmla="*/ 12329 h 5973325"/>
              <a:gd name="connsiteX320" fmla="*/ 3316458 w 5578801"/>
              <a:gd name="connsiteY320" fmla="*/ 24657 h 5973325"/>
              <a:gd name="connsiteX321" fmla="*/ 3384267 w 5578801"/>
              <a:gd name="connsiteY321" fmla="*/ 12329 h 5973325"/>
              <a:gd name="connsiteX322" fmla="*/ 3384267 w 5578801"/>
              <a:gd name="connsiteY322" fmla="*/ 24657 h 5973325"/>
              <a:gd name="connsiteX323" fmla="*/ 3415089 w 5578801"/>
              <a:gd name="connsiteY323" fmla="*/ 36987 h 5973325"/>
              <a:gd name="connsiteX324" fmla="*/ 3445911 w 5578801"/>
              <a:gd name="connsiteY324" fmla="*/ 61644 h 5973325"/>
              <a:gd name="connsiteX325" fmla="*/ 3470569 w 5578801"/>
              <a:gd name="connsiteY325" fmla="*/ 61644 h 5973325"/>
              <a:gd name="connsiteX326" fmla="*/ 3470569 w 5578801"/>
              <a:gd name="connsiteY326" fmla="*/ 73973 h 5973325"/>
              <a:gd name="connsiteX327" fmla="*/ 3495227 w 5578801"/>
              <a:gd name="connsiteY327" fmla="*/ 73973 h 5973325"/>
              <a:gd name="connsiteX328" fmla="*/ 3495227 w 5578801"/>
              <a:gd name="connsiteY328" fmla="*/ 86301 h 5973325"/>
              <a:gd name="connsiteX329" fmla="*/ 3513720 w 5578801"/>
              <a:gd name="connsiteY329" fmla="*/ 73973 h 5973325"/>
              <a:gd name="connsiteX330" fmla="*/ 3532214 w 5578801"/>
              <a:gd name="connsiteY330" fmla="*/ 129453 h 5973325"/>
              <a:gd name="connsiteX331" fmla="*/ 3575364 w 5578801"/>
              <a:gd name="connsiteY331" fmla="*/ 166440 h 5973325"/>
              <a:gd name="connsiteX332" fmla="*/ 3575364 w 5578801"/>
              <a:gd name="connsiteY332" fmla="*/ 215755 h 5973325"/>
              <a:gd name="connsiteX333" fmla="*/ 3587693 w 5578801"/>
              <a:gd name="connsiteY333" fmla="*/ 215755 h 5973325"/>
              <a:gd name="connsiteX334" fmla="*/ 3596939 w 5578801"/>
              <a:gd name="connsiteY334" fmla="*/ 246577 h 5973325"/>
              <a:gd name="connsiteX335" fmla="*/ 3612351 w 5578801"/>
              <a:gd name="connsiteY335" fmla="*/ 283564 h 5973325"/>
              <a:gd name="connsiteX336" fmla="*/ 3618515 w 5578801"/>
              <a:gd name="connsiteY336" fmla="*/ 283564 h 5973325"/>
              <a:gd name="connsiteX337" fmla="*/ 3615433 w 5578801"/>
              <a:gd name="connsiteY337" fmla="*/ 320550 h 5973325"/>
              <a:gd name="connsiteX338" fmla="*/ 3612351 w 5578801"/>
              <a:gd name="connsiteY338" fmla="*/ 357537 h 5973325"/>
              <a:gd name="connsiteX339" fmla="*/ 3600022 w 5578801"/>
              <a:gd name="connsiteY339" fmla="*/ 357537 h 5973325"/>
              <a:gd name="connsiteX340" fmla="*/ 3603104 w 5578801"/>
              <a:gd name="connsiteY340" fmla="*/ 406852 h 5973325"/>
              <a:gd name="connsiteX341" fmla="*/ 3612351 w 5578801"/>
              <a:gd name="connsiteY341" fmla="*/ 462332 h 5973325"/>
              <a:gd name="connsiteX342" fmla="*/ 3600022 w 5578801"/>
              <a:gd name="connsiteY342" fmla="*/ 462332 h 5973325"/>
              <a:gd name="connsiteX343" fmla="*/ 3600022 w 5578801"/>
              <a:gd name="connsiteY343" fmla="*/ 480825 h 5973325"/>
              <a:gd name="connsiteX344" fmla="*/ 3575364 w 5578801"/>
              <a:gd name="connsiteY344" fmla="*/ 493154 h 5973325"/>
              <a:gd name="connsiteX345" fmla="*/ 3575364 w 5578801"/>
              <a:gd name="connsiteY345" fmla="*/ 530140 h 5973325"/>
              <a:gd name="connsiteX346" fmla="*/ 3526049 w 5578801"/>
              <a:gd name="connsiteY346" fmla="*/ 573292 h 5973325"/>
              <a:gd name="connsiteX347" fmla="*/ 3501391 w 5578801"/>
              <a:gd name="connsiteY347" fmla="*/ 634936 h 5973325"/>
              <a:gd name="connsiteX348" fmla="*/ 3516802 w 5578801"/>
              <a:gd name="connsiteY348" fmla="*/ 659593 h 5973325"/>
              <a:gd name="connsiteX349" fmla="*/ 3526049 w 5578801"/>
              <a:gd name="connsiteY349" fmla="*/ 684251 h 5973325"/>
              <a:gd name="connsiteX350" fmla="*/ 3538378 w 5578801"/>
              <a:gd name="connsiteY350" fmla="*/ 684251 h 5973325"/>
              <a:gd name="connsiteX351" fmla="*/ 3538378 w 5578801"/>
              <a:gd name="connsiteY351" fmla="*/ 708910 h 5973325"/>
              <a:gd name="connsiteX352" fmla="*/ 3550706 w 5578801"/>
              <a:gd name="connsiteY352" fmla="*/ 708910 h 5973325"/>
              <a:gd name="connsiteX353" fmla="*/ 3550706 w 5578801"/>
              <a:gd name="connsiteY353" fmla="*/ 727401 h 5973325"/>
              <a:gd name="connsiteX354" fmla="*/ 3563035 w 5578801"/>
              <a:gd name="connsiteY354" fmla="*/ 727401 h 5973325"/>
              <a:gd name="connsiteX355" fmla="*/ 3569199 w 5578801"/>
              <a:gd name="connsiteY355" fmla="*/ 745896 h 5973325"/>
              <a:gd name="connsiteX356" fmla="*/ 3575364 w 5578801"/>
              <a:gd name="connsiteY356" fmla="*/ 764389 h 5973325"/>
              <a:gd name="connsiteX357" fmla="*/ 3600022 w 5578801"/>
              <a:gd name="connsiteY357" fmla="*/ 764389 h 5973325"/>
              <a:gd name="connsiteX358" fmla="*/ 3600022 w 5578801"/>
              <a:gd name="connsiteY358" fmla="*/ 776718 h 5973325"/>
              <a:gd name="connsiteX359" fmla="*/ 3627762 w 5578801"/>
              <a:gd name="connsiteY359" fmla="*/ 770553 h 5973325"/>
              <a:gd name="connsiteX360" fmla="*/ 3655502 w 5578801"/>
              <a:gd name="connsiteY360" fmla="*/ 764389 h 5973325"/>
              <a:gd name="connsiteX361" fmla="*/ 3655502 w 5578801"/>
              <a:gd name="connsiteY361" fmla="*/ 752060 h 5973325"/>
              <a:gd name="connsiteX362" fmla="*/ 3692488 w 5578801"/>
              <a:gd name="connsiteY362" fmla="*/ 752060 h 5973325"/>
              <a:gd name="connsiteX363" fmla="*/ 3692488 w 5578801"/>
              <a:gd name="connsiteY363" fmla="*/ 739731 h 5973325"/>
              <a:gd name="connsiteX364" fmla="*/ 3729475 w 5578801"/>
              <a:gd name="connsiteY364" fmla="*/ 739731 h 5973325"/>
              <a:gd name="connsiteX365" fmla="*/ 3729475 w 5578801"/>
              <a:gd name="connsiteY365" fmla="*/ 727401 h 5973325"/>
              <a:gd name="connsiteX366" fmla="*/ 3794202 w 5578801"/>
              <a:gd name="connsiteY366" fmla="*/ 773636 h 5973325"/>
              <a:gd name="connsiteX367" fmla="*/ 3818859 w 5578801"/>
              <a:gd name="connsiteY367" fmla="*/ 829115 h 5973325"/>
              <a:gd name="connsiteX368" fmla="*/ 3846599 w 5578801"/>
              <a:gd name="connsiteY368" fmla="*/ 875348 h 5973325"/>
              <a:gd name="connsiteX369" fmla="*/ 3926736 w 5578801"/>
              <a:gd name="connsiteY369" fmla="*/ 893841 h 5973325"/>
              <a:gd name="connsiteX370" fmla="*/ 3926736 w 5578801"/>
              <a:gd name="connsiteY370" fmla="*/ 881513 h 5973325"/>
              <a:gd name="connsiteX371" fmla="*/ 3988380 w 5578801"/>
              <a:gd name="connsiteY371" fmla="*/ 900006 h 5973325"/>
              <a:gd name="connsiteX372" fmla="*/ 4050024 w 5578801"/>
              <a:gd name="connsiteY372" fmla="*/ 958568 h 5973325"/>
              <a:gd name="connsiteX373" fmla="*/ 4111668 w 5578801"/>
              <a:gd name="connsiteY373" fmla="*/ 1026377 h 5973325"/>
              <a:gd name="connsiteX374" fmla="*/ 4173313 w 5578801"/>
              <a:gd name="connsiteY374" fmla="*/ 1072609 h 5973325"/>
              <a:gd name="connsiteX375" fmla="*/ 4173313 w 5578801"/>
              <a:gd name="connsiteY375" fmla="*/ 1060281 h 5973325"/>
              <a:gd name="connsiteX376" fmla="*/ 4216464 w 5578801"/>
              <a:gd name="connsiteY376" fmla="*/ 1060281 h 5973325"/>
              <a:gd name="connsiteX377" fmla="*/ 4216464 w 5578801"/>
              <a:gd name="connsiteY377" fmla="*/ 1047952 h 5973325"/>
              <a:gd name="connsiteX378" fmla="*/ 4241122 w 5578801"/>
              <a:gd name="connsiteY378" fmla="*/ 1032541 h 5973325"/>
              <a:gd name="connsiteX379" fmla="*/ 4265779 w 5578801"/>
              <a:gd name="connsiteY379" fmla="*/ 1023294 h 5973325"/>
              <a:gd name="connsiteX380" fmla="*/ 4265779 w 5578801"/>
              <a:gd name="connsiteY380" fmla="*/ 1035623 h 5973325"/>
              <a:gd name="connsiteX381" fmla="*/ 4216464 w 5578801"/>
              <a:gd name="connsiteY381" fmla="*/ 1072609 h 5973325"/>
              <a:gd name="connsiteX382" fmla="*/ 4253451 w 5578801"/>
              <a:gd name="connsiteY382" fmla="*/ 1125008 h 5973325"/>
              <a:gd name="connsiteX383" fmla="*/ 4278108 w 5578801"/>
              <a:gd name="connsiteY383" fmla="*/ 1165075 h 5973325"/>
              <a:gd name="connsiteX384" fmla="*/ 4278108 w 5578801"/>
              <a:gd name="connsiteY384" fmla="*/ 1189734 h 5973325"/>
              <a:gd name="connsiteX385" fmla="*/ 4290438 w 5578801"/>
              <a:gd name="connsiteY385" fmla="*/ 1189734 h 5973325"/>
              <a:gd name="connsiteX386" fmla="*/ 4302766 w 5578801"/>
              <a:gd name="connsiteY386" fmla="*/ 1232885 h 5973325"/>
              <a:gd name="connsiteX387" fmla="*/ 4339752 w 5578801"/>
              <a:gd name="connsiteY387" fmla="*/ 1269872 h 5973325"/>
              <a:gd name="connsiteX388" fmla="*/ 4345917 w 5578801"/>
              <a:gd name="connsiteY388" fmla="*/ 1325351 h 5973325"/>
              <a:gd name="connsiteX389" fmla="*/ 4358246 w 5578801"/>
              <a:gd name="connsiteY389" fmla="*/ 1325351 h 5973325"/>
              <a:gd name="connsiteX390" fmla="*/ 4432219 w 5578801"/>
              <a:gd name="connsiteY390" fmla="*/ 1420900 h 5973325"/>
              <a:gd name="connsiteX391" fmla="*/ 4475370 w 5578801"/>
              <a:gd name="connsiteY391" fmla="*/ 1559599 h 5973325"/>
              <a:gd name="connsiteX392" fmla="*/ 4456876 w 5578801"/>
              <a:gd name="connsiteY392" fmla="*/ 1584257 h 5973325"/>
              <a:gd name="connsiteX393" fmla="*/ 4456876 w 5578801"/>
              <a:gd name="connsiteY393" fmla="*/ 1621243 h 5973325"/>
              <a:gd name="connsiteX394" fmla="*/ 4432219 w 5578801"/>
              <a:gd name="connsiteY394" fmla="*/ 1633573 h 5973325"/>
              <a:gd name="connsiteX395" fmla="*/ 4432219 w 5578801"/>
              <a:gd name="connsiteY395" fmla="*/ 1676723 h 5973325"/>
              <a:gd name="connsiteX396" fmla="*/ 4419890 w 5578801"/>
              <a:gd name="connsiteY396" fmla="*/ 1676723 h 5973325"/>
              <a:gd name="connsiteX397" fmla="*/ 4432219 w 5578801"/>
              <a:gd name="connsiteY397" fmla="*/ 1750696 h 5973325"/>
              <a:gd name="connsiteX398" fmla="*/ 4537014 w 5578801"/>
              <a:gd name="connsiteY398" fmla="*/ 1904805 h 5973325"/>
              <a:gd name="connsiteX399" fmla="*/ 4481535 w 5578801"/>
              <a:gd name="connsiteY399" fmla="*/ 2028093 h 5973325"/>
              <a:gd name="connsiteX400" fmla="*/ 4537014 w 5578801"/>
              <a:gd name="connsiteY400" fmla="*/ 2102066 h 5973325"/>
              <a:gd name="connsiteX401" fmla="*/ 4570919 w 5578801"/>
              <a:gd name="connsiteY401" fmla="*/ 2049669 h 5973325"/>
              <a:gd name="connsiteX402" fmla="*/ 4629480 w 5578801"/>
              <a:gd name="connsiteY402" fmla="*/ 2021929 h 5973325"/>
              <a:gd name="connsiteX403" fmla="*/ 4629480 w 5578801"/>
              <a:gd name="connsiteY403" fmla="*/ 2052751 h 5973325"/>
              <a:gd name="connsiteX404" fmla="*/ 4610987 w 5578801"/>
              <a:gd name="connsiteY404" fmla="*/ 2077409 h 5973325"/>
              <a:gd name="connsiteX405" fmla="*/ 4592494 w 5578801"/>
              <a:gd name="connsiteY405" fmla="*/ 2102066 h 5973325"/>
              <a:gd name="connsiteX406" fmla="*/ 4574000 w 5578801"/>
              <a:gd name="connsiteY406" fmla="*/ 2102066 h 5973325"/>
              <a:gd name="connsiteX407" fmla="*/ 4574000 w 5578801"/>
              <a:gd name="connsiteY407" fmla="*/ 2114396 h 5973325"/>
              <a:gd name="connsiteX408" fmla="*/ 4558590 w 5578801"/>
              <a:gd name="connsiteY408" fmla="*/ 2126724 h 5973325"/>
              <a:gd name="connsiteX409" fmla="*/ 4549343 w 5578801"/>
              <a:gd name="connsiteY409" fmla="*/ 2151381 h 5973325"/>
              <a:gd name="connsiteX410" fmla="*/ 4574000 w 5578801"/>
              <a:gd name="connsiteY410" fmla="*/ 2176040 h 5973325"/>
              <a:gd name="connsiteX411" fmla="*/ 4586330 w 5578801"/>
              <a:gd name="connsiteY411" fmla="*/ 2194533 h 5973325"/>
              <a:gd name="connsiteX412" fmla="*/ 4607905 w 5578801"/>
              <a:gd name="connsiteY412" fmla="*/ 2203780 h 5973325"/>
              <a:gd name="connsiteX413" fmla="*/ 4666467 w 5578801"/>
              <a:gd name="connsiteY413" fmla="*/ 2206861 h 5973325"/>
              <a:gd name="connsiteX414" fmla="*/ 4691124 w 5578801"/>
              <a:gd name="connsiteY414" fmla="*/ 2182204 h 5973325"/>
              <a:gd name="connsiteX415" fmla="*/ 4691124 w 5578801"/>
              <a:gd name="connsiteY415" fmla="*/ 2151381 h 5973325"/>
              <a:gd name="connsiteX416" fmla="*/ 4728111 w 5578801"/>
              <a:gd name="connsiteY416" fmla="*/ 2135970 h 5973325"/>
              <a:gd name="connsiteX417" fmla="*/ 4771263 w 5578801"/>
              <a:gd name="connsiteY417" fmla="*/ 2126724 h 5973325"/>
              <a:gd name="connsiteX418" fmla="*/ 4795920 w 5578801"/>
              <a:gd name="connsiteY418" fmla="*/ 2185287 h 5973325"/>
              <a:gd name="connsiteX419" fmla="*/ 4839071 w 5578801"/>
              <a:gd name="connsiteY419" fmla="*/ 2231520 h 5973325"/>
              <a:gd name="connsiteX420" fmla="*/ 4839071 w 5578801"/>
              <a:gd name="connsiteY420" fmla="*/ 2243848 h 5973325"/>
              <a:gd name="connsiteX421" fmla="*/ 4925372 w 5578801"/>
              <a:gd name="connsiteY421" fmla="*/ 2243848 h 5973325"/>
              <a:gd name="connsiteX422" fmla="*/ 4937701 w 5578801"/>
              <a:gd name="connsiteY422" fmla="*/ 2219191 h 5973325"/>
              <a:gd name="connsiteX423" fmla="*/ 4968524 w 5578801"/>
              <a:gd name="connsiteY423" fmla="*/ 2219191 h 5973325"/>
              <a:gd name="connsiteX424" fmla="*/ 4968524 w 5578801"/>
              <a:gd name="connsiteY424" fmla="*/ 2206861 h 5973325"/>
              <a:gd name="connsiteX425" fmla="*/ 5042497 w 5578801"/>
              <a:gd name="connsiteY425" fmla="*/ 2219191 h 5973325"/>
              <a:gd name="connsiteX426" fmla="*/ 5060990 w 5578801"/>
              <a:gd name="connsiteY426" fmla="*/ 2296245 h 5973325"/>
              <a:gd name="connsiteX427" fmla="*/ 5134963 w 5578801"/>
              <a:gd name="connsiteY427" fmla="*/ 2336315 h 5973325"/>
              <a:gd name="connsiteX428" fmla="*/ 5178115 w 5578801"/>
              <a:gd name="connsiteY428" fmla="*/ 2311657 h 5973325"/>
              <a:gd name="connsiteX429" fmla="*/ 5239759 w 5578801"/>
              <a:gd name="connsiteY429" fmla="*/ 2299328 h 5973325"/>
              <a:gd name="connsiteX430" fmla="*/ 5239759 w 5578801"/>
              <a:gd name="connsiteY430" fmla="*/ 2311657 h 5973325"/>
              <a:gd name="connsiteX431" fmla="*/ 5252087 w 5578801"/>
              <a:gd name="connsiteY431" fmla="*/ 2311657 h 5973325"/>
              <a:gd name="connsiteX432" fmla="*/ 5252087 w 5578801"/>
              <a:gd name="connsiteY432" fmla="*/ 2428781 h 5973325"/>
              <a:gd name="connsiteX433" fmla="*/ 5292156 w 5578801"/>
              <a:gd name="connsiteY433" fmla="*/ 2459603 h 5973325"/>
              <a:gd name="connsiteX434" fmla="*/ 5326060 w 5578801"/>
              <a:gd name="connsiteY434" fmla="*/ 2468850 h 5973325"/>
              <a:gd name="connsiteX435" fmla="*/ 5366129 w 5578801"/>
              <a:gd name="connsiteY435" fmla="*/ 2484261 h 5973325"/>
              <a:gd name="connsiteX436" fmla="*/ 5424691 w 5578801"/>
              <a:gd name="connsiteY436" fmla="*/ 2533576 h 5973325"/>
              <a:gd name="connsiteX437" fmla="*/ 5421609 w 5578801"/>
              <a:gd name="connsiteY437" fmla="*/ 2567480 h 5973325"/>
              <a:gd name="connsiteX438" fmla="*/ 5418527 w 5578801"/>
              <a:gd name="connsiteY438" fmla="*/ 2595220 h 5973325"/>
              <a:gd name="connsiteX439" fmla="*/ 5406197 w 5578801"/>
              <a:gd name="connsiteY439" fmla="*/ 2595220 h 5973325"/>
              <a:gd name="connsiteX440" fmla="*/ 5421609 w 5578801"/>
              <a:gd name="connsiteY440" fmla="*/ 2656865 h 5973325"/>
              <a:gd name="connsiteX441" fmla="*/ 5458596 w 5578801"/>
              <a:gd name="connsiteY441" fmla="*/ 2675358 h 5973325"/>
              <a:gd name="connsiteX442" fmla="*/ 5498664 w 5578801"/>
              <a:gd name="connsiteY442" fmla="*/ 2693851 h 5973325"/>
              <a:gd name="connsiteX443" fmla="*/ 5523321 w 5578801"/>
              <a:gd name="connsiteY443" fmla="*/ 2749331 h 5973325"/>
              <a:gd name="connsiteX444" fmla="*/ 5535651 w 5578801"/>
              <a:gd name="connsiteY444" fmla="*/ 2749331 h 5973325"/>
              <a:gd name="connsiteX445" fmla="*/ 5523321 w 5578801"/>
              <a:gd name="connsiteY445" fmla="*/ 2780153 h 5973325"/>
              <a:gd name="connsiteX446" fmla="*/ 5510993 w 5578801"/>
              <a:gd name="connsiteY446" fmla="*/ 2780153 h 5973325"/>
              <a:gd name="connsiteX447" fmla="*/ 5510993 w 5578801"/>
              <a:gd name="connsiteY447" fmla="*/ 2804810 h 5973325"/>
              <a:gd name="connsiteX448" fmla="*/ 5498664 w 5578801"/>
              <a:gd name="connsiteY448" fmla="*/ 2810976 h 5973325"/>
              <a:gd name="connsiteX449" fmla="*/ 5486335 w 5578801"/>
              <a:gd name="connsiteY449" fmla="*/ 2817140 h 5973325"/>
              <a:gd name="connsiteX450" fmla="*/ 5486335 w 5578801"/>
              <a:gd name="connsiteY450" fmla="*/ 2878784 h 5973325"/>
              <a:gd name="connsiteX451" fmla="*/ 5526404 w 5578801"/>
              <a:gd name="connsiteY451" fmla="*/ 2897278 h 5973325"/>
              <a:gd name="connsiteX452" fmla="*/ 5566473 w 5578801"/>
              <a:gd name="connsiteY452" fmla="*/ 2909606 h 5973325"/>
              <a:gd name="connsiteX453" fmla="*/ 5575720 w 5578801"/>
              <a:gd name="connsiteY453" fmla="*/ 2968169 h 5973325"/>
              <a:gd name="connsiteX454" fmla="*/ 5578801 w 5578801"/>
              <a:gd name="connsiteY454" fmla="*/ 3026730 h 5973325"/>
              <a:gd name="connsiteX455" fmla="*/ 5554144 w 5578801"/>
              <a:gd name="connsiteY455" fmla="*/ 3039058 h 5973325"/>
              <a:gd name="connsiteX456" fmla="*/ 5554144 w 5578801"/>
              <a:gd name="connsiteY456" fmla="*/ 3088374 h 5973325"/>
              <a:gd name="connsiteX457" fmla="*/ 5541815 w 5578801"/>
              <a:gd name="connsiteY457" fmla="*/ 3088374 h 5973325"/>
              <a:gd name="connsiteX458" fmla="*/ 5547971 w 5578801"/>
              <a:gd name="connsiteY458" fmla="*/ 3103785 h 5973325"/>
              <a:gd name="connsiteX459" fmla="*/ 5554144 w 5578801"/>
              <a:gd name="connsiteY459" fmla="*/ 3113032 h 5973325"/>
              <a:gd name="connsiteX460" fmla="*/ 5554144 w 5578801"/>
              <a:gd name="connsiteY460" fmla="*/ 3260978 h 5973325"/>
              <a:gd name="connsiteX461" fmla="*/ 5541815 w 5578801"/>
              <a:gd name="connsiteY461" fmla="*/ 3260978 h 5973325"/>
              <a:gd name="connsiteX462" fmla="*/ 5461677 w 5578801"/>
              <a:gd name="connsiteY462" fmla="*/ 3359609 h 5973325"/>
              <a:gd name="connsiteX463" fmla="*/ 5461677 w 5578801"/>
              <a:gd name="connsiteY463" fmla="*/ 3439746 h 5973325"/>
              <a:gd name="connsiteX464" fmla="*/ 5449349 w 5578801"/>
              <a:gd name="connsiteY464" fmla="*/ 3439746 h 5973325"/>
              <a:gd name="connsiteX465" fmla="*/ 5449349 w 5578801"/>
              <a:gd name="connsiteY465" fmla="*/ 3464404 h 5973325"/>
              <a:gd name="connsiteX466" fmla="*/ 5437020 w 5578801"/>
              <a:gd name="connsiteY466" fmla="*/ 3464404 h 5973325"/>
              <a:gd name="connsiteX467" fmla="*/ 5437020 w 5578801"/>
              <a:gd name="connsiteY467" fmla="*/ 3519884 h 5973325"/>
              <a:gd name="connsiteX468" fmla="*/ 5449349 w 5578801"/>
              <a:gd name="connsiteY468" fmla="*/ 3519884 h 5973325"/>
              <a:gd name="connsiteX469" fmla="*/ 5452431 w 5578801"/>
              <a:gd name="connsiteY469" fmla="*/ 3535295 h 5973325"/>
              <a:gd name="connsiteX470" fmla="*/ 5455513 w 5578801"/>
              <a:gd name="connsiteY470" fmla="*/ 3544541 h 5973325"/>
              <a:gd name="connsiteX471" fmla="*/ 5449349 w 5578801"/>
              <a:gd name="connsiteY471" fmla="*/ 3575364 h 5973325"/>
              <a:gd name="connsiteX472" fmla="*/ 5437020 w 5578801"/>
              <a:gd name="connsiteY472" fmla="*/ 3606186 h 5973325"/>
              <a:gd name="connsiteX473" fmla="*/ 5406197 w 5578801"/>
              <a:gd name="connsiteY473" fmla="*/ 3612350 h 5973325"/>
              <a:gd name="connsiteX474" fmla="*/ 5406197 w 5578801"/>
              <a:gd name="connsiteY474" fmla="*/ 3624679 h 5973325"/>
              <a:gd name="connsiteX475" fmla="*/ 5307567 w 5578801"/>
              <a:gd name="connsiteY475" fmla="*/ 3624679 h 5973325"/>
              <a:gd name="connsiteX476" fmla="*/ 5307567 w 5578801"/>
              <a:gd name="connsiteY476" fmla="*/ 3637008 h 5973325"/>
              <a:gd name="connsiteX477" fmla="*/ 5227429 w 5578801"/>
              <a:gd name="connsiteY477" fmla="*/ 3710981 h 5973325"/>
              <a:gd name="connsiteX478" fmla="*/ 5190443 w 5578801"/>
              <a:gd name="connsiteY478" fmla="*/ 3815777 h 5973325"/>
              <a:gd name="connsiteX479" fmla="*/ 5147292 w 5578801"/>
              <a:gd name="connsiteY479" fmla="*/ 3815777 h 5973325"/>
              <a:gd name="connsiteX480" fmla="*/ 5147292 w 5578801"/>
              <a:gd name="connsiteY480" fmla="*/ 3828105 h 5973325"/>
              <a:gd name="connsiteX481" fmla="*/ 5097976 w 5578801"/>
              <a:gd name="connsiteY481" fmla="*/ 3821941 h 5973325"/>
              <a:gd name="connsiteX482" fmla="*/ 5067155 w 5578801"/>
              <a:gd name="connsiteY482" fmla="*/ 3815777 h 5973325"/>
              <a:gd name="connsiteX483" fmla="*/ 5051744 w 5578801"/>
              <a:gd name="connsiteY483" fmla="*/ 3834269 h 5973325"/>
              <a:gd name="connsiteX484" fmla="*/ 5014757 w 5578801"/>
              <a:gd name="connsiteY484" fmla="*/ 3874338 h 5973325"/>
              <a:gd name="connsiteX485" fmla="*/ 4971606 w 5578801"/>
              <a:gd name="connsiteY485" fmla="*/ 3914407 h 5973325"/>
              <a:gd name="connsiteX486" fmla="*/ 4943866 w 5578801"/>
              <a:gd name="connsiteY486" fmla="*/ 3932901 h 5973325"/>
              <a:gd name="connsiteX487" fmla="*/ 4943866 w 5578801"/>
              <a:gd name="connsiteY487" fmla="*/ 3957558 h 5973325"/>
              <a:gd name="connsiteX488" fmla="*/ 4876057 w 5578801"/>
              <a:gd name="connsiteY488" fmla="*/ 3957558 h 5973325"/>
              <a:gd name="connsiteX489" fmla="*/ 4876057 w 5578801"/>
              <a:gd name="connsiteY489" fmla="*/ 3945229 h 5973325"/>
              <a:gd name="connsiteX490" fmla="*/ 4826742 w 5578801"/>
              <a:gd name="connsiteY490" fmla="*/ 3932901 h 5973325"/>
              <a:gd name="connsiteX491" fmla="*/ 4799002 w 5578801"/>
              <a:gd name="connsiteY491" fmla="*/ 3960641 h 5973325"/>
              <a:gd name="connsiteX492" fmla="*/ 4758933 w 5578801"/>
              <a:gd name="connsiteY492" fmla="*/ 3963722 h 5973325"/>
              <a:gd name="connsiteX493" fmla="*/ 4746604 w 5578801"/>
              <a:gd name="connsiteY493" fmla="*/ 3932901 h 5973325"/>
              <a:gd name="connsiteX494" fmla="*/ 4734276 w 5578801"/>
              <a:gd name="connsiteY494" fmla="*/ 3895914 h 5973325"/>
              <a:gd name="connsiteX495" fmla="*/ 4691124 w 5578801"/>
              <a:gd name="connsiteY495" fmla="*/ 3929818 h 5973325"/>
              <a:gd name="connsiteX496" fmla="*/ 4666467 w 5578801"/>
              <a:gd name="connsiteY496" fmla="*/ 3957558 h 5973325"/>
              <a:gd name="connsiteX497" fmla="*/ 4638727 w 5578801"/>
              <a:gd name="connsiteY497" fmla="*/ 3979133 h 5973325"/>
              <a:gd name="connsiteX498" fmla="*/ 4586330 w 5578801"/>
              <a:gd name="connsiteY498" fmla="*/ 3988379 h 5973325"/>
              <a:gd name="connsiteX499" fmla="*/ 4530850 w 5578801"/>
              <a:gd name="connsiteY499" fmla="*/ 3954475 h 5973325"/>
              <a:gd name="connsiteX500" fmla="*/ 4475370 w 5578801"/>
              <a:gd name="connsiteY500" fmla="*/ 3908242 h 5973325"/>
              <a:gd name="connsiteX501" fmla="*/ 4327424 w 5578801"/>
              <a:gd name="connsiteY501" fmla="*/ 3895914 h 5973325"/>
              <a:gd name="connsiteX502" fmla="*/ 4327424 w 5578801"/>
              <a:gd name="connsiteY502" fmla="*/ 3883585 h 5973325"/>
              <a:gd name="connsiteX503" fmla="*/ 4302766 w 5578801"/>
              <a:gd name="connsiteY503" fmla="*/ 3883585 h 5973325"/>
              <a:gd name="connsiteX504" fmla="*/ 4302766 w 5578801"/>
              <a:gd name="connsiteY504" fmla="*/ 3871255 h 5973325"/>
              <a:gd name="connsiteX505" fmla="*/ 4265779 w 5578801"/>
              <a:gd name="connsiteY505" fmla="*/ 3871255 h 5973325"/>
              <a:gd name="connsiteX506" fmla="*/ 4265779 w 5578801"/>
              <a:gd name="connsiteY506" fmla="*/ 3858927 h 5973325"/>
              <a:gd name="connsiteX507" fmla="*/ 4160984 w 5578801"/>
              <a:gd name="connsiteY507" fmla="*/ 3858927 h 5973325"/>
              <a:gd name="connsiteX508" fmla="*/ 4160984 w 5578801"/>
              <a:gd name="connsiteY508" fmla="*/ 3846598 h 5973325"/>
              <a:gd name="connsiteX509" fmla="*/ 4136327 w 5578801"/>
              <a:gd name="connsiteY509" fmla="*/ 3840434 h 5973325"/>
              <a:gd name="connsiteX510" fmla="*/ 4111668 w 5578801"/>
              <a:gd name="connsiteY510" fmla="*/ 3828105 h 5973325"/>
              <a:gd name="connsiteX511" fmla="*/ 4099340 w 5578801"/>
              <a:gd name="connsiteY511" fmla="*/ 3803447 h 5973325"/>
              <a:gd name="connsiteX512" fmla="*/ 4093175 w 5578801"/>
              <a:gd name="connsiteY512" fmla="*/ 3710981 h 5973325"/>
              <a:gd name="connsiteX513" fmla="*/ 4080847 w 5578801"/>
              <a:gd name="connsiteY513" fmla="*/ 3710981 h 5973325"/>
              <a:gd name="connsiteX514" fmla="*/ 4068518 w 5578801"/>
              <a:gd name="connsiteY514" fmla="*/ 3701734 h 5973325"/>
              <a:gd name="connsiteX515" fmla="*/ 4056189 w 5578801"/>
              <a:gd name="connsiteY515" fmla="*/ 3698652 h 5973325"/>
              <a:gd name="connsiteX516" fmla="*/ 4056189 w 5578801"/>
              <a:gd name="connsiteY516" fmla="*/ 3673994 h 5973325"/>
              <a:gd name="connsiteX517" fmla="*/ 3982216 w 5578801"/>
              <a:gd name="connsiteY517" fmla="*/ 3640090 h 5973325"/>
              <a:gd name="connsiteX518" fmla="*/ 3914407 w 5578801"/>
              <a:gd name="connsiteY518" fmla="*/ 3606186 h 5973325"/>
              <a:gd name="connsiteX519" fmla="*/ 3914407 w 5578801"/>
              <a:gd name="connsiteY519" fmla="*/ 3581528 h 5973325"/>
              <a:gd name="connsiteX520" fmla="*/ 3889750 w 5578801"/>
              <a:gd name="connsiteY520" fmla="*/ 3581528 h 5973325"/>
              <a:gd name="connsiteX521" fmla="*/ 3865092 w 5578801"/>
              <a:gd name="connsiteY521" fmla="*/ 3507555 h 5973325"/>
              <a:gd name="connsiteX522" fmla="*/ 3846599 w 5578801"/>
              <a:gd name="connsiteY522" fmla="*/ 3507555 h 5973325"/>
              <a:gd name="connsiteX523" fmla="*/ 3834270 w 5578801"/>
              <a:gd name="connsiteY523" fmla="*/ 3482897 h 5973325"/>
              <a:gd name="connsiteX524" fmla="*/ 3821940 w 5578801"/>
              <a:gd name="connsiteY524" fmla="*/ 3482897 h 5973325"/>
              <a:gd name="connsiteX525" fmla="*/ 3821940 w 5578801"/>
              <a:gd name="connsiteY525" fmla="*/ 3464404 h 5973325"/>
              <a:gd name="connsiteX526" fmla="*/ 3791119 w 5578801"/>
              <a:gd name="connsiteY526" fmla="*/ 3415089 h 5973325"/>
              <a:gd name="connsiteX527" fmla="*/ 3784955 w 5578801"/>
              <a:gd name="connsiteY527" fmla="*/ 3347280 h 5973325"/>
              <a:gd name="connsiteX528" fmla="*/ 3800366 w 5578801"/>
              <a:gd name="connsiteY528" fmla="*/ 3325705 h 5973325"/>
              <a:gd name="connsiteX529" fmla="*/ 3809612 w 5578801"/>
              <a:gd name="connsiteY529" fmla="*/ 3297965 h 5973325"/>
              <a:gd name="connsiteX530" fmla="*/ 3821940 w 5578801"/>
              <a:gd name="connsiteY530" fmla="*/ 3297965 h 5973325"/>
              <a:gd name="connsiteX531" fmla="*/ 3821940 w 5578801"/>
              <a:gd name="connsiteY531" fmla="*/ 3273306 h 5973325"/>
              <a:gd name="connsiteX532" fmla="*/ 3834270 w 5578801"/>
              <a:gd name="connsiteY532" fmla="*/ 3273306 h 5973325"/>
              <a:gd name="connsiteX533" fmla="*/ 3818859 w 5578801"/>
              <a:gd name="connsiteY533" fmla="*/ 3199334 h 5973325"/>
              <a:gd name="connsiteX534" fmla="*/ 3797283 w 5578801"/>
              <a:gd name="connsiteY534" fmla="*/ 3131525 h 5973325"/>
              <a:gd name="connsiteX535" fmla="*/ 3763379 w 5578801"/>
              <a:gd name="connsiteY535" fmla="*/ 3150018 h 5973325"/>
              <a:gd name="connsiteX536" fmla="*/ 3735639 w 5578801"/>
              <a:gd name="connsiteY536" fmla="*/ 3168512 h 5973325"/>
              <a:gd name="connsiteX537" fmla="*/ 3735639 w 5578801"/>
              <a:gd name="connsiteY537" fmla="*/ 3180841 h 5973325"/>
              <a:gd name="connsiteX538" fmla="*/ 3707899 w 5578801"/>
              <a:gd name="connsiteY538" fmla="*/ 3187005 h 5973325"/>
              <a:gd name="connsiteX539" fmla="*/ 3680159 w 5578801"/>
              <a:gd name="connsiteY539" fmla="*/ 3193169 h 5973325"/>
              <a:gd name="connsiteX540" fmla="*/ 3680159 w 5578801"/>
              <a:gd name="connsiteY540" fmla="*/ 3205498 h 5973325"/>
              <a:gd name="connsiteX541" fmla="*/ 3559953 w 5578801"/>
              <a:gd name="connsiteY541" fmla="*/ 3319540 h 5973325"/>
              <a:gd name="connsiteX542" fmla="*/ 3458240 w 5578801"/>
              <a:gd name="connsiteY542" fmla="*/ 3439746 h 5973325"/>
              <a:gd name="connsiteX543" fmla="*/ 3430500 w 5578801"/>
              <a:gd name="connsiteY543" fmla="*/ 3436664 h 5973325"/>
              <a:gd name="connsiteX544" fmla="*/ 3408925 w 5578801"/>
              <a:gd name="connsiteY544" fmla="*/ 3433582 h 5973325"/>
              <a:gd name="connsiteX545" fmla="*/ 3365774 w 5578801"/>
              <a:gd name="connsiteY545" fmla="*/ 3439746 h 5973325"/>
              <a:gd name="connsiteX546" fmla="*/ 3365774 w 5578801"/>
              <a:gd name="connsiteY546" fmla="*/ 3452075 h 5973325"/>
              <a:gd name="connsiteX547" fmla="*/ 3291801 w 5578801"/>
              <a:gd name="connsiteY547" fmla="*/ 3452075 h 5973325"/>
              <a:gd name="connsiteX548" fmla="*/ 3291801 w 5578801"/>
              <a:gd name="connsiteY548" fmla="*/ 3464404 h 5973325"/>
              <a:gd name="connsiteX549" fmla="*/ 3276390 w 5578801"/>
              <a:gd name="connsiteY549" fmla="*/ 3458240 h 5973325"/>
              <a:gd name="connsiteX550" fmla="*/ 3267143 w 5578801"/>
              <a:gd name="connsiteY550" fmla="*/ 3452075 h 5973325"/>
              <a:gd name="connsiteX551" fmla="*/ 3211663 w 5578801"/>
              <a:gd name="connsiteY551" fmla="*/ 3452075 h 5973325"/>
              <a:gd name="connsiteX552" fmla="*/ 3211663 w 5578801"/>
              <a:gd name="connsiteY552" fmla="*/ 3439746 h 5973325"/>
              <a:gd name="connsiteX553" fmla="*/ 3168513 w 5578801"/>
              <a:gd name="connsiteY553" fmla="*/ 3445910 h 5973325"/>
              <a:gd name="connsiteX554" fmla="*/ 3137690 w 5578801"/>
              <a:gd name="connsiteY554" fmla="*/ 3452075 h 5973325"/>
              <a:gd name="connsiteX555" fmla="*/ 3137690 w 5578801"/>
              <a:gd name="connsiteY555" fmla="*/ 3439746 h 5973325"/>
              <a:gd name="connsiteX556" fmla="*/ 3106867 w 5578801"/>
              <a:gd name="connsiteY556" fmla="*/ 3445910 h 5973325"/>
              <a:gd name="connsiteX557" fmla="*/ 3069881 w 5578801"/>
              <a:gd name="connsiteY557" fmla="*/ 3452075 h 5973325"/>
              <a:gd name="connsiteX558" fmla="*/ 3069881 w 5578801"/>
              <a:gd name="connsiteY558" fmla="*/ 3439746 h 5973325"/>
              <a:gd name="connsiteX559" fmla="*/ 3032895 w 5578801"/>
              <a:gd name="connsiteY559" fmla="*/ 3439746 h 5973325"/>
              <a:gd name="connsiteX560" fmla="*/ 3020566 w 5578801"/>
              <a:gd name="connsiteY560" fmla="*/ 3415089 h 5973325"/>
              <a:gd name="connsiteX561" fmla="*/ 3002073 w 5578801"/>
              <a:gd name="connsiteY561" fmla="*/ 3415089 h 5973325"/>
              <a:gd name="connsiteX562" fmla="*/ 2989743 w 5578801"/>
              <a:gd name="connsiteY562" fmla="*/ 3390431 h 5973325"/>
              <a:gd name="connsiteX563" fmla="*/ 2928099 w 5578801"/>
              <a:gd name="connsiteY563" fmla="*/ 3390431 h 5973325"/>
              <a:gd name="connsiteX564" fmla="*/ 2928099 w 5578801"/>
              <a:gd name="connsiteY564" fmla="*/ 3378102 h 5973325"/>
              <a:gd name="connsiteX565" fmla="*/ 2897278 w 5578801"/>
              <a:gd name="connsiteY565" fmla="*/ 3390431 h 5973325"/>
              <a:gd name="connsiteX566" fmla="*/ 2521247 w 5578801"/>
              <a:gd name="connsiteY566" fmla="*/ 3390431 h 5973325"/>
              <a:gd name="connsiteX567" fmla="*/ 2521247 w 5578801"/>
              <a:gd name="connsiteY567" fmla="*/ 3378102 h 5973325"/>
              <a:gd name="connsiteX568" fmla="*/ 2484261 w 5578801"/>
              <a:gd name="connsiteY568" fmla="*/ 3378102 h 5973325"/>
              <a:gd name="connsiteX569" fmla="*/ 2484261 w 5578801"/>
              <a:gd name="connsiteY569" fmla="*/ 3365773 h 5973325"/>
              <a:gd name="connsiteX570" fmla="*/ 2434946 w 5578801"/>
              <a:gd name="connsiteY570" fmla="*/ 3365773 h 5973325"/>
              <a:gd name="connsiteX571" fmla="*/ 2422617 w 5578801"/>
              <a:gd name="connsiteY571" fmla="*/ 3347280 h 5973325"/>
              <a:gd name="connsiteX572" fmla="*/ 2330150 w 5578801"/>
              <a:gd name="connsiteY572" fmla="*/ 3322622 h 5973325"/>
              <a:gd name="connsiteX573" fmla="*/ 2330150 w 5578801"/>
              <a:gd name="connsiteY573" fmla="*/ 3334951 h 5973325"/>
              <a:gd name="connsiteX574" fmla="*/ 2274670 w 5578801"/>
              <a:gd name="connsiteY574" fmla="*/ 3347280 h 5973325"/>
              <a:gd name="connsiteX575" fmla="*/ 2274670 w 5578801"/>
              <a:gd name="connsiteY575" fmla="*/ 3359609 h 5973325"/>
              <a:gd name="connsiteX576" fmla="*/ 2250013 w 5578801"/>
              <a:gd name="connsiteY576" fmla="*/ 3359609 h 5973325"/>
              <a:gd name="connsiteX577" fmla="*/ 2225355 w 5578801"/>
              <a:gd name="connsiteY577" fmla="*/ 3390431 h 5973325"/>
              <a:gd name="connsiteX578" fmla="*/ 2200698 w 5578801"/>
              <a:gd name="connsiteY578" fmla="*/ 3390431 h 5973325"/>
              <a:gd name="connsiteX579" fmla="*/ 2191451 w 5578801"/>
              <a:gd name="connsiteY579" fmla="*/ 3402760 h 5973325"/>
              <a:gd name="connsiteX580" fmla="*/ 2176039 w 5578801"/>
              <a:gd name="connsiteY580" fmla="*/ 3415089 h 5973325"/>
              <a:gd name="connsiteX581" fmla="*/ 2209945 w 5578801"/>
              <a:gd name="connsiteY581" fmla="*/ 3470569 h 5973325"/>
              <a:gd name="connsiteX582" fmla="*/ 2280835 w 5578801"/>
              <a:gd name="connsiteY582" fmla="*/ 3489062 h 5973325"/>
              <a:gd name="connsiteX583" fmla="*/ 2305493 w 5578801"/>
              <a:gd name="connsiteY583" fmla="*/ 3482897 h 5973325"/>
              <a:gd name="connsiteX584" fmla="*/ 2317822 w 5578801"/>
              <a:gd name="connsiteY584" fmla="*/ 3464404 h 5973325"/>
              <a:gd name="connsiteX585" fmla="*/ 2404123 w 5578801"/>
              <a:gd name="connsiteY585" fmla="*/ 3464404 h 5973325"/>
              <a:gd name="connsiteX586" fmla="*/ 2462686 w 5578801"/>
              <a:gd name="connsiteY586" fmla="*/ 3467486 h 5973325"/>
              <a:gd name="connsiteX587" fmla="*/ 2521247 w 5578801"/>
              <a:gd name="connsiteY587" fmla="*/ 3476733 h 5973325"/>
              <a:gd name="connsiteX588" fmla="*/ 2521247 w 5578801"/>
              <a:gd name="connsiteY588" fmla="*/ 3464404 h 5973325"/>
              <a:gd name="connsiteX589" fmla="*/ 2539741 w 5578801"/>
              <a:gd name="connsiteY589" fmla="*/ 3464404 h 5973325"/>
              <a:gd name="connsiteX590" fmla="*/ 2576727 w 5578801"/>
              <a:gd name="connsiteY590" fmla="*/ 3421253 h 5973325"/>
              <a:gd name="connsiteX591" fmla="*/ 2626043 w 5578801"/>
              <a:gd name="connsiteY591" fmla="*/ 3402760 h 5973325"/>
              <a:gd name="connsiteX592" fmla="*/ 2626043 w 5578801"/>
              <a:gd name="connsiteY592" fmla="*/ 3415089 h 5973325"/>
              <a:gd name="connsiteX593" fmla="*/ 2678440 w 5578801"/>
              <a:gd name="connsiteY593" fmla="*/ 3455157 h 5973325"/>
              <a:gd name="connsiteX594" fmla="*/ 2703098 w 5578801"/>
              <a:gd name="connsiteY594" fmla="*/ 3482897 h 5973325"/>
              <a:gd name="connsiteX595" fmla="*/ 2724674 w 5578801"/>
              <a:gd name="connsiteY595" fmla="*/ 3501390 h 5973325"/>
              <a:gd name="connsiteX596" fmla="*/ 2767825 w 5578801"/>
              <a:gd name="connsiteY596" fmla="*/ 3507555 h 5973325"/>
              <a:gd name="connsiteX597" fmla="*/ 2767825 w 5578801"/>
              <a:gd name="connsiteY597" fmla="*/ 3519884 h 5973325"/>
              <a:gd name="connsiteX598" fmla="*/ 2786318 w 5578801"/>
              <a:gd name="connsiteY598" fmla="*/ 3526049 h 5973325"/>
              <a:gd name="connsiteX599" fmla="*/ 2826386 w 5578801"/>
              <a:gd name="connsiteY599" fmla="*/ 3519884 h 5973325"/>
              <a:gd name="connsiteX600" fmla="*/ 2860291 w 5578801"/>
              <a:gd name="connsiteY600" fmla="*/ 3507555 h 5973325"/>
              <a:gd name="connsiteX601" fmla="*/ 2860291 w 5578801"/>
              <a:gd name="connsiteY601" fmla="*/ 3495226 h 5973325"/>
              <a:gd name="connsiteX602" fmla="*/ 2921935 w 5578801"/>
              <a:gd name="connsiteY602" fmla="*/ 3516802 h 5973325"/>
              <a:gd name="connsiteX603" fmla="*/ 2949675 w 5578801"/>
              <a:gd name="connsiteY603" fmla="*/ 3559953 h 5973325"/>
              <a:gd name="connsiteX604" fmla="*/ 2965086 w 5578801"/>
              <a:gd name="connsiteY604" fmla="*/ 3603103 h 5973325"/>
              <a:gd name="connsiteX605" fmla="*/ 2989743 w 5578801"/>
              <a:gd name="connsiteY605" fmla="*/ 3624679 h 5973325"/>
              <a:gd name="connsiteX606" fmla="*/ 3014402 w 5578801"/>
              <a:gd name="connsiteY606" fmla="*/ 3624679 h 5973325"/>
              <a:gd name="connsiteX607" fmla="*/ 3014402 w 5578801"/>
              <a:gd name="connsiteY607" fmla="*/ 3637008 h 5973325"/>
              <a:gd name="connsiteX608" fmla="*/ 3023649 w 5578801"/>
              <a:gd name="connsiteY608" fmla="*/ 3640090 h 5973325"/>
              <a:gd name="connsiteX609" fmla="*/ 3032895 w 5578801"/>
              <a:gd name="connsiteY609" fmla="*/ 3643173 h 5973325"/>
              <a:gd name="connsiteX610" fmla="*/ 3069881 w 5578801"/>
              <a:gd name="connsiteY610" fmla="*/ 3630843 h 5973325"/>
              <a:gd name="connsiteX611" fmla="*/ 3100703 w 5578801"/>
              <a:gd name="connsiteY611" fmla="*/ 3618514 h 5973325"/>
              <a:gd name="connsiteX612" fmla="*/ 3137690 w 5578801"/>
              <a:gd name="connsiteY612" fmla="*/ 3661666 h 5973325"/>
              <a:gd name="connsiteX613" fmla="*/ 3150019 w 5578801"/>
              <a:gd name="connsiteY613" fmla="*/ 3661666 h 5973325"/>
              <a:gd name="connsiteX614" fmla="*/ 3150019 w 5578801"/>
              <a:gd name="connsiteY614" fmla="*/ 3754132 h 5973325"/>
              <a:gd name="connsiteX615" fmla="*/ 3162347 w 5578801"/>
              <a:gd name="connsiteY615" fmla="*/ 3754132 h 5973325"/>
              <a:gd name="connsiteX616" fmla="*/ 3174677 w 5578801"/>
              <a:gd name="connsiteY616" fmla="*/ 3778790 h 5973325"/>
              <a:gd name="connsiteX617" fmla="*/ 3199334 w 5578801"/>
              <a:gd name="connsiteY617" fmla="*/ 3778790 h 5973325"/>
              <a:gd name="connsiteX618" fmla="*/ 3199334 w 5578801"/>
              <a:gd name="connsiteY618" fmla="*/ 3791118 h 5973325"/>
              <a:gd name="connsiteX619" fmla="*/ 3217827 w 5578801"/>
              <a:gd name="connsiteY619" fmla="*/ 3797283 h 5973325"/>
              <a:gd name="connsiteX620" fmla="*/ 3248650 w 5578801"/>
              <a:gd name="connsiteY620" fmla="*/ 3815777 h 5973325"/>
              <a:gd name="connsiteX621" fmla="*/ 3254814 w 5578801"/>
              <a:gd name="connsiteY621" fmla="*/ 3815777 h 5973325"/>
              <a:gd name="connsiteX622" fmla="*/ 3310294 w 5578801"/>
              <a:gd name="connsiteY622" fmla="*/ 3923654 h 5973325"/>
              <a:gd name="connsiteX623" fmla="*/ 3365774 w 5578801"/>
              <a:gd name="connsiteY623" fmla="*/ 4025366 h 5973325"/>
              <a:gd name="connsiteX624" fmla="*/ 3378103 w 5578801"/>
              <a:gd name="connsiteY624" fmla="*/ 4025366 h 5973325"/>
              <a:gd name="connsiteX625" fmla="*/ 3378103 w 5578801"/>
              <a:gd name="connsiteY625" fmla="*/ 4074682 h 5973325"/>
              <a:gd name="connsiteX626" fmla="*/ 3365774 w 5578801"/>
              <a:gd name="connsiteY626" fmla="*/ 4074682 h 5973325"/>
              <a:gd name="connsiteX627" fmla="*/ 3378103 w 5578801"/>
              <a:gd name="connsiteY627" fmla="*/ 4179477 h 5973325"/>
              <a:gd name="connsiteX628" fmla="*/ 3415089 w 5578801"/>
              <a:gd name="connsiteY628" fmla="*/ 4213382 h 5973325"/>
              <a:gd name="connsiteX629" fmla="*/ 3433582 w 5578801"/>
              <a:gd name="connsiteY629" fmla="*/ 4284273 h 5973325"/>
              <a:gd name="connsiteX630" fmla="*/ 3424335 w 5578801"/>
              <a:gd name="connsiteY630" fmla="*/ 4293519 h 5973325"/>
              <a:gd name="connsiteX631" fmla="*/ 3421254 w 5578801"/>
              <a:gd name="connsiteY631" fmla="*/ 4308930 h 5973325"/>
              <a:gd name="connsiteX632" fmla="*/ 3396595 w 5578801"/>
              <a:gd name="connsiteY632" fmla="*/ 4308930 h 5973325"/>
              <a:gd name="connsiteX633" fmla="*/ 3353445 w 5578801"/>
              <a:gd name="connsiteY633" fmla="*/ 4364410 h 5973325"/>
              <a:gd name="connsiteX634" fmla="*/ 3371938 w 5578801"/>
              <a:gd name="connsiteY634" fmla="*/ 4419890 h 5973325"/>
              <a:gd name="connsiteX635" fmla="*/ 3384267 w 5578801"/>
              <a:gd name="connsiteY635" fmla="*/ 4481534 h 5973325"/>
              <a:gd name="connsiteX636" fmla="*/ 3381185 w 5578801"/>
              <a:gd name="connsiteY636" fmla="*/ 4500027 h 5973325"/>
              <a:gd name="connsiteX637" fmla="*/ 3378103 w 5578801"/>
              <a:gd name="connsiteY637" fmla="*/ 4518521 h 5973325"/>
              <a:gd name="connsiteX638" fmla="*/ 3365774 w 5578801"/>
              <a:gd name="connsiteY638" fmla="*/ 4518521 h 5973325"/>
              <a:gd name="connsiteX639" fmla="*/ 3365774 w 5578801"/>
              <a:gd name="connsiteY639" fmla="*/ 4555507 h 5973325"/>
              <a:gd name="connsiteX640" fmla="*/ 3341116 w 5578801"/>
              <a:gd name="connsiteY640" fmla="*/ 4570918 h 5973325"/>
              <a:gd name="connsiteX641" fmla="*/ 3316458 w 5578801"/>
              <a:gd name="connsiteY641" fmla="*/ 4586330 h 5973325"/>
              <a:gd name="connsiteX642" fmla="*/ 3316458 w 5578801"/>
              <a:gd name="connsiteY642" fmla="*/ 4610987 h 5973325"/>
              <a:gd name="connsiteX643" fmla="*/ 3304130 w 5578801"/>
              <a:gd name="connsiteY643" fmla="*/ 4610987 h 5973325"/>
              <a:gd name="connsiteX644" fmla="*/ 3297965 w 5578801"/>
              <a:gd name="connsiteY644" fmla="*/ 4641809 h 5973325"/>
              <a:gd name="connsiteX645" fmla="*/ 3304130 w 5578801"/>
              <a:gd name="connsiteY645" fmla="*/ 4678795 h 5973325"/>
              <a:gd name="connsiteX646" fmla="*/ 3310294 w 5578801"/>
              <a:gd name="connsiteY646" fmla="*/ 4709618 h 5973325"/>
              <a:gd name="connsiteX647" fmla="*/ 3285636 w 5578801"/>
              <a:gd name="connsiteY647" fmla="*/ 4771262 h 5973325"/>
              <a:gd name="connsiteX648" fmla="*/ 3236321 w 5578801"/>
              <a:gd name="connsiteY648" fmla="*/ 4777426 h 5973325"/>
              <a:gd name="connsiteX649" fmla="*/ 3236321 w 5578801"/>
              <a:gd name="connsiteY649" fmla="*/ 4789755 h 5973325"/>
              <a:gd name="connsiteX650" fmla="*/ 3211663 w 5578801"/>
              <a:gd name="connsiteY650" fmla="*/ 4789755 h 5973325"/>
              <a:gd name="connsiteX651" fmla="*/ 3211663 w 5578801"/>
              <a:gd name="connsiteY651" fmla="*/ 4802084 h 5973325"/>
              <a:gd name="connsiteX652" fmla="*/ 3187006 w 5578801"/>
              <a:gd name="connsiteY652" fmla="*/ 4802084 h 5973325"/>
              <a:gd name="connsiteX653" fmla="*/ 3168513 w 5578801"/>
              <a:gd name="connsiteY653" fmla="*/ 4826742 h 5973325"/>
              <a:gd name="connsiteX654" fmla="*/ 3137690 w 5578801"/>
              <a:gd name="connsiteY654" fmla="*/ 4845235 h 5973325"/>
              <a:gd name="connsiteX655" fmla="*/ 3137690 w 5578801"/>
              <a:gd name="connsiteY655" fmla="*/ 4919208 h 5973325"/>
              <a:gd name="connsiteX656" fmla="*/ 3150019 w 5578801"/>
              <a:gd name="connsiteY656" fmla="*/ 4919208 h 5973325"/>
              <a:gd name="connsiteX657" fmla="*/ 3159266 w 5578801"/>
              <a:gd name="connsiteY657" fmla="*/ 4953112 h 5973325"/>
              <a:gd name="connsiteX658" fmla="*/ 3162347 w 5578801"/>
              <a:gd name="connsiteY658" fmla="*/ 4987017 h 5973325"/>
              <a:gd name="connsiteX659" fmla="*/ 3150019 w 5578801"/>
              <a:gd name="connsiteY659" fmla="*/ 4987017 h 5973325"/>
              <a:gd name="connsiteX660" fmla="*/ 3150019 w 5578801"/>
              <a:gd name="connsiteY660" fmla="*/ 4999346 h 5973325"/>
              <a:gd name="connsiteX661" fmla="*/ 3094539 w 5578801"/>
              <a:gd name="connsiteY661" fmla="*/ 4999346 h 5973325"/>
              <a:gd name="connsiteX662" fmla="*/ 3026730 w 5578801"/>
              <a:gd name="connsiteY662" fmla="*/ 4968523 h 5973325"/>
              <a:gd name="connsiteX663" fmla="*/ 2952757 w 5578801"/>
              <a:gd name="connsiteY663" fmla="*/ 4999346 h 5973325"/>
              <a:gd name="connsiteX664" fmla="*/ 2952757 w 5578801"/>
              <a:gd name="connsiteY664" fmla="*/ 5024003 h 5973325"/>
              <a:gd name="connsiteX665" fmla="*/ 2940429 w 5578801"/>
              <a:gd name="connsiteY665" fmla="*/ 5024003 h 5973325"/>
              <a:gd name="connsiteX666" fmla="*/ 2934264 w 5578801"/>
              <a:gd name="connsiteY666" fmla="*/ 5054826 h 5973325"/>
              <a:gd name="connsiteX667" fmla="*/ 2937346 w 5578801"/>
              <a:gd name="connsiteY667" fmla="*/ 5073319 h 5973325"/>
              <a:gd name="connsiteX668" fmla="*/ 2940429 w 5578801"/>
              <a:gd name="connsiteY668" fmla="*/ 5085647 h 5973325"/>
              <a:gd name="connsiteX669" fmla="*/ 2884949 w 5578801"/>
              <a:gd name="connsiteY669" fmla="*/ 5104140 h 5973325"/>
              <a:gd name="connsiteX670" fmla="*/ 2851045 w 5578801"/>
              <a:gd name="connsiteY670" fmla="*/ 5088730 h 5973325"/>
              <a:gd name="connsiteX671" fmla="*/ 2823305 w 5578801"/>
              <a:gd name="connsiteY671" fmla="*/ 5054826 h 5973325"/>
              <a:gd name="connsiteX672" fmla="*/ 2755496 w 5578801"/>
              <a:gd name="connsiteY672" fmla="*/ 5054826 h 5973325"/>
              <a:gd name="connsiteX673" fmla="*/ 2733921 w 5578801"/>
              <a:gd name="connsiteY673" fmla="*/ 5125716 h 5973325"/>
              <a:gd name="connsiteX674" fmla="*/ 2638371 w 5578801"/>
              <a:gd name="connsiteY674" fmla="*/ 5159620 h 5973325"/>
              <a:gd name="connsiteX675" fmla="*/ 2616796 w 5578801"/>
              <a:gd name="connsiteY675" fmla="*/ 5156538 h 5973325"/>
              <a:gd name="connsiteX676" fmla="*/ 2601385 w 5578801"/>
              <a:gd name="connsiteY676" fmla="*/ 5153456 h 5973325"/>
              <a:gd name="connsiteX677" fmla="*/ 2601385 w 5578801"/>
              <a:gd name="connsiteY677" fmla="*/ 5141127 h 5973325"/>
              <a:gd name="connsiteX678" fmla="*/ 2552070 w 5578801"/>
              <a:gd name="connsiteY678" fmla="*/ 5141127 h 5973325"/>
              <a:gd name="connsiteX679" fmla="*/ 2552070 w 5578801"/>
              <a:gd name="connsiteY679" fmla="*/ 5128799 h 5973325"/>
              <a:gd name="connsiteX680" fmla="*/ 2536658 w 5578801"/>
              <a:gd name="connsiteY680" fmla="*/ 5131880 h 5973325"/>
              <a:gd name="connsiteX681" fmla="*/ 2527411 w 5578801"/>
              <a:gd name="connsiteY681" fmla="*/ 5134963 h 5973325"/>
              <a:gd name="connsiteX682" fmla="*/ 2521247 w 5578801"/>
              <a:gd name="connsiteY682" fmla="*/ 5141127 h 5973325"/>
              <a:gd name="connsiteX683" fmla="*/ 2444193 w 5578801"/>
              <a:gd name="connsiteY683" fmla="*/ 5097976 h 5973325"/>
              <a:gd name="connsiteX684" fmla="*/ 2391794 w 5578801"/>
              <a:gd name="connsiteY684" fmla="*/ 5079483 h 5973325"/>
              <a:gd name="connsiteX685" fmla="*/ 2391794 w 5578801"/>
              <a:gd name="connsiteY685" fmla="*/ 5091812 h 5973325"/>
              <a:gd name="connsiteX686" fmla="*/ 2354809 w 5578801"/>
              <a:gd name="connsiteY686" fmla="*/ 5091812 h 5973325"/>
              <a:gd name="connsiteX687" fmla="*/ 2308575 w 5578801"/>
              <a:gd name="connsiteY687" fmla="*/ 5138046 h 5973325"/>
              <a:gd name="connsiteX688" fmla="*/ 2250013 w 5578801"/>
              <a:gd name="connsiteY688" fmla="*/ 5153456 h 5973325"/>
              <a:gd name="connsiteX689" fmla="*/ 2250013 w 5578801"/>
              <a:gd name="connsiteY689" fmla="*/ 5024003 h 5973325"/>
              <a:gd name="connsiteX690" fmla="*/ 2145218 w 5578801"/>
              <a:gd name="connsiteY690" fmla="*/ 5011675 h 5973325"/>
              <a:gd name="connsiteX691" fmla="*/ 2145218 w 5578801"/>
              <a:gd name="connsiteY691" fmla="*/ 5024003 h 5973325"/>
              <a:gd name="connsiteX692" fmla="*/ 2071245 w 5578801"/>
              <a:gd name="connsiteY692" fmla="*/ 5024003 h 5973325"/>
              <a:gd name="connsiteX693" fmla="*/ 2065081 w 5578801"/>
              <a:gd name="connsiteY693" fmla="*/ 5014756 h 5973325"/>
              <a:gd name="connsiteX694" fmla="*/ 2058915 w 5578801"/>
              <a:gd name="connsiteY694" fmla="*/ 5005510 h 5973325"/>
              <a:gd name="connsiteX695" fmla="*/ 2052751 w 5578801"/>
              <a:gd name="connsiteY695" fmla="*/ 4999346 h 5973325"/>
              <a:gd name="connsiteX696" fmla="*/ 2052751 w 5578801"/>
              <a:gd name="connsiteY696" fmla="*/ 4962359 h 5973325"/>
              <a:gd name="connsiteX697" fmla="*/ 2040422 w 5578801"/>
              <a:gd name="connsiteY697" fmla="*/ 4962359 h 5973325"/>
              <a:gd name="connsiteX698" fmla="*/ 2040422 w 5578801"/>
              <a:gd name="connsiteY698" fmla="*/ 4906879 h 5973325"/>
              <a:gd name="connsiteX699" fmla="*/ 2028094 w 5578801"/>
              <a:gd name="connsiteY699" fmla="*/ 4906879 h 5973325"/>
              <a:gd name="connsiteX700" fmla="*/ 2006518 w 5578801"/>
              <a:gd name="connsiteY700" fmla="*/ 4882222 h 5973325"/>
              <a:gd name="connsiteX701" fmla="*/ 1966449 w 5578801"/>
              <a:gd name="connsiteY701" fmla="*/ 4869893 h 5973325"/>
              <a:gd name="connsiteX702" fmla="*/ 1966449 w 5578801"/>
              <a:gd name="connsiteY702" fmla="*/ 4845235 h 5973325"/>
              <a:gd name="connsiteX703" fmla="*/ 1904805 w 5578801"/>
              <a:gd name="connsiteY703" fmla="*/ 4839071 h 5973325"/>
              <a:gd name="connsiteX704" fmla="*/ 1849325 w 5578801"/>
              <a:gd name="connsiteY704" fmla="*/ 4802084 h 5973325"/>
              <a:gd name="connsiteX705" fmla="*/ 1836997 w 5578801"/>
              <a:gd name="connsiteY705" fmla="*/ 4802084 h 5973325"/>
              <a:gd name="connsiteX706" fmla="*/ 1836997 w 5578801"/>
              <a:gd name="connsiteY706" fmla="*/ 4752769 h 5973325"/>
              <a:gd name="connsiteX707" fmla="*/ 1824668 w 5578801"/>
              <a:gd name="connsiteY707" fmla="*/ 4752769 h 5973325"/>
              <a:gd name="connsiteX708" fmla="*/ 1824668 w 5578801"/>
              <a:gd name="connsiteY708" fmla="*/ 4740439 h 5973325"/>
              <a:gd name="connsiteX709" fmla="*/ 1836997 w 5578801"/>
              <a:gd name="connsiteY709" fmla="*/ 4740439 h 5973325"/>
              <a:gd name="connsiteX710" fmla="*/ 1836997 w 5578801"/>
              <a:gd name="connsiteY710" fmla="*/ 4691125 h 5973325"/>
              <a:gd name="connsiteX711" fmla="*/ 1824668 w 5578801"/>
              <a:gd name="connsiteY711" fmla="*/ 4691125 h 5973325"/>
              <a:gd name="connsiteX712" fmla="*/ 1824668 w 5578801"/>
              <a:gd name="connsiteY712" fmla="*/ 4660302 h 5973325"/>
              <a:gd name="connsiteX713" fmla="*/ 1806174 w 5578801"/>
              <a:gd name="connsiteY713" fmla="*/ 4647974 h 5973325"/>
              <a:gd name="connsiteX714" fmla="*/ 1806174 w 5578801"/>
              <a:gd name="connsiteY714" fmla="*/ 4623315 h 5973325"/>
              <a:gd name="connsiteX715" fmla="*/ 1793846 w 5578801"/>
              <a:gd name="connsiteY715" fmla="*/ 4623315 h 5973325"/>
              <a:gd name="connsiteX716" fmla="*/ 1729120 w 5578801"/>
              <a:gd name="connsiteY716" fmla="*/ 4546261 h 5973325"/>
              <a:gd name="connsiteX717" fmla="*/ 1689050 w 5578801"/>
              <a:gd name="connsiteY717" fmla="*/ 4456877 h 5973325"/>
              <a:gd name="connsiteX718" fmla="*/ 1732201 w 5578801"/>
              <a:gd name="connsiteY718" fmla="*/ 4389067 h 5973325"/>
              <a:gd name="connsiteX719" fmla="*/ 1744530 w 5578801"/>
              <a:gd name="connsiteY719" fmla="*/ 4389067 h 5973325"/>
              <a:gd name="connsiteX720" fmla="*/ 1744530 w 5578801"/>
              <a:gd name="connsiteY720" fmla="*/ 4376739 h 5973325"/>
              <a:gd name="connsiteX721" fmla="*/ 1732201 w 5578801"/>
              <a:gd name="connsiteY721" fmla="*/ 4376739 h 5973325"/>
              <a:gd name="connsiteX722" fmla="*/ 1726037 w 5578801"/>
              <a:gd name="connsiteY722" fmla="*/ 4308930 h 5973325"/>
              <a:gd name="connsiteX723" fmla="*/ 1707544 w 5578801"/>
              <a:gd name="connsiteY723" fmla="*/ 4259614 h 5973325"/>
              <a:gd name="connsiteX724" fmla="*/ 1695215 w 5578801"/>
              <a:gd name="connsiteY724" fmla="*/ 4271943 h 5973325"/>
              <a:gd name="connsiteX725" fmla="*/ 1689050 w 5578801"/>
              <a:gd name="connsiteY725" fmla="*/ 4284273 h 5973325"/>
              <a:gd name="connsiteX726" fmla="*/ 1664393 w 5578801"/>
              <a:gd name="connsiteY726" fmla="*/ 4284273 h 5973325"/>
              <a:gd name="connsiteX727" fmla="*/ 1639736 w 5578801"/>
              <a:gd name="connsiteY727" fmla="*/ 4321259 h 5973325"/>
              <a:gd name="connsiteX728" fmla="*/ 1615077 w 5578801"/>
              <a:gd name="connsiteY728" fmla="*/ 4321259 h 5973325"/>
              <a:gd name="connsiteX729" fmla="*/ 1587337 w 5578801"/>
              <a:gd name="connsiteY729" fmla="*/ 4361327 h 5973325"/>
              <a:gd name="connsiteX730" fmla="*/ 1534941 w 5578801"/>
              <a:gd name="connsiteY730" fmla="*/ 4376739 h 5973325"/>
              <a:gd name="connsiteX731" fmla="*/ 1522613 w 5578801"/>
              <a:gd name="connsiteY731" fmla="*/ 4296601 h 5973325"/>
              <a:gd name="connsiteX732" fmla="*/ 1562680 w 5578801"/>
              <a:gd name="connsiteY732" fmla="*/ 4259614 h 5973325"/>
              <a:gd name="connsiteX733" fmla="*/ 1590420 w 5578801"/>
              <a:gd name="connsiteY733" fmla="*/ 4210299 h 5973325"/>
              <a:gd name="connsiteX734" fmla="*/ 1590420 w 5578801"/>
              <a:gd name="connsiteY734" fmla="*/ 4191806 h 5973325"/>
              <a:gd name="connsiteX735" fmla="*/ 1676722 w 5578801"/>
              <a:gd name="connsiteY735" fmla="*/ 4093175 h 5973325"/>
              <a:gd name="connsiteX736" fmla="*/ 1615077 w 5578801"/>
              <a:gd name="connsiteY736" fmla="*/ 4093175 h 5973325"/>
              <a:gd name="connsiteX737" fmla="*/ 1602749 w 5578801"/>
              <a:gd name="connsiteY737" fmla="*/ 4074682 h 5973325"/>
              <a:gd name="connsiteX738" fmla="*/ 1611224 w 5578801"/>
              <a:gd name="connsiteY738" fmla="*/ 4066977 h 5973325"/>
              <a:gd name="connsiteX739" fmla="*/ 1611996 w 5578801"/>
              <a:gd name="connsiteY739" fmla="*/ 4068517 h 5973325"/>
              <a:gd name="connsiteX740" fmla="*/ 1611224 w 5578801"/>
              <a:gd name="connsiteY740" fmla="*/ 4070058 h 5973325"/>
              <a:gd name="connsiteX741" fmla="*/ 1611996 w 5578801"/>
              <a:gd name="connsiteY741" fmla="*/ 4068518 h 5973325"/>
              <a:gd name="connsiteX742" fmla="*/ 1611996 w 5578801"/>
              <a:gd name="connsiteY742" fmla="*/ 4068517 h 5973325"/>
              <a:gd name="connsiteX743" fmla="*/ 1615077 w 5578801"/>
              <a:gd name="connsiteY743" fmla="*/ 4062353 h 5973325"/>
              <a:gd name="connsiteX744" fmla="*/ 1655146 w 5578801"/>
              <a:gd name="connsiteY744" fmla="*/ 4077765 h 5973325"/>
              <a:gd name="connsiteX745" fmla="*/ 1707544 w 5578801"/>
              <a:gd name="connsiteY745" fmla="*/ 4087011 h 5973325"/>
              <a:gd name="connsiteX746" fmla="*/ 1719873 w 5578801"/>
              <a:gd name="connsiteY746" fmla="*/ 4050025 h 5973325"/>
              <a:gd name="connsiteX747" fmla="*/ 1732201 w 5578801"/>
              <a:gd name="connsiteY747" fmla="*/ 4050025 h 5973325"/>
              <a:gd name="connsiteX748" fmla="*/ 1732201 w 5578801"/>
              <a:gd name="connsiteY748" fmla="*/ 4013038 h 5973325"/>
              <a:gd name="connsiteX749" fmla="*/ 1806174 w 5578801"/>
              <a:gd name="connsiteY749" fmla="*/ 3957558 h 5973325"/>
              <a:gd name="connsiteX750" fmla="*/ 1806174 w 5578801"/>
              <a:gd name="connsiteY750" fmla="*/ 3840434 h 5973325"/>
              <a:gd name="connsiteX751" fmla="*/ 1793846 w 5578801"/>
              <a:gd name="connsiteY751" fmla="*/ 3840434 h 5973325"/>
              <a:gd name="connsiteX752" fmla="*/ 1855490 w 5578801"/>
              <a:gd name="connsiteY752" fmla="*/ 3763378 h 5973325"/>
              <a:gd name="connsiteX753" fmla="*/ 1954121 w 5578801"/>
              <a:gd name="connsiteY753" fmla="*/ 3723310 h 5973325"/>
              <a:gd name="connsiteX754" fmla="*/ 1895558 w 5578801"/>
              <a:gd name="connsiteY754" fmla="*/ 3584610 h 5973325"/>
              <a:gd name="connsiteX755" fmla="*/ 1769188 w 5578801"/>
              <a:gd name="connsiteY755" fmla="*/ 3507555 h 5973325"/>
              <a:gd name="connsiteX756" fmla="*/ 1485626 w 5578801"/>
              <a:gd name="connsiteY756" fmla="*/ 3507555 h 5973325"/>
              <a:gd name="connsiteX757" fmla="*/ 1485626 w 5578801"/>
              <a:gd name="connsiteY757" fmla="*/ 3495226 h 5973325"/>
              <a:gd name="connsiteX758" fmla="*/ 1442474 w 5578801"/>
              <a:gd name="connsiteY758" fmla="*/ 3482897 h 5973325"/>
              <a:gd name="connsiteX759" fmla="*/ 1430146 w 5578801"/>
              <a:gd name="connsiteY759" fmla="*/ 3464404 h 5973325"/>
              <a:gd name="connsiteX760" fmla="*/ 1405488 w 5578801"/>
              <a:gd name="connsiteY760" fmla="*/ 3464404 h 5973325"/>
              <a:gd name="connsiteX761" fmla="*/ 1405488 w 5578801"/>
              <a:gd name="connsiteY761" fmla="*/ 3452075 h 5973325"/>
              <a:gd name="connsiteX762" fmla="*/ 1368502 w 5578801"/>
              <a:gd name="connsiteY762" fmla="*/ 3452075 h 5973325"/>
              <a:gd name="connsiteX763" fmla="*/ 1368502 w 5578801"/>
              <a:gd name="connsiteY763" fmla="*/ 3439746 h 5973325"/>
              <a:gd name="connsiteX764" fmla="*/ 1325351 w 5578801"/>
              <a:gd name="connsiteY764" fmla="*/ 3439746 h 5973325"/>
              <a:gd name="connsiteX765" fmla="*/ 1325351 w 5578801"/>
              <a:gd name="connsiteY765" fmla="*/ 3427417 h 5973325"/>
              <a:gd name="connsiteX766" fmla="*/ 1282200 w 5578801"/>
              <a:gd name="connsiteY766" fmla="*/ 3418170 h 5973325"/>
              <a:gd name="connsiteX767" fmla="*/ 1251378 w 5578801"/>
              <a:gd name="connsiteY767" fmla="*/ 3390431 h 5973325"/>
              <a:gd name="connsiteX768" fmla="*/ 1239049 w 5578801"/>
              <a:gd name="connsiteY768" fmla="*/ 3390431 h 5973325"/>
              <a:gd name="connsiteX769" fmla="*/ 1239049 w 5578801"/>
              <a:gd name="connsiteY769" fmla="*/ 3347280 h 5973325"/>
              <a:gd name="connsiteX770" fmla="*/ 1226720 w 5578801"/>
              <a:gd name="connsiteY770" fmla="*/ 3347280 h 5973325"/>
              <a:gd name="connsiteX771" fmla="*/ 1192816 w 5578801"/>
              <a:gd name="connsiteY771" fmla="*/ 3307211 h 5973325"/>
              <a:gd name="connsiteX772" fmla="*/ 1146582 w 5578801"/>
              <a:gd name="connsiteY772" fmla="*/ 3291800 h 5973325"/>
              <a:gd name="connsiteX773" fmla="*/ 1103432 w 5578801"/>
              <a:gd name="connsiteY773" fmla="*/ 3282553 h 5973325"/>
              <a:gd name="connsiteX774" fmla="*/ 1078774 w 5578801"/>
              <a:gd name="connsiteY774" fmla="*/ 3260978 h 5973325"/>
              <a:gd name="connsiteX775" fmla="*/ 1078774 w 5578801"/>
              <a:gd name="connsiteY775" fmla="*/ 3242485 h 5973325"/>
              <a:gd name="connsiteX776" fmla="*/ 1072609 w 5578801"/>
              <a:gd name="connsiteY776" fmla="*/ 3217827 h 5973325"/>
              <a:gd name="connsiteX777" fmla="*/ 1078774 w 5578801"/>
              <a:gd name="connsiteY777" fmla="*/ 3190088 h 5973325"/>
              <a:gd name="connsiteX778" fmla="*/ 1084938 w 5578801"/>
              <a:gd name="connsiteY778" fmla="*/ 3150018 h 5973325"/>
              <a:gd name="connsiteX779" fmla="*/ 1060281 w 5578801"/>
              <a:gd name="connsiteY779" fmla="*/ 3088374 h 5973325"/>
              <a:gd name="connsiteX780" fmla="*/ 1004801 w 5578801"/>
              <a:gd name="connsiteY780" fmla="*/ 3057552 h 5973325"/>
              <a:gd name="connsiteX781" fmla="*/ 946239 w 5578801"/>
              <a:gd name="connsiteY781" fmla="*/ 3032894 h 5973325"/>
              <a:gd name="connsiteX782" fmla="*/ 912334 w 5578801"/>
              <a:gd name="connsiteY782" fmla="*/ 2995908 h 5973325"/>
              <a:gd name="connsiteX783" fmla="*/ 927745 w 5578801"/>
              <a:gd name="connsiteY783" fmla="*/ 2968169 h 5973325"/>
              <a:gd name="connsiteX784" fmla="*/ 936992 w 5578801"/>
              <a:gd name="connsiteY784" fmla="*/ 2946593 h 5973325"/>
              <a:gd name="connsiteX785" fmla="*/ 949321 w 5578801"/>
              <a:gd name="connsiteY785" fmla="*/ 2946593 h 5973325"/>
              <a:gd name="connsiteX786" fmla="*/ 970896 w 5578801"/>
              <a:gd name="connsiteY786" fmla="*/ 2915770 h 5973325"/>
              <a:gd name="connsiteX787" fmla="*/ 980143 w 5578801"/>
              <a:gd name="connsiteY787" fmla="*/ 2866454 h 5973325"/>
              <a:gd name="connsiteX788" fmla="*/ 940074 w 5578801"/>
              <a:gd name="connsiteY788" fmla="*/ 2835633 h 5973325"/>
              <a:gd name="connsiteX789" fmla="*/ 912334 w 5578801"/>
              <a:gd name="connsiteY789" fmla="*/ 2823304 h 5973325"/>
              <a:gd name="connsiteX790" fmla="*/ 893841 w 5578801"/>
              <a:gd name="connsiteY790" fmla="*/ 2804810 h 5973325"/>
              <a:gd name="connsiteX791" fmla="*/ 887677 w 5578801"/>
              <a:gd name="connsiteY791" fmla="*/ 2761660 h 5973325"/>
              <a:gd name="connsiteX792" fmla="*/ 955485 w 5578801"/>
              <a:gd name="connsiteY792" fmla="*/ 2730837 h 5973325"/>
              <a:gd name="connsiteX793" fmla="*/ 980143 w 5578801"/>
              <a:gd name="connsiteY793" fmla="*/ 2675358 h 5973325"/>
              <a:gd name="connsiteX794" fmla="*/ 992472 w 5578801"/>
              <a:gd name="connsiteY794" fmla="*/ 2675358 h 5973325"/>
              <a:gd name="connsiteX795" fmla="*/ 992472 w 5578801"/>
              <a:gd name="connsiteY795" fmla="*/ 2663029 h 5973325"/>
              <a:gd name="connsiteX796" fmla="*/ 980143 w 5578801"/>
              <a:gd name="connsiteY796" fmla="*/ 2663029 h 5973325"/>
              <a:gd name="connsiteX797" fmla="*/ 958568 w 5578801"/>
              <a:gd name="connsiteY797" fmla="*/ 2589056 h 5973325"/>
              <a:gd name="connsiteX798" fmla="*/ 924664 w 5578801"/>
              <a:gd name="connsiteY798" fmla="*/ 2521248 h 5973325"/>
              <a:gd name="connsiteX799" fmla="*/ 961648 w 5578801"/>
              <a:gd name="connsiteY799" fmla="*/ 2502754 h 5973325"/>
              <a:gd name="connsiteX800" fmla="*/ 961648 w 5578801"/>
              <a:gd name="connsiteY800" fmla="*/ 2490425 h 5973325"/>
              <a:gd name="connsiteX801" fmla="*/ 980143 w 5578801"/>
              <a:gd name="connsiteY801" fmla="*/ 2490425 h 5973325"/>
              <a:gd name="connsiteX802" fmla="*/ 1020212 w 5578801"/>
              <a:gd name="connsiteY802" fmla="*/ 2453439 h 5973325"/>
              <a:gd name="connsiteX803" fmla="*/ 1029458 w 5578801"/>
              <a:gd name="connsiteY803" fmla="*/ 2385630 h 5973325"/>
              <a:gd name="connsiteX804" fmla="*/ 980143 w 5578801"/>
              <a:gd name="connsiteY804" fmla="*/ 2286999 h 5973325"/>
              <a:gd name="connsiteX805" fmla="*/ 1017129 w 5578801"/>
              <a:gd name="connsiteY805" fmla="*/ 2268505 h 5973325"/>
              <a:gd name="connsiteX806" fmla="*/ 1060281 w 5578801"/>
              <a:gd name="connsiteY806" fmla="*/ 2274671 h 5973325"/>
              <a:gd name="connsiteX807" fmla="*/ 1109595 w 5578801"/>
              <a:gd name="connsiteY807" fmla="*/ 2280835 h 5973325"/>
              <a:gd name="connsiteX808" fmla="*/ 1140419 w 5578801"/>
              <a:gd name="connsiteY808" fmla="*/ 2240766 h 5973325"/>
              <a:gd name="connsiteX809" fmla="*/ 1158911 w 5578801"/>
              <a:gd name="connsiteY809" fmla="*/ 2194533 h 5973325"/>
              <a:gd name="connsiteX810" fmla="*/ 1140419 w 5578801"/>
              <a:gd name="connsiteY810" fmla="*/ 2172957 h 5973325"/>
              <a:gd name="connsiteX811" fmla="*/ 1121926 w 5578801"/>
              <a:gd name="connsiteY811" fmla="*/ 2151381 h 5973325"/>
              <a:gd name="connsiteX812" fmla="*/ 1155829 w 5578801"/>
              <a:gd name="connsiteY812" fmla="*/ 2129806 h 5973325"/>
              <a:gd name="connsiteX813" fmla="*/ 1183569 w 5578801"/>
              <a:gd name="connsiteY813" fmla="*/ 2102066 h 5973325"/>
              <a:gd name="connsiteX814" fmla="*/ 1183569 w 5578801"/>
              <a:gd name="connsiteY814" fmla="*/ 2089737 h 5973325"/>
              <a:gd name="connsiteX815" fmla="*/ 1288364 w 5578801"/>
              <a:gd name="connsiteY815" fmla="*/ 2089737 h 5973325"/>
              <a:gd name="connsiteX816" fmla="*/ 1288364 w 5578801"/>
              <a:gd name="connsiteY816" fmla="*/ 2077409 h 5973325"/>
              <a:gd name="connsiteX817" fmla="*/ 1377749 w 5578801"/>
              <a:gd name="connsiteY817" fmla="*/ 2049669 h 5973325"/>
              <a:gd name="connsiteX818" fmla="*/ 1497954 w 5578801"/>
              <a:gd name="connsiteY818" fmla="*/ 2021929 h 5973325"/>
              <a:gd name="connsiteX819" fmla="*/ 1497954 w 5578801"/>
              <a:gd name="connsiteY819" fmla="*/ 2009600 h 5973325"/>
              <a:gd name="connsiteX820" fmla="*/ 1547271 w 5578801"/>
              <a:gd name="connsiteY820" fmla="*/ 2009600 h 5973325"/>
              <a:gd name="connsiteX821" fmla="*/ 1547271 w 5578801"/>
              <a:gd name="connsiteY821" fmla="*/ 1997272 h 5973325"/>
              <a:gd name="connsiteX822" fmla="*/ 1652064 w 5578801"/>
              <a:gd name="connsiteY822" fmla="*/ 1997272 h 5973325"/>
              <a:gd name="connsiteX823" fmla="*/ 1652064 w 5578801"/>
              <a:gd name="connsiteY823" fmla="*/ 1984942 h 5973325"/>
              <a:gd name="connsiteX824" fmla="*/ 1676722 w 5578801"/>
              <a:gd name="connsiteY824" fmla="*/ 1997272 h 5973325"/>
              <a:gd name="connsiteX825" fmla="*/ 1676722 w 5578801"/>
              <a:gd name="connsiteY825" fmla="*/ 1984942 h 5973325"/>
              <a:gd name="connsiteX826" fmla="*/ 1756860 w 5578801"/>
              <a:gd name="connsiteY826" fmla="*/ 1984942 h 5973325"/>
              <a:gd name="connsiteX827" fmla="*/ 1756860 w 5578801"/>
              <a:gd name="connsiteY827" fmla="*/ 1972614 h 5973325"/>
              <a:gd name="connsiteX828" fmla="*/ 1806174 w 5578801"/>
              <a:gd name="connsiteY828" fmla="*/ 1960285 h 5973325"/>
              <a:gd name="connsiteX829" fmla="*/ 1809257 w 5578801"/>
              <a:gd name="connsiteY829" fmla="*/ 1932545 h 5973325"/>
              <a:gd name="connsiteX830" fmla="*/ 1812340 w 5578801"/>
              <a:gd name="connsiteY830" fmla="*/ 1904805 h 5973325"/>
              <a:gd name="connsiteX831" fmla="*/ 1806174 w 5578801"/>
              <a:gd name="connsiteY831" fmla="*/ 1867818 h 5973325"/>
              <a:gd name="connsiteX832" fmla="*/ 1793846 w 5578801"/>
              <a:gd name="connsiteY832" fmla="*/ 1867818 h 5973325"/>
              <a:gd name="connsiteX833" fmla="*/ 1732201 w 5578801"/>
              <a:gd name="connsiteY833" fmla="*/ 1855489 h 5973325"/>
              <a:gd name="connsiteX834" fmla="*/ 1689050 w 5578801"/>
              <a:gd name="connsiteY834" fmla="*/ 1818502 h 5973325"/>
              <a:gd name="connsiteX835" fmla="*/ 1652064 w 5578801"/>
              <a:gd name="connsiteY835" fmla="*/ 1818502 h 5973325"/>
              <a:gd name="connsiteX836" fmla="*/ 1497954 w 5578801"/>
              <a:gd name="connsiteY836" fmla="*/ 1763025 h 5973325"/>
              <a:gd name="connsiteX837" fmla="*/ 1516448 w 5578801"/>
              <a:gd name="connsiteY837" fmla="*/ 1793847 h 5973325"/>
              <a:gd name="connsiteX838" fmla="*/ 1513366 w 5578801"/>
              <a:gd name="connsiteY838" fmla="*/ 1800011 h 5973325"/>
              <a:gd name="connsiteX839" fmla="*/ 1510284 w 5578801"/>
              <a:gd name="connsiteY839" fmla="*/ 1806175 h 5973325"/>
              <a:gd name="connsiteX840" fmla="*/ 1497954 w 5578801"/>
              <a:gd name="connsiteY840" fmla="*/ 1806175 h 5973325"/>
              <a:gd name="connsiteX841" fmla="*/ 1497954 w 5578801"/>
              <a:gd name="connsiteY841" fmla="*/ 1787683 h 5973325"/>
              <a:gd name="connsiteX842" fmla="*/ 1485626 w 5578801"/>
              <a:gd name="connsiteY842" fmla="*/ 1787683 h 5973325"/>
              <a:gd name="connsiteX843" fmla="*/ 1485626 w 5578801"/>
              <a:gd name="connsiteY843" fmla="*/ 1750696 h 5973325"/>
              <a:gd name="connsiteX844" fmla="*/ 1451721 w 5578801"/>
              <a:gd name="connsiteY844" fmla="*/ 1744532 h 5973325"/>
              <a:gd name="connsiteX845" fmla="*/ 1417817 w 5578801"/>
              <a:gd name="connsiteY845" fmla="*/ 1738367 h 5973325"/>
              <a:gd name="connsiteX846" fmla="*/ 1417817 w 5578801"/>
              <a:gd name="connsiteY846" fmla="*/ 1726038 h 5973325"/>
              <a:gd name="connsiteX847" fmla="*/ 1343844 w 5578801"/>
              <a:gd name="connsiteY847" fmla="*/ 1726038 h 5973325"/>
              <a:gd name="connsiteX848" fmla="*/ 1343844 w 5578801"/>
              <a:gd name="connsiteY848" fmla="*/ 1713710 h 5973325"/>
              <a:gd name="connsiteX849" fmla="*/ 1276036 w 5578801"/>
              <a:gd name="connsiteY849" fmla="*/ 1701381 h 5973325"/>
              <a:gd name="connsiteX850" fmla="*/ 1276036 w 5578801"/>
              <a:gd name="connsiteY850" fmla="*/ 1689052 h 5973325"/>
              <a:gd name="connsiteX851" fmla="*/ 1263706 w 5578801"/>
              <a:gd name="connsiteY851" fmla="*/ 1689052 h 5973325"/>
              <a:gd name="connsiteX852" fmla="*/ 1263706 w 5578801"/>
              <a:gd name="connsiteY852" fmla="*/ 1701381 h 5973325"/>
              <a:gd name="connsiteX853" fmla="*/ 1208226 w 5578801"/>
              <a:gd name="connsiteY853" fmla="*/ 1689052 h 5973325"/>
              <a:gd name="connsiteX854" fmla="*/ 1208226 w 5578801"/>
              <a:gd name="connsiteY854" fmla="*/ 1658230 h 5973325"/>
              <a:gd name="connsiteX855" fmla="*/ 1263706 w 5578801"/>
              <a:gd name="connsiteY855" fmla="*/ 1670558 h 5973325"/>
              <a:gd name="connsiteX856" fmla="*/ 1263706 w 5578801"/>
              <a:gd name="connsiteY856" fmla="*/ 1676723 h 5973325"/>
              <a:gd name="connsiteX857" fmla="*/ 1356173 w 5578801"/>
              <a:gd name="connsiteY857" fmla="*/ 1689052 h 5973325"/>
              <a:gd name="connsiteX858" fmla="*/ 1356173 w 5578801"/>
              <a:gd name="connsiteY858" fmla="*/ 1701381 h 5973325"/>
              <a:gd name="connsiteX859" fmla="*/ 1417817 w 5578801"/>
              <a:gd name="connsiteY859" fmla="*/ 1701381 h 5973325"/>
              <a:gd name="connsiteX860" fmla="*/ 1417817 w 5578801"/>
              <a:gd name="connsiteY860" fmla="*/ 1713710 h 5973325"/>
              <a:gd name="connsiteX861" fmla="*/ 1448639 w 5578801"/>
              <a:gd name="connsiteY861" fmla="*/ 1713710 h 5973325"/>
              <a:gd name="connsiteX862" fmla="*/ 1448639 w 5578801"/>
              <a:gd name="connsiteY862" fmla="*/ 1726038 h 5973325"/>
              <a:gd name="connsiteX863" fmla="*/ 1522613 w 5578801"/>
              <a:gd name="connsiteY863" fmla="*/ 1726038 h 5973325"/>
              <a:gd name="connsiteX864" fmla="*/ 1522613 w 5578801"/>
              <a:gd name="connsiteY864" fmla="*/ 1738367 h 5973325"/>
              <a:gd name="connsiteX865" fmla="*/ 1593502 w 5578801"/>
              <a:gd name="connsiteY865" fmla="*/ 1744532 h 5973325"/>
              <a:gd name="connsiteX866" fmla="*/ 1664393 w 5578801"/>
              <a:gd name="connsiteY866" fmla="*/ 1750696 h 5973325"/>
              <a:gd name="connsiteX867" fmla="*/ 1664393 w 5578801"/>
              <a:gd name="connsiteY867" fmla="*/ 1738367 h 5973325"/>
              <a:gd name="connsiteX868" fmla="*/ 1695215 w 5578801"/>
              <a:gd name="connsiteY868" fmla="*/ 1738367 h 5973325"/>
              <a:gd name="connsiteX869" fmla="*/ 1707544 w 5578801"/>
              <a:gd name="connsiteY869" fmla="*/ 1713710 h 5973325"/>
              <a:gd name="connsiteX870" fmla="*/ 1744530 w 5578801"/>
              <a:gd name="connsiteY870" fmla="*/ 1713710 h 5973325"/>
              <a:gd name="connsiteX871" fmla="*/ 1787681 w 5578801"/>
              <a:gd name="connsiteY871" fmla="*/ 1661313 h 5973325"/>
              <a:gd name="connsiteX872" fmla="*/ 1806174 w 5578801"/>
              <a:gd name="connsiteY872" fmla="*/ 1584257 h 5973325"/>
              <a:gd name="connsiteX873" fmla="*/ 1775353 w 5578801"/>
              <a:gd name="connsiteY873" fmla="*/ 1510284 h 5973325"/>
              <a:gd name="connsiteX874" fmla="*/ 1781517 w 5578801"/>
              <a:gd name="connsiteY874" fmla="*/ 1479462 h 5973325"/>
              <a:gd name="connsiteX875" fmla="*/ 1793846 w 5578801"/>
              <a:gd name="connsiteY875" fmla="*/ 1479462 h 5973325"/>
              <a:gd name="connsiteX876" fmla="*/ 1781517 w 5578801"/>
              <a:gd name="connsiteY876" fmla="*/ 1442475 h 5973325"/>
              <a:gd name="connsiteX877" fmla="*/ 1756860 w 5578801"/>
              <a:gd name="connsiteY877" fmla="*/ 1442475 h 5973325"/>
              <a:gd name="connsiteX878" fmla="*/ 1756860 w 5578801"/>
              <a:gd name="connsiteY878" fmla="*/ 1411653 h 5973325"/>
              <a:gd name="connsiteX879" fmla="*/ 1861654 w 5578801"/>
              <a:gd name="connsiteY879" fmla="*/ 1436310 h 5973325"/>
              <a:gd name="connsiteX880" fmla="*/ 1873983 w 5578801"/>
              <a:gd name="connsiteY880" fmla="*/ 1442475 h 5973325"/>
              <a:gd name="connsiteX881" fmla="*/ 1886312 w 5578801"/>
              <a:gd name="connsiteY881" fmla="*/ 1433229 h 5973325"/>
              <a:gd name="connsiteX882" fmla="*/ 1898641 w 5578801"/>
              <a:gd name="connsiteY882" fmla="*/ 1423982 h 5973325"/>
              <a:gd name="connsiteX883" fmla="*/ 1941792 w 5578801"/>
              <a:gd name="connsiteY883" fmla="*/ 1436310 h 5973325"/>
              <a:gd name="connsiteX884" fmla="*/ 1941792 w 5578801"/>
              <a:gd name="connsiteY884" fmla="*/ 1423982 h 5973325"/>
              <a:gd name="connsiteX885" fmla="*/ 1954121 w 5578801"/>
              <a:gd name="connsiteY885" fmla="*/ 1423982 h 5973325"/>
              <a:gd name="connsiteX886" fmla="*/ 1966449 w 5578801"/>
              <a:gd name="connsiteY886" fmla="*/ 1383913 h 5973325"/>
              <a:gd name="connsiteX887" fmla="*/ 1991107 w 5578801"/>
              <a:gd name="connsiteY887" fmla="*/ 1350009 h 5973325"/>
              <a:gd name="connsiteX888" fmla="*/ 1991107 w 5578801"/>
              <a:gd name="connsiteY888" fmla="*/ 1325351 h 5973325"/>
              <a:gd name="connsiteX889" fmla="*/ 2025011 w 5578801"/>
              <a:gd name="connsiteY889" fmla="*/ 1300692 h 5973325"/>
              <a:gd name="connsiteX890" fmla="*/ 2040422 w 5578801"/>
              <a:gd name="connsiteY890" fmla="*/ 1257541 h 5973325"/>
              <a:gd name="connsiteX891" fmla="*/ 2052751 w 5578801"/>
              <a:gd name="connsiteY891" fmla="*/ 1257541 h 5973325"/>
              <a:gd name="connsiteX892" fmla="*/ 2058915 w 5578801"/>
              <a:gd name="connsiteY892" fmla="*/ 1195898 h 5973325"/>
              <a:gd name="connsiteX893" fmla="*/ 2071245 w 5578801"/>
              <a:gd name="connsiteY893" fmla="*/ 1195898 h 5973325"/>
              <a:gd name="connsiteX894" fmla="*/ 2071245 w 5578801"/>
              <a:gd name="connsiteY894" fmla="*/ 1152747 h 5973325"/>
              <a:gd name="connsiteX895" fmla="*/ 2083574 w 5578801"/>
              <a:gd name="connsiteY895" fmla="*/ 1152747 h 5973325"/>
              <a:gd name="connsiteX896" fmla="*/ 2083574 w 5578801"/>
              <a:gd name="connsiteY896" fmla="*/ 1128089 h 5973325"/>
              <a:gd name="connsiteX897" fmla="*/ 2095902 w 5578801"/>
              <a:gd name="connsiteY897" fmla="*/ 1128089 h 5973325"/>
              <a:gd name="connsiteX898" fmla="*/ 2095902 w 5578801"/>
              <a:gd name="connsiteY898" fmla="*/ 1103432 h 5973325"/>
              <a:gd name="connsiteX899" fmla="*/ 2120560 w 5578801"/>
              <a:gd name="connsiteY899" fmla="*/ 1091104 h 5973325"/>
              <a:gd name="connsiteX900" fmla="*/ 2120560 w 5578801"/>
              <a:gd name="connsiteY900" fmla="*/ 1072609 h 5973325"/>
              <a:gd name="connsiteX901" fmla="*/ 2160629 w 5578801"/>
              <a:gd name="connsiteY901" fmla="*/ 1038705 h 5973325"/>
              <a:gd name="connsiteX902" fmla="*/ 2200698 w 5578801"/>
              <a:gd name="connsiteY902" fmla="*/ 1010964 h 5973325"/>
              <a:gd name="connsiteX903" fmla="*/ 2225355 w 5578801"/>
              <a:gd name="connsiteY903" fmla="*/ 1010964 h 5973325"/>
              <a:gd name="connsiteX904" fmla="*/ 2225355 w 5578801"/>
              <a:gd name="connsiteY904" fmla="*/ 998637 h 5973325"/>
              <a:gd name="connsiteX905" fmla="*/ 2250013 w 5578801"/>
              <a:gd name="connsiteY905" fmla="*/ 998637 h 5973325"/>
              <a:gd name="connsiteX906" fmla="*/ 2250013 w 5578801"/>
              <a:gd name="connsiteY906" fmla="*/ 986308 h 5973325"/>
              <a:gd name="connsiteX907" fmla="*/ 2274670 w 5578801"/>
              <a:gd name="connsiteY907" fmla="*/ 986308 h 5973325"/>
              <a:gd name="connsiteX908" fmla="*/ 2286999 w 5578801"/>
              <a:gd name="connsiteY908" fmla="*/ 955486 h 5973325"/>
              <a:gd name="connsiteX909" fmla="*/ 2296246 w 5578801"/>
              <a:gd name="connsiteY909" fmla="*/ 961650 h 5973325"/>
              <a:gd name="connsiteX910" fmla="*/ 2311657 w 5578801"/>
              <a:gd name="connsiteY910" fmla="*/ 967814 h 5973325"/>
              <a:gd name="connsiteX911" fmla="*/ 2330150 w 5578801"/>
              <a:gd name="connsiteY911" fmla="*/ 961650 h 5973325"/>
              <a:gd name="connsiteX912" fmla="*/ 2330150 w 5578801"/>
              <a:gd name="connsiteY912" fmla="*/ 955486 h 5973325"/>
              <a:gd name="connsiteX913" fmla="*/ 2391794 w 5578801"/>
              <a:gd name="connsiteY913" fmla="*/ 921581 h 5973325"/>
              <a:gd name="connsiteX914" fmla="*/ 2422617 w 5578801"/>
              <a:gd name="connsiteY914" fmla="*/ 881513 h 5973325"/>
              <a:gd name="connsiteX915" fmla="*/ 2450357 w 5578801"/>
              <a:gd name="connsiteY915" fmla="*/ 844526 h 5973325"/>
              <a:gd name="connsiteX916" fmla="*/ 2508919 w 5578801"/>
              <a:gd name="connsiteY916" fmla="*/ 813705 h 5973325"/>
              <a:gd name="connsiteX917" fmla="*/ 2508919 w 5578801"/>
              <a:gd name="connsiteY917" fmla="*/ 801376 h 5973325"/>
              <a:gd name="connsiteX918" fmla="*/ 2613714 w 5578801"/>
              <a:gd name="connsiteY918" fmla="*/ 801376 h 5973325"/>
              <a:gd name="connsiteX919" fmla="*/ 2619878 w 5578801"/>
              <a:gd name="connsiteY919" fmla="*/ 819869 h 5973325"/>
              <a:gd name="connsiteX920" fmla="*/ 2644536 w 5578801"/>
              <a:gd name="connsiteY920" fmla="*/ 832197 h 5973325"/>
              <a:gd name="connsiteX921" fmla="*/ 2696934 w 5578801"/>
              <a:gd name="connsiteY921" fmla="*/ 819869 h 5973325"/>
              <a:gd name="connsiteX922" fmla="*/ 2743167 w 5578801"/>
              <a:gd name="connsiteY922" fmla="*/ 801376 h 5973325"/>
              <a:gd name="connsiteX923" fmla="*/ 2743167 w 5578801"/>
              <a:gd name="connsiteY923" fmla="*/ 764389 h 5973325"/>
              <a:gd name="connsiteX924" fmla="*/ 2755496 w 5578801"/>
              <a:gd name="connsiteY924" fmla="*/ 764389 h 5973325"/>
              <a:gd name="connsiteX925" fmla="*/ 2737002 w 5578801"/>
              <a:gd name="connsiteY925" fmla="*/ 708910 h 5973325"/>
              <a:gd name="connsiteX926" fmla="*/ 2743167 w 5578801"/>
              <a:gd name="connsiteY926" fmla="*/ 684251 h 5973325"/>
              <a:gd name="connsiteX927" fmla="*/ 2755496 w 5578801"/>
              <a:gd name="connsiteY927" fmla="*/ 684251 h 5973325"/>
              <a:gd name="connsiteX928" fmla="*/ 2789400 w 5578801"/>
              <a:gd name="connsiteY928" fmla="*/ 631853 h 5973325"/>
              <a:gd name="connsiteX929" fmla="*/ 2860291 w 5578801"/>
              <a:gd name="connsiteY929" fmla="*/ 622607 h 5973325"/>
              <a:gd name="connsiteX930" fmla="*/ 2878785 w 5578801"/>
              <a:gd name="connsiteY930" fmla="*/ 647265 h 5973325"/>
              <a:gd name="connsiteX931" fmla="*/ 2897278 w 5578801"/>
              <a:gd name="connsiteY931" fmla="*/ 671922 h 5973325"/>
              <a:gd name="connsiteX932" fmla="*/ 2903442 w 5578801"/>
              <a:gd name="connsiteY932" fmla="*/ 671922 h 5973325"/>
              <a:gd name="connsiteX933" fmla="*/ 2928099 w 5578801"/>
              <a:gd name="connsiteY933" fmla="*/ 715073 h 5973325"/>
              <a:gd name="connsiteX934" fmla="*/ 2971250 w 5578801"/>
              <a:gd name="connsiteY934" fmla="*/ 727401 h 5973325"/>
              <a:gd name="connsiteX935" fmla="*/ 3008237 w 5578801"/>
              <a:gd name="connsiteY935" fmla="*/ 705827 h 5973325"/>
              <a:gd name="connsiteX936" fmla="*/ 3026730 w 5578801"/>
              <a:gd name="connsiteY936" fmla="*/ 610278 h 5973325"/>
              <a:gd name="connsiteX937" fmla="*/ 3023649 w 5578801"/>
              <a:gd name="connsiteY937" fmla="*/ 591785 h 5973325"/>
              <a:gd name="connsiteX938" fmla="*/ 3020566 w 5578801"/>
              <a:gd name="connsiteY938" fmla="*/ 579456 h 5973325"/>
              <a:gd name="connsiteX939" fmla="*/ 3014402 w 5578801"/>
              <a:gd name="connsiteY939" fmla="*/ 579456 h 5973325"/>
              <a:gd name="connsiteX940" fmla="*/ 3002073 w 5578801"/>
              <a:gd name="connsiteY940" fmla="*/ 530140 h 5973325"/>
              <a:gd name="connsiteX941" fmla="*/ 2952757 w 5578801"/>
              <a:gd name="connsiteY941" fmla="*/ 493154 h 5973325"/>
              <a:gd name="connsiteX942" fmla="*/ 2937346 w 5578801"/>
              <a:gd name="connsiteY942" fmla="*/ 443839 h 5973325"/>
              <a:gd name="connsiteX943" fmla="*/ 2934264 w 5578801"/>
              <a:gd name="connsiteY943" fmla="*/ 357537 h 5973325"/>
              <a:gd name="connsiteX944" fmla="*/ 2992826 w 5578801"/>
              <a:gd name="connsiteY944" fmla="*/ 154111 h 5973325"/>
              <a:gd name="connsiteX945" fmla="*/ 3174677 w 5578801"/>
              <a:gd name="connsiteY945" fmla="*/ 12329 h 597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</a:cxnLst>
            <a:rect l="l" t="t" r="r" b="b"/>
            <a:pathLst>
              <a:path w="5578801" h="5973325">
                <a:moveTo>
                  <a:pt x="2305493" y="5782228"/>
                </a:moveTo>
                <a:lnTo>
                  <a:pt x="2404123" y="5782228"/>
                </a:lnTo>
                <a:cubicBezTo>
                  <a:pt x="2404123" y="5798667"/>
                  <a:pt x="2408233" y="5806886"/>
                  <a:pt x="2416453" y="5806886"/>
                </a:cubicBezTo>
                <a:cubicBezTo>
                  <a:pt x="2424672" y="5806886"/>
                  <a:pt x="2434946" y="5810996"/>
                  <a:pt x="2447274" y="5819215"/>
                </a:cubicBezTo>
                <a:lnTo>
                  <a:pt x="2447274" y="5924010"/>
                </a:lnTo>
                <a:cubicBezTo>
                  <a:pt x="2439055" y="5928119"/>
                  <a:pt x="2428781" y="5936339"/>
                  <a:pt x="2416453" y="5948668"/>
                </a:cubicBezTo>
                <a:lnTo>
                  <a:pt x="2416453" y="5960997"/>
                </a:lnTo>
                <a:cubicBezTo>
                  <a:pt x="2395904" y="5969216"/>
                  <a:pt x="2358918" y="5973325"/>
                  <a:pt x="2305493" y="5973325"/>
                </a:cubicBezTo>
                <a:cubicBezTo>
                  <a:pt x="2289054" y="5940449"/>
                  <a:pt x="2277753" y="5918873"/>
                  <a:pt x="2271589" y="5908599"/>
                </a:cubicBezTo>
                <a:cubicBezTo>
                  <a:pt x="2265423" y="5898326"/>
                  <a:pt x="2262342" y="5868531"/>
                  <a:pt x="2262342" y="5819215"/>
                </a:cubicBezTo>
                <a:cubicBezTo>
                  <a:pt x="2270561" y="5815106"/>
                  <a:pt x="2278780" y="5809968"/>
                  <a:pt x="2286999" y="5803804"/>
                </a:cubicBezTo>
                <a:cubicBezTo>
                  <a:pt x="2295219" y="5797640"/>
                  <a:pt x="2301383" y="5790447"/>
                  <a:pt x="2305493" y="5782228"/>
                </a:cubicBezTo>
                <a:close/>
                <a:moveTo>
                  <a:pt x="4216464" y="5572639"/>
                </a:moveTo>
                <a:lnTo>
                  <a:pt x="4228792" y="5572639"/>
                </a:lnTo>
                <a:lnTo>
                  <a:pt x="4228792" y="5584967"/>
                </a:lnTo>
                <a:lnTo>
                  <a:pt x="4241122" y="5584967"/>
                </a:lnTo>
                <a:cubicBezTo>
                  <a:pt x="4249341" y="5597296"/>
                  <a:pt x="4254478" y="5606543"/>
                  <a:pt x="4256532" y="5612707"/>
                </a:cubicBezTo>
                <a:cubicBezTo>
                  <a:pt x="4258587" y="5618871"/>
                  <a:pt x="4261670" y="5632227"/>
                  <a:pt x="4265779" y="5652776"/>
                </a:cubicBezTo>
                <a:cubicBezTo>
                  <a:pt x="4249341" y="5648666"/>
                  <a:pt x="4241122" y="5646611"/>
                  <a:pt x="4241122" y="5646611"/>
                </a:cubicBezTo>
                <a:cubicBezTo>
                  <a:pt x="4241122" y="5646611"/>
                  <a:pt x="4237013" y="5638392"/>
                  <a:pt x="4228792" y="5621953"/>
                </a:cubicBezTo>
                <a:lnTo>
                  <a:pt x="4216464" y="5621953"/>
                </a:lnTo>
                <a:close/>
                <a:moveTo>
                  <a:pt x="2952757" y="5350719"/>
                </a:moveTo>
                <a:lnTo>
                  <a:pt x="2965086" y="5350719"/>
                </a:lnTo>
                <a:lnTo>
                  <a:pt x="2983579" y="5369212"/>
                </a:lnTo>
                <a:cubicBezTo>
                  <a:pt x="2987689" y="5377431"/>
                  <a:pt x="2991799" y="5383595"/>
                  <a:pt x="2995909" y="5387705"/>
                </a:cubicBezTo>
                <a:cubicBezTo>
                  <a:pt x="3000018" y="5391815"/>
                  <a:pt x="3002073" y="5391815"/>
                  <a:pt x="3002073" y="5387705"/>
                </a:cubicBezTo>
                <a:lnTo>
                  <a:pt x="3002073" y="5430856"/>
                </a:lnTo>
                <a:lnTo>
                  <a:pt x="3014402" y="5430856"/>
                </a:lnTo>
                <a:cubicBezTo>
                  <a:pt x="3014402" y="5439075"/>
                  <a:pt x="3015429" y="5447294"/>
                  <a:pt x="3017483" y="5455513"/>
                </a:cubicBezTo>
                <a:cubicBezTo>
                  <a:pt x="3019538" y="5463734"/>
                  <a:pt x="3020566" y="5471953"/>
                  <a:pt x="3020566" y="5480172"/>
                </a:cubicBezTo>
                <a:lnTo>
                  <a:pt x="2989743" y="5480172"/>
                </a:lnTo>
                <a:cubicBezTo>
                  <a:pt x="2981524" y="5455513"/>
                  <a:pt x="2974333" y="5435994"/>
                  <a:pt x="2968169" y="5421609"/>
                </a:cubicBezTo>
                <a:cubicBezTo>
                  <a:pt x="2962003" y="5407226"/>
                  <a:pt x="2956867" y="5383595"/>
                  <a:pt x="2952757" y="5350719"/>
                </a:cubicBezTo>
                <a:close/>
                <a:moveTo>
                  <a:pt x="3304130" y="5270581"/>
                </a:moveTo>
                <a:lnTo>
                  <a:pt x="3328787" y="5270581"/>
                </a:lnTo>
                <a:lnTo>
                  <a:pt x="3328787" y="5289075"/>
                </a:lnTo>
                <a:lnTo>
                  <a:pt x="3304130" y="5289075"/>
                </a:lnTo>
                <a:close/>
                <a:moveTo>
                  <a:pt x="2052751" y="5233595"/>
                </a:moveTo>
                <a:lnTo>
                  <a:pt x="2058915" y="5233595"/>
                </a:lnTo>
                <a:lnTo>
                  <a:pt x="2052751" y="5258252"/>
                </a:lnTo>
                <a:cubicBezTo>
                  <a:pt x="2048641" y="5270581"/>
                  <a:pt x="2045560" y="5281883"/>
                  <a:pt x="2043505" y="5292157"/>
                </a:cubicBezTo>
                <a:cubicBezTo>
                  <a:pt x="2041450" y="5302430"/>
                  <a:pt x="2040422" y="5313732"/>
                  <a:pt x="2040422" y="5326061"/>
                </a:cubicBezTo>
                <a:lnTo>
                  <a:pt x="2028094" y="5326061"/>
                </a:lnTo>
                <a:lnTo>
                  <a:pt x="2028094" y="5375376"/>
                </a:lnTo>
                <a:lnTo>
                  <a:pt x="2015765" y="5375376"/>
                </a:lnTo>
                <a:lnTo>
                  <a:pt x="2015765" y="5400035"/>
                </a:lnTo>
                <a:lnTo>
                  <a:pt x="2003436" y="5400035"/>
                </a:lnTo>
                <a:lnTo>
                  <a:pt x="2003436" y="5455513"/>
                </a:lnTo>
                <a:lnTo>
                  <a:pt x="1991107" y="5455513"/>
                </a:lnTo>
                <a:lnTo>
                  <a:pt x="1991107" y="5492500"/>
                </a:lnTo>
                <a:lnTo>
                  <a:pt x="1978778" y="5492500"/>
                </a:lnTo>
                <a:cubicBezTo>
                  <a:pt x="1974669" y="5500719"/>
                  <a:pt x="1972614" y="5506884"/>
                  <a:pt x="1972614" y="5510993"/>
                </a:cubicBezTo>
                <a:cubicBezTo>
                  <a:pt x="1972614" y="5515104"/>
                  <a:pt x="1970559" y="5521268"/>
                  <a:pt x="1966449" y="5529487"/>
                </a:cubicBezTo>
                <a:lnTo>
                  <a:pt x="1935628" y="5529487"/>
                </a:lnTo>
                <a:cubicBezTo>
                  <a:pt x="1939737" y="5508939"/>
                  <a:pt x="1944874" y="5482227"/>
                  <a:pt x="1951038" y="5449349"/>
                </a:cubicBezTo>
                <a:cubicBezTo>
                  <a:pt x="1957202" y="5416473"/>
                  <a:pt x="1970559" y="5400035"/>
                  <a:pt x="1991107" y="5400035"/>
                </a:cubicBezTo>
                <a:lnTo>
                  <a:pt x="1991107" y="5375376"/>
                </a:lnTo>
                <a:lnTo>
                  <a:pt x="2003436" y="5375376"/>
                </a:lnTo>
                <a:lnTo>
                  <a:pt x="2003436" y="5350719"/>
                </a:lnTo>
                <a:lnTo>
                  <a:pt x="2015765" y="5350719"/>
                </a:lnTo>
                <a:lnTo>
                  <a:pt x="2015765" y="5301403"/>
                </a:lnTo>
                <a:lnTo>
                  <a:pt x="2028094" y="5301403"/>
                </a:lnTo>
                <a:cubicBezTo>
                  <a:pt x="2032203" y="5293184"/>
                  <a:pt x="2035286" y="5282911"/>
                  <a:pt x="2037341" y="5270581"/>
                </a:cubicBezTo>
                <a:cubicBezTo>
                  <a:pt x="2039395" y="5258252"/>
                  <a:pt x="2044532" y="5245924"/>
                  <a:pt x="2052751" y="5233595"/>
                </a:cubicBezTo>
                <a:close/>
                <a:moveTo>
                  <a:pt x="4758933" y="4832907"/>
                </a:moveTo>
                <a:lnTo>
                  <a:pt x="4783591" y="4832907"/>
                </a:lnTo>
                <a:lnTo>
                  <a:pt x="4783591" y="4845236"/>
                </a:lnTo>
                <a:cubicBezTo>
                  <a:pt x="4771263" y="4841126"/>
                  <a:pt x="4766125" y="4840099"/>
                  <a:pt x="4768180" y="4842154"/>
                </a:cubicBezTo>
                <a:cubicBezTo>
                  <a:pt x="4770235" y="4844209"/>
                  <a:pt x="4767153" y="4841126"/>
                  <a:pt x="4758933" y="4832907"/>
                </a:cubicBezTo>
                <a:close/>
                <a:moveTo>
                  <a:pt x="1639736" y="4574002"/>
                </a:moveTo>
                <a:lnTo>
                  <a:pt x="1689050" y="4574002"/>
                </a:lnTo>
                <a:lnTo>
                  <a:pt x="1689050" y="4586331"/>
                </a:lnTo>
                <a:lnTo>
                  <a:pt x="1664393" y="4586331"/>
                </a:lnTo>
                <a:lnTo>
                  <a:pt x="1664393" y="4598659"/>
                </a:lnTo>
                <a:lnTo>
                  <a:pt x="1571926" y="4598659"/>
                </a:lnTo>
                <a:cubicBezTo>
                  <a:pt x="1563707" y="4606878"/>
                  <a:pt x="1555488" y="4616125"/>
                  <a:pt x="1547269" y="4626399"/>
                </a:cubicBezTo>
                <a:cubicBezTo>
                  <a:pt x="1539050" y="4636673"/>
                  <a:pt x="1516448" y="4641810"/>
                  <a:pt x="1479460" y="4641810"/>
                </a:cubicBezTo>
                <a:cubicBezTo>
                  <a:pt x="1471242" y="4641810"/>
                  <a:pt x="1465078" y="4639756"/>
                  <a:pt x="1460966" y="4635646"/>
                </a:cubicBezTo>
                <a:lnTo>
                  <a:pt x="1460966" y="4623316"/>
                </a:lnTo>
                <a:lnTo>
                  <a:pt x="1485625" y="4623316"/>
                </a:lnTo>
                <a:cubicBezTo>
                  <a:pt x="1497954" y="4606878"/>
                  <a:pt x="1514392" y="4597631"/>
                  <a:pt x="1534941" y="4595576"/>
                </a:cubicBezTo>
                <a:cubicBezTo>
                  <a:pt x="1555488" y="4593522"/>
                  <a:pt x="1578091" y="4590440"/>
                  <a:pt x="1602749" y="4586331"/>
                </a:cubicBezTo>
                <a:lnTo>
                  <a:pt x="1639736" y="4586331"/>
                </a:lnTo>
                <a:close/>
                <a:moveTo>
                  <a:pt x="443837" y="4352082"/>
                </a:moveTo>
                <a:cubicBezTo>
                  <a:pt x="447947" y="4360301"/>
                  <a:pt x="451029" y="4368520"/>
                  <a:pt x="453085" y="4376740"/>
                </a:cubicBezTo>
                <a:cubicBezTo>
                  <a:pt x="455139" y="4384959"/>
                  <a:pt x="456166" y="4397288"/>
                  <a:pt x="456166" y="4413726"/>
                </a:cubicBezTo>
                <a:cubicBezTo>
                  <a:pt x="431508" y="4426055"/>
                  <a:pt x="405823" y="4449686"/>
                  <a:pt x="379111" y="4484618"/>
                </a:cubicBezTo>
                <a:cubicBezTo>
                  <a:pt x="352398" y="4519549"/>
                  <a:pt x="334934" y="4553453"/>
                  <a:pt x="326715" y="4586331"/>
                </a:cubicBezTo>
                <a:lnTo>
                  <a:pt x="302056" y="4586331"/>
                </a:lnTo>
                <a:cubicBezTo>
                  <a:pt x="297947" y="4602769"/>
                  <a:pt x="294864" y="4613043"/>
                  <a:pt x="292808" y="4617152"/>
                </a:cubicBezTo>
                <a:cubicBezTo>
                  <a:pt x="290754" y="4621262"/>
                  <a:pt x="285617" y="4627426"/>
                  <a:pt x="277398" y="4635646"/>
                </a:cubicBezTo>
                <a:lnTo>
                  <a:pt x="265068" y="4635646"/>
                </a:lnTo>
                <a:lnTo>
                  <a:pt x="265068" y="4660303"/>
                </a:lnTo>
                <a:lnTo>
                  <a:pt x="252741" y="4660303"/>
                </a:lnTo>
                <a:cubicBezTo>
                  <a:pt x="236302" y="4689071"/>
                  <a:pt x="221918" y="4703455"/>
                  <a:pt x="209590" y="4703455"/>
                </a:cubicBezTo>
                <a:lnTo>
                  <a:pt x="209590" y="4728112"/>
                </a:lnTo>
                <a:lnTo>
                  <a:pt x="184931" y="4740440"/>
                </a:lnTo>
                <a:cubicBezTo>
                  <a:pt x="180822" y="4748661"/>
                  <a:pt x="178767" y="4754825"/>
                  <a:pt x="178767" y="4758934"/>
                </a:cubicBezTo>
                <a:cubicBezTo>
                  <a:pt x="178767" y="4763044"/>
                  <a:pt x="176713" y="4769208"/>
                  <a:pt x="172603" y="4777427"/>
                </a:cubicBezTo>
                <a:lnTo>
                  <a:pt x="160274" y="4777427"/>
                </a:lnTo>
                <a:lnTo>
                  <a:pt x="160274" y="4802085"/>
                </a:lnTo>
                <a:lnTo>
                  <a:pt x="147944" y="4802085"/>
                </a:lnTo>
                <a:cubicBezTo>
                  <a:pt x="139726" y="4810305"/>
                  <a:pt x="133561" y="4824688"/>
                  <a:pt x="129452" y="4845236"/>
                </a:cubicBezTo>
                <a:lnTo>
                  <a:pt x="104794" y="4845236"/>
                </a:lnTo>
                <a:cubicBezTo>
                  <a:pt x="96576" y="4874004"/>
                  <a:pt x="86300" y="4894551"/>
                  <a:pt x="73972" y="4906880"/>
                </a:cubicBezTo>
                <a:cubicBezTo>
                  <a:pt x="61643" y="4919209"/>
                  <a:pt x="51369" y="4937703"/>
                  <a:pt x="43151" y="4962360"/>
                </a:cubicBezTo>
                <a:lnTo>
                  <a:pt x="18492" y="4962360"/>
                </a:lnTo>
                <a:cubicBezTo>
                  <a:pt x="18492" y="4970579"/>
                  <a:pt x="14382" y="4982909"/>
                  <a:pt x="6163" y="4999347"/>
                </a:cubicBezTo>
                <a:lnTo>
                  <a:pt x="0" y="4950031"/>
                </a:lnTo>
                <a:cubicBezTo>
                  <a:pt x="8218" y="4941812"/>
                  <a:pt x="12327" y="4936675"/>
                  <a:pt x="12327" y="4934620"/>
                </a:cubicBezTo>
                <a:cubicBezTo>
                  <a:pt x="12327" y="4932565"/>
                  <a:pt x="14382" y="4927429"/>
                  <a:pt x="18492" y="4919209"/>
                </a:cubicBezTo>
                <a:lnTo>
                  <a:pt x="30820" y="4919209"/>
                </a:lnTo>
                <a:lnTo>
                  <a:pt x="30820" y="4894551"/>
                </a:lnTo>
                <a:cubicBezTo>
                  <a:pt x="39040" y="4890442"/>
                  <a:pt x="45205" y="4886332"/>
                  <a:pt x="49314" y="4882223"/>
                </a:cubicBezTo>
                <a:cubicBezTo>
                  <a:pt x="53424" y="4878113"/>
                  <a:pt x="59588" y="4874004"/>
                  <a:pt x="67807" y="4869894"/>
                </a:cubicBezTo>
                <a:lnTo>
                  <a:pt x="67807" y="4845236"/>
                </a:lnTo>
                <a:lnTo>
                  <a:pt x="80136" y="4845236"/>
                </a:lnTo>
                <a:cubicBezTo>
                  <a:pt x="104794" y="4800030"/>
                  <a:pt x="120206" y="4771263"/>
                  <a:pt x="126370" y="4758934"/>
                </a:cubicBezTo>
                <a:cubicBezTo>
                  <a:pt x="132534" y="4746606"/>
                  <a:pt x="143835" y="4732221"/>
                  <a:pt x="160274" y="4715783"/>
                </a:cubicBezTo>
                <a:lnTo>
                  <a:pt x="160274" y="4691126"/>
                </a:lnTo>
                <a:cubicBezTo>
                  <a:pt x="197260" y="4678796"/>
                  <a:pt x="215754" y="4659276"/>
                  <a:pt x="215754" y="4632563"/>
                </a:cubicBezTo>
                <a:cubicBezTo>
                  <a:pt x="215754" y="4605851"/>
                  <a:pt x="232192" y="4584276"/>
                  <a:pt x="265068" y="4567838"/>
                </a:cubicBezTo>
                <a:lnTo>
                  <a:pt x="265068" y="4543179"/>
                </a:lnTo>
                <a:lnTo>
                  <a:pt x="277398" y="4543179"/>
                </a:lnTo>
                <a:lnTo>
                  <a:pt x="277398" y="4518522"/>
                </a:lnTo>
                <a:cubicBezTo>
                  <a:pt x="285617" y="4510303"/>
                  <a:pt x="295891" y="4502083"/>
                  <a:pt x="308221" y="4493864"/>
                </a:cubicBezTo>
                <a:cubicBezTo>
                  <a:pt x="320548" y="4485645"/>
                  <a:pt x="330823" y="4477426"/>
                  <a:pt x="339042" y="4469206"/>
                </a:cubicBezTo>
                <a:lnTo>
                  <a:pt x="339042" y="4444548"/>
                </a:lnTo>
                <a:cubicBezTo>
                  <a:pt x="355481" y="4436329"/>
                  <a:pt x="369865" y="4426055"/>
                  <a:pt x="382193" y="4413726"/>
                </a:cubicBezTo>
                <a:lnTo>
                  <a:pt x="382193" y="4376740"/>
                </a:lnTo>
                <a:lnTo>
                  <a:pt x="394522" y="4376740"/>
                </a:lnTo>
                <a:cubicBezTo>
                  <a:pt x="402741" y="4368520"/>
                  <a:pt x="407878" y="4363384"/>
                  <a:pt x="409932" y="4361328"/>
                </a:cubicBezTo>
                <a:cubicBezTo>
                  <a:pt x="411988" y="4359273"/>
                  <a:pt x="423290" y="4356192"/>
                  <a:pt x="443837" y="4352082"/>
                </a:cubicBezTo>
                <a:close/>
                <a:moveTo>
                  <a:pt x="1029457" y="4210300"/>
                </a:moveTo>
                <a:cubicBezTo>
                  <a:pt x="1033568" y="4218520"/>
                  <a:pt x="1036650" y="4222630"/>
                  <a:pt x="1038705" y="4222630"/>
                </a:cubicBezTo>
                <a:cubicBezTo>
                  <a:pt x="1040760" y="4222630"/>
                  <a:pt x="1041788" y="4226739"/>
                  <a:pt x="1041788" y="4234958"/>
                </a:cubicBezTo>
                <a:lnTo>
                  <a:pt x="1029457" y="4234958"/>
                </a:lnTo>
                <a:cubicBezTo>
                  <a:pt x="1025348" y="4243177"/>
                  <a:pt x="1023294" y="4249342"/>
                  <a:pt x="1023294" y="4253451"/>
                </a:cubicBezTo>
                <a:cubicBezTo>
                  <a:pt x="1023294" y="4257561"/>
                  <a:pt x="1021239" y="4263725"/>
                  <a:pt x="1017129" y="4271944"/>
                </a:cubicBezTo>
                <a:lnTo>
                  <a:pt x="1004801" y="4271944"/>
                </a:lnTo>
                <a:lnTo>
                  <a:pt x="1004801" y="4296602"/>
                </a:lnTo>
                <a:lnTo>
                  <a:pt x="992472" y="4296602"/>
                </a:lnTo>
                <a:cubicBezTo>
                  <a:pt x="984252" y="4304821"/>
                  <a:pt x="980143" y="4308931"/>
                  <a:pt x="980143" y="4308931"/>
                </a:cubicBezTo>
                <a:cubicBezTo>
                  <a:pt x="980143" y="4308931"/>
                  <a:pt x="973978" y="4313041"/>
                  <a:pt x="961648" y="4321260"/>
                </a:cubicBezTo>
                <a:lnTo>
                  <a:pt x="967814" y="4308931"/>
                </a:lnTo>
                <a:cubicBezTo>
                  <a:pt x="988363" y="4280164"/>
                  <a:pt x="1008910" y="4247287"/>
                  <a:pt x="1029457" y="4210300"/>
                </a:cubicBezTo>
                <a:close/>
                <a:moveTo>
                  <a:pt x="1146582" y="4191807"/>
                </a:moveTo>
                <a:lnTo>
                  <a:pt x="1171240" y="4191807"/>
                </a:lnTo>
                <a:lnTo>
                  <a:pt x="1171240" y="4204136"/>
                </a:lnTo>
                <a:cubicBezTo>
                  <a:pt x="1163021" y="4212355"/>
                  <a:pt x="1159939" y="4215437"/>
                  <a:pt x="1161993" y="4213383"/>
                </a:cubicBezTo>
                <a:cubicBezTo>
                  <a:pt x="1164048" y="4211328"/>
                  <a:pt x="1163021" y="4214409"/>
                  <a:pt x="1158911" y="4222630"/>
                </a:cubicBezTo>
                <a:lnTo>
                  <a:pt x="1134253" y="4222630"/>
                </a:lnTo>
                <a:cubicBezTo>
                  <a:pt x="1138363" y="4214409"/>
                  <a:pt x="1140418" y="4209273"/>
                  <a:pt x="1140418" y="4207218"/>
                </a:cubicBezTo>
                <a:cubicBezTo>
                  <a:pt x="1140418" y="4205163"/>
                  <a:pt x="1142473" y="4200026"/>
                  <a:pt x="1146582" y="4191807"/>
                </a:cubicBezTo>
                <a:close/>
                <a:moveTo>
                  <a:pt x="1041788" y="4191807"/>
                </a:moveTo>
                <a:cubicBezTo>
                  <a:pt x="1050007" y="4200026"/>
                  <a:pt x="1053088" y="4203109"/>
                  <a:pt x="1051034" y="4201054"/>
                </a:cubicBezTo>
                <a:cubicBezTo>
                  <a:pt x="1048979" y="4198999"/>
                  <a:pt x="1050007" y="4202081"/>
                  <a:pt x="1054116" y="4210300"/>
                </a:cubicBezTo>
                <a:lnTo>
                  <a:pt x="1041788" y="4210300"/>
                </a:lnTo>
                <a:close/>
                <a:moveTo>
                  <a:pt x="1510284" y="4074683"/>
                </a:moveTo>
                <a:cubicBezTo>
                  <a:pt x="1502064" y="4091121"/>
                  <a:pt x="1498982" y="4101395"/>
                  <a:pt x="1501037" y="4105506"/>
                </a:cubicBezTo>
                <a:cubicBezTo>
                  <a:pt x="1503092" y="4109615"/>
                  <a:pt x="1489735" y="4117834"/>
                  <a:pt x="1460968" y="4130163"/>
                </a:cubicBezTo>
                <a:lnTo>
                  <a:pt x="1460968" y="4117834"/>
                </a:lnTo>
                <a:cubicBezTo>
                  <a:pt x="1452749" y="4109615"/>
                  <a:pt x="1450693" y="4106532"/>
                  <a:pt x="1454804" y="4108587"/>
                </a:cubicBezTo>
                <a:cubicBezTo>
                  <a:pt x="1458914" y="4110642"/>
                  <a:pt x="1456858" y="4105506"/>
                  <a:pt x="1448639" y="4093176"/>
                </a:cubicBezTo>
                <a:cubicBezTo>
                  <a:pt x="1460968" y="4084957"/>
                  <a:pt x="1469187" y="4079820"/>
                  <a:pt x="1473297" y="4077766"/>
                </a:cubicBezTo>
                <a:cubicBezTo>
                  <a:pt x="1477407" y="4075711"/>
                  <a:pt x="1489735" y="4074683"/>
                  <a:pt x="1510284" y="4074683"/>
                </a:cubicBezTo>
                <a:close/>
                <a:moveTo>
                  <a:pt x="3433582" y="3519885"/>
                </a:moveTo>
                <a:lnTo>
                  <a:pt x="3458240" y="3519885"/>
                </a:lnTo>
                <a:lnTo>
                  <a:pt x="3445911" y="3544542"/>
                </a:lnTo>
                <a:lnTo>
                  <a:pt x="3458240" y="3544542"/>
                </a:lnTo>
                <a:lnTo>
                  <a:pt x="3458240" y="3593858"/>
                </a:lnTo>
                <a:lnTo>
                  <a:pt x="3470569" y="3593858"/>
                </a:lnTo>
                <a:lnTo>
                  <a:pt x="3470569" y="3624680"/>
                </a:lnTo>
                <a:lnTo>
                  <a:pt x="3482898" y="3624680"/>
                </a:lnTo>
                <a:lnTo>
                  <a:pt x="3482898" y="3649338"/>
                </a:lnTo>
                <a:lnTo>
                  <a:pt x="3495227" y="3649338"/>
                </a:lnTo>
                <a:lnTo>
                  <a:pt x="3495227" y="3766462"/>
                </a:lnTo>
                <a:cubicBezTo>
                  <a:pt x="3499336" y="3770572"/>
                  <a:pt x="3502419" y="3772626"/>
                  <a:pt x="3504474" y="3772626"/>
                </a:cubicBezTo>
                <a:cubicBezTo>
                  <a:pt x="3506528" y="3772626"/>
                  <a:pt x="3509610" y="3774681"/>
                  <a:pt x="3513720" y="3778791"/>
                </a:cubicBezTo>
                <a:cubicBezTo>
                  <a:pt x="3513720" y="3795229"/>
                  <a:pt x="3510638" y="3804476"/>
                  <a:pt x="3504474" y="3806531"/>
                </a:cubicBezTo>
                <a:cubicBezTo>
                  <a:pt x="3498309" y="3808585"/>
                  <a:pt x="3495227" y="3815778"/>
                  <a:pt x="3495227" y="3828106"/>
                </a:cubicBezTo>
                <a:cubicBezTo>
                  <a:pt x="3507555" y="3856873"/>
                  <a:pt x="3516802" y="3891805"/>
                  <a:pt x="3522967" y="3932902"/>
                </a:cubicBezTo>
                <a:cubicBezTo>
                  <a:pt x="3529131" y="3973997"/>
                  <a:pt x="3534268" y="4013039"/>
                  <a:pt x="3538378" y="4050026"/>
                </a:cubicBezTo>
                <a:lnTo>
                  <a:pt x="3526049" y="4050026"/>
                </a:lnTo>
                <a:lnTo>
                  <a:pt x="3526049" y="4062354"/>
                </a:lnTo>
                <a:cubicBezTo>
                  <a:pt x="3497281" y="4033586"/>
                  <a:pt x="3478788" y="3986327"/>
                  <a:pt x="3470569" y="3920572"/>
                </a:cubicBezTo>
                <a:lnTo>
                  <a:pt x="3470569" y="3741804"/>
                </a:lnTo>
                <a:cubicBezTo>
                  <a:pt x="3462349" y="3708927"/>
                  <a:pt x="3454130" y="3675023"/>
                  <a:pt x="3445911" y="3640091"/>
                </a:cubicBezTo>
                <a:cubicBezTo>
                  <a:pt x="3437692" y="3605160"/>
                  <a:pt x="3433582" y="3565090"/>
                  <a:pt x="3433582" y="3519885"/>
                </a:cubicBezTo>
                <a:close/>
                <a:moveTo>
                  <a:pt x="2132889" y="3464404"/>
                </a:moveTo>
                <a:lnTo>
                  <a:pt x="2132889" y="3464405"/>
                </a:lnTo>
                <a:lnTo>
                  <a:pt x="2145218" y="3464405"/>
                </a:lnTo>
                <a:lnTo>
                  <a:pt x="2145218" y="3464404"/>
                </a:lnTo>
                <a:close/>
                <a:moveTo>
                  <a:pt x="2120560" y="3415089"/>
                </a:moveTo>
                <a:lnTo>
                  <a:pt x="2120560" y="3415090"/>
                </a:lnTo>
                <a:lnTo>
                  <a:pt x="2132889" y="3415090"/>
                </a:lnTo>
                <a:lnTo>
                  <a:pt x="2132889" y="3415089"/>
                </a:lnTo>
                <a:close/>
                <a:moveTo>
                  <a:pt x="2897278" y="3402761"/>
                </a:moveTo>
                <a:cubicBezTo>
                  <a:pt x="2905497" y="3406871"/>
                  <a:pt x="2908579" y="3407898"/>
                  <a:pt x="2906525" y="3405843"/>
                </a:cubicBezTo>
                <a:cubicBezTo>
                  <a:pt x="2904470" y="3403788"/>
                  <a:pt x="2907551" y="3406871"/>
                  <a:pt x="2915771" y="3415090"/>
                </a:cubicBezTo>
                <a:lnTo>
                  <a:pt x="2928099" y="3415090"/>
                </a:lnTo>
                <a:cubicBezTo>
                  <a:pt x="2923990" y="3427418"/>
                  <a:pt x="2922963" y="3432556"/>
                  <a:pt x="2925018" y="3430501"/>
                </a:cubicBezTo>
                <a:cubicBezTo>
                  <a:pt x="2927072" y="3428446"/>
                  <a:pt x="2923990" y="3431528"/>
                  <a:pt x="2915771" y="3439747"/>
                </a:cubicBezTo>
                <a:lnTo>
                  <a:pt x="2915771" y="3452076"/>
                </a:lnTo>
                <a:lnTo>
                  <a:pt x="2884949" y="3452076"/>
                </a:lnTo>
                <a:cubicBezTo>
                  <a:pt x="2884949" y="3431528"/>
                  <a:pt x="2889058" y="3415090"/>
                  <a:pt x="2897278" y="3402761"/>
                </a:cubicBezTo>
                <a:close/>
                <a:moveTo>
                  <a:pt x="2120560" y="3402760"/>
                </a:moveTo>
                <a:cubicBezTo>
                  <a:pt x="2091793" y="3410979"/>
                  <a:pt x="2065081" y="3425363"/>
                  <a:pt x="2040422" y="3445910"/>
                </a:cubicBezTo>
                <a:cubicBezTo>
                  <a:pt x="2015765" y="3466459"/>
                  <a:pt x="2003436" y="3489062"/>
                  <a:pt x="2003436" y="3513719"/>
                </a:cubicBezTo>
                <a:lnTo>
                  <a:pt x="2003436" y="3513721"/>
                </a:lnTo>
                <a:lnTo>
                  <a:pt x="2012682" y="3478275"/>
                </a:lnTo>
                <a:cubicBezTo>
                  <a:pt x="2018846" y="3466973"/>
                  <a:pt x="2028093" y="3456186"/>
                  <a:pt x="2040422" y="3445911"/>
                </a:cubicBezTo>
                <a:cubicBezTo>
                  <a:pt x="2065081" y="3425364"/>
                  <a:pt x="2091793" y="3410980"/>
                  <a:pt x="2120560" y="3402761"/>
                </a:cubicBezTo>
                <a:close/>
                <a:moveTo>
                  <a:pt x="1276036" y="1257542"/>
                </a:moveTo>
                <a:cubicBezTo>
                  <a:pt x="1288364" y="1257542"/>
                  <a:pt x="1306857" y="1259597"/>
                  <a:pt x="1331514" y="1263706"/>
                </a:cubicBezTo>
                <a:cubicBezTo>
                  <a:pt x="1356173" y="1267817"/>
                  <a:pt x="1372611" y="1273981"/>
                  <a:pt x="1380830" y="1282200"/>
                </a:cubicBezTo>
                <a:cubicBezTo>
                  <a:pt x="1360282" y="1282200"/>
                  <a:pt x="1339735" y="1282200"/>
                  <a:pt x="1319186" y="1282200"/>
                </a:cubicBezTo>
                <a:cubicBezTo>
                  <a:pt x="1298638" y="1282200"/>
                  <a:pt x="1284255" y="1273981"/>
                  <a:pt x="1276036" y="1257542"/>
                </a:cubicBezTo>
                <a:close/>
                <a:moveTo>
                  <a:pt x="1017129" y="1140418"/>
                </a:moveTo>
                <a:cubicBezTo>
                  <a:pt x="1033568" y="1156857"/>
                  <a:pt x="1047952" y="1163022"/>
                  <a:pt x="1060281" y="1158912"/>
                </a:cubicBezTo>
                <a:cubicBezTo>
                  <a:pt x="1072609" y="1154801"/>
                  <a:pt x="1089047" y="1156857"/>
                  <a:pt x="1109595" y="1165076"/>
                </a:cubicBezTo>
                <a:lnTo>
                  <a:pt x="1109595" y="1177405"/>
                </a:lnTo>
                <a:cubicBezTo>
                  <a:pt x="1138363" y="1177405"/>
                  <a:pt x="1163021" y="1186652"/>
                  <a:pt x="1183569" y="1205145"/>
                </a:cubicBezTo>
                <a:cubicBezTo>
                  <a:pt x="1204117" y="1223638"/>
                  <a:pt x="1230830" y="1236994"/>
                  <a:pt x="1263706" y="1245213"/>
                </a:cubicBezTo>
                <a:lnTo>
                  <a:pt x="1263706" y="1257542"/>
                </a:lnTo>
                <a:cubicBezTo>
                  <a:pt x="1259597" y="1261652"/>
                  <a:pt x="1257542" y="1269872"/>
                  <a:pt x="1257542" y="1282200"/>
                </a:cubicBezTo>
                <a:cubicBezTo>
                  <a:pt x="1257542" y="1298639"/>
                  <a:pt x="1263706" y="1318159"/>
                  <a:pt x="1276036" y="1340762"/>
                </a:cubicBezTo>
                <a:cubicBezTo>
                  <a:pt x="1288364" y="1363364"/>
                  <a:pt x="1294529" y="1389050"/>
                  <a:pt x="1294529" y="1417817"/>
                </a:cubicBezTo>
                <a:cubicBezTo>
                  <a:pt x="1294529" y="1434256"/>
                  <a:pt x="1292474" y="1446586"/>
                  <a:pt x="1288364" y="1454804"/>
                </a:cubicBezTo>
                <a:lnTo>
                  <a:pt x="1276036" y="1454804"/>
                </a:lnTo>
                <a:lnTo>
                  <a:pt x="1276036" y="1479462"/>
                </a:lnTo>
                <a:cubicBezTo>
                  <a:pt x="1271925" y="1483571"/>
                  <a:pt x="1267816" y="1485626"/>
                  <a:pt x="1263706" y="1485626"/>
                </a:cubicBezTo>
                <a:cubicBezTo>
                  <a:pt x="1259597" y="1485626"/>
                  <a:pt x="1255487" y="1487681"/>
                  <a:pt x="1251377" y="1491790"/>
                </a:cubicBezTo>
                <a:lnTo>
                  <a:pt x="1251377" y="1516449"/>
                </a:lnTo>
                <a:lnTo>
                  <a:pt x="1239049" y="1516449"/>
                </a:lnTo>
                <a:lnTo>
                  <a:pt x="1226720" y="1553434"/>
                </a:lnTo>
                <a:lnTo>
                  <a:pt x="1208226" y="1553434"/>
                </a:lnTo>
                <a:lnTo>
                  <a:pt x="1208226" y="1571928"/>
                </a:lnTo>
                <a:cubicBezTo>
                  <a:pt x="1171240" y="1584257"/>
                  <a:pt x="1148637" y="1593503"/>
                  <a:pt x="1140418" y="1599667"/>
                </a:cubicBezTo>
                <a:cubicBezTo>
                  <a:pt x="1132199" y="1605833"/>
                  <a:pt x="1117815" y="1613024"/>
                  <a:pt x="1097266" y="1621243"/>
                </a:cubicBezTo>
                <a:lnTo>
                  <a:pt x="1097266" y="1633573"/>
                </a:lnTo>
                <a:lnTo>
                  <a:pt x="1054116" y="1633573"/>
                </a:lnTo>
                <a:lnTo>
                  <a:pt x="1054116" y="1645901"/>
                </a:lnTo>
                <a:lnTo>
                  <a:pt x="1004801" y="1645901"/>
                </a:lnTo>
                <a:lnTo>
                  <a:pt x="1004801" y="1658230"/>
                </a:lnTo>
                <a:cubicBezTo>
                  <a:pt x="1000691" y="1662339"/>
                  <a:pt x="990417" y="1664394"/>
                  <a:pt x="973978" y="1664394"/>
                </a:cubicBezTo>
                <a:cubicBezTo>
                  <a:pt x="953430" y="1664394"/>
                  <a:pt x="929800" y="1661313"/>
                  <a:pt x="903088" y="1655148"/>
                </a:cubicBezTo>
                <a:cubicBezTo>
                  <a:pt x="876375" y="1648983"/>
                  <a:pt x="858910" y="1641792"/>
                  <a:pt x="850689" y="1633573"/>
                </a:cubicBezTo>
                <a:lnTo>
                  <a:pt x="850689" y="1621243"/>
                </a:lnTo>
                <a:cubicBezTo>
                  <a:pt x="789046" y="1588367"/>
                  <a:pt x="748977" y="1555489"/>
                  <a:pt x="730484" y="1522613"/>
                </a:cubicBezTo>
                <a:cubicBezTo>
                  <a:pt x="711989" y="1489735"/>
                  <a:pt x="702743" y="1444529"/>
                  <a:pt x="702743" y="1386996"/>
                </a:cubicBezTo>
                <a:cubicBezTo>
                  <a:pt x="702743" y="1329461"/>
                  <a:pt x="721237" y="1290419"/>
                  <a:pt x="758224" y="1269872"/>
                </a:cubicBezTo>
                <a:lnTo>
                  <a:pt x="758224" y="1232885"/>
                </a:lnTo>
                <a:cubicBezTo>
                  <a:pt x="766443" y="1232885"/>
                  <a:pt x="774662" y="1228775"/>
                  <a:pt x="782880" y="1220556"/>
                </a:cubicBezTo>
                <a:cubicBezTo>
                  <a:pt x="815758" y="1187679"/>
                  <a:pt x="846580" y="1166103"/>
                  <a:pt x="875348" y="1155829"/>
                </a:cubicBezTo>
                <a:cubicBezTo>
                  <a:pt x="904115" y="1145555"/>
                  <a:pt x="951376" y="1140418"/>
                  <a:pt x="1017129" y="1140418"/>
                </a:cubicBezTo>
                <a:close/>
                <a:moveTo>
                  <a:pt x="1719873" y="1128089"/>
                </a:moveTo>
                <a:cubicBezTo>
                  <a:pt x="1719873" y="1173295"/>
                  <a:pt x="1715763" y="1204117"/>
                  <a:pt x="1707544" y="1220556"/>
                </a:cubicBezTo>
                <a:lnTo>
                  <a:pt x="1695215" y="1220556"/>
                </a:lnTo>
                <a:cubicBezTo>
                  <a:pt x="1695215" y="1208228"/>
                  <a:pt x="1694188" y="1194871"/>
                  <a:pt x="1692133" y="1180487"/>
                </a:cubicBezTo>
                <a:cubicBezTo>
                  <a:pt x="1690078" y="1166103"/>
                  <a:pt x="1689050" y="1152748"/>
                  <a:pt x="1689050" y="1140418"/>
                </a:cubicBezTo>
                <a:cubicBezTo>
                  <a:pt x="1693161" y="1136309"/>
                  <a:pt x="1697269" y="1134254"/>
                  <a:pt x="1701380" y="1134254"/>
                </a:cubicBezTo>
                <a:cubicBezTo>
                  <a:pt x="1705489" y="1134254"/>
                  <a:pt x="1711654" y="1132199"/>
                  <a:pt x="1719873" y="1128089"/>
                </a:cubicBezTo>
                <a:close/>
                <a:moveTo>
                  <a:pt x="4678796" y="1091104"/>
                </a:moveTo>
                <a:lnTo>
                  <a:pt x="4709618" y="1091104"/>
                </a:lnTo>
                <a:cubicBezTo>
                  <a:pt x="4705509" y="1111651"/>
                  <a:pt x="4703454" y="1121925"/>
                  <a:pt x="4703454" y="1121925"/>
                </a:cubicBezTo>
                <a:cubicBezTo>
                  <a:pt x="4703454" y="1121925"/>
                  <a:pt x="4695234" y="1123980"/>
                  <a:pt x="4678796" y="1128089"/>
                </a:cubicBezTo>
                <a:close/>
                <a:moveTo>
                  <a:pt x="4265779" y="881513"/>
                </a:moveTo>
                <a:lnTo>
                  <a:pt x="4290438" y="881513"/>
                </a:lnTo>
                <a:lnTo>
                  <a:pt x="4290438" y="893841"/>
                </a:lnTo>
                <a:cubicBezTo>
                  <a:pt x="4278108" y="889733"/>
                  <a:pt x="4272972" y="888705"/>
                  <a:pt x="4275026" y="890760"/>
                </a:cubicBezTo>
                <a:cubicBezTo>
                  <a:pt x="4277081" y="892813"/>
                  <a:pt x="4273998" y="889733"/>
                  <a:pt x="4265779" y="881513"/>
                </a:cubicBezTo>
                <a:close/>
                <a:moveTo>
                  <a:pt x="4444548" y="856856"/>
                </a:moveTo>
                <a:lnTo>
                  <a:pt x="4444548" y="869185"/>
                </a:lnTo>
                <a:lnTo>
                  <a:pt x="4432219" y="869185"/>
                </a:lnTo>
                <a:cubicBezTo>
                  <a:pt x="4395232" y="930829"/>
                  <a:pt x="4343862" y="978089"/>
                  <a:pt x="4278108" y="1010965"/>
                </a:cubicBezTo>
                <a:lnTo>
                  <a:pt x="4278108" y="986308"/>
                </a:lnTo>
                <a:cubicBezTo>
                  <a:pt x="4294547" y="978089"/>
                  <a:pt x="4305848" y="968842"/>
                  <a:pt x="4312012" y="958568"/>
                </a:cubicBezTo>
                <a:cubicBezTo>
                  <a:pt x="4318178" y="948294"/>
                  <a:pt x="4327424" y="939048"/>
                  <a:pt x="4339752" y="930829"/>
                </a:cubicBezTo>
                <a:lnTo>
                  <a:pt x="4358246" y="930829"/>
                </a:lnTo>
                <a:lnTo>
                  <a:pt x="4358246" y="918501"/>
                </a:lnTo>
                <a:cubicBezTo>
                  <a:pt x="4374684" y="910282"/>
                  <a:pt x="4382903" y="906171"/>
                  <a:pt x="4382903" y="906171"/>
                </a:cubicBezTo>
                <a:lnTo>
                  <a:pt x="4382903" y="881514"/>
                </a:lnTo>
                <a:cubicBezTo>
                  <a:pt x="4399342" y="877403"/>
                  <a:pt x="4408589" y="874320"/>
                  <a:pt x="4410643" y="872266"/>
                </a:cubicBezTo>
                <a:cubicBezTo>
                  <a:pt x="4412698" y="870212"/>
                  <a:pt x="4424000" y="865075"/>
                  <a:pt x="4444548" y="856856"/>
                </a:cubicBezTo>
                <a:close/>
                <a:moveTo>
                  <a:pt x="4524686" y="776718"/>
                </a:moveTo>
                <a:cubicBezTo>
                  <a:pt x="4520575" y="805486"/>
                  <a:pt x="4500028" y="826034"/>
                  <a:pt x="4463041" y="838362"/>
                </a:cubicBezTo>
                <a:lnTo>
                  <a:pt x="4463041" y="844527"/>
                </a:lnTo>
                <a:lnTo>
                  <a:pt x="4456876" y="826034"/>
                </a:lnTo>
                <a:cubicBezTo>
                  <a:pt x="4473315" y="809596"/>
                  <a:pt x="4482561" y="799322"/>
                  <a:pt x="4484616" y="795212"/>
                </a:cubicBezTo>
                <a:cubicBezTo>
                  <a:pt x="4486671" y="791103"/>
                  <a:pt x="4500028" y="784937"/>
                  <a:pt x="4524686" y="776718"/>
                </a:cubicBezTo>
                <a:close/>
                <a:moveTo>
                  <a:pt x="4099340" y="776718"/>
                </a:moveTo>
                <a:lnTo>
                  <a:pt x="4148655" y="776718"/>
                </a:lnTo>
                <a:lnTo>
                  <a:pt x="4148655" y="789048"/>
                </a:lnTo>
                <a:lnTo>
                  <a:pt x="4160984" y="789048"/>
                </a:lnTo>
                <a:lnTo>
                  <a:pt x="4160984" y="813705"/>
                </a:lnTo>
                <a:cubicBezTo>
                  <a:pt x="4148655" y="821924"/>
                  <a:pt x="4140436" y="827062"/>
                  <a:pt x="4136327" y="829116"/>
                </a:cubicBezTo>
                <a:cubicBezTo>
                  <a:pt x="4132217" y="831171"/>
                  <a:pt x="4119889" y="834253"/>
                  <a:pt x="4099340" y="838362"/>
                </a:cubicBezTo>
                <a:lnTo>
                  <a:pt x="4093175" y="801377"/>
                </a:lnTo>
                <a:cubicBezTo>
                  <a:pt x="4097285" y="797267"/>
                  <a:pt x="4099340" y="789048"/>
                  <a:pt x="4099340" y="776718"/>
                </a:cubicBezTo>
                <a:close/>
                <a:moveTo>
                  <a:pt x="2391794" y="739732"/>
                </a:moveTo>
                <a:cubicBezTo>
                  <a:pt x="2408233" y="747951"/>
                  <a:pt x="2416453" y="752061"/>
                  <a:pt x="2416453" y="752061"/>
                </a:cubicBezTo>
                <a:cubicBezTo>
                  <a:pt x="2416453" y="752061"/>
                  <a:pt x="2418507" y="760280"/>
                  <a:pt x="2422617" y="776718"/>
                </a:cubicBezTo>
                <a:lnTo>
                  <a:pt x="2391794" y="776718"/>
                </a:lnTo>
                <a:close/>
                <a:moveTo>
                  <a:pt x="1510284" y="659594"/>
                </a:moveTo>
                <a:cubicBezTo>
                  <a:pt x="1518503" y="663704"/>
                  <a:pt x="1524667" y="665758"/>
                  <a:pt x="1528777" y="665758"/>
                </a:cubicBezTo>
                <a:cubicBezTo>
                  <a:pt x="1532886" y="665758"/>
                  <a:pt x="1539051" y="667813"/>
                  <a:pt x="1547271" y="671924"/>
                </a:cubicBezTo>
                <a:lnTo>
                  <a:pt x="1547271" y="684252"/>
                </a:lnTo>
                <a:cubicBezTo>
                  <a:pt x="1530832" y="680143"/>
                  <a:pt x="1522613" y="677060"/>
                  <a:pt x="1522613" y="675005"/>
                </a:cubicBezTo>
                <a:cubicBezTo>
                  <a:pt x="1522613" y="672951"/>
                  <a:pt x="1518503" y="667813"/>
                  <a:pt x="1510284" y="659594"/>
                </a:cubicBezTo>
                <a:close/>
                <a:moveTo>
                  <a:pt x="3174677" y="0"/>
                </a:moveTo>
                <a:lnTo>
                  <a:pt x="3187006" y="0"/>
                </a:lnTo>
                <a:lnTo>
                  <a:pt x="3187006" y="12329"/>
                </a:lnTo>
                <a:lnTo>
                  <a:pt x="3199334" y="12329"/>
                </a:lnTo>
                <a:lnTo>
                  <a:pt x="3199334" y="0"/>
                </a:lnTo>
                <a:lnTo>
                  <a:pt x="3211663" y="0"/>
                </a:lnTo>
                <a:lnTo>
                  <a:pt x="3211663" y="12329"/>
                </a:lnTo>
                <a:lnTo>
                  <a:pt x="3279471" y="12329"/>
                </a:lnTo>
                <a:lnTo>
                  <a:pt x="3279471" y="24657"/>
                </a:lnTo>
                <a:cubicBezTo>
                  <a:pt x="3287690" y="24657"/>
                  <a:pt x="3300020" y="20548"/>
                  <a:pt x="3316458" y="12329"/>
                </a:cubicBezTo>
                <a:lnTo>
                  <a:pt x="3316458" y="24657"/>
                </a:lnTo>
                <a:cubicBezTo>
                  <a:pt x="3337006" y="24657"/>
                  <a:pt x="3359610" y="20548"/>
                  <a:pt x="3384267" y="12329"/>
                </a:cubicBezTo>
                <a:lnTo>
                  <a:pt x="3384267" y="24657"/>
                </a:lnTo>
                <a:cubicBezTo>
                  <a:pt x="3400705" y="32877"/>
                  <a:pt x="3410980" y="36987"/>
                  <a:pt x="3415089" y="36987"/>
                </a:cubicBezTo>
                <a:cubicBezTo>
                  <a:pt x="3419199" y="36987"/>
                  <a:pt x="3429473" y="45206"/>
                  <a:pt x="3445911" y="61644"/>
                </a:cubicBezTo>
                <a:lnTo>
                  <a:pt x="3470569" y="61644"/>
                </a:lnTo>
                <a:lnTo>
                  <a:pt x="3470569" y="73973"/>
                </a:lnTo>
                <a:lnTo>
                  <a:pt x="3495227" y="73973"/>
                </a:lnTo>
                <a:lnTo>
                  <a:pt x="3495227" y="86301"/>
                </a:lnTo>
                <a:cubicBezTo>
                  <a:pt x="3503446" y="78082"/>
                  <a:pt x="3509610" y="73973"/>
                  <a:pt x="3513720" y="73973"/>
                </a:cubicBezTo>
                <a:cubicBezTo>
                  <a:pt x="3517829" y="106850"/>
                  <a:pt x="3523993" y="125343"/>
                  <a:pt x="3532214" y="129453"/>
                </a:cubicBezTo>
                <a:cubicBezTo>
                  <a:pt x="3540433" y="133562"/>
                  <a:pt x="3554816" y="145892"/>
                  <a:pt x="3575364" y="166440"/>
                </a:cubicBezTo>
                <a:lnTo>
                  <a:pt x="3575364" y="215755"/>
                </a:lnTo>
                <a:lnTo>
                  <a:pt x="3587693" y="215755"/>
                </a:lnTo>
                <a:cubicBezTo>
                  <a:pt x="3591803" y="223974"/>
                  <a:pt x="3594885" y="234248"/>
                  <a:pt x="3596939" y="246577"/>
                </a:cubicBezTo>
                <a:cubicBezTo>
                  <a:pt x="3598994" y="258905"/>
                  <a:pt x="3604132" y="271235"/>
                  <a:pt x="3612351" y="283564"/>
                </a:cubicBezTo>
                <a:lnTo>
                  <a:pt x="3618515" y="283564"/>
                </a:lnTo>
                <a:cubicBezTo>
                  <a:pt x="3618515" y="295892"/>
                  <a:pt x="3617488" y="308221"/>
                  <a:pt x="3615433" y="320550"/>
                </a:cubicBezTo>
                <a:cubicBezTo>
                  <a:pt x="3613379" y="332879"/>
                  <a:pt x="3612351" y="345208"/>
                  <a:pt x="3612351" y="357537"/>
                </a:cubicBezTo>
                <a:lnTo>
                  <a:pt x="3600022" y="357537"/>
                </a:lnTo>
                <a:cubicBezTo>
                  <a:pt x="3600022" y="373975"/>
                  <a:pt x="3601049" y="390414"/>
                  <a:pt x="3603104" y="406852"/>
                </a:cubicBezTo>
                <a:cubicBezTo>
                  <a:pt x="3605158" y="423290"/>
                  <a:pt x="3608241" y="441784"/>
                  <a:pt x="3612351" y="462332"/>
                </a:cubicBezTo>
                <a:lnTo>
                  <a:pt x="3600022" y="462332"/>
                </a:lnTo>
                <a:lnTo>
                  <a:pt x="3600022" y="480825"/>
                </a:lnTo>
                <a:cubicBezTo>
                  <a:pt x="3583584" y="489044"/>
                  <a:pt x="3575364" y="493154"/>
                  <a:pt x="3575364" y="493154"/>
                </a:cubicBezTo>
                <a:lnTo>
                  <a:pt x="3575364" y="530140"/>
                </a:lnTo>
                <a:cubicBezTo>
                  <a:pt x="3554816" y="550688"/>
                  <a:pt x="3538378" y="565073"/>
                  <a:pt x="3526049" y="573292"/>
                </a:cubicBezTo>
                <a:cubicBezTo>
                  <a:pt x="3513720" y="581511"/>
                  <a:pt x="3505500" y="602059"/>
                  <a:pt x="3501391" y="634936"/>
                </a:cubicBezTo>
                <a:cubicBezTo>
                  <a:pt x="3513720" y="647265"/>
                  <a:pt x="3518857" y="655484"/>
                  <a:pt x="3516802" y="659593"/>
                </a:cubicBezTo>
                <a:cubicBezTo>
                  <a:pt x="3514747" y="663703"/>
                  <a:pt x="3517829" y="671922"/>
                  <a:pt x="3526049" y="684251"/>
                </a:cubicBezTo>
                <a:lnTo>
                  <a:pt x="3538378" y="684251"/>
                </a:lnTo>
                <a:lnTo>
                  <a:pt x="3538378" y="708910"/>
                </a:lnTo>
                <a:lnTo>
                  <a:pt x="3550706" y="708910"/>
                </a:lnTo>
                <a:lnTo>
                  <a:pt x="3550706" y="727401"/>
                </a:lnTo>
                <a:lnTo>
                  <a:pt x="3563035" y="727401"/>
                </a:lnTo>
                <a:cubicBezTo>
                  <a:pt x="3567145" y="735621"/>
                  <a:pt x="3569199" y="741785"/>
                  <a:pt x="3569199" y="745896"/>
                </a:cubicBezTo>
                <a:cubicBezTo>
                  <a:pt x="3569199" y="750005"/>
                  <a:pt x="3571254" y="756171"/>
                  <a:pt x="3575364" y="764389"/>
                </a:cubicBezTo>
                <a:lnTo>
                  <a:pt x="3600022" y="764389"/>
                </a:lnTo>
                <a:lnTo>
                  <a:pt x="3600022" y="776718"/>
                </a:lnTo>
                <a:cubicBezTo>
                  <a:pt x="3608241" y="772608"/>
                  <a:pt x="3617488" y="770553"/>
                  <a:pt x="3627762" y="770553"/>
                </a:cubicBezTo>
                <a:cubicBezTo>
                  <a:pt x="3638036" y="770553"/>
                  <a:pt x="3647283" y="768499"/>
                  <a:pt x="3655502" y="764389"/>
                </a:cubicBezTo>
                <a:lnTo>
                  <a:pt x="3655502" y="752060"/>
                </a:lnTo>
                <a:lnTo>
                  <a:pt x="3692488" y="752060"/>
                </a:lnTo>
                <a:lnTo>
                  <a:pt x="3692488" y="739731"/>
                </a:lnTo>
                <a:lnTo>
                  <a:pt x="3729475" y="739731"/>
                </a:lnTo>
                <a:lnTo>
                  <a:pt x="3729475" y="727401"/>
                </a:lnTo>
                <a:cubicBezTo>
                  <a:pt x="3762352" y="739731"/>
                  <a:pt x="3783927" y="755143"/>
                  <a:pt x="3794202" y="773636"/>
                </a:cubicBezTo>
                <a:cubicBezTo>
                  <a:pt x="3804475" y="792130"/>
                  <a:pt x="3812694" y="810622"/>
                  <a:pt x="3818859" y="829115"/>
                </a:cubicBezTo>
                <a:cubicBezTo>
                  <a:pt x="3825023" y="847608"/>
                  <a:pt x="3834270" y="863020"/>
                  <a:pt x="3846599" y="875348"/>
                </a:cubicBezTo>
                <a:cubicBezTo>
                  <a:pt x="3858927" y="887677"/>
                  <a:pt x="3885640" y="893841"/>
                  <a:pt x="3926736" y="893841"/>
                </a:cubicBezTo>
                <a:lnTo>
                  <a:pt x="3926736" y="881513"/>
                </a:lnTo>
                <a:cubicBezTo>
                  <a:pt x="3947285" y="877403"/>
                  <a:pt x="3967832" y="883567"/>
                  <a:pt x="3988380" y="900006"/>
                </a:cubicBezTo>
                <a:cubicBezTo>
                  <a:pt x="4008929" y="916445"/>
                  <a:pt x="4029477" y="935965"/>
                  <a:pt x="4050024" y="958568"/>
                </a:cubicBezTo>
                <a:cubicBezTo>
                  <a:pt x="4070573" y="981171"/>
                  <a:pt x="4091121" y="1003773"/>
                  <a:pt x="4111668" y="1026377"/>
                </a:cubicBezTo>
                <a:cubicBezTo>
                  <a:pt x="4132217" y="1048979"/>
                  <a:pt x="4152765" y="1064390"/>
                  <a:pt x="4173313" y="1072609"/>
                </a:cubicBezTo>
                <a:lnTo>
                  <a:pt x="4173313" y="1060281"/>
                </a:lnTo>
                <a:lnTo>
                  <a:pt x="4216464" y="1060281"/>
                </a:lnTo>
                <a:lnTo>
                  <a:pt x="4216464" y="1047952"/>
                </a:lnTo>
                <a:cubicBezTo>
                  <a:pt x="4228792" y="1039733"/>
                  <a:pt x="4237013" y="1034596"/>
                  <a:pt x="4241122" y="1032541"/>
                </a:cubicBezTo>
                <a:cubicBezTo>
                  <a:pt x="4245232" y="1030486"/>
                  <a:pt x="4253451" y="1027405"/>
                  <a:pt x="4265779" y="1023294"/>
                </a:cubicBezTo>
                <a:lnTo>
                  <a:pt x="4265779" y="1035623"/>
                </a:lnTo>
                <a:cubicBezTo>
                  <a:pt x="4257560" y="1043843"/>
                  <a:pt x="4241122" y="1056171"/>
                  <a:pt x="4216464" y="1072609"/>
                </a:cubicBezTo>
                <a:cubicBezTo>
                  <a:pt x="4245232" y="1101376"/>
                  <a:pt x="4257560" y="1118842"/>
                  <a:pt x="4253451" y="1125008"/>
                </a:cubicBezTo>
                <a:cubicBezTo>
                  <a:pt x="4249341" y="1131172"/>
                  <a:pt x="4257560" y="1144527"/>
                  <a:pt x="4278108" y="1165075"/>
                </a:cubicBezTo>
                <a:lnTo>
                  <a:pt x="4278108" y="1189734"/>
                </a:lnTo>
                <a:lnTo>
                  <a:pt x="4290438" y="1189734"/>
                </a:lnTo>
                <a:cubicBezTo>
                  <a:pt x="4298657" y="1206172"/>
                  <a:pt x="4302766" y="1220556"/>
                  <a:pt x="4302766" y="1232885"/>
                </a:cubicBezTo>
                <a:cubicBezTo>
                  <a:pt x="4302766" y="1245213"/>
                  <a:pt x="4315095" y="1257541"/>
                  <a:pt x="4339752" y="1269872"/>
                </a:cubicBezTo>
                <a:lnTo>
                  <a:pt x="4345917" y="1325351"/>
                </a:lnTo>
                <a:lnTo>
                  <a:pt x="4358246" y="1325351"/>
                </a:lnTo>
                <a:cubicBezTo>
                  <a:pt x="4378794" y="1358228"/>
                  <a:pt x="4403451" y="1390077"/>
                  <a:pt x="4432219" y="1420900"/>
                </a:cubicBezTo>
                <a:cubicBezTo>
                  <a:pt x="4460986" y="1451722"/>
                  <a:pt x="4475370" y="1497955"/>
                  <a:pt x="4475370" y="1559599"/>
                </a:cubicBezTo>
                <a:cubicBezTo>
                  <a:pt x="4475370" y="1576038"/>
                  <a:pt x="4469206" y="1584257"/>
                  <a:pt x="4456876" y="1584257"/>
                </a:cubicBezTo>
                <a:lnTo>
                  <a:pt x="4456876" y="1621243"/>
                </a:lnTo>
                <a:cubicBezTo>
                  <a:pt x="4440438" y="1629463"/>
                  <a:pt x="4432219" y="1633573"/>
                  <a:pt x="4432219" y="1633573"/>
                </a:cubicBezTo>
                <a:lnTo>
                  <a:pt x="4432219" y="1676723"/>
                </a:lnTo>
                <a:lnTo>
                  <a:pt x="4419890" y="1676723"/>
                </a:lnTo>
                <a:lnTo>
                  <a:pt x="4432219" y="1750696"/>
                </a:lnTo>
                <a:cubicBezTo>
                  <a:pt x="4502082" y="1763025"/>
                  <a:pt x="4537014" y="1814393"/>
                  <a:pt x="4537014" y="1904805"/>
                </a:cubicBezTo>
                <a:cubicBezTo>
                  <a:pt x="4500028" y="1933573"/>
                  <a:pt x="4481535" y="1974668"/>
                  <a:pt x="4481535" y="2028093"/>
                </a:cubicBezTo>
                <a:cubicBezTo>
                  <a:pt x="4481535" y="2065080"/>
                  <a:pt x="4500028" y="2089737"/>
                  <a:pt x="4537014" y="2102066"/>
                </a:cubicBezTo>
                <a:cubicBezTo>
                  <a:pt x="4545234" y="2077409"/>
                  <a:pt x="4556535" y="2059943"/>
                  <a:pt x="4570919" y="2049669"/>
                </a:cubicBezTo>
                <a:cubicBezTo>
                  <a:pt x="4585302" y="2039395"/>
                  <a:pt x="4604823" y="2030148"/>
                  <a:pt x="4629480" y="2021929"/>
                </a:cubicBezTo>
                <a:lnTo>
                  <a:pt x="4629480" y="2052751"/>
                </a:lnTo>
                <a:cubicBezTo>
                  <a:pt x="4621261" y="2060970"/>
                  <a:pt x="4615097" y="2069190"/>
                  <a:pt x="4610987" y="2077409"/>
                </a:cubicBezTo>
                <a:cubicBezTo>
                  <a:pt x="4606878" y="2085628"/>
                  <a:pt x="4600713" y="2093847"/>
                  <a:pt x="4592494" y="2102066"/>
                </a:cubicBezTo>
                <a:lnTo>
                  <a:pt x="4574000" y="2102066"/>
                </a:lnTo>
                <a:lnTo>
                  <a:pt x="4574000" y="2114396"/>
                </a:lnTo>
                <a:cubicBezTo>
                  <a:pt x="4565781" y="2122615"/>
                  <a:pt x="4560645" y="2126724"/>
                  <a:pt x="4558590" y="2126724"/>
                </a:cubicBezTo>
                <a:cubicBezTo>
                  <a:pt x="4556535" y="2126724"/>
                  <a:pt x="4553453" y="2134943"/>
                  <a:pt x="4549343" y="2151381"/>
                </a:cubicBezTo>
                <a:cubicBezTo>
                  <a:pt x="4561672" y="2159602"/>
                  <a:pt x="4569891" y="2167821"/>
                  <a:pt x="4574000" y="2176040"/>
                </a:cubicBezTo>
                <a:cubicBezTo>
                  <a:pt x="4578110" y="2184259"/>
                  <a:pt x="4582219" y="2190423"/>
                  <a:pt x="4586330" y="2194533"/>
                </a:cubicBezTo>
                <a:cubicBezTo>
                  <a:pt x="4590440" y="2198642"/>
                  <a:pt x="4597631" y="2201725"/>
                  <a:pt x="4607905" y="2203780"/>
                </a:cubicBezTo>
                <a:cubicBezTo>
                  <a:pt x="4618179" y="2205834"/>
                  <a:pt x="4637699" y="2206861"/>
                  <a:pt x="4666467" y="2206861"/>
                </a:cubicBezTo>
                <a:cubicBezTo>
                  <a:pt x="4670577" y="2198642"/>
                  <a:pt x="4678796" y="2190423"/>
                  <a:pt x="4691124" y="2182204"/>
                </a:cubicBezTo>
                <a:lnTo>
                  <a:pt x="4691124" y="2151381"/>
                </a:lnTo>
                <a:cubicBezTo>
                  <a:pt x="4707564" y="2143162"/>
                  <a:pt x="4719892" y="2138025"/>
                  <a:pt x="4728111" y="2135970"/>
                </a:cubicBezTo>
                <a:cubicBezTo>
                  <a:pt x="4736330" y="2133915"/>
                  <a:pt x="4750714" y="2130834"/>
                  <a:pt x="4771263" y="2126724"/>
                </a:cubicBezTo>
                <a:cubicBezTo>
                  <a:pt x="4779482" y="2139053"/>
                  <a:pt x="4787701" y="2158574"/>
                  <a:pt x="4795920" y="2185287"/>
                </a:cubicBezTo>
                <a:cubicBezTo>
                  <a:pt x="4804139" y="2211999"/>
                  <a:pt x="4818522" y="2227410"/>
                  <a:pt x="4839071" y="2231520"/>
                </a:cubicBezTo>
                <a:lnTo>
                  <a:pt x="4839071" y="2243848"/>
                </a:lnTo>
                <a:lnTo>
                  <a:pt x="4925372" y="2243848"/>
                </a:lnTo>
                <a:lnTo>
                  <a:pt x="4937701" y="2219191"/>
                </a:lnTo>
                <a:lnTo>
                  <a:pt x="4968524" y="2219191"/>
                </a:lnTo>
                <a:lnTo>
                  <a:pt x="4968524" y="2206861"/>
                </a:lnTo>
                <a:lnTo>
                  <a:pt x="5042497" y="2219191"/>
                </a:lnTo>
                <a:cubicBezTo>
                  <a:pt x="5050716" y="2243848"/>
                  <a:pt x="5056880" y="2269533"/>
                  <a:pt x="5060990" y="2296245"/>
                </a:cubicBezTo>
                <a:cubicBezTo>
                  <a:pt x="5065100" y="2322959"/>
                  <a:pt x="5089757" y="2336315"/>
                  <a:pt x="5134963" y="2336315"/>
                </a:cubicBezTo>
                <a:cubicBezTo>
                  <a:pt x="5143182" y="2323985"/>
                  <a:pt x="5157566" y="2315766"/>
                  <a:pt x="5178115" y="2311657"/>
                </a:cubicBezTo>
                <a:cubicBezTo>
                  <a:pt x="5198662" y="2307547"/>
                  <a:pt x="5219210" y="2303438"/>
                  <a:pt x="5239759" y="2299328"/>
                </a:cubicBezTo>
                <a:lnTo>
                  <a:pt x="5239759" y="2311657"/>
                </a:lnTo>
                <a:lnTo>
                  <a:pt x="5252087" y="2311657"/>
                </a:lnTo>
                <a:lnTo>
                  <a:pt x="5252087" y="2428781"/>
                </a:lnTo>
                <a:cubicBezTo>
                  <a:pt x="5268526" y="2445219"/>
                  <a:pt x="5281882" y="2455494"/>
                  <a:pt x="5292156" y="2459603"/>
                </a:cubicBezTo>
                <a:cubicBezTo>
                  <a:pt x="5302430" y="2463713"/>
                  <a:pt x="5313732" y="2466795"/>
                  <a:pt x="5326060" y="2468850"/>
                </a:cubicBezTo>
                <a:cubicBezTo>
                  <a:pt x="5338389" y="2470904"/>
                  <a:pt x="5351745" y="2476042"/>
                  <a:pt x="5366129" y="2484261"/>
                </a:cubicBezTo>
                <a:cubicBezTo>
                  <a:pt x="5380512" y="2492480"/>
                  <a:pt x="5400033" y="2508918"/>
                  <a:pt x="5424691" y="2533576"/>
                </a:cubicBezTo>
                <a:cubicBezTo>
                  <a:pt x="5424691" y="2545905"/>
                  <a:pt x="5423663" y="2557207"/>
                  <a:pt x="5421609" y="2567480"/>
                </a:cubicBezTo>
                <a:cubicBezTo>
                  <a:pt x="5419554" y="2577754"/>
                  <a:pt x="5418527" y="2587001"/>
                  <a:pt x="5418527" y="2595220"/>
                </a:cubicBezTo>
                <a:lnTo>
                  <a:pt x="5406197" y="2595220"/>
                </a:lnTo>
                <a:cubicBezTo>
                  <a:pt x="5406197" y="2628097"/>
                  <a:pt x="5411335" y="2648645"/>
                  <a:pt x="5421609" y="2656865"/>
                </a:cubicBezTo>
                <a:cubicBezTo>
                  <a:pt x="5431882" y="2665084"/>
                  <a:pt x="5444211" y="2671248"/>
                  <a:pt x="5458596" y="2675358"/>
                </a:cubicBezTo>
                <a:cubicBezTo>
                  <a:pt x="5472979" y="2679467"/>
                  <a:pt x="5486335" y="2685631"/>
                  <a:pt x="5498664" y="2693851"/>
                </a:cubicBezTo>
                <a:cubicBezTo>
                  <a:pt x="5510993" y="2702071"/>
                  <a:pt x="5519212" y="2720564"/>
                  <a:pt x="5523321" y="2749331"/>
                </a:cubicBezTo>
                <a:lnTo>
                  <a:pt x="5535651" y="2749331"/>
                </a:lnTo>
                <a:cubicBezTo>
                  <a:pt x="5527431" y="2765770"/>
                  <a:pt x="5523321" y="2776043"/>
                  <a:pt x="5523321" y="2780153"/>
                </a:cubicBezTo>
                <a:lnTo>
                  <a:pt x="5510993" y="2780153"/>
                </a:lnTo>
                <a:lnTo>
                  <a:pt x="5510993" y="2804810"/>
                </a:lnTo>
                <a:cubicBezTo>
                  <a:pt x="5506883" y="2808921"/>
                  <a:pt x="5502774" y="2810976"/>
                  <a:pt x="5498664" y="2810976"/>
                </a:cubicBezTo>
                <a:cubicBezTo>
                  <a:pt x="5494555" y="2810976"/>
                  <a:pt x="5490445" y="2813030"/>
                  <a:pt x="5486335" y="2817140"/>
                </a:cubicBezTo>
                <a:lnTo>
                  <a:pt x="5486335" y="2878784"/>
                </a:lnTo>
                <a:cubicBezTo>
                  <a:pt x="5502774" y="2887003"/>
                  <a:pt x="5516122" y="2893167"/>
                  <a:pt x="5526404" y="2897278"/>
                </a:cubicBezTo>
                <a:cubicBezTo>
                  <a:pt x="5536678" y="2901387"/>
                  <a:pt x="5550034" y="2905496"/>
                  <a:pt x="5566473" y="2909606"/>
                </a:cubicBezTo>
                <a:cubicBezTo>
                  <a:pt x="5570574" y="2930154"/>
                  <a:pt x="5573665" y="2949674"/>
                  <a:pt x="5575720" y="2968169"/>
                </a:cubicBezTo>
                <a:cubicBezTo>
                  <a:pt x="5577774" y="2986661"/>
                  <a:pt x="5578801" y="3006182"/>
                  <a:pt x="5578801" y="3026730"/>
                </a:cubicBezTo>
                <a:cubicBezTo>
                  <a:pt x="5570574" y="3034949"/>
                  <a:pt x="5562363" y="3039058"/>
                  <a:pt x="5554144" y="3039058"/>
                </a:cubicBezTo>
                <a:lnTo>
                  <a:pt x="5554144" y="3088374"/>
                </a:lnTo>
                <a:lnTo>
                  <a:pt x="5541815" y="3088374"/>
                </a:lnTo>
                <a:cubicBezTo>
                  <a:pt x="5541815" y="3096593"/>
                  <a:pt x="5543870" y="3101730"/>
                  <a:pt x="5547971" y="3103785"/>
                </a:cubicBezTo>
                <a:cubicBezTo>
                  <a:pt x="5552089" y="3105840"/>
                  <a:pt x="5554144" y="3108923"/>
                  <a:pt x="5554144" y="3113032"/>
                </a:cubicBezTo>
                <a:lnTo>
                  <a:pt x="5554144" y="3260978"/>
                </a:lnTo>
                <a:lnTo>
                  <a:pt x="5541815" y="3260978"/>
                </a:lnTo>
                <a:cubicBezTo>
                  <a:pt x="5541815" y="3310293"/>
                  <a:pt x="5515102" y="3343171"/>
                  <a:pt x="5461677" y="3359609"/>
                </a:cubicBezTo>
                <a:lnTo>
                  <a:pt x="5461677" y="3439746"/>
                </a:lnTo>
                <a:lnTo>
                  <a:pt x="5449349" y="3439746"/>
                </a:lnTo>
                <a:lnTo>
                  <a:pt x="5449349" y="3464404"/>
                </a:lnTo>
                <a:lnTo>
                  <a:pt x="5437020" y="3464404"/>
                </a:lnTo>
                <a:lnTo>
                  <a:pt x="5437020" y="3519884"/>
                </a:lnTo>
                <a:lnTo>
                  <a:pt x="5449349" y="3519884"/>
                </a:lnTo>
                <a:cubicBezTo>
                  <a:pt x="5449349" y="3528103"/>
                  <a:pt x="5450376" y="3533240"/>
                  <a:pt x="5452431" y="3535295"/>
                </a:cubicBezTo>
                <a:cubicBezTo>
                  <a:pt x="5454486" y="3537349"/>
                  <a:pt x="5455513" y="3540432"/>
                  <a:pt x="5455513" y="3544541"/>
                </a:cubicBezTo>
                <a:cubicBezTo>
                  <a:pt x="5455513" y="3556870"/>
                  <a:pt x="5453458" y="3567144"/>
                  <a:pt x="5449349" y="3575364"/>
                </a:cubicBezTo>
                <a:cubicBezTo>
                  <a:pt x="5445239" y="3583583"/>
                  <a:pt x="5441129" y="3593857"/>
                  <a:pt x="5437020" y="3606186"/>
                </a:cubicBezTo>
                <a:lnTo>
                  <a:pt x="5406197" y="3612350"/>
                </a:lnTo>
                <a:lnTo>
                  <a:pt x="5406197" y="3624679"/>
                </a:lnTo>
                <a:lnTo>
                  <a:pt x="5307567" y="3624679"/>
                </a:lnTo>
                <a:lnTo>
                  <a:pt x="5307567" y="3637008"/>
                </a:lnTo>
                <a:cubicBezTo>
                  <a:pt x="5262361" y="3653446"/>
                  <a:pt x="5235648" y="3678104"/>
                  <a:pt x="5227429" y="3710981"/>
                </a:cubicBezTo>
                <a:cubicBezTo>
                  <a:pt x="5219210" y="3743857"/>
                  <a:pt x="5206881" y="3778790"/>
                  <a:pt x="5190443" y="3815777"/>
                </a:cubicBezTo>
                <a:lnTo>
                  <a:pt x="5147292" y="3815777"/>
                </a:lnTo>
                <a:lnTo>
                  <a:pt x="5147292" y="3828105"/>
                </a:lnTo>
                <a:cubicBezTo>
                  <a:pt x="5126744" y="3828105"/>
                  <a:pt x="5110305" y="3826050"/>
                  <a:pt x="5097976" y="3821941"/>
                </a:cubicBezTo>
                <a:cubicBezTo>
                  <a:pt x="5085648" y="3817831"/>
                  <a:pt x="5075374" y="3815777"/>
                  <a:pt x="5067155" y="3815777"/>
                </a:cubicBezTo>
                <a:cubicBezTo>
                  <a:pt x="5067155" y="3815777"/>
                  <a:pt x="5062017" y="3821941"/>
                  <a:pt x="5051744" y="3834269"/>
                </a:cubicBezTo>
                <a:cubicBezTo>
                  <a:pt x="5041470" y="3846598"/>
                  <a:pt x="5029140" y="3859955"/>
                  <a:pt x="5014757" y="3874338"/>
                </a:cubicBezTo>
                <a:cubicBezTo>
                  <a:pt x="5000373" y="3888721"/>
                  <a:pt x="4985990" y="3902078"/>
                  <a:pt x="4971606" y="3914407"/>
                </a:cubicBezTo>
                <a:cubicBezTo>
                  <a:pt x="4957222" y="3926735"/>
                  <a:pt x="4947976" y="3932901"/>
                  <a:pt x="4943866" y="3932901"/>
                </a:cubicBezTo>
                <a:lnTo>
                  <a:pt x="4943866" y="3957558"/>
                </a:lnTo>
                <a:lnTo>
                  <a:pt x="4876057" y="3957558"/>
                </a:lnTo>
                <a:lnTo>
                  <a:pt x="4876057" y="3945229"/>
                </a:lnTo>
                <a:cubicBezTo>
                  <a:pt x="4851400" y="3937010"/>
                  <a:pt x="4834961" y="3932901"/>
                  <a:pt x="4826742" y="3932901"/>
                </a:cubicBezTo>
                <a:cubicBezTo>
                  <a:pt x="4826742" y="3949339"/>
                  <a:pt x="4817495" y="3958586"/>
                  <a:pt x="4799002" y="3960641"/>
                </a:cubicBezTo>
                <a:cubicBezTo>
                  <a:pt x="4780509" y="3962695"/>
                  <a:pt x="4767153" y="3963722"/>
                  <a:pt x="4758933" y="3963722"/>
                </a:cubicBezTo>
                <a:cubicBezTo>
                  <a:pt x="4754823" y="3955503"/>
                  <a:pt x="4750714" y="3945229"/>
                  <a:pt x="4746604" y="3932901"/>
                </a:cubicBezTo>
                <a:cubicBezTo>
                  <a:pt x="4742495" y="3920571"/>
                  <a:pt x="4738385" y="3908242"/>
                  <a:pt x="4734276" y="3895914"/>
                </a:cubicBezTo>
                <a:cubicBezTo>
                  <a:pt x="4713728" y="3908242"/>
                  <a:pt x="4699343" y="3919544"/>
                  <a:pt x="4691124" y="3929818"/>
                </a:cubicBezTo>
                <a:cubicBezTo>
                  <a:pt x="4682905" y="3940092"/>
                  <a:pt x="4674686" y="3949339"/>
                  <a:pt x="4666467" y="3957558"/>
                </a:cubicBezTo>
                <a:cubicBezTo>
                  <a:pt x="4658248" y="3965777"/>
                  <a:pt x="4649001" y="3972969"/>
                  <a:pt x="4638727" y="3979133"/>
                </a:cubicBezTo>
                <a:cubicBezTo>
                  <a:pt x="4628453" y="3985298"/>
                  <a:pt x="4610987" y="3988379"/>
                  <a:pt x="4586330" y="3988379"/>
                </a:cubicBezTo>
                <a:cubicBezTo>
                  <a:pt x="4565781" y="3988379"/>
                  <a:pt x="4547288" y="3977079"/>
                  <a:pt x="4530850" y="3954475"/>
                </a:cubicBezTo>
                <a:cubicBezTo>
                  <a:pt x="4514411" y="3931873"/>
                  <a:pt x="4495918" y="3916461"/>
                  <a:pt x="4475370" y="3908242"/>
                </a:cubicBezTo>
                <a:lnTo>
                  <a:pt x="4327424" y="3895914"/>
                </a:lnTo>
                <a:lnTo>
                  <a:pt x="4327424" y="3883585"/>
                </a:lnTo>
                <a:lnTo>
                  <a:pt x="4302766" y="3883585"/>
                </a:lnTo>
                <a:lnTo>
                  <a:pt x="4302766" y="3871255"/>
                </a:lnTo>
                <a:lnTo>
                  <a:pt x="4265779" y="3871255"/>
                </a:lnTo>
                <a:lnTo>
                  <a:pt x="4265779" y="3858927"/>
                </a:lnTo>
                <a:lnTo>
                  <a:pt x="4160984" y="3858927"/>
                </a:lnTo>
                <a:lnTo>
                  <a:pt x="4160984" y="3846598"/>
                </a:lnTo>
                <a:lnTo>
                  <a:pt x="4136327" y="3840434"/>
                </a:lnTo>
                <a:cubicBezTo>
                  <a:pt x="4119889" y="3828105"/>
                  <a:pt x="4111668" y="3823996"/>
                  <a:pt x="4111668" y="3828105"/>
                </a:cubicBezTo>
                <a:cubicBezTo>
                  <a:pt x="4111668" y="3832215"/>
                  <a:pt x="4107559" y="3823996"/>
                  <a:pt x="4099340" y="3803447"/>
                </a:cubicBezTo>
                <a:lnTo>
                  <a:pt x="4093175" y="3710981"/>
                </a:lnTo>
                <a:lnTo>
                  <a:pt x="4080847" y="3710981"/>
                </a:lnTo>
                <a:cubicBezTo>
                  <a:pt x="4072628" y="3702762"/>
                  <a:pt x="4068518" y="3699679"/>
                  <a:pt x="4068518" y="3701734"/>
                </a:cubicBezTo>
                <a:cubicBezTo>
                  <a:pt x="4068518" y="3703789"/>
                  <a:pt x="4064409" y="3702762"/>
                  <a:pt x="4056189" y="3698652"/>
                </a:cubicBezTo>
                <a:lnTo>
                  <a:pt x="4056189" y="3673994"/>
                </a:lnTo>
                <a:cubicBezTo>
                  <a:pt x="4023312" y="3665775"/>
                  <a:pt x="3998654" y="3654473"/>
                  <a:pt x="3982216" y="3640090"/>
                </a:cubicBezTo>
                <a:cubicBezTo>
                  <a:pt x="3965778" y="3625707"/>
                  <a:pt x="3943175" y="3614405"/>
                  <a:pt x="3914407" y="3606186"/>
                </a:cubicBezTo>
                <a:lnTo>
                  <a:pt x="3914407" y="3581528"/>
                </a:lnTo>
                <a:lnTo>
                  <a:pt x="3889750" y="3581528"/>
                </a:lnTo>
                <a:cubicBezTo>
                  <a:pt x="3881531" y="3548651"/>
                  <a:pt x="3873311" y="3523994"/>
                  <a:pt x="3865092" y="3507555"/>
                </a:cubicBezTo>
                <a:lnTo>
                  <a:pt x="3846599" y="3507555"/>
                </a:lnTo>
                <a:cubicBezTo>
                  <a:pt x="3838380" y="3499335"/>
                  <a:pt x="3834270" y="3491116"/>
                  <a:pt x="3834270" y="3482897"/>
                </a:cubicBezTo>
                <a:lnTo>
                  <a:pt x="3821940" y="3482897"/>
                </a:lnTo>
                <a:lnTo>
                  <a:pt x="3821940" y="3464404"/>
                </a:lnTo>
                <a:cubicBezTo>
                  <a:pt x="3805502" y="3439746"/>
                  <a:pt x="3795228" y="3423308"/>
                  <a:pt x="3791119" y="3415089"/>
                </a:cubicBezTo>
                <a:cubicBezTo>
                  <a:pt x="3787009" y="3406870"/>
                  <a:pt x="3784955" y="3384266"/>
                  <a:pt x="3784955" y="3347280"/>
                </a:cubicBezTo>
                <a:cubicBezTo>
                  <a:pt x="3797283" y="3339061"/>
                  <a:pt x="3802421" y="3331869"/>
                  <a:pt x="3800366" y="3325705"/>
                </a:cubicBezTo>
                <a:cubicBezTo>
                  <a:pt x="3798311" y="3319540"/>
                  <a:pt x="3801393" y="3310293"/>
                  <a:pt x="3809612" y="3297965"/>
                </a:cubicBezTo>
                <a:lnTo>
                  <a:pt x="3821940" y="3297965"/>
                </a:lnTo>
                <a:lnTo>
                  <a:pt x="3821940" y="3273306"/>
                </a:lnTo>
                <a:lnTo>
                  <a:pt x="3834270" y="3273306"/>
                </a:lnTo>
                <a:cubicBezTo>
                  <a:pt x="3834270" y="3252759"/>
                  <a:pt x="3829133" y="3228101"/>
                  <a:pt x="3818859" y="3199334"/>
                </a:cubicBezTo>
                <a:cubicBezTo>
                  <a:pt x="3808585" y="3170567"/>
                  <a:pt x="3801393" y="3147963"/>
                  <a:pt x="3797283" y="3131525"/>
                </a:cubicBezTo>
                <a:cubicBezTo>
                  <a:pt x="3780845" y="3139744"/>
                  <a:pt x="3769543" y="3145909"/>
                  <a:pt x="3763379" y="3150018"/>
                </a:cubicBezTo>
                <a:cubicBezTo>
                  <a:pt x="3757215" y="3154128"/>
                  <a:pt x="3747968" y="3160292"/>
                  <a:pt x="3735639" y="3168512"/>
                </a:cubicBezTo>
                <a:lnTo>
                  <a:pt x="3735639" y="3180841"/>
                </a:lnTo>
                <a:cubicBezTo>
                  <a:pt x="3727420" y="3184950"/>
                  <a:pt x="3718173" y="3187005"/>
                  <a:pt x="3707899" y="3187005"/>
                </a:cubicBezTo>
                <a:cubicBezTo>
                  <a:pt x="3697625" y="3187005"/>
                  <a:pt x="3688378" y="3189060"/>
                  <a:pt x="3680159" y="3193169"/>
                </a:cubicBezTo>
                <a:lnTo>
                  <a:pt x="3680159" y="3205498"/>
                </a:lnTo>
                <a:cubicBezTo>
                  <a:pt x="3639063" y="3238375"/>
                  <a:pt x="3598994" y="3276389"/>
                  <a:pt x="3559953" y="3319540"/>
                </a:cubicBezTo>
                <a:cubicBezTo>
                  <a:pt x="3520912" y="3362691"/>
                  <a:pt x="3487007" y="3402760"/>
                  <a:pt x="3458240" y="3439746"/>
                </a:cubicBezTo>
                <a:cubicBezTo>
                  <a:pt x="3445911" y="3439746"/>
                  <a:pt x="3436665" y="3438719"/>
                  <a:pt x="3430500" y="3436664"/>
                </a:cubicBezTo>
                <a:cubicBezTo>
                  <a:pt x="3424335" y="3434610"/>
                  <a:pt x="3417144" y="3433582"/>
                  <a:pt x="3408925" y="3433582"/>
                </a:cubicBezTo>
                <a:cubicBezTo>
                  <a:pt x="3392486" y="3433582"/>
                  <a:pt x="3378103" y="3435637"/>
                  <a:pt x="3365774" y="3439746"/>
                </a:cubicBezTo>
                <a:lnTo>
                  <a:pt x="3365774" y="3452075"/>
                </a:lnTo>
                <a:lnTo>
                  <a:pt x="3291801" y="3452075"/>
                </a:lnTo>
                <a:lnTo>
                  <a:pt x="3291801" y="3464404"/>
                </a:lnTo>
                <a:cubicBezTo>
                  <a:pt x="3283581" y="3464404"/>
                  <a:pt x="3278444" y="3462350"/>
                  <a:pt x="3276390" y="3458240"/>
                </a:cubicBezTo>
                <a:cubicBezTo>
                  <a:pt x="3274335" y="3454129"/>
                  <a:pt x="3271252" y="3452075"/>
                  <a:pt x="3267143" y="3452075"/>
                </a:cubicBezTo>
                <a:lnTo>
                  <a:pt x="3211663" y="3452075"/>
                </a:lnTo>
                <a:lnTo>
                  <a:pt x="3211663" y="3439746"/>
                </a:lnTo>
                <a:cubicBezTo>
                  <a:pt x="3195225" y="3439746"/>
                  <a:pt x="3180841" y="3441801"/>
                  <a:pt x="3168513" y="3445910"/>
                </a:cubicBezTo>
                <a:cubicBezTo>
                  <a:pt x="3156183" y="3450020"/>
                  <a:pt x="3145909" y="3452075"/>
                  <a:pt x="3137690" y="3452075"/>
                </a:cubicBezTo>
                <a:lnTo>
                  <a:pt x="3137690" y="3439746"/>
                </a:lnTo>
                <a:cubicBezTo>
                  <a:pt x="3129471" y="3443856"/>
                  <a:pt x="3119197" y="3445910"/>
                  <a:pt x="3106867" y="3445910"/>
                </a:cubicBezTo>
                <a:cubicBezTo>
                  <a:pt x="3094539" y="3445910"/>
                  <a:pt x="3082210" y="3447965"/>
                  <a:pt x="3069881" y="3452075"/>
                </a:cubicBezTo>
                <a:lnTo>
                  <a:pt x="3069881" y="3439746"/>
                </a:lnTo>
                <a:lnTo>
                  <a:pt x="3032895" y="3439746"/>
                </a:lnTo>
                <a:cubicBezTo>
                  <a:pt x="3032895" y="3431527"/>
                  <a:pt x="3028785" y="3423308"/>
                  <a:pt x="3020566" y="3415089"/>
                </a:cubicBezTo>
                <a:lnTo>
                  <a:pt x="3002073" y="3415089"/>
                </a:lnTo>
                <a:lnTo>
                  <a:pt x="2989743" y="3390431"/>
                </a:lnTo>
                <a:lnTo>
                  <a:pt x="2928099" y="3390431"/>
                </a:lnTo>
                <a:lnTo>
                  <a:pt x="2928099" y="3378102"/>
                </a:lnTo>
                <a:cubicBezTo>
                  <a:pt x="2911661" y="3386321"/>
                  <a:pt x="2901387" y="3390431"/>
                  <a:pt x="2897278" y="3390431"/>
                </a:cubicBezTo>
                <a:lnTo>
                  <a:pt x="2521247" y="3390431"/>
                </a:lnTo>
                <a:lnTo>
                  <a:pt x="2521247" y="3378102"/>
                </a:lnTo>
                <a:lnTo>
                  <a:pt x="2484261" y="3378102"/>
                </a:lnTo>
                <a:lnTo>
                  <a:pt x="2484261" y="3365773"/>
                </a:lnTo>
                <a:lnTo>
                  <a:pt x="2434946" y="3365773"/>
                </a:lnTo>
                <a:lnTo>
                  <a:pt x="2422617" y="3347280"/>
                </a:lnTo>
                <a:cubicBezTo>
                  <a:pt x="2402068" y="3330841"/>
                  <a:pt x="2371247" y="3322622"/>
                  <a:pt x="2330150" y="3322622"/>
                </a:cubicBezTo>
                <a:lnTo>
                  <a:pt x="2330150" y="3334951"/>
                </a:lnTo>
                <a:cubicBezTo>
                  <a:pt x="2317822" y="3334951"/>
                  <a:pt x="2299329" y="3339061"/>
                  <a:pt x="2274670" y="3347280"/>
                </a:cubicBezTo>
                <a:lnTo>
                  <a:pt x="2274670" y="3359609"/>
                </a:lnTo>
                <a:lnTo>
                  <a:pt x="2250013" y="3359609"/>
                </a:lnTo>
                <a:cubicBezTo>
                  <a:pt x="2237684" y="3371938"/>
                  <a:pt x="2229464" y="3382211"/>
                  <a:pt x="2225355" y="3390431"/>
                </a:cubicBezTo>
                <a:lnTo>
                  <a:pt x="2200698" y="3390431"/>
                </a:lnTo>
                <a:cubicBezTo>
                  <a:pt x="2196588" y="3394540"/>
                  <a:pt x="2193505" y="3398651"/>
                  <a:pt x="2191451" y="3402760"/>
                </a:cubicBezTo>
                <a:cubicBezTo>
                  <a:pt x="2189396" y="3406870"/>
                  <a:pt x="2184259" y="3410979"/>
                  <a:pt x="2176039" y="3415089"/>
                </a:cubicBezTo>
                <a:cubicBezTo>
                  <a:pt x="2184259" y="3439746"/>
                  <a:pt x="2195560" y="3458240"/>
                  <a:pt x="2209945" y="3470569"/>
                </a:cubicBezTo>
                <a:cubicBezTo>
                  <a:pt x="2224328" y="3482897"/>
                  <a:pt x="2247958" y="3489062"/>
                  <a:pt x="2280835" y="3489062"/>
                </a:cubicBezTo>
                <a:cubicBezTo>
                  <a:pt x="2289054" y="3489062"/>
                  <a:pt x="2297274" y="3487007"/>
                  <a:pt x="2305493" y="3482897"/>
                </a:cubicBezTo>
                <a:cubicBezTo>
                  <a:pt x="2313712" y="3478788"/>
                  <a:pt x="2317822" y="3472623"/>
                  <a:pt x="2317822" y="3464404"/>
                </a:cubicBezTo>
                <a:lnTo>
                  <a:pt x="2404123" y="3464404"/>
                </a:lnTo>
                <a:cubicBezTo>
                  <a:pt x="2424672" y="3464404"/>
                  <a:pt x="2444193" y="3465431"/>
                  <a:pt x="2462686" y="3467486"/>
                </a:cubicBezTo>
                <a:cubicBezTo>
                  <a:pt x="2481179" y="3469541"/>
                  <a:pt x="2500699" y="3472623"/>
                  <a:pt x="2521247" y="3476733"/>
                </a:cubicBezTo>
                <a:lnTo>
                  <a:pt x="2521247" y="3464404"/>
                </a:lnTo>
                <a:lnTo>
                  <a:pt x="2539741" y="3464404"/>
                </a:lnTo>
                <a:cubicBezTo>
                  <a:pt x="2552070" y="3439746"/>
                  <a:pt x="2564398" y="3425363"/>
                  <a:pt x="2576727" y="3421253"/>
                </a:cubicBezTo>
                <a:cubicBezTo>
                  <a:pt x="2589056" y="3417144"/>
                  <a:pt x="2605495" y="3410979"/>
                  <a:pt x="2626043" y="3402760"/>
                </a:cubicBezTo>
                <a:lnTo>
                  <a:pt x="2626043" y="3415089"/>
                </a:lnTo>
                <a:cubicBezTo>
                  <a:pt x="2650701" y="3431527"/>
                  <a:pt x="2668166" y="3444883"/>
                  <a:pt x="2678440" y="3455157"/>
                </a:cubicBezTo>
                <a:cubicBezTo>
                  <a:pt x="2688715" y="3465431"/>
                  <a:pt x="2696934" y="3474678"/>
                  <a:pt x="2703098" y="3482897"/>
                </a:cubicBezTo>
                <a:cubicBezTo>
                  <a:pt x="2709262" y="3491116"/>
                  <a:pt x="2716455" y="3497281"/>
                  <a:pt x="2724674" y="3501390"/>
                </a:cubicBezTo>
                <a:cubicBezTo>
                  <a:pt x="2732893" y="3505500"/>
                  <a:pt x="2747276" y="3507555"/>
                  <a:pt x="2767825" y="3507555"/>
                </a:cubicBezTo>
                <a:lnTo>
                  <a:pt x="2767825" y="3519884"/>
                </a:lnTo>
                <a:cubicBezTo>
                  <a:pt x="2771934" y="3523994"/>
                  <a:pt x="2778099" y="3526049"/>
                  <a:pt x="2786318" y="3526049"/>
                </a:cubicBezTo>
                <a:cubicBezTo>
                  <a:pt x="2798646" y="3526049"/>
                  <a:pt x="2812003" y="3523994"/>
                  <a:pt x="2826386" y="3519884"/>
                </a:cubicBezTo>
                <a:cubicBezTo>
                  <a:pt x="2840770" y="3515775"/>
                  <a:pt x="2852072" y="3511664"/>
                  <a:pt x="2860291" y="3507555"/>
                </a:cubicBezTo>
                <a:lnTo>
                  <a:pt x="2860291" y="3495226"/>
                </a:lnTo>
                <a:cubicBezTo>
                  <a:pt x="2889058" y="3495226"/>
                  <a:pt x="2909606" y="3502418"/>
                  <a:pt x="2921935" y="3516802"/>
                </a:cubicBezTo>
                <a:cubicBezTo>
                  <a:pt x="2934264" y="3531185"/>
                  <a:pt x="2943510" y="3545568"/>
                  <a:pt x="2949675" y="3559953"/>
                </a:cubicBezTo>
                <a:cubicBezTo>
                  <a:pt x="2955839" y="3574336"/>
                  <a:pt x="2960977" y="3588720"/>
                  <a:pt x="2965086" y="3603103"/>
                </a:cubicBezTo>
                <a:cubicBezTo>
                  <a:pt x="2969196" y="3617487"/>
                  <a:pt x="2977415" y="3624679"/>
                  <a:pt x="2989743" y="3624679"/>
                </a:cubicBezTo>
                <a:lnTo>
                  <a:pt x="3014402" y="3624679"/>
                </a:lnTo>
                <a:lnTo>
                  <a:pt x="3014402" y="3637008"/>
                </a:lnTo>
                <a:cubicBezTo>
                  <a:pt x="3018511" y="3637008"/>
                  <a:pt x="3021594" y="3638035"/>
                  <a:pt x="3023649" y="3640090"/>
                </a:cubicBezTo>
                <a:cubicBezTo>
                  <a:pt x="3025703" y="3642145"/>
                  <a:pt x="3028785" y="3643173"/>
                  <a:pt x="3032895" y="3643173"/>
                </a:cubicBezTo>
                <a:cubicBezTo>
                  <a:pt x="3045223" y="3643173"/>
                  <a:pt x="3057553" y="3639063"/>
                  <a:pt x="3069881" y="3630843"/>
                </a:cubicBezTo>
                <a:cubicBezTo>
                  <a:pt x="3082210" y="3622624"/>
                  <a:pt x="3092484" y="3618514"/>
                  <a:pt x="3100703" y="3618514"/>
                </a:cubicBezTo>
                <a:cubicBezTo>
                  <a:pt x="3113033" y="3618514"/>
                  <a:pt x="3125361" y="3632898"/>
                  <a:pt x="3137690" y="3661666"/>
                </a:cubicBezTo>
                <a:lnTo>
                  <a:pt x="3150019" y="3661666"/>
                </a:lnTo>
                <a:lnTo>
                  <a:pt x="3150019" y="3754132"/>
                </a:lnTo>
                <a:lnTo>
                  <a:pt x="3162347" y="3754132"/>
                </a:lnTo>
                <a:cubicBezTo>
                  <a:pt x="3170567" y="3770571"/>
                  <a:pt x="3174677" y="3778790"/>
                  <a:pt x="3174677" y="3778790"/>
                </a:cubicBezTo>
                <a:lnTo>
                  <a:pt x="3199334" y="3778790"/>
                </a:lnTo>
                <a:lnTo>
                  <a:pt x="3199334" y="3791118"/>
                </a:lnTo>
                <a:cubicBezTo>
                  <a:pt x="3207553" y="3799337"/>
                  <a:pt x="3213718" y="3801392"/>
                  <a:pt x="3217827" y="3797283"/>
                </a:cubicBezTo>
                <a:cubicBezTo>
                  <a:pt x="3221937" y="3793173"/>
                  <a:pt x="3232212" y="3799337"/>
                  <a:pt x="3248650" y="3815777"/>
                </a:cubicBezTo>
                <a:lnTo>
                  <a:pt x="3254814" y="3815777"/>
                </a:lnTo>
                <a:cubicBezTo>
                  <a:pt x="3271252" y="3860982"/>
                  <a:pt x="3289746" y="3896941"/>
                  <a:pt x="3310294" y="3923654"/>
                </a:cubicBezTo>
                <a:cubicBezTo>
                  <a:pt x="3330842" y="3950366"/>
                  <a:pt x="3349336" y="3984270"/>
                  <a:pt x="3365774" y="4025366"/>
                </a:cubicBezTo>
                <a:lnTo>
                  <a:pt x="3378103" y="4025366"/>
                </a:lnTo>
                <a:lnTo>
                  <a:pt x="3378103" y="4074682"/>
                </a:lnTo>
                <a:lnTo>
                  <a:pt x="3365774" y="4074682"/>
                </a:lnTo>
                <a:lnTo>
                  <a:pt x="3378103" y="4179477"/>
                </a:lnTo>
                <a:cubicBezTo>
                  <a:pt x="3390431" y="4179477"/>
                  <a:pt x="3402760" y="4190778"/>
                  <a:pt x="3415089" y="4213382"/>
                </a:cubicBezTo>
                <a:cubicBezTo>
                  <a:pt x="3427418" y="4235984"/>
                  <a:pt x="3433582" y="4259614"/>
                  <a:pt x="3433582" y="4284273"/>
                </a:cubicBezTo>
                <a:cubicBezTo>
                  <a:pt x="3425363" y="4292492"/>
                  <a:pt x="3422281" y="4295574"/>
                  <a:pt x="3424335" y="4293519"/>
                </a:cubicBezTo>
                <a:cubicBezTo>
                  <a:pt x="3426390" y="4291464"/>
                  <a:pt x="3425363" y="4296601"/>
                  <a:pt x="3421254" y="4308930"/>
                </a:cubicBezTo>
                <a:lnTo>
                  <a:pt x="3396595" y="4308930"/>
                </a:lnTo>
                <a:cubicBezTo>
                  <a:pt x="3388376" y="4325368"/>
                  <a:pt x="3373993" y="4343862"/>
                  <a:pt x="3353445" y="4364410"/>
                </a:cubicBezTo>
                <a:cubicBezTo>
                  <a:pt x="3357555" y="4380848"/>
                  <a:pt x="3363719" y="4399342"/>
                  <a:pt x="3371938" y="4419890"/>
                </a:cubicBezTo>
                <a:cubicBezTo>
                  <a:pt x="3380157" y="4440438"/>
                  <a:pt x="3384267" y="4460986"/>
                  <a:pt x="3384267" y="4481534"/>
                </a:cubicBezTo>
                <a:cubicBezTo>
                  <a:pt x="3384267" y="4489753"/>
                  <a:pt x="3383240" y="4495917"/>
                  <a:pt x="3381185" y="4500027"/>
                </a:cubicBezTo>
                <a:cubicBezTo>
                  <a:pt x="3379130" y="4504137"/>
                  <a:pt x="3378103" y="4510301"/>
                  <a:pt x="3378103" y="4518521"/>
                </a:cubicBezTo>
                <a:lnTo>
                  <a:pt x="3365774" y="4518521"/>
                </a:lnTo>
                <a:lnTo>
                  <a:pt x="3365774" y="4555507"/>
                </a:lnTo>
                <a:cubicBezTo>
                  <a:pt x="3357555" y="4563726"/>
                  <a:pt x="3349336" y="4568863"/>
                  <a:pt x="3341116" y="4570918"/>
                </a:cubicBezTo>
                <a:cubicBezTo>
                  <a:pt x="3332896" y="4572973"/>
                  <a:pt x="3324677" y="4578110"/>
                  <a:pt x="3316458" y="4586330"/>
                </a:cubicBezTo>
                <a:lnTo>
                  <a:pt x="3316458" y="4610987"/>
                </a:lnTo>
                <a:lnTo>
                  <a:pt x="3304130" y="4610987"/>
                </a:lnTo>
                <a:cubicBezTo>
                  <a:pt x="3300020" y="4619206"/>
                  <a:pt x="3297965" y="4629480"/>
                  <a:pt x="3297965" y="4641809"/>
                </a:cubicBezTo>
                <a:cubicBezTo>
                  <a:pt x="3297965" y="4654138"/>
                  <a:pt x="3300020" y="4666467"/>
                  <a:pt x="3304130" y="4678795"/>
                </a:cubicBezTo>
                <a:cubicBezTo>
                  <a:pt x="3308239" y="4691125"/>
                  <a:pt x="3310294" y="4701399"/>
                  <a:pt x="3310294" y="4709618"/>
                </a:cubicBezTo>
                <a:cubicBezTo>
                  <a:pt x="3310294" y="4754824"/>
                  <a:pt x="3302075" y="4775372"/>
                  <a:pt x="3285636" y="4771262"/>
                </a:cubicBezTo>
                <a:cubicBezTo>
                  <a:pt x="3269197" y="4767153"/>
                  <a:pt x="3252759" y="4769207"/>
                  <a:pt x="3236321" y="4777426"/>
                </a:cubicBezTo>
                <a:lnTo>
                  <a:pt x="3236321" y="4789755"/>
                </a:lnTo>
                <a:lnTo>
                  <a:pt x="3211663" y="4789755"/>
                </a:lnTo>
                <a:lnTo>
                  <a:pt x="3211663" y="4802084"/>
                </a:lnTo>
                <a:lnTo>
                  <a:pt x="3187006" y="4802084"/>
                </a:lnTo>
                <a:cubicBezTo>
                  <a:pt x="3182896" y="4806193"/>
                  <a:pt x="3176732" y="4814413"/>
                  <a:pt x="3168513" y="4826742"/>
                </a:cubicBezTo>
                <a:cubicBezTo>
                  <a:pt x="3160292" y="4839071"/>
                  <a:pt x="3150019" y="4845235"/>
                  <a:pt x="3137690" y="4845235"/>
                </a:cubicBezTo>
                <a:lnTo>
                  <a:pt x="3137690" y="4919208"/>
                </a:lnTo>
                <a:lnTo>
                  <a:pt x="3150019" y="4919208"/>
                </a:lnTo>
                <a:cubicBezTo>
                  <a:pt x="3158238" y="4927428"/>
                  <a:pt x="3161320" y="4938729"/>
                  <a:pt x="3159266" y="4953112"/>
                </a:cubicBezTo>
                <a:cubicBezTo>
                  <a:pt x="3157211" y="4967496"/>
                  <a:pt x="3158238" y="4978797"/>
                  <a:pt x="3162347" y="4987017"/>
                </a:cubicBezTo>
                <a:lnTo>
                  <a:pt x="3150019" y="4987017"/>
                </a:lnTo>
                <a:lnTo>
                  <a:pt x="3150019" y="4999346"/>
                </a:lnTo>
                <a:lnTo>
                  <a:pt x="3094539" y="4999346"/>
                </a:lnTo>
                <a:cubicBezTo>
                  <a:pt x="3078101" y="4978797"/>
                  <a:pt x="3055498" y="4968523"/>
                  <a:pt x="3026730" y="4968523"/>
                </a:cubicBezTo>
                <a:cubicBezTo>
                  <a:pt x="2997963" y="4968523"/>
                  <a:pt x="2973305" y="4978797"/>
                  <a:pt x="2952757" y="4999346"/>
                </a:cubicBezTo>
                <a:lnTo>
                  <a:pt x="2952757" y="5024003"/>
                </a:lnTo>
                <a:lnTo>
                  <a:pt x="2940429" y="5024003"/>
                </a:lnTo>
                <a:cubicBezTo>
                  <a:pt x="2936319" y="5032222"/>
                  <a:pt x="2934264" y="5042496"/>
                  <a:pt x="2934264" y="5054826"/>
                </a:cubicBezTo>
                <a:cubicBezTo>
                  <a:pt x="2934264" y="5063045"/>
                  <a:pt x="2935291" y="5069209"/>
                  <a:pt x="2937346" y="5073319"/>
                </a:cubicBezTo>
                <a:cubicBezTo>
                  <a:pt x="2939401" y="5077428"/>
                  <a:pt x="2940429" y="5081538"/>
                  <a:pt x="2940429" y="5085647"/>
                </a:cubicBezTo>
                <a:cubicBezTo>
                  <a:pt x="2940429" y="5097976"/>
                  <a:pt x="2921935" y="5104140"/>
                  <a:pt x="2884949" y="5104140"/>
                </a:cubicBezTo>
                <a:cubicBezTo>
                  <a:pt x="2868510" y="5091812"/>
                  <a:pt x="2857209" y="5086675"/>
                  <a:pt x="2851045" y="5088730"/>
                </a:cubicBezTo>
                <a:cubicBezTo>
                  <a:pt x="2844880" y="5090785"/>
                  <a:pt x="2835633" y="5079483"/>
                  <a:pt x="2823305" y="5054826"/>
                </a:cubicBezTo>
                <a:lnTo>
                  <a:pt x="2755496" y="5054826"/>
                </a:lnTo>
                <a:cubicBezTo>
                  <a:pt x="2747276" y="5079483"/>
                  <a:pt x="2740085" y="5103113"/>
                  <a:pt x="2733921" y="5125716"/>
                </a:cubicBezTo>
                <a:cubicBezTo>
                  <a:pt x="2727755" y="5148319"/>
                  <a:pt x="2695906" y="5159620"/>
                  <a:pt x="2638371" y="5159620"/>
                </a:cubicBezTo>
                <a:cubicBezTo>
                  <a:pt x="2630152" y="5159620"/>
                  <a:pt x="2622961" y="5158593"/>
                  <a:pt x="2616796" y="5156538"/>
                </a:cubicBezTo>
                <a:cubicBezTo>
                  <a:pt x="2610631" y="5154484"/>
                  <a:pt x="2605495" y="5153456"/>
                  <a:pt x="2601385" y="5153456"/>
                </a:cubicBezTo>
                <a:lnTo>
                  <a:pt x="2601385" y="5141127"/>
                </a:lnTo>
                <a:lnTo>
                  <a:pt x="2552070" y="5141127"/>
                </a:lnTo>
                <a:lnTo>
                  <a:pt x="2552070" y="5128799"/>
                </a:lnTo>
                <a:cubicBezTo>
                  <a:pt x="2543851" y="5128799"/>
                  <a:pt x="2538713" y="5129825"/>
                  <a:pt x="2536658" y="5131880"/>
                </a:cubicBezTo>
                <a:cubicBezTo>
                  <a:pt x="2534604" y="5133936"/>
                  <a:pt x="2531521" y="5134963"/>
                  <a:pt x="2527411" y="5134963"/>
                </a:cubicBezTo>
                <a:lnTo>
                  <a:pt x="2521247" y="5141127"/>
                </a:lnTo>
                <a:cubicBezTo>
                  <a:pt x="2471933" y="5116470"/>
                  <a:pt x="2446247" y="5102086"/>
                  <a:pt x="2444193" y="5097976"/>
                </a:cubicBezTo>
                <a:cubicBezTo>
                  <a:pt x="2442137" y="5093866"/>
                  <a:pt x="2424672" y="5087702"/>
                  <a:pt x="2391794" y="5079483"/>
                </a:cubicBezTo>
                <a:lnTo>
                  <a:pt x="2391794" y="5091812"/>
                </a:lnTo>
                <a:lnTo>
                  <a:pt x="2354809" y="5091812"/>
                </a:lnTo>
                <a:cubicBezTo>
                  <a:pt x="2342479" y="5120579"/>
                  <a:pt x="2327069" y="5135991"/>
                  <a:pt x="2308575" y="5138046"/>
                </a:cubicBezTo>
                <a:cubicBezTo>
                  <a:pt x="2290082" y="5140100"/>
                  <a:pt x="2270561" y="5145237"/>
                  <a:pt x="2250013" y="5153456"/>
                </a:cubicBezTo>
                <a:lnTo>
                  <a:pt x="2250013" y="5024003"/>
                </a:lnTo>
                <a:cubicBezTo>
                  <a:pt x="2233574" y="5015784"/>
                  <a:pt x="2198643" y="5011675"/>
                  <a:pt x="2145218" y="5011675"/>
                </a:cubicBezTo>
                <a:lnTo>
                  <a:pt x="2145218" y="5024003"/>
                </a:lnTo>
                <a:lnTo>
                  <a:pt x="2071245" y="5024003"/>
                </a:lnTo>
                <a:cubicBezTo>
                  <a:pt x="2067135" y="5019894"/>
                  <a:pt x="2065081" y="5016812"/>
                  <a:pt x="2065081" y="5014756"/>
                </a:cubicBezTo>
                <a:cubicBezTo>
                  <a:pt x="2065081" y="5012701"/>
                  <a:pt x="2063026" y="5009620"/>
                  <a:pt x="2058915" y="5005510"/>
                </a:cubicBezTo>
                <a:lnTo>
                  <a:pt x="2052751" y="4999346"/>
                </a:lnTo>
                <a:lnTo>
                  <a:pt x="2052751" y="4962359"/>
                </a:lnTo>
                <a:lnTo>
                  <a:pt x="2040422" y="4962359"/>
                </a:lnTo>
                <a:lnTo>
                  <a:pt x="2040422" y="4906879"/>
                </a:lnTo>
                <a:lnTo>
                  <a:pt x="2028094" y="4906879"/>
                </a:lnTo>
                <a:cubicBezTo>
                  <a:pt x="2019875" y="4894550"/>
                  <a:pt x="2012682" y="4886331"/>
                  <a:pt x="2006518" y="4882222"/>
                </a:cubicBezTo>
                <a:cubicBezTo>
                  <a:pt x="2000354" y="4878112"/>
                  <a:pt x="1986997" y="4874003"/>
                  <a:pt x="1966449" y="4869893"/>
                </a:cubicBezTo>
                <a:lnTo>
                  <a:pt x="1966449" y="4845235"/>
                </a:lnTo>
                <a:cubicBezTo>
                  <a:pt x="1941792" y="4845235"/>
                  <a:pt x="1921243" y="4843180"/>
                  <a:pt x="1904805" y="4839071"/>
                </a:cubicBezTo>
                <a:cubicBezTo>
                  <a:pt x="1888367" y="4834961"/>
                  <a:pt x="1869874" y="4822632"/>
                  <a:pt x="1849325" y="4802084"/>
                </a:cubicBezTo>
                <a:lnTo>
                  <a:pt x="1836997" y="4802084"/>
                </a:lnTo>
                <a:lnTo>
                  <a:pt x="1836997" y="4752769"/>
                </a:lnTo>
                <a:lnTo>
                  <a:pt x="1824668" y="4752769"/>
                </a:lnTo>
                <a:lnTo>
                  <a:pt x="1824668" y="4740439"/>
                </a:lnTo>
                <a:lnTo>
                  <a:pt x="1836997" y="4740439"/>
                </a:lnTo>
                <a:lnTo>
                  <a:pt x="1836997" y="4691125"/>
                </a:lnTo>
                <a:lnTo>
                  <a:pt x="1824668" y="4691125"/>
                </a:lnTo>
                <a:lnTo>
                  <a:pt x="1824668" y="4660302"/>
                </a:lnTo>
                <a:lnTo>
                  <a:pt x="1806174" y="4647974"/>
                </a:lnTo>
                <a:lnTo>
                  <a:pt x="1806174" y="4623315"/>
                </a:lnTo>
                <a:lnTo>
                  <a:pt x="1793846" y="4623315"/>
                </a:lnTo>
                <a:cubicBezTo>
                  <a:pt x="1777407" y="4582220"/>
                  <a:pt x="1755832" y="4556535"/>
                  <a:pt x="1729120" y="4546261"/>
                </a:cubicBezTo>
                <a:cubicBezTo>
                  <a:pt x="1702407" y="4535986"/>
                  <a:pt x="1689050" y="4506191"/>
                  <a:pt x="1689050" y="4456877"/>
                </a:cubicBezTo>
                <a:cubicBezTo>
                  <a:pt x="1713708" y="4440438"/>
                  <a:pt x="1728092" y="4417835"/>
                  <a:pt x="1732201" y="4389067"/>
                </a:cubicBezTo>
                <a:lnTo>
                  <a:pt x="1744530" y="4389067"/>
                </a:lnTo>
                <a:lnTo>
                  <a:pt x="1744530" y="4376739"/>
                </a:lnTo>
                <a:lnTo>
                  <a:pt x="1732201" y="4376739"/>
                </a:lnTo>
                <a:cubicBezTo>
                  <a:pt x="1728092" y="4343862"/>
                  <a:pt x="1726037" y="4321259"/>
                  <a:pt x="1726037" y="4308930"/>
                </a:cubicBezTo>
                <a:cubicBezTo>
                  <a:pt x="1726037" y="4296601"/>
                  <a:pt x="1719873" y="4280163"/>
                  <a:pt x="1707544" y="4259614"/>
                </a:cubicBezTo>
                <a:cubicBezTo>
                  <a:pt x="1699325" y="4263724"/>
                  <a:pt x="1695215" y="4267834"/>
                  <a:pt x="1695215" y="4271943"/>
                </a:cubicBezTo>
                <a:cubicBezTo>
                  <a:pt x="1695215" y="4276054"/>
                  <a:pt x="1693161" y="4280163"/>
                  <a:pt x="1689050" y="4284273"/>
                </a:cubicBezTo>
                <a:lnTo>
                  <a:pt x="1664393" y="4284273"/>
                </a:lnTo>
                <a:cubicBezTo>
                  <a:pt x="1656174" y="4292492"/>
                  <a:pt x="1647955" y="4304820"/>
                  <a:pt x="1639736" y="4321259"/>
                </a:cubicBezTo>
                <a:lnTo>
                  <a:pt x="1615077" y="4321259"/>
                </a:lnTo>
                <a:cubicBezTo>
                  <a:pt x="1598639" y="4337698"/>
                  <a:pt x="1589392" y="4351053"/>
                  <a:pt x="1587337" y="4361327"/>
                </a:cubicBezTo>
                <a:cubicBezTo>
                  <a:pt x="1585283" y="4371602"/>
                  <a:pt x="1567817" y="4376739"/>
                  <a:pt x="1534941" y="4376739"/>
                </a:cubicBezTo>
                <a:cubicBezTo>
                  <a:pt x="1526722" y="4364410"/>
                  <a:pt x="1522613" y="4337698"/>
                  <a:pt x="1522613" y="4296601"/>
                </a:cubicBezTo>
                <a:cubicBezTo>
                  <a:pt x="1539051" y="4288382"/>
                  <a:pt x="1552407" y="4276054"/>
                  <a:pt x="1562680" y="4259614"/>
                </a:cubicBezTo>
                <a:cubicBezTo>
                  <a:pt x="1572954" y="4243176"/>
                  <a:pt x="1582201" y="4226738"/>
                  <a:pt x="1590420" y="4210299"/>
                </a:cubicBezTo>
                <a:lnTo>
                  <a:pt x="1590420" y="4191806"/>
                </a:lnTo>
                <a:cubicBezTo>
                  <a:pt x="1627406" y="4171258"/>
                  <a:pt x="1656174" y="4138381"/>
                  <a:pt x="1676722" y="4093175"/>
                </a:cubicBezTo>
                <a:lnTo>
                  <a:pt x="1615077" y="4093175"/>
                </a:lnTo>
                <a:lnTo>
                  <a:pt x="1602749" y="4074682"/>
                </a:lnTo>
                <a:cubicBezTo>
                  <a:pt x="1606859" y="4070573"/>
                  <a:pt x="1609684" y="4068004"/>
                  <a:pt x="1611224" y="4066977"/>
                </a:cubicBezTo>
                <a:lnTo>
                  <a:pt x="1611996" y="4068517"/>
                </a:lnTo>
                <a:lnTo>
                  <a:pt x="1611224" y="4070058"/>
                </a:lnTo>
                <a:cubicBezTo>
                  <a:pt x="1610712" y="4071086"/>
                  <a:pt x="1610968" y="4070573"/>
                  <a:pt x="1611996" y="4068518"/>
                </a:cubicBezTo>
                <a:lnTo>
                  <a:pt x="1611996" y="4068517"/>
                </a:lnTo>
                <a:lnTo>
                  <a:pt x="1615077" y="4062353"/>
                </a:lnTo>
                <a:cubicBezTo>
                  <a:pt x="1631517" y="4070572"/>
                  <a:pt x="1644872" y="4075709"/>
                  <a:pt x="1655146" y="4077765"/>
                </a:cubicBezTo>
                <a:cubicBezTo>
                  <a:pt x="1665420" y="4079819"/>
                  <a:pt x="1682886" y="4082901"/>
                  <a:pt x="1707544" y="4087011"/>
                </a:cubicBezTo>
                <a:cubicBezTo>
                  <a:pt x="1715763" y="4070572"/>
                  <a:pt x="1719873" y="4058244"/>
                  <a:pt x="1719873" y="4050025"/>
                </a:cubicBezTo>
                <a:lnTo>
                  <a:pt x="1732201" y="4050025"/>
                </a:lnTo>
                <a:lnTo>
                  <a:pt x="1732201" y="4013038"/>
                </a:lnTo>
                <a:lnTo>
                  <a:pt x="1806174" y="3957558"/>
                </a:lnTo>
                <a:lnTo>
                  <a:pt x="1806174" y="3840434"/>
                </a:lnTo>
                <a:lnTo>
                  <a:pt x="1793846" y="3840434"/>
                </a:lnTo>
                <a:cubicBezTo>
                  <a:pt x="1793846" y="3791118"/>
                  <a:pt x="1814394" y="3765433"/>
                  <a:pt x="1855490" y="3763378"/>
                </a:cubicBezTo>
                <a:cubicBezTo>
                  <a:pt x="1896586" y="3761324"/>
                  <a:pt x="1929464" y="3747967"/>
                  <a:pt x="1954121" y="3723310"/>
                </a:cubicBezTo>
                <a:cubicBezTo>
                  <a:pt x="1941792" y="3661666"/>
                  <a:pt x="1922271" y="3615433"/>
                  <a:pt x="1895558" y="3584610"/>
                </a:cubicBezTo>
                <a:cubicBezTo>
                  <a:pt x="1868846" y="3553788"/>
                  <a:pt x="1826723" y="3528103"/>
                  <a:pt x="1769188" y="3507555"/>
                </a:cubicBezTo>
                <a:lnTo>
                  <a:pt x="1485626" y="3507555"/>
                </a:lnTo>
                <a:lnTo>
                  <a:pt x="1485626" y="3495226"/>
                </a:lnTo>
                <a:lnTo>
                  <a:pt x="1442474" y="3482897"/>
                </a:lnTo>
                <a:cubicBezTo>
                  <a:pt x="1434255" y="3474678"/>
                  <a:pt x="1430146" y="3468514"/>
                  <a:pt x="1430146" y="3464404"/>
                </a:cubicBezTo>
                <a:lnTo>
                  <a:pt x="1405488" y="3464404"/>
                </a:lnTo>
                <a:lnTo>
                  <a:pt x="1405488" y="3452075"/>
                </a:lnTo>
                <a:lnTo>
                  <a:pt x="1368502" y="3452075"/>
                </a:lnTo>
                <a:lnTo>
                  <a:pt x="1368502" y="3439746"/>
                </a:lnTo>
                <a:lnTo>
                  <a:pt x="1325351" y="3439746"/>
                </a:lnTo>
                <a:lnTo>
                  <a:pt x="1325351" y="3427417"/>
                </a:lnTo>
                <a:cubicBezTo>
                  <a:pt x="1304803" y="3419198"/>
                  <a:pt x="1290419" y="3416116"/>
                  <a:pt x="1282200" y="3418170"/>
                </a:cubicBezTo>
                <a:cubicBezTo>
                  <a:pt x="1273981" y="3420225"/>
                  <a:pt x="1263706" y="3410979"/>
                  <a:pt x="1251378" y="3390431"/>
                </a:cubicBezTo>
                <a:lnTo>
                  <a:pt x="1239049" y="3390431"/>
                </a:lnTo>
                <a:lnTo>
                  <a:pt x="1239049" y="3347280"/>
                </a:lnTo>
                <a:lnTo>
                  <a:pt x="1226720" y="3347280"/>
                </a:lnTo>
                <a:cubicBezTo>
                  <a:pt x="1218501" y="3326732"/>
                  <a:pt x="1207199" y="3313376"/>
                  <a:pt x="1192816" y="3307211"/>
                </a:cubicBezTo>
                <a:cubicBezTo>
                  <a:pt x="1178432" y="3301046"/>
                  <a:pt x="1163021" y="3295910"/>
                  <a:pt x="1146582" y="3291800"/>
                </a:cubicBezTo>
                <a:cubicBezTo>
                  <a:pt x="1130144" y="3287691"/>
                  <a:pt x="1115760" y="3284608"/>
                  <a:pt x="1103432" y="3282553"/>
                </a:cubicBezTo>
                <a:cubicBezTo>
                  <a:pt x="1091102" y="3280499"/>
                  <a:pt x="1082883" y="3273306"/>
                  <a:pt x="1078774" y="3260978"/>
                </a:cubicBezTo>
                <a:lnTo>
                  <a:pt x="1078774" y="3242485"/>
                </a:lnTo>
                <a:cubicBezTo>
                  <a:pt x="1074664" y="3238375"/>
                  <a:pt x="1072609" y="3230156"/>
                  <a:pt x="1072609" y="3217827"/>
                </a:cubicBezTo>
                <a:cubicBezTo>
                  <a:pt x="1072609" y="3209607"/>
                  <a:pt x="1074664" y="3200362"/>
                  <a:pt x="1078774" y="3190088"/>
                </a:cubicBezTo>
                <a:cubicBezTo>
                  <a:pt x="1082883" y="3179813"/>
                  <a:pt x="1084938" y="3166457"/>
                  <a:pt x="1084938" y="3150018"/>
                </a:cubicBezTo>
                <a:cubicBezTo>
                  <a:pt x="1084938" y="3121251"/>
                  <a:pt x="1076719" y="3100704"/>
                  <a:pt x="1060281" y="3088374"/>
                </a:cubicBezTo>
                <a:cubicBezTo>
                  <a:pt x="1043843" y="3076045"/>
                  <a:pt x="1025348" y="3065771"/>
                  <a:pt x="1004801" y="3057552"/>
                </a:cubicBezTo>
                <a:cubicBezTo>
                  <a:pt x="984252" y="3049333"/>
                  <a:pt x="964732" y="3041113"/>
                  <a:pt x="946239" y="3032894"/>
                </a:cubicBezTo>
                <a:cubicBezTo>
                  <a:pt x="927745" y="3024675"/>
                  <a:pt x="916442" y="3012346"/>
                  <a:pt x="912334" y="2995908"/>
                </a:cubicBezTo>
                <a:cubicBezTo>
                  <a:pt x="924664" y="2983579"/>
                  <a:pt x="929800" y="2974332"/>
                  <a:pt x="927745" y="2968169"/>
                </a:cubicBezTo>
                <a:cubicBezTo>
                  <a:pt x="925690" y="2962004"/>
                  <a:pt x="928773" y="2954812"/>
                  <a:pt x="936992" y="2946593"/>
                </a:cubicBezTo>
                <a:lnTo>
                  <a:pt x="949321" y="2946593"/>
                </a:lnTo>
                <a:cubicBezTo>
                  <a:pt x="957540" y="2934265"/>
                  <a:pt x="964732" y="2923990"/>
                  <a:pt x="970896" y="2915770"/>
                </a:cubicBezTo>
                <a:cubicBezTo>
                  <a:pt x="977061" y="2907551"/>
                  <a:pt x="980143" y="2891113"/>
                  <a:pt x="980143" y="2866454"/>
                </a:cubicBezTo>
                <a:cubicBezTo>
                  <a:pt x="963704" y="2850016"/>
                  <a:pt x="950349" y="2839742"/>
                  <a:pt x="940074" y="2835633"/>
                </a:cubicBezTo>
                <a:cubicBezTo>
                  <a:pt x="929800" y="2831523"/>
                  <a:pt x="920553" y="2827414"/>
                  <a:pt x="912334" y="2823304"/>
                </a:cubicBezTo>
                <a:cubicBezTo>
                  <a:pt x="904115" y="2819195"/>
                  <a:pt x="897951" y="2813030"/>
                  <a:pt x="893841" y="2804810"/>
                </a:cubicBezTo>
                <a:cubicBezTo>
                  <a:pt x="889731" y="2796591"/>
                  <a:pt x="887677" y="2782208"/>
                  <a:pt x="887677" y="2761660"/>
                </a:cubicBezTo>
                <a:cubicBezTo>
                  <a:pt x="920553" y="2741111"/>
                  <a:pt x="943157" y="2730837"/>
                  <a:pt x="955485" y="2730837"/>
                </a:cubicBezTo>
                <a:cubicBezTo>
                  <a:pt x="967814" y="2730837"/>
                  <a:pt x="976032" y="2712344"/>
                  <a:pt x="980143" y="2675358"/>
                </a:cubicBezTo>
                <a:lnTo>
                  <a:pt x="992472" y="2675358"/>
                </a:lnTo>
                <a:lnTo>
                  <a:pt x="992472" y="2663029"/>
                </a:lnTo>
                <a:lnTo>
                  <a:pt x="980143" y="2663029"/>
                </a:lnTo>
                <a:cubicBezTo>
                  <a:pt x="980143" y="2638372"/>
                  <a:pt x="972951" y="2613713"/>
                  <a:pt x="958568" y="2589056"/>
                </a:cubicBezTo>
                <a:cubicBezTo>
                  <a:pt x="944183" y="2564399"/>
                  <a:pt x="932883" y="2541795"/>
                  <a:pt x="924664" y="2521248"/>
                </a:cubicBezTo>
                <a:lnTo>
                  <a:pt x="961648" y="2502754"/>
                </a:lnTo>
                <a:lnTo>
                  <a:pt x="961648" y="2490425"/>
                </a:lnTo>
                <a:lnTo>
                  <a:pt x="980143" y="2490425"/>
                </a:lnTo>
                <a:cubicBezTo>
                  <a:pt x="1000691" y="2478096"/>
                  <a:pt x="1014048" y="2465768"/>
                  <a:pt x="1020212" y="2453439"/>
                </a:cubicBezTo>
                <a:cubicBezTo>
                  <a:pt x="1026375" y="2441109"/>
                  <a:pt x="1029458" y="2418507"/>
                  <a:pt x="1029458" y="2385630"/>
                </a:cubicBezTo>
                <a:cubicBezTo>
                  <a:pt x="1004801" y="2369191"/>
                  <a:pt x="988363" y="2336315"/>
                  <a:pt x="980143" y="2286999"/>
                </a:cubicBezTo>
                <a:cubicBezTo>
                  <a:pt x="996582" y="2282890"/>
                  <a:pt x="1008910" y="2276726"/>
                  <a:pt x="1017129" y="2268505"/>
                </a:cubicBezTo>
                <a:cubicBezTo>
                  <a:pt x="1033568" y="2272615"/>
                  <a:pt x="1047952" y="2274671"/>
                  <a:pt x="1060281" y="2274671"/>
                </a:cubicBezTo>
                <a:cubicBezTo>
                  <a:pt x="1072609" y="2274671"/>
                  <a:pt x="1089048" y="2276726"/>
                  <a:pt x="1109595" y="2280835"/>
                </a:cubicBezTo>
                <a:cubicBezTo>
                  <a:pt x="1121926" y="2260286"/>
                  <a:pt x="1132199" y="2246931"/>
                  <a:pt x="1140419" y="2240766"/>
                </a:cubicBezTo>
                <a:cubicBezTo>
                  <a:pt x="1148637" y="2234601"/>
                  <a:pt x="1154800" y="2219191"/>
                  <a:pt x="1158911" y="2194533"/>
                </a:cubicBezTo>
                <a:cubicBezTo>
                  <a:pt x="1150692" y="2186314"/>
                  <a:pt x="1144527" y="2179121"/>
                  <a:pt x="1140419" y="2172957"/>
                </a:cubicBezTo>
                <a:cubicBezTo>
                  <a:pt x="1136308" y="2166793"/>
                  <a:pt x="1130144" y="2159602"/>
                  <a:pt x="1121926" y="2151381"/>
                </a:cubicBezTo>
                <a:cubicBezTo>
                  <a:pt x="1146582" y="2143162"/>
                  <a:pt x="1157884" y="2135970"/>
                  <a:pt x="1155829" y="2129806"/>
                </a:cubicBezTo>
                <a:cubicBezTo>
                  <a:pt x="1153774" y="2123643"/>
                  <a:pt x="1163021" y="2114396"/>
                  <a:pt x="1183569" y="2102066"/>
                </a:cubicBezTo>
                <a:lnTo>
                  <a:pt x="1183569" y="2089737"/>
                </a:lnTo>
                <a:lnTo>
                  <a:pt x="1288364" y="2089737"/>
                </a:lnTo>
                <a:lnTo>
                  <a:pt x="1288364" y="2077409"/>
                </a:lnTo>
                <a:cubicBezTo>
                  <a:pt x="1313022" y="2077409"/>
                  <a:pt x="1342816" y="2068162"/>
                  <a:pt x="1377749" y="2049669"/>
                </a:cubicBezTo>
                <a:cubicBezTo>
                  <a:pt x="1412680" y="2031176"/>
                  <a:pt x="1452749" y="2021929"/>
                  <a:pt x="1497954" y="2021929"/>
                </a:cubicBezTo>
                <a:lnTo>
                  <a:pt x="1497954" y="2009600"/>
                </a:lnTo>
                <a:lnTo>
                  <a:pt x="1547271" y="2009600"/>
                </a:lnTo>
                <a:lnTo>
                  <a:pt x="1547271" y="1997272"/>
                </a:lnTo>
                <a:lnTo>
                  <a:pt x="1652064" y="1997272"/>
                </a:lnTo>
                <a:lnTo>
                  <a:pt x="1652064" y="1984942"/>
                </a:lnTo>
                <a:lnTo>
                  <a:pt x="1676722" y="1997272"/>
                </a:lnTo>
                <a:lnTo>
                  <a:pt x="1676722" y="1984942"/>
                </a:lnTo>
                <a:lnTo>
                  <a:pt x="1756860" y="1984942"/>
                </a:lnTo>
                <a:lnTo>
                  <a:pt x="1756860" y="1972614"/>
                </a:lnTo>
                <a:lnTo>
                  <a:pt x="1806174" y="1960285"/>
                </a:lnTo>
                <a:cubicBezTo>
                  <a:pt x="1806174" y="1952066"/>
                  <a:pt x="1807202" y="1942819"/>
                  <a:pt x="1809257" y="1932545"/>
                </a:cubicBezTo>
                <a:cubicBezTo>
                  <a:pt x="1811312" y="1922271"/>
                  <a:pt x="1812340" y="1913024"/>
                  <a:pt x="1812340" y="1904805"/>
                </a:cubicBezTo>
                <a:lnTo>
                  <a:pt x="1806174" y="1867818"/>
                </a:lnTo>
                <a:lnTo>
                  <a:pt x="1793846" y="1867818"/>
                </a:lnTo>
                <a:cubicBezTo>
                  <a:pt x="1781517" y="1859599"/>
                  <a:pt x="1760969" y="1855489"/>
                  <a:pt x="1732201" y="1855489"/>
                </a:cubicBezTo>
                <a:cubicBezTo>
                  <a:pt x="1703435" y="1855489"/>
                  <a:pt x="1689050" y="1843161"/>
                  <a:pt x="1689050" y="1818502"/>
                </a:cubicBezTo>
                <a:lnTo>
                  <a:pt x="1652064" y="1818502"/>
                </a:lnTo>
                <a:cubicBezTo>
                  <a:pt x="1615077" y="1781518"/>
                  <a:pt x="1563707" y="1763025"/>
                  <a:pt x="1497954" y="1763025"/>
                </a:cubicBezTo>
                <a:cubicBezTo>
                  <a:pt x="1510284" y="1775354"/>
                  <a:pt x="1516448" y="1785628"/>
                  <a:pt x="1516448" y="1793847"/>
                </a:cubicBezTo>
                <a:cubicBezTo>
                  <a:pt x="1516448" y="1797957"/>
                  <a:pt x="1515420" y="1800011"/>
                  <a:pt x="1513366" y="1800011"/>
                </a:cubicBezTo>
                <a:cubicBezTo>
                  <a:pt x="1511311" y="1800011"/>
                  <a:pt x="1510284" y="1802066"/>
                  <a:pt x="1510284" y="1806175"/>
                </a:cubicBezTo>
                <a:lnTo>
                  <a:pt x="1497954" y="1806175"/>
                </a:lnTo>
                <a:lnTo>
                  <a:pt x="1497954" y="1787683"/>
                </a:lnTo>
                <a:lnTo>
                  <a:pt x="1485626" y="1787683"/>
                </a:lnTo>
                <a:lnTo>
                  <a:pt x="1485626" y="1750696"/>
                </a:lnTo>
                <a:cubicBezTo>
                  <a:pt x="1473298" y="1746586"/>
                  <a:pt x="1461995" y="1744532"/>
                  <a:pt x="1451721" y="1744532"/>
                </a:cubicBezTo>
                <a:cubicBezTo>
                  <a:pt x="1441448" y="1744532"/>
                  <a:pt x="1430146" y="1742477"/>
                  <a:pt x="1417817" y="1738367"/>
                </a:cubicBezTo>
                <a:lnTo>
                  <a:pt x="1417817" y="1726038"/>
                </a:lnTo>
                <a:lnTo>
                  <a:pt x="1343844" y="1726038"/>
                </a:lnTo>
                <a:lnTo>
                  <a:pt x="1343844" y="1713710"/>
                </a:lnTo>
                <a:cubicBezTo>
                  <a:pt x="1331514" y="1713710"/>
                  <a:pt x="1308912" y="1709600"/>
                  <a:pt x="1276036" y="1701381"/>
                </a:cubicBezTo>
                <a:lnTo>
                  <a:pt x="1276036" y="1689052"/>
                </a:lnTo>
                <a:lnTo>
                  <a:pt x="1263706" y="1689052"/>
                </a:lnTo>
                <a:lnTo>
                  <a:pt x="1263706" y="1701381"/>
                </a:lnTo>
                <a:cubicBezTo>
                  <a:pt x="1230830" y="1701381"/>
                  <a:pt x="1212337" y="1697272"/>
                  <a:pt x="1208226" y="1689052"/>
                </a:cubicBezTo>
                <a:lnTo>
                  <a:pt x="1208226" y="1658230"/>
                </a:lnTo>
                <a:cubicBezTo>
                  <a:pt x="1232885" y="1658230"/>
                  <a:pt x="1251378" y="1662339"/>
                  <a:pt x="1263706" y="1670558"/>
                </a:cubicBezTo>
                <a:lnTo>
                  <a:pt x="1263706" y="1676723"/>
                </a:lnTo>
                <a:cubicBezTo>
                  <a:pt x="1304803" y="1684943"/>
                  <a:pt x="1335624" y="1689052"/>
                  <a:pt x="1356173" y="1689052"/>
                </a:cubicBezTo>
                <a:lnTo>
                  <a:pt x="1356173" y="1701381"/>
                </a:lnTo>
                <a:lnTo>
                  <a:pt x="1417817" y="1701381"/>
                </a:lnTo>
                <a:lnTo>
                  <a:pt x="1417817" y="1713710"/>
                </a:lnTo>
                <a:lnTo>
                  <a:pt x="1448639" y="1713710"/>
                </a:lnTo>
                <a:lnTo>
                  <a:pt x="1448639" y="1726038"/>
                </a:lnTo>
                <a:lnTo>
                  <a:pt x="1522613" y="1726038"/>
                </a:lnTo>
                <a:lnTo>
                  <a:pt x="1522613" y="1738367"/>
                </a:lnTo>
                <a:cubicBezTo>
                  <a:pt x="1547271" y="1742477"/>
                  <a:pt x="1570899" y="1744532"/>
                  <a:pt x="1593502" y="1744532"/>
                </a:cubicBezTo>
                <a:cubicBezTo>
                  <a:pt x="1616105" y="1744532"/>
                  <a:pt x="1639736" y="1746586"/>
                  <a:pt x="1664393" y="1750696"/>
                </a:cubicBezTo>
                <a:lnTo>
                  <a:pt x="1664393" y="1738367"/>
                </a:lnTo>
                <a:lnTo>
                  <a:pt x="1695215" y="1738367"/>
                </a:lnTo>
                <a:lnTo>
                  <a:pt x="1707544" y="1713710"/>
                </a:lnTo>
                <a:lnTo>
                  <a:pt x="1744530" y="1713710"/>
                </a:lnTo>
                <a:cubicBezTo>
                  <a:pt x="1765079" y="1693162"/>
                  <a:pt x="1779462" y="1675696"/>
                  <a:pt x="1787681" y="1661313"/>
                </a:cubicBezTo>
                <a:cubicBezTo>
                  <a:pt x="1795900" y="1646928"/>
                  <a:pt x="1802065" y="1621243"/>
                  <a:pt x="1806174" y="1584257"/>
                </a:cubicBezTo>
                <a:cubicBezTo>
                  <a:pt x="1785626" y="1576038"/>
                  <a:pt x="1775353" y="1551380"/>
                  <a:pt x="1775353" y="1510284"/>
                </a:cubicBezTo>
                <a:cubicBezTo>
                  <a:pt x="1775353" y="1497955"/>
                  <a:pt x="1777407" y="1487681"/>
                  <a:pt x="1781517" y="1479462"/>
                </a:cubicBezTo>
                <a:lnTo>
                  <a:pt x="1793846" y="1479462"/>
                </a:lnTo>
                <a:cubicBezTo>
                  <a:pt x="1785626" y="1463023"/>
                  <a:pt x="1781517" y="1450695"/>
                  <a:pt x="1781517" y="1442475"/>
                </a:cubicBezTo>
                <a:lnTo>
                  <a:pt x="1756860" y="1442475"/>
                </a:lnTo>
                <a:lnTo>
                  <a:pt x="1756860" y="1411653"/>
                </a:lnTo>
                <a:cubicBezTo>
                  <a:pt x="1797955" y="1419872"/>
                  <a:pt x="1832887" y="1428091"/>
                  <a:pt x="1861654" y="1436310"/>
                </a:cubicBezTo>
                <a:lnTo>
                  <a:pt x="1873983" y="1442475"/>
                </a:lnTo>
                <a:cubicBezTo>
                  <a:pt x="1882203" y="1442475"/>
                  <a:pt x="1886312" y="1439393"/>
                  <a:pt x="1886312" y="1433229"/>
                </a:cubicBezTo>
                <a:cubicBezTo>
                  <a:pt x="1886312" y="1427064"/>
                  <a:pt x="1890422" y="1423982"/>
                  <a:pt x="1898641" y="1423982"/>
                </a:cubicBezTo>
                <a:cubicBezTo>
                  <a:pt x="1910970" y="1423982"/>
                  <a:pt x="1925353" y="1428091"/>
                  <a:pt x="1941792" y="1436310"/>
                </a:cubicBezTo>
                <a:lnTo>
                  <a:pt x="1941792" y="1423982"/>
                </a:lnTo>
                <a:lnTo>
                  <a:pt x="1954121" y="1423982"/>
                </a:lnTo>
                <a:cubicBezTo>
                  <a:pt x="1962340" y="1403434"/>
                  <a:pt x="1966449" y="1390077"/>
                  <a:pt x="1966449" y="1383913"/>
                </a:cubicBezTo>
                <a:cubicBezTo>
                  <a:pt x="1966449" y="1377749"/>
                  <a:pt x="1974669" y="1366447"/>
                  <a:pt x="1991107" y="1350009"/>
                </a:cubicBezTo>
                <a:lnTo>
                  <a:pt x="1991107" y="1325351"/>
                </a:lnTo>
                <a:cubicBezTo>
                  <a:pt x="2011655" y="1317132"/>
                  <a:pt x="2022956" y="1308912"/>
                  <a:pt x="2025011" y="1300692"/>
                </a:cubicBezTo>
                <a:cubicBezTo>
                  <a:pt x="2027066" y="1292473"/>
                  <a:pt x="2032203" y="1278091"/>
                  <a:pt x="2040422" y="1257541"/>
                </a:cubicBezTo>
                <a:lnTo>
                  <a:pt x="2052751" y="1257541"/>
                </a:lnTo>
                <a:lnTo>
                  <a:pt x="2058915" y="1195898"/>
                </a:lnTo>
                <a:lnTo>
                  <a:pt x="2071245" y="1195898"/>
                </a:lnTo>
                <a:lnTo>
                  <a:pt x="2071245" y="1152747"/>
                </a:lnTo>
                <a:lnTo>
                  <a:pt x="2083574" y="1152747"/>
                </a:lnTo>
                <a:lnTo>
                  <a:pt x="2083574" y="1128089"/>
                </a:lnTo>
                <a:lnTo>
                  <a:pt x="2095902" y="1128089"/>
                </a:lnTo>
                <a:lnTo>
                  <a:pt x="2095902" y="1103432"/>
                </a:lnTo>
                <a:cubicBezTo>
                  <a:pt x="2104121" y="1103432"/>
                  <a:pt x="2112340" y="1099323"/>
                  <a:pt x="2120560" y="1091104"/>
                </a:cubicBezTo>
                <a:lnTo>
                  <a:pt x="2120560" y="1072609"/>
                </a:lnTo>
                <a:cubicBezTo>
                  <a:pt x="2132889" y="1060281"/>
                  <a:pt x="2146246" y="1048979"/>
                  <a:pt x="2160629" y="1038705"/>
                </a:cubicBezTo>
                <a:cubicBezTo>
                  <a:pt x="2175012" y="1028431"/>
                  <a:pt x="2188369" y="1019184"/>
                  <a:pt x="2200698" y="1010964"/>
                </a:cubicBezTo>
                <a:lnTo>
                  <a:pt x="2225355" y="1010964"/>
                </a:lnTo>
                <a:lnTo>
                  <a:pt x="2225355" y="998637"/>
                </a:lnTo>
                <a:lnTo>
                  <a:pt x="2250013" y="998637"/>
                </a:lnTo>
                <a:lnTo>
                  <a:pt x="2250013" y="986308"/>
                </a:lnTo>
                <a:lnTo>
                  <a:pt x="2274670" y="986308"/>
                </a:lnTo>
                <a:cubicBezTo>
                  <a:pt x="2274670" y="973979"/>
                  <a:pt x="2278780" y="963705"/>
                  <a:pt x="2286999" y="955486"/>
                </a:cubicBezTo>
                <a:cubicBezTo>
                  <a:pt x="2291109" y="955486"/>
                  <a:pt x="2294191" y="957540"/>
                  <a:pt x="2296246" y="961650"/>
                </a:cubicBezTo>
                <a:cubicBezTo>
                  <a:pt x="2298301" y="965759"/>
                  <a:pt x="2303438" y="967814"/>
                  <a:pt x="2311657" y="967814"/>
                </a:cubicBezTo>
                <a:cubicBezTo>
                  <a:pt x="2319876" y="967814"/>
                  <a:pt x="2326041" y="965759"/>
                  <a:pt x="2330150" y="961650"/>
                </a:cubicBezTo>
                <a:lnTo>
                  <a:pt x="2330150" y="955486"/>
                </a:lnTo>
                <a:cubicBezTo>
                  <a:pt x="2358918" y="947266"/>
                  <a:pt x="2379466" y="935965"/>
                  <a:pt x="2391794" y="921581"/>
                </a:cubicBezTo>
                <a:cubicBezTo>
                  <a:pt x="2404123" y="907198"/>
                  <a:pt x="2414398" y="893841"/>
                  <a:pt x="2422617" y="881513"/>
                </a:cubicBezTo>
                <a:cubicBezTo>
                  <a:pt x="2430836" y="869184"/>
                  <a:pt x="2440082" y="856856"/>
                  <a:pt x="2450357" y="844526"/>
                </a:cubicBezTo>
                <a:cubicBezTo>
                  <a:pt x="2460631" y="832197"/>
                  <a:pt x="2480152" y="821924"/>
                  <a:pt x="2508919" y="813705"/>
                </a:cubicBezTo>
                <a:lnTo>
                  <a:pt x="2508919" y="801376"/>
                </a:lnTo>
                <a:lnTo>
                  <a:pt x="2613714" y="801376"/>
                </a:lnTo>
                <a:cubicBezTo>
                  <a:pt x="2613714" y="805485"/>
                  <a:pt x="2615769" y="811649"/>
                  <a:pt x="2619878" y="819869"/>
                </a:cubicBezTo>
                <a:cubicBezTo>
                  <a:pt x="2623988" y="828088"/>
                  <a:pt x="2632207" y="832197"/>
                  <a:pt x="2644536" y="832197"/>
                </a:cubicBezTo>
                <a:cubicBezTo>
                  <a:pt x="2660975" y="832197"/>
                  <a:pt x="2678440" y="828088"/>
                  <a:pt x="2696934" y="819869"/>
                </a:cubicBezTo>
                <a:cubicBezTo>
                  <a:pt x="2715427" y="811649"/>
                  <a:pt x="2730838" y="805485"/>
                  <a:pt x="2743167" y="801376"/>
                </a:cubicBezTo>
                <a:lnTo>
                  <a:pt x="2743167" y="764389"/>
                </a:lnTo>
                <a:lnTo>
                  <a:pt x="2755496" y="764389"/>
                </a:lnTo>
                <a:cubicBezTo>
                  <a:pt x="2743167" y="752060"/>
                  <a:pt x="2737002" y="733567"/>
                  <a:pt x="2737002" y="708910"/>
                </a:cubicBezTo>
                <a:cubicBezTo>
                  <a:pt x="2737002" y="696580"/>
                  <a:pt x="2739057" y="688361"/>
                  <a:pt x="2743167" y="684251"/>
                </a:cubicBezTo>
                <a:lnTo>
                  <a:pt x="2755496" y="684251"/>
                </a:lnTo>
                <a:cubicBezTo>
                  <a:pt x="2763715" y="655484"/>
                  <a:pt x="2775016" y="638018"/>
                  <a:pt x="2789400" y="631853"/>
                </a:cubicBezTo>
                <a:cubicBezTo>
                  <a:pt x="2803784" y="625689"/>
                  <a:pt x="2827414" y="622607"/>
                  <a:pt x="2860291" y="622607"/>
                </a:cubicBezTo>
                <a:cubicBezTo>
                  <a:pt x="2868510" y="630826"/>
                  <a:pt x="2874675" y="639045"/>
                  <a:pt x="2878785" y="647265"/>
                </a:cubicBezTo>
                <a:cubicBezTo>
                  <a:pt x="2882894" y="655484"/>
                  <a:pt x="2889058" y="663703"/>
                  <a:pt x="2897278" y="671922"/>
                </a:cubicBezTo>
                <a:lnTo>
                  <a:pt x="2903442" y="671922"/>
                </a:lnTo>
                <a:cubicBezTo>
                  <a:pt x="2919880" y="692471"/>
                  <a:pt x="2928099" y="706853"/>
                  <a:pt x="2928099" y="715073"/>
                </a:cubicBezTo>
                <a:cubicBezTo>
                  <a:pt x="2928099" y="723292"/>
                  <a:pt x="2942484" y="727401"/>
                  <a:pt x="2971250" y="727401"/>
                </a:cubicBezTo>
                <a:cubicBezTo>
                  <a:pt x="2983579" y="727401"/>
                  <a:pt x="2995909" y="720210"/>
                  <a:pt x="3008237" y="705827"/>
                </a:cubicBezTo>
                <a:cubicBezTo>
                  <a:pt x="3020566" y="691443"/>
                  <a:pt x="3026730" y="659593"/>
                  <a:pt x="3026730" y="610278"/>
                </a:cubicBezTo>
                <a:cubicBezTo>
                  <a:pt x="3026730" y="602059"/>
                  <a:pt x="3025703" y="595894"/>
                  <a:pt x="3023649" y="591785"/>
                </a:cubicBezTo>
                <a:cubicBezTo>
                  <a:pt x="3021594" y="587675"/>
                  <a:pt x="3020566" y="583566"/>
                  <a:pt x="3020566" y="579456"/>
                </a:cubicBezTo>
                <a:lnTo>
                  <a:pt x="3014402" y="579456"/>
                </a:lnTo>
                <a:cubicBezTo>
                  <a:pt x="3006183" y="554798"/>
                  <a:pt x="3002073" y="538360"/>
                  <a:pt x="3002073" y="530140"/>
                </a:cubicBezTo>
                <a:lnTo>
                  <a:pt x="2952757" y="493154"/>
                </a:lnTo>
                <a:cubicBezTo>
                  <a:pt x="2944538" y="484934"/>
                  <a:pt x="2939401" y="468496"/>
                  <a:pt x="2937346" y="443839"/>
                </a:cubicBezTo>
                <a:cubicBezTo>
                  <a:pt x="2935291" y="419181"/>
                  <a:pt x="2934264" y="390414"/>
                  <a:pt x="2934264" y="357537"/>
                </a:cubicBezTo>
                <a:cubicBezTo>
                  <a:pt x="2934264" y="300002"/>
                  <a:pt x="2953784" y="232193"/>
                  <a:pt x="2992826" y="154111"/>
                </a:cubicBezTo>
                <a:cubicBezTo>
                  <a:pt x="3031868" y="76028"/>
                  <a:pt x="3092484" y="28768"/>
                  <a:pt x="3174677" y="12329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710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87" Type="http://schemas.openxmlformats.org/officeDocument/2006/relationships/slideLayout" Target="../slideLayouts/slideLayout87.xml"/><Relationship Id="rId102" Type="http://schemas.openxmlformats.org/officeDocument/2006/relationships/slideLayout" Target="../slideLayouts/slideLayout102.xml"/><Relationship Id="rId110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13" Type="http://schemas.openxmlformats.org/officeDocument/2006/relationships/theme" Target="../theme/theme1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11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smtClean="0"/>
              <a:t>按一下以編輯母片標題樣式</a:t>
            </a:r>
            <a:endParaRPr lang="zh-TW" altLang="en-US"/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 smtClean="0"/>
              <a:t>按一下以編輯母片文字樣式</a:t>
            </a:r>
          </a:p>
          <a:p>
            <a:pPr lvl="1"/>
            <a:r>
              <a:rPr lang="zh-TW" altLang="en-US" dirty="0" smtClean="0"/>
              <a:t>第二層</a:t>
            </a:r>
          </a:p>
          <a:p>
            <a:pPr lvl="2"/>
            <a:r>
              <a:rPr lang="zh-TW" altLang="en-US" dirty="0" smtClean="0"/>
              <a:t>第三層</a:t>
            </a:r>
          </a:p>
          <a:p>
            <a:pPr lvl="3"/>
            <a:r>
              <a:rPr lang="zh-TW" altLang="en-US" dirty="0" smtClean="0"/>
              <a:t>第四層</a:t>
            </a:r>
          </a:p>
          <a:p>
            <a:pPr lvl="4"/>
            <a:r>
              <a:rPr lang="zh-TW" altLang="en-US" dirty="0" smtClean="0"/>
              <a:t>第五層</a:t>
            </a:r>
            <a:endParaRPr lang="zh-TW" altLang="en-US" dirty="0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7FD744-A41C-4EAD-96D0-2F84A994B62C}" type="slidenum">
              <a:rPr lang="zh-TW" altLang="en-US" smtClean="0"/>
              <a:t>‹#›</a:t>
            </a:fld>
            <a:endParaRPr lang="zh-TW" altLang="en-US"/>
          </a:p>
        </p:txBody>
      </p:sp>
      <p:sp>
        <p:nvSpPr>
          <p:cNvPr id="8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141517" y="6356350"/>
            <a:ext cx="28956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/>
            </a:lvl1pPr>
          </a:lstStyle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2017020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4140" r:id="rId2"/>
    <p:sldLayoutId id="2147484111" r:id="rId3"/>
    <p:sldLayoutId id="2147484104" r:id="rId4"/>
    <p:sldLayoutId id="2147484143" r:id="rId5"/>
    <p:sldLayoutId id="2147484185" r:id="rId6"/>
    <p:sldLayoutId id="2147484102" r:id="rId7"/>
    <p:sldLayoutId id="2147484103" r:id="rId8"/>
    <p:sldLayoutId id="2147484105" r:id="rId9"/>
    <p:sldLayoutId id="2147484106" r:id="rId10"/>
    <p:sldLayoutId id="2147484107" r:id="rId11"/>
    <p:sldLayoutId id="2147484108" r:id="rId12"/>
    <p:sldLayoutId id="2147484109" r:id="rId13"/>
    <p:sldLayoutId id="2147484110" r:id="rId14"/>
    <p:sldLayoutId id="2147484099" r:id="rId15"/>
    <p:sldLayoutId id="2147484098" r:id="rId16"/>
    <p:sldLayoutId id="2147484112" r:id="rId17"/>
    <p:sldLayoutId id="2147484113" r:id="rId18"/>
    <p:sldLayoutId id="2147484114" r:id="rId19"/>
    <p:sldLayoutId id="2147484115" r:id="rId20"/>
    <p:sldLayoutId id="2147484116" r:id="rId21"/>
    <p:sldLayoutId id="2147484101" r:id="rId22"/>
    <p:sldLayoutId id="2147484117" r:id="rId23"/>
    <p:sldLayoutId id="2147484118" r:id="rId24"/>
    <p:sldLayoutId id="2147484119" r:id="rId25"/>
    <p:sldLayoutId id="2147484120" r:id="rId26"/>
    <p:sldLayoutId id="2147484121" r:id="rId27"/>
    <p:sldLayoutId id="2147484100" r:id="rId28"/>
    <p:sldLayoutId id="2147484122" r:id="rId29"/>
    <p:sldLayoutId id="2147484123" r:id="rId30"/>
    <p:sldLayoutId id="2147484124" r:id="rId31"/>
    <p:sldLayoutId id="2147484125" r:id="rId32"/>
    <p:sldLayoutId id="2147484126" r:id="rId33"/>
    <p:sldLayoutId id="2147484127" r:id="rId34"/>
    <p:sldLayoutId id="2147484128" r:id="rId35"/>
    <p:sldLayoutId id="2147484129" r:id="rId36"/>
    <p:sldLayoutId id="2147484130" r:id="rId37"/>
    <p:sldLayoutId id="2147484131" r:id="rId38"/>
    <p:sldLayoutId id="2147484132" r:id="rId39"/>
    <p:sldLayoutId id="2147484133" r:id="rId40"/>
    <p:sldLayoutId id="2147484134" r:id="rId41"/>
    <p:sldLayoutId id="2147484135" r:id="rId42"/>
    <p:sldLayoutId id="2147484136" r:id="rId43"/>
    <p:sldLayoutId id="2147484137" r:id="rId44"/>
    <p:sldLayoutId id="2147484138" r:id="rId45"/>
    <p:sldLayoutId id="2147484139" r:id="rId46"/>
    <p:sldLayoutId id="2147484141" r:id="rId47"/>
    <p:sldLayoutId id="2147484142" r:id="rId48"/>
    <p:sldLayoutId id="2147484144" r:id="rId49"/>
    <p:sldLayoutId id="2147484145" r:id="rId50"/>
    <p:sldLayoutId id="2147484146" r:id="rId51"/>
    <p:sldLayoutId id="2147484147" r:id="rId52"/>
    <p:sldLayoutId id="2147484148" r:id="rId53"/>
    <p:sldLayoutId id="2147484149" r:id="rId54"/>
    <p:sldLayoutId id="2147484150" r:id="rId55"/>
    <p:sldLayoutId id="2147484151" r:id="rId56"/>
    <p:sldLayoutId id="2147484152" r:id="rId57"/>
    <p:sldLayoutId id="2147484153" r:id="rId58"/>
    <p:sldLayoutId id="2147484154" r:id="rId59"/>
    <p:sldLayoutId id="2147484155" r:id="rId60"/>
    <p:sldLayoutId id="2147484156" r:id="rId61"/>
    <p:sldLayoutId id="2147484184" r:id="rId62"/>
    <p:sldLayoutId id="2147484186" r:id="rId63"/>
    <p:sldLayoutId id="2147484187" r:id="rId64"/>
    <p:sldLayoutId id="2147484188" r:id="rId65"/>
    <p:sldLayoutId id="2147484189" r:id="rId66"/>
    <p:sldLayoutId id="2147484190" r:id="rId67"/>
    <p:sldLayoutId id="2147484191" r:id="rId68"/>
    <p:sldLayoutId id="2147484192" r:id="rId69"/>
    <p:sldLayoutId id="2147484193" r:id="rId70"/>
    <p:sldLayoutId id="2147484194" r:id="rId71"/>
    <p:sldLayoutId id="2147484195" r:id="rId72"/>
    <p:sldLayoutId id="2147484196" r:id="rId73"/>
    <p:sldLayoutId id="2147484197" r:id="rId74"/>
    <p:sldLayoutId id="2147484198" r:id="rId75"/>
    <p:sldLayoutId id="2147484199" r:id="rId76"/>
    <p:sldLayoutId id="2147484200" r:id="rId77"/>
    <p:sldLayoutId id="2147484201" r:id="rId78"/>
    <p:sldLayoutId id="2147484202" r:id="rId79"/>
    <p:sldLayoutId id="2147484203" r:id="rId80"/>
    <p:sldLayoutId id="2147484204" r:id="rId81"/>
    <p:sldLayoutId id="2147484205" r:id="rId82"/>
    <p:sldLayoutId id="2147484206" r:id="rId83"/>
    <p:sldLayoutId id="2147484207" r:id="rId84"/>
    <p:sldLayoutId id="2147484208" r:id="rId85"/>
    <p:sldLayoutId id="2147484209" r:id="rId86"/>
    <p:sldLayoutId id="2147484210" r:id="rId87"/>
    <p:sldLayoutId id="2147484211" r:id="rId88"/>
    <p:sldLayoutId id="2147484157" r:id="rId89"/>
    <p:sldLayoutId id="2147484158" r:id="rId90"/>
    <p:sldLayoutId id="2147484159" r:id="rId91"/>
    <p:sldLayoutId id="2147484160" r:id="rId92"/>
    <p:sldLayoutId id="2147484161" r:id="rId93"/>
    <p:sldLayoutId id="2147484162" r:id="rId94"/>
    <p:sldLayoutId id="2147484163" r:id="rId95"/>
    <p:sldLayoutId id="2147484164" r:id="rId96"/>
    <p:sldLayoutId id="2147484165" r:id="rId97"/>
    <p:sldLayoutId id="2147484166" r:id="rId98"/>
    <p:sldLayoutId id="2147484167" r:id="rId99"/>
    <p:sldLayoutId id="2147484168" r:id="rId100"/>
    <p:sldLayoutId id="2147484169" r:id="rId101"/>
    <p:sldLayoutId id="2147484170" r:id="rId102"/>
    <p:sldLayoutId id="2147484171" r:id="rId103"/>
    <p:sldLayoutId id="2147484172" r:id="rId104"/>
    <p:sldLayoutId id="2147484173" r:id="rId105"/>
    <p:sldLayoutId id="2147484174" r:id="rId106"/>
    <p:sldLayoutId id="2147484175" r:id="rId107"/>
    <p:sldLayoutId id="2147484176" r:id="rId108"/>
    <p:sldLayoutId id="2147484183" r:id="rId109"/>
    <p:sldLayoutId id="2147484212" r:id="rId110"/>
    <p:sldLayoutId id="2147484096" r:id="rId111"/>
    <p:sldLayoutId id="2147484097" r:id="rId112"/>
  </p:sldLayoutIdLst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7800" indent="-1778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11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05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105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10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110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110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110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1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10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10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10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110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110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1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10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9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10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10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10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1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10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110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110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jpeg"/><Relationship Id="rId1" Type="http://schemas.openxmlformats.org/officeDocument/2006/relationships/slideLayout" Target="../slideLayouts/slideLayout110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10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110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110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110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110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11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0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110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110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5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110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jpeg"/><Relationship Id="rId1" Type="http://schemas.openxmlformats.org/officeDocument/2006/relationships/slideLayout" Target="../slideLayouts/slideLayout110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11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110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110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0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110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eg"/><Relationship Id="rId1" Type="http://schemas.openxmlformats.org/officeDocument/2006/relationships/slideLayout" Target="../slideLayouts/slideLayout110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1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10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3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110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4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110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110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110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11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8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10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9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jpeg"/><Relationship Id="rId1" Type="http://schemas.openxmlformats.org/officeDocument/2006/relationships/slideLayout" Target="../slideLayouts/slideLayout110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jpeg"/><Relationship Id="rId1" Type="http://schemas.openxmlformats.org/officeDocument/2006/relationships/slideLayout" Target="../slideLayouts/slideLayout110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110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jpeg"/><Relationship Id="rId1" Type="http://schemas.openxmlformats.org/officeDocument/2006/relationships/slideLayout" Target="../slideLayouts/slideLayout1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10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110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jpeg"/><Relationship Id="rId1" Type="http://schemas.openxmlformats.org/officeDocument/2006/relationships/slideLayout" Target="../slideLayouts/slideLayout110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jpeg"/><Relationship Id="rId1" Type="http://schemas.openxmlformats.org/officeDocument/2006/relationships/slideLayout" Target="../slideLayouts/slideLayout110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6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110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1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facebook.com/matterlab.taiwan" TargetMode="External"/><Relationship Id="rId2" Type="http://schemas.openxmlformats.org/officeDocument/2006/relationships/hyperlink" Target="http://www.matter-lab.com/" TargetMode="External"/><Relationship Id="rId1" Type="http://schemas.openxmlformats.org/officeDocument/2006/relationships/slideLayout" Target="../slideLayouts/slideLayout11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10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110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0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110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jpeg"/><Relationship Id="rId1" Type="http://schemas.openxmlformats.org/officeDocument/2006/relationships/slideLayout" Target="../slideLayouts/slideLayout110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2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jpeg"/><Relationship Id="rId1" Type="http://schemas.openxmlformats.org/officeDocument/2006/relationships/slideLayout" Target="../slideLayouts/slideLayout11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10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jpeg"/><Relationship Id="rId1" Type="http://schemas.openxmlformats.org/officeDocument/2006/relationships/slideLayout" Target="../slideLayouts/slideLayout110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jpeg"/><Relationship Id="rId1" Type="http://schemas.openxmlformats.org/officeDocument/2006/relationships/slideLayout" Target="../slideLayouts/slideLayout110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jpeg"/><Relationship Id="rId1" Type="http://schemas.openxmlformats.org/officeDocument/2006/relationships/slideLayout" Target="../slideLayouts/slideLayout110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jpeg"/><Relationship Id="rId1" Type="http://schemas.openxmlformats.org/officeDocument/2006/relationships/slideLayout" Target="../slideLayouts/slideLayout110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7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110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9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jpeg"/><Relationship Id="rId1" Type="http://schemas.openxmlformats.org/officeDocument/2006/relationships/slideLayout" Target="../slideLayouts/slideLayout110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9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1.xml"/><Relationship Id="rId5" Type="http://schemas.openxmlformats.org/officeDocument/2006/relationships/image" Target="../media/image121.png"/><Relationship Id="rId4" Type="http://schemas.openxmlformats.org/officeDocument/2006/relationships/hyperlink" Target="https://www.facebook.com/pook.com.tw" TargetMode="Externa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2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2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1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1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10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1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1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1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1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10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1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10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10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1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10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1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1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110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10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110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10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1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1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110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1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10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10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1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10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10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10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10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10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110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110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10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110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110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1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10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10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110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10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10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4700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70280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99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542312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760931" y="1003299"/>
            <a:ext cx="5070466" cy="5231432"/>
          </a:xfrm>
          <a:custGeom>
            <a:avLst/>
            <a:gdLst>
              <a:gd name="connsiteX0" fmla="*/ 3541914 w 4577240"/>
              <a:gd name="connsiteY0" fmla="*/ 3796203 h 4722547"/>
              <a:gd name="connsiteX1" fmla="*/ 3578241 w 4577240"/>
              <a:gd name="connsiteY1" fmla="*/ 3796203 h 4722547"/>
              <a:gd name="connsiteX2" fmla="*/ 3578241 w 4577240"/>
              <a:gd name="connsiteY2" fmla="*/ 3832530 h 4722547"/>
              <a:gd name="connsiteX3" fmla="*/ 3541914 w 4577240"/>
              <a:gd name="connsiteY3" fmla="*/ 3832530 h 4722547"/>
              <a:gd name="connsiteX4" fmla="*/ 4359277 w 4577240"/>
              <a:gd name="connsiteY4" fmla="*/ 2361274 h 4722547"/>
              <a:gd name="connsiteX5" fmla="*/ 4359277 w 4577240"/>
              <a:gd name="connsiteY5" fmla="*/ 2379438 h 4722547"/>
              <a:gd name="connsiteX6" fmla="*/ 4450095 w 4577240"/>
              <a:gd name="connsiteY6" fmla="*/ 2397601 h 4722547"/>
              <a:gd name="connsiteX7" fmla="*/ 4577240 w 4577240"/>
              <a:gd name="connsiteY7" fmla="*/ 2579238 h 4722547"/>
              <a:gd name="connsiteX8" fmla="*/ 4559077 w 4577240"/>
              <a:gd name="connsiteY8" fmla="*/ 2815365 h 4722547"/>
              <a:gd name="connsiteX9" fmla="*/ 4492476 w 4577240"/>
              <a:gd name="connsiteY9" fmla="*/ 2869857 h 4722547"/>
              <a:gd name="connsiteX10" fmla="*/ 4431931 w 4577240"/>
              <a:gd name="connsiteY10" fmla="*/ 2924347 h 4722547"/>
              <a:gd name="connsiteX11" fmla="*/ 4359277 w 4577240"/>
              <a:gd name="connsiteY11" fmla="*/ 2963702 h 4722547"/>
              <a:gd name="connsiteX12" fmla="*/ 4250295 w 4577240"/>
              <a:gd name="connsiteY12" fmla="*/ 2978839 h 4722547"/>
              <a:gd name="connsiteX13" fmla="*/ 4159476 w 4577240"/>
              <a:gd name="connsiteY13" fmla="*/ 2978839 h 4722547"/>
              <a:gd name="connsiteX14" fmla="*/ 4159476 w 4577240"/>
              <a:gd name="connsiteY14" fmla="*/ 2960675 h 4722547"/>
              <a:gd name="connsiteX15" fmla="*/ 4123149 w 4577240"/>
              <a:gd name="connsiteY15" fmla="*/ 2960675 h 4722547"/>
              <a:gd name="connsiteX16" fmla="*/ 4104986 w 4577240"/>
              <a:gd name="connsiteY16" fmla="*/ 2924347 h 4722547"/>
              <a:gd name="connsiteX17" fmla="*/ 4068658 w 4577240"/>
              <a:gd name="connsiteY17" fmla="*/ 2924347 h 4722547"/>
              <a:gd name="connsiteX18" fmla="*/ 4050494 w 4577240"/>
              <a:gd name="connsiteY18" fmla="*/ 2888020 h 4722547"/>
              <a:gd name="connsiteX19" fmla="*/ 3971785 w 4577240"/>
              <a:gd name="connsiteY19" fmla="*/ 2785093 h 4722547"/>
              <a:gd name="connsiteX20" fmla="*/ 3941513 w 4577240"/>
              <a:gd name="connsiteY20" fmla="*/ 2615565 h 4722547"/>
              <a:gd name="connsiteX21" fmla="*/ 3980867 w 4577240"/>
              <a:gd name="connsiteY21" fmla="*/ 2558047 h 4722547"/>
              <a:gd name="connsiteX22" fmla="*/ 3996004 w 4577240"/>
              <a:gd name="connsiteY22" fmla="*/ 2488420 h 4722547"/>
              <a:gd name="connsiteX23" fmla="*/ 4014167 w 4577240"/>
              <a:gd name="connsiteY23" fmla="*/ 2488420 h 4722547"/>
              <a:gd name="connsiteX24" fmla="*/ 4044440 w 4577240"/>
              <a:gd name="connsiteY24" fmla="*/ 2449065 h 4722547"/>
              <a:gd name="connsiteX25" fmla="*/ 4068658 w 4577240"/>
              <a:gd name="connsiteY25" fmla="*/ 2397601 h 4722547"/>
              <a:gd name="connsiteX26" fmla="*/ 4159476 w 4577240"/>
              <a:gd name="connsiteY26" fmla="*/ 1780035 h 4722547"/>
              <a:gd name="connsiteX27" fmla="*/ 4213968 w 4577240"/>
              <a:gd name="connsiteY27" fmla="*/ 1798200 h 4722547"/>
              <a:gd name="connsiteX28" fmla="*/ 4213968 w 4577240"/>
              <a:gd name="connsiteY28" fmla="*/ 1816363 h 4722547"/>
              <a:gd name="connsiteX29" fmla="*/ 4195804 w 4577240"/>
              <a:gd name="connsiteY29" fmla="*/ 1816363 h 4722547"/>
              <a:gd name="connsiteX30" fmla="*/ 4177640 w 4577240"/>
              <a:gd name="connsiteY30" fmla="*/ 1828472 h 4722547"/>
              <a:gd name="connsiteX31" fmla="*/ 4159476 w 4577240"/>
              <a:gd name="connsiteY31" fmla="*/ 1834527 h 4722547"/>
              <a:gd name="connsiteX32" fmla="*/ 3087822 w 4577240"/>
              <a:gd name="connsiteY32" fmla="*/ 1235128 h 4722547"/>
              <a:gd name="connsiteX33" fmla="*/ 3105987 w 4577240"/>
              <a:gd name="connsiteY33" fmla="*/ 1235128 h 4722547"/>
              <a:gd name="connsiteX34" fmla="*/ 3105987 w 4577240"/>
              <a:gd name="connsiteY34" fmla="*/ 1253292 h 4722547"/>
              <a:gd name="connsiteX35" fmla="*/ 3124150 w 4577240"/>
              <a:gd name="connsiteY35" fmla="*/ 1253292 h 4722547"/>
              <a:gd name="connsiteX36" fmla="*/ 3105987 w 4577240"/>
              <a:gd name="connsiteY36" fmla="*/ 1265401 h 4722547"/>
              <a:gd name="connsiteX37" fmla="*/ 3087822 w 4577240"/>
              <a:gd name="connsiteY37" fmla="*/ 1271455 h 4722547"/>
              <a:gd name="connsiteX38" fmla="*/ 980839 w 4577240"/>
              <a:gd name="connsiteY38" fmla="*/ 944509 h 4722547"/>
              <a:gd name="connsiteX39" fmla="*/ 1017166 w 4577240"/>
              <a:gd name="connsiteY39" fmla="*/ 944509 h 4722547"/>
              <a:gd name="connsiteX40" fmla="*/ 1017166 w 4577240"/>
              <a:gd name="connsiteY40" fmla="*/ 962673 h 4722547"/>
              <a:gd name="connsiteX41" fmla="*/ 989920 w 4577240"/>
              <a:gd name="connsiteY41" fmla="*/ 953592 h 4722547"/>
              <a:gd name="connsiteX42" fmla="*/ 980839 w 4577240"/>
              <a:gd name="connsiteY42" fmla="*/ 944509 h 4722547"/>
              <a:gd name="connsiteX43" fmla="*/ 980839 w 4577240"/>
              <a:gd name="connsiteY43" fmla="*/ 817362 h 4722547"/>
              <a:gd name="connsiteX44" fmla="*/ 1017166 w 4577240"/>
              <a:gd name="connsiteY44" fmla="*/ 817362 h 4722547"/>
              <a:gd name="connsiteX45" fmla="*/ 1017166 w 4577240"/>
              <a:gd name="connsiteY45" fmla="*/ 835525 h 4722547"/>
              <a:gd name="connsiteX46" fmla="*/ 989920 w 4577240"/>
              <a:gd name="connsiteY46" fmla="*/ 826444 h 4722547"/>
              <a:gd name="connsiteX47" fmla="*/ 980839 w 4577240"/>
              <a:gd name="connsiteY47" fmla="*/ 817362 h 4722547"/>
              <a:gd name="connsiteX48" fmla="*/ 1477310 w 4577240"/>
              <a:gd name="connsiteY48" fmla="*/ 805253 h 4722547"/>
              <a:gd name="connsiteX49" fmla="*/ 1592348 w 4577240"/>
              <a:gd name="connsiteY49" fmla="*/ 811308 h 4722547"/>
              <a:gd name="connsiteX50" fmla="*/ 1671056 w 4577240"/>
              <a:gd name="connsiteY50" fmla="*/ 853690 h 4722547"/>
              <a:gd name="connsiteX51" fmla="*/ 1671056 w 4577240"/>
              <a:gd name="connsiteY51" fmla="*/ 890017 h 4722547"/>
              <a:gd name="connsiteX52" fmla="*/ 1719493 w 4577240"/>
              <a:gd name="connsiteY52" fmla="*/ 959644 h 4722547"/>
              <a:gd name="connsiteX53" fmla="*/ 1780038 w 4577240"/>
              <a:gd name="connsiteY53" fmla="*/ 1017162 h 4722547"/>
              <a:gd name="connsiteX54" fmla="*/ 1780038 w 4577240"/>
              <a:gd name="connsiteY54" fmla="*/ 1035327 h 4722547"/>
              <a:gd name="connsiteX55" fmla="*/ 1852693 w 4577240"/>
              <a:gd name="connsiteY55" fmla="*/ 1035327 h 4722547"/>
              <a:gd name="connsiteX56" fmla="*/ 1852693 w 4577240"/>
              <a:gd name="connsiteY56" fmla="*/ 1053490 h 4722547"/>
              <a:gd name="connsiteX57" fmla="*/ 1998003 w 4577240"/>
              <a:gd name="connsiteY57" fmla="*/ 1053490 h 4722547"/>
              <a:gd name="connsiteX58" fmla="*/ 1998003 w 4577240"/>
              <a:gd name="connsiteY58" fmla="*/ 1071654 h 4722547"/>
              <a:gd name="connsiteX59" fmla="*/ 2125148 w 4577240"/>
              <a:gd name="connsiteY59" fmla="*/ 1023218 h 4722547"/>
              <a:gd name="connsiteX60" fmla="*/ 2270457 w 4577240"/>
              <a:gd name="connsiteY60" fmla="*/ 962672 h 4722547"/>
              <a:gd name="connsiteX61" fmla="*/ 2343112 w 4577240"/>
              <a:gd name="connsiteY61" fmla="*/ 998999 h 4722547"/>
              <a:gd name="connsiteX62" fmla="*/ 2343112 w 4577240"/>
              <a:gd name="connsiteY62" fmla="*/ 1035327 h 4722547"/>
              <a:gd name="connsiteX63" fmla="*/ 2379439 w 4577240"/>
              <a:gd name="connsiteY63" fmla="*/ 1035327 h 4722547"/>
              <a:gd name="connsiteX64" fmla="*/ 2397602 w 4577240"/>
              <a:gd name="connsiteY64" fmla="*/ 1083763 h 4722547"/>
              <a:gd name="connsiteX65" fmla="*/ 2433930 w 4577240"/>
              <a:gd name="connsiteY65" fmla="*/ 1107981 h 4722547"/>
              <a:gd name="connsiteX66" fmla="*/ 2433930 w 4577240"/>
              <a:gd name="connsiteY66" fmla="*/ 1126144 h 4722547"/>
              <a:gd name="connsiteX67" fmla="*/ 2452094 w 4577240"/>
              <a:gd name="connsiteY67" fmla="*/ 1126144 h 4722547"/>
              <a:gd name="connsiteX68" fmla="*/ 2452094 w 4577240"/>
              <a:gd name="connsiteY68" fmla="*/ 980835 h 4722547"/>
              <a:gd name="connsiteX69" fmla="*/ 2470257 w 4577240"/>
              <a:gd name="connsiteY69" fmla="*/ 980835 h 4722547"/>
              <a:gd name="connsiteX70" fmla="*/ 2479338 w 4577240"/>
              <a:gd name="connsiteY70" fmla="*/ 971753 h 4722547"/>
              <a:gd name="connsiteX71" fmla="*/ 2506584 w 4577240"/>
              <a:gd name="connsiteY71" fmla="*/ 962672 h 4722547"/>
              <a:gd name="connsiteX72" fmla="*/ 2542912 w 4577240"/>
              <a:gd name="connsiteY72" fmla="*/ 1107981 h 4722547"/>
              <a:gd name="connsiteX73" fmla="*/ 2561075 w 4577240"/>
              <a:gd name="connsiteY73" fmla="*/ 1107981 h 4722547"/>
              <a:gd name="connsiteX74" fmla="*/ 2561075 w 4577240"/>
              <a:gd name="connsiteY74" fmla="*/ 1071654 h 4722547"/>
              <a:gd name="connsiteX75" fmla="*/ 2597402 w 4577240"/>
              <a:gd name="connsiteY75" fmla="*/ 1071654 h 4722547"/>
              <a:gd name="connsiteX76" fmla="*/ 2651894 w 4577240"/>
              <a:gd name="connsiteY76" fmla="*/ 983862 h 4722547"/>
              <a:gd name="connsiteX77" fmla="*/ 2779039 w 4577240"/>
              <a:gd name="connsiteY77" fmla="*/ 962672 h 4722547"/>
              <a:gd name="connsiteX78" fmla="*/ 2833531 w 4577240"/>
              <a:gd name="connsiteY78" fmla="*/ 1035327 h 4722547"/>
              <a:gd name="connsiteX79" fmla="*/ 2851694 w 4577240"/>
              <a:gd name="connsiteY79" fmla="*/ 1035327 h 4722547"/>
              <a:gd name="connsiteX80" fmla="*/ 2851694 w 4577240"/>
              <a:gd name="connsiteY80" fmla="*/ 1071654 h 4722547"/>
              <a:gd name="connsiteX81" fmla="*/ 2930402 w 4577240"/>
              <a:gd name="connsiteY81" fmla="*/ 1153390 h 4722547"/>
              <a:gd name="connsiteX82" fmla="*/ 2951594 w 4577240"/>
              <a:gd name="connsiteY82" fmla="*/ 1223017 h 4722547"/>
              <a:gd name="connsiteX83" fmla="*/ 2987922 w 4577240"/>
              <a:gd name="connsiteY83" fmla="*/ 1271454 h 4722547"/>
              <a:gd name="connsiteX84" fmla="*/ 3105985 w 4577240"/>
              <a:gd name="connsiteY84" fmla="*/ 1289617 h 4722547"/>
              <a:gd name="connsiteX85" fmla="*/ 3118094 w 4577240"/>
              <a:gd name="connsiteY85" fmla="*/ 1325944 h 4722547"/>
              <a:gd name="connsiteX86" fmla="*/ 3124148 w 4577240"/>
              <a:gd name="connsiteY86" fmla="*/ 1325944 h 4722547"/>
              <a:gd name="connsiteX87" fmla="*/ 3124148 w 4577240"/>
              <a:gd name="connsiteY87" fmla="*/ 1416763 h 4722547"/>
              <a:gd name="connsiteX88" fmla="*/ 3142313 w 4577240"/>
              <a:gd name="connsiteY88" fmla="*/ 1416763 h 4722547"/>
              <a:gd name="connsiteX89" fmla="*/ 3142313 w 4577240"/>
              <a:gd name="connsiteY89" fmla="*/ 1453090 h 4722547"/>
              <a:gd name="connsiteX90" fmla="*/ 3160476 w 4577240"/>
              <a:gd name="connsiteY90" fmla="*/ 1453090 h 4722547"/>
              <a:gd name="connsiteX91" fmla="*/ 3178640 w 4577240"/>
              <a:gd name="connsiteY91" fmla="*/ 1507581 h 4722547"/>
              <a:gd name="connsiteX92" fmla="*/ 3214967 w 4577240"/>
              <a:gd name="connsiteY92" fmla="*/ 1507581 h 4722547"/>
              <a:gd name="connsiteX93" fmla="*/ 3214967 w 4577240"/>
              <a:gd name="connsiteY93" fmla="*/ 1543908 h 4722547"/>
              <a:gd name="connsiteX94" fmla="*/ 3269458 w 4577240"/>
              <a:gd name="connsiteY94" fmla="*/ 1562073 h 4722547"/>
              <a:gd name="connsiteX95" fmla="*/ 3269458 w 4577240"/>
              <a:gd name="connsiteY95" fmla="*/ 1580236 h 4722547"/>
              <a:gd name="connsiteX96" fmla="*/ 3305785 w 4577240"/>
              <a:gd name="connsiteY96" fmla="*/ 1580236 h 4722547"/>
              <a:gd name="connsiteX97" fmla="*/ 3323948 w 4577240"/>
              <a:gd name="connsiteY97" fmla="*/ 1616563 h 4722547"/>
              <a:gd name="connsiteX98" fmla="*/ 3487422 w 4577240"/>
              <a:gd name="connsiteY98" fmla="*/ 1616563 h 4722547"/>
              <a:gd name="connsiteX99" fmla="*/ 3487422 w 4577240"/>
              <a:gd name="connsiteY99" fmla="*/ 1634727 h 4722547"/>
              <a:gd name="connsiteX100" fmla="*/ 3578240 w 4577240"/>
              <a:gd name="connsiteY100" fmla="*/ 1652890 h 4722547"/>
              <a:gd name="connsiteX101" fmla="*/ 3596404 w 4577240"/>
              <a:gd name="connsiteY101" fmla="*/ 1689218 h 4722547"/>
              <a:gd name="connsiteX102" fmla="*/ 3632730 w 4577240"/>
              <a:gd name="connsiteY102" fmla="*/ 1689218 h 4722547"/>
              <a:gd name="connsiteX103" fmla="*/ 3650894 w 4577240"/>
              <a:gd name="connsiteY103" fmla="*/ 1725545 h 4722547"/>
              <a:gd name="connsiteX104" fmla="*/ 3687222 w 4577240"/>
              <a:gd name="connsiteY104" fmla="*/ 1725545 h 4722547"/>
              <a:gd name="connsiteX105" fmla="*/ 3741712 w 4577240"/>
              <a:gd name="connsiteY105" fmla="*/ 1798200 h 4722547"/>
              <a:gd name="connsiteX106" fmla="*/ 3778039 w 4577240"/>
              <a:gd name="connsiteY106" fmla="*/ 1798200 h 4722547"/>
              <a:gd name="connsiteX107" fmla="*/ 3796204 w 4577240"/>
              <a:gd name="connsiteY107" fmla="*/ 1852690 h 4722547"/>
              <a:gd name="connsiteX108" fmla="*/ 3832531 w 4577240"/>
              <a:gd name="connsiteY108" fmla="*/ 1870854 h 4722547"/>
              <a:gd name="connsiteX109" fmla="*/ 3832531 w 4577240"/>
              <a:gd name="connsiteY109" fmla="*/ 1907182 h 4722547"/>
              <a:gd name="connsiteX110" fmla="*/ 3868859 w 4577240"/>
              <a:gd name="connsiteY110" fmla="*/ 1925345 h 4722547"/>
              <a:gd name="connsiteX111" fmla="*/ 3868859 w 4577240"/>
              <a:gd name="connsiteY111" fmla="*/ 1961673 h 4722547"/>
              <a:gd name="connsiteX112" fmla="*/ 3887022 w 4577240"/>
              <a:gd name="connsiteY112" fmla="*/ 1961673 h 4722547"/>
              <a:gd name="connsiteX113" fmla="*/ 3887022 w 4577240"/>
              <a:gd name="connsiteY113" fmla="*/ 2052490 h 4722547"/>
              <a:gd name="connsiteX114" fmla="*/ 3868859 w 4577240"/>
              <a:gd name="connsiteY114" fmla="*/ 2052490 h 4722547"/>
              <a:gd name="connsiteX115" fmla="*/ 3868859 w 4577240"/>
              <a:gd name="connsiteY115" fmla="*/ 2106982 h 4722547"/>
              <a:gd name="connsiteX116" fmla="*/ 3796204 w 4577240"/>
              <a:gd name="connsiteY116" fmla="*/ 2161472 h 4722547"/>
              <a:gd name="connsiteX117" fmla="*/ 3796204 w 4577240"/>
              <a:gd name="connsiteY117" fmla="*/ 2179637 h 4722547"/>
              <a:gd name="connsiteX118" fmla="*/ 3759876 w 4577240"/>
              <a:gd name="connsiteY118" fmla="*/ 2179637 h 4722547"/>
              <a:gd name="connsiteX119" fmla="*/ 3729603 w 4577240"/>
              <a:gd name="connsiteY119" fmla="*/ 2218990 h 4722547"/>
              <a:gd name="connsiteX120" fmla="*/ 3687222 w 4577240"/>
              <a:gd name="connsiteY120" fmla="*/ 2234127 h 4722547"/>
              <a:gd name="connsiteX121" fmla="*/ 3687222 w 4577240"/>
              <a:gd name="connsiteY121" fmla="*/ 2252292 h 4722547"/>
              <a:gd name="connsiteX122" fmla="*/ 3632730 w 4577240"/>
              <a:gd name="connsiteY122" fmla="*/ 2270454 h 4722547"/>
              <a:gd name="connsiteX123" fmla="*/ 3650894 w 4577240"/>
              <a:gd name="connsiteY123" fmla="*/ 2433927 h 4722547"/>
              <a:gd name="connsiteX124" fmla="*/ 3759876 w 4577240"/>
              <a:gd name="connsiteY124" fmla="*/ 2542909 h 4722547"/>
              <a:gd name="connsiteX125" fmla="*/ 3778039 w 4577240"/>
              <a:gd name="connsiteY125" fmla="*/ 2542909 h 4722547"/>
              <a:gd name="connsiteX126" fmla="*/ 3778039 w 4577240"/>
              <a:gd name="connsiteY126" fmla="*/ 2670056 h 4722547"/>
              <a:gd name="connsiteX127" fmla="*/ 3738686 w 4577240"/>
              <a:gd name="connsiteY127" fmla="*/ 2709409 h 4722547"/>
              <a:gd name="connsiteX128" fmla="*/ 3693276 w 4577240"/>
              <a:gd name="connsiteY128" fmla="*/ 2766927 h 4722547"/>
              <a:gd name="connsiteX129" fmla="*/ 3644839 w 4577240"/>
              <a:gd name="connsiteY129" fmla="*/ 2839582 h 4722547"/>
              <a:gd name="connsiteX130" fmla="*/ 3656948 w 4577240"/>
              <a:gd name="connsiteY130" fmla="*/ 2878937 h 4722547"/>
              <a:gd name="connsiteX131" fmla="*/ 3669057 w 4577240"/>
              <a:gd name="connsiteY131" fmla="*/ 2906183 h 4722547"/>
              <a:gd name="connsiteX132" fmla="*/ 3650894 w 4577240"/>
              <a:gd name="connsiteY132" fmla="*/ 2906183 h 4722547"/>
              <a:gd name="connsiteX133" fmla="*/ 3632730 w 4577240"/>
              <a:gd name="connsiteY133" fmla="*/ 2978838 h 4722547"/>
              <a:gd name="connsiteX134" fmla="*/ 3723549 w 4577240"/>
              <a:gd name="connsiteY134" fmla="*/ 3054518 h 4722547"/>
              <a:gd name="connsiteX135" fmla="*/ 3796204 w 4577240"/>
              <a:gd name="connsiteY135" fmla="*/ 3142310 h 4722547"/>
              <a:gd name="connsiteX136" fmla="*/ 3796204 w 4577240"/>
              <a:gd name="connsiteY136" fmla="*/ 3233128 h 4722547"/>
              <a:gd name="connsiteX137" fmla="*/ 3723549 w 4577240"/>
              <a:gd name="connsiteY137" fmla="*/ 3287619 h 4722547"/>
              <a:gd name="connsiteX138" fmla="*/ 3723549 w 4577240"/>
              <a:gd name="connsiteY138" fmla="*/ 3305782 h 4722547"/>
              <a:gd name="connsiteX139" fmla="*/ 3578240 w 4577240"/>
              <a:gd name="connsiteY139" fmla="*/ 3323947 h 4722547"/>
              <a:gd name="connsiteX140" fmla="*/ 3560077 w 4577240"/>
              <a:gd name="connsiteY140" fmla="*/ 3360274 h 4722547"/>
              <a:gd name="connsiteX141" fmla="*/ 3523749 w 4577240"/>
              <a:gd name="connsiteY141" fmla="*/ 3360274 h 4722547"/>
              <a:gd name="connsiteX142" fmla="*/ 3508613 w 4577240"/>
              <a:gd name="connsiteY142" fmla="*/ 3375410 h 4722547"/>
              <a:gd name="connsiteX143" fmla="*/ 3487422 w 4577240"/>
              <a:gd name="connsiteY143" fmla="*/ 3396600 h 4722547"/>
              <a:gd name="connsiteX144" fmla="*/ 3505585 w 4577240"/>
              <a:gd name="connsiteY144" fmla="*/ 3432928 h 4722547"/>
              <a:gd name="connsiteX145" fmla="*/ 3487422 w 4577240"/>
              <a:gd name="connsiteY145" fmla="*/ 3432928 h 4722547"/>
              <a:gd name="connsiteX146" fmla="*/ 3487422 w 4577240"/>
              <a:gd name="connsiteY146" fmla="*/ 3505582 h 4722547"/>
              <a:gd name="connsiteX147" fmla="*/ 3541912 w 4577240"/>
              <a:gd name="connsiteY147" fmla="*/ 3560074 h 4722547"/>
              <a:gd name="connsiteX148" fmla="*/ 3547968 w 4577240"/>
              <a:gd name="connsiteY148" fmla="*/ 3620620 h 4722547"/>
              <a:gd name="connsiteX149" fmla="*/ 3541912 w 4577240"/>
              <a:gd name="connsiteY149" fmla="*/ 3690247 h 4722547"/>
              <a:gd name="connsiteX150" fmla="*/ 3505585 w 4577240"/>
              <a:gd name="connsiteY150" fmla="*/ 3759874 h 4722547"/>
              <a:gd name="connsiteX151" fmla="*/ 3469257 w 4577240"/>
              <a:gd name="connsiteY151" fmla="*/ 3759874 h 4722547"/>
              <a:gd name="connsiteX152" fmla="*/ 3469257 w 4577240"/>
              <a:gd name="connsiteY152" fmla="*/ 3778037 h 4722547"/>
              <a:gd name="connsiteX153" fmla="*/ 3414767 w 4577240"/>
              <a:gd name="connsiteY153" fmla="*/ 3778037 h 4722547"/>
              <a:gd name="connsiteX154" fmla="*/ 3414767 w 4577240"/>
              <a:gd name="connsiteY154" fmla="*/ 3796201 h 4722547"/>
              <a:gd name="connsiteX155" fmla="*/ 3360275 w 4577240"/>
              <a:gd name="connsiteY155" fmla="*/ 3796201 h 4722547"/>
              <a:gd name="connsiteX156" fmla="*/ 3281567 w 4577240"/>
              <a:gd name="connsiteY156" fmla="*/ 3850692 h 4722547"/>
              <a:gd name="connsiteX157" fmla="*/ 3214967 w 4577240"/>
              <a:gd name="connsiteY157" fmla="*/ 3905183 h 4722547"/>
              <a:gd name="connsiteX158" fmla="*/ 3214967 w 4577240"/>
              <a:gd name="connsiteY158" fmla="*/ 4050493 h 4722547"/>
              <a:gd name="connsiteX159" fmla="*/ 3233130 w 4577240"/>
              <a:gd name="connsiteY159" fmla="*/ 4050493 h 4722547"/>
              <a:gd name="connsiteX160" fmla="*/ 3214967 w 4577240"/>
              <a:gd name="connsiteY160" fmla="*/ 4104983 h 4722547"/>
              <a:gd name="connsiteX161" fmla="*/ 3233130 w 4577240"/>
              <a:gd name="connsiteY161" fmla="*/ 4104983 h 4722547"/>
              <a:gd name="connsiteX162" fmla="*/ 3233130 w 4577240"/>
              <a:gd name="connsiteY162" fmla="*/ 4195801 h 4722547"/>
              <a:gd name="connsiteX163" fmla="*/ 3211940 w 4577240"/>
              <a:gd name="connsiteY163" fmla="*/ 4216993 h 4722547"/>
              <a:gd name="connsiteX164" fmla="*/ 3196803 w 4577240"/>
              <a:gd name="connsiteY164" fmla="*/ 4232128 h 4722547"/>
              <a:gd name="connsiteX165" fmla="*/ 3160476 w 4577240"/>
              <a:gd name="connsiteY165" fmla="*/ 4232128 h 4722547"/>
              <a:gd name="connsiteX166" fmla="*/ 3160476 w 4577240"/>
              <a:gd name="connsiteY166" fmla="*/ 4250293 h 4722547"/>
              <a:gd name="connsiteX167" fmla="*/ 2960676 w 4577240"/>
              <a:gd name="connsiteY167" fmla="*/ 4232128 h 4722547"/>
              <a:gd name="connsiteX168" fmla="*/ 2942511 w 4577240"/>
              <a:gd name="connsiteY168" fmla="*/ 4268456 h 4722547"/>
              <a:gd name="connsiteX169" fmla="*/ 2888021 w 4577240"/>
              <a:gd name="connsiteY169" fmla="*/ 4268456 h 4722547"/>
              <a:gd name="connsiteX170" fmla="*/ 2869858 w 4577240"/>
              <a:gd name="connsiteY170" fmla="*/ 4304783 h 4722547"/>
              <a:gd name="connsiteX171" fmla="*/ 2809312 w 4577240"/>
              <a:gd name="connsiteY171" fmla="*/ 4322948 h 4722547"/>
              <a:gd name="connsiteX172" fmla="*/ 2760876 w 4577240"/>
              <a:gd name="connsiteY172" fmla="*/ 4377438 h 4722547"/>
              <a:gd name="connsiteX173" fmla="*/ 2724549 w 4577240"/>
              <a:gd name="connsiteY173" fmla="*/ 4377438 h 4722547"/>
              <a:gd name="connsiteX174" fmla="*/ 2706384 w 4577240"/>
              <a:gd name="connsiteY174" fmla="*/ 4413765 h 4722547"/>
              <a:gd name="connsiteX175" fmla="*/ 2670057 w 4577240"/>
              <a:gd name="connsiteY175" fmla="*/ 4413765 h 4722547"/>
              <a:gd name="connsiteX176" fmla="*/ 2633729 w 4577240"/>
              <a:gd name="connsiteY176" fmla="*/ 4450093 h 4722547"/>
              <a:gd name="connsiteX177" fmla="*/ 2633729 w 4577240"/>
              <a:gd name="connsiteY177" fmla="*/ 4486420 h 4722547"/>
              <a:gd name="connsiteX178" fmla="*/ 2579239 w 4577240"/>
              <a:gd name="connsiteY178" fmla="*/ 4504583 h 4722547"/>
              <a:gd name="connsiteX179" fmla="*/ 2561075 w 4577240"/>
              <a:gd name="connsiteY179" fmla="*/ 4540910 h 4722547"/>
              <a:gd name="connsiteX180" fmla="*/ 2494475 w 4577240"/>
              <a:gd name="connsiteY180" fmla="*/ 4568156 h 4722547"/>
              <a:gd name="connsiteX181" fmla="*/ 2415767 w 4577240"/>
              <a:gd name="connsiteY181" fmla="*/ 4577238 h 4722547"/>
              <a:gd name="connsiteX182" fmla="*/ 2415767 w 4577240"/>
              <a:gd name="connsiteY182" fmla="*/ 4559075 h 4722547"/>
              <a:gd name="connsiteX183" fmla="*/ 2343112 w 4577240"/>
              <a:gd name="connsiteY183" fmla="*/ 4559075 h 4722547"/>
              <a:gd name="connsiteX184" fmla="*/ 2343112 w 4577240"/>
              <a:gd name="connsiteY184" fmla="*/ 4577238 h 4722547"/>
              <a:gd name="connsiteX185" fmla="*/ 2252293 w 4577240"/>
              <a:gd name="connsiteY185" fmla="*/ 4577238 h 4722547"/>
              <a:gd name="connsiteX186" fmla="*/ 2252293 w 4577240"/>
              <a:gd name="connsiteY186" fmla="*/ 4595402 h 4722547"/>
              <a:gd name="connsiteX187" fmla="*/ 2215965 w 4577240"/>
              <a:gd name="connsiteY187" fmla="*/ 4595402 h 4722547"/>
              <a:gd name="connsiteX188" fmla="*/ 2215965 w 4577240"/>
              <a:gd name="connsiteY188" fmla="*/ 4613565 h 4722547"/>
              <a:gd name="connsiteX189" fmla="*/ 2188721 w 4577240"/>
              <a:gd name="connsiteY189" fmla="*/ 4604484 h 4722547"/>
              <a:gd name="connsiteX190" fmla="*/ 2179638 w 4577240"/>
              <a:gd name="connsiteY190" fmla="*/ 4595402 h 4722547"/>
              <a:gd name="connsiteX191" fmla="*/ 1979838 w 4577240"/>
              <a:gd name="connsiteY191" fmla="*/ 4595402 h 4722547"/>
              <a:gd name="connsiteX192" fmla="*/ 1979838 w 4577240"/>
              <a:gd name="connsiteY192" fmla="*/ 4649893 h 4722547"/>
              <a:gd name="connsiteX193" fmla="*/ 1852693 w 4577240"/>
              <a:gd name="connsiteY193" fmla="*/ 4631730 h 4722547"/>
              <a:gd name="connsiteX194" fmla="*/ 1807284 w 4577240"/>
              <a:gd name="connsiteY194" fmla="*/ 4701357 h 4722547"/>
              <a:gd name="connsiteX195" fmla="*/ 1719493 w 4577240"/>
              <a:gd name="connsiteY195" fmla="*/ 4722547 h 4722547"/>
              <a:gd name="connsiteX196" fmla="*/ 1677112 w 4577240"/>
              <a:gd name="connsiteY196" fmla="*/ 4710438 h 4722547"/>
              <a:gd name="connsiteX197" fmla="*/ 1652893 w 4577240"/>
              <a:gd name="connsiteY197" fmla="*/ 4686220 h 4722547"/>
              <a:gd name="connsiteX198" fmla="*/ 1652893 w 4577240"/>
              <a:gd name="connsiteY198" fmla="*/ 4649893 h 4722547"/>
              <a:gd name="connsiteX199" fmla="*/ 1616566 w 4577240"/>
              <a:gd name="connsiteY199" fmla="*/ 4631730 h 4722547"/>
              <a:gd name="connsiteX200" fmla="*/ 1616566 w 4577240"/>
              <a:gd name="connsiteY200" fmla="*/ 4595402 h 4722547"/>
              <a:gd name="connsiteX201" fmla="*/ 1580239 w 4577240"/>
              <a:gd name="connsiteY201" fmla="*/ 4559075 h 4722547"/>
              <a:gd name="connsiteX202" fmla="*/ 1543911 w 4577240"/>
              <a:gd name="connsiteY202" fmla="*/ 4559075 h 4722547"/>
              <a:gd name="connsiteX203" fmla="*/ 1543911 w 4577240"/>
              <a:gd name="connsiteY203" fmla="*/ 4540910 h 4722547"/>
              <a:gd name="connsiteX204" fmla="*/ 1307784 w 4577240"/>
              <a:gd name="connsiteY204" fmla="*/ 4522747 h 4722547"/>
              <a:gd name="connsiteX205" fmla="*/ 1307784 w 4577240"/>
              <a:gd name="connsiteY205" fmla="*/ 4540910 h 4722547"/>
              <a:gd name="connsiteX206" fmla="*/ 1271457 w 4577240"/>
              <a:gd name="connsiteY206" fmla="*/ 4540910 h 4722547"/>
              <a:gd name="connsiteX207" fmla="*/ 1271457 w 4577240"/>
              <a:gd name="connsiteY207" fmla="*/ 4559075 h 4722547"/>
              <a:gd name="connsiteX208" fmla="*/ 1216965 w 4577240"/>
              <a:gd name="connsiteY208" fmla="*/ 4559075 h 4722547"/>
              <a:gd name="connsiteX209" fmla="*/ 1216965 w 4577240"/>
              <a:gd name="connsiteY209" fmla="*/ 4577238 h 4722547"/>
              <a:gd name="connsiteX210" fmla="*/ 1144310 w 4577240"/>
              <a:gd name="connsiteY210" fmla="*/ 4595402 h 4722547"/>
              <a:gd name="connsiteX211" fmla="*/ 1080738 w 4577240"/>
              <a:gd name="connsiteY211" fmla="*/ 4556047 h 4722547"/>
              <a:gd name="connsiteX212" fmla="*/ 1065601 w 4577240"/>
              <a:gd name="connsiteY212" fmla="*/ 4462202 h 4722547"/>
              <a:gd name="connsiteX213" fmla="*/ 1068629 w 4577240"/>
              <a:gd name="connsiteY213" fmla="*/ 4401656 h 4722547"/>
              <a:gd name="connsiteX214" fmla="*/ 1071655 w 4577240"/>
              <a:gd name="connsiteY214" fmla="*/ 4341111 h 4722547"/>
              <a:gd name="connsiteX215" fmla="*/ 1011110 w 4577240"/>
              <a:gd name="connsiteY215" fmla="*/ 4298729 h 4722547"/>
              <a:gd name="connsiteX216" fmla="*/ 950566 w 4577240"/>
              <a:gd name="connsiteY216" fmla="*/ 4292674 h 4722547"/>
              <a:gd name="connsiteX217" fmla="*/ 868828 w 4577240"/>
              <a:gd name="connsiteY217" fmla="*/ 4298729 h 4722547"/>
              <a:gd name="connsiteX218" fmla="*/ 744710 w 4577240"/>
              <a:gd name="connsiteY218" fmla="*/ 4304783 h 4722547"/>
              <a:gd name="connsiteX219" fmla="*/ 744710 w 4577240"/>
              <a:gd name="connsiteY219" fmla="*/ 4268456 h 4722547"/>
              <a:gd name="connsiteX220" fmla="*/ 690219 w 4577240"/>
              <a:gd name="connsiteY220" fmla="*/ 4232128 h 4722547"/>
              <a:gd name="connsiteX221" fmla="*/ 690219 w 4577240"/>
              <a:gd name="connsiteY221" fmla="*/ 4195801 h 4722547"/>
              <a:gd name="connsiteX222" fmla="*/ 672056 w 4577240"/>
              <a:gd name="connsiteY222" fmla="*/ 4195801 h 4722547"/>
              <a:gd name="connsiteX223" fmla="*/ 672056 w 4577240"/>
              <a:gd name="connsiteY223" fmla="*/ 4141311 h 4722547"/>
              <a:gd name="connsiteX224" fmla="*/ 617564 w 4577240"/>
              <a:gd name="connsiteY224" fmla="*/ 4104983 h 4722547"/>
              <a:gd name="connsiteX225" fmla="*/ 617564 w 4577240"/>
              <a:gd name="connsiteY225" fmla="*/ 4086820 h 4722547"/>
              <a:gd name="connsiteX226" fmla="*/ 581236 w 4577240"/>
              <a:gd name="connsiteY226" fmla="*/ 4086820 h 4722547"/>
              <a:gd name="connsiteX227" fmla="*/ 581236 w 4577240"/>
              <a:gd name="connsiteY227" fmla="*/ 4068656 h 4722547"/>
              <a:gd name="connsiteX228" fmla="*/ 544910 w 4577240"/>
              <a:gd name="connsiteY228" fmla="*/ 4068656 h 4722547"/>
              <a:gd name="connsiteX229" fmla="*/ 544910 w 4577240"/>
              <a:gd name="connsiteY229" fmla="*/ 4050493 h 4722547"/>
              <a:gd name="connsiteX230" fmla="*/ 508583 w 4577240"/>
              <a:gd name="connsiteY230" fmla="*/ 4047465 h 4722547"/>
              <a:gd name="connsiteX231" fmla="*/ 490419 w 4577240"/>
              <a:gd name="connsiteY231" fmla="*/ 4050493 h 4722547"/>
              <a:gd name="connsiteX232" fmla="*/ 478310 w 4577240"/>
              <a:gd name="connsiteY232" fmla="*/ 4044438 h 4722547"/>
              <a:gd name="connsiteX233" fmla="*/ 454091 w 4577240"/>
              <a:gd name="connsiteY233" fmla="*/ 4014166 h 4722547"/>
              <a:gd name="connsiteX234" fmla="*/ 435928 w 4577240"/>
              <a:gd name="connsiteY234" fmla="*/ 4014166 h 4722547"/>
              <a:gd name="connsiteX235" fmla="*/ 435928 w 4577240"/>
              <a:gd name="connsiteY235" fmla="*/ 3959674 h 4722547"/>
              <a:gd name="connsiteX236" fmla="*/ 417764 w 4577240"/>
              <a:gd name="connsiteY236" fmla="*/ 3959674 h 4722547"/>
              <a:gd name="connsiteX237" fmla="*/ 417764 w 4577240"/>
              <a:gd name="connsiteY237" fmla="*/ 3905183 h 4722547"/>
              <a:gd name="connsiteX238" fmla="*/ 399601 w 4577240"/>
              <a:gd name="connsiteY238" fmla="*/ 3905183 h 4722547"/>
              <a:gd name="connsiteX239" fmla="*/ 399601 w 4577240"/>
              <a:gd name="connsiteY239" fmla="*/ 3887019 h 4722547"/>
              <a:gd name="connsiteX240" fmla="*/ 417764 w 4577240"/>
              <a:gd name="connsiteY240" fmla="*/ 3887019 h 4722547"/>
              <a:gd name="connsiteX241" fmla="*/ 417764 w 4577240"/>
              <a:gd name="connsiteY241" fmla="*/ 3832529 h 4722547"/>
              <a:gd name="connsiteX242" fmla="*/ 435928 w 4577240"/>
              <a:gd name="connsiteY242" fmla="*/ 3832529 h 4722547"/>
              <a:gd name="connsiteX243" fmla="*/ 435928 w 4577240"/>
              <a:gd name="connsiteY243" fmla="*/ 3741711 h 4722547"/>
              <a:gd name="connsiteX244" fmla="*/ 381437 w 4577240"/>
              <a:gd name="connsiteY244" fmla="*/ 3723547 h 4722547"/>
              <a:gd name="connsiteX245" fmla="*/ 381437 w 4577240"/>
              <a:gd name="connsiteY245" fmla="*/ 3705384 h 4722547"/>
              <a:gd name="connsiteX246" fmla="*/ 345109 w 4577240"/>
              <a:gd name="connsiteY246" fmla="*/ 3705384 h 4722547"/>
              <a:gd name="connsiteX247" fmla="*/ 345109 w 4577240"/>
              <a:gd name="connsiteY247" fmla="*/ 3687219 h 4722547"/>
              <a:gd name="connsiteX248" fmla="*/ 236127 w 4577240"/>
              <a:gd name="connsiteY248" fmla="*/ 3705384 h 4722547"/>
              <a:gd name="connsiteX249" fmla="*/ 236127 w 4577240"/>
              <a:gd name="connsiteY249" fmla="*/ 3687219 h 4722547"/>
              <a:gd name="connsiteX250" fmla="*/ 157419 w 4577240"/>
              <a:gd name="connsiteY250" fmla="*/ 3653919 h 4722547"/>
              <a:gd name="connsiteX251" fmla="*/ 127145 w 4577240"/>
              <a:gd name="connsiteY251" fmla="*/ 3614564 h 4722547"/>
              <a:gd name="connsiteX252" fmla="*/ 145310 w 4577240"/>
              <a:gd name="connsiteY252" fmla="*/ 3541910 h 4722547"/>
              <a:gd name="connsiteX253" fmla="*/ 163473 w 4577240"/>
              <a:gd name="connsiteY253" fmla="*/ 3541910 h 4722547"/>
              <a:gd name="connsiteX254" fmla="*/ 163473 w 4577240"/>
              <a:gd name="connsiteY254" fmla="*/ 3487419 h 4722547"/>
              <a:gd name="connsiteX255" fmla="*/ 181637 w 4577240"/>
              <a:gd name="connsiteY255" fmla="*/ 3487419 h 4722547"/>
              <a:gd name="connsiteX256" fmla="*/ 181637 w 4577240"/>
              <a:gd name="connsiteY256" fmla="*/ 3451092 h 4722547"/>
              <a:gd name="connsiteX257" fmla="*/ 199800 w 4577240"/>
              <a:gd name="connsiteY257" fmla="*/ 3451092 h 4722547"/>
              <a:gd name="connsiteX258" fmla="*/ 163473 w 4577240"/>
              <a:gd name="connsiteY258" fmla="*/ 3142310 h 4722547"/>
              <a:gd name="connsiteX259" fmla="*/ 18164 w 4577240"/>
              <a:gd name="connsiteY259" fmla="*/ 3033328 h 4722547"/>
              <a:gd name="connsiteX260" fmla="*/ 18164 w 4577240"/>
              <a:gd name="connsiteY260" fmla="*/ 3015165 h 4722547"/>
              <a:gd name="connsiteX261" fmla="*/ 9082 w 4577240"/>
              <a:gd name="connsiteY261" fmla="*/ 3006082 h 4722547"/>
              <a:gd name="connsiteX262" fmla="*/ 0 w 4577240"/>
              <a:gd name="connsiteY262" fmla="*/ 2997000 h 4722547"/>
              <a:gd name="connsiteX263" fmla="*/ 33300 w 4577240"/>
              <a:gd name="connsiteY263" fmla="*/ 2891046 h 4722547"/>
              <a:gd name="connsiteX264" fmla="*/ 127145 w 4577240"/>
              <a:gd name="connsiteY264" fmla="*/ 2797201 h 4722547"/>
              <a:gd name="connsiteX265" fmla="*/ 127145 w 4577240"/>
              <a:gd name="connsiteY265" fmla="*/ 2760873 h 4722547"/>
              <a:gd name="connsiteX266" fmla="*/ 145310 w 4577240"/>
              <a:gd name="connsiteY266" fmla="*/ 2760873 h 4722547"/>
              <a:gd name="connsiteX267" fmla="*/ 163473 w 4577240"/>
              <a:gd name="connsiteY267" fmla="*/ 2488419 h 4722547"/>
              <a:gd name="connsiteX268" fmla="*/ 145310 w 4577240"/>
              <a:gd name="connsiteY268" fmla="*/ 2488419 h 4722547"/>
              <a:gd name="connsiteX269" fmla="*/ 127145 w 4577240"/>
              <a:gd name="connsiteY269" fmla="*/ 2415764 h 4722547"/>
              <a:gd name="connsiteX270" fmla="*/ 90819 w 4577240"/>
              <a:gd name="connsiteY270" fmla="*/ 2415764 h 4722547"/>
              <a:gd name="connsiteX271" fmla="*/ 90819 w 4577240"/>
              <a:gd name="connsiteY271" fmla="*/ 2343109 h 4722547"/>
              <a:gd name="connsiteX272" fmla="*/ 72655 w 4577240"/>
              <a:gd name="connsiteY272" fmla="*/ 2343109 h 4722547"/>
              <a:gd name="connsiteX273" fmla="*/ 72655 w 4577240"/>
              <a:gd name="connsiteY273" fmla="*/ 2324945 h 4722547"/>
              <a:gd name="connsiteX274" fmla="*/ 90819 w 4577240"/>
              <a:gd name="connsiteY274" fmla="*/ 2324945 h 4722547"/>
              <a:gd name="connsiteX275" fmla="*/ 90819 w 4577240"/>
              <a:gd name="connsiteY275" fmla="*/ 2288619 h 4722547"/>
              <a:gd name="connsiteX276" fmla="*/ 199800 w 4577240"/>
              <a:gd name="connsiteY276" fmla="*/ 2234127 h 4722547"/>
              <a:gd name="connsiteX277" fmla="*/ 284564 w 4577240"/>
              <a:gd name="connsiteY277" fmla="*/ 2173581 h 4722547"/>
              <a:gd name="connsiteX278" fmla="*/ 342082 w 4577240"/>
              <a:gd name="connsiteY278" fmla="*/ 2085791 h 4722547"/>
              <a:gd name="connsiteX279" fmla="*/ 363274 w 4577240"/>
              <a:gd name="connsiteY279" fmla="*/ 1943509 h 4722547"/>
              <a:gd name="connsiteX280" fmla="*/ 345109 w 4577240"/>
              <a:gd name="connsiteY280" fmla="*/ 1943509 h 4722547"/>
              <a:gd name="connsiteX281" fmla="*/ 345109 w 4577240"/>
              <a:gd name="connsiteY281" fmla="*/ 1925345 h 4722547"/>
              <a:gd name="connsiteX282" fmla="*/ 363274 w 4577240"/>
              <a:gd name="connsiteY282" fmla="*/ 1925345 h 4722547"/>
              <a:gd name="connsiteX283" fmla="*/ 411710 w 4577240"/>
              <a:gd name="connsiteY283" fmla="*/ 1816363 h 4722547"/>
              <a:gd name="connsiteX284" fmla="*/ 490419 w 4577240"/>
              <a:gd name="connsiteY284" fmla="*/ 1758845 h 4722547"/>
              <a:gd name="connsiteX285" fmla="*/ 575183 w 4577240"/>
              <a:gd name="connsiteY285" fmla="*/ 1719490 h 4722547"/>
              <a:gd name="connsiteX286" fmla="*/ 635728 w 4577240"/>
              <a:gd name="connsiteY286" fmla="*/ 1671053 h 4722547"/>
              <a:gd name="connsiteX287" fmla="*/ 662974 w 4577240"/>
              <a:gd name="connsiteY287" fmla="*/ 1616563 h 4722547"/>
              <a:gd name="connsiteX288" fmla="*/ 678110 w 4577240"/>
              <a:gd name="connsiteY288" fmla="*/ 1543908 h 4722547"/>
              <a:gd name="connsiteX289" fmla="*/ 699302 w 4577240"/>
              <a:gd name="connsiteY289" fmla="*/ 1471253 h 4722547"/>
              <a:gd name="connsiteX290" fmla="*/ 744710 w 4577240"/>
              <a:gd name="connsiteY290" fmla="*/ 1416763 h 4722547"/>
              <a:gd name="connsiteX291" fmla="*/ 744710 w 4577240"/>
              <a:gd name="connsiteY291" fmla="*/ 1398599 h 4722547"/>
              <a:gd name="connsiteX292" fmla="*/ 781038 w 4577240"/>
              <a:gd name="connsiteY292" fmla="*/ 1398599 h 4722547"/>
              <a:gd name="connsiteX293" fmla="*/ 781038 w 4577240"/>
              <a:gd name="connsiteY293" fmla="*/ 1380436 h 4722547"/>
              <a:gd name="connsiteX294" fmla="*/ 835528 w 4577240"/>
              <a:gd name="connsiteY294" fmla="*/ 1398599 h 4722547"/>
              <a:gd name="connsiteX295" fmla="*/ 853693 w 4577240"/>
              <a:gd name="connsiteY295" fmla="*/ 1362271 h 4722547"/>
              <a:gd name="connsiteX296" fmla="*/ 980838 w 4577240"/>
              <a:gd name="connsiteY296" fmla="*/ 1362271 h 4722547"/>
              <a:gd name="connsiteX297" fmla="*/ 999000 w 4577240"/>
              <a:gd name="connsiteY297" fmla="*/ 1344108 h 4722547"/>
              <a:gd name="connsiteX298" fmla="*/ 1038356 w 4577240"/>
              <a:gd name="connsiteY298" fmla="*/ 1286590 h 4722547"/>
              <a:gd name="connsiteX299" fmla="*/ 1071655 w 4577240"/>
              <a:gd name="connsiteY299" fmla="*/ 1216963 h 4722547"/>
              <a:gd name="connsiteX300" fmla="*/ 1126147 w 4577240"/>
              <a:gd name="connsiteY300" fmla="*/ 1216963 h 4722547"/>
              <a:gd name="connsiteX301" fmla="*/ 1144310 w 4577240"/>
              <a:gd name="connsiteY301" fmla="*/ 1177608 h 4722547"/>
              <a:gd name="connsiteX302" fmla="*/ 1162474 w 4577240"/>
              <a:gd name="connsiteY302" fmla="*/ 1144309 h 4722547"/>
              <a:gd name="connsiteX303" fmla="*/ 1180637 w 4577240"/>
              <a:gd name="connsiteY303" fmla="*/ 1144309 h 4722547"/>
              <a:gd name="connsiteX304" fmla="*/ 1180637 w 4577240"/>
              <a:gd name="connsiteY304" fmla="*/ 998999 h 4722547"/>
              <a:gd name="connsiteX305" fmla="*/ 1207883 w 4577240"/>
              <a:gd name="connsiteY305" fmla="*/ 935426 h 4722547"/>
              <a:gd name="connsiteX306" fmla="*/ 1235129 w 4577240"/>
              <a:gd name="connsiteY306" fmla="*/ 871853 h 4722547"/>
              <a:gd name="connsiteX307" fmla="*/ 1253292 w 4577240"/>
              <a:gd name="connsiteY307" fmla="*/ 871853 h 4722547"/>
              <a:gd name="connsiteX308" fmla="*/ 1253292 w 4577240"/>
              <a:gd name="connsiteY308" fmla="*/ 890017 h 4722547"/>
              <a:gd name="connsiteX309" fmla="*/ 1280538 w 4577240"/>
              <a:gd name="connsiteY309" fmla="*/ 871853 h 4722547"/>
              <a:gd name="connsiteX310" fmla="*/ 1289620 w 4577240"/>
              <a:gd name="connsiteY310" fmla="*/ 853690 h 4722547"/>
              <a:gd name="connsiteX311" fmla="*/ 1325947 w 4577240"/>
              <a:gd name="connsiteY311" fmla="*/ 853690 h 4722547"/>
              <a:gd name="connsiteX312" fmla="*/ 1325947 w 4577240"/>
              <a:gd name="connsiteY312" fmla="*/ 817362 h 4722547"/>
              <a:gd name="connsiteX313" fmla="*/ 1401629 w 4577240"/>
              <a:gd name="connsiteY313" fmla="*/ 808281 h 4722547"/>
              <a:gd name="connsiteX314" fmla="*/ 1477310 w 4577240"/>
              <a:gd name="connsiteY314" fmla="*/ 805253 h 4722547"/>
              <a:gd name="connsiteX315" fmla="*/ 563075 w 4577240"/>
              <a:gd name="connsiteY315" fmla="*/ 672054 h 4722547"/>
              <a:gd name="connsiteX316" fmla="*/ 629674 w 4577240"/>
              <a:gd name="connsiteY316" fmla="*/ 696273 h 4722547"/>
              <a:gd name="connsiteX317" fmla="*/ 708384 w 4577240"/>
              <a:gd name="connsiteY317" fmla="*/ 708382 h 4722547"/>
              <a:gd name="connsiteX318" fmla="*/ 720493 w 4577240"/>
              <a:gd name="connsiteY318" fmla="*/ 729572 h 4722547"/>
              <a:gd name="connsiteX319" fmla="*/ 744712 w 4577240"/>
              <a:gd name="connsiteY319" fmla="*/ 744709 h 4722547"/>
              <a:gd name="connsiteX320" fmla="*/ 744712 w 4577240"/>
              <a:gd name="connsiteY320" fmla="*/ 726546 h 4722547"/>
              <a:gd name="connsiteX321" fmla="*/ 781039 w 4577240"/>
              <a:gd name="connsiteY321" fmla="*/ 708382 h 4722547"/>
              <a:gd name="connsiteX322" fmla="*/ 781039 w 4577240"/>
              <a:gd name="connsiteY322" fmla="*/ 690219 h 4722547"/>
              <a:gd name="connsiteX323" fmla="*/ 799202 w 4577240"/>
              <a:gd name="connsiteY323" fmla="*/ 690219 h 4722547"/>
              <a:gd name="connsiteX324" fmla="*/ 799202 w 4577240"/>
              <a:gd name="connsiteY324" fmla="*/ 708382 h 4722547"/>
              <a:gd name="connsiteX325" fmla="*/ 829476 w 4577240"/>
              <a:gd name="connsiteY325" fmla="*/ 817364 h 4722547"/>
              <a:gd name="connsiteX326" fmla="*/ 820393 w 4577240"/>
              <a:gd name="connsiteY326" fmla="*/ 959645 h 4722547"/>
              <a:gd name="connsiteX327" fmla="*/ 726548 w 4577240"/>
              <a:gd name="connsiteY327" fmla="*/ 1071655 h 4722547"/>
              <a:gd name="connsiteX328" fmla="*/ 726548 w 4577240"/>
              <a:gd name="connsiteY328" fmla="*/ 1089818 h 4722547"/>
              <a:gd name="connsiteX329" fmla="*/ 672057 w 4577240"/>
              <a:gd name="connsiteY329" fmla="*/ 1089818 h 4722547"/>
              <a:gd name="connsiteX330" fmla="*/ 672057 w 4577240"/>
              <a:gd name="connsiteY330" fmla="*/ 1107983 h 4722547"/>
              <a:gd name="connsiteX331" fmla="*/ 617565 w 4577240"/>
              <a:gd name="connsiteY331" fmla="*/ 1114037 h 4722547"/>
              <a:gd name="connsiteX332" fmla="*/ 454093 w 4577240"/>
              <a:gd name="connsiteY332" fmla="*/ 1035328 h 4722547"/>
              <a:gd name="connsiteX333" fmla="*/ 417766 w 4577240"/>
              <a:gd name="connsiteY333" fmla="*/ 1035328 h 4722547"/>
              <a:gd name="connsiteX334" fmla="*/ 408684 w 4577240"/>
              <a:gd name="connsiteY334" fmla="*/ 965701 h 4722547"/>
              <a:gd name="connsiteX335" fmla="*/ 405656 w 4577240"/>
              <a:gd name="connsiteY335" fmla="*/ 896072 h 4722547"/>
              <a:gd name="connsiteX336" fmla="*/ 408684 w 4577240"/>
              <a:gd name="connsiteY336" fmla="*/ 838554 h 4722547"/>
              <a:gd name="connsiteX337" fmla="*/ 417766 w 4577240"/>
              <a:gd name="connsiteY337" fmla="*/ 781036 h 4722547"/>
              <a:gd name="connsiteX338" fmla="*/ 454093 w 4577240"/>
              <a:gd name="connsiteY338" fmla="*/ 781036 h 4722547"/>
              <a:gd name="connsiteX339" fmla="*/ 493448 w 4577240"/>
              <a:gd name="connsiteY339" fmla="*/ 711409 h 4722547"/>
              <a:gd name="connsiteX340" fmla="*/ 563075 w 4577240"/>
              <a:gd name="connsiteY340" fmla="*/ 672054 h 4722547"/>
              <a:gd name="connsiteX341" fmla="*/ 508585 w 4577240"/>
              <a:gd name="connsiteY341" fmla="*/ 72655 h 4722547"/>
              <a:gd name="connsiteX342" fmla="*/ 544912 w 4577240"/>
              <a:gd name="connsiteY342" fmla="*/ 72655 h 4722547"/>
              <a:gd name="connsiteX343" fmla="*/ 544912 w 4577240"/>
              <a:gd name="connsiteY343" fmla="*/ 127145 h 4722547"/>
              <a:gd name="connsiteX344" fmla="*/ 526748 w 4577240"/>
              <a:gd name="connsiteY344" fmla="*/ 127145 h 4722547"/>
              <a:gd name="connsiteX345" fmla="*/ 526748 w 4577240"/>
              <a:gd name="connsiteY345" fmla="*/ 108982 h 4722547"/>
              <a:gd name="connsiteX346" fmla="*/ 517666 w 4577240"/>
              <a:gd name="connsiteY346" fmla="*/ 99899 h 4722547"/>
              <a:gd name="connsiteX347" fmla="*/ 508585 w 4577240"/>
              <a:gd name="connsiteY347" fmla="*/ 72655 h 4722547"/>
              <a:gd name="connsiteX348" fmla="*/ 1852693 w 4577240"/>
              <a:gd name="connsiteY348" fmla="*/ 54490 h 4722547"/>
              <a:gd name="connsiteX349" fmla="*/ 1889021 w 4577240"/>
              <a:gd name="connsiteY349" fmla="*/ 54490 h 4722547"/>
              <a:gd name="connsiteX350" fmla="*/ 1873884 w 4577240"/>
              <a:gd name="connsiteY350" fmla="*/ 102927 h 4722547"/>
              <a:gd name="connsiteX351" fmla="*/ 1852693 w 4577240"/>
              <a:gd name="connsiteY351" fmla="*/ 163472 h 4722547"/>
              <a:gd name="connsiteX352" fmla="*/ 1834529 w 4577240"/>
              <a:gd name="connsiteY352" fmla="*/ 163472 h 4722547"/>
              <a:gd name="connsiteX353" fmla="*/ 1834529 w 4577240"/>
              <a:gd name="connsiteY353" fmla="*/ 127145 h 4722547"/>
              <a:gd name="connsiteX354" fmla="*/ 1852693 w 4577240"/>
              <a:gd name="connsiteY354" fmla="*/ 127145 h 4722547"/>
              <a:gd name="connsiteX355" fmla="*/ 1634730 w 4577240"/>
              <a:gd name="connsiteY355" fmla="*/ 0 h 4722547"/>
              <a:gd name="connsiteX356" fmla="*/ 1643812 w 4577240"/>
              <a:gd name="connsiteY356" fmla="*/ 9082 h 4722547"/>
              <a:gd name="connsiteX357" fmla="*/ 1652895 w 4577240"/>
              <a:gd name="connsiteY357" fmla="*/ 36327 h 4722547"/>
              <a:gd name="connsiteX358" fmla="*/ 1634730 w 4577240"/>
              <a:gd name="connsiteY358" fmla="*/ 36327 h 4722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</a:cxnLst>
            <a:rect l="l" t="t" r="r" b="b"/>
            <a:pathLst>
              <a:path w="4577240" h="4722547">
                <a:moveTo>
                  <a:pt x="3541914" y="3796203"/>
                </a:moveTo>
                <a:lnTo>
                  <a:pt x="3578241" y="3796203"/>
                </a:lnTo>
                <a:lnTo>
                  <a:pt x="3578241" y="3832530"/>
                </a:lnTo>
                <a:lnTo>
                  <a:pt x="3541914" y="3832530"/>
                </a:lnTo>
                <a:close/>
                <a:moveTo>
                  <a:pt x="4359277" y="2361274"/>
                </a:moveTo>
                <a:lnTo>
                  <a:pt x="4359277" y="2379438"/>
                </a:lnTo>
                <a:lnTo>
                  <a:pt x="4450095" y="2397601"/>
                </a:lnTo>
                <a:lnTo>
                  <a:pt x="4577240" y="2579238"/>
                </a:lnTo>
                <a:lnTo>
                  <a:pt x="4559077" y="2815365"/>
                </a:lnTo>
                <a:cubicBezTo>
                  <a:pt x="4534859" y="2831511"/>
                  <a:pt x="4512658" y="2849675"/>
                  <a:pt x="4492476" y="2869857"/>
                </a:cubicBezTo>
                <a:cubicBezTo>
                  <a:pt x="4472295" y="2890039"/>
                  <a:pt x="4452113" y="2908202"/>
                  <a:pt x="4431931" y="2924347"/>
                </a:cubicBezTo>
                <a:cubicBezTo>
                  <a:pt x="4411749" y="2940493"/>
                  <a:pt x="4387531" y="2953611"/>
                  <a:pt x="4359277" y="2963702"/>
                </a:cubicBezTo>
                <a:cubicBezTo>
                  <a:pt x="4331023" y="2973792"/>
                  <a:pt x="4294695" y="2978839"/>
                  <a:pt x="4250295" y="2978839"/>
                </a:cubicBezTo>
                <a:lnTo>
                  <a:pt x="4159476" y="2978839"/>
                </a:lnTo>
                <a:lnTo>
                  <a:pt x="4159476" y="2960675"/>
                </a:lnTo>
                <a:lnTo>
                  <a:pt x="4123149" y="2960675"/>
                </a:lnTo>
                <a:lnTo>
                  <a:pt x="4104986" y="2924347"/>
                </a:lnTo>
                <a:lnTo>
                  <a:pt x="4068658" y="2924347"/>
                </a:lnTo>
                <a:lnTo>
                  <a:pt x="4050494" y="2888020"/>
                </a:lnTo>
                <a:cubicBezTo>
                  <a:pt x="4014167" y="2875911"/>
                  <a:pt x="3987931" y="2841602"/>
                  <a:pt x="3971785" y="2785093"/>
                </a:cubicBezTo>
                <a:cubicBezTo>
                  <a:pt x="3955640" y="2728584"/>
                  <a:pt x="3945550" y="2672074"/>
                  <a:pt x="3941513" y="2615565"/>
                </a:cubicBezTo>
                <a:cubicBezTo>
                  <a:pt x="3973804" y="2591347"/>
                  <a:pt x="3986922" y="2572174"/>
                  <a:pt x="3980867" y="2558047"/>
                </a:cubicBezTo>
                <a:cubicBezTo>
                  <a:pt x="3974813" y="2543919"/>
                  <a:pt x="3979858" y="2520711"/>
                  <a:pt x="3996004" y="2488420"/>
                </a:cubicBezTo>
                <a:lnTo>
                  <a:pt x="4014167" y="2488420"/>
                </a:lnTo>
                <a:cubicBezTo>
                  <a:pt x="4026276" y="2472275"/>
                  <a:pt x="4036367" y="2459157"/>
                  <a:pt x="4044440" y="2449065"/>
                </a:cubicBezTo>
                <a:cubicBezTo>
                  <a:pt x="4052513" y="2438975"/>
                  <a:pt x="4060586" y="2421819"/>
                  <a:pt x="4068658" y="2397601"/>
                </a:cubicBezTo>
                <a:close/>
                <a:moveTo>
                  <a:pt x="4159476" y="1780035"/>
                </a:moveTo>
                <a:lnTo>
                  <a:pt x="4213968" y="1798200"/>
                </a:lnTo>
                <a:lnTo>
                  <a:pt x="4213968" y="1816363"/>
                </a:lnTo>
                <a:lnTo>
                  <a:pt x="4195804" y="1816363"/>
                </a:lnTo>
                <a:cubicBezTo>
                  <a:pt x="4187731" y="1828472"/>
                  <a:pt x="4181677" y="1832508"/>
                  <a:pt x="4177640" y="1828472"/>
                </a:cubicBezTo>
                <a:cubicBezTo>
                  <a:pt x="4173604" y="1824435"/>
                  <a:pt x="4167549" y="1826454"/>
                  <a:pt x="4159476" y="1834527"/>
                </a:cubicBezTo>
                <a:close/>
                <a:moveTo>
                  <a:pt x="3087822" y="1235128"/>
                </a:moveTo>
                <a:lnTo>
                  <a:pt x="3105987" y="1235128"/>
                </a:lnTo>
                <a:lnTo>
                  <a:pt x="3105987" y="1253292"/>
                </a:lnTo>
                <a:lnTo>
                  <a:pt x="3124150" y="1253292"/>
                </a:lnTo>
                <a:cubicBezTo>
                  <a:pt x="3116077" y="1265401"/>
                  <a:pt x="3110023" y="1269438"/>
                  <a:pt x="3105987" y="1265401"/>
                </a:cubicBezTo>
                <a:cubicBezTo>
                  <a:pt x="3101950" y="1261365"/>
                  <a:pt x="3095895" y="1263382"/>
                  <a:pt x="3087822" y="1271455"/>
                </a:cubicBezTo>
                <a:close/>
                <a:moveTo>
                  <a:pt x="980839" y="944509"/>
                </a:moveTo>
                <a:lnTo>
                  <a:pt x="1017166" y="944509"/>
                </a:lnTo>
                <a:lnTo>
                  <a:pt x="1017166" y="962673"/>
                </a:lnTo>
                <a:cubicBezTo>
                  <a:pt x="996985" y="954600"/>
                  <a:pt x="987903" y="951573"/>
                  <a:pt x="989920" y="953592"/>
                </a:cubicBezTo>
                <a:cubicBezTo>
                  <a:pt x="991939" y="955609"/>
                  <a:pt x="988912" y="952582"/>
                  <a:pt x="980839" y="944509"/>
                </a:cubicBezTo>
                <a:close/>
                <a:moveTo>
                  <a:pt x="980839" y="817362"/>
                </a:moveTo>
                <a:lnTo>
                  <a:pt x="1017166" y="817362"/>
                </a:lnTo>
                <a:lnTo>
                  <a:pt x="1017166" y="835525"/>
                </a:lnTo>
                <a:cubicBezTo>
                  <a:pt x="996985" y="827454"/>
                  <a:pt x="987903" y="824426"/>
                  <a:pt x="989920" y="826444"/>
                </a:cubicBezTo>
                <a:cubicBezTo>
                  <a:pt x="991939" y="828463"/>
                  <a:pt x="988912" y="825435"/>
                  <a:pt x="980839" y="817362"/>
                </a:cubicBezTo>
                <a:close/>
                <a:moveTo>
                  <a:pt x="1477310" y="805253"/>
                </a:moveTo>
                <a:cubicBezTo>
                  <a:pt x="1513638" y="805253"/>
                  <a:pt x="1551984" y="807272"/>
                  <a:pt x="1592348" y="811308"/>
                </a:cubicBezTo>
                <a:cubicBezTo>
                  <a:pt x="1632712" y="815345"/>
                  <a:pt x="1658947" y="829472"/>
                  <a:pt x="1671056" y="853690"/>
                </a:cubicBezTo>
                <a:lnTo>
                  <a:pt x="1671056" y="890017"/>
                </a:lnTo>
                <a:cubicBezTo>
                  <a:pt x="1687202" y="914235"/>
                  <a:pt x="1703347" y="937445"/>
                  <a:pt x="1719493" y="959644"/>
                </a:cubicBezTo>
                <a:cubicBezTo>
                  <a:pt x="1735638" y="981845"/>
                  <a:pt x="1755820" y="1001017"/>
                  <a:pt x="1780038" y="1017162"/>
                </a:cubicBezTo>
                <a:lnTo>
                  <a:pt x="1780038" y="1035327"/>
                </a:lnTo>
                <a:lnTo>
                  <a:pt x="1852693" y="1035327"/>
                </a:lnTo>
                <a:lnTo>
                  <a:pt x="1852693" y="1053490"/>
                </a:lnTo>
                <a:lnTo>
                  <a:pt x="1998003" y="1053490"/>
                </a:lnTo>
                <a:lnTo>
                  <a:pt x="1998003" y="1071654"/>
                </a:lnTo>
                <a:cubicBezTo>
                  <a:pt x="2042403" y="1071654"/>
                  <a:pt x="2084784" y="1055508"/>
                  <a:pt x="2125148" y="1023218"/>
                </a:cubicBezTo>
                <a:cubicBezTo>
                  <a:pt x="2165511" y="990927"/>
                  <a:pt x="2213948" y="970744"/>
                  <a:pt x="2270457" y="962672"/>
                </a:cubicBezTo>
                <a:cubicBezTo>
                  <a:pt x="2286603" y="982854"/>
                  <a:pt x="2310821" y="994963"/>
                  <a:pt x="2343112" y="998999"/>
                </a:cubicBezTo>
                <a:lnTo>
                  <a:pt x="2343112" y="1035327"/>
                </a:lnTo>
                <a:lnTo>
                  <a:pt x="2379439" y="1035327"/>
                </a:lnTo>
                <a:cubicBezTo>
                  <a:pt x="2387512" y="1059545"/>
                  <a:pt x="2393566" y="1075690"/>
                  <a:pt x="2397602" y="1083763"/>
                </a:cubicBezTo>
                <a:cubicBezTo>
                  <a:pt x="2401639" y="1091836"/>
                  <a:pt x="2413748" y="1099909"/>
                  <a:pt x="2433930" y="1107981"/>
                </a:cubicBezTo>
                <a:lnTo>
                  <a:pt x="2433930" y="1126144"/>
                </a:lnTo>
                <a:lnTo>
                  <a:pt x="2452094" y="1126144"/>
                </a:lnTo>
                <a:lnTo>
                  <a:pt x="2452094" y="980835"/>
                </a:lnTo>
                <a:lnTo>
                  <a:pt x="2470257" y="980835"/>
                </a:lnTo>
                <a:cubicBezTo>
                  <a:pt x="2478330" y="972762"/>
                  <a:pt x="2481357" y="969736"/>
                  <a:pt x="2479338" y="971753"/>
                </a:cubicBezTo>
                <a:cubicBezTo>
                  <a:pt x="2477321" y="973772"/>
                  <a:pt x="2486402" y="970744"/>
                  <a:pt x="2506584" y="962672"/>
                </a:cubicBezTo>
                <a:cubicBezTo>
                  <a:pt x="2510621" y="1019181"/>
                  <a:pt x="2522730" y="1067618"/>
                  <a:pt x="2542912" y="1107981"/>
                </a:cubicBezTo>
                <a:lnTo>
                  <a:pt x="2561075" y="1107981"/>
                </a:lnTo>
                <a:lnTo>
                  <a:pt x="2561075" y="1071654"/>
                </a:lnTo>
                <a:lnTo>
                  <a:pt x="2597402" y="1071654"/>
                </a:lnTo>
                <a:cubicBezTo>
                  <a:pt x="2605475" y="1027254"/>
                  <a:pt x="2623639" y="997991"/>
                  <a:pt x="2651894" y="983862"/>
                </a:cubicBezTo>
                <a:cubicBezTo>
                  <a:pt x="2680148" y="969736"/>
                  <a:pt x="2722530" y="962672"/>
                  <a:pt x="2779039" y="962672"/>
                </a:cubicBezTo>
                <a:lnTo>
                  <a:pt x="2833531" y="1035327"/>
                </a:lnTo>
                <a:lnTo>
                  <a:pt x="2851694" y="1035327"/>
                </a:lnTo>
                <a:lnTo>
                  <a:pt x="2851694" y="1071654"/>
                </a:lnTo>
                <a:cubicBezTo>
                  <a:pt x="2896094" y="1099909"/>
                  <a:pt x="2922329" y="1127153"/>
                  <a:pt x="2930402" y="1153390"/>
                </a:cubicBezTo>
                <a:cubicBezTo>
                  <a:pt x="2938475" y="1179626"/>
                  <a:pt x="2945539" y="1202835"/>
                  <a:pt x="2951594" y="1223017"/>
                </a:cubicBezTo>
                <a:cubicBezTo>
                  <a:pt x="2957648" y="1243199"/>
                  <a:pt x="2969757" y="1259345"/>
                  <a:pt x="2987922" y="1271454"/>
                </a:cubicBezTo>
                <a:cubicBezTo>
                  <a:pt x="3006085" y="1283563"/>
                  <a:pt x="3045440" y="1289617"/>
                  <a:pt x="3105985" y="1289617"/>
                </a:cubicBezTo>
                <a:cubicBezTo>
                  <a:pt x="3105985" y="1305762"/>
                  <a:pt x="3110022" y="1317871"/>
                  <a:pt x="3118094" y="1325944"/>
                </a:cubicBezTo>
                <a:cubicBezTo>
                  <a:pt x="3122131" y="1329981"/>
                  <a:pt x="3124148" y="1329981"/>
                  <a:pt x="3124148" y="1325944"/>
                </a:cubicBezTo>
                <a:lnTo>
                  <a:pt x="3124148" y="1416763"/>
                </a:lnTo>
                <a:lnTo>
                  <a:pt x="3142313" y="1416763"/>
                </a:lnTo>
                <a:lnTo>
                  <a:pt x="3142313" y="1453090"/>
                </a:lnTo>
                <a:lnTo>
                  <a:pt x="3160476" y="1453090"/>
                </a:lnTo>
                <a:lnTo>
                  <a:pt x="3178640" y="1507581"/>
                </a:lnTo>
                <a:lnTo>
                  <a:pt x="3214967" y="1507581"/>
                </a:lnTo>
                <a:lnTo>
                  <a:pt x="3214967" y="1543908"/>
                </a:lnTo>
                <a:lnTo>
                  <a:pt x="3269458" y="1562073"/>
                </a:lnTo>
                <a:lnTo>
                  <a:pt x="3269458" y="1580236"/>
                </a:lnTo>
                <a:lnTo>
                  <a:pt x="3305785" y="1580236"/>
                </a:lnTo>
                <a:lnTo>
                  <a:pt x="3323948" y="1616563"/>
                </a:lnTo>
                <a:lnTo>
                  <a:pt x="3487422" y="1616563"/>
                </a:lnTo>
                <a:lnTo>
                  <a:pt x="3487422" y="1634727"/>
                </a:lnTo>
                <a:lnTo>
                  <a:pt x="3578240" y="1652890"/>
                </a:lnTo>
                <a:lnTo>
                  <a:pt x="3596404" y="1689218"/>
                </a:lnTo>
                <a:lnTo>
                  <a:pt x="3632730" y="1689218"/>
                </a:lnTo>
                <a:lnTo>
                  <a:pt x="3650894" y="1725545"/>
                </a:lnTo>
                <a:lnTo>
                  <a:pt x="3687222" y="1725545"/>
                </a:lnTo>
                <a:lnTo>
                  <a:pt x="3741712" y="1798200"/>
                </a:lnTo>
                <a:lnTo>
                  <a:pt x="3778039" y="1798200"/>
                </a:lnTo>
                <a:lnTo>
                  <a:pt x="3796204" y="1852690"/>
                </a:lnTo>
                <a:lnTo>
                  <a:pt x="3832531" y="1870854"/>
                </a:lnTo>
                <a:lnTo>
                  <a:pt x="3832531" y="1907182"/>
                </a:lnTo>
                <a:lnTo>
                  <a:pt x="3868859" y="1925345"/>
                </a:lnTo>
                <a:lnTo>
                  <a:pt x="3868859" y="1961673"/>
                </a:lnTo>
                <a:lnTo>
                  <a:pt x="3887022" y="1961673"/>
                </a:lnTo>
                <a:lnTo>
                  <a:pt x="3887022" y="2052490"/>
                </a:lnTo>
                <a:lnTo>
                  <a:pt x="3868859" y="2052490"/>
                </a:lnTo>
                <a:lnTo>
                  <a:pt x="3868859" y="2106982"/>
                </a:lnTo>
                <a:lnTo>
                  <a:pt x="3796204" y="2161472"/>
                </a:lnTo>
                <a:lnTo>
                  <a:pt x="3796204" y="2179637"/>
                </a:lnTo>
                <a:lnTo>
                  <a:pt x="3759876" y="2179637"/>
                </a:lnTo>
                <a:cubicBezTo>
                  <a:pt x="3747767" y="2203855"/>
                  <a:pt x="3737676" y="2216973"/>
                  <a:pt x="3729603" y="2218990"/>
                </a:cubicBezTo>
                <a:cubicBezTo>
                  <a:pt x="3721530" y="2221009"/>
                  <a:pt x="3707404" y="2226054"/>
                  <a:pt x="3687222" y="2234127"/>
                </a:cubicBezTo>
                <a:lnTo>
                  <a:pt x="3687222" y="2252292"/>
                </a:lnTo>
                <a:lnTo>
                  <a:pt x="3632730" y="2270454"/>
                </a:lnTo>
                <a:lnTo>
                  <a:pt x="3650894" y="2433927"/>
                </a:lnTo>
                <a:cubicBezTo>
                  <a:pt x="3711440" y="2446036"/>
                  <a:pt x="3747767" y="2482363"/>
                  <a:pt x="3759876" y="2542909"/>
                </a:cubicBezTo>
                <a:lnTo>
                  <a:pt x="3778039" y="2542909"/>
                </a:lnTo>
                <a:lnTo>
                  <a:pt x="3778039" y="2670056"/>
                </a:lnTo>
                <a:cubicBezTo>
                  <a:pt x="3765930" y="2678127"/>
                  <a:pt x="3752812" y="2691246"/>
                  <a:pt x="3738686" y="2709409"/>
                </a:cubicBezTo>
                <a:cubicBezTo>
                  <a:pt x="3724558" y="2727574"/>
                  <a:pt x="3709421" y="2746745"/>
                  <a:pt x="3693276" y="2766927"/>
                </a:cubicBezTo>
                <a:cubicBezTo>
                  <a:pt x="3677130" y="2791145"/>
                  <a:pt x="3660985" y="2815364"/>
                  <a:pt x="3644839" y="2839582"/>
                </a:cubicBezTo>
                <a:cubicBezTo>
                  <a:pt x="3644839" y="2855727"/>
                  <a:pt x="3648875" y="2868845"/>
                  <a:pt x="3656948" y="2878937"/>
                </a:cubicBezTo>
                <a:cubicBezTo>
                  <a:pt x="3665021" y="2889027"/>
                  <a:pt x="3669057" y="2898110"/>
                  <a:pt x="3669057" y="2906183"/>
                </a:cubicBezTo>
                <a:lnTo>
                  <a:pt x="3650894" y="2906183"/>
                </a:lnTo>
                <a:lnTo>
                  <a:pt x="3632730" y="2978838"/>
                </a:lnTo>
                <a:cubicBezTo>
                  <a:pt x="3652912" y="2990947"/>
                  <a:pt x="3683185" y="3016174"/>
                  <a:pt x="3723549" y="3054518"/>
                </a:cubicBezTo>
                <a:cubicBezTo>
                  <a:pt x="3763913" y="3092865"/>
                  <a:pt x="3788131" y="3122128"/>
                  <a:pt x="3796204" y="3142310"/>
                </a:cubicBezTo>
                <a:lnTo>
                  <a:pt x="3796204" y="3233128"/>
                </a:lnTo>
                <a:lnTo>
                  <a:pt x="3723549" y="3287619"/>
                </a:lnTo>
                <a:lnTo>
                  <a:pt x="3723549" y="3305782"/>
                </a:lnTo>
                <a:lnTo>
                  <a:pt x="3578240" y="3323947"/>
                </a:lnTo>
                <a:lnTo>
                  <a:pt x="3560077" y="3360274"/>
                </a:lnTo>
                <a:lnTo>
                  <a:pt x="3523749" y="3360274"/>
                </a:lnTo>
                <a:cubicBezTo>
                  <a:pt x="3515677" y="3364311"/>
                  <a:pt x="3510630" y="3369356"/>
                  <a:pt x="3508613" y="3375410"/>
                </a:cubicBezTo>
                <a:cubicBezTo>
                  <a:pt x="3506594" y="3381465"/>
                  <a:pt x="3499531" y="3388527"/>
                  <a:pt x="3487422" y="3396600"/>
                </a:cubicBezTo>
                <a:lnTo>
                  <a:pt x="3505585" y="3432928"/>
                </a:lnTo>
                <a:lnTo>
                  <a:pt x="3487422" y="3432928"/>
                </a:lnTo>
                <a:lnTo>
                  <a:pt x="3487422" y="3505582"/>
                </a:lnTo>
                <a:cubicBezTo>
                  <a:pt x="3519713" y="3521728"/>
                  <a:pt x="3537876" y="3539892"/>
                  <a:pt x="3541912" y="3560074"/>
                </a:cubicBezTo>
                <a:cubicBezTo>
                  <a:pt x="3545949" y="3580256"/>
                  <a:pt x="3547968" y="3600438"/>
                  <a:pt x="3547968" y="3620620"/>
                </a:cubicBezTo>
                <a:cubicBezTo>
                  <a:pt x="3547968" y="3632729"/>
                  <a:pt x="3545949" y="3655937"/>
                  <a:pt x="3541912" y="3690247"/>
                </a:cubicBezTo>
                <a:cubicBezTo>
                  <a:pt x="3537876" y="3724555"/>
                  <a:pt x="3525767" y="3747765"/>
                  <a:pt x="3505585" y="3759874"/>
                </a:cubicBezTo>
                <a:lnTo>
                  <a:pt x="3469257" y="3759874"/>
                </a:lnTo>
                <a:lnTo>
                  <a:pt x="3469257" y="3778037"/>
                </a:lnTo>
                <a:lnTo>
                  <a:pt x="3414767" y="3778037"/>
                </a:lnTo>
                <a:lnTo>
                  <a:pt x="3414767" y="3796201"/>
                </a:lnTo>
                <a:lnTo>
                  <a:pt x="3360275" y="3796201"/>
                </a:lnTo>
                <a:cubicBezTo>
                  <a:pt x="3327984" y="3808310"/>
                  <a:pt x="3301749" y="3826473"/>
                  <a:pt x="3281567" y="3850692"/>
                </a:cubicBezTo>
                <a:cubicBezTo>
                  <a:pt x="3261385" y="3874910"/>
                  <a:pt x="3239184" y="3893074"/>
                  <a:pt x="3214967" y="3905183"/>
                </a:cubicBezTo>
                <a:lnTo>
                  <a:pt x="3214967" y="4050493"/>
                </a:lnTo>
                <a:lnTo>
                  <a:pt x="3233130" y="4050493"/>
                </a:lnTo>
                <a:lnTo>
                  <a:pt x="3214967" y="4104983"/>
                </a:lnTo>
                <a:lnTo>
                  <a:pt x="3233130" y="4104983"/>
                </a:lnTo>
                <a:lnTo>
                  <a:pt x="3233130" y="4195801"/>
                </a:lnTo>
                <a:cubicBezTo>
                  <a:pt x="3225058" y="4203874"/>
                  <a:pt x="3217994" y="4210938"/>
                  <a:pt x="3211940" y="4216993"/>
                </a:cubicBezTo>
                <a:cubicBezTo>
                  <a:pt x="3205884" y="4223047"/>
                  <a:pt x="3200839" y="4228092"/>
                  <a:pt x="3196803" y="4232128"/>
                </a:cubicBezTo>
                <a:lnTo>
                  <a:pt x="3160476" y="4232128"/>
                </a:lnTo>
                <a:lnTo>
                  <a:pt x="3160476" y="4250293"/>
                </a:lnTo>
                <a:lnTo>
                  <a:pt x="2960676" y="4232128"/>
                </a:lnTo>
                <a:lnTo>
                  <a:pt x="2942511" y="4268456"/>
                </a:lnTo>
                <a:lnTo>
                  <a:pt x="2888021" y="4268456"/>
                </a:lnTo>
                <a:lnTo>
                  <a:pt x="2869858" y="4304783"/>
                </a:lnTo>
                <a:cubicBezTo>
                  <a:pt x="2841603" y="4312856"/>
                  <a:pt x="2821422" y="4318911"/>
                  <a:pt x="2809312" y="4322948"/>
                </a:cubicBezTo>
                <a:cubicBezTo>
                  <a:pt x="2797203" y="4326984"/>
                  <a:pt x="2781058" y="4345147"/>
                  <a:pt x="2760876" y="4377438"/>
                </a:cubicBezTo>
                <a:lnTo>
                  <a:pt x="2724549" y="4377438"/>
                </a:lnTo>
                <a:lnTo>
                  <a:pt x="2706384" y="4413765"/>
                </a:lnTo>
                <a:lnTo>
                  <a:pt x="2670057" y="4413765"/>
                </a:lnTo>
                <a:lnTo>
                  <a:pt x="2633729" y="4450093"/>
                </a:lnTo>
                <a:lnTo>
                  <a:pt x="2633729" y="4486420"/>
                </a:lnTo>
                <a:lnTo>
                  <a:pt x="2579239" y="4504583"/>
                </a:lnTo>
                <a:lnTo>
                  <a:pt x="2561075" y="4540910"/>
                </a:lnTo>
                <a:cubicBezTo>
                  <a:pt x="2553002" y="4548983"/>
                  <a:pt x="2530803" y="4558066"/>
                  <a:pt x="2494475" y="4568156"/>
                </a:cubicBezTo>
                <a:cubicBezTo>
                  <a:pt x="2458148" y="4578248"/>
                  <a:pt x="2431912" y="4581274"/>
                  <a:pt x="2415767" y="4577238"/>
                </a:cubicBezTo>
                <a:lnTo>
                  <a:pt x="2415767" y="4559075"/>
                </a:lnTo>
                <a:lnTo>
                  <a:pt x="2343112" y="4559075"/>
                </a:lnTo>
                <a:lnTo>
                  <a:pt x="2343112" y="4577238"/>
                </a:lnTo>
                <a:lnTo>
                  <a:pt x="2252293" y="4577238"/>
                </a:lnTo>
                <a:lnTo>
                  <a:pt x="2252293" y="4595402"/>
                </a:lnTo>
                <a:lnTo>
                  <a:pt x="2215965" y="4595402"/>
                </a:lnTo>
                <a:lnTo>
                  <a:pt x="2215965" y="4613565"/>
                </a:lnTo>
                <a:cubicBezTo>
                  <a:pt x="2199820" y="4613565"/>
                  <a:pt x="2190738" y="4610539"/>
                  <a:pt x="2188721" y="4604484"/>
                </a:cubicBezTo>
                <a:cubicBezTo>
                  <a:pt x="2186702" y="4598430"/>
                  <a:pt x="2183674" y="4595402"/>
                  <a:pt x="2179638" y="4595402"/>
                </a:cubicBezTo>
                <a:lnTo>
                  <a:pt x="1979838" y="4595402"/>
                </a:lnTo>
                <a:lnTo>
                  <a:pt x="1979838" y="4649893"/>
                </a:lnTo>
                <a:lnTo>
                  <a:pt x="1852693" y="4631730"/>
                </a:lnTo>
                <a:cubicBezTo>
                  <a:pt x="1836548" y="4664021"/>
                  <a:pt x="1821411" y="4687229"/>
                  <a:pt x="1807284" y="4701357"/>
                </a:cubicBezTo>
                <a:cubicBezTo>
                  <a:pt x="1793156" y="4715485"/>
                  <a:pt x="1763893" y="4722547"/>
                  <a:pt x="1719493" y="4722547"/>
                </a:cubicBezTo>
                <a:cubicBezTo>
                  <a:pt x="1703347" y="4722547"/>
                  <a:pt x="1689221" y="4718511"/>
                  <a:pt x="1677112" y="4710438"/>
                </a:cubicBezTo>
                <a:cubicBezTo>
                  <a:pt x="1665002" y="4702365"/>
                  <a:pt x="1656930" y="4694293"/>
                  <a:pt x="1652893" y="4686220"/>
                </a:cubicBezTo>
                <a:lnTo>
                  <a:pt x="1652893" y="4649893"/>
                </a:lnTo>
                <a:lnTo>
                  <a:pt x="1616566" y="4631730"/>
                </a:lnTo>
                <a:lnTo>
                  <a:pt x="1616566" y="4595402"/>
                </a:lnTo>
                <a:lnTo>
                  <a:pt x="1580239" y="4559075"/>
                </a:lnTo>
                <a:lnTo>
                  <a:pt x="1543911" y="4559075"/>
                </a:lnTo>
                <a:lnTo>
                  <a:pt x="1543911" y="4540910"/>
                </a:lnTo>
                <a:lnTo>
                  <a:pt x="1307784" y="4522747"/>
                </a:lnTo>
                <a:lnTo>
                  <a:pt x="1307784" y="4540910"/>
                </a:lnTo>
                <a:lnTo>
                  <a:pt x="1271457" y="4540910"/>
                </a:lnTo>
                <a:lnTo>
                  <a:pt x="1271457" y="4559075"/>
                </a:lnTo>
                <a:lnTo>
                  <a:pt x="1216965" y="4559075"/>
                </a:lnTo>
                <a:lnTo>
                  <a:pt x="1216965" y="4577238"/>
                </a:lnTo>
                <a:cubicBezTo>
                  <a:pt x="1184674" y="4589347"/>
                  <a:pt x="1160456" y="4595402"/>
                  <a:pt x="1144310" y="4595402"/>
                </a:cubicBezTo>
                <a:cubicBezTo>
                  <a:pt x="1112019" y="4595402"/>
                  <a:pt x="1090828" y="4582284"/>
                  <a:pt x="1080738" y="4556047"/>
                </a:cubicBezTo>
                <a:cubicBezTo>
                  <a:pt x="1070647" y="4529811"/>
                  <a:pt x="1065601" y="4498529"/>
                  <a:pt x="1065601" y="4462202"/>
                </a:cubicBezTo>
                <a:cubicBezTo>
                  <a:pt x="1065601" y="4442020"/>
                  <a:pt x="1066610" y="4421838"/>
                  <a:pt x="1068629" y="4401656"/>
                </a:cubicBezTo>
                <a:cubicBezTo>
                  <a:pt x="1070647" y="4381474"/>
                  <a:pt x="1071655" y="4361292"/>
                  <a:pt x="1071655" y="4341111"/>
                </a:cubicBezTo>
                <a:cubicBezTo>
                  <a:pt x="1047437" y="4316892"/>
                  <a:pt x="1027255" y="4302766"/>
                  <a:pt x="1011110" y="4298729"/>
                </a:cubicBezTo>
                <a:cubicBezTo>
                  <a:pt x="994964" y="4294693"/>
                  <a:pt x="974782" y="4292674"/>
                  <a:pt x="950566" y="4292674"/>
                </a:cubicBezTo>
                <a:cubicBezTo>
                  <a:pt x="922311" y="4292674"/>
                  <a:pt x="895065" y="4294693"/>
                  <a:pt x="868828" y="4298729"/>
                </a:cubicBezTo>
                <a:cubicBezTo>
                  <a:pt x="842592" y="4302766"/>
                  <a:pt x="801220" y="4304783"/>
                  <a:pt x="744710" y="4304783"/>
                </a:cubicBezTo>
                <a:lnTo>
                  <a:pt x="744710" y="4268456"/>
                </a:lnTo>
                <a:lnTo>
                  <a:pt x="690219" y="4232128"/>
                </a:lnTo>
                <a:lnTo>
                  <a:pt x="690219" y="4195801"/>
                </a:lnTo>
                <a:lnTo>
                  <a:pt x="672056" y="4195801"/>
                </a:lnTo>
                <a:lnTo>
                  <a:pt x="672056" y="4141311"/>
                </a:lnTo>
                <a:lnTo>
                  <a:pt x="617564" y="4104983"/>
                </a:lnTo>
                <a:lnTo>
                  <a:pt x="617564" y="4086820"/>
                </a:lnTo>
                <a:lnTo>
                  <a:pt x="581236" y="4086820"/>
                </a:lnTo>
                <a:lnTo>
                  <a:pt x="581236" y="4068656"/>
                </a:lnTo>
                <a:lnTo>
                  <a:pt x="544910" y="4068656"/>
                </a:lnTo>
                <a:lnTo>
                  <a:pt x="544910" y="4050493"/>
                </a:lnTo>
                <a:cubicBezTo>
                  <a:pt x="528765" y="4046457"/>
                  <a:pt x="516656" y="4045446"/>
                  <a:pt x="508583" y="4047465"/>
                </a:cubicBezTo>
                <a:cubicBezTo>
                  <a:pt x="500511" y="4049483"/>
                  <a:pt x="494455" y="4050493"/>
                  <a:pt x="490419" y="4050493"/>
                </a:cubicBezTo>
                <a:cubicBezTo>
                  <a:pt x="486382" y="4050493"/>
                  <a:pt x="482346" y="4048474"/>
                  <a:pt x="478310" y="4044438"/>
                </a:cubicBezTo>
                <a:cubicBezTo>
                  <a:pt x="474273" y="4040401"/>
                  <a:pt x="466201" y="4030311"/>
                  <a:pt x="454091" y="4014166"/>
                </a:cubicBezTo>
                <a:lnTo>
                  <a:pt x="435928" y="4014166"/>
                </a:lnTo>
                <a:lnTo>
                  <a:pt x="435928" y="3959674"/>
                </a:lnTo>
                <a:lnTo>
                  <a:pt x="417764" y="3959674"/>
                </a:lnTo>
                <a:lnTo>
                  <a:pt x="417764" y="3905183"/>
                </a:lnTo>
                <a:lnTo>
                  <a:pt x="399601" y="3905183"/>
                </a:lnTo>
                <a:lnTo>
                  <a:pt x="399601" y="3887019"/>
                </a:lnTo>
                <a:lnTo>
                  <a:pt x="417764" y="3887019"/>
                </a:lnTo>
                <a:lnTo>
                  <a:pt x="417764" y="3832529"/>
                </a:lnTo>
                <a:lnTo>
                  <a:pt x="435928" y="3832529"/>
                </a:lnTo>
                <a:lnTo>
                  <a:pt x="435928" y="3741711"/>
                </a:lnTo>
                <a:lnTo>
                  <a:pt x="381437" y="3723547"/>
                </a:lnTo>
                <a:lnTo>
                  <a:pt x="381437" y="3705384"/>
                </a:lnTo>
                <a:lnTo>
                  <a:pt x="345109" y="3705384"/>
                </a:lnTo>
                <a:lnTo>
                  <a:pt x="345109" y="3687219"/>
                </a:lnTo>
                <a:lnTo>
                  <a:pt x="236127" y="3705384"/>
                </a:lnTo>
                <a:lnTo>
                  <a:pt x="236127" y="3687219"/>
                </a:lnTo>
                <a:cubicBezTo>
                  <a:pt x="187691" y="3671074"/>
                  <a:pt x="161455" y="3659973"/>
                  <a:pt x="157419" y="3653919"/>
                </a:cubicBezTo>
                <a:cubicBezTo>
                  <a:pt x="153382" y="3647864"/>
                  <a:pt x="143291" y="3634746"/>
                  <a:pt x="127145" y="3614564"/>
                </a:cubicBezTo>
                <a:lnTo>
                  <a:pt x="145310" y="3541910"/>
                </a:lnTo>
                <a:lnTo>
                  <a:pt x="163473" y="3541910"/>
                </a:lnTo>
                <a:lnTo>
                  <a:pt x="163473" y="3487419"/>
                </a:lnTo>
                <a:lnTo>
                  <a:pt x="181637" y="3487419"/>
                </a:lnTo>
                <a:lnTo>
                  <a:pt x="181637" y="3451092"/>
                </a:lnTo>
                <a:lnTo>
                  <a:pt x="199800" y="3451092"/>
                </a:lnTo>
                <a:lnTo>
                  <a:pt x="163473" y="3142310"/>
                </a:lnTo>
                <a:lnTo>
                  <a:pt x="18164" y="3033328"/>
                </a:lnTo>
                <a:lnTo>
                  <a:pt x="18164" y="3015165"/>
                </a:lnTo>
                <a:cubicBezTo>
                  <a:pt x="10092" y="3007092"/>
                  <a:pt x="7064" y="3004065"/>
                  <a:pt x="9082" y="3006082"/>
                </a:cubicBezTo>
                <a:cubicBezTo>
                  <a:pt x="11100" y="3008101"/>
                  <a:pt x="8073" y="3005073"/>
                  <a:pt x="0" y="2997000"/>
                </a:cubicBezTo>
                <a:cubicBezTo>
                  <a:pt x="8073" y="2952600"/>
                  <a:pt x="19173" y="2917282"/>
                  <a:pt x="33300" y="2891046"/>
                </a:cubicBezTo>
                <a:cubicBezTo>
                  <a:pt x="47428" y="2864809"/>
                  <a:pt x="78710" y="2833528"/>
                  <a:pt x="127145" y="2797201"/>
                </a:cubicBezTo>
                <a:lnTo>
                  <a:pt x="127145" y="2760873"/>
                </a:lnTo>
                <a:lnTo>
                  <a:pt x="145310" y="2760873"/>
                </a:lnTo>
                <a:lnTo>
                  <a:pt x="163473" y="2488419"/>
                </a:lnTo>
                <a:lnTo>
                  <a:pt x="145310" y="2488419"/>
                </a:lnTo>
                <a:lnTo>
                  <a:pt x="127145" y="2415764"/>
                </a:lnTo>
                <a:lnTo>
                  <a:pt x="90819" y="2415764"/>
                </a:lnTo>
                <a:lnTo>
                  <a:pt x="90819" y="2343109"/>
                </a:lnTo>
                <a:lnTo>
                  <a:pt x="72655" y="2343109"/>
                </a:lnTo>
                <a:lnTo>
                  <a:pt x="72655" y="2324945"/>
                </a:lnTo>
                <a:lnTo>
                  <a:pt x="90819" y="2324945"/>
                </a:lnTo>
                <a:lnTo>
                  <a:pt x="90819" y="2288619"/>
                </a:lnTo>
                <a:cubicBezTo>
                  <a:pt x="131181" y="2268437"/>
                  <a:pt x="167509" y="2250273"/>
                  <a:pt x="199800" y="2234127"/>
                </a:cubicBezTo>
                <a:cubicBezTo>
                  <a:pt x="232091" y="2217982"/>
                  <a:pt x="260345" y="2197800"/>
                  <a:pt x="284564" y="2173581"/>
                </a:cubicBezTo>
                <a:cubicBezTo>
                  <a:pt x="308782" y="2149363"/>
                  <a:pt x="327955" y="2120100"/>
                  <a:pt x="342082" y="2085791"/>
                </a:cubicBezTo>
                <a:cubicBezTo>
                  <a:pt x="356210" y="2051482"/>
                  <a:pt x="363274" y="2004054"/>
                  <a:pt x="363274" y="1943509"/>
                </a:cubicBezTo>
                <a:lnTo>
                  <a:pt x="345109" y="1943509"/>
                </a:lnTo>
                <a:lnTo>
                  <a:pt x="345109" y="1925345"/>
                </a:lnTo>
                <a:lnTo>
                  <a:pt x="363274" y="1925345"/>
                </a:lnTo>
                <a:cubicBezTo>
                  <a:pt x="371346" y="1876908"/>
                  <a:pt x="387492" y="1840581"/>
                  <a:pt x="411710" y="1816363"/>
                </a:cubicBezTo>
                <a:cubicBezTo>
                  <a:pt x="435928" y="1792144"/>
                  <a:pt x="462164" y="1772973"/>
                  <a:pt x="490419" y="1758845"/>
                </a:cubicBezTo>
                <a:cubicBezTo>
                  <a:pt x="518673" y="1744718"/>
                  <a:pt x="546928" y="1731599"/>
                  <a:pt x="575183" y="1719490"/>
                </a:cubicBezTo>
                <a:cubicBezTo>
                  <a:pt x="603437" y="1707381"/>
                  <a:pt x="623619" y="1691235"/>
                  <a:pt x="635728" y="1671053"/>
                </a:cubicBezTo>
                <a:cubicBezTo>
                  <a:pt x="647837" y="1658944"/>
                  <a:pt x="656919" y="1640781"/>
                  <a:pt x="662974" y="1616563"/>
                </a:cubicBezTo>
                <a:cubicBezTo>
                  <a:pt x="669028" y="1592345"/>
                  <a:pt x="674073" y="1568126"/>
                  <a:pt x="678110" y="1543908"/>
                </a:cubicBezTo>
                <a:cubicBezTo>
                  <a:pt x="682146" y="1519690"/>
                  <a:pt x="689210" y="1495472"/>
                  <a:pt x="699302" y="1471253"/>
                </a:cubicBezTo>
                <a:cubicBezTo>
                  <a:pt x="709392" y="1447035"/>
                  <a:pt x="724528" y="1428872"/>
                  <a:pt x="744710" y="1416763"/>
                </a:cubicBezTo>
                <a:lnTo>
                  <a:pt x="744710" y="1398599"/>
                </a:lnTo>
                <a:lnTo>
                  <a:pt x="781038" y="1398599"/>
                </a:lnTo>
                <a:lnTo>
                  <a:pt x="781038" y="1380436"/>
                </a:lnTo>
                <a:lnTo>
                  <a:pt x="835528" y="1398599"/>
                </a:lnTo>
                <a:lnTo>
                  <a:pt x="853693" y="1362271"/>
                </a:lnTo>
                <a:lnTo>
                  <a:pt x="980838" y="1362271"/>
                </a:lnTo>
                <a:lnTo>
                  <a:pt x="999000" y="1344108"/>
                </a:lnTo>
                <a:cubicBezTo>
                  <a:pt x="1011110" y="1319890"/>
                  <a:pt x="1024229" y="1300717"/>
                  <a:pt x="1038356" y="1286590"/>
                </a:cubicBezTo>
                <a:cubicBezTo>
                  <a:pt x="1052484" y="1272462"/>
                  <a:pt x="1063582" y="1249254"/>
                  <a:pt x="1071655" y="1216963"/>
                </a:cubicBezTo>
                <a:lnTo>
                  <a:pt x="1126147" y="1216963"/>
                </a:lnTo>
                <a:cubicBezTo>
                  <a:pt x="1134220" y="1196782"/>
                  <a:pt x="1140274" y="1183662"/>
                  <a:pt x="1144310" y="1177608"/>
                </a:cubicBezTo>
                <a:cubicBezTo>
                  <a:pt x="1148346" y="1171553"/>
                  <a:pt x="1154402" y="1160454"/>
                  <a:pt x="1162474" y="1144309"/>
                </a:cubicBezTo>
                <a:lnTo>
                  <a:pt x="1180637" y="1144309"/>
                </a:lnTo>
                <a:lnTo>
                  <a:pt x="1180637" y="998999"/>
                </a:lnTo>
                <a:cubicBezTo>
                  <a:pt x="1188710" y="978817"/>
                  <a:pt x="1197792" y="957627"/>
                  <a:pt x="1207883" y="935426"/>
                </a:cubicBezTo>
                <a:cubicBezTo>
                  <a:pt x="1217973" y="913227"/>
                  <a:pt x="1227056" y="892035"/>
                  <a:pt x="1235129" y="871853"/>
                </a:cubicBezTo>
                <a:lnTo>
                  <a:pt x="1253292" y="871853"/>
                </a:lnTo>
                <a:lnTo>
                  <a:pt x="1253292" y="890017"/>
                </a:lnTo>
                <a:cubicBezTo>
                  <a:pt x="1269438" y="885981"/>
                  <a:pt x="1278519" y="879925"/>
                  <a:pt x="1280538" y="871853"/>
                </a:cubicBezTo>
                <a:cubicBezTo>
                  <a:pt x="1282556" y="863780"/>
                  <a:pt x="1285583" y="857726"/>
                  <a:pt x="1289620" y="853690"/>
                </a:cubicBezTo>
                <a:lnTo>
                  <a:pt x="1325947" y="853690"/>
                </a:lnTo>
                <a:lnTo>
                  <a:pt x="1325947" y="817362"/>
                </a:lnTo>
                <a:cubicBezTo>
                  <a:pt x="1350165" y="813326"/>
                  <a:pt x="1375392" y="810298"/>
                  <a:pt x="1401629" y="808281"/>
                </a:cubicBezTo>
                <a:cubicBezTo>
                  <a:pt x="1427865" y="806262"/>
                  <a:pt x="1453092" y="805253"/>
                  <a:pt x="1477310" y="805253"/>
                </a:cubicBezTo>
                <a:close/>
                <a:moveTo>
                  <a:pt x="563075" y="672054"/>
                </a:moveTo>
                <a:cubicBezTo>
                  <a:pt x="583257" y="692236"/>
                  <a:pt x="605456" y="700309"/>
                  <a:pt x="629674" y="696273"/>
                </a:cubicBezTo>
                <a:cubicBezTo>
                  <a:pt x="653893" y="692236"/>
                  <a:pt x="680130" y="696273"/>
                  <a:pt x="708384" y="708382"/>
                </a:cubicBezTo>
                <a:cubicBezTo>
                  <a:pt x="716457" y="712418"/>
                  <a:pt x="720493" y="719482"/>
                  <a:pt x="720493" y="729572"/>
                </a:cubicBezTo>
                <a:cubicBezTo>
                  <a:pt x="720493" y="739664"/>
                  <a:pt x="728566" y="744709"/>
                  <a:pt x="744712" y="744709"/>
                </a:cubicBezTo>
                <a:lnTo>
                  <a:pt x="744712" y="726546"/>
                </a:lnTo>
                <a:lnTo>
                  <a:pt x="781039" y="708382"/>
                </a:lnTo>
                <a:lnTo>
                  <a:pt x="781039" y="690219"/>
                </a:lnTo>
                <a:lnTo>
                  <a:pt x="799202" y="690219"/>
                </a:lnTo>
                <a:lnTo>
                  <a:pt x="799202" y="708382"/>
                </a:lnTo>
                <a:cubicBezTo>
                  <a:pt x="819384" y="728564"/>
                  <a:pt x="829476" y="764891"/>
                  <a:pt x="829476" y="817364"/>
                </a:cubicBezTo>
                <a:cubicBezTo>
                  <a:pt x="829476" y="873873"/>
                  <a:pt x="826448" y="921301"/>
                  <a:pt x="820393" y="959645"/>
                </a:cubicBezTo>
                <a:cubicBezTo>
                  <a:pt x="814339" y="997992"/>
                  <a:pt x="783057" y="1035328"/>
                  <a:pt x="726548" y="1071655"/>
                </a:cubicBezTo>
                <a:lnTo>
                  <a:pt x="726548" y="1089818"/>
                </a:lnTo>
                <a:lnTo>
                  <a:pt x="672057" y="1089818"/>
                </a:lnTo>
                <a:lnTo>
                  <a:pt x="672057" y="1107983"/>
                </a:lnTo>
                <a:cubicBezTo>
                  <a:pt x="659948" y="1112019"/>
                  <a:pt x="641784" y="1114037"/>
                  <a:pt x="617565" y="1114037"/>
                </a:cubicBezTo>
                <a:cubicBezTo>
                  <a:pt x="524730" y="1114037"/>
                  <a:pt x="470238" y="1087801"/>
                  <a:pt x="454093" y="1035328"/>
                </a:cubicBezTo>
                <a:lnTo>
                  <a:pt x="417766" y="1035328"/>
                </a:lnTo>
                <a:cubicBezTo>
                  <a:pt x="413729" y="1011110"/>
                  <a:pt x="410702" y="987900"/>
                  <a:pt x="408684" y="965701"/>
                </a:cubicBezTo>
                <a:cubicBezTo>
                  <a:pt x="406665" y="943500"/>
                  <a:pt x="405656" y="920290"/>
                  <a:pt x="405656" y="896072"/>
                </a:cubicBezTo>
                <a:cubicBezTo>
                  <a:pt x="405656" y="875891"/>
                  <a:pt x="406665" y="856719"/>
                  <a:pt x="408684" y="838554"/>
                </a:cubicBezTo>
                <a:cubicBezTo>
                  <a:pt x="410702" y="820391"/>
                  <a:pt x="413729" y="801218"/>
                  <a:pt x="417766" y="781036"/>
                </a:cubicBezTo>
                <a:lnTo>
                  <a:pt x="454093" y="781036"/>
                </a:lnTo>
                <a:cubicBezTo>
                  <a:pt x="466202" y="752782"/>
                  <a:pt x="479320" y="729572"/>
                  <a:pt x="493448" y="711409"/>
                </a:cubicBezTo>
                <a:cubicBezTo>
                  <a:pt x="507574" y="693245"/>
                  <a:pt x="530784" y="680127"/>
                  <a:pt x="563075" y="672054"/>
                </a:cubicBezTo>
                <a:close/>
                <a:moveTo>
                  <a:pt x="508585" y="72655"/>
                </a:moveTo>
                <a:lnTo>
                  <a:pt x="544912" y="72655"/>
                </a:lnTo>
                <a:lnTo>
                  <a:pt x="544912" y="127145"/>
                </a:lnTo>
                <a:lnTo>
                  <a:pt x="526748" y="127145"/>
                </a:lnTo>
                <a:lnTo>
                  <a:pt x="526748" y="108982"/>
                </a:lnTo>
                <a:cubicBezTo>
                  <a:pt x="518675" y="100909"/>
                  <a:pt x="515647" y="97882"/>
                  <a:pt x="517666" y="99899"/>
                </a:cubicBezTo>
                <a:cubicBezTo>
                  <a:pt x="519684" y="101918"/>
                  <a:pt x="516657" y="92837"/>
                  <a:pt x="508585" y="72655"/>
                </a:cubicBezTo>
                <a:close/>
                <a:moveTo>
                  <a:pt x="1852693" y="54490"/>
                </a:moveTo>
                <a:lnTo>
                  <a:pt x="1889021" y="54490"/>
                </a:lnTo>
                <a:cubicBezTo>
                  <a:pt x="1880948" y="74672"/>
                  <a:pt x="1875903" y="90818"/>
                  <a:pt x="1873884" y="102927"/>
                </a:cubicBezTo>
                <a:cubicBezTo>
                  <a:pt x="1871866" y="115036"/>
                  <a:pt x="1864802" y="135218"/>
                  <a:pt x="1852693" y="163472"/>
                </a:cubicBezTo>
                <a:lnTo>
                  <a:pt x="1834529" y="163472"/>
                </a:lnTo>
                <a:lnTo>
                  <a:pt x="1834529" y="127145"/>
                </a:lnTo>
                <a:lnTo>
                  <a:pt x="1852693" y="127145"/>
                </a:lnTo>
                <a:close/>
                <a:moveTo>
                  <a:pt x="1634730" y="0"/>
                </a:moveTo>
                <a:cubicBezTo>
                  <a:pt x="1642803" y="8073"/>
                  <a:pt x="1645831" y="11099"/>
                  <a:pt x="1643812" y="9082"/>
                </a:cubicBezTo>
                <a:cubicBezTo>
                  <a:pt x="1641794" y="7063"/>
                  <a:pt x="1644822" y="16146"/>
                  <a:pt x="1652895" y="36327"/>
                </a:cubicBezTo>
                <a:lnTo>
                  <a:pt x="1634730" y="36327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257300" y="2356449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0" name="橢圓 9"/>
          <p:cNvSpPr/>
          <p:nvPr/>
        </p:nvSpPr>
        <p:spPr>
          <a:xfrm>
            <a:off x="422910" y="1861185"/>
            <a:ext cx="834390" cy="83439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845820" y="2278380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88"/>
          <p:cNvSpPr txBox="1"/>
          <p:nvPr/>
        </p:nvSpPr>
        <p:spPr>
          <a:xfrm>
            <a:off x="1257300" y="1813508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1"/>
                </a:solidFill>
              </a:rPr>
              <a:t>Business</a:t>
            </a:r>
            <a:endParaRPr lang="zh-TW" altLang="en-US" sz="2400" b="1" dirty="0">
              <a:solidFill>
                <a:schemeClr val="accent1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257300" y="3830919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4" name="橢圓 13"/>
          <p:cNvSpPr/>
          <p:nvPr/>
        </p:nvSpPr>
        <p:spPr>
          <a:xfrm>
            <a:off x="422910" y="3335655"/>
            <a:ext cx="834390" cy="83439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5" name="直線接點 14"/>
          <p:cNvCxnSpPr/>
          <p:nvPr/>
        </p:nvCxnSpPr>
        <p:spPr>
          <a:xfrm>
            <a:off x="845820" y="3752850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字方塊 88"/>
          <p:cNvSpPr txBox="1"/>
          <p:nvPr/>
        </p:nvSpPr>
        <p:spPr>
          <a:xfrm>
            <a:off x="1257300" y="3287978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2"/>
                </a:solidFill>
              </a:rPr>
              <a:t>Business</a:t>
            </a:r>
            <a:endParaRPr lang="zh-TW" altLang="en-US" sz="2400" b="1" dirty="0">
              <a:solidFill>
                <a:schemeClr val="accent2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257300" y="5305389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8" name="橢圓 17"/>
          <p:cNvSpPr/>
          <p:nvPr/>
        </p:nvSpPr>
        <p:spPr>
          <a:xfrm>
            <a:off x="422910" y="4810125"/>
            <a:ext cx="834390" cy="83439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9" name="直線接點 18"/>
          <p:cNvCxnSpPr/>
          <p:nvPr/>
        </p:nvCxnSpPr>
        <p:spPr>
          <a:xfrm>
            <a:off x="845820" y="5227320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字方塊 88"/>
          <p:cNvSpPr txBox="1"/>
          <p:nvPr/>
        </p:nvSpPr>
        <p:spPr>
          <a:xfrm>
            <a:off x="1257300" y="4762448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3"/>
                </a:solidFill>
              </a:rPr>
              <a:t>Business</a:t>
            </a:r>
            <a:endParaRPr lang="zh-TW" altLang="en-US" sz="2400" b="1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101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166998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96305" y="1593426"/>
            <a:ext cx="4947695" cy="5128049"/>
          </a:xfrm>
          <a:custGeom>
            <a:avLst/>
            <a:gdLst>
              <a:gd name="connsiteX0" fmla="*/ 1098178 w 4985235"/>
              <a:gd name="connsiteY0" fmla="*/ 4764029 h 5166957"/>
              <a:gd name="connsiteX1" fmla="*/ 1125829 w 4985235"/>
              <a:gd name="connsiteY1" fmla="*/ 4807482 h 5166957"/>
              <a:gd name="connsiteX2" fmla="*/ 1137681 w 4985235"/>
              <a:gd name="connsiteY2" fmla="*/ 4882538 h 5166957"/>
              <a:gd name="connsiteX3" fmla="*/ 1125829 w 4985235"/>
              <a:gd name="connsiteY3" fmla="*/ 4894388 h 5166957"/>
              <a:gd name="connsiteX4" fmla="*/ 1121880 w 4985235"/>
              <a:gd name="connsiteY4" fmla="*/ 4914139 h 5166957"/>
              <a:gd name="connsiteX5" fmla="*/ 1058675 w 4985235"/>
              <a:gd name="connsiteY5" fmla="*/ 4922040 h 5166957"/>
              <a:gd name="connsiteX6" fmla="*/ 991521 w 4985235"/>
              <a:gd name="connsiteY6" fmla="*/ 4910188 h 5166957"/>
              <a:gd name="connsiteX7" fmla="*/ 963868 w 4985235"/>
              <a:gd name="connsiteY7" fmla="*/ 4819332 h 5166957"/>
              <a:gd name="connsiteX8" fmla="*/ 1019172 w 4985235"/>
              <a:gd name="connsiteY8" fmla="*/ 4775879 h 5166957"/>
              <a:gd name="connsiteX9" fmla="*/ 1098178 w 4985235"/>
              <a:gd name="connsiteY9" fmla="*/ 4764029 h 5166957"/>
              <a:gd name="connsiteX10" fmla="*/ 489836 w 4985235"/>
              <a:gd name="connsiteY10" fmla="*/ 4527013 h 5166957"/>
              <a:gd name="connsiteX11" fmla="*/ 521437 w 4985235"/>
              <a:gd name="connsiteY11" fmla="*/ 4542814 h 5166957"/>
              <a:gd name="connsiteX12" fmla="*/ 537240 w 4985235"/>
              <a:gd name="connsiteY12" fmla="*/ 4574416 h 5166957"/>
              <a:gd name="connsiteX13" fmla="*/ 553041 w 4985235"/>
              <a:gd name="connsiteY13" fmla="*/ 4574416 h 5166957"/>
              <a:gd name="connsiteX14" fmla="*/ 553041 w 4985235"/>
              <a:gd name="connsiteY14" fmla="*/ 4590216 h 5166957"/>
              <a:gd name="connsiteX15" fmla="*/ 537240 w 4985235"/>
              <a:gd name="connsiteY15" fmla="*/ 4590216 h 5166957"/>
              <a:gd name="connsiteX16" fmla="*/ 517489 w 4985235"/>
              <a:gd name="connsiteY16" fmla="*/ 4613919 h 5166957"/>
              <a:gd name="connsiteX17" fmla="*/ 474035 w 4985235"/>
              <a:gd name="connsiteY17" fmla="*/ 4621818 h 5166957"/>
              <a:gd name="connsiteX18" fmla="*/ 458234 w 4985235"/>
              <a:gd name="connsiteY18" fmla="*/ 4574416 h 5166957"/>
              <a:gd name="connsiteX19" fmla="*/ 474035 w 4985235"/>
              <a:gd name="connsiteY19" fmla="*/ 4574416 h 5166957"/>
              <a:gd name="connsiteX20" fmla="*/ 481936 w 4985235"/>
              <a:gd name="connsiteY20" fmla="*/ 4550714 h 5166957"/>
              <a:gd name="connsiteX21" fmla="*/ 489836 w 4985235"/>
              <a:gd name="connsiteY21" fmla="*/ 4527013 h 5166957"/>
              <a:gd name="connsiteX22" fmla="*/ 1469503 w 4985235"/>
              <a:gd name="connsiteY22" fmla="*/ 4353203 h 5166957"/>
              <a:gd name="connsiteX23" fmla="*/ 1485304 w 4985235"/>
              <a:gd name="connsiteY23" fmla="*/ 4400605 h 5166957"/>
              <a:gd name="connsiteX24" fmla="*/ 1457653 w 4985235"/>
              <a:gd name="connsiteY24" fmla="*/ 4507264 h 5166957"/>
              <a:gd name="connsiteX25" fmla="*/ 1422101 w 4985235"/>
              <a:gd name="connsiteY25" fmla="*/ 4590218 h 5166957"/>
              <a:gd name="connsiteX26" fmla="*/ 1406300 w 4985235"/>
              <a:gd name="connsiteY26" fmla="*/ 4590218 h 5166957"/>
              <a:gd name="connsiteX27" fmla="*/ 1406300 w 4985235"/>
              <a:gd name="connsiteY27" fmla="*/ 4677124 h 5166957"/>
              <a:gd name="connsiteX28" fmla="*/ 1382598 w 4985235"/>
              <a:gd name="connsiteY28" fmla="*/ 4752179 h 5166957"/>
              <a:gd name="connsiteX29" fmla="*/ 1374696 w 4985235"/>
              <a:gd name="connsiteY29" fmla="*/ 4827234 h 5166957"/>
              <a:gd name="connsiteX30" fmla="*/ 1366797 w 4985235"/>
              <a:gd name="connsiteY30" fmla="*/ 4858835 h 5166957"/>
              <a:gd name="connsiteX31" fmla="*/ 1350996 w 4985235"/>
              <a:gd name="connsiteY31" fmla="*/ 4858835 h 5166957"/>
              <a:gd name="connsiteX32" fmla="*/ 1350996 w 4985235"/>
              <a:gd name="connsiteY32" fmla="*/ 4898338 h 5166957"/>
              <a:gd name="connsiteX33" fmla="*/ 1319393 w 4985235"/>
              <a:gd name="connsiteY33" fmla="*/ 4914139 h 5166957"/>
              <a:gd name="connsiteX34" fmla="*/ 1319393 w 4985235"/>
              <a:gd name="connsiteY34" fmla="*/ 4977344 h 5166957"/>
              <a:gd name="connsiteX35" fmla="*/ 1303592 w 4985235"/>
              <a:gd name="connsiteY35" fmla="*/ 4977344 h 5166957"/>
              <a:gd name="connsiteX36" fmla="*/ 1303592 w 4985235"/>
              <a:gd name="connsiteY36" fmla="*/ 5001044 h 5166957"/>
              <a:gd name="connsiteX37" fmla="*/ 1287791 w 4985235"/>
              <a:gd name="connsiteY37" fmla="*/ 5001044 h 5166957"/>
              <a:gd name="connsiteX38" fmla="*/ 1287791 w 4985235"/>
              <a:gd name="connsiteY38" fmla="*/ 5103752 h 5166957"/>
              <a:gd name="connsiteX39" fmla="*/ 1271990 w 4985235"/>
              <a:gd name="connsiteY39" fmla="*/ 5103752 h 5166957"/>
              <a:gd name="connsiteX40" fmla="*/ 1256190 w 4985235"/>
              <a:gd name="connsiteY40" fmla="*/ 5166957 h 5166957"/>
              <a:gd name="connsiteX41" fmla="*/ 1232487 w 4985235"/>
              <a:gd name="connsiteY41" fmla="*/ 5166957 h 5166957"/>
              <a:gd name="connsiteX42" fmla="*/ 1236438 w 4985235"/>
              <a:gd name="connsiteY42" fmla="*/ 5072151 h 5166957"/>
              <a:gd name="connsiteX43" fmla="*/ 1256190 w 4985235"/>
              <a:gd name="connsiteY43" fmla="*/ 5001044 h 5166957"/>
              <a:gd name="connsiteX44" fmla="*/ 1271990 w 4985235"/>
              <a:gd name="connsiteY44" fmla="*/ 5001044 h 5166957"/>
              <a:gd name="connsiteX45" fmla="*/ 1287791 w 4985235"/>
              <a:gd name="connsiteY45" fmla="*/ 4882538 h 5166957"/>
              <a:gd name="connsiteX46" fmla="*/ 1303592 w 4985235"/>
              <a:gd name="connsiteY46" fmla="*/ 4882538 h 5166957"/>
              <a:gd name="connsiteX47" fmla="*/ 1303592 w 4985235"/>
              <a:gd name="connsiteY47" fmla="*/ 4827234 h 5166957"/>
              <a:gd name="connsiteX48" fmla="*/ 1319393 w 4985235"/>
              <a:gd name="connsiteY48" fmla="*/ 4827234 h 5166957"/>
              <a:gd name="connsiteX49" fmla="*/ 1319393 w 4985235"/>
              <a:gd name="connsiteY49" fmla="*/ 4795630 h 5166957"/>
              <a:gd name="connsiteX50" fmla="*/ 1335193 w 4985235"/>
              <a:gd name="connsiteY50" fmla="*/ 4795630 h 5166957"/>
              <a:gd name="connsiteX51" fmla="*/ 1335193 w 4985235"/>
              <a:gd name="connsiteY51" fmla="*/ 4756127 h 5166957"/>
              <a:gd name="connsiteX52" fmla="*/ 1350996 w 4985235"/>
              <a:gd name="connsiteY52" fmla="*/ 4756127 h 5166957"/>
              <a:gd name="connsiteX53" fmla="*/ 1350996 w 4985235"/>
              <a:gd name="connsiteY53" fmla="*/ 4708725 h 5166957"/>
              <a:gd name="connsiteX54" fmla="*/ 1366797 w 4985235"/>
              <a:gd name="connsiteY54" fmla="*/ 4708725 h 5166957"/>
              <a:gd name="connsiteX55" fmla="*/ 1374696 w 4985235"/>
              <a:gd name="connsiteY55" fmla="*/ 4661321 h 5166957"/>
              <a:gd name="connsiteX56" fmla="*/ 1390497 w 4985235"/>
              <a:gd name="connsiteY56" fmla="*/ 4590216 h 5166957"/>
              <a:gd name="connsiteX57" fmla="*/ 1406300 w 4985235"/>
              <a:gd name="connsiteY57" fmla="*/ 4590216 h 5166957"/>
              <a:gd name="connsiteX58" fmla="*/ 1406300 w 4985235"/>
              <a:gd name="connsiteY58" fmla="*/ 4527015 h 5166957"/>
              <a:gd name="connsiteX59" fmla="*/ 1422101 w 4985235"/>
              <a:gd name="connsiteY59" fmla="*/ 4527015 h 5166957"/>
              <a:gd name="connsiteX60" fmla="*/ 1422101 w 4985235"/>
              <a:gd name="connsiteY60" fmla="*/ 4487513 h 5166957"/>
              <a:gd name="connsiteX61" fmla="*/ 1445803 w 4985235"/>
              <a:gd name="connsiteY61" fmla="*/ 4420357 h 5166957"/>
              <a:gd name="connsiteX62" fmla="*/ 1469503 w 4985235"/>
              <a:gd name="connsiteY62" fmla="*/ 4353203 h 5166957"/>
              <a:gd name="connsiteX63" fmla="*/ 339725 w 4985235"/>
              <a:gd name="connsiteY63" fmla="*/ 4234694 h 5166957"/>
              <a:gd name="connsiteX64" fmla="*/ 379228 w 4985235"/>
              <a:gd name="connsiteY64" fmla="*/ 4246544 h 5166957"/>
              <a:gd name="connsiteX65" fmla="*/ 387130 w 4985235"/>
              <a:gd name="connsiteY65" fmla="*/ 4289998 h 5166957"/>
              <a:gd name="connsiteX66" fmla="*/ 355526 w 4985235"/>
              <a:gd name="connsiteY66" fmla="*/ 4305799 h 5166957"/>
              <a:gd name="connsiteX67" fmla="*/ 355526 w 4985235"/>
              <a:gd name="connsiteY67" fmla="*/ 4321600 h 5166957"/>
              <a:gd name="connsiteX68" fmla="*/ 339725 w 4985235"/>
              <a:gd name="connsiteY68" fmla="*/ 4321600 h 5166957"/>
              <a:gd name="connsiteX69" fmla="*/ 339725 w 4985235"/>
              <a:gd name="connsiteY69" fmla="*/ 4305799 h 5166957"/>
              <a:gd name="connsiteX70" fmla="*/ 316023 w 4985235"/>
              <a:gd name="connsiteY70" fmla="*/ 4274197 h 5166957"/>
              <a:gd name="connsiteX71" fmla="*/ 323925 w 4985235"/>
              <a:gd name="connsiteY71" fmla="*/ 4258397 h 5166957"/>
              <a:gd name="connsiteX72" fmla="*/ 339725 w 4985235"/>
              <a:gd name="connsiteY72" fmla="*/ 4234694 h 5166957"/>
              <a:gd name="connsiteX73" fmla="*/ 4953644 w 4985235"/>
              <a:gd name="connsiteY73" fmla="*/ 2615081 h 5166957"/>
              <a:gd name="connsiteX74" fmla="*/ 4985235 w 4985235"/>
              <a:gd name="connsiteY74" fmla="*/ 2615081 h 5166957"/>
              <a:gd name="connsiteX75" fmla="*/ 4985235 w 4985235"/>
              <a:gd name="connsiteY75" fmla="*/ 2646683 h 5166957"/>
              <a:gd name="connsiteX76" fmla="*/ 4969445 w 4985235"/>
              <a:gd name="connsiteY76" fmla="*/ 2646683 h 5166957"/>
              <a:gd name="connsiteX77" fmla="*/ 4969445 w 4985235"/>
              <a:gd name="connsiteY77" fmla="*/ 2630882 h 5166957"/>
              <a:gd name="connsiteX78" fmla="*/ 4953644 w 4985235"/>
              <a:gd name="connsiteY78" fmla="*/ 2630882 h 5166957"/>
              <a:gd name="connsiteX79" fmla="*/ 3657945 w 4985235"/>
              <a:gd name="connsiteY79" fmla="*/ 876961 h 5166957"/>
              <a:gd name="connsiteX80" fmla="*/ 3689557 w 4985235"/>
              <a:gd name="connsiteY80" fmla="*/ 876961 h 5166957"/>
              <a:gd name="connsiteX81" fmla="*/ 3689557 w 4985235"/>
              <a:gd name="connsiteY81" fmla="*/ 908563 h 5166957"/>
              <a:gd name="connsiteX82" fmla="*/ 3657945 w 4985235"/>
              <a:gd name="connsiteY82" fmla="*/ 908563 h 5166957"/>
              <a:gd name="connsiteX83" fmla="*/ 1706518 w 4985235"/>
              <a:gd name="connsiteY83" fmla="*/ 0 h 5166957"/>
              <a:gd name="connsiteX84" fmla="*/ 1801325 w 4985235"/>
              <a:gd name="connsiteY84" fmla="*/ 47404 h 5166957"/>
              <a:gd name="connsiteX85" fmla="*/ 1848727 w 4985235"/>
              <a:gd name="connsiteY85" fmla="*/ 110607 h 5166957"/>
              <a:gd name="connsiteX86" fmla="*/ 1967236 w 4985235"/>
              <a:gd name="connsiteY86" fmla="*/ 118509 h 5166957"/>
              <a:gd name="connsiteX87" fmla="*/ 1990938 w 4985235"/>
              <a:gd name="connsiteY87" fmla="*/ 150110 h 5166957"/>
              <a:gd name="connsiteX88" fmla="*/ 2014638 w 4985235"/>
              <a:gd name="connsiteY88" fmla="*/ 181712 h 5166957"/>
              <a:gd name="connsiteX89" fmla="*/ 2077843 w 4985235"/>
              <a:gd name="connsiteY89" fmla="*/ 154061 h 5166957"/>
              <a:gd name="connsiteX90" fmla="*/ 2117346 w 4985235"/>
              <a:gd name="connsiteY90" fmla="*/ 94807 h 5166957"/>
              <a:gd name="connsiteX91" fmla="*/ 2148948 w 4985235"/>
              <a:gd name="connsiteY91" fmla="*/ 94807 h 5166957"/>
              <a:gd name="connsiteX92" fmla="*/ 2180551 w 4985235"/>
              <a:gd name="connsiteY92" fmla="*/ 47404 h 5166957"/>
              <a:gd name="connsiteX93" fmla="*/ 2220054 w 4985235"/>
              <a:gd name="connsiteY93" fmla="*/ 15801 h 5166957"/>
              <a:gd name="connsiteX94" fmla="*/ 2306959 w 4985235"/>
              <a:gd name="connsiteY94" fmla="*/ 31602 h 5166957"/>
              <a:gd name="connsiteX95" fmla="*/ 2306959 w 4985235"/>
              <a:gd name="connsiteY95" fmla="*/ 47404 h 5166957"/>
              <a:gd name="connsiteX96" fmla="*/ 2350413 w 4985235"/>
              <a:gd name="connsiteY96" fmla="*/ 130359 h 5166957"/>
              <a:gd name="connsiteX97" fmla="*/ 2385965 w 4985235"/>
              <a:gd name="connsiteY97" fmla="*/ 213315 h 5166957"/>
              <a:gd name="connsiteX98" fmla="*/ 2536075 w 4985235"/>
              <a:gd name="connsiteY98" fmla="*/ 229116 h 5166957"/>
              <a:gd name="connsiteX99" fmla="*/ 2536075 w 4985235"/>
              <a:gd name="connsiteY99" fmla="*/ 213315 h 5166957"/>
              <a:gd name="connsiteX100" fmla="*/ 2575578 w 4985235"/>
              <a:gd name="connsiteY100" fmla="*/ 213315 h 5166957"/>
              <a:gd name="connsiteX101" fmla="*/ 2591379 w 4985235"/>
              <a:gd name="connsiteY101" fmla="*/ 181712 h 5166957"/>
              <a:gd name="connsiteX102" fmla="*/ 2638781 w 4985235"/>
              <a:gd name="connsiteY102" fmla="*/ 181712 h 5166957"/>
              <a:gd name="connsiteX103" fmla="*/ 2662483 w 4985235"/>
              <a:gd name="connsiteY103" fmla="*/ 134310 h 5166957"/>
              <a:gd name="connsiteX104" fmla="*/ 2737539 w 4985235"/>
              <a:gd name="connsiteY104" fmla="*/ 158012 h 5166957"/>
              <a:gd name="connsiteX105" fmla="*/ 2780992 w 4985235"/>
              <a:gd name="connsiteY105" fmla="*/ 213315 h 5166957"/>
              <a:gd name="connsiteX106" fmla="*/ 2796793 w 4985235"/>
              <a:gd name="connsiteY106" fmla="*/ 213315 h 5166957"/>
              <a:gd name="connsiteX107" fmla="*/ 2796793 w 4985235"/>
              <a:gd name="connsiteY107" fmla="*/ 284420 h 5166957"/>
              <a:gd name="connsiteX108" fmla="*/ 2812594 w 4985235"/>
              <a:gd name="connsiteY108" fmla="*/ 284420 h 5166957"/>
              <a:gd name="connsiteX109" fmla="*/ 2812594 w 4985235"/>
              <a:gd name="connsiteY109" fmla="*/ 331824 h 5166957"/>
              <a:gd name="connsiteX110" fmla="*/ 2828394 w 4985235"/>
              <a:gd name="connsiteY110" fmla="*/ 331824 h 5166957"/>
              <a:gd name="connsiteX111" fmla="*/ 2915302 w 4985235"/>
              <a:gd name="connsiteY111" fmla="*/ 395027 h 5166957"/>
              <a:gd name="connsiteX112" fmla="*/ 2946903 w 4985235"/>
              <a:gd name="connsiteY112" fmla="*/ 387128 h 5166957"/>
              <a:gd name="connsiteX113" fmla="*/ 2946903 w 4985235"/>
              <a:gd name="connsiteY113" fmla="*/ 371325 h 5166957"/>
              <a:gd name="connsiteX114" fmla="*/ 2978507 w 4985235"/>
              <a:gd name="connsiteY114" fmla="*/ 371325 h 5166957"/>
              <a:gd name="connsiteX115" fmla="*/ 2978507 w 4985235"/>
              <a:gd name="connsiteY115" fmla="*/ 355524 h 5166957"/>
              <a:gd name="connsiteX116" fmla="*/ 3018008 w 4985235"/>
              <a:gd name="connsiteY116" fmla="*/ 347625 h 5166957"/>
              <a:gd name="connsiteX117" fmla="*/ 3097013 w 4985235"/>
              <a:gd name="connsiteY117" fmla="*/ 371325 h 5166957"/>
              <a:gd name="connsiteX118" fmla="*/ 3136516 w 4985235"/>
              <a:gd name="connsiteY118" fmla="*/ 418729 h 5166957"/>
              <a:gd name="connsiteX119" fmla="*/ 3168118 w 4985235"/>
              <a:gd name="connsiteY119" fmla="*/ 418729 h 5166957"/>
              <a:gd name="connsiteX120" fmla="*/ 3199721 w 4985235"/>
              <a:gd name="connsiteY120" fmla="*/ 537238 h 5166957"/>
              <a:gd name="connsiteX121" fmla="*/ 3231323 w 4985235"/>
              <a:gd name="connsiteY121" fmla="*/ 655744 h 5166957"/>
              <a:gd name="connsiteX122" fmla="*/ 3286626 w 4985235"/>
              <a:gd name="connsiteY122" fmla="*/ 655744 h 5166957"/>
              <a:gd name="connsiteX123" fmla="*/ 3286626 w 4985235"/>
              <a:gd name="connsiteY123" fmla="*/ 671547 h 5166957"/>
              <a:gd name="connsiteX124" fmla="*/ 3318230 w 4985235"/>
              <a:gd name="connsiteY124" fmla="*/ 671547 h 5166957"/>
              <a:gd name="connsiteX125" fmla="*/ 3318230 w 4985235"/>
              <a:gd name="connsiteY125" fmla="*/ 655744 h 5166957"/>
              <a:gd name="connsiteX126" fmla="*/ 3341930 w 4985235"/>
              <a:gd name="connsiteY126" fmla="*/ 651796 h 5166957"/>
              <a:gd name="connsiteX127" fmla="*/ 3357731 w 4985235"/>
              <a:gd name="connsiteY127" fmla="*/ 647845 h 5166957"/>
              <a:gd name="connsiteX128" fmla="*/ 3511792 w 4985235"/>
              <a:gd name="connsiteY128" fmla="*/ 711048 h 5166957"/>
              <a:gd name="connsiteX129" fmla="*/ 3555245 w 4985235"/>
              <a:gd name="connsiteY129" fmla="*/ 845358 h 5166957"/>
              <a:gd name="connsiteX130" fmla="*/ 3539445 w 4985235"/>
              <a:gd name="connsiteY130" fmla="*/ 884861 h 5166957"/>
              <a:gd name="connsiteX131" fmla="*/ 3582898 w 4985235"/>
              <a:gd name="connsiteY131" fmla="*/ 952016 h 5166957"/>
              <a:gd name="connsiteX132" fmla="*/ 3642151 w 4985235"/>
              <a:gd name="connsiteY132" fmla="*/ 1011271 h 5166957"/>
              <a:gd name="connsiteX133" fmla="*/ 3657943 w 4985235"/>
              <a:gd name="connsiteY133" fmla="*/ 1011271 h 5166957"/>
              <a:gd name="connsiteX134" fmla="*/ 3657943 w 4985235"/>
              <a:gd name="connsiteY134" fmla="*/ 1042872 h 5166957"/>
              <a:gd name="connsiteX135" fmla="*/ 3673754 w 4985235"/>
              <a:gd name="connsiteY135" fmla="*/ 1042872 h 5166957"/>
              <a:gd name="connsiteX136" fmla="*/ 3808064 w 4985235"/>
              <a:gd name="connsiteY136" fmla="*/ 1157430 h 5166957"/>
              <a:gd name="connsiteX137" fmla="*/ 3879168 w 4985235"/>
              <a:gd name="connsiteY137" fmla="*/ 1319391 h 5166957"/>
              <a:gd name="connsiteX138" fmla="*/ 3871267 w 4985235"/>
              <a:gd name="connsiteY138" fmla="*/ 1354943 h 5166957"/>
              <a:gd name="connsiteX139" fmla="*/ 3863367 w 4985235"/>
              <a:gd name="connsiteY139" fmla="*/ 1382596 h 5166957"/>
              <a:gd name="connsiteX140" fmla="*/ 3879168 w 4985235"/>
              <a:gd name="connsiteY140" fmla="*/ 1382596 h 5166957"/>
              <a:gd name="connsiteX141" fmla="*/ 3879168 w 4985235"/>
              <a:gd name="connsiteY141" fmla="*/ 1437899 h 5166957"/>
              <a:gd name="connsiteX142" fmla="*/ 3894969 w 4985235"/>
              <a:gd name="connsiteY142" fmla="*/ 1437899 h 5166957"/>
              <a:gd name="connsiteX143" fmla="*/ 3898909 w 4985235"/>
              <a:gd name="connsiteY143" fmla="*/ 1457651 h 5166957"/>
              <a:gd name="connsiteX144" fmla="*/ 3902870 w 4985235"/>
              <a:gd name="connsiteY144" fmla="*/ 1477402 h 5166957"/>
              <a:gd name="connsiteX145" fmla="*/ 3871267 w 4985235"/>
              <a:gd name="connsiteY145" fmla="*/ 1548506 h 5166957"/>
              <a:gd name="connsiteX146" fmla="*/ 3839665 w 4985235"/>
              <a:gd name="connsiteY146" fmla="*/ 1611711 h 5166957"/>
              <a:gd name="connsiteX147" fmla="*/ 3926570 w 4985235"/>
              <a:gd name="connsiteY147" fmla="*/ 1738120 h 5166957"/>
              <a:gd name="connsiteX148" fmla="*/ 3950272 w 4985235"/>
              <a:gd name="connsiteY148" fmla="*/ 1746021 h 5166957"/>
              <a:gd name="connsiteX149" fmla="*/ 3966073 w 4985235"/>
              <a:gd name="connsiteY149" fmla="*/ 1777623 h 5166957"/>
              <a:gd name="connsiteX150" fmla="*/ 4013478 w 4985235"/>
              <a:gd name="connsiteY150" fmla="*/ 1777623 h 5166957"/>
              <a:gd name="connsiteX151" fmla="*/ 4068781 w 4985235"/>
              <a:gd name="connsiteY151" fmla="*/ 1896132 h 5166957"/>
              <a:gd name="connsiteX152" fmla="*/ 4052970 w 4985235"/>
              <a:gd name="connsiteY152" fmla="*/ 1896132 h 5166957"/>
              <a:gd name="connsiteX153" fmla="*/ 4052970 w 4985235"/>
              <a:gd name="connsiteY153" fmla="*/ 1927733 h 5166957"/>
              <a:gd name="connsiteX154" fmla="*/ 4013478 w 4985235"/>
              <a:gd name="connsiteY154" fmla="*/ 1959335 h 5166957"/>
              <a:gd name="connsiteX155" fmla="*/ 4013478 w 4985235"/>
              <a:gd name="connsiteY155" fmla="*/ 2133147 h 5166957"/>
              <a:gd name="connsiteX156" fmla="*/ 4029278 w 4985235"/>
              <a:gd name="connsiteY156" fmla="*/ 2133147 h 5166957"/>
              <a:gd name="connsiteX157" fmla="*/ 4049030 w 4985235"/>
              <a:gd name="connsiteY157" fmla="*/ 2172650 h 5166957"/>
              <a:gd name="connsiteX158" fmla="*/ 4060880 w 4985235"/>
              <a:gd name="connsiteY158" fmla="*/ 2212153 h 5166957"/>
              <a:gd name="connsiteX159" fmla="*/ 4052970 w 4985235"/>
              <a:gd name="connsiteY159" fmla="*/ 2235855 h 5166957"/>
              <a:gd name="connsiteX160" fmla="*/ 4052970 w 4985235"/>
              <a:gd name="connsiteY160" fmla="*/ 2267456 h 5166957"/>
              <a:gd name="connsiteX161" fmla="*/ 4017428 w 4985235"/>
              <a:gd name="connsiteY161" fmla="*/ 2295109 h 5166957"/>
              <a:gd name="connsiteX162" fmla="*/ 3981874 w 4985235"/>
              <a:gd name="connsiteY162" fmla="*/ 2322760 h 5166957"/>
              <a:gd name="connsiteX163" fmla="*/ 3981874 w 4985235"/>
              <a:gd name="connsiteY163" fmla="*/ 2338561 h 5166957"/>
              <a:gd name="connsiteX164" fmla="*/ 3950272 w 4985235"/>
              <a:gd name="connsiteY164" fmla="*/ 2338561 h 5166957"/>
              <a:gd name="connsiteX165" fmla="*/ 3934472 w 4985235"/>
              <a:gd name="connsiteY165" fmla="*/ 2370164 h 5166957"/>
              <a:gd name="connsiteX166" fmla="*/ 3926570 w 4985235"/>
              <a:gd name="connsiteY166" fmla="*/ 2370164 h 5166957"/>
              <a:gd name="connsiteX167" fmla="*/ 3906819 w 4985235"/>
              <a:gd name="connsiteY167" fmla="*/ 2453119 h 5166957"/>
              <a:gd name="connsiteX168" fmla="*/ 3894969 w 4985235"/>
              <a:gd name="connsiteY168" fmla="*/ 2536075 h 5166957"/>
              <a:gd name="connsiteX169" fmla="*/ 3926570 w 4985235"/>
              <a:gd name="connsiteY169" fmla="*/ 2567677 h 5166957"/>
              <a:gd name="connsiteX170" fmla="*/ 3981874 w 4985235"/>
              <a:gd name="connsiteY170" fmla="*/ 2622981 h 5166957"/>
              <a:gd name="connsiteX171" fmla="*/ 4013478 w 4985235"/>
              <a:gd name="connsiteY171" fmla="*/ 2622981 h 5166957"/>
              <a:gd name="connsiteX172" fmla="*/ 4017428 w 4985235"/>
              <a:gd name="connsiteY172" fmla="*/ 2650633 h 5166957"/>
              <a:gd name="connsiteX173" fmla="*/ 4021377 w 4985235"/>
              <a:gd name="connsiteY173" fmla="*/ 2670385 h 5166957"/>
              <a:gd name="connsiteX174" fmla="*/ 4001625 w 4985235"/>
              <a:gd name="connsiteY174" fmla="*/ 2737539 h 5166957"/>
              <a:gd name="connsiteX175" fmla="*/ 3894969 w 4985235"/>
              <a:gd name="connsiteY175" fmla="*/ 2773091 h 5166957"/>
              <a:gd name="connsiteX176" fmla="*/ 3863367 w 4985235"/>
              <a:gd name="connsiteY176" fmla="*/ 2765191 h 5166957"/>
              <a:gd name="connsiteX177" fmla="*/ 3831764 w 4985235"/>
              <a:gd name="connsiteY177" fmla="*/ 2757290 h 5166957"/>
              <a:gd name="connsiteX178" fmla="*/ 3831764 w 4985235"/>
              <a:gd name="connsiteY178" fmla="*/ 2773091 h 5166957"/>
              <a:gd name="connsiteX179" fmla="*/ 3808064 w 4985235"/>
              <a:gd name="connsiteY179" fmla="*/ 2773091 h 5166957"/>
              <a:gd name="connsiteX180" fmla="*/ 3784361 w 4985235"/>
              <a:gd name="connsiteY180" fmla="*/ 2804694 h 5166957"/>
              <a:gd name="connsiteX181" fmla="*/ 3776460 w 4985235"/>
              <a:gd name="connsiteY181" fmla="*/ 2812594 h 5166957"/>
              <a:gd name="connsiteX182" fmla="*/ 3776460 w 4985235"/>
              <a:gd name="connsiteY182" fmla="*/ 2978507 h 5166957"/>
              <a:gd name="connsiteX183" fmla="*/ 3792261 w 4985235"/>
              <a:gd name="connsiteY183" fmla="*/ 2978507 h 5166957"/>
              <a:gd name="connsiteX184" fmla="*/ 3792261 w 4985235"/>
              <a:gd name="connsiteY184" fmla="*/ 2994307 h 5166957"/>
              <a:gd name="connsiteX185" fmla="*/ 3776460 w 4985235"/>
              <a:gd name="connsiteY185" fmla="*/ 2994307 h 5166957"/>
              <a:gd name="connsiteX186" fmla="*/ 3776460 w 4985235"/>
              <a:gd name="connsiteY186" fmla="*/ 3065412 h 5166957"/>
              <a:gd name="connsiteX187" fmla="*/ 3760659 w 4985235"/>
              <a:gd name="connsiteY187" fmla="*/ 3065412 h 5166957"/>
              <a:gd name="connsiteX188" fmla="*/ 3756698 w 4985235"/>
              <a:gd name="connsiteY188" fmla="*/ 3077262 h 5166957"/>
              <a:gd name="connsiteX189" fmla="*/ 3752760 w 4985235"/>
              <a:gd name="connsiteY189" fmla="*/ 3089114 h 5166957"/>
              <a:gd name="connsiteX190" fmla="*/ 3764610 w 4985235"/>
              <a:gd name="connsiteY190" fmla="*/ 3132566 h 5166957"/>
              <a:gd name="connsiteX191" fmla="*/ 3776460 w 4985235"/>
              <a:gd name="connsiteY191" fmla="*/ 3160218 h 5166957"/>
              <a:gd name="connsiteX192" fmla="*/ 3776460 w 4985235"/>
              <a:gd name="connsiteY192" fmla="*/ 3168120 h 5166957"/>
              <a:gd name="connsiteX193" fmla="*/ 3760659 w 4985235"/>
              <a:gd name="connsiteY193" fmla="*/ 3168120 h 5166957"/>
              <a:gd name="connsiteX194" fmla="*/ 3752760 w 4985235"/>
              <a:gd name="connsiteY194" fmla="*/ 3247124 h 5166957"/>
              <a:gd name="connsiteX195" fmla="*/ 3713257 w 4985235"/>
              <a:gd name="connsiteY195" fmla="*/ 3286626 h 5166957"/>
              <a:gd name="connsiteX196" fmla="*/ 3713257 w 4985235"/>
              <a:gd name="connsiteY196" fmla="*/ 3365632 h 5166957"/>
              <a:gd name="connsiteX197" fmla="*/ 3689555 w 4985235"/>
              <a:gd name="connsiteY197" fmla="*/ 3397234 h 5166957"/>
              <a:gd name="connsiteX198" fmla="*/ 3626350 w 4985235"/>
              <a:gd name="connsiteY198" fmla="*/ 3436737 h 5166957"/>
              <a:gd name="connsiteX199" fmla="*/ 3626350 w 4985235"/>
              <a:gd name="connsiteY199" fmla="*/ 3468340 h 5166957"/>
              <a:gd name="connsiteX200" fmla="*/ 3594748 w 4985235"/>
              <a:gd name="connsiteY200" fmla="*/ 3468340 h 5166957"/>
              <a:gd name="connsiteX201" fmla="*/ 3594748 w 4985235"/>
              <a:gd name="connsiteY201" fmla="*/ 3492040 h 5166957"/>
              <a:gd name="connsiteX202" fmla="*/ 3507843 w 4985235"/>
              <a:gd name="connsiteY202" fmla="*/ 3523644 h 5166957"/>
              <a:gd name="connsiteX203" fmla="*/ 3420936 w 4985235"/>
              <a:gd name="connsiteY203" fmla="*/ 3555245 h 5166957"/>
              <a:gd name="connsiteX204" fmla="*/ 3420936 w 4985235"/>
              <a:gd name="connsiteY204" fmla="*/ 3571046 h 5166957"/>
              <a:gd name="connsiteX205" fmla="*/ 3318230 w 4985235"/>
              <a:gd name="connsiteY205" fmla="*/ 3669803 h 5166957"/>
              <a:gd name="connsiteX206" fmla="*/ 3215522 w 4985235"/>
              <a:gd name="connsiteY206" fmla="*/ 3744859 h 5166957"/>
              <a:gd name="connsiteX207" fmla="*/ 3215522 w 4985235"/>
              <a:gd name="connsiteY207" fmla="*/ 3776460 h 5166957"/>
              <a:gd name="connsiteX208" fmla="*/ 3183921 w 4985235"/>
              <a:gd name="connsiteY208" fmla="*/ 3776460 h 5166957"/>
              <a:gd name="connsiteX209" fmla="*/ 3164169 w 4985235"/>
              <a:gd name="connsiteY209" fmla="*/ 3843616 h 5166957"/>
              <a:gd name="connsiteX210" fmla="*/ 3148368 w 4985235"/>
              <a:gd name="connsiteY210" fmla="*/ 3930521 h 5166957"/>
              <a:gd name="connsiteX211" fmla="*/ 3108865 w 4985235"/>
              <a:gd name="connsiteY211" fmla="*/ 4001625 h 5166957"/>
              <a:gd name="connsiteX212" fmla="*/ 3018008 w 4985235"/>
              <a:gd name="connsiteY212" fmla="*/ 4029278 h 5166957"/>
              <a:gd name="connsiteX213" fmla="*/ 2986406 w 4985235"/>
              <a:gd name="connsiteY213" fmla="*/ 3997677 h 5166957"/>
              <a:gd name="connsiteX214" fmla="*/ 2931102 w 4985235"/>
              <a:gd name="connsiteY214" fmla="*/ 3942373 h 5166957"/>
              <a:gd name="connsiteX215" fmla="*/ 2780992 w 4985235"/>
              <a:gd name="connsiteY215" fmla="*/ 3942373 h 5166957"/>
              <a:gd name="connsiteX216" fmla="*/ 2694087 w 4985235"/>
              <a:gd name="connsiteY216" fmla="*/ 3997677 h 5166957"/>
              <a:gd name="connsiteX217" fmla="*/ 2670385 w 4985235"/>
              <a:gd name="connsiteY217" fmla="*/ 4088533 h 5166957"/>
              <a:gd name="connsiteX218" fmla="*/ 2646683 w 4985235"/>
              <a:gd name="connsiteY218" fmla="*/ 4179389 h 5166957"/>
              <a:gd name="connsiteX219" fmla="*/ 2622980 w 4985235"/>
              <a:gd name="connsiteY219" fmla="*/ 4179389 h 5166957"/>
              <a:gd name="connsiteX220" fmla="*/ 2591379 w 4985235"/>
              <a:gd name="connsiteY220" fmla="*/ 4218892 h 5166957"/>
              <a:gd name="connsiteX221" fmla="*/ 2536075 w 4985235"/>
              <a:gd name="connsiteY221" fmla="*/ 4218892 h 5166957"/>
              <a:gd name="connsiteX222" fmla="*/ 2536075 w 4985235"/>
              <a:gd name="connsiteY222" fmla="*/ 4203091 h 5166957"/>
              <a:gd name="connsiteX223" fmla="*/ 2488671 w 4985235"/>
              <a:gd name="connsiteY223" fmla="*/ 4203091 h 5166957"/>
              <a:gd name="connsiteX224" fmla="*/ 2480772 w 4985235"/>
              <a:gd name="connsiteY224" fmla="*/ 4191239 h 5166957"/>
              <a:gd name="connsiteX225" fmla="*/ 2472870 w 4985235"/>
              <a:gd name="connsiteY225" fmla="*/ 4179389 h 5166957"/>
              <a:gd name="connsiteX226" fmla="*/ 2441269 w 4985235"/>
              <a:gd name="connsiteY226" fmla="*/ 4179389 h 5166957"/>
              <a:gd name="connsiteX227" fmla="*/ 2417567 w 4985235"/>
              <a:gd name="connsiteY227" fmla="*/ 4131984 h 5166957"/>
              <a:gd name="connsiteX228" fmla="*/ 2306959 w 4985235"/>
              <a:gd name="connsiteY228" fmla="*/ 4131984 h 5166957"/>
              <a:gd name="connsiteX229" fmla="*/ 2306959 w 4985235"/>
              <a:gd name="connsiteY229" fmla="*/ 4147787 h 5166957"/>
              <a:gd name="connsiteX230" fmla="*/ 2235855 w 4985235"/>
              <a:gd name="connsiteY230" fmla="*/ 4163588 h 5166957"/>
              <a:gd name="connsiteX231" fmla="*/ 2235855 w 4985235"/>
              <a:gd name="connsiteY231" fmla="*/ 4179389 h 5166957"/>
              <a:gd name="connsiteX232" fmla="*/ 2204251 w 4985235"/>
              <a:gd name="connsiteY232" fmla="*/ 4187290 h 5166957"/>
              <a:gd name="connsiteX233" fmla="*/ 2125248 w 4985235"/>
              <a:gd name="connsiteY233" fmla="*/ 4238643 h 5166957"/>
              <a:gd name="connsiteX234" fmla="*/ 2022540 w 4985235"/>
              <a:gd name="connsiteY234" fmla="*/ 4274195 h 5166957"/>
              <a:gd name="connsiteX235" fmla="*/ 1998837 w 4985235"/>
              <a:gd name="connsiteY235" fmla="*/ 4266294 h 5166957"/>
              <a:gd name="connsiteX236" fmla="*/ 1998837 w 4985235"/>
              <a:gd name="connsiteY236" fmla="*/ 4250493 h 5166957"/>
              <a:gd name="connsiteX237" fmla="*/ 1967236 w 4985235"/>
              <a:gd name="connsiteY237" fmla="*/ 4250493 h 5166957"/>
              <a:gd name="connsiteX238" fmla="*/ 1967236 w 4985235"/>
              <a:gd name="connsiteY238" fmla="*/ 4234692 h 5166957"/>
              <a:gd name="connsiteX239" fmla="*/ 1904031 w 4985235"/>
              <a:gd name="connsiteY239" fmla="*/ 4210990 h 5166957"/>
              <a:gd name="connsiteX240" fmla="*/ 1840828 w 4985235"/>
              <a:gd name="connsiteY240" fmla="*/ 4187290 h 5166957"/>
              <a:gd name="connsiteX241" fmla="*/ 1840828 w 4985235"/>
              <a:gd name="connsiteY241" fmla="*/ 4179389 h 5166957"/>
              <a:gd name="connsiteX242" fmla="*/ 1781574 w 4985235"/>
              <a:gd name="connsiteY242" fmla="*/ 4199140 h 5166957"/>
              <a:gd name="connsiteX243" fmla="*/ 1730221 w 4985235"/>
              <a:gd name="connsiteY243" fmla="*/ 4234692 h 5166957"/>
              <a:gd name="connsiteX244" fmla="*/ 1659114 w 4985235"/>
              <a:gd name="connsiteY244" fmla="*/ 4234692 h 5166957"/>
              <a:gd name="connsiteX245" fmla="*/ 1639363 w 4985235"/>
              <a:gd name="connsiteY245" fmla="*/ 4210990 h 5166957"/>
              <a:gd name="connsiteX246" fmla="*/ 1627513 w 4985235"/>
              <a:gd name="connsiteY246" fmla="*/ 4179389 h 5166957"/>
              <a:gd name="connsiteX247" fmla="*/ 1603810 w 4985235"/>
              <a:gd name="connsiteY247" fmla="*/ 4179389 h 5166957"/>
              <a:gd name="connsiteX248" fmla="*/ 1572209 w 4985235"/>
              <a:gd name="connsiteY248" fmla="*/ 4104333 h 5166957"/>
              <a:gd name="connsiteX249" fmla="*/ 1524805 w 4985235"/>
              <a:gd name="connsiteY249" fmla="*/ 4060880 h 5166957"/>
              <a:gd name="connsiteX250" fmla="*/ 1524805 w 4985235"/>
              <a:gd name="connsiteY250" fmla="*/ 4045079 h 5166957"/>
              <a:gd name="connsiteX251" fmla="*/ 1493203 w 4985235"/>
              <a:gd name="connsiteY251" fmla="*/ 4045079 h 5166957"/>
              <a:gd name="connsiteX252" fmla="*/ 1469501 w 4985235"/>
              <a:gd name="connsiteY252" fmla="*/ 3997677 h 5166957"/>
              <a:gd name="connsiteX253" fmla="*/ 1374694 w 4985235"/>
              <a:gd name="connsiteY253" fmla="*/ 3997677 h 5166957"/>
              <a:gd name="connsiteX254" fmla="*/ 1374694 w 4985235"/>
              <a:gd name="connsiteY254" fmla="*/ 4013478 h 5166957"/>
              <a:gd name="connsiteX255" fmla="*/ 1350994 w 4985235"/>
              <a:gd name="connsiteY255" fmla="*/ 4013478 h 5166957"/>
              <a:gd name="connsiteX256" fmla="*/ 1291740 w 4985235"/>
              <a:gd name="connsiteY256" fmla="*/ 4060880 h 5166957"/>
              <a:gd name="connsiteX257" fmla="*/ 1232485 w 4985235"/>
              <a:gd name="connsiteY257" fmla="*/ 4068781 h 5166957"/>
              <a:gd name="connsiteX258" fmla="*/ 1232485 w 4985235"/>
              <a:gd name="connsiteY258" fmla="*/ 4084582 h 5166957"/>
              <a:gd name="connsiteX259" fmla="*/ 1137679 w 4985235"/>
              <a:gd name="connsiteY259" fmla="*/ 4108284 h 5166957"/>
              <a:gd name="connsiteX260" fmla="*/ 1062624 w 4985235"/>
              <a:gd name="connsiteY260" fmla="*/ 4088533 h 5166957"/>
              <a:gd name="connsiteX261" fmla="*/ 1034971 w 4985235"/>
              <a:gd name="connsiteY261" fmla="*/ 4029278 h 5166957"/>
              <a:gd name="connsiteX262" fmla="*/ 1027072 w 4985235"/>
              <a:gd name="connsiteY262" fmla="*/ 4029278 h 5166957"/>
              <a:gd name="connsiteX263" fmla="*/ 1019170 w 4985235"/>
              <a:gd name="connsiteY263" fmla="*/ 3981874 h 5166957"/>
              <a:gd name="connsiteX264" fmla="*/ 1019170 w 4985235"/>
              <a:gd name="connsiteY264" fmla="*/ 3942373 h 5166957"/>
              <a:gd name="connsiteX265" fmla="*/ 995468 w 4985235"/>
              <a:gd name="connsiteY265" fmla="*/ 3879168 h 5166957"/>
              <a:gd name="connsiteX266" fmla="*/ 995468 w 4985235"/>
              <a:gd name="connsiteY266" fmla="*/ 3863367 h 5166957"/>
              <a:gd name="connsiteX267" fmla="*/ 845358 w 4985235"/>
              <a:gd name="connsiteY267" fmla="*/ 3847567 h 5166957"/>
              <a:gd name="connsiteX268" fmla="*/ 845358 w 4985235"/>
              <a:gd name="connsiteY268" fmla="*/ 3831764 h 5166957"/>
              <a:gd name="connsiteX269" fmla="*/ 813756 w 4985235"/>
              <a:gd name="connsiteY269" fmla="*/ 3804113 h 5166957"/>
              <a:gd name="connsiteX270" fmla="*/ 790054 w 4985235"/>
              <a:gd name="connsiteY270" fmla="*/ 3776460 h 5166957"/>
              <a:gd name="connsiteX271" fmla="*/ 797955 w 4985235"/>
              <a:gd name="connsiteY271" fmla="*/ 3689555 h 5166957"/>
              <a:gd name="connsiteX272" fmla="*/ 766354 w 4985235"/>
              <a:gd name="connsiteY272" fmla="*/ 3606598 h 5166957"/>
              <a:gd name="connsiteX273" fmla="*/ 679447 w 4985235"/>
              <a:gd name="connsiteY273" fmla="*/ 3586847 h 5166957"/>
              <a:gd name="connsiteX274" fmla="*/ 521435 w 4985235"/>
              <a:gd name="connsiteY274" fmla="*/ 3642151 h 5166957"/>
              <a:gd name="connsiteX275" fmla="*/ 489834 w 4985235"/>
              <a:gd name="connsiteY275" fmla="*/ 3602650 h 5166957"/>
              <a:gd name="connsiteX276" fmla="*/ 481934 w 4985235"/>
              <a:gd name="connsiteY276" fmla="*/ 3547344 h 5166957"/>
              <a:gd name="connsiteX277" fmla="*/ 509585 w 4985235"/>
              <a:gd name="connsiteY277" fmla="*/ 3492040 h 5166957"/>
              <a:gd name="connsiteX278" fmla="*/ 553039 w 4985235"/>
              <a:gd name="connsiteY278" fmla="*/ 3365632 h 5166957"/>
              <a:gd name="connsiteX279" fmla="*/ 517487 w 4985235"/>
              <a:gd name="connsiteY279" fmla="*/ 3310329 h 5166957"/>
              <a:gd name="connsiteX280" fmla="*/ 434530 w 4985235"/>
              <a:gd name="connsiteY280" fmla="*/ 3286626 h 5166957"/>
              <a:gd name="connsiteX281" fmla="*/ 379226 w 4985235"/>
              <a:gd name="connsiteY281" fmla="*/ 3302427 h 5166957"/>
              <a:gd name="connsiteX282" fmla="*/ 284420 w 4985235"/>
              <a:gd name="connsiteY282" fmla="*/ 3286626 h 5166957"/>
              <a:gd name="connsiteX283" fmla="*/ 268619 w 4985235"/>
              <a:gd name="connsiteY283" fmla="*/ 3199721 h 5166957"/>
              <a:gd name="connsiteX284" fmla="*/ 284420 w 4985235"/>
              <a:gd name="connsiteY284" fmla="*/ 3199721 h 5166957"/>
              <a:gd name="connsiteX285" fmla="*/ 335773 w 4985235"/>
              <a:gd name="connsiteY285" fmla="*/ 3120716 h 5166957"/>
              <a:gd name="connsiteX286" fmla="*/ 371325 w 4985235"/>
              <a:gd name="connsiteY286" fmla="*/ 3018008 h 5166957"/>
              <a:gd name="connsiteX287" fmla="*/ 343674 w 4985235"/>
              <a:gd name="connsiteY287" fmla="*/ 2974556 h 5166957"/>
              <a:gd name="connsiteX288" fmla="*/ 316021 w 4985235"/>
              <a:gd name="connsiteY288" fmla="*/ 2915302 h 5166957"/>
              <a:gd name="connsiteX289" fmla="*/ 268619 w 4985235"/>
              <a:gd name="connsiteY289" fmla="*/ 2915302 h 5166957"/>
              <a:gd name="connsiteX290" fmla="*/ 268619 w 4985235"/>
              <a:gd name="connsiteY290" fmla="*/ 2899501 h 5166957"/>
              <a:gd name="connsiteX291" fmla="*/ 221215 w 4985235"/>
              <a:gd name="connsiteY291" fmla="*/ 2915302 h 5166957"/>
              <a:gd name="connsiteX292" fmla="*/ 197515 w 4985235"/>
              <a:gd name="connsiteY292" fmla="*/ 2915302 h 5166957"/>
              <a:gd name="connsiteX293" fmla="*/ 197515 w 4985235"/>
              <a:gd name="connsiteY293" fmla="*/ 2899501 h 5166957"/>
              <a:gd name="connsiteX294" fmla="*/ 122459 w 4985235"/>
              <a:gd name="connsiteY294" fmla="*/ 2871848 h 5166957"/>
              <a:gd name="connsiteX295" fmla="*/ 102708 w 4985235"/>
              <a:gd name="connsiteY295" fmla="*/ 2788894 h 5166957"/>
              <a:gd name="connsiteX296" fmla="*/ 165911 w 4985235"/>
              <a:gd name="connsiteY296" fmla="*/ 2607180 h 5166957"/>
              <a:gd name="connsiteX297" fmla="*/ 114558 w 4985235"/>
              <a:gd name="connsiteY297" fmla="*/ 2551876 h 5166957"/>
              <a:gd name="connsiteX298" fmla="*/ 63205 w 4985235"/>
              <a:gd name="connsiteY298" fmla="*/ 2488671 h 5166957"/>
              <a:gd name="connsiteX299" fmla="*/ 47404 w 4985235"/>
              <a:gd name="connsiteY299" fmla="*/ 2488671 h 5166957"/>
              <a:gd name="connsiteX300" fmla="*/ 47404 w 4985235"/>
              <a:gd name="connsiteY300" fmla="*/ 2401766 h 5166957"/>
              <a:gd name="connsiteX301" fmla="*/ 98757 w 4985235"/>
              <a:gd name="connsiteY301" fmla="*/ 2346462 h 5166957"/>
              <a:gd name="connsiteX302" fmla="*/ 126408 w 4985235"/>
              <a:gd name="connsiteY302" fmla="*/ 2267456 h 5166957"/>
              <a:gd name="connsiteX303" fmla="*/ 110607 w 4985235"/>
              <a:gd name="connsiteY303" fmla="*/ 2196352 h 5166957"/>
              <a:gd name="connsiteX304" fmla="*/ 79006 w 4985235"/>
              <a:gd name="connsiteY304" fmla="*/ 2133147 h 5166957"/>
              <a:gd name="connsiteX305" fmla="*/ 63205 w 4985235"/>
              <a:gd name="connsiteY305" fmla="*/ 2133147 h 5166957"/>
              <a:gd name="connsiteX306" fmla="*/ 63205 w 4985235"/>
              <a:gd name="connsiteY306" fmla="*/ 2046242 h 5166957"/>
              <a:gd name="connsiteX307" fmla="*/ 47404 w 4985235"/>
              <a:gd name="connsiteY307" fmla="*/ 2046242 h 5166957"/>
              <a:gd name="connsiteX308" fmla="*/ 47404 w 4985235"/>
              <a:gd name="connsiteY308" fmla="*/ 2014638 h 5166957"/>
              <a:gd name="connsiteX309" fmla="*/ 31602 w 4985235"/>
              <a:gd name="connsiteY309" fmla="*/ 2014638 h 5166957"/>
              <a:gd name="connsiteX310" fmla="*/ 19751 w 4985235"/>
              <a:gd name="connsiteY310" fmla="*/ 1935634 h 5166957"/>
              <a:gd name="connsiteX311" fmla="*/ 0 w 4985235"/>
              <a:gd name="connsiteY311" fmla="*/ 1856629 h 5166957"/>
              <a:gd name="connsiteX312" fmla="*/ 15801 w 4985235"/>
              <a:gd name="connsiteY312" fmla="*/ 1856629 h 5166957"/>
              <a:gd name="connsiteX313" fmla="*/ 75055 w 4985235"/>
              <a:gd name="connsiteY313" fmla="*/ 1730221 h 5166957"/>
              <a:gd name="connsiteX314" fmla="*/ 165911 w 4985235"/>
              <a:gd name="connsiteY314" fmla="*/ 1643313 h 5166957"/>
              <a:gd name="connsiteX315" fmla="*/ 165911 w 4985235"/>
              <a:gd name="connsiteY315" fmla="*/ 1627512 h 5166957"/>
              <a:gd name="connsiteX316" fmla="*/ 213315 w 4985235"/>
              <a:gd name="connsiteY316" fmla="*/ 1627512 h 5166957"/>
              <a:gd name="connsiteX317" fmla="*/ 225165 w 4985235"/>
              <a:gd name="connsiteY317" fmla="*/ 1540607 h 5166957"/>
              <a:gd name="connsiteX318" fmla="*/ 237017 w 4985235"/>
              <a:gd name="connsiteY318" fmla="*/ 1453700 h 5166957"/>
              <a:gd name="connsiteX319" fmla="*/ 252818 w 4985235"/>
              <a:gd name="connsiteY319" fmla="*/ 1453700 h 5166957"/>
              <a:gd name="connsiteX320" fmla="*/ 252818 w 4985235"/>
              <a:gd name="connsiteY320" fmla="*/ 1437899 h 5166957"/>
              <a:gd name="connsiteX321" fmla="*/ 237017 w 4985235"/>
              <a:gd name="connsiteY321" fmla="*/ 1437899 h 5166957"/>
              <a:gd name="connsiteX322" fmla="*/ 225165 w 4985235"/>
              <a:gd name="connsiteY322" fmla="*/ 1394445 h 5166957"/>
              <a:gd name="connsiteX323" fmla="*/ 213315 w 4985235"/>
              <a:gd name="connsiteY323" fmla="*/ 1350994 h 5166957"/>
              <a:gd name="connsiteX324" fmla="*/ 197515 w 4985235"/>
              <a:gd name="connsiteY324" fmla="*/ 1350994 h 5166957"/>
              <a:gd name="connsiteX325" fmla="*/ 181712 w 4985235"/>
              <a:gd name="connsiteY325" fmla="*/ 1303590 h 5166957"/>
              <a:gd name="connsiteX326" fmla="*/ 185662 w 4985235"/>
              <a:gd name="connsiteY326" fmla="*/ 1268038 h 5166957"/>
              <a:gd name="connsiteX327" fmla="*/ 197515 w 4985235"/>
              <a:gd name="connsiteY327" fmla="*/ 1216685 h 5166957"/>
              <a:gd name="connsiteX328" fmla="*/ 237017 w 4985235"/>
              <a:gd name="connsiteY328" fmla="*/ 1185081 h 5166957"/>
              <a:gd name="connsiteX329" fmla="*/ 237017 w 4985235"/>
              <a:gd name="connsiteY329" fmla="*/ 1169280 h 5166957"/>
              <a:gd name="connsiteX330" fmla="*/ 339723 w 4985235"/>
              <a:gd name="connsiteY330" fmla="*/ 1161381 h 5166957"/>
              <a:gd name="connsiteX331" fmla="*/ 387128 w 4985235"/>
              <a:gd name="connsiteY331" fmla="*/ 1098176 h 5166957"/>
              <a:gd name="connsiteX332" fmla="*/ 402928 w 4985235"/>
              <a:gd name="connsiteY332" fmla="*/ 1027072 h 5166957"/>
              <a:gd name="connsiteX333" fmla="*/ 418729 w 4985235"/>
              <a:gd name="connsiteY333" fmla="*/ 1027072 h 5166957"/>
              <a:gd name="connsiteX334" fmla="*/ 418729 w 4985235"/>
              <a:gd name="connsiteY334" fmla="*/ 1011271 h 5166957"/>
              <a:gd name="connsiteX335" fmla="*/ 402928 w 4985235"/>
              <a:gd name="connsiteY335" fmla="*/ 1011271 h 5166957"/>
              <a:gd name="connsiteX336" fmla="*/ 402928 w 4985235"/>
              <a:gd name="connsiteY336" fmla="*/ 963866 h 5166957"/>
              <a:gd name="connsiteX337" fmla="*/ 387128 w 4985235"/>
              <a:gd name="connsiteY337" fmla="*/ 963866 h 5166957"/>
              <a:gd name="connsiteX338" fmla="*/ 379226 w 4985235"/>
              <a:gd name="connsiteY338" fmla="*/ 924363 h 5166957"/>
              <a:gd name="connsiteX339" fmla="*/ 402928 w 4985235"/>
              <a:gd name="connsiteY339" fmla="*/ 817707 h 5166957"/>
              <a:gd name="connsiteX340" fmla="*/ 466132 w 4985235"/>
              <a:gd name="connsiteY340" fmla="*/ 797956 h 5166957"/>
              <a:gd name="connsiteX341" fmla="*/ 549088 w 4985235"/>
              <a:gd name="connsiteY341" fmla="*/ 801906 h 5166957"/>
              <a:gd name="connsiteX342" fmla="*/ 639944 w 4985235"/>
              <a:gd name="connsiteY342" fmla="*/ 805855 h 5166957"/>
              <a:gd name="connsiteX343" fmla="*/ 691299 w 4985235"/>
              <a:gd name="connsiteY343" fmla="*/ 754502 h 5166957"/>
              <a:gd name="connsiteX344" fmla="*/ 742652 w 4985235"/>
              <a:gd name="connsiteY344" fmla="*/ 695248 h 5166957"/>
              <a:gd name="connsiteX345" fmla="*/ 722900 w 4985235"/>
              <a:gd name="connsiteY345" fmla="*/ 624143 h 5166957"/>
              <a:gd name="connsiteX346" fmla="*/ 695248 w 4985235"/>
              <a:gd name="connsiteY346" fmla="*/ 568840 h 5166957"/>
              <a:gd name="connsiteX347" fmla="*/ 695248 w 4985235"/>
              <a:gd name="connsiteY347" fmla="*/ 489834 h 5166957"/>
              <a:gd name="connsiteX348" fmla="*/ 750551 w 4985235"/>
              <a:gd name="connsiteY348" fmla="*/ 458232 h 5166957"/>
              <a:gd name="connsiteX349" fmla="*/ 813756 w 4985235"/>
              <a:gd name="connsiteY349" fmla="*/ 434530 h 5166957"/>
              <a:gd name="connsiteX350" fmla="*/ 948066 w 4985235"/>
              <a:gd name="connsiteY350" fmla="*/ 489834 h 5166957"/>
              <a:gd name="connsiteX351" fmla="*/ 948066 w 4985235"/>
              <a:gd name="connsiteY351" fmla="*/ 505634 h 5166957"/>
              <a:gd name="connsiteX352" fmla="*/ 963866 w 4985235"/>
              <a:gd name="connsiteY352" fmla="*/ 505634 h 5166957"/>
              <a:gd name="connsiteX353" fmla="*/ 963866 w 4985235"/>
              <a:gd name="connsiteY353" fmla="*/ 489834 h 5166957"/>
              <a:gd name="connsiteX354" fmla="*/ 1034971 w 4985235"/>
              <a:gd name="connsiteY354" fmla="*/ 489834 h 5166957"/>
              <a:gd name="connsiteX355" fmla="*/ 1098176 w 4985235"/>
              <a:gd name="connsiteY355" fmla="*/ 371325 h 5166957"/>
              <a:gd name="connsiteX356" fmla="*/ 1113977 w 4985235"/>
              <a:gd name="connsiteY356" fmla="*/ 237017 h 5166957"/>
              <a:gd name="connsiteX357" fmla="*/ 1153480 w 4985235"/>
              <a:gd name="connsiteY357" fmla="*/ 237017 h 5166957"/>
              <a:gd name="connsiteX358" fmla="*/ 1169280 w 4985235"/>
              <a:gd name="connsiteY358" fmla="*/ 197515 h 5166957"/>
              <a:gd name="connsiteX359" fmla="*/ 1291740 w 4985235"/>
              <a:gd name="connsiteY359" fmla="*/ 225165 h 5166957"/>
              <a:gd name="connsiteX360" fmla="*/ 1437899 w 4985235"/>
              <a:gd name="connsiteY360" fmla="*/ 237017 h 5166957"/>
              <a:gd name="connsiteX361" fmla="*/ 1481353 w 4985235"/>
              <a:gd name="connsiteY361" fmla="*/ 205414 h 5166957"/>
              <a:gd name="connsiteX362" fmla="*/ 1524805 w 4985235"/>
              <a:gd name="connsiteY362" fmla="*/ 181712 h 5166957"/>
              <a:gd name="connsiteX363" fmla="*/ 1556408 w 4985235"/>
              <a:gd name="connsiteY363" fmla="*/ 118509 h 5166957"/>
              <a:gd name="connsiteX364" fmla="*/ 1576160 w 4985235"/>
              <a:gd name="connsiteY364" fmla="*/ 63205 h 5166957"/>
              <a:gd name="connsiteX365" fmla="*/ 1615663 w 4985235"/>
              <a:gd name="connsiteY365" fmla="*/ 27653 h 5166957"/>
              <a:gd name="connsiteX366" fmla="*/ 1706518 w 4985235"/>
              <a:gd name="connsiteY366" fmla="*/ 15801 h 516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</a:cxnLst>
            <a:rect l="l" t="t" r="r" b="b"/>
            <a:pathLst>
              <a:path w="4985235" h="5166957">
                <a:moveTo>
                  <a:pt x="1098178" y="4764029"/>
                </a:moveTo>
                <a:cubicBezTo>
                  <a:pt x="1108712" y="4785098"/>
                  <a:pt x="1117929" y="4799581"/>
                  <a:pt x="1125829" y="4807482"/>
                </a:cubicBezTo>
                <a:cubicBezTo>
                  <a:pt x="1133730" y="4815382"/>
                  <a:pt x="1137681" y="4840402"/>
                  <a:pt x="1137681" y="4882538"/>
                </a:cubicBezTo>
                <a:cubicBezTo>
                  <a:pt x="1127146" y="4893070"/>
                  <a:pt x="1123196" y="4897021"/>
                  <a:pt x="1125829" y="4894388"/>
                </a:cubicBezTo>
                <a:cubicBezTo>
                  <a:pt x="1128464" y="4891754"/>
                  <a:pt x="1127146" y="4898338"/>
                  <a:pt x="1121880" y="4914139"/>
                </a:cubicBezTo>
                <a:cubicBezTo>
                  <a:pt x="1100811" y="4919405"/>
                  <a:pt x="1079744" y="4922040"/>
                  <a:pt x="1058675" y="4922040"/>
                </a:cubicBezTo>
                <a:cubicBezTo>
                  <a:pt x="1032340" y="4922040"/>
                  <a:pt x="1009955" y="4918090"/>
                  <a:pt x="991521" y="4910188"/>
                </a:cubicBezTo>
                <a:cubicBezTo>
                  <a:pt x="973085" y="4902289"/>
                  <a:pt x="963868" y="4872003"/>
                  <a:pt x="963868" y="4819332"/>
                </a:cubicBezTo>
                <a:cubicBezTo>
                  <a:pt x="984937" y="4798263"/>
                  <a:pt x="1003371" y="4783780"/>
                  <a:pt x="1019172" y="4775879"/>
                </a:cubicBezTo>
                <a:cubicBezTo>
                  <a:pt x="1034973" y="4767980"/>
                  <a:pt x="1061308" y="4764029"/>
                  <a:pt x="1098178" y="4764029"/>
                </a:cubicBezTo>
                <a:close/>
                <a:moveTo>
                  <a:pt x="489836" y="4527013"/>
                </a:moveTo>
                <a:cubicBezTo>
                  <a:pt x="510905" y="4537546"/>
                  <a:pt x="521437" y="4542814"/>
                  <a:pt x="521437" y="4542814"/>
                </a:cubicBezTo>
                <a:cubicBezTo>
                  <a:pt x="521437" y="4542814"/>
                  <a:pt x="526706" y="4553347"/>
                  <a:pt x="537240" y="4574416"/>
                </a:cubicBezTo>
                <a:lnTo>
                  <a:pt x="553041" y="4574416"/>
                </a:lnTo>
                <a:lnTo>
                  <a:pt x="553041" y="4590216"/>
                </a:lnTo>
                <a:lnTo>
                  <a:pt x="537240" y="4590216"/>
                </a:lnTo>
                <a:cubicBezTo>
                  <a:pt x="526706" y="4606017"/>
                  <a:pt x="520122" y="4613919"/>
                  <a:pt x="517489" y="4613919"/>
                </a:cubicBezTo>
                <a:cubicBezTo>
                  <a:pt x="514855" y="4613919"/>
                  <a:pt x="500370" y="4616552"/>
                  <a:pt x="474035" y="4621818"/>
                </a:cubicBezTo>
                <a:cubicBezTo>
                  <a:pt x="474035" y="4611285"/>
                  <a:pt x="468769" y="4595485"/>
                  <a:pt x="458234" y="4574416"/>
                </a:cubicBezTo>
                <a:lnTo>
                  <a:pt x="474035" y="4574416"/>
                </a:lnTo>
                <a:cubicBezTo>
                  <a:pt x="479301" y="4563881"/>
                  <a:pt x="481936" y="4555982"/>
                  <a:pt x="481936" y="4550714"/>
                </a:cubicBezTo>
                <a:cubicBezTo>
                  <a:pt x="481936" y="4545447"/>
                  <a:pt x="484569" y="4537546"/>
                  <a:pt x="489836" y="4527013"/>
                </a:cubicBezTo>
                <a:close/>
                <a:moveTo>
                  <a:pt x="1469503" y="4353203"/>
                </a:moveTo>
                <a:cubicBezTo>
                  <a:pt x="1480037" y="4363736"/>
                  <a:pt x="1485304" y="4379538"/>
                  <a:pt x="1485304" y="4400605"/>
                </a:cubicBezTo>
                <a:cubicBezTo>
                  <a:pt x="1485304" y="4432209"/>
                  <a:pt x="1476087" y="4467761"/>
                  <a:pt x="1457653" y="4507264"/>
                </a:cubicBezTo>
                <a:cubicBezTo>
                  <a:pt x="1439219" y="4546765"/>
                  <a:pt x="1427367" y="4574418"/>
                  <a:pt x="1422101" y="4590218"/>
                </a:cubicBezTo>
                <a:lnTo>
                  <a:pt x="1406300" y="4590218"/>
                </a:lnTo>
                <a:lnTo>
                  <a:pt x="1406300" y="4677124"/>
                </a:lnTo>
                <a:cubicBezTo>
                  <a:pt x="1385231" y="4703459"/>
                  <a:pt x="1377331" y="4728477"/>
                  <a:pt x="1382598" y="4752179"/>
                </a:cubicBezTo>
                <a:cubicBezTo>
                  <a:pt x="1387864" y="4775879"/>
                  <a:pt x="1385231" y="4800899"/>
                  <a:pt x="1374696" y="4827234"/>
                </a:cubicBezTo>
                <a:lnTo>
                  <a:pt x="1366797" y="4858835"/>
                </a:lnTo>
                <a:lnTo>
                  <a:pt x="1350996" y="4858835"/>
                </a:lnTo>
                <a:lnTo>
                  <a:pt x="1350996" y="4898338"/>
                </a:lnTo>
                <a:lnTo>
                  <a:pt x="1319393" y="4914139"/>
                </a:lnTo>
                <a:lnTo>
                  <a:pt x="1319393" y="4977344"/>
                </a:lnTo>
                <a:lnTo>
                  <a:pt x="1303592" y="4977344"/>
                </a:lnTo>
                <a:lnTo>
                  <a:pt x="1303592" y="5001044"/>
                </a:lnTo>
                <a:lnTo>
                  <a:pt x="1287791" y="5001044"/>
                </a:lnTo>
                <a:lnTo>
                  <a:pt x="1287791" y="5103752"/>
                </a:lnTo>
                <a:lnTo>
                  <a:pt x="1271990" y="5103752"/>
                </a:lnTo>
                <a:cubicBezTo>
                  <a:pt x="1271990" y="5114287"/>
                  <a:pt x="1266722" y="5135354"/>
                  <a:pt x="1256190" y="5166957"/>
                </a:cubicBezTo>
                <a:lnTo>
                  <a:pt x="1232487" y="5166957"/>
                </a:lnTo>
                <a:cubicBezTo>
                  <a:pt x="1232487" y="5124821"/>
                  <a:pt x="1233803" y="5093218"/>
                  <a:pt x="1236438" y="5072151"/>
                </a:cubicBezTo>
                <a:cubicBezTo>
                  <a:pt x="1239071" y="5051082"/>
                  <a:pt x="1245655" y="5027379"/>
                  <a:pt x="1256190" y="5001044"/>
                </a:cubicBezTo>
                <a:lnTo>
                  <a:pt x="1271990" y="5001044"/>
                </a:lnTo>
                <a:cubicBezTo>
                  <a:pt x="1282525" y="4948376"/>
                  <a:pt x="1287791" y="4908873"/>
                  <a:pt x="1287791" y="4882538"/>
                </a:cubicBezTo>
                <a:lnTo>
                  <a:pt x="1303592" y="4882538"/>
                </a:lnTo>
                <a:lnTo>
                  <a:pt x="1303592" y="4827234"/>
                </a:lnTo>
                <a:lnTo>
                  <a:pt x="1319393" y="4827234"/>
                </a:lnTo>
                <a:lnTo>
                  <a:pt x="1319393" y="4795630"/>
                </a:lnTo>
                <a:lnTo>
                  <a:pt x="1335193" y="4795630"/>
                </a:lnTo>
                <a:lnTo>
                  <a:pt x="1335193" y="4756127"/>
                </a:lnTo>
                <a:lnTo>
                  <a:pt x="1350996" y="4756127"/>
                </a:lnTo>
                <a:lnTo>
                  <a:pt x="1350996" y="4708725"/>
                </a:lnTo>
                <a:lnTo>
                  <a:pt x="1366797" y="4708725"/>
                </a:lnTo>
                <a:lnTo>
                  <a:pt x="1374696" y="4661321"/>
                </a:lnTo>
                <a:cubicBezTo>
                  <a:pt x="1385231" y="4629719"/>
                  <a:pt x="1390497" y="4606017"/>
                  <a:pt x="1390497" y="4590216"/>
                </a:cubicBezTo>
                <a:lnTo>
                  <a:pt x="1406300" y="4590216"/>
                </a:lnTo>
                <a:lnTo>
                  <a:pt x="1406300" y="4527015"/>
                </a:lnTo>
                <a:lnTo>
                  <a:pt x="1422101" y="4527015"/>
                </a:lnTo>
                <a:lnTo>
                  <a:pt x="1422101" y="4487513"/>
                </a:lnTo>
                <a:cubicBezTo>
                  <a:pt x="1432635" y="4461177"/>
                  <a:pt x="1440535" y="4438793"/>
                  <a:pt x="1445803" y="4420357"/>
                </a:cubicBezTo>
                <a:cubicBezTo>
                  <a:pt x="1451069" y="4401923"/>
                  <a:pt x="1458970" y="4379538"/>
                  <a:pt x="1469503" y="4353203"/>
                </a:cubicBezTo>
                <a:close/>
                <a:moveTo>
                  <a:pt x="339725" y="4234694"/>
                </a:moveTo>
                <a:cubicBezTo>
                  <a:pt x="366061" y="4239961"/>
                  <a:pt x="379228" y="4243911"/>
                  <a:pt x="379228" y="4246544"/>
                </a:cubicBezTo>
                <a:cubicBezTo>
                  <a:pt x="379228" y="4249180"/>
                  <a:pt x="381861" y="4263663"/>
                  <a:pt x="387130" y="4289998"/>
                </a:cubicBezTo>
                <a:cubicBezTo>
                  <a:pt x="376595" y="4300533"/>
                  <a:pt x="366061" y="4305799"/>
                  <a:pt x="355526" y="4305799"/>
                </a:cubicBezTo>
                <a:lnTo>
                  <a:pt x="355526" y="4321600"/>
                </a:lnTo>
                <a:lnTo>
                  <a:pt x="339725" y="4321600"/>
                </a:lnTo>
                <a:lnTo>
                  <a:pt x="339725" y="4305799"/>
                </a:lnTo>
                <a:cubicBezTo>
                  <a:pt x="323925" y="4289998"/>
                  <a:pt x="316023" y="4279463"/>
                  <a:pt x="316023" y="4274197"/>
                </a:cubicBezTo>
                <a:cubicBezTo>
                  <a:pt x="316023" y="4268931"/>
                  <a:pt x="318658" y="4263663"/>
                  <a:pt x="323925" y="4258397"/>
                </a:cubicBezTo>
                <a:cubicBezTo>
                  <a:pt x="329191" y="4253128"/>
                  <a:pt x="334459" y="4245229"/>
                  <a:pt x="339725" y="4234694"/>
                </a:cubicBezTo>
                <a:close/>
                <a:moveTo>
                  <a:pt x="4953644" y="2615081"/>
                </a:moveTo>
                <a:lnTo>
                  <a:pt x="4985235" y="2615081"/>
                </a:lnTo>
                <a:lnTo>
                  <a:pt x="4985235" y="2646683"/>
                </a:lnTo>
                <a:lnTo>
                  <a:pt x="4969445" y="2646683"/>
                </a:lnTo>
                <a:lnTo>
                  <a:pt x="4969445" y="2630882"/>
                </a:lnTo>
                <a:lnTo>
                  <a:pt x="4953644" y="2630882"/>
                </a:lnTo>
                <a:close/>
                <a:moveTo>
                  <a:pt x="3657945" y="876961"/>
                </a:moveTo>
                <a:lnTo>
                  <a:pt x="3689557" y="876961"/>
                </a:lnTo>
                <a:lnTo>
                  <a:pt x="3689557" y="908563"/>
                </a:lnTo>
                <a:lnTo>
                  <a:pt x="3657945" y="908563"/>
                </a:lnTo>
                <a:close/>
                <a:moveTo>
                  <a:pt x="1706518" y="0"/>
                </a:moveTo>
                <a:cubicBezTo>
                  <a:pt x="1738120" y="0"/>
                  <a:pt x="1769721" y="15801"/>
                  <a:pt x="1801325" y="47404"/>
                </a:cubicBezTo>
                <a:cubicBezTo>
                  <a:pt x="1832926" y="79006"/>
                  <a:pt x="1848727" y="100073"/>
                  <a:pt x="1848727" y="110607"/>
                </a:cubicBezTo>
                <a:lnTo>
                  <a:pt x="1967236" y="118509"/>
                </a:lnTo>
                <a:cubicBezTo>
                  <a:pt x="1977770" y="129043"/>
                  <a:pt x="1985670" y="139576"/>
                  <a:pt x="1990938" y="150110"/>
                </a:cubicBezTo>
                <a:cubicBezTo>
                  <a:pt x="1996204" y="160645"/>
                  <a:pt x="2004106" y="171179"/>
                  <a:pt x="2014638" y="181712"/>
                </a:cubicBezTo>
                <a:cubicBezTo>
                  <a:pt x="2046242" y="171179"/>
                  <a:pt x="2067309" y="161960"/>
                  <a:pt x="2077843" y="154061"/>
                </a:cubicBezTo>
                <a:cubicBezTo>
                  <a:pt x="2088378" y="146160"/>
                  <a:pt x="2101545" y="126408"/>
                  <a:pt x="2117346" y="94807"/>
                </a:cubicBezTo>
                <a:lnTo>
                  <a:pt x="2148948" y="94807"/>
                </a:lnTo>
                <a:cubicBezTo>
                  <a:pt x="2159482" y="63205"/>
                  <a:pt x="2170017" y="47404"/>
                  <a:pt x="2180551" y="47404"/>
                </a:cubicBezTo>
                <a:cubicBezTo>
                  <a:pt x="2191084" y="47404"/>
                  <a:pt x="2204251" y="36870"/>
                  <a:pt x="2220054" y="15801"/>
                </a:cubicBezTo>
                <a:lnTo>
                  <a:pt x="2306959" y="31602"/>
                </a:lnTo>
                <a:lnTo>
                  <a:pt x="2306959" y="47404"/>
                </a:lnTo>
                <a:cubicBezTo>
                  <a:pt x="2322760" y="73738"/>
                  <a:pt x="2337245" y="101390"/>
                  <a:pt x="2350413" y="130359"/>
                </a:cubicBezTo>
                <a:cubicBezTo>
                  <a:pt x="2363581" y="159327"/>
                  <a:pt x="2375431" y="186980"/>
                  <a:pt x="2385965" y="213315"/>
                </a:cubicBezTo>
                <a:lnTo>
                  <a:pt x="2536075" y="229116"/>
                </a:lnTo>
                <a:lnTo>
                  <a:pt x="2536075" y="213315"/>
                </a:lnTo>
                <a:lnTo>
                  <a:pt x="2575578" y="213315"/>
                </a:lnTo>
                <a:cubicBezTo>
                  <a:pt x="2586113" y="192246"/>
                  <a:pt x="2591379" y="181712"/>
                  <a:pt x="2591379" y="181712"/>
                </a:cubicBezTo>
                <a:lnTo>
                  <a:pt x="2638781" y="181712"/>
                </a:lnTo>
                <a:lnTo>
                  <a:pt x="2662483" y="134310"/>
                </a:lnTo>
                <a:cubicBezTo>
                  <a:pt x="2704619" y="144844"/>
                  <a:pt x="2729639" y="152743"/>
                  <a:pt x="2737539" y="158012"/>
                </a:cubicBezTo>
                <a:cubicBezTo>
                  <a:pt x="2745440" y="163278"/>
                  <a:pt x="2759923" y="181712"/>
                  <a:pt x="2780992" y="213315"/>
                </a:cubicBezTo>
                <a:lnTo>
                  <a:pt x="2796793" y="213315"/>
                </a:lnTo>
                <a:lnTo>
                  <a:pt x="2796793" y="284420"/>
                </a:lnTo>
                <a:lnTo>
                  <a:pt x="2812594" y="284420"/>
                </a:lnTo>
                <a:lnTo>
                  <a:pt x="2812594" y="331824"/>
                </a:lnTo>
                <a:lnTo>
                  <a:pt x="2828394" y="331824"/>
                </a:lnTo>
                <a:cubicBezTo>
                  <a:pt x="2844197" y="373960"/>
                  <a:pt x="2873166" y="395027"/>
                  <a:pt x="2915302" y="395027"/>
                </a:cubicBezTo>
                <a:cubicBezTo>
                  <a:pt x="2931102" y="395027"/>
                  <a:pt x="2941637" y="392394"/>
                  <a:pt x="2946903" y="387128"/>
                </a:cubicBezTo>
                <a:lnTo>
                  <a:pt x="2946903" y="371325"/>
                </a:lnTo>
                <a:lnTo>
                  <a:pt x="2978507" y="371325"/>
                </a:lnTo>
                <a:lnTo>
                  <a:pt x="2978507" y="355524"/>
                </a:lnTo>
                <a:lnTo>
                  <a:pt x="3018008" y="347625"/>
                </a:lnTo>
                <a:cubicBezTo>
                  <a:pt x="3044343" y="358157"/>
                  <a:pt x="3070678" y="366059"/>
                  <a:pt x="3097013" y="371325"/>
                </a:cubicBezTo>
                <a:cubicBezTo>
                  <a:pt x="3123349" y="376593"/>
                  <a:pt x="3136516" y="392394"/>
                  <a:pt x="3136516" y="418729"/>
                </a:cubicBezTo>
                <a:lnTo>
                  <a:pt x="3168118" y="418729"/>
                </a:lnTo>
                <a:cubicBezTo>
                  <a:pt x="3178652" y="460865"/>
                  <a:pt x="3189187" y="500368"/>
                  <a:pt x="3199721" y="537238"/>
                </a:cubicBezTo>
                <a:cubicBezTo>
                  <a:pt x="3210256" y="574106"/>
                  <a:pt x="3220788" y="613609"/>
                  <a:pt x="3231323" y="655744"/>
                </a:cubicBezTo>
                <a:lnTo>
                  <a:pt x="3286626" y="655744"/>
                </a:lnTo>
                <a:lnTo>
                  <a:pt x="3286626" y="671547"/>
                </a:lnTo>
                <a:lnTo>
                  <a:pt x="3318230" y="671547"/>
                </a:lnTo>
                <a:lnTo>
                  <a:pt x="3318230" y="655744"/>
                </a:lnTo>
                <a:cubicBezTo>
                  <a:pt x="3328762" y="655744"/>
                  <a:pt x="3336664" y="654429"/>
                  <a:pt x="3341930" y="651796"/>
                </a:cubicBezTo>
                <a:cubicBezTo>
                  <a:pt x="3347198" y="649161"/>
                  <a:pt x="3352465" y="647845"/>
                  <a:pt x="3357731" y="647845"/>
                </a:cubicBezTo>
                <a:cubicBezTo>
                  <a:pt x="3431470" y="647845"/>
                  <a:pt x="3482823" y="668912"/>
                  <a:pt x="3511792" y="711048"/>
                </a:cubicBezTo>
                <a:cubicBezTo>
                  <a:pt x="3540760" y="753186"/>
                  <a:pt x="3555245" y="797956"/>
                  <a:pt x="3555245" y="845358"/>
                </a:cubicBezTo>
                <a:cubicBezTo>
                  <a:pt x="3555245" y="871693"/>
                  <a:pt x="3549979" y="884861"/>
                  <a:pt x="3539445" y="884861"/>
                </a:cubicBezTo>
                <a:cubicBezTo>
                  <a:pt x="3544711" y="905930"/>
                  <a:pt x="3559186" y="928314"/>
                  <a:pt x="3582898" y="952016"/>
                </a:cubicBezTo>
                <a:cubicBezTo>
                  <a:pt x="3606598" y="975716"/>
                  <a:pt x="3626350" y="995468"/>
                  <a:pt x="3642151" y="1011271"/>
                </a:cubicBezTo>
                <a:lnTo>
                  <a:pt x="3657943" y="1011271"/>
                </a:lnTo>
                <a:lnTo>
                  <a:pt x="3657943" y="1042872"/>
                </a:lnTo>
                <a:lnTo>
                  <a:pt x="3673754" y="1042872"/>
                </a:lnTo>
                <a:cubicBezTo>
                  <a:pt x="3715880" y="1085008"/>
                  <a:pt x="3760659" y="1123194"/>
                  <a:pt x="3808064" y="1157430"/>
                </a:cubicBezTo>
                <a:cubicBezTo>
                  <a:pt x="3855456" y="1191665"/>
                  <a:pt x="3879168" y="1245653"/>
                  <a:pt x="3879168" y="1319391"/>
                </a:cubicBezTo>
                <a:cubicBezTo>
                  <a:pt x="3879168" y="1345726"/>
                  <a:pt x="3876535" y="1357578"/>
                  <a:pt x="3871267" y="1354943"/>
                </a:cubicBezTo>
                <a:cubicBezTo>
                  <a:pt x="3866000" y="1352310"/>
                  <a:pt x="3863367" y="1361527"/>
                  <a:pt x="3863367" y="1382596"/>
                </a:cubicBezTo>
                <a:lnTo>
                  <a:pt x="3879168" y="1382596"/>
                </a:lnTo>
                <a:lnTo>
                  <a:pt x="3879168" y="1437899"/>
                </a:lnTo>
                <a:lnTo>
                  <a:pt x="3894969" y="1437899"/>
                </a:lnTo>
                <a:cubicBezTo>
                  <a:pt x="3894969" y="1448434"/>
                  <a:pt x="3896286" y="1455017"/>
                  <a:pt x="3898909" y="1457651"/>
                </a:cubicBezTo>
                <a:cubicBezTo>
                  <a:pt x="3901553" y="1460284"/>
                  <a:pt x="3902870" y="1466867"/>
                  <a:pt x="3902870" y="1477402"/>
                </a:cubicBezTo>
                <a:cubicBezTo>
                  <a:pt x="3902870" y="1509004"/>
                  <a:pt x="3892336" y="1532706"/>
                  <a:pt x="3871267" y="1548506"/>
                </a:cubicBezTo>
                <a:cubicBezTo>
                  <a:pt x="3850200" y="1564307"/>
                  <a:pt x="3839665" y="1585376"/>
                  <a:pt x="3839665" y="1611711"/>
                </a:cubicBezTo>
                <a:cubicBezTo>
                  <a:pt x="3839665" y="1669649"/>
                  <a:pt x="3868634" y="1711785"/>
                  <a:pt x="3926570" y="1738120"/>
                </a:cubicBezTo>
                <a:lnTo>
                  <a:pt x="3950272" y="1746021"/>
                </a:lnTo>
                <a:cubicBezTo>
                  <a:pt x="3960807" y="1767088"/>
                  <a:pt x="3966073" y="1777623"/>
                  <a:pt x="3966073" y="1777623"/>
                </a:cubicBezTo>
                <a:lnTo>
                  <a:pt x="4013478" y="1777623"/>
                </a:lnTo>
                <a:cubicBezTo>
                  <a:pt x="4050347" y="1798692"/>
                  <a:pt x="4068781" y="1838193"/>
                  <a:pt x="4068781" y="1896132"/>
                </a:cubicBezTo>
                <a:lnTo>
                  <a:pt x="4052970" y="1896132"/>
                </a:lnTo>
                <a:lnTo>
                  <a:pt x="4052970" y="1927733"/>
                </a:lnTo>
                <a:lnTo>
                  <a:pt x="4013478" y="1959335"/>
                </a:lnTo>
                <a:lnTo>
                  <a:pt x="4013478" y="2133147"/>
                </a:lnTo>
                <a:lnTo>
                  <a:pt x="4029278" y="2133147"/>
                </a:lnTo>
                <a:cubicBezTo>
                  <a:pt x="4034544" y="2143681"/>
                  <a:pt x="4041118" y="2156849"/>
                  <a:pt x="4049030" y="2172650"/>
                </a:cubicBezTo>
                <a:cubicBezTo>
                  <a:pt x="4056929" y="2188451"/>
                  <a:pt x="4060880" y="2201618"/>
                  <a:pt x="4060880" y="2212153"/>
                </a:cubicBezTo>
                <a:cubicBezTo>
                  <a:pt x="4060880" y="2222687"/>
                  <a:pt x="4058247" y="2230587"/>
                  <a:pt x="4052970" y="2235855"/>
                </a:cubicBezTo>
                <a:lnTo>
                  <a:pt x="4052970" y="2267456"/>
                </a:lnTo>
                <a:cubicBezTo>
                  <a:pt x="4042446" y="2277991"/>
                  <a:pt x="4030596" y="2287208"/>
                  <a:pt x="4017428" y="2295109"/>
                </a:cubicBezTo>
                <a:cubicBezTo>
                  <a:pt x="4004261" y="2303009"/>
                  <a:pt x="3992408" y="2312226"/>
                  <a:pt x="3981874" y="2322760"/>
                </a:cubicBezTo>
                <a:lnTo>
                  <a:pt x="3981874" y="2338561"/>
                </a:lnTo>
                <a:lnTo>
                  <a:pt x="3950272" y="2338561"/>
                </a:lnTo>
                <a:cubicBezTo>
                  <a:pt x="3950272" y="2349095"/>
                  <a:pt x="3945006" y="2359630"/>
                  <a:pt x="3934472" y="2370164"/>
                </a:cubicBezTo>
                <a:lnTo>
                  <a:pt x="3926570" y="2370164"/>
                </a:lnTo>
                <a:cubicBezTo>
                  <a:pt x="3916038" y="2396500"/>
                  <a:pt x="3909454" y="2424150"/>
                  <a:pt x="3906819" y="2453119"/>
                </a:cubicBezTo>
                <a:cubicBezTo>
                  <a:pt x="3904186" y="2482087"/>
                  <a:pt x="3900235" y="2509740"/>
                  <a:pt x="3894969" y="2536075"/>
                </a:cubicBezTo>
                <a:cubicBezTo>
                  <a:pt x="3905503" y="2546610"/>
                  <a:pt x="3916038" y="2557144"/>
                  <a:pt x="3926570" y="2567677"/>
                </a:cubicBezTo>
                <a:cubicBezTo>
                  <a:pt x="3937105" y="2578211"/>
                  <a:pt x="3955541" y="2596645"/>
                  <a:pt x="3981874" y="2622981"/>
                </a:cubicBezTo>
                <a:lnTo>
                  <a:pt x="4013478" y="2622981"/>
                </a:lnTo>
                <a:cubicBezTo>
                  <a:pt x="4013478" y="2633515"/>
                  <a:pt x="4014793" y="2642732"/>
                  <a:pt x="4017428" y="2650633"/>
                </a:cubicBezTo>
                <a:cubicBezTo>
                  <a:pt x="4020061" y="2658533"/>
                  <a:pt x="4021377" y="2665117"/>
                  <a:pt x="4021377" y="2670385"/>
                </a:cubicBezTo>
                <a:cubicBezTo>
                  <a:pt x="4021377" y="2691452"/>
                  <a:pt x="4014793" y="2713838"/>
                  <a:pt x="4001625" y="2737539"/>
                </a:cubicBezTo>
                <a:cubicBezTo>
                  <a:pt x="3988458" y="2761241"/>
                  <a:pt x="3952906" y="2773091"/>
                  <a:pt x="3894969" y="2773091"/>
                </a:cubicBezTo>
                <a:cubicBezTo>
                  <a:pt x="3873902" y="2773091"/>
                  <a:pt x="3863367" y="2770458"/>
                  <a:pt x="3863367" y="2765191"/>
                </a:cubicBezTo>
                <a:cubicBezTo>
                  <a:pt x="3863367" y="2759923"/>
                  <a:pt x="3852833" y="2757290"/>
                  <a:pt x="3831764" y="2757290"/>
                </a:cubicBezTo>
                <a:lnTo>
                  <a:pt x="3831764" y="2773091"/>
                </a:lnTo>
                <a:lnTo>
                  <a:pt x="3808064" y="2773091"/>
                </a:lnTo>
                <a:cubicBezTo>
                  <a:pt x="3797529" y="2794160"/>
                  <a:pt x="3789628" y="2804694"/>
                  <a:pt x="3784361" y="2804694"/>
                </a:cubicBezTo>
                <a:cubicBezTo>
                  <a:pt x="3779095" y="2804694"/>
                  <a:pt x="3776460" y="2807327"/>
                  <a:pt x="3776460" y="2812594"/>
                </a:cubicBezTo>
                <a:lnTo>
                  <a:pt x="3776460" y="2978507"/>
                </a:lnTo>
                <a:lnTo>
                  <a:pt x="3792261" y="2978507"/>
                </a:lnTo>
                <a:lnTo>
                  <a:pt x="3792261" y="2994307"/>
                </a:lnTo>
                <a:lnTo>
                  <a:pt x="3776460" y="2994307"/>
                </a:lnTo>
                <a:lnTo>
                  <a:pt x="3776460" y="3065412"/>
                </a:lnTo>
                <a:lnTo>
                  <a:pt x="3760659" y="3065412"/>
                </a:lnTo>
                <a:cubicBezTo>
                  <a:pt x="3760659" y="3070678"/>
                  <a:pt x="3759332" y="3074629"/>
                  <a:pt x="3756698" y="3077262"/>
                </a:cubicBezTo>
                <a:cubicBezTo>
                  <a:pt x="3754075" y="3079897"/>
                  <a:pt x="3752760" y="3083846"/>
                  <a:pt x="3752760" y="3089114"/>
                </a:cubicBezTo>
                <a:cubicBezTo>
                  <a:pt x="3752760" y="3110181"/>
                  <a:pt x="3756698" y="3124666"/>
                  <a:pt x="3764610" y="3132566"/>
                </a:cubicBezTo>
                <a:cubicBezTo>
                  <a:pt x="3772511" y="3140467"/>
                  <a:pt x="3776460" y="3149684"/>
                  <a:pt x="3776460" y="3160218"/>
                </a:cubicBezTo>
                <a:lnTo>
                  <a:pt x="3776460" y="3168120"/>
                </a:lnTo>
                <a:lnTo>
                  <a:pt x="3760659" y="3168120"/>
                </a:lnTo>
                <a:cubicBezTo>
                  <a:pt x="3755393" y="3194453"/>
                  <a:pt x="3752760" y="3220788"/>
                  <a:pt x="3752760" y="3247124"/>
                </a:cubicBezTo>
                <a:cubicBezTo>
                  <a:pt x="3752760" y="3273459"/>
                  <a:pt x="3739592" y="3286626"/>
                  <a:pt x="3713257" y="3286626"/>
                </a:cubicBezTo>
                <a:lnTo>
                  <a:pt x="3713257" y="3365632"/>
                </a:lnTo>
                <a:cubicBezTo>
                  <a:pt x="3707989" y="3376167"/>
                  <a:pt x="3700089" y="3386701"/>
                  <a:pt x="3689555" y="3397234"/>
                </a:cubicBezTo>
                <a:cubicBezTo>
                  <a:pt x="3668486" y="3418303"/>
                  <a:pt x="3647419" y="3431470"/>
                  <a:pt x="3626350" y="3436737"/>
                </a:cubicBezTo>
                <a:lnTo>
                  <a:pt x="3626350" y="3468340"/>
                </a:lnTo>
                <a:lnTo>
                  <a:pt x="3594748" y="3468340"/>
                </a:lnTo>
                <a:lnTo>
                  <a:pt x="3594748" y="3492040"/>
                </a:lnTo>
                <a:cubicBezTo>
                  <a:pt x="3568413" y="3502575"/>
                  <a:pt x="3539445" y="3513109"/>
                  <a:pt x="3507843" y="3523644"/>
                </a:cubicBezTo>
                <a:cubicBezTo>
                  <a:pt x="3476240" y="3534176"/>
                  <a:pt x="3447271" y="3544711"/>
                  <a:pt x="3420936" y="3555245"/>
                </a:cubicBezTo>
                <a:lnTo>
                  <a:pt x="3420936" y="3571046"/>
                </a:lnTo>
                <a:cubicBezTo>
                  <a:pt x="3389334" y="3586847"/>
                  <a:pt x="3355098" y="3619766"/>
                  <a:pt x="3318230" y="3669803"/>
                </a:cubicBezTo>
                <a:cubicBezTo>
                  <a:pt x="3281360" y="3719841"/>
                  <a:pt x="3247124" y="3744859"/>
                  <a:pt x="3215522" y="3744859"/>
                </a:cubicBezTo>
                <a:lnTo>
                  <a:pt x="3215522" y="3776460"/>
                </a:lnTo>
                <a:lnTo>
                  <a:pt x="3183921" y="3776460"/>
                </a:lnTo>
                <a:cubicBezTo>
                  <a:pt x="3173386" y="3792261"/>
                  <a:pt x="3166802" y="3814647"/>
                  <a:pt x="3164169" y="3843616"/>
                </a:cubicBezTo>
                <a:cubicBezTo>
                  <a:pt x="3161534" y="3872584"/>
                  <a:pt x="3156268" y="3901553"/>
                  <a:pt x="3148368" y="3930521"/>
                </a:cubicBezTo>
                <a:cubicBezTo>
                  <a:pt x="3140467" y="3959489"/>
                  <a:pt x="3127299" y="3983192"/>
                  <a:pt x="3108865" y="4001625"/>
                </a:cubicBezTo>
                <a:cubicBezTo>
                  <a:pt x="3090430" y="4020061"/>
                  <a:pt x="3060146" y="4029278"/>
                  <a:pt x="3018008" y="4029278"/>
                </a:cubicBezTo>
                <a:cubicBezTo>
                  <a:pt x="3007475" y="4018744"/>
                  <a:pt x="2996941" y="4008209"/>
                  <a:pt x="2986406" y="3997677"/>
                </a:cubicBezTo>
                <a:cubicBezTo>
                  <a:pt x="2975871" y="3987142"/>
                  <a:pt x="2957438" y="3968706"/>
                  <a:pt x="2931102" y="3942373"/>
                </a:cubicBezTo>
                <a:lnTo>
                  <a:pt x="2780992" y="3942373"/>
                </a:lnTo>
                <a:cubicBezTo>
                  <a:pt x="2759923" y="3973975"/>
                  <a:pt x="2730955" y="3992409"/>
                  <a:pt x="2694087" y="3997677"/>
                </a:cubicBezTo>
                <a:cubicBezTo>
                  <a:pt x="2683552" y="4029278"/>
                  <a:pt x="2675651" y="4059564"/>
                  <a:pt x="2670385" y="4088533"/>
                </a:cubicBezTo>
                <a:cubicBezTo>
                  <a:pt x="2665117" y="4117501"/>
                  <a:pt x="2657217" y="4147787"/>
                  <a:pt x="2646683" y="4179389"/>
                </a:cubicBezTo>
                <a:lnTo>
                  <a:pt x="2622980" y="4179389"/>
                </a:lnTo>
                <a:cubicBezTo>
                  <a:pt x="2612448" y="4205724"/>
                  <a:pt x="2601913" y="4218892"/>
                  <a:pt x="2591379" y="4218892"/>
                </a:cubicBezTo>
                <a:cubicBezTo>
                  <a:pt x="2580844" y="4218892"/>
                  <a:pt x="2562411" y="4218892"/>
                  <a:pt x="2536075" y="4218892"/>
                </a:cubicBezTo>
                <a:lnTo>
                  <a:pt x="2536075" y="4203091"/>
                </a:lnTo>
                <a:lnTo>
                  <a:pt x="2488671" y="4203091"/>
                </a:lnTo>
                <a:cubicBezTo>
                  <a:pt x="2483405" y="4197823"/>
                  <a:pt x="2480772" y="4193874"/>
                  <a:pt x="2480772" y="4191239"/>
                </a:cubicBezTo>
                <a:cubicBezTo>
                  <a:pt x="2480772" y="4188605"/>
                  <a:pt x="2478139" y="4184655"/>
                  <a:pt x="2472870" y="4179389"/>
                </a:cubicBezTo>
                <a:lnTo>
                  <a:pt x="2441269" y="4179389"/>
                </a:lnTo>
                <a:lnTo>
                  <a:pt x="2417567" y="4131984"/>
                </a:lnTo>
                <a:lnTo>
                  <a:pt x="2306959" y="4131984"/>
                </a:lnTo>
                <a:lnTo>
                  <a:pt x="2306959" y="4147787"/>
                </a:lnTo>
                <a:lnTo>
                  <a:pt x="2235855" y="4163588"/>
                </a:lnTo>
                <a:lnTo>
                  <a:pt x="2235855" y="4179389"/>
                </a:lnTo>
                <a:lnTo>
                  <a:pt x="2204251" y="4187290"/>
                </a:lnTo>
                <a:cubicBezTo>
                  <a:pt x="2188451" y="4197823"/>
                  <a:pt x="2162115" y="4214941"/>
                  <a:pt x="2125248" y="4238643"/>
                </a:cubicBezTo>
                <a:cubicBezTo>
                  <a:pt x="2088378" y="4262345"/>
                  <a:pt x="2054141" y="4274195"/>
                  <a:pt x="2022540" y="4274195"/>
                </a:cubicBezTo>
                <a:cubicBezTo>
                  <a:pt x="2012005" y="4274195"/>
                  <a:pt x="2004106" y="4271562"/>
                  <a:pt x="1998837" y="4266294"/>
                </a:cubicBezTo>
                <a:lnTo>
                  <a:pt x="1998837" y="4250493"/>
                </a:lnTo>
                <a:lnTo>
                  <a:pt x="1967236" y="4250493"/>
                </a:lnTo>
                <a:lnTo>
                  <a:pt x="1967236" y="4234692"/>
                </a:lnTo>
                <a:cubicBezTo>
                  <a:pt x="1946167" y="4224158"/>
                  <a:pt x="1925100" y="4216258"/>
                  <a:pt x="1904031" y="4210990"/>
                </a:cubicBezTo>
                <a:cubicBezTo>
                  <a:pt x="1882964" y="4205724"/>
                  <a:pt x="1861895" y="4197823"/>
                  <a:pt x="1840828" y="4187290"/>
                </a:cubicBezTo>
                <a:lnTo>
                  <a:pt x="1840828" y="4179389"/>
                </a:lnTo>
                <a:cubicBezTo>
                  <a:pt x="1814493" y="4189923"/>
                  <a:pt x="1794741" y="4196507"/>
                  <a:pt x="1781574" y="4199140"/>
                </a:cubicBezTo>
                <a:cubicBezTo>
                  <a:pt x="1768406" y="4201773"/>
                  <a:pt x="1751288" y="4213623"/>
                  <a:pt x="1730221" y="4234692"/>
                </a:cubicBezTo>
                <a:lnTo>
                  <a:pt x="1659114" y="4234692"/>
                </a:lnTo>
                <a:cubicBezTo>
                  <a:pt x="1648580" y="4224158"/>
                  <a:pt x="1641998" y="4216258"/>
                  <a:pt x="1639363" y="4210990"/>
                </a:cubicBezTo>
                <a:cubicBezTo>
                  <a:pt x="1636730" y="4205724"/>
                  <a:pt x="1632779" y="4195189"/>
                  <a:pt x="1627513" y="4179389"/>
                </a:cubicBezTo>
                <a:lnTo>
                  <a:pt x="1603810" y="4179389"/>
                </a:lnTo>
                <a:cubicBezTo>
                  <a:pt x="1593276" y="4142519"/>
                  <a:pt x="1582743" y="4117501"/>
                  <a:pt x="1572209" y="4104333"/>
                </a:cubicBezTo>
                <a:cubicBezTo>
                  <a:pt x="1561674" y="4091166"/>
                  <a:pt x="1545874" y="4076681"/>
                  <a:pt x="1524805" y="4060880"/>
                </a:cubicBezTo>
                <a:lnTo>
                  <a:pt x="1524805" y="4045079"/>
                </a:lnTo>
                <a:lnTo>
                  <a:pt x="1493203" y="4045079"/>
                </a:lnTo>
                <a:lnTo>
                  <a:pt x="1469501" y="3997677"/>
                </a:lnTo>
                <a:lnTo>
                  <a:pt x="1374694" y="3997677"/>
                </a:lnTo>
                <a:lnTo>
                  <a:pt x="1374694" y="4013478"/>
                </a:lnTo>
                <a:lnTo>
                  <a:pt x="1350994" y="4013478"/>
                </a:lnTo>
                <a:cubicBezTo>
                  <a:pt x="1324659" y="4039813"/>
                  <a:pt x="1304907" y="4055614"/>
                  <a:pt x="1291740" y="4060880"/>
                </a:cubicBezTo>
                <a:cubicBezTo>
                  <a:pt x="1278572" y="4066148"/>
                  <a:pt x="1258821" y="4068781"/>
                  <a:pt x="1232485" y="4068781"/>
                </a:cubicBezTo>
                <a:lnTo>
                  <a:pt x="1232485" y="4084582"/>
                </a:lnTo>
                <a:cubicBezTo>
                  <a:pt x="1200882" y="4100383"/>
                  <a:pt x="1169280" y="4108284"/>
                  <a:pt x="1137679" y="4108284"/>
                </a:cubicBezTo>
                <a:cubicBezTo>
                  <a:pt x="1095543" y="4108284"/>
                  <a:pt x="1070523" y="4101700"/>
                  <a:pt x="1062624" y="4088533"/>
                </a:cubicBezTo>
                <a:cubicBezTo>
                  <a:pt x="1054722" y="4075365"/>
                  <a:pt x="1045505" y="4055614"/>
                  <a:pt x="1034971" y="4029278"/>
                </a:cubicBezTo>
                <a:lnTo>
                  <a:pt x="1027072" y="4029278"/>
                </a:lnTo>
                <a:cubicBezTo>
                  <a:pt x="1021803" y="4018744"/>
                  <a:pt x="1019170" y="4002943"/>
                  <a:pt x="1019170" y="3981874"/>
                </a:cubicBezTo>
                <a:lnTo>
                  <a:pt x="1019170" y="3942373"/>
                </a:lnTo>
                <a:cubicBezTo>
                  <a:pt x="1019170" y="3916038"/>
                  <a:pt x="1011271" y="3894969"/>
                  <a:pt x="995468" y="3879168"/>
                </a:cubicBezTo>
                <a:lnTo>
                  <a:pt x="995468" y="3863367"/>
                </a:lnTo>
                <a:lnTo>
                  <a:pt x="845358" y="3847567"/>
                </a:lnTo>
                <a:lnTo>
                  <a:pt x="845358" y="3831764"/>
                </a:lnTo>
                <a:cubicBezTo>
                  <a:pt x="829557" y="3821231"/>
                  <a:pt x="819022" y="3812012"/>
                  <a:pt x="813756" y="3804113"/>
                </a:cubicBezTo>
                <a:cubicBezTo>
                  <a:pt x="808490" y="3796212"/>
                  <a:pt x="800589" y="3786995"/>
                  <a:pt x="790054" y="3776460"/>
                </a:cubicBezTo>
                <a:lnTo>
                  <a:pt x="797955" y="3689555"/>
                </a:lnTo>
                <a:cubicBezTo>
                  <a:pt x="797955" y="3647419"/>
                  <a:pt x="787421" y="3619766"/>
                  <a:pt x="766354" y="3606598"/>
                </a:cubicBezTo>
                <a:cubicBezTo>
                  <a:pt x="745285" y="3593431"/>
                  <a:pt x="716317" y="3586847"/>
                  <a:pt x="679447" y="3586847"/>
                </a:cubicBezTo>
                <a:cubicBezTo>
                  <a:pt x="647845" y="3623717"/>
                  <a:pt x="595175" y="3642151"/>
                  <a:pt x="521435" y="3642151"/>
                </a:cubicBezTo>
                <a:cubicBezTo>
                  <a:pt x="505634" y="3626350"/>
                  <a:pt x="495102" y="3613182"/>
                  <a:pt x="489834" y="3602650"/>
                </a:cubicBezTo>
                <a:cubicBezTo>
                  <a:pt x="484567" y="3592115"/>
                  <a:pt x="481934" y="3573679"/>
                  <a:pt x="481934" y="3547344"/>
                </a:cubicBezTo>
                <a:cubicBezTo>
                  <a:pt x="481934" y="3531543"/>
                  <a:pt x="491151" y="3513109"/>
                  <a:pt x="509585" y="3492040"/>
                </a:cubicBezTo>
                <a:cubicBezTo>
                  <a:pt x="528019" y="3470973"/>
                  <a:pt x="542504" y="3428837"/>
                  <a:pt x="553039" y="3365632"/>
                </a:cubicBezTo>
                <a:cubicBezTo>
                  <a:pt x="531970" y="3344563"/>
                  <a:pt x="520119" y="3326129"/>
                  <a:pt x="517487" y="3310329"/>
                </a:cubicBezTo>
                <a:cubicBezTo>
                  <a:pt x="514853" y="3294528"/>
                  <a:pt x="487201" y="3286626"/>
                  <a:pt x="434530" y="3286626"/>
                </a:cubicBezTo>
                <a:cubicBezTo>
                  <a:pt x="423995" y="3297161"/>
                  <a:pt x="405562" y="3302427"/>
                  <a:pt x="379226" y="3302427"/>
                </a:cubicBezTo>
                <a:cubicBezTo>
                  <a:pt x="358157" y="3302427"/>
                  <a:pt x="326556" y="3297161"/>
                  <a:pt x="284420" y="3286626"/>
                </a:cubicBezTo>
                <a:lnTo>
                  <a:pt x="268619" y="3199721"/>
                </a:lnTo>
                <a:lnTo>
                  <a:pt x="284420" y="3199721"/>
                </a:lnTo>
                <a:cubicBezTo>
                  <a:pt x="300221" y="3157585"/>
                  <a:pt x="317339" y="3131250"/>
                  <a:pt x="335773" y="3120716"/>
                </a:cubicBezTo>
                <a:cubicBezTo>
                  <a:pt x="354209" y="3110181"/>
                  <a:pt x="366059" y="3075946"/>
                  <a:pt x="371325" y="3018008"/>
                </a:cubicBezTo>
                <a:cubicBezTo>
                  <a:pt x="360792" y="3007475"/>
                  <a:pt x="351573" y="2992990"/>
                  <a:pt x="343674" y="2974556"/>
                </a:cubicBezTo>
                <a:cubicBezTo>
                  <a:pt x="335773" y="2956120"/>
                  <a:pt x="326556" y="2936369"/>
                  <a:pt x="316021" y="2915302"/>
                </a:cubicBezTo>
                <a:lnTo>
                  <a:pt x="268619" y="2915302"/>
                </a:lnTo>
                <a:lnTo>
                  <a:pt x="268619" y="2899501"/>
                </a:lnTo>
                <a:cubicBezTo>
                  <a:pt x="247550" y="2910033"/>
                  <a:pt x="231749" y="2915302"/>
                  <a:pt x="221215" y="2915302"/>
                </a:cubicBezTo>
                <a:lnTo>
                  <a:pt x="197515" y="2915302"/>
                </a:lnTo>
                <a:lnTo>
                  <a:pt x="197515" y="2899501"/>
                </a:lnTo>
                <a:cubicBezTo>
                  <a:pt x="160645" y="2888966"/>
                  <a:pt x="135627" y="2879749"/>
                  <a:pt x="122459" y="2871848"/>
                </a:cubicBezTo>
                <a:cubicBezTo>
                  <a:pt x="109292" y="2863949"/>
                  <a:pt x="102708" y="2836296"/>
                  <a:pt x="102708" y="2788894"/>
                </a:cubicBezTo>
                <a:cubicBezTo>
                  <a:pt x="144844" y="2752024"/>
                  <a:pt x="165911" y="2691452"/>
                  <a:pt x="165911" y="2607180"/>
                </a:cubicBezTo>
                <a:cubicBezTo>
                  <a:pt x="155379" y="2596645"/>
                  <a:pt x="138260" y="2578211"/>
                  <a:pt x="114558" y="2551876"/>
                </a:cubicBezTo>
                <a:cubicBezTo>
                  <a:pt x="90856" y="2525541"/>
                  <a:pt x="73738" y="2504474"/>
                  <a:pt x="63205" y="2488671"/>
                </a:cubicBezTo>
                <a:lnTo>
                  <a:pt x="47404" y="2488671"/>
                </a:lnTo>
                <a:lnTo>
                  <a:pt x="47404" y="2401766"/>
                </a:lnTo>
                <a:cubicBezTo>
                  <a:pt x="63205" y="2391231"/>
                  <a:pt x="80321" y="2372797"/>
                  <a:pt x="98757" y="2346462"/>
                </a:cubicBezTo>
                <a:cubicBezTo>
                  <a:pt x="117191" y="2320127"/>
                  <a:pt x="126408" y="2293792"/>
                  <a:pt x="126408" y="2267456"/>
                </a:cubicBezTo>
                <a:cubicBezTo>
                  <a:pt x="126408" y="2241121"/>
                  <a:pt x="121142" y="2217419"/>
                  <a:pt x="110607" y="2196352"/>
                </a:cubicBezTo>
                <a:cubicBezTo>
                  <a:pt x="100073" y="2175283"/>
                  <a:pt x="89540" y="2154216"/>
                  <a:pt x="79006" y="2133147"/>
                </a:cubicBezTo>
                <a:lnTo>
                  <a:pt x="63205" y="2133147"/>
                </a:lnTo>
                <a:lnTo>
                  <a:pt x="63205" y="2046242"/>
                </a:lnTo>
                <a:lnTo>
                  <a:pt x="47404" y="2046242"/>
                </a:lnTo>
                <a:lnTo>
                  <a:pt x="47404" y="2014638"/>
                </a:lnTo>
                <a:lnTo>
                  <a:pt x="31602" y="2014638"/>
                </a:lnTo>
                <a:cubicBezTo>
                  <a:pt x="26335" y="1988305"/>
                  <a:pt x="22385" y="1961970"/>
                  <a:pt x="19751" y="1935634"/>
                </a:cubicBezTo>
                <a:cubicBezTo>
                  <a:pt x="17118" y="1909299"/>
                  <a:pt x="10535" y="1882964"/>
                  <a:pt x="0" y="1856629"/>
                </a:cubicBezTo>
                <a:lnTo>
                  <a:pt x="15801" y="1856629"/>
                </a:lnTo>
                <a:cubicBezTo>
                  <a:pt x="26335" y="1819759"/>
                  <a:pt x="46087" y="1777623"/>
                  <a:pt x="75055" y="1730221"/>
                </a:cubicBezTo>
                <a:cubicBezTo>
                  <a:pt x="104024" y="1682816"/>
                  <a:pt x="134310" y="1653848"/>
                  <a:pt x="165911" y="1643313"/>
                </a:cubicBezTo>
                <a:lnTo>
                  <a:pt x="165911" y="1627512"/>
                </a:lnTo>
                <a:lnTo>
                  <a:pt x="213315" y="1627512"/>
                </a:lnTo>
                <a:cubicBezTo>
                  <a:pt x="218582" y="1601177"/>
                  <a:pt x="222532" y="1572209"/>
                  <a:pt x="225165" y="1540607"/>
                </a:cubicBezTo>
                <a:cubicBezTo>
                  <a:pt x="227799" y="1509004"/>
                  <a:pt x="231749" y="1480035"/>
                  <a:pt x="237017" y="1453700"/>
                </a:cubicBezTo>
                <a:lnTo>
                  <a:pt x="252818" y="1453700"/>
                </a:lnTo>
                <a:lnTo>
                  <a:pt x="252818" y="1437899"/>
                </a:lnTo>
                <a:lnTo>
                  <a:pt x="237017" y="1437899"/>
                </a:lnTo>
                <a:cubicBezTo>
                  <a:pt x="231749" y="1422098"/>
                  <a:pt x="227799" y="1407613"/>
                  <a:pt x="225165" y="1394445"/>
                </a:cubicBezTo>
                <a:cubicBezTo>
                  <a:pt x="222532" y="1381278"/>
                  <a:pt x="218582" y="1366795"/>
                  <a:pt x="213315" y="1350994"/>
                </a:cubicBezTo>
                <a:lnTo>
                  <a:pt x="197515" y="1350994"/>
                </a:lnTo>
                <a:cubicBezTo>
                  <a:pt x="186980" y="1319391"/>
                  <a:pt x="181712" y="1303590"/>
                  <a:pt x="181712" y="1303590"/>
                </a:cubicBezTo>
                <a:cubicBezTo>
                  <a:pt x="181712" y="1293055"/>
                  <a:pt x="183029" y="1281205"/>
                  <a:pt x="185662" y="1268038"/>
                </a:cubicBezTo>
                <a:cubicBezTo>
                  <a:pt x="188296" y="1254870"/>
                  <a:pt x="192246" y="1237752"/>
                  <a:pt x="197515" y="1216685"/>
                </a:cubicBezTo>
                <a:lnTo>
                  <a:pt x="237017" y="1185081"/>
                </a:lnTo>
                <a:lnTo>
                  <a:pt x="237017" y="1169280"/>
                </a:lnTo>
                <a:lnTo>
                  <a:pt x="339723" y="1161381"/>
                </a:lnTo>
                <a:cubicBezTo>
                  <a:pt x="360792" y="1119245"/>
                  <a:pt x="376593" y="1098176"/>
                  <a:pt x="387128" y="1098176"/>
                </a:cubicBezTo>
                <a:cubicBezTo>
                  <a:pt x="397660" y="1098176"/>
                  <a:pt x="402928" y="1074474"/>
                  <a:pt x="402928" y="1027072"/>
                </a:cubicBezTo>
                <a:lnTo>
                  <a:pt x="418729" y="1027072"/>
                </a:lnTo>
                <a:lnTo>
                  <a:pt x="418729" y="1011271"/>
                </a:lnTo>
                <a:lnTo>
                  <a:pt x="402928" y="1011271"/>
                </a:lnTo>
                <a:lnTo>
                  <a:pt x="402928" y="963866"/>
                </a:lnTo>
                <a:lnTo>
                  <a:pt x="387128" y="963866"/>
                </a:lnTo>
                <a:cubicBezTo>
                  <a:pt x="381859" y="953332"/>
                  <a:pt x="379226" y="940164"/>
                  <a:pt x="379226" y="924363"/>
                </a:cubicBezTo>
                <a:cubicBezTo>
                  <a:pt x="379226" y="866427"/>
                  <a:pt x="387128" y="830874"/>
                  <a:pt x="402928" y="817707"/>
                </a:cubicBezTo>
                <a:cubicBezTo>
                  <a:pt x="418729" y="804539"/>
                  <a:pt x="439796" y="797956"/>
                  <a:pt x="466132" y="797956"/>
                </a:cubicBezTo>
                <a:cubicBezTo>
                  <a:pt x="497735" y="797956"/>
                  <a:pt x="525386" y="799271"/>
                  <a:pt x="549088" y="801906"/>
                </a:cubicBezTo>
                <a:cubicBezTo>
                  <a:pt x="572790" y="804539"/>
                  <a:pt x="603076" y="805855"/>
                  <a:pt x="639944" y="805855"/>
                </a:cubicBezTo>
                <a:cubicBezTo>
                  <a:pt x="650478" y="784788"/>
                  <a:pt x="667597" y="767670"/>
                  <a:pt x="691299" y="754502"/>
                </a:cubicBezTo>
                <a:cubicBezTo>
                  <a:pt x="714999" y="741334"/>
                  <a:pt x="732117" y="721583"/>
                  <a:pt x="742652" y="695248"/>
                </a:cubicBezTo>
                <a:cubicBezTo>
                  <a:pt x="742652" y="674181"/>
                  <a:pt x="736068" y="650478"/>
                  <a:pt x="722900" y="624143"/>
                </a:cubicBezTo>
                <a:cubicBezTo>
                  <a:pt x="709733" y="597808"/>
                  <a:pt x="700516" y="579374"/>
                  <a:pt x="695248" y="568840"/>
                </a:cubicBezTo>
                <a:lnTo>
                  <a:pt x="695248" y="489834"/>
                </a:lnTo>
                <a:cubicBezTo>
                  <a:pt x="721583" y="479299"/>
                  <a:pt x="740019" y="468767"/>
                  <a:pt x="750551" y="458232"/>
                </a:cubicBezTo>
                <a:cubicBezTo>
                  <a:pt x="761086" y="447698"/>
                  <a:pt x="782155" y="439796"/>
                  <a:pt x="813756" y="434530"/>
                </a:cubicBezTo>
                <a:cubicBezTo>
                  <a:pt x="840091" y="460865"/>
                  <a:pt x="884861" y="479299"/>
                  <a:pt x="948066" y="489834"/>
                </a:cubicBezTo>
                <a:lnTo>
                  <a:pt x="948066" y="505634"/>
                </a:lnTo>
                <a:lnTo>
                  <a:pt x="963866" y="505634"/>
                </a:lnTo>
                <a:lnTo>
                  <a:pt x="963866" y="489834"/>
                </a:lnTo>
                <a:lnTo>
                  <a:pt x="1034971" y="489834"/>
                </a:lnTo>
                <a:cubicBezTo>
                  <a:pt x="1071841" y="452964"/>
                  <a:pt x="1092910" y="413463"/>
                  <a:pt x="1098176" y="371325"/>
                </a:cubicBezTo>
                <a:cubicBezTo>
                  <a:pt x="1103442" y="329189"/>
                  <a:pt x="1108710" y="284420"/>
                  <a:pt x="1113977" y="237017"/>
                </a:cubicBezTo>
                <a:lnTo>
                  <a:pt x="1153480" y="237017"/>
                </a:lnTo>
                <a:cubicBezTo>
                  <a:pt x="1164014" y="226483"/>
                  <a:pt x="1169280" y="213315"/>
                  <a:pt x="1169280" y="197515"/>
                </a:cubicBezTo>
                <a:cubicBezTo>
                  <a:pt x="1216685" y="208047"/>
                  <a:pt x="1257503" y="217266"/>
                  <a:pt x="1291740" y="225165"/>
                </a:cubicBezTo>
                <a:cubicBezTo>
                  <a:pt x="1325974" y="233067"/>
                  <a:pt x="1374694" y="237017"/>
                  <a:pt x="1437899" y="237017"/>
                </a:cubicBezTo>
                <a:cubicBezTo>
                  <a:pt x="1448434" y="215948"/>
                  <a:pt x="1462917" y="205414"/>
                  <a:pt x="1481353" y="205414"/>
                </a:cubicBezTo>
                <a:cubicBezTo>
                  <a:pt x="1499787" y="205414"/>
                  <a:pt x="1514272" y="197515"/>
                  <a:pt x="1524805" y="181712"/>
                </a:cubicBezTo>
                <a:cubicBezTo>
                  <a:pt x="1540607" y="160645"/>
                  <a:pt x="1551140" y="139576"/>
                  <a:pt x="1556408" y="118509"/>
                </a:cubicBezTo>
                <a:cubicBezTo>
                  <a:pt x="1561674" y="97440"/>
                  <a:pt x="1568258" y="79006"/>
                  <a:pt x="1576160" y="63205"/>
                </a:cubicBezTo>
                <a:cubicBezTo>
                  <a:pt x="1584059" y="47404"/>
                  <a:pt x="1597227" y="35552"/>
                  <a:pt x="1615663" y="27653"/>
                </a:cubicBezTo>
                <a:cubicBezTo>
                  <a:pt x="1634096" y="19751"/>
                  <a:pt x="1664382" y="15801"/>
                  <a:pt x="1706518" y="15801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171666" y="185623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88736" y="2014109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1171666" y="290474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88736" y="3062621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1171666" y="3953256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88736" y="4111133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1171666" y="500176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88736" y="5159645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420892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633" y="1382843"/>
            <a:ext cx="4916123" cy="4973507"/>
          </a:xfrm>
          <a:custGeom>
            <a:avLst/>
            <a:gdLst>
              <a:gd name="connsiteX0" fmla="*/ 1618752 w 5135184"/>
              <a:gd name="connsiteY0" fmla="*/ 5140302 h 5195126"/>
              <a:gd name="connsiteX1" fmla="*/ 1649570 w 5135184"/>
              <a:gd name="connsiteY1" fmla="*/ 5145817 h 5195126"/>
              <a:gd name="connsiteX2" fmla="*/ 1647364 w 5135184"/>
              <a:gd name="connsiteY2" fmla="*/ 5158145 h 5195126"/>
              <a:gd name="connsiteX3" fmla="*/ 1659691 w 5135184"/>
              <a:gd name="connsiteY3" fmla="*/ 5160351 h 5195126"/>
              <a:gd name="connsiteX4" fmla="*/ 1653851 w 5135184"/>
              <a:gd name="connsiteY4" fmla="*/ 5175208 h 5195126"/>
              <a:gd name="connsiteX5" fmla="*/ 1642952 w 5135184"/>
              <a:gd name="connsiteY5" fmla="*/ 5182799 h 5195126"/>
              <a:gd name="connsiteX6" fmla="*/ 1640746 w 5135184"/>
              <a:gd name="connsiteY6" fmla="*/ 5195126 h 5195126"/>
              <a:gd name="connsiteX7" fmla="*/ 1609928 w 5135184"/>
              <a:gd name="connsiteY7" fmla="*/ 5189611 h 5195126"/>
              <a:gd name="connsiteX8" fmla="*/ 1604219 w 5135184"/>
              <a:gd name="connsiteY8" fmla="*/ 5150425 h 5195126"/>
              <a:gd name="connsiteX9" fmla="*/ 1616546 w 5135184"/>
              <a:gd name="connsiteY9" fmla="*/ 5152631 h 5195126"/>
              <a:gd name="connsiteX10" fmla="*/ 382567 w 5135184"/>
              <a:gd name="connsiteY10" fmla="*/ 4484759 h 5195126"/>
              <a:gd name="connsiteX11" fmla="*/ 449811 w 5135184"/>
              <a:gd name="connsiteY11" fmla="*/ 4492220 h 5195126"/>
              <a:gd name="connsiteX12" fmla="*/ 448254 w 5135184"/>
              <a:gd name="connsiteY12" fmla="*/ 4536468 h 5195126"/>
              <a:gd name="connsiteX13" fmla="*/ 366116 w 5135184"/>
              <a:gd name="connsiteY13" fmla="*/ 4604463 h 5195126"/>
              <a:gd name="connsiteX14" fmla="*/ 341462 w 5135184"/>
              <a:gd name="connsiteY14" fmla="*/ 4600051 h 5195126"/>
              <a:gd name="connsiteX15" fmla="*/ 335622 w 5135184"/>
              <a:gd name="connsiteY15" fmla="*/ 4614909 h 5195126"/>
              <a:gd name="connsiteX16" fmla="*/ 330886 w 5135184"/>
              <a:gd name="connsiteY16" fmla="*/ 4623602 h 5195126"/>
              <a:gd name="connsiteX17" fmla="*/ 306232 w 5135184"/>
              <a:gd name="connsiteY17" fmla="*/ 4619190 h 5195126"/>
              <a:gd name="connsiteX18" fmla="*/ 238854 w 5135184"/>
              <a:gd name="connsiteY18" fmla="*/ 4658022 h 5195126"/>
              <a:gd name="connsiteX19" fmla="*/ 164665 w 5135184"/>
              <a:gd name="connsiteY19" fmla="*/ 4663829 h 5195126"/>
              <a:gd name="connsiteX20" fmla="*/ 111593 w 5135184"/>
              <a:gd name="connsiteY20" fmla="*/ 4711580 h 5195126"/>
              <a:gd name="connsiteX21" fmla="*/ 14728 w 5135184"/>
              <a:gd name="connsiteY21" fmla="*/ 4719690 h 5195126"/>
              <a:gd name="connsiteX22" fmla="*/ 2627 w 5135184"/>
              <a:gd name="connsiteY22" fmla="*/ 4698441 h 5195126"/>
              <a:gd name="connsiteX23" fmla="*/ 0 w 5135184"/>
              <a:gd name="connsiteY23" fmla="*/ 4659806 h 5195126"/>
              <a:gd name="connsiteX24" fmla="*/ 56477 w 5135184"/>
              <a:gd name="connsiteY24" fmla="*/ 4628567 h 5195126"/>
              <a:gd name="connsiteX25" fmla="*/ 129240 w 5135184"/>
              <a:gd name="connsiteY25" fmla="*/ 4612964 h 5195126"/>
              <a:gd name="connsiteX26" fmla="*/ 224484 w 5135184"/>
              <a:gd name="connsiteY26" fmla="*/ 4525050 h 5195126"/>
              <a:gd name="connsiteX27" fmla="*/ 382567 w 5135184"/>
              <a:gd name="connsiteY27" fmla="*/ 4484759 h 5195126"/>
              <a:gd name="connsiteX28" fmla="*/ 1434756 w 5135184"/>
              <a:gd name="connsiteY28" fmla="*/ 1209708 h 5195126"/>
              <a:gd name="connsiteX29" fmla="*/ 1494689 w 5135184"/>
              <a:gd name="connsiteY29" fmla="*/ 1212482 h 5195126"/>
              <a:gd name="connsiteX30" fmla="*/ 1587338 w 5135184"/>
              <a:gd name="connsiteY30" fmla="*/ 1299030 h 5195126"/>
              <a:gd name="connsiteX31" fmla="*/ 1599665 w 5135184"/>
              <a:gd name="connsiteY31" fmla="*/ 1301236 h 5195126"/>
              <a:gd name="connsiteX32" fmla="*/ 1589738 w 5135184"/>
              <a:gd name="connsiteY32" fmla="*/ 1356709 h 5195126"/>
              <a:gd name="connsiteX33" fmla="*/ 1602065 w 5135184"/>
              <a:gd name="connsiteY33" fmla="*/ 1358915 h 5195126"/>
              <a:gd name="connsiteX34" fmla="*/ 1601612 w 5135184"/>
              <a:gd name="connsiteY34" fmla="*/ 1396999 h 5195126"/>
              <a:gd name="connsiteX35" fmla="*/ 1574297 w 5135184"/>
              <a:gd name="connsiteY35" fmla="*/ 1442999 h 5195126"/>
              <a:gd name="connsiteX36" fmla="*/ 1573194 w 5135184"/>
              <a:gd name="connsiteY36" fmla="*/ 1449162 h 5195126"/>
              <a:gd name="connsiteX37" fmla="*/ 1530049 w 5135184"/>
              <a:gd name="connsiteY37" fmla="*/ 1441441 h 5195126"/>
              <a:gd name="connsiteX38" fmla="*/ 1527843 w 5135184"/>
              <a:gd name="connsiteY38" fmla="*/ 1453770 h 5195126"/>
              <a:gd name="connsiteX39" fmla="*/ 1463353 w 5135184"/>
              <a:gd name="connsiteY39" fmla="*/ 1423147 h 5195126"/>
              <a:gd name="connsiteX40" fmla="*/ 1388091 w 5135184"/>
              <a:gd name="connsiteY40" fmla="*/ 1346069 h 5195126"/>
              <a:gd name="connsiteX41" fmla="*/ 1390557 w 5135184"/>
              <a:gd name="connsiteY41" fmla="*/ 1225653 h 5195126"/>
              <a:gd name="connsiteX42" fmla="*/ 1434756 w 5135184"/>
              <a:gd name="connsiteY42" fmla="*/ 1209708 h 5195126"/>
              <a:gd name="connsiteX43" fmla="*/ 3499082 w 5135184"/>
              <a:gd name="connsiteY43" fmla="*/ 0 h 5195126"/>
              <a:gd name="connsiteX44" fmla="*/ 3576450 w 5135184"/>
              <a:gd name="connsiteY44" fmla="*/ 29747 h 5195126"/>
              <a:gd name="connsiteX45" fmla="*/ 3596142 w 5135184"/>
              <a:gd name="connsiteY45" fmla="*/ 61895 h 5195126"/>
              <a:gd name="connsiteX46" fmla="*/ 3620796 w 5135184"/>
              <a:gd name="connsiteY46" fmla="*/ 66307 h 5195126"/>
              <a:gd name="connsiteX47" fmla="*/ 3618590 w 5135184"/>
              <a:gd name="connsiteY47" fmla="*/ 78634 h 5195126"/>
              <a:gd name="connsiteX48" fmla="*/ 3662060 w 5135184"/>
              <a:gd name="connsiteY48" fmla="*/ 102315 h 5195126"/>
              <a:gd name="connsiteX49" fmla="*/ 3706633 w 5135184"/>
              <a:gd name="connsiteY49" fmla="*/ 119833 h 5195126"/>
              <a:gd name="connsiteX50" fmla="*/ 3822441 w 5135184"/>
              <a:gd name="connsiteY50" fmla="*/ 76947 h 5195126"/>
              <a:gd name="connsiteX51" fmla="*/ 3861176 w 5135184"/>
              <a:gd name="connsiteY51" fmla="*/ 109322 h 5195126"/>
              <a:gd name="connsiteX52" fmla="*/ 3856764 w 5135184"/>
              <a:gd name="connsiteY52" fmla="*/ 133977 h 5195126"/>
              <a:gd name="connsiteX53" fmla="*/ 3901660 w 5135184"/>
              <a:gd name="connsiteY53" fmla="*/ 167454 h 5195126"/>
              <a:gd name="connsiteX54" fmla="*/ 3899455 w 5135184"/>
              <a:gd name="connsiteY54" fmla="*/ 179781 h 5195126"/>
              <a:gd name="connsiteX55" fmla="*/ 3924110 w 5135184"/>
              <a:gd name="connsiteY55" fmla="*/ 184193 h 5195126"/>
              <a:gd name="connsiteX56" fmla="*/ 3950515 w 5135184"/>
              <a:gd name="connsiteY56" fmla="*/ 214361 h 5195126"/>
              <a:gd name="connsiteX57" fmla="*/ 3998721 w 5135184"/>
              <a:gd name="connsiteY57" fmla="*/ 229349 h 5195126"/>
              <a:gd name="connsiteX58" fmla="*/ 4022727 w 5135184"/>
              <a:gd name="connsiteY58" fmla="*/ 201840 h 5195126"/>
              <a:gd name="connsiteX59" fmla="*/ 4035054 w 5135184"/>
              <a:gd name="connsiteY59" fmla="*/ 204046 h 5195126"/>
              <a:gd name="connsiteX60" fmla="*/ 4079983 w 5135184"/>
              <a:gd name="connsiteY60" fmla="*/ 148476 h 5195126"/>
              <a:gd name="connsiteX61" fmla="*/ 4155276 w 5135184"/>
              <a:gd name="connsiteY61" fmla="*/ 136506 h 5195126"/>
              <a:gd name="connsiteX62" fmla="*/ 4172988 w 5135184"/>
              <a:gd name="connsiteY62" fmla="*/ 161938 h 5195126"/>
              <a:gd name="connsiteX63" fmla="*/ 4197968 w 5135184"/>
              <a:gd name="connsiteY63" fmla="*/ 182310 h 5195126"/>
              <a:gd name="connsiteX64" fmla="*/ 4183078 w 5135184"/>
              <a:gd name="connsiteY64" fmla="*/ 265519 h 5195126"/>
              <a:gd name="connsiteX65" fmla="*/ 4200108 w 5135184"/>
              <a:gd name="connsiteY65" fmla="*/ 348079 h 5195126"/>
              <a:gd name="connsiteX66" fmla="*/ 4224763 w 5135184"/>
              <a:gd name="connsiteY66" fmla="*/ 352491 h 5195126"/>
              <a:gd name="connsiteX67" fmla="*/ 4238842 w 5135184"/>
              <a:gd name="connsiteY67" fmla="*/ 380454 h 5195126"/>
              <a:gd name="connsiteX68" fmla="*/ 4252920 w 5135184"/>
              <a:gd name="connsiteY68" fmla="*/ 408416 h 5195126"/>
              <a:gd name="connsiteX69" fmla="*/ 4283738 w 5135184"/>
              <a:gd name="connsiteY69" fmla="*/ 413931 h 5195126"/>
              <a:gd name="connsiteX70" fmla="*/ 4286042 w 5135184"/>
              <a:gd name="connsiteY70" fmla="*/ 436607 h 5195126"/>
              <a:gd name="connsiteX71" fmla="*/ 4288345 w 5135184"/>
              <a:gd name="connsiteY71" fmla="*/ 459282 h 5195126"/>
              <a:gd name="connsiteX72" fmla="*/ 4300673 w 5135184"/>
              <a:gd name="connsiteY72" fmla="*/ 461488 h 5195126"/>
              <a:gd name="connsiteX73" fmla="*/ 4302198 w 5135184"/>
              <a:gd name="connsiteY73" fmla="*/ 506287 h 5195126"/>
              <a:gd name="connsiteX74" fmla="*/ 4345116 w 5135184"/>
              <a:gd name="connsiteY74" fmla="*/ 533050 h 5195126"/>
              <a:gd name="connsiteX75" fmla="*/ 4366916 w 5135184"/>
              <a:gd name="connsiteY75" fmla="*/ 517868 h 5195126"/>
              <a:gd name="connsiteX76" fmla="*/ 4386508 w 5135184"/>
              <a:gd name="connsiteY76" fmla="*/ 515014 h 5195126"/>
              <a:gd name="connsiteX77" fmla="*/ 4403247 w 5135184"/>
              <a:gd name="connsiteY77" fmla="*/ 492564 h 5195126"/>
              <a:gd name="connsiteX78" fmla="*/ 4415575 w 5135184"/>
              <a:gd name="connsiteY78" fmla="*/ 494770 h 5195126"/>
              <a:gd name="connsiteX79" fmla="*/ 4477793 w 5135184"/>
              <a:gd name="connsiteY79" fmla="*/ 413670 h 5195126"/>
              <a:gd name="connsiteX80" fmla="*/ 4575437 w 5135184"/>
              <a:gd name="connsiteY80" fmla="*/ 383437 h 5195126"/>
              <a:gd name="connsiteX81" fmla="*/ 4604374 w 5135184"/>
              <a:gd name="connsiteY81" fmla="*/ 417239 h 5195126"/>
              <a:gd name="connsiteX82" fmla="*/ 4617675 w 5135184"/>
              <a:gd name="connsiteY82" fmla="*/ 467327 h 5195126"/>
              <a:gd name="connsiteX83" fmla="*/ 4609630 w 5135184"/>
              <a:gd name="connsiteY83" fmla="*/ 494511 h 5195126"/>
              <a:gd name="connsiteX84" fmla="*/ 4600482 w 5135184"/>
              <a:gd name="connsiteY84" fmla="*/ 527858 h 5195126"/>
              <a:gd name="connsiteX85" fmla="*/ 4575828 w 5135184"/>
              <a:gd name="connsiteY85" fmla="*/ 523447 h 5195126"/>
              <a:gd name="connsiteX86" fmla="*/ 4555781 w 5135184"/>
              <a:gd name="connsiteY86" fmla="*/ 564386 h 5195126"/>
              <a:gd name="connsiteX87" fmla="*/ 4534629 w 5135184"/>
              <a:gd name="connsiteY87" fmla="*/ 611489 h 5195126"/>
              <a:gd name="connsiteX88" fmla="*/ 4565772 w 5135184"/>
              <a:gd name="connsiteY88" fmla="*/ 632964 h 5195126"/>
              <a:gd name="connsiteX89" fmla="*/ 4589647 w 5135184"/>
              <a:gd name="connsiteY89" fmla="*/ 659501 h 5195126"/>
              <a:gd name="connsiteX90" fmla="*/ 4587441 w 5135184"/>
              <a:gd name="connsiteY90" fmla="*/ 671827 h 5195126"/>
              <a:gd name="connsiteX91" fmla="*/ 4607360 w 5135184"/>
              <a:gd name="connsiteY91" fmla="*/ 684933 h 5195126"/>
              <a:gd name="connsiteX92" fmla="*/ 4627277 w 5135184"/>
              <a:gd name="connsiteY92" fmla="*/ 698039 h 5195126"/>
              <a:gd name="connsiteX93" fmla="*/ 4724695 w 5135184"/>
              <a:gd name="connsiteY93" fmla="*/ 686846 h 5195126"/>
              <a:gd name="connsiteX94" fmla="*/ 4832233 w 5135184"/>
              <a:gd name="connsiteY94" fmla="*/ 690187 h 5195126"/>
              <a:gd name="connsiteX95" fmla="*/ 4842128 w 5135184"/>
              <a:gd name="connsiteY95" fmla="*/ 723762 h 5195126"/>
              <a:gd name="connsiteX96" fmla="*/ 4842549 w 5135184"/>
              <a:gd name="connsiteY96" fmla="*/ 774726 h 5195126"/>
              <a:gd name="connsiteX97" fmla="*/ 4848713 w 5135184"/>
              <a:gd name="connsiteY97" fmla="*/ 775829 h 5195126"/>
              <a:gd name="connsiteX98" fmla="*/ 4833401 w 5135184"/>
              <a:gd name="connsiteY98" fmla="*/ 808074 h 5195126"/>
              <a:gd name="connsiteX99" fmla="*/ 4818090 w 5135184"/>
              <a:gd name="connsiteY99" fmla="*/ 840318 h 5195126"/>
              <a:gd name="connsiteX100" fmla="*/ 4791230 w 5135184"/>
              <a:gd name="connsiteY100" fmla="*/ 848235 h 5195126"/>
              <a:gd name="connsiteX101" fmla="*/ 4786818 w 5135184"/>
              <a:gd name="connsiteY101" fmla="*/ 872889 h 5195126"/>
              <a:gd name="connsiteX102" fmla="*/ 4774491 w 5135184"/>
              <a:gd name="connsiteY102" fmla="*/ 870683 h 5195126"/>
              <a:gd name="connsiteX103" fmla="*/ 4766771 w 5135184"/>
              <a:gd name="connsiteY103" fmla="*/ 913828 h 5195126"/>
              <a:gd name="connsiteX104" fmla="*/ 4811440 w 5135184"/>
              <a:gd name="connsiteY104" fmla="*/ 966348 h 5195126"/>
              <a:gd name="connsiteX105" fmla="*/ 4832558 w 5135184"/>
              <a:gd name="connsiteY105" fmla="*/ 1008294 h 5195126"/>
              <a:gd name="connsiteX106" fmla="*/ 4881867 w 5135184"/>
              <a:gd name="connsiteY106" fmla="*/ 1017117 h 5195126"/>
              <a:gd name="connsiteX107" fmla="*/ 4879662 w 5135184"/>
              <a:gd name="connsiteY107" fmla="*/ 1029444 h 5195126"/>
              <a:gd name="connsiteX108" fmla="*/ 4959787 w 5135184"/>
              <a:gd name="connsiteY108" fmla="*/ 1043782 h 5195126"/>
              <a:gd name="connsiteX109" fmla="*/ 4957581 w 5135184"/>
              <a:gd name="connsiteY109" fmla="*/ 1056109 h 5195126"/>
              <a:gd name="connsiteX110" fmla="*/ 4997417 w 5135184"/>
              <a:gd name="connsiteY110" fmla="*/ 1082321 h 5195126"/>
              <a:gd name="connsiteX111" fmla="*/ 5000923 w 5135184"/>
              <a:gd name="connsiteY111" fmla="*/ 1133834 h 5195126"/>
              <a:gd name="connsiteX112" fmla="*/ 5013250 w 5135184"/>
              <a:gd name="connsiteY112" fmla="*/ 1136040 h 5195126"/>
              <a:gd name="connsiteX113" fmla="*/ 5005982 w 5135184"/>
              <a:gd name="connsiteY113" fmla="*/ 1141101 h 5195126"/>
              <a:gd name="connsiteX114" fmla="*/ 4998717 w 5135184"/>
              <a:gd name="connsiteY114" fmla="*/ 1146163 h 5195126"/>
              <a:gd name="connsiteX115" fmla="*/ 4987687 w 5135184"/>
              <a:gd name="connsiteY115" fmla="*/ 1207797 h 5195126"/>
              <a:gd name="connsiteX116" fmla="*/ 4975359 w 5135184"/>
              <a:gd name="connsiteY116" fmla="*/ 1205591 h 5195126"/>
              <a:gd name="connsiteX117" fmla="*/ 4967638 w 5135184"/>
              <a:gd name="connsiteY117" fmla="*/ 1248736 h 5195126"/>
              <a:gd name="connsiteX118" fmla="*/ 4960373 w 5135184"/>
              <a:gd name="connsiteY118" fmla="*/ 1253798 h 5195126"/>
              <a:gd name="connsiteX119" fmla="*/ 4953105 w 5135184"/>
              <a:gd name="connsiteY119" fmla="*/ 1258859 h 5195126"/>
              <a:gd name="connsiteX120" fmla="*/ 4965432 w 5135184"/>
              <a:gd name="connsiteY120" fmla="*/ 1261065 h 5195126"/>
              <a:gd name="connsiteX121" fmla="*/ 5012957 w 5135184"/>
              <a:gd name="connsiteY121" fmla="*/ 1333177 h 5195126"/>
              <a:gd name="connsiteX122" fmla="*/ 5074140 w 5135184"/>
              <a:gd name="connsiteY122" fmla="*/ 1382292 h 5195126"/>
              <a:gd name="connsiteX123" fmla="*/ 5123870 w 5135184"/>
              <a:gd name="connsiteY123" fmla="*/ 1442079 h 5195126"/>
              <a:gd name="connsiteX124" fmla="*/ 5129774 w 5135184"/>
              <a:gd name="connsiteY124" fmla="*/ 1551270 h 5195126"/>
              <a:gd name="connsiteX125" fmla="*/ 5112159 w 5135184"/>
              <a:gd name="connsiteY125" fmla="*/ 1560841 h 5195126"/>
              <a:gd name="connsiteX126" fmla="*/ 5100708 w 5135184"/>
              <a:gd name="connsiteY126" fmla="*/ 1571514 h 5195126"/>
              <a:gd name="connsiteX127" fmla="*/ 5082217 w 5135184"/>
              <a:gd name="connsiteY127" fmla="*/ 1568205 h 5195126"/>
              <a:gd name="connsiteX128" fmla="*/ 5080011 w 5135184"/>
              <a:gd name="connsiteY128" fmla="*/ 1580532 h 5195126"/>
              <a:gd name="connsiteX129" fmla="*/ 5055358 w 5135184"/>
              <a:gd name="connsiteY129" fmla="*/ 1576120 h 5195126"/>
              <a:gd name="connsiteX130" fmla="*/ 5012407 w 5135184"/>
              <a:gd name="connsiteY130" fmla="*/ 1638404 h 5195126"/>
              <a:gd name="connsiteX131" fmla="*/ 4990802 w 5135184"/>
              <a:gd name="connsiteY131" fmla="*/ 1723591 h 5195126"/>
              <a:gd name="connsiteX132" fmla="*/ 4998264 w 5135184"/>
              <a:gd name="connsiteY132" fmla="*/ 1788536 h 5195126"/>
              <a:gd name="connsiteX133" fmla="*/ 5031709 w 5135184"/>
              <a:gd name="connsiteY133" fmla="*/ 1832687 h 5195126"/>
              <a:gd name="connsiteX134" fmla="*/ 5064053 w 5135184"/>
              <a:gd name="connsiteY134" fmla="*/ 1883002 h 5195126"/>
              <a:gd name="connsiteX135" fmla="*/ 5069307 w 5135184"/>
              <a:gd name="connsiteY135" fmla="*/ 1960273 h 5195126"/>
              <a:gd name="connsiteX136" fmla="*/ 5029018 w 5135184"/>
              <a:gd name="connsiteY136" fmla="*/ 1972147 h 5195126"/>
              <a:gd name="connsiteX137" fmla="*/ 5026812 w 5135184"/>
              <a:gd name="connsiteY137" fmla="*/ 1984474 h 5195126"/>
              <a:gd name="connsiteX138" fmla="*/ 5008321 w 5135184"/>
              <a:gd name="connsiteY138" fmla="*/ 1981165 h 5195126"/>
              <a:gd name="connsiteX139" fmla="*/ 4993236 w 5135184"/>
              <a:gd name="connsiteY139" fmla="*/ 1994368 h 5195126"/>
              <a:gd name="connsiteX140" fmla="*/ 4977049 w 5135184"/>
              <a:gd name="connsiteY140" fmla="*/ 2013734 h 5195126"/>
              <a:gd name="connsiteX141" fmla="*/ 4987040 w 5135184"/>
              <a:gd name="connsiteY141" fmla="*/ 2082312 h 5195126"/>
              <a:gd name="connsiteX142" fmla="*/ 5016172 w 5135184"/>
              <a:gd name="connsiteY142" fmla="*/ 2186119 h 5195126"/>
              <a:gd name="connsiteX143" fmla="*/ 5028499 w 5135184"/>
              <a:gd name="connsiteY143" fmla="*/ 2188325 h 5195126"/>
              <a:gd name="connsiteX144" fmla="*/ 5024087 w 5135184"/>
              <a:gd name="connsiteY144" fmla="*/ 2212980 h 5195126"/>
              <a:gd name="connsiteX145" fmla="*/ 5036415 w 5135184"/>
              <a:gd name="connsiteY145" fmla="*/ 2215186 h 5195126"/>
              <a:gd name="connsiteX146" fmla="*/ 5007446 w 5135184"/>
              <a:gd name="connsiteY146" fmla="*/ 2270432 h 5195126"/>
              <a:gd name="connsiteX147" fmla="*/ 4968356 w 5135184"/>
              <a:gd name="connsiteY147" fmla="*/ 2311144 h 5195126"/>
              <a:gd name="connsiteX148" fmla="*/ 4949865 w 5135184"/>
              <a:gd name="connsiteY148" fmla="*/ 2307835 h 5195126"/>
              <a:gd name="connsiteX149" fmla="*/ 4911326 w 5135184"/>
              <a:gd name="connsiteY149" fmla="*/ 2345465 h 5195126"/>
              <a:gd name="connsiteX150" fmla="*/ 4884012 w 5135184"/>
              <a:gd name="connsiteY150" fmla="*/ 2391464 h 5195126"/>
              <a:gd name="connsiteX151" fmla="*/ 4884208 w 5135184"/>
              <a:gd name="connsiteY151" fmla="*/ 2461470 h 5195126"/>
              <a:gd name="connsiteX152" fmla="*/ 4882197 w 5135184"/>
              <a:gd name="connsiteY152" fmla="*/ 2543802 h 5195126"/>
              <a:gd name="connsiteX153" fmla="*/ 4869870 w 5135184"/>
              <a:gd name="connsiteY153" fmla="*/ 2541596 h 5195126"/>
              <a:gd name="connsiteX154" fmla="*/ 4865458 w 5135184"/>
              <a:gd name="connsiteY154" fmla="*/ 2566252 h 5195126"/>
              <a:gd name="connsiteX155" fmla="*/ 4838597 w 5135184"/>
              <a:gd name="connsiteY155" fmla="*/ 2574166 h 5195126"/>
              <a:gd name="connsiteX156" fmla="*/ 4835288 w 5135184"/>
              <a:gd name="connsiteY156" fmla="*/ 2592658 h 5195126"/>
              <a:gd name="connsiteX157" fmla="*/ 4814041 w 5135184"/>
              <a:gd name="connsiteY157" fmla="*/ 2604758 h 5195126"/>
              <a:gd name="connsiteX158" fmla="*/ 4800058 w 5135184"/>
              <a:gd name="connsiteY158" fmla="*/ 2611797 h 5195126"/>
              <a:gd name="connsiteX159" fmla="*/ 4795646 w 5135184"/>
              <a:gd name="connsiteY159" fmla="*/ 2636450 h 5195126"/>
              <a:gd name="connsiteX160" fmla="*/ 4768787 w 5135184"/>
              <a:gd name="connsiteY160" fmla="*/ 2644366 h 5195126"/>
              <a:gd name="connsiteX161" fmla="*/ 4713153 w 5135184"/>
              <a:gd name="connsiteY161" fmla="*/ 2777532 h 5195126"/>
              <a:gd name="connsiteX162" fmla="*/ 4628906 w 5135184"/>
              <a:gd name="connsiteY162" fmla="*/ 2892855 h 5195126"/>
              <a:gd name="connsiteX163" fmla="*/ 4626700 w 5135184"/>
              <a:gd name="connsiteY163" fmla="*/ 2905184 h 5195126"/>
              <a:gd name="connsiteX164" fmla="*/ 4558901 w 5135184"/>
              <a:gd name="connsiteY164" fmla="*/ 2893052 h 5195126"/>
              <a:gd name="connsiteX165" fmla="*/ 4561108 w 5135184"/>
              <a:gd name="connsiteY165" fmla="*/ 2880723 h 5195126"/>
              <a:gd name="connsiteX166" fmla="*/ 4521919 w 5135184"/>
              <a:gd name="connsiteY166" fmla="*/ 2886434 h 5195126"/>
              <a:gd name="connsiteX167" fmla="*/ 4425250 w 5135184"/>
              <a:gd name="connsiteY167" fmla="*/ 2964549 h 5195126"/>
              <a:gd name="connsiteX168" fmla="*/ 4417529 w 5135184"/>
              <a:gd name="connsiteY168" fmla="*/ 3007693 h 5195126"/>
              <a:gd name="connsiteX169" fmla="*/ 4429856 w 5135184"/>
              <a:gd name="connsiteY169" fmla="*/ 3009899 h 5195126"/>
              <a:gd name="connsiteX170" fmla="*/ 4409030 w 5135184"/>
              <a:gd name="connsiteY170" fmla="*/ 3072963 h 5195126"/>
              <a:gd name="connsiteX171" fmla="*/ 4382040 w 5135184"/>
              <a:gd name="connsiteY171" fmla="*/ 3134924 h 5195126"/>
              <a:gd name="connsiteX172" fmla="*/ 4355179 w 5135184"/>
              <a:gd name="connsiteY172" fmla="*/ 3142839 h 5195126"/>
              <a:gd name="connsiteX173" fmla="*/ 4286927 w 5135184"/>
              <a:gd name="connsiteY173" fmla="*/ 3168791 h 5195126"/>
              <a:gd name="connsiteX174" fmla="*/ 4199533 w 5135184"/>
              <a:gd name="connsiteY174" fmla="*/ 3159514 h 5195126"/>
              <a:gd name="connsiteX175" fmla="*/ 4197327 w 5135184"/>
              <a:gd name="connsiteY175" fmla="*/ 3171841 h 5195126"/>
              <a:gd name="connsiteX176" fmla="*/ 4172673 w 5135184"/>
              <a:gd name="connsiteY176" fmla="*/ 3167429 h 5195126"/>
              <a:gd name="connsiteX177" fmla="*/ 4148440 w 5135184"/>
              <a:gd name="connsiteY177" fmla="*/ 3213981 h 5195126"/>
              <a:gd name="connsiteX178" fmla="*/ 4127063 w 5135184"/>
              <a:gd name="connsiteY178" fmla="*/ 3280125 h 5195126"/>
              <a:gd name="connsiteX179" fmla="*/ 4106366 w 5135184"/>
              <a:gd name="connsiteY179" fmla="*/ 3289143 h 5195126"/>
              <a:gd name="connsiteX180" fmla="*/ 4081907 w 5135184"/>
              <a:gd name="connsiteY180" fmla="*/ 3354738 h 5195126"/>
              <a:gd name="connsiteX181" fmla="*/ 4101824 w 5135184"/>
              <a:gd name="connsiteY181" fmla="*/ 3367843 h 5195126"/>
              <a:gd name="connsiteX182" fmla="*/ 4135173 w 5135184"/>
              <a:gd name="connsiteY182" fmla="*/ 3376991 h 5195126"/>
              <a:gd name="connsiteX183" fmla="*/ 4110714 w 5135184"/>
              <a:gd name="connsiteY183" fmla="*/ 3442584 h 5195126"/>
              <a:gd name="connsiteX184" fmla="*/ 4133487 w 5135184"/>
              <a:gd name="connsiteY184" fmla="*/ 3475283 h 5195126"/>
              <a:gd name="connsiteX185" fmla="*/ 4135562 w 5135184"/>
              <a:gd name="connsiteY185" fmla="*/ 3517002 h 5195126"/>
              <a:gd name="connsiteX186" fmla="*/ 4147891 w 5135184"/>
              <a:gd name="connsiteY186" fmla="*/ 3519208 h 5195126"/>
              <a:gd name="connsiteX187" fmla="*/ 4146333 w 5135184"/>
              <a:gd name="connsiteY187" fmla="*/ 3563455 h 5195126"/>
              <a:gd name="connsiteX188" fmla="*/ 4120771 w 5135184"/>
              <a:gd name="connsiteY188" fmla="*/ 3635213 h 5195126"/>
              <a:gd name="connsiteX189" fmla="*/ 4092353 w 5135184"/>
              <a:gd name="connsiteY189" fmla="*/ 3687376 h 5195126"/>
              <a:gd name="connsiteX190" fmla="*/ 4078015 w 5135184"/>
              <a:gd name="connsiteY190" fmla="*/ 3767503 h 5195126"/>
              <a:gd name="connsiteX191" fmla="*/ 4090342 w 5135184"/>
              <a:gd name="connsiteY191" fmla="*/ 3769709 h 5195126"/>
              <a:gd name="connsiteX192" fmla="*/ 4077107 w 5135184"/>
              <a:gd name="connsiteY192" fmla="*/ 3843670 h 5195126"/>
              <a:gd name="connsiteX193" fmla="*/ 4069841 w 5135184"/>
              <a:gd name="connsiteY193" fmla="*/ 3848732 h 5195126"/>
              <a:gd name="connsiteX194" fmla="*/ 4064780 w 5135184"/>
              <a:gd name="connsiteY194" fmla="*/ 3841464 h 5195126"/>
              <a:gd name="connsiteX195" fmla="*/ 4058617 w 5135184"/>
              <a:gd name="connsiteY195" fmla="*/ 3840362 h 5195126"/>
              <a:gd name="connsiteX196" fmla="*/ 4065656 w 5135184"/>
              <a:gd name="connsiteY196" fmla="*/ 3854344 h 5195126"/>
              <a:gd name="connsiteX197" fmla="*/ 4072695 w 5135184"/>
              <a:gd name="connsiteY197" fmla="*/ 3868326 h 5195126"/>
              <a:gd name="connsiteX198" fmla="*/ 4071592 w 5135184"/>
              <a:gd name="connsiteY198" fmla="*/ 3874488 h 5195126"/>
              <a:gd name="connsiteX199" fmla="*/ 4059265 w 5135184"/>
              <a:gd name="connsiteY199" fmla="*/ 3872282 h 5195126"/>
              <a:gd name="connsiteX200" fmla="*/ 4054853 w 5135184"/>
              <a:gd name="connsiteY200" fmla="*/ 3896938 h 5195126"/>
              <a:gd name="connsiteX201" fmla="*/ 4042526 w 5135184"/>
              <a:gd name="connsiteY201" fmla="*/ 3894732 h 5195126"/>
              <a:gd name="connsiteX202" fmla="*/ 4035909 w 5135184"/>
              <a:gd name="connsiteY202" fmla="*/ 3931713 h 5195126"/>
              <a:gd name="connsiteX203" fmla="*/ 4023582 w 5135184"/>
              <a:gd name="connsiteY203" fmla="*/ 3929507 h 5195126"/>
              <a:gd name="connsiteX204" fmla="*/ 4020273 w 5135184"/>
              <a:gd name="connsiteY204" fmla="*/ 3947998 h 5195126"/>
              <a:gd name="connsiteX205" fmla="*/ 4007946 w 5135184"/>
              <a:gd name="connsiteY205" fmla="*/ 3945792 h 5195126"/>
              <a:gd name="connsiteX206" fmla="*/ 3985238 w 5135184"/>
              <a:gd name="connsiteY206" fmla="*/ 4037143 h 5195126"/>
              <a:gd name="connsiteX207" fmla="*/ 3972911 w 5135184"/>
              <a:gd name="connsiteY207" fmla="*/ 4034937 h 5195126"/>
              <a:gd name="connsiteX208" fmla="*/ 3960000 w 5135184"/>
              <a:gd name="connsiteY208" fmla="*/ 4124861 h 5195126"/>
              <a:gd name="connsiteX209" fmla="*/ 3954355 w 5135184"/>
              <a:gd name="connsiteY209" fmla="*/ 4209723 h 5195126"/>
              <a:gd name="connsiteX210" fmla="*/ 3942029 w 5135184"/>
              <a:gd name="connsiteY210" fmla="*/ 4207517 h 5195126"/>
              <a:gd name="connsiteX211" fmla="*/ 3904139 w 5135184"/>
              <a:gd name="connsiteY211" fmla="*/ 4277069 h 5195126"/>
              <a:gd name="connsiteX212" fmla="*/ 3891813 w 5135184"/>
              <a:gd name="connsiteY212" fmla="*/ 4274863 h 5195126"/>
              <a:gd name="connsiteX213" fmla="*/ 3884092 w 5135184"/>
              <a:gd name="connsiteY213" fmla="*/ 4318008 h 5195126"/>
              <a:gd name="connsiteX214" fmla="*/ 3871763 w 5135184"/>
              <a:gd name="connsiteY214" fmla="*/ 4315802 h 5195126"/>
              <a:gd name="connsiteX215" fmla="*/ 3803608 w 5135184"/>
              <a:gd name="connsiteY215" fmla="*/ 4376756 h 5195126"/>
              <a:gd name="connsiteX216" fmla="*/ 3741617 w 5135184"/>
              <a:gd name="connsiteY216" fmla="*/ 4438814 h 5195126"/>
              <a:gd name="connsiteX217" fmla="*/ 3729288 w 5135184"/>
              <a:gd name="connsiteY217" fmla="*/ 4436608 h 5195126"/>
              <a:gd name="connsiteX218" fmla="*/ 3710993 w 5135184"/>
              <a:gd name="connsiteY218" fmla="*/ 4503305 h 5195126"/>
              <a:gd name="connsiteX219" fmla="*/ 3698666 w 5135184"/>
              <a:gd name="connsiteY219" fmla="*/ 4501099 h 5195126"/>
              <a:gd name="connsiteX220" fmla="*/ 3661878 w 5135184"/>
              <a:gd name="connsiteY220" fmla="*/ 4564486 h 5195126"/>
              <a:gd name="connsiteX221" fmla="*/ 3626648 w 5135184"/>
              <a:gd name="connsiteY221" fmla="*/ 4583627 h 5195126"/>
              <a:gd name="connsiteX222" fmla="*/ 3592522 w 5135184"/>
              <a:gd name="connsiteY222" fmla="*/ 4596602 h 5195126"/>
              <a:gd name="connsiteX223" fmla="*/ 3536596 w 5135184"/>
              <a:gd name="connsiteY223" fmla="*/ 4624761 h 5195126"/>
              <a:gd name="connsiteX224" fmla="*/ 3435969 w 5135184"/>
              <a:gd name="connsiteY224" fmla="*/ 4689445 h 5195126"/>
              <a:gd name="connsiteX225" fmla="*/ 3411313 w 5135184"/>
              <a:gd name="connsiteY225" fmla="*/ 4685033 h 5195126"/>
              <a:gd name="connsiteX226" fmla="*/ 3409107 w 5135184"/>
              <a:gd name="connsiteY226" fmla="*/ 4697362 h 5195126"/>
              <a:gd name="connsiteX227" fmla="*/ 3378289 w 5135184"/>
              <a:gd name="connsiteY227" fmla="*/ 4691847 h 5195126"/>
              <a:gd name="connsiteX228" fmla="*/ 3376083 w 5135184"/>
              <a:gd name="connsiteY228" fmla="*/ 4704174 h 5195126"/>
              <a:gd name="connsiteX229" fmla="*/ 3339102 w 5135184"/>
              <a:gd name="connsiteY229" fmla="*/ 4697556 h 5195126"/>
              <a:gd name="connsiteX230" fmla="*/ 3336897 w 5135184"/>
              <a:gd name="connsiteY230" fmla="*/ 4709883 h 5195126"/>
              <a:gd name="connsiteX231" fmla="*/ 3312243 w 5135184"/>
              <a:gd name="connsiteY231" fmla="*/ 4705472 h 5195126"/>
              <a:gd name="connsiteX232" fmla="*/ 3287134 w 5135184"/>
              <a:gd name="connsiteY232" fmla="*/ 4739144 h 5195126"/>
              <a:gd name="connsiteX233" fmla="*/ 3230882 w 5135184"/>
              <a:gd name="connsiteY233" fmla="*/ 4751342 h 5195126"/>
              <a:gd name="connsiteX234" fmla="*/ 3180017 w 5135184"/>
              <a:gd name="connsiteY234" fmla="*/ 4786766 h 5195126"/>
              <a:gd name="connsiteX235" fmla="*/ 3126069 w 5135184"/>
              <a:gd name="connsiteY235" fmla="*/ 4821639 h 5195126"/>
              <a:gd name="connsiteX236" fmla="*/ 3060574 w 5135184"/>
              <a:gd name="connsiteY236" fmla="*/ 4832183 h 5195126"/>
              <a:gd name="connsiteX237" fmla="*/ 3011265 w 5135184"/>
              <a:gd name="connsiteY237" fmla="*/ 4823360 h 5195126"/>
              <a:gd name="connsiteX238" fmla="*/ 2960853 w 5135184"/>
              <a:gd name="connsiteY238" fmla="*/ 4820699 h 5195126"/>
              <a:gd name="connsiteX239" fmla="*/ 2958647 w 5135184"/>
              <a:gd name="connsiteY239" fmla="*/ 4833026 h 5195126"/>
              <a:gd name="connsiteX240" fmla="*/ 2933994 w 5135184"/>
              <a:gd name="connsiteY240" fmla="*/ 4828614 h 5195126"/>
              <a:gd name="connsiteX241" fmla="*/ 2931787 w 5135184"/>
              <a:gd name="connsiteY241" fmla="*/ 4840942 h 5195126"/>
              <a:gd name="connsiteX242" fmla="*/ 2888643 w 5135184"/>
              <a:gd name="connsiteY242" fmla="*/ 4833222 h 5195126"/>
              <a:gd name="connsiteX243" fmla="*/ 2886437 w 5135184"/>
              <a:gd name="connsiteY243" fmla="*/ 4845549 h 5195126"/>
              <a:gd name="connsiteX244" fmla="*/ 2791777 w 5135184"/>
              <a:gd name="connsiteY244" fmla="*/ 4841331 h 5195126"/>
              <a:gd name="connsiteX245" fmla="*/ 2793982 w 5135184"/>
              <a:gd name="connsiteY245" fmla="*/ 4829005 h 5195126"/>
              <a:gd name="connsiteX246" fmla="*/ 2685666 w 5135184"/>
              <a:gd name="connsiteY246" fmla="*/ 4847787 h 5195126"/>
              <a:gd name="connsiteX247" fmla="*/ 2595841 w 5135184"/>
              <a:gd name="connsiteY247" fmla="*/ 4869879 h 5195126"/>
              <a:gd name="connsiteX248" fmla="*/ 2562492 w 5135184"/>
              <a:gd name="connsiteY248" fmla="*/ 4860731 h 5195126"/>
              <a:gd name="connsiteX249" fmla="*/ 2541925 w 5135184"/>
              <a:gd name="connsiteY249" fmla="*/ 4815705 h 5195126"/>
              <a:gd name="connsiteX250" fmla="*/ 2535761 w 5135184"/>
              <a:gd name="connsiteY250" fmla="*/ 4814602 h 5195126"/>
              <a:gd name="connsiteX251" fmla="*/ 2514643 w 5135184"/>
              <a:gd name="connsiteY251" fmla="*/ 4772657 h 5195126"/>
              <a:gd name="connsiteX252" fmla="*/ 2457191 w 5135184"/>
              <a:gd name="connsiteY252" fmla="*/ 4756016 h 5195126"/>
              <a:gd name="connsiteX253" fmla="*/ 2384429 w 5135184"/>
              <a:gd name="connsiteY253" fmla="*/ 4771620 h 5195126"/>
              <a:gd name="connsiteX254" fmla="*/ 2299339 w 5135184"/>
              <a:gd name="connsiteY254" fmla="*/ 4785017 h 5195126"/>
              <a:gd name="connsiteX255" fmla="*/ 2297133 w 5135184"/>
              <a:gd name="connsiteY255" fmla="*/ 4797345 h 5195126"/>
              <a:gd name="connsiteX256" fmla="*/ 2268294 w 5135184"/>
              <a:gd name="connsiteY256" fmla="*/ 4798546 h 5195126"/>
              <a:gd name="connsiteX257" fmla="*/ 2247371 w 5135184"/>
              <a:gd name="connsiteY257" fmla="*/ 4826605 h 5195126"/>
              <a:gd name="connsiteX258" fmla="*/ 2166142 w 5135184"/>
              <a:gd name="connsiteY258" fmla="*/ 4818431 h 5195126"/>
              <a:gd name="connsiteX259" fmla="*/ 2163936 w 5135184"/>
              <a:gd name="connsiteY259" fmla="*/ 4830758 h 5195126"/>
              <a:gd name="connsiteX260" fmla="*/ 2119688 w 5135184"/>
              <a:gd name="connsiteY260" fmla="*/ 4829201 h 5195126"/>
              <a:gd name="connsiteX261" fmla="*/ 2074791 w 5135184"/>
              <a:gd name="connsiteY261" fmla="*/ 4795723 h 5195126"/>
              <a:gd name="connsiteX262" fmla="*/ 2063372 w 5135184"/>
              <a:gd name="connsiteY262" fmla="*/ 4717348 h 5195126"/>
              <a:gd name="connsiteX263" fmla="*/ 2102460 w 5135184"/>
              <a:gd name="connsiteY263" fmla="*/ 4676637 h 5195126"/>
              <a:gd name="connsiteX264" fmla="*/ 2157836 w 5135184"/>
              <a:gd name="connsiteY264" fmla="*/ 4651560 h 5195126"/>
              <a:gd name="connsiteX265" fmla="*/ 2161145 w 5135184"/>
              <a:gd name="connsiteY265" fmla="*/ 4633069 h 5195126"/>
              <a:gd name="connsiteX266" fmla="*/ 2218822 w 5135184"/>
              <a:gd name="connsiteY266" fmla="*/ 4630668 h 5195126"/>
              <a:gd name="connsiteX267" fmla="*/ 2169092 w 5135184"/>
              <a:gd name="connsiteY267" fmla="*/ 4570881 h 5195126"/>
              <a:gd name="connsiteX268" fmla="*/ 2085235 w 5135184"/>
              <a:gd name="connsiteY268" fmla="*/ 4524071 h 5195126"/>
              <a:gd name="connsiteX269" fmla="*/ 1945679 w 5135184"/>
              <a:gd name="connsiteY269" fmla="*/ 4486377 h 5195126"/>
              <a:gd name="connsiteX270" fmla="*/ 1885017 w 5135184"/>
              <a:gd name="connsiteY270" fmla="*/ 4523228 h 5195126"/>
              <a:gd name="connsiteX271" fmla="*/ 1810274 w 5135184"/>
              <a:gd name="connsiteY271" fmla="*/ 4532118 h 5195126"/>
              <a:gd name="connsiteX272" fmla="*/ 1785621 w 5135184"/>
              <a:gd name="connsiteY272" fmla="*/ 4527706 h 5195126"/>
              <a:gd name="connsiteX273" fmla="*/ 1785426 w 5135184"/>
              <a:gd name="connsiteY273" fmla="*/ 4457700 h 5195126"/>
              <a:gd name="connsiteX274" fmla="*/ 1796456 w 5135184"/>
              <a:gd name="connsiteY274" fmla="*/ 4396064 h 5195126"/>
              <a:gd name="connsiteX275" fmla="*/ 1650280 w 5135184"/>
              <a:gd name="connsiteY275" fmla="*/ 4395351 h 5195126"/>
              <a:gd name="connsiteX276" fmla="*/ 1497944 w 5135184"/>
              <a:gd name="connsiteY276" fmla="*/ 4393535 h 5195126"/>
              <a:gd name="connsiteX277" fmla="*/ 1475949 w 5135184"/>
              <a:gd name="connsiteY277" fmla="*/ 4338711 h 5195126"/>
              <a:gd name="connsiteX278" fmla="*/ 1560617 w 5135184"/>
              <a:gd name="connsiteY278" fmla="*/ 4274352 h 5195126"/>
              <a:gd name="connsiteX279" fmla="*/ 1633606 w 5135184"/>
              <a:gd name="connsiteY279" fmla="*/ 4239705 h 5195126"/>
              <a:gd name="connsiteX280" fmla="*/ 1642429 w 5135184"/>
              <a:gd name="connsiteY280" fmla="*/ 4190396 h 5195126"/>
              <a:gd name="connsiteX281" fmla="*/ 1607233 w 5135184"/>
              <a:gd name="connsiteY281" fmla="*/ 4120488 h 5195126"/>
              <a:gd name="connsiteX282" fmla="*/ 1572035 w 5135184"/>
              <a:gd name="connsiteY282" fmla="*/ 4050580 h 5195126"/>
              <a:gd name="connsiteX283" fmla="*/ 1615537 w 5135184"/>
              <a:gd name="connsiteY283" fmla="*/ 3985214 h 5195126"/>
              <a:gd name="connsiteX284" fmla="*/ 1683238 w 5135184"/>
              <a:gd name="connsiteY284" fmla="*/ 3962344 h 5195126"/>
              <a:gd name="connsiteX285" fmla="*/ 1681032 w 5135184"/>
              <a:gd name="connsiteY285" fmla="*/ 3974671 h 5195126"/>
              <a:gd name="connsiteX286" fmla="*/ 1693360 w 5135184"/>
              <a:gd name="connsiteY286" fmla="*/ 3976877 h 5195126"/>
              <a:gd name="connsiteX287" fmla="*/ 1685640 w 5135184"/>
              <a:gd name="connsiteY287" fmla="*/ 4020022 h 5195126"/>
              <a:gd name="connsiteX288" fmla="*/ 1696864 w 5135184"/>
              <a:gd name="connsiteY288" fmla="*/ 4028391 h 5195126"/>
              <a:gd name="connsiteX289" fmla="*/ 1708088 w 5135184"/>
              <a:gd name="connsiteY289" fmla="*/ 4036761 h 5195126"/>
              <a:gd name="connsiteX290" fmla="*/ 1691544 w 5135184"/>
              <a:gd name="connsiteY290" fmla="*/ 4129215 h 5195126"/>
              <a:gd name="connsiteX291" fmla="*/ 1703871 w 5135184"/>
              <a:gd name="connsiteY291" fmla="*/ 4131421 h 5195126"/>
              <a:gd name="connsiteX292" fmla="*/ 1699459 w 5135184"/>
              <a:gd name="connsiteY292" fmla="*/ 4156075 h 5195126"/>
              <a:gd name="connsiteX293" fmla="*/ 1726968 w 5135184"/>
              <a:gd name="connsiteY293" fmla="*/ 4180080 h 5195126"/>
              <a:gd name="connsiteX294" fmla="*/ 1729595 w 5135184"/>
              <a:gd name="connsiteY294" fmla="*/ 4218716 h 5195126"/>
              <a:gd name="connsiteX295" fmla="*/ 1738387 w 5135184"/>
              <a:gd name="connsiteY295" fmla="*/ 4258455 h 5195126"/>
              <a:gd name="connsiteX296" fmla="*/ 1790551 w 5135184"/>
              <a:gd name="connsiteY296" fmla="*/ 4286873 h 5195126"/>
              <a:gd name="connsiteX297" fmla="*/ 1778580 w 5135184"/>
              <a:gd name="connsiteY297" fmla="*/ 4211578 h 5195126"/>
              <a:gd name="connsiteX298" fmla="*/ 1744810 w 5135184"/>
              <a:gd name="connsiteY298" fmla="*/ 4151468 h 5195126"/>
              <a:gd name="connsiteX299" fmla="*/ 1749222 w 5135184"/>
              <a:gd name="connsiteY299" fmla="*/ 4126814 h 5195126"/>
              <a:gd name="connsiteX300" fmla="*/ 1726254 w 5135184"/>
              <a:gd name="connsiteY300" fmla="*/ 4024109 h 5195126"/>
              <a:gd name="connsiteX301" fmla="*/ 1718923 w 5135184"/>
              <a:gd name="connsiteY301" fmla="*/ 3905120 h 5195126"/>
              <a:gd name="connsiteX302" fmla="*/ 1694267 w 5135184"/>
              <a:gd name="connsiteY302" fmla="*/ 3900708 h 5195126"/>
              <a:gd name="connsiteX303" fmla="*/ 1690310 w 5135184"/>
              <a:gd name="connsiteY303" fmla="*/ 3887279 h 5195126"/>
              <a:gd name="connsiteX304" fmla="*/ 1680190 w 5135184"/>
              <a:gd name="connsiteY304" fmla="*/ 3872744 h 5195126"/>
              <a:gd name="connsiteX305" fmla="*/ 1673474 w 5135184"/>
              <a:gd name="connsiteY305" fmla="*/ 3874723 h 5195126"/>
              <a:gd name="connsiteX306" fmla="*/ 1666760 w 5135184"/>
              <a:gd name="connsiteY306" fmla="*/ 3876703 h 5195126"/>
              <a:gd name="connsiteX307" fmla="*/ 1664554 w 5135184"/>
              <a:gd name="connsiteY307" fmla="*/ 3889030 h 5195126"/>
              <a:gd name="connsiteX308" fmla="*/ 1646939 w 5135184"/>
              <a:gd name="connsiteY308" fmla="*/ 3898599 h 5195126"/>
              <a:gd name="connsiteX309" fmla="*/ 1636590 w 5135184"/>
              <a:gd name="connsiteY309" fmla="*/ 3903109 h 5195126"/>
              <a:gd name="connsiteX310" fmla="*/ 1611936 w 5135184"/>
              <a:gd name="connsiteY310" fmla="*/ 3898697 h 5195126"/>
              <a:gd name="connsiteX311" fmla="*/ 1582319 w 5135184"/>
              <a:gd name="connsiteY311" fmla="*/ 3922021 h 5195126"/>
              <a:gd name="connsiteX312" fmla="*/ 1533106 w 5135184"/>
              <a:gd name="connsiteY312" fmla="*/ 3948200 h 5195126"/>
              <a:gd name="connsiteX313" fmla="*/ 1508452 w 5135184"/>
              <a:gd name="connsiteY313" fmla="*/ 3943789 h 5195126"/>
              <a:gd name="connsiteX314" fmla="*/ 1478284 w 5135184"/>
              <a:gd name="connsiteY314" fmla="*/ 3970196 h 5195126"/>
              <a:gd name="connsiteX315" fmla="*/ 1459792 w 5135184"/>
              <a:gd name="connsiteY315" fmla="*/ 3966887 h 5195126"/>
              <a:gd name="connsiteX316" fmla="*/ 1457586 w 5135184"/>
              <a:gd name="connsiteY316" fmla="*/ 3979213 h 5195126"/>
              <a:gd name="connsiteX317" fmla="*/ 1432933 w 5135184"/>
              <a:gd name="connsiteY317" fmla="*/ 3974802 h 5195126"/>
              <a:gd name="connsiteX318" fmla="*/ 1380640 w 5135184"/>
              <a:gd name="connsiteY318" fmla="*/ 4000430 h 5195126"/>
              <a:gd name="connsiteX319" fmla="*/ 1328347 w 5135184"/>
              <a:gd name="connsiteY319" fmla="*/ 4026056 h 5195126"/>
              <a:gd name="connsiteX320" fmla="*/ 1291364 w 5135184"/>
              <a:gd name="connsiteY320" fmla="*/ 4019438 h 5195126"/>
              <a:gd name="connsiteX321" fmla="*/ 1289158 w 5135184"/>
              <a:gd name="connsiteY321" fmla="*/ 4031766 h 5195126"/>
              <a:gd name="connsiteX322" fmla="*/ 1270669 w 5135184"/>
              <a:gd name="connsiteY322" fmla="*/ 4028457 h 5195126"/>
              <a:gd name="connsiteX323" fmla="*/ 1268463 w 5135184"/>
              <a:gd name="connsiteY323" fmla="*/ 4040785 h 5195126"/>
              <a:gd name="connsiteX324" fmla="*/ 1188335 w 5135184"/>
              <a:gd name="connsiteY324" fmla="*/ 4026447 h 5195126"/>
              <a:gd name="connsiteX325" fmla="*/ 1186129 w 5135184"/>
              <a:gd name="connsiteY325" fmla="*/ 4038774 h 5195126"/>
              <a:gd name="connsiteX326" fmla="*/ 1136820 w 5135184"/>
              <a:gd name="connsiteY326" fmla="*/ 4029951 h 5195126"/>
              <a:gd name="connsiteX327" fmla="*/ 1134615 w 5135184"/>
              <a:gd name="connsiteY327" fmla="*/ 4042277 h 5195126"/>
              <a:gd name="connsiteX328" fmla="*/ 1109409 w 5135184"/>
              <a:gd name="connsiteY328" fmla="*/ 4040948 h 5195126"/>
              <a:gd name="connsiteX329" fmla="*/ 1084204 w 5135184"/>
              <a:gd name="connsiteY329" fmla="*/ 4039616 h 5195126"/>
              <a:gd name="connsiteX330" fmla="*/ 879280 w 5135184"/>
              <a:gd name="connsiteY330" fmla="*/ 3958420 h 5195126"/>
              <a:gd name="connsiteX331" fmla="*/ 822738 w 5135184"/>
              <a:gd name="connsiteY331" fmla="*/ 3865611 h 5195126"/>
              <a:gd name="connsiteX332" fmla="*/ 798084 w 5135184"/>
              <a:gd name="connsiteY332" fmla="*/ 3861199 h 5195126"/>
              <a:gd name="connsiteX333" fmla="*/ 790169 w 5135184"/>
              <a:gd name="connsiteY333" fmla="*/ 3834338 h 5195126"/>
              <a:gd name="connsiteX334" fmla="*/ 765513 w 5135184"/>
              <a:gd name="connsiteY334" fmla="*/ 3829926 h 5195126"/>
              <a:gd name="connsiteX335" fmla="*/ 742416 w 5135184"/>
              <a:gd name="connsiteY335" fmla="*/ 3781266 h 5195126"/>
              <a:gd name="connsiteX336" fmla="*/ 707446 w 5135184"/>
              <a:gd name="connsiteY336" fmla="*/ 3692317 h 5195126"/>
              <a:gd name="connsiteX337" fmla="*/ 695118 w 5135184"/>
              <a:gd name="connsiteY337" fmla="*/ 3690111 h 5195126"/>
              <a:gd name="connsiteX338" fmla="*/ 699529 w 5135184"/>
              <a:gd name="connsiteY338" fmla="*/ 3665457 h 5195126"/>
              <a:gd name="connsiteX339" fmla="*/ 687203 w 5135184"/>
              <a:gd name="connsiteY339" fmla="*/ 3663252 h 5195126"/>
              <a:gd name="connsiteX340" fmla="*/ 691614 w 5135184"/>
              <a:gd name="connsiteY340" fmla="*/ 3638596 h 5195126"/>
              <a:gd name="connsiteX341" fmla="*/ 671372 w 5135184"/>
              <a:gd name="connsiteY341" fmla="*/ 3609531 h 5195126"/>
              <a:gd name="connsiteX342" fmla="*/ 662808 w 5135184"/>
              <a:gd name="connsiteY342" fmla="*/ 3550750 h 5195126"/>
              <a:gd name="connsiteX343" fmla="*/ 650481 w 5135184"/>
              <a:gd name="connsiteY343" fmla="*/ 3548544 h 5195126"/>
              <a:gd name="connsiteX344" fmla="*/ 658201 w 5135184"/>
              <a:gd name="connsiteY344" fmla="*/ 3505399 h 5195126"/>
              <a:gd name="connsiteX345" fmla="*/ 645874 w 5135184"/>
              <a:gd name="connsiteY345" fmla="*/ 3503193 h 5195126"/>
              <a:gd name="connsiteX346" fmla="*/ 656904 w 5135184"/>
              <a:gd name="connsiteY346" fmla="*/ 3441557 h 5195126"/>
              <a:gd name="connsiteX347" fmla="*/ 644577 w 5135184"/>
              <a:gd name="connsiteY347" fmla="*/ 3439351 h 5195126"/>
              <a:gd name="connsiteX348" fmla="*/ 648339 w 5135184"/>
              <a:gd name="connsiteY348" fmla="*/ 3382775 h 5195126"/>
              <a:gd name="connsiteX349" fmla="*/ 654309 w 5135184"/>
              <a:gd name="connsiteY349" fmla="*/ 3313873 h 5195126"/>
              <a:gd name="connsiteX350" fmla="*/ 684185 w 5135184"/>
              <a:gd name="connsiteY350" fmla="*/ 3182459 h 5195126"/>
              <a:gd name="connsiteX351" fmla="*/ 706989 w 5135184"/>
              <a:gd name="connsiteY351" fmla="*/ 3126111 h 5195126"/>
              <a:gd name="connsiteX352" fmla="*/ 724831 w 5135184"/>
              <a:gd name="connsiteY352" fmla="*/ 3097499 h 5195126"/>
              <a:gd name="connsiteX353" fmla="*/ 740922 w 5135184"/>
              <a:gd name="connsiteY353" fmla="*/ 3043130 h 5195126"/>
              <a:gd name="connsiteX354" fmla="*/ 718473 w 5135184"/>
              <a:gd name="connsiteY354" fmla="*/ 3026392 h 5195126"/>
              <a:gd name="connsiteX355" fmla="*/ 711337 w 5135184"/>
              <a:gd name="connsiteY355" fmla="*/ 2977407 h 5195126"/>
              <a:gd name="connsiteX356" fmla="*/ 718732 w 5135184"/>
              <a:gd name="connsiteY356" fmla="*/ 2918302 h 5195126"/>
              <a:gd name="connsiteX357" fmla="*/ 744944 w 5135184"/>
              <a:gd name="connsiteY357" fmla="*/ 2878465 h 5195126"/>
              <a:gd name="connsiteX358" fmla="*/ 769598 w 5135184"/>
              <a:gd name="connsiteY358" fmla="*/ 2882877 h 5195126"/>
              <a:gd name="connsiteX359" fmla="*/ 814301 w 5135184"/>
              <a:gd name="connsiteY359" fmla="*/ 2846350 h 5195126"/>
              <a:gd name="connsiteX360" fmla="*/ 865166 w 5135184"/>
              <a:gd name="connsiteY360" fmla="*/ 2810926 h 5195126"/>
              <a:gd name="connsiteX361" fmla="*/ 877493 w 5135184"/>
              <a:gd name="connsiteY361" fmla="*/ 2813131 h 5195126"/>
              <a:gd name="connsiteX362" fmla="*/ 914831 w 5135184"/>
              <a:gd name="connsiteY362" fmla="*/ 2746661 h 5195126"/>
              <a:gd name="connsiteX363" fmla="*/ 952818 w 5135184"/>
              <a:gd name="connsiteY363" fmla="*/ 2712112 h 5195126"/>
              <a:gd name="connsiteX364" fmla="*/ 957230 w 5135184"/>
              <a:gd name="connsiteY364" fmla="*/ 2687459 h 5195126"/>
              <a:gd name="connsiteX365" fmla="*/ 984089 w 5135184"/>
              <a:gd name="connsiteY365" fmla="*/ 2679543 h 5195126"/>
              <a:gd name="connsiteX366" fmla="*/ 988501 w 5135184"/>
              <a:gd name="connsiteY366" fmla="*/ 2654888 h 5195126"/>
              <a:gd name="connsiteX367" fmla="*/ 1000830 w 5135184"/>
              <a:gd name="connsiteY367" fmla="*/ 2657094 h 5195126"/>
              <a:gd name="connsiteX368" fmla="*/ 1033204 w 5135184"/>
              <a:gd name="connsiteY368" fmla="*/ 2618361 h 5195126"/>
              <a:gd name="connsiteX369" fmla="*/ 1090784 w 5135184"/>
              <a:gd name="connsiteY369" fmla="*/ 2580957 h 5195126"/>
              <a:gd name="connsiteX370" fmla="*/ 1131205 w 5135184"/>
              <a:gd name="connsiteY370" fmla="*/ 2515040 h 5195126"/>
              <a:gd name="connsiteX371" fmla="*/ 1176684 w 5135184"/>
              <a:gd name="connsiteY371" fmla="*/ 2456389 h 5195126"/>
              <a:gd name="connsiteX372" fmla="*/ 1249448 w 5135184"/>
              <a:gd name="connsiteY372" fmla="*/ 2440784 h 5195126"/>
              <a:gd name="connsiteX373" fmla="*/ 1315917 w 5135184"/>
              <a:gd name="connsiteY373" fmla="*/ 2478123 h 5195126"/>
              <a:gd name="connsiteX374" fmla="*/ 1367853 w 5135184"/>
              <a:gd name="connsiteY374" fmla="*/ 2525582 h 5195126"/>
              <a:gd name="connsiteX375" fmla="*/ 1366750 w 5135184"/>
              <a:gd name="connsiteY375" fmla="*/ 2531746 h 5195126"/>
              <a:gd name="connsiteX376" fmla="*/ 1458555 w 5135184"/>
              <a:gd name="connsiteY376" fmla="*/ 2516369 h 5195126"/>
              <a:gd name="connsiteX377" fmla="*/ 1501052 w 5135184"/>
              <a:gd name="connsiteY377" fmla="*/ 2492169 h 5195126"/>
              <a:gd name="connsiteX378" fmla="*/ 1553766 w 5135184"/>
              <a:gd name="connsiteY378" fmla="*/ 2517504 h 5195126"/>
              <a:gd name="connsiteX379" fmla="*/ 1594154 w 5135184"/>
              <a:gd name="connsiteY379" fmla="*/ 2540634 h 5195126"/>
              <a:gd name="connsiteX380" fmla="*/ 1596360 w 5135184"/>
              <a:gd name="connsiteY380" fmla="*/ 2528307 h 5195126"/>
              <a:gd name="connsiteX381" fmla="*/ 1621014 w 5135184"/>
              <a:gd name="connsiteY381" fmla="*/ 2532718 h 5195126"/>
              <a:gd name="connsiteX382" fmla="*/ 1623220 w 5135184"/>
              <a:gd name="connsiteY382" fmla="*/ 2520392 h 5195126"/>
              <a:gd name="connsiteX383" fmla="*/ 1654038 w 5135184"/>
              <a:gd name="connsiteY383" fmla="*/ 2525906 h 5195126"/>
              <a:gd name="connsiteX384" fmla="*/ 1656244 w 5135184"/>
              <a:gd name="connsiteY384" fmla="*/ 2513578 h 5195126"/>
              <a:gd name="connsiteX385" fmla="*/ 1705228 w 5135184"/>
              <a:gd name="connsiteY385" fmla="*/ 2506442 h 5195126"/>
              <a:gd name="connsiteX386" fmla="*/ 1753109 w 5135184"/>
              <a:gd name="connsiteY386" fmla="*/ 2505468 h 5195126"/>
              <a:gd name="connsiteX387" fmla="*/ 1791291 w 5135184"/>
              <a:gd name="connsiteY387" fmla="*/ 2540925 h 5195126"/>
              <a:gd name="connsiteX388" fmla="*/ 1817796 w 5135184"/>
              <a:gd name="connsiteY388" fmla="*/ 2606096 h 5195126"/>
              <a:gd name="connsiteX389" fmla="*/ 1842450 w 5135184"/>
              <a:gd name="connsiteY389" fmla="*/ 2610508 h 5195126"/>
              <a:gd name="connsiteX390" fmla="*/ 1857080 w 5135184"/>
              <a:gd name="connsiteY390" fmla="*/ 2635390 h 5195126"/>
              <a:gd name="connsiteX391" fmla="*/ 1871710 w 5135184"/>
              <a:gd name="connsiteY391" fmla="*/ 2660270 h 5195126"/>
              <a:gd name="connsiteX392" fmla="*/ 1896365 w 5135184"/>
              <a:gd name="connsiteY392" fmla="*/ 2664682 h 5195126"/>
              <a:gd name="connsiteX393" fmla="*/ 1904280 w 5135184"/>
              <a:gd name="connsiteY393" fmla="*/ 2691543 h 5195126"/>
              <a:gd name="connsiteX394" fmla="*/ 1918359 w 5135184"/>
              <a:gd name="connsiteY394" fmla="*/ 2719506 h 5195126"/>
              <a:gd name="connsiteX395" fmla="*/ 1930686 w 5135184"/>
              <a:gd name="connsiteY395" fmla="*/ 2721712 h 5195126"/>
              <a:gd name="connsiteX396" fmla="*/ 1927377 w 5135184"/>
              <a:gd name="connsiteY396" fmla="*/ 2740203 h 5195126"/>
              <a:gd name="connsiteX397" fmla="*/ 1949826 w 5135184"/>
              <a:gd name="connsiteY397" fmla="*/ 2756942 h 5195126"/>
              <a:gd name="connsiteX398" fmla="*/ 1945414 w 5135184"/>
              <a:gd name="connsiteY398" fmla="*/ 2781596 h 5195126"/>
              <a:gd name="connsiteX399" fmla="*/ 1957741 w 5135184"/>
              <a:gd name="connsiteY399" fmla="*/ 2783801 h 5195126"/>
              <a:gd name="connsiteX400" fmla="*/ 1971593 w 5135184"/>
              <a:gd name="connsiteY400" fmla="*/ 2830807 h 5195126"/>
              <a:gd name="connsiteX401" fmla="*/ 2023530 w 5135184"/>
              <a:gd name="connsiteY401" fmla="*/ 2878267 h 5195126"/>
              <a:gd name="connsiteX402" fmla="*/ 2025736 w 5135184"/>
              <a:gd name="connsiteY402" fmla="*/ 2865940 h 5195126"/>
              <a:gd name="connsiteX403" fmla="*/ 2013409 w 5135184"/>
              <a:gd name="connsiteY403" fmla="*/ 2863734 h 5195126"/>
              <a:gd name="connsiteX404" fmla="*/ 2008249 w 5135184"/>
              <a:gd name="connsiteY404" fmla="*/ 2821464 h 5195126"/>
              <a:gd name="connsiteX405" fmla="*/ 2005297 w 5135184"/>
              <a:gd name="connsiteY405" fmla="*/ 2766868 h 5195126"/>
              <a:gd name="connsiteX406" fmla="*/ 1992970 w 5135184"/>
              <a:gd name="connsiteY406" fmla="*/ 2764662 h 5195126"/>
              <a:gd name="connsiteX407" fmla="*/ 1997382 w 5135184"/>
              <a:gd name="connsiteY407" fmla="*/ 2740008 h 5195126"/>
              <a:gd name="connsiteX408" fmla="*/ 1985055 w 5135184"/>
              <a:gd name="connsiteY408" fmla="*/ 2737802 h 5195126"/>
              <a:gd name="connsiteX409" fmla="*/ 1992776 w 5135184"/>
              <a:gd name="connsiteY409" fmla="*/ 2694658 h 5195126"/>
              <a:gd name="connsiteX410" fmla="*/ 2005103 w 5135184"/>
              <a:gd name="connsiteY410" fmla="*/ 2696863 h 5195126"/>
              <a:gd name="connsiteX411" fmla="*/ 2019441 w 5135184"/>
              <a:gd name="connsiteY411" fmla="*/ 2616736 h 5195126"/>
              <a:gd name="connsiteX412" fmla="*/ 2011299 w 5135184"/>
              <a:gd name="connsiteY412" fmla="*/ 2608918 h 5195126"/>
              <a:gd name="connsiteX413" fmla="*/ 2003156 w 5135184"/>
              <a:gd name="connsiteY413" fmla="*/ 2601100 h 5195126"/>
              <a:gd name="connsiteX414" fmla="*/ 2007567 w 5135184"/>
              <a:gd name="connsiteY414" fmla="*/ 2576445 h 5195126"/>
              <a:gd name="connsiteX415" fmla="*/ 1995240 w 5135184"/>
              <a:gd name="connsiteY415" fmla="*/ 2574239 h 5195126"/>
              <a:gd name="connsiteX416" fmla="*/ 1999652 w 5135184"/>
              <a:gd name="connsiteY416" fmla="*/ 2549585 h 5195126"/>
              <a:gd name="connsiteX417" fmla="*/ 1896882 w 5135184"/>
              <a:gd name="connsiteY417" fmla="*/ 2448504 h 5195126"/>
              <a:gd name="connsiteX418" fmla="*/ 1814355 w 5135184"/>
              <a:gd name="connsiteY418" fmla="*/ 2376486 h 5195126"/>
              <a:gd name="connsiteX419" fmla="*/ 1789701 w 5135184"/>
              <a:gd name="connsiteY419" fmla="*/ 2372075 h 5195126"/>
              <a:gd name="connsiteX420" fmla="*/ 1769134 w 5135184"/>
              <a:gd name="connsiteY420" fmla="*/ 2327049 h 5195126"/>
              <a:gd name="connsiteX421" fmla="*/ 1748567 w 5135184"/>
              <a:gd name="connsiteY421" fmla="*/ 2282023 h 5195126"/>
              <a:gd name="connsiteX422" fmla="*/ 1791777 w 5135184"/>
              <a:gd name="connsiteY422" fmla="*/ 2111647 h 5195126"/>
              <a:gd name="connsiteX423" fmla="*/ 1779450 w 5135184"/>
              <a:gd name="connsiteY423" fmla="*/ 2109441 h 5195126"/>
              <a:gd name="connsiteX424" fmla="*/ 1793788 w 5135184"/>
              <a:gd name="connsiteY424" fmla="*/ 2029316 h 5195126"/>
              <a:gd name="connsiteX425" fmla="*/ 1806115 w 5135184"/>
              <a:gd name="connsiteY425" fmla="*/ 2031521 h 5195126"/>
              <a:gd name="connsiteX426" fmla="*/ 1828141 w 5135184"/>
              <a:gd name="connsiteY426" fmla="*/ 1997297 h 5195126"/>
              <a:gd name="connsiteX427" fmla="*/ 1845107 w 5135184"/>
              <a:gd name="connsiteY427" fmla="*/ 1955806 h 5195126"/>
              <a:gd name="connsiteX428" fmla="*/ 1845562 w 5135184"/>
              <a:gd name="connsiteY428" fmla="*/ 1917722 h 5195126"/>
              <a:gd name="connsiteX429" fmla="*/ 1848221 w 5135184"/>
              <a:gd name="connsiteY429" fmla="*/ 1867310 h 5195126"/>
              <a:gd name="connsiteX430" fmla="*/ 1835894 w 5135184"/>
              <a:gd name="connsiteY430" fmla="*/ 1865104 h 5195126"/>
              <a:gd name="connsiteX431" fmla="*/ 1839203 w 5135184"/>
              <a:gd name="connsiteY431" fmla="*/ 1846613 h 5195126"/>
              <a:gd name="connsiteX432" fmla="*/ 1826876 w 5135184"/>
              <a:gd name="connsiteY432" fmla="*/ 1844407 h 5195126"/>
              <a:gd name="connsiteX433" fmla="*/ 1803227 w 5135184"/>
              <a:gd name="connsiteY433" fmla="*/ 1798830 h 5195126"/>
              <a:gd name="connsiteX434" fmla="*/ 1767899 w 5135184"/>
              <a:gd name="connsiteY434" fmla="*/ 1782967 h 5195126"/>
              <a:gd name="connsiteX435" fmla="*/ 1770105 w 5135184"/>
              <a:gd name="connsiteY435" fmla="*/ 1770640 h 5195126"/>
              <a:gd name="connsiteX436" fmla="*/ 1720797 w 5135184"/>
              <a:gd name="connsiteY436" fmla="*/ 1761817 h 5195126"/>
              <a:gd name="connsiteX437" fmla="*/ 1723003 w 5135184"/>
              <a:gd name="connsiteY437" fmla="*/ 1749488 h 5195126"/>
              <a:gd name="connsiteX438" fmla="*/ 1707269 w 5135184"/>
              <a:gd name="connsiteY438" fmla="*/ 1730770 h 5195126"/>
              <a:gd name="connsiteX439" fmla="*/ 1693742 w 5135184"/>
              <a:gd name="connsiteY439" fmla="*/ 1699726 h 5195126"/>
              <a:gd name="connsiteX440" fmla="*/ 1697505 w 5135184"/>
              <a:gd name="connsiteY440" fmla="*/ 1643151 h 5195126"/>
              <a:gd name="connsiteX441" fmla="*/ 1744185 w 5135184"/>
              <a:gd name="connsiteY441" fmla="*/ 1613339 h 5195126"/>
              <a:gd name="connsiteX442" fmla="*/ 1807152 w 5135184"/>
              <a:gd name="connsiteY442" fmla="*/ 1599162 h 5195126"/>
              <a:gd name="connsiteX443" fmla="*/ 1810460 w 5135184"/>
              <a:gd name="connsiteY443" fmla="*/ 1580672 h 5195126"/>
              <a:gd name="connsiteX444" fmla="*/ 1842057 w 5135184"/>
              <a:gd name="connsiteY444" fmla="*/ 1564062 h 5195126"/>
              <a:gd name="connsiteX445" fmla="*/ 1851205 w 5135184"/>
              <a:gd name="connsiteY445" fmla="*/ 1530714 h 5195126"/>
              <a:gd name="connsiteX446" fmla="*/ 1859055 w 5135184"/>
              <a:gd name="connsiteY446" fmla="*/ 1433525 h 5195126"/>
              <a:gd name="connsiteX447" fmla="*/ 1841569 w 5135184"/>
              <a:gd name="connsiteY447" fmla="*/ 1389050 h 5195126"/>
              <a:gd name="connsiteX448" fmla="*/ 1814060 w 5135184"/>
              <a:gd name="connsiteY448" fmla="*/ 1365044 h 5195126"/>
              <a:gd name="connsiteX449" fmla="*/ 1784573 w 5135184"/>
              <a:gd name="connsiteY449" fmla="*/ 1334323 h 5195126"/>
              <a:gd name="connsiteX450" fmla="*/ 1788985 w 5135184"/>
              <a:gd name="connsiteY450" fmla="*/ 1309669 h 5195126"/>
              <a:gd name="connsiteX451" fmla="*/ 1776656 w 5135184"/>
              <a:gd name="connsiteY451" fmla="*/ 1307463 h 5195126"/>
              <a:gd name="connsiteX452" fmla="*/ 1769844 w 5135184"/>
              <a:gd name="connsiteY452" fmla="*/ 1274439 h 5195126"/>
              <a:gd name="connsiteX453" fmla="*/ 1782171 w 5135184"/>
              <a:gd name="connsiteY453" fmla="*/ 1276645 h 5195126"/>
              <a:gd name="connsiteX454" fmla="*/ 1811140 w 5135184"/>
              <a:gd name="connsiteY454" fmla="*/ 1221400 h 5195126"/>
              <a:gd name="connsiteX455" fmla="*/ 1858697 w 5135184"/>
              <a:gd name="connsiteY455" fmla="*/ 1204466 h 5195126"/>
              <a:gd name="connsiteX456" fmla="*/ 1906253 w 5135184"/>
              <a:gd name="connsiteY456" fmla="*/ 1187533 h 5195126"/>
              <a:gd name="connsiteX457" fmla="*/ 1935223 w 5135184"/>
              <a:gd name="connsiteY457" fmla="*/ 1132287 h 5195126"/>
              <a:gd name="connsiteX458" fmla="*/ 1938531 w 5135184"/>
              <a:gd name="connsiteY458" fmla="*/ 1113797 h 5195126"/>
              <a:gd name="connsiteX459" fmla="*/ 1949107 w 5135184"/>
              <a:gd name="connsiteY459" fmla="*/ 1090245 h 5195126"/>
              <a:gd name="connsiteX460" fmla="*/ 1961434 w 5135184"/>
              <a:gd name="connsiteY460" fmla="*/ 1092450 h 5195126"/>
              <a:gd name="connsiteX461" fmla="*/ 1993161 w 5135184"/>
              <a:gd name="connsiteY461" fmla="*/ 1021796 h 5195126"/>
              <a:gd name="connsiteX462" fmla="*/ 2018723 w 5135184"/>
              <a:gd name="connsiteY462" fmla="*/ 950039 h 5195126"/>
              <a:gd name="connsiteX463" fmla="*/ 2019176 w 5135184"/>
              <a:gd name="connsiteY463" fmla="*/ 911955 h 5195126"/>
              <a:gd name="connsiteX464" fmla="*/ 1986607 w 5135184"/>
              <a:gd name="connsiteY464" fmla="*/ 880684 h 5195126"/>
              <a:gd name="connsiteX465" fmla="*/ 1992121 w 5135184"/>
              <a:gd name="connsiteY465" fmla="*/ 849866 h 5195126"/>
              <a:gd name="connsiteX466" fmla="*/ 1979795 w 5135184"/>
              <a:gd name="connsiteY466" fmla="*/ 847660 h 5195126"/>
              <a:gd name="connsiteX467" fmla="*/ 1979145 w 5135184"/>
              <a:gd name="connsiteY467" fmla="*/ 815739 h 5195126"/>
              <a:gd name="connsiteX468" fmla="*/ 1978496 w 5135184"/>
              <a:gd name="connsiteY468" fmla="*/ 783818 h 5195126"/>
              <a:gd name="connsiteX469" fmla="*/ 2011196 w 5135184"/>
              <a:gd name="connsiteY469" fmla="*/ 761046 h 5195126"/>
              <a:gd name="connsiteX470" fmla="*/ 2050058 w 5135184"/>
              <a:gd name="connsiteY470" fmla="*/ 739376 h 5195126"/>
              <a:gd name="connsiteX471" fmla="*/ 2093203 w 5135184"/>
              <a:gd name="connsiteY471" fmla="*/ 747096 h 5195126"/>
              <a:gd name="connsiteX472" fmla="*/ 2142739 w 5135184"/>
              <a:gd name="connsiteY472" fmla="*/ 736877 h 5195126"/>
              <a:gd name="connsiteX473" fmla="*/ 2182154 w 5135184"/>
              <a:gd name="connsiteY473" fmla="*/ 712125 h 5195126"/>
              <a:gd name="connsiteX474" fmla="*/ 2194481 w 5135184"/>
              <a:gd name="connsiteY474" fmla="*/ 714331 h 5195126"/>
              <a:gd name="connsiteX475" fmla="*/ 2221146 w 5135184"/>
              <a:gd name="connsiteY475" fmla="*/ 636410 h 5195126"/>
              <a:gd name="connsiteX476" fmla="*/ 2246904 w 5135184"/>
              <a:gd name="connsiteY476" fmla="*/ 634659 h 5195126"/>
              <a:gd name="connsiteX477" fmla="*/ 2253522 w 5135184"/>
              <a:gd name="connsiteY477" fmla="*/ 597676 h 5195126"/>
              <a:gd name="connsiteX478" fmla="*/ 2301079 w 5135184"/>
              <a:gd name="connsiteY478" fmla="*/ 580743 h 5195126"/>
              <a:gd name="connsiteX479" fmla="*/ 2305490 w 5135184"/>
              <a:gd name="connsiteY479" fmla="*/ 556090 h 5195126"/>
              <a:gd name="connsiteX480" fmla="*/ 2317817 w 5135184"/>
              <a:gd name="connsiteY480" fmla="*/ 558295 h 5195126"/>
              <a:gd name="connsiteX481" fmla="*/ 2317395 w 5135184"/>
              <a:gd name="connsiteY481" fmla="*/ 507331 h 5195126"/>
              <a:gd name="connsiteX482" fmla="*/ 2309706 w 5135184"/>
              <a:gd name="connsiteY482" fmla="*/ 461429 h 5195126"/>
              <a:gd name="connsiteX483" fmla="*/ 2329559 w 5135184"/>
              <a:gd name="connsiteY483" fmla="*/ 350484 h 5195126"/>
              <a:gd name="connsiteX484" fmla="*/ 2368747 w 5135184"/>
              <a:gd name="connsiteY484" fmla="*/ 344775 h 5195126"/>
              <a:gd name="connsiteX485" fmla="*/ 2370953 w 5135184"/>
              <a:gd name="connsiteY485" fmla="*/ 332448 h 5195126"/>
              <a:gd name="connsiteX486" fmla="*/ 2390547 w 5135184"/>
              <a:gd name="connsiteY486" fmla="*/ 329593 h 5195126"/>
              <a:gd name="connsiteX487" fmla="*/ 2436546 w 5135184"/>
              <a:gd name="connsiteY487" fmla="*/ 356907 h 5195126"/>
              <a:gd name="connsiteX488" fmla="*/ 2434340 w 5135184"/>
              <a:gd name="connsiteY488" fmla="*/ 369234 h 5195126"/>
              <a:gd name="connsiteX489" fmla="*/ 2458996 w 5135184"/>
              <a:gd name="connsiteY489" fmla="*/ 373646 h 5195126"/>
              <a:gd name="connsiteX490" fmla="*/ 2456790 w 5135184"/>
              <a:gd name="connsiteY490" fmla="*/ 385974 h 5195126"/>
              <a:gd name="connsiteX491" fmla="*/ 2477810 w 5135184"/>
              <a:gd name="connsiteY491" fmla="*/ 392915 h 5195126"/>
              <a:gd name="connsiteX492" fmla="*/ 2498832 w 5135184"/>
              <a:gd name="connsiteY492" fmla="*/ 399858 h 5195126"/>
              <a:gd name="connsiteX493" fmla="*/ 2496626 w 5135184"/>
              <a:gd name="connsiteY493" fmla="*/ 412184 h 5195126"/>
              <a:gd name="connsiteX494" fmla="*/ 2533606 w 5135184"/>
              <a:gd name="connsiteY494" fmla="*/ 418802 h 5195126"/>
              <a:gd name="connsiteX495" fmla="*/ 2563776 w 5135184"/>
              <a:gd name="connsiteY495" fmla="*/ 392396 h 5195126"/>
              <a:gd name="connsiteX496" fmla="*/ 2576103 w 5135184"/>
              <a:gd name="connsiteY496" fmla="*/ 394602 h 5195126"/>
              <a:gd name="connsiteX497" fmla="*/ 2593295 w 5135184"/>
              <a:gd name="connsiteY497" fmla="*/ 334070 h 5195126"/>
              <a:gd name="connsiteX498" fmla="*/ 2605622 w 5135184"/>
              <a:gd name="connsiteY498" fmla="*/ 336276 h 5195126"/>
              <a:gd name="connsiteX499" fmla="*/ 2617301 w 5135184"/>
              <a:gd name="connsiteY499" fmla="*/ 306561 h 5195126"/>
              <a:gd name="connsiteX500" fmla="*/ 2659700 w 5135184"/>
              <a:gd name="connsiteY500" fmla="*/ 247357 h 5195126"/>
              <a:gd name="connsiteX501" fmla="*/ 2734116 w 5135184"/>
              <a:gd name="connsiteY501" fmla="*/ 222509 h 5195126"/>
              <a:gd name="connsiteX502" fmla="*/ 2815249 w 5135184"/>
              <a:gd name="connsiteY502" fmla="*/ 195680 h 5195126"/>
              <a:gd name="connsiteX503" fmla="*/ 2882854 w 5135184"/>
              <a:gd name="connsiteY503" fmla="*/ 137807 h 5195126"/>
              <a:gd name="connsiteX504" fmla="*/ 2909714 w 5135184"/>
              <a:gd name="connsiteY504" fmla="*/ 129892 h 5195126"/>
              <a:gd name="connsiteX505" fmla="*/ 2918083 w 5135184"/>
              <a:gd name="connsiteY505" fmla="*/ 118668 h 5195126"/>
              <a:gd name="connsiteX506" fmla="*/ 2992045 w 5135184"/>
              <a:gd name="connsiteY506" fmla="*/ 131903 h 5195126"/>
              <a:gd name="connsiteX507" fmla="*/ 3054915 w 5135184"/>
              <a:gd name="connsiteY507" fmla="*/ 82723 h 5195126"/>
              <a:gd name="connsiteX508" fmla="*/ 3108764 w 5135184"/>
              <a:gd name="connsiteY508" fmla="*/ 12848 h 5195126"/>
              <a:gd name="connsiteX509" fmla="*/ 3194276 w 5135184"/>
              <a:gd name="connsiteY509" fmla="*/ 50413 h 5195126"/>
              <a:gd name="connsiteX510" fmla="*/ 3256885 w 5135184"/>
              <a:gd name="connsiteY510" fmla="*/ 109323 h 5195126"/>
              <a:gd name="connsiteX511" fmla="*/ 3254679 w 5135184"/>
              <a:gd name="connsiteY511" fmla="*/ 121650 h 5195126"/>
              <a:gd name="connsiteX512" fmla="*/ 3266455 w 5135184"/>
              <a:gd name="connsiteY512" fmla="*/ 126938 h 5195126"/>
              <a:gd name="connsiteX513" fmla="*/ 3284394 w 5135184"/>
              <a:gd name="connsiteY513" fmla="*/ 133329 h 5195126"/>
              <a:gd name="connsiteX514" fmla="*/ 3370361 w 5135184"/>
              <a:gd name="connsiteY514" fmla="*/ 132810 h 5195126"/>
              <a:gd name="connsiteX515" fmla="*/ 3409223 w 5135184"/>
              <a:gd name="connsiteY515" fmla="*/ 111140 h 5195126"/>
              <a:gd name="connsiteX516" fmla="*/ 3412532 w 5135184"/>
              <a:gd name="connsiteY516" fmla="*/ 92649 h 5195126"/>
              <a:gd name="connsiteX517" fmla="*/ 3424858 w 5135184"/>
              <a:gd name="connsiteY517" fmla="*/ 94855 h 5195126"/>
              <a:gd name="connsiteX518" fmla="*/ 3433682 w 5135184"/>
              <a:gd name="connsiteY518" fmla="*/ 45546 h 5195126"/>
              <a:gd name="connsiteX519" fmla="*/ 3446011 w 5135184"/>
              <a:gd name="connsiteY519" fmla="*/ 47752 h 5195126"/>
              <a:gd name="connsiteX520" fmla="*/ 3450422 w 5135184"/>
              <a:gd name="connsiteY520" fmla="*/ 23098 h 5195126"/>
              <a:gd name="connsiteX521" fmla="*/ 3462749 w 5135184"/>
              <a:gd name="connsiteY521" fmla="*/ 25304 h 5195126"/>
              <a:gd name="connsiteX522" fmla="*/ 3477282 w 5135184"/>
              <a:gd name="connsiteY522" fmla="*/ 15183 h 5195126"/>
              <a:gd name="connsiteX523" fmla="*/ 3496876 w 5135184"/>
              <a:gd name="connsiteY523" fmla="*/ 12327 h 519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</a:cxnLst>
            <a:rect l="l" t="t" r="r" b="b"/>
            <a:pathLst>
              <a:path w="5135184" h="5195126">
                <a:moveTo>
                  <a:pt x="1618752" y="5140302"/>
                </a:moveTo>
                <a:lnTo>
                  <a:pt x="1649570" y="5145817"/>
                </a:lnTo>
                <a:lnTo>
                  <a:pt x="1647364" y="5158145"/>
                </a:lnTo>
                <a:lnTo>
                  <a:pt x="1659691" y="5160351"/>
                </a:lnTo>
                <a:cubicBezTo>
                  <a:pt x="1653375" y="5171942"/>
                  <a:pt x="1651429" y="5176895"/>
                  <a:pt x="1653851" y="5175208"/>
                </a:cubicBezTo>
                <a:cubicBezTo>
                  <a:pt x="1656273" y="5173520"/>
                  <a:pt x="1652639" y="5176051"/>
                  <a:pt x="1642952" y="5182799"/>
                </a:cubicBezTo>
                <a:lnTo>
                  <a:pt x="1640746" y="5195126"/>
                </a:lnTo>
                <a:lnTo>
                  <a:pt x="1609928" y="5189611"/>
                </a:lnTo>
                <a:cubicBezTo>
                  <a:pt x="1604651" y="5171705"/>
                  <a:pt x="1602749" y="5158642"/>
                  <a:pt x="1604219" y="5150425"/>
                </a:cubicBezTo>
                <a:lnTo>
                  <a:pt x="1616546" y="5152631"/>
                </a:lnTo>
                <a:close/>
                <a:moveTo>
                  <a:pt x="382567" y="4484759"/>
                </a:moveTo>
                <a:cubicBezTo>
                  <a:pt x="403769" y="4485505"/>
                  <a:pt x="426184" y="4487992"/>
                  <a:pt x="449811" y="4492220"/>
                </a:cubicBezTo>
                <a:cubicBezTo>
                  <a:pt x="451715" y="4505283"/>
                  <a:pt x="451195" y="4520033"/>
                  <a:pt x="448254" y="4536468"/>
                </a:cubicBezTo>
                <a:lnTo>
                  <a:pt x="366116" y="4604463"/>
                </a:lnTo>
                <a:lnTo>
                  <a:pt x="341462" y="4600051"/>
                </a:lnTo>
                <a:cubicBezTo>
                  <a:pt x="339991" y="4608270"/>
                  <a:pt x="338044" y="4613222"/>
                  <a:pt x="335622" y="4614909"/>
                </a:cubicBezTo>
                <a:cubicBezTo>
                  <a:pt x="333201" y="4616595"/>
                  <a:pt x="331621" y="4619493"/>
                  <a:pt x="330886" y="4623602"/>
                </a:cubicBezTo>
                <a:lnTo>
                  <a:pt x="306232" y="4619190"/>
                </a:lnTo>
                <a:cubicBezTo>
                  <a:pt x="284650" y="4645013"/>
                  <a:pt x="262189" y="4657957"/>
                  <a:pt x="238854" y="4658022"/>
                </a:cubicBezTo>
                <a:cubicBezTo>
                  <a:pt x="215520" y="4658086"/>
                  <a:pt x="190789" y="4660022"/>
                  <a:pt x="164665" y="4663829"/>
                </a:cubicBezTo>
                <a:cubicBezTo>
                  <a:pt x="160988" y="4684374"/>
                  <a:pt x="143299" y="4700290"/>
                  <a:pt x="111593" y="4711580"/>
                </a:cubicBezTo>
                <a:cubicBezTo>
                  <a:pt x="79889" y="4722868"/>
                  <a:pt x="47600" y="4725572"/>
                  <a:pt x="14728" y="4719690"/>
                </a:cubicBezTo>
                <a:cubicBezTo>
                  <a:pt x="7980" y="4710001"/>
                  <a:pt x="3946" y="4702919"/>
                  <a:pt x="2627" y="4698441"/>
                </a:cubicBezTo>
                <a:cubicBezTo>
                  <a:pt x="1309" y="4693965"/>
                  <a:pt x="432" y="4681087"/>
                  <a:pt x="0" y="4659806"/>
                </a:cubicBezTo>
                <a:cubicBezTo>
                  <a:pt x="22751" y="4651156"/>
                  <a:pt x="41576" y="4640742"/>
                  <a:pt x="56477" y="4628567"/>
                </a:cubicBezTo>
                <a:cubicBezTo>
                  <a:pt x="71379" y="4616390"/>
                  <a:pt x="95633" y="4611189"/>
                  <a:pt x="129240" y="4612964"/>
                </a:cubicBezTo>
                <a:cubicBezTo>
                  <a:pt x="137025" y="4593153"/>
                  <a:pt x="168773" y="4563849"/>
                  <a:pt x="224484" y="4525050"/>
                </a:cubicBezTo>
                <a:cubicBezTo>
                  <a:pt x="266266" y="4495952"/>
                  <a:pt x="318960" y="4482521"/>
                  <a:pt x="382567" y="4484759"/>
                </a:cubicBezTo>
                <a:close/>
                <a:moveTo>
                  <a:pt x="1434756" y="1209708"/>
                </a:moveTo>
                <a:cubicBezTo>
                  <a:pt x="1452112" y="1207513"/>
                  <a:pt x="1472089" y="1208437"/>
                  <a:pt x="1494689" y="1212482"/>
                </a:cubicBezTo>
                <a:cubicBezTo>
                  <a:pt x="1552215" y="1222775"/>
                  <a:pt x="1583099" y="1251625"/>
                  <a:pt x="1587338" y="1299030"/>
                </a:cubicBezTo>
                <a:lnTo>
                  <a:pt x="1599665" y="1301236"/>
                </a:lnTo>
                <a:lnTo>
                  <a:pt x="1589738" y="1356709"/>
                </a:lnTo>
                <a:lnTo>
                  <a:pt x="1602065" y="1358915"/>
                </a:lnTo>
                <a:cubicBezTo>
                  <a:pt x="1604704" y="1367868"/>
                  <a:pt x="1604553" y="1380564"/>
                  <a:pt x="1601612" y="1396999"/>
                </a:cubicBezTo>
                <a:cubicBezTo>
                  <a:pt x="1597935" y="1417545"/>
                  <a:pt x="1588830" y="1432878"/>
                  <a:pt x="1574297" y="1442999"/>
                </a:cubicBezTo>
                <a:lnTo>
                  <a:pt x="1573194" y="1449162"/>
                </a:lnTo>
                <a:lnTo>
                  <a:pt x="1530049" y="1441441"/>
                </a:lnTo>
                <a:lnTo>
                  <a:pt x="1527843" y="1453770"/>
                </a:lnTo>
                <a:lnTo>
                  <a:pt x="1463353" y="1423147"/>
                </a:lnTo>
                <a:cubicBezTo>
                  <a:pt x="1421829" y="1394513"/>
                  <a:pt x="1396743" y="1368821"/>
                  <a:pt x="1388091" y="1346069"/>
                </a:cubicBezTo>
                <a:cubicBezTo>
                  <a:pt x="1379441" y="1323318"/>
                  <a:pt x="1380263" y="1283179"/>
                  <a:pt x="1390557" y="1225653"/>
                </a:cubicBezTo>
                <a:cubicBezTo>
                  <a:pt x="1402668" y="1217218"/>
                  <a:pt x="1417401" y="1211903"/>
                  <a:pt x="1434756" y="1209708"/>
                </a:cubicBezTo>
                <a:close/>
                <a:moveTo>
                  <a:pt x="3499082" y="0"/>
                </a:moveTo>
                <a:cubicBezTo>
                  <a:pt x="3536063" y="6618"/>
                  <a:pt x="3561853" y="16534"/>
                  <a:pt x="3576450" y="29747"/>
                </a:cubicBezTo>
                <a:cubicBezTo>
                  <a:pt x="3591049" y="42961"/>
                  <a:pt x="3597613" y="53677"/>
                  <a:pt x="3596142" y="61895"/>
                </a:cubicBezTo>
                <a:lnTo>
                  <a:pt x="3620796" y="66307"/>
                </a:lnTo>
                <a:lnTo>
                  <a:pt x="3618590" y="78634"/>
                </a:lnTo>
                <a:cubicBezTo>
                  <a:pt x="3629447" y="89058"/>
                  <a:pt x="3643937" y="96952"/>
                  <a:pt x="3662060" y="102315"/>
                </a:cubicBezTo>
                <a:cubicBezTo>
                  <a:pt x="3680182" y="107679"/>
                  <a:pt x="3695040" y="113517"/>
                  <a:pt x="3706633" y="119833"/>
                </a:cubicBezTo>
                <a:cubicBezTo>
                  <a:pt x="3729686" y="85792"/>
                  <a:pt x="3768289" y="71497"/>
                  <a:pt x="3822441" y="76947"/>
                </a:cubicBezTo>
                <a:cubicBezTo>
                  <a:pt x="3828454" y="90745"/>
                  <a:pt x="3841366" y="101537"/>
                  <a:pt x="3861176" y="109322"/>
                </a:cubicBezTo>
                <a:lnTo>
                  <a:pt x="3856764" y="133977"/>
                </a:lnTo>
                <a:cubicBezTo>
                  <a:pt x="3876575" y="141762"/>
                  <a:pt x="3891539" y="152921"/>
                  <a:pt x="3901660" y="167454"/>
                </a:cubicBezTo>
                <a:lnTo>
                  <a:pt x="3899455" y="179781"/>
                </a:lnTo>
                <a:lnTo>
                  <a:pt x="3924110" y="184193"/>
                </a:lnTo>
                <a:cubicBezTo>
                  <a:pt x="3921904" y="196520"/>
                  <a:pt x="3930706" y="206577"/>
                  <a:pt x="3950515" y="214361"/>
                </a:cubicBezTo>
                <a:cubicBezTo>
                  <a:pt x="3970325" y="222148"/>
                  <a:pt x="3986394" y="227143"/>
                  <a:pt x="3998721" y="229349"/>
                </a:cubicBezTo>
                <a:cubicBezTo>
                  <a:pt x="4009881" y="214383"/>
                  <a:pt x="4017882" y="205213"/>
                  <a:pt x="4022727" y="201840"/>
                </a:cubicBezTo>
                <a:lnTo>
                  <a:pt x="4035054" y="204046"/>
                </a:lnTo>
                <a:cubicBezTo>
                  <a:pt x="4060746" y="178958"/>
                  <a:pt x="4075723" y="160435"/>
                  <a:pt x="4079983" y="148476"/>
                </a:cubicBezTo>
                <a:cubicBezTo>
                  <a:pt x="4084244" y="136517"/>
                  <a:pt x="4109342" y="132526"/>
                  <a:pt x="4155276" y="136506"/>
                </a:cubicBezTo>
                <a:cubicBezTo>
                  <a:pt x="4161289" y="150303"/>
                  <a:pt x="4167192" y="158781"/>
                  <a:pt x="4172988" y="161938"/>
                </a:cubicBezTo>
                <a:cubicBezTo>
                  <a:pt x="4178784" y="165096"/>
                  <a:pt x="4187110" y="171887"/>
                  <a:pt x="4197968" y="182310"/>
                </a:cubicBezTo>
                <a:cubicBezTo>
                  <a:pt x="4193556" y="206965"/>
                  <a:pt x="4188593" y="234701"/>
                  <a:pt x="4183078" y="265519"/>
                </a:cubicBezTo>
                <a:cubicBezTo>
                  <a:pt x="4177563" y="296338"/>
                  <a:pt x="4183240" y="323857"/>
                  <a:pt x="4200108" y="348079"/>
                </a:cubicBezTo>
                <a:lnTo>
                  <a:pt x="4224763" y="352491"/>
                </a:lnTo>
                <a:cubicBezTo>
                  <a:pt x="4231511" y="362178"/>
                  <a:pt x="4236203" y="371500"/>
                  <a:pt x="4238842" y="380454"/>
                </a:cubicBezTo>
                <a:cubicBezTo>
                  <a:pt x="4241480" y="389407"/>
                  <a:pt x="4246174" y="398727"/>
                  <a:pt x="4252920" y="408416"/>
                </a:cubicBezTo>
                <a:lnTo>
                  <a:pt x="4283738" y="413931"/>
                </a:lnTo>
                <a:cubicBezTo>
                  <a:pt x="4286378" y="422885"/>
                  <a:pt x="4287145" y="430443"/>
                  <a:pt x="4286042" y="436607"/>
                </a:cubicBezTo>
                <a:cubicBezTo>
                  <a:pt x="4284939" y="442770"/>
                  <a:pt x="4285707" y="450328"/>
                  <a:pt x="4288345" y="459282"/>
                </a:cubicBezTo>
                <a:lnTo>
                  <a:pt x="4300673" y="461488"/>
                </a:lnTo>
                <a:cubicBezTo>
                  <a:pt x="4305214" y="483503"/>
                  <a:pt x="4305722" y="498438"/>
                  <a:pt x="4302198" y="506287"/>
                </a:cubicBezTo>
                <a:cubicBezTo>
                  <a:pt x="4298673" y="514138"/>
                  <a:pt x="4312979" y="523059"/>
                  <a:pt x="4345116" y="533050"/>
                </a:cubicBezTo>
                <a:cubicBezTo>
                  <a:pt x="4356275" y="518085"/>
                  <a:pt x="4363541" y="513024"/>
                  <a:pt x="4366916" y="517868"/>
                </a:cubicBezTo>
                <a:cubicBezTo>
                  <a:pt x="4370289" y="522713"/>
                  <a:pt x="4376819" y="521761"/>
                  <a:pt x="4386508" y="515014"/>
                </a:cubicBezTo>
                <a:lnTo>
                  <a:pt x="4403247" y="492564"/>
                </a:lnTo>
                <a:lnTo>
                  <a:pt x="4415575" y="494770"/>
                </a:lnTo>
                <a:cubicBezTo>
                  <a:pt x="4441268" y="469684"/>
                  <a:pt x="4462006" y="442650"/>
                  <a:pt x="4477793" y="413670"/>
                </a:cubicBezTo>
                <a:cubicBezTo>
                  <a:pt x="4493581" y="384692"/>
                  <a:pt x="4526130" y="374614"/>
                  <a:pt x="4575437" y="383437"/>
                </a:cubicBezTo>
                <a:cubicBezTo>
                  <a:pt x="4582185" y="393125"/>
                  <a:pt x="4591831" y="404393"/>
                  <a:pt x="4604374" y="417239"/>
                </a:cubicBezTo>
                <a:cubicBezTo>
                  <a:pt x="4616917" y="430085"/>
                  <a:pt x="4621352" y="446781"/>
                  <a:pt x="4617675" y="467327"/>
                </a:cubicBezTo>
                <a:cubicBezTo>
                  <a:pt x="4616205" y="475544"/>
                  <a:pt x="4613523" y="484606"/>
                  <a:pt x="4609630" y="494511"/>
                </a:cubicBezTo>
                <a:cubicBezTo>
                  <a:pt x="4605738" y="504416"/>
                  <a:pt x="4602688" y="515531"/>
                  <a:pt x="4600482" y="527858"/>
                </a:cubicBezTo>
                <a:lnTo>
                  <a:pt x="4575828" y="523447"/>
                </a:lnTo>
                <a:cubicBezTo>
                  <a:pt x="4568042" y="543256"/>
                  <a:pt x="4561360" y="556904"/>
                  <a:pt x="4555781" y="564386"/>
                </a:cubicBezTo>
                <a:cubicBezTo>
                  <a:pt x="4550200" y="571869"/>
                  <a:pt x="4543150" y="587571"/>
                  <a:pt x="4534629" y="611489"/>
                </a:cubicBezTo>
                <a:cubicBezTo>
                  <a:pt x="4550330" y="618540"/>
                  <a:pt x="4560712" y="625699"/>
                  <a:pt x="4565772" y="632964"/>
                </a:cubicBezTo>
                <a:cubicBezTo>
                  <a:pt x="4570833" y="640231"/>
                  <a:pt x="4578791" y="649076"/>
                  <a:pt x="4589647" y="659501"/>
                </a:cubicBezTo>
                <a:lnTo>
                  <a:pt x="4587441" y="671827"/>
                </a:lnTo>
                <a:cubicBezTo>
                  <a:pt x="4594189" y="681517"/>
                  <a:pt x="4600828" y="685884"/>
                  <a:pt x="4607360" y="684933"/>
                </a:cubicBezTo>
                <a:cubicBezTo>
                  <a:pt x="4613891" y="683981"/>
                  <a:pt x="4620531" y="688350"/>
                  <a:pt x="4627277" y="698039"/>
                </a:cubicBezTo>
                <a:cubicBezTo>
                  <a:pt x="4665730" y="696438"/>
                  <a:pt x="4698203" y="692707"/>
                  <a:pt x="4724695" y="686846"/>
                </a:cubicBezTo>
                <a:cubicBezTo>
                  <a:pt x="4751187" y="680985"/>
                  <a:pt x="4787034" y="682098"/>
                  <a:pt x="4832233" y="690187"/>
                </a:cubicBezTo>
                <a:cubicBezTo>
                  <a:pt x="4836775" y="712203"/>
                  <a:pt x="4840074" y="723395"/>
                  <a:pt x="4842128" y="723762"/>
                </a:cubicBezTo>
                <a:cubicBezTo>
                  <a:pt x="4844182" y="724130"/>
                  <a:pt x="4844323" y="741118"/>
                  <a:pt x="4842549" y="774726"/>
                </a:cubicBezTo>
                <a:lnTo>
                  <a:pt x="4848713" y="775829"/>
                </a:lnTo>
                <a:cubicBezTo>
                  <a:pt x="4842397" y="787420"/>
                  <a:pt x="4837295" y="798169"/>
                  <a:pt x="4833401" y="808074"/>
                </a:cubicBezTo>
                <a:cubicBezTo>
                  <a:pt x="4829508" y="817979"/>
                  <a:pt x="4824404" y="828727"/>
                  <a:pt x="4818090" y="840318"/>
                </a:cubicBezTo>
                <a:lnTo>
                  <a:pt x="4791230" y="848235"/>
                </a:lnTo>
                <a:lnTo>
                  <a:pt x="4786818" y="872889"/>
                </a:lnTo>
                <a:lnTo>
                  <a:pt x="4774491" y="870683"/>
                </a:lnTo>
                <a:lnTo>
                  <a:pt x="4766771" y="913828"/>
                </a:lnTo>
                <a:cubicBezTo>
                  <a:pt x="4781000" y="929096"/>
                  <a:pt x="4795890" y="946604"/>
                  <a:pt x="4811440" y="966348"/>
                </a:cubicBezTo>
                <a:cubicBezTo>
                  <a:pt x="4826990" y="986094"/>
                  <a:pt x="4834029" y="1000075"/>
                  <a:pt x="4832558" y="1008294"/>
                </a:cubicBezTo>
                <a:lnTo>
                  <a:pt x="4881867" y="1017117"/>
                </a:lnTo>
                <a:lnTo>
                  <a:pt x="4879662" y="1029444"/>
                </a:lnTo>
                <a:lnTo>
                  <a:pt x="4959787" y="1043782"/>
                </a:lnTo>
                <a:lnTo>
                  <a:pt x="4957581" y="1056109"/>
                </a:lnTo>
                <a:cubicBezTo>
                  <a:pt x="4976656" y="1068004"/>
                  <a:pt x="4989936" y="1076740"/>
                  <a:pt x="4997417" y="1082321"/>
                </a:cubicBezTo>
                <a:cubicBezTo>
                  <a:pt x="5004901" y="1087900"/>
                  <a:pt x="5006069" y="1105072"/>
                  <a:pt x="5000923" y="1133834"/>
                </a:cubicBezTo>
                <a:lnTo>
                  <a:pt x="5013250" y="1136040"/>
                </a:lnTo>
                <a:cubicBezTo>
                  <a:pt x="5011779" y="1144259"/>
                  <a:pt x="5009357" y="1145945"/>
                  <a:pt x="5005982" y="1141101"/>
                </a:cubicBezTo>
                <a:cubicBezTo>
                  <a:pt x="5002609" y="1136258"/>
                  <a:pt x="5000187" y="1137944"/>
                  <a:pt x="4998717" y="1146163"/>
                </a:cubicBezTo>
                <a:lnTo>
                  <a:pt x="4987687" y="1207797"/>
                </a:lnTo>
                <a:lnTo>
                  <a:pt x="4975359" y="1205591"/>
                </a:lnTo>
                <a:lnTo>
                  <a:pt x="4967638" y="1248736"/>
                </a:lnTo>
                <a:cubicBezTo>
                  <a:pt x="4966168" y="1256955"/>
                  <a:pt x="4963746" y="1258641"/>
                  <a:pt x="4960373" y="1253798"/>
                </a:cubicBezTo>
                <a:cubicBezTo>
                  <a:pt x="4956998" y="1248954"/>
                  <a:pt x="4954576" y="1250640"/>
                  <a:pt x="4953105" y="1258859"/>
                </a:cubicBezTo>
                <a:lnTo>
                  <a:pt x="4965432" y="1261065"/>
                </a:lnTo>
                <a:cubicBezTo>
                  <a:pt x="4976722" y="1292768"/>
                  <a:pt x="4992563" y="1316806"/>
                  <a:pt x="5012957" y="1333177"/>
                </a:cubicBezTo>
                <a:cubicBezTo>
                  <a:pt x="5033352" y="1349550"/>
                  <a:pt x="5053746" y="1365921"/>
                  <a:pt x="5074140" y="1382292"/>
                </a:cubicBezTo>
                <a:cubicBezTo>
                  <a:pt x="5094533" y="1398663"/>
                  <a:pt x="5111110" y="1418592"/>
                  <a:pt x="5123870" y="1442079"/>
                </a:cubicBezTo>
                <a:cubicBezTo>
                  <a:pt x="5136629" y="1465564"/>
                  <a:pt x="5138597" y="1501962"/>
                  <a:pt x="5129774" y="1551270"/>
                </a:cubicBezTo>
                <a:cubicBezTo>
                  <a:pt x="5120820" y="1553909"/>
                  <a:pt x="5114949" y="1557099"/>
                  <a:pt x="5112159" y="1560841"/>
                </a:cubicBezTo>
                <a:cubicBezTo>
                  <a:pt x="5109370" y="1564582"/>
                  <a:pt x="5105552" y="1568139"/>
                  <a:pt x="5100708" y="1571514"/>
                </a:cubicBezTo>
                <a:lnTo>
                  <a:pt x="5082217" y="1568205"/>
                </a:lnTo>
                <a:lnTo>
                  <a:pt x="5080011" y="1580532"/>
                </a:lnTo>
                <a:lnTo>
                  <a:pt x="5055358" y="1576120"/>
                </a:lnTo>
                <a:cubicBezTo>
                  <a:pt x="5037450" y="1581397"/>
                  <a:pt x="5023133" y="1602159"/>
                  <a:pt x="5012407" y="1638404"/>
                </a:cubicBezTo>
                <a:cubicBezTo>
                  <a:pt x="5001681" y="1674651"/>
                  <a:pt x="4994478" y="1703047"/>
                  <a:pt x="4990802" y="1723591"/>
                </a:cubicBezTo>
                <a:cubicBezTo>
                  <a:pt x="4985655" y="1752355"/>
                  <a:pt x="4988143" y="1774003"/>
                  <a:pt x="4998264" y="1788536"/>
                </a:cubicBezTo>
                <a:cubicBezTo>
                  <a:pt x="5008385" y="1803070"/>
                  <a:pt x="5019534" y="1817787"/>
                  <a:pt x="5031709" y="1832687"/>
                </a:cubicBezTo>
                <a:cubicBezTo>
                  <a:pt x="5043886" y="1847588"/>
                  <a:pt x="5054666" y="1864359"/>
                  <a:pt x="5064053" y="1883002"/>
                </a:cubicBezTo>
                <a:cubicBezTo>
                  <a:pt x="5073438" y="1901644"/>
                  <a:pt x="5075189" y="1927401"/>
                  <a:pt x="5069307" y="1960273"/>
                </a:cubicBezTo>
                <a:lnTo>
                  <a:pt x="5029018" y="1972147"/>
                </a:lnTo>
                <a:lnTo>
                  <a:pt x="5026812" y="1984474"/>
                </a:lnTo>
                <a:lnTo>
                  <a:pt x="5008321" y="1981165"/>
                </a:lnTo>
                <a:cubicBezTo>
                  <a:pt x="4999367" y="1983803"/>
                  <a:pt x="4994339" y="1988204"/>
                  <a:pt x="4993236" y="1994368"/>
                </a:cubicBezTo>
                <a:cubicBezTo>
                  <a:pt x="4992134" y="2000531"/>
                  <a:pt x="4986738" y="2006988"/>
                  <a:pt x="4977049" y="2013734"/>
                </a:cubicBezTo>
                <a:cubicBezTo>
                  <a:pt x="4979385" y="2048077"/>
                  <a:pt x="4982716" y="2070937"/>
                  <a:pt x="4987040" y="2082312"/>
                </a:cubicBezTo>
                <a:cubicBezTo>
                  <a:pt x="4991366" y="2093688"/>
                  <a:pt x="5001077" y="2128290"/>
                  <a:pt x="5016172" y="2186119"/>
                </a:cubicBezTo>
                <a:lnTo>
                  <a:pt x="5028499" y="2188325"/>
                </a:lnTo>
                <a:lnTo>
                  <a:pt x="5024087" y="2212980"/>
                </a:lnTo>
                <a:lnTo>
                  <a:pt x="5036415" y="2215186"/>
                </a:lnTo>
                <a:cubicBezTo>
                  <a:pt x="5033474" y="2231622"/>
                  <a:pt x="5023817" y="2250038"/>
                  <a:pt x="5007446" y="2270432"/>
                </a:cubicBezTo>
                <a:cubicBezTo>
                  <a:pt x="4991075" y="2290825"/>
                  <a:pt x="4978045" y="2304396"/>
                  <a:pt x="4968356" y="2311144"/>
                </a:cubicBezTo>
                <a:lnTo>
                  <a:pt x="4949865" y="2307835"/>
                </a:lnTo>
                <a:cubicBezTo>
                  <a:pt x="4940911" y="2310473"/>
                  <a:pt x="4928065" y="2323016"/>
                  <a:pt x="4911326" y="2345465"/>
                </a:cubicBezTo>
                <a:cubicBezTo>
                  <a:pt x="4894588" y="2367913"/>
                  <a:pt x="4885482" y="2383247"/>
                  <a:pt x="4884012" y="2391464"/>
                </a:cubicBezTo>
                <a:cubicBezTo>
                  <a:pt x="4879600" y="2416119"/>
                  <a:pt x="4879666" y="2439454"/>
                  <a:pt x="4884208" y="2461470"/>
                </a:cubicBezTo>
                <a:cubicBezTo>
                  <a:pt x="4888748" y="2483486"/>
                  <a:pt x="4888079" y="2510930"/>
                  <a:pt x="4882197" y="2543802"/>
                </a:cubicBezTo>
                <a:lnTo>
                  <a:pt x="4869870" y="2541596"/>
                </a:lnTo>
                <a:lnTo>
                  <a:pt x="4865458" y="2566252"/>
                </a:lnTo>
                <a:cubicBezTo>
                  <a:pt x="4857239" y="2564781"/>
                  <a:pt x="4848286" y="2567418"/>
                  <a:pt x="4838597" y="2574166"/>
                </a:cubicBezTo>
                <a:lnTo>
                  <a:pt x="4835288" y="2592658"/>
                </a:lnTo>
                <a:cubicBezTo>
                  <a:pt x="4825600" y="2599404"/>
                  <a:pt x="4818517" y="2603437"/>
                  <a:pt x="4814041" y="2604758"/>
                </a:cubicBezTo>
                <a:cubicBezTo>
                  <a:pt x="4809563" y="2606077"/>
                  <a:pt x="4804903" y="2608424"/>
                  <a:pt x="4800058" y="2611797"/>
                </a:cubicBezTo>
                <a:lnTo>
                  <a:pt x="4795646" y="2636450"/>
                </a:lnTo>
                <a:lnTo>
                  <a:pt x="4768787" y="2644366"/>
                </a:lnTo>
                <a:cubicBezTo>
                  <a:pt x="4748371" y="2687361"/>
                  <a:pt x="4729827" y="2731750"/>
                  <a:pt x="4713153" y="2777532"/>
                </a:cubicBezTo>
                <a:cubicBezTo>
                  <a:pt x="4696478" y="2823317"/>
                  <a:pt x="4668396" y="2861757"/>
                  <a:pt x="4628906" y="2892855"/>
                </a:cubicBezTo>
                <a:lnTo>
                  <a:pt x="4626700" y="2905184"/>
                </a:lnTo>
                <a:lnTo>
                  <a:pt x="4558901" y="2893052"/>
                </a:lnTo>
                <a:lnTo>
                  <a:pt x="4561108" y="2880723"/>
                </a:lnTo>
                <a:cubicBezTo>
                  <a:pt x="4552889" y="2879253"/>
                  <a:pt x="4539827" y="2881157"/>
                  <a:pt x="4521919" y="2886434"/>
                </a:cubicBezTo>
                <a:lnTo>
                  <a:pt x="4425250" y="2964549"/>
                </a:lnTo>
                <a:lnTo>
                  <a:pt x="4417529" y="3007693"/>
                </a:lnTo>
                <a:lnTo>
                  <a:pt x="4429856" y="3009899"/>
                </a:lnTo>
                <a:cubicBezTo>
                  <a:pt x="4428385" y="3018118"/>
                  <a:pt x="4421443" y="3039140"/>
                  <a:pt x="4409030" y="3072963"/>
                </a:cubicBezTo>
                <a:cubicBezTo>
                  <a:pt x="4396616" y="3106787"/>
                  <a:pt x="4387619" y="3127441"/>
                  <a:pt x="4382040" y="3134924"/>
                </a:cubicBezTo>
                <a:lnTo>
                  <a:pt x="4355179" y="3142839"/>
                </a:lnTo>
                <a:cubicBezTo>
                  <a:pt x="4339176" y="3161179"/>
                  <a:pt x="4316424" y="3169829"/>
                  <a:pt x="4286927" y="3168791"/>
                </a:cubicBezTo>
                <a:cubicBezTo>
                  <a:pt x="4257428" y="3167754"/>
                  <a:pt x="4228296" y="3164661"/>
                  <a:pt x="4199533" y="3159514"/>
                </a:cubicBezTo>
                <a:lnTo>
                  <a:pt x="4197327" y="3171841"/>
                </a:lnTo>
                <a:lnTo>
                  <a:pt x="4172673" y="3167429"/>
                </a:lnTo>
                <a:cubicBezTo>
                  <a:pt x="4158875" y="3173441"/>
                  <a:pt x="4150798" y="3188958"/>
                  <a:pt x="4148440" y="3213981"/>
                </a:cubicBezTo>
                <a:cubicBezTo>
                  <a:pt x="4146083" y="3239002"/>
                  <a:pt x="4138958" y="3261051"/>
                  <a:pt x="4127063" y="3280125"/>
                </a:cubicBezTo>
                <a:lnTo>
                  <a:pt x="4106366" y="3289143"/>
                </a:lnTo>
                <a:lnTo>
                  <a:pt x="4081907" y="3354738"/>
                </a:lnTo>
                <a:cubicBezTo>
                  <a:pt x="4089390" y="3360317"/>
                  <a:pt x="4096029" y="3364686"/>
                  <a:pt x="4101824" y="3367843"/>
                </a:cubicBezTo>
                <a:cubicBezTo>
                  <a:pt x="4107621" y="3371000"/>
                  <a:pt x="4118738" y="3374050"/>
                  <a:pt x="4135173" y="3376991"/>
                </a:cubicBezTo>
                <a:cubicBezTo>
                  <a:pt x="4132967" y="3389318"/>
                  <a:pt x="4124815" y="3411182"/>
                  <a:pt x="4110714" y="3442584"/>
                </a:cubicBezTo>
                <a:cubicBezTo>
                  <a:pt x="4129789" y="3454479"/>
                  <a:pt x="4137379" y="3465378"/>
                  <a:pt x="4133487" y="3475283"/>
                </a:cubicBezTo>
                <a:cubicBezTo>
                  <a:pt x="4129594" y="3485188"/>
                  <a:pt x="4130287" y="3499094"/>
                  <a:pt x="4135562" y="3517002"/>
                </a:cubicBezTo>
                <a:lnTo>
                  <a:pt x="4147891" y="3519208"/>
                </a:lnTo>
                <a:cubicBezTo>
                  <a:pt x="4150529" y="3528160"/>
                  <a:pt x="4150009" y="3542910"/>
                  <a:pt x="4146333" y="3563455"/>
                </a:cubicBezTo>
                <a:cubicBezTo>
                  <a:pt x="4141921" y="3588109"/>
                  <a:pt x="4133401" y="3612028"/>
                  <a:pt x="4120771" y="3635213"/>
                </a:cubicBezTo>
                <a:cubicBezTo>
                  <a:pt x="4108140" y="3658396"/>
                  <a:pt x="4098669" y="3675784"/>
                  <a:pt x="4092353" y="3687376"/>
                </a:cubicBezTo>
                <a:lnTo>
                  <a:pt x="4078015" y="3767503"/>
                </a:lnTo>
                <a:lnTo>
                  <a:pt x="4090342" y="3769709"/>
                </a:lnTo>
                <a:lnTo>
                  <a:pt x="4077107" y="3843670"/>
                </a:lnTo>
                <a:lnTo>
                  <a:pt x="4069841" y="3848732"/>
                </a:lnTo>
                <a:cubicBezTo>
                  <a:pt x="4069841" y="3848732"/>
                  <a:pt x="4068154" y="3846310"/>
                  <a:pt x="4064780" y="3841464"/>
                </a:cubicBezTo>
                <a:lnTo>
                  <a:pt x="4058617" y="3840362"/>
                </a:lnTo>
                <a:cubicBezTo>
                  <a:pt x="4057882" y="3844472"/>
                  <a:pt x="4060227" y="3849131"/>
                  <a:pt x="4065656" y="3854344"/>
                </a:cubicBezTo>
                <a:cubicBezTo>
                  <a:pt x="4071085" y="3859556"/>
                  <a:pt x="4073430" y="3864216"/>
                  <a:pt x="4072695" y="3868326"/>
                </a:cubicBezTo>
                <a:lnTo>
                  <a:pt x="4071592" y="3874488"/>
                </a:lnTo>
                <a:lnTo>
                  <a:pt x="4059265" y="3872282"/>
                </a:lnTo>
                <a:lnTo>
                  <a:pt x="4054853" y="3896938"/>
                </a:lnTo>
                <a:lnTo>
                  <a:pt x="4042526" y="3894732"/>
                </a:lnTo>
                <a:lnTo>
                  <a:pt x="4035909" y="3931713"/>
                </a:lnTo>
                <a:lnTo>
                  <a:pt x="4023582" y="3929507"/>
                </a:lnTo>
                <a:lnTo>
                  <a:pt x="4020273" y="3947998"/>
                </a:lnTo>
                <a:lnTo>
                  <a:pt x="4007946" y="3945792"/>
                </a:lnTo>
                <a:lnTo>
                  <a:pt x="3985238" y="4037143"/>
                </a:lnTo>
                <a:lnTo>
                  <a:pt x="3972911" y="4034937"/>
                </a:lnTo>
                <a:cubicBezTo>
                  <a:pt x="3967028" y="4067810"/>
                  <a:pt x="3962725" y="4097784"/>
                  <a:pt x="3960000" y="4124861"/>
                </a:cubicBezTo>
                <a:cubicBezTo>
                  <a:pt x="3957275" y="4151937"/>
                  <a:pt x="3955394" y="4180224"/>
                  <a:pt x="3954355" y="4209723"/>
                </a:cubicBezTo>
                <a:lnTo>
                  <a:pt x="3942029" y="4207517"/>
                </a:lnTo>
                <a:cubicBezTo>
                  <a:pt x="3930869" y="4222484"/>
                  <a:pt x="3918239" y="4245667"/>
                  <a:pt x="3904139" y="4277069"/>
                </a:cubicBezTo>
                <a:lnTo>
                  <a:pt x="3891813" y="4274863"/>
                </a:lnTo>
                <a:lnTo>
                  <a:pt x="3884092" y="4318008"/>
                </a:lnTo>
                <a:lnTo>
                  <a:pt x="3871763" y="4315802"/>
                </a:lnTo>
                <a:cubicBezTo>
                  <a:pt x="3846071" y="4340889"/>
                  <a:pt x="3823353" y="4361208"/>
                  <a:pt x="3803608" y="4376756"/>
                </a:cubicBezTo>
                <a:cubicBezTo>
                  <a:pt x="3783864" y="4392306"/>
                  <a:pt x="3763199" y="4412992"/>
                  <a:pt x="3741617" y="4438814"/>
                </a:cubicBezTo>
                <a:lnTo>
                  <a:pt x="3729288" y="4436608"/>
                </a:lnTo>
                <a:lnTo>
                  <a:pt x="3710993" y="4503305"/>
                </a:lnTo>
                <a:lnTo>
                  <a:pt x="3698666" y="4501099"/>
                </a:lnTo>
                <a:lnTo>
                  <a:pt x="3661878" y="4564486"/>
                </a:lnTo>
                <a:cubicBezTo>
                  <a:pt x="3647346" y="4574607"/>
                  <a:pt x="3635602" y="4580987"/>
                  <a:pt x="3626648" y="4583627"/>
                </a:cubicBezTo>
                <a:cubicBezTo>
                  <a:pt x="3617696" y="4586265"/>
                  <a:pt x="3606321" y="4590591"/>
                  <a:pt x="3592522" y="4596602"/>
                </a:cubicBezTo>
                <a:cubicBezTo>
                  <a:pt x="3578724" y="4602614"/>
                  <a:pt x="3560083" y="4612000"/>
                  <a:pt x="3536596" y="4624761"/>
                </a:cubicBezTo>
                <a:cubicBezTo>
                  <a:pt x="3513110" y="4637519"/>
                  <a:pt x="3479567" y="4659082"/>
                  <a:pt x="3435969" y="4689445"/>
                </a:cubicBezTo>
                <a:lnTo>
                  <a:pt x="3411313" y="4685033"/>
                </a:lnTo>
                <a:lnTo>
                  <a:pt x="3409107" y="4697362"/>
                </a:lnTo>
                <a:lnTo>
                  <a:pt x="3378289" y="4691847"/>
                </a:lnTo>
                <a:lnTo>
                  <a:pt x="3376083" y="4704174"/>
                </a:lnTo>
                <a:lnTo>
                  <a:pt x="3339102" y="4697556"/>
                </a:lnTo>
                <a:lnTo>
                  <a:pt x="3336897" y="4709883"/>
                </a:lnTo>
                <a:lnTo>
                  <a:pt x="3312243" y="4705472"/>
                </a:lnTo>
                <a:lnTo>
                  <a:pt x="3287134" y="4739144"/>
                </a:lnTo>
                <a:cubicBezTo>
                  <a:pt x="3266589" y="4735467"/>
                  <a:pt x="3247839" y="4739534"/>
                  <a:pt x="3230882" y="4751342"/>
                </a:cubicBezTo>
                <a:cubicBezTo>
                  <a:pt x="3213928" y="4763149"/>
                  <a:pt x="3196973" y="4774959"/>
                  <a:pt x="3180017" y="4786766"/>
                </a:cubicBezTo>
                <a:cubicBezTo>
                  <a:pt x="3163062" y="4798574"/>
                  <a:pt x="3145080" y="4810199"/>
                  <a:pt x="3126069" y="4821639"/>
                </a:cubicBezTo>
                <a:cubicBezTo>
                  <a:pt x="3107061" y="4833079"/>
                  <a:pt x="3085228" y="4836595"/>
                  <a:pt x="3060574" y="4832183"/>
                </a:cubicBezTo>
                <a:lnTo>
                  <a:pt x="3011265" y="4823360"/>
                </a:lnTo>
                <a:cubicBezTo>
                  <a:pt x="2986611" y="4818948"/>
                  <a:pt x="2969807" y="4818061"/>
                  <a:pt x="2960853" y="4820699"/>
                </a:cubicBezTo>
                <a:lnTo>
                  <a:pt x="2958647" y="4833026"/>
                </a:lnTo>
                <a:lnTo>
                  <a:pt x="2933994" y="4828614"/>
                </a:lnTo>
                <a:lnTo>
                  <a:pt x="2931787" y="4840942"/>
                </a:lnTo>
                <a:lnTo>
                  <a:pt x="2888643" y="4833222"/>
                </a:lnTo>
                <a:lnTo>
                  <a:pt x="2886437" y="4845549"/>
                </a:lnTo>
                <a:cubicBezTo>
                  <a:pt x="2865891" y="4841872"/>
                  <a:pt x="2834338" y="4840466"/>
                  <a:pt x="2791777" y="4841331"/>
                </a:cubicBezTo>
                <a:lnTo>
                  <a:pt x="2793982" y="4829005"/>
                </a:lnTo>
                <a:cubicBezTo>
                  <a:pt x="2748783" y="4820917"/>
                  <a:pt x="2712677" y="4827177"/>
                  <a:pt x="2685666" y="4847787"/>
                </a:cubicBezTo>
                <a:cubicBezTo>
                  <a:pt x="2658655" y="4868398"/>
                  <a:pt x="2628713" y="4875762"/>
                  <a:pt x="2595841" y="4869879"/>
                </a:cubicBezTo>
                <a:cubicBezTo>
                  <a:pt x="2579404" y="4866938"/>
                  <a:pt x="2568289" y="4863889"/>
                  <a:pt x="2562492" y="4860731"/>
                </a:cubicBezTo>
                <a:cubicBezTo>
                  <a:pt x="2556695" y="4857574"/>
                  <a:pt x="2549840" y="4842565"/>
                  <a:pt x="2541925" y="4815705"/>
                </a:cubicBezTo>
                <a:lnTo>
                  <a:pt x="2535761" y="4814602"/>
                </a:lnTo>
                <a:cubicBezTo>
                  <a:pt x="2527110" y="4791851"/>
                  <a:pt x="2520071" y="4777870"/>
                  <a:pt x="2514643" y="4772657"/>
                </a:cubicBezTo>
                <a:cubicBezTo>
                  <a:pt x="2509215" y="4767446"/>
                  <a:pt x="2490064" y="4761898"/>
                  <a:pt x="2457191" y="4756016"/>
                </a:cubicBezTo>
                <a:cubicBezTo>
                  <a:pt x="2447503" y="4762762"/>
                  <a:pt x="2423248" y="4767964"/>
                  <a:pt x="2384429" y="4771620"/>
                </a:cubicBezTo>
                <a:cubicBezTo>
                  <a:pt x="2345609" y="4775275"/>
                  <a:pt x="2317246" y="4779740"/>
                  <a:pt x="2299339" y="4785017"/>
                </a:cubicBezTo>
                <a:lnTo>
                  <a:pt x="2297133" y="4797345"/>
                </a:lnTo>
                <a:cubicBezTo>
                  <a:pt x="2288179" y="4799982"/>
                  <a:pt x="2278567" y="4800384"/>
                  <a:pt x="2268294" y="4798546"/>
                </a:cubicBezTo>
                <a:cubicBezTo>
                  <a:pt x="2258022" y="4796707"/>
                  <a:pt x="2251047" y="4806061"/>
                  <a:pt x="2247371" y="4826605"/>
                </a:cubicBezTo>
                <a:lnTo>
                  <a:pt x="2166142" y="4818431"/>
                </a:lnTo>
                <a:lnTo>
                  <a:pt x="2163936" y="4830758"/>
                </a:lnTo>
                <a:cubicBezTo>
                  <a:pt x="2150872" y="4832662"/>
                  <a:pt x="2136123" y="4832143"/>
                  <a:pt x="2119688" y="4829201"/>
                </a:cubicBezTo>
                <a:cubicBezTo>
                  <a:pt x="2103251" y="4826260"/>
                  <a:pt x="2088285" y="4815100"/>
                  <a:pt x="2074791" y="4795723"/>
                </a:cubicBezTo>
                <a:cubicBezTo>
                  <a:pt x="2061295" y="4776346"/>
                  <a:pt x="2057490" y="4750222"/>
                  <a:pt x="2063372" y="4717348"/>
                </a:cubicBezTo>
                <a:cubicBezTo>
                  <a:pt x="2082749" y="4703853"/>
                  <a:pt x="2095778" y="4690283"/>
                  <a:pt x="2102460" y="4676637"/>
                </a:cubicBezTo>
                <a:cubicBezTo>
                  <a:pt x="2109144" y="4662989"/>
                  <a:pt x="2127601" y="4654631"/>
                  <a:pt x="2157836" y="4651560"/>
                </a:cubicBezTo>
                <a:lnTo>
                  <a:pt x="2161145" y="4633069"/>
                </a:lnTo>
                <a:cubicBezTo>
                  <a:pt x="2187269" y="4629262"/>
                  <a:pt x="2206496" y="4628463"/>
                  <a:pt x="2218822" y="4630668"/>
                </a:cubicBezTo>
                <a:cubicBezTo>
                  <a:pt x="2222499" y="4610123"/>
                  <a:pt x="2205923" y="4590194"/>
                  <a:pt x="2169092" y="4570881"/>
                </a:cubicBezTo>
                <a:cubicBezTo>
                  <a:pt x="2132263" y="4551569"/>
                  <a:pt x="2104310" y="4535966"/>
                  <a:pt x="2085235" y="4524071"/>
                </a:cubicBezTo>
                <a:lnTo>
                  <a:pt x="1945679" y="4486377"/>
                </a:lnTo>
                <a:cubicBezTo>
                  <a:pt x="1934519" y="4501343"/>
                  <a:pt x="1914298" y="4513627"/>
                  <a:pt x="1885017" y="4523228"/>
                </a:cubicBezTo>
                <a:cubicBezTo>
                  <a:pt x="1855734" y="4532830"/>
                  <a:pt x="1830820" y="4535794"/>
                  <a:pt x="1810274" y="4532118"/>
                </a:cubicBezTo>
                <a:lnTo>
                  <a:pt x="1785621" y="4527706"/>
                </a:lnTo>
                <a:cubicBezTo>
                  <a:pt x="1778137" y="4522126"/>
                  <a:pt x="1778073" y="4498791"/>
                  <a:pt x="1785426" y="4457700"/>
                </a:cubicBezTo>
                <a:lnTo>
                  <a:pt x="1796456" y="4396064"/>
                </a:lnTo>
                <a:cubicBezTo>
                  <a:pt x="1749785" y="4396194"/>
                  <a:pt x="1701060" y="4395957"/>
                  <a:pt x="1650280" y="4395351"/>
                </a:cubicBezTo>
                <a:cubicBezTo>
                  <a:pt x="1599502" y="4394747"/>
                  <a:pt x="1548722" y="4394140"/>
                  <a:pt x="1497944" y="4393535"/>
                </a:cubicBezTo>
                <a:cubicBezTo>
                  <a:pt x="1493402" y="4371519"/>
                  <a:pt x="1486070" y="4353246"/>
                  <a:pt x="1475949" y="4338711"/>
                </a:cubicBezTo>
                <a:cubicBezTo>
                  <a:pt x="1489313" y="4311419"/>
                  <a:pt x="1517536" y="4289966"/>
                  <a:pt x="1560617" y="4274352"/>
                </a:cubicBezTo>
                <a:cubicBezTo>
                  <a:pt x="1603696" y="4258737"/>
                  <a:pt x="1628027" y="4247188"/>
                  <a:pt x="1633606" y="4239705"/>
                </a:cubicBezTo>
                <a:lnTo>
                  <a:pt x="1642429" y="4190396"/>
                </a:lnTo>
                <a:cubicBezTo>
                  <a:pt x="1624825" y="4170284"/>
                  <a:pt x="1613094" y="4146982"/>
                  <a:pt x="1607233" y="4120488"/>
                </a:cubicBezTo>
                <a:cubicBezTo>
                  <a:pt x="1601372" y="4093996"/>
                  <a:pt x="1589639" y="4070693"/>
                  <a:pt x="1572035" y="4050580"/>
                </a:cubicBezTo>
                <a:cubicBezTo>
                  <a:pt x="1590245" y="4019914"/>
                  <a:pt x="1604745" y="3998126"/>
                  <a:pt x="1615537" y="3985214"/>
                </a:cubicBezTo>
                <a:cubicBezTo>
                  <a:pt x="1626328" y="3972303"/>
                  <a:pt x="1648895" y="3964679"/>
                  <a:pt x="1683238" y="3962344"/>
                </a:cubicBezTo>
                <a:lnTo>
                  <a:pt x="1681032" y="3974671"/>
                </a:lnTo>
                <a:lnTo>
                  <a:pt x="1693360" y="3976877"/>
                </a:lnTo>
                <a:lnTo>
                  <a:pt x="1685640" y="4020022"/>
                </a:lnTo>
                <a:cubicBezTo>
                  <a:pt x="1689013" y="4024866"/>
                  <a:pt x="1692754" y="4027655"/>
                  <a:pt x="1696864" y="4028391"/>
                </a:cubicBezTo>
                <a:cubicBezTo>
                  <a:pt x="1700973" y="4029126"/>
                  <a:pt x="1704715" y="4031917"/>
                  <a:pt x="1708088" y="4036761"/>
                </a:cubicBezTo>
                <a:lnTo>
                  <a:pt x="1691544" y="4129215"/>
                </a:lnTo>
                <a:lnTo>
                  <a:pt x="1703871" y="4131421"/>
                </a:lnTo>
                <a:lnTo>
                  <a:pt x="1699459" y="4156075"/>
                </a:lnTo>
                <a:cubicBezTo>
                  <a:pt x="1715896" y="4159016"/>
                  <a:pt x="1725065" y="4167018"/>
                  <a:pt x="1726968" y="4180080"/>
                </a:cubicBezTo>
                <a:cubicBezTo>
                  <a:pt x="1728871" y="4193143"/>
                  <a:pt x="1729747" y="4206021"/>
                  <a:pt x="1729595" y="4218716"/>
                </a:cubicBezTo>
                <a:cubicBezTo>
                  <a:pt x="1729445" y="4231410"/>
                  <a:pt x="1732376" y="4244658"/>
                  <a:pt x="1738387" y="4258455"/>
                </a:cubicBezTo>
                <a:cubicBezTo>
                  <a:pt x="1744399" y="4272252"/>
                  <a:pt x="1761787" y="4281726"/>
                  <a:pt x="1790551" y="4286873"/>
                </a:cubicBezTo>
                <a:cubicBezTo>
                  <a:pt x="1796434" y="4253999"/>
                  <a:pt x="1792443" y="4228902"/>
                  <a:pt x="1778580" y="4211578"/>
                </a:cubicBezTo>
                <a:cubicBezTo>
                  <a:pt x="1764718" y="4194256"/>
                  <a:pt x="1753460" y="4174220"/>
                  <a:pt x="1744810" y="4151468"/>
                </a:cubicBezTo>
                <a:lnTo>
                  <a:pt x="1749222" y="4126814"/>
                </a:lnTo>
                <a:cubicBezTo>
                  <a:pt x="1737933" y="4095110"/>
                  <a:pt x="1730277" y="4060874"/>
                  <a:pt x="1726254" y="4024109"/>
                </a:cubicBezTo>
                <a:cubicBezTo>
                  <a:pt x="1722232" y="3987344"/>
                  <a:pt x="1719788" y="3947682"/>
                  <a:pt x="1718923" y="3905120"/>
                </a:cubicBezTo>
                <a:lnTo>
                  <a:pt x="1694267" y="3900708"/>
                </a:lnTo>
                <a:cubicBezTo>
                  <a:pt x="1690159" y="3899973"/>
                  <a:pt x="1688840" y="3895495"/>
                  <a:pt x="1690310" y="3887279"/>
                </a:cubicBezTo>
                <a:cubicBezTo>
                  <a:pt x="1691781" y="3879060"/>
                  <a:pt x="1688406" y="3874214"/>
                  <a:pt x="1680190" y="3872744"/>
                </a:cubicBezTo>
                <a:cubicBezTo>
                  <a:pt x="1676080" y="3872009"/>
                  <a:pt x="1673841" y="3872669"/>
                  <a:pt x="1673474" y="3874723"/>
                </a:cubicBezTo>
                <a:cubicBezTo>
                  <a:pt x="1673106" y="3876777"/>
                  <a:pt x="1670868" y="3877438"/>
                  <a:pt x="1666760" y="3876703"/>
                </a:cubicBezTo>
                <a:lnTo>
                  <a:pt x="1664554" y="3889030"/>
                </a:lnTo>
                <a:cubicBezTo>
                  <a:pt x="1655600" y="3891669"/>
                  <a:pt x="1649728" y="3894858"/>
                  <a:pt x="1646939" y="3898599"/>
                </a:cubicBezTo>
                <a:cubicBezTo>
                  <a:pt x="1644148" y="3902341"/>
                  <a:pt x="1640699" y="3903844"/>
                  <a:pt x="1636590" y="3903109"/>
                </a:cubicBezTo>
                <a:lnTo>
                  <a:pt x="1611936" y="3898697"/>
                </a:lnTo>
                <a:cubicBezTo>
                  <a:pt x="1608259" y="3919242"/>
                  <a:pt x="1598386" y="3927017"/>
                  <a:pt x="1582319" y="3922021"/>
                </a:cubicBezTo>
                <a:cubicBezTo>
                  <a:pt x="1566249" y="3917026"/>
                  <a:pt x="1549846" y="3925751"/>
                  <a:pt x="1533106" y="3948200"/>
                </a:cubicBezTo>
                <a:lnTo>
                  <a:pt x="1508452" y="3943789"/>
                </a:lnTo>
                <a:cubicBezTo>
                  <a:pt x="1502873" y="3951272"/>
                  <a:pt x="1492816" y="3960073"/>
                  <a:pt x="1478284" y="3970196"/>
                </a:cubicBezTo>
                <a:lnTo>
                  <a:pt x="1459792" y="3966887"/>
                </a:lnTo>
                <a:lnTo>
                  <a:pt x="1457586" y="3979213"/>
                </a:lnTo>
                <a:lnTo>
                  <a:pt x="1432933" y="3974802"/>
                </a:lnTo>
                <a:cubicBezTo>
                  <a:pt x="1408711" y="3991670"/>
                  <a:pt x="1391280" y="4000212"/>
                  <a:pt x="1380640" y="4000430"/>
                </a:cubicBezTo>
                <a:cubicBezTo>
                  <a:pt x="1369999" y="4000646"/>
                  <a:pt x="1352568" y="4009188"/>
                  <a:pt x="1328347" y="4026056"/>
                </a:cubicBezTo>
                <a:lnTo>
                  <a:pt x="1291364" y="4019438"/>
                </a:lnTo>
                <a:lnTo>
                  <a:pt x="1289158" y="4031766"/>
                </a:lnTo>
                <a:lnTo>
                  <a:pt x="1270669" y="4028457"/>
                </a:lnTo>
                <a:lnTo>
                  <a:pt x="1268463" y="4040785"/>
                </a:lnTo>
                <a:lnTo>
                  <a:pt x="1188335" y="4026447"/>
                </a:lnTo>
                <a:lnTo>
                  <a:pt x="1186129" y="4038774"/>
                </a:lnTo>
                <a:lnTo>
                  <a:pt x="1136820" y="4029951"/>
                </a:lnTo>
                <a:lnTo>
                  <a:pt x="1134615" y="4042277"/>
                </a:lnTo>
                <a:cubicBezTo>
                  <a:pt x="1126398" y="4040807"/>
                  <a:pt x="1117996" y="4040362"/>
                  <a:pt x="1109409" y="4040948"/>
                </a:cubicBezTo>
                <a:cubicBezTo>
                  <a:pt x="1100823" y="4041531"/>
                  <a:pt x="1092423" y="4041087"/>
                  <a:pt x="1084204" y="4039616"/>
                </a:cubicBezTo>
                <a:cubicBezTo>
                  <a:pt x="989696" y="4022705"/>
                  <a:pt x="921388" y="3995640"/>
                  <a:pt x="879280" y="3958420"/>
                </a:cubicBezTo>
                <a:cubicBezTo>
                  <a:pt x="837174" y="3921203"/>
                  <a:pt x="818326" y="3890265"/>
                  <a:pt x="822738" y="3865611"/>
                </a:cubicBezTo>
                <a:lnTo>
                  <a:pt x="798084" y="3861199"/>
                </a:lnTo>
                <a:cubicBezTo>
                  <a:pt x="798084" y="3861199"/>
                  <a:pt x="795444" y="3852245"/>
                  <a:pt x="790169" y="3834338"/>
                </a:cubicBezTo>
                <a:lnTo>
                  <a:pt x="765513" y="3829926"/>
                </a:lnTo>
                <a:cubicBezTo>
                  <a:pt x="767719" y="3817599"/>
                  <a:pt x="760020" y="3801380"/>
                  <a:pt x="742416" y="3781266"/>
                </a:cubicBezTo>
                <a:cubicBezTo>
                  <a:pt x="724812" y="3761155"/>
                  <a:pt x="713156" y="3731504"/>
                  <a:pt x="707446" y="3692317"/>
                </a:cubicBezTo>
                <a:lnTo>
                  <a:pt x="695118" y="3690111"/>
                </a:lnTo>
                <a:lnTo>
                  <a:pt x="699529" y="3665457"/>
                </a:lnTo>
                <a:lnTo>
                  <a:pt x="687203" y="3663252"/>
                </a:lnTo>
                <a:lnTo>
                  <a:pt x="691614" y="3638596"/>
                </a:lnTo>
                <a:cubicBezTo>
                  <a:pt x="683398" y="3637126"/>
                  <a:pt x="676650" y="3627437"/>
                  <a:pt x="671372" y="3609531"/>
                </a:cubicBezTo>
                <a:cubicBezTo>
                  <a:pt x="666095" y="3591623"/>
                  <a:pt x="663241" y="3572031"/>
                  <a:pt x="662808" y="3550750"/>
                </a:cubicBezTo>
                <a:lnTo>
                  <a:pt x="650481" y="3548544"/>
                </a:lnTo>
                <a:lnTo>
                  <a:pt x="658201" y="3505399"/>
                </a:lnTo>
                <a:lnTo>
                  <a:pt x="645874" y="3503193"/>
                </a:lnTo>
                <a:lnTo>
                  <a:pt x="656904" y="3441557"/>
                </a:lnTo>
                <a:lnTo>
                  <a:pt x="644577" y="3439351"/>
                </a:lnTo>
                <a:lnTo>
                  <a:pt x="648339" y="3382775"/>
                </a:lnTo>
                <a:cubicBezTo>
                  <a:pt x="645701" y="3373823"/>
                  <a:pt x="647691" y="3350856"/>
                  <a:pt x="654309" y="3313873"/>
                </a:cubicBezTo>
                <a:cubicBezTo>
                  <a:pt x="665338" y="3252237"/>
                  <a:pt x="675297" y="3208434"/>
                  <a:pt x="684185" y="3182459"/>
                </a:cubicBezTo>
                <a:cubicBezTo>
                  <a:pt x="693074" y="3156487"/>
                  <a:pt x="700675" y="3137703"/>
                  <a:pt x="706989" y="3126111"/>
                </a:cubicBezTo>
                <a:cubicBezTo>
                  <a:pt x="713305" y="3114520"/>
                  <a:pt x="719252" y="3104982"/>
                  <a:pt x="724831" y="3097499"/>
                </a:cubicBezTo>
                <a:cubicBezTo>
                  <a:pt x="730412" y="3090016"/>
                  <a:pt x="735774" y="3071894"/>
                  <a:pt x="740922" y="3043130"/>
                </a:cubicBezTo>
                <a:lnTo>
                  <a:pt x="718473" y="3026392"/>
                </a:lnTo>
                <a:cubicBezTo>
                  <a:pt x="713196" y="3008484"/>
                  <a:pt x="710817" y="2992156"/>
                  <a:pt x="711337" y="2977407"/>
                </a:cubicBezTo>
                <a:cubicBezTo>
                  <a:pt x="711856" y="2962657"/>
                  <a:pt x="714321" y="2942955"/>
                  <a:pt x="718732" y="2918302"/>
                </a:cubicBezTo>
                <a:cubicBezTo>
                  <a:pt x="733265" y="2908180"/>
                  <a:pt x="742003" y="2894901"/>
                  <a:pt x="744944" y="2878465"/>
                </a:cubicBezTo>
                <a:lnTo>
                  <a:pt x="769598" y="2882877"/>
                </a:lnTo>
                <a:cubicBezTo>
                  <a:pt x="781493" y="2863802"/>
                  <a:pt x="796394" y="2851625"/>
                  <a:pt x="814301" y="2846350"/>
                </a:cubicBezTo>
                <a:cubicBezTo>
                  <a:pt x="832207" y="2841073"/>
                  <a:pt x="849161" y="2829265"/>
                  <a:pt x="865166" y="2810926"/>
                </a:cubicBezTo>
                <a:lnTo>
                  <a:pt x="877493" y="2813131"/>
                </a:lnTo>
                <a:cubicBezTo>
                  <a:pt x="889388" y="2794057"/>
                  <a:pt x="901833" y="2771900"/>
                  <a:pt x="914831" y="2746661"/>
                </a:cubicBezTo>
                <a:cubicBezTo>
                  <a:pt x="927829" y="2721423"/>
                  <a:pt x="940491" y="2709907"/>
                  <a:pt x="952818" y="2712112"/>
                </a:cubicBezTo>
                <a:lnTo>
                  <a:pt x="957230" y="2687459"/>
                </a:lnTo>
                <a:lnTo>
                  <a:pt x="984089" y="2679543"/>
                </a:lnTo>
                <a:lnTo>
                  <a:pt x="988501" y="2654888"/>
                </a:lnTo>
                <a:lnTo>
                  <a:pt x="1000830" y="2657094"/>
                </a:lnTo>
                <a:cubicBezTo>
                  <a:pt x="1015362" y="2646973"/>
                  <a:pt x="1026153" y="2634062"/>
                  <a:pt x="1033204" y="2618361"/>
                </a:cubicBezTo>
                <a:cubicBezTo>
                  <a:pt x="1059328" y="2614554"/>
                  <a:pt x="1078522" y="2602088"/>
                  <a:pt x="1090784" y="2580957"/>
                </a:cubicBezTo>
                <a:cubicBezTo>
                  <a:pt x="1103046" y="2559828"/>
                  <a:pt x="1116520" y="2537857"/>
                  <a:pt x="1131205" y="2515040"/>
                </a:cubicBezTo>
                <a:cubicBezTo>
                  <a:pt x="1145889" y="2492224"/>
                  <a:pt x="1161049" y="2472673"/>
                  <a:pt x="1176684" y="2456389"/>
                </a:cubicBezTo>
                <a:cubicBezTo>
                  <a:pt x="1192320" y="2440104"/>
                  <a:pt x="1216576" y="2434902"/>
                  <a:pt x="1249448" y="2440784"/>
                </a:cubicBezTo>
                <a:cubicBezTo>
                  <a:pt x="1274102" y="2445196"/>
                  <a:pt x="1296259" y="2457642"/>
                  <a:pt x="1315917" y="2478123"/>
                </a:cubicBezTo>
                <a:cubicBezTo>
                  <a:pt x="1335576" y="2498602"/>
                  <a:pt x="1352887" y="2514423"/>
                  <a:pt x="1367853" y="2525582"/>
                </a:cubicBezTo>
                <a:lnTo>
                  <a:pt x="1366750" y="2531746"/>
                </a:lnTo>
                <a:lnTo>
                  <a:pt x="1458555" y="2516369"/>
                </a:lnTo>
                <a:cubicBezTo>
                  <a:pt x="1462231" y="2495823"/>
                  <a:pt x="1476397" y="2487757"/>
                  <a:pt x="1501052" y="2492169"/>
                </a:cubicBezTo>
                <a:cubicBezTo>
                  <a:pt x="1521597" y="2495845"/>
                  <a:pt x="1539168" y="2504290"/>
                  <a:pt x="1553766" y="2517504"/>
                </a:cubicBezTo>
                <a:cubicBezTo>
                  <a:pt x="1568364" y="2530718"/>
                  <a:pt x="1581827" y="2538428"/>
                  <a:pt x="1594154" y="2540634"/>
                </a:cubicBezTo>
                <a:lnTo>
                  <a:pt x="1596360" y="2528307"/>
                </a:lnTo>
                <a:lnTo>
                  <a:pt x="1621014" y="2532718"/>
                </a:lnTo>
                <a:lnTo>
                  <a:pt x="1623220" y="2520392"/>
                </a:lnTo>
                <a:lnTo>
                  <a:pt x="1654038" y="2525906"/>
                </a:lnTo>
                <a:lnTo>
                  <a:pt x="1656244" y="2513578"/>
                </a:lnTo>
                <a:cubicBezTo>
                  <a:pt x="1678259" y="2509037"/>
                  <a:pt x="1694588" y="2506658"/>
                  <a:pt x="1705228" y="2506442"/>
                </a:cubicBezTo>
                <a:cubicBezTo>
                  <a:pt x="1715868" y="2506225"/>
                  <a:pt x="1731829" y="2505902"/>
                  <a:pt x="1753109" y="2505468"/>
                </a:cubicBezTo>
                <a:cubicBezTo>
                  <a:pt x="1762495" y="2524111"/>
                  <a:pt x="1775222" y="2535929"/>
                  <a:pt x="1791291" y="2540925"/>
                </a:cubicBezTo>
                <a:cubicBezTo>
                  <a:pt x="1807361" y="2545920"/>
                  <a:pt x="1816195" y="2567645"/>
                  <a:pt x="1817796" y="2606096"/>
                </a:cubicBezTo>
                <a:lnTo>
                  <a:pt x="1842450" y="2610508"/>
                </a:lnTo>
                <a:cubicBezTo>
                  <a:pt x="1849197" y="2620197"/>
                  <a:pt x="1854073" y="2628490"/>
                  <a:pt x="1857080" y="2635390"/>
                </a:cubicBezTo>
                <a:cubicBezTo>
                  <a:pt x="1860086" y="2642288"/>
                  <a:pt x="1864963" y="2650583"/>
                  <a:pt x="1871710" y="2660270"/>
                </a:cubicBezTo>
                <a:lnTo>
                  <a:pt x="1896365" y="2664682"/>
                </a:lnTo>
                <a:cubicBezTo>
                  <a:pt x="1899003" y="2673636"/>
                  <a:pt x="1901641" y="2682590"/>
                  <a:pt x="1904280" y="2691543"/>
                </a:cubicBezTo>
                <a:cubicBezTo>
                  <a:pt x="1906918" y="2700496"/>
                  <a:pt x="1911612" y="2709817"/>
                  <a:pt x="1918359" y="2719506"/>
                </a:cubicBezTo>
                <a:lnTo>
                  <a:pt x="1930686" y="2721712"/>
                </a:lnTo>
                <a:lnTo>
                  <a:pt x="1927377" y="2740203"/>
                </a:lnTo>
                <a:cubicBezTo>
                  <a:pt x="1934125" y="2749892"/>
                  <a:pt x="1941607" y="2755471"/>
                  <a:pt x="1949826" y="2756942"/>
                </a:cubicBezTo>
                <a:lnTo>
                  <a:pt x="1945414" y="2781596"/>
                </a:lnTo>
                <a:lnTo>
                  <a:pt x="1957741" y="2783801"/>
                </a:lnTo>
                <a:cubicBezTo>
                  <a:pt x="1963018" y="2801709"/>
                  <a:pt x="1967635" y="2817377"/>
                  <a:pt x="1971593" y="2830807"/>
                </a:cubicBezTo>
                <a:cubicBezTo>
                  <a:pt x="1975550" y="2844236"/>
                  <a:pt x="1992863" y="2860058"/>
                  <a:pt x="2023530" y="2878267"/>
                </a:cubicBezTo>
                <a:lnTo>
                  <a:pt x="2025736" y="2865940"/>
                </a:lnTo>
                <a:lnTo>
                  <a:pt x="2013409" y="2863734"/>
                </a:lnTo>
                <a:cubicBezTo>
                  <a:pt x="2006661" y="2854045"/>
                  <a:pt x="2004940" y="2839955"/>
                  <a:pt x="2008249" y="2821464"/>
                </a:cubicBezTo>
                <a:cubicBezTo>
                  <a:pt x="2011558" y="2802974"/>
                  <a:pt x="2010575" y="2784774"/>
                  <a:pt x="2005297" y="2766868"/>
                </a:cubicBezTo>
                <a:lnTo>
                  <a:pt x="1992970" y="2764662"/>
                </a:lnTo>
                <a:lnTo>
                  <a:pt x="1997382" y="2740008"/>
                </a:lnTo>
                <a:lnTo>
                  <a:pt x="1985055" y="2737802"/>
                </a:lnTo>
                <a:lnTo>
                  <a:pt x="1992776" y="2694658"/>
                </a:lnTo>
                <a:lnTo>
                  <a:pt x="2005103" y="2696863"/>
                </a:lnTo>
                <a:lnTo>
                  <a:pt x="2019441" y="2616736"/>
                </a:lnTo>
                <a:cubicBezTo>
                  <a:pt x="2016068" y="2611893"/>
                  <a:pt x="2013353" y="2609285"/>
                  <a:pt x="2011299" y="2608918"/>
                </a:cubicBezTo>
                <a:cubicBezTo>
                  <a:pt x="2009245" y="2608550"/>
                  <a:pt x="2006531" y="2605944"/>
                  <a:pt x="2003156" y="2601100"/>
                </a:cubicBezTo>
                <a:lnTo>
                  <a:pt x="2007567" y="2576445"/>
                </a:lnTo>
                <a:lnTo>
                  <a:pt x="1995240" y="2574239"/>
                </a:lnTo>
                <a:lnTo>
                  <a:pt x="1999652" y="2549585"/>
                </a:lnTo>
                <a:cubicBezTo>
                  <a:pt x="1962541" y="2496298"/>
                  <a:pt x="1928284" y="2462603"/>
                  <a:pt x="1896882" y="2448504"/>
                </a:cubicBezTo>
                <a:cubicBezTo>
                  <a:pt x="1865481" y="2434403"/>
                  <a:pt x="1837972" y="2410397"/>
                  <a:pt x="1814355" y="2376486"/>
                </a:cubicBezTo>
                <a:lnTo>
                  <a:pt x="1789701" y="2372075"/>
                </a:lnTo>
                <a:cubicBezTo>
                  <a:pt x="1783688" y="2358277"/>
                  <a:pt x="1776834" y="2343268"/>
                  <a:pt x="1769134" y="2327049"/>
                </a:cubicBezTo>
                <a:cubicBezTo>
                  <a:pt x="1761435" y="2310829"/>
                  <a:pt x="1754580" y="2295820"/>
                  <a:pt x="1748567" y="2282023"/>
                </a:cubicBezTo>
                <a:lnTo>
                  <a:pt x="1791777" y="2111647"/>
                </a:lnTo>
                <a:lnTo>
                  <a:pt x="1779450" y="2109441"/>
                </a:lnTo>
                <a:lnTo>
                  <a:pt x="1793788" y="2029316"/>
                </a:lnTo>
                <a:lnTo>
                  <a:pt x="1806115" y="2031521"/>
                </a:lnTo>
                <a:cubicBezTo>
                  <a:pt x="1812429" y="2019930"/>
                  <a:pt x="1819771" y="2008522"/>
                  <a:pt x="1828141" y="1997297"/>
                </a:cubicBezTo>
                <a:cubicBezTo>
                  <a:pt x="1836511" y="1986073"/>
                  <a:pt x="1842165" y="1972243"/>
                  <a:pt x="1845107" y="1955806"/>
                </a:cubicBezTo>
                <a:cubicBezTo>
                  <a:pt x="1848048" y="1939371"/>
                  <a:pt x="1848199" y="1926676"/>
                  <a:pt x="1845562" y="1917722"/>
                </a:cubicBezTo>
                <a:lnTo>
                  <a:pt x="1848221" y="1867310"/>
                </a:lnTo>
                <a:lnTo>
                  <a:pt x="1835894" y="1865104"/>
                </a:lnTo>
                <a:lnTo>
                  <a:pt x="1839203" y="1846613"/>
                </a:lnTo>
                <a:lnTo>
                  <a:pt x="1826876" y="1844407"/>
                </a:lnTo>
                <a:cubicBezTo>
                  <a:pt x="1815586" y="1812704"/>
                  <a:pt x="1807703" y="1797511"/>
                  <a:pt x="1803227" y="1798830"/>
                </a:cubicBezTo>
                <a:cubicBezTo>
                  <a:pt x="1798751" y="1800149"/>
                  <a:pt x="1786974" y="1794862"/>
                  <a:pt x="1767899" y="1782967"/>
                </a:cubicBezTo>
                <a:lnTo>
                  <a:pt x="1770105" y="1770640"/>
                </a:lnTo>
                <a:lnTo>
                  <a:pt x="1720797" y="1761817"/>
                </a:lnTo>
                <a:lnTo>
                  <a:pt x="1723003" y="1749488"/>
                </a:lnTo>
                <a:cubicBezTo>
                  <a:pt x="1716255" y="1739801"/>
                  <a:pt x="1711010" y="1733561"/>
                  <a:pt x="1707269" y="1730770"/>
                </a:cubicBezTo>
                <a:cubicBezTo>
                  <a:pt x="1703528" y="1727981"/>
                  <a:pt x="1699019" y="1717633"/>
                  <a:pt x="1693742" y="1699726"/>
                </a:cubicBezTo>
                <a:lnTo>
                  <a:pt x="1697505" y="1643151"/>
                </a:lnTo>
                <a:cubicBezTo>
                  <a:pt x="1720256" y="1634501"/>
                  <a:pt x="1735815" y="1624563"/>
                  <a:pt x="1744185" y="1613339"/>
                </a:cubicBezTo>
                <a:cubicBezTo>
                  <a:pt x="1752556" y="1602114"/>
                  <a:pt x="1773544" y="1597390"/>
                  <a:pt x="1807152" y="1599162"/>
                </a:cubicBezTo>
                <a:lnTo>
                  <a:pt x="1810460" y="1580672"/>
                </a:lnTo>
                <a:cubicBezTo>
                  <a:pt x="1828368" y="1575395"/>
                  <a:pt x="1838899" y="1569859"/>
                  <a:pt x="1842057" y="1564062"/>
                </a:cubicBezTo>
                <a:cubicBezTo>
                  <a:pt x="1845214" y="1558265"/>
                  <a:pt x="1848264" y="1547150"/>
                  <a:pt x="1851205" y="1530714"/>
                </a:cubicBezTo>
                <a:cubicBezTo>
                  <a:pt x="1859293" y="1485514"/>
                  <a:pt x="1861909" y="1453119"/>
                  <a:pt x="1859055" y="1433525"/>
                </a:cubicBezTo>
                <a:cubicBezTo>
                  <a:pt x="1856200" y="1413931"/>
                  <a:pt x="1850371" y="1399105"/>
                  <a:pt x="1841569" y="1389050"/>
                </a:cubicBezTo>
                <a:cubicBezTo>
                  <a:pt x="1832767" y="1378993"/>
                  <a:pt x="1823597" y="1370991"/>
                  <a:pt x="1814060" y="1365044"/>
                </a:cubicBezTo>
                <a:cubicBezTo>
                  <a:pt x="1804523" y="1359096"/>
                  <a:pt x="1794694" y="1348857"/>
                  <a:pt x="1784573" y="1334323"/>
                </a:cubicBezTo>
                <a:lnTo>
                  <a:pt x="1788985" y="1309669"/>
                </a:lnTo>
                <a:lnTo>
                  <a:pt x="1776656" y="1307463"/>
                </a:lnTo>
                <a:cubicBezTo>
                  <a:pt x="1777392" y="1303354"/>
                  <a:pt x="1775121" y="1292347"/>
                  <a:pt x="1769844" y="1274439"/>
                </a:cubicBezTo>
                <a:lnTo>
                  <a:pt x="1782171" y="1276645"/>
                </a:lnTo>
                <a:cubicBezTo>
                  <a:pt x="1787318" y="1247881"/>
                  <a:pt x="1796975" y="1229466"/>
                  <a:pt x="1811140" y="1221400"/>
                </a:cubicBezTo>
                <a:cubicBezTo>
                  <a:pt x="1825305" y="1213333"/>
                  <a:pt x="1841159" y="1207688"/>
                  <a:pt x="1858697" y="1204466"/>
                </a:cubicBezTo>
                <a:cubicBezTo>
                  <a:pt x="1876237" y="1201243"/>
                  <a:pt x="1892089" y="1195598"/>
                  <a:pt x="1906253" y="1187533"/>
                </a:cubicBezTo>
                <a:cubicBezTo>
                  <a:pt x="1920420" y="1179465"/>
                  <a:pt x="1930075" y="1161050"/>
                  <a:pt x="1935223" y="1132287"/>
                </a:cubicBezTo>
                <a:lnTo>
                  <a:pt x="1938531" y="1113797"/>
                </a:lnTo>
                <a:cubicBezTo>
                  <a:pt x="1940737" y="1101470"/>
                  <a:pt x="1944262" y="1093619"/>
                  <a:pt x="1949107" y="1090245"/>
                </a:cubicBezTo>
                <a:lnTo>
                  <a:pt x="1961434" y="1092450"/>
                </a:lnTo>
                <a:cubicBezTo>
                  <a:pt x="1974064" y="1069267"/>
                  <a:pt x="1984639" y="1045716"/>
                  <a:pt x="1993161" y="1021796"/>
                </a:cubicBezTo>
                <a:cubicBezTo>
                  <a:pt x="2001681" y="997878"/>
                  <a:pt x="2010201" y="973959"/>
                  <a:pt x="2018723" y="950039"/>
                </a:cubicBezTo>
                <a:lnTo>
                  <a:pt x="2019176" y="911955"/>
                </a:lnTo>
                <a:cubicBezTo>
                  <a:pt x="2004211" y="900796"/>
                  <a:pt x="1993355" y="890372"/>
                  <a:pt x="1986607" y="880684"/>
                </a:cubicBezTo>
                <a:lnTo>
                  <a:pt x="1992121" y="849866"/>
                </a:lnTo>
                <a:lnTo>
                  <a:pt x="1979795" y="847660"/>
                </a:lnTo>
                <a:cubicBezTo>
                  <a:pt x="1977155" y="838706"/>
                  <a:pt x="1976939" y="828066"/>
                  <a:pt x="1979145" y="815739"/>
                </a:cubicBezTo>
                <a:cubicBezTo>
                  <a:pt x="1981351" y="803412"/>
                  <a:pt x="1981135" y="792772"/>
                  <a:pt x="1978496" y="783818"/>
                </a:cubicBezTo>
                <a:cubicBezTo>
                  <a:pt x="1992295" y="777806"/>
                  <a:pt x="2003194" y="770215"/>
                  <a:pt x="2011196" y="761046"/>
                </a:cubicBezTo>
                <a:cubicBezTo>
                  <a:pt x="2019197" y="751876"/>
                  <a:pt x="2032152" y="744651"/>
                  <a:pt x="2050058" y="739376"/>
                </a:cubicBezTo>
                <a:lnTo>
                  <a:pt x="2093203" y="747096"/>
                </a:lnTo>
                <a:cubicBezTo>
                  <a:pt x="2111111" y="741819"/>
                  <a:pt x="2127623" y="738412"/>
                  <a:pt x="2142739" y="736877"/>
                </a:cubicBezTo>
                <a:cubicBezTo>
                  <a:pt x="2157857" y="735341"/>
                  <a:pt x="2170994" y="727090"/>
                  <a:pt x="2182154" y="712125"/>
                </a:cubicBezTo>
                <a:lnTo>
                  <a:pt x="2194481" y="714331"/>
                </a:lnTo>
                <a:lnTo>
                  <a:pt x="2221146" y="636410"/>
                </a:lnTo>
                <a:lnTo>
                  <a:pt x="2246904" y="634659"/>
                </a:lnTo>
                <a:lnTo>
                  <a:pt x="2253522" y="597676"/>
                </a:lnTo>
                <a:lnTo>
                  <a:pt x="2301079" y="580743"/>
                </a:lnTo>
                <a:lnTo>
                  <a:pt x="2305490" y="556090"/>
                </a:lnTo>
                <a:lnTo>
                  <a:pt x="2317817" y="558295"/>
                </a:lnTo>
                <a:cubicBezTo>
                  <a:pt x="2320023" y="545967"/>
                  <a:pt x="2319882" y="528980"/>
                  <a:pt x="2317395" y="507331"/>
                </a:cubicBezTo>
                <a:cubicBezTo>
                  <a:pt x="2314908" y="485684"/>
                  <a:pt x="2312345" y="470383"/>
                  <a:pt x="2309706" y="461429"/>
                </a:cubicBezTo>
                <a:lnTo>
                  <a:pt x="2329559" y="350484"/>
                </a:lnTo>
                <a:cubicBezTo>
                  <a:pt x="2347466" y="345208"/>
                  <a:pt x="2360529" y="343304"/>
                  <a:pt x="2368747" y="344775"/>
                </a:cubicBezTo>
                <a:lnTo>
                  <a:pt x="2370953" y="332448"/>
                </a:lnTo>
                <a:cubicBezTo>
                  <a:pt x="2375797" y="329075"/>
                  <a:pt x="2382329" y="328122"/>
                  <a:pt x="2390547" y="329593"/>
                </a:cubicBezTo>
                <a:cubicBezTo>
                  <a:pt x="2411093" y="333269"/>
                  <a:pt x="2426425" y="342374"/>
                  <a:pt x="2436546" y="356907"/>
                </a:cubicBezTo>
                <a:lnTo>
                  <a:pt x="2434340" y="369234"/>
                </a:lnTo>
                <a:lnTo>
                  <a:pt x="2458996" y="373646"/>
                </a:lnTo>
                <a:lnTo>
                  <a:pt x="2456790" y="385974"/>
                </a:lnTo>
                <a:cubicBezTo>
                  <a:pt x="2465006" y="387445"/>
                  <a:pt x="2472015" y="389758"/>
                  <a:pt x="2477810" y="392915"/>
                </a:cubicBezTo>
                <a:cubicBezTo>
                  <a:pt x="2483606" y="396074"/>
                  <a:pt x="2490613" y="398387"/>
                  <a:pt x="2498832" y="399858"/>
                </a:cubicBezTo>
                <a:lnTo>
                  <a:pt x="2496626" y="412184"/>
                </a:lnTo>
                <a:lnTo>
                  <a:pt x="2533606" y="418802"/>
                </a:lnTo>
                <a:cubicBezTo>
                  <a:pt x="2539187" y="411321"/>
                  <a:pt x="2549242" y="402518"/>
                  <a:pt x="2563776" y="392396"/>
                </a:cubicBezTo>
                <a:lnTo>
                  <a:pt x="2576103" y="394602"/>
                </a:lnTo>
                <a:lnTo>
                  <a:pt x="2593295" y="334070"/>
                </a:lnTo>
                <a:lnTo>
                  <a:pt x="2605622" y="336276"/>
                </a:lnTo>
                <a:cubicBezTo>
                  <a:pt x="2611203" y="328793"/>
                  <a:pt x="2615095" y="318888"/>
                  <a:pt x="2617301" y="306561"/>
                </a:cubicBezTo>
                <a:cubicBezTo>
                  <a:pt x="2622448" y="277797"/>
                  <a:pt x="2636581" y="258062"/>
                  <a:pt x="2659700" y="247357"/>
                </a:cubicBezTo>
                <a:cubicBezTo>
                  <a:pt x="2682819" y="236653"/>
                  <a:pt x="2707624" y="228370"/>
                  <a:pt x="2734116" y="222509"/>
                </a:cubicBezTo>
                <a:cubicBezTo>
                  <a:pt x="2760610" y="216648"/>
                  <a:pt x="2787654" y="207705"/>
                  <a:pt x="2815249" y="195680"/>
                </a:cubicBezTo>
                <a:cubicBezTo>
                  <a:pt x="2842845" y="183656"/>
                  <a:pt x="2865379" y="164365"/>
                  <a:pt x="2882854" y="137807"/>
                </a:cubicBezTo>
                <a:cubicBezTo>
                  <a:pt x="2900025" y="136638"/>
                  <a:pt x="2908979" y="134001"/>
                  <a:pt x="2909714" y="129892"/>
                </a:cubicBezTo>
                <a:cubicBezTo>
                  <a:pt x="2910450" y="125782"/>
                  <a:pt x="2913239" y="122041"/>
                  <a:pt x="2918083" y="118668"/>
                </a:cubicBezTo>
                <a:lnTo>
                  <a:pt x="2992045" y="131903"/>
                </a:lnTo>
                <a:cubicBezTo>
                  <a:pt x="3012159" y="114299"/>
                  <a:pt x="3033115" y="97905"/>
                  <a:pt x="3054915" y="82723"/>
                </a:cubicBezTo>
                <a:cubicBezTo>
                  <a:pt x="3076715" y="67542"/>
                  <a:pt x="3094663" y="44250"/>
                  <a:pt x="3108764" y="12848"/>
                </a:cubicBezTo>
                <a:cubicBezTo>
                  <a:pt x="3153964" y="20937"/>
                  <a:pt x="3182469" y="33458"/>
                  <a:pt x="3194276" y="50413"/>
                </a:cubicBezTo>
                <a:cubicBezTo>
                  <a:pt x="3206084" y="67369"/>
                  <a:pt x="3226954" y="87006"/>
                  <a:pt x="3256885" y="109323"/>
                </a:cubicBezTo>
                <a:lnTo>
                  <a:pt x="3254679" y="121650"/>
                </a:lnTo>
                <a:cubicBezTo>
                  <a:pt x="3258789" y="122386"/>
                  <a:pt x="3262714" y="124149"/>
                  <a:pt x="3266455" y="126938"/>
                </a:cubicBezTo>
                <a:cubicBezTo>
                  <a:pt x="3270197" y="129728"/>
                  <a:pt x="3276176" y="131859"/>
                  <a:pt x="3284394" y="133329"/>
                </a:cubicBezTo>
                <a:cubicBezTo>
                  <a:pt x="3317266" y="139212"/>
                  <a:pt x="3345922" y="139039"/>
                  <a:pt x="3370361" y="132810"/>
                </a:cubicBezTo>
                <a:cubicBezTo>
                  <a:pt x="3394799" y="126582"/>
                  <a:pt x="3407752" y="119359"/>
                  <a:pt x="3409223" y="111140"/>
                </a:cubicBezTo>
                <a:lnTo>
                  <a:pt x="3412532" y="92649"/>
                </a:lnTo>
                <a:lnTo>
                  <a:pt x="3424858" y="94855"/>
                </a:lnTo>
                <a:lnTo>
                  <a:pt x="3433682" y="45546"/>
                </a:lnTo>
                <a:lnTo>
                  <a:pt x="3446011" y="47752"/>
                </a:lnTo>
                <a:lnTo>
                  <a:pt x="3450422" y="23098"/>
                </a:lnTo>
                <a:lnTo>
                  <a:pt x="3462749" y="25304"/>
                </a:lnTo>
                <a:cubicBezTo>
                  <a:pt x="3472438" y="18556"/>
                  <a:pt x="3477282" y="15183"/>
                  <a:pt x="3477282" y="15183"/>
                </a:cubicBezTo>
                <a:cubicBezTo>
                  <a:pt x="3477282" y="15183"/>
                  <a:pt x="3483812" y="14231"/>
                  <a:pt x="3496876" y="12327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376232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376232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376232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376232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890266" y="3005531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890266" y="1953971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890266" y="4057091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890266" y="5108651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48263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130536" y="1581124"/>
            <a:ext cx="4556264" cy="4579044"/>
          </a:xfrm>
          <a:custGeom>
            <a:avLst/>
            <a:gdLst>
              <a:gd name="connsiteX0" fmla="*/ 2257861 w 4926240"/>
              <a:gd name="connsiteY0" fmla="*/ 0 h 4950870"/>
              <a:gd name="connsiteX1" fmla="*/ 2376911 w 4926240"/>
              <a:gd name="connsiteY1" fmla="*/ 28738 h 4950870"/>
              <a:gd name="connsiteX2" fmla="*/ 2537014 w 4926240"/>
              <a:gd name="connsiteY2" fmla="*/ 57474 h 4950870"/>
              <a:gd name="connsiteX3" fmla="*/ 2594486 w 4926240"/>
              <a:gd name="connsiteY3" fmla="*/ 49264 h 4950870"/>
              <a:gd name="connsiteX4" fmla="*/ 2594486 w 4926240"/>
              <a:gd name="connsiteY4" fmla="*/ 32842 h 4950870"/>
              <a:gd name="connsiteX5" fmla="*/ 2668381 w 4926240"/>
              <a:gd name="connsiteY5" fmla="*/ 32842 h 4950870"/>
              <a:gd name="connsiteX6" fmla="*/ 2668381 w 4926240"/>
              <a:gd name="connsiteY6" fmla="*/ 16421 h 4950870"/>
              <a:gd name="connsiteX7" fmla="*/ 2742274 w 4926240"/>
              <a:gd name="connsiteY7" fmla="*/ 24632 h 4950870"/>
              <a:gd name="connsiteX8" fmla="*/ 2816167 w 4926240"/>
              <a:gd name="connsiteY8" fmla="*/ 32842 h 4950870"/>
              <a:gd name="connsiteX9" fmla="*/ 2816167 w 4926240"/>
              <a:gd name="connsiteY9" fmla="*/ 16421 h 4950870"/>
              <a:gd name="connsiteX10" fmla="*/ 2832589 w 4926240"/>
              <a:gd name="connsiteY10" fmla="*/ 16421 h 4950870"/>
              <a:gd name="connsiteX11" fmla="*/ 2832589 w 4926240"/>
              <a:gd name="connsiteY11" fmla="*/ 32842 h 4950870"/>
              <a:gd name="connsiteX12" fmla="*/ 2853114 w 4926240"/>
              <a:gd name="connsiteY12" fmla="*/ 24632 h 4950870"/>
              <a:gd name="connsiteX13" fmla="*/ 2873642 w 4926240"/>
              <a:gd name="connsiteY13" fmla="*/ 16421 h 4950870"/>
              <a:gd name="connsiteX14" fmla="*/ 2873642 w 4926240"/>
              <a:gd name="connsiteY14" fmla="*/ 32842 h 4950870"/>
              <a:gd name="connsiteX15" fmla="*/ 3070691 w 4926240"/>
              <a:gd name="connsiteY15" fmla="*/ 32842 h 4950870"/>
              <a:gd name="connsiteX16" fmla="*/ 3070691 w 4926240"/>
              <a:gd name="connsiteY16" fmla="*/ 49264 h 4950870"/>
              <a:gd name="connsiteX17" fmla="*/ 3169216 w 4926240"/>
              <a:gd name="connsiteY17" fmla="*/ 49264 h 4950870"/>
              <a:gd name="connsiteX18" fmla="*/ 3169216 w 4926240"/>
              <a:gd name="connsiteY18" fmla="*/ 73895 h 4950870"/>
              <a:gd name="connsiteX19" fmla="*/ 3222583 w 4926240"/>
              <a:gd name="connsiteY19" fmla="*/ 61578 h 4950870"/>
              <a:gd name="connsiteX20" fmla="*/ 3275951 w 4926240"/>
              <a:gd name="connsiteY20" fmla="*/ 49264 h 4950870"/>
              <a:gd name="connsiteX21" fmla="*/ 3275951 w 4926240"/>
              <a:gd name="connsiteY21" fmla="*/ 73895 h 4950870"/>
              <a:gd name="connsiteX22" fmla="*/ 3317002 w 4926240"/>
              <a:gd name="connsiteY22" fmla="*/ 73895 h 4950870"/>
              <a:gd name="connsiteX23" fmla="*/ 3317002 w 4926240"/>
              <a:gd name="connsiteY23" fmla="*/ 90317 h 4950870"/>
              <a:gd name="connsiteX24" fmla="*/ 3390895 w 4926240"/>
              <a:gd name="connsiteY24" fmla="*/ 90317 h 4950870"/>
              <a:gd name="connsiteX25" fmla="*/ 3390895 w 4926240"/>
              <a:gd name="connsiteY25" fmla="*/ 106735 h 4950870"/>
              <a:gd name="connsiteX26" fmla="*/ 3407316 w 4926240"/>
              <a:gd name="connsiteY26" fmla="*/ 106735 h 4950870"/>
              <a:gd name="connsiteX27" fmla="*/ 3407316 w 4926240"/>
              <a:gd name="connsiteY27" fmla="*/ 90317 h 4950870"/>
              <a:gd name="connsiteX28" fmla="*/ 3423737 w 4926240"/>
              <a:gd name="connsiteY28" fmla="*/ 90317 h 4950870"/>
              <a:gd name="connsiteX29" fmla="*/ 3497620 w 4926240"/>
              <a:gd name="connsiteY29" fmla="*/ 147788 h 4950870"/>
              <a:gd name="connsiteX30" fmla="*/ 3497620 w 4926240"/>
              <a:gd name="connsiteY30" fmla="*/ 164210 h 4950870"/>
              <a:gd name="connsiteX31" fmla="*/ 3538683 w 4926240"/>
              <a:gd name="connsiteY31" fmla="*/ 164210 h 4950870"/>
              <a:gd name="connsiteX32" fmla="*/ 3620787 w 4926240"/>
              <a:gd name="connsiteY32" fmla="*/ 254524 h 4950870"/>
              <a:gd name="connsiteX33" fmla="*/ 3727522 w 4926240"/>
              <a:gd name="connsiteY33" fmla="*/ 303785 h 4950870"/>
              <a:gd name="connsiteX34" fmla="*/ 3801415 w 4926240"/>
              <a:gd name="connsiteY34" fmla="*/ 287366 h 4950870"/>
              <a:gd name="connsiteX35" fmla="*/ 3883521 w 4926240"/>
              <a:gd name="connsiteY35" fmla="*/ 270945 h 4950870"/>
              <a:gd name="connsiteX36" fmla="*/ 3949203 w 4926240"/>
              <a:gd name="connsiteY36" fmla="*/ 279155 h 4950870"/>
              <a:gd name="connsiteX37" fmla="*/ 3949203 w 4926240"/>
              <a:gd name="connsiteY37" fmla="*/ 295577 h 4950870"/>
              <a:gd name="connsiteX38" fmla="*/ 4023096 w 4926240"/>
              <a:gd name="connsiteY38" fmla="*/ 311995 h 4950870"/>
              <a:gd name="connsiteX39" fmla="*/ 4039517 w 4926240"/>
              <a:gd name="connsiteY39" fmla="*/ 406416 h 4950870"/>
              <a:gd name="connsiteX40" fmla="*/ 4055939 w 4926240"/>
              <a:gd name="connsiteY40" fmla="*/ 500834 h 4950870"/>
              <a:gd name="connsiteX41" fmla="*/ 4039517 w 4926240"/>
              <a:gd name="connsiteY41" fmla="*/ 500834 h 4950870"/>
              <a:gd name="connsiteX42" fmla="*/ 4039517 w 4926240"/>
              <a:gd name="connsiteY42" fmla="*/ 574730 h 4950870"/>
              <a:gd name="connsiteX43" fmla="*/ 4199618 w 4926240"/>
              <a:gd name="connsiteY43" fmla="*/ 714305 h 4950870"/>
              <a:gd name="connsiteX44" fmla="*/ 4392566 w 4926240"/>
              <a:gd name="connsiteY44" fmla="*/ 738937 h 4950870"/>
              <a:gd name="connsiteX45" fmla="*/ 4458246 w 4926240"/>
              <a:gd name="connsiteY45" fmla="*/ 829251 h 4950870"/>
              <a:gd name="connsiteX46" fmla="*/ 4556773 w 4926240"/>
              <a:gd name="connsiteY46" fmla="*/ 931882 h 4950870"/>
              <a:gd name="connsiteX47" fmla="*/ 4642981 w 4926240"/>
              <a:gd name="connsiteY47" fmla="*/ 1034511 h 4950870"/>
              <a:gd name="connsiteX48" fmla="*/ 4679930 w 4926240"/>
              <a:gd name="connsiteY48" fmla="*/ 1133035 h 4950870"/>
              <a:gd name="connsiteX49" fmla="*/ 4642981 w 4926240"/>
              <a:gd name="connsiteY49" fmla="*/ 1219245 h 4950870"/>
              <a:gd name="connsiteX50" fmla="*/ 4606034 w 4926240"/>
              <a:gd name="connsiteY50" fmla="*/ 1272613 h 4950870"/>
              <a:gd name="connsiteX51" fmla="*/ 4622455 w 4926240"/>
              <a:gd name="connsiteY51" fmla="*/ 1338295 h 4950870"/>
              <a:gd name="connsiteX52" fmla="*/ 4655295 w 4926240"/>
              <a:gd name="connsiteY52" fmla="*/ 1387559 h 4950870"/>
              <a:gd name="connsiteX53" fmla="*/ 4688138 w 4926240"/>
              <a:gd name="connsiteY53" fmla="*/ 1387559 h 4950870"/>
              <a:gd name="connsiteX54" fmla="*/ 4688138 w 4926240"/>
              <a:gd name="connsiteY54" fmla="*/ 1428609 h 4950870"/>
              <a:gd name="connsiteX55" fmla="*/ 4803084 w 4926240"/>
              <a:gd name="connsiteY55" fmla="*/ 1588712 h 4950870"/>
              <a:gd name="connsiteX56" fmla="*/ 4819505 w 4926240"/>
              <a:gd name="connsiteY56" fmla="*/ 1798079 h 4950870"/>
              <a:gd name="connsiteX57" fmla="*/ 4835926 w 4926240"/>
              <a:gd name="connsiteY57" fmla="*/ 1798079 h 4950870"/>
              <a:gd name="connsiteX58" fmla="*/ 4852345 w 4926240"/>
              <a:gd name="connsiteY58" fmla="*/ 1855551 h 4950870"/>
              <a:gd name="connsiteX59" fmla="*/ 4893400 w 4926240"/>
              <a:gd name="connsiteY59" fmla="*/ 1888393 h 4950870"/>
              <a:gd name="connsiteX60" fmla="*/ 4926240 w 4926240"/>
              <a:gd name="connsiteY60" fmla="*/ 2003339 h 4950870"/>
              <a:gd name="connsiteX61" fmla="*/ 4909819 w 4926240"/>
              <a:gd name="connsiteY61" fmla="*/ 2003339 h 4950870"/>
              <a:gd name="connsiteX62" fmla="*/ 4909819 w 4926240"/>
              <a:gd name="connsiteY62" fmla="*/ 2036179 h 4950870"/>
              <a:gd name="connsiteX63" fmla="*/ 4852345 w 4926240"/>
              <a:gd name="connsiteY63" fmla="*/ 2077232 h 4950870"/>
              <a:gd name="connsiteX64" fmla="*/ 4852345 w 4926240"/>
              <a:gd name="connsiteY64" fmla="*/ 2093653 h 4950870"/>
              <a:gd name="connsiteX65" fmla="*/ 4819505 w 4926240"/>
              <a:gd name="connsiteY65" fmla="*/ 2093653 h 4950870"/>
              <a:gd name="connsiteX66" fmla="*/ 4770244 w 4926240"/>
              <a:gd name="connsiteY66" fmla="*/ 2142915 h 4950870"/>
              <a:gd name="connsiteX67" fmla="*/ 4762031 w 4926240"/>
              <a:gd name="connsiteY67" fmla="*/ 2208597 h 4950870"/>
              <a:gd name="connsiteX68" fmla="*/ 4827715 w 4926240"/>
              <a:gd name="connsiteY68" fmla="*/ 2315332 h 4950870"/>
              <a:gd name="connsiteX69" fmla="*/ 4893400 w 4926240"/>
              <a:gd name="connsiteY69" fmla="*/ 2372806 h 4950870"/>
              <a:gd name="connsiteX70" fmla="*/ 4893400 w 4926240"/>
              <a:gd name="connsiteY70" fmla="*/ 2430278 h 4950870"/>
              <a:gd name="connsiteX71" fmla="*/ 4909819 w 4926240"/>
              <a:gd name="connsiteY71" fmla="*/ 2430278 h 4950870"/>
              <a:gd name="connsiteX72" fmla="*/ 4819505 w 4926240"/>
              <a:gd name="connsiteY72" fmla="*/ 2549330 h 4950870"/>
              <a:gd name="connsiteX73" fmla="*/ 4704559 w 4926240"/>
              <a:gd name="connsiteY73" fmla="*/ 2668380 h 4950870"/>
              <a:gd name="connsiteX74" fmla="*/ 4688138 w 4926240"/>
              <a:gd name="connsiteY74" fmla="*/ 2668380 h 4950870"/>
              <a:gd name="connsiteX75" fmla="*/ 4679930 w 4926240"/>
              <a:gd name="connsiteY75" fmla="*/ 2734063 h 4950870"/>
              <a:gd name="connsiteX76" fmla="*/ 4700452 w 4926240"/>
              <a:gd name="connsiteY76" fmla="*/ 2832588 h 4950870"/>
              <a:gd name="connsiteX77" fmla="*/ 4741508 w 4926240"/>
              <a:gd name="connsiteY77" fmla="*/ 2885955 h 4950870"/>
              <a:gd name="connsiteX78" fmla="*/ 4782558 w 4926240"/>
              <a:gd name="connsiteY78" fmla="*/ 2939323 h 4950870"/>
              <a:gd name="connsiteX79" fmla="*/ 4803084 w 4926240"/>
              <a:gd name="connsiteY79" fmla="*/ 3037848 h 4950870"/>
              <a:gd name="connsiteX80" fmla="*/ 4540352 w 4926240"/>
              <a:gd name="connsiteY80" fmla="*/ 3317001 h 4950870"/>
              <a:gd name="connsiteX81" fmla="*/ 4499299 w 4926240"/>
              <a:gd name="connsiteY81" fmla="*/ 3317001 h 4950870"/>
              <a:gd name="connsiteX82" fmla="*/ 4482880 w 4926240"/>
              <a:gd name="connsiteY82" fmla="*/ 3374475 h 4950870"/>
              <a:gd name="connsiteX83" fmla="*/ 4466459 w 4926240"/>
              <a:gd name="connsiteY83" fmla="*/ 3374475 h 4950870"/>
              <a:gd name="connsiteX84" fmla="*/ 4466459 w 4926240"/>
              <a:gd name="connsiteY84" fmla="*/ 3431946 h 4950870"/>
              <a:gd name="connsiteX85" fmla="*/ 4450038 w 4926240"/>
              <a:gd name="connsiteY85" fmla="*/ 3431946 h 4950870"/>
              <a:gd name="connsiteX86" fmla="*/ 4450038 w 4926240"/>
              <a:gd name="connsiteY86" fmla="*/ 3579735 h 4950870"/>
              <a:gd name="connsiteX87" fmla="*/ 4466459 w 4926240"/>
              <a:gd name="connsiteY87" fmla="*/ 3579735 h 4950870"/>
              <a:gd name="connsiteX88" fmla="*/ 4450038 w 4926240"/>
              <a:gd name="connsiteY88" fmla="*/ 3694681 h 4950870"/>
              <a:gd name="connsiteX89" fmla="*/ 4367932 w 4926240"/>
              <a:gd name="connsiteY89" fmla="*/ 3743942 h 4950870"/>
              <a:gd name="connsiteX90" fmla="*/ 4294039 w 4926240"/>
              <a:gd name="connsiteY90" fmla="*/ 3809624 h 4950870"/>
              <a:gd name="connsiteX91" fmla="*/ 4228356 w 4926240"/>
              <a:gd name="connsiteY91" fmla="*/ 3891730 h 4950870"/>
              <a:gd name="connsiteX92" fmla="*/ 4228356 w 4926240"/>
              <a:gd name="connsiteY92" fmla="*/ 3990255 h 4950870"/>
              <a:gd name="connsiteX93" fmla="*/ 4244778 w 4926240"/>
              <a:gd name="connsiteY93" fmla="*/ 3990255 h 4950870"/>
              <a:gd name="connsiteX94" fmla="*/ 4199618 w 4926240"/>
              <a:gd name="connsiteY94" fmla="*/ 4072358 h 4950870"/>
              <a:gd name="connsiteX95" fmla="*/ 4154461 w 4926240"/>
              <a:gd name="connsiteY95" fmla="*/ 4096990 h 4950870"/>
              <a:gd name="connsiteX96" fmla="*/ 4154461 w 4926240"/>
              <a:gd name="connsiteY96" fmla="*/ 4121619 h 4950870"/>
              <a:gd name="connsiteX97" fmla="*/ 4096989 w 4926240"/>
              <a:gd name="connsiteY97" fmla="*/ 4138041 h 4950870"/>
              <a:gd name="connsiteX98" fmla="*/ 4023096 w 4926240"/>
              <a:gd name="connsiteY98" fmla="*/ 4129830 h 4950870"/>
              <a:gd name="connsiteX99" fmla="*/ 3965624 w 4926240"/>
              <a:gd name="connsiteY99" fmla="*/ 4121619 h 4950870"/>
              <a:gd name="connsiteX100" fmla="*/ 3891731 w 4926240"/>
              <a:gd name="connsiteY100" fmla="*/ 4154462 h 4950870"/>
              <a:gd name="connsiteX101" fmla="*/ 3891731 w 4926240"/>
              <a:gd name="connsiteY101" fmla="*/ 4211934 h 4950870"/>
              <a:gd name="connsiteX102" fmla="*/ 3862993 w 4926240"/>
              <a:gd name="connsiteY102" fmla="*/ 4326880 h 4950870"/>
              <a:gd name="connsiteX103" fmla="*/ 3776785 w 4926240"/>
              <a:gd name="connsiteY103" fmla="*/ 4392564 h 4950870"/>
              <a:gd name="connsiteX104" fmla="*/ 3776785 w 4926240"/>
              <a:gd name="connsiteY104" fmla="*/ 4417194 h 4950870"/>
              <a:gd name="connsiteX105" fmla="*/ 3686471 w 4926240"/>
              <a:gd name="connsiteY105" fmla="*/ 4417194 h 4950870"/>
              <a:gd name="connsiteX106" fmla="*/ 3665944 w 4926240"/>
              <a:gd name="connsiteY106" fmla="*/ 4404879 h 4950870"/>
              <a:gd name="connsiteX107" fmla="*/ 3645418 w 4926240"/>
              <a:gd name="connsiteY107" fmla="*/ 4392564 h 4950870"/>
              <a:gd name="connsiteX108" fmla="*/ 3645418 w 4926240"/>
              <a:gd name="connsiteY108" fmla="*/ 4376143 h 4950870"/>
              <a:gd name="connsiteX109" fmla="*/ 3612576 w 4926240"/>
              <a:gd name="connsiteY109" fmla="*/ 4351511 h 4950870"/>
              <a:gd name="connsiteX110" fmla="*/ 3555104 w 4926240"/>
              <a:gd name="connsiteY110" fmla="*/ 4343301 h 4950870"/>
              <a:gd name="connsiteX111" fmla="*/ 3555104 w 4926240"/>
              <a:gd name="connsiteY111" fmla="*/ 4359722 h 4950870"/>
              <a:gd name="connsiteX112" fmla="*/ 3497620 w 4926240"/>
              <a:gd name="connsiteY112" fmla="*/ 4359722 h 4950870"/>
              <a:gd name="connsiteX113" fmla="*/ 3448369 w 4926240"/>
              <a:gd name="connsiteY113" fmla="*/ 4433615 h 4950870"/>
              <a:gd name="connsiteX114" fmla="*/ 3423737 w 4926240"/>
              <a:gd name="connsiteY114" fmla="*/ 4433615 h 4950870"/>
              <a:gd name="connsiteX115" fmla="*/ 3419633 w 4926240"/>
              <a:gd name="connsiteY115" fmla="*/ 4478772 h 4950870"/>
              <a:gd name="connsiteX116" fmla="*/ 3407316 w 4926240"/>
              <a:gd name="connsiteY116" fmla="*/ 4523929 h 4950870"/>
              <a:gd name="connsiteX117" fmla="*/ 3423737 w 4926240"/>
              <a:gd name="connsiteY117" fmla="*/ 4523929 h 4950870"/>
              <a:gd name="connsiteX118" fmla="*/ 3374476 w 4926240"/>
              <a:gd name="connsiteY118" fmla="*/ 4638875 h 4950870"/>
              <a:gd name="connsiteX119" fmla="*/ 3333423 w 4926240"/>
              <a:gd name="connsiteY119" fmla="*/ 4638875 h 4950870"/>
              <a:gd name="connsiteX120" fmla="*/ 3259530 w 4926240"/>
              <a:gd name="connsiteY120" fmla="*/ 4671717 h 4950870"/>
              <a:gd name="connsiteX121" fmla="*/ 3193845 w 4926240"/>
              <a:gd name="connsiteY121" fmla="*/ 4659403 h 4950870"/>
              <a:gd name="connsiteX122" fmla="*/ 3119952 w 4926240"/>
              <a:gd name="connsiteY122" fmla="*/ 4647086 h 4950870"/>
              <a:gd name="connsiteX123" fmla="*/ 3070691 w 4926240"/>
              <a:gd name="connsiteY123" fmla="*/ 4655296 h 4950870"/>
              <a:gd name="connsiteX124" fmla="*/ 3070691 w 4926240"/>
              <a:gd name="connsiteY124" fmla="*/ 4671717 h 4950870"/>
              <a:gd name="connsiteX125" fmla="*/ 3037849 w 4926240"/>
              <a:gd name="connsiteY125" fmla="*/ 4671717 h 4950870"/>
              <a:gd name="connsiteX126" fmla="*/ 3021427 w 4926240"/>
              <a:gd name="connsiteY126" fmla="*/ 4729189 h 4950870"/>
              <a:gd name="connsiteX127" fmla="*/ 2980377 w 4926240"/>
              <a:gd name="connsiteY127" fmla="*/ 4745610 h 4950870"/>
              <a:gd name="connsiteX128" fmla="*/ 2980377 w 4926240"/>
              <a:gd name="connsiteY128" fmla="*/ 4786663 h 4950870"/>
              <a:gd name="connsiteX129" fmla="*/ 2939324 w 4926240"/>
              <a:gd name="connsiteY129" fmla="*/ 4803084 h 4950870"/>
              <a:gd name="connsiteX130" fmla="*/ 2890060 w 4926240"/>
              <a:gd name="connsiteY130" fmla="*/ 4803084 h 4950870"/>
              <a:gd name="connsiteX131" fmla="*/ 2890060 w 4926240"/>
              <a:gd name="connsiteY131" fmla="*/ 4819503 h 4950870"/>
              <a:gd name="connsiteX132" fmla="*/ 2881840 w 4926240"/>
              <a:gd name="connsiteY132" fmla="*/ 4819503 h 4950870"/>
              <a:gd name="connsiteX133" fmla="*/ 2812063 w 4926240"/>
              <a:gd name="connsiteY133" fmla="*/ 4798978 h 4950870"/>
              <a:gd name="connsiteX134" fmla="*/ 2742274 w 4926240"/>
              <a:gd name="connsiteY134" fmla="*/ 4770242 h 4950870"/>
              <a:gd name="connsiteX135" fmla="*/ 2742274 w 4926240"/>
              <a:gd name="connsiteY135" fmla="*/ 4745610 h 4950870"/>
              <a:gd name="connsiteX136" fmla="*/ 2684800 w 4926240"/>
              <a:gd name="connsiteY136" fmla="*/ 4757927 h 4950870"/>
              <a:gd name="connsiteX137" fmla="*/ 2627328 w 4926240"/>
              <a:gd name="connsiteY137" fmla="*/ 4770242 h 4950870"/>
              <a:gd name="connsiteX138" fmla="*/ 2627328 w 4926240"/>
              <a:gd name="connsiteY138" fmla="*/ 4786663 h 4950870"/>
              <a:gd name="connsiteX139" fmla="*/ 2569857 w 4926240"/>
              <a:gd name="connsiteY139" fmla="*/ 4786663 h 4950870"/>
              <a:gd name="connsiteX140" fmla="*/ 2569857 w 4926240"/>
              <a:gd name="connsiteY140" fmla="*/ 4803084 h 4950870"/>
              <a:gd name="connsiteX141" fmla="*/ 2422068 w 4926240"/>
              <a:gd name="connsiteY141" fmla="*/ 4950870 h 4950870"/>
              <a:gd name="connsiteX142" fmla="*/ 2274282 w 4926240"/>
              <a:gd name="connsiteY142" fmla="*/ 4885188 h 4950870"/>
              <a:gd name="connsiteX143" fmla="*/ 2093651 w 4926240"/>
              <a:gd name="connsiteY143" fmla="*/ 4844135 h 4950870"/>
              <a:gd name="connsiteX144" fmla="*/ 2093651 w 4926240"/>
              <a:gd name="connsiteY144" fmla="*/ 4876977 h 4950870"/>
              <a:gd name="connsiteX145" fmla="*/ 2052601 w 4926240"/>
              <a:gd name="connsiteY145" fmla="*/ 4876977 h 4950870"/>
              <a:gd name="connsiteX146" fmla="*/ 2040284 w 4926240"/>
              <a:gd name="connsiteY146" fmla="*/ 4909820 h 4950870"/>
              <a:gd name="connsiteX147" fmla="*/ 2003328 w 4926240"/>
              <a:gd name="connsiteY147" fmla="*/ 4926238 h 4950870"/>
              <a:gd name="connsiteX148" fmla="*/ 1859655 w 4926240"/>
              <a:gd name="connsiteY148" fmla="*/ 4872871 h 4950870"/>
              <a:gd name="connsiteX149" fmla="*/ 1740605 w 4926240"/>
              <a:gd name="connsiteY149" fmla="*/ 4803084 h 4950870"/>
              <a:gd name="connsiteX150" fmla="*/ 1592808 w 4926240"/>
              <a:gd name="connsiteY150" fmla="*/ 4803084 h 4950870"/>
              <a:gd name="connsiteX151" fmla="*/ 1592808 w 4926240"/>
              <a:gd name="connsiteY151" fmla="*/ 4786663 h 4950870"/>
              <a:gd name="connsiteX152" fmla="*/ 1551767 w 4926240"/>
              <a:gd name="connsiteY152" fmla="*/ 4786663 h 4950870"/>
              <a:gd name="connsiteX153" fmla="*/ 1551767 w 4926240"/>
              <a:gd name="connsiteY153" fmla="*/ 4770242 h 4950870"/>
              <a:gd name="connsiteX154" fmla="*/ 1494292 w 4926240"/>
              <a:gd name="connsiteY154" fmla="*/ 4770242 h 4950870"/>
              <a:gd name="connsiteX155" fmla="*/ 1461453 w 4926240"/>
              <a:gd name="connsiteY155" fmla="*/ 4712768 h 4950870"/>
              <a:gd name="connsiteX156" fmla="*/ 1420400 w 4926240"/>
              <a:gd name="connsiteY156" fmla="*/ 4655296 h 4950870"/>
              <a:gd name="connsiteX157" fmla="*/ 1420400 w 4926240"/>
              <a:gd name="connsiteY157" fmla="*/ 4622454 h 4950870"/>
              <a:gd name="connsiteX158" fmla="*/ 1350611 w 4926240"/>
              <a:gd name="connsiteY158" fmla="*/ 4573193 h 4950870"/>
              <a:gd name="connsiteX159" fmla="*/ 1256192 w 4926240"/>
              <a:gd name="connsiteY159" fmla="*/ 4548561 h 4950870"/>
              <a:gd name="connsiteX160" fmla="*/ 1227454 w 4926240"/>
              <a:gd name="connsiteY160" fmla="*/ 4585507 h 4950870"/>
              <a:gd name="connsiteX161" fmla="*/ 1198718 w 4926240"/>
              <a:gd name="connsiteY161" fmla="*/ 4622454 h 4950870"/>
              <a:gd name="connsiteX162" fmla="*/ 1182288 w 4926240"/>
              <a:gd name="connsiteY162" fmla="*/ 4622454 h 4950870"/>
              <a:gd name="connsiteX163" fmla="*/ 1182288 w 4926240"/>
              <a:gd name="connsiteY163" fmla="*/ 4655296 h 4950870"/>
              <a:gd name="connsiteX164" fmla="*/ 1034499 w 4926240"/>
              <a:gd name="connsiteY164" fmla="*/ 4696349 h 4950870"/>
              <a:gd name="connsiteX165" fmla="*/ 997565 w 4926240"/>
              <a:gd name="connsiteY165" fmla="*/ 4642981 h 4950870"/>
              <a:gd name="connsiteX166" fmla="*/ 960618 w 4926240"/>
              <a:gd name="connsiteY166" fmla="*/ 4597824 h 4950870"/>
              <a:gd name="connsiteX167" fmla="*/ 964722 w 4926240"/>
              <a:gd name="connsiteY167" fmla="*/ 4499300 h 4950870"/>
              <a:gd name="connsiteX168" fmla="*/ 977027 w 4926240"/>
              <a:gd name="connsiteY168" fmla="*/ 4392564 h 4950870"/>
              <a:gd name="connsiteX169" fmla="*/ 903144 w 4926240"/>
              <a:gd name="connsiteY169" fmla="*/ 4376143 h 4950870"/>
              <a:gd name="connsiteX170" fmla="*/ 886723 w 4926240"/>
              <a:gd name="connsiteY170" fmla="*/ 4343301 h 4950870"/>
              <a:gd name="connsiteX171" fmla="*/ 829239 w 4926240"/>
              <a:gd name="connsiteY171" fmla="*/ 4335090 h 4950870"/>
              <a:gd name="connsiteX172" fmla="*/ 734830 w 4926240"/>
              <a:gd name="connsiteY172" fmla="*/ 4310461 h 4950870"/>
              <a:gd name="connsiteX173" fmla="*/ 681463 w 4926240"/>
              <a:gd name="connsiteY173" fmla="*/ 4244776 h 4950870"/>
              <a:gd name="connsiteX174" fmla="*/ 623991 w 4926240"/>
              <a:gd name="connsiteY174" fmla="*/ 4244776 h 4950870"/>
              <a:gd name="connsiteX175" fmla="*/ 607570 w 4926240"/>
              <a:gd name="connsiteY175" fmla="*/ 4211934 h 4950870"/>
              <a:gd name="connsiteX176" fmla="*/ 566517 w 4926240"/>
              <a:gd name="connsiteY176" fmla="*/ 4211934 h 4950870"/>
              <a:gd name="connsiteX177" fmla="*/ 566517 w 4926240"/>
              <a:gd name="connsiteY177" fmla="*/ 4195515 h 4950870"/>
              <a:gd name="connsiteX178" fmla="*/ 550098 w 4926240"/>
              <a:gd name="connsiteY178" fmla="*/ 4183198 h 4950870"/>
              <a:gd name="connsiteX179" fmla="*/ 533677 w 4926240"/>
              <a:gd name="connsiteY179" fmla="*/ 4170883 h 4950870"/>
              <a:gd name="connsiteX180" fmla="*/ 533677 w 4926240"/>
              <a:gd name="connsiteY180" fmla="*/ 4096990 h 4950870"/>
              <a:gd name="connsiteX181" fmla="*/ 422835 w 4926240"/>
              <a:gd name="connsiteY181" fmla="*/ 3949202 h 4950870"/>
              <a:gd name="connsiteX182" fmla="*/ 311995 w 4926240"/>
              <a:gd name="connsiteY182" fmla="*/ 3817835 h 4950870"/>
              <a:gd name="connsiteX183" fmla="*/ 287364 w 4926240"/>
              <a:gd name="connsiteY183" fmla="*/ 3817835 h 4950870"/>
              <a:gd name="connsiteX184" fmla="*/ 283260 w 4926240"/>
              <a:gd name="connsiteY184" fmla="*/ 3702891 h 4950870"/>
              <a:gd name="connsiteX185" fmla="*/ 270943 w 4926240"/>
              <a:gd name="connsiteY185" fmla="*/ 3579735 h 4950870"/>
              <a:gd name="connsiteX186" fmla="*/ 164207 w 4926240"/>
              <a:gd name="connsiteY186" fmla="*/ 3501735 h 4950870"/>
              <a:gd name="connsiteX187" fmla="*/ 139578 w 4926240"/>
              <a:gd name="connsiteY187" fmla="*/ 3341632 h 4950870"/>
              <a:gd name="connsiteX188" fmla="*/ 155999 w 4926240"/>
              <a:gd name="connsiteY188" fmla="*/ 3341632 h 4950870"/>
              <a:gd name="connsiteX189" fmla="*/ 155999 w 4926240"/>
              <a:gd name="connsiteY189" fmla="*/ 3300582 h 4950870"/>
              <a:gd name="connsiteX190" fmla="*/ 180628 w 4926240"/>
              <a:gd name="connsiteY190" fmla="*/ 3300582 h 4950870"/>
              <a:gd name="connsiteX191" fmla="*/ 155999 w 4926240"/>
              <a:gd name="connsiteY191" fmla="*/ 3267739 h 4950870"/>
              <a:gd name="connsiteX192" fmla="*/ 155999 w 4926240"/>
              <a:gd name="connsiteY192" fmla="*/ 3169215 h 4950870"/>
              <a:gd name="connsiteX193" fmla="*/ 139578 w 4926240"/>
              <a:gd name="connsiteY193" fmla="*/ 3169215 h 4950870"/>
              <a:gd name="connsiteX194" fmla="*/ 139578 w 4926240"/>
              <a:gd name="connsiteY194" fmla="*/ 3136372 h 4950870"/>
              <a:gd name="connsiteX195" fmla="*/ 123157 w 4926240"/>
              <a:gd name="connsiteY195" fmla="*/ 3136372 h 4950870"/>
              <a:gd name="connsiteX196" fmla="*/ 123157 w 4926240"/>
              <a:gd name="connsiteY196" fmla="*/ 3078901 h 4950870"/>
              <a:gd name="connsiteX197" fmla="*/ 106735 w 4926240"/>
              <a:gd name="connsiteY197" fmla="*/ 3078901 h 4950870"/>
              <a:gd name="connsiteX198" fmla="*/ 57474 w 4926240"/>
              <a:gd name="connsiteY198" fmla="*/ 2963955 h 4950870"/>
              <a:gd name="connsiteX199" fmla="*/ 61578 w 4926240"/>
              <a:gd name="connsiteY199" fmla="*/ 2951640 h 4950870"/>
              <a:gd name="connsiteX200" fmla="*/ 65682 w 4926240"/>
              <a:gd name="connsiteY200" fmla="*/ 2931112 h 4950870"/>
              <a:gd name="connsiteX201" fmla="*/ 82104 w 4926240"/>
              <a:gd name="connsiteY201" fmla="*/ 2931112 h 4950870"/>
              <a:gd name="connsiteX202" fmla="*/ 82104 w 4926240"/>
              <a:gd name="connsiteY202" fmla="*/ 2783326 h 4950870"/>
              <a:gd name="connsiteX203" fmla="*/ 65682 w 4926240"/>
              <a:gd name="connsiteY203" fmla="*/ 2771009 h 4950870"/>
              <a:gd name="connsiteX204" fmla="*/ 49264 w 4926240"/>
              <a:gd name="connsiteY204" fmla="*/ 2758695 h 4950870"/>
              <a:gd name="connsiteX205" fmla="*/ 49264 w 4926240"/>
              <a:gd name="connsiteY205" fmla="*/ 2651959 h 4950870"/>
              <a:gd name="connsiteX206" fmla="*/ 4107 w 4926240"/>
              <a:gd name="connsiteY206" fmla="*/ 2627327 h 4950870"/>
              <a:gd name="connsiteX207" fmla="*/ 0 w 4926240"/>
              <a:gd name="connsiteY207" fmla="*/ 2586277 h 4950870"/>
              <a:gd name="connsiteX208" fmla="*/ 24632 w 4926240"/>
              <a:gd name="connsiteY208" fmla="*/ 2471331 h 4950870"/>
              <a:gd name="connsiteX209" fmla="*/ 65682 w 4926240"/>
              <a:gd name="connsiteY209" fmla="*/ 2389227 h 4950870"/>
              <a:gd name="connsiteX210" fmla="*/ 65682 w 4926240"/>
              <a:gd name="connsiteY210" fmla="*/ 2356385 h 4950870"/>
              <a:gd name="connsiteX211" fmla="*/ 86210 w 4926240"/>
              <a:gd name="connsiteY211" fmla="*/ 2344070 h 4950870"/>
              <a:gd name="connsiteX212" fmla="*/ 106735 w 4926240"/>
              <a:gd name="connsiteY212" fmla="*/ 2331753 h 4950870"/>
              <a:gd name="connsiteX213" fmla="*/ 82104 w 4926240"/>
              <a:gd name="connsiteY213" fmla="*/ 2110072 h 4950870"/>
              <a:gd name="connsiteX214" fmla="*/ 106735 w 4926240"/>
              <a:gd name="connsiteY214" fmla="*/ 2110072 h 4950870"/>
              <a:gd name="connsiteX215" fmla="*/ 94421 w 4926240"/>
              <a:gd name="connsiteY215" fmla="*/ 2101864 h 4950870"/>
              <a:gd name="connsiteX216" fmla="*/ 82104 w 4926240"/>
              <a:gd name="connsiteY216" fmla="*/ 2093653 h 4950870"/>
              <a:gd name="connsiteX217" fmla="*/ 82104 w 4926240"/>
              <a:gd name="connsiteY217" fmla="*/ 2077232 h 4950870"/>
              <a:gd name="connsiteX218" fmla="*/ 106735 w 4926240"/>
              <a:gd name="connsiteY218" fmla="*/ 2077232 h 4950870"/>
              <a:gd name="connsiteX219" fmla="*/ 106735 w 4926240"/>
              <a:gd name="connsiteY219" fmla="*/ 2019758 h 4950870"/>
              <a:gd name="connsiteX220" fmla="*/ 123157 w 4926240"/>
              <a:gd name="connsiteY220" fmla="*/ 2019758 h 4950870"/>
              <a:gd name="connsiteX221" fmla="*/ 123157 w 4926240"/>
              <a:gd name="connsiteY221" fmla="*/ 1962286 h 4950870"/>
              <a:gd name="connsiteX222" fmla="*/ 155999 w 4926240"/>
              <a:gd name="connsiteY222" fmla="*/ 1945865 h 4950870"/>
              <a:gd name="connsiteX223" fmla="*/ 155999 w 4926240"/>
              <a:gd name="connsiteY223" fmla="*/ 1740605 h 4950870"/>
              <a:gd name="connsiteX224" fmla="*/ 180628 w 4926240"/>
              <a:gd name="connsiteY224" fmla="*/ 1740605 h 4950870"/>
              <a:gd name="connsiteX225" fmla="*/ 180628 w 4926240"/>
              <a:gd name="connsiteY225" fmla="*/ 1707762 h 4950870"/>
              <a:gd name="connsiteX226" fmla="*/ 197050 w 4926240"/>
              <a:gd name="connsiteY226" fmla="*/ 1707762 h 4950870"/>
              <a:gd name="connsiteX227" fmla="*/ 197050 w 4926240"/>
              <a:gd name="connsiteY227" fmla="*/ 1666712 h 4950870"/>
              <a:gd name="connsiteX228" fmla="*/ 270943 w 4926240"/>
              <a:gd name="connsiteY228" fmla="*/ 1605134 h 4950870"/>
              <a:gd name="connsiteX229" fmla="*/ 344838 w 4926240"/>
              <a:gd name="connsiteY229" fmla="*/ 1535345 h 4950870"/>
              <a:gd name="connsiteX230" fmla="*/ 344838 w 4926240"/>
              <a:gd name="connsiteY230" fmla="*/ 1502505 h 4950870"/>
              <a:gd name="connsiteX231" fmla="*/ 365363 w 4926240"/>
              <a:gd name="connsiteY231" fmla="*/ 1490188 h 4950870"/>
              <a:gd name="connsiteX232" fmla="*/ 385888 w 4926240"/>
              <a:gd name="connsiteY232" fmla="*/ 1477873 h 4950870"/>
              <a:gd name="connsiteX233" fmla="*/ 385888 w 4926240"/>
              <a:gd name="connsiteY233" fmla="*/ 1387559 h 4950870"/>
              <a:gd name="connsiteX234" fmla="*/ 402310 w 4926240"/>
              <a:gd name="connsiteY234" fmla="*/ 1387559 h 4950870"/>
              <a:gd name="connsiteX235" fmla="*/ 443363 w 4926240"/>
              <a:gd name="connsiteY235" fmla="*/ 1280824 h 4950870"/>
              <a:gd name="connsiteX236" fmla="*/ 496730 w 4926240"/>
              <a:gd name="connsiteY236" fmla="*/ 1219245 h 4950870"/>
              <a:gd name="connsiteX237" fmla="*/ 554202 w 4926240"/>
              <a:gd name="connsiteY237" fmla="*/ 1153561 h 4950870"/>
              <a:gd name="connsiteX238" fmla="*/ 607570 w 4926240"/>
              <a:gd name="connsiteY238" fmla="*/ 1034511 h 4950870"/>
              <a:gd name="connsiteX239" fmla="*/ 623991 w 4926240"/>
              <a:gd name="connsiteY239" fmla="*/ 1034511 h 4950870"/>
              <a:gd name="connsiteX240" fmla="*/ 623991 w 4926240"/>
              <a:gd name="connsiteY240" fmla="*/ 977039 h 4950870"/>
              <a:gd name="connsiteX241" fmla="*/ 640412 w 4926240"/>
              <a:gd name="connsiteY241" fmla="*/ 977039 h 4950870"/>
              <a:gd name="connsiteX242" fmla="*/ 656833 w 4926240"/>
              <a:gd name="connsiteY242" fmla="*/ 903144 h 4950870"/>
              <a:gd name="connsiteX243" fmla="*/ 681463 w 4926240"/>
              <a:gd name="connsiteY243" fmla="*/ 903144 h 4950870"/>
              <a:gd name="connsiteX244" fmla="*/ 681463 w 4926240"/>
              <a:gd name="connsiteY244" fmla="*/ 870304 h 4950870"/>
              <a:gd name="connsiteX245" fmla="*/ 796409 w 4926240"/>
              <a:gd name="connsiteY245" fmla="*/ 771779 h 4950870"/>
              <a:gd name="connsiteX246" fmla="*/ 919565 w 4926240"/>
              <a:gd name="connsiteY246" fmla="*/ 714305 h 4950870"/>
              <a:gd name="connsiteX247" fmla="*/ 1013986 w 4926240"/>
              <a:gd name="connsiteY247" fmla="*/ 710201 h 4950870"/>
              <a:gd name="connsiteX248" fmla="*/ 1059143 w 4926240"/>
              <a:gd name="connsiteY248" fmla="*/ 623991 h 4950870"/>
              <a:gd name="connsiteX249" fmla="*/ 1055036 w 4926240"/>
              <a:gd name="connsiteY249" fmla="*/ 566519 h 4950870"/>
              <a:gd name="connsiteX250" fmla="*/ 1050932 w 4926240"/>
              <a:gd name="connsiteY250" fmla="*/ 500834 h 4950870"/>
              <a:gd name="connsiteX251" fmla="*/ 1083772 w 4926240"/>
              <a:gd name="connsiteY251" fmla="*/ 402310 h 4950870"/>
              <a:gd name="connsiteX252" fmla="*/ 1083772 w 4926240"/>
              <a:gd name="connsiteY252" fmla="*/ 385891 h 4950870"/>
              <a:gd name="connsiteX253" fmla="*/ 1182288 w 4926240"/>
              <a:gd name="connsiteY253" fmla="*/ 385891 h 4950870"/>
              <a:gd name="connsiteX254" fmla="*/ 1182288 w 4926240"/>
              <a:gd name="connsiteY254" fmla="*/ 402310 h 4950870"/>
              <a:gd name="connsiteX255" fmla="*/ 1272611 w 4926240"/>
              <a:gd name="connsiteY255" fmla="*/ 402310 h 4950870"/>
              <a:gd name="connsiteX256" fmla="*/ 1272611 w 4926240"/>
              <a:gd name="connsiteY256" fmla="*/ 426941 h 4950870"/>
              <a:gd name="connsiteX257" fmla="*/ 1342391 w 4926240"/>
              <a:gd name="connsiteY257" fmla="*/ 451573 h 4950870"/>
              <a:gd name="connsiteX258" fmla="*/ 1436821 w 4926240"/>
              <a:gd name="connsiteY258" fmla="*/ 459784 h 4950870"/>
              <a:gd name="connsiteX259" fmla="*/ 1457346 w 4926240"/>
              <a:gd name="connsiteY259" fmla="*/ 431048 h 4950870"/>
              <a:gd name="connsiteX260" fmla="*/ 1477871 w 4926240"/>
              <a:gd name="connsiteY260" fmla="*/ 402310 h 4950870"/>
              <a:gd name="connsiteX261" fmla="*/ 1494292 w 4926240"/>
              <a:gd name="connsiteY261" fmla="*/ 402310 h 4950870"/>
              <a:gd name="connsiteX262" fmla="*/ 1494292 w 4926240"/>
              <a:gd name="connsiteY262" fmla="*/ 369470 h 4950870"/>
              <a:gd name="connsiteX263" fmla="*/ 1510714 w 4926240"/>
              <a:gd name="connsiteY263" fmla="*/ 369470 h 4950870"/>
              <a:gd name="connsiteX264" fmla="*/ 1523028 w 4926240"/>
              <a:gd name="connsiteY264" fmla="*/ 311995 h 4950870"/>
              <a:gd name="connsiteX265" fmla="*/ 1535346 w 4926240"/>
              <a:gd name="connsiteY265" fmla="*/ 254524 h 4950870"/>
              <a:gd name="connsiteX266" fmla="*/ 1551767 w 4926240"/>
              <a:gd name="connsiteY266" fmla="*/ 254524 h 4950870"/>
              <a:gd name="connsiteX267" fmla="*/ 1551767 w 4926240"/>
              <a:gd name="connsiteY267" fmla="*/ 238102 h 4950870"/>
              <a:gd name="connsiteX268" fmla="*/ 1609238 w 4926240"/>
              <a:gd name="connsiteY268" fmla="*/ 221681 h 4950870"/>
              <a:gd name="connsiteX269" fmla="*/ 1666713 w 4926240"/>
              <a:gd name="connsiteY269" fmla="*/ 205260 h 4950870"/>
              <a:gd name="connsiteX270" fmla="*/ 1666713 w 4926240"/>
              <a:gd name="connsiteY270" fmla="*/ 180631 h 4950870"/>
              <a:gd name="connsiteX271" fmla="*/ 1715974 w 4926240"/>
              <a:gd name="connsiteY271" fmla="*/ 151892 h 4950870"/>
              <a:gd name="connsiteX272" fmla="*/ 1814498 w 4926240"/>
              <a:gd name="connsiteY272" fmla="*/ 139578 h 4950870"/>
              <a:gd name="connsiteX273" fmla="*/ 1908919 w 4926240"/>
              <a:gd name="connsiteY273" fmla="*/ 155999 h 4950870"/>
              <a:gd name="connsiteX274" fmla="*/ 2003328 w 4926240"/>
              <a:gd name="connsiteY274" fmla="*/ 172420 h 4950870"/>
              <a:gd name="connsiteX275" fmla="*/ 2122390 w 4926240"/>
              <a:gd name="connsiteY275" fmla="*/ 119052 h 4950870"/>
              <a:gd name="connsiteX276" fmla="*/ 2200387 w 4926240"/>
              <a:gd name="connsiteY276" fmla="*/ 16421 h 4950870"/>
              <a:gd name="connsiteX277" fmla="*/ 2257861 w 4926240"/>
              <a:gd name="connsiteY277" fmla="*/ 16421 h 49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4926240" h="4950870">
                <a:moveTo>
                  <a:pt x="2257861" y="0"/>
                </a:moveTo>
                <a:cubicBezTo>
                  <a:pt x="2290701" y="0"/>
                  <a:pt x="2330385" y="9580"/>
                  <a:pt x="2376911" y="28738"/>
                </a:cubicBezTo>
                <a:cubicBezTo>
                  <a:pt x="2423438" y="47894"/>
                  <a:pt x="2476806" y="57474"/>
                  <a:pt x="2537014" y="57474"/>
                </a:cubicBezTo>
                <a:cubicBezTo>
                  <a:pt x="2564383" y="57474"/>
                  <a:pt x="2583539" y="54737"/>
                  <a:pt x="2594486" y="49264"/>
                </a:cubicBezTo>
                <a:lnTo>
                  <a:pt x="2594486" y="32842"/>
                </a:lnTo>
                <a:lnTo>
                  <a:pt x="2668381" y="32842"/>
                </a:lnTo>
                <a:lnTo>
                  <a:pt x="2668381" y="16421"/>
                </a:lnTo>
                <a:cubicBezTo>
                  <a:pt x="2695748" y="21895"/>
                  <a:pt x="2720379" y="24632"/>
                  <a:pt x="2742274" y="24632"/>
                </a:cubicBezTo>
                <a:cubicBezTo>
                  <a:pt x="2764157" y="24632"/>
                  <a:pt x="2788799" y="27369"/>
                  <a:pt x="2816167" y="32842"/>
                </a:cubicBezTo>
                <a:lnTo>
                  <a:pt x="2816167" y="16421"/>
                </a:lnTo>
                <a:lnTo>
                  <a:pt x="2832589" y="16421"/>
                </a:lnTo>
                <a:lnTo>
                  <a:pt x="2832589" y="32842"/>
                </a:lnTo>
                <a:cubicBezTo>
                  <a:pt x="2843536" y="27369"/>
                  <a:pt x="2850377" y="24632"/>
                  <a:pt x="2853114" y="24632"/>
                </a:cubicBezTo>
                <a:cubicBezTo>
                  <a:pt x="2855851" y="24632"/>
                  <a:pt x="2862694" y="21895"/>
                  <a:pt x="2873642" y="16421"/>
                </a:cubicBezTo>
                <a:lnTo>
                  <a:pt x="2873642" y="32842"/>
                </a:lnTo>
                <a:lnTo>
                  <a:pt x="3070691" y="32842"/>
                </a:lnTo>
                <a:lnTo>
                  <a:pt x="3070691" y="49264"/>
                </a:lnTo>
                <a:lnTo>
                  <a:pt x="3169216" y="49264"/>
                </a:lnTo>
                <a:lnTo>
                  <a:pt x="3169216" y="73895"/>
                </a:lnTo>
                <a:cubicBezTo>
                  <a:pt x="3185637" y="68422"/>
                  <a:pt x="3203425" y="64315"/>
                  <a:pt x="3222583" y="61578"/>
                </a:cubicBezTo>
                <a:cubicBezTo>
                  <a:pt x="3241739" y="58841"/>
                  <a:pt x="3259530" y="54737"/>
                  <a:pt x="3275951" y="49264"/>
                </a:cubicBezTo>
                <a:lnTo>
                  <a:pt x="3275951" y="73895"/>
                </a:lnTo>
                <a:lnTo>
                  <a:pt x="3317002" y="73895"/>
                </a:lnTo>
                <a:lnTo>
                  <a:pt x="3317002" y="90317"/>
                </a:lnTo>
                <a:lnTo>
                  <a:pt x="3390895" y="90317"/>
                </a:lnTo>
                <a:lnTo>
                  <a:pt x="3390895" y="106735"/>
                </a:lnTo>
                <a:lnTo>
                  <a:pt x="3407316" y="106735"/>
                </a:lnTo>
                <a:lnTo>
                  <a:pt x="3407316" y="90317"/>
                </a:lnTo>
                <a:lnTo>
                  <a:pt x="3423737" y="90317"/>
                </a:lnTo>
                <a:cubicBezTo>
                  <a:pt x="3451106" y="117683"/>
                  <a:pt x="3475737" y="136841"/>
                  <a:pt x="3497620" y="147788"/>
                </a:cubicBezTo>
                <a:lnTo>
                  <a:pt x="3497620" y="164210"/>
                </a:lnTo>
                <a:lnTo>
                  <a:pt x="3538683" y="164210"/>
                </a:lnTo>
                <a:cubicBezTo>
                  <a:pt x="3549630" y="191578"/>
                  <a:pt x="3576999" y="221681"/>
                  <a:pt x="3620787" y="254524"/>
                </a:cubicBezTo>
                <a:cubicBezTo>
                  <a:pt x="3664576" y="287366"/>
                  <a:pt x="3700153" y="303785"/>
                  <a:pt x="3727522" y="303785"/>
                </a:cubicBezTo>
                <a:cubicBezTo>
                  <a:pt x="3754891" y="303785"/>
                  <a:pt x="3779522" y="298313"/>
                  <a:pt x="3801415" y="287366"/>
                </a:cubicBezTo>
                <a:cubicBezTo>
                  <a:pt x="3823310" y="276419"/>
                  <a:pt x="3850678" y="270945"/>
                  <a:pt x="3883521" y="270945"/>
                </a:cubicBezTo>
                <a:cubicBezTo>
                  <a:pt x="3910887" y="270945"/>
                  <a:pt x="3932782" y="273682"/>
                  <a:pt x="3949203" y="279155"/>
                </a:cubicBezTo>
                <a:lnTo>
                  <a:pt x="3949203" y="295577"/>
                </a:lnTo>
                <a:lnTo>
                  <a:pt x="4023096" y="311995"/>
                </a:lnTo>
                <a:cubicBezTo>
                  <a:pt x="4028570" y="344838"/>
                  <a:pt x="4034044" y="376310"/>
                  <a:pt x="4039517" y="406416"/>
                </a:cubicBezTo>
                <a:cubicBezTo>
                  <a:pt x="4044991" y="436521"/>
                  <a:pt x="4050465" y="467994"/>
                  <a:pt x="4055939" y="500834"/>
                </a:cubicBezTo>
                <a:lnTo>
                  <a:pt x="4039517" y="500834"/>
                </a:lnTo>
                <a:lnTo>
                  <a:pt x="4039517" y="574730"/>
                </a:lnTo>
                <a:cubicBezTo>
                  <a:pt x="4094252" y="662307"/>
                  <a:pt x="4147620" y="708831"/>
                  <a:pt x="4199618" y="714305"/>
                </a:cubicBezTo>
                <a:cubicBezTo>
                  <a:pt x="4251619" y="719779"/>
                  <a:pt x="4315934" y="727989"/>
                  <a:pt x="4392566" y="738937"/>
                </a:cubicBezTo>
                <a:cubicBezTo>
                  <a:pt x="4403511" y="766305"/>
                  <a:pt x="4425406" y="796411"/>
                  <a:pt x="4458246" y="829251"/>
                </a:cubicBezTo>
                <a:cubicBezTo>
                  <a:pt x="4491088" y="862093"/>
                  <a:pt x="4523931" y="896303"/>
                  <a:pt x="4556773" y="931882"/>
                </a:cubicBezTo>
                <a:cubicBezTo>
                  <a:pt x="4589615" y="967459"/>
                  <a:pt x="4618351" y="1001671"/>
                  <a:pt x="4642981" y="1034511"/>
                </a:cubicBezTo>
                <a:cubicBezTo>
                  <a:pt x="4667612" y="1067353"/>
                  <a:pt x="4679930" y="1100195"/>
                  <a:pt x="4679930" y="1133035"/>
                </a:cubicBezTo>
                <a:cubicBezTo>
                  <a:pt x="4679930" y="1176825"/>
                  <a:pt x="4667612" y="1205561"/>
                  <a:pt x="4642981" y="1219245"/>
                </a:cubicBezTo>
                <a:cubicBezTo>
                  <a:pt x="4618351" y="1232930"/>
                  <a:pt x="4606034" y="1250718"/>
                  <a:pt x="4606034" y="1272613"/>
                </a:cubicBezTo>
                <a:cubicBezTo>
                  <a:pt x="4606034" y="1299982"/>
                  <a:pt x="4611508" y="1321874"/>
                  <a:pt x="4622455" y="1338295"/>
                </a:cubicBezTo>
                <a:cubicBezTo>
                  <a:pt x="4633403" y="1354716"/>
                  <a:pt x="4644350" y="1371138"/>
                  <a:pt x="4655295" y="1387559"/>
                </a:cubicBezTo>
                <a:lnTo>
                  <a:pt x="4688138" y="1387559"/>
                </a:lnTo>
                <a:lnTo>
                  <a:pt x="4688138" y="1428609"/>
                </a:lnTo>
                <a:cubicBezTo>
                  <a:pt x="4764770" y="1472399"/>
                  <a:pt x="4803084" y="1525767"/>
                  <a:pt x="4803084" y="1588712"/>
                </a:cubicBezTo>
                <a:cubicBezTo>
                  <a:pt x="4803084" y="1651660"/>
                  <a:pt x="4808557" y="1721447"/>
                  <a:pt x="4819505" y="1798079"/>
                </a:cubicBezTo>
                <a:lnTo>
                  <a:pt x="4835926" y="1798079"/>
                </a:lnTo>
                <a:cubicBezTo>
                  <a:pt x="4846874" y="1825446"/>
                  <a:pt x="4852345" y="1844604"/>
                  <a:pt x="4852345" y="1855551"/>
                </a:cubicBezTo>
                <a:cubicBezTo>
                  <a:pt x="4852345" y="1866498"/>
                  <a:pt x="4866032" y="1877446"/>
                  <a:pt x="4893400" y="1888393"/>
                </a:cubicBezTo>
                <a:cubicBezTo>
                  <a:pt x="4915293" y="1915760"/>
                  <a:pt x="4926240" y="1954076"/>
                  <a:pt x="4926240" y="2003339"/>
                </a:cubicBezTo>
                <a:lnTo>
                  <a:pt x="4909819" y="2003339"/>
                </a:lnTo>
                <a:lnTo>
                  <a:pt x="4909819" y="2036179"/>
                </a:lnTo>
                <a:cubicBezTo>
                  <a:pt x="4904345" y="2041653"/>
                  <a:pt x="4885187" y="2055337"/>
                  <a:pt x="4852345" y="2077232"/>
                </a:cubicBezTo>
                <a:lnTo>
                  <a:pt x="4852345" y="2093653"/>
                </a:lnTo>
                <a:lnTo>
                  <a:pt x="4819505" y="2093653"/>
                </a:lnTo>
                <a:cubicBezTo>
                  <a:pt x="4792139" y="2110072"/>
                  <a:pt x="4775717" y="2126493"/>
                  <a:pt x="4770244" y="2142915"/>
                </a:cubicBezTo>
                <a:cubicBezTo>
                  <a:pt x="4764770" y="2159336"/>
                  <a:pt x="4762031" y="2181231"/>
                  <a:pt x="4762031" y="2208597"/>
                </a:cubicBezTo>
                <a:cubicBezTo>
                  <a:pt x="4762031" y="2252387"/>
                  <a:pt x="4783926" y="2287966"/>
                  <a:pt x="4827715" y="2315332"/>
                </a:cubicBezTo>
                <a:cubicBezTo>
                  <a:pt x="4871505" y="2342701"/>
                  <a:pt x="4893400" y="2361859"/>
                  <a:pt x="4893400" y="2372806"/>
                </a:cubicBezTo>
                <a:lnTo>
                  <a:pt x="4893400" y="2430278"/>
                </a:lnTo>
                <a:lnTo>
                  <a:pt x="4909819" y="2430278"/>
                </a:lnTo>
                <a:cubicBezTo>
                  <a:pt x="4904345" y="2490489"/>
                  <a:pt x="4874240" y="2530172"/>
                  <a:pt x="4819505" y="2549330"/>
                </a:cubicBezTo>
                <a:cubicBezTo>
                  <a:pt x="4764770" y="2568486"/>
                  <a:pt x="4726454" y="2608172"/>
                  <a:pt x="4704559" y="2668380"/>
                </a:cubicBezTo>
                <a:lnTo>
                  <a:pt x="4688138" y="2668380"/>
                </a:lnTo>
                <a:cubicBezTo>
                  <a:pt x="4682664" y="2684802"/>
                  <a:pt x="4679930" y="2706694"/>
                  <a:pt x="4679930" y="2734063"/>
                </a:cubicBezTo>
                <a:cubicBezTo>
                  <a:pt x="4679930" y="2777853"/>
                  <a:pt x="4686771" y="2810693"/>
                  <a:pt x="4700452" y="2832588"/>
                </a:cubicBezTo>
                <a:cubicBezTo>
                  <a:pt x="4714139" y="2854482"/>
                  <a:pt x="4727821" y="2872271"/>
                  <a:pt x="4741508" y="2885955"/>
                </a:cubicBezTo>
                <a:cubicBezTo>
                  <a:pt x="4755190" y="2899639"/>
                  <a:pt x="4768874" y="2917428"/>
                  <a:pt x="4782558" y="2939323"/>
                </a:cubicBezTo>
                <a:cubicBezTo>
                  <a:pt x="4796243" y="2961218"/>
                  <a:pt x="4803084" y="2994060"/>
                  <a:pt x="4803084" y="3037848"/>
                </a:cubicBezTo>
                <a:cubicBezTo>
                  <a:pt x="4688138" y="3103532"/>
                  <a:pt x="4600560" y="3196583"/>
                  <a:pt x="4540352" y="3317001"/>
                </a:cubicBezTo>
                <a:lnTo>
                  <a:pt x="4499299" y="3317001"/>
                </a:lnTo>
                <a:cubicBezTo>
                  <a:pt x="4499299" y="3333422"/>
                  <a:pt x="4493828" y="3352580"/>
                  <a:pt x="4482880" y="3374475"/>
                </a:cubicBezTo>
                <a:lnTo>
                  <a:pt x="4466459" y="3374475"/>
                </a:lnTo>
                <a:lnTo>
                  <a:pt x="4466459" y="3431946"/>
                </a:lnTo>
                <a:lnTo>
                  <a:pt x="4450038" y="3431946"/>
                </a:lnTo>
                <a:lnTo>
                  <a:pt x="4450038" y="3579735"/>
                </a:lnTo>
                <a:lnTo>
                  <a:pt x="4466459" y="3579735"/>
                </a:lnTo>
                <a:cubicBezTo>
                  <a:pt x="4455511" y="3623522"/>
                  <a:pt x="4450038" y="3661838"/>
                  <a:pt x="4450038" y="3694681"/>
                </a:cubicBezTo>
                <a:cubicBezTo>
                  <a:pt x="4422669" y="3705628"/>
                  <a:pt x="4395300" y="3722047"/>
                  <a:pt x="4367932" y="3743942"/>
                </a:cubicBezTo>
                <a:cubicBezTo>
                  <a:pt x="4340565" y="3765837"/>
                  <a:pt x="4315934" y="3787732"/>
                  <a:pt x="4294039" y="3809624"/>
                </a:cubicBezTo>
                <a:cubicBezTo>
                  <a:pt x="4272144" y="3831519"/>
                  <a:pt x="4250249" y="3858888"/>
                  <a:pt x="4228356" y="3891730"/>
                </a:cubicBezTo>
                <a:lnTo>
                  <a:pt x="4228356" y="3990255"/>
                </a:lnTo>
                <a:lnTo>
                  <a:pt x="4244778" y="3990255"/>
                </a:lnTo>
                <a:cubicBezTo>
                  <a:pt x="4228356" y="4039516"/>
                  <a:pt x="4213305" y="4066885"/>
                  <a:pt x="4199618" y="4072358"/>
                </a:cubicBezTo>
                <a:cubicBezTo>
                  <a:pt x="4185936" y="4077832"/>
                  <a:pt x="4170882" y="4086043"/>
                  <a:pt x="4154461" y="4096990"/>
                </a:cubicBezTo>
                <a:lnTo>
                  <a:pt x="4154461" y="4121619"/>
                </a:lnTo>
                <a:cubicBezTo>
                  <a:pt x="4132568" y="4132567"/>
                  <a:pt x="4113410" y="4138041"/>
                  <a:pt x="4096989" y="4138041"/>
                </a:cubicBezTo>
                <a:cubicBezTo>
                  <a:pt x="4069620" y="4138041"/>
                  <a:pt x="4044991" y="4135304"/>
                  <a:pt x="4023096" y="4129830"/>
                </a:cubicBezTo>
                <a:cubicBezTo>
                  <a:pt x="4001201" y="4124356"/>
                  <a:pt x="3982046" y="4121619"/>
                  <a:pt x="3965624" y="4121619"/>
                </a:cubicBezTo>
                <a:cubicBezTo>
                  <a:pt x="3932782" y="4121619"/>
                  <a:pt x="3908150" y="4132567"/>
                  <a:pt x="3891731" y="4154462"/>
                </a:cubicBezTo>
                <a:lnTo>
                  <a:pt x="3891731" y="4211934"/>
                </a:lnTo>
                <a:cubicBezTo>
                  <a:pt x="3875310" y="4255724"/>
                  <a:pt x="3865730" y="4294040"/>
                  <a:pt x="3862993" y="4326880"/>
                </a:cubicBezTo>
                <a:cubicBezTo>
                  <a:pt x="3860256" y="4359722"/>
                  <a:pt x="3831520" y="4381617"/>
                  <a:pt x="3776785" y="4392564"/>
                </a:cubicBezTo>
                <a:lnTo>
                  <a:pt x="3776785" y="4417194"/>
                </a:lnTo>
                <a:lnTo>
                  <a:pt x="3686471" y="4417194"/>
                </a:lnTo>
                <a:cubicBezTo>
                  <a:pt x="3675524" y="4406249"/>
                  <a:pt x="3668681" y="4402142"/>
                  <a:pt x="3665944" y="4404879"/>
                </a:cubicBezTo>
                <a:cubicBezTo>
                  <a:pt x="3663207" y="4407616"/>
                  <a:pt x="3656366" y="4403512"/>
                  <a:pt x="3645418" y="4392564"/>
                </a:cubicBezTo>
                <a:lnTo>
                  <a:pt x="3645418" y="4376143"/>
                </a:lnTo>
                <a:cubicBezTo>
                  <a:pt x="3634471" y="4365196"/>
                  <a:pt x="3623523" y="4356985"/>
                  <a:pt x="3612576" y="4351511"/>
                </a:cubicBezTo>
                <a:cubicBezTo>
                  <a:pt x="3601629" y="4346038"/>
                  <a:pt x="3582473" y="4343301"/>
                  <a:pt x="3555104" y="4343301"/>
                </a:cubicBezTo>
                <a:lnTo>
                  <a:pt x="3555104" y="4359722"/>
                </a:lnTo>
                <a:lnTo>
                  <a:pt x="3497620" y="4359722"/>
                </a:lnTo>
                <a:lnTo>
                  <a:pt x="3448369" y="4433615"/>
                </a:lnTo>
                <a:lnTo>
                  <a:pt x="3423737" y="4433615"/>
                </a:lnTo>
                <a:cubicBezTo>
                  <a:pt x="3423737" y="4450036"/>
                  <a:pt x="3422370" y="4465088"/>
                  <a:pt x="3419633" y="4478772"/>
                </a:cubicBezTo>
                <a:cubicBezTo>
                  <a:pt x="3416896" y="4492456"/>
                  <a:pt x="3412790" y="4507510"/>
                  <a:pt x="3407316" y="4523929"/>
                </a:cubicBezTo>
                <a:lnTo>
                  <a:pt x="3423737" y="4523929"/>
                </a:lnTo>
                <a:lnTo>
                  <a:pt x="3374476" y="4638875"/>
                </a:lnTo>
                <a:lnTo>
                  <a:pt x="3333423" y="4638875"/>
                </a:lnTo>
                <a:cubicBezTo>
                  <a:pt x="3311528" y="4660770"/>
                  <a:pt x="3286899" y="4671717"/>
                  <a:pt x="3259530" y="4671717"/>
                </a:cubicBezTo>
                <a:cubicBezTo>
                  <a:pt x="3237635" y="4671717"/>
                  <a:pt x="3215740" y="4667611"/>
                  <a:pt x="3193845" y="4659403"/>
                </a:cubicBezTo>
                <a:cubicBezTo>
                  <a:pt x="3171953" y="4651192"/>
                  <a:pt x="3147309" y="4647086"/>
                  <a:pt x="3119952" y="4647086"/>
                </a:cubicBezTo>
                <a:cubicBezTo>
                  <a:pt x="3098057" y="4647086"/>
                  <a:pt x="3081638" y="4649822"/>
                  <a:pt x="3070691" y="4655296"/>
                </a:cubicBezTo>
                <a:lnTo>
                  <a:pt x="3070691" y="4671717"/>
                </a:lnTo>
                <a:lnTo>
                  <a:pt x="3037849" y="4671717"/>
                </a:lnTo>
                <a:lnTo>
                  <a:pt x="3021427" y="4729189"/>
                </a:lnTo>
                <a:cubicBezTo>
                  <a:pt x="2999533" y="4740136"/>
                  <a:pt x="2985848" y="4745610"/>
                  <a:pt x="2980377" y="4745610"/>
                </a:cubicBezTo>
                <a:lnTo>
                  <a:pt x="2980377" y="4786663"/>
                </a:lnTo>
                <a:cubicBezTo>
                  <a:pt x="2974903" y="4797611"/>
                  <a:pt x="2961219" y="4803084"/>
                  <a:pt x="2939324" y="4803084"/>
                </a:cubicBezTo>
                <a:lnTo>
                  <a:pt x="2890060" y="4803084"/>
                </a:lnTo>
                <a:lnTo>
                  <a:pt x="2890060" y="4819503"/>
                </a:lnTo>
                <a:lnTo>
                  <a:pt x="2881840" y="4819503"/>
                </a:lnTo>
                <a:cubicBezTo>
                  <a:pt x="2870905" y="4819503"/>
                  <a:pt x="2847640" y="4812662"/>
                  <a:pt x="2812063" y="4798978"/>
                </a:cubicBezTo>
                <a:cubicBezTo>
                  <a:pt x="2776484" y="4785294"/>
                  <a:pt x="2753222" y="4775716"/>
                  <a:pt x="2742274" y="4770242"/>
                </a:cubicBezTo>
                <a:lnTo>
                  <a:pt x="2742274" y="4745610"/>
                </a:lnTo>
                <a:cubicBezTo>
                  <a:pt x="2720379" y="4751084"/>
                  <a:pt x="2701221" y="4755190"/>
                  <a:pt x="2684800" y="4757927"/>
                </a:cubicBezTo>
                <a:cubicBezTo>
                  <a:pt x="2668381" y="4760664"/>
                  <a:pt x="2649223" y="4764768"/>
                  <a:pt x="2627328" y="4770242"/>
                </a:cubicBezTo>
                <a:lnTo>
                  <a:pt x="2627328" y="4786663"/>
                </a:lnTo>
                <a:lnTo>
                  <a:pt x="2569857" y="4786663"/>
                </a:lnTo>
                <a:lnTo>
                  <a:pt x="2569857" y="4803084"/>
                </a:lnTo>
                <a:lnTo>
                  <a:pt x="2422068" y="4950870"/>
                </a:lnTo>
                <a:cubicBezTo>
                  <a:pt x="2356386" y="4934449"/>
                  <a:pt x="2307122" y="4912557"/>
                  <a:pt x="2274282" y="4885188"/>
                </a:cubicBezTo>
                <a:cubicBezTo>
                  <a:pt x="2241440" y="4857819"/>
                  <a:pt x="2181229" y="4844135"/>
                  <a:pt x="2093651" y="4844135"/>
                </a:cubicBezTo>
                <a:lnTo>
                  <a:pt x="2093651" y="4876977"/>
                </a:lnTo>
                <a:lnTo>
                  <a:pt x="2052601" y="4876977"/>
                </a:lnTo>
                <a:cubicBezTo>
                  <a:pt x="2047127" y="4887925"/>
                  <a:pt x="2043021" y="4898872"/>
                  <a:pt x="2040284" y="4909820"/>
                </a:cubicBezTo>
                <a:cubicBezTo>
                  <a:pt x="2037547" y="4920765"/>
                  <a:pt x="2025232" y="4926238"/>
                  <a:pt x="2003328" y="4926238"/>
                </a:cubicBezTo>
                <a:cubicBezTo>
                  <a:pt x="1959550" y="4926238"/>
                  <a:pt x="1911656" y="4908450"/>
                  <a:pt x="1859655" y="4872871"/>
                </a:cubicBezTo>
                <a:cubicBezTo>
                  <a:pt x="1807657" y="4837294"/>
                  <a:pt x="1767974" y="4814029"/>
                  <a:pt x="1740605" y="4803084"/>
                </a:cubicBezTo>
                <a:lnTo>
                  <a:pt x="1592808" y="4803084"/>
                </a:lnTo>
                <a:lnTo>
                  <a:pt x="1592808" y="4786663"/>
                </a:lnTo>
                <a:lnTo>
                  <a:pt x="1551767" y="4786663"/>
                </a:lnTo>
                <a:lnTo>
                  <a:pt x="1551767" y="4770242"/>
                </a:lnTo>
                <a:lnTo>
                  <a:pt x="1494292" y="4770242"/>
                </a:lnTo>
                <a:cubicBezTo>
                  <a:pt x="1494292" y="4764768"/>
                  <a:pt x="1483345" y="4745610"/>
                  <a:pt x="1461453" y="4712768"/>
                </a:cubicBezTo>
                <a:cubicBezTo>
                  <a:pt x="1439558" y="4679928"/>
                  <a:pt x="1425873" y="4660770"/>
                  <a:pt x="1420400" y="4655296"/>
                </a:cubicBezTo>
                <a:lnTo>
                  <a:pt x="1420400" y="4622454"/>
                </a:lnTo>
                <a:cubicBezTo>
                  <a:pt x="1409452" y="4600561"/>
                  <a:pt x="1386190" y="4584140"/>
                  <a:pt x="1350611" y="4573193"/>
                </a:cubicBezTo>
                <a:cubicBezTo>
                  <a:pt x="1315034" y="4562245"/>
                  <a:pt x="1283559" y="4554035"/>
                  <a:pt x="1256192" y="4548561"/>
                </a:cubicBezTo>
                <a:cubicBezTo>
                  <a:pt x="1245245" y="4559508"/>
                  <a:pt x="1235665" y="4571823"/>
                  <a:pt x="1227454" y="4585507"/>
                </a:cubicBezTo>
                <a:cubicBezTo>
                  <a:pt x="1219246" y="4599192"/>
                  <a:pt x="1209666" y="4611509"/>
                  <a:pt x="1198718" y="4622454"/>
                </a:cubicBezTo>
                <a:lnTo>
                  <a:pt x="1182288" y="4622454"/>
                </a:lnTo>
                <a:lnTo>
                  <a:pt x="1182288" y="4655296"/>
                </a:lnTo>
                <a:cubicBezTo>
                  <a:pt x="1154931" y="4682665"/>
                  <a:pt x="1105667" y="4696349"/>
                  <a:pt x="1034499" y="4696349"/>
                </a:cubicBezTo>
                <a:cubicBezTo>
                  <a:pt x="1023564" y="4679928"/>
                  <a:pt x="1011249" y="4662137"/>
                  <a:pt x="997565" y="4642981"/>
                </a:cubicBezTo>
                <a:cubicBezTo>
                  <a:pt x="983880" y="4623823"/>
                  <a:pt x="971563" y="4608772"/>
                  <a:pt x="960618" y="4597824"/>
                </a:cubicBezTo>
                <a:cubicBezTo>
                  <a:pt x="960618" y="4564982"/>
                  <a:pt x="961976" y="4532140"/>
                  <a:pt x="964722" y="4499300"/>
                </a:cubicBezTo>
                <a:cubicBezTo>
                  <a:pt x="967459" y="4466457"/>
                  <a:pt x="971563" y="4430878"/>
                  <a:pt x="977027" y="4392564"/>
                </a:cubicBezTo>
                <a:cubicBezTo>
                  <a:pt x="960618" y="4392564"/>
                  <a:pt x="935986" y="4387091"/>
                  <a:pt x="903144" y="4376143"/>
                </a:cubicBezTo>
                <a:lnTo>
                  <a:pt x="886723" y="4343301"/>
                </a:lnTo>
                <a:cubicBezTo>
                  <a:pt x="875775" y="4337827"/>
                  <a:pt x="856620" y="4335090"/>
                  <a:pt x="829239" y="4335090"/>
                </a:cubicBezTo>
                <a:cubicBezTo>
                  <a:pt x="779987" y="4335090"/>
                  <a:pt x="748515" y="4326880"/>
                  <a:pt x="734830" y="4310461"/>
                </a:cubicBezTo>
                <a:cubicBezTo>
                  <a:pt x="721146" y="4294040"/>
                  <a:pt x="703357" y="4272145"/>
                  <a:pt x="681463" y="4244776"/>
                </a:cubicBezTo>
                <a:lnTo>
                  <a:pt x="623991" y="4244776"/>
                </a:lnTo>
                <a:cubicBezTo>
                  <a:pt x="613044" y="4233829"/>
                  <a:pt x="607570" y="4222881"/>
                  <a:pt x="607570" y="4211934"/>
                </a:cubicBezTo>
                <a:lnTo>
                  <a:pt x="566517" y="4211934"/>
                </a:lnTo>
                <a:lnTo>
                  <a:pt x="566517" y="4195515"/>
                </a:lnTo>
                <a:cubicBezTo>
                  <a:pt x="561045" y="4190041"/>
                  <a:pt x="555572" y="4185935"/>
                  <a:pt x="550098" y="4183198"/>
                </a:cubicBezTo>
                <a:cubicBezTo>
                  <a:pt x="544624" y="4180461"/>
                  <a:pt x="539150" y="4176357"/>
                  <a:pt x="533677" y="4170883"/>
                </a:cubicBezTo>
                <a:lnTo>
                  <a:pt x="533677" y="4096990"/>
                </a:lnTo>
                <a:cubicBezTo>
                  <a:pt x="506308" y="4031305"/>
                  <a:pt x="469362" y="3982044"/>
                  <a:pt x="422835" y="3949202"/>
                </a:cubicBezTo>
                <a:cubicBezTo>
                  <a:pt x="376311" y="3916359"/>
                  <a:pt x="339364" y="3872572"/>
                  <a:pt x="311995" y="3817835"/>
                </a:cubicBezTo>
                <a:lnTo>
                  <a:pt x="287364" y="3817835"/>
                </a:lnTo>
                <a:cubicBezTo>
                  <a:pt x="287364" y="3779521"/>
                  <a:pt x="285996" y="3741205"/>
                  <a:pt x="283260" y="3702891"/>
                </a:cubicBezTo>
                <a:cubicBezTo>
                  <a:pt x="280523" y="3664575"/>
                  <a:pt x="276416" y="3623522"/>
                  <a:pt x="270943" y="3579735"/>
                </a:cubicBezTo>
                <a:cubicBezTo>
                  <a:pt x="216208" y="3568787"/>
                  <a:pt x="180628" y="3542788"/>
                  <a:pt x="164207" y="3501735"/>
                </a:cubicBezTo>
                <a:cubicBezTo>
                  <a:pt x="147788" y="3460682"/>
                  <a:pt x="139578" y="3407315"/>
                  <a:pt x="139578" y="3341632"/>
                </a:cubicBezTo>
                <a:lnTo>
                  <a:pt x="155999" y="3341632"/>
                </a:lnTo>
                <a:lnTo>
                  <a:pt x="155999" y="3300582"/>
                </a:lnTo>
                <a:lnTo>
                  <a:pt x="180628" y="3300582"/>
                </a:lnTo>
                <a:cubicBezTo>
                  <a:pt x="180628" y="3278687"/>
                  <a:pt x="172418" y="3267739"/>
                  <a:pt x="155999" y="3267739"/>
                </a:cubicBezTo>
                <a:lnTo>
                  <a:pt x="155999" y="3169215"/>
                </a:lnTo>
                <a:lnTo>
                  <a:pt x="139578" y="3169215"/>
                </a:lnTo>
                <a:lnTo>
                  <a:pt x="139578" y="3136372"/>
                </a:lnTo>
                <a:lnTo>
                  <a:pt x="123157" y="3136372"/>
                </a:lnTo>
                <a:lnTo>
                  <a:pt x="123157" y="3078901"/>
                </a:lnTo>
                <a:lnTo>
                  <a:pt x="106735" y="3078901"/>
                </a:lnTo>
                <a:cubicBezTo>
                  <a:pt x="73893" y="3046058"/>
                  <a:pt x="57474" y="3007742"/>
                  <a:pt x="57474" y="2963955"/>
                </a:cubicBezTo>
                <a:cubicBezTo>
                  <a:pt x="57474" y="2958481"/>
                  <a:pt x="58841" y="2954377"/>
                  <a:pt x="61578" y="2951640"/>
                </a:cubicBezTo>
                <a:cubicBezTo>
                  <a:pt x="64315" y="2948903"/>
                  <a:pt x="65682" y="2942060"/>
                  <a:pt x="65682" y="2931112"/>
                </a:cubicBezTo>
                <a:lnTo>
                  <a:pt x="82104" y="2931112"/>
                </a:lnTo>
                <a:lnTo>
                  <a:pt x="82104" y="2783326"/>
                </a:lnTo>
                <a:cubicBezTo>
                  <a:pt x="76630" y="2777853"/>
                  <a:pt x="71156" y="2773746"/>
                  <a:pt x="65682" y="2771009"/>
                </a:cubicBezTo>
                <a:cubicBezTo>
                  <a:pt x="60211" y="2768272"/>
                  <a:pt x="54737" y="2764168"/>
                  <a:pt x="49264" y="2758695"/>
                </a:cubicBezTo>
                <a:lnTo>
                  <a:pt x="49264" y="2651959"/>
                </a:lnTo>
                <a:cubicBezTo>
                  <a:pt x="21895" y="2641012"/>
                  <a:pt x="6843" y="2632801"/>
                  <a:pt x="4107" y="2627327"/>
                </a:cubicBezTo>
                <a:cubicBezTo>
                  <a:pt x="1370" y="2621854"/>
                  <a:pt x="0" y="2608172"/>
                  <a:pt x="0" y="2586277"/>
                </a:cubicBezTo>
                <a:cubicBezTo>
                  <a:pt x="0" y="2547961"/>
                  <a:pt x="8211" y="2509645"/>
                  <a:pt x="24632" y="2471331"/>
                </a:cubicBezTo>
                <a:cubicBezTo>
                  <a:pt x="41053" y="2433015"/>
                  <a:pt x="54737" y="2405649"/>
                  <a:pt x="65682" y="2389227"/>
                </a:cubicBezTo>
                <a:lnTo>
                  <a:pt x="65682" y="2356385"/>
                </a:lnTo>
                <a:cubicBezTo>
                  <a:pt x="76630" y="2350911"/>
                  <a:pt x="83473" y="2346807"/>
                  <a:pt x="86210" y="2344070"/>
                </a:cubicBezTo>
                <a:cubicBezTo>
                  <a:pt x="88947" y="2341334"/>
                  <a:pt x="95788" y="2337227"/>
                  <a:pt x="106735" y="2331753"/>
                </a:cubicBezTo>
                <a:lnTo>
                  <a:pt x="82104" y="2110072"/>
                </a:lnTo>
                <a:lnTo>
                  <a:pt x="106735" y="2110072"/>
                </a:lnTo>
                <a:cubicBezTo>
                  <a:pt x="106735" y="2099127"/>
                  <a:pt x="102631" y="2096390"/>
                  <a:pt x="94421" y="2101864"/>
                </a:cubicBezTo>
                <a:cubicBezTo>
                  <a:pt x="86210" y="2107335"/>
                  <a:pt x="82104" y="2104601"/>
                  <a:pt x="82104" y="2093653"/>
                </a:cubicBezTo>
                <a:lnTo>
                  <a:pt x="82104" y="2077232"/>
                </a:lnTo>
                <a:lnTo>
                  <a:pt x="106735" y="2077232"/>
                </a:lnTo>
                <a:lnTo>
                  <a:pt x="106735" y="2019758"/>
                </a:lnTo>
                <a:lnTo>
                  <a:pt x="123157" y="2019758"/>
                </a:lnTo>
                <a:lnTo>
                  <a:pt x="123157" y="1962286"/>
                </a:lnTo>
                <a:cubicBezTo>
                  <a:pt x="134104" y="1962286"/>
                  <a:pt x="145051" y="1956813"/>
                  <a:pt x="155999" y="1945865"/>
                </a:cubicBezTo>
                <a:lnTo>
                  <a:pt x="155999" y="1740605"/>
                </a:lnTo>
                <a:lnTo>
                  <a:pt x="180628" y="1740605"/>
                </a:lnTo>
                <a:lnTo>
                  <a:pt x="180628" y="1707762"/>
                </a:lnTo>
                <a:lnTo>
                  <a:pt x="197050" y="1707762"/>
                </a:lnTo>
                <a:lnTo>
                  <a:pt x="197050" y="1666712"/>
                </a:lnTo>
                <a:cubicBezTo>
                  <a:pt x="224418" y="1644817"/>
                  <a:pt x="249050" y="1624292"/>
                  <a:pt x="270943" y="1605134"/>
                </a:cubicBezTo>
                <a:cubicBezTo>
                  <a:pt x="292837" y="1585975"/>
                  <a:pt x="317469" y="1562713"/>
                  <a:pt x="344838" y="1535345"/>
                </a:cubicBezTo>
                <a:lnTo>
                  <a:pt x="344838" y="1502505"/>
                </a:lnTo>
                <a:cubicBezTo>
                  <a:pt x="355785" y="1497031"/>
                  <a:pt x="362626" y="1492925"/>
                  <a:pt x="365363" y="1490188"/>
                </a:cubicBezTo>
                <a:cubicBezTo>
                  <a:pt x="368100" y="1487451"/>
                  <a:pt x="374941" y="1483347"/>
                  <a:pt x="385888" y="1477873"/>
                </a:cubicBezTo>
                <a:lnTo>
                  <a:pt x="385888" y="1387559"/>
                </a:lnTo>
                <a:lnTo>
                  <a:pt x="402310" y="1387559"/>
                </a:lnTo>
                <a:cubicBezTo>
                  <a:pt x="413257" y="1338295"/>
                  <a:pt x="426941" y="1302718"/>
                  <a:pt x="443363" y="1280824"/>
                </a:cubicBezTo>
                <a:cubicBezTo>
                  <a:pt x="459784" y="1258929"/>
                  <a:pt x="477572" y="1238403"/>
                  <a:pt x="496730" y="1219245"/>
                </a:cubicBezTo>
                <a:cubicBezTo>
                  <a:pt x="515886" y="1200087"/>
                  <a:pt x="535044" y="1178192"/>
                  <a:pt x="554202" y="1153561"/>
                </a:cubicBezTo>
                <a:cubicBezTo>
                  <a:pt x="573360" y="1128931"/>
                  <a:pt x="591149" y="1089248"/>
                  <a:pt x="607570" y="1034511"/>
                </a:cubicBezTo>
                <a:lnTo>
                  <a:pt x="623991" y="1034511"/>
                </a:lnTo>
                <a:lnTo>
                  <a:pt x="623991" y="977039"/>
                </a:lnTo>
                <a:lnTo>
                  <a:pt x="640412" y="977039"/>
                </a:lnTo>
                <a:cubicBezTo>
                  <a:pt x="651359" y="944197"/>
                  <a:pt x="656833" y="919565"/>
                  <a:pt x="656833" y="903144"/>
                </a:cubicBezTo>
                <a:lnTo>
                  <a:pt x="681463" y="903144"/>
                </a:lnTo>
                <a:lnTo>
                  <a:pt x="681463" y="870304"/>
                </a:lnTo>
                <a:cubicBezTo>
                  <a:pt x="714305" y="842935"/>
                  <a:pt x="752621" y="810093"/>
                  <a:pt x="796409" y="771779"/>
                </a:cubicBezTo>
                <a:cubicBezTo>
                  <a:pt x="840199" y="733463"/>
                  <a:pt x="881249" y="714305"/>
                  <a:pt x="919565" y="714305"/>
                </a:cubicBezTo>
                <a:cubicBezTo>
                  <a:pt x="952407" y="714305"/>
                  <a:pt x="983880" y="712937"/>
                  <a:pt x="1013986" y="710201"/>
                </a:cubicBezTo>
                <a:cubicBezTo>
                  <a:pt x="1044089" y="707464"/>
                  <a:pt x="1059143" y="678728"/>
                  <a:pt x="1059143" y="623991"/>
                </a:cubicBezTo>
                <a:cubicBezTo>
                  <a:pt x="1059143" y="607570"/>
                  <a:pt x="1057773" y="588414"/>
                  <a:pt x="1055036" y="566519"/>
                </a:cubicBezTo>
                <a:cubicBezTo>
                  <a:pt x="1052300" y="544624"/>
                  <a:pt x="1050932" y="522729"/>
                  <a:pt x="1050932" y="500834"/>
                </a:cubicBezTo>
                <a:cubicBezTo>
                  <a:pt x="1050932" y="462521"/>
                  <a:pt x="1061880" y="429678"/>
                  <a:pt x="1083772" y="402310"/>
                </a:cubicBezTo>
                <a:lnTo>
                  <a:pt x="1083772" y="385891"/>
                </a:lnTo>
                <a:lnTo>
                  <a:pt x="1182288" y="385891"/>
                </a:lnTo>
                <a:lnTo>
                  <a:pt x="1182288" y="402310"/>
                </a:lnTo>
                <a:lnTo>
                  <a:pt x="1272611" y="402310"/>
                </a:lnTo>
                <a:lnTo>
                  <a:pt x="1272611" y="426941"/>
                </a:lnTo>
                <a:cubicBezTo>
                  <a:pt x="1299970" y="437889"/>
                  <a:pt x="1323242" y="446099"/>
                  <a:pt x="1342391" y="451573"/>
                </a:cubicBezTo>
                <a:cubicBezTo>
                  <a:pt x="1361558" y="457047"/>
                  <a:pt x="1393031" y="459784"/>
                  <a:pt x="1436821" y="459784"/>
                </a:cubicBezTo>
                <a:cubicBezTo>
                  <a:pt x="1447768" y="448836"/>
                  <a:pt x="1454609" y="439258"/>
                  <a:pt x="1457346" y="431048"/>
                </a:cubicBezTo>
                <a:cubicBezTo>
                  <a:pt x="1460083" y="422837"/>
                  <a:pt x="1466926" y="413257"/>
                  <a:pt x="1477871" y="402310"/>
                </a:cubicBezTo>
                <a:lnTo>
                  <a:pt x="1494292" y="402310"/>
                </a:lnTo>
                <a:lnTo>
                  <a:pt x="1494292" y="369470"/>
                </a:lnTo>
                <a:lnTo>
                  <a:pt x="1510714" y="369470"/>
                </a:lnTo>
                <a:cubicBezTo>
                  <a:pt x="1516187" y="347575"/>
                  <a:pt x="1520294" y="328417"/>
                  <a:pt x="1523028" y="311995"/>
                </a:cubicBezTo>
                <a:cubicBezTo>
                  <a:pt x="1525765" y="295577"/>
                  <a:pt x="1529872" y="276419"/>
                  <a:pt x="1535346" y="254524"/>
                </a:cubicBezTo>
                <a:lnTo>
                  <a:pt x="1551767" y="254524"/>
                </a:lnTo>
                <a:lnTo>
                  <a:pt x="1551767" y="238102"/>
                </a:lnTo>
                <a:cubicBezTo>
                  <a:pt x="1573659" y="232629"/>
                  <a:pt x="1592808" y="227155"/>
                  <a:pt x="1609238" y="221681"/>
                </a:cubicBezTo>
                <a:cubicBezTo>
                  <a:pt x="1625660" y="216208"/>
                  <a:pt x="1644818" y="210734"/>
                  <a:pt x="1666713" y="205260"/>
                </a:cubicBezTo>
                <a:lnTo>
                  <a:pt x="1666713" y="180631"/>
                </a:lnTo>
                <a:cubicBezTo>
                  <a:pt x="1677658" y="169683"/>
                  <a:pt x="1694079" y="160103"/>
                  <a:pt x="1715974" y="151892"/>
                </a:cubicBezTo>
                <a:cubicBezTo>
                  <a:pt x="1737857" y="143684"/>
                  <a:pt x="1770711" y="139578"/>
                  <a:pt x="1814498" y="139578"/>
                </a:cubicBezTo>
                <a:cubicBezTo>
                  <a:pt x="1841867" y="139578"/>
                  <a:pt x="1873340" y="145051"/>
                  <a:pt x="1908919" y="155999"/>
                </a:cubicBezTo>
                <a:cubicBezTo>
                  <a:pt x="1944496" y="166946"/>
                  <a:pt x="1975971" y="172420"/>
                  <a:pt x="2003328" y="172420"/>
                </a:cubicBezTo>
                <a:cubicBezTo>
                  <a:pt x="2063548" y="172420"/>
                  <a:pt x="2103220" y="154629"/>
                  <a:pt x="2122390" y="119052"/>
                </a:cubicBezTo>
                <a:cubicBezTo>
                  <a:pt x="2141546" y="83473"/>
                  <a:pt x="2167547" y="49264"/>
                  <a:pt x="2200387" y="16421"/>
                </a:cubicBezTo>
                <a:lnTo>
                  <a:pt x="2257861" y="16421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650919" y="194487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6"/>
          <p:cNvSpPr txBox="1"/>
          <p:nvPr/>
        </p:nvSpPr>
        <p:spPr>
          <a:xfrm>
            <a:off x="850324" y="196294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650919" y="342109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48"/>
          <p:cNvSpPr txBox="1"/>
          <p:nvPr/>
        </p:nvSpPr>
        <p:spPr>
          <a:xfrm>
            <a:off x="850324" y="343915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650919" y="490768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4" name="文字方塊 50"/>
          <p:cNvSpPr txBox="1"/>
          <p:nvPr/>
        </p:nvSpPr>
        <p:spPr>
          <a:xfrm>
            <a:off x="850324" y="492575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041328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475"/>
          <a:stretch/>
        </p:blipFill>
        <p:spPr>
          <a:xfrm>
            <a:off x="505233" y="1562334"/>
            <a:ext cx="5633547" cy="4794016"/>
          </a:xfrm>
          <a:custGeom>
            <a:avLst/>
            <a:gdLst>
              <a:gd name="connsiteX0" fmla="*/ 1609321 w 5148626"/>
              <a:gd name="connsiteY0" fmla="*/ 3939576 h 4381360"/>
              <a:gd name="connsiteX1" fmla="*/ 1783355 w 5148626"/>
              <a:gd name="connsiteY1" fmla="*/ 4009863 h 4381360"/>
              <a:gd name="connsiteX2" fmla="*/ 1856983 w 5148626"/>
              <a:gd name="connsiteY2" fmla="*/ 4187242 h 4381360"/>
              <a:gd name="connsiteX3" fmla="*/ 1830211 w 5148626"/>
              <a:gd name="connsiteY3" fmla="*/ 4234098 h 4381360"/>
              <a:gd name="connsiteX4" fmla="*/ 1810128 w 5148626"/>
              <a:gd name="connsiteY4" fmla="*/ 4294343 h 4381360"/>
              <a:gd name="connsiteX5" fmla="*/ 1713068 w 5148626"/>
              <a:gd name="connsiteY5" fmla="*/ 4357933 h 4381360"/>
              <a:gd name="connsiteX6" fmla="*/ 1562461 w 5148626"/>
              <a:gd name="connsiteY6" fmla="*/ 4381360 h 4381360"/>
              <a:gd name="connsiteX7" fmla="*/ 1539034 w 5148626"/>
              <a:gd name="connsiteY7" fmla="*/ 4361277 h 4381360"/>
              <a:gd name="connsiteX8" fmla="*/ 1495527 w 5148626"/>
              <a:gd name="connsiteY8" fmla="*/ 4327812 h 4381360"/>
              <a:gd name="connsiteX9" fmla="*/ 1468751 w 5148626"/>
              <a:gd name="connsiteY9" fmla="*/ 4327812 h 4381360"/>
              <a:gd name="connsiteX10" fmla="*/ 1441979 w 5148626"/>
              <a:gd name="connsiteY10" fmla="*/ 4287650 h 4381360"/>
              <a:gd name="connsiteX11" fmla="*/ 1415203 w 5148626"/>
              <a:gd name="connsiteY11" fmla="*/ 4267567 h 4381360"/>
              <a:gd name="connsiteX12" fmla="*/ 1415203 w 5148626"/>
              <a:gd name="connsiteY12" fmla="*/ 4093532 h 4381360"/>
              <a:gd name="connsiteX13" fmla="*/ 1458713 w 5148626"/>
              <a:gd name="connsiteY13" fmla="*/ 4036635 h 4381360"/>
              <a:gd name="connsiteX14" fmla="*/ 1508913 w 5148626"/>
              <a:gd name="connsiteY14" fmla="*/ 3979738 h 4381360"/>
              <a:gd name="connsiteX15" fmla="*/ 1508913 w 5148626"/>
              <a:gd name="connsiteY15" fmla="*/ 3966352 h 4381360"/>
              <a:gd name="connsiteX16" fmla="*/ 1559117 w 5148626"/>
              <a:gd name="connsiteY16" fmla="*/ 3959659 h 4381360"/>
              <a:gd name="connsiteX17" fmla="*/ 1609321 w 5148626"/>
              <a:gd name="connsiteY17" fmla="*/ 3952966 h 4381360"/>
              <a:gd name="connsiteX18" fmla="*/ 4706846 w 5148626"/>
              <a:gd name="connsiteY18" fmla="*/ 3089481 h 4381360"/>
              <a:gd name="connsiteX19" fmla="*/ 4706846 w 5148626"/>
              <a:gd name="connsiteY19" fmla="*/ 3102871 h 4381360"/>
              <a:gd name="connsiteX20" fmla="*/ 4747008 w 5148626"/>
              <a:gd name="connsiteY20" fmla="*/ 3102871 h 4381360"/>
              <a:gd name="connsiteX21" fmla="*/ 4760395 w 5148626"/>
              <a:gd name="connsiteY21" fmla="*/ 3129643 h 4381360"/>
              <a:gd name="connsiteX22" fmla="*/ 4787163 w 5148626"/>
              <a:gd name="connsiteY22" fmla="*/ 3129643 h 4381360"/>
              <a:gd name="connsiteX23" fmla="*/ 4787163 w 5148626"/>
              <a:gd name="connsiteY23" fmla="*/ 3143033 h 4381360"/>
              <a:gd name="connsiteX24" fmla="*/ 4850760 w 5148626"/>
              <a:gd name="connsiteY24" fmla="*/ 3156420 h 4381360"/>
              <a:gd name="connsiteX25" fmla="*/ 4914350 w 5148626"/>
              <a:gd name="connsiteY25" fmla="*/ 3169806 h 4381360"/>
              <a:gd name="connsiteX26" fmla="*/ 4914350 w 5148626"/>
              <a:gd name="connsiteY26" fmla="*/ 3196582 h 4381360"/>
              <a:gd name="connsiteX27" fmla="*/ 4941122 w 5148626"/>
              <a:gd name="connsiteY27" fmla="*/ 3223358 h 4381360"/>
              <a:gd name="connsiteX28" fmla="*/ 4954501 w 5148626"/>
              <a:gd name="connsiteY28" fmla="*/ 3250130 h 4381360"/>
              <a:gd name="connsiteX29" fmla="*/ 5054916 w 5148626"/>
              <a:gd name="connsiteY29" fmla="*/ 3323761 h 4381360"/>
              <a:gd name="connsiteX30" fmla="*/ 5054916 w 5148626"/>
              <a:gd name="connsiteY30" fmla="*/ 3350537 h 4381360"/>
              <a:gd name="connsiteX31" fmla="*/ 5068302 w 5148626"/>
              <a:gd name="connsiteY31" fmla="*/ 3350537 h 4381360"/>
              <a:gd name="connsiteX32" fmla="*/ 5068302 w 5148626"/>
              <a:gd name="connsiteY32" fmla="*/ 3377310 h 4381360"/>
              <a:gd name="connsiteX33" fmla="*/ 5081692 w 5148626"/>
              <a:gd name="connsiteY33" fmla="*/ 3377310 h 4381360"/>
              <a:gd name="connsiteX34" fmla="*/ 5081692 w 5148626"/>
              <a:gd name="connsiteY34" fmla="*/ 3444248 h 4381360"/>
              <a:gd name="connsiteX35" fmla="*/ 5095078 w 5148626"/>
              <a:gd name="connsiteY35" fmla="*/ 3444248 h 4381360"/>
              <a:gd name="connsiteX36" fmla="*/ 5095078 w 5148626"/>
              <a:gd name="connsiteY36" fmla="*/ 3471020 h 4381360"/>
              <a:gd name="connsiteX37" fmla="*/ 5108464 w 5148626"/>
              <a:gd name="connsiteY37" fmla="*/ 3471020 h 4381360"/>
              <a:gd name="connsiteX38" fmla="*/ 5108464 w 5148626"/>
              <a:gd name="connsiteY38" fmla="*/ 3517875 h 4381360"/>
              <a:gd name="connsiteX39" fmla="*/ 5121842 w 5148626"/>
              <a:gd name="connsiteY39" fmla="*/ 3517875 h 4381360"/>
              <a:gd name="connsiteX40" fmla="*/ 5121842 w 5148626"/>
              <a:gd name="connsiteY40" fmla="*/ 3651752 h 4381360"/>
              <a:gd name="connsiteX41" fmla="*/ 5135240 w 5148626"/>
              <a:gd name="connsiteY41" fmla="*/ 3658445 h 4381360"/>
              <a:gd name="connsiteX42" fmla="*/ 5148626 w 5148626"/>
              <a:gd name="connsiteY42" fmla="*/ 3665138 h 4381360"/>
              <a:gd name="connsiteX43" fmla="*/ 5148626 w 5148626"/>
              <a:gd name="connsiteY43" fmla="*/ 3732072 h 4381360"/>
              <a:gd name="connsiteX44" fmla="*/ 5071650 w 5148626"/>
              <a:gd name="connsiteY44" fmla="*/ 3819090 h 4381360"/>
              <a:gd name="connsiteX45" fmla="*/ 5034837 w 5148626"/>
              <a:gd name="connsiteY45" fmla="*/ 3939576 h 4381360"/>
              <a:gd name="connsiteX46" fmla="*/ 4931085 w 5148626"/>
              <a:gd name="connsiteY46" fmla="*/ 4006514 h 4381360"/>
              <a:gd name="connsiteX47" fmla="*/ 4880881 w 5148626"/>
              <a:gd name="connsiteY47" fmla="*/ 4066756 h 4381360"/>
              <a:gd name="connsiteX48" fmla="*/ 4830677 w 5148626"/>
              <a:gd name="connsiteY48" fmla="*/ 4106918 h 4381360"/>
              <a:gd name="connsiteX49" fmla="*/ 4733622 w 5148626"/>
              <a:gd name="connsiteY49" fmla="*/ 4120304 h 4381360"/>
              <a:gd name="connsiteX50" fmla="*/ 4733622 w 5148626"/>
              <a:gd name="connsiteY50" fmla="*/ 4133694 h 4381360"/>
              <a:gd name="connsiteX51" fmla="*/ 4706846 w 5148626"/>
              <a:gd name="connsiteY51" fmla="*/ 4133694 h 4381360"/>
              <a:gd name="connsiteX52" fmla="*/ 4706846 w 5148626"/>
              <a:gd name="connsiteY52" fmla="*/ 4147080 h 4381360"/>
              <a:gd name="connsiteX53" fmla="*/ 4609787 w 5148626"/>
              <a:gd name="connsiteY53" fmla="*/ 4157122 h 4381360"/>
              <a:gd name="connsiteX54" fmla="*/ 4512728 w 5148626"/>
              <a:gd name="connsiteY54" fmla="*/ 4160466 h 4381360"/>
              <a:gd name="connsiteX55" fmla="*/ 4512728 w 5148626"/>
              <a:gd name="connsiteY55" fmla="*/ 4147080 h 4381360"/>
              <a:gd name="connsiteX56" fmla="*/ 4432404 w 5148626"/>
              <a:gd name="connsiteY56" fmla="*/ 4120304 h 4381360"/>
              <a:gd name="connsiteX57" fmla="*/ 4432404 w 5148626"/>
              <a:gd name="connsiteY57" fmla="*/ 4106918 h 4381360"/>
              <a:gd name="connsiteX58" fmla="*/ 4405632 w 5148626"/>
              <a:gd name="connsiteY58" fmla="*/ 4106918 h 4381360"/>
              <a:gd name="connsiteX59" fmla="*/ 4405632 w 5148626"/>
              <a:gd name="connsiteY59" fmla="*/ 4093532 h 4381360"/>
              <a:gd name="connsiteX60" fmla="*/ 4378856 w 5148626"/>
              <a:gd name="connsiteY60" fmla="*/ 4093532 h 4381360"/>
              <a:gd name="connsiteX61" fmla="*/ 4378856 w 5148626"/>
              <a:gd name="connsiteY61" fmla="*/ 4080146 h 4381360"/>
              <a:gd name="connsiteX62" fmla="*/ 4305229 w 5148626"/>
              <a:gd name="connsiteY62" fmla="*/ 4080146 h 4381360"/>
              <a:gd name="connsiteX63" fmla="*/ 4188086 w 5148626"/>
              <a:gd name="connsiteY63" fmla="*/ 3966352 h 4381360"/>
              <a:gd name="connsiteX64" fmla="*/ 4111111 w 5148626"/>
              <a:gd name="connsiteY64" fmla="*/ 3845866 h 4381360"/>
              <a:gd name="connsiteX65" fmla="*/ 4084334 w 5148626"/>
              <a:gd name="connsiteY65" fmla="*/ 3845866 h 4381360"/>
              <a:gd name="connsiteX66" fmla="*/ 4084334 w 5148626"/>
              <a:gd name="connsiteY66" fmla="*/ 3819090 h 4381360"/>
              <a:gd name="connsiteX67" fmla="*/ 4057562 w 5148626"/>
              <a:gd name="connsiteY67" fmla="*/ 3805704 h 4381360"/>
              <a:gd name="connsiteX68" fmla="*/ 4097725 w 5148626"/>
              <a:gd name="connsiteY68" fmla="*/ 3584814 h 4381360"/>
              <a:gd name="connsiteX69" fmla="*/ 4070948 w 5148626"/>
              <a:gd name="connsiteY69" fmla="*/ 3571427 h 4381360"/>
              <a:gd name="connsiteX70" fmla="*/ 4070948 w 5148626"/>
              <a:gd name="connsiteY70" fmla="*/ 3544651 h 4381360"/>
              <a:gd name="connsiteX71" fmla="*/ 4057562 w 5148626"/>
              <a:gd name="connsiteY71" fmla="*/ 3544651 h 4381360"/>
              <a:gd name="connsiteX72" fmla="*/ 4050869 w 5148626"/>
              <a:gd name="connsiteY72" fmla="*/ 3521224 h 4381360"/>
              <a:gd name="connsiteX73" fmla="*/ 4044172 w 5148626"/>
              <a:gd name="connsiteY73" fmla="*/ 3497796 h 4381360"/>
              <a:gd name="connsiteX74" fmla="*/ 4101069 w 5148626"/>
              <a:gd name="connsiteY74" fmla="*/ 3460982 h 4381360"/>
              <a:gd name="connsiteX75" fmla="*/ 4124497 w 5148626"/>
              <a:gd name="connsiteY75" fmla="*/ 3390696 h 4381360"/>
              <a:gd name="connsiteX76" fmla="*/ 4111111 w 5148626"/>
              <a:gd name="connsiteY76" fmla="*/ 3390696 h 4381360"/>
              <a:gd name="connsiteX77" fmla="*/ 4104418 w 5148626"/>
              <a:gd name="connsiteY77" fmla="*/ 3370617 h 4381360"/>
              <a:gd name="connsiteX78" fmla="*/ 4124497 w 5148626"/>
              <a:gd name="connsiteY78" fmla="*/ 3310375 h 4381360"/>
              <a:gd name="connsiteX79" fmla="*/ 4171352 w 5148626"/>
              <a:gd name="connsiteY79" fmla="*/ 3310375 h 4381360"/>
              <a:gd name="connsiteX80" fmla="*/ 4171352 w 5148626"/>
              <a:gd name="connsiteY80" fmla="*/ 3296985 h 4381360"/>
              <a:gd name="connsiteX81" fmla="*/ 4198128 w 5148626"/>
              <a:gd name="connsiteY81" fmla="*/ 3296985 h 4381360"/>
              <a:gd name="connsiteX82" fmla="*/ 4198128 w 5148626"/>
              <a:gd name="connsiteY82" fmla="*/ 3276906 h 4381360"/>
              <a:gd name="connsiteX83" fmla="*/ 4238290 w 5148626"/>
              <a:gd name="connsiteY83" fmla="*/ 3263520 h 4381360"/>
              <a:gd name="connsiteX84" fmla="*/ 4238290 w 5148626"/>
              <a:gd name="connsiteY84" fmla="*/ 3236744 h 4381360"/>
              <a:gd name="connsiteX85" fmla="*/ 4285145 w 5148626"/>
              <a:gd name="connsiteY85" fmla="*/ 3209968 h 4381360"/>
              <a:gd name="connsiteX86" fmla="*/ 4318615 w 5148626"/>
              <a:gd name="connsiteY86" fmla="*/ 3169806 h 4381360"/>
              <a:gd name="connsiteX87" fmla="*/ 4318615 w 5148626"/>
              <a:gd name="connsiteY87" fmla="*/ 3156420 h 4381360"/>
              <a:gd name="connsiteX88" fmla="*/ 4355428 w 5148626"/>
              <a:gd name="connsiteY88" fmla="*/ 3149727 h 4381360"/>
              <a:gd name="connsiteX89" fmla="*/ 4392246 w 5148626"/>
              <a:gd name="connsiteY89" fmla="*/ 3143033 h 4381360"/>
              <a:gd name="connsiteX90" fmla="*/ 4392246 w 5148626"/>
              <a:gd name="connsiteY90" fmla="*/ 3129643 h 4381360"/>
              <a:gd name="connsiteX91" fmla="*/ 4419018 w 5148626"/>
              <a:gd name="connsiteY91" fmla="*/ 3129643 h 4381360"/>
              <a:gd name="connsiteX92" fmla="*/ 4419018 w 5148626"/>
              <a:gd name="connsiteY92" fmla="*/ 3116257 h 4381360"/>
              <a:gd name="connsiteX93" fmla="*/ 4445794 w 5148626"/>
              <a:gd name="connsiteY93" fmla="*/ 3116257 h 4381360"/>
              <a:gd name="connsiteX94" fmla="*/ 4445794 w 5148626"/>
              <a:gd name="connsiteY94" fmla="*/ 3102871 h 4381360"/>
              <a:gd name="connsiteX95" fmla="*/ 4462529 w 5148626"/>
              <a:gd name="connsiteY95" fmla="*/ 3099523 h 4381360"/>
              <a:gd name="connsiteX96" fmla="*/ 4479263 w 5148626"/>
              <a:gd name="connsiteY96" fmla="*/ 3096178 h 4381360"/>
              <a:gd name="connsiteX97" fmla="*/ 4532812 w 5148626"/>
              <a:gd name="connsiteY97" fmla="*/ 3109564 h 4381360"/>
              <a:gd name="connsiteX98" fmla="*/ 4566281 w 5148626"/>
              <a:gd name="connsiteY98" fmla="*/ 3129643 h 4381360"/>
              <a:gd name="connsiteX99" fmla="*/ 327990 w 5148626"/>
              <a:gd name="connsiteY99" fmla="*/ 631064 h 4381360"/>
              <a:gd name="connsiteX100" fmla="*/ 348070 w 5148626"/>
              <a:gd name="connsiteY100" fmla="*/ 724774 h 4381360"/>
              <a:gd name="connsiteX101" fmla="*/ 331335 w 5148626"/>
              <a:gd name="connsiteY101" fmla="*/ 744853 h 4381360"/>
              <a:gd name="connsiteX102" fmla="*/ 314600 w 5148626"/>
              <a:gd name="connsiteY102" fmla="*/ 764936 h 4381360"/>
              <a:gd name="connsiteX103" fmla="*/ 301214 w 5148626"/>
              <a:gd name="connsiteY103" fmla="*/ 764936 h 4381360"/>
              <a:gd name="connsiteX104" fmla="*/ 301214 w 5148626"/>
              <a:gd name="connsiteY104" fmla="*/ 791713 h 4381360"/>
              <a:gd name="connsiteX105" fmla="*/ 214197 w 5148626"/>
              <a:gd name="connsiteY105" fmla="*/ 861995 h 4381360"/>
              <a:gd name="connsiteX106" fmla="*/ 107101 w 5148626"/>
              <a:gd name="connsiteY106" fmla="*/ 918892 h 4381360"/>
              <a:gd name="connsiteX107" fmla="*/ 83673 w 5148626"/>
              <a:gd name="connsiteY107" fmla="*/ 965747 h 4381360"/>
              <a:gd name="connsiteX108" fmla="*/ 13386 w 5148626"/>
              <a:gd name="connsiteY108" fmla="*/ 972440 h 4381360"/>
              <a:gd name="connsiteX109" fmla="*/ 6693 w 5148626"/>
              <a:gd name="connsiteY109" fmla="*/ 945664 h 4381360"/>
              <a:gd name="connsiteX110" fmla="*/ 0 w 5148626"/>
              <a:gd name="connsiteY110" fmla="*/ 918892 h 4381360"/>
              <a:gd name="connsiteX111" fmla="*/ 13386 w 5148626"/>
              <a:gd name="connsiteY111" fmla="*/ 918892 h 4381360"/>
              <a:gd name="connsiteX112" fmla="*/ 20083 w 5148626"/>
              <a:gd name="connsiteY112" fmla="*/ 898809 h 4381360"/>
              <a:gd name="connsiteX113" fmla="*/ 26776 w 5148626"/>
              <a:gd name="connsiteY113" fmla="*/ 878730 h 4381360"/>
              <a:gd name="connsiteX114" fmla="*/ 53548 w 5148626"/>
              <a:gd name="connsiteY114" fmla="*/ 878730 h 4381360"/>
              <a:gd name="connsiteX115" fmla="*/ 66938 w 5148626"/>
              <a:gd name="connsiteY115" fmla="*/ 851954 h 4381360"/>
              <a:gd name="connsiteX116" fmla="*/ 80324 w 5148626"/>
              <a:gd name="connsiteY116" fmla="*/ 851954 h 4381360"/>
              <a:gd name="connsiteX117" fmla="*/ 80324 w 5148626"/>
              <a:gd name="connsiteY117" fmla="*/ 825178 h 4381360"/>
              <a:gd name="connsiteX118" fmla="*/ 107101 w 5148626"/>
              <a:gd name="connsiteY118" fmla="*/ 791713 h 4381360"/>
              <a:gd name="connsiteX119" fmla="*/ 107101 w 5148626"/>
              <a:gd name="connsiteY119" fmla="*/ 764936 h 4381360"/>
              <a:gd name="connsiteX120" fmla="*/ 127180 w 5148626"/>
              <a:gd name="connsiteY120" fmla="*/ 764936 h 4381360"/>
              <a:gd name="connsiteX121" fmla="*/ 127180 w 5148626"/>
              <a:gd name="connsiteY121" fmla="*/ 738160 h 4381360"/>
              <a:gd name="connsiteX122" fmla="*/ 200811 w 5148626"/>
              <a:gd name="connsiteY122" fmla="*/ 684612 h 4381360"/>
              <a:gd name="connsiteX123" fmla="*/ 327990 w 5148626"/>
              <a:gd name="connsiteY123" fmla="*/ 631064 h 4381360"/>
              <a:gd name="connsiteX124" fmla="*/ 2068338 w 5148626"/>
              <a:gd name="connsiteY124" fmla="*/ 262907 h 4381360"/>
              <a:gd name="connsiteX125" fmla="*/ 2158704 w 5148626"/>
              <a:gd name="connsiteY125" fmla="*/ 269600 h 4381360"/>
              <a:gd name="connsiteX126" fmla="*/ 2222294 w 5148626"/>
              <a:gd name="connsiteY126" fmla="*/ 282990 h 4381360"/>
              <a:gd name="connsiteX127" fmla="*/ 2222294 w 5148626"/>
              <a:gd name="connsiteY127" fmla="*/ 296376 h 4381360"/>
              <a:gd name="connsiteX128" fmla="*/ 2262456 w 5148626"/>
              <a:gd name="connsiteY128" fmla="*/ 323153 h 4381360"/>
              <a:gd name="connsiteX129" fmla="*/ 2262456 w 5148626"/>
              <a:gd name="connsiteY129" fmla="*/ 356618 h 4381360"/>
              <a:gd name="connsiteX130" fmla="*/ 2305963 w 5148626"/>
              <a:gd name="connsiteY130" fmla="*/ 386742 h 4381360"/>
              <a:gd name="connsiteX131" fmla="*/ 2356166 w 5148626"/>
              <a:gd name="connsiteY131" fmla="*/ 410170 h 4381360"/>
              <a:gd name="connsiteX132" fmla="*/ 2403022 w 5148626"/>
              <a:gd name="connsiteY132" fmla="*/ 396780 h 4381360"/>
              <a:gd name="connsiteX133" fmla="*/ 2590442 w 5148626"/>
              <a:gd name="connsiteY133" fmla="*/ 396780 h 4381360"/>
              <a:gd name="connsiteX134" fmla="*/ 2590442 w 5148626"/>
              <a:gd name="connsiteY134" fmla="*/ 410170 h 4381360"/>
              <a:gd name="connsiteX135" fmla="*/ 2617219 w 5148626"/>
              <a:gd name="connsiteY135" fmla="*/ 410170 h 4381360"/>
              <a:gd name="connsiteX136" fmla="*/ 2627260 w 5148626"/>
              <a:gd name="connsiteY136" fmla="*/ 423556 h 4381360"/>
              <a:gd name="connsiteX137" fmla="*/ 2637302 w 5148626"/>
              <a:gd name="connsiteY137" fmla="*/ 436942 h 4381360"/>
              <a:gd name="connsiteX138" fmla="*/ 2664074 w 5148626"/>
              <a:gd name="connsiteY138" fmla="*/ 436942 h 4381360"/>
              <a:gd name="connsiteX139" fmla="*/ 2664074 w 5148626"/>
              <a:gd name="connsiteY139" fmla="*/ 450332 h 4381360"/>
              <a:gd name="connsiteX140" fmla="*/ 2704236 w 5148626"/>
              <a:gd name="connsiteY140" fmla="*/ 490494 h 4381360"/>
              <a:gd name="connsiteX141" fmla="*/ 2717622 w 5148626"/>
              <a:gd name="connsiteY141" fmla="*/ 530652 h 4381360"/>
              <a:gd name="connsiteX142" fmla="*/ 2731012 w 5148626"/>
              <a:gd name="connsiteY142" fmla="*/ 530652 h 4381360"/>
              <a:gd name="connsiteX143" fmla="*/ 2731012 w 5148626"/>
              <a:gd name="connsiteY143" fmla="*/ 577512 h 4381360"/>
              <a:gd name="connsiteX144" fmla="*/ 2744398 w 5148626"/>
              <a:gd name="connsiteY144" fmla="*/ 577512 h 4381360"/>
              <a:gd name="connsiteX145" fmla="*/ 2757784 w 5148626"/>
              <a:gd name="connsiteY145" fmla="*/ 604284 h 4381360"/>
              <a:gd name="connsiteX146" fmla="*/ 2784560 w 5148626"/>
              <a:gd name="connsiteY146" fmla="*/ 614325 h 4381360"/>
              <a:gd name="connsiteX147" fmla="*/ 2811336 w 5148626"/>
              <a:gd name="connsiteY147" fmla="*/ 631060 h 4381360"/>
              <a:gd name="connsiteX148" fmla="*/ 2824722 w 5148626"/>
              <a:gd name="connsiteY148" fmla="*/ 617674 h 4381360"/>
              <a:gd name="connsiteX149" fmla="*/ 2911740 w 5148626"/>
              <a:gd name="connsiteY149" fmla="*/ 617674 h 4381360"/>
              <a:gd name="connsiteX150" fmla="*/ 2911740 w 5148626"/>
              <a:gd name="connsiteY150" fmla="*/ 604284 h 4381360"/>
              <a:gd name="connsiteX151" fmla="*/ 2938516 w 5148626"/>
              <a:gd name="connsiteY151" fmla="*/ 604284 h 4381360"/>
              <a:gd name="connsiteX152" fmla="*/ 2938516 w 5148626"/>
              <a:gd name="connsiteY152" fmla="*/ 590898 h 4381360"/>
              <a:gd name="connsiteX153" fmla="*/ 2951902 w 5148626"/>
              <a:gd name="connsiteY153" fmla="*/ 590898 h 4381360"/>
              <a:gd name="connsiteX154" fmla="*/ 2951902 w 5148626"/>
              <a:gd name="connsiteY154" fmla="*/ 604284 h 4381360"/>
              <a:gd name="connsiteX155" fmla="*/ 2971981 w 5148626"/>
              <a:gd name="connsiteY155" fmla="*/ 597591 h 4381360"/>
              <a:gd name="connsiteX156" fmla="*/ 2978674 w 5148626"/>
              <a:gd name="connsiteY156" fmla="*/ 590898 h 4381360"/>
              <a:gd name="connsiteX157" fmla="*/ 3058998 w 5148626"/>
              <a:gd name="connsiteY157" fmla="*/ 617674 h 4381360"/>
              <a:gd name="connsiteX158" fmla="*/ 3058998 w 5148626"/>
              <a:gd name="connsiteY158" fmla="*/ 631060 h 4381360"/>
              <a:gd name="connsiteX159" fmla="*/ 3072388 w 5148626"/>
              <a:gd name="connsiteY159" fmla="*/ 631060 h 4381360"/>
              <a:gd name="connsiteX160" fmla="*/ 3072388 w 5148626"/>
              <a:gd name="connsiteY160" fmla="*/ 684608 h 4381360"/>
              <a:gd name="connsiteX161" fmla="*/ 3092468 w 5148626"/>
              <a:gd name="connsiteY161" fmla="*/ 684608 h 4381360"/>
              <a:gd name="connsiteX162" fmla="*/ 3092468 w 5148626"/>
              <a:gd name="connsiteY162" fmla="*/ 718077 h 4381360"/>
              <a:gd name="connsiteX163" fmla="*/ 3092468 w 5148626"/>
              <a:gd name="connsiteY163" fmla="*/ 774974 h 4381360"/>
              <a:gd name="connsiteX164" fmla="*/ 3112551 w 5148626"/>
              <a:gd name="connsiteY164" fmla="*/ 818481 h 4381360"/>
              <a:gd name="connsiteX165" fmla="*/ 3132630 w 5148626"/>
              <a:gd name="connsiteY165" fmla="*/ 841908 h 4381360"/>
              <a:gd name="connsiteX166" fmla="*/ 3186178 w 5148626"/>
              <a:gd name="connsiteY166" fmla="*/ 888763 h 4381360"/>
              <a:gd name="connsiteX167" fmla="*/ 3253116 w 5148626"/>
              <a:gd name="connsiteY167" fmla="*/ 935619 h 4381360"/>
              <a:gd name="connsiteX168" fmla="*/ 3313358 w 5148626"/>
              <a:gd name="connsiteY168" fmla="*/ 959046 h 4381360"/>
              <a:gd name="connsiteX169" fmla="*/ 3313358 w 5148626"/>
              <a:gd name="connsiteY169" fmla="*/ 972437 h 4381360"/>
              <a:gd name="connsiteX170" fmla="*/ 3407068 w 5148626"/>
              <a:gd name="connsiteY170" fmla="*/ 1059454 h 4381360"/>
              <a:gd name="connsiteX171" fmla="*/ 3413765 w 5148626"/>
              <a:gd name="connsiteY171" fmla="*/ 1086226 h 4381360"/>
              <a:gd name="connsiteX172" fmla="*/ 3420458 w 5148626"/>
              <a:gd name="connsiteY172" fmla="*/ 1113002 h 4381360"/>
              <a:gd name="connsiteX173" fmla="*/ 3433844 w 5148626"/>
              <a:gd name="connsiteY173" fmla="*/ 1113002 h 4381360"/>
              <a:gd name="connsiteX174" fmla="*/ 3440537 w 5148626"/>
              <a:gd name="connsiteY174" fmla="*/ 1153164 h 4381360"/>
              <a:gd name="connsiteX175" fmla="*/ 3437193 w 5148626"/>
              <a:gd name="connsiteY175" fmla="*/ 1189978 h 4381360"/>
              <a:gd name="connsiteX176" fmla="*/ 3433844 w 5148626"/>
              <a:gd name="connsiteY176" fmla="*/ 1226795 h 4381360"/>
              <a:gd name="connsiteX177" fmla="*/ 3457272 w 5148626"/>
              <a:gd name="connsiteY177" fmla="*/ 1263609 h 4381360"/>
              <a:gd name="connsiteX178" fmla="*/ 3510820 w 5148626"/>
              <a:gd name="connsiteY178" fmla="*/ 1303771 h 4381360"/>
              <a:gd name="connsiteX179" fmla="*/ 3564372 w 5148626"/>
              <a:gd name="connsiteY179" fmla="*/ 1364013 h 4381360"/>
              <a:gd name="connsiteX180" fmla="*/ 3587800 w 5148626"/>
              <a:gd name="connsiteY180" fmla="*/ 1454378 h 4381360"/>
              <a:gd name="connsiteX181" fmla="*/ 3561024 w 5148626"/>
              <a:gd name="connsiteY181" fmla="*/ 1511275 h 4381360"/>
              <a:gd name="connsiteX182" fmla="*/ 3561024 w 5148626"/>
              <a:gd name="connsiteY182" fmla="*/ 1568172 h 4381360"/>
              <a:gd name="connsiteX183" fmla="*/ 3547638 w 5148626"/>
              <a:gd name="connsiteY183" fmla="*/ 1568172 h 4381360"/>
              <a:gd name="connsiteX184" fmla="*/ 3547638 w 5148626"/>
              <a:gd name="connsiteY184" fmla="*/ 1594944 h 4381360"/>
              <a:gd name="connsiteX185" fmla="*/ 3527555 w 5148626"/>
              <a:gd name="connsiteY185" fmla="*/ 1594944 h 4381360"/>
              <a:gd name="connsiteX186" fmla="*/ 3527555 w 5148626"/>
              <a:gd name="connsiteY186" fmla="*/ 1688655 h 4381360"/>
              <a:gd name="connsiteX187" fmla="*/ 3554331 w 5148626"/>
              <a:gd name="connsiteY187" fmla="*/ 1715431 h 4381360"/>
              <a:gd name="connsiteX188" fmla="*/ 3547638 w 5148626"/>
              <a:gd name="connsiteY188" fmla="*/ 1722124 h 4381360"/>
              <a:gd name="connsiteX189" fmla="*/ 3561024 w 5148626"/>
              <a:gd name="connsiteY189" fmla="*/ 1748900 h 4381360"/>
              <a:gd name="connsiteX190" fmla="*/ 3574410 w 5148626"/>
              <a:gd name="connsiteY190" fmla="*/ 1748900 h 4381360"/>
              <a:gd name="connsiteX191" fmla="*/ 3574410 w 5148626"/>
              <a:gd name="connsiteY191" fmla="*/ 1775676 h 4381360"/>
              <a:gd name="connsiteX192" fmla="*/ 3594493 w 5148626"/>
              <a:gd name="connsiteY192" fmla="*/ 1789062 h 4381360"/>
              <a:gd name="connsiteX193" fmla="*/ 3614572 w 5148626"/>
              <a:gd name="connsiteY193" fmla="*/ 1815834 h 4381360"/>
              <a:gd name="connsiteX194" fmla="*/ 3654734 w 5148626"/>
              <a:gd name="connsiteY194" fmla="*/ 1815834 h 4381360"/>
              <a:gd name="connsiteX195" fmla="*/ 3654734 w 5148626"/>
              <a:gd name="connsiteY195" fmla="*/ 1829225 h 4381360"/>
              <a:gd name="connsiteX196" fmla="*/ 3688203 w 5148626"/>
              <a:gd name="connsiteY196" fmla="*/ 1862694 h 4381360"/>
              <a:gd name="connsiteX197" fmla="*/ 3694896 w 5148626"/>
              <a:gd name="connsiteY197" fmla="*/ 1922935 h 4381360"/>
              <a:gd name="connsiteX198" fmla="*/ 3681510 w 5148626"/>
              <a:gd name="connsiteY198" fmla="*/ 1943014 h 4381360"/>
              <a:gd name="connsiteX199" fmla="*/ 3641348 w 5148626"/>
              <a:gd name="connsiteY199" fmla="*/ 1969790 h 4381360"/>
              <a:gd name="connsiteX200" fmla="*/ 3641348 w 5148626"/>
              <a:gd name="connsiteY200" fmla="*/ 1996566 h 4381360"/>
              <a:gd name="connsiteX201" fmla="*/ 3587800 w 5148626"/>
              <a:gd name="connsiteY201" fmla="*/ 2009952 h 4381360"/>
              <a:gd name="connsiteX202" fmla="*/ 3587800 w 5148626"/>
              <a:gd name="connsiteY202" fmla="*/ 2117049 h 4381360"/>
              <a:gd name="connsiteX203" fmla="*/ 3614572 w 5148626"/>
              <a:gd name="connsiteY203" fmla="*/ 2130439 h 4381360"/>
              <a:gd name="connsiteX204" fmla="*/ 3614572 w 5148626"/>
              <a:gd name="connsiteY204" fmla="*/ 2177294 h 4381360"/>
              <a:gd name="connsiteX205" fmla="*/ 3681510 w 5148626"/>
              <a:gd name="connsiteY205" fmla="*/ 2230842 h 4381360"/>
              <a:gd name="connsiteX206" fmla="*/ 3681510 w 5148626"/>
              <a:gd name="connsiteY206" fmla="*/ 2257618 h 4381360"/>
              <a:gd name="connsiteX207" fmla="*/ 3694896 w 5148626"/>
              <a:gd name="connsiteY207" fmla="*/ 2257618 h 4381360"/>
              <a:gd name="connsiteX208" fmla="*/ 3694896 w 5148626"/>
              <a:gd name="connsiteY208" fmla="*/ 2351329 h 4381360"/>
              <a:gd name="connsiteX209" fmla="*/ 3678162 w 5148626"/>
              <a:gd name="connsiteY209" fmla="*/ 2368063 h 4381360"/>
              <a:gd name="connsiteX210" fmla="*/ 3668124 w 5148626"/>
              <a:gd name="connsiteY210" fmla="*/ 2378105 h 4381360"/>
              <a:gd name="connsiteX211" fmla="*/ 3627962 w 5148626"/>
              <a:gd name="connsiteY211" fmla="*/ 2378105 h 4381360"/>
              <a:gd name="connsiteX212" fmla="*/ 3587800 w 5148626"/>
              <a:gd name="connsiteY212" fmla="*/ 2438346 h 4381360"/>
              <a:gd name="connsiteX213" fmla="*/ 3547638 w 5148626"/>
              <a:gd name="connsiteY213" fmla="*/ 2451732 h 4381360"/>
              <a:gd name="connsiteX214" fmla="*/ 3547638 w 5148626"/>
              <a:gd name="connsiteY214" fmla="*/ 2478508 h 4381360"/>
              <a:gd name="connsiteX215" fmla="*/ 3524210 w 5148626"/>
              <a:gd name="connsiteY215" fmla="*/ 2491894 h 4381360"/>
              <a:gd name="connsiteX216" fmla="*/ 3500782 w 5148626"/>
              <a:gd name="connsiteY216" fmla="*/ 2505285 h 4381360"/>
              <a:gd name="connsiteX217" fmla="*/ 3500782 w 5148626"/>
              <a:gd name="connsiteY217" fmla="*/ 2532057 h 4381360"/>
              <a:gd name="connsiteX218" fmla="*/ 3480699 w 5148626"/>
              <a:gd name="connsiteY218" fmla="*/ 2545443 h 4381360"/>
              <a:gd name="connsiteX219" fmla="*/ 3460620 w 5148626"/>
              <a:gd name="connsiteY219" fmla="*/ 2558833 h 4381360"/>
              <a:gd name="connsiteX220" fmla="*/ 3460620 w 5148626"/>
              <a:gd name="connsiteY220" fmla="*/ 2659236 h 4381360"/>
              <a:gd name="connsiteX221" fmla="*/ 3474006 w 5148626"/>
              <a:gd name="connsiteY221" fmla="*/ 2659236 h 4381360"/>
              <a:gd name="connsiteX222" fmla="*/ 3474006 w 5148626"/>
              <a:gd name="connsiteY222" fmla="*/ 2699398 h 4381360"/>
              <a:gd name="connsiteX223" fmla="*/ 3487392 w 5148626"/>
              <a:gd name="connsiteY223" fmla="*/ 2699398 h 4381360"/>
              <a:gd name="connsiteX224" fmla="*/ 3527555 w 5148626"/>
              <a:gd name="connsiteY224" fmla="*/ 2833271 h 4381360"/>
              <a:gd name="connsiteX225" fmla="*/ 3507475 w 5148626"/>
              <a:gd name="connsiteY225" fmla="*/ 2850006 h 4381360"/>
              <a:gd name="connsiteX226" fmla="*/ 3487392 w 5148626"/>
              <a:gd name="connsiteY226" fmla="*/ 2866740 h 4381360"/>
              <a:gd name="connsiteX227" fmla="*/ 3460620 w 5148626"/>
              <a:gd name="connsiteY227" fmla="*/ 2866740 h 4381360"/>
              <a:gd name="connsiteX228" fmla="*/ 3460620 w 5148626"/>
              <a:gd name="connsiteY228" fmla="*/ 2846657 h 4381360"/>
              <a:gd name="connsiteX229" fmla="*/ 3447230 w 5148626"/>
              <a:gd name="connsiteY229" fmla="*/ 2846657 h 4381360"/>
              <a:gd name="connsiteX230" fmla="*/ 3447230 w 5148626"/>
              <a:gd name="connsiteY230" fmla="*/ 2866740 h 4381360"/>
              <a:gd name="connsiteX231" fmla="*/ 3326748 w 5148626"/>
              <a:gd name="connsiteY231" fmla="*/ 2866740 h 4381360"/>
              <a:gd name="connsiteX232" fmla="*/ 3313358 w 5148626"/>
              <a:gd name="connsiteY232" fmla="*/ 2920288 h 4381360"/>
              <a:gd name="connsiteX233" fmla="*/ 3293278 w 5148626"/>
              <a:gd name="connsiteY233" fmla="*/ 2920288 h 4381360"/>
              <a:gd name="connsiteX234" fmla="*/ 3286585 w 5148626"/>
              <a:gd name="connsiteY234" fmla="*/ 2947065 h 4381360"/>
              <a:gd name="connsiteX235" fmla="*/ 3303320 w 5148626"/>
              <a:gd name="connsiteY235" fmla="*/ 3010654 h 4381360"/>
              <a:gd name="connsiteX236" fmla="*/ 3320051 w 5148626"/>
              <a:gd name="connsiteY236" fmla="*/ 3074244 h 4381360"/>
              <a:gd name="connsiteX237" fmla="*/ 3269851 w 5148626"/>
              <a:gd name="connsiteY237" fmla="*/ 3131141 h 4381360"/>
              <a:gd name="connsiteX238" fmla="*/ 3212954 w 5148626"/>
              <a:gd name="connsiteY238" fmla="*/ 3141178 h 4381360"/>
              <a:gd name="connsiteX239" fmla="*/ 3199568 w 5148626"/>
              <a:gd name="connsiteY239" fmla="*/ 3141178 h 4381360"/>
              <a:gd name="connsiteX240" fmla="*/ 3199568 w 5148626"/>
              <a:gd name="connsiteY240" fmla="*/ 3167955 h 4381360"/>
              <a:gd name="connsiteX241" fmla="*/ 3249768 w 5148626"/>
              <a:gd name="connsiteY241" fmla="*/ 3211465 h 4381360"/>
              <a:gd name="connsiteX242" fmla="*/ 3313358 w 5148626"/>
              <a:gd name="connsiteY242" fmla="*/ 3248279 h 4381360"/>
              <a:gd name="connsiteX243" fmla="*/ 3323399 w 5148626"/>
              <a:gd name="connsiteY243" fmla="*/ 3365417 h 4381360"/>
              <a:gd name="connsiteX244" fmla="*/ 3366910 w 5148626"/>
              <a:gd name="connsiteY244" fmla="*/ 3455783 h 4381360"/>
              <a:gd name="connsiteX245" fmla="*/ 3366910 w 5148626"/>
              <a:gd name="connsiteY245" fmla="*/ 3482555 h 4381360"/>
              <a:gd name="connsiteX246" fmla="*/ 3380296 w 5148626"/>
              <a:gd name="connsiteY246" fmla="*/ 3482555 h 4381360"/>
              <a:gd name="connsiteX247" fmla="*/ 3380296 w 5148626"/>
              <a:gd name="connsiteY247" fmla="*/ 3569572 h 4381360"/>
              <a:gd name="connsiteX248" fmla="*/ 3353520 w 5148626"/>
              <a:gd name="connsiteY248" fmla="*/ 3582962 h 4381360"/>
              <a:gd name="connsiteX249" fmla="*/ 3340134 w 5148626"/>
              <a:gd name="connsiteY249" fmla="*/ 3857401 h 4381360"/>
              <a:gd name="connsiteX250" fmla="*/ 3326748 w 5148626"/>
              <a:gd name="connsiteY250" fmla="*/ 3857401 h 4381360"/>
              <a:gd name="connsiteX251" fmla="*/ 3320051 w 5148626"/>
              <a:gd name="connsiteY251" fmla="*/ 3877484 h 4381360"/>
              <a:gd name="connsiteX252" fmla="*/ 3313358 w 5148626"/>
              <a:gd name="connsiteY252" fmla="*/ 3884177 h 4381360"/>
              <a:gd name="connsiteX253" fmla="*/ 3320051 w 5148626"/>
              <a:gd name="connsiteY253" fmla="*/ 3890870 h 4381360"/>
              <a:gd name="connsiteX254" fmla="*/ 3313358 w 5148626"/>
              <a:gd name="connsiteY254" fmla="*/ 3890870 h 4381360"/>
              <a:gd name="connsiteX255" fmla="*/ 3293278 w 5148626"/>
              <a:gd name="connsiteY255" fmla="*/ 3910949 h 4381360"/>
              <a:gd name="connsiteX256" fmla="*/ 3293278 w 5148626"/>
              <a:gd name="connsiteY256" fmla="*/ 3924339 h 4381360"/>
              <a:gd name="connsiteX257" fmla="*/ 3253116 w 5148626"/>
              <a:gd name="connsiteY257" fmla="*/ 3937725 h 4381360"/>
              <a:gd name="connsiteX258" fmla="*/ 3216303 w 5148626"/>
              <a:gd name="connsiteY258" fmla="*/ 4014701 h 4381360"/>
              <a:gd name="connsiteX259" fmla="*/ 3146016 w 5148626"/>
              <a:gd name="connsiteY259" fmla="*/ 4064905 h 4381360"/>
              <a:gd name="connsiteX260" fmla="*/ 3146016 w 5148626"/>
              <a:gd name="connsiteY260" fmla="*/ 4091681 h 4381360"/>
              <a:gd name="connsiteX261" fmla="*/ 3058998 w 5148626"/>
              <a:gd name="connsiteY261" fmla="*/ 4165308 h 4381360"/>
              <a:gd name="connsiteX262" fmla="*/ 2951902 w 5148626"/>
              <a:gd name="connsiteY262" fmla="*/ 4185391 h 4381360"/>
              <a:gd name="connsiteX263" fmla="*/ 2951902 w 5148626"/>
              <a:gd name="connsiteY263" fmla="*/ 4198777 h 4381360"/>
              <a:gd name="connsiteX264" fmla="*/ 2677460 w 5148626"/>
              <a:gd name="connsiteY264" fmla="*/ 4272409 h 4381360"/>
              <a:gd name="connsiteX265" fmla="*/ 2677460 w 5148626"/>
              <a:gd name="connsiteY265" fmla="*/ 4259019 h 4381360"/>
              <a:gd name="connsiteX266" fmla="*/ 2664074 w 5148626"/>
              <a:gd name="connsiteY266" fmla="*/ 4262367 h 4381360"/>
              <a:gd name="connsiteX267" fmla="*/ 2610525 w 5148626"/>
              <a:gd name="connsiteY267" fmla="*/ 4279102 h 4381360"/>
              <a:gd name="connsiteX268" fmla="*/ 2587098 w 5148626"/>
              <a:gd name="connsiteY268" fmla="*/ 4269060 h 4381360"/>
              <a:gd name="connsiteX269" fmla="*/ 2577056 w 5148626"/>
              <a:gd name="connsiteY269" fmla="*/ 4245633 h 4381360"/>
              <a:gd name="connsiteX270" fmla="*/ 2550284 w 5148626"/>
              <a:gd name="connsiteY270" fmla="*/ 4245633 h 4381360"/>
              <a:gd name="connsiteX271" fmla="*/ 2550284 w 5148626"/>
              <a:gd name="connsiteY271" fmla="*/ 4232247 h 4381360"/>
              <a:gd name="connsiteX272" fmla="*/ 2523508 w 5148626"/>
              <a:gd name="connsiteY272" fmla="*/ 4232247 h 4381360"/>
              <a:gd name="connsiteX273" fmla="*/ 2523508 w 5148626"/>
              <a:gd name="connsiteY273" fmla="*/ 4212163 h 4381360"/>
              <a:gd name="connsiteX274" fmla="*/ 2469960 w 5148626"/>
              <a:gd name="connsiteY274" fmla="*/ 4222205 h 4381360"/>
              <a:gd name="connsiteX275" fmla="*/ 2416408 w 5148626"/>
              <a:gd name="connsiteY275" fmla="*/ 4232247 h 4381360"/>
              <a:gd name="connsiteX276" fmla="*/ 2416408 w 5148626"/>
              <a:gd name="connsiteY276" fmla="*/ 4212163 h 4381360"/>
              <a:gd name="connsiteX277" fmla="*/ 2356166 w 5148626"/>
              <a:gd name="connsiteY277" fmla="*/ 4185391 h 4381360"/>
              <a:gd name="connsiteX278" fmla="*/ 2316004 w 5148626"/>
              <a:gd name="connsiteY278" fmla="*/ 4131839 h 4381360"/>
              <a:gd name="connsiteX279" fmla="*/ 2316004 w 5148626"/>
              <a:gd name="connsiteY279" fmla="*/ 4118453 h 4381360"/>
              <a:gd name="connsiteX280" fmla="*/ 2172090 w 5148626"/>
              <a:gd name="connsiteY280" fmla="*/ 4061556 h 4381360"/>
              <a:gd name="connsiteX281" fmla="*/ 2148663 w 5148626"/>
              <a:gd name="connsiteY281" fmla="*/ 3964501 h 4381360"/>
              <a:gd name="connsiteX282" fmla="*/ 2135276 w 5148626"/>
              <a:gd name="connsiteY282" fmla="*/ 3964501 h 4381360"/>
              <a:gd name="connsiteX283" fmla="*/ 2105156 w 5148626"/>
              <a:gd name="connsiteY283" fmla="*/ 3927684 h 4381360"/>
              <a:gd name="connsiteX284" fmla="*/ 2075031 w 5148626"/>
              <a:gd name="connsiteY284" fmla="*/ 3904256 h 4381360"/>
              <a:gd name="connsiteX285" fmla="*/ 2068338 w 5148626"/>
              <a:gd name="connsiteY285" fmla="*/ 3910949 h 4381360"/>
              <a:gd name="connsiteX286" fmla="*/ 2041566 w 5148626"/>
              <a:gd name="connsiteY286" fmla="*/ 3884177 h 4381360"/>
              <a:gd name="connsiteX287" fmla="*/ 2028176 w 5148626"/>
              <a:gd name="connsiteY287" fmla="*/ 3884177 h 4381360"/>
              <a:gd name="connsiteX288" fmla="*/ 2008097 w 5148626"/>
              <a:gd name="connsiteY288" fmla="*/ 3837322 h 4381360"/>
              <a:gd name="connsiteX289" fmla="*/ 2024831 w 5148626"/>
              <a:gd name="connsiteY289" fmla="*/ 3787118 h 4381360"/>
              <a:gd name="connsiteX290" fmla="*/ 2041566 w 5148626"/>
              <a:gd name="connsiteY290" fmla="*/ 3743607 h 4381360"/>
              <a:gd name="connsiteX291" fmla="*/ 2028176 w 5148626"/>
              <a:gd name="connsiteY291" fmla="*/ 3743607 h 4381360"/>
              <a:gd name="connsiteX292" fmla="*/ 2028176 w 5148626"/>
              <a:gd name="connsiteY292" fmla="*/ 3716835 h 4381360"/>
              <a:gd name="connsiteX293" fmla="*/ 2014790 w 5148626"/>
              <a:gd name="connsiteY293" fmla="*/ 3716835 h 4381360"/>
              <a:gd name="connsiteX294" fmla="*/ 2014790 w 5148626"/>
              <a:gd name="connsiteY294" fmla="*/ 3676673 h 4381360"/>
              <a:gd name="connsiteX295" fmla="*/ 1988014 w 5148626"/>
              <a:gd name="connsiteY295" fmla="*/ 3663287 h 4381360"/>
              <a:gd name="connsiteX296" fmla="*/ 1947852 w 5148626"/>
              <a:gd name="connsiteY296" fmla="*/ 3542800 h 4381360"/>
              <a:gd name="connsiteX297" fmla="*/ 1884266 w 5148626"/>
              <a:gd name="connsiteY297" fmla="*/ 3546145 h 4381360"/>
              <a:gd name="connsiteX298" fmla="*/ 1820676 w 5148626"/>
              <a:gd name="connsiteY298" fmla="*/ 3556186 h 4381360"/>
              <a:gd name="connsiteX299" fmla="*/ 1820676 w 5148626"/>
              <a:gd name="connsiteY299" fmla="*/ 3542800 h 4381360"/>
              <a:gd name="connsiteX300" fmla="*/ 1733655 w 5148626"/>
              <a:gd name="connsiteY300" fmla="*/ 3482555 h 4381360"/>
              <a:gd name="connsiteX301" fmla="*/ 1666720 w 5148626"/>
              <a:gd name="connsiteY301" fmla="*/ 3402231 h 4381360"/>
              <a:gd name="connsiteX302" fmla="*/ 1639944 w 5148626"/>
              <a:gd name="connsiteY302" fmla="*/ 3402231 h 4381360"/>
              <a:gd name="connsiteX303" fmla="*/ 1626558 w 5148626"/>
              <a:gd name="connsiteY303" fmla="*/ 3375458 h 4381360"/>
              <a:gd name="connsiteX304" fmla="*/ 1519458 w 5148626"/>
              <a:gd name="connsiteY304" fmla="*/ 3375458 h 4381360"/>
              <a:gd name="connsiteX305" fmla="*/ 1398975 w 5148626"/>
              <a:gd name="connsiteY305" fmla="*/ 3429007 h 4381360"/>
              <a:gd name="connsiteX306" fmla="*/ 1325344 w 5148626"/>
              <a:gd name="connsiteY306" fmla="*/ 3378803 h 4381360"/>
              <a:gd name="connsiteX307" fmla="*/ 1311958 w 5148626"/>
              <a:gd name="connsiteY307" fmla="*/ 3275051 h 4381360"/>
              <a:gd name="connsiteX308" fmla="*/ 1298568 w 5148626"/>
              <a:gd name="connsiteY308" fmla="*/ 3275051 h 4381360"/>
              <a:gd name="connsiteX309" fmla="*/ 1288530 w 5148626"/>
              <a:gd name="connsiteY309" fmla="*/ 3234893 h 4381360"/>
              <a:gd name="connsiteX310" fmla="*/ 1238326 w 5148626"/>
              <a:gd name="connsiteY310" fmla="*/ 3208117 h 4381360"/>
              <a:gd name="connsiteX311" fmla="*/ 1238326 w 5148626"/>
              <a:gd name="connsiteY311" fmla="*/ 3194731 h 4381360"/>
              <a:gd name="connsiteX312" fmla="*/ 1211550 w 5148626"/>
              <a:gd name="connsiteY312" fmla="*/ 3194731 h 4381360"/>
              <a:gd name="connsiteX313" fmla="*/ 1141268 w 5148626"/>
              <a:gd name="connsiteY313" fmla="*/ 3157913 h 4381360"/>
              <a:gd name="connsiteX314" fmla="*/ 1037516 w 5148626"/>
              <a:gd name="connsiteY314" fmla="*/ 3154568 h 4381360"/>
              <a:gd name="connsiteX315" fmla="*/ 1037516 w 5148626"/>
              <a:gd name="connsiteY315" fmla="*/ 3141178 h 4381360"/>
              <a:gd name="connsiteX316" fmla="*/ 1004047 w 5148626"/>
              <a:gd name="connsiteY316" fmla="*/ 3141178 h 4381360"/>
              <a:gd name="connsiteX317" fmla="*/ 1004047 w 5148626"/>
              <a:gd name="connsiteY317" fmla="*/ 3127792 h 4381360"/>
              <a:gd name="connsiteX318" fmla="*/ 967233 w 5148626"/>
              <a:gd name="connsiteY318" fmla="*/ 3101016 h 4381360"/>
              <a:gd name="connsiteX319" fmla="*/ 947154 w 5148626"/>
              <a:gd name="connsiteY319" fmla="*/ 3087630 h 4381360"/>
              <a:gd name="connsiteX320" fmla="*/ 923726 w 5148626"/>
              <a:gd name="connsiteY320" fmla="*/ 3060854 h 4381360"/>
              <a:gd name="connsiteX321" fmla="*/ 883564 w 5148626"/>
              <a:gd name="connsiteY321" fmla="*/ 2987227 h 4381360"/>
              <a:gd name="connsiteX322" fmla="*/ 870174 w 5148626"/>
              <a:gd name="connsiteY322" fmla="*/ 2987227 h 4381360"/>
              <a:gd name="connsiteX323" fmla="*/ 870174 w 5148626"/>
              <a:gd name="connsiteY323" fmla="*/ 2960451 h 4381360"/>
              <a:gd name="connsiteX324" fmla="*/ 856788 w 5148626"/>
              <a:gd name="connsiteY324" fmla="*/ 2960451 h 4381360"/>
              <a:gd name="connsiteX325" fmla="*/ 856788 w 5148626"/>
              <a:gd name="connsiteY325" fmla="*/ 2920288 h 4381360"/>
              <a:gd name="connsiteX326" fmla="*/ 803239 w 5148626"/>
              <a:gd name="connsiteY326" fmla="*/ 2880126 h 4381360"/>
              <a:gd name="connsiteX327" fmla="*/ 803239 w 5148626"/>
              <a:gd name="connsiteY327" fmla="*/ 2846657 h 4381360"/>
              <a:gd name="connsiteX328" fmla="*/ 769770 w 5148626"/>
              <a:gd name="connsiteY328" fmla="*/ 2819885 h 4381360"/>
              <a:gd name="connsiteX329" fmla="*/ 742994 w 5148626"/>
              <a:gd name="connsiteY329" fmla="*/ 2819885 h 4381360"/>
              <a:gd name="connsiteX330" fmla="*/ 729608 w 5148626"/>
              <a:gd name="connsiteY330" fmla="*/ 2793109 h 4381360"/>
              <a:gd name="connsiteX331" fmla="*/ 716222 w 5148626"/>
              <a:gd name="connsiteY331" fmla="*/ 2793109 h 4381360"/>
              <a:gd name="connsiteX332" fmla="*/ 676060 w 5148626"/>
              <a:gd name="connsiteY332" fmla="*/ 2672622 h 4381360"/>
              <a:gd name="connsiteX333" fmla="*/ 676060 w 5148626"/>
              <a:gd name="connsiteY333" fmla="*/ 2598995 h 4381360"/>
              <a:gd name="connsiteX334" fmla="*/ 662674 w 5148626"/>
              <a:gd name="connsiteY334" fmla="*/ 2598995 h 4381360"/>
              <a:gd name="connsiteX335" fmla="*/ 655977 w 5148626"/>
              <a:gd name="connsiteY335" fmla="*/ 2572219 h 4381360"/>
              <a:gd name="connsiteX336" fmla="*/ 649284 w 5148626"/>
              <a:gd name="connsiteY336" fmla="*/ 2545443 h 4381360"/>
              <a:gd name="connsiteX337" fmla="*/ 635898 w 5148626"/>
              <a:gd name="connsiteY337" fmla="*/ 2545443 h 4381360"/>
              <a:gd name="connsiteX338" fmla="*/ 635898 w 5148626"/>
              <a:gd name="connsiteY338" fmla="*/ 2491894 h 4381360"/>
              <a:gd name="connsiteX339" fmla="*/ 622512 w 5148626"/>
              <a:gd name="connsiteY339" fmla="*/ 2491894 h 4381360"/>
              <a:gd name="connsiteX340" fmla="*/ 622512 w 5148626"/>
              <a:gd name="connsiteY340" fmla="*/ 2465122 h 4381360"/>
              <a:gd name="connsiteX341" fmla="*/ 609122 w 5148626"/>
              <a:gd name="connsiteY341" fmla="*/ 2465122 h 4381360"/>
              <a:gd name="connsiteX342" fmla="*/ 609122 w 5148626"/>
              <a:gd name="connsiteY342" fmla="*/ 2424960 h 4381360"/>
              <a:gd name="connsiteX343" fmla="*/ 579001 w 5148626"/>
              <a:gd name="connsiteY343" fmla="*/ 2401533 h 4381360"/>
              <a:gd name="connsiteX344" fmla="*/ 548880 w 5148626"/>
              <a:gd name="connsiteY344" fmla="*/ 2337943 h 4381360"/>
              <a:gd name="connsiteX345" fmla="*/ 535494 w 5148626"/>
              <a:gd name="connsiteY345" fmla="*/ 2337943 h 4381360"/>
              <a:gd name="connsiteX346" fmla="*/ 528797 w 5148626"/>
              <a:gd name="connsiteY346" fmla="*/ 2311167 h 4381360"/>
              <a:gd name="connsiteX347" fmla="*/ 532146 w 5148626"/>
              <a:gd name="connsiteY347" fmla="*/ 2284391 h 4381360"/>
              <a:gd name="connsiteX348" fmla="*/ 535494 w 5148626"/>
              <a:gd name="connsiteY348" fmla="*/ 2257618 h 4381360"/>
              <a:gd name="connsiteX349" fmla="*/ 515411 w 5148626"/>
              <a:gd name="connsiteY349" fmla="*/ 2210763 h 4381360"/>
              <a:gd name="connsiteX350" fmla="*/ 468556 w 5148626"/>
              <a:gd name="connsiteY350" fmla="*/ 2177294 h 4381360"/>
              <a:gd name="connsiteX351" fmla="*/ 468556 w 5148626"/>
              <a:gd name="connsiteY351" fmla="*/ 2143825 h 4381360"/>
              <a:gd name="connsiteX352" fmla="*/ 455170 w 5148626"/>
              <a:gd name="connsiteY352" fmla="*/ 2143825 h 4381360"/>
              <a:gd name="connsiteX353" fmla="*/ 448477 w 5148626"/>
              <a:gd name="connsiteY353" fmla="*/ 2117049 h 4381360"/>
              <a:gd name="connsiteX354" fmla="*/ 455170 w 5148626"/>
              <a:gd name="connsiteY354" fmla="*/ 2063501 h 4381360"/>
              <a:gd name="connsiteX355" fmla="*/ 468556 w 5148626"/>
              <a:gd name="connsiteY355" fmla="*/ 2023338 h 4381360"/>
              <a:gd name="connsiteX356" fmla="*/ 461863 w 5148626"/>
              <a:gd name="connsiteY356" fmla="*/ 1966442 h 4381360"/>
              <a:gd name="connsiteX357" fmla="*/ 455170 w 5148626"/>
              <a:gd name="connsiteY357" fmla="*/ 1909549 h 4381360"/>
              <a:gd name="connsiteX358" fmla="*/ 468556 w 5148626"/>
              <a:gd name="connsiteY358" fmla="*/ 1909549 h 4381360"/>
              <a:gd name="connsiteX359" fmla="*/ 481942 w 5148626"/>
              <a:gd name="connsiteY359" fmla="*/ 1829225 h 4381360"/>
              <a:gd name="connsiteX360" fmla="*/ 505370 w 5148626"/>
              <a:gd name="connsiteY360" fmla="*/ 1782369 h 4381360"/>
              <a:gd name="connsiteX361" fmla="*/ 522104 w 5148626"/>
              <a:gd name="connsiteY361" fmla="*/ 1735514 h 4381360"/>
              <a:gd name="connsiteX362" fmla="*/ 495332 w 5148626"/>
              <a:gd name="connsiteY362" fmla="*/ 1735514 h 4381360"/>
              <a:gd name="connsiteX363" fmla="*/ 485291 w 5148626"/>
              <a:gd name="connsiteY363" fmla="*/ 1702045 h 4381360"/>
              <a:gd name="connsiteX364" fmla="*/ 468556 w 5148626"/>
              <a:gd name="connsiteY364" fmla="*/ 1675269 h 4381360"/>
              <a:gd name="connsiteX365" fmla="*/ 455170 w 5148626"/>
              <a:gd name="connsiteY365" fmla="*/ 1675269 h 4381360"/>
              <a:gd name="connsiteX366" fmla="*/ 455170 w 5148626"/>
              <a:gd name="connsiteY366" fmla="*/ 1608334 h 4381360"/>
              <a:gd name="connsiteX367" fmla="*/ 435087 w 5148626"/>
              <a:gd name="connsiteY367" fmla="*/ 1554782 h 4381360"/>
              <a:gd name="connsiteX368" fmla="*/ 428394 w 5148626"/>
              <a:gd name="connsiteY368" fmla="*/ 1481155 h 4381360"/>
              <a:gd name="connsiteX369" fmla="*/ 471905 w 5148626"/>
              <a:gd name="connsiteY369" fmla="*/ 1454378 h 4381360"/>
              <a:gd name="connsiteX370" fmla="*/ 522104 w 5148626"/>
              <a:gd name="connsiteY370" fmla="*/ 1427602 h 4381360"/>
              <a:gd name="connsiteX371" fmla="*/ 522104 w 5148626"/>
              <a:gd name="connsiteY371" fmla="*/ 1400830 h 4381360"/>
              <a:gd name="connsiteX372" fmla="*/ 548880 w 5148626"/>
              <a:gd name="connsiteY372" fmla="*/ 1400830 h 4381360"/>
              <a:gd name="connsiteX373" fmla="*/ 548880 w 5148626"/>
              <a:gd name="connsiteY373" fmla="*/ 1374054 h 4381360"/>
              <a:gd name="connsiteX374" fmla="*/ 565615 w 5148626"/>
              <a:gd name="connsiteY374" fmla="*/ 1367361 h 4381360"/>
              <a:gd name="connsiteX375" fmla="*/ 582350 w 5148626"/>
              <a:gd name="connsiteY375" fmla="*/ 1360668 h 4381360"/>
              <a:gd name="connsiteX376" fmla="*/ 562266 w 5148626"/>
              <a:gd name="connsiteY376" fmla="*/ 1179940 h 4381360"/>
              <a:gd name="connsiteX377" fmla="*/ 595736 w 5148626"/>
              <a:gd name="connsiteY377" fmla="*/ 1179940 h 4381360"/>
              <a:gd name="connsiteX378" fmla="*/ 595736 w 5148626"/>
              <a:gd name="connsiteY378" fmla="*/ 1153164 h 4381360"/>
              <a:gd name="connsiteX379" fmla="*/ 622512 w 5148626"/>
              <a:gd name="connsiteY379" fmla="*/ 1153164 h 4381360"/>
              <a:gd name="connsiteX380" fmla="*/ 655977 w 5148626"/>
              <a:gd name="connsiteY380" fmla="*/ 1113002 h 4381360"/>
              <a:gd name="connsiteX381" fmla="*/ 689446 w 5148626"/>
              <a:gd name="connsiteY381" fmla="*/ 1072840 h 4381360"/>
              <a:gd name="connsiteX382" fmla="*/ 702832 w 5148626"/>
              <a:gd name="connsiteY382" fmla="*/ 1072840 h 4381360"/>
              <a:gd name="connsiteX383" fmla="*/ 702832 w 5148626"/>
              <a:gd name="connsiteY383" fmla="*/ 999209 h 4381360"/>
              <a:gd name="connsiteX384" fmla="*/ 716222 w 5148626"/>
              <a:gd name="connsiteY384" fmla="*/ 999209 h 4381360"/>
              <a:gd name="connsiteX385" fmla="*/ 729608 w 5148626"/>
              <a:gd name="connsiteY385" fmla="*/ 932274 h 4381360"/>
              <a:gd name="connsiteX386" fmla="*/ 756384 w 5148626"/>
              <a:gd name="connsiteY386" fmla="*/ 932274 h 4381360"/>
              <a:gd name="connsiteX387" fmla="*/ 803239 w 5148626"/>
              <a:gd name="connsiteY387" fmla="*/ 895457 h 4381360"/>
              <a:gd name="connsiteX388" fmla="*/ 856788 w 5148626"/>
              <a:gd name="connsiteY388" fmla="*/ 851950 h 4381360"/>
              <a:gd name="connsiteX389" fmla="*/ 870174 w 5148626"/>
              <a:gd name="connsiteY389" fmla="*/ 851950 h 4381360"/>
              <a:gd name="connsiteX390" fmla="*/ 870174 w 5148626"/>
              <a:gd name="connsiteY390" fmla="*/ 811788 h 4381360"/>
              <a:gd name="connsiteX391" fmla="*/ 893602 w 5148626"/>
              <a:gd name="connsiteY391" fmla="*/ 761584 h 4381360"/>
              <a:gd name="connsiteX392" fmla="*/ 923726 w 5148626"/>
              <a:gd name="connsiteY392" fmla="*/ 711384 h 4381360"/>
              <a:gd name="connsiteX393" fmla="*/ 950498 w 5148626"/>
              <a:gd name="connsiteY393" fmla="*/ 711384 h 4381360"/>
              <a:gd name="connsiteX394" fmla="*/ 963888 w 5148626"/>
              <a:gd name="connsiteY394" fmla="*/ 684608 h 4381360"/>
              <a:gd name="connsiteX395" fmla="*/ 1004047 w 5148626"/>
              <a:gd name="connsiteY395" fmla="*/ 684608 h 4381360"/>
              <a:gd name="connsiteX396" fmla="*/ 1004047 w 5148626"/>
              <a:gd name="connsiteY396" fmla="*/ 671222 h 4381360"/>
              <a:gd name="connsiteX397" fmla="*/ 1027478 w 5148626"/>
              <a:gd name="connsiteY397" fmla="*/ 664529 h 4381360"/>
              <a:gd name="connsiteX398" fmla="*/ 1050905 w 5148626"/>
              <a:gd name="connsiteY398" fmla="*/ 657832 h 4381360"/>
              <a:gd name="connsiteX399" fmla="*/ 1050905 w 5148626"/>
              <a:gd name="connsiteY399" fmla="*/ 644446 h 4381360"/>
              <a:gd name="connsiteX400" fmla="*/ 1064292 w 5148626"/>
              <a:gd name="connsiteY400" fmla="*/ 644446 h 4381360"/>
              <a:gd name="connsiteX401" fmla="*/ 1064292 w 5148626"/>
              <a:gd name="connsiteY401" fmla="*/ 617674 h 4381360"/>
              <a:gd name="connsiteX402" fmla="*/ 1077678 w 5148626"/>
              <a:gd name="connsiteY402" fmla="*/ 617674 h 4381360"/>
              <a:gd name="connsiteX403" fmla="*/ 1077678 w 5148626"/>
              <a:gd name="connsiteY403" fmla="*/ 590898 h 4381360"/>
              <a:gd name="connsiteX404" fmla="*/ 1137923 w 5148626"/>
              <a:gd name="connsiteY404" fmla="*/ 513922 h 4381360"/>
              <a:gd name="connsiteX405" fmla="*/ 1258406 w 5148626"/>
              <a:gd name="connsiteY405" fmla="*/ 490494 h 4381360"/>
              <a:gd name="connsiteX406" fmla="*/ 1258406 w 5148626"/>
              <a:gd name="connsiteY406" fmla="*/ 503880 h 4381360"/>
              <a:gd name="connsiteX407" fmla="*/ 1271795 w 5148626"/>
              <a:gd name="connsiteY407" fmla="*/ 503880 h 4381360"/>
              <a:gd name="connsiteX408" fmla="*/ 1271795 w 5148626"/>
              <a:gd name="connsiteY408" fmla="*/ 490494 h 4381360"/>
              <a:gd name="connsiteX409" fmla="*/ 1352120 w 5148626"/>
              <a:gd name="connsiteY409" fmla="*/ 490494 h 4381360"/>
              <a:gd name="connsiteX410" fmla="*/ 1352120 w 5148626"/>
              <a:gd name="connsiteY410" fmla="*/ 503880 h 4381360"/>
              <a:gd name="connsiteX411" fmla="*/ 1378892 w 5148626"/>
              <a:gd name="connsiteY411" fmla="*/ 503880 h 4381360"/>
              <a:gd name="connsiteX412" fmla="*/ 1378892 w 5148626"/>
              <a:gd name="connsiteY412" fmla="*/ 490494 h 4381360"/>
              <a:gd name="connsiteX413" fmla="*/ 1445830 w 5148626"/>
              <a:gd name="connsiteY413" fmla="*/ 457025 h 4381360"/>
              <a:gd name="connsiteX414" fmla="*/ 1472603 w 5148626"/>
              <a:gd name="connsiteY414" fmla="*/ 416863 h 4381360"/>
              <a:gd name="connsiteX415" fmla="*/ 1485993 w 5148626"/>
              <a:gd name="connsiteY415" fmla="*/ 376701 h 4381360"/>
              <a:gd name="connsiteX416" fmla="*/ 1519458 w 5148626"/>
              <a:gd name="connsiteY416" fmla="*/ 336539 h 4381360"/>
              <a:gd name="connsiteX417" fmla="*/ 1519458 w 5148626"/>
              <a:gd name="connsiteY417" fmla="*/ 323153 h 4381360"/>
              <a:gd name="connsiteX418" fmla="*/ 1566317 w 5148626"/>
              <a:gd name="connsiteY418" fmla="*/ 316456 h 4381360"/>
              <a:gd name="connsiteX419" fmla="*/ 1606479 w 5148626"/>
              <a:gd name="connsiteY419" fmla="*/ 319804 h 4381360"/>
              <a:gd name="connsiteX420" fmla="*/ 1639944 w 5148626"/>
              <a:gd name="connsiteY420" fmla="*/ 323153 h 4381360"/>
              <a:gd name="connsiteX421" fmla="*/ 1639944 w 5148626"/>
              <a:gd name="connsiteY421" fmla="*/ 336539 h 4381360"/>
              <a:gd name="connsiteX422" fmla="*/ 1666720 w 5148626"/>
              <a:gd name="connsiteY422" fmla="*/ 336539 h 4381360"/>
              <a:gd name="connsiteX423" fmla="*/ 1666720 w 5148626"/>
              <a:gd name="connsiteY423" fmla="*/ 356618 h 4381360"/>
              <a:gd name="connsiteX424" fmla="*/ 1713575 w 5148626"/>
              <a:gd name="connsiteY424" fmla="*/ 356618 h 4381360"/>
              <a:gd name="connsiteX425" fmla="*/ 1713575 w 5148626"/>
              <a:gd name="connsiteY425" fmla="*/ 370008 h 4381360"/>
              <a:gd name="connsiteX426" fmla="*/ 1793900 w 5148626"/>
              <a:gd name="connsiteY426" fmla="*/ 370008 h 4381360"/>
              <a:gd name="connsiteX427" fmla="*/ 1800593 w 5148626"/>
              <a:gd name="connsiteY427" fmla="*/ 353273 h 4381360"/>
              <a:gd name="connsiteX428" fmla="*/ 1807286 w 5148626"/>
              <a:gd name="connsiteY428" fmla="*/ 336539 h 4381360"/>
              <a:gd name="connsiteX429" fmla="*/ 1887610 w 5148626"/>
              <a:gd name="connsiteY429" fmla="*/ 323153 h 4381360"/>
              <a:gd name="connsiteX430" fmla="*/ 1887610 w 5148626"/>
              <a:gd name="connsiteY430" fmla="*/ 309763 h 4381360"/>
              <a:gd name="connsiteX431" fmla="*/ 1900996 w 5148626"/>
              <a:gd name="connsiteY431" fmla="*/ 309763 h 4381360"/>
              <a:gd name="connsiteX432" fmla="*/ 1900996 w 5148626"/>
              <a:gd name="connsiteY432" fmla="*/ 323153 h 4381360"/>
              <a:gd name="connsiteX433" fmla="*/ 1988014 w 5148626"/>
              <a:gd name="connsiteY433" fmla="*/ 309763 h 4381360"/>
              <a:gd name="connsiteX434" fmla="*/ 1988014 w 5148626"/>
              <a:gd name="connsiteY434" fmla="*/ 296376 h 4381360"/>
              <a:gd name="connsiteX435" fmla="*/ 2014790 w 5148626"/>
              <a:gd name="connsiteY435" fmla="*/ 296376 h 4381360"/>
              <a:gd name="connsiteX436" fmla="*/ 2024831 w 5148626"/>
              <a:gd name="connsiteY436" fmla="*/ 276297 h 4381360"/>
              <a:gd name="connsiteX437" fmla="*/ 2068338 w 5148626"/>
              <a:gd name="connsiteY437" fmla="*/ 262907 h 4381360"/>
              <a:gd name="connsiteX438" fmla="*/ 2930231 w 5148626"/>
              <a:gd name="connsiteY438" fmla="*/ 0 h 4381360"/>
              <a:gd name="connsiteX439" fmla="*/ 2970393 w 5148626"/>
              <a:gd name="connsiteY439" fmla="*/ 20083 h 4381360"/>
              <a:gd name="connsiteX440" fmla="*/ 2977090 w 5148626"/>
              <a:gd name="connsiteY440" fmla="*/ 53548 h 4381360"/>
              <a:gd name="connsiteX441" fmla="*/ 2973742 w 5148626"/>
              <a:gd name="connsiteY441" fmla="*/ 97059 h 4381360"/>
              <a:gd name="connsiteX442" fmla="*/ 2916845 w 5148626"/>
              <a:gd name="connsiteY442" fmla="*/ 160649 h 4381360"/>
              <a:gd name="connsiteX443" fmla="*/ 2916845 w 5148626"/>
              <a:gd name="connsiteY443" fmla="*/ 147259 h 4381360"/>
              <a:gd name="connsiteX444" fmla="*/ 2890073 w 5148626"/>
              <a:gd name="connsiteY444" fmla="*/ 93710 h 4381360"/>
              <a:gd name="connsiteX445" fmla="*/ 2903459 w 5148626"/>
              <a:gd name="connsiteY445" fmla="*/ 13386 h 4381360"/>
              <a:gd name="connsiteX446" fmla="*/ 2930231 w 5148626"/>
              <a:gd name="connsiteY446" fmla="*/ 13386 h 4381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</a:cxnLst>
            <a:rect l="l" t="t" r="r" b="b"/>
            <a:pathLst>
              <a:path w="5148626" h="4381360">
                <a:moveTo>
                  <a:pt x="1609321" y="3939576"/>
                </a:moveTo>
                <a:cubicBezTo>
                  <a:pt x="1676255" y="3939576"/>
                  <a:pt x="1734268" y="3963008"/>
                  <a:pt x="1783355" y="4009863"/>
                </a:cubicBezTo>
                <a:cubicBezTo>
                  <a:pt x="1832439" y="4056718"/>
                  <a:pt x="1856983" y="4115843"/>
                  <a:pt x="1856983" y="4187242"/>
                </a:cubicBezTo>
                <a:cubicBezTo>
                  <a:pt x="1843597" y="4196168"/>
                  <a:pt x="1834671" y="4211786"/>
                  <a:pt x="1830211" y="4234098"/>
                </a:cubicBezTo>
                <a:cubicBezTo>
                  <a:pt x="1825746" y="4256413"/>
                  <a:pt x="1819053" y="4276492"/>
                  <a:pt x="1810128" y="4294343"/>
                </a:cubicBezTo>
                <a:cubicBezTo>
                  <a:pt x="1765505" y="4321115"/>
                  <a:pt x="1733152" y="4342314"/>
                  <a:pt x="1713068" y="4357933"/>
                </a:cubicBezTo>
                <a:cubicBezTo>
                  <a:pt x="1692989" y="4373551"/>
                  <a:pt x="1642785" y="4381360"/>
                  <a:pt x="1562461" y="4381360"/>
                </a:cubicBezTo>
                <a:cubicBezTo>
                  <a:pt x="1553540" y="4367970"/>
                  <a:pt x="1545731" y="4361277"/>
                  <a:pt x="1539034" y="4361277"/>
                </a:cubicBezTo>
                <a:cubicBezTo>
                  <a:pt x="1532341" y="4361277"/>
                  <a:pt x="1517838" y="4350123"/>
                  <a:pt x="1495527" y="4327812"/>
                </a:cubicBezTo>
                <a:lnTo>
                  <a:pt x="1468751" y="4327812"/>
                </a:lnTo>
                <a:cubicBezTo>
                  <a:pt x="1459826" y="4305497"/>
                  <a:pt x="1450904" y="4292111"/>
                  <a:pt x="1441979" y="4287650"/>
                </a:cubicBezTo>
                <a:cubicBezTo>
                  <a:pt x="1433053" y="4283185"/>
                  <a:pt x="1424128" y="4276492"/>
                  <a:pt x="1415203" y="4267567"/>
                </a:cubicBezTo>
                <a:lnTo>
                  <a:pt x="1415203" y="4093532"/>
                </a:lnTo>
                <a:cubicBezTo>
                  <a:pt x="1437514" y="4075681"/>
                  <a:pt x="1452016" y="4056718"/>
                  <a:pt x="1458713" y="4036635"/>
                </a:cubicBezTo>
                <a:cubicBezTo>
                  <a:pt x="1465406" y="4016556"/>
                  <a:pt x="1482141" y="3997589"/>
                  <a:pt x="1508913" y="3979738"/>
                </a:cubicBezTo>
                <a:lnTo>
                  <a:pt x="1508913" y="3966352"/>
                </a:lnTo>
                <a:cubicBezTo>
                  <a:pt x="1526764" y="3961892"/>
                  <a:pt x="1543498" y="3959659"/>
                  <a:pt x="1559117" y="3959659"/>
                </a:cubicBezTo>
                <a:cubicBezTo>
                  <a:pt x="1574735" y="3959659"/>
                  <a:pt x="1591470" y="3957427"/>
                  <a:pt x="1609321" y="3952966"/>
                </a:cubicBezTo>
                <a:close/>
                <a:moveTo>
                  <a:pt x="4706846" y="3089481"/>
                </a:moveTo>
                <a:lnTo>
                  <a:pt x="4706846" y="3102871"/>
                </a:lnTo>
                <a:lnTo>
                  <a:pt x="4747008" y="3102871"/>
                </a:lnTo>
                <a:cubicBezTo>
                  <a:pt x="4755934" y="3111797"/>
                  <a:pt x="4760395" y="3120722"/>
                  <a:pt x="4760395" y="3129643"/>
                </a:cubicBezTo>
                <a:lnTo>
                  <a:pt x="4787163" y="3129643"/>
                </a:lnTo>
                <a:lnTo>
                  <a:pt x="4787163" y="3143033"/>
                </a:lnTo>
                <a:cubicBezTo>
                  <a:pt x="4809474" y="3147494"/>
                  <a:pt x="4830677" y="3151959"/>
                  <a:pt x="4850760" y="3156420"/>
                </a:cubicBezTo>
                <a:cubicBezTo>
                  <a:pt x="4870832" y="3160880"/>
                  <a:pt x="4892039" y="3165345"/>
                  <a:pt x="4914350" y="3169806"/>
                </a:cubicBezTo>
                <a:lnTo>
                  <a:pt x="4914350" y="3196582"/>
                </a:lnTo>
                <a:cubicBezTo>
                  <a:pt x="4932197" y="3205507"/>
                  <a:pt x="4941122" y="3214432"/>
                  <a:pt x="4941122" y="3223358"/>
                </a:cubicBezTo>
                <a:cubicBezTo>
                  <a:pt x="4941122" y="3232279"/>
                  <a:pt x="4945587" y="3241205"/>
                  <a:pt x="4954501" y="3250130"/>
                </a:cubicBezTo>
                <a:lnTo>
                  <a:pt x="5054916" y="3323761"/>
                </a:lnTo>
                <a:lnTo>
                  <a:pt x="5054916" y="3350537"/>
                </a:lnTo>
                <a:lnTo>
                  <a:pt x="5068302" y="3350537"/>
                </a:lnTo>
                <a:lnTo>
                  <a:pt x="5068302" y="3377310"/>
                </a:lnTo>
                <a:lnTo>
                  <a:pt x="5081692" y="3377310"/>
                </a:lnTo>
                <a:lnTo>
                  <a:pt x="5081692" y="3444248"/>
                </a:lnTo>
                <a:lnTo>
                  <a:pt x="5095078" y="3444248"/>
                </a:lnTo>
                <a:lnTo>
                  <a:pt x="5095078" y="3471020"/>
                </a:lnTo>
                <a:lnTo>
                  <a:pt x="5108464" y="3471020"/>
                </a:lnTo>
                <a:lnTo>
                  <a:pt x="5108464" y="3517875"/>
                </a:lnTo>
                <a:lnTo>
                  <a:pt x="5121842" y="3517875"/>
                </a:lnTo>
                <a:lnTo>
                  <a:pt x="5121842" y="3651752"/>
                </a:lnTo>
                <a:cubicBezTo>
                  <a:pt x="5126315" y="3656213"/>
                  <a:pt x="5130776" y="3658445"/>
                  <a:pt x="5135240" y="3658445"/>
                </a:cubicBezTo>
                <a:cubicBezTo>
                  <a:pt x="5139701" y="3658445"/>
                  <a:pt x="5144158" y="3660673"/>
                  <a:pt x="5148626" y="3665138"/>
                </a:cubicBezTo>
                <a:lnTo>
                  <a:pt x="5148626" y="3732072"/>
                </a:lnTo>
                <a:cubicBezTo>
                  <a:pt x="5099539" y="3758848"/>
                  <a:pt x="5073883" y="3787853"/>
                  <a:pt x="5071650" y="3819090"/>
                </a:cubicBezTo>
                <a:cubicBezTo>
                  <a:pt x="5069418" y="3850330"/>
                  <a:pt x="5057148" y="3890489"/>
                  <a:pt x="5034837" y="3939576"/>
                </a:cubicBezTo>
                <a:cubicBezTo>
                  <a:pt x="4985749" y="3961888"/>
                  <a:pt x="4951164" y="3984203"/>
                  <a:pt x="4931085" y="4006514"/>
                </a:cubicBezTo>
                <a:cubicBezTo>
                  <a:pt x="4911002" y="4028826"/>
                  <a:pt x="4894267" y="4048905"/>
                  <a:pt x="4880881" y="4066756"/>
                </a:cubicBezTo>
                <a:cubicBezTo>
                  <a:pt x="4867495" y="4084606"/>
                  <a:pt x="4850760" y="4097993"/>
                  <a:pt x="4830677" y="4106918"/>
                </a:cubicBezTo>
                <a:cubicBezTo>
                  <a:pt x="4810598" y="4115843"/>
                  <a:pt x="4778245" y="4120304"/>
                  <a:pt x="4733622" y="4120304"/>
                </a:cubicBezTo>
                <a:lnTo>
                  <a:pt x="4733622" y="4133694"/>
                </a:lnTo>
                <a:lnTo>
                  <a:pt x="4706846" y="4133694"/>
                </a:lnTo>
                <a:lnTo>
                  <a:pt x="4706846" y="4147080"/>
                </a:lnTo>
                <a:cubicBezTo>
                  <a:pt x="4671145" y="4151545"/>
                  <a:pt x="4638792" y="4154889"/>
                  <a:pt x="4609787" y="4157122"/>
                </a:cubicBezTo>
                <a:cubicBezTo>
                  <a:pt x="4580783" y="4159354"/>
                  <a:pt x="4548430" y="4160466"/>
                  <a:pt x="4512728" y="4160466"/>
                </a:cubicBezTo>
                <a:lnTo>
                  <a:pt x="4512728" y="4147080"/>
                </a:lnTo>
                <a:cubicBezTo>
                  <a:pt x="4477031" y="4138155"/>
                  <a:pt x="4450255" y="4129229"/>
                  <a:pt x="4432404" y="4120304"/>
                </a:cubicBezTo>
                <a:lnTo>
                  <a:pt x="4432404" y="4106918"/>
                </a:lnTo>
                <a:lnTo>
                  <a:pt x="4405632" y="4106918"/>
                </a:lnTo>
                <a:lnTo>
                  <a:pt x="4405632" y="4093532"/>
                </a:lnTo>
                <a:lnTo>
                  <a:pt x="4378856" y="4093532"/>
                </a:lnTo>
                <a:lnTo>
                  <a:pt x="4378856" y="4080146"/>
                </a:lnTo>
                <a:lnTo>
                  <a:pt x="4305229" y="4080146"/>
                </a:lnTo>
                <a:cubicBezTo>
                  <a:pt x="4269527" y="4062295"/>
                  <a:pt x="4230481" y="4024365"/>
                  <a:pt x="4188086" y="3966352"/>
                </a:cubicBezTo>
                <a:cubicBezTo>
                  <a:pt x="4145696" y="3908339"/>
                  <a:pt x="4120036" y="3868177"/>
                  <a:pt x="4111111" y="3845866"/>
                </a:cubicBezTo>
                <a:lnTo>
                  <a:pt x="4084334" y="3845866"/>
                </a:lnTo>
                <a:lnTo>
                  <a:pt x="4084334" y="3819090"/>
                </a:lnTo>
                <a:cubicBezTo>
                  <a:pt x="4075409" y="3810168"/>
                  <a:pt x="4066488" y="3805704"/>
                  <a:pt x="4057562" y="3805704"/>
                </a:cubicBezTo>
                <a:lnTo>
                  <a:pt x="4097725" y="3584814"/>
                </a:lnTo>
                <a:cubicBezTo>
                  <a:pt x="4088799" y="3575888"/>
                  <a:pt x="4079874" y="3571427"/>
                  <a:pt x="4070948" y="3571427"/>
                </a:cubicBezTo>
                <a:lnTo>
                  <a:pt x="4070948" y="3544651"/>
                </a:lnTo>
                <a:lnTo>
                  <a:pt x="4057562" y="3544651"/>
                </a:lnTo>
                <a:cubicBezTo>
                  <a:pt x="4053098" y="3535726"/>
                  <a:pt x="4050869" y="3527917"/>
                  <a:pt x="4050869" y="3521224"/>
                </a:cubicBezTo>
                <a:cubicBezTo>
                  <a:pt x="4050869" y="3514531"/>
                  <a:pt x="4048637" y="3506721"/>
                  <a:pt x="4044172" y="3497796"/>
                </a:cubicBezTo>
                <a:cubicBezTo>
                  <a:pt x="4066488" y="3488871"/>
                  <a:pt x="4085451" y="3476601"/>
                  <a:pt x="4101069" y="3460982"/>
                </a:cubicBezTo>
                <a:cubicBezTo>
                  <a:pt x="4116687" y="3445364"/>
                  <a:pt x="4124497" y="3421936"/>
                  <a:pt x="4124497" y="3390696"/>
                </a:cubicBezTo>
                <a:lnTo>
                  <a:pt x="4111111" y="3390696"/>
                </a:lnTo>
                <a:cubicBezTo>
                  <a:pt x="4106650" y="3386235"/>
                  <a:pt x="4104418" y="3379542"/>
                  <a:pt x="4104418" y="3370617"/>
                </a:cubicBezTo>
                <a:cubicBezTo>
                  <a:pt x="4104418" y="3343840"/>
                  <a:pt x="4111111" y="3323761"/>
                  <a:pt x="4124497" y="3310375"/>
                </a:cubicBezTo>
                <a:lnTo>
                  <a:pt x="4171352" y="3310375"/>
                </a:lnTo>
                <a:lnTo>
                  <a:pt x="4171352" y="3296985"/>
                </a:lnTo>
                <a:lnTo>
                  <a:pt x="4198128" y="3296985"/>
                </a:lnTo>
                <a:lnTo>
                  <a:pt x="4198128" y="3276906"/>
                </a:lnTo>
                <a:lnTo>
                  <a:pt x="4238290" y="3263520"/>
                </a:lnTo>
                <a:lnTo>
                  <a:pt x="4238290" y="3236744"/>
                </a:lnTo>
                <a:cubicBezTo>
                  <a:pt x="4265066" y="3227819"/>
                  <a:pt x="4280685" y="3218893"/>
                  <a:pt x="4285145" y="3209968"/>
                </a:cubicBezTo>
                <a:cubicBezTo>
                  <a:pt x="4289606" y="3201042"/>
                  <a:pt x="4300764" y="3187656"/>
                  <a:pt x="4318615" y="3169806"/>
                </a:cubicBezTo>
                <a:lnTo>
                  <a:pt x="4318615" y="3156420"/>
                </a:lnTo>
                <a:cubicBezTo>
                  <a:pt x="4332001" y="3151959"/>
                  <a:pt x="4344275" y="3149727"/>
                  <a:pt x="4355428" y="3149727"/>
                </a:cubicBezTo>
                <a:cubicBezTo>
                  <a:pt x="4366586" y="3149727"/>
                  <a:pt x="4378856" y="3147494"/>
                  <a:pt x="4392246" y="3143033"/>
                </a:cubicBezTo>
                <a:lnTo>
                  <a:pt x="4392246" y="3129643"/>
                </a:lnTo>
                <a:lnTo>
                  <a:pt x="4419018" y="3129643"/>
                </a:lnTo>
                <a:lnTo>
                  <a:pt x="4419018" y="3116257"/>
                </a:lnTo>
                <a:lnTo>
                  <a:pt x="4445794" y="3116257"/>
                </a:lnTo>
                <a:lnTo>
                  <a:pt x="4445794" y="3102871"/>
                </a:lnTo>
                <a:cubicBezTo>
                  <a:pt x="4454720" y="3102871"/>
                  <a:pt x="4460296" y="3101755"/>
                  <a:pt x="4462529" y="3099523"/>
                </a:cubicBezTo>
                <a:cubicBezTo>
                  <a:pt x="4464757" y="3097291"/>
                  <a:pt x="4470338" y="3096178"/>
                  <a:pt x="4479263" y="3096178"/>
                </a:cubicBezTo>
                <a:cubicBezTo>
                  <a:pt x="4501575" y="3096178"/>
                  <a:pt x="4519425" y="3100639"/>
                  <a:pt x="4532812" y="3109564"/>
                </a:cubicBezTo>
                <a:cubicBezTo>
                  <a:pt x="4546198" y="3118490"/>
                  <a:pt x="4557355" y="3125183"/>
                  <a:pt x="4566281" y="3129643"/>
                </a:cubicBezTo>
                <a:close/>
                <a:moveTo>
                  <a:pt x="327990" y="631064"/>
                </a:moveTo>
                <a:cubicBezTo>
                  <a:pt x="341377" y="657836"/>
                  <a:pt x="348070" y="689077"/>
                  <a:pt x="348070" y="724774"/>
                </a:cubicBezTo>
                <a:cubicBezTo>
                  <a:pt x="339144" y="733700"/>
                  <a:pt x="333567" y="740393"/>
                  <a:pt x="331335" y="744853"/>
                </a:cubicBezTo>
                <a:cubicBezTo>
                  <a:pt x="329107" y="749318"/>
                  <a:pt x="323526" y="756011"/>
                  <a:pt x="314600" y="764936"/>
                </a:cubicBezTo>
                <a:lnTo>
                  <a:pt x="301214" y="764936"/>
                </a:lnTo>
                <a:lnTo>
                  <a:pt x="301214" y="791713"/>
                </a:lnTo>
                <a:cubicBezTo>
                  <a:pt x="292289" y="809559"/>
                  <a:pt x="263285" y="832987"/>
                  <a:pt x="214197" y="861995"/>
                </a:cubicBezTo>
                <a:cubicBezTo>
                  <a:pt x="165109" y="891000"/>
                  <a:pt x="129412" y="909967"/>
                  <a:pt x="107101" y="918892"/>
                </a:cubicBezTo>
                <a:cubicBezTo>
                  <a:pt x="102636" y="945664"/>
                  <a:pt x="94827" y="961283"/>
                  <a:pt x="83673" y="965747"/>
                </a:cubicBezTo>
                <a:cubicBezTo>
                  <a:pt x="72515" y="970208"/>
                  <a:pt x="49088" y="972440"/>
                  <a:pt x="13386" y="972440"/>
                </a:cubicBezTo>
                <a:cubicBezTo>
                  <a:pt x="8925" y="963515"/>
                  <a:pt x="6693" y="954590"/>
                  <a:pt x="6693" y="945664"/>
                </a:cubicBezTo>
                <a:cubicBezTo>
                  <a:pt x="6693" y="936739"/>
                  <a:pt x="4465" y="927814"/>
                  <a:pt x="0" y="918892"/>
                </a:cubicBezTo>
                <a:lnTo>
                  <a:pt x="13386" y="918892"/>
                </a:lnTo>
                <a:cubicBezTo>
                  <a:pt x="17851" y="909967"/>
                  <a:pt x="20083" y="903274"/>
                  <a:pt x="20083" y="898809"/>
                </a:cubicBezTo>
                <a:cubicBezTo>
                  <a:pt x="20083" y="894348"/>
                  <a:pt x="22311" y="887651"/>
                  <a:pt x="26776" y="878730"/>
                </a:cubicBezTo>
                <a:lnTo>
                  <a:pt x="53548" y="878730"/>
                </a:lnTo>
                <a:lnTo>
                  <a:pt x="66938" y="851954"/>
                </a:lnTo>
                <a:lnTo>
                  <a:pt x="80324" y="851954"/>
                </a:lnTo>
                <a:lnTo>
                  <a:pt x="80324" y="825178"/>
                </a:lnTo>
                <a:lnTo>
                  <a:pt x="107101" y="791713"/>
                </a:lnTo>
                <a:lnTo>
                  <a:pt x="107101" y="764936"/>
                </a:lnTo>
                <a:lnTo>
                  <a:pt x="127180" y="764936"/>
                </a:lnTo>
                <a:lnTo>
                  <a:pt x="127180" y="738160"/>
                </a:lnTo>
                <a:cubicBezTo>
                  <a:pt x="153956" y="738160"/>
                  <a:pt x="178499" y="720313"/>
                  <a:pt x="200811" y="684612"/>
                </a:cubicBezTo>
                <a:cubicBezTo>
                  <a:pt x="223122" y="648915"/>
                  <a:pt x="265517" y="631064"/>
                  <a:pt x="327990" y="631064"/>
                </a:cubicBezTo>
                <a:close/>
                <a:moveTo>
                  <a:pt x="2068338" y="262907"/>
                </a:moveTo>
                <a:cubicBezTo>
                  <a:pt x="2095114" y="262907"/>
                  <a:pt x="2125235" y="265139"/>
                  <a:pt x="2158704" y="269600"/>
                </a:cubicBezTo>
                <a:cubicBezTo>
                  <a:pt x="2192173" y="274065"/>
                  <a:pt x="2213368" y="278526"/>
                  <a:pt x="2222294" y="282990"/>
                </a:cubicBezTo>
                <a:lnTo>
                  <a:pt x="2222294" y="296376"/>
                </a:lnTo>
                <a:cubicBezTo>
                  <a:pt x="2231219" y="305302"/>
                  <a:pt x="2244605" y="314227"/>
                  <a:pt x="2262456" y="323153"/>
                </a:cubicBezTo>
                <a:lnTo>
                  <a:pt x="2262456" y="356618"/>
                </a:lnTo>
                <a:cubicBezTo>
                  <a:pt x="2266917" y="365543"/>
                  <a:pt x="2281419" y="375585"/>
                  <a:pt x="2305963" y="386742"/>
                </a:cubicBezTo>
                <a:cubicBezTo>
                  <a:pt x="2330506" y="397896"/>
                  <a:pt x="2347241" y="405705"/>
                  <a:pt x="2356166" y="410170"/>
                </a:cubicBezTo>
                <a:cubicBezTo>
                  <a:pt x="2387403" y="410170"/>
                  <a:pt x="2403022" y="405705"/>
                  <a:pt x="2403022" y="396780"/>
                </a:cubicBezTo>
                <a:lnTo>
                  <a:pt x="2590442" y="396780"/>
                </a:lnTo>
                <a:lnTo>
                  <a:pt x="2590442" y="410170"/>
                </a:lnTo>
                <a:lnTo>
                  <a:pt x="2617219" y="410170"/>
                </a:lnTo>
                <a:cubicBezTo>
                  <a:pt x="2621683" y="414631"/>
                  <a:pt x="2625028" y="419095"/>
                  <a:pt x="2627260" y="423556"/>
                </a:cubicBezTo>
                <a:cubicBezTo>
                  <a:pt x="2629492" y="428017"/>
                  <a:pt x="2632837" y="432481"/>
                  <a:pt x="2637302" y="436942"/>
                </a:cubicBezTo>
                <a:lnTo>
                  <a:pt x="2664074" y="436942"/>
                </a:lnTo>
                <a:lnTo>
                  <a:pt x="2664074" y="450332"/>
                </a:lnTo>
                <a:cubicBezTo>
                  <a:pt x="2690850" y="463718"/>
                  <a:pt x="2704236" y="477104"/>
                  <a:pt x="2704236" y="490494"/>
                </a:cubicBezTo>
                <a:cubicBezTo>
                  <a:pt x="2704236" y="503880"/>
                  <a:pt x="2708701" y="517266"/>
                  <a:pt x="2717622" y="530652"/>
                </a:cubicBezTo>
                <a:lnTo>
                  <a:pt x="2731012" y="530652"/>
                </a:lnTo>
                <a:lnTo>
                  <a:pt x="2731012" y="577512"/>
                </a:lnTo>
                <a:lnTo>
                  <a:pt x="2744398" y="577512"/>
                </a:lnTo>
                <a:lnTo>
                  <a:pt x="2757784" y="604284"/>
                </a:lnTo>
                <a:cubicBezTo>
                  <a:pt x="2766710" y="613209"/>
                  <a:pt x="2775635" y="616558"/>
                  <a:pt x="2784560" y="614325"/>
                </a:cubicBezTo>
                <a:cubicBezTo>
                  <a:pt x="2793486" y="612093"/>
                  <a:pt x="2802411" y="617674"/>
                  <a:pt x="2811336" y="631060"/>
                </a:cubicBezTo>
                <a:lnTo>
                  <a:pt x="2824722" y="617674"/>
                </a:lnTo>
                <a:lnTo>
                  <a:pt x="2911740" y="617674"/>
                </a:lnTo>
                <a:lnTo>
                  <a:pt x="2911740" y="604284"/>
                </a:lnTo>
                <a:lnTo>
                  <a:pt x="2938516" y="604284"/>
                </a:lnTo>
                <a:lnTo>
                  <a:pt x="2938516" y="590898"/>
                </a:lnTo>
                <a:lnTo>
                  <a:pt x="2951902" y="590898"/>
                </a:lnTo>
                <a:lnTo>
                  <a:pt x="2951902" y="604284"/>
                </a:lnTo>
                <a:cubicBezTo>
                  <a:pt x="2960827" y="604284"/>
                  <a:pt x="2967520" y="602052"/>
                  <a:pt x="2971981" y="597591"/>
                </a:cubicBezTo>
                <a:cubicBezTo>
                  <a:pt x="2976446" y="597591"/>
                  <a:pt x="2978674" y="595359"/>
                  <a:pt x="2978674" y="590898"/>
                </a:cubicBezTo>
                <a:cubicBezTo>
                  <a:pt x="3014376" y="599823"/>
                  <a:pt x="3041152" y="608749"/>
                  <a:pt x="3058998" y="617674"/>
                </a:cubicBezTo>
                <a:lnTo>
                  <a:pt x="3058998" y="631060"/>
                </a:lnTo>
                <a:lnTo>
                  <a:pt x="3072388" y="631060"/>
                </a:lnTo>
                <a:lnTo>
                  <a:pt x="3072388" y="684608"/>
                </a:lnTo>
                <a:lnTo>
                  <a:pt x="3092468" y="684608"/>
                </a:lnTo>
                <a:lnTo>
                  <a:pt x="3092468" y="718077"/>
                </a:lnTo>
                <a:cubicBezTo>
                  <a:pt x="3092468" y="727003"/>
                  <a:pt x="3092468" y="745966"/>
                  <a:pt x="3092468" y="774974"/>
                </a:cubicBezTo>
                <a:cubicBezTo>
                  <a:pt x="3092468" y="803979"/>
                  <a:pt x="3099161" y="818481"/>
                  <a:pt x="3112551" y="818481"/>
                </a:cubicBezTo>
                <a:cubicBezTo>
                  <a:pt x="3112551" y="818481"/>
                  <a:pt x="3119244" y="826290"/>
                  <a:pt x="3132630" y="841908"/>
                </a:cubicBezTo>
                <a:cubicBezTo>
                  <a:pt x="3146016" y="857527"/>
                  <a:pt x="3163867" y="873145"/>
                  <a:pt x="3186178" y="888763"/>
                </a:cubicBezTo>
                <a:cubicBezTo>
                  <a:pt x="3208493" y="904382"/>
                  <a:pt x="3230805" y="920000"/>
                  <a:pt x="3253116" y="935619"/>
                </a:cubicBezTo>
                <a:cubicBezTo>
                  <a:pt x="3275428" y="951237"/>
                  <a:pt x="3295511" y="959046"/>
                  <a:pt x="3313358" y="959046"/>
                </a:cubicBezTo>
                <a:lnTo>
                  <a:pt x="3313358" y="972437"/>
                </a:lnTo>
                <a:lnTo>
                  <a:pt x="3407068" y="1059454"/>
                </a:lnTo>
                <a:cubicBezTo>
                  <a:pt x="3411533" y="1068379"/>
                  <a:pt x="3413765" y="1077304"/>
                  <a:pt x="3413765" y="1086226"/>
                </a:cubicBezTo>
                <a:cubicBezTo>
                  <a:pt x="3413765" y="1095151"/>
                  <a:pt x="3415993" y="1104077"/>
                  <a:pt x="3420458" y="1113002"/>
                </a:cubicBezTo>
                <a:lnTo>
                  <a:pt x="3433844" y="1113002"/>
                </a:lnTo>
                <a:cubicBezTo>
                  <a:pt x="3438309" y="1121927"/>
                  <a:pt x="3440537" y="1135313"/>
                  <a:pt x="3440537" y="1153164"/>
                </a:cubicBezTo>
                <a:cubicBezTo>
                  <a:pt x="3440537" y="1166550"/>
                  <a:pt x="3439421" y="1178824"/>
                  <a:pt x="3437193" y="1189978"/>
                </a:cubicBezTo>
                <a:cubicBezTo>
                  <a:pt x="3434960" y="1201135"/>
                  <a:pt x="3433844" y="1213405"/>
                  <a:pt x="3433844" y="1226795"/>
                </a:cubicBezTo>
                <a:cubicBezTo>
                  <a:pt x="3433844" y="1240181"/>
                  <a:pt x="3441653" y="1252451"/>
                  <a:pt x="3457272" y="1263609"/>
                </a:cubicBezTo>
                <a:cubicBezTo>
                  <a:pt x="3472890" y="1274767"/>
                  <a:pt x="3490741" y="1288153"/>
                  <a:pt x="3510820" y="1303771"/>
                </a:cubicBezTo>
                <a:cubicBezTo>
                  <a:pt x="3530903" y="1319390"/>
                  <a:pt x="3548754" y="1339473"/>
                  <a:pt x="3564372" y="1364013"/>
                </a:cubicBezTo>
                <a:cubicBezTo>
                  <a:pt x="3579991" y="1388556"/>
                  <a:pt x="3587800" y="1418681"/>
                  <a:pt x="3587800" y="1454378"/>
                </a:cubicBezTo>
                <a:cubicBezTo>
                  <a:pt x="3565488" y="1476690"/>
                  <a:pt x="3556563" y="1495657"/>
                  <a:pt x="3561024" y="1511275"/>
                </a:cubicBezTo>
                <a:cubicBezTo>
                  <a:pt x="3565488" y="1526894"/>
                  <a:pt x="3565488" y="1545857"/>
                  <a:pt x="3561024" y="1568172"/>
                </a:cubicBezTo>
                <a:lnTo>
                  <a:pt x="3547638" y="1568172"/>
                </a:lnTo>
                <a:lnTo>
                  <a:pt x="3547638" y="1594944"/>
                </a:lnTo>
                <a:lnTo>
                  <a:pt x="3527555" y="1594944"/>
                </a:lnTo>
                <a:lnTo>
                  <a:pt x="3527555" y="1688655"/>
                </a:lnTo>
                <a:cubicBezTo>
                  <a:pt x="3545405" y="1702045"/>
                  <a:pt x="3554331" y="1710970"/>
                  <a:pt x="3554331" y="1715431"/>
                </a:cubicBezTo>
                <a:lnTo>
                  <a:pt x="3547638" y="1722124"/>
                </a:lnTo>
                <a:cubicBezTo>
                  <a:pt x="3547638" y="1722124"/>
                  <a:pt x="3552098" y="1731049"/>
                  <a:pt x="3561024" y="1748900"/>
                </a:cubicBezTo>
                <a:lnTo>
                  <a:pt x="3574410" y="1748900"/>
                </a:lnTo>
                <a:lnTo>
                  <a:pt x="3574410" y="1775676"/>
                </a:lnTo>
                <a:cubicBezTo>
                  <a:pt x="3583335" y="1775676"/>
                  <a:pt x="3590028" y="1780137"/>
                  <a:pt x="3594493" y="1789062"/>
                </a:cubicBezTo>
                <a:cubicBezTo>
                  <a:pt x="3598954" y="1797988"/>
                  <a:pt x="3605647" y="1806913"/>
                  <a:pt x="3614572" y="1815834"/>
                </a:cubicBezTo>
                <a:lnTo>
                  <a:pt x="3654734" y="1815834"/>
                </a:lnTo>
                <a:lnTo>
                  <a:pt x="3654734" y="1829225"/>
                </a:lnTo>
                <a:cubicBezTo>
                  <a:pt x="3672585" y="1842611"/>
                  <a:pt x="3683742" y="1853768"/>
                  <a:pt x="3688203" y="1862694"/>
                </a:cubicBezTo>
                <a:cubicBezTo>
                  <a:pt x="3692664" y="1871615"/>
                  <a:pt x="3694896" y="1891698"/>
                  <a:pt x="3694896" y="1922935"/>
                </a:cubicBezTo>
                <a:cubicBezTo>
                  <a:pt x="3685971" y="1931860"/>
                  <a:pt x="3681510" y="1938553"/>
                  <a:pt x="3681510" y="1943014"/>
                </a:cubicBezTo>
                <a:cubicBezTo>
                  <a:pt x="3681510" y="1947479"/>
                  <a:pt x="3668124" y="1956404"/>
                  <a:pt x="3641348" y="1969790"/>
                </a:cubicBezTo>
                <a:lnTo>
                  <a:pt x="3641348" y="1996566"/>
                </a:lnTo>
                <a:cubicBezTo>
                  <a:pt x="3623497" y="1996566"/>
                  <a:pt x="3605647" y="2001027"/>
                  <a:pt x="3587800" y="2009952"/>
                </a:cubicBezTo>
                <a:lnTo>
                  <a:pt x="3587800" y="2117049"/>
                </a:lnTo>
                <a:cubicBezTo>
                  <a:pt x="3596725" y="2125974"/>
                  <a:pt x="3605647" y="2130439"/>
                  <a:pt x="3614572" y="2130439"/>
                </a:cubicBezTo>
                <a:lnTo>
                  <a:pt x="3614572" y="2177294"/>
                </a:lnTo>
                <a:cubicBezTo>
                  <a:pt x="3641348" y="2195145"/>
                  <a:pt x="3663659" y="2212992"/>
                  <a:pt x="3681510" y="2230842"/>
                </a:cubicBezTo>
                <a:lnTo>
                  <a:pt x="3681510" y="2257618"/>
                </a:lnTo>
                <a:lnTo>
                  <a:pt x="3694896" y="2257618"/>
                </a:lnTo>
                <a:lnTo>
                  <a:pt x="3694896" y="2351329"/>
                </a:lnTo>
                <a:cubicBezTo>
                  <a:pt x="3685971" y="2355790"/>
                  <a:pt x="3680394" y="2361370"/>
                  <a:pt x="3678162" y="2368063"/>
                </a:cubicBezTo>
                <a:cubicBezTo>
                  <a:pt x="3675933" y="2374756"/>
                  <a:pt x="3672585" y="2378105"/>
                  <a:pt x="3668124" y="2378105"/>
                </a:cubicBezTo>
                <a:lnTo>
                  <a:pt x="3627962" y="2378105"/>
                </a:lnTo>
                <a:lnTo>
                  <a:pt x="3587800" y="2438346"/>
                </a:lnTo>
                <a:lnTo>
                  <a:pt x="3547638" y="2451732"/>
                </a:lnTo>
                <a:lnTo>
                  <a:pt x="3547638" y="2478508"/>
                </a:lnTo>
                <a:cubicBezTo>
                  <a:pt x="3538712" y="2482969"/>
                  <a:pt x="3530903" y="2487434"/>
                  <a:pt x="3524210" y="2491894"/>
                </a:cubicBezTo>
                <a:cubicBezTo>
                  <a:pt x="3517517" y="2496359"/>
                  <a:pt x="3509708" y="2500820"/>
                  <a:pt x="3500782" y="2505285"/>
                </a:cubicBezTo>
                <a:lnTo>
                  <a:pt x="3500782" y="2532057"/>
                </a:lnTo>
                <a:cubicBezTo>
                  <a:pt x="3491857" y="2536521"/>
                  <a:pt x="3485164" y="2540982"/>
                  <a:pt x="3480699" y="2545443"/>
                </a:cubicBezTo>
                <a:cubicBezTo>
                  <a:pt x="3476239" y="2549907"/>
                  <a:pt x="3469546" y="2554368"/>
                  <a:pt x="3460620" y="2558833"/>
                </a:cubicBezTo>
                <a:lnTo>
                  <a:pt x="3460620" y="2659236"/>
                </a:lnTo>
                <a:lnTo>
                  <a:pt x="3474006" y="2659236"/>
                </a:lnTo>
                <a:lnTo>
                  <a:pt x="3474006" y="2699398"/>
                </a:lnTo>
                <a:lnTo>
                  <a:pt x="3487392" y="2699398"/>
                </a:lnTo>
                <a:cubicBezTo>
                  <a:pt x="3514168" y="2739561"/>
                  <a:pt x="3527555" y="2784184"/>
                  <a:pt x="3527555" y="2833271"/>
                </a:cubicBezTo>
                <a:cubicBezTo>
                  <a:pt x="3518629" y="2842196"/>
                  <a:pt x="3511936" y="2847773"/>
                  <a:pt x="3507475" y="2850006"/>
                </a:cubicBezTo>
                <a:cubicBezTo>
                  <a:pt x="3503011" y="2852238"/>
                  <a:pt x="3496318" y="2857815"/>
                  <a:pt x="3487392" y="2866740"/>
                </a:cubicBezTo>
                <a:lnTo>
                  <a:pt x="3460620" y="2866740"/>
                </a:lnTo>
                <a:lnTo>
                  <a:pt x="3460620" y="2846657"/>
                </a:lnTo>
                <a:lnTo>
                  <a:pt x="3447230" y="2846657"/>
                </a:lnTo>
                <a:lnTo>
                  <a:pt x="3447230" y="2866740"/>
                </a:lnTo>
                <a:lnTo>
                  <a:pt x="3326748" y="2866740"/>
                </a:lnTo>
                <a:cubicBezTo>
                  <a:pt x="3317822" y="2884591"/>
                  <a:pt x="3313358" y="2902438"/>
                  <a:pt x="3313358" y="2920288"/>
                </a:cubicBezTo>
                <a:lnTo>
                  <a:pt x="3293278" y="2920288"/>
                </a:lnTo>
                <a:cubicBezTo>
                  <a:pt x="3288814" y="2924753"/>
                  <a:pt x="3286585" y="2933678"/>
                  <a:pt x="3286585" y="2947065"/>
                </a:cubicBezTo>
                <a:cubicBezTo>
                  <a:pt x="3286585" y="2969376"/>
                  <a:pt x="3292162" y="2990571"/>
                  <a:pt x="3303320" y="3010654"/>
                </a:cubicBezTo>
                <a:cubicBezTo>
                  <a:pt x="3314474" y="3030733"/>
                  <a:pt x="3320051" y="3051933"/>
                  <a:pt x="3320051" y="3074244"/>
                </a:cubicBezTo>
                <a:cubicBezTo>
                  <a:pt x="3320051" y="3109942"/>
                  <a:pt x="3303320" y="3128909"/>
                  <a:pt x="3269851" y="3131141"/>
                </a:cubicBezTo>
                <a:cubicBezTo>
                  <a:pt x="3236382" y="3133369"/>
                  <a:pt x="3217415" y="3136718"/>
                  <a:pt x="3212954" y="3141178"/>
                </a:cubicBezTo>
                <a:lnTo>
                  <a:pt x="3199568" y="3141178"/>
                </a:lnTo>
                <a:lnTo>
                  <a:pt x="3199568" y="3167955"/>
                </a:lnTo>
                <a:cubicBezTo>
                  <a:pt x="3221879" y="3181341"/>
                  <a:pt x="3238614" y="3195843"/>
                  <a:pt x="3249768" y="3211465"/>
                </a:cubicBezTo>
                <a:cubicBezTo>
                  <a:pt x="3260926" y="3227084"/>
                  <a:pt x="3282121" y="3239354"/>
                  <a:pt x="3313358" y="3248279"/>
                </a:cubicBezTo>
                <a:cubicBezTo>
                  <a:pt x="3317822" y="3279516"/>
                  <a:pt x="3321167" y="3318562"/>
                  <a:pt x="3323399" y="3365417"/>
                </a:cubicBezTo>
                <a:cubicBezTo>
                  <a:pt x="3325631" y="3412272"/>
                  <a:pt x="3340134" y="3442393"/>
                  <a:pt x="3366910" y="3455783"/>
                </a:cubicBezTo>
                <a:lnTo>
                  <a:pt x="3366910" y="3482555"/>
                </a:lnTo>
                <a:lnTo>
                  <a:pt x="3380296" y="3482555"/>
                </a:lnTo>
                <a:lnTo>
                  <a:pt x="3380296" y="3569572"/>
                </a:lnTo>
                <a:cubicBezTo>
                  <a:pt x="3371370" y="3569572"/>
                  <a:pt x="3362445" y="3574037"/>
                  <a:pt x="3353520" y="3582962"/>
                </a:cubicBezTo>
                <a:lnTo>
                  <a:pt x="3340134" y="3857401"/>
                </a:lnTo>
                <a:lnTo>
                  <a:pt x="3326748" y="3857401"/>
                </a:lnTo>
                <a:cubicBezTo>
                  <a:pt x="3322283" y="3866326"/>
                  <a:pt x="3320051" y="3873019"/>
                  <a:pt x="3320051" y="3877484"/>
                </a:cubicBezTo>
                <a:cubicBezTo>
                  <a:pt x="3320051" y="3881944"/>
                  <a:pt x="3317822" y="3884177"/>
                  <a:pt x="3313358" y="3884177"/>
                </a:cubicBezTo>
                <a:cubicBezTo>
                  <a:pt x="3313358" y="3888638"/>
                  <a:pt x="3315590" y="3890870"/>
                  <a:pt x="3320051" y="3890870"/>
                </a:cubicBezTo>
                <a:lnTo>
                  <a:pt x="3313358" y="3890870"/>
                </a:lnTo>
                <a:cubicBezTo>
                  <a:pt x="3313358" y="3890870"/>
                  <a:pt x="3306665" y="3897563"/>
                  <a:pt x="3293278" y="3910949"/>
                </a:cubicBezTo>
                <a:lnTo>
                  <a:pt x="3293278" y="3924339"/>
                </a:lnTo>
                <a:lnTo>
                  <a:pt x="3253116" y="3937725"/>
                </a:lnTo>
                <a:cubicBezTo>
                  <a:pt x="3253116" y="3973423"/>
                  <a:pt x="3240842" y="3999083"/>
                  <a:pt x="3216303" y="4014701"/>
                </a:cubicBezTo>
                <a:cubicBezTo>
                  <a:pt x="3191759" y="4030319"/>
                  <a:pt x="3168331" y="4047054"/>
                  <a:pt x="3146016" y="4064905"/>
                </a:cubicBezTo>
                <a:lnTo>
                  <a:pt x="3146016" y="4091681"/>
                </a:lnTo>
                <a:cubicBezTo>
                  <a:pt x="3110318" y="4127378"/>
                  <a:pt x="3081314" y="4151922"/>
                  <a:pt x="3058998" y="4165308"/>
                </a:cubicBezTo>
                <a:cubicBezTo>
                  <a:pt x="3036687" y="4178698"/>
                  <a:pt x="3000990" y="4185391"/>
                  <a:pt x="2951902" y="4185391"/>
                </a:cubicBezTo>
                <a:lnTo>
                  <a:pt x="2951902" y="4198777"/>
                </a:lnTo>
                <a:cubicBezTo>
                  <a:pt x="2893889" y="4225553"/>
                  <a:pt x="2802411" y="4250097"/>
                  <a:pt x="2677460" y="4272409"/>
                </a:cubicBezTo>
                <a:lnTo>
                  <a:pt x="2677460" y="4259019"/>
                </a:lnTo>
                <a:cubicBezTo>
                  <a:pt x="2681924" y="4250097"/>
                  <a:pt x="2677460" y="4251209"/>
                  <a:pt x="2664074" y="4262367"/>
                </a:cubicBezTo>
                <a:cubicBezTo>
                  <a:pt x="2650688" y="4273525"/>
                  <a:pt x="2632837" y="4279102"/>
                  <a:pt x="2610525" y="4279102"/>
                </a:cubicBezTo>
                <a:cubicBezTo>
                  <a:pt x="2597139" y="4279102"/>
                  <a:pt x="2589330" y="4275753"/>
                  <a:pt x="2587098" y="4269060"/>
                </a:cubicBezTo>
                <a:cubicBezTo>
                  <a:pt x="2584866" y="4262367"/>
                  <a:pt x="2581521" y="4254558"/>
                  <a:pt x="2577056" y="4245633"/>
                </a:cubicBezTo>
                <a:lnTo>
                  <a:pt x="2550284" y="4245633"/>
                </a:lnTo>
                <a:lnTo>
                  <a:pt x="2550284" y="4232247"/>
                </a:lnTo>
                <a:lnTo>
                  <a:pt x="2523508" y="4232247"/>
                </a:lnTo>
                <a:lnTo>
                  <a:pt x="2523508" y="4212163"/>
                </a:lnTo>
                <a:cubicBezTo>
                  <a:pt x="2505657" y="4216628"/>
                  <a:pt x="2487807" y="4219973"/>
                  <a:pt x="2469960" y="4222205"/>
                </a:cubicBezTo>
                <a:cubicBezTo>
                  <a:pt x="2452109" y="4224437"/>
                  <a:pt x="2434258" y="4227782"/>
                  <a:pt x="2416408" y="4232247"/>
                </a:cubicBezTo>
                <a:lnTo>
                  <a:pt x="2416408" y="4212163"/>
                </a:lnTo>
                <a:cubicBezTo>
                  <a:pt x="2380710" y="4212163"/>
                  <a:pt x="2360627" y="4203238"/>
                  <a:pt x="2356166" y="4185391"/>
                </a:cubicBezTo>
                <a:cubicBezTo>
                  <a:pt x="2351706" y="4167540"/>
                  <a:pt x="2338316" y="4149690"/>
                  <a:pt x="2316004" y="4131839"/>
                </a:cubicBezTo>
                <a:lnTo>
                  <a:pt x="2316004" y="4118453"/>
                </a:lnTo>
                <a:cubicBezTo>
                  <a:pt x="2226755" y="4105067"/>
                  <a:pt x="2178783" y="4086100"/>
                  <a:pt x="2172090" y="4061556"/>
                </a:cubicBezTo>
                <a:cubicBezTo>
                  <a:pt x="2165397" y="4037012"/>
                  <a:pt x="2157588" y="4004663"/>
                  <a:pt x="2148663" y="3964501"/>
                </a:cubicBezTo>
                <a:lnTo>
                  <a:pt x="2135276" y="3964501"/>
                </a:lnTo>
                <a:cubicBezTo>
                  <a:pt x="2126351" y="3955576"/>
                  <a:pt x="2116310" y="3943302"/>
                  <a:pt x="2105156" y="3927684"/>
                </a:cubicBezTo>
                <a:cubicBezTo>
                  <a:pt x="2093998" y="3912065"/>
                  <a:pt x="2083957" y="3904256"/>
                  <a:pt x="2075031" y="3904256"/>
                </a:cubicBezTo>
                <a:cubicBezTo>
                  <a:pt x="2070571" y="3904256"/>
                  <a:pt x="2068338" y="3906488"/>
                  <a:pt x="2068338" y="3910949"/>
                </a:cubicBezTo>
                <a:cubicBezTo>
                  <a:pt x="2063878" y="3910949"/>
                  <a:pt x="2054952" y="3902024"/>
                  <a:pt x="2041566" y="3884177"/>
                </a:cubicBezTo>
                <a:lnTo>
                  <a:pt x="2028176" y="3884177"/>
                </a:lnTo>
                <a:cubicBezTo>
                  <a:pt x="2014790" y="3866326"/>
                  <a:pt x="2008097" y="3850708"/>
                  <a:pt x="2008097" y="3837322"/>
                </a:cubicBezTo>
                <a:cubicBezTo>
                  <a:pt x="2008097" y="3819471"/>
                  <a:pt x="2013674" y="3802736"/>
                  <a:pt x="2024831" y="3787118"/>
                </a:cubicBezTo>
                <a:cubicBezTo>
                  <a:pt x="2035985" y="3771499"/>
                  <a:pt x="2041566" y="3756997"/>
                  <a:pt x="2041566" y="3743607"/>
                </a:cubicBezTo>
                <a:lnTo>
                  <a:pt x="2028176" y="3743607"/>
                </a:lnTo>
                <a:lnTo>
                  <a:pt x="2028176" y="3716835"/>
                </a:lnTo>
                <a:lnTo>
                  <a:pt x="2014790" y="3716835"/>
                </a:lnTo>
                <a:lnTo>
                  <a:pt x="2014790" y="3676673"/>
                </a:lnTo>
                <a:lnTo>
                  <a:pt x="1988014" y="3663287"/>
                </a:lnTo>
                <a:lnTo>
                  <a:pt x="1947852" y="3542800"/>
                </a:lnTo>
                <a:cubicBezTo>
                  <a:pt x="1925540" y="3542800"/>
                  <a:pt x="1904345" y="3543916"/>
                  <a:pt x="1884266" y="3546145"/>
                </a:cubicBezTo>
                <a:cubicBezTo>
                  <a:pt x="1864183" y="3548377"/>
                  <a:pt x="1842988" y="3551726"/>
                  <a:pt x="1820676" y="3556186"/>
                </a:cubicBezTo>
                <a:lnTo>
                  <a:pt x="1820676" y="3542800"/>
                </a:lnTo>
                <a:cubicBezTo>
                  <a:pt x="1784975" y="3529410"/>
                  <a:pt x="1755970" y="3509331"/>
                  <a:pt x="1733655" y="3482555"/>
                </a:cubicBezTo>
                <a:cubicBezTo>
                  <a:pt x="1711343" y="3455783"/>
                  <a:pt x="1689032" y="3429007"/>
                  <a:pt x="1666720" y="3402231"/>
                </a:cubicBezTo>
                <a:lnTo>
                  <a:pt x="1639944" y="3402231"/>
                </a:lnTo>
                <a:cubicBezTo>
                  <a:pt x="1639944" y="3393309"/>
                  <a:pt x="1635483" y="3384384"/>
                  <a:pt x="1626558" y="3375458"/>
                </a:cubicBezTo>
                <a:lnTo>
                  <a:pt x="1519458" y="3375458"/>
                </a:lnTo>
                <a:cubicBezTo>
                  <a:pt x="1492685" y="3411156"/>
                  <a:pt x="1452523" y="3429007"/>
                  <a:pt x="1398975" y="3429007"/>
                </a:cubicBezTo>
                <a:cubicBezTo>
                  <a:pt x="1349888" y="3429007"/>
                  <a:pt x="1325344" y="3412272"/>
                  <a:pt x="1325344" y="3378803"/>
                </a:cubicBezTo>
                <a:cubicBezTo>
                  <a:pt x="1325344" y="3345338"/>
                  <a:pt x="1320883" y="3310753"/>
                  <a:pt x="1311958" y="3275051"/>
                </a:cubicBezTo>
                <a:lnTo>
                  <a:pt x="1298568" y="3275051"/>
                </a:lnTo>
                <a:cubicBezTo>
                  <a:pt x="1289642" y="3257204"/>
                  <a:pt x="1286298" y="3243814"/>
                  <a:pt x="1288530" y="3234893"/>
                </a:cubicBezTo>
                <a:cubicBezTo>
                  <a:pt x="1290758" y="3225967"/>
                  <a:pt x="1274024" y="3217042"/>
                  <a:pt x="1238326" y="3208117"/>
                </a:cubicBezTo>
                <a:lnTo>
                  <a:pt x="1238326" y="3194731"/>
                </a:lnTo>
                <a:lnTo>
                  <a:pt x="1211550" y="3194731"/>
                </a:lnTo>
                <a:cubicBezTo>
                  <a:pt x="1211550" y="3172415"/>
                  <a:pt x="1188123" y="3160145"/>
                  <a:pt x="1141268" y="3157913"/>
                </a:cubicBezTo>
                <a:cubicBezTo>
                  <a:pt x="1094412" y="3155685"/>
                  <a:pt x="1059827" y="3154568"/>
                  <a:pt x="1037516" y="3154568"/>
                </a:cubicBezTo>
                <a:lnTo>
                  <a:pt x="1037516" y="3141178"/>
                </a:lnTo>
                <a:lnTo>
                  <a:pt x="1004047" y="3141178"/>
                </a:lnTo>
                <a:lnTo>
                  <a:pt x="1004047" y="3127792"/>
                </a:lnTo>
                <a:cubicBezTo>
                  <a:pt x="986200" y="3114406"/>
                  <a:pt x="973926" y="3105481"/>
                  <a:pt x="967233" y="3101016"/>
                </a:cubicBezTo>
                <a:cubicBezTo>
                  <a:pt x="960540" y="3096556"/>
                  <a:pt x="953847" y="3092095"/>
                  <a:pt x="947154" y="3087630"/>
                </a:cubicBezTo>
                <a:cubicBezTo>
                  <a:pt x="940457" y="3083169"/>
                  <a:pt x="932647" y="3074244"/>
                  <a:pt x="923726" y="3060854"/>
                </a:cubicBezTo>
                <a:cubicBezTo>
                  <a:pt x="914801" y="3047468"/>
                  <a:pt x="901411" y="3022924"/>
                  <a:pt x="883564" y="2987227"/>
                </a:cubicBezTo>
                <a:lnTo>
                  <a:pt x="870174" y="2987227"/>
                </a:lnTo>
                <a:lnTo>
                  <a:pt x="870174" y="2960451"/>
                </a:lnTo>
                <a:lnTo>
                  <a:pt x="856788" y="2960451"/>
                </a:lnTo>
                <a:lnTo>
                  <a:pt x="856788" y="2920288"/>
                </a:lnTo>
                <a:cubicBezTo>
                  <a:pt x="830012" y="2902438"/>
                  <a:pt x="812165" y="2889052"/>
                  <a:pt x="803239" y="2880126"/>
                </a:cubicBezTo>
                <a:lnTo>
                  <a:pt x="803239" y="2846657"/>
                </a:lnTo>
                <a:lnTo>
                  <a:pt x="769770" y="2819885"/>
                </a:lnTo>
                <a:lnTo>
                  <a:pt x="742994" y="2819885"/>
                </a:lnTo>
                <a:cubicBezTo>
                  <a:pt x="742994" y="2819885"/>
                  <a:pt x="738533" y="2810960"/>
                  <a:pt x="729608" y="2793109"/>
                </a:cubicBezTo>
                <a:lnTo>
                  <a:pt x="716222" y="2793109"/>
                </a:lnTo>
                <a:lnTo>
                  <a:pt x="676060" y="2672622"/>
                </a:lnTo>
                <a:lnTo>
                  <a:pt x="676060" y="2598995"/>
                </a:lnTo>
                <a:lnTo>
                  <a:pt x="662674" y="2598995"/>
                </a:lnTo>
                <a:cubicBezTo>
                  <a:pt x="658209" y="2590070"/>
                  <a:pt x="655977" y="2581144"/>
                  <a:pt x="655977" y="2572219"/>
                </a:cubicBezTo>
                <a:cubicBezTo>
                  <a:pt x="655977" y="2563293"/>
                  <a:pt x="653749" y="2554368"/>
                  <a:pt x="649284" y="2545443"/>
                </a:cubicBezTo>
                <a:lnTo>
                  <a:pt x="635898" y="2545443"/>
                </a:lnTo>
                <a:lnTo>
                  <a:pt x="635898" y="2491894"/>
                </a:lnTo>
                <a:lnTo>
                  <a:pt x="622512" y="2491894"/>
                </a:lnTo>
                <a:lnTo>
                  <a:pt x="622512" y="2465122"/>
                </a:lnTo>
                <a:lnTo>
                  <a:pt x="609122" y="2465122"/>
                </a:lnTo>
                <a:lnTo>
                  <a:pt x="609122" y="2424960"/>
                </a:lnTo>
                <a:cubicBezTo>
                  <a:pt x="595736" y="2411570"/>
                  <a:pt x="585694" y="2403761"/>
                  <a:pt x="579001" y="2401533"/>
                </a:cubicBezTo>
                <a:cubicBezTo>
                  <a:pt x="572308" y="2399300"/>
                  <a:pt x="562266" y="2378105"/>
                  <a:pt x="548880" y="2337943"/>
                </a:cubicBezTo>
                <a:lnTo>
                  <a:pt x="535494" y="2337943"/>
                </a:lnTo>
                <a:cubicBezTo>
                  <a:pt x="531030" y="2333478"/>
                  <a:pt x="528797" y="2324553"/>
                  <a:pt x="528797" y="2311167"/>
                </a:cubicBezTo>
                <a:cubicBezTo>
                  <a:pt x="528797" y="2302241"/>
                  <a:pt x="529914" y="2293316"/>
                  <a:pt x="532146" y="2284391"/>
                </a:cubicBezTo>
                <a:cubicBezTo>
                  <a:pt x="534378" y="2275469"/>
                  <a:pt x="535494" y="2266544"/>
                  <a:pt x="535494" y="2257618"/>
                </a:cubicBezTo>
                <a:cubicBezTo>
                  <a:pt x="535494" y="2235307"/>
                  <a:pt x="528797" y="2219689"/>
                  <a:pt x="515411" y="2210763"/>
                </a:cubicBezTo>
                <a:cubicBezTo>
                  <a:pt x="502025" y="2201838"/>
                  <a:pt x="486407" y="2190680"/>
                  <a:pt x="468556" y="2177294"/>
                </a:cubicBezTo>
                <a:lnTo>
                  <a:pt x="468556" y="2143825"/>
                </a:lnTo>
                <a:lnTo>
                  <a:pt x="455170" y="2143825"/>
                </a:lnTo>
                <a:cubicBezTo>
                  <a:pt x="450705" y="2139364"/>
                  <a:pt x="448477" y="2130439"/>
                  <a:pt x="448477" y="2117049"/>
                </a:cubicBezTo>
                <a:cubicBezTo>
                  <a:pt x="448477" y="2099202"/>
                  <a:pt x="450705" y="2081351"/>
                  <a:pt x="455170" y="2063501"/>
                </a:cubicBezTo>
                <a:cubicBezTo>
                  <a:pt x="459631" y="2045650"/>
                  <a:pt x="464095" y="2032264"/>
                  <a:pt x="468556" y="2023338"/>
                </a:cubicBezTo>
                <a:cubicBezTo>
                  <a:pt x="464095" y="2001027"/>
                  <a:pt x="461863" y="1982064"/>
                  <a:pt x="461863" y="1966442"/>
                </a:cubicBezTo>
                <a:cubicBezTo>
                  <a:pt x="461863" y="1950823"/>
                  <a:pt x="459631" y="1931860"/>
                  <a:pt x="455170" y="1909549"/>
                </a:cubicBezTo>
                <a:lnTo>
                  <a:pt x="468556" y="1909549"/>
                </a:lnTo>
                <a:lnTo>
                  <a:pt x="481942" y="1829225"/>
                </a:lnTo>
                <a:cubicBezTo>
                  <a:pt x="490868" y="1811374"/>
                  <a:pt x="498677" y="1795755"/>
                  <a:pt x="505370" y="1782369"/>
                </a:cubicBezTo>
                <a:cubicBezTo>
                  <a:pt x="512067" y="1768979"/>
                  <a:pt x="517644" y="1753361"/>
                  <a:pt x="522104" y="1735514"/>
                </a:cubicBezTo>
                <a:lnTo>
                  <a:pt x="495332" y="1735514"/>
                </a:lnTo>
                <a:cubicBezTo>
                  <a:pt x="490868" y="1717663"/>
                  <a:pt x="487523" y="1706506"/>
                  <a:pt x="485291" y="1702045"/>
                </a:cubicBezTo>
                <a:cubicBezTo>
                  <a:pt x="483058" y="1697580"/>
                  <a:pt x="477481" y="1688655"/>
                  <a:pt x="468556" y="1675269"/>
                </a:cubicBezTo>
                <a:lnTo>
                  <a:pt x="455170" y="1675269"/>
                </a:lnTo>
                <a:lnTo>
                  <a:pt x="455170" y="1608334"/>
                </a:lnTo>
                <a:cubicBezTo>
                  <a:pt x="446245" y="1590484"/>
                  <a:pt x="439552" y="1572633"/>
                  <a:pt x="435087" y="1554782"/>
                </a:cubicBezTo>
                <a:cubicBezTo>
                  <a:pt x="430626" y="1536935"/>
                  <a:pt x="428394" y="1512391"/>
                  <a:pt x="428394" y="1481155"/>
                </a:cubicBezTo>
                <a:cubicBezTo>
                  <a:pt x="446245" y="1472229"/>
                  <a:pt x="460747" y="1463304"/>
                  <a:pt x="471905" y="1454378"/>
                </a:cubicBezTo>
                <a:cubicBezTo>
                  <a:pt x="483058" y="1445453"/>
                  <a:pt x="499793" y="1436528"/>
                  <a:pt x="522104" y="1427602"/>
                </a:cubicBezTo>
                <a:lnTo>
                  <a:pt x="522104" y="1400830"/>
                </a:lnTo>
                <a:lnTo>
                  <a:pt x="548880" y="1400830"/>
                </a:lnTo>
                <a:lnTo>
                  <a:pt x="548880" y="1374054"/>
                </a:lnTo>
                <a:cubicBezTo>
                  <a:pt x="557806" y="1369593"/>
                  <a:pt x="563383" y="1367361"/>
                  <a:pt x="565615" y="1367361"/>
                </a:cubicBezTo>
                <a:cubicBezTo>
                  <a:pt x="567843" y="1367361"/>
                  <a:pt x="573424" y="1365129"/>
                  <a:pt x="582350" y="1360668"/>
                </a:cubicBezTo>
                <a:lnTo>
                  <a:pt x="562266" y="1179940"/>
                </a:lnTo>
                <a:lnTo>
                  <a:pt x="595736" y="1179940"/>
                </a:lnTo>
                <a:lnTo>
                  <a:pt x="595736" y="1153164"/>
                </a:lnTo>
                <a:lnTo>
                  <a:pt x="622512" y="1153164"/>
                </a:lnTo>
                <a:cubicBezTo>
                  <a:pt x="631433" y="1139778"/>
                  <a:pt x="642591" y="1126388"/>
                  <a:pt x="655977" y="1113002"/>
                </a:cubicBezTo>
                <a:cubicBezTo>
                  <a:pt x="669367" y="1099616"/>
                  <a:pt x="680521" y="1086226"/>
                  <a:pt x="689446" y="1072840"/>
                </a:cubicBezTo>
                <a:lnTo>
                  <a:pt x="702832" y="1072840"/>
                </a:lnTo>
                <a:lnTo>
                  <a:pt x="702832" y="999209"/>
                </a:lnTo>
                <a:lnTo>
                  <a:pt x="716222" y="999209"/>
                </a:lnTo>
                <a:cubicBezTo>
                  <a:pt x="725148" y="972437"/>
                  <a:pt x="729608" y="950125"/>
                  <a:pt x="729608" y="932274"/>
                </a:cubicBezTo>
                <a:lnTo>
                  <a:pt x="756384" y="932274"/>
                </a:lnTo>
                <a:cubicBezTo>
                  <a:pt x="769770" y="918888"/>
                  <a:pt x="785389" y="906614"/>
                  <a:pt x="803239" y="895457"/>
                </a:cubicBezTo>
                <a:cubicBezTo>
                  <a:pt x="821090" y="884303"/>
                  <a:pt x="838937" y="869801"/>
                  <a:pt x="856788" y="851950"/>
                </a:cubicBezTo>
                <a:lnTo>
                  <a:pt x="870174" y="851950"/>
                </a:lnTo>
                <a:lnTo>
                  <a:pt x="870174" y="811788"/>
                </a:lnTo>
                <a:cubicBezTo>
                  <a:pt x="874639" y="802862"/>
                  <a:pt x="882448" y="786128"/>
                  <a:pt x="893602" y="761584"/>
                </a:cubicBezTo>
                <a:cubicBezTo>
                  <a:pt x="904759" y="737040"/>
                  <a:pt x="914801" y="720310"/>
                  <a:pt x="923726" y="711384"/>
                </a:cubicBezTo>
                <a:lnTo>
                  <a:pt x="950498" y="711384"/>
                </a:lnTo>
                <a:cubicBezTo>
                  <a:pt x="959423" y="702459"/>
                  <a:pt x="963888" y="693534"/>
                  <a:pt x="963888" y="684608"/>
                </a:cubicBezTo>
                <a:lnTo>
                  <a:pt x="1004047" y="684608"/>
                </a:lnTo>
                <a:lnTo>
                  <a:pt x="1004047" y="671222"/>
                </a:lnTo>
                <a:cubicBezTo>
                  <a:pt x="1012972" y="666757"/>
                  <a:pt x="1020781" y="664529"/>
                  <a:pt x="1027478" y="664529"/>
                </a:cubicBezTo>
                <a:cubicBezTo>
                  <a:pt x="1034171" y="664529"/>
                  <a:pt x="1041980" y="662297"/>
                  <a:pt x="1050905" y="657832"/>
                </a:cubicBezTo>
                <a:lnTo>
                  <a:pt x="1050905" y="644446"/>
                </a:lnTo>
                <a:lnTo>
                  <a:pt x="1064292" y="644446"/>
                </a:lnTo>
                <a:lnTo>
                  <a:pt x="1064292" y="617674"/>
                </a:lnTo>
                <a:lnTo>
                  <a:pt x="1077678" y="617674"/>
                </a:lnTo>
                <a:lnTo>
                  <a:pt x="1077678" y="590898"/>
                </a:lnTo>
                <a:cubicBezTo>
                  <a:pt x="1099989" y="555196"/>
                  <a:pt x="1120072" y="529540"/>
                  <a:pt x="1137923" y="513922"/>
                </a:cubicBezTo>
                <a:cubicBezTo>
                  <a:pt x="1155770" y="498303"/>
                  <a:pt x="1195932" y="490494"/>
                  <a:pt x="1258406" y="490494"/>
                </a:cubicBezTo>
                <a:lnTo>
                  <a:pt x="1258406" y="503880"/>
                </a:lnTo>
                <a:lnTo>
                  <a:pt x="1271795" y="503880"/>
                </a:lnTo>
                <a:lnTo>
                  <a:pt x="1271795" y="490494"/>
                </a:lnTo>
                <a:lnTo>
                  <a:pt x="1352120" y="490494"/>
                </a:lnTo>
                <a:lnTo>
                  <a:pt x="1352120" y="503880"/>
                </a:lnTo>
                <a:lnTo>
                  <a:pt x="1378892" y="503880"/>
                </a:lnTo>
                <a:lnTo>
                  <a:pt x="1378892" y="490494"/>
                </a:lnTo>
                <a:cubicBezTo>
                  <a:pt x="1410129" y="481569"/>
                  <a:pt x="1432440" y="470411"/>
                  <a:pt x="1445830" y="457025"/>
                </a:cubicBezTo>
                <a:cubicBezTo>
                  <a:pt x="1459216" y="443635"/>
                  <a:pt x="1468142" y="430249"/>
                  <a:pt x="1472603" y="416863"/>
                </a:cubicBezTo>
                <a:cubicBezTo>
                  <a:pt x="1477067" y="403477"/>
                  <a:pt x="1481528" y="390087"/>
                  <a:pt x="1485993" y="376701"/>
                </a:cubicBezTo>
                <a:cubicBezTo>
                  <a:pt x="1490453" y="363315"/>
                  <a:pt x="1501611" y="349925"/>
                  <a:pt x="1519458" y="336539"/>
                </a:cubicBezTo>
                <a:lnTo>
                  <a:pt x="1519458" y="323153"/>
                </a:lnTo>
                <a:cubicBezTo>
                  <a:pt x="1523922" y="318688"/>
                  <a:pt x="1539541" y="316456"/>
                  <a:pt x="1566317" y="316456"/>
                </a:cubicBezTo>
                <a:cubicBezTo>
                  <a:pt x="1579703" y="316456"/>
                  <a:pt x="1593089" y="317572"/>
                  <a:pt x="1606479" y="319804"/>
                </a:cubicBezTo>
                <a:cubicBezTo>
                  <a:pt x="1619865" y="322036"/>
                  <a:pt x="1631019" y="323153"/>
                  <a:pt x="1639944" y="323153"/>
                </a:cubicBezTo>
                <a:lnTo>
                  <a:pt x="1639944" y="336539"/>
                </a:lnTo>
                <a:lnTo>
                  <a:pt x="1666720" y="336539"/>
                </a:lnTo>
                <a:lnTo>
                  <a:pt x="1666720" y="356618"/>
                </a:lnTo>
                <a:lnTo>
                  <a:pt x="1713575" y="356618"/>
                </a:lnTo>
                <a:lnTo>
                  <a:pt x="1713575" y="370008"/>
                </a:lnTo>
                <a:lnTo>
                  <a:pt x="1793900" y="370008"/>
                </a:lnTo>
                <a:cubicBezTo>
                  <a:pt x="1798361" y="361082"/>
                  <a:pt x="1800593" y="355506"/>
                  <a:pt x="1800593" y="353273"/>
                </a:cubicBezTo>
                <a:cubicBezTo>
                  <a:pt x="1800593" y="351041"/>
                  <a:pt x="1802825" y="345464"/>
                  <a:pt x="1807286" y="336539"/>
                </a:cubicBezTo>
                <a:lnTo>
                  <a:pt x="1887610" y="323153"/>
                </a:lnTo>
                <a:lnTo>
                  <a:pt x="1887610" y="309763"/>
                </a:lnTo>
                <a:lnTo>
                  <a:pt x="1900996" y="309763"/>
                </a:lnTo>
                <a:lnTo>
                  <a:pt x="1900996" y="323153"/>
                </a:lnTo>
                <a:cubicBezTo>
                  <a:pt x="1923312" y="323153"/>
                  <a:pt x="1952316" y="318688"/>
                  <a:pt x="1988014" y="309763"/>
                </a:cubicBezTo>
                <a:lnTo>
                  <a:pt x="1988014" y="296376"/>
                </a:lnTo>
                <a:lnTo>
                  <a:pt x="2014790" y="296376"/>
                </a:lnTo>
                <a:cubicBezTo>
                  <a:pt x="2019251" y="291916"/>
                  <a:pt x="2022599" y="285219"/>
                  <a:pt x="2024831" y="276297"/>
                </a:cubicBezTo>
                <a:cubicBezTo>
                  <a:pt x="2027064" y="267372"/>
                  <a:pt x="2041566" y="262907"/>
                  <a:pt x="2068338" y="262907"/>
                </a:cubicBezTo>
                <a:close/>
                <a:moveTo>
                  <a:pt x="2930231" y="0"/>
                </a:moveTo>
                <a:cubicBezTo>
                  <a:pt x="2952547" y="0"/>
                  <a:pt x="2965933" y="6693"/>
                  <a:pt x="2970393" y="20083"/>
                </a:cubicBezTo>
                <a:cubicBezTo>
                  <a:pt x="2974858" y="33469"/>
                  <a:pt x="2977090" y="44623"/>
                  <a:pt x="2977090" y="53548"/>
                </a:cubicBezTo>
                <a:cubicBezTo>
                  <a:pt x="2977090" y="62474"/>
                  <a:pt x="2975974" y="76976"/>
                  <a:pt x="2973742" y="97059"/>
                </a:cubicBezTo>
                <a:cubicBezTo>
                  <a:pt x="2971509" y="117138"/>
                  <a:pt x="2952547" y="138337"/>
                  <a:pt x="2916845" y="160649"/>
                </a:cubicBezTo>
                <a:lnTo>
                  <a:pt x="2916845" y="147259"/>
                </a:lnTo>
                <a:cubicBezTo>
                  <a:pt x="2898994" y="133873"/>
                  <a:pt x="2890073" y="116022"/>
                  <a:pt x="2890073" y="93710"/>
                </a:cubicBezTo>
                <a:cubicBezTo>
                  <a:pt x="2890073" y="75860"/>
                  <a:pt x="2894534" y="49087"/>
                  <a:pt x="2903459" y="13386"/>
                </a:cubicBezTo>
                <a:lnTo>
                  <a:pt x="2930231" y="13386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595076" y="181837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012146" y="1976247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595076" y="286688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012146" y="3024759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595076" y="391539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012146" y="4073271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04207" y="418524"/>
            <a:ext cx="4735592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Image Effects 003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35968" y="1369498"/>
            <a:ext cx="4941614" cy="4986852"/>
          </a:xfrm>
          <a:custGeom>
            <a:avLst/>
            <a:gdLst>
              <a:gd name="connsiteX0" fmla="*/ 3275027 w 4531722"/>
              <a:gd name="connsiteY0" fmla="*/ 4519109 h 4573205"/>
              <a:gd name="connsiteX1" fmla="*/ 3299995 w 4531722"/>
              <a:gd name="connsiteY1" fmla="*/ 4519109 h 4573205"/>
              <a:gd name="connsiteX2" fmla="*/ 3324962 w 4531722"/>
              <a:gd name="connsiteY2" fmla="*/ 4535754 h 4573205"/>
              <a:gd name="connsiteX3" fmla="*/ 3299995 w 4531722"/>
              <a:gd name="connsiteY3" fmla="*/ 4569044 h 4573205"/>
              <a:gd name="connsiteX4" fmla="*/ 3283350 w 4531722"/>
              <a:gd name="connsiteY4" fmla="*/ 4569044 h 4573205"/>
              <a:gd name="connsiteX5" fmla="*/ 3266704 w 4531722"/>
              <a:gd name="connsiteY5" fmla="*/ 4535754 h 4573205"/>
              <a:gd name="connsiteX6" fmla="*/ 3275027 w 4531722"/>
              <a:gd name="connsiteY6" fmla="*/ 4519109 h 4573205"/>
              <a:gd name="connsiteX7" fmla="*/ 4248759 w 4531722"/>
              <a:gd name="connsiteY7" fmla="*/ 3407099 h 4573205"/>
              <a:gd name="connsiteX8" fmla="*/ 4265403 w 4531722"/>
              <a:gd name="connsiteY8" fmla="*/ 3412220 h 4573205"/>
              <a:gd name="connsiteX9" fmla="*/ 4250838 w 4531722"/>
              <a:gd name="connsiteY9" fmla="*/ 3408059 h 4573205"/>
              <a:gd name="connsiteX10" fmla="*/ 91547 w 4531722"/>
              <a:gd name="connsiteY10" fmla="*/ 2837968 h 4573205"/>
              <a:gd name="connsiteX11" fmla="*/ 108192 w 4531722"/>
              <a:gd name="connsiteY11" fmla="*/ 2854613 h 4573205"/>
              <a:gd name="connsiteX12" fmla="*/ 83224 w 4531722"/>
              <a:gd name="connsiteY12" fmla="*/ 2892064 h 4573205"/>
              <a:gd name="connsiteX13" fmla="*/ 33290 w 4531722"/>
              <a:gd name="connsiteY13" fmla="*/ 2904547 h 4573205"/>
              <a:gd name="connsiteX14" fmla="*/ 0 w 4531722"/>
              <a:gd name="connsiteY14" fmla="*/ 2887903 h 4573205"/>
              <a:gd name="connsiteX15" fmla="*/ 41612 w 4531722"/>
              <a:gd name="connsiteY15" fmla="*/ 2846290 h 4573205"/>
              <a:gd name="connsiteX16" fmla="*/ 91547 w 4531722"/>
              <a:gd name="connsiteY16" fmla="*/ 2837968 h 4573205"/>
              <a:gd name="connsiteX17" fmla="*/ 199740 w 4531722"/>
              <a:gd name="connsiteY17" fmla="*/ 2363587 h 4573205"/>
              <a:gd name="connsiteX18" fmla="*/ 266320 w 4531722"/>
              <a:gd name="connsiteY18" fmla="*/ 2421845 h 4573205"/>
              <a:gd name="connsiteX19" fmla="*/ 291288 w 4531722"/>
              <a:gd name="connsiteY19" fmla="*/ 2538359 h 4573205"/>
              <a:gd name="connsiteX20" fmla="*/ 282965 w 4531722"/>
              <a:gd name="connsiteY20" fmla="*/ 2546682 h 4573205"/>
              <a:gd name="connsiteX21" fmla="*/ 220546 w 4531722"/>
              <a:gd name="connsiteY21" fmla="*/ 2492586 h 4573205"/>
              <a:gd name="connsiteX22" fmla="*/ 183095 w 4531722"/>
              <a:gd name="connsiteY22" fmla="*/ 2388555 h 4573205"/>
              <a:gd name="connsiteX23" fmla="*/ 191418 w 4531722"/>
              <a:gd name="connsiteY23" fmla="*/ 2371910 h 4573205"/>
              <a:gd name="connsiteX24" fmla="*/ 1618852 w 4531722"/>
              <a:gd name="connsiteY24" fmla="*/ 2122234 h 4573205"/>
              <a:gd name="connsiteX25" fmla="*/ 1652142 w 4531722"/>
              <a:gd name="connsiteY25" fmla="*/ 2134717 h 4573205"/>
              <a:gd name="connsiteX26" fmla="*/ 1677110 w 4531722"/>
              <a:gd name="connsiteY26" fmla="*/ 2147200 h 4573205"/>
              <a:gd name="connsiteX27" fmla="*/ 1602207 w 4531722"/>
              <a:gd name="connsiteY27" fmla="*/ 2155523 h 4573205"/>
              <a:gd name="connsiteX28" fmla="*/ 1618852 w 4531722"/>
              <a:gd name="connsiteY28" fmla="*/ 2122234 h 4573205"/>
              <a:gd name="connsiteX29" fmla="*/ 4265403 w 4531722"/>
              <a:gd name="connsiteY29" fmla="*/ 2022364 h 4573205"/>
              <a:gd name="connsiteX30" fmla="*/ 4265403 w 4531722"/>
              <a:gd name="connsiteY30" fmla="*/ 2030686 h 4573205"/>
              <a:gd name="connsiteX31" fmla="*/ 4223791 w 4531722"/>
              <a:gd name="connsiteY31" fmla="*/ 2047330 h 4573205"/>
              <a:gd name="connsiteX32" fmla="*/ 4265403 w 4531722"/>
              <a:gd name="connsiteY32" fmla="*/ 2022364 h 4573205"/>
              <a:gd name="connsiteX33" fmla="*/ 2126523 w 4531722"/>
              <a:gd name="connsiteY33" fmla="*/ 1772688 h 4573205"/>
              <a:gd name="connsiteX34" fmla="*/ 2099475 w 4531722"/>
              <a:gd name="connsiteY34" fmla="*/ 1774768 h 4573205"/>
              <a:gd name="connsiteX35" fmla="*/ 2096952 w 4531722"/>
              <a:gd name="connsiteY35" fmla="*/ 1775850 h 4573205"/>
              <a:gd name="connsiteX36" fmla="*/ 2084911 w 4531722"/>
              <a:gd name="connsiteY36" fmla="*/ 1781011 h 4573205"/>
              <a:gd name="connsiteX37" fmla="*/ 2043298 w 4531722"/>
              <a:gd name="connsiteY37" fmla="*/ 1789334 h 4573205"/>
              <a:gd name="connsiteX38" fmla="*/ 2064104 w 4531722"/>
              <a:gd name="connsiteY38" fmla="*/ 1818462 h 4573205"/>
              <a:gd name="connsiteX39" fmla="*/ 2084911 w 4531722"/>
              <a:gd name="connsiteY39" fmla="*/ 1830946 h 4573205"/>
              <a:gd name="connsiteX40" fmla="*/ 2084912 w 4531722"/>
              <a:gd name="connsiteY40" fmla="*/ 1830946 h 4573205"/>
              <a:gd name="connsiteX41" fmla="*/ 2064105 w 4531722"/>
              <a:gd name="connsiteY41" fmla="*/ 1818462 h 4573205"/>
              <a:gd name="connsiteX42" fmla="*/ 2043299 w 4531722"/>
              <a:gd name="connsiteY42" fmla="*/ 1789334 h 4573205"/>
              <a:gd name="connsiteX43" fmla="*/ 2084912 w 4531722"/>
              <a:gd name="connsiteY43" fmla="*/ 1781011 h 4573205"/>
              <a:gd name="connsiteX44" fmla="*/ 2096952 w 4531722"/>
              <a:gd name="connsiteY44" fmla="*/ 1775850 h 4573205"/>
              <a:gd name="connsiteX45" fmla="*/ 2099475 w 4531722"/>
              <a:gd name="connsiteY45" fmla="*/ 1774769 h 4573205"/>
              <a:gd name="connsiteX46" fmla="*/ 2126523 w 4531722"/>
              <a:gd name="connsiteY46" fmla="*/ 1772688 h 4573205"/>
              <a:gd name="connsiteX47" fmla="*/ 224708 w 4531722"/>
              <a:gd name="connsiteY47" fmla="*/ 965410 h 4573205"/>
              <a:gd name="connsiteX48" fmla="*/ 245514 w 4531722"/>
              <a:gd name="connsiteY48" fmla="*/ 969571 h 4573205"/>
              <a:gd name="connsiteX49" fmla="*/ 249676 w 4531722"/>
              <a:gd name="connsiteY49" fmla="*/ 1015344 h 4573205"/>
              <a:gd name="connsiteX50" fmla="*/ 224708 w 4531722"/>
              <a:gd name="connsiteY50" fmla="*/ 998699 h 4573205"/>
              <a:gd name="connsiteX51" fmla="*/ 216386 w 4531722"/>
              <a:gd name="connsiteY51" fmla="*/ 990376 h 4573205"/>
              <a:gd name="connsiteX52" fmla="*/ 220546 w 4531722"/>
              <a:gd name="connsiteY52" fmla="*/ 977893 h 4573205"/>
              <a:gd name="connsiteX53" fmla="*/ 224708 w 4531722"/>
              <a:gd name="connsiteY53" fmla="*/ 965410 h 4573205"/>
              <a:gd name="connsiteX54" fmla="*/ 1885173 w 4531722"/>
              <a:gd name="connsiteY54" fmla="*/ 923797 h 4573205"/>
              <a:gd name="connsiteX55" fmla="*/ 1897655 w 4531722"/>
              <a:gd name="connsiteY55" fmla="*/ 932118 h 4573205"/>
              <a:gd name="connsiteX56" fmla="*/ 1918461 w 4531722"/>
              <a:gd name="connsiteY56" fmla="*/ 957086 h 4573205"/>
              <a:gd name="connsiteX57" fmla="*/ 1889333 w 4531722"/>
              <a:gd name="connsiteY57" fmla="*/ 932118 h 4573205"/>
              <a:gd name="connsiteX58" fmla="*/ 1876849 w 4531722"/>
              <a:gd name="connsiteY58" fmla="*/ 907150 h 4573205"/>
              <a:gd name="connsiteX59" fmla="*/ 1885173 w 4531722"/>
              <a:gd name="connsiteY59" fmla="*/ 923796 h 4573205"/>
              <a:gd name="connsiteX60" fmla="*/ 1882050 w 4531722"/>
              <a:gd name="connsiteY60" fmla="*/ 921715 h 4573205"/>
              <a:gd name="connsiteX61" fmla="*/ 1876849 w 4531722"/>
              <a:gd name="connsiteY61" fmla="*/ 907150 h 4573205"/>
              <a:gd name="connsiteX62" fmla="*/ 674121 w 4531722"/>
              <a:gd name="connsiteY62" fmla="*/ 890506 h 4573205"/>
              <a:gd name="connsiteX63" fmla="*/ 923795 w 4531722"/>
              <a:gd name="connsiteY63" fmla="*/ 957086 h 4573205"/>
              <a:gd name="connsiteX64" fmla="*/ 1011182 w 4531722"/>
              <a:gd name="connsiteY64" fmla="*/ 1007021 h 4573205"/>
              <a:gd name="connsiteX65" fmla="*/ 1044472 w 4531722"/>
              <a:gd name="connsiteY65" fmla="*/ 1052794 h 4573205"/>
              <a:gd name="connsiteX66" fmla="*/ 1140180 w 4531722"/>
              <a:gd name="connsiteY66" fmla="*/ 1106890 h 4573205"/>
              <a:gd name="connsiteX67" fmla="*/ 1156826 w 4531722"/>
              <a:gd name="connsiteY67" fmla="*/ 1094407 h 4573205"/>
              <a:gd name="connsiteX68" fmla="*/ 1181793 w 4531722"/>
              <a:gd name="connsiteY68" fmla="*/ 1081923 h 4573205"/>
              <a:gd name="connsiteX69" fmla="*/ 1215083 w 4531722"/>
              <a:gd name="connsiteY69" fmla="*/ 1098568 h 4573205"/>
              <a:gd name="connsiteX70" fmla="*/ 1185954 w 4531722"/>
              <a:gd name="connsiteY70" fmla="*/ 1136019 h 4573205"/>
              <a:gd name="connsiteX71" fmla="*/ 1156826 w 4531722"/>
              <a:gd name="connsiteY71" fmla="*/ 1165147 h 4573205"/>
              <a:gd name="connsiteX72" fmla="*/ 1210922 w 4531722"/>
              <a:gd name="connsiteY72" fmla="*/ 1240051 h 4573205"/>
              <a:gd name="connsiteX73" fmla="*/ 1289985 w 4531722"/>
              <a:gd name="connsiteY73" fmla="*/ 1289985 h 4573205"/>
              <a:gd name="connsiteX74" fmla="*/ 1252534 w 4531722"/>
              <a:gd name="connsiteY74" fmla="*/ 1339921 h 4573205"/>
              <a:gd name="connsiteX75" fmla="*/ 1215083 w 4531722"/>
              <a:gd name="connsiteY75" fmla="*/ 1381532 h 4573205"/>
              <a:gd name="connsiteX76" fmla="*/ 1269179 w 4531722"/>
              <a:gd name="connsiteY76" fmla="*/ 1452274 h 4573205"/>
              <a:gd name="connsiteX77" fmla="*/ 1323275 w 4531722"/>
              <a:gd name="connsiteY77" fmla="*/ 1481402 h 4573205"/>
              <a:gd name="connsiteX78" fmla="*/ 1285824 w 4531722"/>
              <a:gd name="connsiteY78" fmla="*/ 1523015 h 4573205"/>
              <a:gd name="connsiteX79" fmla="*/ 1248373 w 4531722"/>
              <a:gd name="connsiteY79" fmla="*/ 1606240 h 4573205"/>
              <a:gd name="connsiteX80" fmla="*/ 1256695 w 4531722"/>
              <a:gd name="connsiteY80" fmla="*/ 1664497 h 4573205"/>
              <a:gd name="connsiteX81" fmla="*/ 1227567 w 4531722"/>
              <a:gd name="connsiteY81" fmla="*/ 1693625 h 4573205"/>
              <a:gd name="connsiteX82" fmla="*/ 1181793 w 4531722"/>
              <a:gd name="connsiteY82" fmla="*/ 1722755 h 4573205"/>
              <a:gd name="connsiteX83" fmla="*/ 1190116 w 4531722"/>
              <a:gd name="connsiteY83" fmla="*/ 1756044 h 4573205"/>
              <a:gd name="connsiteX84" fmla="*/ 1156826 w 4531722"/>
              <a:gd name="connsiteY84" fmla="*/ 1847592 h 4573205"/>
              <a:gd name="connsiteX85" fmla="*/ 1106890 w 4531722"/>
              <a:gd name="connsiteY85" fmla="*/ 1914172 h 4573205"/>
              <a:gd name="connsiteX86" fmla="*/ 1081923 w 4531722"/>
              <a:gd name="connsiteY86" fmla="*/ 1901688 h 4573205"/>
              <a:gd name="connsiteX87" fmla="*/ 1056956 w 4531722"/>
              <a:gd name="connsiteY87" fmla="*/ 1889204 h 4573205"/>
              <a:gd name="connsiteX88" fmla="*/ 977892 w 4531722"/>
              <a:gd name="connsiteY88" fmla="*/ 1947462 h 4573205"/>
              <a:gd name="connsiteX89" fmla="*/ 940440 w 4531722"/>
              <a:gd name="connsiteY89" fmla="*/ 2030687 h 4573205"/>
              <a:gd name="connsiteX90" fmla="*/ 911312 w 4531722"/>
              <a:gd name="connsiteY90" fmla="*/ 2009880 h 4573205"/>
              <a:gd name="connsiteX91" fmla="*/ 890505 w 4531722"/>
              <a:gd name="connsiteY91" fmla="*/ 1989074 h 4573205"/>
              <a:gd name="connsiteX92" fmla="*/ 765668 w 4531722"/>
              <a:gd name="connsiteY92" fmla="*/ 1989074 h 4573205"/>
              <a:gd name="connsiteX93" fmla="*/ 744862 w 4531722"/>
              <a:gd name="connsiteY93" fmla="*/ 2055654 h 4573205"/>
              <a:gd name="connsiteX94" fmla="*/ 732378 w 4531722"/>
              <a:gd name="connsiteY94" fmla="*/ 2122234 h 4573205"/>
              <a:gd name="connsiteX95" fmla="*/ 707411 w 4531722"/>
              <a:gd name="connsiteY95" fmla="*/ 2059816 h 4573205"/>
              <a:gd name="connsiteX96" fmla="*/ 640831 w 4531722"/>
              <a:gd name="connsiteY96" fmla="*/ 1997397 h 4573205"/>
              <a:gd name="connsiteX97" fmla="*/ 603380 w 4531722"/>
              <a:gd name="connsiteY97" fmla="*/ 2026525 h 4573205"/>
              <a:gd name="connsiteX98" fmla="*/ 565929 w 4531722"/>
              <a:gd name="connsiteY98" fmla="*/ 2055654 h 4573205"/>
              <a:gd name="connsiteX99" fmla="*/ 536800 w 4531722"/>
              <a:gd name="connsiteY99" fmla="*/ 2001559 h 4573205"/>
              <a:gd name="connsiteX100" fmla="*/ 491026 w 4531722"/>
              <a:gd name="connsiteY100" fmla="*/ 1947462 h 4573205"/>
              <a:gd name="connsiteX101" fmla="*/ 466060 w 4531722"/>
              <a:gd name="connsiteY101" fmla="*/ 1959946 h 4573205"/>
              <a:gd name="connsiteX102" fmla="*/ 441092 w 4531722"/>
              <a:gd name="connsiteY102" fmla="*/ 1972429 h 4573205"/>
              <a:gd name="connsiteX103" fmla="*/ 407802 w 4531722"/>
              <a:gd name="connsiteY103" fmla="*/ 1934978 h 4573205"/>
              <a:gd name="connsiteX104" fmla="*/ 374511 w 4531722"/>
              <a:gd name="connsiteY104" fmla="*/ 1897527 h 4573205"/>
              <a:gd name="connsiteX105" fmla="*/ 345383 w 4531722"/>
              <a:gd name="connsiteY105" fmla="*/ 1905850 h 4573205"/>
              <a:gd name="connsiteX106" fmla="*/ 316254 w 4531722"/>
              <a:gd name="connsiteY106" fmla="*/ 1914172 h 4573205"/>
              <a:gd name="connsiteX107" fmla="*/ 291287 w 4531722"/>
              <a:gd name="connsiteY107" fmla="*/ 1905850 h 4573205"/>
              <a:gd name="connsiteX108" fmla="*/ 324577 w 4531722"/>
              <a:gd name="connsiteY108" fmla="*/ 1839269 h 4573205"/>
              <a:gd name="connsiteX109" fmla="*/ 274643 w 4531722"/>
              <a:gd name="connsiteY109" fmla="*/ 1797657 h 4573205"/>
              <a:gd name="connsiteX110" fmla="*/ 253836 w 4531722"/>
              <a:gd name="connsiteY110" fmla="*/ 1801818 h 4573205"/>
              <a:gd name="connsiteX111" fmla="*/ 241351 w 4531722"/>
              <a:gd name="connsiteY111" fmla="*/ 1805980 h 4573205"/>
              <a:gd name="connsiteX112" fmla="*/ 224708 w 4531722"/>
              <a:gd name="connsiteY112" fmla="*/ 1789335 h 4573205"/>
              <a:gd name="connsiteX113" fmla="*/ 233030 w 4531722"/>
              <a:gd name="connsiteY113" fmla="*/ 1756044 h 4573205"/>
              <a:gd name="connsiteX114" fmla="*/ 241351 w 4531722"/>
              <a:gd name="connsiteY114" fmla="*/ 1722755 h 4573205"/>
              <a:gd name="connsiteX115" fmla="*/ 187256 w 4531722"/>
              <a:gd name="connsiteY115" fmla="*/ 1656174 h 4573205"/>
              <a:gd name="connsiteX116" fmla="*/ 133161 w 4531722"/>
              <a:gd name="connsiteY116" fmla="*/ 1581272 h 4573205"/>
              <a:gd name="connsiteX117" fmla="*/ 158126 w 4531722"/>
              <a:gd name="connsiteY117" fmla="*/ 1531338 h 4573205"/>
              <a:gd name="connsiteX118" fmla="*/ 183094 w 4531722"/>
              <a:gd name="connsiteY118" fmla="*/ 1464757 h 4573205"/>
              <a:gd name="connsiteX119" fmla="*/ 162288 w 4531722"/>
              <a:gd name="connsiteY119" fmla="*/ 1423145 h 4573205"/>
              <a:gd name="connsiteX120" fmla="*/ 116515 w 4531722"/>
              <a:gd name="connsiteY120" fmla="*/ 1398178 h 4573205"/>
              <a:gd name="connsiteX121" fmla="*/ 183094 w 4531722"/>
              <a:gd name="connsiteY121" fmla="*/ 1302468 h 4573205"/>
              <a:gd name="connsiteX122" fmla="*/ 233030 w 4531722"/>
              <a:gd name="connsiteY122" fmla="*/ 1215083 h 4573205"/>
              <a:gd name="connsiteX123" fmla="*/ 224708 w 4531722"/>
              <a:gd name="connsiteY123" fmla="*/ 1181793 h 4573205"/>
              <a:gd name="connsiteX124" fmla="*/ 216384 w 4531722"/>
              <a:gd name="connsiteY124" fmla="*/ 1148503 h 4573205"/>
              <a:gd name="connsiteX125" fmla="*/ 332901 w 4531722"/>
              <a:gd name="connsiteY125" fmla="*/ 1102730 h 4573205"/>
              <a:gd name="connsiteX126" fmla="*/ 382834 w 4531722"/>
              <a:gd name="connsiteY126" fmla="*/ 1040311 h 4573205"/>
              <a:gd name="connsiteX127" fmla="*/ 374511 w 4531722"/>
              <a:gd name="connsiteY127" fmla="*/ 994537 h 4573205"/>
              <a:gd name="connsiteX128" fmla="*/ 366189 w 4531722"/>
              <a:gd name="connsiteY128" fmla="*/ 965409 h 4573205"/>
              <a:gd name="connsiteX129" fmla="*/ 391157 w 4531722"/>
              <a:gd name="connsiteY129" fmla="*/ 957086 h 4573205"/>
              <a:gd name="connsiteX130" fmla="*/ 420286 w 4531722"/>
              <a:gd name="connsiteY130" fmla="*/ 982053 h 4573205"/>
              <a:gd name="connsiteX131" fmla="*/ 441092 w 4531722"/>
              <a:gd name="connsiteY131" fmla="*/ 1007021 h 4573205"/>
              <a:gd name="connsiteX132" fmla="*/ 503510 w 4531722"/>
              <a:gd name="connsiteY132" fmla="*/ 957086 h 4573205"/>
              <a:gd name="connsiteX133" fmla="*/ 515994 w 4531722"/>
              <a:gd name="connsiteY133" fmla="*/ 915473 h 4573205"/>
              <a:gd name="connsiteX134" fmla="*/ 615864 w 4531722"/>
              <a:gd name="connsiteY134" fmla="*/ 948764 h 4573205"/>
              <a:gd name="connsiteX135" fmla="*/ 657476 w 4531722"/>
              <a:gd name="connsiteY135" fmla="*/ 936279 h 4573205"/>
              <a:gd name="connsiteX136" fmla="*/ 674121 w 4531722"/>
              <a:gd name="connsiteY136" fmla="*/ 890506 h 4573205"/>
              <a:gd name="connsiteX137" fmla="*/ 1785302 w 4531722"/>
              <a:gd name="connsiteY137" fmla="*/ 798959 h 4573205"/>
              <a:gd name="connsiteX138" fmla="*/ 1814431 w 4531722"/>
              <a:gd name="connsiteY138" fmla="*/ 823926 h 4573205"/>
              <a:gd name="connsiteX139" fmla="*/ 1843559 w 4531722"/>
              <a:gd name="connsiteY139" fmla="*/ 865539 h 4573205"/>
              <a:gd name="connsiteX140" fmla="*/ 1801947 w 4531722"/>
              <a:gd name="connsiteY140" fmla="*/ 836409 h 4573205"/>
              <a:gd name="connsiteX141" fmla="*/ 1776979 w 4531722"/>
              <a:gd name="connsiteY141" fmla="*/ 807281 h 4573205"/>
              <a:gd name="connsiteX142" fmla="*/ 1785302 w 4531722"/>
              <a:gd name="connsiteY142" fmla="*/ 798959 h 4573205"/>
              <a:gd name="connsiteX143" fmla="*/ 4298694 w 4531722"/>
              <a:gd name="connsiteY143" fmla="*/ 715735 h 4573205"/>
              <a:gd name="connsiteX144" fmla="*/ 4356951 w 4531722"/>
              <a:gd name="connsiteY144" fmla="*/ 790637 h 4573205"/>
              <a:gd name="connsiteX145" fmla="*/ 4298694 w 4531722"/>
              <a:gd name="connsiteY145" fmla="*/ 815603 h 4573205"/>
              <a:gd name="connsiteX146" fmla="*/ 4257081 w 4531722"/>
              <a:gd name="connsiteY146" fmla="*/ 773992 h 4573205"/>
              <a:gd name="connsiteX147" fmla="*/ 4298694 w 4531722"/>
              <a:gd name="connsiteY147" fmla="*/ 715735 h 4573205"/>
              <a:gd name="connsiteX148" fmla="*/ 1344211 w 4531722"/>
              <a:gd name="connsiteY148" fmla="*/ 624188 h 4573205"/>
              <a:gd name="connsiteX149" fmla="*/ 1362790 w 4531722"/>
              <a:gd name="connsiteY149" fmla="*/ 624188 h 4573205"/>
              <a:gd name="connsiteX150" fmla="*/ 1392875 w 4531722"/>
              <a:gd name="connsiteY150" fmla="*/ 660654 h 4573205"/>
              <a:gd name="connsiteX151" fmla="*/ 1389984 w 4531722"/>
              <a:gd name="connsiteY151" fmla="*/ 667879 h 4573205"/>
              <a:gd name="connsiteX152" fmla="*/ 1377500 w 4531722"/>
              <a:gd name="connsiteY152" fmla="*/ 682445 h 4573205"/>
              <a:gd name="connsiteX153" fmla="*/ 1335888 w 4531722"/>
              <a:gd name="connsiteY153" fmla="*/ 640833 h 4573205"/>
              <a:gd name="connsiteX154" fmla="*/ 1340049 w 4531722"/>
              <a:gd name="connsiteY154" fmla="*/ 632510 h 4573205"/>
              <a:gd name="connsiteX155" fmla="*/ 1344211 w 4531722"/>
              <a:gd name="connsiteY155" fmla="*/ 624188 h 4573205"/>
              <a:gd name="connsiteX156" fmla="*/ 1362790 w 4531722"/>
              <a:gd name="connsiteY156" fmla="*/ 624188 h 4573205"/>
              <a:gd name="connsiteX157" fmla="*/ 1373339 w 4531722"/>
              <a:gd name="connsiteY157" fmla="*/ 624188 h 4573205"/>
              <a:gd name="connsiteX158" fmla="*/ 1394145 w 4531722"/>
              <a:gd name="connsiteY158" fmla="*/ 657477 h 4573205"/>
              <a:gd name="connsiteX159" fmla="*/ 1392875 w 4531722"/>
              <a:gd name="connsiteY159" fmla="*/ 660650 h 4573205"/>
              <a:gd name="connsiteX160" fmla="*/ 1236018 w 4531722"/>
              <a:gd name="connsiteY160" fmla="*/ 515997 h 4573205"/>
              <a:gd name="connsiteX161" fmla="*/ 1256824 w 4531722"/>
              <a:gd name="connsiteY161" fmla="*/ 536803 h 4573205"/>
              <a:gd name="connsiteX162" fmla="*/ 1268052 w 4531722"/>
              <a:gd name="connsiteY162" fmla="*/ 555514 h 4573205"/>
              <a:gd name="connsiteX163" fmla="*/ 1268053 w 4531722"/>
              <a:gd name="connsiteY163" fmla="*/ 555514 h 4573205"/>
              <a:gd name="connsiteX164" fmla="*/ 1269307 w 4531722"/>
              <a:gd name="connsiteY164" fmla="*/ 557606 h 4573205"/>
              <a:gd name="connsiteX165" fmla="*/ 1252663 w 4531722"/>
              <a:gd name="connsiteY165" fmla="*/ 582573 h 4573205"/>
              <a:gd name="connsiteX166" fmla="*/ 1227696 w 4531722"/>
              <a:gd name="connsiteY166" fmla="*/ 540960 h 4573205"/>
              <a:gd name="connsiteX167" fmla="*/ 1228123 w 4531722"/>
              <a:gd name="connsiteY167" fmla="*/ 537117 h 4573205"/>
              <a:gd name="connsiteX168" fmla="*/ 1229776 w 4531722"/>
              <a:gd name="connsiteY168" fmla="*/ 522236 h 4573205"/>
              <a:gd name="connsiteX169" fmla="*/ 1236018 w 4531722"/>
              <a:gd name="connsiteY169" fmla="*/ 515997 h 4573205"/>
              <a:gd name="connsiteX170" fmla="*/ 1593884 w 4531722"/>
              <a:gd name="connsiteY170" fmla="*/ 499349 h 4573205"/>
              <a:gd name="connsiteX171" fmla="*/ 1610529 w 4531722"/>
              <a:gd name="connsiteY171" fmla="*/ 507670 h 4573205"/>
              <a:gd name="connsiteX172" fmla="*/ 1627174 w 4531722"/>
              <a:gd name="connsiteY172" fmla="*/ 532638 h 4573205"/>
              <a:gd name="connsiteX173" fmla="*/ 1606367 w 4531722"/>
              <a:gd name="connsiteY173" fmla="*/ 520154 h 4573205"/>
              <a:gd name="connsiteX174" fmla="*/ 1593884 w 4531722"/>
              <a:gd name="connsiteY174" fmla="*/ 499349 h 4573205"/>
              <a:gd name="connsiteX175" fmla="*/ 1552272 w 4531722"/>
              <a:gd name="connsiteY175" fmla="*/ 449414 h 4573205"/>
              <a:gd name="connsiteX176" fmla="*/ 1577240 w 4531722"/>
              <a:gd name="connsiteY176" fmla="*/ 474382 h 4573205"/>
              <a:gd name="connsiteX177" fmla="*/ 1552272 w 4531722"/>
              <a:gd name="connsiteY177" fmla="*/ 474382 h 4573205"/>
              <a:gd name="connsiteX178" fmla="*/ 2912998 w 4531722"/>
              <a:gd name="connsiteY178" fmla="*/ 357866 h 4573205"/>
              <a:gd name="connsiteX179" fmla="*/ 2992061 w 4531722"/>
              <a:gd name="connsiteY179" fmla="*/ 357866 h 4573205"/>
              <a:gd name="connsiteX180" fmla="*/ 3050319 w 4531722"/>
              <a:gd name="connsiteY180" fmla="*/ 357866 h 4573205"/>
              <a:gd name="connsiteX181" fmla="*/ 3133544 w 4531722"/>
              <a:gd name="connsiteY181" fmla="*/ 362028 h 4573205"/>
              <a:gd name="connsiteX182" fmla="*/ 3208446 w 4531722"/>
              <a:gd name="connsiteY182" fmla="*/ 374511 h 4573205"/>
              <a:gd name="connsiteX183" fmla="*/ 3241737 w 4531722"/>
              <a:gd name="connsiteY183" fmla="*/ 391156 h 4573205"/>
              <a:gd name="connsiteX184" fmla="*/ 3237575 w 4531722"/>
              <a:gd name="connsiteY184" fmla="*/ 420285 h 4573205"/>
              <a:gd name="connsiteX185" fmla="*/ 3233414 w 4531722"/>
              <a:gd name="connsiteY185" fmla="*/ 449413 h 4573205"/>
              <a:gd name="connsiteX186" fmla="*/ 3270865 w 4531722"/>
              <a:gd name="connsiteY186" fmla="*/ 520154 h 4573205"/>
              <a:gd name="connsiteX187" fmla="*/ 3308316 w 4531722"/>
              <a:gd name="connsiteY187" fmla="*/ 590896 h 4573205"/>
              <a:gd name="connsiteX188" fmla="*/ 3291671 w 4531722"/>
              <a:gd name="connsiteY188" fmla="*/ 624185 h 4573205"/>
              <a:gd name="connsiteX189" fmla="*/ 3316639 w 4531722"/>
              <a:gd name="connsiteY189" fmla="*/ 649155 h 4573205"/>
              <a:gd name="connsiteX190" fmla="*/ 3329122 w 4531722"/>
              <a:gd name="connsiteY190" fmla="*/ 644994 h 4573205"/>
              <a:gd name="connsiteX191" fmla="*/ 3341607 w 4531722"/>
              <a:gd name="connsiteY191" fmla="*/ 640830 h 4573205"/>
              <a:gd name="connsiteX192" fmla="*/ 3366573 w 4531722"/>
              <a:gd name="connsiteY192" fmla="*/ 665800 h 4573205"/>
              <a:gd name="connsiteX193" fmla="*/ 3316639 w 4531722"/>
              <a:gd name="connsiteY193" fmla="*/ 715735 h 4573205"/>
              <a:gd name="connsiteX194" fmla="*/ 3266703 w 4531722"/>
              <a:gd name="connsiteY194" fmla="*/ 798959 h 4573205"/>
              <a:gd name="connsiteX195" fmla="*/ 3270865 w 4531722"/>
              <a:gd name="connsiteY195" fmla="*/ 828087 h 4573205"/>
              <a:gd name="connsiteX196" fmla="*/ 3275026 w 4531722"/>
              <a:gd name="connsiteY196" fmla="*/ 857216 h 4573205"/>
              <a:gd name="connsiteX197" fmla="*/ 3266703 w 4531722"/>
              <a:gd name="connsiteY197" fmla="*/ 865538 h 4573205"/>
              <a:gd name="connsiteX198" fmla="*/ 3250059 w 4531722"/>
              <a:gd name="connsiteY198" fmla="*/ 857216 h 4573205"/>
              <a:gd name="connsiteX199" fmla="*/ 3121060 w 4531722"/>
              <a:gd name="connsiteY199" fmla="*/ 915472 h 4573205"/>
              <a:gd name="connsiteX200" fmla="*/ 3033674 w 4531722"/>
              <a:gd name="connsiteY200" fmla="*/ 965408 h 4573205"/>
              <a:gd name="connsiteX201" fmla="*/ 3041997 w 4531722"/>
              <a:gd name="connsiteY201" fmla="*/ 1011181 h 4573205"/>
              <a:gd name="connsiteX202" fmla="*/ 3050319 w 4531722"/>
              <a:gd name="connsiteY202" fmla="*/ 1073599 h 4573205"/>
              <a:gd name="connsiteX203" fmla="*/ 3096093 w 4531722"/>
              <a:gd name="connsiteY203" fmla="*/ 1048633 h 4573205"/>
              <a:gd name="connsiteX204" fmla="*/ 3133544 w 4531722"/>
              <a:gd name="connsiteY204" fmla="*/ 1023665 h 4573205"/>
              <a:gd name="connsiteX205" fmla="*/ 3141867 w 4531722"/>
              <a:gd name="connsiteY205" fmla="*/ 1031987 h 4573205"/>
              <a:gd name="connsiteX206" fmla="*/ 3112738 w 4531722"/>
              <a:gd name="connsiteY206" fmla="*/ 1077761 h 4573205"/>
              <a:gd name="connsiteX207" fmla="*/ 3083609 w 4531722"/>
              <a:gd name="connsiteY207" fmla="*/ 1115212 h 4573205"/>
              <a:gd name="connsiteX208" fmla="*/ 3129382 w 4531722"/>
              <a:gd name="connsiteY208" fmla="*/ 1252533 h 4573205"/>
              <a:gd name="connsiteX209" fmla="*/ 3175156 w 4531722"/>
              <a:gd name="connsiteY209" fmla="*/ 1348241 h 4573205"/>
              <a:gd name="connsiteX210" fmla="*/ 3133544 w 4531722"/>
              <a:gd name="connsiteY210" fmla="*/ 1406499 h 4573205"/>
              <a:gd name="connsiteX211" fmla="*/ 3091931 w 4531722"/>
              <a:gd name="connsiteY211" fmla="*/ 1456434 h 4573205"/>
              <a:gd name="connsiteX212" fmla="*/ 3141867 w 4531722"/>
              <a:gd name="connsiteY212" fmla="*/ 1547981 h 4573205"/>
              <a:gd name="connsiteX213" fmla="*/ 3233414 w 4531722"/>
              <a:gd name="connsiteY213" fmla="*/ 1606239 h 4573205"/>
              <a:gd name="connsiteX214" fmla="*/ 3299994 w 4531722"/>
              <a:gd name="connsiteY214" fmla="*/ 1581271 h 4573205"/>
              <a:gd name="connsiteX215" fmla="*/ 3320800 w 4531722"/>
              <a:gd name="connsiteY215" fmla="*/ 1523014 h 4573205"/>
              <a:gd name="connsiteX216" fmla="*/ 3329122 w 4531722"/>
              <a:gd name="connsiteY216" fmla="*/ 1464756 h 4573205"/>
              <a:gd name="connsiteX217" fmla="*/ 3358251 w 4531722"/>
              <a:gd name="connsiteY217" fmla="*/ 1439790 h 4573205"/>
              <a:gd name="connsiteX218" fmla="*/ 3345767 w 4531722"/>
              <a:gd name="connsiteY218" fmla="*/ 1510530 h 4573205"/>
              <a:gd name="connsiteX219" fmla="*/ 3333284 w 4531722"/>
              <a:gd name="connsiteY219" fmla="*/ 1581271 h 4573205"/>
              <a:gd name="connsiteX220" fmla="*/ 3399864 w 4531722"/>
              <a:gd name="connsiteY220" fmla="*/ 1564626 h 4573205"/>
              <a:gd name="connsiteX221" fmla="*/ 3441476 w 4531722"/>
              <a:gd name="connsiteY221" fmla="*/ 1547981 h 4573205"/>
              <a:gd name="connsiteX222" fmla="*/ 3503894 w 4531722"/>
              <a:gd name="connsiteY222" fmla="*/ 1610400 h 4573205"/>
              <a:gd name="connsiteX223" fmla="*/ 3716119 w 4531722"/>
              <a:gd name="connsiteY223" fmla="*/ 1672819 h 4573205"/>
              <a:gd name="connsiteX224" fmla="*/ 3795182 w 4531722"/>
              <a:gd name="connsiteY224" fmla="*/ 1805979 h 4573205"/>
              <a:gd name="connsiteX225" fmla="*/ 3915858 w 4531722"/>
              <a:gd name="connsiteY225" fmla="*/ 1889204 h 4573205"/>
              <a:gd name="connsiteX226" fmla="*/ 3965793 w 4531722"/>
              <a:gd name="connsiteY226" fmla="*/ 1876719 h 4573205"/>
              <a:gd name="connsiteX227" fmla="*/ 4007406 w 4531722"/>
              <a:gd name="connsiteY227" fmla="*/ 1855913 h 4573205"/>
              <a:gd name="connsiteX228" fmla="*/ 4032372 w 4531722"/>
              <a:gd name="connsiteY228" fmla="*/ 1897526 h 4573205"/>
              <a:gd name="connsiteX229" fmla="*/ 4024050 w 4531722"/>
              <a:gd name="connsiteY229" fmla="*/ 1951622 h 4573205"/>
              <a:gd name="connsiteX230" fmla="*/ 4024050 w 4531722"/>
              <a:gd name="connsiteY230" fmla="*/ 1989073 h 4573205"/>
              <a:gd name="connsiteX231" fmla="*/ 4132242 w 4531722"/>
              <a:gd name="connsiteY231" fmla="*/ 2072298 h 4573205"/>
              <a:gd name="connsiteX232" fmla="*/ 4182178 w 4531722"/>
              <a:gd name="connsiteY232" fmla="*/ 2059815 h 4573205"/>
              <a:gd name="connsiteX233" fmla="*/ 4223791 w 4531722"/>
              <a:gd name="connsiteY233" fmla="*/ 2047330 h 4573205"/>
              <a:gd name="connsiteX234" fmla="*/ 4182178 w 4531722"/>
              <a:gd name="connsiteY234" fmla="*/ 2134717 h 4573205"/>
              <a:gd name="connsiteX235" fmla="*/ 4140565 w 4531722"/>
              <a:gd name="connsiteY235" fmla="*/ 2213781 h 4573205"/>
              <a:gd name="connsiteX236" fmla="*/ 4165533 w 4531722"/>
              <a:gd name="connsiteY236" fmla="*/ 2276199 h 4573205"/>
              <a:gd name="connsiteX237" fmla="*/ 4207146 w 4531722"/>
              <a:gd name="connsiteY237" fmla="*/ 2313651 h 4573205"/>
              <a:gd name="connsiteX238" fmla="*/ 4265403 w 4531722"/>
              <a:gd name="connsiteY238" fmla="*/ 2309489 h 4573205"/>
              <a:gd name="connsiteX239" fmla="*/ 4315338 w 4531722"/>
              <a:gd name="connsiteY239" fmla="*/ 2305328 h 4573205"/>
              <a:gd name="connsiteX240" fmla="*/ 4365272 w 4531722"/>
              <a:gd name="connsiteY240" fmla="*/ 2330295 h 4573205"/>
              <a:gd name="connsiteX241" fmla="*/ 4302854 w 4531722"/>
              <a:gd name="connsiteY241" fmla="*/ 2380230 h 4573205"/>
              <a:gd name="connsiteX242" fmla="*/ 4240435 w 4531722"/>
              <a:gd name="connsiteY242" fmla="*/ 2430165 h 4573205"/>
              <a:gd name="connsiteX243" fmla="*/ 4252919 w 4531722"/>
              <a:gd name="connsiteY243" fmla="*/ 2492584 h 4573205"/>
              <a:gd name="connsiteX244" fmla="*/ 4323660 w 4531722"/>
              <a:gd name="connsiteY244" fmla="*/ 2546680 h 4573205"/>
              <a:gd name="connsiteX245" fmla="*/ 4369433 w 4531722"/>
              <a:gd name="connsiteY245" fmla="*/ 2530035 h 4573205"/>
              <a:gd name="connsiteX246" fmla="*/ 4423529 w 4531722"/>
              <a:gd name="connsiteY246" fmla="*/ 2521712 h 4573205"/>
              <a:gd name="connsiteX247" fmla="*/ 4473465 w 4531722"/>
              <a:gd name="connsiteY247" fmla="*/ 2555002 h 4573205"/>
              <a:gd name="connsiteX248" fmla="*/ 4485948 w 4531722"/>
              <a:gd name="connsiteY248" fmla="*/ 2550842 h 4573205"/>
              <a:gd name="connsiteX249" fmla="*/ 4506754 w 4531722"/>
              <a:gd name="connsiteY249" fmla="*/ 2546680 h 4573205"/>
              <a:gd name="connsiteX250" fmla="*/ 4531722 w 4531722"/>
              <a:gd name="connsiteY250" fmla="*/ 2563325 h 4573205"/>
              <a:gd name="connsiteX251" fmla="*/ 4365272 w 4531722"/>
              <a:gd name="connsiteY251" fmla="*/ 2600776 h 4573205"/>
              <a:gd name="connsiteX252" fmla="*/ 4257080 w 4531722"/>
              <a:gd name="connsiteY252" fmla="*/ 2654872 h 4573205"/>
              <a:gd name="connsiteX253" fmla="*/ 4294531 w 4531722"/>
              <a:gd name="connsiteY253" fmla="*/ 2721452 h 4573205"/>
              <a:gd name="connsiteX254" fmla="*/ 4331982 w 4531722"/>
              <a:gd name="connsiteY254" fmla="*/ 2779710 h 4573205"/>
              <a:gd name="connsiteX255" fmla="*/ 4248757 w 4531722"/>
              <a:gd name="connsiteY255" fmla="*/ 2900386 h 4573205"/>
              <a:gd name="connsiteX256" fmla="*/ 4165533 w 4531722"/>
              <a:gd name="connsiteY256" fmla="*/ 3037707 h 4573205"/>
              <a:gd name="connsiteX257" fmla="*/ 4182178 w 4531722"/>
              <a:gd name="connsiteY257" fmla="*/ 3075158 h 4573205"/>
              <a:gd name="connsiteX258" fmla="*/ 4223791 w 4531722"/>
              <a:gd name="connsiteY258" fmla="*/ 3095964 h 4573205"/>
              <a:gd name="connsiteX259" fmla="*/ 4265403 w 4531722"/>
              <a:gd name="connsiteY259" fmla="*/ 3116771 h 4573205"/>
              <a:gd name="connsiteX260" fmla="*/ 4282048 w 4531722"/>
              <a:gd name="connsiteY260" fmla="*/ 3162544 h 4573205"/>
              <a:gd name="connsiteX261" fmla="*/ 4232112 w 4531722"/>
              <a:gd name="connsiteY261" fmla="*/ 3187511 h 4573205"/>
              <a:gd name="connsiteX262" fmla="*/ 4165533 w 4531722"/>
              <a:gd name="connsiteY262" fmla="*/ 3170866 h 4573205"/>
              <a:gd name="connsiteX263" fmla="*/ 4107276 w 4531722"/>
              <a:gd name="connsiteY263" fmla="*/ 3162544 h 4573205"/>
              <a:gd name="connsiteX264" fmla="*/ 4073985 w 4531722"/>
              <a:gd name="connsiteY264" fmla="*/ 3179188 h 4573205"/>
              <a:gd name="connsiteX265" fmla="*/ 4057340 w 4531722"/>
              <a:gd name="connsiteY265" fmla="*/ 3212479 h 4573205"/>
              <a:gd name="connsiteX266" fmla="*/ 4086469 w 4531722"/>
              <a:gd name="connsiteY266" fmla="*/ 3287381 h 4573205"/>
              <a:gd name="connsiteX267" fmla="*/ 4153049 w 4531722"/>
              <a:gd name="connsiteY267" fmla="*/ 3349800 h 4573205"/>
              <a:gd name="connsiteX268" fmla="*/ 4223791 w 4531722"/>
              <a:gd name="connsiteY268" fmla="*/ 3395573 h 4573205"/>
              <a:gd name="connsiteX269" fmla="*/ 4248759 w 4531722"/>
              <a:gd name="connsiteY269" fmla="*/ 3407098 h 4573205"/>
              <a:gd name="connsiteX270" fmla="*/ 4197783 w 4531722"/>
              <a:gd name="connsiteY270" fmla="*/ 3391413 h 4573205"/>
              <a:gd name="connsiteX271" fmla="*/ 4128082 w 4531722"/>
              <a:gd name="connsiteY271" fmla="*/ 3362283 h 4573205"/>
              <a:gd name="connsiteX272" fmla="*/ 3990761 w 4531722"/>
              <a:gd name="connsiteY272" fmla="*/ 3328994 h 4573205"/>
              <a:gd name="connsiteX273" fmla="*/ 3940825 w 4531722"/>
              <a:gd name="connsiteY273" fmla="*/ 3412219 h 4573205"/>
              <a:gd name="connsiteX274" fmla="*/ 3882568 w 4531722"/>
              <a:gd name="connsiteY274" fmla="*/ 3487121 h 4573205"/>
              <a:gd name="connsiteX275" fmla="*/ 3899213 w 4531722"/>
              <a:gd name="connsiteY275" fmla="*/ 3545379 h 4573205"/>
              <a:gd name="connsiteX276" fmla="*/ 3907536 w 4531722"/>
              <a:gd name="connsiteY276" fmla="*/ 3595313 h 4573205"/>
              <a:gd name="connsiteX277" fmla="*/ 3865923 w 4531722"/>
              <a:gd name="connsiteY277" fmla="*/ 3628603 h 4573205"/>
              <a:gd name="connsiteX278" fmla="*/ 3832634 w 4531722"/>
              <a:gd name="connsiteY278" fmla="*/ 3616119 h 4573205"/>
              <a:gd name="connsiteX279" fmla="*/ 3799343 w 4531722"/>
              <a:gd name="connsiteY279" fmla="*/ 3603636 h 4573205"/>
              <a:gd name="connsiteX280" fmla="*/ 3682828 w 4531722"/>
              <a:gd name="connsiteY280" fmla="*/ 3649409 h 4573205"/>
              <a:gd name="connsiteX281" fmla="*/ 3591281 w 4531722"/>
              <a:gd name="connsiteY281" fmla="*/ 3728473 h 4573205"/>
              <a:gd name="connsiteX282" fmla="*/ 3616249 w 4531722"/>
              <a:gd name="connsiteY282" fmla="*/ 3795053 h 4573205"/>
              <a:gd name="connsiteX283" fmla="*/ 3641215 w 4531722"/>
              <a:gd name="connsiteY283" fmla="*/ 3853310 h 4573205"/>
              <a:gd name="connsiteX284" fmla="*/ 3616249 w 4531722"/>
              <a:gd name="connsiteY284" fmla="*/ 3857472 h 4573205"/>
              <a:gd name="connsiteX285" fmla="*/ 3599604 w 4531722"/>
              <a:gd name="connsiteY285" fmla="*/ 3861633 h 4573205"/>
              <a:gd name="connsiteX286" fmla="*/ 3553830 w 4531722"/>
              <a:gd name="connsiteY286" fmla="*/ 3828343 h 4573205"/>
              <a:gd name="connsiteX287" fmla="*/ 3499734 w 4531722"/>
              <a:gd name="connsiteY287" fmla="*/ 3778408 h 4573205"/>
              <a:gd name="connsiteX288" fmla="*/ 3399864 w 4531722"/>
              <a:gd name="connsiteY288" fmla="*/ 3853310 h 4573205"/>
              <a:gd name="connsiteX289" fmla="*/ 3408186 w 4531722"/>
              <a:gd name="connsiteY289" fmla="*/ 3878278 h 4573205"/>
              <a:gd name="connsiteX290" fmla="*/ 3416509 w 4531722"/>
              <a:gd name="connsiteY290" fmla="*/ 3903245 h 4573205"/>
              <a:gd name="connsiteX291" fmla="*/ 3358251 w 4531722"/>
              <a:gd name="connsiteY291" fmla="*/ 3965664 h 4573205"/>
              <a:gd name="connsiteX292" fmla="*/ 3283349 w 4531722"/>
              <a:gd name="connsiteY292" fmla="*/ 3986470 h 4573205"/>
              <a:gd name="connsiteX293" fmla="*/ 3266703 w 4531722"/>
              <a:gd name="connsiteY293" fmla="*/ 3944857 h 4573205"/>
              <a:gd name="connsiteX294" fmla="*/ 3270865 w 4531722"/>
              <a:gd name="connsiteY294" fmla="*/ 3932374 h 4573205"/>
              <a:gd name="connsiteX295" fmla="*/ 3275026 w 4531722"/>
              <a:gd name="connsiteY295" fmla="*/ 3911568 h 4573205"/>
              <a:gd name="connsiteX296" fmla="*/ 3258382 w 4531722"/>
              <a:gd name="connsiteY296" fmla="*/ 3878278 h 4573205"/>
              <a:gd name="connsiteX297" fmla="*/ 3087771 w 4531722"/>
              <a:gd name="connsiteY297" fmla="*/ 3932374 h 4573205"/>
              <a:gd name="connsiteX298" fmla="*/ 3029513 w 4531722"/>
              <a:gd name="connsiteY298" fmla="*/ 4007276 h 4573205"/>
              <a:gd name="connsiteX299" fmla="*/ 3012868 w 4531722"/>
              <a:gd name="connsiteY299" fmla="*/ 4069695 h 4573205"/>
              <a:gd name="connsiteX300" fmla="*/ 2975416 w 4531722"/>
              <a:gd name="connsiteY300" fmla="*/ 4094663 h 4573205"/>
              <a:gd name="connsiteX301" fmla="*/ 2921321 w 4531722"/>
              <a:gd name="connsiteY301" fmla="*/ 4032244 h 4573205"/>
              <a:gd name="connsiteX302" fmla="*/ 2858902 w 4531722"/>
              <a:gd name="connsiteY302" fmla="*/ 3969825 h 4573205"/>
              <a:gd name="connsiteX303" fmla="*/ 2796483 w 4531722"/>
              <a:gd name="connsiteY303" fmla="*/ 4023921 h 4573205"/>
              <a:gd name="connsiteX304" fmla="*/ 2759032 w 4531722"/>
              <a:gd name="connsiteY304" fmla="*/ 4086340 h 4573205"/>
              <a:gd name="connsiteX305" fmla="*/ 2704936 w 4531722"/>
              <a:gd name="connsiteY305" fmla="*/ 4065534 h 4573205"/>
              <a:gd name="connsiteX306" fmla="*/ 2696613 w 4531722"/>
              <a:gd name="connsiteY306" fmla="*/ 4015599 h 4573205"/>
              <a:gd name="connsiteX307" fmla="*/ 2667485 w 4531722"/>
              <a:gd name="connsiteY307" fmla="*/ 3965664 h 4573205"/>
              <a:gd name="connsiteX308" fmla="*/ 2550970 w 4531722"/>
              <a:gd name="connsiteY308" fmla="*/ 3944857 h 4573205"/>
              <a:gd name="connsiteX309" fmla="*/ 2505196 w 4531722"/>
              <a:gd name="connsiteY309" fmla="*/ 4019759 h 4573205"/>
              <a:gd name="connsiteX310" fmla="*/ 2463583 w 4531722"/>
              <a:gd name="connsiteY310" fmla="*/ 4119629 h 4573205"/>
              <a:gd name="connsiteX311" fmla="*/ 2426132 w 4531722"/>
              <a:gd name="connsiteY311" fmla="*/ 4207016 h 4573205"/>
              <a:gd name="connsiteX312" fmla="*/ 2384519 w 4531722"/>
              <a:gd name="connsiteY312" fmla="*/ 4244467 h 4573205"/>
              <a:gd name="connsiteX313" fmla="*/ 2351230 w 4531722"/>
              <a:gd name="connsiteY313" fmla="*/ 4227822 h 4573205"/>
              <a:gd name="connsiteX314" fmla="*/ 2413649 w 4531722"/>
              <a:gd name="connsiteY314" fmla="*/ 4053050 h 4573205"/>
              <a:gd name="connsiteX315" fmla="*/ 2476068 w 4531722"/>
              <a:gd name="connsiteY315" fmla="*/ 3911568 h 4573205"/>
              <a:gd name="connsiteX316" fmla="*/ 2376198 w 4531722"/>
              <a:gd name="connsiteY316" fmla="*/ 3836665 h 4573205"/>
              <a:gd name="connsiteX317" fmla="*/ 2243038 w 4531722"/>
              <a:gd name="connsiteY317" fmla="*/ 3803376 h 4573205"/>
              <a:gd name="connsiteX318" fmla="*/ 2193102 w 4531722"/>
              <a:gd name="connsiteY318" fmla="*/ 3874117 h 4573205"/>
              <a:gd name="connsiteX319" fmla="*/ 2143168 w 4531722"/>
              <a:gd name="connsiteY319" fmla="*/ 3928212 h 4573205"/>
              <a:gd name="connsiteX320" fmla="*/ 2093232 w 4531722"/>
              <a:gd name="connsiteY320" fmla="*/ 3886600 h 4573205"/>
              <a:gd name="connsiteX321" fmla="*/ 2139007 w 4531722"/>
              <a:gd name="connsiteY321" fmla="*/ 3803376 h 4573205"/>
              <a:gd name="connsiteX322" fmla="*/ 2184781 w 4531722"/>
              <a:gd name="connsiteY322" fmla="*/ 3736795 h 4573205"/>
              <a:gd name="connsiteX323" fmla="*/ 2155651 w 4531722"/>
              <a:gd name="connsiteY323" fmla="*/ 3674377 h 4573205"/>
              <a:gd name="connsiteX324" fmla="*/ 2093232 w 4531722"/>
              <a:gd name="connsiteY324" fmla="*/ 3653570 h 4573205"/>
              <a:gd name="connsiteX325" fmla="*/ 2043298 w 4531722"/>
              <a:gd name="connsiteY325" fmla="*/ 3695183 h 4573205"/>
              <a:gd name="connsiteX326" fmla="*/ 1993362 w 4531722"/>
              <a:gd name="connsiteY326" fmla="*/ 3753440 h 4573205"/>
              <a:gd name="connsiteX327" fmla="*/ 1960073 w 4531722"/>
              <a:gd name="connsiteY327" fmla="*/ 3728473 h 4573205"/>
              <a:gd name="connsiteX328" fmla="*/ 1960073 w 4531722"/>
              <a:gd name="connsiteY328" fmla="*/ 3686860 h 4573205"/>
              <a:gd name="connsiteX329" fmla="*/ 1997524 w 4531722"/>
              <a:gd name="connsiteY329" fmla="*/ 3628603 h 4573205"/>
              <a:gd name="connsiteX330" fmla="*/ 2018330 w 4531722"/>
              <a:gd name="connsiteY330" fmla="*/ 3570345 h 4573205"/>
              <a:gd name="connsiteX331" fmla="*/ 1989202 w 4531722"/>
              <a:gd name="connsiteY331" fmla="*/ 3528734 h 4573205"/>
              <a:gd name="connsiteX332" fmla="*/ 1935105 w 4531722"/>
              <a:gd name="connsiteY332" fmla="*/ 3478798 h 4573205"/>
              <a:gd name="connsiteX333" fmla="*/ 1806107 w 4531722"/>
              <a:gd name="connsiteY333" fmla="*/ 3557862 h 4573205"/>
              <a:gd name="connsiteX334" fmla="*/ 1702076 w 4531722"/>
              <a:gd name="connsiteY334" fmla="*/ 3611958 h 4573205"/>
              <a:gd name="connsiteX335" fmla="*/ 1693754 w 4531722"/>
              <a:gd name="connsiteY335" fmla="*/ 3578668 h 4573205"/>
              <a:gd name="connsiteX336" fmla="*/ 1718721 w 4531722"/>
              <a:gd name="connsiteY336" fmla="*/ 3549540 h 4573205"/>
              <a:gd name="connsiteX337" fmla="*/ 1776978 w 4531722"/>
              <a:gd name="connsiteY337" fmla="*/ 3537056 h 4573205"/>
              <a:gd name="connsiteX338" fmla="*/ 1835235 w 4531722"/>
              <a:gd name="connsiteY338" fmla="*/ 3503766 h 4573205"/>
              <a:gd name="connsiteX339" fmla="*/ 1860203 w 4531722"/>
              <a:gd name="connsiteY339" fmla="*/ 3403896 h 4573205"/>
              <a:gd name="connsiteX340" fmla="*/ 1843558 w 4531722"/>
              <a:gd name="connsiteY340" fmla="*/ 3374767 h 4573205"/>
              <a:gd name="connsiteX341" fmla="*/ 1826913 w 4531722"/>
              <a:gd name="connsiteY341" fmla="*/ 3345639 h 4573205"/>
              <a:gd name="connsiteX342" fmla="*/ 1839397 w 4531722"/>
              <a:gd name="connsiteY342" fmla="*/ 3308188 h 4573205"/>
              <a:gd name="connsiteX343" fmla="*/ 1851881 w 4531722"/>
              <a:gd name="connsiteY343" fmla="*/ 3270736 h 4573205"/>
              <a:gd name="connsiteX344" fmla="*/ 1818591 w 4531722"/>
              <a:gd name="connsiteY344" fmla="*/ 3166705 h 4573205"/>
              <a:gd name="connsiteX345" fmla="*/ 1735366 w 4531722"/>
              <a:gd name="connsiteY345" fmla="*/ 3104286 h 4573205"/>
              <a:gd name="connsiteX346" fmla="*/ 1668786 w 4531722"/>
              <a:gd name="connsiteY346" fmla="*/ 3129254 h 4573205"/>
              <a:gd name="connsiteX347" fmla="*/ 1585561 w 4531722"/>
              <a:gd name="connsiteY347" fmla="*/ 3154222 h 4573205"/>
              <a:gd name="connsiteX348" fmla="*/ 1560593 w 4531722"/>
              <a:gd name="connsiteY348" fmla="*/ 3120931 h 4573205"/>
              <a:gd name="connsiteX349" fmla="*/ 1593884 w 4531722"/>
              <a:gd name="connsiteY349" fmla="*/ 3087641 h 4573205"/>
              <a:gd name="connsiteX350" fmla="*/ 1672948 w 4531722"/>
              <a:gd name="connsiteY350" fmla="*/ 3075158 h 4573205"/>
              <a:gd name="connsiteX351" fmla="*/ 1752011 w 4531722"/>
              <a:gd name="connsiteY351" fmla="*/ 3058513 h 4573205"/>
              <a:gd name="connsiteX352" fmla="*/ 1785301 w 4531722"/>
              <a:gd name="connsiteY352" fmla="*/ 3012739 h 4573205"/>
              <a:gd name="connsiteX353" fmla="*/ 1743688 w 4531722"/>
              <a:gd name="connsiteY353" fmla="*/ 2979450 h 4573205"/>
              <a:gd name="connsiteX354" fmla="*/ 1689592 w 4531722"/>
              <a:gd name="connsiteY354" fmla="*/ 2950320 h 4573205"/>
              <a:gd name="connsiteX355" fmla="*/ 1639657 w 4531722"/>
              <a:gd name="connsiteY355" fmla="*/ 2883741 h 4573205"/>
              <a:gd name="connsiteX356" fmla="*/ 1606367 w 4531722"/>
              <a:gd name="connsiteY356" fmla="*/ 2812999 h 4573205"/>
              <a:gd name="connsiteX357" fmla="*/ 1593884 w 4531722"/>
              <a:gd name="connsiteY357" fmla="*/ 2771387 h 4573205"/>
              <a:gd name="connsiteX358" fmla="*/ 1614690 w 4531722"/>
              <a:gd name="connsiteY358" fmla="*/ 2721452 h 4573205"/>
              <a:gd name="connsiteX359" fmla="*/ 1652141 w 4531722"/>
              <a:gd name="connsiteY359" fmla="*/ 2638227 h 4573205"/>
              <a:gd name="connsiteX360" fmla="*/ 1573078 w 4531722"/>
              <a:gd name="connsiteY360" fmla="*/ 2617421 h 4573205"/>
              <a:gd name="connsiteX361" fmla="*/ 1481531 w 4531722"/>
              <a:gd name="connsiteY361" fmla="*/ 2609099 h 4573205"/>
              <a:gd name="connsiteX362" fmla="*/ 1406627 w 4531722"/>
              <a:gd name="connsiteY362" fmla="*/ 2596615 h 4573205"/>
              <a:gd name="connsiteX363" fmla="*/ 1377499 w 4531722"/>
              <a:gd name="connsiteY363" fmla="*/ 2555002 h 4573205"/>
              <a:gd name="connsiteX364" fmla="*/ 1402467 w 4531722"/>
              <a:gd name="connsiteY364" fmla="*/ 2530035 h 4573205"/>
              <a:gd name="connsiteX365" fmla="*/ 1573078 w 4531722"/>
              <a:gd name="connsiteY365" fmla="*/ 2563325 h 4573205"/>
              <a:gd name="connsiteX366" fmla="*/ 1743688 w 4531722"/>
              <a:gd name="connsiteY366" fmla="*/ 2596615 h 4573205"/>
              <a:gd name="connsiteX367" fmla="*/ 1793624 w 4531722"/>
              <a:gd name="connsiteY367" fmla="*/ 2555002 h 4573205"/>
              <a:gd name="connsiteX368" fmla="*/ 1752011 w 4531722"/>
              <a:gd name="connsiteY368" fmla="*/ 2492584 h 4573205"/>
              <a:gd name="connsiteX369" fmla="*/ 1664625 w 4531722"/>
              <a:gd name="connsiteY369" fmla="*/ 2459293 h 4573205"/>
              <a:gd name="connsiteX370" fmla="*/ 1577239 w 4531722"/>
              <a:gd name="connsiteY370" fmla="*/ 2442649 h 4573205"/>
              <a:gd name="connsiteX371" fmla="*/ 1535627 w 4531722"/>
              <a:gd name="connsiteY371" fmla="*/ 2421842 h 4573205"/>
              <a:gd name="connsiteX372" fmla="*/ 1560593 w 4531722"/>
              <a:gd name="connsiteY372" fmla="*/ 2405198 h 4573205"/>
              <a:gd name="connsiteX373" fmla="*/ 1598045 w 4531722"/>
              <a:gd name="connsiteY373" fmla="*/ 2413521 h 4573205"/>
              <a:gd name="connsiteX374" fmla="*/ 1635496 w 4531722"/>
              <a:gd name="connsiteY374" fmla="*/ 2421842 h 4573205"/>
              <a:gd name="connsiteX375" fmla="*/ 1677109 w 4531722"/>
              <a:gd name="connsiteY375" fmla="*/ 2413521 h 4573205"/>
              <a:gd name="connsiteX376" fmla="*/ 1727044 w 4531722"/>
              <a:gd name="connsiteY376" fmla="*/ 2405198 h 4573205"/>
              <a:gd name="connsiteX377" fmla="*/ 1764495 w 4531722"/>
              <a:gd name="connsiteY377" fmla="*/ 2409359 h 4573205"/>
              <a:gd name="connsiteX378" fmla="*/ 1801946 w 4531722"/>
              <a:gd name="connsiteY378" fmla="*/ 2413521 h 4573205"/>
              <a:gd name="connsiteX379" fmla="*/ 1818591 w 4531722"/>
              <a:gd name="connsiteY379" fmla="*/ 2355263 h 4573205"/>
              <a:gd name="connsiteX380" fmla="*/ 1781139 w 4531722"/>
              <a:gd name="connsiteY380" fmla="*/ 2297006 h 4573205"/>
              <a:gd name="connsiteX381" fmla="*/ 1743688 w 4531722"/>
              <a:gd name="connsiteY381" fmla="*/ 2247070 h 4573205"/>
              <a:gd name="connsiteX382" fmla="*/ 1752011 w 4531722"/>
              <a:gd name="connsiteY382" fmla="*/ 2222102 h 4573205"/>
              <a:gd name="connsiteX383" fmla="*/ 1760333 w 4531722"/>
              <a:gd name="connsiteY383" fmla="*/ 2205458 h 4573205"/>
              <a:gd name="connsiteX384" fmla="*/ 1727044 w 4531722"/>
              <a:gd name="connsiteY384" fmla="*/ 2188813 h 4573205"/>
              <a:gd name="connsiteX385" fmla="*/ 1693754 w 4531722"/>
              <a:gd name="connsiteY385" fmla="*/ 2155523 h 4573205"/>
              <a:gd name="connsiteX386" fmla="*/ 1793624 w 4531722"/>
              <a:gd name="connsiteY386" fmla="*/ 2205458 h 4573205"/>
              <a:gd name="connsiteX387" fmla="*/ 1893493 w 4531722"/>
              <a:gd name="connsiteY387" fmla="*/ 2238748 h 4573205"/>
              <a:gd name="connsiteX388" fmla="*/ 1993362 w 4531722"/>
              <a:gd name="connsiteY388" fmla="*/ 2151362 h 4573205"/>
              <a:gd name="connsiteX389" fmla="*/ 2068266 w 4531722"/>
              <a:gd name="connsiteY389" fmla="*/ 2039009 h 4573205"/>
              <a:gd name="connsiteX390" fmla="*/ 2030814 w 4531722"/>
              <a:gd name="connsiteY390" fmla="*/ 1997396 h 4573205"/>
              <a:gd name="connsiteX391" fmla="*/ 1993362 w 4531722"/>
              <a:gd name="connsiteY391" fmla="*/ 1955783 h 4573205"/>
              <a:gd name="connsiteX392" fmla="*/ 2030814 w 4531722"/>
              <a:gd name="connsiteY392" fmla="*/ 1922493 h 4573205"/>
              <a:gd name="connsiteX393" fmla="*/ 2068266 w 4531722"/>
              <a:gd name="connsiteY393" fmla="*/ 1847591 h 4573205"/>
              <a:gd name="connsiteX394" fmla="*/ 2018330 w 4531722"/>
              <a:gd name="connsiteY394" fmla="*/ 1781011 h 4573205"/>
              <a:gd name="connsiteX395" fmla="*/ 1943428 w 4531722"/>
              <a:gd name="connsiteY395" fmla="*/ 1714431 h 4573205"/>
              <a:gd name="connsiteX396" fmla="*/ 1856042 w 4531722"/>
              <a:gd name="connsiteY396" fmla="*/ 1747721 h 4573205"/>
              <a:gd name="connsiteX397" fmla="*/ 1776978 w 4531722"/>
              <a:gd name="connsiteY397" fmla="*/ 1789334 h 4573205"/>
              <a:gd name="connsiteX398" fmla="*/ 1735366 w 4531722"/>
              <a:gd name="connsiteY398" fmla="*/ 1772688 h 4573205"/>
              <a:gd name="connsiteX399" fmla="*/ 1768656 w 4531722"/>
              <a:gd name="connsiteY399" fmla="*/ 1722754 h 4573205"/>
              <a:gd name="connsiteX400" fmla="*/ 1801946 w 4531722"/>
              <a:gd name="connsiteY400" fmla="*/ 1681141 h 4573205"/>
              <a:gd name="connsiteX401" fmla="*/ 1793624 w 4531722"/>
              <a:gd name="connsiteY401" fmla="*/ 1664496 h 4573205"/>
              <a:gd name="connsiteX402" fmla="*/ 1818591 w 4531722"/>
              <a:gd name="connsiteY402" fmla="*/ 1672819 h 4573205"/>
              <a:gd name="connsiteX403" fmla="*/ 1901815 w 4531722"/>
              <a:gd name="connsiteY403" fmla="*/ 1581271 h 4573205"/>
              <a:gd name="connsiteX404" fmla="*/ 1893493 w 4531722"/>
              <a:gd name="connsiteY404" fmla="*/ 1552143 h 4573205"/>
              <a:gd name="connsiteX405" fmla="*/ 1885171 w 4531722"/>
              <a:gd name="connsiteY405" fmla="*/ 1523014 h 4573205"/>
              <a:gd name="connsiteX406" fmla="*/ 1901815 w 4531722"/>
              <a:gd name="connsiteY406" fmla="*/ 1489724 h 4573205"/>
              <a:gd name="connsiteX407" fmla="*/ 1910138 w 4531722"/>
              <a:gd name="connsiteY407" fmla="*/ 1456434 h 4573205"/>
              <a:gd name="connsiteX408" fmla="*/ 1885171 w 4531722"/>
              <a:gd name="connsiteY408" fmla="*/ 1423144 h 4573205"/>
              <a:gd name="connsiteX409" fmla="*/ 1868526 w 4531722"/>
              <a:gd name="connsiteY409" fmla="*/ 1439790 h 4573205"/>
              <a:gd name="connsiteX410" fmla="*/ 1860203 w 4531722"/>
              <a:gd name="connsiteY410" fmla="*/ 1406499 h 4573205"/>
              <a:gd name="connsiteX411" fmla="*/ 1627174 w 4531722"/>
              <a:gd name="connsiteY411" fmla="*/ 1464756 h 4573205"/>
              <a:gd name="connsiteX412" fmla="*/ 1623012 w 4531722"/>
              <a:gd name="connsiteY412" fmla="*/ 1456434 h 4573205"/>
              <a:gd name="connsiteX413" fmla="*/ 1618851 w 4531722"/>
              <a:gd name="connsiteY413" fmla="*/ 1448111 h 4573205"/>
              <a:gd name="connsiteX414" fmla="*/ 1660463 w 4531722"/>
              <a:gd name="connsiteY414" fmla="*/ 1431467 h 4573205"/>
              <a:gd name="connsiteX415" fmla="*/ 1760333 w 4531722"/>
              <a:gd name="connsiteY415" fmla="*/ 1406499 h 4573205"/>
              <a:gd name="connsiteX416" fmla="*/ 1872687 w 4531722"/>
              <a:gd name="connsiteY416" fmla="*/ 1356564 h 4573205"/>
              <a:gd name="connsiteX417" fmla="*/ 1943428 w 4531722"/>
              <a:gd name="connsiteY417" fmla="*/ 1273339 h 4573205"/>
              <a:gd name="connsiteX418" fmla="*/ 1926783 w 4531722"/>
              <a:gd name="connsiteY418" fmla="*/ 1240050 h 4573205"/>
              <a:gd name="connsiteX419" fmla="*/ 1935105 w 4531722"/>
              <a:gd name="connsiteY419" fmla="*/ 1231727 h 4573205"/>
              <a:gd name="connsiteX420" fmla="*/ 1926783 w 4531722"/>
              <a:gd name="connsiteY420" fmla="*/ 1215082 h 4573205"/>
              <a:gd name="connsiteX421" fmla="*/ 1926783 w 4531722"/>
              <a:gd name="connsiteY421" fmla="*/ 1190114 h 4573205"/>
              <a:gd name="connsiteX422" fmla="*/ 1939267 w 4531722"/>
              <a:gd name="connsiteY422" fmla="*/ 1202599 h 4573205"/>
              <a:gd name="connsiteX423" fmla="*/ 1951751 w 4531722"/>
              <a:gd name="connsiteY423" fmla="*/ 1215082 h 4573205"/>
              <a:gd name="connsiteX424" fmla="*/ 1960073 w 4531722"/>
              <a:gd name="connsiteY424" fmla="*/ 1198437 h 4573205"/>
              <a:gd name="connsiteX425" fmla="*/ 1918460 w 4531722"/>
              <a:gd name="connsiteY425" fmla="*/ 1156825 h 4573205"/>
              <a:gd name="connsiteX426" fmla="*/ 1935105 w 4531722"/>
              <a:gd name="connsiteY426" fmla="*/ 1102729 h 4573205"/>
              <a:gd name="connsiteX427" fmla="*/ 1943428 w 4531722"/>
              <a:gd name="connsiteY427" fmla="*/ 1048633 h 4573205"/>
              <a:gd name="connsiteX428" fmla="*/ 1939267 w 4531722"/>
              <a:gd name="connsiteY428" fmla="*/ 1031987 h 4573205"/>
              <a:gd name="connsiteX429" fmla="*/ 1935105 w 4531722"/>
              <a:gd name="connsiteY429" fmla="*/ 1015342 h 4573205"/>
              <a:gd name="connsiteX430" fmla="*/ 1993362 w 4531722"/>
              <a:gd name="connsiteY430" fmla="*/ 890505 h 4573205"/>
              <a:gd name="connsiteX431" fmla="*/ 2109877 w 4531722"/>
              <a:gd name="connsiteY431" fmla="*/ 844731 h 4573205"/>
              <a:gd name="connsiteX432" fmla="*/ 2251360 w 4531722"/>
              <a:gd name="connsiteY432" fmla="*/ 819765 h 4573205"/>
              <a:gd name="connsiteX433" fmla="*/ 2392842 w 4531722"/>
              <a:gd name="connsiteY433" fmla="*/ 757347 h 4573205"/>
              <a:gd name="connsiteX434" fmla="*/ 2442777 w 4531722"/>
              <a:gd name="connsiteY434" fmla="*/ 740702 h 4573205"/>
              <a:gd name="connsiteX435" fmla="*/ 2476068 w 4531722"/>
              <a:gd name="connsiteY435" fmla="*/ 749024 h 4573205"/>
              <a:gd name="connsiteX436" fmla="*/ 2509357 w 4531722"/>
              <a:gd name="connsiteY436" fmla="*/ 757347 h 4573205"/>
              <a:gd name="connsiteX437" fmla="*/ 2534325 w 4531722"/>
              <a:gd name="connsiteY437" fmla="*/ 628349 h 4573205"/>
              <a:gd name="connsiteX438" fmla="*/ 2575938 w 4531722"/>
              <a:gd name="connsiteY438" fmla="*/ 524315 h 4573205"/>
              <a:gd name="connsiteX439" fmla="*/ 2550970 w 4531722"/>
              <a:gd name="connsiteY439" fmla="*/ 491026 h 4573205"/>
              <a:gd name="connsiteX440" fmla="*/ 2613389 w 4531722"/>
              <a:gd name="connsiteY440" fmla="*/ 470220 h 4573205"/>
              <a:gd name="connsiteX441" fmla="*/ 2709097 w 4531722"/>
              <a:gd name="connsiteY441" fmla="*/ 424445 h 4573205"/>
              <a:gd name="connsiteX442" fmla="*/ 2796483 w 4531722"/>
              <a:gd name="connsiteY442" fmla="*/ 382834 h 4573205"/>
              <a:gd name="connsiteX443" fmla="*/ 2833934 w 4531722"/>
              <a:gd name="connsiteY443" fmla="*/ 366189 h 4573205"/>
              <a:gd name="connsiteX444" fmla="*/ 2912998 w 4531722"/>
              <a:gd name="connsiteY444" fmla="*/ 357866 h 4573205"/>
              <a:gd name="connsiteX445" fmla="*/ 3541348 w 4531722"/>
              <a:gd name="connsiteY445" fmla="*/ 233031 h 4573205"/>
              <a:gd name="connsiteX446" fmla="*/ 3566314 w 4531722"/>
              <a:gd name="connsiteY446" fmla="*/ 241352 h 4573205"/>
              <a:gd name="connsiteX447" fmla="*/ 3533025 w 4531722"/>
              <a:gd name="connsiteY447" fmla="*/ 270482 h 4573205"/>
              <a:gd name="connsiteX448" fmla="*/ 3474767 w 4531722"/>
              <a:gd name="connsiteY448" fmla="*/ 291287 h 4573205"/>
              <a:gd name="connsiteX449" fmla="*/ 3508057 w 4531722"/>
              <a:gd name="connsiteY449" fmla="*/ 257997 h 4573205"/>
              <a:gd name="connsiteX450" fmla="*/ 3541348 w 4531722"/>
              <a:gd name="connsiteY450" fmla="*/ 233031 h 4573205"/>
              <a:gd name="connsiteX451" fmla="*/ 3707797 w 4531722"/>
              <a:gd name="connsiteY451" fmla="*/ 141484 h 4573205"/>
              <a:gd name="connsiteX452" fmla="*/ 3716120 w 4531722"/>
              <a:gd name="connsiteY452" fmla="*/ 141484 h 4573205"/>
              <a:gd name="connsiteX453" fmla="*/ 3741086 w 4531722"/>
              <a:gd name="connsiteY453" fmla="*/ 158128 h 4573205"/>
              <a:gd name="connsiteX454" fmla="*/ 3716120 w 4531722"/>
              <a:gd name="connsiteY454" fmla="*/ 174773 h 4573205"/>
              <a:gd name="connsiteX455" fmla="*/ 3691152 w 4531722"/>
              <a:gd name="connsiteY455" fmla="*/ 174773 h 4573205"/>
              <a:gd name="connsiteX456" fmla="*/ 3707797 w 4531722"/>
              <a:gd name="connsiteY456" fmla="*/ 141484 h 4573205"/>
              <a:gd name="connsiteX457" fmla="*/ 3857601 w 4531722"/>
              <a:gd name="connsiteY457" fmla="*/ 91549 h 4573205"/>
              <a:gd name="connsiteX458" fmla="*/ 3882569 w 4531722"/>
              <a:gd name="connsiteY458" fmla="*/ 116517 h 4573205"/>
              <a:gd name="connsiteX459" fmla="*/ 3849279 w 4531722"/>
              <a:gd name="connsiteY459" fmla="*/ 141485 h 4573205"/>
              <a:gd name="connsiteX460" fmla="*/ 3799344 w 4531722"/>
              <a:gd name="connsiteY460" fmla="*/ 149806 h 4573205"/>
              <a:gd name="connsiteX461" fmla="*/ 3791022 w 4531722"/>
              <a:gd name="connsiteY461" fmla="*/ 133162 h 4573205"/>
              <a:gd name="connsiteX462" fmla="*/ 3840956 w 4531722"/>
              <a:gd name="connsiteY462" fmla="*/ 99872 h 4573205"/>
              <a:gd name="connsiteX463" fmla="*/ 3857601 w 4531722"/>
              <a:gd name="connsiteY463" fmla="*/ 91549 h 4573205"/>
              <a:gd name="connsiteX464" fmla="*/ 2833935 w 4531722"/>
              <a:gd name="connsiteY464" fmla="*/ 0 h 4573205"/>
              <a:gd name="connsiteX465" fmla="*/ 2875548 w 4531722"/>
              <a:gd name="connsiteY465" fmla="*/ 24970 h 4573205"/>
              <a:gd name="connsiteX466" fmla="*/ 2871387 w 4531722"/>
              <a:gd name="connsiteY466" fmla="*/ 58259 h 4573205"/>
              <a:gd name="connsiteX467" fmla="*/ 2858903 w 4531722"/>
              <a:gd name="connsiteY467" fmla="*/ 91549 h 4573205"/>
              <a:gd name="connsiteX468" fmla="*/ 2825613 w 4531722"/>
              <a:gd name="connsiteY468" fmla="*/ 8323 h 4573205"/>
              <a:gd name="connsiteX469" fmla="*/ 2833935 w 4531722"/>
              <a:gd name="connsiteY469" fmla="*/ 0 h 457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4531722" h="4573205">
                <a:moveTo>
                  <a:pt x="3275027" y="4519109"/>
                </a:moveTo>
                <a:lnTo>
                  <a:pt x="3299995" y="4519109"/>
                </a:lnTo>
                <a:cubicBezTo>
                  <a:pt x="3316640" y="4519109"/>
                  <a:pt x="3324962" y="4524658"/>
                  <a:pt x="3324962" y="4535754"/>
                </a:cubicBezTo>
                <a:cubicBezTo>
                  <a:pt x="3324962" y="4557948"/>
                  <a:pt x="3316640" y="4569044"/>
                  <a:pt x="3299995" y="4569044"/>
                </a:cubicBezTo>
                <a:cubicBezTo>
                  <a:pt x="3294447" y="4574592"/>
                  <a:pt x="3288898" y="4574592"/>
                  <a:pt x="3283350" y="4569044"/>
                </a:cubicBezTo>
                <a:cubicBezTo>
                  <a:pt x="3272253" y="4569044"/>
                  <a:pt x="3266704" y="4557948"/>
                  <a:pt x="3266704" y="4535754"/>
                </a:cubicBezTo>
                <a:cubicBezTo>
                  <a:pt x="3266704" y="4530206"/>
                  <a:pt x="3269479" y="4524658"/>
                  <a:pt x="3275027" y="4519109"/>
                </a:cubicBezTo>
                <a:close/>
                <a:moveTo>
                  <a:pt x="4248759" y="3407099"/>
                </a:moveTo>
                <a:lnTo>
                  <a:pt x="4265403" y="3412220"/>
                </a:lnTo>
                <a:cubicBezTo>
                  <a:pt x="4262629" y="3412220"/>
                  <a:pt x="4257774" y="3410833"/>
                  <a:pt x="4250838" y="3408059"/>
                </a:cubicBezTo>
                <a:close/>
                <a:moveTo>
                  <a:pt x="91547" y="2837968"/>
                </a:moveTo>
                <a:cubicBezTo>
                  <a:pt x="102643" y="2837968"/>
                  <a:pt x="108192" y="2843517"/>
                  <a:pt x="108192" y="2854613"/>
                </a:cubicBezTo>
                <a:cubicBezTo>
                  <a:pt x="108192" y="2871258"/>
                  <a:pt x="99869" y="2883741"/>
                  <a:pt x="83224" y="2892064"/>
                </a:cubicBezTo>
                <a:cubicBezTo>
                  <a:pt x="66579" y="2900387"/>
                  <a:pt x="49934" y="2904547"/>
                  <a:pt x="33290" y="2904547"/>
                </a:cubicBezTo>
                <a:cubicBezTo>
                  <a:pt x="11096" y="2904547"/>
                  <a:pt x="0" y="2899000"/>
                  <a:pt x="0" y="2887903"/>
                </a:cubicBezTo>
                <a:cubicBezTo>
                  <a:pt x="0" y="2876806"/>
                  <a:pt x="13871" y="2862936"/>
                  <a:pt x="41612" y="2846290"/>
                </a:cubicBezTo>
                <a:cubicBezTo>
                  <a:pt x="52709" y="2840742"/>
                  <a:pt x="69354" y="2837968"/>
                  <a:pt x="91547" y="2837968"/>
                </a:cubicBezTo>
                <a:close/>
                <a:moveTo>
                  <a:pt x="199740" y="2363587"/>
                </a:moveTo>
                <a:cubicBezTo>
                  <a:pt x="227482" y="2363587"/>
                  <a:pt x="249676" y="2383006"/>
                  <a:pt x="266320" y="2421845"/>
                </a:cubicBezTo>
                <a:cubicBezTo>
                  <a:pt x="282965" y="2460683"/>
                  <a:pt x="291288" y="2499521"/>
                  <a:pt x="291288" y="2538359"/>
                </a:cubicBezTo>
                <a:lnTo>
                  <a:pt x="282965" y="2546682"/>
                </a:lnTo>
                <a:cubicBezTo>
                  <a:pt x="260772" y="2546682"/>
                  <a:pt x="239965" y="2528650"/>
                  <a:pt x="220546" y="2492586"/>
                </a:cubicBezTo>
                <a:cubicBezTo>
                  <a:pt x="201127" y="2456521"/>
                  <a:pt x="188644" y="2421845"/>
                  <a:pt x="183095" y="2388555"/>
                </a:cubicBezTo>
                <a:lnTo>
                  <a:pt x="191418" y="2371910"/>
                </a:lnTo>
                <a:close/>
                <a:moveTo>
                  <a:pt x="1618852" y="2122234"/>
                </a:moveTo>
                <a:cubicBezTo>
                  <a:pt x="1635498" y="2122234"/>
                  <a:pt x="1646594" y="2126394"/>
                  <a:pt x="1652142" y="2134717"/>
                </a:cubicBezTo>
                <a:cubicBezTo>
                  <a:pt x="1657691" y="2143040"/>
                  <a:pt x="1666013" y="2147200"/>
                  <a:pt x="1677110" y="2147200"/>
                </a:cubicBezTo>
                <a:cubicBezTo>
                  <a:pt x="1660464" y="2152749"/>
                  <a:pt x="1635498" y="2155523"/>
                  <a:pt x="1602207" y="2155523"/>
                </a:cubicBezTo>
                <a:cubicBezTo>
                  <a:pt x="1602207" y="2144426"/>
                  <a:pt x="1607756" y="2133330"/>
                  <a:pt x="1618852" y="2122234"/>
                </a:cubicBezTo>
                <a:close/>
                <a:moveTo>
                  <a:pt x="4265403" y="2022364"/>
                </a:moveTo>
                <a:lnTo>
                  <a:pt x="4265403" y="2030686"/>
                </a:lnTo>
                <a:cubicBezTo>
                  <a:pt x="4265403" y="2041783"/>
                  <a:pt x="4251532" y="2047330"/>
                  <a:pt x="4223791" y="2047330"/>
                </a:cubicBezTo>
                <a:cubicBezTo>
                  <a:pt x="4223791" y="2041783"/>
                  <a:pt x="4237661" y="2033460"/>
                  <a:pt x="4265403" y="2022364"/>
                </a:cubicBezTo>
                <a:close/>
                <a:moveTo>
                  <a:pt x="2126523" y="1772688"/>
                </a:moveTo>
                <a:lnTo>
                  <a:pt x="2099475" y="1774768"/>
                </a:lnTo>
                <a:lnTo>
                  <a:pt x="2096952" y="1775850"/>
                </a:lnTo>
                <a:lnTo>
                  <a:pt x="2084911" y="1781011"/>
                </a:lnTo>
                <a:cubicBezTo>
                  <a:pt x="2079362" y="1786560"/>
                  <a:pt x="2065491" y="1789334"/>
                  <a:pt x="2043298" y="1789334"/>
                </a:cubicBezTo>
                <a:cubicBezTo>
                  <a:pt x="2054394" y="1800430"/>
                  <a:pt x="2061330" y="1810140"/>
                  <a:pt x="2064104" y="1818462"/>
                </a:cubicBezTo>
                <a:cubicBezTo>
                  <a:pt x="2066879" y="1826785"/>
                  <a:pt x="2073813" y="1830946"/>
                  <a:pt x="2084911" y="1830946"/>
                </a:cubicBezTo>
                <a:lnTo>
                  <a:pt x="2084912" y="1830946"/>
                </a:lnTo>
                <a:lnTo>
                  <a:pt x="2064105" y="1818462"/>
                </a:lnTo>
                <a:cubicBezTo>
                  <a:pt x="2061331" y="1810140"/>
                  <a:pt x="2054395" y="1800430"/>
                  <a:pt x="2043299" y="1789334"/>
                </a:cubicBezTo>
                <a:cubicBezTo>
                  <a:pt x="2065493" y="1789334"/>
                  <a:pt x="2079363" y="1786560"/>
                  <a:pt x="2084912" y="1781011"/>
                </a:cubicBezTo>
                <a:lnTo>
                  <a:pt x="2096952" y="1775850"/>
                </a:lnTo>
                <a:lnTo>
                  <a:pt x="2099475" y="1774769"/>
                </a:lnTo>
                <a:cubicBezTo>
                  <a:pt x="2106410" y="1773382"/>
                  <a:pt x="2115427" y="1772688"/>
                  <a:pt x="2126523" y="1772688"/>
                </a:cubicBezTo>
                <a:close/>
                <a:moveTo>
                  <a:pt x="224708" y="965410"/>
                </a:moveTo>
                <a:cubicBezTo>
                  <a:pt x="235804" y="965410"/>
                  <a:pt x="242740" y="966797"/>
                  <a:pt x="245514" y="969571"/>
                </a:cubicBezTo>
                <a:cubicBezTo>
                  <a:pt x="248288" y="972344"/>
                  <a:pt x="249676" y="987603"/>
                  <a:pt x="249676" y="1015344"/>
                </a:cubicBezTo>
                <a:cubicBezTo>
                  <a:pt x="233031" y="1015344"/>
                  <a:pt x="224708" y="1009796"/>
                  <a:pt x="224708" y="998699"/>
                </a:cubicBezTo>
                <a:lnTo>
                  <a:pt x="216386" y="990376"/>
                </a:lnTo>
                <a:cubicBezTo>
                  <a:pt x="216386" y="984829"/>
                  <a:pt x="217773" y="980667"/>
                  <a:pt x="220546" y="977893"/>
                </a:cubicBezTo>
                <a:cubicBezTo>
                  <a:pt x="223321" y="975119"/>
                  <a:pt x="224708" y="970957"/>
                  <a:pt x="224708" y="965410"/>
                </a:cubicBezTo>
                <a:close/>
                <a:moveTo>
                  <a:pt x="1885173" y="923797"/>
                </a:moveTo>
                <a:lnTo>
                  <a:pt x="1897655" y="932118"/>
                </a:lnTo>
                <a:cubicBezTo>
                  <a:pt x="1911527" y="937667"/>
                  <a:pt x="1918461" y="945990"/>
                  <a:pt x="1918461" y="957086"/>
                </a:cubicBezTo>
                <a:cubicBezTo>
                  <a:pt x="1907365" y="945990"/>
                  <a:pt x="1897655" y="937667"/>
                  <a:pt x="1889333" y="932118"/>
                </a:cubicBezTo>
                <a:close/>
                <a:moveTo>
                  <a:pt x="1876849" y="907150"/>
                </a:moveTo>
                <a:lnTo>
                  <a:pt x="1885173" y="923796"/>
                </a:lnTo>
                <a:lnTo>
                  <a:pt x="1882050" y="921715"/>
                </a:lnTo>
                <a:cubicBezTo>
                  <a:pt x="1878583" y="917553"/>
                  <a:pt x="1876849" y="912699"/>
                  <a:pt x="1876849" y="907150"/>
                </a:cubicBezTo>
                <a:close/>
                <a:moveTo>
                  <a:pt x="674121" y="890506"/>
                </a:moveTo>
                <a:cubicBezTo>
                  <a:pt x="796184" y="918247"/>
                  <a:pt x="879409" y="940441"/>
                  <a:pt x="923795" y="957086"/>
                </a:cubicBezTo>
                <a:cubicBezTo>
                  <a:pt x="968182" y="973731"/>
                  <a:pt x="997311" y="990375"/>
                  <a:pt x="1011182" y="1007021"/>
                </a:cubicBezTo>
                <a:cubicBezTo>
                  <a:pt x="1025052" y="1023666"/>
                  <a:pt x="1036150" y="1038924"/>
                  <a:pt x="1044472" y="1052794"/>
                </a:cubicBezTo>
                <a:cubicBezTo>
                  <a:pt x="1052794" y="1066666"/>
                  <a:pt x="1084697" y="1084698"/>
                  <a:pt x="1140180" y="1106890"/>
                </a:cubicBezTo>
                <a:cubicBezTo>
                  <a:pt x="1145729" y="1106890"/>
                  <a:pt x="1151277" y="1102730"/>
                  <a:pt x="1156826" y="1094407"/>
                </a:cubicBezTo>
                <a:cubicBezTo>
                  <a:pt x="1162373" y="1086085"/>
                  <a:pt x="1170696" y="1081923"/>
                  <a:pt x="1181793" y="1081923"/>
                </a:cubicBezTo>
                <a:cubicBezTo>
                  <a:pt x="1203986" y="1081923"/>
                  <a:pt x="1215083" y="1087471"/>
                  <a:pt x="1215083" y="1098568"/>
                </a:cubicBezTo>
                <a:cubicBezTo>
                  <a:pt x="1215083" y="1115213"/>
                  <a:pt x="1205373" y="1127696"/>
                  <a:pt x="1185954" y="1136019"/>
                </a:cubicBezTo>
                <a:cubicBezTo>
                  <a:pt x="1166535" y="1144342"/>
                  <a:pt x="1156826" y="1154051"/>
                  <a:pt x="1156826" y="1165147"/>
                </a:cubicBezTo>
                <a:cubicBezTo>
                  <a:pt x="1156826" y="1192890"/>
                  <a:pt x="1174858" y="1217857"/>
                  <a:pt x="1210922" y="1240051"/>
                </a:cubicBezTo>
                <a:cubicBezTo>
                  <a:pt x="1246986" y="1262244"/>
                  <a:pt x="1273341" y="1278889"/>
                  <a:pt x="1289985" y="1289985"/>
                </a:cubicBezTo>
                <a:cubicBezTo>
                  <a:pt x="1289985" y="1317727"/>
                  <a:pt x="1277501" y="1334372"/>
                  <a:pt x="1252534" y="1339921"/>
                </a:cubicBezTo>
                <a:cubicBezTo>
                  <a:pt x="1227567" y="1345468"/>
                  <a:pt x="1215083" y="1359340"/>
                  <a:pt x="1215083" y="1381532"/>
                </a:cubicBezTo>
                <a:cubicBezTo>
                  <a:pt x="1215083" y="1420370"/>
                  <a:pt x="1233115" y="1443951"/>
                  <a:pt x="1269179" y="1452274"/>
                </a:cubicBezTo>
                <a:cubicBezTo>
                  <a:pt x="1305243" y="1460596"/>
                  <a:pt x="1323275" y="1470306"/>
                  <a:pt x="1323275" y="1481402"/>
                </a:cubicBezTo>
                <a:cubicBezTo>
                  <a:pt x="1323275" y="1509144"/>
                  <a:pt x="1310792" y="1523015"/>
                  <a:pt x="1285824" y="1523015"/>
                </a:cubicBezTo>
                <a:cubicBezTo>
                  <a:pt x="1260856" y="1523015"/>
                  <a:pt x="1248373" y="1550757"/>
                  <a:pt x="1248373" y="1606240"/>
                </a:cubicBezTo>
                <a:cubicBezTo>
                  <a:pt x="1248373" y="1633982"/>
                  <a:pt x="1251147" y="1653401"/>
                  <a:pt x="1256695" y="1664497"/>
                </a:cubicBezTo>
                <a:cubicBezTo>
                  <a:pt x="1256695" y="1675593"/>
                  <a:pt x="1246986" y="1685303"/>
                  <a:pt x="1227567" y="1693625"/>
                </a:cubicBezTo>
                <a:cubicBezTo>
                  <a:pt x="1208147" y="1701948"/>
                  <a:pt x="1192890" y="1711658"/>
                  <a:pt x="1181793" y="1722755"/>
                </a:cubicBezTo>
                <a:cubicBezTo>
                  <a:pt x="1187341" y="1733851"/>
                  <a:pt x="1190116" y="1744948"/>
                  <a:pt x="1190116" y="1756044"/>
                </a:cubicBezTo>
                <a:cubicBezTo>
                  <a:pt x="1190116" y="1772689"/>
                  <a:pt x="1179018" y="1803205"/>
                  <a:pt x="1156826" y="1847592"/>
                </a:cubicBezTo>
                <a:cubicBezTo>
                  <a:pt x="1134632" y="1891978"/>
                  <a:pt x="1117988" y="1914172"/>
                  <a:pt x="1106890" y="1914172"/>
                </a:cubicBezTo>
                <a:cubicBezTo>
                  <a:pt x="1095794" y="1914172"/>
                  <a:pt x="1087471" y="1910010"/>
                  <a:pt x="1081923" y="1901688"/>
                </a:cubicBezTo>
                <a:cubicBezTo>
                  <a:pt x="1076375" y="1893365"/>
                  <a:pt x="1068052" y="1889204"/>
                  <a:pt x="1056956" y="1889204"/>
                </a:cubicBezTo>
                <a:cubicBezTo>
                  <a:pt x="1007020" y="1889204"/>
                  <a:pt x="980666" y="1908623"/>
                  <a:pt x="977892" y="1947462"/>
                </a:cubicBezTo>
                <a:cubicBezTo>
                  <a:pt x="975118" y="1986300"/>
                  <a:pt x="962633" y="2014042"/>
                  <a:pt x="940440" y="2030687"/>
                </a:cubicBezTo>
                <a:cubicBezTo>
                  <a:pt x="929344" y="2019590"/>
                  <a:pt x="919635" y="2012655"/>
                  <a:pt x="911312" y="2009880"/>
                </a:cubicBezTo>
                <a:cubicBezTo>
                  <a:pt x="902989" y="2007106"/>
                  <a:pt x="896054" y="2000171"/>
                  <a:pt x="890505" y="1989074"/>
                </a:cubicBezTo>
                <a:lnTo>
                  <a:pt x="765668" y="1989074"/>
                </a:lnTo>
                <a:cubicBezTo>
                  <a:pt x="749023" y="1989074"/>
                  <a:pt x="742088" y="2011268"/>
                  <a:pt x="744862" y="2055654"/>
                </a:cubicBezTo>
                <a:cubicBezTo>
                  <a:pt x="747636" y="2100041"/>
                  <a:pt x="743476" y="2122234"/>
                  <a:pt x="732378" y="2122234"/>
                </a:cubicBezTo>
                <a:cubicBezTo>
                  <a:pt x="721282" y="2122234"/>
                  <a:pt x="712959" y="2101428"/>
                  <a:pt x="707411" y="2059816"/>
                </a:cubicBezTo>
                <a:cubicBezTo>
                  <a:pt x="701863" y="2018203"/>
                  <a:pt x="679670" y="1997397"/>
                  <a:pt x="640831" y="1997397"/>
                </a:cubicBezTo>
                <a:cubicBezTo>
                  <a:pt x="624186" y="1997397"/>
                  <a:pt x="611702" y="2007106"/>
                  <a:pt x="603380" y="2026525"/>
                </a:cubicBezTo>
                <a:cubicBezTo>
                  <a:pt x="595057" y="2045944"/>
                  <a:pt x="582575" y="2055654"/>
                  <a:pt x="565929" y="2055654"/>
                </a:cubicBezTo>
                <a:cubicBezTo>
                  <a:pt x="538187" y="2055654"/>
                  <a:pt x="528479" y="2037622"/>
                  <a:pt x="536800" y="2001559"/>
                </a:cubicBezTo>
                <a:cubicBezTo>
                  <a:pt x="545123" y="1965495"/>
                  <a:pt x="529865" y="1947462"/>
                  <a:pt x="491026" y="1947462"/>
                </a:cubicBezTo>
                <a:cubicBezTo>
                  <a:pt x="479930" y="1947462"/>
                  <a:pt x="471607" y="1951623"/>
                  <a:pt x="466060" y="1959946"/>
                </a:cubicBezTo>
                <a:cubicBezTo>
                  <a:pt x="460510" y="1968268"/>
                  <a:pt x="452189" y="1972429"/>
                  <a:pt x="441092" y="1972429"/>
                </a:cubicBezTo>
                <a:cubicBezTo>
                  <a:pt x="413349" y="1972429"/>
                  <a:pt x="402253" y="1959946"/>
                  <a:pt x="407802" y="1934978"/>
                </a:cubicBezTo>
                <a:cubicBezTo>
                  <a:pt x="413349" y="1910010"/>
                  <a:pt x="402253" y="1897527"/>
                  <a:pt x="374511" y="1897527"/>
                </a:cubicBezTo>
                <a:cubicBezTo>
                  <a:pt x="363416" y="1897527"/>
                  <a:pt x="353705" y="1900301"/>
                  <a:pt x="345383" y="1905850"/>
                </a:cubicBezTo>
                <a:cubicBezTo>
                  <a:pt x="337061" y="1911397"/>
                  <a:pt x="327352" y="1914172"/>
                  <a:pt x="316254" y="1914172"/>
                </a:cubicBezTo>
                <a:cubicBezTo>
                  <a:pt x="305159" y="1914172"/>
                  <a:pt x="296835" y="1911397"/>
                  <a:pt x="291287" y="1905850"/>
                </a:cubicBezTo>
                <a:cubicBezTo>
                  <a:pt x="313480" y="1883656"/>
                  <a:pt x="324577" y="1861463"/>
                  <a:pt x="324577" y="1839269"/>
                </a:cubicBezTo>
                <a:cubicBezTo>
                  <a:pt x="324577" y="1811527"/>
                  <a:pt x="307933" y="1797657"/>
                  <a:pt x="274643" y="1797657"/>
                </a:cubicBezTo>
                <a:cubicBezTo>
                  <a:pt x="263545" y="1797657"/>
                  <a:pt x="256610" y="1799044"/>
                  <a:pt x="253836" y="1801818"/>
                </a:cubicBezTo>
                <a:cubicBezTo>
                  <a:pt x="251062" y="1804593"/>
                  <a:pt x="246901" y="1805980"/>
                  <a:pt x="241351" y="1805980"/>
                </a:cubicBezTo>
                <a:lnTo>
                  <a:pt x="224708" y="1789335"/>
                </a:lnTo>
                <a:cubicBezTo>
                  <a:pt x="224708" y="1778238"/>
                  <a:pt x="227481" y="1767141"/>
                  <a:pt x="233030" y="1756044"/>
                </a:cubicBezTo>
                <a:cubicBezTo>
                  <a:pt x="238577" y="1744948"/>
                  <a:pt x="241351" y="1733851"/>
                  <a:pt x="241351" y="1722755"/>
                </a:cubicBezTo>
                <a:cubicBezTo>
                  <a:pt x="241351" y="1706110"/>
                  <a:pt x="223321" y="1683916"/>
                  <a:pt x="187256" y="1656174"/>
                </a:cubicBezTo>
                <a:cubicBezTo>
                  <a:pt x="151192" y="1628433"/>
                  <a:pt x="133161" y="1603466"/>
                  <a:pt x="133161" y="1581272"/>
                </a:cubicBezTo>
                <a:cubicBezTo>
                  <a:pt x="133161" y="1559079"/>
                  <a:pt x="141483" y="1542434"/>
                  <a:pt x="158126" y="1531338"/>
                </a:cubicBezTo>
                <a:cubicBezTo>
                  <a:pt x="174772" y="1520240"/>
                  <a:pt x="183094" y="1498047"/>
                  <a:pt x="183094" y="1464757"/>
                </a:cubicBezTo>
                <a:cubicBezTo>
                  <a:pt x="183094" y="1437016"/>
                  <a:pt x="176159" y="1423145"/>
                  <a:pt x="162288" y="1423145"/>
                </a:cubicBezTo>
                <a:cubicBezTo>
                  <a:pt x="148417" y="1423145"/>
                  <a:pt x="133161" y="1414823"/>
                  <a:pt x="116515" y="1398178"/>
                </a:cubicBezTo>
                <a:cubicBezTo>
                  <a:pt x="127611" y="1375985"/>
                  <a:pt x="149804" y="1344081"/>
                  <a:pt x="183094" y="1302468"/>
                </a:cubicBezTo>
                <a:cubicBezTo>
                  <a:pt x="216384" y="1260857"/>
                  <a:pt x="233030" y="1231728"/>
                  <a:pt x="233030" y="1215083"/>
                </a:cubicBezTo>
                <a:cubicBezTo>
                  <a:pt x="233030" y="1203987"/>
                  <a:pt x="230255" y="1192890"/>
                  <a:pt x="224708" y="1181793"/>
                </a:cubicBezTo>
                <a:cubicBezTo>
                  <a:pt x="219158" y="1170696"/>
                  <a:pt x="216384" y="1159600"/>
                  <a:pt x="216384" y="1148503"/>
                </a:cubicBezTo>
                <a:cubicBezTo>
                  <a:pt x="260771" y="1142955"/>
                  <a:pt x="299609" y="1127696"/>
                  <a:pt x="332901" y="1102730"/>
                </a:cubicBezTo>
                <a:cubicBezTo>
                  <a:pt x="366189" y="1077762"/>
                  <a:pt x="382834" y="1056956"/>
                  <a:pt x="382834" y="1040311"/>
                </a:cubicBezTo>
                <a:cubicBezTo>
                  <a:pt x="382834" y="1023666"/>
                  <a:pt x="380060" y="1008408"/>
                  <a:pt x="374511" y="994537"/>
                </a:cubicBezTo>
                <a:cubicBezTo>
                  <a:pt x="368963" y="980666"/>
                  <a:pt x="366189" y="970956"/>
                  <a:pt x="366189" y="965409"/>
                </a:cubicBezTo>
                <a:cubicBezTo>
                  <a:pt x="366189" y="959860"/>
                  <a:pt x="374511" y="957086"/>
                  <a:pt x="391157" y="957086"/>
                </a:cubicBezTo>
                <a:cubicBezTo>
                  <a:pt x="407802" y="957086"/>
                  <a:pt x="417512" y="965409"/>
                  <a:pt x="420286" y="982053"/>
                </a:cubicBezTo>
                <a:cubicBezTo>
                  <a:pt x="423059" y="998698"/>
                  <a:pt x="429995" y="1007021"/>
                  <a:pt x="441092" y="1007021"/>
                </a:cubicBezTo>
                <a:cubicBezTo>
                  <a:pt x="485478" y="1007021"/>
                  <a:pt x="506285" y="990375"/>
                  <a:pt x="503510" y="957086"/>
                </a:cubicBezTo>
                <a:cubicBezTo>
                  <a:pt x="500737" y="923796"/>
                  <a:pt x="504897" y="909926"/>
                  <a:pt x="515994" y="915473"/>
                </a:cubicBezTo>
                <a:cubicBezTo>
                  <a:pt x="538187" y="937667"/>
                  <a:pt x="571477" y="948764"/>
                  <a:pt x="615864" y="948764"/>
                </a:cubicBezTo>
                <a:cubicBezTo>
                  <a:pt x="643606" y="948764"/>
                  <a:pt x="657476" y="944602"/>
                  <a:pt x="657476" y="936279"/>
                </a:cubicBezTo>
                <a:cubicBezTo>
                  <a:pt x="657476" y="927958"/>
                  <a:pt x="663025" y="912699"/>
                  <a:pt x="674121" y="890506"/>
                </a:cubicBezTo>
                <a:close/>
                <a:moveTo>
                  <a:pt x="1785302" y="798959"/>
                </a:moveTo>
                <a:cubicBezTo>
                  <a:pt x="1796398" y="798959"/>
                  <a:pt x="1806108" y="807281"/>
                  <a:pt x="1814431" y="823926"/>
                </a:cubicBezTo>
                <a:cubicBezTo>
                  <a:pt x="1822753" y="840571"/>
                  <a:pt x="1832463" y="854441"/>
                  <a:pt x="1843559" y="865539"/>
                </a:cubicBezTo>
                <a:cubicBezTo>
                  <a:pt x="1821366" y="859991"/>
                  <a:pt x="1807495" y="850282"/>
                  <a:pt x="1801947" y="836409"/>
                </a:cubicBezTo>
                <a:cubicBezTo>
                  <a:pt x="1796398" y="822540"/>
                  <a:pt x="1788076" y="812830"/>
                  <a:pt x="1776979" y="807281"/>
                </a:cubicBezTo>
                <a:cubicBezTo>
                  <a:pt x="1776979" y="801734"/>
                  <a:pt x="1779753" y="798959"/>
                  <a:pt x="1785302" y="798959"/>
                </a:cubicBezTo>
                <a:close/>
                <a:moveTo>
                  <a:pt x="4298694" y="715735"/>
                </a:moveTo>
                <a:cubicBezTo>
                  <a:pt x="4337532" y="715735"/>
                  <a:pt x="4356951" y="740702"/>
                  <a:pt x="4356951" y="790637"/>
                </a:cubicBezTo>
                <a:cubicBezTo>
                  <a:pt x="4340306" y="807281"/>
                  <a:pt x="4320887" y="815603"/>
                  <a:pt x="4298694" y="815603"/>
                </a:cubicBezTo>
                <a:cubicBezTo>
                  <a:pt x="4270952" y="815603"/>
                  <a:pt x="4257081" y="801734"/>
                  <a:pt x="4257081" y="773992"/>
                </a:cubicBezTo>
                <a:cubicBezTo>
                  <a:pt x="4257081" y="746250"/>
                  <a:pt x="4270952" y="726832"/>
                  <a:pt x="4298694" y="715735"/>
                </a:cubicBezTo>
                <a:close/>
                <a:moveTo>
                  <a:pt x="1344211" y="624188"/>
                </a:moveTo>
                <a:lnTo>
                  <a:pt x="1362790" y="624188"/>
                </a:lnTo>
                <a:lnTo>
                  <a:pt x="1392875" y="660654"/>
                </a:lnTo>
                <a:lnTo>
                  <a:pt x="1389984" y="667879"/>
                </a:lnTo>
                <a:cubicBezTo>
                  <a:pt x="1387209" y="672041"/>
                  <a:pt x="1383049" y="676898"/>
                  <a:pt x="1377500" y="682445"/>
                </a:cubicBezTo>
                <a:cubicBezTo>
                  <a:pt x="1349758" y="682445"/>
                  <a:pt x="1335888" y="668573"/>
                  <a:pt x="1335888" y="640833"/>
                </a:cubicBezTo>
                <a:cubicBezTo>
                  <a:pt x="1335888" y="635284"/>
                  <a:pt x="1337275" y="632510"/>
                  <a:pt x="1340049" y="632510"/>
                </a:cubicBezTo>
                <a:cubicBezTo>
                  <a:pt x="1342824" y="632510"/>
                  <a:pt x="1344211" y="629735"/>
                  <a:pt x="1344211" y="624188"/>
                </a:cubicBezTo>
                <a:close/>
                <a:moveTo>
                  <a:pt x="1362790" y="624188"/>
                </a:moveTo>
                <a:lnTo>
                  <a:pt x="1373339" y="624188"/>
                </a:lnTo>
                <a:cubicBezTo>
                  <a:pt x="1387209" y="624188"/>
                  <a:pt x="1394145" y="635284"/>
                  <a:pt x="1394145" y="657477"/>
                </a:cubicBezTo>
                <a:lnTo>
                  <a:pt x="1392875" y="660650"/>
                </a:lnTo>
                <a:close/>
                <a:moveTo>
                  <a:pt x="1236018" y="515997"/>
                </a:moveTo>
                <a:cubicBezTo>
                  <a:pt x="1241566" y="527091"/>
                  <a:pt x="1248501" y="534028"/>
                  <a:pt x="1256824" y="536803"/>
                </a:cubicBezTo>
                <a:lnTo>
                  <a:pt x="1268052" y="555514"/>
                </a:lnTo>
                <a:lnTo>
                  <a:pt x="1268053" y="555514"/>
                </a:lnTo>
                <a:lnTo>
                  <a:pt x="1269307" y="557606"/>
                </a:lnTo>
                <a:cubicBezTo>
                  <a:pt x="1269307" y="574251"/>
                  <a:pt x="1263760" y="582573"/>
                  <a:pt x="1252663" y="582573"/>
                </a:cubicBezTo>
                <a:cubicBezTo>
                  <a:pt x="1236018" y="582573"/>
                  <a:pt x="1227696" y="568702"/>
                  <a:pt x="1227696" y="540960"/>
                </a:cubicBezTo>
                <a:lnTo>
                  <a:pt x="1228123" y="537117"/>
                </a:lnTo>
                <a:lnTo>
                  <a:pt x="1229776" y="522236"/>
                </a:lnTo>
                <a:cubicBezTo>
                  <a:pt x="1231163" y="518075"/>
                  <a:pt x="1233244" y="515997"/>
                  <a:pt x="1236018" y="515997"/>
                </a:cubicBezTo>
                <a:close/>
                <a:moveTo>
                  <a:pt x="1593884" y="499349"/>
                </a:moveTo>
                <a:cubicBezTo>
                  <a:pt x="1599431" y="504898"/>
                  <a:pt x="1604980" y="507670"/>
                  <a:pt x="1610529" y="507670"/>
                </a:cubicBezTo>
                <a:cubicBezTo>
                  <a:pt x="1621625" y="518768"/>
                  <a:pt x="1627174" y="527090"/>
                  <a:pt x="1627174" y="532638"/>
                </a:cubicBezTo>
                <a:cubicBezTo>
                  <a:pt x="1616077" y="532638"/>
                  <a:pt x="1609142" y="528477"/>
                  <a:pt x="1606367" y="520154"/>
                </a:cubicBezTo>
                <a:cubicBezTo>
                  <a:pt x="1603593" y="511832"/>
                  <a:pt x="1599431" y="504898"/>
                  <a:pt x="1593884" y="499349"/>
                </a:cubicBezTo>
                <a:close/>
                <a:moveTo>
                  <a:pt x="1552272" y="449414"/>
                </a:moveTo>
                <a:cubicBezTo>
                  <a:pt x="1568917" y="449414"/>
                  <a:pt x="1577240" y="457737"/>
                  <a:pt x="1577240" y="474382"/>
                </a:cubicBezTo>
                <a:lnTo>
                  <a:pt x="1552272" y="474382"/>
                </a:lnTo>
                <a:close/>
                <a:moveTo>
                  <a:pt x="2912998" y="357866"/>
                </a:moveTo>
                <a:cubicBezTo>
                  <a:pt x="2937965" y="357866"/>
                  <a:pt x="2964320" y="357866"/>
                  <a:pt x="2992061" y="357866"/>
                </a:cubicBezTo>
                <a:cubicBezTo>
                  <a:pt x="3003159" y="357866"/>
                  <a:pt x="3022578" y="357866"/>
                  <a:pt x="3050319" y="357866"/>
                </a:cubicBezTo>
                <a:cubicBezTo>
                  <a:pt x="3078061" y="357866"/>
                  <a:pt x="3105803" y="359253"/>
                  <a:pt x="3133544" y="362028"/>
                </a:cubicBezTo>
                <a:cubicBezTo>
                  <a:pt x="3161286" y="364803"/>
                  <a:pt x="3186254" y="368965"/>
                  <a:pt x="3208446" y="374511"/>
                </a:cubicBezTo>
                <a:cubicBezTo>
                  <a:pt x="3230639" y="380060"/>
                  <a:pt x="3241737" y="385609"/>
                  <a:pt x="3241737" y="391156"/>
                </a:cubicBezTo>
                <a:cubicBezTo>
                  <a:pt x="3241737" y="402254"/>
                  <a:pt x="3240350" y="411962"/>
                  <a:pt x="3237575" y="420285"/>
                </a:cubicBezTo>
                <a:cubicBezTo>
                  <a:pt x="3234801" y="428607"/>
                  <a:pt x="3233414" y="438319"/>
                  <a:pt x="3233414" y="449413"/>
                </a:cubicBezTo>
                <a:cubicBezTo>
                  <a:pt x="3233414" y="466058"/>
                  <a:pt x="3245897" y="489640"/>
                  <a:pt x="3270865" y="520154"/>
                </a:cubicBezTo>
                <a:cubicBezTo>
                  <a:pt x="3295833" y="550673"/>
                  <a:pt x="3308316" y="574251"/>
                  <a:pt x="3308316" y="590896"/>
                </a:cubicBezTo>
                <a:cubicBezTo>
                  <a:pt x="3297220" y="601992"/>
                  <a:pt x="3291671" y="613090"/>
                  <a:pt x="3291671" y="624185"/>
                </a:cubicBezTo>
                <a:cubicBezTo>
                  <a:pt x="3291671" y="640830"/>
                  <a:pt x="3299994" y="649155"/>
                  <a:pt x="3316639" y="649155"/>
                </a:cubicBezTo>
                <a:cubicBezTo>
                  <a:pt x="3322188" y="649155"/>
                  <a:pt x="3326348" y="647766"/>
                  <a:pt x="3329122" y="644994"/>
                </a:cubicBezTo>
                <a:cubicBezTo>
                  <a:pt x="3331897" y="642218"/>
                  <a:pt x="3336058" y="640830"/>
                  <a:pt x="3341607" y="640830"/>
                </a:cubicBezTo>
                <a:cubicBezTo>
                  <a:pt x="3358251" y="640830"/>
                  <a:pt x="3366573" y="649155"/>
                  <a:pt x="3366573" y="665800"/>
                </a:cubicBezTo>
                <a:cubicBezTo>
                  <a:pt x="3366573" y="687991"/>
                  <a:pt x="3349929" y="704636"/>
                  <a:pt x="3316639" y="715735"/>
                </a:cubicBezTo>
                <a:cubicBezTo>
                  <a:pt x="3283349" y="726830"/>
                  <a:pt x="3266703" y="754570"/>
                  <a:pt x="3266703" y="798959"/>
                </a:cubicBezTo>
                <a:cubicBezTo>
                  <a:pt x="3266703" y="810057"/>
                  <a:pt x="3268091" y="819765"/>
                  <a:pt x="3270865" y="828087"/>
                </a:cubicBezTo>
                <a:cubicBezTo>
                  <a:pt x="3273639" y="836409"/>
                  <a:pt x="3275026" y="846118"/>
                  <a:pt x="3275026" y="857216"/>
                </a:cubicBezTo>
                <a:cubicBezTo>
                  <a:pt x="3275026" y="862763"/>
                  <a:pt x="3272252" y="865538"/>
                  <a:pt x="3266703" y="865538"/>
                </a:cubicBezTo>
                <a:cubicBezTo>
                  <a:pt x="3255607" y="859991"/>
                  <a:pt x="3250059" y="857216"/>
                  <a:pt x="3250059" y="857216"/>
                </a:cubicBezTo>
                <a:cubicBezTo>
                  <a:pt x="3222318" y="873859"/>
                  <a:pt x="3179318" y="893279"/>
                  <a:pt x="3121060" y="915472"/>
                </a:cubicBezTo>
                <a:cubicBezTo>
                  <a:pt x="3062803" y="937666"/>
                  <a:pt x="3033674" y="954310"/>
                  <a:pt x="3033674" y="965408"/>
                </a:cubicBezTo>
                <a:cubicBezTo>
                  <a:pt x="3033674" y="982052"/>
                  <a:pt x="3036448" y="997310"/>
                  <a:pt x="3041997" y="1011181"/>
                </a:cubicBezTo>
                <a:cubicBezTo>
                  <a:pt x="3047545" y="1025052"/>
                  <a:pt x="3050319" y="1045858"/>
                  <a:pt x="3050319" y="1073599"/>
                </a:cubicBezTo>
                <a:cubicBezTo>
                  <a:pt x="3066965" y="1073599"/>
                  <a:pt x="3082222" y="1065277"/>
                  <a:pt x="3096093" y="1048633"/>
                </a:cubicBezTo>
                <a:cubicBezTo>
                  <a:pt x="3109963" y="1031987"/>
                  <a:pt x="3122448" y="1023665"/>
                  <a:pt x="3133544" y="1023665"/>
                </a:cubicBezTo>
                <a:cubicBezTo>
                  <a:pt x="3139092" y="1023665"/>
                  <a:pt x="3141867" y="1026439"/>
                  <a:pt x="3141867" y="1031987"/>
                </a:cubicBezTo>
                <a:cubicBezTo>
                  <a:pt x="3141867" y="1048633"/>
                  <a:pt x="3132157" y="1063890"/>
                  <a:pt x="3112738" y="1077761"/>
                </a:cubicBezTo>
                <a:cubicBezTo>
                  <a:pt x="3093318" y="1091631"/>
                  <a:pt x="3083609" y="1104116"/>
                  <a:pt x="3083609" y="1115212"/>
                </a:cubicBezTo>
                <a:cubicBezTo>
                  <a:pt x="3083609" y="1148502"/>
                  <a:pt x="3098867" y="1194276"/>
                  <a:pt x="3129382" y="1252533"/>
                </a:cubicBezTo>
                <a:cubicBezTo>
                  <a:pt x="3159899" y="1310790"/>
                  <a:pt x="3175156" y="1342693"/>
                  <a:pt x="3175156" y="1348241"/>
                </a:cubicBezTo>
                <a:cubicBezTo>
                  <a:pt x="3175156" y="1381531"/>
                  <a:pt x="3161286" y="1400951"/>
                  <a:pt x="3133544" y="1406499"/>
                </a:cubicBezTo>
                <a:cubicBezTo>
                  <a:pt x="3105803" y="1412047"/>
                  <a:pt x="3091931" y="1428692"/>
                  <a:pt x="3091931" y="1456434"/>
                </a:cubicBezTo>
                <a:cubicBezTo>
                  <a:pt x="3091931" y="1478628"/>
                  <a:pt x="3108576" y="1509143"/>
                  <a:pt x="3141867" y="1547981"/>
                </a:cubicBezTo>
                <a:cubicBezTo>
                  <a:pt x="3175156" y="1586820"/>
                  <a:pt x="3205673" y="1606239"/>
                  <a:pt x="3233414" y="1606239"/>
                </a:cubicBezTo>
                <a:cubicBezTo>
                  <a:pt x="3266703" y="1606239"/>
                  <a:pt x="3288897" y="1597916"/>
                  <a:pt x="3299994" y="1581271"/>
                </a:cubicBezTo>
                <a:cubicBezTo>
                  <a:pt x="3311090" y="1564626"/>
                  <a:pt x="3318026" y="1545207"/>
                  <a:pt x="3320800" y="1523014"/>
                </a:cubicBezTo>
                <a:cubicBezTo>
                  <a:pt x="3323575" y="1500820"/>
                  <a:pt x="3326348" y="1481401"/>
                  <a:pt x="3329122" y="1464756"/>
                </a:cubicBezTo>
                <a:cubicBezTo>
                  <a:pt x="3331897" y="1448111"/>
                  <a:pt x="3341607" y="1439790"/>
                  <a:pt x="3358251" y="1439790"/>
                </a:cubicBezTo>
                <a:cubicBezTo>
                  <a:pt x="3358251" y="1467531"/>
                  <a:pt x="3354090" y="1491111"/>
                  <a:pt x="3345767" y="1510530"/>
                </a:cubicBezTo>
                <a:cubicBezTo>
                  <a:pt x="3337445" y="1529949"/>
                  <a:pt x="3333284" y="1553530"/>
                  <a:pt x="3333284" y="1581271"/>
                </a:cubicBezTo>
                <a:cubicBezTo>
                  <a:pt x="3361026" y="1581271"/>
                  <a:pt x="3383218" y="1575723"/>
                  <a:pt x="3399864" y="1564626"/>
                </a:cubicBezTo>
                <a:cubicBezTo>
                  <a:pt x="3416509" y="1553530"/>
                  <a:pt x="3430379" y="1547981"/>
                  <a:pt x="3441476" y="1547981"/>
                </a:cubicBezTo>
                <a:cubicBezTo>
                  <a:pt x="3458121" y="1547981"/>
                  <a:pt x="3478928" y="1568788"/>
                  <a:pt x="3503894" y="1610400"/>
                </a:cubicBezTo>
                <a:cubicBezTo>
                  <a:pt x="3528862" y="1652013"/>
                  <a:pt x="3599604" y="1672819"/>
                  <a:pt x="3716119" y="1672819"/>
                </a:cubicBezTo>
                <a:cubicBezTo>
                  <a:pt x="3743860" y="1706109"/>
                  <a:pt x="3770215" y="1750496"/>
                  <a:pt x="3795182" y="1805979"/>
                </a:cubicBezTo>
                <a:cubicBezTo>
                  <a:pt x="3820149" y="1861462"/>
                  <a:pt x="3860375" y="1889204"/>
                  <a:pt x="3915858" y="1889204"/>
                </a:cubicBezTo>
                <a:cubicBezTo>
                  <a:pt x="3932503" y="1889204"/>
                  <a:pt x="3949148" y="1885042"/>
                  <a:pt x="3965793" y="1876719"/>
                </a:cubicBezTo>
                <a:cubicBezTo>
                  <a:pt x="3982438" y="1868397"/>
                  <a:pt x="3996308" y="1861462"/>
                  <a:pt x="4007406" y="1855913"/>
                </a:cubicBezTo>
                <a:cubicBezTo>
                  <a:pt x="4024050" y="1855913"/>
                  <a:pt x="4032372" y="1869785"/>
                  <a:pt x="4032372" y="1897526"/>
                </a:cubicBezTo>
                <a:cubicBezTo>
                  <a:pt x="4026825" y="1919719"/>
                  <a:pt x="4024050" y="1937751"/>
                  <a:pt x="4024050" y="1951622"/>
                </a:cubicBezTo>
                <a:cubicBezTo>
                  <a:pt x="4024050" y="1965494"/>
                  <a:pt x="4024050" y="1977977"/>
                  <a:pt x="4024050" y="1989073"/>
                </a:cubicBezTo>
                <a:cubicBezTo>
                  <a:pt x="4040695" y="2044557"/>
                  <a:pt x="4076759" y="2072298"/>
                  <a:pt x="4132242" y="2072298"/>
                </a:cubicBezTo>
                <a:cubicBezTo>
                  <a:pt x="4148888" y="2072298"/>
                  <a:pt x="4165533" y="2068137"/>
                  <a:pt x="4182178" y="2059815"/>
                </a:cubicBezTo>
                <a:cubicBezTo>
                  <a:pt x="4198823" y="2051492"/>
                  <a:pt x="4212693" y="2047330"/>
                  <a:pt x="4223791" y="2047330"/>
                </a:cubicBezTo>
                <a:cubicBezTo>
                  <a:pt x="4223791" y="2080621"/>
                  <a:pt x="4209919" y="2109749"/>
                  <a:pt x="4182178" y="2134717"/>
                </a:cubicBezTo>
                <a:cubicBezTo>
                  <a:pt x="4154436" y="2159685"/>
                  <a:pt x="4140565" y="2186039"/>
                  <a:pt x="4140565" y="2213781"/>
                </a:cubicBezTo>
                <a:cubicBezTo>
                  <a:pt x="4140565" y="2230425"/>
                  <a:pt x="4148888" y="2251232"/>
                  <a:pt x="4165533" y="2276199"/>
                </a:cubicBezTo>
                <a:cubicBezTo>
                  <a:pt x="4182178" y="2301166"/>
                  <a:pt x="4196048" y="2313651"/>
                  <a:pt x="4207146" y="2313651"/>
                </a:cubicBezTo>
                <a:cubicBezTo>
                  <a:pt x="4229338" y="2313651"/>
                  <a:pt x="4248757" y="2312263"/>
                  <a:pt x="4265403" y="2309489"/>
                </a:cubicBezTo>
                <a:cubicBezTo>
                  <a:pt x="4282048" y="2306715"/>
                  <a:pt x="4298693" y="2305328"/>
                  <a:pt x="4315338" y="2305328"/>
                </a:cubicBezTo>
                <a:cubicBezTo>
                  <a:pt x="4348627" y="2305328"/>
                  <a:pt x="4365272" y="2313651"/>
                  <a:pt x="4365272" y="2330295"/>
                </a:cubicBezTo>
                <a:cubicBezTo>
                  <a:pt x="4365272" y="2358036"/>
                  <a:pt x="4344467" y="2374682"/>
                  <a:pt x="4302854" y="2380230"/>
                </a:cubicBezTo>
                <a:cubicBezTo>
                  <a:pt x="4261242" y="2385778"/>
                  <a:pt x="4240435" y="2402423"/>
                  <a:pt x="4240435" y="2430165"/>
                </a:cubicBezTo>
                <a:cubicBezTo>
                  <a:pt x="4240435" y="2441262"/>
                  <a:pt x="4244597" y="2462068"/>
                  <a:pt x="4252919" y="2492584"/>
                </a:cubicBezTo>
                <a:cubicBezTo>
                  <a:pt x="4261242" y="2523100"/>
                  <a:pt x="4284822" y="2541131"/>
                  <a:pt x="4323660" y="2546680"/>
                </a:cubicBezTo>
                <a:cubicBezTo>
                  <a:pt x="4334757" y="2541131"/>
                  <a:pt x="4350014" y="2535583"/>
                  <a:pt x="4369433" y="2530035"/>
                </a:cubicBezTo>
                <a:cubicBezTo>
                  <a:pt x="4388853" y="2524487"/>
                  <a:pt x="4406885" y="2521712"/>
                  <a:pt x="4423529" y="2521712"/>
                </a:cubicBezTo>
                <a:cubicBezTo>
                  <a:pt x="4445723" y="2521712"/>
                  <a:pt x="4462369" y="2532810"/>
                  <a:pt x="4473465" y="2555002"/>
                </a:cubicBezTo>
                <a:cubicBezTo>
                  <a:pt x="4479013" y="2555002"/>
                  <a:pt x="4483174" y="2553615"/>
                  <a:pt x="4485948" y="2550842"/>
                </a:cubicBezTo>
                <a:cubicBezTo>
                  <a:pt x="4488723" y="2548067"/>
                  <a:pt x="4495658" y="2546680"/>
                  <a:pt x="4506754" y="2546680"/>
                </a:cubicBezTo>
                <a:cubicBezTo>
                  <a:pt x="4512303" y="2546680"/>
                  <a:pt x="4520626" y="2552229"/>
                  <a:pt x="4531722" y="2563325"/>
                </a:cubicBezTo>
                <a:cubicBezTo>
                  <a:pt x="4492884" y="2563325"/>
                  <a:pt x="4437401" y="2575808"/>
                  <a:pt x="4365272" y="2600776"/>
                </a:cubicBezTo>
                <a:cubicBezTo>
                  <a:pt x="4293144" y="2625744"/>
                  <a:pt x="4257080" y="2643776"/>
                  <a:pt x="4257080" y="2654872"/>
                </a:cubicBezTo>
                <a:cubicBezTo>
                  <a:pt x="4257080" y="2693710"/>
                  <a:pt x="4269563" y="2715904"/>
                  <a:pt x="4294531" y="2721452"/>
                </a:cubicBezTo>
                <a:cubicBezTo>
                  <a:pt x="4319499" y="2727001"/>
                  <a:pt x="4331982" y="2746420"/>
                  <a:pt x="4331982" y="2779710"/>
                </a:cubicBezTo>
                <a:cubicBezTo>
                  <a:pt x="4331982" y="2824097"/>
                  <a:pt x="4304241" y="2864322"/>
                  <a:pt x="4248757" y="2900386"/>
                </a:cubicBezTo>
                <a:cubicBezTo>
                  <a:pt x="4193274" y="2936450"/>
                  <a:pt x="4165533" y="2982224"/>
                  <a:pt x="4165533" y="3037707"/>
                </a:cubicBezTo>
                <a:cubicBezTo>
                  <a:pt x="4165533" y="3054352"/>
                  <a:pt x="4171081" y="3066835"/>
                  <a:pt x="4182178" y="3075158"/>
                </a:cubicBezTo>
                <a:cubicBezTo>
                  <a:pt x="4193274" y="3083480"/>
                  <a:pt x="4207146" y="3090416"/>
                  <a:pt x="4223791" y="3095964"/>
                </a:cubicBezTo>
                <a:cubicBezTo>
                  <a:pt x="4240435" y="3101512"/>
                  <a:pt x="4254306" y="3108448"/>
                  <a:pt x="4265403" y="3116771"/>
                </a:cubicBezTo>
                <a:cubicBezTo>
                  <a:pt x="4276499" y="3125092"/>
                  <a:pt x="4282048" y="3140350"/>
                  <a:pt x="4282048" y="3162544"/>
                </a:cubicBezTo>
                <a:cubicBezTo>
                  <a:pt x="4265403" y="3179188"/>
                  <a:pt x="4248757" y="3187511"/>
                  <a:pt x="4232112" y="3187511"/>
                </a:cubicBezTo>
                <a:cubicBezTo>
                  <a:pt x="4209919" y="3181963"/>
                  <a:pt x="4187726" y="3176415"/>
                  <a:pt x="4165533" y="3170866"/>
                </a:cubicBezTo>
                <a:cubicBezTo>
                  <a:pt x="4143340" y="3165318"/>
                  <a:pt x="4123920" y="3162544"/>
                  <a:pt x="4107276" y="3162544"/>
                </a:cubicBezTo>
                <a:cubicBezTo>
                  <a:pt x="4096178" y="3162544"/>
                  <a:pt x="4085082" y="3168092"/>
                  <a:pt x="4073985" y="3179188"/>
                </a:cubicBezTo>
                <a:cubicBezTo>
                  <a:pt x="4062889" y="3190286"/>
                  <a:pt x="4057340" y="3201382"/>
                  <a:pt x="4057340" y="3212479"/>
                </a:cubicBezTo>
                <a:cubicBezTo>
                  <a:pt x="4057340" y="3240220"/>
                  <a:pt x="4067050" y="3265188"/>
                  <a:pt x="4086469" y="3287381"/>
                </a:cubicBezTo>
                <a:cubicBezTo>
                  <a:pt x="4105888" y="3309575"/>
                  <a:pt x="4128082" y="3330381"/>
                  <a:pt x="4153049" y="3349800"/>
                </a:cubicBezTo>
                <a:cubicBezTo>
                  <a:pt x="4178016" y="3369219"/>
                  <a:pt x="4201597" y="3384477"/>
                  <a:pt x="4223791" y="3395573"/>
                </a:cubicBezTo>
                <a:lnTo>
                  <a:pt x="4248759" y="3407098"/>
                </a:lnTo>
                <a:lnTo>
                  <a:pt x="4197783" y="3391413"/>
                </a:lnTo>
                <a:cubicBezTo>
                  <a:pt x="4174896" y="3383090"/>
                  <a:pt x="4151663" y="3373381"/>
                  <a:pt x="4128082" y="3362283"/>
                </a:cubicBezTo>
                <a:cubicBezTo>
                  <a:pt x="4080921" y="3340090"/>
                  <a:pt x="4035147" y="3328994"/>
                  <a:pt x="3990761" y="3328994"/>
                </a:cubicBezTo>
                <a:cubicBezTo>
                  <a:pt x="3974115" y="3356735"/>
                  <a:pt x="3957470" y="3384477"/>
                  <a:pt x="3940825" y="3412219"/>
                </a:cubicBezTo>
                <a:cubicBezTo>
                  <a:pt x="3924181" y="3439960"/>
                  <a:pt x="3904761" y="3464928"/>
                  <a:pt x="3882568" y="3487121"/>
                </a:cubicBezTo>
                <a:cubicBezTo>
                  <a:pt x="3888117" y="3509315"/>
                  <a:pt x="3893665" y="3528734"/>
                  <a:pt x="3899213" y="3545379"/>
                </a:cubicBezTo>
                <a:cubicBezTo>
                  <a:pt x="3904761" y="3562023"/>
                  <a:pt x="3907536" y="3578668"/>
                  <a:pt x="3907536" y="3595313"/>
                </a:cubicBezTo>
                <a:cubicBezTo>
                  <a:pt x="3907536" y="3617506"/>
                  <a:pt x="3893665" y="3628603"/>
                  <a:pt x="3865923" y="3628603"/>
                </a:cubicBezTo>
                <a:cubicBezTo>
                  <a:pt x="3854827" y="3628603"/>
                  <a:pt x="3843730" y="3624442"/>
                  <a:pt x="3832634" y="3616119"/>
                </a:cubicBezTo>
                <a:cubicBezTo>
                  <a:pt x="3821536" y="3607797"/>
                  <a:pt x="3810440" y="3603636"/>
                  <a:pt x="3799343" y="3603636"/>
                </a:cubicBezTo>
                <a:cubicBezTo>
                  <a:pt x="3782698" y="3603636"/>
                  <a:pt x="3743860" y="3618894"/>
                  <a:pt x="3682828" y="3649409"/>
                </a:cubicBezTo>
                <a:cubicBezTo>
                  <a:pt x="3621796" y="3679925"/>
                  <a:pt x="3591281" y="3706279"/>
                  <a:pt x="3591281" y="3728473"/>
                </a:cubicBezTo>
                <a:cubicBezTo>
                  <a:pt x="3591281" y="3756215"/>
                  <a:pt x="3599604" y="3778408"/>
                  <a:pt x="3616249" y="3795053"/>
                </a:cubicBezTo>
                <a:cubicBezTo>
                  <a:pt x="3632894" y="3811698"/>
                  <a:pt x="3641215" y="3831117"/>
                  <a:pt x="3641215" y="3853310"/>
                </a:cubicBezTo>
                <a:cubicBezTo>
                  <a:pt x="3630119" y="3853310"/>
                  <a:pt x="3621796" y="3854697"/>
                  <a:pt x="3616249" y="3857472"/>
                </a:cubicBezTo>
                <a:cubicBezTo>
                  <a:pt x="3610700" y="3860246"/>
                  <a:pt x="3605152" y="3861633"/>
                  <a:pt x="3599604" y="3861633"/>
                </a:cubicBezTo>
                <a:cubicBezTo>
                  <a:pt x="3594055" y="3861633"/>
                  <a:pt x="3578798" y="3850536"/>
                  <a:pt x="3553830" y="3828343"/>
                </a:cubicBezTo>
                <a:cubicBezTo>
                  <a:pt x="3528862" y="3806149"/>
                  <a:pt x="3510830" y="3789504"/>
                  <a:pt x="3499734" y="3778408"/>
                </a:cubicBezTo>
                <a:cubicBezTo>
                  <a:pt x="3444250" y="3789504"/>
                  <a:pt x="3410960" y="3814472"/>
                  <a:pt x="3399864" y="3853310"/>
                </a:cubicBezTo>
                <a:cubicBezTo>
                  <a:pt x="3399864" y="3864406"/>
                  <a:pt x="3402637" y="3872729"/>
                  <a:pt x="3408186" y="3878278"/>
                </a:cubicBezTo>
                <a:cubicBezTo>
                  <a:pt x="3413735" y="3883826"/>
                  <a:pt x="3416509" y="3892149"/>
                  <a:pt x="3416509" y="3903245"/>
                </a:cubicBezTo>
                <a:cubicBezTo>
                  <a:pt x="3416509" y="3936535"/>
                  <a:pt x="3397090" y="3957342"/>
                  <a:pt x="3358251" y="3965664"/>
                </a:cubicBezTo>
                <a:cubicBezTo>
                  <a:pt x="3319413" y="3973986"/>
                  <a:pt x="3294445" y="3980921"/>
                  <a:pt x="3283349" y="3986470"/>
                </a:cubicBezTo>
                <a:cubicBezTo>
                  <a:pt x="3272252" y="3975374"/>
                  <a:pt x="3266703" y="3961502"/>
                  <a:pt x="3266703" y="3944857"/>
                </a:cubicBezTo>
                <a:cubicBezTo>
                  <a:pt x="3266703" y="3939310"/>
                  <a:pt x="3268091" y="3935148"/>
                  <a:pt x="3270865" y="3932374"/>
                </a:cubicBezTo>
                <a:cubicBezTo>
                  <a:pt x="3273639" y="3929600"/>
                  <a:pt x="3275026" y="3922664"/>
                  <a:pt x="3275026" y="3911568"/>
                </a:cubicBezTo>
                <a:cubicBezTo>
                  <a:pt x="3275026" y="3911568"/>
                  <a:pt x="3269478" y="3900471"/>
                  <a:pt x="3258382" y="3878278"/>
                </a:cubicBezTo>
                <a:cubicBezTo>
                  <a:pt x="3175156" y="3889374"/>
                  <a:pt x="3118286" y="3907406"/>
                  <a:pt x="3087771" y="3932374"/>
                </a:cubicBezTo>
                <a:cubicBezTo>
                  <a:pt x="3057254" y="3957342"/>
                  <a:pt x="3037835" y="3982308"/>
                  <a:pt x="3029513" y="4007276"/>
                </a:cubicBezTo>
                <a:cubicBezTo>
                  <a:pt x="3021191" y="4032244"/>
                  <a:pt x="3015642" y="4053050"/>
                  <a:pt x="3012868" y="4069695"/>
                </a:cubicBezTo>
                <a:cubicBezTo>
                  <a:pt x="3010094" y="4086340"/>
                  <a:pt x="2997610" y="4094663"/>
                  <a:pt x="2975416" y="4094663"/>
                </a:cubicBezTo>
                <a:cubicBezTo>
                  <a:pt x="2942127" y="4094663"/>
                  <a:pt x="2924095" y="4073856"/>
                  <a:pt x="2921321" y="4032244"/>
                </a:cubicBezTo>
                <a:cubicBezTo>
                  <a:pt x="2918546" y="3990631"/>
                  <a:pt x="2897740" y="3969825"/>
                  <a:pt x="2858902" y="3969825"/>
                </a:cubicBezTo>
                <a:cubicBezTo>
                  <a:pt x="2814515" y="3969825"/>
                  <a:pt x="2793710" y="3987857"/>
                  <a:pt x="2796483" y="4023921"/>
                </a:cubicBezTo>
                <a:cubicBezTo>
                  <a:pt x="2799257" y="4059985"/>
                  <a:pt x="2786774" y="4080791"/>
                  <a:pt x="2759032" y="4086340"/>
                </a:cubicBezTo>
                <a:cubicBezTo>
                  <a:pt x="2725742" y="4086340"/>
                  <a:pt x="2707710" y="4079404"/>
                  <a:pt x="2704936" y="4065534"/>
                </a:cubicBezTo>
                <a:cubicBezTo>
                  <a:pt x="2702162" y="4051663"/>
                  <a:pt x="2699387" y="4035018"/>
                  <a:pt x="2696613" y="4015599"/>
                </a:cubicBezTo>
                <a:cubicBezTo>
                  <a:pt x="2693840" y="3996180"/>
                  <a:pt x="2684130" y="3979535"/>
                  <a:pt x="2667485" y="3965664"/>
                </a:cubicBezTo>
                <a:cubicBezTo>
                  <a:pt x="2650840" y="3951793"/>
                  <a:pt x="2612002" y="3944857"/>
                  <a:pt x="2550970" y="3944857"/>
                </a:cubicBezTo>
                <a:cubicBezTo>
                  <a:pt x="2534325" y="3961502"/>
                  <a:pt x="2519068" y="3986470"/>
                  <a:pt x="2505196" y="4019759"/>
                </a:cubicBezTo>
                <a:cubicBezTo>
                  <a:pt x="2491325" y="4053050"/>
                  <a:pt x="2477455" y="4086340"/>
                  <a:pt x="2463583" y="4119629"/>
                </a:cubicBezTo>
                <a:cubicBezTo>
                  <a:pt x="2449713" y="4152920"/>
                  <a:pt x="2437229" y="4182048"/>
                  <a:pt x="2426132" y="4207016"/>
                </a:cubicBezTo>
                <a:cubicBezTo>
                  <a:pt x="2415036" y="4231984"/>
                  <a:pt x="2401165" y="4244467"/>
                  <a:pt x="2384519" y="4244467"/>
                </a:cubicBezTo>
                <a:cubicBezTo>
                  <a:pt x="2362327" y="4244467"/>
                  <a:pt x="2351230" y="4238919"/>
                  <a:pt x="2351230" y="4227822"/>
                </a:cubicBezTo>
                <a:cubicBezTo>
                  <a:pt x="2351230" y="4144597"/>
                  <a:pt x="2372036" y="4086340"/>
                  <a:pt x="2413649" y="4053050"/>
                </a:cubicBezTo>
                <a:cubicBezTo>
                  <a:pt x="2455261" y="4019759"/>
                  <a:pt x="2476068" y="3972599"/>
                  <a:pt x="2476068" y="3911568"/>
                </a:cubicBezTo>
                <a:cubicBezTo>
                  <a:pt x="2453874" y="3883826"/>
                  <a:pt x="2420584" y="3858859"/>
                  <a:pt x="2376198" y="3836665"/>
                </a:cubicBezTo>
                <a:cubicBezTo>
                  <a:pt x="2331811" y="3814472"/>
                  <a:pt x="2287424" y="3803376"/>
                  <a:pt x="2243038" y="3803376"/>
                </a:cubicBezTo>
                <a:cubicBezTo>
                  <a:pt x="2231941" y="3814472"/>
                  <a:pt x="2215296" y="3838053"/>
                  <a:pt x="2193102" y="3874117"/>
                </a:cubicBezTo>
                <a:cubicBezTo>
                  <a:pt x="2170909" y="3910180"/>
                  <a:pt x="2154264" y="3928212"/>
                  <a:pt x="2143168" y="3928212"/>
                </a:cubicBezTo>
                <a:cubicBezTo>
                  <a:pt x="2109877" y="3928212"/>
                  <a:pt x="2093232" y="3914342"/>
                  <a:pt x="2093232" y="3886600"/>
                </a:cubicBezTo>
                <a:cubicBezTo>
                  <a:pt x="2093232" y="3842214"/>
                  <a:pt x="2108491" y="3814472"/>
                  <a:pt x="2139007" y="3803376"/>
                </a:cubicBezTo>
                <a:cubicBezTo>
                  <a:pt x="2169522" y="3792279"/>
                  <a:pt x="2184781" y="3770085"/>
                  <a:pt x="2184781" y="3736795"/>
                </a:cubicBezTo>
                <a:cubicBezTo>
                  <a:pt x="2184781" y="3709053"/>
                  <a:pt x="2175070" y="3688247"/>
                  <a:pt x="2155651" y="3674377"/>
                </a:cubicBezTo>
                <a:cubicBezTo>
                  <a:pt x="2136232" y="3660506"/>
                  <a:pt x="2115426" y="3653570"/>
                  <a:pt x="2093232" y="3653570"/>
                </a:cubicBezTo>
                <a:cubicBezTo>
                  <a:pt x="2071039" y="3653570"/>
                  <a:pt x="2054394" y="3667441"/>
                  <a:pt x="2043298" y="3695183"/>
                </a:cubicBezTo>
                <a:cubicBezTo>
                  <a:pt x="2032201" y="3722925"/>
                  <a:pt x="2015556" y="3742344"/>
                  <a:pt x="1993362" y="3753440"/>
                </a:cubicBezTo>
                <a:cubicBezTo>
                  <a:pt x="1971170" y="3753440"/>
                  <a:pt x="1960073" y="3745117"/>
                  <a:pt x="1960073" y="3728473"/>
                </a:cubicBezTo>
                <a:cubicBezTo>
                  <a:pt x="1960073" y="3711828"/>
                  <a:pt x="1960073" y="3697957"/>
                  <a:pt x="1960073" y="3686860"/>
                </a:cubicBezTo>
                <a:cubicBezTo>
                  <a:pt x="1971170" y="3670215"/>
                  <a:pt x="1983653" y="3650796"/>
                  <a:pt x="1997524" y="3628603"/>
                </a:cubicBezTo>
                <a:cubicBezTo>
                  <a:pt x="2011394" y="3606410"/>
                  <a:pt x="2018330" y="3586991"/>
                  <a:pt x="2018330" y="3570345"/>
                </a:cubicBezTo>
                <a:cubicBezTo>
                  <a:pt x="2018330" y="3559249"/>
                  <a:pt x="2008621" y="3545379"/>
                  <a:pt x="1989202" y="3528734"/>
                </a:cubicBezTo>
                <a:cubicBezTo>
                  <a:pt x="1969783" y="3512088"/>
                  <a:pt x="1951751" y="3495443"/>
                  <a:pt x="1935105" y="3478798"/>
                </a:cubicBezTo>
                <a:cubicBezTo>
                  <a:pt x="1896267" y="3495443"/>
                  <a:pt x="1853268" y="3521798"/>
                  <a:pt x="1806107" y="3557862"/>
                </a:cubicBezTo>
                <a:cubicBezTo>
                  <a:pt x="1758946" y="3593926"/>
                  <a:pt x="1724269" y="3611958"/>
                  <a:pt x="1702076" y="3611958"/>
                </a:cubicBezTo>
                <a:cubicBezTo>
                  <a:pt x="1696528" y="3606410"/>
                  <a:pt x="1693754" y="3595313"/>
                  <a:pt x="1693754" y="3578668"/>
                </a:cubicBezTo>
                <a:cubicBezTo>
                  <a:pt x="1693754" y="3562023"/>
                  <a:pt x="1702076" y="3552313"/>
                  <a:pt x="1718721" y="3549540"/>
                </a:cubicBezTo>
                <a:cubicBezTo>
                  <a:pt x="1735366" y="3546766"/>
                  <a:pt x="1754786" y="3542604"/>
                  <a:pt x="1776978" y="3537056"/>
                </a:cubicBezTo>
                <a:cubicBezTo>
                  <a:pt x="1799171" y="3531507"/>
                  <a:pt x="1818591" y="3520411"/>
                  <a:pt x="1835235" y="3503766"/>
                </a:cubicBezTo>
                <a:cubicBezTo>
                  <a:pt x="1851881" y="3487121"/>
                  <a:pt x="1860203" y="3453830"/>
                  <a:pt x="1860203" y="3403896"/>
                </a:cubicBezTo>
                <a:cubicBezTo>
                  <a:pt x="1860203" y="3392800"/>
                  <a:pt x="1854654" y="3383090"/>
                  <a:pt x="1843558" y="3374767"/>
                </a:cubicBezTo>
                <a:cubicBezTo>
                  <a:pt x="1832462" y="3366445"/>
                  <a:pt x="1826913" y="3356735"/>
                  <a:pt x="1826913" y="3345639"/>
                </a:cubicBezTo>
                <a:cubicBezTo>
                  <a:pt x="1826913" y="3334542"/>
                  <a:pt x="1831075" y="3322058"/>
                  <a:pt x="1839397" y="3308188"/>
                </a:cubicBezTo>
                <a:cubicBezTo>
                  <a:pt x="1847720" y="3294317"/>
                  <a:pt x="1851881" y="3281833"/>
                  <a:pt x="1851881" y="3270736"/>
                </a:cubicBezTo>
                <a:cubicBezTo>
                  <a:pt x="1851881" y="3242994"/>
                  <a:pt x="1840784" y="3208318"/>
                  <a:pt x="1818591" y="3166705"/>
                </a:cubicBezTo>
                <a:cubicBezTo>
                  <a:pt x="1796397" y="3125092"/>
                  <a:pt x="1768656" y="3104286"/>
                  <a:pt x="1735366" y="3104286"/>
                </a:cubicBezTo>
                <a:cubicBezTo>
                  <a:pt x="1713173" y="3104286"/>
                  <a:pt x="1690980" y="3112609"/>
                  <a:pt x="1668786" y="3129254"/>
                </a:cubicBezTo>
                <a:cubicBezTo>
                  <a:pt x="1646593" y="3145899"/>
                  <a:pt x="1618851" y="3154222"/>
                  <a:pt x="1585561" y="3154222"/>
                </a:cubicBezTo>
                <a:cubicBezTo>
                  <a:pt x="1568916" y="3154222"/>
                  <a:pt x="1560593" y="3143124"/>
                  <a:pt x="1560593" y="3120931"/>
                </a:cubicBezTo>
                <a:cubicBezTo>
                  <a:pt x="1560593" y="3104286"/>
                  <a:pt x="1571690" y="3093190"/>
                  <a:pt x="1593884" y="3087641"/>
                </a:cubicBezTo>
                <a:cubicBezTo>
                  <a:pt x="1616077" y="3082093"/>
                  <a:pt x="1642431" y="3077932"/>
                  <a:pt x="1672948" y="3075158"/>
                </a:cubicBezTo>
                <a:cubicBezTo>
                  <a:pt x="1703463" y="3072384"/>
                  <a:pt x="1729818" y="3066835"/>
                  <a:pt x="1752011" y="3058513"/>
                </a:cubicBezTo>
                <a:cubicBezTo>
                  <a:pt x="1774205" y="3050190"/>
                  <a:pt x="1785301" y="3034933"/>
                  <a:pt x="1785301" y="3012739"/>
                </a:cubicBezTo>
                <a:cubicBezTo>
                  <a:pt x="1785301" y="2990546"/>
                  <a:pt x="1771430" y="2979450"/>
                  <a:pt x="1743688" y="2979450"/>
                </a:cubicBezTo>
                <a:cubicBezTo>
                  <a:pt x="1727044" y="2979450"/>
                  <a:pt x="1709011" y="2969739"/>
                  <a:pt x="1689592" y="2950320"/>
                </a:cubicBezTo>
                <a:cubicBezTo>
                  <a:pt x="1670173" y="2930901"/>
                  <a:pt x="1653529" y="2908708"/>
                  <a:pt x="1639657" y="2883741"/>
                </a:cubicBezTo>
                <a:cubicBezTo>
                  <a:pt x="1625786" y="2858773"/>
                  <a:pt x="1614690" y="2835193"/>
                  <a:pt x="1606367" y="2812999"/>
                </a:cubicBezTo>
                <a:cubicBezTo>
                  <a:pt x="1598045" y="2790806"/>
                  <a:pt x="1593884" y="2776935"/>
                  <a:pt x="1593884" y="2771387"/>
                </a:cubicBezTo>
                <a:cubicBezTo>
                  <a:pt x="1593884" y="2760291"/>
                  <a:pt x="1600819" y="2743646"/>
                  <a:pt x="1614690" y="2721452"/>
                </a:cubicBezTo>
                <a:cubicBezTo>
                  <a:pt x="1628561" y="2699259"/>
                  <a:pt x="1641044" y="2671517"/>
                  <a:pt x="1652141" y="2638227"/>
                </a:cubicBezTo>
                <a:cubicBezTo>
                  <a:pt x="1629948" y="2627131"/>
                  <a:pt x="1603593" y="2620195"/>
                  <a:pt x="1573078" y="2617421"/>
                </a:cubicBezTo>
                <a:cubicBezTo>
                  <a:pt x="1542561" y="2614647"/>
                  <a:pt x="1512046" y="2611872"/>
                  <a:pt x="1481531" y="2609099"/>
                </a:cubicBezTo>
                <a:cubicBezTo>
                  <a:pt x="1451014" y="2606325"/>
                  <a:pt x="1426046" y="2602163"/>
                  <a:pt x="1406627" y="2596615"/>
                </a:cubicBezTo>
                <a:cubicBezTo>
                  <a:pt x="1387208" y="2591067"/>
                  <a:pt x="1377499" y="2577195"/>
                  <a:pt x="1377499" y="2555002"/>
                </a:cubicBezTo>
                <a:cubicBezTo>
                  <a:pt x="1377499" y="2538357"/>
                  <a:pt x="1385821" y="2530035"/>
                  <a:pt x="1402467" y="2530035"/>
                </a:cubicBezTo>
                <a:cubicBezTo>
                  <a:pt x="1457950" y="2530035"/>
                  <a:pt x="1514820" y="2541131"/>
                  <a:pt x="1573078" y="2563325"/>
                </a:cubicBezTo>
                <a:cubicBezTo>
                  <a:pt x="1631335" y="2585518"/>
                  <a:pt x="1688205" y="2596615"/>
                  <a:pt x="1743688" y="2596615"/>
                </a:cubicBezTo>
                <a:cubicBezTo>
                  <a:pt x="1776978" y="2596615"/>
                  <a:pt x="1793624" y="2582744"/>
                  <a:pt x="1793624" y="2555002"/>
                </a:cubicBezTo>
                <a:cubicBezTo>
                  <a:pt x="1793624" y="2527261"/>
                  <a:pt x="1779752" y="2506455"/>
                  <a:pt x="1752011" y="2492584"/>
                </a:cubicBezTo>
                <a:cubicBezTo>
                  <a:pt x="1724269" y="2478713"/>
                  <a:pt x="1695141" y="2467616"/>
                  <a:pt x="1664625" y="2459293"/>
                </a:cubicBezTo>
                <a:cubicBezTo>
                  <a:pt x="1634109" y="2450972"/>
                  <a:pt x="1604980" y="2445423"/>
                  <a:pt x="1577239" y="2442649"/>
                </a:cubicBezTo>
                <a:cubicBezTo>
                  <a:pt x="1549497" y="2439874"/>
                  <a:pt x="1535627" y="2432940"/>
                  <a:pt x="1535627" y="2421842"/>
                </a:cubicBezTo>
                <a:cubicBezTo>
                  <a:pt x="1535627" y="2410746"/>
                  <a:pt x="1543948" y="2405198"/>
                  <a:pt x="1560593" y="2405198"/>
                </a:cubicBezTo>
                <a:cubicBezTo>
                  <a:pt x="1571690" y="2405198"/>
                  <a:pt x="1584174" y="2407972"/>
                  <a:pt x="1598045" y="2413521"/>
                </a:cubicBezTo>
                <a:cubicBezTo>
                  <a:pt x="1611916" y="2419068"/>
                  <a:pt x="1624399" y="2421842"/>
                  <a:pt x="1635496" y="2421842"/>
                </a:cubicBezTo>
                <a:cubicBezTo>
                  <a:pt x="1646593" y="2421842"/>
                  <a:pt x="1660463" y="2419068"/>
                  <a:pt x="1677109" y="2413521"/>
                </a:cubicBezTo>
                <a:cubicBezTo>
                  <a:pt x="1693754" y="2407972"/>
                  <a:pt x="1710399" y="2405198"/>
                  <a:pt x="1727044" y="2405198"/>
                </a:cubicBezTo>
                <a:cubicBezTo>
                  <a:pt x="1738140" y="2405198"/>
                  <a:pt x="1750624" y="2406585"/>
                  <a:pt x="1764495" y="2409359"/>
                </a:cubicBezTo>
                <a:cubicBezTo>
                  <a:pt x="1778365" y="2412133"/>
                  <a:pt x="1790850" y="2413521"/>
                  <a:pt x="1801946" y="2413521"/>
                </a:cubicBezTo>
                <a:cubicBezTo>
                  <a:pt x="1813043" y="2413521"/>
                  <a:pt x="1818591" y="2394101"/>
                  <a:pt x="1818591" y="2355263"/>
                </a:cubicBezTo>
                <a:cubicBezTo>
                  <a:pt x="1818591" y="2321972"/>
                  <a:pt x="1806107" y="2302553"/>
                  <a:pt x="1781139" y="2297006"/>
                </a:cubicBezTo>
                <a:cubicBezTo>
                  <a:pt x="1756172" y="2291457"/>
                  <a:pt x="1743688" y="2274812"/>
                  <a:pt x="1743688" y="2247070"/>
                </a:cubicBezTo>
                <a:cubicBezTo>
                  <a:pt x="1743688" y="2235974"/>
                  <a:pt x="1746463" y="2227651"/>
                  <a:pt x="1752011" y="2222102"/>
                </a:cubicBezTo>
                <a:cubicBezTo>
                  <a:pt x="1752011" y="2216555"/>
                  <a:pt x="1754786" y="2211006"/>
                  <a:pt x="1760333" y="2205458"/>
                </a:cubicBezTo>
                <a:lnTo>
                  <a:pt x="1727044" y="2188813"/>
                </a:lnTo>
                <a:cubicBezTo>
                  <a:pt x="1704850" y="2177717"/>
                  <a:pt x="1693754" y="2166619"/>
                  <a:pt x="1693754" y="2155523"/>
                </a:cubicBezTo>
                <a:cubicBezTo>
                  <a:pt x="1721495" y="2177717"/>
                  <a:pt x="1754786" y="2194362"/>
                  <a:pt x="1793624" y="2205458"/>
                </a:cubicBezTo>
                <a:cubicBezTo>
                  <a:pt x="1832462" y="2216555"/>
                  <a:pt x="1865752" y="2227651"/>
                  <a:pt x="1893493" y="2238748"/>
                </a:cubicBezTo>
                <a:cubicBezTo>
                  <a:pt x="1910138" y="2227651"/>
                  <a:pt x="1943428" y="2198523"/>
                  <a:pt x="1993362" y="2151362"/>
                </a:cubicBezTo>
                <a:cubicBezTo>
                  <a:pt x="2043298" y="2104202"/>
                  <a:pt x="2068266" y="2066750"/>
                  <a:pt x="2068266" y="2039009"/>
                </a:cubicBezTo>
                <a:cubicBezTo>
                  <a:pt x="2068266" y="2022364"/>
                  <a:pt x="2055781" y="2008492"/>
                  <a:pt x="2030814" y="1997396"/>
                </a:cubicBezTo>
                <a:cubicBezTo>
                  <a:pt x="2005847" y="1986300"/>
                  <a:pt x="1993362" y="1972428"/>
                  <a:pt x="1993362" y="1955783"/>
                </a:cubicBezTo>
                <a:cubicBezTo>
                  <a:pt x="1993362" y="1944687"/>
                  <a:pt x="2005847" y="1933590"/>
                  <a:pt x="2030814" y="1922493"/>
                </a:cubicBezTo>
                <a:cubicBezTo>
                  <a:pt x="2055781" y="1911396"/>
                  <a:pt x="2068266" y="1886429"/>
                  <a:pt x="2068266" y="1847591"/>
                </a:cubicBezTo>
                <a:cubicBezTo>
                  <a:pt x="2057169" y="1819849"/>
                  <a:pt x="2040524" y="1797656"/>
                  <a:pt x="2018330" y="1781011"/>
                </a:cubicBezTo>
                <a:cubicBezTo>
                  <a:pt x="1996137" y="1764366"/>
                  <a:pt x="1971170" y="1742173"/>
                  <a:pt x="1943428" y="1714431"/>
                </a:cubicBezTo>
                <a:cubicBezTo>
                  <a:pt x="1910138" y="1719979"/>
                  <a:pt x="1881009" y="1731076"/>
                  <a:pt x="1856042" y="1747721"/>
                </a:cubicBezTo>
                <a:cubicBezTo>
                  <a:pt x="1831075" y="1764366"/>
                  <a:pt x="1804720" y="1778237"/>
                  <a:pt x="1776978" y="1789334"/>
                </a:cubicBezTo>
                <a:cubicBezTo>
                  <a:pt x="1749237" y="1789334"/>
                  <a:pt x="1735366" y="1783785"/>
                  <a:pt x="1735366" y="1772688"/>
                </a:cubicBezTo>
                <a:cubicBezTo>
                  <a:pt x="1735366" y="1750496"/>
                  <a:pt x="1746463" y="1733850"/>
                  <a:pt x="1768656" y="1722754"/>
                </a:cubicBezTo>
                <a:cubicBezTo>
                  <a:pt x="1790850" y="1711657"/>
                  <a:pt x="1801946" y="1697786"/>
                  <a:pt x="1801946" y="1681141"/>
                </a:cubicBezTo>
                <a:cubicBezTo>
                  <a:pt x="1801946" y="1675592"/>
                  <a:pt x="1799171" y="1670045"/>
                  <a:pt x="1793624" y="1664496"/>
                </a:cubicBezTo>
                <a:cubicBezTo>
                  <a:pt x="1799171" y="1670045"/>
                  <a:pt x="1807494" y="1672819"/>
                  <a:pt x="1818591" y="1672819"/>
                </a:cubicBezTo>
                <a:cubicBezTo>
                  <a:pt x="1874073" y="1672819"/>
                  <a:pt x="1901815" y="1642303"/>
                  <a:pt x="1901815" y="1581271"/>
                </a:cubicBezTo>
                <a:cubicBezTo>
                  <a:pt x="1901815" y="1570175"/>
                  <a:pt x="1899041" y="1560465"/>
                  <a:pt x="1893493" y="1552143"/>
                </a:cubicBezTo>
                <a:cubicBezTo>
                  <a:pt x="1887945" y="1543820"/>
                  <a:pt x="1885171" y="1534111"/>
                  <a:pt x="1885171" y="1523014"/>
                </a:cubicBezTo>
                <a:cubicBezTo>
                  <a:pt x="1890719" y="1511917"/>
                  <a:pt x="1896267" y="1500820"/>
                  <a:pt x="1901815" y="1489724"/>
                </a:cubicBezTo>
                <a:cubicBezTo>
                  <a:pt x="1907364" y="1478628"/>
                  <a:pt x="1910138" y="1467531"/>
                  <a:pt x="1910138" y="1456434"/>
                </a:cubicBezTo>
                <a:cubicBezTo>
                  <a:pt x="1910138" y="1434241"/>
                  <a:pt x="1901815" y="1423144"/>
                  <a:pt x="1885171" y="1423144"/>
                </a:cubicBezTo>
                <a:cubicBezTo>
                  <a:pt x="1874073" y="1423144"/>
                  <a:pt x="1868526" y="1428692"/>
                  <a:pt x="1868526" y="1439790"/>
                </a:cubicBezTo>
                <a:cubicBezTo>
                  <a:pt x="1862977" y="1439790"/>
                  <a:pt x="1860203" y="1428692"/>
                  <a:pt x="1860203" y="1406499"/>
                </a:cubicBezTo>
                <a:lnTo>
                  <a:pt x="1627174" y="1464756"/>
                </a:lnTo>
                <a:cubicBezTo>
                  <a:pt x="1627174" y="1459209"/>
                  <a:pt x="1625786" y="1456434"/>
                  <a:pt x="1623012" y="1456434"/>
                </a:cubicBezTo>
                <a:cubicBezTo>
                  <a:pt x="1620238" y="1456434"/>
                  <a:pt x="1618851" y="1453660"/>
                  <a:pt x="1618851" y="1448111"/>
                </a:cubicBezTo>
                <a:cubicBezTo>
                  <a:pt x="1618851" y="1442563"/>
                  <a:pt x="1632722" y="1437015"/>
                  <a:pt x="1660463" y="1431467"/>
                </a:cubicBezTo>
                <a:cubicBezTo>
                  <a:pt x="1688205" y="1425918"/>
                  <a:pt x="1721495" y="1417596"/>
                  <a:pt x="1760333" y="1406499"/>
                </a:cubicBezTo>
                <a:cubicBezTo>
                  <a:pt x="1799171" y="1395403"/>
                  <a:pt x="1836623" y="1378758"/>
                  <a:pt x="1872687" y="1356564"/>
                </a:cubicBezTo>
                <a:cubicBezTo>
                  <a:pt x="1908751" y="1334371"/>
                  <a:pt x="1932331" y="1306629"/>
                  <a:pt x="1943428" y="1273339"/>
                </a:cubicBezTo>
                <a:cubicBezTo>
                  <a:pt x="1943428" y="1256694"/>
                  <a:pt x="1937879" y="1245597"/>
                  <a:pt x="1926783" y="1240050"/>
                </a:cubicBezTo>
                <a:cubicBezTo>
                  <a:pt x="1932331" y="1240050"/>
                  <a:pt x="1935105" y="1237275"/>
                  <a:pt x="1935105" y="1231727"/>
                </a:cubicBezTo>
                <a:cubicBezTo>
                  <a:pt x="1929558" y="1231727"/>
                  <a:pt x="1926783" y="1226178"/>
                  <a:pt x="1926783" y="1215082"/>
                </a:cubicBezTo>
                <a:cubicBezTo>
                  <a:pt x="1926783" y="1203986"/>
                  <a:pt x="1926783" y="1195663"/>
                  <a:pt x="1926783" y="1190114"/>
                </a:cubicBezTo>
                <a:cubicBezTo>
                  <a:pt x="1932331" y="1190114"/>
                  <a:pt x="1936492" y="1194276"/>
                  <a:pt x="1939267" y="1202599"/>
                </a:cubicBezTo>
                <a:cubicBezTo>
                  <a:pt x="1942041" y="1210920"/>
                  <a:pt x="1946202" y="1215082"/>
                  <a:pt x="1951751" y="1215082"/>
                </a:cubicBezTo>
                <a:cubicBezTo>
                  <a:pt x="1957299" y="1209533"/>
                  <a:pt x="1960073" y="1203986"/>
                  <a:pt x="1960073" y="1198437"/>
                </a:cubicBezTo>
                <a:cubicBezTo>
                  <a:pt x="1960073" y="1187340"/>
                  <a:pt x="1946202" y="1173469"/>
                  <a:pt x="1918460" y="1156825"/>
                </a:cubicBezTo>
                <a:cubicBezTo>
                  <a:pt x="1924009" y="1140180"/>
                  <a:pt x="1929558" y="1122148"/>
                  <a:pt x="1935105" y="1102729"/>
                </a:cubicBezTo>
                <a:cubicBezTo>
                  <a:pt x="1940654" y="1083309"/>
                  <a:pt x="1943428" y="1065277"/>
                  <a:pt x="1943428" y="1048633"/>
                </a:cubicBezTo>
                <a:cubicBezTo>
                  <a:pt x="1943428" y="1043084"/>
                  <a:pt x="1942041" y="1037535"/>
                  <a:pt x="1939267" y="1031987"/>
                </a:cubicBezTo>
                <a:cubicBezTo>
                  <a:pt x="1936492" y="1026439"/>
                  <a:pt x="1935105" y="1020891"/>
                  <a:pt x="1935105" y="1015342"/>
                </a:cubicBezTo>
                <a:cubicBezTo>
                  <a:pt x="1940654" y="954310"/>
                  <a:pt x="1960073" y="912698"/>
                  <a:pt x="1993362" y="890505"/>
                </a:cubicBezTo>
                <a:cubicBezTo>
                  <a:pt x="2026653" y="868312"/>
                  <a:pt x="2065491" y="853054"/>
                  <a:pt x="2109877" y="844731"/>
                </a:cubicBezTo>
                <a:cubicBezTo>
                  <a:pt x="2154264" y="836409"/>
                  <a:pt x="2201425" y="828087"/>
                  <a:pt x="2251360" y="819765"/>
                </a:cubicBezTo>
                <a:cubicBezTo>
                  <a:pt x="2301295" y="811442"/>
                  <a:pt x="2348455" y="790637"/>
                  <a:pt x="2392842" y="757347"/>
                </a:cubicBezTo>
                <a:cubicBezTo>
                  <a:pt x="2403939" y="746249"/>
                  <a:pt x="2420584" y="740702"/>
                  <a:pt x="2442777" y="740702"/>
                </a:cubicBezTo>
                <a:cubicBezTo>
                  <a:pt x="2453874" y="740702"/>
                  <a:pt x="2464970" y="743474"/>
                  <a:pt x="2476068" y="749024"/>
                </a:cubicBezTo>
                <a:cubicBezTo>
                  <a:pt x="2487164" y="754570"/>
                  <a:pt x="2498261" y="757347"/>
                  <a:pt x="2509357" y="757347"/>
                </a:cubicBezTo>
                <a:cubicBezTo>
                  <a:pt x="2509357" y="712959"/>
                  <a:pt x="2517680" y="669962"/>
                  <a:pt x="2534325" y="628349"/>
                </a:cubicBezTo>
                <a:cubicBezTo>
                  <a:pt x="2550970" y="586734"/>
                  <a:pt x="2564840" y="552058"/>
                  <a:pt x="2575938" y="524315"/>
                </a:cubicBezTo>
                <a:cubicBezTo>
                  <a:pt x="2559293" y="518768"/>
                  <a:pt x="2550970" y="507670"/>
                  <a:pt x="2550970" y="491026"/>
                </a:cubicBezTo>
                <a:cubicBezTo>
                  <a:pt x="2562066" y="491026"/>
                  <a:pt x="2582872" y="484090"/>
                  <a:pt x="2613389" y="470220"/>
                </a:cubicBezTo>
                <a:cubicBezTo>
                  <a:pt x="2643904" y="456350"/>
                  <a:pt x="2675808" y="441091"/>
                  <a:pt x="2709097" y="424445"/>
                </a:cubicBezTo>
                <a:cubicBezTo>
                  <a:pt x="2742387" y="407801"/>
                  <a:pt x="2771516" y="393932"/>
                  <a:pt x="2796483" y="382834"/>
                </a:cubicBezTo>
                <a:cubicBezTo>
                  <a:pt x="2821451" y="371737"/>
                  <a:pt x="2833934" y="366189"/>
                  <a:pt x="2833934" y="366189"/>
                </a:cubicBezTo>
                <a:cubicBezTo>
                  <a:pt x="2861676" y="360643"/>
                  <a:pt x="2888031" y="357866"/>
                  <a:pt x="2912998" y="357866"/>
                </a:cubicBezTo>
                <a:close/>
                <a:moveTo>
                  <a:pt x="3541348" y="233031"/>
                </a:moveTo>
                <a:cubicBezTo>
                  <a:pt x="3557992" y="233031"/>
                  <a:pt x="3566314" y="235806"/>
                  <a:pt x="3566314" y="241352"/>
                </a:cubicBezTo>
                <a:cubicBezTo>
                  <a:pt x="3566314" y="246900"/>
                  <a:pt x="3555218" y="256612"/>
                  <a:pt x="3533025" y="270482"/>
                </a:cubicBezTo>
                <a:cubicBezTo>
                  <a:pt x="3510831" y="284352"/>
                  <a:pt x="3491412" y="291287"/>
                  <a:pt x="3474767" y="291287"/>
                </a:cubicBezTo>
                <a:cubicBezTo>
                  <a:pt x="3485864" y="274642"/>
                  <a:pt x="3496961" y="263546"/>
                  <a:pt x="3508057" y="257997"/>
                </a:cubicBezTo>
                <a:cubicBezTo>
                  <a:pt x="3519154" y="252451"/>
                  <a:pt x="3530250" y="244129"/>
                  <a:pt x="3541348" y="233031"/>
                </a:cubicBezTo>
                <a:close/>
                <a:moveTo>
                  <a:pt x="3707797" y="141484"/>
                </a:moveTo>
                <a:lnTo>
                  <a:pt x="3716120" y="141484"/>
                </a:lnTo>
                <a:cubicBezTo>
                  <a:pt x="3732765" y="141484"/>
                  <a:pt x="3741086" y="147030"/>
                  <a:pt x="3741086" y="158128"/>
                </a:cubicBezTo>
                <a:cubicBezTo>
                  <a:pt x="3741086" y="169223"/>
                  <a:pt x="3732765" y="174773"/>
                  <a:pt x="3716120" y="174773"/>
                </a:cubicBezTo>
                <a:lnTo>
                  <a:pt x="3691152" y="174773"/>
                </a:lnTo>
                <a:cubicBezTo>
                  <a:pt x="3691152" y="163675"/>
                  <a:pt x="3696701" y="152578"/>
                  <a:pt x="3707797" y="141484"/>
                </a:cubicBezTo>
                <a:close/>
                <a:moveTo>
                  <a:pt x="3857601" y="91549"/>
                </a:moveTo>
                <a:cubicBezTo>
                  <a:pt x="3874247" y="91549"/>
                  <a:pt x="3882569" y="99872"/>
                  <a:pt x="3882569" y="116517"/>
                </a:cubicBezTo>
                <a:cubicBezTo>
                  <a:pt x="3882569" y="127612"/>
                  <a:pt x="3871473" y="135934"/>
                  <a:pt x="3849279" y="141485"/>
                </a:cubicBezTo>
                <a:cubicBezTo>
                  <a:pt x="3827086" y="147031"/>
                  <a:pt x="3810441" y="149806"/>
                  <a:pt x="3799344" y="149806"/>
                </a:cubicBezTo>
                <a:cubicBezTo>
                  <a:pt x="3793796" y="144257"/>
                  <a:pt x="3791022" y="138708"/>
                  <a:pt x="3791022" y="133162"/>
                </a:cubicBezTo>
                <a:cubicBezTo>
                  <a:pt x="3791022" y="110966"/>
                  <a:pt x="3807667" y="99872"/>
                  <a:pt x="3840956" y="99872"/>
                </a:cubicBezTo>
                <a:cubicBezTo>
                  <a:pt x="3846505" y="94321"/>
                  <a:pt x="3852054" y="91549"/>
                  <a:pt x="3857601" y="91549"/>
                </a:cubicBezTo>
                <a:close/>
                <a:moveTo>
                  <a:pt x="2833935" y="0"/>
                </a:moveTo>
                <a:cubicBezTo>
                  <a:pt x="2861677" y="0"/>
                  <a:pt x="2875548" y="8323"/>
                  <a:pt x="2875548" y="24970"/>
                </a:cubicBezTo>
                <a:cubicBezTo>
                  <a:pt x="2870000" y="36064"/>
                  <a:pt x="2868613" y="47162"/>
                  <a:pt x="2871387" y="58259"/>
                </a:cubicBezTo>
                <a:cubicBezTo>
                  <a:pt x="2874160" y="69355"/>
                  <a:pt x="2870000" y="80451"/>
                  <a:pt x="2858903" y="91549"/>
                </a:cubicBezTo>
                <a:cubicBezTo>
                  <a:pt x="2836709" y="47162"/>
                  <a:pt x="2825613" y="19419"/>
                  <a:pt x="2825613" y="8323"/>
                </a:cubicBezTo>
                <a:cubicBezTo>
                  <a:pt x="2831162" y="2774"/>
                  <a:pt x="2833935" y="0"/>
                  <a:pt x="2833935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854963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272033" y="1954625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854963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272033" y="3003137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854963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272033" y="4051649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854963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272033" y="5100161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109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650370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066674" y="1629732"/>
            <a:ext cx="4888555" cy="5091743"/>
          </a:xfrm>
          <a:custGeom>
            <a:avLst/>
            <a:gdLst>
              <a:gd name="connsiteX0" fmla="*/ 2954503 w 5277299"/>
              <a:gd name="connsiteY0" fmla="*/ 5032417 h 5496645"/>
              <a:gd name="connsiteX1" fmla="*/ 3025794 w 5277299"/>
              <a:gd name="connsiteY1" fmla="*/ 5046011 h 5496645"/>
              <a:gd name="connsiteX2" fmla="*/ 3088646 w 5277299"/>
              <a:gd name="connsiteY2" fmla="*/ 5070464 h 5496645"/>
              <a:gd name="connsiteX3" fmla="*/ 3173453 w 5277299"/>
              <a:gd name="connsiteY3" fmla="*/ 5098043 h 5496645"/>
              <a:gd name="connsiteX4" fmla="*/ 3173219 w 5277299"/>
              <a:gd name="connsiteY4" fmla="*/ 5111793 h 5496645"/>
              <a:gd name="connsiteX5" fmla="*/ 3172984 w 5277299"/>
              <a:gd name="connsiteY5" fmla="*/ 5125543 h 5496645"/>
              <a:gd name="connsiteX6" fmla="*/ 3183844 w 5277299"/>
              <a:gd name="connsiteY6" fmla="*/ 5133981 h 5496645"/>
              <a:gd name="connsiteX7" fmla="*/ 3190602 w 5277299"/>
              <a:gd name="connsiteY7" fmla="*/ 5140974 h 5496645"/>
              <a:gd name="connsiteX8" fmla="*/ 3200016 w 5277299"/>
              <a:gd name="connsiteY8" fmla="*/ 5153513 h 5496645"/>
              <a:gd name="connsiteX9" fmla="*/ 3220798 w 5277299"/>
              <a:gd name="connsiteY9" fmla="*/ 5225389 h 5496645"/>
              <a:gd name="connsiteX10" fmla="*/ 3205408 w 5277299"/>
              <a:gd name="connsiteY10" fmla="*/ 5321407 h 5496645"/>
              <a:gd name="connsiteX11" fmla="*/ 3210720 w 5277299"/>
              <a:gd name="connsiteY11" fmla="*/ 5332501 h 5496645"/>
              <a:gd name="connsiteX12" fmla="*/ 3034702 w 5277299"/>
              <a:gd name="connsiteY12" fmla="*/ 5491801 h 5496645"/>
              <a:gd name="connsiteX13" fmla="*/ 3029389 w 5277299"/>
              <a:gd name="connsiteY13" fmla="*/ 5480707 h 5496645"/>
              <a:gd name="connsiteX14" fmla="*/ 2996107 w 5277299"/>
              <a:gd name="connsiteY14" fmla="*/ 5496645 h 5496645"/>
              <a:gd name="connsiteX15" fmla="*/ 2971732 w 5277299"/>
              <a:gd name="connsiteY15" fmla="*/ 5474223 h 5496645"/>
              <a:gd name="connsiteX16" fmla="*/ 2943997 w 5277299"/>
              <a:gd name="connsiteY16" fmla="*/ 5487505 h 5496645"/>
              <a:gd name="connsiteX17" fmla="*/ 2881144 w 5277299"/>
              <a:gd name="connsiteY17" fmla="*/ 5463051 h 5496645"/>
              <a:gd name="connsiteX18" fmla="*/ 2810088 w 5277299"/>
              <a:gd name="connsiteY18" fmla="*/ 5435707 h 5496645"/>
              <a:gd name="connsiteX19" fmla="*/ 2791493 w 5277299"/>
              <a:gd name="connsiteY19" fmla="*/ 5396878 h 5496645"/>
              <a:gd name="connsiteX20" fmla="*/ 2808134 w 5277299"/>
              <a:gd name="connsiteY20" fmla="*/ 5388909 h 5496645"/>
              <a:gd name="connsiteX21" fmla="*/ 2774696 w 5277299"/>
              <a:gd name="connsiteY21" fmla="*/ 5333322 h 5496645"/>
              <a:gd name="connsiteX22" fmla="*/ 2733054 w 5277299"/>
              <a:gd name="connsiteY22" fmla="*/ 5274845 h 5496645"/>
              <a:gd name="connsiteX23" fmla="*/ 2747859 w 5277299"/>
              <a:gd name="connsiteY23" fmla="*/ 5213203 h 5496645"/>
              <a:gd name="connsiteX24" fmla="*/ 2762664 w 5277299"/>
              <a:gd name="connsiteY24" fmla="*/ 5151561 h 5496645"/>
              <a:gd name="connsiteX25" fmla="*/ 2790399 w 5277299"/>
              <a:gd name="connsiteY25" fmla="*/ 5138280 h 5496645"/>
              <a:gd name="connsiteX26" fmla="*/ 2782430 w 5277299"/>
              <a:gd name="connsiteY26" fmla="*/ 5121639 h 5496645"/>
              <a:gd name="connsiteX27" fmla="*/ 2810165 w 5277299"/>
              <a:gd name="connsiteY27" fmla="*/ 5108357 h 5496645"/>
              <a:gd name="connsiteX28" fmla="*/ 2804852 w 5277299"/>
              <a:gd name="connsiteY28" fmla="*/ 5097263 h 5496645"/>
              <a:gd name="connsiteX29" fmla="*/ 2824384 w 5277299"/>
              <a:gd name="connsiteY29" fmla="*/ 5081091 h 5496645"/>
              <a:gd name="connsiteX30" fmla="*/ 2838134 w 5277299"/>
              <a:gd name="connsiteY30" fmla="*/ 5081325 h 5496645"/>
              <a:gd name="connsiteX31" fmla="*/ 2852587 w 5277299"/>
              <a:gd name="connsiteY31" fmla="*/ 5040309 h 5496645"/>
              <a:gd name="connsiteX32" fmla="*/ 2954503 w 5277299"/>
              <a:gd name="connsiteY32" fmla="*/ 5032417 h 5496645"/>
              <a:gd name="connsiteX33" fmla="*/ 4034696 w 5277299"/>
              <a:gd name="connsiteY33" fmla="*/ 4176743 h 5496645"/>
              <a:gd name="connsiteX34" fmla="*/ 4084941 w 5277299"/>
              <a:gd name="connsiteY34" fmla="*/ 4194449 h 5496645"/>
              <a:gd name="connsiteX35" fmla="*/ 4112676 w 5277299"/>
              <a:gd name="connsiteY35" fmla="*/ 4181167 h 5496645"/>
              <a:gd name="connsiteX36" fmla="*/ 4138379 w 5277299"/>
              <a:gd name="connsiteY36" fmla="*/ 4206362 h 5496645"/>
              <a:gd name="connsiteX37" fmla="*/ 4158536 w 5277299"/>
              <a:gd name="connsiteY37" fmla="*/ 4234214 h 5496645"/>
              <a:gd name="connsiteX38" fmla="*/ 4194240 w 5277299"/>
              <a:gd name="connsiteY38" fmla="*/ 4237574 h 5496645"/>
              <a:gd name="connsiteX39" fmla="*/ 4223460 w 5277299"/>
              <a:gd name="connsiteY39" fmla="*/ 4298591 h 5496645"/>
              <a:gd name="connsiteX40" fmla="*/ 4234554 w 5277299"/>
              <a:gd name="connsiteY40" fmla="*/ 4293278 h 5496645"/>
              <a:gd name="connsiteX41" fmla="*/ 4261117 w 5277299"/>
              <a:gd name="connsiteY41" fmla="*/ 4348748 h 5496645"/>
              <a:gd name="connsiteX42" fmla="*/ 4290727 w 5277299"/>
              <a:gd name="connsiteY42" fmla="*/ 4467539 h 5496645"/>
              <a:gd name="connsiteX43" fmla="*/ 4243383 w 5277299"/>
              <a:gd name="connsiteY43" fmla="*/ 4582268 h 5496645"/>
              <a:gd name="connsiteX44" fmla="*/ 4245570 w 5277299"/>
              <a:gd name="connsiteY44" fmla="*/ 4615315 h 5496645"/>
              <a:gd name="connsiteX45" fmla="*/ 4106427 w 5277299"/>
              <a:gd name="connsiteY45" fmla="*/ 4709224 h 5496645"/>
              <a:gd name="connsiteX46" fmla="*/ 4042872 w 5277299"/>
              <a:gd name="connsiteY46" fmla="*/ 4726022 h 5496645"/>
              <a:gd name="connsiteX47" fmla="*/ 3999316 w 5277299"/>
              <a:gd name="connsiteY47" fmla="*/ 4699146 h 5496645"/>
              <a:gd name="connsiteX48" fmla="*/ 3966034 w 5277299"/>
              <a:gd name="connsiteY48" fmla="*/ 4715084 h 5496645"/>
              <a:gd name="connsiteX49" fmla="*/ 3903298 w 5277299"/>
              <a:gd name="connsiteY49" fmla="*/ 4683756 h 5496645"/>
              <a:gd name="connsiteX50" fmla="*/ 3886657 w 5277299"/>
              <a:gd name="connsiteY50" fmla="*/ 4691725 h 5496645"/>
              <a:gd name="connsiteX51" fmla="*/ 3865407 w 5277299"/>
              <a:gd name="connsiteY51" fmla="*/ 4647349 h 5496645"/>
              <a:gd name="connsiteX52" fmla="*/ 3825836 w 5277299"/>
              <a:gd name="connsiteY52" fmla="*/ 4628794 h 5496645"/>
              <a:gd name="connsiteX53" fmla="*/ 3802905 w 5277299"/>
              <a:gd name="connsiteY53" fmla="*/ 4602270 h 5496645"/>
              <a:gd name="connsiteX54" fmla="*/ 3791811 w 5277299"/>
              <a:gd name="connsiteY54" fmla="*/ 4607583 h 5496645"/>
              <a:gd name="connsiteX55" fmla="*/ 3750482 w 5277299"/>
              <a:gd name="connsiteY55" fmla="*/ 4450079 h 5496645"/>
              <a:gd name="connsiteX56" fmla="*/ 3767123 w 5277299"/>
              <a:gd name="connsiteY56" fmla="*/ 4442111 h 5496645"/>
              <a:gd name="connsiteX57" fmla="*/ 3783959 w 5277299"/>
              <a:gd name="connsiteY57" fmla="*/ 4341991 h 5496645"/>
              <a:gd name="connsiteX58" fmla="*/ 3841577 w 5277299"/>
              <a:gd name="connsiteY58" fmla="*/ 4270076 h 5496645"/>
              <a:gd name="connsiteX59" fmla="*/ 3836264 w 5277299"/>
              <a:gd name="connsiteY59" fmla="*/ 4258982 h 5496645"/>
              <a:gd name="connsiteX60" fmla="*/ 3858452 w 5277299"/>
              <a:gd name="connsiteY60" fmla="*/ 4248356 h 5496645"/>
              <a:gd name="connsiteX61" fmla="*/ 3853139 w 5277299"/>
              <a:gd name="connsiteY61" fmla="*/ 4237263 h 5496645"/>
              <a:gd name="connsiteX62" fmla="*/ 3970837 w 5277299"/>
              <a:gd name="connsiteY62" fmla="*/ 4191128 h 5496645"/>
              <a:gd name="connsiteX63" fmla="*/ 4034696 w 5277299"/>
              <a:gd name="connsiteY63" fmla="*/ 4176743 h 5496645"/>
              <a:gd name="connsiteX64" fmla="*/ 4233286 w 5277299"/>
              <a:gd name="connsiteY64" fmla="*/ 3466509 h 5496645"/>
              <a:gd name="connsiteX65" fmla="*/ 4300592 w 5277299"/>
              <a:gd name="connsiteY65" fmla="*/ 3471782 h 5496645"/>
              <a:gd name="connsiteX66" fmla="*/ 4364773 w 5277299"/>
              <a:gd name="connsiteY66" fmla="*/ 3499009 h 5496645"/>
              <a:gd name="connsiteX67" fmla="*/ 4375867 w 5277299"/>
              <a:gd name="connsiteY67" fmla="*/ 3493697 h 5496645"/>
              <a:gd name="connsiteX68" fmla="*/ 4394461 w 5277299"/>
              <a:gd name="connsiteY68" fmla="*/ 3532525 h 5496645"/>
              <a:gd name="connsiteX69" fmla="*/ 4451650 w 5277299"/>
              <a:gd name="connsiteY69" fmla="*/ 3566511 h 5496645"/>
              <a:gd name="connsiteX70" fmla="*/ 4490089 w 5277299"/>
              <a:gd name="connsiteY70" fmla="*/ 3732217 h 5496645"/>
              <a:gd name="connsiteX71" fmla="*/ 4472204 w 5277299"/>
              <a:gd name="connsiteY71" fmla="*/ 3764648 h 5496645"/>
              <a:gd name="connsiteX72" fmla="*/ 4213200 w 5277299"/>
              <a:gd name="connsiteY72" fmla="*/ 3888679 h 5496645"/>
              <a:gd name="connsiteX73" fmla="*/ 4158833 w 5277299"/>
              <a:gd name="connsiteY73" fmla="*/ 3880619 h 5496645"/>
              <a:gd name="connsiteX74" fmla="*/ 4038752 w 5277299"/>
              <a:gd name="connsiteY74" fmla="*/ 3743781 h 5496645"/>
              <a:gd name="connsiteX75" fmla="*/ 4046447 w 5277299"/>
              <a:gd name="connsiteY75" fmla="*/ 3695772 h 5496645"/>
              <a:gd name="connsiteX76" fmla="*/ 4057267 w 5277299"/>
              <a:gd name="connsiteY76" fmla="*/ 3625810 h 5496645"/>
              <a:gd name="connsiteX77" fmla="*/ 4079455 w 5277299"/>
              <a:gd name="connsiteY77" fmla="*/ 3615185 h 5496645"/>
              <a:gd name="connsiteX78" fmla="*/ 4066174 w 5277299"/>
              <a:gd name="connsiteY78" fmla="*/ 3587450 h 5496645"/>
              <a:gd name="connsiteX79" fmla="*/ 4082932 w 5277299"/>
              <a:gd name="connsiteY79" fmla="*/ 3572606 h 5496645"/>
              <a:gd name="connsiteX80" fmla="*/ 4097034 w 5277299"/>
              <a:gd name="connsiteY80" fmla="*/ 3552214 h 5496645"/>
              <a:gd name="connsiteX81" fmla="*/ 4091721 w 5277299"/>
              <a:gd name="connsiteY81" fmla="*/ 3541121 h 5496645"/>
              <a:gd name="connsiteX82" fmla="*/ 4965026 w 5277299"/>
              <a:gd name="connsiteY82" fmla="*/ 2417154 h 5496645"/>
              <a:gd name="connsiteX83" fmla="*/ 4999168 w 5277299"/>
              <a:gd name="connsiteY83" fmla="*/ 2431489 h 5496645"/>
              <a:gd name="connsiteX84" fmla="*/ 5033309 w 5277299"/>
              <a:gd name="connsiteY84" fmla="*/ 2445826 h 5496645"/>
              <a:gd name="connsiteX85" fmla="*/ 5044403 w 5277299"/>
              <a:gd name="connsiteY85" fmla="*/ 2440513 h 5496645"/>
              <a:gd name="connsiteX86" fmla="*/ 5055028 w 5277299"/>
              <a:gd name="connsiteY86" fmla="*/ 2462701 h 5496645"/>
              <a:gd name="connsiteX87" fmla="*/ 5066005 w 5277299"/>
              <a:gd name="connsiteY87" fmla="*/ 2464263 h 5496645"/>
              <a:gd name="connsiteX88" fmla="*/ 5085185 w 5277299"/>
              <a:gd name="connsiteY88" fmla="*/ 2468717 h 5496645"/>
              <a:gd name="connsiteX89" fmla="*/ 5093154 w 5277299"/>
              <a:gd name="connsiteY89" fmla="*/ 2485357 h 5496645"/>
              <a:gd name="connsiteX90" fmla="*/ 5104248 w 5277299"/>
              <a:gd name="connsiteY90" fmla="*/ 2480045 h 5496645"/>
              <a:gd name="connsiteX91" fmla="*/ 5147335 w 5277299"/>
              <a:gd name="connsiteY91" fmla="*/ 2534421 h 5496645"/>
              <a:gd name="connsiteX92" fmla="*/ 5187766 w 5277299"/>
              <a:gd name="connsiteY92" fmla="*/ 2583250 h 5496645"/>
              <a:gd name="connsiteX93" fmla="*/ 5239759 w 5277299"/>
              <a:gd name="connsiteY93" fmla="*/ 2599265 h 5496645"/>
              <a:gd name="connsiteX94" fmla="*/ 5277299 w 5277299"/>
              <a:gd name="connsiteY94" fmla="*/ 2656298 h 5496645"/>
              <a:gd name="connsiteX95" fmla="*/ 5238236 w 5277299"/>
              <a:gd name="connsiteY95" fmla="*/ 2688642 h 5496645"/>
              <a:gd name="connsiteX96" fmla="*/ 5225931 w 5277299"/>
              <a:gd name="connsiteY96" fmla="*/ 2684306 h 5496645"/>
              <a:gd name="connsiteX97" fmla="*/ 5205188 w 5277299"/>
              <a:gd name="connsiteY97" fmla="*/ 2690830 h 5496645"/>
              <a:gd name="connsiteX98" fmla="*/ 5197219 w 5277299"/>
              <a:gd name="connsiteY98" fmla="*/ 2674189 h 5496645"/>
              <a:gd name="connsiteX99" fmla="*/ 5186125 w 5277299"/>
              <a:gd name="connsiteY99" fmla="*/ 2679502 h 5496645"/>
              <a:gd name="connsiteX100" fmla="*/ 5170187 w 5277299"/>
              <a:gd name="connsiteY100" fmla="*/ 2646220 h 5496645"/>
              <a:gd name="connsiteX101" fmla="*/ 5142687 w 5277299"/>
              <a:gd name="connsiteY101" fmla="*/ 2645751 h 5496645"/>
              <a:gd name="connsiteX102" fmla="*/ 5129406 w 5277299"/>
              <a:gd name="connsiteY102" fmla="*/ 2618016 h 5496645"/>
              <a:gd name="connsiteX103" fmla="*/ 5118311 w 5277299"/>
              <a:gd name="connsiteY103" fmla="*/ 2623329 h 5496645"/>
              <a:gd name="connsiteX104" fmla="*/ 5107686 w 5277299"/>
              <a:gd name="connsiteY104" fmla="*/ 2601141 h 5496645"/>
              <a:gd name="connsiteX105" fmla="*/ 5001278 w 5277299"/>
              <a:gd name="connsiteY105" fmla="*/ 2549812 h 5496645"/>
              <a:gd name="connsiteX106" fmla="*/ 4920650 w 5277299"/>
              <a:gd name="connsiteY106" fmla="*/ 2438404 h 5496645"/>
              <a:gd name="connsiteX107" fmla="*/ 4802207 w 5277299"/>
              <a:gd name="connsiteY107" fmla="*/ 1479088 h 5496645"/>
              <a:gd name="connsiteX108" fmla="*/ 4834903 w 5277299"/>
              <a:gd name="connsiteY108" fmla="*/ 1497526 h 5496645"/>
              <a:gd name="connsiteX109" fmla="*/ 4864709 w 5277299"/>
              <a:gd name="connsiteY109" fmla="*/ 1524167 h 5496645"/>
              <a:gd name="connsiteX110" fmla="*/ 4881342 w 5277299"/>
              <a:gd name="connsiteY110" fmla="*/ 1516202 h 5496645"/>
              <a:gd name="connsiteX111" fmla="*/ 4915874 w 5277299"/>
              <a:gd name="connsiteY111" fmla="*/ 1588312 h 5496645"/>
              <a:gd name="connsiteX112" fmla="*/ 4830958 w 5277299"/>
              <a:gd name="connsiteY112" fmla="*/ 1567605 h 5496645"/>
              <a:gd name="connsiteX113" fmla="*/ 4771347 w 5277299"/>
              <a:gd name="connsiteY113" fmla="*/ 1514323 h 5496645"/>
              <a:gd name="connsiteX114" fmla="*/ 4787988 w 5277299"/>
              <a:gd name="connsiteY114" fmla="*/ 1506354 h 5496645"/>
              <a:gd name="connsiteX115" fmla="*/ 4780019 w 5277299"/>
              <a:gd name="connsiteY115" fmla="*/ 1489714 h 5496645"/>
              <a:gd name="connsiteX116" fmla="*/ 2593710 w 5277299"/>
              <a:gd name="connsiteY116" fmla="*/ 0 h 5496645"/>
              <a:gd name="connsiteX117" fmla="*/ 2614101 w 5277299"/>
              <a:gd name="connsiteY117" fmla="*/ 14102 h 5496645"/>
              <a:gd name="connsiteX118" fmla="*/ 2629179 w 5277299"/>
              <a:gd name="connsiteY118" fmla="*/ 17110 h 5496645"/>
              <a:gd name="connsiteX119" fmla="*/ 2642461 w 5277299"/>
              <a:gd name="connsiteY119" fmla="*/ 44845 h 5496645"/>
              <a:gd name="connsiteX120" fmla="*/ 2659102 w 5277299"/>
              <a:gd name="connsiteY120" fmla="*/ 36876 h 5496645"/>
              <a:gd name="connsiteX121" fmla="*/ 2693634 w 5277299"/>
              <a:gd name="connsiteY121" fmla="*/ 108986 h 5496645"/>
              <a:gd name="connsiteX122" fmla="*/ 2712931 w 5277299"/>
              <a:gd name="connsiteY122" fmla="*/ 106564 h 5496645"/>
              <a:gd name="connsiteX123" fmla="*/ 2744064 w 5277299"/>
              <a:gd name="connsiteY123" fmla="*/ 135979 h 5496645"/>
              <a:gd name="connsiteX124" fmla="*/ 2772542 w 5277299"/>
              <a:gd name="connsiteY124" fmla="*/ 159847 h 5496645"/>
              <a:gd name="connsiteX125" fmla="*/ 2800276 w 5277299"/>
              <a:gd name="connsiteY125" fmla="*/ 146565 h 5496645"/>
              <a:gd name="connsiteX126" fmla="*/ 2838403 w 5277299"/>
              <a:gd name="connsiteY126" fmla="*/ 169221 h 5496645"/>
              <a:gd name="connsiteX127" fmla="*/ 2877231 w 5277299"/>
              <a:gd name="connsiteY127" fmla="*/ 150627 h 5496645"/>
              <a:gd name="connsiteX128" fmla="*/ 2885200 w 5277299"/>
              <a:gd name="connsiteY128" fmla="*/ 167268 h 5496645"/>
              <a:gd name="connsiteX129" fmla="*/ 2918482 w 5277299"/>
              <a:gd name="connsiteY129" fmla="*/ 151330 h 5496645"/>
              <a:gd name="connsiteX130" fmla="*/ 3063954 w 5277299"/>
              <a:gd name="connsiteY130" fmla="*/ 170314 h 5496645"/>
              <a:gd name="connsiteX131" fmla="*/ 3090752 w 5277299"/>
              <a:gd name="connsiteY131" fmla="*/ 212034 h 5496645"/>
              <a:gd name="connsiteX132" fmla="*/ 3107392 w 5277299"/>
              <a:gd name="connsiteY132" fmla="*/ 204065 h 5496645"/>
              <a:gd name="connsiteX133" fmla="*/ 3131299 w 5277299"/>
              <a:gd name="connsiteY133" fmla="*/ 253988 h 5496645"/>
              <a:gd name="connsiteX134" fmla="*/ 3142393 w 5277299"/>
              <a:gd name="connsiteY134" fmla="*/ 248675 h 5496645"/>
              <a:gd name="connsiteX135" fmla="*/ 3171496 w 5277299"/>
              <a:gd name="connsiteY135" fmla="*/ 316567 h 5496645"/>
              <a:gd name="connsiteX136" fmla="*/ 3197941 w 5277299"/>
              <a:gd name="connsiteY136" fmla="*/ 378912 h 5496645"/>
              <a:gd name="connsiteX137" fmla="*/ 3249466 w 5277299"/>
              <a:gd name="connsiteY137" fmla="*/ 422428 h 5496645"/>
              <a:gd name="connsiteX138" fmla="*/ 3312788 w 5277299"/>
              <a:gd name="connsiteY138" fmla="*/ 419381 h 5496645"/>
              <a:gd name="connsiteX139" fmla="*/ 3318100 w 5277299"/>
              <a:gd name="connsiteY139" fmla="*/ 430475 h 5496645"/>
              <a:gd name="connsiteX140" fmla="*/ 3395758 w 5277299"/>
              <a:gd name="connsiteY140" fmla="*/ 393286 h 5496645"/>
              <a:gd name="connsiteX141" fmla="*/ 3403727 w 5277299"/>
              <a:gd name="connsiteY141" fmla="*/ 409927 h 5496645"/>
              <a:gd name="connsiteX142" fmla="*/ 3471150 w 5277299"/>
              <a:gd name="connsiteY142" fmla="*/ 408326 h 5496645"/>
              <a:gd name="connsiteX143" fmla="*/ 3504823 w 5277299"/>
              <a:gd name="connsiteY143" fmla="*/ 450162 h 5496645"/>
              <a:gd name="connsiteX144" fmla="*/ 3521738 w 5277299"/>
              <a:gd name="connsiteY144" fmla="*/ 506843 h 5496645"/>
              <a:gd name="connsiteX145" fmla="*/ 3522011 w 5277299"/>
              <a:gd name="connsiteY145" fmla="*/ 571493 h 5496645"/>
              <a:gd name="connsiteX146" fmla="*/ 3505370 w 5277299"/>
              <a:gd name="connsiteY146" fmla="*/ 579462 h 5496645"/>
              <a:gd name="connsiteX147" fmla="*/ 3513105 w 5277299"/>
              <a:gd name="connsiteY147" fmla="*/ 609853 h 5496645"/>
              <a:gd name="connsiteX148" fmla="*/ 3523496 w 5277299"/>
              <a:gd name="connsiteY148" fmla="*/ 645791 h 5496645"/>
              <a:gd name="connsiteX149" fmla="*/ 3558380 w 5277299"/>
              <a:gd name="connsiteY149" fmla="*/ 697276 h 5496645"/>
              <a:gd name="connsiteX150" fmla="*/ 3604357 w 5277299"/>
              <a:gd name="connsiteY150" fmla="*/ 743449 h 5496645"/>
              <a:gd name="connsiteX151" fmla="*/ 3648499 w 5277299"/>
              <a:gd name="connsiteY151" fmla="*/ 735949 h 5496645"/>
              <a:gd name="connsiteX152" fmla="*/ 3653811 w 5277299"/>
              <a:gd name="connsiteY152" fmla="*/ 747043 h 5496645"/>
              <a:gd name="connsiteX153" fmla="*/ 3670452 w 5277299"/>
              <a:gd name="connsiteY153" fmla="*/ 739074 h 5496645"/>
              <a:gd name="connsiteX154" fmla="*/ 3717016 w 5277299"/>
              <a:gd name="connsiteY154" fmla="*/ 750871 h 5496645"/>
              <a:gd name="connsiteX155" fmla="*/ 3750064 w 5277299"/>
              <a:gd name="connsiteY155" fmla="*/ 748683 h 5496645"/>
              <a:gd name="connsiteX156" fmla="*/ 3788424 w 5277299"/>
              <a:gd name="connsiteY156" fmla="*/ 757589 h 5496645"/>
              <a:gd name="connsiteX157" fmla="*/ 3801705 w 5277299"/>
              <a:gd name="connsiteY157" fmla="*/ 785324 h 5496645"/>
              <a:gd name="connsiteX158" fmla="*/ 3812799 w 5277299"/>
              <a:gd name="connsiteY158" fmla="*/ 780012 h 5496645"/>
              <a:gd name="connsiteX159" fmla="*/ 3808971 w 5277299"/>
              <a:gd name="connsiteY159" fmla="*/ 843216 h 5496645"/>
              <a:gd name="connsiteX160" fmla="*/ 3787409 w 5277299"/>
              <a:gd name="connsiteY160" fmla="*/ 897865 h 5496645"/>
              <a:gd name="connsiteX161" fmla="*/ 3772604 w 5277299"/>
              <a:gd name="connsiteY161" fmla="*/ 959507 h 5496645"/>
              <a:gd name="connsiteX162" fmla="*/ 3794597 w 5277299"/>
              <a:gd name="connsiteY162" fmla="*/ 1041032 h 5496645"/>
              <a:gd name="connsiteX163" fmla="*/ 3805691 w 5277299"/>
              <a:gd name="connsiteY163" fmla="*/ 1035720 h 5496645"/>
              <a:gd name="connsiteX164" fmla="*/ 3821629 w 5277299"/>
              <a:gd name="connsiteY164" fmla="*/ 1069002 h 5496645"/>
              <a:gd name="connsiteX165" fmla="*/ 3835379 w 5277299"/>
              <a:gd name="connsiteY165" fmla="*/ 1069236 h 5496645"/>
              <a:gd name="connsiteX166" fmla="*/ 3849129 w 5277299"/>
              <a:gd name="connsiteY166" fmla="*/ 1069470 h 5496645"/>
              <a:gd name="connsiteX167" fmla="*/ 3873036 w 5277299"/>
              <a:gd name="connsiteY167" fmla="*/ 1119393 h 5496645"/>
              <a:gd name="connsiteX168" fmla="*/ 3941319 w 5277299"/>
              <a:gd name="connsiteY168" fmla="*/ 1148065 h 5496645"/>
              <a:gd name="connsiteX169" fmla="*/ 3992492 w 5277299"/>
              <a:gd name="connsiteY169" fmla="*/ 1212207 h 5496645"/>
              <a:gd name="connsiteX170" fmla="*/ 3975851 w 5277299"/>
              <a:gd name="connsiteY170" fmla="*/ 1220176 h 5496645"/>
              <a:gd name="connsiteX171" fmla="*/ 3991789 w 5277299"/>
              <a:gd name="connsiteY171" fmla="*/ 1253458 h 5496645"/>
              <a:gd name="connsiteX172" fmla="*/ 3988781 w 5277299"/>
              <a:gd name="connsiteY172" fmla="*/ 1268536 h 5496645"/>
              <a:gd name="connsiteX173" fmla="*/ 3983117 w 5277299"/>
              <a:gd name="connsiteY173" fmla="*/ 1278068 h 5496645"/>
              <a:gd name="connsiteX174" fmla="*/ 3988429 w 5277299"/>
              <a:gd name="connsiteY174" fmla="*/ 1289162 h 5496645"/>
              <a:gd name="connsiteX175" fmla="*/ 3960695 w 5277299"/>
              <a:gd name="connsiteY175" fmla="*/ 1302443 h 5496645"/>
              <a:gd name="connsiteX176" fmla="*/ 3954679 w 5277299"/>
              <a:gd name="connsiteY176" fmla="*/ 1332600 h 5496645"/>
              <a:gd name="connsiteX177" fmla="*/ 3938038 w 5277299"/>
              <a:gd name="connsiteY177" fmla="*/ 1340569 h 5496645"/>
              <a:gd name="connsiteX178" fmla="*/ 3943351 w 5277299"/>
              <a:gd name="connsiteY178" fmla="*/ 1351663 h 5496645"/>
              <a:gd name="connsiteX179" fmla="*/ 3930577 w 5277299"/>
              <a:gd name="connsiteY179" fmla="*/ 1374828 h 5496645"/>
              <a:gd name="connsiteX180" fmla="*/ 3917803 w 5277299"/>
              <a:gd name="connsiteY180" fmla="*/ 1397992 h 5496645"/>
              <a:gd name="connsiteX181" fmla="*/ 3928429 w 5277299"/>
              <a:gd name="connsiteY181" fmla="*/ 1420180 h 5496645"/>
              <a:gd name="connsiteX182" fmla="*/ 3911788 w 5277299"/>
              <a:gd name="connsiteY182" fmla="*/ 1428149 h 5496645"/>
              <a:gd name="connsiteX183" fmla="*/ 3924835 w 5277299"/>
              <a:gd name="connsiteY183" fmla="*/ 1469634 h 5496645"/>
              <a:gd name="connsiteX184" fmla="*/ 3948273 w 5277299"/>
              <a:gd name="connsiteY184" fmla="*/ 1547057 h 5496645"/>
              <a:gd name="connsiteX185" fmla="*/ 3959368 w 5277299"/>
              <a:gd name="connsiteY185" fmla="*/ 1541745 h 5496645"/>
              <a:gd name="connsiteX186" fmla="*/ 3972766 w 5277299"/>
              <a:gd name="connsiteY186" fmla="*/ 1562604 h 5496645"/>
              <a:gd name="connsiteX187" fmla="*/ 3986165 w 5277299"/>
              <a:gd name="connsiteY187" fmla="*/ 1583464 h 5496645"/>
              <a:gd name="connsiteX188" fmla="*/ 4021869 w 5277299"/>
              <a:gd name="connsiteY188" fmla="*/ 1586824 h 5496645"/>
              <a:gd name="connsiteX189" fmla="*/ 4029838 w 5277299"/>
              <a:gd name="connsiteY189" fmla="*/ 1603464 h 5496645"/>
              <a:gd name="connsiteX190" fmla="*/ 4057221 w 5277299"/>
              <a:gd name="connsiteY190" fmla="*/ 1610808 h 5496645"/>
              <a:gd name="connsiteX191" fmla="*/ 4081948 w 5277299"/>
              <a:gd name="connsiteY191" fmla="*/ 1612605 h 5496645"/>
              <a:gd name="connsiteX192" fmla="*/ 4116481 w 5277299"/>
              <a:gd name="connsiteY192" fmla="*/ 1684716 h 5496645"/>
              <a:gd name="connsiteX193" fmla="*/ 4110699 w 5277299"/>
              <a:gd name="connsiteY193" fmla="*/ 1701122 h 5496645"/>
              <a:gd name="connsiteX194" fmla="*/ 4086715 w 5277299"/>
              <a:gd name="connsiteY194" fmla="*/ 1736475 h 5496645"/>
              <a:gd name="connsiteX195" fmla="*/ 4017143 w 5277299"/>
              <a:gd name="connsiteY195" fmla="*/ 1783429 h 5496645"/>
              <a:gd name="connsiteX196" fmla="*/ 3953978 w 5277299"/>
              <a:gd name="connsiteY196" fmla="*/ 1858001 h 5496645"/>
              <a:gd name="connsiteX197" fmla="*/ 3952103 w 5277299"/>
              <a:gd name="connsiteY197" fmla="*/ 1968004 h 5496645"/>
              <a:gd name="connsiteX198" fmla="*/ 4060934 w 5277299"/>
              <a:gd name="connsiteY198" fmla="*/ 2038630 h 5496645"/>
              <a:gd name="connsiteX199" fmla="*/ 4072028 w 5277299"/>
              <a:gd name="connsiteY199" fmla="*/ 2033317 h 5496645"/>
              <a:gd name="connsiteX200" fmla="*/ 4101247 w 5277299"/>
              <a:gd name="connsiteY200" fmla="*/ 2094334 h 5496645"/>
              <a:gd name="connsiteX201" fmla="*/ 4081716 w 5277299"/>
              <a:gd name="connsiteY201" fmla="*/ 2110506 h 5496645"/>
              <a:gd name="connsiteX202" fmla="*/ 4064840 w 5277299"/>
              <a:gd name="connsiteY202" fmla="*/ 2132225 h 5496645"/>
              <a:gd name="connsiteX203" fmla="*/ 4075466 w 5277299"/>
              <a:gd name="connsiteY203" fmla="*/ 2154413 h 5496645"/>
              <a:gd name="connsiteX204" fmla="*/ 3975620 w 5277299"/>
              <a:gd name="connsiteY204" fmla="*/ 2202227 h 5496645"/>
              <a:gd name="connsiteX205" fmla="*/ 3948354 w 5277299"/>
              <a:gd name="connsiteY205" fmla="*/ 2188008 h 5496645"/>
              <a:gd name="connsiteX206" fmla="*/ 3872024 w 5277299"/>
              <a:gd name="connsiteY206" fmla="*/ 2227970 h 5496645"/>
              <a:gd name="connsiteX207" fmla="*/ 3830930 w 5277299"/>
              <a:gd name="connsiteY207" fmla="*/ 2298792 h 5496645"/>
              <a:gd name="connsiteX208" fmla="*/ 3819836 w 5277299"/>
              <a:gd name="connsiteY208" fmla="*/ 2304104 h 5496645"/>
              <a:gd name="connsiteX209" fmla="*/ 3815383 w 5277299"/>
              <a:gd name="connsiteY209" fmla="*/ 2323285 h 5496645"/>
              <a:gd name="connsiteX210" fmla="*/ 3816477 w 5277299"/>
              <a:gd name="connsiteY210" fmla="*/ 2339808 h 5496645"/>
              <a:gd name="connsiteX211" fmla="*/ 3788742 w 5277299"/>
              <a:gd name="connsiteY211" fmla="*/ 2353090 h 5496645"/>
              <a:gd name="connsiteX212" fmla="*/ 3780070 w 5277299"/>
              <a:gd name="connsiteY212" fmla="*/ 2377700 h 5496645"/>
              <a:gd name="connsiteX213" fmla="*/ 3793351 w 5277299"/>
              <a:gd name="connsiteY213" fmla="*/ 2405435 h 5496645"/>
              <a:gd name="connsiteX214" fmla="*/ 3774914 w 5277299"/>
              <a:gd name="connsiteY214" fmla="*/ 2438131 h 5496645"/>
              <a:gd name="connsiteX215" fmla="*/ 3756476 w 5277299"/>
              <a:gd name="connsiteY215" fmla="*/ 2470827 h 5496645"/>
              <a:gd name="connsiteX216" fmla="*/ 3783742 w 5277299"/>
              <a:gd name="connsiteY216" fmla="*/ 2485046 h 5496645"/>
              <a:gd name="connsiteX217" fmla="*/ 3767101 w 5277299"/>
              <a:gd name="connsiteY217" fmla="*/ 2493015 h 5496645"/>
              <a:gd name="connsiteX218" fmla="*/ 3788352 w 5277299"/>
              <a:gd name="connsiteY218" fmla="*/ 2537391 h 5496645"/>
              <a:gd name="connsiteX219" fmla="*/ 3804993 w 5277299"/>
              <a:gd name="connsiteY219" fmla="*/ 2529422 h 5496645"/>
              <a:gd name="connsiteX220" fmla="*/ 3826243 w 5277299"/>
              <a:gd name="connsiteY220" fmla="*/ 2573797 h 5496645"/>
              <a:gd name="connsiteX221" fmla="*/ 3837337 w 5277299"/>
              <a:gd name="connsiteY221" fmla="*/ 2568485 h 5496645"/>
              <a:gd name="connsiteX222" fmla="*/ 3847962 w 5277299"/>
              <a:gd name="connsiteY222" fmla="*/ 2590673 h 5496645"/>
              <a:gd name="connsiteX223" fmla="*/ 3859057 w 5277299"/>
              <a:gd name="connsiteY223" fmla="*/ 2585360 h 5496645"/>
              <a:gd name="connsiteX224" fmla="*/ 3882964 w 5277299"/>
              <a:gd name="connsiteY224" fmla="*/ 2635283 h 5496645"/>
              <a:gd name="connsiteX225" fmla="*/ 3871869 w 5277299"/>
              <a:gd name="connsiteY225" fmla="*/ 2640595 h 5496645"/>
              <a:gd name="connsiteX226" fmla="*/ 3861284 w 5277299"/>
              <a:gd name="connsiteY226" fmla="*/ 2696808 h 5496645"/>
              <a:gd name="connsiteX227" fmla="*/ 3798821 w 5277299"/>
              <a:gd name="connsiteY227" fmla="*/ 2730129 h 5496645"/>
              <a:gd name="connsiteX228" fmla="*/ 3793509 w 5277299"/>
              <a:gd name="connsiteY228" fmla="*/ 2719035 h 5496645"/>
              <a:gd name="connsiteX229" fmla="*/ 3754680 w 5277299"/>
              <a:gd name="connsiteY229" fmla="*/ 2737629 h 5496645"/>
              <a:gd name="connsiteX230" fmla="*/ 3732961 w 5277299"/>
              <a:gd name="connsiteY230" fmla="*/ 2720754 h 5496645"/>
              <a:gd name="connsiteX231" fmla="*/ 3661670 w 5277299"/>
              <a:gd name="connsiteY231" fmla="*/ 2707160 h 5496645"/>
              <a:gd name="connsiteX232" fmla="*/ 3575926 w 5277299"/>
              <a:gd name="connsiteY232" fmla="*/ 2734583 h 5496645"/>
              <a:gd name="connsiteX233" fmla="*/ 3581239 w 5277299"/>
              <a:gd name="connsiteY233" fmla="*/ 2745677 h 5496645"/>
              <a:gd name="connsiteX234" fmla="*/ 3547957 w 5277299"/>
              <a:gd name="connsiteY234" fmla="*/ 2761615 h 5496645"/>
              <a:gd name="connsiteX235" fmla="*/ 3553270 w 5277299"/>
              <a:gd name="connsiteY235" fmla="*/ 2772708 h 5496645"/>
              <a:gd name="connsiteX236" fmla="*/ 3520730 w 5277299"/>
              <a:gd name="connsiteY236" fmla="*/ 2825796 h 5496645"/>
              <a:gd name="connsiteX237" fmla="*/ 3460690 w 5277299"/>
              <a:gd name="connsiteY237" fmla="*/ 2878414 h 5496645"/>
              <a:gd name="connsiteX238" fmla="*/ 3466003 w 5277299"/>
              <a:gd name="connsiteY238" fmla="*/ 2889508 h 5496645"/>
              <a:gd name="connsiteX239" fmla="*/ 3440690 w 5277299"/>
              <a:gd name="connsiteY239" fmla="*/ 2922087 h 5496645"/>
              <a:gd name="connsiteX240" fmla="*/ 3458230 w 5277299"/>
              <a:gd name="connsiteY240" fmla="*/ 3022792 h 5496645"/>
              <a:gd name="connsiteX241" fmla="*/ 3432331 w 5277299"/>
              <a:gd name="connsiteY241" fmla="*/ 3089747 h 5496645"/>
              <a:gd name="connsiteX242" fmla="*/ 3347056 w 5277299"/>
              <a:gd name="connsiteY242" fmla="*/ 3089669 h 5496645"/>
              <a:gd name="connsiteX243" fmla="*/ 3242249 w 5277299"/>
              <a:gd name="connsiteY243" fmla="*/ 3105763 h 5496645"/>
              <a:gd name="connsiteX244" fmla="*/ 3247562 w 5277299"/>
              <a:gd name="connsiteY244" fmla="*/ 3116857 h 5496645"/>
              <a:gd name="connsiteX245" fmla="*/ 3256000 w 5277299"/>
              <a:gd name="connsiteY245" fmla="*/ 3105997 h 5496645"/>
              <a:gd name="connsiteX246" fmla="*/ 3210452 w 5277299"/>
              <a:gd name="connsiteY246" fmla="*/ 3195999 h 5496645"/>
              <a:gd name="connsiteX247" fmla="*/ 3170803 w 5277299"/>
              <a:gd name="connsiteY247" fmla="*/ 3262720 h 5496645"/>
              <a:gd name="connsiteX248" fmla="*/ 3131623 w 5277299"/>
              <a:gd name="connsiteY248" fmla="*/ 3301939 h 5496645"/>
              <a:gd name="connsiteX249" fmla="*/ 3106896 w 5277299"/>
              <a:gd name="connsiteY249" fmla="*/ 3300143 h 5496645"/>
              <a:gd name="connsiteX250" fmla="*/ 3087716 w 5277299"/>
              <a:gd name="connsiteY250" fmla="*/ 3295689 h 5496645"/>
              <a:gd name="connsiteX251" fmla="*/ 3077090 w 5277299"/>
              <a:gd name="connsiteY251" fmla="*/ 3273501 h 5496645"/>
              <a:gd name="connsiteX252" fmla="*/ 3065996 w 5277299"/>
              <a:gd name="connsiteY252" fmla="*/ 3278814 h 5496645"/>
              <a:gd name="connsiteX253" fmla="*/ 2941619 w 5277299"/>
              <a:gd name="connsiteY253" fmla="*/ 3232681 h 5496645"/>
              <a:gd name="connsiteX254" fmla="*/ 2746615 w 5277299"/>
              <a:gd name="connsiteY254" fmla="*/ 3295378 h 5496645"/>
              <a:gd name="connsiteX255" fmla="*/ 2735678 w 5277299"/>
              <a:gd name="connsiteY255" fmla="*/ 3372216 h 5496645"/>
              <a:gd name="connsiteX256" fmla="*/ 2694583 w 5277299"/>
              <a:gd name="connsiteY256" fmla="*/ 3443037 h 5496645"/>
              <a:gd name="connsiteX257" fmla="*/ 2699896 w 5277299"/>
              <a:gd name="connsiteY257" fmla="*/ 3454131 h 5496645"/>
              <a:gd name="connsiteX258" fmla="*/ 2652981 w 5277299"/>
              <a:gd name="connsiteY258" fmla="*/ 3462960 h 5496645"/>
              <a:gd name="connsiteX259" fmla="*/ 2601222 w 5277299"/>
              <a:gd name="connsiteY259" fmla="*/ 3433194 h 5496645"/>
              <a:gd name="connsiteX260" fmla="*/ 2584581 w 5277299"/>
              <a:gd name="connsiteY260" fmla="*/ 3441163 h 5496645"/>
              <a:gd name="connsiteX261" fmla="*/ 2555127 w 5277299"/>
              <a:gd name="connsiteY261" fmla="*/ 3393896 h 5496645"/>
              <a:gd name="connsiteX262" fmla="*/ 2528877 w 5277299"/>
              <a:gd name="connsiteY262" fmla="*/ 3481476 h 5496645"/>
              <a:gd name="connsiteX263" fmla="*/ 2503056 w 5277299"/>
              <a:gd name="connsiteY263" fmla="*/ 3463156 h 5496645"/>
              <a:gd name="connsiteX264" fmla="*/ 2457469 w 5277299"/>
              <a:gd name="connsiteY264" fmla="*/ 3474758 h 5496645"/>
              <a:gd name="connsiteX265" fmla="*/ 2443485 w 5277299"/>
              <a:gd name="connsiteY265" fmla="*/ 3488274 h 5496645"/>
              <a:gd name="connsiteX266" fmla="*/ 2462079 w 5277299"/>
              <a:gd name="connsiteY266" fmla="*/ 3527102 h 5496645"/>
              <a:gd name="connsiteX267" fmla="*/ 2550479 w 5277299"/>
              <a:gd name="connsiteY267" fmla="*/ 3505227 h 5496645"/>
              <a:gd name="connsiteX268" fmla="*/ 2640130 w 5277299"/>
              <a:gd name="connsiteY268" fmla="*/ 3571399 h 5496645"/>
              <a:gd name="connsiteX269" fmla="*/ 2623137 w 5277299"/>
              <a:gd name="connsiteY269" fmla="*/ 3599994 h 5496645"/>
              <a:gd name="connsiteX270" fmla="*/ 2597941 w 5277299"/>
              <a:gd name="connsiteY270" fmla="*/ 3625698 h 5496645"/>
              <a:gd name="connsiteX271" fmla="*/ 2611223 w 5277299"/>
              <a:gd name="connsiteY271" fmla="*/ 3653433 h 5496645"/>
              <a:gd name="connsiteX272" fmla="*/ 2591574 w 5277299"/>
              <a:gd name="connsiteY272" fmla="*/ 3676480 h 5496645"/>
              <a:gd name="connsiteX273" fmla="*/ 2585910 w 5277299"/>
              <a:gd name="connsiteY273" fmla="*/ 3686012 h 5496645"/>
              <a:gd name="connsiteX274" fmla="*/ 2513799 w 5277299"/>
              <a:gd name="connsiteY274" fmla="*/ 3720544 h 5496645"/>
              <a:gd name="connsiteX275" fmla="*/ 2510674 w 5277299"/>
              <a:gd name="connsiteY275" fmla="*/ 3742497 h 5496645"/>
              <a:gd name="connsiteX276" fmla="*/ 2509971 w 5277299"/>
              <a:gd name="connsiteY276" fmla="*/ 3783748 h 5496645"/>
              <a:gd name="connsiteX277" fmla="*/ 2689662 w 5277299"/>
              <a:gd name="connsiteY277" fmla="*/ 3731793 h 5496645"/>
              <a:gd name="connsiteX278" fmla="*/ 2810524 w 5277299"/>
              <a:gd name="connsiteY278" fmla="*/ 3742106 h 5496645"/>
              <a:gd name="connsiteX279" fmla="*/ 2832712 w 5277299"/>
              <a:gd name="connsiteY279" fmla="*/ 3731480 h 5496645"/>
              <a:gd name="connsiteX280" fmla="*/ 2854431 w 5277299"/>
              <a:gd name="connsiteY280" fmla="*/ 3748356 h 5496645"/>
              <a:gd name="connsiteX281" fmla="*/ 2881698 w 5277299"/>
              <a:gd name="connsiteY281" fmla="*/ 3762575 h 5496645"/>
              <a:gd name="connsiteX282" fmla="*/ 2892791 w 5277299"/>
              <a:gd name="connsiteY282" fmla="*/ 3757262 h 5496645"/>
              <a:gd name="connsiteX283" fmla="*/ 2926347 w 5277299"/>
              <a:gd name="connsiteY283" fmla="*/ 3805974 h 5496645"/>
              <a:gd name="connsiteX284" fmla="*/ 2965450 w 5277299"/>
              <a:gd name="connsiteY284" fmla="*/ 3852029 h 5496645"/>
              <a:gd name="connsiteX285" fmla="*/ 2976543 w 5277299"/>
              <a:gd name="connsiteY285" fmla="*/ 3846716 h 5496645"/>
              <a:gd name="connsiteX286" fmla="*/ 2989825 w 5277299"/>
              <a:gd name="connsiteY286" fmla="*/ 3874452 h 5496645"/>
              <a:gd name="connsiteX287" fmla="*/ 3000919 w 5277299"/>
              <a:gd name="connsiteY287" fmla="*/ 3869139 h 5496645"/>
              <a:gd name="connsiteX288" fmla="*/ 3027482 w 5277299"/>
              <a:gd name="connsiteY288" fmla="*/ 3924609 h 5496645"/>
              <a:gd name="connsiteX289" fmla="*/ 3044123 w 5277299"/>
              <a:gd name="connsiteY289" fmla="*/ 3916640 h 5496645"/>
              <a:gd name="connsiteX290" fmla="*/ 3137095 w 5277299"/>
              <a:gd name="connsiteY290" fmla="*/ 4110784 h 5496645"/>
              <a:gd name="connsiteX291" fmla="*/ 3114672 w 5277299"/>
              <a:gd name="connsiteY291" fmla="*/ 4135159 h 5496645"/>
              <a:gd name="connsiteX292" fmla="*/ 3125298 w 5277299"/>
              <a:gd name="connsiteY292" fmla="*/ 4157347 h 5496645"/>
              <a:gd name="connsiteX293" fmla="*/ 3114204 w 5277299"/>
              <a:gd name="connsiteY293" fmla="*/ 4162660 h 5496645"/>
              <a:gd name="connsiteX294" fmla="*/ 3131118 w 5277299"/>
              <a:gd name="connsiteY294" fmla="*/ 4219341 h 5496645"/>
              <a:gd name="connsiteX295" fmla="*/ 3139829 w 5277299"/>
              <a:gd name="connsiteY295" fmla="*/ 4273131 h 5496645"/>
              <a:gd name="connsiteX296" fmla="*/ 3096938 w 5277299"/>
              <a:gd name="connsiteY296" fmla="*/ 4368680 h 5496645"/>
              <a:gd name="connsiteX297" fmla="*/ 3096704 w 5277299"/>
              <a:gd name="connsiteY297" fmla="*/ 4382430 h 5496645"/>
              <a:gd name="connsiteX298" fmla="*/ 3093579 w 5277299"/>
              <a:gd name="connsiteY298" fmla="*/ 4404384 h 5496645"/>
              <a:gd name="connsiteX299" fmla="*/ 3071391 w 5277299"/>
              <a:gd name="connsiteY299" fmla="*/ 4415009 h 5496645"/>
              <a:gd name="connsiteX300" fmla="*/ 3062719 w 5277299"/>
              <a:gd name="connsiteY300" fmla="*/ 4439619 h 5496645"/>
              <a:gd name="connsiteX301" fmla="*/ 2896310 w 5277299"/>
              <a:gd name="connsiteY301" fmla="*/ 4519308 h 5496645"/>
              <a:gd name="connsiteX302" fmla="*/ 2890997 w 5277299"/>
              <a:gd name="connsiteY302" fmla="*/ 4508214 h 5496645"/>
              <a:gd name="connsiteX303" fmla="*/ 2745760 w 5277299"/>
              <a:gd name="connsiteY303" fmla="*/ 4475480 h 5496645"/>
              <a:gd name="connsiteX304" fmla="*/ 2681853 w 5277299"/>
              <a:gd name="connsiteY304" fmla="*/ 4512903 h 5496645"/>
              <a:gd name="connsiteX305" fmla="*/ 2628805 w 5277299"/>
              <a:gd name="connsiteY305" fmla="*/ 4558763 h 5496645"/>
              <a:gd name="connsiteX306" fmla="*/ 2634117 w 5277299"/>
              <a:gd name="connsiteY306" fmla="*/ 4569857 h 5496645"/>
              <a:gd name="connsiteX307" fmla="*/ 2573101 w 5277299"/>
              <a:gd name="connsiteY307" fmla="*/ 4599077 h 5496645"/>
              <a:gd name="connsiteX308" fmla="*/ 2581070 w 5277299"/>
              <a:gd name="connsiteY308" fmla="*/ 4615718 h 5496645"/>
              <a:gd name="connsiteX309" fmla="*/ 2536694 w 5277299"/>
              <a:gd name="connsiteY309" fmla="*/ 4636968 h 5496645"/>
              <a:gd name="connsiteX310" fmla="*/ 2542007 w 5277299"/>
              <a:gd name="connsiteY310" fmla="*/ 4648062 h 5496645"/>
              <a:gd name="connsiteX311" fmla="*/ 2497748 w 5277299"/>
              <a:gd name="connsiteY311" fmla="*/ 4662438 h 5496645"/>
              <a:gd name="connsiteX312" fmla="*/ 2447942 w 5277299"/>
              <a:gd name="connsiteY312" fmla="*/ 4679470 h 5496645"/>
              <a:gd name="connsiteX313" fmla="*/ 2453255 w 5277299"/>
              <a:gd name="connsiteY313" fmla="*/ 4690564 h 5496645"/>
              <a:gd name="connsiteX314" fmla="*/ 2440716 w 5277299"/>
              <a:gd name="connsiteY314" fmla="*/ 4699978 h 5496645"/>
              <a:gd name="connsiteX315" fmla="*/ 2433723 w 5277299"/>
              <a:gd name="connsiteY315" fmla="*/ 4706736 h 5496645"/>
              <a:gd name="connsiteX316" fmla="*/ 2326143 w 5277299"/>
              <a:gd name="connsiteY316" fmla="*/ 4724158 h 5496645"/>
              <a:gd name="connsiteX317" fmla="*/ 2240751 w 5277299"/>
              <a:gd name="connsiteY317" fmla="*/ 4730956 h 5496645"/>
              <a:gd name="connsiteX318" fmla="*/ 2246063 w 5277299"/>
              <a:gd name="connsiteY318" fmla="*/ 4742050 h 5496645"/>
              <a:gd name="connsiteX319" fmla="*/ 2173719 w 5277299"/>
              <a:gd name="connsiteY319" fmla="*/ 4790332 h 5496645"/>
              <a:gd name="connsiteX320" fmla="*/ 2181688 w 5277299"/>
              <a:gd name="connsiteY320" fmla="*/ 4806973 h 5496645"/>
              <a:gd name="connsiteX321" fmla="*/ 2076295 w 5277299"/>
              <a:gd name="connsiteY321" fmla="*/ 4857443 h 5496645"/>
              <a:gd name="connsiteX322" fmla="*/ 2081608 w 5277299"/>
              <a:gd name="connsiteY322" fmla="*/ 4868537 h 5496645"/>
              <a:gd name="connsiteX323" fmla="*/ 2053873 w 5277299"/>
              <a:gd name="connsiteY323" fmla="*/ 4881819 h 5496645"/>
              <a:gd name="connsiteX324" fmla="*/ 2058951 w 5277299"/>
              <a:gd name="connsiteY324" fmla="*/ 4906663 h 5496645"/>
              <a:gd name="connsiteX325" fmla="*/ 1985278 w 5277299"/>
              <a:gd name="connsiteY325" fmla="*/ 4952172 h 5496645"/>
              <a:gd name="connsiteX326" fmla="*/ 1903401 w 5277299"/>
              <a:gd name="connsiteY326" fmla="*/ 4994790 h 5496645"/>
              <a:gd name="connsiteX327" fmla="*/ 1815353 w 5277299"/>
              <a:gd name="connsiteY327" fmla="*/ 4996041 h 5496645"/>
              <a:gd name="connsiteX328" fmla="*/ 1810040 w 5277299"/>
              <a:gd name="connsiteY328" fmla="*/ 4984947 h 5496645"/>
              <a:gd name="connsiteX329" fmla="*/ 1782305 w 5277299"/>
              <a:gd name="connsiteY329" fmla="*/ 4998228 h 5496645"/>
              <a:gd name="connsiteX330" fmla="*/ 1774336 w 5277299"/>
              <a:gd name="connsiteY330" fmla="*/ 4981587 h 5496645"/>
              <a:gd name="connsiteX331" fmla="*/ 1727304 w 5277299"/>
              <a:gd name="connsiteY331" fmla="*/ 4997291 h 5496645"/>
              <a:gd name="connsiteX332" fmla="*/ 1645076 w 5277299"/>
              <a:gd name="connsiteY332" fmla="*/ 5060535 h 5496645"/>
              <a:gd name="connsiteX333" fmla="*/ 1568395 w 5277299"/>
              <a:gd name="connsiteY333" fmla="*/ 5121122 h 5496645"/>
              <a:gd name="connsiteX334" fmla="*/ 1536676 w 5277299"/>
              <a:gd name="connsiteY334" fmla="*/ 5126083 h 5496645"/>
              <a:gd name="connsiteX335" fmla="*/ 1513628 w 5277299"/>
              <a:gd name="connsiteY335" fmla="*/ 5106435 h 5496645"/>
              <a:gd name="connsiteX336" fmla="*/ 1480346 w 5277299"/>
              <a:gd name="connsiteY336" fmla="*/ 5122372 h 5496645"/>
              <a:gd name="connsiteX337" fmla="*/ 1453080 w 5277299"/>
              <a:gd name="connsiteY337" fmla="*/ 5108153 h 5496645"/>
              <a:gd name="connsiteX338" fmla="*/ 1345851 w 5277299"/>
              <a:gd name="connsiteY338" fmla="*/ 5104951 h 5496645"/>
              <a:gd name="connsiteX339" fmla="*/ 1183622 w 5277299"/>
              <a:gd name="connsiteY339" fmla="*/ 5100810 h 5496645"/>
              <a:gd name="connsiteX340" fmla="*/ 1150340 w 5277299"/>
              <a:gd name="connsiteY340" fmla="*/ 5116748 h 5496645"/>
              <a:gd name="connsiteX341" fmla="*/ 1145027 w 5277299"/>
              <a:gd name="connsiteY341" fmla="*/ 5105654 h 5496645"/>
              <a:gd name="connsiteX342" fmla="*/ 1084948 w 5277299"/>
              <a:gd name="connsiteY342" fmla="*/ 5079873 h 5496645"/>
              <a:gd name="connsiteX343" fmla="*/ 1006157 w 5277299"/>
              <a:gd name="connsiteY343" fmla="*/ 5022138 h 5496645"/>
              <a:gd name="connsiteX344" fmla="*/ 932796 w 5277299"/>
              <a:gd name="connsiteY344" fmla="*/ 4968621 h 5496645"/>
              <a:gd name="connsiteX345" fmla="*/ 886350 w 5277299"/>
              <a:gd name="connsiteY345" fmla="*/ 4949949 h 5496645"/>
              <a:gd name="connsiteX346" fmla="*/ 780957 w 5277299"/>
              <a:gd name="connsiteY346" fmla="*/ 5000419 h 5496645"/>
              <a:gd name="connsiteX347" fmla="*/ 775644 w 5277299"/>
              <a:gd name="connsiteY347" fmla="*/ 4989325 h 5496645"/>
              <a:gd name="connsiteX348" fmla="*/ 747909 w 5277299"/>
              <a:gd name="connsiteY348" fmla="*/ 5002607 h 5496645"/>
              <a:gd name="connsiteX349" fmla="*/ 723534 w 5277299"/>
              <a:gd name="connsiteY349" fmla="*/ 4980185 h 5496645"/>
              <a:gd name="connsiteX350" fmla="*/ 701580 w 5277299"/>
              <a:gd name="connsiteY350" fmla="*/ 4977060 h 5496645"/>
              <a:gd name="connsiteX351" fmla="*/ 645563 w 5277299"/>
              <a:gd name="connsiteY351" fmla="*/ 4874323 h 5496645"/>
              <a:gd name="connsiteX352" fmla="*/ 634469 w 5277299"/>
              <a:gd name="connsiteY352" fmla="*/ 4879636 h 5496645"/>
              <a:gd name="connsiteX353" fmla="*/ 618531 w 5277299"/>
              <a:gd name="connsiteY353" fmla="*/ 4846354 h 5496645"/>
              <a:gd name="connsiteX354" fmla="*/ 601890 w 5277299"/>
              <a:gd name="connsiteY354" fmla="*/ 4854323 h 5496645"/>
              <a:gd name="connsiteX355" fmla="*/ 575327 w 5277299"/>
              <a:gd name="connsiteY355" fmla="*/ 4798853 h 5496645"/>
              <a:gd name="connsiteX356" fmla="*/ 547827 w 5277299"/>
              <a:gd name="connsiteY356" fmla="*/ 4798385 h 5496645"/>
              <a:gd name="connsiteX357" fmla="*/ 528998 w 5277299"/>
              <a:gd name="connsiteY357" fmla="*/ 4773306 h 5496645"/>
              <a:gd name="connsiteX358" fmla="*/ 510169 w 5277299"/>
              <a:gd name="connsiteY358" fmla="*/ 4748228 h 5496645"/>
              <a:gd name="connsiteX359" fmla="*/ 482669 w 5277299"/>
              <a:gd name="connsiteY359" fmla="*/ 4747759 h 5496645"/>
              <a:gd name="connsiteX360" fmla="*/ 469387 w 5277299"/>
              <a:gd name="connsiteY360" fmla="*/ 4720024 h 5496645"/>
              <a:gd name="connsiteX361" fmla="*/ 403527 w 5277299"/>
              <a:gd name="connsiteY361" fmla="*/ 4710649 h 5496645"/>
              <a:gd name="connsiteX362" fmla="*/ 390245 w 5277299"/>
              <a:gd name="connsiteY362" fmla="*/ 4682914 h 5496645"/>
              <a:gd name="connsiteX363" fmla="*/ 373721 w 5277299"/>
              <a:gd name="connsiteY363" fmla="*/ 4684008 h 5496645"/>
              <a:gd name="connsiteX364" fmla="*/ 357197 w 5277299"/>
              <a:gd name="connsiteY364" fmla="*/ 4685102 h 5496645"/>
              <a:gd name="connsiteX365" fmla="*/ 343916 w 5277299"/>
              <a:gd name="connsiteY365" fmla="*/ 4657367 h 5496645"/>
              <a:gd name="connsiteX366" fmla="*/ 332822 w 5277299"/>
              <a:gd name="connsiteY366" fmla="*/ 4662680 h 5496645"/>
              <a:gd name="connsiteX367" fmla="*/ 269070 w 5277299"/>
              <a:gd name="connsiteY367" fmla="*/ 4529552 h 5496645"/>
              <a:gd name="connsiteX368" fmla="*/ 257976 w 5277299"/>
              <a:gd name="connsiteY368" fmla="*/ 4534865 h 5496645"/>
              <a:gd name="connsiteX369" fmla="*/ 212819 w 5277299"/>
              <a:gd name="connsiteY369" fmla="*/ 4440566 h 5496645"/>
              <a:gd name="connsiteX370" fmla="*/ 223913 w 5277299"/>
              <a:gd name="connsiteY370" fmla="*/ 4435253 h 5496645"/>
              <a:gd name="connsiteX371" fmla="*/ 210631 w 5277299"/>
              <a:gd name="connsiteY371" fmla="*/ 4407519 h 5496645"/>
              <a:gd name="connsiteX372" fmla="*/ 221725 w 5277299"/>
              <a:gd name="connsiteY372" fmla="*/ 4402206 h 5496645"/>
              <a:gd name="connsiteX373" fmla="*/ 152934 w 5277299"/>
              <a:gd name="connsiteY373" fmla="*/ 4322634 h 5496645"/>
              <a:gd name="connsiteX374" fmla="*/ 77894 w 5277299"/>
              <a:gd name="connsiteY374" fmla="*/ 4286970 h 5496645"/>
              <a:gd name="connsiteX375" fmla="*/ 68440 w 5277299"/>
              <a:gd name="connsiteY375" fmla="*/ 4196031 h 5496645"/>
              <a:gd name="connsiteX376" fmla="*/ 128832 w 5277299"/>
              <a:gd name="connsiteY376" fmla="*/ 4122787 h 5496645"/>
              <a:gd name="connsiteX377" fmla="*/ 134691 w 5277299"/>
              <a:gd name="connsiteY377" fmla="*/ 4021105 h 5496645"/>
              <a:gd name="connsiteX378" fmla="*/ 145785 w 5277299"/>
              <a:gd name="connsiteY378" fmla="*/ 4015792 h 5496645"/>
              <a:gd name="connsiteX379" fmla="*/ 102932 w 5277299"/>
              <a:gd name="connsiteY379" fmla="*/ 3947666 h 5496645"/>
              <a:gd name="connsiteX380" fmla="*/ 45860 w 5277299"/>
              <a:gd name="connsiteY380" fmla="*/ 3906806 h 5496645"/>
              <a:gd name="connsiteX381" fmla="*/ 0 w 5277299"/>
              <a:gd name="connsiteY381" fmla="*/ 3853758 h 5496645"/>
              <a:gd name="connsiteX382" fmla="*/ 16641 w 5277299"/>
              <a:gd name="connsiteY382" fmla="*/ 3845789 h 5496645"/>
              <a:gd name="connsiteX383" fmla="*/ 8672 w 5277299"/>
              <a:gd name="connsiteY383" fmla="*/ 3829148 h 5496645"/>
              <a:gd name="connsiteX384" fmla="*/ 117189 w 5277299"/>
              <a:gd name="connsiteY384" fmla="*/ 3756725 h 5496645"/>
              <a:gd name="connsiteX385" fmla="*/ 111877 w 5277299"/>
              <a:gd name="connsiteY385" fmla="*/ 3745631 h 5496645"/>
              <a:gd name="connsiteX386" fmla="*/ 146330 w 5277299"/>
              <a:gd name="connsiteY386" fmla="*/ 3660942 h 5496645"/>
              <a:gd name="connsiteX387" fmla="*/ 134260 w 5277299"/>
              <a:gd name="connsiteY387" fmla="*/ 3642855 h 5496645"/>
              <a:gd name="connsiteX388" fmla="*/ 122189 w 5277299"/>
              <a:gd name="connsiteY388" fmla="*/ 3624769 h 5496645"/>
              <a:gd name="connsiteX389" fmla="*/ 106720 w 5277299"/>
              <a:gd name="connsiteY389" fmla="*/ 3563986 h 5496645"/>
              <a:gd name="connsiteX390" fmla="*/ 117814 w 5277299"/>
              <a:gd name="connsiteY390" fmla="*/ 3558674 h 5496645"/>
              <a:gd name="connsiteX391" fmla="*/ 105469 w 5277299"/>
              <a:gd name="connsiteY391" fmla="*/ 3475938 h 5496645"/>
              <a:gd name="connsiteX392" fmla="*/ 133204 w 5277299"/>
              <a:gd name="connsiteY392" fmla="*/ 3462656 h 5496645"/>
              <a:gd name="connsiteX393" fmla="*/ 125235 w 5277299"/>
              <a:gd name="connsiteY393" fmla="*/ 3446015 h 5496645"/>
              <a:gd name="connsiteX394" fmla="*/ 203713 w 5277299"/>
              <a:gd name="connsiteY394" fmla="*/ 3360701 h 5496645"/>
              <a:gd name="connsiteX395" fmla="*/ 265784 w 5277299"/>
              <a:gd name="connsiteY395" fmla="*/ 3269605 h 5496645"/>
              <a:gd name="connsiteX396" fmla="*/ 247190 w 5277299"/>
              <a:gd name="connsiteY396" fmla="*/ 3230776 h 5496645"/>
              <a:gd name="connsiteX397" fmla="*/ 252815 w 5277299"/>
              <a:gd name="connsiteY397" fmla="*/ 3142845 h 5496645"/>
              <a:gd name="connsiteX398" fmla="*/ 340473 w 5277299"/>
              <a:gd name="connsiteY398" fmla="*/ 3083820 h 5496645"/>
              <a:gd name="connsiteX399" fmla="*/ 381723 w 5277299"/>
              <a:gd name="connsiteY399" fmla="*/ 3084523 h 5496645"/>
              <a:gd name="connsiteX400" fmla="*/ 439849 w 5277299"/>
              <a:gd name="connsiteY400" fmla="*/ 3063506 h 5496645"/>
              <a:gd name="connsiteX401" fmla="*/ 460709 w 5277299"/>
              <a:gd name="connsiteY401" fmla="*/ 3050108 h 5496645"/>
              <a:gd name="connsiteX402" fmla="*/ 481569 w 5277299"/>
              <a:gd name="connsiteY402" fmla="*/ 3036709 h 5496645"/>
              <a:gd name="connsiteX403" fmla="*/ 473600 w 5277299"/>
              <a:gd name="connsiteY403" fmla="*/ 3020068 h 5496645"/>
              <a:gd name="connsiteX404" fmla="*/ 529187 w 5277299"/>
              <a:gd name="connsiteY404" fmla="*/ 2986630 h 5496645"/>
              <a:gd name="connsiteX405" fmla="*/ 584774 w 5277299"/>
              <a:gd name="connsiteY405" fmla="*/ 2953191 h 5496645"/>
              <a:gd name="connsiteX406" fmla="*/ 579461 w 5277299"/>
              <a:gd name="connsiteY406" fmla="*/ 2942097 h 5496645"/>
              <a:gd name="connsiteX407" fmla="*/ 613329 w 5277299"/>
              <a:gd name="connsiteY407" fmla="*/ 2891784 h 5496645"/>
              <a:gd name="connsiteX408" fmla="*/ 638993 w 5277299"/>
              <a:gd name="connsiteY408" fmla="*/ 2838579 h 5496645"/>
              <a:gd name="connsiteX409" fmla="*/ 694463 w 5277299"/>
              <a:gd name="connsiteY409" fmla="*/ 2812016 h 5496645"/>
              <a:gd name="connsiteX410" fmla="*/ 686494 w 5277299"/>
              <a:gd name="connsiteY410" fmla="*/ 2795375 h 5496645"/>
              <a:gd name="connsiteX411" fmla="*/ 714229 w 5277299"/>
              <a:gd name="connsiteY411" fmla="*/ 2782094 h 5496645"/>
              <a:gd name="connsiteX412" fmla="*/ 722198 w 5277299"/>
              <a:gd name="connsiteY412" fmla="*/ 2798735 h 5496645"/>
              <a:gd name="connsiteX413" fmla="*/ 738722 w 5277299"/>
              <a:gd name="connsiteY413" fmla="*/ 2797641 h 5496645"/>
              <a:gd name="connsiteX414" fmla="*/ 760792 w 5277299"/>
              <a:gd name="connsiteY414" fmla="*/ 2793891 h 5496645"/>
              <a:gd name="connsiteX415" fmla="*/ 768761 w 5277299"/>
              <a:gd name="connsiteY415" fmla="*/ 2810532 h 5496645"/>
              <a:gd name="connsiteX416" fmla="*/ 812903 w 5277299"/>
              <a:gd name="connsiteY416" fmla="*/ 2803031 h 5496645"/>
              <a:gd name="connsiteX417" fmla="*/ 834622 w 5277299"/>
              <a:gd name="connsiteY417" fmla="*/ 2819906 h 5496645"/>
              <a:gd name="connsiteX418" fmla="*/ 876342 w 5277299"/>
              <a:gd name="connsiteY418" fmla="*/ 2793109 h 5496645"/>
              <a:gd name="connsiteX419" fmla="*/ 918061 w 5277299"/>
              <a:gd name="connsiteY419" fmla="*/ 2766311 h 5496645"/>
              <a:gd name="connsiteX420" fmla="*/ 874857 w 5277299"/>
              <a:gd name="connsiteY420" fmla="*/ 2718811 h 5496645"/>
              <a:gd name="connsiteX421" fmla="*/ 887005 w 5277299"/>
              <a:gd name="connsiteY421" fmla="*/ 2651622 h 5496645"/>
              <a:gd name="connsiteX422" fmla="*/ 934858 w 5277299"/>
              <a:gd name="connsiteY422" fmla="*/ 2587792 h 5496645"/>
              <a:gd name="connsiteX423" fmla="*/ 905638 w 5277299"/>
              <a:gd name="connsiteY423" fmla="*/ 2526775 h 5496645"/>
              <a:gd name="connsiteX424" fmla="*/ 916732 w 5277299"/>
              <a:gd name="connsiteY424" fmla="*/ 2521463 h 5496645"/>
              <a:gd name="connsiteX425" fmla="*/ 867004 w 5277299"/>
              <a:gd name="connsiteY425" fmla="*/ 2453219 h 5496645"/>
              <a:gd name="connsiteX426" fmla="*/ 819933 w 5277299"/>
              <a:gd name="connsiteY426" fmla="*/ 2390523 h 5496645"/>
              <a:gd name="connsiteX427" fmla="*/ 808839 w 5277299"/>
              <a:gd name="connsiteY427" fmla="*/ 2395836 h 5496645"/>
              <a:gd name="connsiteX428" fmla="*/ 803526 w 5277299"/>
              <a:gd name="connsiteY428" fmla="*/ 2384742 h 5496645"/>
              <a:gd name="connsiteX429" fmla="*/ 770244 w 5277299"/>
              <a:gd name="connsiteY429" fmla="*/ 2400680 h 5496645"/>
              <a:gd name="connsiteX430" fmla="*/ 745869 w 5277299"/>
              <a:gd name="connsiteY430" fmla="*/ 2378257 h 5496645"/>
              <a:gd name="connsiteX431" fmla="*/ 691102 w 5277299"/>
              <a:gd name="connsiteY431" fmla="*/ 2363570 h 5496645"/>
              <a:gd name="connsiteX432" fmla="*/ 656335 w 5277299"/>
              <a:gd name="connsiteY432" fmla="*/ 2305209 h 5496645"/>
              <a:gd name="connsiteX433" fmla="*/ 754696 w 5277299"/>
              <a:gd name="connsiteY433" fmla="*/ 2183097 h 5496645"/>
              <a:gd name="connsiteX434" fmla="*/ 756805 w 5277299"/>
              <a:gd name="connsiteY434" fmla="*/ 2059345 h 5496645"/>
              <a:gd name="connsiteX435" fmla="*/ 740164 w 5277299"/>
              <a:gd name="connsiteY435" fmla="*/ 2067314 h 5496645"/>
              <a:gd name="connsiteX436" fmla="*/ 705632 w 5277299"/>
              <a:gd name="connsiteY436" fmla="*/ 1995203 h 5496645"/>
              <a:gd name="connsiteX437" fmla="*/ 605396 w 5277299"/>
              <a:gd name="connsiteY437" fmla="*/ 1985242 h 5496645"/>
              <a:gd name="connsiteX438" fmla="*/ 530707 w 5277299"/>
              <a:gd name="connsiteY438" fmla="*/ 1928952 h 5496645"/>
              <a:gd name="connsiteX439" fmla="*/ 558676 w 5277299"/>
              <a:gd name="connsiteY439" fmla="*/ 1901920 h 5496645"/>
              <a:gd name="connsiteX440" fmla="*/ 556488 w 5277299"/>
              <a:gd name="connsiteY440" fmla="*/ 1868873 h 5496645"/>
              <a:gd name="connsiteX441" fmla="*/ 581567 w 5277299"/>
              <a:gd name="connsiteY441" fmla="*/ 1850044 h 5496645"/>
              <a:gd name="connsiteX442" fmla="*/ 576254 w 5277299"/>
              <a:gd name="connsiteY442" fmla="*/ 1838950 h 5496645"/>
              <a:gd name="connsiteX443" fmla="*/ 622192 w 5277299"/>
              <a:gd name="connsiteY443" fmla="*/ 1806723 h 5496645"/>
              <a:gd name="connsiteX444" fmla="*/ 673678 w 5277299"/>
              <a:gd name="connsiteY444" fmla="*/ 1771839 h 5496645"/>
              <a:gd name="connsiteX445" fmla="*/ 684772 w 5277299"/>
              <a:gd name="connsiteY445" fmla="*/ 1766526 h 5496645"/>
              <a:gd name="connsiteX446" fmla="*/ 668834 w 5277299"/>
              <a:gd name="connsiteY446" fmla="*/ 1733244 h 5496645"/>
              <a:gd name="connsiteX447" fmla="*/ 685475 w 5277299"/>
              <a:gd name="connsiteY447" fmla="*/ 1725276 h 5496645"/>
              <a:gd name="connsiteX448" fmla="*/ 677740 w 5277299"/>
              <a:gd name="connsiteY448" fmla="*/ 1694884 h 5496645"/>
              <a:gd name="connsiteX449" fmla="*/ 672310 w 5277299"/>
              <a:gd name="connsiteY449" fmla="*/ 1690666 h 5496645"/>
              <a:gd name="connsiteX450" fmla="*/ 666880 w 5277299"/>
              <a:gd name="connsiteY450" fmla="*/ 1686447 h 5496645"/>
              <a:gd name="connsiteX451" fmla="*/ 675318 w 5277299"/>
              <a:gd name="connsiteY451" fmla="*/ 1675587 h 5496645"/>
              <a:gd name="connsiteX452" fmla="*/ 690006 w 5277299"/>
              <a:gd name="connsiteY452" fmla="*/ 1620820 h 5496645"/>
              <a:gd name="connsiteX453" fmla="*/ 706646 w 5277299"/>
              <a:gd name="connsiteY453" fmla="*/ 1612851 h 5496645"/>
              <a:gd name="connsiteX454" fmla="*/ 693365 w 5277299"/>
              <a:gd name="connsiteY454" fmla="*/ 1585116 h 5496645"/>
              <a:gd name="connsiteX455" fmla="*/ 704459 w 5277299"/>
              <a:gd name="connsiteY455" fmla="*/ 1579804 h 5496645"/>
              <a:gd name="connsiteX456" fmla="*/ 675239 w 5277299"/>
              <a:gd name="connsiteY456" fmla="*/ 1518787 h 5496645"/>
              <a:gd name="connsiteX457" fmla="*/ 664145 w 5277299"/>
              <a:gd name="connsiteY457" fmla="*/ 1524100 h 5496645"/>
              <a:gd name="connsiteX458" fmla="*/ 648207 w 5277299"/>
              <a:gd name="connsiteY458" fmla="*/ 1490818 h 5496645"/>
              <a:gd name="connsiteX459" fmla="*/ 586566 w 5277299"/>
              <a:gd name="connsiteY459" fmla="*/ 1476013 h 5496645"/>
              <a:gd name="connsiteX460" fmla="*/ 544690 w 5277299"/>
              <a:gd name="connsiteY460" fmla="*/ 1431286 h 5496645"/>
              <a:gd name="connsiteX461" fmla="*/ 606643 w 5277299"/>
              <a:gd name="connsiteY461" fmla="*/ 1347065 h 5496645"/>
              <a:gd name="connsiteX462" fmla="*/ 676566 w 5277299"/>
              <a:gd name="connsiteY462" fmla="*/ 1279485 h 5496645"/>
              <a:gd name="connsiteX463" fmla="*/ 671254 w 5277299"/>
              <a:gd name="connsiteY463" fmla="*/ 1268392 h 5496645"/>
              <a:gd name="connsiteX464" fmla="*/ 698989 w 5277299"/>
              <a:gd name="connsiteY464" fmla="*/ 1255110 h 5496645"/>
              <a:gd name="connsiteX465" fmla="*/ 703676 w 5277299"/>
              <a:gd name="connsiteY465" fmla="*/ 1222180 h 5496645"/>
              <a:gd name="connsiteX466" fmla="*/ 708364 w 5277299"/>
              <a:gd name="connsiteY466" fmla="*/ 1189249 h 5496645"/>
              <a:gd name="connsiteX467" fmla="*/ 730552 w 5277299"/>
              <a:gd name="connsiteY467" fmla="*/ 1178624 h 5496645"/>
              <a:gd name="connsiteX468" fmla="*/ 725239 w 5277299"/>
              <a:gd name="connsiteY468" fmla="*/ 1167530 h 5496645"/>
              <a:gd name="connsiteX469" fmla="*/ 752974 w 5277299"/>
              <a:gd name="connsiteY469" fmla="*/ 1154248 h 5496645"/>
              <a:gd name="connsiteX470" fmla="*/ 751763 w 5277299"/>
              <a:gd name="connsiteY470" fmla="*/ 1144600 h 5496645"/>
              <a:gd name="connsiteX471" fmla="*/ 747895 w 5277299"/>
              <a:gd name="connsiteY471" fmla="*/ 1129404 h 5496645"/>
              <a:gd name="connsiteX472" fmla="*/ 764536 w 5277299"/>
              <a:gd name="connsiteY472" fmla="*/ 1121435 h 5496645"/>
              <a:gd name="connsiteX473" fmla="*/ 762700 w 5277299"/>
              <a:gd name="connsiteY473" fmla="*/ 1067762 h 5496645"/>
              <a:gd name="connsiteX474" fmla="*/ 755551 w 5277299"/>
              <a:gd name="connsiteY474" fmla="*/ 1002995 h 5496645"/>
              <a:gd name="connsiteX475" fmla="*/ 745161 w 5277299"/>
              <a:gd name="connsiteY475" fmla="*/ 967057 h 5496645"/>
              <a:gd name="connsiteX476" fmla="*/ 860397 w 5277299"/>
              <a:gd name="connsiteY476" fmla="*/ 823226 h 5496645"/>
              <a:gd name="connsiteX477" fmla="*/ 967508 w 5277299"/>
              <a:gd name="connsiteY477" fmla="*/ 833304 h 5496645"/>
              <a:gd name="connsiteX478" fmla="*/ 1034775 w 5277299"/>
              <a:gd name="connsiteY478" fmla="*/ 760177 h 5496645"/>
              <a:gd name="connsiteX479" fmla="*/ 1018329 w 5277299"/>
              <a:gd name="connsiteY479" fmla="*/ 675996 h 5496645"/>
              <a:gd name="connsiteX480" fmla="*/ 995008 w 5277299"/>
              <a:gd name="connsiteY480" fmla="*/ 591697 h 5496645"/>
              <a:gd name="connsiteX481" fmla="*/ 1055399 w 5277299"/>
              <a:gd name="connsiteY481" fmla="*/ 518453 h 5496645"/>
              <a:gd name="connsiteX482" fmla="*/ 1137315 w 5277299"/>
              <a:gd name="connsiteY482" fmla="*/ 554235 h 5496645"/>
              <a:gd name="connsiteX483" fmla="*/ 1225247 w 5277299"/>
              <a:gd name="connsiteY483" fmla="*/ 559860 h 5496645"/>
              <a:gd name="connsiteX484" fmla="*/ 1219934 w 5277299"/>
              <a:gd name="connsiteY484" fmla="*/ 548766 h 5496645"/>
              <a:gd name="connsiteX485" fmla="*/ 1244778 w 5277299"/>
              <a:gd name="connsiteY485" fmla="*/ 543688 h 5496645"/>
              <a:gd name="connsiteX486" fmla="*/ 1280716 w 5277299"/>
              <a:gd name="connsiteY486" fmla="*/ 533297 h 5496645"/>
              <a:gd name="connsiteX487" fmla="*/ 1275404 w 5277299"/>
              <a:gd name="connsiteY487" fmla="*/ 522203 h 5496645"/>
              <a:gd name="connsiteX488" fmla="*/ 1308061 w 5277299"/>
              <a:gd name="connsiteY488" fmla="*/ 462240 h 5496645"/>
              <a:gd name="connsiteX489" fmla="*/ 1312006 w 5277299"/>
              <a:gd name="connsiteY489" fmla="*/ 392161 h 5496645"/>
              <a:gd name="connsiteX490" fmla="*/ 1321498 w 5277299"/>
              <a:gd name="connsiteY490" fmla="*/ 319425 h 5496645"/>
              <a:gd name="connsiteX491" fmla="*/ 1378999 w 5277299"/>
              <a:gd name="connsiteY491" fmla="*/ 254385 h 5496645"/>
              <a:gd name="connsiteX492" fmla="*/ 1471540 w 5277299"/>
              <a:gd name="connsiteY492" fmla="*/ 312354 h 5496645"/>
              <a:gd name="connsiteX493" fmla="*/ 1576112 w 5277299"/>
              <a:gd name="connsiteY493" fmla="*/ 310010 h 5496645"/>
              <a:gd name="connsiteX494" fmla="*/ 1628926 w 5277299"/>
              <a:gd name="connsiteY494" fmla="*/ 277900 h 5496645"/>
              <a:gd name="connsiteX495" fmla="*/ 1673302 w 5277299"/>
              <a:gd name="connsiteY495" fmla="*/ 256649 h 5496645"/>
              <a:gd name="connsiteX496" fmla="*/ 1665332 w 5277299"/>
              <a:gd name="connsiteY496" fmla="*/ 240008 h 5496645"/>
              <a:gd name="connsiteX497" fmla="*/ 1693067 w 5277299"/>
              <a:gd name="connsiteY497" fmla="*/ 226727 h 5496645"/>
              <a:gd name="connsiteX498" fmla="*/ 1717755 w 5277299"/>
              <a:gd name="connsiteY498" fmla="*/ 150123 h 5496645"/>
              <a:gd name="connsiteX499" fmla="*/ 1768381 w 5277299"/>
              <a:gd name="connsiteY499" fmla="*/ 84966 h 5496645"/>
              <a:gd name="connsiteX500" fmla="*/ 1821429 w 5277299"/>
              <a:gd name="connsiteY500" fmla="*/ 39105 h 5496645"/>
              <a:gd name="connsiteX501" fmla="*/ 1853382 w 5277299"/>
              <a:gd name="connsiteY501" fmla="*/ 20394 h 5496645"/>
              <a:gd name="connsiteX502" fmla="*/ 1938072 w 5277299"/>
              <a:gd name="connsiteY502" fmla="*/ 54847 h 5496645"/>
              <a:gd name="connsiteX503" fmla="*/ 2072684 w 5277299"/>
              <a:gd name="connsiteY503" fmla="*/ 65394 h 5496645"/>
              <a:gd name="connsiteX504" fmla="*/ 2080653 w 5277299"/>
              <a:gd name="connsiteY504" fmla="*/ 82035 h 5496645"/>
              <a:gd name="connsiteX505" fmla="*/ 2168233 w 5277299"/>
              <a:gd name="connsiteY505" fmla="*/ 108285 h 5496645"/>
              <a:gd name="connsiteX506" fmla="*/ 2250500 w 5277299"/>
              <a:gd name="connsiteY506" fmla="*/ 123441 h 5496645"/>
              <a:gd name="connsiteX507" fmla="*/ 2289329 w 5277299"/>
              <a:gd name="connsiteY507" fmla="*/ 104847 h 5496645"/>
              <a:gd name="connsiteX508" fmla="*/ 2297298 w 5277299"/>
              <a:gd name="connsiteY508" fmla="*/ 121488 h 5496645"/>
              <a:gd name="connsiteX509" fmla="*/ 2341674 w 5277299"/>
              <a:gd name="connsiteY509" fmla="*/ 100237 h 5496645"/>
              <a:gd name="connsiteX510" fmla="*/ 2346986 w 5277299"/>
              <a:gd name="connsiteY510" fmla="*/ 111331 h 549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</a:cxnLst>
            <a:rect l="l" t="t" r="r" b="b"/>
            <a:pathLst>
              <a:path w="5277299" h="5496645">
                <a:moveTo>
                  <a:pt x="2954503" y="5032417"/>
                </a:moveTo>
                <a:cubicBezTo>
                  <a:pt x="2980155" y="5033771"/>
                  <a:pt x="3003918" y="5038303"/>
                  <a:pt x="3025794" y="5046011"/>
                </a:cubicBezTo>
                <a:cubicBezTo>
                  <a:pt x="3047669" y="5053719"/>
                  <a:pt x="3068620" y="5061871"/>
                  <a:pt x="3088646" y="5070464"/>
                </a:cubicBezTo>
                <a:cubicBezTo>
                  <a:pt x="3108673" y="5079059"/>
                  <a:pt x="3136942" y="5088251"/>
                  <a:pt x="3173453" y="5098043"/>
                </a:cubicBezTo>
                <a:cubicBezTo>
                  <a:pt x="3171526" y="5103512"/>
                  <a:pt x="3171448" y="5108095"/>
                  <a:pt x="3173219" y="5111793"/>
                </a:cubicBezTo>
                <a:cubicBezTo>
                  <a:pt x="3174990" y="5115491"/>
                  <a:pt x="3174911" y="5120075"/>
                  <a:pt x="3172984" y="5125543"/>
                </a:cubicBezTo>
                <a:cubicBezTo>
                  <a:pt x="3174755" y="5129241"/>
                  <a:pt x="3178375" y="5132054"/>
                  <a:pt x="3183844" y="5133981"/>
                </a:cubicBezTo>
                <a:cubicBezTo>
                  <a:pt x="3185615" y="5137679"/>
                  <a:pt x="3187867" y="5140010"/>
                  <a:pt x="3190602" y="5140974"/>
                </a:cubicBezTo>
                <a:cubicBezTo>
                  <a:pt x="3193336" y="5141937"/>
                  <a:pt x="3196474" y="5146117"/>
                  <a:pt x="3200016" y="5153513"/>
                </a:cubicBezTo>
                <a:cubicBezTo>
                  <a:pt x="3203558" y="5160909"/>
                  <a:pt x="3210485" y="5184868"/>
                  <a:pt x="3220798" y="5225389"/>
                </a:cubicBezTo>
                <a:cubicBezTo>
                  <a:pt x="3231111" y="5265911"/>
                  <a:pt x="3225981" y="5297917"/>
                  <a:pt x="3205408" y="5321407"/>
                </a:cubicBezTo>
                <a:lnTo>
                  <a:pt x="3210720" y="5332501"/>
                </a:lnTo>
                <a:cubicBezTo>
                  <a:pt x="3174886" y="5390575"/>
                  <a:pt x="3116213" y="5443675"/>
                  <a:pt x="3034702" y="5491801"/>
                </a:cubicBezTo>
                <a:lnTo>
                  <a:pt x="3029389" y="5480707"/>
                </a:lnTo>
                <a:lnTo>
                  <a:pt x="2996107" y="5496645"/>
                </a:lnTo>
                <a:cubicBezTo>
                  <a:pt x="2985170" y="5492791"/>
                  <a:pt x="2977044" y="5485317"/>
                  <a:pt x="2971732" y="5474223"/>
                </a:cubicBezTo>
                <a:lnTo>
                  <a:pt x="2943997" y="5487505"/>
                </a:lnTo>
                <a:cubicBezTo>
                  <a:pt x="2922121" y="5479796"/>
                  <a:pt x="2901170" y="5471645"/>
                  <a:pt x="2881144" y="5463051"/>
                </a:cubicBezTo>
                <a:cubicBezTo>
                  <a:pt x="2861117" y="5454458"/>
                  <a:pt x="2837432" y="5445343"/>
                  <a:pt x="2810088" y="5435707"/>
                </a:cubicBezTo>
                <a:lnTo>
                  <a:pt x="2791493" y="5396878"/>
                </a:lnTo>
                <a:lnTo>
                  <a:pt x="2808134" y="5388909"/>
                </a:lnTo>
                <a:cubicBezTo>
                  <a:pt x="2799280" y="5370419"/>
                  <a:pt x="2788134" y="5351891"/>
                  <a:pt x="2774696" y="5333322"/>
                </a:cubicBezTo>
                <a:cubicBezTo>
                  <a:pt x="2761258" y="5314755"/>
                  <a:pt x="2747377" y="5295262"/>
                  <a:pt x="2733054" y="5274845"/>
                </a:cubicBezTo>
                <a:cubicBezTo>
                  <a:pt x="2748002" y="5258595"/>
                  <a:pt x="2752937" y="5238047"/>
                  <a:pt x="2747859" y="5213203"/>
                </a:cubicBezTo>
                <a:cubicBezTo>
                  <a:pt x="2742781" y="5188359"/>
                  <a:pt x="2747716" y="5167811"/>
                  <a:pt x="2762664" y="5151561"/>
                </a:cubicBezTo>
                <a:lnTo>
                  <a:pt x="2790399" y="5138280"/>
                </a:lnTo>
                <a:lnTo>
                  <a:pt x="2782430" y="5121639"/>
                </a:lnTo>
                <a:lnTo>
                  <a:pt x="2810165" y="5108357"/>
                </a:lnTo>
                <a:lnTo>
                  <a:pt x="2804852" y="5097263"/>
                </a:lnTo>
                <a:cubicBezTo>
                  <a:pt x="2806779" y="5091794"/>
                  <a:pt x="2813290" y="5086404"/>
                  <a:pt x="2824384" y="5081091"/>
                </a:cubicBezTo>
                <a:cubicBezTo>
                  <a:pt x="2828082" y="5079320"/>
                  <a:pt x="2832665" y="5079398"/>
                  <a:pt x="2838134" y="5081325"/>
                </a:cubicBezTo>
                <a:cubicBezTo>
                  <a:pt x="2841832" y="5079554"/>
                  <a:pt x="2846650" y="5065882"/>
                  <a:pt x="2852587" y="5040309"/>
                </a:cubicBezTo>
                <a:cubicBezTo>
                  <a:pt x="2894880" y="5033694"/>
                  <a:pt x="2928852" y="5031064"/>
                  <a:pt x="2954503" y="5032417"/>
                </a:cubicBezTo>
                <a:close/>
                <a:moveTo>
                  <a:pt x="4034696" y="4176743"/>
                </a:moveTo>
                <a:cubicBezTo>
                  <a:pt x="4053713" y="4177296"/>
                  <a:pt x="4070461" y="4183198"/>
                  <a:pt x="4084941" y="4194449"/>
                </a:cubicBezTo>
                <a:lnTo>
                  <a:pt x="4112676" y="4181167"/>
                </a:lnTo>
                <a:cubicBezTo>
                  <a:pt x="4123613" y="4185021"/>
                  <a:pt x="4132181" y="4193420"/>
                  <a:pt x="4138379" y="4206362"/>
                </a:cubicBezTo>
                <a:cubicBezTo>
                  <a:pt x="4144578" y="4219305"/>
                  <a:pt x="4151296" y="4228590"/>
                  <a:pt x="4158536" y="4234214"/>
                </a:cubicBezTo>
                <a:lnTo>
                  <a:pt x="4194240" y="4237574"/>
                </a:lnTo>
                <a:lnTo>
                  <a:pt x="4223460" y="4298591"/>
                </a:lnTo>
                <a:lnTo>
                  <a:pt x="4234554" y="4293278"/>
                </a:lnTo>
                <a:lnTo>
                  <a:pt x="4261117" y="4348748"/>
                </a:lnTo>
                <a:cubicBezTo>
                  <a:pt x="4271742" y="4370935"/>
                  <a:pt x="4281612" y="4410533"/>
                  <a:pt x="4290727" y="4467539"/>
                </a:cubicBezTo>
                <a:cubicBezTo>
                  <a:pt x="4299842" y="4524545"/>
                  <a:pt x="4284061" y="4562788"/>
                  <a:pt x="4243383" y="4582268"/>
                </a:cubicBezTo>
                <a:lnTo>
                  <a:pt x="4245570" y="4615315"/>
                </a:lnTo>
                <a:cubicBezTo>
                  <a:pt x="4215674" y="4647816"/>
                  <a:pt x="4169293" y="4679119"/>
                  <a:pt x="4106427" y="4709224"/>
                </a:cubicBezTo>
                <a:cubicBezTo>
                  <a:pt x="4076844" y="4723391"/>
                  <a:pt x="4055658" y="4728991"/>
                  <a:pt x="4042872" y="4726022"/>
                </a:cubicBezTo>
                <a:cubicBezTo>
                  <a:pt x="4030085" y="4723053"/>
                  <a:pt x="4015566" y="4714095"/>
                  <a:pt x="3999316" y="4699146"/>
                </a:cubicBezTo>
                <a:lnTo>
                  <a:pt x="3966034" y="4715084"/>
                </a:lnTo>
                <a:cubicBezTo>
                  <a:pt x="3938690" y="4705449"/>
                  <a:pt x="3917778" y="4695006"/>
                  <a:pt x="3903298" y="4683756"/>
                </a:cubicBezTo>
                <a:lnTo>
                  <a:pt x="3886657" y="4691725"/>
                </a:lnTo>
                <a:lnTo>
                  <a:pt x="3865407" y="4647349"/>
                </a:lnTo>
                <a:cubicBezTo>
                  <a:pt x="3839833" y="4641411"/>
                  <a:pt x="3826643" y="4635227"/>
                  <a:pt x="3825836" y="4628794"/>
                </a:cubicBezTo>
                <a:cubicBezTo>
                  <a:pt x="3825028" y="4622362"/>
                  <a:pt x="3817385" y="4613520"/>
                  <a:pt x="3802905" y="4602270"/>
                </a:cubicBezTo>
                <a:lnTo>
                  <a:pt x="3791811" y="4607583"/>
                </a:lnTo>
                <a:cubicBezTo>
                  <a:pt x="3774259" y="4561436"/>
                  <a:pt x="3760482" y="4508935"/>
                  <a:pt x="3750482" y="4450079"/>
                </a:cubicBezTo>
                <a:lnTo>
                  <a:pt x="3767123" y="4442111"/>
                </a:lnTo>
                <a:cubicBezTo>
                  <a:pt x="3773216" y="4407370"/>
                  <a:pt x="3778828" y="4373998"/>
                  <a:pt x="3783959" y="4341991"/>
                </a:cubicBezTo>
                <a:cubicBezTo>
                  <a:pt x="3789089" y="4309986"/>
                  <a:pt x="3808295" y="4286014"/>
                  <a:pt x="3841577" y="4270076"/>
                </a:cubicBezTo>
                <a:lnTo>
                  <a:pt x="3836264" y="4258982"/>
                </a:lnTo>
                <a:lnTo>
                  <a:pt x="3858452" y="4248356"/>
                </a:lnTo>
                <a:lnTo>
                  <a:pt x="3853139" y="4237263"/>
                </a:lnTo>
                <a:cubicBezTo>
                  <a:pt x="3884494" y="4226794"/>
                  <a:pt x="3923727" y="4211415"/>
                  <a:pt x="3970837" y="4191128"/>
                </a:cubicBezTo>
                <a:cubicBezTo>
                  <a:pt x="3994392" y="4180985"/>
                  <a:pt x="4015678" y="4176190"/>
                  <a:pt x="4034696" y="4176743"/>
                </a:cubicBezTo>
                <a:close/>
                <a:moveTo>
                  <a:pt x="4233286" y="3466509"/>
                </a:moveTo>
                <a:cubicBezTo>
                  <a:pt x="4260630" y="3476145"/>
                  <a:pt x="4283066" y="3477902"/>
                  <a:pt x="4300592" y="3471782"/>
                </a:cubicBezTo>
                <a:cubicBezTo>
                  <a:pt x="4318118" y="3465663"/>
                  <a:pt x="4339512" y="3474738"/>
                  <a:pt x="4364773" y="3499009"/>
                </a:cubicBezTo>
                <a:lnTo>
                  <a:pt x="4375867" y="3493697"/>
                </a:lnTo>
                <a:lnTo>
                  <a:pt x="4394461" y="3532525"/>
                </a:lnTo>
                <a:cubicBezTo>
                  <a:pt x="4416649" y="3521900"/>
                  <a:pt x="4435712" y="3533228"/>
                  <a:pt x="4451650" y="3566511"/>
                </a:cubicBezTo>
                <a:cubicBezTo>
                  <a:pt x="4476442" y="3618282"/>
                  <a:pt x="4489255" y="3673518"/>
                  <a:pt x="4490089" y="3732217"/>
                </a:cubicBezTo>
                <a:lnTo>
                  <a:pt x="4472204" y="3764648"/>
                </a:lnTo>
                <a:lnTo>
                  <a:pt x="4213200" y="3888679"/>
                </a:lnTo>
                <a:lnTo>
                  <a:pt x="4158833" y="3880619"/>
                </a:lnTo>
                <a:cubicBezTo>
                  <a:pt x="4110655" y="3855958"/>
                  <a:pt x="4070628" y="3810345"/>
                  <a:pt x="4038752" y="3743781"/>
                </a:cubicBezTo>
                <a:cubicBezTo>
                  <a:pt x="4046304" y="3731072"/>
                  <a:pt x="4048869" y="3715070"/>
                  <a:pt x="4046447" y="3695772"/>
                </a:cubicBezTo>
                <a:cubicBezTo>
                  <a:pt x="4044025" y="3676475"/>
                  <a:pt x="4047632" y="3653154"/>
                  <a:pt x="4057267" y="3625810"/>
                </a:cubicBezTo>
                <a:lnTo>
                  <a:pt x="4079455" y="3615185"/>
                </a:lnTo>
                <a:lnTo>
                  <a:pt x="4066174" y="3587450"/>
                </a:lnTo>
                <a:cubicBezTo>
                  <a:pt x="4071799" y="3580210"/>
                  <a:pt x="4077385" y="3575262"/>
                  <a:pt x="4082932" y="3572606"/>
                </a:cubicBezTo>
                <a:cubicBezTo>
                  <a:pt x="4088479" y="3569949"/>
                  <a:pt x="4093179" y="3563152"/>
                  <a:pt x="4097034" y="3552214"/>
                </a:cubicBezTo>
                <a:lnTo>
                  <a:pt x="4091721" y="3541121"/>
                </a:lnTo>
                <a:close/>
                <a:moveTo>
                  <a:pt x="4965026" y="2417154"/>
                </a:moveTo>
                <a:cubicBezTo>
                  <a:pt x="4975957" y="2421011"/>
                  <a:pt x="4987345" y="2425786"/>
                  <a:pt x="4999168" y="2431489"/>
                </a:cubicBezTo>
                <a:cubicBezTo>
                  <a:pt x="5010991" y="2437193"/>
                  <a:pt x="5022371" y="2441971"/>
                  <a:pt x="5033309" y="2445826"/>
                </a:cubicBezTo>
                <a:lnTo>
                  <a:pt x="5044403" y="2440513"/>
                </a:lnTo>
                <a:lnTo>
                  <a:pt x="5055028" y="2462701"/>
                </a:lnTo>
                <a:cubicBezTo>
                  <a:pt x="5058726" y="2460930"/>
                  <a:pt x="5062385" y="2461451"/>
                  <a:pt x="5066005" y="2464263"/>
                </a:cubicBezTo>
                <a:cubicBezTo>
                  <a:pt x="5069625" y="2467076"/>
                  <a:pt x="5076018" y="2468560"/>
                  <a:pt x="5085185" y="2468717"/>
                </a:cubicBezTo>
                <a:lnTo>
                  <a:pt x="5093154" y="2485357"/>
                </a:lnTo>
                <a:lnTo>
                  <a:pt x="5104248" y="2480045"/>
                </a:lnTo>
                <a:cubicBezTo>
                  <a:pt x="5118571" y="2500462"/>
                  <a:pt x="5132934" y="2518587"/>
                  <a:pt x="5147335" y="2534421"/>
                </a:cubicBezTo>
                <a:cubicBezTo>
                  <a:pt x="5161736" y="2550254"/>
                  <a:pt x="5175214" y="2566531"/>
                  <a:pt x="5187766" y="2583250"/>
                </a:cubicBezTo>
                <a:cubicBezTo>
                  <a:pt x="5206255" y="2574395"/>
                  <a:pt x="5223587" y="2579734"/>
                  <a:pt x="5239759" y="2599265"/>
                </a:cubicBezTo>
                <a:cubicBezTo>
                  <a:pt x="5255931" y="2618797"/>
                  <a:pt x="5268444" y="2637808"/>
                  <a:pt x="5277299" y="2656298"/>
                </a:cubicBezTo>
                <a:cubicBezTo>
                  <a:pt x="5267976" y="2665309"/>
                  <a:pt x="5254955" y="2676090"/>
                  <a:pt x="5238236" y="2688642"/>
                </a:cubicBezTo>
                <a:cubicBezTo>
                  <a:pt x="5227298" y="2684788"/>
                  <a:pt x="5223196" y="2683343"/>
                  <a:pt x="5225931" y="2684306"/>
                </a:cubicBezTo>
                <a:cubicBezTo>
                  <a:pt x="5228666" y="2685270"/>
                  <a:pt x="5221751" y="2687444"/>
                  <a:pt x="5205188" y="2690830"/>
                </a:cubicBezTo>
                <a:lnTo>
                  <a:pt x="5197219" y="2674189"/>
                </a:lnTo>
                <a:lnTo>
                  <a:pt x="5186125" y="2679502"/>
                </a:lnTo>
                <a:lnTo>
                  <a:pt x="5170187" y="2646220"/>
                </a:lnTo>
                <a:cubicBezTo>
                  <a:pt x="5151854" y="2645907"/>
                  <a:pt x="5142687" y="2645751"/>
                  <a:pt x="5142687" y="2645751"/>
                </a:cubicBezTo>
                <a:lnTo>
                  <a:pt x="5129406" y="2618016"/>
                </a:lnTo>
                <a:lnTo>
                  <a:pt x="5118311" y="2623329"/>
                </a:lnTo>
                <a:lnTo>
                  <a:pt x="5107686" y="2601141"/>
                </a:lnTo>
                <a:cubicBezTo>
                  <a:pt x="5065706" y="2589422"/>
                  <a:pt x="5030237" y="2572313"/>
                  <a:pt x="5001278" y="2549812"/>
                </a:cubicBezTo>
                <a:cubicBezTo>
                  <a:pt x="4972319" y="2527312"/>
                  <a:pt x="4945443" y="2490176"/>
                  <a:pt x="4920650" y="2438404"/>
                </a:cubicBezTo>
                <a:close/>
                <a:moveTo>
                  <a:pt x="4802207" y="1479088"/>
                </a:moveTo>
                <a:cubicBezTo>
                  <a:pt x="4816687" y="1490339"/>
                  <a:pt x="4827586" y="1496484"/>
                  <a:pt x="4834903" y="1497526"/>
                </a:cubicBezTo>
                <a:cubicBezTo>
                  <a:pt x="4842221" y="1498568"/>
                  <a:pt x="4852149" y="1507451"/>
                  <a:pt x="4864709" y="1524167"/>
                </a:cubicBezTo>
                <a:lnTo>
                  <a:pt x="4881342" y="1516202"/>
                </a:lnTo>
                <a:lnTo>
                  <a:pt x="4915874" y="1588312"/>
                </a:lnTo>
                <a:cubicBezTo>
                  <a:pt x="4879058" y="1596851"/>
                  <a:pt x="4850750" y="1589950"/>
                  <a:pt x="4830958" y="1567605"/>
                </a:cubicBezTo>
                <a:cubicBezTo>
                  <a:pt x="4811166" y="1545261"/>
                  <a:pt x="4791288" y="1527504"/>
                  <a:pt x="4771347" y="1514323"/>
                </a:cubicBezTo>
                <a:lnTo>
                  <a:pt x="4787988" y="1506354"/>
                </a:lnTo>
                <a:lnTo>
                  <a:pt x="4780019" y="1489714"/>
                </a:lnTo>
                <a:close/>
                <a:moveTo>
                  <a:pt x="2593710" y="0"/>
                </a:moveTo>
                <a:cubicBezTo>
                  <a:pt x="2602720" y="9323"/>
                  <a:pt x="2609517" y="14024"/>
                  <a:pt x="2614101" y="14102"/>
                </a:cubicBezTo>
                <a:cubicBezTo>
                  <a:pt x="2618684" y="14180"/>
                  <a:pt x="2623710" y="15183"/>
                  <a:pt x="2629179" y="17110"/>
                </a:cubicBezTo>
                <a:lnTo>
                  <a:pt x="2642461" y="44845"/>
                </a:lnTo>
                <a:lnTo>
                  <a:pt x="2659102" y="36876"/>
                </a:lnTo>
                <a:lnTo>
                  <a:pt x="2693634" y="108986"/>
                </a:lnTo>
                <a:lnTo>
                  <a:pt x="2712931" y="106564"/>
                </a:lnTo>
                <a:cubicBezTo>
                  <a:pt x="2725640" y="114117"/>
                  <a:pt x="2736017" y="123921"/>
                  <a:pt x="2744064" y="135979"/>
                </a:cubicBezTo>
                <a:cubicBezTo>
                  <a:pt x="2752111" y="148037"/>
                  <a:pt x="2761604" y="155992"/>
                  <a:pt x="2772542" y="159847"/>
                </a:cubicBezTo>
                <a:lnTo>
                  <a:pt x="2800276" y="146565"/>
                </a:lnTo>
                <a:cubicBezTo>
                  <a:pt x="2814756" y="157815"/>
                  <a:pt x="2827465" y="165367"/>
                  <a:pt x="2838403" y="169221"/>
                </a:cubicBezTo>
                <a:lnTo>
                  <a:pt x="2877231" y="150627"/>
                </a:lnTo>
                <a:lnTo>
                  <a:pt x="2885200" y="167268"/>
                </a:lnTo>
                <a:lnTo>
                  <a:pt x="2918482" y="151330"/>
                </a:lnTo>
                <a:lnTo>
                  <a:pt x="3063954" y="170314"/>
                </a:lnTo>
                <a:lnTo>
                  <a:pt x="3090752" y="212034"/>
                </a:lnTo>
                <a:lnTo>
                  <a:pt x="3107392" y="204065"/>
                </a:lnTo>
                <a:lnTo>
                  <a:pt x="3131299" y="253988"/>
                </a:lnTo>
                <a:lnTo>
                  <a:pt x="3142393" y="248675"/>
                </a:lnTo>
                <a:cubicBezTo>
                  <a:pt x="3153019" y="270863"/>
                  <a:pt x="3162719" y="293494"/>
                  <a:pt x="3171496" y="316567"/>
                </a:cubicBezTo>
                <a:cubicBezTo>
                  <a:pt x="3180272" y="339640"/>
                  <a:pt x="3189087" y="360422"/>
                  <a:pt x="3197941" y="378912"/>
                </a:cubicBezTo>
                <a:cubicBezTo>
                  <a:pt x="3213879" y="412194"/>
                  <a:pt x="3231054" y="426699"/>
                  <a:pt x="3249466" y="422428"/>
                </a:cubicBezTo>
                <a:cubicBezTo>
                  <a:pt x="3267878" y="418157"/>
                  <a:pt x="3288985" y="417141"/>
                  <a:pt x="3312788" y="419381"/>
                </a:cubicBezTo>
                <a:lnTo>
                  <a:pt x="3318100" y="430475"/>
                </a:lnTo>
                <a:lnTo>
                  <a:pt x="3395758" y="393286"/>
                </a:lnTo>
                <a:lnTo>
                  <a:pt x="3403727" y="409927"/>
                </a:lnTo>
                <a:cubicBezTo>
                  <a:pt x="3433311" y="395760"/>
                  <a:pt x="3455785" y="395226"/>
                  <a:pt x="3471150" y="408326"/>
                </a:cubicBezTo>
                <a:cubicBezTo>
                  <a:pt x="3486515" y="421425"/>
                  <a:pt x="3497740" y="435370"/>
                  <a:pt x="3504823" y="450162"/>
                </a:cubicBezTo>
                <a:cubicBezTo>
                  <a:pt x="3515449" y="472350"/>
                  <a:pt x="3521086" y="491244"/>
                  <a:pt x="3521738" y="506843"/>
                </a:cubicBezTo>
                <a:cubicBezTo>
                  <a:pt x="3522389" y="522442"/>
                  <a:pt x="3522480" y="543992"/>
                  <a:pt x="3522011" y="571493"/>
                </a:cubicBezTo>
                <a:lnTo>
                  <a:pt x="3505370" y="579462"/>
                </a:lnTo>
                <a:lnTo>
                  <a:pt x="3513105" y="609853"/>
                </a:lnTo>
                <a:cubicBezTo>
                  <a:pt x="3512949" y="619020"/>
                  <a:pt x="3516412" y="630999"/>
                  <a:pt x="3523496" y="645791"/>
                </a:cubicBezTo>
                <a:cubicBezTo>
                  <a:pt x="3532350" y="664281"/>
                  <a:pt x="3543978" y="681443"/>
                  <a:pt x="3558380" y="697276"/>
                </a:cubicBezTo>
                <a:cubicBezTo>
                  <a:pt x="3572781" y="713110"/>
                  <a:pt x="3588107" y="728501"/>
                  <a:pt x="3604357" y="743449"/>
                </a:cubicBezTo>
                <a:lnTo>
                  <a:pt x="3648499" y="735949"/>
                </a:lnTo>
                <a:lnTo>
                  <a:pt x="3653811" y="747043"/>
                </a:lnTo>
                <a:lnTo>
                  <a:pt x="3670452" y="739074"/>
                </a:lnTo>
                <a:cubicBezTo>
                  <a:pt x="3697797" y="748709"/>
                  <a:pt x="3713318" y="752642"/>
                  <a:pt x="3717016" y="750871"/>
                </a:cubicBezTo>
                <a:cubicBezTo>
                  <a:pt x="3720714" y="749100"/>
                  <a:pt x="3731730" y="748370"/>
                  <a:pt x="3750064" y="748683"/>
                </a:cubicBezTo>
                <a:lnTo>
                  <a:pt x="3788424" y="757589"/>
                </a:lnTo>
                <a:lnTo>
                  <a:pt x="3801705" y="785324"/>
                </a:lnTo>
                <a:lnTo>
                  <a:pt x="3812799" y="780012"/>
                </a:lnTo>
                <a:cubicBezTo>
                  <a:pt x="3816028" y="805741"/>
                  <a:pt x="3814752" y="826809"/>
                  <a:pt x="3808971" y="843216"/>
                </a:cubicBezTo>
                <a:cubicBezTo>
                  <a:pt x="3803190" y="859622"/>
                  <a:pt x="3796002" y="877839"/>
                  <a:pt x="3787409" y="897865"/>
                </a:cubicBezTo>
                <a:cubicBezTo>
                  <a:pt x="3778815" y="917892"/>
                  <a:pt x="3773880" y="938439"/>
                  <a:pt x="3772604" y="959507"/>
                </a:cubicBezTo>
                <a:cubicBezTo>
                  <a:pt x="3771327" y="980576"/>
                  <a:pt x="3778659" y="1007750"/>
                  <a:pt x="3794597" y="1041032"/>
                </a:cubicBezTo>
                <a:lnTo>
                  <a:pt x="3805691" y="1035720"/>
                </a:lnTo>
                <a:lnTo>
                  <a:pt x="3821629" y="1069002"/>
                </a:lnTo>
                <a:cubicBezTo>
                  <a:pt x="3827097" y="1070929"/>
                  <a:pt x="3831681" y="1071007"/>
                  <a:pt x="3835379" y="1069236"/>
                </a:cubicBezTo>
                <a:cubicBezTo>
                  <a:pt x="3839077" y="1067465"/>
                  <a:pt x="3843660" y="1067543"/>
                  <a:pt x="3849129" y="1069470"/>
                </a:cubicBezTo>
                <a:lnTo>
                  <a:pt x="3873036" y="1119393"/>
                </a:lnTo>
                <a:cubicBezTo>
                  <a:pt x="3902151" y="1132726"/>
                  <a:pt x="3924912" y="1142284"/>
                  <a:pt x="3941319" y="1148065"/>
                </a:cubicBezTo>
                <a:cubicBezTo>
                  <a:pt x="3957725" y="1153847"/>
                  <a:pt x="3974783" y="1175227"/>
                  <a:pt x="3992492" y="1212207"/>
                </a:cubicBezTo>
                <a:lnTo>
                  <a:pt x="3975851" y="1220176"/>
                </a:lnTo>
                <a:lnTo>
                  <a:pt x="3991789" y="1253458"/>
                </a:lnTo>
                <a:cubicBezTo>
                  <a:pt x="3991633" y="1262625"/>
                  <a:pt x="3990630" y="1267651"/>
                  <a:pt x="3988781" y="1268536"/>
                </a:cubicBezTo>
                <a:cubicBezTo>
                  <a:pt x="3986932" y="1269422"/>
                  <a:pt x="3985044" y="1272599"/>
                  <a:pt x="3983117" y="1278068"/>
                </a:cubicBezTo>
                <a:lnTo>
                  <a:pt x="3988429" y="1289162"/>
                </a:lnTo>
                <a:lnTo>
                  <a:pt x="3960695" y="1302443"/>
                </a:lnTo>
                <a:cubicBezTo>
                  <a:pt x="3966007" y="1313537"/>
                  <a:pt x="3964002" y="1323590"/>
                  <a:pt x="3954679" y="1332600"/>
                </a:cubicBezTo>
                <a:lnTo>
                  <a:pt x="3938038" y="1340569"/>
                </a:lnTo>
                <a:lnTo>
                  <a:pt x="3943351" y="1351663"/>
                </a:lnTo>
                <a:cubicBezTo>
                  <a:pt x="3937725" y="1358903"/>
                  <a:pt x="3933468" y="1366624"/>
                  <a:pt x="3930577" y="1374828"/>
                </a:cubicBezTo>
                <a:cubicBezTo>
                  <a:pt x="3927686" y="1383031"/>
                  <a:pt x="3923429" y="1390752"/>
                  <a:pt x="3917803" y="1397992"/>
                </a:cubicBezTo>
                <a:lnTo>
                  <a:pt x="3928429" y="1420180"/>
                </a:lnTo>
                <a:lnTo>
                  <a:pt x="3911788" y="1428149"/>
                </a:lnTo>
                <a:lnTo>
                  <a:pt x="3924835" y="1469634"/>
                </a:lnTo>
                <a:cubicBezTo>
                  <a:pt x="3928064" y="1495364"/>
                  <a:pt x="3935877" y="1521171"/>
                  <a:pt x="3948273" y="1547057"/>
                </a:cubicBezTo>
                <a:lnTo>
                  <a:pt x="3959368" y="1541745"/>
                </a:lnTo>
                <a:cubicBezTo>
                  <a:pt x="3962909" y="1549141"/>
                  <a:pt x="3967376" y="1556094"/>
                  <a:pt x="3972766" y="1562604"/>
                </a:cubicBezTo>
                <a:cubicBezTo>
                  <a:pt x="3978157" y="1569115"/>
                  <a:pt x="3982623" y="1576068"/>
                  <a:pt x="3986165" y="1583464"/>
                </a:cubicBezTo>
                <a:lnTo>
                  <a:pt x="4021869" y="1586824"/>
                </a:lnTo>
                <a:lnTo>
                  <a:pt x="4029838" y="1603464"/>
                </a:lnTo>
                <a:cubicBezTo>
                  <a:pt x="4040775" y="1607319"/>
                  <a:pt x="4049903" y="1609767"/>
                  <a:pt x="4057221" y="1610808"/>
                </a:cubicBezTo>
                <a:cubicBezTo>
                  <a:pt x="4064539" y="1611850"/>
                  <a:pt x="4072781" y="1612449"/>
                  <a:pt x="4081948" y="1612605"/>
                </a:cubicBezTo>
                <a:lnTo>
                  <a:pt x="4116481" y="1684716"/>
                </a:lnTo>
                <a:lnTo>
                  <a:pt x="4110699" y="1701122"/>
                </a:lnTo>
                <a:cubicBezTo>
                  <a:pt x="4116012" y="1712216"/>
                  <a:pt x="4108017" y="1724001"/>
                  <a:pt x="4086715" y="1736475"/>
                </a:cubicBezTo>
                <a:cubicBezTo>
                  <a:pt x="4065412" y="1748949"/>
                  <a:pt x="4042221" y="1764601"/>
                  <a:pt x="4017143" y="1783429"/>
                </a:cubicBezTo>
                <a:cubicBezTo>
                  <a:pt x="3992064" y="1802258"/>
                  <a:pt x="3971009" y="1827115"/>
                  <a:pt x="3953978" y="1858001"/>
                </a:cubicBezTo>
                <a:cubicBezTo>
                  <a:pt x="3936946" y="1888888"/>
                  <a:pt x="3936321" y="1925555"/>
                  <a:pt x="3952103" y="1968004"/>
                </a:cubicBezTo>
                <a:lnTo>
                  <a:pt x="4060934" y="2038630"/>
                </a:lnTo>
                <a:lnTo>
                  <a:pt x="4072028" y="2033317"/>
                </a:lnTo>
                <a:lnTo>
                  <a:pt x="4101247" y="2094334"/>
                </a:lnTo>
                <a:cubicBezTo>
                  <a:pt x="4095622" y="2101573"/>
                  <a:pt x="4089112" y="2106964"/>
                  <a:pt x="4081716" y="2110506"/>
                </a:cubicBezTo>
                <a:cubicBezTo>
                  <a:pt x="4074320" y="2114048"/>
                  <a:pt x="4068695" y="2121287"/>
                  <a:pt x="4064840" y="2132225"/>
                </a:cubicBezTo>
                <a:lnTo>
                  <a:pt x="4075466" y="2154413"/>
                </a:lnTo>
                <a:lnTo>
                  <a:pt x="3975620" y="2202227"/>
                </a:lnTo>
                <a:cubicBezTo>
                  <a:pt x="3973849" y="2198529"/>
                  <a:pt x="3964760" y="2193789"/>
                  <a:pt x="3948354" y="2188008"/>
                </a:cubicBezTo>
                <a:cubicBezTo>
                  <a:pt x="3924239" y="2204102"/>
                  <a:pt x="3898796" y="2217423"/>
                  <a:pt x="3872024" y="2227970"/>
                </a:cubicBezTo>
                <a:cubicBezTo>
                  <a:pt x="3845253" y="2238517"/>
                  <a:pt x="3831555" y="2262124"/>
                  <a:pt x="3830930" y="2298792"/>
                </a:cubicBezTo>
                <a:lnTo>
                  <a:pt x="3819836" y="2304104"/>
                </a:lnTo>
                <a:cubicBezTo>
                  <a:pt x="3814211" y="2311344"/>
                  <a:pt x="3812727" y="2317738"/>
                  <a:pt x="3815383" y="2323285"/>
                </a:cubicBezTo>
                <a:cubicBezTo>
                  <a:pt x="3818039" y="2328832"/>
                  <a:pt x="3818404" y="2334339"/>
                  <a:pt x="3816477" y="2339808"/>
                </a:cubicBezTo>
                <a:lnTo>
                  <a:pt x="3788742" y="2353090"/>
                </a:lnTo>
                <a:lnTo>
                  <a:pt x="3780070" y="2377700"/>
                </a:lnTo>
                <a:lnTo>
                  <a:pt x="3793351" y="2405435"/>
                </a:lnTo>
                <a:cubicBezTo>
                  <a:pt x="3785799" y="2418143"/>
                  <a:pt x="3779653" y="2429042"/>
                  <a:pt x="3774914" y="2438131"/>
                </a:cubicBezTo>
                <a:cubicBezTo>
                  <a:pt x="3770174" y="2447220"/>
                  <a:pt x="3764028" y="2458118"/>
                  <a:pt x="3756476" y="2470827"/>
                </a:cubicBezTo>
                <a:lnTo>
                  <a:pt x="3783742" y="2485046"/>
                </a:lnTo>
                <a:lnTo>
                  <a:pt x="3767101" y="2493015"/>
                </a:lnTo>
                <a:lnTo>
                  <a:pt x="3788352" y="2537391"/>
                </a:lnTo>
                <a:lnTo>
                  <a:pt x="3804993" y="2529422"/>
                </a:lnTo>
                <a:lnTo>
                  <a:pt x="3826243" y="2573797"/>
                </a:lnTo>
                <a:lnTo>
                  <a:pt x="3837337" y="2568485"/>
                </a:lnTo>
                <a:lnTo>
                  <a:pt x="3847962" y="2590673"/>
                </a:lnTo>
                <a:lnTo>
                  <a:pt x="3859057" y="2585360"/>
                </a:lnTo>
                <a:lnTo>
                  <a:pt x="3882964" y="2635283"/>
                </a:lnTo>
                <a:lnTo>
                  <a:pt x="3871869" y="2640595"/>
                </a:lnTo>
                <a:cubicBezTo>
                  <a:pt x="3869474" y="2673565"/>
                  <a:pt x="3865945" y="2692302"/>
                  <a:pt x="3861284" y="2696808"/>
                </a:cubicBezTo>
                <a:cubicBezTo>
                  <a:pt x="3856622" y="2701313"/>
                  <a:pt x="3835801" y="2712420"/>
                  <a:pt x="3798821" y="2730129"/>
                </a:cubicBezTo>
                <a:lnTo>
                  <a:pt x="3793509" y="2719035"/>
                </a:lnTo>
                <a:lnTo>
                  <a:pt x="3754680" y="2737629"/>
                </a:lnTo>
                <a:lnTo>
                  <a:pt x="3732961" y="2720754"/>
                </a:lnTo>
                <a:cubicBezTo>
                  <a:pt x="3705616" y="2711118"/>
                  <a:pt x="3681853" y="2706587"/>
                  <a:pt x="3661670" y="2707160"/>
                </a:cubicBezTo>
                <a:cubicBezTo>
                  <a:pt x="3641488" y="2707733"/>
                  <a:pt x="3612906" y="2716874"/>
                  <a:pt x="3575926" y="2734583"/>
                </a:cubicBezTo>
                <a:lnTo>
                  <a:pt x="3581239" y="2745677"/>
                </a:lnTo>
                <a:lnTo>
                  <a:pt x="3547957" y="2761615"/>
                </a:lnTo>
                <a:lnTo>
                  <a:pt x="3553270" y="2772708"/>
                </a:lnTo>
                <a:cubicBezTo>
                  <a:pt x="3542020" y="2787188"/>
                  <a:pt x="3531173" y="2804884"/>
                  <a:pt x="3520730" y="2825796"/>
                </a:cubicBezTo>
                <a:cubicBezTo>
                  <a:pt x="3510288" y="2846708"/>
                  <a:pt x="3490274" y="2864247"/>
                  <a:pt x="3460690" y="2878414"/>
                </a:cubicBezTo>
                <a:lnTo>
                  <a:pt x="3466003" y="2889508"/>
                </a:lnTo>
                <a:lnTo>
                  <a:pt x="3440690" y="2922087"/>
                </a:lnTo>
                <a:cubicBezTo>
                  <a:pt x="3465482" y="2973859"/>
                  <a:pt x="3471329" y="3007427"/>
                  <a:pt x="3458230" y="3022792"/>
                </a:cubicBezTo>
                <a:cubicBezTo>
                  <a:pt x="3445131" y="3038157"/>
                  <a:pt x="3436498" y="3060475"/>
                  <a:pt x="3432331" y="3089747"/>
                </a:cubicBezTo>
                <a:cubicBezTo>
                  <a:pt x="3399205" y="3096518"/>
                  <a:pt x="3370781" y="3096492"/>
                  <a:pt x="3347056" y="3089669"/>
                </a:cubicBezTo>
                <a:cubicBezTo>
                  <a:pt x="3323332" y="3082846"/>
                  <a:pt x="3288396" y="3088211"/>
                  <a:pt x="3242249" y="3105763"/>
                </a:cubicBezTo>
                <a:lnTo>
                  <a:pt x="3247562" y="3116857"/>
                </a:lnTo>
                <a:cubicBezTo>
                  <a:pt x="3249489" y="3111388"/>
                  <a:pt x="3252302" y="3107768"/>
                  <a:pt x="3256000" y="3105997"/>
                </a:cubicBezTo>
                <a:cubicBezTo>
                  <a:pt x="3240739" y="3140581"/>
                  <a:pt x="3225556" y="3170582"/>
                  <a:pt x="3210452" y="3195999"/>
                </a:cubicBezTo>
                <a:cubicBezTo>
                  <a:pt x="3199046" y="3219646"/>
                  <a:pt x="3185829" y="3241886"/>
                  <a:pt x="3170803" y="3262720"/>
                </a:cubicBezTo>
                <a:cubicBezTo>
                  <a:pt x="3155777" y="3283554"/>
                  <a:pt x="3142717" y="3296627"/>
                  <a:pt x="3131623" y="3301939"/>
                </a:cubicBezTo>
                <a:cubicBezTo>
                  <a:pt x="3120685" y="3298085"/>
                  <a:pt x="3112443" y="3297486"/>
                  <a:pt x="3106896" y="3300143"/>
                </a:cubicBezTo>
                <a:cubicBezTo>
                  <a:pt x="3101349" y="3302799"/>
                  <a:pt x="3094955" y="3301314"/>
                  <a:pt x="3087716" y="3295689"/>
                </a:cubicBezTo>
                <a:lnTo>
                  <a:pt x="3077090" y="3273501"/>
                </a:lnTo>
                <a:lnTo>
                  <a:pt x="3065996" y="3278814"/>
                </a:lnTo>
                <a:cubicBezTo>
                  <a:pt x="3028027" y="3246991"/>
                  <a:pt x="2986567" y="3231613"/>
                  <a:pt x="2941619" y="3232681"/>
                </a:cubicBezTo>
                <a:cubicBezTo>
                  <a:pt x="2896670" y="3233749"/>
                  <a:pt x="2831669" y="3254648"/>
                  <a:pt x="2746615" y="3295378"/>
                </a:cubicBezTo>
                <a:cubicBezTo>
                  <a:pt x="2742448" y="3324650"/>
                  <a:pt x="2738803" y="3350262"/>
                  <a:pt x="2735678" y="3372216"/>
                </a:cubicBezTo>
                <a:cubicBezTo>
                  <a:pt x="2732553" y="3394169"/>
                  <a:pt x="2718855" y="3417777"/>
                  <a:pt x="2694583" y="3443037"/>
                </a:cubicBezTo>
                <a:lnTo>
                  <a:pt x="2699896" y="3454131"/>
                </a:lnTo>
                <a:cubicBezTo>
                  <a:pt x="2677864" y="3455590"/>
                  <a:pt x="2662226" y="3458533"/>
                  <a:pt x="2652981" y="3462960"/>
                </a:cubicBezTo>
                <a:cubicBezTo>
                  <a:pt x="2643736" y="3467387"/>
                  <a:pt x="2626483" y="3457465"/>
                  <a:pt x="2601222" y="3433194"/>
                </a:cubicBezTo>
                <a:lnTo>
                  <a:pt x="2584581" y="3441163"/>
                </a:lnTo>
                <a:lnTo>
                  <a:pt x="2555127" y="3393896"/>
                </a:lnTo>
                <a:cubicBezTo>
                  <a:pt x="2540179" y="3410147"/>
                  <a:pt x="2531429" y="3439340"/>
                  <a:pt x="2528877" y="3481476"/>
                </a:cubicBezTo>
                <a:cubicBezTo>
                  <a:pt x="2510699" y="3471997"/>
                  <a:pt x="2502093" y="3465890"/>
                  <a:pt x="2503056" y="3463156"/>
                </a:cubicBezTo>
                <a:cubicBezTo>
                  <a:pt x="2504020" y="3460421"/>
                  <a:pt x="2488824" y="3464289"/>
                  <a:pt x="2457469" y="3474758"/>
                </a:cubicBezTo>
                <a:lnTo>
                  <a:pt x="2443485" y="3488274"/>
                </a:lnTo>
                <a:lnTo>
                  <a:pt x="2462079" y="3527102"/>
                </a:lnTo>
                <a:cubicBezTo>
                  <a:pt x="2491663" y="3512935"/>
                  <a:pt x="2521130" y="3505643"/>
                  <a:pt x="2550479" y="3505227"/>
                </a:cubicBezTo>
                <a:cubicBezTo>
                  <a:pt x="2579829" y="3504810"/>
                  <a:pt x="2609712" y="3526867"/>
                  <a:pt x="2640130" y="3571399"/>
                </a:cubicBezTo>
                <a:cubicBezTo>
                  <a:pt x="2628880" y="3585879"/>
                  <a:pt x="2623215" y="3595410"/>
                  <a:pt x="2623137" y="3599994"/>
                </a:cubicBezTo>
                <a:cubicBezTo>
                  <a:pt x="2623059" y="3604577"/>
                  <a:pt x="2614661" y="3613145"/>
                  <a:pt x="2597941" y="3625698"/>
                </a:cubicBezTo>
                <a:lnTo>
                  <a:pt x="2611223" y="3653433"/>
                </a:lnTo>
                <a:cubicBezTo>
                  <a:pt x="2594504" y="3665985"/>
                  <a:pt x="2587954" y="3673668"/>
                  <a:pt x="2591574" y="3676480"/>
                </a:cubicBezTo>
                <a:cubicBezTo>
                  <a:pt x="2595194" y="3679293"/>
                  <a:pt x="2593306" y="3682470"/>
                  <a:pt x="2585910" y="3686012"/>
                </a:cubicBezTo>
                <a:lnTo>
                  <a:pt x="2513799" y="3720544"/>
                </a:lnTo>
                <a:lnTo>
                  <a:pt x="2510674" y="3742497"/>
                </a:lnTo>
                <a:cubicBezTo>
                  <a:pt x="2519529" y="3760987"/>
                  <a:pt x="2519295" y="3774738"/>
                  <a:pt x="2509971" y="3783748"/>
                </a:cubicBezTo>
                <a:cubicBezTo>
                  <a:pt x="2591327" y="3744789"/>
                  <a:pt x="2651224" y="3727471"/>
                  <a:pt x="2689662" y="3731793"/>
                </a:cubicBezTo>
                <a:cubicBezTo>
                  <a:pt x="2728101" y="3736116"/>
                  <a:pt x="2768388" y="3739554"/>
                  <a:pt x="2810524" y="3742106"/>
                </a:cubicBezTo>
                <a:lnTo>
                  <a:pt x="2832712" y="3731480"/>
                </a:lnTo>
                <a:cubicBezTo>
                  <a:pt x="2839952" y="3737106"/>
                  <a:pt x="2847192" y="3742731"/>
                  <a:pt x="2854431" y="3748356"/>
                </a:cubicBezTo>
                <a:cubicBezTo>
                  <a:pt x="2861671" y="3753981"/>
                  <a:pt x="2870760" y="3758720"/>
                  <a:pt x="2881698" y="3762575"/>
                </a:cubicBezTo>
                <a:lnTo>
                  <a:pt x="2892791" y="3757262"/>
                </a:lnTo>
                <a:cubicBezTo>
                  <a:pt x="2905344" y="3773981"/>
                  <a:pt x="2916529" y="3790218"/>
                  <a:pt x="2926347" y="3805974"/>
                </a:cubicBezTo>
                <a:cubicBezTo>
                  <a:pt x="2936165" y="3821729"/>
                  <a:pt x="2949199" y="3837081"/>
                  <a:pt x="2965450" y="3852029"/>
                </a:cubicBezTo>
                <a:lnTo>
                  <a:pt x="2976543" y="3846716"/>
                </a:lnTo>
                <a:lnTo>
                  <a:pt x="2989825" y="3874452"/>
                </a:lnTo>
                <a:lnTo>
                  <a:pt x="3000919" y="3869139"/>
                </a:lnTo>
                <a:lnTo>
                  <a:pt x="3027482" y="3924609"/>
                </a:lnTo>
                <a:lnTo>
                  <a:pt x="3044123" y="3916640"/>
                </a:lnTo>
                <a:lnTo>
                  <a:pt x="3137095" y="4110784"/>
                </a:lnTo>
                <a:cubicBezTo>
                  <a:pt x="3126001" y="4116097"/>
                  <a:pt x="3118526" y="4124222"/>
                  <a:pt x="3114672" y="4135159"/>
                </a:cubicBezTo>
                <a:lnTo>
                  <a:pt x="3125298" y="4157347"/>
                </a:lnTo>
                <a:lnTo>
                  <a:pt x="3114204" y="4162660"/>
                </a:lnTo>
                <a:cubicBezTo>
                  <a:pt x="3115662" y="4184691"/>
                  <a:pt x="3121300" y="4203585"/>
                  <a:pt x="3131118" y="4219341"/>
                </a:cubicBezTo>
                <a:cubicBezTo>
                  <a:pt x="3140936" y="4235096"/>
                  <a:pt x="3143840" y="4253026"/>
                  <a:pt x="3139829" y="4273131"/>
                </a:cubicBezTo>
                <a:lnTo>
                  <a:pt x="3096938" y="4368680"/>
                </a:lnTo>
                <a:cubicBezTo>
                  <a:pt x="3095011" y="4374149"/>
                  <a:pt x="3094933" y="4378732"/>
                  <a:pt x="3096704" y="4382430"/>
                </a:cubicBezTo>
                <a:cubicBezTo>
                  <a:pt x="3098475" y="4386128"/>
                  <a:pt x="3097433" y="4393446"/>
                  <a:pt x="3093579" y="4404384"/>
                </a:cubicBezTo>
                <a:lnTo>
                  <a:pt x="3071391" y="4415009"/>
                </a:lnTo>
                <a:lnTo>
                  <a:pt x="3062719" y="4439619"/>
                </a:lnTo>
                <a:lnTo>
                  <a:pt x="2896310" y="4519308"/>
                </a:lnTo>
                <a:lnTo>
                  <a:pt x="2890997" y="4508214"/>
                </a:lnTo>
                <a:cubicBezTo>
                  <a:pt x="2828131" y="4538319"/>
                  <a:pt x="2779719" y="4527408"/>
                  <a:pt x="2745760" y="4475480"/>
                </a:cubicBezTo>
                <a:cubicBezTo>
                  <a:pt x="2716176" y="4489647"/>
                  <a:pt x="2694874" y="4502121"/>
                  <a:pt x="2681853" y="4512903"/>
                </a:cubicBezTo>
                <a:cubicBezTo>
                  <a:pt x="2668831" y="4523684"/>
                  <a:pt x="2651149" y="4538971"/>
                  <a:pt x="2628805" y="4558763"/>
                </a:cubicBezTo>
                <a:lnTo>
                  <a:pt x="2634117" y="4569857"/>
                </a:lnTo>
                <a:lnTo>
                  <a:pt x="2573101" y="4599077"/>
                </a:lnTo>
                <a:lnTo>
                  <a:pt x="2581070" y="4615718"/>
                </a:lnTo>
                <a:lnTo>
                  <a:pt x="2536694" y="4636968"/>
                </a:lnTo>
                <a:lnTo>
                  <a:pt x="2542007" y="4648062"/>
                </a:lnTo>
                <a:cubicBezTo>
                  <a:pt x="2525444" y="4651448"/>
                  <a:pt x="2510691" y="4656239"/>
                  <a:pt x="2497748" y="4662438"/>
                </a:cubicBezTo>
                <a:cubicBezTo>
                  <a:pt x="2484805" y="4668636"/>
                  <a:pt x="2468203" y="4674313"/>
                  <a:pt x="2447942" y="4679470"/>
                </a:cubicBezTo>
                <a:lnTo>
                  <a:pt x="2453255" y="4690564"/>
                </a:lnTo>
                <a:cubicBezTo>
                  <a:pt x="2445859" y="4694105"/>
                  <a:pt x="2441679" y="4697243"/>
                  <a:pt x="2440716" y="4699978"/>
                </a:cubicBezTo>
                <a:cubicBezTo>
                  <a:pt x="2439752" y="4702712"/>
                  <a:pt x="2437421" y="4704965"/>
                  <a:pt x="2433723" y="4706736"/>
                </a:cubicBezTo>
                <a:cubicBezTo>
                  <a:pt x="2393045" y="4726215"/>
                  <a:pt x="2357185" y="4732023"/>
                  <a:pt x="2326143" y="4724158"/>
                </a:cubicBezTo>
                <a:cubicBezTo>
                  <a:pt x="2295101" y="4716294"/>
                  <a:pt x="2266637" y="4718559"/>
                  <a:pt x="2240751" y="4730956"/>
                </a:cubicBezTo>
                <a:lnTo>
                  <a:pt x="2246063" y="4742050"/>
                </a:lnTo>
                <a:lnTo>
                  <a:pt x="2173719" y="4790332"/>
                </a:lnTo>
                <a:lnTo>
                  <a:pt x="2181688" y="4806973"/>
                </a:lnTo>
                <a:lnTo>
                  <a:pt x="2076295" y="4857443"/>
                </a:lnTo>
                <a:lnTo>
                  <a:pt x="2081608" y="4868537"/>
                </a:lnTo>
                <a:lnTo>
                  <a:pt x="2053873" y="4881819"/>
                </a:lnTo>
                <a:lnTo>
                  <a:pt x="2058951" y="4906663"/>
                </a:lnTo>
                <a:cubicBezTo>
                  <a:pt x="2034836" y="4922757"/>
                  <a:pt x="2010278" y="4937927"/>
                  <a:pt x="1985278" y="4952172"/>
                </a:cubicBezTo>
                <a:cubicBezTo>
                  <a:pt x="1960277" y="4966417"/>
                  <a:pt x="1932985" y="4980623"/>
                  <a:pt x="1903401" y="4994790"/>
                </a:cubicBezTo>
                <a:cubicBezTo>
                  <a:pt x="1874286" y="4981456"/>
                  <a:pt x="1844937" y="4981874"/>
                  <a:pt x="1815353" y="4996041"/>
                </a:cubicBezTo>
                <a:lnTo>
                  <a:pt x="1810040" y="4984947"/>
                </a:lnTo>
                <a:lnTo>
                  <a:pt x="1782305" y="4998228"/>
                </a:lnTo>
                <a:lnTo>
                  <a:pt x="1774336" y="4981587"/>
                </a:lnTo>
                <a:cubicBezTo>
                  <a:pt x="1765169" y="4981431"/>
                  <a:pt x="1749492" y="4986665"/>
                  <a:pt x="1727304" y="4997291"/>
                </a:cubicBezTo>
                <a:cubicBezTo>
                  <a:pt x="1697720" y="5011458"/>
                  <a:pt x="1670311" y="5032539"/>
                  <a:pt x="1645076" y="5060535"/>
                </a:cubicBezTo>
                <a:cubicBezTo>
                  <a:pt x="1619841" y="5088530"/>
                  <a:pt x="1594281" y="5108726"/>
                  <a:pt x="1568395" y="5121122"/>
                </a:cubicBezTo>
                <a:cubicBezTo>
                  <a:pt x="1549905" y="5129976"/>
                  <a:pt x="1539332" y="5131630"/>
                  <a:pt x="1536676" y="5126083"/>
                </a:cubicBezTo>
                <a:cubicBezTo>
                  <a:pt x="1534019" y="5120536"/>
                  <a:pt x="1526337" y="5113986"/>
                  <a:pt x="1513628" y="5106435"/>
                </a:cubicBezTo>
                <a:lnTo>
                  <a:pt x="1480346" y="5122372"/>
                </a:lnTo>
                <a:lnTo>
                  <a:pt x="1453080" y="5108153"/>
                </a:lnTo>
                <a:cubicBezTo>
                  <a:pt x="1445684" y="5111695"/>
                  <a:pt x="1409941" y="5110628"/>
                  <a:pt x="1345851" y="5104951"/>
                </a:cubicBezTo>
                <a:cubicBezTo>
                  <a:pt x="1281762" y="5099274"/>
                  <a:pt x="1227685" y="5097894"/>
                  <a:pt x="1183622" y="5100810"/>
                </a:cubicBezTo>
                <a:lnTo>
                  <a:pt x="1150340" y="5116748"/>
                </a:lnTo>
                <a:lnTo>
                  <a:pt x="1145027" y="5105654"/>
                </a:lnTo>
                <a:cubicBezTo>
                  <a:pt x="1132162" y="5107269"/>
                  <a:pt x="1112136" y="5098675"/>
                  <a:pt x="1084948" y="5079873"/>
                </a:cubicBezTo>
                <a:cubicBezTo>
                  <a:pt x="1057760" y="5061071"/>
                  <a:pt x="1031496" y="5041825"/>
                  <a:pt x="1006157" y="5022138"/>
                </a:cubicBezTo>
                <a:cubicBezTo>
                  <a:pt x="980818" y="5002450"/>
                  <a:pt x="956364" y="4984611"/>
                  <a:pt x="932796" y="4968621"/>
                </a:cubicBezTo>
                <a:cubicBezTo>
                  <a:pt x="909227" y="4952631"/>
                  <a:pt x="893745" y="4946407"/>
                  <a:pt x="886350" y="4949949"/>
                </a:cubicBezTo>
                <a:lnTo>
                  <a:pt x="780957" y="5000419"/>
                </a:lnTo>
                <a:lnTo>
                  <a:pt x="775644" y="4989325"/>
                </a:lnTo>
                <a:lnTo>
                  <a:pt x="747909" y="5002607"/>
                </a:lnTo>
                <a:cubicBezTo>
                  <a:pt x="735357" y="4985888"/>
                  <a:pt x="727232" y="4978414"/>
                  <a:pt x="723534" y="4980185"/>
                </a:cubicBezTo>
                <a:cubicBezTo>
                  <a:pt x="719836" y="4981955"/>
                  <a:pt x="712518" y="4980914"/>
                  <a:pt x="701580" y="4977060"/>
                </a:cubicBezTo>
                <a:lnTo>
                  <a:pt x="645563" y="4874323"/>
                </a:lnTo>
                <a:lnTo>
                  <a:pt x="634469" y="4879636"/>
                </a:lnTo>
                <a:lnTo>
                  <a:pt x="618531" y="4846354"/>
                </a:lnTo>
                <a:lnTo>
                  <a:pt x="601890" y="4854323"/>
                </a:lnTo>
                <a:lnTo>
                  <a:pt x="575327" y="4798853"/>
                </a:lnTo>
                <a:cubicBezTo>
                  <a:pt x="564233" y="4804166"/>
                  <a:pt x="555066" y="4804010"/>
                  <a:pt x="547827" y="4798385"/>
                </a:cubicBezTo>
                <a:cubicBezTo>
                  <a:pt x="540587" y="4792760"/>
                  <a:pt x="534311" y="4784400"/>
                  <a:pt x="528998" y="4773306"/>
                </a:cubicBezTo>
                <a:cubicBezTo>
                  <a:pt x="523685" y="4762212"/>
                  <a:pt x="517409" y="4753853"/>
                  <a:pt x="510169" y="4748228"/>
                </a:cubicBezTo>
                <a:cubicBezTo>
                  <a:pt x="502930" y="4742602"/>
                  <a:pt x="493763" y="4742446"/>
                  <a:pt x="482669" y="4747759"/>
                </a:cubicBezTo>
                <a:lnTo>
                  <a:pt x="469387" y="4720024"/>
                </a:lnTo>
                <a:cubicBezTo>
                  <a:pt x="434647" y="4713930"/>
                  <a:pt x="412693" y="4710805"/>
                  <a:pt x="403527" y="4710649"/>
                </a:cubicBezTo>
                <a:lnTo>
                  <a:pt x="390245" y="4682914"/>
                </a:lnTo>
                <a:cubicBezTo>
                  <a:pt x="381078" y="4682758"/>
                  <a:pt x="375570" y="4683123"/>
                  <a:pt x="373721" y="4684008"/>
                </a:cubicBezTo>
                <a:cubicBezTo>
                  <a:pt x="371872" y="4684894"/>
                  <a:pt x="366364" y="4685258"/>
                  <a:pt x="357197" y="4685102"/>
                </a:cubicBezTo>
                <a:lnTo>
                  <a:pt x="343916" y="4657367"/>
                </a:lnTo>
                <a:lnTo>
                  <a:pt x="332822" y="4662680"/>
                </a:lnTo>
                <a:lnTo>
                  <a:pt x="269070" y="4529552"/>
                </a:lnTo>
                <a:lnTo>
                  <a:pt x="257976" y="4534865"/>
                </a:lnTo>
                <a:lnTo>
                  <a:pt x="212819" y="4440566"/>
                </a:lnTo>
                <a:lnTo>
                  <a:pt x="223913" y="4435253"/>
                </a:lnTo>
                <a:lnTo>
                  <a:pt x="210631" y="4407519"/>
                </a:lnTo>
                <a:lnTo>
                  <a:pt x="221725" y="4402206"/>
                </a:lnTo>
                <a:cubicBezTo>
                  <a:pt x="207558" y="4372622"/>
                  <a:pt x="184628" y="4346098"/>
                  <a:pt x="152934" y="4322634"/>
                </a:cubicBezTo>
                <a:cubicBezTo>
                  <a:pt x="121241" y="4299170"/>
                  <a:pt x="96227" y="4287282"/>
                  <a:pt x="77894" y="4286970"/>
                </a:cubicBezTo>
                <a:lnTo>
                  <a:pt x="68440" y="4196031"/>
                </a:lnTo>
                <a:cubicBezTo>
                  <a:pt x="92711" y="4170769"/>
                  <a:pt x="112842" y="4146355"/>
                  <a:pt x="128832" y="4122787"/>
                </a:cubicBezTo>
                <a:cubicBezTo>
                  <a:pt x="144821" y="4099218"/>
                  <a:pt x="146774" y="4065325"/>
                  <a:pt x="134691" y="4021105"/>
                </a:cubicBezTo>
                <a:lnTo>
                  <a:pt x="145785" y="4015792"/>
                </a:lnTo>
                <a:cubicBezTo>
                  <a:pt x="127920" y="3987979"/>
                  <a:pt x="113635" y="3965271"/>
                  <a:pt x="102932" y="3947666"/>
                </a:cubicBezTo>
                <a:cubicBezTo>
                  <a:pt x="92229" y="3930062"/>
                  <a:pt x="73205" y="3916442"/>
                  <a:pt x="45860" y="3906806"/>
                </a:cubicBezTo>
                <a:lnTo>
                  <a:pt x="0" y="3853758"/>
                </a:lnTo>
                <a:lnTo>
                  <a:pt x="16641" y="3845789"/>
                </a:lnTo>
                <a:lnTo>
                  <a:pt x="8672" y="3829148"/>
                </a:lnTo>
                <a:lnTo>
                  <a:pt x="117189" y="3756725"/>
                </a:lnTo>
                <a:lnTo>
                  <a:pt x="111877" y="3745631"/>
                </a:lnTo>
                <a:cubicBezTo>
                  <a:pt x="145471" y="3711359"/>
                  <a:pt x="156955" y="3683129"/>
                  <a:pt x="146330" y="3660942"/>
                </a:cubicBezTo>
                <a:cubicBezTo>
                  <a:pt x="142788" y="3653546"/>
                  <a:pt x="138765" y="3647517"/>
                  <a:pt x="134260" y="3642855"/>
                </a:cubicBezTo>
                <a:cubicBezTo>
                  <a:pt x="129754" y="3638194"/>
                  <a:pt x="125731" y="3632165"/>
                  <a:pt x="122189" y="3624769"/>
                </a:cubicBezTo>
                <a:cubicBezTo>
                  <a:pt x="118647" y="3617373"/>
                  <a:pt x="113491" y="3597112"/>
                  <a:pt x="106720" y="3563986"/>
                </a:cubicBezTo>
                <a:lnTo>
                  <a:pt x="117814" y="3558674"/>
                </a:lnTo>
                <a:cubicBezTo>
                  <a:pt x="119897" y="3544038"/>
                  <a:pt x="115782" y="3516459"/>
                  <a:pt x="105469" y="3475938"/>
                </a:cubicBezTo>
                <a:lnTo>
                  <a:pt x="133204" y="3462656"/>
                </a:lnTo>
                <a:lnTo>
                  <a:pt x="125235" y="3446015"/>
                </a:lnTo>
                <a:cubicBezTo>
                  <a:pt x="140183" y="3429765"/>
                  <a:pt x="166343" y="3401327"/>
                  <a:pt x="203713" y="3360701"/>
                </a:cubicBezTo>
                <a:cubicBezTo>
                  <a:pt x="241083" y="3320075"/>
                  <a:pt x="261774" y="3289710"/>
                  <a:pt x="265784" y="3269605"/>
                </a:cubicBezTo>
                <a:lnTo>
                  <a:pt x="247190" y="3230776"/>
                </a:lnTo>
                <a:cubicBezTo>
                  <a:pt x="247971" y="3184942"/>
                  <a:pt x="249846" y="3155631"/>
                  <a:pt x="252815" y="3142845"/>
                </a:cubicBezTo>
                <a:cubicBezTo>
                  <a:pt x="255784" y="3130058"/>
                  <a:pt x="285003" y="3110383"/>
                  <a:pt x="340473" y="3083820"/>
                </a:cubicBezTo>
                <a:cubicBezTo>
                  <a:pt x="347712" y="3089445"/>
                  <a:pt x="361463" y="3089679"/>
                  <a:pt x="381723" y="3084523"/>
                </a:cubicBezTo>
                <a:cubicBezTo>
                  <a:pt x="401984" y="3079366"/>
                  <a:pt x="421360" y="3072361"/>
                  <a:pt x="439849" y="3063506"/>
                </a:cubicBezTo>
                <a:cubicBezTo>
                  <a:pt x="447245" y="3059965"/>
                  <a:pt x="454199" y="3055498"/>
                  <a:pt x="460709" y="3050108"/>
                </a:cubicBezTo>
                <a:cubicBezTo>
                  <a:pt x="467220" y="3044717"/>
                  <a:pt x="474173" y="3040251"/>
                  <a:pt x="481569" y="3036709"/>
                </a:cubicBezTo>
                <a:lnTo>
                  <a:pt x="473600" y="3020068"/>
                </a:lnTo>
                <a:cubicBezTo>
                  <a:pt x="490319" y="3007516"/>
                  <a:pt x="508848" y="2996369"/>
                  <a:pt x="529187" y="2986630"/>
                </a:cubicBezTo>
                <a:cubicBezTo>
                  <a:pt x="549526" y="2976890"/>
                  <a:pt x="568055" y="2965744"/>
                  <a:pt x="584774" y="2953191"/>
                </a:cubicBezTo>
                <a:lnTo>
                  <a:pt x="579461" y="2942097"/>
                </a:lnTo>
                <a:cubicBezTo>
                  <a:pt x="594566" y="2916680"/>
                  <a:pt x="605855" y="2899909"/>
                  <a:pt x="613329" y="2891784"/>
                </a:cubicBezTo>
                <a:cubicBezTo>
                  <a:pt x="620803" y="2883658"/>
                  <a:pt x="629358" y="2865924"/>
                  <a:pt x="638993" y="2838579"/>
                </a:cubicBezTo>
                <a:lnTo>
                  <a:pt x="694463" y="2812016"/>
                </a:lnTo>
                <a:lnTo>
                  <a:pt x="686494" y="2795375"/>
                </a:lnTo>
                <a:lnTo>
                  <a:pt x="714229" y="2782094"/>
                </a:lnTo>
                <a:lnTo>
                  <a:pt x="722198" y="2798735"/>
                </a:lnTo>
                <a:cubicBezTo>
                  <a:pt x="727667" y="2800662"/>
                  <a:pt x="733175" y="2800297"/>
                  <a:pt x="738722" y="2797641"/>
                </a:cubicBezTo>
                <a:cubicBezTo>
                  <a:pt x="744269" y="2794984"/>
                  <a:pt x="751626" y="2793734"/>
                  <a:pt x="760792" y="2793891"/>
                </a:cubicBezTo>
                <a:lnTo>
                  <a:pt x="768761" y="2810532"/>
                </a:lnTo>
                <a:cubicBezTo>
                  <a:pt x="787251" y="2801677"/>
                  <a:pt x="801965" y="2799177"/>
                  <a:pt x="812903" y="2803031"/>
                </a:cubicBezTo>
                <a:cubicBezTo>
                  <a:pt x="823841" y="2806885"/>
                  <a:pt x="831080" y="2812510"/>
                  <a:pt x="834622" y="2819906"/>
                </a:cubicBezTo>
                <a:cubicBezTo>
                  <a:pt x="853112" y="2811052"/>
                  <a:pt x="867019" y="2802120"/>
                  <a:pt x="876342" y="2793109"/>
                </a:cubicBezTo>
                <a:cubicBezTo>
                  <a:pt x="885665" y="2784098"/>
                  <a:pt x="899571" y="2775166"/>
                  <a:pt x="918061" y="2766311"/>
                </a:cubicBezTo>
                <a:cubicBezTo>
                  <a:pt x="907123" y="2762457"/>
                  <a:pt x="892722" y="2746624"/>
                  <a:pt x="874857" y="2718811"/>
                </a:cubicBezTo>
                <a:cubicBezTo>
                  <a:pt x="888034" y="2698862"/>
                  <a:pt x="892084" y="2676466"/>
                  <a:pt x="887005" y="2651622"/>
                </a:cubicBezTo>
                <a:cubicBezTo>
                  <a:pt x="881927" y="2626777"/>
                  <a:pt x="897878" y="2605501"/>
                  <a:pt x="934858" y="2587792"/>
                </a:cubicBezTo>
                <a:lnTo>
                  <a:pt x="905638" y="2526775"/>
                </a:lnTo>
                <a:lnTo>
                  <a:pt x="916732" y="2521463"/>
                </a:lnTo>
                <a:cubicBezTo>
                  <a:pt x="896940" y="2499119"/>
                  <a:pt x="880364" y="2476371"/>
                  <a:pt x="867004" y="2453219"/>
                </a:cubicBezTo>
                <a:cubicBezTo>
                  <a:pt x="853644" y="2430068"/>
                  <a:pt x="837954" y="2409169"/>
                  <a:pt x="819933" y="2390523"/>
                </a:cubicBezTo>
                <a:lnTo>
                  <a:pt x="808839" y="2395836"/>
                </a:lnTo>
                <a:lnTo>
                  <a:pt x="803526" y="2384742"/>
                </a:lnTo>
                <a:lnTo>
                  <a:pt x="770244" y="2400680"/>
                </a:lnTo>
                <a:lnTo>
                  <a:pt x="745869" y="2378257"/>
                </a:lnTo>
                <a:cubicBezTo>
                  <a:pt x="714826" y="2370393"/>
                  <a:pt x="696571" y="2365497"/>
                  <a:pt x="691102" y="2363570"/>
                </a:cubicBezTo>
                <a:cubicBezTo>
                  <a:pt x="685633" y="2361643"/>
                  <a:pt x="674044" y="2342189"/>
                  <a:pt x="656335" y="2305209"/>
                </a:cubicBezTo>
                <a:cubicBezTo>
                  <a:pt x="679305" y="2248750"/>
                  <a:pt x="712091" y="2208046"/>
                  <a:pt x="754696" y="2183097"/>
                </a:cubicBezTo>
                <a:lnTo>
                  <a:pt x="756805" y="2059345"/>
                </a:lnTo>
                <a:lnTo>
                  <a:pt x="740164" y="2067314"/>
                </a:lnTo>
                <a:lnTo>
                  <a:pt x="705632" y="1995203"/>
                </a:lnTo>
                <a:cubicBezTo>
                  <a:pt x="672663" y="1992807"/>
                  <a:pt x="639251" y="1989487"/>
                  <a:pt x="605396" y="1985242"/>
                </a:cubicBezTo>
                <a:cubicBezTo>
                  <a:pt x="571541" y="1980997"/>
                  <a:pt x="546645" y="1962234"/>
                  <a:pt x="530707" y="1928952"/>
                </a:cubicBezTo>
                <a:lnTo>
                  <a:pt x="558676" y="1901920"/>
                </a:lnTo>
                <a:cubicBezTo>
                  <a:pt x="557217" y="1879889"/>
                  <a:pt x="556488" y="1868873"/>
                  <a:pt x="556488" y="1868873"/>
                </a:cubicBezTo>
                <a:cubicBezTo>
                  <a:pt x="556488" y="1868873"/>
                  <a:pt x="564848" y="1862597"/>
                  <a:pt x="581567" y="1850044"/>
                </a:cubicBezTo>
                <a:lnTo>
                  <a:pt x="576254" y="1838950"/>
                </a:lnTo>
                <a:cubicBezTo>
                  <a:pt x="578337" y="1824314"/>
                  <a:pt x="593650" y="1813572"/>
                  <a:pt x="622192" y="1806723"/>
                </a:cubicBezTo>
                <a:cubicBezTo>
                  <a:pt x="650735" y="1799873"/>
                  <a:pt x="667896" y="1788246"/>
                  <a:pt x="673678" y="1771839"/>
                </a:cubicBezTo>
                <a:lnTo>
                  <a:pt x="684772" y="1766526"/>
                </a:lnTo>
                <a:lnTo>
                  <a:pt x="668834" y="1733244"/>
                </a:lnTo>
                <a:lnTo>
                  <a:pt x="685475" y="1725276"/>
                </a:lnTo>
                <a:cubicBezTo>
                  <a:pt x="685631" y="1716109"/>
                  <a:pt x="683053" y="1705978"/>
                  <a:pt x="677740" y="1694884"/>
                </a:cubicBezTo>
                <a:cubicBezTo>
                  <a:pt x="675969" y="1691186"/>
                  <a:pt x="674159" y="1689780"/>
                  <a:pt x="672310" y="1690666"/>
                </a:cubicBezTo>
                <a:cubicBezTo>
                  <a:pt x="670461" y="1691551"/>
                  <a:pt x="668651" y="1690145"/>
                  <a:pt x="666880" y="1686447"/>
                </a:cubicBezTo>
                <a:cubicBezTo>
                  <a:pt x="665110" y="1682749"/>
                  <a:pt x="667922" y="1679129"/>
                  <a:pt x="675318" y="1675587"/>
                </a:cubicBezTo>
                <a:cubicBezTo>
                  <a:pt x="682714" y="1672045"/>
                  <a:pt x="687610" y="1653790"/>
                  <a:pt x="690006" y="1620820"/>
                </a:cubicBezTo>
                <a:lnTo>
                  <a:pt x="706646" y="1612851"/>
                </a:lnTo>
                <a:lnTo>
                  <a:pt x="693365" y="1585116"/>
                </a:lnTo>
                <a:lnTo>
                  <a:pt x="704459" y="1579804"/>
                </a:lnTo>
                <a:lnTo>
                  <a:pt x="675239" y="1518787"/>
                </a:lnTo>
                <a:lnTo>
                  <a:pt x="664145" y="1524100"/>
                </a:lnTo>
                <a:lnTo>
                  <a:pt x="648207" y="1490818"/>
                </a:lnTo>
                <a:cubicBezTo>
                  <a:pt x="613467" y="1484724"/>
                  <a:pt x="592920" y="1479789"/>
                  <a:pt x="586566" y="1476013"/>
                </a:cubicBezTo>
                <a:cubicBezTo>
                  <a:pt x="580211" y="1472237"/>
                  <a:pt x="566252" y="1457328"/>
                  <a:pt x="544690" y="1431286"/>
                </a:cubicBezTo>
                <a:cubicBezTo>
                  <a:pt x="567346" y="1393160"/>
                  <a:pt x="587997" y="1365087"/>
                  <a:pt x="606643" y="1347065"/>
                </a:cubicBezTo>
                <a:cubicBezTo>
                  <a:pt x="625290" y="1329044"/>
                  <a:pt x="648597" y="1306517"/>
                  <a:pt x="676566" y="1279485"/>
                </a:cubicBezTo>
                <a:lnTo>
                  <a:pt x="671254" y="1268392"/>
                </a:lnTo>
                <a:lnTo>
                  <a:pt x="698989" y="1255110"/>
                </a:lnTo>
                <a:cubicBezTo>
                  <a:pt x="702843" y="1244172"/>
                  <a:pt x="704405" y="1233195"/>
                  <a:pt x="703676" y="1222180"/>
                </a:cubicBezTo>
                <a:cubicBezTo>
                  <a:pt x="702947" y="1211164"/>
                  <a:pt x="704510" y="1200187"/>
                  <a:pt x="708364" y="1189249"/>
                </a:cubicBezTo>
                <a:lnTo>
                  <a:pt x="730552" y="1178624"/>
                </a:lnTo>
                <a:lnTo>
                  <a:pt x="725239" y="1167530"/>
                </a:lnTo>
                <a:lnTo>
                  <a:pt x="752974" y="1154248"/>
                </a:lnTo>
                <a:cubicBezTo>
                  <a:pt x="751203" y="1150550"/>
                  <a:pt x="750799" y="1147334"/>
                  <a:pt x="751763" y="1144600"/>
                </a:cubicBezTo>
                <a:cubicBezTo>
                  <a:pt x="752726" y="1141865"/>
                  <a:pt x="751437" y="1136800"/>
                  <a:pt x="747895" y="1129404"/>
                </a:cubicBezTo>
                <a:lnTo>
                  <a:pt x="764536" y="1121435"/>
                </a:lnTo>
                <a:cubicBezTo>
                  <a:pt x="768391" y="1110497"/>
                  <a:pt x="767779" y="1092607"/>
                  <a:pt x="762700" y="1067762"/>
                </a:cubicBezTo>
                <a:cubicBezTo>
                  <a:pt x="757622" y="1042918"/>
                  <a:pt x="755239" y="1021329"/>
                  <a:pt x="755551" y="1002995"/>
                </a:cubicBezTo>
                <a:lnTo>
                  <a:pt x="745161" y="967057"/>
                </a:lnTo>
                <a:cubicBezTo>
                  <a:pt x="758963" y="910441"/>
                  <a:pt x="797375" y="862498"/>
                  <a:pt x="860397" y="823226"/>
                </a:cubicBezTo>
                <a:cubicBezTo>
                  <a:pt x="898522" y="845882"/>
                  <a:pt x="934226" y="849242"/>
                  <a:pt x="967508" y="833304"/>
                </a:cubicBezTo>
                <a:cubicBezTo>
                  <a:pt x="1011884" y="812053"/>
                  <a:pt x="1034306" y="787677"/>
                  <a:pt x="1034775" y="760177"/>
                </a:cubicBezTo>
                <a:cubicBezTo>
                  <a:pt x="1035244" y="732676"/>
                  <a:pt x="1029762" y="704616"/>
                  <a:pt x="1018329" y="675996"/>
                </a:cubicBezTo>
                <a:cubicBezTo>
                  <a:pt x="1006896" y="647375"/>
                  <a:pt x="999123" y="619276"/>
                  <a:pt x="995008" y="591697"/>
                </a:cubicBezTo>
                <a:cubicBezTo>
                  <a:pt x="990893" y="564118"/>
                  <a:pt x="1011024" y="539704"/>
                  <a:pt x="1055399" y="518453"/>
                </a:cubicBezTo>
                <a:cubicBezTo>
                  <a:pt x="1082744" y="528089"/>
                  <a:pt x="1110049" y="540016"/>
                  <a:pt x="1137315" y="554235"/>
                </a:cubicBezTo>
                <a:cubicBezTo>
                  <a:pt x="1164582" y="568454"/>
                  <a:pt x="1193892" y="570329"/>
                  <a:pt x="1225247" y="559860"/>
                </a:cubicBezTo>
                <a:lnTo>
                  <a:pt x="1219934" y="548766"/>
                </a:lnTo>
                <a:cubicBezTo>
                  <a:pt x="1227330" y="545224"/>
                  <a:pt x="1235611" y="543531"/>
                  <a:pt x="1244778" y="543688"/>
                </a:cubicBezTo>
                <a:cubicBezTo>
                  <a:pt x="1253945" y="543844"/>
                  <a:pt x="1265924" y="540380"/>
                  <a:pt x="1280716" y="533297"/>
                </a:cubicBezTo>
                <a:lnTo>
                  <a:pt x="1275404" y="522203"/>
                </a:lnTo>
                <a:cubicBezTo>
                  <a:pt x="1294050" y="504181"/>
                  <a:pt x="1304935" y="484194"/>
                  <a:pt x="1308061" y="462240"/>
                </a:cubicBezTo>
                <a:cubicBezTo>
                  <a:pt x="1311185" y="440287"/>
                  <a:pt x="1312501" y="416927"/>
                  <a:pt x="1312006" y="392161"/>
                </a:cubicBezTo>
                <a:cubicBezTo>
                  <a:pt x="1311511" y="367395"/>
                  <a:pt x="1314675" y="343149"/>
                  <a:pt x="1321498" y="319425"/>
                </a:cubicBezTo>
                <a:cubicBezTo>
                  <a:pt x="1328321" y="295701"/>
                  <a:pt x="1347488" y="274020"/>
                  <a:pt x="1378999" y="254385"/>
                </a:cubicBezTo>
                <a:cubicBezTo>
                  <a:pt x="1407958" y="276885"/>
                  <a:pt x="1438805" y="296208"/>
                  <a:pt x="1471540" y="312354"/>
                </a:cubicBezTo>
                <a:cubicBezTo>
                  <a:pt x="1504275" y="328500"/>
                  <a:pt x="1539132" y="327719"/>
                  <a:pt x="1576112" y="310010"/>
                </a:cubicBezTo>
                <a:cubicBezTo>
                  <a:pt x="1594602" y="301156"/>
                  <a:pt x="1612206" y="290452"/>
                  <a:pt x="1628926" y="277900"/>
                </a:cubicBezTo>
                <a:lnTo>
                  <a:pt x="1673302" y="256649"/>
                </a:lnTo>
                <a:lnTo>
                  <a:pt x="1665332" y="240008"/>
                </a:lnTo>
                <a:lnTo>
                  <a:pt x="1693067" y="226727"/>
                </a:lnTo>
                <a:cubicBezTo>
                  <a:pt x="1693536" y="199226"/>
                  <a:pt x="1701765" y="173692"/>
                  <a:pt x="1717755" y="150123"/>
                </a:cubicBezTo>
                <a:cubicBezTo>
                  <a:pt x="1733745" y="126555"/>
                  <a:pt x="1750620" y="104836"/>
                  <a:pt x="1768381" y="84966"/>
                </a:cubicBezTo>
                <a:cubicBezTo>
                  <a:pt x="1786142" y="65095"/>
                  <a:pt x="1803824" y="49809"/>
                  <a:pt x="1821429" y="39105"/>
                </a:cubicBezTo>
                <a:cubicBezTo>
                  <a:pt x="1839033" y="28402"/>
                  <a:pt x="1849684" y="22165"/>
                  <a:pt x="1853382" y="20394"/>
                </a:cubicBezTo>
                <a:cubicBezTo>
                  <a:pt x="1866091" y="27946"/>
                  <a:pt x="1894320" y="39431"/>
                  <a:pt x="1938072" y="54847"/>
                </a:cubicBezTo>
                <a:cubicBezTo>
                  <a:pt x="1981822" y="70264"/>
                  <a:pt x="2026693" y="73780"/>
                  <a:pt x="2072684" y="65394"/>
                </a:cubicBezTo>
                <a:lnTo>
                  <a:pt x="2080653" y="82035"/>
                </a:lnTo>
                <a:cubicBezTo>
                  <a:pt x="2113622" y="84431"/>
                  <a:pt x="2142816" y="93181"/>
                  <a:pt x="2168233" y="108285"/>
                </a:cubicBezTo>
                <a:cubicBezTo>
                  <a:pt x="2193650" y="123389"/>
                  <a:pt x="2221072" y="128441"/>
                  <a:pt x="2250500" y="123441"/>
                </a:cubicBezTo>
                <a:lnTo>
                  <a:pt x="2289329" y="104847"/>
                </a:lnTo>
                <a:lnTo>
                  <a:pt x="2297298" y="121488"/>
                </a:lnTo>
                <a:lnTo>
                  <a:pt x="2341674" y="100237"/>
                </a:lnTo>
                <a:lnTo>
                  <a:pt x="2346986" y="111331"/>
                </a:ln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855659" y="1629732"/>
            <a:ext cx="2791674" cy="954107"/>
            <a:chOff x="6149127" y="1804267"/>
            <a:chExt cx="2791674" cy="954107"/>
          </a:xfrm>
        </p:grpSpPr>
        <p:sp>
          <p:nvSpPr>
            <p:cNvPr id="10" name="矩形 9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2" name="圓角矩形 1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手繪多邊形 1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855659" y="2746316"/>
            <a:ext cx="2791674" cy="954107"/>
            <a:chOff x="6149127" y="2941171"/>
            <a:chExt cx="2791674" cy="954107"/>
          </a:xfrm>
        </p:grpSpPr>
        <p:sp>
          <p:nvSpPr>
            <p:cNvPr id="15" name="矩形 14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7" name="圓角矩形 1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手繪多邊形 1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855659" y="3978348"/>
            <a:ext cx="2791674" cy="954107"/>
            <a:chOff x="6149127" y="3992731"/>
            <a:chExt cx="2791674" cy="954107"/>
          </a:xfrm>
        </p:grpSpPr>
        <p:sp>
          <p:nvSpPr>
            <p:cNvPr id="20" name="矩形 19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2" name="圓角矩形 2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手繪多邊形 2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855659" y="5094932"/>
            <a:ext cx="2791674" cy="954107"/>
            <a:chOff x="6149127" y="5044291"/>
            <a:chExt cx="2791674" cy="954107"/>
          </a:xfrm>
        </p:grpSpPr>
        <p:sp>
          <p:nvSpPr>
            <p:cNvPr id="25" name="矩形 24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7" name="圓角矩形 2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手繪多邊形 2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111</a:t>
            </a:fld>
            <a:endParaRPr lang="zh-TW" altLang="en-US"/>
          </a:p>
        </p:txBody>
      </p:sp>
      <p:sp>
        <p:nvSpPr>
          <p:cNvPr id="9" name="圖片版面配置區 8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31525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766060" y="2096757"/>
            <a:ext cx="3611880" cy="4457082"/>
          </a:xfrm>
          <a:custGeom>
            <a:avLst/>
            <a:gdLst>
              <a:gd name="connsiteX0" fmla="*/ 2527536 w 4415754"/>
              <a:gd name="connsiteY0" fmla="*/ 5344995 h 5449070"/>
              <a:gd name="connsiteX1" fmla="*/ 2601875 w 4415754"/>
              <a:gd name="connsiteY1" fmla="*/ 5359863 h 5449070"/>
              <a:gd name="connsiteX2" fmla="*/ 2609309 w 4415754"/>
              <a:gd name="connsiteY2" fmla="*/ 5389599 h 5449070"/>
              <a:gd name="connsiteX3" fmla="*/ 2616743 w 4415754"/>
              <a:gd name="connsiteY3" fmla="*/ 5419335 h 5449070"/>
              <a:gd name="connsiteX4" fmla="*/ 2601875 w 4415754"/>
              <a:gd name="connsiteY4" fmla="*/ 5419335 h 5449070"/>
              <a:gd name="connsiteX5" fmla="*/ 2601875 w 4415754"/>
              <a:gd name="connsiteY5" fmla="*/ 5434202 h 5449070"/>
              <a:gd name="connsiteX6" fmla="*/ 2512668 w 4415754"/>
              <a:gd name="connsiteY6" fmla="*/ 5449070 h 5449070"/>
              <a:gd name="connsiteX7" fmla="*/ 2497800 w 4415754"/>
              <a:gd name="connsiteY7" fmla="*/ 5374731 h 5449070"/>
              <a:gd name="connsiteX8" fmla="*/ 2512668 w 4415754"/>
              <a:gd name="connsiteY8" fmla="*/ 5359863 h 5449070"/>
              <a:gd name="connsiteX9" fmla="*/ 2527536 w 4415754"/>
              <a:gd name="connsiteY9" fmla="*/ 5344995 h 5449070"/>
              <a:gd name="connsiteX10" fmla="*/ 550111 w 4415754"/>
              <a:gd name="connsiteY10" fmla="*/ 3434475 h 5449070"/>
              <a:gd name="connsiteX11" fmla="*/ 579847 w 4415754"/>
              <a:gd name="connsiteY11" fmla="*/ 3434475 h 5449070"/>
              <a:gd name="connsiteX12" fmla="*/ 579847 w 4415754"/>
              <a:gd name="connsiteY12" fmla="*/ 3449343 h 5449070"/>
              <a:gd name="connsiteX13" fmla="*/ 561262 w 4415754"/>
              <a:gd name="connsiteY13" fmla="*/ 3441909 h 5449070"/>
              <a:gd name="connsiteX14" fmla="*/ 550111 w 4415754"/>
              <a:gd name="connsiteY14" fmla="*/ 3434475 h 5449070"/>
              <a:gd name="connsiteX15" fmla="*/ 1754408 w 4415754"/>
              <a:gd name="connsiteY15" fmla="*/ 7434 h 5449070"/>
              <a:gd name="connsiteX16" fmla="*/ 1791577 w 4415754"/>
              <a:gd name="connsiteY16" fmla="*/ 14868 h 5449070"/>
              <a:gd name="connsiteX17" fmla="*/ 1828747 w 4415754"/>
              <a:gd name="connsiteY17" fmla="*/ 22302 h 5449070"/>
              <a:gd name="connsiteX18" fmla="*/ 1828747 w 4415754"/>
              <a:gd name="connsiteY18" fmla="*/ 37170 h 5449070"/>
              <a:gd name="connsiteX19" fmla="*/ 1843615 w 4415754"/>
              <a:gd name="connsiteY19" fmla="*/ 37170 h 5449070"/>
              <a:gd name="connsiteX20" fmla="*/ 1843615 w 4415754"/>
              <a:gd name="connsiteY20" fmla="*/ 81773 h 5449070"/>
              <a:gd name="connsiteX21" fmla="*/ 1921671 w 4415754"/>
              <a:gd name="connsiteY21" fmla="*/ 144962 h 5449070"/>
              <a:gd name="connsiteX22" fmla="*/ 2029463 w 4415754"/>
              <a:gd name="connsiteY22" fmla="*/ 178414 h 5449070"/>
              <a:gd name="connsiteX23" fmla="*/ 2048048 w 4415754"/>
              <a:gd name="connsiteY23" fmla="*/ 163546 h 5449070"/>
              <a:gd name="connsiteX24" fmla="*/ 2059199 w 4415754"/>
              <a:gd name="connsiteY24" fmla="*/ 156113 h 5449070"/>
              <a:gd name="connsiteX25" fmla="*/ 2152123 w 4415754"/>
              <a:gd name="connsiteY25" fmla="*/ 66905 h 5449070"/>
              <a:gd name="connsiteX26" fmla="*/ 2341688 w 4415754"/>
              <a:gd name="connsiteY26" fmla="*/ 29736 h 5449070"/>
              <a:gd name="connsiteX27" fmla="*/ 2393725 w 4415754"/>
              <a:gd name="connsiteY27" fmla="*/ 37170 h 5449070"/>
              <a:gd name="connsiteX28" fmla="*/ 2393725 w 4415754"/>
              <a:gd name="connsiteY28" fmla="*/ 52038 h 5449070"/>
              <a:gd name="connsiteX29" fmla="*/ 2430895 w 4415754"/>
              <a:gd name="connsiteY29" fmla="*/ 52038 h 5449070"/>
              <a:gd name="connsiteX30" fmla="*/ 2430895 w 4415754"/>
              <a:gd name="connsiteY30" fmla="*/ 66905 h 5449070"/>
              <a:gd name="connsiteX31" fmla="*/ 2497800 w 4415754"/>
              <a:gd name="connsiteY31" fmla="*/ 74339 h 5449070"/>
              <a:gd name="connsiteX32" fmla="*/ 2564706 w 4415754"/>
              <a:gd name="connsiteY32" fmla="*/ 81773 h 5449070"/>
              <a:gd name="connsiteX33" fmla="*/ 2564706 w 4415754"/>
              <a:gd name="connsiteY33" fmla="*/ 96641 h 5449070"/>
              <a:gd name="connsiteX34" fmla="*/ 2609309 w 4415754"/>
              <a:gd name="connsiteY34" fmla="*/ 81773 h 5449070"/>
              <a:gd name="connsiteX35" fmla="*/ 2609309 w 4415754"/>
              <a:gd name="connsiteY35" fmla="*/ 66905 h 5449070"/>
              <a:gd name="connsiteX36" fmla="*/ 2639045 w 4415754"/>
              <a:gd name="connsiteY36" fmla="*/ 66905 h 5449070"/>
              <a:gd name="connsiteX37" fmla="*/ 2639045 w 4415754"/>
              <a:gd name="connsiteY37" fmla="*/ 52038 h 5449070"/>
              <a:gd name="connsiteX38" fmla="*/ 2839761 w 4415754"/>
              <a:gd name="connsiteY38" fmla="*/ 66905 h 5449070"/>
              <a:gd name="connsiteX39" fmla="*/ 2884365 w 4415754"/>
              <a:gd name="connsiteY39" fmla="*/ 126377 h 5449070"/>
              <a:gd name="connsiteX40" fmla="*/ 2899233 w 4415754"/>
              <a:gd name="connsiteY40" fmla="*/ 126377 h 5449070"/>
              <a:gd name="connsiteX41" fmla="*/ 2899233 w 4415754"/>
              <a:gd name="connsiteY41" fmla="*/ 156113 h 5449070"/>
              <a:gd name="connsiteX42" fmla="*/ 2951270 w 4415754"/>
              <a:gd name="connsiteY42" fmla="*/ 196999 h 5449070"/>
              <a:gd name="connsiteX43" fmla="*/ 2995874 w 4415754"/>
              <a:gd name="connsiteY43" fmla="*/ 237886 h 5449070"/>
              <a:gd name="connsiteX44" fmla="*/ 3025609 w 4415754"/>
              <a:gd name="connsiteY44" fmla="*/ 237886 h 5449070"/>
              <a:gd name="connsiteX45" fmla="*/ 3040477 w 4415754"/>
              <a:gd name="connsiteY45" fmla="*/ 267622 h 5449070"/>
              <a:gd name="connsiteX46" fmla="*/ 3070213 w 4415754"/>
              <a:gd name="connsiteY46" fmla="*/ 267622 h 5449070"/>
              <a:gd name="connsiteX47" fmla="*/ 3070213 w 4415754"/>
              <a:gd name="connsiteY47" fmla="*/ 282489 h 5449070"/>
              <a:gd name="connsiteX48" fmla="*/ 3099949 w 4415754"/>
              <a:gd name="connsiteY48" fmla="*/ 282489 h 5449070"/>
              <a:gd name="connsiteX49" fmla="*/ 3099949 w 4415754"/>
              <a:gd name="connsiteY49" fmla="*/ 297357 h 5449070"/>
              <a:gd name="connsiteX50" fmla="*/ 3144552 w 4415754"/>
              <a:gd name="connsiteY50" fmla="*/ 297357 h 5449070"/>
              <a:gd name="connsiteX51" fmla="*/ 3144552 w 4415754"/>
              <a:gd name="connsiteY51" fmla="*/ 312225 h 5449070"/>
              <a:gd name="connsiteX52" fmla="*/ 3178005 w 4415754"/>
              <a:gd name="connsiteY52" fmla="*/ 319659 h 5449070"/>
              <a:gd name="connsiteX53" fmla="*/ 3211458 w 4415754"/>
              <a:gd name="connsiteY53" fmla="*/ 327093 h 5449070"/>
              <a:gd name="connsiteX54" fmla="*/ 3211458 w 4415754"/>
              <a:gd name="connsiteY54" fmla="*/ 312225 h 5449070"/>
              <a:gd name="connsiteX55" fmla="*/ 3326683 w 4415754"/>
              <a:gd name="connsiteY55" fmla="*/ 249037 h 5449070"/>
              <a:gd name="connsiteX56" fmla="*/ 3389872 w 4415754"/>
              <a:gd name="connsiteY56" fmla="*/ 178414 h 5449070"/>
              <a:gd name="connsiteX57" fmla="*/ 3404740 w 4415754"/>
              <a:gd name="connsiteY57" fmla="*/ 178414 h 5449070"/>
              <a:gd name="connsiteX58" fmla="*/ 3404740 w 4415754"/>
              <a:gd name="connsiteY58" fmla="*/ 141245 h 5449070"/>
              <a:gd name="connsiteX59" fmla="*/ 3419608 w 4415754"/>
              <a:gd name="connsiteY59" fmla="*/ 141245 h 5449070"/>
              <a:gd name="connsiteX60" fmla="*/ 3434475 w 4415754"/>
              <a:gd name="connsiteY60" fmla="*/ 126377 h 5449070"/>
              <a:gd name="connsiteX61" fmla="*/ 3471645 w 4415754"/>
              <a:gd name="connsiteY61" fmla="*/ 111509 h 5449070"/>
              <a:gd name="connsiteX62" fmla="*/ 3475362 w 4415754"/>
              <a:gd name="connsiteY62" fmla="*/ 126377 h 5449070"/>
              <a:gd name="connsiteX63" fmla="*/ 3486513 w 4415754"/>
              <a:gd name="connsiteY63" fmla="*/ 126377 h 5449070"/>
              <a:gd name="connsiteX64" fmla="*/ 3445626 w 4415754"/>
              <a:gd name="connsiteY64" fmla="*/ 178414 h 5449070"/>
              <a:gd name="connsiteX65" fmla="*/ 3419608 w 4415754"/>
              <a:gd name="connsiteY65" fmla="*/ 252754 h 5449070"/>
              <a:gd name="connsiteX66" fmla="*/ 3467928 w 4415754"/>
              <a:gd name="connsiteY66" fmla="*/ 315942 h 5449070"/>
              <a:gd name="connsiteX67" fmla="*/ 3486513 w 4415754"/>
              <a:gd name="connsiteY67" fmla="*/ 401432 h 5449070"/>
              <a:gd name="connsiteX68" fmla="*/ 3501381 w 4415754"/>
              <a:gd name="connsiteY68" fmla="*/ 401432 h 5449070"/>
              <a:gd name="connsiteX69" fmla="*/ 3501381 w 4415754"/>
              <a:gd name="connsiteY69" fmla="*/ 453470 h 5449070"/>
              <a:gd name="connsiteX70" fmla="*/ 3560852 w 4415754"/>
              <a:gd name="connsiteY70" fmla="*/ 498073 h 5449070"/>
              <a:gd name="connsiteX71" fmla="*/ 3560852 w 4415754"/>
              <a:gd name="connsiteY71" fmla="*/ 512941 h 5449070"/>
              <a:gd name="connsiteX72" fmla="*/ 3590588 w 4415754"/>
              <a:gd name="connsiteY72" fmla="*/ 512941 h 5449070"/>
              <a:gd name="connsiteX73" fmla="*/ 3605456 w 4415754"/>
              <a:gd name="connsiteY73" fmla="*/ 542677 h 5449070"/>
              <a:gd name="connsiteX74" fmla="*/ 3646342 w 4415754"/>
              <a:gd name="connsiteY74" fmla="*/ 572412 h 5449070"/>
              <a:gd name="connsiteX75" fmla="*/ 3679795 w 4415754"/>
              <a:gd name="connsiteY75" fmla="*/ 602148 h 5449070"/>
              <a:gd name="connsiteX76" fmla="*/ 3679795 w 4415754"/>
              <a:gd name="connsiteY76" fmla="*/ 631884 h 5449070"/>
              <a:gd name="connsiteX77" fmla="*/ 3716965 w 4415754"/>
              <a:gd name="connsiteY77" fmla="*/ 646752 h 5449070"/>
              <a:gd name="connsiteX78" fmla="*/ 3716965 w 4415754"/>
              <a:gd name="connsiteY78" fmla="*/ 661620 h 5449070"/>
              <a:gd name="connsiteX79" fmla="*/ 3806172 w 4415754"/>
              <a:gd name="connsiteY79" fmla="*/ 702506 h 5449070"/>
              <a:gd name="connsiteX80" fmla="*/ 3895379 w 4415754"/>
              <a:gd name="connsiteY80" fmla="*/ 713657 h 5449070"/>
              <a:gd name="connsiteX81" fmla="*/ 3973435 w 4415754"/>
              <a:gd name="connsiteY81" fmla="*/ 750827 h 5449070"/>
              <a:gd name="connsiteX82" fmla="*/ 4021746 w 4415754"/>
              <a:gd name="connsiteY82" fmla="*/ 862336 h 5449070"/>
              <a:gd name="connsiteX83" fmla="*/ 3958567 w 4415754"/>
              <a:gd name="connsiteY83" fmla="*/ 929241 h 5449070"/>
              <a:gd name="connsiteX84" fmla="*/ 3939983 w 4415754"/>
              <a:gd name="connsiteY84" fmla="*/ 1033316 h 5449070"/>
              <a:gd name="connsiteX85" fmla="*/ 3966001 w 4415754"/>
              <a:gd name="connsiteY85" fmla="*/ 1063052 h 5449070"/>
              <a:gd name="connsiteX86" fmla="*/ 3977152 w 4415754"/>
              <a:gd name="connsiteY86" fmla="*/ 1107655 h 5449070"/>
              <a:gd name="connsiteX87" fmla="*/ 3992020 w 4415754"/>
              <a:gd name="connsiteY87" fmla="*/ 1107655 h 5449070"/>
              <a:gd name="connsiteX88" fmla="*/ 3992020 w 4415754"/>
              <a:gd name="connsiteY88" fmla="*/ 1152259 h 5449070"/>
              <a:gd name="connsiteX89" fmla="*/ 4036624 w 4415754"/>
              <a:gd name="connsiteY89" fmla="*/ 1181995 h 5449070"/>
              <a:gd name="connsiteX90" fmla="*/ 4036624 w 4415754"/>
              <a:gd name="connsiteY90" fmla="*/ 1196863 h 5449070"/>
              <a:gd name="connsiteX91" fmla="*/ 4114670 w 4415754"/>
              <a:gd name="connsiteY91" fmla="*/ 1226598 h 5449070"/>
              <a:gd name="connsiteX92" fmla="*/ 4192736 w 4415754"/>
              <a:gd name="connsiteY92" fmla="*/ 1234032 h 5449070"/>
              <a:gd name="connsiteX93" fmla="*/ 4252208 w 4415754"/>
              <a:gd name="connsiteY93" fmla="*/ 1267485 h 5449070"/>
              <a:gd name="connsiteX94" fmla="*/ 4281944 w 4415754"/>
              <a:gd name="connsiteY94" fmla="*/ 1367843 h 5449070"/>
              <a:gd name="connsiteX95" fmla="*/ 4203887 w 4415754"/>
              <a:gd name="connsiteY95" fmla="*/ 1442182 h 5449070"/>
              <a:gd name="connsiteX96" fmla="*/ 4155567 w 4415754"/>
              <a:gd name="connsiteY96" fmla="*/ 1538823 h 5449070"/>
              <a:gd name="connsiteX97" fmla="*/ 4192736 w 4415754"/>
              <a:gd name="connsiteY97" fmla="*/ 1579710 h 5449070"/>
              <a:gd name="connsiteX98" fmla="*/ 4200170 w 4415754"/>
              <a:gd name="connsiteY98" fmla="*/ 1642898 h 5449070"/>
              <a:gd name="connsiteX99" fmla="*/ 4222472 w 4415754"/>
              <a:gd name="connsiteY99" fmla="*/ 1642898 h 5449070"/>
              <a:gd name="connsiteX100" fmla="*/ 4237340 w 4415754"/>
              <a:gd name="connsiteY100" fmla="*/ 1672634 h 5449070"/>
              <a:gd name="connsiteX101" fmla="*/ 4267076 w 4415754"/>
              <a:gd name="connsiteY101" fmla="*/ 1672634 h 5449070"/>
              <a:gd name="connsiteX102" fmla="*/ 4281944 w 4415754"/>
              <a:gd name="connsiteY102" fmla="*/ 1702370 h 5449070"/>
              <a:gd name="connsiteX103" fmla="*/ 4311679 w 4415754"/>
              <a:gd name="connsiteY103" fmla="*/ 1702370 h 5449070"/>
              <a:gd name="connsiteX104" fmla="*/ 4341415 w 4415754"/>
              <a:gd name="connsiteY104" fmla="*/ 1754407 h 5449070"/>
              <a:gd name="connsiteX105" fmla="*/ 4400886 w 4415754"/>
              <a:gd name="connsiteY105" fmla="*/ 1810162 h 5449070"/>
              <a:gd name="connsiteX106" fmla="*/ 4415754 w 4415754"/>
              <a:gd name="connsiteY106" fmla="*/ 1917954 h 5449070"/>
              <a:gd name="connsiteX107" fmla="*/ 4348849 w 4415754"/>
              <a:gd name="connsiteY107" fmla="*/ 1981142 h 5449070"/>
              <a:gd name="connsiteX108" fmla="*/ 4281944 w 4415754"/>
              <a:gd name="connsiteY108" fmla="*/ 2044331 h 5449070"/>
              <a:gd name="connsiteX109" fmla="*/ 4281944 w 4415754"/>
              <a:gd name="connsiteY109" fmla="*/ 2118670 h 5449070"/>
              <a:gd name="connsiteX110" fmla="*/ 4348849 w 4415754"/>
              <a:gd name="connsiteY110" fmla="*/ 2215311 h 5449070"/>
              <a:gd name="connsiteX111" fmla="*/ 4393443 w 4415754"/>
              <a:gd name="connsiteY111" fmla="*/ 2356556 h 5449070"/>
              <a:gd name="connsiteX112" fmla="*/ 4389735 w 4415754"/>
              <a:gd name="connsiteY112" fmla="*/ 2375140 h 5449070"/>
              <a:gd name="connsiteX113" fmla="*/ 4386019 w 4415754"/>
              <a:gd name="connsiteY113" fmla="*/ 2393725 h 5449070"/>
              <a:gd name="connsiteX114" fmla="*/ 4371151 w 4415754"/>
              <a:gd name="connsiteY114" fmla="*/ 2393725 h 5449070"/>
              <a:gd name="connsiteX115" fmla="*/ 4371151 w 4415754"/>
              <a:gd name="connsiteY115" fmla="*/ 2453197 h 5449070"/>
              <a:gd name="connsiteX116" fmla="*/ 4356283 w 4415754"/>
              <a:gd name="connsiteY116" fmla="*/ 2453197 h 5449070"/>
              <a:gd name="connsiteX117" fmla="*/ 4356283 w 4415754"/>
              <a:gd name="connsiteY117" fmla="*/ 2520102 h 5449070"/>
              <a:gd name="connsiteX118" fmla="*/ 4341415 w 4415754"/>
              <a:gd name="connsiteY118" fmla="*/ 2520102 h 5449070"/>
              <a:gd name="connsiteX119" fmla="*/ 4341415 w 4415754"/>
              <a:gd name="connsiteY119" fmla="*/ 2549838 h 5449070"/>
              <a:gd name="connsiteX120" fmla="*/ 4326547 w 4415754"/>
              <a:gd name="connsiteY120" fmla="*/ 2549838 h 5449070"/>
              <a:gd name="connsiteX121" fmla="*/ 4326547 w 4415754"/>
              <a:gd name="connsiteY121" fmla="*/ 2579574 h 5449070"/>
              <a:gd name="connsiteX122" fmla="*/ 4296811 w 4415754"/>
              <a:gd name="connsiteY122" fmla="*/ 2594441 h 5449070"/>
              <a:gd name="connsiteX123" fmla="*/ 4296811 w 4415754"/>
              <a:gd name="connsiteY123" fmla="*/ 2639045 h 5449070"/>
              <a:gd name="connsiteX124" fmla="*/ 4281944 w 4415754"/>
              <a:gd name="connsiteY124" fmla="*/ 2639045 h 5449070"/>
              <a:gd name="connsiteX125" fmla="*/ 4281944 w 4415754"/>
              <a:gd name="connsiteY125" fmla="*/ 2683649 h 5449070"/>
              <a:gd name="connsiteX126" fmla="*/ 4267076 w 4415754"/>
              <a:gd name="connsiteY126" fmla="*/ 2683649 h 5449070"/>
              <a:gd name="connsiteX127" fmla="*/ 4270793 w 4415754"/>
              <a:gd name="connsiteY127" fmla="*/ 2806308 h 5449070"/>
              <a:gd name="connsiteX128" fmla="*/ 4281944 w 4415754"/>
              <a:gd name="connsiteY128" fmla="*/ 2928968 h 5449070"/>
              <a:gd name="connsiteX129" fmla="*/ 4296811 w 4415754"/>
              <a:gd name="connsiteY129" fmla="*/ 2928968 h 5449070"/>
              <a:gd name="connsiteX130" fmla="*/ 4278227 w 4415754"/>
              <a:gd name="connsiteY130" fmla="*/ 3051628 h 5449070"/>
              <a:gd name="connsiteX131" fmla="*/ 4200170 w 4415754"/>
              <a:gd name="connsiteY131" fmla="*/ 3159420 h 5449070"/>
              <a:gd name="connsiteX132" fmla="*/ 4200170 w 4415754"/>
              <a:gd name="connsiteY132" fmla="*/ 3174288 h 5449070"/>
              <a:gd name="connsiteX133" fmla="*/ 4170434 w 4415754"/>
              <a:gd name="connsiteY133" fmla="*/ 3181722 h 5449070"/>
              <a:gd name="connsiteX134" fmla="*/ 4140699 w 4415754"/>
              <a:gd name="connsiteY134" fmla="*/ 3189156 h 5449070"/>
              <a:gd name="connsiteX135" fmla="*/ 4140699 w 4415754"/>
              <a:gd name="connsiteY135" fmla="*/ 3204024 h 5449070"/>
              <a:gd name="connsiteX136" fmla="*/ 4110963 w 4415754"/>
              <a:gd name="connsiteY136" fmla="*/ 3226325 h 5449070"/>
              <a:gd name="connsiteX137" fmla="*/ 4081227 w 4415754"/>
              <a:gd name="connsiteY137" fmla="*/ 3248627 h 5449070"/>
              <a:gd name="connsiteX138" fmla="*/ 4081227 w 4415754"/>
              <a:gd name="connsiteY138" fmla="*/ 3285797 h 5449070"/>
              <a:gd name="connsiteX139" fmla="*/ 4032907 w 4415754"/>
              <a:gd name="connsiteY139" fmla="*/ 3330400 h 5449070"/>
              <a:gd name="connsiteX140" fmla="*/ 3992020 w 4415754"/>
              <a:gd name="connsiteY140" fmla="*/ 3389872 h 5449070"/>
              <a:gd name="connsiteX141" fmla="*/ 3992020 w 4415754"/>
              <a:gd name="connsiteY141" fmla="*/ 3419607 h 5449070"/>
              <a:gd name="connsiteX142" fmla="*/ 3925115 w 4415754"/>
              <a:gd name="connsiteY142" fmla="*/ 3464211 h 5449070"/>
              <a:gd name="connsiteX143" fmla="*/ 3925115 w 4415754"/>
              <a:gd name="connsiteY143" fmla="*/ 3508815 h 5449070"/>
              <a:gd name="connsiteX144" fmla="*/ 3910247 w 4415754"/>
              <a:gd name="connsiteY144" fmla="*/ 3508815 h 5449070"/>
              <a:gd name="connsiteX145" fmla="*/ 3910247 w 4415754"/>
              <a:gd name="connsiteY145" fmla="*/ 3575720 h 5449070"/>
              <a:gd name="connsiteX146" fmla="*/ 3895379 w 4415754"/>
              <a:gd name="connsiteY146" fmla="*/ 3575720 h 5449070"/>
              <a:gd name="connsiteX147" fmla="*/ 3895379 w 4415754"/>
              <a:gd name="connsiteY147" fmla="*/ 3694663 h 5449070"/>
              <a:gd name="connsiteX148" fmla="*/ 3795011 w 4415754"/>
              <a:gd name="connsiteY148" fmla="*/ 3817323 h 5449070"/>
              <a:gd name="connsiteX149" fmla="*/ 3620324 w 4415754"/>
              <a:gd name="connsiteY149" fmla="*/ 3880511 h 5449070"/>
              <a:gd name="connsiteX150" fmla="*/ 3620324 w 4415754"/>
              <a:gd name="connsiteY150" fmla="*/ 3910247 h 5449070"/>
              <a:gd name="connsiteX151" fmla="*/ 3590588 w 4415754"/>
              <a:gd name="connsiteY151" fmla="*/ 3910247 h 5449070"/>
              <a:gd name="connsiteX152" fmla="*/ 3586871 w 4415754"/>
              <a:gd name="connsiteY152" fmla="*/ 4040341 h 5449070"/>
              <a:gd name="connsiteX153" fmla="*/ 3531117 w 4415754"/>
              <a:gd name="connsiteY153" fmla="*/ 4125831 h 5449070"/>
              <a:gd name="connsiteX154" fmla="*/ 3531117 w 4415754"/>
              <a:gd name="connsiteY154" fmla="*/ 4140699 h 5449070"/>
              <a:gd name="connsiteX155" fmla="*/ 3501381 w 4415754"/>
              <a:gd name="connsiteY155" fmla="*/ 4140699 h 5449070"/>
              <a:gd name="connsiteX156" fmla="*/ 3501381 w 4415754"/>
              <a:gd name="connsiteY156" fmla="*/ 4155566 h 5449070"/>
              <a:gd name="connsiteX157" fmla="*/ 3456777 w 4415754"/>
              <a:gd name="connsiteY157" fmla="*/ 4155566 h 5449070"/>
              <a:gd name="connsiteX158" fmla="*/ 3438192 w 4415754"/>
              <a:gd name="connsiteY158" fmla="*/ 4196453 h 5449070"/>
              <a:gd name="connsiteX159" fmla="*/ 3404740 w 4415754"/>
              <a:gd name="connsiteY159" fmla="*/ 4215038 h 5449070"/>
              <a:gd name="connsiteX160" fmla="*/ 3404740 w 4415754"/>
              <a:gd name="connsiteY160" fmla="*/ 4244774 h 5449070"/>
              <a:gd name="connsiteX161" fmla="*/ 3345268 w 4415754"/>
              <a:gd name="connsiteY161" fmla="*/ 4259642 h 5449070"/>
              <a:gd name="connsiteX162" fmla="*/ 3345268 w 4415754"/>
              <a:gd name="connsiteY162" fmla="*/ 4274509 h 5449070"/>
              <a:gd name="connsiteX163" fmla="*/ 3241193 w 4415754"/>
              <a:gd name="connsiteY163" fmla="*/ 4289377 h 5449070"/>
              <a:gd name="connsiteX164" fmla="*/ 3241193 w 4415754"/>
              <a:gd name="connsiteY164" fmla="*/ 4304245 h 5449070"/>
              <a:gd name="connsiteX165" fmla="*/ 3211458 w 4415754"/>
              <a:gd name="connsiteY165" fmla="*/ 4304245 h 5449070"/>
              <a:gd name="connsiteX166" fmla="*/ 3196590 w 4415754"/>
              <a:gd name="connsiteY166" fmla="*/ 4341415 h 5449070"/>
              <a:gd name="connsiteX167" fmla="*/ 3125967 w 4415754"/>
              <a:gd name="connsiteY167" fmla="*/ 4322830 h 5449070"/>
              <a:gd name="connsiteX168" fmla="*/ 3055345 w 4415754"/>
              <a:gd name="connsiteY168" fmla="*/ 4304245 h 5449070"/>
              <a:gd name="connsiteX169" fmla="*/ 3040477 w 4415754"/>
              <a:gd name="connsiteY169" fmla="*/ 4274509 h 5449070"/>
              <a:gd name="connsiteX170" fmla="*/ 2951270 w 4415754"/>
              <a:gd name="connsiteY170" fmla="*/ 4274509 h 5449070"/>
              <a:gd name="connsiteX171" fmla="*/ 2914100 w 4415754"/>
              <a:gd name="connsiteY171" fmla="*/ 4341415 h 5449070"/>
              <a:gd name="connsiteX172" fmla="*/ 2899233 w 4415754"/>
              <a:gd name="connsiteY172" fmla="*/ 4341415 h 5449070"/>
              <a:gd name="connsiteX173" fmla="*/ 2895516 w 4415754"/>
              <a:gd name="connsiteY173" fmla="*/ 4467792 h 5449070"/>
              <a:gd name="connsiteX174" fmla="*/ 2810025 w 4415754"/>
              <a:gd name="connsiteY174" fmla="*/ 4534697 h 5449070"/>
              <a:gd name="connsiteX175" fmla="*/ 2735686 w 4415754"/>
              <a:gd name="connsiteY175" fmla="*/ 4519829 h 5449070"/>
              <a:gd name="connsiteX176" fmla="*/ 2735686 w 4415754"/>
              <a:gd name="connsiteY176" fmla="*/ 4490093 h 5449070"/>
              <a:gd name="connsiteX177" fmla="*/ 2713384 w 4415754"/>
              <a:gd name="connsiteY177" fmla="*/ 4467792 h 5449070"/>
              <a:gd name="connsiteX178" fmla="*/ 2713384 w 4415754"/>
              <a:gd name="connsiteY178" fmla="*/ 4460358 h 5449070"/>
              <a:gd name="connsiteX179" fmla="*/ 2672498 w 4415754"/>
              <a:gd name="connsiteY179" fmla="*/ 4415754 h 5449070"/>
              <a:gd name="connsiteX180" fmla="*/ 2609309 w 4415754"/>
              <a:gd name="connsiteY180" fmla="*/ 4371151 h 5449070"/>
              <a:gd name="connsiteX181" fmla="*/ 2609309 w 4415754"/>
              <a:gd name="connsiteY181" fmla="*/ 4356283 h 5449070"/>
              <a:gd name="connsiteX182" fmla="*/ 2579574 w 4415754"/>
              <a:gd name="connsiteY182" fmla="*/ 4356283 h 5449070"/>
              <a:gd name="connsiteX183" fmla="*/ 2542404 w 4415754"/>
              <a:gd name="connsiteY183" fmla="*/ 4341415 h 5449070"/>
              <a:gd name="connsiteX184" fmla="*/ 2471782 w 4415754"/>
              <a:gd name="connsiteY184" fmla="*/ 4378584 h 5449070"/>
              <a:gd name="connsiteX185" fmla="*/ 2442046 w 4415754"/>
              <a:gd name="connsiteY185" fmla="*/ 4464075 h 5449070"/>
              <a:gd name="connsiteX186" fmla="*/ 2416027 w 4415754"/>
              <a:gd name="connsiteY186" fmla="*/ 4556999 h 5449070"/>
              <a:gd name="connsiteX187" fmla="*/ 2363990 w 4415754"/>
              <a:gd name="connsiteY187" fmla="*/ 4616470 h 5449070"/>
              <a:gd name="connsiteX188" fmla="*/ 2259915 w 4415754"/>
              <a:gd name="connsiteY188" fmla="*/ 4616470 h 5449070"/>
              <a:gd name="connsiteX189" fmla="*/ 2241330 w 4415754"/>
              <a:gd name="connsiteY189" fmla="*/ 4597885 h 5449070"/>
              <a:gd name="connsiteX190" fmla="*/ 2230179 w 4415754"/>
              <a:gd name="connsiteY190" fmla="*/ 4586734 h 5449070"/>
              <a:gd name="connsiteX191" fmla="*/ 2230179 w 4415754"/>
              <a:gd name="connsiteY191" fmla="*/ 4549565 h 5449070"/>
              <a:gd name="connsiteX192" fmla="*/ 2215311 w 4415754"/>
              <a:gd name="connsiteY192" fmla="*/ 4549565 h 5449070"/>
              <a:gd name="connsiteX193" fmla="*/ 2215311 w 4415754"/>
              <a:gd name="connsiteY193" fmla="*/ 4504961 h 5449070"/>
              <a:gd name="connsiteX194" fmla="*/ 2200443 w 4415754"/>
              <a:gd name="connsiteY194" fmla="*/ 4504961 h 5449070"/>
              <a:gd name="connsiteX195" fmla="*/ 2200443 w 4415754"/>
              <a:gd name="connsiteY195" fmla="*/ 4475226 h 5449070"/>
              <a:gd name="connsiteX196" fmla="*/ 2185575 w 4415754"/>
              <a:gd name="connsiteY196" fmla="*/ 4475226 h 5449070"/>
              <a:gd name="connsiteX197" fmla="*/ 2185575 w 4415754"/>
              <a:gd name="connsiteY197" fmla="*/ 4400886 h 5449070"/>
              <a:gd name="connsiteX198" fmla="*/ 2170707 w 4415754"/>
              <a:gd name="connsiteY198" fmla="*/ 4400886 h 5449070"/>
              <a:gd name="connsiteX199" fmla="*/ 2152123 w 4415754"/>
              <a:gd name="connsiteY199" fmla="*/ 4378584 h 5449070"/>
              <a:gd name="connsiteX200" fmla="*/ 2133538 w 4415754"/>
              <a:gd name="connsiteY200" fmla="*/ 4356283 h 5449070"/>
              <a:gd name="connsiteX201" fmla="*/ 2103802 w 4415754"/>
              <a:gd name="connsiteY201" fmla="*/ 4356283 h 5449070"/>
              <a:gd name="connsiteX202" fmla="*/ 2103802 w 4415754"/>
              <a:gd name="connsiteY202" fmla="*/ 4341415 h 5449070"/>
              <a:gd name="connsiteX203" fmla="*/ 2059199 w 4415754"/>
              <a:gd name="connsiteY203" fmla="*/ 4333981 h 5449070"/>
              <a:gd name="connsiteX204" fmla="*/ 1914237 w 4415754"/>
              <a:gd name="connsiteY204" fmla="*/ 4393452 h 5449070"/>
              <a:gd name="connsiteX205" fmla="*/ 1791577 w 4415754"/>
              <a:gd name="connsiteY205" fmla="*/ 4452924 h 5449070"/>
              <a:gd name="connsiteX206" fmla="*/ 1709804 w 4415754"/>
              <a:gd name="connsiteY206" fmla="*/ 4400886 h 5449070"/>
              <a:gd name="connsiteX207" fmla="*/ 1694936 w 4415754"/>
              <a:gd name="connsiteY207" fmla="*/ 4400886 h 5449070"/>
              <a:gd name="connsiteX208" fmla="*/ 1680068 w 4415754"/>
              <a:gd name="connsiteY208" fmla="*/ 4304245 h 5449070"/>
              <a:gd name="connsiteX209" fmla="*/ 1665200 w 4415754"/>
              <a:gd name="connsiteY209" fmla="*/ 4304245 h 5449070"/>
              <a:gd name="connsiteX210" fmla="*/ 1665200 w 4415754"/>
              <a:gd name="connsiteY210" fmla="*/ 4229906 h 5449070"/>
              <a:gd name="connsiteX211" fmla="*/ 1650332 w 4415754"/>
              <a:gd name="connsiteY211" fmla="*/ 4229906 h 5449070"/>
              <a:gd name="connsiteX212" fmla="*/ 1650332 w 4415754"/>
              <a:gd name="connsiteY212" fmla="*/ 4200170 h 5449070"/>
              <a:gd name="connsiteX213" fmla="*/ 1624314 w 4415754"/>
              <a:gd name="connsiteY213" fmla="*/ 4185302 h 5449070"/>
              <a:gd name="connsiteX214" fmla="*/ 1598295 w 4415754"/>
              <a:gd name="connsiteY214" fmla="*/ 4170434 h 5449070"/>
              <a:gd name="connsiteX215" fmla="*/ 1598295 w 4415754"/>
              <a:gd name="connsiteY215" fmla="*/ 4155566 h 5449070"/>
              <a:gd name="connsiteX216" fmla="*/ 1568559 w 4415754"/>
              <a:gd name="connsiteY216" fmla="*/ 4155566 h 5449070"/>
              <a:gd name="connsiteX217" fmla="*/ 1553691 w 4415754"/>
              <a:gd name="connsiteY217" fmla="*/ 4125831 h 5449070"/>
              <a:gd name="connsiteX218" fmla="*/ 1479352 w 4415754"/>
              <a:gd name="connsiteY218" fmla="*/ 4125831 h 5449070"/>
              <a:gd name="connsiteX219" fmla="*/ 1308372 w 4415754"/>
              <a:gd name="connsiteY219" fmla="*/ 4185302 h 5449070"/>
              <a:gd name="connsiteX220" fmla="*/ 1256334 w 4415754"/>
              <a:gd name="connsiteY220" fmla="*/ 4122114 h 5449070"/>
              <a:gd name="connsiteX221" fmla="*/ 1196863 w 4415754"/>
              <a:gd name="connsiteY221" fmla="*/ 4070076 h 5449070"/>
              <a:gd name="connsiteX222" fmla="*/ 1141108 w 4415754"/>
              <a:gd name="connsiteY222" fmla="*/ 4010605 h 5449070"/>
              <a:gd name="connsiteX223" fmla="*/ 1115089 w 4415754"/>
              <a:gd name="connsiteY223" fmla="*/ 3925115 h 5449070"/>
              <a:gd name="connsiteX224" fmla="*/ 984996 w 4415754"/>
              <a:gd name="connsiteY224" fmla="*/ 3880511 h 5449070"/>
              <a:gd name="connsiteX225" fmla="*/ 899506 w 4415754"/>
              <a:gd name="connsiteY225" fmla="*/ 3769002 h 5449070"/>
              <a:gd name="connsiteX226" fmla="*/ 899506 w 4415754"/>
              <a:gd name="connsiteY226" fmla="*/ 3679795 h 5449070"/>
              <a:gd name="connsiteX227" fmla="*/ 884638 w 4415754"/>
              <a:gd name="connsiteY227" fmla="*/ 3679795 h 5449070"/>
              <a:gd name="connsiteX228" fmla="*/ 884638 w 4415754"/>
              <a:gd name="connsiteY228" fmla="*/ 3635191 h 5449070"/>
              <a:gd name="connsiteX229" fmla="*/ 817732 w 4415754"/>
              <a:gd name="connsiteY229" fmla="*/ 3590588 h 5449070"/>
              <a:gd name="connsiteX230" fmla="*/ 817732 w 4415754"/>
              <a:gd name="connsiteY230" fmla="*/ 3575720 h 5449070"/>
              <a:gd name="connsiteX231" fmla="*/ 787996 w 4415754"/>
              <a:gd name="connsiteY231" fmla="*/ 3575720 h 5449070"/>
              <a:gd name="connsiteX232" fmla="*/ 787996 w 4415754"/>
              <a:gd name="connsiteY232" fmla="*/ 3560852 h 5449070"/>
              <a:gd name="connsiteX233" fmla="*/ 743393 w 4415754"/>
              <a:gd name="connsiteY233" fmla="*/ 3560852 h 5449070"/>
              <a:gd name="connsiteX234" fmla="*/ 743393 w 4415754"/>
              <a:gd name="connsiteY234" fmla="*/ 3545984 h 5449070"/>
              <a:gd name="connsiteX235" fmla="*/ 631884 w 4415754"/>
              <a:gd name="connsiteY235" fmla="*/ 3434475 h 5449070"/>
              <a:gd name="connsiteX236" fmla="*/ 609582 w 4415754"/>
              <a:gd name="connsiteY236" fmla="*/ 3315532 h 5449070"/>
              <a:gd name="connsiteX237" fmla="*/ 594714 w 4415754"/>
              <a:gd name="connsiteY237" fmla="*/ 3315532 h 5449070"/>
              <a:gd name="connsiteX238" fmla="*/ 594714 w 4415754"/>
              <a:gd name="connsiteY238" fmla="*/ 3233759 h 5449070"/>
              <a:gd name="connsiteX239" fmla="*/ 572413 w 4415754"/>
              <a:gd name="connsiteY239" fmla="*/ 3233759 h 5449070"/>
              <a:gd name="connsiteX240" fmla="*/ 557545 w 4415754"/>
              <a:gd name="connsiteY240" fmla="*/ 3174288 h 5449070"/>
              <a:gd name="connsiteX241" fmla="*/ 453470 w 4415754"/>
              <a:gd name="connsiteY241" fmla="*/ 3085081 h 5449070"/>
              <a:gd name="connsiteX242" fmla="*/ 379130 w 4415754"/>
              <a:gd name="connsiteY242" fmla="*/ 2973572 h 5449070"/>
              <a:gd name="connsiteX243" fmla="*/ 386564 w 4415754"/>
              <a:gd name="connsiteY243" fmla="*/ 2906666 h 5449070"/>
              <a:gd name="connsiteX244" fmla="*/ 393998 w 4415754"/>
              <a:gd name="connsiteY244" fmla="*/ 2810025 h 5449070"/>
              <a:gd name="connsiteX245" fmla="*/ 393998 w 4415754"/>
              <a:gd name="connsiteY245" fmla="*/ 2765422 h 5449070"/>
              <a:gd name="connsiteX246" fmla="*/ 379130 w 4415754"/>
              <a:gd name="connsiteY246" fmla="*/ 2765422 h 5449070"/>
              <a:gd name="connsiteX247" fmla="*/ 379130 w 4415754"/>
              <a:gd name="connsiteY247" fmla="*/ 2683649 h 5449070"/>
              <a:gd name="connsiteX248" fmla="*/ 349395 w 4415754"/>
              <a:gd name="connsiteY248" fmla="*/ 2683649 h 5449070"/>
              <a:gd name="connsiteX249" fmla="*/ 334527 w 4415754"/>
              <a:gd name="connsiteY249" fmla="*/ 2609309 h 5449070"/>
              <a:gd name="connsiteX250" fmla="*/ 312225 w 4415754"/>
              <a:gd name="connsiteY250" fmla="*/ 2609309 h 5449070"/>
              <a:gd name="connsiteX251" fmla="*/ 312225 w 4415754"/>
              <a:gd name="connsiteY251" fmla="*/ 2378857 h 5449070"/>
              <a:gd name="connsiteX252" fmla="*/ 297357 w 4415754"/>
              <a:gd name="connsiteY252" fmla="*/ 2378857 h 5449070"/>
              <a:gd name="connsiteX253" fmla="*/ 282489 w 4415754"/>
              <a:gd name="connsiteY253" fmla="*/ 2330537 h 5449070"/>
              <a:gd name="connsiteX254" fmla="*/ 245320 w 4415754"/>
              <a:gd name="connsiteY254" fmla="*/ 2285933 h 5449070"/>
              <a:gd name="connsiteX255" fmla="*/ 208150 w 4415754"/>
              <a:gd name="connsiteY255" fmla="*/ 2226462 h 5449070"/>
              <a:gd name="connsiteX256" fmla="*/ 193282 w 4415754"/>
              <a:gd name="connsiteY256" fmla="*/ 2133538 h 5449070"/>
              <a:gd name="connsiteX257" fmla="*/ 312225 w 4415754"/>
              <a:gd name="connsiteY257" fmla="*/ 1940256 h 5449070"/>
              <a:gd name="connsiteX258" fmla="*/ 364263 w 4415754"/>
              <a:gd name="connsiteY258" fmla="*/ 1702370 h 5449070"/>
              <a:gd name="connsiteX259" fmla="*/ 349395 w 4415754"/>
              <a:gd name="connsiteY259" fmla="*/ 1680068 h 5449070"/>
              <a:gd name="connsiteX260" fmla="*/ 334527 w 4415754"/>
              <a:gd name="connsiteY260" fmla="*/ 1657766 h 5449070"/>
              <a:gd name="connsiteX261" fmla="*/ 282489 w 4415754"/>
              <a:gd name="connsiteY261" fmla="*/ 1642898 h 5449070"/>
              <a:gd name="connsiteX262" fmla="*/ 245320 w 4415754"/>
              <a:gd name="connsiteY262" fmla="*/ 1598295 h 5449070"/>
              <a:gd name="connsiteX263" fmla="*/ 208150 w 4415754"/>
              <a:gd name="connsiteY263" fmla="*/ 1553691 h 5449070"/>
              <a:gd name="connsiteX264" fmla="*/ 289923 w 4415754"/>
              <a:gd name="connsiteY264" fmla="*/ 1419880 h 5449070"/>
              <a:gd name="connsiteX265" fmla="*/ 453470 w 4415754"/>
              <a:gd name="connsiteY265" fmla="*/ 1397578 h 5449070"/>
              <a:gd name="connsiteX266" fmla="*/ 453470 w 4415754"/>
              <a:gd name="connsiteY266" fmla="*/ 1382711 h 5449070"/>
              <a:gd name="connsiteX267" fmla="*/ 483205 w 4415754"/>
              <a:gd name="connsiteY267" fmla="*/ 1345541 h 5449070"/>
              <a:gd name="connsiteX268" fmla="*/ 512941 w 4415754"/>
              <a:gd name="connsiteY268" fmla="*/ 1308371 h 5449070"/>
              <a:gd name="connsiteX269" fmla="*/ 512941 w 4415754"/>
              <a:gd name="connsiteY269" fmla="*/ 1152259 h 5449070"/>
              <a:gd name="connsiteX270" fmla="*/ 498073 w 4415754"/>
              <a:gd name="connsiteY270" fmla="*/ 1152259 h 5449070"/>
              <a:gd name="connsiteX271" fmla="*/ 498073 w 4415754"/>
              <a:gd name="connsiteY271" fmla="*/ 1122523 h 5449070"/>
              <a:gd name="connsiteX272" fmla="*/ 483205 w 4415754"/>
              <a:gd name="connsiteY272" fmla="*/ 1115089 h 5449070"/>
              <a:gd name="connsiteX273" fmla="*/ 468338 w 4415754"/>
              <a:gd name="connsiteY273" fmla="*/ 1107655 h 5449070"/>
              <a:gd name="connsiteX274" fmla="*/ 468338 w 4415754"/>
              <a:gd name="connsiteY274" fmla="*/ 1003581 h 5449070"/>
              <a:gd name="connsiteX275" fmla="*/ 486922 w 4415754"/>
              <a:gd name="connsiteY275" fmla="*/ 981279 h 5449070"/>
              <a:gd name="connsiteX276" fmla="*/ 498073 w 4415754"/>
              <a:gd name="connsiteY276" fmla="*/ 973845 h 5449070"/>
              <a:gd name="connsiteX277" fmla="*/ 527809 w 4415754"/>
              <a:gd name="connsiteY277" fmla="*/ 973845 h 5449070"/>
              <a:gd name="connsiteX278" fmla="*/ 527809 w 4415754"/>
              <a:gd name="connsiteY278" fmla="*/ 958977 h 5449070"/>
              <a:gd name="connsiteX279" fmla="*/ 572413 w 4415754"/>
              <a:gd name="connsiteY279" fmla="*/ 958977 h 5449070"/>
              <a:gd name="connsiteX280" fmla="*/ 572413 w 4415754"/>
              <a:gd name="connsiteY280" fmla="*/ 936675 h 5449070"/>
              <a:gd name="connsiteX281" fmla="*/ 613299 w 4415754"/>
              <a:gd name="connsiteY281" fmla="*/ 932958 h 5449070"/>
              <a:gd name="connsiteX282" fmla="*/ 654186 w 4415754"/>
              <a:gd name="connsiteY282" fmla="*/ 921807 h 5449070"/>
              <a:gd name="connsiteX283" fmla="*/ 654186 w 4415754"/>
              <a:gd name="connsiteY283" fmla="*/ 906939 h 5449070"/>
              <a:gd name="connsiteX284" fmla="*/ 695072 w 4415754"/>
              <a:gd name="connsiteY284" fmla="*/ 895788 h 5449070"/>
              <a:gd name="connsiteX285" fmla="*/ 728525 w 4415754"/>
              <a:gd name="connsiteY285" fmla="*/ 877204 h 5449070"/>
              <a:gd name="connsiteX286" fmla="*/ 728525 w 4415754"/>
              <a:gd name="connsiteY286" fmla="*/ 773129 h 5449070"/>
              <a:gd name="connsiteX287" fmla="*/ 698789 w 4415754"/>
              <a:gd name="connsiteY287" fmla="*/ 706223 h 5449070"/>
              <a:gd name="connsiteX288" fmla="*/ 717374 w 4415754"/>
              <a:gd name="connsiteY288" fmla="*/ 620733 h 5449070"/>
              <a:gd name="connsiteX289" fmla="*/ 773129 w 4415754"/>
              <a:gd name="connsiteY289" fmla="*/ 579847 h 5449070"/>
              <a:gd name="connsiteX290" fmla="*/ 795430 w 4415754"/>
              <a:gd name="connsiteY290" fmla="*/ 583563 h 5449070"/>
              <a:gd name="connsiteX291" fmla="*/ 810298 w 4415754"/>
              <a:gd name="connsiteY291" fmla="*/ 587280 h 5449070"/>
              <a:gd name="connsiteX292" fmla="*/ 843751 w 4415754"/>
              <a:gd name="connsiteY292" fmla="*/ 576130 h 5449070"/>
              <a:gd name="connsiteX293" fmla="*/ 869770 w 4415754"/>
              <a:gd name="connsiteY293" fmla="*/ 542677 h 5449070"/>
              <a:gd name="connsiteX294" fmla="*/ 899506 w 4415754"/>
              <a:gd name="connsiteY294" fmla="*/ 542677 h 5449070"/>
              <a:gd name="connsiteX295" fmla="*/ 899506 w 4415754"/>
              <a:gd name="connsiteY295" fmla="*/ 527809 h 5449070"/>
              <a:gd name="connsiteX296" fmla="*/ 958977 w 4415754"/>
              <a:gd name="connsiteY296" fmla="*/ 483205 h 5449070"/>
              <a:gd name="connsiteX297" fmla="*/ 958977 w 4415754"/>
              <a:gd name="connsiteY297" fmla="*/ 438602 h 5449070"/>
              <a:gd name="connsiteX298" fmla="*/ 973845 w 4415754"/>
              <a:gd name="connsiteY298" fmla="*/ 438602 h 5449070"/>
              <a:gd name="connsiteX299" fmla="*/ 981279 w 4415754"/>
              <a:gd name="connsiteY299" fmla="*/ 420017 h 5449070"/>
              <a:gd name="connsiteX300" fmla="*/ 988713 w 4415754"/>
              <a:gd name="connsiteY300" fmla="*/ 401432 h 5449070"/>
              <a:gd name="connsiteX301" fmla="*/ 1018448 w 4415754"/>
              <a:gd name="connsiteY301" fmla="*/ 401432 h 5449070"/>
              <a:gd name="connsiteX302" fmla="*/ 1018448 w 4415754"/>
              <a:gd name="connsiteY302" fmla="*/ 386564 h 5449070"/>
              <a:gd name="connsiteX303" fmla="*/ 1129957 w 4415754"/>
              <a:gd name="connsiteY303" fmla="*/ 386564 h 5449070"/>
              <a:gd name="connsiteX304" fmla="*/ 1144825 w 4415754"/>
              <a:gd name="connsiteY304" fmla="*/ 416300 h 5449070"/>
              <a:gd name="connsiteX305" fmla="*/ 1245183 w 4415754"/>
              <a:gd name="connsiteY305" fmla="*/ 412583 h 5449070"/>
              <a:gd name="connsiteX306" fmla="*/ 1308372 w 4415754"/>
              <a:gd name="connsiteY306" fmla="*/ 356829 h 5449070"/>
              <a:gd name="connsiteX307" fmla="*/ 1323239 w 4415754"/>
              <a:gd name="connsiteY307" fmla="*/ 356829 h 5449070"/>
              <a:gd name="connsiteX308" fmla="*/ 1323239 w 4415754"/>
              <a:gd name="connsiteY308" fmla="*/ 282489 h 5449070"/>
              <a:gd name="connsiteX309" fmla="*/ 1338107 w 4415754"/>
              <a:gd name="connsiteY309" fmla="*/ 282489 h 5449070"/>
              <a:gd name="connsiteX310" fmla="*/ 1364126 w 4415754"/>
              <a:gd name="connsiteY310" fmla="*/ 226735 h 5449070"/>
              <a:gd name="connsiteX311" fmla="*/ 1390145 w 4415754"/>
              <a:gd name="connsiteY311" fmla="*/ 178414 h 5449070"/>
              <a:gd name="connsiteX312" fmla="*/ 1419881 w 4415754"/>
              <a:gd name="connsiteY312" fmla="*/ 178414 h 5449070"/>
              <a:gd name="connsiteX313" fmla="*/ 1464484 w 4415754"/>
              <a:gd name="connsiteY313" fmla="*/ 156113 h 5449070"/>
              <a:gd name="connsiteX314" fmla="*/ 1509088 w 4415754"/>
              <a:gd name="connsiteY314" fmla="*/ 167263 h 5449070"/>
              <a:gd name="connsiteX315" fmla="*/ 1553691 w 4415754"/>
              <a:gd name="connsiteY315" fmla="*/ 178414 h 5449070"/>
              <a:gd name="connsiteX316" fmla="*/ 1583427 w 4415754"/>
              <a:gd name="connsiteY316" fmla="*/ 141245 h 5449070"/>
              <a:gd name="connsiteX317" fmla="*/ 1635464 w 4415754"/>
              <a:gd name="connsiteY317" fmla="*/ 141245 h 5449070"/>
              <a:gd name="connsiteX318" fmla="*/ 1665200 w 4415754"/>
              <a:gd name="connsiteY318" fmla="*/ 96641 h 5449070"/>
              <a:gd name="connsiteX319" fmla="*/ 1680068 w 4415754"/>
              <a:gd name="connsiteY319" fmla="*/ 96641 h 5449070"/>
              <a:gd name="connsiteX320" fmla="*/ 1680068 w 4415754"/>
              <a:gd name="connsiteY320" fmla="*/ 66905 h 5449070"/>
              <a:gd name="connsiteX321" fmla="*/ 1694936 w 4415754"/>
              <a:gd name="connsiteY321" fmla="*/ 66905 h 5449070"/>
              <a:gd name="connsiteX322" fmla="*/ 1709804 w 4415754"/>
              <a:gd name="connsiteY322" fmla="*/ 44604 h 5449070"/>
              <a:gd name="connsiteX323" fmla="*/ 1724672 w 4415754"/>
              <a:gd name="connsiteY323" fmla="*/ 22302 h 5449070"/>
              <a:gd name="connsiteX324" fmla="*/ 1754408 w 4415754"/>
              <a:gd name="connsiteY324" fmla="*/ 22302 h 5449070"/>
              <a:gd name="connsiteX325" fmla="*/ 59472 w 4415754"/>
              <a:gd name="connsiteY325" fmla="*/ 0 h 5449070"/>
              <a:gd name="connsiteX326" fmla="*/ 193282 w 4415754"/>
              <a:gd name="connsiteY326" fmla="*/ 37170 h 5449070"/>
              <a:gd name="connsiteX327" fmla="*/ 297357 w 4415754"/>
              <a:gd name="connsiteY327" fmla="*/ 118943 h 5449070"/>
              <a:gd name="connsiteX328" fmla="*/ 364263 w 4415754"/>
              <a:gd name="connsiteY328" fmla="*/ 211867 h 5449070"/>
              <a:gd name="connsiteX329" fmla="*/ 386564 w 4415754"/>
              <a:gd name="connsiteY329" fmla="*/ 282489 h 5449070"/>
              <a:gd name="connsiteX330" fmla="*/ 260188 w 4415754"/>
              <a:gd name="connsiteY330" fmla="*/ 386564 h 5449070"/>
              <a:gd name="connsiteX331" fmla="*/ 223018 w 4415754"/>
              <a:gd name="connsiteY331" fmla="*/ 364263 h 5449070"/>
              <a:gd name="connsiteX332" fmla="*/ 185848 w 4415754"/>
              <a:gd name="connsiteY332" fmla="*/ 356829 h 5449070"/>
              <a:gd name="connsiteX333" fmla="*/ 185848 w 4415754"/>
              <a:gd name="connsiteY333" fmla="*/ 341961 h 5449070"/>
              <a:gd name="connsiteX334" fmla="*/ 156113 w 4415754"/>
              <a:gd name="connsiteY334" fmla="*/ 341961 h 5449070"/>
              <a:gd name="connsiteX335" fmla="*/ 156113 w 4415754"/>
              <a:gd name="connsiteY335" fmla="*/ 327093 h 5449070"/>
              <a:gd name="connsiteX336" fmla="*/ 115226 w 4415754"/>
              <a:gd name="connsiteY336" fmla="*/ 293640 h 5449070"/>
              <a:gd name="connsiteX337" fmla="*/ 74339 w 4415754"/>
              <a:gd name="connsiteY337" fmla="*/ 260188 h 5449070"/>
              <a:gd name="connsiteX338" fmla="*/ 74339 w 4415754"/>
              <a:gd name="connsiteY338" fmla="*/ 215584 h 5449070"/>
              <a:gd name="connsiteX339" fmla="*/ 33453 w 4415754"/>
              <a:gd name="connsiteY339" fmla="*/ 148679 h 5449070"/>
              <a:gd name="connsiteX340" fmla="*/ 0 w 4415754"/>
              <a:gd name="connsiteY340" fmla="*/ 81773 h 5449070"/>
              <a:gd name="connsiteX341" fmla="*/ 14868 w 4415754"/>
              <a:gd name="connsiteY341" fmla="*/ 81773 h 5449070"/>
              <a:gd name="connsiteX342" fmla="*/ 14868 w 4415754"/>
              <a:gd name="connsiteY342" fmla="*/ 44604 h 5449070"/>
              <a:gd name="connsiteX343" fmla="*/ 29736 w 4415754"/>
              <a:gd name="connsiteY343" fmla="*/ 44604 h 5449070"/>
              <a:gd name="connsiteX344" fmla="*/ 44604 w 4415754"/>
              <a:gd name="connsiteY344" fmla="*/ 22302 h 5449070"/>
              <a:gd name="connsiteX345" fmla="*/ 59472 w 4415754"/>
              <a:gd name="connsiteY345" fmla="*/ 0 h 544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</a:cxnLst>
            <a:rect l="l" t="t" r="r" b="b"/>
            <a:pathLst>
              <a:path w="4415754" h="5449070">
                <a:moveTo>
                  <a:pt x="2527536" y="5344995"/>
                </a:moveTo>
                <a:lnTo>
                  <a:pt x="2601875" y="5359863"/>
                </a:lnTo>
                <a:cubicBezTo>
                  <a:pt x="2606831" y="5369775"/>
                  <a:pt x="2609309" y="5379687"/>
                  <a:pt x="2609309" y="5389599"/>
                </a:cubicBezTo>
                <a:cubicBezTo>
                  <a:pt x="2609309" y="5399511"/>
                  <a:pt x="2611787" y="5409423"/>
                  <a:pt x="2616743" y="5419335"/>
                </a:cubicBezTo>
                <a:lnTo>
                  <a:pt x="2601875" y="5419335"/>
                </a:lnTo>
                <a:lnTo>
                  <a:pt x="2601875" y="5434202"/>
                </a:lnTo>
                <a:cubicBezTo>
                  <a:pt x="2562228" y="5444114"/>
                  <a:pt x="2532492" y="5449070"/>
                  <a:pt x="2512668" y="5449070"/>
                </a:cubicBezTo>
                <a:cubicBezTo>
                  <a:pt x="2502756" y="5434202"/>
                  <a:pt x="2497800" y="5409423"/>
                  <a:pt x="2497800" y="5374731"/>
                </a:cubicBezTo>
                <a:cubicBezTo>
                  <a:pt x="2507712" y="5364819"/>
                  <a:pt x="2512668" y="5359863"/>
                  <a:pt x="2512668" y="5359863"/>
                </a:cubicBezTo>
                <a:cubicBezTo>
                  <a:pt x="2512668" y="5359863"/>
                  <a:pt x="2517624" y="5354907"/>
                  <a:pt x="2527536" y="5344995"/>
                </a:cubicBezTo>
                <a:close/>
                <a:moveTo>
                  <a:pt x="550111" y="3434475"/>
                </a:moveTo>
                <a:lnTo>
                  <a:pt x="579847" y="3434475"/>
                </a:lnTo>
                <a:lnTo>
                  <a:pt x="579847" y="3449343"/>
                </a:lnTo>
                <a:cubicBezTo>
                  <a:pt x="564979" y="3439431"/>
                  <a:pt x="558784" y="3436953"/>
                  <a:pt x="561262" y="3441909"/>
                </a:cubicBezTo>
                <a:cubicBezTo>
                  <a:pt x="563740" y="3446865"/>
                  <a:pt x="560023" y="3444387"/>
                  <a:pt x="550111" y="3434475"/>
                </a:cubicBezTo>
                <a:close/>
                <a:moveTo>
                  <a:pt x="1754408" y="7434"/>
                </a:moveTo>
                <a:cubicBezTo>
                  <a:pt x="1764319" y="12390"/>
                  <a:pt x="1776709" y="14868"/>
                  <a:pt x="1791577" y="14868"/>
                </a:cubicBezTo>
                <a:cubicBezTo>
                  <a:pt x="1806445" y="14868"/>
                  <a:pt x="1818835" y="17346"/>
                  <a:pt x="1828747" y="22302"/>
                </a:cubicBezTo>
                <a:lnTo>
                  <a:pt x="1828747" y="37170"/>
                </a:lnTo>
                <a:lnTo>
                  <a:pt x="1843615" y="37170"/>
                </a:lnTo>
                <a:lnTo>
                  <a:pt x="1843615" y="81773"/>
                </a:lnTo>
                <a:cubicBezTo>
                  <a:pt x="1873350" y="111509"/>
                  <a:pt x="1899369" y="132572"/>
                  <a:pt x="1921671" y="144962"/>
                </a:cubicBezTo>
                <a:cubicBezTo>
                  <a:pt x="1943973" y="157352"/>
                  <a:pt x="1979903" y="168502"/>
                  <a:pt x="2029463" y="178414"/>
                </a:cubicBezTo>
                <a:cubicBezTo>
                  <a:pt x="2039375" y="163546"/>
                  <a:pt x="2045570" y="158591"/>
                  <a:pt x="2048048" y="163546"/>
                </a:cubicBezTo>
                <a:cubicBezTo>
                  <a:pt x="2050526" y="168502"/>
                  <a:pt x="2054243" y="166024"/>
                  <a:pt x="2059199" y="156113"/>
                </a:cubicBezTo>
                <a:cubicBezTo>
                  <a:pt x="2093890" y="121421"/>
                  <a:pt x="2124865" y="91685"/>
                  <a:pt x="2152123" y="66905"/>
                </a:cubicBezTo>
                <a:cubicBezTo>
                  <a:pt x="2179380" y="42126"/>
                  <a:pt x="2242569" y="29736"/>
                  <a:pt x="2341688" y="29736"/>
                </a:cubicBezTo>
                <a:cubicBezTo>
                  <a:pt x="2366468" y="29736"/>
                  <a:pt x="2383813" y="32214"/>
                  <a:pt x="2393725" y="37170"/>
                </a:cubicBezTo>
                <a:lnTo>
                  <a:pt x="2393725" y="52038"/>
                </a:lnTo>
                <a:lnTo>
                  <a:pt x="2430895" y="52038"/>
                </a:lnTo>
                <a:lnTo>
                  <a:pt x="2430895" y="66905"/>
                </a:lnTo>
                <a:cubicBezTo>
                  <a:pt x="2455675" y="71861"/>
                  <a:pt x="2477977" y="74339"/>
                  <a:pt x="2497800" y="74339"/>
                </a:cubicBezTo>
                <a:cubicBezTo>
                  <a:pt x="2517624" y="74339"/>
                  <a:pt x="2539926" y="76817"/>
                  <a:pt x="2564706" y="81773"/>
                </a:cubicBezTo>
                <a:lnTo>
                  <a:pt x="2564706" y="96641"/>
                </a:lnTo>
                <a:lnTo>
                  <a:pt x="2609309" y="81773"/>
                </a:lnTo>
                <a:lnTo>
                  <a:pt x="2609309" y="66905"/>
                </a:lnTo>
                <a:lnTo>
                  <a:pt x="2639045" y="66905"/>
                </a:lnTo>
                <a:lnTo>
                  <a:pt x="2639045" y="52038"/>
                </a:lnTo>
                <a:lnTo>
                  <a:pt x="2839761" y="66905"/>
                </a:lnTo>
                <a:cubicBezTo>
                  <a:pt x="2859585" y="96641"/>
                  <a:pt x="2874453" y="116465"/>
                  <a:pt x="2884365" y="126377"/>
                </a:cubicBezTo>
                <a:lnTo>
                  <a:pt x="2899233" y="126377"/>
                </a:lnTo>
                <a:lnTo>
                  <a:pt x="2899233" y="156113"/>
                </a:lnTo>
                <a:cubicBezTo>
                  <a:pt x="2919056" y="170980"/>
                  <a:pt x="2936402" y="184609"/>
                  <a:pt x="2951270" y="196999"/>
                </a:cubicBezTo>
                <a:cubicBezTo>
                  <a:pt x="2966138" y="209389"/>
                  <a:pt x="2981006" y="223018"/>
                  <a:pt x="2995874" y="237886"/>
                </a:cubicBezTo>
                <a:lnTo>
                  <a:pt x="3025609" y="237886"/>
                </a:lnTo>
                <a:cubicBezTo>
                  <a:pt x="3025609" y="237886"/>
                  <a:pt x="3030565" y="247798"/>
                  <a:pt x="3040477" y="267622"/>
                </a:cubicBezTo>
                <a:lnTo>
                  <a:pt x="3070213" y="267622"/>
                </a:lnTo>
                <a:lnTo>
                  <a:pt x="3070213" y="282489"/>
                </a:lnTo>
                <a:lnTo>
                  <a:pt x="3099949" y="282489"/>
                </a:lnTo>
                <a:lnTo>
                  <a:pt x="3099949" y="297357"/>
                </a:lnTo>
                <a:lnTo>
                  <a:pt x="3144552" y="297357"/>
                </a:lnTo>
                <a:lnTo>
                  <a:pt x="3144552" y="312225"/>
                </a:lnTo>
                <a:cubicBezTo>
                  <a:pt x="3154464" y="317181"/>
                  <a:pt x="3165615" y="319659"/>
                  <a:pt x="3178005" y="319659"/>
                </a:cubicBezTo>
                <a:cubicBezTo>
                  <a:pt x="3190395" y="319659"/>
                  <a:pt x="3201546" y="322137"/>
                  <a:pt x="3211458" y="327093"/>
                </a:cubicBezTo>
                <a:lnTo>
                  <a:pt x="3211458" y="312225"/>
                </a:lnTo>
                <a:cubicBezTo>
                  <a:pt x="3246149" y="302313"/>
                  <a:pt x="3284558" y="281250"/>
                  <a:pt x="3326683" y="249037"/>
                </a:cubicBezTo>
                <a:cubicBezTo>
                  <a:pt x="3368809" y="216823"/>
                  <a:pt x="3389872" y="193282"/>
                  <a:pt x="3389872" y="178414"/>
                </a:cubicBezTo>
                <a:lnTo>
                  <a:pt x="3404740" y="178414"/>
                </a:lnTo>
                <a:lnTo>
                  <a:pt x="3404740" y="141245"/>
                </a:lnTo>
                <a:lnTo>
                  <a:pt x="3419608" y="141245"/>
                </a:lnTo>
                <a:cubicBezTo>
                  <a:pt x="3429520" y="131333"/>
                  <a:pt x="3434475" y="126377"/>
                  <a:pt x="3434475" y="126377"/>
                </a:cubicBezTo>
                <a:cubicBezTo>
                  <a:pt x="3434475" y="126377"/>
                  <a:pt x="3446865" y="121421"/>
                  <a:pt x="3471645" y="111509"/>
                </a:cubicBezTo>
                <a:cubicBezTo>
                  <a:pt x="3476601" y="121421"/>
                  <a:pt x="3477840" y="126377"/>
                  <a:pt x="3475362" y="126377"/>
                </a:cubicBezTo>
                <a:cubicBezTo>
                  <a:pt x="3472884" y="126377"/>
                  <a:pt x="3476601" y="126377"/>
                  <a:pt x="3486513" y="126377"/>
                </a:cubicBezTo>
                <a:cubicBezTo>
                  <a:pt x="3471645" y="151157"/>
                  <a:pt x="3458016" y="168502"/>
                  <a:pt x="3445626" y="178414"/>
                </a:cubicBezTo>
                <a:cubicBezTo>
                  <a:pt x="3433236" y="188326"/>
                  <a:pt x="3424564" y="213106"/>
                  <a:pt x="3419608" y="252754"/>
                </a:cubicBezTo>
                <a:cubicBezTo>
                  <a:pt x="3454299" y="272577"/>
                  <a:pt x="3470406" y="293640"/>
                  <a:pt x="3467928" y="315942"/>
                </a:cubicBezTo>
                <a:cubicBezTo>
                  <a:pt x="3465450" y="338244"/>
                  <a:pt x="3471645" y="366741"/>
                  <a:pt x="3486513" y="401432"/>
                </a:cubicBezTo>
                <a:lnTo>
                  <a:pt x="3501381" y="401432"/>
                </a:lnTo>
                <a:lnTo>
                  <a:pt x="3501381" y="453470"/>
                </a:lnTo>
                <a:cubicBezTo>
                  <a:pt x="3511293" y="463381"/>
                  <a:pt x="3531117" y="478249"/>
                  <a:pt x="3560852" y="498073"/>
                </a:cubicBezTo>
                <a:lnTo>
                  <a:pt x="3560852" y="512941"/>
                </a:lnTo>
                <a:lnTo>
                  <a:pt x="3590588" y="512941"/>
                </a:lnTo>
                <a:lnTo>
                  <a:pt x="3605456" y="542677"/>
                </a:lnTo>
                <a:cubicBezTo>
                  <a:pt x="3620324" y="552589"/>
                  <a:pt x="3633953" y="562501"/>
                  <a:pt x="3646342" y="572412"/>
                </a:cubicBezTo>
                <a:cubicBezTo>
                  <a:pt x="3658732" y="582325"/>
                  <a:pt x="3669883" y="592236"/>
                  <a:pt x="3679795" y="602148"/>
                </a:cubicBezTo>
                <a:lnTo>
                  <a:pt x="3679795" y="631884"/>
                </a:lnTo>
                <a:lnTo>
                  <a:pt x="3716965" y="646752"/>
                </a:lnTo>
                <a:lnTo>
                  <a:pt x="3716965" y="661620"/>
                </a:lnTo>
                <a:cubicBezTo>
                  <a:pt x="3746700" y="686400"/>
                  <a:pt x="3776436" y="700028"/>
                  <a:pt x="3806172" y="702506"/>
                </a:cubicBezTo>
                <a:cubicBezTo>
                  <a:pt x="3835898" y="704984"/>
                  <a:pt x="3865643" y="708701"/>
                  <a:pt x="3895379" y="713657"/>
                </a:cubicBezTo>
                <a:cubicBezTo>
                  <a:pt x="3925115" y="718613"/>
                  <a:pt x="3951134" y="731003"/>
                  <a:pt x="3973435" y="750827"/>
                </a:cubicBezTo>
                <a:cubicBezTo>
                  <a:pt x="3995737" y="770651"/>
                  <a:pt x="4011844" y="807820"/>
                  <a:pt x="4021746" y="862336"/>
                </a:cubicBezTo>
                <a:cubicBezTo>
                  <a:pt x="3987064" y="882159"/>
                  <a:pt x="3966001" y="904461"/>
                  <a:pt x="3958567" y="929241"/>
                </a:cubicBezTo>
                <a:cubicBezTo>
                  <a:pt x="3951134" y="954021"/>
                  <a:pt x="3944939" y="988712"/>
                  <a:pt x="3939983" y="1033316"/>
                </a:cubicBezTo>
                <a:cubicBezTo>
                  <a:pt x="3959806" y="1048184"/>
                  <a:pt x="3968479" y="1058096"/>
                  <a:pt x="3966001" y="1063052"/>
                </a:cubicBezTo>
                <a:cubicBezTo>
                  <a:pt x="3963523" y="1068008"/>
                  <a:pt x="3967231" y="1082876"/>
                  <a:pt x="3977152" y="1107655"/>
                </a:cubicBezTo>
                <a:lnTo>
                  <a:pt x="3992020" y="1107655"/>
                </a:lnTo>
                <a:lnTo>
                  <a:pt x="3992020" y="1152259"/>
                </a:lnTo>
                <a:cubicBezTo>
                  <a:pt x="4001932" y="1162171"/>
                  <a:pt x="4016800" y="1172083"/>
                  <a:pt x="4036624" y="1181995"/>
                </a:cubicBezTo>
                <a:lnTo>
                  <a:pt x="4036624" y="1196863"/>
                </a:lnTo>
                <a:cubicBezTo>
                  <a:pt x="4061403" y="1216686"/>
                  <a:pt x="4087422" y="1226598"/>
                  <a:pt x="4114670" y="1226598"/>
                </a:cubicBezTo>
                <a:cubicBezTo>
                  <a:pt x="4141938" y="1226598"/>
                  <a:pt x="4167956" y="1229076"/>
                  <a:pt x="4192736" y="1234032"/>
                </a:cubicBezTo>
                <a:cubicBezTo>
                  <a:pt x="4217516" y="1238988"/>
                  <a:pt x="4237340" y="1250139"/>
                  <a:pt x="4252208" y="1267485"/>
                </a:cubicBezTo>
                <a:cubicBezTo>
                  <a:pt x="4267076" y="1284831"/>
                  <a:pt x="4276988" y="1318283"/>
                  <a:pt x="4281944" y="1367843"/>
                </a:cubicBezTo>
                <a:cubicBezTo>
                  <a:pt x="4252208" y="1392623"/>
                  <a:pt x="4226189" y="1417402"/>
                  <a:pt x="4203887" y="1442182"/>
                </a:cubicBezTo>
                <a:cubicBezTo>
                  <a:pt x="4181585" y="1466962"/>
                  <a:pt x="4165479" y="1499176"/>
                  <a:pt x="4155567" y="1538823"/>
                </a:cubicBezTo>
                <a:cubicBezTo>
                  <a:pt x="4175390" y="1538823"/>
                  <a:pt x="4187780" y="1552452"/>
                  <a:pt x="4192736" y="1579710"/>
                </a:cubicBezTo>
                <a:cubicBezTo>
                  <a:pt x="4197692" y="1606967"/>
                  <a:pt x="4200170" y="1628030"/>
                  <a:pt x="4200170" y="1642898"/>
                </a:cubicBezTo>
                <a:lnTo>
                  <a:pt x="4222472" y="1642898"/>
                </a:lnTo>
                <a:cubicBezTo>
                  <a:pt x="4222472" y="1652810"/>
                  <a:pt x="4227428" y="1662722"/>
                  <a:pt x="4237340" y="1672634"/>
                </a:cubicBezTo>
                <a:lnTo>
                  <a:pt x="4267076" y="1672634"/>
                </a:lnTo>
                <a:cubicBezTo>
                  <a:pt x="4267076" y="1682546"/>
                  <a:pt x="4272032" y="1692458"/>
                  <a:pt x="4281944" y="1702370"/>
                </a:cubicBezTo>
                <a:lnTo>
                  <a:pt x="4311679" y="1702370"/>
                </a:lnTo>
                <a:lnTo>
                  <a:pt x="4341415" y="1754407"/>
                </a:lnTo>
                <a:cubicBezTo>
                  <a:pt x="4371151" y="1779187"/>
                  <a:pt x="4390965" y="1797772"/>
                  <a:pt x="4400886" y="1810162"/>
                </a:cubicBezTo>
                <a:cubicBezTo>
                  <a:pt x="4410798" y="1822551"/>
                  <a:pt x="4415754" y="1858482"/>
                  <a:pt x="4415754" y="1917954"/>
                </a:cubicBezTo>
                <a:cubicBezTo>
                  <a:pt x="4390965" y="1942734"/>
                  <a:pt x="4368673" y="1963796"/>
                  <a:pt x="4348849" y="1981142"/>
                </a:cubicBezTo>
                <a:cubicBezTo>
                  <a:pt x="4329025" y="1998488"/>
                  <a:pt x="4306723" y="2019551"/>
                  <a:pt x="4281944" y="2044331"/>
                </a:cubicBezTo>
                <a:lnTo>
                  <a:pt x="4281944" y="2118670"/>
                </a:lnTo>
                <a:cubicBezTo>
                  <a:pt x="4296811" y="2133538"/>
                  <a:pt x="4319113" y="2165751"/>
                  <a:pt x="4348849" y="2215311"/>
                </a:cubicBezTo>
                <a:cubicBezTo>
                  <a:pt x="4378585" y="2264871"/>
                  <a:pt x="4393443" y="2311952"/>
                  <a:pt x="4393443" y="2356556"/>
                </a:cubicBezTo>
                <a:cubicBezTo>
                  <a:pt x="4393443" y="2366468"/>
                  <a:pt x="4392213" y="2372662"/>
                  <a:pt x="4389735" y="2375140"/>
                </a:cubicBezTo>
                <a:cubicBezTo>
                  <a:pt x="4387258" y="2377618"/>
                  <a:pt x="4386019" y="2383813"/>
                  <a:pt x="4386019" y="2393725"/>
                </a:cubicBezTo>
                <a:lnTo>
                  <a:pt x="4371151" y="2393725"/>
                </a:lnTo>
                <a:lnTo>
                  <a:pt x="4371151" y="2453197"/>
                </a:lnTo>
                <a:lnTo>
                  <a:pt x="4356283" y="2453197"/>
                </a:lnTo>
                <a:lnTo>
                  <a:pt x="4356283" y="2520102"/>
                </a:lnTo>
                <a:lnTo>
                  <a:pt x="4341415" y="2520102"/>
                </a:lnTo>
                <a:lnTo>
                  <a:pt x="4341415" y="2549838"/>
                </a:lnTo>
                <a:lnTo>
                  <a:pt x="4326547" y="2549838"/>
                </a:lnTo>
                <a:lnTo>
                  <a:pt x="4326547" y="2579574"/>
                </a:lnTo>
                <a:cubicBezTo>
                  <a:pt x="4316635" y="2579574"/>
                  <a:pt x="4306723" y="2584529"/>
                  <a:pt x="4296811" y="2594441"/>
                </a:cubicBezTo>
                <a:lnTo>
                  <a:pt x="4296811" y="2639045"/>
                </a:lnTo>
                <a:lnTo>
                  <a:pt x="4281944" y="2639045"/>
                </a:lnTo>
                <a:lnTo>
                  <a:pt x="4281944" y="2683649"/>
                </a:lnTo>
                <a:lnTo>
                  <a:pt x="4267076" y="2683649"/>
                </a:lnTo>
                <a:cubicBezTo>
                  <a:pt x="4267076" y="2723296"/>
                  <a:pt x="4268315" y="2764183"/>
                  <a:pt x="4270793" y="2806308"/>
                </a:cubicBezTo>
                <a:cubicBezTo>
                  <a:pt x="4273271" y="2848434"/>
                  <a:pt x="4276988" y="2889321"/>
                  <a:pt x="4281944" y="2928968"/>
                </a:cubicBezTo>
                <a:lnTo>
                  <a:pt x="4296811" y="2928968"/>
                </a:lnTo>
                <a:cubicBezTo>
                  <a:pt x="4286890" y="2978528"/>
                  <a:pt x="4280705" y="3019414"/>
                  <a:pt x="4278227" y="3051628"/>
                </a:cubicBezTo>
                <a:cubicBezTo>
                  <a:pt x="4275749" y="3083842"/>
                  <a:pt x="4249730" y="3119772"/>
                  <a:pt x="4200170" y="3159420"/>
                </a:cubicBezTo>
                <a:lnTo>
                  <a:pt x="4200170" y="3174288"/>
                </a:lnTo>
                <a:cubicBezTo>
                  <a:pt x="4190258" y="3179244"/>
                  <a:pt x="4180346" y="3181722"/>
                  <a:pt x="4170434" y="3181722"/>
                </a:cubicBezTo>
                <a:cubicBezTo>
                  <a:pt x="4160523" y="3181722"/>
                  <a:pt x="4150611" y="3184200"/>
                  <a:pt x="4140699" y="3189156"/>
                </a:cubicBezTo>
                <a:lnTo>
                  <a:pt x="4140699" y="3204024"/>
                </a:lnTo>
                <a:cubicBezTo>
                  <a:pt x="4130787" y="3213935"/>
                  <a:pt x="4120875" y="3221369"/>
                  <a:pt x="4110963" y="3226325"/>
                </a:cubicBezTo>
                <a:cubicBezTo>
                  <a:pt x="4101041" y="3231281"/>
                  <a:pt x="4091139" y="3238715"/>
                  <a:pt x="4081227" y="3248627"/>
                </a:cubicBezTo>
                <a:lnTo>
                  <a:pt x="4081227" y="3285797"/>
                </a:lnTo>
                <a:cubicBezTo>
                  <a:pt x="4051492" y="3300665"/>
                  <a:pt x="4035375" y="3315532"/>
                  <a:pt x="4032907" y="3330400"/>
                </a:cubicBezTo>
                <a:cubicBezTo>
                  <a:pt x="4030429" y="3345268"/>
                  <a:pt x="4016800" y="3365092"/>
                  <a:pt x="3992020" y="3389872"/>
                </a:cubicBezTo>
                <a:lnTo>
                  <a:pt x="3992020" y="3419607"/>
                </a:lnTo>
                <a:lnTo>
                  <a:pt x="3925115" y="3464211"/>
                </a:lnTo>
                <a:lnTo>
                  <a:pt x="3925115" y="3508815"/>
                </a:lnTo>
                <a:lnTo>
                  <a:pt x="3910247" y="3508815"/>
                </a:lnTo>
                <a:lnTo>
                  <a:pt x="3910247" y="3575720"/>
                </a:lnTo>
                <a:lnTo>
                  <a:pt x="3895379" y="3575720"/>
                </a:lnTo>
                <a:lnTo>
                  <a:pt x="3895379" y="3694663"/>
                </a:lnTo>
                <a:cubicBezTo>
                  <a:pt x="3880511" y="3739266"/>
                  <a:pt x="3847059" y="3780153"/>
                  <a:pt x="3795011" y="3817323"/>
                </a:cubicBezTo>
                <a:cubicBezTo>
                  <a:pt x="3742974" y="3854492"/>
                  <a:pt x="3684751" y="3875555"/>
                  <a:pt x="3620324" y="3880511"/>
                </a:cubicBezTo>
                <a:lnTo>
                  <a:pt x="3620324" y="3910247"/>
                </a:lnTo>
                <a:lnTo>
                  <a:pt x="3590588" y="3910247"/>
                </a:lnTo>
                <a:cubicBezTo>
                  <a:pt x="3590588" y="3959806"/>
                  <a:pt x="3589349" y="4003171"/>
                  <a:pt x="3586871" y="4040341"/>
                </a:cubicBezTo>
                <a:cubicBezTo>
                  <a:pt x="3584393" y="4077510"/>
                  <a:pt x="3565808" y="4106007"/>
                  <a:pt x="3531117" y="4125831"/>
                </a:cubicBezTo>
                <a:lnTo>
                  <a:pt x="3531117" y="4140699"/>
                </a:lnTo>
                <a:lnTo>
                  <a:pt x="3501381" y="4140699"/>
                </a:lnTo>
                <a:lnTo>
                  <a:pt x="3501381" y="4155566"/>
                </a:lnTo>
                <a:lnTo>
                  <a:pt x="3456777" y="4155566"/>
                </a:lnTo>
                <a:cubicBezTo>
                  <a:pt x="3446865" y="4180346"/>
                  <a:pt x="3440670" y="4193975"/>
                  <a:pt x="3438192" y="4196453"/>
                </a:cubicBezTo>
                <a:cubicBezTo>
                  <a:pt x="3435714" y="4198931"/>
                  <a:pt x="3424564" y="4205126"/>
                  <a:pt x="3404740" y="4215038"/>
                </a:cubicBezTo>
                <a:lnTo>
                  <a:pt x="3404740" y="4244774"/>
                </a:lnTo>
                <a:cubicBezTo>
                  <a:pt x="3384916" y="4254686"/>
                  <a:pt x="3365092" y="4259642"/>
                  <a:pt x="3345268" y="4259642"/>
                </a:cubicBezTo>
                <a:lnTo>
                  <a:pt x="3345268" y="4274509"/>
                </a:lnTo>
                <a:lnTo>
                  <a:pt x="3241193" y="4289377"/>
                </a:lnTo>
                <a:lnTo>
                  <a:pt x="3241193" y="4304245"/>
                </a:lnTo>
                <a:lnTo>
                  <a:pt x="3211458" y="4304245"/>
                </a:lnTo>
                <a:lnTo>
                  <a:pt x="3196590" y="4341415"/>
                </a:lnTo>
                <a:cubicBezTo>
                  <a:pt x="3171810" y="4331503"/>
                  <a:pt x="3148269" y="4325308"/>
                  <a:pt x="3125967" y="4322830"/>
                </a:cubicBezTo>
                <a:cubicBezTo>
                  <a:pt x="3103666" y="4320352"/>
                  <a:pt x="3080125" y="4314157"/>
                  <a:pt x="3055345" y="4304245"/>
                </a:cubicBezTo>
                <a:lnTo>
                  <a:pt x="3040477" y="4274509"/>
                </a:lnTo>
                <a:lnTo>
                  <a:pt x="2951270" y="4274509"/>
                </a:lnTo>
                <a:cubicBezTo>
                  <a:pt x="2941358" y="4299289"/>
                  <a:pt x="2928968" y="4321591"/>
                  <a:pt x="2914100" y="4341415"/>
                </a:cubicBezTo>
                <a:lnTo>
                  <a:pt x="2899233" y="4341415"/>
                </a:lnTo>
                <a:cubicBezTo>
                  <a:pt x="2899233" y="4381062"/>
                  <a:pt x="2897994" y="4423188"/>
                  <a:pt x="2895516" y="4467792"/>
                </a:cubicBezTo>
                <a:cubicBezTo>
                  <a:pt x="2893038" y="4512395"/>
                  <a:pt x="2864541" y="4534697"/>
                  <a:pt x="2810025" y="4534697"/>
                </a:cubicBezTo>
                <a:cubicBezTo>
                  <a:pt x="2800113" y="4534697"/>
                  <a:pt x="2775334" y="4529741"/>
                  <a:pt x="2735686" y="4519829"/>
                </a:cubicBezTo>
                <a:lnTo>
                  <a:pt x="2735686" y="4490093"/>
                </a:lnTo>
                <a:cubicBezTo>
                  <a:pt x="2720818" y="4480181"/>
                  <a:pt x="2713384" y="4472748"/>
                  <a:pt x="2713384" y="4467792"/>
                </a:cubicBezTo>
                <a:lnTo>
                  <a:pt x="2713384" y="4460358"/>
                </a:lnTo>
                <a:cubicBezTo>
                  <a:pt x="2713384" y="4450446"/>
                  <a:pt x="2699755" y="4435578"/>
                  <a:pt x="2672498" y="4415754"/>
                </a:cubicBezTo>
                <a:cubicBezTo>
                  <a:pt x="2645240" y="4395930"/>
                  <a:pt x="2624177" y="4381062"/>
                  <a:pt x="2609309" y="4371151"/>
                </a:cubicBezTo>
                <a:lnTo>
                  <a:pt x="2609309" y="4356283"/>
                </a:lnTo>
                <a:lnTo>
                  <a:pt x="2579574" y="4356283"/>
                </a:lnTo>
                <a:cubicBezTo>
                  <a:pt x="2559750" y="4346371"/>
                  <a:pt x="2547360" y="4341415"/>
                  <a:pt x="2542404" y="4341415"/>
                </a:cubicBezTo>
                <a:cubicBezTo>
                  <a:pt x="2507712" y="4341415"/>
                  <a:pt x="2484171" y="4353805"/>
                  <a:pt x="2471782" y="4378584"/>
                </a:cubicBezTo>
                <a:cubicBezTo>
                  <a:pt x="2459392" y="4403364"/>
                  <a:pt x="2449480" y="4431861"/>
                  <a:pt x="2442046" y="4464075"/>
                </a:cubicBezTo>
                <a:cubicBezTo>
                  <a:pt x="2434612" y="4496288"/>
                  <a:pt x="2425939" y="4527263"/>
                  <a:pt x="2416027" y="4556999"/>
                </a:cubicBezTo>
                <a:cubicBezTo>
                  <a:pt x="2406115" y="4586734"/>
                  <a:pt x="2388769" y="4606558"/>
                  <a:pt x="2363990" y="4616470"/>
                </a:cubicBezTo>
                <a:lnTo>
                  <a:pt x="2259915" y="4616470"/>
                </a:lnTo>
                <a:cubicBezTo>
                  <a:pt x="2254959" y="4606558"/>
                  <a:pt x="2248764" y="4600363"/>
                  <a:pt x="2241330" y="4597885"/>
                </a:cubicBezTo>
                <a:cubicBezTo>
                  <a:pt x="2233896" y="4595407"/>
                  <a:pt x="2230179" y="4591690"/>
                  <a:pt x="2230179" y="4586734"/>
                </a:cubicBezTo>
                <a:lnTo>
                  <a:pt x="2230179" y="4549565"/>
                </a:lnTo>
                <a:lnTo>
                  <a:pt x="2215311" y="4549565"/>
                </a:lnTo>
                <a:lnTo>
                  <a:pt x="2215311" y="4504961"/>
                </a:lnTo>
                <a:lnTo>
                  <a:pt x="2200443" y="4504961"/>
                </a:lnTo>
                <a:lnTo>
                  <a:pt x="2200443" y="4475226"/>
                </a:lnTo>
                <a:lnTo>
                  <a:pt x="2185575" y="4475226"/>
                </a:lnTo>
                <a:lnTo>
                  <a:pt x="2185575" y="4400886"/>
                </a:lnTo>
                <a:lnTo>
                  <a:pt x="2170707" y="4400886"/>
                </a:lnTo>
                <a:cubicBezTo>
                  <a:pt x="2160796" y="4390974"/>
                  <a:pt x="2154601" y="4383540"/>
                  <a:pt x="2152123" y="4378584"/>
                </a:cubicBezTo>
                <a:cubicBezTo>
                  <a:pt x="2149645" y="4373629"/>
                  <a:pt x="2143450" y="4366195"/>
                  <a:pt x="2133538" y="4356283"/>
                </a:cubicBezTo>
                <a:lnTo>
                  <a:pt x="2103802" y="4356283"/>
                </a:lnTo>
                <a:lnTo>
                  <a:pt x="2103802" y="4341415"/>
                </a:lnTo>
                <a:cubicBezTo>
                  <a:pt x="2093890" y="4336459"/>
                  <a:pt x="2079022" y="4333981"/>
                  <a:pt x="2059199" y="4333981"/>
                </a:cubicBezTo>
                <a:cubicBezTo>
                  <a:pt x="2004683" y="4333981"/>
                  <a:pt x="1956363" y="4353805"/>
                  <a:pt x="1914237" y="4393452"/>
                </a:cubicBezTo>
                <a:cubicBezTo>
                  <a:pt x="1872111" y="4433100"/>
                  <a:pt x="1831225" y="4452924"/>
                  <a:pt x="1791577" y="4452924"/>
                </a:cubicBezTo>
                <a:cubicBezTo>
                  <a:pt x="1756885" y="4452924"/>
                  <a:pt x="1729628" y="4435578"/>
                  <a:pt x="1709804" y="4400886"/>
                </a:cubicBezTo>
                <a:lnTo>
                  <a:pt x="1694936" y="4400886"/>
                </a:lnTo>
                <a:lnTo>
                  <a:pt x="1680068" y="4304245"/>
                </a:lnTo>
                <a:lnTo>
                  <a:pt x="1665200" y="4304245"/>
                </a:lnTo>
                <a:lnTo>
                  <a:pt x="1665200" y="4229906"/>
                </a:lnTo>
                <a:lnTo>
                  <a:pt x="1650332" y="4229906"/>
                </a:lnTo>
                <a:lnTo>
                  <a:pt x="1650332" y="4200170"/>
                </a:lnTo>
                <a:cubicBezTo>
                  <a:pt x="1640420" y="4195214"/>
                  <a:pt x="1631748" y="4190258"/>
                  <a:pt x="1624314" y="4185302"/>
                </a:cubicBezTo>
                <a:cubicBezTo>
                  <a:pt x="1616880" y="4180346"/>
                  <a:pt x="1608207" y="4175390"/>
                  <a:pt x="1598295" y="4170434"/>
                </a:cubicBezTo>
                <a:lnTo>
                  <a:pt x="1598295" y="4155566"/>
                </a:lnTo>
                <a:lnTo>
                  <a:pt x="1568559" y="4155566"/>
                </a:lnTo>
                <a:cubicBezTo>
                  <a:pt x="1568559" y="4145655"/>
                  <a:pt x="1563603" y="4135743"/>
                  <a:pt x="1553691" y="4125831"/>
                </a:cubicBezTo>
                <a:lnTo>
                  <a:pt x="1479352" y="4125831"/>
                </a:lnTo>
                <a:cubicBezTo>
                  <a:pt x="1439704" y="4165478"/>
                  <a:pt x="1382711" y="4185302"/>
                  <a:pt x="1308372" y="4185302"/>
                </a:cubicBezTo>
                <a:cubicBezTo>
                  <a:pt x="1293504" y="4160522"/>
                  <a:pt x="1276158" y="4139460"/>
                  <a:pt x="1256334" y="4122114"/>
                </a:cubicBezTo>
                <a:cubicBezTo>
                  <a:pt x="1236510" y="4104768"/>
                  <a:pt x="1216686" y="4087422"/>
                  <a:pt x="1196863" y="4070076"/>
                </a:cubicBezTo>
                <a:cubicBezTo>
                  <a:pt x="1177039" y="4052730"/>
                  <a:pt x="1158454" y="4032907"/>
                  <a:pt x="1141108" y="4010605"/>
                </a:cubicBezTo>
                <a:cubicBezTo>
                  <a:pt x="1123762" y="3988303"/>
                  <a:pt x="1115089" y="3959806"/>
                  <a:pt x="1115089" y="3925115"/>
                </a:cubicBezTo>
                <a:cubicBezTo>
                  <a:pt x="1060574" y="3910247"/>
                  <a:pt x="1017209" y="3895379"/>
                  <a:pt x="984996" y="3880511"/>
                </a:cubicBezTo>
                <a:cubicBezTo>
                  <a:pt x="952782" y="3865643"/>
                  <a:pt x="924285" y="3828474"/>
                  <a:pt x="899506" y="3769002"/>
                </a:cubicBezTo>
                <a:lnTo>
                  <a:pt x="899506" y="3679795"/>
                </a:lnTo>
                <a:lnTo>
                  <a:pt x="884638" y="3679795"/>
                </a:lnTo>
                <a:lnTo>
                  <a:pt x="884638" y="3635191"/>
                </a:lnTo>
                <a:lnTo>
                  <a:pt x="817732" y="3590588"/>
                </a:lnTo>
                <a:lnTo>
                  <a:pt x="817732" y="3575720"/>
                </a:lnTo>
                <a:lnTo>
                  <a:pt x="787996" y="3575720"/>
                </a:lnTo>
                <a:lnTo>
                  <a:pt x="787996" y="3560852"/>
                </a:lnTo>
                <a:lnTo>
                  <a:pt x="743393" y="3560852"/>
                </a:lnTo>
                <a:lnTo>
                  <a:pt x="743393" y="3545984"/>
                </a:lnTo>
                <a:cubicBezTo>
                  <a:pt x="674010" y="3506337"/>
                  <a:pt x="636840" y="3469167"/>
                  <a:pt x="631884" y="3434475"/>
                </a:cubicBezTo>
                <a:cubicBezTo>
                  <a:pt x="626928" y="3399784"/>
                  <a:pt x="619494" y="3360136"/>
                  <a:pt x="609582" y="3315532"/>
                </a:cubicBezTo>
                <a:lnTo>
                  <a:pt x="594714" y="3315532"/>
                </a:lnTo>
                <a:lnTo>
                  <a:pt x="594714" y="3233759"/>
                </a:lnTo>
                <a:lnTo>
                  <a:pt x="572413" y="3233759"/>
                </a:lnTo>
                <a:lnTo>
                  <a:pt x="557545" y="3174288"/>
                </a:lnTo>
                <a:cubicBezTo>
                  <a:pt x="503029" y="3159420"/>
                  <a:pt x="468338" y="3129684"/>
                  <a:pt x="453470" y="3085081"/>
                </a:cubicBezTo>
                <a:cubicBezTo>
                  <a:pt x="438602" y="3040477"/>
                  <a:pt x="413822" y="3003307"/>
                  <a:pt x="379130" y="2973572"/>
                </a:cubicBezTo>
                <a:cubicBezTo>
                  <a:pt x="379130" y="2963660"/>
                  <a:pt x="381608" y="2941358"/>
                  <a:pt x="386564" y="2906666"/>
                </a:cubicBezTo>
                <a:cubicBezTo>
                  <a:pt x="391520" y="2871975"/>
                  <a:pt x="393998" y="2839761"/>
                  <a:pt x="393998" y="2810025"/>
                </a:cubicBezTo>
                <a:lnTo>
                  <a:pt x="393998" y="2765422"/>
                </a:lnTo>
                <a:lnTo>
                  <a:pt x="379130" y="2765422"/>
                </a:lnTo>
                <a:lnTo>
                  <a:pt x="379130" y="2683649"/>
                </a:lnTo>
                <a:lnTo>
                  <a:pt x="349395" y="2683649"/>
                </a:lnTo>
                <a:cubicBezTo>
                  <a:pt x="339483" y="2653913"/>
                  <a:pt x="334527" y="2629133"/>
                  <a:pt x="334527" y="2609309"/>
                </a:cubicBezTo>
                <a:lnTo>
                  <a:pt x="312225" y="2609309"/>
                </a:lnTo>
                <a:lnTo>
                  <a:pt x="312225" y="2378857"/>
                </a:lnTo>
                <a:lnTo>
                  <a:pt x="297357" y="2378857"/>
                </a:lnTo>
                <a:cubicBezTo>
                  <a:pt x="297357" y="2359034"/>
                  <a:pt x="292401" y="2342927"/>
                  <a:pt x="282489" y="2330537"/>
                </a:cubicBezTo>
                <a:cubicBezTo>
                  <a:pt x="272577" y="2318147"/>
                  <a:pt x="260188" y="2303279"/>
                  <a:pt x="245320" y="2285933"/>
                </a:cubicBezTo>
                <a:cubicBezTo>
                  <a:pt x="230452" y="2268587"/>
                  <a:pt x="218062" y="2248764"/>
                  <a:pt x="208150" y="2226462"/>
                </a:cubicBezTo>
                <a:cubicBezTo>
                  <a:pt x="198238" y="2204160"/>
                  <a:pt x="193282" y="2173185"/>
                  <a:pt x="193282" y="2133538"/>
                </a:cubicBezTo>
                <a:cubicBezTo>
                  <a:pt x="252754" y="2088934"/>
                  <a:pt x="292401" y="2024507"/>
                  <a:pt x="312225" y="1940256"/>
                </a:cubicBezTo>
                <a:cubicBezTo>
                  <a:pt x="332049" y="1856004"/>
                  <a:pt x="349395" y="1776709"/>
                  <a:pt x="364263" y="1702370"/>
                </a:cubicBezTo>
                <a:cubicBezTo>
                  <a:pt x="354351" y="1692458"/>
                  <a:pt x="349395" y="1685024"/>
                  <a:pt x="349395" y="1680068"/>
                </a:cubicBezTo>
                <a:cubicBezTo>
                  <a:pt x="349395" y="1675112"/>
                  <a:pt x="344439" y="1667678"/>
                  <a:pt x="334527" y="1657766"/>
                </a:cubicBezTo>
                <a:lnTo>
                  <a:pt x="282489" y="1642898"/>
                </a:lnTo>
                <a:cubicBezTo>
                  <a:pt x="272577" y="1628030"/>
                  <a:pt x="260188" y="1613162"/>
                  <a:pt x="245320" y="1598295"/>
                </a:cubicBezTo>
                <a:cubicBezTo>
                  <a:pt x="230452" y="1583427"/>
                  <a:pt x="218062" y="1568559"/>
                  <a:pt x="208150" y="1553691"/>
                </a:cubicBezTo>
                <a:cubicBezTo>
                  <a:pt x="223018" y="1464484"/>
                  <a:pt x="250276" y="1419880"/>
                  <a:pt x="289923" y="1419880"/>
                </a:cubicBezTo>
                <a:cubicBezTo>
                  <a:pt x="329571" y="1419880"/>
                  <a:pt x="384086" y="1412446"/>
                  <a:pt x="453470" y="1397578"/>
                </a:cubicBezTo>
                <a:lnTo>
                  <a:pt x="453470" y="1382711"/>
                </a:lnTo>
                <a:cubicBezTo>
                  <a:pt x="463382" y="1372799"/>
                  <a:pt x="473294" y="1360409"/>
                  <a:pt x="483205" y="1345541"/>
                </a:cubicBezTo>
                <a:cubicBezTo>
                  <a:pt x="493117" y="1330673"/>
                  <a:pt x="503029" y="1318283"/>
                  <a:pt x="512941" y="1308371"/>
                </a:cubicBezTo>
                <a:lnTo>
                  <a:pt x="512941" y="1152259"/>
                </a:lnTo>
                <a:lnTo>
                  <a:pt x="498073" y="1152259"/>
                </a:lnTo>
                <a:lnTo>
                  <a:pt x="498073" y="1122523"/>
                </a:lnTo>
                <a:cubicBezTo>
                  <a:pt x="493117" y="1117567"/>
                  <a:pt x="488161" y="1115089"/>
                  <a:pt x="483205" y="1115089"/>
                </a:cubicBezTo>
                <a:cubicBezTo>
                  <a:pt x="478249" y="1115089"/>
                  <a:pt x="473294" y="1112611"/>
                  <a:pt x="468338" y="1107655"/>
                </a:cubicBezTo>
                <a:lnTo>
                  <a:pt x="468338" y="1003581"/>
                </a:lnTo>
                <a:cubicBezTo>
                  <a:pt x="478249" y="993669"/>
                  <a:pt x="484444" y="986235"/>
                  <a:pt x="486922" y="981279"/>
                </a:cubicBezTo>
                <a:cubicBezTo>
                  <a:pt x="489400" y="976323"/>
                  <a:pt x="493117" y="973845"/>
                  <a:pt x="498073" y="973845"/>
                </a:cubicBezTo>
                <a:lnTo>
                  <a:pt x="527809" y="973845"/>
                </a:lnTo>
                <a:lnTo>
                  <a:pt x="527809" y="958977"/>
                </a:lnTo>
                <a:lnTo>
                  <a:pt x="572413" y="958977"/>
                </a:lnTo>
                <a:lnTo>
                  <a:pt x="572413" y="936675"/>
                </a:lnTo>
                <a:cubicBezTo>
                  <a:pt x="587280" y="936675"/>
                  <a:pt x="600909" y="935436"/>
                  <a:pt x="613299" y="932958"/>
                </a:cubicBezTo>
                <a:cubicBezTo>
                  <a:pt x="625689" y="930480"/>
                  <a:pt x="639318" y="926763"/>
                  <a:pt x="654186" y="921807"/>
                </a:cubicBezTo>
                <a:lnTo>
                  <a:pt x="654186" y="906939"/>
                </a:lnTo>
                <a:cubicBezTo>
                  <a:pt x="664098" y="901983"/>
                  <a:pt x="677727" y="898267"/>
                  <a:pt x="695072" y="895788"/>
                </a:cubicBezTo>
                <a:cubicBezTo>
                  <a:pt x="712418" y="893310"/>
                  <a:pt x="723569" y="887116"/>
                  <a:pt x="728525" y="877204"/>
                </a:cubicBezTo>
                <a:lnTo>
                  <a:pt x="728525" y="773129"/>
                </a:lnTo>
                <a:cubicBezTo>
                  <a:pt x="708701" y="758261"/>
                  <a:pt x="698789" y="735959"/>
                  <a:pt x="698789" y="706223"/>
                </a:cubicBezTo>
                <a:cubicBezTo>
                  <a:pt x="698789" y="676488"/>
                  <a:pt x="704984" y="647991"/>
                  <a:pt x="717374" y="620733"/>
                </a:cubicBezTo>
                <a:cubicBezTo>
                  <a:pt x="729764" y="593475"/>
                  <a:pt x="748349" y="579847"/>
                  <a:pt x="773129" y="579847"/>
                </a:cubicBezTo>
                <a:cubicBezTo>
                  <a:pt x="783040" y="579847"/>
                  <a:pt x="790474" y="581086"/>
                  <a:pt x="795430" y="583563"/>
                </a:cubicBezTo>
                <a:cubicBezTo>
                  <a:pt x="800386" y="586041"/>
                  <a:pt x="805342" y="587280"/>
                  <a:pt x="810298" y="587280"/>
                </a:cubicBezTo>
                <a:cubicBezTo>
                  <a:pt x="830122" y="587280"/>
                  <a:pt x="841273" y="583563"/>
                  <a:pt x="843751" y="576130"/>
                </a:cubicBezTo>
                <a:cubicBezTo>
                  <a:pt x="846229" y="568696"/>
                  <a:pt x="854902" y="557545"/>
                  <a:pt x="869770" y="542677"/>
                </a:cubicBezTo>
                <a:lnTo>
                  <a:pt x="899506" y="542677"/>
                </a:lnTo>
                <a:lnTo>
                  <a:pt x="899506" y="527809"/>
                </a:lnTo>
                <a:cubicBezTo>
                  <a:pt x="909417" y="517897"/>
                  <a:pt x="929241" y="503029"/>
                  <a:pt x="958977" y="483205"/>
                </a:cubicBezTo>
                <a:lnTo>
                  <a:pt x="958977" y="438602"/>
                </a:lnTo>
                <a:lnTo>
                  <a:pt x="973845" y="438602"/>
                </a:lnTo>
                <a:cubicBezTo>
                  <a:pt x="978801" y="428690"/>
                  <a:pt x="981279" y="422495"/>
                  <a:pt x="981279" y="420017"/>
                </a:cubicBezTo>
                <a:cubicBezTo>
                  <a:pt x="981279" y="417539"/>
                  <a:pt x="983757" y="411344"/>
                  <a:pt x="988713" y="401432"/>
                </a:cubicBezTo>
                <a:lnTo>
                  <a:pt x="1018448" y="401432"/>
                </a:lnTo>
                <a:lnTo>
                  <a:pt x="1018448" y="386564"/>
                </a:lnTo>
                <a:lnTo>
                  <a:pt x="1129957" y="386564"/>
                </a:lnTo>
                <a:lnTo>
                  <a:pt x="1144825" y="416300"/>
                </a:lnTo>
                <a:cubicBezTo>
                  <a:pt x="1169605" y="416300"/>
                  <a:pt x="1203058" y="415061"/>
                  <a:pt x="1245183" y="412583"/>
                </a:cubicBezTo>
                <a:cubicBezTo>
                  <a:pt x="1287309" y="410105"/>
                  <a:pt x="1308372" y="391520"/>
                  <a:pt x="1308372" y="356829"/>
                </a:cubicBezTo>
                <a:lnTo>
                  <a:pt x="1323239" y="356829"/>
                </a:lnTo>
                <a:lnTo>
                  <a:pt x="1323239" y="282489"/>
                </a:lnTo>
                <a:lnTo>
                  <a:pt x="1338107" y="282489"/>
                </a:lnTo>
                <a:cubicBezTo>
                  <a:pt x="1348019" y="272577"/>
                  <a:pt x="1356692" y="253993"/>
                  <a:pt x="1364126" y="226735"/>
                </a:cubicBezTo>
                <a:cubicBezTo>
                  <a:pt x="1371560" y="199477"/>
                  <a:pt x="1380233" y="183370"/>
                  <a:pt x="1390145" y="178414"/>
                </a:cubicBezTo>
                <a:lnTo>
                  <a:pt x="1419881" y="178414"/>
                </a:lnTo>
                <a:cubicBezTo>
                  <a:pt x="1434748" y="163546"/>
                  <a:pt x="1449616" y="156113"/>
                  <a:pt x="1464484" y="156113"/>
                </a:cubicBezTo>
                <a:cubicBezTo>
                  <a:pt x="1479352" y="156113"/>
                  <a:pt x="1494220" y="159830"/>
                  <a:pt x="1509088" y="167263"/>
                </a:cubicBezTo>
                <a:cubicBezTo>
                  <a:pt x="1523955" y="174697"/>
                  <a:pt x="1538823" y="178414"/>
                  <a:pt x="1553691" y="178414"/>
                </a:cubicBezTo>
                <a:cubicBezTo>
                  <a:pt x="1573515" y="178414"/>
                  <a:pt x="1583427" y="166024"/>
                  <a:pt x="1583427" y="141245"/>
                </a:cubicBezTo>
                <a:lnTo>
                  <a:pt x="1635464" y="141245"/>
                </a:lnTo>
                <a:cubicBezTo>
                  <a:pt x="1645376" y="121421"/>
                  <a:pt x="1655288" y="106553"/>
                  <a:pt x="1665200" y="96641"/>
                </a:cubicBezTo>
                <a:lnTo>
                  <a:pt x="1680068" y="96641"/>
                </a:lnTo>
                <a:lnTo>
                  <a:pt x="1680068" y="66905"/>
                </a:lnTo>
                <a:lnTo>
                  <a:pt x="1694936" y="66905"/>
                </a:lnTo>
                <a:cubicBezTo>
                  <a:pt x="1699892" y="56993"/>
                  <a:pt x="1704848" y="49560"/>
                  <a:pt x="1709804" y="44604"/>
                </a:cubicBezTo>
                <a:cubicBezTo>
                  <a:pt x="1714760" y="39648"/>
                  <a:pt x="1719716" y="32214"/>
                  <a:pt x="1724672" y="22302"/>
                </a:cubicBezTo>
                <a:lnTo>
                  <a:pt x="1754408" y="22302"/>
                </a:lnTo>
                <a:close/>
                <a:moveTo>
                  <a:pt x="59472" y="0"/>
                </a:moveTo>
                <a:cubicBezTo>
                  <a:pt x="109031" y="0"/>
                  <a:pt x="153635" y="12390"/>
                  <a:pt x="193282" y="37170"/>
                </a:cubicBezTo>
                <a:cubicBezTo>
                  <a:pt x="232930" y="61950"/>
                  <a:pt x="267622" y="89207"/>
                  <a:pt x="297357" y="118943"/>
                </a:cubicBezTo>
                <a:cubicBezTo>
                  <a:pt x="327093" y="148679"/>
                  <a:pt x="349395" y="179653"/>
                  <a:pt x="364263" y="211867"/>
                </a:cubicBezTo>
                <a:cubicBezTo>
                  <a:pt x="379130" y="244081"/>
                  <a:pt x="386564" y="267622"/>
                  <a:pt x="386564" y="282489"/>
                </a:cubicBezTo>
                <a:cubicBezTo>
                  <a:pt x="386564" y="341961"/>
                  <a:pt x="344439" y="376652"/>
                  <a:pt x="260188" y="386564"/>
                </a:cubicBezTo>
                <a:cubicBezTo>
                  <a:pt x="240364" y="366741"/>
                  <a:pt x="227974" y="359306"/>
                  <a:pt x="223018" y="364263"/>
                </a:cubicBezTo>
                <a:cubicBezTo>
                  <a:pt x="218062" y="369218"/>
                  <a:pt x="205672" y="366741"/>
                  <a:pt x="185848" y="356829"/>
                </a:cubicBezTo>
                <a:lnTo>
                  <a:pt x="185848" y="341961"/>
                </a:lnTo>
                <a:lnTo>
                  <a:pt x="156113" y="341961"/>
                </a:lnTo>
                <a:lnTo>
                  <a:pt x="156113" y="327093"/>
                </a:lnTo>
                <a:cubicBezTo>
                  <a:pt x="141245" y="317181"/>
                  <a:pt x="127616" y="306030"/>
                  <a:pt x="115226" y="293640"/>
                </a:cubicBezTo>
                <a:cubicBezTo>
                  <a:pt x="102836" y="281250"/>
                  <a:pt x="89207" y="270100"/>
                  <a:pt x="74339" y="260188"/>
                </a:cubicBezTo>
                <a:lnTo>
                  <a:pt x="74339" y="215584"/>
                </a:lnTo>
                <a:cubicBezTo>
                  <a:pt x="69383" y="205672"/>
                  <a:pt x="55755" y="183370"/>
                  <a:pt x="33453" y="148679"/>
                </a:cubicBezTo>
                <a:cubicBezTo>
                  <a:pt x="11151" y="113987"/>
                  <a:pt x="0" y="91685"/>
                  <a:pt x="0" y="81773"/>
                </a:cubicBezTo>
                <a:lnTo>
                  <a:pt x="14868" y="81773"/>
                </a:lnTo>
                <a:lnTo>
                  <a:pt x="14868" y="44604"/>
                </a:lnTo>
                <a:lnTo>
                  <a:pt x="29736" y="44604"/>
                </a:lnTo>
                <a:cubicBezTo>
                  <a:pt x="34692" y="34692"/>
                  <a:pt x="39648" y="27258"/>
                  <a:pt x="44604" y="22302"/>
                </a:cubicBezTo>
                <a:cubicBezTo>
                  <a:pt x="49560" y="17346"/>
                  <a:pt x="54516" y="9912"/>
                  <a:pt x="59472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417696" y="4599312"/>
            <a:ext cx="3075531" cy="925684"/>
            <a:chOff x="417696" y="2164722"/>
            <a:chExt cx="3075531" cy="925684"/>
          </a:xfrm>
        </p:grpSpPr>
        <p:sp>
          <p:nvSpPr>
            <p:cNvPr id="10" name="文字方塊 14"/>
            <p:cNvSpPr txBox="1"/>
            <p:nvPr/>
          </p:nvSpPr>
          <p:spPr>
            <a:xfrm>
              <a:off x="957377" y="2164722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Process</a:t>
              </a:r>
              <a:endParaRPr lang="zh-TW" altLang="en-US" sz="2400" dirty="0"/>
            </a:p>
          </p:txBody>
        </p:sp>
        <p:sp>
          <p:nvSpPr>
            <p:cNvPr id="11" name="矩形 10"/>
            <p:cNvSpPr/>
            <p:nvPr/>
          </p:nvSpPr>
          <p:spPr>
            <a:xfrm>
              <a:off x="957377" y="2567186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2" name="群組 11"/>
            <p:cNvGrpSpPr/>
            <p:nvPr/>
          </p:nvGrpSpPr>
          <p:grpSpPr>
            <a:xfrm>
              <a:off x="417696" y="2396519"/>
              <a:ext cx="523644" cy="523644"/>
              <a:chOff x="5731184" y="3068960"/>
              <a:chExt cx="816070" cy="816070"/>
            </a:xfrm>
          </p:grpSpPr>
          <p:sp>
            <p:nvSpPr>
              <p:cNvPr id="13" name="橢圓 12"/>
              <p:cNvSpPr/>
              <p:nvPr/>
            </p:nvSpPr>
            <p:spPr>
              <a:xfrm>
                <a:off x="5731184" y="3068960"/>
                <a:ext cx="816070" cy="81607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14" name="群組 13"/>
              <p:cNvGrpSpPr/>
              <p:nvPr/>
            </p:nvGrpSpPr>
            <p:grpSpPr>
              <a:xfrm>
                <a:off x="5935646" y="3308966"/>
                <a:ext cx="407146" cy="336058"/>
                <a:chOff x="13079250" y="23448756"/>
                <a:chExt cx="2967819" cy="2449630"/>
              </a:xfrm>
              <a:solidFill>
                <a:schemeClr val="bg1"/>
              </a:solidFill>
            </p:grpSpPr>
            <p:sp>
              <p:nvSpPr>
                <p:cNvPr id="15" name="手繪多邊形 14"/>
                <p:cNvSpPr>
                  <a:spLocks/>
                </p:cNvSpPr>
                <p:nvPr/>
              </p:nvSpPr>
              <p:spPr bwMode="auto">
                <a:xfrm>
                  <a:off x="13079250" y="23448756"/>
                  <a:ext cx="2967819" cy="2449630"/>
                </a:xfrm>
                <a:custGeom>
                  <a:avLst/>
                  <a:gdLst>
                    <a:gd name="connsiteX0" fmla="*/ 2007528 w 4024625"/>
                    <a:gd name="connsiteY0" fmla="*/ 1087436 h 3321916"/>
                    <a:gd name="connsiteX1" fmla="*/ 1840007 w 4024625"/>
                    <a:gd name="connsiteY1" fmla="*/ 1101840 h 3321916"/>
                    <a:gd name="connsiteX2" fmla="*/ 1743097 w 4024625"/>
                    <a:gd name="connsiteY2" fmla="*/ 1122724 h 3321916"/>
                    <a:gd name="connsiteX3" fmla="*/ 1609441 w 4024625"/>
                    <a:gd name="connsiteY3" fmla="*/ 1178896 h 3321916"/>
                    <a:gd name="connsiteX4" fmla="*/ 1096431 w 4024625"/>
                    <a:gd name="connsiteY4" fmla="*/ 1856928 h 3321916"/>
                    <a:gd name="connsiteX5" fmla="*/ 1116966 w 4024625"/>
                    <a:gd name="connsiteY5" fmla="*/ 2260216 h 3321916"/>
                    <a:gd name="connsiteX6" fmla="*/ 1819472 w 4024625"/>
                    <a:gd name="connsiteY6" fmla="*/ 2915204 h 3321916"/>
                    <a:gd name="connsiteX7" fmla="*/ 1895847 w 4024625"/>
                    <a:gd name="connsiteY7" fmla="*/ 2930328 h 3321916"/>
                    <a:gd name="connsiteX8" fmla="*/ 2217919 w 4024625"/>
                    <a:gd name="connsiteY8" fmla="*/ 2911604 h 3321916"/>
                    <a:gd name="connsiteX9" fmla="*/ 2875753 w 4024625"/>
                    <a:gd name="connsiteY9" fmla="*/ 2323952 h 3321916"/>
                    <a:gd name="connsiteX10" fmla="*/ 2922227 w 4024625"/>
                    <a:gd name="connsiteY10" fmla="*/ 2006360 h 3321916"/>
                    <a:gd name="connsiteX11" fmla="*/ 2861343 w 4024625"/>
                    <a:gd name="connsiteY11" fmla="*/ 1660684 h 3321916"/>
                    <a:gd name="connsiteX12" fmla="*/ 2600515 w 4024625"/>
                    <a:gd name="connsiteY12" fmla="*/ 1300604 h 3321916"/>
                    <a:gd name="connsiteX13" fmla="*/ 2271958 w 4024625"/>
                    <a:gd name="connsiteY13" fmla="*/ 1122364 h 3321916"/>
                    <a:gd name="connsiteX14" fmla="*/ 2175409 w 4024625"/>
                    <a:gd name="connsiteY14" fmla="*/ 1101840 h 3321916"/>
                    <a:gd name="connsiteX15" fmla="*/ 2007528 w 4024625"/>
                    <a:gd name="connsiteY15" fmla="*/ 1087436 h 3321916"/>
                    <a:gd name="connsiteX16" fmla="*/ 691176 w 4024625"/>
                    <a:gd name="connsiteY16" fmla="*/ 884236 h 3321916"/>
                    <a:gd name="connsiteX17" fmla="*/ 395695 w 4024625"/>
                    <a:gd name="connsiteY17" fmla="*/ 895036 h 3321916"/>
                    <a:gd name="connsiteX18" fmla="*/ 376237 w 4024625"/>
                    <a:gd name="connsiteY18" fmla="*/ 1095956 h 3321916"/>
                    <a:gd name="connsiteX19" fmla="*/ 388128 w 4024625"/>
                    <a:gd name="connsiteY19" fmla="*/ 1299032 h 3321916"/>
                    <a:gd name="connsiteX20" fmla="*/ 691176 w 4024625"/>
                    <a:gd name="connsiteY20" fmla="*/ 1311272 h 3321916"/>
                    <a:gd name="connsiteX21" fmla="*/ 994223 w 4024625"/>
                    <a:gd name="connsiteY21" fmla="*/ 1299032 h 3321916"/>
                    <a:gd name="connsiteX22" fmla="*/ 1006475 w 4024625"/>
                    <a:gd name="connsiteY22" fmla="*/ 1095956 h 3321916"/>
                    <a:gd name="connsiteX23" fmla="*/ 987017 w 4024625"/>
                    <a:gd name="connsiteY23" fmla="*/ 895036 h 3321916"/>
                    <a:gd name="connsiteX24" fmla="*/ 691176 w 4024625"/>
                    <a:gd name="connsiteY24" fmla="*/ 884236 h 3321916"/>
                    <a:gd name="connsiteX25" fmla="*/ 1504906 w 4024625"/>
                    <a:gd name="connsiteY25" fmla="*/ 0 h 3321916"/>
                    <a:gd name="connsiteX26" fmla="*/ 2007262 w 4024625"/>
                    <a:gd name="connsiteY26" fmla="*/ 0 h 3321916"/>
                    <a:gd name="connsiteX27" fmla="*/ 2509258 w 4024625"/>
                    <a:gd name="connsiteY27" fmla="*/ 0 h 3321916"/>
                    <a:gd name="connsiteX28" fmla="*/ 2657624 w 4024625"/>
                    <a:gd name="connsiteY28" fmla="*/ 247692 h 3321916"/>
                    <a:gd name="connsiteX29" fmla="*/ 2828316 w 4024625"/>
                    <a:gd name="connsiteY29" fmla="*/ 501868 h 3321916"/>
                    <a:gd name="connsiteX30" fmla="*/ 3367404 w 4024625"/>
                    <a:gd name="connsiteY30" fmla="*/ 507988 h 3321916"/>
                    <a:gd name="connsiteX31" fmla="*/ 3906130 w 4024625"/>
                    <a:gd name="connsiteY31" fmla="*/ 519508 h 3321916"/>
                    <a:gd name="connsiteX32" fmla="*/ 3961588 w 4024625"/>
                    <a:gd name="connsiteY32" fmla="*/ 562352 h 3321916"/>
                    <a:gd name="connsiteX33" fmla="*/ 4024607 w 4024625"/>
                    <a:gd name="connsiteY33" fmla="*/ 1909552 h 3321916"/>
                    <a:gd name="connsiteX34" fmla="*/ 4011283 w 4024625"/>
                    <a:gd name="connsiteY34" fmla="*/ 3168188 h 3321916"/>
                    <a:gd name="connsiteX35" fmla="*/ 3887404 w 4024625"/>
                    <a:gd name="connsiteY35" fmla="*/ 3301396 h 3321916"/>
                    <a:gd name="connsiteX36" fmla="*/ 2004381 w 4024625"/>
                    <a:gd name="connsiteY36" fmla="*/ 3321556 h 3321916"/>
                    <a:gd name="connsiteX37" fmla="*/ 133601 w 4024625"/>
                    <a:gd name="connsiteY37" fmla="*/ 3306436 h 3321916"/>
                    <a:gd name="connsiteX38" fmla="*/ 28809 w 4024625"/>
                    <a:gd name="connsiteY38" fmla="*/ 3226872 h 3321916"/>
                    <a:gd name="connsiteX39" fmla="*/ 0 w 4024625"/>
                    <a:gd name="connsiteY39" fmla="*/ 3187268 h 3321916"/>
                    <a:gd name="connsiteX40" fmla="*/ 0 w 4024625"/>
                    <a:gd name="connsiteY40" fmla="*/ 1913152 h 3321916"/>
                    <a:gd name="connsiteX41" fmla="*/ 11524 w 4024625"/>
                    <a:gd name="connsiteY41" fmla="*/ 616716 h 3321916"/>
                    <a:gd name="connsiteX42" fmla="*/ 103712 w 4024625"/>
                    <a:gd name="connsiteY42" fmla="*/ 522388 h 3321916"/>
                    <a:gd name="connsiteX43" fmla="*/ 654683 w 4024625"/>
                    <a:gd name="connsiteY43" fmla="*/ 507988 h 3321916"/>
                    <a:gd name="connsiteX44" fmla="*/ 1177925 w 4024625"/>
                    <a:gd name="connsiteY44" fmla="*/ 507988 h 3321916"/>
                    <a:gd name="connsiteX45" fmla="*/ 1203853 w 4024625"/>
                    <a:gd name="connsiteY45" fmla="*/ 485308 h 3321916"/>
                    <a:gd name="connsiteX46" fmla="*/ 1367344 w 4024625"/>
                    <a:gd name="connsiteY46" fmla="*/ 231132 h 3321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24625" h="3321916">
                      <a:moveTo>
                        <a:pt x="2007528" y="1087436"/>
                      </a:moveTo>
                      <a:cubicBezTo>
                        <a:pt x="1951687" y="1087436"/>
                        <a:pt x="1876033" y="1093916"/>
                        <a:pt x="1840007" y="1101840"/>
                      </a:cubicBezTo>
                      <a:cubicBezTo>
                        <a:pt x="1803621" y="1109400"/>
                        <a:pt x="1760029" y="1119124"/>
                        <a:pt x="1743097" y="1122724"/>
                      </a:cubicBezTo>
                      <a:cubicBezTo>
                        <a:pt x="1726525" y="1126324"/>
                        <a:pt x="1666362" y="1151532"/>
                        <a:pt x="1609441" y="1178896"/>
                      </a:cubicBezTo>
                      <a:cubicBezTo>
                        <a:pt x="1336724" y="1309604"/>
                        <a:pt x="1148309" y="1558780"/>
                        <a:pt x="1096431" y="1856928"/>
                      </a:cubicBezTo>
                      <a:cubicBezTo>
                        <a:pt x="1079499" y="1953788"/>
                        <a:pt x="1090667" y="2171996"/>
                        <a:pt x="1116966" y="2260216"/>
                      </a:cubicBezTo>
                      <a:cubicBezTo>
                        <a:pt x="1216398" y="2593652"/>
                        <a:pt x="1494518" y="2852908"/>
                        <a:pt x="1819472" y="2915204"/>
                      </a:cubicBezTo>
                      <a:cubicBezTo>
                        <a:pt x="1850094" y="2920964"/>
                        <a:pt x="1884679" y="2927808"/>
                        <a:pt x="1895847" y="2930328"/>
                      </a:cubicBezTo>
                      <a:cubicBezTo>
                        <a:pt x="1937277" y="2940048"/>
                        <a:pt x="2152352" y="2927448"/>
                        <a:pt x="2217919" y="2911604"/>
                      </a:cubicBezTo>
                      <a:cubicBezTo>
                        <a:pt x="2518736" y="2839588"/>
                        <a:pt x="2773079" y="2612376"/>
                        <a:pt x="2875753" y="2323952"/>
                      </a:cubicBezTo>
                      <a:cubicBezTo>
                        <a:pt x="2917183" y="2208004"/>
                        <a:pt x="2922587" y="2170916"/>
                        <a:pt x="2922227" y="2006360"/>
                      </a:cubicBezTo>
                      <a:cubicBezTo>
                        <a:pt x="2921506" y="1833164"/>
                        <a:pt x="2914301" y="1793552"/>
                        <a:pt x="2861343" y="1660684"/>
                      </a:cubicBezTo>
                      <a:cubicBezTo>
                        <a:pt x="2805503" y="1521692"/>
                        <a:pt x="2713997" y="1394944"/>
                        <a:pt x="2600515" y="1300604"/>
                      </a:cubicBezTo>
                      <a:cubicBezTo>
                        <a:pt x="2527382" y="1239748"/>
                        <a:pt x="2336084" y="1136048"/>
                        <a:pt x="2271958" y="1122364"/>
                      </a:cubicBezTo>
                      <a:cubicBezTo>
                        <a:pt x="2255026" y="1118764"/>
                        <a:pt x="2211795" y="1109400"/>
                        <a:pt x="2175409" y="1101840"/>
                      </a:cubicBezTo>
                      <a:cubicBezTo>
                        <a:pt x="2139022" y="1093916"/>
                        <a:pt x="2063368" y="1087436"/>
                        <a:pt x="2007528" y="1087436"/>
                      </a:cubicBezTo>
                      <a:close/>
                      <a:moveTo>
                        <a:pt x="691176" y="884236"/>
                      </a:moveTo>
                      <a:cubicBezTo>
                        <a:pt x="520734" y="884236"/>
                        <a:pt x="407947" y="888196"/>
                        <a:pt x="395695" y="895036"/>
                      </a:cubicBezTo>
                      <a:cubicBezTo>
                        <a:pt x="377318" y="904760"/>
                        <a:pt x="376237" y="918084"/>
                        <a:pt x="376237" y="1095956"/>
                      </a:cubicBezTo>
                      <a:cubicBezTo>
                        <a:pt x="376237" y="1230980"/>
                        <a:pt x="379480" y="1290392"/>
                        <a:pt x="388128" y="1299032"/>
                      </a:cubicBezTo>
                      <a:cubicBezTo>
                        <a:pt x="397137" y="1308032"/>
                        <a:pt x="478574" y="1311272"/>
                        <a:pt x="691176" y="1311272"/>
                      </a:cubicBezTo>
                      <a:cubicBezTo>
                        <a:pt x="904138" y="1311272"/>
                        <a:pt x="985575" y="1308032"/>
                        <a:pt x="994223" y="1299032"/>
                      </a:cubicBezTo>
                      <a:cubicBezTo>
                        <a:pt x="1002872" y="1290392"/>
                        <a:pt x="1006475" y="1230980"/>
                        <a:pt x="1006475" y="1095956"/>
                      </a:cubicBezTo>
                      <a:cubicBezTo>
                        <a:pt x="1006475" y="918084"/>
                        <a:pt x="1005394" y="904760"/>
                        <a:pt x="987017" y="895036"/>
                      </a:cubicBezTo>
                      <a:cubicBezTo>
                        <a:pt x="974765" y="888196"/>
                        <a:pt x="861978" y="884236"/>
                        <a:pt x="691176" y="884236"/>
                      </a:cubicBezTo>
                      <a:close/>
                      <a:moveTo>
                        <a:pt x="1504906" y="0"/>
                      </a:moveTo>
                      <a:lnTo>
                        <a:pt x="2007262" y="0"/>
                      </a:lnTo>
                      <a:lnTo>
                        <a:pt x="2509258" y="0"/>
                      </a:lnTo>
                      <a:lnTo>
                        <a:pt x="2657624" y="247692"/>
                      </a:lnTo>
                      <a:cubicBezTo>
                        <a:pt x="2764216" y="425904"/>
                        <a:pt x="2812112" y="497548"/>
                        <a:pt x="2828316" y="501868"/>
                      </a:cubicBezTo>
                      <a:cubicBezTo>
                        <a:pt x="2840920" y="505108"/>
                        <a:pt x="3083276" y="507988"/>
                        <a:pt x="3367404" y="507988"/>
                      </a:cubicBezTo>
                      <a:cubicBezTo>
                        <a:pt x="3728235" y="507988"/>
                        <a:pt x="3890286" y="511588"/>
                        <a:pt x="3906130" y="519508"/>
                      </a:cubicBezTo>
                      <a:cubicBezTo>
                        <a:pt x="3918014" y="525628"/>
                        <a:pt x="3943222" y="545072"/>
                        <a:pt x="3961588" y="562352"/>
                      </a:cubicBezTo>
                      <a:cubicBezTo>
                        <a:pt x="4027488" y="624636"/>
                        <a:pt x="4024607" y="568112"/>
                        <a:pt x="4024607" y="1909552"/>
                      </a:cubicBezTo>
                      <a:cubicBezTo>
                        <a:pt x="4024607" y="2872968"/>
                        <a:pt x="4021726" y="3133624"/>
                        <a:pt x="4011283" y="3168188"/>
                      </a:cubicBezTo>
                      <a:cubicBezTo>
                        <a:pt x="3991477" y="3235152"/>
                        <a:pt x="3952225" y="3277272"/>
                        <a:pt x="3887404" y="3301396"/>
                      </a:cubicBezTo>
                      <a:cubicBezTo>
                        <a:pt x="3830867" y="3322636"/>
                        <a:pt x="3830507" y="3322636"/>
                        <a:pt x="2004381" y="3321556"/>
                      </a:cubicBezTo>
                      <a:cubicBezTo>
                        <a:pt x="489032" y="3320836"/>
                        <a:pt x="170333" y="3318316"/>
                        <a:pt x="133601" y="3306436"/>
                      </a:cubicBezTo>
                      <a:cubicBezTo>
                        <a:pt x="81025" y="3290232"/>
                        <a:pt x="66981" y="3279432"/>
                        <a:pt x="28809" y="3226872"/>
                      </a:cubicBezTo>
                      <a:lnTo>
                        <a:pt x="0" y="3187268"/>
                      </a:lnTo>
                      <a:lnTo>
                        <a:pt x="0" y="1913152"/>
                      </a:lnTo>
                      <a:cubicBezTo>
                        <a:pt x="0" y="991136"/>
                        <a:pt x="3241" y="632556"/>
                        <a:pt x="11524" y="616716"/>
                      </a:cubicBezTo>
                      <a:cubicBezTo>
                        <a:pt x="28449" y="583952"/>
                        <a:pt x="72382" y="538592"/>
                        <a:pt x="103712" y="522388"/>
                      </a:cubicBezTo>
                      <a:cubicBezTo>
                        <a:pt x="126399" y="510508"/>
                        <a:pt x="223989" y="507988"/>
                        <a:pt x="654683" y="507988"/>
                      </a:cubicBezTo>
                      <a:lnTo>
                        <a:pt x="1177925" y="507988"/>
                      </a:lnTo>
                      <a:lnTo>
                        <a:pt x="1203853" y="485308"/>
                      </a:lnTo>
                      <a:cubicBezTo>
                        <a:pt x="1217897" y="472708"/>
                        <a:pt x="1291360" y="358220"/>
                        <a:pt x="1367344" y="23113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16" name="手繪多邊形 15"/>
                <p:cNvSpPr>
                  <a:spLocks/>
                </p:cNvSpPr>
                <p:nvPr/>
              </p:nvSpPr>
              <p:spPr bwMode="auto">
                <a:xfrm>
                  <a:off x="14046734" y="24416165"/>
                  <a:ext cx="1019800" cy="1024369"/>
                </a:xfrm>
                <a:custGeom>
                  <a:avLst/>
                  <a:gdLst>
                    <a:gd name="connsiteX0" fmla="*/ 696901 w 1382938"/>
                    <a:gd name="connsiteY0" fmla="*/ 174564 h 1389136"/>
                    <a:gd name="connsiteX1" fmla="*/ 615103 w 1382938"/>
                    <a:gd name="connsiteY1" fmla="*/ 185584 h 1389136"/>
                    <a:gd name="connsiteX2" fmla="*/ 187732 w 1382938"/>
                    <a:gd name="connsiteY2" fmla="*/ 592580 h 1389136"/>
                    <a:gd name="connsiteX3" fmla="*/ 187732 w 1382938"/>
                    <a:gd name="connsiteY3" fmla="*/ 808496 h 1389136"/>
                    <a:gd name="connsiteX4" fmla="*/ 532584 w 1382938"/>
                    <a:gd name="connsiteY4" fmla="*/ 1189940 h 1389136"/>
                    <a:gd name="connsiteX5" fmla="*/ 850769 w 1382938"/>
                    <a:gd name="connsiteY5" fmla="*/ 1191740 h 1389136"/>
                    <a:gd name="connsiteX6" fmla="*/ 1062653 w 1382938"/>
                    <a:gd name="connsiteY6" fmla="*/ 1061472 h 1389136"/>
                    <a:gd name="connsiteX7" fmla="*/ 1208953 w 1382938"/>
                    <a:gd name="connsiteY7" fmla="*/ 698740 h 1389136"/>
                    <a:gd name="connsiteX8" fmla="*/ 1135442 w 1382938"/>
                    <a:gd name="connsiteY8" fmla="*/ 424528 h 1389136"/>
                    <a:gd name="connsiteX9" fmla="*/ 777619 w 1382938"/>
                    <a:gd name="connsiteY9" fmla="*/ 185944 h 1389136"/>
                    <a:gd name="connsiteX10" fmla="*/ 696901 w 1382938"/>
                    <a:gd name="connsiteY10" fmla="*/ 174564 h 1389136"/>
                    <a:gd name="connsiteX11" fmla="*/ 709912 w 1382938"/>
                    <a:gd name="connsiteY11" fmla="*/ 376 h 1389136"/>
                    <a:gd name="connsiteX12" fmla="*/ 908829 w 1382938"/>
                    <a:gd name="connsiteY12" fmla="*/ 35660 h 1389136"/>
                    <a:gd name="connsiteX13" fmla="*/ 1337507 w 1382938"/>
                    <a:gd name="connsiteY13" fmla="*/ 434916 h 1389136"/>
                    <a:gd name="connsiteX14" fmla="*/ 1382858 w 1382938"/>
                    <a:gd name="connsiteY14" fmla="*/ 698084 h 1389136"/>
                    <a:gd name="connsiteX15" fmla="*/ 1357663 w 1382938"/>
                    <a:gd name="connsiteY15" fmla="*/ 904012 h 1389136"/>
                    <a:gd name="connsiteX16" fmla="*/ 909909 w 1382938"/>
                    <a:gd name="connsiteY16" fmla="*/ 1358712 h 1389136"/>
                    <a:gd name="connsiteX17" fmla="*/ 688552 w 1382938"/>
                    <a:gd name="connsiteY17" fmla="*/ 1388952 h 1389136"/>
                    <a:gd name="connsiteX18" fmla="*/ 517585 w 1382938"/>
                    <a:gd name="connsiteY18" fmla="*/ 1372752 h 1389136"/>
                    <a:gd name="connsiteX19" fmla="*/ 178170 w 1382938"/>
                    <a:gd name="connsiteY19" fmla="*/ 1165384 h 1389136"/>
                    <a:gd name="connsiteX20" fmla="*/ 10443 w 1382938"/>
                    <a:gd name="connsiteY20" fmla="*/ 585760 h 1389136"/>
                    <a:gd name="connsiteX21" fmla="*/ 214163 w 1382938"/>
                    <a:gd name="connsiteY21" fmla="*/ 195868 h 1389136"/>
                    <a:gd name="connsiteX22" fmla="*/ 657958 w 1382938"/>
                    <a:gd name="connsiteY22" fmla="*/ 1820 h 1389136"/>
                    <a:gd name="connsiteX23" fmla="*/ 709912 w 1382938"/>
                    <a:gd name="connsiteY23" fmla="*/ 376 h 1389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382938" h="1389136">
                      <a:moveTo>
                        <a:pt x="696901" y="174564"/>
                      </a:moveTo>
                      <a:cubicBezTo>
                        <a:pt x="674920" y="174520"/>
                        <a:pt x="652759" y="178208"/>
                        <a:pt x="615103" y="185584"/>
                      </a:cubicBezTo>
                      <a:cubicBezTo>
                        <a:pt x="397454" y="228768"/>
                        <a:pt x="236379" y="381708"/>
                        <a:pt x="187732" y="592580"/>
                      </a:cubicBezTo>
                      <a:cubicBezTo>
                        <a:pt x="167553" y="678228"/>
                        <a:pt x="167553" y="721768"/>
                        <a:pt x="187732" y="808496"/>
                      </a:cubicBezTo>
                      <a:cubicBezTo>
                        <a:pt x="228451" y="983024"/>
                        <a:pt x="366104" y="1135604"/>
                        <a:pt x="532584" y="1189940"/>
                      </a:cubicBezTo>
                      <a:cubicBezTo>
                        <a:pt x="623030" y="1219448"/>
                        <a:pt x="766808" y="1220168"/>
                        <a:pt x="850769" y="1191740"/>
                      </a:cubicBezTo>
                      <a:cubicBezTo>
                        <a:pt x="935450" y="1163312"/>
                        <a:pt x="1000673" y="1123008"/>
                        <a:pt x="1062653" y="1061472"/>
                      </a:cubicBezTo>
                      <a:cubicBezTo>
                        <a:pt x="1166432" y="957476"/>
                        <a:pt x="1208953" y="852036"/>
                        <a:pt x="1208953" y="698740"/>
                      </a:cubicBezTo>
                      <a:cubicBezTo>
                        <a:pt x="1208953" y="591140"/>
                        <a:pt x="1188413" y="514132"/>
                        <a:pt x="1135442" y="424528"/>
                      </a:cubicBezTo>
                      <a:cubicBezTo>
                        <a:pt x="1067697" y="309016"/>
                        <a:pt x="928243" y="216172"/>
                        <a:pt x="777619" y="185944"/>
                      </a:cubicBezTo>
                      <a:cubicBezTo>
                        <a:pt x="740684" y="178388"/>
                        <a:pt x="718883" y="174612"/>
                        <a:pt x="696901" y="174564"/>
                      </a:cubicBezTo>
                      <a:close/>
                      <a:moveTo>
                        <a:pt x="709912" y="376"/>
                      </a:moveTo>
                      <a:cubicBezTo>
                        <a:pt x="769131" y="2720"/>
                        <a:pt x="846471" y="15952"/>
                        <a:pt x="908829" y="35660"/>
                      </a:cubicBezTo>
                      <a:cubicBezTo>
                        <a:pt x="1098153" y="95424"/>
                        <a:pt x="1272359" y="257788"/>
                        <a:pt x="1337507" y="434916"/>
                      </a:cubicBezTo>
                      <a:cubicBezTo>
                        <a:pt x="1380339" y="551560"/>
                        <a:pt x="1383578" y="570280"/>
                        <a:pt x="1382858" y="698084"/>
                      </a:cubicBezTo>
                      <a:cubicBezTo>
                        <a:pt x="1382138" y="803928"/>
                        <a:pt x="1377819" y="839572"/>
                        <a:pt x="1357663" y="904012"/>
                      </a:cubicBezTo>
                      <a:cubicBezTo>
                        <a:pt x="1287477" y="1127220"/>
                        <a:pt x="1129827" y="1287428"/>
                        <a:pt x="909909" y="1358712"/>
                      </a:cubicBezTo>
                      <a:cubicBezTo>
                        <a:pt x="822086" y="1387152"/>
                        <a:pt x="802290" y="1390032"/>
                        <a:pt x="688552" y="1388952"/>
                      </a:cubicBezTo>
                      <a:cubicBezTo>
                        <a:pt x="610087" y="1387872"/>
                        <a:pt x="546379" y="1382112"/>
                        <a:pt x="517585" y="1372752"/>
                      </a:cubicBezTo>
                      <a:cubicBezTo>
                        <a:pt x="367854" y="1324148"/>
                        <a:pt x="263834" y="1260788"/>
                        <a:pt x="178170" y="1165384"/>
                      </a:cubicBezTo>
                      <a:cubicBezTo>
                        <a:pt x="41037" y="1012736"/>
                        <a:pt x="-27710" y="774768"/>
                        <a:pt x="10443" y="585760"/>
                      </a:cubicBezTo>
                      <a:cubicBezTo>
                        <a:pt x="45716" y="412596"/>
                        <a:pt x="105464" y="298112"/>
                        <a:pt x="214163" y="195868"/>
                      </a:cubicBezTo>
                      <a:cubicBezTo>
                        <a:pt x="343738" y="74184"/>
                        <a:pt x="448478" y="28460"/>
                        <a:pt x="657958" y="1820"/>
                      </a:cubicBezTo>
                      <a:cubicBezTo>
                        <a:pt x="672445" y="20"/>
                        <a:pt x="690172" y="-408"/>
                        <a:pt x="709912" y="376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17" name="群組 16"/>
          <p:cNvGrpSpPr/>
          <p:nvPr/>
        </p:nvGrpSpPr>
        <p:grpSpPr>
          <a:xfrm>
            <a:off x="417696" y="2167335"/>
            <a:ext cx="3075531" cy="925684"/>
            <a:chOff x="417696" y="1267299"/>
            <a:chExt cx="3075531" cy="925684"/>
          </a:xfrm>
        </p:grpSpPr>
        <p:sp>
          <p:nvSpPr>
            <p:cNvPr id="18" name="文字方塊 12"/>
            <p:cNvSpPr txBox="1"/>
            <p:nvPr/>
          </p:nvSpPr>
          <p:spPr>
            <a:xfrm>
              <a:off x="957377" y="1267299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Agenda</a:t>
              </a:r>
              <a:endParaRPr lang="zh-TW" altLang="en-US" sz="2400" dirty="0"/>
            </a:p>
          </p:txBody>
        </p:sp>
        <p:sp>
          <p:nvSpPr>
            <p:cNvPr id="19" name="矩形 18"/>
            <p:cNvSpPr/>
            <p:nvPr/>
          </p:nvSpPr>
          <p:spPr>
            <a:xfrm>
              <a:off x="957377" y="1669763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417696" y="1499096"/>
              <a:ext cx="523644" cy="523644"/>
              <a:chOff x="5731184" y="1981037"/>
              <a:chExt cx="816070" cy="816070"/>
            </a:xfrm>
          </p:grpSpPr>
          <p:sp>
            <p:nvSpPr>
              <p:cNvPr id="21" name="橢圓 20"/>
              <p:cNvSpPr/>
              <p:nvPr/>
            </p:nvSpPr>
            <p:spPr>
              <a:xfrm>
                <a:off x="5731184" y="1981037"/>
                <a:ext cx="816070" cy="8160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>
                <a:spLocks/>
              </p:cNvSpPr>
              <p:nvPr/>
            </p:nvSpPr>
            <p:spPr bwMode="auto">
              <a:xfrm flipV="1">
                <a:off x="6011604" y="2153374"/>
                <a:ext cx="255230" cy="471396"/>
              </a:xfrm>
              <a:custGeom>
                <a:avLst/>
                <a:gdLst>
                  <a:gd name="connsiteX0" fmla="*/ 1041502 w 2397801"/>
                  <a:gd name="connsiteY0" fmla="*/ 588163 h 4428623"/>
                  <a:gd name="connsiteX1" fmla="*/ 299462 w 2397801"/>
                  <a:gd name="connsiteY1" fmla="*/ 593899 h 4428623"/>
                  <a:gd name="connsiteX2" fmla="*/ 283250 w 2397801"/>
                  <a:gd name="connsiteY2" fmla="*/ 2218109 h 4428623"/>
                  <a:gd name="connsiteX3" fmla="*/ 290095 w 2397801"/>
                  <a:gd name="connsiteY3" fmla="*/ 3843037 h 4428623"/>
                  <a:gd name="connsiteX4" fmla="*/ 1207710 w 2397801"/>
                  <a:gd name="connsiteY4" fmla="*/ 3847357 h 4428623"/>
                  <a:gd name="connsiteX5" fmla="*/ 2118479 w 2397801"/>
                  <a:gd name="connsiteY5" fmla="*/ 3844837 h 4428623"/>
                  <a:gd name="connsiteX6" fmla="*/ 2121001 w 2397801"/>
                  <a:gd name="connsiteY6" fmla="*/ 2224589 h 4428623"/>
                  <a:gd name="connsiteX7" fmla="*/ 2110914 w 2397801"/>
                  <a:gd name="connsiteY7" fmla="*/ 596419 h 4428623"/>
                  <a:gd name="connsiteX8" fmla="*/ 1041502 w 2397801"/>
                  <a:gd name="connsiteY8" fmla="*/ 588163 h 4428623"/>
                  <a:gd name="connsiteX9" fmla="*/ 1205249 w 2397801"/>
                  <a:gd name="connsiteY9" fmla="*/ 186437 h 4428623"/>
                  <a:gd name="connsiteX10" fmla="*/ 930070 w 2397801"/>
                  <a:gd name="connsiteY10" fmla="*/ 210597 h 4428623"/>
                  <a:gd name="connsiteX11" fmla="*/ 899455 w 2397801"/>
                  <a:gd name="connsiteY11" fmla="*/ 338957 h 4428623"/>
                  <a:gd name="connsiteX12" fmla="*/ 1201647 w 2397801"/>
                  <a:gd name="connsiteY12" fmla="*/ 414677 h 4428623"/>
                  <a:gd name="connsiteX13" fmla="*/ 1445490 w 2397801"/>
                  <a:gd name="connsiteY13" fmla="*/ 398813 h 4428623"/>
                  <a:gd name="connsiteX14" fmla="*/ 1513204 w 2397801"/>
                  <a:gd name="connsiteY14" fmla="*/ 295689 h 4428623"/>
                  <a:gd name="connsiteX15" fmla="*/ 1484029 w 2397801"/>
                  <a:gd name="connsiteY15" fmla="*/ 219609 h 4428623"/>
                  <a:gd name="connsiteX16" fmla="*/ 1454134 w 2397801"/>
                  <a:gd name="connsiteY16" fmla="*/ 186437 h 4428623"/>
                  <a:gd name="connsiteX17" fmla="*/ 813103 w 2397801"/>
                  <a:gd name="connsiteY17" fmla="*/ 1 h 4428623"/>
                  <a:gd name="connsiteX18" fmla="*/ 1241394 w 2397801"/>
                  <a:gd name="connsiteY18" fmla="*/ 553 h 4428623"/>
                  <a:gd name="connsiteX19" fmla="*/ 2335516 w 2397801"/>
                  <a:gd name="connsiteY19" fmla="*/ 3793 h 4428623"/>
                  <a:gd name="connsiteX20" fmla="*/ 2364318 w 2397801"/>
                  <a:gd name="connsiteY20" fmla="*/ 25037 h 4428623"/>
                  <a:gd name="connsiteX21" fmla="*/ 2392760 w 2397801"/>
                  <a:gd name="connsiteY21" fmla="*/ 46641 h 4428623"/>
                  <a:gd name="connsiteX22" fmla="*/ 2395281 w 2397801"/>
                  <a:gd name="connsiteY22" fmla="*/ 2216709 h 4428623"/>
                  <a:gd name="connsiteX23" fmla="*/ 2397801 w 2397801"/>
                  <a:gd name="connsiteY23" fmla="*/ 4386781 h 4428623"/>
                  <a:gd name="connsiteX24" fmla="*/ 2371159 w 2397801"/>
                  <a:gd name="connsiteY24" fmla="*/ 4408025 h 4428623"/>
                  <a:gd name="connsiteX25" fmla="*/ 1205032 w 2397801"/>
                  <a:gd name="connsiteY25" fmla="*/ 4428545 h 4428623"/>
                  <a:gd name="connsiteX26" fmla="*/ 48265 w 2397801"/>
                  <a:gd name="connsiteY26" fmla="*/ 4418105 h 4428623"/>
                  <a:gd name="connsiteX27" fmla="*/ 21 w 2397801"/>
                  <a:gd name="connsiteY27" fmla="*/ 2208429 h 4428623"/>
                  <a:gd name="connsiteX28" fmla="*/ 21 w 2397801"/>
                  <a:gd name="connsiteY28" fmla="*/ 68245 h 4428623"/>
                  <a:gd name="connsiteX29" fmla="*/ 28823 w 2397801"/>
                  <a:gd name="connsiteY29" fmla="*/ 39437 h 4428623"/>
                  <a:gd name="connsiteX30" fmla="*/ 102629 w 2397801"/>
                  <a:gd name="connsiteY30" fmla="*/ 4153 h 4428623"/>
                  <a:gd name="connsiteX31" fmla="*/ 813103 w 2397801"/>
                  <a:gd name="connsiteY31" fmla="*/ 1 h 442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7801" h="4428623">
                    <a:moveTo>
                      <a:pt x="1041502" y="588163"/>
                    </a:moveTo>
                    <a:cubicBezTo>
                      <a:pt x="655239" y="588159"/>
                      <a:pt x="310023" y="589961"/>
                      <a:pt x="299462" y="593899"/>
                    </a:cubicBezTo>
                    <a:cubicBezTo>
                      <a:pt x="284691" y="599661"/>
                      <a:pt x="283250" y="752323"/>
                      <a:pt x="283250" y="2218109"/>
                    </a:cubicBezTo>
                    <a:cubicBezTo>
                      <a:pt x="283250" y="3108165"/>
                      <a:pt x="286492" y="3839437"/>
                      <a:pt x="290095" y="3843037"/>
                    </a:cubicBezTo>
                    <a:cubicBezTo>
                      <a:pt x="294058" y="3846637"/>
                      <a:pt x="706931" y="3848797"/>
                      <a:pt x="1207710" y="3847357"/>
                    </a:cubicBezTo>
                    <a:lnTo>
                      <a:pt x="2118479" y="3844837"/>
                    </a:lnTo>
                    <a:lnTo>
                      <a:pt x="2121001" y="2224589"/>
                    </a:lnTo>
                    <a:cubicBezTo>
                      <a:pt x="2123163" y="935231"/>
                      <a:pt x="2121001" y="602901"/>
                      <a:pt x="2110914" y="596419"/>
                    </a:cubicBezTo>
                    <a:cubicBezTo>
                      <a:pt x="2102605" y="591155"/>
                      <a:pt x="1538127" y="588167"/>
                      <a:pt x="1041502" y="588163"/>
                    </a:cubicBezTo>
                    <a:close/>
                    <a:moveTo>
                      <a:pt x="1205249" y="186437"/>
                    </a:moveTo>
                    <a:cubicBezTo>
                      <a:pt x="956363" y="186437"/>
                      <a:pt x="956003" y="186437"/>
                      <a:pt x="930070" y="210597"/>
                    </a:cubicBezTo>
                    <a:cubicBezTo>
                      <a:pt x="889369" y="248817"/>
                      <a:pt x="878564" y="294969"/>
                      <a:pt x="899455" y="338957"/>
                    </a:cubicBezTo>
                    <a:cubicBezTo>
                      <a:pt x="931511" y="406745"/>
                      <a:pt x="960685" y="414317"/>
                      <a:pt x="1201647" y="414677"/>
                    </a:cubicBezTo>
                    <a:cubicBezTo>
                      <a:pt x="1375975" y="415037"/>
                      <a:pt x="1418476" y="412513"/>
                      <a:pt x="1445490" y="398813"/>
                    </a:cubicBezTo>
                    <a:cubicBezTo>
                      <a:pt x="1493394" y="374653"/>
                      <a:pt x="1513204" y="345085"/>
                      <a:pt x="1513204" y="295689"/>
                    </a:cubicBezTo>
                    <a:cubicBezTo>
                      <a:pt x="1513564" y="262517"/>
                      <a:pt x="1507081" y="245209"/>
                      <a:pt x="1484029" y="219609"/>
                    </a:cubicBezTo>
                    <a:lnTo>
                      <a:pt x="1454134" y="186437"/>
                    </a:lnTo>
                    <a:close/>
                    <a:moveTo>
                      <a:pt x="813103" y="1"/>
                    </a:moveTo>
                    <a:cubicBezTo>
                      <a:pt x="946149" y="13"/>
                      <a:pt x="1090993" y="193"/>
                      <a:pt x="1241394" y="553"/>
                    </a:cubicBezTo>
                    <a:lnTo>
                      <a:pt x="2335516" y="3793"/>
                    </a:lnTo>
                    <a:lnTo>
                      <a:pt x="2364318" y="25037"/>
                    </a:lnTo>
                    <a:lnTo>
                      <a:pt x="2392760" y="46641"/>
                    </a:lnTo>
                    <a:lnTo>
                      <a:pt x="2395281" y="2216709"/>
                    </a:lnTo>
                    <a:lnTo>
                      <a:pt x="2397801" y="4386781"/>
                    </a:lnTo>
                    <a:lnTo>
                      <a:pt x="2371159" y="4408025"/>
                    </a:lnTo>
                    <a:cubicBezTo>
                      <a:pt x="2344517" y="4428905"/>
                      <a:pt x="2342717" y="4428905"/>
                      <a:pt x="1205032" y="4428545"/>
                    </a:cubicBezTo>
                    <a:cubicBezTo>
                      <a:pt x="450415" y="4428545"/>
                      <a:pt x="60146" y="4424945"/>
                      <a:pt x="48265" y="4418105"/>
                    </a:cubicBezTo>
                    <a:cubicBezTo>
                      <a:pt x="-2499" y="4388581"/>
                      <a:pt x="21" y="4509201"/>
                      <a:pt x="21" y="2208429"/>
                    </a:cubicBezTo>
                    <a:lnTo>
                      <a:pt x="21" y="68245"/>
                    </a:lnTo>
                    <a:lnTo>
                      <a:pt x="28823" y="39437"/>
                    </a:lnTo>
                    <a:cubicBezTo>
                      <a:pt x="47905" y="19997"/>
                      <a:pt x="72747" y="8473"/>
                      <a:pt x="102629" y="4153"/>
                    </a:cubicBezTo>
                    <a:cubicBezTo>
                      <a:pt x="120991" y="1453"/>
                      <a:pt x="413962" y="-31"/>
                      <a:pt x="81310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3" name="群組 22"/>
          <p:cNvGrpSpPr/>
          <p:nvPr/>
        </p:nvGrpSpPr>
        <p:grpSpPr>
          <a:xfrm>
            <a:off x="6160440" y="2167335"/>
            <a:ext cx="3075531" cy="925684"/>
            <a:chOff x="6160440" y="1207215"/>
            <a:chExt cx="3075531" cy="925684"/>
          </a:xfrm>
        </p:grpSpPr>
        <p:sp>
          <p:nvSpPr>
            <p:cNvPr id="24" name="文字方塊 16"/>
            <p:cNvSpPr txBox="1"/>
            <p:nvPr/>
          </p:nvSpPr>
          <p:spPr>
            <a:xfrm>
              <a:off x="6700121" y="1207215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Security</a:t>
              </a:r>
              <a:endParaRPr lang="zh-TW" altLang="en-US" sz="2400" dirty="0"/>
            </a:p>
          </p:txBody>
        </p:sp>
        <p:sp>
          <p:nvSpPr>
            <p:cNvPr id="25" name="矩形 24"/>
            <p:cNvSpPr/>
            <p:nvPr/>
          </p:nvSpPr>
          <p:spPr>
            <a:xfrm>
              <a:off x="6700121" y="1609679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60440" y="1439012"/>
              <a:ext cx="523644" cy="523644"/>
              <a:chOff x="5731184" y="4156883"/>
              <a:chExt cx="816070" cy="8160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731184" y="4156883"/>
                <a:ext cx="816070" cy="81607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28" name="群組 27"/>
              <p:cNvGrpSpPr/>
              <p:nvPr/>
            </p:nvGrpSpPr>
            <p:grpSpPr>
              <a:xfrm>
                <a:off x="5939596" y="4366125"/>
                <a:ext cx="399246" cy="397586"/>
                <a:chOff x="35309818" y="13261794"/>
                <a:chExt cx="2516828" cy="2506357"/>
              </a:xfrm>
              <a:solidFill>
                <a:schemeClr val="bg1"/>
              </a:solidFill>
            </p:grpSpPr>
            <p:sp>
              <p:nvSpPr>
                <p:cNvPr id="29" name="手繪多邊形 28"/>
                <p:cNvSpPr>
                  <a:spLocks/>
                </p:cNvSpPr>
                <p:nvPr/>
              </p:nvSpPr>
              <p:spPr bwMode="auto">
                <a:xfrm>
                  <a:off x="35309818" y="13850431"/>
                  <a:ext cx="2516828" cy="1917720"/>
                </a:xfrm>
                <a:custGeom>
                  <a:avLst/>
                  <a:gdLst>
                    <a:gd name="connsiteX0" fmla="*/ 2520096 w 3413041"/>
                    <a:gd name="connsiteY0" fmla="*/ 2002111 h 2600599"/>
                    <a:gd name="connsiteX1" fmla="*/ 2443148 w 3413041"/>
                    <a:gd name="connsiteY1" fmla="*/ 2036713 h 2600599"/>
                    <a:gd name="connsiteX2" fmla="*/ 2430564 w 3413041"/>
                    <a:gd name="connsiteY2" fmla="*/ 2169719 h 2600599"/>
                    <a:gd name="connsiteX3" fmla="*/ 2517576 w 3413041"/>
                    <a:gd name="connsiteY3" fmla="*/ 2225587 h 2600599"/>
                    <a:gd name="connsiteX4" fmla="*/ 2561084 w 3413041"/>
                    <a:gd name="connsiteY4" fmla="*/ 2209367 h 2600599"/>
                    <a:gd name="connsiteX5" fmla="*/ 2616816 w 3413041"/>
                    <a:gd name="connsiteY5" fmla="*/ 2052933 h 2600599"/>
                    <a:gd name="connsiteX6" fmla="*/ 2520096 w 3413041"/>
                    <a:gd name="connsiteY6" fmla="*/ 2002111 h 2600599"/>
                    <a:gd name="connsiteX7" fmla="*/ 1508300 w 3413041"/>
                    <a:gd name="connsiteY7" fmla="*/ 2002111 h 2600599"/>
                    <a:gd name="connsiteX8" fmla="*/ 1405560 w 3413041"/>
                    <a:gd name="connsiteY8" fmla="*/ 2145595 h 2600599"/>
                    <a:gd name="connsiteX9" fmla="*/ 1478740 w 3413041"/>
                    <a:gd name="connsiteY9" fmla="*/ 2211959 h 2600599"/>
                    <a:gd name="connsiteX10" fmla="*/ 1603472 w 3413041"/>
                    <a:gd name="connsiteY10" fmla="*/ 2164249 h 2600599"/>
                    <a:gd name="connsiteX11" fmla="*/ 1611040 w 3413041"/>
                    <a:gd name="connsiteY11" fmla="*/ 2063091 h 2600599"/>
                    <a:gd name="connsiteX12" fmla="*/ 1508300 w 3413041"/>
                    <a:gd name="connsiteY12" fmla="*/ 2002111 h 2600599"/>
                    <a:gd name="connsiteX13" fmla="*/ 2022368 w 3413041"/>
                    <a:gd name="connsiteY13" fmla="*/ 2000359 h 2600599"/>
                    <a:gd name="connsiteX14" fmla="*/ 1911224 w 3413041"/>
                    <a:gd name="connsiteY14" fmla="*/ 2071965 h 2600599"/>
                    <a:gd name="connsiteX15" fmla="*/ 2048404 w 3413041"/>
                    <a:gd name="connsiteY15" fmla="*/ 2212371 h 2600599"/>
                    <a:gd name="connsiteX16" fmla="*/ 2097140 w 3413041"/>
                    <a:gd name="connsiteY16" fmla="*/ 2186677 h 2600599"/>
                    <a:gd name="connsiteX17" fmla="*/ 2123492 w 3413041"/>
                    <a:gd name="connsiteY17" fmla="*/ 2077755 h 2600599"/>
                    <a:gd name="connsiteX18" fmla="*/ 2022368 w 3413041"/>
                    <a:gd name="connsiteY18" fmla="*/ 2000359 h 2600599"/>
                    <a:gd name="connsiteX19" fmla="*/ 3015036 w 3413041"/>
                    <a:gd name="connsiteY19" fmla="*/ 1999015 h 2600599"/>
                    <a:gd name="connsiteX20" fmla="*/ 2949232 w 3413041"/>
                    <a:gd name="connsiteY20" fmla="*/ 2036257 h 2600599"/>
                    <a:gd name="connsiteX21" fmla="*/ 2938388 w 3413041"/>
                    <a:gd name="connsiteY21" fmla="*/ 2169321 h 2600599"/>
                    <a:gd name="connsiteX22" fmla="*/ 3036728 w 3413041"/>
                    <a:gd name="connsiteY22" fmla="*/ 2220303 h 2600599"/>
                    <a:gd name="connsiteX23" fmla="*/ 3059144 w 3413041"/>
                    <a:gd name="connsiteY23" fmla="*/ 2215603 h 2600599"/>
                    <a:gd name="connsiteX24" fmla="*/ 3098552 w 3413041"/>
                    <a:gd name="connsiteY24" fmla="*/ 2189569 h 2600599"/>
                    <a:gd name="connsiteX25" fmla="*/ 3015036 w 3413041"/>
                    <a:gd name="connsiteY25" fmla="*/ 1999015 h 2600599"/>
                    <a:gd name="connsiteX26" fmla="*/ 510504 w 3413041"/>
                    <a:gd name="connsiteY26" fmla="*/ 1896023 h 2600599"/>
                    <a:gd name="connsiteX27" fmla="*/ 395168 w 3413041"/>
                    <a:gd name="connsiteY27" fmla="*/ 1923123 h 2600599"/>
                    <a:gd name="connsiteX28" fmla="*/ 384384 w 3413041"/>
                    <a:gd name="connsiteY28" fmla="*/ 2288055 h 2600599"/>
                    <a:gd name="connsiteX29" fmla="*/ 606156 w 3413041"/>
                    <a:gd name="connsiteY29" fmla="*/ 2291305 h 2600599"/>
                    <a:gd name="connsiteX30" fmla="*/ 676964 w 3413041"/>
                    <a:gd name="connsiteY30" fmla="*/ 2223805 h 2600599"/>
                    <a:gd name="connsiteX31" fmla="*/ 706436 w 3413041"/>
                    <a:gd name="connsiteY31" fmla="*/ 2108297 h 2600599"/>
                    <a:gd name="connsiteX32" fmla="*/ 679120 w 3413041"/>
                    <a:gd name="connsiteY32" fmla="*/ 1994593 h 2600599"/>
                    <a:gd name="connsiteX33" fmla="*/ 510504 w 3413041"/>
                    <a:gd name="connsiteY33" fmla="*/ 1896023 h 2600599"/>
                    <a:gd name="connsiteX34" fmla="*/ 1699384 w 3413041"/>
                    <a:gd name="connsiteY34" fmla="*/ 387 h 2600599"/>
                    <a:gd name="connsiteX35" fmla="*/ 1880900 w 3413041"/>
                    <a:gd name="connsiteY35" fmla="*/ 104633 h 2600599"/>
                    <a:gd name="connsiteX36" fmla="*/ 1835172 w 3413041"/>
                    <a:gd name="connsiteY36" fmla="*/ 324865 h 2600599"/>
                    <a:gd name="connsiteX37" fmla="*/ 1808528 w 3413041"/>
                    <a:gd name="connsiteY37" fmla="*/ 349695 h 2600599"/>
                    <a:gd name="connsiteX38" fmla="*/ 1808528 w 3413041"/>
                    <a:gd name="connsiteY38" fmla="*/ 976565 h 2600599"/>
                    <a:gd name="connsiteX39" fmla="*/ 1824732 w 3413041"/>
                    <a:gd name="connsiteY39" fmla="*/ 1609553 h 2600599"/>
                    <a:gd name="connsiteX40" fmla="*/ 2553832 w 3413041"/>
                    <a:gd name="connsiteY40" fmla="*/ 1615671 h 2600599"/>
                    <a:gd name="connsiteX41" fmla="*/ 3379788 w 3413041"/>
                    <a:gd name="connsiteY41" fmla="*/ 1692319 h 2600599"/>
                    <a:gd name="connsiteX42" fmla="*/ 3408952 w 3413041"/>
                    <a:gd name="connsiteY42" fmla="*/ 1730825 h 2600599"/>
                    <a:gd name="connsiteX43" fmla="*/ 3411832 w 3413041"/>
                    <a:gd name="connsiteY43" fmla="*/ 2094279 h 2600599"/>
                    <a:gd name="connsiteX44" fmla="*/ 3395268 w 3413041"/>
                    <a:gd name="connsiteY44" fmla="*/ 2496239 h 2600599"/>
                    <a:gd name="connsiteX45" fmla="*/ 3299856 w 3413041"/>
                    <a:gd name="connsiteY45" fmla="*/ 2585125 h 2600599"/>
                    <a:gd name="connsiteX46" fmla="*/ 1709876 w 3413041"/>
                    <a:gd name="connsiteY46" fmla="*/ 2600599 h 2600599"/>
                    <a:gd name="connsiteX47" fmla="*/ 115576 w 3413041"/>
                    <a:gd name="connsiteY47" fmla="*/ 2581165 h 2600599"/>
                    <a:gd name="connsiteX48" fmla="*/ 11520 w 3413041"/>
                    <a:gd name="connsiteY48" fmla="*/ 2459535 h 2600599"/>
                    <a:gd name="connsiteX49" fmla="*/ 0 w 3413041"/>
                    <a:gd name="connsiteY49" fmla="*/ 2107955 h 2600599"/>
                    <a:gd name="connsiteX50" fmla="*/ 11520 w 3413041"/>
                    <a:gd name="connsiteY50" fmla="*/ 1756735 h 2600599"/>
                    <a:gd name="connsiteX51" fmla="*/ 111976 w 3413041"/>
                    <a:gd name="connsiteY51" fmla="*/ 1635823 h 2600599"/>
                    <a:gd name="connsiteX52" fmla="*/ 876360 w 3413041"/>
                    <a:gd name="connsiteY52" fmla="*/ 1615671 h 2600599"/>
                    <a:gd name="connsiteX53" fmla="*/ 1613384 w 3413041"/>
                    <a:gd name="connsiteY53" fmla="*/ 1603435 h 2600599"/>
                    <a:gd name="connsiteX54" fmla="*/ 1625624 w 3413041"/>
                    <a:gd name="connsiteY54" fmla="*/ 975845 h 2600599"/>
                    <a:gd name="connsiteX55" fmla="*/ 1625624 w 3413041"/>
                    <a:gd name="connsiteY55" fmla="*/ 360131 h 2600599"/>
                    <a:gd name="connsiteX56" fmla="*/ 1588900 w 3413041"/>
                    <a:gd name="connsiteY56" fmla="*/ 325225 h 2600599"/>
                    <a:gd name="connsiteX57" fmla="*/ 1539572 w 3413041"/>
                    <a:gd name="connsiteY57" fmla="*/ 115069 h 2600599"/>
                    <a:gd name="connsiteX58" fmla="*/ 1627784 w 3413041"/>
                    <a:gd name="connsiteY58" fmla="*/ 20067 h 2600599"/>
                    <a:gd name="connsiteX59" fmla="*/ 1699384 w 3413041"/>
                    <a:gd name="connsiteY59" fmla="*/ 387 h 2600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3413041" h="2600599">
                      <a:moveTo>
                        <a:pt x="2520096" y="2002111"/>
                      </a:moveTo>
                      <a:cubicBezTo>
                        <a:pt x="2485576" y="2002111"/>
                        <a:pt x="2471552" y="2008599"/>
                        <a:pt x="2443148" y="2036713"/>
                      </a:cubicBezTo>
                      <a:cubicBezTo>
                        <a:pt x="2401440" y="2078525"/>
                        <a:pt x="2397124" y="2126825"/>
                        <a:pt x="2430564" y="2169719"/>
                      </a:cubicBezTo>
                      <a:cubicBezTo>
                        <a:pt x="2447824" y="2191345"/>
                        <a:pt x="2494924" y="2221623"/>
                        <a:pt x="2517576" y="2225587"/>
                      </a:cubicBezTo>
                      <a:cubicBezTo>
                        <a:pt x="2519016" y="2225947"/>
                        <a:pt x="2538432" y="2218379"/>
                        <a:pt x="2561084" y="2209367"/>
                      </a:cubicBezTo>
                      <a:cubicBezTo>
                        <a:pt x="2626164" y="2183415"/>
                        <a:pt x="2649536" y="2116733"/>
                        <a:pt x="2616816" y="2052933"/>
                      </a:cubicBezTo>
                      <a:cubicBezTo>
                        <a:pt x="2597040" y="2014725"/>
                        <a:pt x="2572952" y="2002111"/>
                        <a:pt x="2520096" y="2002111"/>
                      </a:cubicBezTo>
                      <a:close/>
                      <a:moveTo>
                        <a:pt x="1508300" y="2002111"/>
                      </a:moveTo>
                      <a:cubicBezTo>
                        <a:pt x="1428992" y="2002111"/>
                        <a:pt x="1376360" y="2076005"/>
                        <a:pt x="1405560" y="2145595"/>
                      </a:cubicBezTo>
                      <a:cubicBezTo>
                        <a:pt x="1421784" y="2184695"/>
                        <a:pt x="1436564" y="2198327"/>
                        <a:pt x="1478740" y="2211959"/>
                      </a:cubicBezTo>
                      <a:cubicBezTo>
                        <a:pt x="1522000" y="2225947"/>
                        <a:pt x="1574992" y="2205501"/>
                        <a:pt x="1603472" y="2164249"/>
                      </a:cubicBezTo>
                      <a:cubicBezTo>
                        <a:pt x="1630148" y="2125149"/>
                        <a:pt x="1631952" y="2102909"/>
                        <a:pt x="1611040" y="2063091"/>
                      </a:cubicBezTo>
                      <a:cubicBezTo>
                        <a:pt x="1589412" y="2021481"/>
                        <a:pt x="1556968" y="2002111"/>
                        <a:pt x="1508300" y="2002111"/>
                      </a:cubicBezTo>
                      <a:close/>
                      <a:moveTo>
                        <a:pt x="2022368" y="2000359"/>
                      </a:moveTo>
                      <a:cubicBezTo>
                        <a:pt x="1977828" y="1999137"/>
                        <a:pt x="1931620" y="2022751"/>
                        <a:pt x="1911224" y="2071965"/>
                      </a:cubicBezTo>
                      <a:cubicBezTo>
                        <a:pt x="1878012" y="2152299"/>
                        <a:pt x="1963928" y="2240235"/>
                        <a:pt x="2048404" y="2212371"/>
                      </a:cubicBezTo>
                      <a:cubicBezTo>
                        <a:pt x="2065372" y="2206943"/>
                        <a:pt x="2087392" y="2195363"/>
                        <a:pt x="2097140" y="2186677"/>
                      </a:cubicBezTo>
                      <a:cubicBezTo>
                        <a:pt x="2121328" y="2165689"/>
                        <a:pt x="2133600" y="2115027"/>
                        <a:pt x="2123492" y="2077755"/>
                      </a:cubicBezTo>
                      <a:cubicBezTo>
                        <a:pt x="2109776" y="2027635"/>
                        <a:pt x="2066904" y="2001581"/>
                        <a:pt x="2022368" y="2000359"/>
                      </a:cubicBezTo>
                      <a:close/>
                      <a:moveTo>
                        <a:pt x="3015036" y="1999015"/>
                      </a:moveTo>
                      <a:cubicBezTo>
                        <a:pt x="2991536" y="1999737"/>
                        <a:pt x="2973096" y="2010223"/>
                        <a:pt x="2949232" y="2036257"/>
                      </a:cubicBezTo>
                      <a:cubicBezTo>
                        <a:pt x="2909100" y="2080009"/>
                        <a:pt x="2905124" y="2127377"/>
                        <a:pt x="2938388" y="2169321"/>
                      </a:cubicBezTo>
                      <a:cubicBezTo>
                        <a:pt x="2962612" y="2200417"/>
                        <a:pt x="3015396" y="2227535"/>
                        <a:pt x="3036728" y="2220303"/>
                      </a:cubicBezTo>
                      <a:cubicBezTo>
                        <a:pt x="3044320" y="2217773"/>
                        <a:pt x="3054444" y="2215603"/>
                        <a:pt x="3059144" y="2215603"/>
                      </a:cubicBezTo>
                      <a:cubicBezTo>
                        <a:pt x="3063844" y="2215603"/>
                        <a:pt x="3081560" y="2203671"/>
                        <a:pt x="3098552" y="2189569"/>
                      </a:cubicBezTo>
                      <a:cubicBezTo>
                        <a:pt x="3181348" y="2119783"/>
                        <a:pt x="3126756" y="1995759"/>
                        <a:pt x="3015036" y="1999015"/>
                      </a:cubicBezTo>
                      <a:close/>
                      <a:moveTo>
                        <a:pt x="510504" y="1896023"/>
                      </a:moveTo>
                      <a:cubicBezTo>
                        <a:pt x="470936" y="1893547"/>
                        <a:pt x="430752" y="1902141"/>
                        <a:pt x="395168" y="1923123"/>
                      </a:cubicBezTo>
                      <a:cubicBezTo>
                        <a:pt x="254988" y="2005421"/>
                        <a:pt x="249236" y="2203951"/>
                        <a:pt x="384384" y="2288055"/>
                      </a:cubicBezTo>
                      <a:cubicBezTo>
                        <a:pt x="456272" y="2332815"/>
                        <a:pt x="532832" y="2333899"/>
                        <a:pt x="606156" y="2291305"/>
                      </a:cubicBezTo>
                      <a:cubicBezTo>
                        <a:pt x="628800" y="2278309"/>
                        <a:pt x="660788" y="2247627"/>
                        <a:pt x="676964" y="2223805"/>
                      </a:cubicBezTo>
                      <a:cubicBezTo>
                        <a:pt x="702844" y="2185543"/>
                        <a:pt x="706436" y="2170381"/>
                        <a:pt x="706436" y="2108297"/>
                      </a:cubicBezTo>
                      <a:cubicBezTo>
                        <a:pt x="706436" y="2048377"/>
                        <a:pt x="702124" y="2030329"/>
                        <a:pt x="679120" y="1994593"/>
                      </a:cubicBezTo>
                      <a:cubicBezTo>
                        <a:pt x="640704" y="1935035"/>
                        <a:pt x="576456" y="1900151"/>
                        <a:pt x="510504" y="1896023"/>
                      </a:cubicBezTo>
                      <a:close/>
                      <a:moveTo>
                        <a:pt x="1699384" y="387"/>
                      </a:moveTo>
                      <a:cubicBezTo>
                        <a:pt x="1772344" y="-4337"/>
                        <a:pt x="1845252" y="34461"/>
                        <a:pt x="1880900" y="104633"/>
                      </a:cubicBezTo>
                      <a:cubicBezTo>
                        <a:pt x="1916904" y="175165"/>
                        <a:pt x="1898180" y="266209"/>
                        <a:pt x="1835172" y="324865"/>
                      </a:cubicBezTo>
                      <a:lnTo>
                        <a:pt x="1808528" y="349695"/>
                      </a:lnTo>
                      <a:lnTo>
                        <a:pt x="1808528" y="976565"/>
                      </a:lnTo>
                      <a:cubicBezTo>
                        <a:pt x="1808528" y="1538661"/>
                        <a:pt x="1810328" y="1603795"/>
                        <a:pt x="1824732" y="1609553"/>
                      </a:cubicBezTo>
                      <a:cubicBezTo>
                        <a:pt x="1833372" y="1612791"/>
                        <a:pt x="2161740" y="1615671"/>
                        <a:pt x="2553832" y="1615671"/>
                      </a:cubicBezTo>
                      <a:cubicBezTo>
                        <a:pt x="3355664" y="1616031"/>
                        <a:pt x="3318940" y="1612791"/>
                        <a:pt x="3379788" y="1692319"/>
                      </a:cubicBezTo>
                      <a:lnTo>
                        <a:pt x="3408952" y="1730825"/>
                      </a:lnTo>
                      <a:lnTo>
                        <a:pt x="3411832" y="2094279"/>
                      </a:lnTo>
                      <a:cubicBezTo>
                        <a:pt x="3414712" y="2436503"/>
                        <a:pt x="3413632" y="2460255"/>
                        <a:pt x="3395268" y="2496239"/>
                      </a:cubicBezTo>
                      <a:cubicBezTo>
                        <a:pt x="3371144" y="2543381"/>
                        <a:pt x="3348104" y="2564973"/>
                        <a:pt x="3299856" y="2585125"/>
                      </a:cubicBezTo>
                      <a:cubicBezTo>
                        <a:pt x="3266732" y="2598799"/>
                        <a:pt x="3084188" y="2600599"/>
                        <a:pt x="1709876" y="2600599"/>
                      </a:cubicBezTo>
                      <a:cubicBezTo>
                        <a:pt x="215668" y="2600239"/>
                        <a:pt x="155900" y="2599519"/>
                        <a:pt x="115576" y="2581165"/>
                      </a:cubicBezTo>
                      <a:cubicBezTo>
                        <a:pt x="69848" y="2560655"/>
                        <a:pt x="29524" y="2513153"/>
                        <a:pt x="11520" y="2459535"/>
                      </a:cubicBezTo>
                      <a:cubicBezTo>
                        <a:pt x="3960" y="2436503"/>
                        <a:pt x="0" y="2318111"/>
                        <a:pt x="0" y="2107955"/>
                      </a:cubicBezTo>
                      <a:cubicBezTo>
                        <a:pt x="0" y="1898157"/>
                        <a:pt x="3960" y="1779405"/>
                        <a:pt x="11520" y="1756735"/>
                      </a:cubicBezTo>
                      <a:cubicBezTo>
                        <a:pt x="28804" y="1704915"/>
                        <a:pt x="67328" y="1658493"/>
                        <a:pt x="111976" y="1635823"/>
                      </a:cubicBezTo>
                      <a:cubicBezTo>
                        <a:pt x="150500" y="1616031"/>
                        <a:pt x="172824" y="1615671"/>
                        <a:pt x="876360" y="1615671"/>
                      </a:cubicBezTo>
                      <a:cubicBezTo>
                        <a:pt x="1426516" y="1615671"/>
                        <a:pt x="1604380" y="1612791"/>
                        <a:pt x="1613384" y="1603435"/>
                      </a:cubicBezTo>
                      <a:cubicBezTo>
                        <a:pt x="1622744" y="1594079"/>
                        <a:pt x="1625624" y="1440781"/>
                        <a:pt x="1625624" y="975845"/>
                      </a:cubicBezTo>
                      <a:lnTo>
                        <a:pt x="1625624" y="360131"/>
                      </a:lnTo>
                      <a:lnTo>
                        <a:pt x="1588900" y="325225"/>
                      </a:lnTo>
                      <a:cubicBezTo>
                        <a:pt x="1525172" y="264409"/>
                        <a:pt x="1507888" y="190999"/>
                        <a:pt x="1539572" y="115069"/>
                      </a:cubicBezTo>
                      <a:cubicBezTo>
                        <a:pt x="1559736" y="66847"/>
                        <a:pt x="1581336" y="43817"/>
                        <a:pt x="1627784" y="20067"/>
                      </a:cubicBezTo>
                      <a:cubicBezTo>
                        <a:pt x="1650736" y="8371"/>
                        <a:pt x="1675064" y="1961"/>
                        <a:pt x="1699384" y="38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0" name="Freeform 92"/>
                <p:cNvSpPr>
                  <a:spLocks/>
                </p:cNvSpPr>
                <p:nvPr/>
              </p:nvSpPr>
              <p:spPr bwMode="auto">
                <a:xfrm>
                  <a:off x="35512341" y="13261794"/>
                  <a:ext cx="405044" cy="1443407"/>
                </a:xfrm>
                <a:custGeom>
                  <a:avLst/>
                  <a:gdLst>
                    <a:gd name="T0" fmla="*/ 1033 w 1527"/>
                    <a:gd name="T1" fmla="*/ 5262 h 5433"/>
                    <a:gd name="T2" fmla="*/ 125 w 1527"/>
                    <a:gd name="T3" fmla="*/ 3147 h 5433"/>
                    <a:gd name="T4" fmla="*/ 1098 w 1527"/>
                    <a:gd name="T5" fmla="*/ 127 h 5433"/>
                    <a:gd name="T6" fmla="*/ 1212 w 1527"/>
                    <a:gd name="T7" fmla="*/ 0 h 5433"/>
                    <a:gd name="T8" fmla="*/ 1369 w 1527"/>
                    <a:gd name="T9" fmla="*/ 154 h 5433"/>
                    <a:gd name="T10" fmla="*/ 1527 w 1527"/>
                    <a:gd name="T11" fmla="*/ 353 h 5433"/>
                    <a:gd name="T12" fmla="*/ 1439 w 1527"/>
                    <a:gd name="T13" fmla="*/ 481 h 5433"/>
                    <a:gd name="T14" fmla="*/ 863 w 1527"/>
                    <a:gd name="T15" fmla="*/ 1402 h 5433"/>
                    <a:gd name="T16" fmla="*/ 622 w 1527"/>
                    <a:gd name="T17" fmla="*/ 2283 h 5433"/>
                    <a:gd name="T18" fmla="*/ 1412 w 1527"/>
                    <a:gd name="T19" fmla="*/ 4958 h 5433"/>
                    <a:gd name="T20" fmla="*/ 1526 w 1527"/>
                    <a:gd name="T21" fmla="*/ 5112 h 5433"/>
                    <a:gd name="T22" fmla="*/ 1210 w 1527"/>
                    <a:gd name="T23" fmla="*/ 5432 h 5433"/>
                    <a:gd name="T24" fmla="*/ 1033 w 1527"/>
                    <a:gd name="T25" fmla="*/ 5262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7" h="5433">
                      <a:moveTo>
                        <a:pt x="1033" y="5262"/>
                      </a:moveTo>
                      <a:cubicBezTo>
                        <a:pt x="505" y="4626"/>
                        <a:pt x="222" y="3966"/>
                        <a:pt x="125" y="3147"/>
                      </a:cubicBezTo>
                      <a:cubicBezTo>
                        <a:pt x="0" y="2085"/>
                        <a:pt x="368" y="942"/>
                        <a:pt x="1098" y="127"/>
                      </a:cubicBezTo>
                      <a:lnTo>
                        <a:pt x="1212" y="0"/>
                      </a:lnTo>
                      <a:lnTo>
                        <a:pt x="1369" y="154"/>
                      </a:lnTo>
                      <a:cubicBezTo>
                        <a:pt x="1456" y="239"/>
                        <a:pt x="1527" y="329"/>
                        <a:pt x="1527" y="353"/>
                      </a:cubicBezTo>
                      <a:cubicBezTo>
                        <a:pt x="1527" y="378"/>
                        <a:pt x="1487" y="436"/>
                        <a:pt x="1439" y="481"/>
                      </a:cubicBezTo>
                      <a:cubicBezTo>
                        <a:pt x="1290" y="623"/>
                        <a:pt x="990" y="1101"/>
                        <a:pt x="863" y="1402"/>
                      </a:cubicBezTo>
                      <a:cubicBezTo>
                        <a:pt x="746" y="1677"/>
                        <a:pt x="696" y="1858"/>
                        <a:pt x="622" y="2283"/>
                      </a:cubicBezTo>
                      <a:cubicBezTo>
                        <a:pt x="471" y="3144"/>
                        <a:pt x="802" y="4265"/>
                        <a:pt x="1412" y="4958"/>
                      </a:cubicBezTo>
                      <a:cubicBezTo>
                        <a:pt x="1475" y="5030"/>
                        <a:pt x="1526" y="5099"/>
                        <a:pt x="1526" y="5112"/>
                      </a:cubicBezTo>
                      <a:cubicBezTo>
                        <a:pt x="1525" y="5152"/>
                        <a:pt x="1248" y="5433"/>
                        <a:pt x="1210" y="5432"/>
                      </a:cubicBezTo>
                      <a:cubicBezTo>
                        <a:pt x="1190" y="5432"/>
                        <a:pt x="1110" y="5356"/>
                        <a:pt x="1033" y="526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1" name="Freeform 93"/>
                <p:cNvSpPr>
                  <a:spLocks/>
                </p:cNvSpPr>
                <p:nvPr/>
              </p:nvSpPr>
              <p:spPr bwMode="auto">
                <a:xfrm>
                  <a:off x="37228508" y="13261794"/>
                  <a:ext cx="376948" cy="1443407"/>
                </a:xfrm>
                <a:custGeom>
                  <a:avLst/>
                  <a:gdLst>
                    <a:gd name="T0" fmla="*/ 144 w 1421"/>
                    <a:gd name="T1" fmla="*/ 5290 h 5433"/>
                    <a:gd name="T2" fmla="*/ 0 w 1421"/>
                    <a:gd name="T3" fmla="*/ 5119 h 5433"/>
                    <a:gd name="T4" fmla="*/ 156 w 1421"/>
                    <a:gd name="T5" fmla="*/ 4897 h 5433"/>
                    <a:gd name="T6" fmla="*/ 841 w 1421"/>
                    <a:gd name="T7" fmla="*/ 3529 h 5433"/>
                    <a:gd name="T8" fmla="*/ 915 w 1421"/>
                    <a:gd name="T9" fmla="*/ 2766 h 5433"/>
                    <a:gd name="T10" fmla="*/ 756 w 1421"/>
                    <a:gd name="T11" fmla="*/ 1640 h 5433"/>
                    <a:gd name="T12" fmla="*/ 158 w 1421"/>
                    <a:gd name="T13" fmla="*/ 567 h 5433"/>
                    <a:gd name="T14" fmla="*/ 0 w 1421"/>
                    <a:gd name="T15" fmla="*/ 341 h 5433"/>
                    <a:gd name="T16" fmla="*/ 157 w 1421"/>
                    <a:gd name="T17" fmla="*/ 154 h 5433"/>
                    <a:gd name="T18" fmla="*/ 314 w 1421"/>
                    <a:gd name="T19" fmla="*/ 0 h 5433"/>
                    <a:gd name="T20" fmla="*/ 452 w 1421"/>
                    <a:gd name="T21" fmla="*/ 155 h 5433"/>
                    <a:gd name="T22" fmla="*/ 1184 w 1421"/>
                    <a:gd name="T23" fmla="*/ 1378 h 5433"/>
                    <a:gd name="T24" fmla="*/ 1380 w 1421"/>
                    <a:gd name="T25" fmla="*/ 2110 h 5433"/>
                    <a:gd name="T26" fmla="*/ 1385 w 1421"/>
                    <a:gd name="T27" fmla="*/ 3313 h 5433"/>
                    <a:gd name="T28" fmla="*/ 1311 w 1421"/>
                    <a:gd name="T29" fmla="*/ 3641 h 5433"/>
                    <a:gd name="T30" fmla="*/ 711 w 1421"/>
                    <a:gd name="T31" fmla="*/ 4981 h 5433"/>
                    <a:gd name="T32" fmla="*/ 310 w 1421"/>
                    <a:gd name="T33" fmla="*/ 5433 h 5433"/>
                    <a:gd name="T34" fmla="*/ 144 w 1421"/>
                    <a:gd name="T35" fmla="*/ 5290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1" h="5433">
                      <a:moveTo>
                        <a:pt x="144" y="5290"/>
                      </a:moveTo>
                      <a:cubicBezTo>
                        <a:pt x="65" y="5212"/>
                        <a:pt x="0" y="5135"/>
                        <a:pt x="0" y="5119"/>
                      </a:cubicBezTo>
                      <a:cubicBezTo>
                        <a:pt x="0" y="5104"/>
                        <a:pt x="70" y="5004"/>
                        <a:pt x="156" y="4897"/>
                      </a:cubicBezTo>
                      <a:cubicBezTo>
                        <a:pt x="483" y="4492"/>
                        <a:pt x="709" y="4040"/>
                        <a:pt x="841" y="3529"/>
                      </a:cubicBezTo>
                      <a:cubicBezTo>
                        <a:pt x="905" y="3280"/>
                        <a:pt x="914" y="3186"/>
                        <a:pt x="915" y="2766"/>
                      </a:cubicBezTo>
                      <a:cubicBezTo>
                        <a:pt x="917" y="2242"/>
                        <a:pt x="889" y="2047"/>
                        <a:pt x="756" y="1640"/>
                      </a:cubicBezTo>
                      <a:cubicBezTo>
                        <a:pt x="623" y="1234"/>
                        <a:pt x="449" y="922"/>
                        <a:pt x="158" y="567"/>
                      </a:cubicBezTo>
                      <a:cubicBezTo>
                        <a:pt x="71" y="461"/>
                        <a:pt x="0" y="359"/>
                        <a:pt x="0" y="341"/>
                      </a:cubicBezTo>
                      <a:cubicBezTo>
                        <a:pt x="0" y="323"/>
                        <a:pt x="70" y="239"/>
                        <a:pt x="157" y="154"/>
                      </a:cubicBezTo>
                      <a:lnTo>
                        <a:pt x="314" y="0"/>
                      </a:lnTo>
                      <a:lnTo>
                        <a:pt x="452" y="155"/>
                      </a:lnTo>
                      <a:cubicBezTo>
                        <a:pt x="731" y="467"/>
                        <a:pt x="1039" y="981"/>
                        <a:pt x="1184" y="1378"/>
                      </a:cubicBezTo>
                      <a:cubicBezTo>
                        <a:pt x="1233" y="1511"/>
                        <a:pt x="1299" y="1760"/>
                        <a:pt x="1380" y="2110"/>
                      </a:cubicBezTo>
                      <a:cubicBezTo>
                        <a:pt x="1417" y="2273"/>
                        <a:pt x="1421" y="3170"/>
                        <a:pt x="1385" y="3313"/>
                      </a:cubicBezTo>
                      <a:cubicBezTo>
                        <a:pt x="1371" y="3369"/>
                        <a:pt x="1337" y="3516"/>
                        <a:pt x="1311" y="3641"/>
                      </a:cubicBezTo>
                      <a:cubicBezTo>
                        <a:pt x="1220" y="4071"/>
                        <a:pt x="985" y="4596"/>
                        <a:pt x="711" y="4981"/>
                      </a:cubicBezTo>
                      <a:cubicBezTo>
                        <a:pt x="572" y="5176"/>
                        <a:pt x="344" y="5433"/>
                        <a:pt x="310" y="5433"/>
                      </a:cubicBezTo>
                      <a:cubicBezTo>
                        <a:pt x="299" y="5433"/>
                        <a:pt x="224" y="5368"/>
                        <a:pt x="144" y="529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2" name="Freeform 94"/>
                <p:cNvSpPr>
                  <a:spLocks/>
                </p:cNvSpPr>
                <p:nvPr/>
              </p:nvSpPr>
              <p:spPr bwMode="auto">
                <a:xfrm>
                  <a:off x="35835435" y="13472509"/>
                  <a:ext cx="300856" cy="1021974"/>
                </a:xfrm>
                <a:custGeom>
                  <a:avLst/>
                  <a:gdLst>
                    <a:gd name="T0" fmla="*/ 649 w 1133"/>
                    <a:gd name="T1" fmla="*/ 3709 h 3850"/>
                    <a:gd name="T2" fmla="*/ 64 w 1133"/>
                    <a:gd name="T3" fmla="*/ 2517 h 3850"/>
                    <a:gd name="T4" fmla="*/ 50 w 1133"/>
                    <a:gd name="T5" fmla="*/ 1437 h 3850"/>
                    <a:gd name="T6" fmla="*/ 583 w 1133"/>
                    <a:gd name="T7" fmla="*/ 253 h 3850"/>
                    <a:gd name="T8" fmla="*/ 974 w 1133"/>
                    <a:gd name="T9" fmla="*/ 185 h 3850"/>
                    <a:gd name="T10" fmla="*/ 1133 w 1133"/>
                    <a:gd name="T11" fmla="*/ 344 h 3850"/>
                    <a:gd name="T12" fmla="*/ 984 w 1133"/>
                    <a:gd name="T13" fmla="*/ 538 h 3850"/>
                    <a:gd name="T14" fmla="*/ 561 w 1133"/>
                    <a:gd name="T15" fmla="*/ 1412 h 3850"/>
                    <a:gd name="T16" fmla="*/ 616 w 1133"/>
                    <a:gd name="T17" fmla="*/ 2679 h 3850"/>
                    <a:gd name="T18" fmla="*/ 966 w 1133"/>
                    <a:gd name="T19" fmla="*/ 3313 h 3850"/>
                    <a:gd name="T20" fmla="*/ 1087 w 1133"/>
                    <a:gd name="T21" fmla="*/ 3572 h 3850"/>
                    <a:gd name="T22" fmla="*/ 780 w 1133"/>
                    <a:gd name="T23" fmla="*/ 3850 h 3850"/>
                    <a:gd name="T24" fmla="*/ 649 w 1133"/>
                    <a:gd name="T25" fmla="*/ 3709 h 3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33" h="3850">
                      <a:moveTo>
                        <a:pt x="649" y="3709"/>
                      </a:moveTo>
                      <a:cubicBezTo>
                        <a:pt x="375" y="3385"/>
                        <a:pt x="157" y="2939"/>
                        <a:pt x="64" y="2517"/>
                      </a:cubicBezTo>
                      <a:cubicBezTo>
                        <a:pt x="8" y="2258"/>
                        <a:pt x="0" y="1696"/>
                        <a:pt x="50" y="1437"/>
                      </a:cubicBezTo>
                      <a:cubicBezTo>
                        <a:pt x="132" y="1013"/>
                        <a:pt x="338" y="555"/>
                        <a:pt x="583" y="253"/>
                      </a:cubicBezTo>
                      <a:cubicBezTo>
                        <a:pt x="788" y="1"/>
                        <a:pt x="789" y="0"/>
                        <a:pt x="974" y="185"/>
                      </a:cubicBezTo>
                      <a:lnTo>
                        <a:pt x="1133" y="344"/>
                      </a:lnTo>
                      <a:lnTo>
                        <a:pt x="984" y="538"/>
                      </a:lnTo>
                      <a:cubicBezTo>
                        <a:pt x="797" y="782"/>
                        <a:pt x="632" y="1122"/>
                        <a:pt x="561" y="1412"/>
                      </a:cubicBezTo>
                      <a:cubicBezTo>
                        <a:pt x="469" y="1785"/>
                        <a:pt x="494" y="2369"/>
                        <a:pt x="616" y="2679"/>
                      </a:cubicBezTo>
                      <a:cubicBezTo>
                        <a:pt x="701" y="2898"/>
                        <a:pt x="831" y="3134"/>
                        <a:pt x="966" y="3313"/>
                      </a:cubicBezTo>
                      <a:cubicBezTo>
                        <a:pt x="1102" y="3494"/>
                        <a:pt x="1118" y="3528"/>
                        <a:pt x="1087" y="3572"/>
                      </a:cubicBezTo>
                      <a:cubicBezTo>
                        <a:pt x="1050" y="3625"/>
                        <a:pt x="802" y="3850"/>
                        <a:pt x="780" y="3850"/>
                      </a:cubicBezTo>
                      <a:cubicBezTo>
                        <a:pt x="774" y="3850"/>
                        <a:pt x="715" y="3787"/>
                        <a:pt x="649" y="3709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3" name="Freeform 95"/>
                <p:cNvSpPr>
                  <a:spLocks/>
                </p:cNvSpPr>
                <p:nvPr/>
              </p:nvSpPr>
              <p:spPr bwMode="auto">
                <a:xfrm>
                  <a:off x="37010764" y="13480709"/>
                  <a:ext cx="313734" cy="1013779"/>
                </a:xfrm>
                <a:custGeom>
                  <a:avLst/>
                  <a:gdLst>
                    <a:gd name="T0" fmla="*/ 263 w 1183"/>
                    <a:gd name="T1" fmla="*/ 3770 h 3819"/>
                    <a:gd name="T2" fmla="*/ 103 w 1183"/>
                    <a:gd name="T3" fmla="*/ 3603 h 3819"/>
                    <a:gd name="T4" fmla="*/ 0 w 1183"/>
                    <a:gd name="T5" fmla="*/ 3485 h 3819"/>
                    <a:gd name="T6" fmla="*/ 140 w 1183"/>
                    <a:gd name="T7" fmla="*/ 3311 h 3819"/>
                    <a:gd name="T8" fmla="*/ 593 w 1183"/>
                    <a:gd name="T9" fmla="*/ 2295 h 3819"/>
                    <a:gd name="T10" fmla="*/ 620 w 1183"/>
                    <a:gd name="T11" fmla="*/ 1689 h 3819"/>
                    <a:gd name="T12" fmla="*/ 144 w 1183"/>
                    <a:gd name="T13" fmla="*/ 506 h 3819"/>
                    <a:gd name="T14" fmla="*/ 0 w 1183"/>
                    <a:gd name="T15" fmla="*/ 318 h 3819"/>
                    <a:gd name="T16" fmla="*/ 156 w 1183"/>
                    <a:gd name="T17" fmla="*/ 157 h 3819"/>
                    <a:gd name="T18" fmla="*/ 362 w 1183"/>
                    <a:gd name="T19" fmla="*/ 26 h 3819"/>
                    <a:gd name="T20" fmla="*/ 836 w 1183"/>
                    <a:gd name="T21" fmla="*/ 701 h 3819"/>
                    <a:gd name="T22" fmla="*/ 1105 w 1183"/>
                    <a:gd name="T23" fmla="*/ 1615 h 3819"/>
                    <a:gd name="T24" fmla="*/ 672 w 1183"/>
                    <a:gd name="T25" fmla="*/ 3424 h 3819"/>
                    <a:gd name="T26" fmla="*/ 342 w 1183"/>
                    <a:gd name="T27" fmla="*/ 3819 h 3819"/>
                    <a:gd name="T28" fmla="*/ 263 w 1183"/>
                    <a:gd name="T29" fmla="*/ 3770 h 38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83" h="3819">
                      <a:moveTo>
                        <a:pt x="263" y="3770"/>
                      </a:moveTo>
                      <a:cubicBezTo>
                        <a:pt x="232" y="3743"/>
                        <a:pt x="160" y="3668"/>
                        <a:pt x="103" y="3603"/>
                      </a:cubicBezTo>
                      <a:lnTo>
                        <a:pt x="0" y="3485"/>
                      </a:lnTo>
                      <a:lnTo>
                        <a:pt x="140" y="3311"/>
                      </a:lnTo>
                      <a:cubicBezTo>
                        <a:pt x="378" y="3015"/>
                        <a:pt x="537" y="2660"/>
                        <a:pt x="593" y="2295"/>
                      </a:cubicBezTo>
                      <a:cubicBezTo>
                        <a:pt x="643" y="1975"/>
                        <a:pt x="645" y="1920"/>
                        <a:pt x="620" y="1689"/>
                      </a:cubicBezTo>
                      <a:cubicBezTo>
                        <a:pt x="573" y="1255"/>
                        <a:pt x="412" y="855"/>
                        <a:pt x="144" y="506"/>
                      </a:cubicBezTo>
                      <a:lnTo>
                        <a:pt x="0" y="318"/>
                      </a:lnTo>
                      <a:lnTo>
                        <a:pt x="156" y="157"/>
                      </a:lnTo>
                      <a:cubicBezTo>
                        <a:pt x="287" y="21"/>
                        <a:pt x="319" y="0"/>
                        <a:pt x="362" y="26"/>
                      </a:cubicBezTo>
                      <a:cubicBezTo>
                        <a:pt x="473" y="94"/>
                        <a:pt x="693" y="407"/>
                        <a:pt x="836" y="701"/>
                      </a:cubicBezTo>
                      <a:cubicBezTo>
                        <a:pt x="1000" y="1038"/>
                        <a:pt x="1051" y="1210"/>
                        <a:pt x="1105" y="1615"/>
                      </a:cubicBezTo>
                      <a:cubicBezTo>
                        <a:pt x="1183" y="2193"/>
                        <a:pt x="1007" y="2927"/>
                        <a:pt x="672" y="3424"/>
                      </a:cubicBezTo>
                      <a:cubicBezTo>
                        <a:pt x="555" y="3597"/>
                        <a:pt x="370" y="3819"/>
                        <a:pt x="342" y="3819"/>
                      </a:cubicBezTo>
                      <a:cubicBezTo>
                        <a:pt x="330" y="3819"/>
                        <a:pt x="294" y="3797"/>
                        <a:pt x="263" y="377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4" name="Freeform 96"/>
                <p:cNvSpPr>
                  <a:spLocks/>
                </p:cNvSpPr>
                <p:nvPr/>
              </p:nvSpPr>
              <p:spPr bwMode="auto">
                <a:xfrm>
                  <a:off x="36138636" y="13684397"/>
                  <a:ext cx="208374" cy="600542"/>
                </a:xfrm>
                <a:custGeom>
                  <a:avLst/>
                  <a:gdLst>
                    <a:gd name="T0" fmla="*/ 317 w 783"/>
                    <a:gd name="T1" fmla="*/ 2127 h 2261"/>
                    <a:gd name="T2" fmla="*/ 0 w 783"/>
                    <a:gd name="T3" fmla="*/ 1146 h 2261"/>
                    <a:gd name="T4" fmla="*/ 342 w 783"/>
                    <a:gd name="T5" fmla="*/ 122 h 2261"/>
                    <a:gd name="T6" fmla="*/ 449 w 783"/>
                    <a:gd name="T7" fmla="*/ 0 h 2261"/>
                    <a:gd name="T8" fmla="*/ 616 w 783"/>
                    <a:gd name="T9" fmla="*/ 170 h 2261"/>
                    <a:gd name="T10" fmla="*/ 783 w 783"/>
                    <a:gd name="T11" fmla="*/ 339 h 2261"/>
                    <a:gd name="T12" fmla="*/ 705 w 783"/>
                    <a:gd name="T13" fmla="*/ 451 h 2261"/>
                    <a:gd name="T14" fmla="*/ 492 w 783"/>
                    <a:gd name="T15" fmla="*/ 1139 h 2261"/>
                    <a:gd name="T16" fmla="*/ 685 w 783"/>
                    <a:gd name="T17" fmla="*/ 1795 h 2261"/>
                    <a:gd name="T18" fmla="*/ 747 w 783"/>
                    <a:gd name="T19" fmla="*/ 1975 h 2261"/>
                    <a:gd name="T20" fmla="*/ 441 w 783"/>
                    <a:gd name="T21" fmla="*/ 2261 h 2261"/>
                    <a:gd name="T22" fmla="*/ 317 w 783"/>
                    <a:gd name="T23" fmla="*/ 2127 h 2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83" h="2261">
                      <a:moveTo>
                        <a:pt x="317" y="2127"/>
                      </a:moveTo>
                      <a:cubicBezTo>
                        <a:pt x="85" y="1820"/>
                        <a:pt x="1" y="1557"/>
                        <a:pt x="0" y="1146"/>
                      </a:cubicBezTo>
                      <a:cubicBezTo>
                        <a:pt x="0" y="720"/>
                        <a:pt x="112" y="384"/>
                        <a:pt x="342" y="122"/>
                      </a:cubicBezTo>
                      <a:lnTo>
                        <a:pt x="449" y="0"/>
                      </a:lnTo>
                      <a:lnTo>
                        <a:pt x="616" y="170"/>
                      </a:lnTo>
                      <a:lnTo>
                        <a:pt x="783" y="339"/>
                      </a:lnTo>
                      <a:lnTo>
                        <a:pt x="705" y="451"/>
                      </a:lnTo>
                      <a:cubicBezTo>
                        <a:pt x="555" y="668"/>
                        <a:pt x="493" y="869"/>
                        <a:pt x="492" y="1139"/>
                      </a:cubicBezTo>
                      <a:cubicBezTo>
                        <a:pt x="491" y="1416"/>
                        <a:pt x="539" y="1578"/>
                        <a:pt x="685" y="1795"/>
                      </a:cubicBezTo>
                      <a:cubicBezTo>
                        <a:pt x="752" y="1893"/>
                        <a:pt x="767" y="1938"/>
                        <a:pt x="747" y="1975"/>
                      </a:cubicBezTo>
                      <a:cubicBezTo>
                        <a:pt x="715" y="2036"/>
                        <a:pt x="473" y="2261"/>
                        <a:pt x="441" y="2261"/>
                      </a:cubicBezTo>
                      <a:cubicBezTo>
                        <a:pt x="428" y="2261"/>
                        <a:pt x="373" y="2201"/>
                        <a:pt x="317" y="212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5" name="Freeform 97"/>
                <p:cNvSpPr>
                  <a:spLocks/>
                </p:cNvSpPr>
                <p:nvPr/>
              </p:nvSpPr>
              <p:spPr bwMode="auto">
                <a:xfrm>
                  <a:off x="36800046" y="13693762"/>
                  <a:ext cx="234129" cy="591177"/>
                </a:xfrm>
                <a:custGeom>
                  <a:avLst/>
                  <a:gdLst>
                    <a:gd name="T0" fmla="*/ 149 w 881"/>
                    <a:gd name="T1" fmla="*/ 2074 h 2228"/>
                    <a:gd name="T2" fmla="*/ 0 w 881"/>
                    <a:gd name="T3" fmla="*/ 1917 h 2228"/>
                    <a:gd name="T4" fmla="*/ 50 w 881"/>
                    <a:gd name="T5" fmla="*/ 1840 h 2228"/>
                    <a:gd name="T6" fmla="*/ 276 w 881"/>
                    <a:gd name="T7" fmla="*/ 1323 h 2228"/>
                    <a:gd name="T8" fmla="*/ 97 w 881"/>
                    <a:gd name="T9" fmla="*/ 454 h 2228"/>
                    <a:gd name="T10" fmla="*/ 1 w 881"/>
                    <a:gd name="T11" fmla="*/ 302 h 2228"/>
                    <a:gd name="T12" fmla="*/ 150 w 881"/>
                    <a:gd name="T13" fmla="*/ 151 h 2228"/>
                    <a:gd name="T14" fmla="*/ 333 w 881"/>
                    <a:gd name="T15" fmla="*/ 0 h 2228"/>
                    <a:gd name="T16" fmla="*/ 628 w 881"/>
                    <a:gd name="T17" fmla="*/ 389 h 2228"/>
                    <a:gd name="T18" fmla="*/ 501 w 881"/>
                    <a:gd name="T19" fmla="*/ 2041 h 2228"/>
                    <a:gd name="T20" fmla="*/ 340 w 881"/>
                    <a:gd name="T21" fmla="*/ 2223 h 2228"/>
                    <a:gd name="T22" fmla="*/ 149 w 881"/>
                    <a:gd name="T23" fmla="*/ 2074 h 2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81" h="2228">
                      <a:moveTo>
                        <a:pt x="149" y="2074"/>
                      </a:moveTo>
                      <a:lnTo>
                        <a:pt x="0" y="1917"/>
                      </a:lnTo>
                      <a:lnTo>
                        <a:pt x="50" y="1840"/>
                      </a:lnTo>
                      <a:cubicBezTo>
                        <a:pt x="178" y="1647"/>
                        <a:pt x="236" y="1514"/>
                        <a:pt x="276" y="1323"/>
                      </a:cubicBezTo>
                      <a:cubicBezTo>
                        <a:pt x="338" y="1024"/>
                        <a:pt x="280" y="742"/>
                        <a:pt x="97" y="454"/>
                      </a:cubicBezTo>
                      <a:lnTo>
                        <a:pt x="1" y="302"/>
                      </a:lnTo>
                      <a:lnTo>
                        <a:pt x="150" y="151"/>
                      </a:lnTo>
                      <a:cubicBezTo>
                        <a:pt x="232" y="68"/>
                        <a:pt x="315" y="0"/>
                        <a:pt x="333" y="0"/>
                      </a:cubicBezTo>
                      <a:cubicBezTo>
                        <a:pt x="387" y="0"/>
                        <a:pt x="528" y="187"/>
                        <a:pt x="628" y="389"/>
                      </a:cubicBezTo>
                      <a:cubicBezTo>
                        <a:pt x="881" y="903"/>
                        <a:pt x="830" y="1560"/>
                        <a:pt x="501" y="2041"/>
                      </a:cubicBezTo>
                      <a:cubicBezTo>
                        <a:pt x="435" y="2137"/>
                        <a:pt x="363" y="2219"/>
                        <a:pt x="340" y="2223"/>
                      </a:cubicBezTo>
                      <a:cubicBezTo>
                        <a:pt x="316" y="2228"/>
                        <a:pt x="230" y="2161"/>
                        <a:pt x="149" y="2074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36" name="群組 35"/>
          <p:cNvGrpSpPr/>
          <p:nvPr/>
        </p:nvGrpSpPr>
        <p:grpSpPr>
          <a:xfrm>
            <a:off x="6160440" y="4599312"/>
            <a:ext cx="3075531" cy="925684"/>
            <a:chOff x="6160440" y="2104638"/>
            <a:chExt cx="3075531" cy="925684"/>
          </a:xfrm>
        </p:grpSpPr>
        <p:sp>
          <p:nvSpPr>
            <p:cNvPr id="37" name="文字方塊 18"/>
            <p:cNvSpPr txBox="1"/>
            <p:nvPr/>
          </p:nvSpPr>
          <p:spPr>
            <a:xfrm>
              <a:off x="6700121" y="2104638"/>
              <a:ext cx="16858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2400" dirty="0"/>
                <a:t>Success</a:t>
              </a:r>
              <a:endParaRPr lang="zh-TW" altLang="en-US" sz="2400" dirty="0"/>
            </a:p>
          </p:txBody>
        </p:sp>
        <p:sp>
          <p:nvSpPr>
            <p:cNvPr id="38" name="矩形 37"/>
            <p:cNvSpPr/>
            <p:nvPr/>
          </p:nvSpPr>
          <p:spPr>
            <a:xfrm>
              <a:off x="6700121" y="2507102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39" name="群組 38"/>
            <p:cNvGrpSpPr/>
            <p:nvPr/>
          </p:nvGrpSpPr>
          <p:grpSpPr>
            <a:xfrm>
              <a:off x="6160440" y="2336435"/>
              <a:ext cx="523644" cy="523644"/>
              <a:chOff x="5731184" y="5244806"/>
              <a:chExt cx="816070" cy="816070"/>
            </a:xfrm>
          </p:grpSpPr>
          <p:sp>
            <p:nvSpPr>
              <p:cNvPr id="40" name="橢圓 39"/>
              <p:cNvSpPr/>
              <p:nvPr/>
            </p:nvSpPr>
            <p:spPr>
              <a:xfrm>
                <a:off x="5731184" y="5244806"/>
                <a:ext cx="816070" cy="81607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41" name="手繪多邊形 40"/>
              <p:cNvSpPr>
                <a:spLocks/>
              </p:cNvSpPr>
              <p:nvPr/>
            </p:nvSpPr>
            <p:spPr bwMode="auto">
              <a:xfrm>
                <a:off x="5916458" y="5488444"/>
                <a:ext cx="445522" cy="328794"/>
              </a:xfrm>
              <a:custGeom>
                <a:avLst/>
                <a:gdLst>
                  <a:gd name="connsiteX0" fmla="*/ 2313240 w 4627012"/>
                  <a:gd name="connsiteY0" fmla="*/ 2906712 h 3414712"/>
                  <a:gd name="connsiteX1" fmla="*/ 1912260 w 4627012"/>
                  <a:gd name="connsiteY1" fmla="*/ 2918932 h 3414712"/>
                  <a:gd name="connsiteX2" fmla="*/ 1906856 w 4627012"/>
                  <a:gd name="connsiteY2" fmla="*/ 3234846 h 3414712"/>
                  <a:gd name="connsiteX3" fmla="*/ 2311440 w 4627012"/>
                  <a:gd name="connsiteY3" fmla="*/ 3241676 h 3414712"/>
                  <a:gd name="connsiteX4" fmla="*/ 2721424 w 4627012"/>
                  <a:gd name="connsiteY4" fmla="*/ 3229456 h 3414712"/>
                  <a:gd name="connsiteX5" fmla="*/ 2733676 w 4627012"/>
                  <a:gd name="connsiteY5" fmla="*/ 3078146 h 3414712"/>
                  <a:gd name="connsiteX6" fmla="*/ 2717824 w 4627012"/>
                  <a:gd name="connsiteY6" fmla="*/ 2922886 h 3414712"/>
                  <a:gd name="connsiteX7" fmla="*/ 2313240 w 4627012"/>
                  <a:gd name="connsiteY7" fmla="*/ 2906712 h 3414712"/>
                  <a:gd name="connsiteX8" fmla="*/ 1584960 w 4627012"/>
                  <a:gd name="connsiteY8" fmla="*/ 286972 h 3414712"/>
                  <a:gd name="connsiteX9" fmla="*/ 289164 w 4627012"/>
                  <a:gd name="connsiteY9" fmla="*/ 296550 h 3414712"/>
                  <a:gd name="connsiteX10" fmla="*/ 287364 w 4627012"/>
                  <a:gd name="connsiteY10" fmla="*/ 2620194 h 3414712"/>
                  <a:gd name="connsiteX11" fmla="*/ 2319024 w 4627012"/>
                  <a:gd name="connsiteY11" fmla="*/ 2632076 h 3414712"/>
                  <a:gd name="connsiteX12" fmla="*/ 4338444 w 4627012"/>
                  <a:gd name="connsiteY12" fmla="*/ 2632076 h 3414712"/>
                  <a:gd name="connsiteX13" fmla="*/ 4343844 w 4627012"/>
                  <a:gd name="connsiteY13" fmla="*/ 2609392 h 3414712"/>
                  <a:gd name="connsiteX14" fmla="*/ 4346724 w 4627012"/>
                  <a:gd name="connsiteY14" fmla="*/ 1438210 h 3414712"/>
                  <a:gd name="connsiteX15" fmla="*/ 4343844 w 4627012"/>
                  <a:gd name="connsiteY15" fmla="*/ 290070 h 3414712"/>
                  <a:gd name="connsiteX16" fmla="*/ 2323344 w 4627012"/>
                  <a:gd name="connsiteY16" fmla="*/ 287550 h 3414712"/>
                  <a:gd name="connsiteX17" fmla="*/ 1584960 w 4627012"/>
                  <a:gd name="connsiteY17" fmla="*/ 286972 h 3414712"/>
                  <a:gd name="connsiteX18" fmla="*/ 4623604 w 4627012"/>
                  <a:gd name="connsiteY18" fmla="*/ 0 h 3414712"/>
                  <a:gd name="connsiteX19" fmla="*/ 4626124 w 4627012"/>
                  <a:gd name="connsiteY19" fmla="*/ 1442872 h 3414712"/>
                  <a:gd name="connsiteX20" fmla="*/ 4625404 w 4627012"/>
                  <a:gd name="connsiteY20" fmla="*/ 2896186 h 3414712"/>
                  <a:gd name="connsiteX21" fmla="*/ 3827856 w 4627012"/>
                  <a:gd name="connsiteY21" fmla="*/ 2906628 h 3414712"/>
                  <a:gd name="connsiteX22" fmla="*/ 3020592 w 4627012"/>
                  <a:gd name="connsiteY22" fmla="*/ 2914912 h 3414712"/>
                  <a:gd name="connsiteX23" fmla="*/ 3010148 w 4627012"/>
                  <a:gd name="connsiteY23" fmla="*/ 3079832 h 3414712"/>
                  <a:gd name="connsiteX24" fmla="*/ 3013028 w 4627012"/>
                  <a:gd name="connsiteY24" fmla="*/ 3236830 h 3414712"/>
                  <a:gd name="connsiteX25" fmla="*/ 3485796 w 4627012"/>
                  <a:gd name="connsiteY25" fmla="*/ 3241870 h 3414712"/>
                  <a:gd name="connsiteX26" fmla="*/ 3976204 w 4627012"/>
                  <a:gd name="connsiteY26" fmla="*/ 3255554 h 3414712"/>
                  <a:gd name="connsiteX27" fmla="*/ 4014012 w 4627012"/>
                  <a:gd name="connsiteY27" fmla="*/ 3357820 h 3414712"/>
                  <a:gd name="connsiteX28" fmla="*/ 4014012 w 4627012"/>
                  <a:gd name="connsiteY28" fmla="*/ 3414712 h 3414712"/>
                  <a:gd name="connsiteX29" fmla="*/ 2306940 w 4627012"/>
                  <a:gd name="connsiteY29" fmla="*/ 3414712 h 3414712"/>
                  <a:gd name="connsiteX30" fmla="*/ 599508 w 4627012"/>
                  <a:gd name="connsiteY30" fmla="*/ 3414712 h 3414712"/>
                  <a:gd name="connsiteX31" fmla="*/ 599508 w 4627012"/>
                  <a:gd name="connsiteY31" fmla="*/ 3372942 h 3414712"/>
                  <a:gd name="connsiteX32" fmla="*/ 656400 w 4627012"/>
                  <a:gd name="connsiteY32" fmla="*/ 3253394 h 3414712"/>
                  <a:gd name="connsiteX33" fmla="*/ 1136728 w 4627012"/>
                  <a:gd name="connsiteY33" fmla="*/ 3241870 h 3414712"/>
                  <a:gd name="connsiteX34" fmla="*/ 1603732 w 4627012"/>
                  <a:gd name="connsiteY34" fmla="*/ 3229628 h 3414712"/>
                  <a:gd name="connsiteX35" fmla="*/ 1615976 w 4627012"/>
                  <a:gd name="connsiteY35" fmla="*/ 3078030 h 3414712"/>
                  <a:gd name="connsiteX36" fmla="*/ 1599772 w 4627012"/>
                  <a:gd name="connsiteY36" fmla="*/ 2922472 h 3414712"/>
                  <a:gd name="connsiteX37" fmla="*/ 792144 w 4627012"/>
                  <a:gd name="connsiteY37" fmla="*/ 2906268 h 3414712"/>
                  <a:gd name="connsiteX38" fmla="*/ 0 w 4627012"/>
                  <a:gd name="connsiteY38" fmla="*/ 2906268 h 3414712"/>
                  <a:gd name="connsiteX39" fmla="*/ 2520 w 4627012"/>
                  <a:gd name="connsiteY39" fmla="*/ 1455836 h 3414712"/>
                  <a:gd name="connsiteX40" fmla="*/ 5040 w 4627012"/>
                  <a:gd name="connsiteY40" fmla="*/ 5042 h 3414712"/>
                  <a:gd name="connsiteX41" fmla="*/ 2314500 w 4627012"/>
                  <a:gd name="connsiteY41" fmla="*/ 2520 h 341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627012" h="3414712">
                    <a:moveTo>
                      <a:pt x="2313240" y="2906712"/>
                    </a:moveTo>
                    <a:cubicBezTo>
                      <a:pt x="2024304" y="2906712"/>
                      <a:pt x="1921268" y="2909946"/>
                      <a:pt x="1912260" y="2918932"/>
                    </a:cubicBezTo>
                    <a:cubicBezTo>
                      <a:pt x="1898932" y="2932230"/>
                      <a:pt x="1893888" y="3222268"/>
                      <a:pt x="1906856" y="3234846"/>
                    </a:cubicBezTo>
                    <a:cubicBezTo>
                      <a:pt x="1910460" y="3238440"/>
                      <a:pt x="2092756" y="3241676"/>
                      <a:pt x="2311440" y="3241676"/>
                    </a:cubicBezTo>
                    <a:cubicBezTo>
                      <a:pt x="2607220" y="3241676"/>
                      <a:pt x="2712420" y="3238440"/>
                      <a:pt x="2721424" y="3229456"/>
                    </a:cubicBezTo>
                    <a:cubicBezTo>
                      <a:pt x="2729712" y="3221190"/>
                      <a:pt x="2733676" y="3172670"/>
                      <a:pt x="2733676" y="3078146"/>
                    </a:cubicBezTo>
                    <a:cubicBezTo>
                      <a:pt x="2733676" y="2964936"/>
                      <a:pt x="2730792" y="2935824"/>
                      <a:pt x="2717824" y="2922886"/>
                    </a:cubicBezTo>
                    <a:cubicBezTo>
                      <a:pt x="2703772" y="2908868"/>
                      <a:pt x="2652976" y="2906712"/>
                      <a:pt x="2313240" y="2906712"/>
                    </a:cubicBezTo>
                    <a:close/>
                    <a:moveTo>
                      <a:pt x="1584960" y="286972"/>
                    </a:moveTo>
                    <a:cubicBezTo>
                      <a:pt x="654628" y="286788"/>
                      <a:pt x="297356" y="289530"/>
                      <a:pt x="289164" y="296550"/>
                    </a:cubicBezTo>
                    <a:cubicBezTo>
                      <a:pt x="269728" y="312392"/>
                      <a:pt x="268288" y="2601112"/>
                      <a:pt x="287364" y="2620194"/>
                    </a:cubicBezTo>
                    <a:cubicBezTo>
                      <a:pt x="296724" y="2629554"/>
                      <a:pt x="761804" y="2632076"/>
                      <a:pt x="2319024" y="2632076"/>
                    </a:cubicBezTo>
                    <a:lnTo>
                      <a:pt x="4338444" y="2632076"/>
                    </a:lnTo>
                    <a:lnTo>
                      <a:pt x="4343844" y="2609392"/>
                    </a:lnTo>
                    <a:cubicBezTo>
                      <a:pt x="4347080" y="2596792"/>
                      <a:pt x="4348160" y="2069706"/>
                      <a:pt x="4346724" y="1438210"/>
                    </a:cubicBezTo>
                    <a:lnTo>
                      <a:pt x="4343844" y="290070"/>
                    </a:lnTo>
                    <a:lnTo>
                      <a:pt x="2323344" y="287550"/>
                    </a:lnTo>
                    <a:cubicBezTo>
                      <a:pt x="2044864" y="287212"/>
                      <a:pt x="1799652" y="287014"/>
                      <a:pt x="1584960" y="286972"/>
                    </a:cubicBezTo>
                    <a:close/>
                    <a:moveTo>
                      <a:pt x="4623604" y="0"/>
                    </a:moveTo>
                    <a:lnTo>
                      <a:pt x="4626124" y="1442872"/>
                    </a:lnTo>
                    <a:cubicBezTo>
                      <a:pt x="4627564" y="2236866"/>
                      <a:pt x="4627204" y="2890786"/>
                      <a:pt x="4625404" y="2896186"/>
                    </a:cubicBezTo>
                    <a:cubicBezTo>
                      <a:pt x="4623240" y="2903028"/>
                      <a:pt x="4347792" y="2906628"/>
                      <a:pt x="3827856" y="2906628"/>
                    </a:cubicBezTo>
                    <a:cubicBezTo>
                      <a:pt x="3390736" y="2906628"/>
                      <a:pt x="3027432" y="2910590"/>
                      <a:pt x="3020592" y="2914912"/>
                    </a:cubicBezTo>
                    <a:cubicBezTo>
                      <a:pt x="3010508" y="2921392"/>
                      <a:pt x="3007988" y="2961362"/>
                      <a:pt x="3010148" y="3079832"/>
                    </a:cubicBezTo>
                    <a:lnTo>
                      <a:pt x="3013028" y="3236830"/>
                    </a:lnTo>
                    <a:lnTo>
                      <a:pt x="3485796" y="3241870"/>
                    </a:lnTo>
                    <a:cubicBezTo>
                      <a:pt x="3745404" y="3244752"/>
                      <a:pt x="3966124" y="3250872"/>
                      <a:pt x="3976204" y="3255554"/>
                    </a:cubicBezTo>
                    <a:cubicBezTo>
                      <a:pt x="4003928" y="3269238"/>
                      <a:pt x="4014012" y="3296244"/>
                      <a:pt x="4014012" y="3357820"/>
                    </a:cubicBezTo>
                    <a:lnTo>
                      <a:pt x="4014012" y="3414712"/>
                    </a:lnTo>
                    <a:lnTo>
                      <a:pt x="2306940" y="3414712"/>
                    </a:lnTo>
                    <a:lnTo>
                      <a:pt x="599508" y="3414712"/>
                    </a:lnTo>
                    <a:lnTo>
                      <a:pt x="599508" y="3372942"/>
                    </a:lnTo>
                    <a:cubicBezTo>
                      <a:pt x="599508" y="3319650"/>
                      <a:pt x="623992" y="3268158"/>
                      <a:pt x="656400" y="3253394"/>
                    </a:cubicBezTo>
                    <a:cubicBezTo>
                      <a:pt x="674404" y="3245112"/>
                      <a:pt x="818428" y="3241870"/>
                      <a:pt x="1136728" y="3241870"/>
                    </a:cubicBezTo>
                    <a:cubicBezTo>
                      <a:pt x="1476988" y="3241870"/>
                      <a:pt x="1594372" y="3238630"/>
                      <a:pt x="1603732" y="3229628"/>
                    </a:cubicBezTo>
                    <a:cubicBezTo>
                      <a:pt x="1612012" y="3221346"/>
                      <a:pt x="1615976" y="3172734"/>
                      <a:pt x="1615976" y="3078030"/>
                    </a:cubicBezTo>
                    <a:cubicBezTo>
                      <a:pt x="1615976" y="2964604"/>
                      <a:pt x="1612732" y="2935436"/>
                      <a:pt x="1599772" y="2922472"/>
                    </a:cubicBezTo>
                    <a:cubicBezTo>
                      <a:pt x="1585728" y="2908070"/>
                      <a:pt x="1498232" y="2906268"/>
                      <a:pt x="792144" y="2906268"/>
                    </a:cubicBezTo>
                    <a:lnTo>
                      <a:pt x="0" y="2906268"/>
                    </a:lnTo>
                    <a:lnTo>
                      <a:pt x="2520" y="1455836"/>
                    </a:lnTo>
                    <a:lnTo>
                      <a:pt x="5040" y="5042"/>
                    </a:lnTo>
                    <a:lnTo>
                      <a:pt x="2314500" y="252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58388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3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551946" y="1234700"/>
            <a:ext cx="4002508" cy="5304212"/>
          </a:xfrm>
          <a:custGeom>
            <a:avLst/>
            <a:gdLst>
              <a:gd name="connsiteX0" fmla="*/ 1222351 w 4343397"/>
              <a:gd name="connsiteY0" fmla="*/ 5171214 h 5755969"/>
              <a:gd name="connsiteX1" fmla="*/ 1236441 w 4343397"/>
              <a:gd name="connsiteY1" fmla="*/ 5171214 h 5755969"/>
              <a:gd name="connsiteX2" fmla="*/ 1236441 w 4343397"/>
              <a:gd name="connsiteY2" fmla="*/ 5185304 h 5755969"/>
              <a:gd name="connsiteX3" fmla="*/ 1278713 w 4343397"/>
              <a:gd name="connsiteY3" fmla="*/ 5185304 h 5755969"/>
              <a:gd name="connsiteX4" fmla="*/ 1278713 w 4343397"/>
              <a:gd name="connsiteY4" fmla="*/ 5199395 h 5755969"/>
              <a:gd name="connsiteX5" fmla="*/ 1352688 w 4343397"/>
              <a:gd name="connsiteY5" fmla="*/ 5213485 h 5755969"/>
              <a:gd name="connsiteX6" fmla="*/ 1426663 w 4343397"/>
              <a:gd name="connsiteY6" fmla="*/ 5227576 h 5755969"/>
              <a:gd name="connsiteX7" fmla="*/ 1426663 w 4343397"/>
              <a:gd name="connsiteY7" fmla="*/ 5241666 h 5755969"/>
              <a:gd name="connsiteX8" fmla="*/ 1493593 w 4343397"/>
              <a:gd name="connsiteY8" fmla="*/ 5308596 h 5755969"/>
              <a:gd name="connsiteX9" fmla="*/ 1511206 w 4343397"/>
              <a:gd name="connsiteY9" fmla="*/ 5403707 h 5755969"/>
              <a:gd name="connsiteX10" fmla="*/ 1430186 w 4343397"/>
              <a:gd name="connsiteY10" fmla="*/ 5449501 h 5755969"/>
              <a:gd name="connsiteX11" fmla="*/ 1306894 w 4343397"/>
              <a:gd name="connsiteY11" fmla="*/ 5460069 h 5755969"/>
              <a:gd name="connsiteX12" fmla="*/ 1306894 w 4343397"/>
              <a:gd name="connsiteY12" fmla="*/ 5445978 h 5755969"/>
              <a:gd name="connsiteX13" fmla="*/ 1264623 w 4343397"/>
              <a:gd name="connsiteY13" fmla="*/ 5445978 h 5755969"/>
              <a:gd name="connsiteX14" fmla="*/ 1250532 w 4343397"/>
              <a:gd name="connsiteY14" fmla="*/ 5417797 h 5755969"/>
              <a:gd name="connsiteX15" fmla="*/ 1222351 w 4343397"/>
              <a:gd name="connsiteY15" fmla="*/ 5417797 h 5755969"/>
              <a:gd name="connsiteX16" fmla="*/ 1127240 w 4343397"/>
              <a:gd name="connsiteY16" fmla="*/ 5329732 h 5755969"/>
              <a:gd name="connsiteX17" fmla="*/ 1060310 w 4343397"/>
              <a:gd name="connsiteY17" fmla="*/ 5213485 h 5755969"/>
              <a:gd name="connsiteX18" fmla="*/ 1123718 w 4343397"/>
              <a:gd name="connsiteY18" fmla="*/ 5185304 h 5755969"/>
              <a:gd name="connsiteX19" fmla="*/ 1222351 w 4343397"/>
              <a:gd name="connsiteY19" fmla="*/ 5171214 h 5755969"/>
              <a:gd name="connsiteX20" fmla="*/ 373398 w 4343397"/>
              <a:gd name="connsiteY20" fmla="*/ 4631956 h 5755969"/>
              <a:gd name="connsiteX21" fmla="*/ 450896 w 4343397"/>
              <a:gd name="connsiteY21" fmla="*/ 4631956 h 5755969"/>
              <a:gd name="connsiteX22" fmla="*/ 450896 w 4343397"/>
              <a:gd name="connsiteY22" fmla="*/ 4688318 h 5755969"/>
              <a:gd name="connsiteX23" fmla="*/ 436806 w 4343397"/>
              <a:gd name="connsiteY23" fmla="*/ 4695363 h 5755969"/>
              <a:gd name="connsiteX24" fmla="*/ 436806 w 4343397"/>
              <a:gd name="connsiteY24" fmla="*/ 4702409 h 5755969"/>
              <a:gd name="connsiteX25" fmla="*/ 398057 w 4343397"/>
              <a:gd name="connsiteY25" fmla="*/ 4698886 h 5755969"/>
              <a:gd name="connsiteX26" fmla="*/ 359308 w 4343397"/>
              <a:gd name="connsiteY26" fmla="*/ 4688318 h 5755969"/>
              <a:gd name="connsiteX27" fmla="*/ 359308 w 4343397"/>
              <a:gd name="connsiteY27" fmla="*/ 4646047 h 5755969"/>
              <a:gd name="connsiteX28" fmla="*/ 373398 w 4343397"/>
              <a:gd name="connsiteY28" fmla="*/ 4646047 h 5755969"/>
              <a:gd name="connsiteX29" fmla="*/ 607658 w 4343397"/>
              <a:gd name="connsiteY29" fmla="*/ 3815003 h 5755969"/>
              <a:gd name="connsiteX30" fmla="*/ 667542 w 4343397"/>
              <a:gd name="connsiteY30" fmla="*/ 3825571 h 5755969"/>
              <a:gd name="connsiteX31" fmla="*/ 727427 w 4343397"/>
              <a:gd name="connsiteY31" fmla="*/ 3829093 h 5755969"/>
              <a:gd name="connsiteX32" fmla="*/ 741517 w 4343397"/>
              <a:gd name="connsiteY32" fmla="*/ 3864320 h 5755969"/>
              <a:gd name="connsiteX33" fmla="*/ 783789 w 4343397"/>
              <a:gd name="connsiteY33" fmla="*/ 3878410 h 5755969"/>
              <a:gd name="connsiteX34" fmla="*/ 783789 w 4343397"/>
              <a:gd name="connsiteY34" fmla="*/ 3906591 h 5755969"/>
              <a:gd name="connsiteX35" fmla="*/ 797879 w 4343397"/>
              <a:gd name="connsiteY35" fmla="*/ 3906591 h 5755969"/>
              <a:gd name="connsiteX36" fmla="*/ 815492 w 4343397"/>
              <a:gd name="connsiteY36" fmla="*/ 3969998 h 5755969"/>
              <a:gd name="connsiteX37" fmla="*/ 826060 w 4343397"/>
              <a:gd name="connsiteY37" fmla="*/ 4033406 h 5755969"/>
              <a:gd name="connsiteX38" fmla="*/ 811970 w 4343397"/>
              <a:gd name="connsiteY38" fmla="*/ 4033406 h 5755969"/>
              <a:gd name="connsiteX39" fmla="*/ 811970 w 4343397"/>
              <a:gd name="connsiteY39" fmla="*/ 4075677 h 5755969"/>
              <a:gd name="connsiteX40" fmla="*/ 783789 w 4343397"/>
              <a:gd name="connsiteY40" fmla="*/ 4096813 h 5755969"/>
              <a:gd name="connsiteX41" fmla="*/ 607658 w 4343397"/>
              <a:gd name="connsiteY41" fmla="*/ 4188401 h 5755969"/>
              <a:gd name="connsiteX42" fmla="*/ 575954 w 4343397"/>
              <a:gd name="connsiteY42" fmla="*/ 4181356 h 5755969"/>
              <a:gd name="connsiteX43" fmla="*/ 551296 w 4343397"/>
              <a:gd name="connsiteY43" fmla="*/ 4153175 h 5755969"/>
              <a:gd name="connsiteX44" fmla="*/ 509024 w 4343397"/>
              <a:gd name="connsiteY44" fmla="*/ 4153175 h 5755969"/>
              <a:gd name="connsiteX45" fmla="*/ 509024 w 4343397"/>
              <a:gd name="connsiteY45" fmla="*/ 4139084 h 5755969"/>
              <a:gd name="connsiteX46" fmla="*/ 452662 w 4343397"/>
              <a:gd name="connsiteY46" fmla="*/ 4012270 h 5755969"/>
              <a:gd name="connsiteX47" fmla="*/ 491411 w 4343397"/>
              <a:gd name="connsiteY47" fmla="*/ 3892501 h 5755969"/>
              <a:gd name="connsiteX48" fmla="*/ 607658 w 4343397"/>
              <a:gd name="connsiteY48" fmla="*/ 3829093 h 5755969"/>
              <a:gd name="connsiteX49" fmla="*/ 98634 w 4343397"/>
              <a:gd name="connsiteY49" fmla="*/ 752076 h 5755969"/>
              <a:gd name="connsiteX50" fmla="*/ 137382 w 4343397"/>
              <a:gd name="connsiteY50" fmla="*/ 769689 h 5755969"/>
              <a:gd name="connsiteX51" fmla="*/ 154996 w 4343397"/>
              <a:gd name="connsiteY51" fmla="*/ 801393 h 5755969"/>
              <a:gd name="connsiteX52" fmla="*/ 190222 w 4343397"/>
              <a:gd name="connsiteY52" fmla="*/ 801393 h 5755969"/>
              <a:gd name="connsiteX53" fmla="*/ 260674 w 4343397"/>
              <a:gd name="connsiteY53" fmla="*/ 864800 h 5755969"/>
              <a:gd name="connsiteX54" fmla="*/ 331118 w 4343397"/>
              <a:gd name="connsiteY54" fmla="*/ 928207 h 5755969"/>
              <a:gd name="connsiteX55" fmla="*/ 345217 w 4343397"/>
              <a:gd name="connsiteY55" fmla="*/ 928207 h 5755969"/>
              <a:gd name="connsiteX56" fmla="*/ 355785 w 4343397"/>
              <a:gd name="connsiteY56" fmla="*/ 988092 h 5755969"/>
              <a:gd name="connsiteX57" fmla="*/ 359308 w 4343397"/>
              <a:gd name="connsiteY57" fmla="*/ 1047976 h 5755969"/>
              <a:gd name="connsiteX58" fmla="*/ 274765 w 4343397"/>
              <a:gd name="connsiteY58" fmla="*/ 1083203 h 5755969"/>
              <a:gd name="connsiteX59" fmla="*/ 232493 w 4343397"/>
              <a:gd name="connsiteY59" fmla="*/ 1076157 h 5755969"/>
              <a:gd name="connsiteX60" fmla="*/ 190222 w 4343397"/>
              <a:gd name="connsiteY60" fmla="*/ 1076157 h 5755969"/>
              <a:gd name="connsiteX61" fmla="*/ 172609 w 4343397"/>
              <a:gd name="connsiteY61" fmla="*/ 1055022 h 5755969"/>
              <a:gd name="connsiteX62" fmla="*/ 154996 w 4343397"/>
              <a:gd name="connsiteY62" fmla="*/ 1033886 h 5755969"/>
              <a:gd name="connsiteX63" fmla="*/ 126815 w 4343397"/>
              <a:gd name="connsiteY63" fmla="*/ 1033886 h 5755969"/>
              <a:gd name="connsiteX64" fmla="*/ 98634 w 4343397"/>
              <a:gd name="connsiteY64" fmla="*/ 1005705 h 5755969"/>
              <a:gd name="connsiteX65" fmla="*/ 98634 w 4343397"/>
              <a:gd name="connsiteY65" fmla="*/ 977524 h 5755969"/>
              <a:gd name="connsiteX66" fmla="*/ 56362 w 4343397"/>
              <a:gd name="connsiteY66" fmla="*/ 949343 h 5755969"/>
              <a:gd name="connsiteX67" fmla="*/ 56362 w 4343397"/>
              <a:gd name="connsiteY67" fmla="*/ 914117 h 5755969"/>
              <a:gd name="connsiteX68" fmla="*/ 28181 w 4343397"/>
              <a:gd name="connsiteY68" fmla="*/ 900026 h 5755969"/>
              <a:gd name="connsiteX69" fmla="*/ 28181 w 4343397"/>
              <a:gd name="connsiteY69" fmla="*/ 871845 h 5755969"/>
              <a:gd name="connsiteX70" fmla="*/ 14091 w 4343397"/>
              <a:gd name="connsiteY70" fmla="*/ 871845 h 5755969"/>
              <a:gd name="connsiteX71" fmla="*/ 0 w 4343397"/>
              <a:gd name="connsiteY71" fmla="*/ 815483 h 5755969"/>
              <a:gd name="connsiteX72" fmla="*/ 14091 w 4343397"/>
              <a:gd name="connsiteY72" fmla="*/ 815483 h 5755969"/>
              <a:gd name="connsiteX73" fmla="*/ 14091 w 4343397"/>
              <a:gd name="connsiteY73" fmla="*/ 773211 h 5755969"/>
              <a:gd name="connsiteX74" fmla="*/ 52839 w 4343397"/>
              <a:gd name="connsiteY74" fmla="*/ 759121 h 5755969"/>
              <a:gd name="connsiteX75" fmla="*/ 98634 w 4343397"/>
              <a:gd name="connsiteY75" fmla="*/ 752076 h 5755969"/>
              <a:gd name="connsiteX76" fmla="*/ 2441179 w 4343397"/>
              <a:gd name="connsiteY76" fmla="*/ 0 h 5755969"/>
              <a:gd name="connsiteX77" fmla="*/ 2483451 w 4343397"/>
              <a:gd name="connsiteY77" fmla="*/ 0 h 5755969"/>
              <a:gd name="connsiteX78" fmla="*/ 2479928 w 4343397"/>
              <a:gd name="connsiteY78" fmla="*/ 63407 h 5755969"/>
              <a:gd name="connsiteX79" fmla="*/ 2476406 w 4343397"/>
              <a:gd name="connsiteY79" fmla="*/ 119769 h 5755969"/>
              <a:gd name="connsiteX80" fmla="*/ 2483451 w 4343397"/>
              <a:gd name="connsiteY80" fmla="*/ 176131 h 5755969"/>
              <a:gd name="connsiteX81" fmla="*/ 2483451 w 4343397"/>
              <a:gd name="connsiteY81" fmla="*/ 232493 h 5755969"/>
              <a:gd name="connsiteX82" fmla="*/ 2497541 w 4343397"/>
              <a:gd name="connsiteY82" fmla="*/ 232493 h 5755969"/>
              <a:gd name="connsiteX83" fmla="*/ 2518677 w 4343397"/>
              <a:gd name="connsiteY83" fmla="*/ 278287 h 5755969"/>
              <a:gd name="connsiteX84" fmla="*/ 2546858 w 4343397"/>
              <a:gd name="connsiteY84" fmla="*/ 317036 h 5755969"/>
              <a:gd name="connsiteX85" fmla="*/ 2575039 w 4343397"/>
              <a:gd name="connsiteY85" fmla="*/ 317036 h 5755969"/>
              <a:gd name="connsiteX86" fmla="*/ 2575039 w 4343397"/>
              <a:gd name="connsiteY86" fmla="*/ 331127 h 5755969"/>
              <a:gd name="connsiteX87" fmla="*/ 2659582 w 4343397"/>
              <a:gd name="connsiteY87" fmla="*/ 295901 h 5755969"/>
              <a:gd name="connsiteX88" fmla="*/ 2708899 w 4343397"/>
              <a:gd name="connsiteY88" fmla="*/ 239539 h 5755969"/>
              <a:gd name="connsiteX89" fmla="*/ 2754693 w 4343397"/>
              <a:gd name="connsiteY89" fmla="*/ 190222 h 5755969"/>
              <a:gd name="connsiteX90" fmla="*/ 2835713 w 4343397"/>
              <a:gd name="connsiteY90" fmla="*/ 162041 h 5755969"/>
              <a:gd name="connsiteX91" fmla="*/ 2888553 w 4343397"/>
              <a:gd name="connsiteY91" fmla="*/ 246584 h 5755969"/>
              <a:gd name="connsiteX92" fmla="*/ 2906166 w 4343397"/>
              <a:gd name="connsiteY92" fmla="*/ 331127 h 5755969"/>
              <a:gd name="connsiteX93" fmla="*/ 2920257 w 4343397"/>
              <a:gd name="connsiteY93" fmla="*/ 331127 h 5755969"/>
              <a:gd name="connsiteX94" fmla="*/ 2976619 w 4343397"/>
              <a:gd name="connsiteY94" fmla="*/ 383966 h 5755969"/>
              <a:gd name="connsiteX95" fmla="*/ 3054116 w 4343397"/>
              <a:gd name="connsiteY95" fmla="*/ 387489 h 5755969"/>
              <a:gd name="connsiteX96" fmla="*/ 3054116 w 4343397"/>
              <a:gd name="connsiteY96" fmla="*/ 373398 h 5755969"/>
              <a:gd name="connsiteX97" fmla="*/ 3082297 w 4343397"/>
              <a:gd name="connsiteY97" fmla="*/ 373398 h 5755969"/>
              <a:gd name="connsiteX98" fmla="*/ 3082297 w 4343397"/>
              <a:gd name="connsiteY98" fmla="*/ 359308 h 5755969"/>
              <a:gd name="connsiteX99" fmla="*/ 3110478 w 4343397"/>
              <a:gd name="connsiteY99" fmla="*/ 359308 h 5755969"/>
              <a:gd name="connsiteX100" fmla="*/ 3124569 w 4343397"/>
              <a:gd name="connsiteY100" fmla="*/ 331127 h 5755969"/>
              <a:gd name="connsiteX101" fmla="*/ 3223202 w 4343397"/>
              <a:gd name="connsiteY101" fmla="*/ 317036 h 5755969"/>
              <a:gd name="connsiteX102" fmla="*/ 3261951 w 4343397"/>
              <a:gd name="connsiteY102" fmla="*/ 366353 h 5755969"/>
              <a:gd name="connsiteX103" fmla="*/ 3286610 w 4343397"/>
              <a:gd name="connsiteY103" fmla="*/ 436806 h 5755969"/>
              <a:gd name="connsiteX104" fmla="*/ 3300700 w 4343397"/>
              <a:gd name="connsiteY104" fmla="*/ 436806 h 5755969"/>
              <a:gd name="connsiteX105" fmla="*/ 3286610 w 4343397"/>
              <a:gd name="connsiteY105" fmla="*/ 464987 h 5755969"/>
              <a:gd name="connsiteX106" fmla="*/ 3300700 w 4343397"/>
              <a:gd name="connsiteY106" fmla="*/ 464987 h 5755969"/>
              <a:gd name="connsiteX107" fmla="*/ 3483877 w 4343397"/>
              <a:gd name="connsiteY107" fmla="*/ 549530 h 5755969"/>
              <a:gd name="connsiteX108" fmla="*/ 3547284 w 4343397"/>
              <a:gd name="connsiteY108" fmla="*/ 479077 h 5755969"/>
              <a:gd name="connsiteX109" fmla="*/ 3645917 w 4343397"/>
              <a:gd name="connsiteY109" fmla="*/ 450896 h 5755969"/>
              <a:gd name="connsiteX110" fmla="*/ 3688189 w 4343397"/>
              <a:gd name="connsiteY110" fmla="*/ 507258 h 5755969"/>
              <a:gd name="connsiteX111" fmla="*/ 3652963 w 4343397"/>
              <a:gd name="connsiteY111" fmla="*/ 577711 h 5755969"/>
              <a:gd name="connsiteX112" fmla="*/ 3631827 w 4343397"/>
              <a:gd name="connsiteY112" fmla="*/ 669299 h 5755969"/>
              <a:gd name="connsiteX113" fmla="*/ 3649440 w 4343397"/>
              <a:gd name="connsiteY113" fmla="*/ 683389 h 5755969"/>
              <a:gd name="connsiteX114" fmla="*/ 3660008 w 4343397"/>
              <a:gd name="connsiteY114" fmla="*/ 697480 h 5755969"/>
              <a:gd name="connsiteX115" fmla="*/ 3688189 w 4343397"/>
              <a:gd name="connsiteY115" fmla="*/ 697480 h 5755969"/>
              <a:gd name="connsiteX116" fmla="*/ 3688189 w 4343397"/>
              <a:gd name="connsiteY116" fmla="*/ 711570 h 5755969"/>
              <a:gd name="connsiteX117" fmla="*/ 3807958 w 4343397"/>
              <a:gd name="connsiteY117" fmla="*/ 711570 h 5755969"/>
              <a:gd name="connsiteX118" fmla="*/ 3807958 w 4343397"/>
              <a:gd name="connsiteY118" fmla="*/ 725661 h 5755969"/>
              <a:gd name="connsiteX119" fmla="*/ 3825571 w 4343397"/>
              <a:gd name="connsiteY119" fmla="*/ 739751 h 5755969"/>
              <a:gd name="connsiteX120" fmla="*/ 3836139 w 4343397"/>
              <a:gd name="connsiteY120" fmla="*/ 767932 h 5755969"/>
              <a:gd name="connsiteX121" fmla="*/ 3850230 w 4343397"/>
              <a:gd name="connsiteY121" fmla="*/ 767932 h 5755969"/>
              <a:gd name="connsiteX122" fmla="*/ 3850230 w 4343397"/>
              <a:gd name="connsiteY122" fmla="*/ 810204 h 5755969"/>
              <a:gd name="connsiteX123" fmla="*/ 3864320 w 4343397"/>
              <a:gd name="connsiteY123" fmla="*/ 810204 h 5755969"/>
              <a:gd name="connsiteX124" fmla="*/ 3864320 w 4343397"/>
              <a:gd name="connsiteY124" fmla="*/ 838385 h 5755969"/>
              <a:gd name="connsiteX125" fmla="*/ 3906592 w 4343397"/>
              <a:gd name="connsiteY125" fmla="*/ 852475 h 5755969"/>
              <a:gd name="connsiteX126" fmla="*/ 3906592 w 4343397"/>
              <a:gd name="connsiteY126" fmla="*/ 866566 h 5755969"/>
              <a:gd name="connsiteX127" fmla="*/ 3934773 w 4343397"/>
              <a:gd name="connsiteY127" fmla="*/ 866566 h 5755969"/>
              <a:gd name="connsiteX128" fmla="*/ 3973521 w 4343397"/>
              <a:gd name="connsiteY128" fmla="*/ 915883 h 5755969"/>
              <a:gd name="connsiteX129" fmla="*/ 4008748 w 4343397"/>
              <a:gd name="connsiteY129" fmla="*/ 922928 h 5755969"/>
              <a:gd name="connsiteX130" fmla="*/ 4043974 w 4343397"/>
              <a:gd name="connsiteY130" fmla="*/ 937018 h 5755969"/>
              <a:gd name="connsiteX131" fmla="*/ 4082723 w 4343397"/>
              <a:gd name="connsiteY131" fmla="*/ 1000426 h 5755969"/>
              <a:gd name="connsiteX132" fmla="*/ 4068632 w 4343397"/>
              <a:gd name="connsiteY132" fmla="*/ 1000426 h 5755969"/>
              <a:gd name="connsiteX133" fmla="*/ 4047497 w 4343397"/>
              <a:gd name="connsiteY133" fmla="*/ 1056788 h 5755969"/>
              <a:gd name="connsiteX134" fmla="*/ 4026361 w 4343397"/>
              <a:gd name="connsiteY134" fmla="*/ 1113150 h 5755969"/>
              <a:gd name="connsiteX135" fmla="*/ 4040451 w 4343397"/>
              <a:gd name="connsiteY135" fmla="*/ 1113150 h 5755969"/>
              <a:gd name="connsiteX136" fmla="*/ 4051019 w 4343397"/>
              <a:gd name="connsiteY136" fmla="*/ 1144853 h 5755969"/>
              <a:gd name="connsiteX137" fmla="*/ 4068632 w 4343397"/>
              <a:gd name="connsiteY137" fmla="*/ 1162466 h 5755969"/>
              <a:gd name="connsiteX138" fmla="*/ 4068632 w 4343397"/>
              <a:gd name="connsiteY138" fmla="*/ 1176557 h 5755969"/>
              <a:gd name="connsiteX139" fmla="*/ 4096813 w 4343397"/>
              <a:gd name="connsiteY139" fmla="*/ 1176557 h 5755969"/>
              <a:gd name="connsiteX140" fmla="*/ 4096813 w 4343397"/>
              <a:gd name="connsiteY140" fmla="*/ 1190647 h 5755969"/>
              <a:gd name="connsiteX141" fmla="*/ 4153175 w 4343397"/>
              <a:gd name="connsiteY141" fmla="*/ 1190647 h 5755969"/>
              <a:gd name="connsiteX142" fmla="*/ 4184879 w 4343397"/>
              <a:gd name="connsiteY142" fmla="*/ 1218828 h 5755969"/>
              <a:gd name="connsiteX143" fmla="*/ 4209537 w 4343397"/>
              <a:gd name="connsiteY143" fmla="*/ 1232919 h 5755969"/>
              <a:gd name="connsiteX144" fmla="*/ 4209537 w 4343397"/>
              <a:gd name="connsiteY144" fmla="*/ 1331552 h 5755969"/>
              <a:gd name="connsiteX145" fmla="*/ 4195447 w 4343397"/>
              <a:gd name="connsiteY145" fmla="*/ 1349165 h 5755969"/>
              <a:gd name="connsiteX146" fmla="*/ 4181356 w 4343397"/>
              <a:gd name="connsiteY146" fmla="*/ 1373824 h 5755969"/>
              <a:gd name="connsiteX147" fmla="*/ 4153175 w 4343397"/>
              <a:gd name="connsiteY147" fmla="*/ 1373824 h 5755969"/>
              <a:gd name="connsiteX148" fmla="*/ 4142607 w 4343397"/>
              <a:gd name="connsiteY148" fmla="*/ 1426663 h 5755969"/>
              <a:gd name="connsiteX149" fmla="*/ 4139085 w 4343397"/>
              <a:gd name="connsiteY149" fmla="*/ 1479502 h 5755969"/>
              <a:gd name="connsiteX150" fmla="*/ 4237718 w 4343397"/>
              <a:gd name="connsiteY150" fmla="*/ 1564045 h 5755969"/>
              <a:gd name="connsiteX151" fmla="*/ 4315216 w 4343397"/>
              <a:gd name="connsiteY151" fmla="*/ 1697905 h 5755969"/>
              <a:gd name="connsiteX152" fmla="*/ 4287035 w 4343397"/>
              <a:gd name="connsiteY152" fmla="*/ 1754267 h 5755969"/>
              <a:gd name="connsiteX153" fmla="*/ 4258854 w 4343397"/>
              <a:gd name="connsiteY153" fmla="*/ 1754267 h 5755969"/>
              <a:gd name="connsiteX154" fmla="*/ 4220105 w 4343397"/>
              <a:gd name="connsiteY154" fmla="*/ 1810629 h 5755969"/>
              <a:gd name="connsiteX155" fmla="*/ 4209537 w 4343397"/>
              <a:gd name="connsiteY155" fmla="*/ 1902218 h 5755969"/>
              <a:gd name="connsiteX156" fmla="*/ 4237718 w 4343397"/>
              <a:gd name="connsiteY156" fmla="*/ 1930399 h 5755969"/>
              <a:gd name="connsiteX157" fmla="*/ 4237718 w 4343397"/>
              <a:gd name="connsiteY157" fmla="*/ 1895172 h 5755969"/>
              <a:gd name="connsiteX158" fmla="*/ 4265899 w 4343397"/>
              <a:gd name="connsiteY158" fmla="*/ 1895172 h 5755969"/>
              <a:gd name="connsiteX159" fmla="*/ 4265899 w 4343397"/>
              <a:gd name="connsiteY159" fmla="*/ 1937444 h 5755969"/>
              <a:gd name="connsiteX160" fmla="*/ 4244764 w 4343397"/>
              <a:gd name="connsiteY160" fmla="*/ 1937444 h 5755969"/>
              <a:gd name="connsiteX161" fmla="*/ 4258854 w 4343397"/>
              <a:gd name="connsiteY161" fmla="*/ 1969147 h 5755969"/>
              <a:gd name="connsiteX162" fmla="*/ 4301126 w 4343397"/>
              <a:gd name="connsiteY162" fmla="*/ 2000851 h 5755969"/>
              <a:gd name="connsiteX163" fmla="*/ 4301126 w 4343397"/>
              <a:gd name="connsiteY163" fmla="*/ 2057213 h 5755969"/>
              <a:gd name="connsiteX164" fmla="*/ 4287035 w 4343397"/>
              <a:gd name="connsiteY164" fmla="*/ 2057213 h 5755969"/>
              <a:gd name="connsiteX165" fmla="*/ 4287035 w 4343397"/>
              <a:gd name="connsiteY165" fmla="*/ 2099485 h 5755969"/>
              <a:gd name="connsiteX166" fmla="*/ 4265899 w 4343397"/>
              <a:gd name="connsiteY166" fmla="*/ 2117098 h 5755969"/>
              <a:gd name="connsiteX167" fmla="*/ 4244764 w 4343397"/>
              <a:gd name="connsiteY167" fmla="*/ 2134711 h 5755969"/>
              <a:gd name="connsiteX168" fmla="*/ 4244764 w 4343397"/>
              <a:gd name="connsiteY168" fmla="*/ 2162892 h 5755969"/>
              <a:gd name="connsiteX169" fmla="*/ 4223628 w 4343397"/>
              <a:gd name="connsiteY169" fmla="*/ 2162892 h 5755969"/>
              <a:gd name="connsiteX170" fmla="*/ 4223628 w 4343397"/>
              <a:gd name="connsiteY170" fmla="*/ 2261525 h 5755969"/>
              <a:gd name="connsiteX171" fmla="*/ 4209537 w 4343397"/>
              <a:gd name="connsiteY171" fmla="*/ 2261525 h 5755969"/>
              <a:gd name="connsiteX172" fmla="*/ 4209537 w 4343397"/>
              <a:gd name="connsiteY172" fmla="*/ 2346068 h 5755969"/>
              <a:gd name="connsiteX173" fmla="*/ 4223628 w 4343397"/>
              <a:gd name="connsiteY173" fmla="*/ 2346068 h 5755969"/>
              <a:gd name="connsiteX174" fmla="*/ 4227151 w 4343397"/>
              <a:gd name="connsiteY174" fmla="*/ 2363681 h 5755969"/>
              <a:gd name="connsiteX175" fmla="*/ 4230673 w 4343397"/>
              <a:gd name="connsiteY175" fmla="*/ 2381295 h 5755969"/>
              <a:gd name="connsiteX176" fmla="*/ 4209537 w 4343397"/>
              <a:gd name="connsiteY176" fmla="*/ 2462315 h 5755969"/>
              <a:gd name="connsiteX177" fmla="*/ 4139085 w 4343397"/>
              <a:gd name="connsiteY177" fmla="*/ 2508109 h 5755969"/>
              <a:gd name="connsiteX178" fmla="*/ 4124994 w 4343397"/>
              <a:gd name="connsiteY178" fmla="*/ 2536290 h 5755969"/>
              <a:gd name="connsiteX179" fmla="*/ 4082723 w 4343397"/>
              <a:gd name="connsiteY179" fmla="*/ 2536290 h 5755969"/>
              <a:gd name="connsiteX180" fmla="*/ 4068632 w 4343397"/>
              <a:gd name="connsiteY180" fmla="*/ 2578562 h 5755969"/>
              <a:gd name="connsiteX181" fmla="*/ 4040451 w 4343397"/>
              <a:gd name="connsiteY181" fmla="*/ 2592652 h 5755969"/>
              <a:gd name="connsiteX182" fmla="*/ 4040451 w 4343397"/>
              <a:gd name="connsiteY182" fmla="*/ 2627878 h 5755969"/>
              <a:gd name="connsiteX183" fmla="*/ 4054542 w 4343397"/>
              <a:gd name="connsiteY183" fmla="*/ 2627878 h 5755969"/>
              <a:gd name="connsiteX184" fmla="*/ 4054542 w 4343397"/>
              <a:gd name="connsiteY184" fmla="*/ 2684240 h 5755969"/>
              <a:gd name="connsiteX185" fmla="*/ 4079200 w 4343397"/>
              <a:gd name="connsiteY185" fmla="*/ 2722989 h 5755969"/>
              <a:gd name="connsiteX186" fmla="*/ 4096813 w 4343397"/>
              <a:gd name="connsiteY186" fmla="*/ 2782874 h 5755969"/>
              <a:gd name="connsiteX187" fmla="*/ 4065110 w 4343397"/>
              <a:gd name="connsiteY187" fmla="*/ 2814577 h 5755969"/>
              <a:gd name="connsiteX188" fmla="*/ 4026361 w 4343397"/>
              <a:gd name="connsiteY188" fmla="*/ 2839236 h 5755969"/>
              <a:gd name="connsiteX189" fmla="*/ 4026361 w 4343397"/>
              <a:gd name="connsiteY189" fmla="*/ 2860372 h 5755969"/>
              <a:gd name="connsiteX190" fmla="*/ 3934773 w 4343397"/>
              <a:gd name="connsiteY190" fmla="*/ 2860372 h 5755969"/>
              <a:gd name="connsiteX191" fmla="*/ 3934773 w 4343397"/>
              <a:gd name="connsiteY191" fmla="*/ 2874462 h 5755969"/>
              <a:gd name="connsiteX192" fmla="*/ 3878411 w 4343397"/>
              <a:gd name="connsiteY192" fmla="*/ 2885030 h 5755969"/>
              <a:gd name="connsiteX193" fmla="*/ 3836139 w 4343397"/>
              <a:gd name="connsiteY193" fmla="*/ 2944914 h 5755969"/>
              <a:gd name="connsiteX194" fmla="*/ 3807958 w 4343397"/>
              <a:gd name="connsiteY194" fmla="*/ 2944914 h 5755969"/>
              <a:gd name="connsiteX195" fmla="*/ 3638872 w 4343397"/>
              <a:gd name="connsiteY195" fmla="*/ 3233770 h 5755969"/>
              <a:gd name="connsiteX196" fmla="*/ 3691711 w 4343397"/>
              <a:gd name="connsiteY196" fmla="*/ 3237292 h 5755969"/>
              <a:gd name="connsiteX197" fmla="*/ 3716370 w 4343397"/>
              <a:gd name="connsiteY197" fmla="*/ 3268996 h 5755969"/>
              <a:gd name="connsiteX198" fmla="*/ 3744551 w 4343397"/>
              <a:gd name="connsiteY198" fmla="*/ 3268996 h 5755969"/>
              <a:gd name="connsiteX199" fmla="*/ 3758641 w 4343397"/>
              <a:gd name="connsiteY199" fmla="*/ 3311267 h 5755969"/>
              <a:gd name="connsiteX200" fmla="*/ 3807958 w 4343397"/>
              <a:gd name="connsiteY200" fmla="*/ 3346494 h 5755969"/>
              <a:gd name="connsiteX201" fmla="*/ 3836139 w 4343397"/>
              <a:gd name="connsiteY201" fmla="*/ 3388765 h 5755969"/>
              <a:gd name="connsiteX202" fmla="*/ 3864320 w 4343397"/>
              <a:gd name="connsiteY202" fmla="*/ 3388765 h 5755969"/>
              <a:gd name="connsiteX203" fmla="*/ 3864320 w 4343397"/>
              <a:gd name="connsiteY203" fmla="*/ 3402856 h 5755969"/>
              <a:gd name="connsiteX204" fmla="*/ 3924205 w 4343397"/>
              <a:gd name="connsiteY204" fmla="*/ 3413424 h 5755969"/>
              <a:gd name="connsiteX205" fmla="*/ 3977044 w 4343397"/>
              <a:gd name="connsiteY205" fmla="*/ 3445127 h 5755969"/>
              <a:gd name="connsiteX206" fmla="*/ 3991135 w 4343397"/>
              <a:gd name="connsiteY206" fmla="*/ 3445127 h 5755969"/>
              <a:gd name="connsiteX207" fmla="*/ 4008748 w 4343397"/>
              <a:gd name="connsiteY207" fmla="*/ 3540238 h 5755969"/>
              <a:gd name="connsiteX208" fmla="*/ 4019316 w 4343397"/>
              <a:gd name="connsiteY208" fmla="*/ 3635349 h 5755969"/>
              <a:gd name="connsiteX209" fmla="*/ 4012270 w 4343397"/>
              <a:gd name="connsiteY209" fmla="*/ 3642394 h 5755969"/>
              <a:gd name="connsiteX210" fmla="*/ 4005225 w 4343397"/>
              <a:gd name="connsiteY210" fmla="*/ 3663530 h 5755969"/>
              <a:gd name="connsiteX211" fmla="*/ 4019316 w 4343397"/>
              <a:gd name="connsiteY211" fmla="*/ 3663530 h 5755969"/>
              <a:gd name="connsiteX212" fmla="*/ 4040451 w 4343397"/>
              <a:gd name="connsiteY212" fmla="*/ 3719892 h 5755969"/>
              <a:gd name="connsiteX213" fmla="*/ 4096813 w 4343397"/>
              <a:gd name="connsiteY213" fmla="*/ 3776254 h 5755969"/>
              <a:gd name="connsiteX214" fmla="*/ 4096813 w 4343397"/>
              <a:gd name="connsiteY214" fmla="*/ 3790344 h 5755969"/>
              <a:gd name="connsiteX215" fmla="*/ 4149653 w 4343397"/>
              <a:gd name="connsiteY215" fmla="*/ 3815003 h 5755969"/>
              <a:gd name="connsiteX216" fmla="*/ 4191924 w 4343397"/>
              <a:gd name="connsiteY216" fmla="*/ 3822048 h 5755969"/>
              <a:gd name="connsiteX217" fmla="*/ 4216583 w 4343397"/>
              <a:gd name="connsiteY217" fmla="*/ 3839661 h 5755969"/>
              <a:gd name="connsiteX218" fmla="*/ 4223628 w 4343397"/>
              <a:gd name="connsiteY218" fmla="*/ 3903068 h 5755969"/>
              <a:gd name="connsiteX219" fmla="*/ 4202492 w 4343397"/>
              <a:gd name="connsiteY219" fmla="*/ 3966476 h 5755969"/>
              <a:gd name="connsiteX220" fmla="*/ 4181356 w 4343397"/>
              <a:gd name="connsiteY220" fmla="*/ 4051019 h 5755969"/>
              <a:gd name="connsiteX221" fmla="*/ 4258854 w 4343397"/>
              <a:gd name="connsiteY221" fmla="*/ 4082722 h 5755969"/>
              <a:gd name="connsiteX222" fmla="*/ 4315216 w 4343397"/>
              <a:gd name="connsiteY222" fmla="*/ 4128516 h 5755969"/>
              <a:gd name="connsiteX223" fmla="*/ 4329307 w 4343397"/>
              <a:gd name="connsiteY223" fmla="*/ 4128516 h 5755969"/>
              <a:gd name="connsiteX224" fmla="*/ 4336352 w 4343397"/>
              <a:gd name="connsiteY224" fmla="*/ 4153175 h 5755969"/>
              <a:gd name="connsiteX225" fmla="*/ 4343397 w 4343397"/>
              <a:gd name="connsiteY225" fmla="*/ 4184878 h 5755969"/>
              <a:gd name="connsiteX226" fmla="*/ 4329307 w 4343397"/>
              <a:gd name="connsiteY226" fmla="*/ 4184878 h 5755969"/>
              <a:gd name="connsiteX227" fmla="*/ 4308171 w 4343397"/>
              <a:gd name="connsiteY227" fmla="*/ 4227150 h 5755969"/>
              <a:gd name="connsiteX228" fmla="*/ 4287035 w 4343397"/>
              <a:gd name="connsiteY228" fmla="*/ 4255331 h 5755969"/>
              <a:gd name="connsiteX229" fmla="*/ 4265899 w 4343397"/>
              <a:gd name="connsiteY229" fmla="*/ 4255331 h 5755969"/>
              <a:gd name="connsiteX230" fmla="*/ 4265899 w 4343397"/>
              <a:gd name="connsiteY230" fmla="*/ 4283512 h 5755969"/>
              <a:gd name="connsiteX231" fmla="*/ 4223628 w 4343397"/>
              <a:gd name="connsiteY231" fmla="*/ 4311693 h 5755969"/>
              <a:gd name="connsiteX232" fmla="*/ 4223628 w 4343397"/>
              <a:gd name="connsiteY232" fmla="*/ 4325784 h 5755969"/>
              <a:gd name="connsiteX233" fmla="*/ 4237718 w 4343397"/>
              <a:gd name="connsiteY233" fmla="*/ 4325784 h 5755969"/>
              <a:gd name="connsiteX234" fmla="*/ 4237718 w 4343397"/>
              <a:gd name="connsiteY234" fmla="*/ 4389191 h 5755969"/>
              <a:gd name="connsiteX235" fmla="*/ 4251809 w 4343397"/>
              <a:gd name="connsiteY235" fmla="*/ 4389191 h 5755969"/>
              <a:gd name="connsiteX236" fmla="*/ 4287035 w 4343397"/>
              <a:gd name="connsiteY236" fmla="*/ 4445553 h 5755969"/>
              <a:gd name="connsiteX237" fmla="*/ 4308171 w 4343397"/>
              <a:gd name="connsiteY237" fmla="*/ 4530096 h 5755969"/>
              <a:gd name="connsiteX238" fmla="*/ 4301126 w 4343397"/>
              <a:gd name="connsiteY238" fmla="*/ 4572367 h 5755969"/>
              <a:gd name="connsiteX239" fmla="*/ 4287035 w 4343397"/>
              <a:gd name="connsiteY239" fmla="*/ 4572367 h 5755969"/>
              <a:gd name="connsiteX240" fmla="*/ 4287035 w 4343397"/>
              <a:gd name="connsiteY240" fmla="*/ 4607594 h 5755969"/>
              <a:gd name="connsiteX241" fmla="*/ 4265899 w 4343397"/>
              <a:gd name="connsiteY241" fmla="*/ 4607594 h 5755969"/>
              <a:gd name="connsiteX242" fmla="*/ 4251809 w 4343397"/>
              <a:gd name="connsiteY242" fmla="*/ 4678046 h 5755969"/>
              <a:gd name="connsiteX243" fmla="*/ 4237718 w 4343397"/>
              <a:gd name="connsiteY243" fmla="*/ 4678046 h 5755969"/>
              <a:gd name="connsiteX244" fmla="*/ 4230673 w 4343397"/>
              <a:gd name="connsiteY244" fmla="*/ 4713272 h 5755969"/>
              <a:gd name="connsiteX245" fmla="*/ 4248286 w 4343397"/>
              <a:gd name="connsiteY245" fmla="*/ 4790770 h 5755969"/>
              <a:gd name="connsiteX246" fmla="*/ 4265899 w 4343397"/>
              <a:gd name="connsiteY246" fmla="*/ 4840087 h 5755969"/>
              <a:gd name="connsiteX247" fmla="*/ 4255332 w 4343397"/>
              <a:gd name="connsiteY247" fmla="*/ 4882358 h 5755969"/>
              <a:gd name="connsiteX248" fmla="*/ 4237718 w 4343397"/>
              <a:gd name="connsiteY248" fmla="*/ 4924630 h 5755969"/>
              <a:gd name="connsiteX249" fmla="*/ 4153175 w 4343397"/>
              <a:gd name="connsiteY249" fmla="*/ 4938720 h 5755969"/>
              <a:gd name="connsiteX250" fmla="*/ 4117949 w 4343397"/>
              <a:gd name="connsiteY250" fmla="*/ 4980992 h 5755969"/>
              <a:gd name="connsiteX251" fmla="*/ 4082723 w 4343397"/>
              <a:gd name="connsiteY251" fmla="*/ 5023263 h 5755969"/>
              <a:gd name="connsiteX252" fmla="*/ 4068632 w 4343397"/>
              <a:gd name="connsiteY252" fmla="*/ 5023263 h 5755969"/>
              <a:gd name="connsiteX253" fmla="*/ 4068632 w 4343397"/>
              <a:gd name="connsiteY253" fmla="*/ 5065535 h 5755969"/>
              <a:gd name="connsiteX254" fmla="*/ 4040451 w 4343397"/>
              <a:gd name="connsiteY254" fmla="*/ 5086671 h 5755969"/>
              <a:gd name="connsiteX255" fmla="*/ 4040451 w 4343397"/>
              <a:gd name="connsiteY255" fmla="*/ 5128942 h 5755969"/>
              <a:gd name="connsiteX256" fmla="*/ 4019316 w 4343397"/>
              <a:gd name="connsiteY256" fmla="*/ 5128942 h 5755969"/>
              <a:gd name="connsiteX257" fmla="*/ 4005225 w 4343397"/>
              <a:gd name="connsiteY257" fmla="*/ 5241666 h 5755969"/>
              <a:gd name="connsiteX258" fmla="*/ 4019316 w 4343397"/>
              <a:gd name="connsiteY258" fmla="*/ 5241666 h 5755969"/>
              <a:gd name="connsiteX259" fmla="*/ 4019316 w 4343397"/>
              <a:gd name="connsiteY259" fmla="*/ 5255757 h 5755969"/>
              <a:gd name="connsiteX260" fmla="*/ 4005225 w 4343397"/>
              <a:gd name="connsiteY260" fmla="*/ 5255757 h 5755969"/>
              <a:gd name="connsiteX261" fmla="*/ 4005225 w 4343397"/>
              <a:gd name="connsiteY261" fmla="*/ 5283938 h 5755969"/>
              <a:gd name="connsiteX262" fmla="*/ 3977044 w 4343397"/>
              <a:gd name="connsiteY262" fmla="*/ 5312119 h 5755969"/>
              <a:gd name="connsiteX263" fmla="*/ 3948863 w 4343397"/>
              <a:gd name="connsiteY263" fmla="*/ 5312119 h 5755969"/>
              <a:gd name="connsiteX264" fmla="*/ 3948863 w 4343397"/>
              <a:gd name="connsiteY264" fmla="*/ 5333254 h 5755969"/>
              <a:gd name="connsiteX265" fmla="*/ 3850230 w 4343397"/>
              <a:gd name="connsiteY265" fmla="*/ 5333254 h 5755969"/>
              <a:gd name="connsiteX266" fmla="*/ 3850230 w 4343397"/>
              <a:gd name="connsiteY266" fmla="*/ 5347345 h 5755969"/>
              <a:gd name="connsiteX267" fmla="*/ 3811481 w 4343397"/>
              <a:gd name="connsiteY267" fmla="*/ 5403707 h 5755969"/>
              <a:gd name="connsiteX268" fmla="*/ 3793868 w 4343397"/>
              <a:gd name="connsiteY268" fmla="*/ 5460069 h 5755969"/>
              <a:gd name="connsiteX269" fmla="*/ 3726938 w 4343397"/>
              <a:gd name="connsiteY269" fmla="*/ 5512908 h 5755969"/>
              <a:gd name="connsiteX270" fmla="*/ 3631827 w 4343397"/>
              <a:gd name="connsiteY270" fmla="*/ 5558702 h 5755969"/>
              <a:gd name="connsiteX271" fmla="*/ 3512058 w 4343397"/>
              <a:gd name="connsiteY271" fmla="*/ 5608019 h 5755969"/>
              <a:gd name="connsiteX272" fmla="*/ 3497967 w 4343397"/>
              <a:gd name="connsiteY272" fmla="*/ 5636200 h 5755969"/>
              <a:gd name="connsiteX273" fmla="*/ 3469786 w 4343397"/>
              <a:gd name="connsiteY273" fmla="*/ 5636200 h 5755969"/>
              <a:gd name="connsiteX274" fmla="*/ 3469786 w 4343397"/>
              <a:gd name="connsiteY274" fmla="*/ 5650291 h 5755969"/>
              <a:gd name="connsiteX275" fmla="*/ 3251383 w 4343397"/>
              <a:gd name="connsiteY275" fmla="*/ 5650291 h 5755969"/>
              <a:gd name="connsiteX276" fmla="*/ 3237293 w 4343397"/>
              <a:gd name="connsiteY276" fmla="*/ 5678472 h 5755969"/>
              <a:gd name="connsiteX277" fmla="*/ 3209112 w 4343397"/>
              <a:gd name="connsiteY277" fmla="*/ 5678472 h 5755969"/>
              <a:gd name="connsiteX278" fmla="*/ 3195021 w 4343397"/>
              <a:gd name="connsiteY278" fmla="*/ 5706653 h 5755969"/>
              <a:gd name="connsiteX279" fmla="*/ 3166840 w 4343397"/>
              <a:gd name="connsiteY279" fmla="*/ 5706653 h 5755969"/>
              <a:gd name="connsiteX280" fmla="*/ 3166840 w 4343397"/>
              <a:gd name="connsiteY280" fmla="*/ 5720743 h 5755969"/>
              <a:gd name="connsiteX281" fmla="*/ 3138659 w 4343397"/>
              <a:gd name="connsiteY281" fmla="*/ 5720743 h 5755969"/>
              <a:gd name="connsiteX282" fmla="*/ 3138659 w 4343397"/>
              <a:gd name="connsiteY282" fmla="*/ 5734834 h 5755969"/>
              <a:gd name="connsiteX283" fmla="*/ 3096388 w 4343397"/>
              <a:gd name="connsiteY283" fmla="*/ 5734834 h 5755969"/>
              <a:gd name="connsiteX284" fmla="*/ 3096388 w 4343397"/>
              <a:gd name="connsiteY284" fmla="*/ 5748924 h 5755969"/>
              <a:gd name="connsiteX285" fmla="*/ 3068207 w 4343397"/>
              <a:gd name="connsiteY285" fmla="*/ 5755969 h 5755969"/>
              <a:gd name="connsiteX286" fmla="*/ 3025935 w 4343397"/>
              <a:gd name="connsiteY286" fmla="*/ 5748924 h 5755969"/>
              <a:gd name="connsiteX287" fmla="*/ 2990709 w 4343397"/>
              <a:gd name="connsiteY287" fmla="*/ 5734834 h 5755969"/>
              <a:gd name="connsiteX288" fmla="*/ 2990709 w 4343397"/>
              <a:gd name="connsiteY288" fmla="*/ 5720743 h 5755969"/>
              <a:gd name="connsiteX289" fmla="*/ 2969573 w 4343397"/>
              <a:gd name="connsiteY289" fmla="*/ 5717220 h 5755969"/>
              <a:gd name="connsiteX290" fmla="*/ 2948438 w 4343397"/>
              <a:gd name="connsiteY290" fmla="*/ 5713698 h 5755969"/>
              <a:gd name="connsiteX291" fmla="*/ 2856849 w 4343397"/>
              <a:gd name="connsiteY291" fmla="*/ 5731311 h 5755969"/>
              <a:gd name="connsiteX292" fmla="*/ 2758216 w 4343397"/>
              <a:gd name="connsiteY292" fmla="*/ 5748924 h 5755969"/>
              <a:gd name="connsiteX293" fmla="*/ 2730035 w 4343397"/>
              <a:gd name="connsiteY293" fmla="*/ 5703130 h 5755969"/>
              <a:gd name="connsiteX294" fmla="*/ 2701854 w 4343397"/>
              <a:gd name="connsiteY294" fmla="*/ 5650291 h 5755969"/>
              <a:gd name="connsiteX295" fmla="*/ 2511632 w 4343397"/>
              <a:gd name="connsiteY295" fmla="*/ 5650291 h 5755969"/>
              <a:gd name="connsiteX296" fmla="*/ 2511632 w 4343397"/>
              <a:gd name="connsiteY296" fmla="*/ 5636200 h 5755969"/>
              <a:gd name="connsiteX297" fmla="*/ 2483451 w 4343397"/>
              <a:gd name="connsiteY297" fmla="*/ 5636200 h 5755969"/>
              <a:gd name="connsiteX298" fmla="*/ 2423566 w 4343397"/>
              <a:gd name="connsiteY298" fmla="*/ 5586883 h 5755969"/>
              <a:gd name="connsiteX299" fmla="*/ 2384817 w 4343397"/>
              <a:gd name="connsiteY299" fmla="*/ 5544612 h 5755969"/>
              <a:gd name="connsiteX300" fmla="*/ 2328455 w 4343397"/>
              <a:gd name="connsiteY300" fmla="*/ 5544612 h 5755969"/>
              <a:gd name="connsiteX301" fmla="*/ 2328455 w 4343397"/>
              <a:gd name="connsiteY301" fmla="*/ 5530521 h 5755969"/>
              <a:gd name="connsiteX302" fmla="*/ 2208686 w 4343397"/>
              <a:gd name="connsiteY302" fmla="*/ 5530521 h 5755969"/>
              <a:gd name="connsiteX303" fmla="*/ 2208686 w 4343397"/>
              <a:gd name="connsiteY303" fmla="*/ 5516431 h 5755969"/>
              <a:gd name="connsiteX304" fmla="*/ 2141756 w 4343397"/>
              <a:gd name="connsiteY304" fmla="*/ 5491772 h 5755969"/>
              <a:gd name="connsiteX305" fmla="*/ 2095962 w 4343397"/>
              <a:gd name="connsiteY305" fmla="*/ 5445978 h 5755969"/>
              <a:gd name="connsiteX306" fmla="*/ 2081872 w 4343397"/>
              <a:gd name="connsiteY306" fmla="*/ 5445978 h 5755969"/>
              <a:gd name="connsiteX307" fmla="*/ 2036078 w 4343397"/>
              <a:gd name="connsiteY307" fmla="*/ 5298028 h 5755969"/>
              <a:gd name="connsiteX308" fmla="*/ 1962102 w 4343397"/>
              <a:gd name="connsiteY308" fmla="*/ 5128942 h 5755969"/>
              <a:gd name="connsiteX309" fmla="*/ 1905740 w 4343397"/>
              <a:gd name="connsiteY309" fmla="*/ 5128942 h 5755969"/>
              <a:gd name="connsiteX310" fmla="*/ 1821197 w 4343397"/>
              <a:gd name="connsiteY310" fmla="*/ 5104284 h 5755969"/>
              <a:gd name="connsiteX311" fmla="*/ 1800062 w 4343397"/>
              <a:gd name="connsiteY311" fmla="*/ 4995082 h 5755969"/>
              <a:gd name="connsiteX312" fmla="*/ 1814152 w 4343397"/>
              <a:gd name="connsiteY312" fmla="*/ 4995082 h 5755969"/>
              <a:gd name="connsiteX313" fmla="*/ 1814152 w 4343397"/>
              <a:gd name="connsiteY313" fmla="*/ 4910539 h 5755969"/>
              <a:gd name="connsiteX314" fmla="*/ 1726086 w 4343397"/>
              <a:gd name="connsiteY314" fmla="*/ 4854177 h 5755969"/>
              <a:gd name="connsiteX315" fmla="*/ 1680292 w 4343397"/>
              <a:gd name="connsiteY315" fmla="*/ 4769634 h 5755969"/>
              <a:gd name="connsiteX316" fmla="*/ 1687337 w 4343397"/>
              <a:gd name="connsiteY316" fmla="*/ 4713272 h 5755969"/>
              <a:gd name="connsiteX317" fmla="*/ 1694383 w 4343397"/>
              <a:gd name="connsiteY317" fmla="*/ 4649865 h 5755969"/>
              <a:gd name="connsiteX318" fmla="*/ 1687337 w 4343397"/>
              <a:gd name="connsiteY318" fmla="*/ 4593503 h 5755969"/>
              <a:gd name="connsiteX319" fmla="*/ 1673247 w 4343397"/>
              <a:gd name="connsiteY319" fmla="*/ 4593503 h 5755969"/>
              <a:gd name="connsiteX320" fmla="*/ 1673247 w 4343397"/>
              <a:gd name="connsiteY320" fmla="*/ 4544186 h 5755969"/>
              <a:gd name="connsiteX321" fmla="*/ 1659157 w 4343397"/>
              <a:gd name="connsiteY321" fmla="*/ 4544186 h 5755969"/>
              <a:gd name="connsiteX322" fmla="*/ 1645066 w 4343397"/>
              <a:gd name="connsiteY322" fmla="*/ 4346919 h 5755969"/>
              <a:gd name="connsiteX323" fmla="*/ 1659157 w 4343397"/>
              <a:gd name="connsiteY323" fmla="*/ 4346919 h 5755969"/>
              <a:gd name="connsiteX324" fmla="*/ 1659157 w 4343397"/>
              <a:gd name="connsiteY324" fmla="*/ 4227150 h 5755969"/>
              <a:gd name="connsiteX325" fmla="*/ 1673247 w 4343397"/>
              <a:gd name="connsiteY325" fmla="*/ 4220105 h 5755969"/>
              <a:gd name="connsiteX326" fmla="*/ 1687337 w 4343397"/>
              <a:gd name="connsiteY326" fmla="*/ 4213060 h 5755969"/>
              <a:gd name="connsiteX327" fmla="*/ 1687337 w 4343397"/>
              <a:gd name="connsiteY327" fmla="*/ 4184878 h 5755969"/>
              <a:gd name="connsiteX328" fmla="*/ 1715519 w 4343397"/>
              <a:gd name="connsiteY328" fmla="*/ 4170788 h 5755969"/>
              <a:gd name="connsiteX329" fmla="*/ 1715519 w 4343397"/>
              <a:gd name="connsiteY329" fmla="*/ 4142607 h 5755969"/>
              <a:gd name="connsiteX330" fmla="*/ 1750745 w 4343397"/>
              <a:gd name="connsiteY330" fmla="*/ 4110903 h 5755969"/>
              <a:gd name="connsiteX331" fmla="*/ 1757790 w 4343397"/>
              <a:gd name="connsiteY331" fmla="*/ 4072154 h 5755969"/>
              <a:gd name="connsiteX332" fmla="*/ 1757790 w 4343397"/>
              <a:gd name="connsiteY332" fmla="*/ 4022838 h 5755969"/>
              <a:gd name="connsiteX333" fmla="*/ 1743699 w 4343397"/>
              <a:gd name="connsiteY333" fmla="*/ 4022838 h 5755969"/>
              <a:gd name="connsiteX334" fmla="*/ 1736654 w 4343397"/>
              <a:gd name="connsiteY334" fmla="*/ 3980566 h 5755969"/>
              <a:gd name="connsiteX335" fmla="*/ 1729609 w 4343397"/>
              <a:gd name="connsiteY335" fmla="*/ 3938295 h 5755969"/>
              <a:gd name="connsiteX336" fmla="*/ 1743699 w 4343397"/>
              <a:gd name="connsiteY336" fmla="*/ 3938295 h 5755969"/>
              <a:gd name="connsiteX337" fmla="*/ 1743699 w 4343397"/>
              <a:gd name="connsiteY337" fmla="*/ 3910114 h 5755969"/>
              <a:gd name="connsiteX338" fmla="*/ 1757790 w 4343397"/>
              <a:gd name="connsiteY338" fmla="*/ 3910114 h 5755969"/>
              <a:gd name="connsiteX339" fmla="*/ 1771881 w 4343397"/>
              <a:gd name="connsiteY339" fmla="*/ 3762163 h 5755969"/>
              <a:gd name="connsiteX340" fmla="*/ 1849378 w 4343397"/>
              <a:gd name="connsiteY340" fmla="*/ 3712847 h 5755969"/>
              <a:gd name="connsiteX341" fmla="*/ 1919831 w 4343397"/>
              <a:gd name="connsiteY341" fmla="*/ 3663530 h 5755969"/>
              <a:gd name="connsiteX342" fmla="*/ 1962102 w 4343397"/>
              <a:gd name="connsiteY342" fmla="*/ 3663530 h 5755969"/>
              <a:gd name="connsiteX343" fmla="*/ 1990283 w 4343397"/>
              <a:gd name="connsiteY343" fmla="*/ 3624781 h 5755969"/>
              <a:gd name="connsiteX344" fmla="*/ 2018464 w 4343397"/>
              <a:gd name="connsiteY344" fmla="*/ 3586032 h 5755969"/>
              <a:gd name="connsiteX345" fmla="*/ 2032555 w 4343397"/>
              <a:gd name="connsiteY345" fmla="*/ 3586032 h 5755969"/>
              <a:gd name="connsiteX346" fmla="*/ 2046645 w 4343397"/>
              <a:gd name="connsiteY346" fmla="*/ 3501489 h 5755969"/>
              <a:gd name="connsiteX347" fmla="*/ 2081872 w 4343397"/>
              <a:gd name="connsiteY347" fmla="*/ 3487399 h 5755969"/>
              <a:gd name="connsiteX348" fmla="*/ 2081872 w 4343397"/>
              <a:gd name="connsiteY348" fmla="*/ 3466263 h 5755969"/>
              <a:gd name="connsiteX349" fmla="*/ 1969147 w 4343397"/>
              <a:gd name="connsiteY349" fmla="*/ 3360584 h 5755969"/>
              <a:gd name="connsiteX350" fmla="*/ 1849378 w 4343397"/>
              <a:gd name="connsiteY350" fmla="*/ 3318313 h 5755969"/>
              <a:gd name="connsiteX351" fmla="*/ 1835288 w 4343397"/>
              <a:gd name="connsiteY351" fmla="*/ 3290132 h 5755969"/>
              <a:gd name="connsiteX352" fmla="*/ 1807107 w 4343397"/>
              <a:gd name="connsiteY352" fmla="*/ 3290132 h 5755969"/>
              <a:gd name="connsiteX353" fmla="*/ 1807107 w 4343397"/>
              <a:gd name="connsiteY353" fmla="*/ 3276041 h 5755969"/>
              <a:gd name="connsiteX354" fmla="*/ 1715519 w 4343397"/>
              <a:gd name="connsiteY354" fmla="*/ 3261951 h 5755969"/>
              <a:gd name="connsiteX355" fmla="*/ 1715519 w 4343397"/>
              <a:gd name="connsiteY355" fmla="*/ 3247860 h 5755969"/>
              <a:gd name="connsiteX356" fmla="*/ 1673247 w 4343397"/>
              <a:gd name="connsiteY356" fmla="*/ 3247860 h 5755969"/>
              <a:gd name="connsiteX357" fmla="*/ 1673247 w 4343397"/>
              <a:gd name="connsiteY357" fmla="*/ 3233770 h 5755969"/>
              <a:gd name="connsiteX358" fmla="*/ 1630976 w 4343397"/>
              <a:gd name="connsiteY358" fmla="*/ 3233770 h 5755969"/>
              <a:gd name="connsiteX359" fmla="*/ 1623930 w 4343397"/>
              <a:gd name="connsiteY359" fmla="*/ 3219679 h 5755969"/>
              <a:gd name="connsiteX360" fmla="*/ 1616885 w 4343397"/>
              <a:gd name="connsiteY360" fmla="*/ 3205589 h 5755969"/>
              <a:gd name="connsiteX361" fmla="*/ 1588704 w 4343397"/>
              <a:gd name="connsiteY361" fmla="*/ 3205589 h 5755969"/>
              <a:gd name="connsiteX362" fmla="*/ 1588704 w 4343397"/>
              <a:gd name="connsiteY362" fmla="*/ 3191498 h 5755969"/>
              <a:gd name="connsiteX363" fmla="*/ 1539387 w 4343397"/>
              <a:gd name="connsiteY363" fmla="*/ 3145704 h 5755969"/>
              <a:gd name="connsiteX364" fmla="*/ 1525297 w 4343397"/>
              <a:gd name="connsiteY364" fmla="*/ 3085819 h 5755969"/>
              <a:gd name="connsiteX365" fmla="*/ 1511206 w 4343397"/>
              <a:gd name="connsiteY365" fmla="*/ 3085819 h 5755969"/>
              <a:gd name="connsiteX366" fmla="*/ 1511206 w 4343397"/>
              <a:gd name="connsiteY366" fmla="*/ 3057638 h 5755969"/>
              <a:gd name="connsiteX367" fmla="*/ 1497116 w 4343397"/>
              <a:gd name="connsiteY367" fmla="*/ 3057638 h 5755969"/>
              <a:gd name="connsiteX368" fmla="*/ 1497116 w 4343397"/>
              <a:gd name="connsiteY368" fmla="*/ 2987186 h 5755969"/>
              <a:gd name="connsiteX369" fmla="*/ 1483025 w 4343397"/>
              <a:gd name="connsiteY369" fmla="*/ 2987186 h 5755969"/>
              <a:gd name="connsiteX370" fmla="*/ 1454844 w 4343397"/>
              <a:gd name="connsiteY370" fmla="*/ 2955482 h 5755969"/>
              <a:gd name="connsiteX371" fmla="*/ 1426663 w 4343397"/>
              <a:gd name="connsiteY371" fmla="*/ 2930824 h 5755969"/>
              <a:gd name="connsiteX372" fmla="*/ 1352688 w 4343397"/>
              <a:gd name="connsiteY372" fmla="*/ 2937869 h 5755969"/>
              <a:gd name="connsiteX373" fmla="*/ 1299849 w 4343397"/>
              <a:gd name="connsiteY373" fmla="*/ 2944914 h 5755969"/>
              <a:gd name="connsiteX374" fmla="*/ 1299849 w 4343397"/>
              <a:gd name="connsiteY374" fmla="*/ 2930824 h 5755969"/>
              <a:gd name="connsiteX375" fmla="*/ 1250532 w 4343397"/>
              <a:gd name="connsiteY375" fmla="*/ 2930824 h 5755969"/>
              <a:gd name="connsiteX376" fmla="*/ 1250532 w 4343397"/>
              <a:gd name="connsiteY376" fmla="*/ 2902643 h 5755969"/>
              <a:gd name="connsiteX377" fmla="*/ 1232919 w 4343397"/>
              <a:gd name="connsiteY377" fmla="*/ 2892075 h 5755969"/>
              <a:gd name="connsiteX378" fmla="*/ 1222351 w 4343397"/>
              <a:gd name="connsiteY378" fmla="*/ 2881507 h 5755969"/>
              <a:gd name="connsiteX379" fmla="*/ 1243487 w 4343397"/>
              <a:gd name="connsiteY379" fmla="*/ 2818100 h 5755969"/>
              <a:gd name="connsiteX380" fmla="*/ 1299849 w 4343397"/>
              <a:gd name="connsiteY380" fmla="*/ 2754693 h 5755969"/>
              <a:gd name="connsiteX381" fmla="*/ 1299849 w 4343397"/>
              <a:gd name="connsiteY381" fmla="*/ 2698331 h 5755969"/>
              <a:gd name="connsiteX382" fmla="*/ 1278713 w 4343397"/>
              <a:gd name="connsiteY382" fmla="*/ 2698331 h 5755969"/>
              <a:gd name="connsiteX383" fmla="*/ 1278713 w 4343397"/>
              <a:gd name="connsiteY383" fmla="*/ 2656059 h 5755969"/>
              <a:gd name="connsiteX384" fmla="*/ 1264623 w 4343397"/>
              <a:gd name="connsiteY384" fmla="*/ 2656059 h 5755969"/>
              <a:gd name="connsiteX385" fmla="*/ 1264623 w 4343397"/>
              <a:gd name="connsiteY385" fmla="*/ 2641969 h 5755969"/>
              <a:gd name="connsiteX386" fmla="*/ 1222351 w 4343397"/>
              <a:gd name="connsiteY386" fmla="*/ 2613788 h 5755969"/>
              <a:gd name="connsiteX387" fmla="*/ 1222351 w 4343397"/>
              <a:gd name="connsiteY387" fmla="*/ 2592652 h 5755969"/>
              <a:gd name="connsiteX388" fmla="*/ 1194170 w 4343397"/>
              <a:gd name="connsiteY388" fmla="*/ 2592652 h 5755969"/>
              <a:gd name="connsiteX389" fmla="*/ 1180079 w 4343397"/>
              <a:gd name="connsiteY389" fmla="*/ 2564471 h 5755969"/>
              <a:gd name="connsiteX390" fmla="*/ 1095536 w 4343397"/>
              <a:gd name="connsiteY390" fmla="*/ 2536290 h 5755969"/>
              <a:gd name="connsiteX391" fmla="*/ 1049742 w 4343397"/>
              <a:gd name="connsiteY391" fmla="*/ 2532767 h 5755969"/>
              <a:gd name="connsiteX392" fmla="*/ 1028607 w 4343397"/>
              <a:gd name="connsiteY392" fmla="*/ 2511632 h 5755969"/>
              <a:gd name="connsiteX393" fmla="*/ 1018039 w 4343397"/>
              <a:gd name="connsiteY393" fmla="*/ 2437657 h 5755969"/>
              <a:gd name="connsiteX394" fmla="*/ 1070878 w 4343397"/>
              <a:gd name="connsiteY394" fmla="*/ 2388340 h 5755969"/>
              <a:gd name="connsiteX395" fmla="*/ 1123718 w 4343397"/>
              <a:gd name="connsiteY395" fmla="*/ 2331978 h 5755969"/>
              <a:gd name="connsiteX396" fmla="*/ 1109627 w 4343397"/>
              <a:gd name="connsiteY396" fmla="*/ 2268571 h 5755969"/>
              <a:gd name="connsiteX397" fmla="*/ 1053265 w 4343397"/>
              <a:gd name="connsiteY397" fmla="*/ 2205163 h 5755969"/>
              <a:gd name="connsiteX398" fmla="*/ 1053265 w 4343397"/>
              <a:gd name="connsiteY398" fmla="*/ 2191073 h 5755969"/>
              <a:gd name="connsiteX399" fmla="*/ 989858 w 4343397"/>
              <a:gd name="connsiteY399" fmla="*/ 2191073 h 5755969"/>
              <a:gd name="connsiteX400" fmla="*/ 954631 w 4343397"/>
              <a:gd name="connsiteY400" fmla="*/ 2155847 h 5755969"/>
              <a:gd name="connsiteX401" fmla="*/ 919405 w 4343397"/>
              <a:gd name="connsiteY401" fmla="*/ 2120620 h 5755969"/>
              <a:gd name="connsiteX402" fmla="*/ 968722 w 4343397"/>
              <a:gd name="connsiteY402" fmla="*/ 2029032 h 5755969"/>
              <a:gd name="connsiteX403" fmla="*/ 1003948 w 4343397"/>
              <a:gd name="connsiteY403" fmla="*/ 1958580 h 5755969"/>
              <a:gd name="connsiteX404" fmla="*/ 1018039 w 4343397"/>
              <a:gd name="connsiteY404" fmla="*/ 1958580 h 5755969"/>
              <a:gd name="connsiteX405" fmla="*/ 1018039 w 4343397"/>
              <a:gd name="connsiteY405" fmla="*/ 1930399 h 5755969"/>
              <a:gd name="connsiteX406" fmla="*/ 1032129 w 4343397"/>
              <a:gd name="connsiteY406" fmla="*/ 1930399 h 5755969"/>
              <a:gd name="connsiteX407" fmla="*/ 1018039 w 4343397"/>
              <a:gd name="connsiteY407" fmla="*/ 1838810 h 5755969"/>
              <a:gd name="connsiteX408" fmla="*/ 989858 w 4343397"/>
              <a:gd name="connsiteY408" fmla="*/ 1838810 h 5755969"/>
              <a:gd name="connsiteX409" fmla="*/ 975767 w 4343397"/>
              <a:gd name="connsiteY409" fmla="*/ 1796538 h 5755969"/>
              <a:gd name="connsiteX410" fmla="*/ 961677 w 4343397"/>
              <a:gd name="connsiteY410" fmla="*/ 1796538 h 5755969"/>
              <a:gd name="connsiteX411" fmla="*/ 961677 w 4343397"/>
              <a:gd name="connsiteY411" fmla="*/ 1754267 h 5755969"/>
              <a:gd name="connsiteX412" fmla="*/ 933496 w 4343397"/>
              <a:gd name="connsiteY412" fmla="*/ 1740176 h 5755969"/>
              <a:gd name="connsiteX413" fmla="*/ 933496 w 4343397"/>
              <a:gd name="connsiteY413" fmla="*/ 1669724 h 5755969"/>
              <a:gd name="connsiteX414" fmla="*/ 1039175 w 4343397"/>
              <a:gd name="connsiteY414" fmla="*/ 1627453 h 5755969"/>
              <a:gd name="connsiteX415" fmla="*/ 1109627 w 4343397"/>
              <a:gd name="connsiteY415" fmla="*/ 1549955 h 5755969"/>
              <a:gd name="connsiteX416" fmla="*/ 1123718 w 4343397"/>
              <a:gd name="connsiteY416" fmla="*/ 1549955 h 5755969"/>
              <a:gd name="connsiteX417" fmla="*/ 1123718 w 4343397"/>
              <a:gd name="connsiteY417" fmla="*/ 1542910 h 5755969"/>
              <a:gd name="connsiteX418" fmla="*/ 1109627 w 4343397"/>
              <a:gd name="connsiteY418" fmla="*/ 1461889 h 5755969"/>
              <a:gd name="connsiteX419" fmla="*/ 1081446 w 4343397"/>
              <a:gd name="connsiteY419" fmla="*/ 1437231 h 5755969"/>
              <a:gd name="connsiteX420" fmla="*/ 1081446 w 4343397"/>
              <a:gd name="connsiteY420" fmla="*/ 1409050 h 5755969"/>
              <a:gd name="connsiteX421" fmla="*/ 1067356 w 4343397"/>
              <a:gd name="connsiteY421" fmla="*/ 1409050 h 5755969"/>
              <a:gd name="connsiteX422" fmla="*/ 1053265 w 4343397"/>
              <a:gd name="connsiteY422" fmla="*/ 1303371 h 5755969"/>
              <a:gd name="connsiteX423" fmla="*/ 1084969 w 4343397"/>
              <a:gd name="connsiteY423" fmla="*/ 1278713 h 5755969"/>
              <a:gd name="connsiteX424" fmla="*/ 1134285 w 4343397"/>
              <a:gd name="connsiteY424" fmla="*/ 1243487 h 5755969"/>
              <a:gd name="connsiteX425" fmla="*/ 1176557 w 4343397"/>
              <a:gd name="connsiteY425" fmla="*/ 1215306 h 5755969"/>
              <a:gd name="connsiteX426" fmla="*/ 1194170 w 4343397"/>
              <a:gd name="connsiteY426" fmla="*/ 1204738 h 5755969"/>
              <a:gd name="connsiteX427" fmla="*/ 1194170 w 4343397"/>
              <a:gd name="connsiteY427" fmla="*/ 1176557 h 5755969"/>
              <a:gd name="connsiteX428" fmla="*/ 1208261 w 4343397"/>
              <a:gd name="connsiteY428" fmla="*/ 1176557 h 5755969"/>
              <a:gd name="connsiteX429" fmla="*/ 1173034 w 4343397"/>
              <a:gd name="connsiteY429" fmla="*/ 1063833 h 5755969"/>
              <a:gd name="connsiteX430" fmla="*/ 1137808 w 4343397"/>
              <a:gd name="connsiteY430" fmla="*/ 972245 h 5755969"/>
              <a:gd name="connsiteX431" fmla="*/ 1183602 w 4343397"/>
              <a:gd name="connsiteY431" fmla="*/ 940541 h 5755969"/>
              <a:gd name="connsiteX432" fmla="*/ 1250532 w 4343397"/>
              <a:gd name="connsiteY432" fmla="*/ 929973 h 5755969"/>
              <a:gd name="connsiteX433" fmla="*/ 1250532 w 4343397"/>
              <a:gd name="connsiteY433" fmla="*/ 944063 h 5755969"/>
              <a:gd name="connsiteX434" fmla="*/ 1299849 w 4343397"/>
              <a:gd name="connsiteY434" fmla="*/ 951109 h 5755969"/>
              <a:gd name="connsiteX435" fmla="*/ 1416095 w 4343397"/>
              <a:gd name="connsiteY435" fmla="*/ 905315 h 5755969"/>
              <a:gd name="connsiteX436" fmla="*/ 1440754 w 4343397"/>
              <a:gd name="connsiteY436" fmla="*/ 796113 h 5755969"/>
              <a:gd name="connsiteX437" fmla="*/ 1405528 w 4343397"/>
              <a:gd name="connsiteY437" fmla="*/ 746797 h 5755969"/>
              <a:gd name="connsiteX438" fmla="*/ 1412573 w 4343397"/>
              <a:gd name="connsiteY438" fmla="*/ 697480 h 5755969"/>
              <a:gd name="connsiteX439" fmla="*/ 1426663 w 4343397"/>
              <a:gd name="connsiteY439" fmla="*/ 697480 h 5755969"/>
              <a:gd name="connsiteX440" fmla="*/ 1426663 w 4343397"/>
              <a:gd name="connsiteY440" fmla="*/ 683389 h 5755969"/>
              <a:gd name="connsiteX441" fmla="*/ 1454844 w 4343397"/>
              <a:gd name="connsiteY441" fmla="*/ 683389 h 5755969"/>
              <a:gd name="connsiteX442" fmla="*/ 1542910 w 4343397"/>
              <a:gd name="connsiteY442" fmla="*/ 655208 h 5755969"/>
              <a:gd name="connsiteX443" fmla="*/ 1616885 w 4343397"/>
              <a:gd name="connsiteY443" fmla="*/ 605892 h 5755969"/>
              <a:gd name="connsiteX444" fmla="*/ 1638021 w 4343397"/>
              <a:gd name="connsiteY444" fmla="*/ 546007 h 5755969"/>
              <a:gd name="connsiteX445" fmla="*/ 1659157 w 4343397"/>
              <a:gd name="connsiteY445" fmla="*/ 493168 h 5755969"/>
              <a:gd name="connsiteX446" fmla="*/ 1733132 w 4343397"/>
              <a:gd name="connsiteY446" fmla="*/ 500213 h 5755969"/>
              <a:gd name="connsiteX447" fmla="*/ 1807107 w 4343397"/>
              <a:gd name="connsiteY447" fmla="*/ 507258 h 5755969"/>
              <a:gd name="connsiteX448" fmla="*/ 1807107 w 4343397"/>
              <a:gd name="connsiteY448" fmla="*/ 493168 h 5755969"/>
              <a:gd name="connsiteX449" fmla="*/ 1849378 w 4343397"/>
              <a:gd name="connsiteY449" fmla="*/ 493168 h 5755969"/>
              <a:gd name="connsiteX450" fmla="*/ 1884604 w 4343397"/>
              <a:gd name="connsiteY450" fmla="*/ 429760 h 5755969"/>
              <a:gd name="connsiteX451" fmla="*/ 1948012 w 4343397"/>
              <a:gd name="connsiteY451" fmla="*/ 373398 h 5755969"/>
              <a:gd name="connsiteX452" fmla="*/ 1948012 w 4343397"/>
              <a:gd name="connsiteY452" fmla="*/ 359308 h 5755969"/>
              <a:gd name="connsiteX453" fmla="*/ 2018464 w 4343397"/>
              <a:gd name="connsiteY453" fmla="*/ 352263 h 5755969"/>
              <a:gd name="connsiteX454" fmla="*/ 2074826 w 4343397"/>
              <a:gd name="connsiteY454" fmla="*/ 355785 h 5755969"/>
              <a:gd name="connsiteX455" fmla="*/ 2124143 w 4343397"/>
              <a:gd name="connsiteY455" fmla="*/ 359308 h 5755969"/>
              <a:gd name="connsiteX456" fmla="*/ 2124143 w 4343397"/>
              <a:gd name="connsiteY456" fmla="*/ 373398 h 5755969"/>
              <a:gd name="connsiteX457" fmla="*/ 2131188 w 4343397"/>
              <a:gd name="connsiteY457" fmla="*/ 373398 h 5755969"/>
              <a:gd name="connsiteX458" fmla="*/ 2145279 w 4343397"/>
              <a:gd name="connsiteY458" fmla="*/ 366353 h 5755969"/>
              <a:gd name="connsiteX459" fmla="*/ 2152324 w 4343397"/>
              <a:gd name="connsiteY459" fmla="*/ 359308 h 5755969"/>
              <a:gd name="connsiteX460" fmla="*/ 2236867 w 4343397"/>
              <a:gd name="connsiteY460" fmla="*/ 359308 h 5755969"/>
              <a:gd name="connsiteX461" fmla="*/ 2261526 w 4343397"/>
              <a:gd name="connsiteY461" fmla="*/ 320559 h 5755969"/>
              <a:gd name="connsiteX462" fmla="*/ 2286184 w 4343397"/>
              <a:gd name="connsiteY462" fmla="*/ 288855 h 5755969"/>
              <a:gd name="connsiteX463" fmla="*/ 2300274 w 4343397"/>
              <a:gd name="connsiteY463" fmla="*/ 288855 h 5755969"/>
              <a:gd name="connsiteX464" fmla="*/ 2324933 w 4343397"/>
              <a:gd name="connsiteY464" fmla="*/ 243061 h 5755969"/>
              <a:gd name="connsiteX465" fmla="*/ 2370727 w 4343397"/>
              <a:gd name="connsiteY465" fmla="*/ 218403 h 5755969"/>
              <a:gd name="connsiteX466" fmla="*/ 2370727 w 4343397"/>
              <a:gd name="connsiteY466" fmla="*/ 204312 h 5755969"/>
              <a:gd name="connsiteX467" fmla="*/ 2441179 w 4343397"/>
              <a:gd name="connsiteY467" fmla="*/ 190222 h 5755969"/>
              <a:gd name="connsiteX468" fmla="*/ 2441179 w 4343397"/>
              <a:gd name="connsiteY468" fmla="*/ 70453 h 5755969"/>
              <a:gd name="connsiteX469" fmla="*/ 2455270 w 4343397"/>
              <a:gd name="connsiteY469" fmla="*/ 70453 h 5755969"/>
              <a:gd name="connsiteX470" fmla="*/ 2455270 w 4343397"/>
              <a:gd name="connsiteY470" fmla="*/ 56362 h 5755969"/>
              <a:gd name="connsiteX471" fmla="*/ 2441179 w 4343397"/>
              <a:gd name="connsiteY471" fmla="*/ 56362 h 5755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</a:cxnLst>
            <a:rect l="l" t="t" r="r" b="b"/>
            <a:pathLst>
              <a:path w="4343397" h="5755969">
                <a:moveTo>
                  <a:pt x="1222351" y="5171214"/>
                </a:moveTo>
                <a:lnTo>
                  <a:pt x="1236441" y="5171214"/>
                </a:lnTo>
                <a:lnTo>
                  <a:pt x="1236441" y="5185304"/>
                </a:lnTo>
                <a:lnTo>
                  <a:pt x="1278713" y="5185304"/>
                </a:lnTo>
                <a:lnTo>
                  <a:pt x="1278713" y="5199395"/>
                </a:lnTo>
                <a:cubicBezTo>
                  <a:pt x="1302197" y="5204091"/>
                  <a:pt x="1326856" y="5208788"/>
                  <a:pt x="1352688" y="5213485"/>
                </a:cubicBezTo>
                <a:cubicBezTo>
                  <a:pt x="1378521" y="5218182"/>
                  <a:pt x="1403179" y="5222879"/>
                  <a:pt x="1426663" y="5227576"/>
                </a:cubicBezTo>
                <a:lnTo>
                  <a:pt x="1426663" y="5241666"/>
                </a:lnTo>
                <a:cubicBezTo>
                  <a:pt x="1459541" y="5274544"/>
                  <a:pt x="1481851" y="5296854"/>
                  <a:pt x="1493593" y="5308596"/>
                </a:cubicBezTo>
                <a:cubicBezTo>
                  <a:pt x="1505335" y="5320338"/>
                  <a:pt x="1511206" y="5352042"/>
                  <a:pt x="1511206" y="5403707"/>
                </a:cubicBezTo>
                <a:cubicBezTo>
                  <a:pt x="1473632" y="5427191"/>
                  <a:pt x="1446625" y="5442456"/>
                  <a:pt x="1430186" y="5449501"/>
                </a:cubicBezTo>
                <a:cubicBezTo>
                  <a:pt x="1413747" y="5456546"/>
                  <a:pt x="1372650" y="5460069"/>
                  <a:pt x="1306894" y="5460069"/>
                </a:cubicBezTo>
                <a:lnTo>
                  <a:pt x="1306894" y="5445978"/>
                </a:lnTo>
                <a:lnTo>
                  <a:pt x="1264623" y="5445978"/>
                </a:lnTo>
                <a:cubicBezTo>
                  <a:pt x="1264623" y="5436585"/>
                  <a:pt x="1259926" y="5427191"/>
                  <a:pt x="1250532" y="5417797"/>
                </a:cubicBezTo>
                <a:lnTo>
                  <a:pt x="1222351" y="5417797"/>
                </a:lnTo>
                <a:cubicBezTo>
                  <a:pt x="1189473" y="5384919"/>
                  <a:pt x="1157770" y="5355564"/>
                  <a:pt x="1127240" y="5329732"/>
                </a:cubicBezTo>
                <a:cubicBezTo>
                  <a:pt x="1096711" y="5303899"/>
                  <a:pt x="1074401" y="5265150"/>
                  <a:pt x="1060310" y="5213485"/>
                </a:cubicBezTo>
                <a:cubicBezTo>
                  <a:pt x="1079098" y="5204091"/>
                  <a:pt x="1100233" y="5194698"/>
                  <a:pt x="1123718" y="5185304"/>
                </a:cubicBezTo>
                <a:cubicBezTo>
                  <a:pt x="1147202" y="5175910"/>
                  <a:pt x="1180079" y="5171214"/>
                  <a:pt x="1222351" y="5171214"/>
                </a:cubicBezTo>
                <a:close/>
                <a:moveTo>
                  <a:pt x="373398" y="4631956"/>
                </a:moveTo>
                <a:lnTo>
                  <a:pt x="450896" y="4631956"/>
                </a:lnTo>
                <a:lnTo>
                  <a:pt x="450896" y="4688318"/>
                </a:lnTo>
                <a:cubicBezTo>
                  <a:pt x="441502" y="4697712"/>
                  <a:pt x="436806" y="4700060"/>
                  <a:pt x="436806" y="4695363"/>
                </a:cubicBezTo>
                <a:lnTo>
                  <a:pt x="436806" y="4702409"/>
                </a:lnTo>
                <a:cubicBezTo>
                  <a:pt x="422715" y="4702409"/>
                  <a:pt x="409799" y="4701234"/>
                  <a:pt x="398057" y="4698886"/>
                </a:cubicBezTo>
                <a:cubicBezTo>
                  <a:pt x="386315" y="4696538"/>
                  <a:pt x="373398" y="4693015"/>
                  <a:pt x="359308" y="4688318"/>
                </a:cubicBezTo>
                <a:lnTo>
                  <a:pt x="359308" y="4646047"/>
                </a:lnTo>
                <a:lnTo>
                  <a:pt x="373398" y="4646047"/>
                </a:lnTo>
                <a:close/>
                <a:moveTo>
                  <a:pt x="607658" y="3815003"/>
                </a:moveTo>
                <a:cubicBezTo>
                  <a:pt x="631142" y="3819700"/>
                  <a:pt x="651103" y="3823222"/>
                  <a:pt x="667542" y="3825571"/>
                </a:cubicBezTo>
                <a:cubicBezTo>
                  <a:pt x="683981" y="3827919"/>
                  <a:pt x="703943" y="3829093"/>
                  <a:pt x="727427" y="3829093"/>
                </a:cubicBezTo>
                <a:lnTo>
                  <a:pt x="741517" y="3864320"/>
                </a:lnTo>
                <a:cubicBezTo>
                  <a:pt x="750911" y="3864320"/>
                  <a:pt x="765001" y="3869016"/>
                  <a:pt x="783789" y="3878410"/>
                </a:cubicBezTo>
                <a:lnTo>
                  <a:pt x="783789" y="3906591"/>
                </a:lnTo>
                <a:lnTo>
                  <a:pt x="797879" y="3906591"/>
                </a:lnTo>
                <a:cubicBezTo>
                  <a:pt x="807273" y="3930075"/>
                  <a:pt x="813144" y="3951211"/>
                  <a:pt x="815492" y="3969998"/>
                </a:cubicBezTo>
                <a:cubicBezTo>
                  <a:pt x="817841" y="3988786"/>
                  <a:pt x="821363" y="4009921"/>
                  <a:pt x="826060" y="4033406"/>
                </a:cubicBezTo>
                <a:lnTo>
                  <a:pt x="811970" y="4033406"/>
                </a:lnTo>
                <a:lnTo>
                  <a:pt x="811970" y="4075677"/>
                </a:lnTo>
                <a:lnTo>
                  <a:pt x="783789" y="4096813"/>
                </a:lnTo>
                <a:cubicBezTo>
                  <a:pt x="750911" y="4157872"/>
                  <a:pt x="692191" y="4188401"/>
                  <a:pt x="607658" y="4188401"/>
                </a:cubicBezTo>
                <a:cubicBezTo>
                  <a:pt x="588870" y="4188401"/>
                  <a:pt x="578302" y="4186053"/>
                  <a:pt x="575954" y="4181356"/>
                </a:cubicBezTo>
                <a:cubicBezTo>
                  <a:pt x="573605" y="4176659"/>
                  <a:pt x="565386" y="4167265"/>
                  <a:pt x="551296" y="4153175"/>
                </a:cubicBezTo>
                <a:lnTo>
                  <a:pt x="509024" y="4153175"/>
                </a:lnTo>
                <a:lnTo>
                  <a:pt x="509024" y="4139084"/>
                </a:lnTo>
                <a:cubicBezTo>
                  <a:pt x="471449" y="4115600"/>
                  <a:pt x="452662" y="4073329"/>
                  <a:pt x="452662" y="4012270"/>
                </a:cubicBezTo>
                <a:cubicBezTo>
                  <a:pt x="452662" y="3969998"/>
                  <a:pt x="465578" y="3930075"/>
                  <a:pt x="491411" y="3892501"/>
                </a:cubicBezTo>
                <a:cubicBezTo>
                  <a:pt x="517243" y="3854926"/>
                  <a:pt x="555992" y="3833790"/>
                  <a:pt x="607658" y="3829093"/>
                </a:cubicBezTo>
                <a:close/>
                <a:moveTo>
                  <a:pt x="98634" y="752076"/>
                </a:moveTo>
                <a:cubicBezTo>
                  <a:pt x="117412" y="752076"/>
                  <a:pt x="130337" y="757947"/>
                  <a:pt x="137382" y="769689"/>
                </a:cubicBezTo>
                <a:cubicBezTo>
                  <a:pt x="144428" y="781431"/>
                  <a:pt x="150299" y="791999"/>
                  <a:pt x="154996" y="801393"/>
                </a:cubicBezTo>
                <a:lnTo>
                  <a:pt x="190222" y="801393"/>
                </a:lnTo>
                <a:cubicBezTo>
                  <a:pt x="213706" y="824877"/>
                  <a:pt x="237190" y="846012"/>
                  <a:pt x="260674" y="864800"/>
                </a:cubicBezTo>
                <a:cubicBezTo>
                  <a:pt x="284158" y="883587"/>
                  <a:pt x="307643" y="904723"/>
                  <a:pt x="331118" y="928207"/>
                </a:cubicBezTo>
                <a:lnTo>
                  <a:pt x="345217" y="928207"/>
                </a:lnTo>
                <a:cubicBezTo>
                  <a:pt x="349914" y="951691"/>
                  <a:pt x="353437" y="971653"/>
                  <a:pt x="355785" y="988092"/>
                </a:cubicBezTo>
                <a:cubicBezTo>
                  <a:pt x="358134" y="1004530"/>
                  <a:pt x="359308" y="1024492"/>
                  <a:pt x="359308" y="1047976"/>
                </a:cubicBezTo>
                <a:cubicBezTo>
                  <a:pt x="321733" y="1071460"/>
                  <a:pt x="293552" y="1083203"/>
                  <a:pt x="274765" y="1083203"/>
                </a:cubicBezTo>
                <a:cubicBezTo>
                  <a:pt x="255977" y="1083203"/>
                  <a:pt x="241887" y="1080854"/>
                  <a:pt x="232493" y="1076157"/>
                </a:cubicBezTo>
                <a:lnTo>
                  <a:pt x="190222" y="1076157"/>
                </a:lnTo>
                <a:cubicBezTo>
                  <a:pt x="180828" y="1066764"/>
                  <a:pt x="174957" y="1059718"/>
                  <a:pt x="172609" y="1055022"/>
                </a:cubicBezTo>
                <a:cubicBezTo>
                  <a:pt x="170260" y="1050325"/>
                  <a:pt x="164389" y="1043280"/>
                  <a:pt x="154996" y="1033886"/>
                </a:cubicBezTo>
                <a:lnTo>
                  <a:pt x="126815" y="1033886"/>
                </a:lnTo>
                <a:lnTo>
                  <a:pt x="98634" y="1005705"/>
                </a:lnTo>
                <a:lnTo>
                  <a:pt x="98634" y="977524"/>
                </a:lnTo>
                <a:cubicBezTo>
                  <a:pt x="89240" y="968130"/>
                  <a:pt x="75149" y="958737"/>
                  <a:pt x="56362" y="949343"/>
                </a:cubicBezTo>
                <a:lnTo>
                  <a:pt x="56362" y="914117"/>
                </a:lnTo>
                <a:cubicBezTo>
                  <a:pt x="46968" y="914117"/>
                  <a:pt x="37575" y="909420"/>
                  <a:pt x="28181" y="900026"/>
                </a:cubicBezTo>
                <a:lnTo>
                  <a:pt x="28181" y="871845"/>
                </a:lnTo>
                <a:lnTo>
                  <a:pt x="14091" y="871845"/>
                </a:lnTo>
                <a:cubicBezTo>
                  <a:pt x="4697" y="857754"/>
                  <a:pt x="0" y="838967"/>
                  <a:pt x="0" y="815483"/>
                </a:cubicBezTo>
                <a:lnTo>
                  <a:pt x="14091" y="815483"/>
                </a:lnTo>
                <a:lnTo>
                  <a:pt x="14091" y="773211"/>
                </a:lnTo>
                <a:cubicBezTo>
                  <a:pt x="23484" y="768515"/>
                  <a:pt x="36401" y="763818"/>
                  <a:pt x="52839" y="759121"/>
                </a:cubicBezTo>
                <a:cubicBezTo>
                  <a:pt x="69278" y="754424"/>
                  <a:pt x="84543" y="752076"/>
                  <a:pt x="98634" y="752076"/>
                </a:cubicBezTo>
                <a:close/>
                <a:moveTo>
                  <a:pt x="2441179" y="0"/>
                </a:moveTo>
                <a:lnTo>
                  <a:pt x="2483451" y="0"/>
                </a:lnTo>
                <a:cubicBezTo>
                  <a:pt x="2483451" y="23484"/>
                  <a:pt x="2482277" y="44620"/>
                  <a:pt x="2479928" y="63407"/>
                </a:cubicBezTo>
                <a:cubicBezTo>
                  <a:pt x="2477580" y="82195"/>
                  <a:pt x="2476406" y="100982"/>
                  <a:pt x="2476406" y="119769"/>
                </a:cubicBezTo>
                <a:cubicBezTo>
                  <a:pt x="2476406" y="143253"/>
                  <a:pt x="2478754" y="162041"/>
                  <a:pt x="2483451" y="176131"/>
                </a:cubicBezTo>
                <a:lnTo>
                  <a:pt x="2483451" y="232493"/>
                </a:lnTo>
                <a:lnTo>
                  <a:pt x="2497541" y="232493"/>
                </a:lnTo>
                <a:cubicBezTo>
                  <a:pt x="2502238" y="241887"/>
                  <a:pt x="2509284" y="257152"/>
                  <a:pt x="2518677" y="278287"/>
                </a:cubicBezTo>
                <a:cubicBezTo>
                  <a:pt x="2528071" y="299423"/>
                  <a:pt x="2537465" y="312339"/>
                  <a:pt x="2546858" y="317036"/>
                </a:cubicBezTo>
                <a:lnTo>
                  <a:pt x="2575039" y="317036"/>
                </a:lnTo>
                <a:lnTo>
                  <a:pt x="2575039" y="331127"/>
                </a:lnTo>
                <a:cubicBezTo>
                  <a:pt x="2612614" y="326430"/>
                  <a:pt x="2640795" y="314688"/>
                  <a:pt x="2659582" y="295901"/>
                </a:cubicBezTo>
                <a:cubicBezTo>
                  <a:pt x="2678370" y="277113"/>
                  <a:pt x="2694808" y="258326"/>
                  <a:pt x="2708899" y="239539"/>
                </a:cubicBezTo>
                <a:cubicBezTo>
                  <a:pt x="2722989" y="220751"/>
                  <a:pt x="2738254" y="204312"/>
                  <a:pt x="2754693" y="190222"/>
                </a:cubicBezTo>
                <a:cubicBezTo>
                  <a:pt x="2771132" y="176131"/>
                  <a:pt x="2798139" y="166738"/>
                  <a:pt x="2835713" y="162041"/>
                </a:cubicBezTo>
                <a:cubicBezTo>
                  <a:pt x="2873288" y="199615"/>
                  <a:pt x="2890901" y="227796"/>
                  <a:pt x="2888553" y="246584"/>
                </a:cubicBezTo>
                <a:cubicBezTo>
                  <a:pt x="2886204" y="265371"/>
                  <a:pt x="2892075" y="293552"/>
                  <a:pt x="2906166" y="331127"/>
                </a:cubicBezTo>
                <a:lnTo>
                  <a:pt x="2920257" y="331127"/>
                </a:lnTo>
                <a:cubicBezTo>
                  <a:pt x="2934347" y="364005"/>
                  <a:pt x="2953134" y="381618"/>
                  <a:pt x="2976619" y="383966"/>
                </a:cubicBezTo>
                <a:cubicBezTo>
                  <a:pt x="3000103" y="386315"/>
                  <a:pt x="3025935" y="387489"/>
                  <a:pt x="3054116" y="387489"/>
                </a:cubicBezTo>
                <a:lnTo>
                  <a:pt x="3054116" y="373398"/>
                </a:lnTo>
                <a:lnTo>
                  <a:pt x="3082297" y="373398"/>
                </a:lnTo>
                <a:lnTo>
                  <a:pt x="3082297" y="359308"/>
                </a:lnTo>
                <a:lnTo>
                  <a:pt x="3110478" y="359308"/>
                </a:lnTo>
                <a:lnTo>
                  <a:pt x="3124569" y="331127"/>
                </a:lnTo>
                <a:cubicBezTo>
                  <a:pt x="3152750" y="331127"/>
                  <a:pt x="3185628" y="326430"/>
                  <a:pt x="3223202" y="317036"/>
                </a:cubicBezTo>
                <a:cubicBezTo>
                  <a:pt x="3237293" y="340520"/>
                  <a:pt x="3250209" y="356959"/>
                  <a:pt x="3261951" y="366353"/>
                </a:cubicBezTo>
                <a:cubicBezTo>
                  <a:pt x="3273693" y="375747"/>
                  <a:pt x="3281913" y="399231"/>
                  <a:pt x="3286610" y="436806"/>
                </a:cubicBezTo>
                <a:lnTo>
                  <a:pt x="3300700" y="436806"/>
                </a:lnTo>
                <a:cubicBezTo>
                  <a:pt x="3291306" y="446199"/>
                  <a:pt x="3286610" y="455593"/>
                  <a:pt x="3286610" y="464987"/>
                </a:cubicBezTo>
                <a:lnTo>
                  <a:pt x="3300700" y="464987"/>
                </a:lnTo>
                <a:cubicBezTo>
                  <a:pt x="3342972" y="511955"/>
                  <a:pt x="3404030" y="540136"/>
                  <a:pt x="3483877" y="549530"/>
                </a:cubicBezTo>
                <a:cubicBezTo>
                  <a:pt x="3502664" y="521349"/>
                  <a:pt x="3523800" y="497864"/>
                  <a:pt x="3547284" y="479077"/>
                </a:cubicBezTo>
                <a:cubicBezTo>
                  <a:pt x="3570768" y="460290"/>
                  <a:pt x="3603646" y="450896"/>
                  <a:pt x="3645917" y="450896"/>
                </a:cubicBezTo>
                <a:cubicBezTo>
                  <a:pt x="3664705" y="479077"/>
                  <a:pt x="3678795" y="497864"/>
                  <a:pt x="3688189" y="507258"/>
                </a:cubicBezTo>
                <a:cubicBezTo>
                  <a:pt x="3678795" y="535439"/>
                  <a:pt x="3667053" y="558923"/>
                  <a:pt x="3652963" y="577711"/>
                </a:cubicBezTo>
                <a:cubicBezTo>
                  <a:pt x="3638872" y="596498"/>
                  <a:pt x="3631827" y="627027"/>
                  <a:pt x="3631827" y="669299"/>
                </a:cubicBezTo>
                <a:cubicBezTo>
                  <a:pt x="3641220" y="673996"/>
                  <a:pt x="3647092" y="678692"/>
                  <a:pt x="3649440" y="683389"/>
                </a:cubicBezTo>
                <a:cubicBezTo>
                  <a:pt x="3651788" y="688086"/>
                  <a:pt x="3655311" y="692783"/>
                  <a:pt x="3660008" y="697480"/>
                </a:cubicBezTo>
                <a:lnTo>
                  <a:pt x="3688189" y="697480"/>
                </a:lnTo>
                <a:lnTo>
                  <a:pt x="3688189" y="711570"/>
                </a:lnTo>
                <a:lnTo>
                  <a:pt x="3807958" y="711570"/>
                </a:lnTo>
                <a:lnTo>
                  <a:pt x="3807958" y="725661"/>
                </a:lnTo>
                <a:cubicBezTo>
                  <a:pt x="3822049" y="735054"/>
                  <a:pt x="3827920" y="739751"/>
                  <a:pt x="3825571" y="739751"/>
                </a:cubicBezTo>
                <a:cubicBezTo>
                  <a:pt x="3823223" y="739751"/>
                  <a:pt x="3826745" y="749145"/>
                  <a:pt x="3836139" y="767932"/>
                </a:cubicBezTo>
                <a:lnTo>
                  <a:pt x="3850230" y="767932"/>
                </a:lnTo>
                <a:lnTo>
                  <a:pt x="3850230" y="810204"/>
                </a:lnTo>
                <a:lnTo>
                  <a:pt x="3864320" y="810204"/>
                </a:lnTo>
                <a:lnTo>
                  <a:pt x="3864320" y="838385"/>
                </a:lnTo>
                <a:cubicBezTo>
                  <a:pt x="3883107" y="847778"/>
                  <a:pt x="3897198" y="852475"/>
                  <a:pt x="3906592" y="852475"/>
                </a:cubicBezTo>
                <a:lnTo>
                  <a:pt x="3906592" y="866566"/>
                </a:lnTo>
                <a:lnTo>
                  <a:pt x="3934773" y="866566"/>
                </a:lnTo>
                <a:cubicBezTo>
                  <a:pt x="3948863" y="894747"/>
                  <a:pt x="3961779" y="911186"/>
                  <a:pt x="3973521" y="915883"/>
                </a:cubicBezTo>
                <a:cubicBezTo>
                  <a:pt x="3985264" y="920579"/>
                  <a:pt x="3997006" y="922928"/>
                  <a:pt x="4008748" y="922928"/>
                </a:cubicBezTo>
                <a:cubicBezTo>
                  <a:pt x="4020490" y="922928"/>
                  <a:pt x="4032232" y="927625"/>
                  <a:pt x="4043974" y="937018"/>
                </a:cubicBezTo>
                <a:cubicBezTo>
                  <a:pt x="4055716" y="946412"/>
                  <a:pt x="4068632" y="967548"/>
                  <a:pt x="4082723" y="1000426"/>
                </a:cubicBezTo>
                <a:lnTo>
                  <a:pt x="4068632" y="1000426"/>
                </a:lnTo>
                <a:cubicBezTo>
                  <a:pt x="4059239" y="1019213"/>
                  <a:pt x="4052193" y="1038000"/>
                  <a:pt x="4047497" y="1056788"/>
                </a:cubicBezTo>
                <a:cubicBezTo>
                  <a:pt x="4042800" y="1075575"/>
                  <a:pt x="4035755" y="1094362"/>
                  <a:pt x="4026361" y="1113150"/>
                </a:cubicBezTo>
                <a:lnTo>
                  <a:pt x="4040451" y="1113150"/>
                </a:lnTo>
                <a:cubicBezTo>
                  <a:pt x="4045148" y="1131937"/>
                  <a:pt x="4048671" y="1142505"/>
                  <a:pt x="4051019" y="1144853"/>
                </a:cubicBezTo>
                <a:cubicBezTo>
                  <a:pt x="4053368" y="1147202"/>
                  <a:pt x="4059239" y="1153073"/>
                  <a:pt x="4068632" y="1162466"/>
                </a:cubicBezTo>
                <a:lnTo>
                  <a:pt x="4068632" y="1176557"/>
                </a:lnTo>
                <a:lnTo>
                  <a:pt x="4096813" y="1176557"/>
                </a:lnTo>
                <a:lnTo>
                  <a:pt x="4096813" y="1190647"/>
                </a:lnTo>
                <a:lnTo>
                  <a:pt x="4153175" y="1190647"/>
                </a:lnTo>
                <a:cubicBezTo>
                  <a:pt x="4171963" y="1209435"/>
                  <a:pt x="4182531" y="1218828"/>
                  <a:pt x="4184879" y="1218828"/>
                </a:cubicBezTo>
                <a:cubicBezTo>
                  <a:pt x="4187227" y="1218828"/>
                  <a:pt x="4195447" y="1223525"/>
                  <a:pt x="4209537" y="1232919"/>
                </a:cubicBezTo>
                <a:lnTo>
                  <a:pt x="4209537" y="1331552"/>
                </a:lnTo>
                <a:cubicBezTo>
                  <a:pt x="4200144" y="1340946"/>
                  <a:pt x="4195447" y="1346817"/>
                  <a:pt x="4195447" y="1349165"/>
                </a:cubicBezTo>
                <a:cubicBezTo>
                  <a:pt x="4195447" y="1351514"/>
                  <a:pt x="4190750" y="1359733"/>
                  <a:pt x="4181356" y="1373824"/>
                </a:cubicBezTo>
                <a:lnTo>
                  <a:pt x="4153175" y="1373824"/>
                </a:lnTo>
                <a:cubicBezTo>
                  <a:pt x="4148479" y="1397308"/>
                  <a:pt x="4144956" y="1414921"/>
                  <a:pt x="4142607" y="1426663"/>
                </a:cubicBezTo>
                <a:cubicBezTo>
                  <a:pt x="4140259" y="1438405"/>
                  <a:pt x="4139085" y="1456018"/>
                  <a:pt x="4139085" y="1479502"/>
                </a:cubicBezTo>
                <a:cubicBezTo>
                  <a:pt x="4162569" y="1502987"/>
                  <a:pt x="4195447" y="1531168"/>
                  <a:pt x="4237718" y="1564045"/>
                </a:cubicBezTo>
                <a:cubicBezTo>
                  <a:pt x="4279990" y="1596923"/>
                  <a:pt x="4305823" y="1641543"/>
                  <a:pt x="4315216" y="1697905"/>
                </a:cubicBezTo>
                <a:cubicBezTo>
                  <a:pt x="4305823" y="1707299"/>
                  <a:pt x="4296429" y="1726086"/>
                  <a:pt x="4287035" y="1754267"/>
                </a:cubicBezTo>
                <a:lnTo>
                  <a:pt x="4258854" y="1754267"/>
                </a:lnTo>
                <a:cubicBezTo>
                  <a:pt x="4240067" y="1782448"/>
                  <a:pt x="4227151" y="1801235"/>
                  <a:pt x="4220105" y="1810629"/>
                </a:cubicBezTo>
                <a:cubicBezTo>
                  <a:pt x="4213060" y="1820023"/>
                  <a:pt x="4209537" y="1850552"/>
                  <a:pt x="4209537" y="1902218"/>
                </a:cubicBezTo>
                <a:cubicBezTo>
                  <a:pt x="4223628" y="1906914"/>
                  <a:pt x="4233022" y="1916308"/>
                  <a:pt x="4237718" y="1930399"/>
                </a:cubicBezTo>
                <a:lnTo>
                  <a:pt x="4237718" y="1895172"/>
                </a:lnTo>
                <a:lnTo>
                  <a:pt x="4265899" y="1895172"/>
                </a:lnTo>
                <a:lnTo>
                  <a:pt x="4265899" y="1937444"/>
                </a:lnTo>
                <a:lnTo>
                  <a:pt x="4244764" y="1937444"/>
                </a:lnTo>
                <a:cubicBezTo>
                  <a:pt x="4249461" y="1946838"/>
                  <a:pt x="4254157" y="1957405"/>
                  <a:pt x="4258854" y="1969147"/>
                </a:cubicBezTo>
                <a:cubicBezTo>
                  <a:pt x="4263551" y="1980890"/>
                  <a:pt x="4277642" y="1991457"/>
                  <a:pt x="4301126" y="2000851"/>
                </a:cubicBezTo>
                <a:lnTo>
                  <a:pt x="4301126" y="2057213"/>
                </a:lnTo>
                <a:lnTo>
                  <a:pt x="4287035" y="2057213"/>
                </a:lnTo>
                <a:lnTo>
                  <a:pt x="4287035" y="2099485"/>
                </a:lnTo>
                <a:cubicBezTo>
                  <a:pt x="4277642" y="2108878"/>
                  <a:pt x="4270596" y="2114749"/>
                  <a:pt x="4265899" y="2117098"/>
                </a:cubicBezTo>
                <a:cubicBezTo>
                  <a:pt x="4261203" y="2119446"/>
                  <a:pt x="4254157" y="2125317"/>
                  <a:pt x="4244764" y="2134711"/>
                </a:cubicBezTo>
                <a:lnTo>
                  <a:pt x="4244764" y="2162892"/>
                </a:lnTo>
                <a:lnTo>
                  <a:pt x="4223628" y="2162892"/>
                </a:lnTo>
                <a:lnTo>
                  <a:pt x="4223628" y="2261525"/>
                </a:lnTo>
                <a:lnTo>
                  <a:pt x="4209537" y="2261525"/>
                </a:lnTo>
                <a:lnTo>
                  <a:pt x="4209537" y="2346068"/>
                </a:lnTo>
                <a:lnTo>
                  <a:pt x="4223628" y="2346068"/>
                </a:lnTo>
                <a:cubicBezTo>
                  <a:pt x="4223628" y="2355462"/>
                  <a:pt x="4224802" y="2361333"/>
                  <a:pt x="4227151" y="2363681"/>
                </a:cubicBezTo>
                <a:cubicBezTo>
                  <a:pt x="4229499" y="2366030"/>
                  <a:pt x="4230673" y="2371901"/>
                  <a:pt x="4230673" y="2381295"/>
                </a:cubicBezTo>
                <a:cubicBezTo>
                  <a:pt x="4230673" y="2418869"/>
                  <a:pt x="4223628" y="2445876"/>
                  <a:pt x="4209537" y="2462315"/>
                </a:cubicBezTo>
                <a:cubicBezTo>
                  <a:pt x="4195447" y="2478754"/>
                  <a:pt x="4171963" y="2494019"/>
                  <a:pt x="4139085" y="2508109"/>
                </a:cubicBezTo>
                <a:lnTo>
                  <a:pt x="4124994" y="2536290"/>
                </a:lnTo>
                <a:lnTo>
                  <a:pt x="4082723" y="2536290"/>
                </a:lnTo>
                <a:lnTo>
                  <a:pt x="4068632" y="2578562"/>
                </a:lnTo>
                <a:cubicBezTo>
                  <a:pt x="4049845" y="2587955"/>
                  <a:pt x="4040451" y="2592652"/>
                  <a:pt x="4040451" y="2592652"/>
                </a:cubicBezTo>
                <a:lnTo>
                  <a:pt x="4040451" y="2627878"/>
                </a:lnTo>
                <a:lnTo>
                  <a:pt x="4054542" y="2627878"/>
                </a:lnTo>
                <a:lnTo>
                  <a:pt x="4054542" y="2684240"/>
                </a:lnTo>
                <a:cubicBezTo>
                  <a:pt x="4063936" y="2703028"/>
                  <a:pt x="4072155" y="2715944"/>
                  <a:pt x="4079200" y="2722989"/>
                </a:cubicBezTo>
                <a:cubicBezTo>
                  <a:pt x="4086245" y="2730034"/>
                  <a:pt x="4092117" y="2749996"/>
                  <a:pt x="4096813" y="2782874"/>
                </a:cubicBezTo>
                <a:cubicBezTo>
                  <a:pt x="4078026" y="2796964"/>
                  <a:pt x="4067458" y="2807532"/>
                  <a:pt x="4065110" y="2814577"/>
                </a:cubicBezTo>
                <a:cubicBezTo>
                  <a:pt x="4062761" y="2821623"/>
                  <a:pt x="4049845" y="2829842"/>
                  <a:pt x="4026361" y="2839236"/>
                </a:cubicBezTo>
                <a:lnTo>
                  <a:pt x="4026361" y="2860372"/>
                </a:lnTo>
                <a:lnTo>
                  <a:pt x="3934773" y="2860372"/>
                </a:lnTo>
                <a:lnTo>
                  <a:pt x="3934773" y="2874462"/>
                </a:lnTo>
                <a:cubicBezTo>
                  <a:pt x="3915985" y="2879159"/>
                  <a:pt x="3897198" y="2882681"/>
                  <a:pt x="3878411" y="2885030"/>
                </a:cubicBezTo>
                <a:cubicBezTo>
                  <a:pt x="3859623" y="2887378"/>
                  <a:pt x="3845533" y="2907340"/>
                  <a:pt x="3836139" y="2944914"/>
                </a:cubicBezTo>
                <a:lnTo>
                  <a:pt x="3807958" y="2944914"/>
                </a:lnTo>
                <a:cubicBezTo>
                  <a:pt x="3807958" y="3104607"/>
                  <a:pt x="3751596" y="3200892"/>
                  <a:pt x="3638872" y="3233770"/>
                </a:cubicBezTo>
                <a:cubicBezTo>
                  <a:pt x="3657659" y="3233770"/>
                  <a:pt x="3675273" y="3234944"/>
                  <a:pt x="3691711" y="3237292"/>
                </a:cubicBezTo>
                <a:cubicBezTo>
                  <a:pt x="3708150" y="3239641"/>
                  <a:pt x="3716370" y="3250209"/>
                  <a:pt x="3716370" y="3268996"/>
                </a:cubicBezTo>
                <a:lnTo>
                  <a:pt x="3744551" y="3268996"/>
                </a:lnTo>
                <a:lnTo>
                  <a:pt x="3758641" y="3311267"/>
                </a:lnTo>
                <a:cubicBezTo>
                  <a:pt x="3782125" y="3325358"/>
                  <a:pt x="3798564" y="3337100"/>
                  <a:pt x="3807958" y="3346494"/>
                </a:cubicBezTo>
                <a:cubicBezTo>
                  <a:pt x="3817352" y="3355887"/>
                  <a:pt x="3826745" y="3369978"/>
                  <a:pt x="3836139" y="3388765"/>
                </a:cubicBezTo>
                <a:lnTo>
                  <a:pt x="3864320" y="3388765"/>
                </a:lnTo>
                <a:lnTo>
                  <a:pt x="3864320" y="3402856"/>
                </a:lnTo>
                <a:cubicBezTo>
                  <a:pt x="3887804" y="3412249"/>
                  <a:pt x="3907766" y="3415772"/>
                  <a:pt x="3924205" y="3413424"/>
                </a:cubicBezTo>
                <a:cubicBezTo>
                  <a:pt x="3940644" y="3411075"/>
                  <a:pt x="3958257" y="3421643"/>
                  <a:pt x="3977044" y="3445127"/>
                </a:cubicBezTo>
                <a:lnTo>
                  <a:pt x="3991135" y="3445127"/>
                </a:lnTo>
                <a:cubicBezTo>
                  <a:pt x="4000528" y="3478005"/>
                  <a:pt x="4006399" y="3509709"/>
                  <a:pt x="4008748" y="3540238"/>
                </a:cubicBezTo>
                <a:cubicBezTo>
                  <a:pt x="4011096" y="3570768"/>
                  <a:pt x="4014619" y="3602471"/>
                  <a:pt x="4019316" y="3635349"/>
                </a:cubicBezTo>
                <a:lnTo>
                  <a:pt x="4012270" y="3642394"/>
                </a:lnTo>
                <a:cubicBezTo>
                  <a:pt x="4007574" y="3647091"/>
                  <a:pt x="4005225" y="3654136"/>
                  <a:pt x="4005225" y="3663530"/>
                </a:cubicBezTo>
                <a:lnTo>
                  <a:pt x="4019316" y="3663530"/>
                </a:lnTo>
                <a:cubicBezTo>
                  <a:pt x="4028709" y="3687014"/>
                  <a:pt x="4035755" y="3705801"/>
                  <a:pt x="4040451" y="3719892"/>
                </a:cubicBezTo>
                <a:cubicBezTo>
                  <a:pt x="4045148" y="3733982"/>
                  <a:pt x="4063936" y="3752770"/>
                  <a:pt x="4096813" y="3776254"/>
                </a:cubicBezTo>
                <a:lnTo>
                  <a:pt x="4096813" y="3790344"/>
                </a:lnTo>
                <a:cubicBezTo>
                  <a:pt x="4115601" y="3804435"/>
                  <a:pt x="4133214" y="3812654"/>
                  <a:pt x="4149653" y="3815003"/>
                </a:cubicBezTo>
                <a:cubicBezTo>
                  <a:pt x="4166092" y="3817351"/>
                  <a:pt x="4180182" y="3819700"/>
                  <a:pt x="4191924" y="3822048"/>
                </a:cubicBezTo>
                <a:cubicBezTo>
                  <a:pt x="4203666" y="3824397"/>
                  <a:pt x="4211886" y="3830268"/>
                  <a:pt x="4216583" y="3839661"/>
                </a:cubicBezTo>
                <a:cubicBezTo>
                  <a:pt x="4221280" y="3849055"/>
                  <a:pt x="4223628" y="3870191"/>
                  <a:pt x="4223628" y="3903068"/>
                </a:cubicBezTo>
                <a:cubicBezTo>
                  <a:pt x="4223628" y="3931249"/>
                  <a:pt x="4216583" y="3952385"/>
                  <a:pt x="4202492" y="3966476"/>
                </a:cubicBezTo>
                <a:cubicBezTo>
                  <a:pt x="4188402" y="3980566"/>
                  <a:pt x="4181356" y="4008747"/>
                  <a:pt x="4181356" y="4051019"/>
                </a:cubicBezTo>
                <a:cubicBezTo>
                  <a:pt x="4204841" y="4060412"/>
                  <a:pt x="4230673" y="4070980"/>
                  <a:pt x="4258854" y="4082722"/>
                </a:cubicBezTo>
                <a:cubicBezTo>
                  <a:pt x="4287035" y="4094464"/>
                  <a:pt x="4305823" y="4109729"/>
                  <a:pt x="4315216" y="4128516"/>
                </a:cubicBezTo>
                <a:lnTo>
                  <a:pt x="4329307" y="4128516"/>
                </a:lnTo>
                <a:cubicBezTo>
                  <a:pt x="4334004" y="4133213"/>
                  <a:pt x="4336352" y="4141433"/>
                  <a:pt x="4336352" y="4153175"/>
                </a:cubicBezTo>
                <a:cubicBezTo>
                  <a:pt x="4336352" y="4164917"/>
                  <a:pt x="4338700" y="4175485"/>
                  <a:pt x="4343397" y="4184878"/>
                </a:cubicBezTo>
                <a:lnTo>
                  <a:pt x="4329307" y="4184878"/>
                </a:lnTo>
                <a:cubicBezTo>
                  <a:pt x="4319913" y="4203666"/>
                  <a:pt x="4312868" y="4217756"/>
                  <a:pt x="4308171" y="4227150"/>
                </a:cubicBezTo>
                <a:cubicBezTo>
                  <a:pt x="4303474" y="4236544"/>
                  <a:pt x="4296429" y="4245937"/>
                  <a:pt x="4287035" y="4255331"/>
                </a:cubicBezTo>
                <a:lnTo>
                  <a:pt x="4265899" y="4255331"/>
                </a:lnTo>
                <a:lnTo>
                  <a:pt x="4265899" y="4283512"/>
                </a:lnTo>
                <a:cubicBezTo>
                  <a:pt x="4256506" y="4292906"/>
                  <a:pt x="4242415" y="4302299"/>
                  <a:pt x="4223628" y="4311693"/>
                </a:cubicBezTo>
                <a:lnTo>
                  <a:pt x="4223628" y="4325784"/>
                </a:lnTo>
                <a:lnTo>
                  <a:pt x="4237718" y="4325784"/>
                </a:lnTo>
                <a:lnTo>
                  <a:pt x="4237718" y="4389191"/>
                </a:lnTo>
                <a:lnTo>
                  <a:pt x="4251809" y="4389191"/>
                </a:lnTo>
                <a:cubicBezTo>
                  <a:pt x="4261203" y="4403281"/>
                  <a:pt x="4272945" y="4422069"/>
                  <a:pt x="4287035" y="4445553"/>
                </a:cubicBezTo>
                <a:cubicBezTo>
                  <a:pt x="4301126" y="4469037"/>
                  <a:pt x="4308171" y="4497218"/>
                  <a:pt x="4308171" y="4530096"/>
                </a:cubicBezTo>
                <a:cubicBezTo>
                  <a:pt x="4308171" y="4548883"/>
                  <a:pt x="4305823" y="4562974"/>
                  <a:pt x="4301126" y="4572367"/>
                </a:cubicBezTo>
                <a:lnTo>
                  <a:pt x="4287035" y="4572367"/>
                </a:lnTo>
                <a:lnTo>
                  <a:pt x="4287035" y="4607594"/>
                </a:lnTo>
                <a:lnTo>
                  <a:pt x="4265899" y="4607594"/>
                </a:lnTo>
                <a:cubicBezTo>
                  <a:pt x="4265899" y="4616987"/>
                  <a:pt x="4261203" y="4640471"/>
                  <a:pt x="4251809" y="4678046"/>
                </a:cubicBezTo>
                <a:lnTo>
                  <a:pt x="4237718" y="4678046"/>
                </a:lnTo>
                <a:cubicBezTo>
                  <a:pt x="4233022" y="4687440"/>
                  <a:pt x="4230673" y="4699182"/>
                  <a:pt x="4230673" y="4713272"/>
                </a:cubicBezTo>
                <a:cubicBezTo>
                  <a:pt x="4230673" y="4746150"/>
                  <a:pt x="4236544" y="4771983"/>
                  <a:pt x="4248286" y="4790770"/>
                </a:cubicBezTo>
                <a:cubicBezTo>
                  <a:pt x="4260028" y="4809557"/>
                  <a:pt x="4265899" y="4825996"/>
                  <a:pt x="4265899" y="4840087"/>
                </a:cubicBezTo>
                <a:cubicBezTo>
                  <a:pt x="4265899" y="4854177"/>
                  <a:pt x="4262377" y="4868268"/>
                  <a:pt x="4255332" y="4882358"/>
                </a:cubicBezTo>
                <a:cubicBezTo>
                  <a:pt x="4248286" y="4896449"/>
                  <a:pt x="4242415" y="4910539"/>
                  <a:pt x="4237718" y="4924630"/>
                </a:cubicBezTo>
                <a:lnTo>
                  <a:pt x="4153175" y="4938720"/>
                </a:lnTo>
                <a:cubicBezTo>
                  <a:pt x="4143782" y="4952811"/>
                  <a:pt x="4132040" y="4966901"/>
                  <a:pt x="4117949" y="4980992"/>
                </a:cubicBezTo>
                <a:cubicBezTo>
                  <a:pt x="4103859" y="4995082"/>
                  <a:pt x="4092117" y="5009173"/>
                  <a:pt x="4082723" y="5023263"/>
                </a:cubicBezTo>
                <a:lnTo>
                  <a:pt x="4068632" y="5023263"/>
                </a:lnTo>
                <a:lnTo>
                  <a:pt x="4068632" y="5065535"/>
                </a:lnTo>
                <a:cubicBezTo>
                  <a:pt x="4059239" y="5070232"/>
                  <a:pt x="4049845" y="5077277"/>
                  <a:pt x="4040451" y="5086671"/>
                </a:cubicBezTo>
                <a:lnTo>
                  <a:pt x="4040451" y="5128942"/>
                </a:lnTo>
                <a:lnTo>
                  <a:pt x="4019316" y="5128942"/>
                </a:lnTo>
                <a:cubicBezTo>
                  <a:pt x="4019316" y="5157123"/>
                  <a:pt x="4014619" y="5194698"/>
                  <a:pt x="4005225" y="5241666"/>
                </a:cubicBezTo>
                <a:lnTo>
                  <a:pt x="4019316" y="5241666"/>
                </a:lnTo>
                <a:lnTo>
                  <a:pt x="4019316" y="5255757"/>
                </a:lnTo>
                <a:lnTo>
                  <a:pt x="4005225" y="5255757"/>
                </a:lnTo>
                <a:lnTo>
                  <a:pt x="4005225" y="5283938"/>
                </a:lnTo>
                <a:cubicBezTo>
                  <a:pt x="3986438" y="5302725"/>
                  <a:pt x="3977044" y="5312119"/>
                  <a:pt x="3977044" y="5312119"/>
                </a:cubicBezTo>
                <a:lnTo>
                  <a:pt x="3948863" y="5312119"/>
                </a:lnTo>
                <a:lnTo>
                  <a:pt x="3948863" y="5333254"/>
                </a:lnTo>
                <a:lnTo>
                  <a:pt x="3850230" y="5333254"/>
                </a:lnTo>
                <a:lnTo>
                  <a:pt x="3850230" y="5347345"/>
                </a:lnTo>
                <a:cubicBezTo>
                  <a:pt x="3822049" y="5370829"/>
                  <a:pt x="3809132" y="5389616"/>
                  <a:pt x="3811481" y="5403707"/>
                </a:cubicBezTo>
                <a:cubicBezTo>
                  <a:pt x="3813829" y="5417797"/>
                  <a:pt x="3807958" y="5436585"/>
                  <a:pt x="3793868" y="5460069"/>
                </a:cubicBezTo>
                <a:cubicBezTo>
                  <a:pt x="3779777" y="5478856"/>
                  <a:pt x="3757467" y="5496469"/>
                  <a:pt x="3726938" y="5512908"/>
                </a:cubicBezTo>
                <a:cubicBezTo>
                  <a:pt x="3696408" y="5529347"/>
                  <a:pt x="3664705" y="5544612"/>
                  <a:pt x="3631827" y="5558702"/>
                </a:cubicBezTo>
                <a:cubicBezTo>
                  <a:pt x="3594252" y="5577490"/>
                  <a:pt x="3554329" y="5593929"/>
                  <a:pt x="3512058" y="5608019"/>
                </a:cubicBezTo>
                <a:lnTo>
                  <a:pt x="3497967" y="5636200"/>
                </a:lnTo>
                <a:lnTo>
                  <a:pt x="3469786" y="5636200"/>
                </a:lnTo>
                <a:lnTo>
                  <a:pt x="3469786" y="5650291"/>
                </a:lnTo>
                <a:lnTo>
                  <a:pt x="3251383" y="5650291"/>
                </a:lnTo>
                <a:lnTo>
                  <a:pt x="3237293" y="5678472"/>
                </a:lnTo>
                <a:lnTo>
                  <a:pt x="3209112" y="5678472"/>
                </a:lnTo>
                <a:lnTo>
                  <a:pt x="3195021" y="5706653"/>
                </a:lnTo>
                <a:lnTo>
                  <a:pt x="3166840" y="5706653"/>
                </a:lnTo>
                <a:lnTo>
                  <a:pt x="3166840" y="5720743"/>
                </a:lnTo>
                <a:lnTo>
                  <a:pt x="3138659" y="5720743"/>
                </a:lnTo>
                <a:lnTo>
                  <a:pt x="3138659" y="5734834"/>
                </a:lnTo>
                <a:lnTo>
                  <a:pt x="3096388" y="5734834"/>
                </a:lnTo>
                <a:lnTo>
                  <a:pt x="3096388" y="5748924"/>
                </a:lnTo>
                <a:cubicBezTo>
                  <a:pt x="3091691" y="5753621"/>
                  <a:pt x="3082297" y="5755969"/>
                  <a:pt x="3068207" y="5755969"/>
                </a:cubicBezTo>
                <a:cubicBezTo>
                  <a:pt x="3054116" y="5755969"/>
                  <a:pt x="3040026" y="5753621"/>
                  <a:pt x="3025935" y="5748924"/>
                </a:cubicBezTo>
                <a:cubicBezTo>
                  <a:pt x="3011845" y="5744227"/>
                  <a:pt x="3000103" y="5739530"/>
                  <a:pt x="2990709" y="5734834"/>
                </a:cubicBezTo>
                <a:lnTo>
                  <a:pt x="2990709" y="5720743"/>
                </a:lnTo>
                <a:cubicBezTo>
                  <a:pt x="2981315" y="5720743"/>
                  <a:pt x="2974270" y="5719569"/>
                  <a:pt x="2969573" y="5717220"/>
                </a:cubicBezTo>
                <a:cubicBezTo>
                  <a:pt x="2964876" y="5714872"/>
                  <a:pt x="2957831" y="5713698"/>
                  <a:pt x="2948438" y="5713698"/>
                </a:cubicBezTo>
                <a:cubicBezTo>
                  <a:pt x="2920257" y="5713698"/>
                  <a:pt x="2889727" y="5719569"/>
                  <a:pt x="2856849" y="5731311"/>
                </a:cubicBezTo>
                <a:cubicBezTo>
                  <a:pt x="2823971" y="5743053"/>
                  <a:pt x="2791094" y="5748924"/>
                  <a:pt x="2758216" y="5748924"/>
                </a:cubicBezTo>
                <a:cubicBezTo>
                  <a:pt x="2748822" y="5730137"/>
                  <a:pt x="2739428" y="5714872"/>
                  <a:pt x="2730035" y="5703130"/>
                </a:cubicBezTo>
                <a:cubicBezTo>
                  <a:pt x="2720641" y="5691388"/>
                  <a:pt x="2711247" y="5673775"/>
                  <a:pt x="2701854" y="5650291"/>
                </a:cubicBezTo>
                <a:lnTo>
                  <a:pt x="2511632" y="5650291"/>
                </a:lnTo>
                <a:lnTo>
                  <a:pt x="2511632" y="5636200"/>
                </a:lnTo>
                <a:lnTo>
                  <a:pt x="2483451" y="5636200"/>
                </a:lnTo>
                <a:cubicBezTo>
                  <a:pt x="2469360" y="5608019"/>
                  <a:pt x="2449399" y="5591580"/>
                  <a:pt x="2423566" y="5586883"/>
                </a:cubicBezTo>
                <a:cubicBezTo>
                  <a:pt x="2397734" y="5582186"/>
                  <a:pt x="2384817" y="5568096"/>
                  <a:pt x="2384817" y="5544612"/>
                </a:cubicBezTo>
                <a:lnTo>
                  <a:pt x="2328455" y="5544612"/>
                </a:lnTo>
                <a:lnTo>
                  <a:pt x="2328455" y="5530521"/>
                </a:lnTo>
                <a:lnTo>
                  <a:pt x="2208686" y="5530521"/>
                </a:lnTo>
                <a:lnTo>
                  <a:pt x="2208686" y="5516431"/>
                </a:lnTo>
                <a:cubicBezTo>
                  <a:pt x="2185202" y="5507037"/>
                  <a:pt x="2162892" y="5498818"/>
                  <a:pt x="2141756" y="5491772"/>
                </a:cubicBezTo>
                <a:cubicBezTo>
                  <a:pt x="2120621" y="5484727"/>
                  <a:pt x="2105356" y="5469462"/>
                  <a:pt x="2095962" y="5445978"/>
                </a:cubicBezTo>
                <a:lnTo>
                  <a:pt x="2081872" y="5445978"/>
                </a:lnTo>
                <a:cubicBezTo>
                  <a:pt x="2072478" y="5408404"/>
                  <a:pt x="2057213" y="5359087"/>
                  <a:pt x="2036078" y="5298028"/>
                </a:cubicBezTo>
                <a:cubicBezTo>
                  <a:pt x="2014941" y="5236969"/>
                  <a:pt x="1990283" y="5180607"/>
                  <a:pt x="1962102" y="5128942"/>
                </a:cubicBezTo>
                <a:lnTo>
                  <a:pt x="1905740" y="5128942"/>
                </a:lnTo>
                <a:cubicBezTo>
                  <a:pt x="1863469" y="5128942"/>
                  <a:pt x="1835288" y="5120723"/>
                  <a:pt x="1821197" y="5104284"/>
                </a:cubicBezTo>
                <a:cubicBezTo>
                  <a:pt x="1807107" y="5087845"/>
                  <a:pt x="1800062" y="5051444"/>
                  <a:pt x="1800062" y="4995082"/>
                </a:cubicBezTo>
                <a:lnTo>
                  <a:pt x="1814152" y="4995082"/>
                </a:lnTo>
                <a:lnTo>
                  <a:pt x="1814152" y="4910539"/>
                </a:lnTo>
                <a:cubicBezTo>
                  <a:pt x="1785971" y="4887055"/>
                  <a:pt x="1756616" y="4868268"/>
                  <a:pt x="1726086" y="4854177"/>
                </a:cubicBezTo>
                <a:cubicBezTo>
                  <a:pt x="1695557" y="4840087"/>
                  <a:pt x="1680292" y="4811906"/>
                  <a:pt x="1680292" y="4769634"/>
                </a:cubicBezTo>
                <a:cubicBezTo>
                  <a:pt x="1680292" y="4750847"/>
                  <a:pt x="1682641" y="4732060"/>
                  <a:pt x="1687337" y="4713272"/>
                </a:cubicBezTo>
                <a:cubicBezTo>
                  <a:pt x="1692034" y="4694485"/>
                  <a:pt x="1694383" y="4673349"/>
                  <a:pt x="1694383" y="4649865"/>
                </a:cubicBezTo>
                <a:cubicBezTo>
                  <a:pt x="1694383" y="4626381"/>
                  <a:pt x="1692034" y="4607594"/>
                  <a:pt x="1687337" y="4593503"/>
                </a:cubicBezTo>
                <a:lnTo>
                  <a:pt x="1673247" y="4593503"/>
                </a:lnTo>
                <a:lnTo>
                  <a:pt x="1673247" y="4544186"/>
                </a:lnTo>
                <a:lnTo>
                  <a:pt x="1659157" y="4544186"/>
                </a:lnTo>
                <a:lnTo>
                  <a:pt x="1645066" y="4346919"/>
                </a:lnTo>
                <a:lnTo>
                  <a:pt x="1659157" y="4346919"/>
                </a:lnTo>
                <a:lnTo>
                  <a:pt x="1659157" y="4227150"/>
                </a:lnTo>
                <a:cubicBezTo>
                  <a:pt x="1663853" y="4222453"/>
                  <a:pt x="1668550" y="4220105"/>
                  <a:pt x="1673247" y="4220105"/>
                </a:cubicBezTo>
                <a:cubicBezTo>
                  <a:pt x="1677944" y="4220105"/>
                  <a:pt x="1682641" y="4217756"/>
                  <a:pt x="1687337" y="4213060"/>
                </a:cubicBezTo>
                <a:lnTo>
                  <a:pt x="1687337" y="4184878"/>
                </a:lnTo>
                <a:lnTo>
                  <a:pt x="1715519" y="4170788"/>
                </a:lnTo>
                <a:lnTo>
                  <a:pt x="1715519" y="4142607"/>
                </a:lnTo>
                <a:cubicBezTo>
                  <a:pt x="1734306" y="4123820"/>
                  <a:pt x="1746048" y="4113252"/>
                  <a:pt x="1750745" y="4110903"/>
                </a:cubicBezTo>
                <a:cubicBezTo>
                  <a:pt x="1755442" y="4108555"/>
                  <a:pt x="1757790" y="4095639"/>
                  <a:pt x="1757790" y="4072154"/>
                </a:cubicBezTo>
                <a:lnTo>
                  <a:pt x="1757790" y="4022838"/>
                </a:lnTo>
                <a:lnTo>
                  <a:pt x="1743699" y="4022838"/>
                </a:lnTo>
                <a:cubicBezTo>
                  <a:pt x="1739003" y="4008747"/>
                  <a:pt x="1736654" y="3994657"/>
                  <a:pt x="1736654" y="3980566"/>
                </a:cubicBezTo>
                <a:cubicBezTo>
                  <a:pt x="1736654" y="3966476"/>
                  <a:pt x="1734306" y="3952385"/>
                  <a:pt x="1729609" y="3938295"/>
                </a:cubicBezTo>
                <a:lnTo>
                  <a:pt x="1743699" y="3938295"/>
                </a:lnTo>
                <a:lnTo>
                  <a:pt x="1743699" y="3910114"/>
                </a:lnTo>
                <a:lnTo>
                  <a:pt x="1757790" y="3910114"/>
                </a:lnTo>
                <a:lnTo>
                  <a:pt x="1771881" y="3762163"/>
                </a:lnTo>
                <a:cubicBezTo>
                  <a:pt x="1809455" y="3752770"/>
                  <a:pt x="1835288" y="3736331"/>
                  <a:pt x="1849378" y="3712847"/>
                </a:cubicBezTo>
                <a:cubicBezTo>
                  <a:pt x="1863469" y="3689363"/>
                  <a:pt x="1886953" y="3672924"/>
                  <a:pt x="1919831" y="3663530"/>
                </a:cubicBezTo>
                <a:lnTo>
                  <a:pt x="1962102" y="3663530"/>
                </a:lnTo>
                <a:cubicBezTo>
                  <a:pt x="1971496" y="3649439"/>
                  <a:pt x="1980889" y="3636523"/>
                  <a:pt x="1990283" y="3624781"/>
                </a:cubicBezTo>
                <a:cubicBezTo>
                  <a:pt x="1999677" y="3613039"/>
                  <a:pt x="2009070" y="3600123"/>
                  <a:pt x="2018464" y="3586032"/>
                </a:cubicBezTo>
                <a:lnTo>
                  <a:pt x="2032555" y="3586032"/>
                </a:lnTo>
                <a:cubicBezTo>
                  <a:pt x="2041949" y="3548458"/>
                  <a:pt x="2046645" y="3520277"/>
                  <a:pt x="2046645" y="3501489"/>
                </a:cubicBezTo>
                <a:lnTo>
                  <a:pt x="2081872" y="3487399"/>
                </a:lnTo>
                <a:lnTo>
                  <a:pt x="2081872" y="3466263"/>
                </a:lnTo>
                <a:cubicBezTo>
                  <a:pt x="2034903" y="3409901"/>
                  <a:pt x="1997328" y="3374675"/>
                  <a:pt x="1969147" y="3360584"/>
                </a:cubicBezTo>
                <a:cubicBezTo>
                  <a:pt x="1940967" y="3346494"/>
                  <a:pt x="1901043" y="3332403"/>
                  <a:pt x="1849378" y="3318313"/>
                </a:cubicBezTo>
                <a:lnTo>
                  <a:pt x="1835288" y="3290132"/>
                </a:lnTo>
                <a:lnTo>
                  <a:pt x="1807107" y="3290132"/>
                </a:lnTo>
                <a:lnTo>
                  <a:pt x="1807107" y="3276041"/>
                </a:lnTo>
                <a:cubicBezTo>
                  <a:pt x="1783623" y="3276041"/>
                  <a:pt x="1753093" y="3271344"/>
                  <a:pt x="1715519" y="3261951"/>
                </a:cubicBezTo>
                <a:lnTo>
                  <a:pt x="1715519" y="3247860"/>
                </a:lnTo>
                <a:lnTo>
                  <a:pt x="1673247" y="3247860"/>
                </a:lnTo>
                <a:lnTo>
                  <a:pt x="1673247" y="3233770"/>
                </a:lnTo>
                <a:lnTo>
                  <a:pt x="1630976" y="3233770"/>
                </a:lnTo>
                <a:cubicBezTo>
                  <a:pt x="1626279" y="3229073"/>
                  <a:pt x="1623930" y="3224376"/>
                  <a:pt x="1623930" y="3219679"/>
                </a:cubicBezTo>
                <a:cubicBezTo>
                  <a:pt x="1623930" y="3214982"/>
                  <a:pt x="1621582" y="3210286"/>
                  <a:pt x="1616885" y="3205589"/>
                </a:cubicBezTo>
                <a:lnTo>
                  <a:pt x="1588704" y="3205589"/>
                </a:lnTo>
                <a:lnTo>
                  <a:pt x="1588704" y="3191498"/>
                </a:lnTo>
                <a:cubicBezTo>
                  <a:pt x="1560523" y="3177408"/>
                  <a:pt x="1544084" y="3162143"/>
                  <a:pt x="1539387" y="3145704"/>
                </a:cubicBezTo>
                <a:cubicBezTo>
                  <a:pt x="1534690" y="3129265"/>
                  <a:pt x="1529994" y="3109304"/>
                  <a:pt x="1525297" y="3085819"/>
                </a:cubicBezTo>
                <a:lnTo>
                  <a:pt x="1511206" y="3085819"/>
                </a:lnTo>
                <a:lnTo>
                  <a:pt x="1511206" y="3057638"/>
                </a:lnTo>
                <a:lnTo>
                  <a:pt x="1497116" y="3057638"/>
                </a:lnTo>
                <a:lnTo>
                  <a:pt x="1497116" y="2987186"/>
                </a:lnTo>
                <a:lnTo>
                  <a:pt x="1483025" y="2987186"/>
                </a:lnTo>
                <a:cubicBezTo>
                  <a:pt x="1473632" y="2973095"/>
                  <a:pt x="1464238" y="2962528"/>
                  <a:pt x="1454844" y="2955482"/>
                </a:cubicBezTo>
                <a:cubicBezTo>
                  <a:pt x="1445451" y="2948437"/>
                  <a:pt x="1436057" y="2940218"/>
                  <a:pt x="1426663" y="2930824"/>
                </a:cubicBezTo>
                <a:cubicBezTo>
                  <a:pt x="1407876" y="2930824"/>
                  <a:pt x="1383218" y="2933172"/>
                  <a:pt x="1352688" y="2937869"/>
                </a:cubicBezTo>
                <a:cubicBezTo>
                  <a:pt x="1322159" y="2942566"/>
                  <a:pt x="1304546" y="2944914"/>
                  <a:pt x="1299849" y="2944914"/>
                </a:cubicBezTo>
                <a:lnTo>
                  <a:pt x="1299849" y="2930824"/>
                </a:lnTo>
                <a:lnTo>
                  <a:pt x="1250532" y="2930824"/>
                </a:lnTo>
                <a:lnTo>
                  <a:pt x="1250532" y="2902643"/>
                </a:lnTo>
                <a:cubicBezTo>
                  <a:pt x="1245835" y="2897946"/>
                  <a:pt x="1239964" y="2894424"/>
                  <a:pt x="1232919" y="2892075"/>
                </a:cubicBezTo>
                <a:cubicBezTo>
                  <a:pt x="1225874" y="2889727"/>
                  <a:pt x="1222351" y="2886204"/>
                  <a:pt x="1222351" y="2881507"/>
                </a:cubicBezTo>
                <a:cubicBezTo>
                  <a:pt x="1222351" y="2872114"/>
                  <a:pt x="1229396" y="2850978"/>
                  <a:pt x="1243487" y="2818100"/>
                </a:cubicBezTo>
                <a:cubicBezTo>
                  <a:pt x="1257577" y="2785222"/>
                  <a:pt x="1276365" y="2764086"/>
                  <a:pt x="1299849" y="2754693"/>
                </a:cubicBezTo>
                <a:lnTo>
                  <a:pt x="1299849" y="2698331"/>
                </a:lnTo>
                <a:lnTo>
                  <a:pt x="1278713" y="2698331"/>
                </a:lnTo>
                <a:lnTo>
                  <a:pt x="1278713" y="2656059"/>
                </a:lnTo>
                <a:lnTo>
                  <a:pt x="1264623" y="2656059"/>
                </a:lnTo>
                <a:lnTo>
                  <a:pt x="1264623" y="2641969"/>
                </a:lnTo>
                <a:cubicBezTo>
                  <a:pt x="1255229" y="2632575"/>
                  <a:pt x="1241138" y="2623181"/>
                  <a:pt x="1222351" y="2613788"/>
                </a:cubicBezTo>
                <a:lnTo>
                  <a:pt x="1222351" y="2592652"/>
                </a:lnTo>
                <a:lnTo>
                  <a:pt x="1194170" y="2592652"/>
                </a:lnTo>
                <a:lnTo>
                  <a:pt x="1180079" y="2564471"/>
                </a:lnTo>
                <a:cubicBezTo>
                  <a:pt x="1142505" y="2545684"/>
                  <a:pt x="1114324" y="2536290"/>
                  <a:pt x="1095536" y="2536290"/>
                </a:cubicBezTo>
                <a:cubicBezTo>
                  <a:pt x="1076749" y="2536290"/>
                  <a:pt x="1061484" y="2535116"/>
                  <a:pt x="1049742" y="2532767"/>
                </a:cubicBezTo>
                <a:cubicBezTo>
                  <a:pt x="1038000" y="2530419"/>
                  <a:pt x="1030955" y="2523374"/>
                  <a:pt x="1028607" y="2511632"/>
                </a:cubicBezTo>
                <a:cubicBezTo>
                  <a:pt x="1026258" y="2499890"/>
                  <a:pt x="1022735" y="2475231"/>
                  <a:pt x="1018039" y="2437657"/>
                </a:cubicBezTo>
                <a:cubicBezTo>
                  <a:pt x="1041523" y="2423566"/>
                  <a:pt x="1059136" y="2407127"/>
                  <a:pt x="1070878" y="2388340"/>
                </a:cubicBezTo>
                <a:cubicBezTo>
                  <a:pt x="1082620" y="2369552"/>
                  <a:pt x="1100233" y="2350765"/>
                  <a:pt x="1123718" y="2331978"/>
                </a:cubicBezTo>
                <a:cubicBezTo>
                  <a:pt x="1114324" y="2308494"/>
                  <a:pt x="1109627" y="2287358"/>
                  <a:pt x="1109627" y="2268571"/>
                </a:cubicBezTo>
                <a:cubicBezTo>
                  <a:pt x="1109627" y="2249783"/>
                  <a:pt x="1090840" y="2228647"/>
                  <a:pt x="1053265" y="2205163"/>
                </a:cubicBezTo>
                <a:lnTo>
                  <a:pt x="1053265" y="2191073"/>
                </a:lnTo>
                <a:lnTo>
                  <a:pt x="989858" y="2191073"/>
                </a:lnTo>
                <a:cubicBezTo>
                  <a:pt x="975767" y="2181679"/>
                  <a:pt x="964025" y="2169937"/>
                  <a:pt x="954631" y="2155847"/>
                </a:cubicBezTo>
                <a:cubicBezTo>
                  <a:pt x="945229" y="2141756"/>
                  <a:pt x="933496" y="2130014"/>
                  <a:pt x="919405" y="2120620"/>
                </a:cubicBezTo>
                <a:cubicBezTo>
                  <a:pt x="928799" y="2087743"/>
                  <a:pt x="945229" y="2057213"/>
                  <a:pt x="968722" y="2029032"/>
                </a:cubicBezTo>
                <a:cubicBezTo>
                  <a:pt x="992206" y="2000851"/>
                  <a:pt x="1003948" y="1977367"/>
                  <a:pt x="1003948" y="1958580"/>
                </a:cubicBezTo>
                <a:lnTo>
                  <a:pt x="1018039" y="1958580"/>
                </a:lnTo>
                <a:lnTo>
                  <a:pt x="1018039" y="1930399"/>
                </a:lnTo>
                <a:lnTo>
                  <a:pt x="1032129" y="1930399"/>
                </a:lnTo>
                <a:cubicBezTo>
                  <a:pt x="1032129" y="1906914"/>
                  <a:pt x="1027432" y="1876385"/>
                  <a:pt x="1018039" y="1838810"/>
                </a:cubicBezTo>
                <a:lnTo>
                  <a:pt x="989858" y="1838810"/>
                </a:lnTo>
                <a:cubicBezTo>
                  <a:pt x="989858" y="1829416"/>
                  <a:pt x="985161" y="1815326"/>
                  <a:pt x="975767" y="1796538"/>
                </a:cubicBezTo>
                <a:lnTo>
                  <a:pt x="961677" y="1796538"/>
                </a:lnTo>
                <a:lnTo>
                  <a:pt x="961677" y="1754267"/>
                </a:lnTo>
                <a:lnTo>
                  <a:pt x="933496" y="1740176"/>
                </a:lnTo>
                <a:lnTo>
                  <a:pt x="933496" y="1669724"/>
                </a:lnTo>
                <a:cubicBezTo>
                  <a:pt x="966373" y="1655634"/>
                  <a:pt x="1001600" y="1641543"/>
                  <a:pt x="1039175" y="1627453"/>
                </a:cubicBezTo>
                <a:cubicBezTo>
                  <a:pt x="1076749" y="1613362"/>
                  <a:pt x="1100233" y="1587530"/>
                  <a:pt x="1109627" y="1549955"/>
                </a:cubicBezTo>
                <a:lnTo>
                  <a:pt x="1123718" y="1549955"/>
                </a:lnTo>
                <a:lnTo>
                  <a:pt x="1123718" y="1542910"/>
                </a:lnTo>
                <a:cubicBezTo>
                  <a:pt x="1123718" y="1505335"/>
                  <a:pt x="1119021" y="1478328"/>
                  <a:pt x="1109627" y="1461889"/>
                </a:cubicBezTo>
                <a:cubicBezTo>
                  <a:pt x="1100233" y="1445450"/>
                  <a:pt x="1090840" y="1437231"/>
                  <a:pt x="1081446" y="1437231"/>
                </a:cubicBezTo>
                <a:lnTo>
                  <a:pt x="1081446" y="1409050"/>
                </a:lnTo>
                <a:lnTo>
                  <a:pt x="1067356" y="1409050"/>
                </a:lnTo>
                <a:lnTo>
                  <a:pt x="1053265" y="1303371"/>
                </a:lnTo>
                <a:cubicBezTo>
                  <a:pt x="1057962" y="1298674"/>
                  <a:pt x="1068530" y="1290455"/>
                  <a:pt x="1084969" y="1278713"/>
                </a:cubicBezTo>
                <a:cubicBezTo>
                  <a:pt x="1101408" y="1266971"/>
                  <a:pt x="1117846" y="1255229"/>
                  <a:pt x="1134285" y="1243487"/>
                </a:cubicBezTo>
                <a:cubicBezTo>
                  <a:pt x="1150724" y="1231745"/>
                  <a:pt x="1164815" y="1222351"/>
                  <a:pt x="1176557" y="1215306"/>
                </a:cubicBezTo>
                <a:cubicBezTo>
                  <a:pt x="1188299" y="1208260"/>
                  <a:pt x="1194170" y="1204738"/>
                  <a:pt x="1194170" y="1204738"/>
                </a:cubicBezTo>
                <a:lnTo>
                  <a:pt x="1194170" y="1176557"/>
                </a:lnTo>
                <a:lnTo>
                  <a:pt x="1208261" y="1176557"/>
                </a:lnTo>
                <a:cubicBezTo>
                  <a:pt x="1198867" y="1129588"/>
                  <a:pt x="1187125" y="1092014"/>
                  <a:pt x="1173034" y="1063833"/>
                </a:cubicBezTo>
                <a:cubicBezTo>
                  <a:pt x="1158944" y="1035652"/>
                  <a:pt x="1147202" y="1005122"/>
                  <a:pt x="1137808" y="972245"/>
                </a:cubicBezTo>
                <a:cubicBezTo>
                  <a:pt x="1161292" y="958154"/>
                  <a:pt x="1176557" y="947586"/>
                  <a:pt x="1183602" y="940541"/>
                </a:cubicBezTo>
                <a:cubicBezTo>
                  <a:pt x="1190647" y="933496"/>
                  <a:pt x="1212957" y="929973"/>
                  <a:pt x="1250532" y="929973"/>
                </a:cubicBezTo>
                <a:lnTo>
                  <a:pt x="1250532" y="944063"/>
                </a:lnTo>
                <a:cubicBezTo>
                  <a:pt x="1255229" y="948760"/>
                  <a:pt x="1271668" y="951109"/>
                  <a:pt x="1299849" y="951109"/>
                </a:cubicBezTo>
                <a:cubicBezTo>
                  <a:pt x="1365604" y="951109"/>
                  <a:pt x="1404353" y="935844"/>
                  <a:pt x="1416095" y="905315"/>
                </a:cubicBezTo>
                <a:cubicBezTo>
                  <a:pt x="1427837" y="874785"/>
                  <a:pt x="1436057" y="838385"/>
                  <a:pt x="1440754" y="796113"/>
                </a:cubicBezTo>
                <a:cubicBezTo>
                  <a:pt x="1417270" y="777326"/>
                  <a:pt x="1405528" y="760887"/>
                  <a:pt x="1405528" y="746797"/>
                </a:cubicBezTo>
                <a:cubicBezTo>
                  <a:pt x="1405528" y="728009"/>
                  <a:pt x="1407876" y="711570"/>
                  <a:pt x="1412573" y="697480"/>
                </a:cubicBezTo>
                <a:lnTo>
                  <a:pt x="1426663" y="697480"/>
                </a:lnTo>
                <a:lnTo>
                  <a:pt x="1426663" y="683389"/>
                </a:lnTo>
                <a:lnTo>
                  <a:pt x="1454844" y="683389"/>
                </a:lnTo>
                <a:cubicBezTo>
                  <a:pt x="1487722" y="664602"/>
                  <a:pt x="1517077" y="655208"/>
                  <a:pt x="1542910" y="655208"/>
                </a:cubicBezTo>
                <a:cubicBezTo>
                  <a:pt x="1568742" y="655208"/>
                  <a:pt x="1593401" y="638769"/>
                  <a:pt x="1616885" y="605892"/>
                </a:cubicBezTo>
                <a:cubicBezTo>
                  <a:pt x="1626279" y="596498"/>
                  <a:pt x="1633324" y="576536"/>
                  <a:pt x="1638021" y="546007"/>
                </a:cubicBezTo>
                <a:cubicBezTo>
                  <a:pt x="1642718" y="515478"/>
                  <a:pt x="1649763" y="497864"/>
                  <a:pt x="1659157" y="493168"/>
                </a:cubicBezTo>
                <a:cubicBezTo>
                  <a:pt x="1682641" y="497864"/>
                  <a:pt x="1707299" y="500213"/>
                  <a:pt x="1733132" y="500213"/>
                </a:cubicBezTo>
                <a:cubicBezTo>
                  <a:pt x="1758964" y="500213"/>
                  <a:pt x="1783623" y="502561"/>
                  <a:pt x="1807107" y="507258"/>
                </a:cubicBezTo>
                <a:lnTo>
                  <a:pt x="1807107" y="493168"/>
                </a:lnTo>
                <a:lnTo>
                  <a:pt x="1849378" y="493168"/>
                </a:lnTo>
                <a:cubicBezTo>
                  <a:pt x="1849378" y="469683"/>
                  <a:pt x="1861120" y="448548"/>
                  <a:pt x="1884604" y="429760"/>
                </a:cubicBezTo>
                <a:cubicBezTo>
                  <a:pt x="1908089" y="410973"/>
                  <a:pt x="1929225" y="392186"/>
                  <a:pt x="1948012" y="373398"/>
                </a:cubicBezTo>
                <a:lnTo>
                  <a:pt x="1948012" y="359308"/>
                </a:lnTo>
                <a:cubicBezTo>
                  <a:pt x="1957405" y="354611"/>
                  <a:pt x="1980889" y="352263"/>
                  <a:pt x="2018464" y="352263"/>
                </a:cubicBezTo>
                <a:cubicBezTo>
                  <a:pt x="2037252" y="352263"/>
                  <a:pt x="2056039" y="353437"/>
                  <a:pt x="2074826" y="355785"/>
                </a:cubicBezTo>
                <a:cubicBezTo>
                  <a:pt x="2093614" y="358134"/>
                  <a:pt x="2110053" y="359308"/>
                  <a:pt x="2124143" y="359308"/>
                </a:cubicBezTo>
                <a:lnTo>
                  <a:pt x="2124143" y="373398"/>
                </a:lnTo>
                <a:lnTo>
                  <a:pt x="2131188" y="373398"/>
                </a:lnTo>
                <a:cubicBezTo>
                  <a:pt x="2135885" y="373398"/>
                  <a:pt x="2140582" y="371050"/>
                  <a:pt x="2145279" y="366353"/>
                </a:cubicBezTo>
                <a:lnTo>
                  <a:pt x="2152324" y="359308"/>
                </a:lnTo>
                <a:lnTo>
                  <a:pt x="2236867" y="359308"/>
                </a:lnTo>
                <a:cubicBezTo>
                  <a:pt x="2246261" y="340520"/>
                  <a:pt x="2254480" y="327604"/>
                  <a:pt x="2261526" y="320559"/>
                </a:cubicBezTo>
                <a:cubicBezTo>
                  <a:pt x="2268571" y="313514"/>
                  <a:pt x="2276790" y="302946"/>
                  <a:pt x="2286184" y="288855"/>
                </a:cubicBezTo>
                <a:lnTo>
                  <a:pt x="2300274" y="288855"/>
                </a:lnTo>
                <a:cubicBezTo>
                  <a:pt x="2314365" y="265371"/>
                  <a:pt x="2322584" y="250106"/>
                  <a:pt x="2324933" y="243061"/>
                </a:cubicBezTo>
                <a:cubicBezTo>
                  <a:pt x="2327281" y="236016"/>
                  <a:pt x="2342546" y="227796"/>
                  <a:pt x="2370727" y="218403"/>
                </a:cubicBezTo>
                <a:lnTo>
                  <a:pt x="2370727" y="204312"/>
                </a:lnTo>
                <a:cubicBezTo>
                  <a:pt x="2398908" y="194919"/>
                  <a:pt x="2422392" y="190222"/>
                  <a:pt x="2441179" y="190222"/>
                </a:cubicBezTo>
                <a:lnTo>
                  <a:pt x="2441179" y="70453"/>
                </a:lnTo>
                <a:lnTo>
                  <a:pt x="2455270" y="70453"/>
                </a:lnTo>
                <a:lnTo>
                  <a:pt x="2455270" y="56362"/>
                </a:lnTo>
                <a:lnTo>
                  <a:pt x="2441179" y="56362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240246" y="185623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657316" y="2014109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1240246" y="290474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657316" y="3062621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1240246" y="3953256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657316" y="4111133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1240246" y="500176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657316" y="5159645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08301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5368" y="1519138"/>
            <a:ext cx="3958340" cy="4969869"/>
          </a:xfrm>
          <a:custGeom>
            <a:avLst/>
            <a:gdLst>
              <a:gd name="connsiteX0" fmla="*/ 1305030 w 4734544"/>
              <a:gd name="connsiteY0" fmla="*/ 5280520 h 5944427"/>
              <a:gd name="connsiteX1" fmla="*/ 1312934 w 4734544"/>
              <a:gd name="connsiteY1" fmla="*/ 5289681 h 5944427"/>
              <a:gd name="connsiteX2" fmla="*/ 1376927 w 4734544"/>
              <a:gd name="connsiteY2" fmla="*/ 5294393 h 5944427"/>
              <a:gd name="connsiteX3" fmla="*/ 1444872 w 4734544"/>
              <a:gd name="connsiteY3" fmla="*/ 5303686 h 5944427"/>
              <a:gd name="connsiteX4" fmla="*/ 1458613 w 4734544"/>
              <a:gd name="connsiteY4" fmla="*/ 5291830 h 5944427"/>
              <a:gd name="connsiteX5" fmla="*/ 1478373 w 4734544"/>
              <a:gd name="connsiteY5" fmla="*/ 5314731 h 5944427"/>
              <a:gd name="connsiteX6" fmla="*/ 1487534 w 4734544"/>
              <a:gd name="connsiteY6" fmla="*/ 5306827 h 5944427"/>
              <a:gd name="connsiteX7" fmla="*/ 1504690 w 4734544"/>
              <a:gd name="connsiteY7" fmla="*/ 5335971 h 5944427"/>
              <a:gd name="connsiteX8" fmla="*/ 1513942 w 4734544"/>
              <a:gd name="connsiteY8" fmla="*/ 5355955 h 5944427"/>
              <a:gd name="connsiteX9" fmla="*/ 1567426 w 4734544"/>
              <a:gd name="connsiteY9" fmla="*/ 5357749 h 5944427"/>
              <a:gd name="connsiteX10" fmla="*/ 1626302 w 4734544"/>
              <a:gd name="connsiteY10" fmla="*/ 5402833 h 5944427"/>
              <a:gd name="connsiteX11" fmla="*/ 1634074 w 4734544"/>
              <a:gd name="connsiteY11" fmla="*/ 5472034 h 5944427"/>
              <a:gd name="connsiteX12" fmla="*/ 1668791 w 4734544"/>
              <a:gd name="connsiteY12" fmla="*/ 5553944 h 5944427"/>
              <a:gd name="connsiteX13" fmla="*/ 1687477 w 4734544"/>
              <a:gd name="connsiteY13" fmla="*/ 5649685 h 5944427"/>
              <a:gd name="connsiteX14" fmla="*/ 1647155 w 4734544"/>
              <a:gd name="connsiteY14" fmla="*/ 5760383 h 5944427"/>
              <a:gd name="connsiteX15" fmla="*/ 1607188 w 4734544"/>
              <a:gd name="connsiteY15" fmla="*/ 5778887 h 5944427"/>
              <a:gd name="connsiteX16" fmla="*/ 1615092 w 4734544"/>
              <a:gd name="connsiteY16" fmla="*/ 5788048 h 5944427"/>
              <a:gd name="connsiteX17" fmla="*/ 1523485 w 4734544"/>
              <a:gd name="connsiteY17" fmla="*/ 5867089 h 5944427"/>
              <a:gd name="connsiteX18" fmla="*/ 1508488 w 4734544"/>
              <a:gd name="connsiteY18" fmla="*/ 5896009 h 5944427"/>
              <a:gd name="connsiteX19" fmla="*/ 1500584 w 4734544"/>
              <a:gd name="connsiteY19" fmla="*/ 5886849 h 5944427"/>
              <a:gd name="connsiteX20" fmla="*/ 1490166 w 4734544"/>
              <a:gd name="connsiteY20" fmla="*/ 5911818 h 5944427"/>
              <a:gd name="connsiteX21" fmla="*/ 1482262 w 4734544"/>
              <a:gd name="connsiteY21" fmla="*/ 5902657 h 5944427"/>
              <a:gd name="connsiteX22" fmla="*/ 1437401 w 4734544"/>
              <a:gd name="connsiteY22" fmla="*/ 5929379 h 5944427"/>
              <a:gd name="connsiteX23" fmla="*/ 1390473 w 4734544"/>
              <a:gd name="connsiteY23" fmla="*/ 5925923 h 5944427"/>
              <a:gd name="connsiteX24" fmla="*/ 1350506 w 4734544"/>
              <a:gd name="connsiteY24" fmla="*/ 5944427 h 5944427"/>
              <a:gd name="connsiteX25" fmla="*/ 1330746 w 4734544"/>
              <a:gd name="connsiteY25" fmla="*/ 5921525 h 5944427"/>
              <a:gd name="connsiteX26" fmla="*/ 1232623 w 4734544"/>
              <a:gd name="connsiteY26" fmla="*/ 5914299 h 5944427"/>
              <a:gd name="connsiteX27" fmla="*/ 1124530 w 4734544"/>
              <a:gd name="connsiteY27" fmla="*/ 5867735 h 5944427"/>
              <a:gd name="connsiteX28" fmla="*/ 1112177 w 4734544"/>
              <a:gd name="connsiteY28" fmla="*/ 5802486 h 5944427"/>
              <a:gd name="connsiteX29" fmla="*/ 1078180 w 4734544"/>
              <a:gd name="connsiteY29" fmla="*/ 5739931 h 5944427"/>
              <a:gd name="connsiteX30" fmla="*/ 1047100 w 4734544"/>
              <a:gd name="connsiteY30" fmla="*/ 5666869 h 5944427"/>
              <a:gd name="connsiteX31" fmla="*/ 1044132 w 4734544"/>
              <a:gd name="connsiteY31" fmla="*/ 5561561 h 5944427"/>
              <a:gd name="connsiteX32" fmla="*/ 1036227 w 4734544"/>
              <a:gd name="connsiteY32" fmla="*/ 5552401 h 5944427"/>
              <a:gd name="connsiteX33" fmla="*/ 1054549 w 4734544"/>
              <a:gd name="connsiteY33" fmla="*/ 5536592 h 5944427"/>
              <a:gd name="connsiteX34" fmla="*/ 1082477 w 4734544"/>
              <a:gd name="connsiteY34" fmla="*/ 5448573 h 5944427"/>
              <a:gd name="connsiteX35" fmla="*/ 1162857 w 4734544"/>
              <a:gd name="connsiteY35" fmla="*/ 5347259 h 5944427"/>
              <a:gd name="connsiteX36" fmla="*/ 1174713 w 4734544"/>
              <a:gd name="connsiteY36" fmla="*/ 5361000 h 5944427"/>
              <a:gd name="connsiteX37" fmla="*/ 1247999 w 4734544"/>
              <a:gd name="connsiteY37" fmla="*/ 5297767 h 5944427"/>
              <a:gd name="connsiteX38" fmla="*/ 1255903 w 4734544"/>
              <a:gd name="connsiteY38" fmla="*/ 5306928 h 5944427"/>
              <a:gd name="connsiteX39" fmla="*/ 1280466 w 4734544"/>
              <a:gd name="connsiteY39" fmla="*/ 5293724 h 5944427"/>
              <a:gd name="connsiteX40" fmla="*/ 1305030 w 4734544"/>
              <a:gd name="connsiteY40" fmla="*/ 5280520 h 5944427"/>
              <a:gd name="connsiteX41" fmla="*/ 442938 w 4734544"/>
              <a:gd name="connsiteY41" fmla="*/ 4114678 h 5944427"/>
              <a:gd name="connsiteX42" fmla="*/ 454794 w 4734544"/>
              <a:gd name="connsiteY42" fmla="*/ 4128419 h 5944427"/>
              <a:gd name="connsiteX43" fmla="*/ 503384 w 4734544"/>
              <a:gd name="connsiteY43" fmla="*/ 4138431 h 5944427"/>
              <a:gd name="connsiteX44" fmla="*/ 555298 w 4734544"/>
              <a:gd name="connsiteY44" fmla="*/ 4161556 h 5944427"/>
              <a:gd name="connsiteX45" fmla="*/ 599217 w 4734544"/>
              <a:gd name="connsiteY45" fmla="*/ 4147632 h 5944427"/>
              <a:gd name="connsiteX46" fmla="*/ 607121 w 4734544"/>
              <a:gd name="connsiteY46" fmla="*/ 4156793 h 5944427"/>
              <a:gd name="connsiteX47" fmla="*/ 654991 w 4734544"/>
              <a:gd name="connsiteY47" fmla="*/ 4147450 h 5944427"/>
              <a:gd name="connsiteX48" fmla="*/ 700977 w 4734544"/>
              <a:gd name="connsiteY48" fmla="*/ 4163705 h 5944427"/>
              <a:gd name="connsiteX49" fmla="*/ 745706 w 4734544"/>
              <a:gd name="connsiteY49" fmla="*/ 4197024 h 5944427"/>
              <a:gd name="connsiteX50" fmla="*/ 780961 w 4734544"/>
              <a:gd name="connsiteY50" fmla="*/ 4242513 h 5944427"/>
              <a:gd name="connsiteX51" fmla="*/ 816215 w 4734544"/>
              <a:gd name="connsiteY51" fmla="*/ 4288003 h 5944427"/>
              <a:gd name="connsiteX52" fmla="*/ 873428 w 4734544"/>
              <a:gd name="connsiteY52" fmla="*/ 4326530 h 5944427"/>
              <a:gd name="connsiteX53" fmla="*/ 938546 w 4734544"/>
              <a:gd name="connsiteY53" fmla="*/ 4374219 h 5944427"/>
              <a:gd name="connsiteX54" fmla="*/ 924805 w 4734544"/>
              <a:gd name="connsiteY54" fmla="*/ 4386075 h 5944427"/>
              <a:gd name="connsiteX55" fmla="*/ 952469 w 4734544"/>
              <a:gd name="connsiteY55" fmla="*/ 4418138 h 5944427"/>
              <a:gd name="connsiteX56" fmla="*/ 940481 w 4734544"/>
              <a:gd name="connsiteY56" fmla="*/ 4464437 h 5944427"/>
              <a:gd name="connsiteX57" fmla="*/ 959075 w 4734544"/>
              <a:gd name="connsiteY57" fmla="*/ 4532291 h 5944427"/>
              <a:gd name="connsiteX58" fmla="*/ 977042 w 4734544"/>
              <a:gd name="connsiteY58" fmla="*/ 4608678 h 5944427"/>
              <a:gd name="connsiteX59" fmla="*/ 959217 w 4734544"/>
              <a:gd name="connsiteY59" fmla="*/ 4675995 h 5944427"/>
              <a:gd name="connsiteX60" fmla="*/ 965013 w 4734544"/>
              <a:gd name="connsiteY60" fmla="*/ 4742906 h 5944427"/>
              <a:gd name="connsiteX61" fmla="*/ 947097 w 4734544"/>
              <a:gd name="connsiteY61" fmla="*/ 4782335 h 5944427"/>
              <a:gd name="connsiteX62" fmla="*/ 962905 w 4734544"/>
              <a:gd name="connsiteY62" fmla="*/ 4800657 h 5944427"/>
              <a:gd name="connsiteX63" fmla="*/ 937804 w 4734544"/>
              <a:gd name="connsiteY63" fmla="*/ 4850281 h 5944427"/>
              <a:gd name="connsiteX64" fmla="*/ 917284 w 4734544"/>
              <a:gd name="connsiteY64" fmla="*/ 4895952 h 5944427"/>
              <a:gd name="connsiteX65" fmla="*/ 711167 w 4734544"/>
              <a:gd name="connsiteY65" fmla="*/ 5073794 h 5944427"/>
              <a:gd name="connsiteX66" fmla="*/ 673086 w 4734544"/>
              <a:gd name="connsiteY66" fmla="*/ 5066700 h 5944427"/>
              <a:gd name="connsiteX67" fmla="*/ 633119 w 4734544"/>
              <a:gd name="connsiteY67" fmla="*/ 5085204 h 5944427"/>
              <a:gd name="connsiteX68" fmla="*/ 603570 w 4734544"/>
              <a:gd name="connsiteY68" fmla="*/ 5078739 h 5944427"/>
              <a:gd name="connsiteX69" fmla="*/ 508548 w 4734544"/>
              <a:gd name="connsiteY69" fmla="*/ 5116780 h 5944427"/>
              <a:gd name="connsiteX70" fmla="*/ 387747 w 4734544"/>
              <a:gd name="connsiteY70" fmla="*/ 5097160 h 5944427"/>
              <a:gd name="connsiteX71" fmla="*/ 378586 w 4734544"/>
              <a:gd name="connsiteY71" fmla="*/ 5105065 h 5944427"/>
              <a:gd name="connsiteX72" fmla="*/ 362778 w 4734544"/>
              <a:gd name="connsiteY72" fmla="*/ 5086743 h 5944427"/>
              <a:gd name="connsiteX73" fmla="*/ 320116 w 4734544"/>
              <a:gd name="connsiteY73" fmla="*/ 5083601 h 5944427"/>
              <a:gd name="connsiteX74" fmla="*/ 304307 w 4734544"/>
              <a:gd name="connsiteY74" fmla="*/ 5065280 h 5944427"/>
              <a:gd name="connsiteX75" fmla="*/ 280686 w 4734544"/>
              <a:gd name="connsiteY75" fmla="*/ 5065685 h 5944427"/>
              <a:gd name="connsiteX76" fmla="*/ 257065 w 4734544"/>
              <a:gd name="connsiteY76" fmla="*/ 5066091 h 5944427"/>
              <a:gd name="connsiteX77" fmla="*/ 233353 w 4734544"/>
              <a:gd name="connsiteY77" fmla="*/ 5038608 h 5944427"/>
              <a:gd name="connsiteX78" fmla="*/ 219612 w 4734544"/>
              <a:gd name="connsiteY78" fmla="*/ 5050465 h 5944427"/>
              <a:gd name="connsiteX79" fmla="*/ 197784 w 4734544"/>
              <a:gd name="connsiteY79" fmla="*/ 4997385 h 5944427"/>
              <a:gd name="connsiteX80" fmla="*/ 206945 w 4734544"/>
              <a:gd name="connsiteY80" fmla="*/ 4989481 h 5944427"/>
              <a:gd name="connsiteX81" fmla="*/ 143804 w 4734544"/>
              <a:gd name="connsiteY81" fmla="*/ 4944083 h 5944427"/>
              <a:gd name="connsiteX82" fmla="*/ 68806 w 4734544"/>
              <a:gd name="connsiteY82" fmla="*/ 4884943 h 5944427"/>
              <a:gd name="connsiteX83" fmla="*/ 49674 w 4734544"/>
              <a:gd name="connsiteY83" fmla="*/ 4853509 h 5944427"/>
              <a:gd name="connsiteX84" fmla="*/ 63415 w 4734544"/>
              <a:gd name="connsiteY84" fmla="*/ 4841653 h 5944427"/>
              <a:gd name="connsiteX85" fmla="*/ 35751 w 4734544"/>
              <a:gd name="connsiteY85" fmla="*/ 4809591 h 5944427"/>
              <a:gd name="connsiteX86" fmla="*/ 44911 w 4734544"/>
              <a:gd name="connsiteY86" fmla="*/ 4801686 h 5944427"/>
              <a:gd name="connsiteX87" fmla="*/ 17247 w 4734544"/>
              <a:gd name="connsiteY87" fmla="*/ 4769624 h 5944427"/>
              <a:gd name="connsiteX88" fmla="*/ 26408 w 4734544"/>
              <a:gd name="connsiteY88" fmla="*/ 4761720 h 5944427"/>
              <a:gd name="connsiteX89" fmla="*/ 10600 w 4734544"/>
              <a:gd name="connsiteY89" fmla="*/ 4743398 h 5944427"/>
              <a:gd name="connsiteX90" fmla="*/ 19760 w 4734544"/>
              <a:gd name="connsiteY90" fmla="*/ 4735494 h 5944427"/>
              <a:gd name="connsiteX91" fmla="*/ 0 w 4734544"/>
              <a:gd name="connsiteY91" fmla="*/ 4712593 h 5944427"/>
              <a:gd name="connsiteX92" fmla="*/ 18362 w 4734544"/>
              <a:gd name="connsiteY92" fmla="*/ 4608856 h 5944427"/>
              <a:gd name="connsiteX93" fmla="*/ 13600 w 4734544"/>
              <a:gd name="connsiteY93" fmla="*/ 4557033 h 5944427"/>
              <a:gd name="connsiteX94" fmla="*/ 26531 w 4734544"/>
              <a:gd name="connsiteY94" fmla="*/ 4497935 h 5944427"/>
              <a:gd name="connsiteX95" fmla="*/ 97344 w 4734544"/>
              <a:gd name="connsiteY95" fmla="*/ 4380903 h 5944427"/>
              <a:gd name="connsiteX96" fmla="*/ 85083 w 4734544"/>
              <a:gd name="connsiteY96" fmla="*/ 4343541 h 5944427"/>
              <a:gd name="connsiteX97" fmla="*/ 107579 w 4734544"/>
              <a:gd name="connsiteY97" fmla="*/ 4300160 h 5944427"/>
              <a:gd name="connsiteX98" fmla="*/ 138385 w 4734544"/>
              <a:gd name="connsiteY98" fmla="*/ 4289560 h 5944427"/>
              <a:gd name="connsiteX99" fmla="*/ 178352 w 4734544"/>
              <a:gd name="connsiteY99" fmla="*/ 4271057 h 5944427"/>
              <a:gd name="connsiteX100" fmla="*/ 170447 w 4734544"/>
              <a:gd name="connsiteY100" fmla="*/ 4261896 h 5944427"/>
              <a:gd name="connsiteX101" fmla="*/ 247371 w 4734544"/>
              <a:gd name="connsiteY101" fmla="*/ 4207510 h 5944427"/>
              <a:gd name="connsiteX102" fmla="*/ 321781 w 4734544"/>
              <a:gd name="connsiteY102" fmla="*/ 4187253 h 5944427"/>
              <a:gd name="connsiteX103" fmla="*/ 363005 w 4734544"/>
              <a:gd name="connsiteY103" fmla="*/ 4151685 h 5944427"/>
              <a:gd name="connsiteX104" fmla="*/ 370909 w 4734544"/>
              <a:gd name="connsiteY104" fmla="*/ 4160845 h 5944427"/>
              <a:gd name="connsiteX105" fmla="*/ 393811 w 4734544"/>
              <a:gd name="connsiteY105" fmla="*/ 4141085 h 5944427"/>
              <a:gd name="connsiteX106" fmla="*/ 401715 w 4734544"/>
              <a:gd name="connsiteY106" fmla="*/ 4150246 h 5944427"/>
              <a:gd name="connsiteX107" fmla="*/ 2581773 w 4734544"/>
              <a:gd name="connsiteY107" fmla="*/ 0 h 5944427"/>
              <a:gd name="connsiteX108" fmla="*/ 2601533 w 4734544"/>
              <a:gd name="connsiteY108" fmla="*/ 22902 h 5944427"/>
              <a:gd name="connsiteX109" fmla="*/ 2610694 w 4734544"/>
              <a:gd name="connsiteY109" fmla="*/ 14998 h 5944427"/>
              <a:gd name="connsiteX110" fmla="*/ 2697639 w 4734544"/>
              <a:gd name="connsiteY110" fmla="*/ 115766 h 5944427"/>
              <a:gd name="connsiteX111" fmla="*/ 2688478 w 4734544"/>
              <a:gd name="connsiteY111" fmla="*/ 123670 h 5944427"/>
              <a:gd name="connsiteX112" fmla="*/ 2734555 w 4734544"/>
              <a:gd name="connsiteY112" fmla="*/ 167812 h 5944427"/>
              <a:gd name="connsiteX113" fmla="*/ 2791049 w 4734544"/>
              <a:gd name="connsiteY113" fmla="*/ 186985 h 5944427"/>
              <a:gd name="connsiteX114" fmla="*/ 2813951 w 4734544"/>
              <a:gd name="connsiteY114" fmla="*/ 167225 h 5944427"/>
              <a:gd name="connsiteX115" fmla="*/ 2826435 w 4734544"/>
              <a:gd name="connsiteY115" fmla="*/ 172433 h 5944427"/>
              <a:gd name="connsiteX116" fmla="*/ 2838920 w 4734544"/>
              <a:gd name="connsiteY116" fmla="*/ 177642 h 5944427"/>
              <a:gd name="connsiteX117" fmla="*/ 2861822 w 4734544"/>
              <a:gd name="connsiteY117" fmla="*/ 157881 h 5944427"/>
              <a:gd name="connsiteX118" fmla="*/ 2884814 w 4734544"/>
              <a:gd name="connsiteY118" fmla="*/ 166009 h 5944427"/>
              <a:gd name="connsiteX119" fmla="*/ 2907807 w 4734544"/>
              <a:gd name="connsiteY119" fmla="*/ 174136 h 5944427"/>
              <a:gd name="connsiteX120" fmla="*/ 2930709 w 4734544"/>
              <a:gd name="connsiteY120" fmla="*/ 154376 h 5944427"/>
              <a:gd name="connsiteX121" fmla="*/ 2938613 w 4734544"/>
              <a:gd name="connsiteY121" fmla="*/ 163537 h 5944427"/>
              <a:gd name="connsiteX122" fmla="*/ 2998157 w 4734544"/>
              <a:gd name="connsiteY122" fmla="*/ 112160 h 5944427"/>
              <a:gd name="connsiteX123" fmla="*/ 3105259 w 4734544"/>
              <a:gd name="connsiteY123" fmla="*/ 55707 h 5944427"/>
              <a:gd name="connsiteX124" fmla="*/ 3206705 w 4734544"/>
              <a:gd name="connsiteY124" fmla="*/ 76045 h 5944427"/>
              <a:gd name="connsiteX125" fmla="*/ 3214295 w 4734544"/>
              <a:gd name="connsiteY125" fmla="*/ 89472 h 5944427"/>
              <a:gd name="connsiteX126" fmla="*/ 3221885 w 4734544"/>
              <a:gd name="connsiteY126" fmla="*/ 102899 h 5944427"/>
              <a:gd name="connsiteX127" fmla="*/ 3212724 w 4734544"/>
              <a:gd name="connsiteY127" fmla="*/ 110803 h 5944427"/>
              <a:gd name="connsiteX128" fmla="*/ 3243084 w 4734544"/>
              <a:gd name="connsiteY128" fmla="*/ 164511 h 5944427"/>
              <a:gd name="connsiteX129" fmla="*/ 3273444 w 4734544"/>
              <a:gd name="connsiteY129" fmla="*/ 218218 h 5944427"/>
              <a:gd name="connsiteX130" fmla="*/ 3351269 w 4734544"/>
              <a:gd name="connsiteY130" fmla="*/ 238962 h 5944427"/>
              <a:gd name="connsiteX131" fmla="*/ 3413468 w 4734544"/>
              <a:gd name="connsiteY131" fmla="*/ 297159 h 5944427"/>
              <a:gd name="connsiteX132" fmla="*/ 3404307 w 4734544"/>
              <a:gd name="connsiteY132" fmla="*/ 305063 h 5944427"/>
              <a:gd name="connsiteX133" fmla="*/ 3411583 w 4734544"/>
              <a:gd name="connsiteY133" fmla="*/ 322756 h 5944427"/>
              <a:gd name="connsiteX134" fmla="*/ 3446341 w 4734544"/>
              <a:gd name="connsiteY134" fmla="*/ 316737 h 5944427"/>
              <a:gd name="connsiteX135" fmla="*/ 3466101 w 4734544"/>
              <a:gd name="connsiteY135" fmla="*/ 339639 h 5944427"/>
              <a:gd name="connsiteX136" fmla="*/ 3626059 w 4734544"/>
              <a:gd name="connsiteY136" fmla="*/ 293512 h 5944427"/>
              <a:gd name="connsiteX137" fmla="*/ 3744975 w 4734544"/>
              <a:gd name="connsiteY137" fmla="*/ 338728 h 5944427"/>
              <a:gd name="connsiteX138" fmla="*/ 3784992 w 4734544"/>
              <a:gd name="connsiteY138" fmla="*/ 436040 h 5944427"/>
              <a:gd name="connsiteX139" fmla="*/ 3828961 w 4734544"/>
              <a:gd name="connsiteY139" fmla="*/ 537933 h 5944427"/>
              <a:gd name="connsiteX140" fmla="*/ 3857254 w 4734544"/>
              <a:gd name="connsiteY140" fmla="*/ 561463 h 5944427"/>
              <a:gd name="connsiteX141" fmla="*/ 3866414 w 4734544"/>
              <a:gd name="connsiteY141" fmla="*/ 553559 h 5944427"/>
              <a:gd name="connsiteX142" fmla="*/ 3917791 w 4734544"/>
              <a:gd name="connsiteY142" fmla="*/ 613103 h 5944427"/>
              <a:gd name="connsiteX143" fmla="*/ 3926951 w 4734544"/>
              <a:gd name="connsiteY143" fmla="*/ 605199 h 5944427"/>
              <a:gd name="connsiteX144" fmla="*/ 3946712 w 4734544"/>
              <a:gd name="connsiteY144" fmla="*/ 628101 h 5944427"/>
              <a:gd name="connsiteX145" fmla="*/ 4071151 w 4734544"/>
              <a:gd name="connsiteY145" fmla="*/ 656567 h 5944427"/>
              <a:gd name="connsiteX146" fmla="*/ 4197839 w 4734544"/>
              <a:gd name="connsiteY146" fmla="*/ 770984 h 5944427"/>
              <a:gd name="connsiteX147" fmla="*/ 4196583 w 4734544"/>
              <a:gd name="connsiteY147" fmla="*/ 788049 h 5944427"/>
              <a:gd name="connsiteX148" fmla="*/ 4201163 w 4734544"/>
              <a:gd name="connsiteY148" fmla="*/ 784097 h 5944427"/>
              <a:gd name="connsiteX149" fmla="*/ 4201254 w 4734544"/>
              <a:gd name="connsiteY149" fmla="*/ 811985 h 5944427"/>
              <a:gd name="connsiteX150" fmla="*/ 4192184 w 4734544"/>
              <a:gd name="connsiteY150" fmla="*/ 847776 h 5944427"/>
              <a:gd name="connsiteX151" fmla="*/ 4200089 w 4734544"/>
              <a:gd name="connsiteY151" fmla="*/ 856937 h 5944427"/>
              <a:gd name="connsiteX152" fmla="*/ 4186439 w 4734544"/>
              <a:gd name="connsiteY152" fmla="*/ 896680 h 5944427"/>
              <a:gd name="connsiteX153" fmla="*/ 4177055 w 4734544"/>
              <a:gd name="connsiteY153" fmla="*/ 936738 h 5944427"/>
              <a:gd name="connsiteX154" fmla="*/ 4188374 w 4734544"/>
              <a:gd name="connsiteY154" fmla="*/ 986899 h 5944427"/>
              <a:gd name="connsiteX155" fmla="*/ 4236832 w 4734544"/>
              <a:gd name="connsiteY155" fmla="*/ 1056952 h 5944427"/>
              <a:gd name="connsiteX156" fmla="*/ 4269076 w 4734544"/>
              <a:gd name="connsiteY156" fmla="*/ 1085062 h 5944427"/>
              <a:gd name="connsiteX157" fmla="*/ 4282817 w 4734544"/>
              <a:gd name="connsiteY157" fmla="*/ 1073206 h 5944427"/>
              <a:gd name="connsiteX158" fmla="*/ 4302578 w 4734544"/>
              <a:gd name="connsiteY158" fmla="*/ 1096108 h 5944427"/>
              <a:gd name="connsiteX159" fmla="*/ 4311739 w 4734544"/>
              <a:gd name="connsiteY159" fmla="*/ 1088204 h 5944427"/>
              <a:gd name="connsiteX160" fmla="*/ 4366571 w 4734544"/>
              <a:gd name="connsiteY160" fmla="*/ 1100820 h 5944427"/>
              <a:gd name="connsiteX161" fmla="*/ 4421403 w 4734544"/>
              <a:gd name="connsiteY161" fmla="*/ 1113437 h 5944427"/>
              <a:gd name="connsiteX162" fmla="*/ 4430564 w 4734544"/>
              <a:gd name="connsiteY162" fmla="*/ 1105533 h 5944427"/>
              <a:gd name="connsiteX163" fmla="*/ 4438782 w 4734544"/>
              <a:gd name="connsiteY163" fmla="*/ 1110427 h 5944427"/>
              <a:gd name="connsiteX164" fmla="*/ 4450952 w 4734544"/>
              <a:gd name="connsiteY164" fmla="*/ 1119902 h 5944427"/>
              <a:gd name="connsiteX165" fmla="*/ 4475566 w 4734544"/>
              <a:gd name="connsiteY165" fmla="*/ 1222514 h 5944427"/>
              <a:gd name="connsiteX166" fmla="*/ 4436501 w 4734544"/>
              <a:gd name="connsiteY166" fmla="*/ 1316147 h 5944427"/>
              <a:gd name="connsiteX167" fmla="*/ 4456261 w 4734544"/>
              <a:gd name="connsiteY167" fmla="*/ 1339049 h 5944427"/>
              <a:gd name="connsiteX168" fmla="*/ 4441355 w 4734544"/>
              <a:gd name="connsiteY168" fmla="*/ 1395858 h 5944427"/>
              <a:gd name="connsiteX169" fmla="*/ 4426448 w 4734544"/>
              <a:gd name="connsiteY169" fmla="*/ 1452666 h 5944427"/>
              <a:gd name="connsiteX170" fmla="*/ 4417287 w 4734544"/>
              <a:gd name="connsiteY170" fmla="*/ 1460570 h 5944427"/>
              <a:gd name="connsiteX171" fmla="*/ 4516088 w 4734544"/>
              <a:gd name="connsiteY171" fmla="*/ 1575079 h 5944427"/>
              <a:gd name="connsiteX172" fmla="*/ 4540024 w 4734544"/>
              <a:gd name="connsiteY172" fmla="*/ 1570407 h 5944427"/>
              <a:gd name="connsiteX173" fmla="*/ 4566655 w 4734544"/>
              <a:gd name="connsiteY173" fmla="*/ 1587381 h 5944427"/>
              <a:gd name="connsiteX174" fmla="*/ 4608870 w 4734544"/>
              <a:gd name="connsiteY174" fmla="*/ 1654830 h 5944427"/>
              <a:gd name="connsiteX175" fmla="*/ 4630698 w 4734544"/>
              <a:gd name="connsiteY175" fmla="*/ 1707909 h 5944427"/>
              <a:gd name="connsiteX176" fmla="*/ 4616956 w 4734544"/>
              <a:gd name="connsiteY176" fmla="*/ 1719765 h 5944427"/>
              <a:gd name="connsiteX177" fmla="*/ 4641165 w 4734544"/>
              <a:gd name="connsiteY177" fmla="*/ 1798756 h 5944427"/>
              <a:gd name="connsiteX178" fmla="*/ 4634477 w 4734544"/>
              <a:gd name="connsiteY178" fmla="*/ 1860459 h 5944427"/>
              <a:gd name="connsiteX179" fmla="*/ 4619884 w 4734544"/>
              <a:gd name="connsiteY179" fmla="*/ 1913001 h 5944427"/>
              <a:gd name="connsiteX180" fmla="*/ 4619752 w 4734544"/>
              <a:gd name="connsiteY180" fmla="*/ 1973042 h 5944427"/>
              <a:gd name="connsiteX181" fmla="*/ 4610592 w 4734544"/>
              <a:gd name="connsiteY181" fmla="*/ 1980946 h 5944427"/>
              <a:gd name="connsiteX182" fmla="*/ 4626400 w 4734544"/>
              <a:gd name="connsiteY182" fmla="*/ 1999268 h 5944427"/>
              <a:gd name="connsiteX183" fmla="*/ 4617239 w 4734544"/>
              <a:gd name="connsiteY183" fmla="*/ 2007172 h 5944427"/>
              <a:gd name="connsiteX184" fmla="*/ 4716040 w 4734544"/>
              <a:gd name="connsiteY184" fmla="*/ 2121681 h 5944427"/>
              <a:gd name="connsiteX185" fmla="*/ 4706879 w 4734544"/>
              <a:gd name="connsiteY185" fmla="*/ 2129585 h 5944427"/>
              <a:gd name="connsiteX186" fmla="*/ 4734544 w 4734544"/>
              <a:gd name="connsiteY186" fmla="*/ 2161647 h 5944427"/>
              <a:gd name="connsiteX187" fmla="*/ 4717975 w 4734544"/>
              <a:gd name="connsiteY187" fmla="*/ 2211899 h 5944427"/>
              <a:gd name="connsiteX188" fmla="*/ 4714114 w 4734544"/>
              <a:gd name="connsiteY188" fmla="*/ 2235206 h 5944427"/>
              <a:gd name="connsiteX189" fmla="*/ 4704011 w 4734544"/>
              <a:gd name="connsiteY189" fmla="*/ 2255909 h 5944427"/>
              <a:gd name="connsiteX190" fmla="*/ 4664764 w 4734544"/>
              <a:gd name="connsiteY190" fmla="*/ 2293768 h 5944427"/>
              <a:gd name="connsiteX191" fmla="*/ 4672668 w 4734544"/>
              <a:gd name="connsiteY191" fmla="*/ 2302928 h 5944427"/>
              <a:gd name="connsiteX192" fmla="*/ 4599382 w 4734544"/>
              <a:gd name="connsiteY192" fmla="*/ 2366161 h 5944427"/>
              <a:gd name="connsiteX193" fmla="*/ 4607286 w 4734544"/>
              <a:gd name="connsiteY193" fmla="*/ 2375322 h 5944427"/>
              <a:gd name="connsiteX194" fmla="*/ 4577919 w 4734544"/>
              <a:gd name="connsiteY194" fmla="*/ 2424631 h 5944427"/>
              <a:gd name="connsiteX195" fmla="*/ 4573967 w 4734544"/>
              <a:gd name="connsiteY195" fmla="*/ 2420051 h 5944427"/>
              <a:gd name="connsiteX196" fmla="*/ 4585914 w 4734544"/>
              <a:gd name="connsiteY196" fmla="*/ 2461679 h 5944427"/>
              <a:gd name="connsiteX197" fmla="*/ 4608552 w 4734544"/>
              <a:gd name="connsiteY197" fmla="*/ 2562001 h 5944427"/>
              <a:gd name="connsiteX198" fmla="*/ 4612869 w 4734544"/>
              <a:gd name="connsiteY198" fmla="*/ 2678131 h 5944427"/>
              <a:gd name="connsiteX199" fmla="*/ 4560691 w 4734544"/>
              <a:gd name="connsiteY199" fmla="*/ 2775088 h 5944427"/>
              <a:gd name="connsiteX200" fmla="*/ 4572547 w 4734544"/>
              <a:gd name="connsiteY200" fmla="*/ 2788829 h 5944427"/>
              <a:gd name="connsiteX201" fmla="*/ 4563386 w 4734544"/>
              <a:gd name="connsiteY201" fmla="*/ 2796733 h 5944427"/>
              <a:gd name="connsiteX202" fmla="*/ 4551530 w 4734544"/>
              <a:gd name="connsiteY202" fmla="*/ 2782992 h 5944427"/>
              <a:gd name="connsiteX203" fmla="*/ 4470340 w 4734544"/>
              <a:gd name="connsiteY203" fmla="*/ 2837064 h 5944427"/>
              <a:gd name="connsiteX204" fmla="*/ 4427861 w 4734544"/>
              <a:gd name="connsiteY204" fmla="*/ 2889697 h 5944427"/>
              <a:gd name="connsiteX205" fmla="*/ 4439717 w 4734544"/>
              <a:gd name="connsiteY205" fmla="*/ 2903438 h 5944427"/>
              <a:gd name="connsiteX206" fmla="*/ 4431589 w 4734544"/>
              <a:gd name="connsiteY206" fmla="*/ 2926431 h 5944427"/>
              <a:gd name="connsiteX207" fmla="*/ 4423462 w 4734544"/>
              <a:gd name="connsiteY207" fmla="*/ 2949424 h 5944427"/>
              <a:gd name="connsiteX208" fmla="*/ 4451127 w 4734544"/>
              <a:gd name="connsiteY208" fmla="*/ 2981487 h 5944427"/>
              <a:gd name="connsiteX209" fmla="*/ 4441966 w 4734544"/>
              <a:gd name="connsiteY209" fmla="*/ 2989391 h 5944427"/>
              <a:gd name="connsiteX210" fmla="*/ 4463793 w 4734544"/>
              <a:gd name="connsiteY210" fmla="*/ 3042470 h 5944427"/>
              <a:gd name="connsiteX211" fmla="*/ 4454632 w 4734544"/>
              <a:gd name="connsiteY211" fmla="*/ 3050374 h 5944427"/>
              <a:gd name="connsiteX212" fmla="*/ 4490201 w 4734544"/>
              <a:gd name="connsiteY212" fmla="*/ 3091598 h 5944427"/>
              <a:gd name="connsiteX213" fmla="*/ 4481040 w 4734544"/>
              <a:gd name="connsiteY213" fmla="*/ 3099501 h 5944427"/>
              <a:gd name="connsiteX214" fmla="*/ 4490383 w 4734544"/>
              <a:gd name="connsiteY214" fmla="*/ 3147372 h 5944427"/>
              <a:gd name="connsiteX215" fmla="*/ 4474129 w 4734544"/>
              <a:gd name="connsiteY215" fmla="*/ 3193358 h 5944427"/>
              <a:gd name="connsiteX216" fmla="*/ 4482033 w 4734544"/>
              <a:gd name="connsiteY216" fmla="*/ 3202519 h 5944427"/>
              <a:gd name="connsiteX217" fmla="*/ 4417908 w 4734544"/>
              <a:gd name="connsiteY217" fmla="*/ 3257847 h 5944427"/>
              <a:gd name="connsiteX218" fmla="*/ 4301150 w 4734544"/>
              <a:gd name="connsiteY218" fmla="*/ 3270696 h 5944427"/>
              <a:gd name="connsiteX219" fmla="*/ 4285341 w 4734544"/>
              <a:gd name="connsiteY219" fmla="*/ 3252375 h 5944427"/>
              <a:gd name="connsiteX220" fmla="*/ 4267020 w 4734544"/>
              <a:gd name="connsiteY220" fmla="*/ 3268183 h 5944427"/>
              <a:gd name="connsiteX221" fmla="*/ 4255164 w 4734544"/>
              <a:gd name="connsiteY221" fmla="*/ 3254442 h 5944427"/>
              <a:gd name="connsiteX222" fmla="*/ 4241423 w 4734544"/>
              <a:gd name="connsiteY222" fmla="*/ 3266298 h 5944427"/>
              <a:gd name="connsiteX223" fmla="*/ 4253279 w 4734544"/>
              <a:gd name="connsiteY223" fmla="*/ 3280039 h 5944427"/>
              <a:gd name="connsiteX224" fmla="*/ 4202895 w 4734544"/>
              <a:gd name="connsiteY224" fmla="*/ 3323511 h 5944427"/>
              <a:gd name="connsiteX225" fmla="*/ 4217132 w 4734544"/>
              <a:gd name="connsiteY225" fmla="*/ 3363164 h 5944427"/>
              <a:gd name="connsiteX226" fmla="*/ 4214305 w 4734544"/>
              <a:gd name="connsiteY226" fmla="*/ 3401559 h 5944427"/>
              <a:gd name="connsiteX227" fmla="*/ 4205144 w 4734544"/>
              <a:gd name="connsiteY227" fmla="*/ 3409464 h 5944427"/>
              <a:gd name="connsiteX228" fmla="*/ 4220952 w 4734544"/>
              <a:gd name="connsiteY228" fmla="*/ 3427785 h 5944427"/>
              <a:gd name="connsiteX229" fmla="*/ 4217993 w 4734544"/>
              <a:gd name="connsiteY229" fmla="*/ 3526222 h 5944427"/>
              <a:gd name="connsiteX230" fmla="*/ 4230659 w 4734544"/>
              <a:gd name="connsiteY230" fmla="*/ 3587205 h 5944427"/>
              <a:gd name="connsiteX231" fmla="*/ 4148213 w 4734544"/>
              <a:gd name="connsiteY231" fmla="*/ 3658342 h 5944427"/>
              <a:gd name="connsiteX232" fmla="*/ 4083815 w 4734544"/>
              <a:gd name="connsiteY232" fmla="*/ 3630008 h 5944427"/>
              <a:gd name="connsiteX233" fmla="*/ 3996515 w 4734544"/>
              <a:gd name="connsiteY233" fmla="*/ 3621435 h 5944427"/>
              <a:gd name="connsiteX234" fmla="*/ 3988611 w 4734544"/>
              <a:gd name="connsiteY234" fmla="*/ 3612275 h 5944427"/>
              <a:gd name="connsiteX235" fmla="*/ 3956548 w 4734544"/>
              <a:gd name="connsiteY235" fmla="*/ 3639939 h 5944427"/>
              <a:gd name="connsiteX236" fmla="*/ 3948644 w 4734544"/>
              <a:gd name="connsiteY236" fmla="*/ 3630778 h 5944427"/>
              <a:gd name="connsiteX237" fmla="*/ 3924081 w 4734544"/>
              <a:gd name="connsiteY237" fmla="*/ 3643982 h 5944427"/>
              <a:gd name="connsiteX238" fmla="*/ 3903469 w 4734544"/>
              <a:gd name="connsiteY238" fmla="*/ 3661766 h 5944427"/>
              <a:gd name="connsiteX239" fmla="*/ 3846305 w 4734544"/>
              <a:gd name="connsiteY239" fmla="*/ 3739054 h 5944427"/>
              <a:gd name="connsiteX240" fmla="*/ 3802255 w 4734544"/>
              <a:gd name="connsiteY240" fmla="*/ 3813018 h 5944427"/>
              <a:gd name="connsiteX241" fmla="*/ 3818063 w 4734544"/>
              <a:gd name="connsiteY241" fmla="*/ 3831340 h 5944427"/>
              <a:gd name="connsiteX242" fmla="*/ 3780255 w 4734544"/>
              <a:gd name="connsiteY242" fmla="*/ 3907908 h 5944427"/>
              <a:gd name="connsiteX243" fmla="*/ 3768043 w 4734544"/>
              <a:gd name="connsiteY243" fmla="*/ 3986362 h 5944427"/>
              <a:gd name="connsiteX244" fmla="*/ 3694758 w 4734544"/>
              <a:gd name="connsiteY244" fmla="*/ 4049594 h 5944427"/>
              <a:gd name="connsiteX245" fmla="*/ 3674997 w 4734544"/>
              <a:gd name="connsiteY245" fmla="*/ 4026693 h 5944427"/>
              <a:gd name="connsiteX246" fmla="*/ 3647515 w 4734544"/>
              <a:gd name="connsiteY246" fmla="*/ 4050405 h 5944427"/>
              <a:gd name="connsiteX247" fmla="*/ 3639611 w 4734544"/>
              <a:gd name="connsiteY247" fmla="*/ 4041244 h 5944427"/>
              <a:gd name="connsiteX248" fmla="*/ 3625870 w 4734544"/>
              <a:gd name="connsiteY248" fmla="*/ 4053100 h 5944427"/>
              <a:gd name="connsiteX249" fmla="*/ 3598206 w 4734544"/>
              <a:gd name="connsiteY249" fmla="*/ 4021038 h 5944427"/>
              <a:gd name="connsiteX250" fmla="*/ 3528913 w 4734544"/>
              <a:gd name="connsiteY250" fmla="*/ 4000923 h 5944427"/>
              <a:gd name="connsiteX251" fmla="*/ 3467524 w 4734544"/>
              <a:gd name="connsiteY251" fmla="*/ 3989968 h 5944427"/>
              <a:gd name="connsiteX252" fmla="*/ 3459620 w 4734544"/>
              <a:gd name="connsiteY252" fmla="*/ 3980807 h 5944427"/>
              <a:gd name="connsiteX253" fmla="*/ 3418397 w 4734544"/>
              <a:gd name="connsiteY253" fmla="*/ 4016376 h 5944427"/>
              <a:gd name="connsiteX254" fmla="*/ 3410493 w 4734544"/>
              <a:gd name="connsiteY254" fmla="*/ 4007215 h 5944427"/>
              <a:gd name="connsiteX255" fmla="*/ 3372502 w 4734544"/>
              <a:gd name="connsiteY255" fmla="*/ 4028009 h 5944427"/>
              <a:gd name="connsiteX256" fmla="*/ 3334512 w 4734544"/>
              <a:gd name="connsiteY256" fmla="*/ 4048802 h 5944427"/>
              <a:gd name="connsiteX257" fmla="*/ 3346368 w 4734544"/>
              <a:gd name="connsiteY257" fmla="*/ 4062544 h 5944427"/>
              <a:gd name="connsiteX258" fmla="*/ 3328046 w 4734544"/>
              <a:gd name="connsiteY258" fmla="*/ 4078352 h 5944427"/>
              <a:gd name="connsiteX259" fmla="*/ 3335950 w 4734544"/>
              <a:gd name="connsiteY259" fmla="*/ 4087513 h 5944427"/>
              <a:gd name="connsiteX260" fmla="*/ 3294727 w 4734544"/>
              <a:gd name="connsiteY260" fmla="*/ 4123081 h 5944427"/>
              <a:gd name="connsiteX261" fmla="*/ 3302631 w 4734544"/>
              <a:gd name="connsiteY261" fmla="*/ 4132242 h 5944427"/>
              <a:gd name="connsiteX262" fmla="*/ 3274521 w 4734544"/>
              <a:gd name="connsiteY262" fmla="*/ 4164486 h 5944427"/>
              <a:gd name="connsiteX263" fmla="*/ 3225079 w 4734544"/>
              <a:gd name="connsiteY263" fmla="*/ 4195160 h 5944427"/>
              <a:gd name="connsiteX264" fmla="*/ 3181475 w 4734544"/>
              <a:gd name="connsiteY264" fmla="*/ 4204817 h 5944427"/>
              <a:gd name="connsiteX265" fmla="*/ 3172314 w 4734544"/>
              <a:gd name="connsiteY265" fmla="*/ 4212721 h 5944427"/>
              <a:gd name="connsiteX266" fmla="*/ 3152554 w 4734544"/>
              <a:gd name="connsiteY266" fmla="*/ 4189819 h 5944427"/>
              <a:gd name="connsiteX267" fmla="*/ 3083666 w 4734544"/>
              <a:gd name="connsiteY267" fmla="*/ 4193325 h 5944427"/>
              <a:gd name="connsiteX268" fmla="*/ 3059954 w 4734544"/>
              <a:gd name="connsiteY268" fmla="*/ 4165843 h 5944427"/>
              <a:gd name="connsiteX269" fmla="*/ 3050793 w 4734544"/>
              <a:gd name="connsiteY269" fmla="*/ 4173747 h 5944427"/>
              <a:gd name="connsiteX270" fmla="*/ 3000136 w 4734544"/>
              <a:gd name="connsiteY270" fmla="*/ 4133558 h 5944427"/>
              <a:gd name="connsiteX271" fmla="*/ 2946337 w 4734544"/>
              <a:gd name="connsiteY271" fmla="*/ 4136030 h 5944427"/>
              <a:gd name="connsiteX272" fmla="*/ 2938433 w 4734544"/>
              <a:gd name="connsiteY272" fmla="*/ 4126869 h 5944427"/>
              <a:gd name="connsiteX273" fmla="*/ 2924692 w 4734544"/>
              <a:gd name="connsiteY273" fmla="*/ 4138725 h 5944427"/>
              <a:gd name="connsiteX274" fmla="*/ 2932596 w 4734544"/>
              <a:gd name="connsiteY274" fmla="*/ 4147886 h 5944427"/>
              <a:gd name="connsiteX275" fmla="*/ 2882212 w 4734544"/>
              <a:gd name="connsiteY275" fmla="*/ 4191358 h 5944427"/>
              <a:gd name="connsiteX276" fmla="*/ 2890117 w 4734544"/>
              <a:gd name="connsiteY276" fmla="*/ 4200519 h 5944427"/>
              <a:gd name="connsiteX277" fmla="*/ 2848265 w 4734544"/>
              <a:gd name="connsiteY277" fmla="*/ 4244620 h 5944427"/>
              <a:gd name="connsiteX278" fmla="*/ 2732723 w 4734544"/>
              <a:gd name="connsiteY278" fmla="*/ 4328332 h 5944427"/>
              <a:gd name="connsiteX279" fmla="*/ 2657998 w 4734544"/>
              <a:gd name="connsiteY279" fmla="*/ 4352855 h 5944427"/>
              <a:gd name="connsiteX280" fmla="*/ 2593691 w 4734544"/>
              <a:gd name="connsiteY280" fmla="*/ 4352409 h 5944427"/>
              <a:gd name="connsiteX281" fmla="*/ 2514609 w 4734544"/>
              <a:gd name="connsiteY281" fmla="*/ 4348730 h 5944427"/>
              <a:gd name="connsiteX282" fmla="*/ 2494849 w 4734544"/>
              <a:gd name="connsiteY282" fmla="*/ 4325828 h 5944427"/>
              <a:gd name="connsiteX283" fmla="*/ 2470913 w 4734544"/>
              <a:gd name="connsiteY283" fmla="*/ 4330500 h 5944427"/>
              <a:gd name="connsiteX284" fmla="*/ 2446978 w 4734544"/>
              <a:gd name="connsiteY284" fmla="*/ 4335171 h 5944427"/>
              <a:gd name="connsiteX285" fmla="*/ 2427218 w 4734544"/>
              <a:gd name="connsiteY285" fmla="*/ 4312269 h 5944427"/>
              <a:gd name="connsiteX286" fmla="*/ 2418057 w 4734544"/>
              <a:gd name="connsiteY286" fmla="*/ 4320173 h 5944427"/>
              <a:gd name="connsiteX287" fmla="*/ 2391741 w 4734544"/>
              <a:gd name="connsiteY287" fmla="*/ 4298934 h 5944427"/>
              <a:gd name="connsiteX288" fmla="*/ 2365424 w 4734544"/>
              <a:gd name="connsiteY288" fmla="*/ 4277694 h 5944427"/>
              <a:gd name="connsiteX289" fmla="*/ 2356263 w 4734544"/>
              <a:gd name="connsiteY289" fmla="*/ 4285598 h 5944427"/>
              <a:gd name="connsiteX290" fmla="*/ 2336503 w 4734544"/>
              <a:gd name="connsiteY290" fmla="*/ 4262696 h 5944427"/>
              <a:gd name="connsiteX291" fmla="*/ 2322762 w 4734544"/>
              <a:gd name="connsiteY291" fmla="*/ 4274552 h 5944427"/>
              <a:gd name="connsiteX292" fmla="*/ 2254321 w 4734544"/>
              <a:gd name="connsiteY292" fmla="*/ 4213751 h 5944427"/>
              <a:gd name="connsiteX293" fmla="*/ 2192891 w 4734544"/>
              <a:gd name="connsiteY293" fmla="*/ 4290725 h 5944427"/>
              <a:gd name="connsiteX294" fmla="*/ 2113768 w 4734544"/>
              <a:gd name="connsiteY294" fmla="*/ 4374974 h 5944427"/>
              <a:gd name="connsiteX295" fmla="*/ 2057142 w 4734544"/>
              <a:gd name="connsiteY295" fmla="*/ 4415842 h 5944427"/>
              <a:gd name="connsiteX296" fmla="*/ 1987221 w 4734544"/>
              <a:gd name="connsiteY296" fmla="*/ 4404259 h 5944427"/>
              <a:gd name="connsiteX297" fmla="*/ 1964319 w 4734544"/>
              <a:gd name="connsiteY297" fmla="*/ 4424020 h 5944427"/>
              <a:gd name="connsiteX298" fmla="*/ 1917077 w 4734544"/>
              <a:gd name="connsiteY298" fmla="*/ 4424830 h 5944427"/>
              <a:gd name="connsiteX299" fmla="*/ 1870463 w 4734544"/>
              <a:gd name="connsiteY299" fmla="*/ 4417108 h 5944427"/>
              <a:gd name="connsiteX300" fmla="*/ 1861302 w 4734544"/>
              <a:gd name="connsiteY300" fmla="*/ 4425012 h 5944427"/>
              <a:gd name="connsiteX301" fmla="*/ 1833637 w 4734544"/>
              <a:gd name="connsiteY301" fmla="*/ 4392950 h 5944427"/>
              <a:gd name="connsiteX302" fmla="*/ 1824477 w 4734544"/>
              <a:gd name="connsiteY302" fmla="*/ 4400854 h 5944427"/>
              <a:gd name="connsiteX303" fmla="*/ 1788908 w 4734544"/>
              <a:gd name="connsiteY303" fmla="*/ 4359630 h 5944427"/>
              <a:gd name="connsiteX304" fmla="*/ 1775167 w 4734544"/>
              <a:gd name="connsiteY304" fmla="*/ 4371487 h 5944427"/>
              <a:gd name="connsiteX305" fmla="*/ 1767263 w 4734544"/>
              <a:gd name="connsiteY305" fmla="*/ 4362326 h 5944427"/>
              <a:gd name="connsiteX306" fmla="*/ 1772472 w 4734544"/>
              <a:gd name="connsiteY306" fmla="*/ 4349841 h 5944427"/>
              <a:gd name="connsiteX307" fmla="*/ 1769148 w 4734544"/>
              <a:gd name="connsiteY307" fmla="*/ 4336729 h 5944427"/>
              <a:gd name="connsiteX308" fmla="*/ 1736275 w 4734544"/>
              <a:gd name="connsiteY308" fmla="*/ 4317151 h 5944427"/>
              <a:gd name="connsiteX309" fmla="*/ 1679690 w 4734544"/>
              <a:gd name="connsiteY309" fmla="*/ 4270090 h 5944427"/>
              <a:gd name="connsiteX310" fmla="*/ 1668462 w 4734544"/>
              <a:gd name="connsiteY310" fmla="*/ 4247817 h 5944427"/>
              <a:gd name="connsiteX311" fmla="*/ 1682203 w 4734544"/>
              <a:gd name="connsiteY311" fmla="*/ 4235961 h 5944427"/>
              <a:gd name="connsiteX312" fmla="*/ 1654357 w 4734544"/>
              <a:gd name="connsiteY312" fmla="*/ 4148123 h 5944427"/>
              <a:gd name="connsiteX313" fmla="*/ 1638549 w 4734544"/>
              <a:gd name="connsiteY313" fmla="*/ 4129802 h 5944427"/>
              <a:gd name="connsiteX314" fmla="*/ 1652290 w 4734544"/>
              <a:gd name="connsiteY314" fmla="*/ 4117946 h 5944427"/>
              <a:gd name="connsiteX315" fmla="*/ 1633786 w 4734544"/>
              <a:gd name="connsiteY315" fmla="*/ 4077979 h 5944427"/>
              <a:gd name="connsiteX316" fmla="*/ 1652107 w 4734544"/>
              <a:gd name="connsiteY316" fmla="*/ 4062171 h 5944427"/>
              <a:gd name="connsiteX317" fmla="*/ 1636299 w 4734544"/>
              <a:gd name="connsiteY317" fmla="*/ 4043850 h 5944427"/>
              <a:gd name="connsiteX318" fmla="*/ 1725434 w 4734544"/>
              <a:gd name="connsiteY318" fmla="*/ 3911010 h 5944427"/>
              <a:gd name="connsiteX319" fmla="*/ 1820588 w 4734544"/>
              <a:gd name="connsiteY319" fmla="*/ 3812928 h 5944427"/>
              <a:gd name="connsiteX320" fmla="*/ 1714602 w 4734544"/>
              <a:gd name="connsiteY320" fmla="*/ 3708614 h 5944427"/>
              <a:gd name="connsiteX321" fmla="*/ 1603590 w 4734544"/>
              <a:gd name="connsiteY321" fmla="*/ 3672558 h 5944427"/>
              <a:gd name="connsiteX322" fmla="*/ 1587782 w 4734544"/>
              <a:gd name="connsiteY322" fmla="*/ 3654237 h 5944427"/>
              <a:gd name="connsiteX323" fmla="*/ 1549700 w 4734544"/>
              <a:gd name="connsiteY323" fmla="*/ 3647143 h 5944427"/>
              <a:gd name="connsiteX324" fmla="*/ 1533892 w 4734544"/>
              <a:gd name="connsiteY324" fmla="*/ 3628822 h 5944427"/>
              <a:gd name="connsiteX325" fmla="*/ 1516513 w 4734544"/>
              <a:gd name="connsiteY325" fmla="*/ 3631831 h 5944427"/>
              <a:gd name="connsiteX326" fmla="*/ 1499134 w 4734544"/>
              <a:gd name="connsiteY326" fmla="*/ 3634841 h 5944427"/>
              <a:gd name="connsiteX327" fmla="*/ 1483326 w 4734544"/>
              <a:gd name="connsiteY327" fmla="*/ 3616519 h 5944427"/>
              <a:gd name="connsiteX328" fmla="*/ 1474165 w 4734544"/>
              <a:gd name="connsiteY328" fmla="*/ 3624423 h 5944427"/>
              <a:gd name="connsiteX329" fmla="*/ 1400606 w 4734544"/>
              <a:gd name="connsiteY329" fmla="*/ 3603994 h 5944427"/>
              <a:gd name="connsiteX330" fmla="*/ 1329561 w 4734544"/>
              <a:gd name="connsiteY330" fmla="*/ 3549435 h 5944427"/>
              <a:gd name="connsiteX331" fmla="*/ 1302839 w 4734544"/>
              <a:gd name="connsiteY331" fmla="*/ 3504574 h 5944427"/>
              <a:gd name="connsiteX332" fmla="*/ 1303376 w 4734544"/>
              <a:gd name="connsiteY332" fmla="*/ 3468154 h 5944427"/>
              <a:gd name="connsiteX333" fmla="*/ 1304227 w 4734544"/>
              <a:gd name="connsiteY333" fmla="*/ 3427468 h 5944427"/>
              <a:gd name="connsiteX334" fmla="*/ 1277820 w 4734544"/>
              <a:gd name="connsiteY334" fmla="*/ 3378341 h 5944427"/>
              <a:gd name="connsiteX335" fmla="*/ 1268659 w 4734544"/>
              <a:gd name="connsiteY335" fmla="*/ 3386245 h 5944427"/>
              <a:gd name="connsiteX336" fmla="*/ 1240995 w 4734544"/>
              <a:gd name="connsiteY336" fmla="*/ 3354182 h 5944427"/>
              <a:gd name="connsiteX337" fmla="*/ 1231834 w 4734544"/>
              <a:gd name="connsiteY337" fmla="*/ 3362086 h 5944427"/>
              <a:gd name="connsiteX338" fmla="*/ 1187105 w 4734544"/>
              <a:gd name="connsiteY338" fmla="*/ 3328767 h 5944427"/>
              <a:gd name="connsiteX339" fmla="*/ 1173364 w 4734544"/>
              <a:gd name="connsiteY339" fmla="*/ 3340623 h 5944427"/>
              <a:gd name="connsiteX340" fmla="*/ 1137795 w 4734544"/>
              <a:gd name="connsiteY340" fmla="*/ 3299400 h 5944427"/>
              <a:gd name="connsiteX341" fmla="*/ 1111570 w 4734544"/>
              <a:gd name="connsiteY341" fmla="*/ 3306048 h 5944427"/>
              <a:gd name="connsiteX342" fmla="*/ 1083906 w 4734544"/>
              <a:gd name="connsiteY342" fmla="*/ 3273985 h 5944427"/>
              <a:gd name="connsiteX343" fmla="*/ 1074745 w 4734544"/>
              <a:gd name="connsiteY343" fmla="*/ 3281889 h 5944427"/>
              <a:gd name="connsiteX344" fmla="*/ 1058937 w 4734544"/>
              <a:gd name="connsiteY344" fmla="*/ 3263568 h 5944427"/>
              <a:gd name="connsiteX345" fmla="*/ 1045196 w 4734544"/>
              <a:gd name="connsiteY345" fmla="*/ 3275424 h 5944427"/>
              <a:gd name="connsiteX346" fmla="*/ 910826 w 4734544"/>
              <a:gd name="connsiteY346" fmla="*/ 3119692 h 5944427"/>
              <a:gd name="connsiteX347" fmla="*/ 901666 w 4734544"/>
              <a:gd name="connsiteY347" fmla="*/ 3127596 h 5944427"/>
              <a:gd name="connsiteX348" fmla="*/ 881905 w 4734544"/>
              <a:gd name="connsiteY348" fmla="*/ 3104694 h 5944427"/>
              <a:gd name="connsiteX349" fmla="*/ 872744 w 4734544"/>
              <a:gd name="connsiteY349" fmla="*/ 3112598 h 5944427"/>
              <a:gd name="connsiteX350" fmla="*/ 856936 w 4734544"/>
              <a:gd name="connsiteY350" fmla="*/ 3094277 h 5944427"/>
              <a:gd name="connsiteX351" fmla="*/ 801790 w 4734544"/>
              <a:gd name="connsiteY351" fmla="*/ 3085926 h 5944427"/>
              <a:gd name="connsiteX352" fmla="*/ 750859 w 4734544"/>
              <a:gd name="connsiteY352" fmla="*/ 2962074 h 5944427"/>
              <a:gd name="connsiteX353" fmla="*/ 790016 w 4734544"/>
              <a:gd name="connsiteY353" fmla="*/ 2896329 h 5944427"/>
              <a:gd name="connsiteX354" fmla="*/ 782112 w 4734544"/>
              <a:gd name="connsiteY354" fmla="*/ 2887168 h 5944427"/>
              <a:gd name="connsiteX355" fmla="*/ 805013 w 4734544"/>
              <a:gd name="connsiteY355" fmla="*/ 2867408 h 5944427"/>
              <a:gd name="connsiteX356" fmla="*/ 797109 w 4734544"/>
              <a:gd name="connsiteY356" fmla="*/ 2858247 h 5944427"/>
              <a:gd name="connsiteX357" fmla="*/ 829172 w 4734544"/>
              <a:gd name="connsiteY357" fmla="*/ 2830583 h 5944427"/>
              <a:gd name="connsiteX358" fmla="*/ 816323 w 4734544"/>
              <a:gd name="connsiteY358" fmla="*/ 2713825 h 5944427"/>
              <a:gd name="connsiteX359" fmla="*/ 737282 w 4734544"/>
              <a:gd name="connsiteY359" fmla="*/ 2622217 h 5944427"/>
              <a:gd name="connsiteX360" fmla="*/ 726683 w 4734544"/>
              <a:gd name="connsiteY360" fmla="*/ 2591411 h 5944427"/>
              <a:gd name="connsiteX361" fmla="*/ 717522 w 4734544"/>
              <a:gd name="connsiteY361" fmla="*/ 2599315 h 5944427"/>
              <a:gd name="connsiteX362" fmla="*/ 673512 w 4734544"/>
              <a:gd name="connsiteY362" fmla="*/ 2585351 h 5944427"/>
              <a:gd name="connsiteX363" fmla="*/ 632826 w 4734544"/>
              <a:gd name="connsiteY363" fmla="*/ 2584500 h 5944427"/>
              <a:gd name="connsiteX364" fmla="*/ 623665 w 4734544"/>
              <a:gd name="connsiteY364" fmla="*/ 2592404 h 5944427"/>
              <a:gd name="connsiteX365" fmla="*/ 572289 w 4734544"/>
              <a:gd name="connsiteY365" fmla="*/ 2532859 h 5944427"/>
              <a:gd name="connsiteX366" fmla="*/ 577224 w 4734544"/>
              <a:gd name="connsiteY366" fmla="*/ 2436713 h 5944427"/>
              <a:gd name="connsiteX367" fmla="*/ 608567 w 4734544"/>
              <a:gd name="connsiteY367" fmla="*/ 2389693 h 5944427"/>
              <a:gd name="connsiteX368" fmla="*/ 638968 w 4734544"/>
              <a:gd name="connsiteY368" fmla="*/ 2355473 h 5944427"/>
              <a:gd name="connsiteX369" fmla="*/ 646285 w 4734544"/>
              <a:gd name="connsiteY369" fmla="*/ 2285237 h 5944427"/>
              <a:gd name="connsiteX370" fmla="*/ 655445 w 4734544"/>
              <a:gd name="connsiteY370" fmla="*/ 2277333 h 5944427"/>
              <a:gd name="connsiteX371" fmla="*/ 613230 w 4734544"/>
              <a:gd name="connsiteY371" fmla="*/ 2209885 h 5944427"/>
              <a:gd name="connsiteX372" fmla="*/ 626971 w 4734544"/>
              <a:gd name="connsiteY372" fmla="*/ 2198028 h 5944427"/>
              <a:gd name="connsiteX373" fmla="*/ 620769 w 4734544"/>
              <a:gd name="connsiteY373" fmla="*/ 2107496 h 5944427"/>
              <a:gd name="connsiteX374" fmla="*/ 639091 w 4734544"/>
              <a:gd name="connsiteY374" fmla="*/ 2091688 h 5944427"/>
              <a:gd name="connsiteX375" fmla="*/ 636842 w 4734544"/>
              <a:gd name="connsiteY375" fmla="*/ 2005735 h 5944427"/>
              <a:gd name="connsiteX376" fmla="*/ 659743 w 4734544"/>
              <a:gd name="connsiteY376" fmla="*/ 1985975 h 5944427"/>
              <a:gd name="connsiteX377" fmla="*/ 658304 w 4734544"/>
              <a:gd name="connsiteY377" fmla="*/ 1947265 h 5944427"/>
              <a:gd name="connsiteX378" fmla="*/ 681206 w 4734544"/>
              <a:gd name="connsiteY378" fmla="*/ 1927505 h 5944427"/>
              <a:gd name="connsiteX379" fmla="*/ 673302 w 4734544"/>
              <a:gd name="connsiteY379" fmla="*/ 1918344 h 5944427"/>
              <a:gd name="connsiteX380" fmla="*/ 691624 w 4734544"/>
              <a:gd name="connsiteY380" fmla="*/ 1902536 h 5944427"/>
              <a:gd name="connsiteX381" fmla="*/ 683720 w 4734544"/>
              <a:gd name="connsiteY381" fmla="*/ 1893375 h 5944427"/>
              <a:gd name="connsiteX382" fmla="*/ 706621 w 4734544"/>
              <a:gd name="connsiteY382" fmla="*/ 1873615 h 5944427"/>
              <a:gd name="connsiteX383" fmla="*/ 698717 w 4734544"/>
              <a:gd name="connsiteY383" fmla="*/ 1864454 h 5944427"/>
              <a:gd name="connsiteX384" fmla="*/ 728084 w 4734544"/>
              <a:gd name="connsiteY384" fmla="*/ 1815145 h 5944427"/>
              <a:gd name="connsiteX385" fmla="*/ 720180 w 4734544"/>
              <a:gd name="connsiteY385" fmla="*/ 1805984 h 5944427"/>
              <a:gd name="connsiteX386" fmla="*/ 762032 w 4734544"/>
              <a:gd name="connsiteY386" fmla="*/ 1761883 h 5944427"/>
              <a:gd name="connsiteX387" fmla="*/ 803883 w 4734544"/>
              <a:gd name="connsiteY387" fmla="*/ 1717782 h 5944427"/>
              <a:gd name="connsiteX388" fmla="*/ 795979 w 4734544"/>
              <a:gd name="connsiteY388" fmla="*/ 1708622 h 5944427"/>
              <a:gd name="connsiteX389" fmla="*/ 814301 w 4734544"/>
              <a:gd name="connsiteY389" fmla="*/ 1692813 h 5944427"/>
              <a:gd name="connsiteX390" fmla="*/ 811291 w 4734544"/>
              <a:gd name="connsiteY390" fmla="*/ 1675435 h 5944427"/>
              <a:gd name="connsiteX391" fmla="*/ 808281 w 4734544"/>
              <a:gd name="connsiteY391" fmla="*/ 1658056 h 5944427"/>
              <a:gd name="connsiteX392" fmla="*/ 826603 w 4734544"/>
              <a:gd name="connsiteY392" fmla="*/ 1642247 h 5944427"/>
              <a:gd name="connsiteX393" fmla="*/ 857136 w 4734544"/>
              <a:gd name="connsiteY393" fmla="*/ 1547986 h 5944427"/>
              <a:gd name="connsiteX394" fmla="*/ 907428 w 4734544"/>
              <a:gd name="connsiteY394" fmla="*/ 1476626 h 5944427"/>
              <a:gd name="connsiteX395" fmla="*/ 966659 w 4734544"/>
              <a:gd name="connsiteY395" fmla="*/ 1429516 h 5944427"/>
              <a:gd name="connsiteX396" fmla="*/ 1021309 w 4734544"/>
              <a:gd name="connsiteY396" fmla="*/ 1386357 h 5944427"/>
              <a:gd name="connsiteX397" fmla="*/ 1018969 w 4734544"/>
              <a:gd name="connsiteY397" fmla="*/ 1272517 h 5944427"/>
              <a:gd name="connsiteX398" fmla="*/ 992106 w 4734544"/>
              <a:gd name="connsiteY398" fmla="*/ 1083953 h 5944427"/>
              <a:gd name="connsiteX399" fmla="*/ 1015008 w 4734544"/>
              <a:gd name="connsiteY399" fmla="*/ 1064193 h 5944427"/>
              <a:gd name="connsiteX400" fmla="*/ 1011684 w 4734544"/>
              <a:gd name="connsiteY400" fmla="*/ 1051080 h 5944427"/>
              <a:gd name="connsiteX401" fmla="*/ 1008360 w 4734544"/>
              <a:gd name="connsiteY401" fmla="*/ 1037967 h 5944427"/>
              <a:gd name="connsiteX402" fmla="*/ 1017521 w 4734544"/>
              <a:gd name="connsiteY402" fmla="*/ 1030063 h 5944427"/>
              <a:gd name="connsiteX403" fmla="*/ 1014015 w 4734544"/>
              <a:gd name="connsiteY403" fmla="*/ 961176 h 5944427"/>
              <a:gd name="connsiteX404" fmla="*/ 1046077 w 4734544"/>
              <a:gd name="connsiteY404" fmla="*/ 933512 h 5944427"/>
              <a:gd name="connsiteX405" fmla="*/ 1068351 w 4734544"/>
              <a:gd name="connsiteY405" fmla="*/ 922284 h 5944427"/>
              <a:gd name="connsiteX406" fmla="*/ 1082720 w 4734544"/>
              <a:gd name="connsiteY406" fmla="*/ 901895 h 5944427"/>
              <a:gd name="connsiteX407" fmla="*/ 1101670 w 4734544"/>
              <a:gd name="connsiteY407" fmla="*/ 877555 h 5944427"/>
              <a:gd name="connsiteX408" fmla="*/ 1115097 w 4734544"/>
              <a:gd name="connsiteY408" fmla="*/ 869965 h 5944427"/>
              <a:gd name="connsiteX409" fmla="*/ 1128524 w 4734544"/>
              <a:gd name="connsiteY409" fmla="*/ 862375 h 5944427"/>
              <a:gd name="connsiteX410" fmla="*/ 1136428 w 4734544"/>
              <a:gd name="connsiteY410" fmla="*/ 871536 h 5944427"/>
              <a:gd name="connsiteX411" fmla="*/ 1154749 w 4734544"/>
              <a:gd name="connsiteY411" fmla="*/ 855727 h 5944427"/>
              <a:gd name="connsiteX412" fmla="*/ 1162653 w 4734544"/>
              <a:gd name="connsiteY412" fmla="*/ 864888 h 5944427"/>
              <a:gd name="connsiteX413" fmla="*/ 1220222 w 4734544"/>
              <a:gd name="connsiteY413" fmla="*/ 811221 h 5944427"/>
              <a:gd name="connsiteX414" fmla="*/ 1269258 w 4734544"/>
              <a:gd name="connsiteY414" fmla="*/ 756926 h 5944427"/>
              <a:gd name="connsiteX415" fmla="*/ 1336079 w 4734544"/>
              <a:gd name="connsiteY415" fmla="*/ 723243 h 5944427"/>
              <a:gd name="connsiteX416" fmla="*/ 1403528 w 4734544"/>
              <a:gd name="connsiteY416" fmla="*/ 681027 h 5944427"/>
              <a:gd name="connsiteX417" fmla="*/ 1391671 w 4734544"/>
              <a:gd name="connsiteY417" fmla="*/ 667286 h 5944427"/>
              <a:gd name="connsiteX418" fmla="*/ 1474118 w 4734544"/>
              <a:gd name="connsiteY418" fmla="*/ 596149 h 5944427"/>
              <a:gd name="connsiteX419" fmla="*/ 1504610 w 4734544"/>
              <a:gd name="connsiteY419" fmla="*/ 589816 h 5944427"/>
              <a:gd name="connsiteX420" fmla="*/ 1544890 w 4734544"/>
              <a:gd name="connsiteY420" fmla="*/ 567046 h 5944427"/>
              <a:gd name="connsiteX421" fmla="*/ 1556878 w 4734544"/>
              <a:gd name="connsiteY421" fmla="*/ 520746 h 5944427"/>
              <a:gd name="connsiteX422" fmla="*/ 1539317 w 4734544"/>
              <a:gd name="connsiteY422" fmla="*/ 467981 h 5944427"/>
              <a:gd name="connsiteX423" fmla="*/ 1562219 w 4734544"/>
              <a:gd name="connsiteY423" fmla="*/ 448221 h 5944427"/>
              <a:gd name="connsiteX424" fmla="*/ 1554315 w 4734544"/>
              <a:gd name="connsiteY424" fmla="*/ 439060 h 5944427"/>
              <a:gd name="connsiteX425" fmla="*/ 1572636 w 4734544"/>
              <a:gd name="connsiteY425" fmla="*/ 423252 h 5944427"/>
              <a:gd name="connsiteX426" fmla="*/ 1564732 w 4734544"/>
              <a:gd name="connsiteY426" fmla="*/ 414091 h 5944427"/>
              <a:gd name="connsiteX427" fmla="*/ 1571917 w 4734544"/>
              <a:gd name="connsiteY427" fmla="*/ 403897 h 5944427"/>
              <a:gd name="connsiteX428" fmla="*/ 1579102 w 4734544"/>
              <a:gd name="connsiteY428" fmla="*/ 393703 h 5944427"/>
              <a:gd name="connsiteX429" fmla="*/ 1632495 w 4734544"/>
              <a:gd name="connsiteY429" fmla="*/ 367609 h 5944427"/>
              <a:gd name="connsiteX430" fmla="*/ 1685889 w 4734544"/>
              <a:gd name="connsiteY430" fmla="*/ 341516 h 5944427"/>
              <a:gd name="connsiteX431" fmla="*/ 1705649 w 4734544"/>
              <a:gd name="connsiteY431" fmla="*/ 364417 h 5944427"/>
              <a:gd name="connsiteX432" fmla="*/ 1723970 w 4734544"/>
              <a:gd name="connsiteY432" fmla="*/ 348609 h 5944427"/>
              <a:gd name="connsiteX433" fmla="*/ 1752577 w 4734544"/>
              <a:gd name="connsiteY433" fmla="*/ 367873 h 5944427"/>
              <a:gd name="connsiteX434" fmla="*/ 1782440 w 4734544"/>
              <a:gd name="connsiteY434" fmla="*/ 370072 h 5944427"/>
              <a:gd name="connsiteX435" fmla="*/ 1790344 w 4734544"/>
              <a:gd name="connsiteY435" fmla="*/ 379233 h 5944427"/>
              <a:gd name="connsiteX436" fmla="*/ 1808666 w 4734544"/>
              <a:gd name="connsiteY436" fmla="*/ 363425 h 5944427"/>
              <a:gd name="connsiteX437" fmla="*/ 1816570 w 4734544"/>
              <a:gd name="connsiteY437" fmla="*/ 372585 h 5944427"/>
              <a:gd name="connsiteX438" fmla="*/ 1839472 w 4734544"/>
              <a:gd name="connsiteY438" fmla="*/ 352825 h 5944427"/>
              <a:gd name="connsiteX439" fmla="*/ 1853933 w 4734544"/>
              <a:gd name="connsiteY439" fmla="*/ 360324 h 5944427"/>
              <a:gd name="connsiteX440" fmla="*/ 1868393 w 4734544"/>
              <a:gd name="connsiteY440" fmla="*/ 367823 h 5944427"/>
              <a:gd name="connsiteX441" fmla="*/ 2005804 w 4734544"/>
              <a:gd name="connsiteY441" fmla="*/ 249262 h 5944427"/>
              <a:gd name="connsiteX442" fmla="*/ 2027267 w 4734544"/>
              <a:gd name="connsiteY442" fmla="*/ 190791 h 5944427"/>
              <a:gd name="connsiteX443" fmla="*/ 2011458 w 4734544"/>
              <a:gd name="connsiteY443" fmla="*/ 172470 h 5944427"/>
              <a:gd name="connsiteX444" fmla="*/ 2034989 w 4734544"/>
              <a:gd name="connsiteY444" fmla="*/ 144177 h 5944427"/>
              <a:gd name="connsiteX445" fmla="*/ 2053938 w 4734544"/>
              <a:gd name="connsiteY445" fmla="*/ 119837 h 5944427"/>
              <a:gd name="connsiteX446" fmla="*/ 2042082 w 4734544"/>
              <a:gd name="connsiteY446" fmla="*/ 106096 h 5944427"/>
              <a:gd name="connsiteX447" fmla="*/ 2125339 w 4734544"/>
              <a:gd name="connsiteY447" fmla="*/ 82201 h 5944427"/>
              <a:gd name="connsiteX448" fmla="*/ 2204827 w 4734544"/>
              <a:gd name="connsiteY448" fmla="*/ 109501 h 5944427"/>
              <a:gd name="connsiteX449" fmla="*/ 2252251 w 4734544"/>
              <a:gd name="connsiteY449" fmla="*/ 164466 h 5944427"/>
              <a:gd name="connsiteX450" fmla="*/ 2261412 w 4734544"/>
              <a:gd name="connsiteY450" fmla="*/ 156562 h 5944427"/>
              <a:gd name="connsiteX451" fmla="*/ 2285124 w 4734544"/>
              <a:gd name="connsiteY451" fmla="*/ 184044 h 5944427"/>
              <a:gd name="connsiteX452" fmla="*/ 2298865 w 4734544"/>
              <a:gd name="connsiteY452" fmla="*/ 172188 h 5944427"/>
              <a:gd name="connsiteX453" fmla="*/ 2318625 w 4734544"/>
              <a:gd name="connsiteY453" fmla="*/ 195089 h 5944427"/>
              <a:gd name="connsiteX454" fmla="*/ 2327786 w 4734544"/>
              <a:gd name="connsiteY454" fmla="*/ 187185 h 5944427"/>
              <a:gd name="connsiteX455" fmla="*/ 2340270 w 4734544"/>
              <a:gd name="connsiteY455" fmla="*/ 192394 h 5944427"/>
              <a:gd name="connsiteX456" fmla="*/ 2352755 w 4734544"/>
              <a:gd name="connsiteY456" fmla="*/ 197603 h 5944427"/>
              <a:gd name="connsiteX457" fmla="*/ 2375657 w 4734544"/>
              <a:gd name="connsiteY457" fmla="*/ 177842 h 5944427"/>
              <a:gd name="connsiteX458" fmla="*/ 2387513 w 4734544"/>
              <a:gd name="connsiteY458" fmla="*/ 191583 h 5944427"/>
              <a:gd name="connsiteX459" fmla="*/ 2454961 w 4734544"/>
              <a:gd name="connsiteY459" fmla="*/ 149368 h 5944427"/>
              <a:gd name="connsiteX460" fmla="*/ 2447057 w 4734544"/>
              <a:gd name="connsiteY460" fmla="*/ 140207 h 5944427"/>
              <a:gd name="connsiteX461" fmla="*/ 2479120 w 4734544"/>
              <a:gd name="connsiteY461" fmla="*/ 112543 h 5944427"/>
              <a:gd name="connsiteX462" fmla="*/ 2502245 w 4734544"/>
              <a:gd name="connsiteY462" fmla="*/ 60629 h 5944427"/>
              <a:gd name="connsiteX463" fmla="*/ 2543063 w 4734544"/>
              <a:gd name="connsiteY463" fmla="*/ 1439 h 5944427"/>
              <a:gd name="connsiteX464" fmla="*/ 2581773 w 4734544"/>
              <a:gd name="connsiteY464" fmla="*/ 0 h 594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</a:cxnLst>
            <a:rect l="l" t="t" r="r" b="b"/>
            <a:pathLst>
              <a:path w="4734544" h="5944427">
                <a:moveTo>
                  <a:pt x="1305030" y="5280520"/>
                </a:moveTo>
                <a:lnTo>
                  <a:pt x="1312934" y="5289681"/>
                </a:lnTo>
                <a:cubicBezTo>
                  <a:pt x="1335687" y="5291356"/>
                  <a:pt x="1357018" y="5292927"/>
                  <a:pt x="1376927" y="5294393"/>
                </a:cubicBezTo>
                <a:cubicBezTo>
                  <a:pt x="1396836" y="5295859"/>
                  <a:pt x="1419484" y="5298957"/>
                  <a:pt x="1444872" y="5303686"/>
                </a:cubicBezTo>
                <a:lnTo>
                  <a:pt x="1458613" y="5291830"/>
                </a:lnTo>
                <a:lnTo>
                  <a:pt x="1478373" y="5314731"/>
                </a:lnTo>
                <a:lnTo>
                  <a:pt x="1487534" y="5306827"/>
                </a:lnTo>
                <a:cubicBezTo>
                  <a:pt x="1498073" y="5319042"/>
                  <a:pt x="1503791" y="5328756"/>
                  <a:pt x="1504690" y="5335971"/>
                </a:cubicBezTo>
                <a:cubicBezTo>
                  <a:pt x="1505588" y="5343187"/>
                  <a:pt x="1508672" y="5349848"/>
                  <a:pt x="1513942" y="5355955"/>
                </a:cubicBezTo>
                <a:cubicBezTo>
                  <a:pt x="1529210" y="5342781"/>
                  <a:pt x="1547038" y="5343379"/>
                  <a:pt x="1567426" y="5357749"/>
                </a:cubicBezTo>
                <a:cubicBezTo>
                  <a:pt x="1587815" y="5372118"/>
                  <a:pt x="1607440" y="5387146"/>
                  <a:pt x="1626302" y="5402833"/>
                </a:cubicBezTo>
                <a:cubicBezTo>
                  <a:pt x="1618938" y="5425167"/>
                  <a:pt x="1621529" y="5448234"/>
                  <a:pt x="1634074" y="5472034"/>
                </a:cubicBezTo>
                <a:cubicBezTo>
                  <a:pt x="1646619" y="5495835"/>
                  <a:pt x="1658191" y="5523138"/>
                  <a:pt x="1668791" y="5553944"/>
                </a:cubicBezTo>
                <a:cubicBezTo>
                  <a:pt x="1679390" y="5584750"/>
                  <a:pt x="1685619" y="5616663"/>
                  <a:pt x="1687477" y="5649685"/>
                </a:cubicBezTo>
                <a:cubicBezTo>
                  <a:pt x="1689334" y="5682707"/>
                  <a:pt x="1675894" y="5719606"/>
                  <a:pt x="1647155" y="5760383"/>
                </a:cubicBezTo>
                <a:cubicBezTo>
                  <a:pt x="1623564" y="5770084"/>
                  <a:pt x="1610242" y="5776252"/>
                  <a:pt x="1607188" y="5778887"/>
                </a:cubicBezTo>
                <a:lnTo>
                  <a:pt x="1615092" y="5788048"/>
                </a:lnTo>
                <a:lnTo>
                  <a:pt x="1523485" y="5867089"/>
                </a:lnTo>
                <a:cubicBezTo>
                  <a:pt x="1528755" y="5873196"/>
                  <a:pt x="1523756" y="5882836"/>
                  <a:pt x="1508488" y="5896009"/>
                </a:cubicBezTo>
                <a:lnTo>
                  <a:pt x="1500584" y="5886849"/>
                </a:lnTo>
                <a:lnTo>
                  <a:pt x="1490166" y="5911818"/>
                </a:lnTo>
                <a:lnTo>
                  <a:pt x="1482262" y="5902657"/>
                </a:lnTo>
                <a:cubicBezTo>
                  <a:pt x="1464360" y="5912777"/>
                  <a:pt x="1449406" y="5921684"/>
                  <a:pt x="1437401" y="5929379"/>
                </a:cubicBezTo>
                <a:cubicBezTo>
                  <a:pt x="1425396" y="5937073"/>
                  <a:pt x="1409753" y="5935921"/>
                  <a:pt x="1390473" y="5925923"/>
                </a:cubicBezTo>
                <a:lnTo>
                  <a:pt x="1350506" y="5944427"/>
                </a:lnTo>
                <a:lnTo>
                  <a:pt x="1330746" y="5921525"/>
                </a:lnTo>
                <a:cubicBezTo>
                  <a:pt x="1318532" y="5932064"/>
                  <a:pt x="1285824" y="5929655"/>
                  <a:pt x="1232623" y="5914299"/>
                </a:cubicBezTo>
                <a:cubicBezTo>
                  <a:pt x="1179423" y="5898943"/>
                  <a:pt x="1143391" y="5883422"/>
                  <a:pt x="1124530" y="5867735"/>
                </a:cubicBezTo>
                <a:cubicBezTo>
                  <a:pt x="1126205" y="5844982"/>
                  <a:pt x="1122087" y="5823232"/>
                  <a:pt x="1112177" y="5802486"/>
                </a:cubicBezTo>
                <a:cubicBezTo>
                  <a:pt x="1102267" y="5781739"/>
                  <a:pt x="1090934" y="5760887"/>
                  <a:pt x="1078180" y="5739931"/>
                </a:cubicBezTo>
                <a:cubicBezTo>
                  <a:pt x="1065425" y="5718975"/>
                  <a:pt x="1055059" y="5694626"/>
                  <a:pt x="1047100" y="5666869"/>
                </a:cubicBezTo>
                <a:cubicBezTo>
                  <a:pt x="1039135" y="5639116"/>
                  <a:pt x="1038146" y="5604014"/>
                  <a:pt x="1044132" y="5561561"/>
                </a:cubicBezTo>
                <a:lnTo>
                  <a:pt x="1036227" y="5552401"/>
                </a:lnTo>
                <a:lnTo>
                  <a:pt x="1054549" y="5536592"/>
                </a:lnTo>
                <a:cubicBezTo>
                  <a:pt x="1050117" y="5519109"/>
                  <a:pt x="1059427" y="5489769"/>
                  <a:pt x="1082477" y="5448573"/>
                </a:cubicBezTo>
                <a:cubicBezTo>
                  <a:pt x="1105528" y="5407377"/>
                  <a:pt x="1132321" y="5373606"/>
                  <a:pt x="1162857" y="5347259"/>
                </a:cubicBezTo>
                <a:lnTo>
                  <a:pt x="1174713" y="5361000"/>
                </a:lnTo>
                <a:lnTo>
                  <a:pt x="1247999" y="5297767"/>
                </a:lnTo>
                <a:lnTo>
                  <a:pt x="1255903" y="5306928"/>
                </a:lnTo>
                <a:cubicBezTo>
                  <a:pt x="1264644" y="5304712"/>
                  <a:pt x="1272832" y="5300311"/>
                  <a:pt x="1280466" y="5293724"/>
                </a:cubicBezTo>
                <a:cubicBezTo>
                  <a:pt x="1288100" y="5287137"/>
                  <a:pt x="1296288" y="5282736"/>
                  <a:pt x="1305030" y="5280520"/>
                </a:cubicBezTo>
                <a:close/>
                <a:moveTo>
                  <a:pt x="442938" y="4114678"/>
                </a:moveTo>
                <a:lnTo>
                  <a:pt x="454794" y="4128419"/>
                </a:lnTo>
                <a:cubicBezTo>
                  <a:pt x="466171" y="4129256"/>
                  <a:pt x="482367" y="4132594"/>
                  <a:pt x="503384" y="4138431"/>
                </a:cubicBezTo>
                <a:cubicBezTo>
                  <a:pt x="524401" y="4144268"/>
                  <a:pt x="541706" y="4151976"/>
                  <a:pt x="555298" y="4161556"/>
                </a:cubicBezTo>
                <a:lnTo>
                  <a:pt x="599217" y="4147632"/>
                </a:lnTo>
                <a:lnTo>
                  <a:pt x="607121" y="4156793"/>
                </a:lnTo>
                <a:cubicBezTo>
                  <a:pt x="630293" y="4152780"/>
                  <a:pt x="646249" y="4149666"/>
                  <a:pt x="654991" y="4147450"/>
                </a:cubicBezTo>
                <a:cubicBezTo>
                  <a:pt x="663733" y="4145234"/>
                  <a:pt x="679062" y="4150653"/>
                  <a:pt x="700977" y="4163705"/>
                </a:cubicBezTo>
                <a:cubicBezTo>
                  <a:pt x="712354" y="4164542"/>
                  <a:pt x="727263" y="4175649"/>
                  <a:pt x="745706" y="4197024"/>
                </a:cubicBezTo>
                <a:cubicBezTo>
                  <a:pt x="758880" y="4212292"/>
                  <a:pt x="770631" y="4227455"/>
                  <a:pt x="780961" y="4242513"/>
                </a:cubicBezTo>
                <a:cubicBezTo>
                  <a:pt x="791290" y="4257572"/>
                  <a:pt x="803041" y="4272735"/>
                  <a:pt x="816215" y="4288003"/>
                </a:cubicBezTo>
                <a:cubicBezTo>
                  <a:pt x="834658" y="4309378"/>
                  <a:pt x="853729" y="4322220"/>
                  <a:pt x="873428" y="4326530"/>
                </a:cubicBezTo>
                <a:cubicBezTo>
                  <a:pt x="893128" y="4330841"/>
                  <a:pt x="914834" y="4346737"/>
                  <a:pt x="938546" y="4374219"/>
                </a:cubicBezTo>
                <a:lnTo>
                  <a:pt x="924805" y="4386075"/>
                </a:lnTo>
                <a:lnTo>
                  <a:pt x="952469" y="4418138"/>
                </a:lnTo>
                <a:cubicBezTo>
                  <a:pt x="940255" y="4428676"/>
                  <a:pt x="936259" y="4444110"/>
                  <a:pt x="940481" y="4464437"/>
                </a:cubicBezTo>
                <a:cubicBezTo>
                  <a:pt x="944703" y="4484765"/>
                  <a:pt x="950901" y="4507383"/>
                  <a:pt x="959075" y="4532291"/>
                </a:cubicBezTo>
                <a:cubicBezTo>
                  <a:pt x="967250" y="4557200"/>
                  <a:pt x="973239" y="4582662"/>
                  <a:pt x="977042" y="4608678"/>
                </a:cubicBezTo>
                <a:cubicBezTo>
                  <a:pt x="980845" y="4634694"/>
                  <a:pt x="974903" y="4657133"/>
                  <a:pt x="959217" y="4675995"/>
                </a:cubicBezTo>
                <a:cubicBezTo>
                  <a:pt x="979038" y="4717488"/>
                  <a:pt x="980970" y="4739792"/>
                  <a:pt x="965013" y="4742906"/>
                </a:cubicBezTo>
                <a:cubicBezTo>
                  <a:pt x="949056" y="4746020"/>
                  <a:pt x="943084" y="4759164"/>
                  <a:pt x="947097" y="4782335"/>
                </a:cubicBezTo>
                <a:lnTo>
                  <a:pt x="962905" y="4800657"/>
                </a:lnTo>
                <a:cubicBezTo>
                  <a:pt x="952906" y="4819937"/>
                  <a:pt x="944539" y="4836479"/>
                  <a:pt x="937804" y="4850281"/>
                </a:cubicBezTo>
                <a:cubicBezTo>
                  <a:pt x="931069" y="4864082"/>
                  <a:pt x="924228" y="4879306"/>
                  <a:pt x="917284" y="4895952"/>
                </a:cubicBezTo>
                <a:lnTo>
                  <a:pt x="711167" y="5073794"/>
                </a:lnTo>
                <a:cubicBezTo>
                  <a:pt x="691887" y="5063796"/>
                  <a:pt x="679193" y="5061431"/>
                  <a:pt x="673086" y="5066700"/>
                </a:cubicBezTo>
                <a:cubicBezTo>
                  <a:pt x="666978" y="5071970"/>
                  <a:pt x="653656" y="5078138"/>
                  <a:pt x="633119" y="5085204"/>
                </a:cubicBezTo>
                <a:lnTo>
                  <a:pt x="603570" y="5078739"/>
                </a:lnTo>
                <a:cubicBezTo>
                  <a:pt x="562495" y="5092871"/>
                  <a:pt x="530821" y="5105552"/>
                  <a:pt x="508548" y="5116780"/>
                </a:cubicBezTo>
                <a:cubicBezTo>
                  <a:pt x="486274" y="5128007"/>
                  <a:pt x="446007" y="5121468"/>
                  <a:pt x="387747" y="5097160"/>
                </a:cubicBezTo>
                <a:lnTo>
                  <a:pt x="378586" y="5105065"/>
                </a:lnTo>
                <a:lnTo>
                  <a:pt x="362778" y="5086743"/>
                </a:lnTo>
                <a:lnTo>
                  <a:pt x="320116" y="5083601"/>
                </a:lnTo>
                <a:lnTo>
                  <a:pt x="304307" y="5065280"/>
                </a:lnTo>
                <a:cubicBezTo>
                  <a:pt x="292931" y="5064442"/>
                  <a:pt x="285057" y="5064578"/>
                  <a:pt x="280686" y="5065685"/>
                </a:cubicBezTo>
                <a:cubicBezTo>
                  <a:pt x="276315" y="5066793"/>
                  <a:pt x="268442" y="5066928"/>
                  <a:pt x="257065" y="5066091"/>
                </a:cubicBezTo>
                <a:lnTo>
                  <a:pt x="233353" y="5038608"/>
                </a:lnTo>
                <a:lnTo>
                  <a:pt x="219612" y="5050465"/>
                </a:lnTo>
                <a:lnTo>
                  <a:pt x="197784" y="4997385"/>
                </a:lnTo>
                <a:lnTo>
                  <a:pt x="206945" y="4989481"/>
                </a:lnTo>
                <a:cubicBezTo>
                  <a:pt x="193772" y="4974213"/>
                  <a:pt x="172725" y="4959081"/>
                  <a:pt x="143804" y="4944083"/>
                </a:cubicBezTo>
                <a:cubicBezTo>
                  <a:pt x="114883" y="4929085"/>
                  <a:pt x="89883" y="4909372"/>
                  <a:pt x="68806" y="4884943"/>
                </a:cubicBezTo>
                <a:cubicBezTo>
                  <a:pt x="58267" y="4872729"/>
                  <a:pt x="51884" y="4862256"/>
                  <a:pt x="49674" y="4853509"/>
                </a:cubicBezTo>
                <a:lnTo>
                  <a:pt x="63415" y="4841653"/>
                </a:lnTo>
                <a:lnTo>
                  <a:pt x="35751" y="4809591"/>
                </a:lnTo>
                <a:lnTo>
                  <a:pt x="44911" y="4801686"/>
                </a:lnTo>
                <a:lnTo>
                  <a:pt x="17247" y="4769624"/>
                </a:lnTo>
                <a:lnTo>
                  <a:pt x="26408" y="4761720"/>
                </a:lnTo>
                <a:lnTo>
                  <a:pt x="10600" y="4743398"/>
                </a:lnTo>
                <a:lnTo>
                  <a:pt x="19760" y="4735494"/>
                </a:lnTo>
                <a:lnTo>
                  <a:pt x="0" y="4712593"/>
                </a:lnTo>
                <a:cubicBezTo>
                  <a:pt x="15147" y="4662236"/>
                  <a:pt x="21267" y="4627657"/>
                  <a:pt x="18362" y="4608856"/>
                </a:cubicBezTo>
                <a:cubicBezTo>
                  <a:pt x="15458" y="4590055"/>
                  <a:pt x="13870" y="4572781"/>
                  <a:pt x="13600" y="4557033"/>
                </a:cubicBezTo>
                <a:cubicBezTo>
                  <a:pt x="13330" y="4541286"/>
                  <a:pt x="17640" y="4521586"/>
                  <a:pt x="26531" y="4497935"/>
                </a:cubicBezTo>
                <a:cubicBezTo>
                  <a:pt x="35421" y="4474283"/>
                  <a:pt x="59026" y="4435273"/>
                  <a:pt x="97344" y="4380903"/>
                </a:cubicBezTo>
                <a:cubicBezTo>
                  <a:pt x="92493" y="4369108"/>
                  <a:pt x="88406" y="4356654"/>
                  <a:pt x="85083" y="4343541"/>
                </a:cubicBezTo>
                <a:cubicBezTo>
                  <a:pt x="81759" y="4330428"/>
                  <a:pt x="89258" y="4315968"/>
                  <a:pt x="107579" y="4300160"/>
                </a:cubicBezTo>
                <a:cubicBezTo>
                  <a:pt x="116740" y="4292256"/>
                  <a:pt x="127008" y="4288722"/>
                  <a:pt x="138385" y="4289560"/>
                </a:cubicBezTo>
                <a:cubicBezTo>
                  <a:pt x="149762" y="4290398"/>
                  <a:pt x="163084" y="4284230"/>
                  <a:pt x="178352" y="4271057"/>
                </a:cubicBezTo>
                <a:lnTo>
                  <a:pt x="170447" y="4261896"/>
                </a:lnTo>
                <a:cubicBezTo>
                  <a:pt x="194457" y="4246506"/>
                  <a:pt x="220098" y="4228378"/>
                  <a:pt x="247371" y="4207510"/>
                </a:cubicBezTo>
                <a:cubicBezTo>
                  <a:pt x="274644" y="4186642"/>
                  <a:pt x="299447" y="4179889"/>
                  <a:pt x="321781" y="4187253"/>
                </a:cubicBezTo>
                <a:lnTo>
                  <a:pt x="363005" y="4151685"/>
                </a:lnTo>
                <a:lnTo>
                  <a:pt x="370909" y="4160845"/>
                </a:lnTo>
                <a:lnTo>
                  <a:pt x="393811" y="4141085"/>
                </a:lnTo>
                <a:lnTo>
                  <a:pt x="401715" y="4150246"/>
                </a:lnTo>
                <a:close/>
                <a:moveTo>
                  <a:pt x="2581773" y="0"/>
                </a:moveTo>
                <a:lnTo>
                  <a:pt x="2601533" y="22902"/>
                </a:lnTo>
                <a:lnTo>
                  <a:pt x="2610694" y="14998"/>
                </a:lnTo>
                <a:lnTo>
                  <a:pt x="2697639" y="115766"/>
                </a:lnTo>
                <a:lnTo>
                  <a:pt x="2688478" y="123670"/>
                </a:lnTo>
                <a:cubicBezTo>
                  <a:pt x="2701651" y="138938"/>
                  <a:pt x="2717010" y="153652"/>
                  <a:pt x="2734555" y="167812"/>
                </a:cubicBezTo>
                <a:cubicBezTo>
                  <a:pt x="2752099" y="181972"/>
                  <a:pt x="2770931" y="188363"/>
                  <a:pt x="2791049" y="186985"/>
                </a:cubicBezTo>
                <a:lnTo>
                  <a:pt x="2813951" y="167225"/>
                </a:lnTo>
                <a:cubicBezTo>
                  <a:pt x="2819639" y="167643"/>
                  <a:pt x="2823801" y="169379"/>
                  <a:pt x="2826435" y="172433"/>
                </a:cubicBezTo>
                <a:cubicBezTo>
                  <a:pt x="2829070" y="175487"/>
                  <a:pt x="2833231" y="177223"/>
                  <a:pt x="2838920" y="177642"/>
                </a:cubicBezTo>
                <a:lnTo>
                  <a:pt x="2861822" y="157881"/>
                </a:lnTo>
                <a:cubicBezTo>
                  <a:pt x="2870144" y="161354"/>
                  <a:pt x="2877809" y="164063"/>
                  <a:pt x="2884814" y="166009"/>
                </a:cubicBezTo>
                <a:cubicBezTo>
                  <a:pt x="2891820" y="167954"/>
                  <a:pt x="2899484" y="170663"/>
                  <a:pt x="2907807" y="174136"/>
                </a:cubicBezTo>
                <a:lnTo>
                  <a:pt x="2930709" y="154376"/>
                </a:lnTo>
                <a:lnTo>
                  <a:pt x="2938613" y="163537"/>
                </a:lnTo>
                <a:lnTo>
                  <a:pt x="2998157" y="112160"/>
                </a:lnTo>
                <a:cubicBezTo>
                  <a:pt x="3030909" y="94555"/>
                  <a:pt x="3066610" y="75737"/>
                  <a:pt x="3105259" y="55707"/>
                </a:cubicBezTo>
                <a:cubicBezTo>
                  <a:pt x="3143908" y="35676"/>
                  <a:pt x="3177724" y="42456"/>
                  <a:pt x="3206705" y="76045"/>
                </a:cubicBezTo>
                <a:cubicBezTo>
                  <a:pt x="3211975" y="82152"/>
                  <a:pt x="3214504" y="86628"/>
                  <a:pt x="3214295" y="89472"/>
                </a:cubicBezTo>
                <a:cubicBezTo>
                  <a:pt x="3214086" y="92316"/>
                  <a:pt x="3216616" y="96792"/>
                  <a:pt x="3221885" y="102899"/>
                </a:cubicBezTo>
                <a:lnTo>
                  <a:pt x="3212724" y="110803"/>
                </a:lnTo>
                <a:cubicBezTo>
                  <a:pt x="3222844" y="128705"/>
                  <a:pt x="3232964" y="146608"/>
                  <a:pt x="3243084" y="164511"/>
                </a:cubicBezTo>
                <a:cubicBezTo>
                  <a:pt x="3253204" y="182413"/>
                  <a:pt x="3263324" y="200316"/>
                  <a:pt x="3273444" y="218218"/>
                </a:cubicBezTo>
                <a:cubicBezTo>
                  <a:pt x="3305358" y="211990"/>
                  <a:pt x="3331299" y="218904"/>
                  <a:pt x="3351269" y="238962"/>
                </a:cubicBezTo>
                <a:cubicBezTo>
                  <a:pt x="3371239" y="259019"/>
                  <a:pt x="3391972" y="278418"/>
                  <a:pt x="3413468" y="297159"/>
                </a:cubicBezTo>
                <a:lnTo>
                  <a:pt x="3404307" y="305063"/>
                </a:lnTo>
                <a:cubicBezTo>
                  <a:pt x="3401254" y="307697"/>
                  <a:pt x="3403679" y="313595"/>
                  <a:pt x="3411583" y="322756"/>
                </a:cubicBezTo>
                <a:cubicBezTo>
                  <a:pt x="3419487" y="331917"/>
                  <a:pt x="3431073" y="329910"/>
                  <a:pt x="3446341" y="316737"/>
                </a:cubicBezTo>
                <a:lnTo>
                  <a:pt x="3466101" y="339639"/>
                </a:lnTo>
                <a:cubicBezTo>
                  <a:pt x="3517174" y="306225"/>
                  <a:pt x="3570494" y="290850"/>
                  <a:pt x="3626059" y="293512"/>
                </a:cubicBezTo>
                <a:cubicBezTo>
                  <a:pt x="3681624" y="296174"/>
                  <a:pt x="3721263" y="311246"/>
                  <a:pt x="3744975" y="338728"/>
                </a:cubicBezTo>
                <a:cubicBezTo>
                  <a:pt x="3766053" y="363156"/>
                  <a:pt x="3779392" y="395594"/>
                  <a:pt x="3784992" y="436040"/>
                </a:cubicBezTo>
                <a:cubicBezTo>
                  <a:pt x="3790592" y="476486"/>
                  <a:pt x="3805248" y="510451"/>
                  <a:pt x="3828961" y="537933"/>
                </a:cubicBezTo>
                <a:cubicBezTo>
                  <a:pt x="3839499" y="550147"/>
                  <a:pt x="3848931" y="557990"/>
                  <a:pt x="3857254" y="561463"/>
                </a:cubicBezTo>
                <a:lnTo>
                  <a:pt x="3866414" y="553559"/>
                </a:lnTo>
                <a:lnTo>
                  <a:pt x="3917791" y="613103"/>
                </a:lnTo>
                <a:lnTo>
                  <a:pt x="3926951" y="605199"/>
                </a:lnTo>
                <a:lnTo>
                  <a:pt x="3946712" y="628101"/>
                </a:lnTo>
                <a:cubicBezTo>
                  <a:pt x="3982098" y="613549"/>
                  <a:pt x="4023578" y="623038"/>
                  <a:pt x="4071151" y="656567"/>
                </a:cubicBezTo>
                <a:cubicBezTo>
                  <a:pt x="4118724" y="690095"/>
                  <a:pt x="4160954" y="728234"/>
                  <a:pt x="4197839" y="770984"/>
                </a:cubicBezTo>
                <a:cubicBezTo>
                  <a:pt x="4197002" y="782361"/>
                  <a:pt x="4196583" y="788049"/>
                  <a:pt x="4196583" y="788049"/>
                </a:cubicBezTo>
                <a:lnTo>
                  <a:pt x="4201163" y="784097"/>
                </a:lnTo>
                <a:cubicBezTo>
                  <a:pt x="4206433" y="790204"/>
                  <a:pt x="4206463" y="799500"/>
                  <a:pt x="4201254" y="811985"/>
                </a:cubicBezTo>
                <a:cubicBezTo>
                  <a:pt x="4196045" y="824469"/>
                  <a:pt x="4193022" y="836399"/>
                  <a:pt x="4192184" y="847776"/>
                </a:cubicBezTo>
                <a:lnTo>
                  <a:pt x="4200089" y="856937"/>
                </a:lnTo>
                <a:cubicBezTo>
                  <a:pt x="4196197" y="870948"/>
                  <a:pt x="4191647" y="884196"/>
                  <a:pt x="4186439" y="896680"/>
                </a:cubicBezTo>
                <a:cubicBezTo>
                  <a:pt x="4181230" y="909165"/>
                  <a:pt x="4178102" y="922517"/>
                  <a:pt x="4177055" y="936738"/>
                </a:cubicBezTo>
                <a:cubicBezTo>
                  <a:pt x="4176008" y="950958"/>
                  <a:pt x="4179781" y="967679"/>
                  <a:pt x="4188374" y="986899"/>
                </a:cubicBezTo>
                <a:cubicBezTo>
                  <a:pt x="4196967" y="1006119"/>
                  <a:pt x="4213120" y="1029470"/>
                  <a:pt x="4236832" y="1056952"/>
                </a:cubicBezTo>
                <a:cubicBezTo>
                  <a:pt x="4250005" y="1072220"/>
                  <a:pt x="4260753" y="1081590"/>
                  <a:pt x="4269076" y="1085062"/>
                </a:cubicBezTo>
                <a:lnTo>
                  <a:pt x="4282817" y="1073206"/>
                </a:lnTo>
                <a:lnTo>
                  <a:pt x="4302578" y="1096108"/>
                </a:lnTo>
                <a:lnTo>
                  <a:pt x="4311739" y="1088204"/>
                </a:lnTo>
                <a:cubicBezTo>
                  <a:pt x="4328384" y="1095149"/>
                  <a:pt x="4346662" y="1099354"/>
                  <a:pt x="4366571" y="1100820"/>
                </a:cubicBezTo>
                <a:cubicBezTo>
                  <a:pt x="4386480" y="1102286"/>
                  <a:pt x="4404757" y="1106492"/>
                  <a:pt x="4421403" y="1113437"/>
                </a:cubicBezTo>
                <a:lnTo>
                  <a:pt x="4430564" y="1105533"/>
                </a:lnTo>
                <a:cubicBezTo>
                  <a:pt x="4433199" y="1108586"/>
                  <a:pt x="4435938" y="1110218"/>
                  <a:pt x="4438782" y="1110427"/>
                </a:cubicBezTo>
                <a:cubicBezTo>
                  <a:pt x="4441626" y="1110637"/>
                  <a:pt x="4445683" y="1113795"/>
                  <a:pt x="4450952" y="1119902"/>
                </a:cubicBezTo>
                <a:cubicBezTo>
                  <a:pt x="4479934" y="1153492"/>
                  <a:pt x="4488139" y="1187696"/>
                  <a:pt x="4475566" y="1222514"/>
                </a:cubicBezTo>
                <a:cubicBezTo>
                  <a:pt x="4462994" y="1257333"/>
                  <a:pt x="4449972" y="1288544"/>
                  <a:pt x="4436501" y="1316147"/>
                </a:cubicBezTo>
                <a:lnTo>
                  <a:pt x="4456261" y="1339049"/>
                </a:lnTo>
                <a:cubicBezTo>
                  <a:pt x="4455424" y="1350425"/>
                  <a:pt x="4450455" y="1369362"/>
                  <a:pt x="4441355" y="1395858"/>
                </a:cubicBezTo>
                <a:cubicBezTo>
                  <a:pt x="4432255" y="1422353"/>
                  <a:pt x="4427286" y="1441289"/>
                  <a:pt x="4426448" y="1452666"/>
                </a:cubicBezTo>
                <a:lnTo>
                  <a:pt x="4417287" y="1460570"/>
                </a:lnTo>
                <a:lnTo>
                  <a:pt x="4516088" y="1575079"/>
                </a:lnTo>
                <a:cubicBezTo>
                  <a:pt x="4527465" y="1575916"/>
                  <a:pt x="4535444" y="1574359"/>
                  <a:pt x="4540024" y="1570407"/>
                </a:cubicBezTo>
                <a:cubicBezTo>
                  <a:pt x="4544604" y="1566455"/>
                  <a:pt x="4553481" y="1572113"/>
                  <a:pt x="4566655" y="1587381"/>
                </a:cubicBezTo>
                <a:cubicBezTo>
                  <a:pt x="4582463" y="1605702"/>
                  <a:pt x="4596535" y="1628185"/>
                  <a:pt x="4608870" y="1654830"/>
                </a:cubicBezTo>
                <a:cubicBezTo>
                  <a:pt x="4621206" y="1681474"/>
                  <a:pt x="4628482" y="1699167"/>
                  <a:pt x="4630698" y="1707909"/>
                </a:cubicBezTo>
                <a:lnTo>
                  <a:pt x="4616956" y="1719765"/>
                </a:lnTo>
                <a:cubicBezTo>
                  <a:pt x="4631927" y="1749463"/>
                  <a:pt x="4639997" y="1775793"/>
                  <a:pt x="4641165" y="1798756"/>
                </a:cubicBezTo>
                <a:cubicBezTo>
                  <a:pt x="4642334" y="1821719"/>
                  <a:pt x="4640104" y="1842286"/>
                  <a:pt x="4634477" y="1860459"/>
                </a:cubicBezTo>
                <a:cubicBezTo>
                  <a:pt x="4628849" y="1878632"/>
                  <a:pt x="4623985" y="1896146"/>
                  <a:pt x="4619884" y="1913001"/>
                </a:cubicBezTo>
                <a:cubicBezTo>
                  <a:pt x="4615784" y="1929857"/>
                  <a:pt x="4615740" y="1949870"/>
                  <a:pt x="4619752" y="1973042"/>
                </a:cubicBezTo>
                <a:lnTo>
                  <a:pt x="4610592" y="1980946"/>
                </a:lnTo>
                <a:lnTo>
                  <a:pt x="4626400" y="1999268"/>
                </a:lnTo>
                <a:lnTo>
                  <a:pt x="4617239" y="2007172"/>
                </a:lnTo>
                <a:lnTo>
                  <a:pt x="4716040" y="2121681"/>
                </a:lnTo>
                <a:lnTo>
                  <a:pt x="4706879" y="2129585"/>
                </a:lnTo>
                <a:lnTo>
                  <a:pt x="4734544" y="2161647"/>
                </a:lnTo>
                <a:cubicBezTo>
                  <a:pt x="4724127" y="2186616"/>
                  <a:pt x="4718604" y="2203367"/>
                  <a:pt x="4717975" y="2211899"/>
                </a:cubicBezTo>
                <a:cubicBezTo>
                  <a:pt x="4717347" y="2220432"/>
                  <a:pt x="4716060" y="2228201"/>
                  <a:pt x="4714114" y="2235206"/>
                </a:cubicBezTo>
                <a:cubicBezTo>
                  <a:pt x="4712169" y="2242212"/>
                  <a:pt x="4708801" y="2249113"/>
                  <a:pt x="4704011" y="2255909"/>
                </a:cubicBezTo>
                <a:cubicBezTo>
                  <a:pt x="4699221" y="2262705"/>
                  <a:pt x="4686139" y="2275325"/>
                  <a:pt x="4664764" y="2293768"/>
                </a:cubicBezTo>
                <a:lnTo>
                  <a:pt x="4672668" y="2302928"/>
                </a:lnTo>
                <a:lnTo>
                  <a:pt x="4599382" y="2366161"/>
                </a:lnTo>
                <a:lnTo>
                  <a:pt x="4607286" y="2375322"/>
                </a:lnTo>
                <a:lnTo>
                  <a:pt x="4577919" y="2424631"/>
                </a:lnTo>
                <a:lnTo>
                  <a:pt x="4573967" y="2420051"/>
                </a:lnTo>
                <a:cubicBezTo>
                  <a:pt x="4573967" y="2420051"/>
                  <a:pt x="4577950" y="2433927"/>
                  <a:pt x="4585914" y="2461679"/>
                </a:cubicBezTo>
                <a:cubicBezTo>
                  <a:pt x="4593879" y="2489432"/>
                  <a:pt x="4601425" y="2522872"/>
                  <a:pt x="4608552" y="2562001"/>
                </a:cubicBezTo>
                <a:cubicBezTo>
                  <a:pt x="4615679" y="2601130"/>
                  <a:pt x="4617118" y="2639840"/>
                  <a:pt x="4612869" y="2678131"/>
                </a:cubicBezTo>
                <a:cubicBezTo>
                  <a:pt x="4608619" y="2716422"/>
                  <a:pt x="4591227" y="2748741"/>
                  <a:pt x="4560691" y="2775088"/>
                </a:cubicBezTo>
                <a:lnTo>
                  <a:pt x="4572547" y="2788829"/>
                </a:lnTo>
                <a:lnTo>
                  <a:pt x="4563386" y="2796733"/>
                </a:lnTo>
                <a:lnTo>
                  <a:pt x="4551530" y="2782992"/>
                </a:lnTo>
                <a:cubicBezTo>
                  <a:pt x="4521832" y="2797962"/>
                  <a:pt x="4494769" y="2815987"/>
                  <a:pt x="4470340" y="2837064"/>
                </a:cubicBezTo>
                <a:cubicBezTo>
                  <a:pt x="4448965" y="2855507"/>
                  <a:pt x="4434806" y="2873051"/>
                  <a:pt x="4427861" y="2889697"/>
                </a:cubicBezTo>
                <a:lnTo>
                  <a:pt x="4439717" y="2903438"/>
                </a:lnTo>
                <a:cubicBezTo>
                  <a:pt x="4436244" y="2911761"/>
                  <a:pt x="4433535" y="2919426"/>
                  <a:pt x="4431589" y="2926431"/>
                </a:cubicBezTo>
                <a:cubicBezTo>
                  <a:pt x="4429644" y="2933437"/>
                  <a:pt x="4426935" y="2941101"/>
                  <a:pt x="4423462" y="2949424"/>
                </a:cubicBezTo>
                <a:lnTo>
                  <a:pt x="4451127" y="2981487"/>
                </a:lnTo>
                <a:lnTo>
                  <a:pt x="4441966" y="2989391"/>
                </a:lnTo>
                <a:lnTo>
                  <a:pt x="4463793" y="3042470"/>
                </a:lnTo>
                <a:lnTo>
                  <a:pt x="4454632" y="3050374"/>
                </a:lnTo>
                <a:lnTo>
                  <a:pt x="4490201" y="3091598"/>
                </a:lnTo>
                <a:lnTo>
                  <a:pt x="4481040" y="3099501"/>
                </a:lnTo>
                <a:cubicBezTo>
                  <a:pt x="4485053" y="3122673"/>
                  <a:pt x="4488167" y="3138630"/>
                  <a:pt x="4490383" y="3147372"/>
                </a:cubicBezTo>
                <a:cubicBezTo>
                  <a:pt x="4492599" y="3156114"/>
                  <a:pt x="4487181" y="3171442"/>
                  <a:pt x="4474129" y="3193358"/>
                </a:cubicBezTo>
                <a:lnTo>
                  <a:pt x="4482033" y="3202519"/>
                </a:lnTo>
                <a:lnTo>
                  <a:pt x="4417908" y="3257847"/>
                </a:lnTo>
                <a:cubicBezTo>
                  <a:pt x="4378509" y="3249227"/>
                  <a:pt x="4339589" y="3253510"/>
                  <a:pt x="4301150" y="3270696"/>
                </a:cubicBezTo>
                <a:lnTo>
                  <a:pt x="4285341" y="3252375"/>
                </a:lnTo>
                <a:lnTo>
                  <a:pt x="4267020" y="3268183"/>
                </a:lnTo>
                <a:lnTo>
                  <a:pt x="4255164" y="3254442"/>
                </a:lnTo>
                <a:lnTo>
                  <a:pt x="4241423" y="3266298"/>
                </a:lnTo>
                <a:lnTo>
                  <a:pt x="4253279" y="3280039"/>
                </a:lnTo>
                <a:lnTo>
                  <a:pt x="4202895" y="3323511"/>
                </a:lnTo>
                <a:cubicBezTo>
                  <a:pt x="4213015" y="3341414"/>
                  <a:pt x="4217761" y="3354631"/>
                  <a:pt x="4217132" y="3363164"/>
                </a:cubicBezTo>
                <a:cubicBezTo>
                  <a:pt x="4216504" y="3371696"/>
                  <a:pt x="4215562" y="3384495"/>
                  <a:pt x="4214305" y="3401559"/>
                </a:cubicBezTo>
                <a:lnTo>
                  <a:pt x="4205144" y="3409464"/>
                </a:lnTo>
                <a:lnTo>
                  <a:pt x="4220952" y="3427785"/>
                </a:lnTo>
                <a:cubicBezTo>
                  <a:pt x="4217601" y="3473291"/>
                  <a:pt x="4216615" y="3506103"/>
                  <a:pt x="4217993" y="3526222"/>
                </a:cubicBezTo>
                <a:cubicBezTo>
                  <a:pt x="4219371" y="3546340"/>
                  <a:pt x="4223593" y="3566668"/>
                  <a:pt x="4230659" y="3587205"/>
                </a:cubicBezTo>
                <a:lnTo>
                  <a:pt x="4148213" y="3658342"/>
                </a:lnTo>
                <a:cubicBezTo>
                  <a:pt x="4123663" y="3642236"/>
                  <a:pt x="4102197" y="3632792"/>
                  <a:pt x="4083815" y="3630008"/>
                </a:cubicBezTo>
                <a:cubicBezTo>
                  <a:pt x="4065433" y="3627225"/>
                  <a:pt x="4036333" y="3624367"/>
                  <a:pt x="3996515" y="3621435"/>
                </a:cubicBezTo>
                <a:lnTo>
                  <a:pt x="3988611" y="3612275"/>
                </a:lnTo>
                <a:lnTo>
                  <a:pt x="3956548" y="3639939"/>
                </a:lnTo>
                <a:lnTo>
                  <a:pt x="3948644" y="3630778"/>
                </a:lnTo>
                <a:cubicBezTo>
                  <a:pt x="3939902" y="3632994"/>
                  <a:pt x="3931714" y="3637395"/>
                  <a:pt x="3924081" y="3643982"/>
                </a:cubicBezTo>
                <a:cubicBezTo>
                  <a:pt x="3916447" y="3650569"/>
                  <a:pt x="3909576" y="3656497"/>
                  <a:pt x="3903469" y="3661766"/>
                </a:cubicBezTo>
                <a:cubicBezTo>
                  <a:pt x="3875987" y="3685479"/>
                  <a:pt x="3856932" y="3711241"/>
                  <a:pt x="3846305" y="3739054"/>
                </a:cubicBezTo>
                <a:cubicBezTo>
                  <a:pt x="3835678" y="3766867"/>
                  <a:pt x="3820995" y="3791522"/>
                  <a:pt x="3802255" y="3813018"/>
                </a:cubicBezTo>
                <a:lnTo>
                  <a:pt x="3818063" y="3831340"/>
                </a:lnTo>
                <a:cubicBezTo>
                  <a:pt x="3805011" y="3853255"/>
                  <a:pt x="3792408" y="3878778"/>
                  <a:pt x="3780255" y="3907908"/>
                </a:cubicBezTo>
                <a:cubicBezTo>
                  <a:pt x="3768101" y="3937039"/>
                  <a:pt x="3764031" y="3963190"/>
                  <a:pt x="3768043" y="3986362"/>
                </a:cubicBezTo>
                <a:lnTo>
                  <a:pt x="3694758" y="4049594"/>
                </a:lnTo>
                <a:lnTo>
                  <a:pt x="3674997" y="4026693"/>
                </a:lnTo>
                <a:lnTo>
                  <a:pt x="3647515" y="4050405"/>
                </a:lnTo>
                <a:lnTo>
                  <a:pt x="3639611" y="4041244"/>
                </a:lnTo>
                <a:lnTo>
                  <a:pt x="3625870" y="4053100"/>
                </a:lnTo>
                <a:lnTo>
                  <a:pt x="3598206" y="4021038"/>
                </a:lnTo>
                <a:cubicBezTo>
                  <a:pt x="3569764" y="4018943"/>
                  <a:pt x="3546667" y="4012238"/>
                  <a:pt x="3528913" y="4000923"/>
                </a:cubicBezTo>
                <a:cubicBezTo>
                  <a:pt x="3511159" y="3989607"/>
                  <a:pt x="3490696" y="3985955"/>
                  <a:pt x="3467524" y="3989968"/>
                </a:cubicBezTo>
                <a:lnTo>
                  <a:pt x="3459620" y="3980807"/>
                </a:lnTo>
                <a:lnTo>
                  <a:pt x="3418397" y="4016376"/>
                </a:lnTo>
                <a:lnTo>
                  <a:pt x="3410493" y="4007215"/>
                </a:lnTo>
                <a:cubicBezTo>
                  <a:pt x="3395644" y="4014700"/>
                  <a:pt x="3382980" y="4021631"/>
                  <a:pt x="3372502" y="4028009"/>
                </a:cubicBezTo>
                <a:cubicBezTo>
                  <a:pt x="3362024" y="4034386"/>
                  <a:pt x="3349361" y="4041317"/>
                  <a:pt x="3334512" y="4048802"/>
                </a:cubicBezTo>
                <a:lnTo>
                  <a:pt x="3346368" y="4062544"/>
                </a:lnTo>
                <a:lnTo>
                  <a:pt x="3328046" y="4078352"/>
                </a:lnTo>
                <a:lnTo>
                  <a:pt x="3335950" y="4087513"/>
                </a:lnTo>
                <a:lnTo>
                  <a:pt x="3294727" y="4123081"/>
                </a:lnTo>
                <a:lnTo>
                  <a:pt x="3302631" y="4132242"/>
                </a:lnTo>
                <a:cubicBezTo>
                  <a:pt x="3299159" y="4140564"/>
                  <a:pt x="3289789" y="4151313"/>
                  <a:pt x="3274521" y="4164486"/>
                </a:cubicBezTo>
                <a:cubicBezTo>
                  <a:pt x="3259253" y="4177660"/>
                  <a:pt x="3242772" y="4187884"/>
                  <a:pt x="3225079" y="4195160"/>
                </a:cubicBezTo>
                <a:cubicBezTo>
                  <a:pt x="3207386" y="4202436"/>
                  <a:pt x="3192851" y="4205655"/>
                  <a:pt x="3181475" y="4204817"/>
                </a:cubicBezTo>
                <a:lnTo>
                  <a:pt x="3172314" y="4212721"/>
                </a:lnTo>
                <a:lnTo>
                  <a:pt x="3152554" y="4189819"/>
                </a:lnTo>
                <a:cubicBezTo>
                  <a:pt x="3123694" y="4193413"/>
                  <a:pt x="3100731" y="4194582"/>
                  <a:pt x="3083666" y="4193325"/>
                </a:cubicBezTo>
                <a:lnTo>
                  <a:pt x="3059954" y="4165843"/>
                </a:lnTo>
                <a:lnTo>
                  <a:pt x="3050793" y="4173747"/>
                </a:lnTo>
                <a:cubicBezTo>
                  <a:pt x="3023190" y="4160276"/>
                  <a:pt x="3006304" y="4146880"/>
                  <a:pt x="3000136" y="4133558"/>
                </a:cubicBezTo>
                <a:cubicBezTo>
                  <a:pt x="2993968" y="4120235"/>
                  <a:pt x="2976035" y="4121059"/>
                  <a:pt x="2946337" y="4136030"/>
                </a:cubicBezTo>
                <a:lnTo>
                  <a:pt x="2938433" y="4126869"/>
                </a:lnTo>
                <a:lnTo>
                  <a:pt x="2924692" y="4138725"/>
                </a:lnTo>
                <a:lnTo>
                  <a:pt x="2932596" y="4147886"/>
                </a:lnTo>
                <a:lnTo>
                  <a:pt x="2882212" y="4191358"/>
                </a:lnTo>
                <a:lnTo>
                  <a:pt x="2890117" y="4200519"/>
                </a:lnTo>
                <a:cubicBezTo>
                  <a:pt x="2886644" y="4208842"/>
                  <a:pt x="2872694" y="4223542"/>
                  <a:pt x="2848265" y="4244620"/>
                </a:cubicBezTo>
                <a:cubicBezTo>
                  <a:pt x="2799408" y="4286775"/>
                  <a:pt x="2760894" y="4314679"/>
                  <a:pt x="2732723" y="4328332"/>
                </a:cubicBezTo>
                <a:cubicBezTo>
                  <a:pt x="2704551" y="4341985"/>
                  <a:pt x="2679643" y="4350160"/>
                  <a:pt x="2657998" y="4352855"/>
                </a:cubicBezTo>
                <a:cubicBezTo>
                  <a:pt x="2636353" y="4355550"/>
                  <a:pt x="2614917" y="4355402"/>
                  <a:pt x="2593691" y="4352409"/>
                </a:cubicBezTo>
                <a:cubicBezTo>
                  <a:pt x="2572465" y="4349416"/>
                  <a:pt x="2546104" y="4348190"/>
                  <a:pt x="2514609" y="4348730"/>
                </a:cubicBezTo>
                <a:lnTo>
                  <a:pt x="2494849" y="4325828"/>
                </a:lnTo>
                <a:cubicBezTo>
                  <a:pt x="2486107" y="4328044"/>
                  <a:pt x="2478129" y="4329601"/>
                  <a:pt x="2470913" y="4330500"/>
                </a:cubicBezTo>
                <a:cubicBezTo>
                  <a:pt x="2463698" y="4331398"/>
                  <a:pt x="2455720" y="4332955"/>
                  <a:pt x="2446978" y="4335171"/>
                </a:cubicBezTo>
                <a:lnTo>
                  <a:pt x="2427218" y="4312269"/>
                </a:lnTo>
                <a:lnTo>
                  <a:pt x="2418057" y="4320173"/>
                </a:lnTo>
                <a:cubicBezTo>
                  <a:pt x="2407099" y="4313648"/>
                  <a:pt x="2398327" y="4306568"/>
                  <a:pt x="2391741" y="4298934"/>
                </a:cubicBezTo>
                <a:cubicBezTo>
                  <a:pt x="2385154" y="4291300"/>
                  <a:pt x="2376382" y="4284220"/>
                  <a:pt x="2365424" y="4277694"/>
                </a:cubicBezTo>
                <a:lnTo>
                  <a:pt x="2356263" y="4285598"/>
                </a:lnTo>
                <a:lnTo>
                  <a:pt x="2336503" y="4262696"/>
                </a:lnTo>
                <a:lnTo>
                  <a:pt x="2322762" y="4274552"/>
                </a:lnTo>
                <a:cubicBezTo>
                  <a:pt x="2309589" y="4259284"/>
                  <a:pt x="2286775" y="4239017"/>
                  <a:pt x="2254321" y="4213751"/>
                </a:cubicBezTo>
                <a:cubicBezTo>
                  <a:pt x="2238634" y="4232612"/>
                  <a:pt x="2218157" y="4258270"/>
                  <a:pt x="2192891" y="4290725"/>
                </a:cubicBezTo>
                <a:cubicBezTo>
                  <a:pt x="2167625" y="4323179"/>
                  <a:pt x="2141250" y="4351262"/>
                  <a:pt x="2113768" y="4374974"/>
                </a:cubicBezTo>
                <a:cubicBezTo>
                  <a:pt x="2089339" y="4396052"/>
                  <a:pt x="2070464" y="4409674"/>
                  <a:pt x="2057142" y="4415842"/>
                </a:cubicBezTo>
                <a:cubicBezTo>
                  <a:pt x="2043820" y="4422010"/>
                  <a:pt x="2020513" y="4418149"/>
                  <a:pt x="1987221" y="4404259"/>
                </a:cubicBezTo>
                <a:lnTo>
                  <a:pt x="1964319" y="4424020"/>
                </a:lnTo>
                <a:cubicBezTo>
                  <a:pt x="1949889" y="4425816"/>
                  <a:pt x="1934141" y="4426087"/>
                  <a:pt x="1917077" y="4424830"/>
                </a:cubicBezTo>
                <a:cubicBezTo>
                  <a:pt x="1900012" y="4423573"/>
                  <a:pt x="1884474" y="4420999"/>
                  <a:pt x="1870463" y="4417108"/>
                </a:cubicBezTo>
                <a:lnTo>
                  <a:pt x="1861302" y="4425012"/>
                </a:lnTo>
                <a:lnTo>
                  <a:pt x="1833637" y="4392950"/>
                </a:lnTo>
                <a:lnTo>
                  <a:pt x="1824477" y="4400854"/>
                </a:lnTo>
                <a:lnTo>
                  <a:pt x="1788908" y="4359630"/>
                </a:lnTo>
                <a:lnTo>
                  <a:pt x="1775167" y="4371487"/>
                </a:lnTo>
                <a:lnTo>
                  <a:pt x="1767263" y="4362326"/>
                </a:lnTo>
                <a:cubicBezTo>
                  <a:pt x="1767682" y="4356638"/>
                  <a:pt x="1769418" y="4352476"/>
                  <a:pt x="1772472" y="4349841"/>
                </a:cubicBezTo>
                <a:cubicBezTo>
                  <a:pt x="1775525" y="4347207"/>
                  <a:pt x="1774418" y="4342836"/>
                  <a:pt x="1769148" y="4336729"/>
                </a:cubicBezTo>
                <a:cubicBezTo>
                  <a:pt x="1766513" y="4333675"/>
                  <a:pt x="1755556" y="4327149"/>
                  <a:pt x="1736275" y="4317151"/>
                </a:cubicBezTo>
                <a:cubicBezTo>
                  <a:pt x="1716995" y="4307152"/>
                  <a:pt x="1698133" y="4291465"/>
                  <a:pt x="1679690" y="4270090"/>
                </a:cubicBezTo>
                <a:cubicBezTo>
                  <a:pt x="1671786" y="4260930"/>
                  <a:pt x="1668043" y="4253505"/>
                  <a:pt x="1668462" y="4247817"/>
                </a:cubicBezTo>
                <a:lnTo>
                  <a:pt x="1682203" y="4235961"/>
                </a:lnTo>
                <a:cubicBezTo>
                  <a:pt x="1661126" y="4211532"/>
                  <a:pt x="1651844" y="4182253"/>
                  <a:pt x="1654357" y="4148123"/>
                </a:cubicBezTo>
                <a:lnTo>
                  <a:pt x="1638549" y="4129802"/>
                </a:lnTo>
                <a:lnTo>
                  <a:pt x="1652290" y="4117946"/>
                </a:lnTo>
                <a:cubicBezTo>
                  <a:pt x="1644385" y="4108785"/>
                  <a:pt x="1638218" y="4095463"/>
                  <a:pt x="1633786" y="4077979"/>
                </a:cubicBezTo>
                <a:lnTo>
                  <a:pt x="1652107" y="4062171"/>
                </a:lnTo>
                <a:lnTo>
                  <a:pt x="1636299" y="4043850"/>
                </a:lnTo>
                <a:cubicBezTo>
                  <a:pt x="1675037" y="3983792"/>
                  <a:pt x="1704748" y="3939512"/>
                  <a:pt x="1725434" y="3911010"/>
                </a:cubicBezTo>
                <a:cubicBezTo>
                  <a:pt x="1746120" y="3882508"/>
                  <a:pt x="1777838" y="3849814"/>
                  <a:pt x="1820588" y="3812928"/>
                </a:cubicBezTo>
                <a:cubicBezTo>
                  <a:pt x="1788972" y="3776285"/>
                  <a:pt x="1753643" y="3741514"/>
                  <a:pt x="1714602" y="3708614"/>
                </a:cubicBezTo>
                <a:cubicBezTo>
                  <a:pt x="1675562" y="3675713"/>
                  <a:pt x="1638557" y="3663695"/>
                  <a:pt x="1603590" y="3672558"/>
                </a:cubicBezTo>
                <a:lnTo>
                  <a:pt x="1587782" y="3654237"/>
                </a:lnTo>
                <a:lnTo>
                  <a:pt x="1549700" y="3647143"/>
                </a:lnTo>
                <a:lnTo>
                  <a:pt x="1533892" y="3628822"/>
                </a:lnTo>
                <a:cubicBezTo>
                  <a:pt x="1525150" y="3631037"/>
                  <a:pt x="1519357" y="3632041"/>
                  <a:pt x="1516513" y="3631831"/>
                </a:cubicBezTo>
                <a:cubicBezTo>
                  <a:pt x="1513669" y="3631622"/>
                  <a:pt x="1507876" y="3632625"/>
                  <a:pt x="1499134" y="3634841"/>
                </a:cubicBezTo>
                <a:lnTo>
                  <a:pt x="1483326" y="3616519"/>
                </a:lnTo>
                <a:lnTo>
                  <a:pt x="1474165" y="3624423"/>
                </a:lnTo>
                <a:cubicBezTo>
                  <a:pt x="1448778" y="3619694"/>
                  <a:pt x="1424258" y="3612885"/>
                  <a:pt x="1400606" y="3603994"/>
                </a:cubicBezTo>
                <a:cubicBezTo>
                  <a:pt x="1376955" y="3595103"/>
                  <a:pt x="1353273" y="3576917"/>
                  <a:pt x="1329561" y="3549435"/>
                </a:cubicBezTo>
                <a:cubicBezTo>
                  <a:pt x="1313752" y="3531113"/>
                  <a:pt x="1304845" y="3516160"/>
                  <a:pt x="1302839" y="3504574"/>
                </a:cubicBezTo>
                <a:cubicBezTo>
                  <a:pt x="1300832" y="3492988"/>
                  <a:pt x="1301012" y="3480848"/>
                  <a:pt x="1303376" y="3468154"/>
                </a:cubicBezTo>
                <a:cubicBezTo>
                  <a:pt x="1305741" y="3455460"/>
                  <a:pt x="1306024" y="3441898"/>
                  <a:pt x="1304227" y="3427468"/>
                </a:cubicBezTo>
                <a:cubicBezTo>
                  <a:pt x="1302431" y="3413038"/>
                  <a:pt x="1293628" y="3396662"/>
                  <a:pt x="1277820" y="3378341"/>
                </a:cubicBezTo>
                <a:lnTo>
                  <a:pt x="1268659" y="3386245"/>
                </a:lnTo>
                <a:lnTo>
                  <a:pt x="1240995" y="3354182"/>
                </a:lnTo>
                <a:lnTo>
                  <a:pt x="1231834" y="3362086"/>
                </a:lnTo>
                <a:cubicBezTo>
                  <a:pt x="1209919" y="3349034"/>
                  <a:pt x="1195009" y="3337928"/>
                  <a:pt x="1187105" y="3328767"/>
                </a:cubicBezTo>
                <a:lnTo>
                  <a:pt x="1173364" y="3340623"/>
                </a:lnTo>
                <a:lnTo>
                  <a:pt x="1137795" y="3299400"/>
                </a:lnTo>
                <a:cubicBezTo>
                  <a:pt x="1131688" y="3304669"/>
                  <a:pt x="1122946" y="3306885"/>
                  <a:pt x="1111570" y="3306048"/>
                </a:cubicBezTo>
                <a:lnTo>
                  <a:pt x="1083906" y="3273985"/>
                </a:lnTo>
                <a:lnTo>
                  <a:pt x="1074745" y="3281889"/>
                </a:lnTo>
                <a:lnTo>
                  <a:pt x="1058937" y="3263568"/>
                </a:lnTo>
                <a:lnTo>
                  <a:pt x="1045196" y="3275424"/>
                </a:lnTo>
                <a:lnTo>
                  <a:pt x="910826" y="3119692"/>
                </a:lnTo>
                <a:lnTo>
                  <a:pt x="901666" y="3127596"/>
                </a:lnTo>
                <a:lnTo>
                  <a:pt x="881905" y="3104694"/>
                </a:lnTo>
                <a:lnTo>
                  <a:pt x="872744" y="3112598"/>
                </a:lnTo>
                <a:lnTo>
                  <a:pt x="856936" y="3094277"/>
                </a:lnTo>
                <a:cubicBezTo>
                  <a:pt x="833346" y="3103978"/>
                  <a:pt x="814963" y="3101194"/>
                  <a:pt x="801790" y="3085926"/>
                </a:cubicBezTo>
                <a:cubicBezTo>
                  <a:pt x="751731" y="3027908"/>
                  <a:pt x="734754" y="2986624"/>
                  <a:pt x="750859" y="2962074"/>
                </a:cubicBezTo>
                <a:cubicBezTo>
                  <a:pt x="766965" y="2937525"/>
                  <a:pt x="780017" y="2915609"/>
                  <a:pt x="790016" y="2896329"/>
                </a:cubicBezTo>
                <a:lnTo>
                  <a:pt x="782112" y="2887168"/>
                </a:lnTo>
                <a:lnTo>
                  <a:pt x="805013" y="2867408"/>
                </a:lnTo>
                <a:lnTo>
                  <a:pt x="797109" y="2858247"/>
                </a:lnTo>
                <a:lnTo>
                  <a:pt x="829172" y="2830583"/>
                </a:lnTo>
                <a:cubicBezTo>
                  <a:pt x="820727" y="2789927"/>
                  <a:pt x="816444" y="2751008"/>
                  <a:pt x="816323" y="2713825"/>
                </a:cubicBezTo>
                <a:lnTo>
                  <a:pt x="737282" y="2622217"/>
                </a:lnTo>
                <a:cubicBezTo>
                  <a:pt x="743389" y="2616948"/>
                  <a:pt x="739856" y="2606679"/>
                  <a:pt x="726683" y="2591411"/>
                </a:cubicBezTo>
                <a:lnTo>
                  <a:pt x="717522" y="2599315"/>
                </a:lnTo>
                <a:cubicBezTo>
                  <a:pt x="695606" y="2586263"/>
                  <a:pt x="680937" y="2581609"/>
                  <a:pt x="673512" y="2585351"/>
                </a:cubicBezTo>
                <a:cubicBezTo>
                  <a:pt x="666088" y="2589094"/>
                  <a:pt x="652526" y="2588810"/>
                  <a:pt x="632826" y="2584500"/>
                </a:cubicBezTo>
                <a:lnTo>
                  <a:pt x="623665" y="2592404"/>
                </a:lnTo>
                <a:lnTo>
                  <a:pt x="572289" y="2532859"/>
                </a:lnTo>
                <a:cubicBezTo>
                  <a:pt x="566898" y="2489569"/>
                  <a:pt x="568543" y="2457520"/>
                  <a:pt x="577224" y="2436713"/>
                </a:cubicBezTo>
                <a:cubicBezTo>
                  <a:pt x="585905" y="2415905"/>
                  <a:pt x="596353" y="2400232"/>
                  <a:pt x="608567" y="2389693"/>
                </a:cubicBezTo>
                <a:cubicBezTo>
                  <a:pt x="620782" y="2379155"/>
                  <a:pt x="630915" y="2367748"/>
                  <a:pt x="638968" y="2355473"/>
                </a:cubicBezTo>
                <a:cubicBezTo>
                  <a:pt x="647021" y="2343198"/>
                  <a:pt x="649460" y="2319786"/>
                  <a:pt x="646285" y="2285237"/>
                </a:cubicBezTo>
                <a:lnTo>
                  <a:pt x="655445" y="2277333"/>
                </a:lnTo>
                <a:cubicBezTo>
                  <a:pt x="640475" y="2247636"/>
                  <a:pt x="626403" y="2225152"/>
                  <a:pt x="613230" y="2209885"/>
                </a:cubicBezTo>
                <a:lnTo>
                  <a:pt x="626971" y="2198028"/>
                </a:lnTo>
                <a:lnTo>
                  <a:pt x="620769" y="2107496"/>
                </a:lnTo>
                <a:lnTo>
                  <a:pt x="639091" y="2091688"/>
                </a:lnTo>
                <a:cubicBezTo>
                  <a:pt x="640347" y="2074623"/>
                  <a:pt x="639598" y="2045972"/>
                  <a:pt x="636842" y="2005735"/>
                </a:cubicBezTo>
                <a:lnTo>
                  <a:pt x="659743" y="1985975"/>
                </a:lnTo>
                <a:lnTo>
                  <a:pt x="658304" y="1947265"/>
                </a:lnTo>
                <a:lnTo>
                  <a:pt x="681206" y="1927505"/>
                </a:lnTo>
                <a:lnTo>
                  <a:pt x="673302" y="1918344"/>
                </a:lnTo>
                <a:lnTo>
                  <a:pt x="691624" y="1902536"/>
                </a:lnTo>
                <a:lnTo>
                  <a:pt x="683720" y="1893375"/>
                </a:lnTo>
                <a:lnTo>
                  <a:pt x="706621" y="1873615"/>
                </a:lnTo>
                <a:lnTo>
                  <a:pt x="698717" y="1864454"/>
                </a:lnTo>
                <a:lnTo>
                  <a:pt x="728084" y="1815145"/>
                </a:lnTo>
                <a:lnTo>
                  <a:pt x="720180" y="1805984"/>
                </a:lnTo>
                <a:cubicBezTo>
                  <a:pt x="732814" y="1789757"/>
                  <a:pt x="746764" y="1775057"/>
                  <a:pt x="762032" y="1761883"/>
                </a:cubicBezTo>
                <a:cubicBezTo>
                  <a:pt x="777300" y="1748710"/>
                  <a:pt x="791250" y="1734009"/>
                  <a:pt x="803883" y="1717782"/>
                </a:cubicBezTo>
                <a:lnTo>
                  <a:pt x="795979" y="1708622"/>
                </a:lnTo>
                <a:lnTo>
                  <a:pt x="814301" y="1692813"/>
                </a:lnTo>
                <a:cubicBezTo>
                  <a:pt x="812085" y="1684072"/>
                  <a:pt x="811082" y="1678279"/>
                  <a:pt x="811291" y="1675435"/>
                </a:cubicBezTo>
                <a:cubicBezTo>
                  <a:pt x="811501" y="1672590"/>
                  <a:pt x="810497" y="1666797"/>
                  <a:pt x="808281" y="1658056"/>
                </a:cubicBezTo>
                <a:lnTo>
                  <a:pt x="826603" y="1642247"/>
                </a:lnTo>
                <a:cubicBezTo>
                  <a:pt x="828697" y="1613806"/>
                  <a:pt x="838875" y="1582385"/>
                  <a:pt x="857136" y="1547986"/>
                </a:cubicBezTo>
                <a:cubicBezTo>
                  <a:pt x="875396" y="1513586"/>
                  <a:pt x="892161" y="1489799"/>
                  <a:pt x="907428" y="1476626"/>
                </a:cubicBezTo>
                <a:cubicBezTo>
                  <a:pt x="925750" y="1460818"/>
                  <a:pt x="945493" y="1445114"/>
                  <a:pt x="966659" y="1429516"/>
                </a:cubicBezTo>
                <a:cubicBezTo>
                  <a:pt x="987825" y="1413917"/>
                  <a:pt x="1006041" y="1399531"/>
                  <a:pt x="1021309" y="1386357"/>
                </a:cubicBezTo>
                <a:cubicBezTo>
                  <a:pt x="1020769" y="1354862"/>
                  <a:pt x="1019989" y="1316916"/>
                  <a:pt x="1018969" y="1272517"/>
                </a:cubicBezTo>
                <a:cubicBezTo>
                  <a:pt x="1017949" y="1228119"/>
                  <a:pt x="1008995" y="1165265"/>
                  <a:pt x="992106" y="1083953"/>
                </a:cubicBezTo>
                <a:lnTo>
                  <a:pt x="1015008" y="1064193"/>
                </a:lnTo>
                <a:cubicBezTo>
                  <a:pt x="1015427" y="1058505"/>
                  <a:pt x="1014319" y="1054134"/>
                  <a:pt x="1011684" y="1051080"/>
                </a:cubicBezTo>
                <a:cubicBezTo>
                  <a:pt x="1009049" y="1048027"/>
                  <a:pt x="1007941" y="1043656"/>
                  <a:pt x="1008360" y="1037967"/>
                </a:cubicBezTo>
                <a:lnTo>
                  <a:pt x="1017521" y="1030063"/>
                </a:lnTo>
                <a:cubicBezTo>
                  <a:pt x="1018777" y="1012999"/>
                  <a:pt x="1017609" y="990036"/>
                  <a:pt x="1014015" y="961176"/>
                </a:cubicBezTo>
                <a:lnTo>
                  <a:pt x="1046077" y="933512"/>
                </a:lnTo>
                <a:cubicBezTo>
                  <a:pt x="1051766" y="933930"/>
                  <a:pt x="1059190" y="930188"/>
                  <a:pt x="1068351" y="922284"/>
                </a:cubicBezTo>
                <a:cubicBezTo>
                  <a:pt x="1074458" y="917014"/>
                  <a:pt x="1079248" y="910218"/>
                  <a:pt x="1082720" y="901895"/>
                </a:cubicBezTo>
                <a:cubicBezTo>
                  <a:pt x="1086193" y="893572"/>
                  <a:pt x="1092509" y="885459"/>
                  <a:pt x="1101670" y="877555"/>
                </a:cubicBezTo>
                <a:cubicBezTo>
                  <a:pt x="1107777" y="872285"/>
                  <a:pt x="1112253" y="869755"/>
                  <a:pt x="1115097" y="869965"/>
                </a:cubicBezTo>
                <a:cubicBezTo>
                  <a:pt x="1117941" y="870174"/>
                  <a:pt x="1122417" y="867644"/>
                  <a:pt x="1128524" y="862375"/>
                </a:cubicBezTo>
                <a:lnTo>
                  <a:pt x="1136428" y="871536"/>
                </a:lnTo>
                <a:lnTo>
                  <a:pt x="1154749" y="855727"/>
                </a:lnTo>
                <a:lnTo>
                  <a:pt x="1162653" y="864888"/>
                </a:lnTo>
                <a:cubicBezTo>
                  <a:pt x="1184029" y="846445"/>
                  <a:pt x="1203218" y="828556"/>
                  <a:pt x="1220222" y="811221"/>
                </a:cubicBezTo>
                <a:cubicBezTo>
                  <a:pt x="1237226" y="793886"/>
                  <a:pt x="1253572" y="775788"/>
                  <a:pt x="1269258" y="756926"/>
                </a:cubicBezTo>
                <a:cubicBezTo>
                  <a:pt x="1284107" y="749441"/>
                  <a:pt x="1306381" y="738213"/>
                  <a:pt x="1336079" y="723243"/>
                </a:cubicBezTo>
                <a:cubicBezTo>
                  <a:pt x="1365777" y="708272"/>
                  <a:pt x="1388260" y="694201"/>
                  <a:pt x="1403528" y="681027"/>
                </a:cubicBezTo>
                <a:lnTo>
                  <a:pt x="1391671" y="667286"/>
                </a:lnTo>
                <a:lnTo>
                  <a:pt x="1474118" y="596149"/>
                </a:lnTo>
                <a:cubicBezTo>
                  <a:pt x="1479806" y="596568"/>
                  <a:pt x="1489970" y="594457"/>
                  <a:pt x="1504610" y="589816"/>
                </a:cubicBezTo>
                <a:cubicBezTo>
                  <a:pt x="1519249" y="585175"/>
                  <a:pt x="1532676" y="577585"/>
                  <a:pt x="1544890" y="567046"/>
                </a:cubicBezTo>
                <a:cubicBezTo>
                  <a:pt x="1560158" y="553873"/>
                  <a:pt x="1564154" y="538439"/>
                  <a:pt x="1556878" y="520746"/>
                </a:cubicBezTo>
                <a:cubicBezTo>
                  <a:pt x="1549603" y="503053"/>
                  <a:pt x="1543749" y="485465"/>
                  <a:pt x="1539317" y="467981"/>
                </a:cubicBezTo>
                <a:lnTo>
                  <a:pt x="1562219" y="448221"/>
                </a:lnTo>
                <a:lnTo>
                  <a:pt x="1554315" y="439060"/>
                </a:lnTo>
                <a:lnTo>
                  <a:pt x="1572636" y="423252"/>
                </a:lnTo>
                <a:lnTo>
                  <a:pt x="1564732" y="414091"/>
                </a:lnTo>
                <a:cubicBezTo>
                  <a:pt x="1567786" y="411456"/>
                  <a:pt x="1570181" y="408058"/>
                  <a:pt x="1571917" y="403897"/>
                </a:cubicBezTo>
                <a:cubicBezTo>
                  <a:pt x="1573653" y="399735"/>
                  <a:pt x="1576048" y="396337"/>
                  <a:pt x="1579102" y="393703"/>
                </a:cubicBezTo>
                <a:cubicBezTo>
                  <a:pt x="1594369" y="380529"/>
                  <a:pt x="1612167" y="371831"/>
                  <a:pt x="1632495" y="367609"/>
                </a:cubicBezTo>
                <a:cubicBezTo>
                  <a:pt x="1652823" y="363387"/>
                  <a:pt x="1670621" y="354689"/>
                  <a:pt x="1685889" y="341516"/>
                </a:cubicBezTo>
                <a:lnTo>
                  <a:pt x="1705649" y="364417"/>
                </a:lnTo>
                <a:lnTo>
                  <a:pt x="1723970" y="348609"/>
                </a:lnTo>
                <a:cubicBezTo>
                  <a:pt x="1740197" y="361242"/>
                  <a:pt x="1749733" y="367663"/>
                  <a:pt x="1752577" y="367873"/>
                </a:cubicBezTo>
                <a:cubicBezTo>
                  <a:pt x="1755421" y="368083"/>
                  <a:pt x="1765376" y="368815"/>
                  <a:pt x="1782440" y="370072"/>
                </a:cubicBezTo>
                <a:lnTo>
                  <a:pt x="1790344" y="379233"/>
                </a:lnTo>
                <a:lnTo>
                  <a:pt x="1808666" y="363425"/>
                </a:lnTo>
                <a:lnTo>
                  <a:pt x="1816570" y="372585"/>
                </a:lnTo>
                <a:lnTo>
                  <a:pt x="1839472" y="352825"/>
                </a:lnTo>
                <a:cubicBezTo>
                  <a:pt x="1847795" y="356298"/>
                  <a:pt x="1852615" y="358797"/>
                  <a:pt x="1853933" y="360324"/>
                </a:cubicBezTo>
                <a:cubicBezTo>
                  <a:pt x="1855250" y="361851"/>
                  <a:pt x="1860070" y="364350"/>
                  <a:pt x="1868393" y="367823"/>
                </a:cubicBezTo>
                <a:lnTo>
                  <a:pt x="2005804" y="249262"/>
                </a:lnTo>
                <a:cubicBezTo>
                  <a:pt x="2001372" y="231778"/>
                  <a:pt x="2008526" y="212288"/>
                  <a:pt x="2027267" y="190791"/>
                </a:cubicBezTo>
                <a:lnTo>
                  <a:pt x="2011458" y="172470"/>
                </a:lnTo>
                <a:cubicBezTo>
                  <a:pt x="2021038" y="158878"/>
                  <a:pt x="2028881" y="149447"/>
                  <a:pt x="2034989" y="144177"/>
                </a:cubicBezTo>
                <a:cubicBezTo>
                  <a:pt x="2041096" y="138908"/>
                  <a:pt x="2047412" y="130794"/>
                  <a:pt x="2053938" y="119837"/>
                </a:cubicBezTo>
                <a:lnTo>
                  <a:pt x="2042082" y="106096"/>
                </a:lnTo>
                <a:cubicBezTo>
                  <a:pt x="2074834" y="88491"/>
                  <a:pt x="2102586" y="80526"/>
                  <a:pt x="2125339" y="82201"/>
                </a:cubicBezTo>
                <a:cubicBezTo>
                  <a:pt x="2148092" y="83877"/>
                  <a:pt x="2174588" y="92977"/>
                  <a:pt x="2204827" y="109501"/>
                </a:cubicBezTo>
                <a:lnTo>
                  <a:pt x="2252251" y="164466"/>
                </a:lnTo>
                <a:lnTo>
                  <a:pt x="2261412" y="156562"/>
                </a:lnTo>
                <a:lnTo>
                  <a:pt x="2285124" y="184044"/>
                </a:lnTo>
                <a:lnTo>
                  <a:pt x="2298865" y="172188"/>
                </a:lnTo>
                <a:lnTo>
                  <a:pt x="2318625" y="195089"/>
                </a:lnTo>
                <a:lnTo>
                  <a:pt x="2327786" y="187185"/>
                </a:lnTo>
                <a:cubicBezTo>
                  <a:pt x="2333474" y="187604"/>
                  <a:pt x="2337636" y="189340"/>
                  <a:pt x="2340270" y="192394"/>
                </a:cubicBezTo>
                <a:cubicBezTo>
                  <a:pt x="2342905" y="195447"/>
                  <a:pt x="2347066" y="197184"/>
                  <a:pt x="2352755" y="197603"/>
                </a:cubicBezTo>
                <a:lnTo>
                  <a:pt x="2375657" y="177842"/>
                </a:lnTo>
                <a:lnTo>
                  <a:pt x="2387513" y="191583"/>
                </a:lnTo>
                <a:cubicBezTo>
                  <a:pt x="2402781" y="178410"/>
                  <a:pt x="2425263" y="164338"/>
                  <a:pt x="2454961" y="149368"/>
                </a:cubicBezTo>
                <a:lnTo>
                  <a:pt x="2447057" y="140207"/>
                </a:lnTo>
                <a:lnTo>
                  <a:pt x="2479120" y="112543"/>
                </a:lnTo>
                <a:cubicBezTo>
                  <a:pt x="2489118" y="93262"/>
                  <a:pt x="2496827" y="75957"/>
                  <a:pt x="2502245" y="60629"/>
                </a:cubicBezTo>
                <a:cubicBezTo>
                  <a:pt x="2507663" y="45300"/>
                  <a:pt x="2521269" y="25570"/>
                  <a:pt x="2543063" y="1439"/>
                </a:cubicBezTo>
                <a:cubicBezTo>
                  <a:pt x="2559709" y="8384"/>
                  <a:pt x="2572612" y="7905"/>
                  <a:pt x="2581773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497038" y="1875996"/>
            <a:ext cx="2951802" cy="523220"/>
            <a:chOff x="1037268" y="1684503"/>
            <a:chExt cx="2951802" cy="523220"/>
          </a:xfrm>
        </p:grpSpPr>
        <p:sp>
          <p:nvSpPr>
            <p:cNvPr id="10" name="矩形 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2" name="橢圓 1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5497038" y="2964568"/>
            <a:ext cx="2951802" cy="523220"/>
            <a:chOff x="1037268" y="1684503"/>
            <a:chExt cx="2951802" cy="523220"/>
          </a:xfrm>
        </p:grpSpPr>
        <p:sp>
          <p:nvSpPr>
            <p:cNvPr id="15" name="矩形 1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7" name="橢圓 1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5497038" y="4053140"/>
            <a:ext cx="2951802" cy="523220"/>
            <a:chOff x="1037268" y="1684503"/>
            <a:chExt cx="2951802" cy="523220"/>
          </a:xfrm>
        </p:grpSpPr>
        <p:sp>
          <p:nvSpPr>
            <p:cNvPr id="20" name="矩形 1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2" name="橢圓 2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5497038" y="5141712"/>
            <a:ext cx="2951802" cy="523220"/>
            <a:chOff x="1037268" y="1684503"/>
            <a:chExt cx="2951802" cy="523220"/>
          </a:xfrm>
        </p:grpSpPr>
        <p:sp>
          <p:nvSpPr>
            <p:cNvPr id="25" name="矩形 2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93955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669402" y="1149350"/>
            <a:ext cx="4211014" cy="5207000"/>
          </a:xfrm>
          <a:custGeom>
            <a:avLst/>
            <a:gdLst>
              <a:gd name="connsiteX0" fmla="*/ 4144093 w 4280481"/>
              <a:gd name="connsiteY0" fmla="*/ 4862753 h 5292899"/>
              <a:gd name="connsiteX1" fmla="*/ 4159830 w 4280481"/>
              <a:gd name="connsiteY1" fmla="*/ 4862753 h 5292899"/>
              <a:gd name="connsiteX2" fmla="*/ 4212287 w 4280481"/>
              <a:gd name="connsiteY2" fmla="*/ 4902096 h 5292899"/>
              <a:gd name="connsiteX3" fmla="*/ 4254253 w 4280481"/>
              <a:gd name="connsiteY3" fmla="*/ 4951930 h 5292899"/>
              <a:gd name="connsiteX4" fmla="*/ 4272613 w 4280481"/>
              <a:gd name="connsiteY4" fmla="*/ 4978158 h 5292899"/>
              <a:gd name="connsiteX5" fmla="*/ 4280481 w 4280481"/>
              <a:gd name="connsiteY5" fmla="*/ 5014878 h 5292899"/>
              <a:gd name="connsiteX6" fmla="*/ 4238516 w 4280481"/>
              <a:gd name="connsiteY6" fmla="*/ 5014878 h 5292899"/>
              <a:gd name="connsiteX7" fmla="*/ 4183436 w 4280481"/>
              <a:gd name="connsiteY7" fmla="*/ 4946684 h 5292899"/>
              <a:gd name="connsiteX8" fmla="*/ 4144093 w 4280481"/>
              <a:gd name="connsiteY8" fmla="*/ 4862753 h 5292899"/>
              <a:gd name="connsiteX9" fmla="*/ 1988116 w 4280481"/>
              <a:gd name="connsiteY9" fmla="*/ 4799805 h 5292899"/>
              <a:gd name="connsiteX10" fmla="*/ 1980247 w 4280481"/>
              <a:gd name="connsiteY10" fmla="*/ 4986027 h 5292899"/>
              <a:gd name="connsiteX11" fmla="*/ 1972379 w 4280481"/>
              <a:gd name="connsiteY11" fmla="*/ 5167003 h 5292899"/>
              <a:gd name="connsiteX12" fmla="*/ 1946150 w 4280481"/>
              <a:gd name="connsiteY12" fmla="*/ 5167003 h 5292899"/>
              <a:gd name="connsiteX13" fmla="*/ 1943527 w 4280481"/>
              <a:gd name="connsiteY13" fmla="*/ 5122414 h 5292899"/>
              <a:gd name="connsiteX14" fmla="*/ 1940905 w 4280481"/>
              <a:gd name="connsiteY14" fmla="*/ 5072580 h 5292899"/>
              <a:gd name="connsiteX15" fmla="*/ 1951396 w 4280481"/>
              <a:gd name="connsiteY15" fmla="*/ 4909964 h 5292899"/>
              <a:gd name="connsiteX16" fmla="*/ 1988116 w 4280481"/>
              <a:gd name="connsiteY16" fmla="*/ 4799805 h 5292899"/>
              <a:gd name="connsiteX17" fmla="*/ 1988116 w 4280481"/>
              <a:gd name="connsiteY17" fmla="*/ 4631943 h 5292899"/>
              <a:gd name="connsiteX18" fmla="*/ 2003853 w 4280481"/>
              <a:gd name="connsiteY18" fmla="*/ 4631943 h 5292899"/>
              <a:gd name="connsiteX19" fmla="*/ 2003853 w 4280481"/>
              <a:gd name="connsiteY19" fmla="*/ 4694891 h 5292899"/>
              <a:gd name="connsiteX20" fmla="*/ 1988116 w 4280481"/>
              <a:gd name="connsiteY20" fmla="*/ 4694891 h 5292899"/>
              <a:gd name="connsiteX21" fmla="*/ 2066801 w 4280481"/>
              <a:gd name="connsiteY21" fmla="*/ 4600468 h 5292899"/>
              <a:gd name="connsiteX22" fmla="*/ 2098275 w 4280481"/>
              <a:gd name="connsiteY22" fmla="*/ 4600468 h 5292899"/>
              <a:gd name="connsiteX23" fmla="*/ 2082538 w 4280481"/>
              <a:gd name="connsiteY23" fmla="*/ 4679154 h 5292899"/>
              <a:gd name="connsiteX24" fmla="*/ 2085161 w 4280481"/>
              <a:gd name="connsiteY24" fmla="*/ 4728988 h 5292899"/>
              <a:gd name="connsiteX25" fmla="*/ 2087784 w 4280481"/>
              <a:gd name="connsiteY25" fmla="*/ 4773576 h 5292899"/>
              <a:gd name="connsiteX26" fmla="*/ 2066801 w 4280481"/>
              <a:gd name="connsiteY26" fmla="*/ 4847016 h 5292899"/>
              <a:gd name="connsiteX27" fmla="*/ 2058933 w 4280481"/>
              <a:gd name="connsiteY27" fmla="*/ 4799805 h 5292899"/>
              <a:gd name="connsiteX28" fmla="*/ 2051064 w 4280481"/>
              <a:gd name="connsiteY28" fmla="*/ 4757839 h 5292899"/>
              <a:gd name="connsiteX29" fmla="*/ 2035327 w 4280481"/>
              <a:gd name="connsiteY29" fmla="*/ 4757839 h 5292899"/>
              <a:gd name="connsiteX30" fmla="*/ 2051064 w 4280481"/>
              <a:gd name="connsiteY30" fmla="*/ 4679154 h 5292899"/>
              <a:gd name="connsiteX31" fmla="*/ 2066801 w 4280481"/>
              <a:gd name="connsiteY31" fmla="*/ 4679154 h 5292899"/>
              <a:gd name="connsiteX32" fmla="*/ 765870 w 4280481"/>
              <a:gd name="connsiteY32" fmla="*/ 3960494 h 5292899"/>
              <a:gd name="connsiteX33" fmla="*/ 765870 w 4280481"/>
              <a:gd name="connsiteY33" fmla="*/ 3976231 h 5292899"/>
              <a:gd name="connsiteX34" fmla="*/ 813081 w 4280481"/>
              <a:gd name="connsiteY34" fmla="*/ 3976231 h 5292899"/>
              <a:gd name="connsiteX35" fmla="*/ 813081 w 4280481"/>
              <a:gd name="connsiteY35" fmla="*/ 3991969 h 5292899"/>
              <a:gd name="connsiteX36" fmla="*/ 876030 w 4280481"/>
              <a:gd name="connsiteY36" fmla="*/ 3991969 h 5292899"/>
              <a:gd name="connsiteX37" fmla="*/ 876030 w 4280481"/>
              <a:gd name="connsiteY37" fmla="*/ 4007706 h 5292899"/>
              <a:gd name="connsiteX38" fmla="*/ 902258 w 4280481"/>
              <a:gd name="connsiteY38" fmla="*/ 4007706 h 5292899"/>
              <a:gd name="connsiteX39" fmla="*/ 902258 w 4280481"/>
              <a:gd name="connsiteY39" fmla="*/ 4023443 h 5292899"/>
              <a:gd name="connsiteX40" fmla="*/ 933732 w 4280481"/>
              <a:gd name="connsiteY40" fmla="*/ 4023443 h 5292899"/>
              <a:gd name="connsiteX41" fmla="*/ 949470 w 4280481"/>
              <a:gd name="connsiteY41" fmla="*/ 4054917 h 5292899"/>
              <a:gd name="connsiteX42" fmla="*/ 980943 w 4280481"/>
              <a:gd name="connsiteY42" fmla="*/ 4054917 h 5292899"/>
              <a:gd name="connsiteX43" fmla="*/ 980943 w 4280481"/>
              <a:gd name="connsiteY43" fmla="*/ 4065408 h 5292899"/>
              <a:gd name="connsiteX44" fmla="*/ 1012418 w 4280481"/>
              <a:gd name="connsiteY44" fmla="*/ 4065408 h 5292899"/>
              <a:gd name="connsiteX45" fmla="*/ 1012418 w 4280481"/>
              <a:gd name="connsiteY45" fmla="*/ 4081145 h 5292899"/>
              <a:gd name="connsiteX46" fmla="*/ 1085857 w 4280481"/>
              <a:gd name="connsiteY46" fmla="*/ 4096882 h 5292899"/>
              <a:gd name="connsiteX47" fmla="*/ 1085857 w 4280481"/>
              <a:gd name="connsiteY47" fmla="*/ 4112619 h 5292899"/>
              <a:gd name="connsiteX48" fmla="*/ 1138314 w 4280481"/>
              <a:gd name="connsiteY48" fmla="*/ 4180813 h 5292899"/>
              <a:gd name="connsiteX49" fmla="*/ 1175034 w 4280481"/>
              <a:gd name="connsiteY49" fmla="*/ 4251630 h 5292899"/>
              <a:gd name="connsiteX50" fmla="*/ 1211754 w 4280481"/>
              <a:gd name="connsiteY50" fmla="*/ 4317201 h 5292899"/>
              <a:gd name="connsiteX51" fmla="*/ 1269456 w 4280481"/>
              <a:gd name="connsiteY51" fmla="*/ 4374904 h 5292899"/>
              <a:gd name="connsiteX52" fmla="*/ 1269456 w 4280481"/>
              <a:gd name="connsiteY52" fmla="*/ 4416869 h 5292899"/>
              <a:gd name="connsiteX53" fmla="*/ 1285193 w 4280481"/>
              <a:gd name="connsiteY53" fmla="*/ 4416869 h 5292899"/>
              <a:gd name="connsiteX54" fmla="*/ 1285193 w 4280481"/>
              <a:gd name="connsiteY54" fmla="*/ 4574240 h 5292899"/>
              <a:gd name="connsiteX55" fmla="*/ 1300931 w 4280481"/>
              <a:gd name="connsiteY55" fmla="*/ 4574240 h 5292899"/>
              <a:gd name="connsiteX56" fmla="*/ 1306176 w 4280481"/>
              <a:gd name="connsiteY56" fmla="*/ 4647680 h 5292899"/>
              <a:gd name="connsiteX57" fmla="*/ 1248474 w 4280481"/>
              <a:gd name="connsiteY57" fmla="*/ 4930947 h 5292899"/>
              <a:gd name="connsiteX58" fmla="*/ 1117332 w 4280481"/>
              <a:gd name="connsiteY58" fmla="*/ 5046352 h 5292899"/>
              <a:gd name="connsiteX59" fmla="*/ 1117332 w 4280481"/>
              <a:gd name="connsiteY59" fmla="*/ 5077826 h 5292899"/>
              <a:gd name="connsiteX60" fmla="*/ 1085857 w 4280481"/>
              <a:gd name="connsiteY60" fmla="*/ 5077826 h 5292899"/>
              <a:gd name="connsiteX61" fmla="*/ 1054383 w 4280481"/>
              <a:gd name="connsiteY61" fmla="*/ 5138151 h 5292899"/>
              <a:gd name="connsiteX62" fmla="*/ 1012418 w 4280481"/>
              <a:gd name="connsiteY62" fmla="*/ 5182740 h 5292899"/>
              <a:gd name="connsiteX63" fmla="*/ 1012418 w 4280481"/>
              <a:gd name="connsiteY63" fmla="*/ 5198477 h 5292899"/>
              <a:gd name="connsiteX64" fmla="*/ 980943 w 4280481"/>
              <a:gd name="connsiteY64" fmla="*/ 5198477 h 5292899"/>
              <a:gd name="connsiteX65" fmla="*/ 965207 w 4280481"/>
              <a:gd name="connsiteY65" fmla="*/ 5229951 h 5292899"/>
              <a:gd name="connsiteX66" fmla="*/ 797344 w 4280481"/>
              <a:gd name="connsiteY66" fmla="*/ 5229951 h 5292899"/>
              <a:gd name="connsiteX67" fmla="*/ 797344 w 4280481"/>
              <a:gd name="connsiteY67" fmla="*/ 5245688 h 5292899"/>
              <a:gd name="connsiteX68" fmla="*/ 750133 w 4280481"/>
              <a:gd name="connsiteY68" fmla="*/ 5245688 h 5292899"/>
              <a:gd name="connsiteX69" fmla="*/ 750133 w 4280481"/>
              <a:gd name="connsiteY69" fmla="*/ 5261425 h 5292899"/>
              <a:gd name="connsiteX70" fmla="*/ 718659 w 4280481"/>
              <a:gd name="connsiteY70" fmla="*/ 5261425 h 5292899"/>
              <a:gd name="connsiteX71" fmla="*/ 718659 w 4280481"/>
              <a:gd name="connsiteY71" fmla="*/ 5277162 h 5292899"/>
              <a:gd name="connsiteX72" fmla="*/ 692431 w 4280481"/>
              <a:gd name="connsiteY72" fmla="*/ 5277162 h 5292899"/>
              <a:gd name="connsiteX73" fmla="*/ 692431 w 4280481"/>
              <a:gd name="connsiteY73" fmla="*/ 5292899 h 5292899"/>
              <a:gd name="connsiteX74" fmla="*/ 613746 w 4280481"/>
              <a:gd name="connsiteY74" fmla="*/ 5292899 h 5292899"/>
              <a:gd name="connsiteX75" fmla="*/ 613746 w 4280481"/>
              <a:gd name="connsiteY75" fmla="*/ 5277162 h 5292899"/>
              <a:gd name="connsiteX76" fmla="*/ 524569 w 4280481"/>
              <a:gd name="connsiteY76" fmla="*/ 5277162 h 5292899"/>
              <a:gd name="connsiteX77" fmla="*/ 464243 w 4280481"/>
              <a:gd name="connsiteY77" fmla="*/ 5253557 h 5292899"/>
              <a:gd name="connsiteX78" fmla="*/ 398672 w 4280481"/>
              <a:gd name="connsiteY78" fmla="*/ 5229951 h 5292899"/>
              <a:gd name="connsiteX79" fmla="*/ 398672 w 4280481"/>
              <a:gd name="connsiteY79" fmla="*/ 5198477 h 5292899"/>
              <a:gd name="connsiteX80" fmla="*/ 367198 w 4280481"/>
              <a:gd name="connsiteY80" fmla="*/ 5185363 h 5292899"/>
              <a:gd name="connsiteX81" fmla="*/ 356707 w 4280481"/>
              <a:gd name="connsiteY81" fmla="*/ 5151266 h 5292899"/>
              <a:gd name="connsiteX82" fmla="*/ 264907 w 4280481"/>
              <a:gd name="connsiteY82" fmla="*/ 5135529 h 5292899"/>
              <a:gd name="connsiteX83" fmla="*/ 183599 w 4280481"/>
              <a:gd name="connsiteY83" fmla="*/ 5109300 h 5292899"/>
              <a:gd name="connsiteX84" fmla="*/ 173108 w 4280481"/>
              <a:gd name="connsiteY84" fmla="*/ 5014878 h 5292899"/>
              <a:gd name="connsiteX85" fmla="*/ 125897 w 4280481"/>
              <a:gd name="connsiteY85" fmla="*/ 4983404 h 5292899"/>
              <a:gd name="connsiteX86" fmla="*/ 125897 w 4280481"/>
              <a:gd name="connsiteY86" fmla="*/ 4951930 h 5292899"/>
              <a:gd name="connsiteX87" fmla="*/ 78685 w 4280481"/>
              <a:gd name="connsiteY87" fmla="*/ 4925701 h 5292899"/>
              <a:gd name="connsiteX88" fmla="*/ 78685 w 4280481"/>
              <a:gd name="connsiteY88" fmla="*/ 4894227 h 5292899"/>
              <a:gd name="connsiteX89" fmla="*/ 31474 w 4280481"/>
              <a:gd name="connsiteY89" fmla="*/ 4862753 h 5292899"/>
              <a:gd name="connsiteX90" fmla="*/ 31474 w 4280481"/>
              <a:gd name="connsiteY90" fmla="*/ 4784068 h 5292899"/>
              <a:gd name="connsiteX91" fmla="*/ 15737 w 4280481"/>
              <a:gd name="connsiteY91" fmla="*/ 4784068 h 5292899"/>
              <a:gd name="connsiteX92" fmla="*/ 26228 w 4280481"/>
              <a:gd name="connsiteY92" fmla="*/ 4747348 h 5292899"/>
              <a:gd name="connsiteX93" fmla="*/ 36720 w 4280481"/>
              <a:gd name="connsiteY93" fmla="*/ 4705382 h 5292899"/>
              <a:gd name="connsiteX94" fmla="*/ 34097 w 4280481"/>
              <a:gd name="connsiteY94" fmla="*/ 4692268 h 5292899"/>
              <a:gd name="connsiteX95" fmla="*/ 31474 w 4280481"/>
              <a:gd name="connsiteY95" fmla="*/ 4679154 h 5292899"/>
              <a:gd name="connsiteX96" fmla="*/ 15737 w 4280481"/>
              <a:gd name="connsiteY96" fmla="*/ 4679154 h 5292899"/>
              <a:gd name="connsiteX97" fmla="*/ 15737 w 4280481"/>
              <a:gd name="connsiteY97" fmla="*/ 4631943 h 5292899"/>
              <a:gd name="connsiteX98" fmla="*/ 0 w 4280481"/>
              <a:gd name="connsiteY98" fmla="*/ 4631943 h 5292899"/>
              <a:gd name="connsiteX99" fmla="*/ 7869 w 4280481"/>
              <a:gd name="connsiteY99" fmla="*/ 4558503 h 5292899"/>
              <a:gd name="connsiteX100" fmla="*/ 15737 w 4280481"/>
              <a:gd name="connsiteY100" fmla="*/ 4479818 h 5292899"/>
              <a:gd name="connsiteX101" fmla="*/ 31474 w 4280481"/>
              <a:gd name="connsiteY101" fmla="*/ 4479818 h 5292899"/>
              <a:gd name="connsiteX102" fmla="*/ 47211 w 4280481"/>
              <a:gd name="connsiteY102" fmla="*/ 4406378 h 5292899"/>
              <a:gd name="connsiteX103" fmla="*/ 62948 w 4280481"/>
              <a:gd name="connsiteY103" fmla="*/ 4406378 h 5292899"/>
              <a:gd name="connsiteX104" fmla="*/ 62948 w 4280481"/>
              <a:gd name="connsiteY104" fmla="*/ 4359167 h 5292899"/>
              <a:gd name="connsiteX105" fmla="*/ 78685 w 4280481"/>
              <a:gd name="connsiteY105" fmla="*/ 4359167 h 5292899"/>
              <a:gd name="connsiteX106" fmla="*/ 78685 w 4280481"/>
              <a:gd name="connsiteY106" fmla="*/ 4327693 h 5292899"/>
              <a:gd name="connsiteX107" fmla="*/ 94422 w 4280481"/>
              <a:gd name="connsiteY107" fmla="*/ 4327693 h 5292899"/>
              <a:gd name="connsiteX108" fmla="*/ 94422 w 4280481"/>
              <a:gd name="connsiteY108" fmla="*/ 4296219 h 5292899"/>
              <a:gd name="connsiteX109" fmla="*/ 125897 w 4280481"/>
              <a:gd name="connsiteY109" fmla="*/ 4280482 h 5292899"/>
              <a:gd name="connsiteX110" fmla="*/ 125897 w 4280481"/>
              <a:gd name="connsiteY110" fmla="*/ 4249007 h 5292899"/>
              <a:gd name="connsiteX111" fmla="*/ 141634 w 4280481"/>
              <a:gd name="connsiteY111" fmla="*/ 4249007 h 5292899"/>
              <a:gd name="connsiteX112" fmla="*/ 141634 w 4280481"/>
              <a:gd name="connsiteY112" fmla="*/ 4222779 h 5292899"/>
              <a:gd name="connsiteX113" fmla="*/ 178353 w 4280481"/>
              <a:gd name="connsiteY113" fmla="*/ 4175568 h 5292899"/>
              <a:gd name="connsiteX114" fmla="*/ 215073 w 4280481"/>
              <a:gd name="connsiteY114" fmla="*/ 4128356 h 5292899"/>
              <a:gd name="connsiteX115" fmla="*/ 246547 w 4280481"/>
              <a:gd name="connsiteY115" fmla="*/ 4128356 h 5292899"/>
              <a:gd name="connsiteX116" fmla="*/ 346215 w 4280481"/>
              <a:gd name="connsiteY116" fmla="*/ 4062785 h 5292899"/>
              <a:gd name="connsiteX117" fmla="*/ 477358 w 4280481"/>
              <a:gd name="connsiteY117" fmla="*/ 4007706 h 5292899"/>
              <a:gd name="connsiteX118" fmla="*/ 477358 w 4280481"/>
              <a:gd name="connsiteY118" fmla="*/ 3991969 h 5292899"/>
              <a:gd name="connsiteX119" fmla="*/ 524569 w 4280481"/>
              <a:gd name="connsiteY119" fmla="*/ 3991969 h 5292899"/>
              <a:gd name="connsiteX120" fmla="*/ 524569 w 4280481"/>
              <a:gd name="connsiteY120" fmla="*/ 3976231 h 5292899"/>
              <a:gd name="connsiteX121" fmla="*/ 645219 w 4280481"/>
              <a:gd name="connsiteY121" fmla="*/ 3968363 h 5292899"/>
              <a:gd name="connsiteX122" fmla="*/ 765870 w 4280481"/>
              <a:gd name="connsiteY122" fmla="*/ 3960494 h 5292899"/>
              <a:gd name="connsiteX123" fmla="*/ 125897 w 4280481"/>
              <a:gd name="connsiteY123" fmla="*/ 2475965 h 5292899"/>
              <a:gd name="connsiteX124" fmla="*/ 141634 w 4280481"/>
              <a:gd name="connsiteY124" fmla="*/ 2475965 h 5292899"/>
              <a:gd name="connsiteX125" fmla="*/ 141634 w 4280481"/>
              <a:gd name="connsiteY125" fmla="*/ 2491702 h 5292899"/>
              <a:gd name="connsiteX126" fmla="*/ 157371 w 4280481"/>
              <a:gd name="connsiteY126" fmla="*/ 2491702 h 5292899"/>
              <a:gd name="connsiteX127" fmla="*/ 157371 w 4280481"/>
              <a:gd name="connsiteY127" fmla="*/ 2538913 h 5292899"/>
              <a:gd name="connsiteX128" fmla="*/ 123274 w 4280481"/>
              <a:gd name="connsiteY128" fmla="*/ 2525799 h 5292899"/>
              <a:gd name="connsiteX129" fmla="*/ 110159 w 4280481"/>
              <a:gd name="connsiteY129" fmla="*/ 2491702 h 5292899"/>
              <a:gd name="connsiteX130" fmla="*/ 125897 w 4280481"/>
              <a:gd name="connsiteY130" fmla="*/ 2491702 h 5292899"/>
              <a:gd name="connsiteX131" fmla="*/ 3105447 w 4280481"/>
              <a:gd name="connsiteY131" fmla="*/ 870784 h 5292899"/>
              <a:gd name="connsiteX132" fmla="*/ 3152658 w 4280481"/>
              <a:gd name="connsiteY132" fmla="*/ 870784 h 5292899"/>
              <a:gd name="connsiteX133" fmla="*/ 3073973 w 4280481"/>
              <a:gd name="connsiteY133" fmla="*/ 1012418 h 5292899"/>
              <a:gd name="connsiteX134" fmla="*/ 3058236 w 4280481"/>
              <a:gd name="connsiteY134" fmla="*/ 1012418 h 5292899"/>
              <a:gd name="connsiteX135" fmla="*/ 3058236 w 4280481"/>
              <a:gd name="connsiteY135" fmla="*/ 965207 h 5292899"/>
              <a:gd name="connsiteX136" fmla="*/ 3097579 w 4280481"/>
              <a:gd name="connsiteY136" fmla="*/ 933733 h 5292899"/>
              <a:gd name="connsiteX137" fmla="*/ 3105447 w 4280481"/>
              <a:gd name="connsiteY137" fmla="*/ 870784 h 5292899"/>
              <a:gd name="connsiteX138" fmla="*/ 2051064 w 4280481"/>
              <a:gd name="connsiteY138" fmla="*/ 797344 h 5292899"/>
              <a:gd name="connsiteX139" fmla="*/ 2127126 w 4280481"/>
              <a:gd name="connsiteY139" fmla="*/ 868161 h 5292899"/>
              <a:gd name="connsiteX140" fmla="*/ 2255646 w 4280481"/>
              <a:gd name="connsiteY140" fmla="*/ 886521 h 5292899"/>
              <a:gd name="connsiteX141" fmla="*/ 2321217 w 4280481"/>
              <a:gd name="connsiteY141" fmla="*/ 881276 h 5292899"/>
              <a:gd name="connsiteX142" fmla="*/ 2418262 w 4280481"/>
              <a:gd name="connsiteY142" fmla="*/ 855047 h 5292899"/>
              <a:gd name="connsiteX143" fmla="*/ 2418262 w 4280481"/>
              <a:gd name="connsiteY143" fmla="*/ 844556 h 5292899"/>
              <a:gd name="connsiteX144" fmla="*/ 2465473 w 4280481"/>
              <a:gd name="connsiteY144" fmla="*/ 844556 h 5292899"/>
              <a:gd name="connsiteX145" fmla="*/ 2465473 w 4280481"/>
              <a:gd name="connsiteY145" fmla="*/ 828819 h 5292899"/>
              <a:gd name="connsiteX146" fmla="*/ 2507439 w 4280481"/>
              <a:gd name="connsiteY146" fmla="*/ 828819 h 5292899"/>
              <a:gd name="connsiteX147" fmla="*/ 2507439 w 4280481"/>
              <a:gd name="connsiteY147" fmla="*/ 813082 h 5292899"/>
              <a:gd name="connsiteX148" fmla="*/ 2554650 w 4280481"/>
              <a:gd name="connsiteY148" fmla="*/ 799967 h 5292899"/>
              <a:gd name="connsiteX149" fmla="*/ 2612353 w 4280481"/>
              <a:gd name="connsiteY149" fmla="*/ 797344 h 5292899"/>
              <a:gd name="connsiteX150" fmla="*/ 2677924 w 4280481"/>
              <a:gd name="connsiteY150" fmla="*/ 813082 h 5292899"/>
              <a:gd name="connsiteX151" fmla="*/ 2719889 w 4280481"/>
              <a:gd name="connsiteY151" fmla="*/ 852424 h 5292899"/>
              <a:gd name="connsiteX152" fmla="*/ 2759232 w 4280481"/>
              <a:gd name="connsiteY152" fmla="*/ 899636 h 5292899"/>
              <a:gd name="connsiteX153" fmla="*/ 2816934 w 4280481"/>
              <a:gd name="connsiteY153" fmla="*/ 933733 h 5292899"/>
              <a:gd name="connsiteX154" fmla="*/ 2816934 w 4280481"/>
              <a:gd name="connsiteY154" fmla="*/ 949470 h 5292899"/>
              <a:gd name="connsiteX155" fmla="*/ 2858900 w 4280481"/>
              <a:gd name="connsiteY155" fmla="*/ 965207 h 5292899"/>
              <a:gd name="connsiteX156" fmla="*/ 2921848 w 4280481"/>
              <a:gd name="connsiteY156" fmla="*/ 1012418 h 5292899"/>
              <a:gd name="connsiteX157" fmla="*/ 3000533 w 4280481"/>
              <a:gd name="connsiteY157" fmla="*/ 1028155 h 5292899"/>
              <a:gd name="connsiteX158" fmla="*/ 3000533 w 4280481"/>
              <a:gd name="connsiteY158" fmla="*/ 1038646 h 5292899"/>
              <a:gd name="connsiteX159" fmla="*/ 3034630 w 4280481"/>
              <a:gd name="connsiteY159" fmla="*/ 1025532 h 5292899"/>
              <a:gd name="connsiteX160" fmla="*/ 3042499 w 4280481"/>
              <a:gd name="connsiteY160" fmla="*/ 1012418 h 5292899"/>
              <a:gd name="connsiteX161" fmla="*/ 3089710 w 4280481"/>
              <a:gd name="connsiteY161" fmla="*/ 1028155 h 5292899"/>
              <a:gd name="connsiteX162" fmla="*/ 3089710 w 4280481"/>
              <a:gd name="connsiteY162" fmla="*/ 1038646 h 5292899"/>
              <a:gd name="connsiteX163" fmla="*/ 3113316 w 4280481"/>
              <a:gd name="connsiteY163" fmla="*/ 1033400 h 5292899"/>
              <a:gd name="connsiteX164" fmla="*/ 3136921 w 4280481"/>
              <a:gd name="connsiteY164" fmla="*/ 1028155 h 5292899"/>
              <a:gd name="connsiteX165" fmla="*/ 3136921 w 4280481"/>
              <a:gd name="connsiteY165" fmla="*/ 1038646 h 5292899"/>
              <a:gd name="connsiteX166" fmla="*/ 3184132 w 4280481"/>
              <a:gd name="connsiteY166" fmla="*/ 1038646 h 5292899"/>
              <a:gd name="connsiteX167" fmla="*/ 3199870 w 4280481"/>
              <a:gd name="connsiteY167" fmla="*/ 1070120 h 5292899"/>
              <a:gd name="connsiteX168" fmla="*/ 3241835 w 4280481"/>
              <a:gd name="connsiteY168" fmla="*/ 1070120 h 5292899"/>
              <a:gd name="connsiteX169" fmla="*/ 3241835 w 4280481"/>
              <a:gd name="connsiteY169" fmla="*/ 1085857 h 5292899"/>
              <a:gd name="connsiteX170" fmla="*/ 3273309 w 4280481"/>
              <a:gd name="connsiteY170" fmla="*/ 1085857 h 5292899"/>
              <a:gd name="connsiteX171" fmla="*/ 3273309 w 4280481"/>
              <a:gd name="connsiteY171" fmla="*/ 1101595 h 5292899"/>
              <a:gd name="connsiteX172" fmla="*/ 3304783 w 4280481"/>
              <a:gd name="connsiteY172" fmla="*/ 1101595 h 5292899"/>
              <a:gd name="connsiteX173" fmla="*/ 3320520 w 4280481"/>
              <a:gd name="connsiteY173" fmla="*/ 1133069 h 5292899"/>
              <a:gd name="connsiteX174" fmla="*/ 3367732 w 4280481"/>
              <a:gd name="connsiteY174" fmla="*/ 1133069 h 5292899"/>
              <a:gd name="connsiteX175" fmla="*/ 3456908 w 4280481"/>
              <a:gd name="connsiteY175" fmla="*/ 1219622 h 5292899"/>
              <a:gd name="connsiteX176" fmla="*/ 3551331 w 4280481"/>
              <a:gd name="connsiteY176" fmla="*/ 1300931 h 5292899"/>
              <a:gd name="connsiteX177" fmla="*/ 3561822 w 4280481"/>
              <a:gd name="connsiteY177" fmla="*/ 1300931 h 5292899"/>
              <a:gd name="connsiteX178" fmla="*/ 3585428 w 4280481"/>
              <a:gd name="connsiteY178" fmla="*/ 1400599 h 5292899"/>
              <a:gd name="connsiteX179" fmla="*/ 3609033 w 4280481"/>
              <a:gd name="connsiteY179" fmla="*/ 1500267 h 5292899"/>
              <a:gd name="connsiteX180" fmla="*/ 3716570 w 4280481"/>
              <a:gd name="connsiteY180" fmla="*/ 1550101 h 5292899"/>
              <a:gd name="connsiteX181" fmla="*/ 3824106 w 4280481"/>
              <a:gd name="connsiteY181" fmla="*/ 1589443 h 5292899"/>
              <a:gd name="connsiteX182" fmla="*/ 3842466 w 4280481"/>
              <a:gd name="connsiteY182" fmla="*/ 1652391 h 5292899"/>
              <a:gd name="connsiteX183" fmla="*/ 3887055 w 4280481"/>
              <a:gd name="connsiteY183" fmla="*/ 1699603 h 5292899"/>
              <a:gd name="connsiteX184" fmla="*/ 3887055 w 4280481"/>
              <a:gd name="connsiteY184" fmla="*/ 1746814 h 5292899"/>
              <a:gd name="connsiteX185" fmla="*/ 3902792 w 4280481"/>
              <a:gd name="connsiteY185" fmla="*/ 1746814 h 5292899"/>
              <a:gd name="connsiteX186" fmla="*/ 3942134 w 4280481"/>
              <a:gd name="connsiteY186" fmla="*/ 1841236 h 5292899"/>
              <a:gd name="connsiteX187" fmla="*/ 3976231 w 4280481"/>
              <a:gd name="connsiteY187" fmla="*/ 1914676 h 5292899"/>
              <a:gd name="connsiteX188" fmla="*/ 3991968 w 4280481"/>
              <a:gd name="connsiteY188" fmla="*/ 1914676 h 5292899"/>
              <a:gd name="connsiteX189" fmla="*/ 4005083 w 4280481"/>
              <a:gd name="connsiteY189" fmla="*/ 1943528 h 5292899"/>
              <a:gd name="connsiteX190" fmla="*/ 4039180 w 4280481"/>
              <a:gd name="connsiteY190" fmla="*/ 1972379 h 5292899"/>
              <a:gd name="connsiteX191" fmla="*/ 4039180 w 4280481"/>
              <a:gd name="connsiteY191" fmla="*/ 2019590 h 5292899"/>
              <a:gd name="connsiteX192" fmla="*/ 4054917 w 4280481"/>
              <a:gd name="connsiteY192" fmla="*/ 2019590 h 5292899"/>
              <a:gd name="connsiteX193" fmla="*/ 4054917 w 4280481"/>
              <a:gd name="connsiteY193" fmla="*/ 2066801 h 5292899"/>
              <a:gd name="connsiteX194" fmla="*/ 4070654 w 4280481"/>
              <a:gd name="connsiteY194" fmla="*/ 2066801 h 5292899"/>
              <a:gd name="connsiteX195" fmla="*/ 4054917 w 4280481"/>
              <a:gd name="connsiteY195" fmla="*/ 2132372 h 5292899"/>
              <a:gd name="connsiteX196" fmla="*/ 4039180 w 4280481"/>
              <a:gd name="connsiteY196" fmla="*/ 2187452 h 5292899"/>
              <a:gd name="connsiteX197" fmla="*/ 4054917 w 4280481"/>
              <a:gd name="connsiteY197" fmla="*/ 2234663 h 5292899"/>
              <a:gd name="connsiteX198" fmla="*/ 4070654 w 4280481"/>
              <a:gd name="connsiteY198" fmla="*/ 2276629 h 5292899"/>
              <a:gd name="connsiteX199" fmla="*/ 4117865 w 4280481"/>
              <a:gd name="connsiteY199" fmla="*/ 2292366 h 5292899"/>
              <a:gd name="connsiteX200" fmla="*/ 4165076 w 4280481"/>
              <a:gd name="connsiteY200" fmla="*/ 2310726 h 5292899"/>
              <a:gd name="connsiteX201" fmla="*/ 4201796 w 4280481"/>
              <a:gd name="connsiteY201" fmla="*/ 2347445 h 5292899"/>
              <a:gd name="connsiteX202" fmla="*/ 4217533 w 4280481"/>
              <a:gd name="connsiteY202" fmla="*/ 2418262 h 5292899"/>
              <a:gd name="connsiteX203" fmla="*/ 4183436 w 4280481"/>
              <a:gd name="connsiteY203" fmla="*/ 2520553 h 5292899"/>
              <a:gd name="connsiteX204" fmla="*/ 4149339 w 4280481"/>
              <a:gd name="connsiteY204" fmla="*/ 2633335 h 5292899"/>
              <a:gd name="connsiteX205" fmla="*/ 4159830 w 4280481"/>
              <a:gd name="connsiteY205" fmla="*/ 2675301 h 5292899"/>
              <a:gd name="connsiteX206" fmla="*/ 4175567 w 4280481"/>
              <a:gd name="connsiteY206" fmla="*/ 2675301 h 5292899"/>
              <a:gd name="connsiteX207" fmla="*/ 4175567 w 4280481"/>
              <a:gd name="connsiteY207" fmla="*/ 2706775 h 5292899"/>
              <a:gd name="connsiteX208" fmla="*/ 4191304 w 4280481"/>
              <a:gd name="connsiteY208" fmla="*/ 2706775 h 5292899"/>
              <a:gd name="connsiteX209" fmla="*/ 4217533 w 4280481"/>
              <a:gd name="connsiteY209" fmla="*/ 2774969 h 5292899"/>
              <a:gd name="connsiteX210" fmla="*/ 4222779 w 4280481"/>
              <a:gd name="connsiteY210" fmla="*/ 2858900 h 5292899"/>
              <a:gd name="connsiteX211" fmla="*/ 4204419 w 4280481"/>
              <a:gd name="connsiteY211" fmla="*/ 2882506 h 5292899"/>
              <a:gd name="connsiteX212" fmla="*/ 4191304 w 4280481"/>
              <a:gd name="connsiteY212" fmla="*/ 2906111 h 5292899"/>
              <a:gd name="connsiteX213" fmla="*/ 4175567 w 4280481"/>
              <a:gd name="connsiteY213" fmla="*/ 2906111 h 5292899"/>
              <a:gd name="connsiteX214" fmla="*/ 4159830 w 4280481"/>
              <a:gd name="connsiteY214" fmla="*/ 2937585 h 5292899"/>
              <a:gd name="connsiteX215" fmla="*/ 4128356 w 4280481"/>
              <a:gd name="connsiteY215" fmla="*/ 2937585 h 5292899"/>
              <a:gd name="connsiteX216" fmla="*/ 4128356 w 4280481"/>
              <a:gd name="connsiteY216" fmla="*/ 2953322 h 5292899"/>
              <a:gd name="connsiteX217" fmla="*/ 4086391 w 4280481"/>
              <a:gd name="connsiteY217" fmla="*/ 2984796 h 5292899"/>
              <a:gd name="connsiteX218" fmla="*/ 4086391 w 4280481"/>
              <a:gd name="connsiteY218" fmla="*/ 2995288 h 5292899"/>
              <a:gd name="connsiteX219" fmla="*/ 4068031 w 4280481"/>
              <a:gd name="connsiteY219" fmla="*/ 3047745 h 5292899"/>
              <a:gd name="connsiteX220" fmla="*/ 4065408 w 4280481"/>
              <a:gd name="connsiteY220" fmla="*/ 3121184 h 5292899"/>
              <a:gd name="connsiteX221" fmla="*/ 4089014 w 4280481"/>
              <a:gd name="connsiteY221" fmla="*/ 3236590 h 5292899"/>
              <a:gd name="connsiteX222" fmla="*/ 4159830 w 4280481"/>
              <a:gd name="connsiteY222" fmla="*/ 3304783 h 5292899"/>
              <a:gd name="connsiteX223" fmla="*/ 4159830 w 4280481"/>
              <a:gd name="connsiteY223" fmla="*/ 3336258 h 5292899"/>
              <a:gd name="connsiteX224" fmla="*/ 4175567 w 4280481"/>
              <a:gd name="connsiteY224" fmla="*/ 3336258 h 5292899"/>
              <a:gd name="connsiteX225" fmla="*/ 4191304 w 4280481"/>
              <a:gd name="connsiteY225" fmla="*/ 3378223 h 5292899"/>
              <a:gd name="connsiteX226" fmla="*/ 4207042 w 4280481"/>
              <a:gd name="connsiteY226" fmla="*/ 3425434 h 5292899"/>
              <a:gd name="connsiteX227" fmla="*/ 4222779 w 4280481"/>
              <a:gd name="connsiteY227" fmla="*/ 3425434 h 5292899"/>
              <a:gd name="connsiteX228" fmla="*/ 4222779 w 4280481"/>
              <a:gd name="connsiteY228" fmla="*/ 3441171 h 5292899"/>
              <a:gd name="connsiteX229" fmla="*/ 4207042 w 4280481"/>
              <a:gd name="connsiteY229" fmla="*/ 3441171 h 5292899"/>
              <a:gd name="connsiteX230" fmla="*/ 4159830 w 4280481"/>
              <a:gd name="connsiteY230" fmla="*/ 3456908 h 5292899"/>
              <a:gd name="connsiteX231" fmla="*/ 4091636 w 4280481"/>
              <a:gd name="connsiteY231" fmla="*/ 3462154 h 5292899"/>
              <a:gd name="connsiteX232" fmla="*/ 4002460 w 4280481"/>
              <a:gd name="connsiteY232" fmla="*/ 3459531 h 5292899"/>
              <a:gd name="connsiteX233" fmla="*/ 3929020 w 4280481"/>
              <a:gd name="connsiteY233" fmla="*/ 3456908 h 5292899"/>
              <a:gd name="connsiteX234" fmla="*/ 3908037 w 4280481"/>
              <a:gd name="connsiteY234" fmla="*/ 3483137 h 5292899"/>
              <a:gd name="connsiteX235" fmla="*/ 3902792 w 4280481"/>
              <a:gd name="connsiteY235" fmla="*/ 3477891 h 5292899"/>
              <a:gd name="connsiteX236" fmla="*/ 3887055 w 4280481"/>
              <a:gd name="connsiteY236" fmla="*/ 3488383 h 5292899"/>
              <a:gd name="connsiteX237" fmla="*/ 3855580 w 4280481"/>
              <a:gd name="connsiteY237" fmla="*/ 3519857 h 5292899"/>
              <a:gd name="connsiteX238" fmla="*/ 3855580 w 4280481"/>
              <a:gd name="connsiteY238" fmla="*/ 3546085 h 5292899"/>
              <a:gd name="connsiteX239" fmla="*/ 3824106 w 4280481"/>
              <a:gd name="connsiteY239" fmla="*/ 3561822 h 5292899"/>
              <a:gd name="connsiteX240" fmla="*/ 3824106 w 4280481"/>
              <a:gd name="connsiteY240" fmla="*/ 3624770 h 5292899"/>
              <a:gd name="connsiteX241" fmla="*/ 3839843 w 4280481"/>
              <a:gd name="connsiteY241" fmla="*/ 3624770 h 5292899"/>
              <a:gd name="connsiteX242" fmla="*/ 3839843 w 4280481"/>
              <a:gd name="connsiteY242" fmla="*/ 3671982 h 5292899"/>
              <a:gd name="connsiteX243" fmla="*/ 3855580 w 4280481"/>
              <a:gd name="connsiteY243" fmla="*/ 3671982 h 5292899"/>
              <a:gd name="connsiteX244" fmla="*/ 3876563 w 4280481"/>
              <a:gd name="connsiteY244" fmla="*/ 3724438 h 5292899"/>
              <a:gd name="connsiteX245" fmla="*/ 3887055 w 4280481"/>
              <a:gd name="connsiteY245" fmla="*/ 3792632 h 5292899"/>
              <a:gd name="connsiteX246" fmla="*/ 3834598 w 4280481"/>
              <a:gd name="connsiteY246" fmla="*/ 3816238 h 5292899"/>
              <a:gd name="connsiteX247" fmla="*/ 3761158 w 4280481"/>
              <a:gd name="connsiteY247" fmla="*/ 3824107 h 5292899"/>
              <a:gd name="connsiteX248" fmla="*/ 3761158 w 4280481"/>
              <a:gd name="connsiteY248" fmla="*/ 3839844 h 5292899"/>
              <a:gd name="connsiteX249" fmla="*/ 3624770 w 4280481"/>
              <a:gd name="connsiteY249" fmla="*/ 3839844 h 5292899"/>
              <a:gd name="connsiteX250" fmla="*/ 3580182 w 4280481"/>
              <a:gd name="connsiteY250" fmla="*/ 3923775 h 5292899"/>
              <a:gd name="connsiteX251" fmla="*/ 3569690 w 4280481"/>
              <a:gd name="connsiteY251" fmla="*/ 3986723 h 5292899"/>
              <a:gd name="connsiteX252" fmla="*/ 3553953 w 4280481"/>
              <a:gd name="connsiteY252" fmla="*/ 4036557 h 5292899"/>
              <a:gd name="connsiteX253" fmla="*/ 3488382 w 4280481"/>
              <a:gd name="connsiteY253" fmla="*/ 4081145 h 5292899"/>
              <a:gd name="connsiteX254" fmla="*/ 3630016 w 4280481"/>
              <a:gd name="connsiteY254" fmla="*/ 4264744 h 5292899"/>
              <a:gd name="connsiteX255" fmla="*/ 3776895 w 4280481"/>
              <a:gd name="connsiteY255" fmla="*/ 4448344 h 5292899"/>
              <a:gd name="connsiteX256" fmla="*/ 3761158 w 4280481"/>
              <a:gd name="connsiteY256" fmla="*/ 4448344 h 5292899"/>
              <a:gd name="connsiteX257" fmla="*/ 3745421 w 4280481"/>
              <a:gd name="connsiteY257" fmla="*/ 4469326 h 5292899"/>
              <a:gd name="connsiteX258" fmla="*/ 3734930 w 4280481"/>
              <a:gd name="connsiteY258" fmla="*/ 4464081 h 5292899"/>
              <a:gd name="connsiteX259" fmla="*/ 3734930 w 4280481"/>
              <a:gd name="connsiteY259" fmla="*/ 4448344 h 5292899"/>
              <a:gd name="connsiteX260" fmla="*/ 3703456 w 4280481"/>
              <a:gd name="connsiteY260" fmla="*/ 4448344 h 5292899"/>
              <a:gd name="connsiteX261" fmla="*/ 3679850 w 4280481"/>
              <a:gd name="connsiteY261" fmla="*/ 4398509 h 5292899"/>
              <a:gd name="connsiteX262" fmla="*/ 3640507 w 4280481"/>
              <a:gd name="connsiteY262" fmla="*/ 4374904 h 5292899"/>
              <a:gd name="connsiteX263" fmla="*/ 3640507 w 4280481"/>
              <a:gd name="connsiteY263" fmla="*/ 4343430 h 5292899"/>
              <a:gd name="connsiteX264" fmla="*/ 3624770 w 4280481"/>
              <a:gd name="connsiteY264" fmla="*/ 4343430 h 5292899"/>
              <a:gd name="connsiteX265" fmla="*/ 3598542 w 4280481"/>
              <a:gd name="connsiteY265" fmla="*/ 4304087 h 5292899"/>
              <a:gd name="connsiteX266" fmla="*/ 3577559 w 4280481"/>
              <a:gd name="connsiteY266" fmla="*/ 4249007 h 5292899"/>
              <a:gd name="connsiteX267" fmla="*/ 3551331 w 4280481"/>
              <a:gd name="connsiteY267" fmla="*/ 4249007 h 5292899"/>
              <a:gd name="connsiteX268" fmla="*/ 3535594 w 4280481"/>
              <a:gd name="connsiteY268" fmla="*/ 4207042 h 5292899"/>
              <a:gd name="connsiteX269" fmla="*/ 3519856 w 4280481"/>
              <a:gd name="connsiteY269" fmla="*/ 4207042 h 5292899"/>
              <a:gd name="connsiteX270" fmla="*/ 3519856 w 4280481"/>
              <a:gd name="connsiteY270" fmla="*/ 4159831 h 5292899"/>
              <a:gd name="connsiteX271" fmla="*/ 3480514 w 4280481"/>
              <a:gd name="connsiteY271" fmla="*/ 4130979 h 5292899"/>
              <a:gd name="connsiteX272" fmla="*/ 3456908 w 4280481"/>
              <a:gd name="connsiteY272" fmla="*/ 4081145 h 5292899"/>
              <a:gd name="connsiteX273" fmla="*/ 3273309 w 4280481"/>
              <a:gd name="connsiteY273" fmla="*/ 4065408 h 5292899"/>
              <a:gd name="connsiteX274" fmla="*/ 3254949 w 4280481"/>
              <a:gd name="connsiteY274" fmla="*/ 4128356 h 5292899"/>
              <a:gd name="connsiteX275" fmla="*/ 3249704 w 4280481"/>
              <a:gd name="connsiteY275" fmla="*/ 4193928 h 5292899"/>
              <a:gd name="connsiteX276" fmla="*/ 3241835 w 4280481"/>
              <a:gd name="connsiteY276" fmla="*/ 4262122 h 5292899"/>
              <a:gd name="connsiteX277" fmla="*/ 3210361 w 4280481"/>
              <a:gd name="connsiteY277" fmla="*/ 4327693 h 5292899"/>
              <a:gd name="connsiteX278" fmla="*/ 3226098 w 4280481"/>
              <a:gd name="connsiteY278" fmla="*/ 4327693 h 5292899"/>
              <a:gd name="connsiteX279" fmla="*/ 3294292 w 4280481"/>
              <a:gd name="connsiteY279" fmla="*/ 4424738 h 5292899"/>
              <a:gd name="connsiteX280" fmla="*/ 3351994 w 4280481"/>
              <a:gd name="connsiteY280" fmla="*/ 4527029 h 5292899"/>
              <a:gd name="connsiteX281" fmla="*/ 3304783 w 4280481"/>
              <a:gd name="connsiteY281" fmla="*/ 4527029 h 5292899"/>
              <a:gd name="connsiteX282" fmla="*/ 3257572 w 4280481"/>
              <a:gd name="connsiteY282" fmla="*/ 4464081 h 5292899"/>
              <a:gd name="connsiteX283" fmla="*/ 3241835 w 4280481"/>
              <a:gd name="connsiteY283" fmla="*/ 4464081 h 5292899"/>
              <a:gd name="connsiteX284" fmla="*/ 3241835 w 4280481"/>
              <a:gd name="connsiteY284" fmla="*/ 4416869 h 5292899"/>
              <a:gd name="connsiteX285" fmla="*/ 3210361 w 4280481"/>
              <a:gd name="connsiteY285" fmla="*/ 4406378 h 5292899"/>
              <a:gd name="connsiteX286" fmla="*/ 3210361 w 4280481"/>
              <a:gd name="connsiteY286" fmla="*/ 4359167 h 5292899"/>
              <a:gd name="connsiteX287" fmla="*/ 3199870 w 4280481"/>
              <a:gd name="connsiteY287" fmla="*/ 4359167 h 5292899"/>
              <a:gd name="connsiteX288" fmla="*/ 3168395 w 4280481"/>
              <a:gd name="connsiteY288" fmla="*/ 4332938 h 5292899"/>
              <a:gd name="connsiteX289" fmla="*/ 3157904 w 4280481"/>
              <a:gd name="connsiteY289" fmla="*/ 4338184 h 5292899"/>
              <a:gd name="connsiteX290" fmla="*/ 3134298 w 4280481"/>
              <a:gd name="connsiteY290" fmla="*/ 4322447 h 5292899"/>
              <a:gd name="connsiteX291" fmla="*/ 3084464 w 4280481"/>
              <a:gd name="connsiteY291" fmla="*/ 4288350 h 5292899"/>
              <a:gd name="connsiteX292" fmla="*/ 3029385 w 4280481"/>
              <a:gd name="connsiteY292" fmla="*/ 4254253 h 5292899"/>
              <a:gd name="connsiteX293" fmla="*/ 2984796 w 4280481"/>
              <a:gd name="connsiteY293" fmla="*/ 4238516 h 5292899"/>
              <a:gd name="connsiteX294" fmla="*/ 2892997 w 4280481"/>
              <a:gd name="connsiteY294" fmla="*/ 4288350 h 5292899"/>
              <a:gd name="connsiteX295" fmla="*/ 2816934 w 4280481"/>
              <a:gd name="connsiteY295" fmla="*/ 4374904 h 5292899"/>
              <a:gd name="connsiteX296" fmla="*/ 2664809 w 4280481"/>
              <a:gd name="connsiteY296" fmla="*/ 4374904 h 5292899"/>
              <a:gd name="connsiteX297" fmla="*/ 2612353 w 4280481"/>
              <a:gd name="connsiteY297" fmla="*/ 4325070 h 5292899"/>
              <a:gd name="connsiteX298" fmla="*/ 2554650 w 4280481"/>
              <a:gd name="connsiteY298" fmla="*/ 4317201 h 5292899"/>
              <a:gd name="connsiteX299" fmla="*/ 2478587 w 4280481"/>
              <a:gd name="connsiteY299" fmla="*/ 4327693 h 5292899"/>
              <a:gd name="connsiteX300" fmla="*/ 2449736 w 4280481"/>
              <a:gd name="connsiteY300" fmla="*/ 4416869 h 5292899"/>
              <a:gd name="connsiteX301" fmla="*/ 2465473 w 4280481"/>
              <a:gd name="connsiteY301" fmla="*/ 4416869 h 5292899"/>
              <a:gd name="connsiteX302" fmla="*/ 2465473 w 4280481"/>
              <a:gd name="connsiteY302" fmla="*/ 4432606 h 5292899"/>
              <a:gd name="connsiteX303" fmla="*/ 2449736 w 4280481"/>
              <a:gd name="connsiteY303" fmla="*/ 4432606 h 5292899"/>
              <a:gd name="connsiteX304" fmla="*/ 2441868 w 4280481"/>
              <a:gd name="connsiteY304" fmla="*/ 4503423 h 5292899"/>
              <a:gd name="connsiteX305" fmla="*/ 2433999 w 4280481"/>
              <a:gd name="connsiteY305" fmla="*/ 4558503 h 5292899"/>
              <a:gd name="connsiteX306" fmla="*/ 2378919 w 4280481"/>
              <a:gd name="connsiteY306" fmla="*/ 4534897 h 5292899"/>
              <a:gd name="connsiteX307" fmla="*/ 2323840 w 4280481"/>
              <a:gd name="connsiteY307" fmla="*/ 4511292 h 5292899"/>
              <a:gd name="connsiteX308" fmla="*/ 2323840 w 4280481"/>
              <a:gd name="connsiteY308" fmla="*/ 4479818 h 5292899"/>
              <a:gd name="connsiteX309" fmla="*/ 2247777 w 4280481"/>
              <a:gd name="connsiteY309" fmla="*/ 4461458 h 5292899"/>
              <a:gd name="connsiteX310" fmla="*/ 2155978 w 4280481"/>
              <a:gd name="connsiteY310" fmla="*/ 4448344 h 5292899"/>
              <a:gd name="connsiteX311" fmla="*/ 2155978 w 4280481"/>
              <a:gd name="connsiteY311" fmla="*/ 4464081 h 5292899"/>
              <a:gd name="connsiteX312" fmla="*/ 2140241 w 4280481"/>
              <a:gd name="connsiteY312" fmla="*/ 4464081 h 5292899"/>
              <a:gd name="connsiteX313" fmla="*/ 2140241 w 4280481"/>
              <a:gd name="connsiteY313" fmla="*/ 4511292 h 5292899"/>
              <a:gd name="connsiteX314" fmla="*/ 2114012 w 4280481"/>
              <a:gd name="connsiteY314" fmla="*/ 4511292 h 5292899"/>
              <a:gd name="connsiteX315" fmla="*/ 2114012 w 4280481"/>
              <a:gd name="connsiteY315" fmla="*/ 4464081 h 5292899"/>
              <a:gd name="connsiteX316" fmla="*/ 2082538 w 4280481"/>
              <a:gd name="connsiteY316" fmla="*/ 4464081 h 5292899"/>
              <a:gd name="connsiteX317" fmla="*/ 2098275 w 4280481"/>
              <a:gd name="connsiteY317" fmla="*/ 4479818 h 5292899"/>
              <a:gd name="connsiteX318" fmla="*/ 2082538 w 4280481"/>
              <a:gd name="connsiteY318" fmla="*/ 4527029 h 5292899"/>
              <a:gd name="connsiteX319" fmla="*/ 2066801 w 4280481"/>
              <a:gd name="connsiteY319" fmla="*/ 4527029 h 5292899"/>
              <a:gd name="connsiteX320" fmla="*/ 2066801 w 4280481"/>
              <a:gd name="connsiteY320" fmla="*/ 4432606 h 5292899"/>
              <a:gd name="connsiteX321" fmla="*/ 1975002 w 4280481"/>
              <a:gd name="connsiteY321" fmla="*/ 4393264 h 5292899"/>
              <a:gd name="connsiteX322" fmla="*/ 1896316 w 4280481"/>
              <a:gd name="connsiteY322" fmla="*/ 4335561 h 5292899"/>
              <a:gd name="connsiteX323" fmla="*/ 1812385 w 4280481"/>
              <a:gd name="connsiteY323" fmla="*/ 4283104 h 5292899"/>
              <a:gd name="connsiteX324" fmla="*/ 1715340 w 4280481"/>
              <a:gd name="connsiteY324" fmla="*/ 4249007 h 5292899"/>
              <a:gd name="connsiteX325" fmla="*/ 1694357 w 4280481"/>
              <a:gd name="connsiteY325" fmla="*/ 4280482 h 5292899"/>
              <a:gd name="connsiteX326" fmla="*/ 1652392 w 4280481"/>
              <a:gd name="connsiteY326" fmla="*/ 4296219 h 5292899"/>
              <a:gd name="connsiteX327" fmla="*/ 1652392 w 4280481"/>
              <a:gd name="connsiteY327" fmla="*/ 4327693 h 5292899"/>
              <a:gd name="connsiteX328" fmla="*/ 1615672 w 4280481"/>
              <a:gd name="connsiteY328" fmla="*/ 4335561 h 5292899"/>
              <a:gd name="connsiteX329" fmla="*/ 1578952 w 4280481"/>
              <a:gd name="connsiteY329" fmla="*/ 4343430 h 5292899"/>
              <a:gd name="connsiteX330" fmla="*/ 1578952 w 4280481"/>
              <a:gd name="connsiteY330" fmla="*/ 4359167 h 5292899"/>
              <a:gd name="connsiteX331" fmla="*/ 1502890 w 4280481"/>
              <a:gd name="connsiteY331" fmla="*/ 4322447 h 5292899"/>
              <a:gd name="connsiteX332" fmla="*/ 1468793 w 4280481"/>
              <a:gd name="connsiteY332" fmla="*/ 4207042 h 5292899"/>
              <a:gd name="connsiteX333" fmla="*/ 1453056 w 4280481"/>
              <a:gd name="connsiteY333" fmla="*/ 4207042 h 5292899"/>
              <a:gd name="connsiteX334" fmla="*/ 1453056 w 4280481"/>
              <a:gd name="connsiteY334" fmla="*/ 4191305 h 5292899"/>
              <a:gd name="connsiteX335" fmla="*/ 1468793 w 4280481"/>
              <a:gd name="connsiteY335" fmla="*/ 4191305 h 5292899"/>
              <a:gd name="connsiteX336" fmla="*/ 1468793 w 4280481"/>
              <a:gd name="connsiteY336" fmla="*/ 4175568 h 5292899"/>
              <a:gd name="connsiteX337" fmla="*/ 1453056 w 4280481"/>
              <a:gd name="connsiteY337" fmla="*/ 4175568 h 5292899"/>
              <a:gd name="connsiteX338" fmla="*/ 1432073 w 4280481"/>
              <a:gd name="connsiteY338" fmla="*/ 4128356 h 5292899"/>
              <a:gd name="connsiteX339" fmla="*/ 1379616 w 4280481"/>
              <a:gd name="connsiteY339" fmla="*/ 4112619 h 5292899"/>
              <a:gd name="connsiteX340" fmla="*/ 1379616 w 4280481"/>
              <a:gd name="connsiteY340" fmla="*/ 4096882 h 5292899"/>
              <a:gd name="connsiteX341" fmla="*/ 1316668 w 4280481"/>
              <a:gd name="connsiteY341" fmla="*/ 4096882 h 5292899"/>
              <a:gd name="connsiteX342" fmla="*/ 1316668 w 4280481"/>
              <a:gd name="connsiteY342" fmla="*/ 4081145 h 5292899"/>
              <a:gd name="connsiteX343" fmla="*/ 1243228 w 4280481"/>
              <a:gd name="connsiteY343" fmla="*/ 4065408 h 5292899"/>
              <a:gd name="connsiteX344" fmla="*/ 1227491 w 4280481"/>
              <a:gd name="connsiteY344" fmla="*/ 4039180 h 5292899"/>
              <a:gd name="connsiteX345" fmla="*/ 1196017 w 4280481"/>
              <a:gd name="connsiteY345" fmla="*/ 4039180 h 5292899"/>
              <a:gd name="connsiteX346" fmla="*/ 1196017 w 4280481"/>
              <a:gd name="connsiteY346" fmla="*/ 4023443 h 5292899"/>
              <a:gd name="connsiteX347" fmla="*/ 1167165 w 4280481"/>
              <a:gd name="connsiteY347" fmla="*/ 4015574 h 5292899"/>
              <a:gd name="connsiteX348" fmla="*/ 1148806 w 4280481"/>
              <a:gd name="connsiteY348" fmla="*/ 3991969 h 5292899"/>
              <a:gd name="connsiteX349" fmla="*/ 1133069 w 4280481"/>
              <a:gd name="connsiteY349" fmla="*/ 3991969 h 5292899"/>
              <a:gd name="connsiteX350" fmla="*/ 1133069 w 4280481"/>
              <a:gd name="connsiteY350" fmla="*/ 3960494 h 5292899"/>
              <a:gd name="connsiteX351" fmla="*/ 1117332 w 4280481"/>
              <a:gd name="connsiteY351" fmla="*/ 3960494 h 5292899"/>
              <a:gd name="connsiteX352" fmla="*/ 1117332 w 4280481"/>
              <a:gd name="connsiteY352" fmla="*/ 3929020 h 5292899"/>
              <a:gd name="connsiteX353" fmla="*/ 1101594 w 4280481"/>
              <a:gd name="connsiteY353" fmla="*/ 3929020 h 5292899"/>
              <a:gd name="connsiteX354" fmla="*/ 1101594 w 4280481"/>
              <a:gd name="connsiteY354" fmla="*/ 3881809 h 5292899"/>
              <a:gd name="connsiteX355" fmla="*/ 1070120 w 4280481"/>
              <a:gd name="connsiteY355" fmla="*/ 3871318 h 5292899"/>
              <a:gd name="connsiteX356" fmla="*/ 1070120 w 4280481"/>
              <a:gd name="connsiteY356" fmla="*/ 3839844 h 5292899"/>
              <a:gd name="connsiteX357" fmla="*/ 1012418 w 4280481"/>
              <a:gd name="connsiteY357" fmla="*/ 3792632 h 5292899"/>
              <a:gd name="connsiteX358" fmla="*/ 1012418 w 4280481"/>
              <a:gd name="connsiteY358" fmla="*/ 3776895 h 5292899"/>
              <a:gd name="connsiteX359" fmla="*/ 980943 w 4280481"/>
              <a:gd name="connsiteY359" fmla="*/ 3776895 h 5292899"/>
              <a:gd name="connsiteX360" fmla="*/ 965207 w 4280481"/>
              <a:gd name="connsiteY360" fmla="*/ 3745421 h 5292899"/>
              <a:gd name="connsiteX361" fmla="*/ 844556 w 4280481"/>
              <a:gd name="connsiteY361" fmla="*/ 3745421 h 5292899"/>
              <a:gd name="connsiteX362" fmla="*/ 844556 w 4280481"/>
              <a:gd name="connsiteY362" fmla="*/ 3761158 h 5292899"/>
              <a:gd name="connsiteX363" fmla="*/ 765870 w 4280481"/>
              <a:gd name="connsiteY363" fmla="*/ 3745421 h 5292899"/>
              <a:gd name="connsiteX364" fmla="*/ 737019 w 4280481"/>
              <a:gd name="connsiteY364" fmla="*/ 3700833 h 5292899"/>
              <a:gd name="connsiteX365" fmla="*/ 718659 w 4280481"/>
              <a:gd name="connsiteY365" fmla="*/ 3630016 h 5292899"/>
              <a:gd name="connsiteX366" fmla="*/ 734396 w 4280481"/>
              <a:gd name="connsiteY366" fmla="*/ 3546085 h 5292899"/>
              <a:gd name="connsiteX367" fmla="*/ 750133 w 4280481"/>
              <a:gd name="connsiteY367" fmla="*/ 3546085 h 5292899"/>
              <a:gd name="connsiteX368" fmla="*/ 750133 w 4280481"/>
              <a:gd name="connsiteY368" fmla="*/ 3504120 h 5292899"/>
              <a:gd name="connsiteX369" fmla="*/ 763248 w 4280481"/>
              <a:gd name="connsiteY369" fmla="*/ 3496251 h 5292899"/>
              <a:gd name="connsiteX370" fmla="*/ 765870 w 4280481"/>
              <a:gd name="connsiteY370" fmla="*/ 3472645 h 5292899"/>
              <a:gd name="connsiteX371" fmla="*/ 750133 w 4280481"/>
              <a:gd name="connsiteY371" fmla="*/ 3472645 h 5292899"/>
              <a:gd name="connsiteX372" fmla="*/ 705545 w 4280481"/>
              <a:gd name="connsiteY372" fmla="*/ 3386092 h 5292899"/>
              <a:gd name="connsiteX373" fmla="*/ 645219 w 4280481"/>
              <a:gd name="connsiteY373" fmla="*/ 3320521 h 5292899"/>
              <a:gd name="connsiteX374" fmla="*/ 508832 w 4280481"/>
              <a:gd name="connsiteY374" fmla="*/ 3320521 h 5292899"/>
              <a:gd name="connsiteX375" fmla="*/ 508832 w 4280481"/>
              <a:gd name="connsiteY375" fmla="*/ 3304783 h 5292899"/>
              <a:gd name="connsiteX376" fmla="*/ 493095 w 4280481"/>
              <a:gd name="connsiteY376" fmla="*/ 3304783 h 5292899"/>
              <a:gd name="connsiteX377" fmla="*/ 493095 w 4280481"/>
              <a:gd name="connsiteY377" fmla="*/ 3257572 h 5292899"/>
              <a:gd name="connsiteX378" fmla="*/ 477358 w 4280481"/>
              <a:gd name="connsiteY378" fmla="*/ 3257572 h 5292899"/>
              <a:gd name="connsiteX379" fmla="*/ 461621 w 4280481"/>
              <a:gd name="connsiteY379" fmla="*/ 3178887 h 5292899"/>
              <a:gd name="connsiteX380" fmla="*/ 514077 w 4280481"/>
              <a:gd name="connsiteY380" fmla="*/ 3118562 h 5292899"/>
              <a:gd name="connsiteX381" fmla="*/ 582271 w 4280481"/>
              <a:gd name="connsiteY381" fmla="*/ 3073973 h 5292899"/>
              <a:gd name="connsiteX382" fmla="*/ 582271 w 4280481"/>
              <a:gd name="connsiteY382" fmla="*/ 3042499 h 5292899"/>
              <a:gd name="connsiteX383" fmla="*/ 598008 w 4280481"/>
              <a:gd name="connsiteY383" fmla="*/ 3042499 h 5292899"/>
              <a:gd name="connsiteX384" fmla="*/ 598008 w 4280481"/>
              <a:gd name="connsiteY384" fmla="*/ 3026762 h 5292899"/>
              <a:gd name="connsiteX385" fmla="*/ 582271 w 4280481"/>
              <a:gd name="connsiteY385" fmla="*/ 3026762 h 5292899"/>
              <a:gd name="connsiteX386" fmla="*/ 582271 w 4280481"/>
              <a:gd name="connsiteY386" fmla="*/ 2953322 h 5292899"/>
              <a:gd name="connsiteX387" fmla="*/ 535060 w 4280481"/>
              <a:gd name="connsiteY387" fmla="*/ 2921848 h 5292899"/>
              <a:gd name="connsiteX388" fmla="*/ 535060 w 4280481"/>
              <a:gd name="connsiteY388" fmla="*/ 2906111 h 5292899"/>
              <a:gd name="connsiteX389" fmla="*/ 508832 w 4280481"/>
              <a:gd name="connsiteY389" fmla="*/ 2906111 h 5292899"/>
              <a:gd name="connsiteX390" fmla="*/ 508832 w 4280481"/>
              <a:gd name="connsiteY390" fmla="*/ 2890374 h 5292899"/>
              <a:gd name="connsiteX391" fmla="*/ 430146 w 4280481"/>
              <a:gd name="connsiteY391" fmla="*/ 2874637 h 5292899"/>
              <a:gd name="connsiteX392" fmla="*/ 430146 w 4280481"/>
              <a:gd name="connsiteY392" fmla="*/ 2858900 h 5292899"/>
              <a:gd name="connsiteX393" fmla="*/ 398672 w 4280481"/>
              <a:gd name="connsiteY393" fmla="*/ 2843163 h 5292899"/>
              <a:gd name="connsiteX394" fmla="*/ 398672 w 4280481"/>
              <a:gd name="connsiteY394" fmla="*/ 2811689 h 5292899"/>
              <a:gd name="connsiteX395" fmla="*/ 382935 w 4280481"/>
              <a:gd name="connsiteY395" fmla="*/ 2811689 h 5292899"/>
              <a:gd name="connsiteX396" fmla="*/ 411787 w 4280481"/>
              <a:gd name="connsiteY396" fmla="*/ 2717266 h 5292899"/>
              <a:gd name="connsiteX397" fmla="*/ 430146 w 4280481"/>
              <a:gd name="connsiteY397" fmla="*/ 2617598 h 5292899"/>
              <a:gd name="connsiteX398" fmla="*/ 414409 w 4280481"/>
              <a:gd name="connsiteY398" fmla="*/ 2617598 h 5292899"/>
              <a:gd name="connsiteX399" fmla="*/ 414409 w 4280481"/>
              <a:gd name="connsiteY399" fmla="*/ 2554650 h 5292899"/>
              <a:gd name="connsiteX400" fmla="*/ 351461 w 4280481"/>
              <a:gd name="connsiteY400" fmla="*/ 2515307 h 5292899"/>
              <a:gd name="connsiteX401" fmla="*/ 340970 w 4280481"/>
              <a:gd name="connsiteY401" fmla="*/ 2433999 h 5292899"/>
              <a:gd name="connsiteX402" fmla="*/ 388181 w 4280481"/>
              <a:gd name="connsiteY402" fmla="*/ 2389411 h 5292899"/>
              <a:gd name="connsiteX403" fmla="*/ 438015 w 4280481"/>
              <a:gd name="connsiteY403" fmla="*/ 2365805 h 5292899"/>
              <a:gd name="connsiteX404" fmla="*/ 477358 w 4280481"/>
              <a:gd name="connsiteY404" fmla="*/ 2334331 h 5292899"/>
              <a:gd name="connsiteX405" fmla="*/ 493095 w 4280481"/>
              <a:gd name="connsiteY405" fmla="*/ 2266137 h 5292899"/>
              <a:gd name="connsiteX406" fmla="*/ 453752 w 4280481"/>
              <a:gd name="connsiteY406" fmla="*/ 2229417 h 5292899"/>
              <a:gd name="connsiteX407" fmla="*/ 430146 w 4280481"/>
              <a:gd name="connsiteY407" fmla="*/ 2187452 h 5292899"/>
              <a:gd name="connsiteX408" fmla="*/ 390804 w 4280481"/>
              <a:gd name="connsiteY408" fmla="*/ 2163846 h 5292899"/>
              <a:gd name="connsiteX409" fmla="*/ 356707 w 4280481"/>
              <a:gd name="connsiteY409" fmla="*/ 2140241 h 5292899"/>
              <a:gd name="connsiteX410" fmla="*/ 356707 w 4280481"/>
              <a:gd name="connsiteY410" fmla="*/ 2108767 h 5292899"/>
              <a:gd name="connsiteX411" fmla="*/ 343593 w 4280481"/>
              <a:gd name="connsiteY411" fmla="*/ 2098275 h 5292899"/>
              <a:gd name="connsiteX412" fmla="*/ 335724 w 4280481"/>
              <a:gd name="connsiteY412" fmla="*/ 2082538 h 5292899"/>
              <a:gd name="connsiteX413" fmla="*/ 340970 w 4280481"/>
              <a:gd name="connsiteY413" fmla="*/ 2066801 h 5292899"/>
              <a:gd name="connsiteX414" fmla="*/ 356707 w 4280481"/>
              <a:gd name="connsiteY414" fmla="*/ 2066801 h 5292899"/>
              <a:gd name="connsiteX415" fmla="*/ 364575 w 4280481"/>
              <a:gd name="connsiteY415" fmla="*/ 2032704 h 5292899"/>
              <a:gd name="connsiteX416" fmla="*/ 398672 w 4280481"/>
              <a:gd name="connsiteY416" fmla="*/ 2019590 h 5292899"/>
              <a:gd name="connsiteX417" fmla="*/ 398672 w 4280481"/>
              <a:gd name="connsiteY417" fmla="*/ 2003853 h 5292899"/>
              <a:gd name="connsiteX418" fmla="*/ 493095 w 4280481"/>
              <a:gd name="connsiteY418" fmla="*/ 2003853 h 5292899"/>
              <a:gd name="connsiteX419" fmla="*/ 493095 w 4280481"/>
              <a:gd name="connsiteY419" fmla="*/ 1988116 h 5292899"/>
              <a:gd name="connsiteX420" fmla="*/ 566534 w 4280481"/>
              <a:gd name="connsiteY420" fmla="*/ 1967133 h 5292899"/>
              <a:gd name="connsiteX421" fmla="*/ 613746 w 4280481"/>
              <a:gd name="connsiteY421" fmla="*/ 1914676 h 5292899"/>
              <a:gd name="connsiteX422" fmla="*/ 629482 w 4280481"/>
              <a:gd name="connsiteY422" fmla="*/ 1914676 h 5292899"/>
              <a:gd name="connsiteX423" fmla="*/ 645219 w 4280481"/>
              <a:gd name="connsiteY423" fmla="*/ 1752060 h 5292899"/>
              <a:gd name="connsiteX424" fmla="*/ 660957 w 4280481"/>
              <a:gd name="connsiteY424" fmla="*/ 1589443 h 5292899"/>
              <a:gd name="connsiteX425" fmla="*/ 642597 w 4280481"/>
              <a:gd name="connsiteY425" fmla="*/ 1573706 h 5292899"/>
              <a:gd name="connsiteX426" fmla="*/ 637351 w 4280481"/>
              <a:gd name="connsiteY426" fmla="*/ 1563215 h 5292899"/>
              <a:gd name="connsiteX427" fmla="*/ 629482 w 4280481"/>
              <a:gd name="connsiteY427" fmla="*/ 1552724 h 5292899"/>
              <a:gd name="connsiteX428" fmla="*/ 598008 w 4280481"/>
              <a:gd name="connsiteY428" fmla="*/ 1531741 h 5292899"/>
              <a:gd name="connsiteX429" fmla="*/ 598008 w 4280481"/>
              <a:gd name="connsiteY429" fmla="*/ 1516004 h 5292899"/>
              <a:gd name="connsiteX430" fmla="*/ 550797 w 4280481"/>
              <a:gd name="connsiteY430" fmla="*/ 1500267 h 5292899"/>
              <a:gd name="connsiteX431" fmla="*/ 508832 w 4280481"/>
              <a:gd name="connsiteY431" fmla="*/ 1484530 h 5292899"/>
              <a:gd name="connsiteX432" fmla="*/ 508832 w 4280481"/>
              <a:gd name="connsiteY432" fmla="*/ 1468793 h 5292899"/>
              <a:gd name="connsiteX433" fmla="*/ 448506 w 4280481"/>
              <a:gd name="connsiteY433" fmla="*/ 1426827 h 5292899"/>
              <a:gd name="connsiteX434" fmla="*/ 398672 w 4280481"/>
              <a:gd name="connsiteY434" fmla="*/ 1395353 h 5292899"/>
              <a:gd name="connsiteX435" fmla="*/ 382935 w 4280481"/>
              <a:gd name="connsiteY435" fmla="*/ 1397976 h 5292899"/>
              <a:gd name="connsiteX436" fmla="*/ 367198 w 4280481"/>
              <a:gd name="connsiteY436" fmla="*/ 1400599 h 5292899"/>
              <a:gd name="connsiteX437" fmla="*/ 325233 w 4280481"/>
              <a:gd name="connsiteY437" fmla="*/ 1348142 h 5292899"/>
              <a:gd name="connsiteX438" fmla="*/ 398672 w 4280481"/>
              <a:gd name="connsiteY438" fmla="*/ 1348142 h 5292899"/>
              <a:gd name="connsiteX439" fmla="*/ 398672 w 4280481"/>
              <a:gd name="connsiteY439" fmla="*/ 1379616 h 5292899"/>
              <a:gd name="connsiteX440" fmla="*/ 558666 w 4280481"/>
              <a:gd name="connsiteY440" fmla="*/ 1445187 h 5292899"/>
              <a:gd name="connsiteX441" fmla="*/ 708168 w 4280481"/>
              <a:gd name="connsiteY441" fmla="*/ 1500267 h 5292899"/>
              <a:gd name="connsiteX442" fmla="*/ 708168 w 4280481"/>
              <a:gd name="connsiteY442" fmla="*/ 1484530 h 5292899"/>
              <a:gd name="connsiteX443" fmla="*/ 765870 w 4280481"/>
              <a:gd name="connsiteY443" fmla="*/ 1484530 h 5292899"/>
              <a:gd name="connsiteX444" fmla="*/ 765870 w 4280481"/>
              <a:gd name="connsiteY444" fmla="*/ 1468793 h 5292899"/>
              <a:gd name="connsiteX445" fmla="*/ 802590 w 4280481"/>
              <a:gd name="connsiteY445" fmla="*/ 1442564 h 5292899"/>
              <a:gd name="connsiteX446" fmla="*/ 844556 w 4280481"/>
              <a:gd name="connsiteY446" fmla="*/ 1421581 h 5292899"/>
              <a:gd name="connsiteX447" fmla="*/ 878653 w 4280481"/>
              <a:gd name="connsiteY447" fmla="*/ 1332405 h 5292899"/>
              <a:gd name="connsiteX448" fmla="*/ 931110 w 4280481"/>
              <a:gd name="connsiteY448" fmla="*/ 1290439 h 5292899"/>
              <a:gd name="connsiteX449" fmla="*/ 994058 w 4280481"/>
              <a:gd name="connsiteY449" fmla="*/ 1264211 h 5292899"/>
              <a:gd name="connsiteX450" fmla="*/ 1070120 w 4280481"/>
              <a:gd name="connsiteY450" fmla="*/ 1222245 h 5292899"/>
              <a:gd name="connsiteX451" fmla="*/ 1135691 w 4280481"/>
              <a:gd name="connsiteY451" fmla="*/ 1140937 h 5292899"/>
              <a:gd name="connsiteX452" fmla="*/ 1211754 w 4280481"/>
              <a:gd name="connsiteY452" fmla="*/ 1077989 h 5292899"/>
              <a:gd name="connsiteX453" fmla="*/ 1274702 w 4280481"/>
              <a:gd name="connsiteY453" fmla="*/ 1020286 h 5292899"/>
              <a:gd name="connsiteX454" fmla="*/ 1300931 w 4280481"/>
              <a:gd name="connsiteY454" fmla="*/ 949470 h 5292899"/>
              <a:gd name="connsiteX455" fmla="*/ 1277325 w 4280481"/>
              <a:gd name="connsiteY455" fmla="*/ 928487 h 5292899"/>
              <a:gd name="connsiteX456" fmla="*/ 1269456 w 4280481"/>
              <a:gd name="connsiteY456" fmla="*/ 886521 h 5292899"/>
              <a:gd name="connsiteX457" fmla="*/ 1316668 w 4280481"/>
              <a:gd name="connsiteY457" fmla="*/ 886521 h 5292899"/>
              <a:gd name="connsiteX458" fmla="*/ 1348142 w 4280481"/>
              <a:gd name="connsiteY458" fmla="*/ 954715 h 5292899"/>
              <a:gd name="connsiteX459" fmla="*/ 1426827 w 4280481"/>
              <a:gd name="connsiteY459" fmla="*/ 980944 h 5292899"/>
              <a:gd name="connsiteX460" fmla="*/ 1426827 w 4280481"/>
              <a:gd name="connsiteY460" fmla="*/ 986189 h 5292899"/>
              <a:gd name="connsiteX461" fmla="*/ 1426827 w 4280481"/>
              <a:gd name="connsiteY461" fmla="*/ 996681 h 5292899"/>
              <a:gd name="connsiteX462" fmla="*/ 1432073 w 4280481"/>
              <a:gd name="connsiteY462" fmla="*/ 996681 h 5292899"/>
              <a:gd name="connsiteX463" fmla="*/ 1429450 w 4280481"/>
              <a:gd name="connsiteY463" fmla="*/ 991435 h 5292899"/>
              <a:gd name="connsiteX464" fmla="*/ 1426827 w 4280481"/>
              <a:gd name="connsiteY464" fmla="*/ 986189 h 5292899"/>
              <a:gd name="connsiteX465" fmla="*/ 1437319 w 4280481"/>
              <a:gd name="connsiteY465" fmla="*/ 980944 h 5292899"/>
              <a:gd name="connsiteX466" fmla="*/ 1516004 w 4280481"/>
              <a:gd name="connsiteY466" fmla="*/ 980944 h 5292899"/>
              <a:gd name="connsiteX467" fmla="*/ 1516004 w 4280481"/>
              <a:gd name="connsiteY467" fmla="*/ 965207 h 5292899"/>
              <a:gd name="connsiteX468" fmla="*/ 1563215 w 4280481"/>
              <a:gd name="connsiteY468" fmla="*/ 949470 h 5292899"/>
              <a:gd name="connsiteX469" fmla="*/ 1605181 w 4280481"/>
              <a:gd name="connsiteY469" fmla="*/ 933733 h 5292899"/>
              <a:gd name="connsiteX470" fmla="*/ 1605181 w 4280481"/>
              <a:gd name="connsiteY470" fmla="*/ 917995 h 5292899"/>
              <a:gd name="connsiteX471" fmla="*/ 1683866 w 4280481"/>
              <a:gd name="connsiteY471" fmla="*/ 917995 h 5292899"/>
              <a:gd name="connsiteX472" fmla="*/ 1683866 w 4280481"/>
              <a:gd name="connsiteY472" fmla="*/ 902258 h 5292899"/>
              <a:gd name="connsiteX473" fmla="*/ 1728454 w 4280481"/>
              <a:gd name="connsiteY473" fmla="*/ 889144 h 5292899"/>
              <a:gd name="connsiteX474" fmla="*/ 1762551 w 4280481"/>
              <a:gd name="connsiteY474" fmla="*/ 855047 h 5292899"/>
              <a:gd name="connsiteX475" fmla="*/ 1788780 w 4280481"/>
              <a:gd name="connsiteY475" fmla="*/ 855047 h 5292899"/>
              <a:gd name="connsiteX476" fmla="*/ 1804517 w 4280481"/>
              <a:gd name="connsiteY476" fmla="*/ 828819 h 5292899"/>
              <a:gd name="connsiteX477" fmla="*/ 1851728 w 4280481"/>
              <a:gd name="connsiteY477" fmla="*/ 828819 h 5292899"/>
              <a:gd name="connsiteX478" fmla="*/ 1940905 w 4280481"/>
              <a:gd name="connsiteY478" fmla="*/ 802590 h 5292899"/>
              <a:gd name="connsiteX479" fmla="*/ 2051064 w 4280481"/>
              <a:gd name="connsiteY479" fmla="*/ 797344 h 5292899"/>
              <a:gd name="connsiteX480" fmla="*/ 3320520 w 4280481"/>
              <a:gd name="connsiteY480" fmla="*/ 718659 h 5292899"/>
              <a:gd name="connsiteX481" fmla="*/ 3320520 w 4280481"/>
              <a:gd name="connsiteY481" fmla="*/ 765870 h 5292899"/>
              <a:gd name="connsiteX482" fmla="*/ 3289046 w 4280481"/>
              <a:gd name="connsiteY482" fmla="*/ 781607 h 5292899"/>
              <a:gd name="connsiteX483" fmla="*/ 3289046 w 4280481"/>
              <a:gd name="connsiteY483" fmla="*/ 797344 h 5292899"/>
              <a:gd name="connsiteX484" fmla="*/ 3273309 w 4280481"/>
              <a:gd name="connsiteY484" fmla="*/ 797344 h 5292899"/>
              <a:gd name="connsiteX485" fmla="*/ 3273309 w 4280481"/>
              <a:gd name="connsiteY485" fmla="*/ 734396 h 5292899"/>
              <a:gd name="connsiteX486" fmla="*/ 1043892 w 4280481"/>
              <a:gd name="connsiteY486" fmla="*/ 519323 h 5292899"/>
              <a:gd name="connsiteX487" fmla="*/ 1051760 w 4280481"/>
              <a:gd name="connsiteY487" fmla="*/ 529815 h 5292899"/>
              <a:gd name="connsiteX488" fmla="*/ 1059629 w 4280481"/>
              <a:gd name="connsiteY488" fmla="*/ 550797 h 5292899"/>
              <a:gd name="connsiteX489" fmla="*/ 1043892 w 4280481"/>
              <a:gd name="connsiteY489" fmla="*/ 550797 h 5292899"/>
              <a:gd name="connsiteX490" fmla="*/ 1028155 w 4280481"/>
              <a:gd name="connsiteY490" fmla="*/ 493095 h 5292899"/>
              <a:gd name="connsiteX491" fmla="*/ 1036023 w 4280481"/>
              <a:gd name="connsiteY491" fmla="*/ 500963 h 5292899"/>
              <a:gd name="connsiteX492" fmla="*/ 1043892 w 4280481"/>
              <a:gd name="connsiteY492" fmla="*/ 519323 h 5292899"/>
              <a:gd name="connsiteX493" fmla="*/ 1028155 w 4280481"/>
              <a:gd name="connsiteY493" fmla="*/ 519323 h 5292899"/>
              <a:gd name="connsiteX494" fmla="*/ 750133 w 4280481"/>
              <a:gd name="connsiteY494" fmla="*/ 62948 h 5292899"/>
              <a:gd name="connsiteX495" fmla="*/ 797344 w 4280481"/>
              <a:gd name="connsiteY495" fmla="*/ 62948 h 5292899"/>
              <a:gd name="connsiteX496" fmla="*/ 797344 w 4280481"/>
              <a:gd name="connsiteY496" fmla="*/ 78685 h 5292899"/>
              <a:gd name="connsiteX497" fmla="*/ 818327 w 4280481"/>
              <a:gd name="connsiteY497" fmla="*/ 110159 h 5292899"/>
              <a:gd name="connsiteX498" fmla="*/ 828819 w 4280481"/>
              <a:gd name="connsiteY498" fmla="*/ 141634 h 5292899"/>
              <a:gd name="connsiteX499" fmla="*/ 883898 w 4280481"/>
              <a:gd name="connsiteY499" fmla="*/ 191468 h 5292899"/>
              <a:gd name="connsiteX500" fmla="*/ 904881 w 4280481"/>
              <a:gd name="connsiteY500" fmla="*/ 236056 h 5292899"/>
              <a:gd name="connsiteX501" fmla="*/ 917995 w 4280481"/>
              <a:gd name="connsiteY501" fmla="*/ 275399 h 5292899"/>
              <a:gd name="connsiteX502" fmla="*/ 949470 w 4280481"/>
              <a:gd name="connsiteY502" fmla="*/ 309496 h 5292899"/>
              <a:gd name="connsiteX503" fmla="*/ 949470 w 4280481"/>
              <a:gd name="connsiteY503" fmla="*/ 335724 h 5292899"/>
              <a:gd name="connsiteX504" fmla="*/ 994058 w 4280481"/>
              <a:gd name="connsiteY504" fmla="*/ 411787 h 5292899"/>
              <a:gd name="connsiteX505" fmla="*/ 1028155 w 4280481"/>
              <a:gd name="connsiteY505" fmla="*/ 493095 h 5292899"/>
              <a:gd name="connsiteX506" fmla="*/ 1012418 w 4280481"/>
              <a:gd name="connsiteY506" fmla="*/ 493095 h 5292899"/>
              <a:gd name="connsiteX507" fmla="*/ 994058 w 4280481"/>
              <a:gd name="connsiteY507" fmla="*/ 474735 h 5292899"/>
              <a:gd name="connsiteX508" fmla="*/ 980943 w 4280481"/>
              <a:gd name="connsiteY508" fmla="*/ 461621 h 5292899"/>
              <a:gd name="connsiteX509" fmla="*/ 980943 w 4280481"/>
              <a:gd name="connsiteY509" fmla="*/ 430146 h 5292899"/>
              <a:gd name="connsiteX510" fmla="*/ 949470 w 4280481"/>
              <a:gd name="connsiteY510" fmla="*/ 414409 h 5292899"/>
              <a:gd name="connsiteX511" fmla="*/ 949470 w 4280481"/>
              <a:gd name="connsiteY511" fmla="*/ 382935 h 5292899"/>
              <a:gd name="connsiteX512" fmla="*/ 883898 w 4280481"/>
              <a:gd name="connsiteY512" fmla="*/ 317364 h 5292899"/>
              <a:gd name="connsiteX513" fmla="*/ 828819 w 4280481"/>
              <a:gd name="connsiteY513" fmla="*/ 246547 h 5292899"/>
              <a:gd name="connsiteX514" fmla="*/ 828819 w 4280481"/>
              <a:gd name="connsiteY514" fmla="*/ 215073 h 5292899"/>
              <a:gd name="connsiteX515" fmla="*/ 813081 w 4280481"/>
              <a:gd name="connsiteY515" fmla="*/ 215073 h 5292899"/>
              <a:gd name="connsiteX516" fmla="*/ 813081 w 4280481"/>
              <a:gd name="connsiteY516" fmla="*/ 183599 h 5292899"/>
              <a:gd name="connsiteX517" fmla="*/ 797344 w 4280481"/>
              <a:gd name="connsiteY517" fmla="*/ 183599 h 5292899"/>
              <a:gd name="connsiteX518" fmla="*/ 797344 w 4280481"/>
              <a:gd name="connsiteY518" fmla="*/ 152125 h 5292899"/>
              <a:gd name="connsiteX519" fmla="*/ 781608 w 4280481"/>
              <a:gd name="connsiteY519" fmla="*/ 152125 h 5292899"/>
              <a:gd name="connsiteX520" fmla="*/ 781608 w 4280481"/>
              <a:gd name="connsiteY520" fmla="*/ 125897 h 5292899"/>
              <a:gd name="connsiteX521" fmla="*/ 765870 w 4280481"/>
              <a:gd name="connsiteY521" fmla="*/ 125897 h 5292899"/>
              <a:gd name="connsiteX522" fmla="*/ 755379 w 4280481"/>
              <a:gd name="connsiteY522" fmla="*/ 99668 h 5292899"/>
              <a:gd name="connsiteX523" fmla="*/ 750133 w 4280481"/>
              <a:gd name="connsiteY523" fmla="*/ 62948 h 5292899"/>
              <a:gd name="connsiteX524" fmla="*/ 2649072 w 4280481"/>
              <a:gd name="connsiteY524" fmla="*/ 0 h 5292899"/>
              <a:gd name="connsiteX525" fmla="*/ 2691038 w 4280481"/>
              <a:gd name="connsiteY525" fmla="*/ 0 h 5292899"/>
              <a:gd name="connsiteX526" fmla="*/ 2683169 w 4280481"/>
              <a:gd name="connsiteY526" fmla="*/ 83931 h 5292899"/>
              <a:gd name="connsiteX527" fmla="*/ 2664809 w 4280481"/>
              <a:gd name="connsiteY527" fmla="*/ 199336 h 5292899"/>
              <a:gd name="connsiteX528" fmla="*/ 2638581 w 4280481"/>
              <a:gd name="connsiteY528" fmla="*/ 309496 h 5292899"/>
              <a:gd name="connsiteX529" fmla="*/ 2601861 w 4280481"/>
              <a:gd name="connsiteY529" fmla="*/ 382935 h 5292899"/>
              <a:gd name="connsiteX530" fmla="*/ 2617598 w 4280481"/>
              <a:gd name="connsiteY530" fmla="*/ 299004 h 5292899"/>
              <a:gd name="connsiteX531" fmla="*/ 2633335 w 4280481"/>
              <a:gd name="connsiteY531" fmla="*/ 215073 h 5292899"/>
              <a:gd name="connsiteX532" fmla="*/ 2649072 w 4280481"/>
              <a:gd name="connsiteY532" fmla="*/ 215073 h 5292899"/>
              <a:gd name="connsiteX533" fmla="*/ 2643827 w 4280481"/>
              <a:gd name="connsiteY533" fmla="*/ 146879 h 5292899"/>
              <a:gd name="connsiteX534" fmla="*/ 2633335 w 4280481"/>
              <a:gd name="connsiteY534" fmla="*/ 94422 h 5292899"/>
              <a:gd name="connsiteX535" fmla="*/ 2617598 w 4280481"/>
              <a:gd name="connsiteY535" fmla="*/ 94422 h 529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</a:cxnLst>
            <a:rect l="l" t="t" r="r" b="b"/>
            <a:pathLst>
              <a:path w="4280481" h="5292899">
                <a:moveTo>
                  <a:pt x="4144093" y="4862753"/>
                </a:moveTo>
                <a:lnTo>
                  <a:pt x="4159830" y="4862753"/>
                </a:lnTo>
                <a:cubicBezTo>
                  <a:pt x="4177316" y="4887233"/>
                  <a:pt x="4194802" y="4900347"/>
                  <a:pt x="4212287" y="4902096"/>
                </a:cubicBezTo>
                <a:cubicBezTo>
                  <a:pt x="4229773" y="4903844"/>
                  <a:pt x="4243761" y="4920455"/>
                  <a:pt x="4254253" y="4951930"/>
                </a:cubicBezTo>
                <a:cubicBezTo>
                  <a:pt x="4264744" y="4962421"/>
                  <a:pt x="4270864" y="4971164"/>
                  <a:pt x="4272613" y="4978158"/>
                </a:cubicBezTo>
                <a:cubicBezTo>
                  <a:pt x="4274361" y="4985152"/>
                  <a:pt x="4276984" y="4997392"/>
                  <a:pt x="4280481" y="5014878"/>
                </a:cubicBezTo>
                <a:lnTo>
                  <a:pt x="4238516" y="5014878"/>
                </a:lnTo>
                <a:cubicBezTo>
                  <a:pt x="4221030" y="4986901"/>
                  <a:pt x="4202670" y="4964169"/>
                  <a:pt x="4183436" y="4946684"/>
                </a:cubicBezTo>
                <a:cubicBezTo>
                  <a:pt x="4164202" y="4929198"/>
                  <a:pt x="4151088" y="4901221"/>
                  <a:pt x="4144093" y="4862753"/>
                </a:cubicBezTo>
                <a:close/>
                <a:moveTo>
                  <a:pt x="1988116" y="4799805"/>
                </a:moveTo>
                <a:cubicBezTo>
                  <a:pt x="1984619" y="4862753"/>
                  <a:pt x="1981996" y="4924827"/>
                  <a:pt x="1980247" y="4986027"/>
                </a:cubicBezTo>
                <a:cubicBezTo>
                  <a:pt x="1978499" y="5047226"/>
                  <a:pt x="1975876" y="5107552"/>
                  <a:pt x="1972379" y="5167003"/>
                </a:cubicBezTo>
                <a:lnTo>
                  <a:pt x="1946150" y="5167003"/>
                </a:lnTo>
                <a:cubicBezTo>
                  <a:pt x="1946150" y="5153014"/>
                  <a:pt x="1945276" y="5138151"/>
                  <a:pt x="1943527" y="5122414"/>
                </a:cubicBezTo>
                <a:cubicBezTo>
                  <a:pt x="1941779" y="5106677"/>
                  <a:pt x="1940905" y="5090066"/>
                  <a:pt x="1940905" y="5072580"/>
                </a:cubicBezTo>
                <a:cubicBezTo>
                  <a:pt x="1940905" y="5016626"/>
                  <a:pt x="1944402" y="4962421"/>
                  <a:pt x="1951396" y="4909964"/>
                </a:cubicBezTo>
                <a:cubicBezTo>
                  <a:pt x="1958390" y="4857507"/>
                  <a:pt x="1970630" y="4820787"/>
                  <a:pt x="1988116" y="4799805"/>
                </a:cubicBezTo>
                <a:close/>
                <a:moveTo>
                  <a:pt x="1988116" y="4631943"/>
                </a:moveTo>
                <a:lnTo>
                  <a:pt x="2003853" y="4631943"/>
                </a:lnTo>
                <a:lnTo>
                  <a:pt x="2003853" y="4694891"/>
                </a:lnTo>
                <a:lnTo>
                  <a:pt x="1988116" y="4694891"/>
                </a:lnTo>
                <a:close/>
                <a:moveTo>
                  <a:pt x="2066801" y="4600468"/>
                </a:moveTo>
                <a:lnTo>
                  <a:pt x="2098275" y="4600468"/>
                </a:lnTo>
                <a:cubicBezTo>
                  <a:pt x="2087784" y="4628445"/>
                  <a:pt x="2082538" y="4654674"/>
                  <a:pt x="2082538" y="4679154"/>
                </a:cubicBezTo>
                <a:cubicBezTo>
                  <a:pt x="2082538" y="4696639"/>
                  <a:pt x="2083412" y="4713251"/>
                  <a:pt x="2085161" y="4728988"/>
                </a:cubicBezTo>
                <a:cubicBezTo>
                  <a:pt x="2086910" y="4744725"/>
                  <a:pt x="2087784" y="4759588"/>
                  <a:pt x="2087784" y="4773576"/>
                </a:cubicBezTo>
                <a:cubicBezTo>
                  <a:pt x="2087784" y="4805050"/>
                  <a:pt x="2080790" y="4829530"/>
                  <a:pt x="2066801" y="4847016"/>
                </a:cubicBezTo>
                <a:cubicBezTo>
                  <a:pt x="2063304" y="4829530"/>
                  <a:pt x="2060681" y="4813793"/>
                  <a:pt x="2058933" y="4799805"/>
                </a:cubicBezTo>
                <a:cubicBezTo>
                  <a:pt x="2057184" y="4785816"/>
                  <a:pt x="2054561" y="4771828"/>
                  <a:pt x="2051064" y="4757839"/>
                </a:cubicBezTo>
                <a:lnTo>
                  <a:pt x="2035327" y="4757839"/>
                </a:lnTo>
                <a:lnTo>
                  <a:pt x="2051064" y="4679154"/>
                </a:lnTo>
                <a:lnTo>
                  <a:pt x="2066801" y="4679154"/>
                </a:lnTo>
                <a:close/>
                <a:moveTo>
                  <a:pt x="765870" y="3960494"/>
                </a:moveTo>
                <a:lnTo>
                  <a:pt x="765870" y="3976231"/>
                </a:lnTo>
                <a:lnTo>
                  <a:pt x="813081" y="3976231"/>
                </a:lnTo>
                <a:lnTo>
                  <a:pt x="813081" y="3991969"/>
                </a:lnTo>
                <a:lnTo>
                  <a:pt x="876030" y="3991969"/>
                </a:lnTo>
                <a:lnTo>
                  <a:pt x="876030" y="4007706"/>
                </a:lnTo>
                <a:lnTo>
                  <a:pt x="902258" y="4007706"/>
                </a:lnTo>
                <a:lnTo>
                  <a:pt x="902258" y="4023443"/>
                </a:lnTo>
                <a:lnTo>
                  <a:pt x="933732" y="4023443"/>
                </a:lnTo>
                <a:lnTo>
                  <a:pt x="949470" y="4054917"/>
                </a:lnTo>
                <a:lnTo>
                  <a:pt x="980943" y="4054917"/>
                </a:lnTo>
                <a:lnTo>
                  <a:pt x="980943" y="4065408"/>
                </a:lnTo>
                <a:lnTo>
                  <a:pt x="1012418" y="4065408"/>
                </a:lnTo>
                <a:lnTo>
                  <a:pt x="1012418" y="4081145"/>
                </a:lnTo>
                <a:cubicBezTo>
                  <a:pt x="1047389" y="4088139"/>
                  <a:pt x="1071869" y="4093385"/>
                  <a:pt x="1085857" y="4096882"/>
                </a:cubicBezTo>
                <a:lnTo>
                  <a:pt x="1085857" y="4112619"/>
                </a:lnTo>
                <a:cubicBezTo>
                  <a:pt x="1106840" y="4133602"/>
                  <a:pt x="1124326" y="4156333"/>
                  <a:pt x="1138314" y="4180813"/>
                </a:cubicBezTo>
                <a:cubicBezTo>
                  <a:pt x="1152303" y="4205293"/>
                  <a:pt x="1164543" y="4228899"/>
                  <a:pt x="1175034" y="4251630"/>
                </a:cubicBezTo>
                <a:cubicBezTo>
                  <a:pt x="1185525" y="4274362"/>
                  <a:pt x="1197765" y="4296219"/>
                  <a:pt x="1211754" y="4317201"/>
                </a:cubicBezTo>
                <a:cubicBezTo>
                  <a:pt x="1225742" y="4338184"/>
                  <a:pt x="1244977" y="4357418"/>
                  <a:pt x="1269456" y="4374904"/>
                </a:cubicBezTo>
                <a:lnTo>
                  <a:pt x="1269456" y="4416869"/>
                </a:lnTo>
                <a:lnTo>
                  <a:pt x="1285193" y="4416869"/>
                </a:lnTo>
                <a:lnTo>
                  <a:pt x="1285193" y="4574240"/>
                </a:lnTo>
                <a:lnTo>
                  <a:pt x="1300931" y="4574240"/>
                </a:lnTo>
                <a:cubicBezTo>
                  <a:pt x="1304428" y="4588229"/>
                  <a:pt x="1306176" y="4612708"/>
                  <a:pt x="1306176" y="4647680"/>
                </a:cubicBezTo>
                <a:cubicBezTo>
                  <a:pt x="1306176" y="4773576"/>
                  <a:pt x="1286942" y="4867999"/>
                  <a:pt x="1248474" y="4930947"/>
                </a:cubicBezTo>
                <a:cubicBezTo>
                  <a:pt x="1210005" y="4993895"/>
                  <a:pt x="1166291" y="5032363"/>
                  <a:pt x="1117332" y="5046352"/>
                </a:cubicBezTo>
                <a:lnTo>
                  <a:pt x="1117332" y="5077826"/>
                </a:lnTo>
                <a:lnTo>
                  <a:pt x="1085857" y="5077826"/>
                </a:lnTo>
                <a:cubicBezTo>
                  <a:pt x="1075366" y="5105803"/>
                  <a:pt x="1064875" y="5125912"/>
                  <a:pt x="1054383" y="5138151"/>
                </a:cubicBezTo>
                <a:cubicBezTo>
                  <a:pt x="1043892" y="5150391"/>
                  <a:pt x="1029903" y="5165254"/>
                  <a:pt x="1012418" y="5182740"/>
                </a:cubicBezTo>
                <a:lnTo>
                  <a:pt x="1012418" y="5198477"/>
                </a:lnTo>
                <a:lnTo>
                  <a:pt x="980943" y="5198477"/>
                </a:lnTo>
                <a:lnTo>
                  <a:pt x="965207" y="5229951"/>
                </a:lnTo>
                <a:lnTo>
                  <a:pt x="797344" y="5229951"/>
                </a:lnTo>
                <a:lnTo>
                  <a:pt x="797344" y="5245688"/>
                </a:lnTo>
                <a:lnTo>
                  <a:pt x="750133" y="5245688"/>
                </a:lnTo>
                <a:lnTo>
                  <a:pt x="750133" y="5261425"/>
                </a:lnTo>
                <a:lnTo>
                  <a:pt x="718659" y="5261425"/>
                </a:lnTo>
                <a:lnTo>
                  <a:pt x="718659" y="5277162"/>
                </a:lnTo>
                <a:lnTo>
                  <a:pt x="692431" y="5277162"/>
                </a:lnTo>
                <a:lnTo>
                  <a:pt x="692431" y="5292899"/>
                </a:lnTo>
                <a:lnTo>
                  <a:pt x="613746" y="5292899"/>
                </a:lnTo>
                <a:lnTo>
                  <a:pt x="613746" y="5277162"/>
                </a:lnTo>
                <a:lnTo>
                  <a:pt x="524569" y="5277162"/>
                </a:lnTo>
                <a:cubicBezTo>
                  <a:pt x="503586" y="5270168"/>
                  <a:pt x="483478" y="5262299"/>
                  <a:pt x="464243" y="5253557"/>
                </a:cubicBezTo>
                <a:cubicBezTo>
                  <a:pt x="445009" y="5244814"/>
                  <a:pt x="423152" y="5236945"/>
                  <a:pt x="398672" y="5229951"/>
                </a:cubicBezTo>
                <a:lnTo>
                  <a:pt x="398672" y="5198477"/>
                </a:lnTo>
                <a:cubicBezTo>
                  <a:pt x="377690" y="5191483"/>
                  <a:pt x="367198" y="5187111"/>
                  <a:pt x="367198" y="5185363"/>
                </a:cubicBezTo>
                <a:cubicBezTo>
                  <a:pt x="367198" y="5183614"/>
                  <a:pt x="363701" y="5172248"/>
                  <a:pt x="356707" y="5151266"/>
                </a:cubicBezTo>
                <a:cubicBezTo>
                  <a:pt x="318238" y="5151266"/>
                  <a:pt x="287639" y="5146020"/>
                  <a:pt x="264907" y="5135529"/>
                </a:cubicBezTo>
                <a:cubicBezTo>
                  <a:pt x="242176" y="5125037"/>
                  <a:pt x="215073" y="5116294"/>
                  <a:pt x="183599" y="5109300"/>
                </a:cubicBezTo>
                <a:lnTo>
                  <a:pt x="173108" y="5014878"/>
                </a:lnTo>
                <a:lnTo>
                  <a:pt x="125897" y="4983404"/>
                </a:lnTo>
                <a:lnTo>
                  <a:pt x="125897" y="4951930"/>
                </a:lnTo>
                <a:cubicBezTo>
                  <a:pt x="115405" y="4948432"/>
                  <a:pt x="99668" y="4939690"/>
                  <a:pt x="78685" y="4925701"/>
                </a:cubicBezTo>
                <a:lnTo>
                  <a:pt x="78685" y="4894227"/>
                </a:lnTo>
                <a:lnTo>
                  <a:pt x="31474" y="4862753"/>
                </a:lnTo>
                <a:lnTo>
                  <a:pt x="31474" y="4784068"/>
                </a:lnTo>
                <a:lnTo>
                  <a:pt x="15737" y="4784068"/>
                </a:lnTo>
                <a:cubicBezTo>
                  <a:pt x="15737" y="4770079"/>
                  <a:pt x="19234" y="4757839"/>
                  <a:pt x="26228" y="4747348"/>
                </a:cubicBezTo>
                <a:cubicBezTo>
                  <a:pt x="33223" y="4736856"/>
                  <a:pt x="36720" y="4722868"/>
                  <a:pt x="36720" y="4705382"/>
                </a:cubicBezTo>
                <a:cubicBezTo>
                  <a:pt x="36720" y="4698388"/>
                  <a:pt x="35846" y="4694017"/>
                  <a:pt x="34097" y="4692268"/>
                </a:cubicBezTo>
                <a:cubicBezTo>
                  <a:pt x="32348" y="4690519"/>
                  <a:pt x="31474" y="4686148"/>
                  <a:pt x="31474" y="4679154"/>
                </a:cubicBezTo>
                <a:lnTo>
                  <a:pt x="15737" y="4679154"/>
                </a:lnTo>
                <a:lnTo>
                  <a:pt x="15737" y="4631943"/>
                </a:lnTo>
                <a:lnTo>
                  <a:pt x="0" y="4631943"/>
                </a:lnTo>
                <a:cubicBezTo>
                  <a:pt x="3497" y="4607463"/>
                  <a:pt x="6120" y="4582983"/>
                  <a:pt x="7869" y="4558503"/>
                </a:cubicBezTo>
                <a:cubicBezTo>
                  <a:pt x="9617" y="4534023"/>
                  <a:pt x="12240" y="4507795"/>
                  <a:pt x="15737" y="4479818"/>
                </a:cubicBezTo>
                <a:lnTo>
                  <a:pt x="31474" y="4479818"/>
                </a:lnTo>
                <a:cubicBezTo>
                  <a:pt x="38468" y="4444846"/>
                  <a:pt x="43714" y="4420367"/>
                  <a:pt x="47211" y="4406378"/>
                </a:cubicBezTo>
                <a:lnTo>
                  <a:pt x="62948" y="4406378"/>
                </a:lnTo>
                <a:lnTo>
                  <a:pt x="62948" y="4359167"/>
                </a:lnTo>
                <a:lnTo>
                  <a:pt x="78685" y="4359167"/>
                </a:lnTo>
                <a:lnTo>
                  <a:pt x="78685" y="4327693"/>
                </a:lnTo>
                <a:lnTo>
                  <a:pt x="94422" y="4327693"/>
                </a:lnTo>
                <a:lnTo>
                  <a:pt x="94422" y="4296219"/>
                </a:lnTo>
                <a:lnTo>
                  <a:pt x="125897" y="4280482"/>
                </a:lnTo>
                <a:lnTo>
                  <a:pt x="125897" y="4249007"/>
                </a:lnTo>
                <a:lnTo>
                  <a:pt x="141634" y="4249007"/>
                </a:lnTo>
                <a:lnTo>
                  <a:pt x="141634" y="4222779"/>
                </a:lnTo>
                <a:cubicBezTo>
                  <a:pt x="155622" y="4205293"/>
                  <a:pt x="167862" y="4189556"/>
                  <a:pt x="178353" y="4175568"/>
                </a:cubicBezTo>
                <a:cubicBezTo>
                  <a:pt x="188845" y="4161579"/>
                  <a:pt x="201085" y="4145842"/>
                  <a:pt x="215073" y="4128356"/>
                </a:cubicBezTo>
                <a:lnTo>
                  <a:pt x="246547" y="4128356"/>
                </a:lnTo>
                <a:cubicBezTo>
                  <a:pt x="257039" y="4107374"/>
                  <a:pt x="290261" y="4085517"/>
                  <a:pt x="346215" y="4062785"/>
                </a:cubicBezTo>
                <a:cubicBezTo>
                  <a:pt x="402169" y="4040054"/>
                  <a:pt x="445883" y="4021694"/>
                  <a:pt x="477358" y="4007706"/>
                </a:cubicBezTo>
                <a:lnTo>
                  <a:pt x="477358" y="3991969"/>
                </a:lnTo>
                <a:lnTo>
                  <a:pt x="524569" y="3991969"/>
                </a:lnTo>
                <a:lnTo>
                  <a:pt x="524569" y="3976231"/>
                </a:lnTo>
                <a:cubicBezTo>
                  <a:pt x="563037" y="3972734"/>
                  <a:pt x="603254" y="3970112"/>
                  <a:pt x="645219" y="3968363"/>
                </a:cubicBezTo>
                <a:cubicBezTo>
                  <a:pt x="687185" y="3966614"/>
                  <a:pt x="727402" y="3963992"/>
                  <a:pt x="765870" y="3960494"/>
                </a:cubicBezTo>
                <a:close/>
                <a:moveTo>
                  <a:pt x="125897" y="2475965"/>
                </a:moveTo>
                <a:lnTo>
                  <a:pt x="141634" y="2475965"/>
                </a:lnTo>
                <a:lnTo>
                  <a:pt x="141634" y="2491702"/>
                </a:lnTo>
                <a:lnTo>
                  <a:pt x="157371" y="2491702"/>
                </a:lnTo>
                <a:lnTo>
                  <a:pt x="157371" y="2538913"/>
                </a:lnTo>
                <a:cubicBezTo>
                  <a:pt x="136388" y="2531919"/>
                  <a:pt x="125022" y="2527547"/>
                  <a:pt x="123274" y="2525799"/>
                </a:cubicBezTo>
                <a:cubicBezTo>
                  <a:pt x="121525" y="2524050"/>
                  <a:pt x="117154" y="2512685"/>
                  <a:pt x="110159" y="2491702"/>
                </a:cubicBezTo>
                <a:lnTo>
                  <a:pt x="125897" y="2491702"/>
                </a:lnTo>
                <a:close/>
                <a:moveTo>
                  <a:pt x="3105447" y="870784"/>
                </a:moveTo>
                <a:lnTo>
                  <a:pt x="3152658" y="870784"/>
                </a:lnTo>
                <a:lnTo>
                  <a:pt x="3073973" y="1012418"/>
                </a:lnTo>
                <a:lnTo>
                  <a:pt x="3058236" y="1012418"/>
                </a:lnTo>
                <a:lnTo>
                  <a:pt x="3058236" y="965207"/>
                </a:lnTo>
                <a:cubicBezTo>
                  <a:pt x="3079219" y="954715"/>
                  <a:pt x="3092333" y="944224"/>
                  <a:pt x="3097579" y="933733"/>
                </a:cubicBezTo>
                <a:cubicBezTo>
                  <a:pt x="3102824" y="923241"/>
                  <a:pt x="3105447" y="902258"/>
                  <a:pt x="3105447" y="870784"/>
                </a:cubicBezTo>
                <a:close/>
                <a:moveTo>
                  <a:pt x="2051064" y="797344"/>
                </a:moveTo>
                <a:cubicBezTo>
                  <a:pt x="2068550" y="832316"/>
                  <a:pt x="2093904" y="855921"/>
                  <a:pt x="2127126" y="868161"/>
                </a:cubicBezTo>
                <a:cubicBezTo>
                  <a:pt x="2160349" y="880401"/>
                  <a:pt x="2203189" y="886521"/>
                  <a:pt x="2255646" y="886521"/>
                </a:cubicBezTo>
                <a:cubicBezTo>
                  <a:pt x="2266137" y="886521"/>
                  <a:pt x="2287994" y="884773"/>
                  <a:pt x="2321217" y="881276"/>
                </a:cubicBezTo>
                <a:cubicBezTo>
                  <a:pt x="2354440" y="877779"/>
                  <a:pt x="2386788" y="869036"/>
                  <a:pt x="2418262" y="855047"/>
                </a:cubicBezTo>
                <a:lnTo>
                  <a:pt x="2418262" y="844556"/>
                </a:lnTo>
                <a:lnTo>
                  <a:pt x="2465473" y="844556"/>
                </a:lnTo>
                <a:lnTo>
                  <a:pt x="2465473" y="828819"/>
                </a:lnTo>
                <a:lnTo>
                  <a:pt x="2507439" y="828819"/>
                </a:lnTo>
                <a:lnTo>
                  <a:pt x="2507439" y="813082"/>
                </a:lnTo>
                <a:cubicBezTo>
                  <a:pt x="2517930" y="806087"/>
                  <a:pt x="2533667" y="801716"/>
                  <a:pt x="2554650" y="799967"/>
                </a:cubicBezTo>
                <a:cubicBezTo>
                  <a:pt x="2575633" y="798219"/>
                  <a:pt x="2594867" y="797344"/>
                  <a:pt x="2612353" y="797344"/>
                </a:cubicBezTo>
                <a:cubicBezTo>
                  <a:pt x="2640330" y="797344"/>
                  <a:pt x="2662187" y="802590"/>
                  <a:pt x="2677924" y="813082"/>
                </a:cubicBezTo>
                <a:cubicBezTo>
                  <a:pt x="2693661" y="823573"/>
                  <a:pt x="2707649" y="836687"/>
                  <a:pt x="2719889" y="852424"/>
                </a:cubicBezTo>
                <a:cubicBezTo>
                  <a:pt x="2732129" y="868161"/>
                  <a:pt x="2745243" y="883898"/>
                  <a:pt x="2759232" y="899636"/>
                </a:cubicBezTo>
                <a:cubicBezTo>
                  <a:pt x="2773220" y="915373"/>
                  <a:pt x="2792454" y="926738"/>
                  <a:pt x="2816934" y="933733"/>
                </a:cubicBezTo>
                <a:lnTo>
                  <a:pt x="2816934" y="949470"/>
                </a:lnTo>
                <a:cubicBezTo>
                  <a:pt x="2837917" y="956464"/>
                  <a:pt x="2851906" y="961709"/>
                  <a:pt x="2858900" y="965207"/>
                </a:cubicBezTo>
                <a:cubicBezTo>
                  <a:pt x="2876385" y="996681"/>
                  <a:pt x="2897368" y="1012418"/>
                  <a:pt x="2921848" y="1012418"/>
                </a:cubicBezTo>
                <a:cubicBezTo>
                  <a:pt x="2946328" y="1012418"/>
                  <a:pt x="2972556" y="1017663"/>
                  <a:pt x="3000533" y="1028155"/>
                </a:cubicBezTo>
                <a:lnTo>
                  <a:pt x="3000533" y="1038646"/>
                </a:lnTo>
                <a:cubicBezTo>
                  <a:pt x="3021516" y="1038646"/>
                  <a:pt x="3032882" y="1034275"/>
                  <a:pt x="3034630" y="1025532"/>
                </a:cubicBezTo>
                <a:cubicBezTo>
                  <a:pt x="3036379" y="1016789"/>
                  <a:pt x="3039002" y="1012418"/>
                  <a:pt x="3042499" y="1012418"/>
                </a:cubicBezTo>
                <a:lnTo>
                  <a:pt x="3089710" y="1028155"/>
                </a:lnTo>
                <a:lnTo>
                  <a:pt x="3089710" y="1038646"/>
                </a:lnTo>
                <a:cubicBezTo>
                  <a:pt x="3096704" y="1035149"/>
                  <a:pt x="3104573" y="1033400"/>
                  <a:pt x="3113316" y="1033400"/>
                </a:cubicBezTo>
                <a:cubicBezTo>
                  <a:pt x="3122058" y="1033400"/>
                  <a:pt x="3129927" y="1031652"/>
                  <a:pt x="3136921" y="1028155"/>
                </a:cubicBezTo>
                <a:lnTo>
                  <a:pt x="3136921" y="1038646"/>
                </a:lnTo>
                <a:lnTo>
                  <a:pt x="3184132" y="1038646"/>
                </a:lnTo>
                <a:lnTo>
                  <a:pt x="3199870" y="1070120"/>
                </a:lnTo>
                <a:lnTo>
                  <a:pt x="3241835" y="1070120"/>
                </a:lnTo>
                <a:lnTo>
                  <a:pt x="3241835" y="1085857"/>
                </a:lnTo>
                <a:lnTo>
                  <a:pt x="3273309" y="1085857"/>
                </a:lnTo>
                <a:lnTo>
                  <a:pt x="3273309" y="1101595"/>
                </a:lnTo>
                <a:lnTo>
                  <a:pt x="3304783" y="1101595"/>
                </a:lnTo>
                <a:lnTo>
                  <a:pt x="3320520" y="1133069"/>
                </a:lnTo>
                <a:lnTo>
                  <a:pt x="3367732" y="1133069"/>
                </a:lnTo>
                <a:cubicBezTo>
                  <a:pt x="3392211" y="1171537"/>
                  <a:pt x="3421937" y="1200388"/>
                  <a:pt x="3456908" y="1219622"/>
                </a:cubicBezTo>
                <a:cubicBezTo>
                  <a:pt x="3491879" y="1238857"/>
                  <a:pt x="3523354" y="1265959"/>
                  <a:pt x="3551331" y="1300931"/>
                </a:cubicBezTo>
                <a:lnTo>
                  <a:pt x="3561822" y="1300931"/>
                </a:lnTo>
                <a:cubicBezTo>
                  <a:pt x="3568816" y="1335902"/>
                  <a:pt x="3576685" y="1369124"/>
                  <a:pt x="3585428" y="1400599"/>
                </a:cubicBezTo>
                <a:cubicBezTo>
                  <a:pt x="3594170" y="1432073"/>
                  <a:pt x="3602039" y="1465296"/>
                  <a:pt x="3609033" y="1500267"/>
                </a:cubicBezTo>
                <a:cubicBezTo>
                  <a:pt x="3640507" y="1514255"/>
                  <a:pt x="3676353" y="1530866"/>
                  <a:pt x="3716570" y="1550101"/>
                </a:cubicBezTo>
                <a:cubicBezTo>
                  <a:pt x="3756787" y="1569335"/>
                  <a:pt x="3792632" y="1582449"/>
                  <a:pt x="3824106" y="1589443"/>
                </a:cubicBezTo>
                <a:cubicBezTo>
                  <a:pt x="3831101" y="1610426"/>
                  <a:pt x="3837221" y="1631409"/>
                  <a:pt x="3842466" y="1652391"/>
                </a:cubicBezTo>
                <a:cubicBezTo>
                  <a:pt x="3847712" y="1673374"/>
                  <a:pt x="3862575" y="1689111"/>
                  <a:pt x="3887055" y="1699603"/>
                </a:cubicBezTo>
                <a:lnTo>
                  <a:pt x="3887055" y="1746814"/>
                </a:lnTo>
                <a:lnTo>
                  <a:pt x="3902792" y="1746814"/>
                </a:lnTo>
                <a:cubicBezTo>
                  <a:pt x="3913283" y="1795774"/>
                  <a:pt x="3926397" y="1827248"/>
                  <a:pt x="3942134" y="1841236"/>
                </a:cubicBezTo>
                <a:cubicBezTo>
                  <a:pt x="3957871" y="1855225"/>
                  <a:pt x="3969237" y="1879705"/>
                  <a:pt x="3976231" y="1914676"/>
                </a:cubicBezTo>
                <a:lnTo>
                  <a:pt x="3991968" y="1914676"/>
                </a:lnTo>
                <a:cubicBezTo>
                  <a:pt x="3998963" y="1925168"/>
                  <a:pt x="4003334" y="1934785"/>
                  <a:pt x="4005083" y="1943528"/>
                </a:cubicBezTo>
                <a:cubicBezTo>
                  <a:pt x="4006831" y="1952270"/>
                  <a:pt x="4018197" y="1961887"/>
                  <a:pt x="4039180" y="1972379"/>
                </a:cubicBezTo>
                <a:lnTo>
                  <a:pt x="4039180" y="2019590"/>
                </a:lnTo>
                <a:lnTo>
                  <a:pt x="4054917" y="2019590"/>
                </a:lnTo>
                <a:lnTo>
                  <a:pt x="4054917" y="2066801"/>
                </a:lnTo>
                <a:lnTo>
                  <a:pt x="4070654" y="2066801"/>
                </a:lnTo>
                <a:cubicBezTo>
                  <a:pt x="4070654" y="2084287"/>
                  <a:pt x="4065408" y="2106144"/>
                  <a:pt x="4054917" y="2132372"/>
                </a:cubicBezTo>
                <a:cubicBezTo>
                  <a:pt x="4044425" y="2158601"/>
                  <a:pt x="4039180" y="2176961"/>
                  <a:pt x="4039180" y="2187452"/>
                </a:cubicBezTo>
                <a:cubicBezTo>
                  <a:pt x="4046174" y="2204938"/>
                  <a:pt x="4051419" y="2220675"/>
                  <a:pt x="4054917" y="2234663"/>
                </a:cubicBezTo>
                <a:cubicBezTo>
                  <a:pt x="4058414" y="2248652"/>
                  <a:pt x="4063659" y="2262640"/>
                  <a:pt x="4070654" y="2276629"/>
                </a:cubicBezTo>
                <a:cubicBezTo>
                  <a:pt x="4084642" y="2283623"/>
                  <a:pt x="4100379" y="2288869"/>
                  <a:pt x="4117865" y="2292366"/>
                </a:cubicBezTo>
                <a:cubicBezTo>
                  <a:pt x="4135350" y="2295863"/>
                  <a:pt x="4151088" y="2301983"/>
                  <a:pt x="4165076" y="2310726"/>
                </a:cubicBezTo>
                <a:cubicBezTo>
                  <a:pt x="4179065" y="2319468"/>
                  <a:pt x="4191304" y="2331708"/>
                  <a:pt x="4201796" y="2347445"/>
                </a:cubicBezTo>
                <a:cubicBezTo>
                  <a:pt x="4212287" y="2363182"/>
                  <a:pt x="4217533" y="2386788"/>
                  <a:pt x="4217533" y="2418262"/>
                </a:cubicBezTo>
                <a:cubicBezTo>
                  <a:pt x="4217533" y="2449736"/>
                  <a:pt x="4206167" y="2483833"/>
                  <a:pt x="4183436" y="2520553"/>
                </a:cubicBezTo>
                <a:cubicBezTo>
                  <a:pt x="4160705" y="2557273"/>
                  <a:pt x="4149339" y="2594867"/>
                  <a:pt x="4149339" y="2633335"/>
                </a:cubicBezTo>
                <a:cubicBezTo>
                  <a:pt x="4149339" y="2640330"/>
                  <a:pt x="4152836" y="2654318"/>
                  <a:pt x="4159830" y="2675301"/>
                </a:cubicBezTo>
                <a:lnTo>
                  <a:pt x="4175567" y="2675301"/>
                </a:lnTo>
                <a:lnTo>
                  <a:pt x="4175567" y="2706775"/>
                </a:lnTo>
                <a:lnTo>
                  <a:pt x="4191304" y="2706775"/>
                </a:lnTo>
                <a:cubicBezTo>
                  <a:pt x="4205293" y="2731255"/>
                  <a:pt x="4214036" y="2753986"/>
                  <a:pt x="4217533" y="2774969"/>
                </a:cubicBezTo>
                <a:cubicBezTo>
                  <a:pt x="4221030" y="2795952"/>
                  <a:pt x="4222779" y="2823929"/>
                  <a:pt x="4222779" y="2858900"/>
                </a:cubicBezTo>
                <a:cubicBezTo>
                  <a:pt x="4212287" y="2865894"/>
                  <a:pt x="4206167" y="2873763"/>
                  <a:pt x="4204419" y="2882506"/>
                </a:cubicBezTo>
                <a:cubicBezTo>
                  <a:pt x="4202670" y="2891248"/>
                  <a:pt x="4198299" y="2899117"/>
                  <a:pt x="4191304" y="2906111"/>
                </a:cubicBezTo>
                <a:lnTo>
                  <a:pt x="4175567" y="2906111"/>
                </a:lnTo>
                <a:lnTo>
                  <a:pt x="4159830" y="2937585"/>
                </a:lnTo>
                <a:lnTo>
                  <a:pt x="4128356" y="2937585"/>
                </a:lnTo>
                <a:lnTo>
                  <a:pt x="4128356" y="2953322"/>
                </a:lnTo>
                <a:cubicBezTo>
                  <a:pt x="4107373" y="2967311"/>
                  <a:pt x="4093385" y="2977802"/>
                  <a:pt x="4086391" y="2984796"/>
                </a:cubicBezTo>
                <a:lnTo>
                  <a:pt x="4086391" y="2995288"/>
                </a:lnTo>
                <a:cubicBezTo>
                  <a:pt x="4075899" y="3009276"/>
                  <a:pt x="4069779" y="3026762"/>
                  <a:pt x="4068031" y="3047745"/>
                </a:cubicBezTo>
                <a:cubicBezTo>
                  <a:pt x="4066282" y="3068727"/>
                  <a:pt x="4065408" y="3093207"/>
                  <a:pt x="4065408" y="3121184"/>
                </a:cubicBezTo>
                <a:cubicBezTo>
                  <a:pt x="4065408" y="3180636"/>
                  <a:pt x="4073276" y="3219104"/>
                  <a:pt x="4089014" y="3236590"/>
                </a:cubicBezTo>
                <a:cubicBezTo>
                  <a:pt x="4104751" y="3254075"/>
                  <a:pt x="4128356" y="3276806"/>
                  <a:pt x="4159830" y="3304783"/>
                </a:cubicBezTo>
                <a:lnTo>
                  <a:pt x="4159830" y="3336258"/>
                </a:lnTo>
                <a:lnTo>
                  <a:pt x="4175567" y="3336258"/>
                </a:lnTo>
                <a:cubicBezTo>
                  <a:pt x="4182562" y="3350246"/>
                  <a:pt x="4187807" y="3364235"/>
                  <a:pt x="4191304" y="3378223"/>
                </a:cubicBezTo>
                <a:cubicBezTo>
                  <a:pt x="4194802" y="3392212"/>
                  <a:pt x="4200047" y="3407949"/>
                  <a:pt x="4207042" y="3425434"/>
                </a:cubicBezTo>
                <a:lnTo>
                  <a:pt x="4222779" y="3425434"/>
                </a:lnTo>
                <a:lnTo>
                  <a:pt x="4222779" y="3441171"/>
                </a:lnTo>
                <a:lnTo>
                  <a:pt x="4207042" y="3441171"/>
                </a:lnTo>
                <a:cubicBezTo>
                  <a:pt x="4196550" y="3448166"/>
                  <a:pt x="4180813" y="3453411"/>
                  <a:pt x="4159830" y="3456908"/>
                </a:cubicBezTo>
                <a:cubicBezTo>
                  <a:pt x="4138848" y="3460406"/>
                  <a:pt x="4116116" y="3462154"/>
                  <a:pt x="4091636" y="3462154"/>
                </a:cubicBezTo>
                <a:cubicBezTo>
                  <a:pt x="4063659" y="3462154"/>
                  <a:pt x="4033934" y="3461280"/>
                  <a:pt x="4002460" y="3459531"/>
                </a:cubicBezTo>
                <a:cubicBezTo>
                  <a:pt x="3970986" y="3457783"/>
                  <a:pt x="3946506" y="3456908"/>
                  <a:pt x="3929020" y="3456908"/>
                </a:cubicBezTo>
                <a:cubicBezTo>
                  <a:pt x="3918529" y="3474394"/>
                  <a:pt x="3911534" y="3483137"/>
                  <a:pt x="3908037" y="3483137"/>
                </a:cubicBezTo>
                <a:lnTo>
                  <a:pt x="3902792" y="3477891"/>
                </a:lnTo>
                <a:cubicBezTo>
                  <a:pt x="3899295" y="3477891"/>
                  <a:pt x="3894049" y="3481388"/>
                  <a:pt x="3887055" y="3488383"/>
                </a:cubicBezTo>
                <a:lnTo>
                  <a:pt x="3855580" y="3519857"/>
                </a:lnTo>
                <a:lnTo>
                  <a:pt x="3855580" y="3546085"/>
                </a:lnTo>
                <a:lnTo>
                  <a:pt x="3824106" y="3561822"/>
                </a:lnTo>
                <a:lnTo>
                  <a:pt x="3824106" y="3624770"/>
                </a:lnTo>
                <a:lnTo>
                  <a:pt x="3839843" y="3624770"/>
                </a:lnTo>
                <a:lnTo>
                  <a:pt x="3839843" y="3671982"/>
                </a:lnTo>
                <a:lnTo>
                  <a:pt x="3855580" y="3671982"/>
                </a:lnTo>
                <a:cubicBezTo>
                  <a:pt x="3866072" y="3692964"/>
                  <a:pt x="3873066" y="3710450"/>
                  <a:pt x="3876563" y="3724438"/>
                </a:cubicBezTo>
                <a:cubicBezTo>
                  <a:pt x="3880060" y="3738427"/>
                  <a:pt x="3883557" y="3761158"/>
                  <a:pt x="3887055" y="3792632"/>
                </a:cubicBezTo>
                <a:cubicBezTo>
                  <a:pt x="3866072" y="3803124"/>
                  <a:pt x="3848586" y="3810992"/>
                  <a:pt x="3834598" y="3816238"/>
                </a:cubicBezTo>
                <a:cubicBezTo>
                  <a:pt x="3820609" y="3821484"/>
                  <a:pt x="3796129" y="3824107"/>
                  <a:pt x="3761158" y="3824107"/>
                </a:cubicBezTo>
                <a:lnTo>
                  <a:pt x="3761158" y="3839844"/>
                </a:lnTo>
                <a:lnTo>
                  <a:pt x="3624770" y="3839844"/>
                </a:lnTo>
                <a:cubicBezTo>
                  <a:pt x="3600290" y="3871318"/>
                  <a:pt x="3585428" y="3899295"/>
                  <a:pt x="3580182" y="3923775"/>
                </a:cubicBezTo>
                <a:cubicBezTo>
                  <a:pt x="3574936" y="3948254"/>
                  <a:pt x="3571439" y="3969237"/>
                  <a:pt x="3569690" y="3986723"/>
                </a:cubicBezTo>
                <a:cubicBezTo>
                  <a:pt x="3567942" y="4004208"/>
                  <a:pt x="3562696" y="4020820"/>
                  <a:pt x="3553953" y="4036557"/>
                </a:cubicBezTo>
                <a:cubicBezTo>
                  <a:pt x="3545211" y="4052294"/>
                  <a:pt x="3523354" y="4067157"/>
                  <a:pt x="3488382" y="4081145"/>
                </a:cubicBezTo>
                <a:cubicBezTo>
                  <a:pt x="3523354" y="4154585"/>
                  <a:pt x="3570565" y="4215785"/>
                  <a:pt x="3630016" y="4264744"/>
                </a:cubicBezTo>
                <a:cubicBezTo>
                  <a:pt x="3689467" y="4313704"/>
                  <a:pt x="3738427" y="4374904"/>
                  <a:pt x="3776895" y="4448344"/>
                </a:cubicBezTo>
                <a:lnTo>
                  <a:pt x="3761158" y="4448344"/>
                </a:lnTo>
                <a:cubicBezTo>
                  <a:pt x="3754164" y="4462332"/>
                  <a:pt x="3748918" y="4469326"/>
                  <a:pt x="3745421" y="4469326"/>
                </a:cubicBezTo>
                <a:cubicBezTo>
                  <a:pt x="3745421" y="4469326"/>
                  <a:pt x="3741924" y="4467578"/>
                  <a:pt x="3734930" y="4464081"/>
                </a:cubicBezTo>
                <a:lnTo>
                  <a:pt x="3734930" y="4448344"/>
                </a:lnTo>
                <a:lnTo>
                  <a:pt x="3703456" y="4448344"/>
                </a:lnTo>
                <a:cubicBezTo>
                  <a:pt x="3696461" y="4420367"/>
                  <a:pt x="3688593" y="4403755"/>
                  <a:pt x="3679850" y="4398509"/>
                </a:cubicBezTo>
                <a:cubicBezTo>
                  <a:pt x="3671107" y="4393264"/>
                  <a:pt x="3657993" y="4385395"/>
                  <a:pt x="3640507" y="4374904"/>
                </a:cubicBezTo>
                <a:lnTo>
                  <a:pt x="3640507" y="4343430"/>
                </a:lnTo>
                <a:lnTo>
                  <a:pt x="3624770" y="4343430"/>
                </a:lnTo>
                <a:cubicBezTo>
                  <a:pt x="3614279" y="4329441"/>
                  <a:pt x="3605536" y="4316327"/>
                  <a:pt x="3598542" y="4304087"/>
                </a:cubicBezTo>
                <a:cubicBezTo>
                  <a:pt x="3591548" y="4291847"/>
                  <a:pt x="3584553" y="4273487"/>
                  <a:pt x="3577559" y="4249007"/>
                </a:cubicBezTo>
                <a:lnTo>
                  <a:pt x="3551331" y="4249007"/>
                </a:lnTo>
                <a:cubicBezTo>
                  <a:pt x="3547833" y="4242013"/>
                  <a:pt x="3542588" y="4228025"/>
                  <a:pt x="3535594" y="4207042"/>
                </a:cubicBezTo>
                <a:lnTo>
                  <a:pt x="3519856" y="4207042"/>
                </a:lnTo>
                <a:lnTo>
                  <a:pt x="3519856" y="4159831"/>
                </a:lnTo>
                <a:cubicBezTo>
                  <a:pt x="3502371" y="4149339"/>
                  <a:pt x="3489257" y="4139722"/>
                  <a:pt x="3480514" y="4130979"/>
                </a:cubicBezTo>
                <a:cubicBezTo>
                  <a:pt x="3471771" y="4122236"/>
                  <a:pt x="3463902" y="4105625"/>
                  <a:pt x="3456908" y="4081145"/>
                </a:cubicBezTo>
                <a:lnTo>
                  <a:pt x="3273309" y="4065408"/>
                </a:lnTo>
                <a:cubicBezTo>
                  <a:pt x="3262818" y="4086391"/>
                  <a:pt x="3256698" y="4107374"/>
                  <a:pt x="3254949" y="4128356"/>
                </a:cubicBezTo>
                <a:cubicBezTo>
                  <a:pt x="3253201" y="4149339"/>
                  <a:pt x="3251452" y="4171196"/>
                  <a:pt x="3249704" y="4193928"/>
                </a:cubicBezTo>
                <a:cubicBezTo>
                  <a:pt x="3247955" y="4216659"/>
                  <a:pt x="3245332" y="4239390"/>
                  <a:pt x="3241835" y="4262122"/>
                </a:cubicBezTo>
                <a:cubicBezTo>
                  <a:pt x="3238338" y="4284853"/>
                  <a:pt x="3227847" y="4306710"/>
                  <a:pt x="3210361" y="4327693"/>
                </a:cubicBezTo>
                <a:lnTo>
                  <a:pt x="3226098" y="4327693"/>
                </a:lnTo>
                <a:cubicBezTo>
                  <a:pt x="3243584" y="4366161"/>
                  <a:pt x="3266315" y="4398509"/>
                  <a:pt x="3294292" y="4424738"/>
                </a:cubicBezTo>
                <a:cubicBezTo>
                  <a:pt x="3322269" y="4450966"/>
                  <a:pt x="3341503" y="4485063"/>
                  <a:pt x="3351994" y="4527029"/>
                </a:cubicBezTo>
                <a:lnTo>
                  <a:pt x="3304783" y="4527029"/>
                </a:lnTo>
                <a:lnTo>
                  <a:pt x="3257572" y="4464081"/>
                </a:lnTo>
                <a:lnTo>
                  <a:pt x="3241835" y="4464081"/>
                </a:lnTo>
                <a:lnTo>
                  <a:pt x="3241835" y="4416869"/>
                </a:lnTo>
                <a:cubicBezTo>
                  <a:pt x="3234841" y="4416869"/>
                  <a:pt x="3224349" y="4413372"/>
                  <a:pt x="3210361" y="4406378"/>
                </a:cubicBezTo>
                <a:lnTo>
                  <a:pt x="3210361" y="4359167"/>
                </a:lnTo>
                <a:lnTo>
                  <a:pt x="3199870" y="4359167"/>
                </a:lnTo>
                <a:cubicBezTo>
                  <a:pt x="3182384" y="4341681"/>
                  <a:pt x="3171893" y="4332938"/>
                  <a:pt x="3168395" y="4332938"/>
                </a:cubicBezTo>
                <a:cubicBezTo>
                  <a:pt x="3168395" y="4332938"/>
                  <a:pt x="3164898" y="4334687"/>
                  <a:pt x="3157904" y="4338184"/>
                </a:cubicBezTo>
                <a:cubicBezTo>
                  <a:pt x="3157904" y="4338184"/>
                  <a:pt x="3150035" y="4332938"/>
                  <a:pt x="3134298" y="4322447"/>
                </a:cubicBezTo>
                <a:cubicBezTo>
                  <a:pt x="3118561" y="4311956"/>
                  <a:pt x="3101950" y="4300590"/>
                  <a:pt x="3084464" y="4288350"/>
                </a:cubicBezTo>
                <a:cubicBezTo>
                  <a:pt x="3066979" y="4276110"/>
                  <a:pt x="3048619" y="4264744"/>
                  <a:pt x="3029385" y="4254253"/>
                </a:cubicBezTo>
                <a:cubicBezTo>
                  <a:pt x="3010150" y="4243762"/>
                  <a:pt x="2995288" y="4238516"/>
                  <a:pt x="2984796" y="4238516"/>
                </a:cubicBezTo>
                <a:cubicBezTo>
                  <a:pt x="2956819" y="4238516"/>
                  <a:pt x="2926219" y="4255127"/>
                  <a:pt x="2892997" y="4288350"/>
                </a:cubicBezTo>
                <a:cubicBezTo>
                  <a:pt x="2859774" y="4321573"/>
                  <a:pt x="2834420" y="4350424"/>
                  <a:pt x="2816934" y="4374904"/>
                </a:cubicBezTo>
                <a:lnTo>
                  <a:pt x="2664809" y="4374904"/>
                </a:lnTo>
                <a:cubicBezTo>
                  <a:pt x="2650821" y="4346927"/>
                  <a:pt x="2633335" y="4330316"/>
                  <a:pt x="2612353" y="4325070"/>
                </a:cubicBezTo>
                <a:cubicBezTo>
                  <a:pt x="2591370" y="4319824"/>
                  <a:pt x="2572136" y="4317201"/>
                  <a:pt x="2554650" y="4317201"/>
                </a:cubicBezTo>
                <a:cubicBezTo>
                  <a:pt x="2523176" y="4317201"/>
                  <a:pt x="2497822" y="4320698"/>
                  <a:pt x="2478587" y="4327693"/>
                </a:cubicBezTo>
                <a:cubicBezTo>
                  <a:pt x="2459353" y="4334687"/>
                  <a:pt x="2449736" y="4364413"/>
                  <a:pt x="2449736" y="4416869"/>
                </a:cubicBezTo>
                <a:lnTo>
                  <a:pt x="2465473" y="4416869"/>
                </a:lnTo>
                <a:lnTo>
                  <a:pt x="2465473" y="4432606"/>
                </a:lnTo>
                <a:lnTo>
                  <a:pt x="2449736" y="4432606"/>
                </a:lnTo>
                <a:cubicBezTo>
                  <a:pt x="2442742" y="4460583"/>
                  <a:pt x="2440119" y="4484189"/>
                  <a:pt x="2441868" y="4503423"/>
                </a:cubicBezTo>
                <a:cubicBezTo>
                  <a:pt x="2443616" y="4522657"/>
                  <a:pt x="2440993" y="4541017"/>
                  <a:pt x="2433999" y="4558503"/>
                </a:cubicBezTo>
                <a:cubicBezTo>
                  <a:pt x="2406022" y="4551509"/>
                  <a:pt x="2387662" y="4543640"/>
                  <a:pt x="2378919" y="4534897"/>
                </a:cubicBezTo>
                <a:cubicBezTo>
                  <a:pt x="2370177" y="4526155"/>
                  <a:pt x="2351817" y="4518286"/>
                  <a:pt x="2323840" y="4511292"/>
                </a:cubicBezTo>
                <a:lnTo>
                  <a:pt x="2323840" y="4479818"/>
                </a:lnTo>
                <a:cubicBezTo>
                  <a:pt x="2295863" y="4472823"/>
                  <a:pt x="2270509" y="4466703"/>
                  <a:pt x="2247777" y="4461458"/>
                </a:cubicBezTo>
                <a:cubicBezTo>
                  <a:pt x="2225046" y="4456212"/>
                  <a:pt x="2194446" y="4451841"/>
                  <a:pt x="2155978" y="4448344"/>
                </a:cubicBezTo>
                <a:lnTo>
                  <a:pt x="2155978" y="4464081"/>
                </a:lnTo>
                <a:lnTo>
                  <a:pt x="2140241" y="4464081"/>
                </a:lnTo>
                <a:lnTo>
                  <a:pt x="2140241" y="4511292"/>
                </a:lnTo>
                <a:lnTo>
                  <a:pt x="2114012" y="4511292"/>
                </a:lnTo>
                <a:lnTo>
                  <a:pt x="2114012" y="4464081"/>
                </a:lnTo>
                <a:lnTo>
                  <a:pt x="2082538" y="4464081"/>
                </a:lnTo>
                <a:lnTo>
                  <a:pt x="2098275" y="4479818"/>
                </a:lnTo>
                <a:lnTo>
                  <a:pt x="2082538" y="4527029"/>
                </a:lnTo>
                <a:lnTo>
                  <a:pt x="2066801" y="4527029"/>
                </a:lnTo>
                <a:lnTo>
                  <a:pt x="2066801" y="4432606"/>
                </a:lnTo>
                <a:cubicBezTo>
                  <a:pt x="2031830" y="4425612"/>
                  <a:pt x="2001230" y="4412498"/>
                  <a:pt x="1975002" y="4393264"/>
                </a:cubicBezTo>
                <a:cubicBezTo>
                  <a:pt x="1948773" y="4374030"/>
                  <a:pt x="1922545" y="4354795"/>
                  <a:pt x="1896316" y="4335561"/>
                </a:cubicBezTo>
                <a:cubicBezTo>
                  <a:pt x="1870088" y="4316327"/>
                  <a:pt x="1842111" y="4298841"/>
                  <a:pt x="1812385" y="4283104"/>
                </a:cubicBezTo>
                <a:cubicBezTo>
                  <a:pt x="1782660" y="4267367"/>
                  <a:pt x="1750311" y="4256002"/>
                  <a:pt x="1715340" y="4249007"/>
                </a:cubicBezTo>
                <a:cubicBezTo>
                  <a:pt x="1708346" y="4266493"/>
                  <a:pt x="1701351" y="4276984"/>
                  <a:pt x="1694357" y="4280482"/>
                </a:cubicBezTo>
                <a:cubicBezTo>
                  <a:pt x="1687363" y="4283979"/>
                  <a:pt x="1673374" y="4289224"/>
                  <a:pt x="1652392" y="4296219"/>
                </a:cubicBezTo>
                <a:lnTo>
                  <a:pt x="1652392" y="4327693"/>
                </a:lnTo>
                <a:cubicBezTo>
                  <a:pt x="1638403" y="4331190"/>
                  <a:pt x="1626163" y="4333813"/>
                  <a:pt x="1615672" y="4335561"/>
                </a:cubicBezTo>
                <a:cubicBezTo>
                  <a:pt x="1605181" y="4337310"/>
                  <a:pt x="1592941" y="4339933"/>
                  <a:pt x="1578952" y="4343430"/>
                </a:cubicBezTo>
                <a:lnTo>
                  <a:pt x="1578952" y="4359167"/>
                </a:lnTo>
                <a:cubicBezTo>
                  <a:pt x="1550975" y="4359167"/>
                  <a:pt x="1525621" y="4346927"/>
                  <a:pt x="1502890" y="4322447"/>
                </a:cubicBezTo>
                <a:cubicBezTo>
                  <a:pt x="1480158" y="4297967"/>
                  <a:pt x="1468793" y="4259499"/>
                  <a:pt x="1468793" y="4207042"/>
                </a:cubicBezTo>
                <a:lnTo>
                  <a:pt x="1453056" y="4207042"/>
                </a:lnTo>
                <a:lnTo>
                  <a:pt x="1453056" y="4191305"/>
                </a:lnTo>
                <a:lnTo>
                  <a:pt x="1468793" y="4191305"/>
                </a:lnTo>
                <a:lnTo>
                  <a:pt x="1468793" y="4175568"/>
                </a:lnTo>
                <a:lnTo>
                  <a:pt x="1453056" y="4175568"/>
                </a:lnTo>
                <a:cubicBezTo>
                  <a:pt x="1446061" y="4147591"/>
                  <a:pt x="1439067" y="4131854"/>
                  <a:pt x="1432073" y="4128356"/>
                </a:cubicBezTo>
                <a:cubicBezTo>
                  <a:pt x="1425079" y="4124859"/>
                  <a:pt x="1407593" y="4119614"/>
                  <a:pt x="1379616" y="4112619"/>
                </a:cubicBezTo>
                <a:lnTo>
                  <a:pt x="1379616" y="4096882"/>
                </a:lnTo>
                <a:lnTo>
                  <a:pt x="1316668" y="4096882"/>
                </a:lnTo>
                <a:lnTo>
                  <a:pt x="1316668" y="4081145"/>
                </a:lnTo>
                <a:lnTo>
                  <a:pt x="1243228" y="4065408"/>
                </a:lnTo>
                <a:cubicBezTo>
                  <a:pt x="1239731" y="4061911"/>
                  <a:pt x="1234485" y="4053168"/>
                  <a:pt x="1227491" y="4039180"/>
                </a:cubicBezTo>
                <a:lnTo>
                  <a:pt x="1196017" y="4039180"/>
                </a:lnTo>
                <a:lnTo>
                  <a:pt x="1196017" y="4023443"/>
                </a:lnTo>
                <a:cubicBezTo>
                  <a:pt x="1175034" y="4009454"/>
                  <a:pt x="1165417" y="4006831"/>
                  <a:pt x="1167165" y="4015574"/>
                </a:cubicBezTo>
                <a:cubicBezTo>
                  <a:pt x="1168914" y="4024317"/>
                  <a:pt x="1162794" y="4016448"/>
                  <a:pt x="1148806" y="3991969"/>
                </a:cubicBezTo>
                <a:lnTo>
                  <a:pt x="1133069" y="3991969"/>
                </a:lnTo>
                <a:lnTo>
                  <a:pt x="1133069" y="3960494"/>
                </a:lnTo>
                <a:lnTo>
                  <a:pt x="1117332" y="3960494"/>
                </a:lnTo>
                <a:lnTo>
                  <a:pt x="1117332" y="3929020"/>
                </a:lnTo>
                <a:lnTo>
                  <a:pt x="1101594" y="3929020"/>
                </a:lnTo>
                <a:lnTo>
                  <a:pt x="1101594" y="3881809"/>
                </a:lnTo>
                <a:cubicBezTo>
                  <a:pt x="1094600" y="3881809"/>
                  <a:pt x="1084109" y="3878312"/>
                  <a:pt x="1070120" y="3871318"/>
                </a:cubicBezTo>
                <a:lnTo>
                  <a:pt x="1070120" y="3839844"/>
                </a:lnTo>
                <a:cubicBezTo>
                  <a:pt x="1059629" y="3829352"/>
                  <a:pt x="1040395" y="3813615"/>
                  <a:pt x="1012418" y="3792632"/>
                </a:cubicBezTo>
                <a:lnTo>
                  <a:pt x="1012418" y="3776895"/>
                </a:lnTo>
                <a:lnTo>
                  <a:pt x="980943" y="3776895"/>
                </a:lnTo>
                <a:lnTo>
                  <a:pt x="965207" y="3745421"/>
                </a:lnTo>
                <a:lnTo>
                  <a:pt x="844556" y="3745421"/>
                </a:lnTo>
                <a:lnTo>
                  <a:pt x="844556" y="3761158"/>
                </a:lnTo>
                <a:lnTo>
                  <a:pt x="765870" y="3745421"/>
                </a:lnTo>
                <a:cubicBezTo>
                  <a:pt x="758876" y="3734930"/>
                  <a:pt x="749259" y="3720067"/>
                  <a:pt x="737019" y="3700833"/>
                </a:cubicBezTo>
                <a:cubicBezTo>
                  <a:pt x="724779" y="3681599"/>
                  <a:pt x="718659" y="3657993"/>
                  <a:pt x="718659" y="3630016"/>
                </a:cubicBezTo>
                <a:cubicBezTo>
                  <a:pt x="718659" y="3595045"/>
                  <a:pt x="723905" y="3567068"/>
                  <a:pt x="734396" y="3546085"/>
                </a:cubicBezTo>
                <a:lnTo>
                  <a:pt x="750133" y="3546085"/>
                </a:lnTo>
                <a:lnTo>
                  <a:pt x="750133" y="3504120"/>
                </a:lnTo>
                <a:cubicBezTo>
                  <a:pt x="757127" y="3497125"/>
                  <a:pt x="761499" y="3494502"/>
                  <a:pt x="763248" y="3496251"/>
                </a:cubicBezTo>
                <a:cubicBezTo>
                  <a:pt x="764996" y="3498000"/>
                  <a:pt x="765870" y="3490131"/>
                  <a:pt x="765870" y="3472645"/>
                </a:cubicBezTo>
                <a:lnTo>
                  <a:pt x="750133" y="3472645"/>
                </a:lnTo>
                <a:cubicBezTo>
                  <a:pt x="743139" y="3441171"/>
                  <a:pt x="728276" y="3412320"/>
                  <a:pt x="705545" y="3386092"/>
                </a:cubicBezTo>
                <a:cubicBezTo>
                  <a:pt x="682814" y="3359863"/>
                  <a:pt x="662705" y="3338006"/>
                  <a:pt x="645219" y="3320521"/>
                </a:cubicBezTo>
                <a:lnTo>
                  <a:pt x="508832" y="3320521"/>
                </a:lnTo>
                <a:lnTo>
                  <a:pt x="508832" y="3304783"/>
                </a:lnTo>
                <a:lnTo>
                  <a:pt x="493095" y="3304783"/>
                </a:lnTo>
                <a:lnTo>
                  <a:pt x="493095" y="3257572"/>
                </a:lnTo>
                <a:lnTo>
                  <a:pt x="477358" y="3257572"/>
                </a:lnTo>
                <a:cubicBezTo>
                  <a:pt x="466866" y="3243584"/>
                  <a:pt x="461621" y="3217355"/>
                  <a:pt x="461621" y="3178887"/>
                </a:cubicBezTo>
                <a:cubicBezTo>
                  <a:pt x="482603" y="3157904"/>
                  <a:pt x="500089" y="3137796"/>
                  <a:pt x="514077" y="3118562"/>
                </a:cubicBezTo>
                <a:cubicBezTo>
                  <a:pt x="528066" y="3099327"/>
                  <a:pt x="550797" y="3084465"/>
                  <a:pt x="582271" y="3073973"/>
                </a:cubicBezTo>
                <a:lnTo>
                  <a:pt x="582271" y="3042499"/>
                </a:lnTo>
                <a:lnTo>
                  <a:pt x="598008" y="3042499"/>
                </a:lnTo>
                <a:lnTo>
                  <a:pt x="598008" y="3026762"/>
                </a:lnTo>
                <a:lnTo>
                  <a:pt x="582271" y="3026762"/>
                </a:lnTo>
                <a:lnTo>
                  <a:pt x="582271" y="2953322"/>
                </a:lnTo>
                <a:lnTo>
                  <a:pt x="535060" y="2921848"/>
                </a:lnTo>
                <a:lnTo>
                  <a:pt x="535060" y="2906111"/>
                </a:lnTo>
                <a:lnTo>
                  <a:pt x="508832" y="2906111"/>
                </a:lnTo>
                <a:lnTo>
                  <a:pt x="508832" y="2890374"/>
                </a:lnTo>
                <a:lnTo>
                  <a:pt x="430146" y="2874637"/>
                </a:lnTo>
                <a:lnTo>
                  <a:pt x="430146" y="2858900"/>
                </a:lnTo>
                <a:lnTo>
                  <a:pt x="398672" y="2843163"/>
                </a:lnTo>
                <a:lnTo>
                  <a:pt x="398672" y="2811689"/>
                </a:lnTo>
                <a:lnTo>
                  <a:pt x="382935" y="2811689"/>
                </a:lnTo>
                <a:cubicBezTo>
                  <a:pt x="389929" y="2783712"/>
                  <a:pt x="399547" y="2752238"/>
                  <a:pt x="411787" y="2717266"/>
                </a:cubicBezTo>
                <a:cubicBezTo>
                  <a:pt x="424026" y="2682295"/>
                  <a:pt x="430146" y="2649072"/>
                  <a:pt x="430146" y="2617598"/>
                </a:cubicBezTo>
                <a:lnTo>
                  <a:pt x="414409" y="2617598"/>
                </a:lnTo>
                <a:lnTo>
                  <a:pt x="414409" y="2554650"/>
                </a:lnTo>
                <a:cubicBezTo>
                  <a:pt x="379438" y="2544159"/>
                  <a:pt x="358455" y="2531044"/>
                  <a:pt x="351461" y="2515307"/>
                </a:cubicBezTo>
                <a:cubicBezTo>
                  <a:pt x="344467" y="2499570"/>
                  <a:pt x="340970" y="2472468"/>
                  <a:pt x="340970" y="2433999"/>
                </a:cubicBezTo>
                <a:cubicBezTo>
                  <a:pt x="354958" y="2413017"/>
                  <a:pt x="370695" y="2398154"/>
                  <a:pt x="388181" y="2389411"/>
                </a:cubicBezTo>
                <a:cubicBezTo>
                  <a:pt x="405667" y="2380668"/>
                  <a:pt x="422278" y="2372800"/>
                  <a:pt x="438015" y="2365805"/>
                </a:cubicBezTo>
                <a:cubicBezTo>
                  <a:pt x="453752" y="2358811"/>
                  <a:pt x="466866" y="2348320"/>
                  <a:pt x="477358" y="2334331"/>
                </a:cubicBezTo>
                <a:cubicBezTo>
                  <a:pt x="487849" y="2320343"/>
                  <a:pt x="493095" y="2297611"/>
                  <a:pt x="493095" y="2266137"/>
                </a:cubicBezTo>
                <a:cubicBezTo>
                  <a:pt x="465118" y="2252149"/>
                  <a:pt x="452003" y="2239909"/>
                  <a:pt x="453752" y="2229417"/>
                </a:cubicBezTo>
                <a:cubicBezTo>
                  <a:pt x="455501" y="2218926"/>
                  <a:pt x="447632" y="2204938"/>
                  <a:pt x="430146" y="2187452"/>
                </a:cubicBezTo>
                <a:cubicBezTo>
                  <a:pt x="416158" y="2180458"/>
                  <a:pt x="403044" y="2172589"/>
                  <a:pt x="390804" y="2163846"/>
                </a:cubicBezTo>
                <a:cubicBezTo>
                  <a:pt x="378564" y="2155104"/>
                  <a:pt x="367198" y="2147235"/>
                  <a:pt x="356707" y="2140241"/>
                </a:cubicBezTo>
                <a:lnTo>
                  <a:pt x="356707" y="2108767"/>
                </a:lnTo>
                <a:cubicBezTo>
                  <a:pt x="353210" y="2105269"/>
                  <a:pt x="348838" y="2101772"/>
                  <a:pt x="343593" y="2098275"/>
                </a:cubicBezTo>
                <a:cubicBezTo>
                  <a:pt x="338347" y="2094778"/>
                  <a:pt x="335724" y="2089532"/>
                  <a:pt x="335724" y="2082538"/>
                </a:cubicBezTo>
                <a:cubicBezTo>
                  <a:pt x="335724" y="2075544"/>
                  <a:pt x="337473" y="2070298"/>
                  <a:pt x="340970" y="2066801"/>
                </a:cubicBezTo>
                <a:lnTo>
                  <a:pt x="356707" y="2066801"/>
                </a:lnTo>
                <a:cubicBezTo>
                  <a:pt x="363701" y="2045818"/>
                  <a:pt x="366324" y="2034453"/>
                  <a:pt x="364575" y="2032704"/>
                </a:cubicBezTo>
                <a:cubicBezTo>
                  <a:pt x="362827" y="2030956"/>
                  <a:pt x="374192" y="2026584"/>
                  <a:pt x="398672" y="2019590"/>
                </a:cubicBezTo>
                <a:lnTo>
                  <a:pt x="398672" y="2003853"/>
                </a:lnTo>
                <a:lnTo>
                  <a:pt x="493095" y="2003853"/>
                </a:lnTo>
                <a:lnTo>
                  <a:pt x="493095" y="1988116"/>
                </a:lnTo>
                <a:cubicBezTo>
                  <a:pt x="531563" y="1981122"/>
                  <a:pt x="556043" y="1974127"/>
                  <a:pt x="566534" y="1967133"/>
                </a:cubicBezTo>
                <a:cubicBezTo>
                  <a:pt x="577026" y="1960139"/>
                  <a:pt x="592763" y="1942653"/>
                  <a:pt x="613746" y="1914676"/>
                </a:cubicBezTo>
                <a:lnTo>
                  <a:pt x="629482" y="1914676"/>
                </a:lnTo>
                <a:cubicBezTo>
                  <a:pt x="636477" y="1858722"/>
                  <a:pt x="641723" y="1804516"/>
                  <a:pt x="645219" y="1752060"/>
                </a:cubicBezTo>
                <a:cubicBezTo>
                  <a:pt x="648717" y="1699603"/>
                  <a:pt x="653962" y="1645397"/>
                  <a:pt x="660957" y="1589443"/>
                </a:cubicBezTo>
                <a:cubicBezTo>
                  <a:pt x="650465" y="1582449"/>
                  <a:pt x="644345" y="1577204"/>
                  <a:pt x="642597" y="1573706"/>
                </a:cubicBezTo>
                <a:cubicBezTo>
                  <a:pt x="640848" y="1570209"/>
                  <a:pt x="639100" y="1566712"/>
                  <a:pt x="637351" y="1563215"/>
                </a:cubicBezTo>
                <a:cubicBezTo>
                  <a:pt x="635603" y="1559718"/>
                  <a:pt x="632980" y="1556221"/>
                  <a:pt x="629482" y="1552724"/>
                </a:cubicBezTo>
                <a:cubicBezTo>
                  <a:pt x="625985" y="1549226"/>
                  <a:pt x="615494" y="1542232"/>
                  <a:pt x="598008" y="1531741"/>
                </a:cubicBezTo>
                <a:lnTo>
                  <a:pt x="598008" y="1516004"/>
                </a:lnTo>
                <a:cubicBezTo>
                  <a:pt x="580523" y="1509010"/>
                  <a:pt x="564786" y="1503764"/>
                  <a:pt x="550797" y="1500267"/>
                </a:cubicBezTo>
                <a:cubicBezTo>
                  <a:pt x="536809" y="1496770"/>
                  <a:pt x="522820" y="1491524"/>
                  <a:pt x="508832" y="1484530"/>
                </a:cubicBezTo>
                <a:lnTo>
                  <a:pt x="508832" y="1468793"/>
                </a:lnTo>
                <a:cubicBezTo>
                  <a:pt x="480855" y="1461798"/>
                  <a:pt x="460746" y="1447810"/>
                  <a:pt x="448506" y="1426827"/>
                </a:cubicBezTo>
                <a:cubicBezTo>
                  <a:pt x="436266" y="1405844"/>
                  <a:pt x="419655" y="1395353"/>
                  <a:pt x="398672" y="1395353"/>
                </a:cubicBezTo>
                <a:cubicBezTo>
                  <a:pt x="391678" y="1395353"/>
                  <a:pt x="386432" y="1396227"/>
                  <a:pt x="382935" y="1397976"/>
                </a:cubicBezTo>
                <a:cubicBezTo>
                  <a:pt x="379438" y="1399724"/>
                  <a:pt x="374192" y="1400599"/>
                  <a:pt x="367198" y="1400599"/>
                </a:cubicBezTo>
                <a:cubicBezTo>
                  <a:pt x="346215" y="1400599"/>
                  <a:pt x="332227" y="1383113"/>
                  <a:pt x="325233" y="1348142"/>
                </a:cubicBezTo>
                <a:lnTo>
                  <a:pt x="398672" y="1348142"/>
                </a:lnTo>
                <a:lnTo>
                  <a:pt x="398672" y="1379616"/>
                </a:lnTo>
                <a:cubicBezTo>
                  <a:pt x="468615" y="1393604"/>
                  <a:pt x="521946" y="1415461"/>
                  <a:pt x="558666" y="1445187"/>
                </a:cubicBezTo>
                <a:cubicBezTo>
                  <a:pt x="595386" y="1474912"/>
                  <a:pt x="645219" y="1493273"/>
                  <a:pt x="708168" y="1500267"/>
                </a:cubicBezTo>
                <a:lnTo>
                  <a:pt x="708168" y="1484530"/>
                </a:lnTo>
                <a:lnTo>
                  <a:pt x="765870" y="1484530"/>
                </a:lnTo>
                <a:lnTo>
                  <a:pt x="765870" y="1468793"/>
                </a:lnTo>
                <a:cubicBezTo>
                  <a:pt x="783356" y="1458301"/>
                  <a:pt x="795596" y="1449558"/>
                  <a:pt x="802590" y="1442564"/>
                </a:cubicBezTo>
                <a:cubicBezTo>
                  <a:pt x="809585" y="1435570"/>
                  <a:pt x="823573" y="1428576"/>
                  <a:pt x="844556" y="1421581"/>
                </a:cubicBezTo>
                <a:cubicBezTo>
                  <a:pt x="851550" y="1379616"/>
                  <a:pt x="862916" y="1349890"/>
                  <a:pt x="878653" y="1332405"/>
                </a:cubicBezTo>
                <a:cubicBezTo>
                  <a:pt x="894390" y="1314919"/>
                  <a:pt x="911875" y="1300931"/>
                  <a:pt x="931110" y="1290439"/>
                </a:cubicBezTo>
                <a:cubicBezTo>
                  <a:pt x="950344" y="1279948"/>
                  <a:pt x="971326" y="1271205"/>
                  <a:pt x="994058" y="1264211"/>
                </a:cubicBezTo>
                <a:cubicBezTo>
                  <a:pt x="1016789" y="1257217"/>
                  <a:pt x="1042143" y="1243228"/>
                  <a:pt x="1070120" y="1222245"/>
                </a:cubicBezTo>
                <a:cubicBezTo>
                  <a:pt x="1087606" y="1190771"/>
                  <a:pt x="1109463" y="1163668"/>
                  <a:pt x="1135691" y="1140937"/>
                </a:cubicBezTo>
                <a:cubicBezTo>
                  <a:pt x="1161920" y="1118206"/>
                  <a:pt x="1187274" y="1097223"/>
                  <a:pt x="1211754" y="1077989"/>
                </a:cubicBezTo>
                <a:cubicBezTo>
                  <a:pt x="1236234" y="1058755"/>
                  <a:pt x="1257216" y="1039521"/>
                  <a:pt x="1274702" y="1020286"/>
                </a:cubicBezTo>
                <a:cubicBezTo>
                  <a:pt x="1292188" y="1001052"/>
                  <a:pt x="1300931" y="977446"/>
                  <a:pt x="1300931" y="949470"/>
                </a:cubicBezTo>
                <a:cubicBezTo>
                  <a:pt x="1286942" y="938978"/>
                  <a:pt x="1279074" y="931984"/>
                  <a:pt x="1277325" y="928487"/>
                </a:cubicBezTo>
                <a:cubicBezTo>
                  <a:pt x="1275576" y="924990"/>
                  <a:pt x="1272954" y="911001"/>
                  <a:pt x="1269456" y="886521"/>
                </a:cubicBezTo>
                <a:lnTo>
                  <a:pt x="1316668" y="886521"/>
                </a:lnTo>
                <a:cubicBezTo>
                  <a:pt x="1323662" y="921493"/>
                  <a:pt x="1334153" y="944224"/>
                  <a:pt x="1348142" y="954715"/>
                </a:cubicBezTo>
                <a:cubicBezTo>
                  <a:pt x="1362130" y="965207"/>
                  <a:pt x="1388359" y="973949"/>
                  <a:pt x="1426827" y="980944"/>
                </a:cubicBezTo>
                <a:lnTo>
                  <a:pt x="1426827" y="986189"/>
                </a:lnTo>
                <a:lnTo>
                  <a:pt x="1426827" y="996681"/>
                </a:lnTo>
                <a:lnTo>
                  <a:pt x="1432073" y="996681"/>
                </a:lnTo>
                <a:cubicBezTo>
                  <a:pt x="1432073" y="993183"/>
                  <a:pt x="1431199" y="991435"/>
                  <a:pt x="1429450" y="991435"/>
                </a:cubicBezTo>
                <a:cubicBezTo>
                  <a:pt x="1427701" y="991435"/>
                  <a:pt x="1426827" y="989687"/>
                  <a:pt x="1426827" y="986189"/>
                </a:cubicBezTo>
                <a:cubicBezTo>
                  <a:pt x="1426827" y="986189"/>
                  <a:pt x="1430324" y="984441"/>
                  <a:pt x="1437319" y="980944"/>
                </a:cubicBezTo>
                <a:lnTo>
                  <a:pt x="1516004" y="980944"/>
                </a:lnTo>
                <a:lnTo>
                  <a:pt x="1516004" y="965207"/>
                </a:lnTo>
                <a:cubicBezTo>
                  <a:pt x="1533489" y="958212"/>
                  <a:pt x="1549227" y="952967"/>
                  <a:pt x="1563215" y="949470"/>
                </a:cubicBezTo>
                <a:cubicBezTo>
                  <a:pt x="1577204" y="945972"/>
                  <a:pt x="1591192" y="940727"/>
                  <a:pt x="1605181" y="933733"/>
                </a:cubicBezTo>
                <a:lnTo>
                  <a:pt x="1605181" y="917995"/>
                </a:lnTo>
                <a:lnTo>
                  <a:pt x="1683866" y="917995"/>
                </a:lnTo>
                <a:lnTo>
                  <a:pt x="1683866" y="902258"/>
                </a:lnTo>
                <a:cubicBezTo>
                  <a:pt x="1701351" y="895264"/>
                  <a:pt x="1716214" y="890893"/>
                  <a:pt x="1728454" y="889144"/>
                </a:cubicBezTo>
                <a:cubicBezTo>
                  <a:pt x="1740694" y="887395"/>
                  <a:pt x="1752060" y="876030"/>
                  <a:pt x="1762551" y="855047"/>
                </a:cubicBezTo>
                <a:lnTo>
                  <a:pt x="1788780" y="855047"/>
                </a:lnTo>
                <a:cubicBezTo>
                  <a:pt x="1792277" y="851550"/>
                  <a:pt x="1797522" y="842807"/>
                  <a:pt x="1804517" y="828819"/>
                </a:cubicBezTo>
                <a:lnTo>
                  <a:pt x="1851728" y="828819"/>
                </a:lnTo>
                <a:cubicBezTo>
                  <a:pt x="1879705" y="814830"/>
                  <a:pt x="1909430" y="806087"/>
                  <a:pt x="1940905" y="802590"/>
                </a:cubicBezTo>
                <a:cubicBezTo>
                  <a:pt x="1972379" y="799093"/>
                  <a:pt x="2009098" y="797344"/>
                  <a:pt x="2051064" y="797344"/>
                </a:cubicBezTo>
                <a:close/>
                <a:moveTo>
                  <a:pt x="3320520" y="718659"/>
                </a:moveTo>
                <a:lnTo>
                  <a:pt x="3320520" y="765870"/>
                </a:lnTo>
                <a:lnTo>
                  <a:pt x="3289046" y="781607"/>
                </a:lnTo>
                <a:lnTo>
                  <a:pt x="3289046" y="797344"/>
                </a:lnTo>
                <a:lnTo>
                  <a:pt x="3273309" y="797344"/>
                </a:lnTo>
                <a:lnTo>
                  <a:pt x="3273309" y="734396"/>
                </a:lnTo>
                <a:close/>
                <a:moveTo>
                  <a:pt x="1043892" y="519323"/>
                </a:moveTo>
                <a:cubicBezTo>
                  <a:pt x="1050886" y="529815"/>
                  <a:pt x="1053509" y="533312"/>
                  <a:pt x="1051760" y="529815"/>
                </a:cubicBezTo>
                <a:cubicBezTo>
                  <a:pt x="1050012" y="526317"/>
                  <a:pt x="1052635" y="533312"/>
                  <a:pt x="1059629" y="550797"/>
                </a:cubicBezTo>
                <a:lnTo>
                  <a:pt x="1043892" y="550797"/>
                </a:lnTo>
                <a:close/>
                <a:moveTo>
                  <a:pt x="1028155" y="493095"/>
                </a:moveTo>
                <a:cubicBezTo>
                  <a:pt x="1035149" y="500089"/>
                  <a:pt x="1037772" y="502712"/>
                  <a:pt x="1036023" y="500963"/>
                </a:cubicBezTo>
                <a:cubicBezTo>
                  <a:pt x="1034275" y="499215"/>
                  <a:pt x="1036897" y="505335"/>
                  <a:pt x="1043892" y="519323"/>
                </a:cubicBezTo>
                <a:lnTo>
                  <a:pt x="1028155" y="519323"/>
                </a:lnTo>
                <a:close/>
                <a:moveTo>
                  <a:pt x="750133" y="62948"/>
                </a:moveTo>
                <a:lnTo>
                  <a:pt x="797344" y="62948"/>
                </a:lnTo>
                <a:lnTo>
                  <a:pt x="797344" y="78685"/>
                </a:lnTo>
                <a:cubicBezTo>
                  <a:pt x="814830" y="92674"/>
                  <a:pt x="821824" y="103165"/>
                  <a:pt x="818327" y="110159"/>
                </a:cubicBezTo>
                <a:cubicBezTo>
                  <a:pt x="814830" y="117154"/>
                  <a:pt x="818327" y="127645"/>
                  <a:pt x="828819" y="141634"/>
                </a:cubicBezTo>
                <a:cubicBezTo>
                  <a:pt x="856796" y="159119"/>
                  <a:pt x="875156" y="175731"/>
                  <a:pt x="883898" y="191468"/>
                </a:cubicBezTo>
                <a:cubicBezTo>
                  <a:pt x="892641" y="207205"/>
                  <a:pt x="899635" y="222067"/>
                  <a:pt x="904881" y="236056"/>
                </a:cubicBezTo>
                <a:cubicBezTo>
                  <a:pt x="910127" y="250044"/>
                  <a:pt x="914498" y="263159"/>
                  <a:pt x="917995" y="275399"/>
                </a:cubicBezTo>
                <a:cubicBezTo>
                  <a:pt x="921493" y="287639"/>
                  <a:pt x="931984" y="299004"/>
                  <a:pt x="949470" y="309496"/>
                </a:cubicBezTo>
                <a:lnTo>
                  <a:pt x="949470" y="335724"/>
                </a:lnTo>
                <a:cubicBezTo>
                  <a:pt x="963458" y="363701"/>
                  <a:pt x="978321" y="389055"/>
                  <a:pt x="994058" y="411787"/>
                </a:cubicBezTo>
                <a:cubicBezTo>
                  <a:pt x="1009795" y="434518"/>
                  <a:pt x="1021161" y="461621"/>
                  <a:pt x="1028155" y="493095"/>
                </a:cubicBezTo>
                <a:lnTo>
                  <a:pt x="1012418" y="493095"/>
                </a:lnTo>
                <a:cubicBezTo>
                  <a:pt x="1005424" y="482603"/>
                  <a:pt x="999303" y="476483"/>
                  <a:pt x="994058" y="474735"/>
                </a:cubicBezTo>
                <a:cubicBezTo>
                  <a:pt x="988812" y="472986"/>
                  <a:pt x="984441" y="468615"/>
                  <a:pt x="980943" y="461621"/>
                </a:cubicBezTo>
                <a:lnTo>
                  <a:pt x="980943" y="430146"/>
                </a:lnTo>
                <a:lnTo>
                  <a:pt x="949470" y="414409"/>
                </a:lnTo>
                <a:lnTo>
                  <a:pt x="949470" y="382935"/>
                </a:lnTo>
                <a:cubicBezTo>
                  <a:pt x="921493" y="368947"/>
                  <a:pt x="899635" y="347090"/>
                  <a:pt x="883898" y="317364"/>
                </a:cubicBezTo>
                <a:cubicBezTo>
                  <a:pt x="868161" y="287639"/>
                  <a:pt x="849801" y="264033"/>
                  <a:pt x="828819" y="246547"/>
                </a:cubicBezTo>
                <a:lnTo>
                  <a:pt x="828819" y="215073"/>
                </a:lnTo>
                <a:lnTo>
                  <a:pt x="813081" y="215073"/>
                </a:lnTo>
                <a:lnTo>
                  <a:pt x="813081" y="183599"/>
                </a:lnTo>
                <a:lnTo>
                  <a:pt x="797344" y="183599"/>
                </a:lnTo>
                <a:lnTo>
                  <a:pt x="797344" y="152125"/>
                </a:lnTo>
                <a:lnTo>
                  <a:pt x="781608" y="152125"/>
                </a:lnTo>
                <a:lnTo>
                  <a:pt x="781608" y="125897"/>
                </a:lnTo>
                <a:lnTo>
                  <a:pt x="765870" y="125897"/>
                </a:lnTo>
                <a:cubicBezTo>
                  <a:pt x="758876" y="115405"/>
                  <a:pt x="755379" y="106662"/>
                  <a:pt x="755379" y="99668"/>
                </a:cubicBezTo>
                <a:cubicBezTo>
                  <a:pt x="755379" y="92674"/>
                  <a:pt x="753631" y="80434"/>
                  <a:pt x="750133" y="62948"/>
                </a:cubicBezTo>
                <a:close/>
                <a:moveTo>
                  <a:pt x="2649072" y="0"/>
                </a:moveTo>
                <a:lnTo>
                  <a:pt x="2691038" y="0"/>
                </a:lnTo>
                <a:cubicBezTo>
                  <a:pt x="2691038" y="17486"/>
                  <a:pt x="2688415" y="45463"/>
                  <a:pt x="2683169" y="83931"/>
                </a:cubicBezTo>
                <a:cubicBezTo>
                  <a:pt x="2677924" y="122399"/>
                  <a:pt x="2671804" y="160868"/>
                  <a:pt x="2664809" y="199336"/>
                </a:cubicBezTo>
                <a:cubicBezTo>
                  <a:pt x="2657815" y="237805"/>
                  <a:pt x="2649072" y="274524"/>
                  <a:pt x="2638581" y="309496"/>
                </a:cubicBezTo>
                <a:cubicBezTo>
                  <a:pt x="2628090" y="344467"/>
                  <a:pt x="2615850" y="368947"/>
                  <a:pt x="2601861" y="382935"/>
                </a:cubicBezTo>
                <a:cubicBezTo>
                  <a:pt x="2608855" y="354958"/>
                  <a:pt x="2614101" y="326981"/>
                  <a:pt x="2617598" y="299004"/>
                </a:cubicBezTo>
                <a:cubicBezTo>
                  <a:pt x="2621095" y="271027"/>
                  <a:pt x="2626341" y="243050"/>
                  <a:pt x="2633335" y="215073"/>
                </a:cubicBezTo>
                <a:lnTo>
                  <a:pt x="2649072" y="215073"/>
                </a:lnTo>
                <a:cubicBezTo>
                  <a:pt x="2649072" y="194091"/>
                  <a:pt x="2647324" y="171359"/>
                  <a:pt x="2643827" y="146879"/>
                </a:cubicBezTo>
                <a:cubicBezTo>
                  <a:pt x="2640330" y="122399"/>
                  <a:pt x="2636832" y="104914"/>
                  <a:pt x="2633335" y="94422"/>
                </a:cubicBezTo>
                <a:lnTo>
                  <a:pt x="2617598" y="94422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923059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923059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923059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923059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37093" y="2010407"/>
            <a:ext cx="421170" cy="421170"/>
            <a:chOff x="5023476" y="196770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37093" y="306196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37093" y="4113527"/>
            <a:ext cx="421170" cy="421170"/>
            <a:chOff x="5023476" y="407082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37093" y="5165087"/>
            <a:ext cx="421170" cy="421170"/>
            <a:chOff x="5023476" y="512238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</a:t>
            </a:fld>
            <a:endParaRPr lang="zh-TW" altLang="en-US"/>
          </a:p>
        </p:txBody>
      </p:sp>
      <p:sp>
        <p:nvSpPr>
          <p:cNvPr id="9" name="圖片版面配置區 8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745901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119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466399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2696" b="-408"/>
          <a:stretch/>
        </p:blipFill>
        <p:spPr>
          <a:xfrm>
            <a:off x="3910263" y="1297792"/>
            <a:ext cx="5139957" cy="5394208"/>
          </a:xfrm>
          <a:custGeom>
            <a:avLst/>
            <a:gdLst>
              <a:gd name="connsiteX0" fmla="*/ 254031 w 5070729"/>
              <a:gd name="connsiteY0" fmla="*/ 5053237 h 5321556"/>
              <a:gd name="connsiteX1" fmla="*/ 265763 w 5070729"/>
              <a:gd name="connsiteY1" fmla="*/ 5085524 h 5321556"/>
              <a:gd name="connsiteX2" fmla="*/ 276838 w 5070729"/>
              <a:gd name="connsiteY2" fmla="*/ 5113059 h 5321556"/>
              <a:gd name="connsiteX3" fmla="*/ 249433 w 5070729"/>
              <a:gd name="connsiteY3" fmla="*/ 5247645 h 5321556"/>
              <a:gd name="connsiteX4" fmla="*/ 136112 w 5070729"/>
              <a:gd name="connsiteY4" fmla="*/ 5321451 h 5321556"/>
              <a:gd name="connsiteX5" fmla="*/ 121194 w 5070729"/>
              <a:gd name="connsiteY5" fmla="*/ 5318670 h 5321556"/>
              <a:gd name="connsiteX6" fmla="*/ 100866 w 5070729"/>
              <a:gd name="connsiteY6" fmla="*/ 5311793 h 5321556"/>
              <a:gd name="connsiteX7" fmla="*/ 92825 w 5070729"/>
              <a:gd name="connsiteY7" fmla="*/ 5288684 h 5321556"/>
              <a:gd name="connsiteX8" fmla="*/ 78059 w 5070729"/>
              <a:gd name="connsiteY8" fmla="*/ 5251972 h 5321556"/>
              <a:gd name="connsiteX9" fmla="*/ 86224 w 5070729"/>
              <a:gd name="connsiteY9" fmla="*/ 5170912 h 5321556"/>
              <a:gd name="connsiteX10" fmla="*/ 112594 w 5070729"/>
              <a:gd name="connsiteY10" fmla="*/ 5116399 h 5321556"/>
              <a:gd name="connsiteX11" fmla="*/ 141114 w 5070729"/>
              <a:gd name="connsiteY11" fmla="*/ 5112454 h 5321556"/>
              <a:gd name="connsiteX12" fmla="*/ 177244 w 5070729"/>
              <a:gd name="connsiteY12" fmla="*/ 5075969 h 5321556"/>
              <a:gd name="connsiteX13" fmla="*/ 205840 w 5070729"/>
              <a:gd name="connsiteY13" fmla="*/ 5055059 h 5321556"/>
              <a:gd name="connsiteX14" fmla="*/ 232312 w 5070729"/>
              <a:gd name="connsiteY14" fmla="*/ 5053819 h 5321556"/>
              <a:gd name="connsiteX15" fmla="*/ 254031 w 5070729"/>
              <a:gd name="connsiteY15" fmla="*/ 5053237 h 5321556"/>
              <a:gd name="connsiteX16" fmla="*/ 2700041 w 5070729"/>
              <a:gd name="connsiteY16" fmla="*/ 4700382 h 5321556"/>
              <a:gd name="connsiteX17" fmla="*/ 2758245 w 5070729"/>
              <a:gd name="connsiteY17" fmla="*/ 4735930 h 5321556"/>
              <a:gd name="connsiteX18" fmla="*/ 2772505 w 5070729"/>
              <a:gd name="connsiteY18" fmla="*/ 4733958 h 5321556"/>
              <a:gd name="connsiteX19" fmla="*/ 2781053 w 5070729"/>
              <a:gd name="connsiteY19" fmla="*/ 4795752 h 5321556"/>
              <a:gd name="connsiteX20" fmla="*/ 2762621 w 5070729"/>
              <a:gd name="connsiteY20" fmla="*/ 4820101 h 5321556"/>
              <a:gd name="connsiteX21" fmla="*/ 2742875 w 5070729"/>
              <a:gd name="connsiteY21" fmla="*/ 4834943 h 5321556"/>
              <a:gd name="connsiteX22" fmla="*/ 2686567 w 5070729"/>
              <a:gd name="connsiteY22" fmla="*/ 4830620 h 5321556"/>
              <a:gd name="connsiteX23" fmla="*/ 2644014 w 5070729"/>
              <a:gd name="connsiteY23" fmla="*/ 4785641 h 5321556"/>
              <a:gd name="connsiteX24" fmla="*/ 2634000 w 5070729"/>
              <a:gd name="connsiteY24" fmla="*/ 4748271 h 5321556"/>
              <a:gd name="connsiteX25" fmla="*/ 2635062 w 5070729"/>
              <a:gd name="connsiteY25" fmla="*/ 4738436 h 5321556"/>
              <a:gd name="connsiteX26" fmla="*/ 2635467 w 5070729"/>
              <a:gd name="connsiteY26" fmla="*/ 4723847 h 5321556"/>
              <a:gd name="connsiteX27" fmla="*/ 2669802 w 5070729"/>
              <a:gd name="connsiteY27" fmla="*/ 4709409 h 5321556"/>
              <a:gd name="connsiteX28" fmla="*/ 2700041 w 5070729"/>
              <a:gd name="connsiteY28" fmla="*/ 4700382 h 5321556"/>
              <a:gd name="connsiteX29" fmla="*/ 2569471 w 5070729"/>
              <a:gd name="connsiteY29" fmla="*/ 4456850 h 5321556"/>
              <a:gd name="connsiteX30" fmla="*/ 2578169 w 5070729"/>
              <a:gd name="connsiteY30" fmla="*/ 4484713 h 5321556"/>
              <a:gd name="connsiteX31" fmla="*/ 2576956 w 5070729"/>
              <a:gd name="connsiteY31" fmla="*/ 4528479 h 5321556"/>
              <a:gd name="connsiteX32" fmla="*/ 2583455 w 5070729"/>
              <a:gd name="connsiteY32" fmla="*/ 4592978 h 5321556"/>
              <a:gd name="connsiteX33" fmla="*/ 2592660 w 5070729"/>
              <a:gd name="connsiteY33" fmla="*/ 4659525 h 5321556"/>
              <a:gd name="connsiteX34" fmla="*/ 2598906 w 5070729"/>
              <a:gd name="connsiteY34" fmla="*/ 4704683 h 5321556"/>
              <a:gd name="connsiteX35" fmla="*/ 2570386 w 5070729"/>
              <a:gd name="connsiteY35" fmla="*/ 4708627 h 5321556"/>
              <a:gd name="connsiteX36" fmla="*/ 2556072 w 5070729"/>
              <a:gd name="connsiteY36" fmla="*/ 4570122 h 5321556"/>
              <a:gd name="connsiteX37" fmla="*/ 2569471 w 5070729"/>
              <a:gd name="connsiteY37" fmla="*/ 4456850 h 5321556"/>
              <a:gd name="connsiteX38" fmla="*/ 2575486 w 5070729"/>
              <a:gd name="connsiteY38" fmla="*/ 4325222 h 5321556"/>
              <a:gd name="connsiteX39" fmla="*/ 2584842 w 5070729"/>
              <a:gd name="connsiteY39" fmla="*/ 4357838 h 5321556"/>
              <a:gd name="connsiteX40" fmla="*/ 2588711 w 5070729"/>
              <a:gd name="connsiteY40" fmla="*/ 4403323 h 5321556"/>
              <a:gd name="connsiteX41" fmla="*/ 2591923 w 5070729"/>
              <a:gd name="connsiteY41" fmla="*/ 4444056 h 5321556"/>
              <a:gd name="connsiteX42" fmla="*/ 2572909 w 5070729"/>
              <a:gd name="connsiteY42" fmla="*/ 4446686 h 5321556"/>
              <a:gd name="connsiteX43" fmla="*/ 2567498 w 5070729"/>
              <a:gd name="connsiteY43" fmla="*/ 4442590 h 5321556"/>
              <a:gd name="connsiteX44" fmla="*/ 2575486 w 5070729"/>
              <a:gd name="connsiteY44" fmla="*/ 4325222 h 5321556"/>
              <a:gd name="connsiteX45" fmla="*/ 1197259 w 5070729"/>
              <a:gd name="connsiteY45" fmla="*/ 4307547 h 5321556"/>
              <a:gd name="connsiteX46" fmla="*/ 1201280 w 5070729"/>
              <a:gd name="connsiteY46" fmla="*/ 4319102 h 5321556"/>
              <a:gd name="connsiteX47" fmla="*/ 1204643 w 5070729"/>
              <a:gd name="connsiteY47" fmla="*/ 4325903 h 5321556"/>
              <a:gd name="connsiteX48" fmla="*/ 1185629 w 5070729"/>
              <a:gd name="connsiteY48" fmla="*/ 4328533 h 5321556"/>
              <a:gd name="connsiteX49" fmla="*/ 1194150 w 5070729"/>
              <a:gd name="connsiteY49" fmla="*/ 4320088 h 5321556"/>
              <a:gd name="connsiteX50" fmla="*/ 1199232 w 5070729"/>
              <a:gd name="connsiteY50" fmla="*/ 4321807 h 5321556"/>
              <a:gd name="connsiteX51" fmla="*/ 4557419 w 5070729"/>
              <a:gd name="connsiteY51" fmla="*/ 3033786 h 5321556"/>
              <a:gd name="connsiteX52" fmla="*/ 4592993 w 5070729"/>
              <a:gd name="connsiteY52" fmla="*/ 3045820 h 5321556"/>
              <a:gd name="connsiteX53" fmla="*/ 4629959 w 5070729"/>
              <a:gd name="connsiteY53" fmla="*/ 3050396 h 5321556"/>
              <a:gd name="connsiteX54" fmla="*/ 4661437 w 5070729"/>
              <a:gd name="connsiteY54" fmla="*/ 3067841 h 5321556"/>
              <a:gd name="connsiteX55" fmla="*/ 4679895 w 5070729"/>
              <a:gd name="connsiteY55" fmla="*/ 3113731 h 5321556"/>
              <a:gd name="connsiteX56" fmla="*/ 4663183 w 5070729"/>
              <a:gd name="connsiteY56" fmla="*/ 3132998 h 5321556"/>
              <a:gd name="connsiteX57" fmla="*/ 4650566 w 5070729"/>
              <a:gd name="connsiteY57" fmla="*/ 3146854 h 5321556"/>
              <a:gd name="connsiteX58" fmla="*/ 4627457 w 5070729"/>
              <a:gd name="connsiteY58" fmla="*/ 3154894 h 5321556"/>
              <a:gd name="connsiteX59" fmla="*/ 4628772 w 5070729"/>
              <a:gd name="connsiteY59" fmla="*/ 3164401 h 5321556"/>
              <a:gd name="connsiteX60" fmla="*/ 4596156 w 5070729"/>
              <a:gd name="connsiteY60" fmla="*/ 3173757 h 5321556"/>
              <a:gd name="connsiteX61" fmla="*/ 4493048 w 5070729"/>
              <a:gd name="connsiteY61" fmla="*/ 3163797 h 5321556"/>
              <a:gd name="connsiteX62" fmla="*/ 4452542 w 5070729"/>
              <a:gd name="connsiteY62" fmla="*/ 3116112 h 5321556"/>
              <a:gd name="connsiteX63" fmla="*/ 4476789 w 5070729"/>
              <a:gd name="connsiteY63" fmla="*/ 3081270 h 5321556"/>
              <a:gd name="connsiteX64" fmla="*/ 4557419 w 5070729"/>
              <a:gd name="connsiteY64" fmla="*/ 3033786 h 5321556"/>
              <a:gd name="connsiteX65" fmla="*/ 4941375 w 5070729"/>
              <a:gd name="connsiteY65" fmla="*/ 2762685 h 5321556"/>
              <a:gd name="connsiteX66" fmla="*/ 5061373 w 5070729"/>
              <a:gd name="connsiteY66" fmla="*/ 2789686 h 5321556"/>
              <a:gd name="connsiteX67" fmla="*/ 5070729 w 5070729"/>
              <a:gd name="connsiteY67" fmla="*/ 2822302 h 5321556"/>
              <a:gd name="connsiteX68" fmla="*/ 5058037 w 5070729"/>
              <a:gd name="connsiteY68" fmla="*/ 2853123 h 5321556"/>
              <a:gd name="connsiteX69" fmla="*/ 5042057 w 5070729"/>
              <a:gd name="connsiteY69" fmla="*/ 2860178 h 5321556"/>
              <a:gd name="connsiteX70" fmla="*/ 5044687 w 5070729"/>
              <a:gd name="connsiteY70" fmla="*/ 2879191 h 5321556"/>
              <a:gd name="connsiteX71" fmla="*/ 5000846 w 5070729"/>
              <a:gd name="connsiteY71" fmla="*/ 2894944 h 5321556"/>
              <a:gd name="connsiteX72" fmla="*/ 4941428 w 5070729"/>
              <a:gd name="connsiteY72" fmla="*/ 2903162 h 5321556"/>
              <a:gd name="connsiteX73" fmla="*/ 4912251 w 5070729"/>
              <a:gd name="connsiteY73" fmla="*/ 2902354 h 5321556"/>
              <a:gd name="connsiteX74" fmla="*/ 4891011 w 5070729"/>
              <a:gd name="connsiteY74" fmla="*/ 2871381 h 5321556"/>
              <a:gd name="connsiteX75" fmla="*/ 4867143 w 5070729"/>
              <a:gd name="connsiteY75" fmla="*/ 2821395 h 5321556"/>
              <a:gd name="connsiteX76" fmla="*/ 4870910 w 5070729"/>
              <a:gd name="connsiteY76" fmla="*/ 2813608 h 5321556"/>
              <a:gd name="connsiteX77" fmla="*/ 4874020 w 5070729"/>
              <a:gd name="connsiteY77" fmla="*/ 2801067 h 5321556"/>
              <a:gd name="connsiteX78" fmla="*/ 4893033 w 5070729"/>
              <a:gd name="connsiteY78" fmla="*/ 2798437 h 5321556"/>
              <a:gd name="connsiteX79" fmla="*/ 4891718 w 5070729"/>
              <a:gd name="connsiteY79" fmla="*/ 2788930 h 5321556"/>
              <a:gd name="connsiteX80" fmla="*/ 4895814 w 5070729"/>
              <a:gd name="connsiteY80" fmla="*/ 2783519 h 5321556"/>
              <a:gd name="connsiteX81" fmla="*/ 4943348 w 5070729"/>
              <a:gd name="connsiteY81" fmla="*/ 2776945 h 5321556"/>
              <a:gd name="connsiteX82" fmla="*/ 1097043 w 5070729"/>
              <a:gd name="connsiteY82" fmla="*/ 1971922 h 5321556"/>
              <a:gd name="connsiteX83" fmla="*/ 1100331 w 5070729"/>
              <a:gd name="connsiteY83" fmla="*/ 1995689 h 5321556"/>
              <a:gd name="connsiteX84" fmla="*/ 1079598 w 5070729"/>
              <a:gd name="connsiteY84" fmla="*/ 2003401 h 5321556"/>
              <a:gd name="connsiteX85" fmla="*/ 1069687 w 5070729"/>
              <a:gd name="connsiteY85" fmla="*/ 2019305 h 5321556"/>
              <a:gd name="connsiteX86" fmla="*/ 1045920 w 5070729"/>
              <a:gd name="connsiteY86" fmla="*/ 2022592 h 5321556"/>
              <a:gd name="connsiteX87" fmla="*/ 1047893 w 5070729"/>
              <a:gd name="connsiteY87" fmla="*/ 2036852 h 5321556"/>
              <a:gd name="connsiteX88" fmla="*/ 1005770 w 5070729"/>
              <a:gd name="connsiteY88" fmla="*/ 2047523 h 5321556"/>
              <a:gd name="connsiteX89" fmla="*/ 1007085 w 5070729"/>
              <a:gd name="connsiteY89" fmla="*/ 2057030 h 5321556"/>
              <a:gd name="connsiteX90" fmla="*/ 945291 w 5070729"/>
              <a:gd name="connsiteY90" fmla="*/ 2065577 h 5321556"/>
              <a:gd name="connsiteX91" fmla="*/ 848353 w 5070729"/>
              <a:gd name="connsiteY91" fmla="*/ 2117739 h 5321556"/>
              <a:gd name="connsiteX92" fmla="*/ 729773 w 5070729"/>
              <a:gd name="connsiteY92" fmla="*/ 2153518 h 5321556"/>
              <a:gd name="connsiteX93" fmla="*/ 724513 w 5070729"/>
              <a:gd name="connsiteY93" fmla="*/ 2115491 h 5321556"/>
              <a:gd name="connsiteX94" fmla="*/ 763602 w 5070729"/>
              <a:gd name="connsiteY94" fmla="*/ 2100396 h 5321556"/>
              <a:gd name="connsiteX95" fmla="*/ 787115 w 5070729"/>
              <a:gd name="connsiteY95" fmla="*/ 2077766 h 5321556"/>
              <a:gd name="connsiteX96" fmla="*/ 937983 w 5070729"/>
              <a:gd name="connsiteY96" fmla="*/ 2030255 h 5321556"/>
              <a:gd name="connsiteX97" fmla="*/ 1097043 w 5070729"/>
              <a:gd name="connsiteY97" fmla="*/ 1971922 h 5321556"/>
              <a:gd name="connsiteX98" fmla="*/ 4815826 w 5070729"/>
              <a:gd name="connsiteY98" fmla="*/ 1925031 h 5321556"/>
              <a:gd name="connsiteX99" fmla="*/ 4850743 w 5070729"/>
              <a:gd name="connsiteY99" fmla="*/ 1932312 h 5321556"/>
              <a:gd name="connsiteX100" fmla="*/ 4852715 w 5070729"/>
              <a:gd name="connsiteY100" fmla="*/ 1946572 h 5321556"/>
              <a:gd name="connsiteX101" fmla="*/ 4817653 w 5070729"/>
              <a:gd name="connsiteY101" fmla="*/ 1973221 h 5321556"/>
              <a:gd name="connsiteX102" fmla="*/ 4785366 w 5070729"/>
              <a:gd name="connsiteY102" fmla="*/ 1984954 h 5321556"/>
              <a:gd name="connsiteX103" fmla="*/ 4755860 w 5070729"/>
              <a:gd name="connsiteY103" fmla="*/ 1981768 h 5321556"/>
              <a:gd name="connsiteX104" fmla="*/ 4747490 w 5070729"/>
              <a:gd name="connsiteY104" fmla="*/ 1956282 h 5321556"/>
              <a:gd name="connsiteX105" fmla="*/ 4763874 w 5070729"/>
              <a:gd name="connsiteY105" fmla="*/ 1934639 h 5321556"/>
              <a:gd name="connsiteX106" fmla="*/ 4791736 w 5070729"/>
              <a:gd name="connsiteY106" fmla="*/ 1925941 h 5321556"/>
              <a:gd name="connsiteX107" fmla="*/ 4815826 w 5070729"/>
              <a:gd name="connsiteY107" fmla="*/ 1925031 h 5321556"/>
              <a:gd name="connsiteX108" fmla="*/ 2815303 w 5070729"/>
              <a:gd name="connsiteY108" fmla="*/ 0 h 5321556"/>
              <a:gd name="connsiteX109" fmla="*/ 2862104 w 5070729"/>
              <a:gd name="connsiteY109" fmla="*/ 5637 h 5321556"/>
              <a:gd name="connsiteX110" fmla="*/ 2900055 w 5070729"/>
              <a:gd name="connsiteY110" fmla="*/ 17343 h 5321556"/>
              <a:gd name="connsiteX111" fmla="*/ 2910726 w 5070729"/>
              <a:gd name="connsiteY111" fmla="*/ 59466 h 5321556"/>
              <a:gd name="connsiteX112" fmla="*/ 2924986 w 5070729"/>
              <a:gd name="connsiteY112" fmla="*/ 57493 h 5321556"/>
              <a:gd name="connsiteX113" fmla="*/ 2959828 w 5070729"/>
              <a:gd name="connsiteY113" fmla="*/ 81740 h 5321556"/>
              <a:gd name="connsiteX114" fmla="*/ 2978437 w 5070729"/>
              <a:gd name="connsiteY114" fmla="*/ 93699 h 5321556"/>
              <a:gd name="connsiteX115" fmla="*/ 2988601 w 5070729"/>
              <a:gd name="connsiteY115" fmla="*/ 97138 h 5321556"/>
              <a:gd name="connsiteX116" fmla="*/ 3013683 w 5070729"/>
              <a:gd name="connsiteY116" fmla="*/ 103357 h 5321556"/>
              <a:gd name="connsiteX117" fmla="*/ 3038107 w 5070729"/>
              <a:gd name="connsiteY117" fmla="*/ 104823 h 5321556"/>
              <a:gd name="connsiteX118" fmla="*/ 3072038 w 5070729"/>
              <a:gd name="connsiteY118" fmla="*/ 104974 h 5321556"/>
              <a:gd name="connsiteX119" fmla="*/ 3073353 w 5070729"/>
              <a:gd name="connsiteY119" fmla="*/ 114481 h 5321556"/>
              <a:gd name="connsiteX120" fmla="*/ 3092366 w 5070729"/>
              <a:gd name="connsiteY120" fmla="*/ 111851 h 5321556"/>
              <a:gd name="connsiteX121" fmla="*/ 3094339 w 5070729"/>
              <a:gd name="connsiteY121" fmla="*/ 126111 h 5321556"/>
              <a:gd name="connsiteX122" fmla="*/ 3157448 w 5070729"/>
              <a:gd name="connsiteY122" fmla="*/ 127071 h 5321556"/>
              <a:gd name="connsiteX123" fmla="*/ 3223590 w 5070729"/>
              <a:gd name="connsiteY123" fmla="*/ 132455 h 5321556"/>
              <a:gd name="connsiteX124" fmla="*/ 3270720 w 5070729"/>
              <a:gd name="connsiteY124" fmla="*/ 140469 h 5321556"/>
              <a:gd name="connsiteX125" fmla="*/ 3294486 w 5070729"/>
              <a:gd name="connsiteY125" fmla="*/ 137182 h 5321556"/>
              <a:gd name="connsiteX126" fmla="*/ 3323842 w 5070729"/>
              <a:gd name="connsiteY126" fmla="*/ 174298 h 5321556"/>
              <a:gd name="connsiteX127" fmla="*/ 3349910 w 5070729"/>
              <a:gd name="connsiteY127" fmla="*/ 187648 h 5321556"/>
              <a:gd name="connsiteX128" fmla="*/ 3352540 w 5070729"/>
              <a:gd name="connsiteY128" fmla="*/ 206661 h 5321556"/>
              <a:gd name="connsiteX129" fmla="*/ 3377621 w 5070729"/>
              <a:gd name="connsiteY129" fmla="*/ 212880 h 5321556"/>
              <a:gd name="connsiteX130" fmla="*/ 3388292 w 5070729"/>
              <a:gd name="connsiteY130" fmla="*/ 255003 h 5321556"/>
              <a:gd name="connsiteX131" fmla="*/ 3402881 w 5070729"/>
              <a:gd name="connsiteY131" fmla="*/ 255407 h 5321556"/>
              <a:gd name="connsiteX132" fmla="*/ 3412716 w 5070729"/>
              <a:gd name="connsiteY132" fmla="*/ 256469 h 5321556"/>
              <a:gd name="connsiteX133" fmla="*/ 3420757 w 5070729"/>
              <a:gd name="connsiteY133" fmla="*/ 279579 h 5321556"/>
              <a:gd name="connsiteX134" fmla="*/ 3453879 w 5070729"/>
              <a:gd name="connsiteY134" fmla="*/ 308907 h 5321556"/>
              <a:gd name="connsiteX135" fmla="*/ 3482399 w 5070729"/>
              <a:gd name="connsiteY135" fmla="*/ 304963 h 5321556"/>
              <a:gd name="connsiteX136" fmla="*/ 3492892 w 5070729"/>
              <a:gd name="connsiteY136" fmla="*/ 310778 h 5321556"/>
              <a:gd name="connsiteX137" fmla="*/ 3498632 w 5070729"/>
              <a:gd name="connsiteY137" fmla="*/ 317250 h 5321556"/>
              <a:gd name="connsiteX138" fmla="*/ 3531906 w 5070729"/>
              <a:gd name="connsiteY138" fmla="*/ 312648 h 5321556"/>
              <a:gd name="connsiteX139" fmla="*/ 3533221 w 5070729"/>
              <a:gd name="connsiteY139" fmla="*/ 322155 h 5321556"/>
              <a:gd name="connsiteX140" fmla="*/ 3536659 w 5070729"/>
              <a:gd name="connsiteY140" fmla="*/ 311990 h 5321556"/>
              <a:gd name="connsiteX141" fmla="*/ 3563789 w 5070729"/>
              <a:gd name="connsiteY141" fmla="*/ 315504 h 5321556"/>
              <a:gd name="connsiteX142" fmla="*/ 3576658 w 5070729"/>
              <a:gd name="connsiteY142" fmla="*/ 320991 h 5321556"/>
              <a:gd name="connsiteX143" fmla="*/ 3587555 w 5070729"/>
              <a:gd name="connsiteY143" fmla="*/ 312217 h 5321556"/>
              <a:gd name="connsiteX144" fmla="*/ 3598453 w 5070729"/>
              <a:gd name="connsiteY144" fmla="*/ 303443 h 5321556"/>
              <a:gd name="connsiteX145" fmla="*/ 3684520 w 5070729"/>
              <a:gd name="connsiteY145" fmla="*/ 330293 h 5321556"/>
              <a:gd name="connsiteX146" fmla="*/ 3704244 w 5070729"/>
              <a:gd name="connsiteY146" fmla="*/ 472894 h 5321556"/>
              <a:gd name="connsiteX147" fmla="*/ 3716051 w 5070729"/>
              <a:gd name="connsiteY147" fmla="*/ 488216 h 5321556"/>
              <a:gd name="connsiteX148" fmla="*/ 3718352 w 5070729"/>
              <a:gd name="connsiteY148" fmla="*/ 504853 h 5321556"/>
              <a:gd name="connsiteX149" fmla="*/ 3725407 w 5070729"/>
              <a:gd name="connsiteY149" fmla="*/ 520832 h 5321556"/>
              <a:gd name="connsiteX150" fmla="*/ 3746064 w 5070729"/>
              <a:gd name="connsiteY150" fmla="*/ 530086 h 5321556"/>
              <a:gd name="connsiteX151" fmla="*/ 3750009 w 5070729"/>
              <a:gd name="connsiteY151" fmla="*/ 558606 h 5321556"/>
              <a:gd name="connsiteX152" fmla="*/ 3807556 w 5070729"/>
              <a:gd name="connsiteY152" fmla="*/ 589401 h 5321556"/>
              <a:gd name="connsiteX153" fmla="*/ 3846746 w 5070729"/>
              <a:gd name="connsiteY153" fmla="*/ 627579 h 5321556"/>
              <a:gd name="connsiteX154" fmla="*/ 3865760 w 5070729"/>
              <a:gd name="connsiteY154" fmla="*/ 624949 h 5321556"/>
              <a:gd name="connsiteX155" fmla="*/ 3867732 w 5070729"/>
              <a:gd name="connsiteY155" fmla="*/ 639209 h 5321556"/>
              <a:gd name="connsiteX156" fmla="*/ 3901006 w 5070729"/>
              <a:gd name="connsiteY156" fmla="*/ 634607 h 5321556"/>
              <a:gd name="connsiteX157" fmla="*/ 3938073 w 5070729"/>
              <a:gd name="connsiteY157" fmla="*/ 692456 h 5321556"/>
              <a:gd name="connsiteX158" fmla="*/ 3939312 w 5070729"/>
              <a:gd name="connsiteY158" fmla="*/ 718928 h 5321556"/>
              <a:gd name="connsiteX159" fmla="*/ 3939894 w 5070729"/>
              <a:gd name="connsiteY159" fmla="*/ 740647 h 5321556"/>
              <a:gd name="connsiteX160" fmla="*/ 3940552 w 5070729"/>
              <a:gd name="connsiteY160" fmla="*/ 745400 h 5321556"/>
              <a:gd name="connsiteX161" fmla="*/ 3949250 w 5070729"/>
              <a:gd name="connsiteY161" fmla="*/ 773263 h 5321556"/>
              <a:gd name="connsiteX162" fmla="*/ 3959333 w 5070729"/>
              <a:gd name="connsiteY162" fmla="*/ 793668 h 5321556"/>
              <a:gd name="connsiteX163" fmla="*/ 3974180 w 5070729"/>
              <a:gd name="connsiteY163" fmla="*/ 813413 h 5321556"/>
              <a:gd name="connsiteX164" fmla="*/ 3980907 w 5070729"/>
              <a:gd name="connsiteY164" fmla="*/ 827016 h 5321556"/>
              <a:gd name="connsiteX165" fmla="*/ 3988694 w 5070729"/>
              <a:gd name="connsiteY165" fmla="*/ 830783 h 5321556"/>
              <a:gd name="connsiteX166" fmla="*/ 4001892 w 5070729"/>
              <a:gd name="connsiteY166" fmla="*/ 838646 h 5321556"/>
              <a:gd name="connsiteX167" fmla="*/ 4003207 w 5070729"/>
              <a:gd name="connsiteY167" fmla="*/ 848153 h 5321556"/>
              <a:gd name="connsiteX168" fmla="*/ 4020097 w 5070729"/>
              <a:gd name="connsiteY168" fmla="*/ 865194 h 5321556"/>
              <a:gd name="connsiteX169" fmla="*/ 4021412 w 5070729"/>
              <a:gd name="connsiteY169" fmla="*/ 874701 h 5321556"/>
              <a:gd name="connsiteX170" fmla="*/ 4074206 w 5070729"/>
              <a:gd name="connsiteY170" fmla="*/ 906153 h 5321556"/>
              <a:gd name="connsiteX171" fmla="*/ 4077493 w 5070729"/>
              <a:gd name="connsiteY171" fmla="*/ 929920 h 5321556"/>
              <a:gd name="connsiteX172" fmla="*/ 4091753 w 5070729"/>
              <a:gd name="connsiteY172" fmla="*/ 927947 h 5321556"/>
              <a:gd name="connsiteX173" fmla="*/ 4093752 w 5070729"/>
              <a:gd name="connsiteY173" fmla="*/ 1012446 h 5321556"/>
              <a:gd name="connsiteX174" fmla="*/ 4100504 w 5070729"/>
              <a:gd name="connsiteY174" fmla="*/ 1096287 h 5321556"/>
              <a:gd name="connsiteX175" fmla="*/ 4114764 w 5070729"/>
              <a:gd name="connsiteY175" fmla="*/ 1094315 h 5321556"/>
              <a:gd name="connsiteX176" fmla="*/ 4112161 w 5070729"/>
              <a:gd name="connsiteY176" fmla="*/ 1145540 h 5321556"/>
              <a:gd name="connsiteX177" fmla="*/ 4114969 w 5070729"/>
              <a:gd name="connsiteY177" fmla="*/ 1200861 h 5321556"/>
              <a:gd name="connsiteX178" fmla="*/ 4143913 w 5070729"/>
              <a:gd name="connsiteY178" fmla="*/ 1252567 h 5321556"/>
              <a:gd name="connsiteX179" fmla="*/ 4170747 w 5070729"/>
              <a:gd name="connsiteY179" fmla="*/ 1323943 h 5321556"/>
              <a:gd name="connsiteX180" fmla="*/ 4161234 w 5070729"/>
              <a:gd name="connsiteY180" fmla="*/ 1325258 h 5321556"/>
              <a:gd name="connsiteX181" fmla="*/ 4163206 w 5070729"/>
              <a:gd name="connsiteY181" fmla="*/ 1339518 h 5321556"/>
              <a:gd name="connsiteX182" fmla="*/ 4133878 w 5070729"/>
              <a:gd name="connsiteY182" fmla="*/ 1372641 h 5321556"/>
              <a:gd name="connsiteX183" fmla="*/ 4137822 w 5070729"/>
              <a:gd name="connsiteY183" fmla="*/ 1401161 h 5321556"/>
              <a:gd name="connsiteX184" fmla="*/ 4126602 w 5070729"/>
              <a:gd name="connsiteY184" fmla="*/ 1407557 h 5321556"/>
              <a:gd name="connsiteX185" fmla="*/ 4115377 w 5070729"/>
              <a:gd name="connsiteY185" fmla="*/ 1413954 h 5321556"/>
              <a:gd name="connsiteX186" fmla="*/ 4115883 w 5070729"/>
              <a:gd name="connsiteY186" fmla="*/ 1452639 h 5321556"/>
              <a:gd name="connsiteX187" fmla="*/ 4101623 w 5070729"/>
              <a:gd name="connsiteY187" fmla="*/ 1454611 h 5321556"/>
              <a:gd name="connsiteX188" fmla="*/ 4107389 w 5070729"/>
              <a:gd name="connsiteY188" fmla="*/ 1531322 h 5321556"/>
              <a:gd name="connsiteX189" fmla="*/ 4101574 w 5070729"/>
              <a:gd name="connsiteY189" fmla="*/ 1541815 h 5321556"/>
              <a:gd name="connsiteX190" fmla="*/ 4095759 w 5070729"/>
              <a:gd name="connsiteY190" fmla="*/ 1552308 h 5321556"/>
              <a:gd name="connsiteX191" fmla="*/ 4101170 w 5070729"/>
              <a:gd name="connsiteY191" fmla="*/ 1556404 h 5321556"/>
              <a:gd name="connsiteX192" fmla="*/ 4110676 w 5070729"/>
              <a:gd name="connsiteY192" fmla="*/ 1555089 h 5321556"/>
              <a:gd name="connsiteX193" fmla="*/ 4131176 w 5070729"/>
              <a:gd name="connsiteY193" fmla="*/ 1598274 h 5321556"/>
              <a:gd name="connsiteX194" fmla="*/ 4143497 w 5070729"/>
              <a:gd name="connsiteY194" fmla="*/ 1652280 h 5321556"/>
              <a:gd name="connsiteX195" fmla="*/ 4025422 w 5070729"/>
              <a:gd name="connsiteY195" fmla="*/ 1726743 h 5321556"/>
              <a:gd name="connsiteX196" fmla="*/ 3966866 w 5070729"/>
              <a:gd name="connsiteY196" fmla="*/ 1846261 h 5321556"/>
              <a:gd name="connsiteX197" fmla="*/ 3999331 w 5070729"/>
              <a:gd name="connsiteY197" fmla="*/ 1870837 h 5321556"/>
              <a:gd name="connsiteX198" fmla="*/ 4020975 w 5070729"/>
              <a:gd name="connsiteY198" fmla="*/ 1887220 h 5321556"/>
              <a:gd name="connsiteX199" fmla="*/ 4021632 w 5070729"/>
              <a:gd name="connsiteY199" fmla="*/ 1891974 h 5321556"/>
              <a:gd name="connsiteX200" fmla="*/ 4037865 w 5070729"/>
              <a:gd name="connsiteY200" fmla="*/ 1904261 h 5321556"/>
              <a:gd name="connsiteX201" fmla="*/ 4053433 w 5070729"/>
              <a:gd name="connsiteY201" fmla="*/ 1911796 h 5321556"/>
              <a:gd name="connsiteX202" fmla="*/ 4057378 w 5070729"/>
              <a:gd name="connsiteY202" fmla="*/ 1940317 h 5321556"/>
              <a:gd name="connsiteX203" fmla="*/ 4071645 w 5070729"/>
              <a:gd name="connsiteY203" fmla="*/ 1938343 h 5321556"/>
              <a:gd name="connsiteX204" fmla="*/ 4078371 w 5070729"/>
              <a:gd name="connsiteY204" fmla="*/ 1951946 h 5321556"/>
              <a:gd name="connsiteX205" fmla="*/ 4092884 w 5070729"/>
              <a:gd name="connsiteY205" fmla="*/ 1969316 h 5321556"/>
              <a:gd name="connsiteX206" fmla="*/ 4107397 w 5070729"/>
              <a:gd name="connsiteY206" fmla="*/ 1986686 h 5321556"/>
              <a:gd name="connsiteX207" fmla="*/ 4140671 w 5070729"/>
              <a:gd name="connsiteY207" fmla="*/ 1982083 h 5321556"/>
              <a:gd name="connsiteX208" fmla="*/ 4145677 w 5070729"/>
              <a:gd name="connsiteY208" fmla="*/ 2000768 h 5321556"/>
              <a:gd name="connsiteX209" fmla="*/ 4150026 w 5070729"/>
              <a:gd name="connsiteY209" fmla="*/ 2014699 h 5321556"/>
              <a:gd name="connsiteX210" fmla="*/ 4116753 w 5070729"/>
              <a:gd name="connsiteY210" fmla="*/ 2019302 h 5321556"/>
              <a:gd name="connsiteX211" fmla="*/ 4114780 w 5070729"/>
              <a:gd name="connsiteY211" fmla="*/ 2005042 h 5321556"/>
              <a:gd name="connsiteX212" fmla="*/ 4078220 w 5070729"/>
              <a:gd name="connsiteY212" fmla="*/ 1985877 h 5321556"/>
              <a:gd name="connsiteX213" fmla="*/ 4028713 w 5070729"/>
              <a:gd name="connsiteY213" fmla="*/ 1978192 h 5321556"/>
              <a:gd name="connsiteX214" fmla="*/ 3937591 w 5070729"/>
              <a:gd name="connsiteY214" fmla="*/ 2019861 h 5321556"/>
              <a:gd name="connsiteX215" fmla="*/ 3920727 w 5070729"/>
              <a:gd name="connsiteY215" fmla="*/ 2073059 h 5321556"/>
              <a:gd name="connsiteX216" fmla="*/ 3876810 w 5070729"/>
              <a:gd name="connsiteY216" fmla="*/ 2105777 h 5321556"/>
              <a:gd name="connsiteX217" fmla="*/ 3877467 w 5070729"/>
              <a:gd name="connsiteY217" fmla="*/ 2110530 h 5321556"/>
              <a:gd name="connsiteX218" fmla="*/ 3815016 w 5070729"/>
              <a:gd name="connsiteY218" fmla="*/ 2114324 h 5321556"/>
              <a:gd name="connsiteX219" fmla="*/ 3781263 w 5070729"/>
              <a:gd name="connsiteY219" fmla="*/ 2150481 h 5321556"/>
              <a:gd name="connsiteX220" fmla="*/ 3758331 w 5070729"/>
              <a:gd name="connsiteY220" fmla="*/ 2194829 h 5321556"/>
              <a:gd name="connsiteX221" fmla="*/ 3762933 w 5070729"/>
              <a:gd name="connsiteY221" fmla="*/ 2228103 h 5321556"/>
              <a:gd name="connsiteX222" fmla="*/ 3748673 w 5070729"/>
              <a:gd name="connsiteY222" fmla="*/ 2230075 h 5321556"/>
              <a:gd name="connsiteX223" fmla="*/ 3751960 w 5070729"/>
              <a:gd name="connsiteY223" fmla="*/ 2253842 h 5321556"/>
              <a:gd name="connsiteX224" fmla="*/ 3742454 w 5070729"/>
              <a:gd name="connsiteY224" fmla="*/ 2255157 h 5321556"/>
              <a:gd name="connsiteX225" fmla="*/ 3745590 w 5070729"/>
              <a:gd name="connsiteY225" fmla="*/ 2312854 h 5321556"/>
              <a:gd name="connsiteX226" fmla="*/ 3762582 w 5070729"/>
              <a:gd name="connsiteY226" fmla="*/ 2383169 h 5321556"/>
              <a:gd name="connsiteX227" fmla="*/ 3780231 w 5070729"/>
              <a:gd name="connsiteY227" fmla="*/ 2458236 h 5321556"/>
              <a:gd name="connsiteX228" fmla="*/ 3790751 w 5070729"/>
              <a:gd name="connsiteY228" fmla="*/ 2534290 h 5321556"/>
              <a:gd name="connsiteX229" fmla="*/ 3815100 w 5070729"/>
              <a:gd name="connsiteY229" fmla="*/ 2552722 h 5321556"/>
              <a:gd name="connsiteX230" fmla="*/ 3823065 w 5070729"/>
              <a:gd name="connsiteY230" fmla="*/ 2592797 h 5321556"/>
              <a:gd name="connsiteX231" fmla="*/ 3842078 w 5070729"/>
              <a:gd name="connsiteY231" fmla="*/ 2590167 h 5321556"/>
              <a:gd name="connsiteX232" fmla="*/ 3840536 w 5070729"/>
              <a:gd name="connsiteY232" fmla="*/ 2631557 h 5321556"/>
              <a:gd name="connsiteX233" fmla="*/ 3834899 w 5070729"/>
              <a:gd name="connsiteY233" fmla="*/ 2678357 h 5321556"/>
              <a:gd name="connsiteX234" fmla="*/ 3853913 w 5070729"/>
              <a:gd name="connsiteY234" fmla="*/ 2675727 h 5321556"/>
              <a:gd name="connsiteX235" fmla="*/ 3877075 w 5070729"/>
              <a:gd name="connsiteY235" fmla="*/ 2808164 h 5321556"/>
              <a:gd name="connsiteX236" fmla="*/ 3891993 w 5070729"/>
              <a:gd name="connsiteY236" fmla="*/ 2810945 h 5321556"/>
              <a:gd name="connsiteX237" fmla="*/ 3906910 w 5070729"/>
              <a:gd name="connsiteY237" fmla="*/ 2813726 h 5321556"/>
              <a:gd name="connsiteX238" fmla="*/ 3908882 w 5070729"/>
              <a:gd name="connsiteY238" fmla="*/ 2827986 h 5321556"/>
              <a:gd name="connsiteX239" fmla="*/ 3923800 w 5070729"/>
              <a:gd name="connsiteY239" fmla="*/ 2830767 h 5321556"/>
              <a:gd name="connsiteX240" fmla="*/ 3927896 w 5070729"/>
              <a:gd name="connsiteY240" fmla="*/ 2825356 h 5321556"/>
              <a:gd name="connsiteX241" fmla="*/ 3940032 w 5070729"/>
              <a:gd name="connsiteY241" fmla="*/ 2843055 h 5321556"/>
              <a:gd name="connsiteX242" fmla="*/ 3949539 w 5070729"/>
              <a:gd name="connsiteY242" fmla="*/ 2841740 h 5321556"/>
              <a:gd name="connsiteX243" fmla="*/ 3954799 w 5070729"/>
              <a:gd name="connsiteY243" fmla="*/ 2879767 h 5321556"/>
              <a:gd name="connsiteX244" fmla="*/ 3945292 w 5070729"/>
              <a:gd name="connsiteY244" fmla="*/ 2881082 h 5321556"/>
              <a:gd name="connsiteX245" fmla="*/ 3925395 w 5070729"/>
              <a:gd name="connsiteY245" fmla="*/ 2929855 h 5321556"/>
              <a:gd name="connsiteX246" fmla="*/ 3894018 w 5070729"/>
              <a:gd name="connsiteY246" fmla="*/ 2965682 h 5321556"/>
              <a:gd name="connsiteX247" fmla="*/ 3895990 w 5070729"/>
              <a:gd name="connsiteY247" fmla="*/ 2979943 h 5321556"/>
              <a:gd name="connsiteX248" fmla="*/ 3872224 w 5070729"/>
              <a:gd name="connsiteY248" fmla="*/ 2983230 h 5321556"/>
              <a:gd name="connsiteX249" fmla="*/ 3861908 w 5070729"/>
              <a:gd name="connsiteY249" fmla="*/ 3013722 h 5321556"/>
              <a:gd name="connsiteX250" fmla="*/ 3856346 w 5070729"/>
              <a:gd name="connsiteY250" fmla="*/ 3043558 h 5321556"/>
              <a:gd name="connsiteX251" fmla="*/ 3862415 w 5070729"/>
              <a:gd name="connsiteY251" fmla="*/ 3052407 h 5321556"/>
              <a:gd name="connsiteX252" fmla="*/ 3876675 w 5070729"/>
              <a:gd name="connsiteY252" fmla="*/ 3050434 h 5321556"/>
              <a:gd name="connsiteX253" fmla="*/ 3882010 w 5070729"/>
              <a:gd name="connsiteY253" fmla="*/ 3071496 h 5321556"/>
              <a:gd name="connsiteX254" fmla="*/ 3887345 w 5070729"/>
              <a:gd name="connsiteY254" fmla="*/ 3092557 h 5321556"/>
              <a:gd name="connsiteX255" fmla="*/ 3920619 w 5070729"/>
              <a:gd name="connsiteY255" fmla="*/ 3087955 h 5321556"/>
              <a:gd name="connsiteX256" fmla="*/ 3934803 w 5070729"/>
              <a:gd name="connsiteY256" fmla="*/ 3102948 h 5321556"/>
              <a:gd name="connsiteX257" fmla="*/ 3946207 w 5070729"/>
              <a:gd name="connsiteY257" fmla="*/ 3132859 h 5321556"/>
              <a:gd name="connsiteX258" fmla="*/ 3907447 w 5070729"/>
              <a:gd name="connsiteY258" fmla="*/ 3150331 h 5321556"/>
              <a:gd name="connsiteX259" fmla="*/ 3878194 w 5070729"/>
              <a:gd name="connsiteY259" fmla="*/ 3166487 h 5321556"/>
              <a:gd name="connsiteX260" fmla="*/ 3880824 w 5070729"/>
              <a:gd name="connsiteY260" fmla="*/ 3185501 h 5321556"/>
              <a:gd name="connsiteX261" fmla="*/ 3871317 w 5070729"/>
              <a:gd name="connsiteY261" fmla="*/ 3186816 h 5321556"/>
              <a:gd name="connsiteX262" fmla="*/ 3861255 w 5070729"/>
              <a:gd name="connsiteY262" fmla="*/ 3236651 h 5321556"/>
              <a:gd name="connsiteX263" fmla="*/ 3830207 w 5070729"/>
              <a:gd name="connsiteY263" fmla="*/ 3274855 h 5321556"/>
              <a:gd name="connsiteX264" fmla="*/ 3847021 w 5070729"/>
              <a:gd name="connsiteY264" fmla="*/ 3308862 h 5321556"/>
              <a:gd name="connsiteX265" fmla="*/ 3872027 w 5070729"/>
              <a:gd name="connsiteY265" fmla="*/ 3332047 h 5321556"/>
              <a:gd name="connsiteX266" fmla="*/ 3886288 w 5070729"/>
              <a:gd name="connsiteY266" fmla="*/ 3330074 h 5321556"/>
              <a:gd name="connsiteX267" fmla="*/ 3894177 w 5070729"/>
              <a:gd name="connsiteY267" fmla="*/ 3387115 h 5321556"/>
              <a:gd name="connsiteX268" fmla="*/ 3847958 w 5070729"/>
              <a:gd name="connsiteY268" fmla="*/ 3403196 h 5321556"/>
              <a:gd name="connsiteX269" fmla="*/ 3818123 w 5070729"/>
              <a:gd name="connsiteY269" fmla="*/ 3397634 h 5321556"/>
              <a:gd name="connsiteX270" fmla="*/ 3805987 w 5070729"/>
              <a:gd name="connsiteY270" fmla="*/ 3379936 h 5321556"/>
              <a:gd name="connsiteX271" fmla="*/ 3786973 w 5070729"/>
              <a:gd name="connsiteY271" fmla="*/ 3382565 h 5321556"/>
              <a:gd name="connsiteX272" fmla="*/ 3786822 w 5070729"/>
              <a:gd name="connsiteY272" fmla="*/ 3416496 h 5321556"/>
              <a:gd name="connsiteX273" fmla="*/ 3785356 w 5070729"/>
              <a:gd name="connsiteY273" fmla="*/ 3440921 h 5321556"/>
              <a:gd name="connsiteX274" fmla="*/ 3794863 w 5070729"/>
              <a:gd name="connsiteY274" fmla="*/ 3439606 h 5321556"/>
              <a:gd name="connsiteX275" fmla="*/ 3800198 w 5070729"/>
              <a:gd name="connsiteY275" fmla="*/ 3460667 h 5321556"/>
              <a:gd name="connsiteX276" fmla="*/ 3805533 w 5070729"/>
              <a:gd name="connsiteY276" fmla="*/ 3481729 h 5321556"/>
              <a:gd name="connsiteX277" fmla="*/ 3800780 w 5070729"/>
              <a:gd name="connsiteY277" fmla="*/ 3482386 h 5321556"/>
              <a:gd name="connsiteX278" fmla="*/ 3778834 w 5070729"/>
              <a:gd name="connsiteY278" fmla="*/ 3533865 h 5321556"/>
              <a:gd name="connsiteX279" fmla="*/ 3753602 w 5070729"/>
              <a:gd name="connsiteY279" fmla="*/ 3561576 h 5321556"/>
              <a:gd name="connsiteX280" fmla="*/ 3723287 w 5070729"/>
              <a:gd name="connsiteY280" fmla="*/ 3587569 h 5321556"/>
              <a:gd name="connsiteX281" fmla="*/ 3681342 w 5070729"/>
              <a:gd name="connsiteY281" fmla="*/ 3634547 h 5321556"/>
              <a:gd name="connsiteX282" fmla="*/ 3671835 w 5070729"/>
              <a:gd name="connsiteY282" fmla="*/ 3635862 h 5321556"/>
              <a:gd name="connsiteX283" fmla="*/ 3675122 w 5070729"/>
              <a:gd name="connsiteY283" fmla="*/ 3659629 h 5321556"/>
              <a:gd name="connsiteX284" fmla="*/ 3653252 w 5070729"/>
              <a:gd name="connsiteY284" fmla="*/ 3694142 h 5321556"/>
              <a:gd name="connsiteX285" fmla="*/ 3657779 w 5070729"/>
              <a:gd name="connsiteY285" fmla="*/ 3744381 h 5321556"/>
              <a:gd name="connsiteX286" fmla="*/ 3653025 w 5070729"/>
              <a:gd name="connsiteY286" fmla="*/ 3745038 h 5321556"/>
              <a:gd name="connsiteX287" fmla="*/ 3617477 w 5070729"/>
              <a:gd name="connsiteY287" fmla="*/ 3803242 h 5321556"/>
              <a:gd name="connsiteX288" fmla="*/ 3584786 w 5070729"/>
              <a:gd name="connsiteY288" fmla="*/ 3829564 h 5321556"/>
              <a:gd name="connsiteX289" fmla="*/ 3550779 w 5070729"/>
              <a:gd name="connsiteY289" fmla="*/ 3846378 h 5321556"/>
              <a:gd name="connsiteX290" fmla="*/ 3510629 w 5070729"/>
              <a:gd name="connsiteY290" fmla="*/ 3871309 h 5321556"/>
              <a:gd name="connsiteX291" fmla="*/ 3489643 w 5070729"/>
              <a:gd name="connsiteY291" fmla="*/ 3859678 h 5321556"/>
              <a:gd name="connsiteX292" fmla="*/ 3492273 w 5070729"/>
              <a:gd name="connsiteY292" fmla="*/ 3878692 h 5321556"/>
              <a:gd name="connsiteX293" fmla="*/ 3455663 w 5070729"/>
              <a:gd name="connsiteY293" fmla="*/ 3946731 h 5321556"/>
              <a:gd name="connsiteX294" fmla="*/ 3461682 w 5070729"/>
              <a:gd name="connsiteY294" fmla="*/ 4042785 h 5321556"/>
              <a:gd name="connsiteX295" fmla="*/ 3495462 w 5070729"/>
              <a:gd name="connsiteY295" fmla="*/ 4076867 h 5321556"/>
              <a:gd name="connsiteX296" fmla="*/ 3492024 w 5070729"/>
              <a:gd name="connsiteY296" fmla="*/ 4087031 h 5321556"/>
              <a:gd name="connsiteX297" fmla="*/ 3459559 w 5070729"/>
              <a:gd name="connsiteY297" fmla="*/ 4062456 h 5321556"/>
              <a:gd name="connsiteX298" fmla="*/ 3439306 w 5070729"/>
              <a:gd name="connsiteY298" fmla="*/ 4038613 h 5321556"/>
              <a:gd name="connsiteX299" fmla="*/ 3396601 w 5070729"/>
              <a:gd name="connsiteY299" fmla="*/ 4027565 h 5321556"/>
              <a:gd name="connsiteX300" fmla="*/ 3300876 w 5070729"/>
              <a:gd name="connsiteY300" fmla="*/ 4035961 h 5321556"/>
              <a:gd name="connsiteX301" fmla="*/ 3277616 w 5070729"/>
              <a:gd name="connsiteY301" fmla="*/ 4077933 h 5321556"/>
              <a:gd name="connsiteX302" fmla="*/ 3263356 w 5070729"/>
              <a:gd name="connsiteY302" fmla="*/ 4079905 h 5321556"/>
              <a:gd name="connsiteX303" fmla="*/ 3255821 w 5070729"/>
              <a:gd name="connsiteY303" fmla="*/ 4095480 h 5321556"/>
              <a:gd name="connsiteX304" fmla="*/ 3248287 w 5070729"/>
              <a:gd name="connsiteY304" fmla="*/ 4111055 h 5321556"/>
              <a:gd name="connsiteX305" fmla="*/ 3219767 w 5070729"/>
              <a:gd name="connsiteY305" fmla="*/ 4115000 h 5321556"/>
              <a:gd name="connsiteX306" fmla="*/ 3221082 w 5070729"/>
              <a:gd name="connsiteY306" fmla="*/ 4124507 h 5321556"/>
              <a:gd name="connsiteX307" fmla="*/ 3188466 w 5070729"/>
              <a:gd name="connsiteY307" fmla="*/ 4133862 h 5321556"/>
              <a:gd name="connsiteX308" fmla="*/ 3143740 w 5070729"/>
              <a:gd name="connsiteY308" fmla="*/ 4195758 h 5321556"/>
              <a:gd name="connsiteX309" fmla="*/ 3105233 w 5070729"/>
              <a:gd name="connsiteY309" fmla="*/ 4232572 h 5321556"/>
              <a:gd name="connsiteX310" fmla="*/ 3038686 w 5070729"/>
              <a:gd name="connsiteY310" fmla="*/ 4241777 h 5321556"/>
              <a:gd name="connsiteX311" fmla="*/ 3047308 w 5070729"/>
              <a:gd name="connsiteY311" fmla="*/ 4286605 h 5321556"/>
              <a:gd name="connsiteX312" fmla="*/ 3062985 w 5070729"/>
              <a:gd name="connsiteY312" fmla="*/ 4347413 h 5321556"/>
              <a:gd name="connsiteX313" fmla="*/ 3078334 w 5070729"/>
              <a:gd name="connsiteY313" fmla="*/ 4405843 h 5321556"/>
              <a:gd name="connsiteX314" fmla="*/ 3086628 w 5070729"/>
              <a:gd name="connsiteY314" fmla="*/ 4448295 h 5321556"/>
              <a:gd name="connsiteX315" fmla="*/ 3069587 w 5070729"/>
              <a:gd name="connsiteY315" fmla="*/ 4465185 h 5321556"/>
              <a:gd name="connsiteX316" fmla="*/ 3052492 w 5070729"/>
              <a:gd name="connsiteY316" fmla="*/ 4341597 h 5321556"/>
              <a:gd name="connsiteX317" fmla="*/ 3042986 w 5070729"/>
              <a:gd name="connsiteY317" fmla="*/ 4342912 h 5321556"/>
              <a:gd name="connsiteX318" fmla="*/ 3020254 w 5070729"/>
              <a:gd name="connsiteY318" fmla="*/ 4266126 h 5321556"/>
              <a:gd name="connsiteX319" fmla="*/ 2982050 w 5070729"/>
              <a:gd name="connsiteY319" fmla="*/ 4235077 h 5321556"/>
              <a:gd name="connsiteX320" fmla="*/ 2928448 w 5070729"/>
              <a:gd name="connsiteY320" fmla="*/ 4232803 h 5321556"/>
              <a:gd name="connsiteX321" fmla="*/ 2863620 w 5070729"/>
              <a:gd name="connsiteY321" fmla="*/ 4236925 h 5321556"/>
              <a:gd name="connsiteX322" fmla="*/ 2865592 w 5070729"/>
              <a:gd name="connsiteY322" fmla="*/ 4251185 h 5321556"/>
              <a:gd name="connsiteX323" fmla="*/ 2833634 w 5070729"/>
              <a:gd name="connsiteY323" fmla="*/ 4265294 h 5321556"/>
              <a:gd name="connsiteX324" fmla="*/ 2813154 w 5070729"/>
              <a:gd name="connsiteY324" fmla="*/ 4292348 h 5321556"/>
              <a:gd name="connsiteX325" fmla="*/ 2660389 w 5070729"/>
              <a:gd name="connsiteY325" fmla="*/ 4308634 h 5321556"/>
              <a:gd name="connsiteX326" fmla="*/ 2658417 w 5070729"/>
              <a:gd name="connsiteY326" fmla="*/ 4294374 h 5321556"/>
              <a:gd name="connsiteX327" fmla="*/ 2505651 w 5070729"/>
              <a:gd name="connsiteY327" fmla="*/ 4310660 h 5321556"/>
              <a:gd name="connsiteX328" fmla="*/ 2430077 w 5070729"/>
              <a:gd name="connsiteY328" fmla="*/ 4289625 h 5321556"/>
              <a:gd name="connsiteX329" fmla="*/ 2359914 w 5070729"/>
              <a:gd name="connsiteY329" fmla="*/ 4272686 h 5321556"/>
              <a:gd name="connsiteX330" fmla="*/ 2298120 w 5070729"/>
              <a:gd name="connsiteY330" fmla="*/ 4281233 h 5321556"/>
              <a:gd name="connsiteX331" fmla="*/ 2296806 w 5070729"/>
              <a:gd name="connsiteY331" fmla="*/ 4271726 h 5321556"/>
              <a:gd name="connsiteX332" fmla="*/ 2237060 w 5070729"/>
              <a:gd name="connsiteY332" fmla="*/ 4277568 h 5321556"/>
              <a:gd name="connsiteX333" fmla="*/ 2171246 w 5070729"/>
              <a:gd name="connsiteY333" fmla="*/ 4274560 h 5321556"/>
              <a:gd name="connsiteX334" fmla="*/ 2170588 w 5070729"/>
              <a:gd name="connsiteY334" fmla="*/ 4269807 h 5321556"/>
              <a:gd name="connsiteX335" fmla="*/ 2161410 w 5070729"/>
              <a:gd name="connsiteY335" fmla="*/ 4273498 h 5321556"/>
              <a:gd name="connsiteX336" fmla="*/ 2156985 w 5070729"/>
              <a:gd name="connsiteY336" fmla="*/ 4276532 h 5321556"/>
              <a:gd name="connsiteX337" fmla="*/ 2152232 w 5070729"/>
              <a:gd name="connsiteY337" fmla="*/ 4277190 h 5321556"/>
              <a:gd name="connsiteX338" fmla="*/ 2094534 w 5070729"/>
              <a:gd name="connsiteY338" fmla="*/ 4280326 h 5321556"/>
              <a:gd name="connsiteX339" fmla="*/ 2093219 w 5070729"/>
              <a:gd name="connsiteY339" fmla="*/ 4270819 h 5321556"/>
              <a:gd name="connsiteX340" fmla="*/ 2064699 w 5070729"/>
              <a:gd name="connsiteY340" fmla="*/ 4274764 h 5321556"/>
              <a:gd name="connsiteX341" fmla="*/ 2063384 w 5070729"/>
              <a:gd name="connsiteY341" fmla="*/ 4265257 h 5321556"/>
              <a:gd name="connsiteX342" fmla="*/ 2049124 w 5070729"/>
              <a:gd name="connsiteY342" fmla="*/ 4267230 h 5321556"/>
              <a:gd name="connsiteX343" fmla="*/ 2047809 w 5070729"/>
              <a:gd name="connsiteY343" fmla="*/ 4257723 h 5321556"/>
              <a:gd name="connsiteX344" fmla="*/ 2024042 w 5070729"/>
              <a:gd name="connsiteY344" fmla="*/ 4261011 h 5321556"/>
              <a:gd name="connsiteX345" fmla="*/ 2006495 w 5070729"/>
              <a:gd name="connsiteY345" fmla="*/ 4239216 h 5321556"/>
              <a:gd name="connsiteX346" fmla="*/ 1987482 w 5070729"/>
              <a:gd name="connsiteY346" fmla="*/ 4241846 h 5321556"/>
              <a:gd name="connsiteX347" fmla="*/ 1948291 w 5070729"/>
              <a:gd name="connsiteY347" fmla="*/ 4203668 h 5321556"/>
              <a:gd name="connsiteX348" fmla="*/ 1933373 w 5070729"/>
              <a:gd name="connsiteY348" fmla="*/ 4200887 h 5321556"/>
              <a:gd name="connsiteX349" fmla="*/ 1913702 w 5070729"/>
              <a:gd name="connsiteY349" fmla="*/ 4198763 h 5321556"/>
              <a:gd name="connsiteX350" fmla="*/ 1765691 w 5070729"/>
              <a:gd name="connsiteY350" fmla="*/ 4214392 h 5321556"/>
              <a:gd name="connsiteX351" fmla="*/ 1752897 w 5070729"/>
              <a:gd name="connsiteY351" fmla="*/ 4191939 h 5321556"/>
              <a:gd name="connsiteX352" fmla="*/ 1733226 w 5070729"/>
              <a:gd name="connsiteY352" fmla="*/ 4189816 h 5321556"/>
              <a:gd name="connsiteX353" fmla="*/ 1695856 w 5070729"/>
              <a:gd name="connsiteY353" fmla="*/ 4199829 h 5321556"/>
              <a:gd name="connsiteX354" fmla="*/ 1699801 w 5070729"/>
              <a:gd name="connsiteY354" fmla="*/ 4228349 h 5321556"/>
              <a:gd name="connsiteX355" fmla="*/ 1681445 w 5070729"/>
              <a:gd name="connsiteY355" fmla="*/ 4235733 h 5321556"/>
              <a:gd name="connsiteX356" fmla="*/ 1667843 w 5070729"/>
              <a:gd name="connsiteY356" fmla="*/ 4242458 h 5321556"/>
              <a:gd name="connsiteX357" fmla="*/ 1670472 w 5070729"/>
              <a:gd name="connsiteY357" fmla="*/ 4261472 h 5321556"/>
              <a:gd name="connsiteX358" fmla="*/ 1643267 w 5070729"/>
              <a:gd name="connsiteY358" fmla="*/ 4274923 h 5321556"/>
              <a:gd name="connsiteX359" fmla="*/ 1645240 w 5070729"/>
              <a:gd name="connsiteY359" fmla="*/ 4289183 h 5321556"/>
              <a:gd name="connsiteX360" fmla="*/ 1611562 w 5070729"/>
              <a:gd name="connsiteY360" fmla="*/ 4308375 h 5321556"/>
              <a:gd name="connsiteX361" fmla="*/ 1584610 w 5070729"/>
              <a:gd name="connsiteY361" fmla="*/ 4341168 h 5321556"/>
              <a:gd name="connsiteX362" fmla="*/ 1578541 w 5070729"/>
              <a:gd name="connsiteY362" fmla="*/ 4332319 h 5321556"/>
              <a:gd name="connsiteX363" fmla="*/ 1523651 w 5070729"/>
              <a:gd name="connsiteY363" fmla="*/ 4390776 h 5321556"/>
              <a:gd name="connsiteX364" fmla="*/ 1437966 w 5070729"/>
              <a:gd name="connsiteY364" fmla="*/ 4506780 h 5321556"/>
              <a:gd name="connsiteX365" fmla="*/ 1418953 w 5070729"/>
              <a:gd name="connsiteY365" fmla="*/ 4509410 h 5321556"/>
              <a:gd name="connsiteX366" fmla="*/ 1383075 w 5070729"/>
              <a:gd name="connsiteY366" fmla="*/ 4565238 h 5321556"/>
              <a:gd name="connsiteX367" fmla="*/ 1332130 w 5070729"/>
              <a:gd name="connsiteY367" fmla="*/ 4652216 h 5321556"/>
              <a:gd name="connsiteX368" fmla="*/ 1294761 w 5070729"/>
              <a:gd name="connsiteY368" fmla="*/ 4662228 h 5321556"/>
              <a:gd name="connsiteX369" fmla="*/ 1296075 w 5070729"/>
              <a:gd name="connsiteY369" fmla="*/ 4671735 h 5321556"/>
              <a:gd name="connsiteX370" fmla="*/ 1263055 w 5070729"/>
              <a:gd name="connsiteY370" fmla="*/ 4695679 h 5321556"/>
              <a:gd name="connsiteX371" fmla="*/ 1213802 w 5070729"/>
              <a:gd name="connsiteY371" fmla="*/ 4707336 h 5321556"/>
              <a:gd name="connsiteX372" fmla="*/ 1103613 w 5070729"/>
              <a:gd name="connsiteY372" fmla="*/ 4611158 h 5321556"/>
              <a:gd name="connsiteX373" fmla="*/ 1267449 w 5070729"/>
              <a:gd name="connsiteY373" fmla="*/ 4394725 h 5321556"/>
              <a:gd name="connsiteX374" fmla="*/ 1272203 w 5070729"/>
              <a:gd name="connsiteY374" fmla="*/ 4394068 h 5321556"/>
              <a:gd name="connsiteX375" fmla="*/ 1301025 w 5070729"/>
              <a:gd name="connsiteY375" fmla="*/ 4322261 h 5321556"/>
              <a:gd name="connsiteX376" fmla="*/ 1300519 w 5070729"/>
              <a:gd name="connsiteY376" fmla="*/ 4283576 h 5321556"/>
              <a:gd name="connsiteX377" fmla="*/ 1328381 w 5070729"/>
              <a:gd name="connsiteY377" fmla="*/ 4274878 h 5321556"/>
              <a:gd name="connsiteX378" fmla="*/ 1327066 w 5070729"/>
              <a:gd name="connsiteY378" fmla="*/ 4265372 h 5321556"/>
              <a:gd name="connsiteX379" fmla="*/ 1343121 w 5070729"/>
              <a:gd name="connsiteY379" fmla="*/ 4241352 h 5321556"/>
              <a:gd name="connsiteX380" fmla="*/ 1348354 w 5070729"/>
              <a:gd name="connsiteY380" fmla="*/ 4209140 h 5321556"/>
              <a:gd name="connsiteX381" fmla="*/ 1372121 w 5070729"/>
              <a:gd name="connsiteY381" fmla="*/ 4205852 h 5321556"/>
              <a:gd name="connsiteX382" fmla="*/ 1399731 w 5070729"/>
              <a:gd name="connsiteY382" fmla="*/ 4177812 h 5321556"/>
              <a:gd name="connsiteX383" fmla="*/ 1414546 w 5070729"/>
              <a:gd name="connsiteY383" fmla="*/ 4127320 h 5321556"/>
              <a:gd name="connsiteX384" fmla="*/ 1372068 w 5070729"/>
              <a:gd name="connsiteY384" fmla="*/ 4065375 h 5321556"/>
              <a:gd name="connsiteX385" fmla="*/ 1320590 w 5070729"/>
              <a:gd name="connsiteY385" fmla="*/ 4043429 h 5321556"/>
              <a:gd name="connsiteX386" fmla="*/ 1296166 w 5070729"/>
              <a:gd name="connsiteY386" fmla="*/ 4041964 h 5321556"/>
              <a:gd name="connsiteX387" fmla="*/ 1244207 w 5070729"/>
              <a:gd name="connsiteY387" fmla="*/ 4051572 h 5321556"/>
              <a:gd name="connsiteX388" fmla="*/ 1192249 w 5070729"/>
              <a:gd name="connsiteY388" fmla="*/ 4061181 h 5321556"/>
              <a:gd name="connsiteX389" fmla="*/ 1167825 w 5070729"/>
              <a:gd name="connsiteY389" fmla="*/ 4059715 h 5321556"/>
              <a:gd name="connsiteX390" fmla="*/ 1166510 w 5070729"/>
              <a:gd name="connsiteY390" fmla="*/ 4050208 h 5321556"/>
              <a:gd name="connsiteX391" fmla="*/ 1147496 w 5070729"/>
              <a:gd name="connsiteY391" fmla="*/ 4052838 h 5321556"/>
              <a:gd name="connsiteX392" fmla="*/ 1143805 w 5070729"/>
              <a:gd name="connsiteY392" fmla="*/ 4043660 h 5321556"/>
              <a:gd name="connsiteX393" fmla="*/ 1121100 w 5070729"/>
              <a:gd name="connsiteY393" fmla="*/ 4037112 h 5321556"/>
              <a:gd name="connsiteX394" fmla="*/ 1049066 w 5070729"/>
              <a:gd name="connsiteY394" fmla="*/ 4059186 h 5321556"/>
              <a:gd name="connsiteX395" fmla="*/ 1012936 w 5070729"/>
              <a:gd name="connsiteY395" fmla="*/ 4095671 h 5321556"/>
              <a:gd name="connsiteX396" fmla="*/ 979840 w 5070729"/>
              <a:gd name="connsiteY396" fmla="*/ 4136582 h 5321556"/>
              <a:gd name="connsiteX397" fmla="*/ 921663 w 5070729"/>
              <a:gd name="connsiteY397" fmla="*/ 4171272 h 5321556"/>
              <a:gd name="connsiteX398" fmla="*/ 903053 w 5070729"/>
              <a:gd name="connsiteY398" fmla="*/ 4159313 h 5321556"/>
              <a:gd name="connsiteX399" fmla="*/ 885102 w 5070729"/>
              <a:gd name="connsiteY399" fmla="*/ 4152107 h 5321556"/>
              <a:gd name="connsiteX400" fmla="*/ 869020 w 5070729"/>
              <a:gd name="connsiteY400" fmla="*/ 4105889 h 5321556"/>
              <a:gd name="connsiteX401" fmla="*/ 854760 w 5070729"/>
              <a:gd name="connsiteY401" fmla="*/ 4107861 h 5321556"/>
              <a:gd name="connsiteX402" fmla="*/ 739516 w 5070729"/>
              <a:gd name="connsiteY402" fmla="*/ 4080203 h 5321556"/>
              <a:gd name="connsiteX403" fmla="*/ 720022 w 5070729"/>
              <a:gd name="connsiteY403" fmla="*/ 4114387 h 5321556"/>
              <a:gd name="connsiteX404" fmla="*/ 691022 w 5070729"/>
              <a:gd name="connsiteY404" fmla="*/ 4149886 h 5321556"/>
              <a:gd name="connsiteX405" fmla="*/ 625435 w 5070729"/>
              <a:gd name="connsiteY405" fmla="*/ 4095982 h 5321556"/>
              <a:gd name="connsiteX406" fmla="*/ 624120 w 5070729"/>
              <a:gd name="connsiteY406" fmla="*/ 4086475 h 5321556"/>
              <a:gd name="connsiteX407" fmla="*/ 575929 w 5070729"/>
              <a:gd name="connsiteY407" fmla="*/ 4088296 h 5321556"/>
              <a:gd name="connsiteX408" fmla="*/ 570847 w 5070729"/>
              <a:gd name="connsiteY408" fmla="*/ 4086577 h 5321556"/>
              <a:gd name="connsiteX409" fmla="*/ 565765 w 5070729"/>
              <a:gd name="connsiteY409" fmla="*/ 4084858 h 5321556"/>
              <a:gd name="connsiteX410" fmla="*/ 545689 w 5070729"/>
              <a:gd name="connsiteY410" fmla="*/ 4097323 h 5321556"/>
              <a:gd name="connsiteX411" fmla="*/ 530368 w 5070729"/>
              <a:gd name="connsiteY411" fmla="*/ 4109131 h 5321556"/>
              <a:gd name="connsiteX412" fmla="*/ 531683 w 5070729"/>
              <a:gd name="connsiteY412" fmla="*/ 4118638 h 5321556"/>
              <a:gd name="connsiteX413" fmla="*/ 474642 w 5070729"/>
              <a:gd name="connsiteY413" fmla="*/ 4126527 h 5321556"/>
              <a:gd name="connsiteX414" fmla="*/ 449383 w 5070729"/>
              <a:gd name="connsiteY414" fmla="*/ 4084000 h 5321556"/>
              <a:gd name="connsiteX415" fmla="*/ 424124 w 5070729"/>
              <a:gd name="connsiteY415" fmla="*/ 4041473 h 5321556"/>
              <a:gd name="connsiteX416" fmla="*/ 409863 w 5070729"/>
              <a:gd name="connsiteY416" fmla="*/ 4043446 h 5321556"/>
              <a:gd name="connsiteX417" fmla="*/ 407891 w 5070729"/>
              <a:gd name="connsiteY417" fmla="*/ 4029185 h 5321556"/>
              <a:gd name="connsiteX418" fmla="*/ 373227 w 5070729"/>
              <a:gd name="connsiteY418" fmla="*/ 4041246 h 5321556"/>
              <a:gd name="connsiteX419" fmla="*/ 338563 w 5070729"/>
              <a:gd name="connsiteY419" fmla="*/ 4053308 h 5321556"/>
              <a:gd name="connsiteX420" fmla="*/ 339878 w 5070729"/>
              <a:gd name="connsiteY420" fmla="*/ 4062814 h 5321556"/>
              <a:gd name="connsiteX421" fmla="*/ 317501 w 5070729"/>
              <a:gd name="connsiteY421" fmla="*/ 4058643 h 5321556"/>
              <a:gd name="connsiteX422" fmla="*/ 301345 w 5070729"/>
              <a:gd name="connsiteY422" fmla="*/ 4029390 h 5321556"/>
              <a:gd name="connsiteX423" fmla="*/ 302153 w 5070729"/>
              <a:gd name="connsiteY423" fmla="*/ 4000212 h 5321556"/>
              <a:gd name="connsiteX424" fmla="*/ 311811 w 5070729"/>
              <a:gd name="connsiteY424" fmla="*/ 3964966 h 5321556"/>
              <a:gd name="connsiteX425" fmla="*/ 297551 w 5070729"/>
              <a:gd name="connsiteY425" fmla="*/ 3966938 h 5321556"/>
              <a:gd name="connsiteX426" fmla="*/ 261319 w 5070729"/>
              <a:gd name="connsiteY426" fmla="*/ 3950151 h 5321556"/>
              <a:gd name="connsiteX427" fmla="*/ 222306 w 5070729"/>
              <a:gd name="connsiteY427" fmla="*/ 3948280 h 5321556"/>
              <a:gd name="connsiteX428" fmla="*/ 184354 w 5070729"/>
              <a:gd name="connsiteY428" fmla="*/ 3936574 h 5321556"/>
              <a:gd name="connsiteX429" fmla="*/ 155403 w 5070729"/>
              <a:gd name="connsiteY429" fmla="*/ 3884869 h 5321556"/>
              <a:gd name="connsiteX430" fmla="*/ 164910 w 5070729"/>
              <a:gd name="connsiteY430" fmla="*/ 3883554 h 5321556"/>
              <a:gd name="connsiteX431" fmla="*/ 157678 w 5070729"/>
              <a:gd name="connsiteY431" fmla="*/ 3831267 h 5321556"/>
              <a:gd name="connsiteX432" fmla="*/ 80309 w 5070729"/>
              <a:gd name="connsiteY432" fmla="*/ 3832280 h 5321556"/>
              <a:gd name="connsiteX433" fmla="*/ 69159 w 5070729"/>
              <a:gd name="connsiteY433" fmla="*/ 3821712 h 5321556"/>
              <a:gd name="connsiteX434" fmla="*/ 62762 w 5070729"/>
              <a:gd name="connsiteY434" fmla="*/ 3810486 h 5321556"/>
              <a:gd name="connsiteX435" fmla="*/ 53255 w 5070729"/>
              <a:gd name="connsiteY435" fmla="*/ 3811801 h 5321556"/>
              <a:gd name="connsiteX436" fmla="*/ 49310 w 5070729"/>
              <a:gd name="connsiteY436" fmla="*/ 3783281 h 5321556"/>
              <a:gd name="connsiteX437" fmla="*/ 88879 w 5070729"/>
              <a:gd name="connsiteY437" fmla="*/ 3736631 h 5321556"/>
              <a:gd name="connsiteX438" fmla="*/ 94516 w 5070729"/>
              <a:gd name="connsiteY438" fmla="*/ 3689830 h 5321556"/>
              <a:gd name="connsiteX439" fmla="*/ 51963 w 5070729"/>
              <a:gd name="connsiteY439" fmla="*/ 3644851 h 5321556"/>
              <a:gd name="connsiteX440" fmla="*/ 30546 w 5070729"/>
              <a:gd name="connsiteY440" fmla="*/ 3577571 h 5321556"/>
              <a:gd name="connsiteX441" fmla="*/ 44806 w 5070729"/>
              <a:gd name="connsiteY441" fmla="*/ 3575598 h 5321556"/>
              <a:gd name="connsiteX442" fmla="*/ 40204 w 5070729"/>
              <a:gd name="connsiteY442" fmla="*/ 3542325 h 5321556"/>
              <a:gd name="connsiteX443" fmla="*/ 25944 w 5070729"/>
              <a:gd name="connsiteY443" fmla="*/ 3544297 h 5321556"/>
              <a:gd name="connsiteX444" fmla="*/ 12972 w 5070729"/>
              <a:gd name="connsiteY444" fmla="*/ 3485538 h 5321556"/>
              <a:gd name="connsiteX445" fmla="*/ 0 w 5070729"/>
              <a:gd name="connsiteY445" fmla="*/ 3426778 h 5321556"/>
              <a:gd name="connsiteX446" fmla="*/ 26548 w 5070729"/>
              <a:gd name="connsiteY446" fmla="*/ 3408573 h 5321556"/>
              <a:gd name="connsiteX447" fmla="*/ 25233 w 5070729"/>
              <a:gd name="connsiteY447" fmla="*/ 3399066 h 5321556"/>
              <a:gd name="connsiteX448" fmla="*/ 53753 w 5070729"/>
              <a:gd name="connsiteY448" fmla="*/ 3395122 h 5321556"/>
              <a:gd name="connsiteX449" fmla="*/ 93042 w 5070729"/>
              <a:gd name="connsiteY449" fmla="*/ 3258891 h 5321556"/>
              <a:gd name="connsiteX450" fmla="*/ 78782 w 5070729"/>
              <a:gd name="connsiteY450" fmla="*/ 3260864 h 5321556"/>
              <a:gd name="connsiteX451" fmla="*/ 73522 w 5070729"/>
              <a:gd name="connsiteY451" fmla="*/ 3222837 h 5321556"/>
              <a:gd name="connsiteX452" fmla="*/ 103837 w 5070729"/>
              <a:gd name="connsiteY452" fmla="*/ 3196844 h 5321556"/>
              <a:gd name="connsiteX453" fmla="*/ 155138 w 5070729"/>
              <a:gd name="connsiteY453" fmla="*/ 3182482 h 5321556"/>
              <a:gd name="connsiteX454" fmla="*/ 187754 w 5070729"/>
              <a:gd name="connsiteY454" fmla="*/ 3173127 h 5321556"/>
              <a:gd name="connsiteX455" fmla="*/ 196350 w 5070729"/>
              <a:gd name="connsiteY455" fmla="*/ 3147716 h 5321556"/>
              <a:gd name="connsiteX456" fmla="*/ 200850 w 5070729"/>
              <a:gd name="connsiteY456" fmla="*/ 3127716 h 5321556"/>
              <a:gd name="connsiteX457" fmla="*/ 210357 w 5070729"/>
              <a:gd name="connsiteY457" fmla="*/ 3126401 h 5321556"/>
              <a:gd name="connsiteX458" fmla="*/ 201153 w 5070729"/>
              <a:gd name="connsiteY458" fmla="*/ 3059854 h 5321556"/>
              <a:gd name="connsiteX459" fmla="*/ 191646 w 5070729"/>
              <a:gd name="connsiteY459" fmla="*/ 3061169 h 5321556"/>
              <a:gd name="connsiteX460" fmla="*/ 189016 w 5070729"/>
              <a:gd name="connsiteY460" fmla="*/ 3042156 h 5321556"/>
              <a:gd name="connsiteX461" fmla="*/ 198523 w 5070729"/>
              <a:gd name="connsiteY461" fmla="*/ 3040841 h 5321556"/>
              <a:gd name="connsiteX462" fmla="*/ 225804 w 5070729"/>
              <a:gd name="connsiteY462" fmla="*/ 3010424 h 5321556"/>
              <a:gd name="connsiteX463" fmla="*/ 270632 w 5070729"/>
              <a:gd name="connsiteY463" fmla="*/ 3001801 h 5321556"/>
              <a:gd name="connsiteX464" fmla="*/ 311946 w 5070729"/>
              <a:gd name="connsiteY464" fmla="*/ 3020308 h 5321556"/>
              <a:gd name="connsiteX465" fmla="*/ 344233 w 5070729"/>
              <a:gd name="connsiteY465" fmla="*/ 3008576 h 5321556"/>
              <a:gd name="connsiteX466" fmla="*/ 375206 w 5070729"/>
              <a:gd name="connsiteY466" fmla="*/ 2987337 h 5321556"/>
              <a:gd name="connsiteX467" fmla="*/ 373233 w 5070729"/>
              <a:gd name="connsiteY467" fmla="*/ 2973077 h 5321556"/>
              <a:gd name="connsiteX468" fmla="*/ 392247 w 5070729"/>
              <a:gd name="connsiteY468" fmla="*/ 2970447 h 5321556"/>
              <a:gd name="connsiteX469" fmla="*/ 405849 w 5070729"/>
              <a:gd name="connsiteY469" fmla="*/ 2963721 h 5321556"/>
              <a:gd name="connsiteX470" fmla="*/ 403877 w 5070729"/>
              <a:gd name="connsiteY470" fmla="*/ 2949461 h 5321556"/>
              <a:gd name="connsiteX471" fmla="*/ 433383 w 5070729"/>
              <a:gd name="connsiteY471" fmla="*/ 2952646 h 5321556"/>
              <a:gd name="connsiteX472" fmla="*/ 448630 w 5070729"/>
              <a:gd name="connsiteY472" fmla="*/ 2957804 h 5321556"/>
              <a:gd name="connsiteX473" fmla="*/ 446657 w 5070729"/>
              <a:gd name="connsiteY473" fmla="*/ 2943544 h 5321556"/>
              <a:gd name="connsiteX474" fmla="*/ 480917 w 5070729"/>
              <a:gd name="connsiteY474" fmla="*/ 2946072 h 5321556"/>
              <a:gd name="connsiteX475" fmla="*/ 505670 w 5070729"/>
              <a:gd name="connsiteY475" fmla="*/ 2949915 h 5321556"/>
              <a:gd name="connsiteX476" fmla="*/ 578361 w 5070729"/>
              <a:gd name="connsiteY476" fmla="*/ 2932594 h 5321556"/>
              <a:gd name="connsiteX477" fmla="*/ 646299 w 5070729"/>
              <a:gd name="connsiteY477" fmla="*/ 2915931 h 5321556"/>
              <a:gd name="connsiteX478" fmla="*/ 648271 w 5070729"/>
              <a:gd name="connsiteY478" fmla="*/ 2930191 h 5321556"/>
              <a:gd name="connsiteX479" fmla="*/ 657778 w 5070729"/>
              <a:gd name="connsiteY479" fmla="*/ 2928876 h 5321556"/>
              <a:gd name="connsiteX480" fmla="*/ 655805 w 5070729"/>
              <a:gd name="connsiteY480" fmla="*/ 2914616 h 5321556"/>
              <a:gd name="connsiteX481" fmla="*/ 695476 w 5070729"/>
              <a:gd name="connsiteY481" fmla="*/ 2921239 h 5321556"/>
              <a:gd name="connsiteX482" fmla="*/ 750064 w 5070729"/>
              <a:gd name="connsiteY482" fmla="*/ 2930644 h 5321556"/>
              <a:gd name="connsiteX483" fmla="*/ 748749 w 5070729"/>
              <a:gd name="connsiteY483" fmla="*/ 2921137 h 5321556"/>
              <a:gd name="connsiteX484" fmla="*/ 783893 w 5070729"/>
              <a:gd name="connsiteY484" fmla="*/ 2877522 h 5321556"/>
              <a:gd name="connsiteX485" fmla="*/ 810188 w 5070729"/>
              <a:gd name="connsiteY485" fmla="*/ 2839975 h 5321556"/>
              <a:gd name="connsiteX486" fmla="*/ 806243 w 5070729"/>
              <a:gd name="connsiteY486" fmla="*/ 2811455 h 5321556"/>
              <a:gd name="connsiteX487" fmla="*/ 820503 w 5070729"/>
              <a:gd name="connsiteY487" fmla="*/ 2809482 h 5321556"/>
              <a:gd name="connsiteX488" fmla="*/ 816558 w 5070729"/>
              <a:gd name="connsiteY488" fmla="*/ 2780962 h 5321556"/>
              <a:gd name="connsiteX489" fmla="*/ 830161 w 5070729"/>
              <a:gd name="connsiteY489" fmla="*/ 2774236 h 5321556"/>
              <a:gd name="connsiteX490" fmla="*/ 843763 w 5070729"/>
              <a:gd name="connsiteY490" fmla="*/ 2767510 h 5321556"/>
              <a:gd name="connsiteX491" fmla="*/ 845887 w 5070729"/>
              <a:gd name="connsiteY491" fmla="*/ 2747839 h 5321556"/>
              <a:gd name="connsiteX492" fmla="*/ 869654 w 5070729"/>
              <a:gd name="connsiteY492" fmla="*/ 2744552 h 5321556"/>
              <a:gd name="connsiteX493" fmla="*/ 868339 w 5070729"/>
              <a:gd name="connsiteY493" fmla="*/ 2735045 h 5321556"/>
              <a:gd name="connsiteX494" fmla="*/ 934228 w 5070729"/>
              <a:gd name="connsiteY494" fmla="*/ 2721088 h 5321556"/>
              <a:gd name="connsiteX495" fmla="*/ 956831 w 5070729"/>
              <a:gd name="connsiteY495" fmla="*/ 2674363 h 5321556"/>
              <a:gd name="connsiteX496" fmla="*/ 975845 w 5070729"/>
              <a:gd name="connsiteY496" fmla="*/ 2671733 h 5321556"/>
              <a:gd name="connsiteX497" fmla="*/ 974530 w 5070729"/>
              <a:gd name="connsiteY497" fmla="*/ 2662226 h 5321556"/>
              <a:gd name="connsiteX498" fmla="*/ 986084 w 5070729"/>
              <a:gd name="connsiteY498" fmla="*/ 2658206 h 5321556"/>
              <a:gd name="connsiteX499" fmla="*/ 997639 w 5070729"/>
              <a:gd name="connsiteY499" fmla="*/ 2654185 h 5321556"/>
              <a:gd name="connsiteX500" fmla="*/ 999763 w 5070729"/>
              <a:gd name="connsiteY500" fmla="*/ 2634514 h 5321556"/>
              <a:gd name="connsiteX501" fmla="*/ 983353 w 5070729"/>
              <a:gd name="connsiteY501" fmla="*/ 2585919 h 5321556"/>
              <a:gd name="connsiteX502" fmla="*/ 958018 w 5070729"/>
              <a:gd name="connsiteY502" fmla="*/ 2560357 h 5321556"/>
              <a:gd name="connsiteX503" fmla="*/ 933011 w 5070729"/>
              <a:gd name="connsiteY503" fmla="*/ 2537172 h 5321556"/>
              <a:gd name="connsiteX504" fmla="*/ 916930 w 5070729"/>
              <a:gd name="connsiteY504" fmla="*/ 2490954 h 5321556"/>
              <a:gd name="connsiteX505" fmla="*/ 921026 w 5070729"/>
              <a:gd name="connsiteY505" fmla="*/ 2485543 h 5321556"/>
              <a:gd name="connsiteX506" fmla="*/ 938725 w 5070729"/>
              <a:gd name="connsiteY506" fmla="*/ 2473406 h 5321556"/>
              <a:gd name="connsiteX507" fmla="*/ 976170 w 5070729"/>
              <a:gd name="connsiteY507" fmla="*/ 2446428 h 5321556"/>
              <a:gd name="connsiteX508" fmla="*/ 1015662 w 5070729"/>
              <a:gd name="connsiteY508" fmla="*/ 2416744 h 5321556"/>
              <a:gd name="connsiteX509" fmla="*/ 1038847 w 5070729"/>
              <a:gd name="connsiteY509" fmla="*/ 2391737 h 5321556"/>
              <a:gd name="connsiteX510" fmla="*/ 1036218 w 5070729"/>
              <a:gd name="connsiteY510" fmla="*/ 2372724 h 5321556"/>
              <a:gd name="connsiteX511" fmla="*/ 1077505 w 5070729"/>
              <a:gd name="connsiteY511" fmla="*/ 2320992 h 5321556"/>
              <a:gd name="connsiteX512" fmla="*/ 1107971 w 5070729"/>
              <a:gd name="connsiteY512" fmla="*/ 2261069 h 5321556"/>
              <a:gd name="connsiteX513" fmla="*/ 1104684 w 5070729"/>
              <a:gd name="connsiteY513" fmla="*/ 2237302 h 5321556"/>
              <a:gd name="connsiteX514" fmla="*/ 1131232 w 5070729"/>
              <a:gd name="connsiteY514" fmla="*/ 2219097 h 5321556"/>
              <a:gd name="connsiteX515" fmla="*/ 1148273 w 5070729"/>
              <a:gd name="connsiteY515" fmla="*/ 2202207 h 5321556"/>
              <a:gd name="connsiteX516" fmla="*/ 1145643 w 5070729"/>
              <a:gd name="connsiteY516" fmla="*/ 2183194 h 5321556"/>
              <a:gd name="connsiteX517" fmla="*/ 1174163 w 5070729"/>
              <a:gd name="connsiteY517" fmla="*/ 2179249 h 5321556"/>
              <a:gd name="connsiteX518" fmla="*/ 1175882 w 5070729"/>
              <a:gd name="connsiteY518" fmla="*/ 2174167 h 5321556"/>
              <a:gd name="connsiteX519" fmla="*/ 1177601 w 5070729"/>
              <a:gd name="connsiteY519" fmla="*/ 2169085 h 5321556"/>
              <a:gd name="connsiteX520" fmla="*/ 1220382 w 5070729"/>
              <a:gd name="connsiteY520" fmla="*/ 2163168 h 5321556"/>
              <a:gd name="connsiteX521" fmla="*/ 1219067 w 5070729"/>
              <a:gd name="connsiteY521" fmla="*/ 2153661 h 5321556"/>
              <a:gd name="connsiteX522" fmla="*/ 1233327 w 5070729"/>
              <a:gd name="connsiteY522" fmla="*/ 2151689 h 5321556"/>
              <a:gd name="connsiteX523" fmla="*/ 1231355 w 5070729"/>
              <a:gd name="connsiteY523" fmla="*/ 2137428 h 5321556"/>
              <a:gd name="connsiteX524" fmla="*/ 1250368 w 5070729"/>
              <a:gd name="connsiteY524" fmla="*/ 2134799 h 5321556"/>
              <a:gd name="connsiteX525" fmla="*/ 1297902 w 5070729"/>
              <a:gd name="connsiteY525" fmla="*/ 2128224 h 5321556"/>
              <a:gd name="connsiteX526" fmla="*/ 1374107 w 5070729"/>
              <a:gd name="connsiteY526" fmla="*/ 2083774 h 5321556"/>
              <a:gd name="connsiteX527" fmla="*/ 1357217 w 5070729"/>
              <a:gd name="connsiteY527" fmla="*/ 2066732 h 5321556"/>
              <a:gd name="connsiteX528" fmla="*/ 1335573 w 5070729"/>
              <a:gd name="connsiteY528" fmla="*/ 2050349 h 5321556"/>
              <a:gd name="connsiteX529" fmla="*/ 1334258 w 5070729"/>
              <a:gd name="connsiteY529" fmla="*/ 2040842 h 5321556"/>
              <a:gd name="connsiteX530" fmla="*/ 1305738 w 5070729"/>
              <a:gd name="connsiteY530" fmla="*/ 2044787 h 5321556"/>
              <a:gd name="connsiteX531" fmla="*/ 1256890 w 5070729"/>
              <a:gd name="connsiteY531" fmla="*/ 2041855 h 5321556"/>
              <a:gd name="connsiteX532" fmla="*/ 1196739 w 5070729"/>
              <a:gd name="connsiteY532" fmla="*/ 2062285 h 5321556"/>
              <a:gd name="connsiteX533" fmla="*/ 1131836 w 5070729"/>
              <a:gd name="connsiteY533" fmla="*/ 2083373 h 5321556"/>
              <a:gd name="connsiteX534" fmla="*/ 1126425 w 5070729"/>
              <a:gd name="connsiteY534" fmla="*/ 2079277 h 5321556"/>
              <a:gd name="connsiteX535" fmla="*/ 1152467 w 5070729"/>
              <a:gd name="connsiteY535" fmla="*/ 2022388 h 5321556"/>
              <a:gd name="connsiteX536" fmla="*/ 1185740 w 5070729"/>
              <a:gd name="connsiteY536" fmla="*/ 2017786 h 5321556"/>
              <a:gd name="connsiteX537" fmla="*/ 1183768 w 5070729"/>
              <a:gd name="connsiteY537" fmla="*/ 2003526 h 5321556"/>
              <a:gd name="connsiteX538" fmla="*/ 1230315 w 5070729"/>
              <a:gd name="connsiteY538" fmla="*/ 1989821 h 5321556"/>
              <a:gd name="connsiteX539" fmla="*/ 1281616 w 5070729"/>
              <a:gd name="connsiteY539" fmla="*/ 1975459 h 5321556"/>
              <a:gd name="connsiteX540" fmla="*/ 1293095 w 5070729"/>
              <a:gd name="connsiteY540" fmla="*/ 1988404 h 5321556"/>
              <a:gd name="connsiteX541" fmla="*/ 1304574 w 5070729"/>
              <a:gd name="connsiteY541" fmla="*/ 2001349 h 5321556"/>
              <a:gd name="connsiteX542" fmla="*/ 1327355 w 5070729"/>
              <a:gd name="connsiteY542" fmla="*/ 1990932 h 5321556"/>
              <a:gd name="connsiteX543" fmla="*/ 1359642 w 5070729"/>
              <a:gd name="connsiteY543" fmla="*/ 1979200 h 5321556"/>
              <a:gd name="connsiteX544" fmla="*/ 1361615 w 5070729"/>
              <a:gd name="connsiteY544" fmla="*/ 1993460 h 5321556"/>
              <a:gd name="connsiteX545" fmla="*/ 1414559 w 5070729"/>
              <a:gd name="connsiteY545" fmla="*/ 1990981 h 5321556"/>
              <a:gd name="connsiteX546" fmla="*/ 1449148 w 5070729"/>
              <a:gd name="connsiteY546" fmla="*/ 1995885 h 5321556"/>
              <a:gd name="connsiteX547" fmla="*/ 1482901 w 5070729"/>
              <a:gd name="connsiteY547" fmla="*/ 1959729 h 5321556"/>
              <a:gd name="connsiteX548" fmla="*/ 1538298 w 5070729"/>
              <a:gd name="connsiteY548" fmla="*/ 1939956 h 5321556"/>
              <a:gd name="connsiteX549" fmla="*/ 1537640 w 5070729"/>
              <a:gd name="connsiteY549" fmla="*/ 1935202 h 5321556"/>
              <a:gd name="connsiteX550" fmla="*/ 1555668 w 5070729"/>
              <a:gd name="connsiteY550" fmla="*/ 1925442 h 5321556"/>
              <a:gd name="connsiteX551" fmla="*/ 1568284 w 5070729"/>
              <a:gd name="connsiteY551" fmla="*/ 1911587 h 5321556"/>
              <a:gd name="connsiteX552" fmla="*/ 1552354 w 5070729"/>
              <a:gd name="connsiteY552" fmla="*/ 1831437 h 5321556"/>
              <a:gd name="connsiteX553" fmla="*/ 1508308 w 5070729"/>
              <a:gd name="connsiteY553" fmla="*/ 1740643 h 5321556"/>
              <a:gd name="connsiteX554" fmla="*/ 1474426 w 5070729"/>
              <a:gd name="connsiteY554" fmla="*/ 1653288 h 5321556"/>
              <a:gd name="connsiteX555" fmla="*/ 1450659 w 5070729"/>
              <a:gd name="connsiteY555" fmla="*/ 1656575 h 5321556"/>
              <a:gd name="connsiteX556" fmla="*/ 1443275 w 5070729"/>
              <a:gd name="connsiteY556" fmla="*/ 1638219 h 5321556"/>
              <a:gd name="connsiteX557" fmla="*/ 1400495 w 5070729"/>
              <a:gd name="connsiteY557" fmla="*/ 1644136 h 5321556"/>
              <a:gd name="connsiteX558" fmla="*/ 1349674 w 5070729"/>
              <a:gd name="connsiteY558" fmla="*/ 1626944 h 5321556"/>
              <a:gd name="connsiteX559" fmla="*/ 1326867 w 5070729"/>
              <a:gd name="connsiteY559" fmla="*/ 1567123 h 5321556"/>
              <a:gd name="connsiteX560" fmla="*/ 1338422 w 5070729"/>
              <a:gd name="connsiteY560" fmla="*/ 1563102 h 5321556"/>
              <a:gd name="connsiteX561" fmla="*/ 1354730 w 5070729"/>
              <a:gd name="connsiteY561" fmla="*/ 1558425 h 5321556"/>
              <a:gd name="connsiteX562" fmla="*/ 1368332 w 5070729"/>
              <a:gd name="connsiteY562" fmla="*/ 1551699 h 5321556"/>
              <a:gd name="connsiteX563" fmla="*/ 1366360 w 5070729"/>
              <a:gd name="connsiteY563" fmla="*/ 1537439 h 5321556"/>
              <a:gd name="connsiteX564" fmla="*/ 1404387 w 5070729"/>
              <a:gd name="connsiteY564" fmla="*/ 1532179 h 5321556"/>
              <a:gd name="connsiteX565" fmla="*/ 1459455 w 5070729"/>
              <a:gd name="connsiteY565" fmla="*/ 1510029 h 5321556"/>
              <a:gd name="connsiteX566" fmla="*/ 1486811 w 5070729"/>
              <a:gd name="connsiteY566" fmla="*/ 1462647 h 5321556"/>
              <a:gd name="connsiteX567" fmla="*/ 1501071 w 5070729"/>
              <a:gd name="connsiteY567" fmla="*/ 1460674 h 5321556"/>
              <a:gd name="connsiteX568" fmla="*/ 1488277 w 5070729"/>
              <a:gd name="connsiteY568" fmla="*/ 1438223 h 5321556"/>
              <a:gd name="connsiteX569" fmla="*/ 1482866 w 5070729"/>
              <a:gd name="connsiteY569" fmla="*/ 1434127 h 5321556"/>
              <a:gd name="connsiteX570" fmla="*/ 1467745 w 5070729"/>
              <a:gd name="connsiteY570" fmla="*/ 1324799 h 5321556"/>
              <a:gd name="connsiteX571" fmla="*/ 1482005 w 5070729"/>
              <a:gd name="connsiteY571" fmla="*/ 1322827 h 5321556"/>
              <a:gd name="connsiteX572" fmla="*/ 1467087 w 5070729"/>
              <a:gd name="connsiteY572" fmla="*/ 1320046 h 5321556"/>
              <a:gd name="connsiteX573" fmla="*/ 1459122 w 5070729"/>
              <a:gd name="connsiteY573" fmla="*/ 1279971 h 5321556"/>
              <a:gd name="connsiteX574" fmla="*/ 1453129 w 5070729"/>
              <a:gd name="connsiteY574" fmla="*/ 1254156 h 5321556"/>
              <a:gd name="connsiteX575" fmla="*/ 1443623 w 5070729"/>
              <a:gd name="connsiteY575" fmla="*/ 1255471 h 5321556"/>
              <a:gd name="connsiteX576" fmla="*/ 1429767 w 5070729"/>
              <a:gd name="connsiteY576" fmla="*/ 1242855 h 5321556"/>
              <a:gd name="connsiteX577" fmla="*/ 1420664 w 5070729"/>
              <a:gd name="connsiteY577" fmla="*/ 1229581 h 5321556"/>
              <a:gd name="connsiteX578" fmla="*/ 1396898 w 5070729"/>
              <a:gd name="connsiteY578" fmla="*/ 1232868 h 5321556"/>
              <a:gd name="connsiteX579" fmla="*/ 1393206 w 5070729"/>
              <a:gd name="connsiteY579" fmla="*/ 1223690 h 5321556"/>
              <a:gd name="connsiteX580" fmla="*/ 1388857 w 5070729"/>
              <a:gd name="connsiteY580" fmla="*/ 1209759 h 5321556"/>
              <a:gd name="connsiteX581" fmla="*/ 1382789 w 5070729"/>
              <a:gd name="connsiteY581" fmla="*/ 1200910 h 5321556"/>
              <a:gd name="connsiteX582" fmla="*/ 1363775 w 5070729"/>
              <a:gd name="connsiteY582" fmla="*/ 1203539 h 5321556"/>
              <a:gd name="connsiteX583" fmla="*/ 1360488 w 5070729"/>
              <a:gd name="connsiteY583" fmla="*/ 1179773 h 5321556"/>
              <a:gd name="connsiteX584" fmla="*/ 1345570 w 5070729"/>
              <a:gd name="connsiteY584" fmla="*/ 1176992 h 5321556"/>
              <a:gd name="connsiteX585" fmla="*/ 1338996 w 5070729"/>
              <a:gd name="connsiteY585" fmla="*/ 1129458 h 5321556"/>
              <a:gd name="connsiteX586" fmla="*/ 1351612 w 5070729"/>
              <a:gd name="connsiteY586" fmla="*/ 1115602 h 5321556"/>
              <a:gd name="connsiteX587" fmla="*/ 1368982 w 5070729"/>
              <a:gd name="connsiteY587" fmla="*/ 1101089 h 5321556"/>
              <a:gd name="connsiteX588" fmla="*/ 1376516 w 5070729"/>
              <a:gd name="connsiteY588" fmla="*/ 1085514 h 5321556"/>
              <a:gd name="connsiteX589" fmla="*/ 1428803 w 5070729"/>
              <a:gd name="connsiteY589" fmla="*/ 1078282 h 5321556"/>
              <a:gd name="connsiteX590" fmla="*/ 1471001 w 5070729"/>
              <a:gd name="connsiteY590" fmla="*/ 1050646 h 5321556"/>
              <a:gd name="connsiteX591" fmla="*/ 1467941 w 5070729"/>
              <a:gd name="connsiteY591" fmla="*/ 975983 h 5321556"/>
              <a:gd name="connsiteX592" fmla="*/ 1425312 w 5070729"/>
              <a:gd name="connsiteY592" fmla="*/ 947969 h 5321556"/>
              <a:gd name="connsiteX593" fmla="*/ 1401847 w 5070729"/>
              <a:gd name="connsiteY593" fmla="*/ 883394 h 5321556"/>
              <a:gd name="connsiteX594" fmla="*/ 1405286 w 5070729"/>
              <a:gd name="connsiteY594" fmla="*/ 873230 h 5321556"/>
              <a:gd name="connsiteX595" fmla="*/ 1431176 w 5070729"/>
              <a:gd name="connsiteY595" fmla="*/ 850272 h 5321556"/>
              <a:gd name="connsiteX596" fmla="*/ 1430518 w 5070729"/>
              <a:gd name="connsiteY596" fmla="*/ 845518 h 5321556"/>
              <a:gd name="connsiteX597" fmla="*/ 1456991 w 5070729"/>
              <a:gd name="connsiteY597" fmla="*/ 844279 h 5321556"/>
              <a:gd name="connsiteX598" fmla="*/ 1478709 w 5070729"/>
              <a:gd name="connsiteY598" fmla="*/ 843697 h 5321556"/>
              <a:gd name="connsiteX599" fmla="*/ 1479367 w 5070729"/>
              <a:gd name="connsiteY599" fmla="*/ 848450 h 5321556"/>
              <a:gd name="connsiteX600" fmla="*/ 1509202 w 5070729"/>
              <a:gd name="connsiteY600" fmla="*/ 854012 h 5321556"/>
              <a:gd name="connsiteX601" fmla="*/ 1557140 w 5070729"/>
              <a:gd name="connsiteY601" fmla="*/ 832849 h 5321556"/>
              <a:gd name="connsiteX602" fmla="*/ 1571955 w 5070729"/>
              <a:gd name="connsiteY602" fmla="*/ 782357 h 5321556"/>
              <a:gd name="connsiteX603" fmla="*/ 1595722 w 5070729"/>
              <a:gd name="connsiteY603" fmla="*/ 779069 h 5321556"/>
              <a:gd name="connsiteX604" fmla="*/ 1597593 w 5070729"/>
              <a:gd name="connsiteY604" fmla="*/ 740056 h 5321556"/>
              <a:gd name="connsiteX605" fmla="*/ 1600778 w 5070729"/>
              <a:gd name="connsiteY605" fmla="*/ 710550 h 5321556"/>
              <a:gd name="connsiteX606" fmla="*/ 1583888 w 5070729"/>
              <a:gd name="connsiteY606" fmla="*/ 693508 h 5321556"/>
              <a:gd name="connsiteX607" fmla="*/ 1582573 w 5070729"/>
              <a:gd name="connsiteY607" fmla="*/ 684002 h 5321556"/>
              <a:gd name="connsiteX608" fmla="*/ 1568313 w 5070729"/>
              <a:gd name="connsiteY608" fmla="*/ 685974 h 5321556"/>
              <a:gd name="connsiteX609" fmla="*/ 1547807 w 5070729"/>
              <a:gd name="connsiteY609" fmla="*/ 642790 h 5321556"/>
              <a:gd name="connsiteX610" fmla="*/ 1525986 w 5070729"/>
              <a:gd name="connsiteY610" fmla="*/ 590098 h 5321556"/>
              <a:gd name="connsiteX611" fmla="*/ 1541637 w 5070729"/>
              <a:gd name="connsiteY611" fmla="*/ 580667 h 5321556"/>
              <a:gd name="connsiteX612" fmla="*/ 1566794 w 5070729"/>
              <a:gd name="connsiteY612" fmla="*/ 569921 h 5321556"/>
              <a:gd name="connsiteX613" fmla="*/ 1564821 w 5070729"/>
              <a:gd name="connsiteY613" fmla="*/ 555661 h 5321556"/>
              <a:gd name="connsiteX614" fmla="*/ 1623177 w 5070729"/>
              <a:gd name="connsiteY614" fmla="*/ 557278 h 5321556"/>
              <a:gd name="connsiteX615" fmla="*/ 1660395 w 5070729"/>
              <a:gd name="connsiteY615" fmla="*/ 581196 h 5321556"/>
              <a:gd name="connsiteX616" fmla="*/ 1679409 w 5070729"/>
              <a:gd name="connsiteY616" fmla="*/ 578566 h 5321556"/>
              <a:gd name="connsiteX617" fmla="*/ 1678094 w 5070729"/>
              <a:gd name="connsiteY617" fmla="*/ 569060 h 5321556"/>
              <a:gd name="connsiteX618" fmla="*/ 1711367 w 5070729"/>
              <a:gd name="connsiteY618" fmla="*/ 564457 h 5321556"/>
              <a:gd name="connsiteX619" fmla="*/ 1740038 w 5070729"/>
              <a:gd name="connsiteY619" fmla="*/ 526581 h 5321556"/>
              <a:gd name="connsiteX620" fmla="*/ 1744285 w 5070729"/>
              <a:gd name="connsiteY620" fmla="*/ 487240 h 5321556"/>
              <a:gd name="connsiteX621" fmla="*/ 1718697 w 5070729"/>
              <a:gd name="connsiteY621" fmla="*/ 442336 h 5321556"/>
              <a:gd name="connsiteX622" fmla="*/ 1693767 w 5070729"/>
              <a:gd name="connsiteY622" fmla="*/ 402185 h 5321556"/>
              <a:gd name="connsiteX623" fmla="*/ 1695308 w 5070729"/>
              <a:gd name="connsiteY623" fmla="*/ 360796 h 5321556"/>
              <a:gd name="connsiteX624" fmla="*/ 1753082 w 5070729"/>
              <a:gd name="connsiteY624" fmla="*/ 340694 h 5321556"/>
              <a:gd name="connsiteX625" fmla="*/ 1750452 w 5070729"/>
              <a:gd name="connsiteY625" fmla="*/ 321680 h 5321556"/>
              <a:gd name="connsiteX626" fmla="*/ 1781602 w 5070729"/>
              <a:gd name="connsiteY626" fmla="*/ 336749 h 5321556"/>
              <a:gd name="connsiteX627" fmla="*/ 1782259 w 5070729"/>
              <a:gd name="connsiteY627" fmla="*/ 341502 h 5321556"/>
              <a:gd name="connsiteX628" fmla="*/ 1822259 w 5070729"/>
              <a:gd name="connsiteY628" fmla="*/ 350503 h 5321556"/>
              <a:gd name="connsiteX629" fmla="*/ 1843902 w 5070729"/>
              <a:gd name="connsiteY629" fmla="*/ 366886 h 5321556"/>
              <a:gd name="connsiteX630" fmla="*/ 1862915 w 5070729"/>
              <a:gd name="connsiteY630" fmla="*/ 364257 h 5321556"/>
              <a:gd name="connsiteX631" fmla="*/ 1864887 w 5070729"/>
              <a:gd name="connsiteY631" fmla="*/ 378517 h 5321556"/>
              <a:gd name="connsiteX632" fmla="*/ 1931435 w 5070729"/>
              <a:gd name="connsiteY632" fmla="*/ 369312 h 5321556"/>
              <a:gd name="connsiteX633" fmla="*/ 1958715 w 5070729"/>
              <a:gd name="connsiteY633" fmla="*/ 338895 h 5321556"/>
              <a:gd name="connsiteX634" fmla="*/ 1990750 w 5070729"/>
              <a:gd name="connsiteY634" fmla="*/ 307821 h 5321556"/>
              <a:gd name="connsiteX635" fmla="*/ 1995503 w 5070729"/>
              <a:gd name="connsiteY635" fmla="*/ 307163 h 5321556"/>
              <a:gd name="connsiteX636" fmla="*/ 2003593 w 5070729"/>
              <a:gd name="connsiteY636" fmla="*/ 243068 h 5321556"/>
              <a:gd name="connsiteX637" fmla="*/ 2048394 w 5070729"/>
              <a:gd name="connsiteY637" fmla="*/ 164207 h 5321556"/>
              <a:gd name="connsiteX638" fmla="*/ 2058559 w 5070729"/>
              <a:gd name="connsiteY638" fmla="*/ 167645 h 5321556"/>
              <a:gd name="connsiteX639" fmla="*/ 2225735 w 5070729"/>
              <a:gd name="connsiteY639" fmla="*/ 115456 h 5321556"/>
              <a:gd name="connsiteX640" fmla="*/ 2225077 w 5070729"/>
              <a:gd name="connsiteY640" fmla="*/ 110703 h 5321556"/>
              <a:gd name="connsiteX641" fmla="*/ 2241057 w 5070729"/>
              <a:gd name="connsiteY641" fmla="*/ 103649 h 5321556"/>
              <a:gd name="connsiteX642" fmla="*/ 2257036 w 5070729"/>
              <a:gd name="connsiteY642" fmla="*/ 96594 h 5321556"/>
              <a:gd name="connsiteX643" fmla="*/ 2289652 w 5070729"/>
              <a:gd name="connsiteY643" fmla="*/ 87239 h 5321556"/>
              <a:gd name="connsiteX644" fmla="*/ 2287680 w 5070729"/>
              <a:gd name="connsiteY644" fmla="*/ 72978 h 5321556"/>
              <a:gd name="connsiteX645" fmla="*/ 2310789 w 5070729"/>
              <a:gd name="connsiteY645" fmla="*/ 64938 h 5321556"/>
              <a:gd name="connsiteX646" fmla="*/ 2333898 w 5070729"/>
              <a:gd name="connsiteY646" fmla="*/ 56897 h 5321556"/>
              <a:gd name="connsiteX647" fmla="*/ 2333241 w 5070729"/>
              <a:gd name="connsiteY647" fmla="*/ 52144 h 5321556"/>
              <a:gd name="connsiteX648" fmla="*/ 2403884 w 5070729"/>
              <a:gd name="connsiteY648" fmla="*/ 37528 h 5321556"/>
              <a:gd name="connsiteX649" fmla="*/ 2474527 w 5070729"/>
              <a:gd name="connsiteY649" fmla="*/ 22913 h 5321556"/>
              <a:gd name="connsiteX650" fmla="*/ 2475842 w 5070729"/>
              <a:gd name="connsiteY650" fmla="*/ 32420 h 5321556"/>
              <a:gd name="connsiteX651" fmla="*/ 2494855 w 5070729"/>
              <a:gd name="connsiteY651" fmla="*/ 29790 h 5321556"/>
              <a:gd name="connsiteX652" fmla="*/ 2496828 w 5070729"/>
              <a:gd name="connsiteY652" fmla="*/ 44050 h 5321556"/>
              <a:gd name="connsiteX653" fmla="*/ 2516827 w 5070729"/>
              <a:gd name="connsiteY653" fmla="*/ 48550 h 5321556"/>
              <a:gd name="connsiteX654" fmla="*/ 2532731 w 5070729"/>
              <a:gd name="connsiteY654" fmla="*/ 58461 h 5321556"/>
              <a:gd name="connsiteX655" fmla="*/ 2534046 w 5070729"/>
              <a:gd name="connsiteY655" fmla="*/ 67968 h 5321556"/>
              <a:gd name="connsiteX656" fmla="*/ 2586333 w 5070729"/>
              <a:gd name="connsiteY656" fmla="*/ 60736 h 5321556"/>
              <a:gd name="connsiteX657" fmla="*/ 2641579 w 5070729"/>
              <a:gd name="connsiteY657" fmla="*/ 74894 h 5321556"/>
              <a:gd name="connsiteX658" fmla="*/ 2710427 w 5070729"/>
              <a:gd name="connsiteY658" fmla="*/ 82326 h 5321556"/>
              <a:gd name="connsiteX659" fmla="*/ 2742386 w 5070729"/>
              <a:gd name="connsiteY659" fmla="*/ 68217 h 5321556"/>
              <a:gd name="connsiteX660" fmla="*/ 2741071 w 5070729"/>
              <a:gd name="connsiteY660" fmla="*/ 58710 h 5321556"/>
              <a:gd name="connsiteX661" fmla="*/ 2766886 w 5070729"/>
              <a:gd name="connsiteY661" fmla="*/ 52718 h 5321556"/>
              <a:gd name="connsiteX662" fmla="*/ 2789413 w 5070729"/>
              <a:gd name="connsiteY662" fmla="*/ 22958 h 5321556"/>
              <a:gd name="connsiteX663" fmla="*/ 2803673 w 5070729"/>
              <a:gd name="connsiteY663" fmla="*/ 20986 h 5321556"/>
              <a:gd name="connsiteX664" fmla="*/ 2815303 w 5070729"/>
              <a:gd name="connsiteY664" fmla="*/ 0 h 53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5070729" h="5321556">
                <a:moveTo>
                  <a:pt x="254031" y="5053237"/>
                </a:moveTo>
                <a:cubicBezTo>
                  <a:pt x="256223" y="5069082"/>
                  <a:pt x="260134" y="5079844"/>
                  <a:pt x="265763" y="5085524"/>
                </a:cubicBezTo>
                <a:cubicBezTo>
                  <a:pt x="271393" y="5091205"/>
                  <a:pt x="275085" y="5100383"/>
                  <a:pt x="276838" y="5113059"/>
                </a:cubicBezTo>
                <a:cubicBezTo>
                  <a:pt x="283413" y="5160592"/>
                  <a:pt x="274278" y="5205454"/>
                  <a:pt x="249433" y="5247645"/>
                </a:cubicBezTo>
                <a:cubicBezTo>
                  <a:pt x="224588" y="5289836"/>
                  <a:pt x="186814" y="5314438"/>
                  <a:pt x="136112" y="5321451"/>
                </a:cubicBezTo>
                <a:cubicBezTo>
                  <a:pt x="132943" y="5321889"/>
                  <a:pt x="127970" y="5320962"/>
                  <a:pt x="121194" y="5318670"/>
                </a:cubicBezTo>
                <a:cubicBezTo>
                  <a:pt x="107642" y="5314085"/>
                  <a:pt x="100866" y="5311793"/>
                  <a:pt x="100866" y="5311793"/>
                </a:cubicBezTo>
                <a:lnTo>
                  <a:pt x="92825" y="5288684"/>
                </a:lnTo>
                <a:cubicBezTo>
                  <a:pt x="84734" y="5276885"/>
                  <a:pt x="79812" y="5264648"/>
                  <a:pt x="78059" y="5251972"/>
                </a:cubicBezTo>
                <a:cubicBezTo>
                  <a:pt x="74552" y="5226621"/>
                  <a:pt x="77274" y="5199600"/>
                  <a:pt x="86224" y="5170912"/>
                </a:cubicBezTo>
                <a:cubicBezTo>
                  <a:pt x="95174" y="5142223"/>
                  <a:pt x="103964" y="5124052"/>
                  <a:pt x="112594" y="5116399"/>
                </a:cubicBezTo>
                <a:lnTo>
                  <a:pt x="141114" y="5112454"/>
                </a:lnTo>
                <a:cubicBezTo>
                  <a:pt x="154767" y="5094418"/>
                  <a:pt x="166811" y="5082256"/>
                  <a:pt x="177244" y="5075969"/>
                </a:cubicBezTo>
                <a:cubicBezTo>
                  <a:pt x="187678" y="5069681"/>
                  <a:pt x="197210" y="5062711"/>
                  <a:pt x="205840" y="5055059"/>
                </a:cubicBezTo>
                <a:cubicBezTo>
                  <a:pt x="215347" y="5053744"/>
                  <a:pt x="224171" y="5053330"/>
                  <a:pt x="232312" y="5053819"/>
                </a:cubicBezTo>
                <a:cubicBezTo>
                  <a:pt x="240454" y="5054308"/>
                  <a:pt x="247693" y="5054114"/>
                  <a:pt x="254031" y="5053237"/>
                </a:cubicBezTo>
                <a:close/>
                <a:moveTo>
                  <a:pt x="2700041" y="4700382"/>
                </a:moveTo>
                <a:cubicBezTo>
                  <a:pt x="2725392" y="4696876"/>
                  <a:pt x="2744794" y="4708725"/>
                  <a:pt x="2758245" y="4735930"/>
                </a:cubicBezTo>
                <a:lnTo>
                  <a:pt x="2772505" y="4733958"/>
                </a:lnTo>
                <a:lnTo>
                  <a:pt x="2781053" y="4795752"/>
                </a:lnTo>
                <a:cubicBezTo>
                  <a:pt x="2772422" y="4803405"/>
                  <a:pt x="2766278" y="4811521"/>
                  <a:pt x="2762621" y="4820101"/>
                </a:cubicBezTo>
                <a:cubicBezTo>
                  <a:pt x="2758963" y="4828680"/>
                  <a:pt x="2752381" y="4833628"/>
                  <a:pt x="2742875" y="4834943"/>
                </a:cubicBezTo>
                <a:cubicBezTo>
                  <a:pt x="2723861" y="4837572"/>
                  <a:pt x="2705092" y="4836131"/>
                  <a:pt x="2686567" y="4830620"/>
                </a:cubicBezTo>
                <a:cubicBezTo>
                  <a:pt x="2668042" y="4825108"/>
                  <a:pt x="2653858" y="4810115"/>
                  <a:pt x="2644014" y="4785641"/>
                </a:cubicBezTo>
                <a:lnTo>
                  <a:pt x="2634000" y="4748271"/>
                </a:lnTo>
                <a:cubicBezTo>
                  <a:pt x="2635855" y="4738326"/>
                  <a:pt x="2636208" y="4735047"/>
                  <a:pt x="2635062" y="4738436"/>
                </a:cubicBezTo>
                <a:cubicBezTo>
                  <a:pt x="2633916" y="4741824"/>
                  <a:pt x="2634051" y="4736961"/>
                  <a:pt x="2635467" y="4723847"/>
                </a:cubicBezTo>
                <a:cubicBezTo>
                  <a:pt x="2647704" y="4718925"/>
                  <a:pt x="2659149" y="4714112"/>
                  <a:pt x="2669802" y="4709409"/>
                </a:cubicBezTo>
                <a:cubicBezTo>
                  <a:pt x="2680455" y="4704706"/>
                  <a:pt x="2690534" y="4701697"/>
                  <a:pt x="2700041" y="4700382"/>
                </a:cubicBezTo>
                <a:close/>
                <a:moveTo>
                  <a:pt x="2569471" y="4456850"/>
                </a:moveTo>
                <a:lnTo>
                  <a:pt x="2578169" y="4484713"/>
                </a:lnTo>
                <a:cubicBezTo>
                  <a:pt x="2576315" y="4494658"/>
                  <a:pt x="2575911" y="4509247"/>
                  <a:pt x="2576956" y="4528479"/>
                </a:cubicBezTo>
                <a:cubicBezTo>
                  <a:pt x="2578002" y="4547712"/>
                  <a:pt x="2580168" y="4569211"/>
                  <a:pt x="2583455" y="4592978"/>
                </a:cubicBezTo>
                <a:cubicBezTo>
                  <a:pt x="2586742" y="4616745"/>
                  <a:pt x="2589811" y="4638928"/>
                  <a:pt x="2592660" y="4659525"/>
                </a:cubicBezTo>
                <a:cubicBezTo>
                  <a:pt x="2595509" y="4680123"/>
                  <a:pt x="2597591" y="4695176"/>
                  <a:pt x="2598906" y="4704683"/>
                </a:cubicBezTo>
                <a:lnTo>
                  <a:pt x="2570386" y="4708627"/>
                </a:lnTo>
                <a:cubicBezTo>
                  <a:pt x="2562934" y="4654756"/>
                  <a:pt x="2558163" y="4608587"/>
                  <a:pt x="2556072" y="4570122"/>
                </a:cubicBezTo>
                <a:cubicBezTo>
                  <a:pt x="2553981" y="4531657"/>
                  <a:pt x="2558448" y="4493899"/>
                  <a:pt x="2569471" y="4456850"/>
                </a:cubicBezTo>
                <a:close/>
                <a:moveTo>
                  <a:pt x="2575486" y="4325222"/>
                </a:moveTo>
                <a:cubicBezTo>
                  <a:pt x="2579532" y="4331121"/>
                  <a:pt x="2582650" y="4341993"/>
                  <a:pt x="2584842" y="4357838"/>
                </a:cubicBezTo>
                <a:cubicBezTo>
                  <a:pt x="2587033" y="4373683"/>
                  <a:pt x="2588323" y="4388844"/>
                  <a:pt x="2588711" y="4403323"/>
                </a:cubicBezTo>
                <a:cubicBezTo>
                  <a:pt x="2589099" y="4417803"/>
                  <a:pt x="2590169" y="4431380"/>
                  <a:pt x="2591923" y="4444056"/>
                </a:cubicBezTo>
                <a:lnTo>
                  <a:pt x="2572909" y="4446686"/>
                </a:lnTo>
                <a:lnTo>
                  <a:pt x="2567498" y="4442590"/>
                </a:lnTo>
                <a:cubicBezTo>
                  <a:pt x="2568138" y="4400518"/>
                  <a:pt x="2570801" y="4361395"/>
                  <a:pt x="2575486" y="4325222"/>
                </a:cubicBezTo>
                <a:close/>
                <a:moveTo>
                  <a:pt x="1197259" y="4307547"/>
                </a:moveTo>
                <a:cubicBezTo>
                  <a:pt x="1201743" y="4316616"/>
                  <a:pt x="1203083" y="4320467"/>
                  <a:pt x="1201280" y="4319102"/>
                </a:cubicBezTo>
                <a:cubicBezTo>
                  <a:pt x="1199476" y="4317737"/>
                  <a:pt x="1200597" y="4320004"/>
                  <a:pt x="1204643" y="4325903"/>
                </a:cubicBezTo>
                <a:lnTo>
                  <a:pt x="1185629" y="4328533"/>
                </a:lnTo>
                <a:cubicBezTo>
                  <a:pt x="1191090" y="4321319"/>
                  <a:pt x="1193931" y="4318504"/>
                  <a:pt x="1194150" y="4320088"/>
                </a:cubicBezTo>
                <a:cubicBezTo>
                  <a:pt x="1194369" y="4321673"/>
                  <a:pt x="1196063" y="4322246"/>
                  <a:pt x="1199232" y="4321807"/>
                </a:cubicBezTo>
                <a:close/>
                <a:moveTo>
                  <a:pt x="4557419" y="3033786"/>
                </a:moveTo>
                <a:cubicBezTo>
                  <a:pt x="4568240" y="3041978"/>
                  <a:pt x="4580099" y="3045989"/>
                  <a:pt x="4592993" y="3045820"/>
                </a:cubicBezTo>
                <a:cubicBezTo>
                  <a:pt x="4605888" y="3045651"/>
                  <a:pt x="4618210" y="3047177"/>
                  <a:pt x="4629959" y="3050396"/>
                </a:cubicBezTo>
                <a:cubicBezTo>
                  <a:pt x="4641707" y="3053615"/>
                  <a:pt x="4652194" y="3059431"/>
                  <a:pt x="4661437" y="3067841"/>
                </a:cubicBezTo>
                <a:cubicBezTo>
                  <a:pt x="4670668" y="3076253"/>
                  <a:pt x="4676827" y="3091549"/>
                  <a:pt x="4679895" y="3113731"/>
                </a:cubicBezTo>
                <a:cubicBezTo>
                  <a:pt x="4674434" y="3120946"/>
                  <a:pt x="4668864" y="3127368"/>
                  <a:pt x="4663183" y="3132998"/>
                </a:cubicBezTo>
                <a:cubicBezTo>
                  <a:pt x="4657503" y="3138628"/>
                  <a:pt x="4653297" y="3143246"/>
                  <a:pt x="4650566" y="3146854"/>
                </a:cubicBezTo>
                <a:lnTo>
                  <a:pt x="4627457" y="3154894"/>
                </a:lnTo>
                <a:lnTo>
                  <a:pt x="4628772" y="3164401"/>
                </a:lnTo>
                <a:cubicBezTo>
                  <a:pt x="4622873" y="3168447"/>
                  <a:pt x="4612000" y="3171565"/>
                  <a:pt x="4596156" y="3173757"/>
                </a:cubicBezTo>
                <a:cubicBezTo>
                  <a:pt x="4551791" y="3179893"/>
                  <a:pt x="4517422" y="3176573"/>
                  <a:pt x="4493048" y="3163797"/>
                </a:cubicBezTo>
                <a:cubicBezTo>
                  <a:pt x="4468674" y="3151020"/>
                  <a:pt x="4455172" y="3135125"/>
                  <a:pt x="4452542" y="3116112"/>
                </a:cubicBezTo>
                <a:cubicBezTo>
                  <a:pt x="4449373" y="3116550"/>
                  <a:pt x="4457455" y="3104936"/>
                  <a:pt x="4476789" y="3081270"/>
                </a:cubicBezTo>
                <a:cubicBezTo>
                  <a:pt x="4496123" y="3057604"/>
                  <a:pt x="4522999" y="3041776"/>
                  <a:pt x="4557419" y="3033786"/>
                </a:cubicBezTo>
                <a:close/>
                <a:moveTo>
                  <a:pt x="4941375" y="2762685"/>
                </a:moveTo>
                <a:cubicBezTo>
                  <a:pt x="4975256" y="2774146"/>
                  <a:pt x="5015255" y="2783146"/>
                  <a:pt x="5061373" y="2789686"/>
                </a:cubicBezTo>
                <a:cubicBezTo>
                  <a:pt x="5065857" y="2798754"/>
                  <a:pt x="5068976" y="2809626"/>
                  <a:pt x="5070729" y="2822302"/>
                </a:cubicBezTo>
                <a:cubicBezTo>
                  <a:pt x="5067459" y="2845361"/>
                  <a:pt x="5063229" y="2855635"/>
                  <a:pt x="5058037" y="2853123"/>
                </a:cubicBezTo>
                <a:cubicBezTo>
                  <a:pt x="5052845" y="2850612"/>
                  <a:pt x="5047519" y="2852963"/>
                  <a:pt x="5042057" y="2860178"/>
                </a:cubicBezTo>
                <a:lnTo>
                  <a:pt x="5044687" y="2879191"/>
                </a:lnTo>
                <a:cubicBezTo>
                  <a:pt x="5029720" y="2887721"/>
                  <a:pt x="5015105" y="2892971"/>
                  <a:pt x="5000846" y="2894944"/>
                </a:cubicBezTo>
                <a:cubicBezTo>
                  <a:pt x="4986585" y="2896916"/>
                  <a:pt x="4966779" y="2899656"/>
                  <a:pt x="4941428" y="2903162"/>
                </a:cubicBezTo>
                <a:lnTo>
                  <a:pt x="4912251" y="2902354"/>
                </a:lnTo>
                <a:cubicBezTo>
                  <a:pt x="4909183" y="2880171"/>
                  <a:pt x="4902103" y="2869847"/>
                  <a:pt x="4891011" y="2871381"/>
                </a:cubicBezTo>
                <a:cubicBezTo>
                  <a:pt x="4879920" y="2872915"/>
                  <a:pt x="4871964" y="2856253"/>
                  <a:pt x="4867143" y="2821395"/>
                </a:cubicBezTo>
                <a:cubicBezTo>
                  <a:pt x="4872604" y="2814181"/>
                  <a:pt x="4873860" y="2811585"/>
                  <a:pt x="4870910" y="2813608"/>
                </a:cubicBezTo>
                <a:cubicBezTo>
                  <a:pt x="4867960" y="2815631"/>
                  <a:pt x="4868991" y="2811451"/>
                  <a:pt x="4874020" y="2801067"/>
                </a:cubicBezTo>
                <a:lnTo>
                  <a:pt x="4893033" y="2798437"/>
                </a:lnTo>
                <a:lnTo>
                  <a:pt x="4891718" y="2788930"/>
                </a:lnTo>
                <a:cubicBezTo>
                  <a:pt x="4891280" y="2785761"/>
                  <a:pt x="4892645" y="2783958"/>
                  <a:pt x="4895814" y="2783519"/>
                </a:cubicBezTo>
                <a:lnTo>
                  <a:pt x="4943348" y="2776945"/>
                </a:lnTo>
                <a:close/>
                <a:moveTo>
                  <a:pt x="1097043" y="1971922"/>
                </a:moveTo>
                <a:lnTo>
                  <a:pt x="1100331" y="1995689"/>
                </a:lnTo>
                <a:cubicBezTo>
                  <a:pt x="1093993" y="1996566"/>
                  <a:pt x="1087082" y="1999137"/>
                  <a:pt x="1079598" y="2003401"/>
                </a:cubicBezTo>
                <a:cubicBezTo>
                  <a:pt x="1072114" y="2007666"/>
                  <a:pt x="1068811" y="2012967"/>
                  <a:pt x="1069687" y="2019305"/>
                </a:cubicBezTo>
                <a:lnTo>
                  <a:pt x="1045920" y="2022592"/>
                </a:lnTo>
                <a:lnTo>
                  <a:pt x="1047893" y="2036852"/>
                </a:lnTo>
                <a:lnTo>
                  <a:pt x="1005770" y="2047523"/>
                </a:lnTo>
                <a:lnTo>
                  <a:pt x="1007085" y="2057030"/>
                </a:lnTo>
                <a:lnTo>
                  <a:pt x="945291" y="2065577"/>
                </a:lnTo>
                <a:cubicBezTo>
                  <a:pt x="909017" y="2083512"/>
                  <a:pt x="876705" y="2100900"/>
                  <a:pt x="848353" y="2117739"/>
                </a:cubicBezTo>
                <a:cubicBezTo>
                  <a:pt x="820002" y="2134579"/>
                  <a:pt x="780475" y="2146505"/>
                  <a:pt x="729773" y="2153518"/>
                </a:cubicBezTo>
                <a:lnTo>
                  <a:pt x="724513" y="2115491"/>
                </a:lnTo>
                <a:cubicBezTo>
                  <a:pt x="740357" y="2113300"/>
                  <a:pt x="753387" y="2108268"/>
                  <a:pt x="763602" y="2100396"/>
                </a:cubicBezTo>
                <a:cubicBezTo>
                  <a:pt x="773816" y="2092524"/>
                  <a:pt x="781654" y="2084981"/>
                  <a:pt x="787115" y="2077766"/>
                </a:cubicBezTo>
                <a:cubicBezTo>
                  <a:pt x="844156" y="2069877"/>
                  <a:pt x="894445" y="2054040"/>
                  <a:pt x="937983" y="2030255"/>
                </a:cubicBezTo>
                <a:cubicBezTo>
                  <a:pt x="981522" y="2006471"/>
                  <a:pt x="1034542" y="1987026"/>
                  <a:pt x="1097043" y="1971922"/>
                </a:cubicBezTo>
                <a:close/>
                <a:moveTo>
                  <a:pt x="4815826" y="1925031"/>
                </a:moveTo>
                <a:cubicBezTo>
                  <a:pt x="4822389" y="1925738"/>
                  <a:pt x="4834022" y="1928166"/>
                  <a:pt x="4850743" y="1932312"/>
                </a:cubicBezTo>
                <a:lnTo>
                  <a:pt x="4852715" y="1946572"/>
                </a:lnTo>
                <a:cubicBezTo>
                  <a:pt x="4835023" y="1958708"/>
                  <a:pt x="4823334" y="1967591"/>
                  <a:pt x="4817653" y="1973221"/>
                </a:cubicBezTo>
                <a:cubicBezTo>
                  <a:pt x="4811973" y="1978851"/>
                  <a:pt x="4801210" y="1982762"/>
                  <a:pt x="4785366" y="1984954"/>
                </a:cubicBezTo>
                <a:cubicBezTo>
                  <a:pt x="4769522" y="1987145"/>
                  <a:pt x="4759686" y="1986083"/>
                  <a:pt x="4755860" y="1981768"/>
                </a:cubicBezTo>
                <a:cubicBezTo>
                  <a:pt x="4752033" y="1977453"/>
                  <a:pt x="4749244" y="1968958"/>
                  <a:pt x="4747490" y="1956282"/>
                </a:cubicBezTo>
                <a:cubicBezTo>
                  <a:pt x="4755682" y="1945461"/>
                  <a:pt x="4761143" y="1938246"/>
                  <a:pt x="4763874" y="1934639"/>
                </a:cubicBezTo>
                <a:cubicBezTo>
                  <a:pt x="4766604" y="1931032"/>
                  <a:pt x="4775892" y="1928132"/>
                  <a:pt x="4791736" y="1925941"/>
                </a:cubicBezTo>
                <a:cubicBezTo>
                  <a:pt x="4801243" y="1924626"/>
                  <a:pt x="4809275" y="1924322"/>
                  <a:pt x="4815826" y="1925031"/>
                </a:cubicBezTo>
                <a:close/>
                <a:moveTo>
                  <a:pt x="2815303" y="0"/>
                </a:moveTo>
                <a:cubicBezTo>
                  <a:pt x="2822079" y="2292"/>
                  <a:pt x="2837680" y="4171"/>
                  <a:pt x="2862104" y="5637"/>
                </a:cubicBezTo>
                <a:cubicBezTo>
                  <a:pt x="2886528" y="7103"/>
                  <a:pt x="2899179" y="11005"/>
                  <a:pt x="2900055" y="17343"/>
                </a:cubicBezTo>
                <a:lnTo>
                  <a:pt x="2910726" y="59466"/>
                </a:lnTo>
                <a:lnTo>
                  <a:pt x="2924986" y="57493"/>
                </a:lnTo>
                <a:cubicBezTo>
                  <a:pt x="2943899" y="77484"/>
                  <a:pt x="2955513" y="85566"/>
                  <a:pt x="2959828" y="81740"/>
                </a:cubicBezTo>
                <a:cubicBezTo>
                  <a:pt x="2964143" y="77914"/>
                  <a:pt x="2970346" y="81900"/>
                  <a:pt x="2978437" y="93699"/>
                </a:cubicBezTo>
                <a:lnTo>
                  <a:pt x="2988601" y="97138"/>
                </a:lnTo>
                <a:cubicBezTo>
                  <a:pt x="2998984" y="102160"/>
                  <a:pt x="3007345" y="104234"/>
                  <a:pt x="3013683" y="103357"/>
                </a:cubicBezTo>
                <a:cubicBezTo>
                  <a:pt x="3020021" y="102480"/>
                  <a:pt x="3028162" y="102969"/>
                  <a:pt x="3038107" y="104823"/>
                </a:cubicBezTo>
                <a:lnTo>
                  <a:pt x="3072038" y="104974"/>
                </a:lnTo>
                <a:lnTo>
                  <a:pt x="3073353" y="114481"/>
                </a:lnTo>
                <a:lnTo>
                  <a:pt x="3092366" y="111851"/>
                </a:lnTo>
                <a:lnTo>
                  <a:pt x="3094339" y="126111"/>
                </a:lnTo>
                <a:lnTo>
                  <a:pt x="3157448" y="127071"/>
                </a:lnTo>
                <a:cubicBezTo>
                  <a:pt x="3171000" y="131655"/>
                  <a:pt x="3193047" y="133450"/>
                  <a:pt x="3223590" y="132455"/>
                </a:cubicBezTo>
                <a:cubicBezTo>
                  <a:pt x="3254133" y="131460"/>
                  <a:pt x="3269843" y="134131"/>
                  <a:pt x="3270720" y="140469"/>
                </a:cubicBezTo>
                <a:lnTo>
                  <a:pt x="3294486" y="137182"/>
                </a:lnTo>
                <a:cubicBezTo>
                  <a:pt x="3303016" y="152150"/>
                  <a:pt x="3312801" y="164522"/>
                  <a:pt x="3323842" y="174298"/>
                </a:cubicBezTo>
                <a:cubicBezTo>
                  <a:pt x="3334882" y="184074"/>
                  <a:pt x="3343572" y="188524"/>
                  <a:pt x="3349910" y="187648"/>
                </a:cubicBezTo>
                <a:lnTo>
                  <a:pt x="3352540" y="206661"/>
                </a:lnTo>
                <a:cubicBezTo>
                  <a:pt x="3362923" y="211684"/>
                  <a:pt x="3371283" y="213757"/>
                  <a:pt x="3377621" y="212880"/>
                </a:cubicBezTo>
                <a:lnTo>
                  <a:pt x="3388292" y="255003"/>
                </a:lnTo>
                <a:cubicBezTo>
                  <a:pt x="3394630" y="254127"/>
                  <a:pt x="3399493" y="254261"/>
                  <a:pt x="3402881" y="255407"/>
                </a:cubicBezTo>
                <a:cubicBezTo>
                  <a:pt x="3406269" y="256554"/>
                  <a:pt x="3409547" y="256908"/>
                  <a:pt x="3412716" y="256469"/>
                </a:cubicBezTo>
                <a:lnTo>
                  <a:pt x="3420757" y="279579"/>
                </a:lnTo>
                <a:cubicBezTo>
                  <a:pt x="3437916" y="286894"/>
                  <a:pt x="3448957" y="296670"/>
                  <a:pt x="3453879" y="308907"/>
                </a:cubicBezTo>
                <a:lnTo>
                  <a:pt x="3482399" y="304963"/>
                </a:lnTo>
                <a:cubicBezTo>
                  <a:pt x="3489176" y="307255"/>
                  <a:pt x="3492673" y="309193"/>
                  <a:pt x="3492892" y="310778"/>
                </a:cubicBezTo>
                <a:cubicBezTo>
                  <a:pt x="3493112" y="312362"/>
                  <a:pt x="3495025" y="314520"/>
                  <a:pt x="3498632" y="317250"/>
                </a:cubicBezTo>
                <a:lnTo>
                  <a:pt x="3531906" y="312648"/>
                </a:lnTo>
                <a:lnTo>
                  <a:pt x="3533221" y="322155"/>
                </a:lnTo>
                <a:lnTo>
                  <a:pt x="3536659" y="311990"/>
                </a:lnTo>
                <a:cubicBezTo>
                  <a:pt x="3552503" y="309799"/>
                  <a:pt x="3561547" y="310970"/>
                  <a:pt x="3563789" y="315504"/>
                </a:cubicBezTo>
                <a:cubicBezTo>
                  <a:pt x="3566031" y="320039"/>
                  <a:pt x="3570320" y="321868"/>
                  <a:pt x="3576658" y="320991"/>
                </a:cubicBezTo>
                <a:cubicBezTo>
                  <a:pt x="3586165" y="319676"/>
                  <a:pt x="3589797" y="316751"/>
                  <a:pt x="3587555" y="312217"/>
                </a:cubicBezTo>
                <a:cubicBezTo>
                  <a:pt x="3585313" y="307683"/>
                  <a:pt x="3588946" y="304758"/>
                  <a:pt x="3598453" y="303443"/>
                </a:cubicBezTo>
                <a:cubicBezTo>
                  <a:pt x="3633310" y="298622"/>
                  <a:pt x="3662000" y="307572"/>
                  <a:pt x="3684520" y="330293"/>
                </a:cubicBezTo>
                <a:lnTo>
                  <a:pt x="3704244" y="472894"/>
                </a:lnTo>
                <a:cubicBezTo>
                  <a:pt x="3711458" y="478356"/>
                  <a:pt x="3715394" y="483463"/>
                  <a:pt x="3716051" y="488216"/>
                </a:cubicBezTo>
                <a:cubicBezTo>
                  <a:pt x="3716709" y="492970"/>
                  <a:pt x="3717476" y="498515"/>
                  <a:pt x="3718352" y="504853"/>
                </a:cubicBezTo>
                <a:cubicBezTo>
                  <a:pt x="3718791" y="508022"/>
                  <a:pt x="3721136" y="513349"/>
                  <a:pt x="3725407" y="520832"/>
                </a:cubicBezTo>
                <a:cubicBezTo>
                  <a:pt x="3729671" y="528316"/>
                  <a:pt x="3736557" y="531401"/>
                  <a:pt x="3746064" y="530086"/>
                </a:cubicBezTo>
                <a:lnTo>
                  <a:pt x="3750009" y="558606"/>
                </a:lnTo>
                <a:cubicBezTo>
                  <a:pt x="3764000" y="566359"/>
                  <a:pt x="3783182" y="576624"/>
                  <a:pt x="3807556" y="589401"/>
                </a:cubicBezTo>
                <a:cubicBezTo>
                  <a:pt x="3831930" y="602177"/>
                  <a:pt x="3844993" y="614903"/>
                  <a:pt x="3846746" y="627579"/>
                </a:cubicBezTo>
                <a:lnTo>
                  <a:pt x="3865760" y="624949"/>
                </a:lnTo>
                <a:lnTo>
                  <a:pt x="3867732" y="639209"/>
                </a:lnTo>
                <a:cubicBezTo>
                  <a:pt x="3870901" y="638771"/>
                  <a:pt x="3881992" y="637237"/>
                  <a:pt x="3901006" y="634607"/>
                </a:cubicBezTo>
                <a:cubicBezTo>
                  <a:pt x="3920019" y="631977"/>
                  <a:pt x="3932375" y="651260"/>
                  <a:pt x="3938073" y="692456"/>
                </a:cubicBezTo>
                <a:cubicBezTo>
                  <a:pt x="3939388" y="701962"/>
                  <a:pt x="3939801" y="710786"/>
                  <a:pt x="3939312" y="718928"/>
                </a:cubicBezTo>
                <a:cubicBezTo>
                  <a:pt x="3938824" y="727069"/>
                  <a:pt x="3939018" y="734309"/>
                  <a:pt x="3939894" y="740647"/>
                </a:cubicBezTo>
                <a:lnTo>
                  <a:pt x="3940552" y="745400"/>
                </a:lnTo>
                <a:lnTo>
                  <a:pt x="3949250" y="773263"/>
                </a:lnTo>
                <a:cubicBezTo>
                  <a:pt x="3953296" y="779162"/>
                  <a:pt x="3956658" y="785964"/>
                  <a:pt x="3959333" y="793668"/>
                </a:cubicBezTo>
                <a:cubicBezTo>
                  <a:pt x="3962019" y="801370"/>
                  <a:pt x="3966966" y="807952"/>
                  <a:pt x="3974180" y="813413"/>
                </a:cubicBezTo>
                <a:lnTo>
                  <a:pt x="3980907" y="827016"/>
                </a:lnTo>
                <a:cubicBezTo>
                  <a:pt x="3984514" y="829747"/>
                  <a:pt x="3987109" y="831002"/>
                  <a:pt x="3988694" y="830783"/>
                </a:cubicBezTo>
                <a:cubicBezTo>
                  <a:pt x="3990279" y="830564"/>
                  <a:pt x="3994678" y="833185"/>
                  <a:pt x="4001892" y="838646"/>
                </a:cubicBezTo>
                <a:lnTo>
                  <a:pt x="4003207" y="848153"/>
                </a:lnTo>
                <a:cubicBezTo>
                  <a:pt x="4014029" y="856345"/>
                  <a:pt x="4019659" y="862025"/>
                  <a:pt x="4020097" y="865194"/>
                </a:cubicBezTo>
                <a:lnTo>
                  <a:pt x="4021412" y="874701"/>
                </a:lnTo>
                <a:cubicBezTo>
                  <a:pt x="4035841" y="885623"/>
                  <a:pt x="4053439" y="896107"/>
                  <a:pt x="4074206" y="906153"/>
                </a:cubicBezTo>
                <a:lnTo>
                  <a:pt x="4077493" y="929920"/>
                </a:lnTo>
                <a:lnTo>
                  <a:pt x="4091753" y="927947"/>
                </a:lnTo>
                <a:cubicBezTo>
                  <a:pt x="4089360" y="957344"/>
                  <a:pt x="4090026" y="985510"/>
                  <a:pt x="4093752" y="1012446"/>
                </a:cubicBezTo>
                <a:cubicBezTo>
                  <a:pt x="4097477" y="1039382"/>
                  <a:pt x="4099728" y="1067329"/>
                  <a:pt x="4100504" y="1096287"/>
                </a:cubicBezTo>
                <a:lnTo>
                  <a:pt x="4114764" y="1094315"/>
                </a:lnTo>
                <a:cubicBezTo>
                  <a:pt x="4110618" y="1111036"/>
                  <a:pt x="4109750" y="1128111"/>
                  <a:pt x="4112161" y="1145540"/>
                </a:cubicBezTo>
                <a:cubicBezTo>
                  <a:pt x="4114572" y="1162969"/>
                  <a:pt x="4115507" y="1181410"/>
                  <a:pt x="4114969" y="1200861"/>
                </a:cubicBezTo>
                <a:cubicBezTo>
                  <a:pt x="4123936" y="1218998"/>
                  <a:pt x="4133586" y="1236233"/>
                  <a:pt x="4143913" y="1252567"/>
                </a:cubicBezTo>
                <a:cubicBezTo>
                  <a:pt x="4154252" y="1268900"/>
                  <a:pt x="4163195" y="1292692"/>
                  <a:pt x="4170747" y="1323943"/>
                </a:cubicBezTo>
                <a:lnTo>
                  <a:pt x="4161234" y="1325258"/>
                </a:lnTo>
                <a:lnTo>
                  <a:pt x="4163206" y="1339518"/>
                </a:lnTo>
                <a:cubicBezTo>
                  <a:pt x="4154583" y="1347170"/>
                  <a:pt x="4144806" y="1358211"/>
                  <a:pt x="4133878" y="1372641"/>
                </a:cubicBezTo>
                <a:lnTo>
                  <a:pt x="4137822" y="1401161"/>
                </a:lnTo>
                <a:cubicBezTo>
                  <a:pt x="4131929" y="1405206"/>
                  <a:pt x="4128187" y="1407338"/>
                  <a:pt x="4126602" y="1407557"/>
                </a:cubicBezTo>
                <a:cubicBezTo>
                  <a:pt x="4125018" y="1407776"/>
                  <a:pt x="4121270" y="1409910"/>
                  <a:pt x="4115377" y="1413954"/>
                </a:cubicBezTo>
                <a:lnTo>
                  <a:pt x="4115883" y="1452639"/>
                </a:lnTo>
                <a:lnTo>
                  <a:pt x="4101623" y="1454611"/>
                </a:lnTo>
                <a:lnTo>
                  <a:pt x="4107389" y="1531322"/>
                </a:lnTo>
                <a:cubicBezTo>
                  <a:pt x="4108266" y="1537660"/>
                  <a:pt x="4106327" y="1541158"/>
                  <a:pt x="4101574" y="1541815"/>
                </a:cubicBezTo>
                <a:cubicBezTo>
                  <a:pt x="4096814" y="1542474"/>
                  <a:pt x="4094882" y="1545970"/>
                  <a:pt x="4095759" y="1552308"/>
                </a:cubicBezTo>
                <a:cubicBezTo>
                  <a:pt x="4095759" y="1552308"/>
                  <a:pt x="4097562" y="1553673"/>
                  <a:pt x="4101170" y="1556404"/>
                </a:cubicBezTo>
                <a:lnTo>
                  <a:pt x="4110676" y="1555089"/>
                </a:lnTo>
                <a:cubicBezTo>
                  <a:pt x="4119206" y="1570057"/>
                  <a:pt x="4126041" y="1584452"/>
                  <a:pt x="4131176" y="1598274"/>
                </a:cubicBezTo>
                <a:cubicBezTo>
                  <a:pt x="4136324" y="1612095"/>
                  <a:pt x="4140428" y="1630097"/>
                  <a:pt x="4143497" y="1652280"/>
                </a:cubicBezTo>
                <a:cubicBezTo>
                  <a:pt x="4101762" y="1677429"/>
                  <a:pt x="4062403" y="1702251"/>
                  <a:pt x="4025422" y="1726743"/>
                </a:cubicBezTo>
                <a:cubicBezTo>
                  <a:pt x="3988440" y="1751235"/>
                  <a:pt x="3968922" y="1791075"/>
                  <a:pt x="3966866" y="1846261"/>
                </a:cubicBezTo>
                <a:cubicBezTo>
                  <a:pt x="3980857" y="1854015"/>
                  <a:pt x="3991679" y="1862207"/>
                  <a:pt x="3999331" y="1870837"/>
                </a:cubicBezTo>
                <a:cubicBezTo>
                  <a:pt x="4006984" y="1879467"/>
                  <a:pt x="4014193" y="1884929"/>
                  <a:pt x="4020975" y="1887220"/>
                </a:cubicBezTo>
                <a:lnTo>
                  <a:pt x="4021632" y="1891974"/>
                </a:lnTo>
                <a:cubicBezTo>
                  <a:pt x="4028847" y="1897435"/>
                  <a:pt x="4034251" y="1901532"/>
                  <a:pt x="4037865" y="1904261"/>
                </a:cubicBezTo>
                <a:cubicBezTo>
                  <a:pt x="4041472" y="1906992"/>
                  <a:pt x="4046664" y="1909503"/>
                  <a:pt x="4053433" y="1911796"/>
                </a:cubicBezTo>
                <a:lnTo>
                  <a:pt x="4057378" y="1940317"/>
                </a:lnTo>
                <a:lnTo>
                  <a:pt x="4071645" y="1938343"/>
                </a:lnTo>
                <a:lnTo>
                  <a:pt x="4078371" y="1951946"/>
                </a:lnTo>
                <a:cubicBezTo>
                  <a:pt x="4082854" y="1961014"/>
                  <a:pt x="4087692" y="1966804"/>
                  <a:pt x="4092884" y="1969316"/>
                </a:cubicBezTo>
                <a:cubicBezTo>
                  <a:pt x="4098075" y="1971827"/>
                  <a:pt x="4102913" y="1977617"/>
                  <a:pt x="4107397" y="1986686"/>
                </a:cubicBezTo>
                <a:lnTo>
                  <a:pt x="4140671" y="1982083"/>
                </a:lnTo>
                <a:cubicBezTo>
                  <a:pt x="4141547" y="1988421"/>
                  <a:pt x="4143216" y="1994649"/>
                  <a:pt x="4145677" y="2000768"/>
                </a:cubicBezTo>
                <a:cubicBezTo>
                  <a:pt x="4148138" y="2006887"/>
                  <a:pt x="4149588" y="2011531"/>
                  <a:pt x="4150026" y="2014699"/>
                </a:cubicBezTo>
                <a:lnTo>
                  <a:pt x="4116753" y="2019302"/>
                </a:lnTo>
                <a:lnTo>
                  <a:pt x="4114780" y="2005042"/>
                </a:lnTo>
                <a:cubicBezTo>
                  <a:pt x="4097621" y="1997726"/>
                  <a:pt x="4085434" y="1991338"/>
                  <a:pt x="4078220" y="1985877"/>
                </a:cubicBezTo>
                <a:cubicBezTo>
                  <a:pt x="4071005" y="1980416"/>
                  <a:pt x="4054503" y="1977854"/>
                  <a:pt x="4028713" y="1978192"/>
                </a:cubicBezTo>
                <a:cubicBezTo>
                  <a:pt x="4005992" y="2000712"/>
                  <a:pt x="3975618" y="2014601"/>
                  <a:pt x="3937591" y="2019861"/>
                </a:cubicBezTo>
                <a:cubicBezTo>
                  <a:pt x="3933444" y="2036582"/>
                  <a:pt x="3927823" y="2054315"/>
                  <a:pt x="3920727" y="2073059"/>
                </a:cubicBezTo>
                <a:cubicBezTo>
                  <a:pt x="3913631" y="2091803"/>
                  <a:pt x="3898992" y="2102709"/>
                  <a:pt x="3876810" y="2105777"/>
                </a:cubicBezTo>
                <a:lnTo>
                  <a:pt x="3877467" y="2110530"/>
                </a:lnTo>
                <a:lnTo>
                  <a:pt x="3815016" y="2114324"/>
                </a:lnTo>
                <a:cubicBezTo>
                  <a:pt x="3804094" y="2128753"/>
                  <a:pt x="3792842" y="2140805"/>
                  <a:pt x="3781263" y="2150481"/>
                </a:cubicBezTo>
                <a:cubicBezTo>
                  <a:pt x="3769683" y="2160156"/>
                  <a:pt x="3762039" y="2174939"/>
                  <a:pt x="3758331" y="2194829"/>
                </a:cubicBezTo>
                <a:lnTo>
                  <a:pt x="3762933" y="2228103"/>
                </a:lnTo>
                <a:lnTo>
                  <a:pt x="3748673" y="2230075"/>
                </a:lnTo>
                <a:lnTo>
                  <a:pt x="3751960" y="2253842"/>
                </a:lnTo>
                <a:lnTo>
                  <a:pt x="3742454" y="2255157"/>
                </a:lnTo>
                <a:lnTo>
                  <a:pt x="3745590" y="2312854"/>
                </a:lnTo>
                <a:cubicBezTo>
                  <a:pt x="3748658" y="2335037"/>
                  <a:pt x="3754322" y="2358475"/>
                  <a:pt x="3762582" y="2383169"/>
                </a:cubicBezTo>
                <a:cubicBezTo>
                  <a:pt x="3770842" y="2407862"/>
                  <a:pt x="3776725" y="2432885"/>
                  <a:pt x="3780231" y="2458236"/>
                </a:cubicBezTo>
                <a:lnTo>
                  <a:pt x="3790751" y="2534290"/>
                </a:lnTo>
                <a:cubicBezTo>
                  <a:pt x="3803426" y="2532537"/>
                  <a:pt x="3811543" y="2538681"/>
                  <a:pt x="3815100" y="2552722"/>
                </a:cubicBezTo>
                <a:cubicBezTo>
                  <a:pt x="3818656" y="2566763"/>
                  <a:pt x="3821311" y="2580121"/>
                  <a:pt x="3823065" y="2592797"/>
                </a:cubicBezTo>
                <a:lnTo>
                  <a:pt x="3842078" y="2590167"/>
                </a:lnTo>
                <a:cubicBezTo>
                  <a:pt x="3840663" y="2603281"/>
                  <a:pt x="3840149" y="2617077"/>
                  <a:pt x="3840536" y="2631557"/>
                </a:cubicBezTo>
                <a:cubicBezTo>
                  <a:pt x="3840924" y="2646036"/>
                  <a:pt x="3839045" y="2661636"/>
                  <a:pt x="3834899" y="2678357"/>
                </a:cubicBezTo>
                <a:lnTo>
                  <a:pt x="3853913" y="2675727"/>
                </a:lnTo>
                <a:lnTo>
                  <a:pt x="3877075" y="2808164"/>
                </a:lnTo>
                <a:cubicBezTo>
                  <a:pt x="3880682" y="2810895"/>
                  <a:pt x="3885655" y="2811822"/>
                  <a:pt x="3891993" y="2810945"/>
                </a:cubicBezTo>
                <a:cubicBezTo>
                  <a:pt x="3898330" y="2810068"/>
                  <a:pt x="3903303" y="2810995"/>
                  <a:pt x="3906910" y="2813726"/>
                </a:cubicBezTo>
                <a:lnTo>
                  <a:pt x="3908882" y="2827986"/>
                </a:lnTo>
                <a:cubicBezTo>
                  <a:pt x="3912490" y="2830717"/>
                  <a:pt x="3917462" y="2831644"/>
                  <a:pt x="3923800" y="2830767"/>
                </a:cubicBezTo>
                <a:cubicBezTo>
                  <a:pt x="3926969" y="2830329"/>
                  <a:pt x="3928334" y="2828525"/>
                  <a:pt x="3927896" y="2825356"/>
                </a:cubicBezTo>
                <a:cubicBezTo>
                  <a:pt x="3931065" y="2824918"/>
                  <a:pt x="3935110" y="2830817"/>
                  <a:pt x="3940032" y="2843055"/>
                </a:cubicBezTo>
                <a:lnTo>
                  <a:pt x="3949539" y="2841740"/>
                </a:lnTo>
                <a:lnTo>
                  <a:pt x="3954799" y="2879767"/>
                </a:lnTo>
                <a:lnTo>
                  <a:pt x="3945292" y="2881082"/>
                </a:lnTo>
                <a:cubicBezTo>
                  <a:pt x="3948360" y="2903264"/>
                  <a:pt x="3941728" y="2919522"/>
                  <a:pt x="3925395" y="2929855"/>
                </a:cubicBezTo>
                <a:cubicBezTo>
                  <a:pt x="3909061" y="2940188"/>
                  <a:pt x="3898603" y="2952130"/>
                  <a:pt x="3894018" y="2965682"/>
                </a:cubicBezTo>
                <a:lnTo>
                  <a:pt x="3895990" y="2979943"/>
                </a:lnTo>
                <a:lnTo>
                  <a:pt x="3872224" y="2983230"/>
                </a:lnTo>
                <a:cubicBezTo>
                  <a:pt x="3870369" y="2993175"/>
                  <a:pt x="3866931" y="3003339"/>
                  <a:pt x="3861908" y="3013722"/>
                </a:cubicBezTo>
                <a:cubicBezTo>
                  <a:pt x="3856885" y="3024106"/>
                  <a:pt x="3855031" y="3034051"/>
                  <a:pt x="3856346" y="3043558"/>
                </a:cubicBezTo>
                <a:cubicBezTo>
                  <a:pt x="3856346" y="3043558"/>
                  <a:pt x="3858369" y="3046507"/>
                  <a:pt x="3862415" y="3052407"/>
                </a:cubicBezTo>
                <a:lnTo>
                  <a:pt x="3876675" y="3050434"/>
                </a:lnTo>
                <a:cubicBezTo>
                  <a:pt x="3877551" y="3056772"/>
                  <a:pt x="3879330" y="3063793"/>
                  <a:pt x="3882010" y="3071496"/>
                </a:cubicBezTo>
                <a:cubicBezTo>
                  <a:pt x="3884690" y="3079199"/>
                  <a:pt x="3886469" y="3086219"/>
                  <a:pt x="3887345" y="3092557"/>
                </a:cubicBezTo>
                <a:lnTo>
                  <a:pt x="3920619" y="3087955"/>
                </a:lnTo>
                <a:cubicBezTo>
                  <a:pt x="3924664" y="3093855"/>
                  <a:pt x="3929393" y="3098852"/>
                  <a:pt x="3934803" y="3102948"/>
                </a:cubicBezTo>
                <a:cubicBezTo>
                  <a:pt x="3940214" y="3107044"/>
                  <a:pt x="3944015" y="3117014"/>
                  <a:pt x="3946207" y="3132859"/>
                </a:cubicBezTo>
                <a:cubicBezTo>
                  <a:pt x="3934408" y="3140950"/>
                  <a:pt x="3921488" y="3146774"/>
                  <a:pt x="3907447" y="3150331"/>
                </a:cubicBezTo>
                <a:cubicBezTo>
                  <a:pt x="3893406" y="3153887"/>
                  <a:pt x="3883655" y="3159273"/>
                  <a:pt x="3878194" y="3166487"/>
                </a:cubicBezTo>
                <a:lnTo>
                  <a:pt x="3880824" y="3185501"/>
                </a:lnTo>
                <a:lnTo>
                  <a:pt x="3871317" y="3186816"/>
                </a:lnTo>
                <a:cubicBezTo>
                  <a:pt x="3864440" y="3207144"/>
                  <a:pt x="3861086" y="3223756"/>
                  <a:pt x="3861255" y="3236651"/>
                </a:cubicBezTo>
                <a:cubicBezTo>
                  <a:pt x="3861424" y="3249545"/>
                  <a:pt x="3851074" y="3262280"/>
                  <a:pt x="3830207" y="3274855"/>
                </a:cubicBezTo>
                <a:cubicBezTo>
                  <a:pt x="3833713" y="3300207"/>
                  <a:pt x="3839318" y="3311542"/>
                  <a:pt x="3847021" y="3308862"/>
                </a:cubicBezTo>
                <a:cubicBezTo>
                  <a:pt x="3854724" y="3306182"/>
                  <a:pt x="3863060" y="3313910"/>
                  <a:pt x="3872027" y="3332047"/>
                </a:cubicBezTo>
                <a:lnTo>
                  <a:pt x="3886288" y="3330074"/>
                </a:lnTo>
                <a:lnTo>
                  <a:pt x="3894177" y="3387115"/>
                </a:lnTo>
                <a:cubicBezTo>
                  <a:pt x="3876040" y="3396082"/>
                  <a:pt x="3860634" y="3401443"/>
                  <a:pt x="3847958" y="3403196"/>
                </a:cubicBezTo>
                <a:cubicBezTo>
                  <a:pt x="3828945" y="3405826"/>
                  <a:pt x="3819000" y="3403972"/>
                  <a:pt x="3818123" y="3397634"/>
                </a:cubicBezTo>
                <a:cubicBezTo>
                  <a:pt x="3817247" y="3391296"/>
                  <a:pt x="3813201" y="3385397"/>
                  <a:pt x="3805987" y="3379936"/>
                </a:cubicBezTo>
                <a:lnTo>
                  <a:pt x="3786973" y="3382565"/>
                </a:lnTo>
                <a:cubicBezTo>
                  <a:pt x="3785558" y="3395679"/>
                  <a:pt x="3785507" y="3406990"/>
                  <a:pt x="3786822" y="3416496"/>
                </a:cubicBezTo>
                <a:cubicBezTo>
                  <a:pt x="3788137" y="3426003"/>
                  <a:pt x="3787648" y="3434145"/>
                  <a:pt x="3785356" y="3440921"/>
                </a:cubicBezTo>
                <a:lnTo>
                  <a:pt x="3794863" y="3439606"/>
                </a:lnTo>
                <a:cubicBezTo>
                  <a:pt x="3795739" y="3445944"/>
                  <a:pt x="3797518" y="3452964"/>
                  <a:pt x="3800198" y="3460667"/>
                </a:cubicBezTo>
                <a:cubicBezTo>
                  <a:pt x="3802878" y="3468370"/>
                  <a:pt x="3804657" y="3475391"/>
                  <a:pt x="3805533" y="3481729"/>
                </a:cubicBezTo>
                <a:lnTo>
                  <a:pt x="3800780" y="3482386"/>
                </a:lnTo>
                <a:cubicBezTo>
                  <a:pt x="3794341" y="3505883"/>
                  <a:pt x="3787026" y="3523043"/>
                  <a:pt x="3778834" y="3533865"/>
                </a:cubicBezTo>
                <a:cubicBezTo>
                  <a:pt x="3770643" y="3544686"/>
                  <a:pt x="3762232" y="3553923"/>
                  <a:pt x="3753602" y="3561576"/>
                </a:cubicBezTo>
                <a:cubicBezTo>
                  <a:pt x="3744972" y="3569229"/>
                  <a:pt x="3734867" y="3577893"/>
                  <a:pt x="3723287" y="3587569"/>
                </a:cubicBezTo>
                <a:cubicBezTo>
                  <a:pt x="3711707" y="3597244"/>
                  <a:pt x="3697725" y="3612903"/>
                  <a:pt x="3681342" y="3634547"/>
                </a:cubicBezTo>
                <a:lnTo>
                  <a:pt x="3671835" y="3635862"/>
                </a:lnTo>
                <a:lnTo>
                  <a:pt x="3675122" y="3659629"/>
                </a:lnTo>
                <a:cubicBezTo>
                  <a:pt x="3656109" y="3662258"/>
                  <a:pt x="3648819" y="3673763"/>
                  <a:pt x="3653252" y="3694142"/>
                </a:cubicBezTo>
                <a:cubicBezTo>
                  <a:pt x="3657686" y="3714521"/>
                  <a:pt x="3659194" y="3731267"/>
                  <a:pt x="3657779" y="3744381"/>
                </a:cubicBezTo>
                <a:lnTo>
                  <a:pt x="3653025" y="3745038"/>
                </a:lnTo>
                <a:cubicBezTo>
                  <a:pt x="3640687" y="3772581"/>
                  <a:pt x="3628838" y="3791982"/>
                  <a:pt x="3617477" y="3803242"/>
                </a:cubicBezTo>
                <a:cubicBezTo>
                  <a:pt x="3606117" y="3814502"/>
                  <a:pt x="3595219" y="3823276"/>
                  <a:pt x="3584786" y="3829564"/>
                </a:cubicBezTo>
                <a:cubicBezTo>
                  <a:pt x="3574352" y="3835851"/>
                  <a:pt x="3563016" y="3841456"/>
                  <a:pt x="3550779" y="3846378"/>
                </a:cubicBezTo>
                <a:cubicBezTo>
                  <a:pt x="3538542" y="3851300"/>
                  <a:pt x="3525158" y="3859610"/>
                  <a:pt x="3510629" y="3871309"/>
                </a:cubicBezTo>
                <a:cubicBezTo>
                  <a:pt x="3507022" y="3868578"/>
                  <a:pt x="3500026" y="3864701"/>
                  <a:pt x="3489643" y="3859678"/>
                </a:cubicBezTo>
                <a:lnTo>
                  <a:pt x="3492273" y="3878692"/>
                </a:lnTo>
                <a:cubicBezTo>
                  <a:pt x="3464629" y="3888974"/>
                  <a:pt x="3452426" y="3911654"/>
                  <a:pt x="3455663" y="3946731"/>
                </a:cubicBezTo>
                <a:cubicBezTo>
                  <a:pt x="3458900" y="3981809"/>
                  <a:pt x="3460906" y="4013826"/>
                  <a:pt x="3461682" y="4042785"/>
                </a:cubicBezTo>
                <a:cubicBezTo>
                  <a:pt x="3480696" y="4040155"/>
                  <a:pt x="3491956" y="4051516"/>
                  <a:pt x="3495462" y="4076867"/>
                </a:cubicBezTo>
                <a:lnTo>
                  <a:pt x="3492024" y="4087031"/>
                </a:lnTo>
                <a:cubicBezTo>
                  <a:pt x="3474864" y="4079716"/>
                  <a:pt x="3464043" y="4071524"/>
                  <a:pt x="3459559" y="4062456"/>
                </a:cubicBezTo>
                <a:cubicBezTo>
                  <a:pt x="3455075" y="4053387"/>
                  <a:pt x="3448324" y="4045440"/>
                  <a:pt x="3439306" y="4038613"/>
                </a:cubicBezTo>
                <a:cubicBezTo>
                  <a:pt x="3430288" y="4031787"/>
                  <a:pt x="3416053" y="4028104"/>
                  <a:pt x="3396601" y="4027565"/>
                </a:cubicBezTo>
                <a:cubicBezTo>
                  <a:pt x="3377149" y="4027026"/>
                  <a:pt x="3345241" y="4029825"/>
                  <a:pt x="3300876" y="4035961"/>
                </a:cubicBezTo>
                <a:lnTo>
                  <a:pt x="3277616" y="4077933"/>
                </a:lnTo>
                <a:lnTo>
                  <a:pt x="3263356" y="4079905"/>
                </a:lnTo>
                <a:cubicBezTo>
                  <a:pt x="3261064" y="4086681"/>
                  <a:pt x="3258552" y="4091873"/>
                  <a:pt x="3255821" y="4095480"/>
                </a:cubicBezTo>
                <a:cubicBezTo>
                  <a:pt x="3253091" y="4099087"/>
                  <a:pt x="3250579" y="4104279"/>
                  <a:pt x="3248287" y="4111055"/>
                </a:cubicBezTo>
                <a:lnTo>
                  <a:pt x="3219767" y="4115000"/>
                </a:lnTo>
                <a:lnTo>
                  <a:pt x="3221082" y="4124507"/>
                </a:lnTo>
                <a:lnTo>
                  <a:pt x="3188466" y="4133862"/>
                </a:lnTo>
                <a:cubicBezTo>
                  <a:pt x="3177004" y="4167743"/>
                  <a:pt x="3162096" y="4188375"/>
                  <a:pt x="3143740" y="4195758"/>
                </a:cubicBezTo>
                <a:cubicBezTo>
                  <a:pt x="3125384" y="4203141"/>
                  <a:pt x="3112548" y="4215413"/>
                  <a:pt x="3105233" y="4232572"/>
                </a:cubicBezTo>
                <a:lnTo>
                  <a:pt x="3038686" y="4241777"/>
                </a:lnTo>
                <a:cubicBezTo>
                  <a:pt x="3040001" y="4251284"/>
                  <a:pt x="3042875" y="4266226"/>
                  <a:pt x="3047308" y="4286605"/>
                </a:cubicBezTo>
                <a:cubicBezTo>
                  <a:pt x="3051742" y="4306984"/>
                  <a:pt x="3056968" y="4327253"/>
                  <a:pt x="3062985" y="4347413"/>
                </a:cubicBezTo>
                <a:cubicBezTo>
                  <a:pt x="3069003" y="4367572"/>
                  <a:pt x="3074120" y="4387049"/>
                  <a:pt x="3078334" y="4405843"/>
                </a:cubicBezTo>
                <a:cubicBezTo>
                  <a:pt x="3082548" y="4424637"/>
                  <a:pt x="3085313" y="4438788"/>
                  <a:pt x="3086628" y="4448295"/>
                </a:cubicBezTo>
                <a:cubicBezTo>
                  <a:pt x="3087504" y="4454633"/>
                  <a:pt x="3081824" y="4460263"/>
                  <a:pt x="3069587" y="4465185"/>
                </a:cubicBezTo>
                <a:lnTo>
                  <a:pt x="3052492" y="4341597"/>
                </a:lnTo>
                <a:lnTo>
                  <a:pt x="3042986" y="4342912"/>
                </a:lnTo>
                <a:cubicBezTo>
                  <a:pt x="3038164" y="4308054"/>
                  <a:pt x="3030587" y="4282459"/>
                  <a:pt x="3020254" y="4266126"/>
                </a:cubicBezTo>
                <a:cubicBezTo>
                  <a:pt x="3009921" y="4249792"/>
                  <a:pt x="2997186" y="4239443"/>
                  <a:pt x="2982050" y="4235077"/>
                </a:cubicBezTo>
                <a:cubicBezTo>
                  <a:pt x="2966913" y="4230712"/>
                  <a:pt x="2949046" y="4229954"/>
                  <a:pt x="2928448" y="4232803"/>
                </a:cubicBezTo>
                <a:cubicBezTo>
                  <a:pt x="2907850" y="4235652"/>
                  <a:pt x="2886241" y="4237026"/>
                  <a:pt x="2863620" y="4236925"/>
                </a:cubicBezTo>
                <a:lnTo>
                  <a:pt x="2865592" y="4251185"/>
                </a:lnTo>
                <a:cubicBezTo>
                  <a:pt x="2859255" y="4252062"/>
                  <a:pt x="2848602" y="4256765"/>
                  <a:pt x="2833634" y="4265294"/>
                </a:cubicBezTo>
                <a:cubicBezTo>
                  <a:pt x="2818666" y="4273824"/>
                  <a:pt x="2811839" y="4282842"/>
                  <a:pt x="2813154" y="4292348"/>
                </a:cubicBezTo>
                <a:lnTo>
                  <a:pt x="2660389" y="4308634"/>
                </a:lnTo>
                <a:lnTo>
                  <a:pt x="2658417" y="4294374"/>
                </a:lnTo>
                <a:lnTo>
                  <a:pt x="2505651" y="4310660"/>
                </a:lnTo>
                <a:cubicBezTo>
                  <a:pt x="2478985" y="4304659"/>
                  <a:pt x="2453794" y="4297647"/>
                  <a:pt x="2430077" y="4289625"/>
                </a:cubicBezTo>
                <a:cubicBezTo>
                  <a:pt x="2406361" y="4281601"/>
                  <a:pt x="2382973" y="4275955"/>
                  <a:pt x="2359914" y="4272686"/>
                </a:cubicBezTo>
                <a:lnTo>
                  <a:pt x="2298120" y="4281233"/>
                </a:lnTo>
                <a:lnTo>
                  <a:pt x="2296806" y="4271726"/>
                </a:lnTo>
                <a:cubicBezTo>
                  <a:pt x="2274623" y="4274794"/>
                  <a:pt x="2254708" y="4276741"/>
                  <a:pt x="2237060" y="4277568"/>
                </a:cubicBezTo>
                <a:cubicBezTo>
                  <a:pt x="2219412" y="4278394"/>
                  <a:pt x="2197473" y="4277391"/>
                  <a:pt x="2171246" y="4274560"/>
                </a:cubicBezTo>
                <a:lnTo>
                  <a:pt x="2170588" y="4269807"/>
                </a:lnTo>
                <a:cubicBezTo>
                  <a:pt x="2164250" y="4270683"/>
                  <a:pt x="2161191" y="4271914"/>
                  <a:pt x="2161410" y="4273498"/>
                </a:cubicBezTo>
                <a:cubicBezTo>
                  <a:pt x="2161629" y="4275083"/>
                  <a:pt x="2160155" y="4276094"/>
                  <a:pt x="2156985" y="4276532"/>
                </a:cubicBezTo>
                <a:lnTo>
                  <a:pt x="2152232" y="4277190"/>
                </a:lnTo>
                <a:lnTo>
                  <a:pt x="2094534" y="4280326"/>
                </a:lnTo>
                <a:lnTo>
                  <a:pt x="2093219" y="4270819"/>
                </a:lnTo>
                <a:lnTo>
                  <a:pt x="2064699" y="4274764"/>
                </a:lnTo>
                <a:lnTo>
                  <a:pt x="2063384" y="4265257"/>
                </a:lnTo>
                <a:lnTo>
                  <a:pt x="2049124" y="4267230"/>
                </a:lnTo>
                <a:lnTo>
                  <a:pt x="2047809" y="4257723"/>
                </a:lnTo>
                <a:lnTo>
                  <a:pt x="2024042" y="4261011"/>
                </a:lnTo>
                <a:cubicBezTo>
                  <a:pt x="2015951" y="4249211"/>
                  <a:pt x="2010102" y="4241947"/>
                  <a:pt x="2006495" y="4239216"/>
                </a:cubicBezTo>
                <a:lnTo>
                  <a:pt x="1987482" y="4241846"/>
                </a:lnTo>
                <a:lnTo>
                  <a:pt x="1948291" y="4203668"/>
                </a:lnTo>
                <a:cubicBezTo>
                  <a:pt x="1945122" y="4204106"/>
                  <a:pt x="1940150" y="4203179"/>
                  <a:pt x="1933373" y="4200887"/>
                </a:cubicBezTo>
                <a:cubicBezTo>
                  <a:pt x="1926597" y="4198595"/>
                  <a:pt x="1920040" y="4197887"/>
                  <a:pt x="1913702" y="4198763"/>
                </a:cubicBezTo>
                <a:lnTo>
                  <a:pt x="1765691" y="4214392"/>
                </a:lnTo>
                <a:cubicBezTo>
                  <a:pt x="1764814" y="4208054"/>
                  <a:pt x="1760549" y="4200570"/>
                  <a:pt x="1752897" y="4191939"/>
                </a:cubicBezTo>
                <a:lnTo>
                  <a:pt x="1733226" y="4189816"/>
                </a:lnTo>
                <a:cubicBezTo>
                  <a:pt x="1717381" y="4192008"/>
                  <a:pt x="1704925" y="4195345"/>
                  <a:pt x="1695856" y="4199829"/>
                </a:cubicBezTo>
                <a:lnTo>
                  <a:pt x="1699801" y="4228349"/>
                </a:lnTo>
                <a:cubicBezTo>
                  <a:pt x="1693463" y="4229226"/>
                  <a:pt x="1687345" y="4231687"/>
                  <a:pt x="1681445" y="4235733"/>
                </a:cubicBezTo>
                <a:cubicBezTo>
                  <a:pt x="1675546" y="4239778"/>
                  <a:pt x="1671012" y="4242020"/>
                  <a:pt x="1667843" y="4242458"/>
                </a:cubicBezTo>
                <a:lnTo>
                  <a:pt x="1670472" y="4261472"/>
                </a:lnTo>
                <a:lnTo>
                  <a:pt x="1643267" y="4274923"/>
                </a:lnTo>
                <a:lnTo>
                  <a:pt x="1645240" y="4289183"/>
                </a:lnTo>
                <a:cubicBezTo>
                  <a:pt x="1630272" y="4297713"/>
                  <a:pt x="1619046" y="4304110"/>
                  <a:pt x="1611562" y="4308375"/>
                </a:cubicBezTo>
                <a:cubicBezTo>
                  <a:pt x="1604078" y="4312639"/>
                  <a:pt x="1595094" y="4323570"/>
                  <a:pt x="1584610" y="4341168"/>
                </a:cubicBezTo>
                <a:lnTo>
                  <a:pt x="1578541" y="4332319"/>
                </a:lnTo>
                <a:cubicBezTo>
                  <a:pt x="1573080" y="4339533"/>
                  <a:pt x="1554783" y="4359019"/>
                  <a:pt x="1523651" y="4390776"/>
                </a:cubicBezTo>
                <a:cubicBezTo>
                  <a:pt x="1492519" y="4422533"/>
                  <a:pt x="1463957" y="4461201"/>
                  <a:pt x="1437966" y="4506780"/>
                </a:cubicBezTo>
                <a:lnTo>
                  <a:pt x="1418953" y="4509410"/>
                </a:lnTo>
                <a:cubicBezTo>
                  <a:pt x="1407153" y="4517502"/>
                  <a:pt x="1395195" y="4536111"/>
                  <a:pt x="1383075" y="4565238"/>
                </a:cubicBezTo>
                <a:cubicBezTo>
                  <a:pt x="1370957" y="4594365"/>
                  <a:pt x="1353975" y="4623357"/>
                  <a:pt x="1332130" y="4652216"/>
                </a:cubicBezTo>
                <a:lnTo>
                  <a:pt x="1294761" y="4662228"/>
                </a:lnTo>
                <a:lnTo>
                  <a:pt x="1296075" y="4671735"/>
                </a:lnTo>
                <a:cubicBezTo>
                  <a:pt x="1281546" y="4683434"/>
                  <a:pt x="1270539" y="4691415"/>
                  <a:pt x="1263055" y="4695679"/>
                </a:cubicBezTo>
                <a:cubicBezTo>
                  <a:pt x="1255571" y="4699944"/>
                  <a:pt x="1239154" y="4703830"/>
                  <a:pt x="1213802" y="4707336"/>
                </a:cubicBezTo>
                <a:cubicBezTo>
                  <a:pt x="1150424" y="4716102"/>
                  <a:pt x="1113695" y="4684043"/>
                  <a:pt x="1103613" y="4611158"/>
                </a:cubicBezTo>
                <a:lnTo>
                  <a:pt x="1267449" y="4394725"/>
                </a:lnTo>
                <a:lnTo>
                  <a:pt x="1272203" y="4394068"/>
                </a:lnTo>
                <a:cubicBezTo>
                  <a:pt x="1272303" y="4371447"/>
                  <a:pt x="1281911" y="4347511"/>
                  <a:pt x="1301025" y="4322261"/>
                </a:cubicBezTo>
                <a:lnTo>
                  <a:pt x="1300519" y="4283576"/>
                </a:lnTo>
                <a:cubicBezTo>
                  <a:pt x="1309587" y="4279093"/>
                  <a:pt x="1318875" y="4276193"/>
                  <a:pt x="1328381" y="4274878"/>
                </a:cubicBezTo>
                <a:lnTo>
                  <a:pt x="1327066" y="4265372"/>
                </a:lnTo>
                <a:cubicBezTo>
                  <a:pt x="1335258" y="4254550"/>
                  <a:pt x="1340610" y="4246543"/>
                  <a:pt x="1343121" y="4241352"/>
                </a:cubicBezTo>
                <a:cubicBezTo>
                  <a:pt x="1345633" y="4236160"/>
                  <a:pt x="1347377" y="4225423"/>
                  <a:pt x="1348354" y="4209140"/>
                </a:cubicBezTo>
                <a:lnTo>
                  <a:pt x="1372121" y="4205852"/>
                </a:lnTo>
                <a:cubicBezTo>
                  <a:pt x="1377583" y="4198638"/>
                  <a:pt x="1386786" y="4189291"/>
                  <a:pt x="1399731" y="4177812"/>
                </a:cubicBezTo>
                <a:cubicBezTo>
                  <a:pt x="1412676" y="4166333"/>
                  <a:pt x="1417615" y="4149502"/>
                  <a:pt x="1414546" y="4127320"/>
                </a:cubicBezTo>
                <a:cubicBezTo>
                  <a:pt x="1409725" y="4092462"/>
                  <a:pt x="1395566" y="4071814"/>
                  <a:pt x="1372068" y="4065375"/>
                </a:cubicBezTo>
                <a:cubicBezTo>
                  <a:pt x="1348571" y="4058936"/>
                  <a:pt x="1331412" y="4051621"/>
                  <a:pt x="1320590" y="4043429"/>
                </a:cubicBezTo>
                <a:lnTo>
                  <a:pt x="1296166" y="4041964"/>
                </a:lnTo>
                <a:cubicBezTo>
                  <a:pt x="1280321" y="4044155"/>
                  <a:pt x="1263002" y="4047358"/>
                  <a:pt x="1244207" y="4051572"/>
                </a:cubicBezTo>
                <a:cubicBezTo>
                  <a:pt x="1225413" y="4055787"/>
                  <a:pt x="1208093" y="4058989"/>
                  <a:pt x="1192249" y="4061181"/>
                </a:cubicBezTo>
                <a:lnTo>
                  <a:pt x="1167825" y="4059715"/>
                </a:lnTo>
                <a:lnTo>
                  <a:pt x="1166510" y="4050208"/>
                </a:lnTo>
                <a:lnTo>
                  <a:pt x="1147496" y="4052838"/>
                </a:lnTo>
                <a:cubicBezTo>
                  <a:pt x="1144327" y="4053277"/>
                  <a:pt x="1143097" y="4050217"/>
                  <a:pt x="1143805" y="4043660"/>
                </a:cubicBezTo>
                <a:cubicBezTo>
                  <a:pt x="1144513" y="4037103"/>
                  <a:pt x="1136944" y="4034921"/>
                  <a:pt x="1121100" y="4037112"/>
                </a:cubicBezTo>
                <a:cubicBezTo>
                  <a:pt x="1086242" y="4041933"/>
                  <a:pt x="1062231" y="4049291"/>
                  <a:pt x="1049066" y="4059186"/>
                </a:cubicBezTo>
                <a:cubicBezTo>
                  <a:pt x="1035902" y="4069081"/>
                  <a:pt x="1023859" y="4081243"/>
                  <a:pt x="1012936" y="4095671"/>
                </a:cubicBezTo>
                <a:cubicBezTo>
                  <a:pt x="1002014" y="4110100"/>
                  <a:pt x="990982" y="4123737"/>
                  <a:pt x="979840" y="4136582"/>
                </a:cubicBezTo>
                <a:cubicBezTo>
                  <a:pt x="968699" y="4149426"/>
                  <a:pt x="949306" y="4160989"/>
                  <a:pt x="921663" y="4171272"/>
                </a:cubicBezTo>
                <a:cubicBezTo>
                  <a:pt x="917617" y="4165372"/>
                  <a:pt x="911414" y="4161386"/>
                  <a:pt x="903053" y="4159313"/>
                </a:cubicBezTo>
                <a:cubicBezTo>
                  <a:pt x="894693" y="4157240"/>
                  <a:pt x="888709" y="4154838"/>
                  <a:pt x="885102" y="4152107"/>
                </a:cubicBezTo>
                <a:lnTo>
                  <a:pt x="869020" y="4105889"/>
                </a:lnTo>
                <a:lnTo>
                  <a:pt x="854760" y="4107861"/>
                </a:lnTo>
                <a:cubicBezTo>
                  <a:pt x="832240" y="4085140"/>
                  <a:pt x="793825" y="4075920"/>
                  <a:pt x="739516" y="4080203"/>
                </a:cubicBezTo>
                <a:cubicBezTo>
                  <a:pt x="735369" y="4096924"/>
                  <a:pt x="728872" y="4108318"/>
                  <a:pt x="720022" y="4114387"/>
                </a:cubicBezTo>
                <a:cubicBezTo>
                  <a:pt x="711173" y="4120455"/>
                  <a:pt x="701506" y="4132288"/>
                  <a:pt x="691022" y="4149886"/>
                </a:cubicBezTo>
                <a:cubicBezTo>
                  <a:pt x="691461" y="4153055"/>
                  <a:pt x="669598" y="4135087"/>
                  <a:pt x="625435" y="4095982"/>
                </a:cubicBezTo>
                <a:lnTo>
                  <a:pt x="624120" y="4086475"/>
                </a:lnTo>
                <a:lnTo>
                  <a:pt x="575929" y="4088296"/>
                </a:lnTo>
                <a:cubicBezTo>
                  <a:pt x="572760" y="4088734"/>
                  <a:pt x="571066" y="4088161"/>
                  <a:pt x="570847" y="4086577"/>
                </a:cubicBezTo>
                <a:cubicBezTo>
                  <a:pt x="570628" y="4084993"/>
                  <a:pt x="568934" y="4084420"/>
                  <a:pt x="565765" y="4084858"/>
                </a:cubicBezTo>
                <a:cubicBezTo>
                  <a:pt x="559427" y="4085734"/>
                  <a:pt x="552735" y="4089890"/>
                  <a:pt x="545689" y="4097323"/>
                </a:cubicBezTo>
                <a:cubicBezTo>
                  <a:pt x="538644" y="4104757"/>
                  <a:pt x="533537" y="4108693"/>
                  <a:pt x="530368" y="4109131"/>
                </a:cubicBezTo>
                <a:lnTo>
                  <a:pt x="531683" y="4118638"/>
                </a:lnTo>
                <a:lnTo>
                  <a:pt x="474642" y="4126527"/>
                </a:lnTo>
                <a:cubicBezTo>
                  <a:pt x="466113" y="4111559"/>
                  <a:pt x="457693" y="4097384"/>
                  <a:pt x="449383" y="4084000"/>
                </a:cubicBezTo>
                <a:cubicBezTo>
                  <a:pt x="441073" y="4070617"/>
                  <a:pt x="432653" y="4056441"/>
                  <a:pt x="424124" y="4041473"/>
                </a:cubicBezTo>
                <a:lnTo>
                  <a:pt x="409863" y="4043446"/>
                </a:lnTo>
                <a:lnTo>
                  <a:pt x="407891" y="4029185"/>
                </a:lnTo>
                <a:cubicBezTo>
                  <a:pt x="395215" y="4030939"/>
                  <a:pt x="383661" y="4034959"/>
                  <a:pt x="373227" y="4041246"/>
                </a:cubicBezTo>
                <a:cubicBezTo>
                  <a:pt x="362793" y="4047534"/>
                  <a:pt x="351239" y="4051554"/>
                  <a:pt x="338563" y="4053308"/>
                </a:cubicBezTo>
                <a:lnTo>
                  <a:pt x="339878" y="4062814"/>
                </a:lnTo>
                <a:cubicBezTo>
                  <a:pt x="333102" y="4060522"/>
                  <a:pt x="325643" y="4059131"/>
                  <a:pt x="317501" y="4058643"/>
                </a:cubicBezTo>
                <a:cubicBezTo>
                  <a:pt x="309360" y="4058154"/>
                  <a:pt x="303974" y="4048403"/>
                  <a:pt x="301345" y="4029390"/>
                </a:cubicBezTo>
                <a:cubicBezTo>
                  <a:pt x="299591" y="4016714"/>
                  <a:pt x="299861" y="4006988"/>
                  <a:pt x="302153" y="4000212"/>
                </a:cubicBezTo>
                <a:cubicBezTo>
                  <a:pt x="304445" y="3993436"/>
                  <a:pt x="307665" y="3981687"/>
                  <a:pt x="311811" y="3964966"/>
                </a:cubicBezTo>
                <a:lnTo>
                  <a:pt x="297551" y="3966938"/>
                </a:lnTo>
                <a:cubicBezTo>
                  <a:pt x="286291" y="3955578"/>
                  <a:pt x="274214" y="3949982"/>
                  <a:pt x="261319" y="3950151"/>
                </a:cubicBezTo>
                <a:cubicBezTo>
                  <a:pt x="248424" y="3950319"/>
                  <a:pt x="235420" y="3949696"/>
                  <a:pt x="222306" y="3948280"/>
                </a:cubicBezTo>
                <a:cubicBezTo>
                  <a:pt x="209192" y="3946865"/>
                  <a:pt x="196541" y="3942963"/>
                  <a:pt x="184354" y="3936574"/>
                </a:cubicBezTo>
                <a:cubicBezTo>
                  <a:pt x="172167" y="3930186"/>
                  <a:pt x="162517" y="3912951"/>
                  <a:pt x="155403" y="3884869"/>
                </a:cubicBezTo>
                <a:lnTo>
                  <a:pt x="164910" y="3883554"/>
                </a:lnTo>
                <a:lnTo>
                  <a:pt x="157678" y="3831267"/>
                </a:lnTo>
                <a:lnTo>
                  <a:pt x="80309" y="3832280"/>
                </a:lnTo>
                <a:cubicBezTo>
                  <a:pt x="73533" y="3829988"/>
                  <a:pt x="69816" y="3826465"/>
                  <a:pt x="69159" y="3821712"/>
                </a:cubicBezTo>
                <a:cubicBezTo>
                  <a:pt x="68501" y="3816958"/>
                  <a:pt x="66369" y="3813216"/>
                  <a:pt x="62762" y="3810486"/>
                </a:cubicBezTo>
                <a:lnTo>
                  <a:pt x="53255" y="3811801"/>
                </a:lnTo>
                <a:lnTo>
                  <a:pt x="49310" y="3783281"/>
                </a:lnTo>
                <a:cubicBezTo>
                  <a:pt x="68424" y="3758030"/>
                  <a:pt x="81614" y="3742480"/>
                  <a:pt x="88879" y="3736631"/>
                </a:cubicBezTo>
                <a:cubicBezTo>
                  <a:pt x="96143" y="3730782"/>
                  <a:pt x="98023" y="3715182"/>
                  <a:pt x="94516" y="3689830"/>
                </a:cubicBezTo>
                <a:cubicBezTo>
                  <a:pt x="77357" y="3682515"/>
                  <a:pt x="63172" y="3667522"/>
                  <a:pt x="51963" y="3644851"/>
                </a:cubicBezTo>
                <a:cubicBezTo>
                  <a:pt x="40753" y="3622180"/>
                  <a:pt x="33614" y="3599753"/>
                  <a:pt x="30546" y="3577571"/>
                </a:cubicBezTo>
                <a:lnTo>
                  <a:pt x="44806" y="3575598"/>
                </a:lnTo>
                <a:lnTo>
                  <a:pt x="40204" y="3542325"/>
                </a:lnTo>
                <a:lnTo>
                  <a:pt x="25944" y="3544297"/>
                </a:lnTo>
                <a:cubicBezTo>
                  <a:pt x="22875" y="3522115"/>
                  <a:pt x="18552" y="3502528"/>
                  <a:pt x="12972" y="3485538"/>
                </a:cubicBezTo>
                <a:cubicBezTo>
                  <a:pt x="7392" y="3468547"/>
                  <a:pt x="3068" y="3448960"/>
                  <a:pt x="0" y="3426778"/>
                </a:cubicBezTo>
                <a:cubicBezTo>
                  <a:pt x="9507" y="3425463"/>
                  <a:pt x="18356" y="3419395"/>
                  <a:pt x="26548" y="3408573"/>
                </a:cubicBezTo>
                <a:lnTo>
                  <a:pt x="25233" y="3399066"/>
                </a:lnTo>
                <a:lnTo>
                  <a:pt x="53753" y="3395122"/>
                </a:lnTo>
                <a:cubicBezTo>
                  <a:pt x="88712" y="3367680"/>
                  <a:pt x="101808" y="3322269"/>
                  <a:pt x="93042" y="3258891"/>
                </a:cubicBezTo>
                <a:lnTo>
                  <a:pt x="78782" y="3260864"/>
                </a:lnTo>
                <a:lnTo>
                  <a:pt x="73522" y="3222837"/>
                </a:lnTo>
                <a:cubicBezTo>
                  <a:pt x="88052" y="3211138"/>
                  <a:pt x="98157" y="3202474"/>
                  <a:pt x="103837" y="3196844"/>
                </a:cubicBezTo>
                <a:cubicBezTo>
                  <a:pt x="109518" y="3191214"/>
                  <a:pt x="126618" y="3186427"/>
                  <a:pt x="155138" y="3182482"/>
                </a:cubicBezTo>
                <a:lnTo>
                  <a:pt x="187754" y="3173127"/>
                </a:lnTo>
                <a:cubicBezTo>
                  <a:pt x="192339" y="3159574"/>
                  <a:pt x="195204" y="3151104"/>
                  <a:pt x="196350" y="3147716"/>
                </a:cubicBezTo>
                <a:cubicBezTo>
                  <a:pt x="197496" y="3144328"/>
                  <a:pt x="198996" y="3137661"/>
                  <a:pt x="200850" y="3127716"/>
                </a:cubicBezTo>
                <a:lnTo>
                  <a:pt x="210357" y="3126401"/>
                </a:lnTo>
                <a:lnTo>
                  <a:pt x="201153" y="3059854"/>
                </a:lnTo>
                <a:lnTo>
                  <a:pt x="191646" y="3061169"/>
                </a:lnTo>
                <a:lnTo>
                  <a:pt x="189016" y="3042156"/>
                </a:lnTo>
                <a:lnTo>
                  <a:pt x="198523" y="3040841"/>
                </a:lnTo>
                <a:cubicBezTo>
                  <a:pt x="205838" y="3023681"/>
                  <a:pt x="214931" y="3013542"/>
                  <a:pt x="225804" y="3010424"/>
                </a:cubicBezTo>
                <a:cubicBezTo>
                  <a:pt x="236676" y="3007305"/>
                  <a:pt x="251618" y="3004431"/>
                  <a:pt x="270632" y="3001801"/>
                </a:cubicBezTo>
                <a:cubicBezTo>
                  <a:pt x="285499" y="3015893"/>
                  <a:pt x="299270" y="3022062"/>
                  <a:pt x="311946" y="3020308"/>
                </a:cubicBezTo>
                <a:cubicBezTo>
                  <a:pt x="324622" y="3018555"/>
                  <a:pt x="335384" y="3014644"/>
                  <a:pt x="344233" y="3008576"/>
                </a:cubicBezTo>
                <a:cubicBezTo>
                  <a:pt x="353083" y="3002508"/>
                  <a:pt x="363407" y="2995428"/>
                  <a:pt x="375206" y="2987337"/>
                </a:cubicBezTo>
                <a:lnTo>
                  <a:pt x="373233" y="2973077"/>
                </a:lnTo>
                <a:cubicBezTo>
                  <a:pt x="379571" y="2972200"/>
                  <a:pt x="385909" y="2971324"/>
                  <a:pt x="392247" y="2970447"/>
                </a:cubicBezTo>
                <a:cubicBezTo>
                  <a:pt x="398585" y="2969571"/>
                  <a:pt x="403119" y="2967329"/>
                  <a:pt x="405849" y="2963721"/>
                </a:cubicBezTo>
                <a:lnTo>
                  <a:pt x="403877" y="2949461"/>
                </a:lnTo>
                <a:cubicBezTo>
                  <a:pt x="419722" y="2947270"/>
                  <a:pt x="429557" y="2948331"/>
                  <a:pt x="433383" y="2952646"/>
                </a:cubicBezTo>
                <a:cubicBezTo>
                  <a:pt x="437210" y="2956962"/>
                  <a:pt x="442292" y="2958681"/>
                  <a:pt x="448630" y="2957804"/>
                </a:cubicBezTo>
                <a:lnTo>
                  <a:pt x="446657" y="2943544"/>
                </a:lnTo>
                <a:cubicBezTo>
                  <a:pt x="459333" y="2941791"/>
                  <a:pt x="470753" y="2942633"/>
                  <a:pt x="480917" y="2946072"/>
                </a:cubicBezTo>
                <a:cubicBezTo>
                  <a:pt x="491081" y="2949510"/>
                  <a:pt x="499332" y="2950791"/>
                  <a:pt x="505670" y="2949915"/>
                </a:cubicBezTo>
                <a:cubicBezTo>
                  <a:pt x="531021" y="2946408"/>
                  <a:pt x="555252" y="2940635"/>
                  <a:pt x="578361" y="2932594"/>
                </a:cubicBezTo>
                <a:cubicBezTo>
                  <a:pt x="601470" y="2924553"/>
                  <a:pt x="624116" y="2918999"/>
                  <a:pt x="646299" y="2915931"/>
                </a:cubicBezTo>
                <a:lnTo>
                  <a:pt x="648271" y="2930191"/>
                </a:lnTo>
                <a:lnTo>
                  <a:pt x="657778" y="2928876"/>
                </a:lnTo>
                <a:lnTo>
                  <a:pt x="655805" y="2914616"/>
                </a:lnTo>
                <a:cubicBezTo>
                  <a:pt x="662143" y="2913739"/>
                  <a:pt x="675367" y="2915947"/>
                  <a:pt x="695476" y="2921239"/>
                </a:cubicBezTo>
                <a:cubicBezTo>
                  <a:pt x="715585" y="2926532"/>
                  <a:pt x="733781" y="2929666"/>
                  <a:pt x="750064" y="2930644"/>
                </a:cubicBezTo>
                <a:lnTo>
                  <a:pt x="748749" y="2921137"/>
                </a:lnTo>
                <a:cubicBezTo>
                  <a:pt x="770493" y="2914900"/>
                  <a:pt x="782208" y="2900362"/>
                  <a:pt x="783893" y="2877522"/>
                </a:cubicBezTo>
                <a:cubicBezTo>
                  <a:pt x="785578" y="2854682"/>
                  <a:pt x="794343" y="2842166"/>
                  <a:pt x="810188" y="2839975"/>
                </a:cubicBezTo>
                <a:lnTo>
                  <a:pt x="806243" y="2811455"/>
                </a:lnTo>
                <a:lnTo>
                  <a:pt x="820503" y="2809482"/>
                </a:lnTo>
                <a:lnTo>
                  <a:pt x="816558" y="2780962"/>
                </a:lnTo>
                <a:cubicBezTo>
                  <a:pt x="822458" y="2776917"/>
                  <a:pt x="826992" y="2774675"/>
                  <a:pt x="830161" y="2774236"/>
                </a:cubicBezTo>
                <a:cubicBezTo>
                  <a:pt x="833330" y="2773798"/>
                  <a:pt x="837864" y="2771556"/>
                  <a:pt x="843763" y="2767510"/>
                </a:cubicBezTo>
                <a:cubicBezTo>
                  <a:pt x="842010" y="2754835"/>
                  <a:pt x="842718" y="2748278"/>
                  <a:pt x="845887" y="2747839"/>
                </a:cubicBezTo>
                <a:lnTo>
                  <a:pt x="869654" y="2744552"/>
                </a:lnTo>
                <a:lnTo>
                  <a:pt x="868339" y="2735045"/>
                </a:lnTo>
                <a:lnTo>
                  <a:pt x="934228" y="2721088"/>
                </a:lnTo>
                <a:cubicBezTo>
                  <a:pt x="947005" y="2696714"/>
                  <a:pt x="954539" y="2681139"/>
                  <a:pt x="956831" y="2674363"/>
                </a:cubicBezTo>
                <a:lnTo>
                  <a:pt x="975845" y="2671733"/>
                </a:lnTo>
                <a:lnTo>
                  <a:pt x="974530" y="2662226"/>
                </a:lnTo>
                <a:cubicBezTo>
                  <a:pt x="980868" y="2661349"/>
                  <a:pt x="984719" y="2660009"/>
                  <a:pt x="986084" y="2658206"/>
                </a:cubicBezTo>
                <a:cubicBezTo>
                  <a:pt x="987450" y="2656402"/>
                  <a:pt x="991301" y="2655062"/>
                  <a:pt x="997639" y="2654185"/>
                </a:cubicBezTo>
                <a:lnTo>
                  <a:pt x="999763" y="2634514"/>
                </a:lnTo>
                <a:cubicBezTo>
                  <a:pt x="996694" y="2612332"/>
                  <a:pt x="991224" y="2596133"/>
                  <a:pt x="983353" y="2585919"/>
                </a:cubicBezTo>
                <a:cubicBezTo>
                  <a:pt x="975481" y="2575704"/>
                  <a:pt x="967036" y="2567184"/>
                  <a:pt x="958018" y="2560357"/>
                </a:cubicBezTo>
                <a:cubicBezTo>
                  <a:pt x="949000" y="2553531"/>
                  <a:pt x="940664" y="2545803"/>
                  <a:pt x="933011" y="2537172"/>
                </a:cubicBezTo>
                <a:cubicBezTo>
                  <a:pt x="925359" y="2528542"/>
                  <a:pt x="919998" y="2513136"/>
                  <a:pt x="916930" y="2490954"/>
                </a:cubicBezTo>
                <a:cubicBezTo>
                  <a:pt x="920099" y="2490515"/>
                  <a:pt x="921464" y="2488712"/>
                  <a:pt x="921026" y="2485543"/>
                </a:cubicBezTo>
                <a:cubicBezTo>
                  <a:pt x="921026" y="2485543"/>
                  <a:pt x="926925" y="2481497"/>
                  <a:pt x="938725" y="2473406"/>
                </a:cubicBezTo>
                <a:cubicBezTo>
                  <a:pt x="950523" y="2465315"/>
                  <a:pt x="963005" y="2456322"/>
                  <a:pt x="976170" y="2446428"/>
                </a:cubicBezTo>
                <a:cubicBezTo>
                  <a:pt x="989334" y="2436533"/>
                  <a:pt x="1002498" y="2426638"/>
                  <a:pt x="1015662" y="2416744"/>
                </a:cubicBezTo>
                <a:cubicBezTo>
                  <a:pt x="1028827" y="2406849"/>
                  <a:pt x="1036555" y="2398514"/>
                  <a:pt x="1038847" y="2391737"/>
                </a:cubicBezTo>
                <a:lnTo>
                  <a:pt x="1036218" y="2372724"/>
                </a:lnTo>
                <a:cubicBezTo>
                  <a:pt x="1060254" y="2359711"/>
                  <a:pt x="1074016" y="2342467"/>
                  <a:pt x="1077505" y="2320992"/>
                </a:cubicBezTo>
                <a:cubicBezTo>
                  <a:pt x="1080994" y="2299518"/>
                  <a:pt x="1091149" y="2279543"/>
                  <a:pt x="1107971" y="2261069"/>
                </a:cubicBezTo>
                <a:lnTo>
                  <a:pt x="1104684" y="2237302"/>
                </a:lnTo>
                <a:cubicBezTo>
                  <a:pt x="1119652" y="2228773"/>
                  <a:pt x="1128501" y="2222705"/>
                  <a:pt x="1131232" y="2219097"/>
                </a:cubicBezTo>
                <a:cubicBezTo>
                  <a:pt x="1133962" y="2215490"/>
                  <a:pt x="1139643" y="2209860"/>
                  <a:pt x="1148273" y="2202207"/>
                </a:cubicBezTo>
                <a:lnTo>
                  <a:pt x="1145643" y="2183194"/>
                </a:lnTo>
                <a:lnTo>
                  <a:pt x="1174163" y="2179249"/>
                </a:lnTo>
                <a:cubicBezTo>
                  <a:pt x="1173725" y="2176080"/>
                  <a:pt x="1174298" y="2174386"/>
                  <a:pt x="1175882" y="2174167"/>
                </a:cubicBezTo>
                <a:cubicBezTo>
                  <a:pt x="1177467" y="2173948"/>
                  <a:pt x="1178040" y="2172254"/>
                  <a:pt x="1177601" y="2169085"/>
                </a:cubicBezTo>
                <a:lnTo>
                  <a:pt x="1220382" y="2163168"/>
                </a:lnTo>
                <a:lnTo>
                  <a:pt x="1219067" y="2153661"/>
                </a:lnTo>
                <a:lnTo>
                  <a:pt x="1233327" y="2151689"/>
                </a:lnTo>
                <a:lnTo>
                  <a:pt x="1231355" y="2137428"/>
                </a:lnTo>
                <a:lnTo>
                  <a:pt x="1250368" y="2134799"/>
                </a:lnTo>
                <a:lnTo>
                  <a:pt x="1297902" y="2128224"/>
                </a:lnTo>
                <a:cubicBezTo>
                  <a:pt x="1339097" y="2122526"/>
                  <a:pt x="1364499" y="2107709"/>
                  <a:pt x="1374107" y="2083774"/>
                </a:cubicBezTo>
                <a:cubicBezTo>
                  <a:pt x="1366892" y="2078312"/>
                  <a:pt x="1361262" y="2072632"/>
                  <a:pt x="1357217" y="2066732"/>
                </a:cubicBezTo>
                <a:cubicBezTo>
                  <a:pt x="1353171" y="2060833"/>
                  <a:pt x="1345957" y="2055372"/>
                  <a:pt x="1335573" y="2050349"/>
                </a:cubicBezTo>
                <a:lnTo>
                  <a:pt x="1334258" y="2040842"/>
                </a:lnTo>
                <a:lnTo>
                  <a:pt x="1305738" y="2044787"/>
                </a:lnTo>
                <a:cubicBezTo>
                  <a:pt x="1279510" y="2041956"/>
                  <a:pt x="1263228" y="2040978"/>
                  <a:pt x="1256890" y="2041855"/>
                </a:cubicBezTo>
                <a:cubicBezTo>
                  <a:pt x="1234707" y="2044923"/>
                  <a:pt x="1214657" y="2051733"/>
                  <a:pt x="1196739" y="2062285"/>
                </a:cubicBezTo>
                <a:cubicBezTo>
                  <a:pt x="1178822" y="2072837"/>
                  <a:pt x="1157187" y="2079867"/>
                  <a:pt x="1131836" y="2083373"/>
                </a:cubicBezTo>
                <a:lnTo>
                  <a:pt x="1126425" y="2079277"/>
                </a:lnTo>
                <a:cubicBezTo>
                  <a:pt x="1122481" y="2050757"/>
                  <a:pt x="1131161" y="2031794"/>
                  <a:pt x="1152467" y="2022388"/>
                </a:cubicBezTo>
                <a:lnTo>
                  <a:pt x="1185740" y="2017786"/>
                </a:lnTo>
                <a:lnTo>
                  <a:pt x="1183768" y="2003526"/>
                </a:lnTo>
                <a:cubicBezTo>
                  <a:pt x="1199174" y="1998165"/>
                  <a:pt x="1214690" y="1993597"/>
                  <a:pt x="1230315" y="1989821"/>
                </a:cubicBezTo>
                <a:cubicBezTo>
                  <a:pt x="1245941" y="1986045"/>
                  <a:pt x="1263041" y="1981258"/>
                  <a:pt x="1281616" y="1975459"/>
                </a:cubicBezTo>
                <a:cubicBezTo>
                  <a:pt x="1285662" y="1981358"/>
                  <a:pt x="1289488" y="1985674"/>
                  <a:pt x="1293095" y="1988404"/>
                </a:cubicBezTo>
                <a:cubicBezTo>
                  <a:pt x="1297579" y="1997472"/>
                  <a:pt x="1301405" y="2001788"/>
                  <a:pt x="1304574" y="2001349"/>
                </a:cubicBezTo>
                <a:cubicBezTo>
                  <a:pt x="1310912" y="2000473"/>
                  <a:pt x="1318506" y="1997000"/>
                  <a:pt x="1327355" y="1990932"/>
                </a:cubicBezTo>
                <a:cubicBezTo>
                  <a:pt x="1336204" y="1984864"/>
                  <a:pt x="1346967" y="1980953"/>
                  <a:pt x="1359642" y="1979200"/>
                </a:cubicBezTo>
                <a:lnTo>
                  <a:pt x="1361615" y="1993460"/>
                </a:lnTo>
                <a:lnTo>
                  <a:pt x="1414559" y="1990981"/>
                </a:lnTo>
                <a:cubicBezTo>
                  <a:pt x="1424504" y="1992835"/>
                  <a:pt x="1436034" y="1994470"/>
                  <a:pt x="1449148" y="1995885"/>
                </a:cubicBezTo>
                <a:cubicBezTo>
                  <a:pt x="1459193" y="1975119"/>
                  <a:pt x="1470445" y="1963066"/>
                  <a:pt x="1482901" y="1959729"/>
                </a:cubicBezTo>
                <a:cubicBezTo>
                  <a:pt x="1495357" y="1956391"/>
                  <a:pt x="1513823" y="1949800"/>
                  <a:pt x="1538298" y="1939956"/>
                </a:cubicBezTo>
                <a:lnTo>
                  <a:pt x="1537640" y="1935202"/>
                </a:lnTo>
                <a:cubicBezTo>
                  <a:pt x="1543101" y="1927988"/>
                  <a:pt x="1549111" y="1924735"/>
                  <a:pt x="1555668" y="1925442"/>
                </a:cubicBezTo>
                <a:cubicBezTo>
                  <a:pt x="1562225" y="1926150"/>
                  <a:pt x="1566430" y="1921532"/>
                  <a:pt x="1568284" y="1911587"/>
                </a:cubicBezTo>
                <a:lnTo>
                  <a:pt x="1552354" y="1831437"/>
                </a:lnTo>
                <a:cubicBezTo>
                  <a:pt x="1542509" y="1806962"/>
                  <a:pt x="1527827" y="1776697"/>
                  <a:pt x="1508308" y="1740643"/>
                </a:cubicBezTo>
                <a:cubicBezTo>
                  <a:pt x="1488788" y="1704588"/>
                  <a:pt x="1477494" y="1675470"/>
                  <a:pt x="1474426" y="1653288"/>
                </a:cubicBezTo>
                <a:lnTo>
                  <a:pt x="1450659" y="1656575"/>
                </a:lnTo>
                <a:cubicBezTo>
                  <a:pt x="1446613" y="1650675"/>
                  <a:pt x="1444152" y="1644557"/>
                  <a:pt x="1443275" y="1638219"/>
                </a:cubicBezTo>
                <a:lnTo>
                  <a:pt x="1400495" y="1644136"/>
                </a:lnTo>
                <a:cubicBezTo>
                  <a:pt x="1376998" y="1637698"/>
                  <a:pt x="1360057" y="1631967"/>
                  <a:pt x="1349674" y="1626944"/>
                </a:cubicBezTo>
                <a:cubicBezTo>
                  <a:pt x="1339291" y="1621921"/>
                  <a:pt x="1331689" y="1601981"/>
                  <a:pt x="1326867" y="1567123"/>
                </a:cubicBezTo>
                <a:cubicBezTo>
                  <a:pt x="1330036" y="1566684"/>
                  <a:pt x="1333888" y="1565344"/>
                  <a:pt x="1338422" y="1563102"/>
                </a:cubicBezTo>
                <a:cubicBezTo>
                  <a:pt x="1342956" y="1560860"/>
                  <a:pt x="1348392" y="1559301"/>
                  <a:pt x="1354730" y="1558425"/>
                </a:cubicBezTo>
                <a:lnTo>
                  <a:pt x="1368332" y="1551699"/>
                </a:lnTo>
                <a:lnTo>
                  <a:pt x="1366360" y="1537439"/>
                </a:lnTo>
                <a:lnTo>
                  <a:pt x="1404387" y="1532179"/>
                </a:lnTo>
                <a:cubicBezTo>
                  <a:pt x="1419355" y="1523650"/>
                  <a:pt x="1437711" y="1516267"/>
                  <a:pt x="1459455" y="1510029"/>
                </a:cubicBezTo>
                <a:cubicBezTo>
                  <a:pt x="1481199" y="1503792"/>
                  <a:pt x="1490318" y="1487998"/>
                  <a:pt x="1486811" y="1462647"/>
                </a:cubicBezTo>
                <a:lnTo>
                  <a:pt x="1501071" y="1460674"/>
                </a:lnTo>
                <a:cubicBezTo>
                  <a:pt x="1499756" y="1451168"/>
                  <a:pt x="1495492" y="1443684"/>
                  <a:pt x="1488277" y="1438223"/>
                </a:cubicBezTo>
                <a:lnTo>
                  <a:pt x="1482866" y="1434127"/>
                </a:lnTo>
                <a:lnTo>
                  <a:pt x="1467745" y="1324799"/>
                </a:lnTo>
                <a:lnTo>
                  <a:pt x="1482005" y="1322827"/>
                </a:lnTo>
                <a:lnTo>
                  <a:pt x="1467087" y="1320046"/>
                </a:lnTo>
                <a:cubicBezTo>
                  <a:pt x="1464896" y="1304201"/>
                  <a:pt x="1462241" y="1290843"/>
                  <a:pt x="1459122" y="1279971"/>
                </a:cubicBezTo>
                <a:cubicBezTo>
                  <a:pt x="1456004" y="1269099"/>
                  <a:pt x="1454006" y="1260494"/>
                  <a:pt x="1453129" y="1254156"/>
                </a:cubicBezTo>
                <a:lnTo>
                  <a:pt x="1443623" y="1255471"/>
                </a:lnTo>
                <a:cubicBezTo>
                  <a:pt x="1436847" y="1253179"/>
                  <a:pt x="1432228" y="1248973"/>
                  <a:pt x="1429767" y="1242855"/>
                </a:cubicBezTo>
                <a:cubicBezTo>
                  <a:pt x="1427306" y="1236736"/>
                  <a:pt x="1424272" y="1232312"/>
                  <a:pt x="1420664" y="1229581"/>
                </a:cubicBezTo>
                <a:lnTo>
                  <a:pt x="1396898" y="1232868"/>
                </a:lnTo>
                <a:cubicBezTo>
                  <a:pt x="1396459" y="1229699"/>
                  <a:pt x="1395229" y="1226640"/>
                  <a:pt x="1393206" y="1223690"/>
                </a:cubicBezTo>
                <a:cubicBezTo>
                  <a:pt x="1391183" y="1220741"/>
                  <a:pt x="1389734" y="1216097"/>
                  <a:pt x="1388857" y="1209759"/>
                </a:cubicBezTo>
                <a:lnTo>
                  <a:pt x="1382789" y="1200910"/>
                </a:lnTo>
                <a:lnTo>
                  <a:pt x="1363775" y="1203539"/>
                </a:lnTo>
                <a:lnTo>
                  <a:pt x="1360488" y="1179773"/>
                </a:lnTo>
                <a:lnTo>
                  <a:pt x="1345570" y="1176992"/>
                </a:lnTo>
                <a:lnTo>
                  <a:pt x="1338996" y="1129458"/>
                </a:lnTo>
                <a:cubicBezTo>
                  <a:pt x="1344895" y="1125413"/>
                  <a:pt x="1349101" y="1120794"/>
                  <a:pt x="1351612" y="1115602"/>
                </a:cubicBezTo>
                <a:cubicBezTo>
                  <a:pt x="1354123" y="1110411"/>
                  <a:pt x="1359913" y="1105573"/>
                  <a:pt x="1368982" y="1101089"/>
                </a:cubicBezTo>
                <a:lnTo>
                  <a:pt x="1376516" y="1085514"/>
                </a:lnTo>
                <a:lnTo>
                  <a:pt x="1428803" y="1078282"/>
                </a:lnTo>
                <a:cubicBezTo>
                  <a:pt x="1454154" y="1074775"/>
                  <a:pt x="1468221" y="1065563"/>
                  <a:pt x="1471001" y="1050646"/>
                </a:cubicBezTo>
                <a:cubicBezTo>
                  <a:pt x="1473783" y="1035728"/>
                  <a:pt x="1472762" y="1010841"/>
                  <a:pt x="1467941" y="975983"/>
                </a:cubicBezTo>
                <a:cubicBezTo>
                  <a:pt x="1450781" y="968667"/>
                  <a:pt x="1436572" y="959329"/>
                  <a:pt x="1425312" y="947969"/>
                </a:cubicBezTo>
                <a:cubicBezTo>
                  <a:pt x="1414052" y="936608"/>
                  <a:pt x="1406230" y="915083"/>
                  <a:pt x="1401847" y="883394"/>
                </a:cubicBezTo>
                <a:cubicBezTo>
                  <a:pt x="1401409" y="880225"/>
                  <a:pt x="1402555" y="876837"/>
                  <a:pt x="1405286" y="873230"/>
                </a:cubicBezTo>
                <a:cubicBezTo>
                  <a:pt x="1405286" y="873230"/>
                  <a:pt x="1413916" y="865577"/>
                  <a:pt x="1431176" y="850272"/>
                </a:cubicBezTo>
                <a:lnTo>
                  <a:pt x="1430518" y="845518"/>
                </a:lnTo>
                <a:cubicBezTo>
                  <a:pt x="1440025" y="844203"/>
                  <a:pt x="1448849" y="843790"/>
                  <a:pt x="1456991" y="844279"/>
                </a:cubicBezTo>
                <a:cubicBezTo>
                  <a:pt x="1465132" y="844767"/>
                  <a:pt x="1472372" y="844574"/>
                  <a:pt x="1478709" y="843697"/>
                </a:cubicBezTo>
                <a:lnTo>
                  <a:pt x="1479367" y="848450"/>
                </a:lnTo>
                <a:cubicBezTo>
                  <a:pt x="1492919" y="853035"/>
                  <a:pt x="1502864" y="854889"/>
                  <a:pt x="1509202" y="854012"/>
                </a:cubicBezTo>
                <a:cubicBezTo>
                  <a:pt x="1534553" y="850506"/>
                  <a:pt x="1550533" y="843451"/>
                  <a:pt x="1557140" y="832849"/>
                </a:cubicBezTo>
                <a:cubicBezTo>
                  <a:pt x="1563747" y="822246"/>
                  <a:pt x="1568686" y="805416"/>
                  <a:pt x="1571955" y="782357"/>
                </a:cubicBezTo>
                <a:lnTo>
                  <a:pt x="1595722" y="779069"/>
                </a:lnTo>
                <a:cubicBezTo>
                  <a:pt x="1593969" y="766394"/>
                  <a:pt x="1594592" y="753389"/>
                  <a:pt x="1597593" y="740056"/>
                </a:cubicBezTo>
                <a:cubicBezTo>
                  <a:pt x="1600593" y="726723"/>
                  <a:pt x="1601654" y="716887"/>
                  <a:pt x="1600778" y="710550"/>
                </a:cubicBezTo>
                <a:cubicBezTo>
                  <a:pt x="1594002" y="708257"/>
                  <a:pt x="1588372" y="702577"/>
                  <a:pt x="1583888" y="693508"/>
                </a:cubicBezTo>
                <a:lnTo>
                  <a:pt x="1582573" y="684002"/>
                </a:lnTo>
                <a:lnTo>
                  <a:pt x="1568313" y="685974"/>
                </a:lnTo>
                <a:cubicBezTo>
                  <a:pt x="1559783" y="671006"/>
                  <a:pt x="1552948" y="656611"/>
                  <a:pt x="1547807" y="642790"/>
                </a:cubicBezTo>
                <a:cubicBezTo>
                  <a:pt x="1542666" y="628968"/>
                  <a:pt x="1535392" y="611404"/>
                  <a:pt x="1525986" y="590098"/>
                </a:cubicBezTo>
                <a:cubicBezTo>
                  <a:pt x="1535054" y="585615"/>
                  <a:pt x="1540271" y="582471"/>
                  <a:pt x="1541637" y="580667"/>
                </a:cubicBezTo>
                <a:cubicBezTo>
                  <a:pt x="1543002" y="578864"/>
                  <a:pt x="1551388" y="575282"/>
                  <a:pt x="1566794" y="569921"/>
                </a:cubicBezTo>
                <a:lnTo>
                  <a:pt x="1564821" y="555661"/>
                </a:lnTo>
                <a:cubicBezTo>
                  <a:pt x="1580666" y="553469"/>
                  <a:pt x="1600118" y="554009"/>
                  <a:pt x="1623177" y="557278"/>
                </a:cubicBezTo>
                <a:cubicBezTo>
                  <a:pt x="1646236" y="560548"/>
                  <a:pt x="1658642" y="568520"/>
                  <a:pt x="1660395" y="581196"/>
                </a:cubicBezTo>
                <a:lnTo>
                  <a:pt x="1679409" y="578566"/>
                </a:lnTo>
                <a:lnTo>
                  <a:pt x="1678094" y="569060"/>
                </a:lnTo>
                <a:lnTo>
                  <a:pt x="1711367" y="564457"/>
                </a:lnTo>
                <a:cubicBezTo>
                  <a:pt x="1727212" y="562266"/>
                  <a:pt x="1736769" y="549640"/>
                  <a:pt x="1740038" y="526581"/>
                </a:cubicBezTo>
                <a:cubicBezTo>
                  <a:pt x="1743308" y="503522"/>
                  <a:pt x="1744724" y="490409"/>
                  <a:pt x="1744285" y="487240"/>
                </a:cubicBezTo>
                <a:cubicBezTo>
                  <a:pt x="1741217" y="465057"/>
                  <a:pt x="1732688" y="450089"/>
                  <a:pt x="1718697" y="442336"/>
                </a:cubicBezTo>
                <a:cubicBezTo>
                  <a:pt x="1704707" y="434582"/>
                  <a:pt x="1696396" y="421199"/>
                  <a:pt x="1693767" y="402185"/>
                </a:cubicBezTo>
                <a:cubicBezTo>
                  <a:pt x="1691137" y="383172"/>
                  <a:pt x="1691651" y="369375"/>
                  <a:pt x="1695308" y="360796"/>
                </a:cubicBezTo>
                <a:cubicBezTo>
                  <a:pt x="1698966" y="352216"/>
                  <a:pt x="1718224" y="345515"/>
                  <a:pt x="1753082" y="340694"/>
                </a:cubicBezTo>
                <a:lnTo>
                  <a:pt x="1750452" y="321680"/>
                </a:lnTo>
                <a:cubicBezTo>
                  <a:pt x="1754935" y="330749"/>
                  <a:pt x="1765319" y="335772"/>
                  <a:pt x="1781602" y="336749"/>
                </a:cubicBezTo>
                <a:lnTo>
                  <a:pt x="1782259" y="341502"/>
                </a:lnTo>
                <a:cubicBezTo>
                  <a:pt x="1801273" y="338873"/>
                  <a:pt x="1814606" y="341873"/>
                  <a:pt x="1822259" y="350503"/>
                </a:cubicBezTo>
                <a:cubicBezTo>
                  <a:pt x="1829911" y="359133"/>
                  <a:pt x="1837126" y="364594"/>
                  <a:pt x="1843902" y="366886"/>
                </a:cubicBezTo>
                <a:lnTo>
                  <a:pt x="1862915" y="364257"/>
                </a:lnTo>
                <a:lnTo>
                  <a:pt x="1864887" y="378517"/>
                </a:lnTo>
                <a:lnTo>
                  <a:pt x="1931435" y="369312"/>
                </a:lnTo>
                <a:cubicBezTo>
                  <a:pt x="1934165" y="365705"/>
                  <a:pt x="1943259" y="355566"/>
                  <a:pt x="1958715" y="338895"/>
                </a:cubicBezTo>
                <a:cubicBezTo>
                  <a:pt x="1974172" y="322224"/>
                  <a:pt x="1984850" y="311866"/>
                  <a:pt x="1990750" y="307821"/>
                </a:cubicBezTo>
                <a:lnTo>
                  <a:pt x="1995503" y="307163"/>
                </a:lnTo>
                <a:cubicBezTo>
                  <a:pt x="1998334" y="280935"/>
                  <a:pt x="2001031" y="259570"/>
                  <a:pt x="2003593" y="243068"/>
                </a:cubicBezTo>
                <a:cubicBezTo>
                  <a:pt x="2006155" y="226566"/>
                  <a:pt x="2021088" y="200279"/>
                  <a:pt x="2048394" y="164207"/>
                </a:cubicBezTo>
                <a:lnTo>
                  <a:pt x="2058559" y="167645"/>
                </a:lnTo>
                <a:cubicBezTo>
                  <a:pt x="2115161" y="156587"/>
                  <a:pt x="2170886" y="139191"/>
                  <a:pt x="2225735" y="115456"/>
                </a:cubicBezTo>
                <a:lnTo>
                  <a:pt x="2225077" y="110703"/>
                </a:lnTo>
                <a:cubicBezTo>
                  <a:pt x="2230977" y="106658"/>
                  <a:pt x="2236303" y="104306"/>
                  <a:pt x="2241057" y="103649"/>
                </a:cubicBezTo>
                <a:cubicBezTo>
                  <a:pt x="2245810" y="102991"/>
                  <a:pt x="2251136" y="100640"/>
                  <a:pt x="2257036" y="96594"/>
                </a:cubicBezTo>
                <a:lnTo>
                  <a:pt x="2289652" y="87239"/>
                </a:lnTo>
                <a:lnTo>
                  <a:pt x="2287680" y="72978"/>
                </a:lnTo>
                <a:cubicBezTo>
                  <a:pt x="2296748" y="68495"/>
                  <a:pt x="2304451" y="65814"/>
                  <a:pt x="2310789" y="64938"/>
                </a:cubicBezTo>
                <a:cubicBezTo>
                  <a:pt x="2317127" y="64061"/>
                  <a:pt x="2324830" y="61381"/>
                  <a:pt x="2333898" y="56897"/>
                </a:cubicBezTo>
                <a:lnTo>
                  <a:pt x="2333241" y="52144"/>
                </a:lnTo>
                <a:cubicBezTo>
                  <a:pt x="2358592" y="48637"/>
                  <a:pt x="2382140" y="43765"/>
                  <a:pt x="2403884" y="37528"/>
                </a:cubicBezTo>
                <a:cubicBezTo>
                  <a:pt x="2425628" y="31291"/>
                  <a:pt x="2449176" y="26419"/>
                  <a:pt x="2474527" y="22913"/>
                </a:cubicBezTo>
                <a:lnTo>
                  <a:pt x="2475842" y="32420"/>
                </a:lnTo>
                <a:lnTo>
                  <a:pt x="2494855" y="29790"/>
                </a:lnTo>
                <a:lnTo>
                  <a:pt x="2496828" y="44050"/>
                </a:lnTo>
                <a:cubicBezTo>
                  <a:pt x="2506334" y="42735"/>
                  <a:pt x="2513001" y="44235"/>
                  <a:pt x="2516827" y="48550"/>
                </a:cubicBezTo>
                <a:cubicBezTo>
                  <a:pt x="2520654" y="52865"/>
                  <a:pt x="2525955" y="56169"/>
                  <a:pt x="2532731" y="58461"/>
                </a:cubicBezTo>
                <a:lnTo>
                  <a:pt x="2534046" y="67968"/>
                </a:lnTo>
                <a:lnTo>
                  <a:pt x="2586333" y="60736"/>
                </a:lnTo>
                <a:cubicBezTo>
                  <a:pt x="2599447" y="62151"/>
                  <a:pt x="2617862" y="66871"/>
                  <a:pt x="2641579" y="74894"/>
                </a:cubicBezTo>
                <a:cubicBezTo>
                  <a:pt x="2665295" y="82917"/>
                  <a:pt x="2688245" y="85394"/>
                  <a:pt x="2710427" y="82326"/>
                </a:cubicBezTo>
                <a:cubicBezTo>
                  <a:pt x="2719934" y="81011"/>
                  <a:pt x="2730587" y="76308"/>
                  <a:pt x="2742386" y="68217"/>
                </a:cubicBezTo>
                <a:lnTo>
                  <a:pt x="2741071" y="58710"/>
                </a:lnTo>
                <a:cubicBezTo>
                  <a:pt x="2756915" y="56519"/>
                  <a:pt x="2765520" y="54521"/>
                  <a:pt x="2766886" y="52718"/>
                </a:cubicBezTo>
                <a:cubicBezTo>
                  <a:pt x="2768251" y="50914"/>
                  <a:pt x="2775760" y="40994"/>
                  <a:pt x="2789413" y="22958"/>
                </a:cubicBezTo>
                <a:lnTo>
                  <a:pt x="2803673" y="20986"/>
                </a:lnTo>
                <a:cubicBezTo>
                  <a:pt x="2803235" y="17817"/>
                  <a:pt x="2807111" y="10821"/>
                  <a:pt x="2815303" y="0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834820" y="3526081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 rot="10800000">
            <a:off x="1527900" y="2017686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121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80200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059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8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93"/>
          <a:stretch/>
        </p:blipFill>
        <p:spPr>
          <a:xfrm>
            <a:off x="4088991" y="1243185"/>
            <a:ext cx="4828156" cy="6244504"/>
          </a:xfrm>
          <a:custGeom>
            <a:avLst/>
            <a:gdLst>
              <a:gd name="connsiteX0" fmla="*/ 1097998 w 4575513"/>
              <a:gd name="connsiteY0" fmla="*/ 5758975 h 5917747"/>
              <a:gd name="connsiteX1" fmla="*/ 1117712 w 4575513"/>
              <a:gd name="connsiteY1" fmla="*/ 5787779 h 5917747"/>
              <a:gd name="connsiteX2" fmla="*/ 1128572 w 4575513"/>
              <a:gd name="connsiteY2" fmla="*/ 5820950 h 5917747"/>
              <a:gd name="connsiteX3" fmla="*/ 1119719 w 4575513"/>
              <a:gd name="connsiteY3" fmla="*/ 5825317 h 5917747"/>
              <a:gd name="connsiteX4" fmla="*/ 1126270 w 4575513"/>
              <a:gd name="connsiteY4" fmla="*/ 5838597 h 5917747"/>
              <a:gd name="connsiteX5" fmla="*/ 1117417 w 4575513"/>
              <a:gd name="connsiteY5" fmla="*/ 5842965 h 5917747"/>
              <a:gd name="connsiteX6" fmla="*/ 1113875 w 4575513"/>
              <a:gd name="connsiteY6" fmla="*/ 5885993 h 5917747"/>
              <a:gd name="connsiteX7" fmla="*/ 1066244 w 4575513"/>
              <a:gd name="connsiteY7" fmla="*/ 5917747 h 5917747"/>
              <a:gd name="connsiteX8" fmla="*/ 1048832 w 4575513"/>
              <a:gd name="connsiteY8" fmla="*/ 5871296 h 5917747"/>
              <a:gd name="connsiteX9" fmla="*/ 1046825 w 4575513"/>
              <a:gd name="connsiteY9" fmla="*/ 5833757 h 5917747"/>
              <a:gd name="connsiteX10" fmla="*/ 1060106 w 4575513"/>
              <a:gd name="connsiteY10" fmla="*/ 5827206 h 5917747"/>
              <a:gd name="connsiteX11" fmla="*/ 1097998 w 4575513"/>
              <a:gd name="connsiteY11" fmla="*/ 5758975 h 5917747"/>
              <a:gd name="connsiteX12" fmla="*/ 820770 w 4575513"/>
              <a:gd name="connsiteY12" fmla="*/ 4349096 h 5917747"/>
              <a:gd name="connsiteX13" fmla="*/ 822895 w 4575513"/>
              <a:gd name="connsiteY13" fmla="*/ 4364560 h 5917747"/>
              <a:gd name="connsiteX14" fmla="*/ 805158 w 4575513"/>
              <a:gd name="connsiteY14" fmla="*/ 4378814 h 5917747"/>
              <a:gd name="connsiteX15" fmla="*/ 787422 w 4575513"/>
              <a:gd name="connsiteY15" fmla="*/ 4393068 h 5917747"/>
              <a:gd name="connsiteX16" fmla="*/ 791789 w 4575513"/>
              <a:gd name="connsiteY16" fmla="*/ 4401921 h 5917747"/>
              <a:gd name="connsiteX17" fmla="*/ 769656 w 4575513"/>
              <a:gd name="connsiteY17" fmla="*/ 4412840 h 5917747"/>
              <a:gd name="connsiteX18" fmla="*/ 749617 w 4575513"/>
              <a:gd name="connsiteY18" fmla="*/ 4444742 h 5917747"/>
              <a:gd name="connsiteX19" fmla="*/ 714115 w 4575513"/>
              <a:gd name="connsiteY19" fmla="*/ 4478769 h 5917747"/>
              <a:gd name="connsiteX20" fmla="*/ 712020 w 4575513"/>
              <a:gd name="connsiteY20" fmla="*/ 4457786 h 5917747"/>
              <a:gd name="connsiteX21" fmla="*/ 718719 w 4575513"/>
              <a:gd name="connsiteY21" fmla="*/ 4443473 h 5917747"/>
              <a:gd name="connsiteX22" fmla="*/ 716535 w 4575513"/>
              <a:gd name="connsiteY22" fmla="*/ 4439046 h 5917747"/>
              <a:gd name="connsiteX23" fmla="*/ 764255 w 4575513"/>
              <a:gd name="connsiteY23" fmla="*/ 4390736 h 5917747"/>
              <a:gd name="connsiteX24" fmla="*/ 820770 w 4575513"/>
              <a:gd name="connsiteY24" fmla="*/ 4349096 h 5917747"/>
              <a:gd name="connsiteX25" fmla="*/ 851875 w 4575513"/>
              <a:gd name="connsiteY25" fmla="*/ 4311734 h 5917747"/>
              <a:gd name="connsiteX26" fmla="*/ 856243 w 4575513"/>
              <a:gd name="connsiteY26" fmla="*/ 4320588 h 5917747"/>
              <a:gd name="connsiteX27" fmla="*/ 847389 w 4575513"/>
              <a:gd name="connsiteY27" fmla="*/ 4324955 h 5917747"/>
              <a:gd name="connsiteX28" fmla="*/ 851757 w 4575513"/>
              <a:gd name="connsiteY28" fmla="*/ 4333809 h 5917747"/>
              <a:gd name="connsiteX29" fmla="*/ 820770 w 4575513"/>
              <a:gd name="connsiteY29" fmla="*/ 4349096 h 5917747"/>
              <a:gd name="connsiteX30" fmla="*/ 816402 w 4575513"/>
              <a:gd name="connsiteY30" fmla="*/ 4340242 h 5917747"/>
              <a:gd name="connsiteX31" fmla="*/ 826377 w 4575513"/>
              <a:gd name="connsiteY31" fmla="*/ 4332569 h 5917747"/>
              <a:gd name="connsiteX32" fmla="*/ 829741 w 4575513"/>
              <a:gd name="connsiteY32" fmla="*/ 4322653 h 5917747"/>
              <a:gd name="connsiteX33" fmla="*/ 303203 w 4575513"/>
              <a:gd name="connsiteY33" fmla="*/ 2061545 h 5917747"/>
              <a:gd name="connsiteX34" fmla="*/ 307570 w 4575513"/>
              <a:gd name="connsiteY34" fmla="*/ 2070399 h 5917747"/>
              <a:gd name="connsiteX35" fmla="*/ 352752 w 4575513"/>
              <a:gd name="connsiteY35" fmla="*/ 2083885 h 5917747"/>
              <a:gd name="connsiteX36" fmla="*/ 419832 w 4575513"/>
              <a:gd name="connsiteY36" fmla="*/ 2130602 h 5917747"/>
              <a:gd name="connsiteX37" fmla="*/ 403128 w 4575513"/>
              <a:gd name="connsiteY37" fmla="*/ 2158107 h 5917747"/>
              <a:gd name="connsiteX38" fmla="*/ 368777 w 4575513"/>
              <a:gd name="connsiteY38" fmla="*/ 2183310 h 5917747"/>
              <a:gd name="connsiteX39" fmla="*/ 298156 w 4575513"/>
              <a:gd name="connsiteY39" fmla="*/ 2179620 h 5917747"/>
              <a:gd name="connsiteX40" fmla="*/ 216734 w 4575513"/>
              <a:gd name="connsiteY40" fmla="*/ 2131723 h 5917747"/>
              <a:gd name="connsiteX41" fmla="*/ 214609 w 4575513"/>
              <a:gd name="connsiteY41" fmla="*/ 2116259 h 5917747"/>
              <a:gd name="connsiteX42" fmla="*/ 208058 w 4575513"/>
              <a:gd name="connsiteY42" fmla="*/ 2102979 h 5917747"/>
              <a:gd name="connsiteX43" fmla="*/ 239045 w 4575513"/>
              <a:gd name="connsiteY43" fmla="*/ 2087692 h 5917747"/>
              <a:gd name="connsiteX44" fmla="*/ 234677 w 4575513"/>
              <a:gd name="connsiteY44" fmla="*/ 2078839 h 5917747"/>
              <a:gd name="connsiteX45" fmla="*/ 243471 w 4575513"/>
              <a:gd name="connsiteY45" fmla="*/ 2085508 h 5917747"/>
              <a:gd name="connsiteX46" fmla="*/ 1694667 w 4575513"/>
              <a:gd name="connsiteY46" fmla="*/ 1925500 h 5917747"/>
              <a:gd name="connsiteX47" fmla="*/ 1704583 w 4575513"/>
              <a:gd name="connsiteY47" fmla="*/ 1928864 h 5917747"/>
              <a:gd name="connsiteX48" fmla="*/ 1712256 w 4575513"/>
              <a:gd name="connsiteY48" fmla="*/ 1938839 h 5917747"/>
              <a:gd name="connsiteX49" fmla="*/ 1703402 w 4575513"/>
              <a:gd name="connsiteY49" fmla="*/ 1943207 h 5917747"/>
              <a:gd name="connsiteX50" fmla="*/ 1717155 w 4575513"/>
              <a:gd name="connsiteY50" fmla="*/ 1848357 h 5917747"/>
              <a:gd name="connsiteX51" fmla="*/ 1708006 w 4575513"/>
              <a:gd name="connsiteY51" fmla="*/ 1907911 h 5917747"/>
              <a:gd name="connsiteX52" fmla="*/ 1712374 w 4575513"/>
              <a:gd name="connsiteY52" fmla="*/ 1916765 h 5917747"/>
              <a:gd name="connsiteX53" fmla="*/ 1703521 w 4575513"/>
              <a:gd name="connsiteY53" fmla="*/ 1921132 h 5917747"/>
              <a:gd name="connsiteX54" fmla="*/ 1694875 w 4575513"/>
              <a:gd name="connsiteY54" fmla="*/ 1886870 h 5917747"/>
              <a:gd name="connsiteX55" fmla="*/ 1699448 w 4575513"/>
              <a:gd name="connsiteY55" fmla="*/ 1857093 h 5917747"/>
              <a:gd name="connsiteX56" fmla="*/ 1944866 w 4575513"/>
              <a:gd name="connsiteY56" fmla="*/ 1785557 h 5917747"/>
              <a:gd name="connsiteX57" fmla="*/ 1931291 w 4575513"/>
              <a:gd name="connsiteY57" fmla="*/ 1847295 h 5917747"/>
              <a:gd name="connsiteX58" fmla="*/ 1884663 w 4575513"/>
              <a:gd name="connsiteY58" fmla="*/ 1897819 h 5917747"/>
              <a:gd name="connsiteX59" fmla="*/ 1872297 w 4575513"/>
              <a:gd name="connsiteY59" fmla="*/ 1939696 h 5917747"/>
              <a:gd name="connsiteX60" fmla="*/ 1846711 w 4575513"/>
              <a:gd name="connsiteY60" fmla="*/ 1977086 h 5917747"/>
              <a:gd name="connsiteX61" fmla="*/ 1842343 w 4575513"/>
              <a:gd name="connsiteY61" fmla="*/ 1968233 h 5917747"/>
              <a:gd name="connsiteX62" fmla="*/ 1851197 w 4575513"/>
              <a:gd name="connsiteY62" fmla="*/ 1963865 h 5917747"/>
              <a:gd name="connsiteX63" fmla="*/ 1877019 w 4575513"/>
              <a:gd name="connsiteY63" fmla="*/ 1882325 h 5917747"/>
              <a:gd name="connsiteX64" fmla="*/ 1944866 w 4575513"/>
              <a:gd name="connsiteY64" fmla="*/ 1785557 h 5917747"/>
              <a:gd name="connsiteX65" fmla="*/ 1651936 w 4575513"/>
              <a:gd name="connsiteY65" fmla="*/ 1660369 h 5917747"/>
              <a:gd name="connsiteX66" fmla="*/ 1671768 w 4575513"/>
              <a:gd name="connsiteY66" fmla="*/ 1667098 h 5917747"/>
              <a:gd name="connsiteX67" fmla="*/ 1699862 w 4575513"/>
              <a:gd name="connsiteY67" fmla="*/ 1779832 h 5917747"/>
              <a:gd name="connsiteX68" fmla="*/ 1692042 w 4575513"/>
              <a:gd name="connsiteY68" fmla="*/ 1797450 h 5917747"/>
              <a:gd name="connsiteX69" fmla="*/ 1679795 w 4575513"/>
              <a:gd name="connsiteY69" fmla="*/ 1817252 h 5917747"/>
              <a:gd name="connsiteX70" fmla="*/ 1644440 w 4575513"/>
              <a:gd name="connsiteY70" fmla="*/ 1823686 h 5917747"/>
              <a:gd name="connsiteX71" fmla="*/ 1611682 w 4575513"/>
              <a:gd name="connsiteY71" fmla="*/ 1757285 h 5917747"/>
              <a:gd name="connsiteX72" fmla="*/ 1625169 w 4575513"/>
              <a:gd name="connsiteY72" fmla="*/ 1712103 h 5917747"/>
              <a:gd name="connsiteX73" fmla="*/ 1634229 w 4575513"/>
              <a:gd name="connsiteY73" fmla="*/ 1669105 h 5917747"/>
              <a:gd name="connsiteX74" fmla="*/ 2830801 w 4575513"/>
              <a:gd name="connsiteY74" fmla="*/ 0 h 5917747"/>
              <a:gd name="connsiteX75" fmla="*/ 2865743 w 4575513"/>
              <a:gd name="connsiteY75" fmla="*/ 70828 h 5917747"/>
              <a:gd name="connsiteX76" fmla="*/ 2856889 w 4575513"/>
              <a:gd name="connsiteY76" fmla="*/ 75195 h 5917747"/>
              <a:gd name="connsiteX77" fmla="*/ 2865624 w 4575513"/>
              <a:gd name="connsiteY77" fmla="*/ 92902 h 5917747"/>
              <a:gd name="connsiteX78" fmla="*/ 2856771 w 4575513"/>
              <a:gd name="connsiteY78" fmla="*/ 97270 h 5917747"/>
              <a:gd name="connsiteX79" fmla="*/ 2867631 w 4575513"/>
              <a:gd name="connsiteY79" fmla="*/ 130441 h 5917747"/>
              <a:gd name="connsiteX80" fmla="*/ 2858778 w 4575513"/>
              <a:gd name="connsiteY80" fmla="*/ 134808 h 5917747"/>
              <a:gd name="connsiteX81" fmla="*/ 2865329 w 4575513"/>
              <a:gd name="connsiteY81" fmla="*/ 148089 h 5917747"/>
              <a:gd name="connsiteX82" fmla="*/ 2856476 w 4575513"/>
              <a:gd name="connsiteY82" fmla="*/ 152456 h 5917747"/>
              <a:gd name="connsiteX83" fmla="*/ 2867395 w 4575513"/>
              <a:gd name="connsiteY83" fmla="*/ 174590 h 5917747"/>
              <a:gd name="connsiteX84" fmla="*/ 2858542 w 4575513"/>
              <a:gd name="connsiteY84" fmla="*/ 178958 h 5917747"/>
              <a:gd name="connsiteX85" fmla="*/ 2869402 w 4575513"/>
              <a:gd name="connsiteY85" fmla="*/ 212128 h 5917747"/>
              <a:gd name="connsiteX86" fmla="*/ 2914371 w 4575513"/>
              <a:gd name="connsiteY86" fmla="*/ 264249 h 5917747"/>
              <a:gd name="connsiteX87" fmla="*/ 2964016 w 4575513"/>
              <a:gd name="connsiteY87" fmla="*/ 270030 h 5917747"/>
              <a:gd name="connsiteX88" fmla="*/ 3014982 w 4575513"/>
              <a:gd name="connsiteY88" fmla="*/ 233879 h 5917747"/>
              <a:gd name="connsiteX89" fmla="*/ 3059337 w 4575513"/>
              <a:gd name="connsiteY89" fmla="*/ 195484 h 5917747"/>
              <a:gd name="connsiteX90" fmla="*/ 3087905 w 4575513"/>
              <a:gd name="connsiteY90" fmla="*/ 219920 h 5917747"/>
              <a:gd name="connsiteX91" fmla="*/ 3111986 w 4575513"/>
              <a:gd name="connsiteY91" fmla="*/ 257576 h 5917747"/>
              <a:gd name="connsiteX92" fmla="*/ 3103132 w 4575513"/>
              <a:gd name="connsiteY92" fmla="*/ 261944 h 5917747"/>
              <a:gd name="connsiteX93" fmla="*/ 3122787 w 4575513"/>
              <a:gd name="connsiteY93" fmla="*/ 301785 h 5917747"/>
              <a:gd name="connsiteX94" fmla="*/ 3162480 w 4575513"/>
              <a:gd name="connsiteY94" fmla="*/ 309723 h 5917747"/>
              <a:gd name="connsiteX95" fmla="*/ 3206658 w 4575513"/>
              <a:gd name="connsiteY95" fmla="*/ 304441 h 5917747"/>
              <a:gd name="connsiteX96" fmla="*/ 3248771 w 4575513"/>
              <a:gd name="connsiteY96" fmla="*/ 272657 h 5917747"/>
              <a:gd name="connsiteX97" fmla="*/ 3293127 w 4575513"/>
              <a:gd name="connsiteY97" fmla="*/ 234263 h 5917747"/>
              <a:gd name="connsiteX98" fmla="*/ 3301862 w 4575513"/>
              <a:gd name="connsiteY98" fmla="*/ 251970 h 5917747"/>
              <a:gd name="connsiteX99" fmla="*/ 3323878 w 4575513"/>
              <a:gd name="connsiteY99" fmla="*/ 263125 h 5917747"/>
              <a:gd name="connsiteX100" fmla="*/ 3336863 w 4575513"/>
              <a:gd name="connsiteY100" fmla="*/ 311760 h 5917747"/>
              <a:gd name="connsiteX101" fmla="*/ 3354274 w 4575513"/>
              <a:gd name="connsiteY101" fmla="*/ 358211 h 5917747"/>
              <a:gd name="connsiteX102" fmla="*/ 3367495 w 4575513"/>
              <a:gd name="connsiteY102" fmla="*/ 362697 h 5917747"/>
              <a:gd name="connsiteX103" fmla="*/ 3376290 w 4575513"/>
              <a:gd name="connsiteY103" fmla="*/ 369366 h 5917747"/>
              <a:gd name="connsiteX104" fmla="*/ 3440448 w 4575513"/>
              <a:gd name="connsiteY104" fmla="*/ 343219 h 5917747"/>
              <a:gd name="connsiteX105" fmla="*/ 3444815 w 4575513"/>
              <a:gd name="connsiteY105" fmla="*/ 352073 h 5917747"/>
              <a:gd name="connsiteX106" fmla="*/ 3473554 w 4575513"/>
              <a:gd name="connsiteY106" fmla="*/ 343399 h 5917747"/>
              <a:gd name="connsiteX107" fmla="*/ 3502304 w 4575513"/>
              <a:gd name="connsiteY107" fmla="*/ 334720 h 5917747"/>
              <a:gd name="connsiteX108" fmla="*/ 3506671 w 4575513"/>
              <a:gd name="connsiteY108" fmla="*/ 343574 h 5917747"/>
              <a:gd name="connsiteX109" fmla="*/ 3526562 w 4575513"/>
              <a:gd name="connsiteY109" fmla="*/ 339265 h 5917747"/>
              <a:gd name="connsiteX110" fmla="*/ 3581690 w 4575513"/>
              <a:gd name="connsiteY110" fmla="*/ 350597 h 5917747"/>
              <a:gd name="connsiteX111" fmla="*/ 3594793 w 4575513"/>
              <a:gd name="connsiteY111" fmla="*/ 377158 h 5917747"/>
              <a:gd name="connsiteX112" fmla="*/ 3568232 w 4575513"/>
              <a:gd name="connsiteY112" fmla="*/ 390261 h 5917747"/>
              <a:gd name="connsiteX113" fmla="*/ 3558080 w 4575513"/>
              <a:gd name="connsiteY113" fmla="*/ 431045 h 5917747"/>
              <a:gd name="connsiteX114" fmla="*/ 3561149 w 4575513"/>
              <a:gd name="connsiteY114" fmla="*/ 476316 h 5917747"/>
              <a:gd name="connsiteX115" fmla="*/ 3587533 w 4575513"/>
              <a:gd name="connsiteY115" fmla="*/ 496325 h 5917747"/>
              <a:gd name="connsiteX116" fmla="*/ 3620586 w 4575513"/>
              <a:gd name="connsiteY116" fmla="*/ 507539 h 5917747"/>
              <a:gd name="connsiteX117" fmla="*/ 3653756 w 4575513"/>
              <a:gd name="connsiteY117" fmla="*/ 496679 h 5917747"/>
              <a:gd name="connsiteX118" fmla="*/ 3658124 w 4575513"/>
              <a:gd name="connsiteY118" fmla="*/ 505532 h 5917747"/>
              <a:gd name="connsiteX119" fmla="*/ 3692357 w 4575513"/>
              <a:gd name="connsiteY119" fmla="*/ 502404 h 5917747"/>
              <a:gd name="connsiteX120" fmla="*/ 3722046 w 4575513"/>
              <a:gd name="connsiteY120" fmla="*/ 523535 h 5917747"/>
              <a:gd name="connsiteX121" fmla="*/ 3770740 w 4575513"/>
              <a:gd name="connsiteY121" fmla="*/ 499512 h 5917747"/>
              <a:gd name="connsiteX122" fmla="*/ 3775107 w 4575513"/>
              <a:gd name="connsiteY122" fmla="*/ 508366 h 5917747"/>
              <a:gd name="connsiteX123" fmla="*/ 3757400 w 4575513"/>
              <a:gd name="connsiteY123" fmla="*/ 517101 h 5917747"/>
              <a:gd name="connsiteX124" fmla="*/ 3673057 w 4575513"/>
              <a:gd name="connsiteY124" fmla="*/ 602743 h 5917747"/>
              <a:gd name="connsiteX125" fmla="*/ 3681792 w 4575513"/>
              <a:gd name="connsiteY125" fmla="*/ 620450 h 5917747"/>
              <a:gd name="connsiteX126" fmla="*/ 3690350 w 4575513"/>
              <a:gd name="connsiteY126" fmla="*/ 671269 h 5917747"/>
              <a:gd name="connsiteX127" fmla="*/ 3761679 w 4575513"/>
              <a:gd name="connsiteY127" fmla="*/ 748914 h 5917747"/>
              <a:gd name="connsiteX128" fmla="*/ 3804618 w 4575513"/>
              <a:gd name="connsiteY128" fmla="*/ 769011 h 5917747"/>
              <a:gd name="connsiteX129" fmla="*/ 3826752 w 4575513"/>
              <a:gd name="connsiteY129" fmla="*/ 758092 h 5917747"/>
              <a:gd name="connsiteX130" fmla="*/ 3844341 w 4575513"/>
              <a:gd name="connsiteY130" fmla="*/ 771431 h 5917747"/>
              <a:gd name="connsiteX131" fmla="*/ 3862047 w 4575513"/>
              <a:gd name="connsiteY131" fmla="*/ 762696 h 5917747"/>
              <a:gd name="connsiteX132" fmla="*/ 3899468 w 4575513"/>
              <a:gd name="connsiteY132" fmla="*/ 782763 h 5917747"/>
              <a:gd name="connsiteX133" fmla="*/ 3912748 w 4575513"/>
              <a:gd name="connsiteY133" fmla="*/ 776212 h 5917747"/>
              <a:gd name="connsiteX134" fmla="*/ 3917116 w 4575513"/>
              <a:gd name="connsiteY134" fmla="*/ 785065 h 5917747"/>
              <a:gd name="connsiteX135" fmla="*/ 3951408 w 4575513"/>
              <a:gd name="connsiteY135" fmla="*/ 770900 h 5917747"/>
              <a:gd name="connsiteX136" fmla="*/ 3981273 w 4575513"/>
              <a:gd name="connsiteY136" fmla="*/ 758918 h 5917747"/>
              <a:gd name="connsiteX137" fmla="*/ 3986822 w 4575513"/>
              <a:gd name="connsiteY137" fmla="*/ 753429 h 5917747"/>
              <a:gd name="connsiteX138" fmla="*/ 3996797 w 4575513"/>
              <a:gd name="connsiteY138" fmla="*/ 745756 h 5917747"/>
              <a:gd name="connsiteX139" fmla="*/ 3998980 w 4575513"/>
              <a:gd name="connsiteY139" fmla="*/ 750183 h 5917747"/>
              <a:gd name="connsiteX140" fmla="*/ 4025482 w 4575513"/>
              <a:gd name="connsiteY140" fmla="*/ 748117 h 5917747"/>
              <a:gd name="connsiteX141" fmla="*/ 4022112 w 4575513"/>
              <a:gd name="connsiteY141" fmla="*/ 758036 h 5917747"/>
              <a:gd name="connsiteX142" fmla="*/ 4016569 w 4575513"/>
              <a:gd name="connsiteY142" fmla="*/ 763522 h 5917747"/>
              <a:gd name="connsiteX143" fmla="*/ 4020937 w 4575513"/>
              <a:gd name="connsiteY143" fmla="*/ 772376 h 5917747"/>
              <a:gd name="connsiteX144" fmla="*/ 3967869 w 4575513"/>
              <a:gd name="connsiteY144" fmla="*/ 787547 h 5917747"/>
              <a:gd name="connsiteX145" fmla="*/ 3963502 w 4575513"/>
              <a:gd name="connsiteY145" fmla="*/ 778694 h 5917747"/>
              <a:gd name="connsiteX146" fmla="*/ 3910387 w 4575513"/>
              <a:gd name="connsiteY146" fmla="*/ 804897 h 5917747"/>
              <a:gd name="connsiteX147" fmla="*/ 3911390 w 4575513"/>
              <a:gd name="connsiteY147" fmla="*/ 823666 h 5917747"/>
              <a:gd name="connsiteX148" fmla="*/ 3921188 w 4575513"/>
              <a:gd name="connsiteY148" fmla="*/ 849104 h 5917747"/>
              <a:gd name="connsiteX149" fmla="*/ 3964364 w 4575513"/>
              <a:gd name="connsiteY149" fmla="*/ 825053 h 5917747"/>
              <a:gd name="connsiteX150" fmla="*/ 3998685 w 4575513"/>
              <a:gd name="connsiteY150" fmla="*/ 805369 h 5917747"/>
              <a:gd name="connsiteX151" fmla="*/ 4036283 w 4575513"/>
              <a:gd name="connsiteY151" fmla="*/ 792325 h 5917747"/>
              <a:gd name="connsiteX152" fmla="*/ 4047202 w 4575513"/>
              <a:gd name="connsiteY152" fmla="*/ 814459 h 5917747"/>
              <a:gd name="connsiteX153" fmla="*/ 4025069 w 4575513"/>
              <a:gd name="connsiteY153" fmla="*/ 825378 h 5917747"/>
              <a:gd name="connsiteX154" fmla="*/ 4029436 w 4575513"/>
              <a:gd name="connsiteY154" fmla="*/ 834231 h 5917747"/>
              <a:gd name="connsiteX155" fmla="*/ 3965272 w 4575513"/>
              <a:gd name="connsiteY155" fmla="*/ 860381 h 5917747"/>
              <a:gd name="connsiteX156" fmla="*/ 3901121 w 4575513"/>
              <a:gd name="connsiteY156" fmla="*/ 886526 h 5917747"/>
              <a:gd name="connsiteX157" fmla="*/ 3896634 w 4575513"/>
              <a:gd name="connsiteY157" fmla="*/ 899747 h 5917747"/>
              <a:gd name="connsiteX158" fmla="*/ 3896576 w 4575513"/>
              <a:gd name="connsiteY158" fmla="*/ 910784 h 5917747"/>
              <a:gd name="connsiteX159" fmla="*/ 3903127 w 4575513"/>
              <a:gd name="connsiteY159" fmla="*/ 924063 h 5917747"/>
              <a:gd name="connsiteX160" fmla="*/ 3895188 w 4575513"/>
              <a:gd name="connsiteY160" fmla="*/ 963757 h 5917747"/>
              <a:gd name="connsiteX161" fmla="*/ 3896014 w 4575513"/>
              <a:gd name="connsiteY161" fmla="*/ 1015637 h 5917747"/>
              <a:gd name="connsiteX162" fmla="*/ 3887987 w 4575513"/>
              <a:gd name="connsiteY162" fmla="*/ 1071887 h 5917747"/>
              <a:gd name="connsiteX163" fmla="*/ 3849062 w 4575513"/>
              <a:gd name="connsiteY163" fmla="*/ 1126867 h 5917747"/>
              <a:gd name="connsiteX164" fmla="*/ 3855613 w 4575513"/>
              <a:gd name="connsiteY164" fmla="*/ 1140147 h 5917747"/>
              <a:gd name="connsiteX165" fmla="*/ 3842274 w 4575513"/>
              <a:gd name="connsiteY165" fmla="*/ 1157736 h 5917747"/>
              <a:gd name="connsiteX166" fmla="*/ 3857561 w 4575513"/>
              <a:gd name="connsiteY166" fmla="*/ 1188723 h 5917747"/>
              <a:gd name="connsiteX167" fmla="*/ 3910386 w 4575513"/>
              <a:gd name="connsiteY167" fmla="*/ 1217703 h 5917747"/>
              <a:gd name="connsiteX168" fmla="*/ 3928093 w 4575513"/>
              <a:gd name="connsiteY168" fmla="*/ 1208968 h 5917747"/>
              <a:gd name="connsiteX169" fmla="*/ 3952115 w 4575513"/>
              <a:gd name="connsiteY169" fmla="*/ 1257662 h 5917747"/>
              <a:gd name="connsiteX170" fmla="*/ 3932160 w 4575513"/>
              <a:gd name="connsiteY170" fmla="*/ 1273010 h 5917747"/>
              <a:gd name="connsiteX171" fmla="*/ 3912216 w 4575513"/>
              <a:gd name="connsiteY171" fmla="*/ 1288353 h 5917747"/>
              <a:gd name="connsiteX172" fmla="*/ 3892325 w 4575513"/>
              <a:gd name="connsiteY172" fmla="*/ 1292662 h 5917747"/>
              <a:gd name="connsiteX173" fmla="*/ 3890141 w 4575513"/>
              <a:gd name="connsiteY173" fmla="*/ 1288235 h 5917747"/>
              <a:gd name="connsiteX174" fmla="*/ 3868037 w 4575513"/>
              <a:gd name="connsiteY174" fmla="*/ 1293636 h 5917747"/>
              <a:gd name="connsiteX175" fmla="*/ 3845933 w 4575513"/>
              <a:gd name="connsiteY175" fmla="*/ 1299036 h 5917747"/>
              <a:gd name="connsiteX176" fmla="*/ 3850301 w 4575513"/>
              <a:gd name="connsiteY176" fmla="*/ 1307890 h 5917747"/>
              <a:gd name="connsiteX177" fmla="*/ 3827931 w 4575513"/>
              <a:gd name="connsiteY177" fmla="*/ 1362958 h 5917747"/>
              <a:gd name="connsiteX178" fmla="*/ 3820966 w 4575513"/>
              <a:gd name="connsiteY178" fmla="*/ 1426939 h 5917747"/>
              <a:gd name="connsiteX179" fmla="*/ 3889108 w 4575513"/>
              <a:gd name="connsiteY179" fmla="*/ 1481387 h 5917747"/>
              <a:gd name="connsiteX180" fmla="*/ 3964156 w 4575513"/>
              <a:gd name="connsiteY180" fmla="*/ 1482893 h 5917747"/>
              <a:gd name="connsiteX181" fmla="*/ 3959788 w 4575513"/>
              <a:gd name="connsiteY181" fmla="*/ 1474039 h 5917747"/>
              <a:gd name="connsiteX182" fmla="*/ 3969763 w 4575513"/>
              <a:gd name="connsiteY182" fmla="*/ 1466367 h 5917747"/>
              <a:gd name="connsiteX183" fmla="*/ 3979738 w 4575513"/>
              <a:gd name="connsiteY183" fmla="*/ 1458693 h 5917747"/>
              <a:gd name="connsiteX184" fmla="*/ 4047968 w 4575513"/>
              <a:gd name="connsiteY184" fmla="*/ 1496586 h 5917747"/>
              <a:gd name="connsiteX185" fmla="*/ 4039115 w 4575513"/>
              <a:gd name="connsiteY185" fmla="*/ 1500954 h 5917747"/>
              <a:gd name="connsiteX186" fmla="*/ 4058710 w 4575513"/>
              <a:gd name="connsiteY186" fmla="*/ 1551832 h 5917747"/>
              <a:gd name="connsiteX187" fmla="*/ 4073053 w 4575513"/>
              <a:gd name="connsiteY187" fmla="*/ 1553012 h 5917747"/>
              <a:gd name="connsiteX188" fmla="*/ 4096249 w 4575513"/>
              <a:gd name="connsiteY188" fmla="*/ 1549825 h 5917747"/>
              <a:gd name="connsiteX189" fmla="*/ 4104984 w 4575513"/>
              <a:gd name="connsiteY189" fmla="*/ 1567532 h 5917747"/>
              <a:gd name="connsiteX190" fmla="*/ 4149251 w 4575513"/>
              <a:gd name="connsiteY190" fmla="*/ 1545694 h 5917747"/>
              <a:gd name="connsiteX191" fmla="*/ 4188856 w 4575513"/>
              <a:gd name="connsiteY191" fmla="*/ 1570188 h 5917747"/>
              <a:gd name="connsiteX192" fmla="*/ 4194191 w 4575513"/>
              <a:gd name="connsiteY192" fmla="*/ 1603331 h 5917747"/>
              <a:gd name="connsiteX193" fmla="*/ 4188442 w 4575513"/>
              <a:gd name="connsiteY193" fmla="*/ 1647448 h 5917747"/>
              <a:gd name="connsiteX194" fmla="*/ 4210222 w 4575513"/>
              <a:gd name="connsiteY194" fmla="*/ 1702752 h 5917747"/>
              <a:gd name="connsiteX195" fmla="*/ 4277655 w 4575513"/>
              <a:gd name="connsiteY195" fmla="*/ 1683246 h 5917747"/>
              <a:gd name="connsiteX196" fmla="*/ 4331632 w 4575513"/>
              <a:gd name="connsiteY196" fmla="*/ 1703402 h 5917747"/>
              <a:gd name="connsiteX197" fmla="*/ 4318145 w 4575513"/>
              <a:gd name="connsiteY197" fmla="*/ 1748584 h 5917747"/>
              <a:gd name="connsiteX198" fmla="*/ 4278216 w 4575513"/>
              <a:gd name="connsiteY198" fmla="*/ 1784794 h 5917747"/>
              <a:gd name="connsiteX199" fmla="*/ 4307727 w 4575513"/>
              <a:gd name="connsiteY199" fmla="*/ 1839036 h 5917747"/>
              <a:gd name="connsiteX200" fmla="*/ 4350578 w 4575513"/>
              <a:gd name="connsiteY200" fmla="*/ 1875690 h 5917747"/>
              <a:gd name="connsiteX201" fmla="*/ 4421405 w 4575513"/>
              <a:gd name="connsiteY201" fmla="*/ 1840749 h 5917747"/>
              <a:gd name="connsiteX202" fmla="*/ 4425773 w 4575513"/>
              <a:gd name="connsiteY202" fmla="*/ 1849602 h 5917747"/>
              <a:gd name="connsiteX203" fmla="*/ 4443421 w 4575513"/>
              <a:gd name="connsiteY203" fmla="*/ 1851904 h 5917747"/>
              <a:gd name="connsiteX204" fmla="*/ 4449972 w 4575513"/>
              <a:gd name="connsiteY204" fmla="*/ 1865184 h 5917747"/>
              <a:gd name="connsiteX205" fmla="*/ 4458820 w 4575513"/>
              <a:gd name="connsiteY205" fmla="*/ 1860820 h 5917747"/>
              <a:gd name="connsiteX206" fmla="*/ 4435364 w 4575513"/>
              <a:gd name="connsiteY206" fmla="*/ 1913672 h 5917747"/>
              <a:gd name="connsiteX207" fmla="*/ 4378790 w 4575513"/>
              <a:gd name="connsiteY207" fmla="*/ 1966349 h 5917747"/>
              <a:gd name="connsiteX208" fmla="*/ 4394077 w 4575513"/>
              <a:gd name="connsiteY208" fmla="*/ 1997336 h 5917747"/>
              <a:gd name="connsiteX209" fmla="*/ 4385224 w 4575513"/>
              <a:gd name="connsiteY209" fmla="*/ 2001704 h 5917747"/>
              <a:gd name="connsiteX210" fmla="*/ 4389591 w 4575513"/>
              <a:gd name="connsiteY210" fmla="*/ 2010557 h 5917747"/>
              <a:gd name="connsiteX211" fmla="*/ 4398445 w 4575513"/>
              <a:gd name="connsiteY211" fmla="*/ 2006189 h 5917747"/>
              <a:gd name="connsiteX212" fmla="*/ 4460035 w 4575513"/>
              <a:gd name="connsiteY212" fmla="*/ 2047358 h 5917747"/>
              <a:gd name="connsiteX213" fmla="*/ 4539214 w 4575513"/>
              <a:gd name="connsiteY213" fmla="*/ 2101866 h 5917747"/>
              <a:gd name="connsiteX214" fmla="*/ 4532486 w 4575513"/>
              <a:gd name="connsiteY214" fmla="*/ 2121698 h 5917747"/>
              <a:gd name="connsiteX215" fmla="*/ 4492645 w 4575513"/>
              <a:gd name="connsiteY215" fmla="*/ 2141352 h 5917747"/>
              <a:gd name="connsiteX216" fmla="*/ 4497013 w 4575513"/>
              <a:gd name="connsiteY216" fmla="*/ 2150205 h 5917747"/>
              <a:gd name="connsiteX217" fmla="*/ 4479247 w 4575513"/>
              <a:gd name="connsiteY217" fmla="*/ 2169978 h 5917747"/>
              <a:gd name="connsiteX218" fmla="*/ 4476827 w 4575513"/>
              <a:gd name="connsiteY218" fmla="*/ 2209701 h 5917747"/>
              <a:gd name="connsiteX219" fmla="*/ 4463547 w 4575513"/>
              <a:gd name="connsiteY219" fmla="*/ 2216252 h 5917747"/>
              <a:gd name="connsiteX220" fmla="*/ 4462307 w 4575513"/>
              <a:gd name="connsiteY220" fmla="*/ 2241632 h 5917747"/>
              <a:gd name="connsiteX221" fmla="*/ 4467678 w 4575513"/>
              <a:gd name="connsiteY221" fmla="*/ 2269254 h 5917747"/>
              <a:gd name="connsiteX222" fmla="*/ 4511768 w 4575513"/>
              <a:gd name="connsiteY222" fmla="*/ 2280528 h 5917747"/>
              <a:gd name="connsiteX223" fmla="*/ 4555858 w 4575513"/>
              <a:gd name="connsiteY223" fmla="*/ 2291802 h 5917747"/>
              <a:gd name="connsiteX224" fmla="*/ 4575513 w 4575513"/>
              <a:gd name="connsiteY224" fmla="*/ 2331642 h 5917747"/>
              <a:gd name="connsiteX225" fmla="*/ 4519116 w 4575513"/>
              <a:gd name="connsiteY225" fmla="*/ 2351208 h 5917747"/>
              <a:gd name="connsiteX226" fmla="*/ 4462720 w 4575513"/>
              <a:gd name="connsiteY226" fmla="*/ 2370774 h 5917747"/>
              <a:gd name="connsiteX227" fmla="*/ 4456995 w 4575513"/>
              <a:gd name="connsiteY227" fmla="*/ 2409375 h 5917747"/>
              <a:gd name="connsiteX228" fmla="*/ 4455756 w 4575513"/>
              <a:gd name="connsiteY228" fmla="*/ 2434755 h 5917747"/>
              <a:gd name="connsiteX229" fmla="*/ 4482074 w 4575513"/>
              <a:gd name="connsiteY229" fmla="*/ 2465804 h 5917747"/>
              <a:gd name="connsiteX230" fmla="*/ 4508344 w 4575513"/>
              <a:gd name="connsiteY230" fmla="*/ 2507884 h 5917747"/>
              <a:gd name="connsiteX231" fmla="*/ 4491641 w 4575513"/>
              <a:gd name="connsiteY231" fmla="*/ 2535389 h 5917747"/>
              <a:gd name="connsiteX232" fmla="*/ 4459474 w 4575513"/>
              <a:gd name="connsiteY232" fmla="*/ 2565018 h 5917747"/>
              <a:gd name="connsiteX233" fmla="*/ 4455106 w 4575513"/>
              <a:gd name="connsiteY233" fmla="*/ 2556165 h 5917747"/>
              <a:gd name="connsiteX234" fmla="*/ 4415265 w 4575513"/>
              <a:gd name="connsiteY234" fmla="*/ 2575819 h 5917747"/>
              <a:gd name="connsiteX235" fmla="*/ 4418305 w 4575513"/>
              <a:gd name="connsiteY235" fmla="*/ 2626608 h 5917747"/>
              <a:gd name="connsiteX236" fmla="*/ 4443360 w 4575513"/>
              <a:gd name="connsiteY236" fmla="*/ 2688553 h 5917747"/>
              <a:gd name="connsiteX237" fmla="*/ 4452208 w 4575513"/>
              <a:gd name="connsiteY237" fmla="*/ 2684188 h 5917747"/>
              <a:gd name="connsiteX238" fmla="*/ 4445544 w 4575513"/>
              <a:gd name="connsiteY238" fmla="*/ 2692980 h 5917747"/>
              <a:gd name="connsiteX239" fmla="*/ 4460831 w 4575513"/>
              <a:gd name="connsiteY239" fmla="*/ 2723967 h 5917747"/>
              <a:gd name="connsiteX240" fmla="*/ 4446340 w 4575513"/>
              <a:gd name="connsiteY240" fmla="*/ 2750379 h 5917747"/>
              <a:gd name="connsiteX241" fmla="*/ 4420813 w 4575513"/>
              <a:gd name="connsiteY241" fmla="*/ 2776733 h 5917747"/>
              <a:gd name="connsiteX242" fmla="*/ 4352406 w 4575513"/>
              <a:gd name="connsiteY242" fmla="*/ 2771952 h 5917747"/>
              <a:gd name="connsiteX243" fmla="*/ 4323602 w 4575513"/>
              <a:gd name="connsiteY243" fmla="*/ 2791666 h 5917747"/>
              <a:gd name="connsiteX244" fmla="*/ 4327970 w 4575513"/>
              <a:gd name="connsiteY244" fmla="*/ 2800519 h 5917747"/>
              <a:gd name="connsiteX245" fmla="*/ 4305777 w 4575513"/>
              <a:gd name="connsiteY245" fmla="*/ 2822476 h 5917747"/>
              <a:gd name="connsiteX246" fmla="*/ 4303417 w 4575513"/>
              <a:gd name="connsiteY246" fmla="*/ 2851161 h 5917747"/>
              <a:gd name="connsiteX247" fmla="*/ 4321124 w 4575513"/>
              <a:gd name="connsiteY247" fmla="*/ 2842425 h 5917747"/>
              <a:gd name="connsiteX248" fmla="*/ 4325491 w 4575513"/>
              <a:gd name="connsiteY248" fmla="*/ 2851279 h 5917747"/>
              <a:gd name="connsiteX249" fmla="*/ 4286743 w 4575513"/>
              <a:gd name="connsiteY249" fmla="*/ 2873147 h 5917747"/>
              <a:gd name="connsiteX250" fmla="*/ 4270039 w 4575513"/>
              <a:gd name="connsiteY250" fmla="*/ 2900651 h 5917747"/>
              <a:gd name="connsiteX251" fmla="*/ 4259828 w 4575513"/>
              <a:gd name="connsiteY251" fmla="*/ 2952473 h 5917747"/>
              <a:gd name="connsiteX252" fmla="*/ 4231703 w 4575513"/>
              <a:gd name="connsiteY252" fmla="*/ 3051661 h 5917747"/>
              <a:gd name="connsiteX253" fmla="*/ 4191863 w 4575513"/>
              <a:gd name="connsiteY253" fmla="*/ 3071316 h 5917747"/>
              <a:gd name="connsiteX254" fmla="*/ 4146651 w 4575513"/>
              <a:gd name="connsiteY254" fmla="*/ 3063348 h 5917747"/>
              <a:gd name="connsiteX255" fmla="*/ 4112536 w 4575513"/>
              <a:gd name="connsiteY255" fmla="*/ 3044401 h 5917747"/>
              <a:gd name="connsiteX256" fmla="*/ 4094829 w 4575513"/>
              <a:gd name="connsiteY256" fmla="*/ 3053137 h 5917747"/>
              <a:gd name="connsiteX257" fmla="*/ 4090462 w 4575513"/>
              <a:gd name="connsiteY257" fmla="*/ 3044283 h 5917747"/>
              <a:gd name="connsiteX258" fmla="*/ 4083786 w 4575513"/>
              <a:gd name="connsiteY258" fmla="*/ 3053080 h 5917747"/>
              <a:gd name="connsiteX259" fmla="*/ 4079365 w 4575513"/>
              <a:gd name="connsiteY259" fmla="*/ 3055261 h 5917747"/>
              <a:gd name="connsiteX260" fmla="*/ 4081549 w 4575513"/>
              <a:gd name="connsiteY260" fmla="*/ 3059688 h 5917747"/>
              <a:gd name="connsiteX261" fmla="*/ 4041709 w 4575513"/>
              <a:gd name="connsiteY261" fmla="*/ 3079343 h 5917747"/>
              <a:gd name="connsiteX262" fmla="*/ 4037341 w 4575513"/>
              <a:gd name="connsiteY262" fmla="*/ 3070489 h 5917747"/>
              <a:gd name="connsiteX263" fmla="*/ 3985312 w 4575513"/>
              <a:gd name="connsiteY263" fmla="*/ 3098909 h 5917747"/>
              <a:gd name="connsiteX264" fmla="*/ 3964152 w 4575513"/>
              <a:gd name="connsiteY264" fmla="*/ 3134116 h 5917747"/>
              <a:gd name="connsiteX265" fmla="*/ 3955299 w 4575513"/>
              <a:gd name="connsiteY265" fmla="*/ 3138483 h 5917747"/>
              <a:gd name="connsiteX266" fmla="*/ 3970586 w 4575513"/>
              <a:gd name="connsiteY266" fmla="*/ 3169470 h 5917747"/>
              <a:gd name="connsiteX267" fmla="*/ 3961732 w 4575513"/>
              <a:gd name="connsiteY267" fmla="*/ 3173838 h 5917747"/>
              <a:gd name="connsiteX268" fmla="*/ 3968284 w 4575513"/>
              <a:gd name="connsiteY268" fmla="*/ 3187118 h 5917747"/>
              <a:gd name="connsiteX269" fmla="*/ 3972740 w 4575513"/>
              <a:gd name="connsiteY269" fmla="*/ 3179416 h 5917747"/>
              <a:gd name="connsiteX270" fmla="*/ 3981623 w 4575513"/>
              <a:gd name="connsiteY270" fmla="*/ 3169529 h 5917747"/>
              <a:gd name="connsiteX271" fmla="*/ 3990358 w 4575513"/>
              <a:gd name="connsiteY271" fmla="*/ 3187236 h 5917747"/>
              <a:gd name="connsiteX272" fmla="*/ 3961614 w 4575513"/>
              <a:gd name="connsiteY272" fmla="*/ 3195913 h 5917747"/>
              <a:gd name="connsiteX273" fmla="*/ 3985518 w 4575513"/>
              <a:gd name="connsiteY273" fmla="*/ 3266681 h 5917747"/>
              <a:gd name="connsiteX274" fmla="*/ 4015030 w 4575513"/>
              <a:gd name="connsiteY274" fmla="*/ 3320923 h 5917747"/>
              <a:gd name="connsiteX275" fmla="*/ 4044541 w 4575513"/>
              <a:gd name="connsiteY275" fmla="*/ 3375165 h 5917747"/>
              <a:gd name="connsiteX276" fmla="*/ 4056493 w 4575513"/>
              <a:gd name="connsiteY276" fmla="*/ 3410549 h 5917747"/>
              <a:gd name="connsiteX277" fmla="*/ 4068445 w 4575513"/>
              <a:gd name="connsiteY277" fmla="*/ 3445934 h 5917747"/>
              <a:gd name="connsiteX278" fmla="*/ 4077299 w 4575513"/>
              <a:gd name="connsiteY278" fmla="*/ 3441566 h 5917747"/>
              <a:gd name="connsiteX279" fmla="*/ 4088124 w 4575513"/>
              <a:gd name="connsiteY279" fmla="*/ 3480258 h 5917747"/>
              <a:gd name="connsiteX280" fmla="*/ 4090166 w 4575513"/>
              <a:gd name="connsiteY280" fmla="*/ 3512275 h 5917747"/>
              <a:gd name="connsiteX281" fmla="*/ 4079128 w 4575513"/>
              <a:gd name="connsiteY281" fmla="*/ 3512216 h 5917747"/>
              <a:gd name="connsiteX282" fmla="*/ 4043951 w 4575513"/>
              <a:gd name="connsiteY282" fmla="*/ 3485538 h 5917747"/>
              <a:gd name="connsiteX283" fmla="*/ 4041826 w 4575513"/>
              <a:gd name="connsiteY283" fmla="*/ 3470074 h 5917747"/>
              <a:gd name="connsiteX284" fmla="*/ 4050673 w 4575513"/>
              <a:gd name="connsiteY284" fmla="*/ 3465709 h 5917747"/>
              <a:gd name="connsiteX285" fmla="*/ 3974304 w 4575513"/>
              <a:gd name="connsiteY285" fmla="*/ 3299734 h 5917747"/>
              <a:gd name="connsiteX286" fmla="*/ 3976547 w 4575513"/>
              <a:gd name="connsiteY286" fmla="*/ 3293123 h 5917747"/>
              <a:gd name="connsiteX287" fmla="*/ 3975484 w 4575513"/>
              <a:gd name="connsiteY287" fmla="*/ 3285391 h 5917747"/>
              <a:gd name="connsiteX288" fmla="*/ 3972238 w 4575513"/>
              <a:gd name="connsiteY288" fmla="*/ 3273232 h 5917747"/>
              <a:gd name="connsiteX289" fmla="*/ 3963385 w 4575513"/>
              <a:gd name="connsiteY289" fmla="*/ 3277600 h 5917747"/>
              <a:gd name="connsiteX290" fmla="*/ 3970054 w 4575513"/>
              <a:gd name="connsiteY290" fmla="*/ 3268806 h 5917747"/>
              <a:gd name="connsiteX291" fmla="*/ 3946032 w 4575513"/>
              <a:gd name="connsiteY291" fmla="*/ 3220112 h 5917747"/>
              <a:gd name="connsiteX292" fmla="*/ 3873316 w 4575513"/>
              <a:gd name="connsiteY292" fmla="*/ 3195440 h 5917747"/>
              <a:gd name="connsiteX293" fmla="*/ 3836958 w 4575513"/>
              <a:gd name="connsiteY293" fmla="*/ 3183104 h 5917747"/>
              <a:gd name="connsiteX294" fmla="*/ 3806024 w 4575513"/>
              <a:gd name="connsiteY294" fmla="*/ 3187357 h 5917747"/>
              <a:gd name="connsiteX295" fmla="*/ 3758458 w 4575513"/>
              <a:gd name="connsiteY295" fmla="*/ 3208071 h 5917747"/>
              <a:gd name="connsiteX296" fmla="*/ 3762825 w 4575513"/>
              <a:gd name="connsiteY296" fmla="*/ 3216924 h 5917747"/>
              <a:gd name="connsiteX297" fmla="*/ 3740573 w 4575513"/>
              <a:gd name="connsiteY297" fmla="*/ 3249918 h 5917747"/>
              <a:gd name="connsiteX298" fmla="*/ 3722749 w 4575513"/>
              <a:gd name="connsiteY298" fmla="*/ 3280728 h 5917747"/>
              <a:gd name="connsiteX299" fmla="*/ 3742462 w 4575513"/>
              <a:gd name="connsiteY299" fmla="*/ 3309531 h 5917747"/>
              <a:gd name="connsiteX300" fmla="*/ 3743465 w 4575513"/>
              <a:gd name="connsiteY300" fmla="*/ 3328300 h 5917747"/>
              <a:gd name="connsiteX301" fmla="*/ 3744469 w 4575513"/>
              <a:gd name="connsiteY301" fmla="*/ 3347070 h 5917747"/>
              <a:gd name="connsiteX302" fmla="*/ 3735615 w 4575513"/>
              <a:gd name="connsiteY302" fmla="*/ 3351437 h 5917747"/>
              <a:gd name="connsiteX303" fmla="*/ 3739747 w 4575513"/>
              <a:gd name="connsiteY303" fmla="*/ 3404440 h 5917747"/>
              <a:gd name="connsiteX304" fmla="*/ 3748600 w 4575513"/>
              <a:gd name="connsiteY304" fmla="*/ 3400072 h 5917747"/>
              <a:gd name="connsiteX305" fmla="*/ 3761703 w 4575513"/>
              <a:gd name="connsiteY305" fmla="*/ 3426632 h 5917747"/>
              <a:gd name="connsiteX306" fmla="*/ 3769435 w 4575513"/>
              <a:gd name="connsiteY306" fmla="*/ 3425570 h 5917747"/>
              <a:gd name="connsiteX307" fmla="*/ 3781594 w 4575513"/>
              <a:gd name="connsiteY307" fmla="*/ 3422324 h 5917747"/>
              <a:gd name="connsiteX308" fmla="*/ 3790329 w 4575513"/>
              <a:gd name="connsiteY308" fmla="*/ 3440031 h 5917747"/>
              <a:gd name="connsiteX309" fmla="*/ 3819014 w 4575513"/>
              <a:gd name="connsiteY309" fmla="*/ 3442392 h 5917747"/>
              <a:gd name="connsiteX310" fmla="*/ 3827750 w 4575513"/>
              <a:gd name="connsiteY310" fmla="*/ 3460099 h 5917747"/>
              <a:gd name="connsiteX311" fmla="*/ 3836603 w 4575513"/>
              <a:gd name="connsiteY311" fmla="*/ 3455731 h 5917747"/>
              <a:gd name="connsiteX312" fmla="*/ 3847581 w 4575513"/>
              <a:gd name="connsiteY312" fmla="*/ 3466827 h 5917747"/>
              <a:gd name="connsiteX313" fmla="*/ 3909349 w 4575513"/>
              <a:gd name="connsiteY313" fmla="*/ 3474884 h 5917747"/>
              <a:gd name="connsiteX314" fmla="*/ 3964506 w 4575513"/>
              <a:gd name="connsiteY314" fmla="*/ 3480698 h 5917747"/>
              <a:gd name="connsiteX315" fmla="*/ 3981977 w 4575513"/>
              <a:gd name="connsiteY315" fmla="*/ 3516112 h 5917747"/>
              <a:gd name="connsiteX316" fmla="*/ 3947236 w 4575513"/>
              <a:gd name="connsiteY316" fmla="*/ 3613060 h 5917747"/>
              <a:gd name="connsiteX317" fmla="*/ 3974126 w 4575513"/>
              <a:gd name="connsiteY317" fmla="*/ 3745652 h 5917747"/>
              <a:gd name="connsiteX318" fmla="*/ 4008182 w 4575513"/>
              <a:gd name="connsiteY318" fmla="*/ 3775635 h 5917747"/>
              <a:gd name="connsiteX319" fmla="*/ 4054545 w 4575513"/>
              <a:gd name="connsiteY319" fmla="*/ 3774780 h 5917747"/>
              <a:gd name="connsiteX320" fmla="*/ 4105364 w 4575513"/>
              <a:gd name="connsiteY320" fmla="*/ 3766221 h 5917747"/>
              <a:gd name="connsiteX321" fmla="*/ 4148362 w 4575513"/>
              <a:gd name="connsiteY321" fmla="*/ 3775282 h 5917747"/>
              <a:gd name="connsiteX322" fmla="*/ 4159281 w 4575513"/>
              <a:gd name="connsiteY322" fmla="*/ 3797415 h 5917747"/>
              <a:gd name="connsiteX323" fmla="*/ 4150427 w 4575513"/>
              <a:gd name="connsiteY323" fmla="*/ 3801783 h 5917747"/>
              <a:gd name="connsiteX324" fmla="*/ 4154795 w 4575513"/>
              <a:gd name="connsiteY324" fmla="*/ 3810636 h 5917747"/>
              <a:gd name="connsiteX325" fmla="*/ 4135967 w 4575513"/>
              <a:gd name="connsiteY325" fmla="*/ 3822677 h 5917747"/>
              <a:gd name="connsiteX326" fmla="*/ 4117138 w 4575513"/>
              <a:gd name="connsiteY326" fmla="*/ 3834718 h 5917747"/>
              <a:gd name="connsiteX327" fmla="*/ 4114955 w 4575513"/>
              <a:gd name="connsiteY327" fmla="*/ 3830291 h 5917747"/>
              <a:gd name="connsiteX328" fmla="*/ 4069655 w 4575513"/>
              <a:gd name="connsiteY328" fmla="*/ 3838879 h 5917747"/>
              <a:gd name="connsiteX329" fmla="*/ 4030965 w 4575513"/>
              <a:gd name="connsiteY329" fmla="*/ 3849709 h 5917747"/>
              <a:gd name="connsiteX330" fmla="*/ 4035333 w 4575513"/>
              <a:gd name="connsiteY330" fmla="*/ 3858563 h 5917747"/>
              <a:gd name="connsiteX331" fmla="*/ 4017537 w 4575513"/>
              <a:gd name="connsiteY331" fmla="*/ 3883854 h 5917747"/>
              <a:gd name="connsiteX332" fmla="*/ 4012963 w 4575513"/>
              <a:gd name="connsiteY332" fmla="*/ 3913631 h 5917747"/>
              <a:gd name="connsiteX333" fmla="*/ 4004109 w 4575513"/>
              <a:gd name="connsiteY333" fmla="*/ 3917999 h 5917747"/>
              <a:gd name="connsiteX334" fmla="*/ 4017212 w 4575513"/>
              <a:gd name="connsiteY334" fmla="*/ 3944559 h 5917747"/>
              <a:gd name="connsiteX335" fmla="*/ 4008359 w 4575513"/>
              <a:gd name="connsiteY335" fmla="*/ 3948927 h 5917747"/>
              <a:gd name="connsiteX336" fmla="*/ 4078714 w 4575513"/>
              <a:gd name="connsiteY336" fmla="*/ 4002283 h 5917747"/>
              <a:gd name="connsiteX337" fmla="*/ 4133605 w 4575513"/>
              <a:gd name="connsiteY337" fmla="*/ 4057765 h 5917747"/>
              <a:gd name="connsiteX338" fmla="*/ 4101408 w 4575513"/>
              <a:gd name="connsiteY338" fmla="*/ 4092913 h 5917747"/>
              <a:gd name="connsiteX339" fmla="*/ 4049379 w 4575513"/>
              <a:gd name="connsiteY339" fmla="*/ 4121332 h 5917747"/>
              <a:gd name="connsiteX340" fmla="*/ 4038135 w 4575513"/>
              <a:gd name="connsiteY340" fmla="*/ 4159904 h 5917747"/>
              <a:gd name="connsiteX341" fmla="*/ 4026891 w 4575513"/>
              <a:gd name="connsiteY341" fmla="*/ 4198475 h 5917747"/>
              <a:gd name="connsiteX342" fmla="*/ 4049940 w 4575513"/>
              <a:gd name="connsiteY342" fmla="*/ 4222881 h 5917747"/>
              <a:gd name="connsiteX343" fmla="*/ 4075113 w 4575513"/>
              <a:gd name="connsiteY343" fmla="*/ 4262751 h 5917747"/>
              <a:gd name="connsiteX344" fmla="*/ 4078271 w 4575513"/>
              <a:gd name="connsiteY344" fmla="*/ 4291466 h 5917747"/>
              <a:gd name="connsiteX345" fmla="*/ 4066024 w 4575513"/>
              <a:gd name="connsiteY345" fmla="*/ 4311268 h 5917747"/>
              <a:gd name="connsiteX346" fmla="*/ 4070391 w 4575513"/>
              <a:gd name="connsiteY346" fmla="*/ 4320121 h 5917747"/>
              <a:gd name="connsiteX347" fmla="*/ 4052684 w 4575513"/>
              <a:gd name="connsiteY347" fmla="*/ 4328857 h 5917747"/>
              <a:gd name="connsiteX348" fmla="*/ 4057052 w 4575513"/>
              <a:gd name="connsiteY348" fmla="*/ 4337710 h 5917747"/>
              <a:gd name="connsiteX349" fmla="*/ 4065906 w 4575513"/>
              <a:gd name="connsiteY349" fmla="*/ 4333343 h 5917747"/>
              <a:gd name="connsiteX350" fmla="*/ 4132041 w 4575513"/>
              <a:gd name="connsiteY350" fmla="*/ 4350253 h 5917747"/>
              <a:gd name="connsiteX351" fmla="*/ 4191506 w 4575513"/>
              <a:gd name="connsiteY351" fmla="*/ 4375957 h 5917747"/>
              <a:gd name="connsiteX352" fmla="*/ 4209213 w 4575513"/>
              <a:gd name="connsiteY352" fmla="*/ 4367222 h 5917747"/>
              <a:gd name="connsiteX353" fmla="*/ 4217978 w 4575513"/>
              <a:gd name="connsiteY353" fmla="*/ 4379410 h 5917747"/>
              <a:gd name="connsiteX354" fmla="*/ 4224559 w 4575513"/>
              <a:gd name="connsiteY354" fmla="*/ 4387172 h 5917747"/>
              <a:gd name="connsiteX355" fmla="*/ 4178108 w 4575513"/>
              <a:gd name="connsiteY355" fmla="*/ 4404583 h 5917747"/>
              <a:gd name="connsiteX356" fmla="*/ 4147298 w 4575513"/>
              <a:gd name="connsiteY356" fmla="*/ 4386759 h 5917747"/>
              <a:gd name="connsiteX357" fmla="*/ 4142871 w 4575513"/>
              <a:gd name="connsiteY357" fmla="*/ 4388942 h 5917747"/>
              <a:gd name="connsiteX358" fmla="*/ 4043831 w 4575513"/>
              <a:gd name="connsiteY358" fmla="*/ 4333224 h 5917747"/>
              <a:gd name="connsiteX359" fmla="*/ 4008417 w 4575513"/>
              <a:gd name="connsiteY359" fmla="*/ 4350695 h 5917747"/>
              <a:gd name="connsiteX360" fmla="*/ 4001866 w 4575513"/>
              <a:gd name="connsiteY360" fmla="*/ 4337415 h 5917747"/>
              <a:gd name="connsiteX361" fmla="*/ 3969698 w 4575513"/>
              <a:gd name="connsiteY361" fmla="*/ 4367044 h 5917747"/>
              <a:gd name="connsiteX362" fmla="*/ 3946325 w 4575513"/>
              <a:gd name="connsiteY362" fmla="*/ 4403344 h 5917747"/>
              <a:gd name="connsiteX363" fmla="*/ 3952876 w 4575513"/>
              <a:gd name="connsiteY363" fmla="*/ 4416623 h 5917747"/>
              <a:gd name="connsiteX364" fmla="*/ 3944023 w 4575513"/>
              <a:gd name="connsiteY364" fmla="*/ 4420991 h 5917747"/>
              <a:gd name="connsiteX365" fmla="*/ 3946148 w 4575513"/>
              <a:gd name="connsiteY365" fmla="*/ 4436455 h 5917747"/>
              <a:gd name="connsiteX366" fmla="*/ 3976899 w 4575513"/>
              <a:gd name="connsiteY366" fmla="*/ 4465317 h 5917747"/>
              <a:gd name="connsiteX367" fmla="*/ 3985752 w 4575513"/>
              <a:gd name="connsiteY367" fmla="*/ 4460950 h 5917747"/>
              <a:gd name="connsiteX368" fmla="*/ 4016326 w 4575513"/>
              <a:gd name="connsiteY368" fmla="*/ 4522924 h 5917747"/>
              <a:gd name="connsiteX369" fmla="*/ 3960962 w 4575513"/>
              <a:gd name="connsiteY369" fmla="*/ 4555741 h 5917747"/>
              <a:gd name="connsiteX370" fmla="*/ 3927909 w 4575513"/>
              <a:gd name="connsiteY370" fmla="*/ 4544526 h 5917747"/>
              <a:gd name="connsiteX371" fmla="*/ 3885944 w 4575513"/>
              <a:gd name="connsiteY371" fmla="*/ 4548717 h 5917747"/>
              <a:gd name="connsiteX372" fmla="*/ 3875970 w 4575513"/>
              <a:gd name="connsiteY372" fmla="*/ 4556390 h 5917747"/>
              <a:gd name="connsiteX373" fmla="*/ 3870421 w 4575513"/>
              <a:gd name="connsiteY373" fmla="*/ 4561879 h 5917747"/>
              <a:gd name="connsiteX374" fmla="*/ 3874789 w 4575513"/>
              <a:gd name="connsiteY374" fmla="*/ 4570732 h 5917747"/>
              <a:gd name="connsiteX375" fmla="*/ 3865906 w 4575513"/>
              <a:gd name="connsiteY375" fmla="*/ 4580618 h 5917747"/>
              <a:gd name="connsiteX376" fmla="*/ 3857023 w 4575513"/>
              <a:gd name="connsiteY376" fmla="*/ 4590505 h 5917747"/>
              <a:gd name="connsiteX377" fmla="*/ 3867942 w 4575513"/>
              <a:gd name="connsiteY377" fmla="*/ 4612638 h 5917747"/>
              <a:gd name="connsiteX378" fmla="*/ 3874257 w 4575513"/>
              <a:gd name="connsiteY378" fmla="*/ 4670067 h 5917747"/>
              <a:gd name="connsiteX379" fmla="*/ 3856314 w 4575513"/>
              <a:gd name="connsiteY379" fmla="*/ 4722952 h 5917747"/>
              <a:gd name="connsiteX380" fmla="*/ 3851947 w 4575513"/>
              <a:gd name="connsiteY380" fmla="*/ 4714099 h 5917747"/>
              <a:gd name="connsiteX381" fmla="*/ 3835420 w 4575513"/>
              <a:gd name="connsiteY381" fmla="*/ 4708491 h 5917747"/>
              <a:gd name="connsiteX382" fmla="*/ 3822229 w 4575513"/>
              <a:gd name="connsiteY382" fmla="*/ 4698487 h 5917747"/>
              <a:gd name="connsiteX383" fmla="*/ 3793544 w 4575513"/>
              <a:gd name="connsiteY383" fmla="*/ 4696126 h 5917747"/>
              <a:gd name="connsiteX384" fmla="*/ 3728294 w 4575513"/>
              <a:gd name="connsiteY384" fmla="*/ 4720060 h 5917747"/>
              <a:gd name="connsiteX385" fmla="*/ 3709377 w 4575513"/>
              <a:gd name="connsiteY385" fmla="*/ 4748656 h 5917747"/>
              <a:gd name="connsiteX386" fmla="*/ 3690460 w 4575513"/>
              <a:gd name="connsiteY386" fmla="*/ 4777253 h 5917747"/>
              <a:gd name="connsiteX387" fmla="*/ 3709052 w 4575513"/>
              <a:gd name="connsiteY387" fmla="*/ 4809361 h 5917747"/>
              <a:gd name="connsiteX388" fmla="*/ 3729828 w 4575513"/>
              <a:gd name="connsiteY388" fmla="*/ 4845897 h 5917747"/>
              <a:gd name="connsiteX389" fmla="*/ 3725401 w 4575513"/>
              <a:gd name="connsiteY389" fmla="*/ 4848080 h 5917747"/>
              <a:gd name="connsiteX390" fmla="*/ 3718555 w 4575513"/>
              <a:gd name="connsiteY390" fmla="*/ 4889987 h 5917747"/>
              <a:gd name="connsiteX391" fmla="*/ 3685325 w 4575513"/>
              <a:gd name="connsiteY391" fmla="*/ 4911884 h 5917747"/>
              <a:gd name="connsiteX392" fmla="*/ 3661125 w 4575513"/>
              <a:gd name="connsiteY392" fmla="*/ 4896302 h 5917747"/>
              <a:gd name="connsiteX393" fmla="*/ 3652272 w 4575513"/>
              <a:gd name="connsiteY393" fmla="*/ 4900669 h 5917747"/>
              <a:gd name="connsiteX394" fmla="*/ 3645721 w 4575513"/>
              <a:gd name="connsiteY394" fmla="*/ 4887389 h 5917747"/>
              <a:gd name="connsiteX395" fmla="*/ 3636867 w 4575513"/>
              <a:gd name="connsiteY395" fmla="*/ 4891757 h 5917747"/>
              <a:gd name="connsiteX396" fmla="*/ 3621580 w 4575513"/>
              <a:gd name="connsiteY396" fmla="*/ 4860770 h 5917747"/>
              <a:gd name="connsiteX397" fmla="*/ 3602811 w 4575513"/>
              <a:gd name="connsiteY397" fmla="*/ 4861773 h 5917747"/>
              <a:gd name="connsiteX398" fmla="*/ 3577490 w 4575513"/>
              <a:gd name="connsiteY398" fmla="*/ 4849497 h 5917747"/>
              <a:gd name="connsiteX399" fmla="*/ 3515516 w 4575513"/>
              <a:gd name="connsiteY399" fmla="*/ 4880071 h 5917747"/>
              <a:gd name="connsiteX400" fmla="*/ 3519884 w 4575513"/>
              <a:gd name="connsiteY400" fmla="*/ 4888924 h 5917747"/>
              <a:gd name="connsiteX401" fmla="*/ 3471131 w 4575513"/>
              <a:gd name="connsiteY401" fmla="*/ 4923983 h 5917747"/>
              <a:gd name="connsiteX402" fmla="*/ 3422378 w 4575513"/>
              <a:gd name="connsiteY402" fmla="*/ 4959043 h 5917747"/>
              <a:gd name="connsiteX403" fmla="*/ 3406855 w 4575513"/>
              <a:gd name="connsiteY403" fmla="*/ 4972205 h 5917747"/>
              <a:gd name="connsiteX404" fmla="*/ 3395522 w 4575513"/>
              <a:gd name="connsiteY404" fmla="*/ 5027332 h 5917747"/>
              <a:gd name="connsiteX405" fmla="*/ 3382242 w 4575513"/>
              <a:gd name="connsiteY405" fmla="*/ 5033884 h 5917747"/>
              <a:gd name="connsiteX406" fmla="*/ 3386610 w 4575513"/>
              <a:gd name="connsiteY406" fmla="*/ 5042737 h 5917747"/>
              <a:gd name="connsiteX407" fmla="*/ 3350045 w 4575513"/>
              <a:gd name="connsiteY407" fmla="*/ 5069032 h 5917747"/>
              <a:gd name="connsiteX408" fmla="*/ 3317907 w 4575513"/>
              <a:gd name="connsiteY408" fmla="*/ 5093142 h 5917747"/>
              <a:gd name="connsiteX409" fmla="*/ 3322275 w 4575513"/>
              <a:gd name="connsiteY409" fmla="*/ 5101996 h 5917747"/>
              <a:gd name="connsiteX410" fmla="*/ 3305542 w 4575513"/>
              <a:gd name="connsiteY410" fmla="*/ 5135019 h 5917747"/>
              <a:gd name="connsiteX411" fmla="*/ 3280014 w 4575513"/>
              <a:gd name="connsiteY411" fmla="*/ 5161373 h 5917747"/>
              <a:gd name="connsiteX412" fmla="*/ 3275647 w 4575513"/>
              <a:gd name="connsiteY412" fmla="*/ 5152520 h 5917747"/>
              <a:gd name="connsiteX413" fmla="*/ 3284500 w 4575513"/>
              <a:gd name="connsiteY413" fmla="*/ 5148152 h 5917747"/>
              <a:gd name="connsiteX414" fmla="*/ 3301292 w 4575513"/>
              <a:gd name="connsiteY414" fmla="*/ 5104091 h 5917747"/>
              <a:gd name="connsiteX415" fmla="*/ 3315900 w 4575513"/>
              <a:gd name="connsiteY415" fmla="*/ 5055604 h 5917747"/>
              <a:gd name="connsiteX416" fmla="*/ 3251861 w 4575513"/>
              <a:gd name="connsiteY416" fmla="*/ 5059676 h 5917747"/>
              <a:gd name="connsiteX417" fmla="*/ 3256228 w 4575513"/>
              <a:gd name="connsiteY417" fmla="*/ 5068530 h 5917747"/>
              <a:gd name="connsiteX418" fmla="*/ 3230701 w 4575513"/>
              <a:gd name="connsiteY418" fmla="*/ 5094884 h 5917747"/>
              <a:gd name="connsiteX419" fmla="*/ 3200806 w 4575513"/>
              <a:gd name="connsiteY419" fmla="*/ 5112384 h 5917747"/>
              <a:gd name="connsiteX420" fmla="*/ 3174482 w 4575513"/>
              <a:gd name="connsiteY420" fmla="*/ 5081338 h 5917747"/>
              <a:gd name="connsiteX421" fmla="*/ 3183335 w 4575513"/>
              <a:gd name="connsiteY421" fmla="*/ 5076970 h 5917747"/>
              <a:gd name="connsiteX422" fmla="*/ 3170232 w 4575513"/>
              <a:gd name="connsiteY422" fmla="*/ 5050410 h 5917747"/>
              <a:gd name="connsiteX423" fmla="*/ 3175780 w 4575513"/>
              <a:gd name="connsiteY423" fmla="*/ 5044920 h 5917747"/>
              <a:gd name="connsiteX424" fmla="*/ 3181328 w 4575513"/>
              <a:gd name="connsiteY424" fmla="*/ 5039431 h 5917747"/>
              <a:gd name="connsiteX425" fmla="*/ 3161674 w 4575513"/>
              <a:gd name="connsiteY425" fmla="*/ 4999591 h 5917747"/>
              <a:gd name="connsiteX426" fmla="*/ 3127440 w 4575513"/>
              <a:gd name="connsiteY426" fmla="*/ 5002719 h 5917747"/>
              <a:gd name="connsiteX427" fmla="*/ 3093266 w 4575513"/>
              <a:gd name="connsiteY427" fmla="*/ 4994810 h 5917747"/>
              <a:gd name="connsiteX428" fmla="*/ 3053426 w 4575513"/>
              <a:gd name="connsiteY428" fmla="*/ 5014464 h 5917747"/>
              <a:gd name="connsiteX429" fmla="*/ 3047937 w 4575513"/>
              <a:gd name="connsiteY429" fmla="*/ 5008916 h 5917747"/>
              <a:gd name="connsiteX430" fmla="*/ 3042448 w 4575513"/>
              <a:gd name="connsiteY430" fmla="*/ 5003368 h 5917747"/>
              <a:gd name="connsiteX431" fmla="*/ 3015887 w 4575513"/>
              <a:gd name="connsiteY431" fmla="*/ 5016471 h 5917747"/>
              <a:gd name="connsiteX432" fmla="*/ 3011520 w 4575513"/>
              <a:gd name="connsiteY432" fmla="*/ 5007618 h 5917747"/>
              <a:gd name="connsiteX433" fmla="*/ 2962855 w 4575513"/>
              <a:gd name="connsiteY433" fmla="*/ 5026121 h 5917747"/>
              <a:gd name="connsiteX434" fmla="*/ 2914191 w 4575513"/>
              <a:gd name="connsiteY434" fmla="*/ 5044625 h 5917747"/>
              <a:gd name="connsiteX435" fmla="*/ 2909823 w 4575513"/>
              <a:gd name="connsiteY435" fmla="*/ 5035772 h 5917747"/>
              <a:gd name="connsiteX436" fmla="*/ 2874527 w 4575513"/>
              <a:gd name="connsiteY436" fmla="*/ 5031168 h 5917747"/>
              <a:gd name="connsiteX437" fmla="*/ 2848262 w 4575513"/>
              <a:gd name="connsiteY437" fmla="*/ 4989084 h 5917747"/>
              <a:gd name="connsiteX438" fmla="*/ 2857116 w 4575513"/>
              <a:gd name="connsiteY438" fmla="*/ 4984717 h 5917747"/>
              <a:gd name="connsiteX439" fmla="*/ 2846078 w 4575513"/>
              <a:gd name="connsiteY439" fmla="*/ 4984658 h 5917747"/>
              <a:gd name="connsiteX440" fmla="*/ 2753531 w 4575513"/>
              <a:gd name="connsiteY440" fmla="*/ 4953257 h 5917747"/>
              <a:gd name="connsiteX441" fmla="*/ 2749045 w 4575513"/>
              <a:gd name="connsiteY441" fmla="*/ 4966478 h 5917747"/>
              <a:gd name="connsiteX442" fmla="*/ 2737949 w 4575513"/>
              <a:gd name="connsiteY442" fmla="*/ 4977457 h 5917747"/>
              <a:gd name="connsiteX443" fmla="*/ 2746684 w 4575513"/>
              <a:gd name="connsiteY443" fmla="*/ 4995164 h 5917747"/>
              <a:gd name="connsiteX444" fmla="*/ 2733404 w 4575513"/>
              <a:gd name="connsiteY444" fmla="*/ 5001715 h 5917747"/>
              <a:gd name="connsiteX445" fmla="*/ 2739955 w 4575513"/>
              <a:gd name="connsiteY445" fmla="*/ 5014995 h 5917747"/>
              <a:gd name="connsiteX446" fmla="*/ 2708643 w 4575513"/>
              <a:gd name="connsiteY446" fmla="*/ 5090987 h 5917747"/>
              <a:gd name="connsiteX447" fmla="*/ 2692855 w 4575513"/>
              <a:gd name="connsiteY447" fmla="*/ 5153817 h 5917747"/>
              <a:gd name="connsiteX448" fmla="*/ 2670721 w 4575513"/>
              <a:gd name="connsiteY448" fmla="*/ 5164736 h 5917747"/>
              <a:gd name="connsiteX449" fmla="*/ 2655316 w 4575513"/>
              <a:gd name="connsiteY449" fmla="*/ 5155824 h 5917747"/>
              <a:gd name="connsiteX450" fmla="*/ 2657559 w 4575513"/>
              <a:gd name="connsiteY450" fmla="*/ 5149213 h 5917747"/>
              <a:gd name="connsiteX451" fmla="*/ 2668714 w 4575513"/>
              <a:gd name="connsiteY451" fmla="*/ 5127198 h 5917747"/>
              <a:gd name="connsiteX452" fmla="*/ 2684296 w 4575513"/>
              <a:gd name="connsiteY452" fmla="*/ 5102998 h 5917747"/>
              <a:gd name="connsiteX453" fmla="*/ 2675561 w 4575513"/>
              <a:gd name="connsiteY453" fmla="*/ 5085291 h 5917747"/>
              <a:gd name="connsiteX454" fmla="*/ 2693268 w 4575513"/>
              <a:gd name="connsiteY454" fmla="*/ 5076556 h 5917747"/>
              <a:gd name="connsiteX455" fmla="*/ 2701177 w 4575513"/>
              <a:gd name="connsiteY455" fmla="*/ 5042382 h 5917747"/>
              <a:gd name="connsiteX456" fmla="*/ 2702476 w 4575513"/>
              <a:gd name="connsiteY456" fmla="*/ 5005965 h 5917747"/>
              <a:gd name="connsiteX457" fmla="*/ 2681582 w 4575513"/>
              <a:gd name="connsiteY457" fmla="*/ 4991504 h 5917747"/>
              <a:gd name="connsiteX458" fmla="*/ 2656320 w 4575513"/>
              <a:gd name="connsiteY458" fmla="*/ 4968190 h 5917747"/>
              <a:gd name="connsiteX459" fmla="*/ 2647467 w 4575513"/>
              <a:gd name="connsiteY459" fmla="*/ 4972558 h 5917747"/>
              <a:gd name="connsiteX460" fmla="*/ 2616893 w 4575513"/>
              <a:gd name="connsiteY460" fmla="*/ 4910584 h 5917747"/>
              <a:gd name="connsiteX461" fmla="*/ 2578381 w 4575513"/>
              <a:gd name="connsiteY461" fmla="*/ 4888302 h 5917747"/>
              <a:gd name="connsiteX462" fmla="*/ 2553148 w 4575513"/>
              <a:gd name="connsiteY462" fmla="*/ 4859470 h 5917747"/>
              <a:gd name="connsiteX463" fmla="*/ 2566487 w 4575513"/>
              <a:gd name="connsiteY463" fmla="*/ 4841881 h 5917747"/>
              <a:gd name="connsiteX464" fmla="*/ 2546715 w 4575513"/>
              <a:gd name="connsiteY464" fmla="*/ 4824115 h 5917747"/>
              <a:gd name="connsiteX465" fmla="*/ 2508055 w 4575513"/>
              <a:gd name="connsiteY465" fmla="*/ 4829427 h 5917747"/>
              <a:gd name="connsiteX466" fmla="*/ 2471638 w 4575513"/>
              <a:gd name="connsiteY466" fmla="*/ 4828128 h 5917747"/>
              <a:gd name="connsiteX467" fmla="*/ 2407480 w 4575513"/>
              <a:gd name="connsiteY467" fmla="*/ 4854275 h 5917747"/>
              <a:gd name="connsiteX468" fmla="*/ 2383457 w 4575513"/>
              <a:gd name="connsiteY468" fmla="*/ 4805581 h 5917747"/>
              <a:gd name="connsiteX469" fmla="*/ 2376021 w 4575513"/>
              <a:gd name="connsiteY469" fmla="*/ 4751457 h 5917747"/>
              <a:gd name="connsiteX470" fmla="*/ 2390659 w 4575513"/>
              <a:gd name="connsiteY470" fmla="*/ 4697452 h 5917747"/>
              <a:gd name="connsiteX471" fmla="*/ 2384107 w 4575513"/>
              <a:gd name="connsiteY471" fmla="*/ 4684172 h 5917747"/>
              <a:gd name="connsiteX472" fmla="*/ 2390836 w 4575513"/>
              <a:gd name="connsiteY472" fmla="*/ 4664340 h 5917747"/>
              <a:gd name="connsiteX473" fmla="*/ 2338099 w 4575513"/>
              <a:gd name="connsiteY473" fmla="*/ 4618804 h 5917747"/>
              <a:gd name="connsiteX474" fmla="*/ 2291913 w 4575513"/>
              <a:gd name="connsiteY474" fmla="*/ 4586547 h 5917747"/>
              <a:gd name="connsiteX475" fmla="*/ 2285510 w 4575513"/>
              <a:gd name="connsiteY475" fmla="*/ 4545674 h 5917747"/>
              <a:gd name="connsiteX476" fmla="*/ 2281290 w 4575513"/>
              <a:gd name="connsiteY476" fmla="*/ 4509227 h 5917747"/>
              <a:gd name="connsiteX477" fmla="*/ 2230707 w 4575513"/>
              <a:gd name="connsiteY477" fmla="*/ 4473637 h 5917747"/>
              <a:gd name="connsiteX478" fmla="*/ 2168969 w 4575513"/>
              <a:gd name="connsiteY478" fmla="*/ 4460061 h 5917747"/>
              <a:gd name="connsiteX479" fmla="*/ 2160116 w 4575513"/>
              <a:gd name="connsiteY479" fmla="*/ 4464429 h 5917747"/>
              <a:gd name="connsiteX480" fmla="*/ 2144711 w 4575513"/>
              <a:gd name="connsiteY480" fmla="*/ 4455516 h 5917747"/>
              <a:gd name="connsiteX481" fmla="*/ 2144770 w 4575513"/>
              <a:gd name="connsiteY481" fmla="*/ 4444479 h 5917747"/>
              <a:gd name="connsiteX482" fmla="*/ 2109474 w 4575513"/>
              <a:gd name="connsiteY482" fmla="*/ 4439875 h 5917747"/>
              <a:gd name="connsiteX483" fmla="*/ 2102923 w 4575513"/>
              <a:gd name="connsiteY483" fmla="*/ 4426595 h 5917747"/>
              <a:gd name="connsiteX484" fmla="*/ 2075300 w 4575513"/>
              <a:gd name="connsiteY484" fmla="*/ 4431966 h 5917747"/>
              <a:gd name="connsiteX485" fmla="*/ 2045493 w 4575513"/>
              <a:gd name="connsiteY485" fmla="*/ 4432910 h 5917747"/>
              <a:gd name="connsiteX486" fmla="*/ 2038942 w 4575513"/>
              <a:gd name="connsiteY486" fmla="*/ 4419630 h 5917747"/>
              <a:gd name="connsiteX487" fmla="*/ 2027904 w 4575513"/>
              <a:gd name="connsiteY487" fmla="*/ 4419571 h 5917747"/>
              <a:gd name="connsiteX488" fmla="*/ 2012440 w 4575513"/>
              <a:gd name="connsiteY488" fmla="*/ 4421696 h 5917747"/>
              <a:gd name="connsiteX489" fmla="*/ 1988241 w 4575513"/>
              <a:gd name="connsiteY489" fmla="*/ 4406114 h 5917747"/>
              <a:gd name="connsiteX490" fmla="*/ 1937600 w 4575513"/>
              <a:gd name="connsiteY490" fmla="*/ 4381560 h 5917747"/>
              <a:gd name="connsiteX491" fmla="*/ 1911040 w 4575513"/>
              <a:gd name="connsiteY491" fmla="*/ 4394663 h 5917747"/>
              <a:gd name="connsiteX492" fmla="*/ 1904193 w 4575513"/>
              <a:gd name="connsiteY492" fmla="*/ 4436570 h 5917747"/>
              <a:gd name="connsiteX493" fmla="*/ 1902747 w 4575513"/>
              <a:gd name="connsiteY493" fmla="*/ 4500580 h 5917747"/>
              <a:gd name="connsiteX494" fmla="*/ 1904577 w 4575513"/>
              <a:gd name="connsiteY494" fmla="*/ 4571230 h 5917747"/>
              <a:gd name="connsiteX495" fmla="*/ 1909800 w 4575513"/>
              <a:gd name="connsiteY495" fmla="*/ 4626446 h 5917747"/>
              <a:gd name="connsiteX496" fmla="*/ 1887667 w 4575513"/>
              <a:gd name="connsiteY496" fmla="*/ 4637365 h 5917747"/>
              <a:gd name="connsiteX497" fmla="*/ 1883299 w 4575513"/>
              <a:gd name="connsiteY497" fmla="*/ 4628512 h 5917747"/>
              <a:gd name="connsiteX498" fmla="*/ 1874446 w 4575513"/>
              <a:gd name="connsiteY498" fmla="*/ 4632880 h 5917747"/>
              <a:gd name="connsiteX499" fmla="*/ 1859159 w 4575513"/>
              <a:gd name="connsiteY499" fmla="*/ 4601893 h 5917747"/>
              <a:gd name="connsiteX500" fmla="*/ 1858332 w 4575513"/>
              <a:gd name="connsiteY500" fmla="*/ 4550012 h 5917747"/>
              <a:gd name="connsiteX501" fmla="*/ 1837674 w 4575513"/>
              <a:gd name="connsiteY501" fmla="*/ 4491402 h 5917747"/>
              <a:gd name="connsiteX502" fmla="*/ 1828998 w 4575513"/>
              <a:gd name="connsiteY502" fmla="*/ 4462658 h 5917747"/>
              <a:gd name="connsiteX503" fmla="*/ 1837852 w 4575513"/>
              <a:gd name="connsiteY503" fmla="*/ 4458290 h 5917747"/>
              <a:gd name="connsiteX504" fmla="*/ 1816013 w 4575513"/>
              <a:gd name="connsiteY504" fmla="*/ 4414023 h 5917747"/>
              <a:gd name="connsiteX505" fmla="*/ 1807160 w 4575513"/>
              <a:gd name="connsiteY505" fmla="*/ 4418390 h 5917747"/>
              <a:gd name="connsiteX506" fmla="*/ 1797273 w 4575513"/>
              <a:gd name="connsiteY506" fmla="*/ 4409507 h 5917747"/>
              <a:gd name="connsiteX507" fmla="*/ 1782960 w 4575513"/>
              <a:gd name="connsiteY507" fmla="*/ 4402808 h 5917747"/>
              <a:gd name="connsiteX508" fmla="*/ 1778593 w 4575513"/>
              <a:gd name="connsiteY508" fmla="*/ 4393955 h 5917747"/>
              <a:gd name="connsiteX509" fmla="*/ 1749849 w 4575513"/>
              <a:gd name="connsiteY509" fmla="*/ 4402631 h 5917747"/>
              <a:gd name="connsiteX510" fmla="*/ 1721105 w 4575513"/>
              <a:gd name="connsiteY510" fmla="*/ 4411307 h 5917747"/>
              <a:gd name="connsiteX511" fmla="*/ 1716737 w 4575513"/>
              <a:gd name="connsiteY511" fmla="*/ 4402454 h 5917747"/>
              <a:gd name="connsiteX512" fmla="*/ 1657006 w 4575513"/>
              <a:gd name="connsiteY512" fmla="*/ 4426417 h 5917747"/>
              <a:gd name="connsiteX513" fmla="*/ 1649185 w 4575513"/>
              <a:gd name="connsiteY513" fmla="*/ 4444036 h 5917747"/>
              <a:gd name="connsiteX514" fmla="*/ 1636938 w 4575513"/>
              <a:gd name="connsiteY514" fmla="*/ 4463838 h 5917747"/>
              <a:gd name="connsiteX515" fmla="*/ 1647798 w 4575513"/>
              <a:gd name="connsiteY515" fmla="*/ 4497008 h 5917747"/>
              <a:gd name="connsiteX516" fmla="*/ 1632216 w 4575513"/>
              <a:gd name="connsiteY516" fmla="*/ 4521208 h 5917747"/>
              <a:gd name="connsiteX517" fmla="*/ 1640951 w 4575513"/>
              <a:gd name="connsiteY517" fmla="*/ 4538915 h 5917747"/>
              <a:gd name="connsiteX518" fmla="*/ 1627612 w 4575513"/>
              <a:gd name="connsiteY518" fmla="*/ 4556504 h 5917747"/>
              <a:gd name="connsiteX519" fmla="*/ 1634164 w 4575513"/>
              <a:gd name="connsiteY519" fmla="*/ 4569784 h 5917747"/>
              <a:gd name="connsiteX520" fmla="*/ 1622979 w 4575513"/>
              <a:gd name="connsiteY520" fmla="*/ 4597318 h 5917747"/>
              <a:gd name="connsiteX521" fmla="*/ 1627199 w 4575513"/>
              <a:gd name="connsiteY521" fmla="*/ 4633765 h 5917747"/>
              <a:gd name="connsiteX522" fmla="*/ 1618345 w 4575513"/>
              <a:gd name="connsiteY522" fmla="*/ 4638132 h 5917747"/>
              <a:gd name="connsiteX523" fmla="*/ 1617135 w 4575513"/>
              <a:gd name="connsiteY523" fmla="*/ 4657993 h 5917747"/>
              <a:gd name="connsiteX524" fmla="*/ 1611498 w 4575513"/>
              <a:gd name="connsiteY524" fmla="*/ 4680038 h 5917747"/>
              <a:gd name="connsiteX525" fmla="*/ 1602645 w 4575513"/>
              <a:gd name="connsiteY525" fmla="*/ 4684406 h 5917747"/>
              <a:gd name="connsiteX526" fmla="*/ 1582932 w 4575513"/>
              <a:gd name="connsiteY526" fmla="*/ 4655603 h 5917747"/>
              <a:gd name="connsiteX527" fmla="*/ 1581928 w 4575513"/>
              <a:gd name="connsiteY527" fmla="*/ 4636833 h 5917747"/>
              <a:gd name="connsiteX528" fmla="*/ 1580925 w 4575513"/>
              <a:gd name="connsiteY528" fmla="*/ 4618064 h 5917747"/>
              <a:gd name="connsiteX529" fmla="*/ 1589778 w 4575513"/>
              <a:gd name="connsiteY529" fmla="*/ 4613697 h 5917747"/>
              <a:gd name="connsiteX530" fmla="*/ 1570124 w 4575513"/>
              <a:gd name="connsiteY530" fmla="*/ 4573856 h 5917747"/>
              <a:gd name="connsiteX531" fmla="*/ 1578977 w 4575513"/>
              <a:gd name="connsiteY531" fmla="*/ 4569488 h 5917747"/>
              <a:gd name="connsiteX532" fmla="*/ 1573547 w 4575513"/>
              <a:gd name="connsiteY532" fmla="*/ 4552903 h 5917747"/>
              <a:gd name="connsiteX533" fmla="*/ 1568117 w 4575513"/>
              <a:gd name="connsiteY533" fmla="*/ 4536317 h 5917747"/>
              <a:gd name="connsiteX534" fmla="*/ 1576970 w 4575513"/>
              <a:gd name="connsiteY534" fmla="*/ 4531950 h 5917747"/>
              <a:gd name="connsiteX535" fmla="*/ 1561684 w 4575513"/>
              <a:gd name="connsiteY535" fmla="*/ 4500963 h 5917747"/>
              <a:gd name="connsiteX536" fmla="*/ 1570537 w 4575513"/>
              <a:gd name="connsiteY536" fmla="*/ 4496595 h 5917747"/>
              <a:gd name="connsiteX537" fmla="*/ 1561802 w 4575513"/>
              <a:gd name="connsiteY537" fmla="*/ 4478888 h 5917747"/>
              <a:gd name="connsiteX538" fmla="*/ 1570655 w 4575513"/>
              <a:gd name="connsiteY538" fmla="*/ 4474521 h 5917747"/>
              <a:gd name="connsiteX539" fmla="*/ 1544449 w 4575513"/>
              <a:gd name="connsiteY539" fmla="*/ 4421400 h 5917747"/>
              <a:gd name="connsiteX540" fmla="*/ 1505878 w 4575513"/>
              <a:gd name="connsiteY540" fmla="*/ 4410156 h 5917747"/>
              <a:gd name="connsiteX541" fmla="*/ 1469579 w 4575513"/>
              <a:gd name="connsiteY541" fmla="*/ 4386783 h 5917747"/>
              <a:gd name="connsiteX542" fmla="*/ 1431037 w 4575513"/>
              <a:gd name="connsiteY542" fmla="*/ 4370020 h 5917747"/>
              <a:gd name="connsiteX543" fmla="*/ 1385737 w 4575513"/>
              <a:gd name="connsiteY543" fmla="*/ 4378608 h 5917747"/>
              <a:gd name="connsiteX544" fmla="*/ 1356933 w 4575513"/>
              <a:gd name="connsiteY544" fmla="*/ 4398322 h 5917747"/>
              <a:gd name="connsiteX545" fmla="*/ 1361301 w 4575513"/>
              <a:gd name="connsiteY545" fmla="*/ 4407175 h 5917747"/>
              <a:gd name="connsiteX546" fmla="*/ 1330314 w 4575513"/>
              <a:gd name="connsiteY546" fmla="*/ 4422462 h 5917747"/>
              <a:gd name="connsiteX547" fmla="*/ 1334682 w 4575513"/>
              <a:gd name="connsiteY547" fmla="*/ 4431316 h 5917747"/>
              <a:gd name="connsiteX548" fmla="*/ 1317004 w 4575513"/>
              <a:gd name="connsiteY548" fmla="*/ 4434532 h 5917747"/>
              <a:gd name="connsiteX549" fmla="*/ 1299327 w 4575513"/>
              <a:gd name="connsiteY549" fmla="*/ 4437749 h 5917747"/>
              <a:gd name="connsiteX550" fmla="*/ 1268635 w 4575513"/>
              <a:gd name="connsiteY550" fmla="*/ 4397849 h 5917747"/>
              <a:gd name="connsiteX551" fmla="*/ 1277489 w 4575513"/>
              <a:gd name="connsiteY551" fmla="*/ 4393482 h 5917747"/>
              <a:gd name="connsiteX552" fmla="*/ 1268753 w 4575513"/>
              <a:gd name="connsiteY552" fmla="*/ 4375775 h 5917747"/>
              <a:gd name="connsiteX553" fmla="*/ 1277607 w 4575513"/>
              <a:gd name="connsiteY553" fmla="*/ 4371407 h 5917747"/>
              <a:gd name="connsiteX554" fmla="*/ 1264533 w 4575513"/>
              <a:gd name="connsiteY554" fmla="*/ 4339328 h 5917747"/>
              <a:gd name="connsiteX555" fmla="*/ 1255886 w 4575513"/>
              <a:gd name="connsiteY555" fmla="*/ 4305065 h 5917747"/>
              <a:gd name="connsiteX556" fmla="*/ 1186446 w 4575513"/>
              <a:gd name="connsiteY556" fmla="*/ 4287034 h 5917747"/>
              <a:gd name="connsiteX557" fmla="*/ 1110277 w 4575513"/>
              <a:gd name="connsiteY557" fmla="*/ 4288834 h 5917747"/>
              <a:gd name="connsiteX558" fmla="*/ 1114645 w 4575513"/>
              <a:gd name="connsiteY558" fmla="*/ 4297687 h 5917747"/>
              <a:gd name="connsiteX559" fmla="*/ 1090268 w 4575513"/>
              <a:gd name="connsiteY559" fmla="*/ 4315217 h 5917747"/>
              <a:gd name="connsiteX560" fmla="*/ 1065892 w 4575513"/>
              <a:gd name="connsiteY560" fmla="*/ 4332747 h 5917747"/>
              <a:gd name="connsiteX561" fmla="*/ 1033016 w 4575513"/>
              <a:gd name="connsiteY561" fmla="*/ 4288421 h 5917747"/>
              <a:gd name="connsiteX562" fmla="*/ 1006810 w 4575513"/>
              <a:gd name="connsiteY562" fmla="*/ 4235300 h 5917747"/>
              <a:gd name="connsiteX563" fmla="*/ 1015663 w 4575513"/>
              <a:gd name="connsiteY563" fmla="*/ 4230932 h 5917747"/>
              <a:gd name="connsiteX564" fmla="*/ 996009 w 4575513"/>
              <a:gd name="connsiteY564" fmla="*/ 4191092 h 5917747"/>
              <a:gd name="connsiteX565" fmla="*/ 987156 w 4575513"/>
              <a:gd name="connsiteY565" fmla="*/ 4195459 h 5917747"/>
              <a:gd name="connsiteX566" fmla="*/ 978479 w 4575513"/>
              <a:gd name="connsiteY566" fmla="*/ 4166715 h 5917747"/>
              <a:gd name="connsiteX567" fmla="*/ 969803 w 4575513"/>
              <a:gd name="connsiteY567" fmla="*/ 4137971 h 5917747"/>
              <a:gd name="connsiteX568" fmla="*/ 983083 w 4575513"/>
              <a:gd name="connsiteY568" fmla="*/ 4131420 h 5917747"/>
              <a:gd name="connsiteX569" fmla="*/ 979955 w 4575513"/>
              <a:gd name="connsiteY569" fmla="*/ 4097186 h 5917747"/>
              <a:gd name="connsiteX570" fmla="*/ 972341 w 4575513"/>
              <a:gd name="connsiteY570" fmla="*/ 4076174 h 5917747"/>
              <a:gd name="connsiteX571" fmla="*/ 960300 w 4575513"/>
              <a:gd name="connsiteY571" fmla="*/ 4057346 h 5917747"/>
              <a:gd name="connsiteX572" fmla="*/ 923942 w 4575513"/>
              <a:gd name="connsiteY572" fmla="*/ 4045010 h 5917747"/>
              <a:gd name="connsiteX573" fmla="*/ 919575 w 4575513"/>
              <a:gd name="connsiteY573" fmla="*/ 4036157 h 5917747"/>
              <a:gd name="connsiteX574" fmla="*/ 877550 w 4575513"/>
              <a:gd name="connsiteY574" fmla="*/ 4051384 h 5917747"/>
              <a:gd name="connsiteX575" fmla="*/ 873183 w 4575513"/>
              <a:gd name="connsiteY575" fmla="*/ 4042531 h 5917747"/>
              <a:gd name="connsiteX576" fmla="*/ 841133 w 4575513"/>
              <a:gd name="connsiteY576" fmla="*/ 4050086 h 5917747"/>
              <a:gd name="connsiteX577" fmla="*/ 813629 w 4575513"/>
              <a:gd name="connsiteY577" fmla="*/ 4033382 h 5917747"/>
              <a:gd name="connsiteX578" fmla="*/ 795922 w 4575513"/>
              <a:gd name="connsiteY578" fmla="*/ 4042118 h 5917747"/>
              <a:gd name="connsiteX579" fmla="*/ 776149 w 4575513"/>
              <a:gd name="connsiteY579" fmla="*/ 4024352 h 5917747"/>
              <a:gd name="connsiteX580" fmla="*/ 762987 w 4575513"/>
              <a:gd name="connsiteY580" fmla="*/ 4008829 h 5917747"/>
              <a:gd name="connsiteX581" fmla="*/ 754132 w 4575513"/>
              <a:gd name="connsiteY581" fmla="*/ 4013196 h 5917747"/>
              <a:gd name="connsiteX582" fmla="*/ 745516 w 4575513"/>
              <a:gd name="connsiteY582" fmla="*/ 3973415 h 5917747"/>
              <a:gd name="connsiteX583" fmla="*/ 767827 w 4575513"/>
              <a:gd name="connsiteY583" fmla="*/ 3929384 h 5917747"/>
              <a:gd name="connsiteX584" fmla="*/ 765643 w 4575513"/>
              <a:gd name="connsiteY584" fmla="*/ 3924957 h 5917747"/>
              <a:gd name="connsiteX585" fmla="*/ 802237 w 4575513"/>
              <a:gd name="connsiteY585" fmla="*/ 3893144 h 5917747"/>
              <a:gd name="connsiteX586" fmla="*/ 830037 w 4575513"/>
              <a:gd name="connsiteY586" fmla="*/ 3854661 h 5917747"/>
              <a:gd name="connsiteX587" fmla="*/ 777093 w 4575513"/>
              <a:gd name="connsiteY587" fmla="*/ 3847755 h 5917747"/>
              <a:gd name="connsiteX588" fmla="*/ 766175 w 4575513"/>
              <a:gd name="connsiteY588" fmla="*/ 3825622 h 5917747"/>
              <a:gd name="connsiteX589" fmla="*/ 757321 w 4575513"/>
              <a:gd name="connsiteY589" fmla="*/ 3829990 h 5917747"/>
              <a:gd name="connsiteX590" fmla="*/ 717953 w 4575513"/>
              <a:gd name="connsiteY590" fmla="*/ 3761346 h 5917747"/>
              <a:gd name="connsiteX591" fmla="*/ 698180 w 4575513"/>
              <a:gd name="connsiteY591" fmla="*/ 3743580 h 5917747"/>
              <a:gd name="connsiteX592" fmla="*/ 707033 w 4575513"/>
              <a:gd name="connsiteY592" fmla="*/ 3739212 h 5917747"/>
              <a:gd name="connsiteX593" fmla="*/ 685255 w 4575513"/>
              <a:gd name="connsiteY593" fmla="*/ 3683908 h 5917747"/>
              <a:gd name="connsiteX594" fmla="*/ 694107 w 4575513"/>
              <a:gd name="connsiteY594" fmla="*/ 3679540 h 5917747"/>
              <a:gd name="connsiteX595" fmla="*/ 675604 w 4575513"/>
              <a:gd name="connsiteY595" fmla="*/ 3630876 h 5917747"/>
              <a:gd name="connsiteX596" fmla="*/ 657101 w 4575513"/>
              <a:gd name="connsiteY596" fmla="*/ 3582211 h 5917747"/>
              <a:gd name="connsiteX597" fmla="*/ 638360 w 4575513"/>
              <a:gd name="connsiteY597" fmla="*/ 3577696 h 5917747"/>
              <a:gd name="connsiteX598" fmla="*/ 617378 w 4575513"/>
              <a:gd name="connsiteY598" fmla="*/ 3579791 h 5917747"/>
              <a:gd name="connsiteX599" fmla="*/ 614162 w 4575513"/>
              <a:gd name="connsiteY599" fmla="*/ 3562114 h 5917747"/>
              <a:gd name="connsiteX600" fmla="*/ 610945 w 4575513"/>
              <a:gd name="connsiteY600" fmla="*/ 3544436 h 5917747"/>
              <a:gd name="connsiteX601" fmla="*/ 624224 w 4575513"/>
              <a:gd name="connsiteY601" fmla="*/ 3537885 h 5917747"/>
              <a:gd name="connsiteX602" fmla="*/ 607905 w 4575513"/>
              <a:gd name="connsiteY602" fmla="*/ 3493647 h 5917747"/>
              <a:gd name="connsiteX603" fmla="*/ 591585 w 4575513"/>
              <a:gd name="connsiteY603" fmla="*/ 3449409 h 5917747"/>
              <a:gd name="connsiteX604" fmla="*/ 582731 w 4575513"/>
              <a:gd name="connsiteY604" fmla="*/ 3453777 h 5917747"/>
              <a:gd name="connsiteX605" fmla="*/ 571813 w 4575513"/>
              <a:gd name="connsiteY605" fmla="*/ 3431644 h 5917747"/>
              <a:gd name="connsiteX606" fmla="*/ 562959 w 4575513"/>
              <a:gd name="connsiteY606" fmla="*/ 3436011 h 5917747"/>
              <a:gd name="connsiteX607" fmla="*/ 508305 w 4575513"/>
              <a:gd name="connsiteY607" fmla="*/ 3336381 h 5917747"/>
              <a:gd name="connsiteX608" fmla="*/ 426735 w 4575513"/>
              <a:gd name="connsiteY608" fmla="*/ 3316077 h 5917747"/>
              <a:gd name="connsiteX609" fmla="*/ 327931 w 4575513"/>
              <a:gd name="connsiteY609" fmla="*/ 3216210 h 5917747"/>
              <a:gd name="connsiteX610" fmla="*/ 308276 w 4575513"/>
              <a:gd name="connsiteY610" fmla="*/ 3176369 h 5917747"/>
              <a:gd name="connsiteX611" fmla="*/ 301784 w 4575513"/>
              <a:gd name="connsiteY611" fmla="*/ 3152052 h 5917747"/>
              <a:gd name="connsiteX612" fmla="*/ 306210 w 4575513"/>
              <a:gd name="connsiteY612" fmla="*/ 3149868 h 5917747"/>
              <a:gd name="connsiteX613" fmla="*/ 288858 w 4575513"/>
              <a:gd name="connsiteY613" fmla="*/ 3092380 h 5917747"/>
              <a:gd name="connsiteX614" fmla="*/ 280004 w 4575513"/>
              <a:gd name="connsiteY614" fmla="*/ 3096747 h 5917747"/>
              <a:gd name="connsiteX615" fmla="*/ 271268 w 4575513"/>
              <a:gd name="connsiteY615" fmla="*/ 3079040 h 5917747"/>
              <a:gd name="connsiteX616" fmla="*/ 233848 w 4575513"/>
              <a:gd name="connsiteY616" fmla="*/ 3058973 h 5917747"/>
              <a:gd name="connsiteX617" fmla="*/ 220569 w 4575513"/>
              <a:gd name="connsiteY617" fmla="*/ 3065524 h 5917747"/>
              <a:gd name="connsiteX618" fmla="*/ 216201 w 4575513"/>
              <a:gd name="connsiteY618" fmla="*/ 3056671 h 5917747"/>
              <a:gd name="connsiteX619" fmla="*/ 195248 w 4575513"/>
              <a:gd name="connsiteY619" fmla="*/ 3053247 h 5917747"/>
              <a:gd name="connsiteX620" fmla="*/ 169808 w 4575513"/>
              <a:gd name="connsiteY620" fmla="*/ 3063045 h 5917747"/>
              <a:gd name="connsiteX621" fmla="*/ 174176 w 4575513"/>
              <a:gd name="connsiteY621" fmla="*/ 3071898 h 5917747"/>
              <a:gd name="connsiteX622" fmla="*/ 125542 w 4575513"/>
              <a:gd name="connsiteY622" fmla="*/ 3084883 h 5917747"/>
              <a:gd name="connsiteX623" fmla="*/ 121174 w 4575513"/>
              <a:gd name="connsiteY623" fmla="*/ 3076030 h 5917747"/>
              <a:gd name="connsiteX624" fmla="*/ 103467 w 4575513"/>
              <a:gd name="connsiteY624" fmla="*/ 3084765 h 5917747"/>
              <a:gd name="connsiteX625" fmla="*/ 99099 w 4575513"/>
              <a:gd name="connsiteY625" fmla="*/ 3075912 h 5917747"/>
              <a:gd name="connsiteX626" fmla="*/ 76966 w 4575513"/>
              <a:gd name="connsiteY626" fmla="*/ 3086831 h 5917747"/>
              <a:gd name="connsiteX627" fmla="*/ 70414 w 4575513"/>
              <a:gd name="connsiteY627" fmla="*/ 3073551 h 5917747"/>
              <a:gd name="connsiteX628" fmla="*/ 33996 w 4575513"/>
              <a:gd name="connsiteY628" fmla="*/ 3072252 h 5917747"/>
              <a:gd name="connsiteX629" fmla="*/ 0 w 4575513"/>
              <a:gd name="connsiteY629" fmla="*/ 3031231 h 5917747"/>
              <a:gd name="connsiteX630" fmla="*/ 8854 w 4575513"/>
              <a:gd name="connsiteY630" fmla="*/ 3026864 h 5917747"/>
              <a:gd name="connsiteX631" fmla="*/ 15730 w 4575513"/>
              <a:gd name="connsiteY631" fmla="*/ 2979439 h 5917747"/>
              <a:gd name="connsiteX632" fmla="*/ 44622 w 4575513"/>
              <a:gd name="connsiteY632" fmla="*/ 2943169 h 5917747"/>
              <a:gd name="connsiteX633" fmla="*/ 40254 w 4575513"/>
              <a:gd name="connsiteY633" fmla="*/ 2934316 h 5917747"/>
              <a:gd name="connsiteX634" fmla="*/ 62388 w 4575513"/>
              <a:gd name="connsiteY634" fmla="*/ 2923397 h 5917747"/>
              <a:gd name="connsiteX635" fmla="*/ 58020 w 4575513"/>
              <a:gd name="connsiteY635" fmla="*/ 2914543 h 5917747"/>
              <a:gd name="connsiteX636" fmla="*/ 89007 w 4575513"/>
              <a:gd name="connsiteY636" fmla="*/ 2899256 h 5917747"/>
              <a:gd name="connsiteX637" fmla="*/ 90157 w 4575513"/>
              <a:gd name="connsiteY637" fmla="*/ 2890432 h 5917747"/>
              <a:gd name="connsiteX638" fmla="*/ 91309 w 4575513"/>
              <a:gd name="connsiteY638" fmla="*/ 2881609 h 5917747"/>
              <a:gd name="connsiteX639" fmla="*/ 126723 w 4575513"/>
              <a:gd name="connsiteY639" fmla="*/ 2864138 h 5917747"/>
              <a:gd name="connsiteX640" fmla="*/ 126840 w 4575513"/>
              <a:gd name="connsiteY640" fmla="*/ 2842063 h 5917747"/>
              <a:gd name="connsiteX641" fmla="*/ 155644 w 4575513"/>
              <a:gd name="connsiteY641" fmla="*/ 2822350 h 5917747"/>
              <a:gd name="connsiteX642" fmla="*/ 151275 w 4575513"/>
              <a:gd name="connsiteY642" fmla="*/ 2813496 h 5917747"/>
              <a:gd name="connsiteX643" fmla="*/ 222104 w 4575513"/>
              <a:gd name="connsiteY643" fmla="*/ 2778555 h 5917747"/>
              <a:gd name="connsiteX644" fmla="*/ 229805 w 4575513"/>
              <a:gd name="connsiteY644" fmla="*/ 2783011 h 5917747"/>
              <a:gd name="connsiteX645" fmla="*/ 237508 w 4575513"/>
              <a:gd name="connsiteY645" fmla="*/ 2787467 h 5917747"/>
              <a:gd name="connsiteX646" fmla="*/ 268495 w 4575513"/>
              <a:gd name="connsiteY646" fmla="*/ 2772180 h 5917747"/>
              <a:gd name="connsiteX647" fmla="*/ 272863 w 4575513"/>
              <a:gd name="connsiteY647" fmla="*/ 2781034 h 5917747"/>
              <a:gd name="connsiteX648" fmla="*/ 290510 w 4575513"/>
              <a:gd name="connsiteY648" fmla="*/ 2783336 h 5917747"/>
              <a:gd name="connsiteX649" fmla="*/ 297062 w 4575513"/>
              <a:gd name="connsiteY649" fmla="*/ 2796616 h 5917747"/>
              <a:gd name="connsiteX650" fmla="*/ 319136 w 4575513"/>
              <a:gd name="connsiteY650" fmla="*/ 2796734 h 5917747"/>
              <a:gd name="connsiteX651" fmla="*/ 356262 w 4575513"/>
              <a:gd name="connsiteY651" fmla="*/ 2871988 h 5917747"/>
              <a:gd name="connsiteX652" fmla="*/ 342923 w 4575513"/>
              <a:gd name="connsiteY652" fmla="*/ 2889577 h 5917747"/>
              <a:gd name="connsiteX653" fmla="*/ 362578 w 4575513"/>
              <a:gd name="connsiteY653" fmla="*/ 2929418 h 5917747"/>
              <a:gd name="connsiteX654" fmla="*/ 353664 w 4575513"/>
              <a:gd name="connsiteY654" fmla="*/ 2944823 h 5917747"/>
              <a:gd name="connsiteX655" fmla="*/ 403952 w 4575513"/>
              <a:gd name="connsiteY655" fmla="*/ 3035600 h 5917747"/>
              <a:gd name="connsiteX656" fmla="*/ 416110 w 4575513"/>
              <a:gd name="connsiteY656" fmla="*/ 3032354 h 5917747"/>
              <a:gd name="connsiteX657" fmla="*/ 423842 w 4575513"/>
              <a:gd name="connsiteY657" fmla="*/ 3031291 h 5917747"/>
              <a:gd name="connsiteX658" fmla="*/ 436947 w 4575513"/>
              <a:gd name="connsiteY658" fmla="*/ 3057852 h 5917747"/>
              <a:gd name="connsiteX659" fmla="*/ 444677 w 4575513"/>
              <a:gd name="connsiteY659" fmla="*/ 3056789 h 5917747"/>
              <a:gd name="connsiteX660" fmla="*/ 452409 w 4575513"/>
              <a:gd name="connsiteY660" fmla="*/ 3055727 h 5917747"/>
              <a:gd name="connsiteX661" fmla="*/ 461145 w 4575513"/>
              <a:gd name="connsiteY661" fmla="*/ 3073434 h 5917747"/>
              <a:gd name="connsiteX662" fmla="*/ 469998 w 4575513"/>
              <a:gd name="connsiteY662" fmla="*/ 3069066 h 5917747"/>
              <a:gd name="connsiteX663" fmla="*/ 482068 w 4575513"/>
              <a:gd name="connsiteY663" fmla="*/ 3082376 h 5917747"/>
              <a:gd name="connsiteX664" fmla="*/ 494139 w 4575513"/>
              <a:gd name="connsiteY664" fmla="*/ 3095685 h 5917747"/>
              <a:gd name="connsiteX665" fmla="*/ 502993 w 4575513"/>
              <a:gd name="connsiteY665" fmla="*/ 3091318 h 5917747"/>
              <a:gd name="connsiteX666" fmla="*/ 552365 w 4575513"/>
              <a:gd name="connsiteY666" fmla="*/ 3146770 h 5917747"/>
              <a:gd name="connsiteX667" fmla="*/ 621747 w 4575513"/>
              <a:gd name="connsiteY667" fmla="*/ 3175839 h 5917747"/>
              <a:gd name="connsiteX668" fmla="*/ 641459 w 4575513"/>
              <a:gd name="connsiteY668" fmla="*/ 3204642 h 5917747"/>
              <a:gd name="connsiteX669" fmla="*/ 650314 w 4575513"/>
              <a:gd name="connsiteY669" fmla="*/ 3200274 h 5917747"/>
              <a:gd name="connsiteX670" fmla="*/ 695466 w 4575513"/>
              <a:gd name="connsiteY670" fmla="*/ 3219280 h 5917747"/>
              <a:gd name="connsiteX671" fmla="*/ 800291 w 4575513"/>
              <a:gd name="connsiteY671" fmla="*/ 3225359 h 5917747"/>
              <a:gd name="connsiteX672" fmla="*/ 809233 w 4575513"/>
              <a:gd name="connsiteY672" fmla="*/ 3204436 h 5917747"/>
              <a:gd name="connsiteX673" fmla="*/ 829271 w 4575513"/>
              <a:gd name="connsiteY673" fmla="*/ 3172534 h 5917747"/>
              <a:gd name="connsiteX674" fmla="*/ 846978 w 4575513"/>
              <a:gd name="connsiteY674" fmla="*/ 3163798 h 5917747"/>
              <a:gd name="connsiteX675" fmla="*/ 851523 w 4575513"/>
              <a:gd name="connsiteY675" fmla="*/ 3139540 h 5917747"/>
              <a:gd name="connsiteX676" fmla="*/ 844971 w 4575513"/>
              <a:gd name="connsiteY676" fmla="*/ 3126260 h 5917747"/>
              <a:gd name="connsiteX677" fmla="*/ 853825 w 4575513"/>
              <a:gd name="connsiteY677" fmla="*/ 3121892 h 5917747"/>
              <a:gd name="connsiteX678" fmla="*/ 876372 w 4575513"/>
              <a:gd name="connsiteY678" fmla="*/ 3033712 h 5917747"/>
              <a:gd name="connsiteX679" fmla="*/ 835676 w 4575513"/>
              <a:gd name="connsiteY679" fmla="*/ 3007004 h 5917747"/>
              <a:gd name="connsiteX680" fmla="*/ 801649 w 4575513"/>
              <a:gd name="connsiteY680" fmla="*/ 2971502 h 5917747"/>
              <a:gd name="connsiteX681" fmla="*/ 788723 w 4575513"/>
              <a:gd name="connsiteY681" fmla="*/ 2911830 h 5917747"/>
              <a:gd name="connsiteX682" fmla="*/ 797577 w 4575513"/>
              <a:gd name="connsiteY682" fmla="*/ 2907462 h 5917747"/>
              <a:gd name="connsiteX683" fmla="*/ 779988 w 4575513"/>
              <a:gd name="connsiteY683" fmla="*/ 2894123 h 5917747"/>
              <a:gd name="connsiteX684" fmla="*/ 786657 w 4575513"/>
              <a:gd name="connsiteY684" fmla="*/ 2885328 h 5917747"/>
              <a:gd name="connsiteX685" fmla="*/ 808732 w 4575513"/>
              <a:gd name="connsiteY685" fmla="*/ 2885446 h 5917747"/>
              <a:gd name="connsiteX686" fmla="*/ 828564 w 4575513"/>
              <a:gd name="connsiteY686" fmla="*/ 2892175 h 5917747"/>
              <a:gd name="connsiteX687" fmla="*/ 832931 w 4575513"/>
              <a:gd name="connsiteY687" fmla="*/ 2901029 h 5917747"/>
              <a:gd name="connsiteX688" fmla="*/ 869437 w 4575513"/>
              <a:gd name="connsiteY688" fmla="*/ 2885771 h 5917747"/>
              <a:gd name="connsiteX689" fmla="*/ 910369 w 4575513"/>
              <a:gd name="connsiteY689" fmla="*/ 2868330 h 5917747"/>
              <a:gd name="connsiteX690" fmla="*/ 965910 w 4575513"/>
              <a:gd name="connsiteY690" fmla="*/ 2802401 h 5917747"/>
              <a:gd name="connsiteX691" fmla="*/ 1023133 w 4575513"/>
              <a:gd name="connsiteY691" fmla="*/ 2834717 h 5917747"/>
              <a:gd name="connsiteX692" fmla="*/ 1084841 w 4575513"/>
              <a:gd name="connsiteY692" fmla="*/ 2853811 h 5917747"/>
              <a:gd name="connsiteX693" fmla="*/ 1124681 w 4575513"/>
              <a:gd name="connsiteY693" fmla="*/ 2834156 h 5917747"/>
              <a:gd name="connsiteX694" fmla="*/ 1160036 w 4575513"/>
              <a:gd name="connsiteY694" fmla="*/ 2827723 h 5917747"/>
              <a:gd name="connsiteX695" fmla="*/ 1202061 w 4575513"/>
              <a:gd name="connsiteY695" fmla="*/ 2812495 h 5917747"/>
              <a:gd name="connsiteX696" fmla="*/ 1206901 w 4575513"/>
              <a:gd name="connsiteY696" fmla="*/ 2733050 h 5917747"/>
              <a:gd name="connsiteX697" fmla="*/ 1200349 w 4575513"/>
              <a:gd name="connsiteY697" fmla="*/ 2719770 h 5917747"/>
              <a:gd name="connsiteX698" fmla="*/ 1213688 w 4575513"/>
              <a:gd name="connsiteY698" fmla="*/ 2702181 h 5917747"/>
              <a:gd name="connsiteX699" fmla="*/ 1204953 w 4575513"/>
              <a:gd name="connsiteY699" fmla="*/ 2684474 h 5917747"/>
              <a:gd name="connsiteX700" fmla="*/ 1213806 w 4575513"/>
              <a:gd name="connsiteY700" fmla="*/ 2680107 h 5917747"/>
              <a:gd name="connsiteX701" fmla="*/ 1222807 w 4575513"/>
              <a:gd name="connsiteY701" fmla="*/ 2648146 h 5917747"/>
              <a:gd name="connsiteX702" fmla="*/ 1223014 w 4575513"/>
              <a:gd name="connsiteY702" fmla="*/ 2609515 h 5917747"/>
              <a:gd name="connsiteX703" fmla="*/ 1240721 w 4575513"/>
              <a:gd name="connsiteY703" fmla="*/ 2600780 h 5917747"/>
              <a:gd name="connsiteX704" fmla="*/ 1234169 w 4575513"/>
              <a:gd name="connsiteY704" fmla="*/ 2587500 h 5917747"/>
              <a:gd name="connsiteX705" fmla="*/ 1247450 w 4575513"/>
              <a:gd name="connsiteY705" fmla="*/ 2580948 h 5917747"/>
              <a:gd name="connsiteX706" fmla="*/ 1258634 w 4575513"/>
              <a:gd name="connsiteY706" fmla="*/ 2553414 h 5917747"/>
              <a:gd name="connsiteX707" fmla="*/ 1273095 w 4575513"/>
              <a:gd name="connsiteY707" fmla="*/ 2532520 h 5917747"/>
              <a:gd name="connsiteX708" fmla="*/ 1277640 w 4575513"/>
              <a:gd name="connsiteY708" fmla="*/ 2508262 h 5917747"/>
              <a:gd name="connsiteX709" fmla="*/ 1261320 w 4575513"/>
              <a:gd name="connsiteY709" fmla="*/ 2464024 h 5917747"/>
              <a:gd name="connsiteX710" fmla="*/ 1252467 w 4575513"/>
              <a:gd name="connsiteY710" fmla="*/ 2468392 h 5917747"/>
              <a:gd name="connsiteX711" fmla="*/ 1244971 w 4575513"/>
              <a:gd name="connsiteY711" fmla="*/ 2425305 h 5917747"/>
              <a:gd name="connsiteX712" fmla="*/ 1250696 w 4575513"/>
              <a:gd name="connsiteY712" fmla="*/ 2386704 h 5917747"/>
              <a:gd name="connsiteX713" fmla="*/ 1312670 w 4575513"/>
              <a:gd name="connsiteY713" fmla="*/ 2356130 h 5917747"/>
              <a:gd name="connsiteX714" fmla="*/ 1319251 w 4575513"/>
              <a:gd name="connsiteY714" fmla="*/ 2363892 h 5917747"/>
              <a:gd name="connsiteX715" fmla="*/ 1328016 w 4575513"/>
              <a:gd name="connsiteY715" fmla="*/ 2376080 h 5917747"/>
              <a:gd name="connsiteX716" fmla="*/ 1336870 w 4575513"/>
              <a:gd name="connsiteY716" fmla="*/ 2371712 h 5917747"/>
              <a:gd name="connsiteX717" fmla="*/ 1363076 w 4575513"/>
              <a:gd name="connsiteY717" fmla="*/ 2424833 h 5917747"/>
              <a:gd name="connsiteX718" fmla="*/ 1358619 w 4575513"/>
              <a:gd name="connsiteY718" fmla="*/ 2432535 h 5917747"/>
              <a:gd name="connsiteX719" fmla="*/ 1354163 w 4575513"/>
              <a:gd name="connsiteY719" fmla="*/ 2440238 h 5917747"/>
              <a:gd name="connsiteX720" fmla="*/ 1365082 w 4575513"/>
              <a:gd name="connsiteY720" fmla="*/ 2462372 h 5917747"/>
              <a:gd name="connsiteX721" fmla="*/ 1429240 w 4575513"/>
              <a:gd name="connsiteY721" fmla="*/ 2436224 h 5917747"/>
              <a:gd name="connsiteX722" fmla="*/ 1477757 w 4575513"/>
              <a:gd name="connsiteY722" fmla="*/ 2445314 h 5917747"/>
              <a:gd name="connsiteX723" fmla="*/ 1504317 w 4575513"/>
              <a:gd name="connsiteY723" fmla="*/ 2432211 h 5917747"/>
              <a:gd name="connsiteX724" fmla="*/ 1532943 w 4575513"/>
              <a:gd name="connsiteY724" fmla="*/ 2445609 h 5917747"/>
              <a:gd name="connsiteX725" fmla="*/ 1540705 w 4575513"/>
              <a:gd name="connsiteY725" fmla="*/ 2439028 h 5917747"/>
              <a:gd name="connsiteX726" fmla="*/ 1544040 w 4575513"/>
              <a:gd name="connsiteY726" fmla="*/ 2434631 h 5917747"/>
              <a:gd name="connsiteX727" fmla="*/ 1610441 w 4575513"/>
              <a:gd name="connsiteY727" fmla="*/ 2401873 h 5917747"/>
              <a:gd name="connsiteX728" fmla="*/ 1606073 w 4575513"/>
              <a:gd name="connsiteY728" fmla="*/ 2393020 h 5917747"/>
              <a:gd name="connsiteX729" fmla="*/ 1619383 w 4575513"/>
              <a:gd name="connsiteY729" fmla="*/ 2380950 h 5917747"/>
              <a:gd name="connsiteX730" fmla="*/ 1632692 w 4575513"/>
              <a:gd name="connsiteY730" fmla="*/ 2368880 h 5917747"/>
              <a:gd name="connsiteX731" fmla="*/ 1626141 w 4575513"/>
              <a:gd name="connsiteY731" fmla="*/ 2355600 h 5917747"/>
              <a:gd name="connsiteX732" fmla="*/ 1643877 w 4575513"/>
              <a:gd name="connsiteY732" fmla="*/ 2341346 h 5917747"/>
              <a:gd name="connsiteX733" fmla="*/ 1661614 w 4575513"/>
              <a:gd name="connsiteY733" fmla="*/ 2327092 h 5917747"/>
              <a:gd name="connsiteX734" fmla="*/ 1657246 w 4575513"/>
              <a:gd name="connsiteY734" fmla="*/ 2318238 h 5917747"/>
              <a:gd name="connsiteX735" fmla="*/ 1679380 w 4575513"/>
              <a:gd name="connsiteY735" fmla="*/ 2307319 h 5917747"/>
              <a:gd name="connsiteX736" fmla="*/ 1681681 w 4575513"/>
              <a:gd name="connsiteY736" fmla="*/ 2289671 h 5917747"/>
              <a:gd name="connsiteX737" fmla="*/ 1703815 w 4575513"/>
              <a:gd name="connsiteY737" fmla="*/ 2278752 h 5917747"/>
              <a:gd name="connsiteX738" fmla="*/ 1699447 w 4575513"/>
              <a:gd name="connsiteY738" fmla="*/ 2269899 h 5917747"/>
              <a:gd name="connsiteX739" fmla="*/ 1717154 w 4575513"/>
              <a:gd name="connsiteY739" fmla="*/ 2261163 h 5917747"/>
              <a:gd name="connsiteX740" fmla="*/ 1712787 w 4575513"/>
              <a:gd name="connsiteY740" fmla="*/ 2252310 h 5917747"/>
              <a:gd name="connsiteX741" fmla="*/ 1726067 w 4575513"/>
              <a:gd name="connsiteY741" fmla="*/ 2245758 h 5917747"/>
              <a:gd name="connsiteX742" fmla="*/ 1740557 w 4575513"/>
              <a:gd name="connsiteY742" fmla="*/ 2219346 h 5917747"/>
              <a:gd name="connsiteX743" fmla="*/ 1754988 w 4575513"/>
              <a:gd name="connsiteY743" fmla="*/ 2203970 h 5917747"/>
              <a:gd name="connsiteX744" fmla="*/ 1750620 w 4575513"/>
              <a:gd name="connsiteY744" fmla="*/ 2195117 h 5917747"/>
              <a:gd name="connsiteX745" fmla="*/ 1777240 w 4575513"/>
              <a:gd name="connsiteY745" fmla="*/ 2170976 h 5917747"/>
              <a:gd name="connsiteX746" fmla="*/ 1806043 w 4575513"/>
              <a:gd name="connsiteY746" fmla="*/ 2151263 h 5917747"/>
              <a:gd name="connsiteX747" fmla="*/ 1801675 w 4575513"/>
              <a:gd name="connsiteY747" fmla="*/ 2142409 h 5917747"/>
              <a:gd name="connsiteX748" fmla="*/ 1819382 w 4575513"/>
              <a:gd name="connsiteY748" fmla="*/ 2133674 h 5917747"/>
              <a:gd name="connsiteX749" fmla="*/ 1815014 w 4575513"/>
              <a:gd name="connsiteY749" fmla="*/ 2124820 h 5917747"/>
              <a:gd name="connsiteX750" fmla="*/ 1826052 w 4575513"/>
              <a:gd name="connsiteY750" fmla="*/ 2124880 h 5917747"/>
              <a:gd name="connsiteX751" fmla="*/ 1841516 w 4575513"/>
              <a:gd name="connsiteY751" fmla="*/ 2122755 h 5917747"/>
              <a:gd name="connsiteX752" fmla="*/ 1839332 w 4575513"/>
              <a:gd name="connsiteY752" fmla="*/ 2118328 h 5917747"/>
              <a:gd name="connsiteX753" fmla="*/ 1843759 w 4575513"/>
              <a:gd name="connsiteY753" fmla="*/ 2116144 h 5917747"/>
              <a:gd name="connsiteX754" fmla="*/ 1850428 w 4575513"/>
              <a:gd name="connsiteY754" fmla="*/ 2107350 h 5917747"/>
              <a:gd name="connsiteX755" fmla="*/ 1859223 w 4575513"/>
              <a:gd name="connsiteY755" fmla="*/ 2114019 h 5917747"/>
              <a:gd name="connsiteX756" fmla="*/ 1863649 w 4575513"/>
              <a:gd name="connsiteY756" fmla="*/ 2111836 h 5917747"/>
              <a:gd name="connsiteX757" fmla="*/ 1859282 w 4575513"/>
              <a:gd name="connsiteY757" fmla="*/ 2102982 h 5917747"/>
              <a:gd name="connsiteX758" fmla="*/ 1912402 w 4575513"/>
              <a:gd name="connsiteY758" fmla="*/ 2076776 h 5917747"/>
              <a:gd name="connsiteX759" fmla="*/ 1916770 w 4575513"/>
              <a:gd name="connsiteY759" fmla="*/ 2085630 h 5917747"/>
              <a:gd name="connsiteX760" fmla="*/ 1947757 w 4575513"/>
              <a:gd name="connsiteY760" fmla="*/ 2070343 h 5917747"/>
              <a:gd name="connsiteX761" fmla="*/ 1943389 w 4575513"/>
              <a:gd name="connsiteY761" fmla="*/ 2061489 h 5917747"/>
              <a:gd name="connsiteX762" fmla="*/ 2014216 w 4575513"/>
              <a:gd name="connsiteY762" fmla="*/ 2026548 h 5917747"/>
              <a:gd name="connsiteX763" fmla="*/ 2017610 w 4575513"/>
              <a:gd name="connsiteY763" fmla="*/ 2011113 h 5917747"/>
              <a:gd name="connsiteX764" fmla="*/ 2027614 w 4575513"/>
              <a:gd name="connsiteY764" fmla="*/ 1997922 h 5917747"/>
              <a:gd name="connsiteX765" fmla="*/ 2037559 w 4575513"/>
              <a:gd name="connsiteY765" fmla="*/ 1995768 h 5917747"/>
              <a:gd name="connsiteX766" fmla="*/ 2051932 w 4575513"/>
              <a:gd name="connsiteY766" fmla="*/ 1991429 h 5917747"/>
              <a:gd name="connsiteX767" fmla="*/ 2047564 w 4575513"/>
              <a:gd name="connsiteY767" fmla="*/ 1982576 h 5917747"/>
              <a:gd name="connsiteX768" fmla="*/ 2065271 w 4575513"/>
              <a:gd name="connsiteY768" fmla="*/ 1973841 h 5917747"/>
              <a:gd name="connsiteX769" fmla="*/ 2061169 w 4575513"/>
              <a:gd name="connsiteY769" fmla="*/ 1915319 h 5917747"/>
              <a:gd name="connsiteX770" fmla="*/ 2050397 w 4575513"/>
              <a:gd name="connsiteY770" fmla="*/ 1865592 h 5917747"/>
              <a:gd name="connsiteX771" fmla="*/ 2059251 w 4575513"/>
              <a:gd name="connsiteY771" fmla="*/ 1861225 h 5917747"/>
              <a:gd name="connsiteX772" fmla="*/ 2044023 w 4575513"/>
              <a:gd name="connsiteY772" fmla="*/ 1819201 h 5917747"/>
              <a:gd name="connsiteX773" fmla="*/ 2052876 w 4575513"/>
              <a:gd name="connsiteY773" fmla="*/ 1814833 h 5917747"/>
              <a:gd name="connsiteX774" fmla="*/ 2041957 w 4575513"/>
              <a:gd name="connsiteY774" fmla="*/ 1792699 h 5917747"/>
              <a:gd name="connsiteX775" fmla="*/ 2050810 w 4575513"/>
              <a:gd name="connsiteY775" fmla="*/ 1788332 h 5917747"/>
              <a:gd name="connsiteX776" fmla="*/ 2031156 w 4575513"/>
              <a:gd name="connsiteY776" fmla="*/ 1748491 h 5917747"/>
              <a:gd name="connsiteX777" fmla="*/ 2040009 w 4575513"/>
              <a:gd name="connsiteY777" fmla="*/ 1744123 h 5917747"/>
              <a:gd name="connsiteX778" fmla="*/ 2034579 w 4575513"/>
              <a:gd name="connsiteY778" fmla="*/ 1727538 h 5917747"/>
              <a:gd name="connsiteX779" fmla="*/ 2029149 w 4575513"/>
              <a:gd name="connsiteY779" fmla="*/ 1710953 h 5917747"/>
              <a:gd name="connsiteX780" fmla="*/ 2046856 w 4575513"/>
              <a:gd name="connsiteY780" fmla="*/ 1702217 h 5917747"/>
              <a:gd name="connsiteX781" fmla="*/ 2065330 w 4575513"/>
              <a:gd name="connsiteY781" fmla="*/ 1756400 h 5917747"/>
              <a:gd name="connsiteX782" fmla="*/ 2068399 w 4575513"/>
              <a:gd name="connsiteY782" fmla="*/ 1801671 h 5917747"/>
              <a:gd name="connsiteX783" fmla="*/ 2059546 w 4575513"/>
              <a:gd name="connsiteY783" fmla="*/ 1806039 h 5917747"/>
              <a:gd name="connsiteX784" fmla="*/ 2074833 w 4575513"/>
              <a:gd name="connsiteY784" fmla="*/ 1837026 h 5917747"/>
              <a:gd name="connsiteX785" fmla="*/ 2074597 w 4575513"/>
              <a:gd name="connsiteY785" fmla="*/ 1881175 h 5917747"/>
              <a:gd name="connsiteX786" fmla="*/ 2080971 w 4575513"/>
              <a:gd name="connsiteY786" fmla="*/ 1927567 h 5917747"/>
              <a:gd name="connsiteX787" fmla="*/ 2092008 w 4575513"/>
              <a:gd name="connsiteY787" fmla="*/ 1927626 h 5917747"/>
              <a:gd name="connsiteX788" fmla="*/ 2096435 w 4575513"/>
              <a:gd name="connsiteY788" fmla="*/ 1925442 h 5917747"/>
              <a:gd name="connsiteX789" fmla="*/ 2098619 w 4575513"/>
              <a:gd name="connsiteY789" fmla="*/ 1929869 h 5917747"/>
              <a:gd name="connsiteX790" fmla="*/ 2171630 w 4575513"/>
              <a:gd name="connsiteY790" fmla="*/ 1899354 h 5917747"/>
              <a:gd name="connsiteX791" fmla="*/ 2215838 w 4575513"/>
              <a:gd name="connsiteY791" fmla="*/ 1888553 h 5917747"/>
              <a:gd name="connsiteX792" fmla="*/ 2220206 w 4575513"/>
              <a:gd name="connsiteY792" fmla="*/ 1897406 h 5917747"/>
              <a:gd name="connsiteX793" fmla="*/ 2233486 w 4575513"/>
              <a:gd name="connsiteY793" fmla="*/ 1890855 h 5917747"/>
              <a:gd name="connsiteX794" fmla="*/ 2237854 w 4575513"/>
              <a:gd name="connsiteY794" fmla="*/ 1899708 h 5917747"/>
              <a:gd name="connsiteX795" fmla="*/ 2295165 w 4575513"/>
              <a:gd name="connsiteY795" fmla="*/ 1915467 h 5917747"/>
              <a:gd name="connsiteX796" fmla="*/ 2323791 w 4575513"/>
              <a:gd name="connsiteY796" fmla="*/ 1928866 h 5917747"/>
              <a:gd name="connsiteX797" fmla="*/ 2356903 w 4575513"/>
              <a:gd name="connsiteY797" fmla="*/ 1929043 h 5917747"/>
              <a:gd name="connsiteX798" fmla="*/ 2421061 w 4575513"/>
              <a:gd name="connsiteY798" fmla="*/ 1902896 h 5917747"/>
              <a:gd name="connsiteX799" fmla="*/ 2406777 w 4575513"/>
              <a:gd name="connsiteY799" fmla="*/ 1890678 h 5917747"/>
              <a:gd name="connsiteX800" fmla="*/ 2372603 w 4575513"/>
              <a:gd name="connsiteY800" fmla="*/ 1882769 h 5917747"/>
              <a:gd name="connsiteX801" fmla="*/ 2363868 w 4575513"/>
              <a:gd name="connsiteY801" fmla="*/ 1865062 h 5917747"/>
              <a:gd name="connsiteX802" fmla="*/ 2356136 w 4575513"/>
              <a:gd name="connsiteY802" fmla="*/ 1866124 h 5917747"/>
              <a:gd name="connsiteX803" fmla="*/ 2348404 w 4575513"/>
              <a:gd name="connsiteY803" fmla="*/ 1867187 h 5917747"/>
              <a:gd name="connsiteX804" fmla="*/ 2339668 w 4575513"/>
              <a:gd name="connsiteY804" fmla="*/ 1849480 h 5917747"/>
              <a:gd name="connsiteX805" fmla="*/ 2324204 w 4575513"/>
              <a:gd name="connsiteY805" fmla="*/ 1851605 h 5917747"/>
              <a:gd name="connsiteX806" fmla="*/ 2313167 w 4575513"/>
              <a:gd name="connsiteY806" fmla="*/ 1851546 h 5917747"/>
              <a:gd name="connsiteX807" fmla="*/ 2284541 w 4575513"/>
              <a:gd name="connsiteY807" fmla="*/ 1838147 h 5917747"/>
              <a:gd name="connsiteX808" fmla="*/ 2271261 w 4575513"/>
              <a:gd name="connsiteY808" fmla="*/ 1844699 h 5917747"/>
              <a:gd name="connsiteX809" fmla="*/ 2251488 w 4575513"/>
              <a:gd name="connsiteY809" fmla="*/ 1826933 h 5917747"/>
              <a:gd name="connsiteX810" fmla="*/ 2242635 w 4575513"/>
              <a:gd name="connsiteY810" fmla="*/ 1831301 h 5917747"/>
              <a:gd name="connsiteX811" fmla="*/ 2233899 w 4575513"/>
              <a:gd name="connsiteY811" fmla="*/ 1813594 h 5917747"/>
              <a:gd name="connsiteX812" fmla="*/ 2225046 w 4575513"/>
              <a:gd name="connsiteY812" fmla="*/ 1817961 h 5917747"/>
              <a:gd name="connsiteX813" fmla="*/ 2192141 w 4575513"/>
              <a:gd name="connsiteY813" fmla="*/ 1779154 h 5917747"/>
              <a:gd name="connsiteX814" fmla="*/ 2154661 w 4575513"/>
              <a:gd name="connsiteY814" fmla="*/ 1770123 h 5917747"/>
              <a:gd name="connsiteX815" fmla="*/ 2117182 w 4575513"/>
              <a:gd name="connsiteY815" fmla="*/ 1761093 h 5917747"/>
              <a:gd name="connsiteX816" fmla="*/ 2082093 w 4575513"/>
              <a:gd name="connsiteY816" fmla="*/ 1717858 h 5917747"/>
              <a:gd name="connsiteX817" fmla="*/ 2095402 w 4575513"/>
              <a:gd name="connsiteY817" fmla="*/ 1705788 h 5917747"/>
              <a:gd name="connsiteX818" fmla="*/ 2108712 w 4575513"/>
              <a:gd name="connsiteY818" fmla="*/ 1693718 h 5917747"/>
              <a:gd name="connsiteX819" fmla="*/ 2104344 w 4575513"/>
              <a:gd name="connsiteY819" fmla="*/ 1684865 h 5917747"/>
              <a:gd name="connsiteX820" fmla="*/ 2142001 w 4575513"/>
              <a:gd name="connsiteY820" fmla="*/ 1660783 h 5917747"/>
              <a:gd name="connsiteX821" fmla="*/ 2098324 w 4575513"/>
              <a:gd name="connsiteY821" fmla="*/ 1572250 h 5917747"/>
              <a:gd name="connsiteX822" fmla="*/ 2035435 w 4575513"/>
              <a:gd name="connsiteY822" fmla="*/ 1567498 h 5917747"/>
              <a:gd name="connsiteX823" fmla="*/ 1977151 w 4575513"/>
              <a:gd name="connsiteY823" fmla="*/ 1527451 h 5917747"/>
              <a:gd name="connsiteX824" fmla="*/ 1986004 w 4575513"/>
              <a:gd name="connsiteY824" fmla="*/ 1523084 h 5917747"/>
              <a:gd name="connsiteX825" fmla="*/ 1981636 w 4575513"/>
              <a:gd name="connsiteY825" fmla="*/ 1514230 h 5917747"/>
              <a:gd name="connsiteX826" fmla="*/ 2019293 w 4575513"/>
              <a:gd name="connsiteY826" fmla="*/ 1490149 h 5917747"/>
              <a:gd name="connsiteX827" fmla="*/ 2041515 w 4575513"/>
              <a:gd name="connsiteY827" fmla="*/ 1462674 h 5917747"/>
              <a:gd name="connsiteX828" fmla="*/ 2043905 w 4575513"/>
              <a:gd name="connsiteY828" fmla="*/ 1428470 h 5917747"/>
              <a:gd name="connsiteX829" fmla="*/ 2033990 w 4575513"/>
              <a:gd name="connsiteY829" fmla="*/ 1425106 h 5917747"/>
              <a:gd name="connsiteX830" fmla="*/ 2026317 w 4575513"/>
              <a:gd name="connsiteY830" fmla="*/ 1415131 h 5917747"/>
              <a:gd name="connsiteX831" fmla="*/ 2035170 w 4575513"/>
              <a:gd name="connsiteY831" fmla="*/ 1410763 h 5917747"/>
              <a:gd name="connsiteX832" fmla="*/ 2039597 w 4575513"/>
              <a:gd name="connsiteY832" fmla="*/ 1408579 h 5917747"/>
              <a:gd name="connsiteX833" fmla="*/ 2004301 w 4575513"/>
              <a:gd name="connsiteY833" fmla="*/ 1403975 h 5917747"/>
              <a:gd name="connsiteX834" fmla="*/ 1953779 w 4575513"/>
              <a:gd name="connsiteY834" fmla="*/ 1357347 h 5917747"/>
              <a:gd name="connsiteX835" fmla="*/ 1958265 w 4575513"/>
              <a:gd name="connsiteY835" fmla="*/ 1344126 h 5917747"/>
              <a:gd name="connsiteX836" fmla="*/ 1958324 w 4575513"/>
              <a:gd name="connsiteY836" fmla="*/ 1333089 h 5917747"/>
              <a:gd name="connsiteX837" fmla="*/ 2009259 w 4575513"/>
              <a:gd name="connsiteY837" fmla="*/ 1302456 h 5917747"/>
              <a:gd name="connsiteX838" fmla="*/ 2004892 w 4575513"/>
              <a:gd name="connsiteY838" fmla="*/ 1293603 h 5917747"/>
              <a:gd name="connsiteX839" fmla="*/ 2022599 w 4575513"/>
              <a:gd name="connsiteY839" fmla="*/ 1284867 h 5917747"/>
              <a:gd name="connsiteX840" fmla="*/ 2024960 w 4575513"/>
              <a:gd name="connsiteY840" fmla="*/ 1256182 h 5917747"/>
              <a:gd name="connsiteX841" fmla="*/ 1947995 w 4575513"/>
              <a:gd name="connsiteY841" fmla="*/ 1200583 h 5917747"/>
              <a:gd name="connsiteX842" fmla="*/ 1839865 w 4575513"/>
              <a:gd name="connsiteY842" fmla="*/ 1193382 h 5917747"/>
              <a:gd name="connsiteX843" fmla="*/ 1831130 w 4575513"/>
              <a:gd name="connsiteY843" fmla="*/ 1175675 h 5917747"/>
              <a:gd name="connsiteX844" fmla="*/ 1780311 w 4575513"/>
              <a:gd name="connsiteY844" fmla="*/ 1184233 h 5917747"/>
              <a:gd name="connsiteX845" fmla="*/ 1771575 w 4575513"/>
              <a:gd name="connsiteY845" fmla="*/ 1166526 h 5917747"/>
              <a:gd name="connsiteX846" fmla="*/ 1842255 w 4575513"/>
              <a:gd name="connsiteY846" fmla="*/ 1159178 h 5917747"/>
              <a:gd name="connsiteX847" fmla="*/ 1901780 w 4575513"/>
              <a:gd name="connsiteY847" fmla="*/ 1173845 h 5917747"/>
              <a:gd name="connsiteX848" fmla="*/ 1917244 w 4575513"/>
              <a:gd name="connsiteY848" fmla="*/ 1171720 h 5917747"/>
              <a:gd name="connsiteX849" fmla="*/ 1951566 w 4575513"/>
              <a:gd name="connsiteY849" fmla="*/ 1152036 h 5917747"/>
              <a:gd name="connsiteX850" fmla="*/ 1985887 w 4575513"/>
              <a:gd name="connsiteY850" fmla="*/ 1132352 h 5917747"/>
              <a:gd name="connsiteX851" fmla="*/ 1977151 w 4575513"/>
              <a:gd name="connsiteY851" fmla="*/ 1114645 h 5917747"/>
              <a:gd name="connsiteX852" fmla="*/ 1990431 w 4575513"/>
              <a:gd name="connsiteY852" fmla="*/ 1108094 h 5917747"/>
              <a:gd name="connsiteX853" fmla="*/ 2001587 w 4575513"/>
              <a:gd name="connsiteY853" fmla="*/ 1086078 h 5917747"/>
              <a:gd name="connsiteX854" fmla="*/ 1992852 w 4575513"/>
              <a:gd name="connsiteY854" fmla="*/ 1068372 h 5917747"/>
              <a:gd name="connsiteX855" fmla="*/ 2001705 w 4575513"/>
              <a:gd name="connsiteY855" fmla="*/ 1064004 h 5917747"/>
              <a:gd name="connsiteX856" fmla="*/ 1986477 w 4575513"/>
              <a:gd name="connsiteY856" fmla="*/ 1021979 h 5917747"/>
              <a:gd name="connsiteX857" fmla="*/ 1981106 w 4575513"/>
              <a:gd name="connsiteY857" fmla="*/ 994357 h 5917747"/>
              <a:gd name="connsiteX858" fmla="*/ 1999993 w 4575513"/>
              <a:gd name="connsiteY858" fmla="*/ 971279 h 5917747"/>
              <a:gd name="connsiteX859" fmla="*/ 1995626 w 4575513"/>
              <a:gd name="connsiteY859" fmla="*/ 962426 h 5917747"/>
              <a:gd name="connsiteX860" fmla="*/ 2013333 w 4575513"/>
              <a:gd name="connsiteY860" fmla="*/ 953690 h 5917747"/>
              <a:gd name="connsiteX861" fmla="*/ 2008965 w 4575513"/>
              <a:gd name="connsiteY861" fmla="*/ 944837 h 5917747"/>
              <a:gd name="connsiteX862" fmla="*/ 2033282 w 4575513"/>
              <a:gd name="connsiteY862" fmla="*/ 938344 h 5917747"/>
              <a:gd name="connsiteX863" fmla="*/ 2057600 w 4575513"/>
              <a:gd name="connsiteY863" fmla="*/ 931852 h 5917747"/>
              <a:gd name="connsiteX864" fmla="*/ 2074303 w 4575513"/>
              <a:gd name="connsiteY864" fmla="*/ 904346 h 5917747"/>
              <a:gd name="connsiteX865" fmla="*/ 2091007 w 4575513"/>
              <a:gd name="connsiteY865" fmla="*/ 876842 h 5917747"/>
              <a:gd name="connsiteX866" fmla="*/ 2009526 w 4575513"/>
              <a:gd name="connsiteY866" fmla="*/ 839983 h 5917747"/>
              <a:gd name="connsiteX867" fmla="*/ 1917127 w 4575513"/>
              <a:gd name="connsiteY867" fmla="*/ 780989 h 5917747"/>
              <a:gd name="connsiteX868" fmla="*/ 1924947 w 4575513"/>
              <a:gd name="connsiteY868" fmla="*/ 763371 h 5917747"/>
              <a:gd name="connsiteX869" fmla="*/ 1939378 w 4575513"/>
              <a:gd name="connsiteY869" fmla="*/ 747995 h 5917747"/>
              <a:gd name="connsiteX870" fmla="*/ 1943746 w 4575513"/>
              <a:gd name="connsiteY870" fmla="*/ 756849 h 5917747"/>
              <a:gd name="connsiteX871" fmla="*/ 1965880 w 4575513"/>
              <a:gd name="connsiteY871" fmla="*/ 745929 h 5917747"/>
              <a:gd name="connsiteX872" fmla="*/ 1980192 w 4575513"/>
              <a:gd name="connsiteY872" fmla="*/ 752629 h 5917747"/>
              <a:gd name="connsiteX873" fmla="*/ 1994505 w 4575513"/>
              <a:gd name="connsiteY873" fmla="*/ 759328 h 5917747"/>
              <a:gd name="connsiteX874" fmla="*/ 2007785 w 4575513"/>
              <a:gd name="connsiteY874" fmla="*/ 752776 h 5917747"/>
              <a:gd name="connsiteX875" fmla="*/ 2039716 w 4575513"/>
              <a:gd name="connsiteY875" fmla="*/ 767296 h 5917747"/>
              <a:gd name="connsiteX876" fmla="*/ 2071647 w 4575513"/>
              <a:gd name="connsiteY876" fmla="*/ 781816 h 5917747"/>
              <a:gd name="connsiteX877" fmla="*/ 2095965 w 4575513"/>
              <a:gd name="connsiteY877" fmla="*/ 775323 h 5917747"/>
              <a:gd name="connsiteX878" fmla="*/ 2129254 w 4575513"/>
              <a:gd name="connsiteY878" fmla="*/ 742388 h 5917747"/>
              <a:gd name="connsiteX879" fmla="*/ 2160359 w 4575513"/>
              <a:gd name="connsiteY879" fmla="*/ 705027 h 5917747"/>
              <a:gd name="connsiteX880" fmla="*/ 2132972 w 4575513"/>
              <a:gd name="connsiteY880" fmla="*/ 666249 h 5917747"/>
              <a:gd name="connsiteX881" fmla="*/ 2110013 w 4575513"/>
              <a:gd name="connsiteY881" fmla="*/ 625287 h 5917747"/>
              <a:gd name="connsiteX882" fmla="*/ 2101159 w 4575513"/>
              <a:gd name="connsiteY882" fmla="*/ 629655 h 5917747"/>
              <a:gd name="connsiteX883" fmla="*/ 2094608 w 4575513"/>
              <a:gd name="connsiteY883" fmla="*/ 616375 h 5917747"/>
              <a:gd name="connsiteX884" fmla="*/ 2085754 w 4575513"/>
              <a:gd name="connsiteY884" fmla="*/ 620742 h 5917747"/>
              <a:gd name="connsiteX885" fmla="*/ 2084721 w 4575513"/>
              <a:gd name="connsiteY885" fmla="*/ 607492 h 5917747"/>
              <a:gd name="connsiteX886" fmla="*/ 2085872 w 4575513"/>
              <a:gd name="connsiteY886" fmla="*/ 598668 h 5917747"/>
              <a:gd name="connsiteX887" fmla="*/ 2064034 w 4575513"/>
              <a:gd name="connsiteY887" fmla="*/ 554401 h 5917747"/>
              <a:gd name="connsiteX888" fmla="*/ 2086168 w 4575513"/>
              <a:gd name="connsiteY888" fmla="*/ 543481 h 5917747"/>
              <a:gd name="connsiteX889" fmla="*/ 2149971 w 4575513"/>
              <a:gd name="connsiteY889" fmla="*/ 583558 h 5917747"/>
              <a:gd name="connsiteX890" fmla="*/ 2244880 w 4575513"/>
              <a:gd name="connsiteY890" fmla="*/ 586273 h 5917747"/>
              <a:gd name="connsiteX891" fmla="*/ 2224193 w 4575513"/>
              <a:gd name="connsiteY891" fmla="*/ 533182 h 5917747"/>
              <a:gd name="connsiteX892" fmla="*/ 2195803 w 4575513"/>
              <a:gd name="connsiteY892" fmla="*/ 475635 h 5917747"/>
              <a:gd name="connsiteX893" fmla="*/ 2179572 w 4575513"/>
              <a:gd name="connsiteY893" fmla="*/ 414841 h 5917747"/>
              <a:gd name="connsiteX894" fmla="*/ 2202030 w 4575513"/>
              <a:gd name="connsiteY894" fmla="*/ 343217 h 5917747"/>
              <a:gd name="connsiteX895" fmla="*/ 2197662 w 4575513"/>
              <a:gd name="connsiteY895" fmla="*/ 334364 h 5917747"/>
              <a:gd name="connsiteX896" fmla="*/ 2210943 w 4575513"/>
              <a:gd name="connsiteY896" fmla="*/ 327812 h 5917747"/>
              <a:gd name="connsiteX897" fmla="*/ 2211002 w 4575513"/>
              <a:gd name="connsiteY897" fmla="*/ 316775 h 5917747"/>
              <a:gd name="connsiteX898" fmla="*/ 2211060 w 4575513"/>
              <a:gd name="connsiteY898" fmla="*/ 305737 h 5917747"/>
              <a:gd name="connsiteX899" fmla="*/ 2226584 w 4575513"/>
              <a:gd name="connsiteY899" fmla="*/ 292575 h 5917747"/>
              <a:gd name="connsiteX900" fmla="*/ 2253203 w 4575513"/>
              <a:gd name="connsiteY900" fmla="*/ 268435 h 5917747"/>
              <a:gd name="connsiteX901" fmla="*/ 2248835 w 4575513"/>
              <a:gd name="connsiteY901" fmla="*/ 259582 h 5917747"/>
              <a:gd name="connsiteX902" fmla="*/ 2315230 w 4575513"/>
              <a:gd name="connsiteY902" fmla="*/ 226827 h 5917747"/>
              <a:gd name="connsiteX903" fmla="*/ 2319598 w 4575513"/>
              <a:gd name="connsiteY903" fmla="*/ 235680 h 5917747"/>
              <a:gd name="connsiteX904" fmla="*/ 2339554 w 4575513"/>
              <a:gd name="connsiteY904" fmla="*/ 220331 h 5917747"/>
              <a:gd name="connsiteX905" fmla="*/ 2368357 w 4575513"/>
              <a:gd name="connsiteY905" fmla="*/ 200618 h 5917747"/>
              <a:gd name="connsiteX906" fmla="*/ 2372724 w 4575513"/>
              <a:gd name="connsiteY906" fmla="*/ 209471 h 5917747"/>
              <a:gd name="connsiteX907" fmla="*/ 2408079 w 4575513"/>
              <a:gd name="connsiteY907" fmla="*/ 203038 h 5917747"/>
              <a:gd name="connsiteX908" fmla="*/ 2410263 w 4575513"/>
              <a:gd name="connsiteY908" fmla="*/ 207465 h 5917747"/>
              <a:gd name="connsiteX909" fmla="*/ 2511635 w 4575513"/>
              <a:gd name="connsiteY909" fmla="*/ 240016 h 5917747"/>
              <a:gd name="connsiteX910" fmla="*/ 2561066 w 4575513"/>
              <a:gd name="connsiteY910" fmla="*/ 284431 h 5917747"/>
              <a:gd name="connsiteX911" fmla="*/ 2605068 w 4575513"/>
              <a:gd name="connsiteY911" fmla="*/ 312260 h 5917747"/>
              <a:gd name="connsiteX912" fmla="*/ 2683539 w 4575513"/>
              <a:gd name="connsiteY912" fmla="*/ 292812 h 5917747"/>
              <a:gd name="connsiteX913" fmla="*/ 2699062 w 4575513"/>
              <a:gd name="connsiteY913" fmla="*/ 279650 h 5917747"/>
              <a:gd name="connsiteX914" fmla="*/ 2694694 w 4575513"/>
              <a:gd name="connsiteY914" fmla="*/ 270797 h 5917747"/>
              <a:gd name="connsiteX915" fmla="*/ 2725681 w 4575513"/>
              <a:gd name="connsiteY915" fmla="*/ 255510 h 5917747"/>
              <a:gd name="connsiteX916" fmla="*/ 2721313 w 4575513"/>
              <a:gd name="connsiteY916" fmla="*/ 246656 h 5917747"/>
              <a:gd name="connsiteX917" fmla="*/ 2743447 w 4575513"/>
              <a:gd name="connsiteY917" fmla="*/ 235737 h 5917747"/>
              <a:gd name="connsiteX918" fmla="*/ 2739079 w 4575513"/>
              <a:gd name="connsiteY918" fmla="*/ 226884 h 5917747"/>
              <a:gd name="connsiteX919" fmla="*/ 2798870 w 4575513"/>
              <a:gd name="connsiteY919" fmla="*/ 191883 h 5917747"/>
              <a:gd name="connsiteX920" fmla="*/ 2794502 w 4575513"/>
              <a:gd name="connsiteY920" fmla="*/ 183030 h 5917747"/>
              <a:gd name="connsiteX921" fmla="*/ 2801112 w 4575513"/>
              <a:gd name="connsiteY921" fmla="*/ 185273 h 5917747"/>
              <a:gd name="connsiteX922" fmla="*/ 2807717 w 4575513"/>
              <a:gd name="connsiteY922" fmla="*/ 187519 h 5917747"/>
              <a:gd name="connsiteX923" fmla="*/ 2847563 w 4575513"/>
              <a:gd name="connsiteY923" fmla="*/ 167861 h 5917747"/>
              <a:gd name="connsiteX924" fmla="*/ 2819351 w 4575513"/>
              <a:gd name="connsiteY924" fmla="*/ 77202 h 5917747"/>
              <a:gd name="connsiteX925" fmla="*/ 2813094 w 4575513"/>
              <a:gd name="connsiteY925" fmla="*/ 8735 h 591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</a:cxnLst>
            <a:rect l="l" t="t" r="r" b="b"/>
            <a:pathLst>
              <a:path w="4575513" h="5917747">
                <a:moveTo>
                  <a:pt x="1097998" y="5758975"/>
                </a:moveTo>
                <a:cubicBezTo>
                  <a:pt x="1105317" y="5766373"/>
                  <a:pt x="1111888" y="5775974"/>
                  <a:pt x="1117712" y="5787779"/>
                </a:cubicBezTo>
                <a:lnTo>
                  <a:pt x="1128572" y="5820950"/>
                </a:lnTo>
                <a:lnTo>
                  <a:pt x="1119719" y="5825317"/>
                </a:lnTo>
                <a:lnTo>
                  <a:pt x="1126270" y="5838597"/>
                </a:lnTo>
                <a:lnTo>
                  <a:pt x="1117417" y="5842965"/>
                </a:lnTo>
                <a:cubicBezTo>
                  <a:pt x="1117299" y="5865040"/>
                  <a:pt x="1116118" y="5879382"/>
                  <a:pt x="1113875" y="5885993"/>
                </a:cubicBezTo>
                <a:cubicBezTo>
                  <a:pt x="1111632" y="5892603"/>
                  <a:pt x="1095755" y="5903188"/>
                  <a:pt x="1066244" y="5917747"/>
                </a:cubicBezTo>
                <a:cubicBezTo>
                  <a:pt x="1054597" y="5894138"/>
                  <a:pt x="1048793" y="5878654"/>
                  <a:pt x="1048832" y="5871296"/>
                </a:cubicBezTo>
                <a:cubicBezTo>
                  <a:pt x="1048871" y="5863938"/>
                  <a:pt x="1048203" y="5851425"/>
                  <a:pt x="1046825" y="5833757"/>
                </a:cubicBezTo>
                <a:lnTo>
                  <a:pt x="1060106" y="5827206"/>
                </a:lnTo>
                <a:cubicBezTo>
                  <a:pt x="1055856" y="5796278"/>
                  <a:pt x="1068487" y="5773534"/>
                  <a:pt x="1097998" y="5758975"/>
                </a:cubicBezTo>
                <a:close/>
                <a:moveTo>
                  <a:pt x="820770" y="4349096"/>
                </a:moveTo>
                <a:lnTo>
                  <a:pt x="822895" y="4364560"/>
                </a:lnTo>
                <a:cubicBezTo>
                  <a:pt x="818448" y="4370423"/>
                  <a:pt x="812536" y="4375174"/>
                  <a:pt x="805158" y="4378814"/>
                </a:cubicBezTo>
                <a:cubicBezTo>
                  <a:pt x="797780" y="4382453"/>
                  <a:pt x="791868" y="4387205"/>
                  <a:pt x="787422" y="4393068"/>
                </a:cubicBezTo>
                <a:lnTo>
                  <a:pt x="791789" y="4401921"/>
                </a:lnTo>
                <a:lnTo>
                  <a:pt x="769656" y="4412840"/>
                </a:lnTo>
                <a:cubicBezTo>
                  <a:pt x="757812" y="4426022"/>
                  <a:pt x="751132" y="4436656"/>
                  <a:pt x="749617" y="4444742"/>
                </a:cubicBezTo>
                <a:cubicBezTo>
                  <a:pt x="748103" y="4452828"/>
                  <a:pt x="736268" y="4464170"/>
                  <a:pt x="714115" y="4478769"/>
                </a:cubicBezTo>
                <a:cubicBezTo>
                  <a:pt x="711243" y="4465508"/>
                  <a:pt x="710544" y="4458514"/>
                  <a:pt x="712020" y="4457786"/>
                </a:cubicBezTo>
                <a:cubicBezTo>
                  <a:pt x="713495" y="4457058"/>
                  <a:pt x="715728" y="4452287"/>
                  <a:pt x="718719" y="4443473"/>
                </a:cubicBezTo>
                <a:lnTo>
                  <a:pt x="716535" y="4439046"/>
                </a:lnTo>
                <a:cubicBezTo>
                  <a:pt x="731330" y="4424409"/>
                  <a:pt x="747237" y="4408305"/>
                  <a:pt x="764255" y="4390736"/>
                </a:cubicBezTo>
                <a:cubicBezTo>
                  <a:pt x="781273" y="4373167"/>
                  <a:pt x="800112" y="4359287"/>
                  <a:pt x="820770" y="4349096"/>
                </a:cubicBezTo>
                <a:close/>
                <a:moveTo>
                  <a:pt x="851875" y="4311734"/>
                </a:moveTo>
                <a:lnTo>
                  <a:pt x="856243" y="4320588"/>
                </a:lnTo>
                <a:lnTo>
                  <a:pt x="847389" y="4324955"/>
                </a:lnTo>
                <a:lnTo>
                  <a:pt x="851757" y="4333809"/>
                </a:lnTo>
                <a:lnTo>
                  <a:pt x="820770" y="4349096"/>
                </a:lnTo>
                <a:lnTo>
                  <a:pt x="816402" y="4340242"/>
                </a:lnTo>
                <a:cubicBezTo>
                  <a:pt x="823800" y="4332923"/>
                  <a:pt x="827124" y="4330366"/>
                  <a:pt x="826377" y="4332569"/>
                </a:cubicBezTo>
                <a:cubicBezTo>
                  <a:pt x="825629" y="4334773"/>
                  <a:pt x="826751" y="4331467"/>
                  <a:pt x="829741" y="4322653"/>
                </a:cubicBezTo>
                <a:close/>
                <a:moveTo>
                  <a:pt x="303203" y="2061545"/>
                </a:moveTo>
                <a:lnTo>
                  <a:pt x="307570" y="2070399"/>
                </a:lnTo>
                <a:cubicBezTo>
                  <a:pt x="313433" y="2074845"/>
                  <a:pt x="328494" y="2079341"/>
                  <a:pt x="352752" y="2083885"/>
                </a:cubicBezTo>
                <a:cubicBezTo>
                  <a:pt x="377011" y="2088430"/>
                  <a:pt x="399370" y="2104003"/>
                  <a:pt x="419832" y="2130602"/>
                </a:cubicBezTo>
                <a:cubicBezTo>
                  <a:pt x="410939" y="2142328"/>
                  <a:pt x="405371" y="2151496"/>
                  <a:pt x="403128" y="2158107"/>
                </a:cubicBezTo>
                <a:cubicBezTo>
                  <a:pt x="400885" y="2164717"/>
                  <a:pt x="389435" y="2173118"/>
                  <a:pt x="368777" y="2183310"/>
                </a:cubicBezTo>
                <a:cubicBezTo>
                  <a:pt x="358507" y="2177368"/>
                  <a:pt x="334967" y="2176138"/>
                  <a:pt x="298156" y="2179620"/>
                </a:cubicBezTo>
                <a:cubicBezTo>
                  <a:pt x="261345" y="2183103"/>
                  <a:pt x="234205" y="2167137"/>
                  <a:pt x="216734" y="2131723"/>
                </a:cubicBezTo>
                <a:cubicBezTo>
                  <a:pt x="213822" y="2125821"/>
                  <a:pt x="213114" y="2120666"/>
                  <a:pt x="214609" y="2116259"/>
                </a:cubicBezTo>
                <a:lnTo>
                  <a:pt x="208058" y="2102979"/>
                </a:lnTo>
                <a:lnTo>
                  <a:pt x="239045" y="2087692"/>
                </a:lnTo>
                <a:lnTo>
                  <a:pt x="234677" y="2078839"/>
                </a:lnTo>
                <a:lnTo>
                  <a:pt x="243471" y="2085508"/>
                </a:lnTo>
                <a:close/>
                <a:moveTo>
                  <a:pt x="1694667" y="1925500"/>
                </a:moveTo>
                <a:cubicBezTo>
                  <a:pt x="1703481" y="1928491"/>
                  <a:pt x="1706786" y="1929612"/>
                  <a:pt x="1704583" y="1928864"/>
                </a:cubicBezTo>
                <a:cubicBezTo>
                  <a:pt x="1702379" y="1928117"/>
                  <a:pt x="1704937" y="1931442"/>
                  <a:pt x="1712256" y="1938839"/>
                </a:cubicBezTo>
                <a:lnTo>
                  <a:pt x="1703402" y="1943207"/>
                </a:lnTo>
                <a:close/>
                <a:moveTo>
                  <a:pt x="1717155" y="1848357"/>
                </a:moveTo>
                <a:cubicBezTo>
                  <a:pt x="1716998" y="1877790"/>
                  <a:pt x="1713948" y="1897641"/>
                  <a:pt x="1708006" y="1907911"/>
                </a:cubicBezTo>
                <a:lnTo>
                  <a:pt x="1712374" y="1916765"/>
                </a:lnTo>
                <a:lnTo>
                  <a:pt x="1703521" y="1921132"/>
                </a:lnTo>
                <a:cubicBezTo>
                  <a:pt x="1694785" y="1903426"/>
                  <a:pt x="1691903" y="1892005"/>
                  <a:pt x="1694875" y="1886870"/>
                </a:cubicBezTo>
                <a:cubicBezTo>
                  <a:pt x="1697845" y="1881735"/>
                  <a:pt x="1699370" y="1871809"/>
                  <a:pt x="1699448" y="1857093"/>
                </a:cubicBezTo>
                <a:close/>
                <a:moveTo>
                  <a:pt x="1944866" y="1785557"/>
                </a:moveTo>
                <a:cubicBezTo>
                  <a:pt x="1952067" y="1815029"/>
                  <a:pt x="1947542" y="1835609"/>
                  <a:pt x="1931291" y="1847295"/>
                </a:cubicBezTo>
                <a:cubicBezTo>
                  <a:pt x="1915040" y="1858982"/>
                  <a:pt x="1899497" y="1875823"/>
                  <a:pt x="1884663" y="1897819"/>
                </a:cubicBezTo>
                <a:cubicBezTo>
                  <a:pt x="1878682" y="1915447"/>
                  <a:pt x="1874560" y="1929406"/>
                  <a:pt x="1872297" y="1939696"/>
                </a:cubicBezTo>
                <a:cubicBezTo>
                  <a:pt x="1870034" y="1949985"/>
                  <a:pt x="1861506" y="1962449"/>
                  <a:pt x="1846711" y="1977086"/>
                </a:cubicBezTo>
                <a:lnTo>
                  <a:pt x="1842343" y="1968233"/>
                </a:lnTo>
                <a:lnTo>
                  <a:pt x="1851197" y="1963865"/>
                </a:lnTo>
                <a:cubicBezTo>
                  <a:pt x="1852731" y="1952100"/>
                  <a:pt x="1861339" y="1924920"/>
                  <a:pt x="1877019" y="1882325"/>
                </a:cubicBezTo>
                <a:cubicBezTo>
                  <a:pt x="1892700" y="1839730"/>
                  <a:pt x="1915316" y="1807475"/>
                  <a:pt x="1944866" y="1785557"/>
                </a:cubicBezTo>
                <a:close/>
                <a:moveTo>
                  <a:pt x="1651936" y="1660369"/>
                </a:moveTo>
                <a:cubicBezTo>
                  <a:pt x="1657799" y="1664816"/>
                  <a:pt x="1664410" y="1667059"/>
                  <a:pt x="1671768" y="1667098"/>
                </a:cubicBezTo>
                <a:cubicBezTo>
                  <a:pt x="1692150" y="1708414"/>
                  <a:pt x="1701515" y="1745992"/>
                  <a:pt x="1699862" y="1779832"/>
                </a:cubicBezTo>
                <a:cubicBezTo>
                  <a:pt x="1699823" y="1787190"/>
                  <a:pt x="1697215" y="1793063"/>
                  <a:pt x="1692042" y="1797450"/>
                </a:cubicBezTo>
                <a:cubicBezTo>
                  <a:pt x="1686867" y="1801837"/>
                  <a:pt x="1682785" y="1808438"/>
                  <a:pt x="1679795" y="1817252"/>
                </a:cubicBezTo>
                <a:cubicBezTo>
                  <a:pt x="1670941" y="1821620"/>
                  <a:pt x="1659156" y="1823764"/>
                  <a:pt x="1644440" y="1823686"/>
                </a:cubicBezTo>
                <a:lnTo>
                  <a:pt x="1611682" y="1757285"/>
                </a:lnTo>
                <a:cubicBezTo>
                  <a:pt x="1614673" y="1748471"/>
                  <a:pt x="1619168" y="1733410"/>
                  <a:pt x="1625169" y="1712103"/>
                </a:cubicBezTo>
                <a:cubicBezTo>
                  <a:pt x="1631170" y="1690796"/>
                  <a:pt x="1634190" y="1676463"/>
                  <a:pt x="1634229" y="1669105"/>
                </a:cubicBezTo>
                <a:close/>
                <a:moveTo>
                  <a:pt x="2830801" y="0"/>
                </a:moveTo>
                <a:lnTo>
                  <a:pt x="2865743" y="70828"/>
                </a:lnTo>
                <a:lnTo>
                  <a:pt x="2856889" y="75195"/>
                </a:lnTo>
                <a:lnTo>
                  <a:pt x="2865624" y="92902"/>
                </a:lnTo>
                <a:lnTo>
                  <a:pt x="2856771" y="97270"/>
                </a:lnTo>
                <a:lnTo>
                  <a:pt x="2867631" y="130441"/>
                </a:lnTo>
                <a:lnTo>
                  <a:pt x="2858778" y="134808"/>
                </a:lnTo>
                <a:lnTo>
                  <a:pt x="2865329" y="148089"/>
                </a:lnTo>
                <a:lnTo>
                  <a:pt x="2856476" y="152456"/>
                </a:lnTo>
                <a:lnTo>
                  <a:pt x="2867395" y="174590"/>
                </a:lnTo>
                <a:lnTo>
                  <a:pt x="2858542" y="178958"/>
                </a:lnTo>
                <a:cubicBezTo>
                  <a:pt x="2858502" y="186316"/>
                  <a:pt x="2862122" y="197373"/>
                  <a:pt x="2869402" y="212128"/>
                </a:cubicBezTo>
                <a:cubicBezTo>
                  <a:pt x="2888328" y="250493"/>
                  <a:pt x="2903320" y="267866"/>
                  <a:pt x="2914371" y="264249"/>
                </a:cubicBezTo>
                <a:cubicBezTo>
                  <a:pt x="2925434" y="260626"/>
                  <a:pt x="2941974" y="262557"/>
                  <a:pt x="2964016" y="270030"/>
                </a:cubicBezTo>
                <a:cubicBezTo>
                  <a:pt x="2990576" y="256927"/>
                  <a:pt x="3007565" y="244876"/>
                  <a:pt x="3014982" y="233879"/>
                </a:cubicBezTo>
                <a:cubicBezTo>
                  <a:pt x="3022399" y="222881"/>
                  <a:pt x="3037184" y="210083"/>
                  <a:pt x="3059337" y="195484"/>
                </a:cubicBezTo>
                <a:cubicBezTo>
                  <a:pt x="3071063" y="204377"/>
                  <a:pt x="3080586" y="212522"/>
                  <a:pt x="3087905" y="219920"/>
                </a:cubicBezTo>
                <a:cubicBezTo>
                  <a:pt x="3095223" y="227317"/>
                  <a:pt x="3103251" y="239869"/>
                  <a:pt x="3111986" y="257576"/>
                </a:cubicBezTo>
                <a:lnTo>
                  <a:pt x="3103132" y="261944"/>
                </a:lnTo>
                <a:lnTo>
                  <a:pt x="3122787" y="301785"/>
                </a:lnTo>
                <a:cubicBezTo>
                  <a:pt x="3134552" y="303319"/>
                  <a:pt x="3147783" y="305966"/>
                  <a:pt x="3162480" y="309723"/>
                </a:cubicBezTo>
                <a:cubicBezTo>
                  <a:pt x="3177177" y="313481"/>
                  <a:pt x="3191903" y="311720"/>
                  <a:pt x="3206658" y="304441"/>
                </a:cubicBezTo>
                <a:cubicBezTo>
                  <a:pt x="3221414" y="297161"/>
                  <a:pt x="3235452" y="286567"/>
                  <a:pt x="3248771" y="272657"/>
                </a:cubicBezTo>
                <a:cubicBezTo>
                  <a:pt x="3262091" y="258747"/>
                  <a:pt x="3276876" y="245949"/>
                  <a:pt x="3293127" y="234263"/>
                </a:cubicBezTo>
                <a:lnTo>
                  <a:pt x="3301862" y="251970"/>
                </a:lnTo>
                <a:cubicBezTo>
                  <a:pt x="3310716" y="247602"/>
                  <a:pt x="3318054" y="251320"/>
                  <a:pt x="3323878" y="263125"/>
                </a:cubicBezTo>
                <a:cubicBezTo>
                  <a:pt x="3335525" y="286734"/>
                  <a:pt x="3339853" y="302946"/>
                  <a:pt x="3336863" y="311760"/>
                </a:cubicBezTo>
                <a:lnTo>
                  <a:pt x="3354274" y="358211"/>
                </a:lnTo>
                <a:cubicBezTo>
                  <a:pt x="3361633" y="358250"/>
                  <a:pt x="3366039" y="359746"/>
                  <a:pt x="3367495" y="362697"/>
                </a:cubicBezTo>
                <a:cubicBezTo>
                  <a:pt x="3368951" y="365648"/>
                  <a:pt x="3371883" y="367871"/>
                  <a:pt x="3376290" y="369366"/>
                </a:cubicBezTo>
                <a:lnTo>
                  <a:pt x="3440448" y="343219"/>
                </a:lnTo>
                <a:lnTo>
                  <a:pt x="3444815" y="352073"/>
                </a:lnTo>
                <a:cubicBezTo>
                  <a:pt x="3455125" y="350656"/>
                  <a:pt x="3464706" y="347764"/>
                  <a:pt x="3473554" y="343399"/>
                </a:cubicBezTo>
                <a:cubicBezTo>
                  <a:pt x="3482413" y="339029"/>
                  <a:pt x="3491995" y="336137"/>
                  <a:pt x="3502304" y="334720"/>
                </a:cubicBezTo>
                <a:lnTo>
                  <a:pt x="3506671" y="343574"/>
                </a:lnTo>
                <a:lnTo>
                  <a:pt x="3526562" y="339265"/>
                </a:lnTo>
                <a:cubicBezTo>
                  <a:pt x="3539784" y="343751"/>
                  <a:pt x="3558159" y="347528"/>
                  <a:pt x="3581690" y="350597"/>
                </a:cubicBezTo>
                <a:lnTo>
                  <a:pt x="3594793" y="377158"/>
                </a:lnTo>
                <a:lnTo>
                  <a:pt x="3568232" y="390261"/>
                </a:lnTo>
                <a:cubicBezTo>
                  <a:pt x="3566698" y="402026"/>
                  <a:pt x="3563314" y="415621"/>
                  <a:pt x="3558080" y="431045"/>
                </a:cubicBezTo>
                <a:cubicBezTo>
                  <a:pt x="3552841" y="446473"/>
                  <a:pt x="3553870" y="461560"/>
                  <a:pt x="3561149" y="476316"/>
                </a:cubicBezTo>
                <a:cubicBezTo>
                  <a:pt x="3565517" y="485169"/>
                  <a:pt x="3574311" y="491839"/>
                  <a:pt x="3587533" y="496325"/>
                </a:cubicBezTo>
                <a:cubicBezTo>
                  <a:pt x="3600754" y="500811"/>
                  <a:pt x="3611766" y="504551"/>
                  <a:pt x="3620586" y="507539"/>
                </a:cubicBezTo>
                <a:lnTo>
                  <a:pt x="3653756" y="496679"/>
                </a:lnTo>
                <a:lnTo>
                  <a:pt x="3658124" y="505532"/>
                </a:lnTo>
                <a:cubicBezTo>
                  <a:pt x="3675791" y="504155"/>
                  <a:pt x="3687203" y="503113"/>
                  <a:pt x="3692357" y="502404"/>
                </a:cubicBezTo>
                <a:cubicBezTo>
                  <a:pt x="3697512" y="501696"/>
                  <a:pt x="3707408" y="508739"/>
                  <a:pt x="3722046" y="523535"/>
                </a:cubicBezTo>
                <a:lnTo>
                  <a:pt x="3770740" y="499512"/>
                </a:lnTo>
                <a:lnTo>
                  <a:pt x="3775107" y="508366"/>
                </a:lnTo>
                <a:lnTo>
                  <a:pt x="3757400" y="517101"/>
                </a:lnTo>
                <a:cubicBezTo>
                  <a:pt x="3726315" y="550784"/>
                  <a:pt x="3698200" y="579331"/>
                  <a:pt x="3673057" y="602743"/>
                </a:cubicBezTo>
                <a:lnTo>
                  <a:pt x="3681792" y="620450"/>
                </a:lnTo>
                <a:cubicBezTo>
                  <a:pt x="3677306" y="633671"/>
                  <a:pt x="3680159" y="650610"/>
                  <a:pt x="3690350" y="671269"/>
                </a:cubicBezTo>
                <a:cubicBezTo>
                  <a:pt x="3710732" y="712585"/>
                  <a:pt x="3734509" y="738466"/>
                  <a:pt x="3761679" y="748914"/>
                </a:cubicBezTo>
                <a:cubicBezTo>
                  <a:pt x="3788849" y="759361"/>
                  <a:pt x="3803162" y="766060"/>
                  <a:pt x="3804618" y="769011"/>
                </a:cubicBezTo>
                <a:lnTo>
                  <a:pt x="3826752" y="758092"/>
                </a:lnTo>
                <a:cubicBezTo>
                  <a:pt x="3838478" y="766985"/>
                  <a:pt x="3844341" y="771431"/>
                  <a:pt x="3844341" y="771431"/>
                </a:cubicBezTo>
                <a:lnTo>
                  <a:pt x="3862047" y="762696"/>
                </a:lnTo>
                <a:cubicBezTo>
                  <a:pt x="3873773" y="771588"/>
                  <a:pt x="3886247" y="778278"/>
                  <a:pt x="3899468" y="782763"/>
                </a:cubicBezTo>
                <a:lnTo>
                  <a:pt x="3912748" y="776212"/>
                </a:lnTo>
                <a:lnTo>
                  <a:pt x="3917116" y="785065"/>
                </a:lnTo>
                <a:cubicBezTo>
                  <a:pt x="3928920" y="779242"/>
                  <a:pt x="3940351" y="774520"/>
                  <a:pt x="3951408" y="770900"/>
                </a:cubicBezTo>
                <a:cubicBezTo>
                  <a:pt x="3962465" y="767280"/>
                  <a:pt x="3972420" y="763285"/>
                  <a:pt x="3981273" y="758918"/>
                </a:cubicBezTo>
                <a:cubicBezTo>
                  <a:pt x="3984225" y="757462"/>
                  <a:pt x="3986074" y="755633"/>
                  <a:pt x="3986822" y="753429"/>
                </a:cubicBezTo>
                <a:cubicBezTo>
                  <a:pt x="3987569" y="751226"/>
                  <a:pt x="3990894" y="748668"/>
                  <a:pt x="3996797" y="745756"/>
                </a:cubicBezTo>
                <a:lnTo>
                  <a:pt x="3998980" y="750183"/>
                </a:lnTo>
                <a:cubicBezTo>
                  <a:pt x="4013697" y="750262"/>
                  <a:pt x="4022531" y="749573"/>
                  <a:pt x="4025482" y="748117"/>
                </a:cubicBezTo>
                <a:cubicBezTo>
                  <a:pt x="4022491" y="756931"/>
                  <a:pt x="4021370" y="760237"/>
                  <a:pt x="4022112" y="758036"/>
                </a:cubicBezTo>
                <a:cubicBezTo>
                  <a:pt x="4022865" y="755830"/>
                  <a:pt x="4021016" y="757659"/>
                  <a:pt x="4016569" y="763522"/>
                </a:cubicBezTo>
                <a:lnTo>
                  <a:pt x="4020937" y="772376"/>
                </a:lnTo>
                <a:lnTo>
                  <a:pt x="3967869" y="787547"/>
                </a:lnTo>
                <a:lnTo>
                  <a:pt x="3963502" y="778694"/>
                </a:lnTo>
                <a:lnTo>
                  <a:pt x="3910387" y="804897"/>
                </a:lnTo>
                <a:cubicBezTo>
                  <a:pt x="3910348" y="812254"/>
                  <a:pt x="3910682" y="818511"/>
                  <a:pt x="3911390" y="823666"/>
                </a:cubicBezTo>
                <a:cubicBezTo>
                  <a:pt x="3912099" y="828821"/>
                  <a:pt x="3915365" y="837301"/>
                  <a:pt x="3921188" y="849104"/>
                </a:cubicBezTo>
                <a:cubicBezTo>
                  <a:pt x="3938895" y="840370"/>
                  <a:pt x="3953287" y="832353"/>
                  <a:pt x="3964364" y="825053"/>
                </a:cubicBezTo>
                <a:cubicBezTo>
                  <a:pt x="3975440" y="817754"/>
                  <a:pt x="3986881" y="811193"/>
                  <a:pt x="3998685" y="805369"/>
                </a:cubicBezTo>
                <a:cubicBezTo>
                  <a:pt x="4013435" y="798093"/>
                  <a:pt x="4025973" y="793742"/>
                  <a:pt x="4036283" y="792325"/>
                </a:cubicBezTo>
                <a:lnTo>
                  <a:pt x="4047202" y="814459"/>
                </a:lnTo>
                <a:lnTo>
                  <a:pt x="4025069" y="825378"/>
                </a:lnTo>
                <a:lnTo>
                  <a:pt x="4029436" y="834231"/>
                </a:lnTo>
                <a:cubicBezTo>
                  <a:pt x="4007322" y="841472"/>
                  <a:pt x="3985936" y="850187"/>
                  <a:pt x="3965272" y="860381"/>
                </a:cubicBezTo>
                <a:cubicBezTo>
                  <a:pt x="3944620" y="870570"/>
                  <a:pt x="3923234" y="879286"/>
                  <a:pt x="3901121" y="886526"/>
                </a:cubicBezTo>
                <a:cubicBezTo>
                  <a:pt x="3901081" y="893883"/>
                  <a:pt x="3899586" y="898291"/>
                  <a:pt x="3896634" y="899747"/>
                </a:cubicBezTo>
                <a:cubicBezTo>
                  <a:pt x="3893684" y="901203"/>
                  <a:pt x="3893664" y="904882"/>
                  <a:pt x="3896576" y="910784"/>
                </a:cubicBezTo>
                <a:lnTo>
                  <a:pt x="3903127" y="924063"/>
                </a:lnTo>
                <a:cubicBezTo>
                  <a:pt x="3897185" y="934333"/>
                  <a:pt x="3894539" y="947565"/>
                  <a:pt x="3895188" y="963757"/>
                </a:cubicBezTo>
                <a:cubicBezTo>
                  <a:pt x="3895838" y="979949"/>
                  <a:pt x="3896113" y="997243"/>
                  <a:pt x="3896014" y="1015637"/>
                </a:cubicBezTo>
                <a:cubicBezTo>
                  <a:pt x="3895916" y="1034034"/>
                  <a:pt x="3893240" y="1052783"/>
                  <a:pt x="3887987" y="1071887"/>
                </a:cubicBezTo>
                <a:cubicBezTo>
                  <a:pt x="3882728" y="1090994"/>
                  <a:pt x="3869759" y="1109317"/>
                  <a:pt x="3849062" y="1126867"/>
                </a:cubicBezTo>
                <a:lnTo>
                  <a:pt x="3855613" y="1140147"/>
                </a:lnTo>
                <a:cubicBezTo>
                  <a:pt x="3846720" y="1151873"/>
                  <a:pt x="3842274" y="1157736"/>
                  <a:pt x="3842274" y="1157736"/>
                </a:cubicBezTo>
                <a:lnTo>
                  <a:pt x="3857561" y="1188723"/>
                </a:lnTo>
                <a:cubicBezTo>
                  <a:pt x="3878140" y="1193248"/>
                  <a:pt x="3895749" y="1202908"/>
                  <a:pt x="3910386" y="1217703"/>
                </a:cubicBezTo>
                <a:lnTo>
                  <a:pt x="3928093" y="1208968"/>
                </a:lnTo>
                <a:lnTo>
                  <a:pt x="3952115" y="1257662"/>
                </a:lnTo>
                <a:cubicBezTo>
                  <a:pt x="3946207" y="1260575"/>
                  <a:pt x="3939563" y="1265689"/>
                  <a:pt x="3932160" y="1273010"/>
                </a:cubicBezTo>
                <a:cubicBezTo>
                  <a:pt x="3924768" y="1280326"/>
                  <a:pt x="3918118" y="1285442"/>
                  <a:pt x="3912216" y="1288353"/>
                </a:cubicBezTo>
                <a:cubicBezTo>
                  <a:pt x="3903357" y="1292723"/>
                  <a:pt x="3896732" y="1294157"/>
                  <a:pt x="3892325" y="1292662"/>
                </a:cubicBezTo>
                <a:lnTo>
                  <a:pt x="3890141" y="1288235"/>
                </a:lnTo>
                <a:cubicBezTo>
                  <a:pt x="3882783" y="1288196"/>
                  <a:pt x="3875415" y="1289996"/>
                  <a:pt x="3868037" y="1293636"/>
                </a:cubicBezTo>
                <a:cubicBezTo>
                  <a:pt x="3860659" y="1297276"/>
                  <a:pt x="3853291" y="1299076"/>
                  <a:pt x="3845933" y="1299036"/>
                </a:cubicBezTo>
                <a:lnTo>
                  <a:pt x="3850301" y="1307890"/>
                </a:lnTo>
                <a:cubicBezTo>
                  <a:pt x="3832555" y="1323983"/>
                  <a:pt x="3825098" y="1342339"/>
                  <a:pt x="3827931" y="1362958"/>
                </a:cubicBezTo>
                <a:cubicBezTo>
                  <a:pt x="3830764" y="1383577"/>
                  <a:pt x="3828442" y="1404904"/>
                  <a:pt x="3820966" y="1426939"/>
                </a:cubicBezTo>
                <a:cubicBezTo>
                  <a:pt x="3839972" y="1450587"/>
                  <a:pt x="3862680" y="1468740"/>
                  <a:pt x="3889108" y="1481387"/>
                </a:cubicBezTo>
                <a:cubicBezTo>
                  <a:pt x="3915530" y="1494038"/>
                  <a:pt x="3940546" y="1494540"/>
                  <a:pt x="3964156" y="1482893"/>
                </a:cubicBezTo>
                <a:lnTo>
                  <a:pt x="3959788" y="1474039"/>
                </a:lnTo>
                <a:cubicBezTo>
                  <a:pt x="3965690" y="1471128"/>
                  <a:pt x="3969015" y="1468570"/>
                  <a:pt x="3969763" y="1466367"/>
                </a:cubicBezTo>
                <a:cubicBezTo>
                  <a:pt x="3970510" y="1464163"/>
                  <a:pt x="3973835" y="1461605"/>
                  <a:pt x="3979738" y="1458693"/>
                </a:cubicBezTo>
                <a:cubicBezTo>
                  <a:pt x="4006298" y="1445589"/>
                  <a:pt x="4029042" y="1458221"/>
                  <a:pt x="4047968" y="1496586"/>
                </a:cubicBezTo>
                <a:lnTo>
                  <a:pt x="4039115" y="1500954"/>
                </a:lnTo>
                <a:lnTo>
                  <a:pt x="4058710" y="1551832"/>
                </a:lnTo>
                <a:cubicBezTo>
                  <a:pt x="4066068" y="1551871"/>
                  <a:pt x="4070849" y="1552264"/>
                  <a:pt x="4073053" y="1553012"/>
                </a:cubicBezTo>
                <a:cubicBezTo>
                  <a:pt x="4075256" y="1553760"/>
                  <a:pt x="4082988" y="1552697"/>
                  <a:pt x="4096249" y="1549825"/>
                </a:cubicBezTo>
                <a:lnTo>
                  <a:pt x="4104984" y="1567532"/>
                </a:lnTo>
                <a:cubicBezTo>
                  <a:pt x="4119740" y="1560252"/>
                  <a:pt x="4134496" y="1552973"/>
                  <a:pt x="4149251" y="1545694"/>
                </a:cubicBezTo>
                <a:cubicBezTo>
                  <a:pt x="4164007" y="1538414"/>
                  <a:pt x="4177209" y="1546579"/>
                  <a:pt x="4188856" y="1570188"/>
                </a:cubicBezTo>
                <a:cubicBezTo>
                  <a:pt x="4196135" y="1584943"/>
                  <a:pt x="4197916" y="1595990"/>
                  <a:pt x="4194191" y="1603331"/>
                </a:cubicBezTo>
                <a:cubicBezTo>
                  <a:pt x="4190479" y="1610667"/>
                  <a:pt x="4188560" y="1625374"/>
                  <a:pt x="4188442" y="1647448"/>
                </a:cubicBezTo>
                <a:lnTo>
                  <a:pt x="4210222" y="1702752"/>
                </a:lnTo>
                <a:cubicBezTo>
                  <a:pt x="4230840" y="1699919"/>
                  <a:pt x="4253318" y="1693417"/>
                  <a:pt x="4277655" y="1683246"/>
                </a:cubicBezTo>
                <a:cubicBezTo>
                  <a:pt x="4301993" y="1673074"/>
                  <a:pt x="4319985" y="1679793"/>
                  <a:pt x="4331632" y="1703402"/>
                </a:cubicBezTo>
                <a:cubicBezTo>
                  <a:pt x="4338911" y="1718158"/>
                  <a:pt x="4334416" y="1733218"/>
                  <a:pt x="4318145" y="1748584"/>
                </a:cubicBezTo>
                <a:cubicBezTo>
                  <a:pt x="4301868" y="1763952"/>
                  <a:pt x="4288564" y="1776020"/>
                  <a:pt x="4278216" y="1784794"/>
                </a:cubicBezTo>
                <a:cubicBezTo>
                  <a:pt x="4285495" y="1799550"/>
                  <a:pt x="4295333" y="1817631"/>
                  <a:pt x="4307727" y="1839036"/>
                </a:cubicBezTo>
                <a:cubicBezTo>
                  <a:pt x="4320122" y="1860442"/>
                  <a:pt x="4334406" y="1872660"/>
                  <a:pt x="4350578" y="1875690"/>
                </a:cubicBezTo>
                <a:lnTo>
                  <a:pt x="4421405" y="1840749"/>
                </a:lnTo>
                <a:lnTo>
                  <a:pt x="4425773" y="1849602"/>
                </a:lnTo>
                <a:cubicBezTo>
                  <a:pt x="4428724" y="1848146"/>
                  <a:pt x="4434607" y="1848913"/>
                  <a:pt x="4443421" y="1851904"/>
                </a:cubicBezTo>
                <a:lnTo>
                  <a:pt x="4449972" y="1865184"/>
                </a:lnTo>
                <a:lnTo>
                  <a:pt x="4458820" y="1860820"/>
                </a:lnTo>
                <a:cubicBezTo>
                  <a:pt x="4460203" y="1878484"/>
                  <a:pt x="4452382" y="1896102"/>
                  <a:pt x="4435364" y="1913672"/>
                </a:cubicBezTo>
                <a:cubicBezTo>
                  <a:pt x="4418346" y="1931240"/>
                  <a:pt x="4399488" y="1948800"/>
                  <a:pt x="4378790" y="1966349"/>
                </a:cubicBezTo>
                <a:lnTo>
                  <a:pt x="4394077" y="1997336"/>
                </a:lnTo>
                <a:lnTo>
                  <a:pt x="4385224" y="2001704"/>
                </a:lnTo>
                <a:lnTo>
                  <a:pt x="4389591" y="2010557"/>
                </a:lnTo>
                <a:lnTo>
                  <a:pt x="4398445" y="2006189"/>
                </a:lnTo>
                <a:cubicBezTo>
                  <a:pt x="4410092" y="2029799"/>
                  <a:pt x="4430622" y="2043522"/>
                  <a:pt x="4460035" y="2047358"/>
                </a:cubicBezTo>
                <a:cubicBezTo>
                  <a:pt x="4489448" y="2051195"/>
                  <a:pt x="4515841" y="2069364"/>
                  <a:pt x="4539214" y="2101866"/>
                </a:cubicBezTo>
                <a:lnTo>
                  <a:pt x="4532486" y="2121698"/>
                </a:lnTo>
                <a:lnTo>
                  <a:pt x="4492645" y="2141352"/>
                </a:lnTo>
                <a:lnTo>
                  <a:pt x="4497013" y="2150205"/>
                </a:lnTo>
                <a:cubicBezTo>
                  <a:pt x="4491071" y="2160475"/>
                  <a:pt x="4485149" y="2167066"/>
                  <a:pt x="4479247" y="2169978"/>
                </a:cubicBezTo>
                <a:cubicBezTo>
                  <a:pt x="4473339" y="2172893"/>
                  <a:pt x="4472538" y="2186131"/>
                  <a:pt x="4476827" y="2209701"/>
                </a:cubicBezTo>
                <a:lnTo>
                  <a:pt x="4463547" y="2216252"/>
                </a:lnTo>
                <a:cubicBezTo>
                  <a:pt x="4463462" y="2230971"/>
                  <a:pt x="4463055" y="2239429"/>
                  <a:pt x="4462307" y="2241632"/>
                </a:cubicBezTo>
                <a:cubicBezTo>
                  <a:pt x="4461560" y="2243835"/>
                  <a:pt x="4463350" y="2253043"/>
                  <a:pt x="4467678" y="2269254"/>
                </a:cubicBezTo>
                <a:cubicBezTo>
                  <a:pt x="4483845" y="2272287"/>
                  <a:pt x="4498547" y="2276042"/>
                  <a:pt x="4511768" y="2280528"/>
                </a:cubicBezTo>
                <a:cubicBezTo>
                  <a:pt x="4524989" y="2285014"/>
                  <a:pt x="4539686" y="2288772"/>
                  <a:pt x="4555858" y="2291802"/>
                </a:cubicBezTo>
                <a:lnTo>
                  <a:pt x="4575513" y="2331642"/>
                </a:lnTo>
                <a:cubicBezTo>
                  <a:pt x="4551904" y="2343289"/>
                  <a:pt x="4533105" y="2349811"/>
                  <a:pt x="4519116" y="2351208"/>
                </a:cubicBezTo>
                <a:cubicBezTo>
                  <a:pt x="4505122" y="2352608"/>
                  <a:pt x="4486330" y="2359127"/>
                  <a:pt x="4462720" y="2370774"/>
                </a:cubicBezTo>
                <a:cubicBezTo>
                  <a:pt x="4462641" y="2385490"/>
                  <a:pt x="4460733" y="2398357"/>
                  <a:pt x="4456995" y="2409375"/>
                </a:cubicBezTo>
                <a:cubicBezTo>
                  <a:pt x="4453257" y="2420392"/>
                  <a:pt x="4452844" y="2428852"/>
                  <a:pt x="4455756" y="2434755"/>
                </a:cubicBezTo>
                <a:cubicBezTo>
                  <a:pt x="4458706" y="2433299"/>
                  <a:pt x="4467481" y="2443647"/>
                  <a:pt x="4482074" y="2465804"/>
                </a:cubicBezTo>
                <a:cubicBezTo>
                  <a:pt x="4496678" y="2487954"/>
                  <a:pt x="4505433" y="2501982"/>
                  <a:pt x="4508344" y="2507884"/>
                </a:cubicBezTo>
                <a:cubicBezTo>
                  <a:pt x="4499452" y="2519610"/>
                  <a:pt x="4493884" y="2528778"/>
                  <a:pt x="4491641" y="2535389"/>
                </a:cubicBezTo>
                <a:cubicBezTo>
                  <a:pt x="4489392" y="2542002"/>
                  <a:pt x="4478676" y="2551876"/>
                  <a:pt x="4459474" y="2565018"/>
                </a:cubicBezTo>
                <a:lnTo>
                  <a:pt x="4455106" y="2556165"/>
                </a:lnTo>
                <a:lnTo>
                  <a:pt x="4415265" y="2575819"/>
                </a:lnTo>
                <a:cubicBezTo>
                  <a:pt x="4416603" y="2600845"/>
                  <a:pt x="4417611" y="2617777"/>
                  <a:pt x="4418305" y="2626608"/>
                </a:cubicBezTo>
                <a:cubicBezTo>
                  <a:pt x="4418994" y="2635442"/>
                  <a:pt x="4427345" y="2656090"/>
                  <a:pt x="4443360" y="2688553"/>
                </a:cubicBezTo>
                <a:lnTo>
                  <a:pt x="4452208" y="2684188"/>
                </a:lnTo>
                <a:lnTo>
                  <a:pt x="4445544" y="2692980"/>
                </a:lnTo>
                <a:lnTo>
                  <a:pt x="4460831" y="2723967"/>
                </a:lnTo>
                <a:cubicBezTo>
                  <a:pt x="4454889" y="2734237"/>
                  <a:pt x="4450059" y="2743041"/>
                  <a:pt x="4446340" y="2750379"/>
                </a:cubicBezTo>
                <a:cubicBezTo>
                  <a:pt x="4442622" y="2757718"/>
                  <a:pt x="4434107" y="2766505"/>
                  <a:pt x="4420813" y="2776733"/>
                </a:cubicBezTo>
                <a:cubicBezTo>
                  <a:pt x="4398817" y="2761899"/>
                  <a:pt x="4376015" y="2760305"/>
                  <a:pt x="4352406" y="2771952"/>
                </a:cubicBezTo>
                <a:lnTo>
                  <a:pt x="4323602" y="2791666"/>
                </a:lnTo>
                <a:lnTo>
                  <a:pt x="4327970" y="2800519"/>
                </a:lnTo>
                <a:cubicBezTo>
                  <a:pt x="4316126" y="2813701"/>
                  <a:pt x="4308729" y="2821019"/>
                  <a:pt x="4305777" y="2822476"/>
                </a:cubicBezTo>
                <a:cubicBezTo>
                  <a:pt x="4302826" y="2823931"/>
                  <a:pt x="4302039" y="2833493"/>
                  <a:pt x="4303417" y="2851161"/>
                </a:cubicBezTo>
                <a:lnTo>
                  <a:pt x="4321124" y="2842425"/>
                </a:lnTo>
                <a:lnTo>
                  <a:pt x="4325491" y="2851279"/>
                </a:lnTo>
                <a:cubicBezTo>
                  <a:pt x="4307784" y="2860014"/>
                  <a:pt x="4294868" y="2867304"/>
                  <a:pt x="4286743" y="2873147"/>
                </a:cubicBezTo>
                <a:cubicBezTo>
                  <a:pt x="4278617" y="2878990"/>
                  <a:pt x="4273049" y="2888158"/>
                  <a:pt x="4270039" y="2900651"/>
                </a:cubicBezTo>
                <a:cubicBezTo>
                  <a:pt x="4267029" y="2913144"/>
                  <a:pt x="4263625" y="2930418"/>
                  <a:pt x="4259828" y="2952473"/>
                </a:cubicBezTo>
                <a:cubicBezTo>
                  <a:pt x="4256031" y="2974528"/>
                  <a:pt x="4246656" y="3007591"/>
                  <a:pt x="4231703" y="3051661"/>
                </a:cubicBezTo>
                <a:lnTo>
                  <a:pt x="4191863" y="3071316"/>
                </a:lnTo>
                <a:cubicBezTo>
                  <a:pt x="4180098" y="3069781"/>
                  <a:pt x="4165027" y="3067125"/>
                  <a:pt x="4146651" y="3063348"/>
                </a:cubicBezTo>
                <a:cubicBezTo>
                  <a:pt x="4128276" y="3059570"/>
                  <a:pt x="4116904" y="3053254"/>
                  <a:pt x="4112536" y="3044401"/>
                </a:cubicBezTo>
                <a:lnTo>
                  <a:pt x="4094829" y="3053137"/>
                </a:lnTo>
                <a:lnTo>
                  <a:pt x="4090462" y="3044283"/>
                </a:lnTo>
                <a:cubicBezTo>
                  <a:pt x="4087510" y="3045739"/>
                  <a:pt x="4085287" y="3048670"/>
                  <a:pt x="4083786" y="3053080"/>
                </a:cubicBezTo>
                <a:lnTo>
                  <a:pt x="4079365" y="3055261"/>
                </a:lnTo>
                <a:lnTo>
                  <a:pt x="4081549" y="3059688"/>
                </a:lnTo>
                <a:lnTo>
                  <a:pt x="4041709" y="3079343"/>
                </a:lnTo>
                <a:lnTo>
                  <a:pt x="4037341" y="3070489"/>
                </a:lnTo>
                <a:cubicBezTo>
                  <a:pt x="4022585" y="3077769"/>
                  <a:pt x="4005242" y="3087242"/>
                  <a:pt x="3985312" y="3098909"/>
                </a:cubicBezTo>
                <a:cubicBezTo>
                  <a:pt x="3965382" y="3110575"/>
                  <a:pt x="3958329" y="3122311"/>
                  <a:pt x="3964152" y="3134116"/>
                </a:cubicBezTo>
                <a:lnTo>
                  <a:pt x="3955299" y="3138483"/>
                </a:lnTo>
                <a:lnTo>
                  <a:pt x="3970586" y="3169470"/>
                </a:lnTo>
                <a:lnTo>
                  <a:pt x="3961732" y="3173838"/>
                </a:lnTo>
                <a:lnTo>
                  <a:pt x="3968284" y="3187118"/>
                </a:lnTo>
                <a:cubicBezTo>
                  <a:pt x="3971274" y="3178304"/>
                  <a:pt x="3972760" y="3175737"/>
                  <a:pt x="3972740" y="3179416"/>
                </a:cubicBezTo>
                <a:cubicBezTo>
                  <a:pt x="3972721" y="3183095"/>
                  <a:pt x="3975681" y="3179799"/>
                  <a:pt x="3981623" y="3169529"/>
                </a:cubicBezTo>
                <a:lnTo>
                  <a:pt x="3990358" y="3187236"/>
                </a:lnTo>
                <a:lnTo>
                  <a:pt x="3961614" y="3195913"/>
                </a:lnTo>
                <a:cubicBezTo>
                  <a:pt x="3961535" y="3210629"/>
                  <a:pt x="3969504" y="3234218"/>
                  <a:pt x="3985518" y="3266681"/>
                </a:cubicBezTo>
                <a:cubicBezTo>
                  <a:pt x="3994254" y="3284388"/>
                  <a:pt x="4004091" y="3302469"/>
                  <a:pt x="4015030" y="3320923"/>
                </a:cubicBezTo>
                <a:cubicBezTo>
                  <a:pt x="4025969" y="3339378"/>
                  <a:pt x="4035806" y="3357458"/>
                  <a:pt x="4044541" y="3375165"/>
                </a:cubicBezTo>
                <a:cubicBezTo>
                  <a:pt x="4047413" y="3388426"/>
                  <a:pt x="4051397" y="3400220"/>
                  <a:pt x="4056493" y="3410549"/>
                </a:cubicBezTo>
                <a:cubicBezTo>
                  <a:pt x="4061589" y="3420878"/>
                  <a:pt x="4065573" y="3432673"/>
                  <a:pt x="4068445" y="3445934"/>
                </a:cubicBezTo>
                <a:lnTo>
                  <a:pt x="4077299" y="3441566"/>
                </a:lnTo>
                <a:cubicBezTo>
                  <a:pt x="4086034" y="3459273"/>
                  <a:pt x="4089644" y="3472169"/>
                  <a:pt x="4088124" y="3480258"/>
                </a:cubicBezTo>
                <a:cubicBezTo>
                  <a:pt x="4086614" y="3488342"/>
                  <a:pt x="4087287" y="3499018"/>
                  <a:pt x="4090166" y="3512275"/>
                </a:cubicBezTo>
                <a:lnTo>
                  <a:pt x="4079128" y="3512216"/>
                </a:lnTo>
                <a:cubicBezTo>
                  <a:pt x="4064412" y="3512138"/>
                  <a:pt x="4052686" y="3503245"/>
                  <a:pt x="4043951" y="3485538"/>
                </a:cubicBezTo>
                <a:cubicBezTo>
                  <a:pt x="4041039" y="3479636"/>
                  <a:pt x="4040330" y="3474481"/>
                  <a:pt x="4041826" y="3470074"/>
                </a:cubicBezTo>
                <a:lnTo>
                  <a:pt x="4050673" y="3465709"/>
                </a:lnTo>
                <a:lnTo>
                  <a:pt x="3974304" y="3299734"/>
                </a:lnTo>
                <a:lnTo>
                  <a:pt x="3976547" y="3293123"/>
                </a:lnTo>
                <a:cubicBezTo>
                  <a:pt x="3975091" y="3290172"/>
                  <a:pt x="3974737" y="3287595"/>
                  <a:pt x="3975484" y="3285391"/>
                </a:cubicBezTo>
                <a:cubicBezTo>
                  <a:pt x="3976232" y="3283188"/>
                  <a:pt x="3975150" y="3279135"/>
                  <a:pt x="3972238" y="3273232"/>
                </a:cubicBezTo>
                <a:lnTo>
                  <a:pt x="3963385" y="3277600"/>
                </a:lnTo>
                <a:lnTo>
                  <a:pt x="3970054" y="3268806"/>
                </a:lnTo>
                <a:lnTo>
                  <a:pt x="3946032" y="3220112"/>
                </a:lnTo>
                <a:cubicBezTo>
                  <a:pt x="3912232" y="3211101"/>
                  <a:pt x="3887993" y="3202877"/>
                  <a:pt x="3873316" y="3195440"/>
                </a:cubicBezTo>
                <a:cubicBezTo>
                  <a:pt x="3858639" y="3188003"/>
                  <a:pt x="3846520" y="3183891"/>
                  <a:pt x="3836958" y="3183104"/>
                </a:cubicBezTo>
                <a:cubicBezTo>
                  <a:pt x="3827396" y="3182317"/>
                  <a:pt x="3817087" y="3183734"/>
                  <a:pt x="3806024" y="3187357"/>
                </a:cubicBezTo>
                <a:cubicBezTo>
                  <a:pt x="3794973" y="3190974"/>
                  <a:pt x="3779115" y="3197880"/>
                  <a:pt x="3758458" y="3208071"/>
                </a:cubicBezTo>
                <a:lnTo>
                  <a:pt x="3762825" y="3216924"/>
                </a:lnTo>
                <a:cubicBezTo>
                  <a:pt x="3750981" y="3230106"/>
                  <a:pt x="3743564" y="3241104"/>
                  <a:pt x="3740573" y="3249918"/>
                </a:cubicBezTo>
                <a:cubicBezTo>
                  <a:pt x="3737583" y="3258732"/>
                  <a:pt x="3731641" y="3269002"/>
                  <a:pt x="3722749" y="3280728"/>
                </a:cubicBezTo>
                <a:cubicBezTo>
                  <a:pt x="3727156" y="3282223"/>
                  <a:pt x="3733727" y="3291824"/>
                  <a:pt x="3742462" y="3309531"/>
                </a:cubicBezTo>
                <a:cubicBezTo>
                  <a:pt x="3739472" y="3318345"/>
                  <a:pt x="3739806" y="3324602"/>
                  <a:pt x="3743465" y="3328300"/>
                </a:cubicBezTo>
                <a:cubicBezTo>
                  <a:pt x="3747125" y="3331999"/>
                  <a:pt x="3747459" y="3338256"/>
                  <a:pt x="3744469" y="3347070"/>
                </a:cubicBezTo>
                <a:lnTo>
                  <a:pt x="3735615" y="3351437"/>
                </a:lnTo>
                <a:cubicBezTo>
                  <a:pt x="3731130" y="3364658"/>
                  <a:pt x="3732507" y="3382326"/>
                  <a:pt x="3739747" y="3404440"/>
                </a:cubicBezTo>
                <a:lnTo>
                  <a:pt x="3748600" y="3400072"/>
                </a:lnTo>
                <a:lnTo>
                  <a:pt x="3761703" y="3426632"/>
                </a:lnTo>
                <a:cubicBezTo>
                  <a:pt x="3764654" y="3425177"/>
                  <a:pt x="3767232" y="3424823"/>
                  <a:pt x="3769435" y="3425570"/>
                </a:cubicBezTo>
                <a:cubicBezTo>
                  <a:pt x="3771639" y="3426318"/>
                  <a:pt x="3775686" y="3425239"/>
                  <a:pt x="3781594" y="3422324"/>
                </a:cubicBezTo>
                <a:lnTo>
                  <a:pt x="3790329" y="3440031"/>
                </a:lnTo>
                <a:cubicBezTo>
                  <a:pt x="3794736" y="3441526"/>
                  <a:pt x="3804292" y="3442316"/>
                  <a:pt x="3819014" y="3442392"/>
                </a:cubicBezTo>
                <a:lnTo>
                  <a:pt x="3827750" y="3460099"/>
                </a:lnTo>
                <a:lnTo>
                  <a:pt x="3836603" y="3455731"/>
                </a:lnTo>
                <a:lnTo>
                  <a:pt x="3847581" y="3466827"/>
                </a:lnTo>
                <a:cubicBezTo>
                  <a:pt x="3863714" y="3477215"/>
                  <a:pt x="3884304" y="3479901"/>
                  <a:pt x="3909349" y="3474884"/>
                </a:cubicBezTo>
                <a:cubicBezTo>
                  <a:pt x="3934394" y="3469867"/>
                  <a:pt x="3952780" y="3471805"/>
                  <a:pt x="3964506" y="3480698"/>
                </a:cubicBezTo>
                <a:lnTo>
                  <a:pt x="3981977" y="3516112"/>
                </a:lnTo>
                <a:cubicBezTo>
                  <a:pt x="3970014" y="3551368"/>
                  <a:pt x="3958436" y="3583683"/>
                  <a:pt x="3947236" y="3613060"/>
                </a:cubicBezTo>
                <a:cubicBezTo>
                  <a:pt x="3936047" y="3642430"/>
                  <a:pt x="3945008" y="3686629"/>
                  <a:pt x="3974126" y="3745652"/>
                </a:cubicBezTo>
                <a:cubicBezTo>
                  <a:pt x="3982861" y="3763359"/>
                  <a:pt x="3994213" y="3773353"/>
                  <a:pt x="4008182" y="3775635"/>
                </a:cubicBezTo>
                <a:cubicBezTo>
                  <a:pt x="4022151" y="3777918"/>
                  <a:pt x="4037605" y="3777633"/>
                  <a:pt x="4054545" y="3774780"/>
                </a:cubicBezTo>
                <a:cubicBezTo>
                  <a:pt x="4071484" y="3771927"/>
                  <a:pt x="4088424" y="3769074"/>
                  <a:pt x="4105364" y="3766221"/>
                </a:cubicBezTo>
                <a:cubicBezTo>
                  <a:pt x="4122303" y="3763369"/>
                  <a:pt x="4136636" y="3766389"/>
                  <a:pt x="4148362" y="3775282"/>
                </a:cubicBezTo>
                <a:lnTo>
                  <a:pt x="4159281" y="3797415"/>
                </a:lnTo>
                <a:lnTo>
                  <a:pt x="4150427" y="3801783"/>
                </a:lnTo>
                <a:lnTo>
                  <a:pt x="4154795" y="3810636"/>
                </a:lnTo>
                <a:cubicBezTo>
                  <a:pt x="4148893" y="3813548"/>
                  <a:pt x="4142617" y="3817562"/>
                  <a:pt x="4135967" y="3822677"/>
                </a:cubicBezTo>
                <a:cubicBezTo>
                  <a:pt x="4129317" y="3827792"/>
                  <a:pt x="4123041" y="3831806"/>
                  <a:pt x="4117138" y="3834718"/>
                </a:cubicBezTo>
                <a:lnTo>
                  <a:pt x="4114955" y="3830291"/>
                </a:lnTo>
                <a:cubicBezTo>
                  <a:pt x="4097287" y="3831668"/>
                  <a:pt x="4082187" y="3834530"/>
                  <a:pt x="4069655" y="3838879"/>
                </a:cubicBezTo>
                <a:cubicBezTo>
                  <a:pt x="4057122" y="3843226"/>
                  <a:pt x="4044225" y="3846837"/>
                  <a:pt x="4030965" y="3849709"/>
                </a:cubicBezTo>
                <a:lnTo>
                  <a:pt x="4035333" y="3858563"/>
                </a:lnTo>
                <a:cubicBezTo>
                  <a:pt x="4032336" y="3867380"/>
                  <a:pt x="4026410" y="3875807"/>
                  <a:pt x="4017537" y="3883854"/>
                </a:cubicBezTo>
                <a:cubicBezTo>
                  <a:pt x="4008664" y="3891901"/>
                  <a:pt x="4007139" y="3901826"/>
                  <a:pt x="4012963" y="3913631"/>
                </a:cubicBezTo>
                <a:lnTo>
                  <a:pt x="4004109" y="3917999"/>
                </a:lnTo>
                <a:lnTo>
                  <a:pt x="4017212" y="3944559"/>
                </a:lnTo>
                <a:lnTo>
                  <a:pt x="4008359" y="3948927"/>
                </a:lnTo>
                <a:cubicBezTo>
                  <a:pt x="4034683" y="3979973"/>
                  <a:pt x="4058129" y="3997761"/>
                  <a:pt x="4078714" y="4002283"/>
                </a:cubicBezTo>
                <a:cubicBezTo>
                  <a:pt x="4099294" y="4006808"/>
                  <a:pt x="4117591" y="4025303"/>
                  <a:pt x="4133605" y="4057765"/>
                </a:cubicBezTo>
                <a:cubicBezTo>
                  <a:pt x="4123217" y="4073898"/>
                  <a:pt x="4112485" y="4085614"/>
                  <a:pt x="4101408" y="4092913"/>
                </a:cubicBezTo>
                <a:cubicBezTo>
                  <a:pt x="4090332" y="4100212"/>
                  <a:pt x="4072989" y="4109685"/>
                  <a:pt x="4049379" y="4121332"/>
                </a:cubicBezTo>
                <a:cubicBezTo>
                  <a:pt x="4046389" y="4130146"/>
                  <a:pt x="4042641" y="4143004"/>
                  <a:pt x="4038135" y="4159904"/>
                </a:cubicBezTo>
                <a:cubicBezTo>
                  <a:pt x="4033630" y="4176804"/>
                  <a:pt x="4029882" y="4189661"/>
                  <a:pt x="4026891" y="4198475"/>
                </a:cubicBezTo>
                <a:cubicBezTo>
                  <a:pt x="4032754" y="4202922"/>
                  <a:pt x="4040437" y="4211057"/>
                  <a:pt x="4049940" y="4222881"/>
                </a:cubicBezTo>
                <a:cubicBezTo>
                  <a:pt x="4059443" y="4234705"/>
                  <a:pt x="4067834" y="4247996"/>
                  <a:pt x="4075113" y="4262751"/>
                </a:cubicBezTo>
                <a:cubicBezTo>
                  <a:pt x="4082393" y="4277507"/>
                  <a:pt x="4083445" y="4287079"/>
                  <a:pt x="4078271" y="4291466"/>
                </a:cubicBezTo>
                <a:cubicBezTo>
                  <a:pt x="4073097" y="4295853"/>
                  <a:pt x="4069014" y="4302454"/>
                  <a:pt x="4066024" y="4311268"/>
                </a:cubicBezTo>
                <a:lnTo>
                  <a:pt x="4070391" y="4320121"/>
                </a:lnTo>
                <a:lnTo>
                  <a:pt x="4052684" y="4328857"/>
                </a:lnTo>
                <a:lnTo>
                  <a:pt x="4057052" y="4337710"/>
                </a:lnTo>
                <a:lnTo>
                  <a:pt x="4065906" y="4333343"/>
                </a:lnTo>
                <a:cubicBezTo>
                  <a:pt x="4086445" y="4345226"/>
                  <a:pt x="4108490" y="4350863"/>
                  <a:pt x="4132041" y="4350253"/>
                </a:cubicBezTo>
                <a:cubicBezTo>
                  <a:pt x="4155591" y="4349643"/>
                  <a:pt x="4175407" y="4358214"/>
                  <a:pt x="4191506" y="4375957"/>
                </a:cubicBezTo>
                <a:lnTo>
                  <a:pt x="4209213" y="4367222"/>
                </a:lnTo>
                <a:cubicBezTo>
                  <a:pt x="4212125" y="4373124"/>
                  <a:pt x="4215041" y="4377190"/>
                  <a:pt x="4217978" y="4379410"/>
                </a:cubicBezTo>
                <a:cubicBezTo>
                  <a:pt x="4220909" y="4381633"/>
                  <a:pt x="4223103" y="4384220"/>
                  <a:pt x="4224559" y="4387172"/>
                </a:cubicBezTo>
                <a:lnTo>
                  <a:pt x="4178108" y="4404583"/>
                </a:lnTo>
                <a:cubicBezTo>
                  <a:pt x="4166382" y="4395691"/>
                  <a:pt x="4156112" y="4389749"/>
                  <a:pt x="4147298" y="4386759"/>
                </a:cubicBezTo>
                <a:lnTo>
                  <a:pt x="4142871" y="4388942"/>
                </a:lnTo>
                <a:cubicBezTo>
                  <a:pt x="4104664" y="4378436"/>
                  <a:pt x="4071650" y="4359863"/>
                  <a:pt x="4043831" y="4333224"/>
                </a:cubicBezTo>
                <a:lnTo>
                  <a:pt x="4008417" y="4350695"/>
                </a:lnTo>
                <a:lnTo>
                  <a:pt x="4001866" y="4337415"/>
                </a:lnTo>
                <a:cubicBezTo>
                  <a:pt x="3995963" y="4340327"/>
                  <a:pt x="3985241" y="4350203"/>
                  <a:pt x="3969698" y="4367044"/>
                </a:cubicBezTo>
                <a:cubicBezTo>
                  <a:pt x="3954155" y="4383886"/>
                  <a:pt x="3946364" y="4395985"/>
                  <a:pt x="3946325" y="4403344"/>
                </a:cubicBezTo>
                <a:lnTo>
                  <a:pt x="3952876" y="4416623"/>
                </a:lnTo>
                <a:lnTo>
                  <a:pt x="3944023" y="4420991"/>
                </a:lnTo>
                <a:cubicBezTo>
                  <a:pt x="3942528" y="4425398"/>
                  <a:pt x="3943236" y="4430553"/>
                  <a:pt x="3946148" y="4436455"/>
                </a:cubicBezTo>
                <a:cubicBezTo>
                  <a:pt x="3953427" y="4451211"/>
                  <a:pt x="3963678" y="4460832"/>
                  <a:pt x="3976899" y="4465317"/>
                </a:cubicBezTo>
                <a:lnTo>
                  <a:pt x="3985752" y="4460950"/>
                </a:lnTo>
                <a:lnTo>
                  <a:pt x="4016326" y="4522924"/>
                </a:lnTo>
                <a:cubicBezTo>
                  <a:pt x="4005977" y="4531699"/>
                  <a:pt x="3987523" y="4542638"/>
                  <a:pt x="3960962" y="4555741"/>
                </a:cubicBezTo>
                <a:cubicBezTo>
                  <a:pt x="3952148" y="4552750"/>
                  <a:pt x="3941131" y="4549012"/>
                  <a:pt x="3927909" y="4544526"/>
                </a:cubicBezTo>
                <a:cubicBezTo>
                  <a:pt x="3914689" y="4540040"/>
                  <a:pt x="3900700" y="4541437"/>
                  <a:pt x="3885944" y="4548717"/>
                </a:cubicBezTo>
                <a:cubicBezTo>
                  <a:pt x="3880042" y="4551629"/>
                  <a:pt x="3876717" y="4554186"/>
                  <a:pt x="3875970" y="4556390"/>
                </a:cubicBezTo>
                <a:cubicBezTo>
                  <a:pt x="3875222" y="4558593"/>
                  <a:pt x="3873372" y="4560423"/>
                  <a:pt x="3870421" y="4561879"/>
                </a:cubicBezTo>
                <a:lnTo>
                  <a:pt x="3874789" y="4570732"/>
                </a:lnTo>
                <a:cubicBezTo>
                  <a:pt x="3870343" y="4576595"/>
                  <a:pt x="3867382" y="4579890"/>
                  <a:pt x="3865906" y="4580618"/>
                </a:cubicBezTo>
                <a:cubicBezTo>
                  <a:pt x="3864430" y="4581346"/>
                  <a:pt x="3861469" y="4584642"/>
                  <a:pt x="3857023" y="4590505"/>
                </a:cubicBezTo>
                <a:lnTo>
                  <a:pt x="3867942" y="4612638"/>
                </a:lnTo>
                <a:cubicBezTo>
                  <a:pt x="3869280" y="4637664"/>
                  <a:pt x="3871385" y="4656807"/>
                  <a:pt x="3874257" y="4670067"/>
                </a:cubicBezTo>
                <a:cubicBezTo>
                  <a:pt x="3877130" y="4683328"/>
                  <a:pt x="3871149" y="4700956"/>
                  <a:pt x="3856314" y="4722952"/>
                </a:cubicBezTo>
                <a:lnTo>
                  <a:pt x="3851947" y="4714099"/>
                </a:lnTo>
                <a:cubicBezTo>
                  <a:pt x="3844589" y="4714059"/>
                  <a:pt x="3839080" y="4712190"/>
                  <a:pt x="3835420" y="4708491"/>
                </a:cubicBezTo>
                <a:cubicBezTo>
                  <a:pt x="3831761" y="4704793"/>
                  <a:pt x="3827364" y="4701458"/>
                  <a:pt x="3822229" y="4698487"/>
                </a:cubicBezTo>
                <a:cubicBezTo>
                  <a:pt x="3817094" y="4695516"/>
                  <a:pt x="3807532" y="4694729"/>
                  <a:pt x="3793544" y="4696126"/>
                </a:cubicBezTo>
                <a:cubicBezTo>
                  <a:pt x="3779555" y="4697523"/>
                  <a:pt x="3757805" y="4705501"/>
                  <a:pt x="3728294" y="4720060"/>
                </a:cubicBezTo>
                <a:cubicBezTo>
                  <a:pt x="3722352" y="4730330"/>
                  <a:pt x="3716046" y="4739862"/>
                  <a:pt x="3709377" y="4748656"/>
                </a:cubicBezTo>
                <a:cubicBezTo>
                  <a:pt x="3702708" y="4757451"/>
                  <a:pt x="3696402" y="4766983"/>
                  <a:pt x="3690460" y="4777253"/>
                </a:cubicBezTo>
                <a:cubicBezTo>
                  <a:pt x="3696284" y="4789058"/>
                  <a:pt x="3702481" y="4799760"/>
                  <a:pt x="3709052" y="4809361"/>
                </a:cubicBezTo>
                <a:cubicBezTo>
                  <a:pt x="3715623" y="4818962"/>
                  <a:pt x="3722549" y="4831141"/>
                  <a:pt x="3729828" y="4845897"/>
                </a:cubicBezTo>
                <a:lnTo>
                  <a:pt x="3725401" y="4848080"/>
                </a:lnTo>
                <a:cubicBezTo>
                  <a:pt x="3725283" y="4870155"/>
                  <a:pt x="3723001" y="4884124"/>
                  <a:pt x="3718555" y="4889987"/>
                </a:cubicBezTo>
                <a:cubicBezTo>
                  <a:pt x="3714108" y="4895850"/>
                  <a:pt x="3703032" y="4903148"/>
                  <a:pt x="3685325" y="4911884"/>
                </a:cubicBezTo>
                <a:cubicBezTo>
                  <a:pt x="3680918" y="4910389"/>
                  <a:pt x="3672851" y="4905195"/>
                  <a:pt x="3661125" y="4896302"/>
                </a:cubicBezTo>
                <a:lnTo>
                  <a:pt x="3652272" y="4900669"/>
                </a:lnTo>
                <a:lnTo>
                  <a:pt x="3645721" y="4887389"/>
                </a:lnTo>
                <a:lnTo>
                  <a:pt x="3636867" y="4891757"/>
                </a:lnTo>
                <a:lnTo>
                  <a:pt x="3621580" y="4860770"/>
                </a:lnTo>
                <a:cubicBezTo>
                  <a:pt x="3612766" y="4857780"/>
                  <a:pt x="3606510" y="4858114"/>
                  <a:pt x="3602811" y="4861773"/>
                </a:cubicBezTo>
                <a:cubicBezTo>
                  <a:pt x="3599112" y="4865433"/>
                  <a:pt x="3590672" y="4861341"/>
                  <a:pt x="3577490" y="4849497"/>
                </a:cubicBezTo>
                <a:lnTo>
                  <a:pt x="3515516" y="4880071"/>
                </a:lnTo>
                <a:lnTo>
                  <a:pt x="3519884" y="4888924"/>
                </a:lnTo>
                <a:cubicBezTo>
                  <a:pt x="3503633" y="4900610"/>
                  <a:pt x="3487382" y="4912297"/>
                  <a:pt x="3471131" y="4923983"/>
                </a:cubicBezTo>
                <a:cubicBezTo>
                  <a:pt x="3454880" y="4935670"/>
                  <a:pt x="3438629" y="4947356"/>
                  <a:pt x="3422378" y="4959043"/>
                </a:cubicBezTo>
                <a:lnTo>
                  <a:pt x="3406855" y="4972205"/>
                </a:lnTo>
                <a:cubicBezTo>
                  <a:pt x="3403786" y="4995736"/>
                  <a:pt x="3400008" y="5014111"/>
                  <a:pt x="3395522" y="5027332"/>
                </a:cubicBezTo>
                <a:lnTo>
                  <a:pt x="3382242" y="5033884"/>
                </a:lnTo>
                <a:lnTo>
                  <a:pt x="3386610" y="5042737"/>
                </a:lnTo>
                <a:cubicBezTo>
                  <a:pt x="3373310" y="5052968"/>
                  <a:pt x="3361122" y="5061732"/>
                  <a:pt x="3350045" y="5069032"/>
                </a:cubicBezTo>
                <a:cubicBezTo>
                  <a:pt x="3338968" y="5076331"/>
                  <a:pt x="3328256" y="5084368"/>
                  <a:pt x="3317907" y="5093142"/>
                </a:cubicBezTo>
                <a:lnTo>
                  <a:pt x="3322275" y="5101996"/>
                </a:lnTo>
                <a:cubicBezTo>
                  <a:pt x="3314838" y="5116673"/>
                  <a:pt x="3309260" y="5127681"/>
                  <a:pt x="3305542" y="5135019"/>
                </a:cubicBezTo>
                <a:cubicBezTo>
                  <a:pt x="3301823" y="5142358"/>
                  <a:pt x="3293314" y="5151143"/>
                  <a:pt x="3280014" y="5161373"/>
                </a:cubicBezTo>
                <a:lnTo>
                  <a:pt x="3275647" y="5152520"/>
                </a:lnTo>
                <a:lnTo>
                  <a:pt x="3284500" y="5148152"/>
                </a:lnTo>
                <a:cubicBezTo>
                  <a:pt x="3287530" y="5131980"/>
                  <a:pt x="3293127" y="5117293"/>
                  <a:pt x="3301292" y="5104091"/>
                </a:cubicBezTo>
                <a:cubicBezTo>
                  <a:pt x="3309457" y="5090890"/>
                  <a:pt x="3314326" y="5074727"/>
                  <a:pt x="3315900" y="5055604"/>
                </a:cubicBezTo>
                <a:cubicBezTo>
                  <a:pt x="3302640" y="5058477"/>
                  <a:pt x="3281293" y="5059834"/>
                  <a:pt x="3251861" y="5059676"/>
                </a:cubicBezTo>
                <a:lnTo>
                  <a:pt x="3256228" y="5068530"/>
                </a:lnTo>
                <a:cubicBezTo>
                  <a:pt x="3244384" y="5081712"/>
                  <a:pt x="3235875" y="5090496"/>
                  <a:pt x="3230701" y="5094884"/>
                </a:cubicBezTo>
                <a:cubicBezTo>
                  <a:pt x="3225526" y="5099271"/>
                  <a:pt x="3215561" y="5105104"/>
                  <a:pt x="3200806" y="5112384"/>
                </a:cubicBezTo>
                <a:cubicBezTo>
                  <a:pt x="3189080" y="5103491"/>
                  <a:pt x="3180305" y="5093142"/>
                  <a:pt x="3174482" y="5081338"/>
                </a:cubicBezTo>
                <a:lnTo>
                  <a:pt x="3183335" y="5076970"/>
                </a:lnTo>
                <a:lnTo>
                  <a:pt x="3170232" y="5050410"/>
                </a:lnTo>
                <a:cubicBezTo>
                  <a:pt x="3173183" y="5048954"/>
                  <a:pt x="3175032" y="5047124"/>
                  <a:pt x="3175780" y="5044920"/>
                </a:cubicBezTo>
                <a:cubicBezTo>
                  <a:pt x="3176528" y="5042717"/>
                  <a:pt x="3178377" y="5040887"/>
                  <a:pt x="3181328" y="5039431"/>
                </a:cubicBezTo>
                <a:lnTo>
                  <a:pt x="3161674" y="4999591"/>
                </a:lnTo>
                <a:cubicBezTo>
                  <a:pt x="3144006" y="5000968"/>
                  <a:pt x="3132595" y="5002011"/>
                  <a:pt x="3127440" y="5002719"/>
                </a:cubicBezTo>
                <a:cubicBezTo>
                  <a:pt x="3122286" y="5003428"/>
                  <a:pt x="3110894" y="5000791"/>
                  <a:pt x="3093266" y="4994810"/>
                </a:cubicBezTo>
                <a:lnTo>
                  <a:pt x="3053426" y="5014464"/>
                </a:lnTo>
                <a:cubicBezTo>
                  <a:pt x="3051970" y="5011513"/>
                  <a:pt x="3050140" y="5009664"/>
                  <a:pt x="3047937" y="5008916"/>
                </a:cubicBezTo>
                <a:cubicBezTo>
                  <a:pt x="3045733" y="5008169"/>
                  <a:pt x="3043903" y="5006319"/>
                  <a:pt x="3042448" y="5003368"/>
                </a:cubicBezTo>
                <a:lnTo>
                  <a:pt x="3015887" y="5016471"/>
                </a:lnTo>
                <a:lnTo>
                  <a:pt x="3011520" y="5007618"/>
                </a:lnTo>
                <a:cubicBezTo>
                  <a:pt x="2995308" y="5011946"/>
                  <a:pt x="2979086" y="5018114"/>
                  <a:pt x="2962855" y="5026121"/>
                </a:cubicBezTo>
                <a:cubicBezTo>
                  <a:pt x="2946624" y="5034129"/>
                  <a:pt x="2930402" y="5040297"/>
                  <a:pt x="2914191" y="5044625"/>
                </a:cubicBezTo>
                <a:lnTo>
                  <a:pt x="2909823" y="5035772"/>
                </a:lnTo>
                <a:cubicBezTo>
                  <a:pt x="2895067" y="5043051"/>
                  <a:pt x="2883302" y="5041516"/>
                  <a:pt x="2874527" y="5031168"/>
                </a:cubicBezTo>
                <a:cubicBezTo>
                  <a:pt x="2865753" y="5020819"/>
                  <a:pt x="2856998" y="5006791"/>
                  <a:pt x="2848262" y="4989084"/>
                </a:cubicBezTo>
                <a:lnTo>
                  <a:pt x="2857116" y="4984717"/>
                </a:lnTo>
                <a:lnTo>
                  <a:pt x="2846078" y="4984658"/>
                </a:lnTo>
                <a:cubicBezTo>
                  <a:pt x="2825696" y="4943342"/>
                  <a:pt x="2794847" y="4932875"/>
                  <a:pt x="2753531" y="4953257"/>
                </a:cubicBezTo>
                <a:cubicBezTo>
                  <a:pt x="2750540" y="4962072"/>
                  <a:pt x="2749045" y="4966478"/>
                  <a:pt x="2749045" y="4966478"/>
                </a:cubicBezTo>
                <a:cubicBezTo>
                  <a:pt x="2749045" y="4966478"/>
                  <a:pt x="2745346" y="4970138"/>
                  <a:pt x="2737949" y="4977457"/>
                </a:cubicBezTo>
                <a:lnTo>
                  <a:pt x="2746684" y="4995164"/>
                </a:lnTo>
                <a:lnTo>
                  <a:pt x="2733404" y="5001715"/>
                </a:lnTo>
                <a:lnTo>
                  <a:pt x="2739955" y="5014995"/>
                </a:lnTo>
                <a:cubicBezTo>
                  <a:pt x="2729567" y="5031128"/>
                  <a:pt x="2719130" y="5056459"/>
                  <a:pt x="2708643" y="5090987"/>
                </a:cubicBezTo>
                <a:cubicBezTo>
                  <a:pt x="2698157" y="5125515"/>
                  <a:pt x="2692894" y="5146459"/>
                  <a:pt x="2692855" y="5153817"/>
                </a:cubicBezTo>
                <a:lnTo>
                  <a:pt x="2670721" y="5164736"/>
                </a:lnTo>
                <a:cubicBezTo>
                  <a:pt x="2661907" y="5161745"/>
                  <a:pt x="2656772" y="5158775"/>
                  <a:pt x="2655316" y="5155824"/>
                </a:cubicBezTo>
                <a:lnTo>
                  <a:pt x="2657559" y="5149213"/>
                </a:lnTo>
                <a:cubicBezTo>
                  <a:pt x="2660550" y="5140399"/>
                  <a:pt x="2664268" y="5133060"/>
                  <a:pt x="2668714" y="5127198"/>
                </a:cubicBezTo>
                <a:cubicBezTo>
                  <a:pt x="2671705" y="5118383"/>
                  <a:pt x="2676899" y="5110317"/>
                  <a:pt x="2684296" y="5102998"/>
                </a:cubicBezTo>
                <a:lnTo>
                  <a:pt x="2675561" y="5085291"/>
                </a:lnTo>
                <a:lnTo>
                  <a:pt x="2693268" y="5076556"/>
                </a:lnTo>
                <a:cubicBezTo>
                  <a:pt x="2693347" y="5061840"/>
                  <a:pt x="2695983" y="5050448"/>
                  <a:pt x="2701177" y="5042382"/>
                </a:cubicBezTo>
                <a:cubicBezTo>
                  <a:pt x="2706371" y="5034316"/>
                  <a:pt x="2706804" y="5022176"/>
                  <a:pt x="2702476" y="5005965"/>
                </a:cubicBezTo>
                <a:cubicBezTo>
                  <a:pt x="2693662" y="5002974"/>
                  <a:pt x="2686697" y="4998154"/>
                  <a:pt x="2681582" y="4991504"/>
                </a:cubicBezTo>
                <a:cubicBezTo>
                  <a:pt x="2676466" y="4984854"/>
                  <a:pt x="2668046" y="4977083"/>
                  <a:pt x="2656320" y="4968190"/>
                </a:cubicBezTo>
                <a:lnTo>
                  <a:pt x="2647467" y="4972558"/>
                </a:lnTo>
                <a:lnTo>
                  <a:pt x="2616893" y="4910584"/>
                </a:lnTo>
                <a:cubicBezTo>
                  <a:pt x="2594858" y="4903107"/>
                  <a:pt x="2582020" y="4895680"/>
                  <a:pt x="2578381" y="4888302"/>
                </a:cubicBezTo>
                <a:cubicBezTo>
                  <a:pt x="2574741" y="4880924"/>
                  <a:pt x="2566330" y="4871314"/>
                  <a:pt x="2553148" y="4859470"/>
                </a:cubicBezTo>
                <a:cubicBezTo>
                  <a:pt x="2562041" y="4847744"/>
                  <a:pt x="2566487" y="4841881"/>
                  <a:pt x="2566487" y="4841881"/>
                </a:cubicBezTo>
                <a:lnTo>
                  <a:pt x="2546715" y="4824115"/>
                </a:lnTo>
                <a:cubicBezTo>
                  <a:pt x="2533454" y="4826988"/>
                  <a:pt x="2520568" y="4828758"/>
                  <a:pt x="2508055" y="4829427"/>
                </a:cubicBezTo>
                <a:cubicBezTo>
                  <a:pt x="2495542" y="4830096"/>
                  <a:pt x="2483403" y="4829663"/>
                  <a:pt x="2471638" y="4828128"/>
                </a:cubicBezTo>
                <a:lnTo>
                  <a:pt x="2407480" y="4854275"/>
                </a:lnTo>
                <a:lnTo>
                  <a:pt x="2383457" y="4805581"/>
                </a:lnTo>
                <a:cubicBezTo>
                  <a:pt x="2382080" y="4787914"/>
                  <a:pt x="2379601" y="4769873"/>
                  <a:pt x="2376021" y="4751457"/>
                </a:cubicBezTo>
                <a:cubicBezTo>
                  <a:pt x="2372440" y="4733042"/>
                  <a:pt x="2377319" y="4715040"/>
                  <a:pt x="2390659" y="4697452"/>
                </a:cubicBezTo>
                <a:lnTo>
                  <a:pt x="2384107" y="4684172"/>
                </a:lnTo>
                <a:cubicBezTo>
                  <a:pt x="2388593" y="4670950"/>
                  <a:pt x="2390836" y="4664340"/>
                  <a:pt x="2390836" y="4664340"/>
                </a:cubicBezTo>
                <a:cubicBezTo>
                  <a:pt x="2376277" y="4634828"/>
                  <a:pt x="2358698" y="4619649"/>
                  <a:pt x="2338099" y="4618804"/>
                </a:cubicBezTo>
                <a:cubicBezTo>
                  <a:pt x="2317500" y="4617957"/>
                  <a:pt x="2302105" y="4607205"/>
                  <a:pt x="2291913" y="4586547"/>
                </a:cubicBezTo>
                <a:cubicBezTo>
                  <a:pt x="2284634" y="4571792"/>
                  <a:pt x="2282499" y="4558167"/>
                  <a:pt x="2285510" y="4545674"/>
                </a:cubicBezTo>
                <a:cubicBezTo>
                  <a:pt x="2288520" y="4533181"/>
                  <a:pt x="2287113" y="4521032"/>
                  <a:pt x="2281290" y="4509227"/>
                </a:cubicBezTo>
                <a:cubicBezTo>
                  <a:pt x="2269642" y="4485618"/>
                  <a:pt x="2252781" y="4473755"/>
                  <a:pt x="2230707" y="4473637"/>
                </a:cubicBezTo>
                <a:cubicBezTo>
                  <a:pt x="2208632" y="4473518"/>
                  <a:pt x="2188053" y="4468993"/>
                  <a:pt x="2168969" y="4460061"/>
                </a:cubicBezTo>
                <a:lnTo>
                  <a:pt x="2160116" y="4464429"/>
                </a:lnTo>
                <a:cubicBezTo>
                  <a:pt x="2151302" y="4461438"/>
                  <a:pt x="2146167" y="4458468"/>
                  <a:pt x="2144711" y="4455516"/>
                </a:cubicBezTo>
                <a:cubicBezTo>
                  <a:pt x="2143255" y="4452565"/>
                  <a:pt x="2143274" y="4448886"/>
                  <a:pt x="2144770" y="4444479"/>
                </a:cubicBezTo>
                <a:cubicBezTo>
                  <a:pt x="2141858" y="4438577"/>
                  <a:pt x="2130093" y="4437042"/>
                  <a:pt x="2109474" y="4439875"/>
                </a:cubicBezTo>
                <a:lnTo>
                  <a:pt x="2102923" y="4426595"/>
                </a:lnTo>
                <a:cubicBezTo>
                  <a:pt x="2086711" y="4430923"/>
                  <a:pt x="2077503" y="4432714"/>
                  <a:pt x="2075300" y="4431966"/>
                </a:cubicBezTo>
                <a:cubicBezTo>
                  <a:pt x="2073096" y="4431218"/>
                  <a:pt x="2063161" y="4431533"/>
                  <a:pt x="2045493" y="4432910"/>
                </a:cubicBezTo>
                <a:lnTo>
                  <a:pt x="2038942" y="4419630"/>
                </a:lnTo>
                <a:cubicBezTo>
                  <a:pt x="2034535" y="4418135"/>
                  <a:pt x="2030856" y="4418115"/>
                  <a:pt x="2027904" y="4419571"/>
                </a:cubicBezTo>
                <a:cubicBezTo>
                  <a:pt x="2024953" y="4421027"/>
                  <a:pt x="2019799" y="4421735"/>
                  <a:pt x="2012440" y="4421696"/>
                </a:cubicBezTo>
                <a:lnTo>
                  <a:pt x="1988241" y="4406114"/>
                </a:lnTo>
                <a:cubicBezTo>
                  <a:pt x="1975020" y="4401628"/>
                  <a:pt x="1958140" y="4393444"/>
                  <a:pt x="1937600" y="4381560"/>
                </a:cubicBezTo>
                <a:lnTo>
                  <a:pt x="1911040" y="4394663"/>
                </a:lnTo>
                <a:cubicBezTo>
                  <a:pt x="1908050" y="4403477"/>
                  <a:pt x="1905767" y="4417446"/>
                  <a:pt x="1904193" y="4436570"/>
                </a:cubicBezTo>
                <a:cubicBezTo>
                  <a:pt x="1902619" y="4455693"/>
                  <a:pt x="1902137" y="4477030"/>
                  <a:pt x="1902747" y="4500580"/>
                </a:cubicBezTo>
                <a:cubicBezTo>
                  <a:pt x="1903357" y="4524130"/>
                  <a:pt x="1903967" y="4547680"/>
                  <a:pt x="1904577" y="4571230"/>
                </a:cubicBezTo>
                <a:cubicBezTo>
                  <a:pt x="1905187" y="4594780"/>
                  <a:pt x="1906928" y="4613186"/>
                  <a:pt x="1909800" y="4626446"/>
                </a:cubicBezTo>
                <a:lnTo>
                  <a:pt x="1887667" y="4637365"/>
                </a:lnTo>
                <a:lnTo>
                  <a:pt x="1883299" y="4628512"/>
                </a:lnTo>
                <a:lnTo>
                  <a:pt x="1874446" y="4632880"/>
                </a:lnTo>
                <a:lnTo>
                  <a:pt x="1859159" y="4601893"/>
                </a:lnTo>
                <a:cubicBezTo>
                  <a:pt x="1868091" y="4582808"/>
                  <a:pt x="1867815" y="4565515"/>
                  <a:pt x="1858332" y="4550012"/>
                </a:cubicBezTo>
                <a:cubicBezTo>
                  <a:pt x="1848849" y="4534508"/>
                  <a:pt x="1841963" y="4514971"/>
                  <a:pt x="1837674" y="4491402"/>
                </a:cubicBezTo>
                <a:lnTo>
                  <a:pt x="1828998" y="4462658"/>
                </a:lnTo>
                <a:lnTo>
                  <a:pt x="1837852" y="4458290"/>
                </a:lnTo>
                <a:lnTo>
                  <a:pt x="1816013" y="4414023"/>
                </a:lnTo>
                <a:lnTo>
                  <a:pt x="1807160" y="4418390"/>
                </a:lnTo>
                <a:cubicBezTo>
                  <a:pt x="1798346" y="4415400"/>
                  <a:pt x="1795050" y="4412439"/>
                  <a:pt x="1797273" y="4409507"/>
                </a:cubicBezTo>
                <a:cubicBezTo>
                  <a:pt x="1799497" y="4406576"/>
                  <a:pt x="1794726" y="4404343"/>
                  <a:pt x="1782960" y="4402808"/>
                </a:cubicBezTo>
                <a:lnTo>
                  <a:pt x="1778593" y="4393955"/>
                </a:lnTo>
                <a:cubicBezTo>
                  <a:pt x="1768283" y="4395371"/>
                  <a:pt x="1758702" y="4398263"/>
                  <a:pt x="1749849" y="4402631"/>
                </a:cubicBezTo>
                <a:cubicBezTo>
                  <a:pt x="1740995" y="4406999"/>
                  <a:pt x="1731414" y="4409891"/>
                  <a:pt x="1721105" y="4411307"/>
                </a:cubicBezTo>
                <a:lnTo>
                  <a:pt x="1716737" y="4402454"/>
                </a:lnTo>
                <a:cubicBezTo>
                  <a:pt x="1703476" y="4405326"/>
                  <a:pt x="1683566" y="4413314"/>
                  <a:pt x="1657006" y="4426417"/>
                </a:cubicBezTo>
                <a:cubicBezTo>
                  <a:pt x="1656966" y="4433775"/>
                  <a:pt x="1654359" y="4439648"/>
                  <a:pt x="1649185" y="4444036"/>
                </a:cubicBezTo>
                <a:cubicBezTo>
                  <a:pt x="1644011" y="4448423"/>
                  <a:pt x="1639928" y="4455024"/>
                  <a:pt x="1636938" y="4463838"/>
                </a:cubicBezTo>
                <a:lnTo>
                  <a:pt x="1647798" y="4497008"/>
                </a:lnTo>
                <a:cubicBezTo>
                  <a:pt x="1638905" y="4508734"/>
                  <a:pt x="1633711" y="4516801"/>
                  <a:pt x="1632216" y="4521208"/>
                </a:cubicBezTo>
                <a:lnTo>
                  <a:pt x="1640951" y="4538915"/>
                </a:lnTo>
                <a:lnTo>
                  <a:pt x="1627612" y="4556504"/>
                </a:lnTo>
                <a:lnTo>
                  <a:pt x="1634164" y="4569784"/>
                </a:lnTo>
                <a:cubicBezTo>
                  <a:pt x="1625271" y="4581509"/>
                  <a:pt x="1621542" y="4590688"/>
                  <a:pt x="1622979" y="4597318"/>
                </a:cubicBezTo>
                <a:cubicBezTo>
                  <a:pt x="1624415" y="4603948"/>
                  <a:pt x="1625822" y="4616097"/>
                  <a:pt x="1627199" y="4633765"/>
                </a:cubicBezTo>
                <a:lnTo>
                  <a:pt x="1618345" y="4638132"/>
                </a:lnTo>
                <a:cubicBezTo>
                  <a:pt x="1618306" y="4645490"/>
                  <a:pt x="1617903" y="4652111"/>
                  <a:pt x="1617135" y="4657993"/>
                </a:cubicBezTo>
                <a:cubicBezTo>
                  <a:pt x="1616368" y="4663876"/>
                  <a:pt x="1614489" y="4671224"/>
                  <a:pt x="1611498" y="4680038"/>
                </a:cubicBezTo>
                <a:lnTo>
                  <a:pt x="1602645" y="4684406"/>
                </a:lnTo>
                <a:lnTo>
                  <a:pt x="1582932" y="4655603"/>
                </a:lnTo>
                <a:cubicBezTo>
                  <a:pt x="1585922" y="4646789"/>
                  <a:pt x="1585588" y="4640532"/>
                  <a:pt x="1581928" y="4636833"/>
                </a:cubicBezTo>
                <a:cubicBezTo>
                  <a:pt x="1578269" y="4633135"/>
                  <a:pt x="1577934" y="4626878"/>
                  <a:pt x="1580925" y="4618064"/>
                </a:cubicBezTo>
                <a:lnTo>
                  <a:pt x="1589778" y="4613697"/>
                </a:lnTo>
                <a:lnTo>
                  <a:pt x="1570124" y="4573856"/>
                </a:lnTo>
                <a:lnTo>
                  <a:pt x="1578977" y="4569488"/>
                </a:lnTo>
                <a:cubicBezTo>
                  <a:pt x="1576065" y="4563586"/>
                  <a:pt x="1574255" y="4558058"/>
                  <a:pt x="1573547" y="4552903"/>
                </a:cubicBezTo>
                <a:cubicBezTo>
                  <a:pt x="1572839" y="4547748"/>
                  <a:pt x="1571029" y="4542220"/>
                  <a:pt x="1568117" y="4536317"/>
                </a:cubicBezTo>
                <a:lnTo>
                  <a:pt x="1576970" y="4531950"/>
                </a:lnTo>
                <a:lnTo>
                  <a:pt x="1561684" y="4500963"/>
                </a:lnTo>
                <a:lnTo>
                  <a:pt x="1570537" y="4496595"/>
                </a:lnTo>
                <a:lnTo>
                  <a:pt x="1561802" y="4478888"/>
                </a:lnTo>
                <a:lnTo>
                  <a:pt x="1570655" y="4474521"/>
                </a:lnTo>
                <a:lnTo>
                  <a:pt x="1544449" y="4421400"/>
                </a:lnTo>
                <a:cubicBezTo>
                  <a:pt x="1529733" y="4421321"/>
                  <a:pt x="1516875" y="4417573"/>
                  <a:pt x="1505878" y="4410156"/>
                </a:cubicBezTo>
                <a:cubicBezTo>
                  <a:pt x="1494880" y="4402739"/>
                  <a:pt x="1482780" y="4394948"/>
                  <a:pt x="1469579" y="4386783"/>
                </a:cubicBezTo>
                <a:cubicBezTo>
                  <a:pt x="1456377" y="4378618"/>
                  <a:pt x="1443530" y="4373031"/>
                  <a:pt x="1431037" y="4370020"/>
                </a:cubicBezTo>
                <a:cubicBezTo>
                  <a:pt x="1418544" y="4367010"/>
                  <a:pt x="1403443" y="4369873"/>
                  <a:pt x="1385737" y="4378608"/>
                </a:cubicBezTo>
                <a:cubicBezTo>
                  <a:pt x="1370981" y="4385888"/>
                  <a:pt x="1361380" y="4392459"/>
                  <a:pt x="1356933" y="4398322"/>
                </a:cubicBezTo>
                <a:lnTo>
                  <a:pt x="1361301" y="4407175"/>
                </a:lnTo>
                <a:lnTo>
                  <a:pt x="1330314" y="4422462"/>
                </a:lnTo>
                <a:lnTo>
                  <a:pt x="1334682" y="4431316"/>
                </a:lnTo>
                <a:cubicBezTo>
                  <a:pt x="1327324" y="4431276"/>
                  <a:pt x="1321431" y="4432348"/>
                  <a:pt x="1317004" y="4434532"/>
                </a:cubicBezTo>
                <a:cubicBezTo>
                  <a:pt x="1312578" y="4436716"/>
                  <a:pt x="1306685" y="4437788"/>
                  <a:pt x="1299327" y="4437749"/>
                </a:cubicBezTo>
                <a:lnTo>
                  <a:pt x="1268635" y="4397849"/>
                </a:lnTo>
                <a:lnTo>
                  <a:pt x="1277489" y="4393482"/>
                </a:lnTo>
                <a:lnTo>
                  <a:pt x="1268753" y="4375775"/>
                </a:lnTo>
                <a:lnTo>
                  <a:pt x="1277607" y="4371407"/>
                </a:lnTo>
                <a:cubicBezTo>
                  <a:pt x="1271783" y="4359602"/>
                  <a:pt x="1267425" y="4348910"/>
                  <a:pt x="1264533" y="4339328"/>
                </a:cubicBezTo>
                <a:cubicBezTo>
                  <a:pt x="1261641" y="4329747"/>
                  <a:pt x="1258759" y="4318326"/>
                  <a:pt x="1255886" y="4305065"/>
                </a:cubicBezTo>
                <a:cubicBezTo>
                  <a:pt x="1229405" y="4303452"/>
                  <a:pt x="1206258" y="4297442"/>
                  <a:pt x="1186446" y="4287034"/>
                </a:cubicBezTo>
                <a:cubicBezTo>
                  <a:pt x="1166634" y="4276626"/>
                  <a:pt x="1141244" y="4277226"/>
                  <a:pt x="1110277" y="4288834"/>
                </a:cubicBezTo>
                <a:lnTo>
                  <a:pt x="1114645" y="4297687"/>
                </a:lnTo>
                <a:cubicBezTo>
                  <a:pt x="1107247" y="4305006"/>
                  <a:pt x="1099122" y="4310849"/>
                  <a:pt x="1090268" y="4315217"/>
                </a:cubicBezTo>
                <a:cubicBezTo>
                  <a:pt x="1081415" y="4319585"/>
                  <a:pt x="1073289" y="4325428"/>
                  <a:pt x="1065892" y="4332747"/>
                </a:cubicBezTo>
                <a:cubicBezTo>
                  <a:pt x="1052710" y="4320903"/>
                  <a:pt x="1041751" y="4306127"/>
                  <a:pt x="1033016" y="4288421"/>
                </a:cubicBezTo>
                <a:cubicBezTo>
                  <a:pt x="1024281" y="4270714"/>
                  <a:pt x="1015545" y="4253007"/>
                  <a:pt x="1006810" y="4235300"/>
                </a:cubicBezTo>
                <a:lnTo>
                  <a:pt x="1015663" y="4230932"/>
                </a:lnTo>
                <a:lnTo>
                  <a:pt x="996009" y="4191092"/>
                </a:lnTo>
                <a:lnTo>
                  <a:pt x="987156" y="4195459"/>
                </a:lnTo>
                <a:cubicBezTo>
                  <a:pt x="985739" y="4185150"/>
                  <a:pt x="982847" y="4175569"/>
                  <a:pt x="978479" y="4166715"/>
                </a:cubicBezTo>
                <a:cubicBezTo>
                  <a:pt x="974111" y="4157862"/>
                  <a:pt x="971219" y="4148280"/>
                  <a:pt x="969803" y="4137971"/>
                </a:cubicBezTo>
                <a:lnTo>
                  <a:pt x="983083" y="4131420"/>
                </a:lnTo>
                <a:cubicBezTo>
                  <a:pt x="981706" y="4113752"/>
                  <a:pt x="980663" y="4102341"/>
                  <a:pt x="979955" y="4097186"/>
                </a:cubicBezTo>
                <a:cubicBezTo>
                  <a:pt x="979247" y="4092032"/>
                  <a:pt x="976709" y="4085028"/>
                  <a:pt x="972341" y="4076174"/>
                </a:cubicBezTo>
                <a:cubicBezTo>
                  <a:pt x="969429" y="4070272"/>
                  <a:pt x="965416" y="4063996"/>
                  <a:pt x="960300" y="4057346"/>
                </a:cubicBezTo>
                <a:cubicBezTo>
                  <a:pt x="955185" y="4050696"/>
                  <a:pt x="943066" y="4046584"/>
                  <a:pt x="923942" y="4045010"/>
                </a:cubicBezTo>
                <a:lnTo>
                  <a:pt x="919575" y="4036157"/>
                </a:lnTo>
                <a:lnTo>
                  <a:pt x="877550" y="4051384"/>
                </a:lnTo>
                <a:lnTo>
                  <a:pt x="873183" y="4042531"/>
                </a:lnTo>
                <a:cubicBezTo>
                  <a:pt x="855515" y="4043908"/>
                  <a:pt x="844832" y="4046426"/>
                  <a:pt x="841133" y="4050086"/>
                </a:cubicBezTo>
                <a:cubicBezTo>
                  <a:pt x="837434" y="4053745"/>
                  <a:pt x="828266" y="4048177"/>
                  <a:pt x="813629" y="4033382"/>
                </a:cubicBezTo>
                <a:lnTo>
                  <a:pt x="795922" y="4042118"/>
                </a:lnTo>
                <a:cubicBezTo>
                  <a:pt x="791554" y="4033264"/>
                  <a:pt x="784963" y="4027342"/>
                  <a:pt x="776149" y="4024352"/>
                </a:cubicBezTo>
                <a:lnTo>
                  <a:pt x="762987" y="4008829"/>
                </a:lnTo>
                <a:lnTo>
                  <a:pt x="754132" y="4013196"/>
                </a:lnTo>
                <a:cubicBezTo>
                  <a:pt x="751300" y="3992578"/>
                  <a:pt x="748427" y="3979317"/>
                  <a:pt x="745516" y="3973415"/>
                </a:cubicBezTo>
                <a:cubicBezTo>
                  <a:pt x="742605" y="3967513"/>
                  <a:pt x="750041" y="3952836"/>
                  <a:pt x="767827" y="3929384"/>
                </a:cubicBezTo>
                <a:lnTo>
                  <a:pt x="765643" y="3924957"/>
                </a:lnTo>
                <a:cubicBezTo>
                  <a:pt x="777487" y="3911775"/>
                  <a:pt x="789685" y="3901171"/>
                  <a:pt x="802237" y="3893144"/>
                </a:cubicBezTo>
                <a:cubicBezTo>
                  <a:pt x="814790" y="3885117"/>
                  <a:pt x="824056" y="3872289"/>
                  <a:pt x="830037" y="3854661"/>
                </a:cubicBezTo>
                <a:lnTo>
                  <a:pt x="777093" y="3847755"/>
                </a:lnTo>
                <a:lnTo>
                  <a:pt x="766175" y="3825622"/>
                </a:lnTo>
                <a:lnTo>
                  <a:pt x="757321" y="3829990"/>
                </a:lnTo>
                <a:lnTo>
                  <a:pt x="717953" y="3761346"/>
                </a:lnTo>
                <a:cubicBezTo>
                  <a:pt x="712051" y="3764258"/>
                  <a:pt x="705460" y="3758335"/>
                  <a:pt x="698180" y="3743580"/>
                </a:cubicBezTo>
                <a:lnTo>
                  <a:pt x="707033" y="3739212"/>
                </a:lnTo>
                <a:lnTo>
                  <a:pt x="685255" y="3683908"/>
                </a:lnTo>
                <a:lnTo>
                  <a:pt x="694107" y="3679540"/>
                </a:lnTo>
                <a:cubicBezTo>
                  <a:pt x="689780" y="3663328"/>
                  <a:pt x="683612" y="3647107"/>
                  <a:pt x="675604" y="3630876"/>
                </a:cubicBezTo>
                <a:cubicBezTo>
                  <a:pt x="667597" y="3614644"/>
                  <a:pt x="661429" y="3598423"/>
                  <a:pt x="657101" y="3582211"/>
                </a:cubicBezTo>
                <a:cubicBezTo>
                  <a:pt x="648287" y="3579221"/>
                  <a:pt x="642040" y="3577716"/>
                  <a:pt x="638360" y="3577696"/>
                </a:cubicBezTo>
                <a:cubicBezTo>
                  <a:pt x="634682" y="3577676"/>
                  <a:pt x="627688" y="3578374"/>
                  <a:pt x="617378" y="3579791"/>
                </a:cubicBezTo>
                <a:cubicBezTo>
                  <a:pt x="617417" y="3572433"/>
                  <a:pt x="616345" y="3566541"/>
                  <a:pt x="614162" y="3562114"/>
                </a:cubicBezTo>
                <a:cubicBezTo>
                  <a:pt x="611978" y="3557687"/>
                  <a:pt x="610906" y="3551795"/>
                  <a:pt x="610945" y="3544436"/>
                </a:cubicBezTo>
                <a:lnTo>
                  <a:pt x="624224" y="3537885"/>
                </a:lnTo>
                <a:cubicBezTo>
                  <a:pt x="619897" y="3521673"/>
                  <a:pt x="614456" y="3506927"/>
                  <a:pt x="607905" y="3493647"/>
                </a:cubicBezTo>
                <a:cubicBezTo>
                  <a:pt x="601353" y="3480367"/>
                  <a:pt x="595914" y="3465621"/>
                  <a:pt x="591585" y="3449409"/>
                </a:cubicBezTo>
                <a:lnTo>
                  <a:pt x="582731" y="3453777"/>
                </a:lnTo>
                <a:lnTo>
                  <a:pt x="571813" y="3431644"/>
                </a:lnTo>
                <a:lnTo>
                  <a:pt x="562959" y="3436011"/>
                </a:lnTo>
                <a:lnTo>
                  <a:pt x="508305" y="3336381"/>
                </a:lnTo>
                <a:cubicBezTo>
                  <a:pt x="493588" y="3336302"/>
                  <a:pt x="466397" y="3329534"/>
                  <a:pt x="426735" y="3316077"/>
                </a:cubicBezTo>
                <a:cubicBezTo>
                  <a:pt x="387071" y="3302619"/>
                  <a:pt x="354136" y="3269330"/>
                  <a:pt x="327931" y="3216210"/>
                </a:cubicBezTo>
                <a:cubicBezTo>
                  <a:pt x="320650" y="3201454"/>
                  <a:pt x="314099" y="3188174"/>
                  <a:pt x="308276" y="3176369"/>
                </a:cubicBezTo>
                <a:cubicBezTo>
                  <a:pt x="302452" y="3164565"/>
                  <a:pt x="300289" y="3156459"/>
                  <a:pt x="301784" y="3152052"/>
                </a:cubicBezTo>
                <a:lnTo>
                  <a:pt x="306210" y="3149868"/>
                </a:lnTo>
                <a:cubicBezTo>
                  <a:pt x="300466" y="3123347"/>
                  <a:pt x="294681" y="3104184"/>
                  <a:pt x="288858" y="3092380"/>
                </a:cubicBezTo>
                <a:lnTo>
                  <a:pt x="280004" y="3096747"/>
                </a:lnTo>
                <a:lnTo>
                  <a:pt x="271268" y="3079040"/>
                </a:lnTo>
                <a:cubicBezTo>
                  <a:pt x="265366" y="3081952"/>
                  <a:pt x="252893" y="3075263"/>
                  <a:pt x="233848" y="3058973"/>
                </a:cubicBezTo>
                <a:lnTo>
                  <a:pt x="220569" y="3065524"/>
                </a:lnTo>
                <a:lnTo>
                  <a:pt x="216201" y="3056671"/>
                </a:lnTo>
                <a:cubicBezTo>
                  <a:pt x="207386" y="3053680"/>
                  <a:pt x="200401" y="3052539"/>
                  <a:pt x="195248" y="3053247"/>
                </a:cubicBezTo>
                <a:cubicBezTo>
                  <a:pt x="190093" y="3053955"/>
                  <a:pt x="181614" y="3057221"/>
                  <a:pt x="169808" y="3063045"/>
                </a:cubicBezTo>
                <a:lnTo>
                  <a:pt x="174176" y="3071898"/>
                </a:lnTo>
                <a:lnTo>
                  <a:pt x="125542" y="3084883"/>
                </a:lnTo>
                <a:lnTo>
                  <a:pt x="121174" y="3076030"/>
                </a:lnTo>
                <a:lnTo>
                  <a:pt x="103467" y="3084765"/>
                </a:lnTo>
                <a:lnTo>
                  <a:pt x="99099" y="3075912"/>
                </a:lnTo>
                <a:lnTo>
                  <a:pt x="76966" y="3086831"/>
                </a:lnTo>
                <a:lnTo>
                  <a:pt x="70414" y="3073551"/>
                </a:lnTo>
                <a:cubicBezTo>
                  <a:pt x="57154" y="3076423"/>
                  <a:pt x="45015" y="3075991"/>
                  <a:pt x="33996" y="3072252"/>
                </a:cubicBezTo>
                <a:cubicBezTo>
                  <a:pt x="22980" y="3068514"/>
                  <a:pt x="11647" y="3054841"/>
                  <a:pt x="0" y="3031231"/>
                </a:cubicBezTo>
                <a:lnTo>
                  <a:pt x="8854" y="3026864"/>
                </a:lnTo>
                <a:cubicBezTo>
                  <a:pt x="6021" y="3006245"/>
                  <a:pt x="8313" y="2990437"/>
                  <a:pt x="15730" y="2979439"/>
                </a:cubicBezTo>
                <a:cubicBezTo>
                  <a:pt x="23147" y="2968441"/>
                  <a:pt x="32777" y="2956351"/>
                  <a:pt x="44622" y="2943169"/>
                </a:cubicBezTo>
                <a:lnTo>
                  <a:pt x="40254" y="2934316"/>
                </a:lnTo>
                <a:lnTo>
                  <a:pt x="62388" y="2923397"/>
                </a:lnTo>
                <a:lnTo>
                  <a:pt x="58020" y="2914543"/>
                </a:lnTo>
                <a:lnTo>
                  <a:pt x="89007" y="2899256"/>
                </a:lnTo>
                <a:cubicBezTo>
                  <a:pt x="90502" y="2894849"/>
                  <a:pt x="90886" y="2891908"/>
                  <a:pt x="90157" y="2890432"/>
                </a:cubicBezTo>
                <a:cubicBezTo>
                  <a:pt x="89430" y="2888957"/>
                  <a:pt x="89814" y="2886016"/>
                  <a:pt x="91309" y="2881609"/>
                </a:cubicBezTo>
                <a:lnTo>
                  <a:pt x="126723" y="2864138"/>
                </a:lnTo>
                <a:cubicBezTo>
                  <a:pt x="129713" y="2855324"/>
                  <a:pt x="129753" y="2847966"/>
                  <a:pt x="126840" y="2842063"/>
                </a:cubicBezTo>
                <a:lnTo>
                  <a:pt x="155644" y="2822350"/>
                </a:lnTo>
                <a:lnTo>
                  <a:pt x="151275" y="2813496"/>
                </a:lnTo>
                <a:lnTo>
                  <a:pt x="222104" y="2778555"/>
                </a:lnTo>
                <a:cubicBezTo>
                  <a:pt x="226511" y="2780050"/>
                  <a:pt x="229077" y="2781536"/>
                  <a:pt x="229805" y="2783011"/>
                </a:cubicBezTo>
                <a:cubicBezTo>
                  <a:pt x="230533" y="2784487"/>
                  <a:pt x="233102" y="2785972"/>
                  <a:pt x="237508" y="2787467"/>
                </a:cubicBezTo>
                <a:lnTo>
                  <a:pt x="268495" y="2772180"/>
                </a:lnTo>
                <a:lnTo>
                  <a:pt x="272863" y="2781034"/>
                </a:lnTo>
                <a:lnTo>
                  <a:pt x="290510" y="2783336"/>
                </a:lnTo>
                <a:lnTo>
                  <a:pt x="297062" y="2796616"/>
                </a:lnTo>
                <a:cubicBezTo>
                  <a:pt x="297062" y="2796616"/>
                  <a:pt x="304420" y="2796655"/>
                  <a:pt x="319136" y="2796734"/>
                </a:cubicBezTo>
                <a:lnTo>
                  <a:pt x="356262" y="2871988"/>
                </a:lnTo>
                <a:cubicBezTo>
                  <a:pt x="347370" y="2883714"/>
                  <a:pt x="342923" y="2889577"/>
                  <a:pt x="342923" y="2889577"/>
                </a:cubicBezTo>
                <a:lnTo>
                  <a:pt x="362578" y="2929418"/>
                </a:lnTo>
                <a:lnTo>
                  <a:pt x="353664" y="2944823"/>
                </a:lnTo>
                <a:lnTo>
                  <a:pt x="403952" y="3035600"/>
                </a:lnTo>
                <a:cubicBezTo>
                  <a:pt x="409855" y="3032688"/>
                  <a:pt x="413908" y="3031606"/>
                  <a:pt x="416110" y="3032354"/>
                </a:cubicBezTo>
                <a:cubicBezTo>
                  <a:pt x="418314" y="3033101"/>
                  <a:pt x="420892" y="3032747"/>
                  <a:pt x="423842" y="3031291"/>
                </a:cubicBezTo>
                <a:lnTo>
                  <a:pt x="436947" y="3057852"/>
                </a:lnTo>
                <a:cubicBezTo>
                  <a:pt x="439897" y="3056396"/>
                  <a:pt x="442475" y="3056041"/>
                  <a:pt x="444677" y="3056789"/>
                </a:cubicBezTo>
                <a:cubicBezTo>
                  <a:pt x="446881" y="3057537"/>
                  <a:pt x="449459" y="3057183"/>
                  <a:pt x="452409" y="3055727"/>
                </a:cubicBezTo>
                <a:lnTo>
                  <a:pt x="461145" y="3073434"/>
                </a:lnTo>
                <a:lnTo>
                  <a:pt x="469998" y="3069066"/>
                </a:lnTo>
                <a:cubicBezTo>
                  <a:pt x="475861" y="3073512"/>
                  <a:pt x="479885" y="3077949"/>
                  <a:pt x="482068" y="3082376"/>
                </a:cubicBezTo>
                <a:cubicBezTo>
                  <a:pt x="484253" y="3086802"/>
                  <a:pt x="488277" y="3091239"/>
                  <a:pt x="494139" y="3095685"/>
                </a:cubicBezTo>
                <a:lnTo>
                  <a:pt x="502993" y="3091318"/>
                </a:lnTo>
                <a:cubicBezTo>
                  <a:pt x="520541" y="3112015"/>
                  <a:pt x="537000" y="3130499"/>
                  <a:pt x="552365" y="3146770"/>
                </a:cubicBezTo>
                <a:cubicBezTo>
                  <a:pt x="567730" y="3163040"/>
                  <a:pt x="590858" y="3172730"/>
                  <a:pt x="621747" y="3175839"/>
                </a:cubicBezTo>
                <a:lnTo>
                  <a:pt x="641459" y="3204642"/>
                </a:lnTo>
                <a:lnTo>
                  <a:pt x="650314" y="3200274"/>
                </a:lnTo>
                <a:cubicBezTo>
                  <a:pt x="656177" y="3204721"/>
                  <a:pt x="671227" y="3211056"/>
                  <a:pt x="695466" y="3219280"/>
                </a:cubicBezTo>
                <a:cubicBezTo>
                  <a:pt x="719704" y="3227503"/>
                  <a:pt x="754647" y="3229530"/>
                  <a:pt x="800291" y="3225359"/>
                </a:cubicBezTo>
                <a:cubicBezTo>
                  <a:pt x="800370" y="3210643"/>
                  <a:pt x="803350" y="3203668"/>
                  <a:pt x="809233" y="3204436"/>
                </a:cubicBezTo>
                <a:cubicBezTo>
                  <a:pt x="815116" y="3205203"/>
                  <a:pt x="821795" y="3194569"/>
                  <a:pt x="829271" y="3172534"/>
                </a:cubicBezTo>
                <a:lnTo>
                  <a:pt x="846978" y="3163798"/>
                </a:lnTo>
                <a:lnTo>
                  <a:pt x="851523" y="3139540"/>
                </a:lnTo>
                <a:lnTo>
                  <a:pt x="844971" y="3126260"/>
                </a:lnTo>
                <a:lnTo>
                  <a:pt x="853825" y="3121892"/>
                </a:lnTo>
                <a:cubicBezTo>
                  <a:pt x="859885" y="3089548"/>
                  <a:pt x="867399" y="3060154"/>
                  <a:pt x="876372" y="3033712"/>
                </a:cubicBezTo>
                <a:cubicBezTo>
                  <a:pt x="864646" y="3024819"/>
                  <a:pt x="851081" y="3015917"/>
                  <a:pt x="835676" y="3007004"/>
                </a:cubicBezTo>
                <a:cubicBezTo>
                  <a:pt x="820271" y="2998092"/>
                  <a:pt x="808928" y="2986257"/>
                  <a:pt x="801649" y="2971502"/>
                </a:cubicBezTo>
                <a:cubicBezTo>
                  <a:pt x="791458" y="2950844"/>
                  <a:pt x="787149" y="2930953"/>
                  <a:pt x="788723" y="2911830"/>
                </a:cubicBezTo>
                <a:lnTo>
                  <a:pt x="797577" y="2907462"/>
                </a:lnTo>
                <a:cubicBezTo>
                  <a:pt x="788762" y="2904471"/>
                  <a:pt x="782900" y="2900025"/>
                  <a:pt x="779988" y="2894123"/>
                </a:cubicBezTo>
                <a:lnTo>
                  <a:pt x="786657" y="2885328"/>
                </a:lnTo>
                <a:cubicBezTo>
                  <a:pt x="799918" y="2882456"/>
                  <a:pt x="807276" y="2882495"/>
                  <a:pt x="808732" y="2885446"/>
                </a:cubicBezTo>
                <a:cubicBezTo>
                  <a:pt x="810188" y="2888398"/>
                  <a:pt x="816798" y="2890640"/>
                  <a:pt x="828564" y="2892175"/>
                </a:cubicBezTo>
                <a:lnTo>
                  <a:pt x="832931" y="2901029"/>
                </a:lnTo>
                <a:cubicBezTo>
                  <a:pt x="844736" y="2895205"/>
                  <a:pt x="856904" y="2890119"/>
                  <a:pt x="869437" y="2885771"/>
                </a:cubicBezTo>
                <a:cubicBezTo>
                  <a:pt x="881969" y="2881423"/>
                  <a:pt x="895613" y="2875609"/>
                  <a:pt x="910369" y="2868330"/>
                </a:cubicBezTo>
                <a:cubicBezTo>
                  <a:pt x="911983" y="2841848"/>
                  <a:pt x="930496" y="2819872"/>
                  <a:pt x="965910" y="2802401"/>
                </a:cubicBezTo>
                <a:cubicBezTo>
                  <a:pt x="977636" y="2811294"/>
                  <a:pt x="996710" y="2822066"/>
                  <a:pt x="1023133" y="2834717"/>
                </a:cubicBezTo>
                <a:cubicBezTo>
                  <a:pt x="1049555" y="2847367"/>
                  <a:pt x="1070125" y="2853732"/>
                  <a:pt x="1084841" y="2853811"/>
                </a:cubicBezTo>
                <a:lnTo>
                  <a:pt x="1124681" y="2834156"/>
                </a:lnTo>
                <a:cubicBezTo>
                  <a:pt x="1137942" y="2831284"/>
                  <a:pt x="1149727" y="2829139"/>
                  <a:pt x="1160036" y="2827723"/>
                </a:cubicBezTo>
                <a:cubicBezTo>
                  <a:pt x="1170346" y="2826306"/>
                  <a:pt x="1184354" y="2821230"/>
                  <a:pt x="1202061" y="2812495"/>
                </a:cubicBezTo>
                <a:cubicBezTo>
                  <a:pt x="1194820" y="2790381"/>
                  <a:pt x="1196434" y="2763899"/>
                  <a:pt x="1206901" y="2733050"/>
                </a:cubicBezTo>
                <a:lnTo>
                  <a:pt x="1200349" y="2719770"/>
                </a:lnTo>
                <a:cubicBezTo>
                  <a:pt x="1209242" y="2708044"/>
                  <a:pt x="1213688" y="2702181"/>
                  <a:pt x="1213688" y="2702181"/>
                </a:cubicBezTo>
                <a:lnTo>
                  <a:pt x="1204953" y="2684474"/>
                </a:lnTo>
                <a:lnTo>
                  <a:pt x="1213806" y="2680107"/>
                </a:lnTo>
                <a:cubicBezTo>
                  <a:pt x="1215341" y="2668341"/>
                  <a:pt x="1218341" y="2657688"/>
                  <a:pt x="1222807" y="2648146"/>
                </a:cubicBezTo>
                <a:cubicBezTo>
                  <a:pt x="1227273" y="2638604"/>
                  <a:pt x="1227342" y="2625727"/>
                  <a:pt x="1223014" y="2609515"/>
                </a:cubicBezTo>
                <a:lnTo>
                  <a:pt x="1240721" y="2600780"/>
                </a:lnTo>
                <a:lnTo>
                  <a:pt x="1234169" y="2587500"/>
                </a:lnTo>
                <a:lnTo>
                  <a:pt x="1247450" y="2580948"/>
                </a:lnTo>
                <a:cubicBezTo>
                  <a:pt x="1248984" y="2569183"/>
                  <a:pt x="1252712" y="2560005"/>
                  <a:pt x="1258634" y="2553414"/>
                </a:cubicBezTo>
                <a:cubicBezTo>
                  <a:pt x="1264556" y="2546823"/>
                  <a:pt x="1269377" y="2539858"/>
                  <a:pt x="1273095" y="2532520"/>
                </a:cubicBezTo>
                <a:cubicBezTo>
                  <a:pt x="1276814" y="2525182"/>
                  <a:pt x="1278328" y="2517095"/>
                  <a:pt x="1277640" y="2508262"/>
                </a:cubicBezTo>
                <a:cubicBezTo>
                  <a:pt x="1276951" y="2499428"/>
                  <a:pt x="1271511" y="2484682"/>
                  <a:pt x="1261320" y="2464024"/>
                </a:cubicBezTo>
                <a:lnTo>
                  <a:pt x="1252467" y="2468392"/>
                </a:lnTo>
                <a:cubicBezTo>
                  <a:pt x="1249555" y="2462489"/>
                  <a:pt x="1247056" y="2448127"/>
                  <a:pt x="1244971" y="2425305"/>
                </a:cubicBezTo>
                <a:cubicBezTo>
                  <a:pt x="1242885" y="2402483"/>
                  <a:pt x="1244794" y="2389616"/>
                  <a:pt x="1250696" y="2386704"/>
                </a:cubicBezTo>
                <a:lnTo>
                  <a:pt x="1312670" y="2356130"/>
                </a:lnTo>
                <a:cubicBezTo>
                  <a:pt x="1314126" y="2359081"/>
                  <a:pt x="1316320" y="2361669"/>
                  <a:pt x="1319251" y="2363892"/>
                </a:cubicBezTo>
                <a:cubicBezTo>
                  <a:pt x="1322183" y="2366115"/>
                  <a:pt x="1325104" y="2370178"/>
                  <a:pt x="1328016" y="2376080"/>
                </a:cubicBezTo>
                <a:lnTo>
                  <a:pt x="1336870" y="2371712"/>
                </a:lnTo>
                <a:lnTo>
                  <a:pt x="1363076" y="2424833"/>
                </a:lnTo>
                <a:cubicBezTo>
                  <a:pt x="1361580" y="2429240"/>
                  <a:pt x="1360095" y="2431808"/>
                  <a:pt x="1358619" y="2432535"/>
                </a:cubicBezTo>
                <a:cubicBezTo>
                  <a:pt x="1357144" y="2433263"/>
                  <a:pt x="1355658" y="2435831"/>
                  <a:pt x="1354163" y="2440238"/>
                </a:cubicBezTo>
                <a:lnTo>
                  <a:pt x="1365082" y="2462372"/>
                </a:lnTo>
                <a:cubicBezTo>
                  <a:pt x="1382789" y="2453636"/>
                  <a:pt x="1404175" y="2444920"/>
                  <a:pt x="1429240" y="2436224"/>
                </a:cubicBezTo>
                <a:cubicBezTo>
                  <a:pt x="1454305" y="2427529"/>
                  <a:pt x="1470478" y="2430558"/>
                  <a:pt x="1477757" y="2445314"/>
                </a:cubicBezTo>
                <a:lnTo>
                  <a:pt x="1504317" y="2432211"/>
                </a:lnTo>
                <a:cubicBezTo>
                  <a:pt x="1517499" y="2444055"/>
                  <a:pt x="1527041" y="2448521"/>
                  <a:pt x="1532943" y="2445609"/>
                </a:cubicBezTo>
                <a:cubicBezTo>
                  <a:pt x="1538846" y="2442698"/>
                  <a:pt x="1541433" y="2440504"/>
                  <a:pt x="1540705" y="2439028"/>
                </a:cubicBezTo>
                <a:cubicBezTo>
                  <a:pt x="1539977" y="2437553"/>
                  <a:pt x="1541089" y="2436087"/>
                  <a:pt x="1544040" y="2434631"/>
                </a:cubicBezTo>
                <a:lnTo>
                  <a:pt x="1610441" y="2401873"/>
                </a:lnTo>
                <a:lnTo>
                  <a:pt x="1606073" y="2393020"/>
                </a:lnTo>
                <a:cubicBezTo>
                  <a:pt x="1610519" y="2387157"/>
                  <a:pt x="1614956" y="2383134"/>
                  <a:pt x="1619383" y="2380950"/>
                </a:cubicBezTo>
                <a:cubicBezTo>
                  <a:pt x="1623809" y="2378766"/>
                  <a:pt x="1628246" y="2374743"/>
                  <a:pt x="1632692" y="2368880"/>
                </a:cubicBezTo>
                <a:lnTo>
                  <a:pt x="1626141" y="2355600"/>
                </a:lnTo>
                <a:cubicBezTo>
                  <a:pt x="1630587" y="2349737"/>
                  <a:pt x="1636499" y="2344985"/>
                  <a:pt x="1643877" y="2341346"/>
                </a:cubicBezTo>
                <a:cubicBezTo>
                  <a:pt x="1651255" y="2337706"/>
                  <a:pt x="1657167" y="2332955"/>
                  <a:pt x="1661614" y="2327092"/>
                </a:cubicBezTo>
                <a:lnTo>
                  <a:pt x="1657246" y="2318238"/>
                </a:lnTo>
                <a:lnTo>
                  <a:pt x="1679380" y="2307319"/>
                </a:lnTo>
                <a:cubicBezTo>
                  <a:pt x="1682370" y="2298505"/>
                  <a:pt x="1683137" y="2292622"/>
                  <a:pt x="1681681" y="2289671"/>
                </a:cubicBezTo>
                <a:lnTo>
                  <a:pt x="1703815" y="2278752"/>
                </a:lnTo>
                <a:lnTo>
                  <a:pt x="1699447" y="2269899"/>
                </a:lnTo>
                <a:lnTo>
                  <a:pt x="1717154" y="2261163"/>
                </a:lnTo>
                <a:lnTo>
                  <a:pt x="1712787" y="2252310"/>
                </a:lnTo>
                <a:lnTo>
                  <a:pt x="1726067" y="2245758"/>
                </a:lnTo>
                <a:cubicBezTo>
                  <a:pt x="1732048" y="2228130"/>
                  <a:pt x="1736878" y="2219326"/>
                  <a:pt x="1740557" y="2219346"/>
                </a:cubicBezTo>
                <a:cubicBezTo>
                  <a:pt x="1744236" y="2219365"/>
                  <a:pt x="1749046" y="2214240"/>
                  <a:pt x="1754988" y="2203970"/>
                </a:cubicBezTo>
                <a:lnTo>
                  <a:pt x="1750620" y="2195117"/>
                </a:lnTo>
                <a:cubicBezTo>
                  <a:pt x="1759474" y="2190749"/>
                  <a:pt x="1768347" y="2182702"/>
                  <a:pt x="1777240" y="2170976"/>
                </a:cubicBezTo>
                <a:lnTo>
                  <a:pt x="1806043" y="2151263"/>
                </a:lnTo>
                <a:lnTo>
                  <a:pt x="1801675" y="2142409"/>
                </a:lnTo>
                <a:lnTo>
                  <a:pt x="1819382" y="2133674"/>
                </a:lnTo>
                <a:lnTo>
                  <a:pt x="1815014" y="2124820"/>
                </a:lnTo>
                <a:cubicBezTo>
                  <a:pt x="1819421" y="2126316"/>
                  <a:pt x="1823100" y="2126336"/>
                  <a:pt x="1826052" y="2124880"/>
                </a:cubicBezTo>
                <a:cubicBezTo>
                  <a:pt x="1829003" y="2123424"/>
                  <a:pt x="1834158" y="2122715"/>
                  <a:pt x="1841516" y="2122755"/>
                </a:cubicBezTo>
                <a:lnTo>
                  <a:pt x="1839332" y="2118328"/>
                </a:lnTo>
                <a:lnTo>
                  <a:pt x="1843759" y="2116144"/>
                </a:lnTo>
                <a:cubicBezTo>
                  <a:pt x="1843759" y="2116144"/>
                  <a:pt x="1845982" y="2113213"/>
                  <a:pt x="1850428" y="2107350"/>
                </a:cubicBezTo>
                <a:cubicBezTo>
                  <a:pt x="1859242" y="2110340"/>
                  <a:pt x="1862174" y="2112564"/>
                  <a:pt x="1859223" y="2114019"/>
                </a:cubicBezTo>
                <a:cubicBezTo>
                  <a:pt x="1856271" y="2115475"/>
                  <a:pt x="1857747" y="2114747"/>
                  <a:pt x="1863649" y="2111836"/>
                </a:cubicBezTo>
                <a:lnTo>
                  <a:pt x="1859282" y="2102982"/>
                </a:lnTo>
                <a:lnTo>
                  <a:pt x="1912402" y="2076776"/>
                </a:lnTo>
                <a:lnTo>
                  <a:pt x="1916770" y="2085630"/>
                </a:lnTo>
                <a:lnTo>
                  <a:pt x="1947757" y="2070343"/>
                </a:lnTo>
                <a:lnTo>
                  <a:pt x="1943389" y="2061489"/>
                </a:lnTo>
                <a:lnTo>
                  <a:pt x="2014216" y="2026548"/>
                </a:lnTo>
                <a:cubicBezTo>
                  <a:pt x="2015711" y="2022141"/>
                  <a:pt x="2016842" y="2016996"/>
                  <a:pt x="2017610" y="2011113"/>
                </a:cubicBezTo>
                <a:cubicBezTo>
                  <a:pt x="2018377" y="2005231"/>
                  <a:pt x="2021712" y="2000834"/>
                  <a:pt x="2027614" y="1997922"/>
                </a:cubicBezTo>
                <a:cubicBezTo>
                  <a:pt x="2030565" y="1996466"/>
                  <a:pt x="2033880" y="1995748"/>
                  <a:pt x="2037559" y="1995768"/>
                </a:cubicBezTo>
                <a:cubicBezTo>
                  <a:pt x="2041238" y="1995787"/>
                  <a:pt x="2046029" y="1994341"/>
                  <a:pt x="2051932" y="1991429"/>
                </a:cubicBezTo>
                <a:lnTo>
                  <a:pt x="2047564" y="1982576"/>
                </a:lnTo>
                <a:lnTo>
                  <a:pt x="2065271" y="1973841"/>
                </a:lnTo>
                <a:cubicBezTo>
                  <a:pt x="2065428" y="1944408"/>
                  <a:pt x="2064061" y="1924901"/>
                  <a:pt x="2061169" y="1915319"/>
                </a:cubicBezTo>
                <a:cubicBezTo>
                  <a:pt x="2058277" y="1905738"/>
                  <a:pt x="2054686" y="1889162"/>
                  <a:pt x="2050397" y="1865592"/>
                </a:cubicBezTo>
                <a:lnTo>
                  <a:pt x="2059251" y="1861225"/>
                </a:lnTo>
                <a:lnTo>
                  <a:pt x="2044023" y="1819201"/>
                </a:lnTo>
                <a:lnTo>
                  <a:pt x="2052876" y="1814833"/>
                </a:lnTo>
                <a:lnTo>
                  <a:pt x="2041957" y="1792699"/>
                </a:lnTo>
                <a:lnTo>
                  <a:pt x="2050810" y="1788332"/>
                </a:lnTo>
                <a:lnTo>
                  <a:pt x="2031156" y="1748491"/>
                </a:lnTo>
                <a:lnTo>
                  <a:pt x="2040009" y="1744123"/>
                </a:lnTo>
                <a:cubicBezTo>
                  <a:pt x="2037098" y="1738221"/>
                  <a:pt x="2035288" y="1732693"/>
                  <a:pt x="2034579" y="1727538"/>
                </a:cubicBezTo>
                <a:cubicBezTo>
                  <a:pt x="2033871" y="1722383"/>
                  <a:pt x="2032061" y="1716855"/>
                  <a:pt x="2029149" y="1710953"/>
                </a:cubicBezTo>
                <a:lnTo>
                  <a:pt x="2046856" y="1702217"/>
                </a:lnTo>
                <a:cubicBezTo>
                  <a:pt x="2058503" y="1725826"/>
                  <a:pt x="2064661" y="1743887"/>
                  <a:pt x="2065330" y="1756400"/>
                </a:cubicBezTo>
                <a:cubicBezTo>
                  <a:pt x="2065999" y="1768913"/>
                  <a:pt x="2067022" y="1784003"/>
                  <a:pt x="2068399" y="1801671"/>
                </a:cubicBezTo>
                <a:lnTo>
                  <a:pt x="2059546" y="1806039"/>
                </a:lnTo>
                <a:lnTo>
                  <a:pt x="2074833" y="1837026"/>
                </a:lnTo>
                <a:cubicBezTo>
                  <a:pt x="2074754" y="1851742"/>
                  <a:pt x="2074675" y="1866458"/>
                  <a:pt x="2074597" y="1881175"/>
                </a:cubicBezTo>
                <a:cubicBezTo>
                  <a:pt x="2074518" y="1895892"/>
                  <a:pt x="2076643" y="1911355"/>
                  <a:pt x="2080971" y="1927567"/>
                </a:cubicBezTo>
                <a:cubicBezTo>
                  <a:pt x="2082427" y="1930518"/>
                  <a:pt x="2086106" y="1930537"/>
                  <a:pt x="2092008" y="1927626"/>
                </a:cubicBezTo>
                <a:lnTo>
                  <a:pt x="2096435" y="1925442"/>
                </a:lnTo>
                <a:lnTo>
                  <a:pt x="2098619" y="1929869"/>
                </a:lnTo>
                <a:lnTo>
                  <a:pt x="2171630" y="1899354"/>
                </a:lnTo>
                <a:cubicBezTo>
                  <a:pt x="2192249" y="1896521"/>
                  <a:pt x="2206985" y="1892920"/>
                  <a:pt x="2215838" y="1888553"/>
                </a:cubicBezTo>
                <a:lnTo>
                  <a:pt x="2220206" y="1897406"/>
                </a:lnTo>
                <a:lnTo>
                  <a:pt x="2233486" y="1890855"/>
                </a:lnTo>
                <a:lnTo>
                  <a:pt x="2237854" y="1899708"/>
                </a:lnTo>
                <a:cubicBezTo>
                  <a:pt x="2265791" y="1904273"/>
                  <a:pt x="2284895" y="1909526"/>
                  <a:pt x="2295165" y="1915467"/>
                </a:cubicBezTo>
                <a:cubicBezTo>
                  <a:pt x="2305435" y="1921409"/>
                  <a:pt x="2314977" y="1925875"/>
                  <a:pt x="2323791" y="1928866"/>
                </a:cubicBezTo>
                <a:cubicBezTo>
                  <a:pt x="2332605" y="1931856"/>
                  <a:pt x="2343642" y="1931915"/>
                  <a:pt x="2356903" y="1929043"/>
                </a:cubicBezTo>
                <a:cubicBezTo>
                  <a:pt x="2370163" y="1926170"/>
                  <a:pt x="2391549" y="1917455"/>
                  <a:pt x="2421061" y="1902896"/>
                </a:cubicBezTo>
                <a:cubicBezTo>
                  <a:pt x="2412247" y="1899905"/>
                  <a:pt x="2407486" y="1895833"/>
                  <a:pt x="2406777" y="1890678"/>
                </a:cubicBezTo>
                <a:cubicBezTo>
                  <a:pt x="2406069" y="1885523"/>
                  <a:pt x="2394678" y="1882887"/>
                  <a:pt x="2372603" y="1882769"/>
                </a:cubicBezTo>
                <a:lnTo>
                  <a:pt x="2363868" y="1865062"/>
                </a:lnTo>
                <a:cubicBezTo>
                  <a:pt x="2360916" y="1866518"/>
                  <a:pt x="2358339" y="1866872"/>
                  <a:pt x="2356136" y="1866124"/>
                </a:cubicBezTo>
                <a:cubicBezTo>
                  <a:pt x="2353932" y="1865377"/>
                  <a:pt x="2351355" y="1865731"/>
                  <a:pt x="2348404" y="1867187"/>
                </a:cubicBezTo>
                <a:lnTo>
                  <a:pt x="2339668" y="1849480"/>
                </a:lnTo>
                <a:cubicBezTo>
                  <a:pt x="2332310" y="1849441"/>
                  <a:pt x="2327155" y="1850149"/>
                  <a:pt x="2324204" y="1851605"/>
                </a:cubicBezTo>
                <a:cubicBezTo>
                  <a:pt x="2321253" y="1853061"/>
                  <a:pt x="2317574" y="1853041"/>
                  <a:pt x="2313167" y="1851546"/>
                </a:cubicBezTo>
                <a:lnTo>
                  <a:pt x="2284541" y="1838147"/>
                </a:lnTo>
                <a:lnTo>
                  <a:pt x="2271261" y="1844699"/>
                </a:lnTo>
                <a:lnTo>
                  <a:pt x="2251488" y="1826933"/>
                </a:lnTo>
                <a:lnTo>
                  <a:pt x="2242635" y="1831301"/>
                </a:lnTo>
                <a:lnTo>
                  <a:pt x="2233899" y="1813594"/>
                </a:lnTo>
                <a:lnTo>
                  <a:pt x="2225046" y="1817961"/>
                </a:lnTo>
                <a:cubicBezTo>
                  <a:pt x="2214855" y="1797303"/>
                  <a:pt x="2203886" y="1784368"/>
                  <a:pt x="2192141" y="1779154"/>
                </a:cubicBezTo>
                <a:cubicBezTo>
                  <a:pt x="2180395" y="1773940"/>
                  <a:pt x="2167902" y="1770930"/>
                  <a:pt x="2154661" y="1770123"/>
                </a:cubicBezTo>
                <a:cubicBezTo>
                  <a:pt x="2141420" y="1769317"/>
                  <a:pt x="2128927" y="1766306"/>
                  <a:pt x="2117182" y="1761093"/>
                </a:cubicBezTo>
                <a:cubicBezTo>
                  <a:pt x="2105436" y="1755879"/>
                  <a:pt x="2093740" y="1741468"/>
                  <a:pt x="2082093" y="1717858"/>
                </a:cubicBezTo>
                <a:cubicBezTo>
                  <a:pt x="2086539" y="1711995"/>
                  <a:pt x="2090976" y="1707972"/>
                  <a:pt x="2095402" y="1705788"/>
                </a:cubicBezTo>
                <a:cubicBezTo>
                  <a:pt x="2099829" y="1703604"/>
                  <a:pt x="2104266" y="1699581"/>
                  <a:pt x="2108712" y="1693718"/>
                </a:cubicBezTo>
                <a:lnTo>
                  <a:pt x="2104344" y="1684865"/>
                </a:lnTo>
                <a:lnTo>
                  <a:pt x="2142001" y="1660783"/>
                </a:lnTo>
                <a:lnTo>
                  <a:pt x="2098324" y="1572250"/>
                </a:lnTo>
                <a:cubicBezTo>
                  <a:pt x="2077706" y="1575083"/>
                  <a:pt x="2056743" y="1573499"/>
                  <a:pt x="2035435" y="1567498"/>
                </a:cubicBezTo>
                <a:cubicBezTo>
                  <a:pt x="2014128" y="1561498"/>
                  <a:pt x="1994700" y="1548149"/>
                  <a:pt x="1977151" y="1527451"/>
                </a:cubicBezTo>
                <a:lnTo>
                  <a:pt x="1986004" y="1523084"/>
                </a:lnTo>
                <a:lnTo>
                  <a:pt x="1981636" y="1514230"/>
                </a:lnTo>
                <a:lnTo>
                  <a:pt x="2019293" y="1490149"/>
                </a:lnTo>
                <a:cubicBezTo>
                  <a:pt x="2031137" y="1476967"/>
                  <a:pt x="2038544" y="1467809"/>
                  <a:pt x="2041515" y="1462674"/>
                </a:cubicBezTo>
                <a:cubicBezTo>
                  <a:pt x="2044486" y="1457539"/>
                  <a:pt x="2045283" y="1446138"/>
                  <a:pt x="2043905" y="1428470"/>
                </a:cubicBezTo>
                <a:cubicBezTo>
                  <a:pt x="2035092" y="1425480"/>
                  <a:pt x="2031786" y="1424358"/>
                  <a:pt x="2033990" y="1425106"/>
                </a:cubicBezTo>
                <a:cubicBezTo>
                  <a:pt x="2036193" y="1425852"/>
                  <a:pt x="2033636" y="1422528"/>
                  <a:pt x="2026317" y="1415131"/>
                </a:cubicBezTo>
                <a:lnTo>
                  <a:pt x="2035170" y="1410763"/>
                </a:lnTo>
                <a:lnTo>
                  <a:pt x="2039597" y="1408579"/>
                </a:lnTo>
                <a:cubicBezTo>
                  <a:pt x="2029288" y="1409996"/>
                  <a:pt x="2017522" y="1408460"/>
                  <a:pt x="2004301" y="1403975"/>
                </a:cubicBezTo>
                <a:cubicBezTo>
                  <a:pt x="1982266" y="1396499"/>
                  <a:pt x="1965426" y="1380957"/>
                  <a:pt x="1953779" y="1357347"/>
                </a:cubicBezTo>
                <a:lnTo>
                  <a:pt x="1958265" y="1344126"/>
                </a:lnTo>
                <a:cubicBezTo>
                  <a:pt x="1959760" y="1339719"/>
                  <a:pt x="1959779" y="1336040"/>
                  <a:pt x="1958324" y="1333089"/>
                </a:cubicBezTo>
                <a:lnTo>
                  <a:pt x="2009259" y="1302456"/>
                </a:lnTo>
                <a:lnTo>
                  <a:pt x="2004892" y="1293603"/>
                </a:lnTo>
                <a:lnTo>
                  <a:pt x="2022599" y="1284867"/>
                </a:lnTo>
                <a:lnTo>
                  <a:pt x="2024960" y="1256182"/>
                </a:lnTo>
                <a:cubicBezTo>
                  <a:pt x="2003042" y="1226632"/>
                  <a:pt x="1977387" y="1208098"/>
                  <a:pt x="1947995" y="1200583"/>
                </a:cubicBezTo>
                <a:cubicBezTo>
                  <a:pt x="1918601" y="1193067"/>
                  <a:pt x="1882558" y="1190667"/>
                  <a:pt x="1839865" y="1193382"/>
                </a:cubicBezTo>
                <a:lnTo>
                  <a:pt x="1831130" y="1175675"/>
                </a:lnTo>
                <a:lnTo>
                  <a:pt x="1780311" y="1184233"/>
                </a:lnTo>
                <a:lnTo>
                  <a:pt x="1771575" y="1166526"/>
                </a:lnTo>
                <a:cubicBezTo>
                  <a:pt x="1790738" y="1160742"/>
                  <a:pt x="1814298" y="1158292"/>
                  <a:pt x="1842255" y="1159178"/>
                </a:cubicBezTo>
                <a:cubicBezTo>
                  <a:pt x="1870213" y="1160063"/>
                  <a:pt x="1890054" y="1164952"/>
                  <a:pt x="1901780" y="1173845"/>
                </a:cubicBezTo>
                <a:lnTo>
                  <a:pt x="1917244" y="1171720"/>
                </a:lnTo>
                <a:cubicBezTo>
                  <a:pt x="1929048" y="1165897"/>
                  <a:pt x="1940489" y="1159335"/>
                  <a:pt x="1951566" y="1152036"/>
                </a:cubicBezTo>
                <a:cubicBezTo>
                  <a:pt x="1962642" y="1144737"/>
                  <a:pt x="1974082" y="1138176"/>
                  <a:pt x="1985887" y="1132352"/>
                </a:cubicBezTo>
                <a:lnTo>
                  <a:pt x="1977151" y="1114645"/>
                </a:lnTo>
                <a:lnTo>
                  <a:pt x="1990431" y="1108094"/>
                </a:lnTo>
                <a:cubicBezTo>
                  <a:pt x="1989015" y="1097785"/>
                  <a:pt x="1992733" y="1090446"/>
                  <a:pt x="2001587" y="1086078"/>
                </a:cubicBezTo>
                <a:lnTo>
                  <a:pt x="1992852" y="1068372"/>
                </a:lnTo>
                <a:lnTo>
                  <a:pt x="2001705" y="1064004"/>
                </a:lnTo>
                <a:lnTo>
                  <a:pt x="1986477" y="1021979"/>
                </a:lnTo>
                <a:cubicBezTo>
                  <a:pt x="1985061" y="1011670"/>
                  <a:pt x="1983270" y="1002463"/>
                  <a:pt x="1981106" y="994357"/>
                </a:cubicBezTo>
                <a:cubicBezTo>
                  <a:pt x="1978942" y="986250"/>
                  <a:pt x="1985238" y="978558"/>
                  <a:pt x="1999993" y="971279"/>
                </a:cubicBezTo>
                <a:lnTo>
                  <a:pt x="1995626" y="962426"/>
                </a:lnTo>
                <a:lnTo>
                  <a:pt x="2013333" y="953690"/>
                </a:lnTo>
                <a:lnTo>
                  <a:pt x="2008965" y="944837"/>
                </a:lnTo>
                <a:cubicBezTo>
                  <a:pt x="2016323" y="944876"/>
                  <a:pt x="2024429" y="942712"/>
                  <a:pt x="2033282" y="938344"/>
                </a:cubicBezTo>
                <a:cubicBezTo>
                  <a:pt x="2042136" y="933976"/>
                  <a:pt x="2050242" y="931812"/>
                  <a:pt x="2057600" y="931852"/>
                </a:cubicBezTo>
                <a:cubicBezTo>
                  <a:pt x="2062046" y="925988"/>
                  <a:pt x="2067614" y="916821"/>
                  <a:pt x="2074303" y="904346"/>
                </a:cubicBezTo>
                <a:cubicBezTo>
                  <a:pt x="2080993" y="891874"/>
                  <a:pt x="2086561" y="882705"/>
                  <a:pt x="2091007" y="876842"/>
                </a:cubicBezTo>
                <a:cubicBezTo>
                  <a:pt x="2076369" y="862047"/>
                  <a:pt x="2049209" y="849761"/>
                  <a:pt x="2009526" y="839983"/>
                </a:cubicBezTo>
                <a:cubicBezTo>
                  <a:pt x="1969843" y="830204"/>
                  <a:pt x="1939044" y="810540"/>
                  <a:pt x="1917127" y="780989"/>
                </a:cubicBezTo>
                <a:cubicBezTo>
                  <a:pt x="1920117" y="772175"/>
                  <a:pt x="1922724" y="766302"/>
                  <a:pt x="1924947" y="763371"/>
                </a:cubicBezTo>
                <a:cubicBezTo>
                  <a:pt x="1927170" y="760439"/>
                  <a:pt x="1931981" y="755314"/>
                  <a:pt x="1939378" y="747995"/>
                </a:cubicBezTo>
                <a:lnTo>
                  <a:pt x="1943746" y="756849"/>
                </a:lnTo>
                <a:lnTo>
                  <a:pt x="1965880" y="745929"/>
                </a:lnTo>
                <a:cubicBezTo>
                  <a:pt x="1971742" y="750376"/>
                  <a:pt x="1976512" y="752609"/>
                  <a:pt x="1980192" y="752629"/>
                </a:cubicBezTo>
                <a:cubicBezTo>
                  <a:pt x="1983871" y="752648"/>
                  <a:pt x="1988642" y="754881"/>
                  <a:pt x="1994505" y="759328"/>
                </a:cubicBezTo>
                <a:lnTo>
                  <a:pt x="2007785" y="752776"/>
                </a:lnTo>
                <a:cubicBezTo>
                  <a:pt x="2018055" y="758718"/>
                  <a:pt x="2028699" y="763558"/>
                  <a:pt x="2039716" y="767296"/>
                </a:cubicBezTo>
                <a:cubicBezTo>
                  <a:pt x="2050734" y="771034"/>
                  <a:pt x="2061378" y="775874"/>
                  <a:pt x="2071647" y="781816"/>
                </a:cubicBezTo>
                <a:lnTo>
                  <a:pt x="2095965" y="775323"/>
                </a:lnTo>
                <a:cubicBezTo>
                  <a:pt x="2109265" y="765093"/>
                  <a:pt x="2120361" y="754114"/>
                  <a:pt x="2129254" y="742388"/>
                </a:cubicBezTo>
                <a:cubicBezTo>
                  <a:pt x="2138147" y="730663"/>
                  <a:pt x="2148515" y="718209"/>
                  <a:pt x="2160359" y="705027"/>
                </a:cubicBezTo>
                <a:cubicBezTo>
                  <a:pt x="2150128" y="691727"/>
                  <a:pt x="2141000" y="678801"/>
                  <a:pt x="2132972" y="666249"/>
                </a:cubicBezTo>
                <a:cubicBezTo>
                  <a:pt x="2124945" y="653697"/>
                  <a:pt x="2117292" y="640042"/>
                  <a:pt x="2110013" y="625287"/>
                </a:cubicBezTo>
                <a:lnTo>
                  <a:pt x="2101159" y="629655"/>
                </a:lnTo>
                <a:lnTo>
                  <a:pt x="2094608" y="616375"/>
                </a:lnTo>
                <a:lnTo>
                  <a:pt x="2085754" y="620742"/>
                </a:lnTo>
                <a:cubicBezTo>
                  <a:pt x="2082843" y="614840"/>
                  <a:pt x="2082498" y="610423"/>
                  <a:pt x="2084721" y="607492"/>
                </a:cubicBezTo>
                <a:cubicBezTo>
                  <a:pt x="2086945" y="604560"/>
                  <a:pt x="2087328" y="601619"/>
                  <a:pt x="2085872" y="598668"/>
                </a:cubicBezTo>
                <a:lnTo>
                  <a:pt x="2064034" y="554401"/>
                </a:lnTo>
                <a:lnTo>
                  <a:pt x="2086168" y="543481"/>
                </a:lnTo>
                <a:cubicBezTo>
                  <a:pt x="2097894" y="552374"/>
                  <a:pt x="2119161" y="565733"/>
                  <a:pt x="2149971" y="583558"/>
                </a:cubicBezTo>
                <a:cubicBezTo>
                  <a:pt x="2180781" y="601383"/>
                  <a:pt x="2212417" y="602288"/>
                  <a:pt x="2244880" y="586273"/>
                </a:cubicBezTo>
                <a:cubicBezTo>
                  <a:pt x="2240552" y="570062"/>
                  <a:pt x="2233656" y="552364"/>
                  <a:pt x="2224193" y="533182"/>
                </a:cubicBezTo>
                <a:cubicBezTo>
                  <a:pt x="2214729" y="514000"/>
                  <a:pt x="2205266" y="494817"/>
                  <a:pt x="2195803" y="475635"/>
                </a:cubicBezTo>
                <a:cubicBezTo>
                  <a:pt x="2186340" y="456452"/>
                  <a:pt x="2180929" y="436188"/>
                  <a:pt x="2179572" y="414841"/>
                </a:cubicBezTo>
                <a:cubicBezTo>
                  <a:pt x="2178214" y="393494"/>
                  <a:pt x="2185700" y="369620"/>
                  <a:pt x="2202030" y="343217"/>
                </a:cubicBezTo>
                <a:lnTo>
                  <a:pt x="2197662" y="334364"/>
                </a:lnTo>
                <a:lnTo>
                  <a:pt x="2210943" y="327812"/>
                </a:lnTo>
                <a:cubicBezTo>
                  <a:pt x="2212438" y="323405"/>
                  <a:pt x="2212457" y="319726"/>
                  <a:pt x="2211002" y="316775"/>
                </a:cubicBezTo>
                <a:cubicBezTo>
                  <a:pt x="2209546" y="313824"/>
                  <a:pt x="2209565" y="310144"/>
                  <a:pt x="2211060" y="305737"/>
                </a:cubicBezTo>
                <a:lnTo>
                  <a:pt x="2226584" y="292575"/>
                </a:lnTo>
                <a:cubicBezTo>
                  <a:pt x="2235476" y="280850"/>
                  <a:pt x="2244350" y="272803"/>
                  <a:pt x="2253203" y="268435"/>
                </a:cubicBezTo>
                <a:lnTo>
                  <a:pt x="2248835" y="259582"/>
                </a:lnTo>
                <a:lnTo>
                  <a:pt x="2315230" y="226827"/>
                </a:lnTo>
                <a:lnTo>
                  <a:pt x="2319598" y="235680"/>
                </a:lnTo>
                <a:cubicBezTo>
                  <a:pt x="2322555" y="234222"/>
                  <a:pt x="2329205" y="229106"/>
                  <a:pt x="2339554" y="220331"/>
                </a:cubicBezTo>
                <a:cubicBezTo>
                  <a:pt x="2349902" y="211557"/>
                  <a:pt x="2359503" y="204986"/>
                  <a:pt x="2368357" y="200618"/>
                </a:cubicBezTo>
                <a:lnTo>
                  <a:pt x="2372724" y="209471"/>
                </a:lnTo>
                <a:cubicBezTo>
                  <a:pt x="2381578" y="205104"/>
                  <a:pt x="2393363" y="202959"/>
                  <a:pt x="2408079" y="203038"/>
                </a:cubicBezTo>
                <a:lnTo>
                  <a:pt x="2410263" y="207465"/>
                </a:lnTo>
                <a:cubicBezTo>
                  <a:pt x="2457324" y="213603"/>
                  <a:pt x="2491114" y="224454"/>
                  <a:pt x="2511635" y="240016"/>
                </a:cubicBezTo>
                <a:cubicBezTo>
                  <a:pt x="2532155" y="255578"/>
                  <a:pt x="2548632" y="270383"/>
                  <a:pt x="2561066" y="284431"/>
                </a:cubicBezTo>
                <a:cubicBezTo>
                  <a:pt x="2573500" y="298478"/>
                  <a:pt x="2588167" y="307755"/>
                  <a:pt x="2605068" y="312260"/>
                </a:cubicBezTo>
                <a:cubicBezTo>
                  <a:pt x="2621968" y="316766"/>
                  <a:pt x="2648125" y="310283"/>
                  <a:pt x="2683539" y="292812"/>
                </a:cubicBezTo>
                <a:lnTo>
                  <a:pt x="2699062" y="279650"/>
                </a:lnTo>
                <a:lnTo>
                  <a:pt x="2694694" y="270797"/>
                </a:lnTo>
                <a:lnTo>
                  <a:pt x="2725681" y="255510"/>
                </a:lnTo>
                <a:lnTo>
                  <a:pt x="2721313" y="246656"/>
                </a:lnTo>
                <a:lnTo>
                  <a:pt x="2743447" y="235737"/>
                </a:lnTo>
                <a:lnTo>
                  <a:pt x="2739079" y="226884"/>
                </a:lnTo>
                <a:lnTo>
                  <a:pt x="2798870" y="191883"/>
                </a:lnTo>
                <a:lnTo>
                  <a:pt x="2794502" y="183030"/>
                </a:lnTo>
                <a:cubicBezTo>
                  <a:pt x="2800404" y="180118"/>
                  <a:pt x="2802602" y="180869"/>
                  <a:pt x="2801112" y="185273"/>
                </a:cubicBezTo>
                <a:cubicBezTo>
                  <a:pt x="2799617" y="189680"/>
                  <a:pt x="2801821" y="190427"/>
                  <a:pt x="2807717" y="187519"/>
                </a:cubicBezTo>
                <a:lnTo>
                  <a:pt x="2847563" y="167861"/>
                </a:lnTo>
                <a:cubicBezTo>
                  <a:pt x="2828637" y="129496"/>
                  <a:pt x="2819233" y="99277"/>
                  <a:pt x="2819351" y="77202"/>
                </a:cubicBezTo>
                <a:cubicBezTo>
                  <a:pt x="2819469" y="55128"/>
                  <a:pt x="2817383" y="32305"/>
                  <a:pt x="2813094" y="8735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923059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923059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923059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923059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37093" y="3005531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37093" y="1953971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37093" y="4057091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37093" y="5108651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123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214965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3527" y="1077775"/>
            <a:ext cx="4586915" cy="5128715"/>
          </a:xfrm>
          <a:custGeom>
            <a:avLst/>
            <a:gdLst>
              <a:gd name="connsiteX0" fmla="*/ 4593024 w 4825404"/>
              <a:gd name="connsiteY0" fmla="*/ 3787060 h 5395374"/>
              <a:gd name="connsiteX1" fmla="*/ 4619932 w 4825404"/>
              <a:gd name="connsiteY1" fmla="*/ 3799291 h 5395374"/>
              <a:gd name="connsiteX2" fmla="*/ 4629716 w 4825404"/>
              <a:gd name="connsiteY2" fmla="*/ 3789506 h 5395374"/>
              <a:gd name="connsiteX3" fmla="*/ 4673746 w 4825404"/>
              <a:gd name="connsiteY3" fmla="*/ 3833536 h 5395374"/>
              <a:gd name="connsiteX4" fmla="*/ 4683531 w 4825404"/>
              <a:gd name="connsiteY4" fmla="*/ 3823752 h 5395374"/>
              <a:gd name="connsiteX5" fmla="*/ 4703099 w 4825404"/>
              <a:gd name="connsiteY5" fmla="*/ 3833536 h 5395374"/>
              <a:gd name="connsiteX6" fmla="*/ 4742237 w 4825404"/>
              <a:gd name="connsiteY6" fmla="*/ 3862890 h 5395374"/>
              <a:gd name="connsiteX7" fmla="*/ 4822958 w 4825404"/>
              <a:gd name="connsiteY7" fmla="*/ 4007210 h 5395374"/>
              <a:gd name="connsiteX8" fmla="*/ 4815621 w 4825404"/>
              <a:gd name="connsiteY8" fmla="*/ 4112392 h 5395374"/>
              <a:gd name="connsiteX9" fmla="*/ 4825404 w 4825404"/>
              <a:gd name="connsiteY9" fmla="*/ 4122177 h 5395374"/>
              <a:gd name="connsiteX10" fmla="*/ 4810728 w 4825404"/>
              <a:gd name="connsiteY10" fmla="*/ 4141745 h 5395374"/>
              <a:gd name="connsiteX11" fmla="*/ 4796051 w 4825404"/>
              <a:gd name="connsiteY11" fmla="*/ 4161315 h 5395374"/>
              <a:gd name="connsiteX12" fmla="*/ 4805836 w 4825404"/>
              <a:gd name="connsiteY12" fmla="*/ 4171099 h 5395374"/>
              <a:gd name="connsiteX13" fmla="*/ 4771590 w 4825404"/>
              <a:gd name="connsiteY13" fmla="*/ 4215128 h 5395374"/>
              <a:gd name="connsiteX14" fmla="*/ 4676192 w 4825404"/>
              <a:gd name="connsiteY14" fmla="*/ 4300743 h 5395374"/>
              <a:gd name="connsiteX15" fmla="*/ 4595470 w 4825404"/>
              <a:gd name="connsiteY15" fmla="*/ 4293404 h 5395374"/>
              <a:gd name="connsiteX16" fmla="*/ 4575902 w 4825404"/>
              <a:gd name="connsiteY16" fmla="*/ 4312973 h 5395374"/>
              <a:gd name="connsiteX17" fmla="*/ 4546549 w 4825404"/>
              <a:gd name="connsiteY17" fmla="*/ 4293404 h 5395374"/>
              <a:gd name="connsiteX18" fmla="*/ 4502518 w 4825404"/>
              <a:gd name="connsiteY18" fmla="*/ 4308080 h 5395374"/>
              <a:gd name="connsiteX19" fmla="*/ 4443812 w 4825404"/>
              <a:gd name="connsiteY19" fmla="*/ 4278727 h 5395374"/>
              <a:gd name="connsiteX20" fmla="*/ 4434027 w 4825404"/>
              <a:gd name="connsiteY20" fmla="*/ 4288512 h 5395374"/>
              <a:gd name="connsiteX21" fmla="*/ 4377767 w 4825404"/>
              <a:gd name="connsiteY21" fmla="*/ 4242035 h 5395374"/>
              <a:gd name="connsiteX22" fmla="*/ 4321507 w 4825404"/>
              <a:gd name="connsiteY22" fmla="*/ 4195560 h 5395374"/>
              <a:gd name="connsiteX23" fmla="*/ 4323953 w 4825404"/>
              <a:gd name="connsiteY23" fmla="*/ 4173544 h 5395374"/>
              <a:gd name="connsiteX24" fmla="*/ 4316615 w 4825404"/>
              <a:gd name="connsiteY24" fmla="*/ 4151530 h 5395374"/>
              <a:gd name="connsiteX25" fmla="*/ 4306830 w 4825404"/>
              <a:gd name="connsiteY25" fmla="*/ 4131961 h 5395374"/>
              <a:gd name="connsiteX26" fmla="*/ 4311722 w 4825404"/>
              <a:gd name="connsiteY26" fmla="*/ 4068363 h 5395374"/>
              <a:gd name="connsiteX27" fmla="*/ 4297045 w 4825404"/>
              <a:gd name="connsiteY27" fmla="*/ 4053686 h 5395374"/>
              <a:gd name="connsiteX28" fmla="*/ 4306830 w 4825404"/>
              <a:gd name="connsiteY28" fmla="*/ 4024332 h 5395374"/>
              <a:gd name="connsiteX29" fmla="*/ 4292153 w 4825404"/>
              <a:gd name="connsiteY29" fmla="*/ 4009655 h 5395374"/>
              <a:gd name="connsiteX30" fmla="*/ 4301938 w 4825404"/>
              <a:gd name="connsiteY30" fmla="*/ 3999872 h 5395374"/>
              <a:gd name="connsiteX31" fmla="*/ 4287262 w 4825404"/>
              <a:gd name="connsiteY31" fmla="*/ 3985194 h 5395374"/>
              <a:gd name="connsiteX32" fmla="*/ 4289707 w 4825404"/>
              <a:gd name="connsiteY32" fmla="*/ 3963180 h 5395374"/>
              <a:gd name="connsiteX33" fmla="*/ 4345968 w 4825404"/>
              <a:gd name="connsiteY33" fmla="*/ 3897135 h 5395374"/>
              <a:gd name="connsiteX34" fmla="*/ 4399782 w 4825404"/>
              <a:gd name="connsiteY34" fmla="*/ 3848212 h 5395374"/>
              <a:gd name="connsiteX35" fmla="*/ 4438920 w 4825404"/>
              <a:gd name="connsiteY35" fmla="*/ 3823752 h 5395374"/>
              <a:gd name="connsiteX36" fmla="*/ 4487841 w 4825404"/>
              <a:gd name="connsiteY36" fmla="*/ 3809076 h 5395374"/>
              <a:gd name="connsiteX37" fmla="*/ 4561225 w 4825404"/>
              <a:gd name="connsiteY37" fmla="*/ 3789506 h 5395374"/>
              <a:gd name="connsiteX38" fmla="*/ 4571010 w 4825404"/>
              <a:gd name="connsiteY38" fmla="*/ 3799291 h 5395374"/>
              <a:gd name="connsiteX39" fmla="*/ 4593024 w 4825404"/>
              <a:gd name="connsiteY39" fmla="*/ 3787060 h 5395374"/>
              <a:gd name="connsiteX40" fmla="*/ 1430973 w 4825404"/>
              <a:gd name="connsiteY40" fmla="*/ 488 h 5395374"/>
              <a:gd name="connsiteX41" fmla="*/ 1487233 w 4825404"/>
              <a:gd name="connsiteY41" fmla="*/ 17612 h 5395374"/>
              <a:gd name="connsiteX42" fmla="*/ 1499464 w 4825404"/>
              <a:gd name="connsiteY42" fmla="*/ 64087 h 5395374"/>
              <a:gd name="connsiteX43" fmla="*/ 1531262 w 4825404"/>
              <a:gd name="connsiteY43" fmla="*/ 120347 h 5395374"/>
              <a:gd name="connsiteX44" fmla="*/ 1545939 w 4825404"/>
              <a:gd name="connsiteY44" fmla="*/ 130132 h 5395374"/>
              <a:gd name="connsiteX45" fmla="*/ 1555724 w 4825404"/>
              <a:gd name="connsiteY45" fmla="*/ 135024 h 5395374"/>
              <a:gd name="connsiteX46" fmla="*/ 1560617 w 4825404"/>
              <a:gd name="connsiteY46" fmla="*/ 130132 h 5395374"/>
              <a:gd name="connsiteX47" fmla="*/ 1604646 w 4825404"/>
              <a:gd name="connsiteY47" fmla="*/ 154592 h 5395374"/>
              <a:gd name="connsiteX48" fmla="*/ 1614431 w 4825404"/>
              <a:gd name="connsiteY48" fmla="*/ 144809 h 5395374"/>
              <a:gd name="connsiteX49" fmla="*/ 1638891 w 4825404"/>
              <a:gd name="connsiteY49" fmla="*/ 169270 h 5395374"/>
              <a:gd name="connsiteX50" fmla="*/ 1682922 w 4825404"/>
              <a:gd name="connsiteY50" fmla="*/ 164377 h 5395374"/>
              <a:gd name="connsiteX51" fmla="*/ 1692706 w 4825404"/>
              <a:gd name="connsiteY51" fmla="*/ 174162 h 5395374"/>
              <a:gd name="connsiteX52" fmla="*/ 1712275 w 4825404"/>
              <a:gd name="connsiteY52" fmla="*/ 154592 h 5395374"/>
              <a:gd name="connsiteX53" fmla="*/ 1763644 w 4825404"/>
              <a:gd name="connsiteY53" fmla="*/ 166823 h 5395374"/>
              <a:gd name="connsiteX54" fmla="*/ 1824796 w 4825404"/>
              <a:gd name="connsiteY54" fmla="*/ 188838 h 5395374"/>
              <a:gd name="connsiteX55" fmla="*/ 1834580 w 4825404"/>
              <a:gd name="connsiteY55" fmla="*/ 179053 h 5395374"/>
              <a:gd name="connsiteX56" fmla="*/ 1854149 w 4825404"/>
              <a:gd name="connsiteY56" fmla="*/ 198623 h 5395374"/>
              <a:gd name="connsiteX57" fmla="*/ 1863934 w 4825404"/>
              <a:gd name="connsiteY57" fmla="*/ 188838 h 5395374"/>
              <a:gd name="connsiteX58" fmla="*/ 1893287 w 4825404"/>
              <a:gd name="connsiteY58" fmla="*/ 208408 h 5395374"/>
              <a:gd name="connsiteX59" fmla="*/ 1937317 w 4825404"/>
              <a:gd name="connsiteY59" fmla="*/ 232868 h 5395374"/>
              <a:gd name="connsiteX60" fmla="*/ 1947101 w 4825404"/>
              <a:gd name="connsiteY60" fmla="*/ 223084 h 5395374"/>
              <a:gd name="connsiteX61" fmla="*/ 1978901 w 4825404"/>
              <a:gd name="connsiteY61" fmla="*/ 264668 h 5395374"/>
              <a:gd name="connsiteX62" fmla="*/ 1996023 w 4825404"/>
              <a:gd name="connsiteY62" fmla="*/ 311144 h 5395374"/>
              <a:gd name="connsiteX63" fmla="*/ 2020485 w 4825404"/>
              <a:gd name="connsiteY63" fmla="*/ 316035 h 5395374"/>
              <a:gd name="connsiteX64" fmla="*/ 2054730 w 4825404"/>
              <a:gd name="connsiteY64" fmla="*/ 340497 h 5395374"/>
              <a:gd name="connsiteX65" fmla="*/ 2064515 w 4825404"/>
              <a:gd name="connsiteY65" fmla="*/ 360066 h 5395374"/>
              <a:gd name="connsiteX66" fmla="*/ 2044946 w 4825404"/>
              <a:gd name="connsiteY66" fmla="*/ 408988 h 5395374"/>
              <a:gd name="connsiteX67" fmla="*/ 2071853 w 4825404"/>
              <a:gd name="connsiteY67" fmla="*/ 460356 h 5395374"/>
              <a:gd name="connsiteX68" fmla="*/ 2118329 w 4825404"/>
              <a:gd name="connsiteY68" fmla="*/ 511724 h 5395374"/>
              <a:gd name="connsiteX69" fmla="*/ 2128113 w 4825404"/>
              <a:gd name="connsiteY69" fmla="*/ 501940 h 5395374"/>
              <a:gd name="connsiteX70" fmla="*/ 2152575 w 4825404"/>
              <a:gd name="connsiteY70" fmla="*/ 526401 h 5395374"/>
              <a:gd name="connsiteX71" fmla="*/ 2203942 w 4825404"/>
              <a:gd name="connsiteY71" fmla="*/ 523955 h 5395374"/>
              <a:gd name="connsiteX72" fmla="*/ 2250419 w 4825404"/>
              <a:gd name="connsiteY72" fmla="*/ 565539 h 5395374"/>
              <a:gd name="connsiteX73" fmla="*/ 2260204 w 4825404"/>
              <a:gd name="connsiteY73" fmla="*/ 589999 h 5395374"/>
              <a:gd name="connsiteX74" fmla="*/ 2269987 w 4825404"/>
              <a:gd name="connsiteY74" fmla="*/ 614460 h 5395374"/>
              <a:gd name="connsiteX75" fmla="*/ 2260204 w 4825404"/>
              <a:gd name="connsiteY75" fmla="*/ 624245 h 5395374"/>
              <a:gd name="connsiteX76" fmla="*/ 2265095 w 4825404"/>
              <a:gd name="connsiteY76" fmla="*/ 634030 h 5395374"/>
              <a:gd name="connsiteX77" fmla="*/ 2269987 w 4825404"/>
              <a:gd name="connsiteY77" fmla="*/ 643815 h 5395374"/>
              <a:gd name="connsiteX78" fmla="*/ 2250419 w 4825404"/>
              <a:gd name="connsiteY78" fmla="*/ 663383 h 5395374"/>
              <a:gd name="connsiteX79" fmla="*/ 2255311 w 4825404"/>
              <a:gd name="connsiteY79" fmla="*/ 702521 h 5395374"/>
              <a:gd name="connsiteX80" fmla="*/ 2260202 w 4825404"/>
              <a:gd name="connsiteY80" fmla="*/ 741658 h 5395374"/>
              <a:gd name="connsiteX81" fmla="*/ 2245526 w 4825404"/>
              <a:gd name="connsiteY81" fmla="*/ 756335 h 5395374"/>
              <a:gd name="connsiteX82" fmla="*/ 2265095 w 4825404"/>
              <a:gd name="connsiteY82" fmla="*/ 785688 h 5395374"/>
              <a:gd name="connsiteX83" fmla="*/ 2255311 w 4825404"/>
              <a:gd name="connsiteY83" fmla="*/ 824826 h 5395374"/>
              <a:gd name="connsiteX84" fmla="*/ 2304233 w 4825404"/>
              <a:gd name="connsiteY84" fmla="*/ 883532 h 5395374"/>
              <a:gd name="connsiteX85" fmla="*/ 2294449 w 4825404"/>
              <a:gd name="connsiteY85" fmla="*/ 893317 h 5395374"/>
              <a:gd name="connsiteX86" fmla="*/ 2353155 w 4825404"/>
              <a:gd name="connsiteY86" fmla="*/ 952023 h 5395374"/>
              <a:gd name="connsiteX87" fmla="*/ 2372724 w 4825404"/>
              <a:gd name="connsiteY87" fmla="*/ 947131 h 5395374"/>
              <a:gd name="connsiteX88" fmla="*/ 2392292 w 4825404"/>
              <a:gd name="connsiteY88" fmla="*/ 942238 h 5395374"/>
              <a:gd name="connsiteX89" fmla="*/ 2436322 w 4825404"/>
              <a:gd name="connsiteY89" fmla="*/ 986269 h 5395374"/>
              <a:gd name="connsiteX90" fmla="*/ 2446107 w 4825404"/>
              <a:gd name="connsiteY90" fmla="*/ 976484 h 5395374"/>
              <a:gd name="connsiteX91" fmla="*/ 2460783 w 4825404"/>
              <a:gd name="connsiteY91" fmla="*/ 991161 h 5395374"/>
              <a:gd name="connsiteX92" fmla="*/ 2451000 w 4825404"/>
              <a:gd name="connsiteY92" fmla="*/ 1000946 h 5395374"/>
              <a:gd name="connsiteX93" fmla="*/ 2470568 w 4825404"/>
              <a:gd name="connsiteY93" fmla="*/ 1020514 h 5395374"/>
              <a:gd name="connsiteX94" fmla="*/ 2441215 w 4825404"/>
              <a:gd name="connsiteY94" fmla="*/ 1059652 h 5395374"/>
              <a:gd name="connsiteX95" fmla="*/ 2402077 w 4825404"/>
              <a:gd name="connsiteY95" fmla="*/ 1089005 h 5395374"/>
              <a:gd name="connsiteX96" fmla="*/ 2392292 w 4825404"/>
              <a:gd name="connsiteY96" fmla="*/ 1079221 h 5395374"/>
              <a:gd name="connsiteX97" fmla="*/ 2353155 w 4825404"/>
              <a:gd name="connsiteY97" fmla="*/ 1152604 h 5395374"/>
              <a:gd name="connsiteX98" fmla="*/ 2353155 w 4825404"/>
              <a:gd name="connsiteY98" fmla="*/ 1235772 h 5395374"/>
              <a:gd name="connsiteX99" fmla="*/ 2343371 w 4825404"/>
              <a:gd name="connsiteY99" fmla="*/ 1245556 h 5395374"/>
              <a:gd name="connsiteX100" fmla="*/ 2362939 w 4825404"/>
              <a:gd name="connsiteY100" fmla="*/ 1265125 h 5395374"/>
              <a:gd name="connsiteX101" fmla="*/ 2353155 w 4825404"/>
              <a:gd name="connsiteY101" fmla="*/ 1274909 h 5395374"/>
              <a:gd name="connsiteX102" fmla="*/ 2367831 w 4825404"/>
              <a:gd name="connsiteY102" fmla="*/ 1289586 h 5395374"/>
              <a:gd name="connsiteX103" fmla="*/ 2362939 w 4825404"/>
              <a:gd name="connsiteY103" fmla="*/ 1314047 h 5395374"/>
              <a:gd name="connsiteX104" fmla="*/ 2397185 w 4825404"/>
              <a:gd name="connsiteY104" fmla="*/ 1348292 h 5395374"/>
              <a:gd name="connsiteX105" fmla="*/ 2436322 w 4825404"/>
              <a:gd name="connsiteY105" fmla="*/ 1446136 h 5395374"/>
              <a:gd name="connsiteX106" fmla="*/ 2362939 w 4825404"/>
              <a:gd name="connsiteY106" fmla="*/ 1509735 h 5395374"/>
              <a:gd name="connsiteX107" fmla="*/ 2284664 w 4825404"/>
              <a:gd name="connsiteY107" fmla="*/ 1578226 h 5395374"/>
              <a:gd name="connsiteX108" fmla="*/ 2269987 w 4825404"/>
              <a:gd name="connsiteY108" fmla="*/ 1680963 h 5395374"/>
              <a:gd name="connsiteX109" fmla="*/ 2294448 w 4825404"/>
              <a:gd name="connsiteY109" fmla="*/ 1705423 h 5395374"/>
              <a:gd name="connsiteX110" fmla="*/ 2287111 w 4825404"/>
              <a:gd name="connsiteY110" fmla="*/ 1747007 h 5395374"/>
              <a:gd name="connsiteX111" fmla="*/ 2274880 w 4825404"/>
              <a:gd name="connsiteY111" fmla="*/ 1793484 h 5395374"/>
              <a:gd name="connsiteX112" fmla="*/ 2250419 w 4825404"/>
              <a:gd name="connsiteY112" fmla="*/ 1817945 h 5395374"/>
              <a:gd name="connsiteX113" fmla="*/ 2257757 w 4825404"/>
              <a:gd name="connsiteY113" fmla="*/ 1844852 h 5395374"/>
              <a:gd name="connsiteX114" fmla="*/ 2260202 w 4825404"/>
              <a:gd name="connsiteY114" fmla="*/ 1876651 h 5395374"/>
              <a:gd name="connsiteX115" fmla="*/ 2240634 w 4825404"/>
              <a:gd name="connsiteY115" fmla="*/ 1906004 h 5395374"/>
              <a:gd name="connsiteX116" fmla="*/ 2235742 w 4825404"/>
              <a:gd name="connsiteY116" fmla="*/ 1915789 h 5395374"/>
              <a:gd name="connsiteX117" fmla="*/ 2230849 w 4825404"/>
              <a:gd name="connsiteY117" fmla="*/ 1925574 h 5395374"/>
              <a:gd name="connsiteX118" fmla="*/ 2184374 w 4825404"/>
              <a:gd name="connsiteY118" fmla="*/ 1952481 h 5395374"/>
              <a:gd name="connsiteX119" fmla="*/ 2147682 w 4825404"/>
              <a:gd name="connsiteY119" fmla="*/ 1969603 h 5395374"/>
              <a:gd name="connsiteX120" fmla="*/ 2133005 w 4825404"/>
              <a:gd name="connsiteY120" fmla="*/ 1994065 h 5395374"/>
              <a:gd name="connsiteX121" fmla="*/ 2098759 w 4825404"/>
              <a:gd name="connsiteY121" fmla="*/ 2038094 h 5395374"/>
              <a:gd name="connsiteX122" fmla="*/ 2088976 w 4825404"/>
              <a:gd name="connsiteY122" fmla="*/ 2028309 h 5395374"/>
              <a:gd name="connsiteX123" fmla="*/ 2059623 w 4825404"/>
              <a:gd name="connsiteY123" fmla="*/ 2047879 h 5395374"/>
              <a:gd name="connsiteX124" fmla="*/ 2030268 w 4825404"/>
              <a:gd name="connsiteY124" fmla="*/ 2067447 h 5395374"/>
              <a:gd name="connsiteX125" fmla="*/ 2049838 w 4825404"/>
              <a:gd name="connsiteY125" fmla="*/ 2087017 h 5395374"/>
              <a:gd name="connsiteX126" fmla="*/ 2145236 w 4825404"/>
              <a:gd name="connsiteY126" fmla="*/ 2079678 h 5395374"/>
              <a:gd name="connsiteX127" fmla="*/ 2206388 w 4825404"/>
              <a:gd name="connsiteY127" fmla="*/ 2096800 h 5395374"/>
              <a:gd name="connsiteX128" fmla="*/ 2216173 w 4825404"/>
              <a:gd name="connsiteY128" fmla="*/ 2087017 h 5395374"/>
              <a:gd name="connsiteX129" fmla="*/ 2250419 w 4825404"/>
              <a:gd name="connsiteY129" fmla="*/ 2111477 h 5395374"/>
              <a:gd name="connsiteX130" fmla="*/ 2284664 w 4825404"/>
              <a:gd name="connsiteY130" fmla="*/ 2135938 h 5395374"/>
              <a:gd name="connsiteX131" fmla="*/ 2309125 w 4825404"/>
              <a:gd name="connsiteY131" fmla="*/ 2131046 h 5395374"/>
              <a:gd name="connsiteX132" fmla="*/ 2323802 w 4825404"/>
              <a:gd name="connsiteY132" fmla="*/ 2145723 h 5395374"/>
              <a:gd name="connsiteX133" fmla="*/ 2333586 w 4825404"/>
              <a:gd name="connsiteY133" fmla="*/ 2135938 h 5395374"/>
              <a:gd name="connsiteX134" fmla="*/ 2399631 w 4825404"/>
              <a:gd name="connsiteY134" fmla="*/ 2133492 h 5395374"/>
              <a:gd name="connsiteX135" fmla="*/ 2480353 w 4825404"/>
              <a:gd name="connsiteY135" fmla="*/ 2145723 h 5395374"/>
              <a:gd name="connsiteX136" fmla="*/ 2490136 w 4825404"/>
              <a:gd name="connsiteY136" fmla="*/ 2135938 h 5395374"/>
              <a:gd name="connsiteX137" fmla="*/ 2519491 w 4825404"/>
              <a:gd name="connsiteY137" fmla="*/ 2155508 h 5395374"/>
              <a:gd name="connsiteX138" fmla="*/ 2565966 w 4825404"/>
              <a:gd name="connsiteY138" fmla="*/ 2246013 h 5395374"/>
              <a:gd name="connsiteX139" fmla="*/ 2563520 w 4825404"/>
              <a:gd name="connsiteY139" fmla="*/ 2297381 h 5395374"/>
              <a:gd name="connsiteX140" fmla="*/ 2607550 w 4825404"/>
              <a:gd name="connsiteY140" fmla="*/ 2341411 h 5395374"/>
              <a:gd name="connsiteX141" fmla="*/ 2671149 w 4825404"/>
              <a:gd name="connsiteY141" fmla="*/ 2356087 h 5395374"/>
              <a:gd name="connsiteX142" fmla="*/ 2744532 w 4825404"/>
              <a:gd name="connsiteY142" fmla="*/ 2390334 h 5395374"/>
              <a:gd name="connsiteX143" fmla="*/ 2835038 w 4825404"/>
              <a:gd name="connsiteY143" fmla="*/ 2338965 h 5395374"/>
              <a:gd name="connsiteX144" fmla="*/ 2935328 w 4825404"/>
              <a:gd name="connsiteY144" fmla="*/ 2365872 h 5395374"/>
              <a:gd name="connsiteX145" fmla="*/ 2952451 w 4825404"/>
              <a:gd name="connsiteY145" fmla="*/ 2431917 h 5395374"/>
              <a:gd name="connsiteX146" fmla="*/ 2930436 w 4825404"/>
              <a:gd name="connsiteY146" fmla="*/ 2507747 h 5395374"/>
              <a:gd name="connsiteX147" fmla="*/ 2945113 w 4825404"/>
              <a:gd name="connsiteY147" fmla="*/ 2541992 h 5395374"/>
              <a:gd name="connsiteX148" fmla="*/ 2935328 w 4825404"/>
              <a:gd name="connsiteY148" fmla="*/ 2551777 h 5395374"/>
              <a:gd name="connsiteX149" fmla="*/ 2954897 w 4825404"/>
              <a:gd name="connsiteY149" fmla="*/ 2571345 h 5395374"/>
              <a:gd name="connsiteX150" fmla="*/ 2945113 w 4825404"/>
              <a:gd name="connsiteY150" fmla="*/ 2581130 h 5395374"/>
              <a:gd name="connsiteX151" fmla="*/ 3008712 w 4825404"/>
              <a:gd name="connsiteY151" fmla="*/ 2644729 h 5395374"/>
              <a:gd name="connsiteX152" fmla="*/ 3052741 w 4825404"/>
              <a:gd name="connsiteY152" fmla="*/ 2698543 h 5395374"/>
              <a:gd name="connsiteX153" fmla="*/ 3128571 w 4825404"/>
              <a:gd name="connsiteY153" fmla="*/ 2769480 h 5395374"/>
              <a:gd name="connsiteX154" fmla="*/ 3233754 w 4825404"/>
              <a:gd name="connsiteY154" fmla="*/ 2801279 h 5395374"/>
              <a:gd name="connsiteX155" fmla="*/ 3258214 w 4825404"/>
              <a:gd name="connsiteY155" fmla="*/ 2786602 h 5395374"/>
              <a:gd name="connsiteX156" fmla="*/ 3267999 w 4825404"/>
              <a:gd name="connsiteY156" fmla="*/ 2796387 h 5395374"/>
              <a:gd name="connsiteX157" fmla="*/ 3319367 w 4825404"/>
              <a:gd name="connsiteY157" fmla="*/ 2803725 h 5395374"/>
              <a:gd name="connsiteX158" fmla="*/ 3370736 w 4825404"/>
              <a:gd name="connsiteY158" fmla="*/ 2850202 h 5395374"/>
              <a:gd name="connsiteX159" fmla="*/ 3360951 w 4825404"/>
              <a:gd name="connsiteY159" fmla="*/ 2859985 h 5395374"/>
              <a:gd name="connsiteX160" fmla="*/ 3385412 w 4825404"/>
              <a:gd name="connsiteY160" fmla="*/ 2884446 h 5395374"/>
              <a:gd name="connsiteX161" fmla="*/ 3380519 w 4825404"/>
              <a:gd name="connsiteY161" fmla="*/ 2908908 h 5395374"/>
              <a:gd name="connsiteX162" fmla="*/ 3404981 w 4825404"/>
              <a:gd name="connsiteY162" fmla="*/ 2933369 h 5395374"/>
              <a:gd name="connsiteX163" fmla="*/ 3378073 w 4825404"/>
              <a:gd name="connsiteY163" fmla="*/ 3048336 h 5395374"/>
              <a:gd name="connsiteX164" fmla="*/ 3417211 w 4825404"/>
              <a:gd name="connsiteY164" fmla="*/ 3165749 h 5395374"/>
              <a:gd name="connsiteX165" fmla="*/ 3473472 w 4825404"/>
              <a:gd name="connsiteY165" fmla="*/ 3300285 h 5395374"/>
              <a:gd name="connsiteX166" fmla="*/ 3502826 w 4825404"/>
              <a:gd name="connsiteY166" fmla="*/ 3461728 h 5395374"/>
              <a:gd name="connsiteX167" fmla="*/ 3488148 w 4825404"/>
              <a:gd name="connsiteY167" fmla="*/ 3476405 h 5395374"/>
              <a:gd name="connsiteX168" fmla="*/ 3497933 w 4825404"/>
              <a:gd name="connsiteY168" fmla="*/ 3486189 h 5395374"/>
              <a:gd name="connsiteX169" fmla="*/ 3488148 w 4825404"/>
              <a:gd name="connsiteY169" fmla="*/ 3505758 h 5395374"/>
              <a:gd name="connsiteX170" fmla="*/ 3451457 w 4825404"/>
              <a:gd name="connsiteY170" fmla="*/ 3552234 h 5395374"/>
              <a:gd name="connsiteX171" fmla="*/ 3419657 w 4825404"/>
              <a:gd name="connsiteY171" fmla="*/ 3593818 h 5395374"/>
              <a:gd name="connsiteX172" fmla="*/ 3483256 w 4825404"/>
              <a:gd name="connsiteY172" fmla="*/ 3652524 h 5395374"/>
              <a:gd name="connsiteX173" fmla="*/ 3532179 w 4825404"/>
              <a:gd name="connsiteY173" fmla="*/ 3696554 h 5395374"/>
              <a:gd name="connsiteX174" fmla="*/ 3559086 w 4825404"/>
              <a:gd name="connsiteY174" fmla="*/ 3728354 h 5395374"/>
              <a:gd name="connsiteX175" fmla="*/ 3566424 w 4825404"/>
              <a:gd name="connsiteY175" fmla="*/ 3789506 h 5395374"/>
              <a:gd name="connsiteX176" fmla="*/ 3551747 w 4825404"/>
              <a:gd name="connsiteY176" fmla="*/ 3813967 h 5395374"/>
              <a:gd name="connsiteX177" fmla="*/ 3566424 w 4825404"/>
              <a:gd name="connsiteY177" fmla="*/ 3857997 h 5395374"/>
              <a:gd name="connsiteX178" fmla="*/ 3546855 w 4825404"/>
              <a:gd name="connsiteY178" fmla="*/ 3877567 h 5395374"/>
              <a:gd name="connsiteX179" fmla="*/ 3551747 w 4825404"/>
              <a:gd name="connsiteY179" fmla="*/ 3887350 h 5395374"/>
              <a:gd name="connsiteX180" fmla="*/ 3556639 w 4825404"/>
              <a:gd name="connsiteY180" fmla="*/ 3897135 h 5395374"/>
              <a:gd name="connsiteX181" fmla="*/ 3527286 w 4825404"/>
              <a:gd name="connsiteY181" fmla="*/ 3926488 h 5395374"/>
              <a:gd name="connsiteX182" fmla="*/ 3532179 w 4825404"/>
              <a:gd name="connsiteY182" fmla="*/ 3936273 h 5395374"/>
              <a:gd name="connsiteX183" fmla="*/ 3537071 w 4825404"/>
              <a:gd name="connsiteY183" fmla="*/ 3946057 h 5395374"/>
              <a:gd name="connsiteX184" fmla="*/ 3493041 w 4825404"/>
              <a:gd name="connsiteY184" fmla="*/ 4009655 h 5395374"/>
              <a:gd name="connsiteX185" fmla="*/ 3502826 w 4825404"/>
              <a:gd name="connsiteY185" fmla="*/ 4048793 h 5395374"/>
              <a:gd name="connsiteX186" fmla="*/ 3483256 w 4825404"/>
              <a:gd name="connsiteY186" fmla="*/ 4068363 h 5395374"/>
              <a:gd name="connsiteX187" fmla="*/ 3493041 w 4825404"/>
              <a:gd name="connsiteY187" fmla="*/ 4078146 h 5395374"/>
              <a:gd name="connsiteX188" fmla="*/ 3473472 w 4825404"/>
              <a:gd name="connsiteY188" fmla="*/ 4107499 h 5395374"/>
              <a:gd name="connsiteX189" fmla="*/ 3426996 w 4825404"/>
              <a:gd name="connsiteY189" fmla="*/ 4139300 h 5395374"/>
              <a:gd name="connsiteX190" fmla="*/ 3390304 w 4825404"/>
              <a:gd name="connsiteY190" fmla="*/ 4161315 h 5395374"/>
              <a:gd name="connsiteX191" fmla="*/ 3368290 w 4825404"/>
              <a:gd name="connsiteY191" fmla="*/ 4266497 h 5395374"/>
              <a:gd name="connsiteX192" fmla="*/ 3434334 w 4825404"/>
              <a:gd name="connsiteY192" fmla="*/ 4371679 h 5395374"/>
              <a:gd name="connsiteX193" fmla="*/ 3510163 w 4825404"/>
              <a:gd name="connsiteY193" fmla="*/ 4379018 h 5395374"/>
              <a:gd name="connsiteX194" fmla="*/ 3595777 w 4825404"/>
              <a:gd name="connsiteY194" fmla="*/ 4415709 h 5395374"/>
              <a:gd name="connsiteX195" fmla="*/ 3605562 w 4825404"/>
              <a:gd name="connsiteY195" fmla="*/ 4405924 h 5395374"/>
              <a:gd name="connsiteX196" fmla="*/ 3625130 w 4825404"/>
              <a:gd name="connsiteY196" fmla="*/ 4425494 h 5395374"/>
              <a:gd name="connsiteX197" fmla="*/ 3634915 w 4825404"/>
              <a:gd name="connsiteY197" fmla="*/ 4415709 h 5395374"/>
              <a:gd name="connsiteX198" fmla="*/ 3688729 w 4825404"/>
              <a:gd name="connsiteY198" fmla="*/ 4459740 h 5395374"/>
              <a:gd name="connsiteX199" fmla="*/ 3732760 w 4825404"/>
              <a:gd name="connsiteY199" fmla="*/ 4484200 h 5395374"/>
              <a:gd name="connsiteX200" fmla="*/ 3722975 w 4825404"/>
              <a:gd name="connsiteY200" fmla="*/ 4493985 h 5395374"/>
              <a:gd name="connsiteX201" fmla="*/ 3776789 w 4825404"/>
              <a:gd name="connsiteY201" fmla="*/ 4533123 h 5395374"/>
              <a:gd name="connsiteX202" fmla="*/ 3825711 w 4825404"/>
              <a:gd name="connsiteY202" fmla="*/ 4577152 h 5395374"/>
              <a:gd name="connsiteX203" fmla="*/ 3815927 w 4825404"/>
              <a:gd name="connsiteY203" fmla="*/ 4586937 h 5395374"/>
              <a:gd name="connsiteX204" fmla="*/ 3845280 w 4825404"/>
              <a:gd name="connsiteY204" fmla="*/ 4626075 h 5395374"/>
              <a:gd name="connsiteX205" fmla="*/ 3857511 w 4825404"/>
              <a:gd name="connsiteY205" fmla="*/ 4662767 h 5395374"/>
              <a:gd name="connsiteX206" fmla="*/ 3874633 w 4825404"/>
              <a:gd name="connsiteY206" fmla="*/ 4694566 h 5395374"/>
              <a:gd name="connsiteX207" fmla="*/ 3864849 w 4825404"/>
              <a:gd name="connsiteY207" fmla="*/ 4704349 h 5395374"/>
              <a:gd name="connsiteX208" fmla="*/ 3894202 w 4825404"/>
              <a:gd name="connsiteY208" fmla="*/ 4743487 h 5395374"/>
              <a:gd name="connsiteX209" fmla="*/ 3884418 w 4825404"/>
              <a:gd name="connsiteY209" fmla="*/ 4753272 h 5395374"/>
              <a:gd name="connsiteX210" fmla="*/ 3908878 w 4825404"/>
              <a:gd name="connsiteY210" fmla="*/ 4777733 h 5395374"/>
              <a:gd name="connsiteX211" fmla="*/ 3903987 w 4825404"/>
              <a:gd name="connsiteY211" fmla="*/ 4802194 h 5395374"/>
              <a:gd name="connsiteX212" fmla="*/ 3923556 w 4825404"/>
              <a:gd name="connsiteY212" fmla="*/ 4821763 h 5395374"/>
              <a:gd name="connsiteX213" fmla="*/ 3908878 w 4825404"/>
              <a:gd name="connsiteY213" fmla="*/ 4865792 h 5395374"/>
              <a:gd name="connsiteX214" fmla="*/ 3928448 w 4825404"/>
              <a:gd name="connsiteY214" fmla="*/ 4895147 h 5395374"/>
              <a:gd name="connsiteX215" fmla="*/ 3908878 w 4825404"/>
              <a:gd name="connsiteY215" fmla="*/ 4914715 h 5395374"/>
              <a:gd name="connsiteX216" fmla="*/ 3918663 w 4825404"/>
              <a:gd name="connsiteY216" fmla="*/ 4924500 h 5395374"/>
              <a:gd name="connsiteX217" fmla="*/ 3903986 w 4825404"/>
              <a:gd name="connsiteY217" fmla="*/ 4939176 h 5395374"/>
              <a:gd name="connsiteX218" fmla="*/ 3913771 w 4825404"/>
              <a:gd name="connsiteY218" fmla="*/ 4948961 h 5395374"/>
              <a:gd name="connsiteX219" fmla="*/ 3894202 w 4825404"/>
              <a:gd name="connsiteY219" fmla="*/ 4983206 h 5395374"/>
              <a:gd name="connsiteX220" fmla="*/ 3874633 w 4825404"/>
              <a:gd name="connsiteY220" fmla="*/ 5017452 h 5395374"/>
              <a:gd name="connsiteX221" fmla="*/ 3884418 w 4825404"/>
              <a:gd name="connsiteY221" fmla="*/ 5027236 h 5395374"/>
              <a:gd name="connsiteX222" fmla="*/ 3845280 w 4825404"/>
              <a:gd name="connsiteY222" fmla="*/ 5076158 h 5395374"/>
              <a:gd name="connsiteX223" fmla="*/ 3825711 w 4825404"/>
              <a:gd name="connsiteY223" fmla="*/ 5134864 h 5395374"/>
              <a:gd name="connsiteX224" fmla="*/ 3806142 w 4825404"/>
              <a:gd name="connsiteY224" fmla="*/ 5154434 h 5395374"/>
              <a:gd name="connsiteX225" fmla="*/ 3815927 w 4825404"/>
              <a:gd name="connsiteY225" fmla="*/ 5164217 h 5395374"/>
              <a:gd name="connsiteX226" fmla="*/ 3752328 w 4825404"/>
              <a:gd name="connsiteY226" fmla="*/ 5227816 h 5395374"/>
              <a:gd name="connsiteX227" fmla="*/ 3742543 w 4825404"/>
              <a:gd name="connsiteY227" fmla="*/ 5218032 h 5395374"/>
              <a:gd name="connsiteX228" fmla="*/ 3708299 w 4825404"/>
              <a:gd name="connsiteY228" fmla="*/ 5262061 h 5395374"/>
              <a:gd name="connsiteX229" fmla="*/ 3683837 w 4825404"/>
              <a:gd name="connsiteY229" fmla="*/ 5296307 h 5395374"/>
              <a:gd name="connsiteX230" fmla="*/ 3674053 w 4825404"/>
              <a:gd name="connsiteY230" fmla="*/ 5286523 h 5395374"/>
              <a:gd name="connsiteX231" fmla="*/ 3549301 w 4825404"/>
              <a:gd name="connsiteY231" fmla="*/ 5337891 h 5395374"/>
              <a:gd name="connsiteX232" fmla="*/ 3351166 w 4825404"/>
              <a:gd name="connsiteY232" fmla="*/ 5335445 h 5395374"/>
              <a:gd name="connsiteX233" fmla="*/ 3326705 w 4825404"/>
              <a:gd name="connsiteY233" fmla="*/ 5310984 h 5395374"/>
              <a:gd name="connsiteX234" fmla="*/ 3267999 w 4825404"/>
              <a:gd name="connsiteY234" fmla="*/ 5320769 h 5395374"/>
              <a:gd name="connsiteX235" fmla="*/ 3223969 w 4825404"/>
              <a:gd name="connsiteY235" fmla="*/ 5276739 h 5395374"/>
              <a:gd name="connsiteX236" fmla="*/ 3211739 w 4825404"/>
              <a:gd name="connsiteY236" fmla="*/ 5284077 h 5395374"/>
              <a:gd name="connsiteX237" fmla="*/ 3199508 w 4825404"/>
              <a:gd name="connsiteY237" fmla="*/ 5291416 h 5395374"/>
              <a:gd name="connsiteX238" fmla="*/ 3131017 w 4825404"/>
              <a:gd name="connsiteY238" fmla="*/ 5222925 h 5395374"/>
              <a:gd name="connsiteX239" fmla="*/ 3106556 w 4825404"/>
              <a:gd name="connsiteY239" fmla="*/ 5227816 h 5395374"/>
              <a:gd name="connsiteX240" fmla="*/ 3091879 w 4825404"/>
              <a:gd name="connsiteY240" fmla="*/ 5193572 h 5395374"/>
              <a:gd name="connsiteX241" fmla="*/ 3082095 w 4825404"/>
              <a:gd name="connsiteY241" fmla="*/ 5203355 h 5395374"/>
              <a:gd name="connsiteX242" fmla="*/ 3052741 w 4825404"/>
              <a:gd name="connsiteY242" fmla="*/ 5154434 h 5395374"/>
              <a:gd name="connsiteX243" fmla="*/ 3038065 w 4825404"/>
              <a:gd name="connsiteY243" fmla="*/ 5110403 h 5395374"/>
              <a:gd name="connsiteX244" fmla="*/ 2979359 w 4825404"/>
              <a:gd name="connsiteY244" fmla="*/ 5051697 h 5395374"/>
              <a:gd name="connsiteX245" fmla="*/ 2989142 w 4825404"/>
              <a:gd name="connsiteY245" fmla="*/ 5041912 h 5395374"/>
              <a:gd name="connsiteX246" fmla="*/ 2945113 w 4825404"/>
              <a:gd name="connsiteY246" fmla="*/ 4988098 h 5395374"/>
              <a:gd name="connsiteX247" fmla="*/ 2954897 w 4825404"/>
              <a:gd name="connsiteY247" fmla="*/ 4978314 h 5395374"/>
              <a:gd name="connsiteX248" fmla="*/ 2915760 w 4825404"/>
              <a:gd name="connsiteY248" fmla="*/ 4958745 h 5395374"/>
              <a:gd name="connsiteX249" fmla="*/ 2901083 w 4825404"/>
              <a:gd name="connsiteY249" fmla="*/ 4992991 h 5395374"/>
              <a:gd name="connsiteX250" fmla="*/ 2886406 w 4825404"/>
              <a:gd name="connsiteY250" fmla="*/ 5017452 h 5395374"/>
              <a:gd name="connsiteX251" fmla="*/ 2795900 w 4825404"/>
              <a:gd name="connsiteY251" fmla="*/ 5044359 h 5395374"/>
              <a:gd name="connsiteX252" fmla="*/ 2724963 w 4825404"/>
              <a:gd name="connsiteY252" fmla="*/ 5032128 h 5395374"/>
              <a:gd name="connsiteX253" fmla="*/ 2705394 w 4825404"/>
              <a:gd name="connsiteY253" fmla="*/ 5051697 h 5395374"/>
              <a:gd name="connsiteX254" fmla="*/ 2658918 w 4825404"/>
              <a:gd name="connsiteY254" fmla="*/ 5063927 h 5395374"/>
              <a:gd name="connsiteX255" fmla="*/ 2607550 w 4825404"/>
              <a:gd name="connsiteY255" fmla="*/ 5100619 h 5395374"/>
              <a:gd name="connsiteX256" fmla="*/ 2573305 w 4825404"/>
              <a:gd name="connsiteY256" fmla="*/ 5203355 h 5395374"/>
              <a:gd name="connsiteX257" fmla="*/ 2563520 w 4825404"/>
              <a:gd name="connsiteY257" fmla="*/ 5193572 h 5395374"/>
              <a:gd name="connsiteX258" fmla="*/ 2539059 w 4825404"/>
              <a:gd name="connsiteY258" fmla="*/ 5218032 h 5395374"/>
              <a:gd name="connsiteX259" fmla="*/ 2492583 w 4825404"/>
              <a:gd name="connsiteY259" fmla="*/ 5215586 h 5395374"/>
              <a:gd name="connsiteX260" fmla="*/ 2446107 w 4825404"/>
              <a:gd name="connsiteY260" fmla="*/ 5213140 h 5395374"/>
              <a:gd name="connsiteX261" fmla="*/ 2387401 w 4825404"/>
              <a:gd name="connsiteY261" fmla="*/ 5252278 h 5395374"/>
              <a:gd name="connsiteX262" fmla="*/ 2328693 w 4825404"/>
              <a:gd name="connsiteY262" fmla="*/ 5262061 h 5395374"/>
              <a:gd name="connsiteX263" fmla="*/ 2309125 w 4825404"/>
              <a:gd name="connsiteY263" fmla="*/ 5281631 h 5395374"/>
              <a:gd name="connsiteX264" fmla="*/ 2274880 w 4825404"/>
              <a:gd name="connsiteY264" fmla="*/ 5276739 h 5395374"/>
              <a:gd name="connsiteX265" fmla="*/ 2260202 w 4825404"/>
              <a:gd name="connsiteY265" fmla="*/ 5262061 h 5395374"/>
              <a:gd name="connsiteX266" fmla="*/ 2230849 w 4825404"/>
              <a:gd name="connsiteY266" fmla="*/ 5271846 h 5395374"/>
              <a:gd name="connsiteX267" fmla="*/ 2221066 w 4825404"/>
              <a:gd name="connsiteY267" fmla="*/ 5262061 h 5395374"/>
              <a:gd name="connsiteX268" fmla="*/ 2206388 w 4825404"/>
              <a:gd name="connsiteY268" fmla="*/ 5276739 h 5395374"/>
              <a:gd name="connsiteX269" fmla="*/ 2172143 w 4825404"/>
              <a:gd name="connsiteY269" fmla="*/ 5281631 h 5395374"/>
              <a:gd name="connsiteX270" fmla="*/ 2157466 w 4825404"/>
              <a:gd name="connsiteY270" fmla="*/ 5296307 h 5395374"/>
              <a:gd name="connsiteX271" fmla="*/ 2147682 w 4825404"/>
              <a:gd name="connsiteY271" fmla="*/ 5286523 h 5395374"/>
              <a:gd name="connsiteX272" fmla="*/ 2098759 w 4825404"/>
              <a:gd name="connsiteY272" fmla="*/ 5325661 h 5395374"/>
              <a:gd name="connsiteX273" fmla="*/ 2084084 w 4825404"/>
              <a:gd name="connsiteY273" fmla="*/ 5315877 h 5395374"/>
              <a:gd name="connsiteX274" fmla="*/ 2074299 w 4825404"/>
              <a:gd name="connsiteY274" fmla="*/ 5310984 h 5395374"/>
              <a:gd name="connsiteX275" fmla="*/ 2054730 w 4825404"/>
              <a:gd name="connsiteY275" fmla="*/ 5330552 h 5395374"/>
              <a:gd name="connsiteX276" fmla="*/ 2044946 w 4825404"/>
              <a:gd name="connsiteY276" fmla="*/ 5320769 h 5395374"/>
              <a:gd name="connsiteX277" fmla="*/ 2035161 w 4825404"/>
              <a:gd name="connsiteY277" fmla="*/ 5330552 h 5395374"/>
              <a:gd name="connsiteX278" fmla="*/ 2005808 w 4825404"/>
              <a:gd name="connsiteY278" fmla="*/ 5310984 h 5395374"/>
              <a:gd name="connsiteX279" fmla="*/ 1996023 w 4825404"/>
              <a:gd name="connsiteY279" fmla="*/ 5320769 h 5395374"/>
              <a:gd name="connsiteX280" fmla="*/ 1961779 w 4825404"/>
              <a:gd name="connsiteY280" fmla="*/ 5286523 h 5395374"/>
              <a:gd name="connsiteX281" fmla="*/ 1951994 w 4825404"/>
              <a:gd name="connsiteY281" fmla="*/ 5296307 h 5395374"/>
              <a:gd name="connsiteX282" fmla="*/ 1937317 w 4825404"/>
              <a:gd name="connsiteY282" fmla="*/ 5281631 h 5395374"/>
              <a:gd name="connsiteX283" fmla="*/ 1947101 w 4825404"/>
              <a:gd name="connsiteY283" fmla="*/ 5281631 h 5395374"/>
              <a:gd name="connsiteX284" fmla="*/ 1900625 w 4825404"/>
              <a:gd name="connsiteY284" fmla="*/ 5264508 h 5395374"/>
              <a:gd name="connsiteX285" fmla="*/ 1854149 w 4825404"/>
              <a:gd name="connsiteY285" fmla="*/ 5291416 h 5395374"/>
              <a:gd name="connsiteX286" fmla="*/ 1802780 w 4825404"/>
              <a:gd name="connsiteY286" fmla="*/ 5337891 h 5395374"/>
              <a:gd name="connsiteX287" fmla="*/ 1731843 w 4825404"/>
              <a:gd name="connsiteY287" fmla="*/ 5379475 h 5395374"/>
              <a:gd name="connsiteX288" fmla="*/ 1712275 w 4825404"/>
              <a:gd name="connsiteY288" fmla="*/ 5389260 h 5395374"/>
              <a:gd name="connsiteX289" fmla="*/ 1702490 w 4825404"/>
              <a:gd name="connsiteY289" fmla="*/ 5379475 h 5395374"/>
              <a:gd name="connsiteX290" fmla="*/ 1678029 w 4825404"/>
              <a:gd name="connsiteY290" fmla="*/ 5394151 h 5395374"/>
              <a:gd name="connsiteX291" fmla="*/ 1648676 w 4825404"/>
              <a:gd name="connsiteY291" fmla="*/ 5384368 h 5395374"/>
              <a:gd name="connsiteX292" fmla="*/ 1643784 w 4825404"/>
              <a:gd name="connsiteY292" fmla="*/ 5389260 h 5395374"/>
              <a:gd name="connsiteX293" fmla="*/ 1611984 w 4825404"/>
              <a:gd name="connsiteY293" fmla="*/ 5352568 h 5395374"/>
              <a:gd name="connsiteX294" fmla="*/ 1580185 w 4825404"/>
              <a:gd name="connsiteY294" fmla="*/ 5315877 h 5395374"/>
              <a:gd name="connsiteX295" fmla="*/ 1589970 w 4825404"/>
              <a:gd name="connsiteY295" fmla="*/ 5306092 h 5395374"/>
              <a:gd name="connsiteX296" fmla="*/ 1565508 w 4825404"/>
              <a:gd name="connsiteY296" fmla="*/ 5281631 h 5395374"/>
              <a:gd name="connsiteX297" fmla="*/ 1575292 w 4825404"/>
              <a:gd name="connsiteY297" fmla="*/ 5271846 h 5395374"/>
              <a:gd name="connsiteX298" fmla="*/ 1504355 w 4825404"/>
              <a:gd name="connsiteY298" fmla="*/ 5225371 h 5395374"/>
              <a:gd name="connsiteX299" fmla="*/ 1462772 w 4825404"/>
              <a:gd name="connsiteY299" fmla="*/ 5208248 h 5395374"/>
              <a:gd name="connsiteX300" fmla="*/ 1364928 w 4825404"/>
              <a:gd name="connsiteY300" fmla="*/ 5296307 h 5395374"/>
              <a:gd name="connsiteX301" fmla="*/ 1355143 w 4825404"/>
              <a:gd name="connsiteY301" fmla="*/ 5286523 h 5395374"/>
              <a:gd name="connsiteX302" fmla="*/ 1298883 w 4825404"/>
              <a:gd name="connsiteY302" fmla="*/ 5303646 h 5395374"/>
              <a:gd name="connsiteX303" fmla="*/ 1247514 w 4825404"/>
              <a:gd name="connsiteY303" fmla="*/ 5276739 h 5395374"/>
              <a:gd name="connsiteX304" fmla="*/ 1242622 w 4825404"/>
              <a:gd name="connsiteY304" fmla="*/ 5266954 h 5395374"/>
              <a:gd name="connsiteX305" fmla="*/ 1232838 w 4825404"/>
              <a:gd name="connsiteY305" fmla="*/ 5252278 h 5395374"/>
              <a:gd name="connsiteX306" fmla="*/ 1242622 w 4825404"/>
              <a:gd name="connsiteY306" fmla="*/ 5242493 h 5395374"/>
              <a:gd name="connsiteX307" fmla="*/ 1223054 w 4825404"/>
              <a:gd name="connsiteY307" fmla="*/ 5213140 h 5395374"/>
              <a:gd name="connsiteX308" fmla="*/ 1198593 w 4825404"/>
              <a:gd name="connsiteY308" fmla="*/ 5169110 h 5395374"/>
              <a:gd name="connsiteX309" fmla="*/ 1208376 w 4825404"/>
              <a:gd name="connsiteY309" fmla="*/ 5159326 h 5395374"/>
              <a:gd name="connsiteX310" fmla="*/ 1122763 w 4825404"/>
              <a:gd name="connsiteY310" fmla="*/ 5103065 h 5395374"/>
              <a:gd name="connsiteX311" fmla="*/ 1022473 w 4825404"/>
              <a:gd name="connsiteY311" fmla="*/ 5090835 h 5395374"/>
              <a:gd name="connsiteX312" fmla="*/ 998012 w 4825404"/>
              <a:gd name="connsiteY312" fmla="*/ 5105511 h 5395374"/>
              <a:gd name="connsiteX313" fmla="*/ 963767 w 4825404"/>
              <a:gd name="connsiteY313" fmla="*/ 5100619 h 5395374"/>
              <a:gd name="connsiteX314" fmla="*/ 949089 w 4825404"/>
              <a:gd name="connsiteY314" fmla="*/ 5085943 h 5395374"/>
              <a:gd name="connsiteX315" fmla="*/ 939304 w 4825404"/>
              <a:gd name="connsiteY315" fmla="*/ 5095726 h 5395374"/>
              <a:gd name="connsiteX316" fmla="*/ 917290 w 4825404"/>
              <a:gd name="connsiteY316" fmla="*/ 5088389 h 5395374"/>
              <a:gd name="connsiteX317" fmla="*/ 895275 w 4825404"/>
              <a:gd name="connsiteY317" fmla="*/ 5081050 h 5395374"/>
              <a:gd name="connsiteX318" fmla="*/ 856137 w 4825404"/>
              <a:gd name="connsiteY318" fmla="*/ 4978314 h 5395374"/>
              <a:gd name="connsiteX319" fmla="*/ 851245 w 4825404"/>
              <a:gd name="connsiteY319" fmla="*/ 4870685 h 5395374"/>
              <a:gd name="connsiteX320" fmla="*/ 802324 w 4825404"/>
              <a:gd name="connsiteY320" fmla="*/ 4841332 h 5395374"/>
              <a:gd name="connsiteX321" fmla="*/ 748508 w 4825404"/>
              <a:gd name="connsiteY321" fmla="*/ 4807086 h 5395374"/>
              <a:gd name="connsiteX322" fmla="*/ 733833 w 4825404"/>
              <a:gd name="connsiteY322" fmla="*/ 4772840 h 5395374"/>
              <a:gd name="connsiteX323" fmla="*/ 724048 w 4825404"/>
              <a:gd name="connsiteY323" fmla="*/ 4782625 h 5395374"/>
              <a:gd name="connsiteX324" fmla="*/ 670234 w 4825404"/>
              <a:gd name="connsiteY324" fmla="*/ 4738595 h 5395374"/>
              <a:gd name="connsiteX325" fmla="*/ 660449 w 4825404"/>
              <a:gd name="connsiteY325" fmla="*/ 4748380 h 5395374"/>
              <a:gd name="connsiteX326" fmla="*/ 640881 w 4825404"/>
              <a:gd name="connsiteY326" fmla="*/ 4728811 h 5395374"/>
              <a:gd name="connsiteX327" fmla="*/ 631096 w 4825404"/>
              <a:gd name="connsiteY327" fmla="*/ 4738595 h 5395374"/>
              <a:gd name="connsiteX328" fmla="*/ 587065 w 4825404"/>
              <a:gd name="connsiteY328" fmla="*/ 4694566 h 5395374"/>
              <a:gd name="connsiteX329" fmla="*/ 545481 w 4825404"/>
              <a:gd name="connsiteY329" fmla="*/ 4672550 h 5395374"/>
              <a:gd name="connsiteX330" fmla="*/ 499006 w 4825404"/>
              <a:gd name="connsiteY330" fmla="*/ 4635860 h 5395374"/>
              <a:gd name="connsiteX331" fmla="*/ 489221 w 4825404"/>
              <a:gd name="connsiteY331" fmla="*/ 4616290 h 5395374"/>
              <a:gd name="connsiteX332" fmla="*/ 499006 w 4825404"/>
              <a:gd name="connsiteY332" fmla="*/ 4567369 h 5395374"/>
              <a:gd name="connsiteX333" fmla="*/ 489221 w 4825404"/>
              <a:gd name="connsiteY333" fmla="*/ 4557584 h 5395374"/>
              <a:gd name="connsiteX334" fmla="*/ 503898 w 4825404"/>
              <a:gd name="connsiteY334" fmla="*/ 4542907 h 5395374"/>
              <a:gd name="connsiteX335" fmla="*/ 501452 w 4825404"/>
              <a:gd name="connsiteY335" fmla="*/ 4496431 h 5395374"/>
              <a:gd name="connsiteX336" fmla="*/ 499006 w 4825404"/>
              <a:gd name="connsiteY336" fmla="*/ 4449955 h 5395374"/>
              <a:gd name="connsiteX337" fmla="*/ 508790 w 4825404"/>
              <a:gd name="connsiteY337" fmla="*/ 4440170 h 5395374"/>
              <a:gd name="connsiteX338" fmla="*/ 484329 w 4825404"/>
              <a:gd name="connsiteY338" fmla="*/ 4415709 h 5395374"/>
              <a:gd name="connsiteX339" fmla="*/ 484329 w 4825404"/>
              <a:gd name="connsiteY339" fmla="*/ 4357003 h 5395374"/>
              <a:gd name="connsiteX340" fmla="*/ 406054 w 4825404"/>
              <a:gd name="connsiteY340" fmla="*/ 4288512 h 5395374"/>
              <a:gd name="connsiteX341" fmla="*/ 396269 w 4825404"/>
              <a:gd name="connsiteY341" fmla="*/ 4298297 h 5395374"/>
              <a:gd name="connsiteX342" fmla="*/ 352239 w 4825404"/>
              <a:gd name="connsiteY342" fmla="*/ 4239591 h 5395374"/>
              <a:gd name="connsiteX343" fmla="*/ 337563 w 4825404"/>
              <a:gd name="connsiteY343" fmla="*/ 4171099 h 5395374"/>
              <a:gd name="connsiteX344" fmla="*/ 327778 w 4825404"/>
              <a:gd name="connsiteY344" fmla="*/ 4161315 h 5395374"/>
              <a:gd name="connsiteX345" fmla="*/ 342454 w 4825404"/>
              <a:gd name="connsiteY345" fmla="*/ 4146637 h 5395374"/>
              <a:gd name="connsiteX346" fmla="*/ 332671 w 4825404"/>
              <a:gd name="connsiteY346" fmla="*/ 4136854 h 5395374"/>
              <a:gd name="connsiteX347" fmla="*/ 362024 w 4825404"/>
              <a:gd name="connsiteY347" fmla="*/ 4107499 h 5395374"/>
              <a:gd name="connsiteX348" fmla="*/ 381592 w 4825404"/>
              <a:gd name="connsiteY348" fmla="*/ 4058578 h 5395374"/>
              <a:gd name="connsiteX349" fmla="*/ 381592 w 4825404"/>
              <a:gd name="connsiteY349" fmla="*/ 4009655 h 5395374"/>
              <a:gd name="connsiteX350" fmla="*/ 357131 w 4825404"/>
              <a:gd name="connsiteY350" fmla="*/ 3975410 h 5395374"/>
              <a:gd name="connsiteX351" fmla="*/ 366916 w 4825404"/>
              <a:gd name="connsiteY351" fmla="*/ 3965626 h 5395374"/>
              <a:gd name="connsiteX352" fmla="*/ 352239 w 4825404"/>
              <a:gd name="connsiteY352" fmla="*/ 3941165 h 5395374"/>
              <a:gd name="connsiteX353" fmla="*/ 295979 w 4825404"/>
              <a:gd name="connsiteY353" fmla="*/ 3914257 h 5395374"/>
              <a:gd name="connsiteX354" fmla="*/ 239719 w 4825404"/>
              <a:gd name="connsiteY354" fmla="*/ 3906920 h 5395374"/>
              <a:gd name="connsiteX355" fmla="*/ 176120 w 4825404"/>
              <a:gd name="connsiteY355" fmla="*/ 3843321 h 5395374"/>
              <a:gd name="connsiteX356" fmla="*/ 181011 w 4825404"/>
              <a:gd name="connsiteY356" fmla="*/ 3818859 h 5395374"/>
              <a:gd name="connsiteX357" fmla="*/ 181011 w 4825404"/>
              <a:gd name="connsiteY357" fmla="*/ 3799291 h 5395374"/>
              <a:gd name="connsiteX358" fmla="*/ 207920 w 4825404"/>
              <a:gd name="connsiteY358" fmla="*/ 3782167 h 5395374"/>
              <a:gd name="connsiteX359" fmla="*/ 234827 w 4825404"/>
              <a:gd name="connsiteY359" fmla="*/ 3765045 h 5395374"/>
              <a:gd name="connsiteX360" fmla="*/ 234827 w 4825404"/>
              <a:gd name="connsiteY360" fmla="*/ 3755261 h 5395374"/>
              <a:gd name="connsiteX361" fmla="*/ 239719 w 4825404"/>
              <a:gd name="connsiteY361" fmla="*/ 3745476 h 5395374"/>
              <a:gd name="connsiteX362" fmla="*/ 244610 w 4825404"/>
              <a:gd name="connsiteY362" fmla="*/ 3735692 h 5395374"/>
              <a:gd name="connsiteX363" fmla="*/ 254395 w 4825404"/>
              <a:gd name="connsiteY363" fmla="*/ 3745476 h 5395374"/>
              <a:gd name="connsiteX364" fmla="*/ 303318 w 4825404"/>
              <a:gd name="connsiteY364" fmla="*/ 3696554 h 5395374"/>
              <a:gd name="connsiteX365" fmla="*/ 293533 w 4825404"/>
              <a:gd name="connsiteY365" fmla="*/ 3686769 h 5395374"/>
              <a:gd name="connsiteX366" fmla="*/ 327778 w 4825404"/>
              <a:gd name="connsiteY366" fmla="*/ 3652524 h 5395374"/>
              <a:gd name="connsiteX367" fmla="*/ 322886 w 4825404"/>
              <a:gd name="connsiteY367" fmla="*/ 3628063 h 5395374"/>
              <a:gd name="connsiteX368" fmla="*/ 337563 w 4825404"/>
              <a:gd name="connsiteY368" fmla="*/ 3613386 h 5395374"/>
              <a:gd name="connsiteX369" fmla="*/ 325332 w 4825404"/>
              <a:gd name="connsiteY369" fmla="*/ 3591371 h 5395374"/>
              <a:gd name="connsiteX370" fmla="*/ 313101 w 4825404"/>
              <a:gd name="connsiteY370" fmla="*/ 3569357 h 5395374"/>
              <a:gd name="connsiteX371" fmla="*/ 322886 w 4825404"/>
              <a:gd name="connsiteY371" fmla="*/ 3559572 h 5395374"/>
              <a:gd name="connsiteX372" fmla="*/ 293533 w 4825404"/>
              <a:gd name="connsiteY372" fmla="*/ 3530219 h 5395374"/>
              <a:gd name="connsiteX373" fmla="*/ 298425 w 4825404"/>
              <a:gd name="connsiteY373" fmla="*/ 3520434 h 5395374"/>
              <a:gd name="connsiteX374" fmla="*/ 303318 w 4825404"/>
              <a:gd name="connsiteY374" fmla="*/ 3510649 h 5395374"/>
              <a:gd name="connsiteX375" fmla="*/ 283748 w 4825404"/>
              <a:gd name="connsiteY375" fmla="*/ 3491081 h 5395374"/>
              <a:gd name="connsiteX376" fmla="*/ 293533 w 4825404"/>
              <a:gd name="connsiteY376" fmla="*/ 3481296 h 5395374"/>
              <a:gd name="connsiteX377" fmla="*/ 239719 w 4825404"/>
              <a:gd name="connsiteY377" fmla="*/ 3417698 h 5395374"/>
              <a:gd name="connsiteX378" fmla="*/ 249502 w 4825404"/>
              <a:gd name="connsiteY378" fmla="*/ 3358991 h 5395374"/>
              <a:gd name="connsiteX379" fmla="*/ 225042 w 4825404"/>
              <a:gd name="connsiteY379" fmla="*/ 3334531 h 5395374"/>
              <a:gd name="connsiteX380" fmla="*/ 234827 w 4825404"/>
              <a:gd name="connsiteY380" fmla="*/ 3324746 h 5395374"/>
              <a:gd name="connsiteX381" fmla="*/ 242165 w 4825404"/>
              <a:gd name="connsiteY381" fmla="*/ 3273378 h 5395374"/>
              <a:gd name="connsiteX382" fmla="*/ 288640 w 4825404"/>
              <a:gd name="connsiteY382" fmla="*/ 3222009 h 5395374"/>
              <a:gd name="connsiteX383" fmla="*/ 293533 w 4825404"/>
              <a:gd name="connsiteY383" fmla="*/ 3226902 h 5395374"/>
              <a:gd name="connsiteX384" fmla="*/ 327778 w 4825404"/>
              <a:gd name="connsiteY384" fmla="*/ 3187764 h 5395374"/>
              <a:gd name="connsiteX385" fmla="*/ 337563 w 4825404"/>
              <a:gd name="connsiteY385" fmla="*/ 3133950 h 5395374"/>
              <a:gd name="connsiteX386" fmla="*/ 352239 w 4825404"/>
              <a:gd name="connsiteY386" fmla="*/ 3119272 h 5395374"/>
              <a:gd name="connsiteX387" fmla="*/ 342456 w 4825404"/>
              <a:gd name="connsiteY387" fmla="*/ 3109489 h 5395374"/>
              <a:gd name="connsiteX388" fmla="*/ 386485 w 4825404"/>
              <a:gd name="connsiteY388" fmla="*/ 3075243 h 5395374"/>
              <a:gd name="connsiteX389" fmla="*/ 420730 w 4825404"/>
              <a:gd name="connsiteY389" fmla="*/ 3050781 h 5395374"/>
              <a:gd name="connsiteX390" fmla="*/ 445191 w 4825404"/>
              <a:gd name="connsiteY390" fmla="*/ 3026321 h 5395374"/>
              <a:gd name="connsiteX391" fmla="*/ 437854 w 4825404"/>
              <a:gd name="connsiteY391" fmla="*/ 3009199 h 5395374"/>
              <a:gd name="connsiteX392" fmla="*/ 430515 w 4825404"/>
              <a:gd name="connsiteY392" fmla="*/ 2992075 h 5395374"/>
              <a:gd name="connsiteX393" fmla="*/ 440300 w 4825404"/>
              <a:gd name="connsiteY393" fmla="*/ 2982292 h 5395374"/>
              <a:gd name="connsiteX394" fmla="*/ 425623 w 4825404"/>
              <a:gd name="connsiteY394" fmla="*/ 2957830 h 5395374"/>
              <a:gd name="connsiteX395" fmla="*/ 379146 w 4825404"/>
              <a:gd name="connsiteY395" fmla="*/ 2891785 h 5395374"/>
              <a:gd name="connsiteX396" fmla="*/ 391377 w 4825404"/>
              <a:gd name="connsiteY396" fmla="*/ 2806172 h 5395374"/>
              <a:gd name="connsiteX397" fmla="*/ 467207 w 4825404"/>
              <a:gd name="connsiteY397" fmla="*/ 2793941 h 5395374"/>
              <a:gd name="connsiteX398" fmla="*/ 538144 w 4825404"/>
              <a:gd name="connsiteY398" fmla="*/ 2757249 h 5395374"/>
              <a:gd name="connsiteX399" fmla="*/ 547927 w 4825404"/>
              <a:gd name="connsiteY399" fmla="*/ 2737680 h 5395374"/>
              <a:gd name="connsiteX400" fmla="*/ 562605 w 4825404"/>
              <a:gd name="connsiteY400" fmla="*/ 2723003 h 5395374"/>
              <a:gd name="connsiteX401" fmla="*/ 552820 w 4825404"/>
              <a:gd name="connsiteY401" fmla="*/ 2678974 h 5395374"/>
              <a:gd name="connsiteX402" fmla="*/ 547927 w 4825404"/>
              <a:gd name="connsiteY402" fmla="*/ 2620267 h 5395374"/>
              <a:gd name="connsiteX403" fmla="*/ 538144 w 4825404"/>
              <a:gd name="connsiteY403" fmla="*/ 2610483 h 5395374"/>
              <a:gd name="connsiteX404" fmla="*/ 616419 w 4825404"/>
              <a:gd name="connsiteY404" fmla="*/ 2532207 h 5395374"/>
              <a:gd name="connsiteX405" fmla="*/ 606635 w 4825404"/>
              <a:gd name="connsiteY405" fmla="*/ 2522424 h 5395374"/>
              <a:gd name="connsiteX406" fmla="*/ 640879 w 4825404"/>
              <a:gd name="connsiteY406" fmla="*/ 2497962 h 5395374"/>
              <a:gd name="connsiteX407" fmla="*/ 675126 w 4825404"/>
              <a:gd name="connsiteY407" fmla="*/ 2473501 h 5395374"/>
              <a:gd name="connsiteX408" fmla="*/ 684910 w 4825404"/>
              <a:gd name="connsiteY408" fmla="*/ 2483286 h 5395374"/>
              <a:gd name="connsiteX409" fmla="*/ 719155 w 4825404"/>
              <a:gd name="connsiteY409" fmla="*/ 2424578 h 5395374"/>
              <a:gd name="connsiteX410" fmla="*/ 721601 w 4825404"/>
              <a:gd name="connsiteY410" fmla="*/ 2392779 h 5395374"/>
              <a:gd name="connsiteX411" fmla="*/ 714263 w 4825404"/>
              <a:gd name="connsiteY411" fmla="*/ 2365872 h 5395374"/>
              <a:gd name="connsiteX412" fmla="*/ 709370 w 4825404"/>
              <a:gd name="connsiteY412" fmla="*/ 2321843 h 5395374"/>
              <a:gd name="connsiteX413" fmla="*/ 694695 w 4825404"/>
              <a:gd name="connsiteY413" fmla="*/ 2307166 h 5395374"/>
              <a:gd name="connsiteX414" fmla="*/ 704479 w 4825404"/>
              <a:gd name="connsiteY414" fmla="*/ 2297381 h 5395374"/>
              <a:gd name="connsiteX415" fmla="*/ 582173 w 4825404"/>
              <a:gd name="connsiteY415" fmla="*/ 2145723 h 5395374"/>
              <a:gd name="connsiteX416" fmla="*/ 540590 w 4825404"/>
              <a:gd name="connsiteY416" fmla="*/ 2138384 h 5395374"/>
              <a:gd name="connsiteX417" fmla="*/ 499006 w 4825404"/>
              <a:gd name="connsiteY417" fmla="*/ 2131046 h 5395374"/>
              <a:gd name="connsiteX418" fmla="*/ 457422 w 4825404"/>
              <a:gd name="connsiteY418" fmla="*/ 2157954 h 5395374"/>
              <a:gd name="connsiteX419" fmla="*/ 423176 w 4825404"/>
              <a:gd name="connsiteY419" fmla="*/ 2192199 h 5395374"/>
              <a:gd name="connsiteX420" fmla="*/ 381592 w 4825404"/>
              <a:gd name="connsiteY420" fmla="*/ 2204429 h 5395374"/>
              <a:gd name="connsiteX421" fmla="*/ 322886 w 4825404"/>
              <a:gd name="connsiteY421" fmla="*/ 2170184 h 5395374"/>
              <a:gd name="connsiteX422" fmla="*/ 322886 w 4825404"/>
              <a:gd name="connsiteY422" fmla="*/ 2101693 h 5395374"/>
              <a:gd name="connsiteX423" fmla="*/ 371809 w 4825404"/>
              <a:gd name="connsiteY423" fmla="*/ 2003848 h 5395374"/>
              <a:gd name="connsiteX424" fmla="*/ 288640 w 4825404"/>
              <a:gd name="connsiteY424" fmla="*/ 1930465 h 5395374"/>
              <a:gd name="connsiteX425" fmla="*/ 205473 w 4825404"/>
              <a:gd name="connsiteY425" fmla="*/ 1857083 h 5395374"/>
              <a:gd name="connsiteX426" fmla="*/ 185904 w 4825404"/>
              <a:gd name="connsiteY426" fmla="*/ 1847298 h 5395374"/>
              <a:gd name="connsiteX427" fmla="*/ 156551 w 4825404"/>
              <a:gd name="connsiteY427" fmla="*/ 1857083 h 5395374"/>
              <a:gd name="connsiteX428" fmla="*/ 88059 w 4825404"/>
              <a:gd name="connsiteY428" fmla="*/ 1788592 h 5395374"/>
              <a:gd name="connsiteX429" fmla="*/ 97844 w 4825404"/>
              <a:gd name="connsiteY429" fmla="*/ 1749454 h 5395374"/>
              <a:gd name="connsiteX430" fmla="*/ 88059 w 4825404"/>
              <a:gd name="connsiteY430" fmla="*/ 1739669 h 5395374"/>
              <a:gd name="connsiteX431" fmla="*/ 112520 w 4825404"/>
              <a:gd name="connsiteY431" fmla="*/ 1695639 h 5395374"/>
              <a:gd name="connsiteX432" fmla="*/ 107629 w 4825404"/>
              <a:gd name="connsiteY432" fmla="*/ 1690747 h 5395374"/>
              <a:gd name="connsiteX433" fmla="*/ 112520 w 4825404"/>
              <a:gd name="connsiteY433" fmla="*/ 1646717 h 5395374"/>
              <a:gd name="connsiteX434" fmla="*/ 127197 w 4825404"/>
              <a:gd name="connsiteY434" fmla="*/ 1602687 h 5395374"/>
              <a:gd name="connsiteX435" fmla="*/ 117413 w 4825404"/>
              <a:gd name="connsiteY435" fmla="*/ 1573334 h 5395374"/>
              <a:gd name="connsiteX436" fmla="*/ 117414 w 4825404"/>
              <a:gd name="connsiteY436" fmla="*/ 1563550 h 5395374"/>
              <a:gd name="connsiteX437" fmla="*/ 4892 w 4825404"/>
              <a:gd name="connsiteY437" fmla="*/ 1451029 h 5395374"/>
              <a:gd name="connsiteX438" fmla="*/ 14677 w 4825404"/>
              <a:gd name="connsiteY438" fmla="*/ 1421676 h 5395374"/>
              <a:gd name="connsiteX439" fmla="*/ 0 w 4825404"/>
              <a:gd name="connsiteY439" fmla="*/ 1406998 h 5395374"/>
              <a:gd name="connsiteX440" fmla="*/ 41584 w 4825404"/>
              <a:gd name="connsiteY440" fmla="*/ 1331170 h 5395374"/>
              <a:gd name="connsiteX441" fmla="*/ 73384 w 4825404"/>
              <a:gd name="connsiteY441" fmla="*/ 1225987 h 5395374"/>
              <a:gd name="connsiteX442" fmla="*/ 58706 w 4825404"/>
              <a:gd name="connsiteY442" fmla="*/ 1211310 h 5395374"/>
              <a:gd name="connsiteX443" fmla="*/ 63599 w 4825404"/>
              <a:gd name="connsiteY443" fmla="*/ 1186850 h 5395374"/>
              <a:gd name="connsiteX444" fmla="*/ 51369 w 4825404"/>
              <a:gd name="connsiteY444" fmla="*/ 1164835 h 5395374"/>
              <a:gd name="connsiteX445" fmla="*/ 39138 w 4825404"/>
              <a:gd name="connsiteY445" fmla="*/ 1142819 h 5395374"/>
              <a:gd name="connsiteX446" fmla="*/ 44030 w 4825404"/>
              <a:gd name="connsiteY446" fmla="*/ 1137928 h 5395374"/>
              <a:gd name="connsiteX447" fmla="*/ 19568 w 4825404"/>
              <a:gd name="connsiteY447" fmla="*/ 1103683 h 5395374"/>
              <a:gd name="connsiteX448" fmla="*/ 9784 w 4825404"/>
              <a:gd name="connsiteY448" fmla="*/ 1059652 h 5395374"/>
              <a:gd name="connsiteX449" fmla="*/ 39138 w 4825404"/>
              <a:gd name="connsiteY449" fmla="*/ 1005837 h 5395374"/>
              <a:gd name="connsiteX450" fmla="*/ 75830 w 4825404"/>
              <a:gd name="connsiteY450" fmla="*/ 934901 h 5395374"/>
              <a:gd name="connsiteX451" fmla="*/ 83168 w 4825404"/>
              <a:gd name="connsiteY451" fmla="*/ 834611 h 5395374"/>
              <a:gd name="connsiteX452" fmla="*/ 102737 w 4825404"/>
              <a:gd name="connsiteY452" fmla="*/ 815041 h 5395374"/>
              <a:gd name="connsiteX453" fmla="*/ 92952 w 4825404"/>
              <a:gd name="connsiteY453" fmla="*/ 805258 h 5395374"/>
              <a:gd name="connsiteX454" fmla="*/ 190796 w 4825404"/>
              <a:gd name="connsiteY454" fmla="*/ 712306 h 5395374"/>
              <a:gd name="connsiteX455" fmla="*/ 293533 w 4825404"/>
              <a:gd name="connsiteY455" fmla="*/ 624245 h 5395374"/>
              <a:gd name="connsiteX456" fmla="*/ 293533 w 4825404"/>
              <a:gd name="connsiteY456" fmla="*/ 589999 h 5395374"/>
              <a:gd name="connsiteX457" fmla="*/ 298419 w 4825404"/>
              <a:gd name="connsiteY457" fmla="*/ 560640 h 5395374"/>
              <a:gd name="connsiteX458" fmla="*/ 291087 w 4825404"/>
              <a:gd name="connsiteY458" fmla="*/ 494602 h 5395374"/>
              <a:gd name="connsiteX459" fmla="*/ 317993 w 4825404"/>
              <a:gd name="connsiteY459" fmla="*/ 423664 h 5395374"/>
              <a:gd name="connsiteX460" fmla="*/ 327778 w 4825404"/>
              <a:gd name="connsiteY460" fmla="*/ 433449 h 5395374"/>
              <a:gd name="connsiteX461" fmla="*/ 352240 w 4825404"/>
              <a:gd name="connsiteY461" fmla="*/ 408988 h 5395374"/>
              <a:gd name="connsiteX462" fmla="*/ 386485 w 4825404"/>
              <a:gd name="connsiteY462" fmla="*/ 423664 h 5395374"/>
              <a:gd name="connsiteX463" fmla="*/ 428069 w 4825404"/>
              <a:gd name="connsiteY463" fmla="*/ 416327 h 5395374"/>
              <a:gd name="connsiteX464" fmla="*/ 469653 w 4825404"/>
              <a:gd name="connsiteY464" fmla="*/ 408987 h 5395374"/>
              <a:gd name="connsiteX465" fmla="*/ 491667 w 4825404"/>
              <a:gd name="connsiteY465" fmla="*/ 357619 h 5395374"/>
              <a:gd name="connsiteX466" fmla="*/ 489221 w 4825404"/>
              <a:gd name="connsiteY466" fmla="*/ 311144 h 5395374"/>
              <a:gd name="connsiteX467" fmla="*/ 508791 w 4825404"/>
              <a:gd name="connsiteY467" fmla="*/ 291575 h 5395374"/>
              <a:gd name="connsiteX468" fmla="*/ 499006 w 4825404"/>
              <a:gd name="connsiteY468" fmla="*/ 281790 h 5395374"/>
              <a:gd name="connsiteX469" fmla="*/ 574836 w 4825404"/>
              <a:gd name="connsiteY469" fmla="*/ 230422 h 5395374"/>
              <a:gd name="connsiteX470" fmla="*/ 643320 w 4825404"/>
              <a:gd name="connsiteY470" fmla="*/ 215738 h 5395374"/>
              <a:gd name="connsiteX471" fmla="*/ 706926 w 4825404"/>
              <a:gd name="connsiteY471" fmla="*/ 210854 h 5395374"/>
              <a:gd name="connsiteX472" fmla="*/ 777863 w 4825404"/>
              <a:gd name="connsiteY472" fmla="*/ 188838 h 5395374"/>
              <a:gd name="connsiteX473" fmla="*/ 794985 w 4825404"/>
              <a:gd name="connsiteY473" fmla="*/ 132578 h 5395374"/>
              <a:gd name="connsiteX474" fmla="*/ 846352 w 4825404"/>
              <a:gd name="connsiteY474" fmla="*/ 71425 h 5395374"/>
              <a:gd name="connsiteX475" fmla="*/ 905059 w 4825404"/>
              <a:gd name="connsiteY475" fmla="*/ 81209 h 5395374"/>
              <a:gd name="connsiteX476" fmla="*/ 914844 w 4825404"/>
              <a:gd name="connsiteY476" fmla="*/ 71425 h 5395374"/>
              <a:gd name="connsiteX477" fmla="*/ 971105 w 4825404"/>
              <a:gd name="connsiteY477" fmla="*/ 93440 h 5395374"/>
              <a:gd name="connsiteX478" fmla="*/ 1027365 w 4825404"/>
              <a:gd name="connsiteY478" fmla="*/ 86101 h 5395374"/>
              <a:gd name="connsiteX479" fmla="*/ 1037150 w 4825404"/>
              <a:gd name="connsiteY479" fmla="*/ 95886 h 5395374"/>
              <a:gd name="connsiteX480" fmla="*/ 1154563 w 4825404"/>
              <a:gd name="connsiteY480" fmla="*/ 56748 h 5395374"/>
              <a:gd name="connsiteX481" fmla="*/ 1276867 w 4825404"/>
              <a:gd name="connsiteY481" fmla="*/ 81210 h 5395374"/>
              <a:gd name="connsiteX482" fmla="*/ 1379604 w 4825404"/>
              <a:gd name="connsiteY482" fmla="*/ 7827 h 5395374"/>
              <a:gd name="connsiteX483" fmla="*/ 1430973 w 4825404"/>
              <a:gd name="connsiteY483" fmla="*/ 488 h 539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</a:cxnLst>
            <a:rect l="l" t="t" r="r" b="b"/>
            <a:pathLst>
              <a:path w="4825404" h="5395374">
                <a:moveTo>
                  <a:pt x="4593024" y="3787060"/>
                </a:moveTo>
                <a:cubicBezTo>
                  <a:pt x="4588133" y="3785430"/>
                  <a:pt x="4597102" y="3789506"/>
                  <a:pt x="4619932" y="3799291"/>
                </a:cubicBezTo>
                <a:lnTo>
                  <a:pt x="4629716" y="3789506"/>
                </a:lnTo>
                <a:lnTo>
                  <a:pt x="4673746" y="3833536"/>
                </a:lnTo>
                <a:lnTo>
                  <a:pt x="4683531" y="3823752"/>
                </a:lnTo>
                <a:lnTo>
                  <a:pt x="4703099" y="3833536"/>
                </a:lnTo>
                <a:cubicBezTo>
                  <a:pt x="4712884" y="3836797"/>
                  <a:pt x="4725930" y="3846582"/>
                  <a:pt x="4742237" y="3862890"/>
                </a:cubicBezTo>
                <a:cubicBezTo>
                  <a:pt x="4797681" y="3918335"/>
                  <a:pt x="4824590" y="3966441"/>
                  <a:pt x="4822958" y="4007210"/>
                </a:cubicBezTo>
                <a:cubicBezTo>
                  <a:pt x="4821328" y="4047979"/>
                  <a:pt x="4818881" y="4083039"/>
                  <a:pt x="4815621" y="4112392"/>
                </a:cubicBezTo>
                <a:lnTo>
                  <a:pt x="4825404" y="4122177"/>
                </a:lnTo>
                <a:cubicBezTo>
                  <a:pt x="4818881" y="4128699"/>
                  <a:pt x="4813989" y="4135222"/>
                  <a:pt x="4810728" y="4141745"/>
                </a:cubicBezTo>
                <a:cubicBezTo>
                  <a:pt x="4807466" y="4148269"/>
                  <a:pt x="4802574" y="4154792"/>
                  <a:pt x="4796051" y="4161315"/>
                </a:cubicBezTo>
                <a:lnTo>
                  <a:pt x="4805836" y="4171099"/>
                </a:lnTo>
                <a:cubicBezTo>
                  <a:pt x="4802574" y="4180883"/>
                  <a:pt x="4791159" y="4195560"/>
                  <a:pt x="4771590" y="4215128"/>
                </a:cubicBezTo>
                <a:cubicBezTo>
                  <a:pt x="4735714" y="4251004"/>
                  <a:pt x="4703915" y="4279543"/>
                  <a:pt x="4676192" y="4300743"/>
                </a:cubicBezTo>
                <a:cubicBezTo>
                  <a:pt x="4648470" y="4321942"/>
                  <a:pt x="4621563" y="4319495"/>
                  <a:pt x="4595470" y="4293404"/>
                </a:cubicBezTo>
                <a:lnTo>
                  <a:pt x="4575902" y="4312973"/>
                </a:lnTo>
                <a:cubicBezTo>
                  <a:pt x="4569379" y="4306450"/>
                  <a:pt x="4559594" y="4299927"/>
                  <a:pt x="4546549" y="4293404"/>
                </a:cubicBezTo>
                <a:cubicBezTo>
                  <a:pt x="4533502" y="4286882"/>
                  <a:pt x="4518826" y="4291774"/>
                  <a:pt x="4502518" y="4308080"/>
                </a:cubicBezTo>
                <a:lnTo>
                  <a:pt x="4443812" y="4278727"/>
                </a:lnTo>
                <a:lnTo>
                  <a:pt x="4434027" y="4288512"/>
                </a:lnTo>
                <a:cubicBezTo>
                  <a:pt x="4414459" y="4275466"/>
                  <a:pt x="4395705" y="4259975"/>
                  <a:pt x="4377767" y="4242035"/>
                </a:cubicBezTo>
                <a:cubicBezTo>
                  <a:pt x="4359829" y="4224097"/>
                  <a:pt x="4341075" y="4208606"/>
                  <a:pt x="4321507" y="4195560"/>
                </a:cubicBezTo>
                <a:cubicBezTo>
                  <a:pt x="4324768" y="4179252"/>
                  <a:pt x="4325584" y="4171914"/>
                  <a:pt x="4323953" y="4173544"/>
                </a:cubicBezTo>
                <a:cubicBezTo>
                  <a:pt x="4322322" y="4175176"/>
                  <a:pt x="4319875" y="4167837"/>
                  <a:pt x="4316615" y="4151530"/>
                </a:cubicBezTo>
                <a:lnTo>
                  <a:pt x="4306830" y="4131961"/>
                </a:lnTo>
                <a:cubicBezTo>
                  <a:pt x="4310092" y="4115654"/>
                  <a:pt x="4311722" y="4094454"/>
                  <a:pt x="4311722" y="4068363"/>
                </a:cubicBezTo>
                <a:lnTo>
                  <a:pt x="4297045" y="4053686"/>
                </a:lnTo>
                <a:cubicBezTo>
                  <a:pt x="4303569" y="4034117"/>
                  <a:pt x="4306830" y="4024332"/>
                  <a:pt x="4306830" y="4024332"/>
                </a:cubicBezTo>
                <a:lnTo>
                  <a:pt x="4292153" y="4009655"/>
                </a:lnTo>
                <a:lnTo>
                  <a:pt x="4301938" y="3999872"/>
                </a:lnTo>
                <a:lnTo>
                  <a:pt x="4287262" y="3985194"/>
                </a:lnTo>
                <a:cubicBezTo>
                  <a:pt x="4284000" y="3981934"/>
                  <a:pt x="4284815" y="3974595"/>
                  <a:pt x="4289707" y="3963180"/>
                </a:cubicBezTo>
                <a:cubicBezTo>
                  <a:pt x="4294599" y="3951765"/>
                  <a:pt x="4313353" y="3929750"/>
                  <a:pt x="4345968" y="3897135"/>
                </a:cubicBezTo>
                <a:cubicBezTo>
                  <a:pt x="4368798" y="3874305"/>
                  <a:pt x="4386736" y="3857997"/>
                  <a:pt x="4399782" y="3848212"/>
                </a:cubicBezTo>
                <a:cubicBezTo>
                  <a:pt x="4412827" y="3838429"/>
                  <a:pt x="4425874" y="3830274"/>
                  <a:pt x="4438920" y="3823752"/>
                </a:cubicBezTo>
                <a:cubicBezTo>
                  <a:pt x="4451965" y="3817229"/>
                  <a:pt x="4468273" y="3812336"/>
                  <a:pt x="4487841" y="3809076"/>
                </a:cubicBezTo>
                <a:cubicBezTo>
                  <a:pt x="4507411" y="3805814"/>
                  <a:pt x="4531872" y="3799291"/>
                  <a:pt x="4561225" y="3789506"/>
                </a:cubicBezTo>
                <a:lnTo>
                  <a:pt x="4571010" y="3799291"/>
                </a:lnTo>
                <a:cubicBezTo>
                  <a:pt x="4590578" y="3792768"/>
                  <a:pt x="4597916" y="3788690"/>
                  <a:pt x="4593024" y="3787060"/>
                </a:cubicBezTo>
                <a:close/>
                <a:moveTo>
                  <a:pt x="1430973" y="488"/>
                </a:moveTo>
                <a:cubicBezTo>
                  <a:pt x="1448911" y="2120"/>
                  <a:pt x="1467665" y="7827"/>
                  <a:pt x="1487233" y="17612"/>
                </a:cubicBezTo>
                <a:cubicBezTo>
                  <a:pt x="1490495" y="27395"/>
                  <a:pt x="1494572" y="42887"/>
                  <a:pt x="1499464" y="64087"/>
                </a:cubicBezTo>
                <a:cubicBezTo>
                  <a:pt x="1504355" y="85287"/>
                  <a:pt x="1514956" y="104041"/>
                  <a:pt x="1531262" y="120347"/>
                </a:cubicBezTo>
                <a:cubicBezTo>
                  <a:pt x="1537786" y="126871"/>
                  <a:pt x="1542677" y="130132"/>
                  <a:pt x="1545939" y="130132"/>
                </a:cubicBezTo>
                <a:cubicBezTo>
                  <a:pt x="1549201" y="130132"/>
                  <a:pt x="1552462" y="131762"/>
                  <a:pt x="1555724" y="135024"/>
                </a:cubicBezTo>
                <a:lnTo>
                  <a:pt x="1560617" y="130132"/>
                </a:lnTo>
                <a:cubicBezTo>
                  <a:pt x="1586708" y="143177"/>
                  <a:pt x="1601385" y="151332"/>
                  <a:pt x="1604646" y="154592"/>
                </a:cubicBezTo>
                <a:lnTo>
                  <a:pt x="1614431" y="144809"/>
                </a:lnTo>
                <a:lnTo>
                  <a:pt x="1638891" y="169270"/>
                </a:lnTo>
                <a:cubicBezTo>
                  <a:pt x="1658461" y="169270"/>
                  <a:pt x="1673137" y="167639"/>
                  <a:pt x="1682922" y="164377"/>
                </a:cubicBezTo>
                <a:lnTo>
                  <a:pt x="1692706" y="174162"/>
                </a:lnTo>
                <a:lnTo>
                  <a:pt x="1712275" y="154592"/>
                </a:lnTo>
                <a:cubicBezTo>
                  <a:pt x="1728582" y="170900"/>
                  <a:pt x="1745705" y="174978"/>
                  <a:pt x="1763644" y="166823"/>
                </a:cubicBezTo>
                <a:cubicBezTo>
                  <a:pt x="1781582" y="158669"/>
                  <a:pt x="1801966" y="166008"/>
                  <a:pt x="1824796" y="188838"/>
                </a:cubicBezTo>
                <a:lnTo>
                  <a:pt x="1834580" y="179053"/>
                </a:lnTo>
                <a:lnTo>
                  <a:pt x="1854149" y="198623"/>
                </a:lnTo>
                <a:lnTo>
                  <a:pt x="1863934" y="188838"/>
                </a:lnTo>
                <a:lnTo>
                  <a:pt x="1893287" y="208408"/>
                </a:lnTo>
                <a:cubicBezTo>
                  <a:pt x="1912856" y="214930"/>
                  <a:pt x="1927533" y="223084"/>
                  <a:pt x="1937317" y="232868"/>
                </a:cubicBezTo>
                <a:lnTo>
                  <a:pt x="1947101" y="223084"/>
                </a:lnTo>
                <a:cubicBezTo>
                  <a:pt x="1960147" y="229606"/>
                  <a:pt x="1970748" y="243468"/>
                  <a:pt x="1978901" y="264668"/>
                </a:cubicBezTo>
                <a:cubicBezTo>
                  <a:pt x="1987054" y="285868"/>
                  <a:pt x="1992762" y="301359"/>
                  <a:pt x="1996023" y="311144"/>
                </a:cubicBezTo>
                <a:cubicBezTo>
                  <a:pt x="2002547" y="311144"/>
                  <a:pt x="2010700" y="312775"/>
                  <a:pt x="2020485" y="316035"/>
                </a:cubicBezTo>
                <a:cubicBezTo>
                  <a:pt x="2030268" y="319297"/>
                  <a:pt x="2041684" y="327450"/>
                  <a:pt x="2054730" y="340497"/>
                </a:cubicBezTo>
                <a:cubicBezTo>
                  <a:pt x="2061253" y="347020"/>
                  <a:pt x="2064514" y="353543"/>
                  <a:pt x="2064515" y="360066"/>
                </a:cubicBezTo>
                <a:lnTo>
                  <a:pt x="2044946" y="408988"/>
                </a:lnTo>
                <a:cubicBezTo>
                  <a:pt x="2048208" y="425295"/>
                  <a:pt x="2057177" y="442418"/>
                  <a:pt x="2071853" y="460356"/>
                </a:cubicBezTo>
                <a:cubicBezTo>
                  <a:pt x="2086530" y="478294"/>
                  <a:pt x="2102021" y="495417"/>
                  <a:pt x="2118329" y="511724"/>
                </a:cubicBezTo>
                <a:lnTo>
                  <a:pt x="2128113" y="501940"/>
                </a:lnTo>
                <a:lnTo>
                  <a:pt x="2152575" y="526401"/>
                </a:lnTo>
                <a:cubicBezTo>
                  <a:pt x="2168881" y="510093"/>
                  <a:pt x="2186004" y="509277"/>
                  <a:pt x="2203942" y="523955"/>
                </a:cubicBezTo>
                <a:cubicBezTo>
                  <a:pt x="2221880" y="538632"/>
                  <a:pt x="2237372" y="552493"/>
                  <a:pt x="2250419" y="565539"/>
                </a:cubicBezTo>
                <a:cubicBezTo>
                  <a:pt x="2250419" y="578584"/>
                  <a:pt x="2253680" y="586738"/>
                  <a:pt x="2260204" y="589999"/>
                </a:cubicBezTo>
                <a:cubicBezTo>
                  <a:pt x="2266726" y="593262"/>
                  <a:pt x="2269987" y="601415"/>
                  <a:pt x="2269987" y="614460"/>
                </a:cubicBezTo>
                <a:lnTo>
                  <a:pt x="2260204" y="624245"/>
                </a:lnTo>
                <a:cubicBezTo>
                  <a:pt x="2263464" y="627507"/>
                  <a:pt x="2265095" y="630768"/>
                  <a:pt x="2265095" y="634030"/>
                </a:cubicBezTo>
                <a:cubicBezTo>
                  <a:pt x="2265095" y="637290"/>
                  <a:pt x="2266726" y="640553"/>
                  <a:pt x="2269987" y="643815"/>
                </a:cubicBezTo>
                <a:lnTo>
                  <a:pt x="2250419" y="663383"/>
                </a:lnTo>
                <a:cubicBezTo>
                  <a:pt x="2250419" y="676428"/>
                  <a:pt x="2252049" y="689474"/>
                  <a:pt x="2255311" y="702521"/>
                </a:cubicBezTo>
                <a:cubicBezTo>
                  <a:pt x="2258572" y="715566"/>
                  <a:pt x="2260204" y="728612"/>
                  <a:pt x="2260202" y="741658"/>
                </a:cubicBezTo>
                <a:lnTo>
                  <a:pt x="2245526" y="756335"/>
                </a:lnTo>
                <a:cubicBezTo>
                  <a:pt x="2248788" y="766120"/>
                  <a:pt x="2255311" y="775903"/>
                  <a:pt x="2265095" y="785688"/>
                </a:cubicBezTo>
                <a:cubicBezTo>
                  <a:pt x="2274880" y="795473"/>
                  <a:pt x="2271617" y="808518"/>
                  <a:pt x="2255311" y="824826"/>
                </a:cubicBezTo>
                <a:lnTo>
                  <a:pt x="2304233" y="883532"/>
                </a:lnTo>
                <a:lnTo>
                  <a:pt x="2294449" y="893317"/>
                </a:lnTo>
                <a:lnTo>
                  <a:pt x="2353155" y="952023"/>
                </a:lnTo>
                <a:cubicBezTo>
                  <a:pt x="2362939" y="948763"/>
                  <a:pt x="2369463" y="947131"/>
                  <a:pt x="2372724" y="947131"/>
                </a:cubicBezTo>
                <a:cubicBezTo>
                  <a:pt x="2375986" y="947131"/>
                  <a:pt x="2382509" y="945500"/>
                  <a:pt x="2392292" y="942238"/>
                </a:cubicBezTo>
                <a:lnTo>
                  <a:pt x="2436322" y="986269"/>
                </a:lnTo>
                <a:lnTo>
                  <a:pt x="2446107" y="976484"/>
                </a:lnTo>
                <a:lnTo>
                  <a:pt x="2460783" y="991161"/>
                </a:lnTo>
                <a:lnTo>
                  <a:pt x="2451000" y="1000946"/>
                </a:lnTo>
                <a:lnTo>
                  <a:pt x="2470568" y="1020514"/>
                </a:lnTo>
                <a:cubicBezTo>
                  <a:pt x="2464045" y="1033560"/>
                  <a:pt x="2454260" y="1046607"/>
                  <a:pt x="2441215" y="1059652"/>
                </a:cubicBezTo>
                <a:cubicBezTo>
                  <a:pt x="2428169" y="1072698"/>
                  <a:pt x="2415122" y="1082482"/>
                  <a:pt x="2402077" y="1089005"/>
                </a:cubicBezTo>
                <a:lnTo>
                  <a:pt x="2392292" y="1079221"/>
                </a:lnTo>
                <a:cubicBezTo>
                  <a:pt x="2372724" y="1111836"/>
                  <a:pt x="2359678" y="1136296"/>
                  <a:pt x="2353155" y="1152604"/>
                </a:cubicBezTo>
                <a:cubicBezTo>
                  <a:pt x="2346631" y="1168911"/>
                  <a:pt x="2346631" y="1196634"/>
                  <a:pt x="2353155" y="1235772"/>
                </a:cubicBezTo>
                <a:lnTo>
                  <a:pt x="2343371" y="1245556"/>
                </a:lnTo>
                <a:lnTo>
                  <a:pt x="2362939" y="1265125"/>
                </a:lnTo>
                <a:lnTo>
                  <a:pt x="2353155" y="1274909"/>
                </a:lnTo>
                <a:lnTo>
                  <a:pt x="2367831" y="1289586"/>
                </a:lnTo>
                <a:lnTo>
                  <a:pt x="2362939" y="1314047"/>
                </a:lnTo>
                <a:lnTo>
                  <a:pt x="2397185" y="1348292"/>
                </a:lnTo>
                <a:cubicBezTo>
                  <a:pt x="2403707" y="1367862"/>
                  <a:pt x="2416754" y="1400476"/>
                  <a:pt x="2436322" y="1446136"/>
                </a:cubicBezTo>
                <a:cubicBezTo>
                  <a:pt x="2410231" y="1465705"/>
                  <a:pt x="2385769" y="1486905"/>
                  <a:pt x="2362939" y="1509735"/>
                </a:cubicBezTo>
                <a:cubicBezTo>
                  <a:pt x="2340109" y="1532565"/>
                  <a:pt x="2314018" y="1555396"/>
                  <a:pt x="2284664" y="1578226"/>
                </a:cubicBezTo>
                <a:lnTo>
                  <a:pt x="2269987" y="1680963"/>
                </a:lnTo>
                <a:lnTo>
                  <a:pt x="2294448" y="1705423"/>
                </a:lnTo>
                <a:cubicBezTo>
                  <a:pt x="2294448" y="1711946"/>
                  <a:pt x="2292003" y="1725807"/>
                  <a:pt x="2287111" y="1747007"/>
                </a:cubicBezTo>
                <a:cubicBezTo>
                  <a:pt x="2282218" y="1768207"/>
                  <a:pt x="2278142" y="1783699"/>
                  <a:pt x="2274880" y="1793484"/>
                </a:cubicBezTo>
                <a:lnTo>
                  <a:pt x="2250419" y="1817945"/>
                </a:lnTo>
                <a:cubicBezTo>
                  <a:pt x="2253680" y="1827728"/>
                  <a:pt x="2256126" y="1836699"/>
                  <a:pt x="2257757" y="1844852"/>
                </a:cubicBezTo>
                <a:cubicBezTo>
                  <a:pt x="2259388" y="1853005"/>
                  <a:pt x="2260204" y="1863605"/>
                  <a:pt x="2260202" y="1876651"/>
                </a:cubicBezTo>
                <a:lnTo>
                  <a:pt x="2240634" y="1906004"/>
                </a:lnTo>
                <a:cubicBezTo>
                  <a:pt x="2237372" y="1909266"/>
                  <a:pt x="2235742" y="1912527"/>
                  <a:pt x="2235742" y="1915789"/>
                </a:cubicBezTo>
                <a:cubicBezTo>
                  <a:pt x="2235742" y="1919050"/>
                  <a:pt x="2234111" y="1922312"/>
                  <a:pt x="2230849" y="1925574"/>
                </a:cubicBezTo>
                <a:cubicBezTo>
                  <a:pt x="2217804" y="1938619"/>
                  <a:pt x="2202312" y="1947588"/>
                  <a:pt x="2184374" y="1952481"/>
                </a:cubicBezTo>
                <a:cubicBezTo>
                  <a:pt x="2166436" y="1957373"/>
                  <a:pt x="2154205" y="1963080"/>
                  <a:pt x="2147682" y="1969603"/>
                </a:cubicBezTo>
                <a:cubicBezTo>
                  <a:pt x="2144420" y="1972865"/>
                  <a:pt x="2139529" y="1981018"/>
                  <a:pt x="2133005" y="1994065"/>
                </a:cubicBezTo>
                <a:cubicBezTo>
                  <a:pt x="2126482" y="2007110"/>
                  <a:pt x="2115067" y="2021786"/>
                  <a:pt x="2098759" y="2038094"/>
                </a:cubicBezTo>
                <a:lnTo>
                  <a:pt x="2088976" y="2028309"/>
                </a:lnTo>
                <a:cubicBezTo>
                  <a:pt x="2079191" y="2031571"/>
                  <a:pt x="2069406" y="2038094"/>
                  <a:pt x="2059623" y="2047879"/>
                </a:cubicBezTo>
                <a:cubicBezTo>
                  <a:pt x="2049838" y="2057663"/>
                  <a:pt x="2040053" y="2064186"/>
                  <a:pt x="2030268" y="2067447"/>
                </a:cubicBezTo>
                <a:lnTo>
                  <a:pt x="2049838" y="2087017"/>
                </a:lnTo>
                <a:cubicBezTo>
                  <a:pt x="2085714" y="2070709"/>
                  <a:pt x="2117513" y="2068263"/>
                  <a:pt x="2145236" y="2079678"/>
                </a:cubicBezTo>
                <a:cubicBezTo>
                  <a:pt x="2172959" y="2091093"/>
                  <a:pt x="2193343" y="2096800"/>
                  <a:pt x="2206388" y="2096800"/>
                </a:cubicBezTo>
                <a:lnTo>
                  <a:pt x="2216173" y="2087017"/>
                </a:lnTo>
                <a:cubicBezTo>
                  <a:pt x="2229219" y="2093539"/>
                  <a:pt x="2240634" y="2101693"/>
                  <a:pt x="2250419" y="2111477"/>
                </a:cubicBezTo>
                <a:cubicBezTo>
                  <a:pt x="2260202" y="2121262"/>
                  <a:pt x="2271617" y="2129415"/>
                  <a:pt x="2284664" y="2135938"/>
                </a:cubicBezTo>
                <a:lnTo>
                  <a:pt x="2309125" y="2131046"/>
                </a:lnTo>
                <a:lnTo>
                  <a:pt x="2323802" y="2145723"/>
                </a:lnTo>
                <a:lnTo>
                  <a:pt x="2333586" y="2135938"/>
                </a:lnTo>
                <a:cubicBezTo>
                  <a:pt x="2362939" y="2139200"/>
                  <a:pt x="2384955" y="2138384"/>
                  <a:pt x="2399631" y="2133492"/>
                </a:cubicBezTo>
                <a:cubicBezTo>
                  <a:pt x="2414308" y="2128599"/>
                  <a:pt x="2441215" y="2132677"/>
                  <a:pt x="2480353" y="2145723"/>
                </a:cubicBezTo>
                <a:lnTo>
                  <a:pt x="2490136" y="2135938"/>
                </a:lnTo>
                <a:lnTo>
                  <a:pt x="2519491" y="2155508"/>
                </a:lnTo>
                <a:cubicBezTo>
                  <a:pt x="2548844" y="2184861"/>
                  <a:pt x="2564336" y="2215028"/>
                  <a:pt x="2565966" y="2246013"/>
                </a:cubicBezTo>
                <a:cubicBezTo>
                  <a:pt x="2567596" y="2276997"/>
                  <a:pt x="2566782" y="2294120"/>
                  <a:pt x="2563520" y="2297381"/>
                </a:cubicBezTo>
                <a:lnTo>
                  <a:pt x="2607550" y="2341411"/>
                </a:lnTo>
                <a:cubicBezTo>
                  <a:pt x="2623858" y="2338149"/>
                  <a:pt x="2645056" y="2343042"/>
                  <a:pt x="2671149" y="2356087"/>
                </a:cubicBezTo>
                <a:cubicBezTo>
                  <a:pt x="2697240" y="2369134"/>
                  <a:pt x="2721702" y="2380549"/>
                  <a:pt x="2744532" y="2390334"/>
                </a:cubicBezTo>
                <a:cubicBezTo>
                  <a:pt x="2773886" y="2374026"/>
                  <a:pt x="2804055" y="2356903"/>
                  <a:pt x="2835038" y="2338965"/>
                </a:cubicBezTo>
                <a:cubicBezTo>
                  <a:pt x="2866022" y="2321027"/>
                  <a:pt x="2899453" y="2329996"/>
                  <a:pt x="2935328" y="2365872"/>
                </a:cubicBezTo>
                <a:cubicBezTo>
                  <a:pt x="2948374" y="2378918"/>
                  <a:pt x="2954082" y="2400933"/>
                  <a:pt x="2952451" y="2431917"/>
                </a:cubicBezTo>
                <a:cubicBezTo>
                  <a:pt x="2950820" y="2462902"/>
                  <a:pt x="2943483" y="2488178"/>
                  <a:pt x="2930436" y="2507747"/>
                </a:cubicBezTo>
                <a:lnTo>
                  <a:pt x="2945113" y="2541992"/>
                </a:lnTo>
                <a:lnTo>
                  <a:pt x="2935328" y="2551777"/>
                </a:lnTo>
                <a:lnTo>
                  <a:pt x="2954897" y="2571345"/>
                </a:lnTo>
                <a:lnTo>
                  <a:pt x="2945113" y="2581130"/>
                </a:lnTo>
                <a:lnTo>
                  <a:pt x="3008712" y="2644729"/>
                </a:lnTo>
                <a:cubicBezTo>
                  <a:pt x="3015235" y="2657774"/>
                  <a:pt x="3029911" y="2675712"/>
                  <a:pt x="3052741" y="2698543"/>
                </a:cubicBezTo>
                <a:cubicBezTo>
                  <a:pt x="3078833" y="2724635"/>
                  <a:pt x="3104110" y="2748280"/>
                  <a:pt x="3128571" y="2769480"/>
                </a:cubicBezTo>
                <a:cubicBezTo>
                  <a:pt x="3153031" y="2790680"/>
                  <a:pt x="3188093" y="2801279"/>
                  <a:pt x="3233754" y="2801279"/>
                </a:cubicBezTo>
                <a:lnTo>
                  <a:pt x="3258214" y="2786602"/>
                </a:lnTo>
                <a:lnTo>
                  <a:pt x="3267999" y="2796387"/>
                </a:lnTo>
                <a:cubicBezTo>
                  <a:pt x="3294090" y="2796387"/>
                  <a:pt x="3311214" y="2798833"/>
                  <a:pt x="3319367" y="2803725"/>
                </a:cubicBezTo>
                <a:cubicBezTo>
                  <a:pt x="3327521" y="2808618"/>
                  <a:pt x="3344643" y="2824109"/>
                  <a:pt x="3370736" y="2850202"/>
                </a:cubicBezTo>
                <a:lnTo>
                  <a:pt x="3360951" y="2859985"/>
                </a:lnTo>
                <a:lnTo>
                  <a:pt x="3385412" y="2884446"/>
                </a:lnTo>
                <a:lnTo>
                  <a:pt x="3380519" y="2908908"/>
                </a:lnTo>
                <a:lnTo>
                  <a:pt x="3404981" y="2933369"/>
                </a:lnTo>
                <a:cubicBezTo>
                  <a:pt x="3378889" y="2972507"/>
                  <a:pt x="3369920" y="3010829"/>
                  <a:pt x="3378073" y="3048336"/>
                </a:cubicBezTo>
                <a:cubicBezTo>
                  <a:pt x="3386228" y="3085843"/>
                  <a:pt x="3399273" y="3124981"/>
                  <a:pt x="3417211" y="3165749"/>
                </a:cubicBezTo>
                <a:cubicBezTo>
                  <a:pt x="3435149" y="3206517"/>
                  <a:pt x="3453903" y="3251362"/>
                  <a:pt x="3473472" y="3300285"/>
                </a:cubicBezTo>
                <a:cubicBezTo>
                  <a:pt x="3493041" y="3349207"/>
                  <a:pt x="3502826" y="3403022"/>
                  <a:pt x="3502826" y="3461728"/>
                </a:cubicBezTo>
                <a:lnTo>
                  <a:pt x="3488148" y="3476405"/>
                </a:lnTo>
                <a:lnTo>
                  <a:pt x="3497933" y="3486189"/>
                </a:lnTo>
                <a:lnTo>
                  <a:pt x="3488148" y="3505758"/>
                </a:lnTo>
                <a:cubicBezTo>
                  <a:pt x="3475103" y="3525327"/>
                  <a:pt x="3462872" y="3540818"/>
                  <a:pt x="3451457" y="3552234"/>
                </a:cubicBezTo>
                <a:cubicBezTo>
                  <a:pt x="3440041" y="3563649"/>
                  <a:pt x="3429442" y="3577510"/>
                  <a:pt x="3419657" y="3593818"/>
                </a:cubicBezTo>
                <a:cubicBezTo>
                  <a:pt x="3445750" y="3619909"/>
                  <a:pt x="3466948" y="3639478"/>
                  <a:pt x="3483256" y="3652524"/>
                </a:cubicBezTo>
                <a:cubicBezTo>
                  <a:pt x="3499563" y="3665569"/>
                  <a:pt x="3515871" y="3680247"/>
                  <a:pt x="3532179" y="3696554"/>
                </a:cubicBezTo>
                <a:cubicBezTo>
                  <a:pt x="3545224" y="3709600"/>
                  <a:pt x="3554193" y="3720199"/>
                  <a:pt x="3559086" y="3728354"/>
                </a:cubicBezTo>
                <a:cubicBezTo>
                  <a:pt x="3563978" y="3736507"/>
                  <a:pt x="3566424" y="3756892"/>
                  <a:pt x="3566424" y="3789506"/>
                </a:cubicBezTo>
                <a:lnTo>
                  <a:pt x="3551747" y="3813967"/>
                </a:lnTo>
                <a:lnTo>
                  <a:pt x="3566424" y="3857997"/>
                </a:lnTo>
                <a:lnTo>
                  <a:pt x="3546855" y="3877567"/>
                </a:lnTo>
                <a:cubicBezTo>
                  <a:pt x="3550117" y="3880827"/>
                  <a:pt x="3551747" y="3884090"/>
                  <a:pt x="3551747" y="3887350"/>
                </a:cubicBezTo>
                <a:cubicBezTo>
                  <a:pt x="3551747" y="3890612"/>
                  <a:pt x="3553379" y="3893873"/>
                  <a:pt x="3556639" y="3897135"/>
                </a:cubicBezTo>
                <a:lnTo>
                  <a:pt x="3527286" y="3926488"/>
                </a:lnTo>
                <a:cubicBezTo>
                  <a:pt x="3530548" y="3929750"/>
                  <a:pt x="3532179" y="3933011"/>
                  <a:pt x="3532179" y="3936273"/>
                </a:cubicBezTo>
                <a:cubicBezTo>
                  <a:pt x="3532179" y="3939534"/>
                  <a:pt x="3533809" y="3942796"/>
                  <a:pt x="3537071" y="3946057"/>
                </a:cubicBezTo>
                <a:lnTo>
                  <a:pt x="3493041" y="4009655"/>
                </a:lnTo>
                <a:cubicBezTo>
                  <a:pt x="3499563" y="4029225"/>
                  <a:pt x="3502826" y="4042270"/>
                  <a:pt x="3502826" y="4048793"/>
                </a:cubicBezTo>
                <a:lnTo>
                  <a:pt x="3483256" y="4068363"/>
                </a:lnTo>
                <a:lnTo>
                  <a:pt x="3493041" y="4078146"/>
                </a:lnTo>
                <a:cubicBezTo>
                  <a:pt x="3489779" y="4087931"/>
                  <a:pt x="3483256" y="4097716"/>
                  <a:pt x="3473472" y="4107499"/>
                </a:cubicBezTo>
                <a:cubicBezTo>
                  <a:pt x="3457165" y="4123807"/>
                  <a:pt x="3441673" y="4134408"/>
                  <a:pt x="3426996" y="4139300"/>
                </a:cubicBezTo>
                <a:cubicBezTo>
                  <a:pt x="3412319" y="4144191"/>
                  <a:pt x="3400089" y="4151530"/>
                  <a:pt x="3390304" y="4161315"/>
                </a:cubicBezTo>
                <a:cubicBezTo>
                  <a:pt x="3360951" y="4190668"/>
                  <a:pt x="3353612" y="4225729"/>
                  <a:pt x="3368290" y="4266497"/>
                </a:cubicBezTo>
                <a:cubicBezTo>
                  <a:pt x="3382965" y="4307266"/>
                  <a:pt x="3404981" y="4342326"/>
                  <a:pt x="3434334" y="4371679"/>
                </a:cubicBezTo>
                <a:cubicBezTo>
                  <a:pt x="3447380" y="4371679"/>
                  <a:pt x="3472657" y="4374125"/>
                  <a:pt x="3510163" y="4379018"/>
                </a:cubicBezTo>
                <a:cubicBezTo>
                  <a:pt x="3547670" y="4383910"/>
                  <a:pt x="3576208" y="4396141"/>
                  <a:pt x="3595777" y="4415709"/>
                </a:cubicBezTo>
                <a:lnTo>
                  <a:pt x="3605562" y="4405924"/>
                </a:lnTo>
                <a:lnTo>
                  <a:pt x="3625130" y="4425494"/>
                </a:lnTo>
                <a:lnTo>
                  <a:pt x="3634915" y="4415709"/>
                </a:lnTo>
                <a:lnTo>
                  <a:pt x="3688729" y="4459740"/>
                </a:lnTo>
                <a:cubicBezTo>
                  <a:pt x="3708298" y="4466262"/>
                  <a:pt x="3722975" y="4474416"/>
                  <a:pt x="3732760" y="4484200"/>
                </a:cubicBezTo>
                <a:lnTo>
                  <a:pt x="3722975" y="4493985"/>
                </a:lnTo>
                <a:cubicBezTo>
                  <a:pt x="3742543" y="4507031"/>
                  <a:pt x="3760482" y="4520076"/>
                  <a:pt x="3776789" y="4533123"/>
                </a:cubicBezTo>
                <a:cubicBezTo>
                  <a:pt x="3793096" y="4546169"/>
                  <a:pt x="3809404" y="4560845"/>
                  <a:pt x="3825711" y="4577152"/>
                </a:cubicBezTo>
                <a:lnTo>
                  <a:pt x="3815927" y="4586937"/>
                </a:lnTo>
                <a:lnTo>
                  <a:pt x="3845280" y="4626075"/>
                </a:lnTo>
                <a:cubicBezTo>
                  <a:pt x="3845280" y="4639120"/>
                  <a:pt x="3849358" y="4651351"/>
                  <a:pt x="3857511" y="4662767"/>
                </a:cubicBezTo>
                <a:cubicBezTo>
                  <a:pt x="3865664" y="4674182"/>
                  <a:pt x="3871372" y="4684781"/>
                  <a:pt x="3874633" y="4694566"/>
                </a:cubicBezTo>
                <a:lnTo>
                  <a:pt x="3864849" y="4704349"/>
                </a:lnTo>
                <a:lnTo>
                  <a:pt x="3894202" y="4743487"/>
                </a:lnTo>
                <a:lnTo>
                  <a:pt x="3884418" y="4753272"/>
                </a:lnTo>
                <a:lnTo>
                  <a:pt x="3908878" y="4777733"/>
                </a:lnTo>
                <a:cubicBezTo>
                  <a:pt x="3908878" y="4790778"/>
                  <a:pt x="3907248" y="4798933"/>
                  <a:pt x="3903987" y="4802194"/>
                </a:cubicBezTo>
                <a:lnTo>
                  <a:pt x="3923556" y="4821763"/>
                </a:lnTo>
                <a:lnTo>
                  <a:pt x="3908878" y="4865792"/>
                </a:lnTo>
                <a:lnTo>
                  <a:pt x="3928448" y="4895147"/>
                </a:lnTo>
                <a:lnTo>
                  <a:pt x="3908878" y="4914715"/>
                </a:lnTo>
                <a:lnTo>
                  <a:pt x="3918663" y="4924500"/>
                </a:lnTo>
                <a:lnTo>
                  <a:pt x="3903986" y="4939176"/>
                </a:lnTo>
                <a:lnTo>
                  <a:pt x="3913771" y="4948961"/>
                </a:lnTo>
                <a:cubicBezTo>
                  <a:pt x="3907248" y="4962006"/>
                  <a:pt x="3900725" y="4973421"/>
                  <a:pt x="3894202" y="4983206"/>
                </a:cubicBezTo>
                <a:cubicBezTo>
                  <a:pt x="3887680" y="4992991"/>
                  <a:pt x="3881157" y="5004406"/>
                  <a:pt x="3874633" y="5017452"/>
                </a:cubicBezTo>
                <a:lnTo>
                  <a:pt x="3884418" y="5027236"/>
                </a:lnTo>
                <a:cubicBezTo>
                  <a:pt x="3871372" y="5046805"/>
                  <a:pt x="3858327" y="5063112"/>
                  <a:pt x="3845280" y="5076158"/>
                </a:cubicBezTo>
                <a:cubicBezTo>
                  <a:pt x="3832234" y="5089203"/>
                  <a:pt x="3825711" y="5108773"/>
                  <a:pt x="3825711" y="5134864"/>
                </a:cubicBezTo>
                <a:lnTo>
                  <a:pt x="3806142" y="5154434"/>
                </a:lnTo>
                <a:lnTo>
                  <a:pt x="3815927" y="5164217"/>
                </a:lnTo>
                <a:lnTo>
                  <a:pt x="3752328" y="5227816"/>
                </a:lnTo>
                <a:lnTo>
                  <a:pt x="3742543" y="5218032"/>
                </a:lnTo>
                <a:cubicBezTo>
                  <a:pt x="3729498" y="5231078"/>
                  <a:pt x="3718082" y="5245755"/>
                  <a:pt x="3708299" y="5262061"/>
                </a:cubicBezTo>
                <a:cubicBezTo>
                  <a:pt x="3698514" y="5278369"/>
                  <a:pt x="3690360" y="5289784"/>
                  <a:pt x="3683837" y="5296307"/>
                </a:cubicBezTo>
                <a:lnTo>
                  <a:pt x="3674053" y="5286523"/>
                </a:lnTo>
                <a:cubicBezTo>
                  <a:pt x="3654484" y="5306092"/>
                  <a:pt x="3612899" y="5323215"/>
                  <a:pt x="3549301" y="5337891"/>
                </a:cubicBezTo>
                <a:cubicBezTo>
                  <a:pt x="3485702" y="5352568"/>
                  <a:pt x="3419657" y="5351752"/>
                  <a:pt x="3351166" y="5335445"/>
                </a:cubicBezTo>
                <a:lnTo>
                  <a:pt x="3326705" y="5310984"/>
                </a:lnTo>
                <a:cubicBezTo>
                  <a:pt x="3313660" y="5317507"/>
                  <a:pt x="3294090" y="5320769"/>
                  <a:pt x="3267999" y="5320769"/>
                </a:cubicBezTo>
                <a:lnTo>
                  <a:pt x="3223969" y="5276739"/>
                </a:lnTo>
                <a:cubicBezTo>
                  <a:pt x="3220708" y="5280001"/>
                  <a:pt x="3216630" y="5282446"/>
                  <a:pt x="3211739" y="5284077"/>
                </a:cubicBezTo>
                <a:cubicBezTo>
                  <a:pt x="3206847" y="5285708"/>
                  <a:pt x="3202769" y="5288154"/>
                  <a:pt x="3199508" y="5291416"/>
                </a:cubicBezTo>
                <a:lnTo>
                  <a:pt x="3131017" y="5222925"/>
                </a:lnTo>
                <a:lnTo>
                  <a:pt x="3106556" y="5227816"/>
                </a:lnTo>
                <a:cubicBezTo>
                  <a:pt x="3103294" y="5224555"/>
                  <a:pt x="3098402" y="5213140"/>
                  <a:pt x="3091879" y="5193572"/>
                </a:cubicBezTo>
                <a:lnTo>
                  <a:pt x="3082095" y="5203355"/>
                </a:lnTo>
                <a:cubicBezTo>
                  <a:pt x="3062526" y="5183787"/>
                  <a:pt x="3052741" y="5167479"/>
                  <a:pt x="3052741" y="5154434"/>
                </a:cubicBezTo>
                <a:cubicBezTo>
                  <a:pt x="3052741" y="5141387"/>
                  <a:pt x="3047849" y="5126711"/>
                  <a:pt x="3038065" y="5110403"/>
                </a:cubicBezTo>
                <a:lnTo>
                  <a:pt x="2979359" y="5051697"/>
                </a:lnTo>
                <a:lnTo>
                  <a:pt x="2989142" y="5041912"/>
                </a:lnTo>
                <a:lnTo>
                  <a:pt x="2945113" y="4988098"/>
                </a:lnTo>
                <a:lnTo>
                  <a:pt x="2954897" y="4978314"/>
                </a:lnTo>
                <a:cubicBezTo>
                  <a:pt x="2948374" y="4971791"/>
                  <a:pt x="2935328" y="4965268"/>
                  <a:pt x="2915760" y="4958745"/>
                </a:cubicBezTo>
                <a:cubicBezTo>
                  <a:pt x="2909236" y="4971791"/>
                  <a:pt x="2904344" y="4983206"/>
                  <a:pt x="2901083" y="4992991"/>
                </a:cubicBezTo>
                <a:cubicBezTo>
                  <a:pt x="2897821" y="5002774"/>
                  <a:pt x="2892930" y="5010929"/>
                  <a:pt x="2886406" y="5017452"/>
                </a:cubicBezTo>
                <a:cubicBezTo>
                  <a:pt x="2866837" y="5037020"/>
                  <a:pt x="2836668" y="5045989"/>
                  <a:pt x="2795900" y="5044359"/>
                </a:cubicBezTo>
                <a:cubicBezTo>
                  <a:pt x="2755132" y="5042728"/>
                  <a:pt x="2731486" y="5038652"/>
                  <a:pt x="2724963" y="5032128"/>
                </a:cubicBezTo>
                <a:lnTo>
                  <a:pt x="2705394" y="5051697"/>
                </a:lnTo>
                <a:cubicBezTo>
                  <a:pt x="2685826" y="5058220"/>
                  <a:pt x="2670333" y="5062296"/>
                  <a:pt x="2658918" y="5063927"/>
                </a:cubicBezTo>
                <a:cubicBezTo>
                  <a:pt x="2647503" y="5065559"/>
                  <a:pt x="2630381" y="5077788"/>
                  <a:pt x="2607550" y="5100619"/>
                </a:cubicBezTo>
                <a:cubicBezTo>
                  <a:pt x="2610811" y="5129972"/>
                  <a:pt x="2599397" y="5164217"/>
                  <a:pt x="2573305" y="5203355"/>
                </a:cubicBezTo>
                <a:lnTo>
                  <a:pt x="2563520" y="5193572"/>
                </a:lnTo>
                <a:lnTo>
                  <a:pt x="2539059" y="5218032"/>
                </a:lnTo>
                <a:cubicBezTo>
                  <a:pt x="2526014" y="5218032"/>
                  <a:pt x="2510520" y="5217217"/>
                  <a:pt x="2492583" y="5215586"/>
                </a:cubicBezTo>
                <a:cubicBezTo>
                  <a:pt x="2474645" y="5213956"/>
                  <a:pt x="2459153" y="5213140"/>
                  <a:pt x="2446107" y="5213140"/>
                </a:cubicBezTo>
                <a:cubicBezTo>
                  <a:pt x="2433062" y="5219663"/>
                  <a:pt x="2413492" y="5232708"/>
                  <a:pt x="2387401" y="5252278"/>
                </a:cubicBezTo>
                <a:cubicBezTo>
                  <a:pt x="2361309" y="5271846"/>
                  <a:pt x="2341740" y="5275108"/>
                  <a:pt x="2328693" y="5262061"/>
                </a:cubicBezTo>
                <a:lnTo>
                  <a:pt x="2309125" y="5281631"/>
                </a:lnTo>
                <a:lnTo>
                  <a:pt x="2274880" y="5276739"/>
                </a:lnTo>
                <a:lnTo>
                  <a:pt x="2260202" y="5262061"/>
                </a:lnTo>
                <a:lnTo>
                  <a:pt x="2230849" y="5271846"/>
                </a:lnTo>
                <a:lnTo>
                  <a:pt x="2221066" y="5262061"/>
                </a:lnTo>
                <a:lnTo>
                  <a:pt x="2206388" y="5276739"/>
                </a:lnTo>
                <a:lnTo>
                  <a:pt x="2172143" y="5281631"/>
                </a:lnTo>
                <a:lnTo>
                  <a:pt x="2157466" y="5296307"/>
                </a:lnTo>
                <a:lnTo>
                  <a:pt x="2147682" y="5286523"/>
                </a:lnTo>
                <a:lnTo>
                  <a:pt x="2098759" y="5325661"/>
                </a:lnTo>
                <a:cubicBezTo>
                  <a:pt x="2092237" y="5319137"/>
                  <a:pt x="2087344" y="5315877"/>
                  <a:pt x="2084084" y="5315877"/>
                </a:cubicBezTo>
                <a:cubicBezTo>
                  <a:pt x="2080822" y="5315877"/>
                  <a:pt x="2077561" y="5314246"/>
                  <a:pt x="2074299" y="5310984"/>
                </a:cubicBezTo>
                <a:lnTo>
                  <a:pt x="2054730" y="5330552"/>
                </a:lnTo>
                <a:lnTo>
                  <a:pt x="2044946" y="5320769"/>
                </a:lnTo>
                <a:lnTo>
                  <a:pt x="2035161" y="5330552"/>
                </a:lnTo>
                <a:lnTo>
                  <a:pt x="2005808" y="5310984"/>
                </a:lnTo>
                <a:lnTo>
                  <a:pt x="1996023" y="5320769"/>
                </a:lnTo>
                <a:lnTo>
                  <a:pt x="1961779" y="5286523"/>
                </a:lnTo>
                <a:lnTo>
                  <a:pt x="1951994" y="5296307"/>
                </a:lnTo>
                <a:lnTo>
                  <a:pt x="1937317" y="5281631"/>
                </a:lnTo>
                <a:lnTo>
                  <a:pt x="1947101" y="5281631"/>
                </a:lnTo>
                <a:cubicBezTo>
                  <a:pt x="1930794" y="5265323"/>
                  <a:pt x="1915302" y="5259617"/>
                  <a:pt x="1900625" y="5264508"/>
                </a:cubicBezTo>
                <a:cubicBezTo>
                  <a:pt x="1885949" y="5269400"/>
                  <a:pt x="1870457" y="5278369"/>
                  <a:pt x="1854149" y="5291416"/>
                </a:cubicBezTo>
                <a:cubicBezTo>
                  <a:pt x="1837842" y="5304461"/>
                  <a:pt x="1820718" y="5319953"/>
                  <a:pt x="1802780" y="5337891"/>
                </a:cubicBezTo>
                <a:cubicBezTo>
                  <a:pt x="1784842" y="5355829"/>
                  <a:pt x="1761197" y="5369690"/>
                  <a:pt x="1731843" y="5379475"/>
                </a:cubicBezTo>
                <a:lnTo>
                  <a:pt x="1712275" y="5389260"/>
                </a:lnTo>
                <a:lnTo>
                  <a:pt x="1702490" y="5379475"/>
                </a:lnTo>
                <a:cubicBezTo>
                  <a:pt x="1682922" y="5385998"/>
                  <a:pt x="1674767" y="5390890"/>
                  <a:pt x="1678029" y="5394151"/>
                </a:cubicBezTo>
                <a:cubicBezTo>
                  <a:pt x="1681291" y="5397413"/>
                  <a:pt x="1671506" y="5394151"/>
                  <a:pt x="1648676" y="5384368"/>
                </a:cubicBezTo>
                <a:lnTo>
                  <a:pt x="1643784" y="5389260"/>
                </a:lnTo>
                <a:cubicBezTo>
                  <a:pt x="1630738" y="5376213"/>
                  <a:pt x="1620137" y="5363984"/>
                  <a:pt x="1611984" y="5352568"/>
                </a:cubicBezTo>
                <a:cubicBezTo>
                  <a:pt x="1603831" y="5341153"/>
                  <a:pt x="1593231" y="5328922"/>
                  <a:pt x="1580185" y="5315877"/>
                </a:cubicBezTo>
                <a:lnTo>
                  <a:pt x="1589970" y="5306092"/>
                </a:lnTo>
                <a:lnTo>
                  <a:pt x="1565508" y="5281631"/>
                </a:lnTo>
                <a:lnTo>
                  <a:pt x="1575292" y="5271846"/>
                </a:lnTo>
                <a:cubicBezTo>
                  <a:pt x="1549201" y="5245755"/>
                  <a:pt x="1525555" y="5230262"/>
                  <a:pt x="1504355" y="5225371"/>
                </a:cubicBezTo>
                <a:cubicBezTo>
                  <a:pt x="1483157" y="5220479"/>
                  <a:pt x="1469295" y="5214770"/>
                  <a:pt x="1462772" y="5208248"/>
                </a:cubicBezTo>
                <a:lnTo>
                  <a:pt x="1364928" y="5296307"/>
                </a:lnTo>
                <a:lnTo>
                  <a:pt x="1355143" y="5286523"/>
                </a:lnTo>
                <a:cubicBezTo>
                  <a:pt x="1332313" y="5296307"/>
                  <a:pt x="1313559" y="5302015"/>
                  <a:pt x="1298883" y="5303646"/>
                </a:cubicBezTo>
                <a:cubicBezTo>
                  <a:pt x="1284206" y="5305276"/>
                  <a:pt x="1267083" y="5296307"/>
                  <a:pt x="1247514" y="5276739"/>
                </a:cubicBezTo>
                <a:cubicBezTo>
                  <a:pt x="1244254" y="5273477"/>
                  <a:pt x="1242622" y="5270216"/>
                  <a:pt x="1242622" y="5266954"/>
                </a:cubicBezTo>
                <a:cubicBezTo>
                  <a:pt x="1242622" y="5263693"/>
                  <a:pt x="1239361" y="5258801"/>
                  <a:pt x="1232838" y="5252278"/>
                </a:cubicBezTo>
                <a:lnTo>
                  <a:pt x="1242622" y="5242493"/>
                </a:lnTo>
                <a:lnTo>
                  <a:pt x="1223054" y="5213140"/>
                </a:lnTo>
                <a:cubicBezTo>
                  <a:pt x="1216531" y="5193572"/>
                  <a:pt x="1208376" y="5178894"/>
                  <a:pt x="1198593" y="5169110"/>
                </a:cubicBezTo>
                <a:lnTo>
                  <a:pt x="1208376" y="5159326"/>
                </a:lnTo>
                <a:cubicBezTo>
                  <a:pt x="1185546" y="5129972"/>
                  <a:pt x="1157009" y="5111219"/>
                  <a:pt x="1122763" y="5103065"/>
                </a:cubicBezTo>
                <a:cubicBezTo>
                  <a:pt x="1088518" y="5094912"/>
                  <a:pt x="1055088" y="5090835"/>
                  <a:pt x="1022473" y="5090835"/>
                </a:cubicBezTo>
                <a:lnTo>
                  <a:pt x="998012" y="5105511"/>
                </a:lnTo>
                <a:lnTo>
                  <a:pt x="963767" y="5100619"/>
                </a:lnTo>
                <a:lnTo>
                  <a:pt x="949089" y="5085943"/>
                </a:lnTo>
                <a:lnTo>
                  <a:pt x="939304" y="5095726"/>
                </a:lnTo>
                <a:cubicBezTo>
                  <a:pt x="926259" y="5095728"/>
                  <a:pt x="918920" y="5093281"/>
                  <a:pt x="917290" y="5088389"/>
                </a:cubicBezTo>
                <a:cubicBezTo>
                  <a:pt x="915660" y="5083496"/>
                  <a:pt x="908321" y="5081050"/>
                  <a:pt x="895275" y="5081050"/>
                </a:cubicBezTo>
                <a:cubicBezTo>
                  <a:pt x="878968" y="5058220"/>
                  <a:pt x="865922" y="5023974"/>
                  <a:pt x="856137" y="4978314"/>
                </a:cubicBezTo>
                <a:cubicBezTo>
                  <a:pt x="846352" y="4932653"/>
                  <a:pt x="844722" y="4896777"/>
                  <a:pt x="851245" y="4870685"/>
                </a:cubicBezTo>
                <a:cubicBezTo>
                  <a:pt x="841460" y="4867424"/>
                  <a:pt x="825154" y="4857639"/>
                  <a:pt x="802324" y="4841332"/>
                </a:cubicBezTo>
                <a:cubicBezTo>
                  <a:pt x="779493" y="4825024"/>
                  <a:pt x="761554" y="4813609"/>
                  <a:pt x="748508" y="4807086"/>
                </a:cubicBezTo>
                <a:lnTo>
                  <a:pt x="733833" y="4772840"/>
                </a:lnTo>
                <a:lnTo>
                  <a:pt x="724048" y="4782625"/>
                </a:lnTo>
                <a:lnTo>
                  <a:pt x="670234" y="4738595"/>
                </a:lnTo>
                <a:lnTo>
                  <a:pt x="660449" y="4748380"/>
                </a:lnTo>
                <a:lnTo>
                  <a:pt x="640881" y="4728811"/>
                </a:lnTo>
                <a:lnTo>
                  <a:pt x="631096" y="4738595"/>
                </a:lnTo>
                <a:lnTo>
                  <a:pt x="587065" y="4694566"/>
                </a:lnTo>
                <a:cubicBezTo>
                  <a:pt x="574020" y="4688043"/>
                  <a:pt x="560159" y="4680705"/>
                  <a:pt x="545481" y="4672550"/>
                </a:cubicBezTo>
                <a:cubicBezTo>
                  <a:pt x="530805" y="4664397"/>
                  <a:pt x="515314" y="4652166"/>
                  <a:pt x="499006" y="4635860"/>
                </a:cubicBezTo>
                <a:cubicBezTo>
                  <a:pt x="499006" y="4622813"/>
                  <a:pt x="495744" y="4616290"/>
                  <a:pt x="489221" y="4616290"/>
                </a:cubicBezTo>
                <a:cubicBezTo>
                  <a:pt x="482698" y="4616290"/>
                  <a:pt x="485961" y="4599982"/>
                  <a:pt x="499006" y="4567369"/>
                </a:cubicBezTo>
                <a:lnTo>
                  <a:pt x="489221" y="4557584"/>
                </a:lnTo>
                <a:lnTo>
                  <a:pt x="503898" y="4542907"/>
                </a:lnTo>
                <a:cubicBezTo>
                  <a:pt x="503898" y="4529861"/>
                  <a:pt x="503083" y="4514369"/>
                  <a:pt x="501452" y="4496431"/>
                </a:cubicBezTo>
                <a:cubicBezTo>
                  <a:pt x="499821" y="4478493"/>
                  <a:pt x="499006" y="4463000"/>
                  <a:pt x="499006" y="4449955"/>
                </a:cubicBezTo>
                <a:lnTo>
                  <a:pt x="508790" y="4440170"/>
                </a:lnTo>
                <a:lnTo>
                  <a:pt x="484329" y="4415709"/>
                </a:lnTo>
                <a:lnTo>
                  <a:pt x="484329" y="4357003"/>
                </a:lnTo>
                <a:lnTo>
                  <a:pt x="406054" y="4288512"/>
                </a:lnTo>
                <a:lnTo>
                  <a:pt x="396269" y="4298297"/>
                </a:lnTo>
                <a:cubicBezTo>
                  <a:pt x="386485" y="4275466"/>
                  <a:pt x="371809" y="4255897"/>
                  <a:pt x="352239" y="4239591"/>
                </a:cubicBezTo>
                <a:cubicBezTo>
                  <a:pt x="332671" y="4223283"/>
                  <a:pt x="327778" y="4200453"/>
                  <a:pt x="337563" y="4171099"/>
                </a:cubicBezTo>
                <a:lnTo>
                  <a:pt x="327778" y="4161315"/>
                </a:lnTo>
                <a:lnTo>
                  <a:pt x="342454" y="4146637"/>
                </a:lnTo>
                <a:lnTo>
                  <a:pt x="332671" y="4136854"/>
                </a:lnTo>
                <a:lnTo>
                  <a:pt x="362024" y="4107499"/>
                </a:lnTo>
                <a:cubicBezTo>
                  <a:pt x="368547" y="4087931"/>
                  <a:pt x="375069" y="4071623"/>
                  <a:pt x="381592" y="4058578"/>
                </a:cubicBezTo>
                <a:cubicBezTo>
                  <a:pt x="388115" y="4045532"/>
                  <a:pt x="388116" y="4029225"/>
                  <a:pt x="381592" y="4009655"/>
                </a:cubicBezTo>
                <a:lnTo>
                  <a:pt x="357131" y="3975410"/>
                </a:lnTo>
                <a:lnTo>
                  <a:pt x="366916" y="3965626"/>
                </a:lnTo>
                <a:cubicBezTo>
                  <a:pt x="366916" y="3959103"/>
                  <a:pt x="362024" y="3950949"/>
                  <a:pt x="352239" y="3941165"/>
                </a:cubicBezTo>
                <a:cubicBezTo>
                  <a:pt x="335931" y="3924858"/>
                  <a:pt x="317179" y="3915889"/>
                  <a:pt x="295979" y="3914257"/>
                </a:cubicBezTo>
                <a:cubicBezTo>
                  <a:pt x="274779" y="3912627"/>
                  <a:pt x="256025" y="3910181"/>
                  <a:pt x="239719" y="3906920"/>
                </a:cubicBezTo>
                <a:lnTo>
                  <a:pt x="176120" y="3843321"/>
                </a:lnTo>
                <a:cubicBezTo>
                  <a:pt x="176120" y="3830274"/>
                  <a:pt x="177751" y="3822121"/>
                  <a:pt x="181011" y="3818859"/>
                </a:cubicBezTo>
                <a:cubicBezTo>
                  <a:pt x="184273" y="3815598"/>
                  <a:pt x="184273" y="3809076"/>
                  <a:pt x="181011" y="3799291"/>
                </a:cubicBezTo>
                <a:cubicBezTo>
                  <a:pt x="190796" y="3796029"/>
                  <a:pt x="199765" y="3790322"/>
                  <a:pt x="207920" y="3782167"/>
                </a:cubicBezTo>
                <a:cubicBezTo>
                  <a:pt x="216073" y="3774014"/>
                  <a:pt x="225042" y="3768307"/>
                  <a:pt x="234827" y="3765045"/>
                </a:cubicBezTo>
                <a:lnTo>
                  <a:pt x="234827" y="3755261"/>
                </a:lnTo>
                <a:cubicBezTo>
                  <a:pt x="238087" y="3752000"/>
                  <a:pt x="239719" y="3748738"/>
                  <a:pt x="239719" y="3745476"/>
                </a:cubicBezTo>
                <a:cubicBezTo>
                  <a:pt x="239719" y="3742215"/>
                  <a:pt x="241349" y="3738953"/>
                  <a:pt x="244610" y="3735692"/>
                </a:cubicBezTo>
                <a:lnTo>
                  <a:pt x="254395" y="3745476"/>
                </a:lnTo>
                <a:lnTo>
                  <a:pt x="303318" y="3696554"/>
                </a:lnTo>
                <a:lnTo>
                  <a:pt x="293533" y="3686769"/>
                </a:lnTo>
                <a:lnTo>
                  <a:pt x="327778" y="3652524"/>
                </a:lnTo>
                <a:cubicBezTo>
                  <a:pt x="324516" y="3649263"/>
                  <a:pt x="322886" y="3641109"/>
                  <a:pt x="322886" y="3628063"/>
                </a:cubicBezTo>
                <a:lnTo>
                  <a:pt x="337563" y="3613386"/>
                </a:lnTo>
                <a:cubicBezTo>
                  <a:pt x="334301" y="3603603"/>
                  <a:pt x="330225" y="3596264"/>
                  <a:pt x="325332" y="3591371"/>
                </a:cubicBezTo>
                <a:cubicBezTo>
                  <a:pt x="320440" y="3586479"/>
                  <a:pt x="316363" y="3579140"/>
                  <a:pt x="313101" y="3569357"/>
                </a:cubicBezTo>
                <a:lnTo>
                  <a:pt x="322886" y="3559572"/>
                </a:lnTo>
                <a:lnTo>
                  <a:pt x="293533" y="3530219"/>
                </a:lnTo>
                <a:cubicBezTo>
                  <a:pt x="296795" y="3526957"/>
                  <a:pt x="298425" y="3523696"/>
                  <a:pt x="298425" y="3520434"/>
                </a:cubicBezTo>
                <a:cubicBezTo>
                  <a:pt x="298425" y="3517173"/>
                  <a:pt x="300056" y="3513911"/>
                  <a:pt x="303318" y="3510649"/>
                </a:cubicBezTo>
                <a:lnTo>
                  <a:pt x="283748" y="3491081"/>
                </a:lnTo>
                <a:lnTo>
                  <a:pt x="293533" y="3481296"/>
                </a:lnTo>
                <a:lnTo>
                  <a:pt x="239719" y="3417698"/>
                </a:lnTo>
                <a:cubicBezTo>
                  <a:pt x="246242" y="3385084"/>
                  <a:pt x="249502" y="3365514"/>
                  <a:pt x="249502" y="3358991"/>
                </a:cubicBezTo>
                <a:lnTo>
                  <a:pt x="225042" y="3334531"/>
                </a:lnTo>
                <a:lnTo>
                  <a:pt x="234827" y="3324746"/>
                </a:lnTo>
                <a:cubicBezTo>
                  <a:pt x="231564" y="3301915"/>
                  <a:pt x="234011" y="3284793"/>
                  <a:pt x="242165" y="3273378"/>
                </a:cubicBezTo>
                <a:cubicBezTo>
                  <a:pt x="250318" y="3261963"/>
                  <a:pt x="265810" y="3244840"/>
                  <a:pt x="288640" y="3222009"/>
                </a:cubicBezTo>
                <a:lnTo>
                  <a:pt x="293533" y="3226902"/>
                </a:lnTo>
                <a:cubicBezTo>
                  <a:pt x="309840" y="3210594"/>
                  <a:pt x="321256" y="3197549"/>
                  <a:pt x="327778" y="3187764"/>
                </a:cubicBezTo>
                <a:cubicBezTo>
                  <a:pt x="334301" y="3177980"/>
                  <a:pt x="337563" y="3160041"/>
                  <a:pt x="337563" y="3133950"/>
                </a:cubicBezTo>
                <a:lnTo>
                  <a:pt x="352239" y="3119272"/>
                </a:lnTo>
                <a:lnTo>
                  <a:pt x="342456" y="3109489"/>
                </a:lnTo>
                <a:cubicBezTo>
                  <a:pt x="358763" y="3099704"/>
                  <a:pt x="373439" y="3088289"/>
                  <a:pt x="386485" y="3075243"/>
                </a:cubicBezTo>
                <a:cubicBezTo>
                  <a:pt x="399531" y="3068721"/>
                  <a:pt x="410947" y="3060566"/>
                  <a:pt x="420730" y="3050781"/>
                </a:cubicBezTo>
                <a:cubicBezTo>
                  <a:pt x="430515" y="3040998"/>
                  <a:pt x="438668" y="3032843"/>
                  <a:pt x="445191" y="3026321"/>
                </a:cubicBezTo>
                <a:cubicBezTo>
                  <a:pt x="441930" y="3016537"/>
                  <a:pt x="439484" y="3010829"/>
                  <a:pt x="437854" y="3009199"/>
                </a:cubicBezTo>
                <a:cubicBezTo>
                  <a:pt x="436222" y="3007567"/>
                  <a:pt x="433776" y="3001860"/>
                  <a:pt x="430515" y="2992075"/>
                </a:cubicBezTo>
                <a:lnTo>
                  <a:pt x="440300" y="2982292"/>
                </a:lnTo>
                <a:lnTo>
                  <a:pt x="425623" y="2957830"/>
                </a:lnTo>
                <a:cubicBezTo>
                  <a:pt x="415838" y="2928476"/>
                  <a:pt x="400346" y="2906462"/>
                  <a:pt x="379146" y="2891785"/>
                </a:cubicBezTo>
                <a:cubicBezTo>
                  <a:pt x="357947" y="2877109"/>
                  <a:pt x="362024" y="2848570"/>
                  <a:pt x="391377" y="2806172"/>
                </a:cubicBezTo>
                <a:cubicBezTo>
                  <a:pt x="410945" y="2806172"/>
                  <a:pt x="436222" y="2802095"/>
                  <a:pt x="467207" y="2793941"/>
                </a:cubicBezTo>
                <a:cubicBezTo>
                  <a:pt x="498190" y="2785787"/>
                  <a:pt x="521836" y="2773556"/>
                  <a:pt x="538144" y="2757249"/>
                </a:cubicBezTo>
                <a:cubicBezTo>
                  <a:pt x="544667" y="2750726"/>
                  <a:pt x="547927" y="2744203"/>
                  <a:pt x="547927" y="2737680"/>
                </a:cubicBezTo>
                <a:lnTo>
                  <a:pt x="562605" y="2723003"/>
                </a:lnTo>
                <a:cubicBezTo>
                  <a:pt x="565865" y="2706696"/>
                  <a:pt x="562605" y="2692020"/>
                  <a:pt x="552820" y="2678974"/>
                </a:cubicBezTo>
                <a:cubicBezTo>
                  <a:pt x="543036" y="2665927"/>
                  <a:pt x="541405" y="2646359"/>
                  <a:pt x="547927" y="2620267"/>
                </a:cubicBezTo>
                <a:lnTo>
                  <a:pt x="538144" y="2610483"/>
                </a:lnTo>
                <a:lnTo>
                  <a:pt x="616419" y="2532207"/>
                </a:lnTo>
                <a:lnTo>
                  <a:pt x="606635" y="2522424"/>
                </a:lnTo>
                <a:cubicBezTo>
                  <a:pt x="613158" y="2515900"/>
                  <a:pt x="624573" y="2507747"/>
                  <a:pt x="640879" y="2497962"/>
                </a:cubicBezTo>
                <a:cubicBezTo>
                  <a:pt x="657187" y="2488178"/>
                  <a:pt x="668602" y="2480024"/>
                  <a:pt x="675126" y="2473501"/>
                </a:cubicBezTo>
                <a:lnTo>
                  <a:pt x="684910" y="2483286"/>
                </a:lnTo>
                <a:cubicBezTo>
                  <a:pt x="704479" y="2457193"/>
                  <a:pt x="715895" y="2437625"/>
                  <a:pt x="719155" y="2424578"/>
                </a:cubicBezTo>
                <a:cubicBezTo>
                  <a:pt x="722417" y="2411533"/>
                  <a:pt x="723232" y="2400933"/>
                  <a:pt x="721601" y="2392779"/>
                </a:cubicBezTo>
                <a:cubicBezTo>
                  <a:pt x="719971" y="2384626"/>
                  <a:pt x="717525" y="2375657"/>
                  <a:pt x="714263" y="2365872"/>
                </a:cubicBezTo>
                <a:cubicBezTo>
                  <a:pt x="711002" y="2356089"/>
                  <a:pt x="709372" y="2341411"/>
                  <a:pt x="709370" y="2321843"/>
                </a:cubicBezTo>
                <a:lnTo>
                  <a:pt x="694695" y="2307166"/>
                </a:lnTo>
                <a:lnTo>
                  <a:pt x="704479" y="2297381"/>
                </a:lnTo>
                <a:lnTo>
                  <a:pt x="582173" y="2145723"/>
                </a:lnTo>
                <a:cubicBezTo>
                  <a:pt x="569127" y="2145723"/>
                  <a:pt x="555266" y="2143277"/>
                  <a:pt x="540590" y="2138384"/>
                </a:cubicBezTo>
                <a:cubicBezTo>
                  <a:pt x="525913" y="2133492"/>
                  <a:pt x="512052" y="2131046"/>
                  <a:pt x="499006" y="2131046"/>
                </a:cubicBezTo>
                <a:cubicBezTo>
                  <a:pt x="482698" y="2134308"/>
                  <a:pt x="468837" y="2143277"/>
                  <a:pt x="457422" y="2157954"/>
                </a:cubicBezTo>
                <a:cubicBezTo>
                  <a:pt x="446007" y="2172630"/>
                  <a:pt x="434592" y="2184045"/>
                  <a:pt x="423176" y="2192199"/>
                </a:cubicBezTo>
                <a:cubicBezTo>
                  <a:pt x="411761" y="2200353"/>
                  <a:pt x="397900" y="2204429"/>
                  <a:pt x="381592" y="2204429"/>
                </a:cubicBezTo>
                <a:cubicBezTo>
                  <a:pt x="365286" y="2204429"/>
                  <a:pt x="345716" y="2193014"/>
                  <a:pt x="322886" y="2170184"/>
                </a:cubicBezTo>
                <a:cubicBezTo>
                  <a:pt x="322886" y="2157138"/>
                  <a:pt x="322886" y="2134308"/>
                  <a:pt x="322886" y="2101693"/>
                </a:cubicBezTo>
                <a:cubicBezTo>
                  <a:pt x="322886" y="2069079"/>
                  <a:pt x="339193" y="2036463"/>
                  <a:pt x="371809" y="2003848"/>
                </a:cubicBezTo>
                <a:cubicBezTo>
                  <a:pt x="342456" y="1981018"/>
                  <a:pt x="314733" y="1956557"/>
                  <a:pt x="288640" y="1930465"/>
                </a:cubicBezTo>
                <a:cubicBezTo>
                  <a:pt x="262549" y="1904374"/>
                  <a:pt x="234827" y="1879913"/>
                  <a:pt x="205473" y="1857083"/>
                </a:cubicBezTo>
                <a:lnTo>
                  <a:pt x="185904" y="1847298"/>
                </a:lnTo>
                <a:lnTo>
                  <a:pt x="156551" y="1857083"/>
                </a:lnTo>
                <a:lnTo>
                  <a:pt x="88059" y="1788592"/>
                </a:lnTo>
                <a:cubicBezTo>
                  <a:pt x="94582" y="1769022"/>
                  <a:pt x="97844" y="1755976"/>
                  <a:pt x="97844" y="1749454"/>
                </a:cubicBezTo>
                <a:lnTo>
                  <a:pt x="88059" y="1739669"/>
                </a:lnTo>
                <a:cubicBezTo>
                  <a:pt x="97844" y="1729885"/>
                  <a:pt x="105997" y="1715208"/>
                  <a:pt x="112520" y="1695639"/>
                </a:cubicBezTo>
                <a:lnTo>
                  <a:pt x="107629" y="1690747"/>
                </a:lnTo>
                <a:cubicBezTo>
                  <a:pt x="110890" y="1674440"/>
                  <a:pt x="112521" y="1659763"/>
                  <a:pt x="112520" y="1646717"/>
                </a:cubicBezTo>
                <a:cubicBezTo>
                  <a:pt x="112520" y="1633672"/>
                  <a:pt x="117414" y="1618994"/>
                  <a:pt x="127197" y="1602687"/>
                </a:cubicBezTo>
                <a:cubicBezTo>
                  <a:pt x="120675" y="1583118"/>
                  <a:pt x="117413" y="1573334"/>
                  <a:pt x="117413" y="1573334"/>
                </a:cubicBezTo>
                <a:lnTo>
                  <a:pt x="117414" y="1563550"/>
                </a:lnTo>
                <a:lnTo>
                  <a:pt x="4892" y="1451029"/>
                </a:lnTo>
                <a:lnTo>
                  <a:pt x="14677" y="1421676"/>
                </a:lnTo>
                <a:lnTo>
                  <a:pt x="0" y="1406998"/>
                </a:lnTo>
                <a:cubicBezTo>
                  <a:pt x="22830" y="1371123"/>
                  <a:pt x="36692" y="1345846"/>
                  <a:pt x="41584" y="1331170"/>
                </a:cubicBezTo>
                <a:cubicBezTo>
                  <a:pt x="46477" y="1316493"/>
                  <a:pt x="57076" y="1281433"/>
                  <a:pt x="73384" y="1225987"/>
                </a:cubicBezTo>
                <a:lnTo>
                  <a:pt x="58706" y="1211310"/>
                </a:lnTo>
                <a:lnTo>
                  <a:pt x="63599" y="1186850"/>
                </a:lnTo>
                <a:cubicBezTo>
                  <a:pt x="60338" y="1177065"/>
                  <a:pt x="56260" y="1169727"/>
                  <a:pt x="51369" y="1164835"/>
                </a:cubicBezTo>
                <a:cubicBezTo>
                  <a:pt x="46477" y="1159943"/>
                  <a:pt x="42400" y="1152604"/>
                  <a:pt x="39138" y="1142819"/>
                </a:cubicBezTo>
                <a:lnTo>
                  <a:pt x="44030" y="1137928"/>
                </a:lnTo>
                <a:cubicBezTo>
                  <a:pt x="40768" y="1128143"/>
                  <a:pt x="32615" y="1116728"/>
                  <a:pt x="19568" y="1103683"/>
                </a:cubicBezTo>
                <a:cubicBezTo>
                  <a:pt x="6523" y="1090636"/>
                  <a:pt x="3261" y="1075960"/>
                  <a:pt x="9784" y="1059652"/>
                </a:cubicBezTo>
                <a:cubicBezTo>
                  <a:pt x="16308" y="1043344"/>
                  <a:pt x="26091" y="1025407"/>
                  <a:pt x="39138" y="1005837"/>
                </a:cubicBezTo>
                <a:cubicBezTo>
                  <a:pt x="52184" y="986269"/>
                  <a:pt x="64415" y="962622"/>
                  <a:pt x="75830" y="934901"/>
                </a:cubicBezTo>
                <a:cubicBezTo>
                  <a:pt x="87245" y="907178"/>
                  <a:pt x="89691" y="873747"/>
                  <a:pt x="83168" y="834611"/>
                </a:cubicBezTo>
                <a:lnTo>
                  <a:pt x="102737" y="815041"/>
                </a:lnTo>
                <a:lnTo>
                  <a:pt x="92952" y="805258"/>
                </a:lnTo>
                <a:cubicBezTo>
                  <a:pt x="125567" y="772642"/>
                  <a:pt x="158182" y="741659"/>
                  <a:pt x="190796" y="712306"/>
                </a:cubicBezTo>
                <a:cubicBezTo>
                  <a:pt x="223411" y="682951"/>
                  <a:pt x="257657" y="653598"/>
                  <a:pt x="293533" y="624245"/>
                </a:cubicBezTo>
                <a:cubicBezTo>
                  <a:pt x="290271" y="607937"/>
                  <a:pt x="290272" y="596522"/>
                  <a:pt x="293533" y="589999"/>
                </a:cubicBezTo>
                <a:cubicBezTo>
                  <a:pt x="296795" y="583477"/>
                  <a:pt x="298425" y="573692"/>
                  <a:pt x="298419" y="560640"/>
                </a:cubicBezTo>
                <a:cubicBezTo>
                  <a:pt x="298425" y="528031"/>
                  <a:pt x="295979" y="506017"/>
                  <a:pt x="291087" y="494602"/>
                </a:cubicBezTo>
                <a:cubicBezTo>
                  <a:pt x="286194" y="483186"/>
                  <a:pt x="295158" y="459534"/>
                  <a:pt x="317993" y="423664"/>
                </a:cubicBezTo>
                <a:lnTo>
                  <a:pt x="327778" y="433449"/>
                </a:lnTo>
                <a:lnTo>
                  <a:pt x="352240" y="408988"/>
                </a:lnTo>
                <a:lnTo>
                  <a:pt x="386485" y="423664"/>
                </a:lnTo>
                <a:cubicBezTo>
                  <a:pt x="399525" y="423658"/>
                  <a:pt x="413393" y="421218"/>
                  <a:pt x="428069" y="416327"/>
                </a:cubicBezTo>
                <a:cubicBezTo>
                  <a:pt x="442745" y="411433"/>
                  <a:pt x="456607" y="408988"/>
                  <a:pt x="469653" y="408987"/>
                </a:cubicBezTo>
                <a:cubicBezTo>
                  <a:pt x="485959" y="392681"/>
                  <a:pt x="493298" y="375557"/>
                  <a:pt x="491667" y="357619"/>
                </a:cubicBezTo>
                <a:cubicBezTo>
                  <a:pt x="490037" y="339682"/>
                  <a:pt x="489221" y="324190"/>
                  <a:pt x="489221" y="311144"/>
                </a:cubicBezTo>
                <a:lnTo>
                  <a:pt x="508791" y="291575"/>
                </a:lnTo>
                <a:lnTo>
                  <a:pt x="499006" y="281790"/>
                </a:lnTo>
                <a:cubicBezTo>
                  <a:pt x="525097" y="255699"/>
                  <a:pt x="550374" y="238577"/>
                  <a:pt x="574836" y="230422"/>
                </a:cubicBezTo>
                <a:cubicBezTo>
                  <a:pt x="599297" y="222268"/>
                  <a:pt x="622127" y="217377"/>
                  <a:pt x="643320" y="215738"/>
                </a:cubicBezTo>
                <a:cubicBezTo>
                  <a:pt x="664526" y="214115"/>
                  <a:pt x="685726" y="212484"/>
                  <a:pt x="706926" y="210854"/>
                </a:cubicBezTo>
                <a:cubicBezTo>
                  <a:pt x="728124" y="209222"/>
                  <a:pt x="751770" y="201885"/>
                  <a:pt x="777863" y="188838"/>
                </a:cubicBezTo>
                <a:cubicBezTo>
                  <a:pt x="774601" y="172530"/>
                  <a:pt x="780308" y="153778"/>
                  <a:pt x="794985" y="132578"/>
                </a:cubicBezTo>
                <a:cubicBezTo>
                  <a:pt x="809662" y="111378"/>
                  <a:pt x="826784" y="90994"/>
                  <a:pt x="846352" y="71425"/>
                </a:cubicBezTo>
                <a:cubicBezTo>
                  <a:pt x="852877" y="71425"/>
                  <a:pt x="872445" y="74686"/>
                  <a:pt x="905059" y="81209"/>
                </a:cubicBezTo>
                <a:lnTo>
                  <a:pt x="914844" y="71425"/>
                </a:lnTo>
                <a:cubicBezTo>
                  <a:pt x="931151" y="87733"/>
                  <a:pt x="949905" y="95070"/>
                  <a:pt x="971105" y="93440"/>
                </a:cubicBezTo>
                <a:cubicBezTo>
                  <a:pt x="992304" y="91810"/>
                  <a:pt x="1011058" y="89363"/>
                  <a:pt x="1027365" y="86101"/>
                </a:cubicBezTo>
                <a:lnTo>
                  <a:pt x="1037150" y="95886"/>
                </a:lnTo>
                <a:cubicBezTo>
                  <a:pt x="1073026" y="79579"/>
                  <a:pt x="1112164" y="66533"/>
                  <a:pt x="1154563" y="56748"/>
                </a:cubicBezTo>
                <a:cubicBezTo>
                  <a:pt x="1196961" y="46965"/>
                  <a:pt x="1237731" y="55118"/>
                  <a:pt x="1276867" y="81210"/>
                </a:cubicBezTo>
                <a:cubicBezTo>
                  <a:pt x="1312745" y="45333"/>
                  <a:pt x="1346989" y="20872"/>
                  <a:pt x="1379604" y="7827"/>
                </a:cubicBezTo>
                <a:cubicBezTo>
                  <a:pt x="1395912" y="1304"/>
                  <a:pt x="1413035" y="-1142"/>
                  <a:pt x="1430973" y="488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4914250" y="1601543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10" name="文字方塊 11"/>
          <p:cNvSpPr txBox="1"/>
          <p:nvPr/>
        </p:nvSpPr>
        <p:spPr>
          <a:xfrm>
            <a:off x="5897902" y="1728435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4914250" y="2720480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2" name="文字方塊 13"/>
          <p:cNvSpPr txBox="1"/>
          <p:nvPr/>
        </p:nvSpPr>
        <p:spPr>
          <a:xfrm>
            <a:off x="5897902" y="2847372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4914250" y="3869169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4" name="文字方塊 15"/>
          <p:cNvSpPr txBox="1"/>
          <p:nvPr/>
        </p:nvSpPr>
        <p:spPr>
          <a:xfrm>
            <a:off x="5897902" y="3996061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5" name="矩形 14"/>
          <p:cNvSpPr/>
          <p:nvPr/>
        </p:nvSpPr>
        <p:spPr>
          <a:xfrm>
            <a:off x="4914250" y="4988106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6" name="文字方塊 17"/>
          <p:cNvSpPr txBox="1"/>
          <p:nvPr/>
        </p:nvSpPr>
        <p:spPr>
          <a:xfrm>
            <a:off x="5897902" y="5114998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125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74911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062471" y="1473199"/>
            <a:ext cx="4672264" cy="4573272"/>
          </a:xfrm>
          <a:custGeom>
            <a:avLst/>
            <a:gdLst>
              <a:gd name="connsiteX0" fmla="*/ 1252277 w 4815013"/>
              <a:gd name="connsiteY0" fmla="*/ 4464131 h 4712995"/>
              <a:gd name="connsiteX1" fmla="*/ 1248366 w 4815013"/>
              <a:gd name="connsiteY1" fmla="*/ 4481086 h 4712995"/>
              <a:gd name="connsiteX2" fmla="*/ 1243410 w 4815013"/>
              <a:gd name="connsiteY2" fmla="*/ 4487086 h 4712995"/>
              <a:gd name="connsiteX3" fmla="*/ 1239499 w 4815013"/>
              <a:gd name="connsiteY3" fmla="*/ 4504041 h 4712995"/>
              <a:gd name="connsiteX4" fmla="*/ 1106741 w 4815013"/>
              <a:gd name="connsiteY4" fmla="*/ 4676995 h 4712995"/>
              <a:gd name="connsiteX5" fmla="*/ 1118741 w 4815013"/>
              <a:gd name="connsiteY5" fmla="*/ 4686907 h 4712995"/>
              <a:gd name="connsiteX6" fmla="*/ 1098918 w 4815013"/>
              <a:gd name="connsiteY6" fmla="*/ 4710906 h 4712995"/>
              <a:gd name="connsiteX7" fmla="*/ 1086918 w 4815013"/>
              <a:gd name="connsiteY7" fmla="*/ 4700995 h 4712995"/>
              <a:gd name="connsiteX8" fmla="*/ 1077007 w 4815013"/>
              <a:gd name="connsiteY8" fmla="*/ 4712995 h 4712995"/>
              <a:gd name="connsiteX9" fmla="*/ 1070485 w 4815013"/>
              <a:gd name="connsiteY9" fmla="*/ 4702562 h 4712995"/>
              <a:gd name="connsiteX10" fmla="*/ 1068918 w 4815013"/>
              <a:gd name="connsiteY10" fmla="*/ 4686128 h 4712995"/>
              <a:gd name="connsiteX11" fmla="*/ 1056919 w 4815013"/>
              <a:gd name="connsiteY11" fmla="*/ 4676217 h 4712995"/>
              <a:gd name="connsiteX12" fmla="*/ 1081697 w 4815013"/>
              <a:gd name="connsiteY12" fmla="*/ 4646218 h 4712995"/>
              <a:gd name="connsiteX13" fmla="*/ 1128386 w 4815013"/>
              <a:gd name="connsiteY13" fmla="*/ 4614129 h 4712995"/>
              <a:gd name="connsiteX14" fmla="*/ 1182899 w 4815013"/>
              <a:gd name="connsiteY14" fmla="*/ 4548130 h 4712995"/>
              <a:gd name="connsiteX15" fmla="*/ 4359490 w 4815013"/>
              <a:gd name="connsiteY15" fmla="*/ 4123731 h 4712995"/>
              <a:gd name="connsiteX16" fmla="*/ 4417401 w 4815013"/>
              <a:gd name="connsiteY16" fmla="*/ 4151377 h 4712995"/>
              <a:gd name="connsiteX17" fmla="*/ 4407490 w 4815013"/>
              <a:gd name="connsiteY17" fmla="*/ 4163376 h 4712995"/>
              <a:gd name="connsiteX18" fmla="*/ 4396800 w 4815013"/>
              <a:gd name="connsiteY18" fmla="*/ 4225199 h 4712995"/>
              <a:gd name="connsiteX19" fmla="*/ 4355844 w 4815013"/>
              <a:gd name="connsiteY19" fmla="*/ 4201465 h 4712995"/>
              <a:gd name="connsiteX20" fmla="*/ 4324801 w 4815013"/>
              <a:gd name="connsiteY20" fmla="*/ 4165731 h 4712995"/>
              <a:gd name="connsiteX21" fmla="*/ 1555359 w 4815013"/>
              <a:gd name="connsiteY21" fmla="*/ 4048318 h 4712995"/>
              <a:gd name="connsiteX22" fmla="*/ 1567359 w 4815013"/>
              <a:gd name="connsiteY22" fmla="*/ 4058230 h 4712995"/>
              <a:gd name="connsiteX23" fmla="*/ 1547536 w 4815013"/>
              <a:gd name="connsiteY23" fmla="*/ 4082229 h 4712995"/>
              <a:gd name="connsiteX24" fmla="*/ 1515068 w 4815013"/>
              <a:gd name="connsiteY24" fmla="*/ 4176529 h 4712995"/>
              <a:gd name="connsiteX25" fmla="*/ 1470600 w 4815013"/>
              <a:gd name="connsiteY25" fmla="*/ 4260918 h 4712995"/>
              <a:gd name="connsiteX26" fmla="*/ 1458600 w 4815013"/>
              <a:gd name="connsiteY26" fmla="*/ 4251006 h 4712995"/>
              <a:gd name="connsiteX27" fmla="*/ 1438777 w 4815013"/>
              <a:gd name="connsiteY27" fmla="*/ 4275006 h 4712995"/>
              <a:gd name="connsiteX28" fmla="*/ 1420778 w 4815013"/>
              <a:gd name="connsiteY28" fmla="*/ 4260139 h 4712995"/>
              <a:gd name="connsiteX29" fmla="*/ 1440600 w 4815013"/>
              <a:gd name="connsiteY29" fmla="*/ 4236139 h 4712995"/>
              <a:gd name="connsiteX30" fmla="*/ 1428078 w 4815013"/>
              <a:gd name="connsiteY30" fmla="*/ 4220750 h 4712995"/>
              <a:gd name="connsiteX31" fmla="*/ 1421556 w 4815013"/>
              <a:gd name="connsiteY31" fmla="*/ 4210317 h 4712995"/>
              <a:gd name="connsiteX32" fmla="*/ 1474635 w 4815013"/>
              <a:gd name="connsiteY32" fmla="*/ 4158273 h 4712995"/>
              <a:gd name="connsiteX33" fmla="*/ 1527714 w 4815013"/>
              <a:gd name="connsiteY33" fmla="*/ 4106229 h 4712995"/>
              <a:gd name="connsiteX34" fmla="*/ 1515714 w 4815013"/>
              <a:gd name="connsiteY34" fmla="*/ 4096318 h 4712995"/>
              <a:gd name="connsiteX35" fmla="*/ 551976 w 4815013"/>
              <a:gd name="connsiteY35" fmla="*/ 2220359 h 4712995"/>
              <a:gd name="connsiteX36" fmla="*/ 575976 w 4815013"/>
              <a:gd name="connsiteY36" fmla="*/ 2240182 h 4712995"/>
              <a:gd name="connsiteX37" fmla="*/ 566064 w 4815013"/>
              <a:gd name="connsiteY37" fmla="*/ 2252182 h 4712995"/>
              <a:gd name="connsiteX38" fmla="*/ 553542 w 4815013"/>
              <a:gd name="connsiteY38" fmla="*/ 2236793 h 4712995"/>
              <a:gd name="connsiteX39" fmla="*/ 551976 w 4815013"/>
              <a:gd name="connsiteY39" fmla="*/ 2220359 h 4712995"/>
              <a:gd name="connsiteX40" fmla="*/ 280517 w 4815013"/>
              <a:gd name="connsiteY40" fmla="*/ 1663076 h 4712995"/>
              <a:gd name="connsiteX41" fmla="*/ 363339 w 4815013"/>
              <a:gd name="connsiteY41" fmla="*/ 1691110 h 4712995"/>
              <a:gd name="connsiteX42" fmla="*/ 373250 w 4815013"/>
              <a:gd name="connsiteY42" fmla="*/ 1679111 h 4712995"/>
              <a:gd name="connsiteX43" fmla="*/ 397250 w 4815013"/>
              <a:gd name="connsiteY43" fmla="*/ 1698933 h 4712995"/>
              <a:gd name="connsiteX44" fmla="*/ 407161 w 4815013"/>
              <a:gd name="connsiteY44" fmla="*/ 1686933 h 4712995"/>
              <a:gd name="connsiteX45" fmla="*/ 533160 w 4815013"/>
              <a:gd name="connsiteY45" fmla="*/ 1791002 h 4712995"/>
              <a:gd name="connsiteX46" fmla="*/ 545691 w 4815013"/>
              <a:gd name="connsiteY46" fmla="*/ 1922470 h 4712995"/>
              <a:gd name="connsiteX47" fmla="*/ 560311 w 4815013"/>
              <a:gd name="connsiteY47" fmla="*/ 2075848 h 4712995"/>
              <a:gd name="connsiteX48" fmla="*/ 539445 w 4815013"/>
              <a:gd name="connsiteY48" fmla="*/ 2088892 h 4712995"/>
              <a:gd name="connsiteX49" fmla="*/ 534489 w 4815013"/>
              <a:gd name="connsiteY49" fmla="*/ 2094892 h 4712995"/>
              <a:gd name="connsiteX50" fmla="*/ 528489 w 4815013"/>
              <a:gd name="connsiteY50" fmla="*/ 2089936 h 4712995"/>
              <a:gd name="connsiteX51" fmla="*/ 434331 w 4815013"/>
              <a:gd name="connsiteY51" fmla="*/ 2203935 h 4712995"/>
              <a:gd name="connsiteX52" fmla="*/ 422332 w 4815013"/>
              <a:gd name="connsiteY52" fmla="*/ 2194024 h 4712995"/>
              <a:gd name="connsiteX53" fmla="*/ 269998 w 4815013"/>
              <a:gd name="connsiteY53" fmla="*/ 2219599 h 4712995"/>
              <a:gd name="connsiteX54" fmla="*/ 255131 w 4815013"/>
              <a:gd name="connsiteY54" fmla="*/ 2237599 h 4712995"/>
              <a:gd name="connsiteX55" fmla="*/ 185353 w 4815013"/>
              <a:gd name="connsiteY55" fmla="*/ 2230432 h 4712995"/>
              <a:gd name="connsiteX56" fmla="*/ 115575 w 4815013"/>
              <a:gd name="connsiteY56" fmla="*/ 2223264 h 4712995"/>
              <a:gd name="connsiteX57" fmla="*/ 124442 w 4815013"/>
              <a:gd name="connsiteY57" fmla="*/ 2200308 h 4712995"/>
              <a:gd name="connsiteX58" fmla="*/ 133309 w 4815013"/>
              <a:gd name="connsiteY58" fmla="*/ 2177353 h 4712995"/>
              <a:gd name="connsiteX59" fmla="*/ 55310 w 4815013"/>
              <a:gd name="connsiteY59" fmla="*/ 2112929 h 4712995"/>
              <a:gd name="connsiteX60" fmla="*/ 65221 w 4815013"/>
              <a:gd name="connsiteY60" fmla="*/ 2100930 h 4712995"/>
              <a:gd name="connsiteX61" fmla="*/ 19044 w 4815013"/>
              <a:gd name="connsiteY61" fmla="*/ 2022418 h 4712995"/>
              <a:gd name="connsiteX62" fmla="*/ 0 w 4815013"/>
              <a:gd name="connsiteY62" fmla="*/ 1996595 h 4712995"/>
              <a:gd name="connsiteX63" fmla="*/ 5734 w 4815013"/>
              <a:gd name="connsiteY63" fmla="*/ 1940773 h 4712995"/>
              <a:gd name="connsiteX64" fmla="*/ 29469 w 4815013"/>
              <a:gd name="connsiteY64" fmla="*/ 1899817 h 4712995"/>
              <a:gd name="connsiteX65" fmla="*/ 8336 w 4815013"/>
              <a:gd name="connsiteY65" fmla="*/ 1852084 h 4712995"/>
              <a:gd name="connsiteX66" fmla="*/ 28158 w 4815013"/>
              <a:gd name="connsiteY66" fmla="*/ 1828084 h 4712995"/>
              <a:gd name="connsiteX67" fmla="*/ 16159 w 4815013"/>
              <a:gd name="connsiteY67" fmla="*/ 1818172 h 4712995"/>
              <a:gd name="connsiteX68" fmla="*/ 74193 w 4815013"/>
              <a:gd name="connsiteY68" fmla="*/ 1760129 h 4712995"/>
              <a:gd name="connsiteX69" fmla="*/ 132227 w 4815013"/>
              <a:gd name="connsiteY69" fmla="*/ 1702085 h 4712995"/>
              <a:gd name="connsiteX70" fmla="*/ 144227 w 4815013"/>
              <a:gd name="connsiteY70" fmla="*/ 1711996 h 4712995"/>
              <a:gd name="connsiteX71" fmla="*/ 159094 w 4815013"/>
              <a:gd name="connsiteY71" fmla="*/ 1693996 h 4712995"/>
              <a:gd name="connsiteX72" fmla="*/ 171094 w 4815013"/>
              <a:gd name="connsiteY72" fmla="*/ 1703908 h 4712995"/>
              <a:gd name="connsiteX73" fmla="*/ 190917 w 4815013"/>
              <a:gd name="connsiteY73" fmla="*/ 1679908 h 4712995"/>
              <a:gd name="connsiteX74" fmla="*/ 280517 w 4815013"/>
              <a:gd name="connsiteY74" fmla="*/ 1663076 h 4712995"/>
              <a:gd name="connsiteX75" fmla="*/ 1243357 w 4815013"/>
              <a:gd name="connsiteY75" fmla="*/ 601210 h 4712995"/>
              <a:gd name="connsiteX76" fmla="*/ 1292401 w 4815013"/>
              <a:gd name="connsiteY76" fmla="*/ 651811 h 4712995"/>
              <a:gd name="connsiteX77" fmla="*/ 1355011 w 4815013"/>
              <a:gd name="connsiteY77" fmla="*/ 728756 h 4712995"/>
              <a:gd name="connsiteX78" fmla="*/ 1409144 w 4815013"/>
              <a:gd name="connsiteY78" fmla="*/ 803746 h 4712995"/>
              <a:gd name="connsiteX79" fmla="*/ 1438754 w 4815013"/>
              <a:gd name="connsiteY79" fmla="*/ 853436 h 4712995"/>
              <a:gd name="connsiteX80" fmla="*/ 1329711 w 4815013"/>
              <a:gd name="connsiteY80" fmla="*/ 753278 h 4712995"/>
              <a:gd name="connsiteX81" fmla="*/ 1339622 w 4815013"/>
              <a:gd name="connsiteY81" fmla="*/ 741278 h 4712995"/>
              <a:gd name="connsiteX82" fmla="*/ 1333622 w 4815013"/>
              <a:gd name="connsiteY82" fmla="*/ 736323 h 4712995"/>
              <a:gd name="connsiteX83" fmla="*/ 1307667 w 4815013"/>
              <a:gd name="connsiteY83" fmla="*/ 724978 h 4712995"/>
              <a:gd name="connsiteX84" fmla="*/ 1281711 w 4815013"/>
              <a:gd name="connsiteY84" fmla="*/ 713633 h 4712995"/>
              <a:gd name="connsiteX85" fmla="*/ 1275711 w 4815013"/>
              <a:gd name="connsiteY85" fmla="*/ 708677 h 4712995"/>
              <a:gd name="connsiteX86" fmla="*/ 1285623 w 4815013"/>
              <a:gd name="connsiteY86" fmla="*/ 696677 h 4712995"/>
              <a:gd name="connsiteX87" fmla="*/ 1223535 w 4815013"/>
              <a:gd name="connsiteY87" fmla="*/ 625210 h 4712995"/>
              <a:gd name="connsiteX88" fmla="*/ 2127875 w 4815013"/>
              <a:gd name="connsiteY88" fmla="*/ 312378 h 4712995"/>
              <a:gd name="connsiteX89" fmla="*/ 2158007 w 4815013"/>
              <a:gd name="connsiteY89" fmla="*/ 367545 h 4712995"/>
              <a:gd name="connsiteX90" fmla="*/ 2166229 w 4815013"/>
              <a:gd name="connsiteY90" fmla="*/ 424801 h 4712995"/>
              <a:gd name="connsiteX91" fmla="*/ 2185273 w 4815013"/>
              <a:gd name="connsiteY91" fmla="*/ 450624 h 4712995"/>
              <a:gd name="connsiteX92" fmla="*/ 2175361 w 4815013"/>
              <a:gd name="connsiteY92" fmla="*/ 462623 h 4712995"/>
              <a:gd name="connsiteX93" fmla="*/ 2189450 w 4815013"/>
              <a:gd name="connsiteY93" fmla="*/ 494446 h 4712995"/>
              <a:gd name="connsiteX94" fmla="*/ 2197539 w 4815013"/>
              <a:gd name="connsiteY94" fmla="*/ 521313 h 4712995"/>
              <a:gd name="connsiteX95" fmla="*/ 2318316 w 4815013"/>
              <a:gd name="connsiteY95" fmla="*/ 570603 h 4712995"/>
              <a:gd name="connsiteX96" fmla="*/ 2414049 w 4815013"/>
              <a:gd name="connsiteY96" fmla="*/ 589116 h 4712995"/>
              <a:gd name="connsiteX97" fmla="*/ 2423960 w 4815013"/>
              <a:gd name="connsiteY97" fmla="*/ 577116 h 4712995"/>
              <a:gd name="connsiteX98" fmla="*/ 2441960 w 4815013"/>
              <a:gd name="connsiteY98" fmla="*/ 591983 h 4712995"/>
              <a:gd name="connsiteX99" fmla="*/ 2451872 w 4815013"/>
              <a:gd name="connsiteY99" fmla="*/ 579983 h 4712995"/>
              <a:gd name="connsiteX100" fmla="*/ 2485261 w 4815013"/>
              <a:gd name="connsiteY100" fmla="*/ 582328 h 4712995"/>
              <a:gd name="connsiteX101" fmla="*/ 2519694 w 4815013"/>
              <a:gd name="connsiteY101" fmla="*/ 595629 h 4712995"/>
              <a:gd name="connsiteX102" fmla="*/ 2584117 w 4815013"/>
              <a:gd name="connsiteY102" fmla="*/ 517630 h 4712995"/>
              <a:gd name="connsiteX103" fmla="*/ 2580852 w 4815013"/>
              <a:gd name="connsiteY103" fmla="*/ 454374 h 4712995"/>
              <a:gd name="connsiteX104" fmla="*/ 2632364 w 4815013"/>
              <a:gd name="connsiteY104" fmla="*/ 385897 h 4712995"/>
              <a:gd name="connsiteX105" fmla="*/ 2671231 w 4815013"/>
              <a:gd name="connsiteY105" fmla="*/ 387720 h 4712995"/>
              <a:gd name="connsiteX106" fmla="*/ 2717141 w 4815013"/>
              <a:gd name="connsiteY106" fmla="*/ 405454 h 4712995"/>
              <a:gd name="connsiteX107" fmla="*/ 2727053 w 4815013"/>
              <a:gd name="connsiteY107" fmla="*/ 393454 h 4712995"/>
              <a:gd name="connsiteX108" fmla="*/ 2784185 w 4815013"/>
              <a:gd name="connsiteY108" fmla="*/ 470921 h 4712995"/>
              <a:gd name="connsiteX109" fmla="*/ 2846273 w 4815013"/>
              <a:gd name="connsiteY109" fmla="*/ 542389 h 4712995"/>
              <a:gd name="connsiteX110" fmla="*/ 2851229 w 4815013"/>
              <a:gd name="connsiteY110" fmla="*/ 536389 h 4712995"/>
              <a:gd name="connsiteX111" fmla="*/ 2897140 w 4815013"/>
              <a:gd name="connsiteY111" fmla="*/ 554123 h 4712995"/>
              <a:gd name="connsiteX112" fmla="*/ 2907051 w 4815013"/>
              <a:gd name="connsiteY112" fmla="*/ 542123 h 4712995"/>
              <a:gd name="connsiteX113" fmla="*/ 2925051 w 4815013"/>
              <a:gd name="connsiteY113" fmla="*/ 556990 h 4712995"/>
              <a:gd name="connsiteX114" fmla="*/ 2956873 w 4815013"/>
              <a:gd name="connsiteY114" fmla="*/ 542902 h 4712995"/>
              <a:gd name="connsiteX115" fmla="*/ 2980873 w 4815013"/>
              <a:gd name="connsiteY115" fmla="*/ 562724 h 4712995"/>
              <a:gd name="connsiteX116" fmla="*/ 3078818 w 4815013"/>
              <a:gd name="connsiteY116" fmla="*/ 517459 h 4712995"/>
              <a:gd name="connsiteX117" fmla="*/ 3185631 w 4815013"/>
              <a:gd name="connsiteY117" fmla="*/ 449238 h 4712995"/>
              <a:gd name="connsiteX118" fmla="*/ 3247586 w 4815013"/>
              <a:gd name="connsiteY118" fmla="*/ 490317 h 4712995"/>
              <a:gd name="connsiteX119" fmla="*/ 3309541 w 4815013"/>
              <a:gd name="connsiteY119" fmla="*/ 531396 h 4712995"/>
              <a:gd name="connsiteX120" fmla="*/ 3324674 w 4815013"/>
              <a:gd name="connsiteY120" fmla="*/ 574174 h 4712995"/>
              <a:gd name="connsiteX121" fmla="*/ 3362762 w 4815013"/>
              <a:gd name="connsiteY121" fmla="*/ 625819 h 4712995"/>
              <a:gd name="connsiteX122" fmla="*/ 3377240 w 4815013"/>
              <a:gd name="connsiteY122" fmla="*/ 632730 h 4712995"/>
              <a:gd name="connsiteX123" fmla="*/ 3391717 w 4815013"/>
              <a:gd name="connsiteY123" fmla="*/ 639642 h 4712995"/>
              <a:gd name="connsiteX124" fmla="*/ 3401629 w 4815013"/>
              <a:gd name="connsiteY124" fmla="*/ 627642 h 4712995"/>
              <a:gd name="connsiteX125" fmla="*/ 3498928 w 4815013"/>
              <a:gd name="connsiteY125" fmla="*/ 662588 h 4712995"/>
              <a:gd name="connsiteX126" fmla="*/ 3641873 w 4815013"/>
              <a:gd name="connsiteY126" fmla="*/ 654490 h 4712995"/>
              <a:gd name="connsiteX127" fmla="*/ 3755872 w 4815013"/>
              <a:gd name="connsiteY127" fmla="*/ 748647 h 4712995"/>
              <a:gd name="connsiteX128" fmla="*/ 3745961 w 4815013"/>
              <a:gd name="connsiteY128" fmla="*/ 760647 h 4712995"/>
              <a:gd name="connsiteX129" fmla="*/ 3763961 w 4815013"/>
              <a:gd name="connsiteY129" fmla="*/ 775514 h 4712995"/>
              <a:gd name="connsiteX130" fmla="*/ 3754049 w 4815013"/>
              <a:gd name="connsiteY130" fmla="*/ 787514 h 4712995"/>
              <a:gd name="connsiteX131" fmla="*/ 3892048 w 4815013"/>
              <a:gd name="connsiteY131" fmla="*/ 901494 h 4712995"/>
              <a:gd name="connsiteX132" fmla="*/ 3994171 w 4815013"/>
              <a:gd name="connsiteY132" fmla="*/ 900051 h 4712995"/>
              <a:gd name="connsiteX133" fmla="*/ 4078559 w 4815013"/>
              <a:gd name="connsiteY133" fmla="*/ 944519 h 4712995"/>
              <a:gd name="connsiteX134" fmla="*/ 4088470 w 4815013"/>
              <a:gd name="connsiteY134" fmla="*/ 932519 h 4712995"/>
              <a:gd name="connsiteX135" fmla="*/ 4112470 w 4815013"/>
              <a:gd name="connsiteY135" fmla="*/ 952342 h 4712995"/>
              <a:gd name="connsiteX136" fmla="*/ 4198026 w 4815013"/>
              <a:gd name="connsiteY136" fmla="*/ 922077 h 4712995"/>
              <a:gd name="connsiteX137" fmla="*/ 4276025 w 4815013"/>
              <a:gd name="connsiteY137" fmla="*/ 986500 h 4712995"/>
              <a:gd name="connsiteX138" fmla="*/ 4266114 w 4815013"/>
              <a:gd name="connsiteY138" fmla="*/ 998500 h 4712995"/>
              <a:gd name="connsiteX139" fmla="*/ 4284114 w 4815013"/>
              <a:gd name="connsiteY139" fmla="*/ 1013367 h 4712995"/>
              <a:gd name="connsiteX140" fmla="*/ 4278380 w 4815013"/>
              <a:gd name="connsiteY140" fmla="*/ 1069189 h 4712995"/>
              <a:gd name="connsiteX141" fmla="*/ 4290380 w 4815013"/>
              <a:gd name="connsiteY141" fmla="*/ 1079101 h 4712995"/>
              <a:gd name="connsiteX142" fmla="*/ 4274079 w 4815013"/>
              <a:gd name="connsiteY142" fmla="*/ 1111056 h 4712995"/>
              <a:gd name="connsiteX143" fmla="*/ 4291690 w 4815013"/>
              <a:gd name="connsiteY143" fmla="*/ 1150834 h 4712995"/>
              <a:gd name="connsiteX144" fmla="*/ 4261956 w 4815013"/>
              <a:gd name="connsiteY144" fmla="*/ 1186833 h 4712995"/>
              <a:gd name="connsiteX145" fmla="*/ 4273956 w 4815013"/>
              <a:gd name="connsiteY145" fmla="*/ 1196745 h 4712995"/>
              <a:gd name="connsiteX146" fmla="*/ 4283867 w 4815013"/>
              <a:gd name="connsiteY146" fmla="*/ 1184745 h 4712995"/>
              <a:gd name="connsiteX147" fmla="*/ 4285956 w 4815013"/>
              <a:gd name="connsiteY147" fmla="*/ 1206656 h 4712995"/>
              <a:gd name="connsiteX148" fmla="*/ 4282044 w 4815013"/>
              <a:gd name="connsiteY148" fmla="*/ 1223612 h 4712995"/>
              <a:gd name="connsiteX149" fmla="*/ 4306044 w 4815013"/>
              <a:gd name="connsiteY149" fmla="*/ 1243434 h 4712995"/>
              <a:gd name="connsiteX150" fmla="*/ 4296133 w 4815013"/>
              <a:gd name="connsiteY150" fmla="*/ 1255434 h 4712995"/>
              <a:gd name="connsiteX151" fmla="*/ 4319088 w 4815013"/>
              <a:gd name="connsiteY151" fmla="*/ 1264301 h 4712995"/>
              <a:gd name="connsiteX152" fmla="*/ 4342044 w 4815013"/>
              <a:gd name="connsiteY152" fmla="*/ 1273168 h 4712995"/>
              <a:gd name="connsiteX153" fmla="*/ 4312310 w 4815013"/>
              <a:gd name="connsiteY153" fmla="*/ 1309168 h 4712995"/>
              <a:gd name="connsiteX154" fmla="*/ 4320398 w 4815013"/>
              <a:gd name="connsiteY154" fmla="*/ 1336035 h 4712995"/>
              <a:gd name="connsiteX155" fmla="*/ 4346354 w 4815013"/>
              <a:gd name="connsiteY155" fmla="*/ 1347380 h 4712995"/>
              <a:gd name="connsiteX156" fmla="*/ 4366309 w 4815013"/>
              <a:gd name="connsiteY156" fmla="*/ 1353769 h 4712995"/>
              <a:gd name="connsiteX157" fmla="*/ 4367353 w 4815013"/>
              <a:gd name="connsiteY157" fmla="*/ 1364724 h 4712995"/>
              <a:gd name="connsiteX158" fmla="*/ 4363442 w 4815013"/>
              <a:gd name="connsiteY158" fmla="*/ 1381680 h 4712995"/>
              <a:gd name="connsiteX159" fmla="*/ 4456308 w 4815013"/>
              <a:gd name="connsiteY159" fmla="*/ 1428104 h 4712995"/>
              <a:gd name="connsiteX160" fmla="*/ 4525175 w 4815013"/>
              <a:gd name="connsiteY160" fmla="*/ 1454705 h 4712995"/>
              <a:gd name="connsiteX161" fmla="*/ 4522307 w 4815013"/>
              <a:gd name="connsiteY161" fmla="*/ 1482616 h 4712995"/>
              <a:gd name="connsiteX162" fmla="*/ 4534308 w 4815013"/>
              <a:gd name="connsiteY162" fmla="*/ 1492527 h 4712995"/>
              <a:gd name="connsiteX163" fmla="*/ 4544219 w 4815013"/>
              <a:gd name="connsiteY163" fmla="*/ 1480527 h 4712995"/>
              <a:gd name="connsiteX164" fmla="*/ 4597440 w 4815013"/>
              <a:gd name="connsiteY164" fmla="*/ 1574951 h 4712995"/>
              <a:gd name="connsiteX165" fmla="*/ 4618572 w 4815013"/>
              <a:gd name="connsiteY165" fmla="*/ 1622684 h 4712995"/>
              <a:gd name="connsiteX166" fmla="*/ 4636050 w 4815013"/>
              <a:gd name="connsiteY166" fmla="*/ 1632073 h 4712995"/>
              <a:gd name="connsiteX167" fmla="*/ 4647528 w 4815013"/>
              <a:gd name="connsiteY167" fmla="*/ 1636507 h 4712995"/>
              <a:gd name="connsiteX168" fmla="*/ 4657705 w 4815013"/>
              <a:gd name="connsiteY168" fmla="*/ 1685285 h 4712995"/>
              <a:gd name="connsiteX169" fmla="*/ 4669705 w 4815013"/>
              <a:gd name="connsiteY169" fmla="*/ 1695196 h 4712995"/>
              <a:gd name="connsiteX170" fmla="*/ 4664749 w 4815013"/>
              <a:gd name="connsiteY170" fmla="*/ 1701196 h 4712995"/>
              <a:gd name="connsiteX171" fmla="*/ 4656271 w 4815013"/>
              <a:gd name="connsiteY171" fmla="*/ 1699241 h 4712995"/>
              <a:gd name="connsiteX172" fmla="*/ 4647794 w 4815013"/>
              <a:gd name="connsiteY172" fmla="*/ 1697285 h 4712995"/>
              <a:gd name="connsiteX173" fmla="*/ 4638927 w 4815013"/>
              <a:gd name="connsiteY173" fmla="*/ 1720240 h 4712995"/>
              <a:gd name="connsiteX174" fmla="*/ 4635015 w 4815013"/>
              <a:gd name="connsiteY174" fmla="*/ 1737196 h 4712995"/>
              <a:gd name="connsiteX175" fmla="*/ 4659015 w 4815013"/>
              <a:gd name="connsiteY175" fmla="*/ 1757019 h 4712995"/>
              <a:gd name="connsiteX176" fmla="*/ 4651192 w 4815013"/>
              <a:gd name="connsiteY176" fmla="*/ 1790930 h 4712995"/>
              <a:gd name="connsiteX177" fmla="*/ 4703103 w 4815013"/>
              <a:gd name="connsiteY177" fmla="*/ 1813620 h 4712995"/>
              <a:gd name="connsiteX178" fmla="*/ 4713014 w 4815013"/>
              <a:gd name="connsiteY178" fmla="*/ 1801620 h 4712995"/>
              <a:gd name="connsiteX179" fmla="*/ 4815013 w 4815013"/>
              <a:gd name="connsiteY179" fmla="*/ 1885866 h 4712995"/>
              <a:gd name="connsiteX180" fmla="*/ 4801323 w 4815013"/>
              <a:gd name="connsiteY180" fmla="*/ 1945210 h 4712995"/>
              <a:gd name="connsiteX181" fmla="*/ 4776678 w 4815013"/>
              <a:gd name="connsiteY181" fmla="*/ 2005599 h 4712995"/>
              <a:gd name="connsiteX182" fmla="*/ 4764678 w 4815013"/>
              <a:gd name="connsiteY182" fmla="*/ 1995688 h 4712995"/>
              <a:gd name="connsiteX183" fmla="*/ 4734944 w 4815013"/>
              <a:gd name="connsiteY183" fmla="*/ 2031687 h 4712995"/>
              <a:gd name="connsiteX184" fmla="*/ 4722945 w 4815013"/>
              <a:gd name="connsiteY184" fmla="*/ 2021776 h 4712995"/>
              <a:gd name="connsiteX185" fmla="*/ 4655388 w 4815013"/>
              <a:gd name="connsiteY185" fmla="*/ 2066908 h 4712995"/>
              <a:gd name="connsiteX186" fmla="*/ 4627221 w 4815013"/>
              <a:gd name="connsiteY186" fmla="*/ 2119341 h 4712995"/>
              <a:gd name="connsiteX187" fmla="*/ 4643920 w 4815013"/>
              <a:gd name="connsiteY187" fmla="*/ 2178553 h 4712995"/>
              <a:gd name="connsiteX188" fmla="*/ 4634009 w 4815013"/>
              <a:gd name="connsiteY188" fmla="*/ 2190553 h 4712995"/>
              <a:gd name="connsiteX189" fmla="*/ 4696096 w 4815013"/>
              <a:gd name="connsiteY189" fmla="*/ 2262021 h 4712995"/>
              <a:gd name="connsiteX190" fmla="*/ 4686185 w 4815013"/>
              <a:gd name="connsiteY190" fmla="*/ 2274020 h 4712995"/>
              <a:gd name="connsiteX191" fmla="*/ 4704185 w 4815013"/>
              <a:gd name="connsiteY191" fmla="*/ 2288887 h 4712995"/>
              <a:gd name="connsiteX192" fmla="*/ 4694274 w 4815013"/>
              <a:gd name="connsiteY192" fmla="*/ 2300887 h 4712995"/>
              <a:gd name="connsiteX193" fmla="*/ 4746450 w 4815013"/>
              <a:gd name="connsiteY193" fmla="*/ 2384355 h 4712995"/>
              <a:gd name="connsiteX194" fmla="*/ 4736539 w 4815013"/>
              <a:gd name="connsiteY194" fmla="*/ 2396355 h 4712995"/>
              <a:gd name="connsiteX195" fmla="*/ 4766547 w 4815013"/>
              <a:gd name="connsiteY195" fmla="*/ 2421140 h 4712995"/>
              <a:gd name="connsiteX196" fmla="*/ 4793937 w 4815013"/>
              <a:gd name="connsiteY196" fmla="*/ 2534600 h 4712995"/>
              <a:gd name="connsiteX197" fmla="*/ 4744646 w 4815013"/>
              <a:gd name="connsiteY197" fmla="*/ 2655378 h 4712995"/>
              <a:gd name="connsiteX198" fmla="*/ 4723779 w 4815013"/>
              <a:gd name="connsiteY198" fmla="*/ 2668422 h 4712995"/>
              <a:gd name="connsiteX199" fmla="*/ 4702912 w 4815013"/>
              <a:gd name="connsiteY199" fmla="*/ 2681466 h 4712995"/>
              <a:gd name="connsiteX200" fmla="*/ 4714912 w 4815013"/>
              <a:gd name="connsiteY200" fmla="*/ 2691377 h 4712995"/>
              <a:gd name="connsiteX201" fmla="*/ 4675400 w 4815013"/>
              <a:gd name="connsiteY201" fmla="*/ 2769766 h 4712995"/>
              <a:gd name="connsiteX202" fmla="*/ 4678673 w 4815013"/>
              <a:gd name="connsiteY202" fmla="*/ 2833028 h 4712995"/>
              <a:gd name="connsiteX203" fmla="*/ 4658851 w 4815013"/>
              <a:gd name="connsiteY203" fmla="*/ 2857028 h 4712995"/>
              <a:gd name="connsiteX204" fmla="*/ 4657020 w 4815013"/>
              <a:gd name="connsiteY204" fmla="*/ 2895888 h 4712995"/>
              <a:gd name="connsiteX205" fmla="*/ 4681020 w 4815013"/>
              <a:gd name="connsiteY205" fmla="*/ 2915711 h 4712995"/>
              <a:gd name="connsiteX206" fmla="*/ 4671108 w 4815013"/>
              <a:gd name="connsiteY206" fmla="*/ 2927711 h 4712995"/>
              <a:gd name="connsiteX207" fmla="*/ 4683109 w 4815013"/>
              <a:gd name="connsiteY207" fmla="*/ 2937622 h 4712995"/>
              <a:gd name="connsiteX208" fmla="*/ 4674242 w 4815013"/>
              <a:gd name="connsiteY208" fmla="*/ 2960577 h 4712995"/>
              <a:gd name="connsiteX209" fmla="*/ 4679197 w 4815013"/>
              <a:gd name="connsiteY209" fmla="*/ 2954578 h 4712995"/>
              <a:gd name="connsiteX210" fmla="*/ 4668507 w 4815013"/>
              <a:gd name="connsiteY210" fmla="*/ 3016400 h 4712995"/>
              <a:gd name="connsiteX211" fmla="*/ 4669818 w 4815013"/>
              <a:gd name="connsiteY211" fmla="*/ 3088133 h 4712995"/>
              <a:gd name="connsiteX212" fmla="*/ 4649995 w 4815013"/>
              <a:gd name="connsiteY212" fmla="*/ 3112133 h 4712995"/>
              <a:gd name="connsiteX213" fmla="*/ 4661995 w 4815013"/>
              <a:gd name="connsiteY213" fmla="*/ 3122044 h 4712995"/>
              <a:gd name="connsiteX214" fmla="*/ 4652605 w 4815013"/>
              <a:gd name="connsiteY214" fmla="*/ 3139522 h 4712995"/>
              <a:gd name="connsiteX215" fmla="*/ 4648172 w 4815013"/>
              <a:gd name="connsiteY215" fmla="*/ 3151000 h 4712995"/>
              <a:gd name="connsiteX216" fmla="*/ 4609960 w 4815013"/>
              <a:gd name="connsiteY216" fmla="*/ 3185044 h 4712995"/>
              <a:gd name="connsiteX217" fmla="*/ 4575660 w 4815013"/>
              <a:gd name="connsiteY217" fmla="*/ 3202132 h 4712995"/>
              <a:gd name="connsiteX218" fmla="*/ 4551660 w 4815013"/>
              <a:gd name="connsiteY218" fmla="*/ 3182309 h 4712995"/>
              <a:gd name="connsiteX219" fmla="*/ 4487104 w 4815013"/>
              <a:gd name="connsiteY219" fmla="*/ 3229920 h 4712995"/>
              <a:gd name="connsiteX220" fmla="*/ 4427503 w 4815013"/>
              <a:gd name="connsiteY220" fmla="*/ 3271530 h 4712995"/>
              <a:gd name="connsiteX221" fmla="*/ 4417592 w 4815013"/>
              <a:gd name="connsiteY221" fmla="*/ 3283530 h 4712995"/>
              <a:gd name="connsiteX222" fmla="*/ 4429591 w 4815013"/>
              <a:gd name="connsiteY222" fmla="*/ 3293441 h 4712995"/>
              <a:gd name="connsiteX223" fmla="*/ 4414725 w 4815013"/>
              <a:gd name="connsiteY223" fmla="*/ 3311441 h 4712995"/>
              <a:gd name="connsiteX224" fmla="*/ 4426725 w 4815013"/>
              <a:gd name="connsiteY224" fmla="*/ 3321353 h 4712995"/>
              <a:gd name="connsiteX225" fmla="*/ 4412902 w 4815013"/>
              <a:gd name="connsiteY225" fmla="*/ 3350308 h 4712995"/>
              <a:gd name="connsiteX226" fmla="*/ 4407168 w 4815013"/>
              <a:gd name="connsiteY226" fmla="*/ 3406130 h 4712995"/>
              <a:gd name="connsiteX227" fmla="*/ 4433256 w 4815013"/>
              <a:gd name="connsiteY227" fmla="*/ 3447864 h 4712995"/>
              <a:gd name="connsiteX228" fmla="*/ 4418389 w 4815013"/>
              <a:gd name="connsiteY228" fmla="*/ 3465864 h 4712995"/>
              <a:gd name="connsiteX229" fmla="*/ 4442389 w 4815013"/>
              <a:gd name="connsiteY229" fmla="*/ 3485686 h 4712995"/>
              <a:gd name="connsiteX230" fmla="*/ 4430530 w 4815013"/>
              <a:gd name="connsiteY230" fmla="*/ 3506171 h 4712995"/>
              <a:gd name="connsiteX231" fmla="*/ 4418655 w 4815013"/>
              <a:gd name="connsiteY231" fmla="*/ 3526642 h 4712995"/>
              <a:gd name="connsiteX232" fmla="*/ 4430655 w 4815013"/>
              <a:gd name="connsiteY232" fmla="*/ 3536553 h 4712995"/>
              <a:gd name="connsiteX233" fmla="*/ 4410832 w 4815013"/>
              <a:gd name="connsiteY233" fmla="*/ 3560553 h 4712995"/>
              <a:gd name="connsiteX234" fmla="*/ 4422832 w 4815013"/>
              <a:gd name="connsiteY234" fmla="*/ 3570464 h 4712995"/>
              <a:gd name="connsiteX235" fmla="*/ 4374187 w 4815013"/>
              <a:gd name="connsiteY235" fmla="*/ 3611030 h 4712995"/>
              <a:gd name="connsiteX236" fmla="*/ 4324497 w 4815013"/>
              <a:gd name="connsiteY236" fmla="*/ 3640641 h 4712995"/>
              <a:gd name="connsiteX237" fmla="*/ 4263985 w 4815013"/>
              <a:gd name="connsiteY237" fmla="*/ 3701684 h 4712995"/>
              <a:gd name="connsiteX238" fmla="*/ 4251985 w 4815013"/>
              <a:gd name="connsiteY238" fmla="*/ 3691773 h 4712995"/>
              <a:gd name="connsiteX239" fmla="*/ 4183517 w 4815013"/>
              <a:gd name="connsiteY239" fmla="*/ 3756339 h 4712995"/>
              <a:gd name="connsiteX240" fmla="*/ 4121050 w 4815013"/>
              <a:gd name="connsiteY240" fmla="*/ 3825860 h 4712995"/>
              <a:gd name="connsiteX241" fmla="*/ 4133050 w 4815013"/>
              <a:gd name="connsiteY241" fmla="*/ 3835772 h 4712995"/>
              <a:gd name="connsiteX242" fmla="*/ 4052715 w 4815013"/>
              <a:gd name="connsiteY242" fmla="*/ 3920815 h 4712995"/>
              <a:gd name="connsiteX243" fmla="*/ 3949166 w 4815013"/>
              <a:gd name="connsiteY243" fmla="*/ 3936220 h 4712995"/>
              <a:gd name="connsiteX244" fmla="*/ 3934299 w 4815013"/>
              <a:gd name="connsiteY244" fmla="*/ 3954220 h 4712995"/>
              <a:gd name="connsiteX245" fmla="*/ 3916292 w 4815013"/>
              <a:gd name="connsiteY245" fmla="*/ 3939347 h 4712995"/>
              <a:gd name="connsiteX246" fmla="*/ 3852647 w 4815013"/>
              <a:gd name="connsiteY246" fmla="*/ 3967524 h 4712995"/>
              <a:gd name="connsiteX247" fmla="*/ 3840647 w 4815013"/>
              <a:gd name="connsiteY247" fmla="*/ 3957612 h 4712995"/>
              <a:gd name="connsiteX248" fmla="*/ 3803869 w 4815013"/>
              <a:gd name="connsiteY248" fmla="*/ 3977700 h 4712995"/>
              <a:gd name="connsiteX249" fmla="*/ 3762135 w 4815013"/>
              <a:gd name="connsiteY249" fmla="*/ 4003789 h 4712995"/>
              <a:gd name="connsiteX250" fmla="*/ 3709446 w 4815013"/>
              <a:gd name="connsiteY250" fmla="*/ 4030922 h 4712995"/>
              <a:gd name="connsiteX251" fmla="*/ 3698490 w 4815013"/>
              <a:gd name="connsiteY251" fmla="*/ 4031966 h 4712995"/>
              <a:gd name="connsiteX252" fmla="*/ 3710490 w 4815013"/>
              <a:gd name="connsiteY252" fmla="*/ 4041877 h 4712995"/>
              <a:gd name="connsiteX253" fmla="*/ 3685711 w 4815013"/>
              <a:gd name="connsiteY253" fmla="*/ 4071877 h 4712995"/>
              <a:gd name="connsiteX254" fmla="*/ 3694066 w 4815013"/>
              <a:gd name="connsiteY254" fmla="*/ 4159522 h 4712995"/>
              <a:gd name="connsiteX255" fmla="*/ 3659642 w 4815013"/>
              <a:gd name="connsiteY255" fmla="*/ 4262299 h 4712995"/>
              <a:gd name="connsiteX256" fmla="*/ 3628864 w 4815013"/>
              <a:gd name="connsiteY256" fmla="*/ 4287343 h 4712995"/>
              <a:gd name="connsiteX257" fmla="*/ 3616864 w 4815013"/>
              <a:gd name="connsiteY257" fmla="*/ 4277432 h 4712995"/>
              <a:gd name="connsiteX258" fmla="*/ 3500653 w 4815013"/>
              <a:gd name="connsiteY258" fmla="*/ 4247052 h 4712995"/>
              <a:gd name="connsiteX259" fmla="*/ 3389397 w 4815013"/>
              <a:gd name="connsiteY259" fmla="*/ 4210673 h 4712995"/>
              <a:gd name="connsiteX260" fmla="*/ 3351053 w 4815013"/>
              <a:gd name="connsiteY260" fmla="*/ 4214328 h 4712995"/>
              <a:gd name="connsiteX261" fmla="*/ 3283886 w 4815013"/>
              <a:gd name="connsiteY261" fmla="*/ 4234549 h 4712995"/>
              <a:gd name="connsiteX262" fmla="*/ 3217241 w 4815013"/>
              <a:gd name="connsiteY262" fmla="*/ 4260248 h 4712995"/>
              <a:gd name="connsiteX263" fmla="*/ 3180463 w 4815013"/>
              <a:gd name="connsiteY263" fmla="*/ 4280337 h 4712995"/>
              <a:gd name="connsiteX264" fmla="*/ 3128950 w 4815013"/>
              <a:gd name="connsiteY264" fmla="*/ 4348813 h 4712995"/>
              <a:gd name="connsiteX265" fmla="*/ 3083438 w 4815013"/>
              <a:gd name="connsiteY265" fmla="*/ 4422246 h 4712995"/>
              <a:gd name="connsiteX266" fmla="*/ 3020182 w 4815013"/>
              <a:gd name="connsiteY266" fmla="*/ 4425512 h 4712995"/>
              <a:gd name="connsiteX267" fmla="*/ 2986926 w 4815013"/>
              <a:gd name="connsiteY267" fmla="*/ 4453556 h 4712995"/>
              <a:gd name="connsiteX268" fmla="*/ 2953281 w 4815013"/>
              <a:gd name="connsiteY268" fmla="*/ 4506511 h 4712995"/>
              <a:gd name="connsiteX269" fmla="*/ 2917281 w 4815013"/>
              <a:gd name="connsiteY269" fmla="*/ 4476777 h 4712995"/>
              <a:gd name="connsiteX270" fmla="*/ 2930971 w 4815013"/>
              <a:gd name="connsiteY270" fmla="*/ 4417433 h 4712995"/>
              <a:gd name="connsiteX271" fmla="*/ 2883883 w 4815013"/>
              <a:gd name="connsiteY271" fmla="*/ 4358355 h 4712995"/>
              <a:gd name="connsiteX272" fmla="*/ 2857016 w 4815013"/>
              <a:gd name="connsiteY272" fmla="*/ 4366443 h 4712995"/>
              <a:gd name="connsiteX273" fmla="*/ 2789849 w 4815013"/>
              <a:gd name="connsiteY273" fmla="*/ 4386664 h 4712995"/>
              <a:gd name="connsiteX274" fmla="*/ 2703771 w 4815013"/>
              <a:gd name="connsiteY274" fmla="*/ 4411452 h 4712995"/>
              <a:gd name="connsiteX275" fmla="*/ 2625126 w 4815013"/>
              <a:gd name="connsiteY275" fmla="*/ 4427240 h 4712995"/>
              <a:gd name="connsiteX276" fmla="*/ 2523127 w 4815013"/>
              <a:gd name="connsiteY276" fmla="*/ 4342994 h 4712995"/>
              <a:gd name="connsiteX277" fmla="*/ 2513216 w 4815013"/>
              <a:gd name="connsiteY277" fmla="*/ 4354993 h 4712995"/>
              <a:gd name="connsiteX278" fmla="*/ 2465216 w 4815013"/>
              <a:gd name="connsiteY278" fmla="*/ 4315348 h 4712995"/>
              <a:gd name="connsiteX279" fmla="*/ 2455305 w 4815013"/>
              <a:gd name="connsiteY279" fmla="*/ 4327348 h 4712995"/>
              <a:gd name="connsiteX280" fmla="*/ 2425305 w 4815013"/>
              <a:gd name="connsiteY280" fmla="*/ 4302570 h 4712995"/>
              <a:gd name="connsiteX281" fmla="*/ 2320705 w 4815013"/>
              <a:gd name="connsiteY281" fmla="*/ 4307013 h 4712995"/>
              <a:gd name="connsiteX282" fmla="*/ 2310793 w 4815013"/>
              <a:gd name="connsiteY282" fmla="*/ 4319013 h 4712995"/>
              <a:gd name="connsiteX283" fmla="*/ 2292794 w 4815013"/>
              <a:gd name="connsiteY283" fmla="*/ 4304145 h 4712995"/>
              <a:gd name="connsiteX284" fmla="*/ 2282882 w 4815013"/>
              <a:gd name="connsiteY284" fmla="*/ 4316145 h 4712995"/>
              <a:gd name="connsiteX285" fmla="*/ 2239971 w 4815013"/>
              <a:gd name="connsiteY285" fmla="*/ 4300889 h 4712995"/>
              <a:gd name="connsiteX286" fmla="*/ 2178282 w 4815013"/>
              <a:gd name="connsiteY286" fmla="*/ 4320588 h 4712995"/>
              <a:gd name="connsiteX287" fmla="*/ 2166282 w 4815013"/>
              <a:gd name="connsiteY287" fmla="*/ 4310677 h 4712995"/>
              <a:gd name="connsiteX288" fmla="*/ 2146459 w 4815013"/>
              <a:gd name="connsiteY288" fmla="*/ 4334677 h 4712995"/>
              <a:gd name="connsiteX289" fmla="*/ 2134459 w 4815013"/>
              <a:gd name="connsiteY289" fmla="*/ 4324765 h 4712995"/>
              <a:gd name="connsiteX290" fmla="*/ 2115548 w 4815013"/>
              <a:gd name="connsiteY290" fmla="*/ 4329332 h 4712995"/>
              <a:gd name="connsiteX291" fmla="*/ 2089593 w 4815013"/>
              <a:gd name="connsiteY291" fmla="*/ 4317987 h 4712995"/>
              <a:gd name="connsiteX292" fmla="*/ 2079681 w 4815013"/>
              <a:gd name="connsiteY292" fmla="*/ 4329987 h 4712995"/>
              <a:gd name="connsiteX293" fmla="*/ 2055682 w 4815013"/>
              <a:gd name="connsiteY293" fmla="*/ 4310164 h 4712995"/>
              <a:gd name="connsiteX294" fmla="*/ 2045770 w 4815013"/>
              <a:gd name="connsiteY294" fmla="*/ 4322164 h 4712995"/>
              <a:gd name="connsiteX295" fmla="*/ 1889772 w 4815013"/>
              <a:gd name="connsiteY295" fmla="*/ 4193317 h 4712995"/>
              <a:gd name="connsiteX296" fmla="*/ 1899683 w 4815013"/>
              <a:gd name="connsiteY296" fmla="*/ 4181317 h 4712995"/>
              <a:gd name="connsiteX297" fmla="*/ 1851684 w 4815013"/>
              <a:gd name="connsiteY297" fmla="*/ 4141672 h 4712995"/>
              <a:gd name="connsiteX298" fmla="*/ 1833418 w 4815013"/>
              <a:gd name="connsiteY298" fmla="*/ 4066027 h 4712995"/>
              <a:gd name="connsiteX299" fmla="*/ 1698552 w 4815013"/>
              <a:gd name="connsiteY299" fmla="*/ 3984914 h 4712995"/>
              <a:gd name="connsiteX300" fmla="*/ 1596041 w 4815013"/>
              <a:gd name="connsiteY300" fmla="*/ 4011268 h 4712995"/>
              <a:gd name="connsiteX301" fmla="*/ 1582218 w 4815013"/>
              <a:gd name="connsiteY301" fmla="*/ 4040223 h 4712995"/>
              <a:gd name="connsiteX302" fmla="*/ 1570218 w 4815013"/>
              <a:gd name="connsiteY302" fmla="*/ 4030312 h 4712995"/>
              <a:gd name="connsiteX303" fmla="*/ 1553262 w 4815013"/>
              <a:gd name="connsiteY303" fmla="*/ 4026401 h 4712995"/>
              <a:gd name="connsiteX304" fmla="*/ 1541262 w 4815013"/>
              <a:gd name="connsiteY304" fmla="*/ 4016489 h 4712995"/>
              <a:gd name="connsiteX305" fmla="*/ 1521440 w 4815013"/>
              <a:gd name="connsiteY305" fmla="*/ 4040489 h 4712995"/>
              <a:gd name="connsiteX306" fmla="*/ 1468485 w 4815013"/>
              <a:gd name="connsiteY306" fmla="*/ 4006844 h 4712995"/>
              <a:gd name="connsiteX307" fmla="*/ 1439919 w 4815013"/>
              <a:gd name="connsiteY307" fmla="*/ 3968110 h 4712995"/>
              <a:gd name="connsiteX308" fmla="*/ 1409264 w 4815013"/>
              <a:gd name="connsiteY308" fmla="*/ 3907465 h 4712995"/>
              <a:gd name="connsiteX309" fmla="*/ 1424131 w 4815013"/>
              <a:gd name="connsiteY309" fmla="*/ 3889465 h 4712995"/>
              <a:gd name="connsiteX310" fmla="*/ 1398043 w 4815013"/>
              <a:gd name="connsiteY310" fmla="*/ 3847731 h 4712995"/>
              <a:gd name="connsiteX311" fmla="*/ 1407954 w 4815013"/>
              <a:gd name="connsiteY311" fmla="*/ 3835731 h 4712995"/>
              <a:gd name="connsiteX312" fmla="*/ 1383954 w 4815013"/>
              <a:gd name="connsiteY312" fmla="*/ 3815909 h 4712995"/>
              <a:gd name="connsiteX313" fmla="*/ 1393865 w 4815013"/>
              <a:gd name="connsiteY313" fmla="*/ 3803909 h 4712995"/>
              <a:gd name="connsiteX314" fmla="*/ 1339866 w 4815013"/>
              <a:gd name="connsiteY314" fmla="*/ 3759308 h 4712995"/>
              <a:gd name="connsiteX315" fmla="*/ 1349777 w 4815013"/>
              <a:gd name="connsiteY315" fmla="*/ 3747308 h 4712995"/>
              <a:gd name="connsiteX316" fmla="*/ 1293689 w 4815013"/>
              <a:gd name="connsiteY316" fmla="*/ 3680796 h 4712995"/>
              <a:gd name="connsiteX317" fmla="*/ 1283778 w 4815013"/>
              <a:gd name="connsiteY317" fmla="*/ 3692796 h 4712995"/>
              <a:gd name="connsiteX318" fmla="*/ 1259778 w 4815013"/>
              <a:gd name="connsiteY318" fmla="*/ 3672973 h 4712995"/>
              <a:gd name="connsiteX319" fmla="*/ 1249867 w 4815013"/>
              <a:gd name="connsiteY319" fmla="*/ 3684973 h 4712995"/>
              <a:gd name="connsiteX320" fmla="*/ 1225867 w 4815013"/>
              <a:gd name="connsiteY320" fmla="*/ 3665151 h 4712995"/>
              <a:gd name="connsiteX321" fmla="*/ 1215956 w 4815013"/>
              <a:gd name="connsiteY321" fmla="*/ 3677150 h 4712995"/>
              <a:gd name="connsiteX322" fmla="*/ 1197956 w 4815013"/>
              <a:gd name="connsiteY322" fmla="*/ 3662283 h 4712995"/>
              <a:gd name="connsiteX323" fmla="*/ 1188045 w 4815013"/>
              <a:gd name="connsiteY323" fmla="*/ 3674283 h 4712995"/>
              <a:gd name="connsiteX324" fmla="*/ 1118134 w 4815013"/>
              <a:gd name="connsiteY324" fmla="*/ 3636727 h 4712995"/>
              <a:gd name="connsiteX325" fmla="*/ 1108223 w 4815013"/>
              <a:gd name="connsiteY325" fmla="*/ 3648726 h 4712995"/>
              <a:gd name="connsiteX326" fmla="*/ 1104178 w 4815013"/>
              <a:gd name="connsiteY326" fmla="*/ 3635293 h 4712995"/>
              <a:gd name="connsiteX327" fmla="*/ 1100134 w 4815013"/>
              <a:gd name="connsiteY327" fmla="*/ 3621860 h 4712995"/>
              <a:gd name="connsiteX328" fmla="*/ 1066223 w 4815013"/>
              <a:gd name="connsiteY328" fmla="*/ 3614037 h 4712995"/>
              <a:gd name="connsiteX329" fmla="*/ 1076134 w 4815013"/>
              <a:gd name="connsiteY329" fmla="*/ 3602037 h 4712995"/>
              <a:gd name="connsiteX330" fmla="*/ 1059568 w 4815013"/>
              <a:gd name="connsiteY330" fmla="*/ 3573214 h 4712995"/>
              <a:gd name="connsiteX331" fmla="*/ 1059957 w 4815013"/>
              <a:gd name="connsiteY331" fmla="*/ 3548303 h 4712995"/>
              <a:gd name="connsiteX332" fmla="*/ 1047957 w 4815013"/>
              <a:gd name="connsiteY332" fmla="*/ 3538392 h 4712995"/>
              <a:gd name="connsiteX333" fmla="*/ 1061780 w 4815013"/>
              <a:gd name="connsiteY333" fmla="*/ 3509437 h 4712995"/>
              <a:gd name="connsiteX334" fmla="*/ 1092558 w 4815013"/>
              <a:gd name="connsiteY334" fmla="*/ 3484393 h 4712995"/>
              <a:gd name="connsiteX335" fmla="*/ 1118381 w 4815013"/>
              <a:gd name="connsiteY335" fmla="*/ 3465349 h 4712995"/>
              <a:gd name="connsiteX336" fmla="*/ 1102593 w 4815013"/>
              <a:gd name="connsiteY336" fmla="*/ 3386703 h 4712995"/>
              <a:gd name="connsiteX337" fmla="*/ 894029 w 4815013"/>
              <a:gd name="connsiteY337" fmla="*/ 3199300 h 4712995"/>
              <a:gd name="connsiteX338" fmla="*/ 884118 w 4815013"/>
              <a:gd name="connsiteY338" fmla="*/ 3211300 h 4712995"/>
              <a:gd name="connsiteX339" fmla="*/ 872118 w 4815013"/>
              <a:gd name="connsiteY339" fmla="*/ 3201388 h 4712995"/>
              <a:gd name="connsiteX340" fmla="*/ 882029 w 4815013"/>
              <a:gd name="connsiteY340" fmla="*/ 3189389 h 4712995"/>
              <a:gd name="connsiteX341" fmla="*/ 844985 w 4815013"/>
              <a:gd name="connsiteY341" fmla="*/ 3148699 h 4712995"/>
              <a:gd name="connsiteX342" fmla="*/ 835453 w 4815013"/>
              <a:gd name="connsiteY342" fmla="*/ 3019710 h 4712995"/>
              <a:gd name="connsiteX343" fmla="*/ 799188 w 4815013"/>
              <a:gd name="connsiteY343" fmla="*/ 2929198 h 4712995"/>
              <a:gd name="connsiteX344" fmla="*/ 762011 w 4815013"/>
              <a:gd name="connsiteY344" fmla="*/ 2858119 h 4712995"/>
              <a:gd name="connsiteX345" fmla="*/ 760701 w 4815013"/>
              <a:gd name="connsiteY345" fmla="*/ 2786386 h 4712995"/>
              <a:gd name="connsiteX346" fmla="*/ 742702 w 4815013"/>
              <a:gd name="connsiteY346" fmla="*/ 2771519 h 4712995"/>
              <a:gd name="connsiteX347" fmla="*/ 736569 w 4815013"/>
              <a:gd name="connsiteY347" fmla="*/ 2736174 h 4712995"/>
              <a:gd name="connsiteX348" fmla="*/ 717392 w 4815013"/>
              <a:gd name="connsiteY348" fmla="*/ 2679963 h 4712995"/>
              <a:gd name="connsiteX349" fmla="*/ 737214 w 4815013"/>
              <a:gd name="connsiteY349" fmla="*/ 2655963 h 4712995"/>
              <a:gd name="connsiteX350" fmla="*/ 799284 w 4815013"/>
              <a:gd name="connsiteY350" fmla="*/ 2495275 h 4712995"/>
              <a:gd name="connsiteX351" fmla="*/ 756752 w 4815013"/>
              <a:gd name="connsiteY351" fmla="*/ 2339029 h 4712995"/>
              <a:gd name="connsiteX352" fmla="*/ 697797 w 4815013"/>
              <a:gd name="connsiteY352" fmla="*/ 2300428 h 4712995"/>
              <a:gd name="connsiteX353" fmla="*/ 637798 w 4815013"/>
              <a:gd name="connsiteY353" fmla="*/ 2250872 h 4712995"/>
              <a:gd name="connsiteX354" fmla="*/ 627887 w 4815013"/>
              <a:gd name="connsiteY354" fmla="*/ 2262872 h 4712995"/>
              <a:gd name="connsiteX355" fmla="*/ 575976 w 4815013"/>
              <a:gd name="connsiteY355" fmla="*/ 2240182 h 4712995"/>
              <a:gd name="connsiteX356" fmla="*/ 585887 w 4815013"/>
              <a:gd name="connsiteY356" fmla="*/ 2228182 h 4712995"/>
              <a:gd name="connsiteX357" fmla="*/ 650576 w 4815013"/>
              <a:gd name="connsiteY357" fmla="*/ 2210961 h 4712995"/>
              <a:gd name="connsiteX358" fmla="*/ 659966 w 4815013"/>
              <a:gd name="connsiteY358" fmla="*/ 2193483 h 4712995"/>
              <a:gd name="connsiteX359" fmla="*/ 674310 w 4815013"/>
              <a:gd name="connsiteY359" fmla="*/ 2170005 h 4712995"/>
              <a:gd name="connsiteX360" fmla="*/ 705088 w 4815013"/>
              <a:gd name="connsiteY360" fmla="*/ 2144961 h 4712995"/>
              <a:gd name="connsiteX361" fmla="*/ 717088 w 4815013"/>
              <a:gd name="connsiteY361" fmla="*/ 2154873 h 4712995"/>
              <a:gd name="connsiteX362" fmla="*/ 777211 w 4815013"/>
              <a:gd name="connsiteY362" fmla="*/ 2118740 h 4712995"/>
              <a:gd name="connsiteX363" fmla="*/ 835246 w 4815013"/>
              <a:gd name="connsiteY363" fmla="*/ 2060696 h 4712995"/>
              <a:gd name="connsiteX364" fmla="*/ 827157 w 4815013"/>
              <a:gd name="connsiteY364" fmla="*/ 2033829 h 4712995"/>
              <a:gd name="connsiteX365" fmla="*/ 819069 w 4815013"/>
              <a:gd name="connsiteY365" fmla="*/ 2006963 h 4712995"/>
              <a:gd name="connsiteX366" fmla="*/ 828980 w 4815013"/>
              <a:gd name="connsiteY366" fmla="*/ 1994963 h 4712995"/>
              <a:gd name="connsiteX367" fmla="*/ 784892 w 4815013"/>
              <a:gd name="connsiteY367" fmla="*/ 1938362 h 4712995"/>
              <a:gd name="connsiteX368" fmla="*/ 794803 w 4815013"/>
              <a:gd name="connsiteY368" fmla="*/ 1926362 h 4712995"/>
              <a:gd name="connsiteX369" fmla="*/ 842005 w 4815013"/>
              <a:gd name="connsiteY369" fmla="*/ 1783674 h 4712995"/>
              <a:gd name="connsiteX370" fmla="*/ 848005 w 4815013"/>
              <a:gd name="connsiteY370" fmla="*/ 1788629 h 4712995"/>
              <a:gd name="connsiteX371" fmla="*/ 915040 w 4815013"/>
              <a:gd name="connsiteY371" fmla="*/ 1738019 h 4712995"/>
              <a:gd name="connsiteX372" fmla="*/ 976074 w 4815013"/>
              <a:gd name="connsiteY372" fmla="*/ 1682453 h 4712995"/>
              <a:gd name="connsiteX373" fmla="*/ 988586 w 4815013"/>
              <a:gd name="connsiteY373" fmla="*/ 1581764 h 4712995"/>
              <a:gd name="connsiteX374" fmla="*/ 964587 w 4815013"/>
              <a:gd name="connsiteY374" fmla="*/ 1561941 h 4712995"/>
              <a:gd name="connsiteX375" fmla="*/ 974498 w 4815013"/>
              <a:gd name="connsiteY375" fmla="*/ 1549941 h 4712995"/>
              <a:gd name="connsiteX376" fmla="*/ 949454 w 4815013"/>
              <a:gd name="connsiteY376" fmla="*/ 1519163 h 4712995"/>
              <a:gd name="connsiteX377" fmla="*/ 940321 w 4815013"/>
              <a:gd name="connsiteY377" fmla="*/ 1481341 h 4712995"/>
              <a:gd name="connsiteX378" fmla="*/ 922844 w 4815013"/>
              <a:gd name="connsiteY378" fmla="*/ 1471952 h 4712995"/>
              <a:gd name="connsiteX379" fmla="*/ 906410 w 4815013"/>
              <a:gd name="connsiteY379" fmla="*/ 1473518 h 4712995"/>
              <a:gd name="connsiteX380" fmla="*/ 894410 w 4815013"/>
              <a:gd name="connsiteY380" fmla="*/ 1463607 h 4712995"/>
              <a:gd name="connsiteX381" fmla="*/ 784076 w 4815013"/>
              <a:gd name="connsiteY381" fmla="*/ 1523872 h 4712995"/>
              <a:gd name="connsiteX382" fmla="*/ 574097 w 4815013"/>
              <a:gd name="connsiteY382" fmla="*/ 1582580 h 4712995"/>
              <a:gd name="connsiteX383" fmla="*/ 538097 w 4815013"/>
              <a:gd name="connsiteY383" fmla="*/ 1552846 h 4712995"/>
              <a:gd name="connsiteX384" fmla="*/ 437408 w 4815013"/>
              <a:gd name="connsiteY384" fmla="*/ 1540334 h 4712995"/>
              <a:gd name="connsiteX385" fmla="*/ 349497 w 4815013"/>
              <a:gd name="connsiteY385" fmla="*/ 1487910 h 4712995"/>
              <a:gd name="connsiteX386" fmla="*/ 342453 w 4815013"/>
              <a:gd name="connsiteY386" fmla="*/ 1471998 h 4712995"/>
              <a:gd name="connsiteX387" fmla="*/ 353409 w 4815013"/>
              <a:gd name="connsiteY387" fmla="*/ 1470954 h 4712995"/>
              <a:gd name="connsiteX388" fmla="*/ 358365 w 4815013"/>
              <a:gd name="connsiteY388" fmla="*/ 1464954 h 4712995"/>
              <a:gd name="connsiteX389" fmla="*/ 300454 w 4815013"/>
              <a:gd name="connsiteY389" fmla="*/ 1437309 h 4712995"/>
              <a:gd name="connsiteX390" fmla="*/ 248543 w 4815013"/>
              <a:gd name="connsiteY390" fmla="*/ 1414619 h 4712995"/>
              <a:gd name="connsiteX391" fmla="*/ 231454 w 4815013"/>
              <a:gd name="connsiteY391" fmla="*/ 1380319 h 4712995"/>
              <a:gd name="connsiteX392" fmla="*/ 191278 w 4815013"/>
              <a:gd name="connsiteY392" fmla="*/ 1306763 h 4712995"/>
              <a:gd name="connsiteX393" fmla="*/ 158534 w 4815013"/>
              <a:gd name="connsiteY393" fmla="*/ 1224206 h 4712995"/>
              <a:gd name="connsiteX394" fmla="*/ 163746 w 4815013"/>
              <a:gd name="connsiteY394" fmla="*/ 1162906 h 4712995"/>
              <a:gd name="connsiteX395" fmla="*/ 151746 w 4815013"/>
              <a:gd name="connsiteY395" fmla="*/ 1152995 h 4712995"/>
              <a:gd name="connsiteX396" fmla="*/ 161525 w 4815013"/>
              <a:gd name="connsiteY396" fmla="*/ 1110606 h 4712995"/>
              <a:gd name="connsiteX397" fmla="*/ 150437 w 4815013"/>
              <a:gd name="connsiteY397" fmla="*/ 1081261 h 4712995"/>
              <a:gd name="connsiteX398" fmla="*/ 170259 w 4815013"/>
              <a:gd name="connsiteY398" fmla="*/ 1057262 h 4712995"/>
              <a:gd name="connsiteX399" fmla="*/ 156171 w 4815013"/>
              <a:gd name="connsiteY399" fmla="*/ 1025439 h 4712995"/>
              <a:gd name="connsiteX400" fmla="*/ 184860 w 4815013"/>
              <a:gd name="connsiteY400" fmla="*/ 978484 h 4712995"/>
              <a:gd name="connsiteX401" fmla="*/ 172860 w 4815013"/>
              <a:gd name="connsiteY401" fmla="*/ 968573 h 4712995"/>
              <a:gd name="connsiteX402" fmla="*/ 202594 w 4815013"/>
              <a:gd name="connsiteY402" fmla="*/ 932573 h 4712995"/>
              <a:gd name="connsiteX403" fmla="*/ 190594 w 4815013"/>
              <a:gd name="connsiteY403" fmla="*/ 922662 h 4712995"/>
              <a:gd name="connsiteX404" fmla="*/ 195550 w 4815013"/>
              <a:gd name="connsiteY404" fmla="*/ 916662 h 4712995"/>
              <a:gd name="connsiteX405" fmla="*/ 221373 w 4815013"/>
              <a:gd name="connsiteY405" fmla="*/ 897618 h 4712995"/>
              <a:gd name="connsiteX406" fmla="*/ 232328 w 4815013"/>
              <a:gd name="connsiteY406" fmla="*/ 896573 h 4712995"/>
              <a:gd name="connsiteX407" fmla="*/ 251107 w 4815013"/>
              <a:gd name="connsiteY407" fmla="*/ 861618 h 4712995"/>
              <a:gd name="connsiteX408" fmla="*/ 274841 w 4815013"/>
              <a:gd name="connsiteY408" fmla="*/ 820663 h 4712995"/>
              <a:gd name="connsiteX409" fmla="*/ 286840 w 4815013"/>
              <a:gd name="connsiteY409" fmla="*/ 830574 h 4712995"/>
              <a:gd name="connsiteX410" fmla="*/ 431342 w 4815013"/>
              <a:gd name="connsiteY410" fmla="*/ 722832 h 4712995"/>
              <a:gd name="connsiteX411" fmla="*/ 602198 w 4815013"/>
              <a:gd name="connsiteY411" fmla="*/ 717601 h 4712995"/>
              <a:gd name="connsiteX412" fmla="*/ 622021 w 4815013"/>
              <a:gd name="connsiteY412" fmla="*/ 693601 h 4712995"/>
              <a:gd name="connsiteX413" fmla="*/ 741232 w 4815013"/>
              <a:gd name="connsiteY413" fmla="*/ 726458 h 4712995"/>
              <a:gd name="connsiteX414" fmla="*/ 862532 w 4815013"/>
              <a:gd name="connsiteY414" fmla="*/ 781227 h 4712995"/>
              <a:gd name="connsiteX415" fmla="*/ 1020884 w 4815013"/>
              <a:gd name="connsiteY415" fmla="*/ 992763 h 4712995"/>
              <a:gd name="connsiteX416" fmla="*/ 1029504 w 4815013"/>
              <a:gd name="connsiteY416" fmla="*/ 1141186 h 4712995"/>
              <a:gd name="connsiteX417" fmla="*/ 1041504 w 4815013"/>
              <a:gd name="connsiteY417" fmla="*/ 1151097 h 4712995"/>
              <a:gd name="connsiteX418" fmla="*/ 1021682 w 4815013"/>
              <a:gd name="connsiteY418" fmla="*/ 1175097 h 4712995"/>
              <a:gd name="connsiteX419" fmla="*/ 1027814 w 4815013"/>
              <a:gd name="connsiteY419" fmla="*/ 1210441 h 4712995"/>
              <a:gd name="connsiteX420" fmla="*/ 1033947 w 4815013"/>
              <a:gd name="connsiteY420" fmla="*/ 1245786 h 4712995"/>
              <a:gd name="connsiteX421" fmla="*/ 1019080 w 4815013"/>
              <a:gd name="connsiteY421" fmla="*/ 1263786 h 4712995"/>
              <a:gd name="connsiteX422" fmla="*/ 1031080 w 4815013"/>
              <a:gd name="connsiteY422" fmla="*/ 1273697 h 4712995"/>
              <a:gd name="connsiteX423" fmla="*/ 1020257 w 4815013"/>
              <a:gd name="connsiteY423" fmla="*/ 1305130 h 4712995"/>
              <a:gd name="connsiteX424" fmla="*/ 1015435 w 4815013"/>
              <a:gd name="connsiteY424" fmla="*/ 1341519 h 4712995"/>
              <a:gd name="connsiteX425" fmla="*/ 1025346 w 4815013"/>
              <a:gd name="connsiteY425" fmla="*/ 1329519 h 4712995"/>
              <a:gd name="connsiteX426" fmla="*/ 1077646 w 4815013"/>
              <a:gd name="connsiteY426" fmla="*/ 1327298 h 4712995"/>
              <a:gd name="connsiteX427" fmla="*/ 1125769 w 4815013"/>
              <a:gd name="connsiteY427" fmla="*/ 1281254 h 4712995"/>
              <a:gd name="connsiteX428" fmla="*/ 1131769 w 4815013"/>
              <a:gd name="connsiteY428" fmla="*/ 1286210 h 4712995"/>
              <a:gd name="connsiteX429" fmla="*/ 1136725 w 4815013"/>
              <a:gd name="connsiteY429" fmla="*/ 1280210 h 4712995"/>
              <a:gd name="connsiteX430" fmla="*/ 1151981 w 4815013"/>
              <a:gd name="connsiteY430" fmla="*/ 1237299 h 4712995"/>
              <a:gd name="connsiteX431" fmla="*/ 1156282 w 4815013"/>
              <a:gd name="connsiteY431" fmla="*/ 1195432 h 4712995"/>
              <a:gd name="connsiteX432" fmla="*/ 1144282 w 4815013"/>
              <a:gd name="connsiteY432" fmla="*/ 1185521 h 4712995"/>
              <a:gd name="connsiteX433" fmla="*/ 1218616 w 4815013"/>
              <a:gd name="connsiteY433" fmla="*/ 1095522 h 4712995"/>
              <a:gd name="connsiteX434" fmla="*/ 1321261 w 4815013"/>
              <a:gd name="connsiteY434" fmla="*/ 1099557 h 4712995"/>
              <a:gd name="connsiteX435" fmla="*/ 1422861 w 4815013"/>
              <a:gd name="connsiteY435" fmla="*/ 1092636 h 4712995"/>
              <a:gd name="connsiteX436" fmla="*/ 1466940 w 4815013"/>
              <a:gd name="connsiteY436" fmla="*/ 1033159 h 4712995"/>
              <a:gd name="connsiteX437" fmla="*/ 1511019 w 4815013"/>
              <a:gd name="connsiteY437" fmla="*/ 973682 h 4712995"/>
              <a:gd name="connsiteX438" fmla="*/ 1499019 w 4815013"/>
              <a:gd name="connsiteY438" fmla="*/ 963770 h 4712995"/>
              <a:gd name="connsiteX439" fmla="*/ 1528753 w 4815013"/>
              <a:gd name="connsiteY439" fmla="*/ 927770 h 4712995"/>
              <a:gd name="connsiteX440" fmla="*/ 1516231 w 4815013"/>
              <a:gd name="connsiteY440" fmla="*/ 912381 h 4712995"/>
              <a:gd name="connsiteX441" fmla="*/ 1509709 w 4815013"/>
              <a:gd name="connsiteY441" fmla="*/ 901948 h 4712995"/>
              <a:gd name="connsiteX442" fmla="*/ 1529531 w 4815013"/>
              <a:gd name="connsiteY442" fmla="*/ 877948 h 4712995"/>
              <a:gd name="connsiteX443" fmla="*/ 1517532 w 4815013"/>
              <a:gd name="connsiteY443" fmla="*/ 868037 h 4712995"/>
              <a:gd name="connsiteX444" fmla="*/ 1597867 w 4815013"/>
              <a:gd name="connsiteY444" fmla="*/ 782993 h 4712995"/>
              <a:gd name="connsiteX445" fmla="*/ 1678201 w 4815013"/>
              <a:gd name="connsiteY445" fmla="*/ 697950 h 4712995"/>
              <a:gd name="connsiteX446" fmla="*/ 1630591 w 4815013"/>
              <a:gd name="connsiteY446" fmla="*/ 633394 h 4712995"/>
              <a:gd name="connsiteX447" fmla="*/ 1615848 w 4815013"/>
              <a:gd name="connsiteY447" fmla="*/ 565704 h 4712995"/>
              <a:gd name="connsiteX448" fmla="*/ 1669458 w 4815013"/>
              <a:gd name="connsiteY448" fmla="*/ 635216 h 4712995"/>
              <a:gd name="connsiteX449" fmla="*/ 1734023 w 4815013"/>
              <a:gd name="connsiteY449" fmla="*/ 703684 h 4712995"/>
              <a:gd name="connsiteX450" fmla="*/ 1822057 w 4815013"/>
              <a:gd name="connsiteY450" fmla="*/ 670419 h 4712995"/>
              <a:gd name="connsiteX451" fmla="*/ 1929136 w 4815013"/>
              <a:gd name="connsiteY451" fmla="*/ 662976 h 4712995"/>
              <a:gd name="connsiteX452" fmla="*/ 1988603 w 4815013"/>
              <a:gd name="connsiteY452" fmla="*/ 590977 h 4712995"/>
              <a:gd name="connsiteX453" fmla="*/ 2077549 w 4815013"/>
              <a:gd name="connsiteY453" fmla="*/ 538278 h 4712995"/>
              <a:gd name="connsiteX454" fmla="*/ 2165450 w 4815013"/>
              <a:gd name="connsiteY454" fmla="*/ 474623 h 4712995"/>
              <a:gd name="connsiteX455" fmla="*/ 2136751 w 4815013"/>
              <a:gd name="connsiteY455" fmla="*/ 405500 h 4712995"/>
              <a:gd name="connsiteX456" fmla="*/ 2108052 w 4815013"/>
              <a:gd name="connsiteY456" fmla="*/ 336378 h 4712995"/>
              <a:gd name="connsiteX457" fmla="*/ 835096 w 4815013"/>
              <a:gd name="connsiteY457" fmla="*/ 203448 h 4712995"/>
              <a:gd name="connsiteX458" fmla="*/ 883095 w 4815013"/>
              <a:gd name="connsiteY458" fmla="*/ 243093 h 4712995"/>
              <a:gd name="connsiteX459" fmla="*/ 873184 w 4815013"/>
              <a:gd name="connsiteY459" fmla="*/ 255093 h 4712995"/>
              <a:gd name="connsiteX460" fmla="*/ 825184 w 4815013"/>
              <a:gd name="connsiteY460" fmla="*/ 215447 h 4712995"/>
              <a:gd name="connsiteX461" fmla="*/ 649876 w 4815013"/>
              <a:gd name="connsiteY461" fmla="*/ 0 h 4712995"/>
              <a:gd name="connsiteX462" fmla="*/ 732442 w 4815013"/>
              <a:gd name="connsiteY462" fmla="*/ 83335 h 4712995"/>
              <a:gd name="connsiteX463" fmla="*/ 822051 w 4815013"/>
              <a:gd name="connsiteY463" fmla="*/ 182581 h 4712995"/>
              <a:gd name="connsiteX464" fmla="*/ 807184 w 4815013"/>
              <a:gd name="connsiteY464" fmla="*/ 200580 h 4712995"/>
              <a:gd name="connsiteX465" fmla="*/ 712097 w 4815013"/>
              <a:gd name="connsiteY465" fmla="*/ 101856 h 4712995"/>
              <a:gd name="connsiteX466" fmla="*/ 649876 w 4815013"/>
              <a:gd name="connsiteY466" fmla="*/ 0 h 4712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</a:cxnLst>
            <a:rect l="l" t="t" r="r" b="b"/>
            <a:pathLst>
              <a:path w="4815013" h="4712995">
                <a:moveTo>
                  <a:pt x="1252277" y="4464131"/>
                </a:moveTo>
                <a:cubicBezTo>
                  <a:pt x="1252974" y="4471434"/>
                  <a:pt x="1251670" y="4477086"/>
                  <a:pt x="1248366" y="4481086"/>
                </a:cubicBezTo>
                <a:lnTo>
                  <a:pt x="1243410" y="4487086"/>
                </a:lnTo>
                <a:cubicBezTo>
                  <a:pt x="1240107" y="4491086"/>
                  <a:pt x="1238803" y="4496738"/>
                  <a:pt x="1239499" y="4504041"/>
                </a:cubicBezTo>
                <a:lnTo>
                  <a:pt x="1106741" y="4676995"/>
                </a:lnTo>
                <a:lnTo>
                  <a:pt x="1118741" y="4686907"/>
                </a:lnTo>
                <a:lnTo>
                  <a:pt x="1098918" y="4710906"/>
                </a:lnTo>
                <a:lnTo>
                  <a:pt x="1086918" y="4700995"/>
                </a:lnTo>
                <a:lnTo>
                  <a:pt x="1077007" y="4712995"/>
                </a:lnTo>
                <a:cubicBezTo>
                  <a:pt x="1072311" y="4702388"/>
                  <a:pt x="1070137" y="4698910"/>
                  <a:pt x="1070485" y="4702562"/>
                </a:cubicBezTo>
                <a:cubicBezTo>
                  <a:pt x="1070833" y="4706214"/>
                  <a:pt x="1070311" y="4700736"/>
                  <a:pt x="1068918" y="4686128"/>
                </a:cubicBezTo>
                <a:lnTo>
                  <a:pt x="1056919" y="4676217"/>
                </a:lnTo>
                <a:lnTo>
                  <a:pt x="1081697" y="4646218"/>
                </a:lnTo>
                <a:cubicBezTo>
                  <a:pt x="1096304" y="4644825"/>
                  <a:pt x="1111867" y="4634129"/>
                  <a:pt x="1128386" y="4614129"/>
                </a:cubicBezTo>
                <a:cubicBezTo>
                  <a:pt x="1144905" y="4594129"/>
                  <a:pt x="1163076" y="4572130"/>
                  <a:pt x="1182899" y="4548130"/>
                </a:cubicBezTo>
                <a:close/>
                <a:moveTo>
                  <a:pt x="4359490" y="4123731"/>
                </a:moveTo>
                <a:cubicBezTo>
                  <a:pt x="4390097" y="4135554"/>
                  <a:pt x="4409401" y="4144769"/>
                  <a:pt x="4417401" y="4151377"/>
                </a:cubicBezTo>
                <a:lnTo>
                  <a:pt x="4407490" y="4163376"/>
                </a:lnTo>
                <a:cubicBezTo>
                  <a:pt x="4412882" y="4181287"/>
                  <a:pt x="4409319" y="4201895"/>
                  <a:pt x="4396800" y="4225199"/>
                </a:cubicBezTo>
                <a:cubicBezTo>
                  <a:pt x="4377496" y="4215984"/>
                  <a:pt x="4363844" y="4208072"/>
                  <a:pt x="4355844" y="4201465"/>
                </a:cubicBezTo>
                <a:cubicBezTo>
                  <a:pt x="4343845" y="4191554"/>
                  <a:pt x="4333496" y="4179642"/>
                  <a:pt x="4324801" y="4165731"/>
                </a:cubicBezTo>
                <a:close/>
                <a:moveTo>
                  <a:pt x="1555359" y="4048318"/>
                </a:moveTo>
                <a:lnTo>
                  <a:pt x="1567359" y="4058230"/>
                </a:lnTo>
                <a:lnTo>
                  <a:pt x="1547536" y="4082229"/>
                </a:lnTo>
                <a:cubicBezTo>
                  <a:pt x="1548232" y="4089533"/>
                  <a:pt x="1537410" y="4120966"/>
                  <a:pt x="1515068" y="4176529"/>
                </a:cubicBezTo>
                <a:cubicBezTo>
                  <a:pt x="1492726" y="4232092"/>
                  <a:pt x="1477904" y="4260221"/>
                  <a:pt x="1470600" y="4260918"/>
                </a:cubicBezTo>
                <a:lnTo>
                  <a:pt x="1458600" y="4251006"/>
                </a:lnTo>
                <a:lnTo>
                  <a:pt x="1438777" y="4275006"/>
                </a:lnTo>
                <a:lnTo>
                  <a:pt x="1420778" y="4260139"/>
                </a:lnTo>
                <a:lnTo>
                  <a:pt x="1440600" y="4236139"/>
                </a:lnTo>
                <a:cubicBezTo>
                  <a:pt x="1432600" y="4229532"/>
                  <a:pt x="1428426" y="4224402"/>
                  <a:pt x="1428078" y="4220750"/>
                </a:cubicBezTo>
                <a:cubicBezTo>
                  <a:pt x="1427730" y="4217098"/>
                  <a:pt x="1425556" y="4213620"/>
                  <a:pt x="1421556" y="4210317"/>
                </a:cubicBezTo>
                <a:cubicBezTo>
                  <a:pt x="1442075" y="4193621"/>
                  <a:pt x="1459768" y="4176273"/>
                  <a:pt x="1474635" y="4158273"/>
                </a:cubicBezTo>
                <a:cubicBezTo>
                  <a:pt x="1489502" y="4140273"/>
                  <a:pt x="1507195" y="4122925"/>
                  <a:pt x="1527714" y="4106229"/>
                </a:cubicBezTo>
                <a:lnTo>
                  <a:pt x="1515714" y="4096318"/>
                </a:lnTo>
                <a:close/>
                <a:moveTo>
                  <a:pt x="551976" y="2220359"/>
                </a:moveTo>
                <a:lnTo>
                  <a:pt x="575976" y="2240182"/>
                </a:lnTo>
                <a:lnTo>
                  <a:pt x="566064" y="2252182"/>
                </a:lnTo>
                <a:cubicBezTo>
                  <a:pt x="557368" y="2238271"/>
                  <a:pt x="553194" y="2233141"/>
                  <a:pt x="553542" y="2236793"/>
                </a:cubicBezTo>
                <a:cubicBezTo>
                  <a:pt x="553891" y="2240444"/>
                  <a:pt x="553368" y="2234967"/>
                  <a:pt x="551976" y="2220359"/>
                </a:cubicBezTo>
                <a:close/>
                <a:moveTo>
                  <a:pt x="280517" y="1663076"/>
                </a:moveTo>
                <a:cubicBezTo>
                  <a:pt x="303732" y="1655335"/>
                  <a:pt x="331339" y="1664680"/>
                  <a:pt x="363339" y="1691110"/>
                </a:cubicBezTo>
                <a:lnTo>
                  <a:pt x="373250" y="1679111"/>
                </a:lnTo>
                <a:lnTo>
                  <a:pt x="397250" y="1698933"/>
                </a:lnTo>
                <a:lnTo>
                  <a:pt x="407161" y="1686933"/>
                </a:lnTo>
                <a:lnTo>
                  <a:pt x="533160" y="1791002"/>
                </a:lnTo>
                <a:cubicBezTo>
                  <a:pt x="532641" y="1824217"/>
                  <a:pt x="536818" y="1868040"/>
                  <a:pt x="545691" y="1922470"/>
                </a:cubicBezTo>
                <a:cubicBezTo>
                  <a:pt x="554565" y="1976899"/>
                  <a:pt x="559438" y="2028026"/>
                  <a:pt x="560311" y="2075848"/>
                </a:cubicBezTo>
                <a:cubicBezTo>
                  <a:pt x="553008" y="2076544"/>
                  <a:pt x="546052" y="2080892"/>
                  <a:pt x="539445" y="2088892"/>
                </a:cubicBezTo>
                <a:lnTo>
                  <a:pt x="534489" y="2094892"/>
                </a:lnTo>
                <a:cubicBezTo>
                  <a:pt x="531185" y="2098892"/>
                  <a:pt x="529185" y="2097240"/>
                  <a:pt x="528489" y="2089936"/>
                </a:cubicBezTo>
                <a:lnTo>
                  <a:pt x="434331" y="2203935"/>
                </a:lnTo>
                <a:lnTo>
                  <a:pt x="422332" y="2194024"/>
                </a:lnTo>
                <a:cubicBezTo>
                  <a:pt x="385990" y="2238024"/>
                  <a:pt x="335212" y="2246549"/>
                  <a:pt x="269998" y="2219599"/>
                </a:cubicBezTo>
                <a:lnTo>
                  <a:pt x="255131" y="2237599"/>
                </a:lnTo>
                <a:cubicBezTo>
                  <a:pt x="228523" y="2229080"/>
                  <a:pt x="205264" y="2226691"/>
                  <a:pt x="185353" y="2230432"/>
                </a:cubicBezTo>
                <a:cubicBezTo>
                  <a:pt x="165442" y="2234172"/>
                  <a:pt x="142182" y="2231783"/>
                  <a:pt x="115575" y="2223264"/>
                </a:cubicBezTo>
                <a:cubicBezTo>
                  <a:pt x="118183" y="2211960"/>
                  <a:pt x="121138" y="2204308"/>
                  <a:pt x="124442" y="2200308"/>
                </a:cubicBezTo>
                <a:cubicBezTo>
                  <a:pt x="127746" y="2196308"/>
                  <a:pt x="130701" y="2188657"/>
                  <a:pt x="133309" y="2177353"/>
                </a:cubicBezTo>
                <a:lnTo>
                  <a:pt x="55310" y="2112929"/>
                </a:lnTo>
                <a:lnTo>
                  <a:pt x="65221" y="2100930"/>
                </a:lnTo>
                <a:cubicBezTo>
                  <a:pt x="44525" y="2077107"/>
                  <a:pt x="29133" y="2050936"/>
                  <a:pt x="19044" y="2022418"/>
                </a:cubicBezTo>
                <a:lnTo>
                  <a:pt x="0" y="1996595"/>
                </a:lnTo>
                <a:cubicBezTo>
                  <a:pt x="5215" y="1973988"/>
                  <a:pt x="7127" y="1955380"/>
                  <a:pt x="5734" y="1940773"/>
                </a:cubicBezTo>
                <a:lnTo>
                  <a:pt x="29469" y="1899817"/>
                </a:lnTo>
                <a:lnTo>
                  <a:pt x="8336" y="1852084"/>
                </a:lnTo>
                <a:lnTo>
                  <a:pt x="28158" y="1828084"/>
                </a:lnTo>
                <a:lnTo>
                  <a:pt x="16159" y="1818172"/>
                </a:lnTo>
                <a:cubicBezTo>
                  <a:pt x="36677" y="1801477"/>
                  <a:pt x="56022" y="1782129"/>
                  <a:pt x="74193" y="1760129"/>
                </a:cubicBezTo>
                <a:cubicBezTo>
                  <a:pt x="92364" y="1738129"/>
                  <a:pt x="111708" y="1718781"/>
                  <a:pt x="132227" y="1702085"/>
                </a:cubicBezTo>
                <a:lnTo>
                  <a:pt x="144227" y="1711996"/>
                </a:lnTo>
                <a:lnTo>
                  <a:pt x="159094" y="1693996"/>
                </a:lnTo>
                <a:lnTo>
                  <a:pt x="171094" y="1703908"/>
                </a:lnTo>
                <a:lnTo>
                  <a:pt x="190917" y="1679908"/>
                </a:lnTo>
                <a:cubicBezTo>
                  <a:pt x="227435" y="1676427"/>
                  <a:pt x="257302" y="1670816"/>
                  <a:pt x="280517" y="1663076"/>
                </a:cubicBezTo>
                <a:close/>
                <a:moveTo>
                  <a:pt x="1243357" y="601210"/>
                </a:moveTo>
                <a:cubicBezTo>
                  <a:pt x="1255357" y="611121"/>
                  <a:pt x="1271705" y="627988"/>
                  <a:pt x="1292401" y="651811"/>
                </a:cubicBezTo>
                <a:cubicBezTo>
                  <a:pt x="1313097" y="675633"/>
                  <a:pt x="1333967" y="701282"/>
                  <a:pt x="1355011" y="728756"/>
                </a:cubicBezTo>
                <a:cubicBezTo>
                  <a:pt x="1376055" y="756231"/>
                  <a:pt x="1394099" y="781227"/>
                  <a:pt x="1409144" y="803746"/>
                </a:cubicBezTo>
                <a:cubicBezTo>
                  <a:pt x="1424188" y="826265"/>
                  <a:pt x="1434058" y="842828"/>
                  <a:pt x="1438754" y="853436"/>
                </a:cubicBezTo>
                <a:lnTo>
                  <a:pt x="1329711" y="753278"/>
                </a:lnTo>
                <a:lnTo>
                  <a:pt x="1339622" y="741278"/>
                </a:lnTo>
                <a:lnTo>
                  <a:pt x="1333622" y="736323"/>
                </a:lnTo>
                <a:cubicBezTo>
                  <a:pt x="1325622" y="729715"/>
                  <a:pt x="1316970" y="725933"/>
                  <a:pt x="1307667" y="724978"/>
                </a:cubicBezTo>
                <a:cubicBezTo>
                  <a:pt x="1298363" y="724022"/>
                  <a:pt x="1289711" y="720241"/>
                  <a:pt x="1281711" y="713633"/>
                </a:cubicBezTo>
                <a:lnTo>
                  <a:pt x="1275711" y="708677"/>
                </a:lnTo>
                <a:lnTo>
                  <a:pt x="1285623" y="696677"/>
                </a:lnTo>
                <a:cubicBezTo>
                  <a:pt x="1260231" y="662247"/>
                  <a:pt x="1239534" y="638425"/>
                  <a:pt x="1223535" y="625210"/>
                </a:cubicBezTo>
                <a:close/>
                <a:moveTo>
                  <a:pt x="2127875" y="312378"/>
                </a:moveTo>
                <a:cubicBezTo>
                  <a:pt x="2144571" y="332897"/>
                  <a:pt x="2154615" y="351286"/>
                  <a:pt x="2158007" y="367545"/>
                </a:cubicBezTo>
                <a:cubicBezTo>
                  <a:pt x="2161399" y="383804"/>
                  <a:pt x="2164140" y="402890"/>
                  <a:pt x="2166229" y="424801"/>
                </a:cubicBezTo>
                <a:lnTo>
                  <a:pt x="2185273" y="450624"/>
                </a:lnTo>
                <a:lnTo>
                  <a:pt x="2175361" y="462623"/>
                </a:lnTo>
                <a:cubicBezTo>
                  <a:pt x="2180754" y="480535"/>
                  <a:pt x="2185450" y="491142"/>
                  <a:pt x="2189450" y="494446"/>
                </a:cubicBezTo>
                <a:cubicBezTo>
                  <a:pt x="2193450" y="497750"/>
                  <a:pt x="2196146" y="506705"/>
                  <a:pt x="2197539" y="521313"/>
                </a:cubicBezTo>
                <a:cubicBezTo>
                  <a:pt x="2248146" y="549654"/>
                  <a:pt x="2288405" y="566085"/>
                  <a:pt x="2318316" y="570603"/>
                </a:cubicBezTo>
                <a:cubicBezTo>
                  <a:pt x="2348227" y="575123"/>
                  <a:pt x="2380138" y="581293"/>
                  <a:pt x="2414049" y="589116"/>
                </a:cubicBezTo>
                <a:lnTo>
                  <a:pt x="2423960" y="577116"/>
                </a:lnTo>
                <a:lnTo>
                  <a:pt x="2441960" y="591983"/>
                </a:lnTo>
                <a:lnTo>
                  <a:pt x="2451872" y="579983"/>
                </a:lnTo>
                <a:cubicBezTo>
                  <a:pt x="2466479" y="578591"/>
                  <a:pt x="2477609" y="579373"/>
                  <a:pt x="2485261" y="582328"/>
                </a:cubicBezTo>
                <a:cubicBezTo>
                  <a:pt x="2492912" y="585284"/>
                  <a:pt x="2504390" y="589718"/>
                  <a:pt x="2519694" y="595629"/>
                </a:cubicBezTo>
                <a:lnTo>
                  <a:pt x="2584117" y="517630"/>
                </a:lnTo>
                <a:cubicBezTo>
                  <a:pt x="2564118" y="501111"/>
                  <a:pt x="2563029" y="480025"/>
                  <a:pt x="2580852" y="454374"/>
                </a:cubicBezTo>
                <a:cubicBezTo>
                  <a:pt x="2598674" y="428722"/>
                  <a:pt x="2615845" y="405896"/>
                  <a:pt x="2632364" y="385897"/>
                </a:cubicBezTo>
                <a:cubicBezTo>
                  <a:pt x="2650971" y="387808"/>
                  <a:pt x="2663927" y="388416"/>
                  <a:pt x="2671231" y="387720"/>
                </a:cubicBezTo>
                <a:cubicBezTo>
                  <a:pt x="2678534" y="387023"/>
                  <a:pt x="2693838" y="392935"/>
                  <a:pt x="2717141" y="405454"/>
                </a:cubicBezTo>
                <a:lnTo>
                  <a:pt x="2727053" y="393454"/>
                </a:lnTo>
                <a:cubicBezTo>
                  <a:pt x="2744445" y="421276"/>
                  <a:pt x="2763489" y="447099"/>
                  <a:pt x="2784185" y="470921"/>
                </a:cubicBezTo>
                <a:cubicBezTo>
                  <a:pt x="2804881" y="494744"/>
                  <a:pt x="2825577" y="518567"/>
                  <a:pt x="2846273" y="542389"/>
                </a:cubicBezTo>
                <a:lnTo>
                  <a:pt x="2851229" y="536389"/>
                </a:lnTo>
                <a:cubicBezTo>
                  <a:pt x="2873836" y="541604"/>
                  <a:pt x="2889140" y="547516"/>
                  <a:pt x="2897140" y="554123"/>
                </a:cubicBezTo>
                <a:lnTo>
                  <a:pt x="2907051" y="542123"/>
                </a:lnTo>
                <a:lnTo>
                  <a:pt x="2925051" y="556990"/>
                </a:lnTo>
                <a:cubicBezTo>
                  <a:pt x="2939658" y="555598"/>
                  <a:pt x="2950266" y="550902"/>
                  <a:pt x="2956873" y="542902"/>
                </a:cubicBezTo>
                <a:lnTo>
                  <a:pt x="2980873" y="562724"/>
                </a:lnTo>
                <a:cubicBezTo>
                  <a:pt x="2999481" y="564636"/>
                  <a:pt x="3032129" y="549547"/>
                  <a:pt x="3078818" y="517459"/>
                </a:cubicBezTo>
                <a:cubicBezTo>
                  <a:pt x="3125508" y="485371"/>
                  <a:pt x="3161112" y="462631"/>
                  <a:pt x="3185631" y="449238"/>
                </a:cubicBezTo>
                <a:cubicBezTo>
                  <a:pt x="3208934" y="461757"/>
                  <a:pt x="3229586" y="475450"/>
                  <a:pt x="3247586" y="490317"/>
                </a:cubicBezTo>
                <a:cubicBezTo>
                  <a:pt x="3265586" y="505184"/>
                  <a:pt x="3286237" y="518877"/>
                  <a:pt x="3309541" y="531396"/>
                </a:cubicBezTo>
                <a:cubicBezTo>
                  <a:pt x="3314237" y="542003"/>
                  <a:pt x="3319281" y="556263"/>
                  <a:pt x="3324674" y="574174"/>
                </a:cubicBezTo>
                <a:cubicBezTo>
                  <a:pt x="3330066" y="592085"/>
                  <a:pt x="3342762" y="609300"/>
                  <a:pt x="3362762" y="625819"/>
                </a:cubicBezTo>
                <a:cubicBezTo>
                  <a:pt x="3366762" y="629123"/>
                  <a:pt x="3371588" y="631427"/>
                  <a:pt x="3377240" y="632730"/>
                </a:cubicBezTo>
                <a:cubicBezTo>
                  <a:pt x="3382892" y="634034"/>
                  <a:pt x="3387717" y="636338"/>
                  <a:pt x="3391717" y="639642"/>
                </a:cubicBezTo>
                <a:lnTo>
                  <a:pt x="3401629" y="627642"/>
                </a:lnTo>
                <a:cubicBezTo>
                  <a:pt x="3439540" y="638768"/>
                  <a:pt x="3471973" y="650417"/>
                  <a:pt x="3498928" y="662588"/>
                </a:cubicBezTo>
                <a:cubicBezTo>
                  <a:pt x="3525884" y="674759"/>
                  <a:pt x="3573532" y="672059"/>
                  <a:pt x="3641873" y="654490"/>
                </a:cubicBezTo>
                <a:lnTo>
                  <a:pt x="3755872" y="748647"/>
                </a:lnTo>
                <a:lnTo>
                  <a:pt x="3745961" y="760647"/>
                </a:lnTo>
                <a:lnTo>
                  <a:pt x="3763961" y="775514"/>
                </a:lnTo>
                <a:lnTo>
                  <a:pt x="3754049" y="787514"/>
                </a:lnTo>
                <a:lnTo>
                  <a:pt x="3892048" y="901494"/>
                </a:lnTo>
                <a:cubicBezTo>
                  <a:pt x="3938478" y="886013"/>
                  <a:pt x="3972519" y="885532"/>
                  <a:pt x="3994171" y="900051"/>
                </a:cubicBezTo>
                <a:cubicBezTo>
                  <a:pt x="4015822" y="914570"/>
                  <a:pt x="4043952" y="929393"/>
                  <a:pt x="4078559" y="944519"/>
                </a:cubicBezTo>
                <a:lnTo>
                  <a:pt x="4088470" y="932519"/>
                </a:lnTo>
                <a:lnTo>
                  <a:pt x="4112470" y="952342"/>
                </a:lnTo>
                <a:cubicBezTo>
                  <a:pt x="4148292" y="941557"/>
                  <a:pt x="4176811" y="931469"/>
                  <a:pt x="4198026" y="922077"/>
                </a:cubicBezTo>
                <a:lnTo>
                  <a:pt x="4276025" y="986500"/>
                </a:lnTo>
                <a:lnTo>
                  <a:pt x="4266114" y="998500"/>
                </a:lnTo>
                <a:lnTo>
                  <a:pt x="4284114" y="1013367"/>
                </a:lnTo>
                <a:cubicBezTo>
                  <a:pt x="4285506" y="1027974"/>
                  <a:pt x="4283595" y="1046582"/>
                  <a:pt x="4278380" y="1069189"/>
                </a:cubicBezTo>
                <a:lnTo>
                  <a:pt x="4290380" y="1079101"/>
                </a:lnTo>
                <a:cubicBezTo>
                  <a:pt x="4287772" y="1090404"/>
                  <a:pt x="4282339" y="1101056"/>
                  <a:pt x="4274079" y="1111056"/>
                </a:cubicBezTo>
                <a:cubicBezTo>
                  <a:pt x="4265820" y="1121056"/>
                  <a:pt x="4271690" y="1134315"/>
                  <a:pt x="4291690" y="1150834"/>
                </a:cubicBezTo>
                <a:lnTo>
                  <a:pt x="4261956" y="1186833"/>
                </a:lnTo>
                <a:lnTo>
                  <a:pt x="4273956" y="1196745"/>
                </a:lnTo>
                <a:lnTo>
                  <a:pt x="4283867" y="1184745"/>
                </a:lnTo>
                <a:cubicBezTo>
                  <a:pt x="4288563" y="1195352"/>
                  <a:pt x="4289259" y="1202656"/>
                  <a:pt x="4285956" y="1206656"/>
                </a:cubicBezTo>
                <a:cubicBezTo>
                  <a:pt x="4282652" y="1210656"/>
                  <a:pt x="4281348" y="1216308"/>
                  <a:pt x="4282044" y="1223612"/>
                </a:cubicBezTo>
                <a:lnTo>
                  <a:pt x="4306044" y="1243434"/>
                </a:lnTo>
                <a:lnTo>
                  <a:pt x="4296133" y="1255434"/>
                </a:lnTo>
                <a:cubicBezTo>
                  <a:pt x="4307436" y="1258042"/>
                  <a:pt x="4315088" y="1260997"/>
                  <a:pt x="4319088" y="1264301"/>
                </a:cubicBezTo>
                <a:cubicBezTo>
                  <a:pt x="4323088" y="1267605"/>
                  <a:pt x="4330740" y="1270561"/>
                  <a:pt x="4342044" y="1273168"/>
                </a:cubicBezTo>
                <a:lnTo>
                  <a:pt x="4312310" y="1309168"/>
                </a:lnTo>
                <a:cubicBezTo>
                  <a:pt x="4313702" y="1323775"/>
                  <a:pt x="4316398" y="1332731"/>
                  <a:pt x="4320398" y="1336035"/>
                </a:cubicBezTo>
                <a:cubicBezTo>
                  <a:pt x="4328398" y="1342642"/>
                  <a:pt x="4337050" y="1346424"/>
                  <a:pt x="4346354" y="1347380"/>
                </a:cubicBezTo>
                <a:cubicBezTo>
                  <a:pt x="4355657" y="1348335"/>
                  <a:pt x="4362309" y="1350465"/>
                  <a:pt x="4366309" y="1353769"/>
                </a:cubicBezTo>
                <a:cubicBezTo>
                  <a:pt x="4370309" y="1357073"/>
                  <a:pt x="4370657" y="1360724"/>
                  <a:pt x="4367353" y="1364724"/>
                </a:cubicBezTo>
                <a:cubicBezTo>
                  <a:pt x="4360746" y="1372724"/>
                  <a:pt x="4359442" y="1378376"/>
                  <a:pt x="4363442" y="1381680"/>
                </a:cubicBezTo>
                <a:cubicBezTo>
                  <a:pt x="4383442" y="1398199"/>
                  <a:pt x="4414397" y="1413673"/>
                  <a:pt x="4456308" y="1428104"/>
                </a:cubicBezTo>
                <a:cubicBezTo>
                  <a:pt x="4498219" y="1442534"/>
                  <a:pt x="4521175" y="1451401"/>
                  <a:pt x="4525175" y="1454705"/>
                </a:cubicBezTo>
                <a:cubicBezTo>
                  <a:pt x="4521175" y="1451401"/>
                  <a:pt x="4520219" y="1460705"/>
                  <a:pt x="4522307" y="1482616"/>
                </a:cubicBezTo>
                <a:lnTo>
                  <a:pt x="4534308" y="1492527"/>
                </a:lnTo>
                <a:lnTo>
                  <a:pt x="4544219" y="1480527"/>
                </a:lnTo>
                <a:cubicBezTo>
                  <a:pt x="4569611" y="1514957"/>
                  <a:pt x="4587351" y="1546432"/>
                  <a:pt x="4597440" y="1574951"/>
                </a:cubicBezTo>
                <a:cubicBezTo>
                  <a:pt x="4607528" y="1603469"/>
                  <a:pt x="4614572" y="1619380"/>
                  <a:pt x="4618572" y="1622684"/>
                </a:cubicBezTo>
                <a:cubicBezTo>
                  <a:pt x="4626572" y="1629292"/>
                  <a:pt x="4632398" y="1632422"/>
                  <a:pt x="4636050" y="1632073"/>
                </a:cubicBezTo>
                <a:cubicBezTo>
                  <a:pt x="4639702" y="1631725"/>
                  <a:pt x="4643528" y="1633203"/>
                  <a:pt x="4647528" y="1636507"/>
                </a:cubicBezTo>
                <a:cubicBezTo>
                  <a:pt x="4655528" y="1643115"/>
                  <a:pt x="4658920" y="1659374"/>
                  <a:pt x="4657705" y="1685285"/>
                </a:cubicBezTo>
                <a:lnTo>
                  <a:pt x="4669705" y="1695196"/>
                </a:lnTo>
                <a:lnTo>
                  <a:pt x="4664749" y="1701196"/>
                </a:lnTo>
                <a:cubicBezTo>
                  <a:pt x="4661445" y="1705196"/>
                  <a:pt x="4658619" y="1704544"/>
                  <a:pt x="4656271" y="1699241"/>
                </a:cubicBezTo>
                <a:cubicBezTo>
                  <a:pt x="4653923" y="1693937"/>
                  <a:pt x="4651097" y="1693285"/>
                  <a:pt x="4647794" y="1697285"/>
                </a:cubicBezTo>
                <a:cubicBezTo>
                  <a:pt x="4645186" y="1708589"/>
                  <a:pt x="4642230" y="1716240"/>
                  <a:pt x="4638927" y="1720240"/>
                </a:cubicBezTo>
                <a:cubicBezTo>
                  <a:pt x="4635623" y="1724240"/>
                  <a:pt x="4634319" y="1729892"/>
                  <a:pt x="4635015" y="1737196"/>
                </a:cubicBezTo>
                <a:lnTo>
                  <a:pt x="4659015" y="1757019"/>
                </a:lnTo>
                <a:cubicBezTo>
                  <a:pt x="4652407" y="1765019"/>
                  <a:pt x="4649800" y="1776323"/>
                  <a:pt x="4651192" y="1790930"/>
                </a:cubicBezTo>
                <a:lnTo>
                  <a:pt x="4703103" y="1813620"/>
                </a:lnTo>
                <a:lnTo>
                  <a:pt x="4713014" y="1801620"/>
                </a:lnTo>
                <a:lnTo>
                  <a:pt x="4815013" y="1885866"/>
                </a:lnTo>
                <a:cubicBezTo>
                  <a:pt x="4806495" y="1912473"/>
                  <a:pt x="4801931" y="1932255"/>
                  <a:pt x="4801323" y="1945210"/>
                </a:cubicBezTo>
                <a:cubicBezTo>
                  <a:pt x="4800716" y="1958166"/>
                  <a:pt x="4792501" y="1978295"/>
                  <a:pt x="4776678" y="2005599"/>
                </a:cubicBezTo>
                <a:lnTo>
                  <a:pt x="4764678" y="1995688"/>
                </a:lnTo>
                <a:lnTo>
                  <a:pt x="4734944" y="2031687"/>
                </a:lnTo>
                <a:lnTo>
                  <a:pt x="4722945" y="2021776"/>
                </a:lnTo>
                <a:cubicBezTo>
                  <a:pt x="4691122" y="2035864"/>
                  <a:pt x="4668603" y="2050908"/>
                  <a:pt x="4655388" y="2066908"/>
                </a:cubicBezTo>
                <a:cubicBezTo>
                  <a:pt x="4635565" y="2090908"/>
                  <a:pt x="4626176" y="2108386"/>
                  <a:pt x="4627221" y="2119341"/>
                </a:cubicBezTo>
                <a:cubicBezTo>
                  <a:pt x="4628265" y="2130297"/>
                  <a:pt x="4633831" y="2150034"/>
                  <a:pt x="4643920" y="2178553"/>
                </a:cubicBezTo>
                <a:lnTo>
                  <a:pt x="4634009" y="2190553"/>
                </a:lnTo>
                <a:lnTo>
                  <a:pt x="4696096" y="2262021"/>
                </a:lnTo>
                <a:lnTo>
                  <a:pt x="4686185" y="2274020"/>
                </a:lnTo>
                <a:lnTo>
                  <a:pt x="4704185" y="2288887"/>
                </a:lnTo>
                <a:lnTo>
                  <a:pt x="4694274" y="2300887"/>
                </a:lnTo>
                <a:cubicBezTo>
                  <a:pt x="4719666" y="2335317"/>
                  <a:pt x="4737058" y="2363140"/>
                  <a:pt x="4746450" y="2384355"/>
                </a:cubicBezTo>
                <a:lnTo>
                  <a:pt x="4736539" y="2396355"/>
                </a:lnTo>
                <a:lnTo>
                  <a:pt x="4766547" y="2421140"/>
                </a:lnTo>
                <a:cubicBezTo>
                  <a:pt x="4787931" y="2452259"/>
                  <a:pt x="4797064" y="2490082"/>
                  <a:pt x="4793937" y="2534600"/>
                </a:cubicBezTo>
                <a:cubicBezTo>
                  <a:pt x="4790810" y="2579119"/>
                  <a:pt x="4774380" y="2619378"/>
                  <a:pt x="4744646" y="2655378"/>
                </a:cubicBezTo>
                <a:cubicBezTo>
                  <a:pt x="4731431" y="2671378"/>
                  <a:pt x="4724476" y="2675726"/>
                  <a:pt x="4723779" y="2668422"/>
                </a:cubicBezTo>
                <a:cubicBezTo>
                  <a:pt x="4723083" y="2661118"/>
                  <a:pt x="4716127" y="2665466"/>
                  <a:pt x="4702912" y="2681466"/>
                </a:cubicBezTo>
                <a:lnTo>
                  <a:pt x="4714912" y="2691377"/>
                </a:lnTo>
                <a:cubicBezTo>
                  <a:pt x="4706393" y="2717985"/>
                  <a:pt x="4693222" y="2744114"/>
                  <a:pt x="4675400" y="2769766"/>
                </a:cubicBezTo>
                <a:cubicBezTo>
                  <a:pt x="4657577" y="2795418"/>
                  <a:pt x="4658674" y="2816509"/>
                  <a:pt x="4678673" y="2833028"/>
                </a:cubicBezTo>
                <a:lnTo>
                  <a:pt x="4658851" y="2857028"/>
                </a:lnTo>
                <a:lnTo>
                  <a:pt x="4657020" y="2895888"/>
                </a:lnTo>
                <a:lnTo>
                  <a:pt x="4681020" y="2915711"/>
                </a:lnTo>
                <a:lnTo>
                  <a:pt x="4671108" y="2927711"/>
                </a:lnTo>
                <a:lnTo>
                  <a:pt x="4683109" y="2937622"/>
                </a:lnTo>
                <a:cubicBezTo>
                  <a:pt x="4683805" y="2944926"/>
                  <a:pt x="4680849" y="2952578"/>
                  <a:pt x="4674242" y="2960577"/>
                </a:cubicBezTo>
                <a:lnTo>
                  <a:pt x="4679197" y="2954578"/>
                </a:lnTo>
                <a:cubicBezTo>
                  <a:pt x="4683205" y="2957888"/>
                  <a:pt x="4679634" y="2978489"/>
                  <a:pt x="4668507" y="3016400"/>
                </a:cubicBezTo>
                <a:cubicBezTo>
                  <a:pt x="4657381" y="3054311"/>
                  <a:pt x="4657825" y="3078228"/>
                  <a:pt x="4669818" y="3088133"/>
                </a:cubicBezTo>
                <a:lnTo>
                  <a:pt x="4649995" y="3112133"/>
                </a:lnTo>
                <a:lnTo>
                  <a:pt x="4661995" y="3122044"/>
                </a:lnTo>
                <a:cubicBezTo>
                  <a:pt x="4655387" y="3130044"/>
                  <a:pt x="4652257" y="3135870"/>
                  <a:pt x="4652605" y="3139522"/>
                </a:cubicBezTo>
                <a:cubicBezTo>
                  <a:pt x="4652954" y="3143174"/>
                  <a:pt x="4651476" y="3147000"/>
                  <a:pt x="4648172" y="3151000"/>
                </a:cubicBezTo>
                <a:cubicBezTo>
                  <a:pt x="4634957" y="3167000"/>
                  <a:pt x="4622220" y="3178348"/>
                  <a:pt x="4609960" y="3185044"/>
                </a:cubicBezTo>
                <a:cubicBezTo>
                  <a:pt x="4597701" y="3191740"/>
                  <a:pt x="4586267" y="3197436"/>
                  <a:pt x="4575660" y="3202132"/>
                </a:cubicBezTo>
                <a:lnTo>
                  <a:pt x="4551660" y="3182309"/>
                </a:lnTo>
                <a:cubicBezTo>
                  <a:pt x="4538445" y="3198309"/>
                  <a:pt x="4516926" y="3214180"/>
                  <a:pt x="4487104" y="3229920"/>
                </a:cubicBezTo>
                <a:cubicBezTo>
                  <a:pt x="4457281" y="3245660"/>
                  <a:pt x="4437414" y="3259531"/>
                  <a:pt x="4427503" y="3271530"/>
                </a:cubicBezTo>
                <a:lnTo>
                  <a:pt x="4417592" y="3283530"/>
                </a:lnTo>
                <a:lnTo>
                  <a:pt x="4429591" y="3293441"/>
                </a:lnTo>
                <a:lnTo>
                  <a:pt x="4414725" y="3311441"/>
                </a:lnTo>
                <a:lnTo>
                  <a:pt x="4426725" y="3321353"/>
                </a:lnTo>
                <a:lnTo>
                  <a:pt x="4412902" y="3350308"/>
                </a:lnTo>
                <a:cubicBezTo>
                  <a:pt x="4405087" y="3384225"/>
                  <a:pt x="4403168" y="3402827"/>
                  <a:pt x="4407168" y="3406130"/>
                </a:cubicBezTo>
                <a:cubicBezTo>
                  <a:pt x="4411167" y="3409434"/>
                  <a:pt x="4419864" y="3423345"/>
                  <a:pt x="4433256" y="3447864"/>
                </a:cubicBezTo>
                <a:lnTo>
                  <a:pt x="4418389" y="3465864"/>
                </a:lnTo>
                <a:lnTo>
                  <a:pt x="4442389" y="3485686"/>
                </a:lnTo>
                <a:cubicBezTo>
                  <a:pt x="4435781" y="3493686"/>
                  <a:pt x="4431825" y="3500512"/>
                  <a:pt x="4430530" y="3506171"/>
                </a:cubicBezTo>
                <a:cubicBezTo>
                  <a:pt x="4429218" y="3511816"/>
                  <a:pt x="4425262" y="3518642"/>
                  <a:pt x="4418655" y="3526642"/>
                </a:cubicBezTo>
                <a:lnTo>
                  <a:pt x="4430655" y="3536553"/>
                </a:lnTo>
                <a:lnTo>
                  <a:pt x="4410832" y="3560553"/>
                </a:lnTo>
                <a:lnTo>
                  <a:pt x="4422832" y="3570464"/>
                </a:lnTo>
                <a:cubicBezTo>
                  <a:pt x="4412920" y="3582464"/>
                  <a:pt x="4396705" y="3595986"/>
                  <a:pt x="4374187" y="3611030"/>
                </a:cubicBezTo>
                <a:cubicBezTo>
                  <a:pt x="4351668" y="3626074"/>
                  <a:pt x="4335105" y="3635945"/>
                  <a:pt x="4324497" y="3640641"/>
                </a:cubicBezTo>
                <a:lnTo>
                  <a:pt x="4263985" y="3701684"/>
                </a:lnTo>
                <a:lnTo>
                  <a:pt x="4251985" y="3691773"/>
                </a:lnTo>
                <a:cubicBezTo>
                  <a:pt x="4228163" y="3712469"/>
                  <a:pt x="4205348" y="3733997"/>
                  <a:pt x="4183517" y="3756339"/>
                </a:cubicBezTo>
                <a:cubicBezTo>
                  <a:pt x="4161695" y="3778687"/>
                  <a:pt x="4140872" y="3801860"/>
                  <a:pt x="4121050" y="3825860"/>
                </a:cubicBezTo>
                <a:lnTo>
                  <a:pt x="4133050" y="3835772"/>
                </a:lnTo>
                <a:cubicBezTo>
                  <a:pt x="4102619" y="3864468"/>
                  <a:pt x="4075841" y="3892815"/>
                  <a:pt x="4052715" y="3920815"/>
                </a:cubicBezTo>
                <a:cubicBezTo>
                  <a:pt x="4029588" y="3948815"/>
                  <a:pt x="3995070" y="3953948"/>
                  <a:pt x="3949166" y="3936220"/>
                </a:cubicBezTo>
                <a:lnTo>
                  <a:pt x="3934299" y="3954220"/>
                </a:lnTo>
                <a:lnTo>
                  <a:pt x="3916292" y="3939347"/>
                </a:lnTo>
                <a:cubicBezTo>
                  <a:pt x="3891773" y="3952739"/>
                  <a:pt x="3870558" y="3962131"/>
                  <a:pt x="3852647" y="3967524"/>
                </a:cubicBezTo>
                <a:lnTo>
                  <a:pt x="3840647" y="3957612"/>
                </a:lnTo>
                <a:cubicBezTo>
                  <a:pt x="3830039" y="3962308"/>
                  <a:pt x="3817780" y="3969004"/>
                  <a:pt x="3803869" y="3977700"/>
                </a:cubicBezTo>
                <a:cubicBezTo>
                  <a:pt x="3789957" y="3986397"/>
                  <a:pt x="3776046" y="3995093"/>
                  <a:pt x="3762135" y="4003789"/>
                </a:cubicBezTo>
                <a:cubicBezTo>
                  <a:pt x="3740928" y="4013188"/>
                  <a:pt x="3723356" y="4022225"/>
                  <a:pt x="3709446" y="4030922"/>
                </a:cubicBezTo>
                <a:cubicBezTo>
                  <a:pt x="3705446" y="4027618"/>
                  <a:pt x="3701794" y="4027966"/>
                  <a:pt x="3698490" y="4031966"/>
                </a:cubicBezTo>
                <a:lnTo>
                  <a:pt x="3710490" y="4041877"/>
                </a:lnTo>
                <a:lnTo>
                  <a:pt x="3685711" y="4071877"/>
                </a:lnTo>
                <a:cubicBezTo>
                  <a:pt x="3674585" y="4109788"/>
                  <a:pt x="3677370" y="4139003"/>
                  <a:pt x="3694066" y="4159522"/>
                </a:cubicBezTo>
                <a:cubicBezTo>
                  <a:pt x="3710770" y="4180047"/>
                  <a:pt x="3699287" y="4214299"/>
                  <a:pt x="3659642" y="4262299"/>
                </a:cubicBezTo>
                <a:lnTo>
                  <a:pt x="3628864" y="4287343"/>
                </a:lnTo>
                <a:lnTo>
                  <a:pt x="3616864" y="4277432"/>
                </a:lnTo>
                <a:cubicBezTo>
                  <a:pt x="3577041" y="4284913"/>
                  <a:pt x="3538304" y="4274786"/>
                  <a:pt x="3500653" y="4247052"/>
                </a:cubicBezTo>
                <a:cubicBezTo>
                  <a:pt x="3463009" y="4219325"/>
                  <a:pt x="3425916" y="4207192"/>
                  <a:pt x="3389397" y="4210673"/>
                </a:cubicBezTo>
                <a:cubicBezTo>
                  <a:pt x="3385397" y="4207369"/>
                  <a:pt x="3372616" y="4208587"/>
                  <a:pt x="3351053" y="4214328"/>
                </a:cubicBezTo>
                <a:cubicBezTo>
                  <a:pt x="3329490" y="4220068"/>
                  <a:pt x="3307101" y="4226809"/>
                  <a:pt x="3283886" y="4234549"/>
                </a:cubicBezTo>
                <a:cubicBezTo>
                  <a:pt x="3260671" y="4242289"/>
                  <a:pt x="3238456" y="4250856"/>
                  <a:pt x="3217241" y="4260248"/>
                </a:cubicBezTo>
                <a:cubicBezTo>
                  <a:pt x="3196026" y="4269640"/>
                  <a:pt x="3183767" y="4276336"/>
                  <a:pt x="3180463" y="4280337"/>
                </a:cubicBezTo>
                <a:cubicBezTo>
                  <a:pt x="3163944" y="4300336"/>
                  <a:pt x="3146773" y="4323162"/>
                  <a:pt x="3128950" y="4348813"/>
                </a:cubicBezTo>
                <a:cubicBezTo>
                  <a:pt x="3111128" y="4374465"/>
                  <a:pt x="3095957" y="4398943"/>
                  <a:pt x="3083438" y="4422246"/>
                </a:cubicBezTo>
                <a:cubicBezTo>
                  <a:pt x="3056831" y="4413728"/>
                  <a:pt x="3035745" y="4414816"/>
                  <a:pt x="3020182" y="4425512"/>
                </a:cubicBezTo>
                <a:cubicBezTo>
                  <a:pt x="3004619" y="4436208"/>
                  <a:pt x="2993534" y="4445556"/>
                  <a:pt x="2986926" y="4453556"/>
                </a:cubicBezTo>
                <a:cubicBezTo>
                  <a:pt x="2970408" y="4473556"/>
                  <a:pt x="2959193" y="4491208"/>
                  <a:pt x="2953281" y="4506511"/>
                </a:cubicBezTo>
                <a:lnTo>
                  <a:pt x="2917281" y="4476777"/>
                </a:lnTo>
                <a:cubicBezTo>
                  <a:pt x="2925800" y="4450170"/>
                  <a:pt x="2930363" y="4430389"/>
                  <a:pt x="2930971" y="4417433"/>
                </a:cubicBezTo>
                <a:cubicBezTo>
                  <a:pt x="2931587" y="4404484"/>
                  <a:pt x="2915883" y="4384784"/>
                  <a:pt x="2883883" y="4358355"/>
                </a:cubicBezTo>
                <a:cubicBezTo>
                  <a:pt x="2883883" y="4358355"/>
                  <a:pt x="2874927" y="4361051"/>
                  <a:pt x="2857016" y="4366443"/>
                </a:cubicBezTo>
                <a:cubicBezTo>
                  <a:pt x="2839105" y="4371835"/>
                  <a:pt x="2816716" y="4378576"/>
                  <a:pt x="2789849" y="4386664"/>
                </a:cubicBezTo>
                <a:cubicBezTo>
                  <a:pt x="2762982" y="4394753"/>
                  <a:pt x="2734289" y="4403015"/>
                  <a:pt x="2703771" y="4411452"/>
                </a:cubicBezTo>
                <a:cubicBezTo>
                  <a:pt x="2673252" y="4419888"/>
                  <a:pt x="2647037" y="4425151"/>
                  <a:pt x="2625126" y="4427240"/>
                </a:cubicBezTo>
                <a:lnTo>
                  <a:pt x="2523127" y="4342994"/>
                </a:lnTo>
                <a:lnTo>
                  <a:pt x="2513216" y="4354993"/>
                </a:lnTo>
                <a:lnTo>
                  <a:pt x="2465216" y="4315348"/>
                </a:lnTo>
                <a:lnTo>
                  <a:pt x="2455305" y="4327348"/>
                </a:lnTo>
                <a:lnTo>
                  <a:pt x="2425305" y="4302570"/>
                </a:lnTo>
                <a:cubicBezTo>
                  <a:pt x="2381483" y="4306747"/>
                  <a:pt x="2346616" y="4308228"/>
                  <a:pt x="2320705" y="4307013"/>
                </a:cubicBezTo>
                <a:lnTo>
                  <a:pt x="2310793" y="4319013"/>
                </a:lnTo>
                <a:lnTo>
                  <a:pt x="2292794" y="4304145"/>
                </a:lnTo>
                <a:lnTo>
                  <a:pt x="2282882" y="4316145"/>
                </a:lnTo>
                <a:cubicBezTo>
                  <a:pt x="2260275" y="4310930"/>
                  <a:pt x="2245971" y="4305845"/>
                  <a:pt x="2239971" y="4300889"/>
                </a:cubicBezTo>
                <a:cubicBezTo>
                  <a:pt x="2233971" y="4295933"/>
                  <a:pt x="2213408" y="4302500"/>
                  <a:pt x="2178282" y="4320588"/>
                </a:cubicBezTo>
                <a:lnTo>
                  <a:pt x="2166282" y="4310677"/>
                </a:lnTo>
                <a:lnTo>
                  <a:pt x="2146459" y="4334677"/>
                </a:lnTo>
                <a:lnTo>
                  <a:pt x="2134459" y="4324765"/>
                </a:lnTo>
                <a:cubicBezTo>
                  <a:pt x="2119852" y="4326158"/>
                  <a:pt x="2113548" y="4327680"/>
                  <a:pt x="2115548" y="4329332"/>
                </a:cubicBezTo>
                <a:cubicBezTo>
                  <a:pt x="2117548" y="4330984"/>
                  <a:pt x="2108896" y="4327202"/>
                  <a:pt x="2089593" y="4317987"/>
                </a:cubicBezTo>
                <a:lnTo>
                  <a:pt x="2079681" y="4329987"/>
                </a:lnTo>
                <a:lnTo>
                  <a:pt x="2055682" y="4310164"/>
                </a:lnTo>
                <a:lnTo>
                  <a:pt x="2045770" y="4322164"/>
                </a:lnTo>
                <a:lnTo>
                  <a:pt x="1889772" y="4193317"/>
                </a:lnTo>
                <a:lnTo>
                  <a:pt x="1899683" y="4181317"/>
                </a:lnTo>
                <a:lnTo>
                  <a:pt x="1851684" y="4141672"/>
                </a:lnTo>
                <a:cubicBezTo>
                  <a:pt x="1859506" y="4107761"/>
                  <a:pt x="1853418" y="4082546"/>
                  <a:pt x="1833418" y="4066027"/>
                </a:cubicBezTo>
                <a:cubicBezTo>
                  <a:pt x="1785418" y="4026382"/>
                  <a:pt x="1740463" y="3999344"/>
                  <a:pt x="1698552" y="3984914"/>
                </a:cubicBezTo>
                <a:cubicBezTo>
                  <a:pt x="1656641" y="3970484"/>
                  <a:pt x="1622471" y="3979268"/>
                  <a:pt x="1596041" y="4011268"/>
                </a:cubicBezTo>
                <a:cubicBezTo>
                  <a:pt x="1586129" y="4023268"/>
                  <a:pt x="1581522" y="4032920"/>
                  <a:pt x="1582218" y="4040223"/>
                </a:cubicBezTo>
                <a:lnTo>
                  <a:pt x="1570218" y="4030312"/>
                </a:lnTo>
                <a:cubicBezTo>
                  <a:pt x="1562914" y="4031008"/>
                  <a:pt x="1557262" y="4029704"/>
                  <a:pt x="1553262" y="4026401"/>
                </a:cubicBezTo>
                <a:lnTo>
                  <a:pt x="1541262" y="4016489"/>
                </a:lnTo>
                <a:lnTo>
                  <a:pt x="1521440" y="4040489"/>
                </a:lnTo>
                <a:cubicBezTo>
                  <a:pt x="1506136" y="4034578"/>
                  <a:pt x="1488485" y="4023363"/>
                  <a:pt x="1468485" y="4006844"/>
                </a:cubicBezTo>
                <a:cubicBezTo>
                  <a:pt x="1452485" y="3993629"/>
                  <a:pt x="1442963" y="3980717"/>
                  <a:pt x="1439919" y="3968110"/>
                </a:cubicBezTo>
                <a:cubicBezTo>
                  <a:pt x="1436874" y="3955502"/>
                  <a:pt x="1426656" y="3935287"/>
                  <a:pt x="1409264" y="3907465"/>
                </a:cubicBezTo>
                <a:lnTo>
                  <a:pt x="1424131" y="3889465"/>
                </a:lnTo>
                <a:lnTo>
                  <a:pt x="1398043" y="3847731"/>
                </a:lnTo>
                <a:lnTo>
                  <a:pt x="1407954" y="3835731"/>
                </a:lnTo>
                <a:lnTo>
                  <a:pt x="1383954" y="3815909"/>
                </a:lnTo>
                <a:lnTo>
                  <a:pt x="1393865" y="3803909"/>
                </a:lnTo>
                <a:lnTo>
                  <a:pt x="1339866" y="3759308"/>
                </a:lnTo>
                <a:lnTo>
                  <a:pt x="1349777" y="3747308"/>
                </a:lnTo>
                <a:lnTo>
                  <a:pt x="1293689" y="3680796"/>
                </a:lnTo>
                <a:lnTo>
                  <a:pt x="1283778" y="3692796"/>
                </a:lnTo>
                <a:lnTo>
                  <a:pt x="1259778" y="3672973"/>
                </a:lnTo>
                <a:lnTo>
                  <a:pt x="1249867" y="3684973"/>
                </a:lnTo>
                <a:lnTo>
                  <a:pt x="1225867" y="3665151"/>
                </a:lnTo>
                <a:lnTo>
                  <a:pt x="1215956" y="3677150"/>
                </a:lnTo>
                <a:lnTo>
                  <a:pt x="1197956" y="3662283"/>
                </a:lnTo>
                <a:lnTo>
                  <a:pt x="1188045" y="3674283"/>
                </a:lnTo>
                <a:cubicBezTo>
                  <a:pt x="1172045" y="3661068"/>
                  <a:pt x="1148741" y="3648549"/>
                  <a:pt x="1118134" y="3636727"/>
                </a:cubicBezTo>
                <a:lnTo>
                  <a:pt x="1108223" y="3648726"/>
                </a:lnTo>
                <a:cubicBezTo>
                  <a:pt x="1100223" y="3642119"/>
                  <a:pt x="1098875" y="3637641"/>
                  <a:pt x="1104178" y="3635293"/>
                </a:cubicBezTo>
                <a:cubicBezTo>
                  <a:pt x="1109482" y="3632945"/>
                  <a:pt x="1108134" y="3628467"/>
                  <a:pt x="1100134" y="3621860"/>
                </a:cubicBezTo>
                <a:cubicBezTo>
                  <a:pt x="1100134" y="3621860"/>
                  <a:pt x="1088830" y="3619252"/>
                  <a:pt x="1066223" y="3614037"/>
                </a:cubicBezTo>
                <a:lnTo>
                  <a:pt x="1076134" y="3602037"/>
                </a:lnTo>
                <a:cubicBezTo>
                  <a:pt x="1063439" y="3584822"/>
                  <a:pt x="1057916" y="3575214"/>
                  <a:pt x="1059568" y="3573214"/>
                </a:cubicBezTo>
                <a:cubicBezTo>
                  <a:pt x="1061220" y="3571214"/>
                  <a:pt x="1061350" y="3562911"/>
                  <a:pt x="1059957" y="3548303"/>
                </a:cubicBezTo>
                <a:lnTo>
                  <a:pt x="1047957" y="3538392"/>
                </a:lnTo>
                <a:cubicBezTo>
                  <a:pt x="1047261" y="3531088"/>
                  <a:pt x="1051869" y="3521436"/>
                  <a:pt x="1061780" y="3509437"/>
                </a:cubicBezTo>
                <a:cubicBezTo>
                  <a:pt x="1071692" y="3497437"/>
                  <a:pt x="1081951" y="3489089"/>
                  <a:pt x="1092558" y="3484393"/>
                </a:cubicBezTo>
                <a:cubicBezTo>
                  <a:pt x="1103166" y="3479696"/>
                  <a:pt x="1111774" y="3473348"/>
                  <a:pt x="1118381" y="3465349"/>
                </a:cubicBezTo>
                <a:cubicBezTo>
                  <a:pt x="1134900" y="3445349"/>
                  <a:pt x="1129637" y="3419134"/>
                  <a:pt x="1102593" y="3386703"/>
                </a:cubicBezTo>
                <a:cubicBezTo>
                  <a:pt x="1075549" y="3354273"/>
                  <a:pt x="1006028" y="3291806"/>
                  <a:pt x="894029" y="3199300"/>
                </a:cubicBezTo>
                <a:lnTo>
                  <a:pt x="884118" y="3211300"/>
                </a:lnTo>
                <a:lnTo>
                  <a:pt x="872118" y="3201388"/>
                </a:lnTo>
                <a:lnTo>
                  <a:pt x="882029" y="3189389"/>
                </a:lnTo>
                <a:lnTo>
                  <a:pt x="844985" y="3148699"/>
                </a:lnTo>
                <a:cubicBezTo>
                  <a:pt x="847416" y="3096877"/>
                  <a:pt x="844238" y="3053880"/>
                  <a:pt x="835453" y="3019710"/>
                </a:cubicBezTo>
                <a:cubicBezTo>
                  <a:pt x="826669" y="2985539"/>
                  <a:pt x="814580" y="2955369"/>
                  <a:pt x="799188" y="2929198"/>
                </a:cubicBezTo>
                <a:cubicBezTo>
                  <a:pt x="783796" y="2903027"/>
                  <a:pt x="771404" y="2879334"/>
                  <a:pt x="762011" y="2858119"/>
                </a:cubicBezTo>
                <a:cubicBezTo>
                  <a:pt x="752619" y="2836904"/>
                  <a:pt x="752182" y="2812993"/>
                  <a:pt x="760701" y="2786386"/>
                </a:cubicBezTo>
                <a:lnTo>
                  <a:pt x="742702" y="2771519"/>
                </a:lnTo>
                <a:cubicBezTo>
                  <a:pt x="738005" y="2760911"/>
                  <a:pt x="735961" y="2749130"/>
                  <a:pt x="736569" y="2736174"/>
                </a:cubicBezTo>
                <a:cubicBezTo>
                  <a:pt x="737176" y="2723219"/>
                  <a:pt x="730784" y="2704482"/>
                  <a:pt x="717392" y="2679963"/>
                </a:cubicBezTo>
                <a:lnTo>
                  <a:pt x="737214" y="2655963"/>
                </a:lnTo>
                <a:cubicBezTo>
                  <a:pt x="750252" y="2599445"/>
                  <a:pt x="770942" y="2545882"/>
                  <a:pt x="799284" y="2495275"/>
                </a:cubicBezTo>
                <a:cubicBezTo>
                  <a:pt x="827625" y="2444667"/>
                  <a:pt x="813448" y="2392586"/>
                  <a:pt x="756752" y="2339029"/>
                </a:cubicBezTo>
                <a:cubicBezTo>
                  <a:pt x="749449" y="2339725"/>
                  <a:pt x="729797" y="2326858"/>
                  <a:pt x="697797" y="2300428"/>
                </a:cubicBezTo>
                <a:lnTo>
                  <a:pt x="637798" y="2250872"/>
                </a:lnTo>
                <a:lnTo>
                  <a:pt x="627887" y="2262872"/>
                </a:lnTo>
                <a:lnTo>
                  <a:pt x="575976" y="2240182"/>
                </a:lnTo>
                <a:lnTo>
                  <a:pt x="585887" y="2228182"/>
                </a:lnTo>
                <a:cubicBezTo>
                  <a:pt x="612494" y="2236701"/>
                  <a:pt x="634057" y="2230960"/>
                  <a:pt x="650576" y="2210961"/>
                </a:cubicBezTo>
                <a:cubicBezTo>
                  <a:pt x="653880" y="2206961"/>
                  <a:pt x="657010" y="2201135"/>
                  <a:pt x="659966" y="2193483"/>
                </a:cubicBezTo>
                <a:cubicBezTo>
                  <a:pt x="662921" y="2185831"/>
                  <a:pt x="667703" y="2178005"/>
                  <a:pt x="674310" y="2170005"/>
                </a:cubicBezTo>
                <a:cubicBezTo>
                  <a:pt x="684221" y="2158005"/>
                  <a:pt x="694481" y="2149657"/>
                  <a:pt x="705088" y="2144961"/>
                </a:cubicBezTo>
                <a:lnTo>
                  <a:pt x="717088" y="2154873"/>
                </a:lnTo>
                <a:cubicBezTo>
                  <a:pt x="741607" y="2141480"/>
                  <a:pt x="761648" y="2129436"/>
                  <a:pt x="777211" y="2118740"/>
                </a:cubicBezTo>
                <a:cubicBezTo>
                  <a:pt x="792774" y="2108044"/>
                  <a:pt x="812119" y="2088696"/>
                  <a:pt x="835246" y="2060696"/>
                </a:cubicBezTo>
                <a:cubicBezTo>
                  <a:pt x="830549" y="2050089"/>
                  <a:pt x="827853" y="2041133"/>
                  <a:pt x="827157" y="2033829"/>
                </a:cubicBezTo>
                <a:cubicBezTo>
                  <a:pt x="826461" y="2026526"/>
                  <a:pt x="823765" y="2017570"/>
                  <a:pt x="819069" y="2006963"/>
                </a:cubicBezTo>
                <a:lnTo>
                  <a:pt x="828980" y="1994963"/>
                </a:lnTo>
                <a:cubicBezTo>
                  <a:pt x="816980" y="1985051"/>
                  <a:pt x="802284" y="1966184"/>
                  <a:pt x="784892" y="1938362"/>
                </a:cubicBezTo>
                <a:lnTo>
                  <a:pt x="794803" y="1926362"/>
                </a:lnTo>
                <a:cubicBezTo>
                  <a:pt x="783322" y="1883236"/>
                  <a:pt x="799056" y="1835673"/>
                  <a:pt x="842005" y="1783674"/>
                </a:cubicBezTo>
                <a:lnTo>
                  <a:pt x="848005" y="1788629"/>
                </a:lnTo>
                <a:cubicBezTo>
                  <a:pt x="872524" y="1775237"/>
                  <a:pt x="894869" y="1758367"/>
                  <a:pt x="915040" y="1738019"/>
                </a:cubicBezTo>
                <a:cubicBezTo>
                  <a:pt x="935210" y="1717671"/>
                  <a:pt x="955555" y="1699149"/>
                  <a:pt x="976074" y="1682453"/>
                </a:cubicBezTo>
                <a:lnTo>
                  <a:pt x="988586" y="1581764"/>
                </a:lnTo>
                <a:lnTo>
                  <a:pt x="964587" y="1561941"/>
                </a:lnTo>
                <a:lnTo>
                  <a:pt x="974498" y="1549941"/>
                </a:lnTo>
                <a:cubicBezTo>
                  <a:pt x="965106" y="1528726"/>
                  <a:pt x="956758" y="1518467"/>
                  <a:pt x="949454" y="1519163"/>
                </a:cubicBezTo>
                <a:cubicBezTo>
                  <a:pt x="942150" y="1519859"/>
                  <a:pt x="939106" y="1507252"/>
                  <a:pt x="940321" y="1481341"/>
                </a:cubicBezTo>
                <a:cubicBezTo>
                  <a:pt x="925018" y="1475429"/>
                  <a:pt x="919192" y="1472300"/>
                  <a:pt x="922844" y="1471952"/>
                </a:cubicBezTo>
                <a:cubicBezTo>
                  <a:pt x="926495" y="1471603"/>
                  <a:pt x="921018" y="1472126"/>
                  <a:pt x="906410" y="1473518"/>
                </a:cubicBezTo>
                <a:lnTo>
                  <a:pt x="894410" y="1463607"/>
                </a:lnTo>
                <a:cubicBezTo>
                  <a:pt x="873195" y="1472999"/>
                  <a:pt x="836417" y="1493087"/>
                  <a:pt x="784076" y="1523872"/>
                </a:cubicBezTo>
                <a:cubicBezTo>
                  <a:pt x="731734" y="1554656"/>
                  <a:pt x="661741" y="1574226"/>
                  <a:pt x="574097" y="1582580"/>
                </a:cubicBezTo>
                <a:lnTo>
                  <a:pt x="538097" y="1552846"/>
                </a:lnTo>
                <a:cubicBezTo>
                  <a:pt x="506274" y="1566935"/>
                  <a:pt x="472711" y="1562764"/>
                  <a:pt x="437408" y="1540334"/>
                </a:cubicBezTo>
                <a:cubicBezTo>
                  <a:pt x="402105" y="1517903"/>
                  <a:pt x="372801" y="1500429"/>
                  <a:pt x="349497" y="1487910"/>
                </a:cubicBezTo>
                <a:cubicBezTo>
                  <a:pt x="345498" y="1484606"/>
                  <a:pt x="343149" y="1479302"/>
                  <a:pt x="342453" y="1471998"/>
                </a:cubicBezTo>
                <a:lnTo>
                  <a:pt x="353409" y="1470954"/>
                </a:lnTo>
                <a:lnTo>
                  <a:pt x="358365" y="1464954"/>
                </a:lnTo>
                <a:cubicBezTo>
                  <a:pt x="350365" y="1458347"/>
                  <a:pt x="331061" y="1449132"/>
                  <a:pt x="300454" y="1437309"/>
                </a:cubicBezTo>
                <a:cubicBezTo>
                  <a:pt x="269846" y="1425486"/>
                  <a:pt x="252543" y="1417923"/>
                  <a:pt x="248543" y="1414619"/>
                </a:cubicBezTo>
                <a:cubicBezTo>
                  <a:pt x="248543" y="1414619"/>
                  <a:pt x="242847" y="1403186"/>
                  <a:pt x="231454" y="1380319"/>
                </a:cubicBezTo>
                <a:cubicBezTo>
                  <a:pt x="220062" y="1357452"/>
                  <a:pt x="206670" y="1332933"/>
                  <a:pt x="191278" y="1306763"/>
                </a:cubicBezTo>
                <a:cubicBezTo>
                  <a:pt x="175885" y="1280592"/>
                  <a:pt x="164971" y="1253073"/>
                  <a:pt x="158534" y="1224206"/>
                </a:cubicBezTo>
                <a:cubicBezTo>
                  <a:pt x="152098" y="1195339"/>
                  <a:pt x="153835" y="1174906"/>
                  <a:pt x="163746" y="1162906"/>
                </a:cubicBezTo>
                <a:lnTo>
                  <a:pt x="151746" y="1152995"/>
                </a:lnTo>
                <a:cubicBezTo>
                  <a:pt x="153658" y="1134388"/>
                  <a:pt x="156917" y="1120258"/>
                  <a:pt x="161525" y="1110606"/>
                </a:cubicBezTo>
                <a:cubicBezTo>
                  <a:pt x="166132" y="1100954"/>
                  <a:pt x="162436" y="1091173"/>
                  <a:pt x="150437" y="1081261"/>
                </a:cubicBezTo>
                <a:lnTo>
                  <a:pt x="170259" y="1057262"/>
                </a:lnTo>
                <a:cubicBezTo>
                  <a:pt x="170259" y="1057262"/>
                  <a:pt x="165563" y="1046654"/>
                  <a:pt x="156171" y="1025439"/>
                </a:cubicBezTo>
                <a:lnTo>
                  <a:pt x="184860" y="978484"/>
                </a:lnTo>
                <a:lnTo>
                  <a:pt x="172860" y="968573"/>
                </a:lnTo>
                <a:lnTo>
                  <a:pt x="202594" y="932573"/>
                </a:lnTo>
                <a:lnTo>
                  <a:pt x="190594" y="922662"/>
                </a:lnTo>
                <a:lnTo>
                  <a:pt x="195550" y="916662"/>
                </a:lnTo>
                <a:cubicBezTo>
                  <a:pt x="205461" y="904662"/>
                  <a:pt x="214069" y="898314"/>
                  <a:pt x="221373" y="897618"/>
                </a:cubicBezTo>
                <a:cubicBezTo>
                  <a:pt x="224676" y="893618"/>
                  <a:pt x="228328" y="893270"/>
                  <a:pt x="232328" y="896573"/>
                </a:cubicBezTo>
                <a:cubicBezTo>
                  <a:pt x="234936" y="885270"/>
                  <a:pt x="241195" y="873618"/>
                  <a:pt x="251107" y="861618"/>
                </a:cubicBezTo>
                <a:cubicBezTo>
                  <a:pt x="261018" y="849618"/>
                  <a:pt x="268929" y="835966"/>
                  <a:pt x="274841" y="820663"/>
                </a:cubicBezTo>
                <a:lnTo>
                  <a:pt x="286840" y="830574"/>
                </a:lnTo>
                <a:cubicBezTo>
                  <a:pt x="331182" y="793182"/>
                  <a:pt x="379349" y="757268"/>
                  <a:pt x="431342" y="722832"/>
                </a:cubicBezTo>
                <a:cubicBezTo>
                  <a:pt x="483336" y="688395"/>
                  <a:pt x="540288" y="686652"/>
                  <a:pt x="602198" y="717601"/>
                </a:cubicBezTo>
                <a:lnTo>
                  <a:pt x="622021" y="693601"/>
                </a:lnTo>
                <a:cubicBezTo>
                  <a:pt x="664628" y="715335"/>
                  <a:pt x="704365" y="726288"/>
                  <a:pt x="741232" y="726458"/>
                </a:cubicBezTo>
                <a:cubicBezTo>
                  <a:pt x="778099" y="726629"/>
                  <a:pt x="818532" y="744885"/>
                  <a:pt x="862532" y="781227"/>
                </a:cubicBezTo>
                <a:cubicBezTo>
                  <a:pt x="954531" y="857214"/>
                  <a:pt x="1007315" y="927726"/>
                  <a:pt x="1020884" y="992763"/>
                </a:cubicBezTo>
                <a:cubicBezTo>
                  <a:pt x="1034454" y="1057801"/>
                  <a:pt x="1037327" y="1107275"/>
                  <a:pt x="1029504" y="1141186"/>
                </a:cubicBezTo>
                <a:lnTo>
                  <a:pt x="1041504" y="1151097"/>
                </a:lnTo>
                <a:lnTo>
                  <a:pt x="1021682" y="1175097"/>
                </a:lnTo>
                <a:cubicBezTo>
                  <a:pt x="1023074" y="1189704"/>
                  <a:pt x="1025118" y="1201486"/>
                  <a:pt x="1027814" y="1210441"/>
                </a:cubicBezTo>
                <a:cubicBezTo>
                  <a:pt x="1030511" y="1219397"/>
                  <a:pt x="1032555" y="1231178"/>
                  <a:pt x="1033947" y="1245786"/>
                </a:cubicBezTo>
                <a:lnTo>
                  <a:pt x="1019080" y="1263786"/>
                </a:lnTo>
                <a:lnTo>
                  <a:pt x="1031080" y="1273697"/>
                </a:lnTo>
                <a:cubicBezTo>
                  <a:pt x="1029169" y="1292305"/>
                  <a:pt x="1025561" y="1302782"/>
                  <a:pt x="1020257" y="1305130"/>
                </a:cubicBezTo>
                <a:cubicBezTo>
                  <a:pt x="1014954" y="1307478"/>
                  <a:pt x="1013346" y="1319608"/>
                  <a:pt x="1015435" y="1341519"/>
                </a:cubicBezTo>
                <a:lnTo>
                  <a:pt x="1025346" y="1329519"/>
                </a:lnTo>
                <a:cubicBezTo>
                  <a:pt x="1047953" y="1334734"/>
                  <a:pt x="1065387" y="1333994"/>
                  <a:pt x="1077646" y="1327298"/>
                </a:cubicBezTo>
                <a:cubicBezTo>
                  <a:pt x="1089905" y="1320602"/>
                  <a:pt x="1105946" y="1305254"/>
                  <a:pt x="1125769" y="1281254"/>
                </a:cubicBezTo>
                <a:lnTo>
                  <a:pt x="1131769" y="1286210"/>
                </a:lnTo>
                <a:lnTo>
                  <a:pt x="1136725" y="1280210"/>
                </a:lnTo>
                <a:cubicBezTo>
                  <a:pt x="1143332" y="1272210"/>
                  <a:pt x="1148418" y="1257906"/>
                  <a:pt x="1151981" y="1237299"/>
                </a:cubicBezTo>
                <a:cubicBezTo>
                  <a:pt x="1155544" y="1216691"/>
                  <a:pt x="1156978" y="1202736"/>
                  <a:pt x="1156282" y="1195432"/>
                </a:cubicBezTo>
                <a:lnTo>
                  <a:pt x="1144282" y="1185521"/>
                </a:lnTo>
                <a:lnTo>
                  <a:pt x="1218616" y="1095522"/>
                </a:lnTo>
                <a:cubicBezTo>
                  <a:pt x="1255831" y="1099345"/>
                  <a:pt x="1290046" y="1100690"/>
                  <a:pt x="1321261" y="1099557"/>
                </a:cubicBezTo>
                <a:cubicBezTo>
                  <a:pt x="1352476" y="1098424"/>
                  <a:pt x="1386343" y="1096117"/>
                  <a:pt x="1422861" y="1092636"/>
                </a:cubicBezTo>
                <a:cubicBezTo>
                  <a:pt x="1439380" y="1072636"/>
                  <a:pt x="1454073" y="1052810"/>
                  <a:pt x="1466940" y="1033159"/>
                </a:cubicBezTo>
                <a:cubicBezTo>
                  <a:pt x="1479807" y="1013507"/>
                  <a:pt x="1494500" y="993681"/>
                  <a:pt x="1511019" y="973682"/>
                </a:cubicBezTo>
                <a:lnTo>
                  <a:pt x="1499019" y="963770"/>
                </a:lnTo>
                <a:lnTo>
                  <a:pt x="1528753" y="927770"/>
                </a:lnTo>
                <a:cubicBezTo>
                  <a:pt x="1520753" y="921163"/>
                  <a:pt x="1516579" y="916033"/>
                  <a:pt x="1516231" y="912381"/>
                </a:cubicBezTo>
                <a:cubicBezTo>
                  <a:pt x="1515883" y="908730"/>
                  <a:pt x="1513709" y="905252"/>
                  <a:pt x="1509709" y="901948"/>
                </a:cubicBezTo>
                <a:lnTo>
                  <a:pt x="1529531" y="877948"/>
                </a:lnTo>
                <a:lnTo>
                  <a:pt x="1517532" y="868037"/>
                </a:lnTo>
                <a:cubicBezTo>
                  <a:pt x="1547962" y="839341"/>
                  <a:pt x="1574740" y="810993"/>
                  <a:pt x="1597867" y="782993"/>
                </a:cubicBezTo>
                <a:cubicBezTo>
                  <a:pt x="1620993" y="754994"/>
                  <a:pt x="1647771" y="726646"/>
                  <a:pt x="1678201" y="697950"/>
                </a:cubicBezTo>
                <a:cubicBezTo>
                  <a:pt x="1664809" y="673431"/>
                  <a:pt x="1648939" y="651912"/>
                  <a:pt x="1630591" y="633394"/>
                </a:cubicBezTo>
                <a:cubicBezTo>
                  <a:pt x="1612243" y="614875"/>
                  <a:pt x="1607329" y="592312"/>
                  <a:pt x="1615848" y="565704"/>
                </a:cubicBezTo>
                <a:cubicBezTo>
                  <a:pt x="1640543" y="592831"/>
                  <a:pt x="1658414" y="616001"/>
                  <a:pt x="1669458" y="635216"/>
                </a:cubicBezTo>
                <a:cubicBezTo>
                  <a:pt x="1680502" y="654431"/>
                  <a:pt x="1702024" y="677254"/>
                  <a:pt x="1734023" y="703684"/>
                </a:cubicBezTo>
                <a:cubicBezTo>
                  <a:pt x="1765150" y="682292"/>
                  <a:pt x="1794494" y="671204"/>
                  <a:pt x="1822057" y="670419"/>
                </a:cubicBezTo>
                <a:cubicBezTo>
                  <a:pt x="1849620" y="669634"/>
                  <a:pt x="1885313" y="667153"/>
                  <a:pt x="1929136" y="662976"/>
                </a:cubicBezTo>
                <a:lnTo>
                  <a:pt x="1988603" y="590977"/>
                </a:lnTo>
                <a:cubicBezTo>
                  <a:pt x="2016426" y="573584"/>
                  <a:pt x="2046074" y="556018"/>
                  <a:pt x="2077549" y="538278"/>
                </a:cubicBezTo>
                <a:cubicBezTo>
                  <a:pt x="2109023" y="520537"/>
                  <a:pt x="2138324" y="499319"/>
                  <a:pt x="2165450" y="474623"/>
                </a:cubicBezTo>
                <a:cubicBezTo>
                  <a:pt x="2152058" y="450105"/>
                  <a:pt x="2142491" y="427064"/>
                  <a:pt x="2136751" y="405500"/>
                </a:cubicBezTo>
                <a:cubicBezTo>
                  <a:pt x="2131011" y="383937"/>
                  <a:pt x="2121444" y="360896"/>
                  <a:pt x="2108052" y="336378"/>
                </a:cubicBezTo>
                <a:close/>
                <a:moveTo>
                  <a:pt x="835096" y="203448"/>
                </a:moveTo>
                <a:lnTo>
                  <a:pt x="883095" y="243093"/>
                </a:lnTo>
                <a:lnTo>
                  <a:pt x="873184" y="255093"/>
                </a:lnTo>
                <a:lnTo>
                  <a:pt x="825184" y="215447"/>
                </a:lnTo>
                <a:close/>
                <a:moveTo>
                  <a:pt x="649876" y="0"/>
                </a:moveTo>
                <a:cubicBezTo>
                  <a:pt x="685876" y="29734"/>
                  <a:pt x="713397" y="57512"/>
                  <a:pt x="732442" y="83335"/>
                </a:cubicBezTo>
                <a:cubicBezTo>
                  <a:pt x="751486" y="109157"/>
                  <a:pt x="781356" y="142239"/>
                  <a:pt x="822051" y="182581"/>
                </a:cubicBezTo>
                <a:lnTo>
                  <a:pt x="807184" y="200580"/>
                </a:lnTo>
                <a:cubicBezTo>
                  <a:pt x="786488" y="176758"/>
                  <a:pt x="754793" y="143850"/>
                  <a:pt x="712097" y="101856"/>
                </a:cubicBezTo>
                <a:cubicBezTo>
                  <a:pt x="669401" y="59863"/>
                  <a:pt x="648661" y="25911"/>
                  <a:pt x="649876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057366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474436" y="1954625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1057366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474436" y="3003137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1057366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474436" y="4051649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1057366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474436" y="5100161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765009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7797" y="1458796"/>
            <a:ext cx="4205802" cy="4789580"/>
          </a:xfrm>
          <a:custGeom>
            <a:avLst/>
            <a:gdLst>
              <a:gd name="connsiteX0" fmla="*/ 790831 w 4476617"/>
              <a:gd name="connsiteY0" fmla="*/ 5041495 h 5097985"/>
              <a:gd name="connsiteX1" fmla="*/ 847321 w 4476617"/>
              <a:gd name="connsiteY1" fmla="*/ 5041495 h 5097985"/>
              <a:gd name="connsiteX2" fmla="*/ 847321 w 4476617"/>
              <a:gd name="connsiteY2" fmla="*/ 5069736 h 5097985"/>
              <a:gd name="connsiteX3" fmla="*/ 819072 w 4476617"/>
              <a:gd name="connsiteY3" fmla="*/ 5069736 h 5097985"/>
              <a:gd name="connsiteX4" fmla="*/ 819072 w 4476617"/>
              <a:gd name="connsiteY4" fmla="*/ 5097985 h 5097985"/>
              <a:gd name="connsiteX5" fmla="*/ 797891 w 4476617"/>
              <a:gd name="connsiteY5" fmla="*/ 5069736 h 5097985"/>
              <a:gd name="connsiteX6" fmla="*/ 790831 w 4476617"/>
              <a:gd name="connsiteY6" fmla="*/ 5041495 h 5097985"/>
              <a:gd name="connsiteX7" fmla="*/ 1864082 w 4476617"/>
              <a:gd name="connsiteY7" fmla="*/ 0 h 5097985"/>
              <a:gd name="connsiteX8" fmla="*/ 1920564 w 4476617"/>
              <a:gd name="connsiteY8" fmla="*/ 0 h 5097985"/>
              <a:gd name="connsiteX9" fmla="*/ 1977054 w 4476617"/>
              <a:gd name="connsiteY9" fmla="*/ 183583 h 5097985"/>
              <a:gd name="connsiteX10" fmla="*/ 2104147 w 4476617"/>
              <a:gd name="connsiteY10" fmla="*/ 402476 h 5097985"/>
              <a:gd name="connsiteX11" fmla="*/ 2344221 w 4476617"/>
              <a:gd name="connsiteY11" fmla="*/ 593119 h 5097985"/>
              <a:gd name="connsiteX12" fmla="*/ 2739629 w 4476617"/>
              <a:gd name="connsiteY12" fmla="*/ 691971 h 5097985"/>
              <a:gd name="connsiteX13" fmla="*/ 2796119 w 4476617"/>
              <a:gd name="connsiteY13" fmla="*/ 593119 h 5097985"/>
              <a:gd name="connsiteX14" fmla="*/ 2937340 w 4476617"/>
              <a:gd name="connsiteY14" fmla="*/ 508388 h 5097985"/>
              <a:gd name="connsiteX15" fmla="*/ 2937340 w 4476617"/>
              <a:gd name="connsiteY15" fmla="*/ 536629 h 5097985"/>
              <a:gd name="connsiteX16" fmla="*/ 2965581 w 4476617"/>
              <a:gd name="connsiteY16" fmla="*/ 536629 h 5097985"/>
              <a:gd name="connsiteX17" fmla="*/ 3050313 w 4476617"/>
              <a:gd name="connsiteY17" fmla="*/ 833185 h 5097985"/>
              <a:gd name="connsiteX18" fmla="*/ 3360989 w 4476617"/>
              <a:gd name="connsiteY18" fmla="*/ 932037 h 5097985"/>
              <a:gd name="connsiteX19" fmla="*/ 3360989 w 4476617"/>
              <a:gd name="connsiteY19" fmla="*/ 875555 h 5097985"/>
              <a:gd name="connsiteX20" fmla="*/ 3417479 w 4476617"/>
              <a:gd name="connsiteY20" fmla="*/ 875555 h 5097985"/>
              <a:gd name="connsiteX21" fmla="*/ 3417479 w 4476617"/>
              <a:gd name="connsiteY21" fmla="*/ 804944 h 5097985"/>
              <a:gd name="connsiteX22" fmla="*/ 3516331 w 4476617"/>
              <a:gd name="connsiteY22" fmla="*/ 833185 h 5097985"/>
              <a:gd name="connsiteX23" fmla="*/ 3509271 w 4476617"/>
              <a:gd name="connsiteY23" fmla="*/ 917916 h 5097985"/>
              <a:gd name="connsiteX24" fmla="*/ 3502211 w 4476617"/>
              <a:gd name="connsiteY24" fmla="*/ 974407 h 5097985"/>
              <a:gd name="connsiteX25" fmla="*/ 3530452 w 4476617"/>
              <a:gd name="connsiteY25" fmla="*/ 1066198 h 5097985"/>
              <a:gd name="connsiteX26" fmla="*/ 3657553 w 4476617"/>
              <a:gd name="connsiteY26" fmla="*/ 1115620 h 5097985"/>
              <a:gd name="connsiteX27" fmla="*/ 3657553 w 4476617"/>
              <a:gd name="connsiteY27" fmla="*/ 1143869 h 5097985"/>
              <a:gd name="connsiteX28" fmla="*/ 3812887 w 4476617"/>
              <a:gd name="connsiteY28" fmla="*/ 1143869 h 5097985"/>
              <a:gd name="connsiteX29" fmla="*/ 3812887 w 4476617"/>
              <a:gd name="connsiteY29" fmla="*/ 1115620 h 5097985"/>
              <a:gd name="connsiteX30" fmla="*/ 3996470 w 4476617"/>
              <a:gd name="connsiteY30" fmla="*/ 1115620 h 5097985"/>
              <a:gd name="connsiteX31" fmla="*/ 3996470 w 4476617"/>
              <a:gd name="connsiteY31" fmla="*/ 1073258 h 5097985"/>
              <a:gd name="connsiteX32" fmla="*/ 4165933 w 4476617"/>
              <a:gd name="connsiteY32" fmla="*/ 1016768 h 5097985"/>
              <a:gd name="connsiteX33" fmla="*/ 4165933 w 4476617"/>
              <a:gd name="connsiteY33" fmla="*/ 988527 h 5097985"/>
              <a:gd name="connsiteX34" fmla="*/ 4406007 w 4476617"/>
              <a:gd name="connsiteY34" fmla="*/ 988527 h 5097985"/>
              <a:gd name="connsiteX35" fmla="*/ 4434248 w 4476617"/>
              <a:gd name="connsiteY35" fmla="*/ 1073258 h 5097985"/>
              <a:gd name="connsiteX36" fmla="*/ 4476617 w 4476617"/>
              <a:gd name="connsiteY36" fmla="*/ 1073258 h 5097985"/>
              <a:gd name="connsiteX37" fmla="*/ 4427187 w 4476617"/>
              <a:gd name="connsiteY37" fmla="*/ 1270962 h 5097985"/>
              <a:gd name="connsiteX38" fmla="*/ 4293034 w 4476617"/>
              <a:gd name="connsiteY38" fmla="*/ 1440425 h 5097985"/>
              <a:gd name="connsiteX39" fmla="*/ 4293034 w 4476617"/>
              <a:gd name="connsiteY39" fmla="*/ 1496915 h 5097985"/>
              <a:gd name="connsiteX40" fmla="*/ 4264785 w 4476617"/>
              <a:gd name="connsiteY40" fmla="*/ 1496915 h 5097985"/>
              <a:gd name="connsiteX41" fmla="*/ 4243604 w 4476617"/>
              <a:gd name="connsiteY41" fmla="*/ 1574586 h 5097985"/>
              <a:gd name="connsiteX42" fmla="*/ 4236544 w 4476617"/>
              <a:gd name="connsiteY42" fmla="*/ 1652249 h 5097985"/>
              <a:gd name="connsiteX43" fmla="*/ 4264785 w 4476617"/>
              <a:gd name="connsiteY43" fmla="*/ 1652249 h 5097985"/>
              <a:gd name="connsiteX44" fmla="*/ 4264785 w 4476617"/>
              <a:gd name="connsiteY44" fmla="*/ 1765229 h 5097985"/>
              <a:gd name="connsiteX45" fmla="*/ 4236544 w 4476617"/>
              <a:gd name="connsiteY45" fmla="*/ 1765229 h 5097985"/>
              <a:gd name="connsiteX46" fmla="*/ 4194174 w 4476617"/>
              <a:gd name="connsiteY46" fmla="*/ 1892323 h 5097985"/>
              <a:gd name="connsiteX47" fmla="*/ 4165933 w 4476617"/>
              <a:gd name="connsiteY47" fmla="*/ 1892323 h 5097985"/>
              <a:gd name="connsiteX48" fmla="*/ 4109451 w 4476617"/>
              <a:gd name="connsiteY48" fmla="*/ 2061786 h 5097985"/>
              <a:gd name="connsiteX49" fmla="*/ 4165933 w 4476617"/>
              <a:gd name="connsiteY49" fmla="*/ 2132396 h 5097985"/>
              <a:gd name="connsiteX50" fmla="*/ 4293034 w 4476617"/>
              <a:gd name="connsiteY50" fmla="*/ 2188879 h 5097985"/>
              <a:gd name="connsiteX51" fmla="*/ 4264785 w 4476617"/>
              <a:gd name="connsiteY51" fmla="*/ 2315980 h 5097985"/>
              <a:gd name="connsiteX52" fmla="*/ 4194174 w 4476617"/>
              <a:gd name="connsiteY52" fmla="*/ 2400711 h 5097985"/>
              <a:gd name="connsiteX53" fmla="*/ 4194174 w 4476617"/>
              <a:gd name="connsiteY53" fmla="*/ 2612535 h 5097985"/>
              <a:gd name="connsiteX54" fmla="*/ 4300094 w 4476617"/>
              <a:gd name="connsiteY54" fmla="*/ 2661965 h 5097985"/>
              <a:gd name="connsiteX55" fmla="*/ 4377765 w 4476617"/>
              <a:gd name="connsiteY55" fmla="*/ 2753757 h 5097985"/>
              <a:gd name="connsiteX56" fmla="*/ 4349516 w 4476617"/>
              <a:gd name="connsiteY56" fmla="*/ 2753757 h 5097985"/>
              <a:gd name="connsiteX57" fmla="*/ 4222423 w 4476617"/>
              <a:gd name="connsiteY57" fmla="*/ 2859669 h 5097985"/>
              <a:gd name="connsiteX58" fmla="*/ 4137692 w 4476617"/>
              <a:gd name="connsiteY58" fmla="*/ 3022071 h 5097985"/>
              <a:gd name="connsiteX59" fmla="*/ 4194174 w 4476617"/>
              <a:gd name="connsiteY59" fmla="*/ 3057373 h 5097985"/>
              <a:gd name="connsiteX60" fmla="*/ 4264785 w 4476617"/>
              <a:gd name="connsiteY60" fmla="*/ 3092674 h 5097985"/>
              <a:gd name="connsiteX61" fmla="*/ 4264785 w 4476617"/>
              <a:gd name="connsiteY61" fmla="*/ 3149165 h 5097985"/>
              <a:gd name="connsiteX62" fmla="*/ 4293034 w 4476617"/>
              <a:gd name="connsiteY62" fmla="*/ 3149165 h 5097985"/>
              <a:gd name="connsiteX63" fmla="*/ 4201242 w 4476617"/>
              <a:gd name="connsiteY63" fmla="*/ 3255077 h 5097985"/>
              <a:gd name="connsiteX64" fmla="*/ 4081202 w 4476617"/>
              <a:gd name="connsiteY64" fmla="*/ 3262137 h 5097985"/>
              <a:gd name="connsiteX65" fmla="*/ 4081202 w 4476617"/>
              <a:gd name="connsiteY65" fmla="*/ 3290386 h 5097985"/>
              <a:gd name="connsiteX66" fmla="*/ 4052960 w 4476617"/>
              <a:gd name="connsiteY66" fmla="*/ 3290386 h 5097985"/>
              <a:gd name="connsiteX67" fmla="*/ 4052960 w 4476617"/>
              <a:gd name="connsiteY67" fmla="*/ 3445720 h 5097985"/>
              <a:gd name="connsiteX68" fmla="*/ 4109451 w 4476617"/>
              <a:gd name="connsiteY68" fmla="*/ 3544572 h 5097985"/>
              <a:gd name="connsiteX69" fmla="*/ 3968229 w 4476617"/>
              <a:gd name="connsiteY69" fmla="*/ 3756404 h 5097985"/>
              <a:gd name="connsiteX70" fmla="*/ 3657553 w 4476617"/>
              <a:gd name="connsiteY70" fmla="*/ 3925867 h 5097985"/>
              <a:gd name="connsiteX71" fmla="*/ 3629304 w 4476617"/>
              <a:gd name="connsiteY71" fmla="*/ 4038840 h 5097985"/>
              <a:gd name="connsiteX72" fmla="*/ 3657553 w 4476617"/>
              <a:gd name="connsiteY72" fmla="*/ 4038840 h 5097985"/>
              <a:gd name="connsiteX73" fmla="*/ 3685794 w 4476617"/>
              <a:gd name="connsiteY73" fmla="*/ 4137692 h 5097985"/>
              <a:gd name="connsiteX74" fmla="*/ 3728156 w 4476617"/>
              <a:gd name="connsiteY74" fmla="*/ 4137692 h 5097985"/>
              <a:gd name="connsiteX75" fmla="*/ 3756405 w 4476617"/>
              <a:gd name="connsiteY75" fmla="*/ 4257725 h 5097985"/>
              <a:gd name="connsiteX76" fmla="*/ 3841136 w 4476617"/>
              <a:gd name="connsiteY76" fmla="*/ 4349516 h 5097985"/>
              <a:gd name="connsiteX77" fmla="*/ 3841136 w 4476617"/>
              <a:gd name="connsiteY77" fmla="*/ 4406006 h 5097985"/>
              <a:gd name="connsiteX78" fmla="*/ 3897618 w 4476617"/>
              <a:gd name="connsiteY78" fmla="*/ 4434248 h 5097985"/>
              <a:gd name="connsiteX79" fmla="*/ 3982350 w 4476617"/>
              <a:gd name="connsiteY79" fmla="*/ 4526039 h 5097985"/>
              <a:gd name="connsiteX80" fmla="*/ 4024719 w 4476617"/>
              <a:gd name="connsiteY80" fmla="*/ 4674321 h 5097985"/>
              <a:gd name="connsiteX81" fmla="*/ 3968229 w 4476617"/>
              <a:gd name="connsiteY81" fmla="*/ 4674321 h 5097985"/>
              <a:gd name="connsiteX82" fmla="*/ 3968229 w 4476617"/>
              <a:gd name="connsiteY82" fmla="*/ 4617831 h 5097985"/>
              <a:gd name="connsiteX83" fmla="*/ 3805827 w 4476617"/>
              <a:gd name="connsiteY83" fmla="*/ 4406006 h 5097985"/>
              <a:gd name="connsiteX84" fmla="*/ 3601063 w 4476617"/>
              <a:gd name="connsiteY84" fmla="*/ 4264785 h 5097985"/>
              <a:gd name="connsiteX85" fmla="*/ 3410419 w 4476617"/>
              <a:gd name="connsiteY85" fmla="*/ 4328335 h 5097985"/>
              <a:gd name="connsiteX86" fmla="*/ 3346869 w 4476617"/>
              <a:gd name="connsiteY86" fmla="*/ 4391886 h 5097985"/>
              <a:gd name="connsiteX87" fmla="*/ 3276258 w 4476617"/>
              <a:gd name="connsiteY87" fmla="*/ 4391886 h 5097985"/>
              <a:gd name="connsiteX88" fmla="*/ 3205655 w 4476617"/>
              <a:gd name="connsiteY88" fmla="*/ 4406006 h 5097985"/>
              <a:gd name="connsiteX89" fmla="*/ 3205655 w 4476617"/>
              <a:gd name="connsiteY89" fmla="*/ 4434248 h 5097985"/>
              <a:gd name="connsiteX90" fmla="*/ 3127984 w 4476617"/>
              <a:gd name="connsiteY90" fmla="*/ 4540160 h 5097985"/>
              <a:gd name="connsiteX91" fmla="*/ 3120923 w 4476617"/>
              <a:gd name="connsiteY91" fmla="*/ 4702562 h 5097985"/>
              <a:gd name="connsiteX92" fmla="*/ 3149165 w 4476617"/>
              <a:gd name="connsiteY92" fmla="*/ 4702562 h 5097985"/>
              <a:gd name="connsiteX93" fmla="*/ 3156225 w 4476617"/>
              <a:gd name="connsiteY93" fmla="*/ 4723743 h 5097985"/>
              <a:gd name="connsiteX94" fmla="*/ 3163285 w 4476617"/>
              <a:gd name="connsiteY94" fmla="*/ 4744932 h 5097985"/>
              <a:gd name="connsiteX95" fmla="*/ 3120923 w 4476617"/>
              <a:gd name="connsiteY95" fmla="*/ 4857904 h 5097985"/>
              <a:gd name="connsiteX96" fmla="*/ 3064433 w 4476617"/>
              <a:gd name="connsiteY96" fmla="*/ 4829663 h 5097985"/>
              <a:gd name="connsiteX97" fmla="*/ 2993823 w 4476617"/>
              <a:gd name="connsiteY97" fmla="*/ 4631951 h 5097985"/>
              <a:gd name="connsiteX98" fmla="*/ 2909091 w 4476617"/>
              <a:gd name="connsiteY98" fmla="*/ 4462496 h 5097985"/>
              <a:gd name="connsiteX99" fmla="*/ 2824360 w 4476617"/>
              <a:gd name="connsiteY99" fmla="*/ 4462496 h 5097985"/>
              <a:gd name="connsiteX100" fmla="*/ 2704327 w 4476617"/>
              <a:gd name="connsiteY100" fmla="*/ 4504858 h 5097985"/>
              <a:gd name="connsiteX101" fmla="*/ 2584294 w 4476617"/>
              <a:gd name="connsiteY101" fmla="*/ 4518979 h 5097985"/>
              <a:gd name="connsiteX102" fmla="*/ 2428952 w 4476617"/>
              <a:gd name="connsiteY102" fmla="*/ 4730811 h 5097985"/>
              <a:gd name="connsiteX103" fmla="*/ 2287731 w 4476617"/>
              <a:gd name="connsiteY103" fmla="*/ 4702562 h 5097985"/>
              <a:gd name="connsiteX104" fmla="*/ 2287731 w 4476617"/>
              <a:gd name="connsiteY104" fmla="*/ 4646080 h 5097985"/>
              <a:gd name="connsiteX105" fmla="*/ 2174758 w 4476617"/>
              <a:gd name="connsiteY105" fmla="*/ 4603710 h 5097985"/>
              <a:gd name="connsiteX106" fmla="*/ 2019424 w 4476617"/>
              <a:gd name="connsiteY106" fmla="*/ 4589590 h 5097985"/>
              <a:gd name="connsiteX107" fmla="*/ 1934693 w 4476617"/>
              <a:gd name="connsiteY107" fmla="*/ 4681381 h 5097985"/>
              <a:gd name="connsiteX108" fmla="*/ 1807592 w 4476617"/>
              <a:gd name="connsiteY108" fmla="*/ 4730811 h 5097985"/>
              <a:gd name="connsiteX109" fmla="*/ 1680499 w 4476617"/>
              <a:gd name="connsiteY109" fmla="*/ 4518979 h 5097985"/>
              <a:gd name="connsiteX110" fmla="*/ 1299211 w 4476617"/>
              <a:gd name="connsiteY110" fmla="*/ 4518979 h 5097985"/>
              <a:gd name="connsiteX111" fmla="*/ 1299211 w 4476617"/>
              <a:gd name="connsiteY111" fmla="*/ 4490738 h 5097985"/>
              <a:gd name="connsiteX112" fmla="*/ 1249781 w 4476617"/>
              <a:gd name="connsiteY112" fmla="*/ 4420127 h 5097985"/>
              <a:gd name="connsiteX113" fmla="*/ 1242721 w 4476617"/>
              <a:gd name="connsiteY113" fmla="*/ 4370705 h 5097985"/>
              <a:gd name="connsiteX114" fmla="*/ 1228601 w 4476617"/>
              <a:gd name="connsiteY114" fmla="*/ 4328335 h 5097985"/>
              <a:gd name="connsiteX115" fmla="*/ 1143869 w 4476617"/>
              <a:gd name="connsiteY115" fmla="*/ 4278913 h 5097985"/>
              <a:gd name="connsiteX116" fmla="*/ 1143869 w 4476617"/>
              <a:gd name="connsiteY116" fmla="*/ 4250664 h 5097985"/>
              <a:gd name="connsiteX117" fmla="*/ 1073258 w 4476617"/>
              <a:gd name="connsiteY117" fmla="*/ 4236544 h 5097985"/>
              <a:gd name="connsiteX118" fmla="*/ 1009708 w 4476617"/>
              <a:gd name="connsiteY118" fmla="*/ 4243604 h 5097985"/>
              <a:gd name="connsiteX119" fmla="*/ 946142 w 4476617"/>
              <a:gd name="connsiteY119" fmla="*/ 4250664 h 5097985"/>
              <a:gd name="connsiteX120" fmla="*/ 826125 w 4476617"/>
              <a:gd name="connsiteY120" fmla="*/ 4137692 h 5097985"/>
              <a:gd name="connsiteX121" fmla="*/ 790823 w 4476617"/>
              <a:gd name="connsiteY121" fmla="*/ 3954108 h 5097985"/>
              <a:gd name="connsiteX122" fmla="*/ 748461 w 4476617"/>
              <a:gd name="connsiteY122" fmla="*/ 3954108 h 5097985"/>
              <a:gd name="connsiteX123" fmla="*/ 578999 w 4476617"/>
              <a:gd name="connsiteY123" fmla="*/ 3869377 h 5097985"/>
              <a:gd name="connsiteX124" fmla="*/ 480147 w 4476617"/>
              <a:gd name="connsiteY124" fmla="*/ 3869377 h 5097985"/>
              <a:gd name="connsiteX125" fmla="*/ 423657 w 4476617"/>
              <a:gd name="connsiteY125" fmla="*/ 3756404 h 5097985"/>
              <a:gd name="connsiteX126" fmla="*/ 367167 w 4476617"/>
              <a:gd name="connsiteY126" fmla="*/ 3657553 h 5097985"/>
              <a:gd name="connsiteX127" fmla="*/ 367167 w 4476617"/>
              <a:gd name="connsiteY127" fmla="*/ 3502211 h 5097985"/>
              <a:gd name="connsiteX128" fmla="*/ 338925 w 4476617"/>
              <a:gd name="connsiteY128" fmla="*/ 3502211 h 5097985"/>
              <a:gd name="connsiteX129" fmla="*/ 310684 w 4476617"/>
              <a:gd name="connsiteY129" fmla="*/ 3431600 h 5097985"/>
              <a:gd name="connsiteX130" fmla="*/ 324805 w 4476617"/>
              <a:gd name="connsiteY130" fmla="*/ 3325688 h 5097985"/>
              <a:gd name="connsiteX131" fmla="*/ 338925 w 4476617"/>
              <a:gd name="connsiteY131" fmla="*/ 3219775 h 5097985"/>
              <a:gd name="connsiteX132" fmla="*/ 310684 w 4476617"/>
              <a:gd name="connsiteY132" fmla="*/ 3149165 h 5097985"/>
              <a:gd name="connsiteX133" fmla="*/ 240073 w 4476617"/>
              <a:gd name="connsiteY133" fmla="*/ 3149165 h 5097985"/>
              <a:gd name="connsiteX134" fmla="*/ 240073 w 4476617"/>
              <a:gd name="connsiteY134" fmla="*/ 3120923 h 5097985"/>
              <a:gd name="connsiteX135" fmla="*/ 70611 w 4476617"/>
              <a:gd name="connsiteY135" fmla="*/ 3120923 h 5097985"/>
              <a:gd name="connsiteX136" fmla="*/ 70611 w 4476617"/>
              <a:gd name="connsiteY136" fmla="*/ 3092674 h 5097985"/>
              <a:gd name="connsiteX137" fmla="*/ 35309 w 4476617"/>
              <a:gd name="connsiteY137" fmla="*/ 3057373 h 5097985"/>
              <a:gd name="connsiteX138" fmla="*/ 0 w 4476617"/>
              <a:gd name="connsiteY138" fmla="*/ 3022071 h 5097985"/>
              <a:gd name="connsiteX139" fmla="*/ 28249 w 4476617"/>
              <a:gd name="connsiteY139" fmla="*/ 2965581 h 5097985"/>
              <a:gd name="connsiteX140" fmla="*/ 56490 w 4476617"/>
              <a:gd name="connsiteY140" fmla="*/ 2923219 h 5097985"/>
              <a:gd name="connsiteX141" fmla="*/ 42370 w 4476617"/>
              <a:gd name="connsiteY141" fmla="*/ 2923219 h 5097985"/>
              <a:gd name="connsiteX142" fmla="*/ 70611 w 4476617"/>
              <a:gd name="connsiteY142" fmla="*/ 2909091 h 5097985"/>
              <a:gd name="connsiteX143" fmla="*/ 155342 w 4476617"/>
              <a:gd name="connsiteY143" fmla="*/ 2909091 h 5097985"/>
              <a:gd name="connsiteX144" fmla="*/ 155342 w 4476617"/>
              <a:gd name="connsiteY144" fmla="*/ 2880850 h 5097985"/>
              <a:gd name="connsiteX145" fmla="*/ 211832 w 4476617"/>
              <a:gd name="connsiteY145" fmla="*/ 2852609 h 5097985"/>
              <a:gd name="connsiteX146" fmla="*/ 211832 w 4476617"/>
              <a:gd name="connsiteY146" fmla="*/ 2781998 h 5097985"/>
              <a:gd name="connsiteX147" fmla="*/ 240073 w 4476617"/>
              <a:gd name="connsiteY147" fmla="*/ 2781998 h 5097985"/>
              <a:gd name="connsiteX148" fmla="*/ 211832 w 4476617"/>
              <a:gd name="connsiteY148" fmla="*/ 2640777 h 5097985"/>
              <a:gd name="connsiteX149" fmla="*/ 183583 w 4476617"/>
              <a:gd name="connsiteY149" fmla="*/ 2640777 h 5097985"/>
              <a:gd name="connsiteX150" fmla="*/ 155342 w 4476617"/>
              <a:gd name="connsiteY150" fmla="*/ 2619596 h 5097985"/>
              <a:gd name="connsiteX151" fmla="*/ 127101 w 4476617"/>
              <a:gd name="connsiteY151" fmla="*/ 2612535 h 5097985"/>
              <a:gd name="connsiteX152" fmla="*/ 127101 w 4476617"/>
              <a:gd name="connsiteY152" fmla="*/ 2541925 h 5097985"/>
              <a:gd name="connsiteX153" fmla="*/ 84731 w 4476617"/>
              <a:gd name="connsiteY153" fmla="*/ 2513683 h 5097985"/>
              <a:gd name="connsiteX154" fmla="*/ 56490 w 4476617"/>
              <a:gd name="connsiteY154" fmla="*/ 2485442 h 5097985"/>
              <a:gd name="connsiteX155" fmla="*/ 70611 w 4476617"/>
              <a:gd name="connsiteY155" fmla="*/ 2457193 h 5097985"/>
              <a:gd name="connsiteX156" fmla="*/ 98852 w 4476617"/>
              <a:gd name="connsiteY156" fmla="*/ 2457193 h 5097985"/>
              <a:gd name="connsiteX157" fmla="*/ 98852 w 4476617"/>
              <a:gd name="connsiteY157" fmla="*/ 2400711 h 5097985"/>
              <a:gd name="connsiteX158" fmla="*/ 176523 w 4476617"/>
              <a:gd name="connsiteY158" fmla="*/ 2365402 h 5097985"/>
              <a:gd name="connsiteX159" fmla="*/ 211832 w 4476617"/>
              <a:gd name="connsiteY159" fmla="*/ 2301859 h 5097985"/>
              <a:gd name="connsiteX160" fmla="*/ 240073 w 4476617"/>
              <a:gd name="connsiteY160" fmla="*/ 2301859 h 5097985"/>
              <a:gd name="connsiteX161" fmla="*/ 240073 w 4476617"/>
              <a:gd name="connsiteY161" fmla="*/ 2005296 h 5097985"/>
              <a:gd name="connsiteX162" fmla="*/ 155342 w 4476617"/>
              <a:gd name="connsiteY162" fmla="*/ 1821712 h 5097985"/>
              <a:gd name="connsiteX163" fmla="*/ 296564 w 4476617"/>
              <a:gd name="connsiteY163" fmla="*/ 1765229 h 5097985"/>
              <a:gd name="connsiteX164" fmla="*/ 388355 w 4476617"/>
              <a:gd name="connsiteY164" fmla="*/ 1729920 h 5097985"/>
              <a:gd name="connsiteX165" fmla="*/ 444838 w 4476617"/>
              <a:gd name="connsiteY165" fmla="*/ 1666377 h 5097985"/>
              <a:gd name="connsiteX166" fmla="*/ 466019 w 4476617"/>
              <a:gd name="connsiteY166" fmla="*/ 1525156 h 5097985"/>
              <a:gd name="connsiteX167" fmla="*/ 458958 w 4476617"/>
              <a:gd name="connsiteY167" fmla="*/ 1440425 h 5097985"/>
              <a:gd name="connsiteX168" fmla="*/ 451898 w 4476617"/>
              <a:gd name="connsiteY168" fmla="*/ 1355693 h 5097985"/>
              <a:gd name="connsiteX169" fmla="*/ 550750 w 4476617"/>
              <a:gd name="connsiteY169" fmla="*/ 1313332 h 5097985"/>
              <a:gd name="connsiteX170" fmla="*/ 720213 w 4476617"/>
              <a:gd name="connsiteY170" fmla="*/ 1242721 h 5097985"/>
              <a:gd name="connsiteX171" fmla="*/ 776703 w 4476617"/>
              <a:gd name="connsiteY171" fmla="*/ 1150929 h 5097985"/>
              <a:gd name="connsiteX172" fmla="*/ 804944 w 4476617"/>
              <a:gd name="connsiteY172" fmla="*/ 1052077 h 5097985"/>
              <a:gd name="connsiteX173" fmla="*/ 903796 w 4476617"/>
              <a:gd name="connsiteY173" fmla="*/ 960286 h 5097985"/>
              <a:gd name="connsiteX174" fmla="*/ 903796 w 4476617"/>
              <a:gd name="connsiteY174" fmla="*/ 932037 h 5097985"/>
              <a:gd name="connsiteX175" fmla="*/ 1016768 w 4476617"/>
              <a:gd name="connsiteY175" fmla="*/ 917916 h 5097985"/>
              <a:gd name="connsiteX176" fmla="*/ 1101500 w 4476617"/>
              <a:gd name="connsiteY176" fmla="*/ 917916 h 5097985"/>
              <a:gd name="connsiteX177" fmla="*/ 1179171 w 4476617"/>
              <a:gd name="connsiteY177" fmla="*/ 882615 h 5097985"/>
              <a:gd name="connsiteX178" fmla="*/ 1200352 w 4476617"/>
              <a:gd name="connsiteY178" fmla="*/ 720212 h 5097985"/>
              <a:gd name="connsiteX179" fmla="*/ 1228601 w 4476617"/>
              <a:gd name="connsiteY179" fmla="*/ 720212 h 5097985"/>
              <a:gd name="connsiteX180" fmla="*/ 1228601 w 4476617"/>
              <a:gd name="connsiteY180" fmla="*/ 635481 h 5097985"/>
              <a:gd name="connsiteX181" fmla="*/ 1327452 w 4476617"/>
              <a:gd name="connsiteY181" fmla="*/ 635481 h 5097985"/>
              <a:gd name="connsiteX182" fmla="*/ 1447485 w 4476617"/>
              <a:gd name="connsiteY182" fmla="*/ 677851 h 5097985"/>
              <a:gd name="connsiteX183" fmla="*/ 1496915 w 4476617"/>
              <a:gd name="connsiteY183" fmla="*/ 720212 h 5097985"/>
              <a:gd name="connsiteX184" fmla="*/ 1821712 w 4476617"/>
              <a:gd name="connsiteY184" fmla="*/ 635481 h 5097985"/>
              <a:gd name="connsiteX185" fmla="*/ 1948813 w 4476617"/>
              <a:gd name="connsiteY185" fmla="*/ 395415 h 5097985"/>
              <a:gd name="connsiteX186" fmla="*/ 1948813 w 4476617"/>
              <a:gd name="connsiteY186" fmla="*/ 240073 h 5097985"/>
              <a:gd name="connsiteX187" fmla="*/ 1920564 w 4476617"/>
              <a:gd name="connsiteY187" fmla="*/ 240073 h 5097985"/>
              <a:gd name="connsiteX188" fmla="*/ 1920564 w 4476617"/>
              <a:gd name="connsiteY188" fmla="*/ 155342 h 5097985"/>
              <a:gd name="connsiteX189" fmla="*/ 1892323 w 4476617"/>
              <a:gd name="connsiteY189" fmla="*/ 155342 h 5097985"/>
              <a:gd name="connsiteX190" fmla="*/ 1864082 w 4476617"/>
              <a:gd name="connsiteY190" fmla="*/ 0 h 5097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4476617" h="5097985">
                <a:moveTo>
                  <a:pt x="790831" y="5041495"/>
                </a:moveTo>
                <a:lnTo>
                  <a:pt x="847321" y="5041495"/>
                </a:lnTo>
                <a:lnTo>
                  <a:pt x="847321" y="5069736"/>
                </a:lnTo>
                <a:lnTo>
                  <a:pt x="819072" y="5069736"/>
                </a:lnTo>
                <a:lnTo>
                  <a:pt x="819072" y="5097985"/>
                </a:lnTo>
                <a:cubicBezTo>
                  <a:pt x="800247" y="5079153"/>
                  <a:pt x="793187" y="5069736"/>
                  <a:pt x="797891" y="5069736"/>
                </a:cubicBezTo>
                <a:cubicBezTo>
                  <a:pt x="802596" y="5069736"/>
                  <a:pt x="800247" y="5060328"/>
                  <a:pt x="790831" y="5041495"/>
                </a:cubicBezTo>
                <a:close/>
                <a:moveTo>
                  <a:pt x="1864082" y="0"/>
                </a:moveTo>
                <a:lnTo>
                  <a:pt x="1920564" y="0"/>
                </a:lnTo>
                <a:cubicBezTo>
                  <a:pt x="1929981" y="47074"/>
                  <a:pt x="1948813" y="108268"/>
                  <a:pt x="1977054" y="183583"/>
                </a:cubicBezTo>
                <a:cubicBezTo>
                  <a:pt x="2005296" y="258898"/>
                  <a:pt x="2047665" y="331865"/>
                  <a:pt x="2104147" y="402476"/>
                </a:cubicBezTo>
                <a:cubicBezTo>
                  <a:pt x="2160638" y="473079"/>
                  <a:pt x="2240665" y="536629"/>
                  <a:pt x="2344221" y="593119"/>
                </a:cubicBezTo>
                <a:cubicBezTo>
                  <a:pt x="2447785" y="649602"/>
                  <a:pt x="2579582" y="682555"/>
                  <a:pt x="2739629" y="691971"/>
                </a:cubicBezTo>
                <a:cubicBezTo>
                  <a:pt x="2758461" y="644898"/>
                  <a:pt x="2777294" y="611944"/>
                  <a:pt x="2796119" y="593119"/>
                </a:cubicBezTo>
                <a:cubicBezTo>
                  <a:pt x="2814951" y="574287"/>
                  <a:pt x="2862018" y="546046"/>
                  <a:pt x="2937340" y="508388"/>
                </a:cubicBezTo>
                <a:lnTo>
                  <a:pt x="2937340" y="536629"/>
                </a:lnTo>
                <a:lnTo>
                  <a:pt x="2965581" y="536629"/>
                </a:lnTo>
                <a:cubicBezTo>
                  <a:pt x="2984406" y="668434"/>
                  <a:pt x="3012655" y="767286"/>
                  <a:pt x="3050313" y="833185"/>
                </a:cubicBezTo>
                <a:cubicBezTo>
                  <a:pt x="3087970" y="899092"/>
                  <a:pt x="3191527" y="932037"/>
                  <a:pt x="3360989" y="932037"/>
                </a:cubicBezTo>
                <a:lnTo>
                  <a:pt x="3360989" y="875555"/>
                </a:lnTo>
                <a:lnTo>
                  <a:pt x="3417479" y="875555"/>
                </a:lnTo>
                <a:lnTo>
                  <a:pt x="3417479" y="804944"/>
                </a:lnTo>
                <a:cubicBezTo>
                  <a:pt x="3455137" y="823776"/>
                  <a:pt x="3488090" y="833185"/>
                  <a:pt x="3516331" y="833185"/>
                </a:cubicBezTo>
                <a:cubicBezTo>
                  <a:pt x="3516331" y="870843"/>
                  <a:pt x="3513975" y="899092"/>
                  <a:pt x="3509271" y="917916"/>
                </a:cubicBezTo>
                <a:cubicBezTo>
                  <a:pt x="3504567" y="936749"/>
                  <a:pt x="3502211" y="955574"/>
                  <a:pt x="3502211" y="974407"/>
                </a:cubicBezTo>
                <a:cubicBezTo>
                  <a:pt x="3502211" y="1021480"/>
                  <a:pt x="3511627" y="1052077"/>
                  <a:pt x="3530452" y="1066198"/>
                </a:cubicBezTo>
                <a:cubicBezTo>
                  <a:pt x="3549284" y="1080319"/>
                  <a:pt x="3591646" y="1096795"/>
                  <a:pt x="3657553" y="1115620"/>
                </a:cubicBezTo>
                <a:lnTo>
                  <a:pt x="3657553" y="1143869"/>
                </a:lnTo>
                <a:lnTo>
                  <a:pt x="3812887" y="1143869"/>
                </a:lnTo>
                <a:lnTo>
                  <a:pt x="3812887" y="1115620"/>
                </a:lnTo>
                <a:lnTo>
                  <a:pt x="3996470" y="1115620"/>
                </a:lnTo>
                <a:lnTo>
                  <a:pt x="3996470" y="1073258"/>
                </a:lnTo>
                <a:cubicBezTo>
                  <a:pt x="4071785" y="1054426"/>
                  <a:pt x="4128276" y="1035601"/>
                  <a:pt x="4165933" y="1016768"/>
                </a:cubicBezTo>
                <a:lnTo>
                  <a:pt x="4165933" y="988527"/>
                </a:lnTo>
                <a:lnTo>
                  <a:pt x="4406007" y="988527"/>
                </a:lnTo>
                <a:cubicBezTo>
                  <a:pt x="4424831" y="1026185"/>
                  <a:pt x="4434248" y="1054426"/>
                  <a:pt x="4434248" y="1073258"/>
                </a:cubicBezTo>
                <a:lnTo>
                  <a:pt x="4476617" y="1073258"/>
                </a:lnTo>
                <a:cubicBezTo>
                  <a:pt x="4457785" y="1167406"/>
                  <a:pt x="4441308" y="1233305"/>
                  <a:pt x="4427187" y="1270962"/>
                </a:cubicBezTo>
                <a:cubicBezTo>
                  <a:pt x="4413067" y="1308620"/>
                  <a:pt x="4368349" y="1365110"/>
                  <a:pt x="4293034" y="1440425"/>
                </a:cubicBezTo>
                <a:lnTo>
                  <a:pt x="4293034" y="1496915"/>
                </a:lnTo>
                <a:lnTo>
                  <a:pt x="4264785" y="1496915"/>
                </a:lnTo>
                <a:cubicBezTo>
                  <a:pt x="4255376" y="1525156"/>
                  <a:pt x="4248308" y="1551049"/>
                  <a:pt x="4243604" y="1574586"/>
                </a:cubicBezTo>
                <a:cubicBezTo>
                  <a:pt x="4238900" y="1598115"/>
                  <a:pt x="4236544" y="1624008"/>
                  <a:pt x="4236544" y="1652249"/>
                </a:cubicBezTo>
                <a:lnTo>
                  <a:pt x="4264785" y="1652249"/>
                </a:lnTo>
                <a:lnTo>
                  <a:pt x="4264785" y="1765229"/>
                </a:lnTo>
                <a:lnTo>
                  <a:pt x="4236544" y="1765229"/>
                </a:lnTo>
                <a:lnTo>
                  <a:pt x="4194174" y="1892323"/>
                </a:lnTo>
                <a:lnTo>
                  <a:pt x="4165933" y="1892323"/>
                </a:lnTo>
                <a:cubicBezTo>
                  <a:pt x="4137692" y="1929980"/>
                  <a:pt x="4118859" y="1986471"/>
                  <a:pt x="4109451" y="2061786"/>
                </a:cubicBezTo>
                <a:cubicBezTo>
                  <a:pt x="4137692" y="2090027"/>
                  <a:pt x="4156517" y="2113564"/>
                  <a:pt x="4165933" y="2132396"/>
                </a:cubicBezTo>
                <a:cubicBezTo>
                  <a:pt x="4175349" y="2151221"/>
                  <a:pt x="4217711" y="2170054"/>
                  <a:pt x="4293034" y="2188879"/>
                </a:cubicBezTo>
                <a:cubicBezTo>
                  <a:pt x="4274201" y="2235953"/>
                  <a:pt x="4264785" y="2278322"/>
                  <a:pt x="4264785" y="2315980"/>
                </a:cubicBezTo>
                <a:cubicBezTo>
                  <a:pt x="4264785" y="2353637"/>
                  <a:pt x="4241248" y="2381878"/>
                  <a:pt x="4194174" y="2400711"/>
                </a:cubicBezTo>
                <a:lnTo>
                  <a:pt x="4194174" y="2612535"/>
                </a:lnTo>
                <a:cubicBezTo>
                  <a:pt x="4213007" y="2631368"/>
                  <a:pt x="4248308" y="2647837"/>
                  <a:pt x="4300094" y="2661965"/>
                </a:cubicBezTo>
                <a:cubicBezTo>
                  <a:pt x="4351872" y="2676086"/>
                  <a:pt x="4377765" y="2706683"/>
                  <a:pt x="4377765" y="2753757"/>
                </a:cubicBezTo>
                <a:lnTo>
                  <a:pt x="4349516" y="2753757"/>
                </a:lnTo>
                <a:cubicBezTo>
                  <a:pt x="4302443" y="2819656"/>
                  <a:pt x="4260081" y="2854957"/>
                  <a:pt x="4222423" y="2859669"/>
                </a:cubicBezTo>
                <a:cubicBezTo>
                  <a:pt x="4184766" y="2864373"/>
                  <a:pt x="4156517" y="2918507"/>
                  <a:pt x="4137692" y="3022071"/>
                </a:cubicBezTo>
                <a:cubicBezTo>
                  <a:pt x="4165933" y="3040896"/>
                  <a:pt x="4184766" y="3052669"/>
                  <a:pt x="4194174" y="3057373"/>
                </a:cubicBezTo>
                <a:cubicBezTo>
                  <a:pt x="4203591" y="3062077"/>
                  <a:pt x="4227128" y="3073850"/>
                  <a:pt x="4264785" y="3092674"/>
                </a:cubicBezTo>
                <a:lnTo>
                  <a:pt x="4264785" y="3149165"/>
                </a:lnTo>
                <a:lnTo>
                  <a:pt x="4293034" y="3149165"/>
                </a:lnTo>
                <a:cubicBezTo>
                  <a:pt x="4264785" y="3215063"/>
                  <a:pt x="4234188" y="3250373"/>
                  <a:pt x="4201242" y="3255077"/>
                </a:cubicBezTo>
                <a:cubicBezTo>
                  <a:pt x="4168289" y="3259789"/>
                  <a:pt x="4128276" y="3262137"/>
                  <a:pt x="4081202" y="3262137"/>
                </a:cubicBezTo>
                <a:lnTo>
                  <a:pt x="4081202" y="3290386"/>
                </a:lnTo>
                <a:lnTo>
                  <a:pt x="4052960" y="3290386"/>
                </a:lnTo>
                <a:lnTo>
                  <a:pt x="4052960" y="3445720"/>
                </a:lnTo>
                <a:cubicBezTo>
                  <a:pt x="4090618" y="3473969"/>
                  <a:pt x="4109451" y="3506915"/>
                  <a:pt x="4109451" y="3544572"/>
                </a:cubicBezTo>
                <a:cubicBezTo>
                  <a:pt x="4109451" y="3591646"/>
                  <a:pt x="4062377" y="3662257"/>
                  <a:pt x="3968229" y="3756404"/>
                </a:cubicBezTo>
                <a:cubicBezTo>
                  <a:pt x="3874082" y="3850544"/>
                  <a:pt x="3770525" y="3907035"/>
                  <a:pt x="3657553" y="3925867"/>
                </a:cubicBezTo>
                <a:lnTo>
                  <a:pt x="3629304" y="4038840"/>
                </a:lnTo>
                <a:lnTo>
                  <a:pt x="3657553" y="4038840"/>
                </a:lnTo>
                <a:cubicBezTo>
                  <a:pt x="3676378" y="4095330"/>
                  <a:pt x="3685794" y="4128275"/>
                  <a:pt x="3685794" y="4137692"/>
                </a:cubicBezTo>
                <a:lnTo>
                  <a:pt x="3728156" y="4137692"/>
                </a:lnTo>
                <a:cubicBezTo>
                  <a:pt x="3728156" y="4194182"/>
                  <a:pt x="3737572" y="4234188"/>
                  <a:pt x="3756405" y="4257725"/>
                </a:cubicBezTo>
                <a:cubicBezTo>
                  <a:pt x="3775230" y="4281262"/>
                  <a:pt x="3803478" y="4311859"/>
                  <a:pt x="3841136" y="4349516"/>
                </a:cubicBezTo>
                <a:lnTo>
                  <a:pt x="3841136" y="4406006"/>
                </a:lnTo>
                <a:lnTo>
                  <a:pt x="3897618" y="4434248"/>
                </a:lnTo>
                <a:cubicBezTo>
                  <a:pt x="3935276" y="4471905"/>
                  <a:pt x="3963525" y="4502502"/>
                  <a:pt x="3982350" y="4526039"/>
                </a:cubicBezTo>
                <a:cubicBezTo>
                  <a:pt x="4001182" y="4549576"/>
                  <a:pt x="4015303" y="4599006"/>
                  <a:pt x="4024719" y="4674321"/>
                </a:cubicBezTo>
                <a:lnTo>
                  <a:pt x="3968229" y="4674321"/>
                </a:lnTo>
                <a:lnTo>
                  <a:pt x="3968229" y="4617831"/>
                </a:lnTo>
                <a:cubicBezTo>
                  <a:pt x="3892914" y="4570757"/>
                  <a:pt x="3838780" y="4500154"/>
                  <a:pt x="3805827" y="4406006"/>
                </a:cubicBezTo>
                <a:cubicBezTo>
                  <a:pt x="3772881" y="4311859"/>
                  <a:pt x="3704619" y="4264785"/>
                  <a:pt x="3601063" y="4264785"/>
                </a:cubicBezTo>
                <a:cubicBezTo>
                  <a:pt x="3497499" y="4264785"/>
                  <a:pt x="3433956" y="4285974"/>
                  <a:pt x="3410419" y="4328335"/>
                </a:cubicBezTo>
                <a:cubicBezTo>
                  <a:pt x="3386882" y="4370705"/>
                  <a:pt x="3365701" y="4391886"/>
                  <a:pt x="3346869" y="4391886"/>
                </a:cubicBezTo>
                <a:lnTo>
                  <a:pt x="3276258" y="4391886"/>
                </a:lnTo>
                <a:cubicBezTo>
                  <a:pt x="3248017" y="4391886"/>
                  <a:pt x="3224480" y="4396590"/>
                  <a:pt x="3205655" y="4406006"/>
                </a:cubicBezTo>
                <a:lnTo>
                  <a:pt x="3205655" y="4434248"/>
                </a:lnTo>
                <a:cubicBezTo>
                  <a:pt x="3158581" y="4471905"/>
                  <a:pt x="3132688" y="4507214"/>
                  <a:pt x="3127984" y="4540160"/>
                </a:cubicBezTo>
                <a:cubicBezTo>
                  <a:pt x="3123272" y="4573113"/>
                  <a:pt x="3120923" y="4627247"/>
                  <a:pt x="3120923" y="4702562"/>
                </a:cubicBezTo>
                <a:lnTo>
                  <a:pt x="3149165" y="4702562"/>
                </a:lnTo>
                <a:cubicBezTo>
                  <a:pt x="3149165" y="4711978"/>
                  <a:pt x="3151521" y="4719039"/>
                  <a:pt x="3156225" y="4723743"/>
                </a:cubicBezTo>
                <a:cubicBezTo>
                  <a:pt x="3160929" y="4728455"/>
                  <a:pt x="3163285" y="4735515"/>
                  <a:pt x="3163285" y="4744932"/>
                </a:cubicBezTo>
                <a:cubicBezTo>
                  <a:pt x="3163285" y="4792005"/>
                  <a:pt x="3149165" y="4829663"/>
                  <a:pt x="3120923" y="4857904"/>
                </a:cubicBezTo>
                <a:lnTo>
                  <a:pt x="3064433" y="4829663"/>
                </a:lnTo>
                <a:cubicBezTo>
                  <a:pt x="3045608" y="4792005"/>
                  <a:pt x="3022072" y="4726099"/>
                  <a:pt x="2993823" y="4631951"/>
                </a:cubicBezTo>
                <a:cubicBezTo>
                  <a:pt x="2965581" y="4537812"/>
                  <a:pt x="2937340" y="4481321"/>
                  <a:pt x="2909091" y="4462496"/>
                </a:cubicBezTo>
                <a:lnTo>
                  <a:pt x="2824360" y="4462496"/>
                </a:lnTo>
                <a:cubicBezTo>
                  <a:pt x="2786702" y="4500154"/>
                  <a:pt x="2746697" y="4514275"/>
                  <a:pt x="2704327" y="4504858"/>
                </a:cubicBezTo>
                <a:cubicBezTo>
                  <a:pt x="2661965" y="4495442"/>
                  <a:pt x="2621952" y="4500154"/>
                  <a:pt x="2584294" y="4518979"/>
                </a:cubicBezTo>
                <a:lnTo>
                  <a:pt x="2428952" y="4730811"/>
                </a:lnTo>
                <a:cubicBezTo>
                  <a:pt x="2391295" y="4730811"/>
                  <a:pt x="2344221" y="4721395"/>
                  <a:pt x="2287731" y="4702562"/>
                </a:cubicBezTo>
                <a:lnTo>
                  <a:pt x="2287731" y="4646080"/>
                </a:lnTo>
                <a:cubicBezTo>
                  <a:pt x="2240665" y="4627247"/>
                  <a:pt x="2203007" y="4613127"/>
                  <a:pt x="2174758" y="4603710"/>
                </a:cubicBezTo>
                <a:cubicBezTo>
                  <a:pt x="2146517" y="4594294"/>
                  <a:pt x="2094739" y="4589590"/>
                  <a:pt x="2019424" y="4589590"/>
                </a:cubicBezTo>
                <a:cubicBezTo>
                  <a:pt x="1991175" y="4627247"/>
                  <a:pt x="1962934" y="4657844"/>
                  <a:pt x="1934693" y="4681381"/>
                </a:cubicBezTo>
                <a:cubicBezTo>
                  <a:pt x="1906444" y="4704918"/>
                  <a:pt x="1864082" y="4721395"/>
                  <a:pt x="1807592" y="4730811"/>
                </a:cubicBezTo>
                <a:lnTo>
                  <a:pt x="1680499" y="4518979"/>
                </a:lnTo>
                <a:lnTo>
                  <a:pt x="1299211" y="4518979"/>
                </a:lnTo>
                <a:lnTo>
                  <a:pt x="1299211" y="4490738"/>
                </a:lnTo>
                <a:cubicBezTo>
                  <a:pt x="1270962" y="4462496"/>
                  <a:pt x="1254486" y="4438960"/>
                  <a:pt x="1249781" y="4420127"/>
                </a:cubicBezTo>
                <a:cubicBezTo>
                  <a:pt x="1245077" y="4401302"/>
                  <a:pt x="1242721" y="4384825"/>
                  <a:pt x="1242721" y="4370705"/>
                </a:cubicBezTo>
                <a:cubicBezTo>
                  <a:pt x="1242721" y="4356577"/>
                  <a:pt x="1238017" y="4342456"/>
                  <a:pt x="1228601" y="4328335"/>
                </a:cubicBezTo>
                <a:cubicBezTo>
                  <a:pt x="1219184" y="4314215"/>
                  <a:pt x="1190943" y="4297738"/>
                  <a:pt x="1143869" y="4278913"/>
                </a:cubicBezTo>
                <a:lnTo>
                  <a:pt x="1143869" y="4250664"/>
                </a:lnTo>
                <a:cubicBezTo>
                  <a:pt x="1125037" y="4241248"/>
                  <a:pt x="1101500" y="4236544"/>
                  <a:pt x="1073258" y="4236544"/>
                </a:cubicBezTo>
                <a:cubicBezTo>
                  <a:pt x="1054433" y="4236544"/>
                  <a:pt x="1033245" y="4238900"/>
                  <a:pt x="1009708" y="4243604"/>
                </a:cubicBezTo>
                <a:cubicBezTo>
                  <a:pt x="986171" y="4248316"/>
                  <a:pt x="964990" y="4250664"/>
                  <a:pt x="946142" y="4250664"/>
                </a:cubicBezTo>
                <a:cubicBezTo>
                  <a:pt x="861434" y="4250664"/>
                  <a:pt x="821421" y="4213007"/>
                  <a:pt x="826125" y="4137692"/>
                </a:cubicBezTo>
                <a:cubicBezTo>
                  <a:pt x="830837" y="4062377"/>
                  <a:pt x="819065" y="4001182"/>
                  <a:pt x="790823" y="3954108"/>
                </a:cubicBezTo>
                <a:lnTo>
                  <a:pt x="748461" y="3954108"/>
                </a:lnTo>
                <a:cubicBezTo>
                  <a:pt x="710796" y="3907035"/>
                  <a:pt x="654314" y="3878793"/>
                  <a:pt x="578999" y="3869377"/>
                </a:cubicBezTo>
                <a:lnTo>
                  <a:pt x="480147" y="3869377"/>
                </a:lnTo>
                <a:cubicBezTo>
                  <a:pt x="480147" y="3822303"/>
                  <a:pt x="461314" y="3784646"/>
                  <a:pt x="423657" y="3756404"/>
                </a:cubicBezTo>
                <a:cubicBezTo>
                  <a:pt x="385999" y="3728156"/>
                  <a:pt x="367167" y="3695210"/>
                  <a:pt x="367167" y="3657553"/>
                </a:cubicBezTo>
                <a:lnTo>
                  <a:pt x="367167" y="3502211"/>
                </a:lnTo>
                <a:lnTo>
                  <a:pt x="338925" y="3502211"/>
                </a:lnTo>
                <a:cubicBezTo>
                  <a:pt x="320093" y="3483378"/>
                  <a:pt x="310684" y="3459841"/>
                  <a:pt x="310684" y="3431600"/>
                </a:cubicBezTo>
                <a:cubicBezTo>
                  <a:pt x="310684" y="3393942"/>
                  <a:pt x="315388" y="3358641"/>
                  <a:pt x="324805" y="3325688"/>
                </a:cubicBezTo>
                <a:cubicBezTo>
                  <a:pt x="334221" y="3292734"/>
                  <a:pt x="338925" y="3257433"/>
                  <a:pt x="338925" y="3219775"/>
                </a:cubicBezTo>
                <a:cubicBezTo>
                  <a:pt x="338925" y="3182118"/>
                  <a:pt x="329509" y="3158581"/>
                  <a:pt x="310684" y="3149165"/>
                </a:cubicBezTo>
                <a:lnTo>
                  <a:pt x="240073" y="3149165"/>
                </a:lnTo>
                <a:lnTo>
                  <a:pt x="240073" y="3120923"/>
                </a:lnTo>
                <a:lnTo>
                  <a:pt x="70611" y="3120923"/>
                </a:lnTo>
                <a:lnTo>
                  <a:pt x="70611" y="3092674"/>
                </a:lnTo>
                <a:cubicBezTo>
                  <a:pt x="51778" y="3073850"/>
                  <a:pt x="40014" y="3062077"/>
                  <a:pt x="35309" y="3057373"/>
                </a:cubicBezTo>
                <a:cubicBezTo>
                  <a:pt x="30597" y="3052669"/>
                  <a:pt x="18833" y="3040896"/>
                  <a:pt x="0" y="3022071"/>
                </a:cubicBezTo>
                <a:cubicBezTo>
                  <a:pt x="0" y="3022071"/>
                  <a:pt x="9416" y="3003239"/>
                  <a:pt x="28249" y="2965581"/>
                </a:cubicBezTo>
                <a:cubicBezTo>
                  <a:pt x="37658" y="2956165"/>
                  <a:pt x="47074" y="2942044"/>
                  <a:pt x="56490" y="2923219"/>
                </a:cubicBezTo>
                <a:lnTo>
                  <a:pt x="42370" y="2923219"/>
                </a:lnTo>
                <a:cubicBezTo>
                  <a:pt x="42370" y="2923219"/>
                  <a:pt x="51778" y="2918507"/>
                  <a:pt x="70611" y="2909091"/>
                </a:cubicBezTo>
                <a:lnTo>
                  <a:pt x="155342" y="2909091"/>
                </a:lnTo>
                <a:lnTo>
                  <a:pt x="155342" y="2880850"/>
                </a:lnTo>
                <a:cubicBezTo>
                  <a:pt x="174175" y="2862025"/>
                  <a:pt x="193000" y="2852609"/>
                  <a:pt x="211832" y="2852609"/>
                </a:cubicBezTo>
                <a:lnTo>
                  <a:pt x="211832" y="2781998"/>
                </a:lnTo>
                <a:lnTo>
                  <a:pt x="240073" y="2781998"/>
                </a:lnTo>
                <a:cubicBezTo>
                  <a:pt x="240073" y="2744341"/>
                  <a:pt x="230657" y="2697267"/>
                  <a:pt x="211832" y="2640777"/>
                </a:cubicBezTo>
                <a:lnTo>
                  <a:pt x="183583" y="2640777"/>
                </a:lnTo>
                <a:cubicBezTo>
                  <a:pt x="164735" y="2621952"/>
                  <a:pt x="155342" y="2614891"/>
                  <a:pt x="155342" y="2619596"/>
                </a:cubicBezTo>
                <a:cubicBezTo>
                  <a:pt x="155342" y="2624308"/>
                  <a:pt x="145926" y="2621952"/>
                  <a:pt x="127101" y="2612535"/>
                </a:cubicBezTo>
                <a:lnTo>
                  <a:pt x="127101" y="2541925"/>
                </a:lnTo>
                <a:cubicBezTo>
                  <a:pt x="117685" y="2523100"/>
                  <a:pt x="103564" y="2513683"/>
                  <a:pt x="84731" y="2513683"/>
                </a:cubicBezTo>
                <a:cubicBezTo>
                  <a:pt x="65906" y="2513683"/>
                  <a:pt x="56490" y="2504267"/>
                  <a:pt x="56490" y="2485442"/>
                </a:cubicBezTo>
                <a:cubicBezTo>
                  <a:pt x="56490" y="2485442"/>
                  <a:pt x="61194" y="2476026"/>
                  <a:pt x="70611" y="2457193"/>
                </a:cubicBezTo>
                <a:lnTo>
                  <a:pt x="98852" y="2457193"/>
                </a:lnTo>
                <a:lnTo>
                  <a:pt x="98852" y="2400711"/>
                </a:lnTo>
                <a:cubicBezTo>
                  <a:pt x="127101" y="2381878"/>
                  <a:pt x="152986" y="2370114"/>
                  <a:pt x="176523" y="2365402"/>
                </a:cubicBezTo>
                <a:cubicBezTo>
                  <a:pt x="200060" y="2360697"/>
                  <a:pt x="211832" y="2339516"/>
                  <a:pt x="211832" y="2301859"/>
                </a:cubicBezTo>
                <a:lnTo>
                  <a:pt x="240073" y="2301859"/>
                </a:lnTo>
                <a:lnTo>
                  <a:pt x="240073" y="2005296"/>
                </a:lnTo>
                <a:cubicBezTo>
                  <a:pt x="193000" y="1958221"/>
                  <a:pt x="164735" y="1897027"/>
                  <a:pt x="155342" y="1821712"/>
                </a:cubicBezTo>
                <a:cubicBezTo>
                  <a:pt x="211832" y="1793471"/>
                  <a:pt x="258898" y="1774638"/>
                  <a:pt x="296564" y="1765229"/>
                </a:cubicBezTo>
                <a:cubicBezTo>
                  <a:pt x="334221" y="1755813"/>
                  <a:pt x="364818" y="1744041"/>
                  <a:pt x="388355" y="1729920"/>
                </a:cubicBezTo>
                <a:cubicBezTo>
                  <a:pt x="411884" y="1715800"/>
                  <a:pt x="430717" y="1694619"/>
                  <a:pt x="444838" y="1666377"/>
                </a:cubicBezTo>
                <a:cubicBezTo>
                  <a:pt x="458958" y="1638129"/>
                  <a:pt x="466019" y="1591055"/>
                  <a:pt x="466019" y="1525156"/>
                </a:cubicBezTo>
                <a:cubicBezTo>
                  <a:pt x="466019" y="1496915"/>
                  <a:pt x="463670" y="1468666"/>
                  <a:pt x="458958" y="1440425"/>
                </a:cubicBezTo>
                <a:cubicBezTo>
                  <a:pt x="454254" y="1412184"/>
                  <a:pt x="451898" y="1383935"/>
                  <a:pt x="451898" y="1355693"/>
                </a:cubicBezTo>
                <a:cubicBezTo>
                  <a:pt x="489555" y="1336868"/>
                  <a:pt x="522509" y="1322740"/>
                  <a:pt x="550750" y="1313332"/>
                </a:cubicBezTo>
                <a:cubicBezTo>
                  <a:pt x="635481" y="1294499"/>
                  <a:pt x="691971" y="1270962"/>
                  <a:pt x="720213" y="1242721"/>
                </a:cubicBezTo>
                <a:cubicBezTo>
                  <a:pt x="748461" y="1214480"/>
                  <a:pt x="767286" y="1183882"/>
                  <a:pt x="776703" y="1150929"/>
                </a:cubicBezTo>
                <a:cubicBezTo>
                  <a:pt x="786119" y="1117976"/>
                  <a:pt x="795512" y="1085023"/>
                  <a:pt x="804944" y="1052077"/>
                </a:cubicBezTo>
                <a:cubicBezTo>
                  <a:pt x="814360" y="1019124"/>
                  <a:pt x="847313" y="988527"/>
                  <a:pt x="903796" y="960286"/>
                </a:cubicBezTo>
                <a:lnTo>
                  <a:pt x="903796" y="932037"/>
                </a:lnTo>
                <a:cubicBezTo>
                  <a:pt x="932045" y="922628"/>
                  <a:pt x="969702" y="917916"/>
                  <a:pt x="1016768" y="917916"/>
                </a:cubicBezTo>
                <a:lnTo>
                  <a:pt x="1101500" y="917916"/>
                </a:lnTo>
                <a:cubicBezTo>
                  <a:pt x="1139157" y="917916"/>
                  <a:pt x="1165050" y="906152"/>
                  <a:pt x="1179171" y="882615"/>
                </a:cubicBezTo>
                <a:cubicBezTo>
                  <a:pt x="1193291" y="859078"/>
                  <a:pt x="1200352" y="804944"/>
                  <a:pt x="1200352" y="720212"/>
                </a:cubicBezTo>
                <a:lnTo>
                  <a:pt x="1228601" y="720212"/>
                </a:lnTo>
                <a:lnTo>
                  <a:pt x="1228601" y="635481"/>
                </a:lnTo>
                <a:lnTo>
                  <a:pt x="1327452" y="635481"/>
                </a:lnTo>
                <a:cubicBezTo>
                  <a:pt x="1402767" y="635481"/>
                  <a:pt x="1442781" y="649602"/>
                  <a:pt x="1447485" y="677851"/>
                </a:cubicBezTo>
                <a:cubicBezTo>
                  <a:pt x="1452197" y="706092"/>
                  <a:pt x="1468666" y="720212"/>
                  <a:pt x="1496915" y="720212"/>
                </a:cubicBezTo>
                <a:cubicBezTo>
                  <a:pt x="1628720" y="720212"/>
                  <a:pt x="1736981" y="691971"/>
                  <a:pt x="1821712" y="635481"/>
                </a:cubicBezTo>
                <a:cubicBezTo>
                  <a:pt x="1906444" y="578999"/>
                  <a:pt x="1948813" y="498972"/>
                  <a:pt x="1948813" y="395415"/>
                </a:cubicBezTo>
                <a:lnTo>
                  <a:pt x="1948813" y="240073"/>
                </a:lnTo>
                <a:lnTo>
                  <a:pt x="1920564" y="240073"/>
                </a:lnTo>
                <a:lnTo>
                  <a:pt x="1920564" y="155342"/>
                </a:lnTo>
                <a:lnTo>
                  <a:pt x="1892323" y="155342"/>
                </a:lnTo>
                <a:cubicBezTo>
                  <a:pt x="1873498" y="127101"/>
                  <a:pt x="1864082" y="75315"/>
                  <a:pt x="1864082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033127" y="1874526"/>
            <a:ext cx="3352566" cy="738664"/>
            <a:chOff x="560912" y="1927819"/>
            <a:chExt cx="3352566" cy="738664"/>
          </a:xfrm>
        </p:grpSpPr>
        <p:grpSp>
          <p:nvGrpSpPr>
            <p:cNvPr id="15" name="群組 1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7" name="橢圓 1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6" name="矩形 1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0" name="群組 9"/>
          <p:cNvGrpSpPr/>
          <p:nvPr/>
        </p:nvGrpSpPr>
        <p:grpSpPr>
          <a:xfrm>
            <a:off x="5033127" y="2887191"/>
            <a:ext cx="3352566" cy="738664"/>
            <a:chOff x="560912" y="1927819"/>
            <a:chExt cx="3352566" cy="738664"/>
          </a:xfrm>
        </p:grpSpPr>
        <p:grpSp>
          <p:nvGrpSpPr>
            <p:cNvPr id="11" name="群組 10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3" name="橢圓 12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2" name="矩形 11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5033127" y="3899856"/>
            <a:ext cx="3352566" cy="738664"/>
            <a:chOff x="560912" y="1927819"/>
            <a:chExt cx="3352566" cy="738664"/>
          </a:xfrm>
        </p:grpSpPr>
        <p:grpSp>
          <p:nvGrpSpPr>
            <p:cNvPr id="20" name="群組 19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2" name="橢圓 21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1" name="矩形 20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24" name="群組 23"/>
          <p:cNvGrpSpPr/>
          <p:nvPr/>
        </p:nvGrpSpPr>
        <p:grpSpPr>
          <a:xfrm>
            <a:off x="5033127" y="4912521"/>
            <a:ext cx="3352566" cy="738664"/>
            <a:chOff x="560912" y="1927819"/>
            <a:chExt cx="3352566" cy="738664"/>
          </a:xfrm>
        </p:grpSpPr>
        <p:grpSp>
          <p:nvGrpSpPr>
            <p:cNvPr id="25" name="群組 2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7" name="橢圓 2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6" name="矩形 2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04207" y="418524"/>
            <a:ext cx="4735592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Image Effects 004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3602" y="1088174"/>
            <a:ext cx="4627596" cy="4925510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4914250" y="1601543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9" name="文字方塊 11"/>
          <p:cNvSpPr txBox="1"/>
          <p:nvPr/>
        </p:nvSpPr>
        <p:spPr>
          <a:xfrm>
            <a:off x="5897902" y="1728435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0" name="矩形 9"/>
          <p:cNvSpPr/>
          <p:nvPr/>
        </p:nvSpPr>
        <p:spPr>
          <a:xfrm>
            <a:off x="4914250" y="2720480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1" name="文字方塊 13"/>
          <p:cNvSpPr txBox="1"/>
          <p:nvPr/>
        </p:nvSpPr>
        <p:spPr>
          <a:xfrm>
            <a:off x="5897902" y="2847372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2" name="矩形 11"/>
          <p:cNvSpPr/>
          <p:nvPr/>
        </p:nvSpPr>
        <p:spPr>
          <a:xfrm>
            <a:off x="4914250" y="3869169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3" name="文字方塊 15"/>
          <p:cNvSpPr txBox="1"/>
          <p:nvPr/>
        </p:nvSpPr>
        <p:spPr>
          <a:xfrm>
            <a:off x="5897902" y="3996061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4" name="矩形 13"/>
          <p:cNvSpPr/>
          <p:nvPr/>
        </p:nvSpPr>
        <p:spPr>
          <a:xfrm>
            <a:off x="4914250" y="4988106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5" name="文字方塊 17"/>
          <p:cNvSpPr txBox="1"/>
          <p:nvPr/>
        </p:nvSpPr>
        <p:spPr>
          <a:xfrm>
            <a:off x="5897902" y="5114998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129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345358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680194" y="1307527"/>
            <a:ext cx="4424634" cy="5658757"/>
          </a:xfrm>
          <a:custGeom>
            <a:avLst/>
            <a:gdLst>
              <a:gd name="connsiteX0" fmla="*/ 2276607 w 4314393"/>
              <a:gd name="connsiteY0" fmla="*/ 5474174 h 5517769"/>
              <a:gd name="connsiteX1" fmla="*/ 2243819 w 4314393"/>
              <a:gd name="connsiteY1" fmla="*/ 5517769 h 5517769"/>
              <a:gd name="connsiteX2" fmla="*/ 2181134 w 4314393"/>
              <a:gd name="connsiteY2" fmla="*/ 5487686 h 5517769"/>
              <a:gd name="connsiteX3" fmla="*/ 2189330 w 4314393"/>
              <a:gd name="connsiteY3" fmla="*/ 5476788 h 5517769"/>
              <a:gd name="connsiteX4" fmla="*/ 2200228 w 4314393"/>
              <a:gd name="connsiteY4" fmla="*/ 5484984 h 5517769"/>
              <a:gd name="connsiteX5" fmla="*/ 2276607 w 4314393"/>
              <a:gd name="connsiteY5" fmla="*/ 5474174 h 5517769"/>
              <a:gd name="connsiteX6" fmla="*/ 1780010 w 4314393"/>
              <a:gd name="connsiteY6" fmla="*/ 4614384 h 5517769"/>
              <a:gd name="connsiteX7" fmla="*/ 1861794 w 4314393"/>
              <a:gd name="connsiteY7" fmla="*/ 4641769 h 5517769"/>
              <a:gd name="connsiteX8" fmla="*/ 1869990 w 4314393"/>
              <a:gd name="connsiteY8" fmla="*/ 4630871 h 5517769"/>
              <a:gd name="connsiteX9" fmla="*/ 1901336 w 4314393"/>
              <a:gd name="connsiteY9" fmla="*/ 4645912 h 5517769"/>
              <a:gd name="connsiteX10" fmla="*/ 1931284 w 4314393"/>
              <a:gd name="connsiteY10" fmla="*/ 4685498 h 5517769"/>
              <a:gd name="connsiteX11" fmla="*/ 1946238 w 4314393"/>
              <a:gd name="connsiteY11" fmla="*/ 4722341 h 5517769"/>
              <a:gd name="connsiteX12" fmla="*/ 1989830 w 4314393"/>
              <a:gd name="connsiteY12" fmla="*/ 4755126 h 5517769"/>
              <a:gd name="connsiteX13" fmla="*/ 1978794 w 4314393"/>
              <a:gd name="connsiteY13" fmla="*/ 4849205 h 5517769"/>
              <a:gd name="connsiteX14" fmla="*/ 1921371 w 4314393"/>
              <a:gd name="connsiteY14" fmla="*/ 4959588 h 5517769"/>
              <a:gd name="connsiteX15" fmla="*/ 1891379 w 4314393"/>
              <a:gd name="connsiteY15" fmla="*/ 4954094 h 5517769"/>
              <a:gd name="connsiteX16" fmla="*/ 1866788 w 4314393"/>
              <a:gd name="connsiteY16" fmla="*/ 4986791 h 5517769"/>
              <a:gd name="connsiteX17" fmla="*/ 1855887 w 4314393"/>
              <a:gd name="connsiteY17" fmla="*/ 4978592 h 5517769"/>
              <a:gd name="connsiteX18" fmla="*/ 1835395 w 4314393"/>
              <a:gd name="connsiteY18" fmla="*/ 5005838 h 5517769"/>
              <a:gd name="connsiteX19" fmla="*/ 1824497 w 4314393"/>
              <a:gd name="connsiteY19" fmla="*/ 4997642 h 5517769"/>
              <a:gd name="connsiteX20" fmla="*/ 1708622 w 4314393"/>
              <a:gd name="connsiteY20" fmla="*/ 4970214 h 5517769"/>
              <a:gd name="connsiteX21" fmla="*/ 1665027 w 4314393"/>
              <a:gd name="connsiteY21" fmla="*/ 4937427 h 5517769"/>
              <a:gd name="connsiteX22" fmla="*/ 1603780 w 4314393"/>
              <a:gd name="connsiteY22" fmla="*/ 4848704 h 5517769"/>
              <a:gd name="connsiteX23" fmla="*/ 1635354 w 4314393"/>
              <a:gd name="connsiteY23" fmla="*/ 4693285 h 5517769"/>
              <a:gd name="connsiteX24" fmla="*/ 1679037 w 4314393"/>
              <a:gd name="connsiteY24" fmla="*/ 4657889 h 5517769"/>
              <a:gd name="connsiteX25" fmla="*/ 1689938 w 4314393"/>
              <a:gd name="connsiteY25" fmla="*/ 4666088 h 5517769"/>
              <a:gd name="connsiteX26" fmla="*/ 1706333 w 4314393"/>
              <a:gd name="connsiteY26" fmla="*/ 4644288 h 5517769"/>
              <a:gd name="connsiteX27" fmla="*/ 1717231 w 4314393"/>
              <a:gd name="connsiteY27" fmla="*/ 4652485 h 5517769"/>
              <a:gd name="connsiteX28" fmla="*/ 1733623 w 4314393"/>
              <a:gd name="connsiteY28" fmla="*/ 4630689 h 5517769"/>
              <a:gd name="connsiteX29" fmla="*/ 1744521 w 4314393"/>
              <a:gd name="connsiteY29" fmla="*/ 4638885 h 5517769"/>
              <a:gd name="connsiteX30" fmla="*/ 1762267 w 4314393"/>
              <a:gd name="connsiteY30" fmla="*/ 4626636 h 5517769"/>
              <a:gd name="connsiteX31" fmla="*/ 1780010 w 4314393"/>
              <a:gd name="connsiteY31" fmla="*/ 4614384 h 5517769"/>
              <a:gd name="connsiteX32" fmla="*/ 378265 w 4314393"/>
              <a:gd name="connsiteY32" fmla="*/ 4515686 h 5517769"/>
              <a:gd name="connsiteX33" fmla="*/ 400064 w 4314393"/>
              <a:gd name="connsiteY33" fmla="*/ 4532080 h 5517769"/>
              <a:gd name="connsiteX34" fmla="*/ 452575 w 4314393"/>
              <a:gd name="connsiteY34" fmla="*/ 4524651 h 5517769"/>
              <a:gd name="connsiteX35" fmla="*/ 490044 w 4314393"/>
              <a:gd name="connsiteY35" fmla="*/ 4548567 h 5517769"/>
              <a:gd name="connsiteX36" fmla="*/ 498240 w 4314393"/>
              <a:gd name="connsiteY36" fmla="*/ 4537669 h 5517769"/>
              <a:gd name="connsiteX37" fmla="*/ 579980 w 4314393"/>
              <a:gd name="connsiteY37" fmla="*/ 4599144 h 5517769"/>
              <a:gd name="connsiteX38" fmla="*/ 588178 w 4314393"/>
              <a:gd name="connsiteY38" fmla="*/ 4588243 h 5517769"/>
              <a:gd name="connsiteX39" fmla="*/ 619522 w 4314393"/>
              <a:gd name="connsiteY39" fmla="*/ 4603287 h 5517769"/>
              <a:gd name="connsiteX40" fmla="*/ 646746 w 4314393"/>
              <a:gd name="connsiteY40" fmla="*/ 4640825 h 5517769"/>
              <a:gd name="connsiteX41" fmla="*/ 658973 w 4314393"/>
              <a:gd name="connsiteY41" fmla="*/ 4675617 h 5517769"/>
              <a:gd name="connsiteX42" fmla="*/ 716168 w 4314393"/>
              <a:gd name="connsiteY42" fmla="*/ 4735695 h 5517769"/>
              <a:gd name="connsiteX43" fmla="*/ 734427 w 4314393"/>
              <a:gd name="connsiteY43" fmla="*/ 4847542 h 5517769"/>
              <a:gd name="connsiteX44" fmla="*/ 737692 w 4314393"/>
              <a:gd name="connsiteY44" fmla="*/ 4956640 h 5517769"/>
              <a:gd name="connsiteX45" fmla="*/ 721297 w 4314393"/>
              <a:gd name="connsiteY45" fmla="*/ 4978440 h 5517769"/>
              <a:gd name="connsiteX46" fmla="*/ 737645 w 4314393"/>
              <a:gd name="connsiteY46" fmla="*/ 4990735 h 5517769"/>
              <a:gd name="connsiteX47" fmla="*/ 704858 w 4314393"/>
              <a:gd name="connsiteY47" fmla="*/ 5034330 h 5517769"/>
              <a:gd name="connsiteX48" fmla="*/ 718457 w 4314393"/>
              <a:gd name="connsiteY48" fmla="*/ 5061621 h 5517769"/>
              <a:gd name="connsiteX49" fmla="*/ 681573 w 4314393"/>
              <a:gd name="connsiteY49" fmla="*/ 5110663 h 5517769"/>
              <a:gd name="connsiteX50" fmla="*/ 692471 w 4314393"/>
              <a:gd name="connsiteY50" fmla="*/ 5118859 h 5517769"/>
              <a:gd name="connsiteX51" fmla="*/ 631017 w 4314393"/>
              <a:gd name="connsiteY51" fmla="*/ 5183553 h 5517769"/>
              <a:gd name="connsiteX52" fmla="*/ 573710 w 4314393"/>
              <a:gd name="connsiteY52" fmla="*/ 5208706 h 5517769"/>
              <a:gd name="connsiteX53" fmla="*/ 572337 w 4314393"/>
              <a:gd name="connsiteY53" fmla="*/ 5216203 h 5517769"/>
              <a:gd name="connsiteX54" fmla="*/ 570961 w 4314393"/>
              <a:gd name="connsiteY54" fmla="*/ 5223702 h 5517769"/>
              <a:gd name="connsiteX55" fmla="*/ 545720 w 4314393"/>
              <a:gd name="connsiteY55" fmla="*/ 5234577 h 5517769"/>
              <a:gd name="connsiteX56" fmla="*/ 517776 w 4314393"/>
              <a:gd name="connsiteY56" fmla="*/ 5226359 h 5517769"/>
              <a:gd name="connsiteX57" fmla="*/ 493185 w 4314393"/>
              <a:gd name="connsiteY57" fmla="*/ 5259056 h 5517769"/>
              <a:gd name="connsiteX58" fmla="*/ 463189 w 4314393"/>
              <a:gd name="connsiteY58" fmla="*/ 5253559 h 5517769"/>
              <a:gd name="connsiteX59" fmla="*/ 339069 w 4314393"/>
              <a:gd name="connsiteY59" fmla="*/ 5271121 h 5517769"/>
              <a:gd name="connsiteX60" fmla="*/ 122360 w 4314393"/>
              <a:gd name="connsiteY60" fmla="*/ 5184919 h 5517769"/>
              <a:gd name="connsiteX61" fmla="*/ 88312 w 4314393"/>
              <a:gd name="connsiteY61" fmla="*/ 5150778 h 5517769"/>
              <a:gd name="connsiteX62" fmla="*/ 100605 w 4314393"/>
              <a:gd name="connsiteY62" fmla="*/ 5134433 h 5517769"/>
              <a:gd name="connsiteX63" fmla="*/ 78809 w 4314393"/>
              <a:gd name="connsiteY63" fmla="*/ 5118040 h 5517769"/>
              <a:gd name="connsiteX64" fmla="*/ 87008 w 4314393"/>
              <a:gd name="connsiteY64" fmla="*/ 5107139 h 5517769"/>
              <a:gd name="connsiteX65" fmla="*/ 20313 w 4314393"/>
              <a:gd name="connsiteY65" fmla="*/ 5014320 h 5517769"/>
              <a:gd name="connsiteX66" fmla="*/ 0 w 4314393"/>
              <a:gd name="connsiteY66" fmla="*/ 4905197 h 5517769"/>
              <a:gd name="connsiteX67" fmla="*/ 24591 w 4314393"/>
              <a:gd name="connsiteY67" fmla="*/ 4872501 h 5517769"/>
              <a:gd name="connsiteX68" fmla="*/ 17790 w 4314393"/>
              <a:gd name="connsiteY68" fmla="*/ 4858857 h 5517769"/>
              <a:gd name="connsiteX69" fmla="*/ 10991 w 4314393"/>
              <a:gd name="connsiteY69" fmla="*/ 4845210 h 5517769"/>
              <a:gd name="connsiteX70" fmla="*/ 27384 w 4314393"/>
              <a:gd name="connsiteY70" fmla="*/ 4823414 h 5517769"/>
              <a:gd name="connsiteX71" fmla="*/ 16486 w 4314393"/>
              <a:gd name="connsiteY71" fmla="*/ 4815218 h 5517769"/>
              <a:gd name="connsiteX72" fmla="*/ 32881 w 4314393"/>
              <a:gd name="connsiteY72" fmla="*/ 4793419 h 5517769"/>
              <a:gd name="connsiteX73" fmla="*/ 43869 w 4314393"/>
              <a:gd name="connsiteY73" fmla="*/ 4733429 h 5517769"/>
              <a:gd name="connsiteX74" fmla="*/ 65756 w 4314393"/>
              <a:gd name="connsiteY74" fmla="*/ 4681641 h 5517769"/>
              <a:gd name="connsiteX75" fmla="*/ 113541 w 4314393"/>
              <a:gd name="connsiteY75" fmla="*/ 4640792 h 5517769"/>
              <a:gd name="connsiteX76" fmla="*/ 124439 w 4314393"/>
              <a:gd name="connsiteY76" fmla="*/ 4648988 h 5517769"/>
              <a:gd name="connsiteX77" fmla="*/ 190012 w 4314393"/>
              <a:gd name="connsiteY77" fmla="*/ 4561801 h 5517769"/>
              <a:gd name="connsiteX78" fmla="*/ 200913 w 4314393"/>
              <a:gd name="connsiteY78" fmla="*/ 4570000 h 5517769"/>
              <a:gd name="connsiteX79" fmla="*/ 217308 w 4314393"/>
              <a:gd name="connsiteY79" fmla="*/ 4548201 h 5517769"/>
              <a:gd name="connsiteX80" fmla="*/ 247300 w 4314393"/>
              <a:gd name="connsiteY80" fmla="*/ 4553696 h 5517769"/>
              <a:gd name="connsiteX81" fmla="*/ 263692 w 4314393"/>
              <a:gd name="connsiteY81" fmla="*/ 4531900 h 5517769"/>
              <a:gd name="connsiteX82" fmla="*/ 274590 w 4314393"/>
              <a:gd name="connsiteY82" fmla="*/ 4540096 h 5517769"/>
              <a:gd name="connsiteX83" fmla="*/ 313481 w 4314393"/>
              <a:gd name="connsiteY83" fmla="*/ 4522418 h 5517769"/>
              <a:gd name="connsiteX84" fmla="*/ 370067 w 4314393"/>
              <a:gd name="connsiteY84" fmla="*/ 4526587 h 5517769"/>
              <a:gd name="connsiteX85" fmla="*/ 4292597 w 4314393"/>
              <a:gd name="connsiteY85" fmla="*/ 3099958 h 5517769"/>
              <a:gd name="connsiteX86" fmla="*/ 4314393 w 4314393"/>
              <a:gd name="connsiteY86" fmla="*/ 3116350 h 5517769"/>
              <a:gd name="connsiteX87" fmla="*/ 4306196 w 4314393"/>
              <a:gd name="connsiteY87" fmla="*/ 3127248 h 5517769"/>
              <a:gd name="connsiteX88" fmla="*/ 4295298 w 4314393"/>
              <a:gd name="connsiteY88" fmla="*/ 3119052 h 5517769"/>
              <a:gd name="connsiteX89" fmla="*/ 4287102 w 4314393"/>
              <a:gd name="connsiteY89" fmla="*/ 3129950 h 5517769"/>
              <a:gd name="connsiteX90" fmla="*/ 4285076 w 4314393"/>
              <a:gd name="connsiteY90" fmla="*/ 3115628 h 5517769"/>
              <a:gd name="connsiteX91" fmla="*/ 4292597 w 4314393"/>
              <a:gd name="connsiteY91" fmla="*/ 3099958 h 5517769"/>
              <a:gd name="connsiteX92" fmla="*/ 2042560 w 4314393"/>
              <a:gd name="connsiteY92" fmla="*/ 0 h 5517769"/>
              <a:gd name="connsiteX93" fmla="*/ 2075254 w 4314393"/>
              <a:gd name="connsiteY93" fmla="*/ 24589 h 5517769"/>
              <a:gd name="connsiteX94" fmla="*/ 2102547 w 4314393"/>
              <a:gd name="connsiteY94" fmla="*/ 10986 h 5517769"/>
              <a:gd name="connsiteX95" fmla="*/ 2135244 w 4314393"/>
              <a:gd name="connsiteY95" fmla="*/ 35577 h 5517769"/>
              <a:gd name="connsiteX96" fmla="*/ 2143440 w 4314393"/>
              <a:gd name="connsiteY96" fmla="*/ 24679 h 5517769"/>
              <a:gd name="connsiteX97" fmla="*/ 2165236 w 4314393"/>
              <a:gd name="connsiteY97" fmla="*/ 41072 h 5517769"/>
              <a:gd name="connsiteX98" fmla="*/ 2173433 w 4314393"/>
              <a:gd name="connsiteY98" fmla="*/ 30174 h 5517769"/>
              <a:gd name="connsiteX99" fmla="*/ 2206130 w 4314393"/>
              <a:gd name="connsiteY99" fmla="*/ 54765 h 5517769"/>
              <a:gd name="connsiteX100" fmla="*/ 2219776 w 4314393"/>
              <a:gd name="connsiteY100" fmla="*/ 47966 h 5517769"/>
              <a:gd name="connsiteX101" fmla="*/ 2233422 w 4314393"/>
              <a:gd name="connsiteY101" fmla="*/ 41162 h 5517769"/>
              <a:gd name="connsiteX102" fmla="*/ 2255218 w 4314393"/>
              <a:gd name="connsiteY102" fmla="*/ 57555 h 5517769"/>
              <a:gd name="connsiteX103" fmla="*/ 2263415 w 4314393"/>
              <a:gd name="connsiteY103" fmla="*/ 46657 h 5517769"/>
              <a:gd name="connsiteX104" fmla="*/ 2289311 w 4314393"/>
              <a:gd name="connsiteY104" fmla="*/ 57604 h 5517769"/>
              <a:gd name="connsiteX105" fmla="*/ 2315206 w 4314393"/>
              <a:gd name="connsiteY105" fmla="*/ 68546 h 5517769"/>
              <a:gd name="connsiteX106" fmla="*/ 2323402 w 4314393"/>
              <a:gd name="connsiteY106" fmla="*/ 57648 h 5517769"/>
              <a:gd name="connsiteX107" fmla="*/ 2356099 w 4314393"/>
              <a:gd name="connsiteY107" fmla="*/ 82240 h 5517769"/>
              <a:gd name="connsiteX108" fmla="*/ 2364295 w 4314393"/>
              <a:gd name="connsiteY108" fmla="*/ 71342 h 5517769"/>
              <a:gd name="connsiteX109" fmla="*/ 2386091 w 4314393"/>
              <a:gd name="connsiteY109" fmla="*/ 87734 h 5517769"/>
              <a:gd name="connsiteX110" fmla="*/ 2394290 w 4314393"/>
              <a:gd name="connsiteY110" fmla="*/ 76833 h 5517769"/>
              <a:gd name="connsiteX111" fmla="*/ 2416089 w 4314393"/>
              <a:gd name="connsiteY111" fmla="*/ 93228 h 5517769"/>
              <a:gd name="connsiteX112" fmla="*/ 2424285 w 4314393"/>
              <a:gd name="connsiteY112" fmla="*/ 82330 h 5517769"/>
              <a:gd name="connsiteX113" fmla="*/ 2479497 w 4314393"/>
              <a:gd name="connsiteY113" fmla="*/ 93994 h 5517769"/>
              <a:gd name="connsiteX114" fmla="*/ 2517011 w 4314393"/>
              <a:gd name="connsiteY114" fmla="*/ 83819 h 5517769"/>
              <a:gd name="connsiteX115" fmla="*/ 2560606 w 4314393"/>
              <a:gd name="connsiteY115" fmla="*/ 116606 h 5517769"/>
              <a:gd name="connsiteX116" fmla="*/ 2591995 w 4314393"/>
              <a:gd name="connsiteY116" fmla="*/ 97556 h 5517769"/>
              <a:gd name="connsiteX117" fmla="*/ 2679185 w 4314393"/>
              <a:gd name="connsiteY117" fmla="*/ 163131 h 5517769"/>
              <a:gd name="connsiteX118" fmla="*/ 2728228 w 4314393"/>
              <a:gd name="connsiteY118" fmla="*/ 200015 h 5517769"/>
              <a:gd name="connsiteX119" fmla="*/ 2773873 w 4314393"/>
              <a:gd name="connsiteY119" fmla="*/ 230076 h 5517769"/>
              <a:gd name="connsiteX120" fmla="*/ 2824964 w 4314393"/>
              <a:gd name="connsiteY120" fmla="*/ 264237 h 5517769"/>
              <a:gd name="connsiteX121" fmla="*/ 2878760 w 4314393"/>
              <a:gd name="connsiteY121" fmla="*/ 317494 h 5517769"/>
              <a:gd name="connsiteX122" fmla="*/ 2897113 w 4314393"/>
              <a:gd name="connsiteY122" fmla="*/ 361157 h 5517769"/>
              <a:gd name="connsiteX123" fmla="*/ 2904565 w 4314393"/>
              <a:gd name="connsiteY123" fmla="*/ 396622 h 5517769"/>
              <a:gd name="connsiteX124" fmla="*/ 2931114 w 4314393"/>
              <a:gd name="connsiteY124" fmla="*/ 429388 h 5517769"/>
              <a:gd name="connsiteX125" fmla="*/ 2939310 w 4314393"/>
              <a:gd name="connsiteY125" fmla="*/ 418490 h 5517769"/>
              <a:gd name="connsiteX126" fmla="*/ 3021747 w 4314393"/>
              <a:gd name="connsiteY126" fmla="*/ 467692 h 5517769"/>
              <a:gd name="connsiteX127" fmla="*/ 3087882 w 4314393"/>
              <a:gd name="connsiteY127" fmla="*/ 470509 h 5517769"/>
              <a:gd name="connsiteX128" fmla="*/ 3109678 w 4314393"/>
              <a:gd name="connsiteY128" fmla="*/ 486902 h 5517769"/>
              <a:gd name="connsiteX129" fmla="*/ 3117876 w 4314393"/>
              <a:gd name="connsiteY129" fmla="*/ 476000 h 5517769"/>
              <a:gd name="connsiteX130" fmla="*/ 3145123 w 4314393"/>
              <a:gd name="connsiteY130" fmla="*/ 496492 h 5517769"/>
              <a:gd name="connsiteX131" fmla="*/ 3153319 w 4314393"/>
              <a:gd name="connsiteY131" fmla="*/ 485594 h 5517769"/>
              <a:gd name="connsiteX132" fmla="*/ 3196914 w 4314393"/>
              <a:gd name="connsiteY132" fmla="*/ 518382 h 5517769"/>
              <a:gd name="connsiteX133" fmla="*/ 3205110 w 4314393"/>
              <a:gd name="connsiteY133" fmla="*/ 507484 h 5517769"/>
              <a:gd name="connsiteX134" fmla="*/ 3226906 w 4314393"/>
              <a:gd name="connsiteY134" fmla="*/ 523876 h 5517769"/>
              <a:gd name="connsiteX135" fmla="*/ 3235103 w 4314393"/>
              <a:gd name="connsiteY135" fmla="*/ 512978 h 5517769"/>
              <a:gd name="connsiteX136" fmla="*/ 3260979 w 4314393"/>
              <a:gd name="connsiteY136" fmla="*/ 540969 h 5517769"/>
              <a:gd name="connsiteX137" fmla="*/ 3303198 w 4314393"/>
              <a:gd name="connsiteY137" fmla="*/ 581255 h 5517769"/>
              <a:gd name="connsiteX138" fmla="*/ 3295002 w 4314393"/>
              <a:gd name="connsiteY138" fmla="*/ 592153 h 5517769"/>
              <a:gd name="connsiteX139" fmla="*/ 3312001 w 4314393"/>
              <a:gd name="connsiteY139" fmla="*/ 626270 h 5517769"/>
              <a:gd name="connsiteX140" fmla="*/ 3309909 w 4314393"/>
              <a:gd name="connsiteY140" fmla="*/ 663085 h 5517769"/>
              <a:gd name="connsiteX141" fmla="*/ 3320807 w 4314393"/>
              <a:gd name="connsiteY141" fmla="*/ 671281 h 5517769"/>
              <a:gd name="connsiteX142" fmla="*/ 3304412 w 4314393"/>
              <a:gd name="connsiteY142" fmla="*/ 693080 h 5517769"/>
              <a:gd name="connsiteX143" fmla="*/ 3318011 w 4314393"/>
              <a:gd name="connsiteY143" fmla="*/ 720370 h 5517769"/>
              <a:gd name="connsiteX144" fmla="*/ 3301619 w 4314393"/>
              <a:gd name="connsiteY144" fmla="*/ 742166 h 5517769"/>
              <a:gd name="connsiteX145" fmla="*/ 3315222 w 4314393"/>
              <a:gd name="connsiteY145" fmla="*/ 769459 h 5517769"/>
              <a:gd name="connsiteX146" fmla="*/ 3298827 w 4314393"/>
              <a:gd name="connsiteY146" fmla="*/ 791258 h 5517769"/>
              <a:gd name="connsiteX147" fmla="*/ 3316526 w 4314393"/>
              <a:gd name="connsiteY147" fmla="*/ 813098 h 5517769"/>
              <a:gd name="connsiteX148" fmla="*/ 3334222 w 4314393"/>
              <a:gd name="connsiteY148" fmla="*/ 834941 h 5517769"/>
              <a:gd name="connsiteX149" fmla="*/ 3328731 w 4314393"/>
              <a:gd name="connsiteY149" fmla="*/ 864936 h 5517769"/>
              <a:gd name="connsiteX150" fmla="*/ 3366875 w 4314393"/>
              <a:gd name="connsiteY150" fmla="*/ 893624 h 5517769"/>
              <a:gd name="connsiteX151" fmla="*/ 3358677 w 4314393"/>
              <a:gd name="connsiteY151" fmla="*/ 904525 h 5517769"/>
              <a:gd name="connsiteX152" fmla="*/ 3434966 w 4314393"/>
              <a:gd name="connsiteY152" fmla="*/ 961901 h 5517769"/>
              <a:gd name="connsiteX153" fmla="*/ 3443164 w 4314393"/>
              <a:gd name="connsiteY153" fmla="*/ 951000 h 5517769"/>
              <a:gd name="connsiteX154" fmla="*/ 3519456 w 4314393"/>
              <a:gd name="connsiteY154" fmla="*/ 1008379 h 5517769"/>
              <a:gd name="connsiteX155" fmla="*/ 3567145 w 4314393"/>
              <a:gd name="connsiteY155" fmla="*/ 1035717 h 5517769"/>
              <a:gd name="connsiteX156" fmla="*/ 3644697 w 4314393"/>
              <a:gd name="connsiteY156" fmla="*/ 1170826 h 5517769"/>
              <a:gd name="connsiteX157" fmla="*/ 3655595 w 4314393"/>
              <a:gd name="connsiteY157" fmla="*/ 1179022 h 5517769"/>
              <a:gd name="connsiteX158" fmla="*/ 3618686 w 4314393"/>
              <a:gd name="connsiteY158" fmla="*/ 1245113 h 5517769"/>
              <a:gd name="connsiteX159" fmla="*/ 3587228 w 4314393"/>
              <a:gd name="connsiteY159" fmla="*/ 1315304 h 5517769"/>
              <a:gd name="connsiteX160" fmla="*/ 3576330 w 4314393"/>
              <a:gd name="connsiteY160" fmla="*/ 1307108 h 5517769"/>
              <a:gd name="connsiteX161" fmla="*/ 3568133 w 4314393"/>
              <a:gd name="connsiteY161" fmla="*/ 1318005 h 5517769"/>
              <a:gd name="connsiteX162" fmla="*/ 3579031 w 4314393"/>
              <a:gd name="connsiteY162" fmla="*/ 1326202 h 5517769"/>
              <a:gd name="connsiteX163" fmla="*/ 3558539 w 4314393"/>
              <a:gd name="connsiteY163" fmla="*/ 1353448 h 5517769"/>
              <a:gd name="connsiteX164" fmla="*/ 3569437 w 4314393"/>
              <a:gd name="connsiteY164" fmla="*/ 1361645 h 5517769"/>
              <a:gd name="connsiteX165" fmla="*/ 3536650 w 4314393"/>
              <a:gd name="connsiteY165" fmla="*/ 1405240 h 5517769"/>
              <a:gd name="connsiteX166" fmla="*/ 3585648 w 4314393"/>
              <a:gd name="connsiteY166" fmla="*/ 1476215 h 5517769"/>
              <a:gd name="connsiteX167" fmla="*/ 3577452 w 4314393"/>
              <a:gd name="connsiteY167" fmla="*/ 1487113 h 5517769"/>
              <a:gd name="connsiteX168" fmla="*/ 3599248 w 4314393"/>
              <a:gd name="connsiteY168" fmla="*/ 1503506 h 5517769"/>
              <a:gd name="connsiteX169" fmla="*/ 3591052 w 4314393"/>
              <a:gd name="connsiteY169" fmla="*/ 1514404 h 5517769"/>
              <a:gd name="connsiteX170" fmla="*/ 3634647 w 4314393"/>
              <a:gd name="connsiteY170" fmla="*/ 1547191 h 5517769"/>
              <a:gd name="connsiteX171" fmla="*/ 3652863 w 4314393"/>
              <a:gd name="connsiteY171" fmla="*/ 1693135 h 5517769"/>
              <a:gd name="connsiteX172" fmla="*/ 3609783 w 4314393"/>
              <a:gd name="connsiteY172" fmla="*/ 1784441 h 5517769"/>
              <a:gd name="connsiteX173" fmla="*/ 3619081 w 4314393"/>
              <a:gd name="connsiteY173" fmla="*/ 1970600 h 5517769"/>
              <a:gd name="connsiteX174" fmla="*/ 3564288 w 4314393"/>
              <a:gd name="connsiteY174" fmla="*/ 2151216 h 5517769"/>
              <a:gd name="connsiteX175" fmla="*/ 3575189 w 4314393"/>
              <a:gd name="connsiteY175" fmla="*/ 2159414 h 5517769"/>
              <a:gd name="connsiteX176" fmla="*/ 3558797 w 4314393"/>
              <a:gd name="connsiteY176" fmla="*/ 2181210 h 5517769"/>
              <a:gd name="connsiteX177" fmla="*/ 3569694 w 4314393"/>
              <a:gd name="connsiteY177" fmla="*/ 2189406 h 5517769"/>
              <a:gd name="connsiteX178" fmla="*/ 3561498 w 4314393"/>
              <a:gd name="connsiteY178" fmla="*/ 2200305 h 5517769"/>
              <a:gd name="connsiteX179" fmla="*/ 3550600 w 4314393"/>
              <a:gd name="connsiteY179" fmla="*/ 2192108 h 5517769"/>
              <a:gd name="connsiteX180" fmla="*/ 3526009 w 4314393"/>
              <a:gd name="connsiteY180" fmla="*/ 2224805 h 5517769"/>
              <a:gd name="connsiteX181" fmla="*/ 3515108 w 4314393"/>
              <a:gd name="connsiteY181" fmla="*/ 2216607 h 5517769"/>
              <a:gd name="connsiteX182" fmla="*/ 3478223 w 4314393"/>
              <a:gd name="connsiteY182" fmla="*/ 2265649 h 5517769"/>
              <a:gd name="connsiteX183" fmla="*/ 3467326 w 4314393"/>
              <a:gd name="connsiteY183" fmla="*/ 2257453 h 5517769"/>
              <a:gd name="connsiteX184" fmla="*/ 3450931 w 4314393"/>
              <a:gd name="connsiteY184" fmla="*/ 2279252 h 5517769"/>
              <a:gd name="connsiteX185" fmla="*/ 3440033 w 4314393"/>
              <a:gd name="connsiteY185" fmla="*/ 2271055 h 5517769"/>
              <a:gd name="connsiteX186" fmla="*/ 3405894 w 4314393"/>
              <a:gd name="connsiteY186" fmla="*/ 2305100 h 5517769"/>
              <a:gd name="connsiteX187" fmla="*/ 3360767 w 4314393"/>
              <a:gd name="connsiteY187" fmla="*/ 2399135 h 5517769"/>
              <a:gd name="connsiteX188" fmla="*/ 3352480 w 4314393"/>
              <a:gd name="connsiteY188" fmla="*/ 2478219 h 5517769"/>
              <a:gd name="connsiteX189" fmla="*/ 3363378 w 4314393"/>
              <a:gd name="connsiteY189" fmla="*/ 2486416 h 5517769"/>
              <a:gd name="connsiteX190" fmla="*/ 3338790 w 4314393"/>
              <a:gd name="connsiteY190" fmla="*/ 2519110 h 5517769"/>
              <a:gd name="connsiteX191" fmla="*/ 3355088 w 4314393"/>
              <a:gd name="connsiteY191" fmla="*/ 2565497 h 5517769"/>
              <a:gd name="connsiteX192" fmla="*/ 3327798 w 4314393"/>
              <a:gd name="connsiteY192" fmla="*/ 2579097 h 5517769"/>
              <a:gd name="connsiteX193" fmla="*/ 3341398 w 4314393"/>
              <a:gd name="connsiteY193" fmla="*/ 2606388 h 5517769"/>
              <a:gd name="connsiteX194" fmla="*/ 3325003 w 4314393"/>
              <a:gd name="connsiteY194" fmla="*/ 2628187 h 5517769"/>
              <a:gd name="connsiteX195" fmla="*/ 3335904 w 4314393"/>
              <a:gd name="connsiteY195" fmla="*/ 2636385 h 5517769"/>
              <a:gd name="connsiteX196" fmla="*/ 3316762 w 4314393"/>
              <a:gd name="connsiteY196" fmla="*/ 2673176 h 5517769"/>
              <a:gd name="connsiteX197" fmla="*/ 3249183 w 4314393"/>
              <a:gd name="connsiteY197" fmla="*/ 2728998 h 5517769"/>
              <a:gd name="connsiteX198" fmla="*/ 3192551 w 4314393"/>
              <a:gd name="connsiteY198" fmla="*/ 2758924 h 5517769"/>
              <a:gd name="connsiteX199" fmla="*/ 3167960 w 4314393"/>
              <a:gd name="connsiteY199" fmla="*/ 2791621 h 5517769"/>
              <a:gd name="connsiteX200" fmla="*/ 3157062 w 4314393"/>
              <a:gd name="connsiteY200" fmla="*/ 2783425 h 5517769"/>
              <a:gd name="connsiteX201" fmla="*/ 3140669 w 4314393"/>
              <a:gd name="connsiteY201" fmla="*/ 2805221 h 5517769"/>
              <a:gd name="connsiteX202" fmla="*/ 3087462 w 4314393"/>
              <a:gd name="connsiteY202" fmla="*/ 2824924 h 5517769"/>
              <a:gd name="connsiteX203" fmla="*/ 3050599 w 4314393"/>
              <a:gd name="connsiteY203" fmla="*/ 2856921 h 5517769"/>
              <a:gd name="connsiteX204" fmla="*/ 3039698 w 4314393"/>
              <a:gd name="connsiteY204" fmla="*/ 2848722 h 5517769"/>
              <a:gd name="connsiteX205" fmla="*/ 3003468 w 4314393"/>
              <a:gd name="connsiteY205" fmla="*/ 2919588 h 5517769"/>
              <a:gd name="connsiteX206" fmla="*/ 2967234 w 4314393"/>
              <a:gd name="connsiteY206" fmla="*/ 2990452 h 5517769"/>
              <a:gd name="connsiteX207" fmla="*/ 2956336 w 4314393"/>
              <a:gd name="connsiteY207" fmla="*/ 2982255 h 5517769"/>
              <a:gd name="connsiteX208" fmla="*/ 2939941 w 4314393"/>
              <a:gd name="connsiteY208" fmla="*/ 3004054 h 5517769"/>
              <a:gd name="connsiteX209" fmla="*/ 2929040 w 4314393"/>
              <a:gd name="connsiteY209" fmla="*/ 2995855 h 5517769"/>
              <a:gd name="connsiteX210" fmla="*/ 2922198 w 4314393"/>
              <a:gd name="connsiteY210" fmla="*/ 3016300 h 5517769"/>
              <a:gd name="connsiteX211" fmla="*/ 2915353 w 4314393"/>
              <a:gd name="connsiteY211" fmla="*/ 3036748 h 5517769"/>
              <a:gd name="connsiteX212" fmla="*/ 2904451 w 4314393"/>
              <a:gd name="connsiteY212" fmla="*/ 3028549 h 5517769"/>
              <a:gd name="connsiteX213" fmla="*/ 2898958 w 4314393"/>
              <a:gd name="connsiteY213" fmla="*/ 3058547 h 5517769"/>
              <a:gd name="connsiteX214" fmla="*/ 2881214 w 4314393"/>
              <a:gd name="connsiteY214" fmla="*/ 3070793 h 5517769"/>
              <a:gd name="connsiteX215" fmla="*/ 2871664 w 4314393"/>
              <a:gd name="connsiteY215" fmla="*/ 3072144 h 5517769"/>
              <a:gd name="connsiteX216" fmla="*/ 2822484 w 4314393"/>
              <a:gd name="connsiteY216" fmla="*/ 3137535 h 5517769"/>
              <a:gd name="connsiteX217" fmla="*/ 2743378 w 4314393"/>
              <a:gd name="connsiteY217" fmla="*/ 3146294 h 5517769"/>
              <a:gd name="connsiteX218" fmla="*/ 2638329 w 4314393"/>
              <a:gd name="connsiteY218" fmla="*/ 3178200 h 5517769"/>
              <a:gd name="connsiteX219" fmla="*/ 2527834 w 4314393"/>
              <a:gd name="connsiteY219" fmla="*/ 3206010 h 5517769"/>
              <a:gd name="connsiteX220" fmla="*/ 2433733 w 4314393"/>
              <a:gd name="connsiteY220" fmla="*/ 3212020 h 5517769"/>
              <a:gd name="connsiteX221" fmla="*/ 2417340 w 4314393"/>
              <a:gd name="connsiteY221" fmla="*/ 3233816 h 5517769"/>
              <a:gd name="connsiteX222" fmla="*/ 2406439 w 4314393"/>
              <a:gd name="connsiteY222" fmla="*/ 3225617 h 5517769"/>
              <a:gd name="connsiteX223" fmla="*/ 2335461 w 4314393"/>
              <a:gd name="connsiteY223" fmla="*/ 3274619 h 5517769"/>
              <a:gd name="connsiteX224" fmla="*/ 2313665 w 4314393"/>
              <a:gd name="connsiteY224" fmla="*/ 3258226 h 5517769"/>
              <a:gd name="connsiteX225" fmla="*/ 2284999 w 4314393"/>
              <a:gd name="connsiteY225" fmla="*/ 3279325 h 5517769"/>
              <a:gd name="connsiteX226" fmla="*/ 2259081 w 4314393"/>
              <a:gd name="connsiteY226" fmla="*/ 3285423 h 5517769"/>
              <a:gd name="connsiteX227" fmla="*/ 2248183 w 4314393"/>
              <a:gd name="connsiteY227" fmla="*/ 3277227 h 5517769"/>
              <a:gd name="connsiteX228" fmla="*/ 2178508 w 4314393"/>
              <a:gd name="connsiteY228" fmla="*/ 3369867 h 5517769"/>
              <a:gd name="connsiteX229" fmla="*/ 2200263 w 4314393"/>
              <a:gd name="connsiteY229" fmla="*/ 3420353 h 5517769"/>
              <a:gd name="connsiteX230" fmla="*/ 2211114 w 4314393"/>
              <a:gd name="connsiteY230" fmla="*/ 3462639 h 5517769"/>
              <a:gd name="connsiteX231" fmla="*/ 2202916 w 4314393"/>
              <a:gd name="connsiteY231" fmla="*/ 3473540 h 5517769"/>
              <a:gd name="connsiteX232" fmla="*/ 2224715 w 4314393"/>
              <a:gd name="connsiteY232" fmla="*/ 3489935 h 5517769"/>
              <a:gd name="connsiteX233" fmla="*/ 2221922 w 4314393"/>
              <a:gd name="connsiteY233" fmla="*/ 3539021 h 5517769"/>
              <a:gd name="connsiteX234" fmla="*/ 2243721 w 4314393"/>
              <a:gd name="connsiteY234" fmla="*/ 3555416 h 5517769"/>
              <a:gd name="connsiteX235" fmla="*/ 2235524 w 4314393"/>
              <a:gd name="connsiteY235" fmla="*/ 3566314 h 5517769"/>
              <a:gd name="connsiteX236" fmla="*/ 2257320 w 4314393"/>
              <a:gd name="connsiteY236" fmla="*/ 3582707 h 5517769"/>
              <a:gd name="connsiteX237" fmla="*/ 2289877 w 4314393"/>
              <a:gd name="connsiteY237" fmla="*/ 3709576 h 5517769"/>
              <a:gd name="connsiteX238" fmla="*/ 2265289 w 4314393"/>
              <a:gd name="connsiteY238" fmla="*/ 3742270 h 5517769"/>
              <a:gd name="connsiteX239" fmla="*/ 2276186 w 4314393"/>
              <a:gd name="connsiteY239" fmla="*/ 3750466 h 5517769"/>
              <a:gd name="connsiteX240" fmla="*/ 2250198 w 4314393"/>
              <a:gd name="connsiteY240" fmla="*/ 3807708 h 5517769"/>
              <a:gd name="connsiteX241" fmla="*/ 2261096 w 4314393"/>
              <a:gd name="connsiteY241" fmla="*/ 3815904 h 5517769"/>
              <a:gd name="connsiteX242" fmla="*/ 2181833 w 4314393"/>
              <a:gd name="connsiteY242" fmla="*/ 3943987 h 5517769"/>
              <a:gd name="connsiteX243" fmla="*/ 2170932 w 4314393"/>
              <a:gd name="connsiteY243" fmla="*/ 3935788 h 5517769"/>
              <a:gd name="connsiteX244" fmla="*/ 2155890 w 4314393"/>
              <a:gd name="connsiteY244" fmla="*/ 3967134 h 5517769"/>
              <a:gd name="connsiteX245" fmla="*/ 2140849 w 4314393"/>
              <a:gd name="connsiteY245" fmla="*/ 3998480 h 5517769"/>
              <a:gd name="connsiteX246" fmla="*/ 2009208 w 4314393"/>
              <a:gd name="connsiteY246" fmla="*/ 4031712 h 5517769"/>
              <a:gd name="connsiteX247" fmla="*/ 1874867 w 4314393"/>
              <a:gd name="connsiteY247" fmla="*/ 4045852 h 5517769"/>
              <a:gd name="connsiteX248" fmla="*/ 1858472 w 4314393"/>
              <a:gd name="connsiteY248" fmla="*/ 4067651 h 5517769"/>
              <a:gd name="connsiteX249" fmla="*/ 1818933 w 4314393"/>
              <a:gd name="connsiteY249" fmla="*/ 4063505 h 5517769"/>
              <a:gd name="connsiteX250" fmla="*/ 1814833 w 4314393"/>
              <a:gd name="connsiteY250" fmla="*/ 4068955 h 5517769"/>
              <a:gd name="connsiteX251" fmla="*/ 1771191 w 4314393"/>
              <a:gd name="connsiteY251" fmla="*/ 4070257 h 5517769"/>
              <a:gd name="connsiteX252" fmla="*/ 1746600 w 4314393"/>
              <a:gd name="connsiteY252" fmla="*/ 4102954 h 5517769"/>
              <a:gd name="connsiteX253" fmla="*/ 1629956 w 4314393"/>
              <a:gd name="connsiteY253" fmla="*/ 4138937 h 5517769"/>
              <a:gd name="connsiteX254" fmla="*/ 1509260 w 4314393"/>
              <a:gd name="connsiteY254" fmla="*/ 4146277 h 5517769"/>
              <a:gd name="connsiteX255" fmla="*/ 1492867 w 4314393"/>
              <a:gd name="connsiteY255" fmla="*/ 4168073 h 5517769"/>
              <a:gd name="connsiteX256" fmla="*/ 1481969 w 4314393"/>
              <a:gd name="connsiteY256" fmla="*/ 4159876 h 5517769"/>
              <a:gd name="connsiteX257" fmla="*/ 1454678 w 4314393"/>
              <a:gd name="connsiteY257" fmla="*/ 4173476 h 5517769"/>
              <a:gd name="connsiteX258" fmla="*/ 1432883 w 4314393"/>
              <a:gd name="connsiteY258" fmla="*/ 4157084 h 5517769"/>
              <a:gd name="connsiteX259" fmla="*/ 1393291 w 4314393"/>
              <a:gd name="connsiteY259" fmla="*/ 4187032 h 5517769"/>
              <a:gd name="connsiteX260" fmla="*/ 1371495 w 4314393"/>
              <a:gd name="connsiteY260" fmla="*/ 4170640 h 5517769"/>
              <a:gd name="connsiteX261" fmla="*/ 1305338 w 4314393"/>
              <a:gd name="connsiteY261" fmla="*/ 4184868 h 5517769"/>
              <a:gd name="connsiteX262" fmla="*/ 1226838 w 4314393"/>
              <a:gd name="connsiteY262" fmla="*/ 4249540 h 5517769"/>
              <a:gd name="connsiteX263" fmla="*/ 1207697 w 4314393"/>
              <a:gd name="connsiteY263" fmla="*/ 4286331 h 5517769"/>
              <a:gd name="connsiteX264" fmla="*/ 1218598 w 4314393"/>
              <a:gd name="connsiteY264" fmla="*/ 4294530 h 5517769"/>
              <a:gd name="connsiteX265" fmla="*/ 1177614 w 4314393"/>
              <a:gd name="connsiteY265" fmla="*/ 4349022 h 5517769"/>
              <a:gd name="connsiteX266" fmla="*/ 1107312 w 4314393"/>
              <a:gd name="connsiteY266" fmla="*/ 4402796 h 5517769"/>
              <a:gd name="connsiteX267" fmla="*/ 979767 w 4314393"/>
              <a:gd name="connsiteY267" fmla="*/ 4430581 h 5517769"/>
              <a:gd name="connsiteX268" fmla="*/ 971571 w 4314393"/>
              <a:gd name="connsiteY268" fmla="*/ 4441479 h 5517769"/>
              <a:gd name="connsiteX269" fmla="*/ 908881 w 4314393"/>
              <a:gd name="connsiteY269" fmla="*/ 4411393 h 5517769"/>
              <a:gd name="connsiteX270" fmla="*/ 900685 w 4314393"/>
              <a:gd name="connsiteY270" fmla="*/ 4422291 h 5517769"/>
              <a:gd name="connsiteX271" fmla="*/ 878889 w 4314393"/>
              <a:gd name="connsiteY271" fmla="*/ 4405898 h 5517769"/>
              <a:gd name="connsiteX272" fmla="*/ 870693 w 4314393"/>
              <a:gd name="connsiteY272" fmla="*/ 4416796 h 5517769"/>
              <a:gd name="connsiteX273" fmla="*/ 833897 w 4314393"/>
              <a:gd name="connsiteY273" fmla="*/ 4397656 h 5517769"/>
              <a:gd name="connsiteX274" fmla="*/ 746078 w 4314393"/>
              <a:gd name="connsiteY274" fmla="*/ 4293214 h 5517769"/>
              <a:gd name="connsiteX275" fmla="*/ 718250 w 4314393"/>
              <a:gd name="connsiteY275" fmla="*/ 4199766 h 5517769"/>
              <a:gd name="connsiteX276" fmla="*/ 707349 w 4314393"/>
              <a:gd name="connsiteY276" fmla="*/ 4191568 h 5517769"/>
              <a:gd name="connsiteX277" fmla="*/ 723741 w 4314393"/>
              <a:gd name="connsiteY277" fmla="*/ 4169772 h 5517769"/>
              <a:gd name="connsiteX278" fmla="*/ 710142 w 4314393"/>
              <a:gd name="connsiteY278" fmla="*/ 4142481 h 5517769"/>
              <a:gd name="connsiteX279" fmla="*/ 738832 w 4314393"/>
              <a:gd name="connsiteY279" fmla="*/ 4104334 h 5517769"/>
              <a:gd name="connsiteX280" fmla="*/ 725233 w 4314393"/>
              <a:gd name="connsiteY280" fmla="*/ 4077043 h 5517769"/>
              <a:gd name="connsiteX281" fmla="*/ 741625 w 4314393"/>
              <a:gd name="connsiteY281" fmla="*/ 4055247 h 5517769"/>
              <a:gd name="connsiteX282" fmla="*/ 730724 w 4314393"/>
              <a:gd name="connsiteY282" fmla="*/ 4047048 h 5517769"/>
              <a:gd name="connsiteX283" fmla="*/ 771708 w 4314393"/>
              <a:gd name="connsiteY283" fmla="*/ 3992556 h 5517769"/>
              <a:gd name="connsiteX284" fmla="*/ 760810 w 4314393"/>
              <a:gd name="connsiteY284" fmla="*/ 3984359 h 5517769"/>
              <a:gd name="connsiteX285" fmla="*/ 801793 w 4314393"/>
              <a:gd name="connsiteY285" fmla="*/ 3929867 h 5517769"/>
              <a:gd name="connsiteX286" fmla="*/ 790895 w 4314393"/>
              <a:gd name="connsiteY286" fmla="*/ 3921670 h 5517769"/>
              <a:gd name="connsiteX287" fmla="*/ 815487 w 4314393"/>
              <a:gd name="connsiteY287" fmla="*/ 3888973 h 5517769"/>
              <a:gd name="connsiteX288" fmla="*/ 804589 w 4314393"/>
              <a:gd name="connsiteY288" fmla="*/ 3880777 h 5517769"/>
              <a:gd name="connsiteX289" fmla="*/ 815531 w 4314393"/>
              <a:gd name="connsiteY289" fmla="*/ 3854882 h 5517769"/>
              <a:gd name="connsiteX290" fmla="*/ 826478 w 4314393"/>
              <a:gd name="connsiteY290" fmla="*/ 3828986 h 5517769"/>
              <a:gd name="connsiteX291" fmla="*/ 815577 w 4314393"/>
              <a:gd name="connsiteY291" fmla="*/ 3820787 h 5517769"/>
              <a:gd name="connsiteX292" fmla="*/ 831970 w 4314393"/>
              <a:gd name="connsiteY292" fmla="*/ 3798991 h 5517769"/>
              <a:gd name="connsiteX293" fmla="*/ 812966 w 4314393"/>
              <a:gd name="connsiteY293" fmla="*/ 3733507 h 5517769"/>
              <a:gd name="connsiteX294" fmla="*/ 833458 w 4314393"/>
              <a:gd name="connsiteY294" fmla="*/ 3706260 h 5517769"/>
              <a:gd name="connsiteX295" fmla="*/ 811750 w 4314393"/>
              <a:gd name="connsiteY295" fmla="*/ 3621685 h 5517769"/>
              <a:gd name="connsiteX296" fmla="*/ 828145 w 4314393"/>
              <a:gd name="connsiteY296" fmla="*/ 3599886 h 5517769"/>
              <a:gd name="connsiteX297" fmla="*/ 815268 w 4314393"/>
              <a:gd name="connsiteY297" fmla="*/ 3543278 h 5517769"/>
              <a:gd name="connsiteX298" fmla="*/ 803785 w 4314393"/>
              <a:gd name="connsiteY298" fmla="*/ 3462124 h 5517769"/>
              <a:gd name="connsiteX299" fmla="*/ 820180 w 4314393"/>
              <a:gd name="connsiteY299" fmla="*/ 3440325 h 5517769"/>
              <a:gd name="connsiteX300" fmla="*/ 806577 w 4314393"/>
              <a:gd name="connsiteY300" fmla="*/ 3413032 h 5517769"/>
              <a:gd name="connsiteX301" fmla="*/ 822970 w 4314393"/>
              <a:gd name="connsiteY301" fmla="*/ 3391236 h 5517769"/>
              <a:gd name="connsiteX302" fmla="*/ 812072 w 4314393"/>
              <a:gd name="connsiteY302" fmla="*/ 3383040 h 5517769"/>
              <a:gd name="connsiteX303" fmla="*/ 824389 w 4314393"/>
              <a:gd name="connsiteY303" fmla="*/ 3349645 h 5517769"/>
              <a:gd name="connsiteX304" fmla="*/ 812162 w 4314393"/>
              <a:gd name="connsiteY304" fmla="*/ 3314853 h 5517769"/>
              <a:gd name="connsiteX305" fmla="*/ 836753 w 4314393"/>
              <a:gd name="connsiteY305" fmla="*/ 3282157 h 5517769"/>
              <a:gd name="connsiteX306" fmla="*/ 825855 w 4314393"/>
              <a:gd name="connsiteY306" fmla="*/ 3273960 h 5517769"/>
              <a:gd name="connsiteX307" fmla="*/ 854544 w 4314393"/>
              <a:gd name="connsiteY307" fmla="*/ 3235816 h 5517769"/>
              <a:gd name="connsiteX308" fmla="*/ 843645 w 4314393"/>
              <a:gd name="connsiteY308" fmla="*/ 3227620 h 5517769"/>
              <a:gd name="connsiteX309" fmla="*/ 884629 w 4314393"/>
              <a:gd name="connsiteY309" fmla="*/ 3173127 h 5517769"/>
              <a:gd name="connsiteX310" fmla="*/ 875126 w 4314393"/>
              <a:gd name="connsiteY310" fmla="*/ 3140383 h 5517769"/>
              <a:gd name="connsiteX311" fmla="*/ 892916 w 4314393"/>
              <a:gd name="connsiteY311" fmla="*/ 3094043 h 5517769"/>
              <a:gd name="connsiteX312" fmla="*/ 882018 w 4314393"/>
              <a:gd name="connsiteY312" fmla="*/ 3085846 h 5517769"/>
              <a:gd name="connsiteX313" fmla="*/ 849503 w 4314393"/>
              <a:gd name="connsiteY313" fmla="*/ 2924888 h 5517769"/>
              <a:gd name="connsiteX314" fmla="*/ 827707 w 4314393"/>
              <a:gd name="connsiteY314" fmla="*/ 2908496 h 5517769"/>
              <a:gd name="connsiteX315" fmla="*/ 835905 w 4314393"/>
              <a:gd name="connsiteY315" fmla="*/ 2897595 h 5517769"/>
              <a:gd name="connsiteX316" fmla="*/ 797761 w 4314393"/>
              <a:gd name="connsiteY316" fmla="*/ 2868907 h 5517769"/>
              <a:gd name="connsiteX317" fmla="*/ 805957 w 4314393"/>
              <a:gd name="connsiteY317" fmla="*/ 2858009 h 5517769"/>
              <a:gd name="connsiteX318" fmla="*/ 791657 w 4314393"/>
              <a:gd name="connsiteY318" fmla="*/ 2842989 h 5517769"/>
              <a:gd name="connsiteX319" fmla="*/ 777357 w 4314393"/>
              <a:gd name="connsiteY319" fmla="*/ 2827970 h 5517769"/>
              <a:gd name="connsiteX320" fmla="*/ 671051 w 4314393"/>
              <a:gd name="connsiteY320" fmla="*/ 2782143 h 5517769"/>
              <a:gd name="connsiteX321" fmla="*/ 566096 w 4314393"/>
              <a:gd name="connsiteY321" fmla="*/ 2745865 h 5517769"/>
              <a:gd name="connsiteX322" fmla="*/ 574293 w 4314393"/>
              <a:gd name="connsiteY322" fmla="*/ 2734967 h 5517769"/>
              <a:gd name="connsiteX323" fmla="*/ 541596 w 4314393"/>
              <a:gd name="connsiteY323" fmla="*/ 2710376 h 5517769"/>
              <a:gd name="connsiteX324" fmla="*/ 538988 w 4314393"/>
              <a:gd name="connsiteY324" fmla="*/ 2623098 h 5517769"/>
              <a:gd name="connsiteX325" fmla="*/ 519934 w 4314393"/>
              <a:gd name="connsiteY325" fmla="*/ 2591706 h 5517769"/>
              <a:gd name="connsiteX326" fmla="*/ 536329 w 4314393"/>
              <a:gd name="connsiteY326" fmla="*/ 2569907 h 5517769"/>
              <a:gd name="connsiteX327" fmla="*/ 525547 w 4314393"/>
              <a:gd name="connsiteY327" fmla="*/ 2476481 h 5517769"/>
              <a:gd name="connsiteX328" fmla="*/ 475219 w 4314393"/>
              <a:gd name="connsiteY328" fmla="*/ 2378909 h 5517769"/>
              <a:gd name="connsiteX329" fmla="*/ 483416 w 4314393"/>
              <a:gd name="connsiteY329" fmla="*/ 2368011 h 5517769"/>
              <a:gd name="connsiteX330" fmla="*/ 461620 w 4314393"/>
              <a:gd name="connsiteY330" fmla="*/ 2351619 h 5517769"/>
              <a:gd name="connsiteX331" fmla="*/ 469816 w 4314393"/>
              <a:gd name="connsiteY331" fmla="*/ 2340721 h 5517769"/>
              <a:gd name="connsiteX332" fmla="*/ 422821 w 4314393"/>
              <a:gd name="connsiteY332" fmla="*/ 2301107 h 5517769"/>
              <a:gd name="connsiteX333" fmla="*/ 418115 w 4314393"/>
              <a:gd name="connsiteY333" fmla="*/ 2250645 h 5517769"/>
              <a:gd name="connsiteX334" fmla="*/ 385421 w 4314393"/>
              <a:gd name="connsiteY334" fmla="*/ 2226057 h 5517769"/>
              <a:gd name="connsiteX335" fmla="*/ 393618 w 4314393"/>
              <a:gd name="connsiteY335" fmla="*/ 2215158 h 5517769"/>
              <a:gd name="connsiteX336" fmla="*/ 354100 w 4314393"/>
              <a:gd name="connsiteY336" fmla="*/ 2193966 h 5517769"/>
              <a:gd name="connsiteX337" fmla="*/ 314580 w 4314393"/>
              <a:gd name="connsiteY337" fmla="*/ 2172777 h 5517769"/>
              <a:gd name="connsiteX338" fmla="*/ 322776 w 4314393"/>
              <a:gd name="connsiteY338" fmla="*/ 2161879 h 5517769"/>
              <a:gd name="connsiteX339" fmla="*/ 257386 w 4314393"/>
              <a:gd name="connsiteY339" fmla="*/ 2112699 h 5517769"/>
              <a:gd name="connsiteX340" fmla="*/ 265582 w 4314393"/>
              <a:gd name="connsiteY340" fmla="*/ 2101801 h 5517769"/>
              <a:gd name="connsiteX341" fmla="*/ 216586 w 4314393"/>
              <a:gd name="connsiteY341" fmla="*/ 2030822 h 5517769"/>
              <a:gd name="connsiteX342" fmla="*/ 223431 w 4314393"/>
              <a:gd name="connsiteY342" fmla="*/ 2010375 h 5517769"/>
              <a:gd name="connsiteX343" fmla="*/ 230273 w 4314393"/>
              <a:gd name="connsiteY343" fmla="*/ 1989930 h 5517769"/>
              <a:gd name="connsiteX344" fmla="*/ 219376 w 4314393"/>
              <a:gd name="connsiteY344" fmla="*/ 1981733 h 5517769"/>
              <a:gd name="connsiteX345" fmla="*/ 234417 w 4314393"/>
              <a:gd name="connsiteY345" fmla="*/ 1950388 h 5517769"/>
              <a:gd name="connsiteX346" fmla="*/ 249461 w 4314393"/>
              <a:gd name="connsiteY346" fmla="*/ 1919044 h 5517769"/>
              <a:gd name="connsiteX347" fmla="*/ 238563 w 4314393"/>
              <a:gd name="connsiteY347" fmla="*/ 1910848 h 5517769"/>
              <a:gd name="connsiteX348" fmla="*/ 254958 w 4314393"/>
              <a:gd name="connsiteY348" fmla="*/ 1889049 h 5517769"/>
              <a:gd name="connsiteX349" fmla="*/ 244060 w 4314393"/>
              <a:gd name="connsiteY349" fmla="*/ 1880853 h 5517769"/>
              <a:gd name="connsiteX350" fmla="*/ 281664 w 4314393"/>
              <a:gd name="connsiteY350" fmla="*/ 1802491 h 5517769"/>
              <a:gd name="connsiteX351" fmla="*/ 324721 w 4314393"/>
              <a:gd name="connsiteY351" fmla="*/ 1728226 h 5517769"/>
              <a:gd name="connsiteX352" fmla="*/ 313823 w 4314393"/>
              <a:gd name="connsiteY352" fmla="*/ 1720029 h 5517769"/>
              <a:gd name="connsiteX353" fmla="*/ 330215 w 4314393"/>
              <a:gd name="connsiteY353" fmla="*/ 1698233 h 5517769"/>
              <a:gd name="connsiteX354" fmla="*/ 319317 w 4314393"/>
              <a:gd name="connsiteY354" fmla="*/ 1690037 h 5517769"/>
              <a:gd name="connsiteX355" fmla="*/ 318710 w 4314393"/>
              <a:gd name="connsiteY355" fmla="*/ 1634125 h 5517769"/>
              <a:gd name="connsiteX356" fmla="*/ 292161 w 4314393"/>
              <a:gd name="connsiteY356" fmla="*/ 1601359 h 5517769"/>
              <a:gd name="connsiteX357" fmla="*/ 308554 w 4314393"/>
              <a:gd name="connsiteY357" fmla="*/ 1579563 h 5517769"/>
              <a:gd name="connsiteX358" fmla="*/ 251362 w 4314393"/>
              <a:gd name="connsiteY358" fmla="*/ 1519482 h 5517769"/>
              <a:gd name="connsiteX359" fmla="*/ 259558 w 4314393"/>
              <a:gd name="connsiteY359" fmla="*/ 1508584 h 5517769"/>
              <a:gd name="connsiteX360" fmla="*/ 215963 w 4314393"/>
              <a:gd name="connsiteY360" fmla="*/ 1475797 h 5517769"/>
              <a:gd name="connsiteX361" fmla="*/ 224159 w 4314393"/>
              <a:gd name="connsiteY361" fmla="*/ 1464899 h 5517769"/>
              <a:gd name="connsiteX362" fmla="*/ 179282 w 4314393"/>
              <a:gd name="connsiteY362" fmla="*/ 1371427 h 5517769"/>
              <a:gd name="connsiteX363" fmla="*/ 218984 w 4314393"/>
              <a:gd name="connsiteY363" fmla="*/ 1256249 h 5517769"/>
              <a:gd name="connsiteX364" fmla="*/ 274987 w 4314393"/>
              <a:gd name="connsiteY364" fmla="*/ 1187456 h 5517769"/>
              <a:gd name="connsiteX365" fmla="*/ 315993 w 4314393"/>
              <a:gd name="connsiteY365" fmla="*/ 1115918 h 5517769"/>
              <a:gd name="connsiteX366" fmla="*/ 305095 w 4314393"/>
              <a:gd name="connsiteY366" fmla="*/ 1107721 h 5517769"/>
              <a:gd name="connsiteX367" fmla="*/ 321490 w 4314393"/>
              <a:gd name="connsiteY367" fmla="*/ 1085922 h 5517769"/>
              <a:gd name="connsiteX368" fmla="*/ 310592 w 4314393"/>
              <a:gd name="connsiteY368" fmla="*/ 1077726 h 5517769"/>
              <a:gd name="connsiteX369" fmla="*/ 343379 w 4314393"/>
              <a:gd name="connsiteY369" fmla="*/ 1034131 h 5517769"/>
              <a:gd name="connsiteX370" fmla="*/ 329776 w 4314393"/>
              <a:gd name="connsiteY370" fmla="*/ 1006838 h 5517769"/>
              <a:gd name="connsiteX371" fmla="*/ 346169 w 4314393"/>
              <a:gd name="connsiteY371" fmla="*/ 985042 h 5517769"/>
              <a:gd name="connsiteX372" fmla="*/ 335271 w 4314393"/>
              <a:gd name="connsiteY372" fmla="*/ 976846 h 5517769"/>
              <a:gd name="connsiteX373" fmla="*/ 374228 w 4314393"/>
              <a:gd name="connsiteY373" fmla="*/ 908031 h 5517769"/>
              <a:gd name="connsiteX374" fmla="*/ 418636 w 4314393"/>
              <a:gd name="connsiteY374" fmla="*/ 843315 h 5517769"/>
              <a:gd name="connsiteX375" fmla="*/ 407738 w 4314393"/>
              <a:gd name="connsiteY375" fmla="*/ 835119 h 5517769"/>
              <a:gd name="connsiteX376" fmla="*/ 424133 w 4314393"/>
              <a:gd name="connsiteY376" fmla="*/ 813320 h 5517769"/>
              <a:gd name="connsiteX377" fmla="*/ 405080 w 4314393"/>
              <a:gd name="connsiteY377" fmla="*/ 781928 h 5517769"/>
              <a:gd name="connsiteX378" fmla="*/ 437865 w 4314393"/>
              <a:gd name="connsiteY378" fmla="*/ 738336 h 5517769"/>
              <a:gd name="connsiteX379" fmla="*/ 426967 w 4314393"/>
              <a:gd name="connsiteY379" fmla="*/ 730140 h 5517769"/>
              <a:gd name="connsiteX380" fmla="*/ 503418 w 4314393"/>
              <a:gd name="connsiteY380" fmla="*/ 668192 h 5517769"/>
              <a:gd name="connsiteX381" fmla="*/ 579869 w 4314393"/>
              <a:gd name="connsiteY381" fmla="*/ 606250 h 5517769"/>
              <a:gd name="connsiteX382" fmla="*/ 590767 w 4314393"/>
              <a:gd name="connsiteY382" fmla="*/ 614446 h 5517769"/>
              <a:gd name="connsiteX383" fmla="*/ 642042 w 4314393"/>
              <a:gd name="connsiteY383" fmla="*/ 512237 h 5517769"/>
              <a:gd name="connsiteX384" fmla="*/ 676924 w 4314393"/>
              <a:gd name="connsiteY384" fmla="*/ 431823 h 5517769"/>
              <a:gd name="connsiteX385" fmla="*/ 739729 w 4314393"/>
              <a:gd name="connsiteY385" fmla="*/ 376680 h 5517769"/>
              <a:gd name="connsiteX386" fmla="*/ 799785 w 4314393"/>
              <a:gd name="connsiteY386" fmla="*/ 336531 h 5517769"/>
              <a:gd name="connsiteX387" fmla="*/ 821581 w 4314393"/>
              <a:gd name="connsiteY387" fmla="*/ 352923 h 5517769"/>
              <a:gd name="connsiteX388" fmla="*/ 869341 w 4314393"/>
              <a:gd name="connsiteY388" fmla="*/ 329123 h 5517769"/>
              <a:gd name="connsiteX389" fmla="*/ 918455 w 4314393"/>
              <a:gd name="connsiteY389" fmla="*/ 314870 h 5517769"/>
              <a:gd name="connsiteX390" fmla="*/ 951243 w 4314393"/>
              <a:gd name="connsiteY390" fmla="*/ 271275 h 5517769"/>
              <a:gd name="connsiteX391" fmla="*/ 962141 w 4314393"/>
              <a:gd name="connsiteY391" fmla="*/ 279471 h 5517769"/>
              <a:gd name="connsiteX392" fmla="*/ 978533 w 4314393"/>
              <a:gd name="connsiteY392" fmla="*/ 257675 h 5517769"/>
              <a:gd name="connsiteX393" fmla="*/ 989431 w 4314393"/>
              <a:gd name="connsiteY393" fmla="*/ 265871 h 5517769"/>
              <a:gd name="connsiteX394" fmla="*/ 1022219 w 4314393"/>
              <a:gd name="connsiteY394" fmla="*/ 222276 h 5517769"/>
              <a:gd name="connsiteX395" fmla="*/ 1160705 w 4314393"/>
              <a:gd name="connsiteY395" fmla="*/ 168596 h 5517769"/>
              <a:gd name="connsiteX396" fmla="*/ 1251454 w 4314393"/>
              <a:gd name="connsiteY396" fmla="*/ 121671 h 5517769"/>
              <a:gd name="connsiteX397" fmla="*/ 1262352 w 4314393"/>
              <a:gd name="connsiteY397" fmla="*/ 129867 h 5517769"/>
              <a:gd name="connsiteX398" fmla="*/ 1282844 w 4314393"/>
              <a:gd name="connsiteY398" fmla="*/ 102621 h 5517769"/>
              <a:gd name="connsiteX399" fmla="*/ 1319662 w 4314393"/>
              <a:gd name="connsiteY399" fmla="*/ 104716 h 5517769"/>
              <a:gd name="connsiteX400" fmla="*/ 1348328 w 4314393"/>
              <a:gd name="connsiteY400" fmla="*/ 83617 h 5517769"/>
              <a:gd name="connsiteX401" fmla="*/ 1397417 w 4314393"/>
              <a:gd name="connsiteY401" fmla="*/ 86412 h 5517769"/>
              <a:gd name="connsiteX402" fmla="*/ 1413810 w 4314393"/>
              <a:gd name="connsiteY402" fmla="*/ 64616 h 5517769"/>
              <a:gd name="connsiteX403" fmla="*/ 1443805 w 4314393"/>
              <a:gd name="connsiteY403" fmla="*/ 70108 h 5517769"/>
              <a:gd name="connsiteX404" fmla="*/ 1460197 w 4314393"/>
              <a:gd name="connsiteY404" fmla="*/ 48312 h 5517769"/>
              <a:gd name="connsiteX405" fmla="*/ 1505887 w 4314393"/>
              <a:gd name="connsiteY405" fmla="*/ 44281 h 5517769"/>
              <a:gd name="connsiteX406" fmla="*/ 1547522 w 4314393"/>
              <a:gd name="connsiteY406" fmla="*/ 11609 h 5517769"/>
              <a:gd name="connsiteX407" fmla="*/ 1558423 w 4314393"/>
              <a:gd name="connsiteY407" fmla="*/ 19808 h 5517769"/>
              <a:gd name="connsiteX408" fmla="*/ 1585716 w 4314393"/>
              <a:gd name="connsiteY408" fmla="*/ 6205 h 5517769"/>
              <a:gd name="connsiteX409" fmla="*/ 1607512 w 4314393"/>
              <a:gd name="connsiteY409" fmla="*/ 22597 h 5517769"/>
              <a:gd name="connsiteX410" fmla="*/ 1615708 w 4314393"/>
              <a:gd name="connsiteY410" fmla="*/ 11699 h 5517769"/>
              <a:gd name="connsiteX411" fmla="*/ 1690715 w 4314393"/>
              <a:gd name="connsiteY411" fmla="*/ 8391 h 5517769"/>
              <a:gd name="connsiteX412" fmla="*/ 1752078 w 4314393"/>
              <a:gd name="connsiteY412" fmla="*/ 11883 h 5517769"/>
              <a:gd name="connsiteX413" fmla="*/ 1760274 w 4314393"/>
              <a:gd name="connsiteY413" fmla="*/ 986 h 5517769"/>
              <a:gd name="connsiteX414" fmla="*/ 1889123 w 4314393"/>
              <a:gd name="connsiteY414" fmla="*/ 16840 h 5517769"/>
              <a:gd name="connsiteX415" fmla="*/ 2042560 w 4314393"/>
              <a:gd name="connsiteY415" fmla="*/ 0 h 551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</a:cxnLst>
            <a:rect l="l" t="t" r="r" b="b"/>
            <a:pathLst>
              <a:path w="4314393" h="5517769">
                <a:moveTo>
                  <a:pt x="2276607" y="5474174"/>
                </a:moveTo>
                <a:lnTo>
                  <a:pt x="2243819" y="5517769"/>
                </a:lnTo>
                <a:lnTo>
                  <a:pt x="2181134" y="5487686"/>
                </a:lnTo>
                <a:lnTo>
                  <a:pt x="2189330" y="5476788"/>
                </a:lnTo>
                <a:lnTo>
                  <a:pt x="2200228" y="5484984"/>
                </a:lnTo>
                <a:cubicBezTo>
                  <a:pt x="2218421" y="5475920"/>
                  <a:pt x="2243881" y="5472314"/>
                  <a:pt x="2276607" y="5474174"/>
                </a:cubicBezTo>
                <a:close/>
                <a:moveTo>
                  <a:pt x="1780010" y="4614384"/>
                </a:moveTo>
                <a:lnTo>
                  <a:pt x="1861794" y="4641769"/>
                </a:lnTo>
                <a:lnTo>
                  <a:pt x="1869990" y="4630871"/>
                </a:lnTo>
                <a:cubicBezTo>
                  <a:pt x="1879990" y="4632701"/>
                  <a:pt x="1890438" y="4637716"/>
                  <a:pt x="1901336" y="4645912"/>
                </a:cubicBezTo>
                <a:cubicBezTo>
                  <a:pt x="1915869" y="4656842"/>
                  <a:pt x="1925851" y="4670036"/>
                  <a:pt x="1931284" y="4685498"/>
                </a:cubicBezTo>
                <a:cubicBezTo>
                  <a:pt x="1936720" y="4700963"/>
                  <a:pt x="1941703" y="4713244"/>
                  <a:pt x="1946238" y="4722341"/>
                </a:cubicBezTo>
                <a:lnTo>
                  <a:pt x="1989830" y="4755126"/>
                </a:lnTo>
                <a:cubicBezTo>
                  <a:pt x="1998897" y="4773322"/>
                  <a:pt x="1995219" y="4804680"/>
                  <a:pt x="1978794" y="4849205"/>
                </a:cubicBezTo>
                <a:cubicBezTo>
                  <a:pt x="1962373" y="4893732"/>
                  <a:pt x="1943229" y="4930526"/>
                  <a:pt x="1921371" y="4959588"/>
                </a:cubicBezTo>
                <a:cubicBezTo>
                  <a:pt x="1908643" y="4961392"/>
                  <a:pt x="1898646" y="4959559"/>
                  <a:pt x="1891379" y="4954094"/>
                </a:cubicBezTo>
                <a:lnTo>
                  <a:pt x="1866788" y="4986791"/>
                </a:lnTo>
                <a:lnTo>
                  <a:pt x="1855887" y="4978592"/>
                </a:lnTo>
                <a:lnTo>
                  <a:pt x="1835395" y="5005838"/>
                </a:lnTo>
                <a:lnTo>
                  <a:pt x="1824497" y="4997642"/>
                </a:lnTo>
                <a:cubicBezTo>
                  <a:pt x="1787207" y="5009412"/>
                  <a:pt x="1748583" y="5000268"/>
                  <a:pt x="1708622" y="4970214"/>
                </a:cubicBezTo>
                <a:lnTo>
                  <a:pt x="1665027" y="4937427"/>
                </a:lnTo>
                <a:cubicBezTo>
                  <a:pt x="1646863" y="4923765"/>
                  <a:pt x="1626447" y="4894191"/>
                  <a:pt x="1603780" y="4848704"/>
                </a:cubicBezTo>
                <a:cubicBezTo>
                  <a:pt x="1581113" y="4803218"/>
                  <a:pt x="1591636" y="4751412"/>
                  <a:pt x="1635354" y="4693285"/>
                </a:cubicBezTo>
                <a:cubicBezTo>
                  <a:pt x="1640816" y="4686022"/>
                  <a:pt x="1655381" y="4674222"/>
                  <a:pt x="1679037" y="4657889"/>
                </a:cubicBezTo>
                <a:lnTo>
                  <a:pt x="1689938" y="4666088"/>
                </a:lnTo>
                <a:lnTo>
                  <a:pt x="1706333" y="4644288"/>
                </a:lnTo>
                <a:lnTo>
                  <a:pt x="1717231" y="4652485"/>
                </a:lnTo>
                <a:lnTo>
                  <a:pt x="1733623" y="4630689"/>
                </a:lnTo>
                <a:lnTo>
                  <a:pt x="1744521" y="4638885"/>
                </a:lnTo>
                <a:cubicBezTo>
                  <a:pt x="1753618" y="4634350"/>
                  <a:pt x="1759536" y="4630268"/>
                  <a:pt x="1762267" y="4626636"/>
                </a:cubicBezTo>
                <a:cubicBezTo>
                  <a:pt x="1764999" y="4623005"/>
                  <a:pt x="1770914" y="4618920"/>
                  <a:pt x="1780010" y="4614384"/>
                </a:cubicBezTo>
                <a:close/>
                <a:moveTo>
                  <a:pt x="378265" y="4515686"/>
                </a:moveTo>
                <a:lnTo>
                  <a:pt x="400064" y="4532080"/>
                </a:lnTo>
                <a:cubicBezTo>
                  <a:pt x="420989" y="4519379"/>
                  <a:pt x="438495" y="4516904"/>
                  <a:pt x="452575" y="4524651"/>
                </a:cubicBezTo>
                <a:cubicBezTo>
                  <a:pt x="466654" y="4532397"/>
                  <a:pt x="479146" y="4540370"/>
                  <a:pt x="490044" y="4548567"/>
                </a:cubicBezTo>
                <a:lnTo>
                  <a:pt x="498240" y="4537669"/>
                </a:lnTo>
                <a:lnTo>
                  <a:pt x="579980" y="4599144"/>
                </a:lnTo>
                <a:lnTo>
                  <a:pt x="588178" y="4588243"/>
                </a:lnTo>
                <a:cubicBezTo>
                  <a:pt x="598176" y="4590076"/>
                  <a:pt x="608624" y="4595091"/>
                  <a:pt x="619522" y="4603287"/>
                </a:cubicBezTo>
                <a:cubicBezTo>
                  <a:pt x="634051" y="4614215"/>
                  <a:pt x="643129" y="4626728"/>
                  <a:pt x="646746" y="4640825"/>
                </a:cubicBezTo>
                <a:cubicBezTo>
                  <a:pt x="650363" y="4654922"/>
                  <a:pt x="654441" y="4666517"/>
                  <a:pt x="658973" y="4675617"/>
                </a:cubicBezTo>
                <a:lnTo>
                  <a:pt x="716168" y="4735695"/>
                </a:lnTo>
                <a:cubicBezTo>
                  <a:pt x="731569" y="4775717"/>
                  <a:pt x="737655" y="4812997"/>
                  <a:pt x="734427" y="4847542"/>
                </a:cubicBezTo>
                <a:cubicBezTo>
                  <a:pt x="731199" y="4882081"/>
                  <a:pt x="732285" y="4918450"/>
                  <a:pt x="737692" y="4956640"/>
                </a:cubicBezTo>
                <a:lnTo>
                  <a:pt x="721297" y="4978440"/>
                </a:lnTo>
                <a:lnTo>
                  <a:pt x="737645" y="4990735"/>
                </a:lnTo>
                <a:lnTo>
                  <a:pt x="704858" y="5034330"/>
                </a:lnTo>
                <a:cubicBezTo>
                  <a:pt x="706658" y="5047056"/>
                  <a:pt x="711191" y="5056156"/>
                  <a:pt x="718457" y="5061621"/>
                </a:cubicBezTo>
                <a:lnTo>
                  <a:pt x="681573" y="5110663"/>
                </a:lnTo>
                <a:lnTo>
                  <a:pt x="692471" y="5118859"/>
                </a:lnTo>
                <a:cubicBezTo>
                  <a:pt x="675178" y="5134292"/>
                  <a:pt x="654694" y="5155858"/>
                  <a:pt x="631017" y="5183553"/>
                </a:cubicBezTo>
                <a:cubicBezTo>
                  <a:pt x="607344" y="5211249"/>
                  <a:pt x="588240" y="5219634"/>
                  <a:pt x="573710" y="5208706"/>
                </a:cubicBezTo>
                <a:cubicBezTo>
                  <a:pt x="570979" y="5212338"/>
                  <a:pt x="570521" y="5214837"/>
                  <a:pt x="572337" y="5216203"/>
                </a:cubicBezTo>
                <a:cubicBezTo>
                  <a:pt x="574153" y="5217568"/>
                  <a:pt x="573693" y="5220070"/>
                  <a:pt x="570961" y="5223702"/>
                </a:cubicBezTo>
                <a:cubicBezTo>
                  <a:pt x="562765" y="5234599"/>
                  <a:pt x="554352" y="5238227"/>
                  <a:pt x="545720" y="5234577"/>
                </a:cubicBezTo>
                <a:cubicBezTo>
                  <a:pt x="537087" y="5230928"/>
                  <a:pt x="527773" y="5228192"/>
                  <a:pt x="517776" y="5226359"/>
                </a:cubicBezTo>
                <a:lnTo>
                  <a:pt x="493185" y="5259056"/>
                </a:lnTo>
                <a:cubicBezTo>
                  <a:pt x="493185" y="5259056"/>
                  <a:pt x="483187" y="5257223"/>
                  <a:pt x="463189" y="5253559"/>
                </a:cubicBezTo>
                <a:cubicBezTo>
                  <a:pt x="452262" y="5268089"/>
                  <a:pt x="410890" y="5273945"/>
                  <a:pt x="339069" y="5271121"/>
                </a:cubicBezTo>
                <a:cubicBezTo>
                  <a:pt x="267253" y="5268297"/>
                  <a:pt x="195017" y="5239564"/>
                  <a:pt x="122360" y="5184919"/>
                </a:cubicBezTo>
                <a:cubicBezTo>
                  <a:pt x="104196" y="5171258"/>
                  <a:pt x="92845" y="5159878"/>
                  <a:pt x="88312" y="5150778"/>
                </a:cubicBezTo>
                <a:lnTo>
                  <a:pt x="100605" y="5134433"/>
                </a:lnTo>
                <a:lnTo>
                  <a:pt x="78809" y="5118040"/>
                </a:lnTo>
                <a:lnTo>
                  <a:pt x="87008" y="5107139"/>
                </a:lnTo>
                <a:cubicBezTo>
                  <a:pt x="50679" y="5079817"/>
                  <a:pt x="28448" y="5048877"/>
                  <a:pt x="20313" y="5014320"/>
                </a:cubicBezTo>
                <a:cubicBezTo>
                  <a:pt x="12175" y="4979761"/>
                  <a:pt x="5406" y="4943388"/>
                  <a:pt x="0" y="4905197"/>
                </a:cubicBezTo>
                <a:lnTo>
                  <a:pt x="24591" y="4872501"/>
                </a:lnTo>
                <a:cubicBezTo>
                  <a:pt x="23691" y="4866137"/>
                  <a:pt x="21425" y="4861590"/>
                  <a:pt x="17790" y="4858857"/>
                </a:cubicBezTo>
                <a:cubicBezTo>
                  <a:pt x="14158" y="4856125"/>
                  <a:pt x="11892" y="4851573"/>
                  <a:pt x="10991" y="4845210"/>
                </a:cubicBezTo>
                <a:lnTo>
                  <a:pt x="27384" y="4823414"/>
                </a:lnTo>
                <a:lnTo>
                  <a:pt x="16486" y="4815218"/>
                </a:lnTo>
                <a:lnTo>
                  <a:pt x="32881" y="4793419"/>
                </a:lnTo>
                <a:cubicBezTo>
                  <a:pt x="39276" y="4769790"/>
                  <a:pt x="42937" y="4749795"/>
                  <a:pt x="43869" y="4733429"/>
                </a:cubicBezTo>
                <a:cubicBezTo>
                  <a:pt x="44802" y="4717068"/>
                  <a:pt x="52095" y="4699805"/>
                  <a:pt x="65756" y="4681641"/>
                </a:cubicBezTo>
                <a:cubicBezTo>
                  <a:pt x="68490" y="4678006"/>
                  <a:pt x="84420" y="4664391"/>
                  <a:pt x="113541" y="4640792"/>
                </a:cubicBezTo>
                <a:lnTo>
                  <a:pt x="124439" y="4648988"/>
                </a:lnTo>
                <a:lnTo>
                  <a:pt x="190012" y="4561801"/>
                </a:lnTo>
                <a:lnTo>
                  <a:pt x="200913" y="4570000"/>
                </a:lnTo>
                <a:lnTo>
                  <a:pt x="217308" y="4548201"/>
                </a:lnTo>
                <a:lnTo>
                  <a:pt x="247300" y="4553696"/>
                </a:lnTo>
                <a:lnTo>
                  <a:pt x="263692" y="4531900"/>
                </a:lnTo>
                <a:lnTo>
                  <a:pt x="274590" y="4540096"/>
                </a:lnTo>
                <a:cubicBezTo>
                  <a:pt x="292787" y="4531028"/>
                  <a:pt x="305750" y="4525138"/>
                  <a:pt x="313481" y="4522418"/>
                </a:cubicBezTo>
                <a:cubicBezTo>
                  <a:pt x="321210" y="4519702"/>
                  <a:pt x="340075" y="4521092"/>
                  <a:pt x="370067" y="4526587"/>
                </a:cubicBezTo>
                <a:close/>
                <a:moveTo>
                  <a:pt x="4292597" y="3099958"/>
                </a:moveTo>
                <a:lnTo>
                  <a:pt x="4314393" y="3116350"/>
                </a:lnTo>
                <a:lnTo>
                  <a:pt x="4306196" y="3127248"/>
                </a:lnTo>
                <a:lnTo>
                  <a:pt x="4295298" y="3119052"/>
                </a:lnTo>
                <a:lnTo>
                  <a:pt x="4287102" y="3129950"/>
                </a:lnTo>
                <a:cubicBezTo>
                  <a:pt x="4285301" y="3117219"/>
                  <a:pt x="4284625" y="3112446"/>
                  <a:pt x="4285076" y="3115628"/>
                </a:cubicBezTo>
                <a:cubicBezTo>
                  <a:pt x="4285526" y="3118810"/>
                  <a:pt x="4288032" y="3113587"/>
                  <a:pt x="4292597" y="3099958"/>
                </a:cubicBezTo>
                <a:close/>
                <a:moveTo>
                  <a:pt x="2042560" y="0"/>
                </a:moveTo>
                <a:lnTo>
                  <a:pt x="2075254" y="24589"/>
                </a:lnTo>
                <a:cubicBezTo>
                  <a:pt x="2080719" y="17322"/>
                  <a:pt x="2089816" y="12787"/>
                  <a:pt x="2102547" y="10986"/>
                </a:cubicBezTo>
                <a:lnTo>
                  <a:pt x="2135244" y="35577"/>
                </a:lnTo>
                <a:lnTo>
                  <a:pt x="2143440" y="24679"/>
                </a:lnTo>
                <a:lnTo>
                  <a:pt x="2165236" y="41072"/>
                </a:lnTo>
                <a:lnTo>
                  <a:pt x="2173433" y="30174"/>
                </a:lnTo>
                <a:lnTo>
                  <a:pt x="2206130" y="54765"/>
                </a:lnTo>
                <a:cubicBezTo>
                  <a:pt x="2212495" y="53862"/>
                  <a:pt x="2217045" y="51598"/>
                  <a:pt x="2219776" y="47966"/>
                </a:cubicBezTo>
                <a:cubicBezTo>
                  <a:pt x="2222510" y="44332"/>
                  <a:pt x="2227057" y="42066"/>
                  <a:pt x="2233422" y="41162"/>
                </a:cubicBezTo>
                <a:lnTo>
                  <a:pt x="2255218" y="57555"/>
                </a:lnTo>
                <a:lnTo>
                  <a:pt x="2263415" y="46657"/>
                </a:lnTo>
                <a:cubicBezTo>
                  <a:pt x="2273412" y="48490"/>
                  <a:pt x="2282044" y="52139"/>
                  <a:pt x="2289311" y="57604"/>
                </a:cubicBezTo>
                <a:cubicBezTo>
                  <a:pt x="2296577" y="63069"/>
                  <a:pt x="2305206" y="66716"/>
                  <a:pt x="2315206" y="68546"/>
                </a:cubicBezTo>
                <a:lnTo>
                  <a:pt x="2323402" y="57648"/>
                </a:lnTo>
                <a:lnTo>
                  <a:pt x="2356099" y="82240"/>
                </a:lnTo>
                <a:lnTo>
                  <a:pt x="2364295" y="71342"/>
                </a:lnTo>
                <a:lnTo>
                  <a:pt x="2386091" y="87734"/>
                </a:lnTo>
                <a:lnTo>
                  <a:pt x="2394290" y="76833"/>
                </a:lnTo>
                <a:lnTo>
                  <a:pt x="2416089" y="93228"/>
                </a:lnTo>
                <a:lnTo>
                  <a:pt x="2424285" y="82330"/>
                </a:lnTo>
                <a:cubicBezTo>
                  <a:pt x="2455178" y="94193"/>
                  <a:pt x="2473582" y="98079"/>
                  <a:pt x="2479497" y="93994"/>
                </a:cubicBezTo>
                <a:cubicBezTo>
                  <a:pt x="2485410" y="89913"/>
                  <a:pt x="2497916" y="86521"/>
                  <a:pt x="2517011" y="83819"/>
                </a:cubicBezTo>
                <a:lnTo>
                  <a:pt x="2560606" y="116606"/>
                </a:lnTo>
                <a:lnTo>
                  <a:pt x="2591995" y="97556"/>
                </a:lnTo>
                <a:lnTo>
                  <a:pt x="2679185" y="163131"/>
                </a:lnTo>
                <a:lnTo>
                  <a:pt x="2728228" y="200015"/>
                </a:lnTo>
                <a:cubicBezTo>
                  <a:pt x="2742760" y="210945"/>
                  <a:pt x="2757978" y="220964"/>
                  <a:pt x="2773873" y="230076"/>
                </a:cubicBezTo>
                <a:cubicBezTo>
                  <a:pt x="2789772" y="239190"/>
                  <a:pt x="2806803" y="250578"/>
                  <a:pt x="2824964" y="264237"/>
                </a:cubicBezTo>
                <a:cubicBezTo>
                  <a:pt x="2850395" y="283363"/>
                  <a:pt x="2868330" y="301116"/>
                  <a:pt x="2878760" y="317494"/>
                </a:cubicBezTo>
                <a:cubicBezTo>
                  <a:pt x="2889195" y="333871"/>
                  <a:pt x="2895311" y="348426"/>
                  <a:pt x="2897113" y="361157"/>
                </a:cubicBezTo>
                <a:cubicBezTo>
                  <a:pt x="2898911" y="373886"/>
                  <a:pt x="2901398" y="385707"/>
                  <a:pt x="2904565" y="396622"/>
                </a:cubicBezTo>
                <a:cubicBezTo>
                  <a:pt x="2907732" y="407538"/>
                  <a:pt x="2916581" y="418458"/>
                  <a:pt x="2931114" y="429388"/>
                </a:cubicBezTo>
                <a:lnTo>
                  <a:pt x="2939310" y="418490"/>
                </a:lnTo>
                <a:cubicBezTo>
                  <a:pt x="2963840" y="431247"/>
                  <a:pt x="2991319" y="447650"/>
                  <a:pt x="3021747" y="467692"/>
                </a:cubicBezTo>
                <a:cubicBezTo>
                  <a:pt x="3052175" y="487733"/>
                  <a:pt x="3074223" y="488670"/>
                  <a:pt x="3087882" y="470509"/>
                </a:cubicBezTo>
                <a:lnTo>
                  <a:pt x="3109678" y="486902"/>
                </a:lnTo>
                <a:lnTo>
                  <a:pt x="3117876" y="476000"/>
                </a:lnTo>
                <a:lnTo>
                  <a:pt x="3145123" y="496492"/>
                </a:lnTo>
                <a:lnTo>
                  <a:pt x="3153319" y="485594"/>
                </a:lnTo>
                <a:lnTo>
                  <a:pt x="3196914" y="518382"/>
                </a:lnTo>
                <a:lnTo>
                  <a:pt x="3205110" y="507484"/>
                </a:lnTo>
                <a:lnTo>
                  <a:pt x="3226906" y="523876"/>
                </a:lnTo>
                <a:lnTo>
                  <a:pt x="3235103" y="512978"/>
                </a:lnTo>
                <a:cubicBezTo>
                  <a:pt x="3242369" y="518443"/>
                  <a:pt x="3250993" y="527772"/>
                  <a:pt x="3260979" y="540969"/>
                </a:cubicBezTo>
                <a:cubicBezTo>
                  <a:pt x="3270959" y="554165"/>
                  <a:pt x="3285034" y="567594"/>
                  <a:pt x="3303198" y="581255"/>
                </a:cubicBezTo>
                <a:lnTo>
                  <a:pt x="3295002" y="592153"/>
                </a:lnTo>
                <a:cubicBezTo>
                  <a:pt x="3304067" y="610347"/>
                  <a:pt x="3309738" y="621719"/>
                  <a:pt x="3312001" y="626270"/>
                </a:cubicBezTo>
                <a:cubicBezTo>
                  <a:pt x="3314267" y="630817"/>
                  <a:pt x="3313570" y="643090"/>
                  <a:pt x="3309909" y="663085"/>
                </a:cubicBezTo>
                <a:lnTo>
                  <a:pt x="3320807" y="671281"/>
                </a:lnTo>
                <a:lnTo>
                  <a:pt x="3304412" y="693080"/>
                </a:lnTo>
                <a:cubicBezTo>
                  <a:pt x="3311678" y="698545"/>
                  <a:pt x="3316210" y="707639"/>
                  <a:pt x="3318011" y="720370"/>
                </a:cubicBezTo>
                <a:lnTo>
                  <a:pt x="3301619" y="742166"/>
                </a:lnTo>
                <a:cubicBezTo>
                  <a:pt x="3308885" y="747631"/>
                  <a:pt x="3313418" y="756731"/>
                  <a:pt x="3315222" y="769459"/>
                </a:cubicBezTo>
                <a:lnTo>
                  <a:pt x="3298827" y="791258"/>
                </a:lnTo>
                <a:cubicBezTo>
                  <a:pt x="3300628" y="803990"/>
                  <a:pt x="3306526" y="811268"/>
                  <a:pt x="3316526" y="813098"/>
                </a:cubicBezTo>
                <a:cubicBezTo>
                  <a:pt x="3326523" y="814932"/>
                  <a:pt x="3332424" y="822212"/>
                  <a:pt x="3334222" y="834941"/>
                </a:cubicBezTo>
                <a:lnTo>
                  <a:pt x="3328731" y="864936"/>
                </a:lnTo>
                <a:lnTo>
                  <a:pt x="3366875" y="893624"/>
                </a:lnTo>
                <a:lnTo>
                  <a:pt x="3358677" y="904525"/>
                </a:lnTo>
                <a:lnTo>
                  <a:pt x="3434966" y="961901"/>
                </a:lnTo>
                <a:lnTo>
                  <a:pt x="3443164" y="951000"/>
                </a:lnTo>
                <a:lnTo>
                  <a:pt x="3519456" y="1008379"/>
                </a:lnTo>
                <a:cubicBezTo>
                  <a:pt x="3533085" y="1012943"/>
                  <a:pt x="3548980" y="1022055"/>
                  <a:pt x="3567145" y="1035717"/>
                </a:cubicBezTo>
                <a:cubicBezTo>
                  <a:pt x="3614374" y="1071238"/>
                  <a:pt x="3640223" y="1116274"/>
                  <a:pt x="3644697" y="1170826"/>
                </a:cubicBezTo>
                <a:lnTo>
                  <a:pt x="3655595" y="1179022"/>
                </a:lnTo>
                <a:cubicBezTo>
                  <a:pt x="3645568" y="1199920"/>
                  <a:pt x="3633265" y="1221949"/>
                  <a:pt x="3618686" y="1245113"/>
                </a:cubicBezTo>
                <a:cubicBezTo>
                  <a:pt x="3604109" y="1268275"/>
                  <a:pt x="3593622" y="1291675"/>
                  <a:pt x="3587228" y="1315304"/>
                </a:cubicBezTo>
                <a:lnTo>
                  <a:pt x="3576330" y="1307108"/>
                </a:lnTo>
                <a:lnTo>
                  <a:pt x="3568133" y="1318005"/>
                </a:lnTo>
                <a:lnTo>
                  <a:pt x="3579031" y="1326202"/>
                </a:lnTo>
                <a:lnTo>
                  <a:pt x="3558539" y="1353448"/>
                </a:lnTo>
                <a:lnTo>
                  <a:pt x="3569437" y="1361645"/>
                </a:lnTo>
                <a:lnTo>
                  <a:pt x="3536650" y="1405240"/>
                </a:lnTo>
                <a:cubicBezTo>
                  <a:pt x="3560250" y="1434360"/>
                  <a:pt x="3576584" y="1458021"/>
                  <a:pt x="3585648" y="1476215"/>
                </a:cubicBezTo>
                <a:lnTo>
                  <a:pt x="3577452" y="1487113"/>
                </a:lnTo>
                <a:lnTo>
                  <a:pt x="3599248" y="1503506"/>
                </a:lnTo>
                <a:lnTo>
                  <a:pt x="3591052" y="1514404"/>
                </a:lnTo>
                <a:lnTo>
                  <a:pt x="3634647" y="1547191"/>
                </a:lnTo>
                <a:cubicBezTo>
                  <a:pt x="3667282" y="1617237"/>
                  <a:pt x="3673354" y="1665889"/>
                  <a:pt x="3652863" y="1693135"/>
                </a:cubicBezTo>
                <a:cubicBezTo>
                  <a:pt x="3632371" y="1720382"/>
                  <a:pt x="3618011" y="1750814"/>
                  <a:pt x="3609783" y="1784441"/>
                </a:cubicBezTo>
                <a:cubicBezTo>
                  <a:pt x="3632451" y="1829928"/>
                  <a:pt x="3635552" y="1891981"/>
                  <a:pt x="3619081" y="1970600"/>
                </a:cubicBezTo>
                <a:cubicBezTo>
                  <a:pt x="3602609" y="2049214"/>
                  <a:pt x="3584350" y="2109421"/>
                  <a:pt x="3564288" y="2151216"/>
                </a:cubicBezTo>
                <a:lnTo>
                  <a:pt x="3575189" y="2159414"/>
                </a:lnTo>
                <a:lnTo>
                  <a:pt x="3558797" y="2181210"/>
                </a:lnTo>
                <a:lnTo>
                  <a:pt x="3569694" y="2189406"/>
                </a:lnTo>
                <a:lnTo>
                  <a:pt x="3561498" y="2200305"/>
                </a:lnTo>
                <a:lnTo>
                  <a:pt x="3550600" y="2192108"/>
                </a:lnTo>
                <a:lnTo>
                  <a:pt x="3526009" y="2224805"/>
                </a:lnTo>
                <a:lnTo>
                  <a:pt x="3515108" y="2216607"/>
                </a:lnTo>
                <a:lnTo>
                  <a:pt x="3478223" y="2265649"/>
                </a:lnTo>
                <a:lnTo>
                  <a:pt x="3467326" y="2257453"/>
                </a:lnTo>
                <a:lnTo>
                  <a:pt x="3450931" y="2279252"/>
                </a:lnTo>
                <a:lnTo>
                  <a:pt x="3440033" y="2271055"/>
                </a:lnTo>
                <a:cubicBezTo>
                  <a:pt x="3428205" y="2279222"/>
                  <a:pt x="3416824" y="2290568"/>
                  <a:pt x="3405894" y="2305100"/>
                </a:cubicBezTo>
                <a:cubicBezTo>
                  <a:pt x="3384037" y="2334163"/>
                  <a:pt x="3368995" y="2365508"/>
                  <a:pt x="3360767" y="2399135"/>
                </a:cubicBezTo>
                <a:cubicBezTo>
                  <a:pt x="3352541" y="2432759"/>
                  <a:pt x="3349781" y="2459122"/>
                  <a:pt x="3352480" y="2478219"/>
                </a:cubicBezTo>
                <a:lnTo>
                  <a:pt x="3363378" y="2486416"/>
                </a:lnTo>
                <a:lnTo>
                  <a:pt x="3338790" y="2519110"/>
                </a:lnTo>
                <a:cubicBezTo>
                  <a:pt x="3340591" y="2531841"/>
                  <a:pt x="3346024" y="2547304"/>
                  <a:pt x="3355088" y="2565497"/>
                </a:cubicBezTo>
                <a:cubicBezTo>
                  <a:pt x="3336898" y="2574565"/>
                  <a:pt x="3327798" y="2579097"/>
                  <a:pt x="3327798" y="2579097"/>
                </a:cubicBezTo>
                <a:cubicBezTo>
                  <a:pt x="3329599" y="2591828"/>
                  <a:pt x="3334134" y="2600925"/>
                  <a:pt x="3341398" y="2606388"/>
                </a:cubicBezTo>
                <a:lnTo>
                  <a:pt x="3325003" y="2628187"/>
                </a:lnTo>
                <a:lnTo>
                  <a:pt x="3335904" y="2636385"/>
                </a:lnTo>
                <a:cubicBezTo>
                  <a:pt x="3334073" y="2646385"/>
                  <a:pt x="3327690" y="2658647"/>
                  <a:pt x="3316762" y="2673176"/>
                </a:cubicBezTo>
                <a:cubicBezTo>
                  <a:pt x="3297636" y="2698607"/>
                  <a:pt x="3275111" y="2717217"/>
                  <a:pt x="3249183" y="2728998"/>
                </a:cubicBezTo>
                <a:cubicBezTo>
                  <a:pt x="3223258" y="2740782"/>
                  <a:pt x="3204382" y="2750760"/>
                  <a:pt x="3192551" y="2758924"/>
                </a:cubicBezTo>
                <a:lnTo>
                  <a:pt x="3167960" y="2791621"/>
                </a:lnTo>
                <a:lnTo>
                  <a:pt x="3157062" y="2783425"/>
                </a:lnTo>
                <a:lnTo>
                  <a:pt x="3140669" y="2805221"/>
                </a:lnTo>
                <a:cubicBezTo>
                  <a:pt x="3108844" y="2809724"/>
                  <a:pt x="3091108" y="2816290"/>
                  <a:pt x="3087462" y="2824924"/>
                </a:cubicBezTo>
                <a:cubicBezTo>
                  <a:pt x="3083809" y="2833554"/>
                  <a:pt x="3071524" y="2844219"/>
                  <a:pt x="3050599" y="2856921"/>
                </a:cubicBezTo>
                <a:lnTo>
                  <a:pt x="3039698" y="2848722"/>
                </a:lnTo>
                <a:cubicBezTo>
                  <a:pt x="3026938" y="2873255"/>
                  <a:pt x="3014860" y="2896874"/>
                  <a:pt x="3003468" y="2919588"/>
                </a:cubicBezTo>
                <a:cubicBezTo>
                  <a:pt x="2992072" y="2942300"/>
                  <a:pt x="2979992" y="2965922"/>
                  <a:pt x="2967234" y="2990452"/>
                </a:cubicBezTo>
                <a:lnTo>
                  <a:pt x="2956336" y="2982255"/>
                </a:lnTo>
                <a:lnTo>
                  <a:pt x="2939941" y="3004054"/>
                </a:lnTo>
                <a:lnTo>
                  <a:pt x="2929040" y="2995855"/>
                </a:lnTo>
                <a:cubicBezTo>
                  <a:pt x="2927212" y="3005852"/>
                  <a:pt x="2924929" y="3012669"/>
                  <a:pt x="2922198" y="3016300"/>
                </a:cubicBezTo>
                <a:cubicBezTo>
                  <a:pt x="2919464" y="3019935"/>
                  <a:pt x="2917183" y="3026748"/>
                  <a:pt x="2915353" y="3036748"/>
                </a:cubicBezTo>
                <a:lnTo>
                  <a:pt x="2904451" y="3028549"/>
                </a:lnTo>
                <a:cubicBezTo>
                  <a:pt x="2893521" y="3043082"/>
                  <a:pt x="2891691" y="3053082"/>
                  <a:pt x="2898958" y="3058547"/>
                </a:cubicBezTo>
                <a:cubicBezTo>
                  <a:pt x="2890761" y="3069445"/>
                  <a:pt x="2884845" y="3073525"/>
                  <a:pt x="2881214" y="3070793"/>
                </a:cubicBezTo>
                <a:cubicBezTo>
                  <a:pt x="2877579" y="3068060"/>
                  <a:pt x="2874395" y="3068513"/>
                  <a:pt x="2871664" y="3072144"/>
                </a:cubicBezTo>
                <a:lnTo>
                  <a:pt x="2822484" y="3137535"/>
                </a:lnTo>
                <a:cubicBezTo>
                  <a:pt x="2802490" y="3133874"/>
                  <a:pt x="2776119" y="3136794"/>
                  <a:pt x="2743378" y="3146294"/>
                </a:cubicBezTo>
                <a:cubicBezTo>
                  <a:pt x="2710640" y="3155797"/>
                  <a:pt x="2675620" y="3166431"/>
                  <a:pt x="2638329" y="3178200"/>
                </a:cubicBezTo>
                <a:cubicBezTo>
                  <a:pt x="2601042" y="3189972"/>
                  <a:pt x="2564209" y="3199238"/>
                  <a:pt x="2527834" y="3206010"/>
                </a:cubicBezTo>
                <a:cubicBezTo>
                  <a:pt x="2491461" y="3212779"/>
                  <a:pt x="2460093" y="3214783"/>
                  <a:pt x="2433733" y="3212020"/>
                </a:cubicBezTo>
                <a:lnTo>
                  <a:pt x="2417340" y="3233816"/>
                </a:lnTo>
                <a:lnTo>
                  <a:pt x="2406439" y="3225617"/>
                </a:lnTo>
                <a:cubicBezTo>
                  <a:pt x="2377316" y="3249220"/>
                  <a:pt x="2353657" y="3265551"/>
                  <a:pt x="2335461" y="3274619"/>
                </a:cubicBezTo>
                <a:lnTo>
                  <a:pt x="2313665" y="3258226"/>
                </a:lnTo>
                <a:cubicBezTo>
                  <a:pt x="2299102" y="3270022"/>
                  <a:pt x="2289548" y="3277055"/>
                  <a:pt x="2284999" y="3279325"/>
                </a:cubicBezTo>
                <a:cubicBezTo>
                  <a:pt x="2280452" y="3281590"/>
                  <a:pt x="2271809" y="3283625"/>
                  <a:pt x="2259081" y="3285423"/>
                </a:cubicBezTo>
                <a:lnTo>
                  <a:pt x="2248183" y="3277227"/>
                </a:lnTo>
                <a:lnTo>
                  <a:pt x="2178508" y="3369867"/>
                </a:lnTo>
                <a:cubicBezTo>
                  <a:pt x="2189406" y="3378063"/>
                  <a:pt x="2196661" y="3394891"/>
                  <a:pt x="2200263" y="3420353"/>
                </a:cubicBezTo>
                <a:cubicBezTo>
                  <a:pt x="2203863" y="3445814"/>
                  <a:pt x="2207483" y="3459908"/>
                  <a:pt x="2211114" y="3462639"/>
                </a:cubicBezTo>
                <a:lnTo>
                  <a:pt x="2202916" y="3473540"/>
                </a:lnTo>
                <a:lnTo>
                  <a:pt x="2224715" y="3489935"/>
                </a:lnTo>
                <a:cubicBezTo>
                  <a:pt x="2226518" y="3502663"/>
                  <a:pt x="2225586" y="3519029"/>
                  <a:pt x="2221922" y="3539021"/>
                </a:cubicBezTo>
                <a:lnTo>
                  <a:pt x="2243721" y="3555416"/>
                </a:lnTo>
                <a:lnTo>
                  <a:pt x="2235524" y="3566314"/>
                </a:lnTo>
                <a:lnTo>
                  <a:pt x="2257320" y="3582707"/>
                </a:lnTo>
                <a:lnTo>
                  <a:pt x="2289877" y="3709576"/>
                </a:lnTo>
                <a:lnTo>
                  <a:pt x="2265289" y="3742270"/>
                </a:lnTo>
                <a:lnTo>
                  <a:pt x="2276186" y="3750466"/>
                </a:lnTo>
                <a:cubicBezTo>
                  <a:pt x="2267990" y="3761364"/>
                  <a:pt x="2259326" y="3780444"/>
                  <a:pt x="2250198" y="3807708"/>
                </a:cubicBezTo>
                <a:lnTo>
                  <a:pt x="2261096" y="3815904"/>
                </a:lnTo>
                <a:lnTo>
                  <a:pt x="2181833" y="3943987"/>
                </a:lnTo>
                <a:lnTo>
                  <a:pt x="2170932" y="3935788"/>
                </a:lnTo>
                <a:cubicBezTo>
                  <a:pt x="2169102" y="3945788"/>
                  <a:pt x="2164087" y="3956236"/>
                  <a:pt x="2155890" y="3967134"/>
                </a:cubicBezTo>
                <a:cubicBezTo>
                  <a:pt x="2147694" y="3978032"/>
                  <a:pt x="2142683" y="3988482"/>
                  <a:pt x="2140849" y="3998480"/>
                </a:cubicBezTo>
                <a:cubicBezTo>
                  <a:pt x="2094491" y="3992053"/>
                  <a:pt x="2050613" y="4003132"/>
                  <a:pt x="2009208" y="4031712"/>
                </a:cubicBezTo>
                <a:cubicBezTo>
                  <a:pt x="1967806" y="4060295"/>
                  <a:pt x="1923024" y="4065008"/>
                  <a:pt x="1874867" y="4045852"/>
                </a:cubicBezTo>
                <a:lnTo>
                  <a:pt x="1858472" y="4067651"/>
                </a:lnTo>
                <a:cubicBezTo>
                  <a:pt x="1837577" y="4057622"/>
                  <a:pt x="1824395" y="4056242"/>
                  <a:pt x="1818933" y="4063505"/>
                </a:cubicBezTo>
                <a:lnTo>
                  <a:pt x="1814833" y="4068955"/>
                </a:lnTo>
                <a:cubicBezTo>
                  <a:pt x="1809368" y="4076222"/>
                  <a:pt x="1794821" y="4076657"/>
                  <a:pt x="1771191" y="4070257"/>
                </a:cubicBezTo>
                <a:lnTo>
                  <a:pt x="1746600" y="4102954"/>
                </a:lnTo>
                <a:cubicBezTo>
                  <a:pt x="1695680" y="4110159"/>
                  <a:pt x="1656799" y="4122153"/>
                  <a:pt x="1629956" y="4138937"/>
                </a:cubicBezTo>
                <a:cubicBezTo>
                  <a:pt x="1603116" y="4155719"/>
                  <a:pt x="1562884" y="4158169"/>
                  <a:pt x="1509260" y="4146277"/>
                </a:cubicBezTo>
                <a:lnTo>
                  <a:pt x="1492867" y="4168073"/>
                </a:lnTo>
                <a:lnTo>
                  <a:pt x="1481969" y="4159876"/>
                </a:lnTo>
                <a:cubicBezTo>
                  <a:pt x="1463773" y="4168944"/>
                  <a:pt x="1454678" y="4173476"/>
                  <a:pt x="1454678" y="4173476"/>
                </a:cubicBezTo>
                <a:lnTo>
                  <a:pt x="1432883" y="4157084"/>
                </a:lnTo>
                <a:cubicBezTo>
                  <a:pt x="1409221" y="4173417"/>
                  <a:pt x="1396025" y="4183398"/>
                  <a:pt x="1393291" y="4187032"/>
                </a:cubicBezTo>
                <a:lnTo>
                  <a:pt x="1371495" y="4170640"/>
                </a:lnTo>
                <a:cubicBezTo>
                  <a:pt x="1352401" y="4173342"/>
                  <a:pt x="1330347" y="4178082"/>
                  <a:pt x="1305338" y="4184868"/>
                </a:cubicBezTo>
                <a:cubicBezTo>
                  <a:pt x="1280328" y="4191655"/>
                  <a:pt x="1254161" y="4213211"/>
                  <a:pt x="1226838" y="4249540"/>
                </a:cubicBezTo>
                <a:cubicBezTo>
                  <a:pt x="1215911" y="4264069"/>
                  <a:pt x="1209528" y="4276336"/>
                  <a:pt x="1207697" y="4286331"/>
                </a:cubicBezTo>
                <a:lnTo>
                  <a:pt x="1218598" y="4294530"/>
                </a:lnTo>
                <a:lnTo>
                  <a:pt x="1177614" y="4349022"/>
                </a:lnTo>
                <a:cubicBezTo>
                  <a:pt x="1145757" y="4376254"/>
                  <a:pt x="1122323" y="4394176"/>
                  <a:pt x="1107312" y="4402796"/>
                </a:cubicBezTo>
                <a:cubicBezTo>
                  <a:pt x="1092299" y="4411411"/>
                  <a:pt x="1049786" y="4420673"/>
                  <a:pt x="979767" y="4430581"/>
                </a:cubicBezTo>
                <a:lnTo>
                  <a:pt x="971571" y="4441479"/>
                </a:lnTo>
                <a:cubicBezTo>
                  <a:pt x="957041" y="4430551"/>
                  <a:pt x="936145" y="4420521"/>
                  <a:pt x="908881" y="4411393"/>
                </a:cubicBezTo>
                <a:lnTo>
                  <a:pt x="900685" y="4422291"/>
                </a:lnTo>
                <a:lnTo>
                  <a:pt x="878889" y="4405898"/>
                </a:lnTo>
                <a:lnTo>
                  <a:pt x="870693" y="4416796"/>
                </a:lnTo>
                <a:cubicBezTo>
                  <a:pt x="860693" y="4414966"/>
                  <a:pt x="848429" y="4408586"/>
                  <a:pt x="833897" y="4397656"/>
                </a:cubicBezTo>
                <a:cubicBezTo>
                  <a:pt x="790302" y="4364868"/>
                  <a:pt x="761029" y="4330054"/>
                  <a:pt x="746078" y="4293214"/>
                </a:cubicBezTo>
                <a:cubicBezTo>
                  <a:pt x="731127" y="4256373"/>
                  <a:pt x="721849" y="4225226"/>
                  <a:pt x="718250" y="4199766"/>
                </a:cubicBezTo>
                <a:lnTo>
                  <a:pt x="707349" y="4191568"/>
                </a:lnTo>
                <a:lnTo>
                  <a:pt x="723741" y="4169772"/>
                </a:lnTo>
                <a:cubicBezTo>
                  <a:pt x="721940" y="4157040"/>
                  <a:pt x="717408" y="4147946"/>
                  <a:pt x="710142" y="4142481"/>
                </a:cubicBezTo>
                <a:lnTo>
                  <a:pt x="738832" y="4104334"/>
                </a:lnTo>
                <a:cubicBezTo>
                  <a:pt x="731566" y="4098869"/>
                  <a:pt x="727031" y="4089772"/>
                  <a:pt x="725233" y="4077043"/>
                </a:cubicBezTo>
                <a:lnTo>
                  <a:pt x="741625" y="4055247"/>
                </a:lnTo>
                <a:lnTo>
                  <a:pt x="730724" y="4047048"/>
                </a:lnTo>
                <a:lnTo>
                  <a:pt x="771708" y="3992556"/>
                </a:lnTo>
                <a:lnTo>
                  <a:pt x="760810" y="3984359"/>
                </a:lnTo>
                <a:lnTo>
                  <a:pt x="801793" y="3929867"/>
                </a:lnTo>
                <a:lnTo>
                  <a:pt x="790895" y="3921670"/>
                </a:lnTo>
                <a:lnTo>
                  <a:pt x="815487" y="3888973"/>
                </a:lnTo>
                <a:lnTo>
                  <a:pt x="804589" y="3880777"/>
                </a:lnTo>
                <a:cubicBezTo>
                  <a:pt x="806419" y="3870777"/>
                  <a:pt x="810066" y="3862148"/>
                  <a:pt x="815531" y="3854882"/>
                </a:cubicBezTo>
                <a:cubicBezTo>
                  <a:pt x="820996" y="3847615"/>
                  <a:pt x="824645" y="3838983"/>
                  <a:pt x="826478" y="3828986"/>
                </a:cubicBezTo>
                <a:lnTo>
                  <a:pt x="815577" y="3820787"/>
                </a:lnTo>
                <a:lnTo>
                  <a:pt x="831970" y="3798991"/>
                </a:lnTo>
                <a:cubicBezTo>
                  <a:pt x="821104" y="3768066"/>
                  <a:pt x="814767" y="3746238"/>
                  <a:pt x="812966" y="3733507"/>
                </a:cubicBezTo>
                <a:lnTo>
                  <a:pt x="833458" y="3706260"/>
                </a:lnTo>
                <a:cubicBezTo>
                  <a:pt x="824391" y="3688069"/>
                  <a:pt x="817156" y="3659876"/>
                  <a:pt x="811750" y="3621685"/>
                </a:cubicBezTo>
                <a:lnTo>
                  <a:pt x="828145" y="3599886"/>
                </a:lnTo>
                <a:cubicBezTo>
                  <a:pt x="817247" y="3591690"/>
                  <a:pt x="812955" y="3572820"/>
                  <a:pt x="815268" y="3543278"/>
                </a:cubicBezTo>
                <a:cubicBezTo>
                  <a:pt x="817578" y="3513734"/>
                  <a:pt x="813750" y="3486681"/>
                  <a:pt x="803785" y="3462124"/>
                </a:cubicBezTo>
                <a:lnTo>
                  <a:pt x="820180" y="3440325"/>
                </a:lnTo>
                <a:cubicBezTo>
                  <a:pt x="820180" y="3440325"/>
                  <a:pt x="815645" y="3431228"/>
                  <a:pt x="806577" y="3413032"/>
                </a:cubicBezTo>
                <a:lnTo>
                  <a:pt x="822970" y="3391236"/>
                </a:lnTo>
                <a:lnTo>
                  <a:pt x="812072" y="3383040"/>
                </a:lnTo>
                <a:cubicBezTo>
                  <a:pt x="817537" y="3375773"/>
                  <a:pt x="821644" y="3364643"/>
                  <a:pt x="824389" y="3349645"/>
                </a:cubicBezTo>
                <a:cubicBezTo>
                  <a:pt x="827135" y="3334648"/>
                  <a:pt x="823063" y="3323052"/>
                  <a:pt x="812162" y="3314853"/>
                </a:cubicBezTo>
                <a:lnTo>
                  <a:pt x="836753" y="3282157"/>
                </a:lnTo>
                <a:lnTo>
                  <a:pt x="825855" y="3273960"/>
                </a:lnTo>
                <a:lnTo>
                  <a:pt x="854544" y="3235816"/>
                </a:lnTo>
                <a:lnTo>
                  <a:pt x="843645" y="3227620"/>
                </a:lnTo>
                <a:lnTo>
                  <a:pt x="884629" y="3173127"/>
                </a:lnTo>
                <a:cubicBezTo>
                  <a:pt x="870097" y="3162197"/>
                  <a:pt x="866927" y="3151284"/>
                  <a:pt x="875126" y="3140383"/>
                </a:cubicBezTo>
                <a:cubicBezTo>
                  <a:pt x="883322" y="3129485"/>
                  <a:pt x="889253" y="3114040"/>
                  <a:pt x="892916" y="3094043"/>
                </a:cubicBezTo>
                <a:lnTo>
                  <a:pt x="882018" y="3085846"/>
                </a:lnTo>
                <a:cubicBezTo>
                  <a:pt x="882109" y="3017660"/>
                  <a:pt x="871272" y="2964009"/>
                  <a:pt x="849503" y="2924888"/>
                </a:cubicBezTo>
                <a:lnTo>
                  <a:pt x="827707" y="2908496"/>
                </a:lnTo>
                <a:lnTo>
                  <a:pt x="835905" y="2897595"/>
                </a:lnTo>
                <a:lnTo>
                  <a:pt x="797761" y="2868907"/>
                </a:lnTo>
                <a:lnTo>
                  <a:pt x="805957" y="2858009"/>
                </a:lnTo>
                <a:cubicBezTo>
                  <a:pt x="798691" y="2852544"/>
                  <a:pt x="793923" y="2847536"/>
                  <a:pt x="791657" y="2842989"/>
                </a:cubicBezTo>
                <a:cubicBezTo>
                  <a:pt x="789391" y="2838442"/>
                  <a:pt x="784624" y="2833435"/>
                  <a:pt x="777357" y="2827970"/>
                </a:cubicBezTo>
                <a:cubicBezTo>
                  <a:pt x="748295" y="2806113"/>
                  <a:pt x="712862" y="2790835"/>
                  <a:pt x="671051" y="2782143"/>
                </a:cubicBezTo>
                <a:cubicBezTo>
                  <a:pt x="629243" y="2773452"/>
                  <a:pt x="594258" y="2761360"/>
                  <a:pt x="566096" y="2745865"/>
                </a:cubicBezTo>
                <a:lnTo>
                  <a:pt x="574293" y="2734967"/>
                </a:lnTo>
                <a:lnTo>
                  <a:pt x="541596" y="2710376"/>
                </a:lnTo>
                <a:lnTo>
                  <a:pt x="538988" y="2623098"/>
                </a:lnTo>
                <a:cubicBezTo>
                  <a:pt x="529920" y="2604902"/>
                  <a:pt x="523569" y="2594439"/>
                  <a:pt x="519934" y="2591706"/>
                </a:cubicBezTo>
                <a:lnTo>
                  <a:pt x="536329" y="2569907"/>
                </a:lnTo>
                <a:cubicBezTo>
                  <a:pt x="530028" y="2525352"/>
                  <a:pt x="526433" y="2494210"/>
                  <a:pt x="525547" y="2476481"/>
                </a:cubicBezTo>
                <a:cubicBezTo>
                  <a:pt x="524661" y="2458752"/>
                  <a:pt x="507884" y="2426230"/>
                  <a:pt x="475219" y="2378909"/>
                </a:cubicBezTo>
                <a:lnTo>
                  <a:pt x="483416" y="2368011"/>
                </a:lnTo>
                <a:lnTo>
                  <a:pt x="461620" y="2351619"/>
                </a:lnTo>
                <a:lnTo>
                  <a:pt x="469816" y="2340721"/>
                </a:lnTo>
                <a:cubicBezTo>
                  <a:pt x="455283" y="2329791"/>
                  <a:pt x="439620" y="2316585"/>
                  <a:pt x="422821" y="2301107"/>
                </a:cubicBezTo>
                <a:cubicBezTo>
                  <a:pt x="406023" y="2285630"/>
                  <a:pt x="404454" y="2268810"/>
                  <a:pt x="418115" y="2250645"/>
                </a:cubicBezTo>
                <a:lnTo>
                  <a:pt x="385421" y="2226057"/>
                </a:lnTo>
                <a:lnTo>
                  <a:pt x="393618" y="2215158"/>
                </a:lnTo>
                <a:cubicBezTo>
                  <a:pt x="379988" y="2210594"/>
                  <a:pt x="366814" y="2203528"/>
                  <a:pt x="354100" y="2193966"/>
                </a:cubicBezTo>
                <a:cubicBezTo>
                  <a:pt x="341383" y="2184402"/>
                  <a:pt x="328209" y="2177342"/>
                  <a:pt x="314580" y="2172777"/>
                </a:cubicBezTo>
                <a:lnTo>
                  <a:pt x="322776" y="2161879"/>
                </a:lnTo>
                <a:lnTo>
                  <a:pt x="257386" y="2112699"/>
                </a:lnTo>
                <a:lnTo>
                  <a:pt x="265582" y="2101801"/>
                </a:lnTo>
                <a:lnTo>
                  <a:pt x="216586" y="2030822"/>
                </a:lnTo>
                <a:cubicBezTo>
                  <a:pt x="218416" y="2020822"/>
                  <a:pt x="220697" y="2014009"/>
                  <a:pt x="223431" y="2010375"/>
                </a:cubicBezTo>
                <a:cubicBezTo>
                  <a:pt x="226162" y="2006743"/>
                  <a:pt x="228446" y="1999927"/>
                  <a:pt x="230273" y="1989930"/>
                </a:cubicBezTo>
                <a:lnTo>
                  <a:pt x="219376" y="1981733"/>
                </a:lnTo>
                <a:cubicBezTo>
                  <a:pt x="221209" y="1971736"/>
                  <a:pt x="226221" y="1961286"/>
                  <a:pt x="234417" y="1950388"/>
                </a:cubicBezTo>
                <a:cubicBezTo>
                  <a:pt x="242616" y="1939487"/>
                  <a:pt x="247630" y="1929039"/>
                  <a:pt x="249461" y="1919044"/>
                </a:cubicBezTo>
                <a:lnTo>
                  <a:pt x="238563" y="1910848"/>
                </a:lnTo>
                <a:lnTo>
                  <a:pt x="254958" y="1889049"/>
                </a:lnTo>
                <a:lnTo>
                  <a:pt x="244060" y="1880853"/>
                </a:lnTo>
                <a:cubicBezTo>
                  <a:pt x="253187" y="1853592"/>
                  <a:pt x="265722" y="1827468"/>
                  <a:pt x="281664" y="1802491"/>
                </a:cubicBezTo>
                <a:cubicBezTo>
                  <a:pt x="297609" y="1777511"/>
                  <a:pt x="311957" y="1752756"/>
                  <a:pt x="324721" y="1728226"/>
                </a:cubicBezTo>
                <a:lnTo>
                  <a:pt x="313823" y="1720029"/>
                </a:lnTo>
                <a:lnTo>
                  <a:pt x="330215" y="1698233"/>
                </a:lnTo>
                <a:lnTo>
                  <a:pt x="319317" y="1690037"/>
                </a:lnTo>
                <a:cubicBezTo>
                  <a:pt x="323911" y="1653677"/>
                  <a:pt x="323708" y="1635040"/>
                  <a:pt x="318710" y="1634125"/>
                </a:cubicBezTo>
                <a:cubicBezTo>
                  <a:pt x="313710" y="1633207"/>
                  <a:pt x="304861" y="1622287"/>
                  <a:pt x="292161" y="1601359"/>
                </a:cubicBezTo>
                <a:lnTo>
                  <a:pt x="308554" y="1579563"/>
                </a:lnTo>
                <a:lnTo>
                  <a:pt x="251362" y="1519482"/>
                </a:lnTo>
                <a:lnTo>
                  <a:pt x="259558" y="1508584"/>
                </a:lnTo>
                <a:lnTo>
                  <a:pt x="215963" y="1475797"/>
                </a:lnTo>
                <a:lnTo>
                  <a:pt x="224159" y="1464899"/>
                </a:lnTo>
                <a:cubicBezTo>
                  <a:pt x="206027" y="1428509"/>
                  <a:pt x="191066" y="1397352"/>
                  <a:pt x="179282" y="1371427"/>
                </a:cubicBezTo>
                <a:cubicBezTo>
                  <a:pt x="167498" y="1345502"/>
                  <a:pt x="180734" y="1307107"/>
                  <a:pt x="218984" y="1256249"/>
                </a:cubicBezTo>
                <a:cubicBezTo>
                  <a:pt x="235379" y="1234450"/>
                  <a:pt x="254045" y="1211521"/>
                  <a:pt x="274987" y="1187456"/>
                </a:cubicBezTo>
                <a:cubicBezTo>
                  <a:pt x="295929" y="1163391"/>
                  <a:pt x="309598" y="1139547"/>
                  <a:pt x="315993" y="1115918"/>
                </a:cubicBezTo>
                <a:lnTo>
                  <a:pt x="305095" y="1107721"/>
                </a:lnTo>
                <a:lnTo>
                  <a:pt x="321490" y="1085922"/>
                </a:lnTo>
                <a:lnTo>
                  <a:pt x="310592" y="1077726"/>
                </a:lnTo>
                <a:lnTo>
                  <a:pt x="343379" y="1034131"/>
                </a:lnTo>
                <a:cubicBezTo>
                  <a:pt x="334309" y="1015938"/>
                  <a:pt x="329776" y="1006838"/>
                  <a:pt x="329776" y="1006838"/>
                </a:cubicBezTo>
                <a:lnTo>
                  <a:pt x="346169" y="985042"/>
                </a:lnTo>
                <a:lnTo>
                  <a:pt x="335271" y="976846"/>
                </a:lnTo>
                <a:cubicBezTo>
                  <a:pt x="348034" y="952315"/>
                  <a:pt x="361017" y="929377"/>
                  <a:pt x="374228" y="908031"/>
                </a:cubicBezTo>
                <a:cubicBezTo>
                  <a:pt x="387439" y="886685"/>
                  <a:pt x="402243" y="865111"/>
                  <a:pt x="418636" y="843315"/>
                </a:cubicBezTo>
                <a:lnTo>
                  <a:pt x="407738" y="835119"/>
                </a:lnTo>
                <a:lnTo>
                  <a:pt x="424133" y="813320"/>
                </a:lnTo>
                <a:cubicBezTo>
                  <a:pt x="420498" y="810586"/>
                  <a:pt x="414147" y="800124"/>
                  <a:pt x="405080" y="781928"/>
                </a:cubicBezTo>
                <a:lnTo>
                  <a:pt x="437865" y="738336"/>
                </a:lnTo>
                <a:lnTo>
                  <a:pt x="426967" y="730140"/>
                </a:lnTo>
                <a:cubicBezTo>
                  <a:pt x="453359" y="710174"/>
                  <a:pt x="478844" y="689526"/>
                  <a:pt x="503418" y="668192"/>
                </a:cubicBezTo>
                <a:cubicBezTo>
                  <a:pt x="527994" y="646861"/>
                  <a:pt x="553479" y="626212"/>
                  <a:pt x="579869" y="606250"/>
                </a:cubicBezTo>
                <a:lnTo>
                  <a:pt x="590767" y="614446"/>
                </a:lnTo>
                <a:cubicBezTo>
                  <a:pt x="618090" y="578117"/>
                  <a:pt x="635182" y="544045"/>
                  <a:pt x="642042" y="512237"/>
                </a:cubicBezTo>
                <a:cubicBezTo>
                  <a:pt x="648905" y="480426"/>
                  <a:pt x="660529" y="453622"/>
                  <a:pt x="676924" y="431823"/>
                </a:cubicBezTo>
                <a:cubicBezTo>
                  <a:pt x="696048" y="406396"/>
                  <a:pt x="716986" y="388013"/>
                  <a:pt x="739729" y="376680"/>
                </a:cubicBezTo>
                <a:cubicBezTo>
                  <a:pt x="762473" y="365346"/>
                  <a:pt x="782489" y="351961"/>
                  <a:pt x="799785" y="336531"/>
                </a:cubicBezTo>
                <a:lnTo>
                  <a:pt x="821581" y="352923"/>
                </a:lnTo>
                <a:cubicBezTo>
                  <a:pt x="841605" y="333859"/>
                  <a:pt x="857528" y="325924"/>
                  <a:pt x="869341" y="329123"/>
                </a:cubicBezTo>
                <a:cubicBezTo>
                  <a:pt x="881157" y="332319"/>
                  <a:pt x="897528" y="327569"/>
                  <a:pt x="918455" y="314870"/>
                </a:cubicBezTo>
                <a:lnTo>
                  <a:pt x="951243" y="271275"/>
                </a:lnTo>
                <a:lnTo>
                  <a:pt x="962141" y="279471"/>
                </a:lnTo>
                <a:lnTo>
                  <a:pt x="978533" y="257675"/>
                </a:lnTo>
                <a:lnTo>
                  <a:pt x="989431" y="265871"/>
                </a:lnTo>
                <a:lnTo>
                  <a:pt x="1022219" y="222276"/>
                </a:lnTo>
                <a:cubicBezTo>
                  <a:pt x="1066775" y="215972"/>
                  <a:pt x="1112938" y="198082"/>
                  <a:pt x="1160705" y="168596"/>
                </a:cubicBezTo>
                <a:cubicBezTo>
                  <a:pt x="1208473" y="139116"/>
                  <a:pt x="1238722" y="123472"/>
                  <a:pt x="1251454" y="121671"/>
                </a:cubicBezTo>
                <a:lnTo>
                  <a:pt x="1262352" y="129867"/>
                </a:lnTo>
                <a:lnTo>
                  <a:pt x="1282844" y="102621"/>
                </a:lnTo>
                <a:cubicBezTo>
                  <a:pt x="1293741" y="110817"/>
                  <a:pt x="1306013" y="111517"/>
                  <a:pt x="1319662" y="104716"/>
                </a:cubicBezTo>
                <a:cubicBezTo>
                  <a:pt x="1333309" y="97917"/>
                  <a:pt x="1342863" y="90883"/>
                  <a:pt x="1348328" y="83617"/>
                </a:cubicBezTo>
                <a:lnTo>
                  <a:pt x="1397417" y="86412"/>
                </a:lnTo>
                <a:lnTo>
                  <a:pt x="1413810" y="64616"/>
                </a:lnTo>
                <a:cubicBezTo>
                  <a:pt x="1421076" y="70081"/>
                  <a:pt x="1431073" y="71909"/>
                  <a:pt x="1443805" y="70108"/>
                </a:cubicBezTo>
                <a:lnTo>
                  <a:pt x="1460197" y="48312"/>
                </a:lnTo>
                <a:cubicBezTo>
                  <a:pt x="1483827" y="54707"/>
                  <a:pt x="1499057" y="53363"/>
                  <a:pt x="1505887" y="44281"/>
                </a:cubicBezTo>
                <a:cubicBezTo>
                  <a:pt x="1512718" y="35199"/>
                  <a:pt x="1526597" y="24311"/>
                  <a:pt x="1547522" y="11609"/>
                </a:cubicBezTo>
                <a:lnTo>
                  <a:pt x="1558423" y="19808"/>
                </a:lnTo>
                <a:lnTo>
                  <a:pt x="1585716" y="6205"/>
                </a:lnTo>
                <a:lnTo>
                  <a:pt x="1607512" y="22597"/>
                </a:lnTo>
                <a:lnTo>
                  <a:pt x="1615708" y="11699"/>
                </a:lnTo>
                <a:cubicBezTo>
                  <a:pt x="1647533" y="7196"/>
                  <a:pt x="1672536" y="6095"/>
                  <a:pt x="1690715" y="8391"/>
                </a:cubicBezTo>
                <a:cubicBezTo>
                  <a:pt x="1708896" y="10689"/>
                  <a:pt x="1729349" y="11851"/>
                  <a:pt x="1752078" y="11883"/>
                </a:cubicBezTo>
                <a:lnTo>
                  <a:pt x="1760274" y="986"/>
                </a:lnTo>
                <a:cubicBezTo>
                  <a:pt x="1794801" y="15577"/>
                  <a:pt x="1837750" y="20861"/>
                  <a:pt x="1889123" y="16840"/>
                </a:cubicBezTo>
                <a:cubicBezTo>
                  <a:pt x="1940493" y="12816"/>
                  <a:pt x="1991638" y="7202"/>
                  <a:pt x="2042560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440180" y="2356449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0" name="橢圓 9"/>
          <p:cNvSpPr/>
          <p:nvPr/>
        </p:nvSpPr>
        <p:spPr>
          <a:xfrm>
            <a:off x="605790" y="1861185"/>
            <a:ext cx="834390" cy="83439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1028700" y="2278380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88"/>
          <p:cNvSpPr txBox="1"/>
          <p:nvPr/>
        </p:nvSpPr>
        <p:spPr>
          <a:xfrm>
            <a:off x="1440180" y="1813508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1"/>
                </a:solidFill>
              </a:rPr>
              <a:t>Business</a:t>
            </a:r>
            <a:endParaRPr lang="zh-TW" altLang="en-US" sz="2400" b="1" dirty="0">
              <a:solidFill>
                <a:schemeClr val="accent1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440180" y="3830919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4" name="橢圓 13"/>
          <p:cNvSpPr/>
          <p:nvPr/>
        </p:nvSpPr>
        <p:spPr>
          <a:xfrm>
            <a:off x="605790" y="3335655"/>
            <a:ext cx="834390" cy="83439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5" name="直線接點 14"/>
          <p:cNvCxnSpPr/>
          <p:nvPr/>
        </p:nvCxnSpPr>
        <p:spPr>
          <a:xfrm>
            <a:off x="1028700" y="3752850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字方塊 88"/>
          <p:cNvSpPr txBox="1"/>
          <p:nvPr/>
        </p:nvSpPr>
        <p:spPr>
          <a:xfrm>
            <a:off x="1440180" y="3287978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2"/>
                </a:solidFill>
              </a:rPr>
              <a:t>Business</a:t>
            </a:r>
            <a:endParaRPr lang="zh-TW" altLang="en-US" sz="2400" b="1" dirty="0">
              <a:solidFill>
                <a:schemeClr val="accent2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440180" y="5305389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8" name="橢圓 17"/>
          <p:cNvSpPr/>
          <p:nvPr/>
        </p:nvSpPr>
        <p:spPr>
          <a:xfrm>
            <a:off x="605790" y="4810125"/>
            <a:ext cx="834390" cy="83439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9" name="直線接點 18"/>
          <p:cNvCxnSpPr/>
          <p:nvPr/>
        </p:nvCxnSpPr>
        <p:spPr>
          <a:xfrm>
            <a:off x="1028700" y="5227320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字方塊 88"/>
          <p:cNvSpPr txBox="1"/>
          <p:nvPr/>
        </p:nvSpPr>
        <p:spPr>
          <a:xfrm>
            <a:off x="1440180" y="4762448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3"/>
                </a:solidFill>
              </a:rPr>
              <a:t>Business</a:t>
            </a:r>
            <a:endParaRPr lang="zh-TW" altLang="en-US" sz="2400" b="1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131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52457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036058" y="1782823"/>
            <a:ext cx="4850138" cy="4366518"/>
          </a:xfrm>
          <a:custGeom>
            <a:avLst/>
            <a:gdLst>
              <a:gd name="connsiteX0" fmla="*/ 5080381 w 5519432"/>
              <a:gd name="connsiteY0" fmla="*/ 4897857 h 4969075"/>
              <a:gd name="connsiteX1" fmla="*/ 5116197 w 5519432"/>
              <a:gd name="connsiteY1" fmla="*/ 4945199 h 4969075"/>
              <a:gd name="connsiteX2" fmla="*/ 5084637 w 5519432"/>
              <a:gd name="connsiteY2" fmla="*/ 4969075 h 4969075"/>
              <a:gd name="connsiteX3" fmla="*/ 5071279 w 5519432"/>
              <a:gd name="connsiteY3" fmla="*/ 4929558 h 4969075"/>
              <a:gd name="connsiteX4" fmla="*/ 5080381 w 5519432"/>
              <a:gd name="connsiteY4" fmla="*/ 4897857 h 4969075"/>
              <a:gd name="connsiteX5" fmla="*/ 4706450 w 5519432"/>
              <a:gd name="connsiteY5" fmla="*/ 4436378 h 4969075"/>
              <a:gd name="connsiteX6" fmla="*/ 4730326 w 5519432"/>
              <a:gd name="connsiteY6" fmla="*/ 4467938 h 4969075"/>
              <a:gd name="connsiteX7" fmla="*/ 4698761 w 5519432"/>
              <a:gd name="connsiteY7" fmla="*/ 4491818 h 4969075"/>
              <a:gd name="connsiteX8" fmla="*/ 4698055 w 5519432"/>
              <a:gd name="connsiteY8" fmla="*/ 4479945 h 4969075"/>
              <a:gd name="connsiteX9" fmla="*/ 4702607 w 5519432"/>
              <a:gd name="connsiteY9" fmla="*/ 4464100 h 4969075"/>
              <a:gd name="connsiteX10" fmla="*/ 4701897 w 5519432"/>
              <a:gd name="connsiteY10" fmla="*/ 4452230 h 4969075"/>
              <a:gd name="connsiteX11" fmla="*/ 4706450 w 5519432"/>
              <a:gd name="connsiteY11" fmla="*/ 4436378 h 4969075"/>
              <a:gd name="connsiteX12" fmla="*/ 4461482 w 5519432"/>
              <a:gd name="connsiteY12" fmla="*/ 734443 h 4969075"/>
              <a:gd name="connsiteX13" fmla="*/ 4454442 w 5519432"/>
              <a:gd name="connsiteY13" fmla="*/ 785261 h 4969075"/>
              <a:gd name="connsiteX14" fmla="*/ 4401199 w 5519432"/>
              <a:gd name="connsiteY14" fmla="*/ 829679 h 4969075"/>
              <a:gd name="connsiteX15" fmla="*/ 4389259 w 5519432"/>
              <a:gd name="connsiteY15" fmla="*/ 813897 h 4969075"/>
              <a:gd name="connsiteX16" fmla="*/ 4328700 w 5519432"/>
              <a:gd name="connsiteY16" fmla="*/ 843173 h 4969075"/>
              <a:gd name="connsiteX17" fmla="*/ 4280718 w 5519432"/>
              <a:gd name="connsiteY17" fmla="*/ 883604 h 4969075"/>
              <a:gd name="connsiteX18" fmla="*/ 4232735 w 5519432"/>
              <a:gd name="connsiteY18" fmla="*/ 924043 h 4969075"/>
              <a:gd name="connsiteX19" fmla="*/ 4177436 w 5519432"/>
              <a:gd name="connsiteY19" fmla="*/ 949333 h 4969075"/>
              <a:gd name="connsiteX20" fmla="*/ 4276670 w 5519432"/>
              <a:gd name="connsiteY20" fmla="*/ 861852 h 4969075"/>
              <a:gd name="connsiteX21" fmla="*/ 4360124 w 5519432"/>
              <a:gd name="connsiteY21" fmla="*/ 786316 h 4969075"/>
              <a:gd name="connsiteX22" fmla="*/ 4461482 w 5519432"/>
              <a:gd name="connsiteY22" fmla="*/ 734443 h 4969075"/>
              <a:gd name="connsiteX23" fmla="*/ 2511918 w 5519432"/>
              <a:gd name="connsiteY23" fmla="*/ 464219 h 4969075"/>
              <a:gd name="connsiteX24" fmla="*/ 2547734 w 5519432"/>
              <a:gd name="connsiteY24" fmla="*/ 511562 h 4969075"/>
              <a:gd name="connsiteX25" fmla="*/ 2563516 w 5519432"/>
              <a:gd name="connsiteY25" fmla="*/ 499622 h 4969075"/>
              <a:gd name="connsiteX26" fmla="*/ 2619296 w 5519432"/>
              <a:gd name="connsiteY26" fmla="*/ 589754 h 4969075"/>
              <a:gd name="connsiteX27" fmla="*/ 2675076 w 5519432"/>
              <a:gd name="connsiteY27" fmla="*/ 679885 h 4969075"/>
              <a:gd name="connsiteX28" fmla="*/ 2781974 w 5519432"/>
              <a:gd name="connsiteY28" fmla="*/ 689990 h 4969075"/>
              <a:gd name="connsiteX29" fmla="*/ 2888301 w 5519432"/>
              <a:gd name="connsiteY29" fmla="*/ 721211 h 4969075"/>
              <a:gd name="connsiteX30" fmla="*/ 2995195 w 5519432"/>
              <a:gd name="connsiteY30" fmla="*/ 731320 h 4969075"/>
              <a:gd name="connsiteX31" fmla="*/ 3117024 w 5519432"/>
              <a:gd name="connsiteY31" fmla="*/ 684637 h 4969075"/>
              <a:gd name="connsiteX32" fmla="*/ 3193962 w 5519432"/>
              <a:gd name="connsiteY32" fmla="*/ 469292 h 4969075"/>
              <a:gd name="connsiteX33" fmla="*/ 3250746 w 5519432"/>
              <a:gd name="connsiteY33" fmla="*/ 484226 h 4969075"/>
              <a:gd name="connsiteX34" fmla="*/ 3316908 w 5519432"/>
              <a:gd name="connsiteY34" fmla="*/ 533419 h 4969075"/>
              <a:gd name="connsiteX35" fmla="*/ 3301130 w 5519432"/>
              <a:gd name="connsiteY35" fmla="*/ 545356 h 4969075"/>
              <a:gd name="connsiteX36" fmla="*/ 3332600 w 5519432"/>
              <a:gd name="connsiteY36" fmla="*/ 658016 h 4969075"/>
              <a:gd name="connsiteX37" fmla="*/ 3316458 w 5519432"/>
              <a:gd name="connsiteY37" fmla="*/ 740535 h 4969075"/>
              <a:gd name="connsiteX38" fmla="*/ 3364211 w 5519432"/>
              <a:gd name="connsiteY38" fmla="*/ 803655 h 4969075"/>
              <a:gd name="connsiteX39" fmla="*/ 3432223 w 5519432"/>
              <a:gd name="connsiteY39" fmla="*/ 822502 h 4969075"/>
              <a:gd name="connsiteX40" fmla="*/ 3512044 w 5519432"/>
              <a:gd name="connsiteY40" fmla="*/ 824146 h 4969075"/>
              <a:gd name="connsiteX41" fmla="*/ 3539902 w 5519432"/>
              <a:gd name="connsiteY41" fmla="*/ 860970 h 4969075"/>
              <a:gd name="connsiteX42" fmla="*/ 3619078 w 5519432"/>
              <a:gd name="connsiteY42" fmla="*/ 867232 h 4969075"/>
              <a:gd name="connsiteX43" fmla="*/ 3664702 w 5519432"/>
              <a:gd name="connsiteY43" fmla="*/ 894747 h 4969075"/>
              <a:gd name="connsiteX44" fmla="*/ 3708343 w 5519432"/>
              <a:gd name="connsiteY44" fmla="*/ 919631 h 4969075"/>
              <a:gd name="connsiteX45" fmla="*/ 3782830 w 5519432"/>
              <a:gd name="connsiteY45" fmla="*/ 908765 h 4969075"/>
              <a:gd name="connsiteX46" fmla="*/ 3834424 w 5519432"/>
              <a:gd name="connsiteY46" fmla="*/ 944171 h 4969075"/>
              <a:gd name="connsiteX47" fmla="*/ 3850206 w 5519432"/>
              <a:gd name="connsiteY47" fmla="*/ 932231 h 4969075"/>
              <a:gd name="connsiteX48" fmla="*/ 3878061 w 5519432"/>
              <a:gd name="connsiteY48" fmla="*/ 969050 h 4969075"/>
              <a:gd name="connsiteX49" fmla="*/ 3899102 w 5519432"/>
              <a:gd name="connsiteY49" fmla="*/ 953132 h 4969075"/>
              <a:gd name="connsiteX50" fmla="*/ 3958795 w 5519432"/>
              <a:gd name="connsiteY50" fmla="*/ 1032034 h 4969075"/>
              <a:gd name="connsiteX51" fmla="*/ 3974573 w 5519432"/>
              <a:gd name="connsiteY51" fmla="*/ 1020098 h 4969075"/>
              <a:gd name="connsiteX52" fmla="*/ 4014367 w 5519432"/>
              <a:gd name="connsiteY52" fmla="*/ 1072699 h 4969075"/>
              <a:gd name="connsiteX53" fmla="*/ 4030150 w 5519432"/>
              <a:gd name="connsiteY53" fmla="*/ 1060760 h 4969075"/>
              <a:gd name="connsiteX54" fmla="*/ 4077905 w 5519432"/>
              <a:gd name="connsiteY54" fmla="*/ 1123884 h 4969075"/>
              <a:gd name="connsiteX55" fmla="*/ 4093688 w 5519432"/>
              <a:gd name="connsiteY55" fmla="*/ 1111944 h 4969075"/>
              <a:gd name="connsiteX56" fmla="*/ 4123600 w 5519432"/>
              <a:gd name="connsiteY56" fmla="*/ 1167884 h 4969075"/>
              <a:gd name="connsiteX57" fmla="*/ 4153516 w 5519432"/>
              <a:gd name="connsiteY57" fmla="*/ 1223828 h 4969075"/>
              <a:gd name="connsiteX58" fmla="*/ 4137734 w 5519432"/>
              <a:gd name="connsiteY58" fmla="*/ 1235768 h 4969075"/>
              <a:gd name="connsiteX59" fmla="*/ 4176248 w 5519432"/>
              <a:gd name="connsiteY59" fmla="*/ 1297608 h 4969075"/>
              <a:gd name="connsiteX60" fmla="*/ 4276946 w 5519432"/>
              <a:gd name="connsiteY60" fmla="*/ 1403381 h 4969075"/>
              <a:gd name="connsiteX61" fmla="*/ 4360312 w 5519432"/>
              <a:gd name="connsiteY61" fmla="*/ 1464374 h 4969075"/>
              <a:gd name="connsiteX62" fmla="*/ 4376089 w 5519432"/>
              <a:gd name="connsiteY62" fmla="*/ 1452437 h 4969075"/>
              <a:gd name="connsiteX63" fmla="*/ 4422288 w 5519432"/>
              <a:gd name="connsiteY63" fmla="*/ 1458841 h 4969075"/>
              <a:gd name="connsiteX64" fmla="*/ 4449299 w 5519432"/>
              <a:gd name="connsiteY64" fmla="*/ 1450813 h 4969075"/>
              <a:gd name="connsiteX65" fmla="*/ 4477591 w 5519432"/>
              <a:gd name="connsiteY65" fmla="*/ 1433548 h 4969075"/>
              <a:gd name="connsiteX66" fmla="*/ 4527632 w 5519432"/>
              <a:gd name="connsiteY66" fmla="*/ 1412229 h 4969075"/>
              <a:gd name="connsiteX67" fmla="*/ 4539568 w 5519432"/>
              <a:gd name="connsiteY67" fmla="*/ 1428007 h 4969075"/>
              <a:gd name="connsiteX68" fmla="*/ 4623730 w 5519432"/>
              <a:gd name="connsiteY68" fmla="*/ 1364336 h 4969075"/>
              <a:gd name="connsiteX69" fmla="*/ 4635670 w 5519432"/>
              <a:gd name="connsiteY69" fmla="*/ 1380118 h 4969075"/>
              <a:gd name="connsiteX70" fmla="*/ 4683012 w 5519432"/>
              <a:gd name="connsiteY70" fmla="*/ 1344302 h 4969075"/>
              <a:gd name="connsiteX71" fmla="*/ 4698931 w 5519432"/>
              <a:gd name="connsiteY71" fmla="*/ 1365344 h 4969075"/>
              <a:gd name="connsiteX72" fmla="*/ 4751532 w 5519432"/>
              <a:gd name="connsiteY72" fmla="*/ 1325549 h 4969075"/>
              <a:gd name="connsiteX73" fmla="*/ 4763469 w 5519432"/>
              <a:gd name="connsiteY73" fmla="*/ 1341327 h 4969075"/>
              <a:gd name="connsiteX74" fmla="*/ 4826589 w 5519432"/>
              <a:gd name="connsiteY74" fmla="*/ 1293574 h 4969075"/>
              <a:gd name="connsiteX75" fmla="*/ 4838529 w 5519432"/>
              <a:gd name="connsiteY75" fmla="*/ 1309357 h 4969075"/>
              <a:gd name="connsiteX76" fmla="*/ 4918852 w 5519432"/>
              <a:gd name="connsiteY76" fmla="*/ 1273404 h 4969075"/>
              <a:gd name="connsiteX77" fmla="*/ 4930789 w 5519432"/>
              <a:gd name="connsiteY77" fmla="*/ 1289182 h 4969075"/>
              <a:gd name="connsiteX78" fmla="*/ 5130673 w 5519432"/>
              <a:gd name="connsiteY78" fmla="*/ 1137964 h 4969075"/>
              <a:gd name="connsiteX79" fmla="*/ 5142612 w 5519432"/>
              <a:gd name="connsiteY79" fmla="*/ 1153746 h 4969075"/>
              <a:gd name="connsiteX80" fmla="*/ 5305681 w 5519432"/>
              <a:gd name="connsiteY80" fmla="*/ 1030380 h 4969075"/>
              <a:gd name="connsiteX81" fmla="*/ 5318898 w 5519432"/>
              <a:gd name="connsiteY81" fmla="*/ 1036919 h 4969075"/>
              <a:gd name="connsiteX82" fmla="*/ 5358419 w 5519432"/>
              <a:gd name="connsiteY82" fmla="*/ 1023566 h 4969075"/>
              <a:gd name="connsiteX83" fmla="*/ 5394235 w 5519432"/>
              <a:gd name="connsiteY83" fmla="*/ 1070909 h 4969075"/>
              <a:gd name="connsiteX84" fmla="*/ 5378453 w 5519432"/>
              <a:gd name="connsiteY84" fmla="*/ 1082848 h 4969075"/>
              <a:gd name="connsiteX85" fmla="*/ 5390389 w 5519432"/>
              <a:gd name="connsiteY85" fmla="*/ 1098626 h 4969075"/>
              <a:gd name="connsiteX86" fmla="*/ 5274667 w 5519432"/>
              <a:gd name="connsiteY86" fmla="*/ 1186173 h 4969075"/>
              <a:gd name="connsiteX87" fmla="*/ 5262731 w 5519432"/>
              <a:gd name="connsiteY87" fmla="*/ 1170395 h 4969075"/>
              <a:gd name="connsiteX88" fmla="*/ 4970584 w 5519432"/>
              <a:gd name="connsiteY88" fmla="*/ 1341784 h 4969075"/>
              <a:gd name="connsiteX89" fmla="*/ 4958647 w 5519432"/>
              <a:gd name="connsiteY89" fmla="*/ 1326006 h 4969075"/>
              <a:gd name="connsiteX90" fmla="*/ 4890263 w 5519432"/>
              <a:gd name="connsiteY90" fmla="*/ 1377740 h 4969075"/>
              <a:gd name="connsiteX91" fmla="*/ 4874345 w 5519432"/>
              <a:gd name="connsiteY91" fmla="*/ 1356699 h 4969075"/>
              <a:gd name="connsiteX92" fmla="*/ 4799285 w 5519432"/>
              <a:gd name="connsiteY92" fmla="*/ 1388669 h 4969075"/>
              <a:gd name="connsiteX93" fmla="*/ 4787348 w 5519432"/>
              <a:gd name="connsiteY93" fmla="*/ 1372891 h 4969075"/>
              <a:gd name="connsiteX94" fmla="*/ 4723513 w 5519432"/>
              <a:gd name="connsiteY94" fmla="*/ 1408777 h 4969075"/>
              <a:gd name="connsiteX95" fmla="*/ 4659682 w 5519432"/>
              <a:gd name="connsiteY95" fmla="*/ 1444660 h 4969075"/>
              <a:gd name="connsiteX96" fmla="*/ 4647742 w 5519432"/>
              <a:gd name="connsiteY96" fmla="*/ 1428877 h 4969075"/>
              <a:gd name="connsiteX97" fmla="*/ 4616182 w 5519432"/>
              <a:gd name="connsiteY97" fmla="*/ 1452753 h 4969075"/>
              <a:gd name="connsiteX98" fmla="*/ 4604246 w 5519432"/>
              <a:gd name="connsiteY98" fmla="*/ 1436976 h 4969075"/>
              <a:gd name="connsiteX99" fmla="*/ 4538427 w 5519432"/>
              <a:gd name="connsiteY99" fmla="*/ 1470231 h 4969075"/>
              <a:gd name="connsiteX100" fmla="*/ 4472878 w 5519432"/>
              <a:gd name="connsiteY100" fmla="*/ 1569444 h 4969075"/>
              <a:gd name="connsiteX101" fmla="*/ 4464050 w 5519432"/>
              <a:gd name="connsiteY101" fmla="*/ 1667100 h 4969075"/>
              <a:gd name="connsiteX102" fmla="*/ 4448272 w 5519432"/>
              <a:gd name="connsiteY102" fmla="*/ 1679036 h 4969075"/>
              <a:gd name="connsiteX103" fmla="*/ 4476127 w 5519432"/>
              <a:gd name="connsiteY103" fmla="*/ 1715855 h 4969075"/>
              <a:gd name="connsiteX104" fmla="*/ 4455086 w 5519432"/>
              <a:gd name="connsiteY104" fmla="*/ 1731774 h 4969075"/>
              <a:gd name="connsiteX105" fmla="*/ 4487059 w 5519432"/>
              <a:gd name="connsiteY105" fmla="*/ 1806838 h 4969075"/>
              <a:gd name="connsiteX106" fmla="*/ 4471281 w 5519432"/>
              <a:gd name="connsiteY106" fmla="*/ 1818775 h 4969075"/>
              <a:gd name="connsiteX107" fmla="*/ 4546889 w 5519432"/>
              <a:gd name="connsiteY107" fmla="*/ 1918715 h 4969075"/>
              <a:gd name="connsiteX108" fmla="*/ 4531107 w 5519432"/>
              <a:gd name="connsiteY108" fmla="*/ 1930655 h 4969075"/>
              <a:gd name="connsiteX109" fmla="*/ 4535089 w 5519432"/>
              <a:gd name="connsiteY109" fmla="*/ 1935918 h 4969075"/>
              <a:gd name="connsiteX110" fmla="*/ 4539067 w 5519432"/>
              <a:gd name="connsiteY110" fmla="*/ 1941178 h 4969075"/>
              <a:gd name="connsiteX111" fmla="*/ 4545612 w 5519432"/>
              <a:gd name="connsiteY111" fmla="*/ 1927957 h 4969075"/>
              <a:gd name="connsiteX112" fmla="*/ 4549590 w 5519432"/>
              <a:gd name="connsiteY112" fmla="*/ 1933217 h 4969075"/>
              <a:gd name="connsiteX113" fmla="*/ 4558188 w 5519432"/>
              <a:gd name="connsiteY113" fmla="*/ 1939120 h 4969075"/>
              <a:gd name="connsiteX114" fmla="*/ 4566789 w 5519432"/>
              <a:gd name="connsiteY114" fmla="*/ 1945020 h 4969075"/>
              <a:gd name="connsiteX115" fmla="*/ 4570835 w 5519432"/>
              <a:gd name="connsiteY115" fmla="*/ 1966768 h 4969075"/>
              <a:gd name="connsiteX116" fmla="*/ 4570905 w 5519432"/>
              <a:gd name="connsiteY116" fmla="*/ 1983261 h 4969075"/>
              <a:gd name="connsiteX117" fmla="*/ 4630597 w 5519432"/>
              <a:gd name="connsiteY117" fmla="*/ 2062163 h 4969075"/>
              <a:gd name="connsiteX118" fmla="*/ 4614819 w 5519432"/>
              <a:gd name="connsiteY118" fmla="*/ 2074100 h 4969075"/>
              <a:gd name="connsiteX119" fmla="*/ 4622546 w 5519432"/>
              <a:gd name="connsiteY119" fmla="*/ 2188177 h 4969075"/>
              <a:gd name="connsiteX120" fmla="*/ 4673777 w 5519432"/>
              <a:gd name="connsiteY120" fmla="*/ 2294158 h 4969075"/>
              <a:gd name="connsiteX121" fmla="*/ 4657995 w 5519432"/>
              <a:gd name="connsiteY121" fmla="*/ 2306097 h 4969075"/>
              <a:gd name="connsiteX122" fmla="*/ 4695732 w 5519432"/>
              <a:gd name="connsiteY122" fmla="*/ 2339579 h 4969075"/>
              <a:gd name="connsiteX123" fmla="*/ 4737448 w 5519432"/>
              <a:gd name="connsiteY123" fmla="*/ 2378319 h 4969075"/>
              <a:gd name="connsiteX124" fmla="*/ 4769008 w 5519432"/>
              <a:gd name="connsiteY124" fmla="*/ 2354443 h 4969075"/>
              <a:gd name="connsiteX125" fmla="*/ 4792885 w 5519432"/>
              <a:gd name="connsiteY125" fmla="*/ 2386003 h 4969075"/>
              <a:gd name="connsiteX126" fmla="*/ 4846907 w 5519432"/>
              <a:gd name="connsiteY126" fmla="*/ 2369948 h 4969075"/>
              <a:gd name="connsiteX127" fmla="*/ 4940514 w 5519432"/>
              <a:gd name="connsiteY127" fmla="*/ 2357024 h 4969075"/>
              <a:gd name="connsiteX128" fmla="*/ 5033481 w 5519432"/>
              <a:gd name="connsiteY128" fmla="*/ 2348723 h 4969075"/>
              <a:gd name="connsiteX129" fmla="*/ 5080323 w 5519432"/>
              <a:gd name="connsiteY129" fmla="*/ 2350508 h 4969075"/>
              <a:gd name="connsiteX130" fmla="*/ 5104199 w 5519432"/>
              <a:gd name="connsiteY130" fmla="*/ 2382068 h 4969075"/>
              <a:gd name="connsiteX131" fmla="*/ 5274147 w 5519432"/>
              <a:gd name="connsiteY131" fmla="*/ 2327936 h 4969075"/>
              <a:gd name="connsiteX132" fmla="*/ 5436138 w 5519432"/>
              <a:gd name="connsiteY132" fmla="*/ 2263277 h 4969075"/>
              <a:gd name="connsiteX133" fmla="*/ 5477147 w 5519432"/>
              <a:gd name="connsiteY133" fmla="*/ 2290152 h 4969075"/>
              <a:gd name="connsiteX134" fmla="*/ 5519432 w 5519432"/>
              <a:gd name="connsiteY134" fmla="*/ 2307785 h 4969075"/>
              <a:gd name="connsiteX135" fmla="*/ 5503655 w 5519432"/>
              <a:gd name="connsiteY135" fmla="*/ 2319721 h 4969075"/>
              <a:gd name="connsiteX136" fmla="*/ 5501090 w 5519432"/>
              <a:gd name="connsiteY136" fmla="*/ 2338201 h 4969075"/>
              <a:gd name="connsiteX137" fmla="*/ 5494550 w 5519432"/>
              <a:gd name="connsiteY137" fmla="*/ 2351418 h 4969075"/>
              <a:gd name="connsiteX138" fmla="*/ 5484027 w 5519432"/>
              <a:gd name="connsiteY138" fmla="*/ 2359379 h 4969075"/>
              <a:gd name="connsiteX139" fmla="*/ 5472090 w 5519432"/>
              <a:gd name="connsiteY139" fmla="*/ 2343601 h 4969075"/>
              <a:gd name="connsiteX140" fmla="*/ 5344292 w 5519432"/>
              <a:gd name="connsiteY140" fmla="*/ 2382385 h 4969075"/>
              <a:gd name="connsiteX141" fmla="*/ 5332356 w 5519432"/>
              <a:gd name="connsiteY141" fmla="*/ 2366607 h 4969075"/>
              <a:gd name="connsiteX142" fmla="*/ 5295532 w 5519432"/>
              <a:gd name="connsiteY142" fmla="*/ 2394465 h 4969075"/>
              <a:gd name="connsiteX143" fmla="*/ 5283592 w 5519432"/>
              <a:gd name="connsiteY143" fmla="*/ 2378683 h 4969075"/>
              <a:gd name="connsiteX144" fmla="*/ 5252032 w 5519432"/>
              <a:gd name="connsiteY144" fmla="*/ 2402559 h 4969075"/>
              <a:gd name="connsiteX145" fmla="*/ 5196596 w 5519432"/>
              <a:gd name="connsiteY145" fmla="*/ 2394875 h 4969075"/>
              <a:gd name="connsiteX146" fmla="*/ 5159772 w 5519432"/>
              <a:gd name="connsiteY146" fmla="*/ 2422733 h 4969075"/>
              <a:gd name="connsiteX147" fmla="*/ 5120118 w 5519432"/>
              <a:gd name="connsiteY147" fmla="*/ 2403110 h 4969075"/>
              <a:gd name="connsiteX148" fmla="*/ 5088558 w 5519432"/>
              <a:gd name="connsiteY148" fmla="*/ 2426986 h 4969075"/>
              <a:gd name="connsiteX149" fmla="*/ 4988840 w 5519432"/>
              <a:gd name="connsiteY149" fmla="*/ 2399041 h 4969075"/>
              <a:gd name="connsiteX150" fmla="*/ 4881302 w 5519432"/>
              <a:gd name="connsiteY150" fmla="*/ 2393551 h 4969075"/>
              <a:gd name="connsiteX151" fmla="*/ 4845330 w 5519432"/>
              <a:gd name="connsiteY151" fmla="*/ 2466257 h 4969075"/>
              <a:gd name="connsiteX152" fmla="*/ 4833093 w 5519432"/>
              <a:gd name="connsiteY152" fmla="*/ 2537546 h 4969075"/>
              <a:gd name="connsiteX153" fmla="*/ 4845029 w 5519432"/>
              <a:gd name="connsiteY153" fmla="*/ 2553324 h 4969075"/>
              <a:gd name="connsiteX154" fmla="*/ 4729307 w 5519432"/>
              <a:gd name="connsiteY154" fmla="*/ 2640871 h 4969075"/>
              <a:gd name="connsiteX155" fmla="*/ 4741247 w 5519432"/>
              <a:gd name="connsiteY155" fmla="*/ 2656653 h 4969075"/>
              <a:gd name="connsiteX156" fmla="*/ 4667377 w 5519432"/>
              <a:gd name="connsiteY156" fmla="*/ 2815922 h 4969075"/>
              <a:gd name="connsiteX157" fmla="*/ 4712205 w 5519432"/>
              <a:gd name="connsiteY157" fmla="*/ 2968101 h 4969075"/>
              <a:gd name="connsiteX158" fmla="*/ 4696423 w 5519432"/>
              <a:gd name="connsiteY158" fmla="*/ 2980041 h 4969075"/>
              <a:gd name="connsiteX159" fmla="*/ 4748158 w 5519432"/>
              <a:gd name="connsiteY159" fmla="*/ 3048424 h 4969075"/>
              <a:gd name="connsiteX160" fmla="*/ 4732375 w 5519432"/>
              <a:gd name="connsiteY160" fmla="*/ 3060364 h 4969075"/>
              <a:gd name="connsiteX161" fmla="*/ 4740474 w 5519432"/>
              <a:gd name="connsiteY161" fmla="*/ 3103861 h 4969075"/>
              <a:gd name="connsiteX162" fmla="*/ 4656312 w 5519432"/>
              <a:gd name="connsiteY162" fmla="*/ 3167532 h 4969075"/>
              <a:gd name="connsiteX163" fmla="*/ 4668248 w 5519432"/>
              <a:gd name="connsiteY163" fmla="*/ 3183310 h 4969075"/>
              <a:gd name="connsiteX164" fmla="*/ 4605124 w 5519432"/>
              <a:gd name="connsiteY164" fmla="*/ 3231066 h 4969075"/>
              <a:gd name="connsiteX165" fmla="*/ 4593187 w 5519432"/>
              <a:gd name="connsiteY165" fmla="*/ 3215288 h 4969075"/>
              <a:gd name="connsiteX166" fmla="*/ 4544705 w 5519432"/>
              <a:gd name="connsiteY166" fmla="*/ 3293320 h 4969075"/>
              <a:gd name="connsiteX167" fmla="*/ 4523938 w 5519432"/>
              <a:gd name="connsiteY167" fmla="*/ 3375194 h 4969075"/>
              <a:gd name="connsiteX168" fmla="*/ 4571693 w 5519432"/>
              <a:gd name="connsiteY168" fmla="*/ 3438318 h 4969075"/>
              <a:gd name="connsiteX169" fmla="*/ 4555911 w 5519432"/>
              <a:gd name="connsiteY169" fmla="*/ 3450258 h 4969075"/>
              <a:gd name="connsiteX170" fmla="*/ 4573887 w 5519432"/>
              <a:gd name="connsiteY170" fmla="*/ 3490420 h 4969075"/>
              <a:gd name="connsiteX171" fmla="*/ 4591860 w 5519432"/>
              <a:gd name="connsiteY171" fmla="*/ 3530577 h 4969075"/>
              <a:gd name="connsiteX172" fmla="*/ 4576082 w 5519432"/>
              <a:gd name="connsiteY172" fmla="*/ 3542513 h 4969075"/>
              <a:gd name="connsiteX173" fmla="*/ 4599962 w 5519432"/>
              <a:gd name="connsiteY173" fmla="*/ 3574078 h 4969075"/>
              <a:gd name="connsiteX174" fmla="*/ 4580338 w 5519432"/>
              <a:gd name="connsiteY174" fmla="*/ 3613732 h 4969075"/>
              <a:gd name="connsiteX175" fmla="*/ 4571510 w 5519432"/>
              <a:gd name="connsiteY175" fmla="*/ 3711388 h 4969075"/>
              <a:gd name="connsiteX176" fmla="*/ 4518908 w 5519432"/>
              <a:gd name="connsiteY176" fmla="*/ 3751183 h 4969075"/>
              <a:gd name="connsiteX177" fmla="*/ 4495235 w 5519432"/>
              <a:gd name="connsiteY177" fmla="*/ 3769092 h 4969075"/>
              <a:gd name="connsiteX178" fmla="*/ 4451805 w 5519432"/>
              <a:gd name="connsiteY178" fmla="*/ 3793679 h 4969075"/>
              <a:gd name="connsiteX179" fmla="*/ 4351861 w 5519432"/>
              <a:gd name="connsiteY179" fmla="*/ 3869290 h 4969075"/>
              <a:gd name="connsiteX180" fmla="*/ 4339921 w 5519432"/>
              <a:gd name="connsiteY180" fmla="*/ 3853507 h 4969075"/>
              <a:gd name="connsiteX181" fmla="*/ 4261018 w 5519432"/>
              <a:gd name="connsiteY181" fmla="*/ 3913200 h 4969075"/>
              <a:gd name="connsiteX182" fmla="*/ 4245103 w 5519432"/>
              <a:gd name="connsiteY182" fmla="*/ 3892163 h 4969075"/>
              <a:gd name="connsiteX183" fmla="*/ 4176790 w 5519432"/>
              <a:gd name="connsiteY183" fmla="*/ 3960382 h 4969075"/>
              <a:gd name="connsiteX184" fmla="*/ 4108477 w 5519432"/>
              <a:gd name="connsiteY184" fmla="*/ 4028602 h 4969075"/>
              <a:gd name="connsiteX185" fmla="*/ 4145140 w 5519432"/>
              <a:gd name="connsiteY185" fmla="*/ 4120796 h 4969075"/>
              <a:gd name="connsiteX186" fmla="*/ 4144840 w 5519432"/>
              <a:gd name="connsiteY186" fmla="*/ 4207862 h 4969075"/>
              <a:gd name="connsiteX187" fmla="*/ 4156779 w 5519432"/>
              <a:gd name="connsiteY187" fmla="*/ 4223644 h 4969075"/>
              <a:gd name="connsiteX188" fmla="*/ 4112779 w 5519432"/>
              <a:gd name="connsiteY188" fmla="*/ 4269339 h 4969075"/>
              <a:gd name="connsiteX189" fmla="*/ 4068775 w 5519432"/>
              <a:gd name="connsiteY189" fmla="*/ 4315037 h 4969075"/>
              <a:gd name="connsiteX190" fmla="*/ 4049655 w 5519432"/>
              <a:gd name="connsiteY190" fmla="*/ 4317095 h 4969075"/>
              <a:gd name="connsiteX191" fmla="*/ 4020016 w 5519432"/>
              <a:gd name="connsiteY191" fmla="*/ 4327110 h 4969075"/>
              <a:gd name="connsiteX192" fmla="*/ 3996140 w 5519432"/>
              <a:gd name="connsiteY192" fmla="*/ 4295550 h 4969075"/>
              <a:gd name="connsiteX193" fmla="*/ 3958543 w 5519432"/>
              <a:gd name="connsiteY193" fmla="*/ 4295046 h 4969075"/>
              <a:gd name="connsiteX194" fmla="*/ 3920942 w 5519432"/>
              <a:gd name="connsiteY194" fmla="*/ 4294546 h 4969075"/>
              <a:gd name="connsiteX195" fmla="*/ 3802382 w 5519432"/>
              <a:gd name="connsiteY195" fmla="*/ 4334611 h 4969075"/>
              <a:gd name="connsiteX196" fmla="*/ 3714655 w 5519432"/>
              <a:gd name="connsiteY196" fmla="*/ 4491963 h 4969075"/>
              <a:gd name="connsiteX197" fmla="*/ 3768077 w 5519432"/>
              <a:gd name="connsiteY197" fmla="*/ 4650041 h 4969075"/>
              <a:gd name="connsiteX198" fmla="*/ 3612630 w 5519432"/>
              <a:gd name="connsiteY198" fmla="*/ 4701479 h 4969075"/>
              <a:gd name="connsiteX199" fmla="*/ 3489610 w 5519432"/>
              <a:gd name="connsiteY199" fmla="*/ 4620862 h 4969075"/>
              <a:gd name="connsiteX200" fmla="*/ 3458050 w 5519432"/>
              <a:gd name="connsiteY200" fmla="*/ 4644739 h 4969075"/>
              <a:gd name="connsiteX201" fmla="*/ 3487116 w 5519432"/>
              <a:gd name="connsiteY201" fmla="*/ 4655827 h 4969075"/>
              <a:gd name="connsiteX202" fmla="*/ 3514900 w 5519432"/>
              <a:gd name="connsiteY202" fmla="*/ 4676162 h 4969075"/>
              <a:gd name="connsiteX203" fmla="*/ 3525559 w 5519432"/>
              <a:gd name="connsiteY203" fmla="*/ 4701182 h 4969075"/>
              <a:gd name="connsiteX204" fmla="*/ 3509782 w 5519432"/>
              <a:gd name="connsiteY204" fmla="*/ 4713118 h 4969075"/>
              <a:gd name="connsiteX205" fmla="*/ 3501960 w 5519432"/>
              <a:gd name="connsiteY205" fmla="*/ 4735581 h 4969075"/>
              <a:gd name="connsiteX206" fmla="*/ 3484897 w 5519432"/>
              <a:gd name="connsiteY206" fmla="*/ 4756759 h 4969075"/>
              <a:gd name="connsiteX207" fmla="*/ 3443756 w 5519432"/>
              <a:gd name="connsiteY207" fmla="*/ 4696907 h 4969075"/>
              <a:gd name="connsiteX208" fmla="*/ 3414546 w 5519432"/>
              <a:gd name="connsiteY208" fmla="*/ 4652836 h 4969075"/>
              <a:gd name="connsiteX209" fmla="*/ 3330615 w 5519432"/>
              <a:gd name="connsiteY209" fmla="*/ 4612948 h 4969075"/>
              <a:gd name="connsiteX210" fmla="*/ 3229894 w 5519432"/>
              <a:gd name="connsiteY210" fmla="*/ 4660200 h 4969075"/>
              <a:gd name="connsiteX211" fmla="*/ 3217954 w 5519432"/>
              <a:gd name="connsiteY211" fmla="*/ 4644418 h 4969075"/>
              <a:gd name="connsiteX212" fmla="*/ 3186394 w 5519432"/>
              <a:gd name="connsiteY212" fmla="*/ 4668294 h 4969075"/>
              <a:gd name="connsiteX213" fmla="*/ 3174457 w 5519432"/>
              <a:gd name="connsiteY213" fmla="*/ 4652517 h 4969075"/>
              <a:gd name="connsiteX214" fmla="*/ 3042953 w 5519432"/>
              <a:gd name="connsiteY214" fmla="*/ 4752004 h 4969075"/>
              <a:gd name="connsiteX215" fmla="*/ 3051047 w 5519432"/>
              <a:gd name="connsiteY215" fmla="*/ 4795503 h 4969075"/>
              <a:gd name="connsiteX216" fmla="*/ 3018066 w 5519432"/>
              <a:gd name="connsiteY216" fmla="*/ 4795640 h 4969075"/>
              <a:gd name="connsiteX217" fmla="*/ 2951103 w 5519432"/>
              <a:gd name="connsiteY217" fmla="*/ 4871114 h 4969075"/>
              <a:gd name="connsiteX218" fmla="*/ 2910805 w 5519432"/>
              <a:gd name="connsiteY218" fmla="*/ 4856109 h 4969075"/>
              <a:gd name="connsiteX219" fmla="*/ 2866528 w 5519432"/>
              <a:gd name="connsiteY219" fmla="*/ 4835845 h 4969075"/>
              <a:gd name="connsiteX220" fmla="*/ 2850746 w 5519432"/>
              <a:gd name="connsiteY220" fmla="*/ 4847784 h 4969075"/>
              <a:gd name="connsiteX221" fmla="*/ 2763199 w 5519432"/>
              <a:gd name="connsiteY221" fmla="*/ 4732062 h 4969075"/>
              <a:gd name="connsiteX222" fmla="*/ 2742731 w 5519432"/>
              <a:gd name="connsiteY222" fmla="*/ 4726870 h 4969075"/>
              <a:gd name="connsiteX223" fmla="*/ 2691844 w 5519432"/>
              <a:gd name="connsiteY223" fmla="*/ 4703337 h 4969075"/>
              <a:gd name="connsiteX224" fmla="*/ 2609029 w 5519432"/>
              <a:gd name="connsiteY224" fmla="*/ 4774258 h 4969075"/>
              <a:gd name="connsiteX225" fmla="*/ 2541996 w 5519432"/>
              <a:gd name="connsiteY225" fmla="*/ 4833240 h 4969075"/>
              <a:gd name="connsiteX226" fmla="*/ 2455777 w 5519432"/>
              <a:gd name="connsiteY226" fmla="*/ 4877791 h 4969075"/>
              <a:gd name="connsiteX227" fmla="*/ 2347965 w 5519432"/>
              <a:gd name="connsiteY227" fmla="*/ 4806346 h 4969075"/>
              <a:gd name="connsiteX228" fmla="*/ 2369007 w 5519432"/>
              <a:gd name="connsiteY228" fmla="*/ 4790427 h 4969075"/>
              <a:gd name="connsiteX229" fmla="*/ 2269520 w 5519432"/>
              <a:gd name="connsiteY229" fmla="*/ 4658923 h 4969075"/>
              <a:gd name="connsiteX230" fmla="*/ 2187139 w 5519432"/>
              <a:gd name="connsiteY230" fmla="*/ 4675755 h 4969075"/>
              <a:gd name="connsiteX231" fmla="*/ 2096936 w 5519432"/>
              <a:gd name="connsiteY231" fmla="*/ 4715050 h 4969075"/>
              <a:gd name="connsiteX232" fmla="*/ 2070065 w 5519432"/>
              <a:gd name="connsiteY232" fmla="*/ 4756056 h 4969075"/>
              <a:gd name="connsiteX233" fmla="*/ 2014196 w 5519432"/>
              <a:gd name="connsiteY233" fmla="*/ 4802461 h 4969075"/>
              <a:gd name="connsiteX234" fmla="*/ 1964862 w 5519432"/>
              <a:gd name="connsiteY234" fmla="*/ 4835645 h 4969075"/>
              <a:gd name="connsiteX235" fmla="*/ 1906017 w 5519432"/>
              <a:gd name="connsiteY235" fmla="*/ 4801594 h 4969075"/>
              <a:gd name="connsiteX236" fmla="*/ 1890239 w 5519432"/>
              <a:gd name="connsiteY236" fmla="*/ 4813530 h 4969075"/>
              <a:gd name="connsiteX237" fmla="*/ 1842483 w 5519432"/>
              <a:gd name="connsiteY237" fmla="*/ 4750406 h 4969075"/>
              <a:gd name="connsiteX238" fmla="*/ 1840999 w 5519432"/>
              <a:gd name="connsiteY238" fmla="*/ 4710182 h 4969075"/>
              <a:gd name="connsiteX239" fmla="*/ 1832327 w 5519432"/>
              <a:gd name="connsiteY239" fmla="*/ 4687789 h 4969075"/>
              <a:gd name="connsiteX240" fmla="*/ 1829563 w 5519432"/>
              <a:gd name="connsiteY240" fmla="*/ 4656803 h 4969075"/>
              <a:gd name="connsiteX241" fmla="*/ 1845778 w 5519432"/>
              <a:gd name="connsiteY241" fmla="*/ 4590774 h 4969075"/>
              <a:gd name="connsiteX242" fmla="*/ 1805983 w 5519432"/>
              <a:gd name="connsiteY242" fmla="*/ 4538172 h 4969075"/>
              <a:gd name="connsiteX243" fmla="*/ 1790201 w 5519432"/>
              <a:gd name="connsiteY243" fmla="*/ 4550112 h 4969075"/>
              <a:gd name="connsiteX244" fmla="*/ 1754385 w 5519432"/>
              <a:gd name="connsiteY244" fmla="*/ 4502769 h 4969075"/>
              <a:gd name="connsiteX245" fmla="*/ 1710885 w 5519432"/>
              <a:gd name="connsiteY245" fmla="*/ 4510864 h 4969075"/>
              <a:gd name="connsiteX246" fmla="*/ 1683030 w 5519432"/>
              <a:gd name="connsiteY246" fmla="*/ 4474044 h 4969075"/>
              <a:gd name="connsiteX247" fmla="*/ 1667248 w 5519432"/>
              <a:gd name="connsiteY247" fmla="*/ 4485984 h 4969075"/>
              <a:gd name="connsiteX248" fmla="*/ 1615654 w 5519432"/>
              <a:gd name="connsiteY248" fmla="*/ 4450578 h 4969075"/>
              <a:gd name="connsiteX249" fmla="*/ 1578830 w 5519432"/>
              <a:gd name="connsiteY249" fmla="*/ 4478436 h 4969075"/>
              <a:gd name="connsiteX250" fmla="*/ 1554954 w 5519432"/>
              <a:gd name="connsiteY250" fmla="*/ 4446876 h 4969075"/>
              <a:gd name="connsiteX251" fmla="*/ 1496179 w 5519432"/>
              <a:gd name="connsiteY251" fmla="*/ 4429310 h 4969075"/>
              <a:gd name="connsiteX252" fmla="*/ 1455877 w 5519432"/>
              <a:gd name="connsiteY252" fmla="*/ 4414308 h 4969075"/>
              <a:gd name="connsiteX253" fmla="*/ 1403276 w 5519432"/>
              <a:gd name="connsiteY253" fmla="*/ 4454103 h 4969075"/>
              <a:gd name="connsiteX254" fmla="*/ 1312804 w 5519432"/>
              <a:gd name="connsiteY254" fmla="*/ 4427440 h 4969075"/>
              <a:gd name="connsiteX255" fmla="*/ 1211943 w 5519432"/>
              <a:gd name="connsiteY255" fmla="*/ 4441706 h 4969075"/>
              <a:gd name="connsiteX256" fmla="*/ 1136335 w 5519432"/>
              <a:gd name="connsiteY256" fmla="*/ 4341767 h 4969075"/>
              <a:gd name="connsiteX257" fmla="*/ 1139467 w 5519432"/>
              <a:gd name="connsiteY257" fmla="*/ 4302175 h 4969075"/>
              <a:gd name="connsiteX258" fmla="*/ 1137339 w 5519432"/>
              <a:gd name="connsiteY258" fmla="*/ 4266569 h 4969075"/>
              <a:gd name="connsiteX259" fmla="*/ 1153121 w 5519432"/>
              <a:gd name="connsiteY259" fmla="*/ 4254630 h 4969075"/>
              <a:gd name="connsiteX260" fmla="*/ 1113326 w 5519432"/>
              <a:gd name="connsiteY260" fmla="*/ 4202028 h 4969075"/>
              <a:gd name="connsiteX261" fmla="*/ 1134594 w 5519432"/>
              <a:gd name="connsiteY261" fmla="*/ 4082554 h 4969075"/>
              <a:gd name="connsiteX262" fmla="*/ 1062185 w 5519432"/>
              <a:gd name="connsiteY262" fmla="*/ 3959510 h 4969075"/>
              <a:gd name="connsiteX263" fmla="*/ 890109 w 5519432"/>
              <a:gd name="connsiteY263" fmla="*/ 3978037 h 4969075"/>
              <a:gd name="connsiteX264" fmla="*/ 718306 w 5519432"/>
              <a:gd name="connsiteY264" fmla="*/ 4062519 h 4969075"/>
              <a:gd name="connsiteX265" fmla="*/ 654635 w 5519432"/>
              <a:gd name="connsiteY265" fmla="*/ 3978358 h 4969075"/>
              <a:gd name="connsiteX266" fmla="*/ 695301 w 5519432"/>
              <a:gd name="connsiteY266" fmla="*/ 3922785 h 4969075"/>
              <a:gd name="connsiteX267" fmla="*/ 683361 w 5519432"/>
              <a:gd name="connsiteY267" fmla="*/ 3907002 h 4969075"/>
              <a:gd name="connsiteX268" fmla="*/ 706963 w 5519432"/>
              <a:gd name="connsiteY268" fmla="*/ 3872608 h 4969075"/>
              <a:gd name="connsiteX269" fmla="*/ 772142 w 5519432"/>
              <a:gd name="connsiteY269" fmla="*/ 3843968 h 4969075"/>
              <a:gd name="connsiteX270" fmla="*/ 832064 w 5519432"/>
              <a:gd name="connsiteY270" fmla="*/ 3819319 h 4969075"/>
              <a:gd name="connsiteX271" fmla="*/ 843727 w 5519432"/>
              <a:gd name="connsiteY271" fmla="*/ 3769142 h 4969075"/>
              <a:gd name="connsiteX272" fmla="*/ 875014 w 5519432"/>
              <a:gd name="connsiteY272" fmla="*/ 3679303 h 4969075"/>
              <a:gd name="connsiteX273" fmla="*/ 847292 w 5519432"/>
              <a:gd name="connsiteY273" fmla="*/ 3675460 h 4969075"/>
              <a:gd name="connsiteX274" fmla="*/ 835356 w 5519432"/>
              <a:gd name="connsiteY274" fmla="*/ 3659682 h 4969075"/>
              <a:gd name="connsiteX275" fmla="*/ 851138 w 5519432"/>
              <a:gd name="connsiteY275" fmla="*/ 3647743 h 4969075"/>
              <a:gd name="connsiteX276" fmla="*/ 755489 w 5519432"/>
              <a:gd name="connsiteY276" fmla="*/ 3488520 h 4969075"/>
              <a:gd name="connsiteX277" fmla="*/ 655912 w 5519432"/>
              <a:gd name="connsiteY277" fmla="*/ 3493553 h 4969075"/>
              <a:gd name="connsiteX278" fmla="*/ 564157 w 5519432"/>
              <a:gd name="connsiteY278" fmla="*/ 3476123 h 4969075"/>
              <a:gd name="connsiteX279" fmla="*/ 548374 w 5519432"/>
              <a:gd name="connsiteY279" fmla="*/ 3488063 h 4969075"/>
              <a:gd name="connsiteX280" fmla="*/ 520519 w 5519432"/>
              <a:gd name="connsiteY280" fmla="*/ 3451244 h 4969075"/>
              <a:gd name="connsiteX281" fmla="*/ 482278 w 5519432"/>
              <a:gd name="connsiteY281" fmla="*/ 3455359 h 4969075"/>
              <a:gd name="connsiteX282" fmla="*/ 444041 w 5519432"/>
              <a:gd name="connsiteY282" fmla="*/ 3459478 h 4969075"/>
              <a:gd name="connsiteX283" fmla="*/ 432102 w 5519432"/>
              <a:gd name="connsiteY283" fmla="*/ 3443696 h 4969075"/>
              <a:gd name="connsiteX284" fmla="*/ 368981 w 5519432"/>
              <a:gd name="connsiteY284" fmla="*/ 3491448 h 4969075"/>
              <a:gd name="connsiteX285" fmla="*/ 357042 w 5519432"/>
              <a:gd name="connsiteY285" fmla="*/ 3475666 h 4969075"/>
              <a:gd name="connsiteX286" fmla="*/ 272880 w 5519432"/>
              <a:gd name="connsiteY286" fmla="*/ 3539337 h 4969075"/>
              <a:gd name="connsiteX287" fmla="*/ 260943 w 5519432"/>
              <a:gd name="connsiteY287" fmla="*/ 3523559 h 4969075"/>
              <a:gd name="connsiteX288" fmla="*/ 195125 w 5519432"/>
              <a:gd name="connsiteY288" fmla="*/ 3556814 h 4969075"/>
              <a:gd name="connsiteX289" fmla="*/ 129298 w 5519432"/>
              <a:gd name="connsiteY289" fmla="*/ 3590068 h 4969075"/>
              <a:gd name="connsiteX290" fmla="*/ 117359 w 5519432"/>
              <a:gd name="connsiteY290" fmla="*/ 3574286 h 4969075"/>
              <a:gd name="connsiteX291" fmla="*/ 96895 w 5519432"/>
              <a:gd name="connsiteY291" fmla="*/ 3569098 h 4969075"/>
              <a:gd name="connsiteX292" fmla="*/ 77705 w 5519432"/>
              <a:gd name="connsiteY292" fmla="*/ 3554663 h 4969075"/>
              <a:gd name="connsiteX293" fmla="*/ 250217 w 5519432"/>
              <a:gd name="connsiteY293" fmla="*/ 3482051 h 4969075"/>
              <a:gd name="connsiteX294" fmla="*/ 420162 w 5519432"/>
              <a:gd name="connsiteY294" fmla="*/ 3427914 h 4969075"/>
              <a:gd name="connsiteX295" fmla="*/ 474688 w 5519432"/>
              <a:gd name="connsiteY295" fmla="*/ 3374262 h 4969075"/>
              <a:gd name="connsiteX296" fmla="*/ 523952 w 5519432"/>
              <a:gd name="connsiteY296" fmla="*/ 3324585 h 4969075"/>
              <a:gd name="connsiteX297" fmla="*/ 535888 w 5519432"/>
              <a:gd name="connsiteY297" fmla="*/ 3340363 h 4969075"/>
              <a:gd name="connsiteX298" fmla="*/ 601710 w 5519432"/>
              <a:gd name="connsiteY298" fmla="*/ 3307113 h 4969075"/>
              <a:gd name="connsiteX299" fmla="*/ 654882 w 5519432"/>
              <a:gd name="connsiteY299" fmla="*/ 3246210 h 4969075"/>
              <a:gd name="connsiteX300" fmla="*/ 663850 w 5519432"/>
              <a:gd name="connsiteY300" fmla="*/ 3181532 h 4969075"/>
              <a:gd name="connsiteX301" fmla="*/ 660875 w 5519432"/>
              <a:gd name="connsiteY301" fmla="*/ 3101075 h 4969075"/>
              <a:gd name="connsiteX302" fmla="*/ 672971 w 5519432"/>
              <a:gd name="connsiteY302" fmla="*/ 2996809 h 4969075"/>
              <a:gd name="connsiteX303" fmla="*/ 649095 w 5519432"/>
              <a:gd name="connsiteY303" fmla="*/ 2965248 h 4969075"/>
              <a:gd name="connsiteX304" fmla="*/ 664877 w 5519432"/>
              <a:gd name="connsiteY304" fmla="*/ 2953309 h 4969075"/>
              <a:gd name="connsiteX305" fmla="*/ 628925 w 5519432"/>
              <a:gd name="connsiteY305" fmla="*/ 2872985 h 4969075"/>
              <a:gd name="connsiteX306" fmla="*/ 644703 w 5519432"/>
              <a:gd name="connsiteY306" fmla="*/ 2861049 h 4969075"/>
              <a:gd name="connsiteX307" fmla="*/ 622107 w 5519432"/>
              <a:gd name="connsiteY307" fmla="*/ 2820251 h 4969075"/>
              <a:gd name="connsiteX308" fmla="*/ 558507 w 5519432"/>
              <a:gd name="connsiteY308" fmla="*/ 2752574 h 4969075"/>
              <a:gd name="connsiteX309" fmla="*/ 505562 w 5519432"/>
              <a:gd name="connsiteY309" fmla="*/ 2709921 h 4969075"/>
              <a:gd name="connsiteX310" fmla="*/ 493622 w 5519432"/>
              <a:gd name="connsiteY310" fmla="*/ 2694139 h 4969075"/>
              <a:gd name="connsiteX311" fmla="*/ 509400 w 5519432"/>
              <a:gd name="connsiteY311" fmla="*/ 2682202 h 4969075"/>
              <a:gd name="connsiteX312" fmla="*/ 497460 w 5519432"/>
              <a:gd name="connsiteY312" fmla="*/ 2666420 h 4969075"/>
              <a:gd name="connsiteX313" fmla="*/ 481682 w 5519432"/>
              <a:gd name="connsiteY313" fmla="*/ 2678356 h 4969075"/>
              <a:gd name="connsiteX314" fmla="*/ 413735 w 5519432"/>
              <a:gd name="connsiteY314" fmla="*/ 2676006 h 4969075"/>
              <a:gd name="connsiteX315" fmla="*/ 349627 w 5519432"/>
              <a:gd name="connsiteY315" fmla="*/ 2645929 h 4969075"/>
              <a:gd name="connsiteX316" fmla="*/ 402162 w 5519432"/>
              <a:gd name="connsiteY316" fmla="*/ 2589646 h 4969075"/>
              <a:gd name="connsiteX317" fmla="*/ 425695 w 5519432"/>
              <a:gd name="connsiteY317" fmla="*/ 2538758 h 4969075"/>
              <a:gd name="connsiteX318" fmla="*/ 409776 w 5519432"/>
              <a:gd name="connsiteY318" fmla="*/ 2517717 h 4969075"/>
              <a:gd name="connsiteX319" fmla="*/ 438002 w 5519432"/>
              <a:gd name="connsiteY319" fmla="*/ 2483963 h 4969075"/>
              <a:gd name="connsiteX320" fmla="*/ 466219 w 5519432"/>
              <a:gd name="connsiteY320" fmla="*/ 2450208 h 4969075"/>
              <a:gd name="connsiteX321" fmla="*/ 454279 w 5519432"/>
              <a:gd name="connsiteY321" fmla="*/ 2434426 h 4969075"/>
              <a:gd name="connsiteX322" fmla="*/ 503410 w 5519432"/>
              <a:gd name="connsiteY322" fmla="*/ 2351772 h 4969075"/>
              <a:gd name="connsiteX323" fmla="*/ 506335 w 5519432"/>
              <a:gd name="connsiteY323" fmla="*/ 2262713 h 4969075"/>
              <a:gd name="connsiteX324" fmla="*/ 537895 w 5519432"/>
              <a:gd name="connsiteY324" fmla="*/ 2238837 h 4969075"/>
              <a:gd name="connsiteX325" fmla="*/ 525955 w 5519432"/>
              <a:gd name="connsiteY325" fmla="*/ 2223055 h 4969075"/>
              <a:gd name="connsiteX326" fmla="*/ 565340 w 5519432"/>
              <a:gd name="connsiteY326" fmla="*/ 2176720 h 4969075"/>
              <a:gd name="connsiteX327" fmla="*/ 593632 w 5519432"/>
              <a:gd name="connsiteY327" fmla="*/ 2159454 h 4969075"/>
              <a:gd name="connsiteX328" fmla="*/ 621920 w 5519432"/>
              <a:gd name="connsiteY328" fmla="*/ 2142185 h 4969075"/>
              <a:gd name="connsiteX329" fmla="*/ 664507 w 5519432"/>
              <a:gd name="connsiteY329" fmla="*/ 2072751 h 4969075"/>
              <a:gd name="connsiteX330" fmla="*/ 662172 w 5519432"/>
              <a:gd name="connsiteY330" fmla="*/ 1987671 h 4969075"/>
              <a:gd name="connsiteX331" fmla="*/ 693732 w 5519432"/>
              <a:gd name="connsiteY331" fmla="*/ 1963795 h 4969075"/>
              <a:gd name="connsiteX332" fmla="*/ 706675 w 5519432"/>
              <a:gd name="connsiteY332" fmla="*/ 1904380 h 4969075"/>
              <a:gd name="connsiteX333" fmla="*/ 738236 w 5519432"/>
              <a:gd name="connsiteY333" fmla="*/ 1880503 h 4969075"/>
              <a:gd name="connsiteX334" fmla="*/ 726296 w 5519432"/>
              <a:gd name="connsiteY334" fmla="*/ 1864721 h 4969075"/>
              <a:gd name="connsiteX335" fmla="*/ 757860 w 5519432"/>
              <a:gd name="connsiteY335" fmla="*/ 1840842 h 4969075"/>
              <a:gd name="connsiteX336" fmla="*/ 749762 w 5519432"/>
              <a:gd name="connsiteY336" fmla="*/ 1797345 h 4969075"/>
              <a:gd name="connsiteX337" fmla="*/ 818146 w 5519432"/>
              <a:gd name="connsiteY337" fmla="*/ 1745610 h 4969075"/>
              <a:gd name="connsiteX338" fmla="*/ 802228 w 5519432"/>
              <a:gd name="connsiteY338" fmla="*/ 1724569 h 4969075"/>
              <a:gd name="connsiteX339" fmla="*/ 840261 w 5519432"/>
              <a:gd name="connsiteY339" fmla="*/ 1670987 h 4969075"/>
              <a:gd name="connsiteX340" fmla="*/ 878295 w 5519432"/>
              <a:gd name="connsiteY340" fmla="*/ 1617398 h 4969075"/>
              <a:gd name="connsiteX341" fmla="*/ 866359 w 5519432"/>
              <a:gd name="connsiteY341" fmla="*/ 1601620 h 4969075"/>
              <a:gd name="connsiteX342" fmla="*/ 897919 w 5519432"/>
              <a:gd name="connsiteY342" fmla="*/ 1577744 h 4969075"/>
              <a:gd name="connsiteX343" fmla="*/ 948822 w 5519432"/>
              <a:gd name="connsiteY343" fmla="*/ 1448250 h 4969075"/>
              <a:gd name="connsiteX344" fmla="*/ 1061850 w 5519432"/>
              <a:gd name="connsiteY344" fmla="*/ 1346202 h 4969075"/>
              <a:gd name="connsiteX345" fmla="*/ 1066263 w 5519432"/>
              <a:gd name="connsiteY345" fmla="*/ 1297372 h 4969075"/>
              <a:gd name="connsiteX346" fmla="*/ 1088952 w 5519432"/>
              <a:gd name="connsiteY346" fmla="*/ 1201637 h 4969075"/>
              <a:gd name="connsiteX347" fmla="*/ 1122800 w 5519432"/>
              <a:gd name="connsiteY347" fmla="*/ 1093323 h 4969075"/>
              <a:gd name="connsiteX348" fmla="*/ 1169935 w 5519432"/>
              <a:gd name="connsiteY348" fmla="*/ 1008040 h 4969075"/>
              <a:gd name="connsiteX349" fmla="*/ 1260410 w 5519432"/>
              <a:gd name="connsiteY349" fmla="*/ 1034708 h 4969075"/>
              <a:gd name="connsiteX350" fmla="*/ 1313355 w 5519432"/>
              <a:gd name="connsiteY350" fmla="*/ 1077361 h 4969075"/>
              <a:gd name="connsiteX351" fmla="*/ 1367511 w 5519432"/>
              <a:gd name="connsiteY351" fmla="*/ 1094283 h 4969075"/>
              <a:gd name="connsiteX352" fmla="*/ 1461622 w 5519432"/>
              <a:gd name="connsiteY352" fmla="*/ 1043762 h 4969075"/>
              <a:gd name="connsiteX353" fmla="*/ 1467112 w 5519432"/>
              <a:gd name="connsiteY353" fmla="*/ 936225 h 4969075"/>
              <a:gd name="connsiteX354" fmla="*/ 1505576 w 5519432"/>
              <a:gd name="connsiteY354" fmla="*/ 828549 h 4969075"/>
              <a:gd name="connsiteX355" fmla="*/ 1650074 w 5519432"/>
              <a:gd name="connsiteY355" fmla="*/ 839162 h 4969075"/>
              <a:gd name="connsiteX356" fmla="*/ 1792147 w 5519432"/>
              <a:gd name="connsiteY356" fmla="*/ 901232 h 4969075"/>
              <a:gd name="connsiteX357" fmla="*/ 1892091 w 5519432"/>
              <a:gd name="connsiteY357" fmla="*/ 825622 h 4969075"/>
              <a:gd name="connsiteX358" fmla="*/ 1914913 w 5519432"/>
              <a:gd name="connsiteY358" fmla="*/ 762864 h 4969075"/>
              <a:gd name="connsiteX359" fmla="*/ 1965457 w 5519432"/>
              <a:gd name="connsiteY359" fmla="*/ 703949 h 4969075"/>
              <a:gd name="connsiteX360" fmla="*/ 2068165 w 5519432"/>
              <a:gd name="connsiteY360" fmla="*/ 659332 h 4969075"/>
              <a:gd name="connsiteX361" fmla="*/ 2140161 w 5519432"/>
              <a:gd name="connsiteY361" fmla="*/ 683434 h 4969075"/>
              <a:gd name="connsiteX362" fmla="*/ 2222678 w 5519432"/>
              <a:gd name="connsiteY362" fmla="*/ 699584 h 4969075"/>
              <a:gd name="connsiteX363" fmla="*/ 2351688 w 5519432"/>
              <a:gd name="connsiteY363" fmla="*/ 635061 h 4969075"/>
              <a:gd name="connsiteX364" fmla="*/ 2459180 w 5519432"/>
              <a:gd name="connsiteY364" fmla="*/ 471033 h 4969075"/>
              <a:gd name="connsiteX365" fmla="*/ 2482279 w 5519432"/>
              <a:gd name="connsiteY365" fmla="*/ 474235 h 4969075"/>
              <a:gd name="connsiteX366" fmla="*/ 2511918 w 5519432"/>
              <a:gd name="connsiteY366" fmla="*/ 464219 h 4969075"/>
              <a:gd name="connsiteX367" fmla="*/ 410663 w 5519432"/>
              <a:gd name="connsiteY367" fmla="*/ 108963 h 4969075"/>
              <a:gd name="connsiteX368" fmla="*/ 517300 w 5519432"/>
              <a:gd name="connsiteY368" fmla="*/ 145372 h 4969075"/>
              <a:gd name="connsiteX369" fmla="*/ 533078 w 5519432"/>
              <a:gd name="connsiteY369" fmla="*/ 133436 h 4969075"/>
              <a:gd name="connsiteX370" fmla="*/ 599950 w 5519432"/>
              <a:gd name="connsiteY370" fmla="*/ 194498 h 4969075"/>
              <a:gd name="connsiteX371" fmla="*/ 681325 w 5519432"/>
              <a:gd name="connsiteY371" fmla="*/ 252860 h 4969075"/>
              <a:gd name="connsiteX372" fmla="*/ 742000 w 5519432"/>
              <a:gd name="connsiteY372" fmla="*/ 409594 h 4969075"/>
              <a:gd name="connsiteX373" fmla="*/ 745183 w 5519432"/>
              <a:gd name="connsiteY373" fmla="*/ 539518 h 4969075"/>
              <a:gd name="connsiteX374" fmla="*/ 718585 w 5519432"/>
              <a:gd name="connsiteY374" fmla="*/ 646486 h 4969075"/>
              <a:gd name="connsiteX375" fmla="*/ 704428 w 5519432"/>
              <a:gd name="connsiteY375" fmla="*/ 731627 h 4969075"/>
              <a:gd name="connsiteX376" fmla="*/ 617568 w 5519432"/>
              <a:gd name="connsiteY376" fmla="*/ 780801 h 4969075"/>
              <a:gd name="connsiteX377" fmla="*/ 532262 w 5519432"/>
              <a:gd name="connsiteY377" fmla="*/ 886691 h 4969075"/>
              <a:gd name="connsiteX378" fmla="*/ 520322 w 5519432"/>
              <a:gd name="connsiteY378" fmla="*/ 870909 h 4969075"/>
              <a:gd name="connsiteX379" fmla="*/ 461043 w 5519432"/>
              <a:gd name="connsiteY379" fmla="*/ 890947 h 4969075"/>
              <a:gd name="connsiteX380" fmla="*/ 449103 w 5519432"/>
              <a:gd name="connsiteY380" fmla="*/ 875165 h 4969075"/>
              <a:gd name="connsiteX381" fmla="*/ 396502 w 5519432"/>
              <a:gd name="connsiteY381" fmla="*/ 914960 h 4969075"/>
              <a:gd name="connsiteX382" fmla="*/ 325147 w 5519432"/>
              <a:gd name="connsiteY382" fmla="*/ 886234 h 4969075"/>
              <a:gd name="connsiteX383" fmla="*/ 309365 w 5519432"/>
              <a:gd name="connsiteY383" fmla="*/ 898174 h 4969075"/>
              <a:gd name="connsiteX384" fmla="*/ 273549 w 5519432"/>
              <a:gd name="connsiteY384" fmla="*/ 850832 h 4969075"/>
              <a:gd name="connsiteX385" fmla="*/ 235311 w 5519432"/>
              <a:gd name="connsiteY385" fmla="*/ 854951 h 4969075"/>
              <a:gd name="connsiteX386" fmla="*/ 197071 w 5519432"/>
              <a:gd name="connsiteY386" fmla="*/ 859067 h 4969075"/>
              <a:gd name="connsiteX387" fmla="*/ 157276 w 5519432"/>
              <a:gd name="connsiteY387" fmla="*/ 806465 h 4969075"/>
              <a:gd name="connsiteX388" fmla="*/ 141494 w 5519432"/>
              <a:gd name="connsiteY388" fmla="*/ 818405 h 4969075"/>
              <a:gd name="connsiteX389" fmla="*/ 71927 w 5519432"/>
              <a:gd name="connsiteY389" fmla="*/ 742841 h 4969075"/>
              <a:gd name="connsiteX390" fmla="*/ 2353 w 5519432"/>
              <a:gd name="connsiteY390" fmla="*/ 667277 h 4969075"/>
              <a:gd name="connsiteX391" fmla="*/ 10470 w 5519432"/>
              <a:gd name="connsiteY391" fmla="*/ 557751 h 4969075"/>
              <a:gd name="connsiteX392" fmla="*/ 111 w 5519432"/>
              <a:gd name="connsiteY392" fmla="*/ 445665 h 4969075"/>
              <a:gd name="connsiteX393" fmla="*/ 18747 w 5519432"/>
              <a:gd name="connsiteY393" fmla="*/ 328181 h 4969075"/>
              <a:gd name="connsiteX394" fmla="*/ 117844 w 5519432"/>
              <a:gd name="connsiteY394" fmla="*/ 207719 h 4969075"/>
              <a:gd name="connsiteX395" fmla="*/ 146843 w 5519432"/>
              <a:gd name="connsiteY395" fmla="*/ 202319 h 4969075"/>
              <a:gd name="connsiteX396" fmla="*/ 175846 w 5519432"/>
              <a:gd name="connsiteY396" fmla="*/ 196924 h 4969075"/>
              <a:gd name="connsiteX397" fmla="*/ 186365 w 5519432"/>
              <a:gd name="connsiteY397" fmla="*/ 188966 h 4969075"/>
              <a:gd name="connsiteX398" fmla="*/ 174425 w 5519432"/>
              <a:gd name="connsiteY398" fmla="*/ 173184 h 4969075"/>
              <a:gd name="connsiteX399" fmla="*/ 227026 w 5519432"/>
              <a:gd name="connsiteY399" fmla="*/ 133389 h 4969075"/>
              <a:gd name="connsiteX400" fmla="*/ 372735 w 5519432"/>
              <a:gd name="connsiteY400" fmla="*/ 118271 h 4969075"/>
              <a:gd name="connsiteX401" fmla="*/ 410663 w 5519432"/>
              <a:gd name="connsiteY401" fmla="*/ 108963 h 4969075"/>
              <a:gd name="connsiteX402" fmla="*/ 1846436 w 5519432"/>
              <a:gd name="connsiteY402" fmla="*/ 0 h 4969075"/>
              <a:gd name="connsiteX403" fmla="*/ 1870379 w 5519432"/>
              <a:gd name="connsiteY403" fmla="*/ 48049 h 4969075"/>
              <a:gd name="connsiteX404" fmla="*/ 1894325 w 5519432"/>
              <a:gd name="connsiteY404" fmla="*/ 96101 h 4969075"/>
              <a:gd name="connsiteX405" fmla="*/ 1857506 w 5519432"/>
              <a:gd name="connsiteY405" fmla="*/ 123957 h 4969075"/>
              <a:gd name="connsiteX406" fmla="*/ 1879461 w 5519432"/>
              <a:gd name="connsiteY406" fmla="*/ 169378 h 4969075"/>
              <a:gd name="connsiteX407" fmla="*/ 1905394 w 5519432"/>
              <a:gd name="connsiteY407" fmla="*/ 220058 h 4969075"/>
              <a:gd name="connsiteX408" fmla="*/ 1889612 w 5519432"/>
              <a:gd name="connsiteY408" fmla="*/ 231998 h 4969075"/>
              <a:gd name="connsiteX409" fmla="*/ 1837881 w 5519432"/>
              <a:gd name="connsiteY409" fmla="*/ 163618 h 4969075"/>
              <a:gd name="connsiteX410" fmla="*/ 1853663 w 5519432"/>
              <a:gd name="connsiteY410" fmla="*/ 151679 h 4969075"/>
              <a:gd name="connsiteX411" fmla="*/ 1816426 w 5519432"/>
              <a:gd name="connsiteY411" fmla="*/ 80596 h 4969075"/>
              <a:gd name="connsiteX412" fmla="*/ 1846436 w 5519432"/>
              <a:gd name="connsiteY412" fmla="*/ 0 h 496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</a:cxnLst>
            <a:rect l="l" t="t" r="r" b="b"/>
            <a:pathLst>
              <a:path w="5519432" h="4969075">
                <a:moveTo>
                  <a:pt x="5080381" y="4897857"/>
                </a:moveTo>
                <a:lnTo>
                  <a:pt x="5116197" y="4945199"/>
                </a:lnTo>
                <a:lnTo>
                  <a:pt x="5084637" y="4969075"/>
                </a:lnTo>
                <a:cubicBezTo>
                  <a:pt x="5078387" y="4946234"/>
                  <a:pt x="5073932" y="4933065"/>
                  <a:pt x="5071279" y="4929558"/>
                </a:cubicBezTo>
                <a:cubicBezTo>
                  <a:pt x="5068625" y="4926050"/>
                  <a:pt x="5071662" y="4915483"/>
                  <a:pt x="5080381" y="4897857"/>
                </a:cubicBezTo>
                <a:close/>
                <a:moveTo>
                  <a:pt x="4706450" y="4436378"/>
                </a:moveTo>
                <a:lnTo>
                  <a:pt x="4730326" y="4467938"/>
                </a:lnTo>
                <a:lnTo>
                  <a:pt x="4698761" y="4491818"/>
                </a:lnTo>
                <a:cubicBezTo>
                  <a:pt x="4700473" y="4479500"/>
                  <a:pt x="4700233" y="4475543"/>
                  <a:pt x="4698055" y="4479945"/>
                </a:cubicBezTo>
                <a:cubicBezTo>
                  <a:pt x="4695876" y="4484354"/>
                  <a:pt x="4697396" y="4479073"/>
                  <a:pt x="4702607" y="4464100"/>
                </a:cubicBezTo>
                <a:cubicBezTo>
                  <a:pt x="4704318" y="4451782"/>
                  <a:pt x="4704079" y="4447825"/>
                  <a:pt x="4701897" y="4452230"/>
                </a:cubicBezTo>
                <a:cubicBezTo>
                  <a:pt x="4699718" y="4456640"/>
                  <a:pt x="4701234" y="4451354"/>
                  <a:pt x="4706450" y="4436378"/>
                </a:cubicBezTo>
                <a:close/>
                <a:moveTo>
                  <a:pt x="4461482" y="734443"/>
                </a:moveTo>
                <a:cubicBezTo>
                  <a:pt x="4464228" y="759935"/>
                  <a:pt x="4461880" y="776873"/>
                  <a:pt x="4454442" y="785261"/>
                </a:cubicBezTo>
                <a:cubicBezTo>
                  <a:pt x="4447000" y="793645"/>
                  <a:pt x="4429256" y="808453"/>
                  <a:pt x="4401199" y="829679"/>
                </a:cubicBezTo>
                <a:lnTo>
                  <a:pt x="4389259" y="813897"/>
                </a:lnTo>
                <a:cubicBezTo>
                  <a:pt x="4373434" y="814839"/>
                  <a:pt x="4353249" y="824601"/>
                  <a:pt x="4328700" y="843173"/>
                </a:cubicBezTo>
                <a:cubicBezTo>
                  <a:pt x="4311166" y="856438"/>
                  <a:pt x="4295171" y="869916"/>
                  <a:pt x="4280718" y="883604"/>
                </a:cubicBezTo>
                <a:cubicBezTo>
                  <a:pt x="4266261" y="897296"/>
                  <a:pt x="4250269" y="910778"/>
                  <a:pt x="4232735" y="924043"/>
                </a:cubicBezTo>
                <a:cubicBezTo>
                  <a:pt x="4208190" y="942612"/>
                  <a:pt x="4189754" y="951044"/>
                  <a:pt x="4177436" y="949333"/>
                </a:cubicBezTo>
                <a:cubicBezTo>
                  <a:pt x="4216007" y="920153"/>
                  <a:pt x="4249087" y="890995"/>
                  <a:pt x="4276670" y="861852"/>
                </a:cubicBezTo>
                <a:cubicBezTo>
                  <a:pt x="4304251" y="832717"/>
                  <a:pt x="4332072" y="807538"/>
                  <a:pt x="4360124" y="786316"/>
                </a:cubicBezTo>
                <a:cubicBezTo>
                  <a:pt x="4388177" y="765093"/>
                  <a:pt x="4421964" y="747801"/>
                  <a:pt x="4461482" y="734443"/>
                </a:cubicBezTo>
                <a:close/>
                <a:moveTo>
                  <a:pt x="2511918" y="464219"/>
                </a:moveTo>
                <a:lnTo>
                  <a:pt x="2547734" y="511562"/>
                </a:lnTo>
                <a:lnTo>
                  <a:pt x="2563516" y="499622"/>
                </a:lnTo>
                <a:cubicBezTo>
                  <a:pt x="2581231" y="530328"/>
                  <a:pt x="2599825" y="560376"/>
                  <a:pt x="2619296" y="589754"/>
                </a:cubicBezTo>
                <a:cubicBezTo>
                  <a:pt x="2638770" y="619136"/>
                  <a:pt x="2657361" y="649179"/>
                  <a:pt x="2675076" y="679885"/>
                </a:cubicBezTo>
                <a:cubicBezTo>
                  <a:pt x="2710239" y="675344"/>
                  <a:pt x="2745871" y="678710"/>
                  <a:pt x="2781974" y="689990"/>
                </a:cubicBezTo>
                <a:cubicBezTo>
                  <a:pt x="2818080" y="701275"/>
                  <a:pt x="2853524" y="711683"/>
                  <a:pt x="2888301" y="721211"/>
                </a:cubicBezTo>
                <a:cubicBezTo>
                  <a:pt x="2923079" y="730739"/>
                  <a:pt x="2958706" y="734110"/>
                  <a:pt x="2995195" y="731320"/>
                </a:cubicBezTo>
                <a:cubicBezTo>
                  <a:pt x="3031684" y="728530"/>
                  <a:pt x="3072291" y="712971"/>
                  <a:pt x="3117024" y="684637"/>
                </a:cubicBezTo>
                <a:cubicBezTo>
                  <a:pt x="3109647" y="602003"/>
                  <a:pt x="3135288" y="530220"/>
                  <a:pt x="3193962" y="469292"/>
                </a:cubicBezTo>
                <a:cubicBezTo>
                  <a:pt x="3223907" y="479722"/>
                  <a:pt x="3242833" y="484697"/>
                  <a:pt x="3250746" y="484226"/>
                </a:cubicBezTo>
                <a:cubicBezTo>
                  <a:pt x="3258659" y="483755"/>
                  <a:pt x="3280717" y="500152"/>
                  <a:pt x="3316908" y="533419"/>
                </a:cubicBezTo>
                <a:lnTo>
                  <a:pt x="3301130" y="545356"/>
                </a:lnTo>
                <a:cubicBezTo>
                  <a:pt x="3325098" y="598907"/>
                  <a:pt x="3335592" y="636460"/>
                  <a:pt x="3332600" y="658016"/>
                </a:cubicBezTo>
                <a:cubicBezTo>
                  <a:pt x="3329612" y="679577"/>
                  <a:pt x="3324231" y="707086"/>
                  <a:pt x="3316458" y="740535"/>
                </a:cubicBezTo>
                <a:lnTo>
                  <a:pt x="3364211" y="803655"/>
                </a:lnTo>
                <a:cubicBezTo>
                  <a:pt x="3395010" y="807924"/>
                  <a:pt x="3417678" y="814206"/>
                  <a:pt x="3432223" y="822502"/>
                </a:cubicBezTo>
                <a:cubicBezTo>
                  <a:pt x="3446773" y="830794"/>
                  <a:pt x="3473380" y="831342"/>
                  <a:pt x="3512044" y="824146"/>
                </a:cubicBezTo>
                <a:lnTo>
                  <a:pt x="3539902" y="860970"/>
                </a:lnTo>
                <a:cubicBezTo>
                  <a:pt x="3575058" y="856427"/>
                  <a:pt x="3601452" y="858514"/>
                  <a:pt x="3619078" y="867232"/>
                </a:cubicBezTo>
                <a:cubicBezTo>
                  <a:pt x="3636701" y="875955"/>
                  <a:pt x="3651909" y="885126"/>
                  <a:pt x="3664702" y="894747"/>
                </a:cubicBezTo>
                <a:cubicBezTo>
                  <a:pt x="3677496" y="904368"/>
                  <a:pt x="3692041" y="912664"/>
                  <a:pt x="3708343" y="919631"/>
                </a:cubicBezTo>
                <a:cubicBezTo>
                  <a:pt x="3724637" y="926597"/>
                  <a:pt x="3749469" y="922980"/>
                  <a:pt x="3782830" y="908765"/>
                </a:cubicBezTo>
                <a:lnTo>
                  <a:pt x="3834424" y="944171"/>
                </a:lnTo>
                <a:lnTo>
                  <a:pt x="3850206" y="932231"/>
                </a:lnTo>
                <a:lnTo>
                  <a:pt x="3878061" y="969050"/>
                </a:lnTo>
                <a:lnTo>
                  <a:pt x="3899102" y="953132"/>
                </a:lnTo>
                <a:lnTo>
                  <a:pt x="3958795" y="1032034"/>
                </a:lnTo>
                <a:lnTo>
                  <a:pt x="3974573" y="1020098"/>
                </a:lnTo>
                <a:lnTo>
                  <a:pt x="4014367" y="1072699"/>
                </a:lnTo>
                <a:lnTo>
                  <a:pt x="4030150" y="1060760"/>
                </a:lnTo>
                <a:lnTo>
                  <a:pt x="4077905" y="1123884"/>
                </a:lnTo>
                <a:lnTo>
                  <a:pt x="4093688" y="1111944"/>
                </a:lnTo>
                <a:cubicBezTo>
                  <a:pt x="4103445" y="1132132"/>
                  <a:pt x="4113412" y="1150777"/>
                  <a:pt x="4123600" y="1167884"/>
                </a:cubicBezTo>
                <a:cubicBezTo>
                  <a:pt x="4133784" y="1184995"/>
                  <a:pt x="4143759" y="1203641"/>
                  <a:pt x="4153516" y="1223828"/>
                </a:cubicBezTo>
                <a:lnTo>
                  <a:pt x="4137734" y="1235768"/>
                </a:lnTo>
                <a:cubicBezTo>
                  <a:pt x="4142188" y="1248937"/>
                  <a:pt x="4155022" y="1269551"/>
                  <a:pt x="4176248" y="1297608"/>
                </a:cubicBezTo>
                <a:cubicBezTo>
                  <a:pt x="4205432" y="1336183"/>
                  <a:pt x="4238996" y="1371438"/>
                  <a:pt x="4276946" y="1403381"/>
                </a:cubicBezTo>
                <a:cubicBezTo>
                  <a:pt x="4314897" y="1435324"/>
                  <a:pt x="4342685" y="1455655"/>
                  <a:pt x="4360312" y="1464374"/>
                </a:cubicBezTo>
                <a:lnTo>
                  <a:pt x="4376089" y="1452437"/>
                </a:lnTo>
                <a:cubicBezTo>
                  <a:pt x="4397224" y="1458502"/>
                  <a:pt x="4412623" y="1460637"/>
                  <a:pt x="4422288" y="1458841"/>
                </a:cubicBezTo>
                <a:cubicBezTo>
                  <a:pt x="4431957" y="1457041"/>
                  <a:pt x="4440955" y="1454364"/>
                  <a:pt x="4449299" y="1450813"/>
                </a:cubicBezTo>
                <a:cubicBezTo>
                  <a:pt x="4457640" y="1447258"/>
                  <a:pt x="4467072" y="1441505"/>
                  <a:pt x="4477591" y="1433548"/>
                </a:cubicBezTo>
                <a:cubicBezTo>
                  <a:pt x="4488109" y="1425590"/>
                  <a:pt x="4504790" y="1418479"/>
                  <a:pt x="4527632" y="1412229"/>
                </a:cubicBezTo>
                <a:lnTo>
                  <a:pt x="4539568" y="1428007"/>
                </a:lnTo>
                <a:lnTo>
                  <a:pt x="4623730" y="1364336"/>
                </a:lnTo>
                <a:lnTo>
                  <a:pt x="4635670" y="1380118"/>
                </a:lnTo>
                <a:lnTo>
                  <a:pt x="4683012" y="1344302"/>
                </a:lnTo>
                <a:lnTo>
                  <a:pt x="4698931" y="1365344"/>
                </a:lnTo>
                <a:lnTo>
                  <a:pt x="4751532" y="1325549"/>
                </a:lnTo>
                <a:lnTo>
                  <a:pt x="4763469" y="1341327"/>
                </a:lnTo>
                <a:lnTo>
                  <a:pt x="4826589" y="1293574"/>
                </a:lnTo>
                <a:lnTo>
                  <a:pt x="4838529" y="1309357"/>
                </a:lnTo>
                <a:cubicBezTo>
                  <a:pt x="4858716" y="1299599"/>
                  <a:pt x="4885488" y="1287615"/>
                  <a:pt x="4918852" y="1273404"/>
                </a:cubicBezTo>
                <a:lnTo>
                  <a:pt x="4930789" y="1289182"/>
                </a:lnTo>
                <a:lnTo>
                  <a:pt x="5130673" y="1137964"/>
                </a:lnTo>
                <a:lnTo>
                  <a:pt x="5142612" y="1153746"/>
                </a:lnTo>
                <a:lnTo>
                  <a:pt x="5305681" y="1030380"/>
                </a:lnTo>
                <a:cubicBezTo>
                  <a:pt x="5308335" y="1033887"/>
                  <a:pt x="5312736" y="1036065"/>
                  <a:pt x="5318898" y="1036919"/>
                </a:cubicBezTo>
                <a:cubicBezTo>
                  <a:pt x="5318898" y="1036919"/>
                  <a:pt x="5332070" y="1032469"/>
                  <a:pt x="5358419" y="1023566"/>
                </a:cubicBezTo>
                <a:lnTo>
                  <a:pt x="5394235" y="1070909"/>
                </a:lnTo>
                <a:lnTo>
                  <a:pt x="5378453" y="1082848"/>
                </a:lnTo>
                <a:lnTo>
                  <a:pt x="5390389" y="1098626"/>
                </a:lnTo>
                <a:lnTo>
                  <a:pt x="5274667" y="1186173"/>
                </a:lnTo>
                <a:lnTo>
                  <a:pt x="5262731" y="1170395"/>
                </a:lnTo>
                <a:lnTo>
                  <a:pt x="4970584" y="1341784"/>
                </a:lnTo>
                <a:lnTo>
                  <a:pt x="4958647" y="1326006"/>
                </a:lnTo>
                <a:lnTo>
                  <a:pt x="4890263" y="1377740"/>
                </a:lnTo>
                <a:lnTo>
                  <a:pt x="4874345" y="1356699"/>
                </a:lnTo>
                <a:lnTo>
                  <a:pt x="4799285" y="1388669"/>
                </a:lnTo>
                <a:lnTo>
                  <a:pt x="4787348" y="1372891"/>
                </a:lnTo>
                <a:cubicBezTo>
                  <a:pt x="4767161" y="1382648"/>
                  <a:pt x="4745880" y="1394610"/>
                  <a:pt x="4723513" y="1408777"/>
                </a:cubicBezTo>
                <a:cubicBezTo>
                  <a:pt x="4701151" y="1422941"/>
                  <a:pt x="4679870" y="1434902"/>
                  <a:pt x="4659682" y="1444660"/>
                </a:cubicBezTo>
                <a:lnTo>
                  <a:pt x="4647742" y="1428877"/>
                </a:lnTo>
                <a:lnTo>
                  <a:pt x="4616182" y="1452753"/>
                </a:lnTo>
                <a:lnTo>
                  <a:pt x="4604246" y="1436976"/>
                </a:lnTo>
                <a:cubicBezTo>
                  <a:pt x="4570886" y="1451183"/>
                  <a:pt x="4548946" y="1462273"/>
                  <a:pt x="4538427" y="1470231"/>
                </a:cubicBezTo>
                <a:cubicBezTo>
                  <a:pt x="4499852" y="1499414"/>
                  <a:pt x="4478001" y="1532484"/>
                  <a:pt x="4472878" y="1569444"/>
                </a:cubicBezTo>
                <a:cubicBezTo>
                  <a:pt x="4467760" y="1606401"/>
                  <a:pt x="4464816" y="1638951"/>
                  <a:pt x="4464050" y="1667100"/>
                </a:cubicBezTo>
                <a:lnTo>
                  <a:pt x="4448272" y="1679036"/>
                </a:lnTo>
                <a:lnTo>
                  <a:pt x="4476127" y="1715855"/>
                </a:lnTo>
                <a:lnTo>
                  <a:pt x="4455086" y="1731774"/>
                </a:lnTo>
                <a:lnTo>
                  <a:pt x="4487059" y="1806838"/>
                </a:lnTo>
                <a:lnTo>
                  <a:pt x="4471281" y="1818775"/>
                </a:lnTo>
                <a:lnTo>
                  <a:pt x="4546889" y="1918715"/>
                </a:lnTo>
                <a:lnTo>
                  <a:pt x="4531107" y="1930655"/>
                </a:lnTo>
                <a:lnTo>
                  <a:pt x="4535089" y="1935918"/>
                </a:lnTo>
                <a:lnTo>
                  <a:pt x="4539067" y="1941178"/>
                </a:lnTo>
                <a:cubicBezTo>
                  <a:pt x="4539067" y="1941178"/>
                  <a:pt x="4541250" y="1936772"/>
                  <a:pt x="4545612" y="1927957"/>
                </a:cubicBezTo>
                <a:lnTo>
                  <a:pt x="4549590" y="1933217"/>
                </a:lnTo>
                <a:cubicBezTo>
                  <a:pt x="4552244" y="1936724"/>
                  <a:pt x="4555108" y="1938689"/>
                  <a:pt x="4558188" y="1939120"/>
                </a:cubicBezTo>
                <a:cubicBezTo>
                  <a:pt x="4561269" y="1939543"/>
                  <a:pt x="4564136" y="1941512"/>
                  <a:pt x="4566789" y="1945020"/>
                </a:cubicBezTo>
                <a:cubicBezTo>
                  <a:pt x="4574747" y="1955539"/>
                  <a:pt x="4576094" y="1962789"/>
                  <a:pt x="4570835" y="1966768"/>
                </a:cubicBezTo>
                <a:cubicBezTo>
                  <a:pt x="4565576" y="1970747"/>
                  <a:pt x="4565597" y="1976245"/>
                  <a:pt x="4570905" y="1983261"/>
                </a:cubicBezTo>
                <a:lnTo>
                  <a:pt x="4630597" y="2062163"/>
                </a:lnTo>
                <a:lnTo>
                  <a:pt x="4614819" y="2074100"/>
                </a:lnTo>
                <a:cubicBezTo>
                  <a:pt x="4607985" y="2123378"/>
                  <a:pt x="4610562" y="2161405"/>
                  <a:pt x="4622546" y="2188177"/>
                </a:cubicBezTo>
                <a:cubicBezTo>
                  <a:pt x="4634530" y="2214949"/>
                  <a:pt x="4651609" y="2250275"/>
                  <a:pt x="4673777" y="2294158"/>
                </a:cubicBezTo>
                <a:lnTo>
                  <a:pt x="4657995" y="2306097"/>
                </a:lnTo>
                <a:cubicBezTo>
                  <a:pt x="4672114" y="2317470"/>
                  <a:pt x="4684694" y="2328630"/>
                  <a:pt x="4695732" y="2339579"/>
                </a:cubicBezTo>
                <a:cubicBezTo>
                  <a:pt x="4706774" y="2350525"/>
                  <a:pt x="4720676" y="2363439"/>
                  <a:pt x="4737448" y="2378319"/>
                </a:cubicBezTo>
                <a:lnTo>
                  <a:pt x="4769008" y="2354443"/>
                </a:lnTo>
                <a:lnTo>
                  <a:pt x="4792885" y="2386003"/>
                </a:lnTo>
                <a:cubicBezTo>
                  <a:pt x="4799900" y="2380696"/>
                  <a:pt x="4817908" y="2375348"/>
                  <a:pt x="4846907" y="2369948"/>
                </a:cubicBezTo>
                <a:cubicBezTo>
                  <a:pt x="4875907" y="2364549"/>
                  <a:pt x="4907110" y="2360242"/>
                  <a:pt x="4940514" y="2357024"/>
                </a:cubicBezTo>
                <a:cubicBezTo>
                  <a:pt x="4973922" y="2353811"/>
                  <a:pt x="5004909" y="2351039"/>
                  <a:pt x="5033481" y="2348723"/>
                </a:cubicBezTo>
                <a:cubicBezTo>
                  <a:pt x="5062057" y="2346404"/>
                  <a:pt x="5077669" y="2347000"/>
                  <a:pt x="5080323" y="2350508"/>
                </a:cubicBezTo>
                <a:lnTo>
                  <a:pt x="5104199" y="2382068"/>
                </a:lnTo>
                <a:cubicBezTo>
                  <a:pt x="5168266" y="2350138"/>
                  <a:pt x="5224917" y="2332096"/>
                  <a:pt x="5274147" y="2327936"/>
                </a:cubicBezTo>
                <a:cubicBezTo>
                  <a:pt x="5323381" y="2323772"/>
                  <a:pt x="5377375" y="2302218"/>
                  <a:pt x="5436138" y="2263277"/>
                </a:cubicBezTo>
                <a:cubicBezTo>
                  <a:pt x="5455564" y="2281665"/>
                  <a:pt x="5469234" y="2290623"/>
                  <a:pt x="5477147" y="2290152"/>
                </a:cubicBezTo>
                <a:cubicBezTo>
                  <a:pt x="5485056" y="2289677"/>
                  <a:pt x="5499157" y="2295555"/>
                  <a:pt x="5519432" y="2307785"/>
                </a:cubicBezTo>
                <a:lnTo>
                  <a:pt x="5503655" y="2319721"/>
                </a:lnTo>
                <a:cubicBezTo>
                  <a:pt x="5499293" y="2328536"/>
                  <a:pt x="5498436" y="2334693"/>
                  <a:pt x="5501090" y="2338201"/>
                </a:cubicBezTo>
                <a:cubicBezTo>
                  <a:pt x="5503743" y="2341708"/>
                  <a:pt x="5501561" y="2346114"/>
                  <a:pt x="5494550" y="2351418"/>
                </a:cubicBezTo>
                <a:lnTo>
                  <a:pt x="5484027" y="2359379"/>
                </a:lnTo>
                <a:lnTo>
                  <a:pt x="5472090" y="2343601"/>
                </a:lnTo>
                <a:cubicBezTo>
                  <a:pt x="5422050" y="2364912"/>
                  <a:pt x="5379452" y="2377846"/>
                  <a:pt x="5344292" y="2382385"/>
                </a:cubicBezTo>
                <a:lnTo>
                  <a:pt x="5332356" y="2366607"/>
                </a:lnTo>
                <a:lnTo>
                  <a:pt x="5295532" y="2394465"/>
                </a:lnTo>
                <a:lnTo>
                  <a:pt x="5283592" y="2378683"/>
                </a:lnTo>
                <a:lnTo>
                  <a:pt x="5252032" y="2402559"/>
                </a:lnTo>
                <a:lnTo>
                  <a:pt x="5196596" y="2394875"/>
                </a:lnTo>
                <a:lnTo>
                  <a:pt x="5159772" y="2422733"/>
                </a:lnTo>
                <a:lnTo>
                  <a:pt x="5120118" y="2403110"/>
                </a:lnTo>
                <a:lnTo>
                  <a:pt x="5088558" y="2426986"/>
                </a:lnTo>
                <a:cubicBezTo>
                  <a:pt x="5056809" y="2406890"/>
                  <a:pt x="5023570" y="2397575"/>
                  <a:pt x="4988840" y="2399041"/>
                </a:cubicBezTo>
                <a:cubicBezTo>
                  <a:pt x="4954107" y="2400502"/>
                  <a:pt x="4918262" y="2398674"/>
                  <a:pt x="4881302" y="2393551"/>
                </a:cubicBezTo>
                <a:cubicBezTo>
                  <a:pt x="4858557" y="2421789"/>
                  <a:pt x="4846562" y="2446025"/>
                  <a:pt x="4845330" y="2466257"/>
                </a:cubicBezTo>
                <a:cubicBezTo>
                  <a:pt x="4844097" y="2486490"/>
                  <a:pt x="4840012" y="2510250"/>
                  <a:pt x="4833093" y="2537546"/>
                </a:cubicBezTo>
                <a:lnTo>
                  <a:pt x="4845029" y="2553324"/>
                </a:lnTo>
                <a:lnTo>
                  <a:pt x="4729307" y="2640871"/>
                </a:lnTo>
                <a:lnTo>
                  <a:pt x="4741247" y="2656653"/>
                </a:lnTo>
                <a:cubicBezTo>
                  <a:pt x="4686934" y="2708766"/>
                  <a:pt x="4662316" y="2761859"/>
                  <a:pt x="4667377" y="2815922"/>
                </a:cubicBezTo>
                <a:cubicBezTo>
                  <a:pt x="4672439" y="2869985"/>
                  <a:pt x="4687379" y="2920714"/>
                  <a:pt x="4712205" y="2968101"/>
                </a:cubicBezTo>
                <a:lnTo>
                  <a:pt x="4696423" y="2980041"/>
                </a:lnTo>
                <a:lnTo>
                  <a:pt x="4748158" y="3048424"/>
                </a:lnTo>
                <a:lnTo>
                  <a:pt x="4732375" y="3060364"/>
                </a:lnTo>
                <a:lnTo>
                  <a:pt x="4740474" y="3103861"/>
                </a:lnTo>
                <a:lnTo>
                  <a:pt x="4656312" y="3167532"/>
                </a:lnTo>
                <a:lnTo>
                  <a:pt x="4668248" y="3183310"/>
                </a:lnTo>
                <a:lnTo>
                  <a:pt x="4605124" y="3231066"/>
                </a:lnTo>
                <a:lnTo>
                  <a:pt x="4593187" y="3215288"/>
                </a:lnTo>
                <a:cubicBezTo>
                  <a:pt x="4570439" y="3243521"/>
                  <a:pt x="4554278" y="3269532"/>
                  <a:pt x="4544705" y="3293320"/>
                </a:cubicBezTo>
                <a:cubicBezTo>
                  <a:pt x="4535129" y="3317103"/>
                  <a:pt x="4528210" y="3344399"/>
                  <a:pt x="4523938" y="3375194"/>
                </a:cubicBezTo>
                <a:lnTo>
                  <a:pt x="4571693" y="3438318"/>
                </a:lnTo>
                <a:lnTo>
                  <a:pt x="4555911" y="3450258"/>
                </a:lnTo>
                <a:cubicBezTo>
                  <a:pt x="4560361" y="3463430"/>
                  <a:pt x="4566357" y="3476817"/>
                  <a:pt x="4573887" y="3490420"/>
                </a:cubicBezTo>
                <a:cubicBezTo>
                  <a:pt x="4581418" y="3504015"/>
                  <a:pt x="4587410" y="3517405"/>
                  <a:pt x="4591860" y="3530577"/>
                </a:cubicBezTo>
                <a:lnTo>
                  <a:pt x="4576082" y="3542513"/>
                </a:lnTo>
                <a:lnTo>
                  <a:pt x="4599962" y="3574078"/>
                </a:lnTo>
                <a:lnTo>
                  <a:pt x="4580338" y="3613732"/>
                </a:lnTo>
                <a:cubicBezTo>
                  <a:pt x="4595495" y="3662919"/>
                  <a:pt x="4592547" y="3695473"/>
                  <a:pt x="4571510" y="3711388"/>
                </a:cubicBezTo>
                <a:cubicBezTo>
                  <a:pt x="4550468" y="3727307"/>
                  <a:pt x="4532935" y="3740572"/>
                  <a:pt x="4518908" y="3751183"/>
                </a:cubicBezTo>
                <a:cubicBezTo>
                  <a:pt x="4511893" y="3756490"/>
                  <a:pt x="4504002" y="3762460"/>
                  <a:pt x="4495235" y="3769092"/>
                </a:cubicBezTo>
                <a:cubicBezTo>
                  <a:pt x="4486468" y="3775725"/>
                  <a:pt x="4471992" y="3783922"/>
                  <a:pt x="4451805" y="3793679"/>
                </a:cubicBezTo>
                <a:lnTo>
                  <a:pt x="4351861" y="3869290"/>
                </a:lnTo>
                <a:lnTo>
                  <a:pt x="4339921" y="3853507"/>
                </a:lnTo>
                <a:lnTo>
                  <a:pt x="4261018" y="3913200"/>
                </a:lnTo>
                <a:lnTo>
                  <a:pt x="4245103" y="3892163"/>
                </a:lnTo>
                <a:cubicBezTo>
                  <a:pt x="4219704" y="3916893"/>
                  <a:pt x="4196929" y="3939631"/>
                  <a:pt x="4176790" y="3960382"/>
                </a:cubicBezTo>
                <a:cubicBezTo>
                  <a:pt x="4156651" y="3981134"/>
                  <a:pt x="4133879" y="4003876"/>
                  <a:pt x="4108477" y="4028602"/>
                </a:cubicBezTo>
                <a:cubicBezTo>
                  <a:pt x="4126195" y="4059313"/>
                  <a:pt x="4138415" y="4090045"/>
                  <a:pt x="4145140" y="4120796"/>
                </a:cubicBezTo>
                <a:cubicBezTo>
                  <a:pt x="4151861" y="4151550"/>
                  <a:pt x="4151762" y="4180571"/>
                  <a:pt x="4144840" y="4207862"/>
                </a:cubicBezTo>
                <a:lnTo>
                  <a:pt x="4156779" y="4223644"/>
                </a:lnTo>
                <a:cubicBezTo>
                  <a:pt x="4141899" y="4240417"/>
                  <a:pt x="4127229" y="4255647"/>
                  <a:pt x="4112779" y="4269339"/>
                </a:cubicBezTo>
                <a:cubicBezTo>
                  <a:pt x="4098322" y="4283031"/>
                  <a:pt x="4083655" y="4298265"/>
                  <a:pt x="4068775" y="4315037"/>
                </a:cubicBezTo>
                <a:cubicBezTo>
                  <a:pt x="4052949" y="4315980"/>
                  <a:pt x="4046575" y="4316664"/>
                  <a:pt x="4049655" y="4317095"/>
                </a:cubicBezTo>
                <a:cubicBezTo>
                  <a:pt x="4052736" y="4317518"/>
                  <a:pt x="4042857" y="4320860"/>
                  <a:pt x="4020016" y="4327110"/>
                </a:cubicBezTo>
                <a:lnTo>
                  <a:pt x="3996140" y="4295550"/>
                </a:lnTo>
                <a:cubicBezTo>
                  <a:pt x="3983820" y="4293846"/>
                  <a:pt x="3971289" y="4293673"/>
                  <a:pt x="3958543" y="4295046"/>
                </a:cubicBezTo>
                <a:cubicBezTo>
                  <a:pt x="3945797" y="4296420"/>
                  <a:pt x="3933261" y="4296250"/>
                  <a:pt x="3920942" y="4294546"/>
                </a:cubicBezTo>
                <a:cubicBezTo>
                  <a:pt x="3883982" y="4289423"/>
                  <a:pt x="3844461" y="4302777"/>
                  <a:pt x="3802382" y="4334611"/>
                </a:cubicBezTo>
                <a:cubicBezTo>
                  <a:pt x="3732247" y="4387670"/>
                  <a:pt x="3703006" y="4440123"/>
                  <a:pt x="3714655" y="4491963"/>
                </a:cubicBezTo>
                <a:cubicBezTo>
                  <a:pt x="3726305" y="4543803"/>
                  <a:pt x="3744108" y="4596497"/>
                  <a:pt x="3768077" y="4650041"/>
                </a:cubicBezTo>
                <a:cubicBezTo>
                  <a:pt x="3704957" y="4697793"/>
                  <a:pt x="3653138" y="4714941"/>
                  <a:pt x="3612630" y="4701479"/>
                </a:cubicBezTo>
                <a:cubicBezTo>
                  <a:pt x="3572114" y="4688016"/>
                  <a:pt x="3531109" y="4661145"/>
                  <a:pt x="3489610" y="4620862"/>
                </a:cubicBezTo>
                <a:lnTo>
                  <a:pt x="3458050" y="4644739"/>
                </a:lnTo>
                <a:cubicBezTo>
                  <a:pt x="3466857" y="4649099"/>
                  <a:pt x="3476548" y="4652798"/>
                  <a:pt x="3487116" y="4655827"/>
                </a:cubicBezTo>
                <a:cubicBezTo>
                  <a:pt x="3497682" y="4658864"/>
                  <a:pt x="3506942" y="4665643"/>
                  <a:pt x="3514900" y="4676162"/>
                </a:cubicBezTo>
                <a:cubicBezTo>
                  <a:pt x="3522861" y="4686685"/>
                  <a:pt x="3526417" y="4695025"/>
                  <a:pt x="3525559" y="4701182"/>
                </a:cubicBezTo>
                <a:lnTo>
                  <a:pt x="3509782" y="4713118"/>
                </a:lnTo>
                <a:cubicBezTo>
                  <a:pt x="3507220" y="4731602"/>
                  <a:pt x="3504611" y="4739084"/>
                  <a:pt x="3501960" y="4735581"/>
                </a:cubicBezTo>
                <a:cubicBezTo>
                  <a:pt x="3499307" y="4732073"/>
                  <a:pt x="3493616" y="4739132"/>
                  <a:pt x="3484897" y="4756759"/>
                </a:cubicBezTo>
                <a:cubicBezTo>
                  <a:pt x="3466325" y="4732210"/>
                  <a:pt x="3452611" y="4712262"/>
                  <a:pt x="3443756" y="4696907"/>
                </a:cubicBezTo>
                <a:cubicBezTo>
                  <a:pt x="3434893" y="4681551"/>
                  <a:pt x="3425157" y="4666862"/>
                  <a:pt x="3414546" y="4652836"/>
                </a:cubicBezTo>
                <a:cubicBezTo>
                  <a:pt x="3385362" y="4614261"/>
                  <a:pt x="3357387" y="4600964"/>
                  <a:pt x="3330615" y="4612948"/>
                </a:cubicBezTo>
                <a:cubicBezTo>
                  <a:pt x="3303838" y="4624936"/>
                  <a:pt x="3270265" y="4640681"/>
                  <a:pt x="3229894" y="4660200"/>
                </a:cubicBezTo>
                <a:lnTo>
                  <a:pt x="3217954" y="4644418"/>
                </a:lnTo>
                <a:lnTo>
                  <a:pt x="3186394" y="4668294"/>
                </a:lnTo>
                <a:lnTo>
                  <a:pt x="3174457" y="4652517"/>
                </a:lnTo>
                <a:lnTo>
                  <a:pt x="3042953" y="4752004"/>
                </a:lnTo>
                <a:lnTo>
                  <a:pt x="3051047" y="4795503"/>
                </a:lnTo>
                <a:lnTo>
                  <a:pt x="3018066" y="4795640"/>
                </a:lnTo>
                <a:lnTo>
                  <a:pt x="2951103" y="4871114"/>
                </a:lnTo>
                <a:cubicBezTo>
                  <a:pt x="2933478" y="4862387"/>
                  <a:pt x="2920046" y="4857394"/>
                  <a:pt x="2910805" y="4856109"/>
                </a:cubicBezTo>
                <a:cubicBezTo>
                  <a:pt x="2901567" y="4854828"/>
                  <a:pt x="2886804" y="4848075"/>
                  <a:pt x="2866528" y="4835845"/>
                </a:cubicBezTo>
                <a:lnTo>
                  <a:pt x="2850746" y="4847784"/>
                </a:lnTo>
                <a:lnTo>
                  <a:pt x="2763199" y="4732062"/>
                </a:lnTo>
                <a:cubicBezTo>
                  <a:pt x="2757891" y="4725047"/>
                  <a:pt x="2751067" y="4723318"/>
                  <a:pt x="2742731" y="4726870"/>
                </a:cubicBezTo>
                <a:cubicBezTo>
                  <a:pt x="2734391" y="4730425"/>
                  <a:pt x="2717431" y="4722579"/>
                  <a:pt x="2691844" y="4703337"/>
                </a:cubicBezTo>
                <a:cubicBezTo>
                  <a:pt x="2656776" y="4729867"/>
                  <a:pt x="2629168" y="4753507"/>
                  <a:pt x="2609029" y="4774258"/>
                </a:cubicBezTo>
                <a:cubicBezTo>
                  <a:pt x="2588889" y="4795010"/>
                  <a:pt x="2566546" y="4814668"/>
                  <a:pt x="2541996" y="4833240"/>
                </a:cubicBezTo>
                <a:cubicBezTo>
                  <a:pt x="2506929" y="4859770"/>
                  <a:pt x="2478187" y="4874622"/>
                  <a:pt x="2455777" y="4877791"/>
                </a:cubicBezTo>
                <a:cubicBezTo>
                  <a:pt x="2433362" y="4880964"/>
                  <a:pt x="2397425" y="4857151"/>
                  <a:pt x="2347965" y="4806346"/>
                </a:cubicBezTo>
                <a:lnTo>
                  <a:pt x="2369007" y="4790427"/>
                </a:lnTo>
                <a:lnTo>
                  <a:pt x="2269520" y="4658923"/>
                </a:lnTo>
                <a:cubicBezTo>
                  <a:pt x="2233505" y="4669630"/>
                  <a:pt x="2206049" y="4675240"/>
                  <a:pt x="2187139" y="4675755"/>
                </a:cubicBezTo>
                <a:cubicBezTo>
                  <a:pt x="2168235" y="4676279"/>
                  <a:pt x="2138165" y="4689374"/>
                  <a:pt x="2096936" y="4715050"/>
                </a:cubicBezTo>
                <a:cubicBezTo>
                  <a:pt x="2095232" y="4727370"/>
                  <a:pt x="2086274" y="4741039"/>
                  <a:pt x="2070065" y="4756056"/>
                </a:cubicBezTo>
                <a:cubicBezTo>
                  <a:pt x="2053860" y="4771076"/>
                  <a:pt x="2035237" y="4786542"/>
                  <a:pt x="2014196" y="4802461"/>
                </a:cubicBezTo>
                <a:cubicBezTo>
                  <a:pt x="1989646" y="4821033"/>
                  <a:pt x="1973206" y="4832094"/>
                  <a:pt x="1964862" y="4835645"/>
                </a:cubicBezTo>
                <a:cubicBezTo>
                  <a:pt x="1956521" y="4839201"/>
                  <a:pt x="1936908" y="4827847"/>
                  <a:pt x="1906017" y="4801594"/>
                </a:cubicBezTo>
                <a:lnTo>
                  <a:pt x="1890239" y="4813530"/>
                </a:lnTo>
                <a:lnTo>
                  <a:pt x="1842483" y="4750406"/>
                </a:lnTo>
                <a:cubicBezTo>
                  <a:pt x="1845044" y="4731930"/>
                  <a:pt x="1844547" y="4718521"/>
                  <a:pt x="1840999" y="4710182"/>
                </a:cubicBezTo>
                <a:cubicBezTo>
                  <a:pt x="1837443" y="4701841"/>
                  <a:pt x="1834557" y="4694378"/>
                  <a:pt x="1832327" y="4687789"/>
                </a:cubicBezTo>
                <a:cubicBezTo>
                  <a:pt x="1830100" y="4681204"/>
                  <a:pt x="1829179" y="4670877"/>
                  <a:pt x="1829563" y="4656803"/>
                </a:cubicBezTo>
                <a:cubicBezTo>
                  <a:pt x="1829945" y="4642729"/>
                  <a:pt x="1835348" y="4620719"/>
                  <a:pt x="1845778" y="4590774"/>
                </a:cubicBezTo>
                <a:lnTo>
                  <a:pt x="1805983" y="4538172"/>
                </a:lnTo>
                <a:lnTo>
                  <a:pt x="1790201" y="4550112"/>
                </a:lnTo>
                <a:lnTo>
                  <a:pt x="1754385" y="4502769"/>
                </a:lnTo>
                <a:lnTo>
                  <a:pt x="1710885" y="4510864"/>
                </a:lnTo>
                <a:lnTo>
                  <a:pt x="1683030" y="4474044"/>
                </a:lnTo>
                <a:lnTo>
                  <a:pt x="1667248" y="4485984"/>
                </a:lnTo>
                <a:lnTo>
                  <a:pt x="1615654" y="4450578"/>
                </a:lnTo>
                <a:lnTo>
                  <a:pt x="1578830" y="4478436"/>
                </a:lnTo>
                <a:lnTo>
                  <a:pt x="1554954" y="4446876"/>
                </a:lnTo>
                <a:cubicBezTo>
                  <a:pt x="1526809" y="4446115"/>
                  <a:pt x="1507217" y="4440259"/>
                  <a:pt x="1496179" y="4429310"/>
                </a:cubicBezTo>
                <a:cubicBezTo>
                  <a:pt x="1485138" y="4418364"/>
                  <a:pt x="1471707" y="4413363"/>
                  <a:pt x="1455877" y="4414308"/>
                </a:cubicBezTo>
                <a:lnTo>
                  <a:pt x="1403276" y="4454103"/>
                </a:lnTo>
                <a:cubicBezTo>
                  <a:pt x="1369826" y="4446331"/>
                  <a:pt x="1339668" y="4437439"/>
                  <a:pt x="1312804" y="4427440"/>
                </a:cubicBezTo>
                <a:cubicBezTo>
                  <a:pt x="1285935" y="4417436"/>
                  <a:pt x="1252318" y="4422192"/>
                  <a:pt x="1211943" y="4441706"/>
                </a:cubicBezTo>
                <a:lnTo>
                  <a:pt x="1136335" y="4341767"/>
                </a:lnTo>
                <a:cubicBezTo>
                  <a:pt x="1141546" y="4326794"/>
                  <a:pt x="1142592" y="4313595"/>
                  <a:pt x="1139467" y="4302175"/>
                </a:cubicBezTo>
                <a:cubicBezTo>
                  <a:pt x="1136342" y="4290754"/>
                  <a:pt x="1135632" y="4278884"/>
                  <a:pt x="1137339" y="4266569"/>
                </a:cubicBezTo>
                <a:lnTo>
                  <a:pt x="1153121" y="4254630"/>
                </a:lnTo>
                <a:lnTo>
                  <a:pt x="1113326" y="4202028"/>
                </a:lnTo>
                <a:cubicBezTo>
                  <a:pt x="1138636" y="4155311"/>
                  <a:pt x="1145724" y="4115487"/>
                  <a:pt x="1134594" y="4082554"/>
                </a:cubicBezTo>
                <a:cubicBezTo>
                  <a:pt x="1123464" y="4049620"/>
                  <a:pt x="1099326" y="4008604"/>
                  <a:pt x="1062185" y="3959510"/>
                </a:cubicBezTo>
                <a:cubicBezTo>
                  <a:pt x="994426" y="3950118"/>
                  <a:pt x="937068" y="3956295"/>
                  <a:pt x="890109" y="3978037"/>
                </a:cubicBezTo>
                <a:cubicBezTo>
                  <a:pt x="843149" y="3999779"/>
                  <a:pt x="785884" y="4027940"/>
                  <a:pt x="718306" y="4062519"/>
                </a:cubicBezTo>
                <a:lnTo>
                  <a:pt x="654635" y="3978358"/>
                </a:lnTo>
                <a:cubicBezTo>
                  <a:pt x="670373" y="3955428"/>
                  <a:pt x="683925" y="3936899"/>
                  <a:pt x="695301" y="3922785"/>
                </a:cubicBezTo>
                <a:lnTo>
                  <a:pt x="683361" y="3907002"/>
                </a:lnTo>
                <a:cubicBezTo>
                  <a:pt x="692080" y="3889376"/>
                  <a:pt x="699953" y="3877912"/>
                  <a:pt x="706963" y="3872608"/>
                </a:cubicBezTo>
                <a:cubicBezTo>
                  <a:pt x="724497" y="3859343"/>
                  <a:pt x="746223" y="3849799"/>
                  <a:pt x="772142" y="3843968"/>
                </a:cubicBezTo>
                <a:cubicBezTo>
                  <a:pt x="798063" y="3838149"/>
                  <a:pt x="818038" y="3829930"/>
                  <a:pt x="832064" y="3819319"/>
                </a:cubicBezTo>
                <a:cubicBezTo>
                  <a:pt x="842587" y="3811358"/>
                  <a:pt x="846473" y="3794633"/>
                  <a:pt x="843727" y="3769142"/>
                </a:cubicBezTo>
                <a:cubicBezTo>
                  <a:pt x="840982" y="3743643"/>
                  <a:pt x="851412" y="3713698"/>
                  <a:pt x="875014" y="3679303"/>
                </a:cubicBezTo>
                <a:lnTo>
                  <a:pt x="847292" y="3675460"/>
                </a:lnTo>
                <a:lnTo>
                  <a:pt x="835356" y="3659682"/>
                </a:lnTo>
                <a:lnTo>
                  <a:pt x="851138" y="3647743"/>
                </a:lnTo>
                <a:lnTo>
                  <a:pt x="755489" y="3488520"/>
                </a:lnTo>
                <a:cubicBezTo>
                  <a:pt x="716825" y="3495717"/>
                  <a:pt x="683634" y="3497395"/>
                  <a:pt x="655912" y="3493553"/>
                </a:cubicBezTo>
                <a:cubicBezTo>
                  <a:pt x="628194" y="3489707"/>
                  <a:pt x="597609" y="3483900"/>
                  <a:pt x="564157" y="3476123"/>
                </a:cubicBezTo>
                <a:lnTo>
                  <a:pt x="548374" y="3488063"/>
                </a:lnTo>
                <a:lnTo>
                  <a:pt x="520519" y="3451244"/>
                </a:lnTo>
                <a:cubicBezTo>
                  <a:pt x="508201" y="3449532"/>
                  <a:pt x="495455" y="3450906"/>
                  <a:pt x="482278" y="3455359"/>
                </a:cubicBezTo>
                <a:cubicBezTo>
                  <a:pt x="469110" y="3459813"/>
                  <a:pt x="456361" y="3461182"/>
                  <a:pt x="444041" y="3459478"/>
                </a:cubicBezTo>
                <a:lnTo>
                  <a:pt x="432102" y="3443696"/>
                </a:lnTo>
                <a:lnTo>
                  <a:pt x="368981" y="3491448"/>
                </a:lnTo>
                <a:lnTo>
                  <a:pt x="357042" y="3475666"/>
                </a:lnTo>
                <a:lnTo>
                  <a:pt x="272880" y="3539337"/>
                </a:lnTo>
                <a:lnTo>
                  <a:pt x="260943" y="3523559"/>
                </a:lnTo>
                <a:cubicBezTo>
                  <a:pt x="240756" y="3533317"/>
                  <a:pt x="218812" y="3544403"/>
                  <a:pt x="195125" y="3556814"/>
                </a:cubicBezTo>
                <a:cubicBezTo>
                  <a:pt x="171430" y="3569225"/>
                  <a:pt x="149486" y="3580311"/>
                  <a:pt x="129298" y="3590068"/>
                </a:cubicBezTo>
                <a:lnTo>
                  <a:pt x="117359" y="3574286"/>
                </a:lnTo>
                <a:cubicBezTo>
                  <a:pt x="101536" y="3575233"/>
                  <a:pt x="94712" y="3573503"/>
                  <a:pt x="96895" y="3569098"/>
                </a:cubicBezTo>
                <a:cubicBezTo>
                  <a:pt x="99074" y="3564688"/>
                  <a:pt x="92677" y="3559881"/>
                  <a:pt x="77705" y="3554663"/>
                </a:cubicBezTo>
                <a:cubicBezTo>
                  <a:pt x="135614" y="3521883"/>
                  <a:pt x="193118" y="3497679"/>
                  <a:pt x="250217" y="3482051"/>
                </a:cubicBezTo>
                <a:cubicBezTo>
                  <a:pt x="307317" y="3466422"/>
                  <a:pt x="363964" y="3448375"/>
                  <a:pt x="420162" y="3427914"/>
                </a:cubicBezTo>
                <a:cubicBezTo>
                  <a:pt x="438553" y="3408492"/>
                  <a:pt x="456728" y="3390604"/>
                  <a:pt x="474688" y="3374262"/>
                </a:cubicBezTo>
                <a:cubicBezTo>
                  <a:pt x="492649" y="3357913"/>
                  <a:pt x="509071" y="3341358"/>
                  <a:pt x="523952" y="3324585"/>
                </a:cubicBezTo>
                <a:lnTo>
                  <a:pt x="535888" y="3340363"/>
                </a:lnTo>
                <a:cubicBezTo>
                  <a:pt x="569248" y="3326156"/>
                  <a:pt x="591191" y="3315070"/>
                  <a:pt x="601710" y="3307113"/>
                </a:cubicBezTo>
                <a:cubicBezTo>
                  <a:pt x="629762" y="3285890"/>
                  <a:pt x="647488" y="3265588"/>
                  <a:pt x="654882" y="3246210"/>
                </a:cubicBezTo>
                <a:cubicBezTo>
                  <a:pt x="662279" y="3226828"/>
                  <a:pt x="665264" y="3205271"/>
                  <a:pt x="663850" y="3181532"/>
                </a:cubicBezTo>
                <a:cubicBezTo>
                  <a:pt x="662429" y="3157792"/>
                  <a:pt x="661439" y="3130972"/>
                  <a:pt x="660875" y="3101075"/>
                </a:cubicBezTo>
                <a:cubicBezTo>
                  <a:pt x="660308" y="3071174"/>
                  <a:pt x="664345" y="3036419"/>
                  <a:pt x="672971" y="2996809"/>
                </a:cubicBezTo>
                <a:lnTo>
                  <a:pt x="649095" y="2965248"/>
                </a:lnTo>
                <a:lnTo>
                  <a:pt x="664877" y="2953309"/>
                </a:lnTo>
                <a:cubicBezTo>
                  <a:pt x="650666" y="2919945"/>
                  <a:pt x="638682" y="2893173"/>
                  <a:pt x="628925" y="2872985"/>
                </a:cubicBezTo>
                <a:lnTo>
                  <a:pt x="644703" y="2861049"/>
                </a:lnTo>
                <a:cubicBezTo>
                  <a:pt x="642903" y="2851380"/>
                  <a:pt x="635372" y="2837784"/>
                  <a:pt x="622107" y="2820251"/>
                </a:cubicBezTo>
                <a:cubicBezTo>
                  <a:pt x="603535" y="2795701"/>
                  <a:pt x="582335" y="2773140"/>
                  <a:pt x="558507" y="2752574"/>
                </a:cubicBezTo>
                <a:cubicBezTo>
                  <a:pt x="534671" y="2732007"/>
                  <a:pt x="517023" y="2717789"/>
                  <a:pt x="505562" y="2709921"/>
                </a:cubicBezTo>
                <a:lnTo>
                  <a:pt x="493622" y="2694139"/>
                </a:lnTo>
                <a:lnTo>
                  <a:pt x="509400" y="2682202"/>
                </a:lnTo>
                <a:lnTo>
                  <a:pt x="497460" y="2666420"/>
                </a:lnTo>
                <a:lnTo>
                  <a:pt x="481682" y="2678356"/>
                </a:lnTo>
                <a:cubicBezTo>
                  <a:pt x="448233" y="2670584"/>
                  <a:pt x="425579" y="2669800"/>
                  <a:pt x="413735" y="2676006"/>
                </a:cubicBezTo>
                <a:cubicBezTo>
                  <a:pt x="401888" y="2682208"/>
                  <a:pt x="380519" y="2672182"/>
                  <a:pt x="349627" y="2645929"/>
                </a:cubicBezTo>
                <a:cubicBezTo>
                  <a:pt x="378534" y="2618545"/>
                  <a:pt x="396049" y="2599786"/>
                  <a:pt x="402162" y="2589646"/>
                </a:cubicBezTo>
                <a:cubicBezTo>
                  <a:pt x="408276" y="2579506"/>
                  <a:pt x="416119" y="2562542"/>
                  <a:pt x="425695" y="2538758"/>
                </a:cubicBezTo>
                <a:lnTo>
                  <a:pt x="409776" y="2517717"/>
                </a:lnTo>
                <a:cubicBezTo>
                  <a:pt x="417641" y="2506252"/>
                  <a:pt x="427052" y="2495001"/>
                  <a:pt x="438002" y="2483963"/>
                </a:cubicBezTo>
                <a:cubicBezTo>
                  <a:pt x="448944" y="2472924"/>
                  <a:pt x="458354" y="2461673"/>
                  <a:pt x="466219" y="2450208"/>
                </a:cubicBezTo>
                <a:lnTo>
                  <a:pt x="454279" y="2434426"/>
                </a:lnTo>
                <a:cubicBezTo>
                  <a:pt x="484040" y="2400880"/>
                  <a:pt x="500418" y="2373328"/>
                  <a:pt x="503410" y="2351772"/>
                </a:cubicBezTo>
                <a:cubicBezTo>
                  <a:pt x="506394" y="2330214"/>
                  <a:pt x="507370" y="2300523"/>
                  <a:pt x="506335" y="2262713"/>
                </a:cubicBezTo>
                <a:lnTo>
                  <a:pt x="537895" y="2238837"/>
                </a:lnTo>
                <a:lnTo>
                  <a:pt x="525955" y="2223055"/>
                </a:lnTo>
                <a:cubicBezTo>
                  <a:pt x="541693" y="2200125"/>
                  <a:pt x="554817" y="2184681"/>
                  <a:pt x="565340" y="2176720"/>
                </a:cubicBezTo>
                <a:cubicBezTo>
                  <a:pt x="572351" y="2171416"/>
                  <a:pt x="581781" y="2165659"/>
                  <a:pt x="593632" y="2159454"/>
                </a:cubicBezTo>
                <a:cubicBezTo>
                  <a:pt x="605476" y="2153248"/>
                  <a:pt x="614905" y="2147492"/>
                  <a:pt x="621920" y="2142185"/>
                </a:cubicBezTo>
                <a:cubicBezTo>
                  <a:pt x="649973" y="2120962"/>
                  <a:pt x="664169" y="2097815"/>
                  <a:pt x="664507" y="2072751"/>
                </a:cubicBezTo>
                <a:cubicBezTo>
                  <a:pt x="664837" y="2047686"/>
                  <a:pt x="664060" y="2019328"/>
                  <a:pt x="662172" y="1987671"/>
                </a:cubicBezTo>
                <a:lnTo>
                  <a:pt x="693732" y="1963795"/>
                </a:lnTo>
                <a:lnTo>
                  <a:pt x="706675" y="1904380"/>
                </a:lnTo>
                <a:lnTo>
                  <a:pt x="738236" y="1880503"/>
                </a:lnTo>
                <a:lnTo>
                  <a:pt x="726296" y="1864721"/>
                </a:lnTo>
                <a:lnTo>
                  <a:pt x="757860" y="1840842"/>
                </a:lnTo>
                <a:lnTo>
                  <a:pt x="749762" y="1797345"/>
                </a:lnTo>
                <a:lnTo>
                  <a:pt x="818146" y="1745610"/>
                </a:lnTo>
                <a:lnTo>
                  <a:pt x="802228" y="1724569"/>
                </a:lnTo>
                <a:cubicBezTo>
                  <a:pt x="814457" y="1704293"/>
                  <a:pt x="827136" y="1686431"/>
                  <a:pt x="840261" y="1670987"/>
                </a:cubicBezTo>
                <a:cubicBezTo>
                  <a:pt x="853389" y="1655540"/>
                  <a:pt x="866069" y="1637678"/>
                  <a:pt x="878295" y="1617398"/>
                </a:cubicBezTo>
                <a:lnTo>
                  <a:pt x="866359" y="1601620"/>
                </a:lnTo>
                <a:lnTo>
                  <a:pt x="897919" y="1577744"/>
                </a:lnTo>
                <a:cubicBezTo>
                  <a:pt x="892430" y="1526758"/>
                  <a:pt x="909397" y="1483592"/>
                  <a:pt x="948822" y="1448250"/>
                </a:cubicBezTo>
                <a:cubicBezTo>
                  <a:pt x="988252" y="1412905"/>
                  <a:pt x="1025928" y="1378893"/>
                  <a:pt x="1061850" y="1346202"/>
                </a:cubicBezTo>
                <a:cubicBezTo>
                  <a:pt x="1059197" y="1342694"/>
                  <a:pt x="1060669" y="1326419"/>
                  <a:pt x="1066263" y="1297372"/>
                </a:cubicBezTo>
                <a:cubicBezTo>
                  <a:pt x="1071860" y="1268329"/>
                  <a:pt x="1079423" y="1236415"/>
                  <a:pt x="1088952" y="1201637"/>
                </a:cubicBezTo>
                <a:cubicBezTo>
                  <a:pt x="1098480" y="1166860"/>
                  <a:pt x="1109764" y="1130754"/>
                  <a:pt x="1122800" y="1093323"/>
                </a:cubicBezTo>
                <a:cubicBezTo>
                  <a:pt x="1135836" y="1055891"/>
                  <a:pt x="1151544" y="1027462"/>
                  <a:pt x="1169935" y="1008040"/>
                </a:cubicBezTo>
                <a:cubicBezTo>
                  <a:pt x="1210395" y="1010508"/>
                  <a:pt x="1240558" y="1019397"/>
                  <a:pt x="1260410" y="1034708"/>
                </a:cubicBezTo>
                <a:cubicBezTo>
                  <a:pt x="1280260" y="1050015"/>
                  <a:pt x="1297908" y="1064232"/>
                  <a:pt x="1313355" y="1077361"/>
                </a:cubicBezTo>
                <a:cubicBezTo>
                  <a:pt x="1328800" y="1090485"/>
                  <a:pt x="1346853" y="1096127"/>
                  <a:pt x="1367511" y="1094283"/>
                </a:cubicBezTo>
                <a:cubicBezTo>
                  <a:pt x="1388170" y="1092438"/>
                  <a:pt x="1419543" y="1075596"/>
                  <a:pt x="1461622" y="1043762"/>
                </a:cubicBezTo>
                <a:cubicBezTo>
                  <a:pt x="1458880" y="1018267"/>
                  <a:pt x="1460709" y="982423"/>
                  <a:pt x="1467112" y="936225"/>
                </a:cubicBezTo>
                <a:cubicBezTo>
                  <a:pt x="1473515" y="890026"/>
                  <a:pt x="1486338" y="854133"/>
                  <a:pt x="1505576" y="828549"/>
                </a:cubicBezTo>
                <a:cubicBezTo>
                  <a:pt x="1554766" y="813396"/>
                  <a:pt x="1602930" y="816928"/>
                  <a:pt x="1650074" y="839162"/>
                </a:cubicBezTo>
                <a:cubicBezTo>
                  <a:pt x="1697214" y="861391"/>
                  <a:pt x="1744576" y="882083"/>
                  <a:pt x="1792147" y="901232"/>
                </a:cubicBezTo>
                <a:lnTo>
                  <a:pt x="1892091" y="825622"/>
                </a:lnTo>
                <a:cubicBezTo>
                  <a:pt x="1891141" y="809795"/>
                  <a:pt x="1898752" y="788875"/>
                  <a:pt x="1914913" y="762864"/>
                </a:cubicBezTo>
                <a:cubicBezTo>
                  <a:pt x="1931074" y="736853"/>
                  <a:pt x="1947923" y="717214"/>
                  <a:pt x="1965457" y="703949"/>
                </a:cubicBezTo>
                <a:cubicBezTo>
                  <a:pt x="2011044" y="669462"/>
                  <a:pt x="2045283" y="654588"/>
                  <a:pt x="2068165" y="659332"/>
                </a:cubicBezTo>
                <a:cubicBezTo>
                  <a:pt x="2091051" y="664072"/>
                  <a:pt x="2115052" y="672106"/>
                  <a:pt x="2140161" y="683434"/>
                </a:cubicBezTo>
                <a:cubicBezTo>
                  <a:pt x="2165274" y="694759"/>
                  <a:pt x="2192778" y="700143"/>
                  <a:pt x="2222678" y="699584"/>
                </a:cubicBezTo>
                <a:cubicBezTo>
                  <a:pt x="2252580" y="699016"/>
                  <a:pt x="2295579" y="677510"/>
                  <a:pt x="2351688" y="635061"/>
                </a:cubicBezTo>
                <a:cubicBezTo>
                  <a:pt x="2352361" y="584929"/>
                  <a:pt x="2388190" y="530254"/>
                  <a:pt x="2459180" y="471033"/>
                </a:cubicBezTo>
                <a:cubicBezTo>
                  <a:pt x="2477659" y="473598"/>
                  <a:pt x="2485359" y="474665"/>
                  <a:pt x="2482279" y="474235"/>
                </a:cubicBezTo>
                <a:cubicBezTo>
                  <a:pt x="2479198" y="473811"/>
                  <a:pt x="2489080" y="470473"/>
                  <a:pt x="2511918" y="464219"/>
                </a:cubicBezTo>
                <a:close/>
                <a:moveTo>
                  <a:pt x="410663" y="108963"/>
                </a:moveTo>
                <a:cubicBezTo>
                  <a:pt x="447996" y="105016"/>
                  <a:pt x="483542" y="117153"/>
                  <a:pt x="517300" y="145372"/>
                </a:cubicBezTo>
                <a:lnTo>
                  <a:pt x="533078" y="133436"/>
                </a:lnTo>
                <a:cubicBezTo>
                  <a:pt x="560373" y="140355"/>
                  <a:pt x="582663" y="160708"/>
                  <a:pt x="599950" y="194498"/>
                </a:cubicBezTo>
                <a:cubicBezTo>
                  <a:pt x="617242" y="228286"/>
                  <a:pt x="644368" y="247741"/>
                  <a:pt x="681325" y="252860"/>
                </a:cubicBezTo>
                <a:cubicBezTo>
                  <a:pt x="714104" y="310768"/>
                  <a:pt x="734330" y="363013"/>
                  <a:pt x="742000" y="409594"/>
                </a:cubicBezTo>
                <a:cubicBezTo>
                  <a:pt x="749668" y="456171"/>
                  <a:pt x="750732" y="499481"/>
                  <a:pt x="745183" y="539518"/>
                </a:cubicBezTo>
                <a:cubicBezTo>
                  <a:pt x="739629" y="579558"/>
                  <a:pt x="730767" y="615216"/>
                  <a:pt x="718585" y="646486"/>
                </a:cubicBezTo>
                <a:cubicBezTo>
                  <a:pt x="706403" y="677756"/>
                  <a:pt x="701681" y="706136"/>
                  <a:pt x="704428" y="731627"/>
                </a:cubicBezTo>
                <a:cubicBezTo>
                  <a:pt x="671067" y="745842"/>
                  <a:pt x="642112" y="762232"/>
                  <a:pt x="617568" y="780801"/>
                </a:cubicBezTo>
                <a:cubicBezTo>
                  <a:pt x="571977" y="815292"/>
                  <a:pt x="543542" y="850589"/>
                  <a:pt x="532262" y="886691"/>
                </a:cubicBezTo>
                <a:lnTo>
                  <a:pt x="520322" y="870909"/>
                </a:lnTo>
                <a:lnTo>
                  <a:pt x="461043" y="890947"/>
                </a:lnTo>
                <a:lnTo>
                  <a:pt x="449103" y="875165"/>
                </a:lnTo>
                <a:lnTo>
                  <a:pt x="396502" y="914960"/>
                </a:lnTo>
                <a:cubicBezTo>
                  <a:pt x="366557" y="904530"/>
                  <a:pt x="342769" y="894957"/>
                  <a:pt x="325147" y="886234"/>
                </a:cubicBezTo>
                <a:lnTo>
                  <a:pt x="309365" y="898174"/>
                </a:lnTo>
                <a:lnTo>
                  <a:pt x="273549" y="850832"/>
                </a:lnTo>
                <a:cubicBezTo>
                  <a:pt x="261229" y="849128"/>
                  <a:pt x="248483" y="850501"/>
                  <a:pt x="235311" y="854951"/>
                </a:cubicBezTo>
                <a:cubicBezTo>
                  <a:pt x="222139" y="859401"/>
                  <a:pt x="209393" y="860775"/>
                  <a:pt x="197071" y="859067"/>
                </a:cubicBezTo>
                <a:lnTo>
                  <a:pt x="157276" y="806465"/>
                </a:lnTo>
                <a:lnTo>
                  <a:pt x="141494" y="818405"/>
                </a:lnTo>
                <a:cubicBezTo>
                  <a:pt x="116768" y="793002"/>
                  <a:pt x="93576" y="767817"/>
                  <a:pt x="71927" y="742841"/>
                </a:cubicBezTo>
                <a:cubicBezTo>
                  <a:pt x="50274" y="717869"/>
                  <a:pt x="27083" y="692676"/>
                  <a:pt x="2353" y="667277"/>
                </a:cubicBezTo>
                <a:cubicBezTo>
                  <a:pt x="13632" y="631174"/>
                  <a:pt x="16341" y="594663"/>
                  <a:pt x="10470" y="557751"/>
                </a:cubicBezTo>
                <a:cubicBezTo>
                  <a:pt x="4599" y="520839"/>
                  <a:pt x="1146" y="483474"/>
                  <a:pt x="111" y="445665"/>
                </a:cubicBezTo>
                <a:cubicBezTo>
                  <a:pt x="-927" y="407850"/>
                  <a:pt x="5285" y="368689"/>
                  <a:pt x="18747" y="328181"/>
                </a:cubicBezTo>
                <a:cubicBezTo>
                  <a:pt x="32211" y="287665"/>
                  <a:pt x="65243" y="247514"/>
                  <a:pt x="117844" y="207719"/>
                </a:cubicBezTo>
                <a:cubicBezTo>
                  <a:pt x="135378" y="194454"/>
                  <a:pt x="145047" y="192655"/>
                  <a:pt x="146843" y="202319"/>
                </a:cubicBezTo>
                <a:cubicBezTo>
                  <a:pt x="148643" y="211988"/>
                  <a:pt x="158312" y="210188"/>
                  <a:pt x="175846" y="196924"/>
                </a:cubicBezTo>
                <a:lnTo>
                  <a:pt x="186365" y="188966"/>
                </a:lnTo>
                <a:lnTo>
                  <a:pt x="174425" y="173184"/>
                </a:lnTo>
                <a:lnTo>
                  <a:pt x="227026" y="133389"/>
                </a:lnTo>
                <a:cubicBezTo>
                  <a:pt x="272801" y="142873"/>
                  <a:pt x="321366" y="137833"/>
                  <a:pt x="372735" y="118271"/>
                </a:cubicBezTo>
                <a:cubicBezTo>
                  <a:pt x="385576" y="113381"/>
                  <a:pt x="398219" y="110278"/>
                  <a:pt x="410663" y="108963"/>
                </a:cubicBezTo>
                <a:close/>
                <a:moveTo>
                  <a:pt x="1846436" y="0"/>
                </a:moveTo>
                <a:cubicBezTo>
                  <a:pt x="1853540" y="16680"/>
                  <a:pt x="1861519" y="32697"/>
                  <a:pt x="1870379" y="48049"/>
                </a:cubicBezTo>
                <a:cubicBezTo>
                  <a:pt x="1879234" y="63403"/>
                  <a:pt x="1887221" y="79422"/>
                  <a:pt x="1894325" y="96101"/>
                </a:cubicBezTo>
                <a:lnTo>
                  <a:pt x="1857506" y="123957"/>
                </a:lnTo>
                <a:cubicBezTo>
                  <a:pt x="1864609" y="140636"/>
                  <a:pt x="1871926" y="155778"/>
                  <a:pt x="1879461" y="169378"/>
                </a:cubicBezTo>
                <a:cubicBezTo>
                  <a:pt x="1886990" y="182981"/>
                  <a:pt x="1895637" y="199870"/>
                  <a:pt x="1905394" y="220058"/>
                </a:cubicBezTo>
                <a:lnTo>
                  <a:pt x="1889612" y="231998"/>
                </a:lnTo>
                <a:lnTo>
                  <a:pt x="1837881" y="163618"/>
                </a:lnTo>
                <a:lnTo>
                  <a:pt x="1853663" y="151679"/>
                </a:lnTo>
                <a:cubicBezTo>
                  <a:pt x="1839452" y="118314"/>
                  <a:pt x="1827037" y="94623"/>
                  <a:pt x="1816426" y="80596"/>
                </a:cubicBezTo>
                <a:cubicBezTo>
                  <a:pt x="1805815" y="66570"/>
                  <a:pt x="1815818" y="39702"/>
                  <a:pt x="1846436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651071" y="1607060"/>
            <a:ext cx="2791674" cy="954107"/>
            <a:chOff x="6149127" y="1804267"/>
            <a:chExt cx="2791674" cy="954107"/>
          </a:xfrm>
        </p:grpSpPr>
        <p:sp>
          <p:nvSpPr>
            <p:cNvPr id="10" name="矩形 9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2" name="圓角矩形 1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手繪多邊形 1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651071" y="2723644"/>
            <a:ext cx="2791674" cy="954107"/>
            <a:chOff x="6149127" y="2941171"/>
            <a:chExt cx="2791674" cy="954107"/>
          </a:xfrm>
        </p:grpSpPr>
        <p:sp>
          <p:nvSpPr>
            <p:cNvPr id="15" name="矩形 14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7" name="圓角矩形 1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手繪多邊形 1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651071" y="3955676"/>
            <a:ext cx="2791674" cy="954107"/>
            <a:chOff x="6149127" y="3992731"/>
            <a:chExt cx="2791674" cy="954107"/>
          </a:xfrm>
        </p:grpSpPr>
        <p:sp>
          <p:nvSpPr>
            <p:cNvPr id="20" name="矩形 19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2" name="圓角矩形 2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手繪多邊形 2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651071" y="5072260"/>
            <a:ext cx="2791674" cy="954107"/>
            <a:chOff x="6149127" y="5044291"/>
            <a:chExt cx="2791674" cy="954107"/>
          </a:xfrm>
        </p:grpSpPr>
        <p:sp>
          <p:nvSpPr>
            <p:cNvPr id="25" name="矩形 24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7" name="圓角矩形 2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手繪多邊形 2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133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165587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5672"/>
          <a:stretch/>
        </p:blipFill>
        <p:spPr>
          <a:xfrm>
            <a:off x="517223" y="1152251"/>
            <a:ext cx="5039787" cy="5661742"/>
          </a:xfrm>
          <a:custGeom>
            <a:avLst/>
            <a:gdLst>
              <a:gd name="connsiteX0" fmla="*/ 2172476 w 5645798"/>
              <a:gd name="connsiteY0" fmla="*/ 5902638 h 6342540"/>
              <a:gd name="connsiteX1" fmla="*/ 2183705 w 5645798"/>
              <a:gd name="connsiteY1" fmla="*/ 5933422 h 6342540"/>
              <a:gd name="connsiteX2" fmla="*/ 2174636 w 5645798"/>
              <a:gd name="connsiteY2" fmla="*/ 5941542 h 6342540"/>
              <a:gd name="connsiteX3" fmla="*/ 2150279 w 5645798"/>
              <a:gd name="connsiteY3" fmla="*/ 5914338 h 6342540"/>
              <a:gd name="connsiteX4" fmla="*/ 2161379 w 5645798"/>
              <a:gd name="connsiteY4" fmla="*/ 5908487 h 6342540"/>
              <a:gd name="connsiteX5" fmla="*/ 2167943 w 5645798"/>
              <a:gd name="connsiteY5" fmla="*/ 5906697 h 6342540"/>
              <a:gd name="connsiteX6" fmla="*/ 2012064 w 5645798"/>
              <a:gd name="connsiteY6" fmla="*/ 5842071 h 6342540"/>
              <a:gd name="connsiteX7" fmla="*/ 2032829 w 5645798"/>
              <a:gd name="connsiteY7" fmla="*/ 5856145 h 6342540"/>
              <a:gd name="connsiteX8" fmla="*/ 2043348 w 5645798"/>
              <a:gd name="connsiteY8" fmla="*/ 5899817 h 6342540"/>
              <a:gd name="connsiteX9" fmla="*/ 2066989 w 5645798"/>
              <a:gd name="connsiteY9" fmla="*/ 5939907 h 6342540"/>
              <a:gd name="connsiteX10" fmla="*/ 2057924 w 5645798"/>
              <a:gd name="connsiteY10" fmla="*/ 5948024 h 6342540"/>
              <a:gd name="connsiteX11" fmla="*/ 2074161 w 5645798"/>
              <a:gd name="connsiteY11" fmla="*/ 5966159 h 6342540"/>
              <a:gd name="connsiteX12" fmla="*/ 2068680 w 5645798"/>
              <a:gd name="connsiteY12" fmla="*/ 5987399 h 6342540"/>
              <a:gd name="connsiteX13" fmla="*/ 2063198 w 5645798"/>
              <a:gd name="connsiteY13" fmla="*/ 6008646 h 6342540"/>
              <a:gd name="connsiteX14" fmla="*/ 2079435 w 5645798"/>
              <a:gd name="connsiteY14" fmla="*/ 6026781 h 6342540"/>
              <a:gd name="connsiteX15" fmla="*/ 2069418 w 5645798"/>
              <a:gd name="connsiteY15" fmla="*/ 6052082 h 6342540"/>
              <a:gd name="connsiteX16" fmla="*/ 2085655 w 5645798"/>
              <a:gd name="connsiteY16" fmla="*/ 6070217 h 6342540"/>
              <a:gd name="connsiteX17" fmla="*/ 2080539 w 5645798"/>
              <a:gd name="connsiteY17" fmla="*/ 6123801 h 6342540"/>
              <a:gd name="connsiteX18" fmla="*/ 2088081 w 5645798"/>
              <a:gd name="connsiteY18" fmla="*/ 6182392 h 6342540"/>
              <a:gd name="connsiteX19" fmla="*/ 2108377 w 5645798"/>
              <a:gd name="connsiteY19" fmla="*/ 6205059 h 6342540"/>
              <a:gd name="connsiteX20" fmla="*/ 2111620 w 5645798"/>
              <a:gd name="connsiteY20" fmla="*/ 6263415 h 6342540"/>
              <a:gd name="connsiteX21" fmla="*/ 2102681 w 5645798"/>
              <a:gd name="connsiteY21" fmla="*/ 6308169 h 6342540"/>
              <a:gd name="connsiteX22" fmla="*/ 2118917 w 5645798"/>
              <a:gd name="connsiteY22" fmla="*/ 6326303 h 6342540"/>
              <a:gd name="connsiteX23" fmla="*/ 2100783 w 5645798"/>
              <a:gd name="connsiteY23" fmla="*/ 6342540 h 6342540"/>
              <a:gd name="connsiteX24" fmla="*/ 2076296 w 5645798"/>
              <a:gd name="connsiteY24" fmla="*/ 6278701 h 6342540"/>
              <a:gd name="connsiteX25" fmla="*/ 2082123 w 5645798"/>
              <a:gd name="connsiteY25" fmla="*/ 6212227 h 6342540"/>
              <a:gd name="connsiteX26" fmla="*/ 2069948 w 5645798"/>
              <a:gd name="connsiteY26" fmla="*/ 6198629 h 6342540"/>
              <a:gd name="connsiteX27" fmla="*/ 2079012 w 5645798"/>
              <a:gd name="connsiteY27" fmla="*/ 6190512 h 6342540"/>
              <a:gd name="connsiteX28" fmla="*/ 2062776 w 5645798"/>
              <a:gd name="connsiteY28" fmla="*/ 6172379 h 6342540"/>
              <a:gd name="connsiteX29" fmla="*/ 2055001 w 5645798"/>
              <a:gd name="connsiteY29" fmla="*/ 6118083 h 6342540"/>
              <a:gd name="connsiteX30" fmla="*/ 2059400 w 5645798"/>
              <a:gd name="connsiteY30" fmla="*/ 6077386 h 6342540"/>
              <a:gd name="connsiteX31" fmla="*/ 2043166 w 5645798"/>
              <a:gd name="connsiteY31" fmla="*/ 6059255 h 6342540"/>
              <a:gd name="connsiteX32" fmla="*/ 2041476 w 5645798"/>
              <a:gd name="connsiteY32" fmla="*/ 6011756 h 6342540"/>
              <a:gd name="connsiteX33" fmla="*/ 2012064 w 5645798"/>
              <a:gd name="connsiteY33" fmla="*/ 5842071 h 6342540"/>
              <a:gd name="connsiteX34" fmla="*/ 1988603 w 5645798"/>
              <a:gd name="connsiteY34" fmla="*/ 5642544 h 6342540"/>
              <a:gd name="connsiteX35" fmla="*/ 2004841 w 5645798"/>
              <a:gd name="connsiteY35" fmla="*/ 5660679 h 6342540"/>
              <a:gd name="connsiteX36" fmla="*/ 2019180 w 5645798"/>
              <a:gd name="connsiteY36" fmla="*/ 5713185 h 6342540"/>
              <a:gd name="connsiteX37" fmla="*/ 2001049 w 5645798"/>
              <a:gd name="connsiteY37" fmla="*/ 5729419 h 6342540"/>
              <a:gd name="connsiteX38" fmla="*/ 1986232 w 5645798"/>
              <a:gd name="connsiteY38" fmla="*/ 5685508 h 6342540"/>
              <a:gd name="connsiteX39" fmla="*/ 1979538 w 5645798"/>
              <a:gd name="connsiteY39" fmla="*/ 5650661 h 6342540"/>
              <a:gd name="connsiteX40" fmla="*/ 2036785 w 5645798"/>
              <a:gd name="connsiteY40" fmla="*/ 5550402 h 6342540"/>
              <a:gd name="connsiteX41" fmla="*/ 2053021 w 5645798"/>
              <a:gd name="connsiteY41" fmla="*/ 5568536 h 6342540"/>
              <a:gd name="connsiteX42" fmla="*/ 2043955 w 5645798"/>
              <a:gd name="connsiteY42" fmla="*/ 5576653 h 6342540"/>
              <a:gd name="connsiteX43" fmla="*/ 2068309 w 5645798"/>
              <a:gd name="connsiteY43" fmla="*/ 5603853 h 6342540"/>
              <a:gd name="connsiteX44" fmla="*/ 2059244 w 5645798"/>
              <a:gd name="connsiteY44" fmla="*/ 5611969 h 6342540"/>
              <a:gd name="connsiteX45" fmla="*/ 2066889 w 5645798"/>
              <a:gd name="connsiteY45" fmla="*/ 5629630 h 6342540"/>
              <a:gd name="connsiteX46" fmla="*/ 2074528 w 5645798"/>
              <a:gd name="connsiteY46" fmla="*/ 5647289 h 6342540"/>
              <a:gd name="connsiteX47" fmla="*/ 2083597 w 5645798"/>
              <a:gd name="connsiteY47" fmla="*/ 5639169 h 6342540"/>
              <a:gd name="connsiteX48" fmla="*/ 2085491 w 5645798"/>
              <a:gd name="connsiteY48" fmla="*/ 5604800 h 6342540"/>
              <a:gd name="connsiteX49" fmla="*/ 2101728 w 5645798"/>
              <a:gd name="connsiteY49" fmla="*/ 5622935 h 6342540"/>
              <a:gd name="connsiteX50" fmla="*/ 2108425 w 5645798"/>
              <a:gd name="connsiteY50" fmla="*/ 5657777 h 6342540"/>
              <a:gd name="connsiteX51" fmla="*/ 2119177 w 5645798"/>
              <a:gd name="connsiteY51" fmla="*/ 5697156 h 6342540"/>
              <a:gd name="connsiteX52" fmla="*/ 2110111 w 5645798"/>
              <a:gd name="connsiteY52" fmla="*/ 5705273 h 6342540"/>
              <a:gd name="connsiteX53" fmla="*/ 2089815 w 5645798"/>
              <a:gd name="connsiteY53" fmla="*/ 5682605 h 6342540"/>
              <a:gd name="connsiteX54" fmla="*/ 2097484 w 5645798"/>
              <a:gd name="connsiteY54" fmla="*/ 5777836 h 6342540"/>
              <a:gd name="connsiteX55" fmla="*/ 2134994 w 5645798"/>
              <a:gd name="connsiteY55" fmla="*/ 5879019 h 6342540"/>
              <a:gd name="connsiteX56" fmla="*/ 2104211 w 5645798"/>
              <a:gd name="connsiteY56" fmla="*/ 5890249 h 6342540"/>
              <a:gd name="connsiteX57" fmla="*/ 2075321 w 5645798"/>
              <a:gd name="connsiteY57" fmla="*/ 5867110 h 6342540"/>
              <a:gd name="connsiteX58" fmla="*/ 2073739 w 5645798"/>
              <a:gd name="connsiteY58" fmla="*/ 5778678 h 6342540"/>
              <a:gd name="connsiteX59" fmla="*/ 2070733 w 5645798"/>
              <a:gd name="connsiteY59" fmla="*/ 5716031 h 6342540"/>
              <a:gd name="connsiteX60" fmla="*/ 2054496 w 5645798"/>
              <a:gd name="connsiteY60" fmla="*/ 5697897 h 6342540"/>
              <a:gd name="connsiteX61" fmla="*/ 2064514 w 5645798"/>
              <a:gd name="connsiteY61" fmla="*/ 5672595 h 6342540"/>
              <a:gd name="connsiteX62" fmla="*/ 2048276 w 5645798"/>
              <a:gd name="connsiteY62" fmla="*/ 5654460 h 6342540"/>
              <a:gd name="connsiteX63" fmla="*/ 2057345 w 5645798"/>
              <a:gd name="connsiteY63" fmla="*/ 5646340 h 6342540"/>
              <a:gd name="connsiteX64" fmla="*/ 2041109 w 5645798"/>
              <a:gd name="connsiteY64" fmla="*/ 5628207 h 6342540"/>
              <a:gd name="connsiteX65" fmla="*/ 2051126 w 5645798"/>
              <a:gd name="connsiteY65" fmla="*/ 5602903 h 6342540"/>
              <a:gd name="connsiteX66" fmla="*/ 2039423 w 5645798"/>
              <a:gd name="connsiteY66" fmla="*/ 5580711 h 6342540"/>
              <a:gd name="connsiteX67" fmla="*/ 2027718 w 5645798"/>
              <a:gd name="connsiteY67" fmla="*/ 5558519 h 6342540"/>
              <a:gd name="connsiteX68" fmla="*/ 1968045 w 5645798"/>
              <a:gd name="connsiteY68" fmla="*/ 5546604 h 6342540"/>
              <a:gd name="connsiteX69" fmla="*/ 1992401 w 5645798"/>
              <a:gd name="connsiteY69" fmla="*/ 5573807 h 6342540"/>
              <a:gd name="connsiteX70" fmla="*/ 1989185 w 5645798"/>
              <a:gd name="connsiteY70" fmla="*/ 5593020 h 6342540"/>
              <a:gd name="connsiteX71" fmla="*/ 1998621 w 5645798"/>
              <a:gd name="connsiteY71" fmla="*/ 5617243 h 6342540"/>
              <a:gd name="connsiteX72" fmla="*/ 1980487 w 5645798"/>
              <a:gd name="connsiteY72" fmla="*/ 5633479 h 6342540"/>
              <a:gd name="connsiteX73" fmla="*/ 1971999 w 5645798"/>
              <a:gd name="connsiteY73" fmla="*/ 5592074 h 6342540"/>
              <a:gd name="connsiteX74" fmla="*/ 1958976 w 5645798"/>
              <a:gd name="connsiteY74" fmla="*/ 5554724 h 6342540"/>
              <a:gd name="connsiteX75" fmla="*/ 1627668 w 5645798"/>
              <a:gd name="connsiteY75" fmla="*/ 5467483 h 6342540"/>
              <a:gd name="connsiteX76" fmla="*/ 1642957 w 5645798"/>
              <a:gd name="connsiteY76" fmla="*/ 5502800 h 6342540"/>
              <a:gd name="connsiteX77" fmla="*/ 1633891 w 5645798"/>
              <a:gd name="connsiteY77" fmla="*/ 5510917 h 6342540"/>
              <a:gd name="connsiteX78" fmla="*/ 1625774 w 5645798"/>
              <a:gd name="connsiteY78" fmla="*/ 5501852 h 6342540"/>
              <a:gd name="connsiteX79" fmla="*/ 1618603 w 5645798"/>
              <a:gd name="connsiteY79" fmla="*/ 5475600 h 6342540"/>
              <a:gd name="connsiteX80" fmla="*/ 2016225 w 5645798"/>
              <a:gd name="connsiteY80" fmla="*/ 5454460 h 6342540"/>
              <a:gd name="connsiteX81" fmla="*/ 2032461 w 5645798"/>
              <a:gd name="connsiteY81" fmla="*/ 5472594 h 6342540"/>
              <a:gd name="connsiteX82" fmla="*/ 2045854 w 5645798"/>
              <a:gd name="connsiteY82" fmla="*/ 5542282 h 6342540"/>
              <a:gd name="connsiteX83" fmla="*/ 2020547 w 5645798"/>
              <a:gd name="connsiteY83" fmla="*/ 5532267 h 6342540"/>
              <a:gd name="connsiteX84" fmla="*/ 2015276 w 5645798"/>
              <a:gd name="connsiteY84" fmla="*/ 5471649 h 6342540"/>
              <a:gd name="connsiteX85" fmla="*/ 2007156 w 5645798"/>
              <a:gd name="connsiteY85" fmla="*/ 5462580 h 6342540"/>
              <a:gd name="connsiteX86" fmla="*/ 1633861 w 5645798"/>
              <a:gd name="connsiteY86" fmla="*/ 5433354 h 6342540"/>
              <a:gd name="connsiteX87" fmla="*/ 1646752 w 5645798"/>
              <a:gd name="connsiteY87" fmla="*/ 5434065 h 6342540"/>
              <a:gd name="connsiteX88" fmla="*/ 1628617 w 5645798"/>
              <a:gd name="connsiteY88" fmla="*/ 5450302 h 6342540"/>
              <a:gd name="connsiteX89" fmla="*/ 1620497 w 5645798"/>
              <a:gd name="connsiteY89" fmla="*/ 5441233 h 6342540"/>
              <a:gd name="connsiteX90" fmla="*/ 1633861 w 5645798"/>
              <a:gd name="connsiteY90" fmla="*/ 5433354 h 6342540"/>
              <a:gd name="connsiteX91" fmla="*/ 2527869 w 5645798"/>
              <a:gd name="connsiteY91" fmla="*/ 5241387 h 6342540"/>
              <a:gd name="connsiteX92" fmla="*/ 2560343 w 5645798"/>
              <a:gd name="connsiteY92" fmla="*/ 5277655 h 6342540"/>
              <a:gd name="connsiteX93" fmla="*/ 2542209 w 5645798"/>
              <a:gd name="connsiteY93" fmla="*/ 5293892 h 6342540"/>
              <a:gd name="connsiteX94" fmla="*/ 2538620 w 5645798"/>
              <a:gd name="connsiteY94" fmla="*/ 5280764 h 6342540"/>
              <a:gd name="connsiteX95" fmla="*/ 2542682 w 5645798"/>
              <a:gd name="connsiteY95" fmla="*/ 5285301 h 6342540"/>
              <a:gd name="connsiteX96" fmla="*/ 2543157 w 5645798"/>
              <a:gd name="connsiteY96" fmla="*/ 5276702 h 6342540"/>
              <a:gd name="connsiteX97" fmla="*/ 2518804 w 5645798"/>
              <a:gd name="connsiteY97" fmla="*/ 5249503 h 6342540"/>
              <a:gd name="connsiteX98" fmla="*/ 3380358 w 5645798"/>
              <a:gd name="connsiteY98" fmla="*/ 4396425 h 6342540"/>
              <a:gd name="connsiteX99" fmla="*/ 3429069 w 5645798"/>
              <a:gd name="connsiteY99" fmla="*/ 4450829 h 6342540"/>
              <a:gd name="connsiteX100" fmla="*/ 3452000 w 5645798"/>
              <a:gd name="connsiteY100" fmla="*/ 4503802 h 6342540"/>
              <a:gd name="connsiteX101" fmla="*/ 3488057 w 5645798"/>
              <a:gd name="connsiteY101" fmla="*/ 4553194 h 6342540"/>
              <a:gd name="connsiteX102" fmla="*/ 3478988 w 5645798"/>
              <a:gd name="connsiteY102" fmla="*/ 4561314 h 6342540"/>
              <a:gd name="connsiteX103" fmla="*/ 3511461 w 5645798"/>
              <a:gd name="connsiteY103" fmla="*/ 4597583 h 6342540"/>
              <a:gd name="connsiteX104" fmla="*/ 3502396 w 5645798"/>
              <a:gd name="connsiteY104" fmla="*/ 4605699 h 6342540"/>
              <a:gd name="connsiteX105" fmla="*/ 3534870 w 5645798"/>
              <a:gd name="connsiteY105" fmla="*/ 4641968 h 6342540"/>
              <a:gd name="connsiteX106" fmla="*/ 3525801 w 5645798"/>
              <a:gd name="connsiteY106" fmla="*/ 4650088 h 6342540"/>
              <a:gd name="connsiteX107" fmla="*/ 3558271 w 5645798"/>
              <a:gd name="connsiteY107" fmla="*/ 4686353 h 6342540"/>
              <a:gd name="connsiteX108" fmla="*/ 3549206 w 5645798"/>
              <a:gd name="connsiteY108" fmla="*/ 4694470 h 6342540"/>
              <a:gd name="connsiteX109" fmla="*/ 3597916 w 5645798"/>
              <a:gd name="connsiteY109" fmla="*/ 4748872 h 6342540"/>
              <a:gd name="connsiteX110" fmla="*/ 3588850 w 5645798"/>
              <a:gd name="connsiteY110" fmla="*/ 4756990 h 6342540"/>
              <a:gd name="connsiteX111" fmla="*/ 3608672 w 5645798"/>
              <a:gd name="connsiteY111" fmla="*/ 4788247 h 6342540"/>
              <a:gd name="connsiteX112" fmla="*/ 3629199 w 5645798"/>
              <a:gd name="connsiteY112" fmla="*/ 4806619 h 6342540"/>
              <a:gd name="connsiteX113" fmla="*/ 3649735 w 5645798"/>
              <a:gd name="connsiteY113" fmla="*/ 4824990 h 6342540"/>
              <a:gd name="connsiteX114" fmla="*/ 3640666 w 5645798"/>
              <a:gd name="connsiteY114" fmla="*/ 4833110 h 6342540"/>
              <a:gd name="connsiteX115" fmla="*/ 3655955 w 5645798"/>
              <a:gd name="connsiteY115" fmla="*/ 4868427 h 6342540"/>
              <a:gd name="connsiteX116" fmla="*/ 3634474 w 5645798"/>
              <a:gd name="connsiteY116" fmla="*/ 4867241 h 6342540"/>
              <a:gd name="connsiteX117" fmla="*/ 3605347 w 5645798"/>
              <a:gd name="connsiteY117" fmla="*/ 4848395 h 6342540"/>
              <a:gd name="connsiteX118" fmla="*/ 3614415 w 5645798"/>
              <a:gd name="connsiteY118" fmla="*/ 4840275 h 6342540"/>
              <a:gd name="connsiteX119" fmla="*/ 3570716 w 5645798"/>
              <a:gd name="connsiteY119" fmla="*/ 4773226 h 6342540"/>
              <a:gd name="connsiteX120" fmla="*/ 3579781 w 5645798"/>
              <a:gd name="connsiteY120" fmla="*/ 4765110 h 6342540"/>
              <a:gd name="connsiteX121" fmla="*/ 3531071 w 5645798"/>
              <a:gd name="connsiteY121" fmla="*/ 4710707 h 6342540"/>
              <a:gd name="connsiteX122" fmla="*/ 3540140 w 5645798"/>
              <a:gd name="connsiteY122" fmla="*/ 4702587 h 6342540"/>
              <a:gd name="connsiteX123" fmla="*/ 3523903 w 5645798"/>
              <a:gd name="connsiteY123" fmla="*/ 4684452 h 6342540"/>
              <a:gd name="connsiteX124" fmla="*/ 3532969 w 5645798"/>
              <a:gd name="connsiteY124" fmla="*/ 4676335 h 6342540"/>
              <a:gd name="connsiteX125" fmla="*/ 3451789 w 5645798"/>
              <a:gd name="connsiteY125" fmla="*/ 4585667 h 6342540"/>
              <a:gd name="connsiteX126" fmla="*/ 3413810 w 5645798"/>
              <a:gd name="connsiteY126" fmla="*/ 4493075 h 6342540"/>
              <a:gd name="connsiteX127" fmla="*/ 3371293 w 5645798"/>
              <a:gd name="connsiteY127" fmla="*/ 4404541 h 6342540"/>
              <a:gd name="connsiteX128" fmla="*/ 13368 w 5645798"/>
              <a:gd name="connsiteY128" fmla="*/ 4344124 h 6342540"/>
              <a:gd name="connsiteX129" fmla="*/ 26255 w 5645798"/>
              <a:gd name="connsiteY129" fmla="*/ 4344832 h 6342540"/>
              <a:gd name="connsiteX130" fmla="*/ 8117 w 5645798"/>
              <a:gd name="connsiteY130" fmla="*/ 4361072 h 6342540"/>
              <a:gd name="connsiteX131" fmla="*/ 0 w 5645798"/>
              <a:gd name="connsiteY131" fmla="*/ 4352007 h 6342540"/>
              <a:gd name="connsiteX132" fmla="*/ 13368 w 5645798"/>
              <a:gd name="connsiteY132" fmla="*/ 4344124 h 6342540"/>
              <a:gd name="connsiteX133" fmla="*/ 3292959 w 5645798"/>
              <a:gd name="connsiteY133" fmla="*/ 4262320 h 6342540"/>
              <a:gd name="connsiteX134" fmla="*/ 3325433 w 5645798"/>
              <a:gd name="connsiteY134" fmla="*/ 4298589 h 6342540"/>
              <a:gd name="connsiteX135" fmla="*/ 3316367 w 5645798"/>
              <a:gd name="connsiteY135" fmla="*/ 4306706 h 6342540"/>
              <a:gd name="connsiteX136" fmla="*/ 3283893 w 5645798"/>
              <a:gd name="connsiteY136" fmla="*/ 4270437 h 6342540"/>
              <a:gd name="connsiteX137" fmla="*/ 3731170 w 5645798"/>
              <a:gd name="connsiteY137" fmla="*/ 3584094 h 6342540"/>
              <a:gd name="connsiteX138" fmla="*/ 3788943 w 5645798"/>
              <a:gd name="connsiteY138" fmla="*/ 3630377 h 6342540"/>
              <a:gd name="connsiteX139" fmla="*/ 3798012 w 5645798"/>
              <a:gd name="connsiteY139" fmla="*/ 3622257 h 6342540"/>
              <a:gd name="connsiteX140" fmla="*/ 3803286 w 5645798"/>
              <a:gd name="connsiteY140" fmla="*/ 3682879 h 6342540"/>
              <a:gd name="connsiteX141" fmla="*/ 3752941 w 5645798"/>
              <a:gd name="connsiteY141" fmla="*/ 3736121 h 6342540"/>
              <a:gd name="connsiteX142" fmla="*/ 3712722 w 5645798"/>
              <a:gd name="connsiteY142" fmla="*/ 3723129 h 6342540"/>
              <a:gd name="connsiteX143" fmla="*/ 3664856 w 5645798"/>
              <a:gd name="connsiteY143" fmla="*/ 3692474 h 6342540"/>
              <a:gd name="connsiteX144" fmla="*/ 3665568 w 5645798"/>
              <a:gd name="connsiteY144" fmla="*/ 3679585 h 6342540"/>
              <a:gd name="connsiteX145" fmla="*/ 3657685 w 5645798"/>
              <a:gd name="connsiteY145" fmla="*/ 3666224 h 6342540"/>
              <a:gd name="connsiteX146" fmla="*/ 3675820 w 5645798"/>
              <a:gd name="connsiteY146" fmla="*/ 3649987 h 6342540"/>
              <a:gd name="connsiteX147" fmla="*/ 3659586 w 5645798"/>
              <a:gd name="connsiteY147" fmla="*/ 3631856 h 6342540"/>
              <a:gd name="connsiteX148" fmla="*/ 3695614 w 5645798"/>
              <a:gd name="connsiteY148" fmla="*/ 3603678 h 6342540"/>
              <a:gd name="connsiteX149" fmla="*/ 3731170 w 5645798"/>
              <a:gd name="connsiteY149" fmla="*/ 3584094 h 6342540"/>
              <a:gd name="connsiteX150" fmla="*/ 4355858 w 5645798"/>
              <a:gd name="connsiteY150" fmla="*/ 2416284 h 6342540"/>
              <a:gd name="connsiteX151" fmla="*/ 4368742 w 5645798"/>
              <a:gd name="connsiteY151" fmla="*/ 2416995 h 6342540"/>
              <a:gd name="connsiteX152" fmla="*/ 4350611 w 5645798"/>
              <a:gd name="connsiteY152" fmla="*/ 2433229 h 6342540"/>
              <a:gd name="connsiteX153" fmla="*/ 4342495 w 5645798"/>
              <a:gd name="connsiteY153" fmla="*/ 2424164 h 6342540"/>
              <a:gd name="connsiteX154" fmla="*/ 4355858 w 5645798"/>
              <a:gd name="connsiteY154" fmla="*/ 2416284 h 6342540"/>
              <a:gd name="connsiteX155" fmla="*/ 4326258 w 5645798"/>
              <a:gd name="connsiteY155" fmla="*/ 2406029 h 6342540"/>
              <a:gd name="connsiteX156" fmla="*/ 4342495 w 5645798"/>
              <a:gd name="connsiteY156" fmla="*/ 2424164 h 6342540"/>
              <a:gd name="connsiteX157" fmla="*/ 4311707 w 5645798"/>
              <a:gd name="connsiteY157" fmla="*/ 2435396 h 6342540"/>
              <a:gd name="connsiteX158" fmla="*/ 4303587 w 5645798"/>
              <a:gd name="connsiteY158" fmla="*/ 2426327 h 6342540"/>
              <a:gd name="connsiteX159" fmla="*/ 4555853 w 5645798"/>
              <a:gd name="connsiteY159" fmla="*/ 2384232 h 6342540"/>
              <a:gd name="connsiteX160" fmla="*/ 4568742 w 5645798"/>
              <a:gd name="connsiteY160" fmla="*/ 2384944 h 6342540"/>
              <a:gd name="connsiteX161" fmla="*/ 4550609 w 5645798"/>
              <a:gd name="connsiteY161" fmla="*/ 2401180 h 6342540"/>
              <a:gd name="connsiteX162" fmla="*/ 4542492 w 5645798"/>
              <a:gd name="connsiteY162" fmla="*/ 2392115 h 6342540"/>
              <a:gd name="connsiteX163" fmla="*/ 4555853 w 5645798"/>
              <a:gd name="connsiteY163" fmla="*/ 2384232 h 6342540"/>
              <a:gd name="connsiteX164" fmla="*/ 4911003 w 5645798"/>
              <a:gd name="connsiteY164" fmla="*/ 2303110 h 6342540"/>
              <a:gd name="connsiteX165" fmla="*/ 4942963 w 5645798"/>
              <a:gd name="connsiteY165" fmla="*/ 2319418 h 6342540"/>
              <a:gd name="connsiteX166" fmla="*/ 4911699 w 5645798"/>
              <a:gd name="connsiteY166" fmla="*/ 2339238 h 6342540"/>
              <a:gd name="connsiteX167" fmla="*/ 4881393 w 5645798"/>
              <a:gd name="connsiteY167" fmla="*/ 2341874 h 6342540"/>
              <a:gd name="connsiteX168" fmla="*/ 4873273 w 5645798"/>
              <a:gd name="connsiteY168" fmla="*/ 2332805 h 6342540"/>
              <a:gd name="connsiteX169" fmla="*/ 4803582 w 5645798"/>
              <a:gd name="connsiteY169" fmla="*/ 2346199 h 6342540"/>
              <a:gd name="connsiteX170" fmla="*/ 4685452 w 5645798"/>
              <a:gd name="connsiteY170" fmla="*/ 2378458 h 6342540"/>
              <a:gd name="connsiteX171" fmla="*/ 4568742 w 5645798"/>
              <a:gd name="connsiteY171" fmla="*/ 2384944 h 6342540"/>
              <a:gd name="connsiteX172" fmla="*/ 4586877 w 5645798"/>
              <a:gd name="connsiteY172" fmla="*/ 2368707 h 6342540"/>
              <a:gd name="connsiteX173" fmla="*/ 4612890 w 5645798"/>
              <a:gd name="connsiteY173" fmla="*/ 2365835 h 6342540"/>
              <a:gd name="connsiteX174" fmla="*/ 4639379 w 5645798"/>
              <a:gd name="connsiteY174" fmla="*/ 2354371 h 6342540"/>
              <a:gd name="connsiteX175" fmla="*/ 4647496 w 5645798"/>
              <a:gd name="connsiteY175" fmla="*/ 2363437 h 6342540"/>
              <a:gd name="connsiteX176" fmla="*/ 4665630 w 5645798"/>
              <a:gd name="connsiteY176" fmla="*/ 2347200 h 6342540"/>
              <a:gd name="connsiteX177" fmla="*/ 4708119 w 5645798"/>
              <a:gd name="connsiteY177" fmla="*/ 2358163 h 6342540"/>
              <a:gd name="connsiteX178" fmla="*/ 4721717 w 5645798"/>
              <a:gd name="connsiteY178" fmla="*/ 2345988 h 6342540"/>
              <a:gd name="connsiteX179" fmla="*/ 4787345 w 5645798"/>
              <a:gd name="connsiteY179" fmla="*/ 2328065 h 6342540"/>
              <a:gd name="connsiteX180" fmla="*/ 4812651 w 5645798"/>
              <a:gd name="connsiteY180" fmla="*/ 2338079 h 6342540"/>
              <a:gd name="connsiteX181" fmla="*/ 4847971 w 5645798"/>
              <a:gd name="connsiteY181" fmla="*/ 2322794 h 6342540"/>
              <a:gd name="connsiteX182" fmla="*/ 4856088 w 5645798"/>
              <a:gd name="connsiteY182" fmla="*/ 2331860 h 6342540"/>
              <a:gd name="connsiteX183" fmla="*/ 4898205 w 5645798"/>
              <a:gd name="connsiteY183" fmla="*/ 2310482 h 6342540"/>
              <a:gd name="connsiteX184" fmla="*/ 4911003 w 5645798"/>
              <a:gd name="connsiteY184" fmla="*/ 2303110 h 6342540"/>
              <a:gd name="connsiteX185" fmla="*/ 5575977 w 5645798"/>
              <a:gd name="connsiteY185" fmla="*/ 2132436 h 6342540"/>
              <a:gd name="connsiteX186" fmla="*/ 5629562 w 5645798"/>
              <a:gd name="connsiteY186" fmla="*/ 2137551 h 6342540"/>
              <a:gd name="connsiteX187" fmla="*/ 5645798 w 5645798"/>
              <a:gd name="connsiteY187" fmla="*/ 2155685 h 6342540"/>
              <a:gd name="connsiteX188" fmla="*/ 5626245 w 5645798"/>
              <a:gd name="connsiteY188" fmla="*/ 2197698 h 6342540"/>
              <a:gd name="connsiteX189" fmla="*/ 5584970 w 5645798"/>
              <a:gd name="connsiteY189" fmla="*/ 2242821 h 6342540"/>
              <a:gd name="connsiteX190" fmla="*/ 5576850 w 5645798"/>
              <a:gd name="connsiteY190" fmla="*/ 2233752 h 6342540"/>
              <a:gd name="connsiteX191" fmla="*/ 5549650 w 5645798"/>
              <a:gd name="connsiteY191" fmla="*/ 2258106 h 6342540"/>
              <a:gd name="connsiteX192" fmla="*/ 5533416 w 5645798"/>
              <a:gd name="connsiteY192" fmla="*/ 2239975 h 6342540"/>
              <a:gd name="connsiteX193" fmla="*/ 5515281 w 5645798"/>
              <a:gd name="connsiteY193" fmla="*/ 2256212 h 6342540"/>
              <a:gd name="connsiteX194" fmla="*/ 5492110 w 5645798"/>
              <a:gd name="connsiteY194" fmla="*/ 2207527 h 6342540"/>
              <a:gd name="connsiteX195" fmla="*/ 5499730 w 5645798"/>
              <a:gd name="connsiteY195" fmla="*/ 2147620 h 6342540"/>
              <a:gd name="connsiteX196" fmla="*/ 5516913 w 5645798"/>
              <a:gd name="connsiteY196" fmla="*/ 2148569 h 6342540"/>
              <a:gd name="connsiteX197" fmla="*/ 5575977 w 5645798"/>
              <a:gd name="connsiteY197" fmla="*/ 2132436 h 6342540"/>
              <a:gd name="connsiteX198" fmla="*/ 1161021 w 5645798"/>
              <a:gd name="connsiteY198" fmla="*/ 1899463 h 6342540"/>
              <a:gd name="connsiteX199" fmla="*/ 1167243 w 5645798"/>
              <a:gd name="connsiteY199" fmla="*/ 1942902 h 6342540"/>
              <a:gd name="connsiteX200" fmla="*/ 1158177 w 5645798"/>
              <a:gd name="connsiteY200" fmla="*/ 1951019 h 6342540"/>
              <a:gd name="connsiteX201" fmla="*/ 1133821 w 5645798"/>
              <a:gd name="connsiteY201" fmla="*/ 1923817 h 6342540"/>
              <a:gd name="connsiteX202" fmla="*/ 1109467 w 5645798"/>
              <a:gd name="connsiteY202" fmla="*/ 1896617 h 6342540"/>
              <a:gd name="connsiteX203" fmla="*/ 1133821 w 5645798"/>
              <a:gd name="connsiteY203" fmla="*/ 1923817 h 6342540"/>
              <a:gd name="connsiteX204" fmla="*/ 1124752 w 5645798"/>
              <a:gd name="connsiteY204" fmla="*/ 1931937 h 6342540"/>
              <a:gd name="connsiteX205" fmla="*/ 1100398 w 5645798"/>
              <a:gd name="connsiteY205" fmla="*/ 1904737 h 6342540"/>
              <a:gd name="connsiteX206" fmla="*/ 3857280 w 5645798"/>
              <a:gd name="connsiteY206" fmla="*/ 1768219 h 6342540"/>
              <a:gd name="connsiteX207" fmla="*/ 3870169 w 5645798"/>
              <a:gd name="connsiteY207" fmla="*/ 1768931 h 6342540"/>
              <a:gd name="connsiteX208" fmla="*/ 3852038 w 5645798"/>
              <a:gd name="connsiteY208" fmla="*/ 1785165 h 6342540"/>
              <a:gd name="connsiteX209" fmla="*/ 3843918 w 5645798"/>
              <a:gd name="connsiteY209" fmla="*/ 1776096 h 6342540"/>
              <a:gd name="connsiteX210" fmla="*/ 3857280 w 5645798"/>
              <a:gd name="connsiteY210" fmla="*/ 1768219 h 6342540"/>
              <a:gd name="connsiteX211" fmla="*/ 3910734 w 5645798"/>
              <a:gd name="connsiteY211" fmla="*/ 1736691 h 6342540"/>
              <a:gd name="connsiteX212" fmla="*/ 3923619 w 5645798"/>
              <a:gd name="connsiteY212" fmla="*/ 1737406 h 6342540"/>
              <a:gd name="connsiteX213" fmla="*/ 3905489 w 5645798"/>
              <a:gd name="connsiteY213" fmla="*/ 1753639 h 6342540"/>
              <a:gd name="connsiteX214" fmla="*/ 3897373 w 5645798"/>
              <a:gd name="connsiteY214" fmla="*/ 1744574 h 6342540"/>
              <a:gd name="connsiteX215" fmla="*/ 3910734 w 5645798"/>
              <a:gd name="connsiteY215" fmla="*/ 1736691 h 6342540"/>
              <a:gd name="connsiteX216" fmla="*/ 838990 w 5645798"/>
              <a:gd name="connsiteY216" fmla="*/ 1722240 h 6342540"/>
              <a:gd name="connsiteX217" fmla="*/ 847106 w 5645798"/>
              <a:gd name="connsiteY217" fmla="*/ 1731305 h 6342540"/>
              <a:gd name="connsiteX218" fmla="*/ 856171 w 5645798"/>
              <a:gd name="connsiteY218" fmla="*/ 1723189 h 6342540"/>
              <a:gd name="connsiteX219" fmla="*/ 896762 w 5645798"/>
              <a:gd name="connsiteY219" fmla="*/ 1768524 h 6342540"/>
              <a:gd name="connsiteX220" fmla="*/ 986878 w 5645798"/>
              <a:gd name="connsiteY220" fmla="*/ 1814439 h 6342540"/>
              <a:gd name="connsiteX221" fmla="*/ 1076045 w 5645798"/>
              <a:gd name="connsiteY221" fmla="*/ 1877537 h 6342540"/>
              <a:gd name="connsiteX222" fmla="*/ 989517 w 5645798"/>
              <a:gd name="connsiteY222" fmla="*/ 1844748 h 6342540"/>
              <a:gd name="connsiteX223" fmla="*/ 903933 w 5645798"/>
              <a:gd name="connsiteY223" fmla="*/ 1794774 h 6342540"/>
              <a:gd name="connsiteX224" fmla="*/ 871463 w 5645798"/>
              <a:gd name="connsiteY224" fmla="*/ 1758509 h 6342540"/>
              <a:gd name="connsiteX225" fmla="*/ 860841 w 5645798"/>
              <a:gd name="connsiteY225" fmla="*/ 1755767 h 6342540"/>
              <a:gd name="connsiteX226" fmla="*/ 828971 w 5645798"/>
              <a:gd name="connsiteY226" fmla="*/ 1747542 h 6342540"/>
              <a:gd name="connsiteX227" fmla="*/ 838040 w 5645798"/>
              <a:gd name="connsiteY227" fmla="*/ 1739422 h 6342540"/>
              <a:gd name="connsiteX228" fmla="*/ 829924 w 5645798"/>
              <a:gd name="connsiteY228" fmla="*/ 1730357 h 6342540"/>
              <a:gd name="connsiteX229" fmla="*/ 3955119 w 5645798"/>
              <a:gd name="connsiteY229" fmla="*/ 1713290 h 6342540"/>
              <a:gd name="connsiteX230" fmla="*/ 3968005 w 5645798"/>
              <a:gd name="connsiteY230" fmla="*/ 1713998 h 6342540"/>
              <a:gd name="connsiteX231" fmla="*/ 3949871 w 5645798"/>
              <a:gd name="connsiteY231" fmla="*/ 1730235 h 6342540"/>
              <a:gd name="connsiteX232" fmla="*/ 3941754 w 5645798"/>
              <a:gd name="connsiteY232" fmla="*/ 1721169 h 6342540"/>
              <a:gd name="connsiteX233" fmla="*/ 3955119 w 5645798"/>
              <a:gd name="connsiteY233" fmla="*/ 1713290 h 6342540"/>
              <a:gd name="connsiteX234" fmla="*/ 4466213 w 5645798"/>
              <a:gd name="connsiteY234" fmla="*/ 1472115 h 6342540"/>
              <a:gd name="connsiteX235" fmla="*/ 4472480 w 5645798"/>
              <a:gd name="connsiteY235" fmla="*/ 1474678 h 6342540"/>
              <a:gd name="connsiteX236" fmla="*/ 4463886 w 5645798"/>
              <a:gd name="connsiteY236" fmla="*/ 1474199 h 6342540"/>
              <a:gd name="connsiteX237" fmla="*/ 4468418 w 5645798"/>
              <a:gd name="connsiteY237" fmla="*/ 1470141 h 6342540"/>
              <a:gd name="connsiteX238" fmla="*/ 4466213 w 5645798"/>
              <a:gd name="connsiteY238" fmla="*/ 1472115 h 6342540"/>
              <a:gd name="connsiteX239" fmla="*/ 4464195 w 5645798"/>
              <a:gd name="connsiteY239" fmla="*/ 1471297 h 6342540"/>
              <a:gd name="connsiteX240" fmla="*/ 4449566 w 5645798"/>
              <a:gd name="connsiteY240" fmla="*/ 1465328 h 6342540"/>
              <a:gd name="connsiteX241" fmla="*/ 4464195 w 5645798"/>
              <a:gd name="connsiteY241" fmla="*/ 1471297 h 6342540"/>
              <a:gd name="connsiteX242" fmla="*/ 4455296 w 5645798"/>
              <a:gd name="connsiteY242" fmla="*/ 1473725 h 6342540"/>
              <a:gd name="connsiteX243" fmla="*/ 4423563 w 5645798"/>
              <a:gd name="connsiteY243" fmla="*/ 1502137 h 6342540"/>
              <a:gd name="connsiteX244" fmla="*/ 4415445 w 5645798"/>
              <a:gd name="connsiteY244" fmla="*/ 1493071 h 6342540"/>
              <a:gd name="connsiteX245" fmla="*/ 4379177 w 5645798"/>
              <a:gd name="connsiteY245" fmla="*/ 1525544 h 6342540"/>
              <a:gd name="connsiteX246" fmla="*/ 4371057 w 5645798"/>
              <a:gd name="connsiteY246" fmla="*/ 1516475 h 6342540"/>
              <a:gd name="connsiteX247" fmla="*/ 4343858 w 5645798"/>
              <a:gd name="connsiteY247" fmla="*/ 1540829 h 6342540"/>
              <a:gd name="connsiteX248" fmla="*/ 4335741 w 5645798"/>
              <a:gd name="connsiteY248" fmla="*/ 1531764 h 6342540"/>
              <a:gd name="connsiteX249" fmla="*/ 4308541 w 5645798"/>
              <a:gd name="connsiteY249" fmla="*/ 1556118 h 6342540"/>
              <a:gd name="connsiteX250" fmla="*/ 4300425 w 5645798"/>
              <a:gd name="connsiteY250" fmla="*/ 1547052 h 6342540"/>
              <a:gd name="connsiteX251" fmla="*/ 4264156 w 5645798"/>
              <a:gd name="connsiteY251" fmla="*/ 1579526 h 6342540"/>
              <a:gd name="connsiteX252" fmla="*/ 4256035 w 5645798"/>
              <a:gd name="connsiteY252" fmla="*/ 1570456 h 6342540"/>
              <a:gd name="connsiteX253" fmla="*/ 4192566 w 5645798"/>
              <a:gd name="connsiteY253" fmla="*/ 1627284 h 6342540"/>
              <a:gd name="connsiteX254" fmla="*/ 4184450 w 5645798"/>
              <a:gd name="connsiteY254" fmla="*/ 1618219 h 6342540"/>
              <a:gd name="connsiteX255" fmla="*/ 4140065 w 5645798"/>
              <a:gd name="connsiteY255" fmla="*/ 1641620 h 6342540"/>
              <a:gd name="connsiteX256" fmla="*/ 4131949 w 5645798"/>
              <a:gd name="connsiteY256" fmla="*/ 1632555 h 6342540"/>
              <a:gd name="connsiteX257" fmla="*/ 4102955 w 5645798"/>
              <a:gd name="connsiteY257" fmla="*/ 1650348 h 6342540"/>
              <a:gd name="connsiteX258" fmla="*/ 4073961 w 5645798"/>
              <a:gd name="connsiteY258" fmla="*/ 1668140 h 6342540"/>
              <a:gd name="connsiteX259" fmla="*/ 4065842 w 5645798"/>
              <a:gd name="connsiteY259" fmla="*/ 1659071 h 6342540"/>
              <a:gd name="connsiteX260" fmla="*/ 4097577 w 5645798"/>
              <a:gd name="connsiteY260" fmla="*/ 1630656 h 6342540"/>
              <a:gd name="connsiteX261" fmla="*/ 4146258 w 5645798"/>
              <a:gd name="connsiteY261" fmla="*/ 1607489 h 6342540"/>
              <a:gd name="connsiteX262" fmla="*/ 4195417 w 5645798"/>
              <a:gd name="connsiteY262" fmla="*/ 1575728 h 6342540"/>
              <a:gd name="connsiteX263" fmla="*/ 4203534 w 5645798"/>
              <a:gd name="connsiteY263" fmla="*/ 1584792 h 6342540"/>
              <a:gd name="connsiteX264" fmla="*/ 4230734 w 5645798"/>
              <a:gd name="connsiteY264" fmla="*/ 1560439 h 6342540"/>
              <a:gd name="connsiteX265" fmla="*/ 4355061 w 5645798"/>
              <a:gd name="connsiteY265" fmla="*/ 1494047 h 6342540"/>
              <a:gd name="connsiteX266" fmla="*/ 4449566 w 5645798"/>
              <a:gd name="connsiteY266" fmla="*/ 1465328 h 6342540"/>
              <a:gd name="connsiteX267" fmla="*/ 4646409 w 5645798"/>
              <a:gd name="connsiteY267" fmla="*/ 1290356 h 6342540"/>
              <a:gd name="connsiteX268" fmla="*/ 4713491 w 5645798"/>
              <a:gd name="connsiteY268" fmla="*/ 1324224 h 6342540"/>
              <a:gd name="connsiteX269" fmla="*/ 4705267 w 5645798"/>
              <a:gd name="connsiteY269" fmla="*/ 1356094 h 6342540"/>
              <a:gd name="connsiteX270" fmla="*/ 4683441 w 5645798"/>
              <a:gd name="connsiteY270" fmla="*/ 1400135 h 6342540"/>
              <a:gd name="connsiteX271" fmla="*/ 4691561 w 5645798"/>
              <a:gd name="connsiteY271" fmla="*/ 1409204 h 6342540"/>
              <a:gd name="connsiteX272" fmla="*/ 4580335 w 5645798"/>
              <a:gd name="connsiteY272" fmla="*/ 1394442 h 6342540"/>
              <a:gd name="connsiteX273" fmla="*/ 4610380 w 5645798"/>
              <a:gd name="connsiteY273" fmla="*/ 1318535 h 6342540"/>
              <a:gd name="connsiteX274" fmla="*/ 4646409 w 5645798"/>
              <a:gd name="connsiteY274" fmla="*/ 1290356 h 6342540"/>
              <a:gd name="connsiteX275" fmla="*/ 3467113 w 5645798"/>
              <a:gd name="connsiteY275" fmla="*/ 1264029 h 6342540"/>
              <a:gd name="connsiteX276" fmla="*/ 3511869 w 5645798"/>
              <a:gd name="connsiteY276" fmla="*/ 1272969 h 6342540"/>
              <a:gd name="connsiteX277" fmla="*/ 3530844 w 5645798"/>
              <a:gd name="connsiteY277" fmla="*/ 1280479 h 6342540"/>
              <a:gd name="connsiteX278" fmla="*/ 3549242 w 5645798"/>
              <a:gd name="connsiteY278" fmla="*/ 1337516 h 6342540"/>
              <a:gd name="connsiteX279" fmla="*/ 3494842 w 5645798"/>
              <a:gd name="connsiteY279" fmla="*/ 1386223 h 6342540"/>
              <a:gd name="connsiteX280" fmla="*/ 3452354 w 5645798"/>
              <a:gd name="connsiteY280" fmla="*/ 1375260 h 6342540"/>
              <a:gd name="connsiteX281" fmla="*/ 3437778 w 5645798"/>
              <a:gd name="connsiteY281" fmla="*/ 1327053 h 6342540"/>
              <a:gd name="connsiteX282" fmla="*/ 3448029 w 5645798"/>
              <a:gd name="connsiteY282" fmla="*/ 1297456 h 6342540"/>
              <a:gd name="connsiteX283" fmla="*/ 3439909 w 5645798"/>
              <a:gd name="connsiteY283" fmla="*/ 1288387 h 6342540"/>
              <a:gd name="connsiteX284" fmla="*/ 4037533 w 5645798"/>
              <a:gd name="connsiteY284" fmla="*/ 1235195 h 6342540"/>
              <a:gd name="connsiteX285" fmla="*/ 4058302 w 5645798"/>
              <a:gd name="connsiteY285" fmla="*/ 1249271 h 6342540"/>
              <a:gd name="connsiteX286" fmla="*/ 4079075 w 5645798"/>
              <a:gd name="connsiteY286" fmla="*/ 1263344 h 6342540"/>
              <a:gd name="connsiteX287" fmla="*/ 4070006 w 5645798"/>
              <a:gd name="connsiteY287" fmla="*/ 1271464 h 6342540"/>
              <a:gd name="connsiteX288" fmla="*/ 4085528 w 5645798"/>
              <a:gd name="connsiteY288" fmla="*/ 1302484 h 6342540"/>
              <a:gd name="connsiteX289" fmla="*/ 4074332 w 5645798"/>
              <a:gd name="connsiteY289" fmla="*/ 1349268 h 6342540"/>
              <a:gd name="connsiteX290" fmla="*/ 4082448 w 5645798"/>
              <a:gd name="connsiteY290" fmla="*/ 1358333 h 6342540"/>
              <a:gd name="connsiteX291" fmla="*/ 4064314 w 5645798"/>
              <a:gd name="connsiteY291" fmla="*/ 1374570 h 6342540"/>
              <a:gd name="connsiteX292" fmla="*/ 4072434 w 5645798"/>
              <a:gd name="connsiteY292" fmla="*/ 1383638 h 6342540"/>
              <a:gd name="connsiteX293" fmla="*/ 4028045 w 5645798"/>
              <a:gd name="connsiteY293" fmla="*/ 1407043 h 6342540"/>
              <a:gd name="connsiteX294" fmla="*/ 3981470 w 5645798"/>
              <a:gd name="connsiteY294" fmla="*/ 1313978 h 6342540"/>
              <a:gd name="connsiteX295" fmla="*/ 4037533 w 5645798"/>
              <a:gd name="connsiteY295" fmla="*/ 1235195 h 6342540"/>
              <a:gd name="connsiteX296" fmla="*/ 4355190 w 5645798"/>
              <a:gd name="connsiteY296" fmla="*/ 1179476 h 6342540"/>
              <a:gd name="connsiteX297" fmla="*/ 4417021 w 5645798"/>
              <a:gd name="connsiteY297" fmla="*/ 1230290 h 6342540"/>
              <a:gd name="connsiteX298" fmla="*/ 4405584 w 5645798"/>
              <a:gd name="connsiteY298" fmla="*/ 1281370 h 6342540"/>
              <a:gd name="connsiteX299" fmla="*/ 4359778 w 5645798"/>
              <a:gd name="connsiteY299" fmla="*/ 1330555 h 6342540"/>
              <a:gd name="connsiteX300" fmla="*/ 4367895 w 5645798"/>
              <a:gd name="connsiteY300" fmla="*/ 1339620 h 6342540"/>
              <a:gd name="connsiteX301" fmla="*/ 4324459 w 5645798"/>
              <a:gd name="connsiteY301" fmla="*/ 1345839 h 6342540"/>
              <a:gd name="connsiteX302" fmla="*/ 4270741 w 5645798"/>
              <a:gd name="connsiteY302" fmla="*/ 1304093 h 6342540"/>
              <a:gd name="connsiteX303" fmla="*/ 4295781 w 5645798"/>
              <a:gd name="connsiteY303" fmla="*/ 1240835 h 6342540"/>
              <a:gd name="connsiteX304" fmla="*/ 4355190 w 5645798"/>
              <a:gd name="connsiteY304" fmla="*/ 1179476 h 6342540"/>
              <a:gd name="connsiteX305" fmla="*/ 3773278 w 5645798"/>
              <a:gd name="connsiteY305" fmla="*/ 1104252 h 6342540"/>
              <a:gd name="connsiteX306" fmla="*/ 3856460 w 5645798"/>
              <a:gd name="connsiteY306" fmla="*/ 1119618 h 6342540"/>
              <a:gd name="connsiteX307" fmla="*/ 3937273 w 5645798"/>
              <a:gd name="connsiteY307" fmla="*/ 1177948 h 6342540"/>
              <a:gd name="connsiteX308" fmla="*/ 3929757 w 5645798"/>
              <a:gd name="connsiteY308" fmla="*/ 1196925 h 6342540"/>
              <a:gd name="connsiteX309" fmla="*/ 3935846 w 5645798"/>
              <a:gd name="connsiteY309" fmla="*/ 1203725 h 6342540"/>
              <a:gd name="connsiteX310" fmla="*/ 3941227 w 5645798"/>
              <a:gd name="connsiteY310" fmla="*/ 1223413 h 6342540"/>
              <a:gd name="connsiteX311" fmla="*/ 3939697 w 5645798"/>
              <a:gd name="connsiteY311" fmla="*/ 1290120 h 6342540"/>
              <a:gd name="connsiteX312" fmla="*/ 3885294 w 5645798"/>
              <a:gd name="connsiteY312" fmla="*/ 1338830 h 6342540"/>
              <a:gd name="connsiteX313" fmla="*/ 3888881 w 5645798"/>
              <a:gd name="connsiteY313" fmla="*/ 1351958 h 6342540"/>
              <a:gd name="connsiteX314" fmla="*/ 3883870 w 5645798"/>
              <a:gd name="connsiteY314" fmla="*/ 1364611 h 6342540"/>
              <a:gd name="connsiteX315" fmla="*/ 3875042 w 5645798"/>
              <a:gd name="connsiteY315" fmla="*/ 1368429 h 6342540"/>
              <a:gd name="connsiteX316" fmla="*/ 3866214 w 5645798"/>
              <a:gd name="connsiteY316" fmla="*/ 1372253 h 6342540"/>
              <a:gd name="connsiteX317" fmla="*/ 3858094 w 5645798"/>
              <a:gd name="connsiteY317" fmla="*/ 1363184 h 6342540"/>
              <a:gd name="connsiteX318" fmla="*/ 3827311 w 5645798"/>
              <a:gd name="connsiteY318" fmla="*/ 1374414 h 6342540"/>
              <a:gd name="connsiteX319" fmla="*/ 3819194 w 5645798"/>
              <a:gd name="connsiteY319" fmla="*/ 1365349 h 6342540"/>
              <a:gd name="connsiteX320" fmla="*/ 3777547 w 5645798"/>
              <a:gd name="connsiteY320" fmla="*/ 1378132 h 6342540"/>
              <a:gd name="connsiteX321" fmla="*/ 3733268 w 5645798"/>
              <a:gd name="connsiteY321" fmla="*/ 1360605 h 6342540"/>
              <a:gd name="connsiteX322" fmla="*/ 3724199 w 5645798"/>
              <a:gd name="connsiteY322" fmla="*/ 1368725 h 6342540"/>
              <a:gd name="connsiteX323" fmla="*/ 3663314 w 5645798"/>
              <a:gd name="connsiteY323" fmla="*/ 1300725 h 6342540"/>
              <a:gd name="connsiteX324" fmla="*/ 3668901 w 5645798"/>
              <a:gd name="connsiteY324" fmla="*/ 1238545 h 6342540"/>
              <a:gd name="connsiteX325" fmla="*/ 3700740 w 5645798"/>
              <a:gd name="connsiteY325" fmla="*/ 1169199 h 6342540"/>
              <a:gd name="connsiteX326" fmla="*/ 3684503 w 5645798"/>
              <a:gd name="connsiteY326" fmla="*/ 1151064 h 6342540"/>
              <a:gd name="connsiteX327" fmla="*/ 3697394 w 5645798"/>
              <a:gd name="connsiteY327" fmla="*/ 1151776 h 6342540"/>
              <a:gd name="connsiteX328" fmla="*/ 3709809 w 5645798"/>
              <a:gd name="connsiteY328" fmla="*/ 1161079 h 6342540"/>
              <a:gd name="connsiteX329" fmla="*/ 1807976 w 5645798"/>
              <a:gd name="connsiteY329" fmla="*/ 952660 h 6342540"/>
              <a:gd name="connsiteX330" fmla="*/ 1832332 w 5645798"/>
              <a:gd name="connsiteY330" fmla="*/ 979863 h 6342540"/>
              <a:gd name="connsiteX331" fmla="*/ 1834968 w 5645798"/>
              <a:gd name="connsiteY331" fmla="*/ 1010169 h 6342540"/>
              <a:gd name="connsiteX332" fmla="*/ 1854792 w 5645798"/>
              <a:gd name="connsiteY332" fmla="*/ 1041430 h 6342540"/>
              <a:gd name="connsiteX333" fmla="*/ 1845723 w 5645798"/>
              <a:gd name="connsiteY333" fmla="*/ 1049550 h 6342540"/>
              <a:gd name="connsiteX334" fmla="*/ 1858507 w 5645798"/>
              <a:gd name="connsiteY334" fmla="*/ 1091189 h 6342540"/>
              <a:gd name="connsiteX335" fmla="*/ 1871289 w 5645798"/>
              <a:gd name="connsiteY335" fmla="*/ 1132836 h 6342540"/>
              <a:gd name="connsiteX336" fmla="*/ 1862224 w 5645798"/>
              <a:gd name="connsiteY336" fmla="*/ 1140953 h 6342540"/>
              <a:gd name="connsiteX337" fmla="*/ 1824006 w 5645798"/>
              <a:gd name="connsiteY337" fmla="*/ 1052656 h 6342540"/>
              <a:gd name="connsiteX338" fmla="*/ 1798911 w 5645798"/>
              <a:gd name="connsiteY338" fmla="*/ 960777 h 6342540"/>
              <a:gd name="connsiteX339" fmla="*/ 4073220 w 5645798"/>
              <a:gd name="connsiteY339" fmla="*/ 901041 h 6342540"/>
              <a:gd name="connsiteX340" fmla="*/ 4089456 w 5645798"/>
              <a:gd name="connsiteY340" fmla="*/ 919175 h 6342540"/>
              <a:gd name="connsiteX341" fmla="*/ 4072271 w 5645798"/>
              <a:gd name="connsiteY341" fmla="*/ 918223 h 6342540"/>
              <a:gd name="connsiteX342" fmla="*/ 4063201 w 5645798"/>
              <a:gd name="connsiteY342" fmla="*/ 926343 h 6342540"/>
              <a:gd name="connsiteX343" fmla="*/ 4059622 w 5645798"/>
              <a:gd name="connsiteY343" fmla="*/ 913216 h 6342540"/>
              <a:gd name="connsiteX344" fmla="*/ 4064155 w 5645798"/>
              <a:gd name="connsiteY344" fmla="*/ 909157 h 6342540"/>
              <a:gd name="connsiteX345" fmla="*/ 2294373 w 5645798"/>
              <a:gd name="connsiteY345" fmla="*/ 884706 h 6342540"/>
              <a:gd name="connsiteX346" fmla="*/ 2302493 w 5645798"/>
              <a:gd name="connsiteY346" fmla="*/ 893775 h 6342540"/>
              <a:gd name="connsiteX347" fmla="*/ 2315383 w 5645798"/>
              <a:gd name="connsiteY347" fmla="*/ 894486 h 6342540"/>
              <a:gd name="connsiteX348" fmla="*/ 2327795 w 5645798"/>
              <a:gd name="connsiteY348" fmla="*/ 903793 h 6342540"/>
              <a:gd name="connsiteX349" fmla="*/ 2303097 w 5645798"/>
              <a:gd name="connsiteY349" fmla="*/ 921820 h 6342540"/>
              <a:gd name="connsiteX350" fmla="*/ 2283410 w 5645798"/>
              <a:gd name="connsiteY350" fmla="*/ 927194 h 6342540"/>
              <a:gd name="connsiteX351" fmla="*/ 2275293 w 5645798"/>
              <a:gd name="connsiteY351" fmla="*/ 918129 h 6342540"/>
              <a:gd name="connsiteX352" fmla="*/ 2284359 w 5645798"/>
              <a:gd name="connsiteY352" fmla="*/ 910012 h 6342540"/>
              <a:gd name="connsiteX353" fmla="*/ 2280771 w 5645798"/>
              <a:gd name="connsiteY353" fmla="*/ 896885 h 6342540"/>
              <a:gd name="connsiteX354" fmla="*/ 2294373 w 5645798"/>
              <a:gd name="connsiteY354" fmla="*/ 884706 h 6342540"/>
              <a:gd name="connsiteX355" fmla="*/ 1781199 w 5645798"/>
              <a:gd name="connsiteY355" fmla="*/ 813281 h 6342540"/>
              <a:gd name="connsiteX356" fmla="*/ 1805685 w 5645798"/>
              <a:gd name="connsiteY356" fmla="*/ 877120 h 6342540"/>
              <a:gd name="connsiteX357" fmla="*/ 1808929 w 5645798"/>
              <a:gd name="connsiteY357" fmla="*/ 935473 h 6342540"/>
              <a:gd name="connsiteX358" fmla="*/ 1817046 w 5645798"/>
              <a:gd name="connsiteY358" fmla="*/ 944539 h 6342540"/>
              <a:gd name="connsiteX359" fmla="*/ 1807976 w 5645798"/>
              <a:gd name="connsiteY359" fmla="*/ 952660 h 6342540"/>
              <a:gd name="connsiteX360" fmla="*/ 1791742 w 5645798"/>
              <a:gd name="connsiteY360" fmla="*/ 934529 h 6342540"/>
              <a:gd name="connsiteX361" fmla="*/ 1763064 w 5645798"/>
              <a:gd name="connsiteY361" fmla="*/ 829518 h 6342540"/>
              <a:gd name="connsiteX362" fmla="*/ 2889967 w 5645798"/>
              <a:gd name="connsiteY362" fmla="*/ 653644 h 6342540"/>
              <a:gd name="connsiteX363" fmla="*/ 2972387 w 5645798"/>
              <a:gd name="connsiteY363" fmla="*/ 702365 h 6342540"/>
              <a:gd name="connsiteX364" fmla="*/ 3028262 w 5645798"/>
              <a:gd name="connsiteY364" fmla="*/ 783018 h 6342540"/>
              <a:gd name="connsiteX365" fmla="*/ 3067432 w 5645798"/>
              <a:gd name="connsiteY365" fmla="*/ 854129 h 6342540"/>
              <a:gd name="connsiteX366" fmla="*/ 3049298 w 5645798"/>
              <a:gd name="connsiteY366" fmla="*/ 870366 h 6342540"/>
              <a:gd name="connsiteX367" fmla="*/ 3073652 w 5645798"/>
              <a:gd name="connsiteY367" fmla="*/ 897566 h 6342540"/>
              <a:gd name="connsiteX368" fmla="*/ 3061028 w 5645798"/>
              <a:gd name="connsiteY368" fmla="*/ 970126 h 6342540"/>
              <a:gd name="connsiteX369" fmla="*/ 3014030 w 5645798"/>
              <a:gd name="connsiteY369" fmla="*/ 1040792 h 6342540"/>
              <a:gd name="connsiteX370" fmla="*/ 3003171 w 5645798"/>
              <a:gd name="connsiteY370" fmla="*/ 1042348 h 6342540"/>
              <a:gd name="connsiteX371" fmla="*/ 2987780 w 5645798"/>
              <a:gd name="connsiteY371" fmla="*/ 1047963 h 6342540"/>
              <a:gd name="connsiteX372" fmla="*/ 3011185 w 5645798"/>
              <a:gd name="connsiteY372" fmla="*/ 1092345 h 6342540"/>
              <a:gd name="connsiteX373" fmla="*/ 3062133 w 5645798"/>
              <a:gd name="connsiteY373" fmla="*/ 1067147 h 6342540"/>
              <a:gd name="connsiteX374" fmla="*/ 3101986 w 5645798"/>
              <a:gd name="connsiteY374" fmla="*/ 1047803 h 6342540"/>
              <a:gd name="connsiteX375" fmla="*/ 3146975 w 5645798"/>
              <a:gd name="connsiteY375" fmla="*/ 1052440 h 6342540"/>
              <a:gd name="connsiteX376" fmla="*/ 3204755 w 5645798"/>
              <a:gd name="connsiteY376" fmla="*/ 1098723 h 6342540"/>
              <a:gd name="connsiteX377" fmla="*/ 3183403 w 5645798"/>
              <a:gd name="connsiteY377" fmla="*/ 1134173 h 6342540"/>
              <a:gd name="connsiteX378" fmla="*/ 3162053 w 5645798"/>
              <a:gd name="connsiteY378" fmla="*/ 1169622 h 6342540"/>
              <a:gd name="connsiteX379" fmla="*/ 3170172 w 5645798"/>
              <a:gd name="connsiteY379" fmla="*/ 1178691 h 6342540"/>
              <a:gd name="connsiteX380" fmla="*/ 3133904 w 5645798"/>
              <a:gd name="connsiteY380" fmla="*/ 1211165 h 6342540"/>
              <a:gd name="connsiteX381" fmla="*/ 3142020 w 5645798"/>
              <a:gd name="connsiteY381" fmla="*/ 1220230 h 6342540"/>
              <a:gd name="connsiteX382" fmla="*/ 3132955 w 5645798"/>
              <a:gd name="connsiteY382" fmla="*/ 1228346 h 6342540"/>
              <a:gd name="connsiteX383" fmla="*/ 3157309 w 5645798"/>
              <a:gd name="connsiteY383" fmla="*/ 1255546 h 6342540"/>
              <a:gd name="connsiteX384" fmla="*/ 3178790 w 5645798"/>
              <a:gd name="connsiteY384" fmla="*/ 1256732 h 6342540"/>
              <a:gd name="connsiteX385" fmla="*/ 3207916 w 5645798"/>
              <a:gd name="connsiteY385" fmla="*/ 1275579 h 6342540"/>
              <a:gd name="connsiteX386" fmla="*/ 3198847 w 5645798"/>
              <a:gd name="connsiteY386" fmla="*/ 1283698 h 6342540"/>
              <a:gd name="connsiteX387" fmla="*/ 3218195 w 5645798"/>
              <a:gd name="connsiteY387" fmla="*/ 1323548 h 6342540"/>
              <a:gd name="connsiteX388" fmla="*/ 3209129 w 5645798"/>
              <a:gd name="connsiteY388" fmla="*/ 1331665 h 6342540"/>
              <a:gd name="connsiteX389" fmla="*/ 3211052 w 5645798"/>
              <a:gd name="connsiteY389" fmla="*/ 1374867 h 6342540"/>
              <a:gd name="connsiteX390" fmla="*/ 3234219 w 5645798"/>
              <a:gd name="connsiteY390" fmla="*/ 1423548 h 6342540"/>
              <a:gd name="connsiteX391" fmla="*/ 3242577 w 5645798"/>
              <a:gd name="connsiteY391" fmla="*/ 1428318 h 6342540"/>
              <a:gd name="connsiteX392" fmla="*/ 3254990 w 5645798"/>
              <a:gd name="connsiteY392" fmla="*/ 1437624 h 6342540"/>
              <a:gd name="connsiteX393" fmla="*/ 3264058 w 5645798"/>
              <a:gd name="connsiteY393" fmla="*/ 1429504 h 6342540"/>
              <a:gd name="connsiteX394" fmla="*/ 3280295 w 5645798"/>
              <a:gd name="connsiteY394" fmla="*/ 1447638 h 6342540"/>
              <a:gd name="connsiteX395" fmla="*/ 3289360 w 5645798"/>
              <a:gd name="connsiteY395" fmla="*/ 1439522 h 6342540"/>
              <a:gd name="connsiteX396" fmla="*/ 3320988 w 5645798"/>
              <a:gd name="connsiteY396" fmla="*/ 1452041 h 6342540"/>
              <a:gd name="connsiteX397" fmla="*/ 3366453 w 5645798"/>
              <a:gd name="connsiteY397" fmla="*/ 1448087 h 6342540"/>
              <a:gd name="connsiteX398" fmla="*/ 3415983 w 5645798"/>
              <a:gd name="connsiteY398" fmla="*/ 1448665 h 6342540"/>
              <a:gd name="connsiteX399" fmla="*/ 3463848 w 5645798"/>
              <a:gd name="connsiteY399" fmla="*/ 1479318 h 6342540"/>
              <a:gd name="connsiteX400" fmla="*/ 3463370 w 5645798"/>
              <a:gd name="connsiteY400" fmla="*/ 1487914 h 6342540"/>
              <a:gd name="connsiteX401" fmla="*/ 3465535 w 5645798"/>
              <a:gd name="connsiteY401" fmla="*/ 1526813 h 6342540"/>
              <a:gd name="connsiteX402" fmla="*/ 3474862 w 5645798"/>
              <a:gd name="connsiteY402" fmla="*/ 1591971 h 6342540"/>
              <a:gd name="connsiteX403" fmla="*/ 3465797 w 5645798"/>
              <a:gd name="connsiteY403" fmla="*/ 1600088 h 6342540"/>
              <a:gd name="connsiteX404" fmla="*/ 3521305 w 5645798"/>
              <a:gd name="connsiteY404" fmla="*/ 1648399 h 6342540"/>
              <a:gd name="connsiteX405" fmla="*/ 3581346 w 5645798"/>
              <a:gd name="connsiteY405" fmla="*/ 1692651 h 6342540"/>
              <a:gd name="connsiteX406" fmla="*/ 3590411 w 5645798"/>
              <a:gd name="connsiteY406" fmla="*/ 1684535 h 6342540"/>
              <a:gd name="connsiteX407" fmla="*/ 3598531 w 5645798"/>
              <a:gd name="connsiteY407" fmla="*/ 1693604 h 6342540"/>
              <a:gd name="connsiteX408" fmla="*/ 3589466 w 5645798"/>
              <a:gd name="connsiteY408" fmla="*/ 1701720 h 6342540"/>
              <a:gd name="connsiteX409" fmla="*/ 3638172 w 5645798"/>
              <a:gd name="connsiteY409" fmla="*/ 1756119 h 6342540"/>
              <a:gd name="connsiteX410" fmla="*/ 3690674 w 5645798"/>
              <a:gd name="connsiteY410" fmla="*/ 1741784 h 6342540"/>
              <a:gd name="connsiteX411" fmla="*/ 3706911 w 5645798"/>
              <a:gd name="connsiteY411" fmla="*/ 1759918 h 6342540"/>
              <a:gd name="connsiteX412" fmla="*/ 3737221 w 5645798"/>
              <a:gd name="connsiteY412" fmla="*/ 1757278 h 6342540"/>
              <a:gd name="connsiteX413" fmla="*/ 3772066 w 5645798"/>
              <a:gd name="connsiteY413" fmla="*/ 1750585 h 6342540"/>
              <a:gd name="connsiteX414" fmla="*/ 3784245 w 5645798"/>
              <a:gd name="connsiteY414" fmla="*/ 1764187 h 6342540"/>
              <a:gd name="connsiteX415" fmla="*/ 3855830 w 5645798"/>
              <a:gd name="connsiteY415" fmla="*/ 1716425 h 6342540"/>
              <a:gd name="connsiteX416" fmla="*/ 3872067 w 5645798"/>
              <a:gd name="connsiteY416" fmla="*/ 1734560 h 6342540"/>
              <a:gd name="connsiteX417" fmla="*/ 3838540 w 5645798"/>
              <a:gd name="connsiteY417" fmla="*/ 1756412 h 6342540"/>
              <a:gd name="connsiteX418" fmla="*/ 3800478 w 5645798"/>
              <a:gd name="connsiteY418" fmla="*/ 1782317 h 6342540"/>
              <a:gd name="connsiteX419" fmla="*/ 3786302 w 5645798"/>
              <a:gd name="connsiteY419" fmla="*/ 1844022 h 6342540"/>
              <a:gd name="connsiteX420" fmla="*/ 3748373 w 5645798"/>
              <a:gd name="connsiteY420" fmla="*/ 1906569 h 6342540"/>
              <a:gd name="connsiteX421" fmla="*/ 3733244 w 5645798"/>
              <a:gd name="connsiteY421" fmla="*/ 1985451 h 6342540"/>
              <a:gd name="connsiteX422" fmla="*/ 3796053 w 5645798"/>
              <a:gd name="connsiteY422" fmla="*/ 2096655 h 6342540"/>
              <a:gd name="connsiteX423" fmla="*/ 3869799 w 5645798"/>
              <a:gd name="connsiteY423" fmla="*/ 2087797 h 6342540"/>
              <a:gd name="connsiteX424" fmla="*/ 3935695 w 5645798"/>
              <a:gd name="connsiteY424" fmla="*/ 2143146 h 6342540"/>
              <a:gd name="connsiteX425" fmla="*/ 3911364 w 5645798"/>
              <a:gd name="connsiteY425" fmla="*/ 2193516 h 6342540"/>
              <a:gd name="connsiteX426" fmla="*/ 3859366 w 5645798"/>
              <a:gd name="connsiteY426" fmla="*/ 2276832 h 6342540"/>
              <a:gd name="connsiteX427" fmla="*/ 3883719 w 5645798"/>
              <a:gd name="connsiteY427" fmla="*/ 2304031 h 6342540"/>
              <a:gd name="connsiteX428" fmla="*/ 3875021 w 5645798"/>
              <a:gd name="connsiteY428" fmla="*/ 2344491 h 6342540"/>
              <a:gd name="connsiteX429" fmla="*/ 3861790 w 5645798"/>
              <a:gd name="connsiteY429" fmla="*/ 2389010 h 6342540"/>
              <a:gd name="connsiteX430" fmla="*/ 3878024 w 5645798"/>
              <a:gd name="connsiteY430" fmla="*/ 2407142 h 6342540"/>
              <a:gd name="connsiteX431" fmla="*/ 3868013 w 5645798"/>
              <a:gd name="connsiteY431" fmla="*/ 2432444 h 6342540"/>
              <a:gd name="connsiteX432" fmla="*/ 3900483 w 5645798"/>
              <a:gd name="connsiteY432" fmla="*/ 2468709 h 6342540"/>
              <a:gd name="connsiteX433" fmla="*/ 3947978 w 5645798"/>
              <a:gd name="connsiteY433" fmla="*/ 2467022 h 6342540"/>
              <a:gd name="connsiteX434" fmla="*/ 3986408 w 5645798"/>
              <a:gd name="connsiteY434" fmla="*/ 2473452 h 6342540"/>
              <a:gd name="connsiteX435" fmla="*/ 4004538 w 5645798"/>
              <a:gd name="connsiteY435" fmla="*/ 2457219 h 6342540"/>
              <a:gd name="connsiteX436" fmla="*/ 4110628 w 5645798"/>
              <a:gd name="connsiteY436" fmla="*/ 2447994 h 6342540"/>
              <a:gd name="connsiteX437" fmla="*/ 4205752 w 5645798"/>
              <a:gd name="connsiteY437" fmla="*/ 2481254 h 6342540"/>
              <a:gd name="connsiteX438" fmla="*/ 4191915 w 5645798"/>
              <a:gd name="connsiteY438" fmla="*/ 2497727 h 6342540"/>
              <a:gd name="connsiteX439" fmla="*/ 4178080 w 5645798"/>
              <a:gd name="connsiteY439" fmla="*/ 2514202 h 6342540"/>
              <a:gd name="connsiteX440" fmla="*/ 4120802 w 5645798"/>
              <a:gd name="connsiteY440" fmla="*/ 2536895 h 6342540"/>
              <a:gd name="connsiteX441" fmla="*/ 4055413 w 5645798"/>
              <a:gd name="connsiteY441" fmla="*/ 2550522 h 6342540"/>
              <a:gd name="connsiteX442" fmla="*/ 4047293 w 5645798"/>
              <a:gd name="connsiteY442" fmla="*/ 2541453 h 6342540"/>
              <a:gd name="connsiteX443" fmla="*/ 4011024 w 5645798"/>
              <a:gd name="connsiteY443" fmla="*/ 2573926 h 6342540"/>
              <a:gd name="connsiteX444" fmla="*/ 4002908 w 5645798"/>
              <a:gd name="connsiteY444" fmla="*/ 2564861 h 6342540"/>
              <a:gd name="connsiteX445" fmla="*/ 3984773 w 5645798"/>
              <a:gd name="connsiteY445" fmla="*/ 2581099 h 6342540"/>
              <a:gd name="connsiteX446" fmla="*/ 3976656 w 5645798"/>
              <a:gd name="connsiteY446" fmla="*/ 2572034 h 6342540"/>
              <a:gd name="connsiteX447" fmla="*/ 3935856 w 5645798"/>
              <a:gd name="connsiteY447" fmla="*/ 2608565 h 6342540"/>
              <a:gd name="connsiteX448" fmla="*/ 3924996 w 5645798"/>
              <a:gd name="connsiteY448" fmla="*/ 2610114 h 6342540"/>
              <a:gd name="connsiteX449" fmla="*/ 3909601 w 5645798"/>
              <a:gd name="connsiteY449" fmla="*/ 2615733 h 6342540"/>
              <a:gd name="connsiteX450" fmla="*/ 3917720 w 5645798"/>
              <a:gd name="connsiteY450" fmla="*/ 2624802 h 6342540"/>
              <a:gd name="connsiteX451" fmla="*/ 3899245 w 5645798"/>
              <a:gd name="connsiteY451" fmla="*/ 2686263 h 6342540"/>
              <a:gd name="connsiteX452" fmla="*/ 3911079 w 5645798"/>
              <a:gd name="connsiteY452" fmla="*/ 2745091 h 6342540"/>
              <a:gd name="connsiteX453" fmla="*/ 3902011 w 5645798"/>
              <a:gd name="connsiteY453" fmla="*/ 2753211 h 6342540"/>
              <a:gd name="connsiteX454" fmla="*/ 3904411 w 5645798"/>
              <a:gd name="connsiteY454" fmla="*/ 2787820 h 6342540"/>
              <a:gd name="connsiteX455" fmla="*/ 3915401 w 5645798"/>
              <a:gd name="connsiteY455" fmla="*/ 2822899 h 6342540"/>
              <a:gd name="connsiteX456" fmla="*/ 3906336 w 5645798"/>
              <a:gd name="connsiteY456" fmla="*/ 2831015 h 6342540"/>
              <a:gd name="connsiteX457" fmla="*/ 3943816 w 5645798"/>
              <a:gd name="connsiteY457" fmla="*/ 2854634 h 6342540"/>
              <a:gd name="connsiteX458" fmla="*/ 3981294 w 5645798"/>
              <a:gd name="connsiteY458" fmla="*/ 2878250 h 6342540"/>
              <a:gd name="connsiteX459" fmla="*/ 3990363 w 5645798"/>
              <a:gd name="connsiteY459" fmla="*/ 2870130 h 6342540"/>
              <a:gd name="connsiteX460" fmla="*/ 4030953 w 5645798"/>
              <a:gd name="connsiteY460" fmla="*/ 2915464 h 6342540"/>
              <a:gd name="connsiteX461" fmla="*/ 4019990 w 5645798"/>
              <a:gd name="connsiteY461" fmla="*/ 2957951 h 6342540"/>
              <a:gd name="connsiteX462" fmla="*/ 3935144 w 5645798"/>
              <a:gd name="connsiteY462" fmla="*/ 2972661 h 6342540"/>
              <a:gd name="connsiteX463" fmla="*/ 3845295 w 5645798"/>
              <a:gd name="connsiteY463" fmla="*/ 3000017 h 6342540"/>
              <a:gd name="connsiteX464" fmla="*/ 3842078 w 5645798"/>
              <a:gd name="connsiteY464" fmla="*/ 3019237 h 6342540"/>
              <a:gd name="connsiteX465" fmla="*/ 3838861 w 5645798"/>
              <a:gd name="connsiteY465" fmla="*/ 3038450 h 6342540"/>
              <a:gd name="connsiteX466" fmla="*/ 3846977 w 5645798"/>
              <a:gd name="connsiteY466" fmla="*/ 3047515 h 6342540"/>
              <a:gd name="connsiteX467" fmla="*/ 3828846 w 5645798"/>
              <a:gd name="connsiteY467" fmla="*/ 3063749 h 6342540"/>
              <a:gd name="connsiteX468" fmla="*/ 3829925 w 5645798"/>
              <a:gd name="connsiteY468" fmla="*/ 3083202 h 6342540"/>
              <a:gd name="connsiteX469" fmla="*/ 3835070 w 5645798"/>
              <a:gd name="connsiteY469" fmla="*/ 3107189 h 6342540"/>
              <a:gd name="connsiteX470" fmla="*/ 3887231 w 5645798"/>
              <a:gd name="connsiteY470" fmla="*/ 3138076 h 6342540"/>
              <a:gd name="connsiteX471" fmla="*/ 3946559 w 5645798"/>
              <a:gd name="connsiteY471" fmla="*/ 3195218 h 6342540"/>
              <a:gd name="connsiteX472" fmla="*/ 3937490 w 5645798"/>
              <a:gd name="connsiteY472" fmla="*/ 3203338 h 6342540"/>
              <a:gd name="connsiteX473" fmla="*/ 3945610 w 5645798"/>
              <a:gd name="connsiteY473" fmla="*/ 3212407 h 6342540"/>
              <a:gd name="connsiteX474" fmla="*/ 3924970 w 5645798"/>
              <a:gd name="connsiteY474" fmla="*/ 3234967 h 6342540"/>
              <a:gd name="connsiteX475" fmla="*/ 3917462 w 5645798"/>
              <a:gd name="connsiteY475" fmla="*/ 3253943 h 6342540"/>
              <a:gd name="connsiteX476" fmla="*/ 3909345 w 5645798"/>
              <a:gd name="connsiteY476" fmla="*/ 3244877 h 6342540"/>
              <a:gd name="connsiteX477" fmla="*/ 3878320 w 5645798"/>
              <a:gd name="connsiteY477" fmla="*/ 3260403 h 6342540"/>
              <a:gd name="connsiteX478" fmla="*/ 3847775 w 5645798"/>
              <a:gd name="connsiteY478" fmla="*/ 3267333 h 6342540"/>
              <a:gd name="connsiteX479" fmla="*/ 3831538 w 5645798"/>
              <a:gd name="connsiteY479" fmla="*/ 3249199 h 6342540"/>
              <a:gd name="connsiteX480" fmla="*/ 3791448 w 5645798"/>
              <a:gd name="connsiteY480" fmla="*/ 3272841 h 6342540"/>
              <a:gd name="connsiteX481" fmla="*/ 3750883 w 5645798"/>
              <a:gd name="connsiteY481" fmla="*/ 3305081 h 6342540"/>
              <a:gd name="connsiteX482" fmla="*/ 3756633 w 5645798"/>
              <a:gd name="connsiteY482" fmla="*/ 3357105 h 6342540"/>
              <a:gd name="connsiteX483" fmla="*/ 3775975 w 5645798"/>
              <a:gd name="connsiteY483" fmla="*/ 3396957 h 6342540"/>
              <a:gd name="connsiteX484" fmla="*/ 3792452 w 5645798"/>
              <a:gd name="connsiteY484" fmla="*/ 3410797 h 6342540"/>
              <a:gd name="connsiteX485" fmla="*/ 3812981 w 5645798"/>
              <a:gd name="connsiteY485" fmla="*/ 3429168 h 6342540"/>
              <a:gd name="connsiteX486" fmla="*/ 3799751 w 5645798"/>
              <a:gd name="connsiteY486" fmla="*/ 3473687 h 6342540"/>
              <a:gd name="connsiteX487" fmla="*/ 3777454 w 5645798"/>
              <a:gd name="connsiteY487" fmla="*/ 3526322 h 6342540"/>
              <a:gd name="connsiteX488" fmla="*/ 3701440 w 5645798"/>
              <a:gd name="connsiteY488" fmla="*/ 3537204 h 6342540"/>
              <a:gd name="connsiteX489" fmla="*/ 3655264 w 5645798"/>
              <a:gd name="connsiteY489" fmla="*/ 3554049 h 6342540"/>
              <a:gd name="connsiteX490" fmla="*/ 3647144 w 5645798"/>
              <a:gd name="connsiteY490" fmla="*/ 3544980 h 6342540"/>
              <a:gd name="connsiteX491" fmla="*/ 3600861 w 5645798"/>
              <a:gd name="connsiteY491" fmla="*/ 3602759 h 6342540"/>
              <a:gd name="connsiteX492" fmla="*/ 3592741 w 5645798"/>
              <a:gd name="connsiteY492" fmla="*/ 3593690 h 6342540"/>
              <a:gd name="connsiteX493" fmla="*/ 3529276 w 5645798"/>
              <a:gd name="connsiteY493" fmla="*/ 3650514 h 6342540"/>
              <a:gd name="connsiteX494" fmla="*/ 3537396 w 5645798"/>
              <a:gd name="connsiteY494" fmla="*/ 3659583 h 6342540"/>
              <a:gd name="connsiteX495" fmla="*/ 3496251 w 5645798"/>
              <a:gd name="connsiteY495" fmla="*/ 3741341 h 6342540"/>
              <a:gd name="connsiteX496" fmla="*/ 3515252 w 5645798"/>
              <a:gd name="connsiteY496" fmla="*/ 3826424 h 6342540"/>
              <a:gd name="connsiteX497" fmla="*/ 3506187 w 5645798"/>
              <a:gd name="connsiteY497" fmla="*/ 3834541 h 6342540"/>
              <a:gd name="connsiteX498" fmla="*/ 3514307 w 5645798"/>
              <a:gd name="connsiteY498" fmla="*/ 3843609 h 6342540"/>
              <a:gd name="connsiteX499" fmla="*/ 3523371 w 5645798"/>
              <a:gd name="connsiteY499" fmla="*/ 3835493 h 6342540"/>
              <a:gd name="connsiteX500" fmla="*/ 3606188 w 5645798"/>
              <a:gd name="connsiteY500" fmla="*/ 3818515 h 6342540"/>
              <a:gd name="connsiteX501" fmla="*/ 3633624 w 5645798"/>
              <a:gd name="connsiteY501" fmla="*/ 3789863 h 6342540"/>
              <a:gd name="connsiteX502" fmla="*/ 3670130 w 5645798"/>
              <a:gd name="connsiteY502" fmla="*/ 3753097 h 6342540"/>
              <a:gd name="connsiteX503" fmla="*/ 3686366 w 5645798"/>
              <a:gd name="connsiteY503" fmla="*/ 3771231 h 6342540"/>
              <a:gd name="connsiteX504" fmla="*/ 3704501 w 5645798"/>
              <a:gd name="connsiteY504" fmla="*/ 3754994 h 6342540"/>
              <a:gd name="connsiteX505" fmla="*/ 3716676 w 5645798"/>
              <a:gd name="connsiteY505" fmla="*/ 3768592 h 6342540"/>
              <a:gd name="connsiteX506" fmla="*/ 3827532 w 5645798"/>
              <a:gd name="connsiteY506" fmla="*/ 3751014 h 6342540"/>
              <a:gd name="connsiteX507" fmla="*/ 3907608 w 5645798"/>
              <a:gd name="connsiteY507" fmla="*/ 3744661 h 6342540"/>
              <a:gd name="connsiteX508" fmla="*/ 3964435 w 5645798"/>
              <a:gd name="connsiteY508" fmla="*/ 3808129 h 6342540"/>
              <a:gd name="connsiteX509" fmla="*/ 4033170 w 5645798"/>
              <a:gd name="connsiteY509" fmla="*/ 3811924 h 6342540"/>
              <a:gd name="connsiteX510" fmla="*/ 4090950 w 5645798"/>
              <a:gd name="connsiteY510" fmla="*/ 3858208 h 6342540"/>
              <a:gd name="connsiteX511" fmla="*/ 4098114 w 5645798"/>
              <a:gd name="connsiteY511" fmla="*/ 3884458 h 6342540"/>
              <a:gd name="connsiteX512" fmla="*/ 4122943 w 5645798"/>
              <a:gd name="connsiteY512" fmla="*/ 3903067 h 6342540"/>
              <a:gd name="connsiteX513" fmla="*/ 4151835 w 5645798"/>
              <a:gd name="connsiteY513" fmla="*/ 3926209 h 6342540"/>
              <a:gd name="connsiteX514" fmla="*/ 4142766 w 5645798"/>
              <a:gd name="connsiteY514" fmla="*/ 3934329 h 6342540"/>
              <a:gd name="connsiteX515" fmla="*/ 4159000 w 5645798"/>
              <a:gd name="connsiteY515" fmla="*/ 3952460 h 6342540"/>
              <a:gd name="connsiteX516" fmla="*/ 4163798 w 5645798"/>
              <a:gd name="connsiteY516" fmla="*/ 4021673 h 6342540"/>
              <a:gd name="connsiteX517" fmla="*/ 4160482 w 5645798"/>
              <a:gd name="connsiteY517" fmla="*/ 4081821 h 6342540"/>
              <a:gd name="connsiteX518" fmla="*/ 4201072 w 5645798"/>
              <a:gd name="connsiteY518" fmla="*/ 4127155 h 6342540"/>
              <a:gd name="connsiteX519" fmla="*/ 4191054 w 5645798"/>
              <a:gd name="connsiteY519" fmla="*/ 4152457 h 6342540"/>
              <a:gd name="connsiteX520" fmla="*/ 4199171 w 5645798"/>
              <a:gd name="connsiteY520" fmla="*/ 4161523 h 6342540"/>
              <a:gd name="connsiteX521" fmla="*/ 4171972 w 5645798"/>
              <a:gd name="connsiteY521" fmla="*/ 4185876 h 6342540"/>
              <a:gd name="connsiteX522" fmla="*/ 4177241 w 5645798"/>
              <a:gd name="connsiteY522" fmla="*/ 4246501 h 6342540"/>
              <a:gd name="connsiteX523" fmla="*/ 4159111 w 5645798"/>
              <a:gd name="connsiteY523" fmla="*/ 4262734 h 6342540"/>
              <a:gd name="connsiteX524" fmla="*/ 4167228 w 5645798"/>
              <a:gd name="connsiteY524" fmla="*/ 4271800 h 6342540"/>
              <a:gd name="connsiteX525" fmla="*/ 4128457 w 5645798"/>
              <a:gd name="connsiteY525" fmla="*/ 4310600 h 6342540"/>
              <a:gd name="connsiteX526" fmla="*/ 4093744 w 5645798"/>
              <a:gd name="connsiteY526" fmla="*/ 4353934 h 6342540"/>
              <a:gd name="connsiteX527" fmla="*/ 4101861 w 5645798"/>
              <a:gd name="connsiteY527" fmla="*/ 4362999 h 6342540"/>
              <a:gd name="connsiteX528" fmla="*/ 4042925 w 5645798"/>
              <a:gd name="connsiteY528" fmla="*/ 4415767 h 6342540"/>
              <a:gd name="connsiteX529" fmla="*/ 4051045 w 5645798"/>
              <a:gd name="connsiteY529" fmla="*/ 4424836 h 6342540"/>
              <a:gd name="connsiteX530" fmla="*/ 4025874 w 5645798"/>
              <a:gd name="connsiteY530" fmla="*/ 4451454 h 6342540"/>
              <a:gd name="connsiteX531" fmla="*/ 4000705 w 5645798"/>
              <a:gd name="connsiteY531" fmla="*/ 4478076 h 6342540"/>
              <a:gd name="connsiteX532" fmla="*/ 3970391 w 5645798"/>
              <a:gd name="connsiteY532" fmla="*/ 4480711 h 6342540"/>
              <a:gd name="connsiteX533" fmla="*/ 3927904 w 5645798"/>
              <a:gd name="connsiteY533" fmla="*/ 4469747 h 6342540"/>
              <a:gd name="connsiteX534" fmla="*/ 3900704 w 5645798"/>
              <a:gd name="connsiteY534" fmla="*/ 4494101 h 6342540"/>
              <a:gd name="connsiteX535" fmla="*/ 3892587 w 5645798"/>
              <a:gd name="connsiteY535" fmla="*/ 4485036 h 6342540"/>
              <a:gd name="connsiteX536" fmla="*/ 3847253 w 5645798"/>
              <a:gd name="connsiteY536" fmla="*/ 4525626 h 6342540"/>
              <a:gd name="connsiteX537" fmla="*/ 3745092 w 5645798"/>
              <a:gd name="connsiteY537" fmla="*/ 4502748 h 6342540"/>
              <a:gd name="connsiteX538" fmla="*/ 3731490 w 5645798"/>
              <a:gd name="connsiteY538" fmla="*/ 4514926 h 6342540"/>
              <a:gd name="connsiteX539" fmla="*/ 3689007 w 5645798"/>
              <a:gd name="connsiteY539" fmla="*/ 4503961 h 6342540"/>
              <a:gd name="connsiteX540" fmla="*/ 3679938 w 5645798"/>
              <a:gd name="connsiteY540" fmla="*/ 4512081 h 6342540"/>
              <a:gd name="connsiteX541" fmla="*/ 3631227 w 5645798"/>
              <a:gd name="connsiteY541" fmla="*/ 4457677 h 6342540"/>
              <a:gd name="connsiteX542" fmla="*/ 3622162 w 5645798"/>
              <a:gd name="connsiteY542" fmla="*/ 4465793 h 6342540"/>
              <a:gd name="connsiteX543" fmla="*/ 3585526 w 5645798"/>
              <a:gd name="connsiteY543" fmla="*/ 4465924 h 6342540"/>
              <a:gd name="connsiteX544" fmla="*/ 3546255 w 5645798"/>
              <a:gd name="connsiteY544" fmla="*/ 4435748 h 6342540"/>
              <a:gd name="connsiteX545" fmla="*/ 3544569 w 5645798"/>
              <a:gd name="connsiteY545" fmla="*/ 4388253 h 6342540"/>
              <a:gd name="connsiteX546" fmla="*/ 3526063 w 5645798"/>
              <a:gd name="connsiteY546" fmla="*/ 4372149 h 6342540"/>
              <a:gd name="connsiteX547" fmla="*/ 3503500 w 5645798"/>
              <a:gd name="connsiteY547" fmla="*/ 4351513 h 6342540"/>
              <a:gd name="connsiteX548" fmla="*/ 3512569 w 5645798"/>
              <a:gd name="connsiteY548" fmla="*/ 4343393 h 6342540"/>
              <a:gd name="connsiteX549" fmla="*/ 3480096 w 5645798"/>
              <a:gd name="connsiteY549" fmla="*/ 4307124 h 6342540"/>
              <a:gd name="connsiteX550" fmla="*/ 3471027 w 5645798"/>
              <a:gd name="connsiteY550" fmla="*/ 4315244 h 6342540"/>
              <a:gd name="connsiteX551" fmla="*/ 3454790 w 5645798"/>
              <a:gd name="connsiteY551" fmla="*/ 4297110 h 6342540"/>
              <a:gd name="connsiteX552" fmla="*/ 3445724 w 5645798"/>
              <a:gd name="connsiteY552" fmla="*/ 4305227 h 6342540"/>
              <a:gd name="connsiteX553" fmla="*/ 3404189 w 5645798"/>
              <a:gd name="connsiteY553" fmla="*/ 4277079 h 6342540"/>
              <a:gd name="connsiteX554" fmla="*/ 3425774 w 5645798"/>
              <a:gd name="connsiteY554" fmla="*/ 4237334 h 6342540"/>
              <a:gd name="connsiteX555" fmla="*/ 3427064 w 5645798"/>
              <a:gd name="connsiteY555" fmla="*/ 4174921 h 6342540"/>
              <a:gd name="connsiteX556" fmla="*/ 3436133 w 5645798"/>
              <a:gd name="connsiteY556" fmla="*/ 4166801 h 6342540"/>
              <a:gd name="connsiteX557" fmla="*/ 3400075 w 5645798"/>
              <a:gd name="connsiteY557" fmla="*/ 4117408 h 6342540"/>
              <a:gd name="connsiteX558" fmla="*/ 3409144 w 5645798"/>
              <a:gd name="connsiteY558" fmla="*/ 4109288 h 6342540"/>
              <a:gd name="connsiteX559" fmla="*/ 3425825 w 5645798"/>
              <a:gd name="connsiteY559" fmla="*/ 4041261 h 6342540"/>
              <a:gd name="connsiteX560" fmla="*/ 3428909 w 5645798"/>
              <a:gd name="connsiteY560" fmla="*/ 3985408 h 6342540"/>
              <a:gd name="connsiteX561" fmla="*/ 3456109 w 5645798"/>
              <a:gd name="connsiteY561" fmla="*/ 3961055 h 6342540"/>
              <a:gd name="connsiteX562" fmla="*/ 3436762 w 5645798"/>
              <a:gd name="connsiteY562" fmla="*/ 3921206 h 6342540"/>
              <a:gd name="connsiteX563" fmla="*/ 3401550 w 5645798"/>
              <a:gd name="connsiteY563" fmla="*/ 3895556 h 6342540"/>
              <a:gd name="connsiteX564" fmla="*/ 3365863 w 5645798"/>
              <a:gd name="connsiteY564" fmla="*/ 3878504 h 6342540"/>
              <a:gd name="connsiteX565" fmla="*/ 3301445 w 5645798"/>
              <a:gd name="connsiteY565" fmla="*/ 3952520 h 6342540"/>
              <a:gd name="connsiteX566" fmla="*/ 3309562 w 5645798"/>
              <a:gd name="connsiteY566" fmla="*/ 3961585 h 6342540"/>
              <a:gd name="connsiteX567" fmla="*/ 3282363 w 5645798"/>
              <a:gd name="connsiteY567" fmla="*/ 3985938 h 6342540"/>
              <a:gd name="connsiteX568" fmla="*/ 3282733 w 5645798"/>
              <a:gd name="connsiteY568" fmla="*/ 4018279 h 6342540"/>
              <a:gd name="connsiteX569" fmla="*/ 3265914 w 5645798"/>
              <a:gd name="connsiteY569" fmla="*/ 4049670 h 6342540"/>
              <a:gd name="connsiteX570" fmla="*/ 3274034 w 5645798"/>
              <a:gd name="connsiteY570" fmla="*/ 4058739 h 6342540"/>
              <a:gd name="connsiteX571" fmla="*/ 3263573 w 5645798"/>
              <a:gd name="connsiteY571" fmla="*/ 4170204 h 6342540"/>
              <a:gd name="connsiteX572" fmla="*/ 3302028 w 5645798"/>
              <a:gd name="connsiteY572" fmla="*/ 4254200 h 6342540"/>
              <a:gd name="connsiteX573" fmla="*/ 3292959 w 5645798"/>
              <a:gd name="connsiteY573" fmla="*/ 4262320 h 6342540"/>
              <a:gd name="connsiteX574" fmla="*/ 3268605 w 5645798"/>
              <a:gd name="connsiteY574" fmla="*/ 4235120 h 6342540"/>
              <a:gd name="connsiteX575" fmla="*/ 3277674 w 5645798"/>
              <a:gd name="connsiteY575" fmla="*/ 4227000 h 6342540"/>
              <a:gd name="connsiteX576" fmla="*/ 3224906 w 5645798"/>
              <a:gd name="connsiteY576" fmla="*/ 4168064 h 6342540"/>
              <a:gd name="connsiteX577" fmla="*/ 3194727 w 5645798"/>
              <a:gd name="connsiteY577" fmla="*/ 4207340 h 6342540"/>
              <a:gd name="connsiteX578" fmla="*/ 3181732 w 5645798"/>
              <a:gd name="connsiteY578" fmla="*/ 4247559 h 6342540"/>
              <a:gd name="connsiteX579" fmla="*/ 3154532 w 5645798"/>
              <a:gd name="connsiteY579" fmla="*/ 4271912 h 6342540"/>
              <a:gd name="connsiteX580" fmla="*/ 3161700 w 5645798"/>
              <a:gd name="connsiteY580" fmla="*/ 4298167 h 6342540"/>
              <a:gd name="connsiteX581" fmla="*/ 3143569 w 5645798"/>
              <a:gd name="connsiteY581" fmla="*/ 4314401 h 6342540"/>
              <a:gd name="connsiteX582" fmla="*/ 3149789 w 5645798"/>
              <a:gd name="connsiteY582" fmla="*/ 4357837 h 6342540"/>
              <a:gd name="connsiteX583" fmla="*/ 3136187 w 5645798"/>
              <a:gd name="connsiteY583" fmla="*/ 4370016 h 6342540"/>
              <a:gd name="connsiteX584" fmla="*/ 3124276 w 5645798"/>
              <a:gd name="connsiteY584" fmla="*/ 4429686 h 6342540"/>
              <a:gd name="connsiteX585" fmla="*/ 3122378 w 5645798"/>
              <a:gd name="connsiteY585" fmla="*/ 4464056 h 6342540"/>
              <a:gd name="connsiteX586" fmla="*/ 3104244 w 5645798"/>
              <a:gd name="connsiteY586" fmla="*/ 4480293 h 6342540"/>
              <a:gd name="connsiteX587" fmla="*/ 3111415 w 5645798"/>
              <a:gd name="connsiteY587" fmla="*/ 4506544 h 6342540"/>
              <a:gd name="connsiteX588" fmla="*/ 3093280 w 5645798"/>
              <a:gd name="connsiteY588" fmla="*/ 4522781 h 6342540"/>
              <a:gd name="connsiteX589" fmla="*/ 3098314 w 5645798"/>
              <a:gd name="connsiteY589" fmla="*/ 4587698 h 6342540"/>
              <a:gd name="connsiteX590" fmla="*/ 3085690 w 5645798"/>
              <a:gd name="connsiteY590" fmla="*/ 4660259 h 6342540"/>
              <a:gd name="connsiteX591" fmla="*/ 2972355 w 5645798"/>
              <a:gd name="connsiteY591" fmla="*/ 4761734 h 6342540"/>
              <a:gd name="connsiteX592" fmla="*/ 2919378 w 5645798"/>
              <a:gd name="connsiteY592" fmla="*/ 4784668 h 6342540"/>
              <a:gd name="connsiteX593" fmla="*/ 2856856 w 5645798"/>
              <a:gd name="connsiteY593" fmla="*/ 4824309 h 6342540"/>
              <a:gd name="connsiteX594" fmla="*/ 2852089 w 5645798"/>
              <a:gd name="connsiteY594" fmla="*/ 4832664 h 6342540"/>
              <a:gd name="connsiteX595" fmla="*/ 2847316 w 5645798"/>
              <a:gd name="connsiteY595" fmla="*/ 4841017 h 6342540"/>
              <a:gd name="connsiteX596" fmla="*/ 2855436 w 5645798"/>
              <a:gd name="connsiteY596" fmla="*/ 4850086 h 6342540"/>
              <a:gd name="connsiteX597" fmla="*/ 2828236 w 5645798"/>
              <a:gd name="connsiteY597" fmla="*/ 4874440 h 6342540"/>
              <a:gd name="connsiteX598" fmla="*/ 2836353 w 5645798"/>
              <a:gd name="connsiteY598" fmla="*/ 4883505 h 6342540"/>
              <a:gd name="connsiteX599" fmla="*/ 2818219 w 5645798"/>
              <a:gd name="connsiteY599" fmla="*/ 4899741 h 6342540"/>
              <a:gd name="connsiteX600" fmla="*/ 2826339 w 5645798"/>
              <a:gd name="connsiteY600" fmla="*/ 4908810 h 6342540"/>
              <a:gd name="connsiteX601" fmla="*/ 2799139 w 5645798"/>
              <a:gd name="connsiteY601" fmla="*/ 4933164 h 6342540"/>
              <a:gd name="connsiteX602" fmla="*/ 2806304 w 5645798"/>
              <a:gd name="connsiteY602" fmla="*/ 4959415 h 6342540"/>
              <a:gd name="connsiteX603" fmla="*/ 2788169 w 5645798"/>
              <a:gd name="connsiteY603" fmla="*/ 4975652 h 6342540"/>
              <a:gd name="connsiteX604" fmla="*/ 2796289 w 5645798"/>
              <a:gd name="connsiteY604" fmla="*/ 4984721 h 6342540"/>
              <a:gd name="connsiteX605" fmla="*/ 2786983 w 5645798"/>
              <a:gd name="connsiteY605" fmla="*/ 4997133 h 6342540"/>
              <a:gd name="connsiteX606" fmla="*/ 2777680 w 5645798"/>
              <a:gd name="connsiteY606" fmla="*/ 5009549 h 6342540"/>
              <a:gd name="connsiteX607" fmla="*/ 2706807 w 5645798"/>
              <a:gd name="connsiteY607" fmla="*/ 5044420 h 6342540"/>
              <a:gd name="connsiteX608" fmla="*/ 2635934 w 5645798"/>
              <a:gd name="connsiteY608" fmla="*/ 5079291 h 6342540"/>
              <a:gd name="connsiteX609" fmla="*/ 2630926 w 5645798"/>
              <a:gd name="connsiteY609" fmla="*/ 5091941 h 6342540"/>
              <a:gd name="connsiteX610" fmla="*/ 2630453 w 5645798"/>
              <a:gd name="connsiteY610" fmla="*/ 5100532 h 6342540"/>
              <a:gd name="connsiteX611" fmla="*/ 2622336 w 5645798"/>
              <a:gd name="connsiteY611" fmla="*/ 5091466 h 6342540"/>
              <a:gd name="connsiteX612" fmla="*/ 2531667 w 5645798"/>
              <a:gd name="connsiteY612" fmla="*/ 5172647 h 6342540"/>
              <a:gd name="connsiteX613" fmla="*/ 2539784 w 5645798"/>
              <a:gd name="connsiteY613" fmla="*/ 5181713 h 6342540"/>
              <a:gd name="connsiteX614" fmla="*/ 2512584 w 5645798"/>
              <a:gd name="connsiteY614" fmla="*/ 5206067 h 6342540"/>
              <a:gd name="connsiteX615" fmla="*/ 2520700 w 5645798"/>
              <a:gd name="connsiteY615" fmla="*/ 5215132 h 6342540"/>
              <a:gd name="connsiteX616" fmla="*/ 2511632 w 5645798"/>
              <a:gd name="connsiteY616" fmla="*/ 5223252 h 6342540"/>
              <a:gd name="connsiteX617" fmla="*/ 2503515 w 5645798"/>
              <a:gd name="connsiteY617" fmla="*/ 5214187 h 6342540"/>
              <a:gd name="connsiteX618" fmla="*/ 2468198 w 5645798"/>
              <a:gd name="connsiteY618" fmla="*/ 5229474 h 6342540"/>
              <a:gd name="connsiteX619" fmla="*/ 2460078 w 5645798"/>
              <a:gd name="connsiteY619" fmla="*/ 5220406 h 6342540"/>
              <a:gd name="connsiteX620" fmla="*/ 2415219 w 5645798"/>
              <a:gd name="connsiteY620" fmla="*/ 5252405 h 6342540"/>
              <a:gd name="connsiteX621" fmla="*/ 2367383 w 5645798"/>
              <a:gd name="connsiteY621" fmla="*/ 5299321 h 6342540"/>
              <a:gd name="connsiteX622" fmla="*/ 2319544 w 5645798"/>
              <a:gd name="connsiteY622" fmla="*/ 5346234 h 6342540"/>
              <a:gd name="connsiteX623" fmla="*/ 2333883 w 5645798"/>
              <a:gd name="connsiteY623" fmla="*/ 5398739 h 6342540"/>
              <a:gd name="connsiteX624" fmla="*/ 2324813 w 5645798"/>
              <a:gd name="connsiteY624" fmla="*/ 5406860 h 6342540"/>
              <a:gd name="connsiteX625" fmla="*/ 2300460 w 5645798"/>
              <a:gd name="connsiteY625" fmla="*/ 5379661 h 6342540"/>
              <a:gd name="connsiteX626" fmla="*/ 2309530 w 5645798"/>
              <a:gd name="connsiteY626" fmla="*/ 5371540 h 6342540"/>
              <a:gd name="connsiteX627" fmla="*/ 2285173 w 5645798"/>
              <a:gd name="connsiteY627" fmla="*/ 5344337 h 6342540"/>
              <a:gd name="connsiteX628" fmla="*/ 2216330 w 5645798"/>
              <a:gd name="connsiteY628" fmla="*/ 5381477 h 6342540"/>
              <a:gd name="connsiteX629" fmla="*/ 2142948 w 5645798"/>
              <a:gd name="connsiteY629" fmla="*/ 5422674 h 6342540"/>
              <a:gd name="connsiteX630" fmla="*/ 2092347 w 5645798"/>
              <a:gd name="connsiteY630" fmla="*/ 5402643 h 6342540"/>
              <a:gd name="connsiteX631" fmla="*/ 2012748 w 5645798"/>
              <a:gd name="connsiteY631" fmla="*/ 5400401 h 6342540"/>
              <a:gd name="connsiteX632" fmla="*/ 1943295 w 5645798"/>
              <a:gd name="connsiteY632" fmla="*/ 5409496 h 6342540"/>
              <a:gd name="connsiteX633" fmla="*/ 1915013 w 5645798"/>
              <a:gd name="connsiteY633" fmla="*/ 5414399 h 6342540"/>
              <a:gd name="connsiteX634" fmla="*/ 1906077 w 5645798"/>
              <a:gd name="connsiteY634" fmla="*/ 5459151 h 6342540"/>
              <a:gd name="connsiteX635" fmla="*/ 1880908 w 5645798"/>
              <a:gd name="connsiteY635" fmla="*/ 5485774 h 6342540"/>
              <a:gd name="connsiteX636" fmla="*/ 1829726 w 5645798"/>
              <a:gd name="connsiteY636" fmla="*/ 5515268 h 6342540"/>
              <a:gd name="connsiteX637" fmla="*/ 1789976 w 5645798"/>
              <a:gd name="connsiteY637" fmla="*/ 5493679 h 6342540"/>
              <a:gd name="connsiteX638" fmla="*/ 1799043 w 5645798"/>
              <a:gd name="connsiteY638" fmla="*/ 5485561 h 6342540"/>
              <a:gd name="connsiteX639" fmla="*/ 1762511 w 5645798"/>
              <a:gd name="connsiteY639" fmla="*/ 5444761 h 6342540"/>
              <a:gd name="connsiteX640" fmla="*/ 1771576 w 5645798"/>
              <a:gd name="connsiteY640" fmla="*/ 5436644 h 6342540"/>
              <a:gd name="connsiteX641" fmla="*/ 1731938 w 5645798"/>
              <a:gd name="connsiteY641" fmla="*/ 5374124 h 6342540"/>
              <a:gd name="connsiteX642" fmla="*/ 1646962 w 5645798"/>
              <a:gd name="connsiteY642" fmla="*/ 5352199 h 6342540"/>
              <a:gd name="connsiteX643" fmla="*/ 1628828 w 5645798"/>
              <a:gd name="connsiteY643" fmla="*/ 5368436 h 6342540"/>
              <a:gd name="connsiteX644" fmla="*/ 1604471 w 5645798"/>
              <a:gd name="connsiteY644" fmla="*/ 5341232 h 6342540"/>
              <a:gd name="connsiteX645" fmla="*/ 1583463 w 5645798"/>
              <a:gd name="connsiteY645" fmla="*/ 5331455 h 6342540"/>
              <a:gd name="connsiteX646" fmla="*/ 1561982 w 5645798"/>
              <a:gd name="connsiteY646" fmla="*/ 5330269 h 6342540"/>
              <a:gd name="connsiteX647" fmla="*/ 1557450 w 5645798"/>
              <a:gd name="connsiteY647" fmla="*/ 5334327 h 6342540"/>
              <a:gd name="connsiteX648" fmla="*/ 1514963 w 5645798"/>
              <a:gd name="connsiteY648" fmla="*/ 5323365 h 6342540"/>
              <a:gd name="connsiteX649" fmla="*/ 1496833 w 5645798"/>
              <a:gd name="connsiteY649" fmla="*/ 5339598 h 6342540"/>
              <a:gd name="connsiteX650" fmla="*/ 1415440 w 5645798"/>
              <a:gd name="connsiteY650" fmla="*/ 5330795 h 6342540"/>
              <a:gd name="connsiteX651" fmla="*/ 1327144 w 5645798"/>
              <a:gd name="connsiteY651" fmla="*/ 5369014 h 6342540"/>
              <a:gd name="connsiteX652" fmla="*/ 1301023 w 5645798"/>
              <a:gd name="connsiteY652" fmla="*/ 5412821 h 6342540"/>
              <a:gd name="connsiteX653" fmla="*/ 1261778 w 5645798"/>
              <a:gd name="connsiteY653" fmla="*/ 5460213 h 6342540"/>
              <a:gd name="connsiteX654" fmla="*/ 1253658 w 5645798"/>
              <a:gd name="connsiteY654" fmla="*/ 5451144 h 6342540"/>
              <a:gd name="connsiteX655" fmla="*/ 1244593 w 5645798"/>
              <a:gd name="connsiteY655" fmla="*/ 5459261 h 6342540"/>
              <a:gd name="connsiteX656" fmla="*/ 1212122 w 5645798"/>
              <a:gd name="connsiteY656" fmla="*/ 5422995 h 6342540"/>
              <a:gd name="connsiteX657" fmla="*/ 1203057 w 5645798"/>
              <a:gd name="connsiteY657" fmla="*/ 5431111 h 6342540"/>
              <a:gd name="connsiteX658" fmla="*/ 1193144 w 5645798"/>
              <a:gd name="connsiteY658" fmla="*/ 5415483 h 6342540"/>
              <a:gd name="connsiteX659" fmla="*/ 1187294 w 5645798"/>
              <a:gd name="connsiteY659" fmla="*/ 5404386 h 6342540"/>
              <a:gd name="connsiteX660" fmla="*/ 1187769 w 5645798"/>
              <a:gd name="connsiteY660" fmla="*/ 5395796 h 6342540"/>
              <a:gd name="connsiteX661" fmla="*/ 1124618 w 5645798"/>
              <a:gd name="connsiteY661" fmla="*/ 5329822 h 6342540"/>
              <a:gd name="connsiteX662" fmla="*/ 1055032 w 5645798"/>
              <a:gd name="connsiteY662" fmla="*/ 5302278 h 6342540"/>
              <a:gd name="connsiteX663" fmla="*/ 988931 w 5645798"/>
              <a:gd name="connsiteY663" fmla="*/ 5328796 h 6342540"/>
              <a:gd name="connsiteX664" fmla="*/ 972694 w 5645798"/>
              <a:gd name="connsiteY664" fmla="*/ 5310661 h 6342540"/>
              <a:gd name="connsiteX665" fmla="*/ 942857 w 5645798"/>
              <a:gd name="connsiteY665" fmla="*/ 5304705 h 6342540"/>
              <a:gd name="connsiteX666" fmla="*/ 935451 w 5645798"/>
              <a:gd name="connsiteY666" fmla="*/ 5282749 h 6342540"/>
              <a:gd name="connsiteX667" fmla="*/ 931023 w 5645798"/>
              <a:gd name="connsiteY667" fmla="*/ 5245876 h 6342540"/>
              <a:gd name="connsiteX668" fmla="*/ 926353 w 5645798"/>
              <a:gd name="connsiteY668" fmla="*/ 5213299 h 6342540"/>
              <a:gd name="connsiteX669" fmla="*/ 922768 w 5645798"/>
              <a:gd name="connsiteY669" fmla="*/ 5200176 h 6342540"/>
              <a:gd name="connsiteX670" fmla="*/ 931838 w 5645798"/>
              <a:gd name="connsiteY670" fmla="*/ 5192055 h 6342540"/>
              <a:gd name="connsiteX671" fmla="*/ 915601 w 5645798"/>
              <a:gd name="connsiteY671" fmla="*/ 5173920 h 6342540"/>
              <a:gd name="connsiteX672" fmla="*/ 924666 w 5645798"/>
              <a:gd name="connsiteY672" fmla="*/ 5165804 h 6342540"/>
              <a:gd name="connsiteX673" fmla="*/ 880496 w 5645798"/>
              <a:gd name="connsiteY673" fmla="*/ 5107343 h 6342540"/>
              <a:gd name="connsiteX674" fmla="*/ 889562 w 5645798"/>
              <a:gd name="connsiteY674" fmla="*/ 5099226 h 6342540"/>
              <a:gd name="connsiteX675" fmla="*/ 873325 w 5645798"/>
              <a:gd name="connsiteY675" fmla="*/ 5081091 h 6342540"/>
              <a:gd name="connsiteX676" fmla="*/ 882393 w 5645798"/>
              <a:gd name="connsiteY676" fmla="*/ 5072972 h 6342540"/>
              <a:gd name="connsiteX677" fmla="*/ 878809 w 5645798"/>
              <a:gd name="connsiteY677" fmla="*/ 5059848 h 6342540"/>
              <a:gd name="connsiteX678" fmla="*/ 862098 w 5645798"/>
              <a:gd name="connsiteY678" fmla="*/ 5050305 h 6342540"/>
              <a:gd name="connsiteX679" fmla="*/ 848971 w 5645798"/>
              <a:gd name="connsiteY679" fmla="*/ 5053891 h 6342540"/>
              <a:gd name="connsiteX680" fmla="*/ 808381 w 5645798"/>
              <a:gd name="connsiteY680" fmla="*/ 5008557 h 6342540"/>
              <a:gd name="connsiteX681" fmla="*/ 799315 w 5645798"/>
              <a:gd name="connsiteY681" fmla="*/ 5016675 h 6342540"/>
              <a:gd name="connsiteX682" fmla="*/ 778542 w 5645798"/>
              <a:gd name="connsiteY682" fmla="*/ 5002602 h 6342540"/>
              <a:gd name="connsiteX683" fmla="*/ 691405 w 5645798"/>
              <a:gd name="connsiteY683" fmla="*/ 4941773 h 6342540"/>
              <a:gd name="connsiteX684" fmla="*/ 664209 w 5645798"/>
              <a:gd name="connsiteY684" fmla="*/ 4966123 h 6342540"/>
              <a:gd name="connsiteX685" fmla="*/ 656089 w 5645798"/>
              <a:gd name="connsiteY685" fmla="*/ 4957054 h 6342540"/>
              <a:gd name="connsiteX686" fmla="*/ 610755 w 5645798"/>
              <a:gd name="connsiteY686" fmla="*/ 4997644 h 6342540"/>
              <a:gd name="connsiteX687" fmla="*/ 618875 w 5645798"/>
              <a:gd name="connsiteY687" fmla="*/ 5006713 h 6342540"/>
              <a:gd name="connsiteX688" fmla="*/ 607301 w 5645798"/>
              <a:gd name="connsiteY688" fmla="*/ 5021156 h 6342540"/>
              <a:gd name="connsiteX689" fmla="*/ 595731 w 5645798"/>
              <a:gd name="connsiteY689" fmla="*/ 5035602 h 6342540"/>
              <a:gd name="connsiteX690" fmla="*/ 548606 w 5645798"/>
              <a:gd name="connsiteY690" fmla="*/ 5069629 h 6342540"/>
              <a:gd name="connsiteX691" fmla="*/ 501953 w 5645798"/>
              <a:gd name="connsiteY691" fmla="*/ 5095061 h 6342540"/>
              <a:gd name="connsiteX692" fmla="*/ 461363 w 5645798"/>
              <a:gd name="connsiteY692" fmla="*/ 5049728 h 6342540"/>
              <a:gd name="connsiteX693" fmla="*/ 470298 w 5645798"/>
              <a:gd name="connsiteY693" fmla="*/ 5004974 h 6342540"/>
              <a:gd name="connsiteX694" fmla="*/ 483292 w 5645798"/>
              <a:gd name="connsiteY694" fmla="*/ 4964755 h 6342540"/>
              <a:gd name="connsiteX695" fmla="*/ 528626 w 5645798"/>
              <a:gd name="connsiteY695" fmla="*/ 4924165 h 6342540"/>
              <a:gd name="connsiteX696" fmla="*/ 550318 w 5645798"/>
              <a:gd name="connsiteY696" fmla="*/ 4843484 h 6342540"/>
              <a:gd name="connsiteX697" fmla="*/ 531680 w 5645798"/>
              <a:gd name="connsiteY697" fmla="*/ 4790742 h 6342540"/>
              <a:gd name="connsiteX698" fmla="*/ 508039 w 5645798"/>
              <a:gd name="connsiteY698" fmla="*/ 4750652 h 6342540"/>
              <a:gd name="connsiteX699" fmla="*/ 506589 w 5645798"/>
              <a:gd name="connsiteY699" fmla="*/ 4698865 h 6342540"/>
              <a:gd name="connsiteX700" fmla="*/ 490830 w 5645798"/>
              <a:gd name="connsiteY700" fmla="*/ 4672137 h 6342540"/>
              <a:gd name="connsiteX701" fmla="*/ 463363 w 5645798"/>
              <a:gd name="connsiteY701" fmla="*/ 4623218 h 6342540"/>
              <a:gd name="connsiteX702" fmla="*/ 419556 w 5645798"/>
              <a:gd name="connsiteY702" fmla="*/ 4597096 h 6342540"/>
              <a:gd name="connsiteX703" fmla="*/ 395095 w 5645798"/>
              <a:gd name="connsiteY703" fmla="*/ 4610833 h 6342540"/>
              <a:gd name="connsiteX704" fmla="*/ 386978 w 5645798"/>
              <a:gd name="connsiteY704" fmla="*/ 4601767 h 6342540"/>
              <a:gd name="connsiteX705" fmla="*/ 350713 w 5645798"/>
              <a:gd name="connsiteY705" fmla="*/ 4634237 h 6342540"/>
              <a:gd name="connsiteX706" fmla="*/ 325412 w 5645798"/>
              <a:gd name="connsiteY706" fmla="*/ 4624219 h 6342540"/>
              <a:gd name="connsiteX707" fmla="*/ 298212 w 5645798"/>
              <a:gd name="connsiteY707" fmla="*/ 4648573 h 6342540"/>
              <a:gd name="connsiteX708" fmla="*/ 290092 w 5645798"/>
              <a:gd name="connsiteY708" fmla="*/ 4639504 h 6342540"/>
              <a:gd name="connsiteX709" fmla="*/ 281023 w 5645798"/>
              <a:gd name="connsiteY709" fmla="*/ 4647624 h 6342540"/>
              <a:gd name="connsiteX710" fmla="*/ 240432 w 5645798"/>
              <a:gd name="connsiteY710" fmla="*/ 4602289 h 6342540"/>
              <a:gd name="connsiteX711" fmla="*/ 249501 w 5645798"/>
              <a:gd name="connsiteY711" fmla="*/ 4594169 h 6342540"/>
              <a:gd name="connsiteX712" fmla="*/ 241384 w 5645798"/>
              <a:gd name="connsiteY712" fmla="*/ 4585104 h 6342540"/>
              <a:gd name="connsiteX713" fmla="*/ 280151 w 5645798"/>
              <a:gd name="connsiteY713" fmla="*/ 4546307 h 6342540"/>
              <a:gd name="connsiteX714" fmla="*/ 314868 w 5645798"/>
              <a:gd name="connsiteY714" fmla="*/ 4502978 h 6342540"/>
              <a:gd name="connsiteX715" fmla="*/ 323457 w 5645798"/>
              <a:gd name="connsiteY715" fmla="*/ 4503453 h 6342540"/>
              <a:gd name="connsiteX716" fmla="*/ 332049 w 5645798"/>
              <a:gd name="connsiteY716" fmla="*/ 4503927 h 6342540"/>
              <a:gd name="connsiteX717" fmla="*/ 323933 w 5645798"/>
              <a:gd name="connsiteY717" fmla="*/ 4494862 h 6342540"/>
              <a:gd name="connsiteX718" fmla="*/ 354720 w 5645798"/>
              <a:gd name="connsiteY718" fmla="*/ 4483628 h 6342540"/>
              <a:gd name="connsiteX719" fmla="*/ 346603 w 5645798"/>
              <a:gd name="connsiteY719" fmla="*/ 4474564 h 6342540"/>
              <a:gd name="connsiteX720" fmla="*/ 360171 w 5645798"/>
              <a:gd name="connsiteY720" fmla="*/ 4384817 h 6342540"/>
              <a:gd name="connsiteX721" fmla="*/ 317661 w 5645798"/>
              <a:gd name="connsiteY721" fmla="*/ 4296284 h 6342540"/>
              <a:gd name="connsiteX722" fmla="*/ 182077 w 5645798"/>
              <a:gd name="connsiteY722" fmla="*/ 4254327 h 6342540"/>
              <a:gd name="connsiteX723" fmla="*/ 191721 w 5645798"/>
              <a:gd name="connsiteY723" fmla="*/ 4196680 h 6342540"/>
              <a:gd name="connsiteX724" fmla="*/ 213073 w 5645798"/>
              <a:gd name="connsiteY724" fmla="*/ 4161231 h 6342540"/>
              <a:gd name="connsiteX725" fmla="*/ 221189 w 5645798"/>
              <a:gd name="connsiteY725" fmla="*/ 4170296 h 6342540"/>
              <a:gd name="connsiteX726" fmla="*/ 256986 w 5645798"/>
              <a:gd name="connsiteY726" fmla="*/ 4146417 h 6342540"/>
              <a:gd name="connsiteX727" fmla="*/ 277856 w 5645798"/>
              <a:gd name="connsiteY727" fmla="*/ 4119558 h 6342540"/>
              <a:gd name="connsiteX728" fmla="*/ 269369 w 5645798"/>
              <a:gd name="connsiteY728" fmla="*/ 4078152 h 6342540"/>
              <a:gd name="connsiteX729" fmla="*/ 287504 w 5645798"/>
              <a:gd name="connsiteY729" fmla="*/ 4061915 h 6342540"/>
              <a:gd name="connsiteX730" fmla="*/ 229732 w 5645798"/>
              <a:gd name="connsiteY730" fmla="*/ 4015634 h 6342540"/>
              <a:gd name="connsiteX731" fmla="*/ 167894 w 5645798"/>
              <a:gd name="connsiteY731" fmla="*/ 3964818 h 6342540"/>
              <a:gd name="connsiteX732" fmla="*/ 179809 w 5645798"/>
              <a:gd name="connsiteY732" fmla="*/ 3905144 h 6342540"/>
              <a:gd name="connsiteX733" fmla="*/ 171693 w 5645798"/>
              <a:gd name="connsiteY733" fmla="*/ 3896079 h 6342540"/>
              <a:gd name="connsiteX734" fmla="*/ 248759 w 5645798"/>
              <a:gd name="connsiteY734" fmla="*/ 3827077 h 6342540"/>
              <a:gd name="connsiteX735" fmla="*/ 261830 w 5645798"/>
              <a:gd name="connsiteY735" fmla="*/ 3668351 h 6342540"/>
              <a:gd name="connsiteX736" fmla="*/ 299259 w 5645798"/>
              <a:gd name="connsiteY736" fmla="*/ 3536830 h 6342540"/>
              <a:gd name="connsiteX737" fmla="*/ 335528 w 5645798"/>
              <a:gd name="connsiteY737" fmla="*/ 3504356 h 6342540"/>
              <a:gd name="connsiteX738" fmla="*/ 327408 w 5645798"/>
              <a:gd name="connsiteY738" fmla="*/ 3495288 h 6342540"/>
              <a:gd name="connsiteX739" fmla="*/ 335021 w 5645798"/>
              <a:gd name="connsiteY739" fmla="*/ 3435379 h 6342540"/>
              <a:gd name="connsiteX740" fmla="*/ 299203 w 5645798"/>
              <a:gd name="connsiteY740" fmla="*/ 3381692 h 6342540"/>
              <a:gd name="connsiteX741" fmla="*/ 246201 w 5645798"/>
              <a:gd name="connsiteY741" fmla="*/ 3327053 h 6342540"/>
              <a:gd name="connsiteX742" fmla="*/ 189137 w 5645798"/>
              <a:gd name="connsiteY742" fmla="*/ 3267883 h 6342540"/>
              <a:gd name="connsiteX743" fmla="*/ 205474 w 5645798"/>
              <a:gd name="connsiteY743" fmla="*/ 3245081 h 6342540"/>
              <a:gd name="connsiteX744" fmla="*/ 221817 w 5645798"/>
              <a:gd name="connsiteY744" fmla="*/ 3222281 h 6342540"/>
              <a:gd name="connsiteX745" fmla="*/ 270632 w 5645798"/>
              <a:gd name="connsiteY745" fmla="*/ 3235754 h 6342540"/>
              <a:gd name="connsiteX746" fmla="*/ 305845 w 5645798"/>
              <a:gd name="connsiteY746" fmla="*/ 3261396 h 6342540"/>
              <a:gd name="connsiteX747" fmla="*/ 314910 w 5645798"/>
              <a:gd name="connsiteY747" fmla="*/ 3253280 h 6342540"/>
              <a:gd name="connsiteX748" fmla="*/ 363617 w 5645798"/>
              <a:gd name="connsiteY748" fmla="*/ 3307680 h 6342540"/>
              <a:gd name="connsiteX749" fmla="*/ 372686 w 5645798"/>
              <a:gd name="connsiteY749" fmla="*/ 3299560 h 6342540"/>
              <a:gd name="connsiteX750" fmla="*/ 380806 w 5645798"/>
              <a:gd name="connsiteY750" fmla="*/ 3308629 h 6342540"/>
              <a:gd name="connsiteX751" fmla="*/ 426141 w 5645798"/>
              <a:gd name="connsiteY751" fmla="*/ 3268037 h 6342540"/>
              <a:gd name="connsiteX752" fmla="*/ 433282 w 5645798"/>
              <a:gd name="connsiteY752" fmla="*/ 3216718 h 6342540"/>
              <a:gd name="connsiteX753" fmla="*/ 449018 w 5645798"/>
              <a:gd name="connsiteY753" fmla="*/ 3165877 h 6342540"/>
              <a:gd name="connsiteX754" fmla="*/ 467149 w 5645798"/>
              <a:gd name="connsiteY754" fmla="*/ 3149644 h 6342540"/>
              <a:gd name="connsiteX755" fmla="*/ 459981 w 5645798"/>
              <a:gd name="connsiteY755" fmla="*/ 3123389 h 6342540"/>
              <a:gd name="connsiteX756" fmla="*/ 487181 w 5645798"/>
              <a:gd name="connsiteY756" fmla="*/ 3099035 h 6342540"/>
              <a:gd name="connsiteX757" fmla="*/ 485020 w 5645798"/>
              <a:gd name="connsiteY757" fmla="*/ 3060132 h 6342540"/>
              <a:gd name="connsiteX758" fmla="*/ 512694 w 5645798"/>
              <a:gd name="connsiteY758" fmla="*/ 3027186 h 6342540"/>
              <a:gd name="connsiteX759" fmla="*/ 504574 w 5645798"/>
              <a:gd name="connsiteY759" fmla="*/ 3018117 h 6342540"/>
              <a:gd name="connsiteX760" fmla="*/ 601573 w 5645798"/>
              <a:gd name="connsiteY760" fmla="*/ 2939443 h 6342540"/>
              <a:gd name="connsiteX761" fmla="*/ 694031 w 5645798"/>
              <a:gd name="connsiteY761" fmla="*/ 2864825 h 6342540"/>
              <a:gd name="connsiteX762" fmla="*/ 685911 w 5645798"/>
              <a:gd name="connsiteY762" fmla="*/ 2855756 h 6342540"/>
              <a:gd name="connsiteX763" fmla="*/ 712165 w 5645798"/>
              <a:gd name="connsiteY763" fmla="*/ 2848589 h 6342540"/>
              <a:gd name="connsiteX764" fmla="*/ 704045 w 5645798"/>
              <a:gd name="connsiteY764" fmla="*/ 2839520 h 6342540"/>
              <a:gd name="connsiteX765" fmla="*/ 743053 w 5645798"/>
              <a:gd name="connsiteY765" fmla="*/ 2796428 h 6342540"/>
              <a:gd name="connsiteX766" fmla="*/ 782064 w 5645798"/>
              <a:gd name="connsiteY766" fmla="*/ 2753332 h 6342540"/>
              <a:gd name="connsiteX767" fmla="*/ 773948 w 5645798"/>
              <a:gd name="connsiteY767" fmla="*/ 2744267 h 6342540"/>
              <a:gd name="connsiteX768" fmla="*/ 801147 w 5645798"/>
              <a:gd name="connsiteY768" fmla="*/ 2719914 h 6342540"/>
              <a:gd name="connsiteX769" fmla="*/ 793026 w 5645798"/>
              <a:gd name="connsiteY769" fmla="*/ 2710844 h 6342540"/>
              <a:gd name="connsiteX770" fmla="*/ 830244 w 5645798"/>
              <a:gd name="connsiteY770" fmla="*/ 2661189 h 6342540"/>
              <a:gd name="connsiteX771" fmla="*/ 867458 w 5645798"/>
              <a:gd name="connsiteY771" fmla="*/ 2611530 h 6342540"/>
              <a:gd name="connsiteX772" fmla="*/ 859342 w 5645798"/>
              <a:gd name="connsiteY772" fmla="*/ 2602465 h 6342540"/>
              <a:gd name="connsiteX773" fmla="*/ 922810 w 5645798"/>
              <a:gd name="connsiteY773" fmla="*/ 2545637 h 6342540"/>
              <a:gd name="connsiteX774" fmla="*/ 973018 w 5645798"/>
              <a:gd name="connsiteY774" fmla="*/ 2455758 h 6342540"/>
              <a:gd name="connsiteX775" fmla="*/ 988383 w 5645798"/>
              <a:gd name="connsiteY775" fmla="*/ 2372576 h 6342540"/>
              <a:gd name="connsiteX776" fmla="*/ 979318 w 5645798"/>
              <a:gd name="connsiteY776" fmla="*/ 2380693 h 6342540"/>
              <a:gd name="connsiteX777" fmla="*/ 963081 w 5645798"/>
              <a:gd name="connsiteY777" fmla="*/ 2362560 h 6342540"/>
              <a:gd name="connsiteX778" fmla="*/ 954012 w 5645798"/>
              <a:gd name="connsiteY778" fmla="*/ 2370680 h 6342540"/>
              <a:gd name="connsiteX779" fmla="*/ 884061 w 5645798"/>
              <a:gd name="connsiteY779" fmla="*/ 2310794 h 6342540"/>
              <a:gd name="connsiteX780" fmla="*/ 901591 w 5645798"/>
              <a:gd name="connsiteY780" fmla="*/ 2266513 h 6342540"/>
              <a:gd name="connsiteX781" fmla="*/ 923176 w 5645798"/>
              <a:gd name="connsiteY781" fmla="*/ 2226767 h 6342540"/>
              <a:gd name="connsiteX782" fmla="*/ 931296 w 5645798"/>
              <a:gd name="connsiteY782" fmla="*/ 2235836 h 6342540"/>
              <a:gd name="connsiteX783" fmla="*/ 949430 w 5645798"/>
              <a:gd name="connsiteY783" fmla="*/ 2219600 h 6342540"/>
              <a:gd name="connsiteX784" fmla="*/ 998954 w 5645798"/>
              <a:gd name="connsiteY784" fmla="*/ 2220178 h 6342540"/>
              <a:gd name="connsiteX785" fmla="*/ 1032242 w 5645798"/>
              <a:gd name="connsiteY785" fmla="*/ 2202625 h 6342540"/>
              <a:gd name="connsiteX786" fmla="*/ 1048345 w 5645798"/>
              <a:gd name="connsiteY786" fmla="*/ 2184120 h 6342540"/>
              <a:gd name="connsiteX787" fmla="*/ 1064453 w 5645798"/>
              <a:gd name="connsiteY787" fmla="*/ 2165619 h 6342540"/>
              <a:gd name="connsiteX788" fmla="*/ 1031979 w 5645798"/>
              <a:gd name="connsiteY788" fmla="*/ 2129350 h 6342540"/>
              <a:gd name="connsiteX789" fmla="*/ 988542 w 5645798"/>
              <a:gd name="connsiteY789" fmla="*/ 2135569 h 6342540"/>
              <a:gd name="connsiteX790" fmla="*/ 954174 w 5645798"/>
              <a:gd name="connsiteY790" fmla="*/ 2133676 h 6342540"/>
              <a:gd name="connsiteX791" fmla="*/ 936040 w 5645798"/>
              <a:gd name="connsiteY791" fmla="*/ 2149912 h 6342540"/>
              <a:gd name="connsiteX792" fmla="*/ 923387 w 5645798"/>
              <a:gd name="connsiteY792" fmla="*/ 2144902 h 6342540"/>
              <a:gd name="connsiteX793" fmla="*/ 910739 w 5645798"/>
              <a:gd name="connsiteY793" fmla="*/ 2139895 h 6342540"/>
              <a:gd name="connsiteX794" fmla="*/ 892604 w 5645798"/>
              <a:gd name="connsiteY794" fmla="*/ 2156132 h 6342540"/>
              <a:gd name="connsiteX795" fmla="*/ 879951 w 5645798"/>
              <a:gd name="connsiteY795" fmla="*/ 2151122 h 6342540"/>
              <a:gd name="connsiteX796" fmla="*/ 867298 w 5645798"/>
              <a:gd name="connsiteY796" fmla="*/ 2146117 h 6342540"/>
              <a:gd name="connsiteX797" fmla="*/ 840098 w 5645798"/>
              <a:gd name="connsiteY797" fmla="*/ 2170470 h 6342540"/>
              <a:gd name="connsiteX798" fmla="*/ 722915 w 5645798"/>
              <a:gd name="connsiteY798" fmla="*/ 2185547 h 6342540"/>
              <a:gd name="connsiteX799" fmla="*/ 632218 w 5645798"/>
              <a:gd name="connsiteY799" fmla="*/ 2189157 h 6342540"/>
              <a:gd name="connsiteX800" fmla="*/ 563716 w 5645798"/>
              <a:gd name="connsiteY800" fmla="*/ 2181067 h 6342540"/>
              <a:gd name="connsiteX801" fmla="*/ 651538 w 5645798"/>
              <a:gd name="connsiteY801" fmla="*/ 2151440 h 6342540"/>
              <a:gd name="connsiteX802" fmla="*/ 737937 w 5645798"/>
              <a:gd name="connsiteY802" fmla="*/ 2147593 h 6342540"/>
              <a:gd name="connsiteX803" fmla="*/ 756071 w 5645798"/>
              <a:gd name="connsiteY803" fmla="*/ 2131356 h 6342540"/>
              <a:gd name="connsiteX804" fmla="*/ 781374 w 5645798"/>
              <a:gd name="connsiteY804" fmla="*/ 2141373 h 6342540"/>
              <a:gd name="connsiteX805" fmla="*/ 799508 w 5645798"/>
              <a:gd name="connsiteY805" fmla="*/ 2125137 h 6342540"/>
              <a:gd name="connsiteX806" fmla="*/ 839969 w 5645798"/>
              <a:gd name="connsiteY806" fmla="*/ 2133835 h 6342540"/>
              <a:gd name="connsiteX807" fmla="*/ 876367 w 5645798"/>
              <a:gd name="connsiteY807" fmla="*/ 2137997 h 6342540"/>
              <a:gd name="connsiteX808" fmla="*/ 894502 w 5645798"/>
              <a:gd name="connsiteY808" fmla="*/ 2121760 h 6342540"/>
              <a:gd name="connsiteX809" fmla="*/ 907151 w 5645798"/>
              <a:gd name="connsiteY809" fmla="*/ 2126768 h 6342540"/>
              <a:gd name="connsiteX810" fmla="*/ 919804 w 5645798"/>
              <a:gd name="connsiteY810" fmla="*/ 2131778 h 6342540"/>
              <a:gd name="connsiteX811" fmla="*/ 937938 w 5645798"/>
              <a:gd name="connsiteY811" fmla="*/ 2115542 h 6342540"/>
              <a:gd name="connsiteX812" fmla="*/ 985192 w 5645798"/>
              <a:gd name="connsiteY812" fmla="*/ 2118151 h 6342540"/>
              <a:gd name="connsiteX813" fmla="*/ 1032927 w 5645798"/>
              <a:gd name="connsiteY813" fmla="*/ 2112168 h 6342540"/>
              <a:gd name="connsiteX814" fmla="*/ 1024807 w 5645798"/>
              <a:gd name="connsiteY814" fmla="*/ 2103099 h 6342540"/>
              <a:gd name="connsiteX815" fmla="*/ 1013818 w 5645798"/>
              <a:gd name="connsiteY815" fmla="*/ 2068020 h 6342540"/>
              <a:gd name="connsiteX816" fmla="*/ 997820 w 5645798"/>
              <a:gd name="connsiteY816" fmla="*/ 2045587 h 6342540"/>
              <a:gd name="connsiteX817" fmla="*/ 986351 w 5645798"/>
              <a:gd name="connsiteY817" fmla="*/ 2019102 h 6342540"/>
              <a:gd name="connsiteX818" fmla="*/ 1001614 w 5645798"/>
              <a:gd name="connsiteY818" fmla="*/ 1976852 h 6342540"/>
              <a:gd name="connsiteX819" fmla="*/ 993494 w 5645798"/>
              <a:gd name="connsiteY819" fmla="*/ 1967782 h 6342540"/>
              <a:gd name="connsiteX820" fmla="*/ 1020696 w 5645798"/>
              <a:gd name="connsiteY820" fmla="*/ 1943426 h 6342540"/>
              <a:gd name="connsiteX821" fmla="*/ 906227 w 5645798"/>
              <a:gd name="connsiteY821" fmla="*/ 1870316 h 6342540"/>
              <a:gd name="connsiteX822" fmla="*/ 796290 w 5645798"/>
              <a:gd name="connsiteY822" fmla="*/ 1793142 h 6342540"/>
              <a:gd name="connsiteX823" fmla="*/ 805359 w 5645798"/>
              <a:gd name="connsiteY823" fmla="*/ 1785022 h 6342540"/>
              <a:gd name="connsiteX824" fmla="*/ 813477 w 5645798"/>
              <a:gd name="connsiteY824" fmla="*/ 1794089 h 6342540"/>
              <a:gd name="connsiteX825" fmla="*/ 822541 w 5645798"/>
              <a:gd name="connsiteY825" fmla="*/ 1785972 h 6342540"/>
              <a:gd name="connsiteX826" fmla="*/ 935221 w 5645798"/>
              <a:gd name="connsiteY826" fmla="*/ 1852523 h 6342540"/>
              <a:gd name="connsiteX827" fmla="*/ 1047896 w 5645798"/>
              <a:gd name="connsiteY827" fmla="*/ 1919072 h 6342540"/>
              <a:gd name="connsiteX828" fmla="*/ 1072254 w 5645798"/>
              <a:gd name="connsiteY828" fmla="*/ 1946276 h 6342540"/>
              <a:gd name="connsiteX829" fmla="*/ 1081320 w 5645798"/>
              <a:gd name="connsiteY829" fmla="*/ 1938158 h 6342540"/>
              <a:gd name="connsiteX830" fmla="*/ 1097553 w 5645798"/>
              <a:gd name="connsiteY830" fmla="*/ 1956289 h 6342540"/>
              <a:gd name="connsiteX831" fmla="*/ 1106618 w 5645798"/>
              <a:gd name="connsiteY831" fmla="*/ 1948173 h 6342540"/>
              <a:gd name="connsiteX832" fmla="*/ 1122855 w 5645798"/>
              <a:gd name="connsiteY832" fmla="*/ 1966307 h 6342540"/>
              <a:gd name="connsiteX833" fmla="*/ 1131924 w 5645798"/>
              <a:gd name="connsiteY833" fmla="*/ 1958187 h 6342540"/>
              <a:gd name="connsiteX834" fmla="*/ 1155195 w 5645798"/>
              <a:gd name="connsiteY834" fmla="*/ 1965937 h 6342540"/>
              <a:gd name="connsiteX835" fmla="*/ 1159494 w 5645798"/>
              <a:gd name="connsiteY835" fmla="*/ 1966174 h 6342540"/>
              <a:gd name="connsiteX836" fmla="*/ 1174885 w 5645798"/>
              <a:gd name="connsiteY836" fmla="*/ 1960559 h 6342540"/>
              <a:gd name="connsiteX837" fmla="*/ 1226913 w 5645798"/>
              <a:gd name="connsiteY837" fmla="*/ 1954813 h 6342540"/>
              <a:gd name="connsiteX838" fmla="*/ 1218797 w 5645798"/>
              <a:gd name="connsiteY838" fmla="*/ 1945748 h 6342540"/>
              <a:gd name="connsiteX839" fmla="*/ 1214475 w 5645798"/>
              <a:gd name="connsiteY839" fmla="*/ 1867942 h 6342540"/>
              <a:gd name="connsiteX840" fmla="*/ 1205406 w 5645798"/>
              <a:gd name="connsiteY840" fmla="*/ 1876062 h 6342540"/>
              <a:gd name="connsiteX841" fmla="*/ 1148578 w 5645798"/>
              <a:gd name="connsiteY841" fmla="*/ 1812593 h 6342540"/>
              <a:gd name="connsiteX842" fmla="*/ 1139513 w 5645798"/>
              <a:gd name="connsiteY842" fmla="*/ 1820709 h 6342540"/>
              <a:gd name="connsiteX843" fmla="*/ 1123277 w 5645798"/>
              <a:gd name="connsiteY843" fmla="*/ 1802576 h 6342540"/>
              <a:gd name="connsiteX844" fmla="*/ 1114212 w 5645798"/>
              <a:gd name="connsiteY844" fmla="*/ 1810692 h 6342540"/>
              <a:gd name="connsiteX845" fmla="*/ 1081742 w 5645798"/>
              <a:gd name="connsiteY845" fmla="*/ 1774427 h 6342540"/>
              <a:gd name="connsiteX846" fmla="*/ 1072673 w 5645798"/>
              <a:gd name="connsiteY846" fmla="*/ 1782547 h 6342540"/>
              <a:gd name="connsiteX847" fmla="*/ 963077 w 5645798"/>
              <a:gd name="connsiteY847" fmla="*/ 1660142 h 6342540"/>
              <a:gd name="connsiteX848" fmla="*/ 972146 w 5645798"/>
              <a:gd name="connsiteY848" fmla="*/ 1652022 h 6342540"/>
              <a:gd name="connsiteX849" fmla="*/ 964029 w 5645798"/>
              <a:gd name="connsiteY849" fmla="*/ 1642956 h 6342540"/>
              <a:gd name="connsiteX850" fmla="*/ 954960 w 5645798"/>
              <a:gd name="connsiteY850" fmla="*/ 1651076 h 6342540"/>
              <a:gd name="connsiteX851" fmla="*/ 946840 w 5645798"/>
              <a:gd name="connsiteY851" fmla="*/ 1642008 h 6342540"/>
              <a:gd name="connsiteX852" fmla="*/ 955909 w 5645798"/>
              <a:gd name="connsiteY852" fmla="*/ 1633888 h 6342540"/>
              <a:gd name="connsiteX853" fmla="*/ 939201 w 5645798"/>
              <a:gd name="connsiteY853" fmla="*/ 1624348 h 6342540"/>
              <a:gd name="connsiteX854" fmla="*/ 922487 w 5645798"/>
              <a:gd name="connsiteY854" fmla="*/ 1614809 h 6342540"/>
              <a:gd name="connsiteX855" fmla="*/ 932504 w 5645798"/>
              <a:gd name="connsiteY855" fmla="*/ 1589506 h 6342540"/>
              <a:gd name="connsiteX856" fmla="*/ 940621 w 5645798"/>
              <a:gd name="connsiteY856" fmla="*/ 1598572 h 6342540"/>
              <a:gd name="connsiteX857" fmla="*/ 1007702 w 5645798"/>
              <a:gd name="connsiteY857" fmla="*/ 1632439 h 6342540"/>
              <a:gd name="connsiteX858" fmla="*/ 1091489 w 5645798"/>
              <a:gd name="connsiteY858" fmla="*/ 1675850 h 6342540"/>
              <a:gd name="connsiteX859" fmla="*/ 1100555 w 5645798"/>
              <a:gd name="connsiteY859" fmla="*/ 1667733 h 6342540"/>
              <a:gd name="connsiteX860" fmla="*/ 1127417 w 5645798"/>
              <a:gd name="connsiteY860" fmla="*/ 1688607 h 6342540"/>
              <a:gd name="connsiteX861" fmla="*/ 1164289 w 5645798"/>
              <a:gd name="connsiteY861" fmla="*/ 1684177 h 6342540"/>
              <a:gd name="connsiteX862" fmla="*/ 1188643 w 5645798"/>
              <a:gd name="connsiteY862" fmla="*/ 1711377 h 6342540"/>
              <a:gd name="connsiteX863" fmla="*/ 1287220 w 5645798"/>
              <a:gd name="connsiteY863" fmla="*/ 1721132 h 6342540"/>
              <a:gd name="connsiteX864" fmla="*/ 1295337 w 5645798"/>
              <a:gd name="connsiteY864" fmla="*/ 1730197 h 6342540"/>
              <a:gd name="connsiteX865" fmla="*/ 1331606 w 5645798"/>
              <a:gd name="connsiteY865" fmla="*/ 1697723 h 6342540"/>
              <a:gd name="connsiteX866" fmla="*/ 1333499 w 5645798"/>
              <a:gd name="connsiteY866" fmla="*/ 1663355 h 6342540"/>
              <a:gd name="connsiteX867" fmla="*/ 1317266 w 5645798"/>
              <a:gd name="connsiteY867" fmla="*/ 1645225 h 6342540"/>
              <a:gd name="connsiteX868" fmla="*/ 1326335 w 5645798"/>
              <a:gd name="connsiteY868" fmla="*/ 1637105 h 6342540"/>
              <a:gd name="connsiteX869" fmla="*/ 1310098 w 5645798"/>
              <a:gd name="connsiteY869" fmla="*/ 1618970 h 6342540"/>
              <a:gd name="connsiteX870" fmla="*/ 1320112 w 5645798"/>
              <a:gd name="connsiteY870" fmla="*/ 1593665 h 6342540"/>
              <a:gd name="connsiteX871" fmla="*/ 1303879 w 5645798"/>
              <a:gd name="connsiteY871" fmla="*/ 1575535 h 6342540"/>
              <a:gd name="connsiteX872" fmla="*/ 1309832 w 5645798"/>
              <a:gd name="connsiteY872" fmla="*/ 1545699 h 6342540"/>
              <a:gd name="connsiteX873" fmla="*/ 1327965 w 5645798"/>
              <a:gd name="connsiteY873" fmla="*/ 1529463 h 6342540"/>
              <a:gd name="connsiteX874" fmla="*/ 1319848 w 5645798"/>
              <a:gd name="connsiteY874" fmla="*/ 1520397 h 6342540"/>
              <a:gd name="connsiteX875" fmla="*/ 1372351 w 5645798"/>
              <a:gd name="connsiteY875" fmla="*/ 1506054 h 6342540"/>
              <a:gd name="connsiteX876" fmla="*/ 1424991 w 5645798"/>
              <a:gd name="connsiteY876" fmla="*/ 1528354 h 6342540"/>
              <a:gd name="connsiteX877" fmla="*/ 1488955 w 5645798"/>
              <a:gd name="connsiteY877" fmla="*/ 1540507 h 6342540"/>
              <a:gd name="connsiteX878" fmla="*/ 1570929 w 5645798"/>
              <a:gd name="connsiteY878" fmla="*/ 1499783 h 6342540"/>
              <a:gd name="connsiteX879" fmla="*/ 1551923 w 5645798"/>
              <a:gd name="connsiteY879" fmla="*/ 1414704 h 6342540"/>
              <a:gd name="connsiteX880" fmla="*/ 1541039 w 5645798"/>
              <a:gd name="connsiteY880" fmla="*/ 1338686 h 6342540"/>
              <a:gd name="connsiteX881" fmla="*/ 1568238 w 5645798"/>
              <a:gd name="connsiteY881" fmla="*/ 1314333 h 6342540"/>
              <a:gd name="connsiteX882" fmla="*/ 1673979 w 5645798"/>
              <a:gd name="connsiteY882" fmla="*/ 1350338 h 6342540"/>
              <a:gd name="connsiteX883" fmla="*/ 1764440 w 5645798"/>
              <a:gd name="connsiteY883" fmla="*/ 1351019 h 6342540"/>
              <a:gd name="connsiteX884" fmla="*/ 1782811 w 5645798"/>
              <a:gd name="connsiteY884" fmla="*/ 1330491 h 6342540"/>
              <a:gd name="connsiteX885" fmla="*/ 1805715 w 5645798"/>
              <a:gd name="connsiteY885" fmla="*/ 1305896 h 6342540"/>
              <a:gd name="connsiteX886" fmla="*/ 1846513 w 5645798"/>
              <a:gd name="connsiteY886" fmla="*/ 1269368 h 6342540"/>
              <a:gd name="connsiteX887" fmla="*/ 1838397 w 5645798"/>
              <a:gd name="connsiteY887" fmla="*/ 1260303 h 6342540"/>
              <a:gd name="connsiteX888" fmla="*/ 1856638 w 5645798"/>
              <a:gd name="connsiteY888" fmla="*/ 1203132 h 6342540"/>
              <a:gd name="connsiteX889" fmla="*/ 1869391 w 5645798"/>
              <a:gd name="connsiteY889" fmla="*/ 1167207 h 6342540"/>
              <a:gd name="connsiteX890" fmla="*/ 2016887 w 5645798"/>
              <a:gd name="connsiteY890" fmla="*/ 1149495 h 6342540"/>
              <a:gd name="connsiteX891" fmla="*/ 2033123 w 5645798"/>
              <a:gd name="connsiteY891" fmla="*/ 1167629 h 6342540"/>
              <a:gd name="connsiteX892" fmla="*/ 2042192 w 5645798"/>
              <a:gd name="connsiteY892" fmla="*/ 1159509 h 6342540"/>
              <a:gd name="connsiteX893" fmla="*/ 2067491 w 5645798"/>
              <a:gd name="connsiteY893" fmla="*/ 1169524 h 6342540"/>
              <a:gd name="connsiteX894" fmla="*/ 2085626 w 5645798"/>
              <a:gd name="connsiteY894" fmla="*/ 1153286 h 6342540"/>
              <a:gd name="connsiteX895" fmla="*/ 2153416 w 5645798"/>
              <a:gd name="connsiteY895" fmla="*/ 1174267 h 6342540"/>
              <a:gd name="connsiteX896" fmla="*/ 2233863 w 5645798"/>
              <a:gd name="connsiteY896" fmla="*/ 1200255 h 6342540"/>
              <a:gd name="connsiteX897" fmla="*/ 2256052 w 5645798"/>
              <a:gd name="connsiteY897" fmla="*/ 1188554 h 6342540"/>
              <a:gd name="connsiteX898" fmla="*/ 2281358 w 5645798"/>
              <a:gd name="connsiteY898" fmla="*/ 1198569 h 6342540"/>
              <a:gd name="connsiteX899" fmla="*/ 2308557 w 5645798"/>
              <a:gd name="connsiteY899" fmla="*/ 1174216 h 6342540"/>
              <a:gd name="connsiteX900" fmla="*/ 2316673 w 5645798"/>
              <a:gd name="connsiteY900" fmla="*/ 1183281 h 6342540"/>
              <a:gd name="connsiteX901" fmla="*/ 2355077 w 5645798"/>
              <a:gd name="connsiteY901" fmla="*/ 1112144 h 6342540"/>
              <a:gd name="connsiteX902" fmla="*/ 2388944 w 5645798"/>
              <a:gd name="connsiteY902" fmla="*/ 1045062 h 6342540"/>
              <a:gd name="connsiteX903" fmla="*/ 2397064 w 5645798"/>
              <a:gd name="connsiteY903" fmla="*/ 1054131 h 6342540"/>
              <a:gd name="connsiteX904" fmla="*/ 2464587 w 5645798"/>
              <a:gd name="connsiteY904" fmla="*/ 1001840 h 6342540"/>
              <a:gd name="connsiteX905" fmla="*/ 2472704 w 5645798"/>
              <a:gd name="connsiteY905" fmla="*/ 1010906 h 6342540"/>
              <a:gd name="connsiteX906" fmla="*/ 2481773 w 5645798"/>
              <a:gd name="connsiteY906" fmla="*/ 1002786 h 6342540"/>
              <a:gd name="connsiteX907" fmla="*/ 2514246 w 5645798"/>
              <a:gd name="connsiteY907" fmla="*/ 1039054 h 6342540"/>
              <a:gd name="connsiteX908" fmla="*/ 2560112 w 5645798"/>
              <a:gd name="connsiteY908" fmla="*/ 1145010 h 6342540"/>
              <a:gd name="connsiteX909" fmla="*/ 2624555 w 5645798"/>
              <a:gd name="connsiteY909" fmla="*/ 1148568 h 6342540"/>
              <a:gd name="connsiteX910" fmla="*/ 2712136 w 5645798"/>
              <a:gd name="connsiteY910" fmla="*/ 1123236 h 6342540"/>
              <a:gd name="connsiteX911" fmla="*/ 2704019 w 5645798"/>
              <a:gd name="connsiteY911" fmla="*/ 1114170 h 6342540"/>
              <a:gd name="connsiteX912" fmla="*/ 2749353 w 5645798"/>
              <a:gd name="connsiteY912" fmla="*/ 1073580 h 6342540"/>
              <a:gd name="connsiteX913" fmla="*/ 2757470 w 5645798"/>
              <a:gd name="connsiteY913" fmla="*/ 1082646 h 6342540"/>
              <a:gd name="connsiteX914" fmla="*/ 2811870 w 5645798"/>
              <a:gd name="connsiteY914" fmla="*/ 1033939 h 6342540"/>
              <a:gd name="connsiteX915" fmla="*/ 2828714 w 5645798"/>
              <a:gd name="connsiteY915" fmla="*/ 1080114 h 6342540"/>
              <a:gd name="connsiteX916" fmla="*/ 2862744 w 5645798"/>
              <a:gd name="connsiteY916" fmla="*/ 1127242 h 6342540"/>
              <a:gd name="connsiteX917" fmla="*/ 2895317 w 5645798"/>
              <a:gd name="connsiteY917" fmla="*/ 1122576 h 6342540"/>
              <a:gd name="connsiteX918" fmla="*/ 2933380 w 5645798"/>
              <a:gd name="connsiteY918" fmla="*/ 1096671 h 6342540"/>
              <a:gd name="connsiteX919" fmla="*/ 2929422 w 5645798"/>
              <a:gd name="connsiteY919" fmla="*/ 1051202 h 6342540"/>
              <a:gd name="connsiteX920" fmla="*/ 2941233 w 5645798"/>
              <a:gd name="connsiteY920" fmla="*/ 1032460 h 6342540"/>
              <a:gd name="connsiteX921" fmla="*/ 2952330 w 5645798"/>
              <a:gd name="connsiteY921" fmla="*/ 1026611 h 6342540"/>
              <a:gd name="connsiteX922" fmla="*/ 2976553 w 5645798"/>
              <a:gd name="connsiteY922" fmla="*/ 1017176 h 6342540"/>
              <a:gd name="connsiteX923" fmla="*/ 2961261 w 5645798"/>
              <a:gd name="connsiteY923" fmla="*/ 981856 h 6342540"/>
              <a:gd name="connsiteX924" fmla="*/ 2970331 w 5645798"/>
              <a:gd name="connsiteY924" fmla="*/ 973735 h 6342540"/>
              <a:gd name="connsiteX925" fmla="*/ 2946926 w 5645798"/>
              <a:gd name="connsiteY925" fmla="*/ 929354 h 6342540"/>
              <a:gd name="connsiteX926" fmla="*/ 2955991 w 5645798"/>
              <a:gd name="connsiteY926" fmla="*/ 921238 h 6342540"/>
              <a:gd name="connsiteX927" fmla="*/ 2908604 w 5645798"/>
              <a:gd name="connsiteY927" fmla="*/ 881988 h 6342540"/>
              <a:gd name="connsiteX928" fmla="*/ 2865745 w 5645798"/>
              <a:gd name="connsiteY928" fmla="*/ 838685 h 6342540"/>
              <a:gd name="connsiteX929" fmla="*/ 2781930 w 5645798"/>
              <a:gd name="connsiteY929" fmla="*/ 717704 h 6342540"/>
              <a:gd name="connsiteX930" fmla="*/ 2796950 w 5645798"/>
              <a:gd name="connsiteY930" fmla="*/ 679749 h 6342540"/>
              <a:gd name="connsiteX931" fmla="*/ 2889967 w 5645798"/>
              <a:gd name="connsiteY931" fmla="*/ 653644 h 6342540"/>
              <a:gd name="connsiteX932" fmla="*/ 4349230 w 5645798"/>
              <a:gd name="connsiteY932" fmla="*/ 506890 h 6342540"/>
              <a:gd name="connsiteX933" fmla="*/ 4404605 w 5645798"/>
              <a:gd name="connsiteY933" fmla="*/ 518569 h 6342540"/>
              <a:gd name="connsiteX934" fmla="*/ 4466676 w 5645798"/>
              <a:gd name="connsiteY934" fmla="*/ 565089 h 6342540"/>
              <a:gd name="connsiteX935" fmla="*/ 4444750 w 5645798"/>
              <a:gd name="connsiteY935" fmla="*/ 650065 h 6342540"/>
              <a:gd name="connsiteX936" fmla="*/ 4426616 w 5645798"/>
              <a:gd name="connsiteY936" fmla="*/ 666301 h 6342540"/>
              <a:gd name="connsiteX937" fmla="*/ 4421160 w 5645798"/>
              <a:gd name="connsiteY937" fmla="*/ 765117 h 6342540"/>
              <a:gd name="connsiteX938" fmla="*/ 4406506 w 5645798"/>
              <a:gd name="connsiteY938" fmla="*/ 835407 h 6342540"/>
              <a:gd name="connsiteX939" fmla="*/ 4370846 w 5645798"/>
              <a:gd name="connsiteY939" fmla="*/ 895922 h 6342540"/>
              <a:gd name="connsiteX940" fmla="*/ 4297832 w 5645798"/>
              <a:gd name="connsiteY940" fmla="*/ 969460 h 6342540"/>
              <a:gd name="connsiteX941" fmla="*/ 4240431 w 5645798"/>
              <a:gd name="connsiteY941" fmla="*/ 955518 h 6342540"/>
              <a:gd name="connsiteX942" fmla="*/ 4180387 w 5645798"/>
              <a:gd name="connsiteY942" fmla="*/ 911263 h 6342540"/>
              <a:gd name="connsiteX943" fmla="*/ 4205772 w 5645798"/>
              <a:gd name="connsiteY943" fmla="*/ 802779 h 6342540"/>
              <a:gd name="connsiteX944" fmla="*/ 4245701 w 5645798"/>
              <a:gd name="connsiteY944" fmla="*/ 664930 h 6342540"/>
              <a:gd name="connsiteX945" fmla="*/ 4281966 w 5645798"/>
              <a:gd name="connsiteY945" fmla="*/ 632460 h 6342540"/>
              <a:gd name="connsiteX946" fmla="*/ 4274798 w 5645798"/>
              <a:gd name="connsiteY946" fmla="*/ 606206 h 6342540"/>
              <a:gd name="connsiteX947" fmla="*/ 4349230 w 5645798"/>
              <a:gd name="connsiteY947" fmla="*/ 506890 h 6342540"/>
              <a:gd name="connsiteX948" fmla="*/ 2757731 w 5645798"/>
              <a:gd name="connsiteY948" fmla="*/ 453501 h 6342540"/>
              <a:gd name="connsiteX949" fmla="*/ 2780425 w 5645798"/>
              <a:gd name="connsiteY949" fmla="*/ 510773 h 6342540"/>
              <a:gd name="connsiteX950" fmla="*/ 2781270 w 5645798"/>
              <a:gd name="connsiteY950" fmla="*/ 534523 h 6342540"/>
              <a:gd name="connsiteX951" fmla="*/ 2773994 w 5645798"/>
              <a:gd name="connsiteY951" fmla="*/ 549202 h 6342540"/>
              <a:gd name="connsiteX952" fmla="*/ 2776395 w 5645798"/>
              <a:gd name="connsiteY952" fmla="*/ 583811 h 6342540"/>
              <a:gd name="connsiteX953" fmla="*/ 2731061 w 5645798"/>
              <a:gd name="connsiteY953" fmla="*/ 624401 h 6342540"/>
              <a:gd name="connsiteX954" fmla="*/ 2739179 w 5645798"/>
              <a:gd name="connsiteY954" fmla="*/ 633467 h 6342540"/>
              <a:gd name="connsiteX955" fmla="*/ 2698378 w 5645798"/>
              <a:gd name="connsiteY955" fmla="*/ 669998 h 6342540"/>
              <a:gd name="connsiteX956" fmla="*/ 2690261 w 5645798"/>
              <a:gd name="connsiteY956" fmla="*/ 660932 h 6342540"/>
              <a:gd name="connsiteX957" fmla="*/ 2639545 w 5645798"/>
              <a:gd name="connsiteY957" fmla="*/ 681836 h 6342540"/>
              <a:gd name="connsiteX958" fmla="*/ 2596216 w 5645798"/>
              <a:gd name="connsiteY958" fmla="*/ 647121 h 6342540"/>
              <a:gd name="connsiteX959" fmla="*/ 2624232 w 5645798"/>
              <a:gd name="connsiteY959" fmla="*/ 568946 h 6342540"/>
              <a:gd name="connsiteX960" fmla="*/ 2678979 w 5645798"/>
              <a:gd name="connsiteY960" fmla="*/ 475009 h 6342540"/>
              <a:gd name="connsiteX961" fmla="*/ 2687095 w 5645798"/>
              <a:gd name="connsiteY961" fmla="*/ 484074 h 6342540"/>
              <a:gd name="connsiteX962" fmla="*/ 2714295 w 5645798"/>
              <a:gd name="connsiteY962" fmla="*/ 459720 h 6342540"/>
              <a:gd name="connsiteX963" fmla="*/ 2722415 w 5645798"/>
              <a:gd name="connsiteY963" fmla="*/ 468790 h 6342540"/>
              <a:gd name="connsiteX964" fmla="*/ 2740072 w 5645798"/>
              <a:gd name="connsiteY964" fmla="*/ 461148 h 6342540"/>
              <a:gd name="connsiteX965" fmla="*/ 2757731 w 5645798"/>
              <a:gd name="connsiteY965" fmla="*/ 453501 h 6342540"/>
              <a:gd name="connsiteX966" fmla="*/ 2295165 w 5645798"/>
              <a:gd name="connsiteY966" fmla="*/ 402108 h 6342540"/>
              <a:gd name="connsiteX967" fmla="*/ 2318196 w 5645798"/>
              <a:gd name="connsiteY967" fmla="*/ 414152 h 6342540"/>
              <a:gd name="connsiteX968" fmla="*/ 2354835 w 5645798"/>
              <a:gd name="connsiteY968" fmla="*/ 414020 h 6342540"/>
              <a:gd name="connsiteX969" fmla="*/ 2411663 w 5645798"/>
              <a:gd name="connsiteY969" fmla="*/ 477488 h 6342540"/>
              <a:gd name="connsiteX970" fmla="*/ 2418963 w 5645798"/>
              <a:gd name="connsiteY970" fmla="*/ 540375 h 6342540"/>
              <a:gd name="connsiteX971" fmla="*/ 2426262 w 5645798"/>
              <a:gd name="connsiteY971" fmla="*/ 603264 h 6342540"/>
              <a:gd name="connsiteX972" fmla="*/ 2408131 w 5645798"/>
              <a:gd name="connsiteY972" fmla="*/ 619498 h 6342540"/>
              <a:gd name="connsiteX973" fmla="*/ 2416251 w 5645798"/>
              <a:gd name="connsiteY973" fmla="*/ 628567 h 6342540"/>
              <a:gd name="connsiteX974" fmla="*/ 2379034 w 5645798"/>
              <a:gd name="connsiteY974" fmla="*/ 678223 h 6342540"/>
              <a:gd name="connsiteX975" fmla="*/ 2387154 w 5645798"/>
              <a:gd name="connsiteY975" fmla="*/ 687292 h 6342540"/>
              <a:gd name="connsiteX976" fmla="*/ 2225608 w 5645798"/>
              <a:gd name="connsiteY976" fmla="*/ 803340 h 6342540"/>
              <a:gd name="connsiteX977" fmla="*/ 2079773 w 5645798"/>
              <a:gd name="connsiteY977" fmla="*/ 790981 h 6342540"/>
              <a:gd name="connsiteX978" fmla="*/ 2070704 w 5645798"/>
              <a:gd name="connsiteY978" fmla="*/ 799101 h 6342540"/>
              <a:gd name="connsiteX979" fmla="*/ 2062588 w 5645798"/>
              <a:gd name="connsiteY979" fmla="*/ 790036 h 6342540"/>
              <a:gd name="connsiteX980" fmla="*/ 2071657 w 5645798"/>
              <a:gd name="connsiteY980" fmla="*/ 781916 h 6342540"/>
              <a:gd name="connsiteX981" fmla="*/ 2014830 w 5645798"/>
              <a:gd name="connsiteY981" fmla="*/ 718447 h 6342540"/>
              <a:gd name="connsiteX982" fmla="*/ 2019836 w 5645798"/>
              <a:gd name="connsiteY982" fmla="*/ 705797 h 6342540"/>
              <a:gd name="connsiteX983" fmla="*/ 2020310 w 5645798"/>
              <a:gd name="connsiteY983" fmla="*/ 697206 h 6342540"/>
              <a:gd name="connsiteX984" fmla="*/ 2016253 w 5645798"/>
              <a:gd name="connsiteY984" fmla="*/ 692674 h 6342540"/>
              <a:gd name="connsiteX985" fmla="*/ 2016093 w 5645798"/>
              <a:gd name="connsiteY985" fmla="*/ 578468 h 6342540"/>
              <a:gd name="connsiteX986" fmla="*/ 2110452 w 5645798"/>
              <a:gd name="connsiteY986" fmla="*/ 469476 h 6342540"/>
              <a:gd name="connsiteX987" fmla="*/ 2118572 w 5645798"/>
              <a:gd name="connsiteY987" fmla="*/ 478545 h 6342540"/>
              <a:gd name="connsiteX988" fmla="*/ 2145772 w 5645798"/>
              <a:gd name="connsiteY988" fmla="*/ 454191 h 6342540"/>
              <a:gd name="connsiteX989" fmla="*/ 2171071 w 5645798"/>
              <a:gd name="connsiteY989" fmla="*/ 464206 h 6342540"/>
              <a:gd name="connsiteX990" fmla="*/ 2207340 w 5645798"/>
              <a:gd name="connsiteY990" fmla="*/ 431732 h 6342540"/>
              <a:gd name="connsiteX991" fmla="*/ 2215460 w 5645798"/>
              <a:gd name="connsiteY991" fmla="*/ 440801 h 6342540"/>
              <a:gd name="connsiteX992" fmla="*/ 2233595 w 5645798"/>
              <a:gd name="connsiteY992" fmla="*/ 424564 h 6342540"/>
              <a:gd name="connsiteX993" fmla="*/ 2241712 w 5645798"/>
              <a:gd name="connsiteY993" fmla="*/ 433629 h 6342540"/>
              <a:gd name="connsiteX994" fmla="*/ 2268911 w 5645798"/>
              <a:gd name="connsiteY994" fmla="*/ 409276 h 6342540"/>
              <a:gd name="connsiteX995" fmla="*/ 2277032 w 5645798"/>
              <a:gd name="connsiteY995" fmla="*/ 418345 h 6342540"/>
              <a:gd name="connsiteX996" fmla="*/ 3197052 w 5645798"/>
              <a:gd name="connsiteY996" fmla="*/ 223506 h 6342540"/>
              <a:gd name="connsiteX997" fmla="*/ 3258515 w 5645798"/>
              <a:gd name="connsiteY997" fmla="*/ 241984 h 6342540"/>
              <a:gd name="connsiteX998" fmla="*/ 3310439 w 5645798"/>
              <a:gd name="connsiteY998" fmla="*/ 277172 h 6342540"/>
              <a:gd name="connsiteX999" fmla="*/ 3289697 w 5645798"/>
              <a:gd name="connsiteY999" fmla="*/ 340662 h 6342540"/>
              <a:gd name="connsiteX1000" fmla="*/ 3257727 w 5645798"/>
              <a:gd name="connsiteY1000" fmla="*/ 373372 h 6342540"/>
              <a:gd name="connsiteX1001" fmla="*/ 3193413 w 5645798"/>
              <a:gd name="connsiteY1001" fmla="*/ 406451 h 6342540"/>
              <a:gd name="connsiteX1002" fmla="*/ 3112603 w 5645798"/>
              <a:gd name="connsiteY1002" fmla="*/ 348123 h 6342540"/>
              <a:gd name="connsiteX1003" fmla="*/ 3131686 w 5645798"/>
              <a:gd name="connsiteY1003" fmla="*/ 314704 h 6342540"/>
              <a:gd name="connsiteX1004" fmla="*/ 3197052 w 5645798"/>
              <a:gd name="connsiteY1004" fmla="*/ 223506 h 6342540"/>
              <a:gd name="connsiteX1005" fmla="*/ 2817242 w 5645798"/>
              <a:gd name="connsiteY1005" fmla="*/ 0 h 6342540"/>
              <a:gd name="connsiteX1006" fmla="*/ 2849110 w 5645798"/>
              <a:gd name="connsiteY1006" fmla="*/ 8225 h 6342540"/>
              <a:gd name="connsiteX1007" fmla="*/ 2884086 w 5645798"/>
              <a:gd name="connsiteY1007" fmla="*/ 38167 h 6342540"/>
              <a:gd name="connsiteX1008" fmla="*/ 2872175 w 5645798"/>
              <a:gd name="connsiteY1008" fmla="*/ 97836 h 6342540"/>
              <a:gd name="connsiteX1009" fmla="*/ 2818113 w 5645798"/>
              <a:gd name="connsiteY1009" fmla="*/ 101316 h 6342540"/>
              <a:gd name="connsiteX1010" fmla="*/ 2770962 w 5645798"/>
              <a:gd name="connsiteY1010" fmla="*/ 57776 h 6342540"/>
              <a:gd name="connsiteX1011" fmla="*/ 2794100 w 5645798"/>
              <a:gd name="connsiteY1011" fmla="*/ 28886 h 6342540"/>
              <a:gd name="connsiteX1012" fmla="*/ 2817242 w 5645798"/>
              <a:gd name="connsiteY1012" fmla="*/ 0 h 634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</a:cxnLst>
            <a:rect l="l" t="t" r="r" b="b"/>
            <a:pathLst>
              <a:path w="5645798" h="6342540">
                <a:moveTo>
                  <a:pt x="2172476" y="5902638"/>
                </a:moveTo>
                <a:cubicBezTo>
                  <a:pt x="2169769" y="5899615"/>
                  <a:pt x="2173510" y="5909877"/>
                  <a:pt x="2183705" y="5933422"/>
                </a:cubicBezTo>
                <a:lnTo>
                  <a:pt x="2174636" y="5941542"/>
                </a:lnTo>
                <a:lnTo>
                  <a:pt x="2150279" y="5914338"/>
                </a:lnTo>
                <a:cubicBezTo>
                  <a:pt x="2156325" y="5908925"/>
                  <a:pt x="2160027" y="5906977"/>
                  <a:pt x="2161379" y="5908487"/>
                </a:cubicBezTo>
                <a:cubicBezTo>
                  <a:pt x="2162730" y="5909997"/>
                  <a:pt x="2164920" y="5909404"/>
                  <a:pt x="2167943" y="5906697"/>
                </a:cubicBezTo>
                <a:close/>
                <a:moveTo>
                  <a:pt x="2012064" y="5842071"/>
                </a:moveTo>
                <a:lnTo>
                  <a:pt x="2032829" y="5856145"/>
                </a:lnTo>
                <a:cubicBezTo>
                  <a:pt x="2031568" y="5879060"/>
                  <a:pt x="2035073" y="5893614"/>
                  <a:pt x="2043348" y="5899817"/>
                </a:cubicBezTo>
                <a:cubicBezTo>
                  <a:pt x="2051626" y="5906019"/>
                  <a:pt x="2059506" y="5919383"/>
                  <a:pt x="2066989" y="5939907"/>
                </a:cubicBezTo>
                <a:lnTo>
                  <a:pt x="2057924" y="5948024"/>
                </a:lnTo>
                <a:lnTo>
                  <a:pt x="2074161" y="5966159"/>
                </a:lnTo>
                <a:cubicBezTo>
                  <a:pt x="2070826" y="5974592"/>
                  <a:pt x="2068996" y="5981676"/>
                  <a:pt x="2068680" y="5987399"/>
                </a:cubicBezTo>
                <a:cubicBezTo>
                  <a:pt x="2068363" y="5993129"/>
                  <a:pt x="2066534" y="6000214"/>
                  <a:pt x="2063198" y="6008646"/>
                </a:cubicBezTo>
                <a:lnTo>
                  <a:pt x="2079435" y="6026781"/>
                </a:lnTo>
                <a:cubicBezTo>
                  <a:pt x="2072756" y="6043646"/>
                  <a:pt x="2069418" y="6052082"/>
                  <a:pt x="2069418" y="6052082"/>
                </a:cubicBezTo>
                <a:lnTo>
                  <a:pt x="2085655" y="6070217"/>
                </a:lnTo>
                <a:cubicBezTo>
                  <a:pt x="2075636" y="6095520"/>
                  <a:pt x="2073936" y="6113381"/>
                  <a:pt x="2080539" y="6123801"/>
                </a:cubicBezTo>
                <a:cubicBezTo>
                  <a:pt x="2087147" y="6134219"/>
                  <a:pt x="2089663" y="6153752"/>
                  <a:pt x="2088081" y="6182392"/>
                </a:cubicBezTo>
                <a:lnTo>
                  <a:pt x="2108377" y="6205059"/>
                </a:lnTo>
                <a:cubicBezTo>
                  <a:pt x="2106795" y="6233701"/>
                  <a:pt x="2107874" y="6253155"/>
                  <a:pt x="2111620" y="6263415"/>
                </a:cubicBezTo>
                <a:cubicBezTo>
                  <a:pt x="2115363" y="6273676"/>
                  <a:pt x="2112381" y="6288597"/>
                  <a:pt x="2102681" y="6308169"/>
                </a:cubicBezTo>
                <a:lnTo>
                  <a:pt x="2118917" y="6326303"/>
                </a:lnTo>
                <a:lnTo>
                  <a:pt x="2100783" y="6342540"/>
                </a:lnTo>
                <a:cubicBezTo>
                  <a:pt x="2082163" y="6315654"/>
                  <a:pt x="2073996" y="6294375"/>
                  <a:pt x="2076296" y="6278701"/>
                </a:cubicBezTo>
                <a:cubicBezTo>
                  <a:pt x="2078600" y="6263026"/>
                  <a:pt x="2080541" y="6240869"/>
                  <a:pt x="2082123" y="6212227"/>
                </a:cubicBezTo>
                <a:lnTo>
                  <a:pt x="2069948" y="6198629"/>
                </a:lnTo>
                <a:lnTo>
                  <a:pt x="2079012" y="6190512"/>
                </a:lnTo>
                <a:lnTo>
                  <a:pt x="2062776" y="6172379"/>
                </a:lnTo>
                <a:cubicBezTo>
                  <a:pt x="2063725" y="6155190"/>
                  <a:pt x="2061133" y="6137092"/>
                  <a:pt x="2055001" y="6118083"/>
                </a:cubicBezTo>
                <a:cubicBezTo>
                  <a:pt x="2048868" y="6099068"/>
                  <a:pt x="2050335" y="6085502"/>
                  <a:pt x="2059400" y="6077386"/>
                </a:cubicBezTo>
                <a:lnTo>
                  <a:pt x="2043166" y="6059255"/>
                </a:lnTo>
                <a:cubicBezTo>
                  <a:pt x="2042850" y="6064978"/>
                  <a:pt x="2042285" y="6049149"/>
                  <a:pt x="2041476" y="6011756"/>
                </a:cubicBezTo>
                <a:cubicBezTo>
                  <a:pt x="2040671" y="5974365"/>
                  <a:pt x="2030864" y="5917801"/>
                  <a:pt x="2012064" y="5842071"/>
                </a:cubicBezTo>
                <a:close/>
                <a:moveTo>
                  <a:pt x="1988603" y="5642544"/>
                </a:moveTo>
                <a:lnTo>
                  <a:pt x="2004841" y="5660679"/>
                </a:lnTo>
                <a:cubicBezTo>
                  <a:pt x="2003891" y="5677861"/>
                  <a:pt x="2008673" y="5695367"/>
                  <a:pt x="2019180" y="5713185"/>
                </a:cubicBezTo>
                <a:lnTo>
                  <a:pt x="2001049" y="5729419"/>
                </a:lnTo>
                <a:cubicBezTo>
                  <a:pt x="1993561" y="5708897"/>
                  <a:pt x="1988622" y="5694260"/>
                  <a:pt x="1986232" y="5685508"/>
                </a:cubicBezTo>
                <a:cubicBezTo>
                  <a:pt x="1983845" y="5676758"/>
                  <a:pt x="1981612" y="5665144"/>
                  <a:pt x="1979538" y="5650661"/>
                </a:cubicBezTo>
                <a:close/>
                <a:moveTo>
                  <a:pt x="2036785" y="5550402"/>
                </a:moveTo>
                <a:lnTo>
                  <a:pt x="2053021" y="5568536"/>
                </a:lnTo>
                <a:lnTo>
                  <a:pt x="2043955" y="5576653"/>
                </a:lnTo>
                <a:lnTo>
                  <a:pt x="2068309" y="5603853"/>
                </a:lnTo>
                <a:lnTo>
                  <a:pt x="2059244" y="5611969"/>
                </a:lnTo>
                <a:cubicBezTo>
                  <a:pt x="2061633" y="5620722"/>
                  <a:pt x="2064182" y="5626606"/>
                  <a:pt x="2066889" y="5629630"/>
                </a:cubicBezTo>
                <a:cubicBezTo>
                  <a:pt x="2069593" y="5632649"/>
                  <a:pt x="2072140" y="5638540"/>
                  <a:pt x="2074528" y="5647289"/>
                </a:cubicBezTo>
                <a:lnTo>
                  <a:pt x="2083597" y="5639169"/>
                </a:lnTo>
                <a:cubicBezTo>
                  <a:pt x="2081523" y="5624693"/>
                  <a:pt x="2082155" y="5613234"/>
                  <a:pt x="2085491" y="5604800"/>
                </a:cubicBezTo>
                <a:lnTo>
                  <a:pt x="2101728" y="5622935"/>
                </a:lnTo>
                <a:cubicBezTo>
                  <a:pt x="2101098" y="5634391"/>
                  <a:pt x="2103331" y="5646005"/>
                  <a:pt x="2108425" y="5657777"/>
                </a:cubicBezTo>
                <a:cubicBezTo>
                  <a:pt x="2113522" y="5669553"/>
                  <a:pt x="2117105" y="5682677"/>
                  <a:pt x="2119177" y="5697156"/>
                </a:cubicBezTo>
                <a:lnTo>
                  <a:pt x="2110111" y="5705273"/>
                </a:lnTo>
                <a:lnTo>
                  <a:pt x="2089815" y="5682605"/>
                </a:lnTo>
                <a:cubicBezTo>
                  <a:pt x="2082508" y="5710934"/>
                  <a:pt x="2085064" y="5742678"/>
                  <a:pt x="2097484" y="5777836"/>
                </a:cubicBezTo>
                <a:cubicBezTo>
                  <a:pt x="2109912" y="5812994"/>
                  <a:pt x="2122413" y="5846725"/>
                  <a:pt x="2134994" y="5879019"/>
                </a:cubicBezTo>
                <a:cubicBezTo>
                  <a:pt x="2117173" y="5889529"/>
                  <a:pt x="2106917" y="5893272"/>
                  <a:pt x="2104211" y="5890249"/>
                </a:cubicBezTo>
                <a:cubicBezTo>
                  <a:pt x="2101504" y="5887225"/>
                  <a:pt x="2091874" y="5879515"/>
                  <a:pt x="2075321" y="5867110"/>
                </a:cubicBezTo>
                <a:cubicBezTo>
                  <a:pt x="2091381" y="5836391"/>
                  <a:pt x="2090856" y="5806917"/>
                  <a:pt x="2073739" y="5778678"/>
                </a:cubicBezTo>
                <a:cubicBezTo>
                  <a:pt x="2056625" y="5750442"/>
                  <a:pt x="2055626" y="5729558"/>
                  <a:pt x="2070733" y="5716031"/>
                </a:cubicBezTo>
                <a:lnTo>
                  <a:pt x="2054496" y="5697897"/>
                </a:lnTo>
                <a:cubicBezTo>
                  <a:pt x="2055128" y="5686438"/>
                  <a:pt x="2058472" y="5678005"/>
                  <a:pt x="2064514" y="5672595"/>
                </a:cubicBezTo>
                <a:lnTo>
                  <a:pt x="2048276" y="5654460"/>
                </a:lnTo>
                <a:lnTo>
                  <a:pt x="2057345" y="5646340"/>
                </a:lnTo>
                <a:lnTo>
                  <a:pt x="2041109" y="5628207"/>
                </a:lnTo>
                <a:cubicBezTo>
                  <a:pt x="2041737" y="5616749"/>
                  <a:pt x="2045080" y="5608317"/>
                  <a:pt x="2051126" y="5602903"/>
                </a:cubicBezTo>
                <a:cubicBezTo>
                  <a:pt x="2051440" y="5597177"/>
                  <a:pt x="2047539" y="5589776"/>
                  <a:pt x="2039423" y="5580711"/>
                </a:cubicBezTo>
                <a:cubicBezTo>
                  <a:pt x="2031303" y="5571642"/>
                  <a:pt x="2027402" y="5564247"/>
                  <a:pt x="2027718" y="5558519"/>
                </a:cubicBezTo>
                <a:close/>
                <a:moveTo>
                  <a:pt x="1968045" y="5546604"/>
                </a:moveTo>
                <a:lnTo>
                  <a:pt x="1992401" y="5573807"/>
                </a:lnTo>
                <a:cubicBezTo>
                  <a:pt x="1991766" y="5585262"/>
                  <a:pt x="1990695" y="5591668"/>
                  <a:pt x="1989185" y="5593020"/>
                </a:cubicBezTo>
                <a:cubicBezTo>
                  <a:pt x="1987673" y="5594374"/>
                  <a:pt x="1990821" y="5602447"/>
                  <a:pt x="1998621" y="5617243"/>
                </a:cubicBezTo>
                <a:lnTo>
                  <a:pt x="1980487" y="5633479"/>
                </a:lnTo>
                <a:cubicBezTo>
                  <a:pt x="1975709" y="5615978"/>
                  <a:pt x="1972877" y="5602175"/>
                  <a:pt x="1971999" y="5592074"/>
                </a:cubicBezTo>
                <a:cubicBezTo>
                  <a:pt x="1971119" y="5581970"/>
                  <a:pt x="1966784" y="5569519"/>
                  <a:pt x="1958976" y="5554724"/>
                </a:cubicBezTo>
                <a:close/>
                <a:moveTo>
                  <a:pt x="1627668" y="5467483"/>
                </a:moveTo>
                <a:cubicBezTo>
                  <a:pt x="1632449" y="5484982"/>
                  <a:pt x="1637546" y="5496757"/>
                  <a:pt x="1642957" y="5502800"/>
                </a:cubicBezTo>
                <a:lnTo>
                  <a:pt x="1633891" y="5510917"/>
                </a:lnTo>
                <a:lnTo>
                  <a:pt x="1625774" y="5501852"/>
                </a:lnTo>
                <a:cubicBezTo>
                  <a:pt x="1620360" y="5495805"/>
                  <a:pt x="1617970" y="5487060"/>
                  <a:pt x="1618603" y="5475600"/>
                </a:cubicBezTo>
                <a:close/>
                <a:moveTo>
                  <a:pt x="2016225" y="5454460"/>
                </a:moveTo>
                <a:lnTo>
                  <a:pt x="2032461" y="5472594"/>
                </a:lnTo>
                <a:cubicBezTo>
                  <a:pt x="2028491" y="5492483"/>
                  <a:pt x="2032951" y="5515714"/>
                  <a:pt x="2045854" y="5542282"/>
                </a:cubicBezTo>
                <a:cubicBezTo>
                  <a:pt x="2034393" y="5541649"/>
                  <a:pt x="2025961" y="5538313"/>
                  <a:pt x="2020547" y="5532267"/>
                </a:cubicBezTo>
                <a:cubicBezTo>
                  <a:pt x="2009724" y="5520178"/>
                  <a:pt x="2007970" y="5499970"/>
                  <a:pt x="2015276" y="5471649"/>
                </a:cubicBezTo>
                <a:lnTo>
                  <a:pt x="2007156" y="5462580"/>
                </a:lnTo>
                <a:close/>
                <a:moveTo>
                  <a:pt x="1633861" y="5433354"/>
                </a:moveTo>
                <a:cubicBezTo>
                  <a:pt x="1630996" y="5433192"/>
                  <a:pt x="1635296" y="5433429"/>
                  <a:pt x="1646752" y="5434065"/>
                </a:cubicBezTo>
                <a:lnTo>
                  <a:pt x="1628617" y="5450302"/>
                </a:lnTo>
                <a:lnTo>
                  <a:pt x="1620497" y="5441233"/>
                </a:lnTo>
                <a:cubicBezTo>
                  <a:pt x="1632272" y="5436136"/>
                  <a:pt x="1636727" y="5433508"/>
                  <a:pt x="1633861" y="5433354"/>
                </a:cubicBezTo>
                <a:close/>
                <a:moveTo>
                  <a:pt x="2527869" y="5241387"/>
                </a:moveTo>
                <a:lnTo>
                  <a:pt x="2560343" y="5277655"/>
                </a:lnTo>
                <a:lnTo>
                  <a:pt x="2542209" y="5293892"/>
                </a:lnTo>
                <a:cubicBezTo>
                  <a:pt x="2542524" y="5288163"/>
                  <a:pt x="2541327" y="5283788"/>
                  <a:pt x="2538620" y="5280764"/>
                </a:cubicBezTo>
                <a:lnTo>
                  <a:pt x="2542682" y="5285301"/>
                </a:lnTo>
                <a:cubicBezTo>
                  <a:pt x="2545705" y="5282594"/>
                  <a:pt x="2545863" y="5279726"/>
                  <a:pt x="2543157" y="5276702"/>
                </a:cubicBezTo>
                <a:lnTo>
                  <a:pt x="2518804" y="5249503"/>
                </a:lnTo>
                <a:close/>
                <a:moveTo>
                  <a:pt x="3380358" y="4396425"/>
                </a:moveTo>
                <a:lnTo>
                  <a:pt x="3429069" y="4450829"/>
                </a:lnTo>
                <a:cubicBezTo>
                  <a:pt x="3427804" y="4473740"/>
                  <a:pt x="3435446" y="4491397"/>
                  <a:pt x="3452000" y="4503802"/>
                </a:cubicBezTo>
                <a:cubicBezTo>
                  <a:pt x="3468552" y="4516205"/>
                  <a:pt x="3480569" y="4532672"/>
                  <a:pt x="3488057" y="4553194"/>
                </a:cubicBezTo>
                <a:lnTo>
                  <a:pt x="3478988" y="4561314"/>
                </a:lnTo>
                <a:lnTo>
                  <a:pt x="3511461" y="4597583"/>
                </a:lnTo>
                <a:lnTo>
                  <a:pt x="3502396" y="4605699"/>
                </a:lnTo>
                <a:lnTo>
                  <a:pt x="3534870" y="4641968"/>
                </a:lnTo>
                <a:lnTo>
                  <a:pt x="3525801" y="4650088"/>
                </a:lnTo>
                <a:lnTo>
                  <a:pt x="3558271" y="4686353"/>
                </a:lnTo>
                <a:lnTo>
                  <a:pt x="3549206" y="4694470"/>
                </a:lnTo>
                <a:lnTo>
                  <a:pt x="3597916" y="4748872"/>
                </a:lnTo>
                <a:lnTo>
                  <a:pt x="3588850" y="4756990"/>
                </a:lnTo>
                <a:cubicBezTo>
                  <a:pt x="3591238" y="4765738"/>
                  <a:pt x="3597849" y="4776159"/>
                  <a:pt x="3608672" y="4788247"/>
                </a:cubicBezTo>
                <a:cubicBezTo>
                  <a:pt x="3614081" y="4794289"/>
                  <a:pt x="3620926" y="4800415"/>
                  <a:pt x="3629199" y="4806619"/>
                </a:cubicBezTo>
                <a:cubicBezTo>
                  <a:pt x="3637479" y="4812820"/>
                  <a:pt x="3644322" y="4818945"/>
                  <a:pt x="3649735" y="4824990"/>
                </a:cubicBezTo>
                <a:lnTo>
                  <a:pt x="3640666" y="4833110"/>
                </a:lnTo>
                <a:cubicBezTo>
                  <a:pt x="3646077" y="4839153"/>
                  <a:pt x="3651173" y="4850929"/>
                  <a:pt x="3655955" y="4868427"/>
                </a:cubicBezTo>
                <a:cubicBezTo>
                  <a:pt x="3644496" y="4867795"/>
                  <a:pt x="3637336" y="4867399"/>
                  <a:pt x="3634474" y="4867241"/>
                </a:cubicBezTo>
                <a:cubicBezTo>
                  <a:pt x="3631609" y="4867079"/>
                  <a:pt x="3621900" y="4860800"/>
                  <a:pt x="3605347" y="4848395"/>
                </a:cubicBezTo>
                <a:lnTo>
                  <a:pt x="3614415" y="4840275"/>
                </a:lnTo>
                <a:cubicBezTo>
                  <a:pt x="3598811" y="4810688"/>
                  <a:pt x="3584247" y="4788338"/>
                  <a:pt x="3570716" y="4773226"/>
                </a:cubicBezTo>
                <a:lnTo>
                  <a:pt x="3579781" y="4765110"/>
                </a:lnTo>
                <a:lnTo>
                  <a:pt x="3531071" y="4710707"/>
                </a:lnTo>
                <a:lnTo>
                  <a:pt x="3540140" y="4702587"/>
                </a:lnTo>
                <a:lnTo>
                  <a:pt x="3523903" y="4684452"/>
                </a:lnTo>
                <a:lnTo>
                  <a:pt x="3532969" y="4676335"/>
                </a:lnTo>
                <a:lnTo>
                  <a:pt x="3451789" y="4585667"/>
                </a:lnTo>
                <a:cubicBezTo>
                  <a:pt x="3439207" y="4553374"/>
                  <a:pt x="3426550" y="4522508"/>
                  <a:pt x="3413810" y="4493075"/>
                </a:cubicBezTo>
                <a:cubicBezTo>
                  <a:pt x="3401071" y="4463643"/>
                  <a:pt x="3386897" y="4434136"/>
                  <a:pt x="3371293" y="4404541"/>
                </a:cubicBezTo>
                <a:close/>
                <a:moveTo>
                  <a:pt x="13368" y="4344124"/>
                </a:moveTo>
                <a:cubicBezTo>
                  <a:pt x="10500" y="4343966"/>
                  <a:pt x="14799" y="4344202"/>
                  <a:pt x="26255" y="4344832"/>
                </a:cubicBezTo>
                <a:lnTo>
                  <a:pt x="8117" y="4361072"/>
                </a:lnTo>
                <a:lnTo>
                  <a:pt x="0" y="4352007"/>
                </a:lnTo>
                <a:cubicBezTo>
                  <a:pt x="11775" y="4346910"/>
                  <a:pt x="16229" y="4344282"/>
                  <a:pt x="13368" y="4344124"/>
                </a:cubicBezTo>
                <a:close/>
                <a:moveTo>
                  <a:pt x="3292959" y="4262320"/>
                </a:moveTo>
                <a:lnTo>
                  <a:pt x="3325433" y="4298589"/>
                </a:lnTo>
                <a:lnTo>
                  <a:pt x="3316367" y="4306706"/>
                </a:lnTo>
                <a:lnTo>
                  <a:pt x="3283893" y="4270437"/>
                </a:lnTo>
                <a:close/>
                <a:moveTo>
                  <a:pt x="3731170" y="3584094"/>
                </a:moveTo>
                <a:cubicBezTo>
                  <a:pt x="3741993" y="3596183"/>
                  <a:pt x="3761254" y="3611611"/>
                  <a:pt x="3788943" y="3630377"/>
                </a:cubicBezTo>
                <a:lnTo>
                  <a:pt x="3798012" y="3622257"/>
                </a:lnTo>
                <a:cubicBezTo>
                  <a:pt x="3807887" y="3651534"/>
                  <a:pt x="3809644" y="3671740"/>
                  <a:pt x="3803286" y="3682879"/>
                </a:cubicBezTo>
                <a:cubicBezTo>
                  <a:pt x="3796924" y="3694023"/>
                  <a:pt x="3780140" y="3711769"/>
                  <a:pt x="3752941" y="3736121"/>
                </a:cubicBezTo>
                <a:cubicBezTo>
                  <a:pt x="3736075" y="3729444"/>
                  <a:pt x="3722668" y="3725116"/>
                  <a:pt x="3712722" y="3723129"/>
                </a:cubicBezTo>
                <a:cubicBezTo>
                  <a:pt x="3702775" y="3721141"/>
                  <a:pt x="3686823" y="3710925"/>
                  <a:pt x="3664856" y="3692474"/>
                </a:cubicBezTo>
                <a:cubicBezTo>
                  <a:pt x="3665491" y="3681019"/>
                  <a:pt x="3665726" y="3676724"/>
                  <a:pt x="3665568" y="3679585"/>
                </a:cubicBezTo>
                <a:cubicBezTo>
                  <a:pt x="3665409" y="3682452"/>
                  <a:pt x="3662785" y="3677996"/>
                  <a:pt x="3657685" y="3666224"/>
                </a:cubicBezTo>
                <a:lnTo>
                  <a:pt x="3675820" y="3649987"/>
                </a:lnTo>
                <a:lnTo>
                  <a:pt x="3659586" y="3631856"/>
                </a:lnTo>
                <a:cubicBezTo>
                  <a:pt x="3674696" y="3618326"/>
                  <a:pt x="3686706" y="3608934"/>
                  <a:pt x="3695614" y="3603678"/>
                </a:cubicBezTo>
                <a:cubicBezTo>
                  <a:pt x="3704524" y="3598427"/>
                  <a:pt x="3716376" y="3591895"/>
                  <a:pt x="3731170" y="3584094"/>
                </a:cubicBezTo>
                <a:close/>
                <a:moveTo>
                  <a:pt x="4355858" y="2416284"/>
                </a:moveTo>
                <a:cubicBezTo>
                  <a:pt x="4352990" y="2416125"/>
                  <a:pt x="4357289" y="2416363"/>
                  <a:pt x="4368742" y="2416995"/>
                </a:cubicBezTo>
                <a:lnTo>
                  <a:pt x="4350611" y="2433229"/>
                </a:lnTo>
                <a:lnTo>
                  <a:pt x="4342495" y="2424164"/>
                </a:lnTo>
                <a:cubicBezTo>
                  <a:pt x="4354266" y="2419070"/>
                  <a:pt x="4358720" y="2416442"/>
                  <a:pt x="4355858" y="2416284"/>
                </a:cubicBezTo>
                <a:close/>
                <a:moveTo>
                  <a:pt x="4326258" y="2406029"/>
                </a:moveTo>
                <a:lnTo>
                  <a:pt x="4342495" y="2424164"/>
                </a:lnTo>
                <a:lnTo>
                  <a:pt x="4311707" y="2435396"/>
                </a:lnTo>
                <a:lnTo>
                  <a:pt x="4303587" y="2426327"/>
                </a:lnTo>
                <a:close/>
                <a:moveTo>
                  <a:pt x="4555853" y="2384232"/>
                </a:moveTo>
                <a:cubicBezTo>
                  <a:pt x="4552992" y="2384074"/>
                  <a:pt x="4557284" y="2384311"/>
                  <a:pt x="4568742" y="2384944"/>
                </a:cubicBezTo>
                <a:lnTo>
                  <a:pt x="4550609" y="2401180"/>
                </a:lnTo>
                <a:lnTo>
                  <a:pt x="4542492" y="2392115"/>
                </a:lnTo>
                <a:cubicBezTo>
                  <a:pt x="4554265" y="2387015"/>
                  <a:pt x="4558717" y="2384394"/>
                  <a:pt x="4555853" y="2384232"/>
                </a:cubicBezTo>
                <a:close/>
                <a:moveTo>
                  <a:pt x="4911003" y="2303110"/>
                </a:moveTo>
                <a:cubicBezTo>
                  <a:pt x="4918462" y="2304599"/>
                  <a:pt x="4929116" y="2310034"/>
                  <a:pt x="4942963" y="2319418"/>
                </a:cubicBezTo>
                <a:cubicBezTo>
                  <a:pt x="4927852" y="2332948"/>
                  <a:pt x="4917429" y="2339556"/>
                  <a:pt x="4911699" y="2339238"/>
                </a:cubicBezTo>
                <a:cubicBezTo>
                  <a:pt x="4905977" y="2338922"/>
                  <a:pt x="4895869" y="2339800"/>
                  <a:pt x="4881393" y="2341874"/>
                </a:cubicBezTo>
                <a:lnTo>
                  <a:pt x="4873273" y="2332805"/>
                </a:lnTo>
                <a:cubicBezTo>
                  <a:pt x="4855138" y="2349042"/>
                  <a:pt x="4831911" y="2353507"/>
                  <a:pt x="4803582" y="2346199"/>
                </a:cubicBezTo>
                <a:cubicBezTo>
                  <a:pt x="4765875" y="2352734"/>
                  <a:pt x="4726500" y="2363489"/>
                  <a:pt x="4685452" y="2378458"/>
                </a:cubicBezTo>
                <a:cubicBezTo>
                  <a:pt x="4644405" y="2393430"/>
                  <a:pt x="4605501" y="2395590"/>
                  <a:pt x="4568742" y="2384944"/>
                </a:cubicBezTo>
                <a:lnTo>
                  <a:pt x="4586877" y="2368707"/>
                </a:lnTo>
                <a:cubicBezTo>
                  <a:pt x="4601036" y="2372363"/>
                  <a:pt x="4609710" y="2371402"/>
                  <a:pt x="4612890" y="2365835"/>
                </a:cubicBezTo>
                <a:cubicBezTo>
                  <a:pt x="4616072" y="2360267"/>
                  <a:pt x="4624900" y="2356442"/>
                  <a:pt x="4639379" y="2354371"/>
                </a:cubicBezTo>
                <a:lnTo>
                  <a:pt x="4647496" y="2363437"/>
                </a:lnTo>
                <a:lnTo>
                  <a:pt x="4665630" y="2347200"/>
                </a:lnTo>
                <a:cubicBezTo>
                  <a:pt x="4682500" y="2353875"/>
                  <a:pt x="4696662" y="2357534"/>
                  <a:pt x="4708119" y="2358163"/>
                </a:cubicBezTo>
                <a:lnTo>
                  <a:pt x="4721717" y="2345988"/>
                </a:lnTo>
                <a:cubicBezTo>
                  <a:pt x="4750357" y="2347569"/>
                  <a:pt x="4772234" y="2341595"/>
                  <a:pt x="4787345" y="2328065"/>
                </a:cubicBezTo>
                <a:lnTo>
                  <a:pt x="4812651" y="2338079"/>
                </a:lnTo>
                <a:cubicBezTo>
                  <a:pt x="4830153" y="2333302"/>
                  <a:pt x="4841928" y="2328205"/>
                  <a:pt x="4847971" y="2322794"/>
                </a:cubicBezTo>
                <a:lnTo>
                  <a:pt x="4856088" y="2331860"/>
                </a:lnTo>
                <a:cubicBezTo>
                  <a:pt x="4882023" y="2330418"/>
                  <a:pt x="4896062" y="2323293"/>
                  <a:pt x="4898205" y="2310482"/>
                </a:cubicBezTo>
                <a:cubicBezTo>
                  <a:pt x="4899277" y="2304079"/>
                  <a:pt x="4903543" y="2301621"/>
                  <a:pt x="4911003" y="2303110"/>
                </a:cubicBezTo>
                <a:close/>
                <a:moveTo>
                  <a:pt x="5575977" y="2132436"/>
                </a:moveTo>
                <a:cubicBezTo>
                  <a:pt x="5591496" y="2137601"/>
                  <a:pt x="5609356" y="2139308"/>
                  <a:pt x="5629562" y="2137551"/>
                </a:cubicBezTo>
                <a:lnTo>
                  <a:pt x="5645798" y="2155685"/>
                </a:lnTo>
                <a:cubicBezTo>
                  <a:pt x="5639124" y="2172555"/>
                  <a:pt x="5632603" y="2186558"/>
                  <a:pt x="5626245" y="2197698"/>
                </a:cubicBezTo>
                <a:cubicBezTo>
                  <a:pt x="5619880" y="2208838"/>
                  <a:pt x="5606123" y="2223881"/>
                  <a:pt x="5584970" y="2242821"/>
                </a:cubicBezTo>
                <a:lnTo>
                  <a:pt x="5576850" y="2233752"/>
                </a:lnTo>
                <a:lnTo>
                  <a:pt x="5549650" y="2258106"/>
                </a:lnTo>
                <a:lnTo>
                  <a:pt x="5533416" y="2239975"/>
                </a:lnTo>
                <a:lnTo>
                  <a:pt x="5515281" y="2256212"/>
                </a:lnTo>
                <a:cubicBezTo>
                  <a:pt x="5509868" y="2250166"/>
                  <a:pt x="5502146" y="2233940"/>
                  <a:pt x="5492110" y="2207527"/>
                </a:cubicBezTo>
                <a:cubicBezTo>
                  <a:pt x="5482078" y="2181118"/>
                  <a:pt x="5484619" y="2161150"/>
                  <a:pt x="5499730" y="2147620"/>
                </a:cubicBezTo>
                <a:lnTo>
                  <a:pt x="5516913" y="2148569"/>
                </a:lnTo>
                <a:cubicBezTo>
                  <a:pt x="5540777" y="2132649"/>
                  <a:pt x="5560464" y="2127275"/>
                  <a:pt x="5575977" y="2132436"/>
                </a:cubicBezTo>
                <a:close/>
                <a:moveTo>
                  <a:pt x="1161021" y="1899463"/>
                </a:moveTo>
                <a:lnTo>
                  <a:pt x="1167243" y="1942902"/>
                </a:lnTo>
                <a:lnTo>
                  <a:pt x="1158177" y="1951019"/>
                </a:lnTo>
                <a:lnTo>
                  <a:pt x="1133821" y="1923817"/>
                </a:lnTo>
                <a:close/>
                <a:moveTo>
                  <a:pt x="1109467" y="1896617"/>
                </a:moveTo>
                <a:lnTo>
                  <a:pt x="1133821" y="1923817"/>
                </a:lnTo>
                <a:lnTo>
                  <a:pt x="1124752" y="1931937"/>
                </a:lnTo>
                <a:lnTo>
                  <a:pt x="1100398" y="1904737"/>
                </a:lnTo>
                <a:close/>
                <a:moveTo>
                  <a:pt x="3857280" y="1768219"/>
                </a:moveTo>
                <a:cubicBezTo>
                  <a:pt x="3854415" y="1768058"/>
                  <a:pt x="3858713" y="1768296"/>
                  <a:pt x="3870169" y="1768931"/>
                </a:cubicBezTo>
                <a:lnTo>
                  <a:pt x="3852038" y="1785165"/>
                </a:lnTo>
                <a:lnTo>
                  <a:pt x="3843918" y="1776096"/>
                </a:lnTo>
                <a:cubicBezTo>
                  <a:pt x="3855691" y="1771002"/>
                  <a:pt x="3860144" y="1768375"/>
                  <a:pt x="3857280" y="1768219"/>
                </a:cubicBezTo>
                <a:close/>
                <a:moveTo>
                  <a:pt x="3910734" y="1736691"/>
                </a:moveTo>
                <a:cubicBezTo>
                  <a:pt x="3907869" y="1736537"/>
                  <a:pt x="3912164" y="1736770"/>
                  <a:pt x="3923619" y="1737406"/>
                </a:cubicBezTo>
                <a:lnTo>
                  <a:pt x="3905489" y="1753639"/>
                </a:lnTo>
                <a:lnTo>
                  <a:pt x="3897373" y="1744574"/>
                </a:lnTo>
                <a:cubicBezTo>
                  <a:pt x="3909141" y="1739477"/>
                  <a:pt x="3913599" y="1736853"/>
                  <a:pt x="3910734" y="1736691"/>
                </a:cubicBezTo>
                <a:close/>
                <a:moveTo>
                  <a:pt x="838990" y="1722240"/>
                </a:moveTo>
                <a:lnTo>
                  <a:pt x="847106" y="1731305"/>
                </a:lnTo>
                <a:lnTo>
                  <a:pt x="856171" y="1723189"/>
                </a:lnTo>
                <a:lnTo>
                  <a:pt x="896762" y="1768524"/>
                </a:lnTo>
                <a:cubicBezTo>
                  <a:pt x="927480" y="1784583"/>
                  <a:pt x="957518" y="1799888"/>
                  <a:pt x="986878" y="1814439"/>
                </a:cubicBezTo>
                <a:cubicBezTo>
                  <a:pt x="1016242" y="1828986"/>
                  <a:pt x="1045963" y="1850021"/>
                  <a:pt x="1076045" y="1877537"/>
                </a:cubicBezTo>
                <a:cubicBezTo>
                  <a:pt x="1047404" y="1875955"/>
                  <a:pt x="1018564" y="1865025"/>
                  <a:pt x="989517" y="1844748"/>
                </a:cubicBezTo>
                <a:cubicBezTo>
                  <a:pt x="960468" y="1824472"/>
                  <a:pt x="931942" y="1807815"/>
                  <a:pt x="903933" y="1794774"/>
                </a:cubicBezTo>
                <a:lnTo>
                  <a:pt x="871463" y="1758509"/>
                </a:lnTo>
                <a:cubicBezTo>
                  <a:pt x="866050" y="1752463"/>
                  <a:pt x="862510" y="1751546"/>
                  <a:pt x="860841" y="1755767"/>
                </a:cubicBezTo>
                <a:cubicBezTo>
                  <a:pt x="859169" y="1759983"/>
                  <a:pt x="848548" y="1757240"/>
                  <a:pt x="828971" y="1747542"/>
                </a:cubicBezTo>
                <a:lnTo>
                  <a:pt x="838040" y="1739422"/>
                </a:lnTo>
                <a:lnTo>
                  <a:pt x="829924" y="1730357"/>
                </a:lnTo>
                <a:close/>
                <a:moveTo>
                  <a:pt x="3955119" y="1713290"/>
                </a:moveTo>
                <a:cubicBezTo>
                  <a:pt x="3952254" y="1713128"/>
                  <a:pt x="3956549" y="1713369"/>
                  <a:pt x="3968005" y="1713998"/>
                </a:cubicBezTo>
                <a:lnTo>
                  <a:pt x="3949871" y="1730235"/>
                </a:lnTo>
                <a:lnTo>
                  <a:pt x="3941754" y="1721169"/>
                </a:lnTo>
                <a:cubicBezTo>
                  <a:pt x="3953530" y="1716072"/>
                  <a:pt x="3957980" y="1713448"/>
                  <a:pt x="3955119" y="1713290"/>
                </a:cubicBezTo>
                <a:close/>
                <a:moveTo>
                  <a:pt x="4466213" y="1472115"/>
                </a:moveTo>
                <a:lnTo>
                  <a:pt x="4472480" y="1474678"/>
                </a:lnTo>
                <a:lnTo>
                  <a:pt x="4463886" y="1474199"/>
                </a:lnTo>
                <a:close/>
                <a:moveTo>
                  <a:pt x="4468418" y="1470141"/>
                </a:moveTo>
                <a:lnTo>
                  <a:pt x="4466213" y="1472115"/>
                </a:lnTo>
                <a:lnTo>
                  <a:pt x="4464195" y="1471297"/>
                </a:lnTo>
                <a:close/>
                <a:moveTo>
                  <a:pt x="4449566" y="1465328"/>
                </a:moveTo>
                <a:lnTo>
                  <a:pt x="4464195" y="1471297"/>
                </a:lnTo>
                <a:lnTo>
                  <a:pt x="4455296" y="1473725"/>
                </a:lnTo>
                <a:lnTo>
                  <a:pt x="4423563" y="1502137"/>
                </a:lnTo>
                <a:lnTo>
                  <a:pt x="4415445" y="1493071"/>
                </a:lnTo>
                <a:lnTo>
                  <a:pt x="4379177" y="1525544"/>
                </a:lnTo>
                <a:lnTo>
                  <a:pt x="4371057" y="1516475"/>
                </a:lnTo>
                <a:lnTo>
                  <a:pt x="4343858" y="1540829"/>
                </a:lnTo>
                <a:lnTo>
                  <a:pt x="4335741" y="1531764"/>
                </a:lnTo>
                <a:lnTo>
                  <a:pt x="4308541" y="1556118"/>
                </a:lnTo>
                <a:lnTo>
                  <a:pt x="4300425" y="1547052"/>
                </a:lnTo>
                <a:lnTo>
                  <a:pt x="4264156" y="1579526"/>
                </a:lnTo>
                <a:lnTo>
                  <a:pt x="4256035" y="1570456"/>
                </a:lnTo>
                <a:lnTo>
                  <a:pt x="4192566" y="1627284"/>
                </a:lnTo>
                <a:lnTo>
                  <a:pt x="4184450" y="1618219"/>
                </a:lnTo>
                <a:lnTo>
                  <a:pt x="4140065" y="1641620"/>
                </a:lnTo>
                <a:lnTo>
                  <a:pt x="4131949" y="1632555"/>
                </a:lnTo>
                <a:cubicBezTo>
                  <a:pt x="4120173" y="1637652"/>
                  <a:pt x="4110511" y="1643582"/>
                  <a:pt x="4102955" y="1650348"/>
                </a:cubicBezTo>
                <a:cubicBezTo>
                  <a:pt x="4095399" y="1657113"/>
                  <a:pt x="4085734" y="1663040"/>
                  <a:pt x="4073961" y="1668140"/>
                </a:cubicBezTo>
                <a:lnTo>
                  <a:pt x="4065842" y="1659071"/>
                </a:lnTo>
                <a:lnTo>
                  <a:pt x="4097577" y="1630656"/>
                </a:lnTo>
                <a:cubicBezTo>
                  <a:pt x="4117786" y="1628902"/>
                  <a:pt x="4134016" y="1621177"/>
                  <a:pt x="4146258" y="1607489"/>
                </a:cubicBezTo>
                <a:cubicBezTo>
                  <a:pt x="4158508" y="1593801"/>
                  <a:pt x="4174892" y="1583211"/>
                  <a:pt x="4195417" y="1575728"/>
                </a:cubicBezTo>
                <a:lnTo>
                  <a:pt x="4203534" y="1584792"/>
                </a:lnTo>
                <a:lnTo>
                  <a:pt x="4230734" y="1560439"/>
                </a:lnTo>
                <a:cubicBezTo>
                  <a:pt x="4263030" y="1547861"/>
                  <a:pt x="4304471" y="1525729"/>
                  <a:pt x="4355061" y="1494047"/>
                </a:cubicBezTo>
                <a:cubicBezTo>
                  <a:pt x="4393001" y="1470285"/>
                  <a:pt x="4424504" y="1460711"/>
                  <a:pt x="4449566" y="1465328"/>
                </a:cubicBezTo>
                <a:close/>
                <a:moveTo>
                  <a:pt x="4646409" y="1290356"/>
                </a:moveTo>
                <a:cubicBezTo>
                  <a:pt x="4655319" y="1285105"/>
                  <a:pt x="4677678" y="1296392"/>
                  <a:pt x="4713491" y="1324224"/>
                </a:cubicBezTo>
                <a:cubicBezTo>
                  <a:pt x="4712857" y="1335684"/>
                  <a:pt x="4710115" y="1346306"/>
                  <a:pt x="4705267" y="1356094"/>
                </a:cubicBezTo>
                <a:cubicBezTo>
                  <a:pt x="4700417" y="1365881"/>
                  <a:pt x="4693142" y="1380562"/>
                  <a:pt x="4683441" y="1400135"/>
                </a:cubicBezTo>
                <a:lnTo>
                  <a:pt x="4691561" y="1409204"/>
                </a:lnTo>
                <a:cubicBezTo>
                  <a:pt x="4649882" y="1435627"/>
                  <a:pt x="4612808" y="1430711"/>
                  <a:pt x="4580335" y="1394442"/>
                </a:cubicBezTo>
                <a:cubicBezTo>
                  <a:pt x="4582232" y="1360071"/>
                  <a:pt x="4592246" y="1334772"/>
                  <a:pt x="4610380" y="1318535"/>
                </a:cubicBezTo>
                <a:cubicBezTo>
                  <a:pt x="4625491" y="1305005"/>
                  <a:pt x="4637501" y="1295612"/>
                  <a:pt x="4646409" y="1290356"/>
                </a:cubicBezTo>
                <a:close/>
                <a:moveTo>
                  <a:pt x="3467113" y="1264029"/>
                </a:moveTo>
                <a:cubicBezTo>
                  <a:pt x="3489708" y="1271025"/>
                  <a:pt x="3504629" y="1274005"/>
                  <a:pt x="3511869" y="1272969"/>
                </a:cubicBezTo>
                <a:cubicBezTo>
                  <a:pt x="3519105" y="1271930"/>
                  <a:pt x="3525434" y="1274436"/>
                  <a:pt x="3530844" y="1280479"/>
                </a:cubicBezTo>
                <a:cubicBezTo>
                  <a:pt x="3536257" y="1286524"/>
                  <a:pt x="3542387" y="1305535"/>
                  <a:pt x="3549242" y="1337516"/>
                </a:cubicBezTo>
                <a:lnTo>
                  <a:pt x="3494842" y="1386223"/>
                </a:lnTo>
                <a:cubicBezTo>
                  <a:pt x="3483703" y="1379864"/>
                  <a:pt x="3469537" y="1376209"/>
                  <a:pt x="3452354" y="1375260"/>
                </a:cubicBezTo>
                <a:cubicBezTo>
                  <a:pt x="3439454" y="1348692"/>
                  <a:pt x="3434597" y="1332621"/>
                  <a:pt x="3437778" y="1327053"/>
                </a:cubicBezTo>
                <a:cubicBezTo>
                  <a:pt x="3440955" y="1321482"/>
                  <a:pt x="3444375" y="1311615"/>
                  <a:pt x="3448029" y="1297456"/>
                </a:cubicBezTo>
                <a:lnTo>
                  <a:pt x="3439909" y="1288387"/>
                </a:lnTo>
                <a:close/>
                <a:moveTo>
                  <a:pt x="4037533" y="1235195"/>
                </a:moveTo>
                <a:cubicBezTo>
                  <a:pt x="4045969" y="1238534"/>
                  <a:pt x="4052889" y="1243225"/>
                  <a:pt x="4058302" y="1249271"/>
                </a:cubicBezTo>
                <a:cubicBezTo>
                  <a:pt x="4063716" y="1255317"/>
                  <a:pt x="4070639" y="1260004"/>
                  <a:pt x="4079075" y="1263344"/>
                </a:cubicBezTo>
                <a:lnTo>
                  <a:pt x="4070006" y="1271464"/>
                </a:lnTo>
                <a:cubicBezTo>
                  <a:pt x="4077494" y="1291984"/>
                  <a:pt x="4082667" y="1302326"/>
                  <a:pt x="4085528" y="1302484"/>
                </a:cubicBezTo>
                <a:cubicBezTo>
                  <a:pt x="4088397" y="1302643"/>
                  <a:pt x="4084662" y="1318239"/>
                  <a:pt x="4074332" y="1349268"/>
                </a:cubicBezTo>
                <a:lnTo>
                  <a:pt x="4082448" y="1358333"/>
                </a:lnTo>
                <a:lnTo>
                  <a:pt x="4064314" y="1374570"/>
                </a:lnTo>
                <a:lnTo>
                  <a:pt x="4072434" y="1383638"/>
                </a:lnTo>
                <a:lnTo>
                  <a:pt x="4028045" y="1407043"/>
                </a:lnTo>
                <a:cubicBezTo>
                  <a:pt x="3992868" y="1367755"/>
                  <a:pt x="3977343" y="1336732"/>
                  <a:pt x="3981470" y="1313978"/>
                </a:cubicBezTo>
                <a:cubicBezTo>
                  <a:pt x="3985603" y="1291224"/>
                  <a:pt x="4004287" y="1264962"/>
                  <a:pt x="4037533" y="1235195"/>
                </a:cubicBezTo>
                <a:close/>
                <a:moveTo>
                  <a:pt x="4355190" y="1179476"/>
                </a:moveTo>
                <a:cubicBezTo>
                  <a:pt x="4377474" y="1192197"/>
                  <a:pt x="4398081" y="1209137"/>
                  <a:pt x="4417021" y="1230290"/>
                </a:cubicBezTo>
                <a:cubicBezTo>
                  <a:pt x="4421485" y="1253519"/>
                  <a:pt x="4417672" y="1270547"/>
                  <a:pt x="4405584" y="1281370"/>
                </a:cubicBezTo>
                <a:cubicBezTo>
                  <a:pt x="4393496" y="1292194"/>
                  <a:pt x="4378226" y="1308591"/>
                  <a:pt x="4359778" y="1330555"/>
                </a:cubicBezTo>
                <a:lnTo>
                  <a:pt x="4367895" y="1339620"/>
                </a:lnTo>
                <a:cubicBezTo>
                  <a:pt x="4349761" y="1355856"/>
                  <a:pt x="4335283" y="1357927"/>
                  <a:pt x="4324459" y="1345839"/>
                </a:cubicBezTo>
                <a:cubicBezTo>
                  <a:pt x="4313636" y="1333751"/>
                  <a:pt x="4295731" y="1319836"/>
                  <a:pt x="4270741" y="1304093"/>
                </a:cubicBezTo>
                <a:cubicBezTo>
                  <a:pt x="4281076" y="1273060"/>
                  <a:pt x="4289422" y="1251976"/>
                  <a:pt x="4295781" y="1240835"/>
                </a:cubicBezTo>
                <a:cubicBezTo>
                  <a:pt x="4302143" y="1229692"/>
                  <a:pt x="4321944" y="1209242"/>
                  <a:pt x="4355190" y="1179476"/>
                </a:cubicBezTo>
                <a:close/>
                <a:moveTo>
                  <a:pt x="3773278" y="1104252"/>
                </a:moveTo>
                <a:cubicBezTo>
                  <a:pt x="3810040" y="1114902"/>
                  <a:pt x="3837764" y="1120024"/>
                  <a:pt x="3856460" y="1119618"/>
                </a:cubicBezTo>
                <a:cubicBezTo>
                  <a:pt x="3875158" y="1119215"/>
                  <a:pt x="3902093" y="1138657"/>
                  <a:pt x="3937273" y="1177948"/>
                </a:cubicBezTo>
                <a:cubicBezTo>
                  <a:pt x="3930910" y="1189085"/>
                  <a:pt x="3928405" y="1195415"/>
                  <a:pt x="3929757" y="1196925"/>
                </a:cubicBezTo>
                <a:cubicBezTo>
                  <a:pt x="3931112" y="1198438"/>
                  <a:pt x="3933140" y="1200703"/>
                  <a:pt x="3935846" y="1203725"/>
                </a:cubicBezTo>
                <a:cubicBezTo>
                  <a:pt x="3938553" y="1206748"/>
                  <a:pt x="3940347" y="1213309"/>
                  <a:pt x="3941227" y="1223413"/>
                </a:cubicBezTo>
                <a:cubicBezTo>
                  <a:pt x="3942101" y="1233517"/>
                  <a:pt x="3941595" y="1255757"/>
                  <a:pt x="3939697" y="1290120"/>
                </a:cubicBezTo>
                <a:lnTo>
                  <a:pt x="3885294" y="1338830"/>
                </a:lnTo>
                <a:cubicBezTo>
                  <a:pt x="3884977" y="1344561"/>
                  <a:pt x="3886175" y="1348936"/>
                  <a:pt x="3888881" y="1351958"/>
                </a:cubicBezTo>
                <a:cubicBezTo>
                  <a:pt x="3891588" y="1354981"/>
                  <a:pt x="3889916" y="1359198"/>
                  <a:pt x="3883870" y="1364611"/>
                </a:cubicBezTo>
                <a:cubicBezTo>
                  <a:pt x="3880851" y="1367315"/>
                  <a:pt x="3877907" y="1368591"/>
                  <a:pt x="3875042" y="1368429"/>
                </a:cubicBezTo>
                <a:cubicBezTo>
                  <a:pt x="3872177" y="1368274"/>
                  <a:pt x="3869236" y="1369547"/>
                  <a:pt x="3866214" y="1372253"/>
                </a:cubicBezTo>
                <a:lnTo>
                  <a:pt x="3858094" y="1363184"/>
                </a:lnTo>
                <a:lnTo>
                  <a:pt x="3827311" y="1374414"/>
                </a:lnTo>
                <a:lnTo>
                  <a:pt x="3819194" y="1365349"/>
                </a:lnTo>
                <a:cubicBezTo>
                  <a:pt x="3798669" y="1372833"/>
                  <a:pt x="3784787" y="1377097"/>
                  <a:pt x="3777547" y="1378132"/>
                </a:cubicBezTo>
                <a:cubicBezTo>
                  <a:pt x="3770307" y="1379167"/>
                  <a:pt x="3755545" y="1373326"/>
                  <a:pt x="3733268" y="1360605"/>
                </a:cubicBezTo>
                <a:lnTo>
                  <a:pt x="3724199" y="1368725"/>
                </a:lnTo>
                <a:lnTo>
                  <a:pt x="3663314" y="1300725"/>
                </a:lnTo>
                <a:cubicBezTo>
                  <a:pt x="3669994" y="1283852"/>
                  <a:pt x="3671855" y="1263126"/>
                  <a:pt x="3668901" y="1238545"/>
                </a:cubicBezTo>
                <a:cubicBezTo>
                  <a:pt x="3665949" y="1213962"/>
                  <a:pt x="3676563" y="1190846"/>
                  <a:pt x="3700740" y="1169199"/>
                </a:cubicBezTo>
                <a:lnTo>
                  <a:pt x="3684503" y="1151064"/>
                </a:lnTo>
                <a:cubicBezTo>
                  <a:pt x="3695963" y="1151697"/>
                  <a:pt x="3700257" y="1151938"/>
                  <a:pt x="3697394" y="1151776"/>
                </a:cubicBezTo>
                <a:cubicBezTo>
                  <a:pt x="3694533" y="1151618"/>
                  <a:pt x="3698669" y="1154719"/>
                  <a:pt x="3709809" y="1161079"/>
                </a:cubicBezTo>
                <a:close/>
                <a:moveTo>
                  <a:pt x="1807976" y="952660"/>
                </a:moveTo>
                <a:lnTo>
                  <a:pt x="1832332" y="979863"/>
                </a:lnTo>
                <a:cubicBezTo>
                  <a:pt x="1828361" y="999752"/>
                  <a:pt x="1829242" y="1009856"/>
                  <a:pt x="1834968" y="1010169"/>
                </a:cubicBezTo>
                <a:cubicBezTo>
                  <a:pt x="1840698" y="1010485"/>
                  <a:pt x="1847305" y="1020910"/>
                  <a:pt x="1854792" y="1041430"/>
                </a:cubicBezTo>
                <a:lnTo>
                  <a:pt x="1845723" y="1049550"/>
                </a:lnTo>
                <a:cubicBezTo>
                  <a:pt x="1847798" y="1064026"/>
                  <a:pt x="1852061" y="1077908"/>
                  <a:pt x="1858507" y="1091189"/>
                </a:cubicBezTo>
                <a:cubicBezTo>
                  <a:pt x="1864955" y="1104475"/>
                  <a:pt x="1869218" y="1118357"/>
                  <a:pt x="1871289" y="1132836"/>
                </a:cubicBezTo>
                <a:lnTo>
                  <a:pt x="1862224" y="1140953"/>
                </a:lnTo>
                <a:cubicBezTo>
                  <a:pt x="1845671" y="1128548"/>
                  <a:pt x="1832931" y="1099116"/>
                  <a:pt x="1824006" y="1052656"/>
                </a:cubicBezTo>
                <a:cubicBezTo>
                  <a:pt x="1815080" y="1006197"/>
                  <a:pt x="1806714" y="975575"/>
                  <a:pt x="1798911" y="960777"/>
                </a:cubicBezTo>
                <a:close/>
                <a:moveTo>
                  <a:pt x="4073220" y="901041"/>
                </a:moveTo>
                <a:lnTo>
                  <a:pt x="4089456" y="919175"/>
                </a:lnTo>
                <a:lnTo>
                  <a:pt x="4072271" y="918223"/>
                </a:lnTo>
                <a:lnTo>
                  <a:pt x="4063201" y="926343"/>
                </a:lnTo>
                <a:cubicBezTo>
                  <a:pt x="4063517" y="920613"/>
                  <a:pt x="4062328" y="916238"/>
                  <a:pt x="4059622" y="913216"/>
                </a:cubicBezTo>
                <a:lnTo>
                  <a:pt x="4064155" y="909157"/>
                </a:lnTo>
                <a:close/>
                <a:moveTo>
                  <a:pt x="2294373" y="884706"/>
                </a:moveTo>
                <a:lnTo>
                  <a:pt x="2302493" y="893775"/>
                </a:lnTo>
                <a:cubicBezTo>
                  <a:pt x="2313945" y="894407"/>
                  <a:pt x="2318244" y="894645"/>
                  <a:pt x="2315383" y="894486"/>
                </a:cubicBezTo>
                <a:cubicBezTo>
                  <a:pt x="2312515" y="894328"/>
                  <a:pt x="2316652" y="897430"/>
                  <a:pt x="2327795" y="903793"/>
                </a:cubicBezTo>
                <a:cubicBezTo>
                  <a:pt x="2315706" y="914616"/>
                  <a:pt x="2307472" y="920622"/>
                  <a:pt x="2303097" y="921820"/>
                </a:cubicBezTo>
                <a:cubicBezTo>
                  <a:pt x="2298726" y="923014"/>
                  <a:pt x="2292159" y="924807"/>
                  <a:pt x="2283410" y="927194"/>
                </a:cubicBezTo>
                <a:lnTo>
                  <a:pt x="2275293" y="918129"/>
                </a:lnTo>
                <a:lnTo>
                  <a:pt x="2284359" y="910012"/>
                </a:lnTo>
                <a:cubicBezTo>
                  <a:pt x="2284991" y="898552"/>
                  <a:pt x="2283795" y="894178"/>
                  <a:pt x="2280771" y="896885"/>
                </a:cubicBezTo>
                <a:cubicBezTo>
                  <a:pt x="2277752" y="899588"/>
                  <a:pt x="2282285" y="895530"/>
                  <a:pt x="2294373" y="884706"/>
                </a:cubicBezTo>
                <a:close/>
                <a:moveTo>
                  <a:pt x="1781199" y="813281"/>
                </a:moveTo>
                <a:cubicBezTo>
                  <a:pt x="1788682" y="833806"/>
                  <a:pt x="1796850" y="855085"/>
                  <a:pt x="1805685" y="877120"/>
                </a:cubicBezTo>
                <a:cubicBezTo>
                  <a:pt x="1814522" y="899154"/>
                  <a:pt x="1815604" y="918605"/>
                  <a:pt x="1808929" y="935473"/>
                </a:cubicBezTo>
                <a:lnTo>
                  <a:pt x="1817046" y="944539"/>
                </a:lnTo>
                <a:lnTo>
                  <a:pt x="1807976" y="952660"/>
                </a:lnTo>
                <a:lnTo>
                  <a:pt x="1791742" y="934529"/>
                </a:lnTo>
                <a:cubicBezTo>
                  <a:pt x="1796347" y="903180"/>
                  <a:pt x="1786785" y="868176"/>
                  <a:pt x="1763064" y="829518"/>
                </a:cubicBezTo>
                <a:close/>
                <a:moveTo>
                  <a:pt x="2889967" y="653644"/>
                </a:moveTo>
                <a:cubicBezTo>
                  <a:pt x="2919207" y="657414"/>
                  <a:pt x="2946680" y="673653"/>
                  <a:pt x="2972387" y="702365"/>
                </a:cubicBezTo>
                <a:cubicBezTo>
                  <a:pt x="2994034" y="726541"/>
                  <a:pt x="3012662" y="753428"/>
                  <a:pt x="3028262" y="783018"/>
                </a:cubicBezTo>
                <a:cubicBezTo>
                  <a:pt x="3043867" y="812604"/>
                  <a:pt x="3056925" y="836310"/>
                  <a:pt x="3067432" y="854129"/>
                </a:cubicBezTo>
                <a:lnTo>
                  <a:pt x="3049298" y="870366"/>
                </a:lnTo>
                <a:lnTo>
                  <a:pt x="3073652" y="897566"/>
                </a:lnTo>
                <a:cubicBezTo>
                  <a:pt x="3063318" y="928597"/>
                  <a:pt x="3059109" y="952785"/>
                  <a:pt x="3061028" y="970126"/>
                </a:cubicBezTo>
                <a:cubicBezTo>
                  <a:pt x="3062941" y="987473"/>
                  <a:pt x="3047277" y="1011024"/>
                  <a:pt x="3014030" y="1040792"/>
                </a:cubicBezTo>
                <a:cubicBezTo>
                  <a:pt x="3002575" y="1040155"/>
                  <a:pt x="2998955" y="1040677"/>
                  <a:pt x="3003171" y="1042348"/>
                </a:cubicBezTo>
                <a:cubicBezTo>
                  <a:pt x="3007392" y="1044016"/>
                  <a:pt x="3002258" y="1045885"/>
                  <a:pt x="2987780" y="1047963"/>
                </a:cubicBezTo>
                <a:cubicBezTo>
                  <a:pt x="2997970" y="1071504"/>
                  <a:pt x="3005774" y="1086302"/>
                  <a:pt x="3011185" y="1092345"/>
                </a:cubicBezTo>
                <a:cubicBezTo>
                  <a:pt x="3031709" y="1084861"/>
                  <a:pt x="3048693" y="1076460"/>
                  <a:pt x="3062133" y="1067147"/>
                </a:cubicBezTo>
                <a:cubicBezTo>
                  <a:pt x="3075576" y="1057836"/>
                  <a:pt x="3088858" y="1051384"/>
                  <a:pt x="3101986" y="1047803"/>
                </a:cubicBezTo>
                <a:cubicBezTo>
                  <a:pt x="3115114" y="1044216"/>
                  <a:pt x="3130110" y="1045762"/>
                  <a:pt x="3146975" y="1052440"/>
                </a:cubicBezTo>
                <a:cubicBezTo>
                  <a:pt x="3163845" y="1059115"/>
                  <a:pt x="3183104" y="1074542"/>
                  <a:pt x="3204755" y="1098723"/>
                </a:cubicBezTo>
                <a:cubicBezTo>
                  <a:pt x="3198389" y="1109862"/>
                  <a:pt x="3191275" y="1121678"/>
                  <a:pt x="3183403" y="1134173"/>
                </a:cubicBezTo>
                <a:cubicBezTo>
                  <a:pt x="3175531" y="1146667"/>
                  <a:pt x="3168414" y="1158487"/>
                  <a:pt x="3162053" y="1169622"/>
                </a:cubicBezTo>
                <a:lnTo>
                  <a:pt x="3170172" y="1178691"/>
                </a:lnTo>
                <a:lnTo>
                  <a:pt x="3133904" y="1211165"/>
                </a:lnTo>
                <a:lnTo>
                  <a:pt x="3142020" y="1220230"/>
                </a:lnTo>
                <a:lnTo>
                  <a:pt x="3132955" y="1228346"/>
                </a:lnTo>
                <a:lnTo>
                  <a:pt x="3157309" y="1255546"/>
                </a:lnTo>
                <a:cubicBezTo>
                  <a:pt x="3163038" y="1255863"/>
                  <a:pt x="3170199" y="1256259"/>
                  <a:pt x="3178790" y="1256732"/>
                </a:cubicBezTo>
                <a:cubicBezTo>
                  <a:pt x="3187384" y="1257211"/>
                  <a:pt x="3197093" y="1263490"/>
                  <a:pt x="3207916" y="1275579"/>
                </a:cubicBezTo>
                <a:lnTo>
                  <a:pt x="3198847" y="1283698"/>
                </a:lnTo>
                <a:cubicBezTo>
                  <a:pt x="3203628" y="1301197"/>
                  <a:pt x="3210077" y="1314482"/>
                  <a:pt x="3218195" y="1323548"/>
                </a:cubicBezTo>
                <a:lnTo>
                  <a:pt x="3209129" y="1331665"/>
                </a:lnTo>
                <a:cubicBezTo>
                  <a:pt x="3208496" y="1343124"/>
                  <a:pt x="3209136" y="1357523"/>
                  <a:pt x="3211052" y="1374867"/>
                </a:cubicBezTo>
                <a:cubicBezTo>
                  <a:pt x="3212968" y="1392210"/>
                  <a:pt x="3220690" y="1408437"/>
                  <a:pt x="3234219" y="1423548"/>
                </a:cubicBezTo>
                <a:cubicBezTo>
                  <a:pt x="3236926" y="1426571"/>
                  <a:pt x="3239712" y="1428164"/>
                  <a:pt x="3242577" y="1428318"/>
                </a:cubicBezTo>
                <a:cubicBezTo>
                  <a:pt x="3245439" y="1428476"/>
                  <a:pt x="3249576" y="1431578"/>
                  <a:pt x="3254990" y="1437624"/>
                </a:cubicBezTo>
                <a:lnTo>
                  <a:pt x="3264058" y="1429504"/>
                </a:lnTo>
                <a:lnTo>
                  <a:pt x="3280295" y="1447638"/>
                </a:lnTo>
                <a:lnTo>
                  <a:pt x="3289360" y="1439522"/>
                </a:lnTo>
                <a:cubicBezTo>
                  <a:pt x="3297476" y="1448587"/>
                  <a:pt x="3308020" y="1452760"/>
                  <a:pt x="3320988" y="1452041"/>
                </a:cubicBezTo>
                <a:cubicBezTo>
                  <a:pt x="3333955" y="1451318"/>
                  <a:pt x="3349113" y="1449999"/>
                  <a:pt x="3366453" y="1448087"/>
                </a:cubicBezTo>
                <a:cubicBezTo>
                  <a:pt x="3383796" y="1446171"/>
                  <a:pt x="3400306" y="1446361"/>
                  <a:pt x="3415983" y="1448665"/>
                </a:cubicBezTo>
                <a:cubicBezTo>
                  <a:pt x="3431655" y="1450965"/>
                  <a:pt x="3447611" y="1461185"/>
                  <a:pt x="3463848" y="1479318"/>
                </a:cubicBezTo>
                <a:lnTo>
                  <a:pt x="3463370" y="1487914"/>
                </a:lnTo>
                <a:cubicBezTo>
                  <a:pt x="3480240" y="1494588"/>
                  <a:pt x="3480958" y="1507557"/>
                  <a:pt x="3465535" y="1526813"/>
                </a:cubicBezTo>
                <a:cubicBezTo>
                  <a:pt x="3450107" y="1546074"/>
                  <a:pt x="3453213" y="1567792"/>
                  <a:pt x="3474862" y="1591971"/>
                </a:cubicBezTo>
                <a:lnTo>
                  <a:pt x="3465797" y="1600088"/>
                </a:lnTo>
                <a:cubicBezTo>
                  <a:pt x="3485053" y="1615513"/>
                  <a:pt x="3503555" y="1631620"/>
                  <a:pt x="3521305" y="1648399"/>
                </a:cubicBezTo>
                <a:cubicBezTo>
                  <a:pt x="3539051" y="1665181"/>
                  <a:pt x="3559066" y="1679933"/>
                  <a:pt x="3581346" y="1692651"/>
                </a:cubicBezTo>
                <a:lnTo>
                  <a:pt x="3590411" y="1684535"/>
                </a:lnTo>
                <a:lnTo>
                  <a:pt x="3598531" y="1693604"/>
                </a:lnTo>
                <a:lnTo>
                  <a:pt x="3589466" y="1701720"/>
                </a:lnTo>
                <a:lnTo>
                  <a:pt x="3638172" y="1756119"/>
                </a:lnTo>
                <a:cubicBezTo>
                  <a:pt x="3652651" y="1754049"/>
                  <a:pt x="3670149" y="1749268"/>
                  <a:pt x="3690674" y="1741784"/>
                </a:cubicBezTo>
                <a:lnTo>
                  <a:pt x="3706911" y="1759918"/>
                </a:lnTo>
                <a:cubicBezTo>
                  <a:pt x="3721394" y="1757844"/>
                  <a:pt x="3731494" y="1756966"/>
                  <a:pt x="3737221" y="1757278"/>
                </a:cubicBezTo>
                <a:cubicBezTo>
                  <a:pt x="3742950" y="1757596"/>
                  <a:pt x="3754565" y="1755363"/>
                  <a:pt x="3772066" y="1750585"/>
                </a:cubicBezTo>
                <a:lnTo>
                  <a:pt x="3784245" y="1764187"/>
                </a:lnTo>
                <a:lnTo>
                  <a:pt x="3855830" y="1716425"/>
                </a:lnTo>
                <a:lnTo>
                  <a:pt x="3872067" y="1734560"/>
                </a:lnTo>
                <a:cubicBezTo>
                  <a:pt x="3857271" y="1742361"/>
                  <a:pt x="3846096" y="1749647"/>
                  <a:pt x="3838540" y="1756412"/>
                </a:cubicBezTo>
                <a:cubicBezTo>
                  <a:pt x="3830985" y="1763176"/>
                  <a:pt x="3818296" y="1771810"/>
                  <a:pt x="3800478" y="1782317"/>
                </a:cubicBezTo>
                <a:cubicBezTo>
                  <a:pt x="3804942" y="1805546"/>
                  <a:pt x="3800216" y="1826117"/>
                  <a:pt x="3786302" y="1844022"/>
                </a:cubicBezTo>
                <a:cubicBezTo>
                  <a:pt x="3772384" y="1861924"/>
                  <a:pt x="3759742" y="1882775"/>
                  <a:pt x="3748373" y="1906569"/>
                </a:cubicBezTo>
                <a:cubicBezTo>
                  <a:pt x="3737007" y="1930357"/>
                  <a:pt x="3731960" y="1956655"/>
                  <a:pt x="3733244" y="1985451"/>
                </a:cubicBezTo>
                <a:cubicBezTo>
                  <a:pt x="3734527" y="2014254"/>
                  <a:pt x="3755463" y="2051321"/>
                  <a:pt x="3796053" y="2096655"/>
                </a:cubicBezTo>
                <a:cubicBezTo>
                  <a:pt x="3831057" y="2087093"/>
                  <a:pt x="3855640" y="2084141"/>
                  <a:pt x="3869799" y="2087797"/>
                </a:cubicBezTo>
                <a:cubicBezTo>
                  <a:pt x="3883966" y="2091453"/>
                  <a:pt x="3905928" y="2109900"/>
                  <a:pt x="3935695" y="2143146"/>
                </a:cubicBezTo>
                <a:cubicBezTo>
                  <a:pt x="3929017" y="2160018"/>
                  <a:pt x="3920907" y="2176805"/>
                  <a:pt x="3911364" y="2193516"/>
                </a:cubicBezTo>
                <a:cubicBezTo>
                  <a:pt x="3901828" y="2210227"/>
                  <a:pt x="3884492" y="2237995"/>
                  <a:pt x="3859366" y="2276832"/>
                </a:cubicBezTo>
                <a:lnTo>
                  <a:pt x="3883719" y="2304031"/>
                </a:lnTo>
                <a:cubicBezTo>
                  <a:pt x="3877044" y="2320900"/>
                  <a:pt x="3874140" y="2334387"/>
                  <a:pt x="3875021" y="2344491"/>
                </a:cubicBezTo>
                <a:cubicBezTo>
                  <a:pt x="3875899" y="2354592"/>
                  <a:pt x="3871488" y="2369433"/>
                  <a:pt x="3861790" y="2389010"/>
                </a:cubicBezTo>
                <a:lnTo>
                  <a:pt x="3878024" y="2407142"/>
                </a:lnTo>
                <a:cubicBezTo>
                  <a:pt x="3878024" y="2407142"/>
                  <a:pt x="3874687" y="2415574"/>
                  <a:pt x="3868013" y="2432444"/>
                </a:cubicBezTo>
                <a:lnTo>
                  <a:pt x="3900483" y="2468709"/>
                </a:lnTo>
                <a:cubicBezTo>
                  <a:pt x="3917984" y="2463931"/>
                  <a:pt x="3933816" y="2463370"/>
                  <a:pt x="3947978" y="2467022"/>
                </a:cubicBezTo>
                <a:cubicBezTo>
                  <a:pt x="3962141" y="2470681"/>
                  <a:pt x="3974951" y="2472823"/>
                  <a:pt x="3986408" y="2473452"/>
                </a:cubicBezTo>
                <a:lnTo>
                  <a:pt x="4004538" y="2457219"/>
                </a:lnTo>
                <a:cubicBezTo>
                  <a:pt x="4050369" y="2459749"/>
                  <a:pt x="4085729" y="2456675"/>
                  <a:pt x="4110628" y="2447994"/>
                </a:cubicBezTo>
                <a:cubicBezTo>
                  <a:pt x="4135527" y="2439313"/>
                  <a:pt x="4167234" y="2450402"/>
                  <a:pt x="4205752" y="2481254"/>
                </a:cubicBezTo>
                <a:cubicBezTo>
                  <a:pt x="4199705" y="2486667"/>
                  <a:pt x="4195097" y="2492159"/>
                  <a:pt x="4191915" y="2497727"/>
                </a:cubicBezTo>
                <a:cubicBezTo>
                  <a:pt x="4188731" y="2503298"/>
                  <a:pt x="4184123" y="2508792"/>
                  <a:pt x="4178080" y="2514202"/>
                </a:cubicBezTo>
                <a:cubicBezTo>
                  <a:pt x="4162969" y="2527731"/>
                  <a:pt x="4143875" y="2535295"/>
                  <a:pt x="4120802" y="2536895"/>
                </a:cubicBezTo>
                <a:cubicBezTo>
                  <a:pt x="4097731" y="2538498"/>
                  <a:pt x="4075934" y="2543035"/>
                  <a:pt x="4055413" y="2550522"/>
                </a:cubicBezTo>
                <a:lnTo>
                  <a:pt x="4047293" y="2541453"/>
                </a:lnTo>
                <a:lnTo>
                  <a:pt x="4011024" y="2573926"/>
                </a:lnTo>
                <a:lnTo>
                  <a:pt x="4002908" y="2564861"/>
                </a:lnTo>
                <a:lnTo>
                  <a:pt x="3984773" y="2581099"/>
                </a:lnTo>
                <a:lnTo>
                  <a:pt x="3976656" y="2572034"/>
                </a:lnTo>
                <a:lnTo>
                  <a:pt x="3935856" y="2608565"/>
                </a:lnTo>
                <a:cubicBezTo>
                  <a:pt x="3932832" y="2611272"/>
                  <a:pt x="3929212" y="2611786"/>
                  <a:pt x="3924996" y="2610114"/>
                </a:cubicBezTo>
                <a:cubicBezTo>
                  <a:pt x="3920779" y="2608450"/>
                  <a:pt x="3915647" y="2610319"/>
                  <a:pt x="3909601" y="2615733"/>
                </a:cubicBezTo>
                <a:lnTo>
                  <a:pt x="3917720" y="2624802"/>
                </a:lnTo>
                <a:cubicBezTo>
                  <a:pt x="3901977" y="2649784"/>
                  <a:pt x="3895816" y="2670273"/>
                  <a:pt x="3899245" y="2686263"/>
                </a:cubicBezTo>
                <a:cubicBezTo>
                  <a:pt x="3902671" y="2702254"/>
                  <a:pt x="3906615" y="2721862"/>
                  <a:pt x="3911079" y="2745091"/>
                </a:cubicBezTo>
                <a:lnTo>
                  <a:pt x="3902011" y="2753211"/>
                </a:lnTo>
                <a:cubicBezTo>
                  <a:pt x="3904089" y="2767689"/>
                  <a:pt x="3904886" y="2779228"/>
                  <a:pt x="3904411" y="2787820"/>
                </a:cubicBezTo>
                <a:cubicBezTo>
                  <a:pt x="3903937" y="2796409"/>
                  <a:pt x="3907601" y="2808103"/>
                  <a:pt x="3915401" y="2822899"/>
                </a:cubicBezTo>
                <a:lnTo>
                  <a:pt x="3906336" y="2831015"/>
                </a:lnTo>
                <a:cubicBezTo>
                  <a:pt x="3920182" y="2840404"/>
                  <a:pt x="3932673" y="2848271"/>
                  <a:pt x="3943816" y="2854634"/>
                </a:cubicBezTo>
                <a:cubicBezTo>
                  <a:pt x="3954955" y="2860992"/>
                  <a:pt x="3967450" y="2868864"/>
                  <a:pt x="3981294" y="2878250"/>
                </a:cubicBezTo>
                <a:lnTo>
                  <a:pt x="3990363" y="2870130"/>
                </a:lnTo>
                <a:lnTo>
                  <a:pt x="4030953" y="2915464"/>
                </a:lnTo>
                <a:cubicBezTo>
                  <a:pt x="4024590" y="2926606"/>
                  <a:pt x="4020938" y="2940770"/>
                  <a:pt x="4019990" y="2957951"/>
                </a:cubicBezTo>
                <a:cubicBezTo>
                  <a:pt x="3987377" y="2976260"/>
                  <a:pt x="3959095" y="2981163"/>
                  <a:pt x="3935144" y="2972661"/>
                </a:cubicBezTo>
                <a:cubicBezTo>
                  <a:pt x="3911196" y="2964157"/>
                  <a:pt x="3881243" y="2973277"/>
                  <a:pt x="3845295" y="3000017"/>
                </a:cubicBezTo>
                <a:cubicBezTo>
                  <a:pt x="3844662" y="3011477"/>
                  <a:pt x="3843591" y="3017882"/>
                  <a:pt x="3842078" y="3019237"/>
                </a:cubicBezTo>
                <a:cubicBezTo>
                  <a:pt x="3840568" y="3020589"/>
                  <a:pt x="3839494" y="3026991"/>
                  <a:pt x="3838861" y="3038450"/>
                </a:cubicBezTo>
                <a:lnTo>
                  <a:pt x="3846977" y="3047515"/>
                </a:lnTo>
                <a:lnTo>
                  <a:pt x="3828846" y="3063749"/>
                </a:lnTo>
                <a:cubicBezTo>
                  <a:pt x="3825508" y="3072185"/>
                  <a:pt x="3825867" y="3078670"/>
                  <a:pt x="3829925" y="3083202"/>
                </a:cubicBezTo>
                <a:cubicBezTo>
                  <a:pt x="3833987" y="3087739"/>
                  <a:pt x="3835697" y="3095733"/>
                  <a:pt x="3835070" y="3107189"/>
                </a:cubicBezTo>
                <a:cubicBezTo>
                  <a:pt x="3857345" y="3119911"/>
                  <a:pt x="3874736" y="3130204"/>
                  <a:pt x="3887231" y="3138076"/>
                </a:cubicBezTo>
                <a:cubicBezTo>
                  <a:pt x="3899721" y="3145951"/>
                  <a:pt x="3919499" y="3164996"/>
                  <a:pt x="3946559" y="3195218"/>
                </a:cubicBezTo>
                <a:lnTo>
                  <a:pt x="3937490" y="3203338"/>
                </a:lnTo>
                <a:lnTo>
                  <a:pt x="3945610" y="3212407"/>
                </a:lnTo>
                <a:cubicBezTo>
                  <a:pt x="3933522" y="3223231"/>
                  <a:pt x="3926642" y="3230750"/>
                  <a:pt x="3924970" y="3234967"/>
                </a:cubicBezTo>
                <a:cubicBezTo>
                  <a:pt x="3923306" y="3239184"/>
                  <a:pt x="3920798" y="3245510"/>
                  <a:pt x="3917462" y="3253943"/>
                </a:cubicBezTo>
                <a:lnTo>
                  <a:pt x="3909345" y="3244877"/>
                </a:lnTo>
                <a:cubicBezTo>
                  <a:pt x="3891527" y="3255385"/>
                  <a:pt x="3881186" y="3260557"/>
                  <a:pt x="3878320" y="3260403"/>
                </a:cubicBezTo>
                <a:cubicBezTo>
                  <a:pt x="3875456" y="3260241"/>
                  <a:pt x="3865273" y="3262553"/>
                  <a:pt x="3847775" y="3267333"/>
                </a:cubicBezTo>
                <a:lnTo>
                  <a:pt x="3831538" y="3249199"/>
                </a:lnTo>
                <a:cubicBezTo>
                  <a:pt x="3816739" y="3257003"/>
                  <a:pt x="3803382" y="3264882"/>
                  <a:pt x="3791448" y="3272841"/>
                </a:cubicBezTo>
                <a:cubicBezTo>
                  <a:pt x="3779518" y="3280803"/>
                  <a:pt x="3765995" y="3291550"/>
                  <a:pt x="3750883" y="3305081"/>
                </a:cubicBezTo>
                <a:cubicBezTo>
                  <a:pt x="3755348" y="3328309"/>
                  <a:pt x="3757260" y="3345649"/>
                  <a:pt x="3756633" y="3357105"/>
                </a:cubicBezTo>
                <a:cubicBezTo>
                  <a:pt x="3755999" y="3368565"/>
                  <a:pt x="3762445" y="3381845"/>
                  <a:pt x="3775975" y="3396957"/>
                </a:cubicBezTo>
                <a:cubicBezTo>
                  <a:pt x="3781389" y="3403004"/>
                  <a:pt x="3786877" y="3407615"/>
                  <a:pt x="3792452" y="3410797"/>
                </a:cubicBezTo>
                <a:cubicBezTo>
                  <a:pt x="3798020" y="3413978"/>
                  <a:pt x="3804864" y="3420103"/>
                  <a:pt x="3812981" y="3429168"/>
                </a:cubicBezTo>
                <a:cubicBezTo>
                  <a:pt x="3800260" y="3451450"/>
                  <a:pt x="3795849" y="3466286"/>
                  <a:pt x="3799751" y="3473687"/>
                </a:cubicBezTo>
                <a:cubicBezTo>
                  <a:pt x="3803650" y="3481080"/>
                  <a:pt x="3796221" y="3498626"/>
                  <a:pt x="3777454" y="3526322"/>
                </a:cubicBezTo>
                <a:cubicBezTo>
                  <a:pt x="3748812" y="3524741"/>
                  <a:pt x="3723473" y="3528368"/>
                  <a:pt x="3701440" y="3537204"/>
                </a:cubicBezTo>
                <a:cubicBezTo>
                  <a:pt x="3679405" y="3546047"/>
                  <a:pt x="3664010" y="3551658"/>
                  <a:pt x="3655264" y="3554049"/>
                </a:cubicBezTo>
                <a:lnTo>
                  <a:pt x="3647144" y="3544980"/>
                </a:lnTo>
                <a:lnTo>
                  <a:pt x="3600861" y="3602759"/>
                </a:lnTo>
                <a:lnTo>
                  <a:pt x="3592741" y="3593690"/>
                </a:lnTo>
                <a:lnTo>
                  <a:pt x="3529276" y="3650514"/>
                </a:lnTo>
                <a:lnTo>
                  <a:pt x="3537396" y="3659583"/>
                </a:lnTo>
                <a:cubicBezTo>
                  <a:pt x="3518625" y="3687275"/>
                  <a:pt x="3504909" y="3714529"/>
                  <a:pt x="3496251" y="3741341"/>
                </a:cubicBezTo>
                <a:cubicBezTo>
                  <a:pt x="3487588" y="3768157"/>
                  <a:pt x="3493921" y="3796517"/>
                  <a:pt x="3515252" y="3826424"/>
                </a:cubicBezTo>
                <a:lnTo>
                  <a:pt x="3506187" y="3834541"/>
                </a:lnTo>
                <a:lnTo>
                  <a:pt x="3514307" y="3843609"/>
                </a:lnTo>
                <a:lnTo>
                  <a:pt x="3523371" y="3835493"/>
                </a:lnTo>
                <a:cubicBezTo>
                  <a:pt x="3554404" y="3845820"/>
                  <a:pt x="3582007" y="3840165"/>
                  <a:pt x="3606188" y="3818515"/>
                </a:cubicBezTo>
                <a:cubicBezTo>
                  <a:pt x="3615253" y="3810399"/>
                  <a:pt x="3624401" y="3800848"/>
                  <a:pt x="3633624" y="3789863"/>
                </a:cubicBezTo>
                <a:cubicBezTo>
                  <a:pt x="3642848" y="3778884"/>
                  <a:pt x="3655018" y="3766627"/>
                  <a:pt x="3670130" y="3753097"/>
                </a:cubicBezTo>
                <a:lnTo>
                  <a:pt x="3686366" y="3771231"/>
                </a:lnTo>
                <a:lnTo>
                  <a:pt x="3704501" y="3754994"/>
                </a:lnTo>
                <a:lnTo>
                  <a:pt x="3716676" y="3768592"/>
                </a:lnTo>
                <a:cubicBezTo>
                  <a:pt x="3752312" y="3747579"/>
                  <a:pt x="3789264" y="3741719"/>
                  <a:pt x="3827532" y="3751014"/>
                </a:cubicBezTo>
                <a:cubicBezTo>
                  <a:pt x="3865803" y="3760313"/>
                  <a:pt x="3892497" y="3758192"/>
                  <a:pt x="3907608" y="3744661"/>
                </a:cubicBezTo>
                <a:lnTo>
                  <a:pt x="3964435" y="3808129"/>
                </a:lnTo>
                <a:cubicBezTo>
                  <a:pt x="3998803" y="3810024"/>
                  <a:pt x="4021718" y="3811293"/>
                  <a:pt x="4033170" y="3811924"/>
                </a:cubicBezTo>
                <a:cubicBezTo>
                  <a:pt x="4044629" y="3812558"/>
                  <a:pt x="4063889" y="3827985"/>
                  <a:pt x="4090950" y="3858208"/>
                </a:cubicBezTo>
                <a:cubicBezTo>
                  <a:pt x="4090314" y="3869663"/>
                  <a:pt x="4092704" y="3878416"/>
                  <a:pt x="4098114" y="3884458"/>
                </a:cubicBezTo>
                <a:cubicBezTo>
                  <a:pt x="4103528" y="3890504"/>
                  <a:pt x="4111806" y="3896705"/>
                  <a:pt x="4122943" y="3903067"/>
                </a:cubicBezTo>
                <a:cubicBezTo>
                  <a:pt x="4134085" y="3909430"/>
                  <a:pt x="4143715" y="3917140"/>
                  <a:pt x="4151835" y="3926209"/>
                </a:cubicBezTo>
                <a:lnTo>
                  <a:pt x="4142766" y="3934329"/>
                </a:lnTo>
                <a:lnTo>
                  <a:pt x="4159000" y="3952460"/>
                </a:lnTo>
                <a:cubicBezTo>
                  <a:pt x="4157418" y="3981102"/>
                  <a:pt x="4159017" y="4004174"/>
                  <a:pt x="4163798" y="4021673"/>
                </a:cubicBezTo>
                <a:cubicBezTo>
                  <a:pt x="4168576" y="4039174"/>
                  <a:pt x="4167473" y="4059221"/>
                  <a:pt x="4160482" y="4081821"/>
                </a:cubicBezTo>
                <a:lnTo>
                  <a:pt x="4201072" y="4127155"/>
                </a:lnTo>
                <a:lnTo>
                  <a:pt x="4191054" y="4152457"/>
                </a:lnTo>
                <a:lnTo>
                  <a:pt x="4199171" y="4161523"/>
                </a:lnTo>
                <a:lnTo>
                  <a:pt x="4171972" y="4185876"/>
                </a:lnTo>
                <a:cubicBezTo>
                  <a:pt x="4171338" y="4197336"/>
                  <a:pt x="4173097" y="4217540"/>
                  <a:pt x="4177241" y="4246501"/>
                </a:cubicBezTo>
                <a:lnTo>
                  <a:pt x="4159111" y="4262734"/>
                </a:lnTo>
                <a:lnTo>
                  <a:pt x="4167228" y="4271800"/>
                </a:lnTo>
                <a:cubicBezTo>
                  <a:pt x="4152117" y="4285330"/>
                  <a:pt x="4139193" y="4298267"/>
                  <a:pt x="4128457" y="4310600"/>
                </a:cubicBezTo>
                <a:cubicBezTo>
                  <a:pt x="4117720" y="4322933"/>
                  <a:pt x="4106149" y="4337380"/>
                  <a:pt x="4093744" y="4353934"/>
                </a:cubicBezTo>
                <a:lnTo>
                  <a:pt x="4101861" y="4362999"/>
                </a:lnTo>
                <a:lnTo>
                  <a:pt x="4042925" y="4415767"/>
                </a:lnTo>
                <a:lnTo>
                  <a:pt x="4051045" y="4424836"/>
                </a:lnTo>
                <a:cubicBezTo>
                  <a:pt x="4041980" y="4432953"/>
                  <a:pt x="4033591" y="4441824"/>
                  <a:pt x="4025874" y="4451454"/>
                </a:cubicBezTo>
                <a:cubicBezTo>
                  <a:pt x="4018163" y="4461084"/>
                  <a:pt x="4009770" y="4469959"/>
                  <a:pt x="4000705" y="4478076"/>
                </a:cubicBezTo>
                <a:cubicBezTo>
                  <a:pt x="3977793" y="4476811"/>
                  <a:pt x="3967684" y="4477688"/>
                  <a:pt x="3970391" y="4480711"/>
                </a:cubicBezTo>
                <a:cubicBezTo>
                  <a:pt x="3973098" y="4483734"/>
                  <a:pt x="3958940" y="4480079"/>
                  <a:pt x="3927904" y="4469747"/>
                </a:cubicBezTo>
                <a:lnTo>
                  <a:pt x="3900704" y="4494101"/>
                </a:lnTo>
                <a:lnTo>
                  <a:pt x="3892587" y="4485036"/>
                </a:lnTo>
                <a:lnTo>
                  <a:pt x="3847253" y="4525626"/>
                </a:lnTo>
                <a:cubicBezTo>
                  <a:pt x="3818929" y="4518316"/>
                  <a:pt x="3784873" y="4510688"/>
                  <a:pt x="3745092" y="4502748"/>
                </a:cubicBezTo>
                <a:lnTo>
                  <a:pt x="3731490" y="4514926"/>
                </a:lnTo>
                <a:cubicBezTo>
                  <a:pt x="3720035" y="4514291"/>
                  <a:pt x="3705873" y="4510639"/>
                  <a:pt x="3689007" y="4503961"/>
                </a:cubicBezTo>
                <a:lnTo>
                  <a:pt x="3679938" y="4512081"/>
                </a:lnTo>
                <a:lnTo>
                  <a:pt x="3631227" y="4457677"/>
                </a:lnTo>
                <a:lnTo>
                  <a:pt x="3622162" y="4465793"/>
                </a:lnTo>
                <a:cubicBezTo>
                  <a:pt x="3599250" y="4464529"/>
                  <a:pt x="3587036" y="4464573"/>
                  <a:pt x="3585526" y="4465924"/>
                </a:cubicBezTo>
                <a:cubicBezTo>
                  <a:pt x="3584013" y="4467279"/>
                  <a:pt x="3570921" y="4457222"/>
                  <a:pt x="3546255" y="4435748"/>
                </a:cubicBezTo>
                <a:cubicBezTo>
                  <a:pt x="3550544" y="4410130"/>
                  <a:pt x="3549978" y="4394295"/>
                  <a:pt x="3544569" y="4388253"/>
                </a:cubicBezTo>
                <a:cubicBezTo>
                  <a:pt x="3539155" y="4382207"/>
                  <a:pt x="3532987" y="4376837"/>
                  <a:pt x="3526063" y="4372149"/>
                </a:cubicBezTo>
                <a:cubicBezTo>
                  <a:pt x="3519140" y="4367456"/>
                  <a:pt x="3511618" y="4360579"/>
                  <a:pt x="3503500" y="4351513"/>
                </a:cubicBezTo>
                <a:lnTo>
                  <a:pt x="3512569" y="4343393"/>
                </a:lnTo>
                <a:lnTo>
                  <a:pt x="3480096" y="4307124"/>
                </a:lnTo>
                <a:lnTo>
                  <a:pt x="3471027" y="4315244"/>
                </a:lnTo>
                <a:lnTo>
                  <a:pt x="3454790" y="4297110"/>
                </a:lnTo>
                <a:lnTo>
                  <a:pt x="3445724" y="4305227"/>
                </a:lnTo>
                <a:cubicBezTo>
                  <a:pt x="3431562" y="4301575"/>
                  <a:pt x="3417719" y="4292190"/>
                  <a:pt x="3404189" y="4277079"/>
                </a:cubicBezTo>
                <a:cubicBezTo>
                  <a:pt x="3407840" y="4262916"/>
                  <a:pt x="3415037" y="4249667"/>
                  <a:pt x="3425774" y="4237334"/>
                </a:cubicBezTo>
                <a:cubicBezTo>
                  <a:pt x="3436507" y="4224997"/>
                  <a:pt x="3436939" y="4204191"/>
                  <a:pt x="3427064" y="4174921"/>
                </a:cubicBezTo>
                <a:lnTo>
                  <a:pt x="3436133" y="4166801"/>
                </a:lnTo>
                <a:lnTo>
                  <a:pt x="3400075" y="4117408"/>
                </a:lnTo>
                <a:lnTo>
                  <a:pt x="3409144" y="4109288"/>
                </a:lnTo>
                <a:cubicBezTo>
                  <a:pt x="3410725" y="4080648"/>
                  <a:pt x="3416282" y="4057973"/>
                  <a:pt x="3425825" y="4041261"/>
                </a:cubicBezTo>
                <a:cubicBezTo>
                  <a:pt x="3435369" y="4024550"/>
                  <a:pt x="3436393" y="4005934"/>
                  <a:pt x="3428909" y="3985408"/>
                </a:cubicBezTo>
                <a:lnTo>
                  <a:pt x="3456109" y="3961055"/>
                </a:lnTo>
                <a:cubicBezTo>
                  <a:pt x="3459449" y="3952619"/>
                  <a:pt x="3452999" y="3939340"/>
                  <a:pt x="3436762" y="3921206"/>
                </a:cubicBezTo>
                <a:cubicBezTo>
                  <a:pt x="3423232" y="3906095"/>
                  <a:pt x="3411496" y="3897543"/>
                  <a:pt x="3401550" y="3895556"/>
                </a:cubicBezTo>
                <a:cubicBezTo>
                  <a:pt x="3391604" y="3893575"/>
                  <a:pt x="3379706" y="3887889"/>
                  <a:pt x="3365863" y="3878504"/>
                </a:cubicBezTo>
                <a:cubicBezTo>
                  <a:pt x="3332617" y="3908271"/>
                  <a:pt x="3311144" y="3932944"/>
                  <a:pt x="3301445" y="3952520"/>
                </a:cubicBezTo>
                <a:lnTo>
                  <a:pt x="3309562" y="3961585"/>
                </a:lnTo>
                <a:lnTo>
                  <a:pt x="3282363" y="3985938"/>
                </a:lnTo>
                <a:cubicBezTo>
                  <a:pt x="3293186" y="3998027"/>
                  <a:pt x="3293312" y="4008808"/>
                  <a:pt x="3282733" y="4018279"/>
                </a:cubicBezTo>
                <a:cubicBezTo>
                  <a:pt x="3272155" y="4027751"/>
                  <a:pt x="3266550" y="4038215"/>
                  <a:pt x="3265914" y="4049670"/>
                </a:cubicBezTo>
                <a:lnTo>
                  <a:pt x="3274034" y="4058739"/>
                </a:lnTo>
                <a:cubicBezTo>
                  <a:pt x="3262123" y="4118409"/>
                  <a:pt x="3258633" y="4155566"/>
                  <a:pt x="3263573" y="4170204"/>
                </a:cubicBezTo>
                <a:cubicBezTo>
                  <a:pt x="3268508" y="4184837"/>
                  <a:pt x="3281326" y="4212838"/>
                  <a:pt x="3302028" y="4254200"/>
                </a:cubicBezTo>
                <a:lnTo>
                  <a:pt x="3292959" y="4262320"/>
                </a:lnTo>
                <a:lnTo>
                  <a:pt x="3268605" y="4235120"/>
                </a:lnTo>
                <a:lnTo>
                  <a:pt x="3277674" y="4227000"/>
                </a:lnTo>
                <a:lnTo>
                  <a:pt x="3224906" y="4168064"/>
                </a:lnTo>
                <a:cubicBezTo>
                  <a:pt x="3206771" y="4184302"/>
                  <a:pt x="3196714" y="4197393"/>
                  <a:pt x="3194727" y="4207340"/>
                </a:cubicBezTo>
                <a:cubicBezTo>
                  <a:pt x="3192738" y="4217285"/>
                  <a:pt x="3188411" y="4230694"/>
                  <a:pt x="3181732" y="4247559"/>
                </a:cubicBezTo>
                <a:lnTo>
                  <a:pt x="3154532" y="4271912"/>
                </a:lnTo>
                <a:cubicBezTo>
                  <a:pt x="3159946" y="4277959"/>
                  <a:pt x="3162334" y="4286708"/>
                  <a:pt x="3161700" y="4298167"/>
                </a:cubicBezTo>
                <a:lnTo>
                  <a:pt x="3143569" y="4314401"/>
                </a:lnTo>
                <a:cubicBezTo>
                  <a:pt x="3148347" y="4331902"/>
                  <a:pt x="3150422" y="4346384"/>
                  <a:pt x="3149789" y="4357837"/>
                </a:cubicBezTo>
                <a:lnTo>
                  <a:pt x="3136187" y="4370016"/>
                </a:lnTo>
                <a:cubicBezTo>
                  <a:pt x="3143042" y="4401996"/>
                  <a:pt x="3139070" y="4421885"/>
                  <a:pt x="3124276" y="4429686"/>
                </a:cubicBezTo>
                <a:cubicBezTo>
                  <a:pt x="3109480" y="4437493"/>
                  <a:pt x="3108848" y="4448945"/>
                  <a:pt x="3122378" y="4464056"/>
                </a:cubicBezTo>
                <a:lnTo>
                  <a:pt x="3104244" y="4480293"/>
                </a:lnTo>
                <a:cubicBezTo>
                  <a:pt x="3103611" y="4491752"/>
                  <a:pt x="3106002" y="4500498"/>
                  <a:pt x="3111415" y="4506544"/>
                </a:cubicBezTo>
                <a:lnTo>
                  <a:pt x="3093280" y="4522781"/>
                </a:lnTo>
                <a:cubicBezTo>
                  <a:pt x="3100765" y="4543306"/>
                  <a:pt x="3102440" y="4564945"/>
                  <a:pt x="3098314" y="4587698"/>
                </a:cubicBezTo>
                <a:cubicBezTo>
                  <a:pt x="3094184" y="4610455"/>
                  <a:pt x="3089978" y="4634640"/>
                  <a:pt x="3085690" y="4660259"/>
                </a:cubicBezTo>
                <a:lnTo>
                  <a:pt x="2972355" y="4761734"/>
                </a:lnTo>
                <a:cubicBezTo>
                  <a:pt x="2963603" y="4764125"/>
                  <a:pt x="2945943" y="4771770"/>
                  <a:pt x="2919378" y="4784668"/>
                </a:cubicBezTo>
                <a:cubicBezTo>
                  <a:pt x="2892808" y="4797566"/>
                  <a:pt x="2871967" y="4810779"/>
                  <a:pt x="2856856" y="4824309"/>
                </a:cubicBezTo>
                <a:cubicBezTo>
                  <a:pt x="2853832" y="4827016"/>
                  <a:pt x="2852244" y="4829798"/>
                  <a:pt x="2852089" y="4832664"/>
                </a:cubicBezTo>
                <a:cubicBezTo>
                  <a:pt x="2851927" y="4835529"/>
                  <a:pt x="2850340" y="4838310"/>
                  <a:pt x="2847316" y="4841017"/>
                </a:cubicBezTo>
                <a:lnTo>
                  <a:pt x="2855436" y="4850086"/>
                </a:lnTo>
                <a:lnTo>
                  <a:pt x="2828236" y="4874440"/>
                </a:lnTo>
                <a:lnTo>
                  <a:pt x="2836353" y="4883505"/>
                </a:lnTo>
                <a:lnTo>
                  <a:pt x="2818219" y="4899741"/>
                </a:lnTo>
                <a:lnTo>
                  <a:pt x="2826339" y="4908810"/>
                </a:lnTo>
                <a:lnTo>
                  <a:pt x="2799139" y="4933164"/>
                </a:lnTo>
                <a:cubicBezTo>
                  <a:pt x="2799139" y="4933164"/>
                  <a:pt x="2801526" y="4941913"/>
                  <a:pt x="2806304" y="4959415"/>
                </a:cubicBezTo>
                <a:lnTo>
                  <a:pt x="2788169" y="4975652"/>
                </a:lnTo>
                <a:lnTo>
                  <a:pt x="2796289" y="4984721"/>
                </a:lnTo>
                <a:cubicBezTo>
                  <a:pt x="2790247" y="4990130"/>
                  <a:pt x="2787145" y="4994268"/>
                  <a:pt x="2786983" y="4997133"/>
                </a:cubicBezTo>
                <a:cubicBezTo>
                  <a:pt x="2786828" y="4999998"/>
                  <a:pt x="2783727" y="5004135"/>
                  <a:pt x="2777680" y="5009549"/>
                </a:cubicBezTo>
                <a:cubicBezTo>
                  <a:pt x="2759549" y="5025783"/>
                  <a:pt x="2735926" y="5037407"/>
                  <a:pt x="2706807" y="5044420"/>
                </a:cubicBezTo>
                <a:cubicBezTo>
                  <a:pt x="2677691" y="5051430"/>
                  <a:pt x="2654068" y="5063055"/>
                  <a:pt x="2635934" y="5079291"/>
                </a:cubicBezTo>
                <a:cubicBezTo>
                  <a:pt x="2626868" y="5087408"/>
                  <a:pt x="2625197" y="5091624"/>
                  <a:pt x="2630926" y="5091941"/>
                </a:cubicBezTo>
                <a:cubicBezTo>
                  <a:pt x="2636656" y="5092258"/>
                  <a:pt x="2636495" y="5095123"/>
                  <a:pt x="2630453" y="5100532"/>
                </a:cubicBezTo>
                <a:lnTo>
                  <a:pt x="2622336" y="5091466"/>
                </a:lnTo>
                <a:lnTo>
                  <a:pt x="2531667" y="5172647"/>
                </a:lnTo>
                <a:lnTo>
                  <a:pt x="2539784" y="5181713"/>
                </a:lnTo>
                <a:lnTo>
                  <a:pt x="2512584" y="5206067"/>
                </a:lnTo>
                <a:lnTo>
                  <a:pt x="2520700" y="5215132"/>
                </a:lnTo>
                <a:lnTo>
                  <a:pt x="2511632" y="5223252"/>
                </a:lnTo>
                <a:lnTo>
                  <a:pt x="2503515" y="5214187"/>
                </a:lnTo>
                <a:cubicBezTo>
                  <a:pt x="2486013" y="5218964"/>
                  <a:pt x="2474245" y="5224061"/>
                  <a:pt x="2468198" y="5229474"/>
                </a:cubicBezTo>
                <a:lnTo>
                  <a:pt x="2460078" y="5220406"/>
                </a:lnTo>
                <a:cubicBezTo>
                  <a:pt x="2451326" y="5222796"/>
                  <a:pt x="2436377" y="5233462"/>
                  <a:pt x="2415219" y="5252405"/>
                </a:cubicBezTo>
                <a:cubicBezTo>
                  <a:pt x="2400108" y="5265935"/>
                  <a:pt x="2384162" y="5281572"/>
                  <a:pt x="2367383" y="5299321"/>
                </a:cubicBezTo>
                <a:cubicBezTo>
                  <a:pt x="2350600" y="5317068"/>
                  <a:pt x="2334655" y="5332704"/>
                  <a:pt x="2319544" y="5346234"/>
                </a:cubicBezTo>
                <a:lnTo>
                  <a:pt x="2333883" y="5398739"/>
                </a:lnTo>
                <a:lnTo>
                  <a:pt x="2324813" y="5406860"/>
                </a:lnTo>
                <a:lnTo>
                  <a:pt x="2300460" y="5379661"/>
                </a:lnTo>
                <a:lnTo>
                  <a:pt x="2309530" y="5371540"/>
                </a:lnTo>
                <a:lnTo>
                  <a:pt x="2285173" y="5344337"/>
                </a:lnTo>
                <a:cubicBezTo>
                  <a:pt x="2261628" y="5354531"/>
                  <a:pt x="2238682" y="5366911"/>
                  <a:pt x="2216330" y="5381477"/>
                </a:cubicBezTo>
                <a:cubicBezTo>
                  <a:pt x="2193979" y="5396042"/>
                  <a:pt x="2169519" y="5409777"/>
                  <a:pt x="2142948" y="5422674"/>
                </a:cubicBezTo>
                <a:cubicBezTo>
                  <a:pt x="2134831" y="5413609"/>
                  <a:pt x="2117966" y="5406931"/>
                  <a:pt x="2092347" y="5402643"/>
                </a:cubicBezTo>
                <a:cubicBezTo>
                  <a:pt x="2066724" y="5398358"/>
                  <a:pt x="2040194" y="5397608"/>
                  <a:pt x="2012748" y="5400401"/>
                </a:cubicBezTo>
                <a:cubicBezTo>
                  <a:pt x="1985301" y="5403197"/>
                  <a:pt x="1962148" y="5406228"/>
                  <a:pt x="1943295" y="5409496"/>
                </a:cubicBezTo>
                <a:cubicBezTo>
                  <a:pt x="1924442" y="5412764"/>
                  <a:pt x="1915013" y="5414399"/>
                  <a:pt x="1915013" y="5414399"/>
                </a:cubicBezTo>
                <a:cubicBezTo>
                  <a:pt x="1913748" y="5437311"/>
                  <a:pt x="1910771" y="5452228"/>
                  <a:pt x="1906077" y="5459151"/>
                </a:cubicBezTo>
                <a:cubicBezTo>
                  <a:pt x="1901386" y="5466079"/>
                  <a:pt x="1892997" y="5474950"/>
                  <a:pt x="1880908" y="5485774"/>
                </a:cubicBezTo>
                <a:cubicBezTo>
                  <a:pt x="1856732" y="5507420"/>
                  <a:pt x="1839668" y="5517251"/>
                  <a:pt x="1829726" y="5515268"/>
                </a:cubicBezTo>
                <a:cubicBezTo>
                  <a:pt x="1819776" y="5513283"/>
                  <a:pt x="1806526" y="5506087"/>
                  <a:pt x="1789976" y="5493679"/>
                </a:cubicBezTo>
                <a:lnTo>
                  <a:pt x="1799043" y="5485561"/>
                </a:lnTo>
                <a:lnTo>
                  <a:pt x="1762511" y="5444761"/>
                </a:lnTo>
                <a:lnTo>
                  <a:pt x="1771576" y="5436644"/>
                </a:lnTo>
                <a:cubicBezTo>
                  <a:pt x="1755976" y="5407054"/>
                  <a:pt x="1742761" y="5386213"/>
                  <a:pt x="1731938" y="5374124"/>
                </a:cubicBezTo>
                <a:cubicBezTo>
                  <a:pt x="1708710" y="5378590"/>
                  <a:pt x="1680385" y="5371279"/>
                  <a:pt x="1646962" y="5352199"/>
                </a:cubicBezTo>
                <a:lnTo>
                  <a:pt x="1628828" y="5368436"/>
                </a:lnTo>
                <a:lnTo>
                  <a:pt x="1604471" y="5341232"/>
                </a:lnTo>
                <a:cubicBezTo>
                  <a:pt x="1587290" y="5340283"/>
                  <a:pt x="1580287" y="5337027"/>
                  <a:pt x="1583463" y="5331455"/>
                </a:cubicBezTo>
                <a:cubicBezTo>
                  <a:pt x="1586649" y="5325883"/>
                  <a:pt x="1579488" y="5325489"/>
                  <a:pt x="1561982" y="5330269"/>
                </a:cubicBezTo>
                <a:lnTo>
                  <a:pt x="1557450" y="5334327"/>
                </a:lnTo>
                <a:cubicBezTo>
                  <a:pt x="1545998" y="5333696"/>
                  <a:pt x="1531833" y="5330040"/>
                  <a:pt x="1514963" y="5323365"/>
                </a:cubicBezTo>
                <a:lnTo>
                  <a:pt x="1496833" y="5339598"/>
                </a:lnTo>
                <a:cubicBezTo>
                  <a:pt x="1468191" y="5338017"/>
                  <a:pt x="1441059" y="5335084"/>
                  <a:pt x="1415440" y="5330795"/>
                </a:cubicBezTo>
                <a:cubicBezTo>
                  <a:pt x="1389822" y="5326508"/>
                  <a:pt x="1360390" y="5339247"/>
                  <a:pt x="1327144" y="5369014"/>
                </a:cubicBezTo>
                <a:cubicBezTo>
                  <a:pt x="1326512" y="5380474"/>
                  <a:pt x="1317805" y="5395075"/>
                  <a:pt x="1301023" y="5412821"/>
                </a:cubicBezTo>
                <a:cubicBezTo>
                  <a:pt x="1284240" y="5430568"/>
                  <a:pt x="1271163" y="5446363"/>
                  <a:pt x="1261778" y="5460213"/>
                </a:cubicBezTo>
                <a:lnTo>
                  <a:pt x="1253658" y="5451144"/>
                </a:lnTo>
                <a:lnTo>
                  <a:pt x="1244593" y="5459261"/>
                </a:lnTo>
                <a:lnTo>
                  <a:pt x="1212122" y="5422995"/>
                </a:lnTo>
                <a:lnTo>
                  <a:pt x="1203057" y="5431111"/>
                </a:lnTo>
                <a:cubicBezTo>
                  <a:pt x="1197644" y="5425066"/>
                  <a:pt x="1194340" y="5419857"/>
                  <a:pt x="1193144" y="5415483"/>
                </a:cubicBezTo>
                <a:cubicBezTo>
                  <a:pt x="1191946" y="5411108"/>
                  <a:pt x="1190001" y="5407410"/>
                  <a:pt x="1187294" y="5404386"/>
                </a:cubicBezTo>
                <a:lnTo>
                  <a:pt x="1187769" y="5395796"/>
                </a:lnTo>
                <a:cubicBezTo>
                  <a:pt x="1171532" y="5377661"/>
                  <a:pt x="1150482" y="5355670"/>
                  <a:pt x="1124618" y="5329822"/>
                </a:cubicBezTo>
                <a:cubicBezTo>
                  <a:pt x="1098749" y="5303974"/>
                  <a:pt x="1075556" y="5294793"/>
                  <a:pt x="1055032" y="5302278"/>
                </a:cubicBezTo>
                <a:lnTo>
                  <a:pt x="988931" y="5328796"/>
                </a:lnTo>
                <a:lnTo>
                  <a:pt x="972694" y="5310661"/>
                </a:lnTo>
                <a:cubicBezTo>
                  <a:pt x="955505" y="5309712"/>
                  <a:pt x="945564" y="5307728"/>
                  <a:pt x="942857" y="5304705"/>
                </a:cubicBezTo>
                <a:cubicBezTo>
                  <a:pt x="940150" y="5301681"/>
                  <a:pt x="937684" y="5294364"/>
                  <a:pt x="935451" y="5282749"/>
                </a:cubicBezTo>
                <a:cubicBezTo>
                  <a:pt x="933219" y="5271135"/>
                  <a:pt x="931745" y="5258843"/>
                  <a:pt x="931023" y="5245876"/>
                </a:cubicBezTo>
                <a:cubicBezTo>
                  <a:pt x="930299" y="5232911"/>
                  <a:pt x="928746" y="5222048"/>
                  <a:pt x="926353" y="5213299"/>
                </a:cubicBezTo>
                <a:cubicBezTo>
                  <a:pt x="923965" y="5204550"/>
                  <a:pt x="922768" y="5200176"/>
                  <a:pt x="922768" y="5200176"/>
                </a:cubicBezTo>
                <a:lnTo>
                  <a:pt x="931838" y="5192055"/>
                </a:lnTo>
                <a:lnTo>
                  <a:pt x="915601" y="5173920"/>
                </a:lnTo>
                <a:lnTo>
                  <a:pt x="924666" y="5165804"/>
                </a:lnTo>
                <a:lnTo>
                  <a:pt x="880496" y="5107343"/>
                </a:lnTo>
                <a:lnTo>
                  <a:pt x="889562" y="5099226"/>
                </a:lnTo>
                <a:lnTo>
                  <a:pt x="873325" y="5081091"/>
                </a:lnTo>
                <a:lnTo>
                  <a:pt x="882393" y="5072972"/>
                </a:lnTo>
                <a:cubicBezTo>
                  <a:pt x="882706" y="5067245"/>
                  <a:pt x="881512" y="5062868"/>
                  <a:pt x="878809" y="5059848"/>
                </a:cubicBezTo>
                <a:cubicBezTo>
                  <a:pt x="873395" y="5053802"/>
                  <a:pt x="867825" y="5050624"/>
                  <a:pt x="862098" y="5050305"/>
                </a:cubicBezTo>
                <a:cubicBezTo>
                  <a:pt x="856368" y="5049988"/>
                  <a:pt x="851993" y="5051185"/>
                  <a:pt x="848971" y="5053891"/>
                </a:cubicBezTo>
                <a:lnTo>
                  <a:pt x="808381" y="5008557"/>
                </a:lnTo>
                <a:lnTo>
                  <a:pt x="799315" y="5016675"/>
                </a:lnTo>
                <a:lnTo>
                  <a:pt x="778542" y="5002602"/>
                </a:lnTo>
                <a:cubicBezTo>
                  <a:pt x="753556" y="4986855"/>
                  <a:pt x="724515" y="4966578"/>
                  <a:pt x="691405" y="4941773"/>
                </a:cubicBezTo>
                <a:lnTo>
                  <a:pt x="664209" y="4966123"/>
                </a:lnTo>
                <a:lnTo>
                  <a:pt x="656089" y="4957054"/>
                </a:lnTo>
                <a:lnTo>
                  <a:pt x="610755" y="4997644"/>
                </a:lnTo>
                <a:lnTo>
                  <a:pt x="618875" y="5006713"/>
                </a:lnTo>
                <a:cubicBezTo>
                  <a:pt x="612830" y="5012126"/>
                  <a:pt x="608973" y="5016939"/>
                  <a:pt x="607301" y="5021156"/>
                </a:cubicBezTo>
                <a:cubicBezTo>
                  <a:pt x="605634" y="5025376"/>
                  <a:pt x="601777" y="5030189"/>
                  <a:pt x="595731" y="5035602"/>
                </a:cubicBezTo>
                <a:cubicBezTo>
                  <a:pt x="580623" y="5049129"/>
                  <a:pt x="564911" y="5060470"/>
                  <a:pt x="548606" y="5069629"/>
                </a:cubicBezTo>
                <a:cubicBezTo>
                  <a:pt x="532297" y="5078784"/>
                  <a:pt x="516748" y="5087261"/>
                  <a:pt x="501953" y="5095061"/>
                </a:cubicBezTo>
                <a:lnTo>
                  <a:pt x="461363" y="5049728"/>
                </a:lnTo>
                <a:cubicBezTo>
                  <a:pt x="465018" y="5035567"/>
                  <a:pt x="467998" y="5020647"/>
                  <a:pt x="470298" y="5004974"/>
                </a:cubicBezTo>
                <a:cubicBezTo>
                  <a:pt x="472602" y="4989299"/>
                  <a:pt x="476929" y="4975891"/>
                  <a:pt x="483292" y="4964755"/>
                </a:cubicBezTo>
                <a:lnTo>
                  <a:pt x="528626" y="4924165"/>
                </a:lnTo>
                <a:cubicBezTo>
                  <a:pt x="547709" y="4890738"/>
                  <a:pt x="554937" y="4863848"/>
                  <a:pt x="550318" y="4843484"/>
                </a:cubicBezTo>
                <a:cubicBezTo>
                  <a:pt x="545696" y="4823118"/>
                  <a:pt x="539484" y="4805541"/>
                  <a:pt x="531680" y="4790742"/>
                </a:cubicBezTo>
                <a:cubicBezTo>
                  <a:pt x="523879" y="4775947"/>
                  <a:pt x="516001" y="4762583"/>
                  <a:pt x="508039" y="4750652"/>
                </a:cubicBezTo>
                <a:cubicBezTo>
                  <a:pt x="500079" y="4738725"/>
                  <a:pt x="499598" y="4721457"/>
                  <a:pt x="506589" y="4698865"/>
                </a:cubicBezTo>
                <a:lnTo>
                  <a:pt x="490830" y="4672137"/>
                </a:lnTo>
                <a:cubicBezTo>
                  <a:pt x="488752" y="4657658"/>
                  <a:pt x="479601" y="4641353"/>
                  <a:pt x="463363" y="4623218"/>
                </a:cubicBezTo>
                <a:cubicBezTo>
                  <a:pt x="441713" y="4599037"/>
                  <a:pt x="427112" y="4590332"/>
                  <a:pt x="419556" y="4597096"/>
                </a:cubicBezTo>
                <a:cubicBezTo>
                  <a:pt x="412000" y="4603862"/>
                  <a:pt x="403852" y="4608438"/>
                  <a:pt x="395095" y="4610833"/>
                </a:cubicBezTo>
                <a:lnTo>
                  <a:pt x="386978" y="4601767"/>
                </a:lnTo>
                <a:lnTo>
                  <a:pt x="350713" y="4634237"/>
                </a:lnTo>
                <a:cubicBezTo>
                  <a:pt x="339258" y="4633601"/>
                  <a:pt x="330821" y="4630261"/>
                  <a:pt x="325412" y="4624219"/>
                </a:cubicBezTo>
                <a:lnTo>
                  <a:pt x="298212" y="4648573"/>
                </a:lnTo>
                <a:lnTo>
                  <a:pt x="290092" y="4639504"/>
                </a:lnTo>
                <a:lnTo>
                  <a:pt x="281023" y="4647624"/>
                </a:lnTo>
                <a:lnTo>
                  <a:pt x="240432" y="4602289"/>
                </a:lnTo>
                <a:lnTo>
                  <a:pt x="249501" y="4594169"/>
                </a:lnTo>
                <a:lnTo>
                  <a:pt x="241384" y="4585104"/>
                </a:lnTo>
                <a:cubicBezTo>
                  <a:pt x="256496" y="4571574"/>
                  <a:pt x="269418" y="4558644"/>
                  <a:pt x="280151" y="4546307"/>
                </a:cubicBezTo>
                <a:cubicBezTo>
                  <a:pt x="290892" y="4533971"/>
                  <a:pt x="302459" y="4519528"/>
                  <a:pt x="314868" y="4502978"/>
                </a:cubicBezTo>
                <a:cubicBezTo>
                  <a:pt x="320913" y="4497565"/>
                  <a:pt x="323775" y="4497723"/>
                  <a:pt x="323457" y="4503453"/>
                </a:cubicBezTo>
                <a:cubicBezTo>
                  <a:pt x="323145" y="4509179"/>
                  <a:pt x="326006" y="4509337"/>
                  <a:pt x="332049" y="4503927"/>
                </a:cubicBezTo>
                <a:lnTo>
                  <a:pt x="323933" y="4494862"/>
                </a:lnTo>
                <a:cubicBezTo>
                  <a:pt x="335388" y="4495490"/>
                  <a:pt x="345651" y="4491748"/>
                  <a:pt x="354720" y="4483628"/>
                </a:cubicBezTo>
                <a:lnTo>
                  <a:pt x="346603" y="4474564"/>
                </a:lnTo>
                <a:cubicBezTo>
                  <a:pt x="362343" y="4449577"/>
                  <a:pt x="366869" y="4419660"/>
                  <a:pt x="360171" y="4384817"/>
                </a:cubicBezTo>
                <a:cubicBezTo>
                  <a:pt x="353477" y="4349972"/>
                  <a:pt x="339308" y="4320461"/>
                  <a:pt x="317661" y="4296284"/>
                </a:cubicBezTo>
                <a:cubicBezTo>
                  <a:pt x="265473" y="4304893"/>
                  <a:pt x="220277" y="4290907"/>
                  <a:pt x="182077" y="4254327"/>
                </a:cubicBezTo>
                <a:cubicBezTo>
                  <a:pt x="183975" y="4219955"/>
                  <a:pt x="187188" y="4200739"/>
                  <a:pt x="191721" y="4196680"/>
                </a:cubicBezTo>
                <a:cubicBezTo>
                  <a:pt x="196254" y="4192622"/>
                  <a:pt x="203374" y="4180807"/>
                  <a:pt x="213073" y="4161231"/>
                </a:cubicBezTo>
                <a:lnTo>
                  <a:pt x="221189" y="4170296"/>
                </a:lnTo>
                <a:cubicBezTo>
                  <a:pt x="235985" y="4162496"/>
                  <a:pt x="247917" y="4154537"/>
                  <a:pt x="256986" y="4146417"/>
                </a:cubicBezTo>
                <a:cubicBezTo>
                  <a:pt x="269074" y="4135594"/>
                  <a:pt x="276031" y="4126639"/>
                  <a:pt x="277856" y="4119558"/>
                </a:cubicBezTo>
                <a:cubicBezTo>
                  <a:pt x="279686" y="4112480"/>
                  <a:pt x="276858" y="4098673"/>
                  <a:pt x="269369" y="4078152"/>
                </a:cubicBezTo>
                <a:lnTo>
                  <a:pt x="287504" y="4061915"/>
                </a:lnTo>
                <a:cubicBezTo>
                  <a:pt x="265857" y="4037738"/>
                  <a:pt x="246597" y="4022312"/>
                  <a:pt x="229732" y="4015634"/>
                </a:cubicBezTo>
                <a:cubicBezTo>
                  <a:pt x="212863" y="4008958"/>
                  <a:pt x="192247" y="3992017"/>
                  <a:pt x="167894" y="3964818"/>
                </a:cubicBezTo>
                <a:cubicBezTo>
                  <a:pt x="168530" y="3953361"/>
                  <a:pt x="172499" y="3933469"/>
                  <a:pt x="179809" y="3905144"/>
                </a:cubicBezTo>
                <a:lnTo>
                  <a:pt x="171693" y="3896079"/>
                </a:lnTo>
                <a:lnTo>
                  <a:pt x="248759" y="3827077"/>
                </a:lnTo>
                <a:cubicBezTo>
                  <a:pt x="252238" y="3764063"/>
                  <a:pt x="256598" y="3711155"/>
                  <a:pt x="261830" y="3668351"/>
                </a:cubicBezTo>
                <a:cubicBezTo>
                  <a:pt x="267064" y="3625547"/>
                  <a:pt x="279544" y="3581708"/>
                  <a:pt x="299259" y="3536830"/>
                </a:cubicBezTo>
                <a:lnTo>
                  <a:pt x="335528" y="3504356"/>
                </a:lnTo>
                <a:lnTo>
                  <a:pt x="327408" y="3495288"/>
                </a:lnTo>
                <a:cubicBezTo>
                  <a:pt x="334715" y="3466966"/>
                  <a:pt x="337253" y="3446994"/>
                  <a:pt x="335021" y="3435379"/>
                </a:cubicBezTo>
                <a:cubicBezTo>
                  <a:pt x="332791" y="3423763"/>
                  <a:pt x="320850" y="3405869"/>
                  <a:pt x="299203" y="3381692"/>
                </a:cubicBezTo>
                <a:cubicBezTo>
                  <a:pt x="282967" y="3363558"/>
                  <a:pt x="265299" y="3345345"/>
                  <a:pt x="246201" y="3327053"/>
                </a:cubicBezTo>
                <a:cubicBezTo>
                  <a:pt x="227103" y="3308759"/>
                  <a:pt x="208077" y="3289036"/>
                  <a:pt x="189137" y="3267883"/>
                </a:cubicBezTo>
                <a:cubicBezTo>
                  <a:pt x="192476" y="3259446"/>
                  <a:pt x="197921" y="3251844"/>
                  <a:pt x="205474" y="3245081"/>
                </a:cubicBezTo>
                <a:cubicBezTo>
                  <a:pt x="213029" y="3238317"/>
                  <a:pt x="218479" y="3230717"/>
                  <a:pt x="221817" y="3222281"/>
                </a:cubicBezTo>
                <a:cubicBezTo>
                  <a:pt x="244413" y="3229276"/>
                  <a:pt x="260686" y="3233765"/>
                  <a:pt x="270632" y="3235754"/>
                </a:cubicBezTo>
                <a:cubicBezTo>
                  <a:pt x="280574" y="3237737"/>
                  <a:pt x="292314" y="3246285"/>
                  <a:pt x="305845" y="3261396"/>
                </a:cubicBezTo>
                <a:lnTo>
                  <a:pt x="314910" y="3253280"/>
                </a:lnTo>
                <a:lnTo>
                  <a:pt x="363617" y="3307680"/>
                </a:lnTo>
                <a:lnTo>
                  <a:pt x="372686" y="3299560"/>
                </a:lnTo>
                <a:lnTo>
                  <a:pt x="380806" y="3308629"/>
                </a:lnTo>
                <a:lnTo>
                  <a:pt x="426141" y="3268037"/>
                </a:lnTo>
                <a:cubicBezTo>
                  <a:pt x="424063" y="3253559"/>
                  <a:pt x="426446" y="3236453"/>
                  <a:pt x="433282" y="3216718"/>
                </a:cubicBezTo>
                <a:cubicBezTo>
                  <a:pt x="440115" y="3196988"/>
                  <a:pt x="445359" y="3180039"/>
                  <a:pt x="449018" y="3165877"/>
                </a:cubicBezTo>
                <a:lnTo>
                  <a:pt x="467149" y="3149644"/>
                </a:lnTo>
                <a:cubicBezTo>
                  <a:pt x="461735" y="3143597"/>
                  <a:pt x="459349" y="3134849"/>
                  <a:pt x="459981" y="3123389"/>
                </a:cubicBezTo>
                <a:lnTo>
                  <a:pt x="487181" y="3099035"/>
                </a:lnTo>
                <a:cubicBezTo>
                  <a:pt x="473651" y="3083924"/>
                  <a:pt x="472932" y="3070955"/>
                  <a:pt x="485020" y="3060132"/>
                </a:cubicBezTo>
                <a:cubicBezTo>
                  <a:pt x="497108" y="3049308"/>
                  <a:pt x="506335" y="3038327"/>
                  <a:pt x="512694" y="3027186"/>
                </a:cubicBezTo>
                <a:lnTo>
                  <a:pt x="504574" y="3018117"/>
                </a:lnTo>
                <a:cubicBezTo>
                  <a:pt x="540527" y="2991374"/>
                  <a:pt x="572859" y="2965152"/>
                  <a:pt x="601573" y="2939443"/>
                </a:cubicBezTo>
                <a:cubicBezTo>
                  <a:pt x="630282" y="2913738"/>
                  <a:pt x="661101" y="2888863"/>
                  <a:pt x="694031" y="2864825"/>
                </a:cubicBezTo>
                <a:lnTo>
                  <a:pt x="685911" y="2855756"/>
                </a:lnTo>
                <a:cubicBezTo>
                  <a:pt x="685911" y="2855756"/>
                  <a:pt x="694663" y="2853367"/>
                  <a:pt x="712165" y="2848589"/>
                </a:cubicBezTo>
                <a:lnTo>
                  <a:pt x="704045" y="2839520"/>
                </a:lnTo>
                <a:cubicBezTo>
                  <a:pt x="716453" y="2822970"/>
                  <a:pt x="729455" y="2808603"/>
                  <a:pt x="743053" y="2796428"/>
                </a:cubicBezTo>
                <a:cubicBezTo>
                  <a:pt x="756654" y="2784250"/>
                  <a:pt x="769659" y="2769886"/>
                  <a:pt x="782064" y="2753332"/>
                </a:cubicBezTo>
                <a:lnTo>
                  <a:pt x="773948" y="2744267"/>
                </a:lnTo>
                <a:lnTo>
                  <a:pt x="801147" y="2719914"/>
                </a:lnTo>
                <a:lnTo>
                  <a:pt x="793026" y="2710844"/>
                </a:lnTo>
                <a:cubicBezTo>
                  <a:pt x="805431" y="2694292"/>
                  <a:pt x="817839" y="2677743"/>
                  <a:pt x="830244" y="2661189"/>
                </a:cubicBezTo>
                <a:cubicBezTo>
                  <a:pt x="842649" y="2644635"/>
                  <a:pt x="855053" y="2628083"/>
                  <a:pt x="867458" y="2611530"/>
                </a:cubicBezTo>
                <a:lnTo>
                  <a:pt x="859342" y="2602465"/>
                </a:lnTo>
                <a:lnTo>
                  <a:pt x="922810" y="2545637"/>
                </a:lnTo>
                <a:cubicBezTo>
                  <a:pt x="932508" y="2526060"/>
                  <a:pt x="949244" y="2496104"/>
                  <a:pt x="973018" y="2455758"/>
                </a:cubicBezTo>
                <a:cubicBezTo>
                  <a:pt x="996795" y="2415417"/>
                  <a:pt x="1001914" y="2387688"/>
                  <a:pt x="988383" y="2372576"/>
                </a:cubicBezTo>
                <a:lnTo>
                  <a:pt x="979318" y="2380693"/>
                </a:lnTo>
                <a:lnTo>
                  <a:pt x="963081" y="2362560"/>
                </a:lnTo>
                <a:lnTo>
                  <a:pt x="954012" y="2370680"/>
                </a:lnTo>
                <a:cubicBezTo>
                  <a:pt x="940482" y="2355568"/>
                  <a:pt x="917167" y="2335604"/>
                  <a:pt x="884061" y="2310794"/>
                </a:cubicBezTo>
                <a:cubicBezTo>
                  <a:pt x="893763" y="2291222"/>
                  <a:pt x="899604" y="2276459"/>
                  <a:pt x="901591" y="2266513"/>
                </a:cubicBezTo>
                <a:cubicBezTo>
                  <a:pt x="903576" y="2256571"/>
                  <a:pt x="910772" y="2243321"/>
                  <a:pt x="923176" y="2226767"/>
                </a:cubicBezTo>
                <a:lnTo>
                  <a:pt x="931296" y="2235836"/>
                </a:lnTo>
                <a:lnTo>
                  <a:pt x="949430" y="2219600"/>
                </a:lnTo>
                <a:cubicBezTo>
                  <a:pt x="975366" y="2218159"/>
                  <a:pt x="991872" y="2218352"/>
                  <a:pt x="998954" y="2220178"/>
                </a:cubicBezTo>
                <a:cubicBezTo>
                  <a:pt x="1006035" y="2222003"/>
                  <a:pt x="1017131" y="2216155"/>
                  <a:pt x="1032242" y="2202625"/>
                </a:cubicBezTo>
                <a:cubicBezTo>
                  <a:pt x="1038288" y="2197212"/>
                  <a:pt x="1043655" y="2191047"/>
                  <a:pt x="1048345" y="2184120"/>
                </a:cubicBezTo>
                <a:cubicBezTo>
                  <a:pt x="1053040" y="2177197"/>
                  <a:pt x="1058406" y="2171032"/>
                  <a:pt x="1064453" y="2165619"/>
                </a:cubicBezTo>
                <a:lnTo>
                  <a:pt x="1031979" y="2129350"/>
                </a:lnTo>
                <a:cubicBezTo>
                  <a:pt x="1008751" y="2133815"/>
                  <a:pt x="994269" y="2135890"/>
                  <a:pt x="988542" y="2135569"/>
                </a:cubicBezTo>
                <a:cubicBezTo>
                  <a:pt x="982816" y="2135257"/>
                  <a:pt x="971357" y="2134624"/>
                  <a:pt x="954174" y="2133676"/>
                </a:cubicBezTo>
                <a:lnTo>
                  <a:pt x="936040" y="2149912"/>
                </a:lnTo>
                <a:cubicBezTo>
                  <a:pt x="930311" y="2149597"/>
                  <a:pt x="926094" y="2147925"/>
                  <a:pt x="923387" y="2144902"/>
                </a:cubicBezTo>
                <a:cubicBezTo>
                  <a:pt x="920680" y="2141878"/>
                  <a:pt x="916464" y="2140213"/>
                  <a:pt x="910739" y="2139895"/>
                </a:cubicBezTo>
                <a:lnTo>
                  <a:pt x="892604" y="2156132"/>
                </a:lnTo>
                <a:cubicBezTo>
                  <a:pt x="886874" y="2155815"/>
                  <a:pt x="882657" y="2154144"/>
                  <a:pt x="879951" y="2151122"/>
                </a:cubicBezTo>
                <a:cubicBezTo>
                  <a:pt x="877248" y="2148102"/>
                  <a:pt x="873028" y="2146433"/>
                  <a:pt x="867298" y="2146117"/>
                </a:cubicBezTo>
                <a:lnTo>
                  <a:pt x="840098" y="2170470"/>
                </a:lnTo>
                <a:cubicBezTo>
                  <a:pt x="796661" y="2176690"/>
                  <a:pt x="757600" y="2181718"/>
                  <a:pt x="722915" y="2185547"/>
                </a:cubicBezTo>
                <a:cubicBezTo>
                  <a:pt x="691252" y="2186673"/>
                  <a:pt x="661021" y="2187874"/>
                  <a:pt x="632218" y="2189157"/>
                </a:cubicBezTo>
                <a:cubicBezTo>
                  <a:pt x="603422" y="2190441"/>
                  <a:pt x="580586" y="2187741"/>
                  <a:pt x="563716" y="2181067"/>
                </a:cubicBezTo>
                <a:cubicBezTo>
                  <a:pt x="581534" y="2170560"/>
                  <a:pt x="610808" y="2160681"/>
                  <a:pt x="651538" y="2151440"/>
                </a:cubicBezTo>
                <a:cubicBezTo>
                  <a:pt x="692268" y="2142197"/>
                  <a:pt x="721068" y="2140918"/>
                  <a:pt x="737937" y="2147593"/>
                </a:cubicBezTo>
                <a:lnTo>
                  <a:pt x="756071" y="2131356"/>
                </a:lnTo>
                <a:cubicBezTo>
                  <a:pt x="772941" y="2138031"/>
                  <a:pt x="781374" y="2141373"/>
                  <a:pt x="781374" y="2141373"/>
                </a:cubicBezTo>
                <a:lnTo>
                  <a:pt x="799508" y="2125137"/>
                </a:lnTo>
                <a:cubicBezTo>
                  <a:pt x="813671" y="2128788"/>
                  <a:pt x="827157" y="2131693"/>
                  <a:pt x="839969" y="2133835"/>
                </a:cubicBezTo>
                <a:cubicBezTo>
                  <a:pt x="852779" y="2135977"/>
                  <a:pt x="864908" y="2137364"/>
                  <a:pt x="876367" y="2137997"/>
                </a:cubicBezTo>
                <a:lnTo>
                  <a:pt x="894502" y="2121760"/>
                </a:lnTo>
                <a:cubicBezTo>
                  <a:pt x="900228" y="2122079"/>
                  <a:pt x="904447" y="2123749"/>
                  <a:pt x="907151" y="2126768"/>
                </a:cubicBezTo>
                <a:cubicBezTo>
                  <a:pt x="909857" y="2129790"/>
                  <a:pt x="914073" y="2131462"/>
                  <a:pt x="919804" y="2131778"/>
                </a:cubicBezTo>
                <a:lnTo>
                  <a:pt x="937938" y="2115542"/>
                </a:lnTo>
                <a:cubicBezTo>
                  <a:pt x="943667" y="2115857"/>
                  <a:pt x="959418" y="2116728"/>
                  <a:pt x="985192" y="2118151"/>
                </a:cubicBezTo>
                <a:cubicBezTo>
                  <a:pt x="1010972" y="2119574"/>
                  <a:pt x="1026885" y="2117579"/>
                  <a:pt x="1032927" y="2112168"/>
                </a:cubicBezTo>
                <a:lnTo>
                  <a:pt x="1024807" y="2103099"/>
                </a:lnTo>
                <a:cubicBezTo>
                  <a:pt x="1022737" y="2088621"/>
                  <a:pt x="1019074" y="2076927"/>
                  <a:pt x="1013818" y="2068020"/>
                </a:cubicBezTo>
                <a:cubicBezTo>
                  <a:pt x="1008566" y="2059109"/>
                  <a:pt x="1003232" y="2051632"/>
                  <a:pt x="997820" y="2045587"/>
                </a:cubicBezTo>
                <a:cubicBezTo>
                  <a:pt x="992409" y="2039544"/>
                  <a:pt x="988585" y="2030716"/>
                  <a:pt x="986351" y="2019102"/>
                </a:cubicBezTo>
                <a:cubicBezTo>
                  <a:pt x="984123" y="2007484"/>
                  <a:pt x="989209" y="1993404"/>
                  <a:pt x="1001614" y="1976852"/>
                </a:cubicBezTo>
                <a:lnTo>
                  <a:pt x="993494" y="1967782"/>
                </a:lnTo>
                <a:lnTo>
                  <a:pt x="1020696" y="1943426"/>
                </a:lnTo>
                <a:cubicBezTo>
                  <a:pt x="982498" y="1906845"/>
                  <a:pt x="944337" y="1882472"/>
                  <a:pt x="906227" y="1870316"/>
                </a:cubicBezTo>
                <a:cubicBezTo>
                  <a:pt x="868115" y="1858158"/>
                  <a:pt x="831468" y="1832431"/>
                  <a:pt x="796290" y="1793142"/>
                </a:cubicBezTo>
                <a:lnTo>
                  <a:pt x="805359" y="1785022"/>
                </a:lnTo>
                <a:lnTo>
                  <a:pt x="813477" y="1794089"/>
                </a:lnTo>
                <a:lnTo>
                  <a:pt x="822541" y="1785972"/>
                </a:lnTo>
                <a:cubicBezTo>
                  <a:pt x="861377" y="1811098"/>
                  <a:pt x="898934" y="1833282"/>
                  <a:pt x="935221" y="1852523"/>
                </a:cubicBezTo>
                <a:cubicBezTo>
                  <a:pt x="971505" y="1871761"/>
                  <a:pt x="1009064" y="1893950"/>
                  <a:pt x="1047896" y="1919072"/>
                </a:cubicBezTo>
                <a:lnTo>
                  <a:pt x="1072254" y="1946276"/>
                </a:lnTo>
                <a:lnTo>
                  <a:pt x="1081320" y="1938158"/>
                </a:lnTo>
                <a:lnTo>
                  <a:pt x="1097553" y="1956289"/>
                </a:lnTo>
                <a:lnTo>
                  <a:pt x="1106618" y="1948173"/>
                </a:lnTo>
                <a:lnTo>
                  <a:pt x="1122855" y="1966307"/>
                </a:lnTo>
                <a:lnTo>
                  <a:pt x="1131924" y="1958187"/>
                </a:lnTo>
                <a:cubicBezTo>
                  <a:pt x="1146086" y="1961846"/>
                  <a:pt x="1153843" y="1964427"/>
                  <a:pt x="1155195" y="1965937"/>
                </a:cubicBezTo>
                <a:cubicBezTo>
                  <a:pt x="1156550" y="1967451"/>
                  <a:pt x="1157981" y="1967530"/>
                  <a:pt x="1159494" y="1966174"/>
                </a:cubicBezTo>
                <a:cubicBezTo>
                  <a:pt x="1161004" y="1964823"/>
                  <a:pt x="1166134" y="1962950"/>
                  <a:pt x="1174885" y="1960559"/>
                </a:cubicBezTo>
                <a:cubicBezTo>
                  <a:pt x="1183639" y="1958168"/>
                  <a:pt x="1200978" y="1956255"/>
                  <a:pt x="1226913" y="1954813"/>
                </a:cubicBezTo>
                <a:lnTo>
                  <a:pt x="1218797" y="1945748"/>
                </a:lnTo>
                <a:cubicBezTo>
                  <a:pt x="1234541" y="1920760"/>
                  <a:pt x="1233099" y="1894825"/>
                  <a:pt x="1214475" y="1867942"/>
                </a:cubicBezTo>
                <a:lnTo>
                  <a:pt x="1205406" y="1876062"/>
                </a:lnTo>
                <a:lnTo>
                  <a:pt x="1148578" y="1812593"/>
                </a:lnTo>
                <a:lnTo>
                  <a:pt x="1139513" y="1820709"/>
                </a:lnTo>
                <a:lnTo>
                  <a:pt x="1123277" y="1802576"/>
                </a:lnTo>
                <a:lnTo>
                  <a:pt x="1114212" y="1810692"/>
                </a:lnTo>
                <a:lnTo>
                  <a:pt x="1081742" y="1774427"/>
                </a:lnTo>
                <a:lnTo>
                  <a:pt x="1072673" y="1782547"/>
                </a:lnTo>
                <a:lnTo>
                  <a:pt x="963077" y="1660142"/>
                </a:lnTo>
                <a:lnTo>
                  <a:pt x="972146" y="1652022"/>
                </a:lnTo>
                <a:lnTo>
                  <a:pt x="964029" y="1642956"/>
                </a:lnTo>
                <a:lnTo>
                  <a:pt x="954960" y="1651076"/>
                </a:lnTo>
                <a:lnTo>
                  <a:pt x="946840" y="1642008"/>
                </a:lnTo>
                <a:lnTo>
                  <a:pt x="955909" y="1633888"/>
                </a:lnTo>
                <a:cubicBezTo>
                  <a:pt x="947476" y="1630553"/>
                  <a:pt x="941908" y="1627372"/>
                  <a:pt x="939201" y="1624348"/>
                </a:cubicBezTo>
                <a:cubicBezTo>
                  <a:pt x="936495" y="1621326"/>
                  <a:pt x="930922" y="1618148"/>
                  <a:pt x="922487" y="1614809"/>
                </a:cubicBezTo>
                <a:lnTo>
                  <a:pt x="932504" y="1589506"/>
                </a:lnTo>
                <a:lnTo>
                  <a:pt x="940621" y="1598572"/>
                </a:lnTo>
                <a:cubicBezTo>
                  <a:pt x="960509" y="1602544"/>
                  <a:pt x="982871" y="1613833"/>
                  <a:pt x="1007702" y="1632439"/>
                </a:cubicBezTo>
                <a:cubicBezTo>
                  <a:pt x="1032530" y="1651047"/>
                  <a:pt x="1060460" y="1665519"/>
                  <a:pt x="1091489" y="1675850"/>
                </a:cubicBezTo>
                <a:lnTo>
                  <a:pt x="1100555" y="1667733"/>
                </a:lnTo>
                <a:cubicBezTo>
                  <a:pt x="1105968" y="1673778"/>
                  <a:pt x="1114922" y="1680735"/>
                  <a:pt x="1127417" y="1688607"/>
                </a:cubicBezTo>
                <a:cubicBezTo>
                  <a:pt x="1139911" y="1696478"/>
                  <a:pt x="1152197" y="1695004"/>
                  <a:pt x="1164289" y="1684177"/>
                </a:cubicBezTo>
                <a:lnTo>
                  <a:pt x="1188643" y="1711377"/>
                </a:lnTo>
                <a:cubicBezTo>
                  <a:pt x="1224769" y="1733483"/>
                  <a:pt x="1257630" y="1736732"/>
                  <a:pt x="1287220" y="1721132"/>
                </a:cubicBezTo>
                <a:lnTo>
                  <a:pt x="1295337" y="1730197"/>
                </a:lnTo>
                <a:lnTo>
                  <a:pt x="1331606" y="1697723"/>
                </a:lnTo>
                <a:cubicBezTo>
                  <a:pt x="1332870" y="1674812"/>
                  <a:pt x="1333499" y="1663355"/>
                  <a:pt x="1333499" y="1663355"/>
                </a:cubicBezTo>
                <a:lnTo>
                  <a:pt x="1317266" y="1645225"/>
                </a:lnTo>
                <a:lnTo>
                  <a:pt x="1326335" y="1637105"/>
                </a:lnTo>
                <a:lnTo>
                  <a:pt x="1310098" y="1618970"/>
                </a:lnTo>
                <a:cubicBezTo>
                  <a:pt x="1316140" y="1613560"/>
                  <a:pt x="1319480" y="1605124"/>
                  <a:pt x="1320112" y="1593665"/>
                </a:cubicBezTo>
                <a:lnTo>
                  <a:pt x="1303879" y="1575535"/>
                </a:lnTo>
                <a:lnTo>
                  <a:pt x="1309832" y="1545699"/>
                </a:lnTo>
                <a:lnTo>
                  <a:pt x="1327965" y="1529463"/>
                </a:lnTo>
                <a:lnTo>
                  <a:pt x="1319848" y="1520397"/>
                </a:lnTo>
                <a:cubicBezTo>
                  <a:pt x="1337983" y="1504159"/>
                  <a:pt x="1355482" y="1499379"/>
                  <a:pt x="1372351" y="1506054"/>
                </a:cubicBezTo>
                <a:cubicBezTo>
                  <a:pt x="1389220" y="1512736"/>
                  <a:pt x="1406765" y="1520166"/>
                  <a:pt x="1424991" y="1528354"/>
                </a:cubicBezTo>
                <a:cubicBezTo>
                  <a:pt x="1443207" y="1536542"/>
                  <a:pt x="1464534" y="1540594"/>
                  <a:pt x="1488955" y="1540507"/>
                </a:cubicBezTo>
                <a:cubicBezTo>
                  <a:pt x="1513380" y="1540417"/>
                  <a:pt x="1540706" y="1526843"/>
                  <a:pt x="1570929" y="1499783"/>
                </a:cubicBezTo>
                <a:cubicBezTo>
                  <a:pt x="1568851" y="1485304"/>
                  <a:pt x="1562517" y="1456942"/>
                  <a:pt x="1551923" y="1414704"/>
                </a:cubicBezTo>
                <a:cubicBezTo>
                  <a:pt x="1541326" y="1372460"/>
                  <a:pt x="1537698" y="1347122"/>
                  <a:pt x="1541039" y="1338686"/>
                </a:cubicBezTo>
                <a:lnTo>
                  <a:pt x="1568238" y="1314333"/>
                </a:lnTo>
                <a:cubicBezTo>
                  <a:pt x="1602609" y="1316230"/>
                  <a:pt x="1637854" y="1328231"/>
                  <a:pt x="1673979" y="1350338"/>
                </a:cubicBezTo>
                <a:cubicBezTo>
                  <a:pt x="1710108" y="1372440"/>
                  <a:pt x="1740260" y="1372670"/>
                  <a:pt x="1764440" y="1351019"/>
                </a:cubicBezTo>
                <a:cubicBezTo>
                  <a:pt x="1770482" y="1345610"/>
                  <a:pt x="1776608" y="1338765"/>
                  <a:pt x="1782811" y="1330491"/>
                </a:cubicBezTo>
                <a:cubicBezTo>
                  <a:pt x="1789011" y="1322213"/>
                  <a:pt x="1796647" y="1314016"/>
                  <a:pt x="1805715" y="1305896"/>
                </a:cubicBezTo>
                <a:lnTo>
                  <a:pt x="1846513" y="1269368"/>
                </a:lnTo>
                <a:lnTo>
                  <a:pt x="1838397" y="1260303"/>
                </a:lnTo>
                <a:cubicBezTo>
                  <a:pt x="1848094" y="1240727"/>
                  <a:pt x="1854176" y="1221669"/>
                  <a:pt x="1856638" y="1203132"/>
                </a:cubicBezTo>
                <a:cubicBezTo>
                  <a:pt x="1859097" y="1184591"/>
                  <a:pt x="1863349" y="1172617"/>
                  <a:pt x="1869391" y="1167207"/>
                </a:cubicBezTo>
                <a:cubicBezTo>
                  <a:pt x="1911702" y="1129323"/>
                  <a:pt x="1960868" y="1123421"/>
                  <a:pt x="2016887" y="1149495"/>
                </a:cubicBezTo>
                <a:lnTo>
                  <a:pt x="2033123" y="1167629"/>
                </a:lnTo>
                <a:lnTo>
                  <a:pt x="2042192" y="1159509"/>
                </a:lnTo>
                <a:cubicBezTo>
                  <a:pt x="2047603" y="1165552"/>
                  <a:pt x="2056035" y="1168894"/>
                  <a:pt x="2067491" y="1169524"/>
                </a:cubicBezTo>
                <a:lnTo>
                  <a:pt x="2085626" y="1153286"/>
                </a:lnTo>
                <a:cubicBezTo>
                  <a:pt x="2105834" y="1151532"/>
                  <a:pt x="2128430" y="1158527"/>
                  <a:pt x="2153416" y="1174267"/>
                </a:cubicBezTo>
                <a:cubicBezTo>
                  <a:pt x="2178405" y="1190011"/>
                  <a:pt x="2205221" y="1198674"/>
                  <a:pt x="2233863" y="1200255"/>
                </a:cubicBezTo>
                <a:lnTo>
                  <a:pt x="2256052" y="1188554"/>
                </a:lnTo>
                <a:cubicBezTo>
                  <a:pt x="2272921" y="1195229"/>
                  <a:pt x="2281358" y="1198569"/>
                  <a:pt x="2281358" y="1198569"/>
                </a:cubicBezTo>
                <a:lnTo>
                  <a:pt x="2308557" y="1174216"/>
                </a:lnTo>
                <a:lnTo>
                  <a:pt x="2316673" y="1183281"/>
                </a:lnTo>
                <a:cubicBezTo>
                  <a:pt x="2343873" y="1158927"/>
                  <a:pt x="2356674" y="1135214"/>
                  <a:pt x="2355077" y="1112144"/>
                </a:cubicBezTo>
                <a:cubicBezTo>
                  <a:pt x="2353478" y="1089070"/>
                  <a:pt x="2364763" y="1066712"/>
                  <a:pt x="2388944" y="1045062"/>
                </a:cubicBezTo>
                <a:lnTo>
                  <a:pt x="2397064" y="1054131"/>
                </a:lnTo>
                <a:lnTo>
                  <a:pt x="2464587" y="1001840"/>
                </a:lnTo>
                <a:lnTo>
                  <a:pt x="2472704" y="1010906"/>
                </a:lnTo>
                <a:lnTo>
                  <a:pt x="2481773" y="1002786"/>
                </a:lnTo>
                <a:lnTo>
                  <a:pt x="2514246" y="1039054"/>
                </a:lnTo>
                <a:cubicBezTo>
                  <a:pt x="2509642" y="1070402"/>
                  <a:pt x="2524931" y="1105718"/>
                  <a:pt x="2560112" y="1145010"/>
                </a:cubicBezTo>
                <a:cubicBezTo>
                  <a:pt x="2586046" y="1143569"/>
                  <a:pt x="2607527" y="1144755"/>
                  <a:pt x="2624555" y="1148568"/>
                </a:cubicBezTo>
                <a:cubicBezTo>
                  <a:pt x="2641578" y="1152378"/>
                  <a:pt x="2670773" y="1143937"/>
                  <a:pt x="2712136" y="1123236"/>
                </a:cubicBezTo>
                <a:lnTo>
                  <a:pt x="2704019" y="1114170"/>
                </a:lnTo>
                <a:lnTo>
                  <a:pt x="2749353" y="1073580"/>
                </a:lnTo>
                <a:lnTo>
                  <a:pt x="2757470" y="1082646"/>
                </a:lnTo>
                <a:lnTo>
                  <a:pt x="2811870" y="1033939"/>
                </a:lnTo>
                <a:cubicBezTo>
                  <a:pt x="2819356" y="1054460"/>
                  <a:pt x="2824967" y="1069855"/>
                  <a:pt x="2828714" y="1080114"/>
                </a:cubicBezTo>
                <a:cubicBezTo>
                  <a:pt x="2832456" y="1090376"/>
                  <a:pt x="2843801" y="1106085"/>
                  <a:pt x="2862744" y="1127242"/>
                </a:cubicBezTo>
                <a:cubicBezTo>
                  <a:pt x="2880243" y="1122462"/>
                  <a:pt x="2891104" y="1120909"/>
                  <a:pt x="2895317" y="1122576"/>
                </a:cubicBezTo>
                <a:cubicBezTo>
                  <a:pt x="2899534" y="1124248"/>
                  <a:pt x="2912223" y="1115614"/>
                  <a:pt x="2933380" y="1096671"/>
                </a:cubicBezTo>
                <a:cubicBezTo>
                  <a:pt x="2928916" y="1073442"/>
                  <a:pt x="2927596" y="1058284"/>
                  <a:pt x="2929422" y="1051202"/>
                </a:cubicBezTo>
                <a:cubicBezTo>
                  <a:pt x="2931255" y="1044121"/>
                  <a:pt x="2935187" y="1037873"/>
                  <a:pt x="2941233" y="1032460"/>
                </a:cubicBezTo>
                <a:cubicBezTo>
                  <a:pt x="2944252" y="1029757"/>
                  <a:pt x="2947951" y="1027805"/>
                  <a:pt x="2952330" y="1026611"/>
                </a:cubicBezTo>
                <a:cubicBezTo>
                  <a:pt x="2956704" y="1025415"/>
                  <a:pt x="2964778" y="1022273"/>
                  <a:pt x="2976553" y="1017176"/>
                </a:cubicBezTo>
                <a:cubicBezTo>
                  <a:pt x="2971140" y="1011130"/>
                  <a:pt x="2966047" y="999358"/>
                  <a:pt x="2961261" y="981856"/>
                </a:cubicBezTo>
                <a:lnTo>
                  <a:pt x="2970331" y="973735"/>
                </a:lnTo>
                <a:cubicBezTo>
                  <a:pt x="2959508" y="961647"/>
                  <a:pt x="2951703" y="946856"/>
                  <a:pt x="2946926" y="929354"/>
                </a:cubicBezTo>
                <a:lnTo>
                  <a:pt x="2955991" y="921238"/>
                </a:lnTo>
                <a:cubicBezTo>
                  <a:pt x="2939442" y="908829"/>
                  <a:pt x="2923644" y="895748"/>
                  <a:pt x="2908604" y="881988"/>
                </a:cubicBezTo>
                <a:cubicBezTo>
                  <a:pt x="2893561" y="868233"/>
                  <a:pt x="2879276" y="853797"/>
                  <a:pt x="2865745" y="838685"/>
                </a:cubicBezTo>
                <a:lnTo>
                  <a:pt x="2781930" y="717704"/>
                </a:lnTo>
                <a:cubicBezTo>
                  <a:pt x="2791628" y="698129"/>
                  <a:pt x="2796635" y="685479"/>
                  <a:pt x="2796950" y="679749"/>
                </a:cubicBezTo>
                <a:cubicBezTo>
                  <a:pt x="2829722" y="658577"/>
                  <a:pt x="2860728" y="649875"/>
                  <a:pt x="2889967" y="653644"/>
                </a:cubicBezTo>
                <a:close/>
                <a:moveTo>
                  <a:pt x="4349230" y="506890"/>
                </a:moveTo>
                <a:cubicBezTo>
                  <a:pt x="4371825" y="513885"/>
                  <a:pt x="4390284" y="517777"/>
                  <a:pt x="4404605" y="518569"/>
                </a:cubicBezTo>
                <a:cubicBezTo>
                  <a:pt x="4418925" y="519360"/>
                  <a:pt x="4439615" y="534866"/>
                  <a:pt x="4466676" y="565089"/>
                </a:cubicBezTo>
                <a:cubicBezTo>
                  <a:pt x="4460000" y="581958"/>
                  <a:pt x="4452689" y="610283"/>
                  <a:pt x="4444750" y="650065"/>
                </a:cubicBezTo>
                <a:lnTo>
                  <a:pt x="4426616" y="666301"/>
                </a:lnTo>
                <a:cubicBezTo>
                  <a:pt x="4424398" y="706398"/>
                  <a:pt x="4422583" y="739336"/>
                  <a:pt x="4421160" y="765117"/>
                </a:cubicBezTo>
                <a:cubicBezTo>
                  <a:pt x="4419737" y="790890"/>
                  <a:pt x="4414853" y="814322"/>
                  <a:pt x="4406506" y="835407"/>
                </a:cubicBezTo>
                <a:cubicBezTo>
                  <a:pt x="4398159" y="856493"/>
                  <a:pt x="4386270" y="876666"/>
                  <a:pt x="4370846" y="895922"/>
                </a:cubicBezTo>
                <a:cubicBezTo>
                  <a:pt x="4355417" y="915182"/>
                  <a:pt x="4331079" y="939693"/>
                  <a:pt x="4297832" y="969460"/>
                </a:cubicBezTo>
                <a:cubicBezTo>
                  <a:pt x="4275238" y="962466"/>
                  <a:pt x="4256105" y="957819"/>
                  <a:pt x="4240431" y="955518"/>
                </a:cubicBezTo>
                <a:cubicBezTo>
                  <a:pt x="4224756" y="953214"/>
                  <a:pt x="4204744" y="938466"/>
                  <a:pt x="4180387" y="911263"/>
                </a:cubicBezTo>
                <a:cubicBezTo>
                  <a:pt x="4190089" y="891690"/>
                  <a:pt x="4198550" y="855529"/>
                  <a:pt x="4205772" y="802779"/>
                </a:cubicBezTo>
                <a:cubicBezTo>
                  <a:pt x="4212992" y="750029"/>
                  <a:pt x="4226302" y="704078"/>
                  <a:pt x="4245701" y="664930"/>
                </a:cubicBezTo>
                <a:lnTo>
                  <a:pt x="4281966" y="632460"/>
                </a:lnTo>
                <a:cubicBezTo>
                  <a:pt x="4282599" y="621000"/>
                  <a:pt x="4280211" y="612252"/>
                  <a:pt x="4274798" y="606206"/>
                </a:cubicBezTo>
                <a:cubicBezTo>
                  <a:pt x="4288152" y="572471"/>
                  <a:pt x="4312961" y="539364"/>
                  <a:pt x="4349230" y="506890"/>
                </a:cubicBezTo>
                <a:close/>
                <a:moveTo>
                  <a:pt x="2757731" y="453501"/>
                </a:moveTo>
                <a:cubicBezTo>
                  <a:pt x="2770629" y="480071"/>
                  <a:pt x="2778192" y="499158"/>
                  <a:pt x="2780425" y="510773"/>
                </a:cubicBezTo>
                <a:cubicBezTo>
                  <a:pt x="2782653" y="522390"/>
                  <a:pt x="2782942" y="530306"/>
                  <a:pt x="2781270" y="534523"/>
                </a:cubicBezTo>
                <a:cubicBezTo>
                  <a:pt x="2779598" y="538739"/>
                  <a:pt x="2777176" y="543634"/>
                  <a:pt x="2773994" y="549202"/>
                </a:cubicBezTo>
                <a:cubicBezTo>
                  <a:pt x="2770814" y="554777"/>
                  <a:pt x="2771612" y="566309"/>
                  <a:pt x="2776395" y="583811"/>
                </a:cubicBezTo>
                <a:lnTo>
                  <a:pt x="2731061" y="624401"/>
                </a:lnTo>
                <a:lnTo>
                  <a:pt x="2739179" y="633467"/>
                </a:lnTo>
                <a:lnTo>
                  <a:pt x="2698378" y="669998"/>
                </a:lnTo>
                <a:lnTo>
                  <a:pt x="2690261" y="660932"/>
                </a:lnTo>
                <a:cubicBezTo>
                  <a:pt x="2663689" y="673831"/>
                  <a:pt x="2646788" y="680797"/>
                  <a:pt x="2639545" y="681836"/>
                </a:cubicBezTo>
                <a:cubicBezTo>
                  <a:pt x="2632305" y="682871"/>
                  <a:pt x="2617866" y="671301"/>
                  <a:pt x="2596216" y="647121"/>
                </a:cubicBezTo>
                <a:cubicBezTo>
                  <a:pt x="2618005" y="616724"/>
                  <a:pt x="2627344" y="590663"/>
                  <a:pt x="2624232" y="568946"/>
                </a:cubicBezTo>
                <a:cubicBezTo>
                  <a:pt x="2621122" y="547231"/>
                  <a:pt x="2639370" y="515918"/>
                  <a:pt x="2678979" y="475009"/>
                </a:cubicBezTo>
                <a:lnTo>
                  <a:pt x="2687095" y="484074"/>
                </a:lnTo>
                <a:lnTo>
                  <a:pt x="2714295" y="459720"/>
                </a:lnTo>
                <a:lnTo>
                  <a:pt x="2722415" y="468790"/>
                </a:lnTo>
                <a:cubicBezTo>
                  <a:pt x="2731161" y="466398"/>
                  <a:pt x="2737048" y="463854"/>
                  <a:pt x="2740072" y="461148"/>
                </a:cubicBezTo>
                <a:cubicBezTo>
                  <a:pt x="2743095" y="458441"/>
                  <a:pt x="2748980" y="455891"/>
                  <a:pt x="2757731" y="453501"/>
                </a:cubicBezTo>
                <a:close/>
                <a:moveTo>
                  <a:pt x="2295165" y="402108"/>
                </a:moveTo>
                <a:cubicBezTo>
                  <a:pt x="2306618" y="402740"/>
                  <a:pt x="2314299" y="406756"/>
                  <a:pt x="2318196" y="414152"/>
                </a:cubicBezTo>
                <a:cubicBezTo>
                  <a:pt x="2322100" y="421551"/>
                  <a:pt x="2334314" y="421508"/>
                  <a:pt x="2354835" y="414020"/>
                </a:cubicBezTo>
                <a:lnTo>
                  <a:pt x="2411663" y="477488"/>
                </a:lnTo>
                <a:cubicBezTo>
                  <a:pt x="2416123" y="500719"/>
                  <a:pt x="2418557" y="521680"/>
                  <a:pt x="2418963" y="540375"/>
                </a:cubicBezTo>
                <a:cubicBezTo>
                  <a:pt x="2419366" y="559073"/>
                  <a:pt x="2421800" y="580033"/>
                  <a:pt x="2426262" y="603264"/>
                </a:cubicBezTo>
                <a:lnTo>
                  <a:pt x="2408131" y="619498"/>
                </a:lnTo>
                <a:lnTo>
                  <a:pt x="2416251" y="628567"/>
                </a:lnTo>
                <a:cubicBezTo>
                  <a:pt x="2403526" y="650847"/>
                  <a:pt x="2391122" y="667399"/>
                  <a:pt x="2379034" y="678223"/>
                </a:cubicBezTo>
                <a:lnTo>
                  <a:pt x="2387154" y="687292"/>
                </a:lnTo>
                <a:cubicBezTo>
                  <a:pt x="2335773" y="733296"/>
                  <a:pt x="2281923" y="771977"/>
                  <a:pt x="2225608" y="803340"/>
                </a:cubicBezTo>
                <a:cubicBezTo>
                  <a:pt x="2169293" y="834711"/>
                  <a:pt x="2120679" y="830592"/>
                  <a:pt x="2079773" y="790981"/>
                </a:cubicBezTo>
                <a:lnTo>
                  <a:pt x="2070704" y="799101"/>
                </a:lnTo>
                <a:lnTo>
                  <a:pt x="2062588" y="790036"/>
                </a:lnTo>
                <a:lnTo>
                  <a:pt x="2071657" y="781916"/>
                </a:lnTo>
                <a:lnTo>
                  <a:pt x="2014830" y="718447"/>
                </a:lnTo>
                <a:cubicBezTo>
                  <a:pt x="2015142" y="712720"/>
                  <a:pt x="2016814" y="708503"/>
                  <a:pt x="2019836" y="705797"/>
                </a:cubicBezTo>
                <a:cubicBezTo>
                  <a:pt x="2022859" y="703090"/>
                  <a:pt x="2023017" y="700229"/>
                  <a:pt x="2020310" y="697206"/>
                </a:cubicBezTo>
                <a:lnTo>
                  <a:pt x="2016253" y="692674"/>
                </a:lnTo>
                <a:cubicBezTo>
                  <a:pt x="1986486" y="659428"/>
                  <a:pt x="1986431" y="621357"/>
                  <a:pt x="2016093" y="578468"/>
                </a:cubicBezTo>
                <a:cubicBezTo>
                  <a:pt x="2045751" y="535573"/>
                  <a:pt x="2077207" y="499242"/>
                  <a:pt x="2110452" y="469476"/>
                </a:cubicBezTo>
                <a:lnTo>
                  <a:pt x="2118572" y="478545"/>
                </a:lnTo>
                <a:lnTo>
                  <a:pt x="2145772" y="454191"/>
                </a:lnTo>
                <a:lnTo>
                  <a:pt x="2171071" y="464206"/>
                </a:lnTo>
                <a:lnTo>
                  <a:pt x="2207340" y="431732"/>
                </a:lnTo>
                <a:lnTo>
                  <a:pt x="2215460" y="440801"/>
                </a:lnTo>
                <a:lnTo>
                  <a:pt x="2233595" y="424564"/>
                </a:lnTo>
                <a:lnTo>
                  <a:pt x="2241712" y="433629"/>
                </a:lnTo>
                <a:lnTo>
                  <a:pt x="2268911" y="409276"/>
                </a:lnTo>
                <a:lnTo>
                  <a:pt x="2277032" y="418345"/>
                </a:lnTo>
                <a:close/>
                <a:moveTo>
                  <a:pt x="3197052" y="223506"/>
                </a:moveTo>
                <a:cubicBezTo>
                  <a:pt x="3231107" y="231133"/>
                  <a:pt x="3251592" y="237290"/>
                  <a:pt x="3258515" y="241984"/>
                </a:cubicBezTo>
                <a:cubicBezTo>
                  <a:pt x="3265439" y="246672"/>
                  <a:pt x="3282748" y="258401"/>
                  <a:pt x="3310439" y="277172"/>
                </a:cubicBezTo>
                <a:cubicBezTo>
                  <a:pt x="3302816" y="311222"/>
                  <a:pt x="3295900" y="332388"/>
                  <a:pt x="3289697" y="340662"/>
                </a:cubicBezTo>
                <a:cubicBezTo>
                  <a:pt x="3283495" y="348940"/>
                  <a:pt x="3272837" y="359843"/>
                  <a:pt x="3257727" y="373372"/>
                </a:cubicBezTo>
                <a:cubicBezTo>
                  <a:pt x="3233546" y="395022"/>
                  <a:pt x="3212112" y="406048"/>
                  <a:pt x="3193413" y="406451"/>
                </a:cubicBezTo>
                <a:cubicBezTo>
                  <a:pt x="3174718" y="406856"/>
                  <a:pt x="3147783" y="387414"/>
                  <a:pt x="3112603" y="348123"/>
                </a:cubicBezTo>
                <a:lnTo>
                  <a:pt x="3131686" y="314704"/>
                </a:lnTo>
                <a:cubicBezTo>
                  <a:pt x="3132951" y="291792"/>
                  <a:pt x="3154742" y="261389"/>
                  <a:pt x="3197052" y="223506"/>
                </a:cubicBezTo>
                <a:close/>
                <a:moveTo>
                  <a:pt x="2817242" y="0"/>
                </a:moveTo>
                <a:cubicBezTo>
                  <a:pt x="2834111" y="6676"/>
                  <a:pt x="2844733" y="9417"/>
                  <a:pt x="2849110" y="8225"/>
                </a:cubicBezTo>
                <a:cubicBezTo>
                  <a:pt x="2853486" y="7028"/>
                  <a:pt x="2865143" y="17009"/>
                  <a:pt x="2884086" y="38167"/>
                </a:cubicBezTo>
                <a:cubicBezTo>
                  <a:pt x="2874385" y="57739"/>
                  <a:pt x="2870416" y="77632"/>
                  <a:pt x="2872175" y="97836"/>
                </a:cubicBezTo>
                <a:cubicBezTo>
                  <a:pt x="2845920" y="105005"/>
                  <a:pt x="2827900" y="106165"/>
                  <a:pt x="2818113" y="101316"/>
                </a:cubicBezTo>
                <a:cubicBezTo>
                  <a:pt x="2808325" y="96468"/>
                  <a:pt x="2792609" y="81953"/>
                  <a:pt x="2770962" y="57776"/>
                </a:cubicBezTo>
                <a:cubicBezTo>
                  <a:pt x="2777320" y="46637"/>
                  <a:pt x="2785034" y="37003"/>
                  <a:pt x="2794100" y="28886"/>
                </a:cubicBezTo>
                <a:cubicBezTo>
                  <a:pt x="2803169" y="20766"/>
                  <a:pt x="2810883" y="11141"/>
                  <a:pt x="2817242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652226" y="177301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069296" y="1930891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652226" y="2821526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069296" y="2979403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652226" y="387003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069296" y="4027915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652226" y="491855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069296" y="5076427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135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002456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55318" y="1077775"/>
            <a:ext cx="6338214" cy="5936080"/>
          </a:xfrm>
          <a:custGeom>
            <a:avLst/>
            <a:gdLst>
              <a:gd name="connsiteX0" fmla="*/ 2307413 w 6338214"/>
              <a:gd name="connsiteY0" fmla="*/ 5859482 h 5936080"/>
              <a:gd name="connsiteX1" fmla="*/ 2321768 w 6338214"/>
              <a:gd name="connsiteY1" fmla="*/ 5873846 h 5936080"/>
              <a:gd name="connsiteX2" fmla="*/ 2326558 w 6338214"/>
              <a:gd name="connsiteY2" fmla="*/ 5888209 h 5936080"/>
              <a:gd name="connsiteX3" fmla="*/ 2307421 w 6338214"/>
              <a:gd name="connsiteY3" fmla="*/ 5888209 h 5936080"/>
              <a:gd name="connsiteX4" fmla="*/ 2307421 w 6338214"/>
              <a:gd name="connsiteY4" fmla="*/ 5936080 h 5936080"/>
              <a:gd name="connsiteX5" fmla="*/ 2288267 w 6338214"/>
              <a:gd name="connsiteY5" fmla="*/ 5936080 h 5936080"/>
              <a:gd name="connsiteX6" fmla="*/ 2288267 w 6338214"/>
              <a:gd name="connsiteY6" fmla="*/ 5888209 h 5936080"/>
              <a:gd name="connsiteX7" fmla="*/ 2307413 w 6338214"/>
              <a:gd name="connsiteY7" fmla="*/ 5888209 h 5936080"/>
              <a:gd name="connsiteX8" fmla="*/ 2355285 w 6338214"/>
              <a:gd name="connsiteY8" fmla="*/ 5658423 h 5936080"/>
              <a:gd name="connsiteX9" fmla="*/ 2369640 w 6338214"/>
              <a:gd name="connsiteY9" fmla="*/ 5672786 h 5936080"/>
              <a:gd name="connsiteX10" fmla="*/ 2374430 w 6338214"/>
              <a:gd name="connsiteY10" fmla="*/ 5687149 h 5936080"/>
              <a:gd name="connsiteX11" fmla="*/ 2355285 w 6338214"/>
              <a:gd name="connsiteY11" fmla="*/ 5687149 h 5936080"/>
              <a:gd name="connsiteX12" fmla="*/ 5112688 w 6338214"/>
              <a:gd name="connsiteY12" fmla="*/ 5610551 h 5936080"/>
              <a:gd name="connsiteX13" fmla="*/ 5141415 w 6338214"/>
              <a:gd name="connsiteY13" fmla="*/ 5610551 h 5936080"/>
              <a:gd name="connsiteX14" fmla="*/ 5141415 w 6338214"/>
              <a:gd name="connsiteY14" fmla="*/ 5639277 h 5936080"/>
              <a:gd name="connsiteX15" fmla="*/ 5112688 w 6338214"/>
              <a:gd name="connsiteY15" fmla="*/ 5639277 h 5936080"/>
              <a:gd name="connsiteX16" fmla="*/ 5840344 w 6338214"/>
              <a:gd name="connsiteY16" fmla="*/ 5476509 h 5936080"/>
              <a:gd name="connsiteX17" fmla="*/ 5840344 w 6338214"/>
              <a:gd name="connsiteY17" fmla="*/ 5505235 h 5936080"/>
              <a:gd name="connsiteX18" fmla="*/ 5778117 w 6338214"/>
              <a:gd name="connsiteY18" fmla="*/ 5519598 h 5936080"/>
              <a:gd name="connsiteX19" fmla="*/ 5706302 w 6338214"/>
              <a:gd name="connsiteY19" fmla="*/ 5524381 h 5936080"/>
              <a:gd name="connsiteX20" fmla="*/ 5706302 w 6338214"/>
              <a:gd name="connsiteY20" fmla="*/ 5505235 h 5936080"/>
              <a:gd name="connsiteX21" fmla="*/ 5725455 w 6338214"/>
              <a:gd name="connsiteY21" fmla="*/ 5505235 h 5936080"/>
              <a:gd name="connsiteX22" fmla="*/ 5840344 w 6338214"/>
              <a:gd name="connsiteY22" fmla="*/ 5476509 h 5936080"/>
              <a:gd name="connsiteX23" fmla="*/ 1598919 w 6338214"/>
              <a:gd name="connsiteY23" fmla="*/ 5275450 h 5936080"/>
              <a:gd name="connsiteX24" fmla="*/ 1627637 w 6338214"/>
              <a:gd name="connsiteY24" fmla="*/ 5275450 h 5936080"/>
              <a:gd name="connsiteX25" fmla="*/ 1627637 w 6338214"/>
              <a:gd name="connsiteY25" fmla="*/ 5294595 h 5936080"/>
              <a:gd name="connsiteX26" fmla="*/ 1608491 w 6338214"/>
              <a:gd name="connsiteY26" fmla="*/ 5304176 h 5936080"/>
              <a:gd name="connsiteX27" fmla="*/ 1598919 w 6338214"/>
              <a:gd name="connsiteY27" fmla="*/ 5294595 h 5936080"/>
              <a:gd name="connsiteX28" fmla="*/ 1598919 w 6338214"/>
              <a:gd name="connsiteY28" fmla="*/ 5285022 h 5936080"/>
              <a:gd name="connsiteX29" fmla="*/ 1675509 w 6338214"/>
              <a:gd name="connsiteY29" fmla="*/ 5189287 h 5936080"/>
              <a:gd name="connsiteX30" fmla="*/ 1694654 w 6338214"/>
              <a:gd name="connsiteY30" fmla="*/ 5189287 h 5936080"/>
              <a:gd name="connsiteX31" fmla="*/ 1694654 w 6338214"/>
              <a:gd name="connsiteY31" fmla="*/ 5208440 h 5936080"/>
              <a:gd name="connsiteX32" fmla="*/ 1685081 w 6338214"/>
              <a:gd name="connsiteY32" fmla="*/ 5227586 h 5936080"/>
              <a:gd name="connsiteX33" fmla="*/ 1665928 w 6338214"/>
              <a:gd name="connsiteY33" fmla="*/ 5246731 h 5936080"/>
              <a:gd name="connsiteX34" fmla="*/ 1646782 w 6338214"/>
              <a:gd name="connsiteY34" fmla="*/ 5256312 h 5936080"/>
              <a:gd name="connsiteX35" fmla="*/ 1661145 w 6338214"/>
              <a:gd name="connsiteY35" fmla="*/ 5218013 h 5936080"/>
              <a:gd name="connsiteX36" fmla="*/ 1675509 w 6338214"/>
              <a:gd name="connsiteY36" fmla="*/ 5189287 h 5936080"/>
              <a:gd name="connsiteX37" fmla="*/ 0 w 6338214"/>
              <a:gd name="connsiteY37" fmla="*/ 4662698 h 5936080"/>
              <a:gd name="connsiteX38" fmla="*/ 38299 w 6338214"/>
              <a:gd name="connsiteY38" fmla="*/ 4662698 h 5936080"/>
              <a:gd name="connsiteX39" fmla="*/ 38299 w 6338214"/>
              <a:gd name="connsiteY39" fmla="*/ 4681852 h 5936080"/>
              <a:gd name="connsiteX40" fmla="*/ 14363 w 6338214"/>
              <a:gd name="connsiteY40" fmla="*/ 4677061 h 5936080"/>
              <a:gd name="connsiteX41" fmla="*/ 0 w 6338214"/>
              <a:gd name="connsiteY41" fmla="*/ 4662698 h 5936080"/>
              <a:gd name="connsiteX42" fmla="*/ 4873330 w 6338214"/>
              <a:gd name="connsiteY42" fmla="*/ 4547802 h 5936080"/>
              <a:gd name="connsiteX43" fmla="*/ 4978654 w 6338214"/>
              <a:gd name="connsiteY43" fmla="*/ 4643545 h 5936080"/>
              <a:gd name="connsiteX44" fmla="*/ 4921202 w 6338214"/>
              <a:gd name="connsiteY44" fmla="*/ 4624392 h 5936080"/>
              <a:gd name="connsiteX45" fmla="*/ 4873330 w 6338214"/>
              <a:gd name="connsiteY45" fmla="*/ 4595673 h 5936080"/>
              <a:gd name="connsiteX46" fmla="*/ 335094 w 6338214"/>
              <a:gd name="connsiteY46" fmla="*/ 4002060 h 5936080"/>
              <a:gd name="connsiteX47" fmla="*/ 363820 w 6338214"/>
              <a:gd name="connsiteY47" fmla="*/ 4011640 h 5936080"/>
              <a:gd name="connsiteX48" fmla="*/ 354247 w 6338214"/>
              <a:gd name="connsiteY48" fmla="*/ 4011640 h 5936080"/>
              <a:gd name="connsiteX49" fmla="*/ 344667 w 6338214"/>
              <a:gd name="connsiteY49" fmla="*/ 4011640 h 5936080"/>
              <a:gd name="connsiteX50" fmla="*/ 402119 w 6338214"/>
              <a:gd name="connsiteY50" fmla="*/ 3982914 h 5936080"/>
              <a:gd name="connsiteX51" fmla="*/ 449991 w 6338214"/>
              <a:gd name="connsiteY51" fmla="*/ 3982914 h 5936080"/>
              <a:gd name="connsiteX52" fmla="*/ 449991 w 6338214"/>
              <a:gd name="connsiteY52" fmla="*/ 4002060 h 5936080"/>
              <a:gd name="connsiteX53" fmla="*/ 402119 w 6338214"/>
              <a:gd name="connsiteY53" fmla="*/ 4002060 h 5936080"/>
              <a:gd name="connsiteX54" fmla="*/ 469136 w 6338214"/>
              <a:gd name="connsiteY54" fmla="*/ 3963769 h 5936080"/>
              <a:gd name="connsiteX55" fmla="*/ 517008 w 6338214"/>
              <a:gd name="connsiteY55" fmla="*/ 3963769 h 5936080"/>
              <a:gd name="connsiteX56" fmla="*/ 517008 w 6338214"/>
              <a:gd name="connsiteY56" fmla="*/ 3982914 h 5936080"/>
              <a:gd name="connsiteX57" fmla="*/ 469136 w 6338214"/>
              <a:gd name="connsiteY57" fmla="*/ 3982914 h 5936080"/>
              <a:gd name="connsiteX58" fmla="*/ 698930 w 6338214"/>
              <a:gd name="connsiteY58" fmla="*/ 3915897 h 5936080"/>
              <a:gd name="connsiteX59" fmla="*/ 737229 w 6338214"/>
              <a:gd name="connsiteY59" fmla="*/ 3915897 h 5936080"/>
              <a:gd name="connsiteX60" fmla="*/ 737229 w 6338214"/>
              <a:gd name="connsiteY60" fmla="*/ 3935042 h 5936080"/>
              <a:gd name="connsiteX61" fmla="*/ 713293 w 6338214"/>
              <a:gd name="connsiteY61" fmla="*/ 3930252 h 5936080"/>
              <a:gd name="connsiteX62" fmla="*/ 698930 w 6338214"/>
              <a:gd name="connsiteY62" fmla="*/ 3915897 h 5936080"/>
              <a:gd name="connsiteX63" fmla="*/ 6117994 w 6338214"/>
              <a:gd name="connsiteY63" fmla="*/ 2508473 h 5936080"/>
              <a:gd name="connsiteX64" fmla="*/ 6175446 w 6338214"/>
              <a:gd name="connsiteY64" fmla="*/ 2508473 h 5936080"/>
              <a:gd name="connsiteX65" fmla="*/ 6175446 w 6338214"/>
              <a:gd name="connsiteY65" fmla="*/ 2527626 h 5936080"/>
              <a:gd name="connsiteX66" fmla="*/ 6137147 w 6338214"/>
              <a:gd name="connsiteY66" fmla="*/ 2527626 h 5936080"/>
              <a:gd name="connsiteX67" fmla="*/ 6122784 w 6338214"/>
              <a:gd name="connsiteY67" fmla="*/ 2537199 h 5936080"/>
              <a:gd name="connsiteX68" fmla="*/ 6108421 w 6338214"/>
              <a:gd name="connsiteY68" fmla="*/ 2546772 h 5936080"/>
              <a:gd name="connsiteX69" fmla="*/ 6089267 w 6338214"/>
              <a:gd name="connsiteY69" fmla="*/ 2537199 h 5936080"/>
              <a:gd name="connsiteX70" fmla="*/ 6089267 w 6338214"/>
              <a:gd name="connsiteY70" fmla="*/ 2527626 h 5936080"/>
              <a:gd name="connsiteX71" fmla="*/ 6103630 w 6338214"/>
              <a:gd name="connsiteY71" fmla="*/ 2522836 h 5936080"/>
              <a:gd name="connsiteX72" fmla="*/ 6117994 w 6338214"/>
              <a:gd name="connsiteY72" fmla="*/ 2508473 h 5936080"/>
              <a:gd name="connsiteX73" fmla="*/ 6175454 w 6338214"/>
              <a:gd name="connsiteY73" fmla="*/ 2489319 h 5936080"/>
              <a:gd name="connsiteX74" fmla="*/ 6223318 w 6338214"/>
              <a:gd name="connsiteY74" fmla="*/ 2489319 h 5936080"/>
              <a:gd name="connsiteX75" fmla="*/ 6223318 w 6338214"/>
              <a:gd name="connsiteY75" fmla="*/ 2508465 h 5936080"/>
              <a:gd name="connsiteX76" fmla="*/ 6175454 w 6338214"/>
              <a:gd name="connsiteY76" fmla="*/ 2508465 h 5936080"/>
              <a:gd name="connsiteX77" fmla="*/ 6299915 w 6338214"/>
              <a:gd name="connsiteY77" fmla="*/ 2441455 h 5936080"/>
              <a:gd name="connsiteX78" fmla="*/ 6328634 w 6338214"/>
              <a:gd name="connsiteY78" fmla="*/ 2460601 h 5936080"/>
              <a:gd name="connsiteX79" fmla="*/ 6338214 w 6338214"/>
              <a:gd name="connsiteY79" fmla="*/ 2470174 h 5936080"/>
              <a:gd name="connsiteX80" fmla="*/ 6290335 w 6338214"/>
              <a:gd name="connsiteY80" fmla="*/ 2470174 h 5936080"/>
              <a:gd name="connsiteX81" fmla="*/ 6295125 w 6338214"/>
              <a:gd name="connsiteY81" fmla="*/ 2455818 h 5936080"/>
              <a:gd name="connsiteX82" fmla="*/ 6299915 w 6338214"/>
              <a:gd name="connsiteY82" fmla="*/ 2441455 h 5936080"/>
              <a:gd name="connsiteX83" fmla="*/ 832964 w 6338214"/>
              <a:gd name="connsiteY83" fmla="*/ 2221243 h 5936080"/>
              <a:gd name="connsiteX84" fmla="*/ 876045 w 6338214"/>
              <a:gd name="connsiteY84" fmla="*/ 2235606 h 5936080"/>
              <a:gd name="connsiteX85" fmla="*/ 919127 w 6338214"/>
              <a:gd name="connsiteY85" fmla="*/ 2259541 h 5936080"/>
              <a:gd name="connsiteX86" fmla="*/ 919127 w 6338214"/>
              <a:gd name="connsiteY86" fmla="*/ 2278687 h 5936080"/>
              <a:gd name="connsiteX87" fmla="*/ 832964 w 6338214"/>
              <a:gd name="connsiteY87" fmla="*/ 2221243 h 5936080"/>
              <a:gd name="connsiteX88" fmla="*/ 746801 w 6338214"/>
              <a:gd name="connsiteY88" fmla="*/ 2173363 h 5936080"/>
              <a:gd name="connsiteX89" fmla="*/ 832972 w 6338214"/>
              <a:gd name="connsiteY89" fmla="*/ 2211662 h 5936080"/>
              <a:gd name="connsiteX90" fmla="*/ 794673 w 6338214"/>
              <a:gd name="connsiteY90" fmla="*/ 2221235 h 5936080"/>
              <a:gd name="connsiteX91" fmla="*/ 775527 w 6338214"/>
              <a:gd name="connsiteY91" fmla="*/ 2197299 h 5936080"/>
              <a:gd name="connsiteX92" fmla="*/ 746801 w 6338214"/>
              <a:gd name="connsiteY92" fmla="*/ 2173363 h 5936080"/>
              <a:gd name="connsiteX93" fmla="*/ 631905 w 6338214"/>
              <a:gd name="connsiteY93" fmla="*/ 2106346 h 5936080"/>
              <a:gd name="connsiteX94" fmla="*/ 670203 w 6338214"/>
              <a:gd name="connsiteY94" fmla="*/ 2106346 h 5936080"/>
              <a:gd name="connsiteX95" fmla="*/ 670203 w 6338214"/>
              <a:gd name="connsiteY95" fmla="*/ 2125491 h 5936080"/>
              <a:gd name="connsiteX96" fmla="*/ 708502 w 6338214"/>
              <a:gd name="connsiteY96" fmla="*/ 2135064 h 5936080"/>
              <a:gd name="connsiteX97" fmla="*/ 746801 w 6338214"/>
              <a:gd name="connsiteY97" fmla="*/ 2144645 h 5936080"/>
              <a:gd name="connsiteX98" fmla="*/ 746801 w 6338214"/>
              <a:gd name="connsiteY98" fmla="*/ 2173363 h 5936080"/>
              <a:gd name="connsiteX99" fmla="*/ 698930 w 6338214"/>
              <a:gd name="connsiteY99" fmla="*/ 2173363 h 5936080"/>
              <a:gd name="connsiteX100" fmla="*/ 665421 w 6338214"/>
              <a:gd name="connsiteY100" fmla="*/ 2139854 h 5936080"/>
              <a:gd name="connsiteX101" fmla="*/ 631905 w 6338214"/>
              <a:gd name="connsiteY101" fmla="*/ 2106346 h 5936080"/>
              <a:gd name="connsiteX102" fmla="*/ 3465906 w 6338214"/>
              <a:gd name="connsiteY102" fmla="*/ 1110614 h 5936080"/>
              <a:gd name="connsiteX103" fmla="*/ 3485052 w 6338214"/>
              <a:gd name="connsiteY103" fmla="*/ 1110614 h 5936080"/>
              <a:gd name="connsiteX104" fmla="*/ 3485052 w 6338214"/>
              <a:gd name="connsiteY104" fmla="*/ 1177631 h 5936080"/>
              <a:gd name="connsiteX105" fmla="*/ 3465906 w 6338214"/>
              <a:gd name="connsiteY105" fmla="*/ 1177631 h 5936080"/>
              <a:gd name="connsiteX106" fmla="*/ 3513786 w 6338214"/>
              <a:gd name="connsiteY106" fmla="*/ 880836 h 5936080"/>
              <a:gd name="connsiteX107" fmla="*/ 3552084 w 6338214"/>
              <a:gd name="connsiteY107" fmla="*/ 880836 h 5936080"/>
              <a:gd name="connsiteX108" fmla="*/ 3528141 w 6338214"/>
              <a:gd name="connsiteY108" fmla="*/ 1005305 h 5936080"/>
              <a:gd name="connsiteX109" fmla="*/ 3504205 w 6338214"/>
              <a:gd name="connsiteY109" fmla="*/ 1110621 h 5936080"/>
              <a:gd name="connsiteX110" fmla="*/ 3485059 w 6338214"/>
              <a:gd name="connsiteY110" fmla="*/ 1110621 h 5936080"/>
              <a:gd name="connsiteX111" fmla="*/ 3485059 w 6338214"/>
              <a:gd name="connsiteY111" fmla="*/ 976579 h 5936080"/>
              <a:gd name="connsiteX112" fmla="*/ 3504205 w 6338214"/>
              <a:gd name="connsiteY112" fmla="*/ 976579 h 5936080"/>
              <a:gd name="connsiteX113" fmla="*/ 3508995 w 6338214"/>
              <a:gd name="connsiteY113" fmla="*/ 933498 h 5936080"/>
              <a:gd name="connsiteX114" fmla="*/ 3513786 w 6338214"/>
              <a:gd name="connsiteY114" fmla="*/ 880836 h 5936080"/>
              <a:gd name="connsiteX115" fmla="*/ 3580795 w 6338214"/>
              <a:gd name="connsiteY115" fmla="*/ 651050 h 5936080"/>
              <a:gd name="connsiteX116" fmla="*/ 3552077 w 6338214"/>
              <a:gd name="connsiteY116" fmla="*/ 813819 h 5936080"/>
              <a:gd name="connsiteX117" fmla="*/ 3513778 w 6338214"/>
              <a:gd name="connsiteY117" fmla="*/ 813819 h 5936080"/>
              <a:gd name="connsiteX118" fmla="*/ 3532923 w 6338214"/>
              <a:gd name="connsiteY118" fmla="*/ 718075 h 5936080"/>
              <a:gd name="connsiteX119" fmla="*/ 3580795 w 6338214"/>
              <a:gd name="connsiteY119" fmla="*/ 651050 h 5936080"/>
              <a:gd name="connsiteX120" fmla="*/ 1493595 w 6338214"/>
              <a:gd name="connsiteY120" fmla="*/ 268069 h 5936080"/>
              <a:gd name="connsiteX121" fmla="*/ 1546249 w 6338214"/>
              <a:gd name="connsiteY121" fmla="*/ 282432 h 5936080"/>
              <a:gd name="connsiteX122" fmla="*/ 1598911 w 6338214"/>
              <a:gd name="connsiteY122" fmla="*/ 296795 h 5936080"/>
              <a:gd name="connsiteX123" fmla="*/ 1598911 w 6338214"/>
              <a:gd name="connsiteY123" fmla="*/ 335094 h 5936080"/>
              <a:gd name="connsiteX124" fmla="*/ 1637202 w 6338214"/>
              <a:gd name="connsiteY124" fmla="*/ 354239 h 5936080"/>
              <a:gd name="connsiteX125" fmla="*/ 1665928 w 6338214"/>
              <a:gd name="connsiteY125" fmla="*/ 402111 h 5936080"/>
              <a:gd name="connsiteX126" fmla="*/ 1665928 w 6338214"/>
              <a:gd name="connsiteY126" fmla="*/ 430837 h 5936080"/>
              <a:gd name="connsiteX127" fmla="*/ 1742526 w 6338214"/>
              <a:gd name="connsiteY127" fmla="*/ 488282 h 5936080"/>
              <a:gd name="connsiteX128" fmla="*/ 1809543 w 6338214"/>
              <a:gd name="connsiteY128" fmla="*/ 564880 h 5936080"/>
              <a:gd name="connsiteX129" fmla="*/ 1809543 w 6338214"/>
              <a:gd name="connsiteY129" fmla="*/ 603171 h 5936080"/>
              <a:gd name="connsiteX130" fmla="*/ 1828688 w 6338214"/>
              <a:gd name="connsiteY130" fmla="*/ 603171 h 5936080"/>
              <a:gd name="connsiteX131" fmla="*/ 1828688 w 6338214"/>
              <a:gd name="connsiteY131" fmla="*/ 631897 h 5936080"/>
              <a:gd name="connsiteX132" fmla="*/ 1857415 w 6338214"/>
              <a:gd name="connsiteY132" fmla="*/ 651042 h 5936080"/>
              <a:gd name="connsiteX133" fmla="*/ 1866987 w 6338214"/>
              <a:gd name="connsiteY133" fmla="*/ 698914 h 5936080"/>
              <a:gd name="connsiteX134" fmla="*/ 1866987 w 6338214"/>
              <a:gd name="connsiteY134" fmla="*/ 746785 h 5936080"/>
              <a:gd name="connsiteX135" fmla="*/ 1943585 w 6338214"/>
              <a:gd name="connsiteY135" fmla="*/ 785085 h 5936080"/>
              <a:gd name="connsiteX136" fmla="*/ 1943585 w 6338214"/>
              <a:gd name="connsiteY136" fmla="*/ 813811 h 5936080"/>
              <a:gd name="connsiteX137" fmla="*/ 1914859 w 6338214"/>
              <a:gd name="connsiteY137" fmla="*/ 813811 h 5936080"/>
              <a:gd name="connsiteX138" fmla="*/ 1914859 w 6338214"/>
              <a:gd name="connsiteY138" fmla="*/ 861682 h 5936080"/>
              <a:gd name="connsiteX139" fmla="*/ 1991457 w 6338214"/>
              <a:gd name="connsiteY139" fmla="*/ 928699 h 5936080"/>
              <a:gd name="connsiteX140" fmla="*/ 1991457 w 6338214"/>
              <a:gd name="connsiteY140" fmla="*/ 966999 h 5936080"/>
              <a:gd name="connsiteX141" fmla="*/ 2010602 w 6338214"/>
              <a:gd name="connsiteY141" fmla="*/ 966999 h 5936080"/>
              <a:gd name="connsiteX142" fmla="*/ 2044119 w 6338214"/>
              <a:gd name="connsiteY142" fmla="*/ 1005297 h 5936080"/>
              <a:gd name="connsiteX143" fmla="*/ 2077627 w 6338214"/>
              <a:gd name="connsiteY143" fmla="*/ 1043596 h 5936080"/>
              <a:gd name="connsiteX144" fmla="*/ 2096773 w 6338214"/>
              <a:gd name="connsiteY144" fmla="*/ 1043596 h 5936080"/>
              <a:gd name="connsiteX145" fmla="*/ 2106346 w 6338214"/>
              <a:gd name="connsiteY145" fmla="*/ 1101041 h 5936080"/>
              <a:gd name="connsiteX146" fmla="*/ 2115918 w 6338214"/>
              <a:gd name="connsiteY146" fmla="*/ 1110614 h 5936080"/>
              <a:gd name="connsiteX147" fmla="*/ 2125499 w 6338214"/>
              <a:gd name="connsiteY147" fmla="*/ 1110614 h 5936080"/>
              <a:gd name="connsiteX148" fmla="*/ 2182943 w 6338214"/>
              <a:gd name="connsiteY148" fmla="*/ 1187211 h 5936080"/>
              <a:gd name="connsiteX149" fmla="*/ 2288259 w 6338214"/>
              <a:gd name="connsiteY149" fmla="*/ 1292527 h 5936080"/>
              <a:gd name="connsiteX150" fmla="*/ 2288259 w 6338214"/>
              <a:gd name="connsiteY150" fmla="*/ 1311673 h 5936080"/>
              <a:gd name="connsiteX151" fmla="*/ 2326558 w 6338214"/>
              <a:gd name="connsiteY151" fmla="*/ 1311673 h 5936080"/>
              <a:gd name="connsiteX152" fmla="*/ 2345704 w 6338214"/>
              <a:gd name="connsiteY152" fmla="*/ 1349972 h 5936080"/>
              <a:gd name="connsiteX153" fmla="*/ 2422302 w 6338214"/>
              <a:gd name="connsiteY153" fmla="*/ 1359545 h 5936080"/>
              <a:gd name="connsiteX154" fmla="*/ 2422302 w 6338214"/>
              <a:gd name="connsiteY154" fmla="*/ 1378698 h 5936080"/>
              <a:gd name="connsiteX155" fmla="*/ 2465383 w 6338214"/>
              <a:gd name="connsiteY155" fmla="*/ 1359545 h 5936080"/>
              <a:gd name="connsiteX156" fmla="*/ 2470174 w 6338214"/>
              <a:gd name="connsiteY156" fmla="*/ 1349972 h 5936080"/>
              <a:gd name="connsiteX157" fmla="*/ 2556344 w 6338214"/>
              <a:gd name="connsiteY157" fmla="*/ 1349972 h 5936080"/>
              <a:gd name="connsiteX158" fmla="*/ 2556344 w 6338214"/>
              <a:gd name="connsiteY158" fmla="*/ 1330826 h 5936080"/>
              <a:gd name="connsiteX159" fmla="*/ 2570707 w 6338214"/>
              <a:gd name="connsiteY159" fmla="*/ 1316463 h 5936080"/>
              <a:gd name="connsiteX160" fmla="*/ 2575490 w 6338214"/>
              <a:gd name="connsiteY160" fmla="*/ 1292527 h 5936080"/>
              <a:gd name="connsiteX161" fmla="*/ 2604216 w 6338214"/>
              <a:gd name="connsiteY161" fmla="*/ 1292527 h 5936080"/>
              <a:gd name="connsiteX162" fmla="*/ 2604216 w 6338214"/>
              <a:gd name="connsiteY162" fmla="*/ 1349972 h 5936080"/>
              <a:gd name="connsiteX163" fmla="*/ 2671233 w 6338214"/>
              <a:gd name="connsiteY163" fmla="*/ 1349972 h 5936080"/>
              <a:gd name="connsiteX164" fmla="*/ 2680806 w 6338214"/>
              <a:gd name="connsiteY164" fmla="*/ 1321246 h 5936080"/>
              <a:gd name="connsiteX165" fmla="*/ 2690387 w 6338214"/>
              <a:gd name="connsiteY165" fmla="*/ 1292527 h 5936080"/>
              <a:gd name="connsiteX166" fmla="*/ 2709532 w 6338214"/>
              <a:gd name="connsiteY166" fmla="*/ 1292527 h 5936080"/>
              <a:gd name="connsiteX167" fmla="*/ 2709532 w 6338214"/>
              <a:gd name="connsiteY167" fmla="*/ 1244656 h 5936080"/>
              <a:gd name="connsiteX168" fmla="*/ 2786130 w 6338214"/>
              <a:gd name="connsiteY168" fmla="*/ 1244656 h 5936080"/>
              <a:gd name="connsiteX169" fmla="*/ 2810058 w 6338214"/>
              <a:gd name="connsiteY169" fmla="*/ 1268592 h 5936080"/>
              <a:gd name="connsiteX170" fmla="*/ 2824421 w 6338214"/>
              <a:gd name="connsiteY170" fmla="*/ 1282955 h 5936080"/>
              <a:gd name="connsiteX171" fmla="*/ 2824421 w 6338214"/>
              <a:gd name="connsiteY171" fmla="*/ 1330826 h 5936080"/>
              <a:gd name="connsiteX172" fmla="*/ 2920164 w 6338214"/>
              <a:gd name="connsiteY172" fmla="*/ 1378698 h 5936080"/>
              <a:gd name="connsiteX173" fmla="*/ 2987189 w 6338214"/>
              <a:gd name="connsiteY173" fmla="*/ 1311673 h 5936080"/>
              <a:gd name="connsiteX174" fmla="*/ 3082933 w 6338214"/>
              <a:gd name="connsiteY174" fmla="*/ 1292527 h 5936080"/>
              <a:gd name="connsiteX175" fmla="*/ 3135587 w 6338214"/>
              <a:gd name="connsiteY175" fmla="*/ 1359545 h 5936080"/>
              <a:gd name="connsiteX176" fmla="*/ 3216967 w 6338214"/>
              <a:gd name="connsiteY176" fmla="*/ 1397844 h 5936080"/>
              <a:gd name="connsiteX177" fmla="*/ 3216967 w 6338214"/>
              <a:gd name="connsiteY177" fmla="*/ 1416989 h 5936080"/>
              <a:gd name="connsiteX178" fmla="*/ 3236120 w 6338214"/>
              <a:gd name="connsiteY178" fmla="*/ 1416989 h 5936080"/>
              <a:gd name="connsiteX179" fmla="*/ 3236120 w 6338214"/>
              <a:gd name="connsiteY179" fmla="*/ 1397844 h 5936080"/>
              <a:gd name="connsiteX180" fmla="*/ 3303138 w 6338214"/>
              <a:gd name="connsiteY180" fmla="*/ 1397844 h 5936080"/>
              <a:gd name="connsiteX181" fmla="*/ 3322291 w 6338214"/>
              <a:gd name="connsiteY181" fmla="*/ 1373908 h 5936080"/>
              <a:gd name="connsiteX182" fmla="*/ 3331864 w 6338214"/>
              <a:gd name="connsiteY182" fmla="*/ 1359545 h 5936080"/>
              <a:gd name="connsiteX183" fmla="*/ 3331864 w 6338214"/>
              <a:gd name="connsiteY183" fmla="*/ 1311673 h 5936080"/>
              <a:gd name="connsiteX184" fmla="*/ 3351009 w 6338214"/>
              <a:gd name="connsiteY184" fmla="*/ 1311673 h 5936080"/>
              <a:gd name="connsiteX185" fmla="*/ 3384526 w 6338214"/>
              <a:gd name="connsiteY185" fmla="*/ 1287737 h 5936080"/>
              <a:gd name="connsiteX186" fmla="*/ 3465906 w 6338214"/>
              <a:gd name="connsiteY186" fmla="*/ 1263801 h 5936080"/>
              <a:gd name="connsiteX187" fmla="*/ 3456333 w 6338214"/>
              <a:gd name="connsiteY187" fmla="*/ 1311673 h 5936080"/>
              <a:gd name="connsiteX188" fmla="*/ 3465906 w 6338214"/>
              <a:gd name="connsiteY188" fmla="*/ 1349972 h 5936080"/>
              <a:gd name="connsiteX189" fmla="*/ 3485052 w 6338214"/>
              <a:gd name="connsiteY189" fmla="*/ 1349972 h 5936080"/>
              <a:gd name="connsiteX190" fmla="*/ 3485052 w 6338214"/>
              <a:gd name="connsiteY190" fmla="*/ 1426570 h 5936080"/>
              <a:gd name="connsiteX191" fmla="*/ 3518560 w 6338214"/>
              <a:gd name="connsiteY191" fmla="*/ 1436142 h 5936080"/>
              <a:gd name="connsiteX192" fmla="*/ 3552077 w 6338214"/>
              <a:gd name="connsiteY192" fmla="*/ 1445715 h 5936080"/>
              <a:gd name="connsiteX193" fmla="*/ 3552077 w 6338214"/>
              <a:gd name="connsiteY193" fmla="*/ 1464861 h 5936080"/>
              <a:gd name="connsiteX194" fmla="*/ 3705264 w 6338214"/>
              <a:gd name="connsiteY194" fmla="*/ 1464861 h 5936080"/>
              <a:gd name="connsiteX195" fmla="*/ 3743563 w 6338214"/>
              <a:gd name="connsiteY195" fmla="*/ 1407416 h 5936080"/>
              <a:gd name="connsiteX196" fmla="*/ 3781854 w 6338214"/>
              <a:gd name="connsiteY196" fmla="*/ 1359545 h 5936080"/>
              <a:gd name="connsiteX197" fmla="*/ 3848879 w 6338214"/>
              <a:gd name="connsiteY197" fmla="*/ 1359545 h 5936080"/>
              <a:gd name="connsiteX198" fmla="*/ 3877598 w 6338214"/>
              <a:gd name="connsiteY198" fmla="*/ 1426570 h 5936080"/>
              <a:gd name="connsiteX199" fmla="*/ 3896751 w 6338214"/>
              <a:gd name="connsiteY199" fmla="*/ 1512732 h 5936080"/>
              <a:gd name="connsiteX200" fmla="*/ 3887178 w 6338214"/>
              <a:gd name="connsiteY200" fmla="*/ 1531886 h 5936080"/>
              <a:gd name="connsiteX201" fmla="*/ 3896751 w 6338214"/>
              <a:gd name="connsiteY201" fmla="*/ 1531886 h 5936080"/>
              <a:gd name="connsiteX202" fmla="*/ 3911106 w 6338214"/>
              <a:gd name="connsiteY202" fmla="*/ 1584540 h 5936080"/>
              <a:gd name="connsiteX203" fmla="*/ 3963768 w 6338214"/>
              <a:gd name="connsiteY203" fmla="*/ 1608476 h 5936080"/>
              <a:gd name="connsiteX204" fmla="*/ 3963768 w 6338214"/>
              <a:gd name="connsiteY204" fmla="*/ 1627629 h 5936080"/>
              <a:gd name="connsiteX205" fmla="*/ 4030785 w 6338214"/>
              <a:gd name="connsiteY205" fmla="*/ 1627629 h 5936080"/>
              <a:gd name="connsiteX206" fmla="*/ 4030785 w 6338214"/>
              <a:gd name="connsiteY206" fmla="*/ 1646775 h 5936080"/>
              <a:gd name="connsiteX207" fmla="*/ 4069084 w 6338214"/>
              <a:gd name="connsiteY207" fmla="*/ 1656347 h 5936080"/>
              <a:gd name="connsiteX208" fmla="*/ 4136109 w 6338214"/>
              <a:gd name="connsiteY208" fmla="*/ 1689864 h 5936080"/>
              <a:gd name="connsiteX209" fmla="*/ 4212699 w 6338214"/>
              <a:gd name="connsiteY209" fmla="*/ 1713800 h 5936080"/>
              <a:gd name="connsiteX210" fmla="*/ 4212699 w 6338214"/>
              <a:gd name="connsiteY210" fmla="*/ 1694646 h 5936080"/>
              <a:gd name="connsiteX211" fmla="*/ 4250998 w 6338214"/>
              <a:gd name="connsiteY211" fmla="*/ 1694646 h 5936080"/>
              <a:gd name="connsiteX212" fmla="*/ 4250998 w 6338214"/>
              <a:gd name="connsiteY212" fmla="*/ 1675501 h 5936080"/>
              <a:gd name="connsiteX213" fmla="*/ 4318016 w 6338214"/>
              <a:gd name="connsiteY213" fmla="*/ 1618056 h 5936080"/>
              <a:gd name="connsiteX214" fmla="*/ 4413759 w 6338214"/>
              <a:gd name="connsiteY214" fmla="*/ 1579757 h 5936080"/>
              <a:gd name="connsiteX215" fmla="*/ 4432912 w 6338214"/>
              <a:gd name="connsiteY215" fmla="*/ 1675501 h 5936080"/>
              <a:gd name="connsiteX216" fmla="*/ 4385041 w 6338214"/>
              <a:gd name="connsiteY216" fmla="*/ 1747308 h 5936080"/>
              <a:gd name="connsiteX217" fmla="*/ 4337169 w 6338214"/>
              <a:gd name="connsiteY217" fmla="*/ 1847834 h 5936080"/>
              <a:gd name="connsiteX218" fmla="*/ 4413759 w 6338214"/>
              <a:gd name="connsiteY218" fmla="*/ 1924432 h 5936080"/>
              <a:gd name="connsiteX219" fmla="*/ 4413759 w 6338214"/>
              <a:gd name="connsiteY219" fmla="*/ 1943577 h 5936080"/>
              <a:gd name="connsiteX220" fmla="*/ 4499930 w 6338214"/>
              <a:gd name="connsiteY220" fmla="*/ 1943577 h 5936080"/>
              <a:gd name="connsiteX221" fmla="*/ 4499930 w 6338214"/>
              <a:gd name="connsiteY221" fmla="*/ 1924432 h 5936080"/>
              <a:gd name="connsiteX222" fmla="*/ 4643545 w 6338214"/>
              <a:gd name="connsiteY222" fmla="*/ 1962731 h 5936080"/>
              <a:gd name="connsiteX223" fmla="*/ 4758441 w 6338214"/>
              <a:gd name="connsiteY223" fmla="*/ 2058474 h 5936080"/>
              <a:gd name="connsiteX224" fmla="*/ 4724925 w 6338214"/>
              <a:gd name="connsiteY224" fmla="*/ 2139854 h 5936080"/>
              <a:gd name="connsiteX225" fmla="*/ 4681843 w 6338214"/>
              <a:gd name="connsiteY225" fmla="*/ 2221235 h 5936080"/>
              <a:gd name="connsiteX226" fmla="*/ 4691416 w 6338214"/>
              <a:gd name="connsiteY226" fmla="*/ 2221235 h 5936080"/>
              <a:gd name="connsiteX227" fmla="*/ 4753651 w 6338214"/>
              <a:gd name="connsiteY227" fmla="*/ 2331341 h 5936080"/>
              <a:gd name="connsiteX228" fmla="*/ 4815886 w 6338214"/>
              <a:gd name="connsiteY228" fmla="*/ 2422294 h 5936080"/>
              <a:gd name="connsiteX229" fmla="*/ 4892476 w 6338214"/>
              <a:gd name="connsiteY229" fmla="*/ 2422294 h 5936080"/>
              <a:gd name="connsiteX230" fmla="*/ 4988227 w 6338214"/>
              <a:gd name="connsiteY230" fmla="*/ 2403149 h 5936080"/>
              <a:gd name="connsiteX231" fmla="*/ 5050454 w 6338214"/>
              <a:gd name="connsiteY231" fmla="*/ 2407939 h 5936080"/>
              <a:gd name="connsiteX232" fmla="*/ 5074390 w 6338214"/>
              <a:gd name="connsiteY232" fmla="*/ 2460593 h 5936080"/>
              <a:gd name="connsiteX233" fmla="*/ 5093535 w 6338214"/>
              <a:gd name="connsiteY233" fmla="*/ 2460593 h 5936080"/>
              <a:gd name="connsiteX234" fmla="*/ 5074390 w 6338214"/>
              <a:gd name="connsiteY234" fmla="*/ 2470166 h 5936080"/>
              <a:gd name="connsiteX235" fmla="*/ 5031308 w 6338214"/>
              <a:gd name="connsiteY235" fmla="*/ 2532401 h 5936080"/>
              <a:gd name="connsiteX236" fmla="*/ 4988227 w 6338214"/>
              <a:gd name="connsiteY236" fmla="*/ 2556337 h 5936080"/>
              <a:gd name="connsiteX237" fmla="*/ 4949928 w 6338214"/>
              <a:gd name="connsiteY237" fmla="*/ 2585063 h 5936080"/>
              <a:gd name="connsiteX238" fmla="*/ 4930775 w 6338214"/>
              <a:gd name="connsiteY238" fmla="*/ 2671233 h 5936080"/>
              <a:gd name="connsiteX239" fmla="*/ 4959501 w 6338214"/>
              <a:gd name="connsiteY239" fmla="*/ 2704742 h 5936080"/>
              <a:gd name="connsiteX240" fmla="*/ 4978654 w 6338214"/>
              <a:gd name="connsiteY240" fmla="*/ 2738251 h 5936080"/>
              <a:gd name="connsiteX241" fmla="*/ 5036099 w 6338214"/>
              <a:gd name="connsiteY241" fmla="*/ 2771759 h 5936080"/>
              <a:gd name="connsiteX242" fmla="*/ 5093535 w 6338214"/>
              <a:gd name="connsiteY242" fmla="*/ 2800485 h 5936080"/>
              <a:gd name="connsiteX243" fmla="*/ 5136624 w 6338214"/>
              <a:gd name="connsiteY243" fmla="*/ 2872293 h 5936080"/>
              <a:gd name="connsiteX244" fmla="*/ 5150987 w 6338214"/>
              <a:gd name="connsiteY244" fmla="*/ 3035053 h 5936080"/>
              <a:gd name="connsiteX245" fmla="*/ 5146197 w 6338214"/>
              <a:gd name="connsiteY245" fmla="*/ 3116434 h 5936080"/>
              <a:gd name="connsiteX246" fmla="*/ 5141415 w 6338214"/>
              <a:gd name="connsiteY246" fmla="*/ 3169096 h 5936080"/>
              <a:gd name="connsiteX247" fmla="*/ 5112688 w 6338214"/>
              <a:gd name="connsiteY247" fmla="*/ 3169096 h 5936080"/>
              <a:gd name="connsiteX248" fmla="*/ 5112688 w 6338214"/>
              <a:gd name="connsiteY248" fmla="*/ 3207395 h 5936080"/>
              <a:gd name="connsiteX249" fmla="*/ 5093535 w 6338214"/>
              <a:gd name="connsiteY249" fmla="*/ 3212177 h 5936080"/>
              <a:gd name="connsiteX250" fmla="*/ 5074390 w 6338214"/>
              <a:gd name="connsiteY250" fmla="*/ 3216967 h 5936080"/>
              <a:gd name="connsiteX251" fmla="*/ 5093535 w 6338214"/>
              <a:gd name="connsiteY251" fmla="*/ 3331856 h 5936080"/>
              <a:gd name="connsiteX252" fmla="*/ 5136624 w 6338214"/>
              <a:gd name="connsiteY252" fmla="*/ 3360582 h 5936080"/>
              <a:gd name="connsiteX253" fmla="*/ 5208432 w 6338214"/>
              <a:gd name="connsiteY253" fmla="*/ 3370155 h 5936080"/>
              <a:gd name="connsiteX254" fmla="*/ 5208432 w 6338214"/>
              <a:gd name="connsiteY254" fmla="*/ 3389309 h 5936080"/>
              <a:gd name="connsiteX255" fmla="*/ 5299385 w 6338214"/>
              <a:gd name="connsiteY255" fmla="*/ 3413244 h 5936080"/>
              <a:gd name="connsiteX256" fmla="*/ 5313748 w 6338214"/>
              <a:gd name="connsiteY256" fmla="*/ 3465898 h 5936080"/>
              <a:gd name="connsiteX257" fmla="*/ 5304175 w 6338214"/>
              <a:gd name="connsiteY257" fmla="*/ 3532924 h 5936080"/>
              <a:gd name="connsiteX258" fmla="*/ 5294602 w 6338214"/>
              <a:gd name="connsiteY258" fmla="*/ 3552069 h 5936080"/>
              <a:gd name="connsiteX259" fmla="*/ 5112688 w 6338214"/>
              <a:gd name="connsiteY259" fmla="*/ 3552069 h 5936080"/>
              <a:gd name="connsiteX260" fmla="*/ 5103116 w 6338214"/>
              <a:gd name="connsiteY260" fmla="*/ 3566432 h 5936080"/>
              <a:gd name="connsiteX261" fmla="*/ 5093535 w 6338214"/>
              <a:gd name="connsiteY261" fmla="*/ 3580795 h 5936080"/>
              <a:gd name="connsiteX262" fmla="*/ 5074390 w 6338214"/>
              <a:gd name="connsiteY262" fmla="*/ 3580795 h 5936080"/>
              <a:gd name="connsiteX263" fmla="*/ 5064817 w 6338214"/>
              <a:gd name="connsiteY263" fmla="*/ 3619086 h 5936080"/>
              <a:gd name="connsiteX264" fmla="*/ 5069607 w 6338214"/>
              <a:gd name="connsiteY264" fmla="*/ 3633449 h 5936080"/>
              <a:gd name="connsiteX265" fmla="*/ 5074390 w 6338214"/>
              <a:gd name="connsiteY265" fmla="*/ 3647812 h 5936080"/>
              <a:gd name="connsiteX266" fmla="*/ 5064817 w 6338214"/>
              <a:gd name="connsiteY266" fmla="*/ 3666958 h 5936080"/>
              <a:gd name="connsiteX267" fmla="*/ 5074390 w 6338214"/>
              <a:gd name="connsiteY267" fmla="*/ 3666958 h 5936080"/>
              <a:gd name="connsiteX268" fmla="*/ 5064817 w 6338214"/>
              <a:gd name="connsiteY268" fmla="*/ 3714830 h 5936080"/>
              <a:gd name="connsiteX269" fmla="*/ 5045671 w 6338214"/>
              <a:gd name="connsiteY269" fmla="*/ 3801000 h 5936080"/>
              <a:gd name="connsiteX270" fmla="*/ 5064817 w 6338214"/>
              <a:gd name="connsiteY270" fmla="*/ 3801000 h 5936080"/>
              <a:gd name="connsiteX271" fmla="*/ 5069607 w 6338214"/>
              <a:gd name="connsiteY271" fmla="*/ 3844089 h 5936080"/>
              <a:gd name="connsiteX272" fmla="*/ 5112688 w 6338214"/>
              <a:gd name="connsiteY272" fmla="*/ 3887171 h 5936080"/>
              <a:gd name="connsiteX273" fmla="*/ 5122261 w 6338214"/>
              <a:gd name="connsiteY273" fmla="*/ 4002060 h 5936080"/>
              <a:gd name="connsiteX274" fmla="*/ 5141415 w 6338214"/>
              <a:gd name="connsiteY274" fmla="*/ 4126529 h 5936080"/>
              <a:gd name="connsiteX275" fmla="*/ 5002590 w 6338214"/>
              <a:gd name="connsiteY275" fmla="*/ 4193546 h 5936080"/>
              <a:gd name="connsiteX276" fmla="*/ 4873330 w 6338214"/>
              <a:gd name="connsiteY276" fmla="*/ 4298870 h 5936080"/>
              <a:gd name="connsiteX277" fmla="*/ 4844612 w 6338214"/>
              <a:gd name="connsiteY277" fmla="*/ 4318016 h 5936080"/>
              <a:gd name="connsiteX278" fmla="*/ 4844612 w 6338214"/>
              <a:gd name="connsiteY278" fmla="*/ 4346742 h 5936080"/>
              <a:gd name="connsiteX279" fmla="*/ 4815886 w 6338214"/>
              <a:gd name="connsiteY279" fmla="*/ 4365888 h 5936080"/>
              <a:gd name="connsiteX280" fmla="*/ 4815886 w 6338214"/>
              <a:gd name="connsiteY280" fmla="*/ 4413759 h 5936080"/>
              <a:gd name="connsiteX281" fmla="*/ 4787167 w 6338214"/>
              <a:gd name="connsiteY281" fmla="*/ 4504712 h 5936080"/>
              <a:gd name="connsiteX282" fmla="*/ 4777587 w 6338214"/>
              <a:gd name="connsiteY282" fmla="*/ 4624392 h 5936080"/>
              <a:gd name="connsiteX283" fmla="*/ 4825458 w 6338214"/>
              <a:gd name="connsiteY283" fmla="*/ 4643545 h 5936080"/>
              <a:gd name="connsiteX284" fmla="*/ 4825458 w 6338214"/>
              <a:gd name="connsiteY284" fmla="*/ 4662691 h 5936080"/>
              <a:gd name="connsiteX285" fmla="*/ 4873330 w 6338214"/>
              <a:gd name="connsiteY285" fmla="*/ 4662691 h 5936080"/>
              <a:gd name="connsiteX286" fmla="*/ 4863757 w 6338214"/>
              <a:gd name="connsiteY286" fmla="*/ 4681844 h 5936080"/>
              <a:gd name="connsiteX287" fmla="*/ 4854185 w 6338214"/>
              <a:gd name="connsiteY287" fmla="*/ 4691417 h 5936080"/>
              <a:gd name="connsiteX288" fmla="*/ 4844612 w 6338214"/>
              <a:gd name="connsiteY288" fmla="*/ 4691417 h 5936080"/>
              <a:gd name="connsiteX289" fmla="*/ 4820676 w 6338214"/>
              <a:gd name="connsiteY289" fmla="*/ 4720135 h 5936080"/>
              <a:gd name="connsiteX290" fmla="*/ 4815886 w 6338214"/>
              <a:gd name="connsiteY290" fmla="*/ 4758434 h 5936080"/>
              <a:gd name="connsiteX291" fmla="*/ 4796740 w 6338214"/>
              <a:gd name="connsiteY291" fmla="*/ 4758434 h 5936080"/>
              <a:gd name="connsiteX292" fmla="*/ 4796740 w 6338214"/>
              <a:gd name="connsiteY292" fmla="*/ 4911622 h 5936080"/>
              <a:gd name="connsiteX293" fmla="*/ 4777587 w 6338214"/>
              <a:gd name="connsiteY293" fmla="*/ 4911622 h 5936080"/>
              <a:gd name="connsiteX294" fmla="*/ 4777587 w 6338214"/>
              <a:gd name="connsiteY294" fmla="*/ 4940348 h 5936080"/>
              <a:gd name="connsiteX295" fmla="*/ 4720142 w 6338214"/>
              <a:gd name="connsiteY295" fmla="*/ 5021728 h 5936080"/>
              <a:gd name="connsiteX296" fmla="*/ 4643545 w 6338214"/>
              <a:gd name="connsiteY296" fmla="*/ 5045664 h 5936080"/>
              <a:gd name="connsiteX297" fmla="*/ 4614826 w 6338214"/>
              <a:gd name="connsiteY297" fmla="*/ 4997792 h 5936080"/>
              <a:gd name="connsiteX298" fmla="*/ 4576527 w 6338214"/>
              <a:gd name="connsiteY298" fmla="*/ 4997792 h 5936080"/>
              <a:gd name="connsiteX299" fmla="*/ 4543019 w 6338214"/>
              <a:gd name="connsiteY299" fmla="*/ 4940348 h 5936080"/>
              <a:gd name="connsiteX300" fmla="*/ 4461638 w 6338214"/>
              <a:gd name="connsiteY300" fmla="*/ 4930775 h 5936080"/>
              <a:gd name="connsiteX301" fmla="*/ 4413759 w 6338214"/>
              <a:gd name="connsiteY301" fmla="*/ 4930775 h 5936080"/>
              <a:gd name="connsiteX302" fmla="*/ 4394613 w 6338214"/>
              <a:gd name="connsiteY302" fmla="*/ 5007365 h 5936080"/>
              <a:gd name="connsiteX303" fmla="*/ 4461638 w 6338214"/>
              <a:gd name="connsiteY303" fmla="*/ 5093536 h 5936080"/>
              <a:gd name="connsiteX304" fmla="*/ 4442485 w 6338214"/>
              <a:gd name="connsiteY304" fmla="*/ 5093536 h 5936080"/>
              <a:gd name="connsiteX305" fmla="*/ 4327596 w 6338214"/>
              <a:gd name="connsiteY305" fmla="*/ 5174916 h 5936080"/>
              <a:gd name="connsiteX306" fmla="*/ 4241426 w 6338214"/>
              <a:gd name="connsiteY306" fmla="*/ 5198852 h 5936080"/>
              <a:gd name="connsiteX307" fmla="*/ 4203127 w 6338214"/>
              <a:gd name="connsiteY307" fmla="*/ 5194069 h 5936080"/>
              <a:gd name="connsiteX308" fmla="*/ 4164828 w 6338214"/>
              <a:gd name="connsiteY308" fmla="*/ 5189279 h 5936080"/>
              <a:gd name="connsiteX309" fmla="*/ 4093020 w 6338214"/>
              <a:gd name="connsiteY309" fmla="*/ 5222788 h 5936080"/>
              <a:gd name="connsiteX310" fmla="*/ 4073875 w 6338214"/>
              <a:gd name="connsiteY310" fmla="*/ 5294595 h 5936080"/>
              <a:gd name="connsiteX311" fmla="*/ 4045149 w 6338214"/>
              <a:gd name="connsiteY311" fmla="*/ 5371193 h 5936080"/>
              <a:gd name="connsiteX312" fmla="*/ 3944623 w 6338214"/>
              <a:gd name="connsiteY312" fmla="*/ 5409492 h 5936080"/>
              <a:gd name="connsiteX313" fmla="*/ 3829726 w 6338214"/>
              <a:gd name="connsiteY313" fmla="*/ 5342467 h 5936080"/>
              <a:gd name="connsiteX314" fmla="*/ 3829726 w 6338214"/>
              <a:gd name="connsiteY314" fmla="*/ 5361620 h 5936080"/>
              <a:gd name="connsiteX315" fmla="*/ 3753136 w 6338214"/>
              <a:gd name="connsiteY315" fmla="*/ 5371193 h 5936080"/>
              <a:gd name="connsiteX316" fmla="*/ 3724410 w 6338214"/>
              <a:gd name="connsiteY316" fmla="*/ 5452573 h 5936080"/>
              <a:gd name="connsiteX317" fmla="*/ 3705264 w 6338214"/>
              <a:gd name="connsiteY317" fmla="*/ 5524381 h 5936080"/>
              <a:gd name="connsiteX318" fmla="*/ 3686111 w 6338214"/>
              <a:gd name="connsiteY318" fmla="*/ 5524381 h 5936080"/>
              <a:gd name="connsiteX319" fmla="*/ 3638239 w 6338214"/>
              <a:gd name="connsiteY319" fmla="*/ 5562680 h 5936080"/>
              <a:gd name="connsiteX320" fmla="*/ 3619094 w 6338214"/>
              <a:gd name="connsiteY320" fmla="*/ 5620124 h 5936080"/>
              <a:gd name="connsiteX321" fmla="*/ 3580795 w 6338214"/>
              <a:gd name="connsiteY321" fmla="*/ 5620124 h 5936080"/>
              <a:gd name="connsiteX322" fmla="*/ 3580795 w 6338214"/>
              <a:gd name="connsiteY322" fmla="*/ 5553107 h 5936080"/>
              <a:gd name="connsiteX323" fmla="*/ 3518560 w 6338214"/>
              <a:gd name="connsiteY323" fmla="*/ 5519598 h 5936080"/>
              <a:gd name="connsiteX324" fmla="*/ 3418034 w 6338214"/>
              <a:gd name="connsiteY324" fmla="*/ 5505235 h 5936080"/>
              <a:gd name="connsiteX325" fmla="*/ 3389308 w 6338214"/>
              <a:gd name="connsiteY325" fmla="*/ 5524381 h 5936080"/>
              <a:gd name="connsiteX326" fmla="*/ 3351009 w 6338214"/>
              <a:gd name="connsiteY326" fmla="*/ 5543534 h 5936080"/>
              <a:gd name="connsiteX327" fmla="*/ 3264847 w 6338214"/>
              <a:gd name="connsiteY327" fmla="*/ 5553107 h 5936080"/>
              <a:gd name="connsiteX328" fmla="*/ 3255266 w 6338214"/>
              <a:gd name="connsiteY328" fmla="*/ 5572252 h 5936080"/>
              <a:gd name="connsiteX329" fmla="*/ 3216967 w 6338214"/>
              <a:gd name="connsiteY329" fmla="*/ 5591406 h 5936080"/>
              <a:gd name="connsiteX330" fmla="*/ 3216967 w 6338214"/>
              <a:gd name="connsiteY330" fmla="*/ 5620124 h 5936080"/>
              <a:gd name="connsiteX331" fmla="*/ 3169103 w 6338214"/>
              <a:gd name="connsiteY331" fmla="*/ 5648850 h 5936080"/>
              <a:gd name="connsiteX332" fmla="*/ 3102078 w 6338214"/>
              <a:gd name="connsiteY332" fmla="*/ 5667996 h 5936080"/>
              <a:gd name="connsiteX333" fmla="*/ 3068570 w 6338214"/>
              <a:gd name="connsiteY333" fmla="*/ 5648850 h 5936080"/>
              <a:gd name="connsiteX334" fmla="*/ 3035061 w 6338214"/>
              <a:gd name="connsiteY334" fmla="*/ 5610551 h 5936080"/>
              <a:gd name="connsiteX335" fmla="*/ 3020698 w 6338214"/>
              <a:gd name="connsiteY335" fmla="*/ 5615342 h 5936080"/>
              <a:gd name="connsiteX336" fmla="*/ 3006335 w 6338214"/>
              <a:gd name="connsiteY336" fmla="*/ 5620124 h 5936080"/>
              <a:gd name="connsiteX337" fmla="*/ 3006335 w 6338214"/>
              <a:gd name="connsiteY337" fmla="*/ 5553107 h 5936080"/>
              <a:gd name="connsiteX338" fmla="*/ 2987189 w 6338214"/>
              <a:gd name="connsiteY338" fmla="*/ 5553107 h 5936080"/>
              <a:gd name="connsiteX339" fmla="*/ 2987189 w 6338214"/>
              <a:gd name="connsiteY339" fmla="*/ 5505235 h 5936080"/>
              <a:gd name="connsiteX340" fmla="*/ 2920164 w 6338214"/>
              <a:gd name="connsiteY340" fmla="*/ 5500445 h 5936080"/>
              <a:gd name="connsiteX341" fmla="*/ 2853147 w 6338214"/>
              <a:gd name="connsiteY341" fmla="*/ 5486082 h 5936080"/>
              <a:gd name="connsiteX342" fmla="*/ 2805276 w 6338214"/>
              <a:gd name="connsiteY342" fmla="*/ 5557889 h 5936080"/>
              <a:gd name="connsiteX343" fmla="*/ 2738250 w 6338214"/>
              <a:gd name="connsiteY343" fmla="*/ 5581825 h 5936080"/>
              <a:gd name="connsiteX344" fmla="*/ 2642515 w 6338214"/>
              <a:gd name="connsiteY344" fmla="*/ 5543534 h 5936080"/>
              <a:gd name="connsiteX345" fmla="*/ 2604216 w 6338214"/>
              <a:gd name="connsiteY345" fmla="*/ 5438210 h 5936080"/>
              <a:gd name="connsiteX346" fmla="*/ 2494109 w 6338214"/>
              <a:gd name="connsiteY346" fmla="*/ 5466936 h 5936080"/>
              <a:gd name="connsiteX347" fmla="*/ 2441448 w 6338214"/>
              <a:gd name="connsiteY347" fmla="*/ 5524381 h 5936080"/>
              <a:gd name="connsiteX348" fmla="*/ 2403156 w 6338214"/>
              <a:gd name="connsiteY348" fmla="*/ 5524381 h 5936080"/>
              <a:gd name="connsiteX349" fmla="*/ 2403156 w 6338214"/>
              <a:gd name="connsiteY349" fmla="*/ 5543534 h 5936080"/>
              <a:gd name="connsiteX350" fmla="*/ 2307413 w 6338214"/>
              <a:gd name="connsiteY350" fmla="*/ 5466936 h 5936080"/>
              <a:gd name="connsiteX351" fmla="*/ 2221242 w 6338214"/>
              <a:gd name="connsiteY351" fmla="*/ 5361620 h 5936080"/>
              <a:gd name="connsiteX352" fmla="*/ 2144644 w 6338214"/>
              <a:gd name="connsiteY352" fmla="*/ 5409492 h 5936080"/>
              <a:gd name="connsiteX353" fmla="*/ 2144644 w 6338214"/>
              <a:gd name="connsiteY353" fmla="*/ 5428637 h 5936080"/>
              <a:gd name="connsiteX354" fmla="*/ 2010602 w 6338214"/>
              <a:gd name="connsiteY354" fmla="*/ 5428637 h 5936080"/>
              <a:gd name="connsiteX355" fmla="*/ 2001029 w 6338214"/>
              <a:gd name="connsiteY355" fmla="*/ 5399919 h 5936080"/>
              <a:gd name="connsiteX356" fmla="*/ 1991457 w 6338214"/>
              <a:gd name="connsiteY356" fmla="*/ 5371193 h 5936080"/>
              <a:gd name="connsiteX357" fmla="*/ 2010602 w 6338214"/>
              <a:gd name="connsiteY357" fmla="*/ 5299385 h 5936080"/>
              <a:gd name="connsiteX358" fmla="*/ 2029756 w 6338214"/>
              <a:gd name="connsiteY358" fmla="*/ 5227578 h 5936080"/>
              <a:gd name="connsiteX359" fmla="*/ 2010602 w 6338214"/>
              <a:gd name="connsiteY359" fmla="*/ 5227578 h 5936080"/>
              <a:gd name="connsiteX360" fmla="*/ 1761671 w 6338214"/>
              <a:gd name="connsiteY360" fmla="*/ 5122262 h 5936080"/>
              <a:gd name="connsiteX361" fmla="*/ 1761671 w 6338214"/>
              <a:gd name="connsiteY361" fmla="*/ 5141407 h 5936080"/>
              <a:gd name="connsiteX362" fmla="*/ 1732945 w 6338214"/>
              <a:gd name="connsiteY362" fmla="*/ 5150980 h 5936080"/>
              <a:gd name="connsiteX363" fmla="*/ 1713799 w 6338214"/>
              <a:gd name="connsiteY363" fmla="*/ 5160561 h 5936080"/>
              <a:gd name="connsiteX364" fmla="*/ 1713799 w 6338214"/>
              <a:gd name="connsiteY364" fmla="*/ 5122262 h 5936080"/>
              <a:gd name="connsiteX365" fmla="*/ 1685081 w 6338214"/>
              <a:gd name="connsiteY365" fmla="*/ 5122262 h 5936080"/>
              <a:gd name="connsiteX366" fmla="*/ 1675509 w 6338214"/>
              <a:gd name="connsiteY366" fmla="*/ 5112689 h 5936080"/>
              <a:gd name="connsiteX367" fmla="*/ 1579765 w 6338214"/>
              <a:gd name="connsiteY367" fmla="*/ 5112689 h 5936080"/>
              <a:gd name="connsiteX368" fmla="*/ 1541458 w 6338214"/>
              <a:gd name="connsiteY368" fmla="*/ 5055237 h 5936080"/>
              <a:gd name="connsiteX369" fmla="*/ 1531886 w 6338214"/>
              <a:gd name="connsiteY369" fmla="*/ 4997792 h 5936080"/>
              <a:gd name="connsiteX370" fmla="*/ 1512740 w 6338214"/>
              <a:gd name="connsiteY370" fmla="*/ 4997792 h 5936080"/>
              <a:gd name="connsiteX371" fmla="*/ 1512740 w 6338214"/>
              <a:gd name="connsiteY371" fmla="*/ 4959493 h 5936080"/>
              <a:gd name="connsiteX372" fmla="*/ 1493595 w 6338214"/>
              <a:gd name="connsiteY372" fmla="*/ 4959493 h 5936080"/>
              <a:gd name="connsiteX373" fmla="*/ 1493595 w 6338214"/>
              <a:gd name="connsiteY373" fmla="*/ 4892476 h 5936080"/>
              <a:gd name="connsiteX374" fmla="*/ 1474441 w 6338214"/>
              <a:gd name="connsiteY374" fmla="*/ 4892476 h 5936080"/>
              <a:gd name="connsiteX375" fmla="*/ 1474441 w 6338214"/>
              <a:gd name="connsiteY375" fmla="*/ 4873331 h 5936080"/>
              <a:gd name="connsiteX376" fmla="*/ 1378698 w 6338214"/>
              <a:gd name="connsiteY376" fmla="*/ 4858968 h 5936080"/>
              <a:gd name="connsiteX377" fmla="*/ 1292527 w 6338214"/>
              <a:gd name="connsiteY377" fmla="*/ 4825459 h 5936080"/>
              <a:gd name="connsiteX378" fmla="*/ 1282955 w 6338214"/>
              <a:gd name="connsiteY378" fmla="*/ 4796733 h 5936080"/>
              <a:gd name="connsiteX379" fmla="*/ 1273382 w 6338214"/>
              <a:gd name="connsiteY379" fmla="*/ 4768007 h 5936080"/>
              <a:gd name="connsiteX380" fmla="*/ 1282955 w 6338214"/>
              <a:gd name="connsiteY380" fmla="*/ 4720135 h 5936080"/>
              <a:gd name="connsiteX381" fmla="*/ 1292527 w 6338214"/>
              <a:gd name="connsiteY381" fmla="*/ 4681844 h 5936080"/>
              <a:gd name="connsiteX382" fmla="*/ 1311681 w 6338214"/>
              <a:gd name="connsiteY382" fmla="*/ 4681844 h 5936080"/>
              <a:gd name="connsiteX383" fmla="*/ 1268591 w 6338214"/>
              <a:gd name="connsiteY383" fmla="*/ 4499930 h 5936080"/>
              <a:gd name="connsiteX384" fmla="*/ 1148912 w 6338214"/>
              <a:gd name="connsiteY384" fmla="*/ 4375460 h 5936080"/>
              <a:gd name="connsiteX385" fmla="*/ 1148912 w 6338214"/>
              <a:gd name="connsiteY385" fmla="*/ 4365888 h 5936080"/>
              <a:gd name="connsiteX386" fmla="*/ 1014870 w 6338214"/>
              <a:gd name="connsiteY386" fmla="*/ 4375460 h 5936080"/>
              <a:gd name="connsiteX387" fmla="*/ 990942 w 6338214"/>
              <a:gd name="connsiteY387" fmla="*/ 4370678 h 5936080"/>
              <a:gd name="connsiteX388" fmla="*/ 967006 w 6338214"/>
              <a:gd name="connsiteY388" fmla="*/ 4365888 h 5936080"/>
              <a:gd name="connsiteX389" fmla="*/ 880836 w 6338214"/>
              <a:gd name="connsiteY389" fmla="*/ 4375460 h 5936080"/>
              <a:gd name="connsiteX390" fmla="*/ 880836 w 6338214"/>
              <a:gd name="connsiteY390" fmla="*/ 4394614 h 5936080"/>
              <a:gd name="connsiteX391" fmla="*/ 794665 w 6338214"/>
              <a:gd name="connsiteY391" fmla="*/ 4318016 h 5936080"/>
              <a:gd name="connsiteX392" fmla="*/ 813811 w 6338214"/>
              <a:gd name="connsiteY392" fmla="*/ 4318016 h 5936080"/>
              <a:gd name="connsiteX393" fmla="*/ 813811 w 6338214"/>
              <a:gd name="connsiteY393" fmla="*/ 4284507 h 5936080"/>
              <a:gd name="connsiteX394" fmla="*/ 890408 w 6338214"/>
              <a:gd name="connsiteY394" fmla="*/ 4265354 h 5936080"/>
              <a:gd name="connsiteX395" fmla="*/ 986152 w 6338214"/>
              <a:gd name="connsiteY395" fmla="*/ 4227063 h 5936080"/>
              <a:gd name="connsiteX396" fmla="*/ 1043596 w 6338214"/>
              <a:gd name="connsiteY396" fmla="*/ 4183974 h 5936080"/>
              <a:gd name="connsiteX397" fmla="*/ 1034023 w 6338214"/>
              <a:gd name="connsiteY397" fmla="*/ 4078658 h 5936080"/>
              <a:gd name="connsiteX398" fmla="*/ 1043596 w 6338214"/>
              <a:gd name="connsiteY398" fmla="*/ 4069085 h 5936080"/>
              <a:gd name="connsiteX399" fmla="*/ 1043596 w 6338214"/>
              <a:gd name="connsiteY399" fmla="*/ 4049931 h 5936080"/>
              <a:gd name="connsiteX400" fmla="*/ 1014870 w 6338214"/>
              <a:gd name="connsiteY400" fmla="*/ 3997277 h 5936080"/>
              <a:gd name="connsiteX401" fmla="*/ 967006 w 6338214"/>
              <a:gd name="connsiteY401" fmla="*/ 3944615 h 5936080"/>
              <a:gd name="connsiteX402" fmla="*/ 928707 w 6338214"/>
              <a:gd name="connsiteY402" fmla="*/ 3935042 h 5936080"/>
              <a:gd name="connsiteX403" fmla="*/ 928707 w 6338214"/>
              <a:gd name="connsiteY403" fmla="*/ 3915897 h 5936080"/>
              <a:gd name="connsiteX404" fmla="*/ 914344 w 6338214"/>
              <a:gd name="connsiteY404" fmla="*/ 3906316 h 5936080"/>
              <a:gd name="connsiteX405" fmla="*/ 899981 w 6338214"/>
              <a:gd name="connsiteY405" fmla="*/ 3896744 h 5936080"/>
              <a:gd name="connsiteX406" fmla="*/ 899981 w 6338214"/>
              <a:gd name="connsiteY406" fmla="*/ 3762701 h 5936080"/>
              <a:gd name="connsiteX407" fmla="*/ 919127 w 6338214"/>
              <a:gd name="connsiteY407" fmla="*/ 3762701 h 5936080"/>
              <a:gd name="connsiteX408" fmla="*/ 919127 w 6338214"/>
              <a:gd name="connsiteY408" fmla="*/ 3686111 h 5936080"/>
              <a:gd name="connsiteX409" fmla="*/ 899981 w 6338214"/>
              <a:gd name="connsiteY409" fmla="*/ 3686111 h 5936080"/>
              <a:gd name="connsiteX410" fmla="*/ 899981 w 6338214"/>
              <a:gd name="connsiteY410" fmla="*/ 3599941 h 5936080"/>
              <a:gd name="connsiteX411" fmla="*/ 880836 w 6338214"/>
              <a:gd name="connsiteY411" fmla="*/ 3599941 h 5936080"/>
              <a:gd name="connsiteX412" fmla="*/ 866473 w 6338214"/>
              <a:gd name="connsiteY412" fmla="*/ 3528133 h 5936080"/>
              <a:gd name="connsiteX413" fmla="*/ 852110 w 6338214"/>
              <a:gd name="connsiteY413" fmla="*/ 3446753 h 5936080"/>
              <a:gd name="connsiteX414" fmla="*/ 861682 w 6338214"/>
              <a:gd name="connsiteY414" fmla="*/ 3418027 h 5936080"/>
              <a:gd name="connsiteX415" fmla="*/ 933490 w 6338214"/>
              <a:gd name="connsiteY415" fmla="*/ 3351010 h 5936080"/>
              <a:gd name="connsiteX416" fmla="*/ 947853 w 6338214"/>
              <a:gd name="connsiteY416" fmla="*/ 3236113 h 5936080"/>
              <a:gd name="connsiteX417" fmla="*/ 928707 w 6338214"/>
              <a:gd name="connsiteY417" fmla="*/ 3216967 h 5936080"/>
              <a:gd name="connsiteX418" fmla="*/ 919127 w 6338214"/>
              <a:gd name="connsiteY418" fmla="*/ 3207395 h 5936080"/>
              <a:gd name="connsiteX419" fmla="*/ 832964 w 6338214"/>
              <a:gd name="connsiteY419" fmla="*/ 3207395 h 5936080"/>
              <a:gd name="connsiteX420" fmla="*/ 765939 w 6338214"/>
              <a:gd name="connsiteY420" fmla="*/ 3073352 h 5936080"/>
              <a:gd name="connsiteX421" fmla="*/ 885618 w 6338214"/>
              <a:gd name="connsiteY421" fmla="*/ 2996754 h 5936080"/>
              <a:gd name="connsiteX422" fmla="*/ 971789 w 6338214"/>
              <a:gd name="connsiteY422" fmla="*/ 2987182 h 5936080"/>
              <a:gd name="connsiteX423" fmla="*/ 1019660 w 6338214"/>
              <a:gd name="connsiteY423" fmla="*/ 2968036 h 5936080"/>
              <a:gd name="connsiteX424" fmla="*/ 1034023 w 6338214"/>
              <a:gd name="connsiteY424" fmla="*/ 2853139 h 5936080"/>
              <a:gd name="connsiteX425" fmla="*/ 1034023 w 6338214"/>
              <a:gd name="connsiteY425" fmla="*/ 2824421 h 5936080"/>
              <a:gd name="connsiteX426" fmla="*/ 995725 w 6338214"/>
              <a:gd name="connsiteY426" fmla="*/ 2805268 h 5936080"/>
              <a:gd name="connsiteX427" fmla="*/ 995725 w 6338214"/>
              <a:gd name="connsiteY427" fmla="*/ 2766977 h 5936080"/>
              <a:gd name="connsiteX428" fmla="*/ 967006 w 6338214"/>
              <a:gd name="connsiteY428" fmla="*/ 2766977 h 5936080"/>
              <a:gd name="connsiteX429" fmla="*/ 957426 w 6338214"/>
              <a:gd name="connsiteY429" fmla="*/ 2723888 h 5936080"/>
              <a:gd name="connsiteX430" fmla="*/ 947853 w 6338214"/>
              <a:gd name="connsiteY430" fmla="*/ 2671233 h 5936080"/>
              <a:gd name="connsiteX431" fmla="*/ 995725 w 6338214"/>
              <a:gd name="connsiteY431" fmla="*/ 2652080 h 5936080"/>
              <a:gd name="connsiteX432" fmla="*/ 995725 w 6338214"/>
              <a:gd name="connsiteY432" fmla="*/ 2642507 h 5936080"/>
              <a:gd name="connsiteX433" fmla="*/ 1110621 w 6338214"/>
              <a:gd name="connsiteY433" fmla="*/ 2613781 h 5936080"/>
              <a:gd name="connsiteX434" fmla="*/ 1168066 w 6338214"/>
              <a:gd name="connsiteY434" fmla="*/ 2441448 h 5936080"/>
              <a:gd name="connsiteX435" fmla="*/ 1034023 w 6338214"/>
              <a:gd name="connsiteY435" fmla="*/ 2326551 h 5936080"/>
              <a:gd name="connsiteX436" fmla="*/ 1077113 w 6338214"/>
              <a:gd name="connsiteY436" fmla="*/ 2293042 h 5936080"/>
              <a:gd name="connsiteX437" fmla="*/ 1110621 w 6338214"/>
              <a:gd name="connsiteY437" fmla="*/ 2259534 h 5936080"/>
              <a:gd name="connsiteX438" fmla="*/ 1201574 w 6338214"/>
              <a:gd name="connsiteY438" fmla="*/ 2273897 h 5936080"/>
              <a:gd name="connsiteX439" fmla="*/ 1311681 w 6338214"/>
              <a:gd name="connsiteY439" fmla="*/ 2278679 h 5936080"/>
              <a:gd name="connsiteX440" fmla="*/ 1383488 w 6338214"/>
              <a:gd name="connsiteY440" fmla="*/ 2159000 h 5936080"/>
              <a:gd name="connsiteX441" fmla="*/ 1416997 w 6338214"/>
              <a:gd name="connsiteY441" fmla="*/ 2096773 h 5936080"/>
              <a:gd name="connsiteX442" fmla="*/ 1364335 w 6338214"/>
              <a:gd name="connsiteY442" fmla="*/ 2039321 h 5936080"/>
              <a:gd name="connsiteX443" fmla="*/ 1359552 w 6338214"/>
              <a:gd name="connsiteY443" fmla="*/ 1962731 h 5936080"/>
              <a:gd name="connsiteX444" fmla="*/ 1436142 w 6338214"/>
              <a:gd name="connsiteY444" fmla="*/ 1953158 h 5936080"/>
              <a:gd name="connsiteX445" fmla="*/ 1479232 w 6338214"/>
              <a:gd name="connsiteY445" fmla="*/ 1957940 h 5936080"/>
              <a:gd name="connsiteX446" fmla="*/ 1541458 w 6338214"/>
              <a:gd name="connsiteY446" fmla="*/ 1962731 h 5936080"/>
              <a:gd name="connsiteX447" fmla="*/ 1627629 w 6338214"/>
              <a:gd name="connsiteY447" fmla="*/ 1847834 h 5936080"/>
              <a:gd name="connsiteX448" fmla="*/ 1627629 w 6338214"/>
              <a:gd name="connsiteY448" fmla="*/ 1828688 h 5936080"/>
              <a:gd name="connsiteX449" fmla="*/ 1608484 w 6338214"/>
              <a:gd name="connsiteY449" fmla="*/ 1828688 h 5936080"/>
              <a:gd name="connsiteX450" fmla="*/ 1627629 w 6338214"/>
              <a:gd name="connsiteY450" fmla="*/ 1780817 h 5936080"/>
              <a:gd name="connsiteX451" fmla="*/ 1704227 w 6338214"/>
              <a:gd name="connsiteY451" fmla="*/ 1761672 h 5936080"/>
              <a:gd name="connsiteX452" fmla="*/ 1780825 w 6338214"/>
              <a:gd name="connsiteY452" fmla="*/ 1742518 h 5936080"/>
              <a:gd name="connsiteX453" fmla="*/ 1838269 w 6338214"/>
              <a:gd name="connsiteY453" fmla="*/ 1618056 h 5936080"/>
              <a:gd name="connsiteX454" fmla="*/ 1876568 w 6338214"/>
              <a:gd name="connsiteY454" fmla="*/ 1474441 h 5936080"/>
              <a:gd name="connsiteX455" fmla="*/ 1819116 w 6338214"/>
              <a:gd name="connsiteY455" fmla="*/ 1373908 h 5936080"/>
              <a:gd name="connsiteX456" fmla="*/ 1790397 w 6338214"/>
              <a:gd name="connsiteY456" fmla="*/ 1244656 h 5936080"/>
              <a:gd name="connsiteX457" fmla="*/ 1780825 w 6338214"/>
              <a:gd name="connsiteY457" fmla="*/ 1148912 h 5936080"/>
              <a:gd name="connsiteX458" fmla="*/ 1761671 w 6338214"/>
              <a:gd name="connsiteY458" fmla="*/ 1091468 h 5936080"/>
              <a:gd name="connsiteX459" fmla="*/ 1723372 w 6338214"/>
              <a:gd name="connsiteY459" fmla="*/ 1062742 h 5936080"/>
              <a:gd name="connsiteX460" fmla="*/ 1723372 w 6338214"/>
              <a:gd name="connsiteY460" fmla="*/ 1034016 h 5936080"/>
              <a:gd name="connsiteX461" fmla="*/ 1709017 w 6338214"/>
              <a:gd name="connsiteY461" fmla="*/ 1024443 h 5936080"/>
              <a:gd name="connsiteX462" fmla="*/ 1694654 w 6338214"/>
              <a:gd name="connsiteY462" fmla="*/ 1014870 h 5936080"/>
              <a:gd name="connsiteX463" fmla="*/ 1694654 w 6338214"/>
              <a:gd name="connsiteY463" fmla="*/ 976571 h 5936080"/>
              <a:gd name="connsiteX464" fmla="*/ 1665928 w 6338214"/>
              <a:gd name="connsiteY464" fmla="*/ 966999 h 5936080"/>
              <a:gd name="connsiteX465" fmla="*/ 1579765 w 6338214"/>
              <a:gd name="connsiteY465" fmla="*/ 861682 h 5936080"/>
              <a:gd name="connsiteX466" fmla="*/ 1512740 w 6338214"/>
              <a:gd name="connsiteY466" fmla="*/ 813811 h 5936080"/>
              <a:gd name="connsiteX467" fmla="*/ 1512740 w 6338214"/>
              <a:gd name="connsiteY467" fmla="*/ 785085 h 5936080"/>
              <a:gd name="connsiteX468" fmla="*/ 1474441 w 6338214"/>
              <a:gd name="connsiteY468" fmla="*/ 765939 h 5936080"/>
              <a:gd name="connsiteX469" fmla="*/ 1474441 w 6338214"/>
              <a:gd name="connsiteY469" fmla="*/ 737213 h 5936080"/>
              <a:gd name="connsiteX470" fmla="*/ 1445723 w 6338214"/>
              <a:gd name="connsiteY470" fmla="*/ 718067 h 5936080"/>
              <a:gd name="connsiteX471" fmla="*/ 1445723 w 6338214"/>
              <a:gd name="connsiteY471" fmla="*/ 679768 h 5936080"/>
              <a:gd name="connsiteX472" fmla="*/ 1426570 w 6338214"/>
              <a:gd name="connsiteY472" fmla="*/ 679768 h 5936080"/>
              <a:gd name="connsiteX473" fmla="*/ 1416997 w 6338214"/>
              <a:gd name="connsiteY473" fmla="*/ 612751 h 5936080"/>
              <a:gd name="connsiteX474" fmla="*/ 1383488 w 6338214"/>
              <a:gd name="connsiteY474" fmla="*/ 536153 h 5936080"/>
              <a:gd name="connsiteX475" fmla="*/ 1369125 w 6338214"/>
              <a:gd name="connsiteY475" fmla="*/ 440410 h 5936080"/>
              <a:gd name="connsiteX476" fmla="*/ 1378698 w 6338214"/>
              <a:gd name="connsiteY476" fmla="*/ 382966 h 5936080"/>
              <a:gd name="connsiteX477" fmla="*/ 1397851 w 6338214"/>
              <a:gd name="connsiteY477" fmla="*/ 382966 h 5936080"/>
              <a:gd name="connsiteX478" fmla="*/ 1397851 w 6338214"/>
              <a:gd name="connsiteY478" fmla="*/ 363812 h 5936080"/>
              <a:gd name="connsiteX479" fmla="*/ 1378698 w 6338214"/>
              <a:gd name="connsiteY479" fmla="*/ 363812 h 5936080"/>
              <a:gd name="connsiteX480" fmla="*/ 1412207 w 6338214"/>
              <a:gd name="connsiteY480" fmla="*/ 311158 h 5936080"/>
              <a:gd name="connsiteX481" fmla="*/ 1493595 w 6338214"/>
              <a:gd name="connsiteY481" fmla="*/ 287222 h 5936080"/>
              <a:gd name="connsiteX482" fmla="*/ 3666965 w 6338214"/>
              <a:gd name="connsiteY482" fmla="*/ 57437 h 5936080"/>
              <a:gd name="connsiteX483" fmla="*/ 3686111 w 6338214"/>
              <a:gd name="connsiteY483" fmla="*/ 57437 h 5936080"/>
              <a:gd name="connsiteX484" fmla="*/ 3686111 w 6338214"/>
              <a:gd name="connsiteY484" fmla="*/ 105308 h 5936080"/>
              <a:gd name="connsiteX485" fmla="*/ 3666965 w 6338214"/>
              <a:gd name="connsiteY485" fmla="*/ 105308 h 5936080"/>
              <a:gd name="connsiteX486" fmla="*/ 4394621 w 6338214"/>
              <a:gd name="connsiteY486" fmla="*/ 0 h 5936080"/>
              <a:gd name="connsiteX487" fmla="*/ 4432920 w 6338214"/>
              <a:gd name="connsiteY487" fmla="*/ 0 h 5936080"/>
              <a:gd name="connsiteX488" fmla="*/ 4432920 w 6338214"/>
              <a:gd name="connsiteY488" fmla="*/ 38299 h 5936080"/>
              <a:gd name="connsiteX489" fmla="*/ 4413767 w 6338214"/>
              <a:gd name="connsiteY489" fmla="*/ 38299 h 5936080"/>
              <a:gd name="connsiteX490" fmla="*/ 4413767 w 6338214"/>
              <a:gd name="connsiteY490" fmla="*/ 19146 h 5936080"/>
              <a:gd name="connsiteX491" fmla="*/ 4394621 w 6338214"/>
              <a:gd name="connsiteY491" fmla="*/ 19146 h 593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</a:cxnLst>
            <a:rect l="l" t="t" r="r" b="b"/>
            <a:pathLst>
              <a:path w="6338214" h="5936080">
                <a:moveTo>
                  <a:pt x="2307413" y="5859482"/>
                </a:moveTo>
                <a:cubicBezTo>
                  <a:pt x="2320174" y="5872251"/>
                  <a:pt x="2324964" y="5877034"/>
                  <a:pt x="2321768" y="5873846"/>
                </a:cubicBezTo>
                <a:cubicBezTo>
                  <a:pt x="2318580" y="5870657"/>
                  <a:pt x="2320174" y="5875440"/>
                  <a:pt x="2326558" y="5888209"/>
                </a:cubicBezTo>
                <a:lnTo>
                  <a:pt x="2307421" y="5888209"/>
                </a:lnTo>
                <a:lnTo>
                  <a:pt x="2307421" y="5936080"/>
                </a:lnTo>
                <a:lnTo>
                  <a:pt x="2288267" y="5936080"/>
                </a:lnTo>
                <a:lnTo>
                  <a:pt x="2288267" y="5888209"/>
                </a:lnTo>
                <a:lnTo>
                  <a:pt x="2307413" y="5888209"/>
                </a:lnTo>
                <a:close/>
                <a:moveTo>
                  <a:pt x="2355285" y="5658423"/>
                </a:moveTo>
                <a:cubicBezTo>
                  <a:pt x="2368046" y="5671192"/>
                  <a:pt x="2372836" y="5675974"/>
                  <a:pt x="2369640" y="5672786"/>
                </a:cubicBezTo>
                <a:cubicBezTo>
                  <a:pt x="2366451" y="5669590"/>
                  <a:pt x="2368046" y="5674380"/>
                  <a:pt x="2374430" y="5687149"/>
                </a:cubicBezTo>
                <a:lnTo>
                  <a:pt x="2355285" y="5687149"/>
                </a:lnTo>
                <a:close/>
                <a:moveTo>
                  <a:pt x="5112688" y="5610551"/>
                </a:moveTo>
                <a:lnTo>
                  <a:pt x="5141415" y="5610551"/>
                </a:lnTo>
                <a:lnTo>
                  <a:pt x="5141415" y="5639277"/>
                </a:lnTo>
                <a:lnTo>
                  <a:pt x="5112688" y="5639277"/>
                </a:lnTo>
                <a:close/>
                <a:moveTo>
                  <a:pt x="5840344" y="5476509"/>
                </a:moveTo>
                <a:lnTo>
                  <a:pt x="5840344" y="5505235"/>
                </a:lnTo>
                <a:cubicBezTo>
                  <a:pt x="5814814" y="5511620"/>
                  <a:pt x="5794067" y="5516402"/>
                  <a:pt x="5778117" y="5519598"/>
                </a:cubicBezTo>
                <a:cubicBezTo>
                  <a:pt x="5762160" y="5522787"/>
                  <a:pt x="5738224" y="5524381"/>
                  <a:pt x="5706302" y="5524381"/>
                </a:cubicBezTo>
                <a:lnTo>
                  <a:pt x="5706302" y="5505235"/>
                </a:lnTo>
                <a:lnTo>
                  <a:pt x="5725455" y="5505235"/>
                </a:lnTo>
                <a:cubicBezTo>
                  <a:pt x="5744601" y="5486082"/>
                  <a:pt x="5782900" y="5476509"/>
                  <a:pt x="5840344" y="5476509"/>
                </a:cubicBezTo>
                <a:close/>
                <a:moveTo>
                  <a:pt x="1598919" y="5275450"/>
                </a:moveTo>
                <a:lnTo>
                  <a:pt x="1627637" y="5275450"/>
                </a:lnTo>
                <a:lnTo>
                  <a:pt x="1627637" y="5294595"/>
                </a:lnTo>
                <a:lnTo>
                  <a:pt x="1608491" y="5304176"/>
                </a:lnTo>
                <a:lnTo>
                  <a:pt x="1598919" y="5294595"/>
                </a:lnTo>
                <a:lnTo>
                  <a:pt x="1598919" y="5285022"/>
                </a:lnTo>
                <a:close/>
                <a:moveTo>
                  <a:pt x="1675509" y="5189287"/>
                </a:moveTo>
                <a:lnTo>
                  <a:pt x="1694654" y="5189287"/>
                </a:lnTo>
                <a:lnTo>
                  <a:pt x="1694654" y="5208440"/>
                </a:lnTo>
                <a:cubicBezTo>
                  <a:pt x="1694654" y="5221201"/>
                  <a:pt x="1691458" y="5227586"/>
                  <a:pt x="1685081" y="5227586"/>
                </a:cubicBezTo>
                <a:cubicBezTo>
                  <a:pt x="1678697" y="5227586"/>
                  <a:pt x="1672312" y="5233970"/>
                  <a:pt x="1665928" y="5246731"/>
                </a:cubicBezTo>
                <a:lnTo>
                  <a:pt x="1646782" y="5256312"/>
                </a:lnTo>
                <a:cubicBezTo>
                  <a:pt x="1653167" y="5237158"/>
                  <a:pt x="1657949" y="5224397"/>
                  <a:pt x="1661145" y="5218013"/>
                </a:cubicBezTo>
                <a:cubicBezTo>
                  <a:pt x="1664334" y="5211628"/>
                  <a:pt x="1669116" y="5202056"/>
                  <a:pt x="1675509" y="5189287"/>
                </a:cubicBezTo>
                <a:close/>
                <a:moveTo>
                  <a:pt x="0" y="4662698"/>
                </a:moveTo>
                <a:lnTo>
                  <a:pt x="38299" y="4662698"/>
                </a:lnTo>
                <a:lnTo>
                  <a:pt x="38299" y="4681852"/>
                </a:lnTo>
                <a:cubicBezTo>
                  <a:pt x="19153" y="4675467"/>
                  <a:pt x="11175" y="4673873"/>
                  <a:pt x="14363" y="4677061"/>
                </a:cubicBezTo>
                <a:cubicBezTo>
                  <a:pt x="17559" y="4680250"/>
                  <a:pt x="12769" y="4675467"/>
                  <a:pt x="0" y="4662698"/>
                </a:cubicBezTo>
                <a:close/>
                <a:moveTo>
                  <a:pt x="4873330" y="4547802"/>
                </a:moveTo>
                <a:cubicBezTo>
                  <a:pt x="4918013" y="4554186"/>
                  <a:pt x="4953116" y="4586101"/>
                  <a:pt x="4978654" y="4643545"/>
                </a:cubicBezTo>
                <a:cubicBezTo>
                  <a:pt x="4953116" y="4637161"/>
                  <a:pt x="4933971" y="4630776"/>
                  <a:pt x="4921202" y="4624392"/>
                </a:cubicBezTo>
                <a:cubicBezTo>
                  <a:pt x="4908441" y="4618015"/>
                  <a:pt x="4892476" y="4608434"/>
                  <a:pt x="4873330" y="4595673"/>
                </a:cubicBezTo>
                <a:close/>
                <a:moveTo>
                  <a:pt x="335094" y="4002060"/>
                </a:moveTo>
                <a:lnTo>
                  <a:pt x="363820" y="4011640"/>
                </a:lnTo>
                <a:lnTo>
                  <a:pt x="354247" y="4011640"/>
                </a:lnTo>
                <a:lnTo>
                  <a:pt x="344667" y="4011640"/>
                </a:lnTo>
                <a:close/>
                <a:moveTo>
                  <a:pt x="402119" y="3982914"/>
                </a:moveTo>
                <a:lnTo>
                  <a:pt x="449991" y="3982914"/>
                </a:lnTo>
                <a:lnTo>
                  <a:pt x="449991" y="4002060"/>
                </a:lnTo>
                <a:lnTo>
                  <a:pt x="402119" y="4002060"/>
                </a:lnTo>
                <a:close/>
                <a:moveTo>
                  <a:pt x="469136" y="3963769"/>
                </a:moveTo>
                <a:lnTo>
                  <a:pt x="517008" y="3963769"/>
                </a:lnTo>
                <a:lnTo>
                  <a:pt x="517008" y="3982914"/>
                </a:lnTo>
                <a:lnTo>
                  <a:pt x="469136" y="3982914"/>
                </a:lnTo>
                <a:close/>
                <a:moveTo>
                  <a:pt x="698930" y="3915897"/>
                </a:moveTo>
                <a:lnTo>
                  <a:pt x="737229" y="3915897"/>
                </a:lnTo>
                <a:lnTo>
                  <a:pt x="737229" y="3935042"/>
                </a:lnTo>
                <a:cubicBezTo>
                  <a:pt x="718075" y="3928658"/>
                  <a:pt x="710097" y="3927064"/>
                  <a:pt x="713293" y="3930252"/>
                </a:cubicBezTo>
                <a:cubicBezTo>
                  <a:pt x="716481" y="3933448"/>
                  <a:pt x="711699" y="3928658"/>
                  <a:pt x="698930" y="3915897"/>
                </a:cubicBezTo>
                <a:close/>
                <a:moveTo>
                  <a:pt x="6117994" y="2508473"/>
                </a:moveTo>
                <a:lnTo>
                  <a:pt x="6175446" y="2508473"/>
                </a:lnTo>
                <a:lnTo>
                  <a:pt x="6175446" y="2527626"/>
                </a:lnTo>
                <a:lnTo>
                  <a:pt x="6137147" y="2527626"/>
                </a:lnTo>
                <a:cubicBezTo>
                  <a:pt x="6130762" y="2527626"/>
                  <a:pt x="6125972" y="2530815"/>
                  <a:pt x="6122784" y="2537199"/>
                </a:cubicBezTo>
                <a:cubicBezTo>
                  <a:pt x="6119588" y="2543583"/>
                  <a:pt x="6114805" y="2546772"/>
                  <a:pt x="6108421" y="2546772"/>
                </a:cubicBezTo>
                <a:cubicBezTo>
                  <a:pt x="6102036" y="2546772"/>
                  <a:pt x="6095652" y="2543583"/>
                  <a:pt x="6089267" y="2537199"/>
                </a:cubicBezTo>
                <a:lnTo>
                  <a:pt x="6089267" y="2527626"/>
                </a:lnTo>
                <a:cubicBezTo>
                  <a:pt x="6102036" y="2521241"/>
                  <a:pt x="6106827" y="2519647"/>
                  <a:pt x="6103630" y="2522836"/>
                </a:cubicBezTo>
                <a:cubicBezTo>
                  <a:pt x="6100442" y="2526024"/>
                  <a:pt x="6105233" y="2521241"/>
                  <a:pt x="6117994" y="2508473"/>
                </a:cubicBezTo>
                <a:close/>
                <a:moveTo>
                  <a:pt x="6175454" y="2489319"/>
                </a:moveTo>
                <a:lnTo>
                  <a:pt x="6223318" y="2489319"/>
                </a:lnTo>
                <a:lnTo>
                  <a:pt x="6223318" y="2508465"/>
                </a:lnTo>
                <a:lnTo>
                  <a:pt x="6175454" y="2508465"/>
                </a:lnTo>
                <a:close/>
                <a:moveTo>
                  <a:pt x="6299915" y="2441455"/>
                </a:moveTo>
                <a:cubicBezTo>
                  <a:pt x="6312684" y="2454216"/>
                  <a:pt x="6322257" y="2460601"/>
                  <a:pt x="6328634" y="2460601"/>
                </a:cubicBezTo>
                <a:lnTo>
                  <a:pt x="6338214" y="2470174"/>
                </a:lnTo>
                <a:lnTo>
                  <a:pt x="6290335" y="2470174"/>
                </a:lnTo>
                <a:cubicBezTo>
                  <a:pt x="6290335" y="2463797"/>
                  <a:pt x="6291937" y="2459007"/>
                  <a:pt x="6295125" y="2455818"/>
                </a:cubicBezTo>
                <a:cubicBezTo>
                  <a:pt x="6298321" y="2452622"/>
                  <a:pt x="6299915" y="2447840"/>
                  <a:pt x="6299915" y="2441455"/>
                </a:cubicBezTo>
                <a:close/>
                <a:moveTo>
                  <a:pt x="832964" y="2221243"/>
                </a:moveTo>
                <a:cubicBezTo>
                  <a:pt x="852110" y="2227627"/>
                  <a:pt x="866473" y="2232417"/>
                  <a:pt x="876045" y="2235606"/>
                </a:cubicBezTo>
                <a:cubicBezTo>
                  <a:pt x="885618" y="2238794"/>
                  <a:pt x="899981" y="2246773"/>
                  <a:pt x="919127" y="2259541"/>
                </a:cubicBezTo>
                <a:lnTo>
                  <a:pt x="919127" y="2278687"/>
                </a:lnTo>
                <a:cubicBezTo>
                  <a:pt x="874451" y="2272310"/>
                  <a:pt x="845725" y="2253157"/>
                  <a:pt x="832964" y="2221243"/>
                </a:cubicBezTo>
                <a:close/>
                <a:moveTo>
                  <a:pt x="746801" y="2173363"/>
                </a:moveTo>
                <a:cubicBezTo>
                  <a:pt x="778716" y="2179747"/>
                  <a:pt x="807442" y="2192516"/>
                  <a:pt x="832972" y="2211662"/>
                </a:cubicBezTo>
                <a:lnTo>
                  <a:pt x="794673" y="2221235"/>
                </a:lnTo>
                <a:cubicBezTo>
                  <a:pt x="788289" y="2208474"/>
                  <a:pt x="781904" y="2200495"/>
                  <a:pt x="775527" y="2197299"/>
                </a:cubicBezTo>
                <a:cubicBezTo>
                  <a:pt x="769143" y="2194111"/>
                  <a:pt x="759562" y="2186132"/>
                  <a:pt x="746801" y="2173363"/>
                </a:cubicBezTo>
                <a:close/>
                <a:moveTo>
                  <a:pt x="631905" y="2106346"/>
                </a:moveTo>
                <a:lnTo>
                  <a:pt x="670203" y="2106346"/>
                </a:lnTo>
                <a:lnTo>
                  <a:pt x="670203" y="2125491"/>
                </a:lnTo>
                <a:cubicBezTo>
                  <a:pt x="682972" y="2131876"/>
                  <a:pt x="695733" y="2135064"/>
                  <a:pt x="708502" y="2135064"/>
                </a:cubicBezTo>
                <a:cubicBezTo>
                  <a:pt x="721271" y="2135064"/>
                  <a:pt x="734032" y="2138260"/>
                  <a:pt x="746801" y="2144645"/>
                </a:cubicBezTo>
                <a:lnTo>
                  <a:pt x="746801" y="2173363"/>
                </a:lnTo>
                <a:lnTo>
                  <a:pt x="698930" y="2173363"/>
                </a:lnTo>
                <a:cubicBezTo>
                  <a:pt x="686161" y="2160602"/>
                  <a:pt x="674994" y="2149427"/>
                  <a:pt x="665421" y="2139854"/>
                </a:cubicBezTo>
                <a:cubicBezTo>
                  <a:pt x="655848" y="2130282"/>
                  <a:pt x="644673" y="2119107"/>
                  <a:pt x="631905" y="2106346"/>
                </a:cubicBezTo>
                <a:close/>
                <a:moveTo>
                  <a:pt x="3465906" y="1110614"/>
                </a:moveTo>
                <a:lnTo>
                  <a:pt x="3485052" y="1110614"/>
                </a:lnTo>
                <a:lnTo>
                  <a:pt x="3485052" y="1177631"/>
                </a:lnTo>
                <a:lnTo>
                  <a:pt x="3465906" y="1177631"/>
                </a:lnTo>
                <a:close/>
                <a:moveTo>
                  <a:pt x="3513786" y="880836"/>
                </a:moveTo>
                <a:lnTo>
                  <a:pt x="3552084" y="880836"/>
                </a:lnTo>
                <a:cubicBezTo>
                  <a:pt x="3545700" y="925519"/>
                  <a:pt x="3537721" y="967006"/>
                  <a:pt x="3528141" y="1005305"/>
                </a:cubicBezTo>
                <a:cubicBezTo>
                  <a:pt x="3518568" y="1043604"/>
                  <a:pt x="3510589" y="1078707"/>
                  <a:pt x="3504205" y="1110621"/>
                </a:cubicBezTo>
                <a:lnTo>
                  <a:pt x="3485059" y="1110621"/>
                </a:lnTo>
                <a:lnTo>
                  <a:pt x="3485059" y="976579"/>
                </a:lnTo>
                <a:lnTo>
                  <a:pt x="3504205" y="976579"/>
                </a:lnTo>
                <a:cubicBezTo>
                  <a:pt x="3504205" y="963818"/>
                  <a:pt x="3505807" y="949455"/>
                  <a:pt x="3508995" y="933498"/>
                </a:cubicBezTo>
                <a:cubicBezTo>
                  <a:pt x="3512191" y="917541"/>
                  <a:pt x="3513786" y="899989"/>
                  <a:pt x="3513786" y="880836"/>
                </a:cubicBezTo>
                <a:close/>
                <a:moveTo>
                  <a:pt x="3580795" y="651050"/>
                </a:moveTo>
                <a:lnTo>
                  <a:pt x="3552077" y="813819"/>
                </a:lnTo>
                <a:lnTo>
                  <a:pt x="3513778" y="813819"/>
                </a:lnTo>
                <a:cubicBezTo>
                  <a:pt x="3526539" y="781904"/>
                  <a:pt x="3532923" y="749990"/>
                  <a:pt x="3532923" y="718075"/>
                </a:cubicBezTo>
                <a:cubicBezTo>
                  <a:pt x="3532923" y="686161"/>
                  <a:pt x="3548880" y="663819"/>
                  <a:pt x="3580795" y="651050"/>
                </a:cubicBezTo>
                <a:close/>
                <a:moveTo>
                  <a:pt x="1493595" y="268069"/>
                </a:moveTo>
                <a:cubicBezTo>
                  <a:pt x="1512740" y="274453"/>
                  <a:pt x="1530292" y="279244"/>
                  <a:pt x="1546249" y="282432"/>
                </a:cubicBezTo>
                <a:cubicBezTo>
                  <a:pt x="1562206" y="285628"/>
                  <a:pt x="1579765" y="290411"/>
                  <a:pt x="1598911" y="296795"/>
                </a:cubicBezTo>
                <a:lnTo>
                  <a:pt x="1598911" y="335094"/>
                </a:lnTo>
                <a:cubicBezTo>
                  <a:pt x="1618056" y="347855"/>
                  <a:pt x="1630825" y="354239"/>
                  <a:pt x="1637202" y="354239"/>
                </a:cubicBezTo>
                <a:cubicBezTo>
                  <a:pt x="1643586" y="354239"/>
                  <a:pt x="1653167" y="370197"/>
                  <a:pt x="1665928" y="402111"/>
                </a:cubicBezTo>
                <a:lnTo>
                  <a:pt x="1665928" y="430837"/>
                </a:lnTo>
                <a:cubicBezTo>
                  <a:pt x="1697842" y="443598"/>
                  <a:pt x="1723372" y="462752"/>
                  <a:pt x="1742526" y="488282"/>
                </a:cubicBezTo>
                <a:cubicBezTo>
                  <a:pt x="1761671" y="513812"/>
                  <a:pt x="1784013" y="539342"/>
                  <a:pt x="1809543" y="564880"/>
                </a:cubicBezTo>
                <a:lnTo>
                  <a:pt x="1809543" y="603171"/>
                </a:lnTo>
                <a:lnTo>
                  <a:pt x="1828688" y="603171"/>
                </a:lnTo>
                <a:lnTo>
                  <a:pt x="1828688" y="631897"/>
                </a:lnTo>
                <a:lnTo>
                  <a:pt x="1857415" y="651042"/>
                </a:lnTo>
                <a:cubicBezTo>
                  <a:pt x="1863799" y="663811"/>
                  <a:pt x="1866987" y="679768"/>
                  <a:pt x="1866987" y="698914"/>
                </a:cubicBezTo>
                <a:lnTo>
                  <a:pt x="1866987" y="746785"/>
                </a:lnTo>
                <a:cubicBezTo>
                  <a:pt x="1866987" y="765939"/>
                  <a:pt x="1892518" y="778700"/>
                  <a:pt x="1943585" y="785085"/>
                </a:cubicBezTo>
                <a:lnTo>
                  <a:pt x="1943585" y="813811"/>
                </a:lnTo>
                <a:lnTo>
                  <a:pt x="1914859" y="813811"/>
                </a:lnTo>
                <a:lnTo>
                  <a:pt x="1914859" y="861682"/>
                </a:lnTo>
                <a:cubicBezTo>
                  <a:pt x="1927628" y="880828"/>
                  <a:pt x="1953158" y="903169"/>
                  <a:pt x="1991457" y="928699"/>
                </a:cubicBezTo>
                <a:lnTo>
                  <a:pt x="1991457" y="966999"/>
                </a:lnTo>
                <a:lnTo>
                  <a:pt x="2010602" y="966999"/>
                </a:lnTo>
                <a:cubicBezTo>
                  <a:pt x="2023371" y="979767"/>
                  <a:pt x="2034538" y="992529"/>
                  <a:pt x="2044119" y="1005297"/>
                </a:cubicBezTo>
                <a:cubicBezTo>
                  <a:pt x="2053691" y="1018059"/>
                  <a:pt x="2064858" y="1030827"/>
                  <a:pt x="2077627" y="1043596"/>
                </a:cubicBezTo>
                <a:lnTo>
                  <a:pt x="2096773" y="1043596"/>
                </a:lnTo>
                <a:lnTo>
                  <a:pt x="2106346" y="1101041"/>
                </a:lnTo>
                <a:lnTo>
                  <a:pt x="2115918" y="1110614"/>
                </a:lnTo>
                <a:lnTo>
                  <a:pt x="2125499" y="1110614"/>
                </a:lnTo>
                <a:cubicBezTo>
                  <a:pt x="2119114" y="1110614"/>
                  <a:pt x="2138260" y="1136144"/>
                  <a:pt x="2182943" y="1187211"/>
                </a:cubicBezTo>
                <a:cubicBezTo>
                  <a:pt x="2227627" y="1238271"/>
                  <a:pt x="2262729" y="1273374"/>
                  <a:pt x="2288259" y="1292527"/>
                </a:cubicBezTo>
                <a:lnTo>
                  <a:pt x="2288259" y="1311673"/>
                </a:lnTo>
                <a:lnTo>
                  <a:pt x="2326558" y="1311673"/>
                </a:lnTo>
                <a:cubicBezTo>
                  <a:pt x="2326558" y="1311673"/>
                  <a:pt x="2332943" y="1324442"/>
                  <a:pt x="2345704" y="1349972"/>
                </a:cubicBezTo>
                <a:lnTo>
                  <a:pt x="2422302" y="1359545"/>
                </a:lnTo>
                <a:lnTo>
                  <a:pt x="2422302" y="1378698"/>
                </a:lnTo>
                <a:cubicBezTo>
                  <a:pt x="2454216" y="1372314"/>
                  <a:pt x="2468580" y="1365929"/>
                  <a:pt x="2465383" y="1359545"/>
                </a:cubicBezTo>
                <a:cubicBezTo>
                  <a:pt x="2462195" y="1353160"/>
                  <a:pt x="2463789" y="1349972"/>
                  <a:pt x="2470174" y="1349972"/>
                </a:cubicBezTo>
                <a:lnTo>
                  <a:pt x="2556344" y="1349972"/>
                </a:lnTo>
                <a:lnTo>
                  <a:pt x="2556344" y="1330826"/>
                </a:lnTo>
                <a:cubicBezTo>
                  <a:pt x="2569105" y="1318057"/>
                  <a:pt x="2573896" y="1313267"/>
                  <a:pt x="2570707" y="1316463"/>
                </a:cubicBezTo>
                <a:cubicBezTo>
                  <a:pt x="2567511" y="1319652"/>
                  <a:pt x="2569105" y="1311673"/>
                  <a:pt x="2575490" y="1292527"/>
                </a:cubicBezTo>
                <a:lnTo>
                  <a:pt x="2604216" y="1292527"/>
                </a:lnTo>
                <a:lnTo>
                  <a:pt x="2604216" y="1349972"/>
                </a:lnTo>
                <a:lnTo>
                  <a:pt x="2671233" y="1349972"/>
                </a:lnTo>
                <a:cubicBezTo>
                  <a:pt x="2677618" y="1337203"/>
                  <a:pt x="2680806" y="1327630"/>
                  <a:pt x="2680806" y="1321246"/>
                </a:cubicBezTo>
                <a:cubicBezTo>
                  <a:pt x="2680806" y="1314869"/>
                  <a:pt x="2684002" y="1305289"/>
                  <a:pt x="2690387" y="1292527"/>
                </a:cubicBezTo>
                <a:lnTo>
                  <a:pt x="2709532" y="1292527"/>
                </a:lnTo>
                <a:lnTo>
                  <a:pt x="2709532" y="1244656"/>
                </a:lnTo>
                <a:lnTo>
                  <a:pt x="2786130" y="1244656"/>
                </a:lnTo>
                <a:cubicBezTo>
                  <a:pt x="2792506" y="1257417"/>
                  <a:pt x="2800485" y="1265395"/>
                  <a:pt x="2810058" y="1268592"/>
                </a:cubicBezTo>
                <a:cubicBezTo>
                  <a:pt x="2819638" y="1271780"/>
                  <a:pt x="2824421" y="1276570"/>
                  <a:pt x="2824421" y="1282955"/>
                </a:cubicBezTo>
                <a:lnTo>
                  <a:pt x="2824421" y="1330826"/>
                </a:lnTo>
                <a:cubicBezTo>
                  <a:pt x="2830806" y="1362741"/>
                  <a:pt x="2862720" y="1378698"/>
                  <a:pt x="2920164" y="1378698"/>
                </a:cubicBezTo>
                <a:cubicBezTo>
                  <a:pt x="2952079" y="1346784"/>
                  <a:pt x="2974420" y="1324442"/>
                  <a:pt x="2987189" y="1311673"/>
                </a:cubicBezTo>
                <a:cubicBezTo>
                  <a:pt x="2999950" y="1298912"/>
                  <a:pt x="3031865" y="1292527"/>
                  <a:pt x="3082933" y="1292527"/>
                </a:cubicBezTo>
                <a:cubicBezTo>
                  <a:pt x="3095694" y="1318057"/>
                  <a:pt x="3113253" y="1340399"/>
                  <a:pt x="3135587" y="1359545"/>
                </a:cubicBezTo>
                <a:cubicBezTo>
                  <a:pt x="3157928" y="1378698"/>
                  <a:pt x="3185053" y="1391459"/>
                  <a:pt x="3216967" y="1397844"/>
                </a:cubicBezTo>
                <a:lnTo>
                  <a:pt x="3216967" y="1416989"/>
                </a:lnTo>
                <a:lnTo>
                  <a:pt x="3236120" y="1416989"/>
                </a:lnTo>
                <a:lnTo>
                  <a:pt x="3236120" y="1397844"/>
                </a:lnTo>
                <a:lnTo>
                  <a:pt x="3303138" y="1397844"/>
                </a:lnTo>
                <a:cubicBezTo>
                  <a:pt x="3309522" y="1385075"/>
                  <a:pt x="3315907" y="1377096"/>
                  <a:pt x="3322291" y="1373908"/>
                </a:cubicBezTo>
                <a:cubicBezTo>
                  <a:pt x="3328675" y="1370719"/>
                  <a:pt x="3331864" y="1365929"/>
                  <a:pt x="3331864" y="1359545"/>
                </a:cubicBezTo>
                <a:lnTo>
                  <a:pt x="3331864" y="1311673"/>
                </a:lnTo>
                <a:lnTo>
                  <a:pt x="3351009" y="1311673"/>
                </a:lnTo>
                <a:cubicBezTo>
                  <a:pt x="3363778" y="1298912"/>
                  <a:pt x="3374945" y="1290933"/>
                  <a:pt x="3384526" y="1287737"/>
                </a:cubicBezTo>
                <a:cubicBezTo>
                  <a:pt x="3394098" y="1284549"/>
                  <a:pt x="3421223" y="1276570"/>
                  <a:pt x="3465906" y="1263801"/>
                </a:cubicBezTo>
                <a:cubicBezTo>
                  <a:pt x="3459522" y="1276570"/>
                  <a:pt x="3456333" y="1292527"/>
                  <a:pt x="3456333" y="1311673"/>
                </a:cubicBezTo>
                <a:cubicBezTo>
                  <a:pt x="3456333" y="1324442"/>
                  <a:pt x="3459522" y="1337203"/>
                  <a:pt x="3465906" y="1349972"/>
                </a:cubicBezTo>
                <a:lnTo>
                  <a:pt x="3485052" y="1349972"/>
                </a:lnTo>
                <a:lnTo>
                  <a:pt x="3485052" y="1426570"/>
                </a:lnTo>
                <a:cubicBezTo>
                  <a:pt x="3497820" y="1432946"/>
                  <a:pt x="3508987" y="1436142"/>
                  <a:pt x="3518560" y="1436142"/>
                </a:cubicBezTo>
                <a:cubicBezTo>
                  <a:pt x="3528133" y="1436142"/>
                  <a:pt x="3539308" y="1439331"/>
                  <a:pt x="3552077" y="1445715"/>
                </a:cubicBezTo>
                <a:lnTo>
                  <a:pt x="3552077" y="1464861"/>
                </a:lnTo>
                <a:lnTo>
                  <a:pt x="3705264" y="1464861"/>
                </a:lnTo>
                <a:cubicBezTo>
                  <a:pt x="3718025" y="1432946"/>
                  <a:pt x="3730794" y="1413801"/>
                  <a:pt x="3743563" y="1407416"/>
                </a:cubicBezTo>
                <a:cubicBezTo>
                  <a:pt x="3756324" y="1401032"/>
                  <a:pt x="3769093" y="1385075"/>
                  <a:pt x="3781854" y="1359545"/>
                </a:cubicBezTo>
                <a:lnTo>
                  <a:pt x="3848879" y="1359545"/>
                </a:lnTo>
                <a:cubicBezTo>
                  <a:pt x="3855264" y="1397844"/>
                  <a:pt x="3864837" y="1420185"/>
                  <a:pt x="3877598" y="1426570"/>
                </a:cubicBezTo>
                <a:cubicBezTo>
                  <a:pt x="3890367" y="1432946"/>
                  <a:pt x="3896751" y="1461672"/>
                  <a:pt x="3896751" y="1512732"/>
                </a:cubicBezTo>
                <a:lnTo>
                  <a:pt x="3887178" y="1531886"/>
                </a:lnTo>
                <a:lnTo>
                  <a:pt x="3896751" y="1531886"/>
                </a:lnTo>
                <a:cubicBezTo>
                  <a:pt x="3903128" y="1551031"/>
                  <a:pt x="3907918" y="1568583"/>
                  <a:pt x="3911106" y="1584540"/>
                </a:cubicBezTo>
                <a:cubicBezTo>
                  <a:pt x="3914302" y="1600497"/>
                  <a:pt x="3931854" y="1608476"/>
                  <a:pt x="3963768" y="1608476"/>
                </a:cubicBezTo>
                <a:lnTo>
                  <a:pt x="3963768" y="1627629"/>
                </a:lnTo>
                <a:lnTo>
                  <a:pt x="4030785" y="1627629"/>
                </a:lnTo>
                <a:lnTo>
                  <a:pt x="4030785" y="1646775"/>
                </a:lnTo>
                <a:lnTo>
                  <a:pt x="4069084" y="1656347"/>
                </a:lnTo>
                <a:cubicBezTo>
                  <a:pt x="4094614" y="1669116"/>
                  <a:pt x="4116956" y="1680283"/>
                  <a:pt x="4136109" y="1689864"/>
                </a:cubicBezTo>
                <a:cubicBezTo>
                  <a:pt x="4155255" y="1699436"/>
                  <a:pt x="4180785" y="1707415"/>
                  <a:pt x="4212699" y="1713800"/>
                </a:cubicBezTo>
                <a:lnTo>
                  <a:pt x="4212699" y="1694646"/>
                </a:lnTo>
                <a:lnTo>
                  <a:pt x="4250998" y="1694646"/>
                </a:lnTo>
                <a:lnTo>
                  <a:pt x="4250998" y="1675501"/>
                </a:lnTo>
                <a:cubicBezTo>
                  <a:pt x="4276528" y="1656347"/>
                  <a:pt x="4298870" y="1637202"/>
                  <a:pt x="4318016" y="1618056"/>
                </a:cubicBezTo>
                <a:cubicBezTo>
                  <a:pt x="4337169" y="1598903"/>
                  <a:pt x="4369083" y="1586142"/>
                  <a:pt x="4413759" y="1579757"/>
                </a:cubicBezTo>
                <a:cubicBezTo>
                  <a:pt x="4426528" y="1618056"/>
                  <a:pt x="4432912" y="1649971"/>
                  <a:pt x="4432912" y="1675501"/>
                </a:cubicBezTo>
                <a:cubicBezTo>
                  <a:pt x="4432912" y="1694646"/>
                  <a:pt x="4416955" y="1718582"/>
                  <a:pt x="4385041" y="1747308"/>
                </a:cubicBezTo>
                <a:cubicBezTo>
                  <a:pt x="4353126" y="1776026"/>
                  <a:pt x="4337169" y="1809543"/>
                  <a:pt x="4337169" y="1847834"/>
                </a:cubicBezTo>
                <a:cubicBezTo>
                  <a:pt x="4337169" y="1898902"/>
                  <a:pt x="4362699" y="1924432"/>
                  <a:pt x="4413759" y="1924432"/>
                </a:cubicBezTo>
                <a:lnTo>
                  <a:pt x="4413759" y="1943577"/>
                </a:lnTo>
                <a:lnTo>
                  <a:pt x="4499930" y="1943577"/>
                </a:lnTo>
                <a:lnTo>
                  <a:pt x="4499930" y="1924432"/>
                </a:lnTo>
                <a:cubicBezTo>
                  <a:pt x="4570143" y="1937201"/>
                  <a:pt x="4618015" y="1949962"/>
                  <a:pt x="4643545" y="1962731"/>
                </a:cubicBezTo>
                <a:cubicBezTo>
                  <a:pt x="4669082" y="1975492"/>
                  <a:pt x="4707373" y="2007406"/>
                  <a:pt x="4758441" y="2058474"/>
                </a:cubicBezTo>
                <a:cubicBezTo>
                  <a:pt x="4752057" y="2090388"/>
                  <a:pt x="4740890" y="2117513"/>
                  <a:pt x="4724925" y="2139854"/>
                </a:cubicBezTo>
                <a:cubicBezTo>
                  <a:pt x="4708975" y="2162196"/>
                  <a:pt x="4694612" y="2189320"/>
                  <a:pt x="4681843" y="2221235"/>
                </a:cubicBezTo>
                <a:lnTo>
                  <a:pt x="4691416" y="2221235"/>
                </a:lnTo>
                <a:cubicBezTo>
                  <a:pt x="4704185" y="2240388"/>
                  <a:pt x="4724925" y="2277085"/>
                  <a:pt x="4753651" y="2331341"/>
                </a:cubicBezTo>
                <a:cubicBezTo>
                  <a:pt x="4782377" y="2385597"/>
                  <a:pt x="4803117" y="2415918"/>
                  <a:pt x="4815886" y="2422294"/>
                </a:cubicBezTo>
                <a:lnTo>
                  <a:pt x="4892476" y="2422294"/>
                </a:lnTo>
                <a:cubicBezTo>
                  <a:pt x="4905245" y="2409533"/>
                  <a:pt x="4937159" y="2403149"/>
                  <a:pt x="4988227" y="2403149"/>
                </a:cubicBezTo>
                <a:cubicBezTo>
                  <a:pt x="5013757" y="2403149"/>
                  <a:pt x="5034497" y="2404743"/>
                  <a:pt x="5050454" y="2407939"/>
                </a:cubicBezTo>
                <a:cubicBezTo>
                  <a:pt x="5066419" y="2411127"/>
                  <a:pt x="5074390" y="2428679"/>
                  <a:pt x="5074390" y="2460593"/>
                </a:cubicBezTo>
                <a:lnTo>
                  <a:pt x="5093535" y="2460593"/>
                </a:lnTo>
                <a:lnTo>
                  <a:pt x="5074390" y="2470166"/>
                </a:lnTo>
                <a:cubicBezTo>
                  <a:pt x="5061628" y="2502080"/>
                  <a:pt x="5047265" y="2522828"/>
                  <a:pt x="5031308" y="2532401"/>
                </a:cubicBezTo>
                <a:cubicBezTo>
                  <a:pt x="5015351" y="2541974"/>
                  <a:pt x="5000988" y="2549952"/>
                  <a:pt x="4988227" y="2556337"/>
                </a:cubicBezTo>
                <a:cubicBezTo>
                  <a:pt x="4975458" y="2562721"/>
                  <a:pt x="4962689" y="2572294"/>
                  <a:pt x="4949928" y="2585063"/>
                </a:cubicBezTo>
                <a:cubicBezTo>
                  <a:pt x="4937159" y="2597824"/>
                  <a:pt x="4930775" y="2626550"/>
                  <a:pt x="4930775" y="2671233"/>
                </a:cubicBezTo>
                <a:cubicBezTo>
                  <a:pt x="4949928" y="2683994"/>
                  <a:pt x="4959501" y="2695169"/>
                  <a:pt x="4959501" y="2704742"/>
                </a:cubicBezTo>
                <a:cubicBezTo>
                  <a:pt x="4959501" y="2714315"/>
                  <a:pt x="4965877" y="2725482"/>
                  <a:pt x="4978654" y="2738251"/>
                </a:cubicBezTo>
                <a:cubicBezTo>
                  <a:pt x="4997800" y="2757396"/>
                  <a:pt x="5016945" y="2768571"/>
                  <a:pt x="5036099" y="2771759"/>
                </a:cubicBezTo>
                <a:cubicBezTo>
                  <a:pt x="5055244" y="2774955"/>
                  <a:pt x="5074390" y="2784528"/>
                  <a:pt x="5093535" y="2800485"/>
                </a:cubicBezTo>
                <a:cubicBezTo>
                  <a:pt x="5112688" y="2816443"/>
                  <a:pt x="5127052" y="2840378"/>
                  <a:pt x="5136624" y="2872293"/>
                </a:cubicBezTo>
                <a:cubicBezTo>
                  <a:pt x="5146197" y="2904207"/>
                  <a:pt x="5150987" y="2958464"/>
                  <a:pt x="5150987" y="3035053"/>
                </a:cubicBezTo>
                <a:cubicBezTo>
                  <a:pt x="5150987" y="3066968"/>
                  <a:pt x="5149393" y="3094100"/>
                  <a:pt x="5146197" y="3116434"/>
                </a:cubicBezTo>
                <a:cubicBezTo>
                  <a:pt x="5143009" y="3138775"/>
                  <a:pt x="5141415" y="3156327"/>
                  <a:pt x="5141415" y="3169096"/>
                </a:cubicBezTo>
                <a:lnTo>
                  <a:pt x="5112688" y="3169096"/>
                </a:lnTo>
                <a:lnTo>
                  <a:pt x="5112688" y="3207395"/>
                </a:lnTo>
                <a:cubicBezTo>
                  <a:pt x="5106312" y="3207395"/>
                  <a:pt x="5099927" y="3208989"/>
                  <a:pt x="5093535" y="3212177"/>
                </a:cubicBezTo>
                <a:cubicBezTo>
                  <a:pt x="5087158" y="3215373"/>
                  <a:pt x="5080774" y="3216967"/>
                  <a:pt x="5074390" y="3216967"/>
                </a:cubicBezTo>
                <a:lnTo>
                  <a:pt x="5093535" y="3331856"/>
                </a:lnTo>
                <a:cubicBezTo>
                  <a:pt x="5119073" y="3344625"/>
                  <a:pt x="5133436" y="3354198"/>
                  <a:pt x="5136624" y="3360582"/>
                </a:cubicBezTo>
                <a:cubicBezTo>
                  <a:pt x="5139820" y="3366967"/>
                  <a:pt x="5163756" y="3370155"/>
                  <a:pt x="5208432" y="3370155"/>
                </a:cubicBezTo>
                <a:lnTo>
                  <a:pt x="5208432" y="3389309"/>
                </a:lnTo>
                <a:cubicBezTo>
                  <a:pt x="5259492" y="3389309"/>
                  <a:pt x="5289812" y="3397287"/>
                  <a:pt x="5299385" y="3413244"/>
                </a:cubicBezTo>
                <a:cubicBezTo>
                  <a:pt x="5308965" y="3429202"/>
                  <a:pt x="5313748" y="3446753"/>
                  <a:pt x="5313748" y="3465898"/>
                </a:cubicBezTo>
                <a:cubicBezTo>
                  <a:pt x="5313748" y="3491428"/>
                  <a:pt x="5310560" y="3513770"/>
                  <a:pt x="5304175" y="3532924"/>
                </a:cubicBezTo>
                <a:lnTo>
                  <a:pt x="5294602" y="3552069"/>
                </a:lnTo>
                <a:lnTo>
                  <a:pt x="5112688" y="3552069"/>
                </a:lnTo>
                <a:cubicBezTo>
                  <a:pt x="5106312" y="3558454"/>
                  <a:pt x="5103116" y="3563236"/>
                  <a:pt x="5103116" y="3566432"/>
                </a:cubicBezTo>
                <a:cubicBezTo>
                  <a:pt x="5103116" y="3569620"/>
                  <a:pt x="5099927" y="3574411"/>
                  <a:pt x="5093535" y="3580795"/>
                </a:cubicBezTo>
                <a:lnTo>
                  <a:pt x="5074390" y="3580795"/>
                </a:lnTo>
                <a:lnTo>
                  <a:pt x="5064817" y="3619086"/>
                </a:lnTo>
                <a:cubicBezTo>
                  <a:pt x="5064817" y="3625471"/>
                  <a:pt x="5066419" y="3630261"/>
                  <a:pt x="5069607" y="3633449"/>
                </a:cubicBezTo>
                <a:cubicBezTo>
                  <a:pt x="5072795" y="3636646"/>
                  <a:pt x="5074390" y="3641428"/>
                  <a:pt x="5074390" y="3647812"/>
                </a:cubicBezTo>
                <a:lnTo>
                  <a:pt x="5064817" y="3666958"/>
                </a:lnTo>
                <a:lnTo>
                  <a:pt x="5074390" y="3666958"/>
                </a:lnTo>
                <a:lnTo>
                  <a:pt x="5064817" y="3714830"/>
                </a:lnTo>
                <a:cubicBezTo>
                  <a:pt x="5052056" y="3753129"/>
                  <a:pt x="5045671" y="3781855"/>
                  <a:pt x="5045671" y="3801000"/>
                </a:cubicBezTo>
                <a:lnTo>
                  <a:pt x="5064817" y="3801000"/>
                </a:lnTo>
                <a:cubicBezTo>
                  <a:pt x="5064817" y="3820154"/>
                  <a:pt x="5066419" y="3834509"/>
                  <a:pt x="5069607" y="3844089"/>
                </a:cubicBezTo>
                <a:cubicBezTo>
                  <a:pt x="5072795" y="3853662"/>
                  <a:pt x="5087158" y="3868025"/>
                  <a:pt x="5112688" y="3887171"/>
                </a:cubicBezTo>
                <a:lnTo>
                  <a:pt x="5122261" y="4002060"/>
                </a:lnTo>
                <a:cubicBezTo>
                  <a:pt x="5135030" y="4053128"/>
                  <a:pt x="5141415" y="4094615"/>
                  <a:pt x="5141415" y="4126529"/>
                </a:cubicBezTo>
                <a:cubicBezTo>
                  <a:pt x="5103116" y="4145675"/>
                  <a:pt x="5056838" y="4168016"/>
                  <a:pt x="5002590" y="4193546"/>
                </a:cubicBezTo>
                <a:cubicBezTo>
                  <a:pt x="4948334" y="4219084"/>
                  <a:pt x="4905245" y="4254187"/>
                  <a:pt x="4873330" y="4298870"/>
                </a:cubicBezTo>
                <a:lnTo>
                  <a:pt x="4844612" y="4318016"/>
                </a:lnTo>
                <a:lnTo>
                  <a:pt x="4844612" y="4346742"/>
                </a:lnTo>
                <a:lnTo>
                  <a:pt x="4815886" y="4365888"/>
                </a:lnTo>
                <a:lnTo>
                  <a:pt x="4815886" y="4413759"/>
                </a:lnTo>
                <a:cubicBezTo>
                  <a:pt x="4803117" y="4445674"/>
                  <a:pt x="4793544" y="4475994"/>
                  <a:pt x="4787167" y="4504712"/>
                </a:cubicBezTo>
                <a:cubicBezTo>
                  <a:pt x="4780775" y="4533439"/>
                  <a:pt x="4777587" y="4573332"/>
                  <a:pt x="4777587" y="4624392"/>
                </a:cubicBezTo>
                <a:cubicBezTo>
                  <a:pt x="4803117" y="4637161"/>
                  <a:pt x="4819074" y="4643545"/>
                  <a:pt x="4825458" y="4643545"/>
                </a:cubicBezTo>
                <a:lnTo>
                  <a:pt x="4825458" y="4662691"/>
                </a:lnTo>
                <a:lnTo>
                  <a:pt x="4873330" y="4662691"/>
                </a:lnTo>
                <a:lnTo>
                  <a:pt x="4863757" y="4681844"/>
                </a:lnTo>
                <a:lnTo>
                  <a:pt x="4854185" y="4691417"/>
                </a:lnTo>
                <a:lnTo>
                  <a:pt x="4844612" y="4691417"/>
                </a:lnTo>
                <a:cubicBezTo>
                  <a:pt x="4831843" y="4691417"/>
                  <a:pt x="4823864" y="4700989"/>
                  <a:pt x="4820676" y="4720135"/>
                </a:cubicBezTo>
                <a:cubicBezTo>
                  <a:pt x="4817480" y="4739288"/>
                  <a:pt x="4815886" y="4752049"/>
                  <a:pt x="4815886" y="4758434"/>
                </a:cubicBezTo>
                <a:lnTo>
                  <a:pt x="4796740" y="4758434"/>
                </a:lnTo>
                <a:lnTo>
                  <a:pt x="4796740" y="4911622"/>
                </a:lnTo>
                <a:lnTo>
                  <a:pt x="4777587" y="4911622"/>
                </a:lnTo>
                <a:lnTo>
                  <a:pt x="4777587" y="4940348"/>
                </a:lnTo>
                <a:cubicBezTo>
                  <a:pt x="4732903" y="4985031"/>
                  <a:pt x="4713758" y="5012155"/>
                  <a:pt x="4720142" y="5021728"/>
                </a:cubicBezTo>
                <a:cubicBezTo>
                  <a:pt x="4726527" y="5031301"/>
                  <a:pt x="4700989" y="5039279"/>
                  <a:pt x="4643545" y="5045664"/>
                </a:cubicBezTo>
                <a:cubicBezTo>
                  <a:pt x="4630783" y="5020134"/>
                  <a:pt x="4621211" y="5004177"/>
                  <a:pt x="4614826" y="4997792"/>
                </a:cubicBezTo>
                <a:lnTo>
                  <a:pt x="4576527" y="4997792"/>
                </a:lnTo>
                <a:cubicBezTo>
                  <a:pt x="4576527" y="4965878"/>
                  <a:pt x="4565353" y="4946732"/>
                  <a:pt x="4543019" y="4940348"/>
                </a:cubicBezTo>
                <a:cubicBezTo>
                  <a:pt x="4520677" y="4933963"/>
                  <a:pt x="4493553" y="4930775"/>
                  <a:pt x="4461638" y="4930775"/>
                </a:cubicBezTo>
                <a:lnTo>
                  <a:pt x="4413759" y="4930775"/>
                </a:lnTo>
                <a:lnTo>
                  <a:pt x="4394613" y="5007365"/>
                </a:lnTo>
                <a:cubicBezTo>
                  <a:pt x="4426528" y="5039279"/>
                  <a:pt x="4448870" y="5068006"/>
                  <a:pt x="4461638" y="5093536"/>
                </a:cubicBezTo>
                <a:lnTo>
                  <a:pt x="4442485" y="5093536"/>
                </a:lnTo>
                <a:cubicBezTo>
                  <a:pt x="4410571" y="5131835"/>
                  <a:pt x="4372272" y="5158959"/>
                  <a:pt x="4327596" y="5174916"/>
                </a:cubicBezTo>
                <a:cubicBezTo>
                  <a:pt x="4282913" y="5190873"/>
                  <a:pt x="4254187" y="5198852"/>
                  <a:pt x="4241426" y="5198852"/>
                </a:cubicBezTo>
                <a:cubicBezTo>
                  <a:pt x="4228657" y="5198852"/>
                  <a:pt x="4215896" y="5197258"/>
                  <a:pt x="4203127" y="5194069"/>
                </a:cubicBezTo>
                <a:cubicBezTo>
                  <a:pt x="4190358" y="5190873"/>
                  <a:pt x="4177597" y="5189279"/>
                  <a:pt x="4164828" y="5189279"/>
                </a:cubicBezTo>
                <a:cubicBezTo>
                  <a:pt x="4126529" y="5189279"/>
                  <a:pt x="4102593" y="5200454"/>
                  <a:pt x="4093020" y="5222788"/>
                </a:cubicBezTo>
                <a:cubicBezTo>
                  <a:pt x="4083447" y="5245129"/>
                  <a:pt x="4077063" y="5269065"/>
                  <a:pt x="4073875" y="5294595"/>
                </a:cubicBezTo>
                <a:cubicBezTo>
                  <a:pt x="4070686" y="5320133"/>
                  <a:pt x="4061106" y="5345663"/>
                  <a:pt x="4045149" y="5371193"/>
                </a:cubicBezTo>
                <a:cubicBezTo>
                  <a:pt x="4029191" y="5396723"/>
                  <a:pt x="3995683" y="5409492"/>
                  <a:pt x="3944623" y="5409492"/>
                </a:cubicBezTo>
                <a:cubicBezTo>
                  <a:pt x="3925469" y="5377577"/>
                  <a:pt x="3887178" y="5355236"/>
                  <a:pt x="3829726" y="5342467"/>
                </a:cubicBezTo>
                <a:lnTo>
                  <a:pt x="3829726" y="5361620"/>
                </a:lnTo>
                <a:lnTo>
                  <a:pt x="3753136" y="5371193"/>
                </a:lnTo>
                <a:cubicBezTo>
                  <a:pt x="3740367" y="5403107"/>
                  <a:pt x="3730794" y="5430231"/>
                  <a:pt x="3724410" y="5452573"/>
                </a:cubicBezTo>
                <a:cubicBezTo>
                  <a:pt x="3718025" y="5474915"/>
                  <a:pt x="3711649" y="5498851"/>
                  <a:pt x="3705264" y="5524381"/>
                </a:cubicBezTo>
                <a:lnTo>
                  <a:pt x="3686111" y="5524381"/>
                </a:lnTo>
                <a:cubicBezTo>
                  <a:pt x="3660581" y="5549911"/>
                  <a:pt x="3644624" y="5562680"/>
                  <a:pt x="3638239" y="5562680"/>
                </a:cubicBezTo>
                <a:cubicBezTo>
                  <a:pt x="3631855" y="5562680"/>
                  <a:pt x="3625478" y="5581825"/>
                  <a:pt x="3619094" y="5620124"/>
                </a:cubicBezTo>
                <a:lnTo>
                  <a:pt x="3580795" y="5620124"/>
                </a:lnTo>
                <a:lnTo>
                  <a:pt x="3580795" y="5553107"/>
                </a:lnTo>
                <a:cubicBezTo>
                  <a:pt x="3548880" y="5540338"/>
                  <a:pt x="3528133" y="5529171"/>
                  <a:pt x="3518560" y="5519598"/>
                </a:cubicBezTo>
                <a:cubicBezTo>
                  <a:pt x="3508987" y="5510018"/>
                  <a:pt x="3475479" y="5505235"/>
                  <a:pt x="3418034" y="5505235"/>
                </a:cubicBezTo>
                <a:cubicBezTo>
                  <a:pt x="3405265" y="5517996"/>
                  <a:pt x="3395693" y="5524381"/>
                  <a:pt x="3389308" y="5524381"/>
                </a:cubicBezTo>
                <a:cubicBezTo>
                  <a:pt x="3382924" y="5524381"/>
                  <a:pt x="3370163" y="5530765"/>
                  <a:pt x="3351009" y="5543534"/>
                </a:cubicBezTo>
                <a:lnTo>
                  <a:pt x="3264847" y="5553107"/>
                </a:lnTo>
                <a:cubicBezTo>
                  <a:pt x="3258462" y="5559491"/>
                  <a:pt x="3255266" y="5565868"/>
                  <a:pt x="3255266" y="5572252"/>
                </a:cubicBezTo>
                <a:cubicBezTo>
                  <a:pt x="3255266" y="5578637"/>
                  <a:pt x="3242505" y="5585021"/>
                  <a:pt x="3216967" y="5591406"/>
                </a:cubicBezTo>
                <a:lnTo>
                  <a:pt x="3216967" y="5620124"/>
                </a:lnTo>
                <a:cubicBezTo>
                  <a:pt x="3204206" y="5626509"/>
                  <a:pt x="3188249" y="5636081"/>
                  <a:pt x="3169103" y="5648850"/>
                </a:cubicBezTo>
                <a:cubicBezTo>
                  <a:pt x="3149950" y="5661611"/>
                  <a:pt x="3127608" y="5667996"/>
                  <a:pt x="3102078" y="5667996"/>
                </a:cubicBezTo>
                <a:cubicBezTo>
                  <a:pt x="3089309" y="5667996"/>
                  <a:pt x="3078142" y="5661611"/>
                  <a:pt x="3068570" y="5648850"/>
                </a:cubicBezTo>
                <a:cubicBezTo>
                  <a:pt x="3058997" y="5636081"/>
                  <a:pt x="3047822" y="5623320"/>
                  <a:pt x="3035061" y="5610551"/>
                </a:cubicBezTo>
                <a:cubicBezTo>
                  <a:pt x="3028676" y="5610551"/>
                  <a:pt x="3023886" y="5612145"/>
                  <a:pt x="3020698" y="5615342"/>
                </a:cubicBezTo>
                <a:cubicBezTo>
                  <a:pt x="3017510" y="5618530"/>
                  <a:pt x="3012719" y="5620124"/>
                  <a:pt x="3006335" y="5620124"/>
                </a:cubicBezTo>
                <a:lnTo>
                  <a:pt x="3006335" y="5553107"/>
                </a:lnTo>
                <a:lnTo>
                  <a:pt x="2987189" y="5553107"/>
                </a:lnTo>
                <a:lnTo>
                  <a:pt x="2987189" y="5505235"/>
                </a:lnTo>
                <a:cubicBezTo>
                  <a:pt x="2961651" y="5505235"/>
                  <a:pt x="2939318" y="5503641"/>
                  <a:pt x="2920164" y="5500445"/>
                </a:cubicBezTo>
                <a:cubicBezTo>
                  <a:pt x="2901019" y="5497257"/>
                  <a:pt x="2878677" y="5492466"/>
                  <a:pt x="2853147" y="5486082"/>
                </a:cubicBezTo>
                <a:cubicBezTo>
                  <a:pt x="2833994" y="5517996"/>
                  <a:pt x="2818045" y="5541932"/>
                  <a:pt x="2805276" y="5557889"/>
                </a:cubicBezTo>
                <a:cubicBezTo>
                  <a:pt x="2792506" y="5573847"/>
                  <a:pt x="2770165" y="5581825"/>
                  <a:pt x="2738250" y="5581825"/>
                </a:cubicBezTo>
                <a:cubicBezTo>
                  <a:pt x="2687190" y="5581825"/>
                  <a:pt x="2655276" y="5569064"/>
                  <a:pt x="2642515" y="5543534"/>
                </a:cubicBezTo>
                <a:cubicBezTo>
                  <a:pt x="2629746" y="5517996"/>
                  <a:pt x="2616977" y="5482893"/>
                  <a:pt x="2604216" y="5438210"/>
                </a:cubicBezTo>
                <a:cubicBezTo>
                  <a:pt x="2565917" y="5444595"/>
                  <a:pt x="2529212" y="5454167"/>
                  <a:pt x="2494109" y="5466936"/>
                </a:cubicBezTo>
                <a:cubicBezTo>
                  <a:pt x="2458999" y="5479705"/>
                  <a:pt x="2441448" y="5498851"/>
                  <a:pt x="2441448" y="5524381"/>
                </a:cubicBezTo>
                <a:lnTo>
                  <a:pt x="2403156" y="5524381"/>
                </a:lnTo>
                <a:lnTo>
                  <a:pt x="2403156" y="5543534"/>
                </a:lnTo>
                <a:cubicBezTo>
                  <a:pt x="2358473" y="5524381"/>
                  <a:pt x="2326558" y="5498851"/>
                  <a:pt x="2307413" y="5466936"/>
                </a:cubicBezTo>
                <a:cubicBezTo>
                  <a:pt x="2288259" y="5435022"/>
                  <a:pt x="2259541" y="5399919"/>
                  <a:pt x="2221242" y="5361620"/>
                </a:cubicBezTo>
                <a:cubicBezTo>
                  <a:pt x="2195712" y="5368005"/>
                  <a:pt x="2170174" y="5383962"/>
                  <a:pt x="2144644" y="5409492"/>
                </a:cubicBezTo>
                <a:lnTo>
                  <a:pt x="2144644" y="5428637"/>
                </a:lnTo>
                <a:lnTo>
                  <a:pt x="2010602" y="5428637"/>
                </a:lnTo>
                <a:cubicBezTo>
                  <a:pt x="2004226" y="5415876"/>
                  <a:pt x="2001029" y="5406296"/>
                  <a:pt x="2001029" y="5399919"/>
                </a:cubicBezTo>
                <a:cubicBezTo>
                  <a:pt x="2001029" y="5393535"/>
                  <a:pt x="1997841" y="5383962"/>
                  <a:pt x="1991457" y="5371193"/>
                </a:cubicBezTo>
                <a:cubicBezTo>
                  <a:pt x="2004226" y="5358424"/>
                  <a:pt x="2010602" y="5334488"/>
                  <a:pt x="2010602" y="5299385"/>
                </a:cubicBezTo>
                <a:cubicBezTo>
                  <a:pt x="2010602" y="5264283"/>
                  <a:pt x="2016987" y="5240347"/>
                  <a:pt x="2029756" y="5227578"/>
                </a:cubicBezTo>
                <a:lnTo>
                  <a:pt x="2010602" y="5227578"/>
                </a:lnTo>
                <a:cubicBezTo>
                  <a:pt x="1965927" y="5157365"/>
                  <a:pt x="1882944" y="5122262"/>
                  <a:pt x="1761671" y="5122262"/>
                </a:cubicBezTo>
                <a:lnTo>
                  <a:pt x="1761671" y="5141407"/>
                </a:lnTo>
                <a:cubicBezTo>
                  <a:pt x="1748910" y="5147792"/>
                  <a:pt x="1739337" y="5150980"/>
                  <a:pt x="1732945" y="5150980"/>
                </a:cubicBezTo>
                <a:cubicBezTo>
                  <a:pt x="1726568" y="5150980"/>
                  <a:pt x="1720184" y="5154176"/>
                  <a:pt x="1713799" y="5160561"/>
                </a:cubicBezTo>
                <a:lnTo>
                  <a:pt x="1713799" y="5122262"/>
                </a:lnTo>
                <a:lnTo>
                  <a:pt x="1685081" y="5122262"/>
                </a:lnTo>
                <a:cubicBezTo>
                  <a:pt x="1678697" y="5122262"/>
                  <a:pt x="1675509" y="5119066"/>
                  <a:pt x="1675509" y="5112689"/>
                </a:cubicBezTo>
                <a:lnTo>
                  <a:pt x="1579765" y="5112689"/>
                </a:lnTo>
                <a:lnTo>
                  <a:pt x="1541458" y="5055237"/>
                </a:lnTo>
                <a:lnTo>
                  <a:pt x="1531886" y="4997792"/>
                </a:lnTo>
                <a:lnTo>
                  <a:pt x="1512740" y="4997792"/>
                </a:lnTo>
                <a:lnTo>
                  <a:pt x="1512740" y="4959493"/>
                </a:lnTo>
                <a:lnTo>
                  <a:pt x="1493595" y="4959493"/>
                </a:lnTo>
                <a:lnTo>
                  <a:pt x="1493595" y="4892476"/>
                </a:lnTo>
                <a:lnTo>
                  <a:pt x="1474441" y="4892476"/>
                </a:lnTo>
                <a:lnTo>
                  <a:pt x="1474441" y="4873331"/>
                </a:lnTo>
                <a:cubicBezTo>
                  <a:pt x="1461680" y="4873331"/>
                  <a:pt x="1429766" y="4868540"/>
                  <a:pt x="1378698" y="4858968"/>
                </a:cubicBezTo>
                <a:cubicBezTo>
                  <a:pt x="1327638" y="4849395"/>
                  <a:pt x="1298912" y="4838220"/>
                  <a:pt x="1292527" y="4825459"/>
                </a:cubicBezTo>
                <a:lnTo>
                  <a:pt x="1282955" y="4796733"/>
                </a:lnTo>
                <a:cubicBezTo>
                  <a:pt x="1276570" y="4790348"/>
                  <a:pt x="1273382" y="4780776"/>
                  <a:pt x="1273382" y="4768007"/>
                </a:cubicBezTo>
                <a:cubicBezTo>
                  <a:pt x="1273382" y="4755246"/>
                  <a:pt x="1276570" y="4739288"/>
                  <a:pt x="1282955" y="4720135"/>
                </a:cubicBezTo>
                <a:cubicBezTo>
                  <a:pt x="1289339" y="4700989"/>
                  <a:pt x="1292527" y="4688221"/>
                  <a:pt x="1292527" y="4681844"/>
                </a:cubicBezTo>
                <a:lnTo>
                  <a:pt x="1311681" y="4681844"/>
                </a:lnTo>
                <a:cubicBezTo>
                  <a:pt x="1311681" y="4624392"/>
                  <a:pt x="1297318" y="4563759"/>
                  <a:pt x="1268591" y="4499930"/>
                </a:cubicBezTo>
                <a:cubicBezTo>
                  <a:pt x="1239873" y="4436101"/>
                  <a:pt x="1199980" y="4394614"/>
                  <a:pt x="1148912" y="4375460"/>
                </a:cubicBezTo>
                <a:lnTo>
                  <a:pt x="1148912" y="4365888"/>
                </a:lnTo>
                <a:lnTo>
                  <a:pt x="1014870" y="4375460"/>
                </a:lnTo>
                <a:cubicBezTo>
                  <a:pt x="1002109" y="4375460"/>
                  <a:pt x="994130" y="4373866"/>
                  <a:pt x="990942" y="4370678"/>
                </a:cubicBezTo>
                <a:cubicBezTo>
                  <a:pt x="987746" y="4367482"/>
                  <a:pt x="979767" y="4365888"/>
                  <a:pt x="967006" y="4365888"/>
                </a:cubicBezTo>
                <a:lnTo>
                  <a:pt x="880836" y="4375460"/>
                </a:lnTo>
                <a:lnTo>
                  <a:pt x="880836" y="4394614"/>
                </a:lnTo>
                <a:cubicBezTo>
                  <a:pt x="848921" y="4394614"/>
                  <a:pt x="820195" y="4369076"/>
                  <a:pt x="794665" y="4318016"/>
                </a:cubicBezTo>
                <a:lnTo>
                  <a:pt x="813811" y="4318016"/>
                </a:lnTo>
                <a:lnTo>
                  <a:pt x="813811" y="4284507"/>
                </a:lnTo>
                <a:cubicBezTo>
                  <a:pt x="832964" y="4281311"/>
                  <a:pt x="858494" y="4274935"/>
                  <a:pt x="890408" y="4265354"/>
                </a:cubicBezTo>
                <a:cubicBezTo>
                  <a:pt x="922323" y="4255781"/>
                  <a:pt x="954237" y="4243020"/>
                  <a:pt x="986152" y="4227063"/>
                </a:cubicBezTo>
                <a:cubicBezTo>
                  <a:pt x="1018066" y="4211106"/>
                  <a:pt x="1037212" y="4196743"/>
                  <a:pt x="1043596" y="4183974"/>
                </a:cubicBezTo>
                <a:lnTo>
                  <a:pt x="1034023" y="4078658"/>
                </a:lnTo>
                <a:lnTo>
                  <a:pt x="1043596" y="4069085"/>
                </a:lnTo>
                <a:lnTo>
                  <a:pt x="1043596" y="4049931"/>
                </a:lnTo>
                <a:cubicBezTo>
                  <a:pt x="1043596" y="4037170"/>
                  <a:pt x="1034023" y="4019619"/>
                  <a:pt x="1014870" y="3997277"/>
                </a:cubicBezTo>
                <a:cubicBezTo>
                  <a:pt x="995725" y="3974936"/>
                  <a:pt x="979767" y="3957384"/>
                  <a:pt x="967006" y="3944615"/>
                </a:cubicBezTo>
                <a:lnTo>
                  <a:pt x="928707" y="3935042"/>
                </a:lnTo>
                <a:lnTo>
                  <a:pt x="928707" y="3915897"/>
                </a:lnTo>
                <a:cubicBezTo>
                  <a:pt x="922323" y="3909512"/>
                  <a:pt x="917540" y="3906316"/>
                  <a:pt x="914344" y="3906316"/>
                </a:cubicBezTo>
                <a:cubicBezTo>
                  <a:pt x="911148" y="3906316"/>
                  <a:pt x="906366" y="3903128"/>
                  <a:pt x="899981" y="3896744"/>
                </a:cubicBezTo>
                <a:lnTo>
                  <a:pt x="899981" y="3762701"/>
                </a:lnTo>
                <a:lnTo>
                  <a:pt x="919127" y="3762701"/>
                </a:lnTo>
                <a:lnTo>
                  <a:pt x="919127" y="3686111"/>
                </a:lnTo>
                <a:lnTo>
                  <a:pt x="899981" y="3686111"/>
                </a:lnTo>
                <a:lnTo>
                  <a:pt x="899981" y="3599941"/>
                </a:lnTo>
                <a:lnTo>
                  <a:pt x="880836" y="3599941"/>
                </a:lnTo>
                <a:cubicBezTo>
                  <a:pt x="874451" y="3574411"/>
                  <a:pt x="869661" y="3550475"/>
                  <a:pt x="866473" y="3528133"/>
                </a:cubicBezTo>
                <a:cubicBezTo>
                  <a:pt x="863284" y="3505792"/>
                  <a:pt x="858494" y="3478667"/>
                  <a:pt x="852110" y="3446753"/>
                </a:cubicBezTo>
                <a:lnTo>
                  <a:pt x="861682" y="3418027"/>
                </a:lnTo>
                <a:cubicBezTo>
                  <a:pt x="899981" y="3398881"/>
                  <a:pt x="923917" y="3376540"/>
                  <a:pt x="933490" y="3351010"/>
                </a:cubicBezTo>
                <a:cubicBezTo>
                  <a:pt x="943063" y="3325480"/>
                  <a:pt x="947853" y="3287181"/>
                  <a:pt x="947853" y="3236113"/>
                </a:cubicBezTo>
                <a:cubicBezTo>
                  <a:pt x="935092" y="3236113"/>
                  <a:pt x="928707" y="3229736"/>
                  <a:pt x="928707" y="3216967"/>
                </a:cubicBezTo>
                <a:lnTo>
                  <a:pt x="919127" y="3207395"/>
                </a:lnTo>
                <a:lnTo>
                  <a:pt x="832964" y="3207395"/>
                </a:lnTo>
                <a:cubicBezTo>
                  <a:pt x="788281" y="3181865"/>
                  <a:pt x="765939" y="3137181"/>
                  <a:pt x="765939" y="3073352"/>
                </a:cubicBezTo>
                <a:cubicBezTo>
                  <a:pt x="810622" y="3028669"/>
                  <a:pt x="850515" y="3003139"/>
                  <a:pt x="885618" y="2996754"/>
                </a:cubicBezTo>
                <a:cubicBezTo>
                  <a:pt x="920729" y="2990378"/>
                  <a:pt x="949447" y="2987182"/>
                  <a:pt x="971789" y="2987182"/>
                </a:cubicBezTo>
                <a:cubicBezTo>
                  <a:pt x="994130" y="2987182"/>
                  <a:pt x="1010088" y="2980797"/>
                  <a:pt x="1019660" y="2968036"/>
                </a:cubicBezTo>
                <a:cubicBezTo>
                  <a:pt x="1029233" y="2955267"/>
                  <a:pt x="1034023" y="2916968"/>
                  <a:pt x="1034023" y="2853139"/>
                </a:cubicBezTo>
                <a:lnTo>
                  <a:pt x="1034023" y="2824421"/>
                </a:lnTo>
                <a:lnTo>
                  <a:pt x="995725" y="2805268"/>
                </a:lnTo>
                <a:lnTo>
                  <a:pt x="995725" y="2766977"/>
                </a:lnTo>
                <a:lnTo>
                  <a:pt x="967006" y="2766977"/>
                </a:lnTo>
                <a:cubicBezTo>
                  <a:pt x="960622" y="2754208"/>
                  <a:pt x="957426" y="2739845"/>
                  <a:pt x="957426" y="2723888"/>
                </a:cubicBezTo>
                <a:cubicBezTo>
                  <a:pt x="957426" y="2707931"/>
                  <a:pt x="954237" y="2690379"/>
                  <a:pt x="947853" y="2671233"/>
                </a:cubicBezTo>
                <a:cubicBezTo>
                  <a:pt x="967006" y="2671233"/>
                  <a:pt x="982964" y="2664849"/>
                  <a:pt x="995725" y="2652080"/>
                </a:cubicBezTo>
                <a:lnTo>
                  <a:pt x="995725" y="2642507"/>
                </a:lnTo>
                <a:cubicBezTo>
                  <a:pt x="1034023" y="2629738"/>
                  <a:pt x="1072322" y="2620166"/>
                  <a:pt x="1110621" y="2613781"/>
                </a:cubicBezTo>
                <a:cubicBezTo>
                  <a:pt x="1148912" y="2607404"/>
                  <a:pt x="1168066" y="2549952"/>
                  <a:pt x="1168066" y="2441448"/>
                </a:cubicBezTo>
                <a:cubicBezTo>
                  <a:pt x="1091468" y="2428679"/>
                  <a:pt x="1046792" y="2390380"/>
                  <a:pt x="1034023" y="2326551"/>
                </a:cubicBezTo>
                <a:cubicBezTo>
                  <a:pt x="1046792" y="2313790"/>
                  <a:pt x="1061148" y="2302615"/>
                  <a:pt x="1077113" y="2293042"/>
                </a:cubicBezTo>
                <a:cubicBezTo>
                  <a:pt x="1093062" y="2283469"/>
                  <a:pt x="1104237" y="2272302"/>
                  <a:pt x="1110621" y="2259534"/>
                </a:cubicBezTo>
                <a:cubicBezTo>
                  <a:pt x="1148912" y="2265918"/>
                  <a:pt x="1179232" y="2270700"/>
                  <a:pt x="1201574" y="2273897"/>
                </a:cubicBezTo>
                <a:cubicBezTo>
                  <a:pt x="1223916" y="2277085"/>
                  <a:pt x="1260613" y="2278679"/>
                  <a:pt x="1311681" y="2278679"/>
                </a:cubicBezTo>
                <a:cubicBezTo>
                  <a:pt x="1349980" y="2202089"/>
                  <a:pt x="1373915" y="2162196"/>
                  <a:pt x="1383488" y="2159000"/>
                </a:cubicBezTo>
                <a:cubicBezTo>
                  <a:pt x="1393061" y="2155812"/>
                  <a:pt x="1404228" y="2135064"/>
                  <a:pt x="1416997" y="2096773"/>
                </a:cubicBezTo>
                <a:cubicBezTo>
                  <a:pt x="1378698" y="2077620"/>
                  <a:pt x="1361147" y="2058474"/>
                  <a:pt x="1364335" y="2039321"/>
                </a:cubicBezTo>
                <a:cubicBezTo>
                  <a:pt x="1367531" y="2020175"/>
                  <a:pt x="1365937" y="1994645"/>
                  <a:pt x="1359552" y="1962731"/>
                </a:cubicBezTo>
                <a:cubicBezTo>
                  <a:pt x="1378698" y="1956346"/>
                  <a:pt x="1404228" y="1953158"/>
                  <a:pt x="1436142" y="1953158"/>
                </a:cubicBezTo>
                <a:cubicBezTo>
                  <a:pt x="1448911" y="1953158"/>
                  <a:pt x="1463274" y="1954752"/>
                  <a:pt x="1479232" y="1957940"/>
                </a:cubicBezTo>
                <a:cubicBezTo>
                  <a:pt x="1495189" y="1961137"/>
                  <a:pt x="1515936" y="1962731"/>
                  <a:pt x="1541458" y="1962731"/>
                </a:cubicBezTo>
                <a:lnTo>
                  <a:pt x="1627629" y="1847834"/>
                </a:lnTo>
                <a:lnTo>
                  <a:pt x="1627629" y="1828688"/>
                </a:lnTo>
                <a:lnTo>
                  <a:pt x="1608484" y="1828688"/>
                </a:lnTo>
                <a:lnTo>
                  <a:pt x="1627629" y="1780817"/>
                </a:lnTo>
                <a:cubicBezTo>
                  <a:pt x="1646782" y="1768048"/>
                  <a:pt x="1672312" y="1761672"/>
                  <a:pt x="1704227" y="1761672"/>
                </a:cubicBezTo>
                <a:cubicBezTo>
                  <a:pt x="1736141" y="1761672"/>
                  <a:pt x="1761671" y="1755287"/>
                  <a:pt x="1780825" y="1742518"/>
                </a:cubicBezTo>
                <a:cubicBezTo>
                  <a:pt x="1799970" y="1697842"/>
                  <a:pt x="1819116" y="1656347"/>
                  <a:pt x="1838269" y="1618056"/>
                </a:cubicBezTo>
                <a:cubicBezTo>
                  <a:pt x="1857415" y="1579757"/>
                  <a:pt x="1870184" y="1531886"/>
                  <a:pt x="1876568" y="1474441"/>
                </a:cubicBezTo>
                <a:cubicBezTo>
                  <a:pt x="1844654" y="1448903"/>
                  <a:pt x="1825500" y="1415395"/>
                  <a:pt x="1819116" y="1373908"/>
                </a:cubicBezTo>
                <a:cubicBezTo>
                  <a:pt x="1812739" y="1332421"/>
                  <a:pt x="1803158" y="1289331"/>
                  <a:pt x="1790397" y="1244656"/>
                </a:cubicBezTo>
                <a:lnTo>
                  <a:pt x="1780825" y="1148912"/>
                </a:lnTo>
                <a:cubicBezTo>
                  <a:pt x="1768056" y="1116998"/>
                  <a:pt x="1761671" y="1097845"/>
                  <a:pt x="1761671" y="1091468"/>
                </a:cubicBezTo>
                <a:cubicBezTo>
                  <a:pt x="1761671" y="1085084"/>
                  <a:pt x="1748910" y="1075511"/>
                  <a:pt x="1723372" y="1062742"/>
                </a:cubicBezTo>
                <a:lnTo>
                  <a:pt x="1723372" y="1034016"/>
                </a:lnTo>
                <a:cubicBezTo>
                  <a:pt x="1716996" y="1027639"/>
                  <a:pt x="1712205" y="1024443"/>
                  <a:pt x="1709017" y="1024443"/>
                </a:cubicBezTo>
                <a:cubicBezTo>
                  <a:pt x="1705821" y="1024443"/>
                  <a:pt x="1701031" y="1021255"/>
                  <a:pt x="1694654" y="1014870"/>
                </a:cubicBezTo>
                <a:lnTo>
                  <a:pt x="1694654" y="976571"/>
                </a:lnTo>
                <a:lnTo>
                  <a:pt x="1665928" y="966999"/>
                </a:lnTo>
                <a:lnTo>
                  <a:pt x="1579765" y="861682"/>
                </a:lnTo>
                <a:cubicBezTo>
                  <a:pt x="1554227" y="848913"/>
                  <a:pt x="1531886" y="832956"/>
                  <a:pt x="1512740" y="813811"/>
                </a:cubicBezTo>
                <a:lnTo>
                  <a:pt x="1512740" y="785085"/>
                </a:lnTo>
                <a:lnTo>
                  <a:pt x="1474441" y="765939"/>
                </a:lnTo>
                <a:lnTo>
                  <a:pt x="1474441" y="737213"/>
                </a:lnTo>
                <a:lnTo>
                  <a:pt x="1445723" y="718067"/>
                </a:lnTo>
                <a:lnTo>
                  <a:pt x="1445723" y="679768"/>
                </a:lnTo>
                <a:lnTo>
                  <a:pt x="1426570" y="679768"/>
                </a:lnTo>
                <a:lnTo>
                  <a:pt x="1416997" y="612751"/>
                </a:lnTo>
                <a:cubicBezTo>
                  <a:pt x="1404228" y="593598"/>
                  <a:pt x="1393061" y="568068"/>
                  <a:pt x="1383488" y="536153"/>
                </a:cubicBezTo>
                <a:cubicBezTo>
                  <a:pt x="1373915" y="504239"/>
                  <a:pt x="1369125" y="472325"/>
                  <a:pt x="1369125" y="440410"/>
                </a:cubicBezTo>
                <a:cubicBezTo>
                  <a:pt x="1369125" y="414880"/>
                  <a:pt x="1372313" y="395727"/>
                  <a:pt x="1378698" y="382966"/>
                </a:cubicBezTo>
                <a:lnTo>
                  <a:pt x="1397851" y="382966"/>
                </a:lnTo>
                <a:lnTo>
                  <a:pt x="1397851" y="363812"/>
                </a:lnTo>
                <a:lnTo>
                  <a:pt x="1378698" y="363812"/>
                </a:lnTo>
                <a:cubicBezTo>
                  <a:pt x="1397851" y="344667"/>
                  <a:pt x="1409018" y="327115"/>
                  <a:pt x="1412207" y="311158"/>
                </a:cubicBezTo>
                <a:cubicBezTo>
                  <a:pt x="1415403" y="295201"/>
                  <a:pt x="1442527" y="287222"/>
                  <a:pt x="1493595" y="287222"/>
                </a:cubicBezTo>
                <a:close/>
                <a:moveTo>
                  <a:pt x="3666965" y="57437"/>
                </a:moveTo>
                <a:lnTo>
                  <a:pt x="3686111" y="57437"/>
                </a:lnTo>
                <a:lnTo>
                  <a:pt x="3686111" y="105308"/>
                </a:lnTo>
                <a:lnTo>
                  <a:pt x="3666965" y="105308"/>
                </a:lnTo>
                <a:close/>
                <a:moveTo>
                  <a:pt x="4394621" y="0"/>
                </a:moveTo>
                <a:lnTo>
                  <a:pt x="4432920" y="0"/>
                </a:lnTo>
                <a:lnTo>
                  <a:pt x="4432920" y="38299"/>
                </a:lnTo>
                <a:lnTo>
                  <a:pt x="4413767" y="38299"/>
                </a:lnTo>
                <a:lnTo>
                  <a:pt x="4413767" y="19146"/>
                </a:lnTo>
                <a:lnTo>
                  <a:pt x="4394621" y="19146"/>
                </a:ln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775595" y="1875996"/>
            <a:ext cx="2951802" cy="523220"/>
            <a:chOff x="1037268" y="1684503"/>
            <a:chExt cx="2951802" cy="523220"/>
          </a:xfrm>
        </p:grpSpPr>
        <p:sp>
          <p:nvSpPr>
            <p:cNvPr id="10" name="矩形 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2" name="橢圓 1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775595" y="2964568"/>
            <a:ext cx="2951802" cy="523220"/>
            <a:chOff x="1037268" y="1684503"/>
            <a:chExt cx="2951802" cy="523220"/>
          </a:xfrm>
        </p:grpSpPr>
        <p:sp>
          <p:nvSpPr>
            <p:cNvPr id="15" name="矩形 1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7" name="橢圓 1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775595" y="4053140"/>
            <a:ext cx="2951802" cy="523220"/>
            <a:chOff x="1037268" y="1684503"/>
            <a:chExt cx="2951802" cy="523220"/>
          </a:xfrm>
        </p:grpSpPr>
        <p:sp>
          <p:nvSpPr>
            <p:cNvPr id="20" name="矩形 1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2" name="橢圓 2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775595" y="5141712"/>
            <a:ext cx="2951802" cy="523220"/>
            <a:chOff x="1037268" y="1684503"/>
            <a:chExt cx="2951802" cy="523220"/>
          </a:xfrm>
        </p:grpSpPr>
        <p:sp>
          <p:nvSpPr>
            <p:cNvPr id="25" name="矩形 2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602992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292821" y="1387337"/>
            <a:ext cx="4520758" cy="5151575"/>
          </a:xfrm>
          <a:custGeom>
            <a:avLst/>
            <a:gdLst>
              <a:gd name="connsiteX0" fmla="*/ 848472 w 4864652"/>
              <a:gd name="connsiteY0" fmla="*/ 5486883 h 5543455"/>
              <a:gd name="connsiteX1" fmla="*/ 1206710 w 4864652"/>
              <a:gd name="connsiteY1" fmla="*/ 5486883 h 5543455"/>
              <a:gd name="connsiteX2" fmla="*/ 886176 w 4864652"/>
              <a:gd name="connsiteY2" fmla="*/ 5524588 h 5543455"/>
              <a:gd name="connsiteX3" fmla="*/ 886176 w 4864652"/>
              <a:gd name="connsiteY3" fmla="*/ 5543455 h 5543455"/>
              <a:gd name="connsiteX4" fmla="*/ 857890 w 4864652"/>
              <a:gd name="connsiteY4" fmla="*/ 5515169 h 5543455"/>
              <a:gd name="connsiteX5" fmla="*/ 848472 w 4864652"/>
              <a:gd name="connsiteY5" fmla="*/ 5486883 h 5543455"/>
              <a:gd name="connsiteX6" fmla="*/ 2017508 w 4864652"/>
              <a:gd name="connsiteY6" fmla="*/ 0 h 5543455"/>
              <a:gd name="connsiteX7" fmla="*/ 2092932 w 4864652"/>
              <a:gd name="connsiteY7" fmla="*/ 0 h 5543455"/>
              <a:gd name="connsiteX8" fmla="*/ 2309771 w 4864652"/>
              <a:gd name="connsiteY8" fmla="*/ 461948 h 5543455"/>
              <a:gd name="connsiteX9" fmla="*/ 2960272 w 4864652"/>
              <a:gd name="connsiteY9" fmla="*/ 754211 h 5543455"/>
              <a:gd name="connsiteX10" fmla="*/ 3186529 w 4864652"/>
              <a:gd name="connsiteY10" fmla="*/ 546806 h 5543455"/>
              <a:gd name="connsiteX11" fmla="*/ 3186529 w 4864652"/>
              <a:gd name="connsiteY11" fmla="*/ 584510 h 5543455"/>
              <a:gd name="connsiteX12" fmla="*/ 3224249 w 4864652"/>
              <a:gd name="connsiteY12" fmla="*/ 584510 h 5543455"/>
              <a:gd name="connsiteX13" fmla="*/ 3318526 w 4864652"/>
              <a:gd name="connsiteY13" fmla="*/ 914478 h 5543455"/>
              <a:gd name="connsiteX14" fmla="*/ 3657927 w 4864652"/>
              <a:gd name="connsiteY14" fmla="*/ 1018188 h 5543455"/>
              <a:gd name="connsiteX15" fmla="*/ 3657927 w 4864652"/>
              <a:gd name="connsiteY15" fmla="*/ 942764 h 5543455"/>
              <a:gd name="connsiteX16" fmla="*/ 3714483 w 4864652"/>
              <a:gd name="connsiteY16" fmla="*/ 942764 h 5543455"/>
              <a:gd name="connsiteX17" fmla="*/ 3714483 w 4864652"/>
              <a:gd name="connsiteY17" fmla="*/ 886192 h 5543455"/>
              <a:gd name="connsiteX18" fmla="*/ 3827612 w 4864652"/>
              <a:gd name="connsiteY18" fmla="*/ 1027606 h 5543455"/>
              <a:gd name="connsiteX19" fmla="*/ 3978460 w 4864652"/>
              <a:gd name="connsiteY19" fmla="*/ 1206741 h 5543455"/>
              <a:gd name="connsiteX20" fmla="*/ 3978460 w 4864652"/>
              <a:gd name="connsiteY20" fmla="*/ 1244445 h 5543455"/>
              <a:gd name="connsiteX21" fmla="*/ 4148161 w 4864652"/>
              <a:gd name="connsiteY21" fmla="*/ 1244445 h 5543455"/>
              <a:gd name="connsiteX22" fmla="*/ 4148161 w 4864652"/>
              <a:gd name="connsiteY22" fmla="*/ 1206741 h 5543455"/>
              <a:gd name="connsiteX23" fmla="*/ 4336714 w 4864652"/>
              <a:gd name="connsiteY23" fmla="*/ 1206741 h 5543455"/>
              <a:gd name="connsiteX24" fmla="*/ 4336714 w 4864652"/>
              <a:gd name="connsiteY24" fmla="*/ 1169021 h 5543455"/>
              <a:gd name="connsiteX25" fmla="*/ 4525267 w 4864652"/>
              <a:gd name="connsiteY25" fmla="*/ 1112465 h 5543455"/>
              <a:gd name="connsiteX26" fmla="*/ 4525267 w 4864652"/>
              <a:gd name="connsiteY26" fmla="*/ 1074745 h 5543455"/>
              <a:gd name="connsiteX27" fmla="*/ 4789244 w 4864652"/>
              <a:gd name="connsiteY27" fmla="*/ 1074745 h 5543455"/>
              <a:gd name="connsiteX28" fmla="*/ 4808096 w 4864652"/>
              <a:gd name="connsiteY28" fmla="*/ 1121883 h 5543455"/>
              <a:gd name="connsiteX29" fmla="*/ 4826948 w 4864652"/>
              <a:gd name="connsiteY29" fmla="*/ 1169021 h 5543455"/>
              <a:gd name="connsiteX30" fmla="*/ 4864652 w 4864652"/>
              <a:gd name="connsiteY30" fmla="*/ 1169021 h 5543455"/>
              <a:gd name="connsiteX31" fmla="*/ 4826948 w 4864652"/>
              <a:gd name="connsiteY31" fmla="*/ 1376426 h 5543455"/>
              <a:gd name="connsiteX32" fmla="*/ 4657247 w 4864652"/>
              <a:gd name="connsiteY32" fmla="*/ 1564979 h 5543455"/>
              <a:gd name="connsiteX33" fmla="*/ 4638395 w 4864652"/>
              <a:gd name="connsiteY33" fmla="*/ 1621551 h 5543455"/>
              <a:gd name="connsiteX34" fmla="*/ 4619543 w 4864652"/>
              <a:gd name="connsiteY34" fmla="*/ 1706393 h 5543455"/>
              <a:gd name="connsiteX35" fmla="*/ 4600691 w 4864652"/>
              <a:gd name="connsiteY35" fmla="*/ 1791251 h 5543455"/>
              <a:gd name="connsiteX36" fmla="*/ 4638395 w 4864652"/>
              <a:gd name="connsiteY36" fmla="*/ 1791251 h 5543455"/>
              <a:gd name="connsiteX37" fmla="*/ 4638395 w 4864652"/>
              <a:gd name="connsiteY37" fmla="*/ 1923232 h 5543455"/>
              <a:gd name="connsiteX38" fmla="*/ 4600691 w 4864652"/>
              <a:gd name="connsiteY38" fmla="*/ 1923232 h 5543455"/>
              <a:gd name="connsiteX39" fmla="*/ 4581823 w 4864652"/>
              <a:gd name="connsiteY39" fmla="*/ 1989222 h 5543455"/>
              <a:gd name="connsiteX40" fmla="*/ 4562971 w 4864652"/>
              <a:gd name="connsiteY40" fmla="*/ 2055228 h 5543455"/>
              <a:gd name="connsiteX41" fmla="*/ 4525267 w 4864652"/>
              <a:gd name="connsiteY41" fmla="*/ 2055228 h 5543455"/>
              <a:gd name="connsiteX42" fmla="*/ 4468695 w 4864652"/>
              <a:gd name="connsiteY42" fmla="*/ 2243781 h 5543455"/>
              <a:gd name="connsiteX43" fmla="*/ 4534685 w 4864652"/>
              <a:gd name="connsiteY43" fmla="*/ 2309772 h 5543455"/>
              <a:gd name="connsiteX44" fmla="*/ 4657247 w 4864652"/>
              <a:gd name="connsiteY44" fmla="*/ 2375762 h 5543455"/>
              <a:gd name="connsiteX45" fmla="*/ 4638395 w 4864652"/>
              <a:gd name="connsiteY45" fmla="*/ 2583167 h 5543455"/>
              <a:gd name="connsiteX46" fmla="*/ 4600691 w 4864652"/>
              <a:gd name="connsiteY46" fmla="*/ 2592601 h 5543455"/>
              <a:gd name="connsiteX47" fmla="*/ 4562971 w 4864652"/>
              <a:gd name="connsiteY47" fmla="*/ 2602019 h 5543455"/>
              <a:gd name="connsiteX48" fmla="*/ 4562971 w 4864652"/>
              <a:gd name="connsiteY48" fmla="*/ 2847144 h 5543455"/>
              <a:gd name="connsiteX49" fmla="*/ 4657247 w 4864652"/>
              <a:gd name="connsiteY49" fmla="*/ 2884848 h 5543455"/>
              <a:gd name="connsiteX50" fmla="*/ 4770376 w 4864652"/>
              <a:gd name="connsiteY50" fmla="*/ 2997993 h 5543455"/>
              <a:gd name="connsiteX51" fmla="*/ 4732672 w 4864652"/>
              <a:gd name="connsiteY51" fmla="*/ 2997993 h 5543455"/>
              <a:gd name="connsiteX52" fmla="*/ 4591257 w 4864652"/>
              <a:gd name="connsiteY52" fmla="*/ 3101687 h 5543455"/>
              <a:gd name="connsiteX53" fmla="*/ 4506414 w 4864652"/>
              <a:gd name="connsiteY53" fmla="*/ 3299674 h 5543455"/>
              <a:gd name="connsiteX54" fmla="*/ 4553537 w 4864652"/>
              <a:gd name="connsiteY54" fmla="*/ 3327960 h 5543455"/>
              <a:gd name="connsiteX55" fmla="*/ 4638395 w 4864652"/>
              <a:gd name="connsiteY55" fmla="*/ 3356230 h 5543455"/>
              <a:gd name="connsiteX56" fmla="*/ 4657247 w 4864652"/>
              <a:gd name="connsiteY56" fmla="*/ 3431655 h 5543455"/>
              <a:gd name="connsiteX57" fmla="*/ 4581823 w 4864652"/>
              <a:gd name="connsiteY57" fmla="*/ 3535365 h 5543455"/>
              <a:gd name="connsiteX58" fmla="*/ 4430990 w 4864652"/>
              <a:gd name="connsiteY58" fmla="*/ 3563651 h 5543455"/>
              <a:gd name="connsiteX59" fmla="*/ 4430990 w 4864652"/>
              <a:gd name="connsiteY59" fmla="*/ 3582503 h 5543455"/>
              <a:gd name="connsiteX60" fmla="*/ 4412138 w 4864652"/>
              <a:gd name="connsiteY60" fmla="*/ 3752204 h 5543455"/>
              <a:gd name="connsiteX61" fmla="*/ 4468695 w 4864652"/>
              <a:gd name="connsiteY61" fmla="*/ 3846480 h 5543455"/>
              <a:gd name="connsiteX62" fmla="*/ 4327280 w 4864652"/>
              <a:gd name="connsiteY62" fmla="*/ 4082171 h 5543455"/>
              <a:gd name="connsiteX63" fmla="*/ 3978460 w 4864652"/>
              <a:gd name="connsiteY63" fmla="*/ 4280142 h 5543455"/>
              <a:gd name="connsiteX64" fmla="*/ 3940756 w 4864652"/>
              <a:gd name="connsiteY64" fmla="*/ 4412139 h 5543455"/>
              <a:gd name="connsiteX65" fmla="*/ 3978460 w 4864652"/>
              <a:gd name="connsiteY65" fmla="*/ 4412139 h 5543455"/>
              <a:gd name="connsiteX66" fmla="*/ 3997313 w 4864652"/>
              <a:gd name="connsiteY66" fmla="*/ 4449843 h 5543455"/>
              <a:gd name="connsiteX67" fmla="*/ 4016165 w 4864652"/>
              <a:gd name="connsiteY67" fmla="*/ 4506415 h 5543455"/>
              <a:gd name="connsiteX68" fmla="*/ 4053885 w 4864652"/>
              <a:gd name="connsiteY68" fmla="*/ 4506415 h 5543455"/>
              <a:gd name="connsiteX69" fmla="*/ 4082171 w 4864652"/>
              <a:gd name="connsiteY69" fmla="*/ 4638396 h 5543455"/>
              <a:gd name="connsiteX70" fmla="*/ 4167013 w 4864652"/>
              <a:gd name="connsiteY70" fmla="*/ 4732672 h 5543455"/>
              <a:gd name="connsiteX71" fmla="*/ 4167013 w 4864652"/>
              <a:gd name="connsiteY71" fmla="*/ 4789244 h 5543455"/>
              <a:gd name="connsiteX72" fmla="*/ 4242437 w 4864652"/>
              <a:gd name="connsiteY72" fmla="*/ 4826948 h 5543455"/>
              <a:gd name="connsiteX73" fmla="*/ 4327280 w 4864652"/>
              <a:gd name="connsiteY73" fmla="*/ 4930659 h 5543455"/>
              <a:gd name="connsiteX74" fmla="*/ 4374418 w 4864652"/>
              <a:gd name="connsiteY74" fmla="*/ 5090925 h 5543455"/>
              <a:gd name="connsiteX75" fmla="*/ 4298994 w 4864652"/>
              <a:gd name="connsiteY75" fmla="*/ 5090925 h 5543455"/>
              <a:gd name="connsiteX76" fmla="*/ 4298994 w 4864652"/>
              <a:gd name="connsiteY76" fmla="*/ 5034353 h 5543455"/>
              <a:gd name="connsiteX77" fmla="*/ 4138727 w 4864652"/>
              <a:gd name="connsiteY77" fmla="*/ 4798662 h 5543455"/>
              <a:gd name="connsiteX78" fmla="*/ 3921888 w 4864652"/>
              <a:gd name="connsiteY78" fmla="*/ 4657248 h 5543455"/>
              <a:gd name="connsiteX79" fmla="*/ 3714483 w 4864652"/>
              <a:gd name="connsiteY79" fmla="*/ 4732672 h 5543455"/>
              <a:gd name="connsiteX80" fmla="*/ 3639059 w 4864652"/>
              <a:gd name="connsiteY80" fmla="*/ 4789244 h 5543455"/>
              <a:gd name="connsiteX81" fmla="*/ 3610789 w 4864652"/>
              <a:gd name="connsiteY81" fmla="*/ 4779810 h 5543455"/>
              <a:gd name="connsiteX82" fmla="*/ 3563635 w 4864652"/>
              <a:gd name="connsiteY82" fmla="*/ 4770376 h 5543455"/>
              <a:gd name="connsiteX83" fmla="*/ 3488226 w 4864652"/>
              <a:gd name="connsiteY83" fmla="*/ 4789244 h 5543455"/>
              <a:gd name="connsiteX84" fmla="*/ 3488226 w 4864652"/>
              <a:gd name="connsiteY84" fmla="*/ 4826948 h 5543455"/>
              <a:gd name="connsiteX85" fmla="*/ 3403368 w 4864652"/>
              <a:gd name="connsiteY85" fmla="*/ 4930659 h 5543455"/>
              <a:gd name="connsiteX86" fmla="*/ 3393950 w 4864652"/>
              <a:gd name="connsiteY86" fmla="*/ 5128630 h 5543455"/>
              <a:gd name="connsiteX87" fmla="*/ 3431654 w 4864652"/>
              <a:gd name="connsiteY87" fmla="*/ 5128630 h 5543455"/>
              <a:gd name="connsiteX88" fmla="*/ 3431654 w 4864652"/>
              <a:gd name="connsiteY88" fmla="*/ 5147482 h 5543455"/>
              <a:gd name="connsiteX89" fmla="*/ 3412802 w 4864652"/>
              <a:gd name="connsiteY89" fmla="*/ 5222906 h 5543455"/>
              <a:gd name="connsiteX90" fmla="*/ 3393950 w 4864652"/>
              <a:gd name="connsiteY90" fmla="*/ 5279478 h 5543455"/>
              <a:gd name="connsiteX91" fmla="*/ 3318526 w 4864652"/>
              <a:gd name="connsiteY91" fmla="*/ 5260626 h 5543455"/>
              <a:gd name="connsiteX92" fmla="*/ 3252535 w 4864652"/>
              <a:gd name="connsiteY92" fmla="*/ 5043787 h 5543455"/>
              <a:gd name="connsiteX93" fmla="*/ 3167677 w 4864652"/>
              <a:gd name="connsiteY93" fmla="*/ 4864653 h 5543455"/>
              <a:gd name="connsiteX94" fmla="*/ 3073401 w 4864652"/>
              <a:gd name="connsiteY94" fmla="*/ 4864653 h 5543455"/>
              <a:gd name="connsiteX95" fmla="*/ 2931986 w 4864652"/>
              <a:gd name="connsiteY95" fmla="*/ 4902373 h 5543455"/>
              <a:gd name="connsiteX96" fmla="*/ 2809424 w 4864652"/>
              <a:gd name="connsiteY96" fmla="*/ 4921225 h 5543455"/>
              <a:gd name="connsiteX97" fmla="*/ 2639739 w 4864652"/>
              <a:gd name="connsiteY97" fmla="*/ 5147482 h 5543455"/>
              <a:gd name="connsiteX98" fmla="*/ 2554881 w 4864652"/>
              <a:gd name="connsiteY98" fmla="*/ 5138064 h 5543455"/>
              <a:gd name="connsiteX99" fmla="*/ 2470038 w 4864652"/>
              <a:gd name="connsiteY99" fmla="*/ 5128630 h 5543455"/>
              <a:gd name="connsiteX100" fmla="*/ 2470038 w 4864652"/>
              <a:gd name="connsiteY100" fmla="*/ 5053206 h 5543455"/>
              <a:gd name="connsiteX101" fmla="*/ 2356909 w 4864652"/>
              <a:gd name="connsiteY101" fmla="*/ 5006067 h 5543455"/>
              <a:gd name="connsiteX102" fmla="*/ 2187209 w 4864652"/>
              <a:gd name="connsiteY102" fmla="*/ 4996649 h 5543455"/>
              <a:gd name="connsiteX103" fmla="*/ 1960952 w 4864652"/>
              <a:gd name="connsiteY103" fmla="*/ 5147482 h 5543455"/>
              <a:gd name="connsiteX104" fmla="*/ 1828955 w 4864652"/>
              <a:gd name="connsiteY104" fmla="*/ 4921225 h 5543455"/>
              <a:gd name="connsiteX105" fmla="*/ 1395278 w 4864652"/>
              <a:gd name="connsiteY105" fmla="*/ 4902373 h 5543455"/>
              <a:gd name="connsiteX106" fmla="*/ 1348155 w 4864652"/>
              <a:gd name="connsiteY106" fmla="*/ 4760958 h 5543455"/>
              <a:gd name="connsiteX107" fmla="*/ 1244445 w 4864652"/>
              <a:gd name="connsiteY107" fmla="*/ 4676100 h 5543455"/>
              <a:gd name="connsiteX108" fmla="*/ 1244445 w 4864652"/>
              <a:gd name="connsiteY108" fmla="*/ 4638396 h 5543455"/>
              <a:gd name="connsiteX109" fmla="*/ 1150169 w 4864652"/>
              <a:gd name="connsiteY109" fmla="*/ 4619544 h 5543455"/>
              <a:gd name="connsiteX110" fmla="*/ 1018173 w 4864652"/>
              <a:gd name="connsiteY110" fmla="*/ 4619544 h 5543455"/>
              <a:gd name="connsiteX111" fmla="*/ 876758 w 4864652"/>
              <a:gd name="connsiteY111" fmla="*/ 4496981 h 5543455"/>
              <a:gd name="connsiteX112" fmla="*/ 848488 w 4864652"/>
              <a:gd name="connsiteY112" fmla="*/ 4298994 h 5543455"/>
              <a:gd name="connsiteX113" fmla="*/ 810768 w 4864652"/>
              <a:gd name="connsiteY113" fmla="*/ 4298994 h 5543455"/>
              <a:gd name="connsiteX114" fmla="*/ 744777 w 4864652"/>
              <a:gd name="connsiteY114" fmla="*/ 4242438 h 5543455"/>
              <a:gd name="connsiteX115" fmla="*/ 622215 w 4864652"/>
              <a:gd name="connsiteY115" fmla="*/ 4204718 h 5543455"/>
              <a:gd name="connsiteX116" fmla="*/ 527938 w 4864652"/>
              <a:gd name="connsiteY116" fmla="*/ 4204718 h 5543455"/>
              <a:gd name="connsiteX117" fmla="*/ 377106 w 4864652"/>
              <a:gd name="connsiteY117" fmla="*/ 3997313 h 5543455"/>
              <a:gd name="connsiteX118" fmla="*/ 386524 w 4864652"/>
              <a:gd name="connsiteY118" fmla="*/ 3921889 h 5543455"/>
              <a:gd name="connsiteX119" fmla="*/ 395958 w 4864652"/>
              <a:gd name="connsiteY119" fmla="*/ 3808760 h 5543455"/>
              <a:gd name="connsiteX120" fmla="*/ 358253 w 4864652"/>
              <a:gd name="connsiteY120" fmla="*/ 3808760 h 5543455"/>
              <a:gd name="connsiteX121" fmla="*/ 339386 w 4864652"/>
              <a:gd name="connsiteY121" fmla="*/ 3733336 h 5543455"/>
              <a:gd name="connsiteX122" fmla="*/ 348820 w 4864652"/>
              <a:gd name="connsiteY122" fmla="*/ 3620207 h 5543455"/>
              <a:gd name="connsiteX123" fmla="*/ 358253 w 4864652"/>
              <a:gd name="connsiteY123" fmla="*/ 3525931 h 5543455"/>
              <a:gd name="connsiteX124" fmla="*/ 320534 w 4864652"/>
              <a:gd name="connsiteY124" fmla="*/ 3431655 h 5543455"/>
              <a:gd name="connsiteX125" fmla="*/ 263962 w 4864652"/>
              <a:gd name="connsiteY125" fmla="*/ 3431655 h 5543455"/>
              <a:gd name="connsiteX126" fmla="*/ 263962 w 4864652"/>
              <a:gd name="connsiteY126" fmla="*/ 3393950 h 5543455"/>
              <a:gd name="connsiteX127" fmla="*/ 56557 w 4864652"/>
              <a:gd name="connsiteY127" fmla="*/ 3393950 h 5543455"/>
              <a:gd name="connsiteX128" fmla="*/ 56557 w 4864652"/>
              <a:gd name="connsiteY128" fmla="*/ 3356230 h 5543455"/>
              <a:gd name="connsiteX129" fmla="*/ 37704 w 4864652"/>
              <a:gd name="connsiteY129" fmla="*/ 3327960 h 5543455"/>
              <a:gd name="connsiteX130" fmla="*/ 0 w 4864652"/>
              <a:gd name="connsiteY130" fmla="*/ 3299674 h 5543455"/>
              <a:gd name="connsiteX131" fmla="*/ 28271 w 4864652"/>
              <a:gd name="connsiteY131" fmla="*/ 3233683 h 5543455"/>
              <a:gd name="connsiteX132" fmla="*/ 56557 w 4864652"/>
              <a:gd name="connsiteY132" fmla="*/ 3186545 h 5543455"/>
              <a:gd name="connsiteX133" fmla="*/ 37704 w 4864652"/>
              <a:gd name="connsiteY133" fmla="*/ 3186545 h 5543455"/>
              <a:gd name="connsiteX134" fmla="*/ 56557 w 4864652"/>
              <a:gd name="connsiteY134" fmla="*/ 3167678 h 5543455"/>
              <a:gd name="connsiteX135" fmla="*/ 150833 w 4864652"/>
              <a:gd name="connsiteY135" fmla="*/ 3167678 h 5543455"/>
              <a:gd name="connsiteX136" fmla="*/ 150833 w 4864652"/>
              <a:gd name="connsiteY136" fmla="*/ 3129973 h 5543455"/>
              <a:gd name="connsiteX137" fmla="*/ 226257 w 4864652"/>
              <a:gd name="connsiteY137" fmla="*/ 3092269 h 5543455"/>
              <a:gd name="connsiteX138" fmla="*/ 226257 w 4864652"/>
              <a:gd name="connsiteY138" fmla="*/ 3035697 h 5543455"/>
              <a:gd name="connsiteX139" fmla="*/ 263962 w 4864652"/>
              <a:gd name="connsiteY139" fmla="*/ 3035697 h 5543455"/>
              <a:gd name="connsiteX140" fmla="*/ 226257 w 4864652"/>
              <a:gd name="connsiteY140" fmla="*/ 2865996 h 5543455"/>
              <a:gd name="connsiteX141" fmla="*/ 188553 w 4864652"/>
              <a:gd name="connsiteY141" fmla="*/ 2865996 h 5543455"/>
              <a:gd name="connsiteX142" fmla="*/ 169701 w 4864652"/>
              <a:gd name="connsiteY142" fmla="*/ 2847144 h 5543455"/>
              <a:gd name="connsiteX143" fmla="*/ 150833 w 4864652"/>
              <a:gd name="connsiteY143" fmla="*/ 2847144 h 5543455"/>
              <a:gd name="connsiteX144" fmla="*/ 131981 w 4864652"/>
              <a:gd name="connsiteY144" fmla="*/ 2847144 h 5543455"/>
              <a:gd name="connsiteX145" fmla="*/ 131981 w 4864652"/>
              <a:gd name="connsiteY145" fmla="*/ 2771720 h 5543455"/>
              <a:gd name="connsiteX146" fmla="*/ 84843 w 4864652"/>
              <a:gd name="connsiteY146" fmla="*/ 2734016 h 5543455"/>
              <a:gd name="connsiteX147" fmla="*/ 56557 w 4864652"/>
              <a:gd name="connsiteY147" fmla="*/ 2696296 h 5543455"/>
              <a:gd name="connsiteX148" fmla="*/ 56557 w 4864652"/>
              <a:gd name="connsiteY148" fmla="*/ 2677443 h 5543455"/>
              <a:gd name="connsiteX149" fmla="*/ 94276 w 4864652"/>
              <a:gd name="connsiteY149" fmla="*/ 2677443 h 5543455"/>
              <a:gd name="connsiteX150" fmla="*/ 94276 w 4864652"/>
              <a:gd name="connsiteY150" fmla="*/ 2602019 h 5543455"/>
              <a:gd name="connsiteX151" fmla="*/ 188553 w 4864652"/>
              <a:gd name="connsiteY151" fmla="*/ 2573749 h 5543455"/>
              <a:gd name="connsiteX152" fmla="*/ 226257 w 4864652"/>
              <a:gd name="connsiteY152" fmla="*/ 2507743 h 5543455"/>
              <a:gd name="connsiteX153" fmla="*/ 263962 w 4864652"/>
              <a:gd name="connsiteY153" fmla="*/ 2507743 h 5543455"/>
              <a:gd name="connsiteX154" fmla="*/ 263962 w 4864652"/>
              <a:gd name="connsiteY154" fmla="*/ 2187209 h 5543455"/>
              <a:gd name="connsiteX155" fmla="*/ 150833 w 4864652"/>
              <a:gd name="connsiteY155" fmla="*/ 1998656 h 5543455"/>
              <a:gd name="connsiteX156" fmla="*/ 395958 w 4864652"/>
              <a:gd name="connsiteY156" fmla="*/ 1819537 h 5543455"/>
              <a:gd name="connsiteX157" fmla="*/ 452514 w 4864652"/>
              <a:gd name="connsiteY157" fmla="*/ 1668689 h 5543455"/>
              <a:gd name="connsiteX158" fmla="*/ 461948 w 4864652"/>
              <a:gd name="connsiteY158" fmla="*/ 1546127 h 5543455"/>
              <a:gd name="connsiteX159" fmla="*/ 584511 w 4864652"/>
              <a:gd name="connsiteY159" fmla="*/ 1432998 h 5543455"/>
              <a:gd name="connsiteX160" fmla="*/ 763629 w 4864652"/>
              <a:gd name="connsiteY160" fmla="*/ 1348156 h 5543455"/>
              <a:gd name="connsiteX161" fmla="*/ 829620 w 4864652"/>
              <a:gd name="connsiteY161" fmla="*/ 1244445 h 5543455"/>
              <a:gd name="connsiteX162" fmla="*/ 867340 w 4864652"/>
              <a:gd name="connsiteY162" fmla="*/ 1131317 h 5543455"/>
              <a:gd name="connsiteX163" fmla="*/ 980468 w 4864652"/>
              <a:gd name="connsiteY163" fmla="*/ 1037040 h 5543455"/>
              <a:gd name="connsiteX164" fmla="*/ 980468 w 4864652"/>
              <a:gd name="connsiteY164" fmla="*/ 1018188 h 5543455"/>
              <a:gd name="connsiteX165" fmla="*/ 1112449 w 4864652"/>
              <a:gd name="connsiteY165" fmla="*/ 989902 h 5543455"/>
              <a:gd name="connsiteX166" fmla="*/ 1216159 w 4864652"/>
              <a:gd name="connsiteY166" fmla="*/ 999321 h 5543455"/>
              <a:gd name="connsiteX167" fmla="*/ 1282150 w 4864652"/>
              <a:gd name="connsiteY167" fmla="*/ 952182 h 5543455"/>
              <a:gd name="connsiteX168" fmla="*/ 1301002 w 4864652"/>
              <a:gd name="connsiteY168" fmla="*/ 773063 h 5543455"/>
              <a:gd name="connsiteX169" fmla="*/ 1338721 w 4864652"/>
              <a:gd name="connsiteY169" fmla="*/ 773063 h 5543455"/>
              <a:gd name="connsiteX170" fmla="*/ 1338721 w 4864652"/>
              <a:gd name="connsiteY170" fmla="*/ 678787 h 5543455"/>
              <a:gd name="connsiteX171" fmla="*/ 1536708 w 4864652"/>
              <a:gd name="connsiteY171" fmla="*/ 725925 h 5543455"/>
              <a:gd name="connsiteX172" fmla="*/ 1640403 w 4864652"/>
              <a:gd name="connsiteY172" fmla="*/ 773063 h 5543455"/>
              <a:gd name="connsiteX173" fmla="*/ 2036360 w 4864652"/>
              <a:gd name="connsiteY173" fmla="*/ 650501 h 5543455"/>
              <a:gd name="connsiteX174" fmla="*/ 2111785 w 4864652"/>
              <a:gd name="connsiteY174" fmla="*/ 263977 h 5543455"/>
              <a:gd name="connsiteX175" fmla="*/ 2092932 w 4864652"/>
              <a:gd name="connsiteY175" fmla="*/ 169701 h 5543455"/>
              <a:gd name="connsiteX176" fmla="*/ 2055213 w 4864652"/>
              <a:gd name="connsiteY176" fmla="*/ 169701 h 5543455"/>
              <a:gd name="connsiteX177" fmla="*/ 2017508 w 4864652"/>
              <a:gd name="connsiteY177" fmla="*/ 0 h 554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864652" h="5543455">
                <a:moveTo>
                  <a:pt x="848472" y="5486883"/>
                </a:moveTo>
                <a:lnTo>
                  <a:pt x="1206710" y="5486883"/>
                </a:lnTo>
                <a:lnTo>
                  <a:pt x="886176" y="5524588"/>
                </a:lnTo>
                <a:lnTo>
                  <a:pt x="886176" y="5543455"/>
                </a:lnTo>
                <a:cubicBezTo>
                  <a:pt x="861030" y="5518309"/>
                  <a:pt x="851612" y="5508875"/>
                  <a:pt x="857890" y="5515169"/>
                </a:cubicBezTo>
                <a:cubicBezTo>
                  <a:pt x="864185" y="5521448"/>
                  <a:pt x="861030" y="5512030"/>
                  <a:pt x="848472" y="5486883"/>
                </a:cubicBezTo>
                <a:close/>
                <a:moveTo>
                  <a:pt x="2017508" y="0"/>
                </a:moveTo>
                <a:lnTo>
                  <a:pt x="2092932" y="0"/>
                </a:lnTo>
                <a:cubicBezTo>
                  <a:pt x="2118064" y="138275"/>
                  <a:pt x="2190348" y="292248"/>
                  <a:pt x="2309771" y="461948"/>
                </a:cubicBezTo>
                <a:cubicBezTo>
                  <a:pt x="2429179" y="631649"/>
                  <a:pt x="2646018" y="729065"/>
                  <a:pt x="2960272" y="754211"/>
                </a:cubicBezTo>
                <a:cubicBezTo>
                  <a:pt x="2985419" y="691360"/>
                  <a:pt x="3060828" y="622215"/>
                  <a:pt x="3186529" y="546806"/>
                </a:cubicBezTo>
                <a:lnTo>
                  <a:pt x="3186529" y="584510"/>
                </a:lnTo>
                <a:lnTo>
                  <a:pt x="3224249" y="584510"/>
                </a:lnTo>
                <a:cubicBezTo>
                  <a:pt x="3249380" y="760490"/>
                  <a:pt x="3280821" y="870479"/>
                  <a:pt x="3318526" y="914478"/>
                </a:cubicBezTo>
                <a:cubicBezTo>
                  <a:pt x="3356230" y="958477"/>
                  <a:pt x="3469374" y="993042"/>
                  <a:pt x="3657927" y="1018188"/>
                </a:cubicBezTo>
                <a:lnTo>
                  <a:pt x="3657927" y="942764"/>
                </a:lnTo>
                <a:lnTo>
                  <a:pt x="3714483" y="942764"/>
                </a:lnTo>
                <a:lnTo>
                  <a:pt x="3714483" y="886192"/>
                </a:lnTo>
                <a:cubicBezTo>
                  <a:pt x="3764761" y="886192"/>
                  <a:pt x="3802481" y="933330"/>
                  <a:pt x="3827612" y="1027606"/>
                </a:cubicBezTo>
                <a:cubicBezTo>
                  <a:pt x="3852758" y="1121883"/>
                  <a:pt x="3903036" y="1181594"/>
                  <a:pt x="3978460" y="1206741"/>
                </a:cubicBezTo>
                <a:lnTo>
                  <a:pt x="3978460" y="1244445"/>
                </a:lnTo>
                <a:lnTo>
                  <a:pt x="4148161" y="1244445"/>
                </a:lnTo>
                <a:lnTo>
                  <a:pt x="4148161" y="1206741"/>
                </a:lnTo>
                <a:lnTo>
                  <a:pt x="4336714" y="1206741"/>
                </a:lnTo>
                <a:lnTo>
                  <a:pt x="4336714" y="1169021"/>
                </a:lnTo>
                <a:cubicBezTo>
                  <a:pt x="4386991" y="1156448"/>
                  <a:pt x="4449842" y="1137596"/>
                  <a:pt x="4525267" y="1112465"/>
                </a:cubicBezTo>
                <a:lnTo>
                  <a:pt x="4525267" y="1074745"/>
                </a:lnTo>
                <a:lnTo>
                  <a:pt x="4789244" y="1074745"/>
                </a:lnTo>
                <a:cubicBezTo>
                  <a:pt x="4801801" y="1099891"/>
                  <a:pt x="4808096" y="1115604"/>
                  <a:pt x="4808096" y="1121883"/>
                </a:cubicBezTo>
                <a:cubicBezTo>
                  <a:pt x="4808096" y="1128162"/>
                  <a:pt x="4814375" y="1143890"/>
                  <a:pt x="4826948" y="1169021"/>
                </a:cubicBezTo>
                <a:lnTo>
                  <a:pt x="4864652" y="1169021"/>
                </a:lnTo>
                <a:cubicBezTo>
                  <a:pt x="4839521" y="1257019"/>
                  <a:pt x="4826948" y="1326148"/>
                  <a:pt x="4826948" y="1376426"/>
                </a:cubicBezTo>
                <a:cubicBezTo>
                  <a:pt x="4826948" y="1426719"/>
                  <a:pt x="4770376" y="1489570"/>
                  <a:pt x="4657247" y="1564979"/>
                </a:cubicBezTo>
                <a:lnTo>
                  <a:pt x="4638395" y="1621551"/>
                </a:lnTo>
                <a:cubicBezTo>
                  <a:pt x="4625822" y="1646697"/>
                  <a:pt x="4619543" y="1674968"/>
                  <a:pt x="4619543" y="1706393"/>
                </a:cubicBezTo>
                <a:cubicBezTo>
                  <a:pt x="4619543" y="1737819"/>
                  <a:pt x="4613249" y="1766105"/>
                  <a:pt x="4600691" y="1791251"/>
                </a:cubicBezTo>
                <a:lnTo>
                  <a:pt x="4638395" y="1791251"/>
                </a:lnTo>
                <a:lnTo>
                  <a:pt x="4638395" y="1923232"/>
                </a:lnTo>
                <a:lnTo>
                  <a:pt x="4600691" y="1923232"/>
                </a:lnTo>
                <a:cubicBezTo>
                  <a:pt x="4588117" y="1948379"/>
                  <a:pt x="4581823" y="1970370"/>
                  <a:pt x="4581823" y="1989222"/>
                </a:cubicBezTo>
                <a:cubicBezTo>
                  <a:pt x="4581823" y="2008090"/>
                  <a:pt x="4575544" y="2030082"/>
                  <a:pt x="4562971" y="2055228"/>
                </a:cubicBezTo>
                <a:lnTo>
                  <a:pt x="4525267" y="2055228"/>
                </a:lnTo>
                <a:cubicBezTo>
                  <a:pt x="4500120" y="2092933"/>
                  <a:pt x="4481268" y="2155784"/>
                  <a:pt x="4468695" y="2243781"/>
                </a:cubicBezTo>
                <a:cubicBezTo>
                  <a:pt x="4493841" y="2268912"/>
                  <a:pt x="4515833" y="2290920"/>
                  <a:pt x="4534685" y="2309772"/>
                </a:cubicBezTo>
                <a:cubicBezTo>
                  <a:pt x="4553537" y="2328624"/>
                  <a:pt x="4594396" y="2350616"/>
                  <a:pt x="4657247" y="2375762"/>
                </a:cubicBezTo>
                <a:lnTo>
                  <a:pt x="4638395" y="2583167"/>
                </a:lnTo>
                <a:cubicBezTo>
                  <a:pt x="4625822" y="2583167"/>
                  <a:pt x="4613249" y="2586307"/>
                  <a:pt x="4600691" y="2592601"/>
                </a:cubicBezTo>
                <a:cubicBezTo>
                  <a:pt x="4588117" y="2598880"/>
                  <a:pt x="4575544" y="2602019"/>
                  <a:pt x="4562971" y="2602019"/>
                </a:cubicBezTo>
                <a:lnTo>
                  <a:pt x="4562971" y="2847144"/>
                </a:lnTo>
                <a:cubicBezTo>
                  <a:pt x="4588117" y="2859717"/>
                  <a:pt x="4619543" y="2872291"/>
                  <a:pt x="4657247" y="2884848"/>
                </a:cubicBezTo>
                <a:cubicBezTo>
                  <a:pt x="4694967" y="2897422"/>
                  <a:pt x="4732672" y="2935142"/>
                  <a:pt x="4770376" y="2997993"/>
                </a:cubicBezTo>
                <a:lnTo>
                  <a:pt x="4732672" y="2997993"/>
                </a:lnTo>
                <a:cubicBezTo>
                  <a:pt x="4682394" y="3060843"/>
                  <a:pt x="4635256" y="3095408"/>
                  <a:pt x="4591257" y="3101687"/>
                </a:cubicBezTo>
                <a:cubicBezTo>
                  <a:pt x="4547258" y="3107982"/>
                  <a:pt x="4518972" y="3173972"/>
                  <a:pt x="4506414" y="3299674"/>
                </a:cubicBezTo>
                <a:cubicBezTo>
                  <a:pt x="4531545" y="3312247"/>
                  <a:pt x="4547258" y="3321666"/>
                  <a:pt x="4553537" y="3327960"/>
                </a:cubicBezTo>
                <a:cubicBezTo>
                  <a:pt x="4559831" y="3334239"/>
                  <a:pt x="4588117" y="3343673"/>
                  <a:pt x="4638395" y="3356230"/>
                </a:cubicBezTo>
                <a:lnTo>
                  <a:pt x="4657247" y="3431655"/>
                </a:lnTo>
                <a:cubicBezTo>
                  <a:pt x="4657247" y="3494506"/>
                  <a:pt x="4632116" y="3529070"/>
                  <a:pt x="4581823" y="3535365"/>
                </a:cubicBezTo>
                <a:cubicBezTo>
                  <a:pt x="4531545" y="3541644"/>
                  <a:pt x="4481268" y="3551078"/>
                  <a:pt x="4430990" y="3563651"/>
                </a:cubicBezTo>
                <a:lnTo>
                  <a:pt x="4430990" y="3582503"/>
                </a:lnTo>
                <a:lnTo>
                  <a:pt x="4412138" y="3752204"/>
                </a:lnTo>
                <a:cubicBezTo>
                  <a:pt x="4449842" y="3789908"/>
                  <a:pt x="4468695" y="3821333"/>
                  <a:pt x="4468695" y="3846480"/>
                </a:cubicBezTo>
                <a:cubicBezTo>
                  <a:pt x="4468695" y="3909331"/>
                  <a:pt x="4421556" y="3987895"/>
                  <a:pt x="4327280" y="4082171"/>
                </a:cubicBezTo>
                <a:cubicBezTo>
                  <a:pt x="4233004" y="4176447"/>
                  <a:pt x="4116735" y="4242438"/>
                  <a:pt x="3978460" y="4280142"/>
                </a:cubicBezTo>
                <a:lnTo>
                  <a:pt x="3940756" y="4412139"/>
                </a:lnTo>
                <a:lnTo>
                  <a:pt x="3978460" y="4412139"/>
                </a:lnTo>
                <a:cubicBezTo>
                  <a:pt x="3991034" y="4424696"/>
                  <a:pt x="3997313" y="4437270"/>
                  <a:pt x="3997313" y="4449843"/>
                </a:cubicBezTo>
                <a:cubicBezTo>
                  <a:pt x="3997313" y="4462416"/>
                  <a:pt x="4003607" y="4481268"/>
                  <a:pt x="4016165" y="4506415"/>
                </a:cubicBezTo>
                <a:lnTo>
                  <a:pt x="4053885" y="4506415"/>
                </a:lnTo>
                <a:cubicBezTo>
                  <a:pt x="4053885" y="4569266"/>
                  <a:pt x="4063318" y="4613249"/>
                  <a:pt x="4082171" y="4638396"/>
                </a:cubicBezTo>
                <a:cubicBezTo>
                  <a:pt x="4101023" y="4663542"/>
                  <a:pt x="4129309" y="4694968"/>
                  <a:pt x="4167013" y="4732672"/>
                </a:cubicBezTo>
                <a:lnTo>
                  <a:pt x="4167013" y="4789244"/>
                </a:lnTo>
                <a:lnTo>
                  <a:pt x="4242437" y="4826948"/>
                </a:lnTo>
                <a:cubicBezTo>
                  <a:pt x="4280142" y="4864653"/>
                  <a:pt x="4308428" y="4899233"/>
                  <a:pt x="4327280" y="4930659"/>
                </a:cubicBezTo>
                <a:cubicBezTo>
                  <a:pt x="4346132" y="4962084"/>
                  <a:pt x="4361845" y="5015501"/>
                  <a:pt x="4374418" y="5090925"/>
                </a:cubicBezTo>
                <a:lnTo>
                  <a:pt x="4298994" y="5090925"/>
                </a:lnTo>
                <a:lnTo>
                  <a:pt x="4298994" y="5034353"/>
                </a:lnTo>
                <a:cubicBezTo>
                  <a:pt x="4223585" y="4971503"/>
                  <a:pt x="4170153" y="4892939"/>
                  <a:pt x="4138727" y="4798662"/>
                </a:cubicBezTo>
                <a:cubicBezTo>
                  <a:pt x="4107302" y="4704386"/>
                  <a:pt x="4035032" y="4657248"/>
                  <a:pt x="3921888" y="4657248"/>
                </a:cubicBezTo>
                <a:cubicBezTo>
                  <a:pt x="3859037" y="4657248"/>
                  <a:pt x="3789908" y="4682394"/>
                  <a:pt x="3714483" y="4732672"/>
                </a:cubicBezTo>
                <a:cubicBezTo>
                  <a:pt x="3676779" y="4757819"/>
                  <a:pt x="3651632" y="4776671"/>
                  <a:pt x="3639059" y="4789244"/>
                </a:cubicBezTo>
                <a:cubicBezTo>
                  <a:pt x="3626501" y="4789244"/>
                  <a:pt x="3617068" y="4786089"/>
                  <a:pt x="3610789" y="4779810"/>
                </a:cubicBezTo>
                <a:cubicBezTo>
                  <a:pt x="3604494" y="4773516"/>
                  <a:pt x="3588782" y="4770376"/>
                  <a:pt x="3563635" y="4770376"/>
                </a:cubicBezTo>
                <a:cubicBezTo>
                  <a:pt x="3538504" y="4770376"/>
                  <a:pt x="3513357" y="4776671"/>
                  <a:pt x="3488226" y="4789244"/>
                </a:cubicBezTo>
                <a:lnTo>
                  <a:pt x="3488226" y="4826948"/>
                </a:lnTo>
                <a:cubicBezTo>
                  <a:pt x="3437933" y="4864653"/>
                  <a:pt x="3409663" y="4899233"/>
                  <a:pt x="3403368" y="4930659"/>
                </a:cubicBezTo>
                <a:cubicBezTo>
                  <a:pt x="3397089" y="4962084"/>
                  <a:pt x="3393950" y="5028075"/>
                  <a:pt x="3393950" y="5128630"/>
                </a:cubicBezTo>
                <a:lnTo>
                  <a:pt x="3431654" y="5128630"/>
                </a:lnTo>
                <a:lnTo>
                  <a:pt x="3431654" y="5147482"/>
                </a:lnTo>
                <a:cubicBezTo>
                  <a:pt x="3431654" y="5172629"/>
                  <a:pt x="3425375" y="5197775"/>
                  <a:pt x="3412802" y="5222906"/>
                </a:cubicBezTo>
                <a:cubicBezTo>
                  <a:pt x="3400229" y="5248053"/>
                  <a:pt x="3393950" y="5266905"/>
                  <a:pt x="3393950" y="5279478"/>
                </a:cubicBezTo>
                <a:lnTo>
                  <a:pt x="3318526" y="5260626"/>
                </a:lnTo>
                <a:cubicBezTo>
                  <a:pt x="3305952" y="5222906"/>
                  <a:pt x="3283961" y="5150637"/>
                  <a:pt x="3252535" y="5043787"/>
                </a:cubicBezTo>
                <a:cubicBezTo>
                  <a:pt x="3221110" y="4936938"/>
                  <a:pt x="3192824" y="4877226"/>
                  <a:pt x="3167677" y="4864653"/>
                </a:cubicBezTo>
                <a:lnTo>
                  <a:pt x="3073401" y="4864653"/>
                </a:lnTo>
                <a:cubicBezTo>
                  <a:pt x="3023123" y="4902373"/>
                  <a:pt x="2975985" y="4914946"/>
                  <a:pt x="2931986" y="4902373"/>
                </a:cubicBezTo>
                <a:cubicBezTo>
                  <a:pt x="2888003" y="4889799"/>
                  <a:pt x="2847144" y="4896078"/>
                  <a:pt x="2809424" y="4921225"/>
                </a:cubicBezTo>
                <a:lnTo>
                  <a:pt x="2639739" y="5147482"/>
                </a:lnTo>
                <a:cubicBezTo>
                  <a:pt x="2614592" y="5147482"/>
                  <a:pt x="2586306" y="5144343"/>
                  <a:pt x="2554881" y="5138064"/>
                </a:cubicBezTo>
                <a:cubicBezTo>
                  <a:pt x="2523455" y="5131769"/>
                  <a:pt x="2495169" y="5128630"/>
                  <a:pt x="2470038" y="5128630"/>
                </a:cubicBezTo>
                <a:lnTo>
                  <a:pt x="2470038" y="5053206"/>
                </a:lnTo>
                <a:cubicBezTo>
                  <a:pt x="2432318" y="5028075"/>
                  <a:pt x="2394614" y="5012362"/>
                  <a:pt x="2356909" y="5006067"/>
                </a:cubicBezTo>
                <a:cubicBezTo>
                  <a:pt x="2319190" y="4999789"/>
                  <a:pt x="2262633" y="4996649"/>
                  <a:pt x="2187209" y="4996649"/>
                </a:cubicBezTo>
                <a:cubicBezTo>
                  <a:pt x="2124358" y="5097204"/>
                  <a:pt x="2048934" y="5147482"/>
                  <a:pt x="1960952" y="5147482"/>
                </a:cubicBezTo>
                <a:cubicBezTo>
                  <a:pt x="1923232" y="5097204"/>
                  <a:pt x="1879233" y="5021780"/>
                  <a:pt x="1828955" y="4921225"/>
                </a:cubicBezTo>
                <a:lnTo>
                  <a:pt x="1395278" y="4902373"/>
                </a:lnTo>
                <a:cubicBezTo>
                  <a:pt x="1332427" y="4839522"/>
                  <a:pt x="1316714" y="4792384"/>
                  <a:pt x="1348155" y="4760958"/>
                </a:cubicBezTo>
                <a:cubicBezTo>
                  <a:pt x="1379565" y="4729533"/>
                  <a:pt x="1345000" y="4701247"/>
                  <a:pt x="1244445" y="4676100"/>
                </a:cubicBezTo>
                <a:lnTo>
                  <a:pt x="1244445" y="4638396"/>
                </a:lnTo>
                <a:cubicBezTo>
                  <a:pt x="1219299" y="4625822"/>
                  <a:pt x="1187873" y="4619544"/>
                  <a:pt x="1150169" y="4619544"/>
                </a:cubicBezTo>
                <a:lnTo>
                  <a:pt x="1018173" y="4619544"/>
                </a:lnTo>
                <a:cubicBezTo>
                  <a:pt x="917617" y="4619544"/>
                  <a:pt x="870479" y="4578684"/>
                  <a:pt x="876758" y="4496981"/>
                </a:cubicBezTo>
                <a:cubicBezTo>
                  <a:pt x="883052" y="4415278"/>
                  <a:pt x="873619" y="4349288"/>
                  <a:pt x="848488" y="4298994"/>
                </a:cubicBezTo>
                <a:lnTo>
                  <a:pt x="810768" y="4298994"/>
                </a:lnTo>
                <a:cubicBezTo>
                  <a:pt x="785636" y="4273863"/>
                  <a:pt x="763629" y="4255011"/>
                  <a:pt x="744777" y="4242438"/>
                </a:cubicBezTo>
                <a:cubicBezTo>
                  <a:pt x="725925" y="4229865"/>
                  <a:pt x="685066" y="4217291"/>
                  <a:pt x="622215" y="4204718"/>
                </a:cubicBezTo>
                <a:lnTo>
                  <a:pt x="527938" y="4204718"/>
                </a:lnTo>
                <a:cubicBezTo>
                  <a:pt x="427383" y="4104163"/>
                  <a:pt x="377106" y="4035033"/>
                  <a:pt x="377106" y="3997313"/>
                </a:cubicBezTo>
                <a:cubicBezTo>
                  <a:pt x="377106" y="3972182"/>
                  <a:pt x="380245" y="3947035"/>
                  <a:pt x="386524" y="3921889"/>
                </a:cubicBezTo>
                <a:cubicBezTo>
                  <a:pt x="392818" y="3896758"/>
                  <a:pt x="395958" y="3859038"/>
                  <a:pt x="395958" y="3808760"/>
                </a:cubicBezTo>
                <a:lnTo>
                  <a:pt x="358253" y="3808760"/>
                </a:lnTo>
                <a:cubicBezTo>
                  <a:pt x="345680" y="3796187"/>
                  <a:pt x="339386" y="3771056"/>
                  <a:pt x="339386" y="3733336"/>
                </a:cubicBezTo>
                <a:cubicBezTo>
                  <a:pt x="339386" y="3695632"/>
                  <a:pt x="342541" y="3657927"/>
                  <a:pt x="348820" y="3620207"/>
                </a:cubicBezTo>
                <a:cubicBezTo>
                  <a:pt x="355098" y="3582503"/>
                  <a:pt x="358253" y="3551078"/>
                  <a:pt x="358253" y="3525931"/>
                </a:cubicBezTo>
                <a:cubicBezTo>
                  <a:pt x="358253" y="3488227"/>
                  <a:pt x="345680" y="3456801"/>
                  <a:pt x="320534" y="3431655"/>
                </a:cubicBezTo>
                <a:lnTo>
                  <a:pt x="263962" y="3431655"/>
                </a:lnTo>
                <a:lnTo>
                  <a:pt x="263962" y="3393950"/>
                </a:lnTo>
                <a:lnTo>
                  <a:pt x="56557" y="3393950"/>
                </a:lnTo>
                <a:lnTo>
                  <a:pt x="56557" y="3356230"/>
                </a:lnTo>
                <a:cubicBezTo>
                  <a:pt x="43999" y="3343673"/>
                  <a:pt x="37704" y="3334239"/>
                  <a:pt x="37704" y="3327960"/>
                </a:cubicBezTo>
                <a:cubicBezTo>
                  <a:pt x="37704" y="3321666"/>
                  <a:pt x="25131" y="3312247"/>
                  <a:pt x="0" y="3299674"/>
                </a:cubicBezTo>
                <a:cubicBezTo>
                  <a:pt x="0" y="3274527"/>
                  <a:pt x="9418" y="3252536"/>
                  <a:pt x="28271" y="3233683"/>
                </a:cubicBezTo>
                <a:cubicBezTo>
                  <a:pt x="47138" y="3214816"/>
                  <a:pt x="56557" y="3199103"/>
                  <a:pt x="56557" y="3186545"/>
                </a:cubicBezTo>
                <a:lnTo>
                  <a:pt x="37704" y="3186545"/>
                </a:lnTo>
                <a:cubicBezTo>
                  <a:pt x="37704" y="3186545"/>
                  <a:pt x="43999" y="3180251"/>
                  <a:pt x="56557" y="3167678"/>
                </a:cubicBezTo>
                <a:lnTo>
                  <a:pt x="150833" y="3167678"/>
                </a:lnTo>
                <a:lnTo>
                  <a:pt x="150833" y="3129973"/>
                </a:lnTo>
                <a:cubicBezTo>
                  <a:pt x="175980" y="3129973"/>
                  <a:pt x="201111" y="3117400"/>
                  <a:pt x="226257" y="3092269"/>
                </a:cubicBezTo>
                <a:lnTo>
                  <a:pt x="226257" y="3035697"/>
                </a:lnTo>
                <a:lnTo>
                  <a:pt x="263962" y="3035697"/>
                </a:lnTo>
                <a:cubicBezTo>
                  <a:pt x="238830" y="2960273"/>
                  <a:pt x="226257" y="2903716"/>
                  <a:pt x="226257" y="2865996"/>
                </a:cubicBezTo>
                <a:lnTo>
                  <a:pt x="188553" y="2865996"/>
                </a:lnTo>
                <a:lnTo>
                  <a:pt x="169701" y="2847144"/>
                </a:lnTo>
                <a:lnTo>
                  <a:pt x="150833" y="2847144"/>
                </a:lnTo>
                <a:lnTo>
                  <a:pt x="131981" y="2847144"/>
                </a:lnTo>
                <a:lnTo>
                  <a:pt x="131981" y="2771720"/>
                </a:lnTo>
                <a:cubicBezTo>
                  <a:pt x="119408" y="2746589"/>
                  <a:pt x="103695" y="2734016"/>
                  <a:pt x="84843" y="2734016"/>
                </a:cubicBezTo>
                <a:cubicBezTo>
                  <a:pt x="65990" y="2734016"/>
                  <a:pt x="56557" y="2721442"/>
                  <a:pt x="56557" y="2696296"/>
                </a:cubicBezTo>
                <a:lnTo>
                  <a:pt x="56557" y="2677443"/>
                </a:lnTo>
                <a:lnTo>
                  <a:pt x="94276" y="2677443"/>
                </a:lnTo>
                <a:lnTo>
                  <a:pt x="94276" y="2602019"/>
                </a:lnTo>
                <a:cubicBezTo>
                  <a:pt x="157127" y="2602019"/>
                  <a:pt x="188553" y="2592601"/>
                  <a:pt x="188553" y="2573749"/>
                </a:cubicBezTo>
                <a:cubicBezTo>
                  <a:pt x="188553" y="2554881"/>
                  <a:pt x="201111" y="2532889"/>
                  <a:pt x="226257" y="2507743"/>
                </a:cubicBezTo>
                <a:lnTo>
                  <a:pt x="263962" y="2507743"/>
                </a:lnTo>
                <a:lnTo>
                  <a:pt x="263962" y="2187209"/>
                </a:lnTo>
                <a:cubicBezTo>
                  <a:pt x="201111" y="2124358"/>
                  <a:pt x="163406" y="2061508"/>
                  <a:pt x="150833" y="1998656"/>
                </a:cubicBezTo>
                <a:cubicBezTo>
                  <a:pt x="276535" y="1935805"/>
                  <a:pt x="358253" y="1876094"/>
                  <a:pt x="395958" y="1819537"/>
                </a:cubicBezTo>
                <a:cubicBezTo>
                  <a:pt x="433662" y="1762965"/>
                  <a:pt x="452514" y="1712688"/>
                  <a:pt x="452514" y="1668689"/>
                </a:cubicBezTo>
                <a:cubicBezTo>
                  <a:pt x="452514" y="1624690"/>
                  <a:pt x="455669" y="1583846"/>
                  <a:pt x="461948" y="1546127"/>
                </a:cubicBezTo>
                <a:cubicBezTo>
                  <a:pt x="468243" y="1508422"/>
                  <a:pt x="509086" y="1470702"/>
                  <a:pt x="584511" y="1432998"/>
                </a:cubicBezTo>
                <a:cubicBezTo>
                  <a:pt x="672493" y="1407851"/>
                  <a:pt x="732204" y="1379581"/>
                  <a:pt x="763629" y="1348156"/>
                </a:cubicBezTo>
                <a:cubicBezTo>
                  <a:pt x="795055" y="1316730"/>
                  <a:pt x="817062" y="1282150"/>
                  <a:pt x="829620" y="1244445"/>
                </a:cubicBezTo>
                <a:cubicBezTo>
                  <a:pt x="842193" y="1206741"/>
                  <a:pt x="854766" y="1169021"/>
                  <a:pt x="867340" y="1131317"/>
                </a:cubicBezTo>
                <a:cubicBezTo>
                  <a:pt x="879913" y="1093597"/>
                  <a:pt x="917617" y="1062171"/>
                  <a:pt x="980468" y="1037040"/>
                </a:cubicBezTo>
                <a:lnTo>
                  <a:pt x="980468" y="1018188"/>
                </a:lnTo>
                <a:cubicBezTo>
                  <a:pt x="1030746" y="993042"/>
                  <a:pt x="1074745" y="983608"/>
                  <a:pt x="1112449" y="989902"/>
                </a:cubicBezTo>
                <a:cubicBezTo>
                  <a:pt x="1150169" y="996181"/>
                  <a:pt x="1184734" y="999321"/>
                  <a:pt x="1216159" y="999321"/>
                </a:cubicBezTo>
                <a:cubicBezTo>
                  <a:pt x="1247585" y="999321"/>
                  <a:pt x="1269576" y="983608"/>
                  <a:pt x="1282150" y="952182"/>
                </a:cubicBezTo>
                <a:cubicBezTo>
                  <a:pt x="1294723" y="920757"/>
                  <a:pt x="1301002" y="861061"/>
                  <a:pt x="1301002" y="773063"/>
                </a:cubicBezTo>
                <a:lnTo>
                  <a:pt x="1338721" y="773063"/>
                </a:lnTo>
                <a:lnTo>
                  <a:pt x="1338721" y="678787"/>
                </a:lnTo>
                <a:cubicBezTo>
                  <a:pt x="1439277" y="678787"/>
                  <a:pt x="1505267" y="694500"/>
                  <a:pt x="1536708" y="725925"/>
                </a:cubicBezTo>
                <a:cubicBezTo>
                  <a:pt x="1568118" y="757351"/>
                  <a:pt x="1602699" y="773063"/>
                  <a:pt x="1640403" y="773063"/>
                </a:cubicBezTo>
                <a:cubicBezTo>
                  <a:pt x="1854102" y="773063"/>
                  <a:pt x="1986083" y="732204"/>
                  <a:pt x="2036360" y="650501"/>
                </a:cubicBezTo>
                <a:cubicBezTo>
                  <a:pt x="2086653" y="568798"/>
                  <a:pt x="2111785" y="439957"/>
                  <a:pt x="2111785" y="263977"/>
                </a:cubicBezTo>
                <a:lnTo>
                  <a:pt x="2092932" y="169701"/>
                </a:lnTo>
                <a:lnTo>
                  <a:pt x="2055213" y="169701"/>
                </a:lnTo>
                <a:cubicBezTo>
                  <a:pt x="2030081" y="131981"/>
                  <a:pt x="2017508" y="75424"/>
                  <a:pt x="2017508" y="0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650516" y="3054993"/>
            <a:ext cx="289849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609405" y="2315145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 rot="10800000">
            <a:off x="2745359" y="4713774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141729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139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958102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193892" y="1380466"/>
            <a:ext cx="4492908" cy="4975884"/>
          </a:xfrm>
          <a:custGeom>
            <a:avLst/>
            <a:gdLst>
              <a:gd name="connsiteX0" fmla="*/ 4291504 w 4940992"/>
              <a:gd name="connsiteY0" fmla="*/ 4648467 h 5472136"/>
              <a:gd name="connsiteX1" fmla="*/ 4372506 w 4940992"/>
              <a:gd name="connsiteY1" fmla="*/ 4735250 h 5472136"/>
              <a:gd name="connsiteX2" fmla="*/ 4413585 w 4940992"/>
              <a:gd name="connsiteY2" fmla="*/ 4843057 h 5472136"/>
              <a:gd name="connsiteX3" fmla="*/ 4477037 w 4940992"/>
              <a:gd name="connsiteY3" fmla="*/ 4951630 h 5472136"/>
              <a:gd name="connsiteX4" fmla="*/ 4465468 w 4940992"/>
              <a:gd name="connsiteY4" fmla="*/ 4962428 h 5472136"/>
              <a:gd name="connsiteX5" fmla="*/ 4430751 w 4940992"/>
              <a:gd name="connsiteY5" fmla="*/ 4913638 h 5472136"/>
              <a:gd name="connsiteX6" fmla="*/ 4372121 w 4940992"/>
              <a:gd name="connsiteY6" fmla="*/ 4827630 h 5472136"/>
              <a:gd name="connsiteX7" fmla="*/ 4313876 w 4940992"/>
              <a:gd name="connsiteY7" fmla="*/ 4730429 h 5472136"/>
              <a:gd name="connsiteX8" fmla="*/ 4291504 w 4940992"/>
              <a:gd name="connsiteY8" fmla="*/ 4648467 h 5472136"/>
              <a:gd name="connsiteX9" fmla="*/ 4218589 w 4940992"/>
              <a:gd name="connsiteY9" fmla="*/ 4489162 h 5472136"/>
              <a:gd name="connsiteX10" fmla="*/ 4257164 w 4940992"/>
              <a:gd name="connsiteY10" fmla="*/ 4507287 h 5472136"/>
              <a:gd name="connsiteX11" fmla="*/ 4271439 w 4940992"/>
              <a:gd name="connsiteY11" fmla="*/ 4580574 h 5472136"/>
              <a:gd name="connsiteX12" fmla="*/ 4291499 w 4940992"/>
              <a:gd name="connsiteY12" fmla="*/ 4648462 h 5472136"/>
              <a:gd name="connsiteX13" fmla="*/ 4237878 w 4940992"/>
              <a:gd name="connsiteY13" fmla="*/ 4579418 h 5472136"/>
              <a:gd name="connsiteX14" fmla="*/ 4184262 w 4940992"/>
              <a:gd name="connsiteY14" fmla="*/ 4510379 h 5472136"/>
              <a:gd name="connsiteX15" fmla="*/ 4218589 w 4940992"/>
              <a:gd name="connsiteY15" fmla="*/ 4489162 h 5472136"/>
              <a:gd name="connsiteX16" fmla="*/ 65568 w 4940992"/>
              <a:gd name="connsiteY16" fmla="*/ 3298979 h 5472136"/>
              <a:gd name="connsiteX17" fmla="*/ 120335 w 4940992"/>
              <a:gd name="connsiteY17" fmla="*/ 3334462 h 5472136"/>
              <a:gd name="connsiteX18" fmla="*/ 136350 w 4940992"/>
              <a:gd name="connsiteY18" fmla="*/ 3357413 h 5472136"/>
              <a:gd name="connsiteX19" fmla="*/ 151969 w 4940992"/>
              <a:gd name="connsiteY19" fmla="*/ 3391547 h 5472136"/>
              <a:gd name="connsiteX20" fmla="*/ 88329 w 4940992"/>
              <a:gd name="connsiteY20" fmla="*/ 3450948 h 5472136"/>
              <a:gd name="connsiteX21" fmla="*/ 43970 w 4940992"/>
              <a:gd name="connsiteY21" fmla="*/ 3438222 h 5472136"/>
              <a:gd name="connsiteX22" fmla="*/ 0 w 4940992"/>
              <a:gd name="connsiteY22" fmla="*/ 3414309 h 5472136"/>
              <a:gd name="connsiteX23" fmla="*/ 15813 w 4940992"/>
              <a:gd name="connsiteY23" fmla="*/ 3361660 h 5472136"/>
              <a:gd name="connsiteX24" fmla="*/ 65568 w 4940992"/>
              <a:gd name="connsiteY24" fmla="*/ 3298979 h 5472136"/>
              <a:gd name="connsiteX25" fmla="*/ 268766 w 4940992"/>
              <a:gd name="connsiteY25" fmla="*/ 651809 h 5472136"/>
              <a:gd name="connsiteX26" fmla="*/ 301170 w 4940992"/>
              <a:gd name="connsiteY26" fmla="*/ 686526 h 5472136"/>
              <a:gd name="connsiteX27" fmla="*/ 254884 w 4940992"/>
              <a:gd name="connsiteY27" fmla="*/ 729729 h 5472136"/>
              <a:gd name="connsiteX28" fmla="*/ 223250 w 4940992"/>
              <a:gd name="connsiteY28" fmla="*/ 672644 h 5472136"/>
              <a:gd name="connsiteX29" fmla="*/ 234824 w 4940992"/>
              <a:gd name="connsiteY29" fmla="*/ 661841 h 5472136"/>
              <a:gd name="connsiteX30" fmla="*/ 257192 w 4940992"/>
              <a:gd name="connsiteY30" fmla="*/ 662612 h 5472136"/>
              <a:gd name="connsiteX31" fmla="*/ 2541472 w 4940992"/>
              <a:gd name="connsiteY31" fmla="*/ 1475 h 5472136"/>
              <a:gd name="connsiteX32" fmla="*/ 2580720 w 4940992"/>
              <a:gd name="connsiteY32" fmla="*/ 20329 h 5472136"/>
              <a:gd name="connsiteX33" fmla="*/ 2592294 w 4940992"/>
              <a:gd name="connsiteY33" fmla="*/ 9526 h 5472136"/>
              <a:gd name="connsiteX34" fmla="*/ 2602702 w 4940992"/>
              <a:gd name="connsiteY34" fmla="*/ 32283 h 5472136"/>
              <a:gd name="connsiteX35" fmla="*/ 2613120 w 4940992"/>
              <a:gd name="connsiteY35" fmla="*/ 55041 h 5472136"/>
              <a:gd name="connsiteX36" fmla="*/ 2635102 w 4940992"/>
              <a:gd name="connsiteY36" fmla="*/ 66995 h 5472136"/>
              <a:gd name="connsiteX37" fmla="*/ 2667893 w 4940992"/>
              <a:gd name="connsiteY37" fmla="*/ 90519 h 5472136"/>
              <a:gd name="connsiteX38" fmla="*/ 2678696 w 4940992"/>
              <a:gd name="connsiteY38" fmla="*/ 102093 h 5472136"/>
              <a:gd name="connsiteX39" fmla="*/ 2667122 w 4940992"/>
              <a:gd name="connsiteY39" fmla="*/ 112896 h 5472136"/>
              <a:gd name="connsiteX40" fmla="*/ 2726523 w 4940992"/>
              <a:gd name="connsiteY40" fmla="*/ 176537 h 5472136"/>
              <a:gd name="connsiteX41" fmla="*/ 2841082 w 4940992"/>
              <a:gd name="connsiteY41" fmla="*/ 183285 h 5472136"/>
              <a:gd name="connsiteX42" fmla="*/ 2961036 w 4940992"/>
              <a:gd name="connsiteY42" fmla="*/ 195813 h 5472136"/>
              <a:gd name="connsiteX43" fmla="*/ 2984179 w 4940992"/>
              <a:gd name="connsiteY43" fmla="*/ 174211 h 5472136"/>
              <a:gd name="connsiteX44" fmla="*/ 3017350 w 4940992"/>
              <a:gd name="connsiteY44" fmla="*/ 186556 h 5472136"/>
              <a:gd name="connsiteX45" fmla="*/ 3098349 w 4940992"/>
              <a:gd name="connsiteY45" fmla="*/ 110952 h 5472136"/>
              <a:gd name="connsiteX46" fmla="*/ 3087550 w 4940992"/>
              <a:gd name="connsiteY46" fmla="*/ 99383 h 5472136"/>
              <a:gd name="connsiteX47" fmla="*/ 3093725 w 4940992"/>
              <a:gd name="connsiteY47" fmla="*/ 82796 h 5472136"/>
              <a:gd name="connsiteX48" fmla="*/ 3122070 w 4940992"/>
              <a:gd name="connsiteY48" fmla="*/ 72570 h 5472136"/>
              <a:gd name="connsiteX49" fmla="*/ 3144635 w 4940992"/>
              <a:gd name="connsiteY49" fmla="*/ 67749 h 5472136"/>
              <a:gd name="connsiteX50" fmla="*/ 3133836 w 4940992"/>
              <a:gd name="connsiteY50" fmla="*/ 56180 h 5472136"/>
              <a:gd name="connsiteX51" fmla="*/ 3162764 w 4940992"/>
              <a:gd name="connsiteY51" fmla="*/ 29179 h 5472136"/>
              <a:gd name="connsiteX52" fmla="*/ 3173563 w 4940992"/>
              <a:gd name="connsiteY52" fmla="*/ 40748 h 5472136"/>
              <a:gd name="connsiteX53" fmla="*/ 3237978 w 4940992"/>
              <a:gd name="connsiteY53" fmla="*/ 40171 h 5472136"/>
              <a:gd name="connsiteX54" fmla="*/ 3300462 w 4940992"/>
              <a:gd name="connsiteY54" fmla="*/ 95517 h 5472136"/>
              <a:gd name="connsiteX55" fmla="*/ 3291016 w 4940992"/>
              <a:gd name="connsiteY55" fmla="*/ 125991 h 5472136"/>
              <a:gd name="connsiteX56" fmla="*/ 3281566 w 4940992"/>
              <a:gd name="connsiteY56" fmla="*/ 156459 h 5472136"/>
              <a:gd name="connsiteX57" fmla="*/ 3308567 w 4940992"/>
              <a:gd name="connsiteY57" fmla="*/ 185387 h 5472136"/>
              <a:gd name="connsiteX58" fmla="*/ 3288897 w 4940992"/>
              <a:gd name="connsiteY58" fmla="*/ 268702 h 5472136"/>
              <a:gd name="connsiteX59" fmla="*/ 3326700 w 4940992"/>
              <a:gd name="connsiteY59" fmla="*/ 309204 h 5472136"/>
              <a:gd name="connsiteX60" fmla="*/ 3398634 w 4940992"/>
              <a:gd name="connsiteY60" fmla="*/ 334081 h 5472136"/>
              <a:gd name="connsiteX61" fmla="*/ 3458999 w 4940992"/>
              <a:gd name="connsiteY61" fmla="*/ 369757 h 5472136"/>
              <a:gd name="connsiteX62" fmla="*/ 3498344 w 4940992"/>
              <a:gd name="connsiteY62" fmla="*/ 365513 h 5472136"/>
              <a:gd name="connsiteX63" fmla="*/ 3520712 w 4940992"/>
              <a:gd name="connsiteY63" fmla="*/ 366284 h 5472136"/>
              <a:gd name="connsiteX64" fmla="*/ 3520327 w 4940992"/>
              <a:gd name="connsiteY64" fmla="*/ 377468 h 5472136"/>
              <a:gd name="connsiteX65" fmla="*/ 3531515 w 4940992"/>
              <a:gd name="connsiteY65" fmla="*/ 377858 h 5472136"/>
              <a:gd name="connsiteX66" fmla="*/ 3559672 w 4940992"/>
              <a:gd name="connsiteY66" fmla="*/ 373225 h 5472136"/>
              <a:gd name="connsiteX67" fmla="*/ 3575875 w 4940992"/>
              <a:gd name="connsiteY67" fmla="*/ 390584 h 5472136"/>
              <a:gd name="connsiteX68" fmla="*/ 3599018 w 4940992"/>
              <a:gd name="connsiteY68" fmla="*/ 368982 h 5472136"/>
              <a:gd name="connsiteX69" fmla="*/ 3609816 w 4940992"/>
              <a:gd name="connsiteY69" fmla="*/ 380551 h 5472136"/>
              <a:gd name="connsiteX70" fmla="*/ 3675576 w 4940992"/>
              <a:gd name="connsiteY70" fmla="*/ 340820 h 5472136"/>
              <a:gd name="connsiteX71" fmla="*/ 3735560 w 4940992"/>
              <a:gd name="connsiteY71" fmla="*/ 306489 h 5472136"/>
              <a:gd name="connsiteX72" fmla="*/ 3762561 w 4940992"/>
              <a:gd name="connsiteY72" fmla="*/ 335417 h 5472136"/>
              <a:gd name="connsiteX73" fmla="*/ 3774130 w 4940992"/>
              <a:gd name="connsiteY73" fmla="*/ 324618 h 5472136"/>
              <a:gd name="connsiteX74" fmla="*/ 3790713 w 4940992"/>
              <a:gd name="connsiteY74" fmla="*/ 330788 h 5472136"/>
              <a:gd name="connsiteX75" fmla="*/ 3822535 w 4940992"/>
              <a:gd name="connsiteY75" fmla="*/ 382281 h 5472136"/>
              <a:gd name="connsiteX76" fmla="*/ 3843563 w 4940992"/>
              <a:gd name="connsiteY76" fmla="*/ 422200 h 5472136"/>
              <a:gd name="connsiteX77" fmla="*/ 3826205 w 4940992"/>
              <a:gd name="connsiteY77" fmla="*/ 438402 h 5472136"/>
              <a:gd name="connsiteX78" fmla="*/ 3837003 w 4940992"/>
              <a:gd name="connsiteY78" fmla="*/ 449972 h 5472136"/>
              <a:gd name="connsiteX79" fmla="*/ 3854362 w 4940992"/>
              <a:gd name="connsiteY79" fmla="*/ 433769 h 5472136"/>
              <a:gd name="connsiteX80" fmla="*/ 3913763 w 4940992"/>
              <a:gd name="connsiteY80" fmla="*/ 497409 h 5472136"/>
              <a:gd name="connsiteX81" fmla="*/ 4011927 w 4940992"/>
              <a:gd name="connsiteY81" fmla="*/ 492396 h 5472136"/>
              <a:gd name="connsiteX82" fmla="*/ 4108550 w 4940992"/>
              <a:gd name="connsiteY82" fmla="*/ 532118 h 5472136"/>
              <a:gd name="connsiteX83" fmla="*/ 4120119 w 4940992"/>
              <a:gd name="connsiteY83" fmla="*/ 521319 h 5472136"/>
              <a:gd name="connsiteX84" fmla="*/ 4133239 w 4940992"/>
              <a:gd name="connsiteY84" fmla="*/ 546971 h 5472136"/>
              <a:gd name="connsiteX85" fmla="*/ 4157153 w 4940992"/>
              <a:gd name="connsiteY85" fmla="*/ 584188 h 5472136"/>
              <a:gd name="connsiteX86" fmla="*/ 4134009 w 4940992"/>
              <a:gd name="connsiteY86" fmla="*/ 605790 h 5472136"/>
              <a:gd name="connsiteX87" fmla="*/ 4128995 w 4940992"/>
              <a:gd name="connsiteY87" fmla="*/ 670017 h 5472136"/>
              <a:gd name="connsiteX88" fmla="*/ 4116270 w 4940992"/>
              <a:gd name="connsiteY88" fmla="*/ 714367 h 5472136"/>
              <a:gd name="connsiteX89" fmla="*/ 4120320 w 4940992"/>
              <a:gd name="connsiteY89" fmla="*/ 759309 h 5472136"/>
              <a:gd name="connsiteX90" fmla="*/ 4171042 w 4940992"/>
              <a:gd name="connsiteY90" fmla="*/ 831051 h 5472136"/>
              <a:gd name="connsiteX91" fmla="*/ 4218484 w 4940992"/>
              <a:gd name="connsiteY91" fmla="*/ 835482 h 5472136"/>
              <a:gd name="connsiteX92" fmla="*/ 4260146 w 4940992"/>
              <a:gd name="connsiteY92" fmla="*/ 845318 h 5472136"/>
              <a:gd name="connsiteX93" fmla="*/ 4375086 w 4940992"/>
              <a:gd name="connsiteY93" fmla="*/ 840877 h 5472136"/>
              <a:gd name="connsiteX94" fmla="*/ 4470365 w 4940992"/>
              <a:gd name="connsiteY94" fmla="*/ 919752 h 5472136"/>
              <a:gd name="connsiteX95" fmla="*/ 4447222 w 4940992"/>
              <a:gd name="connsiteY95" fmla="*/ 1022549 h 5472136"/>
              <a:gd name="connsiteX96" fmla="*/ 4424083 w 4940992"/>
              <a:gd name="connsiteY96" fmla="*/ 1125342 h 5472136"/>
              <a:gd name="connsiteX97" fmla="*/ 4472685 w 4940992"/>
              <a:gd name="connsiteY97" fmla="*/ 1177413 h 5472136"/>
              <a:gd name="connsiteX98" fmla="*/ 4461116 w 4940992"/>
              <a:gd name="connsiteY98" fmla="*/ 1188212 h 5472136"/>
              <a:gd name="connsiteX99" fmla="*/ 4538064 w 4940992"/>
              <a:gd name="connsiteY99" fmla="*/ 1230057 h 5472136"/>
              <a:gd name="connsiteX100" fmla="*/ 4632760 w 4940992"/>
              <a:gd name="connsiteY100" fmla="*/ 1244521 h 5472136"/>
              <a:gd name="connsiteX101" fmla="*/ 4713763 w 4940992"/>
              <a:gd name="connsiteY101" fmla="*/ 1331305 h 5472136"/>
              <a:gd name="connsiteX102" fmla="*/ 4718584 w 4940992"/>
              <a:gd name="connsiteY102" fmla="*/ 1353870 h 5472136"/>
              <a:gd name="connsiteX103" fmla="*/ 4729194 w 4940992"/>
              <a:gd name="connsiteY103" fmla="*/ 1371031 h 5472136"/>
              <a:gd name="connsiteX104" fmla="*/ 4700262 w 4940992"/>
              <a:gd name="connsiteY104" fmla="*/ 1398036 h 5472136"/>
              <a:gd name="connsiteX105" fmla="*/ 4695445 w 4940992"/>
              <a:gd name="connsiteY105" fmla="*/ 1456663 h 5472136"/>
              <a:gd name="connsiteX106" fmla="*/ 4680018 w 4940992"/>
              <a:gd name="connsiteY106" fmla="*/ 1498127 h 5472136"/>
              <a:gd name="connsiteX107" fmla="*/ 4686770 w 4940992"/>
              <a:gd name="connsiteY107" fmla="*/ 1545955 h 5472136"/>
              <a:gd name="connsiteX108" fmla="*/ 4743084 w 4940992"/>
              <a:gd name="connsiteY108" fmla="*/ 1617884 h 5472136"/>
              <a:gd name="connsiteX109" fmla="*/ 4903154 w 4940992"/>
              <a:gd name="connsiteY109" fmla="*/ 1684997 h 5472136"/>
              <a:gd name="connsiteX110" fmla="*/ 4899493 w 4940992"/>
              <a:gd name="connsiteY110" fmla="*/ 1710071 h 5472136"/>
              <a:gd name="connsiteX111" fmla="*/ 4895828 w 4940992"/>
              <a:gd name="connsiteY111" fmla="*/ 1735141 h 5472136"/>
              <a:gd name="connsiteX112" fmla="*/ 4872689 w 4940992"/>
              <a:gd name="connsiteY112" fmla="*/ 1756738 h 5472136"/>
              <a:gd name="connsiteX113" fmla="*/ 4873267 w 4940992"/>
              <a:gd name="connsiteY113" fmla="*/ 1821153 h 5472136"/>
              <a:gd name="connsiteX114" fmla="*/ 4851092 w 4940992"/>
              <a:gd name="connsiteY114" fmla="*/ 1895982 h 5472136"/>
              <a:gd name="connsiteX115" fmla="*/ 4918217 w 4940992"/>
              <a:gd name="connsiteY115" fmla="*/ 2141876 h 5472136"/>
              <a:gd name="connsiteX116" fmla="*/ 4830663 w 4940992"/>
              <a:gd name="connsiteY116" fmla="*/ 2326443 h 5472136"/>
              <a:gd name="connsiteX117" fmla="*/ 4841462 w 4940992"/>
              <a:gd name="connsiteY117" fmla="*/ 2338012 h 5472136"/>
              <a:gd name="connsiteX118" fmla="*/ 4825071 w 4940992"/>
              <a:gd name="connsiteY118" fmla="*/ 2407441 h 5472136"/>
              <a:gd name="connsiteX119" fmla="*/ 4848026 w 4940992"/>
              <a:gd name="connsiteY119" fmla="*/ 2472627 h 5472136"/>
              <a:gd name="connsiteX120" fmla="*/ 4819098 w 4940992"/>
              <a:gd name="connsiteY120" fmla="*/ 2499628 h 5472136"/>
              <a:gd name="connsiteX121" fmla="*/ 4851113 w 4940992"/>
              <a:gd name="connsiteY121" fmla="*/ 2545524 h 5472136"/>
              <a:gd name="connsiteX122" fmla="*/ 4843787 w 4940992"/>
              <a:gd name="connsiteY122" fmla="*/ 2595668 h 5472136"/>
              <a:gd name="connsiteX123" fmla="*/ 4893160 w 4940992"/>
              <a:gd name="connsiteY123" fmla="*/ 2625371 h 5472136"/>
              <a:gd name="connsiteX124" fmla="*/ 4881591 w 4940992"/>
              <a:gd name="connsiteY124" fmla="*/ 2636170 h 5472136"/>
              <a:gd name="connsiteX125" fmla="*/ 4940992 w 4940992"/>
              <a:gd name="connsiteY125" fmla="*/ 2699810 h 5472136"/>
              <a:gd name="connsiteX126" fmla="*/ 4929611 w 4940992"/>
              <a:gd name="connsiteY126" fmla="*/ 2786212 h 5472136"/>
              <a:gd name="connsiteX127" fmla="*/ 4918619 w 4940992"/>
              <a:gd name="connsiteY127" fmla="*/ 2861426 h 5472136"/>
              <a:gd name="connsiteX128" fmla="*/ 4831836 w 4940992"/>
              <a:gd name="connsiteY128" fmla="*/ 2942428 h 5472136"/>
              <a:gd name="connsiteX129" fmla="*/ 4821037 w 4940992"/>
              <a:gd name="connsiteY129" fmla="*/ 2930859 h 5472136"/>
              <a:gd name="connsiteX130" fmla="*/ 4788642 w 4940992"/>
              <a:gd name="connsiteY130" fmla="*/ 2977338 h 5472136"/>
              <a:gd name="connsiteX131" fmla="*/ 4750837 w 4940992"/>
              <a:gd name="connsiteY131" fmla="*/ 3018032 h 5472136"/>
              <a:gd name="connsiteX132" fmla="*/ 4767040 w 4940992"/>
              <a:gd name="connsiteY132" fmla="*/ 3035390 h 5472136"/>
              <a:gd name="connsiteX133" fmla="*/ 4732327 w 4940992"/>
              <a:gd name="connsiteY133" fmla="*/ 3067791 h 5472136"/>
              <a:gd name="connsiteX134" fmla="*/ 4793274 w 4940992"/>
              <a:gd name="connsiteY134" fmla="*/ 3167877 h 5472136"/>
              <a:gd name="connsiteX135" fmla="*/ 4858464 w 4940992"/>
              <a:gd name="connsiteY135" fmla="*/ 3307318 h 5472136"/>
              <a:gd name="connsiteX136" fmla="*/ 4869263 w 4940992"/>
              <a:gd name="connsiteY136" fmla="*/ 3318887 h 5472136"/>
              <a:gd name="connsiteX137" fmla="*/ 4805623 w 4940992"/>
              <a:gd name="connsiteY137" fmla="*/ 3378288 h 5472136"/>
              <a:gd name="connsiteX138" fmla="*/ 4704761 w 4940992"/>
              <a:gd name="connsiteY138" fmla="*/ 3380412 h 5472136"/>
              <a:gd name="connsiteX139" fmla="*/ 4608138 w 4940992"/>
              <a:gd name="connsiteY139" fmla="*/ 3421877 h 5472136"/>
              <a:gd name="connsiteX140" fmla="*/ 4591940 w 4940992"/>
              <a:gd name="connsiteY140" fmla="*/ 3404523 h 5472136"/>
              <a:gd name="connsiteX141" fmla="*/ 4542186 w 4940992"/>
              <a:gd name="connsiteY141" fmla="*/ 3467204 h 5472136"/>
              <a:gd name="connsiteX142" fmla="*/ 4492427 w 4940992"/>
              <a:gd name="connsiteY142" fmla="*/ 3529880 h 5472136"/>
              <a:gd name="connsiteX143" fmla="*/ 4503230 w 4940992"/>
              <a:gd name="connsiteY143" fmla="*/ 3541454 h 5472136"/>
              <a:gd name="connsiteX144" fmla="*/ 4474303 w 4940992"/>
              <a:gd name="connsiteY144" fmla="*/ 3568455 h 5472136"/>
              <a:gd name="connsiteX145" fmla="*/ 4485101 w 4940992"/>
              <a:gd name="connsiteY145" fmla="*/ 3580025 h 5472136"/>
              <a:gd name="connsiteX146" fmla="*/ 4438815 w 4940992"/>
              <a:gd name="connsiteY146" fmla="*/ 3623228 h 5472136"/>
              <a:gd name="connsiteX147" fmla="*/ 4449618 w 4940992"/>
              <a:gd name="connsiteY147" fmla="*/ 3634802 h 5472136"/>
              <a:gd name="connsiteX148" fmla="*/ 4432264 w 4940992"/>
              <a:gd name="connsiteY148" fmla="*/ 3651000 h 5472136"/>
              <a:gd name="connsiteX149" fmla="*/ 4448462 w 4940992"/>
              <a:gd name="connsiteY149" fmla="*/ 3668353 h 5472136"/>
              <a:gd name="connsiteX150" fmla="*/ 4436888 w 4940992"/>
              <a:gd name="connsiteY150" fmla="*/ 3679156 h 5472136"/>
              <a:gd name="connsiteX151" fmla="*/ 4458490 w 4940992"/>
              <a:gd name="connsiteY151" fmla="*/ 3702300 h 5472136"/>
              <a:gd name="connsiteX152" fmla="*/ 4446920 w 4940992"/>
              <a:gd name="connsiteY152" fmla="*/ 3713098 h 5472136"/>
              <a:gd name="connsiteX153" fmla="*/ 4468522 w 4940992"/>
              <a:gd name="connsiteY153" fmla="*/ 3736241 h 5472136"/>
              <a:gd name="connsiteX154" fmla="*/ 4452709 w 4940992"/>
              <a:gd name="connsiteY154" fmla="*/ 3870086 h 5472136"/>
              <a:gd name="connsiteX155" fmla="*/ 4421080 w 4940992"/>
              <a:gd name="connsiteY155" fmla="*/ 3894192 h 5472136"/>
              <a:gd name="connsiteX156" fmla="*/ 4389840 w 4940992"/>
              <a:gd name="connsiteY156" fmla="*/ 3907119 h 5472136"/>
              <a:gd name="connsiteX157" fmla="*/ 4379037 w 4940992"/>
              <a:gd name="connsiteY157" fmla="*/ 3895545 h 5472136"/>
              <a:gd name="connsiteX158" fmla="*/ 4317135 w 4940992"/>
              <a:gd name="connsiteY158" fmla="*/ 3904610 h 5472136"/>
              <a:gd name="connsiteX159" fmla="*/ 4248669 w 4940992"/>
              <a:gd name="connsiteY159" fmla="*/ 3941450 h 5472136"/>
              <a:gd name="connsiteX160" fmla="*/ 4264867 w 4940992"/>
              <a:gd name="connsiteY160" fmla="*/ 3958804 h 5472136"/>
              <a:gd name="connsiteX161" fmla="*/ 4200461 w 4940992"/>
              <a:gd name="connsiteY161" fmla="*/ 4040578 h 5472136"/>
              <a:gd name="connsiteX162" fmla="*/ 4203933 w 4940992"/>
              <a:gd name="connsiteY162" fmla="*/ 4102291 h 5472136"/>
              <a:gd name="connsiteX163" fmla="*/ 4185419 w 4940992"/>
              <a:gd name="connsiteY163" fmla="*/ 4152054 h 5472136"/>
              <a:gd name="connsiteX164" fmla="*/ 4196217 w 4940992"/>
              <a:gd name="connsiteY164" fmla="*/ 4163623 h 5472136"/>
              <a:gd name="connsiteX165" fmla="*/ 4180602 w 4940992"/>
              <a:gd name="connsiteY165" fmla="*/ 4291876 h 5472136"/>
              <a:gd name="connsiteX166" fmla="*/ 4166142 w 4940992"/>
              <a:gd name="connsiteY166" fmla="*/ 4386567 h 5472136"/>
              <a:gd name="connsiteX167" fmla="*/ 4176941 w 4940992"/>
              <a:gd name="connsiteY167" fmla="*/ 4398136 h 5472136"/>
              <a:gd name="connsiteX168" fmla="*/ 4165372 w 4940992"/>
              <a:gd name="connsiteY168" fmla="*/ 4408935 h 5472136"/>
              <a:gd name="connsiteX169" fmla="*/ 4179647 w 4940992"/>
              <a:gd name="connsiteY169" fmla="*/ 4482222 h 5472136"/>
              <a:gd name="connsiteX170" fmla="*/ 4154577 w 4940992"/>
              <a:gd name="connsiteY170" fmla="*/ 4559753 h 5472136"/>
              <a:gd name="connsiteX171" fmla="*/ 4176174 w 4940992"/>
              <a:gd name="connsiteY171" fmla="*/ 4582891 h 5472136"/>
              <a:gd name="connsiteX172" fmla="*/ 4113887 w 4940992"/>
              <a:gd name="connsiteY172" fmla="*/ 4765530 h 5472136"/>
              <a:gd name="connsiteX173" fmla="*/ 4011873 w 4940992"/>
              <a:gd name="connsiteY173" fmla="*/ 4963602 h 5472136"/>
              <a:gd name="connsiteX174" fmla="*/ 3965973 w 4940992"/>
              <a:gd name="connsiteY174" fmla="*/ 4995612 h 5472136"/>
              <a:gd name="connsiteX175" fmla="*/ 3955174 w 4940992"/>
              <a:gd name="connsiteY175" fmla="*/ 4984043 h 5472136"/>
              <a:gd name="connsiteX176" fmla="*/ 3906383 w 4940992"/>
              <a:gd name="connsiteY176" fmla="*/ 5018760 h 5472136"/>
              <a:gd name="connsiteX177" fmla="*/ 3857592 w 4940992"/>
              <a:gd name="connsiteY177" fmla="*/ 5053476 h 5472136"/>
              <a:gd name="connsiteX178" fmla="*/ 3846789 w 4940992"/>
              <a:gd name="connsiteY178" fmla="*/ 5041902 h 5472136"/>
              <a:gd name="connsiteX179" fmla="*/ 3725289 w 4940992"/>
              <a:gd name="connsiteY179" fmla="*/ 5074114 h 5472136"/>
              <a:gd name="connsiteX180" fmla="*/ 3602441 w 4940992"/>
              <a:gd name="connsiteY180" fmla="*/ 5064279 h 5472136"/>
              <a:gd name="connsiteX181" fmla="*/ 3496753 w 4940992"/>
              <a:gd name="connsiteY181" fmla="*/ 5043842 h 5472136"/>
              <a:gd name="connsiteX182" fmla="*/ 3432530 w 4940992"/>
              <a:gd name="connsiteY182" fmla="*/ 5038832 h 5472136"/>
              <a:gd name="connsiteX183" fmla="*/ 3373900 w 4940992"/>
              <a:gd name="connsiteY183" fmla="*/ 4952815 h 5472136"/>
              <a:gd name="connsiteX184" fmla="*/ 3362326 w 4940992"/>
              <a:gd name="connsiteY184" fmla="*/ 4963618 h 5472136"/>
              <a:gd name="connsiteX185" fmla="*/ 3332243 w 4940992"/>
              <a:gd name="connsiteY185" fmla="*/ 4942984 h 5472136"/>
              <a:gd name="connsiteX186" fmla="*/ 3302159 w 4940992"/>
              <a:gd name="connsiteY186" fmla="*/ 4922351 h 5472136"/>
              <a:gd name="connsiteX187" fmla="*/ 3290585 w 4940992"/>
              <a:gd name="connsiteY187" fmla="*/ 4933154 h 5472136"/>
              <a:gd name="connsiteX188" fmla="*/ 3222505 w 4940992"/>
              <a:gd name="connsiteY188" fmla="*/ 4877606 h 5472136"/>
              <a:gd name="connsiteX189" fmla="*/ 3160209 w 4940992"/>
              <a:gd name="connsiteY189" fmla="*/ 4816667 h 5472136"/>
              <a:gd name="connsiteX190" fmla="*/ 3142855 w 4940992"/>
              <a:gd name="connsiteY190" fmla="*/ 4832865 h 5472136"/>
              <a:gd name="connsiteX191" fmla="*/ 3072656 w 4940992"/>
              <a:gd name="connsiteY191" fmla="*/ 4757656 h 5472136"/>
              <a:gd name="connsiteX192" fmla="*/ 3061082 w 4940992"/>
              <a:gd name="connsiteY192" fmla="*/ 4768459 h 5472136"/>
              <a:gd name="connsiteX193" fmla="*/ 3030994 w 4940992"/>
              <a:gd name="connsiteY193" fmla="*/ 4747821 h 5472136"/>
              <a:gd name="connsiteX194" fmla="*/ 3000905 w 4940992"/>
              <a:gd name="connsiteY194" fmla="*/ 4727191 h 5472136"/>
              <a:gd name="connsiteX195" fmla="*/ 2971982 w 4940992"/>
              <a:gd name="connsiteY195" fmla="*/ 4754188 h 5472136"/>
              <a:gd name="connsiteX196" fmla="*/ 2961179 w 4940992"/>
              <a:gd name="connsiteY196" fmla="*/ 4742614 h 5472136"/>
              <a:gd name="connsiteX197" fmla="*/ 2955395 w 4940992"/>
              <a:gd name="connsiteY197" fmla="*/ 4748013 h 5472136"/>
              <a:gd name="connsiteX198" fmla="*/ 2937655 w 4940992"/>
              <a:gd name="connsiteY198" fmla="*/ 4775404 h 5472136"/>
              <a:gd name="connsiteX199" fmla="*/ 2937265 w 4940992"/>
              <a:gd name="connsiteY199" fmla="*/ 4786592 h 5472136"/>
              <a:gd name="connsiteX200" fmla="*/ 2888474 w 4940992"/>
              <a:gd name="connsiteY200" fmla="*/ 4821309 h 5472136"/>
              <a:gd name="connsiteX201" fmla="*/ 2833894 w 4940992"/>
              <a:gd name="connsiteY201" fmla="*/ 4861420 h 5472136"/>
              <a:gd name="connsiteX202" fmla="*/ 2823096 w 4940992"/>
              <a:gd name="connsiteY202" fmla="*/ 4849851 h 5472136"/>
              <a:gd name="connsiteX203" fmla="*/ 2811527 w 4940992"/>
              <a:gd name="connsiteY203" fmla="*/ 4860650 h 5472136"/>
              <a:gd name="connsiteX204" fmla="*/ 2762924 w 4940992"/>
              <a:gd name="connsiteY204" fmla="*/ 4808579 h 5472136"/>
              <a:gd name="connsiteX205" fmla="*/ 2720881 w 4940992"/>
              <a:gd name="connsiteY205" fmla="*/ 4728737 h 5472136"/>
              <a:gd name="connsiteX206" fmla="*/ 2605547 w 4940992"/>
              <a:gd name="connsiteY206" fmla="*/ 4663174 h 5472136"/>
              <a:gd name="connsiteX207" fmla="*/ 2582409 w 4940992"/>
              <a:gd name="connsiteY207" fmla="*/ 4684771 h 5472136"/>
              <a:gd name="connsiteX208" fmla="*/ 2571606 w 4940992"/>
              <a:gd name="connsiteY208" fmla="*/ 4673197 h 5472136"/>
              <a:gd name="connsiteX209" fmla="*/ 2543063 w 4940992"/>
              <a:gd name="connsiteY209" fmla="*/ 4689014 h 5472136"/>
              <a:gd name="connsiteX210" fmla="*/ 2498708 w 4940992"/>
              <a:gd name="connsiteY210" fmla="*/ 4757480 h 5472136"/>
              <a:gd name="connsiteX211" fmla="*/ 2460138 w 4940992"/>
              <a:gd name="connsiteY211" fmla="*/ 4820546 h 5472136"/>
              <a:gd name="connsiteX212" fmla="*/ 2449339 w 4940992"/>
              <a:gd name="connsiteY212" fmla="*/ 4808977 h 5472136"/>
              <a:gd name="connsiteX213" fmla="*/ 2267475 w 4940992"/>
              <a:gd name="connsiteY213" fmla="*/ 4805513 h 5472136"/>
              <a:gd name="connsiteX214" fmla="*/ 2106051 w 4940992"/>
              <a:gd name="connsiteY214" fmla="*/ 4696358 h 5472136"/>
              <a:gd name="connsiteX215" fmla="*/ 2082908 w 4940992"/>
              <a:gd name="connsiteY215" fmla="*/ 4717959 h 5472136"/>
              <a:gd name="connsiteX216" fmla="*/ 2061307 w 4940992"/>
              <a:gd name="connsiteY216" fmla="*/ 4694816 h 5472136"/>
              <a:gd name="connsiteX217" fmla="*/ 2020805 w 4940992"/>
              <a:gd name="connsiteY217" fmla="*/ 4732620 h 5472136"/>
              <a:gd name="connsiteX218" fmla="*/ 2010006 w 4940992"/>
              <a:gd name="connsiteY218" fmla="*/ 4721051 h 5472136"/>
              <a:gd name="connsiteX219" fmla="*/ 1888888 w 4940992"/>
              <a:gd name="connsiteY219" fmla="*/ 4660878 h 5472136"/>
              <a:gd name="connsiteX220" fmla="*/ 1856487 w 4940992"/>
              <a:gd name="connsiteY220" fmla="*/ 4626166 h 5472136"/>
              <a:gd name="connsiteX221" fmla="*/ 1868061 w 4940992"/>
              <a:gd name="connsiteY221" fmla="*/ 4615363 h 5472136"/>
              <a:gd name="connsiteX222" fmla="*/ 1821582 w 4940992"/>
              <a:gd name="connsiteY222" fmla="*/ 4582967 h 5472136"/>
              <a:gd name="connsiteX223" fmla="*/ 1780884 w 4940992"/>
              <a:gd name="connsiteY223" fmla="*/ 4545167 h 5472136"/>
              <a:gd name="connsiteX224" fmla="*/ 1741740 w 4940992"/>
              <a:gd name="connsiteY224" fmla="*/ 4625010 h 5472136"/>
              <a:gd name="connsiteX225" fmla="*/ 1713776 w 4940992"/>
              <a:gd name="connsiteY225" fmla="*/ 4705242 h 5472136"/>
              <a:gd name="connsiteX226" fmla="*/ 1758332 w 4940992"/>
              <a:gd name="connsiteY226" fmla="*/ 4793571 h 5472136"/>
              <a:gd name="connsiteX227" fmla="*/ 1761607 w 4940992"/>
              <a:gd name="connsiteY227" fmla="*/ 4860876 h 5472136"/>
              <a:gd name="connsiteX228" fmla="*/ 1748496 w 4940992"/>
              <a:gd name="connsiteY228" fmla="*/ 4916419 h 5472136"/>
              <a:gd name="connsiteX229" fmla="*/ 1743872 w 4940992"/>
              <a:gd name="connsiteY229" fmla="*/ 4969458 h 5472136"/>
              <a:gd name="connsiteX230" fmla="*/ 1714944 w 4940992"/>
              <a:gd name="connsiteY230" fmla="*/ 4996459 h 5472136"/>
              <a:gd name="connsiteX231" fmla="*/ 1728064 w 4940992"/>
              <a:gd name="connsiteY231" fmla="*/ 5103298 h 5472136"/>
              <a:gd name="connsiteX232" fmla="*/ 1687562 w 4940992"/>
              <a:gd name="connsiteY232" fmla="*/ 5141102 h 5472136"/>
              <a:gd name="connsiteX233" fmla="*/ 1698361 w 4940992"/>
              <a:gd name="connsiteY233" fmla="*/ 5152671 h 5472136"/>
              <a:gd name="connsiteX234" fmla="*/ 1571081 w 4940992"/>
              <a:gd name="connsiteY234" fmla="*/ 5271474 h 5472136"/>
              <a:gd name="connsiteX235" fmla="*/ 1581883 w 4940992"/>
              <a:gd name="connsiteY235" fmla="*/ 5283047 h 5472136"/>
              <a:gd name="connsiteX236" fmla="*/ 1489316 w 4940992"/>
              <a:gd name="connsiteY236" fmla="*/ 5369450 h 5472136"/>
              <a:gd name="connsiteX237" fmla="*/ 1478513 w 4940992"/>
              <a:gd name="connsiteY237" fmla="*/ 5357876 h 5472136"/>
              <a:gd name="connsiteX238" fmla="*/ 1449970 w 4940992"/>
              <a:gd name="connsiteY238" fmla="*/ 5373693 h 5472136"/>
              <a:gd name="connsiteX239" fmla="*/ 1421428 w 4940992"/>
              <a:gd name="connsiteY239" fmla="*/ 5389510 h 5472136"/>
              <a:gd name="connsiteX240" fmla="*/ 1410625 w 4940992"/>
              <a:gd name="connsiteY240" fmla="*/ 5377936 h 5472136"/>
              <a:gd name="connsiteX241" fmla="*/ 1339269 w 4940992"/>
              <a:gd name="connsiteY241" fmla="*/ 5417474 h 5472136"/>
              <a:gd name="connsiteX242" fmla="*/ 1279101 w 4940992"/>
              <a:gd name="connsiteY242" fmla="*/ 5457401 h 5472136"/>
              <a:gd name="connsiteX243" fmla="*/ 1217003 w 4940992"/>
              <a:gd name="connsiteY243" fmla="*/ 5472058 h 5472136"/>
              <a:gd name="connsiteX244" fmla="*/ 1123270 w 4940992"/>
              <a:gd name="connsiteY244" fmla="*/ 5429629 h 5472136"/>
              <a:gd name="connsiteX245" fmla="*/ 1094342 w 4940992"/>
              <a:gd name="connsiteY245" fmla="*/ 5456630 h 5472136"/>
              <a:gd name="connsiteX246" fmla="*/ 1067341 w 4940992"/>
              <a:gd name="connsiteY246" fmla="*/ 5427703 h 5472136"/>
              <a:gd name="connsiteX247" fmla="*/ 873325 w 4940992"/>
              <a:gd name="connsiteY247" fmla="*/ 5370627 h 5472136"/>
              <a:gd name="connsiteX248" fmla="*/ 840925 w 4940992"/>
              <a:gd name="connsiteY248" fmla="*/ 5335914 h 5472136"/>
              <a:gd name="connsiteX249" fmla="*/ 753945 w 4940992"/>
              <a:gd name="connsiteY249" fmla="*/ 5341313 h 5472136"/>
              <a:gd name="connsiteX250" fmla="*/ 669281 w 4940992"/>
              <a:gd name="connsiteY250" fmla="*/ 5279604 h 5472136"/>
              <a:gd name="connsiteX251" fmla="*/ 682782 w 4940992"/>
              <a:gd name="connsiteY251" fmla="*/ 5212872 h 5472136"/>
              <a:gd name="connsiteX252" fmla="*/ 574779 w 4940992"/>
              <a:gd name="connsiteY252" fmla="*/ 5097162 h 5472136"/>
              <a:gd name="connsiteX253" fmla="*/ 586348 w 4940992"/>
              <a:gd name="connsiteY253" fmla="*/ 5086363 h 5472136"/>
              <a:gd name="connsiteX254" fmla="*/ 543144 w 4940992"/>
              <a:gd name="connsiteY254" fmla="*/ 5040077 h 5472136"/>
              <a:gd name="connsiteX255" fmla="*/ 554714 w 4940992"/>
              <a:gd name="connsiteY255" fmla="*/ 5029278 h 5472136"/>
              <a:gd name="connsiteX256" fmla="*/ 516914 w 4940992"/>
              <a:gd name="connsiteY256" fmla="*/ 4988781 h 5472136"/>
              <a:gd name="connsiteX257" fmla="*/ 522502 w 4940992"/>
              <a:gd name="connsiteY257" fmla="*/ 4907778 h 5472136"/>
              <a:gd name="connsiteX258" fmla="*/ 533493 w 4940992"/>
              <a:gd name="connsiteY258" fmla="*/ 4832564 h 5472136"/>
              <a:gd name="connsiteX259" fmla="*/ 562421 w 4940992"/>
              <a:gd name="connsiteY259" fmla="*/ 4805564 h 5472136"/>
              <a:gd name="connsiteX260" fmla="*/ 548531 w 4940992"/>
              <a:gd name="connsiteY260" fmla="*/ 4721092 h 5472136"/>
              <a:gd name="connsiteX261" fmla="*/ 577459 w 4940992"/>
              <a:gd name="connsiteY261" fmla="*/ 4694092 h 5472136"/>
              <a:gd name="connsiteX262" fmla="*/ 562031 w 4940992"/>
              <a:gd name="connsiteY262" fmla="*/ 4654361 h 5472136"/>
              <a:gd name="connsiteX263" fmla="*/ 590959 w 4940992"/>
              <a:gd name="connsiteY263" fmla="*/ 4627360 h 5472136"/>
              <a:gd name="connsiteX264" fmla="*/ 599441 w 4940992"/>
              <a:gd name="connsiteY264" fmla="*/ 4543664 h 5472136"/>
              <a:gd name="connsiteX265" fmla="*/ 686615 w 4940992"/>
              <a:gd name="connsiteY265" fmla="*/ 4451473 h 5472136"/>
              <a:gd name="connsiteX266" fmla="*/ 697413 w 4940992"/>
              <a:gd name="connsiteY266" fmla="*/ 4463042 h 5472136"/>
              <a:gd name="connsiteX267" fmla="*/ 784196 w 4940992"/>
              <a:gd name="connsiteY267" fmla="*/ 4382040 h 5472136"/>
              <a:gd name="connsiteX268" fmla="*/ 779375 w 4940992"/>
              <a:gd name="connsiteY268" fmla="*/ 4359474 h 5472136"/>
              <a:gd name="connsiteX269" fmla="*/ 774549 w 4940992"/>
              <a:gd name="connsiteY269" fmla="*/ 4336914 h 5472136"/>
              <a:gd name="connsiteX270" fmla="*/ 809262 w 4940992"/>
              <a:gd name="connsiteY270" fmla="*/ 4304514 h 5472136"/>
              <a:gd name="connsiteX271" fmla="*/ 890457 w 4940992"/>
              <a:gd name="connsiteY271" fmla="*/ 4304514 h 5472136"/>
              <a:gd name="connsiteX272" fmla="*/ 977437 w 4940992"/>
              <a:gd name="connsiteY272" fmla="*/ 4299106 h 5472136"/>
              <a:gd name="connsiteX273" fmla="*/ 1007517 w 4940992"/>
              <a:gd name="connsiteY273" fmla="*/ 4238549 h 5472136"/>
              <a:gd name="connsiteX274" fmla="*/ 985920 w 4940992"/>
              <a:gd name="connsiteY274" fmla="*/ 4215410 h 5472136"/>
              <a:gd name="connsiteX275" fmla="*/ 1014847 w 4940992"/>
              <a:gd name="connsiteY275" fmla="*/ 4188409 h 5472136"/>
              <a:gd name="connsiteX276" fmla="*/ 1008095 w 4940992"/>
              <a:gd name="connsiteY276" fmla="*/ 4140582 h 5472136"/>
              <a:gd name="connsiteX277" fmla="*/ 990159 w 4940992"/>
              <a:gd name="connsiteY277" fmla="*/ 4092360 h 5472136"/>
              <a:gd name="connsiteX278" fmla="*/ 1007513 w 4940992"/>
              <a:gd name="connsiteY278" fmla="*/ 4076162 h 5472136"/>
              <a:gd name="connsiteX279" fmla="*/ 958915 w 4940992"/>
              <a:gd name="connsiteY279" fmla="*/ 4024096 h 5472136"/>
              <a:gd name="connsiteX280" fmla="*/ 893922 w 4940992"/>
              <a:gd name="connsiteY280" fmla="*/ 4041454 h 5472136"/>
              <a:gd name="connsiteX281" fmla="*/ 835869 w 4940992"/>
              <a:gd name="connsiteY281" fmla="*/ 4019852 h 5472136"/>
              <a:gd name="connsiteX282" fmla="*/ 806941 w 4940992"/>
              <a:gd name="connsiteY282" fmla="*/ 4046853 h 5472136"/>
              <a:gd name="connsiteX283" fmla="*/ 757568 w 4940992"/>
              <a:gd name="connsiteY283" fmla="*/ 4017159 h 5472136"/>
              <a:gd name="connsiteX284" fmla="*/ 719383 w 4940992"/>
              <a:gd name="connsiteY284" fmla="*/ 3987846 h 5472136"/>
              <a:gd name="connsiteX285" fmla="*/ 696428 w 4940992"/>
              <a:gd name="connsiteY285" fmla="*/ 3922660 h 5472136"/>
              <a:gd name="connsiteX286" fmla="*/ 707613 w 4940992"/>
              <a:gd name="connsiteY286" fmla="*/ 3841850 h 5472136"/>
              <a:gd name="connsiteX287" fmla="*/ 707998 w 4940992"/>
              <a:gd name="connsiteY287" fmla="*/ 3749470 h 5472136"/>
              <a:gd name="connsiteX288" fmla="*/ 647244 w 4940992"/>
              <a:gd name="connsiteY288" fmla="*/ 3643787 h 5472136"/>
              <a:gd name="connsiteX289" fmla="*/ 597485 w 4940992"/>
              <a:gd name="connsiteY289" fmla="*/ 3625277 h 5472136"/>
              <a:gd name="connsiteX290" fmla="*/ 581283 w 4940992"/>
              <a:gd name="connsiteY290" fmla="*/ 3607919 h 5472136"/>
              <a:gd name="connsiteX291" fmla="*/ 492376 w 4940992"/>
              <a:gd name="connsiteY291" fmla="*/ 3588060 h 5472136"/>
              <a:gd name="connsiteX292" fmla="*/ 391129 w 4940992"/>
              <a:gd name="connsiteY292" fmla="*/ 3601368 h 5472136"/>
              <a:gd name="connsiteX293" fmla="*/ 342526 w 4940992"/>
              <a:gd name="connsiteY293" fmla="*/ 3549297 h 5472136"/>
              <a:gd name="connsiteX294" fmla="*/ 320154 w 4940992"/>
              <a:gd name="connsiteY294" fmla="*/ 3548530 h 5472136"/>
              <a:gd name="connsiteX295" fmla="*/ 331728 w 4940992"/>
              <a:gd name="connsiteY295" fmla="*/ 3537727 h 5472136"/>
              <a:gd name="connsiteX296" fmla="*/ 315333 w 4940992"/>
              <a:gd name="connsiteY296" fmla="*/ 3444770 h 5472136"/>
              <a:gd name="connsiteX297" fmla="*/ 298938 w 4940992"/>
              <a:gd name="connsiteY297" fmla="*/ 3351812 h 5472136"/>
              <a:gd name="connsiteX298" fmla="*/ 351004 w 4940992"/>
              <a:gd name="connsiteY298" fmla="*/ 3303214 h 5472136"/>
              <a:gd name="connsiteX299" fmla="*/ 388038 w 4940992"/>
              <a:gd name="connsiteY299" fmla="*/ 3366084 h 5472136"/>
              <a:gd name="connsiteX300" fmla="*/ 399607 w 4940992"/>
              <a:gd name="connsiteY300" fmla="*/ 3355285 h 5472136"/>
              <a:gd name="connsiteX301" fmla="*/ 410406 w 4940992"/>
              <a:gd name="connsiteY301" fmla="*/ 3366854 h 5472136"/>
              <a:gd name="connsiteX302" fmla="*/ 462476 w 4940992"/>
              <a:gd name="connsiteY302" fmla="*/ 3318252 h 5472136"/>
              <a:gd name="connsiteX303" fmla="*/ 430265 w 4940992"/>
              <a:gd name="connsiteY303" fmla="*/ 3196752 h 5472136"/>
              <a:gd name="connsiteX304" fmla="*/ 368744 w 4940992"/>
              <a:gd name="connsiteY304" fmla="*/ 3113441 h 5472136"/>
              <a:gd name="connsiteX305" fmla="*/ 357170 w 4940992"/>
              <a:gd name="connsiteY305" fmla="*/ 3124244 h 5472136"/>
              <a:gd name="connsiteX306" fmla="*/ 346757 w 4940992"/>
              <a:gd name="connsiteY306" fmla="*/ 3101482 h 5472136"/>
              <a:gd name="connsiteX307" fmla="*/ 336339 w 4940992"/>
              <a:gd name="connsiteY307" fmla="*/ 3078724 h 5472136"/>
              <a:gd name="connsiteX308" fmla="*/ 302590 w 4940992"/>
              <a:gd name="connsiteY308" fmla="*/ 3083160 h 5472136"/>
              <a:gd name="connsiteX309" fmla="*/ 268842 w 4940992"/>
              <a:gd name="connsiteY309" fmla="*/ 3087596 h 5472136"/>
              <a:gd name="connsiteX310" fmla="*/ 187839 w 4940992"/>
              <a:gd name="connsiteY310" fmla="*/ 3000812 h 5472136"/>
              <a:gd name="connsiteX311" fmla="*/ 205193 w 4940992"/>
              <a:gd name="connsiteY311" fmla="*/ 2984615 h 5472136"/>
              <a:gd name="connsiteX312" fmla="*/ 188995 w 4940992"/>
              <a:gd name="connsiteY312" fmla="*/ 2967261 h 5472136"/>
              <a:gd name="connsiteX313" fmla="*/ 241832 w 4940992"/>
              <a:gd name="connsiteY313" fmla="*/ 2896286 h 5472136"/>
              <a:gd name="connsiteX314" fmla="*/ 231034 w 4940992"/>
              <a:gd name="connsiteY314" fmla="*/ 2884717 h 5472136"/>
              <a:gd name="connsiteX315" fmla="*/ 264975 w 4940992"/>
              <a:gd name="connsiteY315" fmla="*/ 2874684 h 5472136"/>
              <a:gd name="connsiteX316" fmla="*/ 254177 w 4940992"/>
              <a:gd name="connsiteY316" fmla="*/ 2863115 h 5472136"/>
              <a:gd name="connsiteX317" fmla="*/ 346745 w 4940992"/>
              <a:gd name="connsiteY317" fmla="*/ 2776713 h 5472136"/>
              <a:gd name="connsiteX318" fmla="*/ 335946 w 4940992"/>
              <a:gd name="connsiteY318" fmla="*/ 2765144 h 5472136"/>
              <a:gd name="connsiteX319" fmla="*/ 359089 w 4940992"/>
              <a:gd name="connsiteY319" fmla="*/ 2743542 h 5472136"/>
              <a:gd name="connsiteX320" fmla="*/ 337290 w 4940992"/>
              <a:gd name="connsiteY320" fmla="*/ 2644795 h 5472136"/>
              <a:gd name="connsiteX321" fmla="*/ 350598 w 4940992"/>
              <a:gd name="connsiteY321" fmla="*/ 2583660 h 5472136"/>
              <a:gd name="connsiteX322" fmla="*/ 355227 w 4940992"/>
              <a:gd name="connsiteY322" fmla="*/ 2530626 h 5472136"/>
              <a:gd name="connsiteX323" fmla="*/ 307391 w 4940992"/>
              <a:gd name="connsiteY323" fmla="*/ 2456183 h 5472136"/>
              <a:gd name="connsiteX324" fmla="*/ 197079 w 4940992"/>
              <a:gd name="connsiteY324" fmla="*/ 2407589 h 5472136"/>
              <a:gd name="connsiteX325" fmla="*/ 148669 w 4940992"/>
              <a:gd name="connsiteY325" fmla="*/ 2349921 h 5472136"/>
              <a:gd name="connsiteX326" fmla="*/ 173547 w 4940992"/>
              <a:gd name="connsiteY326" fmla="*/ 2277988 h 5472136"/>
              <a:gd name="connsiteX327" fmla="*/ 259367 w 4940992"/>
              <a:gd name="connsiteY327" fmla="*/ 2224949 h 5472136"/>
              <a:gd name="connsiteX328" fmla="*/ 367940 w 4940992"/>
              <a:gd name="connsiteY328" fmla="*/ 2161498 h 5472136"/>
              <a:gd name="connsiteX329" fmla="*/ 360614 w 4940992"/>
              <a:gd name="connsiteY329" fmla="*/ 2130446 h 5472136"/>
              <a:gd name="connsiteX330" fmla="*/ 353283 w 4940992"/>
              <a:gd name="connsiteY330" fmla="*/ 2099399 h 5472136"/>
              <a:gd name="connsiteX331" fmla="*/ 364857 w 4940992"/>
              <a:gd name="connsiteY331" fmla="*/ 2088596 h 5472136"/>
              <a:gd name="connsiteX332" fmla="*/ 343255 w 4940992"/>
              <a:gd name="connsiteY332" fmla="*/ 2065453 h 5472136"/>
              <a:gd name="connsiteX333" fmla="*/ 360609 w 4940992"/>
              <a:gd name="connsiteY333" fmla="*/ 2049255 h 5472136"/>
              <a:gd name="connsiteX334" fmla="*/ 349806 w 4940992"/>
              <a:gd name="connsiteY334" fmla="*/ 2037681 h 5472136"/>
              <a:gd name="connsiteX335" fmla="*/ 330328 w 4940992"/>
              <a:gd name="connsiteY335" fmla="*/ 2034213 h 5472136"/>
              <a:gd name="connsiteX336" fmla="*/ 300052 w 4940992"/>
              <a:gd name="connsiteY336" fmla="*/ 2019167 h 5472136"/>
              <a:gd name="connsiteX337" fmla="*/ 330513 w 4940992"/>
              <a:gd name="connsiteY337" fmla="*/ 1785038 h 5472136"/>
              <a:gd name="connsiteX338" fmla="*/ 483642 w 4940992"/>
              <a:gd name="connsiteY338" fmla="*/ 1728721 h 5472136"/>
              <a:gd name="connsiteX339" fmla="*/ 530314 w 4940992"/>
              <a:gd name="connsiteY339" fmla="*/ 1674333 h 5472136"/>
              <a:gd name="connsiteX340" fmla="*/ 519511 w 4940992"/>
              <a:gd name="connsiteY340" fmla="*/ 1662759 h 5472136"/>
              <a:gd name="connsiteX341" fmla="*/ 548439 w 4940992"/>
              <a:gd name="connsiteY341" fmla="*/ 1635758 h 5472136"/>
              <a:gd name="connsiteX342" fmla="*/ 532241 w 4940992"/>
              <a:gd name="connsiteY342" fmla="*/ 1618405 h 5472136"/>
              <a:gd name="connsiteX343" fmla="*/ 566953 w 4940992"/>
              <a:gd name="connsiteY343" fmla="*/ 1586005 h 5472136"/>
              <a:gd name="connsiteX344" fmla="*/ 564829 w 4940992"/>
              <a:gd name="connsiteY344" fmla="*/ 1566329 h 5472136"/>
              <a:gd name="connsiteX345" fmla="*/ 562705 w 4940992"/>
              <a:gd name="connsiteY345" fmla="*/ 1546664 h 5472136"/>
              <a:gd name="connsiteX346" fmla="*/ 627121 w 4940992"/>
              <a:gd name="connsiteY346" fmla="*/ 1464890 h 5472136"/>
              <a:gd name="connsiteX347" fmla="*/ 616318 w 4940992"/>
              <a:gd name="connsiteY347" fmla="*/ 1453316 h 5472136"/>
              <a:gd name="connsiteX348" fmla="*/ 627887 w 4940992"/>
              <a:gd name="connsiteY348" fmla="*/ 1442518 h 5472136"/>
              <a:gd name="connsiteX349" fmla="*/ 553059 w 4940992"/>
              <a:gd name="connsiteY349" fmla="*/ 1339147 h 5472136"/>
              <a:gd name="connsiteX350" fmla="*/ 564628 w 4940992"/>
              <a:gd name="connsiteY350" fmla="*/ 1328348 h 5472136"/>
              <a:gd name="connsiteX351" fmla="*/ 560385 w 4940992"/>
              <a:gd name="connsiteY351" fmla="*/ 1289003 h 5472136"/>
              <a:gd name="connsiteX352" fmla="*/ 583528 w 4940992"/>
              <a:gd name="connsiteY352" fmla="*/ 1267401 h 5472136"/>
              <a:gd name="connsiteX353" fmla="*/ 623636 w 4940992"/>
              <a:gd name="connsiteY353" fmla="*/ 1078399 h 5472136"/>
              <a:gd name="connsiteX354" fmla="*/ 720061 w 4940992"/>
              <a:gd name="connsiteY354" fmla="*/ 1042526 h 5472136"/>
              <a:gd name="connsiteX355" fmla="*/ 811863 w 4940992"/>
              <a:gd name="connsiteY355" fmla="*/ 978497 h 5472136"/>
              <a:gd name="connsiteX356" fmla="*/ 838864 w 4940992"/>
              <a:gd name="connsiteY356" fmla="*/ 1007425 h 5472136"/>
              <a:gd name="connsiteX357" fmla="*/ 911953 w 4940992"/>
              <a:gd name="connsiteY357" fmla="*/ 998741 h 5472136"/>
              <a:gd name="connsiteX358" fmla="*/ 986204 w 4940992"/>
              <a:gd name="connsiteY358" fmla="*/ 956501 h 5472136"/>
              <a:gd name="connsiteX359" fmla="*/ 1002407 w 4940992"/>
              <a:gd name="connsiteY359" fmla="*/ 973860 h 5472136"/>
              <a:gd name="connsiteX360" fmla="*/ 1013976 w 4940992"/>
              <a:gd name="connsiteY360" fmla="*/ 963061 h 5472136"/>
              <a:gd name="connsiteX361" fmla="*/ 997773 w 4940992"/>
              <a:gd name="connsiteY361" fmla="*/ 945702 h 5472136"/>
              <a:gd name="connsiteX362" fmla="*/ 1024385 w 4940992"/>
              <a:gd name="connsiteY362" fmla="*/ 823436 h 5472136"/>
              <a:gd name="connsiteX363" fmla="*/ 1084553 w 4940992"/>
              <a:gd name="connsiteY363" fmla="*/ 702313 h 5472136"/>
              <a:gd name="connsiteX364" fmla="*/ 1123508 w 4940992"/>
              <a:gd name="connsiteY364" fmla="*/ 709258 h 5472136"/>
              <a:gd name="connsiteX365" fmla="*/ 1174423 w 4940992"/>
              <a:gd name="connsiteY365" fmla="*/ 694217 h 5472136"/>
              <a:gd name="connsiteX366" fmla="*/ 1196024 w 4940992"/>
              <a:gd name="connsiteY366" fmla="*/ 717359 h 5472136"/>
              <a:gd name="connsiteX367" fmla="*/ 1255041 w 4940992"/>
              <a:gd name="connsiteY367" fmla="*/ 710988 h 5472136"/>
              <a:gd name="connsiteX368" fmla="*/ 1319836 w 4940992"/>
              <a:gd name="connsiteY368" fmla="*/ 699221 h 5472136"/>
              <a:gd name="connsiteX369" fmla="*/ 1330640 w 4940992"/>
              <a:gd name="connsiteY369" fmla="*/ 710795 h 5472136"/>
              <a:gd name="connsiteX370" fmla="*/ 1371137 w 4940992"/>
              <a:gd name="connsiteY370" fmla="*/ 672996 h 5472136"/>
              <a:gd name="connsiteX371" fmla="*/ 1383674 w 4940992"/>
              <a:gd name="connsiteY371" fmla="*/ 634229 h 5472136"/>
              <a:gd name="connsiteX372" fmla="*/ 1401606 w 4940992"/>
              <a:gd name="connsiteY372" fmla="*/ 601250 h 5472136"/>
              <a:gd name="connsiteX373" fmla="*/ 1385403 w 4940992"/>
              <a:gd name="connsiteY373" fmla="*/ 583892 h 5472136"/>
              <a:gd name="connsiteX374" fmla="*/ 1397748 w 4940992"/>
              <a:gd name="connsiteY374" fmla="*/ 550721 h 5472136"/>
              <a:gd name="connsiteX375" fmla="*/ 1376147 w 4940992"/>
              <a:gd name="connsiteY375" fmla="*/ 527578 h 5472136"/>
              <a:gd name="connsiteX376" fmla="*/ 1394276 w 4940992"/>
              <a:gd name="connsiteY376" fmla="*/ 489008 h 5472136"/>
              <a:gd name="connsiteX377" fmla="*/ 1367275 w 4940992"/>
              <a:gd name="connsiteY377" fmla="*/ 460080 h 5472136"/>
              <a:gd name="connsiteX378" fmla="*/ 1379615 w 4940992"/>
              <a:gd name="connsiteY378" fmla="*/ 426904 h 5472136"/>
              <a:gd name="connsiteX379" fmla="*/ 1352614 w 4940992"/>
              <a:gd name="connsiteY379" fmla="*/ 397977 h 5472136"/>
              <a:gd name="connsiteX380" fmla="*/ 1393886 w 4940992"/>
              <a:gd name="connsiteY380" fmla="*/ 337805 h 5472136"/>
              <a:gd name="connsiteX381" fmla="*/ 1404685 w 4940992"/>
              <a:gd name="connsiteY381" fmla="*/ 349374 h 5472136"/>
              <a:gd name="connsiteX382" fmla="*/ 1508445 w 4940992"/>
              <a:gd name="connsiteY382" fmla="*/ 344553 h 5472136"/>
              <a:gd name="connsiteX383" fmla="*/ 1588095 w 4940992"/>
              <a:gd name="connsiteY383" fmla="*/ 389294 h 5472136"/>
              <a:gd name="connsiteX384" fmla="*/ 1673914 w 4940992"/>
              <a:gd name="connsiteY384" fmla="*/ 417451 h 5472136"/>
              <a:gd name="connsiteX385" fmla="*/ 1790786 w 4940992"/>
              <a:gd name="connsiteY385" fmla="*/ 357078 h 5472136"/>
              <a:gd name="connsiteX386" fmla="*/ 1864450 w 4940992"/>
              <a:gd name="connsiteY386" fmla="*/ 169236 h 5472136"/>
              <a:gd name="connsiteX387" fmla="*/ 1933879 w 4940992"/>
              <a:gd name="connsiteY387" fmla="*/ 185626 h 5472136"/>
              <a:gd name="connsiteX388" fmla="*/ 2037640 w 4940992"/>
              <a:gd name="connsiteY388" fmla="*/ 261992 h 5472136"/>
              <a:gd name="connsiteX389" fmla="*/ 2187682 w 4940992"/>
              <a:gd name="connsiteY389" fmla="*/ 295159 h 5472136"/>
              <a:gd name="connsiteX390" fmla="*/ 2384396 w 4940992"/>
              <a:gd name="connsiteY390" fmla="*/ 192743 h 5472136"/>
              <a:gd name="connsiteX391" fmla="*/ 2413709 w 4940992"/>
              <a:gd name="connsiteY391" fmla="*/ 154558 h 5472136"/>
              <a:gd name="connsiteX392" fmla="*/ 2402910 w 4940992"/>
              <a:gd name="connsiteY392" fmla="*/ 142989 h 5472136"/>
              <a:gd name="connsiteX393" fmla="*/ 2424888 w 4940992"/>
              <a:gd name="connsiteY393" fmla="*/ 73752 h 5472136"/>
              <a:gd name="connsiteX394" fmla="*/ 2469243 w 4940992"/>
              <a:gd name="connsiteY394" fmla="*/ 5286 h 5472136"/>
              <a:gd name="connsiteX395" fmla="*/ 2522475 w 4940992"/>
              <a:gd name="connsiteY395" fmla="*/ 4323 h 5472136"/>
              <a:gd name="connsiteX396" fmla="*/ 2541472 w 4940992"/>
              <a:gd name="connsiteY396" fmla="*/ 1475 h 5472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</a:cxnLst>
            <a:rect l="l" t="t" r="r" b="b"/>
            <a:pathLst>
              <a:path w="4940992" h="5472136">
                <a:moveTo>
                  <a:pt x="4291504" y="4648467"/>
                </a:moveTo>
                <a:lnTo>
                  <a:pt x="4372506" y="4735250"/>
                </a:lnTo>
                <a:cubicBezTo>
                  <a:pt x="4371731" y="4757622"/>
                  <a:pt x="4385424" y="4793555"/>
                  <a:pt x="4413585" y="4843057"/>
                </a:cubicBezTo>
                <a:cubicBezTo>
                  <a:pt x="4441742" y="4892554"/>
                  <a:pt x="4462895" y="4928744"/>
                  <a:pt x="4477037" y="4951630"/>
                </a:cubicBezTo>
                <a:lnTo>
                  <a:pt x="4465468" y="4962428"/>
                </a:lnTo>
                <a:cubicBezTo>
                  <a:pt x="4458270" y="4954717"/>
                  <a:pt x="4446696" y="4938455"/>
                  <a:pt x="4430751" y="4913638"/>
                </a:cubicBezTo>
                <a:cubicBezTo>
                  <a:pt x="4414810" y="4888825"/>
                  <a:pt x="4395264" y="4860158"/>
                  <a:pt x="4372121" y="4827630"/>
                </a:cubicBezTo>
                <a:cubicBezTo>
                  <a:pt x="4348978" y="4795101"/>
                  <a:pt x="4329560" y="4762700"/>
                  <a:pt x="4313876" y="4730429"/>
                </a:cubicBezTo>
                <a:cubicBezTo>
                  <a:pt x="4298192" y="4698157"/>
                  <a:pt x="4290728" y="4670839"/>
                  <a:pt x="4291504" y="4648467"/>
                </a:cubicBezTo>
                <a:close/>
                <a:moveTo>
                  <a:pt x="4218589" y="4489162"/>
                </a:moveTo>
                <a:cubicBezTo>
                  <a:pt x="4218589" y="4489162"/>
                  <a:pt x="4231447" y="4495204"/>
                  <a:pt x="4257164" y="4507287"/>
                </a:cubicBezTo>
                <a:cubicBezTo>
                  <a:pt x="4252278" y="4540724"/>
                  <a:pt x="4257040" y="4565147"/>
                  <a:pt x="4271439" y="4580574"/>
                </a:cubicBezTo>
                <a:cubicBezTo>
                  <a:pt x="4285839" y="4596001"/>
                  <a:pt x="4292522" y="4618631"/>
                  <a:pt x="4291499" y="4648462"/>
                </a:cubicBezTo>
                <a:cubicBezTo>
                  <a:pt x="4277357" y="4625576"/>
                  <a:pt x="4259480" y="4602561"/>
                  <a:pt x="4237878" y="4579418"/>
                </a:cubicBezTo>
                <a:cubicBezTo>
                  <a:pt x="4216281" y="4556280"/>
                  <a:pt x="4198404" y="4533265"/>
                  <a:pt x="4184262" y="4510379"/>
                </a:cubicBezTo>
                <a:cubicBezTo>
                  <a:pt x="4207148" y="4496236"/>
                  <a:pt x="4218589" y="4489162"/>
                  <a:pt x="4218589" y="4489162"/>
                </a:cubicBezTo>
                <a:close/>
                <a:moveTo>
                  <a:pt x="65568" y="3298979"/>
                </a:moveTo>
                <a:cubicBezTo>
                  <a:pt x="94885" y="3314920"/>
                  <a:pt x="113138" y="3326751"/>
                  <a:pt x="120335" y="3334462"/>
                </a:cubicBezTo>
                <a:cubicBezTo>
                  <a:pt x="127538" y="3342178"/>
                  <a:pt x="132872" y="3349825"/>
                  <a:pt x="136350" y="3357413"/>
                </a:cubicBezTo>
                <a:cubicBezTo>
                  <a:pt x="139817" y="3365000"/>
                  <a:pt x="145029" y="3376377"/>
                  <a:pt x="151969" y="3391547"/>
                </a:cubicBezTo>
                <a:lnTo>
                  <a:pt x="88329" y="3450948"/>
                </a:lnTo>
                <a:cubicBezTo>
                  <a:pt x="66214" y="3442723"/>
                  <a:pt x="51429" y="3438479"/>
                  <a:pt x="43970" y="3438222"/>
                </a:cubicBezTo>
                <a:cubicBezTo>
                  <a:pt x="36511" y="3437965"/>
                  <a:pt x="21859" y="3429993"/>
                  <a:pt x="0" y="3414309"/>
                </a:cubicBezTo>
                <a:cubicBezTo>
                  <a:pt x="8483" y="3384734"/>
                  <a:pt x="13753" y="3367188"/>
                  <a:pt x="15813" y="3361660"/>
                </a:cubicBezTo>
                <a:cubicBezTo>
                  <a:pt x="17868" y="3356128"/>
                  <a:pt x="34456" y="3335237"/>
                  <a:pt x="65568" y="3298979"/>
                </a:cubicBezTo>
                <a:close/>
                <a:moveTo>
                  <a:pt x="268766" y="651809"/>
                </a:moveTo>
                <a:lnTo>
                  <a:pt x="301170" y="686526"/>
                </a:lnTo>
                <a:lnTo>
                  <a:pt x="254884" y="729729"/>
                </a:lnTo>
                <a:cubicBezTo>
                  <a:pt x="236884" y="710444"/>
                  <a:pt x="226338" y="691411"/>
                  <a:pt x="223250" y="672644"/>
                </a:cubicBezTo>
                <a:cubicBezTo>
                  <a:pt x="230966" y="665442"/>
                  <a:pt x="234824" y="661841"/>
                  <a:pt x="234824" y="661841"/>
                </a:cubicBezTo>
                <a:cubicBezTo>
                  <a:pt x="234824" y="661841"/>
                  <a:pt x="242283" y="662098"/>
                  <a:pt x="257192" y="662612"/>
                </a:cubicBezTo>
                <a:close/>
                <a:moveTo>
                  <a:pt x="2541472" y="1475"/>
                </a:moveTo>
                <a:cubicBezTo>
                  <a:pt x="2551180" y="4142"/>
                  <a:pt x="2564263" y="10427"/>
                  <a:pt x="2580720" y="20329"/>
                </a:cubicBezTo>
                <a:lnTo>
                  <a:pt x="2592294" y="9526"/>
                </a:lnTo>
                <a:cubicBezTo>
                  <a:pt x="2599491" y="17237"/>
                  <a:pt x="2602959" y="24824"/>
                  <a:pt x="2602702" y="32283"/>
                </a:cubicBezTo>
                <a:cubicBezTo>
                  <a:pt x="2602450" y="39738"/>
                  <a:pt x="2605918" y="47325"/>
                  <a:pt x="2613120" y="55041"/>
                </a:cubicBezTo>
                <a:cubicBezTo>
                  <a:pt x="2623918" y="66610"/>
                  <a:pt x="2631249" y="70592"/>
                  <a:pt x="2635102" y="66995"/>
                </a:cubicBezTo>
                <a:cubicBezTo>
                  <a:pt x="2638960" y="63394"/>
                  <a:pt x="2649892" y="71234"/>
                  <a:pt x="2667893" y="90519"/>
                </a:cubicBezTo>
                <a:lnTo>
                  <a:pt x="2678696" y="102093"/>
                </a:lnTo>
                <a:lnTo>
                  <a:pt x="2667122" y="112896"/>
                </a:lnTo>
                <a:lnTo>
                  <a:pt x="2726523" y="176537"/>
                </a:lnTo>
                <a:cubicBezTo>
                  <a:pt x="2763809" y="177821"/>
                  <a:pt x="2801994" y="180069"/>
                  <a:pt x="2841082" y="183285"/>
                </a:cubicBezTo>
                <a:cubicBezTo>
                  <a:pt x="2880166" y="186496"/>
                  <a:pt x="2920154" y="190675"/>
                  <a:pt x="2961036" y="195813"/>
                </a:cubicBezTo>
                <a:lnTo>
                  <a:pt x="2984179" y="174211"/>
                </a:lnTo>
                <a:cubicBezTo>
                  <a:pt x="2999097" y="174725"/>
                  <a:pt x="3010153" y="178845"/>
                  <a:pt x="3017350" y="186556"/>
                </a:cubicBezTo>
                <a:lnTo>
                  <a:pt x="3098349" y="110952"/>
                </a:lnTo>
                <a:lnTo>
                  <a:pt x="3087550" y="99383"/>
                </a:lnTo>
                <a:cubicBezTo>
                  <a:pt x="3087807" y="91924"/>
                  <a:pt x="3089867" y="86397"/>
                  <a:pt x="3093725" y="82796"/>
                </a:cubicBezTo>
                <a:cubicBezTo>
                  <a:pt x="3101436" y="75598"/>
                  <a:pt x="3110886" y="72185"/>
                  <a:pt x="3122070" y="72570"/>
                </a:cubicBezTo>
                <a:cubicBezTo>
                  <a:pt x="3133258" y="72961"/>
                  <a:pt x="3140777" y="71350"/>
                  <a:pt x="3144635" y="67749"/>
                </a:cubicBezTo>
                <a:lnTo>
                  <a:pt x="3133836" y="56180"/>
                </a:lnTo>
                <a:lnTo>
                  <a:pt x="3162764" y="29179"/>
                </a:lnTo>
                <a:lnTo>
                  <a:pt x="3173563" y="40748"/>
                </a:lnTo>
                <a:cubicBezTo>
                  <a:pt x="3203651" y="34322"/>
                  <a:pt x="3225120" y="34129"/>
                  <a:pt x="3237978" y="40171"/>
                </a:cubicBezTo>
                <a:cubicBezTo>
                  <a:pt x="3250836" y="46212"/>
                  <a:pt x="3271662" y="64662"/>
                  <a:pt x="3300462" y="95517"/>
                </a:cubicBezTo>
                <a:cubicBezTo>
                  <a:pt x="3296352" y="106572"/>
                  <a:pt x="3293200" y="116733"/>
                  <a:pt x="3291016" y="125991"/>
                </a:cubicBezTo>
                <a:cubicBezTo>
                  <a:pt x="3288833" y="135248"/>
                  <a:pt x="3285676" y="145404"/>
                  <a:pt x="3281566" y="156459"/>
                </a:cubicBezTo>
                <a:lnTo>
                  <a:pt x="3308567" y="185387"/>
                </a:lnTo>
                <a:lnTo>
                  <a:pt x="3288897" y="268702"/>
                </a:lnTo>
                <a:lnTo>
                  <a:pt x="3326700" y="309204"/>
                </a:lnTo>
                <a:cubicBezTo>
                  <a:pt x="3363986" y="310488"/>
                  <a:pt x="3387964" y="318778"/>
                  <a:pt x="3398634" y="334081"/>
                </a:cubicBezTo>
                <a:cubicBezTo>
                  <a:pt x="3409309" y="349380"/>
                  <a:pt x="3429429" y="361270"/>
                  <a:pt x="3458999" y="369757"/>
                </a:cubicBezTo>
                <a:cubicBezTo>
                  <a:pt x="3473917" y="370271"/>
                  <a:pt x="3487027" y="368858"/>
                  <a:pt x="3498344" y="365513"/>
                </a:cubicBezTo>
                <a:cubicBezTo>
                  <a:pt x="3509661" y="362169"/>
                  <a:pt x="3517111" y="362426"/>
                  <a:pt x="3520712" y="366284"/>
                </a:cubicBezTo>
                <a:cubicBezTo>
                  <a:pt x="3524313" y="370142"/>
                  <a:pt x="3524185" y="373867"/>
                  <a:pt x="3520327" y="377468"/>
                </a:cubicBezTo>
                <a:lnTo>
                  <a:pt x="3531515" y="377858"/>
                </a:lnTo>
                <a:cubicBezTo>
                  <a:pt x="3535373" y="374257"/>
                  <a:pt x="3544759" y="372706"/>
                  <a:pt x="3559672" y="373225"/>
                </a:cubicBezTo>
                <a:lnTo>
                  <a:pt x="3575875" y="390584"/>
                </a:lnTo>
                <a:lnTo>
                  <a:pt x="3599018" y="368982"/>
                </a:lnTo>
                <a:lnTo>
                  <a:pt x="3609816" y="380551"/>
                </a:lnTo>
                <a:cubicBezTo>
                  <a:pt x="3628587" y="377468"/>
                  <a:pt x="3650506" y="364220"/>
                  <a:pt x="3675576" y="340820"/>
                </a:cubicBezTo>
                <a:cubicBezTo>
                  <a:pt x="3700650" y="317416"/>
                  <a:pt x="3720642" y="305975"/>
                  <a:pt x="3735560" y="306489"/>
                </a:cubicBezTo>
                <a:lnTo>
                  <a:pt x="3762561" y="335417"/>
                </a:lnTo>
                <a:lnTo>
                  <a:pt x="3774130" y="324618"/>
                </a:lnTo>
                <a:cubicBezTo>
                  <a:pt x="3777988" y="321017"/>
                  <a:pt x="3783515" y="323077"/>
                  <a:pt x="3790713" y="330788"/>
                </a:cubicBezTo>
                <a:cubicBezTo>
                  <a:pt x="3805113" y="346215"/>
                  <a:pt x="3815723" y="363377"/>
                  <a:pt x="3822535" y="382281"/>
                </a:cubicBezTo>
                <a:cubicBezTo>
                  <a:pt x="3829352" y="401181"/>
                  <a:pt x="3836361" y="414484"/>
                  <a:pt x="3843563" y="422200"/>
                </a:cubicBezTo>
                <a:lnTo>
                  <a:pt x="3826205" y="438402"/>
                </a:lnTo>
                <a:lnTo>
                  <a:pt x="3837003" y="449972"/>
                </a:lnTo>
                <a:lnTo>
                  <a:pt x="3854362" y="433769"/>
                </a:lnTo>
                <a:lnTo>
                  <a:pt x="3913763" y="497409"/>
                </a:lnTo>
                <a:cubicBezTo>
                  <a:pt x="3943851" y="490983"/>
                  <a:pt x="3976568" y="489313"/>
                  <a:pt x="4011927" y="492396"/>
                </a:cubicBezTo>
                <a:cubicBezTo>
                  <a:pt x="4047286" y="495479"/>
                  <a:pt x="4079494" y="508722"/>
                  <a:pt x="4108550" y="532118"/>
                </a:cubicBezTo>
                <a:lnTo>
                  <a:pt x="4120119" y="521319"/>
                </a:lnTo>
                <a:cubicBezTo>
                  <a:pt x="4127321" y="529035"/>
                  <a:pt x="4131693" y="537581"/>
                  <a:pt x="4133239" y="546971"/>
                </a:cubicBezTo>
                <a:cubicBezTo>
                  <a:pt x="4134780" y="556357"/>
                  <a:pt x="4142753" y="568761"/>
                  <a:pt x="4157153" y="584188"/>
                </a:cubicBezTo>
                <a:lnTo>
                  <a:pt x="4134009" y="605790"/>
                </a:lnTo>
                <a:cubicBezTo>
                  <a:pt x="4136835" y="632020"/>
                  <a:pt x="4135170" y="653430"/>
                  <a:pt x="4128995" y="670017"/>
                </a:cubicBezTo>
                <a:cubicBezTo>
                  <a:pt x="4122825" y="686600"/>
                  <a:pt x="4118582" y="701385"/>
                  <a:pt x="4116270" y="714367"/>
                </a:cubicBezTo>
                <a:cubicBezTo>
                  <a:pt x="4113958" y="727359"/>
                  <a:pt x="4115302" y="742336"/>
                  <a:pt x="4120320" y="759309"/>
                </a:cubicBezTo>
                <a:cubicBezTo>
                  <a:pt x="4125334" y="776278"/>
                  <a:pt x="4142243" y="800196"/>
                  <a:pt x="4171042" y="831051"/>
                </a:cubicBezTo>
                <a:cubicBezTo>
                  <a:pt x="4193676" y="824363"/>
                  <a:pt x="4209484" y="825840"/>
                  <a:pt x="4218484" y="835482"/>
                </a:cubicBezTo>
                <a:cubicBezTo>
                  <a:pt x="4227485" y="845125"/>
                  <a:pt x="4241375" y="848400"/>
                  <a:pt x="4260146" y="845318"/>
                </a:cubicBezTo>
                <a:cubicBezTo>
                  <a:pt x="4312859" y="832203"/>
                  <a:pt x="4351177" y="830721"/>
                  <a:pt x="4375086" y="840877"/>
                </a:cubicBezTo>
                <a:cubicBezTo>
                  <a:pt x="4399005" y="851034"/>
                  <a:pt x="4430763" y="877324"/>
                  <a:pt x="4470365" y="919752"/>
                </a:cubicBezTo>
                <a:cubicBezTo>
                  <a:pt x="4465479" y="953180"/>
                  <a:pt x="4457763" y="987447"/>
                  <a:pt x="4447222" y="1022549"/>
                </a:cubicBezTo>
                <a:cubicBezTo>
                  <a:pt x="4436684" y="1057647"/>
                  <a:pt x="4428968" y="1091914"/>
                  <a:pt x="4424083" y="1125342"/>
                </a:cubicBezTo>
                <a:lnTo>
                  <a:pt x="4472685" y="1177413"/>
                </a:lnTo>
                <a:lnTo>
                  <a:pt x="4461116" y="1188212"/>
                </a:lnTo>
                <a:cubicBezTo>
                  <a:pt x="4494026" y="1208010"/>
                  <a:pt x="4519678" y="1221956"/>
                  <a:pt x="4538064" y="1230057"/>
                </a:cubicBezTo>
                <a:cubicBezTo>
                  <a:pt x="4556450" y="1238159"/>
                  <a:pt x="4588015" y="1242980"/>
                  <a:pt x="4632760" y="1244521"/>
                </a:cubicBezTo>
                <a:lnTo>
                  <a:pt x="4713763" y="1331305"/>
                </a:lnTo>
                <a:cubicBezTo>
                  <a:pt x="4713244" y="1346218"/>
                  <a:pt x="4714854" y="1353737"/>
                  <a:pt x="4718584" y="1353870"/>
                </a:cubicBezTo>
                <a:cubicBezTo>
                  <a:pt x="4722309" y="1353998"/>
                  <a:pt x="4725845" y="1359718"/>
                  <a:pt x="4729194" y="1371031"/>
                </a:cubicBezTo>
                <a:lnTo>
                  <a:pt x="4700262" y="1398036"/>
                </a:lnTo>
                <a:cubicBezTo>
                  <a:pt x="4703092" y="1424262"/>
                  <a:pt x="4701487" y="1443804"/>
                  <a:pt x="4695445" y="1456663"/>
                </a:cubicBezTo>
                <a:cubicBezTo>
                  <a:pt x="4689399" y="1469516"/>
                  <a:pt x="4684257" y="1483337"/>
                  <a:pt x="4680018" y="1498127"/>
                </a:cubicBezTo>
                <a:cubicBezTo>
                  <a:pt x="4675774" y="1512912"/>
                  <a:pt x="4678022" y="1528858"/>
                  <a:pt x="4686770" y="1545955"/>
                </a:cubicBezTo>
                <a:cubicBezTo>
                  <a:pt x="4695509" y="1563051"/>
                  <a:pt x="4714285" y="1587029"/>
                  <a:pt x="4743084" y="1617884"/>
                </a:cubicBezTo>
                <a:cubicBezTo>
                  <a:pt x="4791939" y="1608370"/>
                  <a:pt x="4845294" y="1630742"/>
                  <a:pt x="4903154" y="1684997"/>
                </a:cubicBezTo>
                <a:cubicBezTo>
                  <a:pt x="4899044" y="1696052"/>
                  <a:pt x="4897823" y="1704410"/>
                  <a:pt x="4899493" y="1710071"/>
                </a:cubicBezTo>
                <a:cubicBezTo>
                  <a:pt x="4901168" y="1715727"/>
                  <a:pt x="4899943" y="1724081"/>
                  <a:pt x="4895828" y="1735141"/>
                </a:cubicBezTo>
                <a:lnTo>
                  <a:pt x="4872689" y="1756738"/>
                </a:lnTo>
                <a:cubicBezTo>
                  <a:pt x="4864207" y="1786313"/>
                  <a:pt x="4864395" y="1807786"/>
                  <a:pt x="4873267" y="1821153"/>
                </a:cubicBezTo>
                <a:cubicBezTo>
                  <a:pt x="4882144" y="1834525"/>
                  <a:pt x="4874749" y="1859471"/>
                  <a:pt x="4851092" y="1895982"/>
                </a:cubicBezTo>
                <a:cubicBezTo>
                  <a:pt x="4914612" y="2002697"/>
                  <a:pt x="4936984" y="2084659"/>
                  <a:pt x="4918217" y="2141876"/>
                </a:cubicBezTo>
                <a:cubicBezTo>
                  <a:pt x="4899446" y="2199090"/>
                  <a:pt x="4870261" y="2260615"/>
                  <a:pt x="4830663" y="2326443"/>
                </a:cubicBezTo>
                <a:lnTo>
                  <a:pt x="4841462" y="2338012"/>
                </a:lnTo>
                <a:cubicBezTo>
                  <a:pt x="4833237" y="2360127"/>
                  <a:pt x="4827773" y="2383270"/>
                  <a:pt x="4825071" y="2407441"/>
                </a:cubicBezTo>
                <a:cubicBezTo>
                  <a:pt x="4822374" y="2431616"/>
                  <a:pt x="4830025" y="2453342"/>
                  <a:pt x="4848026" y="2472627"/>
                </a:cubicBezTo>
                <a:lnTo>
                  <a:pt x="4819098" y="2499628"/>
                </a:lnTo>
                <a:cubicBezTo>
                  <a:pt x="4826039" y="2514798"/>
                  <a:pt x="4836713" y="2530097"/>
                  <a:pt x="4851113" y="2545524"/>
                </a:cubicBezTo>
                <a:cubicBezTo>
                  <a:pt x="4865517" y="2560956"/>
                  <a:pt x="4863072" y="2577668"/>
                  <a:pt x="4843787" y="2595668"/>
                </a:cubicBezTo>
                <a:cubicBezTo>
                  <a:pt x="4854590" y="2607242"/>
                  <a:pt x="4871040" y="2617141"/>
                  <a:pt x="4893160" y="2625371"/>
                </a:cubicBezTo>
                <a:lnTo>
                  <a:pt x="4881591" y="2636170"/>
                </a:lnTo>
                <a:lnTo>
                  <a:pt x="4940992" y="2699810"/>
                </a:lnTo>
                <a:cubicBezTo>
                  <a:pt x="4936106" y="2733238"/>
                  <a:pt x="4932313" y="2762042"/>
                  <a:pt x="4929611" y="2786212"/>
                </a:cubicBezTo>
                <a:cubicBezTo>
                  <a:pt x="4926918" y="2810383"/>
                  <a:pt x="4923252" y="2835452"/>
                  <a:pt x="4918619" y="2861426"/>
                </a:cubicBezTo>
                <a:lnTo>
                  <a:pt x="4831836" y="2942428"/>
                </a:lnTo>
                <a:lnTo>
                  <a:pt x="4821037" y="2930859"/>
                </a:lnTo>
                <a:cubicBezTo>
                  <a:pt x="4809211" y="2949117"/>
                  <a:pt x="4798408" y="2964608"/>
                  <a:pt x="4788642" y="2977338"/>
                </a:cubicBezTo>
                <a:cubicBezTo>
                  <a:pt x="4778871" y="2990063"/>
                  <a:pt x="4766269" y="3003628"/>
                  <a:pt x="4750837" y="3018032"/>
                </a:cubicBezTo>
                <a:lnTo>
                  <a:pt x="4767040" y="3035390"/>
                </a:lnTo>
                <a:lnTo>
                  <a:pt x="4732327" y="3067791"/>
                </a:lnTo>
                <a:cubicBezTo>
                  <a:pt x="4727699" y="3093759"/>
                  <a:pt x="4748016" y="3127123"/>
                  <a:pt x="4793274" y="3167877"/>
                </a:cubicBezTo>
                <a:cubicBezTo>
                  <a:pt x="4838532" y="3208640"/>
                  <a:pt x="4860263" y="3255114"/>
                  <a:pt x="4858464" y="3307318"/>
                </a:cubicBezTo>
                <a:lnTo>
                  <a:pt x="4869263" y="3318887"/>
                </a:lnTo>
                <a:lnTo>
                  <a:pt x="4805623" y="3378288"/>
                </a:lnTo>
                <a:cubicBezTo>
                  <a:pt x="4768594" y="3369545"/>
                  <a:pt x="4734973" y="3370256"/>
                  <a:pt x="4704761" y="3380412"/>
                </a:cubicBezTo>
                <a:cubicBezTo>
                  <a:pt x="4674549" y="3390569"/>
                  <a:pt x="4642337" y="3404394"/>
                  <a:pt x="4608138" y="3421877"/>
                </a:cubicBezTo>
                <a:lnTo>
                  <a:pt x="4591940" y="3404523"/>
                </a:lnTo>
                <a:cubicBezTo>
                  <a:pt x="4576256" y="3426382"/>
                  <a:pt x="4559669" y="3447272"/>
                  <a:pt x="4542186" y="3467204"/>
                </a:cubicBezTo>
                <a:cubicBezTo>
                  <a:pt x="4524699" y="3487131"/>
                  <a:pt x="4508116" y="3508027"/>
                  <a:pt x="4492427" y="3529880"/>
                </a:cubicBezTo>
                <a:lnTo>
                  <a:pt x="4503230" y="3541454"/>
                </a:lnTo>
                <a:lnTo>
                  <a:pt x="4474303" y="3568455"/>
                </a:lnTo>
                <a:lnTo>
                  <a:pt x="4485101" y="3580025"/>
                </a:lnTo>
                <a:lnTo>
                  <a:pt x="4438815" y="3623228"/>
                </a:lnTo>
                <a:lnTo>
                  <a:pt x="4449618" y="3634802"/>
                </a:lnTo>
                <a:lnTo>
                  <a:pt x="4432264" y="3651000"/>
                </a:lnTo>
                <a:lnTo>
                  <a:pt x="4448462" y="3668353"/>
                </a:lnTo>
                <a:lnTo>
                  <a:pt x="4436888" y="3679156"/>
                </a:lnTo>
                <a:lnTo>
                  <a:pt x="4458490" y="3702300"/>
                </a:lnTo>
                <a:lnTo>
                  <a:pt x="4446920" y="3713098"/>
                </a:lnTo>
                <a:lnTo>
                  <a:pt x="4468522" y="3736241"/>
                </a:lnTo>
                <a:cubicBezTo>
                  <a:pt x="4467238" y="3773527"/>
                  <a:pt x="4461967" y="3818139"/>
                  <a:pt x="4452709" y="3870086"/>
                </a:cubicBezTo>
                <a:cubicBezTo>
                  <a:pt x="4448856" y="3873682"/>
                  <a:pt x="4438309" y="3881724"/>
                  <a:pt x="4421080" y="3894192"/>
                </a:cubicBezTo>
                <a:cubicBezTo>
                  <a:pt x="4403854" y="3906665"/>
                  <a:pt x="4393436" y="3910972"/>
                  <a:pt x="4389840" y="3907119"/>
                </a:cubicBezTo>
                <a:lnTo>
                  <a:pt x="4379037" y="3895545"/>
                </a:lnTo>
                <a:cubicBezTo>
                  <a:pt x="4348953" y="3901976"/>
                  <a:pt x="4328319" y="3904995"/>
                  <a:pt x="4317135" y="3904610"/>
                </a:cubicBezTo>
                <a:cubicBezTo>
                  <a:pt x="4305951" y="3904224"/>
                  <a:pt x="4283129" y="3916505"/>
                  <a:pt x="4248669" y="3941450"/>
                </a:cubicBezTo>
                <a:lnTo>
                  <a:pt x="4264867" y="3958804"/>
                </a:lnTo>
                <a:lnTo>
                  <a:pt x="4200461" y="4040578"/>
                </a:lnTo>
                <a:cubicBezTo>
                  <a:pt x="4210746" y="4067065"/>
                  <a:pt x="4211902" y="4087634"/>
                  <a:pt x="4203933" y="4102291"/>
                </a:cubicBezTo>
                <a:cubicBezTo>
                  <a:pt x="4195960" y="4116952"/>
                  <a:pt x="4189790" y="4133535"/>
                  <a:pt x="4185419" y="4152054"/>
                </a:cubicBezTo>
                <a:lnTo>
                  <a:pt x="4196217" y="4163623"/>
                </a:lnTo>
                <a:cubicBezTo>
                  <a:pt x="4194933" y="4200909"/>
                  <a:pt x="4189731" y="4243654"/>
                  <a:pt x="4180602" y="4291876"/>
                </a:cubicBezTo>
                <a:cubicBezTo>
                  <a:pt x="4171473" y="4340088"/>
                  <a:pt x="4166656" y="4371649"/>
                  <a:pt x="4166142" y="4386567"/>
                </a:cubicBezTo>
                <a:lnTo>
                  <a:pt x="4176941" y="4398136"/>
                </a:lnTo>
                <a:lnTo>
                  <a:pt x="4165372" y="4408935"/>
                </a:lnTo>
                <a:cubicBezTo>
                  <a:pt x="4167945" y="4442620"/>
                  <a:pt x="4172697" y="4467052"/>
                  <a:pt x="4179647" y="4482222"/>
                </a:cubicBezTo>
                <a:cubicBezTo>
                  <a:pt x="4186588" y="4497392"/>
                  <a:pt x="4178229" y="4523237"/>
                  <a:pt x="4154577" y="4559753"/>
                </a:cubicBezTo>
                <a:lnTo>
                  <a:pt x="4176174" y="4582891"/>
                </a:lnTo>
                <a:cubicBezTo>
                  <a:pt x="4152522" y="4619406"/>
                  <a:pt x="4131759" y="4680289"/>
                  <a:pt x="4113887" y="4765530"/>
                </a:cubicBezTo>
                <a:cubicBezTo>
                  <a:pt x="4096019" y="4850777"/>
                  <a:pt x="4062018" y="4916798"/>
                  <a:pt x="4011873" y="4963602"/>
                </a:cubicBezTo>
                <a:cubicBezTo>
                  <a:pt x="3992588" y="4981602"/>
                  <a:pt x="3977285" y="4992272"/>
                  <a:pt x="3965973" y="4995612"/>
                </a:cubicBezTo>
                <a:lnTo>
                  <a:pt x="3955174" y="4984043"/>
                </a:lnTo>
                <a:cubicBezTo>
                  <a:pt x="3936146" y="4994584"/>
                  <a:pt x="3919884" y="5006158"/>
                  <a:pt x="3906383" y="5018760"/>
                </a:cubicBezTo>
                <a:cubicBezTo>
                  <a:pt x="3892882" y="5031361"/>
                  <a:pt x="3876616" y="5042930"/>
                  <a:pt x="3857592" y="5053476"/>
                </a:cubicBezTo>
                <a:lnTo>
                  <a:pt x="3846789" y="5041902"/>
                </a:lnTo>
                <a:cubicBezTo>
                  <a:pt x="3808732" y="5062995"/>
                  <a:pt x="3768235" y="5073729"/>
                  <a:pt x="3725289" y="5074114"/>
                </a:cubicBezTo>
                <a:cubicBezTo>
                  <a:pt x="3682347" y="5074504"/>
                  <a:pt x="3641396" y="5071224"/>
                  <a:pt x="3602441" y="5064279"/>
                </a:cubicBezTo>
                <a:cubicBezTo>
                  <a:pt x="3563485" y="5057343"/>
                  <a:pt x="3528254" y="5050526"/>
                  <a:pt x="3496753" y="5043842"/>
                </a:cubicBezTo>
                <a:cubicBezTo>
                  <a:pt x="3465252" y="5037158"/>
                  <a:pt x="3443848" y="5035488"/>
                  <a:pt x="3432530" y="5038832"/>
                </a:cubicBezTo>
                <a:cubicBezTo>
                  <a:pt x="3411447" y="5000776"/>
                  <a:pt x="3391901" y="4972100"/>
                  <a:pt x="3373900" y="4952815"/>
                </a:cubicBezTo>
                <a:lnTo>
                  <a:pt x="3362326" y="4963618"/>
                </a:lnTo>
                <a:cubicBezTo>
                  <a:pt x="3351271" y="4959508"/>
                  <a:pt x="3341243" y="4952627"/>
                  <a:pt x="3332243" y="4942984"/>
                </a:cubicBezTo>
                <a:cubicBezTo>
                  <a:pt x="3323242" y="4933342"/>
                  <a:pt x="3313215" y="4926461"/>
                  <a:pt x="3302159" y="4922351"/>
                </a:cubicBezTo>
                <a:lnTo>
                  <a:pt x="3290585" y="4933154"/>
                </a:lnTo>
                <a:cubicBezTo>
                  <a:pt x="3268731" y="4917465"/>
                  <a:pt x="3246033" y="4898950"/>
                  <a:pt x="3222505" y="4877606"/>
                </a:cubicBezTo>
                <a:cubicBezTo>
                  <a:pt x="3198977" y="4856270"/>
                  <a:pt x="3178210" y="4835953"/>
                  <a:pt x="3160209" y="4816667"/>
                </a:cubicBezTo>
                <a:lnTo>
                  <a:pt x="3142855" y="4832865"/>
                </a:lnTo>
                <a:lnTo>
                  <a:pt x="3072656" y="4757656"/>
                </a:lnTo>
                <a:lnTo>
                  <a:pt x="3061082" y="4768459"/>
                </a:lnTo>
                <a:cubicBezTo>
                  <a:pt x="3050022" y="4764344"/>
                  <a:pt x="3039994" y="4757463"/>
                  <a:pt x="3030994" y="4747821"/>
                </a:cubicBezTo>
                <a:cubicBezTo>
                  <a:pt x="3021993" y="4738178"/>
                  <a:pt x="3011966" y="4731297"/>
                  <a:pt x="3000905" y="4727191"/>
                </a:cubicBezTo>
                <a:lnTo>
                  <a:pt x="2971982" y="4754188"/>
                </a:lnTo>
                <a:lnTo>
                  <a:pt x="2961179" y="4742614"/>
                </a:lnTo>
                <a:lnTo>
                  <a:pt x="2955395" y="4748013"/>
                </a:lnTo>
                <a:cubicBezTo>
                  <a:pt x="2943821" y="4758816"/>
                  <a:pt x="2937912" y="4767945"/>
                  <a:pt x="2937655" y="4775404"/>
                </a:cubicBezTo>
                <a:cubicBezTo>
                  <a:pt x="2933797" y="4779005"/>
                  <a:pt x="2933664" y="4782734"/>
                  <a:pt x="2937265" y="4786592"/>
                </a:cubicBezTo>
                <a:cubicBezTo>
                  <a:pt x="2918237" y="4797134"/>
                  <a:pt x="2901975" y="4808708"/>
                  <a:pt x="2888474" y="4821309"/>
                </a:cubicBezTo>
                <a:cubicBezTo>
                  <a:pt x="2874978" y="4833906"/>
                  <a:pt x="2856781" y="4847278"/>
                  <a:pt x="2833894" y="4861420"/>
                </a:cubicBezTo>
                <a:lnTo>
                  <a:pt x="2823096" y="4849851"/>
                </a:lnTo>
                <a:lnTo>
                  <a:pt x="2811527" y="4860650"/>
                </a:lnTo>
                <a:lnTo>
                  <a:pt x="2762924" y="4808579"/>
                </a:lnTo>
                <a:cubicBezTo>
                  <a:pt x="2763695" y="4786211"/>
                  <a:pt x="2749681" y="4759591"/>
                  <a:pt x="2720881" y="4728737"/>
                </a:cubicBezTo>
                <a:cubicBezTo>
                  <a:pt x="2681279" y="4686308"/>
                  <a:pt x="2642833" y="4664459"/>
                  <a:pt x="2605547" y="4663174"/>
                </a:cubicBezTo>
                <a:lnTo>
                  <a:pt x="2582409" y="4684771"/>
                </a:lnTo>
                <a:lnTo>
                  <a:pt x="2571606" y="4673197"/>
                </a:lnTo>
                <a:cubicBezTo>
                  <a:pt x="2564151" y="4672945"/>
                  <a:pt x="2554632" y="4678216"/>
                  <a:pt x="2543063" y="4689014"/>
                </a:cubicBezTo>
                <a:cubicBezTo>
                  <a:pt x="2523778" y="4707015"/>
                  <a:pt x="2508993" y="4729837"/>
                  <a:pt x="2498708" y="4757480"/>
                </a:cubicBezTo>
                <a:cubicBezTo>
                  <a:pt x="2488423" y="4785123"/>
                  <a:pt x="2475565" y="4806147"/>
                  <a:pt x="2460138" y="4820546"/>
                </a:cubicBezTo>
                <a:lnTo>
                  <a:pt x="2449339" y="4808977"/>
                </a:lnTo>
                <a:cubicBezTo>
                  <a:pt x="2380942" y="4843951"/>
                  <a:pt x="2320316" y="4842795"/>
                  <a:pt x="2267475" y="4805513"/>
                </a:cubicBezTo>
                <a:cubicBezTo>
                  <a:pt x="2214629" y="4768227"/>
                  <a:pt x="2160820" y="4731840"/>
                  <a:pt x="2106051" y="4696358"/>
                </a:cubicBezTo>
                <a:lnTo>
                  <a:pt x="2082908" y="4717959"/>
                </a:lnTo>
                <a:lnTo>
                  <a:pt x="2061307" y="4694816"/>
                </a:lnTo>
                <a:lnTo>
                  <a:pt x="2020805" y="4732620"/>
                </a:lnTo>
                <a:lnTo>
                  <a:pt x="2010006" y="4721051"/>
                </a:lnTo>
                <a:cubicBezTo>
                  <a:pt x="1968867" y="4723363"/>
                  <a:pt x="1928490" y="4703307"/>
                  <a:pt x="1888888" y="4660878"/>
                </a:cubicBezTo>
                <a:lnTo>
                  <a:pt x="1856487" y="4626166"/>
                </a:lnTo>
                <a:lnTo>
                  <a:pt x="1868061" y="4615363"/>
                </a:lnTo>
                <a:cubicBezTo>
                  <a:pt x="1849803" y="4603537"/>
                  <a:pt x="1834308" y="4592738"/>
                  <a:pt x="1821582" y="4582967"/>
                </a:cubicBezTo>
                <a:cubicBezTo>
                  <a:pt x="1808848" y="4573196"/>
                  <a:pt x="1795288" y="4560599"/>
                  <a:pt x="1780884" y="4545167"/>
                </a:cubicBezTo>
                <a:cubicBezTo>
                  <a:pt x="1753631" y="4577825"/>
                  <a:pt x="1740584" y="4604440"/>
                  <a:pt x="1741740" y="4625010"/>
                </a:cubicBezTo>
                <a:cubicBezTo>
                  <a:pt x="1742901" y="4645584"/>
                  <a:pt x="1733579" y="4672328"/>
                  <a:pt x="1713776" y="4705242"/>
                </a:cubicBezTo>
                <a:cubicBezTo>
                  <a:pt x="1738726" y="4739698"/>
                  <a:pt x="1753571" y="4769139"/>
                  <a:pt x="1758332" y="4793571"/>
                </a:cubicBezTo>
                <a:cubicBezTo>
                  <a:pt x="1763089" y="4817999"/>
                  <a:pt x="1764181" y="4840431"/>
                  <a:pt x="1761607" y="4860876"/>
                </a:cubicBezTo>
                <a:cubicBezTo>
                  <a:pt x="1759038" y="4881317"/>
                  <a:pt x="1754671" y="4899832"/>
                  <a:pt x="1748496" y="4916419"/>
                </a:cubicBezTo>
                <a:cubicBezTo>
                  <a:pt x="1742326" y="4933003"/>
                  <a:pt x="1740785" y="4950682"/>
                  <a:pt x="1743872" y="4969458"/>
                </a:cubicBezTo>
                <a:lnTo>
                  <a:pt x="1714944" y="4996459"/>
                </a:lnTo>
                <a:cubicBezTo>
                  <a:pt x="1718032" y="5015226"/>
                  <a:pt x="1722399" y="5050842"/>
                  <a:pt x="1728064" y="5103298"/>
                </a:cubicBezTo>
                <a:lnTo>
                  <a:pt x="1687562" y="5141102"/>
                </a:lnTo>
                <a:lnTo>
                  <a:pt x="1698361" y="5152671"/>
                </a:lnTo>
                <a:lnTo>
                  <a:pt x="1571081" y="5271474"/>
                </a:lnTo>
                <a:lnTo>
                  <a:pt x="1581883" y="5283047"/>
                </a:lnTo>
                <a:lnTo>
                  <a:pt x="1489316" y="5369450"/>
                </a:lnTo>
                <a:lnTo>
                  <a:pt x="1478513" y="5357876"/>
                </a:lnTo>
                <a:cubicBezTo>
                  <a:pt x="1467200" y="5361224"/>
                  <a:pt x="1457682" y="5366495"/>
                  <a:pt x="1449970" y="5373693"/>
                </a:cubicBezTo>
                <a:cubicBezTo>
                  <a:pt x="1442254" y="5380895"/>
                  <a:pt x="1432745" y="5386165"/>
                  <a:pt x="1421428" y="5389510"/>
                </a:cubicBezTo>
                <a:lnTo>
                  <a:pt x="1410625" y="5377936"/>
                </a:lnTo>
                <a:cubicBezTo>
                  <a:pt x="1384142" y="5388225"/>
                  <a:pt x="1360357" y="5401404"/>
                  <a:pt x="1339269" y="5417474"/>
                </a:cubicBezTo>
                <a:cubicBezTo>
                  <a:pt x="1318186" y="5433547"/>
                  <a:pt x="1298125" y="5446855"/>
                  <a:pt x="1279101" y="5457401"/>
                </a:cubicBezTo>
                <a:cubicBezTo>
                  <a:pt x="1260073" y="5467943"/>
                  <a:pt x="1239371" y="5472829"/>
                  <a:pt x="1217003" y="5472058"/>
                </a:cubicBezTo>
                <a:cubicBezTo>
                  <a:pt x="1194626" y="5471287"/>
                  <a:pt x="1163391" y="5457144"/>
                  <a:pt x="1123270" y="5429629"/>
                </a:cubicBezTo>
                <a:lnTo>
                  <a:pt x="1094342" y="5456630"/>
                </a:lnTo>
                <a:lnTo>
                  <a:pt x="1067341" y="5427703"/>
                </a:lnTo>
                <a:cubicBezTo>
                  <a:pt x="1002798" y="5459080"/>
                  <a:pt x="938126" y="5440051"/>
                  <a:pt x="873325" y="5370627"/>
                </a:cubicBezTo>
                <a:lnTo>
                  <a:pt x="840925" y="5335914"/>
                </a:lnTo>
                <a:cubicBezTo>
                  <a:pt x="806984" y="5345937"/>
                  <a:pt x="777992" y="5347745"/>
                  <a:pt x="753945" y="5341313"/>
                </a:cubicBezTo>
                <a:cubicBezTo>
                  <a:pt x="729902" y="5334886"/>
                  <a:pt x="701682" y="5314317"/>
                  <a:pt x="669281" y="5279604"/>
                </a:cubicBezTo>
                <a:cubicBezTo>
                  <a:pt x="669538" y="5272145"/>
                  <a:pt x="674038" y="5249902"/>
                  <a:pt x="682782" y="5212872"/>
                </a:cubicBezTo>
                <a:lnTo>
                  <a:pt x="574779" y="5097162"/>
                </a:lnTo>
                <a:lnTo>
                  <a:pt x="586348" y="5086363"/>
                </a:lnTo>
                <a:lnTo>
                  <a:pt x="543144" y="5040077"/>
                </a:lnTo>
                <a:lnTo>
                  <a:pt x="554714" y="5029278"/>
                </a:lnTo>
                <a:lnTo>
                  <a:pt x="516914" y="4988781"/>
                </a:lnTo>
                <a:cubicBezTo>
                  <a:pt x="517946" y="4958950"/>
                  <a:pt x="519809" y="4931949"/>
                  <a:pt x="522502" y="4907778"/>
                </a:cubicBezTo>
                <a:cubicBezTo>
                  <a:pt x="525204" y="4883608"/>
                  <a:pt x="528869" y="4858538"/>
                  <a:pt x="533493" y="4832564"/>
                </a:cubicBezTo>
                <a:lnTo>
                  <a:pt x="562421" y="4805564"/>
                </a:lnTo>
                <a:lnTo>
                  <a:pt x="548531" y="4721092"/>
                </a:lnTo>
                <a:lnTo>
                  <a:pt x="577459" y="4694092"/>
                </a:lnTo>
                <a:lnTo>
                  <a:pt x="562031" y="4654361"/>
                </a:lnTo>
                <a:lnTo>
                  <a:pt x="590959" y="4627360"/>
                </a:lnTo>
                <a:cubicBezTo>
                  <a:pt x="569362" y="4604222"/>
                  <a:pt x="572188" y="4576321"/>
                  <a:pt x="599441" y="4543664"/>
                </a:cubicBezTo>
                <a:cubicBezTo>
                  <a:pt x="626700" y="4511002"/>
                  <a:pt x="655755" y="4480277"/>
                  <a:pt x="686615" y="4451473"/>
                </a:cubicBezTo>
                <a:lnTo>
                  <a:pt x="697413" y="4463042"/>
                </a:lnTo>
                <a:lnTo>
                  <a:pt x="784196" y="4382040"/>
                </a:lnTo>
                <a:cubicBezTo>
                  <a:pt x="780857" y="4370727"/>
                  <a:pt x="779247" y="4363209"/>
                  <a:pt x="779375" y="4359474"/>
                </a:cubicBezTo>
                <a:cubicBezTo>
                  <a:pt x="779504" y="4355749"/>
                  <a:pt x="777893" y="4348231"/>
                  <a:pt x="774549" y="4336914"/>
                </a:cubicBezTo>
                <a:lnTo>
                  <a:pt x="809262" y="4304514"/>
                </a:lnTo>
                <a:cubicBezTo>
                  <a:pt x="838836" y="4312996"/>
                  <a:pt x="865901" y="4312996"/>
                  <a:pt x="890457" y="4304514"/>
                </a:cubicBezTo>
                <a:cubicBezTo>
                  <a:pt x="915013" y="4296023"/>
                  <a:pt x="944005" y="4294225"/>
                  <a:pt x="977437" y="4299106"/>
                </a:cubicBezTo>
                <a:cubicBezTo>
                  <a:pt x="993374" y="4269793"/>
                  <a:pt x="1003407" y="4249604"/>
                  <a:pt x="1007517" y="4238549"/>
                </a:cubicBezTo>
                <a:lnTo>
                  <a:pt x="985920" y="4215410"/>
                </a:lnTo>
                <a:lnTo>
                  <a:pt x="1014847" y="4188409"/>
                </a:lnTo>
                <a:cubicBezTo>
                  <a:pt x="1008159" y="4165775"/>
                  <a:pt x="1005907" y="4149834"/>
                  <a:pt x="1008095" y="4140582"/>
                </a:cubicBezTo>
                <a:cubicBezTo>
                  <a:pt x="1010283" y="4131320"/>
                  <a:pt x="1004297" y="4115250"/>
                  <a:pt x="990159" y="4092360"/>
                </a:cubicBezTo>
                <a:lnTo>
                  <a:pt x="1007513" y="4076162"/>
                </a:lnTo>
                <a:lnTo>
                  <a:pt x="958915" y="4024096"/>
                </a:lnTo>
                <a:cubicBezTo>
                  <a:pt x="932428" y="4034380"/>
                  <a:pt x="910762" y="4040165"/>
                  <a:pt x="893922" y="4041454"/>
                </a:cubicBezTo>
                <a:cubicBezTo>
                  <a:pt x="877077" y="4042738"/>
                  <a:pt x="857727" y="4035536"/>
                  <a:pt x="835869" y="4019852"/>
                </a:cubicBezTo>
                <a:lnTo>
                  <a:pt x="806941" y="4046853"/>
                </a:lnTo>
                <a:cubicBezTo>
                  <a:pt x="785082" y="4031169"/>
                  <a:pt x="768628" y="4021274"/>
                  <a:pt x="757568" y="4017159"/>
                </a:cubicBezTo>
                <a:cubicBezTo>
                  <a:pt x="746513" y="4013039"/>
                  <a:pt x="733783" y="4003273"/>
                  <a:pt x="719383" y="3987846"/>
                </a:cubicBezTo>
                <a:cubicBezTo>
                  <a:pt x="701383" y="3968561"/>
                  <a:pt x="693735" y="3946831"/>
                  <a:pt x="696428" y="3922660"/>
                </a:cubicBezTo>
                <a:cubicBezTo>
                  <a:pt x="699130" y="3898489"/>
                  <a:pt x="702855" y="3871552"/>
                  <a:pt x="707613" y="3841850"/>
                </a:cubicBezTo>
                <a:cubicBezTo>
                  <a:pt x="712374" y="3812152"/>
                  <a:pt x="712498" y="3781357"/>
                  <a:pt x="707998" y="3749470"/>
                </a:cubicBezTo>
                <a:cubicBezTo>
                  <a:pt x="703493" y="3717588"/>
                  <a:pt x="683245" y="3682358"/>
                  <a:pt x="647244" y="3643787"/>
                </a:cubicBezTo>
                <a:cubicBezTo>
                  <a:pt x="628473" y="3646879"/>
                  <a:pt x="611885" y="3640704"/>
                  <a:pt x="597485" y="3625277"/>
                </a:cubicBezTo>
                <a:lnTo>
                  <a:pt x="581283" y="3607919"/>
                </a:lnTo>
                <a:cubicBezTo>
                  <a:pt x="563282" y="3588633"/>
                  <a:pt x="533653" y="3582014"/>
                  <a:pt x="492376" y="3588060"/>
                </a:cubicBezTo>
                <a:cubicBezTo>
                  <a:pt x="451104" y="3594101"/>
                  <a:pt x="417355" y="3598537"/>
                  <a:pt x="391129" y="3601368"/>
                </a:cubicBezTo>
                <a:lnTo>
                  <a:pt x="342526" y="3549297"/>
                </a:lnTo>
                <a:lnTo>
                  <a:pt x="320154" y="3548530"/>
                </a:lnTo>
                <a:lnTo>
                  <a:pt x="331728" y="3537727"/>
                </a:lnTo>
                <a:cubicBezTo>
                  <a:pt x="310635" y="3499671"/>
                  <a:pt x="305172" y="3468683"/>
                  <a:pt x="315333" y="3444770"/>
                </a:cubicBezTo>
                <a:cubicBezTo>
                  <a:pt x="325485" y="3420856"/>
                  <a:pt x="320022" y="3389868"/>
                  <a:pt x="298938" y="3351812"/>
                </a:cubicBezTo>
                <a:lnTo>
                  <a:pt x="351004" y="3303214"/>
                </a:lnTo>
                <a:cubicBezTo>
                  <a:pt x="369005" y="3322499"/>
                  <a:pt x="381345" y="3343454"/>
                  <a:pt x="388038" y="3366084"/>
                </a:cubicBezTo>
                <a:lnTo>
                  <a:pt x="399607" y="3355285"/>
                </a:lnTo>
                <a:lnTo>
                  <a:pt x="410406" y="3366854"/>
                </a:lnTo>
                <a:lnTo>
                  <a:pt x="462476" y="3318252"/>
                </a:lnTo>
                <a:cubicBezTo>
                  <a:pt x="446017" y="3254222"/>
                  <a:pt x="435283" y="3213725"/>
                  <a:pt x="430265" y="3196752"/>
                </a:cubicBezTo>
                <a:cubicBezTo>
                  <a:pt x="425251" y="3179783"/>
                  <a:pt x="404745" y="3152012"/>
                  <a:pt x="368744" y="3113441"/>
                </a:cubicBezTo>
                <a:lnTo>
                  <a:pt x="357170" y="3124244"/>
                </a:lnTo>
                <a:cubicBezTo>
                  <a:pt x="353826" y="3112927"/>
                  <a:pt x="350358" y="3105340"/>
                  <a:pt x="346757" y="3101482"/>
                </a:cubicBezTo>
                <a:cubicBezTo>
                  <a:pt x="343156" y="3097624"/>
                  <a:pt x="339684" y="3090041"/>
                  <a:pt x="336339" y="3078724"/>
                </a:cubicBezTo>
                <a:cubicBezTo>
                  <a:pt x="321426" y="3078215"/>
                  <a:pt x="310178" y="3079692"/>
                  <a:pt x="302590" y="3083160"/>
                </a:cubicBezTo>
                <a:cubicBezTo>
                  <a:pt x="295008" y="3086632"/>
                  <a:pt x="283755" y="3088114"/>
                  <a:pt x="268842" y="3087596"/>
                </a:cubicBezTo>
                <a:lnTo>
                  <a:pt x="187839" y="3000812"/>
                </a:lnTo>
                <a:lnTo>
                  <a:pt x="205193" y="2984615"/>
                </a:lnTo>
                <a:lnTo>
                  <a:pt x="188995" y="2967261"/>
                </a:lnTo>
                <a:cubicBezTo>
                  <a:pt x="200564" y="2956462"/>
                  <a:pt x="218180" y="2932801"/>
                  <a:pt x="241832" y="2896286"/>
                </a:cubicBezTo>
                <a:lnTo>
                  <a:pt x="231034" y="2884717"/>
                </a:lnTo>
                <a:cubicBezTo>
                  <a:pt x="245951" y="2885231"/>
                  <a:pt x="257259" y="2881886"/>
                  <a:pt x="264975" y="2874684"/>
                </a:cubicBezTo>
                <a:lnTo>
                  <a:pt x="254177" y="2863115"/>
                </a:lnTo>
                <a:lnTo>
                  <a:pt x="346745" y="2776713"/>
                </a:lnTo>
                <a:lnTo>
                  <a:pt x="335946" y="2765144"/>
                </a:lnTo>
                <a:lnTo>
                  <a:pt x="359089" y="2743542"/>
                </a:lnTo>
                <a:cubicBezTo>
                  <a:pt x="341855" y="2701884"/>
                  <a:pt x="334593" y="2668971"/>
                  <a:pt x="337290" y="2644795"/>
                </a:cubicBezTo>
                <a:cubicBezTo>
                  <a:pt x="339993" y="2620625"/>
                  <a:pt x="344423" y="2600248"/>
                  <a:pt x="350598" y="2583660"/>
                </a:cubicBezTo>
                <a:cubicBezTo>
                  <a:pt x="356768" y="2567077"/>
                  <a:pt x="358310" y="2549398"/>
                  <a:pt x="355227" y="2530626"/>
                </a:cubicBezTo>
                <a:cubicBezTo>
                  <a:pt x="352135" y="2511855"/>
                  <a:pt x="336194" y="2487042"/>
                  <a:pt x="307391" y="2456183"/>
                </a:cubicBezTo>
                <a:cubicBezTo>
                  <a:pt x="266247" y="2458499"/>
                  <a:pt x="229480" y="2442302"/>
                  <a:pt x="197079" y="2407589"/>
                </a:cubicBezTo>
                <a:cubicBezTo>
                  <a:pt x="179079" y="2388304"/>
                  <a:pt x="162941" y="2369083"/>
                  <a:pt x="148669" y="2349921"/>
                </a:cubicBezTo>
                <a:cubicBezTo>
                  <a:pt x="134398" y="2330770"/>
                  <a:pt x="142688" y="2306792"/>
                  <a:pt x="173547" y="2277988"/>
                </a:cubicBezTo>
                <a:cubicBezTo>
                  <a:pt x="204401" y="2249189"/>
                  <a:pt x="233008" y="2231509"/>
                  <a:pt x="259367" y="2224949"/>
                </a:cubicBezTo>
                <a:cubicBezTo>
                  <a:pt x="285721" y="2218394"/>
                  <a:pt x="321915" y="2197238"/>
                  <a:pt x="367940" y="2161498"/>
                </a:cubicBezTo>
                <a:cubicBezTo>
                  <a:pt x="364595" y="2150181"/>
                  <a:pt x="362155" y="2139832"/>
                  <a:pt x="360614" y="2130446"/>
                </a:cubicBezTo>
                <a:cubicBezTo>
                  <a:pt x="359072" y="2121061"/>
                  <a:pt x="356623" y="2110712"/>
                  <a:pt x="353283" y="2099399"/>
                </a:cubicBezTo>
                <a:lnTo>
                  <a:pt x="364857" y="2088596"/>
                </a:lnTo>
                <a:lnTo>
                  <a:pt x="343255" y="2065453"/>
                </a:lnTo>
                <a:lnTo>
                  <a:pt x="360609" y="2049255"/>
                </a:lnTo>
                <a:lnTo>
                  <a:pt x="349806" y="2037681"/>
                </a:lnTo>
                <a:cubicBezTo>
                  <a:pt x="342609" y="2029970"/>
                  <a:pt x="336113" y="2028814"/>
                  <a:pt x="330328" y="2034213"/>
                </a:cubicBezTo>
                <a:cubicBezTo>
                  <a:pt x="324544" y="2039613"/>
                  <a:pt x="314452" y="2034594"/>
                  <a:pt x="300052" y="2019167"/>
                </a:cubicBezTo>
                <a:cubicBezTo>
                  <a:pt x="231651" y="1945884"/>
                  <a:pt x="241803" y="1867840"/>
                  <a:pt x="330513" y="1785038"/>
                </a:cubicBezTo>
                <a:cubicBezTo>
                  <a:pt x="382459" y="1794296"/>
                  <a:pt x="433503" y="1775520"/>
                  <a:pt x="483642" y="1728721"/>
                </a:cubicBezTo>
                <a:cubicBezTo>
                  <a:pt x="506786" y="1707119"/>
                  <a:pt x="522341" y="1688995"/>
                  <a:pt x="530314" y="1674333"/>
                </a:cubicBezTo>
                <a:lnTo>
                  <a:pt x="519511" y="1662759"/>
                </a:lnTo>
                <a:lnTo>
                  <a:pt x="548439" y="1635758"/>
                </a:lnTo>
                <a:lnTo>
                  <a:pt x="532241" y="1618405"/>
                </a:lnTo>
                <a:lnTo>
                  <a:pt x="566953" y="1586005"/>
                </a:lnTo>
                <a:cubicBezTo>
                  <a:pt x="567210" y="1578545"/>
                  <a:pt x="566499" y="1571990"/>
                  <a:pt x="564829" y="1566329"/>
                </a:cubicBezTo>
                <a:cubicBezTo>
                  <a:pt x="563159" y="1560678"/>
                  <a:pt x="562453" y="1554118"/>
                  <a:pt x="562705" y="1546664"/>
                </a:cubicBezTo>
                <a:lnTo>
                  <a:pt x="627121" y="1464890"/>
                </a:lnTo>
                <a:lnTo>
                  <a:pt x="616318" y="1453316"/>
                </a:lnTo>
                <a:lnTo>
                  <a:pt x="627887" y="1442518"/>
                </a:lnTo>
                <a:lnTo>
                  <a:pt x="553059" y="1339147"/>
                </a:lnTo>
                <a:lnTo>
                  <a:pt x="564628" y="1328348"/>
                </a:lnTo>
                <a:lnTo>
                  <a:pt x="560385" y="1289003"/>
                </a:lnTo>
                <a:lnTo>
                  <a:pt x="583528" y="1267401"/>
                </a:lnTo>
                <a:cubicBezTo>
                  <a:pt x="559867" y="1195664"/>
                  <a:pt x="573234" y="1132662"/>
                  <a:pt x="623636" y="1078399"/>
                </a:cubicBezTo>
                <a:cubicBezTo>
                  <a:pt x="649609" y="1083032"/>
                  <a:pt x="681752" y="1071073"/>
                  <a:pt x="720061" y="1042526"/>
                </a:cubicBezTo>
                <a:cubicBezTo>
                  <a:pt x="758374" y="1013984"/>
                  <a:pt x="788977" y="992639"/>
                  <a:pt x="811863" y="978497"/>
                </a:cubicBezTo>
                <a:lnTo>
                  <a:pt x="838864" y="1007425"/>
                </a:lnTo>
                <a:cubicBezTo>
                  <a:pt x="868948" y="1000993"/>
                  <a:pt x="893311" y="998098"/>
                  <a:pt x="911953" y="998741"/>
                </a:cubicBezTo>
                <a:cubicBezTo>
                  <a:pt x="930597" y="999383"/>
                  <a:pt x="955345" y="985304"/>
                  <a:pt x="986204" y="956501"/>
                </a:cubicBezTo>
                <a:lnTo>
                  <a:pt x="1002407" y="973860"/>
                </a:lnTo>
                <a:lnTo>
                  <a:pt x="1013976" y="963061"/>
                </a:lnTo>
                <a:lnTo>
                  <a:pt x="997773" y="945702"/>
                </a:lnTo>
                <a:cubicBezTo>
                  <a:pt x="1014228" y="901476"/>
                  <a:pt x="1023100" y="860722"/>
                  <a:pt x="1024385" y="823436"/>
                </a:cubicBezTo>
                <a:cubicBezTo>
                  <a:pt x="1025669" y="786151"/>
                  <a:pt x="1045725" y="745773"/>
                  <a:pt x="1084553" y="702313"/>
                </a:cubicBezTo>
                <a:cubicBezTo>
                  <a:pt x="1103067" y="706689"/>
                  <a:pt x="1116049" y="709001"/>
                  <a:pt x="1123508" y="709258"/>
                </a:cubicBezTo>
                <a:cubicBezTo>
                  <a:pt x="1130967" y="709515"/>
                  <a:pt x="1147935" y="704501"/>
                  <a:pt x="1174423" y="694217"/>
                </a:cubicBezTo>
                <a:lnTo>
                  <a:pt x="1196024" y="717359"/>
                </a:lnTo>
                <a:cubicBezTo>
                  <a:pt x="1218654" y="710667"/>
                  <a:pt x="1238324" y="708547"/>
                  <a:pt x="1255041" y="710988"/>
                </a:cubicBezTo>
                <a:cubicBezTo>
                  <a:pt x="1271752" y="713433"/>
                  <a:pt x="1293354" y="709511"/>
                  <a:pt x="1319836" y="699221"/>
                </a:cubicBezTo>
                <a:lnTo>
                  <a:pt x="1330640" y="710795"/>
                </a:lnTo>
                <a:lnTo>
                  <a:pt x="1371137" y="672996"/>
                </a:lnTo>
                <a:cubicBezTo>
                  <a:pt x="1371907" y="650619"/>
                  <a:pt x="1376087" y="637697"/>
                  <a:pt x="1383674" y="634229"/>
                </a:cubicBezTo>
                <a:cubicBezTo>
                  <a:pt x="1391257" y="630756"/>
                  <a:pt x="1397239" y="619765"/>
                  <a:pt x="1401606" y="601250"/>
                </a:cubicBezTo>
                <a:lnTo>
                  <a:pt x="1385403" y="583892"/>
                </a:lnTo>
                <a:lnTo>
                  <a:pt x="1397748" y="550721"/>
                </a:lnTo>
                <a:lnTo>
                  <a:pt x="1376147" y="527578"/>
                </a:lnTo>
                <a:cubicBezTo>
                  <a:pt x="1384376" y="505467"/>
                  <a:pt x="1390418" y="492609"/>
                  <a:pt x="1394276" y="489008"/>
                </a:cubicBezTo>
                <a:lnTo>
                  <a:pt x="1367275" y="460080"/>
                </a:lnTo>
                <a:cubicBezTo>
                  <a:pt x="1367275" y="460080"/>
                  <a:pt x="1371390" y="449020"/>
                  <a:pt x="1379615" y="426904"/>
                </a:cubicBezTo>
                <a:lnTo>
                  <a:pt x="1352614" y="397977"/>
                </a:lnTo>
                <a:cubicBezTo>
                  <a:pt x="1364183" y="387178"/>
                  <a:pt x="1377945" y="367123"/>
                  <a:pt x="1393886" y="337805"/>
                </a:cubicBezTo>
                <a:lnTo>
                  <a:pt x="1404685" y="349374"/>
                </a:lnTo>
                <a:cubicBezTo>
                  <a:pt x="1446342" y="332149"/>
                  <a:pt x="1480926" y="330539"/>
                  <a:pt x="1508445" y="344553"/>
                </a:cubicBezTo>
                <a:cubicBezTo>
                  <a:pt x="1535955" y="358567"/>
                  <a:pt x="1562507" y="373476"/>
                  <a:pt x="1588095" y="389294"/>
                </a:cubicBezTo>
                <a:cubicBezTo>
                  <a:pt x="1613678" y="405106"/>
                  <a:pt x="1642285" y="414492"/>
                  <a:pt x="1673914" y="417451"/>
                </a:cubicBezTo>
                <a:cubicBezTo>
                  <a:pt x="1705544" y="420400"/>
                  <a:pt x="1744500" y="400281"/>
                  <a:pt x="1790786" y="357078"/>
                </a:cubicBezTo>
                <a:cubicBezTo>
                  <a:pt x="1782038" y="285850"/>
                  <a:pt x="1806594" y="223238"/>
                  <a:pt x="1864450" y="169236"/>
                </a:cubicBezTo>
                <a:cubicBezTo>
                  <a:pt x="1883735" y="151235"/>
                  <a:pt x="1906878" y="156699"/>
                  <a:pt x="1933879" y="185626"/>
                </a:cubicBezTo>
                <a:cubicBezTo>
                  <a:pt x="1960880" y="214554"/>
                  <a:pt x="1995464" y="240009"/>
                  <a:pt x="2037640" y="261992"/>
                </a:cubicBezTo>
                <a:cubicBezTo>
                  <a:pt x="2079811" y="283979"/>
                  <a:pt x="2129826" y="295030"/>
                  <a:pt x="2187682" y="295159"/>
                </a:cubicBezTo>
                <a:cubicBezTo>
                  <a:pt x="2245537" y="295287"/>
                  <a:pt x="2311108" y="261148"/>
                  <a:pt x="2384396" y="192743"/>
                </a:cubicBezTo>
                <a:cubicBezTo>
                  <a:pt x="2399823" y="178343"/>
                  <a:pt x="2409594" y="165618"/>
                  <a:pt x="2413709" y="154558"/>
                </a:cubicBezTo>
                <a:lnTo>
                  <a:pt x="2402910" y="142989"/>
                </a:lnTo>
                <a:cubicBezTo>
                  <a:pt x="2415250" y="109813"/>
                  <a:pt x="2422581" y="86739"/>
                  <a:pt x="2424888" y="73752"/>
                </a:cubicBezTo>
                <a:cubicBezTo>
                  <a:pt x="2427205" y="60766"/>
                  <a:pt x="2441990" y="37943"/>
                  <a:pt x="2469243" y="5286"/>
                </a:cubicBezTo>
                <a:cubicBezTo>
                  <a:pt x="2498818" y="13769"/>
                  <a:pt x="2516562" y="13448"/>
                  <a:pt x="2522475" y="4323"/>
                </a:cubicBezTo>
                <a:cubicBezTo>
                  <a:pt x="2525431" y="-243"/>
                  <a:pt x="2531764" y="-1193"/>
                  <a:pt x="2541472" y="1475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787934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787934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787934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787934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301968" y="3005531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301968" y="1953971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301968" y="4057091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301968" y="5108651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141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111082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069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08605" y="1689251"/>
            <a:ext cx="4163395" cy="4127197"/>
          </a:xfrm>
          <a:custGeom>
            <a:avLst/>
            <a:gdLst>
              <a:gd name="connsiteX0" fmla="*/ 5143325 w 5489373"/>
              <a:gd name="connsiteY0" fmla="*/ 3198116 h 5441647"/>
              <a:gd name="connsiteX1" fmla="*/ 5143312 w 5489373"/>
              <a:gd name="connsiteY1" fmla="*/ 3198160 h 5441647"/>
              <a:gd name="connsiteX2" fmla="*/ 5140317 w 5489373"/>
              <a:gd name="connsiteY2" fmla="*/ 3204134 h 5441647"/>
              <a:gd name="connsiteX3" fmla="*/ 2840158 w 5489373"/>
              <a:gd name="connsiteY3" fmla="*/ 0 h 5441647"/>
              <a:gd name="connsiteX4" fmla="*/ 3222023 w 5489373"/>
              <a:gd name="connsiteY4" fmla="*/ 262551 h 5441647"/>
              <a:gd name="connsiteX5" fmla="*/ 3401025 w 5489373"/>
              <a:gd name="connsiteY5" fmla="*/ 214806 h 5441647"/>
              <a:gd name="connsiteX6" fmla="*/ 3556163 w 5489373"/>
              <a:gd name="connsiteY6" fmla="*/ 167080 h 5441647"/>
              <a:gd name="connsiteX7" fmla="*/ 3711301 w 5489373"/>
              <a:gd name="connsiteY7" fmla="*/ 238668 h 5441647"/>
              <a:gd name="connsiteX8" fmla="*/ 3794831 w 5489373"/>
              <a:gd name="connsiteY8" fmla="*/ 381885 h 5441647"/>
              <a:gd name="connsiteX9" fmla="*/ 3842557 w 5489373"/>
              <a:gd name="connsiteY9" fmla="*/ 381885 h 5441647"/>
              <a:gd name="connsiteX10" fmla="*/ 3890303 w 5489373"/>
              <a:gd name="connsiteY10" fmla="*/ 525082 h 5441647"/>
              <a:gd name="connsiteX11" fmla="*/ 3985774 w 5489373"/>
              <a:gd name="connsiteY11" fmla="*/ 596671 h 5441647"/>
              <a:gd name="connsiteX12" fmla="*/ 4212501 w 5489373"/>
              <a:gd name="connsiteY12" fmla="*/ 560886 h 5441647"/>
              <a:gd name="connsiteX13" fmla="*/ 4319894 w 5489373"/>
              <a:gd name="connsiteY13" fmla="*/ 525082 h 5441647"/>
              <a:gd name="connsiteX14" fmla="*/ 4618230 w 5489373"/>
              <a:gd name="connsiteY14" fmla="*/ 680221 h 5441647"/>
              <a:gd name="connsiteX15" fmla="*/ 4749505 w 5489373"/>
              <a:gd name="connsiteY15" fmla="*/ 1002419 h 5441647"/>
              <a:gd name="connsiteX16" fmla="*/ 4797231 w 5489373"/>
              <a:gd name="connsiteY16" fmla="*/ 1002419 h 5441647"/>
              <a:gd name="connsiteX17" fmla="*/ 4797231 w 5489373"/>
              <a:gd name="connsiteY17" fmla="*/ 1384284 h 5441647"/>
              <a:gd name="connsiteX18" fmla="*/ 4856898 w 5489373"/>
              <a:gd name="connsiteY18" fmla="*/ 1467814 h 5441647"/>
              <a:gd name="connsiteX19" fmla="*/ 5059782 w 5489373"/>
              <a:gd name="connsiteY19" fmla="*/ 1646816 h 5441647"/>
              <a:gd name="connsiteX20" fmla="*/ 5059782 w 5489373"/>
              <a:gd name="connsiteY20" fmla="*/ 1694561 h 5441647"/>
              <a:gd name="connsiteX21" fmla="*/ 5226842 w 5489373"/>
              <a:gd name="connsiteY21" fmla="*/ 1694561 h 5441647"/>
              <a:gd name="connsiteX22" fmla="*/ 5393902 w 5489373"/>
              <a:gd name="connsiteY22" fmla="*/ 1801954 h 5441647"/>
              <a:gd name="connsiteX23" fmla="*/ 5417784 w 5489373"/>
              <a:gd name="connsiteY23" fmla="*/ 2052564 h 5441647"/>
              <a:gd name="connsiteX24" fmla="*/ 5274568 w 5489373"/>
              <a:gd name="connsiteY24" fmla="*/ 2124152 h 5441647"/>
              <a:gd name="connsiteX25" fmla="*/ 5226842 w 5489373"/>
              <a:gd name="connsiteY25" fmla="*/ 2434429 h 5441647"/>
              <a:gd name="connsiteX26" fmla="*/ 5274568 w 5489373"/>
              <a:gd name="connsiteY26" fmla="*/ 2482155 h 5441647"/>
              <a:gd name="connsiteX27" fmla="*/ 5250705 w 5489373"/>
              <a:gd name="connsiteY27" fmla="*/ 2482155 h 5441647"/>
              <a:gd name="connsiteX28" fmla="*/ 5358098 w 5489373"/>
              <a:gd name="connsiteY28" fmla="*/ 2649235 h 5441647"/>
              <a:gd name="connsiteX29" fmla="*/ 5489373 w 5489373"/>
              <a:gd name="connsiteY29" fmla="*/ 2911766 h 5441647"/>
              <a:gd name="connsiteX30" fmla="*/ 5322294 w 5489373"/>
              <a:gd name="connsiteY30" fmla="*/ 3019159 h 5441647"/>
              <a:gd name="connsiteX31" fmla="*/ 5155234 w 5489373"/>
              <a:gd name="connsiteY31" fmla="*/ 3126572 h 5441647"/>
              <a:gd name="connsiteX32" fmla="*/ 5155234 w 5489373"/>
              <a:gd name="connsiteY32" fmla="*/ 3174297 h 5441647"/>
              <a:gd name="connsiteX33" fmla="*/ 5145536 w 5489373"/>
              <a:gd name="connsiteY33" fmla="*/ 3193693 h 5441647"/>
              <a:gd name="connsiteX34" fmla="*/ 5143325 w 5489373"/>
              <a:gd name="connsiteY34" fmla="*/ 3198116 h 5441647"/>
              <a:gd name="connsiteX35" fmla="*/ 5145544 w 5489373"/>
              <a:gd name="connsiteY35" fmla="*/ 3190701 h 5441647"/>
              <a:gd name="connsiteX36" fmla="*/ 5107508 w 5489373"/>
              <a:gd name="connsiteY36" fmla="*/ 3222023 h 5441647"/>
              <a:gd name="connsiteX37" fmla="*/ 5155234 w 5489373"/>
              <a:gd name="connsiteY37" fmla="*/ 3532300 h 5441647"/>
              <a:gd name="connsiteX38" fmla="*/ 5226842 w 5489373"/>
              <a:gd name="connsiteY38" fmla="*/ 3532300 h 5441647"/>
              <a:gd name="connsiteX39" fmla="*/ 5238764 w 5489373"/>
              <a:gd name="connsiteY39" fmla="*/ 3591967 h 5441647"/>
              <a:gd name="connsiteX40" fmla="*/ 5250705 w 5489373"/>
              <a:gd name="connsiteY40" fmla="*/ 3627771 h 5441647"/>
              <a:gd name="connsiteX41" fmla="*/ 5179116 w 5489373"/>
              <a:gd name="connsiteY41" fmla="*/ 3854498 h 5441647"/>
              <a:gd name="connsiteX42" fmla="*/ 5059782 w 5489373"/>
              <a:gd name="connsiteY42" fmla="*/ 4009637 h 5441647"/>
              <a:gd name="connsiteX43" fmla="*/ 5059782 w 5489373"/>
              <a:gd name="connsiteY43" fmla="*/ 4272168 h 5441647"/>
              <a:gd name="connsiteX44" fmla="*/ 5012036 w 5489373"/>
              <a:gd name="connsiteY44" fmla="*/ 4272168 h 5441647"/>
              <a:gd name="connsiteX45" fmla="*/ 5012036 w 5489373"/>
              <a:gd name="connsiteY45" fmla="*/ 4391502 h 5441647"/>
              <a:gd name="connsiteX46" fmla="*/ 4964311 w 5489373"/>
              <a:gd name="connsiteY46" fmla="*/ 4427307 h 5441647"/>
              <a:gd name="connsiteX47" fmla="*/ 4892702 w 5489373"/>
              <a:gd name="connsiteY47" fmla="*/ 4486974 h 5441647"/>
              <a:gd name="connsiteX48" fmla="*/ 4749505 w 5489373"/>
              <a:gd name="connsiteY48" fmla="*/ 4439248 h 5441647"/>
              <a:gd name="connsiteX49" fmla="*/ 4582445 w 5489373"/>
              <a:gd name="connsiteY49" fmla="*/ 4391502 h 5441647"/>
              <a:gd name="connsiteX50" fmla="*/ 4582445 w 5489373"/>
              <a:gd name="connsiteY50" fmla="*/ 4439248 h 5441647"/>
              <a:gd name="connsiteX51" fmla="*/ 4307953 w 5489373"/>
              <a:gd name="connsiteY51" fmla="*/ 4761446 h 5441647"/>
              <a:gd name="connsiteX52" fmla="*/ 3961892 w 5489373"/>
              <a:gd name="connsiteY52" fmla="*/ 5179116 h 5441647"/>
              <a:gd name="connsiteX53" fmla="*/ 3830616 w 5489373"/>
              <a:gd name="connsiteY53" fmla="*/ 5167175 h 5441647"/>
              <a:gd name="connsiteX54" fmla="*/ 3627771 w 5489373"/>
              <a:gd name="connsiteY54" fmla="*/ 5155253 h 5441647"/>
              <a:gd name="connsiteX55" fmla="*/ 3365221 w 5489373"/>
              <a:gd name="connsiteY55" fmla="*/ 5179116 h 5441647"/>
              <a:gd name="connsiteX56" fmla="*/ 3365221 w 5489373"/>
              <a:gd name="connsiteY56" fmla="*/ 5226842 h 5441647"/>
              <a:gd name="connsiteX57" fmla="*/ 3222023 w 5489373"/>
              <a:gd name="connsiteY57" fmla="*/ 5226842 h 5441647"/>
              <a:gd name="connsiteX58" fmla="*/ 3222023 w 5489373"/>
              <a:gd name="connsiteY58" fmla="*/ 5274587 h 5441647"/>
              <a:gd name="connsiteX59" fmla="*/ 2744687 w 5489373"/>
              <a:gd name="connsiteY59" fmla="*/ 5274587 h 5441647"/>
              <a:gd name="connsiteX60" fmla="*/ 2744687 w 5489373"/>
              <a:gd name="connsiteY60" fmla="*/ 5322313 h 5441647"/>
              <a:gd name="connsiteX61" fmla="*/ 2625352 w 5489373"/>
              <a:gd name="connsiteY61" fmla="*/ 5322313 h 5441647"/>
              <a:gd name="connsiteX62" fmla="*/ 2577627 w 5489373"/>
              <a:gd name="connsiteY62" fmla="*/ 5441647 h 5441647"/>
              <a:gd name="connsiteX63" fmla="*/ 2267350 w 5489373"/>
              <a:gd name="connsiteY63" fmla="*/ 5441647 h 5441647"/>
              <a:gd name="connsiteX64" fmla="*/ 2267350 w 5489373"/>
              <a:gd name="connsiteY64" fmla="*/ 5322313 h 5441647"/>
              <a:gd name="connsiteX65" fmla="*/ 2052564 w 5489373"/>
              <a:gd name="connsiteY65" fmla="*/ 5179116 h 5441647"/>
              <a:gd name="connsiteX66" fmla="*/ 2052564 w 5489373"/>
              <a:gd name="connsiteY66" fmla="*/ 5107508 h 5441647"/>
              <a:gd name="connsiteX67" fmla="*/ 1730346 w 5489373"/>
              <a:gd name="connsiteY67" fmla="*/ 5071703 h 5441647"/>
              <a:gd name="connsiteX68" fmla="*/ 1408147 w 5489373"/>
              <a:gd name="connsiteY68" fmla="*/ 5012036 h 5441647"/>
              <a:gd name="connsiteX69" fmla="*/ 1408147 w 5489373"/>
              <a:gd name="connsiteY69" fmla="*/ 4964310 h 5441647"/>
              <a:gd name="connsiteX70" fmla="*/ 1312676 w 5489373"/>
              <a:gd name="connsiteY70" fmla="*/ 4964310 h 5441647"/>
              <a:gd name="connsiteX71" fmla="*/ 1288813 w 5489373"/>
              <a:gd name="connsiteY71" fmla="*/ 4904643 h 5441647"/>
              <a:gd name="connsiteX72" fmla="*/ 1264950 w 5489373"/>
              <a:gd name="connsiteY72" fmla="*/ 4844976 h 5441647"/>
              <a:gd name="connsiteX73" fmla="*/ 1145616 w 5489373"/>
              <a:gd name="connsiteY73" fmla="*/ 4844976 h 5441647"/>
              <a:gd name="connsiteX74" fmla="*/ 1145616 w 5489373"/>
              <a:gd name="connsiteY74" fmla="*/ 4797250 h 5441647"/>
              <a:gd name="connsiteX75" fmla="*/ 1050145 w 5489373"/>
              <a:gd name="connsiteY75" fmla="*/ 4797250 h 5441647"/>
              <a:gd name="connsiteX76" fmla="*/ 1050145 w 5489373"/>
              <a:gd name="connsiteY76" fmla="*/ 4749505 h 5441647"/>
              <a:gd name="connsiteX77" fmla="*/ 918869 w 5489373"/>
              <a:gd name="connsiteY77" fmla="*/ 4725642 h 5441647"/>
              <a:gd name="connsiteX78" fmla="*/ 787614 w 5489373"/>
              <a:gd name="connsiteY78" fmla="*/ 4701779 h 5441647"/>
              <a:gd name="connsiteX79" fmla="*/ 787614 w 5489373"/>
              <a:gd name="connsiteY79" fmla="*/ 4654034 h 5441647"/>
              <a:gd name="connsiteX80" fmla="*/ 739868 w 5489373"/>
              <a:gd name="connsiteY80" fmla="*/ 4654034 h 5441647"/>
              <a:gd name="connsiteX81" fmla="*/ 692142 w 5489373"/>
              <a:gd name="connsiteY81" fmla="*/ 4486974 h 5441647"/>
              <a:gd name="connsiteX82" fmla="*/ 620554 w 5489373"/>
              <a:gd name="connsiteY82" fmla="*/ 4486974 h 5441647"/>
              <a:gd name="connsiteX83" fmla="*/ 620554 w 5489373"/>
              <a:gd name="connsiteY83" fmla="*/ 4319914 h 5441647"/>
              <a:gd name="connsiteX84" fmla="*/ 572808 w 5489373"/>
              <a:gd name="connsiteY84" fmla="*/ 4319914 h 5441647"/>
              <a:gd name="connsiteX85" fmla="*/ 572808 w 5489373"/>
              <a:gd name="connsiteY85" fmla="*/ 4224442 h 5441647"/>
              <a:gd name="connsiteX86" fmla="*/ 477337 w 5489373"/>
              <a:gd name="connsiteY86" fmla="*/ 4176697 h 5441647"/>
              <a:gd name="connsiteX87" fmla="*/ 477337 w 5489373"/>
              <a:gd name="connsiteY87" fmla="*/ 4057363 h 5441647"/>
              <a:gd name="connsiteX88" fmla="*/ 393807 w 5489373"/>
              <a:gd name="connsiteY88" fmla="*/ 4009637 h 5441647"/>
              <a:gd name="connsiteX89" fmla="*/ 310277 w 5489373"/>
              <a:gd name="connsiteY89" fmla="*/ 3961911 h 5441647"/>
              <a:gd name="connsiteX90" fmla="*/ 310277 w 5489373"/>
              <a:gd name="connsiteY90" fmla="*/ 3842577 h 5441647"/>
              <a:gd name="connsiteX91" fmla="*/ 167060 w 5489373"/>
              <a:gd name="connsiteY91" fmla="*/ 3651634 h 5441647"/>
              <a:gd name="connsiteX92" fmla="*/ 95471 w 5489373"/>
              <a:gd name="connsiteY92" fmla="*/ 3317495 h 5441647"/>
              <a:gd name="connsiteX93" fmla="*/ 143197 w 5489373"/>
              <a:gd name="connsiteY93" fmla="*/ 3317495 h 5441647"/>
              <a:gd name="connsiteX94" fmla="*/ 143197 w 5489373"/>
              <a:gd name="connsiteY94" fmla="*/ 3269769 h 5441647"/>
              <a:gd name="connsiteX95" fmla="*/ 95471 w 5489373"/>
              <a:gd name="connsiteY95" fmla="*/ 3269769 h 5441647"/>
              <a:gd name="connsiteX96" fmla="*/ 95471 w 5489373"/>
              <a:gd name="connsiteY96" fmla="*/ 2696961 h 5441647"/>
              <a:gd name="connsiteX97" fmla="*/ 0 w 5489373"/>
              <a:gd name="connsiteY97" fmla="*/ 2649235 h 5441647"/>
              <a:gd name="connsiteX98" fmla="*/ 0 w 5489373"/>
              <a:gd name="connsiteY98" fmla="*/ 2386684 h 5441647"/>
              <a:gd name="connsiteX99" fmla="*/ 214806 w 5489373"/>
              <a:gd name="connsiteY99" fmla="*/ 2219624 h 5441647"/>
              <a:gd name="connsiteX100" fmla="*/ 214806 w 5489373"/>
              <a:gd name="connsiteY100" fmla="*/ 1957092 h 5441647"/>
              <a:gd name="connsiteX101" fmla="*/ 262531 w 5489373"/>
              <a:gd name="connsiteY101" fmla="*/ 1957092 h 5441647"/>
              <a:gd name="connsiteX102" fmla="*/ 262531 w 5489373"/>
              <a:gd name="connsiteY102" fmla="*/ 1646816 h 5441647"/>
              <a:gd name="connsiteX103" fmla="*/ 310277 w 5489373"/>
              <a:gd name="connsiteY103" fmla="*/ 1646816 h 5441647"/>
              <a:gd name="connsiteX104" fmla="*/ 310277 w 5489373"/>
              <a:gd name="connsiteY104" fmla="*/ 1384284 h 5441647"/>
              <a:gd name="connsiteX105" fmla="*/ 405728 w 5489373"/>
              <a:gd name="connsiteY105" fmla="*/ 1312676 h 5441647"/>
              <a:gd name="connsiteX106" fmla="*/ 405728 w 5489373"/>
              <a:gd name="connsiteY106" fmla="*/ 1217224 h 5441647"/>
              <a:gd name="connsiteX107" fmla="*/ 525082 w 5489373"/>
              <a:gd name="connsiteY107" fmla="*/ 1217224 h 5441647"/>
              <a:gd name="connsiteX108" fmla="*/ 692142 w 5489373"/>
              <a:gd name="connsiteY108" fmla="*/ 1085949 h 5441647"/>
              <a:gd name="connsiteX109" fmla="*/ 835339 w 5489373"/>
              <a:gd name="connsiteY109" fmla="*/ 1002419 h 5441647"/>
              <a:gd name="connsiteX110" fmla="*/ 835339 w 5489373"/>
              <a:gd name="connsiteY110" fmla="*/ 906948 h 5441647"/>
              <a:gd name="connsiteX111" fmla="*/ 883065 w 5489373"/>
              <a:gd name="connsiteY111" fmla="*/ 906948 h 5441647"/>
              <a:gd name="connsiteX112" fmla="*/ 883065 w 5489373"/>
              <a:gd name="connsiteY112" fmla="*/ 692142 h 5441647"/>
              <a:gd name="connsiteX113" fmla="*/ 1002419 w 5489373"/>
              <a:gd name="connsiteY113" fmla="*/ 644416 h 5441647"/>
              <a:gd name="connsiteX114" fmla="*/ 1002419 w 5489373"/>
              <a:gd name="connsiteY114" fmla="*/ 572808 h 5441647"/>
              <a:gd name="connsiteX115" fmla="*/ 1097890 w 5489373"/>
              <a:gd name="connsiteY115" fmla="*/ 572808 h 5441647"/>
              <a:gd name="connsiteX116" fmla="*/ 1408147 w 5489373"/>
              <a:gd name="connsiteY116" fmla="*/ 405748 h 5441647"/>
              <a:gd name="connsiteX117" fmla="*/ 1790013 w 5489373"/>
              <a:gd name="connsiteY117" fmla="*/ 167080 h 5441647"/>
              <a:gd name="connsiteX118" fmla="*/ 2112231 w 5489373"/>
              <a:gd name="connsiteY118" fmla="*/ 179001 h 5441647"/>
              <a:gd name="connsiteX119" fmla="*/ 2410547 w 5489373"/>
              <a:gd name="connsiteY119" fmla="*/ 214806 h 5441647"/>
              <a:gd name="connsiteX120" fmla="*/ 2840158 w 5489373"/>
              <a:gd name="connsiteY120" fmla="*/ 0 h 544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5489373" h="5441647">
                <a:moveTo>
                  <a:pt x="5143325" y="3198116"/>
                </a:moveTo>
                <a:lnTo>
                  <a:pt x="5143312" y="3198160"/>
                </a:lnTo>
                <a:cubicBezTo>
                  <a:pt x="5139328" y="3206118"/>
                  <a:pt x="5138330" y="3208110"/>
                  <a:pt x="5140317" y="3204134"/>
                </a:cubicBezTo>
                <a:close/>
                <a:moveTo>
                  <a:pt x="2840158" y="0"/>
                </a:moveTo>
                <a:cubicBezTo>
                  <a:pt x="2903799" y="175027"/>
                  <a:pt x="3031100" y="262551"/>
                  <a:pt x="3222023" y="262551"/>
                </a:cubicBezTo>
                <a:cubicBezTo>
                  <a:pt x="3317495" y="262551"/>
                  <a:pt x="3377162" y="246636"/>
                  <a:pt x="3401025" y="214806"/>
                </a:cubicBezTo>
                <a:cubicBezTo>
                  <a:pt x="3424888" y="182995"/>
                  <a:pt x="3476607" y="167080"/>
                  <a:pt x="3556163" y="167080"/>
                </a:cubicBezTo>
                <a:cubicBezTo>
                  <a:pt x="3651634" y="167080"/>
                  <a:pt x="3703354" y="190943"/>
                  <a:pt x="3711301" y="238668"/>
                </a:cubicBezTo>
                <a:cubicBezTo>
                  <a:pt x="3719249" y="286414"/>
                  <a:pt x="3747086" y="334140"/>
                  <a:pt x="3794831" y="381885"/>
                </a:cubicBezTo>
                <a:lnTo>
                  <a:pt x="3842557" y="381885"/>
                </a:lnTo>
                <a:cubicBezTo>
                  <a:pt x="3890303" y="429611"/>
                  <a:pt x="3906198" y="477337"/>
                  <a:pt x="3890303" y="525082"/>
                </a:cubicBezTo>
                <a:cubicBezTo>
                  <a:pt x="3874388" y="572808"/>
                  <a:pt x="3906198" y="596671"/>
                  <a:pt x="3985774" y="596671"/>
                </a:cubicBezTo>
                <a:cubicBezTo>
                  <a:pt x="4081245" y="596671"/>
                  <a:pt x="4156808" y="584749"/>
                  <a:pt x="4212501" y="560886"/>
                </a:cubicBezTo>
                <a:cubicBezTo>
                  <a:pt x="4268194" y="537004"/>
                  <a:pt x="4303999" y="525082"/>
                  <a:pt x="4319894" y="525082"/>
                </a:cubicBezTo>
                <a:cubicBezTo>
                  <a:pt x="4479006" y="525082"/>
                  <a:pt x="4578452" y="576782"/>
                  <a:pt x="4618230" y="680221"/>
                </a:cubicBezTo>
                <a:cubicBezTo>
                  <a:pt x="4658027" y="783640"/>
                  <a:pt x="4701779" y="891032"/>
                  <a:pt x="4749505" y="1002419"/>
                </a:cubicBezTo>
                <a:lnTo>
                  <a:pt x="4797231" y="1002419"/>
                </a:lnTo>
                <a:lnTo>
                  <a:pt x="4797231" y="1384284"/>
                </a:lnTo>
                <a:cubicBezTo>
                  <a:pt x="4765420" y="1384284"/>
                  <a:pt x="4785309" y="1412121"/>
                  <a:pt x="4856898" y="1467814"/>
                </a:cubicBezTo>
                <a:cubicBezTo>
                  <a:pt x="4928506" y="1523507"/>
                  <a:pt x="4996121" y="1583175"/>
                  <a:pt x="5059782" y="1646816"/>
                </a:cubicBezTo>
                <a:lnTo>
                  <a:pt x="5059782" y="1694561"/>
                </a:lnTo>
                <a:lnTo>
                  <a:pt x="5226842" y="1694561"/>
                </a:lnTo>
                <a:cubicBezTo>
                  <a:pt x="5322294" y="1742287"/>
                  <a:pt x="5378006" y="1778091"/>
                  <a:pt x="5393902" y="1801954"/>
                </a:cubicBezTo>
                <a:cubicBezTo>
                  <a:pt x="5409817" y="1825817"/>
                  <a:pt x="5417784" y="1909347"/>
                  <a:pt x="5417784" y="2052564"/>
                </a:cubicBezTo>
                <a:lnTo>
                  <a:pt x="5274568" y="2124152"/>
                </a:lnTo>
                <a:lnTo>
                  <a:pt x="5226842" y="2434429"/>
                </a:lnTo>
                <a:cubicBezTo>
                  <a:pt x="5258672" y="2466240"/>
                  <a:pt x="5274568" y="2482155"/>
                  <a:pt x="5274568" y="2482155"/>
                </a:cubicBezTo>
                <a:lnTo>
                  <a:pt x="5250705" y="2482155"/>
                </a:lnTo>
                <a:cubicBezTo>
                  <a:pt x="5250705" y="2593541"/>
                  <a:pt x="5286509" y="2649235"/>
                  <a:pt x="5358098" y="2649235"/>
                </a:cubicBezTo>
                <a:cubicBezTo>
                  <a:pt x="5429706" y="2649235"/>
                  <a:pt x="5473458" y="2736739"/>
                  <a:pt x="5489373" y="2911766"/>
                </a:cubicBezTo>
                <a:cubicBezTo>
                  <a:pt x="5425732" y="2943577"/>
                  <a:pt x="5370039" y="2979381"/>
                  <a:pt x="5322294" y="3019159"/>
                </a:cubicBezTo>
                <a:cubicBezTo>
                  <a:pt x="5274568" y="3058937"/>
                  <a:pt x="5218894" y="3094741"/>
                  <a:pt x="5155234" y="3126572"/>
                </a:cubicBezTo>
                <a:lnTo>
                  <a:pt x="5155234" y="3174297"/>
                </a:lnTo>
                <a:cubicBezTo>
                  <a:pt x="5151255" y="3182255"/>
                  <a:pt x="5148022" y="3188720"/>
                  <a:pt x="5145536" y="3193693"/>
                </a:cubicBezTo>
                <a:lnTo>
                  <a:pt x="5143325" y="3198116"/>
                </a:lnTo>
                <a:lnTo>
                  <a:pt x="5145544" y="3190701"/>
                </a:lnTo>
                <a:cubicBezTo>
                  <a:pt x="5144047" y="3187719"/>
                  <a:pt x="5131366" y="3198165"/>
                  <a:pt x="5107508" y="3222023"/>
                </a:cubicBezTo>
                <a:cubicBezTo>
                  <a:pt x="5139318" y="3349325"/>
                  <a:pt x="5155234" y="3452744"/>
                  <a:pt x="5155234" y="3532300"/>
                </a:cubicBezTo>
                <a:lnTo>
                  <a:pt x="5226842" y="3532300"/>
                </a:lnTo>
                <a:cubicBezTo>
                  <a:pt x="5226842" y="3564130"/>
                  <a:pt x="5230816" y="3584019"/>
                  <a:pt x="5238764" y="3591967"/>
                </a:cubicBezTo>
                <a:cubicBezTo>
                  <a:pt x="5246731" y="3599915"/>
                  <a:pt x="5250705" y="3611856"/>
                  <a:pt x="5250705" y="3627771"/>
                </a:cubicBezTo>
                <a:cubicBezTo>
                  <a:pt x="5250705" y="3723243"/>
                  <a:pt x="5226842" y="3798805"/>
                  <a:pt x="5179116" y="3854498"/>
                </a:cubicBezTo>
                <a:cubicBezTo>
                  <a:pt x="5131371" y="3910192"/>
                  <a:pt x="5091593" y="3961911"/>
                  <a:pt x="5059782" y="4009637"/>
                </a:cubicBezTo>
                <a:lnTo>
                  <a:pt x="5059782" y="4272168"/>
                </a:lnTo>
                <a:lnTo>
                  <a:pt x="5012036" y="4272168"/>
                </a:lnTo>
                <a:lnTo>
                  <a:pt x="5012036" y="4391502"/>
                </a:lnTo>
                <a:cubicBezTo>
                  <a:pt x="4996121" y="4407418"/>
                  <a:pt x="4980206" y="4419359"/>
                  <a:pt x="4964311" y="4427307"/>
                </a:cubicBezTo>
                <a:cubicBezTo>
                  <a:pt x="4948395" y="4435254"/>
                  <a:pt x="4924533" y="4455143"/>
                  <a:pt x="4892702" y="4486974"/>
                </a:cubicBezTo>
                <a:cubicBezTo>
                  <a:pt x="4844976" y="4471059"/>
                  <a:pt x="4797231" y="4455143"/>
                  <a:pt x="4749505" y="4439248"/>
                </a:cubicBezTo>
                <a:cubicBezTo>
                  <a:pt x="4701779" y="4423333"/>
                  <a:pt x="4646086" y="4407418"/>
                  <a:pt x="4582445" y="4391502"/>
                </a:cubicBezTo>
                <a:lnTo>
                  <a:pt x="4582445" y="4439248"/>
                </a:lnTo>
                <a:cubicBezTo>
                  <a:pt x="4502869" y="4502889"/>
                  <a:pt x="4411392" y="4610282"/>
                  <a:pt x="4307953" y="4761446"/>
                </a:cubicBezTo>
                <a:cubicBezTo>
                  <a:pt x="4204553" y="4912591"/>
                  <a:pt x="4089193" y="5051814"/>
                  <a:pt x="3961892" y="5179116"/>
                </a:cubicBezTo>
                <a:cubicBezTo>
                  <a:pt x="3930081" y="5179116"/>
                  <a:pt x="3886329" y="5175142"/>
                  <a:pt x="3830616" y="5167175"/>
                </a:cubicBezTo>
                <a:cubicBezTo>
                  <a:pt x="3774942" y="5159227"/>
                  <a:pt x="3707308" y="5155253"/>
                  <a:pt x="3627771" y="5155253"/>
                </a:cubicBezTo>
                <a:cubicBezTo>
                  <a:pt x="3500470" y="5155253"/>
                  <a:pt x="3412966" y="5163201"/>
                  <a:pt x="3365221" y="5179116"/>
                </a:cubicBezTo>
                <a:lnTo>
                  <a:pt x="3365221" y="5226842"/>
                </a:lnTo>
                <a:lnTo>
                  <a:pt x="3222023" y="5226842"/>
                </a:lnTo>
                <a:lnTo>
                  <a:pt x="3222023" y="5274587"/>
                </a:lnTo>
                <a:lnTo>
                  <a:pt x="2744687" y="5274587"/>
                </a:lnTo>
                <a:lnTo>
                  <a:pt x="2744687" y="5322313"/>
                </a:lnTo>
                <a:lnTo>
                  <a:pt x="2625352" y="5322313"/>
                </a:lnTo>
                <a:lnTo>
                  <a:pt x="2577627" y="5441647"/>
                </a:lnTo>
                <a:lnTo>
                  <a:pt x="2267350" y="5441647"/>
                </a:lnTo>
                <a:lnTo>
                  <a:pt x="2267350" y="5322313"/>
                </a:lnTo>
                <a:lnTo>
                  <a:pt x="2052564" y="5179116"/>
                </a:lnTo>
                <a:lnTo>
                  <a:pt x="2052564" y="5107508"/>
                </a:lnTo>
                <a:cubicBezTo>
                  <a:pt x="1941177" y="5091592"/>
                  <a:pt x="1833784" y="5079671"/>
                  <a:pt x="1730346" y="5071703"/>
                </a:cubicBezTo>
                <a:cubicBezTo>
                  <a:pt x="1626927" y="5063756"/>
                  <a:pt x="1519514" y="5043867"/>
                  <a:pt x="1408147" y="5012036"/>
                </a:cubicBezTo>
                <a:lnTo>
                  <a:pt x="1408147" y="4964310"/>
                </a:lnTo>
                <a:lnTo>
                  <a:pt x="1312676" y="4964310"/>
                </a:lnTo>
                <a:cubicBezTo>
                  <a:pt x="1296761" y="4932480"/>
                  <a:pt x="1288813" y="4912591"/>
                  <a:pt x="1288813" y="4904643"/>
                </a:cubicBezTo>
                <a:cubicBezTo>
                  <a:pt x="1288813" y="4896696"/>
                  <a:pt x="1280866" y="4876807"/>
                  <a:pt x="1264950" y="4844976"/>
                </a:cubicBezTo>
                <a:lnTo>
                  <a:pt x="1145616" y="4844976"/>
                </a:lnTo>
                <a:lnTo>
                  <a:pt x="1145616" y="4797250"/>
                </a:lnTo>
                <a:lnTo>
                  <a:pt x="1050145" y="4797250"/>
                </a:lnTo>
                <a:lnTo>
                  <a:pt x="1050145" y="4749505"/>
                </a:lnTo>
                <a:cubicBezTo>
                  <a:pt x="1002419" y="4733590"/>
                  <a:pt x="958648" y="4725642"/>
                  <a:pt x="918869" y="4725642"/>
                </a:cubicBezTo>
                <a:cubicBezTo>
                  <a:pt x="879111" y="4725642"/>
                  <a:pt x="835339" y="4717694"/>
                  <a:pt x="787614" y="4701779"/>
                </a:cubicBezTo>
                <a:lnTo>
                  <a:pt x="787614" y="4654034"/>
                </a:lnTo>
                <a:lnTo>
                  <a:pt x="739868" y="4654034"/>
                </a:lnTo>
                <a:cubicBezTo>
                  <a:pt x="708057" y="4558582"/>
                  <a:pt x="692142" y="4502889"/>
                  <a:pt x="692142" y="4486974"/>
                </a:cubicBezTo>
                <a:lnTo>
                  <a:pt x="620554" y="4486974"/>
                </a:lnTo>
                <a:lnTo>
                  <a:pt x="620554" y="4319914"/>
                </a:lnTo>
                <a:lnTo>
                  <a:pt x="572808" y="4319914"/>
                </a:lnTo>
                <a:lnTo>
                  <a:pt x="572808" y="4224442"/>
                </a:lnTo>
                <a:cubicBezTo>
                  <a:pt x="540978" y="4192612"/>
                  <a:pt x="509167" y="4176697"/>
                  <a:pt x="477337" y="4176697"/>
                </a:cubicBezTo>
                <a:lnTo>
                  <a:pt x="477337" y="4057363"/>
                </a:lnTo>
                <a:cubicBezTo>
                  <a:pt x="445507" y="4041467"/>
                  <a:pt x="417670" y="4025552"/>
                  <a:pt x="393807" y="4009637"/>
                </a:cubicBezTo>
                <a:cubicBezTo>
                  <a:pt x="369944" y="3993722"/>
                  <a:pt x="342087" y="3977807"/>
                  <a:pt x="310277" y="3961911"/>
                </a:cubicBezTo>
                <a:lnTo>
                  <a:pt x="310277" y="3842577"/>
                </a:lnTo>
                <a:cubicBezTo>
                  <a:pt x="230721" y="3842577"/>
                  <a:pt x="182995" y="3778916"/>
                  <a:pt x="167060" y="3651634"/>
                </a:cubicBezTo>
                <a:cubicBezTo>
                  <a:pt x="151165" y="3524352"/>
                  <a:pt x="127302" y="3412966"/>
                  <a:pt x="95471" y="3317495"/>
                </a:cubicBezTo>
                <a:lnTo>
                  <a:pt x="143197" y="3317495"/>
                </a:lnTo>
                <a:lnTo>
                  <a:pt x="143197" y="3269769"/>
                </a:lnTo>
                <a:lnTo>
                  <a:pt x="95471" y="3269769"/>
                </a:lnTo>
                <a:lnTo>
                  <a:pt x="95471" y="2696961"/>
                </a:lnTo>
                <a:cubicBezTo>
                  <a:pt x="63641" y="2665130"/>
                  <a:pt x="31830" y="2649235"/>
                  <a:pt x="0" y="2649235"/>
                </a:cubicBezTo>
                <a:lnTo>
                  <a:pt x="0" y="2386684"/>
                </a:lnTo>
                <a:cubicBezTo>
                  <a:pt x="47746" y="2338958"/>
                  <a:pt x="119334" y="2283265"/>
                  <a:pt x="214806" y="2219624"/>
                </a:cubicBezTo>
                <a:lnTo>
                  <a:pt x="214806" y="1957092"/>
                </a:lnTo>
                <a:lnTo>
                  <a:pt x="262531" y="1957092"/>
                </a:lnTo>
                <a:lnTo>
                  <a:pt x="262531" y="1646816"/>
                </a:lnTo>
                <a:lnTo>
                  <a:pt x="310277" y="1646816"/>
                </a:lnTo>
                <a:lnTo>
                  <a:pt x="310277" y="1384284"/>
                </a:lnTo>
                <a:cubicBezTo>
                  <a:pt x="342087" y="1368369"/>
                  <a:pt x="373918" y="1344506"/>
                  <a:pt x="405728" y="1312676"/>
                </a:cubicBezTo>
                <a:lnTo>
                  <a:pt x="405728" y="1217224"/>
                </a:lnTo>
                <a:lnTo>
                  <a:pt x="525082" y="1217224"/>
                </a:lnTo>
                <a:cubicBezTo>
                  <a:pt x="572808" y="1137668"/>
                  <a:pt x="628501" y="1093897"/>
                  <a:pt x="692142" y="1085949"/>
                </a:cubicBezTo>
                <a:cubicBezTo>
                  <a:pt x="755783" y="1078001"/>
                  <a:pt x="803529" y="1050145"/>
                  <a:pt x="835339" y="1002419"/>
                </a:cubicBezTo>
                <a:lnTo>
                  <a:pt x="835339" y="906948"/>
                </a:lnTo>
                <a:lnTo>
                  <a:pt x="883065" y="906948"/>
                </a:lnTo>
                <a:lnTo>
                  <a:pt x="883065" y="692142"/>
                </a:lnTo>
                <a:cubicBezTo>
                  <a:pt x="946726" y="660332"/>
                  <a:pt x="986504" y="644416"/>
                  <a:pt x="1002419" y="644416"/>
                </a:cubicBezTo>
                <a:lnTo>
                  <a:pt x="1002419" y="572808"/>
                </a:lnTo>
                <a:lnTo>
                  <a:pt x="1097890" y="572808"/>
                </a:lnTo>
                <a:cubicBezTo>
                  <a:pt x="1225172" y="445526"/>
                  <a:pt x="1328591" y="389833"/>
                  <a:pt x="1408147" y="405748"/>
                </a:cubicBezTo>
                <a:cubicBezTo>
                  <a:pt x="1487703" y="421663"/>
                  <a:pt x="1614986" y="342107"/>
                  <a:pt x="1790013" y="167080"/>
                </a:cubicBezTo>
                <a:cubicBezTo>
                  <a:pt x="1901399" y="167080"/>
                  <a:pt x="2008792" y="171054"/>
                  <a:pt x="2112231" y="179001"/>
                </a:cubicBezTo>
                <a:cubicBezTo>
                  <a:pt x="2215630" y="186969"/>
                  <a:pt x="2315075" y="198890"/>
                  <a:pt x="2410547" y="214806"/>
                </a:cubicBezTo>
                <a:cubicBezTo>
                  <a:pt x="2474188" y="71608"/>
                  <a:pt x="2617405" y="0"/>
                  <a:pt x="2840158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280842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280842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280842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280842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794876" y="3005531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794876" y="1953971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794876" y="4057091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794876" y="5108651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2242563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90642" y="1343479"/>
            <a:ext cx="3881358" cy="5377996"/>
          </a:xfrm>
          <a:custGeom>
            <a:avLst/>
            <a:gdLst>
              <a:gd name="connsiteX0" fmla="*/ 4330477 w 4435885"/>
              <a:gd name="connsiteY0" fmla="*/ 5924016 h 6146347"/>
              <a:gd name="connsiteX1" fmla="*/ 4365728 w 4435885"/>
              <a:gd name="connsiteY1" fmla="*/ 5966831 h 6146347"/>
              <a:gd name="connsiteX2" fmla="*/ 4393505 w 4435885"/>
              <a:gd name="connsiteY2" fmla="*/ 6031949 h 6146347"/>
              <a:gd name="connsiteX3" fmla="*/ 4371145 w 4435885"/>
              <a:gd name="connsiteY3" fmla="*/ 6061657 h 6146347"/>
              <a:gd name="connsiteX4" fmla="*/ 4320977 w 4435885"/>
              <a:gd name="connsiteY4" fmla="*/ 6044841 h 6146347"/>
              <a:gd name="connsiteX5" fmla="*/ 4291698 w 4435885"/>
              <a:gd name="connsiteY5" fmla="*/ 5987902 h 6146347"/>
              <a:gd name="connsiteX6" fmla="*/ 4276081 w 4435885"/>
              <a:gd name="connsiteY6" fmla="*/ 5990106 h 6146347"/>
              <a:gd name="connsiteX7" fmla="*/ 4283615 w 4435885"/>
              <a:gd name="connsiteY7" fmla="*/ 5930629 h 6146347"/>
              <a:gd name="connsiteX8" fmla="*/ 1911435 w 4435885"/>
              <a:gd name="connsiteY8" fmla="*/ 5904292 h 6146347"/>
              <a:gd name="connsiteX9" fmla="*/ 1912905 w 4435885"/>
              <a:gd name="connsiteY9" fmla="*/ 5914708 h 6146347"/>
              <a:gd name="connsiteX10" fmla="*/ 1967515 w 4435885"/>
              <a:gd name="connsiteY10" fmla="*/ 5944173 h 6146347"/>
              <a:gd name="connsiteX11" fmla="*/ 1987079 w 4435885"/>
              <a:gd name="connsiteY11" fmla="*/ 6026379 h 6146347"/>
              <a:gd name="connsiteX12" fmla="*/ 1980374 w 4435885"/>
              <a:gd name="connsiteY12" fmla="*/ 6035292 h 6146347"/>
              <a:gd name="connsiteX13" fmla="*/ 1979606 w 4435885"/>
              <a:gd name="connsiteY13" fmla="*/ 6048676 h 6146347"/>
              <a:gd name="connsiteX14" fmla="*/ 1915657 w 4435885"/>
              <a:gd name="connsiteY14" fmla="*/ 6047077 h 6146347"/>
              <a:gd name="connsiteX15" fmla="*/ 1890788 w 4435885"/>
              <a:gd name="connsiteY15" fmla="*/ 6021382 h 6146347"/>
              <a:gd name="connsiteX16" fmla="*/ 1860712 w 4435885"/>
              <a:gd name="connsiteY16" fmla="*/ 5996417 h 6146347"/>
              <a:gd name="connsiteX17" fmla="*/ 1871221 w 4435885"/>
              <a:gd name="connsiteY17" fmla="*/ 5939177 h 6146347"/>
              <a:gd name="connsiteX18" fmla="*/ 1911435 w 4435885"/>
              <a:gd name="connsiteY18" fmla="*/ 5904292 h 6146347"/>
              <a:gd name="connsiteX19" fmla="*/ 2439713 w 4435885"/>
              <a:gd name="connsiteY19" fmla="*/ 5734153 h 6146347"/>
              <a:gd name="connsiteX20" fmla="*/ 2441182 w 4435885"/>
              <a:gd name="connsiteY20" fmla="*/ 5744565 h 6146347"/>
              <a:gd name="connsiteX21" fmla="*/ 2467889 w 4435885"/>
              <a:gd name="connsiteY21" fmla="*/ 5783278 h 6146347"/>
              <a:gd name="connsiteX22" fmla="*/ 2468591 w 4435885"/>
              <a:gd name="connsiteY22" fmla="*/ 5807077 h 6146347"/>
              <a:gd name="connsiteX23" fmla="*/ 2469297 w 4435885"/>
              <a:gd name="connsiteY23" fmla="*/ 5830874 h 6146347"/>
              <a:gd name="connsiteX24" fmla="*/ 2475204 w 4435885"/>
              <a:gd name="connsiteY24" fmla="*/ 5853940 h 6146347"/>
              <a:gd name="connsiteX25" fmla="*/ 2506415 w 4435885"/>
              <a:gd name="connsiteY25" fmla="*/ 5868121 h 6146347"/>
              <a:gd name="connsiteX26" fmla="*/ 2526379 w 4435885"/>
              <a:gd name="connsiteY26" fmla="*/ 5934341 h 6146347"/>
              <a:gd name="connsiteX27" fmla="*/ 2556455 w 4435885"/>
              <a:gd name="connsiteY27" fmla="*/ 5959302 h 6146347"/>
              <a:gd name="connsiteX28" fmla="*/ 2573116 w 4435885"/>
              <a:gd name="connsiteY28" fmla="*/ 6002088 h 6146347"/>
              <a:gd name="connsiteX29" fmla="*/ 2557494 w 4435885"/>
              <a:gd name="connsiteY29" fmla="*/ 6004292 h 6146347"/>
              <a:gd name="connsiteX30" fmla="*/ 2586467 w 4435885"/>
              <a:gd name="connsiteY30" fmla="*/ 6021447 h 6146347"/>
              <a:gd name="connsiteX31" fmla="*/ 2593815 w 4435885"/>
              <a:gd name="connsiteY31" fmla="*/ 6073514 h 6146347"/>
              <a:gd name="connsiteX32" fmla="*/ 2604227 w 4435885"/>
              <a:gd name="connsiteY32" fmla="*/ 6072044 h 6146347"/>
              <a:gd name="connsiteX33" fmla="*/ 2612310 w 4435885"/>
              <a:gd name="connsiteY33" fmla="*/ 6129318 h 6146347"/>
              <a:gd name="connsiteX34" fmla="*/ 2597794 w 4435885"/>
              <a:gd name="connsiteY34" fmla="*/ 6139334 h 6146347"/>
              <a:gd name="connsiteX35" fmla="*/ 2566922 w 4435885"/>
              <a:gd name="connsiteY35" fmla="*/ 6146347 h 6146347"/>
              <a:gd name="connsiteX36" fmla="*/ 2516849 w 4435885"/>
              <a:gd name="connsiteY36" fmla="*/ 6073757 h 6146347"/>
              <a:gd name="connsiteX37" fmla="*/ 2453359 w 4435885"/>
              <a:gd name="connsiteY37" fmla="*/ 6018989 h 6146347"/>
              <a:gd name="connsiteX38" fmla="*/ 2436459 w 4435885"/>
              <a:gd name="connsiteY38" fmla="*/ 5899232 h 6146347"/>
              <a:gd name="connsiteX39" fmla="*/ 2452080 w 4435885"/>
              <a:gd name="connsiteY39" fmla="*/ 5897028 h 6146347"/>
              <a:gd name="connsiteX40" fmla="*/ 2449141 w 4435885"/>
              <a:gd name="connsiteY40" fmla="*/ 5876204 h 6146347"/>
              <a:gd name="connsiteX41" fmla="*/ 2459553 w 4435885"/>
              <a:gd name="connsiteY41" fmla="*/ 5874734 h 6146347"/>
              <a:gd name="connsiteX42" fmla="*/ 2441822 w 4435885"/>
              <a:gd name="connsiteY42" fmla="*/ 5805546 h 6146347"/>
              <a:gd name="connsiteX43" fmla="*/ 2429302 w 4435885"/>
              <a:gd name="connsiteY43" fmla="*/ 5735623 h 6146347"/>
              <a:gd name="connsiteX44" fmla="*/ 3132819 w 4435885"/>
              <a:gd name="connsiteY44" fmla="*/ 5715989 h 6146347"/>
              <a:gd name="connsiteX45" fmla="*/ 3173678 w 4435885"/>
              <a:gd name="connsiteY45" fmla="*/ 5742089 h 6146347"/>
              <a:gd name="connsiteX46" fmla="*/ 3214533 w 4435885"/>
              <a:gd name="connsiteY46" fmla="*/ 5768186 h 6146347"/>
              <a:gd name="connsiteX47" fmla="*/ 3219676 w 4435885"/>
              <a:gd name="connsiteY47" fmla="*/ 5804631 h 6146347"/>
              <a:gd name="connsiteX48" fmla="*/ 3230088 w 4435885"/>
              <a:gd name="connsiteY48" fmla="*/ 5803162 h 6146347"/>
              <a:gd name="connsiteX49" fmla="*/ 3238604 w 4435885"/>
              <a:gd name="connsiteY49" fmla="*/ 5825860 h 6146347"/>
              <a:gd name="connsiteX50" fmla="*/ 3247117 w 4435885"/>
              <a:gd name="connsiteY50" fmla="*/ 5848555 h 6146347"/>
              <a:gd name="connsiteX51" fmla="*/ 3257529 w 4435885"/>
              <a:gd name="connsiteY51" fmla="*/ 5847085 h 6146347"/>
              <a:gd name="connsiteX52" fmla="*/ 3265612 w 4435885"/>
              <a:gd name="connsiteY52" fmla="*/ 5904358 h 6146347"/>
              <a:gd name="connsiteX53" fmla="*/ 3281233 w 4435885"/>
              <a:gd name="connsiteY53" fmla="*/ 5902153 h 6146347"/>
              <a:gd name="connsiteX54" fmla="*/ 3294522 w 4435885"/>
              <a:gd name="connsiteY54" fmla="*/ 5958692 h 6146347"/>
              <a:gd name="connsiteX55" fmla="*/ 3316758 w 4435885"/>
              <a:gd name="connsiteY55" fmla="*/ 6003349 h 6146347"/>
              <a:gd name="connsiteX56" fmla="*/ 3298869 w 4435885"/>
              <a:gd name="connsiteY56" fmla="*/ 6027117 h 6146347"/>
              <a:gd name="connsiteX57" fmla="*/ 3275039 w 4435885"/>
              <a:gd name="connsiteY57" fmla="*/ 6046412 h 6146347"/>
              <a:gd name="connsiteX58" fmla="*/ 3273569 w 4435885"/>
              <a:gd name="connsiteY58" fmla="*/ 6035997 h 6146347"/>
              <a:gd name="connsiteX59" fmla="*/ 3222333 w 4435885"/>
              <a:gd name="connsiteY59" fmla="*/ 5992779 h 6146347"/>
              <a:gd name="connsiteX60" fmla="*/ 3162947 w 4435885"/>
              <a:gd name="connsiteY60" fmla="*/ 5929471 h 6146347"/>
              <a:gd name="connsiteX61" fmla="*/ 3157803 w 4435885"/>
              <a:gd name="connsiteY61" fmla="*/ 5893020 h 6146347"/>
              <a:gd name="connsiteX62" fmla="*/ 3147391 w 4435885"/>
              <a:gd name="connsiteY62" fmla="*/ 5894489 h 6146347"/>
              <a:gd name="connsiteX63" fmla="*/ 3144452 w 4435885"/>
              <a:gd name="connsiteY63" fmla="*/ 5873662 h 6146347"/>
              <a:gd name="connsiteX64" fmla="*/ 3109567 w 4435885"/>
              <a:gd name="connsiteY64" fmla="*/ 5833448 h 6146347"/>
              <a:gd name="connsiteX65" fmla="*/ 3082893 w 4435885"/>
              <a:gd name="connsiteY65" fmla="*/ 5776140 h 6146347"/>
              <a:gd name="connsiteX66" fmla="*/ 3093305 w 4435885"/>
              <a:gd name="connsiteY66" fmla="*/ 5774671 h 6146347"/>
              <a:gd name="connsiteX67" fmla="*/ 3088162 w 4435885"/>
              <a:gd name="connsiteY67" fmla="*/ 5738226 h 6146347"/>
              <a:gd name="connsiteX68" fmla="*/ 3098579 w 4435885"/>
              <a:gd name="connsiteY68" fmla="*/ 5736756 h 6146347"/>
              <a:gd name="connsiteX69" fmla="*/ 3096374 w 4435885"/>
              <a:gd name="connsiteY69" fmla="*/ 5721133 h 6146347"/>
              <a:gd name="connsiteX70" fmla="*/ 3540148 w 4435885"/>
              <a:gd name="connsiteY70" fmla="*/ 4952218 h 6146347"/>
              <a:gd name="connsiteX71" fmla="*/ 3543087 w 4435885"/>
              <a:gd name="connsiteY71" fmla="*/ 4973041 h 6146347"/>
              <a:gd name="connsiteX72" fmla="*/ 3594721 w 4435885"/>
              <a:gd name="connsiteY72" fmla="*/ 5000278 h 6146347"/>
              <a:gd name="connsiteX73" fmla="*/ 3626265 w 4435885"/>
              <a:gd name="connsiteY73" fmla="*/ 5035651 h 6146347"/>
              <a:gd name="connsiteX74" fmla="*/ 3662715 w 4435885"/>
              <a:gd name="connsiteY74" fmla="*/ 5030507 h 6146347"/>
              <a:gd name="connsiteX75" fmla="*/ 3676801 w 4435885"/>
              <a:gd name="connsiteY75" fmla="*/ 5055070 h 6146347"/>
              <a:gd name="connsiteX76" fmla="*/ 3702835 w 4435885"/>
              <a:gd name="connsiteY76" fmla="*/ 5051396 h 6146347"/>
              <a:gd name="connsiteX77" fmla="*/ 3740688 w 4435885"/>
              <a:gd name="connsiteY77" fmla="*/ 5093850 h 6146347"/>
              <a:gd name="connsiteX78" fmla="*/ 3778608 w 4435885"/>
              <a:gd name="connsiteY78" fmla="*/ 5099122 h 6146347"/>
              <a:gd name="connsiteX79" fmla="*/ 3794162 w 4435885"/>
              <a:gd name="connsiteY79" fmla="*/ 5134098 h 6146347"/>
              <a:gd name="connsiteX80" fmla="*/ 3809785 w 4435885"/>
              <a:gd name="connsiteY80" fmla="*/ 5131893 h 6146347"/>
              <a:gd name="connsiteX81" fmla="*/ 3826108 w 4435885"/>
              <a:gd name="connsiteY81" fmla="*/ 5153485 h 6146347"/>
              <a:gd name="connsiteX82" fmla="*/ 3838696 w 4435885"/>
              <a:gd name="connsiteY82" fmla="*/ 5186227 h 6146347"/>
              <a:gd name="connsiteX83" fmla="*/ 3828280 w 4435885"/>
              <a:gd name="connsiteY83" fmla="*/ 5187697 h 6146347"/>
              <a:gd name="connsiteX84" fmla="*/ 3833424 w 4435885"/>
              <a:gd name="connsiteY84" fmla="*/ 5224147 h 6146347"/>
              <a:gd name="connsiteX85" fmla="*/ 3776151 w 4435885"/>
              <a:gd name="connsiteY85" fmla="*/ 5232230 h 6146347"/>
              <a:gd name="connsiteX86" fmla="*/ 3757589 w 4435885"/>
              <a:gd name="connsiteY86" fmla="*/ 5213607 h 6146347"/>
              <a:gd name="connsiteX87" fmla="*/ 3736031 w 4435885"/>
              <a:gd name="connsiteY87" fmla="*/ 5211339 h 6146347"/>
              <a:gd name="connsiteX88" fmla="*/ 3734561 w 4435885"/>
              <a:gd name="connsiteY88" fmla="*/ 5200924 h 6146347"/>
              <a:gd name="connsiteX89" fmla="*/ 3708527 w 4435885"/>
              <a:gd name="connsiteY89" fmla="*/ 5204598 h 6146347"/>
              <a:gd name="connsiteX90" fmla="*/ 3707057 w 4435885"/>
              <a:gd name="connsiteY90" fmla="*/ 5194185 h 6146347"/>
              <a:gd name="connsiteX91" fmla="*/ 3652114 w 4435885"/>
              <a:gd name="connsiteY91" fmla="*/ 5143526 h 6146347"/>
              <a:gd name="connsiteX92" fmla="*/ 3636553 w 4435885"/>
              <a:gd name="connsiteY92" fmla="*/ 5108546 h 6146347"/>
              <a:gd name="connsiteX93" fmla="*/ 3626141 w 4435885"/>
              <a:gd name="connsiteY93" fmla="*/ 5110015 h 6146347"/>
              <a:gd name="connsiteX94" fmla="*/ 3622467 w 4435885"/>
              <a:gd name="connsiteY94" fmla="*/ 5083981 h 6146347"/>
              <a:gd name="connsiteX95" fmla="*/ 3606845 w 4435885"/>
              <a:gd name="connsiteY95" fmla="*/ 5086186 h 6146347"/>
              <a:gd name="connsiteX96" fmla="*/ 3591290 w 4435885"/>
              <a:gd name="connsiteY96" fmla="*/ 5051210 h 6146347"/>
              <a:gd name="connsiteX97" fmla="*/ 3515087 w 4435885"/>
              <a:gd name="connsiteY97" fmla="*/ 5038064 h 6146347"/>
              <a:gd name="connsiteX98" fmla="*/ 3472459 w 4435885"/>
              <a:gd name="connsiteY98" fmla="*/ 4961771 h 6146347"/>
              <a:gd name="connsiteX99" fmla="*/ 4053683 w 4435885"/>
              <a:gd name="connsiteY99" fmla="*/ 3718082 h 6146347"/>
              <a:gd name="connsiteX100" fmla="*/ 4072456 w 4435885"/>
              <a:gd name="connsiteY100" fmla="*/ 3719415 h 6146347"/>
              <a:gd name="connsiteX101" fmla="*/ 4091751 w 4435885"/>
              <a:gd name="connsiteY101" fmla="*/ 3743245 h 6146347"/>
              <a:gd name="connsiteX102" fmla="*/ 4064582 w 4435885"/>
              <a:gd name="connsiteY102" fmla="*/ 3757702 h 6146347"/>
              <a:gd name="connsiteX103" fmla="*/ 4031472 w 4435885"/>
              <a:gd name="connsiteY103" fmla="*/ 3767684 h 6146347"/>
              <a:gd name="connsiteX104" fmla="*/ 4023298 w 4435885"/>
              <a:gd name="connsiteY104" fmla="*/ 3766181 h 6146347"/>
              <a:gd name="connsiteX105" fmla="*/ 4009914 w 4435885"/>
              <a:gd name="connsiteY105" fmla="*/ 3765417 h 6146347"/>
              <a:gd name="connsiteX106" fmla="*/ 4008444 w 4435885"/>
              <a:gd name="connsiteY106" fmla="*/ 3755001 h 6146347"/>
              <a:gd name="connsiteX107" fmla="*/ 3951166 w 4435885"/>
              <a:gd name="connsiteY107" fmla="*/ 3763085 h 6146347"/>
              <a:gd name="connsiteX108" fmla="*/ 3916191 w 4435885"/>
              <a:gd name="connsiteY108" fmla="*/ 3778644 h 6146347"/>
              <a:gd name="connsiteX109" fmla="*/ 3914721 w 4435885"/>
              <a:gd name="connsiteY109" fmla="*/ 3768228 h 6146347"/>
              <a:gd name="connsiteX110" fmla="*/ 3848501 w 4435885"/>
              <a:gd name="connsiteY110" fmla="*/ 3788197 h 6146347"/>
              <a:gd name="connsiteX111" fmla="*/ 3847031 w 4435885"/>
              <a:gd name="connsiteY111" fmla="*/ 3777781 h 6146347"/>
              <a:gd name="connsiteX112" fmla="*/ 3810585 w 4435885"/>
              <a:gd name="connsiteY112" fmla="*/ 3782924 h 6146347"/>
              <a:gd name="connsiteX113" fmla="*/ 3809116 w 4435885"/>
              <a:gd name="connsiteY113" fmla="*/ 3772513 h 6146347"/>
              <a:gd name="connsiteX114" fmla="*/ 3911047 w 4435885"/>
              <a:gd name="connsiteY114" fmla="*/ 3742194 h 6146347"/>
              <a:gd name="connsiteX115" fmla="*/ 4019653 w 4435885"/>
              <a:gd name="connsiteY115" fmla="*/ 3721558 h 6146347"/>
              <a:gd name="connsiteX116" fmla="*/ 4053683 w 4435885"/>
              <a:gd name="connsiteY116" fmla="*/ 3718082 h 6146347"/>
              <a:gd name="connsiteX117" fmla="*/ 4254760 w 4435885"/>
              <a:gd name="connsiteY117" fmla="*/ 2339522 h 6146347"/>
              <a:gd name="connsiteX118" fmla="*/ 4298620 w 4435885"/>
              <a:gd name="connsiteY118" fmla="*/ 2349265 h 6146347"/>
              <a:gd name="connsiteX119" fmla="*/ 4343216 w 4435885"/>
              <a:gd name="connsiteY119" fmla="*/ 2364210 h 6146347"/>
              <a:gd name="connsiteX120" fmla="*/ 4346155 w 4435885"/>
              <a:gd name="connsiteY120" fmla="*/ 2385039 h 6146347"/>
              <a:gd name="connsiteX121" fmla="*/ 4366982 w 4435885"/>
              <a:gd name="connsiteY121" fmla="*/ 2382099 h 6146347"/>
              <a:gd name="connsiteX122" fmla="*/ 4399262 w 4435885"/>
              <a:gd name="connsiteY122" fmla="*/ 2422682 h 6146347"/>
              <a:gd name="connsiteX123" fmla="*/ 4425597 w 4435885"/>
              <a:gd name="connsiteY123" fmla="*/ 2458793 h 6146347"/>
              <a:gd name="connsiteX124" fmla="*/ 4435885 w 4435885"/>
              <a:gd name="connsiteY124" fmla="*/ 2531689 h 6146347"/>
              <a:gd name="connsiteX125" fmla="*/ 4424337 w 4435885"/>
              <a:gd name="connsiteY125" fmla="*/ 2543941 h 6146347"/>
              <a:gd name="connsiteX126" fmla="*/ 4419470 w 4435885"/>
              <a:gd name="connsiteY126" fmla="*/ 2565871 h 6146347"/>
              <a:gd name="connsiteX127" fmla="*/ 4323541 w 4435885"/>
              <a:gd name="connsiteY127" fmla="*/ 2563476 h 6146347"/>
              <a:gd name="connsiteX128" fmla="*/ 4258921 w 4435885"/>
              <a:gd name="connsiteY128" fmla="*/ 2519491 h 6146347"/>
              <a:gd name="connsiteX129" fmla="*/ 4243298 w 4435885"/>
              <a:gd name="connsiteY129" fmla="*/ 2521696 h 6146347"/>
              <a:gd name="connsiteX130" fmla="*/ 4238154 w 4435885"/>
              <a:gd name="connsiteY130" fmla="*/ 2485246 h 6146347"/>
              <a:gd name="connsiteX131" fmla="*/ 4227743 w 4435885"/>
              <a:gd name="connsiteY131" fmla="*/ 2486716 h 6146347"/>
              <a:gd name="connsiteX132" fmla="*/ 4202568 w 4435885"/>
              <a:gd name="connsiteY132" fmla="*/ 2421235 h 6146347"/>
              <a:gd name="connsiteX133" fmla="*/ 4199261 w 4435885"/>
              <a:gd name="connsiteY133" fmla="*/ 2397802 h 6146347"/>
              <a:gd name="connsiteX134" fmla="*/ 4200427 w 4435885"/>
              <a:gd name="connsiteY134" fmla="*/ 2368433 h 6146347"/>
              <a:gd name="connsiteX135" fmla="*/ 4220152 w 4435885"/>
              <a:gd name="connsiteY135" fmla="*/ 2357682 h 6146347"/>
              <a:gd name="connsiteX136" fmla="*/ 4256230 w 4435885"/>
              <a:gd name="connsiteY136" fmla="*/ 2349938 h 6146347"/>
              <a:gd name="connsiteX137" fmla="*/ 3421196 w 4435885"/>
              <a:gd name="connsiteY137" fmla="*/ 2303155 h 6146347"/>
              <a:gd name="connsiteX138" fmla="*/ 3472101 w 4435885"/>
              <a:gd name="connsiteY138" fmla="*/ 2325181 h 6146347"/>
              <a:gd name="connsiteX139" fmla="*/ 3513259 w 4435885"/>
              <a:gd name="connsiteY139" fmla="*/ 2391063 h 6146347"/>
              <a:gd name="connsiteX140" fmla="*/ 3496411 w 4435885"/>
              <a:gd name="connsiteY140" fmla="*/ 2459820 h 6146347"/>
              <a:gd name="connsiteX141" fmla="*/ 3421615 w 4435885"/>
              <a:gd name="connsiteY141" fmla="*/ 2494271 h 6146347"/>
              <a:gd name="connsiteX142" fmla="*/ 3381525 w 4435885"/>
              <a:gd name="connsiteY142" fmla="*/ 2454792 h 6146347"/>
              <a:gd name="connsiteX143" fmla="*/ 3337031 w 4435885"/>
              <a:gd name="connsiteY143" fmla="*/ 2384071 h 6146347"/>
              <a:gd name="connsiteX144" fmla="*/ 3347442 w 4435885"/>
              <a:gd name="connsiteY144" fmla="*/ 2382602 h 6146347"/>
              <a:gd name="connsiteX145" fmla="*/ 3351240 w 4435885"/>
              <a:gd name="connsiteY145" fmla="*/ 2334270 h 6146347"/>
              <a:gd name="connsiteX146" fmla="*/ 3421196 w 4435885"/>
              <a:gd name="connsiteY146" fmla="*/ 2303155 h 6146347"/>
              <a:gd name="connsiteX147" fmla="*/ 2652834 w 4435885"/>
              <a:gd name="connsiteY147" fmla="*/ 648 h 6146347"/>
              <a:gd name="connsiteX148" fmla="*/ 2688883 w 4435885"/>
              <a:gd name="connsiteY148" fmla="*/ 11490 h 6146347"/>
              <a:gd name="connsiteX149" fmla="*/ 2694027 w 4435885"/>
              <a:gd name="connsiteY149" fmla="*/ 47940 h 6146347"/>
              <a:gd name="connsiteX150" fmla="*/ 2739719 w 4435885"/>
              <a:gd name="connsiteY150" fmla="*/ 70697 h 6146347"/>
              <a:gd name="connsiteX151" fmla="*/ 2756410 w 4435885"/>
              <a:gd name="connsiteY151" fmla="*/ 94893 h 6146347"/>
              <a:gd name="connsiteX152" fmla="*/ 2767161 w 4435885"/>
              <a:gd name="connsiteY152" fmla="*/ 114619 h 6146347"/>
              <a:gd name="connsiteX153" fmla="*/ 2800971 w 4435885"/>
              <a:gd name="connsiteY153" fmla="*/ 128433 h 6146347"/>
              <a:gd name="connsiteX154" fmla="*/ 2802441 w 4435885"/>
              <a:gd name="connsiteY154" fmla="*/ 138849 h 6146347"/>
              <a:gd name="connsiteX155" fmla="*/ 2832950 w 4435885"/>
              <a:gd name="connsiteY155" fmla="*/ 129230 h 6146347"/>
              <a:gd name="connsiteX156" fmla="*/ 2858250 w 4435885"/>
              <a:gd name="connsiteY156" fmla="*/ 120350 h 6146347"/>
              <a:gd name="connsiteX157" fmla="*/ 2859719 w 4435885"/>
              <a:gd name="connsiteY157" fmla="*/ 130766 h 6146347"/>
              <a:gd name="connsiteX158" fmla="*/ 2906577 w 4435885"/>
              <a:gd name="connsiteY158" fmla="*/ 124153 h 6146347"/>
              <a:gd name="connsiteX159" fmla="*/ 2908780 w 4435885"/>
              <a:gd name="connsiteY159" fmla="*/ 139770 h 6146347"/>
              <a:gd name="connsiteX160" fmla="*/ 2972734 w 4435885"/>
              <a:gd name="connsiteY160" fmla="*/ 141363 h 6146347"/>
              <a:gd name="connsiteX161" fmla="*/ 2974204 w 4435885"/>
              <a:gd name="connsiteY161" fmla="*/ 151780 h 6146347"/>
              <a:gd name="connsiteX162" fmla="*/ 2995032 w 4435885"/>
              <a:gd name="connsiteY162" fmla="*/ 148841 h 6146347"/>
              <a:gd name="connsiteX163" fmla="*/ 2996501 w 4435885"/>
              <a:gd name="connsiteY163" fmla="*/ 159252 h 6146347"/>
              <a:gd name="connsiteX164" fmla="*/ 3022536 w 4435885"/>
              <a:gd name="connsiteY164" fmla="*/ 155578 h 6146347"/>
              <a:gd name="connsiteX165" fmla="*/ 3084523 w 4435885"/>
              <a:gd name="connsiteY165" fmla="*/ 218525 h 6146347"/>
              <a:gd name="connsiteX166" fmla="*/ 3146511 w 4435885"/>
              <a:gd name="connsiteY166" fmla="*/ 281467 h 6146347"/>
              <a:gd name="connsiteX167" fmla="*/ 3172544 w 4435885"/>
              <a:gd name="connsiteY167" fmla="*/ 277793 h 6146347"/>
              <a:gd name="connsiteX168" fmla="*/ 3174748 w 4435885"/>
              <a:gd name="connsiteY168" fmla="*/ 293411 h 6146347"/>
              <a:gd name="connsiteX169" fmla="*/ 3206722 w 4435885"/>
              <a:gd name="connsiteY169" fmla="*/ 294209 h 6146347"/>
              <a:gd name="connsiteX170" fmla="*/ 3242433 w 4435885"/>
              <a:gd name="connsiteY170" fmla="*/ 283858 h 6146347"/>
              <a:gd name="connsiteX171" fmla="*/ 3272938 w 4435885"/>
              <a:gd name="connsiteY171" fmla="*/ 274244 h 6146347"/>
              <a:gd name="connsiteX172" fmla="*/ 3315663 w 4435885"/>
              <a:gd name="connsiteY172" fmla="*/ 294767 h 6146347"/>
              <a:gd name="connsiteX173" fmla="*/ 3345709 w 4435885"/>
              <a:gd name="connsiteY173" fmla="*/ 338321 h 6146347"/>
              <a:gd name="connsiteX174" fmla="*/ 3346411 w 4435885"/>
              <a:gd name="connsiteY174" fmla="*/ 362118 h 6146347"/>
              <a:gd name="connsiteX175" fmla="*/ 3347117 w 4435885"/>
              <a:gd name="connsiteY175" fmla="*/ 385918 h 6146347"/>
              <a:gd name="connsiteX176" fmla="*/ 3355997 w 4435885"/>
              <a:gd name="connsiteY176" fmla="*/ 411218 h 6146347"/>
              <a:gd name="connsiteX177" fmla="*/ 3371614 w 4435885"/>
              <a:gd name="connsiteY177" fmla="*/ 409014 h 6146347"/>
              <a:gd name="connsiteX178" fmla="*/ 3379697 w 4435885"/>
              <a:gd name="connsiteY178" fmla="*/ 466286 h 6146347"/>
              <a:gd name="connsiteX179" fmla="*/ 3432805 w 4435885"/>
              <a:gd name="connsiteY179" fmla="*/ 503929 h 6146347"/>
              <a:gd name="connsiteX180" fmla="*/ 3458809 w 4435885"/>
              <a:gd name="connsiteY180" fmla="*/ 518846 h 6146347"/>
              <a:gd name="connsiteX181" fmla="*/ 3478135 w 4435885"/>
              <a:gd name="connsiteY181" fmla="*/ 524085 h 6146347"/>
              <a:gd name="connsiteX182" fmla="*/ 3521623 w 4435885"/>
              <a:gd name="connsiteY182" fmla="*/ 531223 h 6146347"/>
              <a:gd name="connsiteX183" fmla="*/ 3523093 w 4435885"/>
              <a:gd name="connsiteY183" fmla="*/ 541640 h 6146347"/>
              <a:gd name="connsiteX184" fmla="*/ 3566155 w 4435885"/>
              <a:gd name="connsiteY184" fmla="*/ 583353 h 6146347"/>
              <a:gd name="connsiteX185" fmla="*/ 3586854 w 4435885"/>
              <a:gd name="connsiteY185" fmla="*/ 654779 h 6146347"/>
              <a:gd name="connsiteX186" fmla="*/ 3574572 w 4435885"/>
              <a:gd name="connsiteY186" fmla="*/ 661822 h 6146347"/>
              <a:gd name="connsiteX187" fmla="*/ 3562291 w 4435885"/>
              <a:gd name="connsiteY187" fmla="*/ 668864 h 6146347"/>
              <a:gd name="connsiteX188" fmla="*/ 3575518 w 4435885"/>
              <a:gd name="connsiteY188" fmla="*/ 762588 h 6146347"/>
              <a:gd name="connsiteX189" fmla="*/ 3634135 w 4435885"/>
              <a:gd name="connsiteY189" fmla="*/ 839282 h 6146347"/>
              <a:gd name="connsiteX190" fmla="*/ 3672723 w 4435885"/>
              <a:gd name="connsiteY190" fmla="*/ 886941 h 6146347"/>
              <a:gd name="connsiteX191" fmla="*/ 3708309 w 4435885"/>
              <a:gd name="connsiteY191" fmla="*/ 950957 h 6146347"/>
              <a:gd name="connsiteX192" fmla="*/ 3714922 w 4435885"/>
              <a:gd name="connsiteY192" fmla="*/ 997818 h 6146347"/>
              <a:gd name="connsiteX193" fmla="*/ 3730545 w 4435885"/>
              <a:gd name="connsiteY193" fmla="*/ 995613 h 6146347"/>
              <a:gd name="connsiteX194" fmla="*/ 3750384 w 4435885"/>
              <a:gd name="connsiteY194" fmla="*/ 1136194 h 6146347"/>
              <a:gd name="connsiteX195" fmla="*/ 3725820 w 4435885"/>
              <a:gd name="connsiteY195" fmla="*/ 1150284 h 6146347"/>
              <a:gd name="connsiteX196" fmla="*/ 3742844 w 4435885"/>
              <a:gd name="connsiteY196" fmla="*/ 1195673 h 6146347"/>
              <a:gd name="connsiteX197" fmla="*/ 3692185 w 4435885"/>
              <a:gd name="connsiteY197" fmla="*/ 1250616 h 6146347"/>
              <a:gd name="connsiteX198" fmla="*/ 3695859 w 4435885"/>
              <a:gd name="connsiteY198" fmla="*/ 1276651 h 6146347"/>
              <a:gd name="connsiteX199" fmla="*/ 3685448 w 4435885"/>
              <a:gd name="connsiteY199" fmla="*/ 1278120 h 6146347"/>
              <a:gd name="connsiteX200" fmla="*/ 3690592 w 4435885"/>
              <a:gd name="connsiteY200" fmla="*/ 1314570 h 6146347"/>
              <a:gd name="connsiteX201" fmla="*/ 3680175 w 4435885"/>
              <a:gd name="connsiteY201" fmla="*/ 1316040 h 6146347"/>
              <a:gd name="connsiteX202" fmla="*/ 3675641 w 4435885"/>
              <a:gd name="connsiteY202" fmla="*/ 1359161 h 6146347"/>
              <a:gd name="connsiteX203" fmla="*/ 3712698 w 4435885"/>
              <a:gd name="connsiteY203" fmla="*/ 1433587 h 6146347"/>
              <a:gd name="connsiteX204" fmla="*/ 3770515 w 4435885"/>
              <a:gd name="connsiteY204" fmla="*/ 1542260 h 6146347"/>
              <a:gd name="connsiteX205" fmla="*/ 3728801 w 4435885"/>
              <a:gd name="connsiteY205" fmla="*/ 1585318 h 6146347"/>
              <a:gd name="connsiteX206" fmla="*/ 3730271 w 4435885"/>
              <a:gd name="connsiteY206" fmla="*/ 1595730 h 6146347"/>
              <a:gd name="connsiteX207" fmla="*/ 3672992 w 4435885"/>
              <a:gd name="connsiteY207" fmla="*/ 1603813 h 6146347"/>
              <a:gd name="connsiteX208" fmla="*/ 3674462 w 4435885"/>
              <a:gd name="connsiteY208" fmla="*/ 1614230 h 6146347"/>
              <a:gd name="connsiteX209" fmla="*/ 3648428 w 4435885"/>
              <a:gd name="connsiteY209" fmla="*/ 1617904 h 6146347"/>
              <a:gd name="connsiteX210" fmla="*/ 3645794 w 4435885"/>
              <a:gd name="connsiteY210" fmla="*/ 1636861 h 6146347"/>
              <a:gd name="connsiteX211" fmla="*/ 3643160 w 4435885"/>
              <a:gd name="connsiteY211" fmla="*/ 1655819 h 6146347"/>
              <a:gd name="connsiteX212" fmla="*/ 3627538 w 4435885"/>
              <a:gd name="connsiteY212" fmla="*/ 1658024 h 6146347"/>
              <a:gd name="connsiteX213" fmla="*/ 3663124 w 4435885"/>
              <a:gd name="connsiteY213" fmla="*/ 1722039 h 6146347"/>
              <a:gd name="connsiteX214" fmla="*/ 3699446 w 4435885"/>
              <a:gd name="connsiteY214" fmla="*/ 1791260 h 6146347"/>
              <a:gd name="connsiteX215" fmla="*/ 3679323 w 4435885"/>
              <a:gd name="connsiteY215" fmla="*/ 1817995 h 6146347"/>
              <a:gd name="connsiteX216" fmla="*/ 3653990 w 4435885"/>
              <a:gd name="connsiteY216" fmla="*/ 1845466 h 6146347"/>
              <a:gd name="connsiteX217" fmla="*/ 3656195 w 4435885"/>
              <a:gd name="connsiteY217" fmla="*/ 1861088 h 6146347"/>
              <a:gd name="connsiteX218" fmla="*/ 3588511 w 4435885"/>
              <a:gd name="connsiteY218" fmla="*/ 1870640 h 6146347"/>
              <a:gd name="connsiteX219" fmla="*/ 3589980 w 4435885"/>
              <a:gd name="connsiteY219" fmla="*/ 1881052 h 6146347"/>
              <a:gd name="connsiteX220" fmla="*/ 3550161 w 4435885"/>
              <a:gd name="connsiteY220" fmla="*/ 1899947 h 6146347"/>
              <a:gd name="connsiteX221" fmla="*/ 3539320 w 4435885"/>
              <a:gd name="connsiteY221" fmla="*/ 1935996 h 6146347"/>
              <a:gd name="connsiteX222" fmla="*/ 3523698 w 4435885"/>
              <a:gd name="connsiteY222" fmla="*/ 1938200 h 6146347"/>
              <a:gd name="connsiteX223" fmla="*/ 3526638 w 4435885"/>
              <a:gd name="connsiteY223" fmla="*/ 1959029 h 6146347"/>
              <a:gd name="connsiteX224" fmla="*/ 3516225 w 4435885"/>
              <a:gd name="connsiteY224" fmla="*/ 1960498 h 6146347"/>
              <a:gd name="connsiteX225" fmla="*/ 3515089 w 4435885"/>
              <a:gd name="connsiteY225" fmla="*/ 1971277 h 6146347"/>
              <a:gd name="connsiteX226" fmla="*/ 3513954 w 4435885"/>
              <a:gd name="connsiteY226" fmla="*/ 1982060 h 6146347"/>
              <a:gd name="connsiteX227" fmla="*/ 3525806 w 4435885"/>
              <a:gd name="connsiteY227" fmla="*/ 2009593 h 6146347"/>
              <a:gd name="connsiteX228" fmla="*/ 3538394 w 4435885"/>
              <a:gd name="connsiteY228" fmla="*/ 2042335 h 6146347"/>
              <a:gd name="connsiteX229" fmla="*/ 3527982 w 4435885"/>
              <a:gd name="connsiteY229" fmla="*/ 2043805 h 6146347"/>
              <a:gd name="connsiteX230" fmla="*/ 3523445 w 4435885"/>
              <a:gd name="connsiteY230" fmla="*/ 2086930 h 6146347"/>
              <a:gd name="connsiteX231" fmla="*/ 3503289 w 4435885"/>
              <a:gd name="connsiteY231" fmla="*/ 2132260 h 6146347"/>
              <a:gd name="connsiteX232" fmla="*/ 3482462 w 4435885"/>
              <a:gd name="connsiteY232" fmla="*/ 2135199 h 6146347"/>
              <a:gd name="connsiteX233" fmla="*/ 3483932 w 4435885"/>
              <a:gd name="connsiteY233" fmla="*/ 2145612 h 6146347"/>
              <a:gd name="connsiteX234" fmla="*/ 3437073 w 4435885"/>
              <a:gd name="connsiteY234" fmla="*/ 2152225 h 6146347"/>
              <a:gd name="connsiteX235" fmla="*/ 3439277 w 4435885"/>
              <a:gd name="connsiteY235" fmla="*/ 2167842 h 6146347"/>
              <a:gd name="connsiteX236" fmla="*/ 3423656 w 4435885"/>
              <a:gd name="connsiteY236" fmla="*/ 2170046 h 6146347"/>
              <a:gd name="connsiteX237" fmla="*/ 3428065 w 4435885"/>
              <a:gd name="connsiteY237" fmla="*/ 2201291 h 6146347"/>
              <a:gd name="connsiteX238" fmla="*/ 3407237 w 4435885"/>
              <a:gd name="connsiteY238" fmla="*/ 2204230 h 6146347"/>
              <a:gd name="connsiteX239" fmla="*/ 3346098 w 4435885"/>
              <a:gd name="connsiteY239" fmla="*/ 2297824 h 6146347"/>
              <a:gd name="connsiteX240" fmla="*/ 3347568 w 4435885"/>
              <a:gd name="connsiteY240" fmla="*/ 2308237 h 6146347"/>
              <a:gd name="connsiteX241" fmla="*/ 3253849 w 4435885"/>
              <a:gd name="connsiteY241" fmla="*/ 2321463 h 6146347"/>
              <a:gd name="connsiteX242" fmla="*/ 3252380 w 4435885"/>
              <a:gd name="connsiteY242" fmla="*/ 2311050 h 6146347"/>
              <a:gd name="connsiteX243" fmla="*/ 3149313 w 4435885"/>
              <a:gd name="connsiteY243" fmla="*/ 2352148 h 6146347"/>
              <a:gd name="connsiteX244" fmla="*/ 3104961 w 4435885"/>
              <a:gd name="connsiteY244" fmla="*/ 2414165 h 6146347"/>
              <a:gd name="connsiteX245" fmla="*/ 3073626 w 4435885"/>
              <a:gd name="connsiteY245" fmla="*/ 2474348 h 6146347"/>
              <a:gd name="connsiteX246" fmla="*/ 3004405 w 4435885"/>
              <a:gd name="connsiteY246" fmla="*/ 2510669 h 6146347"/>
              <a:gd name="connsiteX247" fmla="*/ 2993626 w 4435885"/>
              <a:gd name="connsiteY247" fmla="*/ 2509534 h 6146347"/>
              <a:gd name="connsiteX248" fmla="*/ 2982846 w 4435885"/>
              <a:gd name="connsiteY248" fmla="*/ 2508403 h 6146347"/>
              <a:gd name="connsiteX249" fmla="*/ 2980641 w 4435885"/>
              <a:gd name="connsiteY249" fmla="*/ 2492780 h 6146347"/>
              <a:gd name="connsiteX250" fmla="*/ 2954608 w 4435885"/>
              <a:gd name="connsiteY250" fmla="*/ 2496454 h 6146347"/>
              <a:gd name="connsiteX251" fmla="*/ 2953139 w 4435885"/>
              <a:gd name="connsiteY251" fmla="*/ 2486042 h 6146347"/>
              <a:gd name="connsiteX252" fmla="*/ 2833381 w 4435885"/>
              <a:gd name="connsiteY252" fmla="*/ 2502943 h 6146347"/>
              <a:gd name="connsiteX253" fmla="*/ 2825541 w 4435885"/>
              <a:gd name="connsiteY253" fmla="*/ 2522635 h 6146347"/>
              <a:gd name="connsiteX254" fmla="*/ 2817696 w 4435885"/>
              <a:gd name="connsiteY254" fmla="*/ 2542328 h 6146347"/>
              <a:gd name="connsiteX255" fmla="*/ 2746271 w 4435885"/>
              <a:gd name="connsiteY255" fmla="*/ 2563031 h 6146347"/>
              <a:gd name="connsiteX256" fmla="*/ 2747740 w 4435885"/>
              <a:gd name="connsiteY256" fmla="*/ 2573444 h 6146347"/>
              <a:gd name="connsiteX257" fmla="*/ 2726917 w 4435885"/>
              <a:gd name="connsiteY257" fmla="*/ 2576382 h 6146347"/>
              <a:gd name="connsiteX258" fmla="*/ 2729121 w 4435885"/>
              <a:gd name="connsiteY258" fmla="*/ 2592000 h 6146347"/>
              <a:gd name="connsiteX259" fmla="*/ 2703087 w 4435885"/>
              <a:gd name="connsiteY259" fmla="*/ 2595674 h 6146347"/>
              <a:gd name="connsiteX260" fmla="*/ 2704557 w 4435885"/>
              <a:gd name="connsiteY260" fmla="*/ 2606089 h 6146347"/>
              <a:gd name="connsiteX261" fmla="*/ 2651388 w 4435885"/>
              <a:gd name="connsiteY261" fmla="*/ 2605627 h 6146347"/>
              <a:gd name="connsiteX262" fmla="*/ 2598952 w 4435885"/>
              <a:gd name="connsiteY262" fmla="*/ 2610370 h 6146347"/>
              <a:gd name="connsiteX263" fmla="*/ 2595278 w 4435885"/>
              <a:gd name="connsiteY263" fmla="*/ 2584340 h 6146347"/>
              <a:gd name="connsiteX264" fmla="*/ 2569244 w 4435885"/>
              <a:gd name="connsiteY264" fmla="*/ 2588014 h 6146347"/>
              <a:gd name="connsiteX265" fmla="*/ 2543946 w 4435885"/>
              <a:gd name="connsiteY265" fmla="*/ 2596894 h 6146347"/>
              <a:gd name="connsiteX266" fmla="*/ 2513437 w 4435885"/>
              <a:gd name="connsiteY266" fmla="*/ 2606510 h 6146347"/>
              <a:gd name="connsiteX267" fmla="*/ 2511968 w 4435885"/>
              <a:gd name="connsiteY267" fmla="*/ 2596097 h 6146347"/>
              <a:gd name="connsiteX268" fmla="*/ 2494145 w 4435885"/>
              <a:gd name="connsiteY268" fmla="*/ 2582680 h 6146347"/>
              <a:gd name="connsiteX269" fmla="*/ 2485999 w 4435885"/>
              <a:gd name="connsiteY269" fmla="*/ 2562586 h 6146347"/>
              <a:gd name="connsiteX270" fmla="*/ 2470378 w 4435885"/>
              <a:gd name="connsiteY270" fmla="*/ 2564791 h 6146347"/>
              <a:gd name="connsiteX271" fmla="*/ 2467439 w 4435885"/>
              <a:gd name="connsiteY271" fmla="*/ 2543964 h 6146347"/>
              <a:gd name="connsiteX272" fmla="*/ 2444039 w 4435885"/>
              <a:gd name="connsiteY272" fmla="*/ 2528680 h 6146347"/>
              <a:gd name="connsiteX273" fmla="*/ 2415433 w 4435885"/>
              <a:gd name="connsiteY273" fmla="*/ 2514132 h 6146347"/>
              <a:gd name="connsiteX274" fmla="*/ 2368572 w 4435885"/>
              <a:gd name="connsiteY274" fmla="*/ 2520745 h 6146347"/>
              <a:gd name="connsiteX275" fmla="*/ 2372246 w 4435885"/>
              <a:gd name="connsiteY275" fmla="*/ 2546778 h 6146347"/>
              <a:gd name="connsiteX276" fmla="*/ 2414941 w 4435885"/>
              <a:gd name="connsiteY276" fmla="*/ 2585892 h 6146347"/>
              <a:gd name="connsiteX277" fmla="*/ 2480665 w 4435885"/>
              <a:gd name="connsiteY277" fmla="*/ 2637686 h 6146347"/>
              <a:gd name="connsiteX278" fmla="*/ 2483605 w 4435885"/>
              <a:gd name="connsiteY278" fmla="*/ 2658515 h 6146347"/>
              <a:gd name="connsiteX279" fmla="*/ 2499226 w 4435885"/>
              <a:gd name="connsiteY279" fmla="*/ 2656310 h 6146347"/>
              <a:gd name="connsiteX280" fmla="*/ 2513312 w 4435885"/>
              <a:gd name="connsiteY280" fmla="*/ 2680875 h 6146347"/>
              <a:gd name="connsiteX281" fmla="*/ 2549757 w 4435885"/>
              <a:gd name="connsiteY281" fmla="*/ 2675732 h 6146347"/>
              <a:gd name="connsiteX282" fmla="*/ 2586145 w 4435885"/>
              <a:gd name="connsiteY282" fmla="*/ 2707768 h 6146347"/>
              <a:gd name="connsiteX283" fmla="*/ 2636615 w 4435885"/>
              <a:gd name="connsiteY283" fmla="*/ 2764372 h 6146347"/>
              <a:gd name="connsiteX284" fmla="*/ 2690027 w 4435885"/>
              <a:gd name="connsiteY284" fmla="*/ 2841801 h 6146347"/>
              <a:gd name="connsiteX285" fmla="*/ 2686291 w 4435885"/>
              <a:gd name="connsiteY285" fmla="*/ 2852948 h 6146347"/>
              <a:gd name="connsiteX286" fmla="*/ 2687026 w 4435885"/>
              <a:gd name="connsiteY286" fmla="*/ 2858153 h 6146347"/>
              <a:gd name="connsiteX287" fmla="*/ 2681814 w 4435885"/>
              <a:gd name="connsiteY287" fmla="*/ 2858889 h 6146347"/>
              <a:gd name="connsiteX288" fmla="*/ 2697246 w 4435885"/>
              <a:gd name="connsiteY288" fmla="*/ 2968234 h 6146347"/>
              <a:gd name="connsiteX289" fmla="*/ 2740706 w 4435885"/>
              <a:gd name="connsiteY289" fmla="*/ 2993962 h 6146347"/>
              <a:gd name="connsiteX290" fmla="*/ 2788641 w 4435885"/>
              <a:gd name="connsiteY290" fmla="*/ 3013750 h 6146347"/>
              <a:gd name="connsiteX291" fmla="*/ 2792315 w 4435885"/>
              <a:gd name="connsiteY291" fmla="*/ 3039784 h 6146347"/>
              <a:gd name="connsiteX292" fmla="*/ 2845083 w 4435885"/>
              <a:gd name="connsiteY292" fmla="*/ 3056232 h 6146347"/>
              <a:gd name="connsiteX293" fmla="*/ 2903063 w 4435885"/>
              <a:gd name="connsiteY293" fmla="*/ 3071945 h 6146347"/>
              <a:gd name="connsiteX294" fmla="*/ 2906002 w 4435885"/>
              <a:gd name="connsiteY294" fmla="*/ 3092772 h 6146347"/>
              <a:gd name="connsiteX295" fmla="*/ 2932036 w 4435885"/>
              <a:gd name="connsiteY295" fmla="*/ 3089098 h 6146347"/>
              <a:gd name="connsiteX296" fmla="*/ 2940148 w 4435885"/>
              <a:gd name="connsiteY296" fmla="*/ 3127782 h 6146347"/>
              <a:gd name="connsiteX297" fmla="*/ 2949734 w 4435885"/>
              <a:gd name="connsiteY297" fmla="*/ 3176882 h 6146347"/>
              <a:gd name="connsiteX298" fmla="*/ 2950406 w 4435885"/>
              <a:gd name="connsiteY298" fmla="*/ 3219268 h 6146347"/>
              <a:gd name="connsiteX299" fmla="*/ 2934784 w 4435885"/>
              <a:gd name="connsiteY299" fmla="*/ 3221472 h 6146347"/>
              <a:gd name="connsiteX300" fmla="*/ 2916498 w 4435885"/>
              <a:gd name="connsiteY300" fmla="*/ 3261229 h 6146347"/>
              <a:gd name="connsiteX301" fmla="*/ 2910095 w 4435885"/>
              <a:gd name="connsiteY301" fmla="*/ 3309927 h 6146347"/>
              <a:gd name="connsiteX302" fmla="*/ 2920445 w 4435885"/>
              <a:gd name="connsiteY302" fmla="*/ 3345638 h 6146347"/>
              <a:gd name="connsiteX303" fmla="*/ 2930856 w 4435885"/>
              <a:gd name="connsiteY303" fmla="*/ 3344168 h 6146347"/>
              <a:gd name="connsiteX304" fmla="*/ 2933795 w 4435885"/>
              <a:gd name="connsiteY304" fmla="*/ 3364997 h 6146347"/>
              <a:gd name="connsiteX305" fmla="*/ 2944212 w 4435885"/>
              <a:gd name="connsiteY305" fmla="*/ 3363527 h 6146347"/>
              <a:gd name="connsiteX306" fmla="*/ 2947886 w 4435885"/>
              <a:gd name="connsiteY306" fmla="*/ 3389561 h 6146347"/>
              <a:gd name="connsiteX307" fmla="*/ 2961637 w 4435885"/>
              <a:gd name="connsiteY307" fmla="*/ 3392930 h 6146347"/>
              <a:gd name="connsiteX308" fmla="*/ 2975390 w 4435885"/>
              <a:gd name="connsiteY308" fmla="*/ 3396298 h 6146347"/>
              <a:gd name="connsiteX309" fmla="*/ 2980534 w 4435885"/>
              <a:gd name="connsiteY309" fmla="*/ 3432748 h 6146347"/>
              <a:gd name="connsiteX310" fmla="*/ 2991680 w 4435885"/>
              <a:gd name="connsiteY310" fmla="*/ 3436484 h 6146347"/>
              <a:gd name="connsiteX311" fmla="*/ 3002826 w 4435885"/>
              <a:gd name="connsiteY311" fmla="*/ 3440221 h 6146347"/>
              <a:gd name="connsiteX312" fmla="*/ 3016053 w 4435885"/>
              <a:gd name="connsiteY312" fmla="*/ 3533945 h 6146347"/>
              <a:gd name="connsiteX313" fmla="*/ 3030171 w 4435885"/>
              <a:gd name="connsiteY313" fmla="*/ 3539914 h 6146347"/>
              <a:gd name="connsiteX314" fmla="*/ 3044291 w 4435885"/>
              <a:gd name="connsiteY314" fmla="*/ 3545888 h 6146347"/>
              <a:gd name="connsiteX315" fmla="*/ 3048700 w 4435885"/>
              <a:gd name="connsiteY315" fmla="*/ 3577128 h 6146347"/>
              <a:gd name="connsiteX316" fmla="*/ 3059115 w 4435885"/>
              <a:gd name="connsiteY316" fmla="*/ 3575658 h 6146347"/>
              <a:gd name="connsiteX317" fmla="*/ 3087292 w 4435885"/>
              <a:gd name="connsiteY317" fmla="*/ 3624787 h 6146347"/>
              <a:gd name="connsiteX318" fmla="*/ 3107256 w 4435885"/>
              <a:gd name="connsiteY318" fmla="*/ 3691007 h 6146347"/>
              <a:gd name="connsiteX319" fmla="*/ 3107194 w 4435885"/>
              <a:gd name="connsiteY319" fmla="*/ 3728187 h 6146347"/>
              <a:gd name="connsiteX320" fmla="*/ 3091571 w 4435885"/>
              <a:gd name="connsiteY320" fmla="*/ 3730392 h 6146347"/>
              <a:gd name="connsiteX321" fmla="*/ 3096715 w 4435885"/>
              <a:gd name="connsiteY321" fmla="*/ 3766842 h 6146347"/>
              <a:gd name="connsiteX322" fmla="*/ 3086303 w 4435885"/>
              <a:gd name="connsiteY322" fmla="*/ 3768311 h 6146347"/>
              <a:gd name="connsiteX323" fmla="*/ 3089243 w 4435885"/>
              <a:gd name="connsiteY323" fmla="*/ 3789138 h 6146347"/>
              <a:gd name="connsiteX324" fmla="*/ 3078827 w 4435885"/>
              <a:gd name="connsiteY324" fmla="*/ 3790608 h 6146347"/>
              <a:gd name="connsiteX325" fmla="*/ 3086910 w 4435885"/>
              <a:gd name="connsiteY325" fmla="*/ 3847882 h 6146347"/>
              <a:gd name="connsiteX326" fmla="*/ 3026940 w 4435885"/>
              <a:gd name="connsiteY326" fmla="*/ 3912102 h 6146347"/>
              <a:gd name="connsiteX327" fmla="*/ 3015234 w 4435885"/>
              <a:gd name="connsiteY327" fmla="*/ 4017310 h 6146347"/>
              <a:gd name="connsiteX328" fmla="*/ 3053822 w 4435885"/>
              <a:gd name="connsiteY328" fmla="*/ 4064970 h 6146347"/>
              <a:gd name="connsiteX329" fmla="*/ 3086408 w 4435885"/>
              <a:gd name="connsiteY329" fmla="*/ 4145337 h 6146347"/>
              <a:gd name="connsiteX330" fmla="*/ 3082637 w 4435885"/>
              <a:gd name="connsiteY330" fmla="*/ 4175079 h 6146347"/>
              <a:gd name="connsiteX331" fmla="*/ 3061046 w 4435885"/>
              <a:gd name="connsiteY331" fmla="*/ 4191401 h 6146347"/>
              <a:gd name="connsiteX332" fmla="*/ 3067659 w 4435885"/>
              <a:gd name="connsiteY332" fmla="*/ 4238258 h 6146347"/>
              <a:gd name="connsiteX333" fmla="*/ 3057242 w 4435885"/>
              <a:gd name="connsiteY333" fmla="*/ 4239728 h 6146347"/>
              <a:gd name="connsiteX334" fmla="*/ 3066795 w 4435885"/>
              <a:gd name="connsiteY334" fmla="*/ 4307418 h 6146347"/>
              <a:gd name="connsiteX335" fmla="*/ 3056383 w 4435885"/>
              <a:gd name="connsiteY335" fmla="*/ 4308887 h 6146347"/>
              <a:gd name="connsiteX336" fmla="*/ 3047776 w 4435885"/>
              <a:gd name="connsiteY336" fmla="*/ 4341964 h 6146347"/>
              <a:gd name="connsiteX337" fmla="*/ 3028751 w 4435885"/>
              <a:gd name="connsiteY337" fmla="*/ 4376511 h 6146347"/>
              <a:gd name="connsiteX338" fmla="*/ 3031691 w 4435885"/>
              <a:gd name="connsiteY338" fmla="*/ 4397339 h 6146347"/>
              <a:gd name="connsiteX339" fmla="*/ 3021279 w 4435885"/>
              <a:gd name="connsiteY339" fmla="*/ 4398809 h 6146347"/>
              <a:gd name="connsiteX340" fmla="*/ 3026423 w 4435885"/>
              <a:gd name="connsiteY340" fmla="*/ 4435259 h 6146347"/>
              <a:gd name="connsiteX341" fmla="*/ 2993651 w 4435885"/>
              <a:gd name="connsiteY341" fmla="*/ 4466431 h 6146347"/>
              <a:gd name="connsiteX342" fmla="*/ 2995121 w 4435885"/>
              <a:gd name="connsiteY342" fmla="*/ 4476847 h 6146347"/>
              <a:gd name="connsiteX343" fmla="*/ 2864951 w 4435885"/>
              <a:gd name="connsiteY343" fmla="*/ 4495217 h 6146347"/>
              <a:gd name="connsiteX344" fmla="*/ 2845559 w 4435885"/>
              <a:gd name="connsiteY344" fmla="*/ 4527160 h 6146347"/>
              <a:gd name="connsiteX345" fmla="*/ 2838054 w 4435885"/>
              <a:gd name="connsiteY345" fmla="*/ 4568051 h 6146347"/>
              <a:gd name="connsiteX346" fmla="*/ 2878177 w 4435885"/>
              <a:gd name="connsiteY346" fmla="*/ 4588936 h 6146347"/>
              <a:gd name="connsiteX347" fmla="*/ 2904146 w 4435885"/>
              <a:gd name="connsiteY347" fmla="*/ 4622447 h 6146347"/>
              <a:gd name="connsiteX348" fmla="*/ 2930178 w 4435885"/>
              <a:gd name="connsiteY348" fmla="*/ 4618773 h 6146347"/>
              <a:gd name="connsiteX349" fmla="*/ 2933118 w 4435885"/>
              <a:gd name="connsiteY349" fmla="*/ 4639601 h 6146347"/>
              <a:gd name="connsiteX350" fmla="*/ 2990330 w 4435885"/>
              <a:gd name="connsiteY350" fmla="*/ 4668699 h 6146347"/>
              <a:gd name="connsiteX351" fmla="*/ 3038598 w 4435885"/>
              <a:gd name="connsiteY351" fmla="*/ 4709681 h 6146347"/>
              <a:gd name="connsiteX352" fmla="*/ 3064633 w 4435885"/>
              <a:gd name="connsiteY352" fmla="*/ 4706007 h 6146347"/>
              <a:gd name="connsiteX353" fmla="*/ 3077616 w 4435885"/>
              <a:gd name="connsiteY353" fmla="*/ 4722761 h 6146347"/>
              <a:gd name="connsiteX354" fmla="*/ 3090604 w 4435885"/>
              <a:gd name="connsiteY354" fmla="*/ 4739518 h 6146347"/>
              <a:gd name="connsiteX355" fmla="*/ 3127049 w 4435885"/>
              <a:gd name="connsiteY355" fmla="*/ 4734374 h 6146347"/>
              <a:gd name="connsiteX356" fmla="*/ 3133726 w 4435885"/>
              <a:gd name="connsiteY356" fmla="*/ 4744052 h 6146347"/>
              <a:gd name="connsiteX357" fmla="*/ 3140405 w 4435885"/>
              <a:gd name="connsiteY357" fmla="*/ 4753728 h 6146347"/>
              <a:gd name="connsiteX358" fmla="*/ 3166439 w 4435885"/>
              <a:gd name="connsiteY358" fmla="*/ 4750054 h 6146347"/>
              <a:gd name="connsiteX359" fmla="*/ 3190539 w 4435885"/>
              <a:gd name="connsiteY359" fmla="*/ 4789134 h 6146347"/>
              <a:gd name="connsiteX360" fmla="*/ 3233999 w 4435885"/>
              <a:gd name="connsiteY360" fmla="*/ 4814867 h 6146347"/>
              <a:gd name="connsiteX361" fmla="*/ 3235469 w 4435885"/>
              <a:gd name="connsiteY361" fmla="*/ 4825283 h 6146347"/>
              <a:gd name="connsiteX362" fmla="*/ 3199019 w 4435885"/>
              <a:gd name="connsiteY362" fmla="*/ 4830427 h 6146347"/>
              <a:gd name="connsiteX363" fmla="*/ 3168576 w 4435885"/>
              <a:gd name="connsiteY363" fmla="*/ 4802857 h 6146347"/>
              <a:gd name="connsiteX364" fmla="*/ 3161137 w 4435885"/>
              <a:gd name="connsiteY364" fmla="*/ 4806563 h 6146347"/>
              <a:gd name="connsiteX365" fmla="*/ 3153693 w 4435885"/>
              <a:gd name="connsiteY365" fmla="*/ 4810266 h 6146347"/>
              <a:gd name="connsiteX366" fmla="*/ 3096849 w 4435885"/>
              <a:gd name="connsiteY366" fmla="*/ 4783771 h 6146347"/>
              <a:gd name="connsiteX367" fmla="*/ 3042272 w 4435885"/>
              <a:gd name="connsiteY367" fmla="*/ 4735715 h 6146347"/>
              <a:gd name="connsiteX368" fmla="*/ 3005827 w 4435885"/>
              <a:gd name="connsiteY368" fmla="*/ 4740859 h 6146347"/>
              <a:gd name="connsiteX369" fmla="*/ 2991737 w 4435885"/>
              <a:gd name="connsiteY369" fmla="*/ 4716295 h 6146347"/>
              <a:gd name="connsiteX370" fmla="*/ 2962367 w 4435885"/>
              <a:gd name="connsiteY370" fmla="*/ 4715126 h 6146347"/>
              <a:gd name="connsiteX371" fmla="*/ 2932993 w 4435885"/>
              <a:gd name="connsiteY371" fmla="*/ 4713962 h 6146347"/>
              <a:gd name="connsiteX372" fmla="*/ 2931524 w 4435885"/>
              <a:gd name="connsiteY372" fmla="*/ 4703550 h 6146347"/>
              <a:gd name="connsiteX373" fmla="*/ 2858629 w 4435885"/>
              <a:gd name="connsiteY373" fmla="*/ 4713838 h 6146347"/>
              <a:gd name="connsiteX374" fmla="*/ 2856424 w 4435885"/>
              <a:gd name="connsiteY374" fmla="*/ 4698219 h 6146347"/>
              <a:gd name="connsiteX375" fmla="*/ 2829655 w 4435885"/>
              <a:gd name="connsiteY375" fmla="*/ 4696683 h 6146347"/>
              <a:gd name="connsiteX376" fmla="*/ 2808093 w 4435885"/>
              <a:gd name="connsiteY376" fmla="*/ 4694417 h 6146347"/>
              <a:gd name="connsiteX377" fmla="*/ 2809563 w 4435885"/>
              <a:gd name="connsiteY377" fmla="*/ 4704832 h 6146347"/>
              <a:gd name="connsiteX378" fmla="*/ 2779396 w 4435885"/>
              <a:gd name="connsiteY378" fmla="*/ 4735638 h 6146347"/>
              <a:gd name="connsiteX379" fmla="*/ 2769318 w 4435885"/>
              <a:gd name="connsiteY379" fmla="*/ 4758304 h 6146347"/>
              <a:gd name="connsiteX380" fmla="*/ 2756636 w 4435885"/>
              <a:gd name="connsiteY380" fmla="*/ 4781335 h 6146347"/>
              <a:gd name="connsiteX381" fmla="*/ 2718654 w 4435885"/>
              <a:gd name="connsiteY381" fmla="*/ 4813248 h 6146347"/>
              <a:gd name="connsiteX382" fmla="*/ 2722328 w 4435885"/>
              <a:gd name="connsiteY382" fmla="*/ 4839282 h 6146347"/>
              <a:gd name="connsiteX383" fmla="*/ 2710045 w 4435885"/>
              <a:gd name="connsiteY383" fmla="*/ 4846325 h 6146347"/>
              <a:gd name="connsiteX384" fmla="*/ 2697764 w 4435885"/>
              <a:gd name="connsiteY384" fmla="*/ 4853368 h 6146347"/>
              <a:gd name="connsiteX385" fmla="*/ 2701438 w 4435885"/>
              <a:gd name="connsiteY385" fmla="*/ 4879402 h 6146347"/>
              <a:gd name="connsiteX386" fmla="*/ 2671639 w 4435885"/>
              <a:gd name="connsiteY386" fmla="*/ 4912816 h 6146347"/>
              <a:gd name="connsiteX387" fmla="*/ 2641835 w 4435885"/>
              <a:gd name="connsiteY387" fmla="*/ 4946231 h 6146347"/>
              <a:gd name="connsiteX388" fmla="*/ 2643305 w 4435885"/>
              <a:gd name="connsiteY388" fmla="*/ 4956643 h 6146347"/>
              <a:gd name="connsiteX389" fmla="*/ 2617271 w 4435885"/>
              <a:gd name="connsiteY389" fmla="*/ 4960317 h 6146347"/>
              <a:gd name="connsiteX390" fmla="*/ 2617237 w 4435885"/>
              <a:gd name="connsiteY390" fmla="*/ 4978908 h 6146347"/>
              <a:gd name="connsiteX391" fmla="*/ 2610529 w 4435885"/>
              <a:gd name="connsiteY391" fmla="*/ 4987820 h 6146347"/>
              <a:gd name="connsiteX392" fmla="*/ 2612734 w 4435885"/>
              <a:gd name="connsiteY392" fmla="*/ 5003443 h 6146347"/>
              <a:gd name="connsiteX393" fmla="*/ 2618678 w 4435885"/>
              <a:gd name="connsiteY393" fmla="*/ 5007913 h 6146347"/>
              <a:gd name="connsiteX394" fmla="*/ 2623884 w 4435885"/>
              <a:gd name="connsiteY394" fmla="*/ 5007179 h 6146347"/>
              <a:gd name="connsiteX395" fmla="*/ 2632702 w 4435885"/>
              <a:gd name="connsiteY395" fmla="*/ 5069659 h 6146347"/>
              <a:gd name="connsiteX396" fmla="*/ 2643114 w 4435885"/>
              <a:gd name="connsiteY396" fmla="*/ 5068189 h 6146347"/>
              <a:gd name="connsiteX397" fmla="*/ 2646054 w 4435885"/>
              <a:gd name="connsiteY397" fmla="*/ 5089016 h 6146347"/>
              <a:gd name="connsiteX398" fmla="*/ 2661675 w 4435885"/>
              <a:gd name="connsiteY398" fmla="*/ 5086812 h 6146347"/>
              <a:gd name="connsiteX399" fmla="*/ 2666819 w 4435885"/>
              <a:gd name="connsiteY399" fmla="*/ 5123261 h 6146347"/>
              <a:gd name="connsiteX400" fmla="*/ 2677230 w 4435885"/>
              <a:gd name="connsiteY400" fmla="*/ 5121792 h 6146347"/>
              <a:gd name="connsiteX401" fmla="*/ 2688683 w 4435885"/>
              <a:gd name="connsiteY401" fmla="*/ 5165315 h 6146347"/>
              <a:gd name="connsiteX402" fmla="*/ 2715694 w 4435885"/>
              <a:gd name="connsiteY402" fmla="*/ 5243816 h 6146347"/>
              <a:gd name="connsiteX403" fmla="*/ 2752383 w 4435885"/>
              <a:gd name="connsiteY403" fmla="*/ 5315638 h 6146347"/>
              <a:gd name="connsiteX404" fmla="*/ 2793605 w 4435885"/>
              <a:gd name="connsiteY404" fmla="*/ 5344339 h 6146347"/>
              <a:gd name="connsiteX405" fmla="*/ 2798748 w 4435885"/>
              <a:gd name="connsiteY405" fmla="*/ 5380785 h 6146347"/>
              <a:gd name="connsiteX406" fmla="*/ 2839206 w 4435885"/>
              <a:gd name="connsiteY406" fmla="*/ 5422870 h 6146347"/>
              <a:gd name="connsiteX407" fmla="*/ 2879664 w 4435885"/>
              <a:gd name="connsiteY407" fmla="*/ 5464956 h 6146347"/>
              <a:gd name="connsiteX408" fmla="*/ 2883338 w 4435885"/>
              <a:gd name="connsiteY408" fmla="*/ 5490985 h 6146347"/>
              <a:gd name="connsiteX409" fmla="*/ 2898959 w 4435885"/>
              <a:gd name="connsiteY409" fmla="*/ 5488780 h 6146347"/>
              <a:gd name="connsiteX410" fmla="*/ 2911575 w 4435885"/>
              <a:gd name="connsiteY410" fmla="*/ 5502933 h 6146347"/>
              <a:gd name="connsiteX411" fmla="*/ 2924193 w 4435885"/>
              <a:gd name="connsiteY411" fmla="*/ 5517085 h 6146347"/>
              <a:gd name="connsiteX412" fmla="*/ 2950225 w 4435885"/>
              <a:gd name="connsiteY412" fmla="*/ 5513412 h 6146347"/>
              <a:gd name="connsiteX413" fmla="*/ 2952430 w 4435885"/>
              <a:gd name="connsiteY413" fmla="*/ 5529034 h 6146347"/>
              <a:gd name="connsiteX414" fmla="*/ 2973259 w 4435885"/>
              <a:gd name="connsiteY414" fmla="*/ 5526095 h 6146347"/>
              <a:gd name="connsiteX415" fmla="*/ 2992555 w 4435885"/>
              <a:gd name="connsiteY415" fmla="*/ 5549919 h 6146347"/>
              <a:gd name="connsiteX416" fmla="*/ 2990684 w 4435885"/>
              <a:gd name="connsiteY416" fmla="*/ 5555496 h 6146347"/>
              <a:gd name="connsiteX417" fmla="*/ 2988818 w 4435885"/>
              <a:gd name="connsiteY417" fmla="*/ 5561070 h 6146347"/>
              <a:gd name="connsiteX418" fmla="*/ 2989552 w 4435885"/>
              <a:gd name="connsiteY418" fmla="*/ 5566276 h 6146347"/>
              <a:gd name="connsiteX419" fmla="*/ 3017790 w 4435885"/>
              <a:gd name="connsiteY419" fmla="*/ 5578219 h 6146347"/>
              <a:gd name="connsiteX420" fmla="*/ 3032486 w 4435885"/>
              <a:gd name="connsiteY420" fmla="*/ 5682355 h 6146347"/>
              <a:gd name="connsiteX421" fmla="*/ 3007889 w 4435885"/>
              <a:gd name="connsiteY421" fmla="*/ 5715035 h 6146347"/>
              <a:gd name="connsiteX422" fmla="*/ 2955789 w 4435885"/>
              <a:gd name="connsiteY422" fmla="*/ 5740973 h 6146347"/>
              <a:gd name="connsiteX423" fmla="*/ 2921643 w 4435885"/>
              <a:gd name="connsiteY423" fmla="*/ 5705964 h 6146347"/>
              <a:gd name="connsiteX424" fmla="*/ 2887493 w 4435885"/>
              <a:gd name="connsiteY424" fmla="*/ 5670959 h 6146347"/>
              <a:gd name="connsiteX425" fmla="*/ 2880880 w 4435885"/>
              <a:gd name="connsiteY425" fmla="*/ 5624094 h 6146347"/>
              <a:gd name="connsiteX426" fmla="*/ 2870468 w 4435885"/>
              <a:gd name="connsiteY426" fmla="*/ 5625563 h 6146347"/>
              <a:gd name="connsiteX427" fmla="*/ 2863517 w 4435885"/>
              <a:gd name="connsiteY427" fmla="*/ 5557510 h 6146347"/>
              <a:gd name="connsiteX428" fmla="*/ 2862509 w 4435885"/>
              <a:gd name="connsiteY428" fmla="*/ 5493924 h 6146347"/>
              <a:gd name="connsiteX429" fmla="*/ 2852098 w 4435885"/>
              <a:gd name="connsiteY429" fmla="*/ 5495394 h 6146347"/>
              <a:gd name="connsiteX430" fmla="*/ 2848425 w 4435885"/>
              <a:gd name="connsiteY430" fmla="*/ 5469365 h 6146347"/>
              <a:gd name="connsiteX431" fmla="*/ 2828731 w 4435885"/>
              <a:gd name="connsiteY431" fmla="*/ 5461520 h 6146347"/>
              <a:gd name="connsiteX432" fmla="*/ 2809036 w 4435885"/>
              <a:gd name="connsiteY432" fmla="*/ 5453680 h 6146347"/>
              <a:gd name="connsiteX433" fmla="*/ 2805361 w 4435885"/>
              <a:gd name="connsiteY433" fmla="*/ 5427646 h 6146347"/>
              <a:gd name="connsiteX434" fmla="*/ 2791609 w 4435885"/>
              <a:gd name="connsiteY434" fmla="*/ 5424278 h 6146347"/>
              <a:gd name="connsiteX435" fmla="*/ 2777857 w 4435885"/>
              <a:gd name="connsiteY435" fmla="*/ 5420905 h 6146347"/>
              <a:gd name="connsiteX436" fmla="*/ 2774183 w 4435885"/>
              <a:gd name="connsiteY436" fmla="*/ 5394871 h 6146347"/>
              <a:gd name="connsiteX437" fmla="*/ 2751891 w 4435885"/>
              <a:gd name="connsiteY437" fmla="*/ 5387398 h 6146347"/>
              <a:gd name="connsiteX438" fmla="*/ 2724512 w 4435885"/>
              <a:gd name="connsiteY438" fmla="*/ 5306296 h 6146347"/>
              <a:gd name="connsiteX439" fmla="*/ 2714100 w 4435885"/>
              <a:gd name="connsiteY439" fmla="*/ 5307765 h 6146347"/>
              <a:gd name="connsiteX440" fmla="*/ 2711161 w 4435885"/>
              <a:gd name="connsiteY440" fmla="*/ 5286936 h 6146347"/>
              <a:gd name="connsiteX441" fmla="*/ 2647364 w 4435885"/>
              <a:gd name="connsiteY441" fmla="*/ 5192383 h 6146347"/>
              <a:gd name="connsiteX442" fmla="*/ 2567951 w 4435885"/>
              <a:gd name="connsiteY442" fmla="*/ 5100038 h 6146347"/>
              <a:gd name="connsiteX443" fmla="*/ 2566482 w 4435885"/>
              <a:gd name="connsiteY443" fmla="*/ 5089627 h 6146347"/>
              <a:gd name="connsiteX444" fmla="*/ 2492117 w 4435885"/>
              <a:gd name="connsiteY444" fmla="*/ 5089499 h 6146347"/>
              <a:gd name="connsiteX445" fmla="*/ 2459713 w 4435885"/>
              <a:gd name="connsiteY445" fmla="*/ 5123280 h 6146347"/>
              <a:gd name="connsiteX446" fmla="*/ 2415423 w 4435885"/>
              <a:gd name="connsiteY446" fmla="*/ 5148116 h 6146347"/>
              <a:gd name="connsiteX447" fmla="*/ 2416893 w 4435885"/>
              <a:gd name="connsiteY447" fmla="*/ 5158532 h 6146347"/>
              <a:gd name="connsiteX448" fmla="*/ 2376278 w 4435885"/>
              <a:gd name="connsiteY448" fmla="*/ 5209403 h 6146347"/>
              <a:gd name="connsiteX449" fmla="*/ 2362434 w 4435885"/>
              <a:gd name="connsiteY449" fmla="*/ 5261804 h 6146347"/>
              <a:gd name="connsiteX450" fmla="*/ 2346813 w 4435885"/>
              <a:gd name="connsiteY450" fmla="*/ 5264008 h 6146347"/>
              <a:gd name="connsiteX451" fmla="*/ 2382274 w 4435885"/>
              <a:gd name="connsiteY451" fmla="*/ 5402389 h 6146347"/>
              <a:gd name="connsiteX452" fmla="*/ 2392685 w 4435885"/>
              <a:gd name="connsiteY452" fmla="*/ 5400919 h 6146347"/>
              <a:gd name="connsiteX453" fmla="*/ 2390018 w 4435885"/>
              <a:gd name="connsiteY453" fmla="*/ 5438467 h 6146347"/>
              <a:gd name="connsiteX454" fmla="*/ 2389556 w 4435885"/>
              <a:gd name="connsiteY454" fmla="*/ 5491636 h 6146347"/>
              <a:gd name="connsiteX455" fmla="*/ 2426244 w 4435885"/>
              <a:gd name="connsiteY455" fmla="*/ 5563459 h 6146347"/>
              <a:gd name="connsiteX456" fmla="*/ 2474818 w 4435885"/>
              <a:gd name="connsiteY456" fmla="*/ 5644227 h 6146347"/>
              <a:gd name="connsiteX457" fmla="*/ 2460665 w 4435885"/>
              <a:gd name="connsiteY457" fmla="*/ 5656844 h 6146347"/>
              <a:gd name="connsiteX458" fmla="*/ 2453927 w 4435885"/>
              <a:gd name="connsiteY458" fmla="*/ 5684347 h 6146347"/>
              <a:gd name="connsiteX459" fmla="*/ 2422687 w 4435885"/>
              <a:gd name="connsiteY459" fmla="*/ 5688756 h 6146347"/>
              <a:gd name="connsiteX460" fmla="*/ 2420483 w 4435885"/>
              <a:gd name="connsiteY460" fmla="*/ 5673137 h 6146347"/>
              <a:gd name="connsiteX461" fmla="*/ 2390104 w 4435885"/>
              <a:gd name="connsiteY461" fmla="*/ 5608393 h 6146347"/>
              <a:gd name="connsiteX462" fmla="*/ 2381286 w 4435885"/>
              <a:gd name="connsiteY462" fmla="*/ 5545909 h 6146347"/>
              <a:gd name="connsiteX463" fmla="*/ 2369466 w 4435885"/>
              <a:gd name="connsiteY463" fmla="*/ 5499781 h 6146347"/>
              <a:gd name="connsiteX464" fmla="*/ 2359050 w 4435885"/>
              <a:gd name="connsiteY464" fmla="*/ 5501251 h 6146347"/>
              <a:gd name="connsiteX465" fmla="*/ 2356111 w 4435885"/>
              <a:gd name="connsiteY465" fmla="*/ 5480424 h 6146347"/>
              <a:gd name="connsiteX466" fmla="*/ 2340494 w 4435885"/>
              <a:gd name="connsiteY466" fmla="*/ 5482628 h 6146347"/>
              <a:gd name="connsiteX467" fmla="*/ 2323594 w 4435885"/>
              <a:gd name="connsiteY467" fmla="*/ 5362875 h 6146347"/>
              <a:gd name="connsiteX468" fmla="*/ 2313177 w 4435885"/>
              <a:gd name="connsiteY468" fmla="*/ 5364346 h 6146347"/>
              <a:gd name="connsiteX469" fmla="*/ 2310237 w 4435885"/>
              <a:gd name="connsiteY469" fmla="*/ 5343517 h 6146347"/>
              <a:gd name="connsiteX470" fmla="*/ 2299826 w 4435885"/>
              <a:gd name="connsiteY470" fmla="*/ 5344986 h 6146347"/>
              <a:gd name="connsiteX471" fmla="*/ 2280593 w 4435885"/>
              <a:gd name="connsiteY471" fmla="*/ 5283977 h 6146347"/>
              <a:gd name="connsiteX472" fmla="*/ 2279156 w 4435885"/>
              <a:gd name="connsiteY472" fmla="*/ 5254970 h 6146347"/>
              <a:gd name="connsiteX473" fmla="*/ 2278454 w 4435885"/>
              <a:gd name="connsiteY473" fmla="*/ 5231170 h 6146347"/>
              <a:gd name="connsiteX474" fmla="*/ 2245134 w 4435885"/>
              <a:gd name="connsiteY474" fmla="*/ 5145596 h 6146347"/>
              <a:gd name="connsiteX475" fmla="*/ 2243665 w 4435885"/>
              <a:gd name="connsiteY475" fmla="*/ 5135185 h 6146347"/>
              <a:gd name="connsiteX476" fmla="*/ 2149943 w 4435885"/>
              <a:gd name="connsiteY476" fmla="*/ 5148411 h 6146347"/>
              <a:gd name="connsiteX477" fmla="*/ 2138761 w 4435885"/>
              <a:gd name="connsiteY477" fmla="*/ 5163260 h 6146347"/>
              <a:gd name="connsiteX478" fmla="*/ 2132053 w 4435885"/>
              <a:gd name="connsiteY478" fmla="*/ 5172173 h 6146347"/>
              <a:gd name="connsiteX479" fmla="*/ 2135727 w 4435885"/>
              <a:gd name="connsiteY479" fmla="*/ 5198212 h 6146347"/>
              <a:gd name="connsiteX480" fmla="*/ 2125316 w 4435885"/>
              <a:gd name="connsiteY480" fmla="*/ 5199681 h 6146347"/>
              <a:gd name="connsiteX481" fmla="*/ 2130459 w 4435885"/>
              <a:gd name="connsiteY481" fmla="*/ 5236126 h 6146347"/>
              <a:gd name="connsiteX482" fmla="*/ 2114837 w 4435885"/>
              <a:gd name="connsiteY482" fmla="*/ 5238331 h 6146347"/>
              <a:gd name="connsiteX483" fmla="*/ 2116306 w 4435885"/>
              <a:gd name="connsiteY483" fmla="*/ 5248744 h 6146347"/>
              <a:gd name="connsiteX484" fmla="*/ 2131929 w 4435885"/>
              <a:gd name="connsiteY484" fmla="*/ 5246539 h 6146347"/>
              <a:gd name="connsiteX485" fmla="*/ 2133399 w 4435885"/>
              <a:gd name="connsiteY485" fmla="*/ 5256955 h 6146347"/>
              <a:gd name="connsiteX486" fmla="*/ 2117776 w 4435885"/>
              <a:gd name="connsiteY486" fmla="*/ 5259160 h 6146347"/>
              <a:gd name="connsiteX487" fmla="*/ 2114713 w 4435885"/>
              <a:gd name="connsiteY487" fmla="*/ 5312696 h 6146347"/>
              <a:gd name="connsiteX488" fmla="*/ 2061847 w 4435885"/>
              <a:gd name="connsiteY488" fmla="*/ 5352018 h 6146347"/>
              <a:gd name="connsiteX489" fmla="*/ 2063317 w 4435885"/>
              <a:gd name="connsiteY489" fmla="*/ 5362430 h 6146347"/>
              <a:gd name="connsiteX490" fmla="*/ 2047695 w 4435885"/>
              <a:gd name="connsiteY490" fmla="*/ 5364634 h 6146347"/>
              <a:gd name="connsiteX491" fmla="*/ 2046226 w 4435885"/>
              <a:gd name="connsiteY491" fmla="*/ 5354223 h 6146347"/>
              <a:gd name="connsiteX492" fmla="*/ 2036549 w 4435885"/>
              <a:gd name="connsiteY492" fmla="*/ 5360898 h 6146347"/>
              <a:gd name="connsiteX493" fmla="*/ 2041755 w 4435885"/>
              <a:gd name="connsiteY493" fmla="*/ 5360164 h 6146347"/>
              <a:gd name="connsiteX494" fmla="*/ 2037284 w 4435885"/>
              <a:gd name="connsiteY494" fmla="*/ 5366104 h 6146347"/>
              <a:gd name="connsiteX495" fmla="*/ 1999363 w 4435885"/>
              <a:gd name="connsiteY495" fmla="*/ 5360837 h 6146347"/>
              <a:gd name="connsiteX496" fmla="*/ 1996424 w 4435885"/>
              <a:gd name="connsiteY496" fmla="*/ 5340009 h 6146347"/>
              <a:gd name="connsiteX497" fmla="*/ 1931436 w 4435885"/>
              <a:gd name="connsiteY497" fmla="*/ 5293419 h 6146347"/>
              <a:gd name="connsiteX498" fmla="*/ 1858240 w 4435885"/>
              <a:gd name="connsiteY498" fmla="*/ 5263925 h 6146347"/>
              <a:gd name="connsiteX499" fmla="*/ 1833675 w 4435885"/>
              <a:gd name="connsiteY499" fmla="*/ 5278010 h 6146347"/>
              <a:gd name="connsiteX500" fmla="*/ 1807642 w 4435885"/>
              <a:gd name="connsiteY500" fmla="*/ 5281684 h 6146347"/>
              <a:gd name="connsiteX501" fmla="*/ 1801267 w 4435885"/>
              <a:gd name="connsiteY501" fmla="*/ 5311789 h 6146347"/>
              <a:gd name="connsiteX502" fmla="*/ 1794897 w 4435885"/>
              <a:gd name="connsiteY502" fmla="*/ 5341897 h 6146347"/>
              <a:gd name="connsiteX503" fmla="*/ 1784481 w 4435885"/>
              <a:gd name="connsiteY503" fmla="*/ 5343367 h 6146347"/>
              <a:gd name="connsiteX504" fmla="*/ 1774036 w 4435885"/>
              <a:gd name="connsiteY504" fmla="*/ 5363431 h 6146347"/>
              <a:gd name="connsiteX505" fmla="*/ 1763591 w 4435885"/>
              <a:gd name="connsiteY505" fmla="*/ 5383491 h 6146347"/>
              <a:gd name="connsiteX506" fmla="*/ 1742767 w 4435885"/>
              <a:gd name="connsiteY506" fmla="*/ 5386430 h 6146347"/>
              <a:gd name="connsiteX507" fmla="*/ 1731587 w 4435885"/>
              <a:gd name="connsiteY507" fmla="*/ 5401284 h 6146347"/>
              <a:gd name="connsiteX508" fmla="*/ 1709256 w 4435885"/>
              <a:gd name="connsiteY508" fmla="*/ 5412397 h 6146347"/>
              <a:gd name="connsiteX509" fmla="*/ 1707787 w 4435885"/>
              <a:gd name="connsiteY509" fmla="*/ 5401985 h 6146347"/>
              <a:gd name="connsiteX510" fmla="*/ 1654650 w 4435885"/>
              <a:gd name="connsiteY510" fmla="*/ 5382932 h 6146347"/>
              <a:gd name="connsiteX511" fmla="*/ 1614560 w 4435885"/>
              <a:gd name="connsiteY511" fmla="*/ 5343452 h 6146347"/>
              <a:gd name="connsiteX512" fmla="*/ 1574836 w 4435885"/>
              <a:gd name="connsiteY512" fmla="*/ 5306573 h 6146347"/>
              <a:gd name="connsiteX513" fmla="*/ 1522803 w 4435885"/>
              <a:gd name="connsiteY513" fmla="*/ 5295331 h 6146347"/>
              <a:gd name="connsiteX514" fmla="*/ 1471069 w 4435885"/>
              <a:gd name="connsiteY514" fmla="*/ 5323874 h 6146347"/>
              <a:gd name="connsiteX515" fmla="*/ 1408923 w 4435885"/>
              <a:gd name="connsiteY515" fmla="*/ 5353883 h 6146347"/>
              <a:gd name="connsiteX516" fmla="*/ 1376949 w 4435885"/>
              <a:gd name="connsiteY516" fmla="*/ 5353086 h 6146347"/>
              <a:gd name="connsiteX517" fmla="*/ 1375479 w 4435885"/>
              <a:gd name="connsiteY517" fmla="*/ 5342673 h 6146347"/>
              <a:gd name="connsiteX518" fmla="*/ 1349445 w 4435885"/>
              <a:gd name="connsiteY518" fmla="*/ 5346347 h 6146347"/>
              <a:gd name="connsiteX519" fmla="*/ 1297073 w 4435885"/>
              <a:gd name="connsiteY519" fmla="*/ 5313910 h 6146347"/>
              <a:gd name="connsiteX520" fmla="*/ 1198578 w 4435885"/>
              <a:gd name="connsiteY520" fmla="*/ 5293291 h 6146347"/>
              <a:gd name="connsiteX521" fmla="*/ 1088260 w 4435885"/>
              <a:gd name="connsiteY521" fmla="*/ 5226551 h 6146347"/>
              <a:gd name="connsiteX522" fmla="*/ 996435 w 4435885"/>
              <a:gd name="connsiteY522" fmla="*/ 5215610 h 6146347"/>
              <a:gd name="connsiteX523" fmla="*/ 992760 w 4435885"/>
              <a:gd name="connsiteY523" fmla="*/ 5189577 h 6146347"/>
              <a:gd name="connsiteX524" fmla="*/ 963787 w 4435885"/>
              <a:gd name="connsiteY524" fmla="*/ 5172423 h 6146347"/>
              <a:gd name="connsiteX525" fmla="*/ 942964 w 4435885"/>
              <a:gd name="connsiteY525" fmla="*/ 5175361 h 6146347"/>
              <a:gd name="connsiteX526" fmla="*/ 941495 w 4435885"/>
              <a:gd name="connsiteY526" fmla="*/ 5164950 h 6146347"/>
              <a:gd name="connsiteX527" fmla="*/ 915461 w 4435885"/>
              <a:gd name="connsiteY527" fmla="*/ 5168624 h 6146347"/>
              <a:gd name="connsiteX528" fmla="*/ 893560 w 4435885"/>
              <a:gd name="connsiteY528" fmla="*/ 5145162 h 6146347"/>
              <a:gd name="connsiteX529" fmla="*/ 871663 w 4435885"/>
              <a:gd name="connsiteY529" fmla="*/ 5121700 h 6146347"/>
              <a:gd name="connsiteX530" fmla="*/ 840423 w 4435885"/>
              <a:gd name="connsiteY530" fmla="*/ 5126108 h 6146347"/>
              <a:gd name="connsiteX531" fmla="*/ 838953 w 4435885"/>
              <a:gd name="connsiteY531" fmla="*/ 5115693 h 6146347"/>
              <a:gd name="connsiteX532" fmla="*/ 812919 w 4435885"/>
              <a:gd name="connsiteY532" fmla="*/ 5119367 h 6146347"/>
              <a:gd name="connsiteX533" fmla="*/ 811450 w 4435885"/>
              <a:gd name="connsiteY533" fmla="*/ 5108955 h 6146347"/>
              <a:gd name="connsiteX534" fmla="*/ 763119 w 4435885"/>
              <a:gd name="connsiteY534" fmla="*/ 5105156 h 6146347"/>
              <a:gd name="connsiteX535" fmla="*/ 759445 w 4435885"/>
              <a:gd name="connsiteY535" fmla="*/ 5079123 h 6146347"/>
              <a:gd name="connsiteX536" fmla="*/ 723000 w 4435885"/>
              <a:gd name="connsiteY536" fmla="*/ 5084267 h 6146347"/>
              <a:gd name="connsiteX537" fmla="*/ 721530 w 4435885"/>
              <a:gd name="connsiteY537" fmla="*/ 5073854 h 6146347"/>
              <a:gd name="connsiteX538" fmla="*/ 711115 w 4435885"/>
              <a:gd name="connsiteY538" fmla="*/ 5075324 h 6146347"/>
              <a:gd name="connsiteX539" fmla="*/ 707440 w 4435885"/>
              <a:gd name="connsiteY539" fmla="*/ 5049287 h 6146347"/>
              <a:gd name="connsiteX540" fmla="*/ 679936 w 4435885"/>
              <a:gd name="connsiteY540" fmla="*/ 5042548 h 6146347"/>
              <a:gd name="connsiteX541" fmla="*/ 676997 w 4435885"/>
              <a:gd name="connsiteY541" fmla="*/ 5021721 h 6146347"/>
              <a:gd name="connsiteX542" fmla="*/ 666586 w 4435885"/>
              <a:gd name="connsiteY542" fmla="*/ 5023190 h 6146347"/>
              <a:gd name="connsiteX543" fmla="*/ 593513 w 4435885"/>
              <a:gd name="connsiteY543" fmla="*/ 4919327 h 6146347"/>
              <a:gd name="connsiteX544" fmla="*/ 462368 w 4435885"/>
              <a:gd name="connsiteY544" fmla="*/ 4855525 h 6146347"/>
              <a:gd name="connsiteX545" fmla="*/ 459428 w 4435885"/>
              <a:gd name="connsiteY545" fmla="*/ 4834698 h 6146347"/>
              <a:gd name="connsiteX546" fmla="*/ 422277 w 4435885"/>
              <a:gd name="connsiteY546" fmla="*/ 4816045 h 6146347"/>
              <a:gd name="connsiteX547" fmla="*/ 385130 w 4435885"/>
              <a:gd name="connsiteY547" fmla="*/ 4797387 h 6146347"/>
              <a:gd name="connsiteX548" fmla="*/ 381456 w 4435885"/>
              <a:gd name="connsiteY548" fmla="*/ 4771354 h 6146347"/>
              <a:gd name="connsiteX549" fmla="*/ 367703 w 4435885"/>
              <a:gd name="connsiteY549" fmla="*/ 4767986 h 6146347"/>
              <a:gd name="connsiteX550" fmla="*/ 353952 w 4435885"/>
              <a:gd name="connsiteY550" fmla="*/ 4764616 h 6146347"/>
              <a:gd name="connsiteX551" fmla="*/ 335581 w 4435885"/>
              <a:gd name="connsiteY551" fmla="*/ 4634444 h 6146347"/>
              <a:gd name="connsiteX552" fmla="*/ 325166 w 4435885"/>
              <a:gd name="connsiteY552" fmla="*/ 4635913 h 6146347"/>
              <a:gd name="connsiteX553" fmla="*/ 318553 w 4435885"/>
              <a:gd name="connsiteY553" fmla="*/ 4589055 h 6146347"/>
              <a:gd name="connsiteX554" fmla="*/ 308142 w 4435885"/>
              <a:gd name="connsiteY554" fmla="*/ 4590525 h 6146347"/>
              <a:gd name="connsiteX555" fmla="*/ 301528 w 4435885"/>
              <a:gd name="connsiteY555" fmla="*/ 4543663 h 6146347"/>
              <a:gd name="connsiteX556" fmla="*/ 262940 w 4435885"/>
              <a:gd name="connsiteY556" fmla="*/ 4496005 h 6146347"/>
              <a:gd name="connsiteX557" fmla="*/ 224348 w 4435885"/>
              <a:gd name="connsiteY557" fmla="*/ 4448346 h 6146347"/>
              <a:gd name="connsiteX558" fmla="*/ 193876 w 4435885"/>
              <a:gd name="connsiteY558" fmla="*/ 4439371 h 6146347"/>
              <a:gd name="connsiteX559" fmla="*/ 163400 w 4435885"/>
              <a:gd name="connsiteY559" fmla="*/ 4430395 h 6146347"/>
              <a:gd name="connsiteX560" fmla="*/ 130385 w 4435885"/>
              <a:gd name="connsiteY560" fmla="*/ 4384607 h 6146347"/>
              <a:gd name="connsiteX561" fmla="*/ 92899 w 4435885"/>
              <a:gd name="connsiteY561" fmla="*/ 4344755 h 6146347"/>
              <a:gd name="connsiteX562" fmla="*/ 87056 w 4435885"/>
              <a:gd name="connsiteY562" fmla="*/ 4284513 h 6146347"/>
              <a:gd name="connsiteX563" fmla="*/ 86412 w 4435885"/>
              <a:gd name="connsiteY563" fmla="*/ 4223533 h 6146347"/>
              <a:gd name="connsiteX564" fmla="*/ 96828 w 4435885"/>
              <a:gd name="connsiteY564" fmla="*/ 4222063 h 6146347"/>
              <a:gd name="connsiteX565" fmla="*/ 106968 w 4435885"/>
              <a:gd name="connsiteY565" fmla="*/ 4162218 h 6146347"/>
              <a:gd name="connsiteX566" fmla="*/ 104492 w 4435885"/>
              <a:gd name="connsiteY566" fmla="*/ 4088220 h 6146347"/>
              <a:gd name="connsiteX567" fmla="*/ 88869 w 4435885"/>
              <a:gd name="connsiteY567" fmla="*/ 4090425 h 6146347"/>
              <a:gd name="connsiteX568" fmla="*/ 75642 w 4435885"/>
              <a:gd name="connsiteY568" fmla="*/ 3996701 h 6146347"/>
              <a:gd name="connsiteX569" fmla="*/ 41463 w 4435885"/>
              <a:gd name="connsiteY569" fmla="*/ 3980283 h 6146347"/>
              <a:gd name="connsiteX570" fmla="*/ 0 w 4435885"/>
              <a:gd name="connsiteY570" fmla="*/ 3874616 h 6146347"/>
              <a:gd name="connsiteX571" fmla="*/ 48647 w 4435885"/>
              <a:gd name="connsiteY571" fmla="*/ 3692508 h 6146347"/>
              <a:gd name="connsiteX572" fmla="*/ 36890 w 4435885"/>
              <a:gd name="connsiteY572" fmla="*/ 3609201 h 6146347"/>
              <a:gd name="connsiteX573" fmla="*/ 47302 w 4435885"/>
              <a:gd name="connsiteY573" fmla="*/ 3607732 h 6146347"/>
              <a:gd name="connsiteX574" fmla="*/ 42158 w 4435885"/>
              <a:gd name="connsiteY574" fmla="*/ 3571281 h 6146347"/>
              <a:gd name="connsiteX575" fmla="*/ 61516 w 4435885"/>
              <a:gd name="connsiteY575" fmla="*/ 3557930 h 6146347"/>
              <a:gd name="connsiteX576" fmla="*/ 57842 w 4435885"/>
              <a:gd name="connsiteY576" fmla="*/ 3531896 h 6146347"/>
              <a:gd name="connsiteX577" fmla="*/ 72728 w 4435885"/>
              <a:gd name="connsiteY577" fmla="*/ 3524481 h 6146347"/>
              <a:gd name="connsiteX578" fmla="*/ 82405 w 4435885"/>
              <a:gd name="connsiteY578" fmla="*/ 3517806 h 6146347"/>
              <a:gd name="connsiteX579" fmla="*/ 72119 w 4435885"/>
              <a:gd name="connsiteY579" fmla="*/ 3444915 h 6146347"/>
              <a:gd name="connsiteX580" fmla="*/ 91234 w 4435885"/>
              <a:gd name="connsiteY580" fmla="*/ 3354594 h 6146347"/>
              <a:gd name="connsiteX581" fmla="*/ 104409 w 4435885"/>
              <a:gd name="connsiteY581" fmla="*/ 3259801 h 6146347"/>
              <a:gd name="connsiteX582" fmla="*/ 120032 w 4435885"/>
              <a:gd name="connsiteY582" fmla="*/ 3257597 h 6146347"/>
              <a:gd name="connsiteX583" fmla="*/ 118562 w 4435885"/>
              <a:gd name="connsiteY583" fmla="*/ 3247181 h 6146347"/>
              <a:gd name="connsiteX584" fmla="*/ 202331 w 4435885"/>
              <a:gd name="connsiteY584" fmla="*/ 3182254 h 6146347"/>
              <a:gd name="connsiteX585" fmla="*/ 211800 w 4435885"/>
              <a:gd name="connsiteY585" fmla="*/ 3080023 h 6146347"/>
              <a:gd name="connsiteX586" fmla="*/ 176518 w 4435885"/>
              <a:gd name="connsiteY586" fmla="*/ 3055793 h 6146347"/>
              <a:gd name="connsiteX587" fmla="*/ 145708 w 4435885"/>
              <a:gd name="connsiteY587" fmla="*/ 3025622 h 6146347"/>
              <a:gd name="connsiteX588" fmla="*/ 183413 w 4435885"/>
              <a:gd name="connsiteY588" fmla="*/ 2935335 h 6146347"/>
              <a:gd name="connsiteX589" fmla="*/ 283478 w 4435885"/>
              <a:gd name="connsiteY589" fmla="*/ 2910593 h 6146347"/>
              <a:gd name="connsiteX590" fmla="*/ 293127 w 4435885"/>
              <a:gd name="connsiteY590" fmla="*/ 2922509 h 6146347"/>
              <a:gd name="connsiteX591" fmla="*/ 302770 w 4435885"/>
              <a:gd name="connsiteY591" fmla="*/ 2934419 h 6146347"/>
              <a:gd name="connsiteX592" fmla="*/ 335513 w 4435885"/>
              <a:gd name="connsiteY592" fmla="*/ 2921836 h 6146347"/>
              <a:gd name="connsiteX593" fmla="*/ 368255 w 4435885"/>
              <a:gd name="connsiteY593" fmla="*/ 2909249 h 6146347"/>
              <a:gd name="connsiteX594" fmla="*/ 366786 w 4435885"/>
              <a:gd name="connsiteY594" fmla="*/ 2898836 h 6146347"/>
              <a:gd name="connsiteX595" fmla="*/ 409605 w 4435885"/>
              <a:gd name="connsiteY595" fmla="*/ 2863584 h 6146347"/>
              <a:gd name="connsiteX596" fmla="*/ 430128 w 4435885"/>
              <a:gd name="connsiteY596" fmla="*/ 2820860 h 6146347"/>
              <a:gd name="connsiteX597" fmla="*/ 450955 w 4435885"/>
              <a:gd name="connsiteY597" fmla="*/ 2817920 h 6146347"/>
              <a:gd name="connsiteX598" fmla="*/ 462900 w 4435885"/>
              <a:gd name="connsiteY598" fmla="*/ 2789683 h 6146347"/>
              <a:gd name="connsiteX599" fmla="*/ 483727 w 4435885"/>
              <a:gd name="connsiteY599" fmla="*/ 2786744 h 6146347"/>
              <a:gd name="connsiteX600" fmla="*/ 498644 w 4435885"/>
              <a:gd name="connsiteY600" fmla="*/ 2760743 h 6146347"/>
              <a:gd name="connsiteX601" fmla="*/ 513559 w 4435885"/>
              <a:gd name="connsiteY601" fmla="*/ 2734738 h 6146347"/>
              <a:gd name="connsiteX602" fmla="*/ 534388 w 4435885"/>
              <a:gd name="connsiteY602" fmla="*/ 2731799 h 6146347"/>
              <a:gd name="connsiteX603" fmla="*/ 557883 w 4435885"/>
              <a:gd name="connsiteY603" fmla="*/ 2691312 h 6146347"/>
              <a:gd name="connsiteX604" fmla="*/ 588789 w 4435885"/>
              <a:gd name="connsiteY604" fmla="*/ 2665708 h 6146347"/>
              <a:gd name="connsiteX605" fmla="*/ 585115 w 4435885"/>
              <a:gd name="connsiteY605" fmla="*/ 2639674 h 6146347"/>
              <a:gd name="connsiteX606" fmla="*/ 635775 w 4435885"/>
              <a:gd name="connsiteY606" fmla="*/ 2584730 h 6146347"/>
              <a:gd name="connsiteX607" fmla="*/ 632836 w 4435885"/>
              <a:gd name="connsiteY607" fmla="*/ 2563902 h 6146347"/>
              <a:gd name="connsiteX608" fmla="*/ 643247 w 4435885"/>
              <a:gd name="connsiteY608" fmla="*/ 2562432 h 6146347"/>
              <a:gd name="connsiteX609" fmla="*/ 638104 w 4435885"/>
              <a:gd name="connsiteY609" fmla="*/ 2525987 h 6146347"/>
              <a:gd name="connsiteX610" fmla="*/ 653725 w 4435885"/>
              <a:gd name="connsiteY610" fmla="*/ 2523782 h 6146347"/>
              <a:gd name="connsiteX611" fmla="*/ 650051 w 4435885"/>
              <a:gd name="connsiteY611" fmla="*/ 2497748 h 6146347"/>
              <a:gd name="connsiteX612" fmla="*/ 660463 w 4435885"/>
              <a:gd name="connsiteY612" fmla="*/ 2496279 h 6146347"/>
              <a:gd name="connsiteX613" fmla="*/ 663498 w 4435885"/>
              <a:gd name="connsiteY613" fmla="*/ 2461331 h 6146347"/>
              <a:gd name="connsiteX614" fmla="*/ 688831 w 4435885"/>
              <a:gd name="connsiteY614" fmla="*/ 2433862 h 6146347"/>
              <a:gd name="connsiteX615" fmla="*/ 687361 w 4435885"/>
              <a:gd name="connsiteY615" fmla="*/ 2423445 h 6146347"/>
              <a:gd name="connsiteX616" fmla="*/ 734218 w 4435885"/>
              <a:gd name="connsiteY616" fmla="*/ 2416832 h 6146347"/>
              <a:gd name="connsiteX617" fmla="*/ 740960 w 4435885"/>
              <a:gd name="connsiteY617" fmla="*/ 2389330 h 6146347"/>
              <a:gd name="connsiteX618" fmla="*/ 808645 w 4435885"/>
              <a:gd name="connsiteY618" fmla="*/ 2379778 h 6146347"/>
              <a:gd name="connsiteX619" fmla="*/ 819796 w 4435885"/>
              <a:gd name="connsiteY619" fmla="*/ 2383518 h 6146347"/>
              <a:gd name="connsiteX620" fmla="*/ 825003 w 4435885"/>
              <a:gd name="connsiteY620" fmla="*/ 2382783 h 6146347"/>
              <a:gd name="connsiteX621" fmla="*/ 836149 w 4435885"/>
              <a:gd name="connsiteY621" fmla="*/ 2386519 h 6146347"/>
              <a:gd name="connsiteX622" fmla="*/ 933450 w 4435885"/>
              <a:gd name="connsiteY622" fmla="*/ 2455097 h 6146347"/>
              <a:gd name="connsiteX623" fmla="*/ 1085883 w 4435885"/>
              <a:gd name="connsiteY623" fmla="*/ 2462794 h 6146347"/>
              <a:gd name="connsiteX624" fmla="*/ 1084413 w 4435885"/>
              <a:gd name="connsiteY624" fmla="*/ 2452378 h 6146347"/>
              <a:gd name="connsiteX625" fmla="*/ 1120864 w 4435885"/>
              <a:gd name="connsiteY625" fmla="*/ 2447234 h 6146347"/>
              <a:gd name="connsiteX626" fmla="*/ 1118660 w 4435885"/>
              <a:gd name="connsiteY626" fmla="*/ 2431616 h 6146347"/>
              <a:gd name="connsiteX627" fmla="*/ 1169319 w 4435885"/>
              <a:gd name="connsiteY627" fmla="*/ 2376672 h 6146347"/>
              <a:gd name="connsiteX628" fmla="*/ 1164176 w 4435885"/>
              <a:gd name="connsiteY628" fmla="*/ 2340226 h 6146347"/>
              <a:gd name="connsiteX629" fmla="*/ 1274381 w 4435885"/>
              <a:gd name="connsiteY629" fmla="*/ 2255636 h 6146347"/>
              <a:gd name="connsiteX630" fmla="*/ 1275851 w 4435885"/>
              <a:gd name="connsiteY630" fmla="*/ 2266051 h 6146347"/>
              <a:gd name="connsiteX631" fmla="*/ 1312297 w 4435885"/>
              <a:gd name="connsiteY631" fmla="*/ 2260908 h 6146347"/>
              <a:gd name="connsiteX632" fmla="*/ 1313766 w 4435885"/>
              <a:gd name="connsiteY632" fmla="*/ 2271321 h 6146347"/>
              <a:gd name="connsiteX633" fmla="*/ 1350212 w 4435885"/>
              <a:gd name="connsiteY633" fmla="*/ 2266177 h 6146347"/>
              <a:gd name="connsiteX634" fmla="*/ 1352417 w 4435885"/>
              <a:gd name="connsiteY634" fmla="*/ 2281799 h 6146347"/>
              <a:gd name="connsiteX635" fmla="*/ 1446139 w 4435885"/>
              <a:gd name="connsiteY635" fmla="*/ 2268572 h 6146347"/>
              <a:gd name="connsiteX636" fmla="*/ 1447608 w 4435885"/>
              <a:gd name="connsiteY636" fmla="*/ 2278984 h 6146347"/>
              <a:gd name="connsiteX637" fmla="*/ 1515298 w 4435885"/>
              <a:gd name="connsiteY637" fmla="*/ 2269431 h 6146347"/>
              <a:gd name="connsiteX638" fmla="*/ 1513828 w 4435885"/>
              <a:gd name="connsiteY638" fmla="*/ 2259020 h 6146347"/>
              <a:gd name="connsiteX639" fmla="*/ 1560686 w 4435885"/>
              <a:gd name="connsiteY639" fmla="*/ 2252407 h 6146347"/>
              <a:gd name="connsiteX640" fmla="*/ 1558481 w 4435885"/>
              <a:gd name="connsiteY640" fmla="*/ 2236785 h 6146347"/>
              <a:gd name="connsiteX641" fmla="*/ 1574104 w 4435885"/>
              <a:gd name="connsiteY641" fmla="*/ 2234581 h 6146347"/>
              <a:gd name="connsiteX642" fmla="*/ 1576308 w 4435885"/>
              <a:gd name="connsiteY642" fmla="*/ 2250202 h 6146347"/>
              <a:gd name="connsiteX643" fmla="*/ 1636521 w 4435885"/>
              <a:gd name="connsiteY643" fmla="*/ 2262943 h 6146347"/>
              <a:gd name="connsiteX644" fmla="*/ 1710886 w 4435885"/>
              <a:gd name="connsiteY644" fmla="*/ 2263072 h 6146347"/>
              <a:gd name="connsiteX645" fmla="*/ 1702804 w 4435885"/>
              <a:gd name="connsiteY645" fmla="*/ 2205798 h 6146347"/>
              <a:gd name="connsiteX646" fmla="*/ 1683110 w 4435885"/>
              <a:gd name="connsiteY646" fmla="*/ 2197954 h 6146347"/>
              <a:gd name="connsiteX647" fmla="*/ 1663419 w 4435885"/>
              <a:gd name="connsiteY647" fmla="*/ 2190114 h 6146347"/>
              <a:gd name="connsiteX648" fmla="*/ 1661214 w 4435885"/>
              <a:gd name="connsiteY648" fmla="*/ 2174491 h 6146347"/>
              <a:gd name="connsiteX649" fmla="*/ 1626969 w 4435885"/>
              <a:gd name="connsiteY649" fmla="*/ 2195258 h 6146347"/>
              <a:gd name="connsiteX650" fmla="*/ 1624764 w 4435885"/>
              <a:gd name="connsiteY650" fmla="*/ 2179635 h 6146347"/>
              <a:gd name="connsiteX651" fmla="*/ 1564919 w 4435885"/>
              <a:gd name="connsiteY651" fmla="*/ 2169496 h 6146347"/>
              <a:gd name="connsiteX652" fmla="*/ 1522595 w 4435885"/>
              <a:gd name="connsiteY652" fmla="*/ 2132988 h 6146347"/>
              <a:gd name="connsiteX653" fmla="*/ 1484737 w 4435885"/>
              <a:gd name="connsiteY653" fmla="*/ 2090535 h 6146347"/>
              <a:gd name="connsiteX654" fmla="*/ 1438310 w 4435885"/>
              <a:gd name="connsiteY654" fmla="*/ 2062568 h 6146347"/>
              <a:gd name="connsiteX655" fmla="*/ 1435371 w 4435885"/>
              <a:gd name="connsiteY655" fmla="*/ 2041741 h 6146347"/>
              <a:gd name="connsiteX656" fmla="*/ 1424955 w 4435885"/>
              <a:gd name="connsiteY656" fmla="*/ 2043211 h 6146347"/>
              <a:gd name="connsiteX657" fmla="*/ 1405725 w 4435885"/>
              <a:gd name="connsiteY657" fmla="*/ 1982201 h 6146347"/>
              <a:gd name="connsiteX658" fmla="*/ 1390103 w 4435885"/>
              <a:gd name="connsiteY658" fmla="*/ 1984405 h 6146347"/>
              <a:gd name="connsiteX659" fmla="*/ 1370139 w 4435885"/>
              <a:gd name="connsiteY659" fmla="*/ 1918185 h 6146347"/>
              <a:gd name="connsiteX660" fmla="*/ 1400100 w 4435885"/>
              <a:gd name="connsiteY660" fmla="*/ 1791815 h 6146347"/>
              <a:gd name="connsiteX661" fmla="*/ 1388949 w 4435885"/>
              <a:gd name="connsiteY661" fmla="*/ 1788080 h 6146347"/>
              <a:gd name="connsiteX662" fmla="*/ 1377802 w 4435885"/>
              <a:gd name="connsiteY662" fmla="*/ 1784343 h 6146347"/>
              <a:gd name="connsiteX663" fmla="*/ 1369719 w 4435885"/>
              <a:gd name="connsiteY663" fmla="*/ 1727069 h 6146347"/>
              <a:gd name="connsiteX664" fmla="*/ 1354098 w 4435885"/>
              <a:gd name="connsiteY664" fmla="*/ 1729274 h 6146347"/>
              <a:gd name="connsiteX665" fmla="*/ 1318144 w 4435885"/>
              <a:gd name="connsiteY665" fmla="*/ 1662658 h 6146347"/>
              <a:gd name="connsiteX666" fmla="*/ 1262035 w 4435885"/>
              <a:gd name="connsiteY666" fmla="*/ 1641366 h 6146347"/>
              <a:gd name="connsiteX667" fmla="*/ 1259096 w 4435885"/>
              <a:gd name="connsiteY667" fmla="*/ 1620539 h 6146347"/>
              <a:gd name="connsiteX668" fmla="*/ 1233062 w 4435885"/>
              <a:gd name="connsiteY668" fmla="*/ 1624213 h 6146347"/>
              <a:gd name="connsiteX669" fmla="*/ 1223448 w 4435885"/>
              <a:gd name="connsiteY669" fmla="*/ 1593708 h 6146347"/>
              <a:gd name="connsiteX670" fmla="*/ 1214568 w 4435885"/>
              <a:gd name="connsiteY670" fmla="*/ 1568409 h 6146347"/>
              <a:gd name="connsiteX671" fmla="*/ 1204155 w 4435885"/>
              <a:gd name="connsiteY671" fmla="*/ 1569878 h 6146347"/>
              <a:gd name="connsiteX672" fmla="*/ 1213193 w 4435885"/>
              <a:gd name="connsiteY672" fmla="*/ 1502222 h 6146347"/>
              <a:gd name="connsiteX673" fmla="*/ 1246733 w 4435885"/>
              <a:gd name="connsiteY673" fmla="*/ 1457660 h 6146347"/>
              <a:gd name="connsiteX674" fmla="*/ 1278068 w 4435885"/>
              <a:gd name="connsiteY674" fmla="*/ 1397477 h 6146347"/>
              <a:gd name="connsiteX675" fmla="*/ 1281963 w 4435885"/>
              <a:gd name="connsiteY675" fmla="*/ 1293376 h 6146347"/>
              <a:gd name="connsiteX676" fmla="*/ 1271550 w 4435885"/>
              <a:gd name="connsiteY676" fmla="*/ 1294845 h 6146347"/>
              <a:gd name="connsiteX677" fmla="*/ 1258323 w 4435885"/>
              <a:gd name="connsiteY677" fmla="*/ 1201121 h 6146347"/>
              <a:gd name="connsiteX678" fmla="*/ 1247908 w 4435885"/>
              <a:gd name="connsiteY678" fmla="*/ 1202591 h 6146347"/>
              <a:gd name="connsiteX679" fmla="*/ 1203503 w 4435885"/>
              <a:gd name="connsiteY679" fmla="*/ 1076096 h 6146347"/>
              <a:gd name="connsiteX680" fmla="*/ 1235544 w 4435885"/>
              <a:gd name="connsiteY680" fmla="*/ 1039714 h 6146347"/>
              <a:gd name="connsiteX681" fmla="*/ 1267581 w 4435885"/>
              <a:gd name="connsiteY681" fmla="*/ 1003330 h 6146347"/>
              <a:gd name="connsiteX682" fmla="*/ 1266111 w 4435885"/>
              <a:gd name="connsiteY682" fmla="*/ 992913 h 6146347"/>
              <a:gd name="connsiteX683" fmla="*/ 1286940 w 4435885"/>
              <a:gd name="connsiteY683" fmla="*/ 989974 h 6146347"/>
              <a:gd name="connsiteX684" fmla="*/ 1285470 w 4435885"/>
              <a:gd name="connsiteY684" fmla="*/ 979562 h 6146347"/>
              <a:gd name="connsiteX685" fmla="*/ 1321916 w 4435885"/>
              <a:gd name="connsiteY685" fmla="*/ 974419 h 6146347"/>
              <a:gd name="connsiteX686" fmla="*/ 1369206 w 4435885"/>
              <a:gd name="connsiteY686" fmla="*/ 933226 h 6146347"/>
              <a:gd name="connsiteX687" fmla="*/ 1411355 w 4435885"/>
              <a:gd name="connsiteY687" fmla="*/ 855588 h 6146347"/>
              <a:gd name="connsiteX688" fmla="*/ 1437389 w 4435885"/>
              <a:gd name="connsiteY688" fmla="*/ 851914 h 6146347"/>
              <a:gd name="connsiteX689" fmla="*/ 1437451 w 4435885"/>
              <a:gd name="connsiteY689" fmla="*/ 814733 h 6146347"/>
              <a:gd name="connsiteX690" fmla="*/ 1437517 w 4435885"/>
              <a:gd name="connsiteY690" fmla="*/ 777549 h 6146347"/>
              <a:gd name="connsiteX691" fmla="*/ 1415219 w 4435885"/>
              <a:gd name="connsiteY691" fmla="*/ 770076 h 6146347"/>
              <a:gd name="connsiteX692" fmla="*/ 1410076 w 4435885"/>
              <a:gd name="connsiteY692" fmla="*/ 733631 h 6146347"/>
              <a:gd name="connsiteX693" fmla="*/ 1382573 w 4435885"/>
              <a:gd name="connsiteY693" fmla="*/ 726889 h 6146347"/>
              <a:gd name="connsiteX694" fmla="*/ 1370817 w 4435885"/>
              <a:gd name="connsiteY694" fmla="*/ 643581 h 6146347"/>
              <a:gd name="connsiteX695" fmla="*/ 1416208 w 4435885"/>
              <a:gd name="connsiteY695" fmla="*/ 626552 h 6146347"/>
              <a:gd name="connsiteX696" fmla="*/ 1414004 w 4435885"/>
              <a:gd name="connsiteY696" fmla="*/ 610934 h 6146347"/>
              <a:gd name="connsiteX697" fmla="*/ 1509927 w 4435885"/>
              <a:gd name="connsiteY697" fmla="*/ 613326 h 6146347"/>
              <a:gd name="connsiteX698" fmla="*/ 1507723 w 4435885"/>
              <a:gd name="connsiteY698" fmla="*/ 597707 h 6146347"/>
              <a:gd name="connsiteX699" fmla="*/ 1513664 w 4435885"/>
              <a:gd name="connsiteY699" fmla="*/ 602180 h 6146347"/>
              <a:gd name="connsiteX700" fmla="*/ 1525549 w 4435885"/>
              <a:gd name="connsiteY700" fmla="*/ 611121 h 6146347"/>
              <a:gd name="connsiteX701" fmla="*/ 1535960 w 4435885"/>
              <a:gd name="connsiteY701" fmla="*/ 609652 h 6146347"/>
              <a:gd name="connsiteX702" fmla="*/ 1533756 w 4435885"/>
              <a:gd name="connsiteY702" fmla="*/ 594034 h 6146347"/>
              <a:gd name="connsiteX703" fmla="*/ 1580619 w 4435885"/>
              <a:gd name="connsiteY703" fmla="*/ 587420 h 6146347"/>
              <a:gd name="connsiteX704" fmla="*/ 1583620 w 4435885"/>
              <a:gd name="connsiteY704" fmla="*/ 571064 h 6146347"/>
              <a:gd name="connsiteX705" fmla="*/ 1586622 w 4435885"/>
              <a:gd name="connsiteY705" fmla="*/ 554712 h 6146347"/>
              <a:gd name="connsiteX706" fmla="*/ 1597037 w 4435885"/>
              <a:gd name="connsiteY706" fmla="*/ 553242 h 6146347"/>
              <a:gd name="connsiteX707" fmla="*/ 1586749 w 4435885"/>
              <a:gd name="connsiteY707" fmla="*/ 480346 h 6146347"/>
              <a:gd name="connsiteX708" fmla="*/ 1602368 w 4435885"/>
              <a:gd name="connsiteY708" fmla="*/ 478141 h 6146347"/>
              <a:gd name="connsiteX709" fmla="*/ 1598694 w 4435885"/>
              <a:gd name="connsiteY709" fmla="*/ 452109 h 6146347"/>
              <a:gd name="connsiteX710" fmla="*/ 1609110 w 4435885"/>
              <a:gd name="connsiteY710" fmla="*/ 450639 h 6146347"/>
              <a:gd name="connsiteX711" fmla="*/ 1683566 w 4435885"/>
              <a:gd name="connsiteY711" fmla="*/ 394993 h 6146347"/>
              <a:gd name="connsiteX712" fmla="*/ 1776588 w 4435885"/>
              <a:gd name="connsiteY712" fmla="*/ 357966 h 6146347"/>
              <a:gd name="connsiteX713" fmla="*/ 1775118 w 4435885"/>
              <a:gd name="connsiteY713" fmla="*/ 347554 h 6146347"/>
              <a:gd name="connsiteX714" fmla="*/ 1818301 w 4435885"/>
              <a:gd name="connsiteY714" fmla="*/ 314908 h 6146347"/>
              <a:gd name="connsiteX715" fmla="*/ 1815362 w 4435885"/>
              <a:gd name="connsiteY715" fmla="*/ 294079 h 6146347"/>
              <a:gd name="connsiteX716" fmla="*/ 1836190 w 4435885"/>
              <a:gd name="connsiteY716" fmla="*/ 291140 h 6146347"/>
              <a:gd name="connsiteX717" fmla="*/ 1860450 w 4435885"/>
              <a:gd name="connsiteY717" fmla="*/ 237269 h 6146347"/>
              <a:gd name="connsiteX718" fmla="*/ 1926302 w 4435885"/>
              <a:gd name="connsiteY718" fmla="*/ 214700 h 6146347"/>
              <a:gd name="connsiteX719" fmla="*/ 1988719 w 4435885"/>
              <a:gd name="connsiteY719" fmla="*/ 243063 h 6146347"/>
              <a:gd name="connsiteX720" fmla="*/ 1992392 w 4435885"/>
              <a:gd name="connsiteY720" fmla="*/ 269096 h 6146347"/>
              <a:gd name="connsiteX721" fmla="*/ 2046698 w 4435885"/>
              <a:gd name="connsiteY721" fmla="*/ 258775 h 6146347"/>
              <a:gd name="connsiteX722" fmla="*/ 2094324 w 4435885"/>
              <a:gd name="connsiteY722" fmla="*/ 238782 h 6146347"/>
              <a:gd name="connsiteX723" fmla="*/ 2092854 w 4435885"/>
              <a:gd name="connsiteY723" fmla="*/ 228367 h 6146347"/>
              <a:gd name="connsiteX724" fmla="*/ 2133838 w 4435885"/>
              <a:gd name="connsiteY724" fmla="*/ 180101 h 6146347"/>
              <a:gd name="connsiteX725" fmla="*/ 2142111 w 4435885"/>
              <a:gd name="connsiteY725" fmla="*/ 125829 h 6146347"/>
              <a:gd name="connsiteX726" fmla="*/ 2152523 w 4435885"/>
              <a:gd name="connsiteY726" fmla="*/ 124360 h 6146347"/>
              <a:gd name="connsiteX727" fmla="*/ 2163765 w 4435885"/>
              <a:gd name="connsiteY727" fmla="*/ 72321 h 6146347"/>
              <a:gd name="connsiteX728" fmla="*/ 2190567 w 4435885"/>
              <a:gd name="connsiteY728" fmla="*/ 55262 h 6146347"/>
              <a:gd name="connsiteX729" fmla="*/ 2241866 w 4435885"/>
              <a:gd name="connsiteY729" fmla="*/ 61299 h 6146347"/>
              <a:gd name="connsiteX730" fmla="*/ 2282692 w 4435885"/>
              <a:gd name="connsiteY730" fmla="*/ 105990 h 6146347"/>
              <a:gd name="connsiteX731" fmla="*/ 2293103 w 4435885"/>
              <a:gd name="connsiteY731" fmla="*/ 104520 h 6146347"/>
              <a:gd name="connsiteX732" fmla="*/ 2296042 w 4435885"/>
              <a:gd name="connsiteY732" fmla="*/ 125343 h 6146347"/>
              <a:gd name="connsiteX733" fmla="*/ 2306459 w 4435885"/>
              <a:gd name="connsiteY733" fmla="*/ 123873 h 6146347"/>
              <a:gd name="connsiteX734" fmla="*/ 2372217 w 4435885"/>
              <a:gd name="connsiteY734" fmla="*/ 157079 h 6146347"/>
              <a:gd name="connsiteX735" fmla="*/ 2469275 w 4435885"/>
              <a:gd name="connsiteY735" fmla="*/ 148692 h 6146347"/>
              <a:gd name="connsiteX736" fmla="*/ 2467805 w 4435885"/>
              <a:gd name="connsiteY736" fmla="*/ 138280 h 6146347"/>
              <a:gd name="connsiteX737" fmla="*/ 2522507 w 4435885"/>
              <a:gd name="connsiteY737" fmla="*/ 111970 h 6146347"/>
              <a:gd name="connsiteX738" fmla="*/ 2538892 w 4435885"/>
              <a:gd name="connsiteY738" fmla="*/ 96382 h 6146347"/>
              <a:gd name="connsiteX739" fmla="*/ 2539660 w 4435885"/>
              <a:gd name="connsiteY739" fmla="*/ 82996 h 6146347"/>
              <a:gd name="connsiteX740" fmla="*/ 2551972 w 4435885"/>
              <a:gd name="connsiteY740" fmla="*/ 57364 h 6146347"/>
              <a:gd name="connsiteX741" fmla="*/ 2562388 w 4435885"/>
              <a:gd name="connsiteY741" fmla="*/ 55894 h 6146347"/>
              <a:gd name="connsiteX742" fmla="*/ 2584013 w 4435885"/>
              <a:gd name="connsiteY742" fmla="*/ 20981 h 6146347"/>
              <a:gd name="connsiteX743" fmla="*/ 2602637 w 4435885"/>
              <a:gd name="connsiteY743" fmla="*/ 2418 h 6146347"/>
              <a:gd name="connsiteX744" fmla="*/ 2652834 w 4435885"/>
              <a:gd name="connsiteY744" fmla="*/ 648 h 6146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</a:cxnLst>
            <a:rect l="l" t="t" r="r" b="b"/>
            <a:pathLst>
              <a:path w="4435885" h="6146347">
                <a:moveTo>
                  <a:pt x="4330477" y="5924016"/>
                </a:moveTo>
                <a:cubicBezTo>
                  <a:pt x="4343343" y="5939901"/>
                  <a:pt x="4355092" y="5954173"/>
                  <a:pt x="4365728" y="5966831"/>
                </a:cubicBezTo>
                <a:cubicBezTo>
                  <a:pt x="4376365" y="5979490"/>
                  <a:pt x="4385624" y="6001199"/>
                  <a:pt x="4393505" y="6031949"/>
                </a:cubicBezTo>
                <a:cubicBezTo>
                  <a:pt x="4384071" y="6040359"/>
                  <a:pt x="4376618" y="6050261"/>
                  <a:pt x="4371145" y="6061657"/>
                </a:cubicBezTo>
                <a:cubicBezTo>
                  <a:pt x="4352808" y="6057163"/>
                  <a:pt x="4336089" y="6051559"/>
                  <a:pt x="4320977" y="6044841"/>
                </a:cubicBezTo>
                <a:cubicBezTo>
                  <a:pt x="4305867" y="6038119"/>
                  <a:pt x="4296107" y="6019142"/>
                  <a:pt x="4291698" y="5987902"/>
                </a:cubicBezTo>
                <a:lnTo>
                  <a:pt x="4276081" y="5990106"/>
                </a:lnTo>
                <a:cubicBezTo>
                  <a:pt x="4279101" y="5961356"/>
                  <a:pt x="4281617" y="5941530"/>
                  <a:pt x="4283615" y="5930629"/>
                </a:cubicBezTo>
                <a:close/>
                <a:moveTo>
                  <a:pt x="1911435" y="5904292"/>
                </a:moveTo>
                <a:lnTo>
                  <a:pt x="1912905" y="5914708"/>
                </a:lnTo>
                <a:cubicBezTo>
                  <a:pt x="1941656" y="5917729"/>
                  <a:pt x="1959855" y="5927553"/>
                  <a:pt x="1967515" y="5944173"/>
                </a:cubicBezTo>
                <a:cubicBezTo>
                  <a:pt x="1975171" y="5960795"/>
                  <a:pt x="1981690" y="5988194"/>
                  <a:pt x="1987079" y="6026379"/>
                </a:cubicBezTo>
                <a:cubicBezTo>
                  <a:pt x="1981118" y="6034299"/>
                  <a:pt x="1978880" y="6037271"/>
                  <a:pt x="1980374" y="6035292"/>
                </a:cubicBezTo>
                <a:cubicBezTo>
                  <a:pt x="1981863" y="6033313"/>
                  <a:pt x="1981608" y="6037770"/>
                  <a:pt x="1979606" y="6048676"/>
                </a:cubicBezTo>
                <a:lnTo>
                  <a:pt x="1915657" y="6047077"/>
                </a:lnTo>
                <a:cubicBezTo>
                  <a:pt x="1911205" y="6040628"/>
                  <a:pt x="1902913" y="6032058"/>
                  <a:pt x="1890788" y="6021382"/>
                </a:cubicBezTo>
                <a:cubicBezTo>
                  <a:pt x="1878658" y="6010702"/>
                  <a:pt x="1868632" y="6002381"/>
                  <a:pt x="1860712" y="5996417"/>
                </a:cubicBezTo>
                <a:cubicBezTo>
                  <a:pt x="1864223" y="5971143"/>
                  <a:pt x="1867729" y="5952058"/>
                  <a:pt x="1871221" y="5939177"/>
                </a:cubicBezTo>
                <a:cubicBezTo>
                  <a:pt x="1874711" y="5926292"/>
                  <a:pt x="1888119" y="5914666"/>
                  <a:pt x="1911435" y="5904292"/>
                </a:cubicBezTo>
                <a:close/>
                <a:moveTo>
                  <a:pt x="2439713" y="5734153"/>
                </a:moveTo>
                <a:lnTo>
                  <a:pt x="2441182" y="5744565"/>
                </a:lnTo>
                <a:cubicBezTo>
                  <a:pt x="2457027" y="5756490"/>
                  <a:pt x="2465930" y="5769394"/>
                  <a:pt x="2467889" y="5783278"/>
                </a:cubicBezTo>
                <a:cubicBezTo>
                  <a:pt x="2468869" y="5790222"/>
                  <a:pt x="2469104" y="5798155"/>
                  <a:pt x="2468591" y="5807077"/>
                </a:cubicBezTo>
                <a:cubicBezTo>
                  <a:pt x="2468081" y="5815996"/>
                  <a:pt x="2468317" y="5823930"/>
                  <a:pt x="2469297" y="5830874"/>
                </a:cubicBezTo>
                <a:cubicBezTo>
                  <a:pt x="2470767" y="5841290"/>
                  <a:pt x="2472735" y="5848973"/>
                  <a:pt x="2475204" y="5853940"/>
                </a:cubicBezTo>
                <a:cubicBezTo>
                  <a:pt x="2477677" y="5858901"/>
                  <a:pt x="2488079" y="5863626"/>
                  <a:pt x="2506415" y="5868121"/>
                </a:cubicBezTo>
                <a:lnTo>
                  <a:pt x="2526379" y="5934341"/>
                </a:lnTo>
                <a:cubicBezTo>
                  <a:pt x="2544715" y="5938831"/>
                  <a:pt x="2554740" y="5947152"/>
                  <a:pt x="2556455" y="5959302"/>
                </a:cubicBezTo>
                <a:cubicBezTo>
                  <a:pt x="2558169" y="5971451"/>
                  <a:pt x="2563723" y="5985713"/>
                  <a:pt x="2573116" y="6002088"/>
                </a:cubicBezTo>
                <a:lnTo>
                  <a:pt x="2557494" y="6004292"/>
                </a:lnTo>
                <a:cubicBezTo>
                  <a:pt x="2559454" y="6018177"/>
                  <a:pt x="2569112" y="6023896"/>
                  <a:pt x="2586467" y="6021447"/>
                </a:cubicBezTo>
                <a:lnTo>
                  <a:pt x="2593815" y="6073514"/>
                </a:lnTo>
                <a:lnTo>
                  <a:pt x="2604227" y="6072044"/>
                </a:lnTo>
                <a:lnTo>
                  <a:pt x="2612310" y="6129318"/>
                </a:lnTo>
                <a:cubicBezTo>
                  <a:pt x="2605861" y="6133770"/>
                  <a:pt x="2601021" y="6137105"/>
                  <a:pt x="2597794" y="6139334"/>
                </a:cubicBezTo>
                <a:cubicBezTo>
                  <a:pt x="2594567" y="6141557"/>
                  <a:pt x="2584278" y="6143897"/>
                  <a:pt x="2566922" y="6146347"/>
                </a:cubicBezTo>
                <a:cubicBezTo>
                  <a:pt x="2552587" y="6120045"/>
                  <a:pt x="2535897" y="6095849"/>
                  <a:pt x="2516849" y="6073757"/>
                </a:cubicBezTo>
                <a:cubicBezTo>
                  <a:pt x="2497799" y="6051661"/>
                  <a:pt x="2476636" y="6033406"/>
                  <a:pt x="2453359" y="6018989"/>
                </a:cubicBezTo>
                <a:lnTo>
                  <a:pt x="2436459" y="5899232"/>
                </a:lnTo>
                <a:lnTo>
                  <a:pt x="2452080" y="5897028"/>
                </a:lnTo>
                <a:lnTo>
                  <a:pt x="2449141" y="5876204"/>
                </a:lnTo>
                <a:lnTo>
                  <a:pt x="2459553" y="5874734"/>
                </a:lnTo>
                <a:cubicBezTo>
                  <a:pt x="2452651" y="5850923"/>
                  <a:pt x="2446744" y="5827863"/>
                  <a:pt x="2441822" y="5805546"/>
                </a:cubicBezTo>
                <a:cubicBezTo>
                  <a:pt x="2436904" y="5783224"/>
                  <a:pt x="2432730" y="5759919"/>
                  <a:pt x="2429302" y="5735623"/>
                </a:cubicBezTo>
                <a:close/>
                <a:moveTo>
                  <a:pt x="3132819" y="5715989"/>
                </a:moveTo>
                <a:cubicBezTo>
                  <a:pt x="3148173" y="5724447"/>
                  <a:pt x="3161793" y="5733144"/>
                  <a:pt x="3173678" y="5742089"/>
                </a:cubicBezTo>
                <a:cubicBezTo>
                  <a:pt x="3185559" y="5751033"/>
                  <a:pt x="3199178" y="5759730"/>
                  <a:pt x="3214533" y="5768186"/>
                </a:cubicBezTo>
                <a:lnTo>
                  <a:pt x="3219676" y="5804631"/>
                </a:lnTo>
                <a:lnTo>
                  <a:pt x="3230088" y="5803162"/>
                </a:lnTo>
                <a:cubicBezTo>
                  <a:pt x="3234539" y="5809616"/>
                  <a:pt x="3237380" y="5817183"/>
                  <a:pt x="3238604" y="5825860"/>
                </a:cubicBezTo>
                <a:cubicBezTo>
                  <a:pt x="3239828" y="5834534"/>
                  <a:pt x="3242665" y="5842100"/>
                  <a:pt x="3247117" y="5848555"/>
                </a:cubicBezTo>
                <a:lnTo>
                  <a:pt x="3257529" y="5847085"/>
                </a:lnTo>
                <a:lnTo>
                  <a:pt x="3265612" y="5904358"/>
                </a:lnTo>
                <a:lnTo>
                  <a:pt x="3281233" y="5902153"/>
                </a:lnTo>
                <a:cubicBezTo>
                  <a:pt x="3291112" y="5922002"/>
                  <a:pt x="3295544" y="5940846"/>
                  <a:pt x="3294522" y="5958692"/>
                </a:cubicBezTo>
                <a:cubicBezTo>
                  <a:pt x="3293499" y="5976538"/>
                  <a:pt x="3300910" y="5991426"/>
                  <a:pt x="3316758" y="6003349"/>
                </a:cubicBezTo>
                <a:cubicBezTo>
                  <a:pt x="3311284" y="6014745"/>
                  <a:pt x="3305319" y="6022665"/>
                  <a:pt x="3298869" y="6027117"/>
                </a:cubicBezTo>
                <a:cubicBezTo>
                  <a:pt x="3292415" y="6031564"/>
                  <a:pt x="3284472" y="6037999"/>
                  <a:pt x="3275039" y="6046412"/>
                </a:cubicBezTo>
                <a:lnTo>
                  <a:pt x="3273569" y="6035997"/>
                </a:lnTo>
                <a:cubicBezTo>
                  <a:pt x="3243349" y="6022559"/>
                  <a:pt x="3226271" y="6008153"/>
                  <a:pt x="3222333" y="5992779"/>
                </a:cubicBezTo>
                <a:cubicBezTo>
                  <a:pt x="3218390" y="5977403"/>
                  <a:pt x="3198595" y="5956301"/>
                  <a:pt x="3162947" y="5929471"/>
                </a:cubicBezTo>
                <a:lnTo>
                  <a:pt x="3157803" y="5893020"/>
                </a:lnTo>
                <a:lnTo>
                  <a:pt x="3147391" y="5894489"/>
                </a:lnTo>
                <a:lnTo>
                  <a:pt x="3144452" y="5873662"/>
                </a:lnTo>
                <a:cubicBezTo>
                  <a:pt x="3131586" y="5857776"/>
                  <a:pt x="3119960" y="5844372"/>
                  <a:pt x="3109567" y="5833448"/>
                </a:cubicBezTo>
                <a:cubicBezTo>
                  <a:pt x="3099174" y="5822521"/>
                  <a:pt x="3090285" y="5803423"/>
                  <a:pt x="3082893" y="5776140"/>
                </a:cubicBezTo>
                <a:lnTo>
                  <a:pt x="3093305" y="5774671"/>
                </a:lnTo>
                <a:lnTo>
                  <a:pt x="3088162" y="5738226"/>
                </a:lnTo>
                <a:lnTo>
                  <a:pt x="3098579" y="5736756"/>
                </a:lnTo>
                <a:lnTo>
                  <a:pt x="3096374" y="5721133"/>
                </a:lnTo>
                <a:close/>
                <a:moveTo>
                  <a:pt x="3540148" y="4952218"/>
                </a:moveTo>
                <a:lnTo>
                  <a:pt x="3543087" y="4973041"/>
                </a:lnTo>
                <a:cubicBezTo>
                  <a:pt x="3575307" y="4975577"/>
                  <a:pt x="3592516" y="4984656"/>
                  <a:pt x="3594721" y="5000278"/>
                </a:cubicBezTo>
                <a:cubicBezTo>
                  <a:pt x="3596925" y="5015895"/>
                  <a:pt x="3607441" y="5027687"/>
                  <a:pt x="3626265" y="5035651"/>
                </a:cubicBezTo>
                <a:lnTo>
                  <a:pt x="3662715" y="5030507"/>
                </a:lnTo>
                <a:cubicBezTo>
                  <a:pt x="3663205" y="5033979"/>
                  <a:pt x="3667902" y="5042166"/>
                  <a:pt x="3676801" y="5055070"/>
                </a:cubicBezTo>
                <a:lnTo>
                  <a:pt x="3702835" y="5051396"/>
                </a:lnTo>
                <a:lnTo>
                  <a:pt x="3740688" y="5093850"/>
                </a:lnTo>
                <a:lnTo>
                  <a:pt x="3778608" y="5099122"/>
                </a:lnTo>
                <a:cubicBezTo>
                  <a:pt x="3787507" y="5112026"/>
                  <a:pt x="3792693" y="5123686"/>
                  <a:pt x="3794162" y="5134098"/>
                </a:cubicBezTo>
                <a:lnTo>
                  <a:pt x="3809785" y="5131893"/>
                </a:lnTo>
                <a:cubicBezTo>
                  <a:pt x="3818194" y="5141325"/>
                  <a:pt x="3823635" y="5148524"/>
                  <a:pt x="3826108" y="5153485"/>
                </a:cubicBezTo>
                <a:cubicBezTo>
                  <a:pt x="3828577" y="5158446"/>
                  <a:pt x="3832774" y="5169361"/>
                  <a:pt x="3838696" y="5186227"/>
                </a:cubicBezTo>
                <a:lnTo>
                  <a:pt x="3828280" y="5187697"/>
                </a:lnTo>
                <a:lnTo>
                  <a:pt x="3833424" y="5224147"/>
                </a:lnTo>
                <a:lnTo>
                  <a:pt x="3776151" y="5232230"/>
                </a:lnTo>
                <a:cubicBezTo>
                  <a:pt x="3763288" y="5216343"/>
                  <a:pt x="3757099" y="5210134"/>
                  <a:pt x="3757589" y="5213607"/>
                </a:cubicBezTo>
                <a:cubicBezTo>
                  <a:pt x="3758079" y="5217078"/>
                  <a:pt x="3750894" y="5216320"/>
                  <a:pt x="3736031" y="5211339"/>
                </a:cubicBezTo>
                <a:lnTo>
                  <a:pt x="3734561" y="5200924"/>
                </a:lnTo>
                <a:lnTo>
                  <a:pt x="3708527" y="5204598"/>
                </a:lnTo>
                <a:lnTo>
                  <a:pt x="3707057" y="5194185"/>
                </a:lnTo>
                <a:cubicBezTo>
                  <a:pt x="3671404" y="5167350"/>
                  <a:pt x="3653093" y="5150465"/>
                  <a:pt x="3652114" y="5143526"/>
                </a:cubicBezTo>
                <a:cubicBezTo>
                  <a:pt x="3651134" y="5136580"/>
                  <a:pt x="3645946" y="5124921"/>
                  <a:pt x="3636553" y="5108546"/>
                </a:cubicBezTo>
                <a:lnTo>
                  <a:pt x="3626141" y="5110015"/>
                </a:lnTo>
                <a:lnTo>
                  <a:pt x="3622467" y="5083981"/>
                </a:lnTo>
                <a:lnTo>
                  <a:pt x="3606845" y="5086186"/>
                </a:lnTo>
                <a:cubicBezTo>
                  <a:pt x="3606355" y="5082718"/>
                  <a:pt x="3601172" y="5071053"/>
                  <a:pt x="3591290" y="5051210"/>
                </a:cubicBezTo>
                <a:cubicBezTo>
                  <a:pt x="3563522" y="5055129"/>
                  <a:pt x="3538121" y="5050747"/>
                  <a:pt x="3515087" y="5038064"/>
                </a:cubicBezTo>
                <a:cubicBezTo>
                  <a:pt x="3492055" y="5025386"/>
                  <a:pt x="3477847" y="4999954"/>
                  <a:pt x="3472459" y="4961771"/>
                </a:cubicBezTo>
                <a:close/>
                <a:moveTo>
                  <a:pt x="4053683" y="3718082"/>
                </a:moveTo>
                <a:cubicBezTo>
                  <a:pt x="4062483" y="3717725"/>
                  <a:pt x="4068741" y="3718169"/>
                  <a:pt x="4072456" y="3719415"/>
                </a:cubicBezTo>
                <a:cubicBezTo>
                  <a:pt x="4079889" y="3721907"/>
                  <a:pt x="4086320" y="3729850"/>
                  <a:pt x="4091751" y="3743245"/>
                </a:cubicBezTo>
                <a:cubicBezTo>
                  <a:pt x="4081825" y="3748186"/>
                  <a:pt x="4072771" y="3753005"/>
                  <a:pt x="4064582" y="3757702"/>
                </a:cubicBezTo>
                <a:cubicBezTo>
                  <a:pt x="4056394" y="3762394"/>
                  <a:pt x="4045361" y="3765724"/>
                  <a:pt x="4031472" y="3767684"/>
                </a:cubicBezTo>
                <a:cubicBezTo>
                  <a:pt x="4028004" y="3768174"/>
                  <a:pt x="4025276" y="3767670"/>
                  <a:pt x="4023298" y="3766181"/>
                </a:cubicBezTo>
                <a:cubicBezTo>
                  <a:pt x="4021315" y="3764692"/>
                  <a:pt x="4016854" y="3764438"/>
                  <a:pt x="4009914" y="3765417"/>
                </a:cubicBezTo>
                <a:lnTo>
                  <a:pt x="4008444" y="3755001"/>
                </a:lnTo>
                <a:lnTo>
                  <a:pt x="3951166" y="3763085"/>
                </a:lnTo>
                <a:cubicBezTo>
                  <a:pt x="3952146" y="3770028"/>
                  <a:pt x="3940491" y="3775215"/>
                  <a:pt x="3916191" y="3778644"/>
                </a:cubicBezTo>
                <a:lnTo>
                  <a:pt x="3914721" y="3768228"/>
                </a:lnTo>
                <a:lnTo>
                  <a:pt x="3848501" y="3788197"/>
                </a:lnTo>
                <a:lnTo>
                  <a:pt x="3847031" y="3777781"/>
                </a:lnTo>
                <a:lnTo>
                  <a:pt x="3810585" y="3782924"/>
                </a:lnTo>
                <a:lnTo>
                  <a:pt x="3809116" y="3772513"/>
                </a:lnTo>
                <a:cubicBezTo>
                  <a:pt x="3835904" y="3761649"/>
                  <a:pt x="3869881" y="3751545"/>
                  <a:pt x="3911047" y="3742194"/>
                </a:cubicBezTo>
                <a:cubicBezTo>
                  <a:pt x="3952212" y="3732844"/>
                  <a:pt x="3988413" y="3725966"/>
                  <a:pt x="4019653" y="3721558"/>
                </a:cubicBezTo>
                <a:cubicBezTo>
                  <a:pt x="4033539" y="3719598"/>
                  <a:pt x="4044882" y="3718439"/>
                  <a:pt x="4053683" y="3718082"/>
                </a:cubicBezTo>
                <a:close/>
                <a:moveTo>
                  <a:pt x="4254760" y="2339522"/>
                </a:moveTo>
                <a:cubicBezTo>
                  <a:pt x="4261704" y="2338542"/>
                  <a:pt x="4276323" y="2341789"/>
                  <a:pt x="4298620" y="2349265"/>
                </a:cubicBezTo>
                <a:cubicBezTo>
                  <a:pt x="4320918" y="2356738"/>
                  <a:pt x="4335781" y="2361723"/>
                  <a:pt x="4343216" y="2364210"/>
                </a:cubicBezTo>
                <a:lnTo>
                  <a:pt x="4346155" y="2385039"/>
                </a:lnTo>
                <a:lnTo>
                  <a:pt x="4366982" y="2382099"/>
                </a:lnTo>
                <a:cubicBezTo>
                  <a:pt x="4376371" y="2398475"/>
                  <a:pt x="4387132" y="2412006"/>
                  <a:pt x="4399262" y="2422682"/>
                </a:cubicBezTo>
                <a:cubicBezTo>
                  <a:pt x="4411388" y="2433362"/>
                  <a:pt x="4420170" y="2445398"/>
                  <a:pt x="4425597" y="2458793"/>
                </a:cubicBezTo>
                <a:lnTo>
                  <a:pt x="4435885" y="2531689"/>
                </a:lnTo>
                <a:cubicBezTo>
                  <a:pt x="4429924" y="2539612"/>
                  <a:pt x="4426075" y="2543696"/>
                  <a:pt x="4424337" y="2543941"/>
                </a:cubicBezTo>
                <a:cubicBezTo>
                  <a:pt x="4422603" y="2544186"/>
                  <a:pt x="4420977" y="2551494"/>
                  <a:pt x="4419470" y="2565871"/>
                </a:cubicBezTo>
                <a:cubicBezTo>
                  <a:pt x="4377814" y="2571750"/>
                  <a:pt x="4345839" y="2570949"/>
                  <a:pt x="4323541" y="2563476"/>
                </a:cubicBezTo>
                <a:cubicBezTo>
                  <a:pt x="4301245" y="2556003"/>
                  <a:pt x="4279705" y="2541342"/>
                  <a:pt x="4258921" y="2519491"/>
                </a:cubicBezTo>
                <a:lnTo>
                  <a:pt x="4243298" y="2521696"/>
                </a:lnTo>
                <a:lnTo>
                  <a:pt x="4238154" y="2485246"/>
                </a:lnTo>
                <a:lnTo>
                  <a:pt x="4227743" y="2486716"/>
                </a:lnTo>
                <a:cubicBezTo>
                  <a:pt x="4213408" y="2460418"/>
                  <a:pt x="4205017" y="2438592"/>
                  <a:pt x="4202568" y="2421235"/>
                </a:cubicBezTo>
                <a:cubicBezTo>
                  <a:pt x="4201588" y="2414291"/>
                  <a:pt x="4200486" y="2406485"/>
                  <a:pt x="4199261" y="2397802"/>
                </a:cubicBezTo>
                <a:cubicBezTo>
                  <a:pt x="4198037" y="2389128"/>
                  <a:pt x="4198429" y="2379334"/>
                  <a:pt x="4200427" y="2368433"/>
                </a:cubicBezTo>
                <a:cubicBezTo>
                  <a:pt x="4206881" y="2363980"/>
                  <a:pt x="4213457" y="2360395"/>
                  <a:pt x="4220152" y="2357682"/>
                </a:cubicBezTo>
                <a:cubicBezTo>
                  <a:pt x="4226851" y="2354968"/>
                  <a:pt x="4238879" y="2352386"/>
                  <a:pt x="4256230" y="2349938"/>
                </a:cubicBezTo>
                <a:close/>
                <a:moveTo>
                  <a:pt x="3421196" y="2303155"/>
                </a:moveTo>
                <a:cubicBezTo>
                  <a:pt x="3431613" y="2301685"/>
                  <a:pt x="3448578" y="2309030"/>
                  <a:pt x="3472101" y="2325181"/>
                </a:cubicBezTo>
                <a:cubicBezTo>
                  <a:pt x="3495622" y="2341331"/>
                  <a:pt x="3509340" y="2363295"/>
                  <a:pt x="3513259" y="2391063"/>
                </a:cubicBezTo>
                <a:cubicBezTo>
                  <a:pt x="3518157" y="2425773"/>
                  <a:pt x="3512542" y="2448693"/>
                  <a:pt x="3496411" y="2459820"/>
                </a:cubicBezTo>
                <a:cubicBezTo>
                  <a:pt x="3480279" y="2470949"/>
                  <a:pt x="3455347" y="2482433"/>
                  <a:pt x="3421615" y="2494271"/>
                </a:cubicBezTo>
                <a:cubicBezTo>
                  <a:pt x="3411737" y="2474427"/>
                  <a:pt x="3398372" y="2461264"/>
                  <a:pt x="3381525" y="2454792"/>
                </a:cubicBezTo>
                <a:cubicBezTo>
                  <a:pt x="3364683" y="2448317"/>
                  <a:pt x="3349849" y="2424747"/>
                  <a:pt x="3337031" y="2384071"/>
                </a:cubicBezTo>
                <a:lnTo>
                  <a:pt x="3347442" y="2382602"/>
                </a:lnTo>
                <a:cubicBezTo>
                  <a:pt x="3351447" y="2360794"/>
                  <a:pt x="3352710" y="2344683"/>
                  <a:pt x="3351240" y="2334270"/>
                </a:cubicBezTo>
                <a:cubicBezTo>
                  <a:pt x="3383993" y="2315488"/>
                  <a:pt x="3407313" y="2305115"/>
                  <a:pt x="3421196" y="2303155"/>
                </a:cubicBezTo>
                <a:close/>
                <a:moveTo>
                  <a:pt x="2652834" y="648"/>
                </a:moveTo>
                <a:cubicBezTo>
                  <a:pt x="2668945" y="1911"/>
                  <a:pt x="2680959" y="5526"/>
                  <a:pt x="2688883" y="11490"/>
                </a:cubicBezTo>
                <a:lnTo>
                  <a:pt x="2694027" y="47940"/>
                </a:lnTo>
                <a:cubicBezTo>
                  <a:pt x="2716323" y="55412"/>
                  <a:pt x="2731555" y="62997"/>
                  <a:pt x="2739719" y="70697"/>
                </a:cubicBezTo>
                <a:cubicBezTo>
                  <a:pt x="2747888" y="78394"/>
                  <a:pt x="2753451" y="86460"/>
                  <a:pt x="2756410" y="94893"/>
                </a:cubicBezTo>
                <a:cubicBezTo>
                  <a:pt x="2759373" y="103326"/>
                  <a:pt x="2762953" y="109903"/>
                  <a:pt x="2767161" y="114619"/>
                </a:cubicBezTo>
                <a:cubicBezTo>
                  <a:pt x="2771368" y="119334"/>
                  <a:pt x="2782637" y="123942"/>
                  <a:pt x="2800971" y="128433"/>
                </a:cubicBezTo>
                <a:lnTo>
                  <a:pt x="2802441" y="138849"/>
                </a:lnTo>
                <a:cubicBezTo>
                  <a:pt x="2812368" y="133907"/>
                  <a:pt x="2822535" y="130700"/>
                  <a:pt x="2832950" y="129230"/>
                </a:cubicBezTo>
                <a:cubicBezTo>
                  <a:pt x="2843363" y="127760"/>
                  <a:pt x="2851796" y="124802"/>
                  <a:pt x="2858250" y="120350"/>
                </a:cubicBezTo>
                <a:lnTo>
                  <a:pt x="2859719" y="130766"/>
                </a:lnTo>
                <a:lnTo>
                  <a:pt x="2906577" y="124153"/>
                </a:lnTo>
                <a:lnTo>
                  <a:pt x="2908780" y="139770"/>
                </a:lnTo>
                <a:cubicBezTo>
                  <a:pt x="2922669" y="137810"/>
                  <a:pt x="2943982" y="138343"/>
                  <a:pt x="2972734" y="141363"/>
                </a:cubicBezTo>
                <a:lnTo>
                  <a:pt x="2974204" y="151780"/>
                </a:lnTo>
                <a:lnTo>
                  <a:pt x="2995032" y="148841"/>
                </a:lnTo>
                <a:lnTo>
                  <a:pt x="2996501" y="159252"/>
                </a:lnTo>
                <a:lnTo>
                  <a:pt x="3022536" y="155578"/>
                </a:lnTo>
                <a:cubicBezTo>
                  <a:pt x="3043320" y="177429"/>
                  <a:pt x="3063983" y="198408"/>
                  <a:pt x="3084523" y="218525"/>
                </a:cubicBezTo>
                <a:cubicBezTo>
                  <a:pt x="3105063" y="238638"/>
                  <a:pt x="3125725" y="259616"/>
                  <a:pt x="3146511" y="281467"/>
                </a:cubicBezTo>
                <a:lnTo>
                  <a:pt x="3172544" y="277793"/>
                </a:lnTo>
                <a:lnTo>
                  <a:pt x="3174748" y="293411"/>
                </a:lnTo>
                <a:cubicBezTo>
                  <a:pt x="3182177" y="295904"/>
                  <a:pt x="3192839" y="296168"/>
                  <a:pt x="3206722" y="294209"/>
                </a:cubicBezTo>
                <a:cubicBezTo>
                  <a:pt x="3220607" y="292249"/>
                  <a:pt x="3232512" y="288801"/>
                  <a:pt x="3242433" y="283858"/>
                </a:cubicBezTo>
                <a:cubicBezTo>
                  <a:pt x="3252360" y="278916"/>
                  <a:pt x="3262527" y="275713"/>
                  <a:pt x="3272938" y="274244"/>
                </a:cubicBezTo>
                <a:cubicBezTo>
                  <a:pt x="3283354" y="272774"/>
                  <a:pt x="3297596" y="279616"/>
                  <a:pt x="3315663" y="294767"/>
                </a:cubicBezTo>
                <a:cubicBezTo>
                  <a:pt x="3333735" y="309919"/>
                  <a:pt x="3343750" y="324438"/>
                  <a:pt x="3345709" y="338321"/>
                </a:cubicBezTo>
                <a:cubicBezTo>
                  <a:pt x="3346689" y="345262"/>
                  <a:pt x="3346924" y="353195"/>
                  <a:pt x="3346411" y="362118"/>
                </a:cubicBezTo>
                <a:cubicBezTo>
                  <a:pt x="3345902" y="371040"/>
                  <a:pt x="3346137" y="378975"/>
                  <a:pt x="3347117" y="385918"/>
                </a:cubicBezTo>
                <a:cubicBezTo>
                  <a:pt x="3348587" y="396330"/>
                  <a:pt x="3351545" y="404763"/>
                  <a:pt x="3355997" y="411218"/>
                </a:cubicBezTo>
                <a:lnTo>
                  <a:pt x="3371614" y="409014"/>
                </a:lnTo>
                <a:lnTo>
                  <a:pt x="3379697" y="466286"/>
                </a:lnTo>
                <a:cubicBezTo>
                  <a:pt x="3403465" y="484175"/>
                  <a:pt x="3421168" y="496721"/>
                  <a:pt x="3432805" y="503929"/>
                </a:cubicBezTo>
                <a:cubicBezTo>
                  <a:pt x="3444445" y="511138"/>
                  <a:pt x="3453110" y="516113"/>
                  <a:pt x="3458809" y="518846"/>
                </a:cubicBezTo>
                <a:cubicBezTo>
                  <a:pt x="3464504" y="521583"/>
                  <a:pt x="3470946" y="523331"/>
                  <a:pt x="3478135" y="524085"/>
                </a:cubicBezTo>
                <a:cubicBezTo>
                  <a:pt x="3485319" y="524839"/>
                  <a:pt x="3499819" y="527222"/>
                  <a:pt x="3521623" y="531223"/>
                </a:cubicBezTo>
                <a:lnTo>
                  <a:pt x="3523093" y="541640"/>
                </a:lnTo>
                <a:cubicBezTo>
                  <a:pt x="3548863" y="548622"/>
                  <a:pt x="3563216" y="562525"/>
                  <a:pt x="3566155" y="583353"/>
                </a:cubicBezTo>
                <a:cubicBezTo>
                  <a:pt x="3569095" y="604182"/>
                  <a:pt x="3575996" y="627990"/>
                  <a:pt x="3586854" y="654779"/>
                </a:cubicBezTo>
                <a:cubicBezTo>
                  <a:pt x="3580405" y="659230"/>
                  <a:pt x="3576310" y="661576"/>
                  <a:pt x="3574572" y="661822"/>
                </a:cubicBezTo>
                <a:cubicBezTo>
                  <a:pt x="3572839" y="662066"/>
                  <a:pt x="3568745" y="664417"/>
                  <a:pt x="3562291" y="668864"/>
                </a:cubicBezTo>
                <a:lnTo>
                  <a:pt x="3575518" y="762588"/>
                </a:lnTo>
                <a:cubicBezTo>
                  <a:pt x="3590342" y="792358"/>
                  <a:pt x="3609878" y="817926"/>
                  <a:pt x="3634135" y="839282"/>
                </a:cubicBezTo>
                <a:cubicBezTo>
                  <a:pt x="3659906" y="846269"/>
                  <a:pt x="3672766" y="862155"/>
                  <a:pt x="3672723" y="886941"/>
                </a:cubicBezTo>
                <a:cubicBezTo>
                  <a:pt x="3672681" y="911731"/>
                  <a:pt x="3684542" y="933068"/>
                  <a:pt x="3708309" y="950957"/>
                </a:cubicBezTo>
                <a:lnTo>
                  <a:pt x="3714922" y="997818"/>
                </a:lnTo>
                <a:lnTo>
                  <a:pt x="3730545" y="995613"/>
                </a:lnTo>
                <a:lnTo>
                  <a:pt x="3750384" y="1136194"/>
                </a:lnTo>
                <a:cubicBezTo>
                  <a:pt x="3737481" y="1145097"/>
                  <a:pt x="3729292" y="1149794"/>
                  <a:pt x="3725820" y="1150284"/>
                </a:cubicBezTo>
                <a:cubicBezTo>
                  <a:pt x="3735699" y="1170129"/>
                  <a:pt x="3741375" y="1185260"/>
                  <a:pt x="3742844" y="1195673"/>
                </a:cubicBezTo>
                <a:cubicBezTo>
                  <a:pt x="3733903" y="1207558"/>
                  <a:pt x="3717014" y="1225869"/>
                  <a:pt x="3692185" y="1250616"/>
                </a:cubicBezTo>
                <a:lnTo>
                  <a:pt x="3695859" y="1276651"/>
                </a:lnTo>
                <a:lnTo>
                  <a:pt x="3685448" y="1278120"/>
                </a:lnTo>
                <a:lnTo>
                  <a:pt x="3690592" y="1314570"/>
                </a:lnTo>
                <a:lnTo>
                  <a:pt x="3680175" y="1316040"/>
                </a:lnTo>
                <a:cubicBezTo>
                  <a:pt x="3676174" y="1337842"/>
                  <a:pt x="3674662" y="1352221"/>
                  <a:pt x="3675641" y="1359161"/>
                </a:cubicBezTo>
                <a:cubicBezTo>
                  <a:pt x="3677601" y="1373044"/>
                  <a:pt x="3689952" y="1397853"/>
                  <a:pt x="3712698" y="1433587"/>
                </a:cubicBezTo>
                <a:cubicBezTo>
                  <a:pt x="3735441" y="1469322"/>
                  <a:pt x="3754715" y="1505546"/>
                  <a:pt x="3770515" y="1542260"/>
                </a:cubicBezTo>
                <a:cubicBezTo>
                  <a:pt x="3751650" y="1559084"/>
                  <a:pt x="3737743" y="1573433"/>
                  <a:pt x="3728801" y="1585318"/>
                </a:cubicBezTo>
                <a:lnTo>
                  <a:pt x="3730271" y="1595730"/>
                </a:lnTo>
                <a:lnTo>
                  <a:pt x="3672992" y="1603813"/>
                </a:lnTo>
                <a:lnTo>
                  <a:pt x="3674462" y="1614230"/>
                </a:lnTo>
                <a:lnTo>
                  <a:pt x="3648428" y="1617904"/>
                </a:lnTo>
                <a:cubicBezTo>
                  <a:pt x="3645940" y="1625333"/>
                  <a:pt x="3645060" y="1631655"/>
                  <a:pt x="3645794" y="1636861"/>
                </a:cubicBezTo>
                <a:cubicBezTo>
                  <a:pt x="3646529" y="1642067"/>
                  <a:pt x="3645653" y="1648390"/>
                  <a:pt x="3643160" y="1655819"/>
                </a:cubicBezTo>
                <a:lnTo>
                  <a:pt x="3627538" y="1658024"/>
                </a:lnTo>
                <a:cubicBezTo>
                  <a:pt x="3638402" y="1684816"/>
                  <a:pt x="3650264" y="1706152"/>
                  <a:pt x="3663124" y="1722039"/>
                </a:cubicBezTo>
                <a:cubicBezTo>
                  <a:pt x="3675991" y="1737924"/>
                  <a:pt x="3688097" y="1760996"/>
                  <a:pt x="3699446" y="1791260"/>
                </a:cubicBezTo>
                <a:cubicBezTo>
                  <a:pt x="3690014" y="1799669"/>
                  <a:pt x="3683304" y="1808583"/>
                  <a:pt x="3679323" y="1817995"/>
                </a:cubicBezTo>
                <a:cubicBezTo>
                  <a:pt x="3675342" y="1827408"/>
                  <a:pt x="3666900" y="1836566"/>
                  <a:pt x="3653990" y="1845466"/>
                </a:cubicBezTo>
                <a:lnTo>
                  <a:pt x="3656195" y="1861088"/>
                </a:lnTo>
                <a:lnTo>
                  <a:pt x="3588511" y="1870640"/>
                </a:lnTo>
                <a:lnTo>
                  <a:pt x="3589980" y="1881052"/>
                </a:lnTo>
                <a:cubicBezTo>
                  <a:pt x="3573604" y="1890445"/>
                  <a:pt x="3560333" y="1896743"/>
                  <a:pt x="3550161" y="1899947"/>
                </a:cubicBezTo>
                <a:cubicBezTo>
                  <a:pt x="3539994" y="1903154"/>
                  <a:pt x="3536380" y="1915167"/>
                  <a:pt x="3539320" y="1935996"/>
                </a:cubicBezTo>
                <a:lnTo>
                  <a:pt x="3523698" y="1938200"/>
                </a:lnTo>
                <a:lnTo>
                  <a:pt x="3526638" y="1959029"/>
                </a:lnTo>
                <a:lnTo>
                  <a:pt x="3516225" y="1960498"/>
                </a:lnTo>
                <a:cubicBezTo>
                  <a:pt x="3516715" y="1963970"/>
                  <a:pt x="3516334" y="1967565"/>
                  <a:pt x="3515089" y="1971277"/>
                </a:cubicBezTo>
                <a:cubicBezTo>
                  <a:pt x="3513845" y="1974994"/>
                  <a:pt x="3513464" y="1978589"/>
                  <a:pt x="3513954" y="1982060"/>
                </a:cubicBezTo>
                <a:cubicBezTo>
                  <a:pt x="3515424" y="1992473"/>
                  <a:pt x="3519376" y="2001650"/>
                  <a:pt x="3525806" y="2009593"/>
                </a:cubicBezTo>
                <a:cubicBezTo>
                  <a:pt x="3532236" y="2017536"/>
                  <a:pt x="3536435" y="2028452"/>
                  <a:pt x="3538394" y="2042335"/>
                </a:cubicBezTo>
                <a:lnTo>
                  <a:pt x="3527982" y="2043805"/>
                </a:lnTo>
                <a:cubicBezTo>
                  <a:pt x="3523487" y="2062141"/>
                  <a:pt x="3521975" y="2076515"/>
                  <a:pt x="3523445" y="2086930"/>
                </a:cubicBezTo>
                <a:cubicBezTo>
                  <a:pt x="3524914" y="2097342"/>
                  <a:pt x="3518196" y="2112451"/>
                  <a:pt x="3503289" y="2132260"/>
                </a:cubicBezTo>
                <a:lnTo>
                  <a:pt x="3482462" y="2135199"/>
                </a:lnTo>
                <a:lnTo>
                  <a:pt x="3483932" y="2145612"/>
                </a:lnTo>
                <a:lnTo>
                  <a:pt x="3437073" y="2152225"/>
                </a:lnTo>
                <a:lnTo>
                  <a:pt x="3439277" y="2167842"/>
                </a:lnTo>
                <a:lnTo>
                  <a:pt x="3423656" y="2170046"/>
                </a:lnTo>
                <a:lnTo>
                  <a:pt x="3428065" y="2201291"/>
                </a:lnTo>
                <a:lnTo>
                  <a:pt x="3407237" y="2204230"/>
                </a:lnTo>
                <a:cubicBezTo>
                  <a:pt x="3403193" y="2250822"/>
                  <a:pt x="3382812" y="2282020"/>
                  <a:pt x="3346098" y="2297824"/>
                </a:cubicBezTo>
                <a:lnTo>
                  <a:pt x="3347568" y="2308237"/>
                </a:lnTo>
                <a:lnTo>
                  <a:pt x="3253849" y="2321463"/>
                </a:lnTo>
                <a:lnTo>
                  <a:pt x="3252380" y="2311050"/>
                </a:lnTo>
                <a:cubicBezTo>
                  <a:pt x="3203784" y="2317908"/>
                  <a:pt x="3169426" y="2331609"/>
                  <a:pt x="3149313" y="2352148"/>
                </a:cubicBezTo>
                <a:cubicBezTo>
                  <a:pt x="3129201" y="2372689"/>
                  <a:pt x="3114416" y="2393360"/>
                  <a:pt x="3104961" y="2414165"/>
                </a:cubicBezTo>
                <a:cubicBezTo>
                  <a:pt x="3095506" y="2434973"/>
                  <a:pt x="3085060" y="2455034"/>
                  <a:pt x="3073626" y="2474348"/>
                </a:cubicBezTo>
                <a:cubicBezTo>
                  <a:pt x="3062191" y="2493664"/>
                  <a:pt x="3039116" y="2505771"/>
                  <a:pt x="3004405" y="2510669"/>
                </a:cubicBezTo>
                <a:cubicBezTo>
                  <a:pt x="3000937" y="2511159"/>
                  <a:pt x="2997343" y="2510782"/>
                  <a:pt x="2993626" y="2509534"/>
                </a:cubicBezTo>
                <a:cubicBezTo>
                  <a:pt x="2989908" y="2508290"/>
                  <a:pt x="2986314" y="2507914"/>
                  <a:pt x="2982846" y="2508403"/>
                </a:cubicBezTo>
                <a:lnTo>
                  <a:pt x="2980641" y="2492780"/>
                </a:lnTo>
                <a:lnTo>
                  <a:pt x="2954608" y="2496454"/>
                </a:lnTo>
                <a:lnTo>
                  <a:pt x="2953139" y="2486042"/>
                </a:lnTo>
                <a:lnTo>
                  <a:pt x="2833381" y="2502943"/>
                </a:lnTo>
                <a:cubicBezTo>
                  <a:pt x="2830889" y="2510373"/>
                  <a:pt x="2828274" y="2516940"/>
                  <a:pt x="2825541" y="2522635"/>
                </a:cubicBezTo>
                <a:cubicBezTo>
                  <a:pt x="2822804" y="2528332"/>
                  <a:pt x="2820190" y="2534898"/>
                  <a:pt x="2817696" y="2542328"/>
                </a:cubicBezTo>
                <a:lnTo>
                  <a:pt x="2746271" y="2563031"/>
                </a:lnTo>
                <a:lnTo>
                  <a:pt x="2747740" y="2573444"/>
                </a:lnTo>
                <a:lnTo>
                  <a:pt x="2726917" y="2576382"/>
                </a:lnTo>
                <a:lnTo>
                  <a:pt x="2729121" y="2592000"/>
                </a:lnTo>
                <a:lnTo>
                  <a:pt x="2703087" y="2595674"/>
                </a:lnTo>
                <a:lnTo>
                  <a:pt x="2704557" y="2606089"/>
                </a:lnTo>
                <a:cubicBezTo>
                  <a:pt x="2686712" y="2605067"/>
                  <a:pt x="2668988" y="2604915"/>
                  <a:pt x="2651388" y="2605627"/>
                </a:cubicBezTo>
                <a:cubicBezTo>
                  <a:pt x="2633787" y="2606342"/>
                  <a:pt x="2616309" y="2607920"/>
                  <a:pt x="2598952" y="2610370"/>
                </a:cubicBezTo>
                <a:lnTo>
                  <a:pt x="2595278" y="2584340"/>
                </a:lnTo>
                <a:cubicBezTo>
                  <a:pt x="2588335" y="2585320"/>
                  <a:pt x="2579657" y="2586544"/>
                  <a:pt x="2569244" y="2588014"/>
                </a:cubicBezTo>
                <a:cubicBezTo>
                  <a:pt x="2558829" y="2589484"/>
                  <a:pt x="2550396" y="2592443"/>
                  <a:pt x="2543946" y="2596894"/>
                </a:cubicBezTo>
                <a:cubicBezTo>
                  <a:pt x="2530057" y="2598854"/>
                  <a:pt x="2519891" y="2602057"/>
                  <a:pt x="2513437" y="2606510"/>
                </a:cubicBezTo>
                <a:lnTo>
                  <a:pt x="2511968" y="2596097"/>
                </a:lnTo>
                <a:cubicBezTo>
                  <a:pt x="2497103" y="2591113"/>
                  <a:pt x="2491163" y="2586642"/>
                  <a:pt x="2494145" y="2582680"/>
                </a:cubicBezTo>
                <a:cubicBezTo>
                  <a:pt x="2497126" y="2578719"/>
                  <a:pt x="2494408" y="2572018"/>
                  <a:pt x="2485999" y="2562586"/>
                </a:cubicBezTo>
                <a:lnTo>
                  <a:pt x="2470378" y="2564791"/>
                </a:lnTo>
                <a:lnTo>
                  <a:pt x="2467439" y="2543964"/>
                </a:lnTo>
                <a:cubicBezTo>
                  <a:pt x="2462988" y="2537514"/>
                  <a:pt x="2455189" y="2532416"/>
                  <a:pt x="2444039" y="2528680"/>
                </a:cubicBezTo>
                <a:cubicBezTo>
                  <a:pt x="2432892" y="2524943"/>
                  <a:pt x="2423358" y="2520096"/>
                  <a:pt x="2415433" y="2514132"/>
                </a:cubicBezTo>
                <a:lnTo>
                  <a:pt x="2368572" y="2520745"/>
                </a:lnTo>
                <a:lnTo>
                  <a:pt x="2372246" y="2546778"/>
                </a:lnTo>
                <a:cubicBezTo>
                  <a:pt x="2391072" y="2554741"/>
                  <a:pt x="2405303" y="2567781"/>
                  <a:pt x="2414941" y="2585892"/>
                </a:cubicBezTo>
                <a:cubicBezTo>
                  <a:pt x="2424575" y="2604005"/>
                  <a:pt x="2446486" y="2621268"/>
                  <a:pt x="2480665" y="2637686"/>
                </a:cubicBezTo>
                <a:lnTo>
                  <a:pt x="2483605" y="2658515"/>
                </a:lnTo>
                <a:lnTo>
                  <a:pt x="2499226" y="2656310"/>
                </a:lnTo>
                <a:cubicBezTo>
                  <a:pt x="2500695" y="2666722"/>
                  <a:pt x="2505388" y="2674910"/>
                  <a:pt x="2513312" y="2680875"/>
                </a:cubicBezTo>
                <a:lnTo>
                  <a:pt x="2549757" y="2675732"/>
                </a:lnTo>
                <a:cubicBezTo>
                  <a:pt x="2557192" y="2678223"/>
                  <a:pt x="2569318" y="2688899"/>
                  <a:pt x="2586145" y="2707768"/>
                </a:cubicBezTo>
                <a:cubicBezTo>
                  <a:pt x="2602969" y="2726636"/>
                  <a:pt x="2619791" y="2745504"/>
                  <a:pt x="2636615" y="2764372"/>
                </a:cubicBezTo>
                <a:cubicBezTo>
                  <a:pt x="2653927" y="2786709"/>
                  <a:pt x="2671734" y="2812521"/>
                  <a:pt x="2690027" y="2841801"/>
                </a:cubicBezTo>
                <a:cubicBezTo>
                  <a:pt x="2690027" y="2841801"/>
                  <a:pt x="2688779" y="2845519"/>
                  <a:pt x="2686291" y="2852948"/>
                </a:cubicBezTo>
                <a:lnTo>
                  <a:pt x="2687026" y="2858153"/>
                </a:lnTo>
                <a:lnTo>
                  <a:pt x="2681814" y="2858889"/>
                </a:lnTo>
                <a:lnTo>
                  <a:pt x="2697246" y="2968234"/>
                </a:lnTo>
                <a:cubicBezTo>
                  <a:pt x="2716072" y="2976196"/>
                  <a:pt x="2730558" y="2984772"/>
                  <a:pt x="2740706" y="2993962"/>
                </a:cubicBezTo>
                <a:cubicBezTo>
                  <a:pt x="2750853" y="3003149"/>
                  <a:pt x="2766833" y="3009746"/>
                  <a:pt x="2788641" y="3013750"/>
                </a:cubicBezTo>
                <a:lnTo>
                  <a:pt x="2792315" y="3039784"/>
                </a:lnTo>
                <a:cubicBezTo>
                  <a:pt x="2810650" y="3044275"/>
                  <a:pt x="2828237" y="3049759"/>
                  <a:pt x="2845083" y="3056232"/>
                </a:cubicBezTo>
                <a:cubicBezTo>
                  <a:pt x="2861930" y="3062705"/>
                  <a:pt x="2881255" y="3067945"/>
                  <a:pt x="2903063" y="3071945"/>
                </a:cubicBezTo>
                <a:lnTo>
                  <a:pt x="2906002" y="3092772"/>
                </a:lnTo>
                <a:lnTo>
                  <a:pt x="2932036" y="3089098"/>
                </a:lnTo>
                <a:cubicBezTo>
                  <a:pt x="2933506" y="3099515"/>
                  <a:pt x="2936210" y="3112409"/>
                  <a:pt x="2940148" y="3127782"/>
                </a:cubicBezTo>
                <a:cubicBezTo>
                  <a:pt x="2944091" y="3143159"/>
                  <a:pt x="2947285" y="3159525"/>
                  <a:pt x="2949734" y="3176882"/>
                </a:cubicBezTo>
                <a:cubicBezTo>
                  <a:pt x="2952674" y="3197710"/>
                  <a:pt x="2952895" y="3211839"/>
                  <a:pt x="2950406" y="3219268"/>
                </a:cubicBezTo>
                <a:lnTo>
                  <a:pt x="2934784" y="3221472"/>
                </a:lnTo>
                <a:cubicBezTo>
                  <a:pt x="2929310" y="3232868"/>
                  <a:pt x="2923218" y="3246116"/>
                  <a:pt x="2916498" y="3261229"/>
                </a:cubicBezTo>
                <a:cubicBezTo>
                  <a:pt x="2909780" y="3276336"/>
                  <a:pt x="2907646" y="3292571"/>
                  <a:pt x="2910095" y="3309927"/>
                </a:cubicBezTo>
                <a:cubicBezTo>
                  <a:pt x="2912545" y="3327283"/>
                  <a:pt x="2915993" y="3339184"/>
                  <a:pt x="2920445" y="3345638"/>
                </a:cubicBezTo>
                <a:lnTo>
                  <a:pt x="2930856" y="3344168"/>
                </a:lnTo>
                <a:lnTo>
                  <a:pt x="2933795" y="3364997"/>
                </a:lnTo>
                <a:lnTo>
                  <a:pt x="2944212" y="3363527"/>
                </a:lnTo>
                <a:lnTo>
                  <a:pt x="2947886" y="3389561"/>
                </a:lnTo>
                <a:cubicBezTo>
                  <a:pt x="2955316" y="3392053"/>
                  <a:pt x="2959899" y="3393175"/>
                  <a:pt x="2961637" y="3392930"/>
                </a:cubicBezTo>
                <a:cubicBezTo>
                  <a:pt x="2963371" y="3392685"/>
                  <a:pt x="2967955" y="3393806"/>
                  <a:pt x="2975390" y="3396298"/>
                </a:cubicBezTo>
                <a:lnTo>
                  <a:pt x="2980534" y="3432748"/>
                </a:lnTo>
                <a:cubicBezTo>
                  <a:pt x="2984491" y="3435726"/>
                  <a:pt x="2988208" y="3436974"/>
                  <a:pt x="2991680" y="3436484"/>
                </a:cubicBezTo>
                <a:cubicBezTo>
                  <a:pt x="2995152" y="3435994"/>
                  <a:pt x="2998868" y="3437238"/>
                  <a:pt x="3002826" y="3440221"/>
                </a:cubicBezTo>
                <a:lnTo>
                  <a:pt x="3016053" y="3533945"/>
                </a:lnTo>
                <a:cubicBezTo>
                  <a:pt x="3023486" y="3536432"/>
                  <a:pt x="3028192" y="3538425"/>
                  <a:pt x="3030171" y="3539914"/>
                </a:cubicBezTo>
                <a:cubicBezTo>
                  <a:pt x="3032156" y="3541407"/>
                  <a:pt x="3036861" y="3543395"/>
                  <a:pt x="3044291" y="3545888"/>
                </a:cubicBezTo>
                <a:lnTo>
                  <a:pt x="3048700" y="3577128"/>
                </a:lnTo>
                <a:lnTo>
                  <a:pt x="3059115" y="3575658"/>
                </a:lnTo>
                <a:cubicBezTo>
                  <a:pt x="3068014" y="3588563"/>
                  <a:pt x="3077409" y="3604938"/>
                  <a:pt x="3087292" y="3624787"/>
                </a:cubicBezTo>
                <a:cubicBezTo>
                  <a:pt x="3097171" y="3644634"/>
                  <a:pt x="3103827" y="3666707"/>
                  <a:pt x="3107256" y="3691007"/>
                </a:cubicBezTo>
                <a:cubicBezTo>
                  <a:pt x="3109215" y="3704890"/>
                  <a:pt x="3109196" y="3717284"/>
                  <a:pt x="3107194" y="3728187"/>
                </a:cubicBezTo>
                <a:lnTo>
                  <a:pt x="3091571" y="3730392"/>
                </a:lnTo>
                <a:lnTo>
                  <a:pt x="3096715" y="3766842"/>
                </a:lnTo>
                <a:lnTo>
                  <a:pt x="3086303" y="3768311"/>
                </a:lnTo>
                <a:lnTo>
                  <a:pt x="3089243" y="3789138"/>
                </a:lnTo>
                <a:lnTo>
                  <a:pt x="3078827" y="3790608"/>
                </a:lnTo>
                <a:lnTo>
                  <a:pt x="3086910" y="3847882"/>
                </a:lnTo>
                <a:cubicBezTo>
                  <a:pt x="3061101" y="3865684"/>
                  <a:pt x="3041111" y="3887092"/>
                  <a:pt x="3026940" y="3912102"/>
                </a:cubicBezTo>
                <a:cubicBezTo>
                  <a:pt x="3012768" y="3937118"/>
                  <a:pt x="3008866" y="3972183"/>
                  <a:pt x="3015234" y="4017310"/>
                </a:cubicBezTo>
                <a:cubicBezTo>
                  <a:pt x="3023153" y="4023270"/>
                  <a:pt x="3036020" y="4039157"/>
                  <a:pt x="3053822" y="4064970"/>
                </a:cubicBezTo>
                <a:cubicBezTo>
                  <a:pt x="3071624" y="4090777"/>
                  <a:pt x="3082489" y="4117569"/>
                  <a:pt x="3086408" y="4145337"/>
                </a:cubicBezTo>
                <a:cubicBezTo>
                  <a:pt x="3088857" y="4162694"/>
                  <a:pt x="3087599" y="4172606"/>
                  <a:pt x="3082637" y="4175079"/>
                </a:cubicBezTo>
                <a:cubicBezTo>
                  <a:pt x="3077676" y="4177547"/>
                  <a:pt x="3070478" y="4182988"/>
                  <a:pt x="3061046" y="4191401"/>
                </a:cubicBezTo>
                <a:lnTo>
                  <a:pt x="3067659" y="4238258"/>
                </a:lnTo>
                <a:lnTo>
                  <a:pt x="3057242" y="4239728"/>
                </a:lnTo>
                <a:lnTo>
                  <a:pt x="3066795" y="4307418"/>
                </a:lnTo>
                <a:lnTo>
                  <a:pt x="3056383" y="4308887"/>
                </a:lnTo>
                <a:cubicBezTo>
                  <a:pt x="3051399" y="4323752"/>
                  <a:pt x="3048530" y="4334780"/>
                  <a:pt x="3047776" y="4341964"/>
                </a:cubicBezTo>
                <a:cubicBezTo>
                  <a:pt x="3047018" y="4349153"/>
                  <a:pt x="3040681" y="4360668"/>
                  <a:pt x="3028751" y="4376511"/>
                </a:cubicBezTo>
                <a:lnTo>
                  <a:pt x="3031691" y="4397339"/>
                </a:lnTo>
                <a:lnTo>
                  <a:pt x="3021279" y="4398809"/>
                </a:lnTo>
                <a:lnTo>
                  <a:pt x="3026423" y="4435259"/>
                </a:lnTo>
                <a:cubicBezTo>
                  <a:pt x="3007554" y="4452081"/>
                  <a:pt x="2996629" y="4462473"/>
                  <a:pt x="2993651" y="4466431"/>
                </a:cubicBezTo>
                <a:lnTo>
                  <a:pt x="2995121" y="4476847"/>
                </a:lnTo>
                <a:lnTo>
                  <a:pt x="2864951" y="4495217"/>
                </a:lnTo>
                <a:cubicBezTo>
                  <a:pt x="2856985" y="4514043"/>
                  <a:pt x="2850522" y="4524690"/>
                  <a:pt x="2845559" y="4527160"/>
                </a:cubicBezTo>
                <a:cubicBezTo>
                  <a:pt x="2840599" y="4529632"/>
                  <a:pt x="2838097" y="4543261"/>
                  <a:pt x="2838054" y="4568051"/>
                </a:cubicBezTo>
                <a:cubicBezTo>
                  <a:pt x="2857370" y="4579485"/>
                  <a:pt x="2870744" y="4586448"/>
                  <a:pt x="2878177" y="4588936"/>
                </a:cubicBezTo>
                <a:cubicBezTo>
                  <a:pt x="2885608" y="4591434"/>
                  <a:pt x="2894267" y="4602599"/>
                  <a:pt x="2904146" y="4622447"/>
                </a:cubicBezTo>
                <a:lnTo>
                  <a:pt x="2930178" y="4618773"/>
                </a:lnTo>
                <a:lnTo>
                  <a:pt x="2933118" y="4639601"/>
                </a:lnTo>
                <a:cubicBezTo>
                  <a:pt x="2952434" y="4651035"/>
                  <a:pt x="2971504" y="4660737"/>
                  <a:pt x="2990330" y="4668699"/>
                </a:cubicBezTo>
                <a:cubicBezTo>
                  <a:pt x="3009155" y="4676665"/>
                  <a:pt x="3025248" y="4690323"/>
                  <a:pt x="3038598" y="4709681"/>
                </a:cubicBezTo>
                <a:lnTo>
                  <a:pt x="3064633" y="4706007"/>
                </a:lnTo>
                <a:cubicBezTo>
                  <a:pt x="3069085" y="4712462"/>
                  <a:pt x="3073413" y="4718045"/>
                  <a:pt x="3077616" y="4722761"/>
                </a:cubicBezTo>
                <a:cubicBezTo>
                  <a:pt x="3081822" y="4727477"/>
                  <a:pt x="3086151" y="4733060"/>
                  <a:pt x="3090604" y="4739518"/>
                </a:cubicBezTo>
                <a:lnTo>
                  <a:pt x="3127049" y="4734374"/>
                </a:lnTo>
                <a:cubicBezTo>
                  <a:pt x="3131012" y="4737352"/>
                  <a:pt x="3133236" y="4740580"/>
                  <a:pt x="3133726" y="4744052"/>
                </a:cubicBezTo>
                <a:cubicBezTo>
                  <a:pt x="3134216" y="4747524"/>
                  <a:pt x="3136443" y="4750746"/>
                  <a:pt x="3140405" y="4753728"/>
                </a:cubicBezTo>
                <a:lnTo>
                  <a:pt x="3166439" y="4750054"/>
                </a:lnTo>
                <a:cubicBezTo>
                  <a:pt x="3168888" y="4767409"/>
                  <a:pt x="3176920" y="4780437"/>
                  <a:pt x="3190539" y="4789134"/>
                </a:cubicBezTo>
                <a:cubicBezTo>
                  <a:pt x="3204159" y="4797835"/>
                  <a:pt x="3218646" y="4806411"/>
                  <a:pt x="3233999" y="4814867"/>
                </a:cubicBezTo>
                <a:lnTo>
                  <a:pt x="3235469" y="4825283"/>
                </a:lnTo>
                <a:lnTo>
                  <a:pt x="3199019" y="4830427"/>
                </a:lnTo>
                <a:cubicBezTo>
                  <a:pt x="3182196" y="4811555"/>
                  <a:pt x="3172048" y="4802367"/>
                  <a:pt x="3168576" y="4802857"/>
                </a:cubicBezTo>
                <a:cubicBezTo>
                  <a:pt x="3165108" y="4803346"/>
                  <a:pt x="3162625" y="4804581"/>
                  <a:pt x="3161137" y="4806563"/>
                </a:cubicBezTo>
                <a:cubicBezTo>
                  <a:pt x="3159643" y="4808542"/>
                  <a:pt x="3157165" y="4809776"/>
                  <a:pt x="3153693" y="4810266"/>
                </a:cubicBezTo>
                <a:cubicBezTo>
                  <a:pt x="3136337" y="4812716"/>
                  <a:pt x="3117390" y="4803887"/>
                  <a:pt x="3096849" y="4783771"/>
                </a:cubicBezTo>
                <a:cubicBezTo>
                  <a:pt x="3076310" y="4763658"/>
                  <a:pt x="3058115" y="4747639"/>
                  <a:pt x="3042272" y="4735715"/>
                </a:cubicBezTo>
                <a:lnTo>
                  <a:pt x="3005827" y="4740859"/>
                </a:lnTo>
                <a:lnTo>
                  <a:pt x="2991737" y="4716295"/>
                </a:lnTo>
                <a:cubicBezTo>
                  <a:pt x="2980836" y="4714292"/>
                  <a:pt x="2971045" y="4713901"/>
                  <a:pt x="2962367" y="4715126"/>
                </a:cubicBezTo>
                <a:cubicBezTo>
                  <a:pt x="2953689" y="4716350"/>
                  <a:pt x="2943895" y="4715964"/>
                  <a:pt x="2932993" y="4713962"/>
                </a:cubicBezTo>
                <a:lnTo>
                  <a:pt x="2931524" y="4703550"/>
                </a:lnTo>
                <a:lnTo>
                  <a:pt x="2858629" y="4713838"/>
                </a:lnTo>
                <a:lnTo>
                  <a:pt x="2856424" y="4698219"/>
                </a:lnTo>
                <a:cubicBezTo>
                  <a:pt x="2845522" y="4696213"/>
                  <a:pt x="2836600" y="4695703"/>
                  <a:pt x="2829655" y="4696683"/>
                </a:cubicBezTo>
                <a:cubicBezTo>
                  <a:pt x="2822716" y="4697662"/>
                  <a:pt x="2815527" y="4696909"/>
                  <a:pt x="2808093" y="4694417"/>
                </a:cubicBezTo>
                <a:lnTo>
                  <a:pt x="2809563" y="4704832"/>
                </a:lnTo>
                <a:cubicBezTo>
                  <a:pt x="2793676" y="4717694"/>
                  <a:pt x="2783623" y="4727964"/>
                  <a:pt x="2779396" y="4735638"/>
                </a:cubicBezTo>
                <a:cubicBezTo>
                  <a:pt x="2775166" y="4743317"/>
                  <a:pt x="2771806" y="4750873"/>
                  <a:pt x="2769318" y="4758304"/>
                </a:cubicBezTo>
                <a:cubicBezTo>
                  <a:pt x="2766826" y="4765737"/>
                  <a:pt x="2762600" y="4773412"/>
                  <a:pt x="2756636" y="4781335"/>
                </a:cubicBezTo>
                <a:cubicBezTo>
                  <a:pt x="2750672" y="4789259"/>
                  <a:pt x="2738012" y="4799898"/>
                  <a:pt x="2718654" y="4813248"/>
                </a:cubicBezTo>
                <a:lnTo>
                  <a:pt x="2722328" y="4839282"/>
                </a:lnTo>
                <a:cubicBezTo>
                  <a:pt x="2715879" y="4843734"/>
                  <a:pt x="2711785" y="4846080"/>
                  <a:pt x="2710045" y="4846325"/>
                </a:cubicBezTo>
                <a:cubicBezTo>
                  <a:pt x="2708311" y="4846570"/>
                  <a:pt x="2704218" y="4848920"/>
                  <a:pt x="2697764" y="4853368"/>
                </a:cubicBezTo>
                <a:lnTo>
                  <a:pt x="2701438" y="4879402"/>
                </a:lnTo>
                <a:cubicBezTo>
                  <a:pt x="2692496" y="4891287"/>
                  <a:pt x="2682559" y="4902424"/>
                  <a:pt x="2671639" y="4912816"/>
                </a:cubicBezTo>
                <a:cubicBezTo>
                  <a:pt x="2660714" y="4923209"/>
                  <a:pt x="2650777" y="4934346"/>
                  <a:pt x="2641835" y="4946231"/>
                </a:cubicBezTo>
                <a:lnTo>
                  <a:pt x="2643305" y="4956643"/>
                </a:lnTo>
                <a:lnTo>
                  <a:pt x="2617271" y="4960317"/>
                </a:lnTo>
                <a:cubicBezTo>
                  <a:pt x="2615758" y="4974691"/>
                  <a:pt x="2615749" y="4980890"/>
                  <a:pt x="2617237" y="4978908"/>
                </a:cubicBezTo>
                <a:cubicBezTo>
                  <a:pt x="2618731" y="4976928"/>
                  <a:pt x="2616493" y="4979901"/>
                  <a:pt x="2610529" y="4987820"/>
                </a:cubicBezTo>
                <a:lnTo>
                  <a:pt x="2612734" y="5003443"/>
                </a:lnTo>
                <a:cubicBezTo>
                  <a:pt x="2613223" y="5006911"/>
                  <a:pt x="2615207" y="5008403"/>
                  <a:pt x="2618678" y="5007913"/>
                </a:cubicBezTo>
                <a:lnTo>
                  <a:pt x="2623884" y="5007179"/>
                </a:lnTo>
                <a:lnTo>
                  <a:pt x="2632702" y="5069659"/>
                </a:lnTo>
                <a:lnTo>
                  <a:pt x="2643114" y="5068189"/>
                </a:lnTo>
                <a:lnTo>
                  <a:pt x="2646054" y="5089016"/>
                </a:lnTo>
                <a:lnTo>
                  <a:pt x="2661675" y="5086812"/>
                </a:lnTo>
                <a:lnTo>
                  <a:pt x="2666819" y="5123261"/>
                </a:lnTo>
                <a:lnTo>
                  <a:pt x="2677230" y="5121792"/>
                </a:lnTo>
                <a:cubicBezTo>
                  <a:pt x="2677720" y="5125260"/>
                  <a:pt x="2681541" y="5139770"/>
                  <a:pt x="2688683" y="5165315"/>
                </a:cubicBezTo>
                <a:cubicBezTo>
                  <a:pt x="2695829" y="5190857"/>
                  <a:pt x="2704831" y="5217024"/>
                  <a:pt x="2715694" y="5243816"/>
                </a:cubicBezTo>
                <a:cubicBezTo>
                  <a:pt x="2726557" y="5270604"/>
                  <a:pt x="2738787" y="5294545"/>
                  <a:pt x="2752383" y="5315638"/>
                </a:cubicBezTo>
                <a:cubicBezTo>
                  <a:pt x="2765978" y="5336731"/>
                  <a:pt x="2779720" y="5346299"/>
                  <a:pt x="2793605" y="5344339"/>
                </a:cubicBezTo>
                <a:lnTo>
                  <a:pt x="2798748" y="5380785"/>
                </a:lnTo>
                <a:cubicBezTo>
                  <a:pt x="2822514" y="5398669"/>
                  <a:pt x="2836002" y="5412699"/>
                  <a:pt x="2839206" y="5422870"/>
                </a:cubicBezTo>
                <a:cubicBezTo>
                  <a:pt x="2842414" y="5433036"/>
                  <a:pt x="2855897" y="5447067"/>
                  <a:pt x="2879664" y="5464956"/>
                </a:cubicBezTo>
                <a:lnTo>
                  <a:pt x="2883338" y="5490985"/>
                </a:lnTo>
                <a:lnTo>
                  <a:pt x="2898959" y="5488780"/>
                </a:lnTo>
                <a:cubicBezTo>
                  <a:pt x="2903407" y="5495235"/>
                  <a:pt x="2907614" y="5499956"/>
                  <a:pt x="2911575" y="5502933"/>
                </a:cubicBezTo>
                <a:cubicBezTo>
                  <a:pt x="2915538" y="5505915"/>
                  <a:pt x="2919745" y="5510631"/>
                  <a:pt x="2924193" y="5517085"/>
                </a:cubicBezTo>
                <a:lnTo>
                  <a:pt x="2950225" y="5513412"/>
                </a:lnTo>
                <a:lnTo>
                  <a:pt x="2952430" y="5529034"/>
                </a:lnTo>
                <a:lnTo>
                  <a:pt x="2973259" y="5526095"/>
                </a:lnTo>
                <a:cubicBezTo>
                  <a:pt x="2985144" y="5535036"/>
                  <a:pt x="2991575" y="5542979"/>
                  <a:pt x="2992555" y="5549919"/>
                </a:cubicBezTo>
                <a:cubicBezTo>
                  <a:pt x="2993045" y="5553390"/>
                  <a:pt x="2992423" y="5555251"/>
                  <a:pt x="2990684" y="5555496"/>
                </a:cubicBezTo>
                <a:cubicBezTo>
                  <a:pt x="2988950" y="5555741"/>
                  <a:pt x="2988327" y="5557597"/>
                  <a:pt x="2988818" y="5561070"/>
                </a:cubicBezTo>
                <a:lnTo>
                  <a:pt x="2989552" y="5566276"/>
                </a:lnTo>
                <a:cubicBezTo>
                  <a:pt x="2990532" y="5573215"/>
                  <a:pt x="2999946" y="5577201"/>
                  <a:pt x="3017790" y="5578219"/>
                </a:cubicBezTo>
                <a:lnTo>
                  <a:pt x="3032486" y="5682355"/>
                </a:lnTo>
                <a:cubicBezTo>
                  <a:pt x="3019579" y="5691258"/>
                  <a:pt x="3011380" y="5702150"/>
                  <a:pt x="3007889" y="5715035"/>
                </a:cubicBezTo>
                <a:cubicBezTo>
                  <a:pt x="3004398" y="5727919"/>
                  <a:pt x="2987033" y="5736564"/>
                  <a:pt x="2955789" y="5740973"/>
                </a:cubicBezTo>
                <a:cubicBezTo>
                  <a:pt x="2943417" y="5728559"/>
                  <a:pt x="2932035" y="5716889"/>
                  <a:pt x="2921643" y="5705964"/>
                </a:cubicBezTo>
                <a:cubicBezTo>
                  <a:pt x="2911251" y="5695043"/>
                  <a:pt x="2899868" y="5683374"/>
                  <a:pt x="2887493" y="5670959"/>
                </a:cubicBezTo>
                <a:lnTo>
                  <a:pt x="2880880" y="5624094"/>
                </a:lnTo>
                <a:lnTo>
                  <a:pt x="2870468" y="5625563"/>
                </a:lnTo>
                <a:cubicBezTo>
                  <a:pt x="2867039" y="5601267"/>
                  <a:pt x="2864722" y="5578583"/>
                  <a:pt x="2863517" y="5557510"/>
                </a:cubicBezTo>
                <a:cubicBezTo>
                  <a:pt x="2862315" y="5536437"/>
                  <a:pt x="2861977" y="5515242"/>
                  <a:pt x="2862509" y="5493924"/>
                </a:cubicBezTo>
                <a:lnTo>
                  <a:pt x="2852098" y="5495394"/>
                </a:lnTo>
                <a:lnTo>
                  <a:pt x="2848425" y="5469365"/>
                </a:lnTo>
                <a:cubicBezTo>
                  <a:pt x="2840991" y="5466871"/>
                  <a:pt x="2834428" y="5464257"/>
                  <a:pt x="2828731" y="5461520"/>
                </a:cubicBezTo>
                <a:cubicBezTo>
                  <a:pt x="2823031" y="5458783"/>
                  <a:pt x="2816469" y="5456172"/>
                  <a:pt x="2809036" y="5453680"/>
                </a:cubicBezTo>
                <a:lnTo>
                  <a:pt x="2805361" y="5427646"/>
                </a:lnTo>
                <a:cubicBezTo>
                  <a:pt x="2797932" y="5425154"/>
                  <a:pt x="2793348" y="5424032"/>
                  <a:pt x="2791609" y="5424278"/>
                </a:cubicBezTo>
                <a:cubicBezTo>
                  <a:pt x="2789875" y="5424522"/>
                  <a:pt x="2785291" y="5423397"/>
                  <a:pt x="2777857" y="5420905"/>
                </a:cubicBezTo>
                <a:lnTo>
                  <a:pt x="2774183" y="5394871"/>
                </a:lnTo>
                <a:cubicBezTo>
                  <a:pt x="2767244" y="5395850"/>
                  <a:pt x="2759811" y="5393362"/>
                  <a:pt x="2751891" y="5387398"/>
                </a:cubicBezTo>
                <a:lnTo>
                  <a:pt x="2724512" y="5306296"/>
                </a:lnTo>
                <a:lnTo>
                  <a:pt x="2714100" y="5307765"/>
                </a:lnTo>
                <a:lnTo>
                  <a:pt x="2711161" y="5286936"/>
                </a:lnTo>
                <a:cubicBezTo>
                  <a:pt x="2691355" y="5272029"/>
                  <a:pt x="2670090" y="5240512"/>
                  <a:pt x="2647364" y="5192383"/>
                </a:cubicBezTo>
                <a:cubicBezTo>
                  <a:pt x="2624644" y="5144258"/>
                  <a:pt x="2598173" y="5113476"/>
                  <a:pt x="2567951" y="5100038"/>
                </a:cubicBezTo>
                <a:lnTo>
                  <a:pt x="2566482" y="5089627"/>
                </a:lnTo>
                <a:cubicBezTo>
                  <a:pt x="2530790" y="5087582"/>
                  <a:pt x="2506006" y="5087539"/>
                  <a:pt x="2492117" y="5089499"/>
                </a:cubicBezTo>
                <a:cubicBezTo>
                  <a:pt x="2481173" y="5112285"/>
                  <a:pt x="2470371" y="5123549"/>
                  <a:pt x="2459713" y="5123280"/>
                </a:cubicBezTo>
                <a:cubicBezTo>
                  <a:pt x="2449057" y="5123015"/>
                  <a:pt x="2434292" y="5131294"/>
                  <a:pt x="2415423" y="5148116"/>
                </a:cubicBezTo>
                <a:lnTo>
                  <a:pt x="2416893" y="5158532"/>
                </a:lnTo>
                <a:cubicBezTo>
                  <a:pt x="2394556" y="5175845"/>
                  <a:pt x="2381017" y="5192800"/>
                  <a:pt x="2376278" y="5209403"/>
                </a:cubicBezTo>
                <a:cubicBezTo>
                  <a:pt x="2371542" y="5226000"/>
                  <a:pt x="2366924" y="5243468"/>
                  <a:pt x="2362434" y="5261804"/>
                </a:cubicBezTo>
                <a:lnTo>
                  <a:pt x="2346813" y="5264008"/>
                </a:lnTo>
                <a:lnTo>
                  <a:pt x="2382274" y="5402389"/>
                </a:lnTo>
                <a:lnTo>
                  <a:pt x="2392685" y="5400919"/>
                </a:lnTo>
                <a:cubicBezTo>
                  <a:pt x="2393665" y="5407859"/>
                  <a:pt x="2392774" y="5420376"/>
                  <a:pt x="2390018" y="5438467"/>
                </a:cubicBezTo>
                <a:cubicBezTo>
                  <a:pt x="2387262" y="5456557"/>
                  <a:pt x="2387106" y="5474281"/>
                  <a:pt x="2389556" y="5491636"/>
                </a:cubicBezTo>
                <a:cubicBezTo>
                  <a:pt x="2393474" y="5519405"/>
                  <a:pt x="2405704" y="5543347"/>
                  <a:pt x="2426244" y="5563459"/>
                </a:cubicBezTo>
                <a:cubicBezTo>
                  <a:pt x="2446784" y="5583576"/>
                  <a:pt x="2462976" y="5610496"/>
                  <a:pt x="2474818" y="5644227"/>
                </a:cubicBezTo>
                <a:cubicBezTo>
                  <a:pt x="2465381" y="5652641"/>
                  <a:pt x="2460665" y="5656844"/>
                  <a:pt x="2460665" y="5656844"/>
                </a:cubicBezTo>
                <a:cubicBezTo>
                  <a:pt x="2460665" y="5656844"/>
                  <a:pt x="2458418" y="5666015"/>
                  <a:pt x="2453927" y="5684347"/>
                </a:cubicBezTo>
                <a:lnTo>
                  <a:pt x="2422687" y="5688756"/>
                </a:lnTo>
                <a:lnTo>
                  <a:pt x="2420483" y="5673137"/>
                </a:lnTo>
                <a:cubicBezTo>
                  <a:pt x="2404637" y="5661214"/>
                  <a:pt x="2394513" y="5639631"/>
                  <a:pt x="2390104" y="5608393"/>
                </a:cubicBezTo>
                <a:lnTo>
                  <a:pt x="2381286" y="5545909"/>
                </a:lnTo>
                <a:cubicBezTo>
                  <a:pt x="2378347" y="5525080"/>
                  <a:pt x="2374404" y="5509708"/>
                  <a:pt x="2369466" y="5499781"/>
                </a:cubicBezTo>
                <a:lnTo>
                  <a:pt x="2359050" y="5501251"/>
                </a:lnTo>
                <a:lnTo>
                  <a:pt x="2356111" y="5480424"/>
                </a:lnTo>
                <a:lnTo>
                  <a:pt x="2340494" y="5482628"/>
                </a:lnTo>
                <a:lnTo>
                  <a:pt x="2323594" y="5362875"/>
                </a:lnTo>
                <a:lnTo>
                  <a:pt x="2313177" y="5364346"/>
                </a:lnTo>
                <a:lnTo>
                  <a:pt x="2310237" y="5343517"/>
                </a:lnTo>
                <a:lnTo>
                  <a:pt x="2299826" y="5344986"/>
                </a:lnTo>
                <a:cubicBezTo>
                  <a:pt x="2288963" y="5318198"/>
                  <a:pt x="2282552" y="5297861"/>
                  <a:pt x="2280593" y="5283977"/>
                </a:cubicBezTo>
                <a:cubicBezTo>
                  <a:pt x="2279123" y="5273561"/>
                  <a:pt x="2278647" y="5263894"/>
                  <a:pt x="2279156" y="5254970"/>
                </a:cubicBezTo>
                <a:cubicBezTo>
                  <a:pt x="2279665" y="5246048"/>
                  <a:pt x="2279434" y="5238114"/>
                  <a:pt x="2278454" y="5231170"/>
                </a:cubicBezTo>
                <a:cubicBezTo>
                  <a:pt x="2272576" y="5189519"/>
                  <a:pt x="2261468" y="5160993"/>
                  <a:pt x="2245134" y="5145596"/>
                </a:cubicBezTo>
                <a:lnTo>
                  <a:pt x="2243665" y="5135185"/>
                </a:lnTo>
                <a:lnTo>
                  <a:pt x="2149943" y="5148411"/>
                </a:lnTo>
                <a:cubicBezTo>
                  <a:pt x="2147449" y="5155841"/>
                  <a:pt x="2143722" y="5160792"/>
                  <a:pt x="2138761" y="5163260"/>
                </a:cubicBezTo>
                <a:cubicBezTo>
                  <a:pt x="2133801" y="5165733"/>
                  <a:pt x="2131563" y="5168706"/>
                  <a:pt x="2132053" y="5172173"/>
                </a:cubicBezTo>
                <a:lnTo>
                  <a:pt x="2135727" y="5198212"/>
                </a:lnTo>
                <a:lnTo>
                  <a:pt x="2125316" y="5199681"/>
                </a:lnTo>
                <a:lnTo>
                  <a:pt x="2130459" y="5236126"/>
                </a:lnTo>
                <a:lnTo>
                  <a:pt x="2114837" y="5238331"/>
                </a:lnTo>
                <a:lnTo>
                  <a:pt x="2116306" y="5248744"/>
                </a:lnTo>
                <a:lnTo>
                  <a:pt x="2131929" y="5246539"/>
                </a:lnTo>
                <a:lnTo>
                  <a:pt x="2133399" y="5256955"/>
                </a:lnTo>
                <a:lnTo>
                  <a:pt x="2117776" y="5259160"/>
                </a:lnTo>
                <a:cubicBezTo>
                  <a:pt x="2114755" y="5287907"/>
                  <a:pt x="2113733" y="5305752"/>
                  <a:pt x="2114713" y="5312696"/>
                </a:cubicBezTo>
                <a:cubicBezTo>
                  <a:pt x="2115692" y="5319635"/>
                  <a:pt x="2098072" y="5332746"/>
                  <a:pt x="2061847" y="5352018"/>
                </a:cubicBezTo>
                <a:lnTo>
                  <a:pt x="2063317" y="5362430"/>
                </a:lnTo>
                <a:lnTo>
                  <a:pt x="2047695" y="5364634"/>
                </a:lnTo>
                <a:lnTo>
                  <a:pt x="2046226" y="5354223"/>
                </a:lnTo>
                <a:cubicBezTo>
                  <a:pt x="2039286" y="5355202"/>
                  <a:pt x="2036059" y="5357426"/>
                  <a:pt x="2036549" y="5360898"/>
                </a:cubicBezTo>
                <a:lnTo>
                  <a:pt x="2041755" y="5360164"/>
                </a:lnTo>
                <a:cubicBezTo>
                  <a:pt x="2042245" y="5363635"/>
                  <a:pt x="2040756" y="5365614"/>
                  <a:pt x="2037284" y="5366104"/>
                </a:cubicBezTo>
                <a:lnTo>
                  <a:pt x="1999363" y="5360837"/>
                </a:lnTo>
                <a:lnTo>
                  <a:pt x="1996424" y="5340009"/>
                </a:lnTo>
                <a:cubicBezTo>
                  <a:pt x="1981072" y="5331556"/>
                  <a:pt x="1959410" y="5316024"/>
                  <a:pt x="1931436" y="5293419"/>
                </a:cubicBezTo>
                <a:cubicBezTo>
                  <a:pt x="1903466" y="5270818"/>
                  <a:pt x="1879064" y="5260986"/>
                  <a:pt x="1858240" y="5263925"/>
                </a:cubicBezTo>
                <a:cubicBezTo>
                  <a:pt x="1847825" y="5265395"/>
                  <a:pt x="1839635" y="5270087"/>
                  <a:pt x="1833675" y="5278010"/>
                </a:cubicBezTo>
                <a:lnTo>
                  <a:pt x="1807642" y="5281684"/>
                </a:lnTo>
                <a:cubicBezTo>
                  <a:pt x="1801677" y="5289604"/>
                  <a:pt x="1799553" y="5299644"/>
                  <a:pt x="1801267" y="5311789"/>
                </a:cubicBezTo>
                <a:cubicBezTo>
                  <a:pt x="1802982" y="5323943"/>
                  <a:pt x="1800857" y="5333978"/>
                  <a:pt x="1794897" y="5341897"/>
                </a:cubicBezTo>
                <a:lnTo>
                  <a:pt x="1784481" y="5343367"/>
                </a:lnTo>
                <a:cubicBezTo>
                  <a:pt x="1778520" y="5351291"/>
                  <a:pt x="1775038" y="5357976"/>
                  <a:pt x="1774036" y="5363431"/>
                </a:cubicBezTo>
                <a:cubicBezTo>
                  <a:pt x="1773037" y="5368883"/>
                  <a:pt x="1769555" y="5375568"/>
                  <a:pt x="1763591" y="5383491"/>
                </a:cubicBezTo>
                <a:lnTo>
                  <a:pt x="1742767" y="5386430"/>
                </a:lnTo>
                <a:cubicBezTo>
                  <a:pt x="1732841" y="5391368"/>
                  <a:pt x="1729114" y="5396319"/>
                  <a:pt x="1731587" y="5401284"/>
                </a:cubicBezTo>
                <a:cubicBezTo>
                  <a:pt x="1734056" y="5406244"/>
                  <a:pt x="1726612" y="5409947"/>
                  <a:pt x="1709256" y="5412397"/>
                </a:cubicBezTo>
                <a:lnTo>
                  <a:pt x="1707787" y="5401985"/>
                </a:lnTo>
                <a:cubicBezTo>
                  <a:pt x="1686469" y="5401453"/>
                  <a:pt x="1668759" y="5395102"/>
                  <a:pt x="1654650" y="5382932"/>
                </a:cubicBezTo>
                <a:cubicBezTo>
                  <a:pt x="1640542" y="5370763"/>
                  <a:pt x="1627175" y="5357601"/>
                  <a:pt x="1614560" y="5343452"/>
                </a:cubicBezTo>
                <a:cubicBezTo>
                  <a:pt x="1601944" y="5329300"/>
                  <a:pt x="1588700" y="5317008"/>
                  <a:pt x="1574836" y="5306573"/>
                </a:cubicBezTo>
                <a:cubicBezTo>
                  <a:pt x="1560973" y="5296138"/>
                  <a:pt x="1543630" y="5292392"/>
                  <a:pt x="1522803" y="5295331"/>
                </a:cubicBezTo>
                <a:cubicBezTo>
                  <a:pt x="1505446" y="5297781"/>
                  <a:pt x="1488203" y="5307291"/>
                  <a:pt x="1471069" y="5323874"/>
                </a:cubicBezTo>
                <a:cubicBezTo>
                  <a:pt x="1453938" y="5340453"/>
                  <a:pt x="1433223" y="5350454"/>
                  <a:pt x="1408923" y="5353883"/>
                </a:cubicBezTo>
                <a:cubicBezTo>
                  <a:pt x="1395040" y="5355843"/>
                  <a:pt x="1384382" y="5355578"/>
                  <a:pt x="1376949" y="5353086"/>
                </a:cubicBezTo>
                <a:lnTo>
                  <a:pt x="1375479" y="5342673"/>
                </a:lnTo>
                <a:lnTo>
                  <a:pt x="1349445" y="5346347"/>
                </a:lnTo>
                <a:cubicBezTo>
                  <a:pt x="1341032" y="5336916"/>
                  <a:pt x="1323577" y="5326103"/>
                  <a:pt x="1297073" y="5313910"/>
                </a:cubicBezTo>
                <a:cubicBezTo>
                  <a:pt x="1270573" y="5301717"/>
                  <a:pt x="1237738" y="5294847"/>
                  <a:pt x="1198578" y="5293291"/>
                </a:cubicBezTo>
                <a:cubicBezTo>
                  <a:pt x="1147081" y="5254533"/>
                  <a:pt x="1110311" y="5232285"/>
                  <a:pt x="1088260" y="5226551"/>
                </a:cubicBezTo>
                <a:cubicBezTo>
                  <a:pt x="1066207" y="5220813"/>
                  <a:pt x="1035598" y="5217166"/>
                  <a:pt x="996435" y="5215610"/>
                </a:cubicBezTo>
                <a:lnTo>
                  <a:pt x="992760" y="5189577"/>
                </a:lnTo>
                <a:cubicBezTo>
                  <a:pt x="985331" y="5187083"/>
                  <a:pt x="975674" y="5181368"/>
                  <a:pt x="963787" y="5172423"/>
                </a:cubicBezTo>
                <a:lnTo>
                  <a:pt x="942964" y="5175361"/>
                </a:lnTo>
                <a:lnTo>
                  <a:pt x="941495" y="5164950"/>
                </a:lnTo>
                <a:lnTo>
                  <a:pt x="915461" y="5168624"/>
                </a:lnTo>
                <a:cubicBezTo>
                  <a:pt x="907537" y="5162659"/>
                  <a:pt x="900240" y="5154842"/>
                  <a:pt x="893560" y="5145162"/>
                </a:cubicBezTo>
                <a:cubicBezTo>
                  <a:pt x="886883" y="5135481"/>
                  <a:pt x="879587" y="5127663"/>
                  <a:pt x="871663" y="5121700"/>
                </a:cubicBezTo>
                <a:lnTo>
                  <a:pt x="840423" y="5126108"/>
                </a:lnTo>
                <a:lnTo>
                  <a:pt x="838953" y="5115693"/>
                </a:lnTo>
                <a:lnTo>
                  <a:pt x="812919" y="5119367"/>
                </a:lnTo>
                <a:lnTo>
                  <a:pt x="811450" y="5108955"/>
                </a:lnTo>
                <a:cubicBezTo>
                  <a:pt x="800059" y="5103485"/>
                  <a:pt x="783947" y="5102216"/>
                  <a:pt x="763119" y="5105156"/>
                </a:cubicBezTo>
                <a:lnTo>
                  <a:pt x="759445" y="5079123"/>
                </a:lnTo>
                <a:lnTo>
                  <a:pt x="723000" y="5084267"/>
                </a:lnTo>
                <a:lnTo>
                  <a:pt x="721530" y="5073854"/>
                </a:lnTo>
                <a:lnTo>
                  <a:pt x="711115" y="5075324"/>
                </a:lnTo>
                <a:lnTo>
                  <a:pt x="707440" y="5049287"/>
                </a:lnTo>
                <a:cubicBezTo>
                  <a:pt x="703972" y="5049776"/>
                  <a:pt x="694805" y="5047533"/>
                  <a:pt x="679936" y="5042548"/>
                </a:cubicBezTo>
                <a:lnTo>
                  <a:pt x="676997" y="5021721"/>
                </a:lnTo>
                <a:lnTo>
                  <a:pt x="666586" y="5023190"/>
                </a:lnTo>
                <a:cubicBezTo>
                  <a:pt x="654253" y="4985986"/>
                  <a:pt x="629897" y="4951368"/>
                  <a:pt x="593513" y="4919327"/>
                </a:cubicBezTo>
                <a:cubicBezTo>
                  <a:pt x="557130" y="4887290"/>
                  <a:pt x="513412" y="4866023"/>
                  <a:pt x="462368" y="4855525"/>
                </a:cubicBezTo>
                <a:lnTo>
                  <a:pt x="459428" y="4834698"/>
                </a:lnTo>
                <a:cubicBezTo>
                  <a:pt x="448036" y="4829228"/>
                  <a:pt x="435651" y="4823008"/>
                  <a:pt x="422277" y="4816045"/>
                </a:cubicBezTo>
                <a:cubicBezTo>
                  <a:pt x="408905" y="4809077"/>
                  <a:pt x="396521" y="4802863"/>
                  <a:pt x="385130" y="4797387"/>
                </a:cubicBezTo>
                <a:lnTo>
                  <a:pt x="381456" y="4771354"/>
                </a:lnTo>
                <a:cubicBezTo>
                  <a:pt x="374022" y="4768862"/>
                  <a:pt x="369438" y="4767741"/>
                  <a:pt x="367703" y="4767986"/>
                </a:cubicBezTo>
                <a:cubicBezTo>
                  <a:pt x="365965" y="4768231"/>
                  <a:pt x="361381" y="4767104"/>
                  <a:pt x="353952" y="4764616"/>
                </a:cubicBezTo>
                <a:lnTo>
                  <a:pt x="335581" y="4634444"/>
                </a:lnTo>
                <a:lnTo>
                  <a:pt x="325166" y="4635913"/>
                </a:lnTo>
                <a:lnTo>
                  <a:pt x="318553" y="4589055"/>
                </a:lnTo>
                <a:lnTo>
                  <a:pt x="308142" y="4590525"/>
                </a:lnTo>
                <a:lnTo>
                  <a:pt x="301528" y="4543663"/>
                </a:lnTo>
                <a:cubicBezTo>
                  <a:pt x="288662" y="4527778"/>
                  <a:pt x="275801" y="4511891"/>
                  <a:pt x="262940" y="4496005"/>
                </a:cubicBezTo>
                <a:cubicBezTo>
                  <a:pt x="250074" y="4480119"/>
                  <a:pt x="237213" y="4464233"/>
                  <a:pt x="224348" y="4448346"/>
                </a:cubicBezTo>
                <a:cubicBezTo>
                  <a:pt x="216429" y="4442386"/>
                  <a:pt x="206271" y="4439394"/>
                  <a:pt x="193876" y="4439371"/>
                </a:cubicBezTo>
                <a:cubicBezTo>
                  <a:pt x="181482" y="4439352"/>
                  <a:pt x="171324" y="4436360"/>
                  <a:pt x="163400" y="4430395"/>
                </a:cubicBezTo>
                <a:cubicBezTo>
                  <a:pt x="147068" y="4414999"/>
                  <a:pt x="136062" y="4399735"/>
                  <a:pt x="130385" y="4384607"/>
                </a:cubicBezTo>
                <a:cubicBezTo>
                  <a:pt x="124709" y="4369476"/>
                  <a:pt x="112216" y="4356193"/>
                  <a:pt x="92899" y="4344755"/>
                </a:cubicBezTo>
                <a:cubicBezTo>
                  <a:pt x="89960" y="4323931"/>
                  <a:pt x="88011" y="4303848"/>
                  <a:pt x="87056" y="4284513"/>
                </a:cubicBezTo>
                <a:cubicBezTo>
                  <a:pt x="86095" y="4265175"/>
                  <a:pt x="85884" y="4244850"/>
                  <a:pt x="86412" y="4223533"/>
                </a:cubicBezTo>
                <a:lnTo>
                  <a:pt x="96828" y="4222063"/>
                </a:lnTo>
                <a:cubicBezTo>
                  <a:pt x="101318" y="4203728"/>
                  <a:pt x="104700" y="4183775"/>
                  <a:pt x="106968" y="4162218"/>
                </a:cubicBezTo>
                <a:cubicBezTo>
                  <a:pt x="109235" y="4140655"/>
                  <a:pt x="108410" y="4115988"/>
                  <a:pt x="104492" y="4088220"/>
                </a:cubicBezTo>
                <a:lnTo>
                  <a:pt x="88869" y="4090425"/>
                </a:lnTo>
                <a:lnTo>
                  <a:pt x="75642" y="3996701"/>
                </a:lnTo>
                <a:lnTo>
                  <a:pt x="41463" y="3980283"/>
                </a:lnTo>
                <a:cubicBezTo>
                  <a:pt x="20189" y="3954964"/>
                  <a:pt x="6368" y="3919743"/>
                  <a:pt x="0" y="3874616"/>
                </a:cubicBezTo>
                <a:cubicBezTo>
                  <a:pt x="44676" y="3839990"/>
                  <a:pt x="60893" y="3779286"/>
                  <a:pt x="48647" y="3692508"/>
                </a:cubicBezTo>
                <a:lnTo>
                  <a:pt x="36890" y="3609201"/>
                </a:lnTo>
                <a:lnTo>
                  <a:pt x="47302" y="3607732"/>
                </a:lnTo>
                <a:lnTo>
                  <a:pt x="42158" y="3571281"/>
                </a:lnTo>
                <a:cubicBezTo>
                  <a:pt x="48121" y="3563357"/>
                  <a:pt x="54571" y="3558910"/>
                  <a:pt x="61516" y="3557930"/>
                </a:cubicBezTo>
                <a:lnTo>
                  <a:pt x="57842" y="3531896"/>
                </a:lnTo>
                <a:cubicBezTo>
                  <a:pt x="64296" y="3527444"/>
                  <a:pt x="69257" y="3524971"/>
                  <a:pt x="72728" y="3524481"/>
                </a:cubicBezTo>
                <a:cubicBezTo>
                  <a:pt x="76196" y="3523992"/>
                  <a:pt x="79423" y="3521768"/>
                  <a:pt x="82405" y="3517806"/>
                </a:cubicBezTo>
                <a:lnTo>
                  <a:pt x="72119" y="3444915"/>
                </a:lnTo>
                <a:cubicBezTo>
                  <a:pt x="78612" y="3415673"/>
                  <a:pt x="84986" y="3385569"/>
                  <a:pt x="91234" y="3354594"/>
                </a:cubicBezTo>
                <a:cubicBezTo>
                  <a:pt x="97487" y="3323618"/>
                  <a:pt x="101878" y="3292021"/>
                  <a:pt x="104409" y="3259801"/>
                </a:cubicBezTo>
                <a:lnTo>
                  <a:pt x="120032" y="3257597"/>
                </a:lnTo>
                <a:lnTo>
                  <a:pt x="118562" y="3247181"/>
                </a:lnTo>
                <a:cubicBezTo>
                  <a:pt x="160256" y="3216517"/>
                  <a:pt x="188180" y="3194875"/>
                  <a:pt x="202331" y="3182254"/>
                </a:cubicBezTo>
                <a:cubicBezTo>
                  <a:pt x="216479" y="3169638"/>
                  <a:pt x="219637" y="3135558"/>
                  <a:pt x="211800" y="3080023"/>
                </a:cubicBezTo>
                <a:cubicBezTo>
                  <a:pt x="196935" y="3075038"/>
                  <a:pt x="185176" y="3066963"/>
                  <a:pt x="176518" y="3055793"/>
                </a:cubicBezTo>
                <a:cubicBezTo>
                  <a:pt x="167859" y="3044622"/>
                  <a:pt x="157589" y="3034569"/>
                  <a:pt x="145708" y="3025622"/>
                </a:cubicBezTo>
                <a:cubicBezTo>
                  <a:pt x="156206" y="2974578"/>
                  <a:pt x="168775" y="2944483"/>
                  <a:pt x="183413" y="2935335"/>
                </a:cubicBezTo>
                <a:cubicBezTo>
                  <a:pt x="198055" y="2926186"/>
                  <a:pt x="231411" y="2917941"/>
                  <a:pt x="283478" y="2910593"/>
                </a:cubicBezTo>
                <a:cubicBezTo>
                  <a:pt x="287930" y="2917043"/>
                  <a:pt x="291144" y="2921016"/>
                  <a:pt x="293127" y="2922509"/>
                </a:cubicBezTo>
                <a:cubicBezTo>
                  <a:pt x="295105" y="2923998"/>
                  <a:pt x="298323" y="2927969"/>
                  <a:pt x="302770" y="2934419"/>
                </a:cubicBezTo>
                <a:cubicBezTo>
                  <a:pt x="312696" y="2929482"/>
                  <a:pt x="323607" y="2925285"/>
                  <a:pt x="335513" y="2921836"/>
                </a:cubicBezTo>
                <a:cubicBezTo>
                  <a:pt x="347417" y="2918384"/>
                  <a:pt x="358334" y="2914190"/>
                  <a:pt x="368255" y="2909249"/>
                </a:cubicBezTo>
                <a:lnTo>
                  <a:pt x="366786" y="2898836"/>
                </a:lnTo>
                <a:cubicBezTo>
                  <a:pt x="397046" y="2887484"/>
                  <a:pt x="411320" y="2875735"/>
                  <a:pt x="409605" y="2863584"/>
                </a:cubicBezTo>
                <a:cubicBezTo>
                  <a:pt x="407891" y="2851435"/>
                  <a:pt x="414731" y="2837194"/>
                  <a:pt x="430128" y="2820860"/>
                </a:cubicBezTo>
                <a:lnTo>
                  <a:pt x="450955" y="2817920"/>
                </a:lnTo>
                <a:lnTo>
                  <a:pt x="462900" y="2789683"/>
                </a:lnTo>
                <a:lnTo>
                  <a:pt x="483727" y="2786744"/>
                </a:lnTo>
                <a:cubicBezTo>
                  <a:pt x="489692" y="2778819"/>
                  <a:pt x="494663" y="2770156"/>
                  <a:pt x="498644" y="2760743"/>
                </a:cubicBezTo>
                <a:cubicBezTo>
                  <a:pt x="502625" y="2751331"/>
                  <a:pt x="507600" y="2742663"/>
                  <a:pt x="513559" y="2734738"/>
                </a:cubicBezTo>
                <a:lnTo>
                  <a:pt x="534388" y="2731799"/>
                </a:lnTo>
                <a:cubicBezTo>
                  <a:pt x="543334" y="2719917"/>
                  <a:pt x="551165" y="2706421"/>
                  <a:pt x="557883" y="2691312"/>
                </a:cubicBezTo>
                <a:cubicBezTo>
                  <a:pt x="564602" y="2676204"/>
                  <a:pt x="574900" y="2667668"/>
                  <a:pt x="588789" y="2665708"/>
                </a:cubicBezTo>
                <a:lnTo>
                  <a:pt x="585115" y="2639674"/>
                </a:lnTo>
                <a:cubicBezTo>
                  <a:pt x="594056" y="2627789"/>
                  <a:pt x="610943" y="2609476"/>
                  <a:pt x="635775" y="2584730"/>
                </a:cubicBezTo>
                <a:lnTo>
                  <a:pt x="632836" y="2563902"/>
                </a:lnTo>
                <a:lnTo>
                  <a:pt x="643247" y="2562432"/>
                </a:lnTo>
                <a:lnTo>
                  <a:pt x="638104" y="2525987"/>
                </a:lnTo>
                <a:lnTo>
                  <a:pt x="653725" y="2523782"/>
                </a:lnTo>
                <a:lnTo>
                  <a:pt x="650051" y="2497748"/>
                </a:lnTo>
                <a:lnTo>
                  <a:pt x="660463" y="2496279"/>
                </a:lnTo>
                <a:cubicBezTo>
                  <a:pt x="667940" y="2473982"/>
                  <a:pt x="668949" y="2462336"/>
                  <a:pt x="663498" y="2461331"/>
                </a:cubicBezTo>
                <a:cubicBezTo>
                  <a:pt x="658048" y="2460332"/>
                  <a:pt x="666490" y="2451175"/>
                  <a:pt x="688831" y="2433862"/>
                </a:cubicBezTo>
                <a:lnTo>
                  <a:pt x="687361" y="2423445"/>
                </a:lnTo>
                <a:lnTo>
                  <a:pt x="734218" y="2416832"/>
                </a:lnTo>
                <a:lnTo>
                  <a:pt x="740960" y="2389330"/>
                </a:lnTo>
                <a:lnTo>
                  <a:pt x="808645" y="2379778"/>
                </a:lnTo>
                <a:cubicBezTo>
                  <a:pt x="812607" y="2382759"/>
                  <a:pt x="816324" y="2384007"/>
                  <a:pt x="819796" y="2383518"/>
                </a:cubicBezTo>
                <a:lnTo>
                  <a:pt x="825003" y="2382783"/>
                </a:lnTo>
                <a:cubicBezTo>
                  <a:pt x="825003" y="2382783"/>
                  <a:pt x="828720" y="2384027"/>
                  <a:pt x="836149" y="2386519"/>
                </a:cubicBezTo>
                <a:cubicBezTo>
                  <a:pt x="848482" y="2423723"/>
                  <a:pt x="880917" y="2446582"/>
                  <a:pt x="933450" y="2455097"/>
                </a:cubicBezTo>
                <a:cubicBezTo>
                  <a:pt x="985989" y="2463616"/>
                  <a:pt x="1036798" y="2466180"/>
                  <a:pt x="1085883" y="2462794"/>
                </a:cubicBezTo>
                <a:lnTo>
                  <a:pt x="1084413" y="2452378"/>
                </a:lnTo>
                <a:lnTo>
                  <a:pt x="1120864" y="2447234"/>
                </a:lnTo>
                <a:lnTo>
                  <a:pt x="1118660" y="2431616"/>
                </a:lnTo>
                <a:cubicBezTo>
                  <a:pt x="1143488" y="2406870"/>
                  <a:pt x="1160378" y="2388557"/>
                  <a:pt x="1169319" y="2376672"/>
                </a:cubicBezTo>
                <a:lnTo>
                  <a:pt x="1164176" y="2340226"/>
                </a:lnTo>
                <a:cubicBezTo>
                  <a:pt x="1179616" y="2299103"/>
                  <a:pt x="1216349" y="2270908"/>
                  <a:pt x="1274381" y="2255636"/>
                </a:cubicBezTo>
                <a:lnTo>
                  <a:pt x="1275851" y="2266051"/>
                </a:lnTo>
                <a:lnTo>
                  <a:pt x="1312297" y="2260908"/>
                </a:lnTo>
                <a:lnTo>
                  <a:pt x="1313766" y="2271321"/>
                </a:lnTo>
                <a:lnTo>
                  <a:pt x="1350212" y="2266177"/>
                </a:lnTo>
                <a:lnTo>
                  <a:pt x="1352417" y="2281799"/>
                </a:lnTo>
                <a:lnTo>
                  <a:pt x="1446139" y="2268572"/>
                </a:lnTo>
                <a:lnTo>
                  <a:pt x="1447608" y="2278984"/>
                </a:lnTo>
                <a:lnTo>
                  <a:pt x="1515298" y="2269431"/>
                </a:lnTo>
                <a:lnTo>
                  <a:pt x="1513828" y="2259020"/>
                </a:lnTo>
                <a:lnTo>
                  <a:pt x="1560686" y="2252407"/>
                </a:lnTo>
                <a:lnTo>
                  <a:pt x="1558481" y="2236785"/>
                </a:lnTo>
                <a:lnTo>
                  <a:pt x="1574104" y="2234581"/>
                </a:lnTo>
                <a:lnTo>
                  <a:pt x="1576308" y="2250202"/>
                </a:lnTo>
                <a:cubicBezTo>
                  <a:pt x="1605056" y="2253223"/>
                  <a:pt x="1625129" y="2257473"/>
                  <a:pt x="1636521" y="2262943"/>
                </a:cubicBezTo>
                <a:cubicBezTo>
                  <a:pt x="1647916" y="2268417"/>
                  <a:pt x="1672703" y="2268460"/>
                  <a:pt x="1710886" y="2263072"/>
                </a:cubicBezTo>
                <a:lnTo>
                  <a:pt x="1702804" y="2205798"/>
                </a:lnTo>
                <a:cubicBezTo>
                  <a:pt x="1695368" y="2203306"/>
                  <a:pt x="1688806" y="2200691"/>
                  <a:pt x="1683110" y="2197954"/>
                </a:cubicBezTo>
                <a:cubicBezTo>
                  <a:pt x="1677414" y="2195217"/>
                  <a:pt x="1670848" y="2192607"/>
                  <a:pt x="1663419" y="2190114"/>
                </a:cubicBezTo>
                <a:lnTo>
                  <a:pt x="1661214" y="2174491"/>
                </a:lnTo>
                <a:lnTo>
                  <a:pt x="1626969" y="2195258"/>
                </a:lnTo>
                <a:lnTo>
                  <a:pt x="1624764" y="2179635"/>
                </a:lnTo>
                <a:cubicBezTo>
                  <a:pt x="1600468" y="2183064"/>
                  <a:pt x="1580517" y="2179686"/>
                  <a:pt x="1564919" y="2169496"/>
                </a:cubicBezTo>
                <a:cubicBezTo>
                  <a:pt x="1549321" y="2159306"/>
                  <a:pt x="1535210" y="2147136"/>
                  <a:pt x="1522595" y="2132988"/>
                </a:cubicBezTo>
                <a:cubicBezTo>
                  <a:pt x="1509975" y="2118835"/>
                  <a:pt x="1497357" y="2104683"/>
                  <a:pt x="1484737" y="2090535"/>
                </a:cubicBezTo>
                <a:cubicBezTo>
                  <a:pt x="1472121" y="2076383"/>
                  <a:pt x="1456644" y="2067060"/>
                  <a:pt x="1438310" y="2062568"/>
                </a:cubicBezTo>
                <a:lnTo>
                  <a:pt x="1435371" y="2041741"/>
                </a:lnTo>
                <a:lnTo>
                  <a:pt x="1424955" y="2043211"/>
                </a:lnTo>
                <a:cubicBezTo>
                  <a:pt x="1414095" y="2016422"/>
                  <a:pt x="1407684" y="1996085"/>
                  <a:pt x="1405725" y="1982201"/>
                </a:cubicBezTo>
                <a:lnTo>
                  <a:pt x="1390103" y="1984405"/>
                </a:lnTo>
                <a:cubicBezTo>
                  <a:pt x="1387654" y="1967050"/>
                  <a:pt x="1381002" y="1944973"/>
                  <a:pt x="1370139" y="1918185"/>
                </a:cubicBezTo>
                <a:cubicBezTo>
                  <a:pt x="1398439" y="1892949"/>
                  <a:pt x="1408428" y="1850827"/>
                  <a:pt x="1400100" y="1791815"/>
                </a:cubicBezTo>
                <a:cubicBezTo>
                  <a:pt x="1396138" y="1788838"/>
                  <a:pt x="1392421" y="1787589"/>
                  <a:pt x="1388949" y="1788080"/>
                </a:cubicBezTo>
                <a:cubicBezTo>
                  <a:pt x="1385482" y="1788569"/>
                  <a:pt x="1381764" y="1787325"/>
                  <a:pt x="1377802" y="1784343"/>
                </a:cubicBezTo>
                <a:lnTo>
                  <a:pt x="1369719" y="1727069"/>
                </a:lnTo>
                <a:lnTo>
                  <a:pt x="1354098" y="1729274"/>
                </a:lnTo>
                <a:cubicBezTo>
                  <a:pt x="1342259" y="1695542"/>
                  <a:pt x="1330274" y="1673333"/>
                  <a:pt x="1318144" y="1662658"/>
                </a:cubicBezTo>
                <a:cubicBezTo>
                  <a:pt x="1306018" y="1651977"/>
                  <a:pt x="1287314" y="1644881"/>
                  <a:pt x="1262035" y="1641366"/>
                </a:cubicBezTo>
                <a:lnTo>
                  <a:pt x="1259096" y="1620539"/>
                </a:lnTo>
                <a:lnTo>
                  <a:pt x="1233062" y="1624213"/>
                </a:lnTo>
                <a:cubicBezTo>
                  <a:pt x="1228125" y="1614290"/>
                  <a:pt x="1224917" y="1604120"/>
                  <a:pt x="1223448" y="1593708"/>
                </a:cubicBezTo>
                <a:cubicBezTo>
                  <a:pt x="1221978" y="1583297"/>
                  <a:pt x="1219019" y="1574863"/>
                  <a:pt x="1214568" y="1568409"/>
                </a:cubicBezTo>
                <a:lnTo>
                  <a:pt x="1204155" y="1569878"/>
                </a:lnTo>
                <a:cubicBezTo>
                  <a:pt x="1199746" y="1538638"/>
                  <a:pt x="1202757" y="1516088"/>
                  <a:pt x="1213193" y="1502222"/>
                </a:cubicBezTo>
                <a:cubicBezTo>
                  <a:pt x="1223628" y="1488358"/>
                  <a:pt x="1234809" y="1473503"/>
                  <a:pt x="1246733" y="1457660"/>
                </a:cubicBezTo>
                <a:cubicBezTo>
                  <a:pt x="1258657" y="1441818"/>
                  <a:pt x="1269103" y="1421757"/>
                  <a:pt x="1278068" y="1397477"/>
                </a:cubicBezTo>
                <a:cubicBezTo>
                  <a:pt x="1287033" y="1373201"/>
                  <a:pt x="1288331" y="1338499"/>
                  <a:pt x="1281963" y="1293376"/>
                </a:cubicBezTo>
                <a:lnTo>
                  <a:pt x="1271550" y="1294845"/>
                </a:lnTo>
                <a:lnTo>
                  <a:pt x="1258323" y="1201121"/>
                </a:lnTo>
                <a:lnTo>
                  <a:pt x="1247908" y="1202591"/>
                </a:lnTo>
                <a:cubicBezTo>
                  <a:pt x="1225162" y="1166857"/>
                  <a:pt x="1210361" y="1124692"/>
                  <a:pt x="1203503" y="1076096"/>
                </a:cubicBezTo>
                <a:cubicBezTo>
                  <a:pt x="1215919" y="1063725"/>
                  <a:pt x="1226598" y="1051595"/>
                  <a:pt x="1235544" y="1039714"/>
                </a:cubicBezTo>
                <a:cubicBezTo>
                  <a:pt x="1244488" y="1027831"/>
                  <a:pt x="1255167" y="1015701"/>
                  <a:pt x="1267581" y="1003330"/>
                </a:cubicBezTo>
                <a:lnTo>
                  <a:pt x="1266111" y="992913"/>
                </a:lnTo>
                <a:lnTo>
                  <a:pt x="1286940" y="989974"/>
                </a:lnTo>
                <a:lnTo>
                  <a:pt x="1285470" y="979562"/>
                </a:lnTo>
                <a:lnTo>
                  <a:pt x="1321916" y="974419"/>
                </a:lnTo>
                <a:cubicBezTo>
                  <a:pt x="1326900" y="959556"/>
                  <a:pt x="1342665" y="945822"/>
                  <a:pt x="1369206" y="933226"/>
                </a:cubicBezTo>
                <a:cubicBezTo>
                  <a:pt x="1395754" y="920629"/>
                  <a:pt x="1409804" y="894751"/>
                  <a:pt x="1411355" y="855588"/>
                </a:cubicBezTo>
                <a:lnTo>
                  <a:pt x="1437389" y="851914"/>
                </a:lnTo>
                <a:cubicBezTo>
                  <a:pt x="1438902" y="837540"/>
                  <a:pt x="1438921" y="825145"/>
                  <a:pt x="1437451" y="814733"/>
                </a:cubicBezTo>
                <a:cubicBezTo>
                  <a:pt x="1435981" y="804318"/>
                  <a:pt x="1436005" y="791923"/>
                  <a:pt x="1437517" y="777549"/>
                </a:cubicBezTo>
                <a:cubicBezTo>
                  <a:pt x="1429594" y="771589"/>
                  <a:pt x="1422159" y="769097"/>
                  <a:pt x="1415219" y="770076"/>
                </a:cubicBezTo>
                <a:lnTo>
                  <a:pt x="1410076" y="733631"/>
                </a:lnTo>
                <a:cubicBezTo>
                  <a:pt x="1395213" y="728646"/>
                  <a:pt x="1386045" y="726399"/>
                  <a:pt x="1382573" y="726889"/>
                </a:cubicBezTo>
                <a:lnTo>
                  <a:pt x="1370817" y="643581"/>
                </a:lnTo>
                <a:cubicBezTo>
                  <a:pt x="1390664" y="633698"/>
                  <a:pt x="1405792" y="628022"/>
                  <a:pt x="1416208" y="626552"/>
                </a:cubicBezTo>
                <a:lnTo>
                  <a:pt x="1414004" y="610934"/>
                </a:lnTo>
                <a:lnTo>
                  <a:pt x="1509927" y="613326"/>
                </a:lnTo>
                <a:lnTo>
                  <a:pt x="1507723" y="597707"/>
                </a:lnTo>
                <a:cubicBezTo>
                  <a:pt x="1511195" y="597218"/>
                  <a:pt x="1513174" y="598707"/>
                  <a:pt x="1513664" y="602180"/>
                </a:cubicBezTo>
                <a:cubicBezTo>
                  <a:pt x="1514154" y="605652"/>
                  <a:pt x="1518116" y="608634"/>
                  <a:pt x="1525549" y="611121"/>
                </a:cubicBezTo>
                <a:lnTo>
                  <a:pt x="1535960" y="609652"/>
                </a:lnTo>
                <a:lnTo>
                  <a:pt x="1533756" y="594034"/>
                </a:lnTo>
                <a:lnTo>
                  <a:pt x="1580619" y="587420"/>
                </a:lnTo>
                <a:cubicBezTo>
                  <a:pt x="1583111" y="579986"/>
                  <a:pt x="1584110" y="574536"/>
                  <a:pt x="1583620" y="571064"/>
                </a:cubicBezTo>
                <a:cubicBezTo>
                  <a:pt x="1583130" y="567592"/>
                  <a:pt x="1584133" y="562141"/>
                  <a:pt x="1586622" y="554712"/>
                </a:cubicBezTo>
                <a:lnTo>
                  <a:pt x="1597037" y="553242"/>
                </a:lnTo>
                <a:lnTo>
                  <a:pt x="1586749" y="480346"/>
                </a:lnTo>
                <a:lnTo>
                  <a:pt x="1602368" y="478141"/>
                </a:lnTo>
                <a:lnTo>
                  <a:pt x="1598694" y="452109"/>
                </a:lnTo>
                <a:lnTo>
                  <a:pt x="1609110" y="450639"/>
                </a:lnTo>
                <a:cubicBezTo>
                  <a:pt x="1619074" y="420907"/>
                  <a:pt x="1643893" y="402361"/>
                  <a:pt x="1683566" y="394993"/>
                </a:cubicBezTo>
                <a:cubicBezTo>
                  <a:pt x="1723243" y="387620"/>
                  <a:pt x="1754247" y="375283"/>
                  <a:pt x="1776588" y="357966"/>
                </a:cubicBezTo>
                <a:lnTo>
                  <a:pt x="1775118" y="347554"/>
                </a:lnTo>
                <a:cubicBezTo>
                  <a:pt x="1787044" y="331710"/>
                  <a:pt x="1801436" y="320829"/>
                  <a:pt x="1818301" y="314908"/>
                </a:cubicBezTo>
                <a:lnTo>
                  <a:pt x="1815362" y="294079"/>
                </a:lnTo>
                <a:lnTo>
                  <a:pt x="1836190" y="291140"/>
                </a:lnTo>
                <a:cubicBezTo>
                  <a:pt x="1846644" y="264882"/>
                  <a:pt x="1854735" y="246926"/>
                  <a:pt x="1860450" y="237269"/>
                </a:cubicBezTo>
                <a:cubicBezTo>
                  <a:pt x="1866169" y="227611"/>
                  <a:pt x="1888119" y="220089"/>
                  <a:pt x="1926302" y="214700"/>
                </a:cubicBezTo>
                <a:cubicBezTo>
                  <a:pt x="1939163" y="230586"/>
                  <a:pt x="1959972" y="240040"/>
                  <a:pt x="1988719" y="243063"/>
                </a:cubicBezTo>
                <a:lnTo>
                  <a:pt x="1992392" y="269096"/>
                </a:lnTo>
                <a:cubicBezTo>
                  <a:pt x="2009749" y="266646"/>
                  <a:pt x="2027849" y="263208"/>
                  <a:pt x="2046698" y="258775"/>
                </a:cubicBezTo>
                <a:cubicBezTo>
                  <a:pt x="2065544" y="254347"/>
                  <a:pt x="2081420" y="247681"/>
                  <a:pt x="2094324" y="238782"/>
                </a:cubicBezTo>
                <a:lnTo>
                  <a:pt x="2092854" y="228367"/>
                </a:lnTo>
                <a:cubicBezTo>
                  <a:pt x="2117686" y="203619"/>
                  <a:pt x="2131346" y="187531"/>
                  <a:pt x="2133838" y="180101"/>
                </a:cubicBezTo>
                <a:cubicBezTo>
                  <a:pt x="2136330" y="172667"/>
                  <a:pt x="2139086" y="154577"/>
                  <a:pt x="2142111" y="125829"/>
                </a:cubicBezTo>
                <a:lnTo>
                  <a:pt x="2152523" y="124360"/>
                </a:lnTo>
                <a:cubicBezTo>
                  <a:pt x="2159506" y="98590"/>
                  <a:pt x="2163256" y="81244"/>
                  <a:pt x="2163765" y="72321"/>
                </a:cubicBezTo>
                <a:cubicBezTo>
                  <a:pt x="2164278" y="63398"/>
                  <a:pt x="2173211" y="57712"/>
                  <a:pt x="2190567" y="55262"/>
                </a:cubicBezTo>
                <a:cubicBezTo>
                  <a:pt x="2218335" y="51344"/>
                  <a:pt x="2235436" y="53356"/>
                  <a:pt x="2241866" y="61299"/>
                </a:cubicBezTo>
                <a:cubicBezTo>
                  <a:pt x="2248297" y="69243"/>
                  <a:pt x="2261907" y="84139"/>
                  <a:pt x="2282692" y="105990"/>
                </a:cubicBezTo>
                <a:lnTo>
                  <a:pt x="2293103" y="104520"/>
                </a:lnTo>
                <a:lnTo>
                  <a:pt x="2296042" y="125343"/>
                </a:lnTo>
                <a:lnTo>
                  <a:pt x="2306459" y="123873"/>
                </a:lnTo>
                <a:cubicBezTo>
                  <a:pt x="2330716" y="145234"/>
                  <a:pt x="2352632" y="156302"/>
                  <a:pt x="2372217" y="157079"/>
                </a:cubicBezTo>
                <a:cubicBezTo>
                  <a:pt x="2391796" y="157857"/>
                  <a:pt x="2424147" y="155060"/>
                  <a:pt x="2469275" y="148692"/>
                </a:cubicBezTo>
                <a:lnTo>
                  <a:pt x="2467805" y="138280"/>
                </a:lnTo>
                <a:cubicBezTo>
                  <a:pt x="2494593" y="127416"/>
                  <a:pt x="2512831" y="118649"/>
                  <a:pt x="2522507" y="111970"/>
                </a:cubicBezTo>
                <a:cubicBezTo>
                  <a:pt x="2532184" y="105295"/>
                  <a:pt x="2537648" y="100098"/>
                  <a:pt x="2538892" y="96382"/>
                </a:cubicBezTo>
                <a:cubicBezTo>
                  <a:pt x="2540141" y="92669"/>
                  <a:pt x="2540395" y="88206"/>
                  <a:pt x="2539660" y="82996"/>
                </a:cubicBezTo>
                <a:cubicBezTo>
                  <a:pt x="2538925" y="77791"/>
                  <a:pt x="2543031" y="69249"/>
                  <a:pt x="2551972" y="57364"/>
                </a:cubicBezTo>
                <a:lnTo>
                  <a:pt x="2562388" y="55894"/>
                </a:lnTo>
                <a:cubicBezTo>
                  <a:pt x="2570350" y="37069"/>
                  <a:pt x="2577559" y="25432"/>
                  <a:pt x="2584013" y="20981"/>
                </a:cubicBezTo>
                <a:cubicBezTo>
                  <a:pt x="2590463" y="16529"/>
                  <a:pt x="2596672" y="10342"/>
                  <a:pt x="2602637" y="2418"/>
                </a:cubicBezTo>
                <a:cubicBezTo>
                  <a:pt x="2619992" y="-31"/>
                  <a:pt x="2636721" y="-619"/>
                  <a:pt x="2652834" y="648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704055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121125" y="1954625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704055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121125" y="3003137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704055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121125" y="4051649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704055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121125" y="5100161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145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37884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74675" y="1299180"/>
            <a:ext cx="4983720" cy="4931440"/>
          </a:xfrm>
          <a:custGeom>
            <a:avLst/>
            <a:gdLst>
              <a:gd name="connsiteX0" fmla="*/ 3257090 w 5868116"/>
              <a:gd name="connsiteY0" fmla="*/ 5453741 h 5806560"/>
              <a:gd name="connsiteX1" fmla="*/ 3274876 w 5868116"/>
              <a:gd name="connsiteY1" fmla="*/ 5457332 h 5806560"/>
              <a:gd name="connsiteX2" fmla="*/ 3283774 w 5868116"/>
              <a:gd name="connsiteY2" fmla="*/ 5459124 h 5806560"/>
              <a:gd name="connsiteX3" fmla="*/ 3281974 w 5868116"/>
              <a:gd name="connsiteY3" fmla="*/ 5468020 h 5806560"/>
              <a:gd name="connsiteX4" fmla="*/ 3289074 w 5868116"/>
              <a:gd name="connsiteY4" fmla="*/ 5478712 h 5806560"/>
              <a:gd name="connsiteX5" fmla="*/ 3278386 w 5868116"/>
              <a:gd name="connsiteY5" fmla="*/ 5485810 h 5806560"/>
              <a:gd name="connsiteX6" fmla="*/ 3271286 w 5868116"/>
              <a:gd name="connsiteY6" fmla="*/ 5475118 h 5806560"/>
              <a:gd name="connsiteX7" fmla="*/ 3260598 w 5868116"/>
              <a:gd name="connsiteY7" fmla="*/ 5482215 h 5806560"/>
              <a:gd name="connsiteX8" fmla="*/ 3258843 w 5868116"/>
              <a:gd name="connsiteY8" fmla="*/ 5467979 h 5806560"/>
              <a:gd name="connsiteX9" fmla="*/ 3257090 w 5868116"/>
              <a:gd name="connsiteY9" fmla="*/ 5453741 h 5806560"/>
              <a:gd name="connsiteX10" fmla="*/ 4017639 w 5868116"/>
              <a:gd name="connsiteY10" fmla="*/ 5056489 h 5806560"/>
              <a:gd name="connsiteX11" fmla="*/ 3953460 w 5868116"/>
              <a:gd name="connsiteY11" fmla="*/ 5122218 h 5806560"/>
              <a:gd name="connsiteX12" fmla="*/ 3889281 w 5868116"/>
              <a:gd name="connsiteY12" fmla="*/ 5187947 h 5806560"/>
              <a:gd name="connsiteX13" fmla="*/ 3867983 w 5868116"/>
              <a:gd name="connsiteY13" fmla="*/ 5155875 h 5806560"/>
              <a:gd name="connsiteX14" fmla="*/ 3962437 w 5868116"/>
              <a:gd name="connsiteY14" fmla="*/ 5077746 h 5806560"/>
              <a:gd name="connsiteX15" fmla="*/ 4017639 w 5868116"/>
              <a:gd name="connsiteY15" fmla="*/ 5056489 h 5806560"/>
              <a:gd name="connsiteX16" fmla="*/ 4425434 w 5868116"/>
              <a:gd name="connsiteY16" fmla="*/ 4893503 h 5806560"/>
              <a:gd name="connsiteX17" fmla="*/ 4432534 w 5868116"/>
              <a:gd name="connsiteY17" fmla="*/ 4904196 h 5806560"/>
              <a:gd name="connsiteX18" fmla="*/ 4411153 w 5868116"/>
              <a:gd name="connsiteY18" fmla="*/ 4918395 h 5806560"/>
              <a:gd name="connsiteX19" fmla="*/ 4361235 w 5868116"/>
              <a:gd name="connsiteY19" fmla="*/ 4970800 h 5806560"/>
              <a:gd name="connsiteX20" fmla="*/ 4302421 w 5868116"/>
              <a:gd name="connsiteY20" fmla="*/ 5021406 h 5806560"/>
              <a:gd name="connsiteX21" fmla="*/ 4309522 w 5868116"/>
              <a:gd name="connsiteY21" fmla="*/ 5032098 h 5806560"/>
              <a:gd name="connsiteX22" fmla="*/ 4288142 w 5868116"/>
              <a:gd name="connsiteY22" fmla="*/ 5046297 h 5806560"/>
              <a:gd name="connsiteX23" fmla="*/ 4295239 w 5868116"/>
              <a:gd name="connsiteY23" fmla="*/ 5056985 h 5806560"/>
              <a:gd name="connsiteX24" fmla="*/ 4252479 w 5868116"/>
              <a:gd name="connsiteY24" fmla="*/ 5085381 h 5806560"/>
              <a:gd name="connsiteX25" fmla="*/ 4259580 w 5868116"/>
              <a:gd name="connsiteY25" fmla="*/ 5096073 h 5806560"/>
              <a:gd name="connsiteX26" fmla="*/ 4209681 w 5868116"/>
              <a:gd name="connsiteY26" fmla="*/ 5136912 h 5806560"/>
              <a:gd name="connsiteX27" fmla="*/ 4159781 w 5868116"/>
              <a:gd name="connsiteY27" fmla="*/ 5177750 h 5806560"/>
              <a:gd name="connsiteX28" fmla="*/ 4147384 w 5868116"/>
              <a:gd name="connsiteY28" fmla="*/ 5147475 h 5806560"/>
              <a:gd name="connsiteX29" fmla="*/ 4170553 w 5868116"/>
              <a:gd name="connsiteY29" fmla="*/ 5124386 h 5806560"/>
              <a:gd name="connsiteX30" fmla="*/ 4163453 w 5868116"/>
              <a:gd name="connsiteY30" fmla="*/ 5113694 h 5806560"/>
              <a:gd name="connsiteX31" fmla="*/ 4248973 w 5868116"/>
              <a:gd name="connsiteY31" fmla="*/ 5056901 h 5806560"/>
              <a:gd name="connsiteX32" fmla="*/ 4330981 w 5868116"/>
              <a:gd name="connsiteY32" fmla="*/ 4971636 h 5806560"/>
              <a:gd name="connsiteX33" fmla="*/ 4425434 w 5868116"/>
              <a:gd name="connsiteY33" fmla="*/ 4893503 h 5806560"/>
              <a:gd name="connsiteX34" fmla="*/ 4692926 w 5868116"/>
              <a:gd name="connsiteY34" fmla="*/ 4075638 h 5806560"/>
              <a:gd name="connsiteX35" fmla="*/ 4716921 w 5868116"/>
              <a:gd name="connsiteY35" fmla="*/ 4091473 h 5806560"/>
              <a:gd name="connsiteX36" fmla="*/ 4738297 w 5868116"/>
              <a:gd name="connsiteY36" fmla="*/ 4077277 h 5806560"/>
              <a:gd name="connsiteX37" fmla="*/ 4745398 w 5868116"/>
              <a:gd name="connsiteY37" fmla="*/ 4087969 h 5806560"/>
              <a:gd name="connsiteX38" fmla="*/ 4791668 w 5868116"/>
              <a:gd name="connsiteY38" fmla="*/ 4088050 h 5806560"/>
              <a:gd name="connsiteX39" fmla="*/ 4848577 w 5868116"/>
              <a:gd name="connsiteY39" fmla="*/ 4104168 h 5806560"/>
              <a:gd name="connsiteX40" fmla="*/ 4859269 w 5868116"/>
              <a:gd name="connsiteY40" fmla="*/ 4097068 h 5806560"/>
              <a:gd name="connsiteX41" fmla="*/ 4883215 w 5868116"/>
              <a:gd name="connsiteY41" fmla="*/ 4138931 h 5806560"/>
              <a:gd name="connsiteX42" fmla="*/ 4907166 w 5868116"/>
              <a:gd name="connsiteY42" fmla="*/ 4180790 h 5806560"/>
              <a:gd name="connsiteX43" fmla="*/ 4958735 w 5868116"/>
              <a:gd name="connsiteY43" fmla="*/ 4200453 h 5806560"/>
              <a:gd name="connsiteX44" fmla="*/ 4972934 w 5868116"/>
              <a:gd name="connsiteY44" fmla="*/ 4221834 h 5806560"/>
              <a:gd name="connsiteX45" fmla="*/ 4983626 w 5868116"/>
              <a:gd name="connsiteY45" fmla="*/ 4214733 h 5806560"/>
              <a:gd name="connsiteX46" fmla="*/ 5005753 w 5868116"/>
              <a:gd name="connsiteY46" fmla="*/ 4277058 h 5806560"/>
              <a:gd name="connsiteX47" fmla="*/ 5008345 w 5868116"/>
              <a:gd name="connsiteY47" fmla="*/ 4321548 h 5806560"/>
              <a:gd name="connsiteX48" fmla="*/ 5040248 w 5868116"/>
              <a:gd name="connsiteY48" fmla="*/ 4392789 h 5806560"/>
              <a:gd name="connsiteX49" fmla="*/ 5058038 w 5868116"/>
              <a:gd name="connsiteY49" fmla="*/ 4396376 h 5806560"/>
              <a:gd name="connsiteX50" fmla="*/ 5047346 w 5868116"/>
              <a:gd name="connsiteY50" fmla="*/ 4403476 h 5806560"/>
              <a:gd name="connsiteX51" fmla="*/ 5061544 w 5868116"/>
              <a:gd name="connsiteY51" fmla="*/ 4424856 h 5806560"/>
              <a:gd name="connsiteX52" fmla="*/ 5044533 w 5868116"/>
              <a:gd name="connsiteY52" fmla="*/ 4486217 h 5806560"/>
              <a:gd name="connsiteX53" fmla="*/ 5043510 w 5868116"/>
              <a:gd name="connsiteY53" fmla="*/ 4560062 h 5806560"/>
              <a:gd name="connsiteX54" fmla="*/ 5018543 w 5868116"/>
              <a:gd name="connsiteY54" fmla="*/ 4592051 h 5806560"/>
              <a:gd name="connsiteX55" fmla="*/ 5025641 w 5868116"/>
              <a:gd name="connsiteY55" fmla="*/ 4602739 h 5806560"/>
              <a:gd name="connsiteX56" fmla="*/ 4998916 w 5868116"/>
              <a:gd name="connsiteY56" fmla="*/ 4620486 h 5806560"/>
              <a:gd name="connsiteX57" fmla="*/ 5006014 w 5868116"/>
              <a:gd name="connsiteY57" fmla="*/ 4631175 h 5806560"/>
              <a:gd name="connsiteX58" fmla="*/ 4984634 w 5868116"/>
              <a:gd name="connsiteY58" fmla="*/ 4645373 h 5806560"/>
              <a:gd name="connsiteX59" fmla="*/ 4991734 w 5868116"/>
              <a:gd name="connsiteY59" fmla="*/ 4656065 h 5806560"/>
              <a:gd name="connsiteX60" fmla="*/ 4970355 w 5868116"/>
              <a:gd name="connsiteY60" fmla="*/ 4670263 h 5806560"/>
              <a:gd name="connsiteX61" fmla="*/ 4977452 w 5868116"/>
              <a:gd name="connsiteY61" fmla="*/ 4680951 h 5806560"/>
              <a:gd name="connsiteX62" fmla="*/ 4956072 w 5868116"/>
              <a:gd name="connsiteY62" fmla="*/ 4695150 h 5806560"/>
              <a:gd name="connsiteX63" fmla="*/ 4963172 w 5868116"/>
              <a:gd name="connsiteY63" fmla="*/ 4705842 h 5806560"/>
              <a:gd name="connsiteX64" fmla="*/ 4909725 w 5868116"/>
              <a:gd name="connsiteY64" fmla="*/ 4741336 h 5806560"/>
              <a:gd name="connsiteX65" fmla="*/ 4916822 w 5868116"/>
              <a:gd name="connsiteY65" fmla="*/ 4752024 h 5806560"/>
              <a:gd name="connsiteX66" fmla="*/ 4811727 w 5868116"/>
              <a:gd name="connsiteY66" fmla="*/ 4814118 h 5806560"/>
              <a:gd name="connsiteX67" fmla="*/ 4717394 w 5868116"/>
              <a:gd name="connsiteY67" fmla="*/ 4822845 h 5806560"/>
              <a:gd name="connsiteX68" fmla="*/ 4696014 w 5868116"/>
              <a:gd name="connsiteY68" fmla="*/ 4837044 h 5806560"/>
              <a:gd name="connsiteX69" fmla="*/ 4688916 w 5868116"/>
              <a:gd name="connsiteY69" fmla="*/ 4826355 h 5806560"/>
              <a:gd name="connsiteX70" fmla="*/ 4656849 w 5868116"/>
              <a:gd name="connsiteY70" fmla="*/ 4847651 h 5806560"/>
              <a:gd name="connsiteX71" fmla="*/ 4577699 w 5868116"/>
              <a:gd name="connsiteY71" fmla="*/ 4827047 h 5806560"/>
              <a:gd name="connsiteX72" fmla="*/ 4486062 w 5868116"/>
              <a:gd name="connsiteY72" fmla="*/ 4822432 h 5806560"/>
              <a:gd name="connsiteX73" fmla="*/ 4471866 w 5868116"/>
              <a:gd name="connsiteY73" fmla="*/ 4801056 h 5806560"/>
              <a:gd name="connsiteX74" fmla="*/ 4461173 w 5868116"/>
              <a:gd name="connsiteY74" fmla="*/ 4808157 h 5806560"/>
              <a:gd name="connsiteX75" fmla="*/ 4404380 w 5868116"/>
              <a:gd name="connsiteY75" fmla="*/ 4722637 h 5806560"/>
              <a:gd name="connsiteX76" fmla="*/ 4393693 w 5868116"/>
              <a:gd name="connsiteY76" fmla="*/ 4729734 h 5806560"/>
              <a:gd name="connsiteX77" fmla="*/ 4354611 w 5868116"/>
              <a:gd name="connsiteY77" fmla="*/ 4694076 h 5806560"/>
              <a:gd name="connsiteX78" fmla="*/ 4343918 w 5868116"/>
              <a:gd name="connsiteY78" fmla="*/ 4701177 h 5806560"/>
              <a:gd name="connsiteX79" fmla="*/ 4312016 w 5868116"/>
              <a:gd name="connsiteY79" fmla="*/ 4629936 h 5806560"/>
              <a:gd name="connsiteX80" fmla="*/ 4322704 w 5868116"/>
              <a:gd name="connsiteY80" fmla="*/ 4622838 h 5806560"/>
              <a:gd name="connsiteX81" fmla="*/ 4282869 w 5868116"/>
              <a:gd name="connsiteY81" fmla="*/ 4510660 h 5806560"/>
              <a:gd name="connsiteX82" fmla="*/ 4273302 w 5868116"/>
              <a:gd name="connsiteY82" fmla="*/ 4386078 h 5806560"/>
              <a:gd name="connsiteX83" fmla="*/ 4287584 w 5868116"/>
              <a:gd name="connsiteY83" fmla="*/ 4361191 h 5806560"/>
              <a:gd name="connsiteX84" fmla="*/ 4313490 w 5868116"/>
              <a:gd name="connsiteY84" fmla="*/ 4301623 h 5806560"/>
              <a:gd name="connsiteX85" fmla="*/ 4373184 w 5868116"/>
              <a:gd name="connsiteY85" fmla="*/ 4258134 h 5806560"/>
              <a:gd name="connsiteX86" fmla="*/ 4366083 w 5868116"/>
              <a:gd name="connsiteY86" fmla="*/ 4247442 h 5806560"/>
              <a:gd name="connsiteX87" fmla="*/ 4387458 w 5868116"/>
              <a:gd name="connsiteY87" fmla="*/ 4233248 h 5806560"/>
              <a:gd name="connsiteX88" fmla="*/ 4408024 w 5868116"/>
              <a:gd name="connsiteY88" fmla="*/ 4177232 h 5806560"/>
              <a:gd name="connsiteX89" fmla="*/ 4496237 w 5868116"/>
              <a:gd name="connsiteY89" fmla="*/ 4107096 h 5806560"/>
              <a:gd name="connsiteX90" fmla="*/ 4524733 w 5868116"/>
              <a:gd name="connsiteY90" fmla="*/ 4092027 h 5806560"/>
              <a:gd name="connsiteX91" fmla="*/ 4547886 w 5868116"/>
              <a:gd name="connsiteY91" fmla="*/ 4080498 h 5806560"/>
              <a:gd name="connsiteX92" fmla="*/ 4554986 w 5868116"/>
              <a:gd name="connsiteY92" fmla="*/ 4091190 h 5806560"/>
              <a:gd name="connsiteX93" fmla="*/ 4576366 w 5868116"/>
              <a:gd name="connsiteY93" fmla="*/ 4076991 h 5806560"/>
              <a:gd name="connsiteX94" fmla="*/ 4656435 w 5868116"/>
              <a:gd name="connsiteY94" fmla="*/ 4081584 h 5806560"/>
              <a:gd name="connsiteX95" fmla="*/ 4692926 w 5868116"/>
              <a:gd name="connsiteY95" fmla="*/ 4075638 h 5806560"/>
              <a:gd name="connsiteX96" fmla="*/ 5528630 w 5868116"/>
              <a:gd name="connsiteY96" fmla="*/ 3945226 h 5806560"/>
              <a:gd name="connsiteX97" fmla="*/ 5535728 w 5868116"/>
              <a:gd name="connsiteY97" fmla="*/ 3955914 h 5806560"/>
              <a:gd name="connsiteX98" fmla="*/ 5591766 w 5868116"/>
              <a:gd name="connsiteY98" fmla="*/ 3964910 h 5806560"/>
              <a:gd name="connsiteX99" fmla="*/ 5647804 w 5868116"/>
              <a:gd name="connsiteY99" fmla="*/ 3973907 h 5806560"/>
              <a:gd name="connsiteX100" fmla="*/ 5662002 w 5868116"/>
              <a:gd name="connsiteY100" fmla="*/ 3995287 h 5806560"/>
              <a:gd name="connsiteX101" fmla="*/ 5685136 w 5868116"/>
              <a:gd name="connsiteY101" fmla="*/ 3995331 h 5806560"/>
              <a:gd name="connsiteX102" fmla="*/ 5708269 w 5868116"/>
              <a:gd name="connsiteY102" fmla="*/ 3995370 h 5806560"/>
              <a:gd name="connsiteX103" fmla="*/ 5722467 w 5868116"/>
              <a:gd name="connsiteY103" fmla="*/ 4016750 h 5806560"/>
              <a:gd name="connsiteX104" fmla="*/ 5733155 w 5868116"/>
              <a:gd name="connsiteY104" fmla="*/ 4009653 h 5806560"/>
              <a:gd name="connsiteX105" fmla="*/ 5857512 w 5868116"/>
              <a:gd name="connsiteY105" fmla="*/ 4127318 h 5806560"/>
              <a:gd name="connsiteX106" fmla="*/ 5846820 w 5868116"/>
              <a:gd name="connsiteY106" fmla="*/ 4134418 h 5806560"/>
              <a:gd name="connsiteX107" fmla="*/ 5868116 w 5868116"/>
              <a:gd name="connsiteY107" fmla="*/ 4166487 h 5806560"/>
              <a:gd name="connsiteX108" fmla="*/ 5857424 w 5868116"/>
              <a:gd name="connsiteY108" fmla="*/ 4173587 h 5806560"/>
              <a:gd name="connsiteX109" fmla="*/ 5860935 w 5868116"/>
              <a:gd name="connsiteY109" fmla="*/ 4202065 h 5806560"/>
              <a:gd name="connsiteX110" fmla="*/ 5839555 w 5868116"/>
              <a:gd name="connsiteY110" fmla="*/ 4216263 h 5806560"/>
              <a:gd name="connsiteX111" fmla="*/ 5846653 w 5868116"/>
              <a:gd name="connsiteY111" fmla="*/ 4226951 h 5806560"/>
              <a:gd name="connsiteX112" fmla="*/ 5782582 w 5868116"/>
              <a:gd name="connsiteY112" fmla="*/ 4234844 h 5806560"/>
              <a:gd name="connsiteX113" fmla="*/ 5713201 w 5868116"/>
              <a:gd name="connsiteY113" fmla="*/ 4223154 h 5806560"/>
              <a:gd name="connsiteX114" fmla="*/ 5702513 w 5868116"/>
              <a:gd name="connsiteY114" fmla="*/ 4230252 h 5806560"/>
              <a:gd name="connsiteX115" fmla="*/ 5618998 w 5868116"/>
              <a:gd name="connsiteY115" fmla="*/ 4162484 h 5806560"/>
              <a:gd name="connsiteX116" fmla="*/ 5514185 w 5868116"/>
              <a:gd name="connsiteY116" fmla="*/ 4062643 h 5806560"/>
              <a:gd name="connsiteX117" fmla="*/ 5503493 w 5868116"/>
              <a:gd name="connsiteY117" fmla="*/ 4069743 h 5806560"/>
              <a:gd name="connsiteX118" fmla="*/ 5489297 w 5868116"/>
              <a:gd name="connsiteY118" fmla="*/ 4048367 h 5806560"/>
              <a:gd name="connsiteX119" fmla="*/ 5478609 w 5868116"/>
              <a:gd name="connsiteY119" fmla="*/ 4055465 h 5806560"/>
              <a:gd name="connsiteX120" fmla="*/ 5450213 w 5868116"/>
              <a:gd name="connsiteY120" fmla="*/ 4012705 h 5806560"/>
              <a:gd name="connsiteX121" fmla="*/ 5457394 w 5868116"/>
              <a:gd name="connsiteY121" fmla="*/ 3977126 h 5806560"/>
              <a:gd name="connsiteX122" fmla="*/ 5500150 w 5868116"/>
              <a:gd name="connsiteY122" fmla="*/ 3948732 h 5806560"/>
              <a:gd name="connsiteX123" fmla="*/ 5507251 w 5868116"/>
              <a:gd name="connsiteY123" fmla="*/ 3959424 h 5806560"/>
              <a:gd name="connsiteX124" fmla="*/ 3979873 w 5868116"/>
              <a:gd name="connsiteY124" fmla="*/ 2285760 h 5806560"/>
              <a:gd name="connsiteX125" fmla="*/ 4048358 w 5868116"/>
              <a:gd name="connsiteY125" fmla="*/ 2301892 h 5806560"/>
              <a:gd name="connsiteX126" fmla="*/ 4132788 w 5868116"/>
              <a:gd name="connsiteY126" fmla="*/ 2353651 h 5806560"/>
              <a:gd name="connsiteX127" fmla="*/ 4093582 w 5868116"/>
              <a:gd name="connsiteY127" fmla="*/ 2387390 h 5806560"/>
              <a:gd name="connsiteX128" fmla="*/ 4016162 w 5868116"/>
              <a:gd name="connsiteY128" fmla="*/ 2392593 h 5806560"/>
              <a:gd name="connsiteX129" fmla="*/ 3944215 w 5868116"/>
              <a:gd name="connsiteY129" fmla="*/ 2324842 h 5806560"/>
              <a:gd name="connsiteX130" fmla="*/ 3954922 w 5868116"/>
              <a:gd name="connsiteY130" fmla="*/ 2306177 h 5806560"/>
              <a:gd name="connsiteX131" fmla="*/ 3979873 w 5868116"/>
              <a:gd name="connsiteY131" fmla="*/ 2285760 h 5806560"/>
              <a:gd name="connsiteX132" fmla="*/ 2083949 w 5868116"/>
              <a:gd name="connsiteY132" fmla="*/ 718204 h 5806560"/>
              <a:gd name="connsiteX133" fmla="*/ 2229850 w 5868116"/>
              <a:gd name="connsiteY133" fmla="*/ 729141 h 5806560"/>
              <a:gd name="connsiteX134" fmla="*/ 2244049 w 5868116"/>
              <a:gd name="connsiteY134" fmla="*/ 750523 h 5806560"/>
              <a:gd name="connsiteX135" fmla="*/ 2330317 w 5868116"/>
              <a:gd name="connsiteY135" fmla="*/ 770250 h 5806560"/>
              <a:gd name="connsiteX136" fmla="*/ 2439681 w 5868116"/>
              <a:gd name="connsiteY136" fmla="*/ 813153 h 5806560"/>
              <a:gd name="connsiteX137" fmla="*/ 2461061 w 5868116"/>
              <a:gd name="connsiteY137" fmla="*/ 798955 h 5806560"/>
              <a:gd name="connsiteX138" fmla="*/ 2485947 w 5868116"/>
              <a:gd name="connsiteY138" fmla="*/ 813237 h 5806560"/>
              <a:gd name="connsiteX139" fmla="*/ 2512672 w 5868116"/>
              <a:gd name="connsiteY139" fmla="*/ 795489 h 5806560"/>
              <a:gd name="connsiteX140" fmla="*/ 2537562 w 5868116"/>
              <a:gd name="connsiteY140" fmla="*/ 809769 h 5806560"/>
              <a:gd name="connsiteX141" fmla="*/ 2608796 w 5868116"/>
              <a:gd name="connsiteY141" fmla="*/ 777864 h 5806560"/>
              <a:gd name="connsiteX142" fmla="*/ 2615894 w 5868116"/>
              <a:gd name="connsiteY142" fmla="*/ 788552 h 5806560"/>
              <a:gd name="connsiteX143" fmla="*/ 2637270 w 5868116"/>
              <a:gd name="connsiteY143" fmla="*/ 774357 h 5806560"/>
              <a:gd name="connsiteX144" fmla="*/ 2644371 w 5868116"/>
              <a:gd name="connsiteY144" fmla="*/ 785049 h 5806560"/>
              <a:gd name="connsiteX145" fmla="*/ 2687135 w 5868116"/>
              <a:gd name="connsiteY145" fmla="*/ 756649 h 5806560"/>
              <a:gd name="connsiteX146" fmla="*/ 2694233 w 5868116"/>
              <a:gd name="connsiteY146" fmla="*/ 767337 h 5806560"/>
              <a:gd name="connsiteX147" fmla="*/ 2793859 w 5868116"/>
              <a:gd name="connsiteY147" fmla="*/ 778196 h 5806560"/>
              <a:gd name="connsiteX148" fmla="*/ 2808057 w 5868116"/>
              <a:gd name="connsiteY148" fmla="*/ 799576 h 5806560"/>
              <a:gd name="connsiteX149" fmla="*/ 2836535 w 5868116"/>
              <a:gd name="connsiteY149" fmla="*/ 796065 h 5806560"/>
              <a:gd name="connsiteX150" fmla="*/ 2886228 w 5868116"/>
              <a:gd name="connsiteY150" fmla="*/ 870893 h 5806560"/>
              <a:gd name="connsiteX151" fmla="*/ 2962710 w 5868116"/>
              <a:gd name="connsiteY151" fmla="*/ 893275 h 5806560"/>
              <a:gd name="connsiteX152" fmla="*/ 3049833 w 5868116"/>
              <a:gd name="connsiteY152" fmla="*/ 931691 h 5806560"/>
              <a:gd name="connsiteX153" fmla="*/ 3092594 w 5868116"/>
              <a:gd name="connsiteY153" fmla="*/ 903294 h 5806560"/>
              <a:gd name="connsiteX154" fmla="*/ 3118378 w 5868116"/>
              <a:gd name="connsiteY154" fmla="*/ 913127 h 5806560"/>
              <a:gd name="connsiteX155" fmla="*/ 3142367 w 5868116"/>
              <a:gd name="connsiteY155" fmla="*/ 931852 h 5806560"/>
              <a:gd name="connsiteX156" fmla="*/ 3163747 w 5868116"/>
              <a:gd name="connsiteY156" fmla="*/ 917654 h 5806560"/>
              <a:gd name="connsiteX157" fmla="*/ 3224067 w 5868116"/>
              <a:gd name="connsiteY157" fmla="*/ 1020080 h 5806560"/>
              <a:gd name="connsiteX158" fmla="*/ 3287940 w 5868116"/>
              <a:gd name="connsiteY158" fmla="*/ 1127855 h 5806560"/>
              <a:gd name="connsiteX159" fmla="*/ 3298627 w 5868116"/>
              <a:gd name="connsiteY159" fmla="*/ 1120758 h 5806560"/>
              <a:gd name="connsiteX160" fmla="*/ 3312826 w 5868116"/>
              <a:gd name="connsiteY160" fmla="*/ 1142138 h 5806560"/>
              <a:gd name="connsiteX161" fmla="*/ 3341300 w 5868116"/>
              <a:gd name="connsiteY161" fmla="*/ 1138630 h 5806560"/>
              <a:gd name="connsiteX162" fmla="*/ 3355498 w 5868116"/>
              <a:gd name="connsiteY162" fmla="*/ 1160010 h 5806560"/>
              <a:gd name="connsiteX163" fmla="*/ 3367963 w 5868116"/>
              <a:gd name="connsiteY163" fmla="*/ 1155579 h 5806560"/>
              <a:gd name="connsiteX164" fmla="*/ 3380427 w 5868116"/>
              <a:gd name="connsiteY164" fmla="*/ 1151155 h 5806560"/>
              <a:gd name="connsiteX165" fmla="*/ 3394625 w 5868116"/>
              <a:gd name="connsiteY165" fmla="*/ 1172535 h 5806560"/>
              <a:gd name="connsiteX166" fmla="*/ 3423103 w 5868116"/>
              <a:gd name="connsiteY166" fmla="*/ 1169025 h 5806560"/>
              <a:gd name="connsiteX167" fmla="*/ 3444399 w 5868116"/>
              <a:gd name="connsiteY167" fmla="*/ 1201093 h 5806560"/>
              <a:gd name="connsiteX168" fmla="*/ 3455091 w 5868116"/>
              <a:gd name="connsiteY168" fmla="*/ 1193992 h 5806560"/>
              <a:gd name="connsiteX169" fmla="*/ 3502090 w 5868116"/>
              <a:gd name="connsiteY169" fmla="*/ 1282164 h 5806560"/>
              <a:gd name="connsiteX170" fmla="*/ 3504619 w 5868116"/>
              <a:gd name="connsiteY170" fmla="*/ 1361357 h 5806560"/>
              <a:gd name="connsiteX171" fmla="*/ 3518814 w 5868116"/>
              <a:gd name="connsiteY171" fmla="*/ 1382733 h 5806560"/>
              <a:gd name="connsiteX172" fmla="*/ 3508122 w 5868116"/>
              <a:gd name="connsiteY172" fmla="*/ 1389833 h 5806560"/>
              <a:gd name="connsiteX173" fmla="*/ 3529421 w 5868116"/>
              <a:gd name="connsiteY173" fmla="*/ 1421905 h 5806560"/>
              <a:gd name="connsiteX174" fmla="*/ 3518733 w 5868116"/>
              <a:gd name="connsiteY174" fmla="*/ 1429003 h 5806560"/>
              <a:gd name="connsiteX175" fmla="*/ 3532929 w 5868116"/>
              <a:gd name="connsiteY175" fmla="*/ 1450379 h 5806560"/>
              <a:gd name="connsiteX176" fmla="*/ 3522241 w 5868116"/>
              <a:gd name="connsiteY176" fmla="*/ 1457477 h 5806560"/>
              <a:gd name="connsiteX177" fmla="*/ 3565794 w 5868116"/>
              <a:gd name="connsiteY177" fmla="*/ 1482472 h 5806560"/>
              <a:gd name="connsiteX178" fmla="*/ 3659038 w 5868116"/>
              <a:gd name="connsiteY178" fmla="*/ 1582289 h 5806560"/>
              <a:gd name="connsiteX179" fmla="*/ 3668787 w 5868116"/>
              <a:gd name="connsiteY179" fmla="*/ 1602770 h 5806560"/>
              <a:gd name="connsiteX180" fmla="*/ 3674991 w 5868116"/>
              <a:gd name="connsiteY180" fmla="*/ 1617905 h 5806560"/>
              <a:gd name="connsiteX181" fmla="*/ 3664299 w 5868116"/>
              <a:gd name="connsiteY181" fmla="*/ 1625005 h 5806560"/>
              <a:gd name="connsiteX182" fmla="*/ 3685595 w 5868116"/>
              <a:gd name="connsiteY182" fmla="*/ 1657073 h 5806560"/>
              <a:gd name="connsiteX183" fmla="*/ 3674907 w 5868116"/>
              <a:gd name="connsiteY183" fmla="*/ 1664171 h 5806560"/>
              <a:gd name="connsiteX184" fmla="*/ 3689105 w 5868116"/>
              <a:gd name="connsiteY184" fmla="*/ 1685551 h 5806560"/>
              <a:gd name="connsiteX185" fmla="*/ 3678417 w 5868116"/>
              <a:gd name="connsiteY185" fmla="*/ 1692649 h 5806560"/>
              <a:gd name="connsiteX186" fmla="*/ 3692615 w 5868116"/>
              <a:gd name="connsiteY186" fmla="*/ 1714029 h 5806560"/>
              <a:gd name="connsiteX187" fmla="*/ 3672927 w 5868116"/>
              <a:gd name="connsiteY187" fmla="*/ 1777167 h 5806560"/>
              <a:gd name="connsiteX188" fmla="*/ 3681679 w 5868116"/>
              <a:gd name="connsiteY188" fmla="*/ 1859930 h 5806560"/>
              <a:gd name="connsiteX189" fmla="*/ 3670986 w 5868116"/>
              <a:gd name="connsiteY189" fmla="*/ 1867031 h 5806560"/>
              <a:gd name="connsiteX190" fmla="*/ 3745525 w 5868116"/>
              <a:gd name="connsiteY190" fmla="*/ 1979271 h 5806560"/>
              <a:gd name="connsiteX191" fmla="*/ 3731246 w 5868116"/>
              <a:gd name="connsiteY191" fmla="*/ 2004153 h 5806560"/>
              <a:gd name="connsiteX192" fmla="*/ 3752542 w 5868116"/>
              <a:gd name="connsiteY192" fmla="*/ 2036221 h 5806560"/>
              <a:gd name="connsiteX193" fmla="*/ 3741850 w 5868116"/>
              <a:gd name="connsiteY193" fmla="*/ 2043322 h 5806560"/>
              <a:gd name="connsiteX194" fmla="*/ 3750544 w 5868116"/>
              <a:gd name="connsiteY194" fmla="*/ 2160787 h 5806560"/>
              <a:gd name="connsiteX195" fmla="*/ 3730749 w 5868116"/>
              <a:gd name="connsiteY195" fmla="*/ 2281753 h 5806560"/>
              <a:gd name="connsiteX196" fmla="*/ 3720061 w 5868116"/>
              <a:gd name="connsiteY196" fmla="*/ 2288851 h 5806560"/>
              <a:gd name="connsiteX197" fmla="*/ 3716390 w 5868116"/>
              <a:gd name="connsiteY197" fmla="*/ 2352907 h 5806560"/>
              <a:gd name="connsiteX198" fmla="*/ 3730589 w 5868116"/>
              <a:gd name="connsiteY198" fmla="*/ 2374287 h 5806560"/>
              <a:gd name="connsiteX199" fmla="*/ 3719897 w 5868116"/>
              <a:gd name="connsiteY199" fmla="*/ 2381387 h 5806560"/>
              <a:gd name="connsiteX200" fmla="*/ 3702861 w 5868116"/>
              <a:gd name="connsiteY200" fmla="*/ 2454313 h 5806560"/>
              <a:gd name="connsiteX201" fmla="*/ 3680483 w 5868116"/>
              <a:gd name="connsiteY201" fmla="*/ 2530792 h 5806560"/>
              <a:gd name="connsiteX202" fmla="*/ 3653755 w 5868116"/>
              <a:gd name="connsiteY202" fmla="*/ 2548542 h 5806560"/>
              <a:gd name="connsiteX203" fmla="*/ 3625029 w 5868116"/>
              <a:gd name="connsiteY203" fmla="*/ 2690849 h 5806560"/>
              <a:gd name="connsiteX204" fmla="*/ 3639227 w 5868116"/>
              <a:gd name="connsiteY204" fmla="*/ 2712229 h 5806560"/>
              <a:gd name="connsiteX205" fmla="*/ 3628539 w 5868116"/>
              <a:gd name="connsiteY205" fmla="*/ 2719327 h 5806560"/>
              <a:gd name="connsiteX206" fmla="*/ 3631966 w 5868116"/>
              <a:gd name="connsiteY206" fmla="*/ 2794071 h 5806560"/>
              <a:gd name="connsiteX207" fmla="*/ 3642654 w 5868116"/>
              <a:gd name="connsiteY207" fmla="*/ 2786973 h 5806560"/>
              <a:gd name="connsiteX208" fmla="*/ 3707586 w 5868116"/>
              <a:gd name="connsiteY208" fmla="*/ 2797765 h 5806560"/>
              <a:gd name="connsiteX209" fmla="*/ 3781454 w 5868116"/>
              <a:gd name="connsiteY209" fmla="*/ 2787218 h 5806560"/>
              <a:gd name="connsiteX210" fmla="*/ 3802830 w 5868116"/>
              <a:gd name="connsiteY210" fmla="*/ 2773022 h 5806560"/>
              <a:gd name="connsiteX211" fmla="*/ 3809931 w 5868116"/>
              <a:gd name="connsiteY211" fmla="*/ 2783714 h 5806560"/>
              <a:gd name="connsiteX212" fmla="*/ 3825967 w 5868116"/>
              <a:gd name="connsiteY212" fmla="*/ 2773065 h 5806560"/>
              <a:gd name="connsiteX213" fmla="*/ 3897163 w 5868116"/>
              <a:gd name="connsiteY213" fmla="*/ 2764295 h 5806560"/>
              <a:gd name="connsiteX214" fmla="*/ 3904261 w 5868116"/>
              <a:gd name="connsiteY214" fmla="*/ 2774983 h 5806560"/>
              <a:gd name="connsiteX215" fmla="*/ 3936329 w 5868116"/>
              <a:gd name="connsiteY215" fmla="*/ 2753687 h 5806560"/>
              <a:gd name="connsiteX216" fmla="*/ 3961215 w 5868116"/>
              <a:gd name="connsiteY216" fmla="*/ 2767969 h 5806560"/>
              <a:gd name="connsiteX217" fmla="*/ 3982599 w 5868116"/>
              <a:gd name="connsiteY217" fmla="*/ 2753767 h 5806560"/>
              <a:gd name="connsiteX218" fmla="*/ 3989697 w 5868116"/>
              <a:gd name="connsiteY218" fmla="*/ 2764456 h 5806560"/>
              <a:gd name="connsiteX219" fmla="*/ 4036043 w 5868116"/>
              <a:gd name="connsiteY219" fmla="*/ 2718276 h 5806560"/>
              <a:gd name="connsiteX220" fmla="*/ 4028946 w 5868116"/>
              <a:gd name="connsiteY220" fmla="*/ 2707588 h 5806560"/>
              <a:gd name="connsiteX221" fmla="*/ 4093063 w 5868116"/>
              <a:gd name="connsiteY221" fmla="*/ 2676555 h 5806560"/>
              <a:gd name="connsiteX222" fmla="*/ 4153631 w 5868116"/>
              <a:gd name="connsiteY222" fmla="*/ 2640186 h 5806560"/>
              <a:gd name="connsiteX223" fmla="*/ 4146534 w 5868116"/>
              <a:gd name="connsiteY223" fmla="*/ 2629499 h 5806560"/>
              <a:gd name="connsiteX224" fmla="*/ 4199982 w 5868116"/>
              <a:gd name="connsiteY224" fmla="*/ 2594004 h 5806560"/>
              <a:gd name="connsiteX225" fmla="*/ 4196471 w 5868116"/>
              <a:gd name="connsiteY225" fmla="*/ 2565526 h 5806560"/>
              <a:gd name="connsiteX226" fmla="*/ 4228543 w 5868116"/>
              <a:gd name="connsiteY226" fmla="*/ 2544227 h 5806560"/>
              <a:gd name="connsiteX227" fmla="*/ 4221443 w 5868116"/>
              <a:gd name="connsiteY227" fmla="*/ 2533535 h 5806560"/>
              <a:gd name="connsiteX228" fmla="*/ 4288228 w 5868116"/>
              <a:gd name="connsiteY228" fmla="*/ 2500736 h 5806560"/>
              <a:gd name="connsiteX229" fmla="*/ 4353225 w 5868116"/>
              <a:gd name="connsiteY229" fmla="*/ 2476828 h 5806560"/>
              <a:gd name="connsiteX230" fmla="*/ 4406673 w 5868116"/>
              <a:gd name="connsiteY230" fmla="*/ 2441334 h 5806560"/>
              <a:gd name="connsiteX231" fmla="*/ 4413774 w 5868116"/>
              <a:gd name="connsiteY231" fmla="*/ 2452026 h 5806560"/>
              <a:gd name="connsiteX232" fmla="*/ 4445842 w 5868116"/>
              <a:gd name="connsiteY232" fmla="*/ 2430730 h 5806560"/>
              <a:gd name="connsiteX233" fmla="*/ 4488518 w 5868116"/>
              <a:gd name="connsiteY233" fmla="*/ 2448600 h 5806560"/>
              <a:gd name="connsiteX234" fmla="*/ 4509898 w 5868116"/>
              <a:gd name="connsiteY234" fmla="*/ 2434401 h 5806560"/>
              <a:gd name="connsiteX235" fmla="*/ 4600594 w 5868116"/>
              <a:gd name="connsiteY235" fmla="*/ 2466592 h 5806560"/>
              <a:gd name="connsiteX236" fmla="*/ 4611282 w 5868116"/>
              <a:gd name="connsiteY236" fmla="*/ 2459494 h 5806560"/>
              <a:gd name="connsiteX237" fmla="*/ 4639678 w 5868116"/>
              <a:gd name="connsiteY237" fmla="*/ 2502254 h 5806560"/>
              <a:gd name="connsiteX238" fmla="*/ 4615583 w 5868116"/>
              <a:gd name="connsiteY238" fmla="*/ 2541357 h 5806560"/>
              <a:gd name="connsiteX239" fmla="*/ 4573705 w 5868116"/>
              <a:gd name="connsiteY239" fmla="*/ 2576876 h 5806560"/>
              <a:gd name="connsiteX240" fmla="*/ 4539006 w 5868116"/>
              <a:gd name="connsiteY240" fmla="*/ 2576810 h 5806560"/>
              <a:gd name="connsiteX241" fmla="*/ 4516747 w 5868116"/>
              <a:gd name="connsiteY241" fmla="*/ 2583892 h 5806560"/>
              <a:gd name="connsiteX242" fmla="*/ 4509647 w 5868116"/>
              <a:gd name="connsiteY242" fmla="*/ 2573200 h 5806560"/>
              <a:gd name="connsiteX243" fmla="*/ 4488267 w 5868116"/>
              <a:gd name="connsiteY243" fmla="*/ 2587398 h 5806560"/>
              <a:gd name="connsiteX244" fmla="*/ 4481169 w 5868116"/>
              <a:gd name="connsiteY244" fmla="*/ 2576710 h 5806560"/>
              <a:gd name="connsiteX245" fmla="*/ 4406344 w 5868116"/>
              <a:gd name="connsiteY245" fmla="*/ 2626401 h 5806560"/>
              <a:gd name="connsiteX246" fmla="*/ 4399247 w 5868116"/>
              <a:gd name="connsiteY246" fmla="*/ 2615713 h 5806560"/>
              <a:gd name="connsiteX247" fmla="*/ 4377867 w 5868116"/>
              <a:gd name="connsiteY247" fmla="*/ 2629911 h 5806560"/>
              <a:gd name="connsiteX248" fmla="*/ 4370766 w 5868116"/>
              <a:gd name="connsiteY248" fmla="*/ 2619219 h 5806560"/>
              <a:gd name="connsiteX249" fmla="*/ 4315545 w 5868116"/>
              <a:gd name="connsiteY249" fmla="*/ 2652044 h 5806560"/>
              <a:gd name="connsiteX250" fmla="*/ 4256772 w 5868116"/>
              <a:gd name="connsiteY250" fmla="*/ 2679520 h 5806560"/>
              <a:gd name="connsiteX251" fmla="*/ 4263870 w 5868116"/>
              <a:gd name="connsiteY251" fmla="*/ 2690208 h 5806560"/>
              <a:gd name="connsiteX252" fmla="*/ 4199730 w 5868116"/>
              <a:gd name="connsiteY252" fmla="*/ 2732803 h 5806560"/>
              <a:gd name="connsiteX253" fmla="*/ 4206831 w 5868116"/>
              <a:gd name="connsiteY253" fmla="*/ 2743495 h 5806560"/>
              <a:gd name="connsiteX254" fmla="*/ 4185455 w 5868116"/>
              <a:gd name="connsiteY254" fmla="*/ 2757691 h 5806560"/>
              <a:gd name="connsiteX255" fmla="*/ 4192553 w 5868116"/>
              <a:gd name="connsiteY255" fmla="*/ 2768378 h 5806560"/>
              <a:gd name="connsiteX256" fmla="*/ 4153359 w 5868116"/>
              <a:gd name="connsiteY256" fmla="*/ 2790552 h 5806560"/>
              <a:gd name="connsiteX257" fmla="*/ 4110627 w 5868116"/>
              <a:gd name="connsiteY257" fmla="*/ 2807383 h 5806560"/>
              <a:gd name="connsiteX258" fmla="*/ 4103526 w 5868116"/>
              <a:gd name="connsiteY258" fmla="*/ 2796691 h 5806560"/>
              <a:gd name="connsiteX259" fmla="*/ 4018094 w 5868116"/>
              <a:gd name="connsiteY259" fmla="*/ 2807216 h 5806560"/>
              <a:gd name="connsiteX260" fmla="*/ 4010996 w 5868116"/>
              <a:gd name="connsiteY260" fmla="*/ 2796528 h 5806560"/>
              <a:gd name="connsiteX261" fmla="*/ 3936168 w 5868116"/>
              <a:gd name="connsiteY261" fmla="*/ 2846220 h 5806560"/>
              <a:gd name="connsiteX262" fmla="*/ 3929068 w 5868116"/>
              <a:gd name="connsiteY262" fmla="*/ 2835528 h 5806560"/>
              <a:gd name="connsiteX263" fmla="*/ 3907688 w 5868116"/>
              <a:gd name="connsiteY263" fmla="*/ 2849727 h 5806560"/>
              <a:gd name="connsiteX264" fmla="*/ 3843631 w 5868116"/>
              <a:gd name="connsiteY264" fmla="*/ 2846055 h 5806560"/>
              <a:gd name="connsiteX265" fmla="*/ 3759952 w 5868116"/>
              <a:gd name="connsiteY265" fmla="*/ 2870817 h 5806560"/>
              <a:gd name="connsiteX266" fmla="*/ 3818640 w 5868116"/>
              <a:gd name="connsiteY266" fmla="*/ 2889606 h 5806560"/>
              <a:gd name="connsiteX267" fmla="*/ 3882720 w 5868116"/>
              <a:gd name="connsiteY267" fmla="*/ 2881715 h 5806560"/>
              <a:gd name="connsiteX268" fmla="*/ 3914788 w 5868116"/>
              <a:gd name="connsiteY268" fmla="*/ 2860419 h 5806560"/>
              <a:gd name="connsiteX269" fmla="*/ 3921886 w 5868116"/>
              <a:gd name="connsiteY269" fmla="*/ 2871107 h 5806560"/>
              <a:gd name="connsiteX270" fmla="*/ 3943266 w 5868116"/>
              <a:gd name="connsiteY270" fmla="*/ 2856908 h 5806560"/>
              <a:gd name="connsiteX271" fmla="*/ 3950364 w 5868116"/>
              <a:gd name="connsiteY271" fmla="*/ 2867596 h 5806560"/>
              <a:gd name="connsiteX272" fmla="*/ 3971744 w 5868116"/>
              <a:gd name="connsiteY272" fmla="*/ 2853398 h 5806560"/>
              <a:gd name="connsiteX273" fmla="*/ 3978844 w 5868116"/>
              <a:gd name="connsiteY273" fmla="*/ 2864090 h 5806560"/>
              <a:gd name="connsiteX274" fmla="*/ 4119374 w 5868116"/>
              <a:gd name="connsiteY274" fmla="*/ 2890141 h 5806560"/>
              <a:gd name="connsiteX275" fmla="*/ 4227798 w 5868116"/>
              <a:gd name="connsiteY275" fmla="*/ 2960630 h 5806560"/>
              <a:gd name="connsiteX276" fmla="*/ 4238486 w 5868116"/>
              <a:gd name="connsiteY276" fmla="*/ 2953532 h 5806560"/>
              <a:gd name="connsiteX277" fmla="*/ 4270474 w 5868116"/>
              <a:gd name="connsiteY277" fmla="*/ 2978499 h 5806560"/>
              <a:gd name="connsiteX278" fmla="*/ 4302458 w 5868116"/>
              <a:gd name="connsiteY278" fmla="*/ 3003470 h 5806560"/>
              <a:gd name="connsiteX279" fmla="*/ 4313150 w 5868116"/>
              <a:gd name="connsiteY279" fmla="*/ 2996369 h 5806560"/>
              <a:gd name="connsiteX280" fmla="*/ 4364637 w 5868116"/>
              <a:gd name="connsiteY280" fmla="*/ 3062304 h 5806560"/>
              <a:gd name="connsiteX281" fmla="*/ 4416127 w 5868116"/>
              <a:gd name="connsiteY281" fmla="*/ 3128231 h 5806560"/>
              <a:gd name="connsiteX282" fmla="*/ 4426815 w 5868116"/>
              <a:gd name="connsiteY282" fmla="*/ 3121133 h 5806560"/>
              <a:gd name="connsiteX283" fmla="*/ 4431219 w 5868116"/>
              <a:gd name="connsiteY283" fmla="*/ 3145165 h 5806560"/>
              <a:gd name="connsiteX284" fmla="*/ 4439176 w 5868116"/>
              <a:gd name="connsiteY284" fmla="*/ 3174544 h 5806560"/>
              <a:gd name="connsiteX285" fmla="*/ 4451621 w 5868116"/>
              <a:gd name="connsiteY285" fmla="*/ 3181679 h 5806560"/>
              <a:gd name="connsiteX286" fmla="*/ 4462309 w 5868116"/>
              <a:gd name="connsiteY286" fmla="*/ 3174581 h 5806560"/>
              <a:gd name="connsiteX287" fmla="*/ 4469411 w 5868116"/>
              <a:gd name="connsiteY287" fmla="*/ 3185274 h 5806560"/>
              <a:gd name="connsiteX288" fmla="*/ 4488990 w 5868116"/>
              <a:gd name="connsiteY288" fmla="*/ 3179972 h 5806560"/>
              <a:gd name="connsiteX289" fmla="*/ 4500577 w 5868116"/>
              <a:gd name="connsiteY289" fmla="*/ 3168425 h 5806560"/>
              <a:gd name="connsiteX290" fmla="*/ 4506822 w 5868116"/>
              <a:gd name="connsiteY290" fmla="*/ 3160430 h 5806560"/>
              <a:gd name="connsiteX291" fmla="*/ 4524608 w 5868116"/>
              <a:gd name="connsiteY291" fmla="*/ 3164020 h 5806560"/>
              <a:gd name="connsiteX292" fmla="*/ 4569041 w 5868116"/>
              <a:gd name="connsiteY292" fmla="*/ 3196131 h 5806560"/>
              <a:gd name="connsiteX293" fmla="*/ 4522690 w 5868116"/>
              <a:gd name="connsiteY293" fmla="*/ 3242312 h 5806560"/>
              <a:gd name="connsiteX294" fmla="*/ 4515593 w 5868116"/>
              <a:gd name="connsiteY294" fmla="*/ 3231625 h 5806560"/>
              <a:gd name="connsiteX295" fmla="*/ 4483525 w 5868116"/>
              <a:gd name="connsiteY295" fmla="*/ 3252921 h 5806560"/>
              <a:gd name="connsiteX296" fmla="*/ 4504717 w 5868116"/>
              <a:gd name="connsiteY296" fmla="*/ 3342822 h 5806560"/>
              <a:gd name="connsiteX297" fmla="*/ 4536599 w 5868116"/>
              <a:gd name="connsiteY297" fmla="*/ 3425625 h 5806560"/>
              <a:gd name="connsiteX298" fmla="*/ 4525911 w 5868116"/>
              <a:gd name="connsiteY298" fmla="*/ 3432723 h 5806560"/>
              <a:gd name="connsiteX299" fmla="*/ 4540109 w 5868116"/>
              <a:gd name="connsiteY299" fmla="*/ 3454103 h 5806560"/>
              <a:gd name="connsiteX300" fmla="*/ 4525827 w 5868116"/>
              <a:gd name="connsiteY300" fmla="*/ 3478990 h 5806560"/>
              <a:gd name="connsiteX301" fmla="*/ 4540025 w 5868116"/>
              <a:gd name="connsiteY301" fmla="*/ 3500370 h 5806560"/>
              <a:gd name="connsiteX302" fmla="*/ 4525747 w 5868116"/>
              <a:gd name="connsiteY302" fmla="*/ 3525253 h 5806560"/>
              <a:gd name="connsiteX303" fmla="*/ 4539945 w 5868116"/>
              <a:gd name="connsiteY303" fmla="*/ 3546633 h 5806560"/>
              <a:gd name="connsiteX304" fmla="*/ 4532764 w 5868116"/>
              <a:gd name="connsiteY304" fmla="*/ 3582212 h 5806560"/>
              <a:gd name="connsiteX305" fmla="*/ 4511380 w 5868116"/>
              <a:gd name="connsiteY305" fmla="*/ 3596413 h 5806560"/>
              <a:gd name="connsiteX306" fmla="*/ 4514890 w 5868116"/>
              <a:gd name="connsiteY306" fmla="*/ 3624891 h 5806560"/>
              <a:gd name="connsiteX307" fmla="*/ 4493514 w 5868116"/>
              <a:gd name="connsiteY307" fmla="*/ 3639086 h 5806560"/>
              <a:gd name="connsiteX308" fmla="*/ 4500612 w 5868116"/>
              <a:gd name="connsiteY308" fmla="*/ 3649774 h 5806560"/>
              <a:gd name="connsiteX309" fmla="*/ 4479232 w 5868116"/>
              <a:gd name="connsiteY309" fmla="*/ 3663972 h 5806560"/>
              <a:gd name="connsiteX310" fmla="*/ 4486332 w 5868116"/>
              <a:gd name="connsiteY310" fmla="*/ 3674664 h 5806560"/>
              <a:gd name="connsiteX311" fmla="*/ 4454264 w 5868116"/>
              <a:gd name="connsiteY311" fmla="*/ 3695961 h 5806560"/>
              <a:gd name="connsiteX312" fmla="*/ 4457768 w 5868116"/>
              <a:gd name="connsiteY312" fmla="*/ 3724437 h 5806560"/>
              <a:gd name="connsiteX313" fmla="*/ 4441731 w 5868116"/>
              <a:gd name="connsiteY313" fmla="*/ 3735087 h 5806560"/>
              <a:gd name="connsiteX314" fmla="*/ 4448832 w 5868116"/>
              <a:gd name="connsiteY314" fmla="*/ 3745779 h 5806560"/>
              <a:gd name="connsiteX315" fmla="*/ 4423823 w 5868116"/>
              <a:gd name="connsiteY315" fmla="*/ 3800896 h 5806560"/>
              <a:gd name="connsiteX316" fmla="*/ 4423777 w 5868116"/>
              <a:gd name="connsiteY316" fmla="*/ 3824029 h 5806560"/>
              <a:gd name="connsiteX317" fmla="*/ 4430878 w 5868116"/>
              <a:gd name="connsiteY317" fmla="*/ 3834721 h 5806560"/>
              <a:gd name="connsiteX318" fmla="*/ 4398810 w 5868116"/>
              <a:gd name="connsiteY318" fmla="*/ 3856018 h 5806560"/>
              <a:gd name="connsiteX319" fmla="*/ 4405908 w 5868116"/>
              <a:gd name="connsiteY319" fmla="*/ 3866706 h 5806560"/>
              <a:gd name="connsiteX320" fmla="*/ 4373840 w 5868116"/>
              <a:gd name="connsiteY320" fmla="*/ 3888002 h 5806560"/>
              <a:gd name="connsiteX321" fmla="*/ 4380941 w 5868116"/>
              <a:gd name="connsiteY321" fmla="*/ 3898694 h 5806560"/>
              <a:gd name="connsiteX322" fmla="*/ 4284733 w 5868116"/>
              <a:gd name="connsiteY322" fmla="*/ 3962585 h 5806560"/>
              <a:gd name="connsiteX323" fmla="*/ 4291830 w 5868116"/>
              <a:gd name="connsiteY323" fmla="*/ 3973273 h 5806560"/>
              <a:gd name="connsiteX324" fmla="*/ 4174330 w 5868116"/>
              <a:gd name="connsiteY324" fmla="*/ 4005093 h 5806560"/>
              <a:gd name="connsiteX325" fmla="*/ 4067435 w 5868116"/>
              <a:gd name="connsiteY325" fmla="*/ 4076082 h 5806560"/>
              <a:gd name="connsiteX326" fmla="*/ 4060335 w 5868116"/>
              <a:gd name="connsiteY326" fmla="*/ 4065390 h 5806560"/>
              <a:gd name="connsiteX327" fmla="*/ 4021169 w 5868116"/>
              <a:gd name="connsiteY327" fmla="*/ 4075998 h 5806560"/>
              <a:gd name="connsiteX328" fmla="*/ 3981998 w 5868116"/>
              <a:gd name="connsiteY328" fmla="*/ 4086610 h 5806560"/>
              <a:gd name="connsiteX329" fmla="*/ 3974897 w 5868116"/>
              <a:gd name="connsiteY329" fmla="*/ 4075917 h 5806560"/>
              <a:gd name="connsiteX330" fmla="*/ 3898340 w 5868116"/>
              <a:gd name="connsiteY330" fmla="*/ 4099803 h 5806560"/>
              <a:gd name="connsiteX331" fmla="*/ 3804034 w 5868116"/>
              <a:gd name="connsiteY331" fmla="*/ 4096965 h 5806560"/>
              <a:gd name="connsiteX332" fmla="*/ 3782654 w 5868116"/>
              <a:gd name="connsiteY332" fmla="*/ 4111164 h 5806560"/>
              <a:gd name="connsiteX333" fmla="*/ 3775554 w 5868116"/>
              <a:gd name="connsiteY333" fmla="*/ 4100472 h 5806560"/>
              <a:gd name="connsiteX334" fmla="*/ 3754173 w 5868116"/>
              <a:gd name="connsiteY334" fmla="*/ 4114670 h 5806560"/>
              <a:gd name="connsiteX335" fmla="*/ 3747076 w 5868116"/>
              <a:gd name="connsiteY335" fmla="*/ 4103982 h 5806560"/>
              <a:gd name="connsiteX336" fmla="*/ 3709663 w 5868116"/>
              <a:gd name="connsiteY336" fmla="*/ 4128828 h 5806560"/>
              <a:gd name="connsiteX337" fmla="*/ 3702565 w 5868116"/>
              <a:gd name="connsiteY337" fmla="*/ 4118140 h 5806560"/>
              <a:gd name="connsiteX338" fmla="*/ 3670493 w 5868116"/>
              <a:gd name="connsiteY338" fmla="*/ 4139438 h 5806560"/>
              <a:gd name="connsiteX339" fmla="*/ 3663393 w 5868116"/>
              <a:gd name="connsiteY339" fmla="*/ 4128746 h 5806560"/>
              <a:gd name="connsiteX340" fmla="*/ 3609945 w 5868116"/>
              <a:gd name="connsiteY340" fmla="*/ 4164241 h 5806560"/>
              <a:gd name="connsiteX341" fmla="*/ 3535162 w 5868116"/>
              <a:gd name="connsiteY341" fmla="*/ 4190802 h 5806560"/>
              <a:gd name="connsiteX342" fmla="*/ 3453233 w 5868116"/>
              <a:gd name="connsiteY342" fmla="*/ 4229801 h 5806560"/>
              <a:gd name="connsiteX343" fmla="*/ 3400622 w 5868116"/>
              <a:gd name="connsiteY343" fmla="*/ 4295549 h 5806560"/>
              <a:gd name="connsiteX344" fmla="*/ 3381793 w 5868116"/>
              <a:gd name="connsiteY344" fmla="*/ 4377373 h 5806560"/>
              <a:gd name="connsiteX345" fmla="*/ 3424386 w 5868116"/>
              <a:gd name="connsiteY345" fmla="*/ 4441509 h 5806560"/>
              <a:gd name="connsiteX346" fmla="*/ 3413693 w 5868116"/>
              <a:gd name="connsiteY346" fmla="*/ 4448609 h 5806560"/>
              <a:gd name="connsiteX347" fmla="*/ 3431360 w 5868116"/>
              <a:gd name="connsiteY347" fmla="*/ 4521596 h 5806560"/>
              <a:gd name="connsiteX348" fmla="*/ 3395660 w 5868116"/>
              <a:gd name="connsiteY348" fmla="*/ 4583815 h 5806560"/>
              <a:gd name="connsiteX349" fmla="*/ 3388562 w 5868116"/>
              <a:gd name="connsiteY349" fmla="*/ 4573127 h 5806560"/>
              <a:gd name="connsiteX350" fmla="*/ 3377852 w 5868116"/>
              <a:gd name="connsiteY350" fmla="*/ 4591795 h 5806560"/>
              <a:gd name="connsiteX351" fmla="*/ 3356451 w 5868116"/>
              <a:gd name="connsiteY351" fmla="*/ 4617559 h 5806560"/>
              <a:gd name="connsiteX352" fmla="*/ 3322646 w 5868116"/>
              <a:gd name="connsiteY352" fmla="*/ 4613048 h 5806560"/>
              <a:gd name="connsiteX353" fmla="*/ 3281750 w 5868116"/>
              <a:gd name="connsiteY353" fmla="*/ 4597850 h 5806560"/>
              <a:gd name="connsiteX354" fmla="*/ 3196230 w 5868116"/>
              <a:gd name="connsiteY354" fmla="*/ 4654643 h 5806560"/>
              <a:gd name="connsiteX355" fmla="*/ 3193477 w 5868116"/>
              <a:gd name="connsiteY355" fmla="*/ 4702683 h 5806560"/>
              <a:gd name="connsiteX356" fmla="*/ 3185374 w 5868116"/>
              <a:gd name="connsiteY356" fmla="*/ 4754274 h 5806560"/>
              <a:gd name="connsiteX357" fmla="*/ 3174686 w 5868116"/>
              <a:gd name="connsiteY357" fmla="*/ 4761372 h 5806560"/>
              <a:gd name="connsiteX358" fmla="*/ 3188885 w 5868116"/>
              <a:gd name="connsiteY358" fmla="*/ 4782752 h 5806560"/>
              <a:gd name="connsiteX359" fmla="*/ 3187048 w 5868116"/>
              <a:gd name="connsiteY359" fmla="*/ 4814781 h 5806560"/>
              <a:gd name="connsiteX360" fmla="*/ 3165668 w 5868116"/>
              <a:gd name="connsiteY360" fmla="*/ 4828979 h 5806560"/>
              <a:gd name="connsiteX361" fmla="*/ 3169178 w 5868116"/>
              <a:gd name="connsiteY361" fmla="*/ 4857457 h 5806560"/>
              <a:gd name="connsiteX362" fmla="*/ 3126418 w 5868116"/>
              <a:gd name="connsiteY362" fmla="*/ 4885854 h 5806560"/>
              <a:gd name="connsiteX363" fmla="*/ 3133516 w 5868116"/>
              <a:gd name="connsiteY363" fmla="*/ 4896541 h 5806560"/>
              <a:gd name="connsiteX364" fmla="*/ 3066748 w 5868116"/>
              <a:gd name="connsiteY364" fmla="*/ 4917772 h 5806560"/>
              <a:gd name="connsiteX365" fmla="*/ 3019603 w 5868116"/>
              <a:gd name="connsiteY365" fmla="*/ 4910572 h 5806560"/>
              <a:gd name="connsiteX366" fmla="*/ 2976847 w 5868116"/>
              <a:gd name="connsiteY366" fmla="*/ 4938966 h 5806560"/>
              <a:gd name="connsiteX367" fmla="*/ 2935881 w 5868116"/>
              <a:gd name="connsiteY367" fmla="*/ 4958470 h 5806560"/>
              <a:gd name="connsiteX368" fmla="*/ 2896613 w 5868116"/>
              <a:gd name="connsiteY368" fmla="*/ 5026911 h 5806560"/>
              <a:gd name="connsiteX369" fmla="*/ 2912462 w 5868116"/>
              <a:gd name="connsiteY369" fmla="*/ 5120362 h 5806560"/>
              <a:gd name="connsiteX370" fmla="*/ 2923150 w 5868116"/>
              <a:gd name="connsiteY370" fmla="*/ 5113264 h 5806560"/>
              <a:gd name="connsiteX371" fmla="*/ 2937349 w 5868116"/>
              <a:gd name="connsiteY371" fmla="*/ 5134644 h 5806560"/>
              <a:gd name="connsiteX372" fmla="*/ 3069135 w 5868116"/>
              <a:gd name="connsiteY372" fmla="*/ 5077934 h 5806560"/>
              <a:gd name="connsiteX373" fmla="*/ 3193526 w 5868116"/>
              <a:gd name="connsiteY373" fmla="*/ 5172468 h 5806560"/>
              <a:gd name="connsiteX374" fmla="*/ 3236981 w 5868116"/>
              <a:gd name="connsiteY374" fmla="*/ 5255293 h 5806560"/>
              <a:gd name="connsiteX375" fmla="*/ 3257333 w 5868116"/>
              <a:gd name="connsiteY375" fmla="*/ 5314942 h 5806560"/>
              <a:gd name="connsiteX376" fmla="*/ 3246646 w 5868116"/>
              <a:gd name="connsiteY376" fmla="*/ 5322040 h 5806560"/>
              <a:gd name="connsiteX377" fmla="*/ 3260844 w 5868116"/>
              <a:gd name="connsiteY377" fmla="*/ 5343420 h 5806560"/>
              <a:gd name="connsiteX378" fmla="*/ 3242974 w 5868116"/>
              <a:gd name="connsiteY378" fmla="*/ 5386096 h 5806560"/>
              <a:gd name="connsiteX379" fmla="*/ 3257170 w 5868116"/>
              <a:gd name="connsiteY379" fmla="*/ 5407472 h 5806560"/>
              <a:gd name="connsiteX380" fmla="*/ 3242890 w 5868116"/>
              <a:gd name="connsiteY380" fmla="*/ 5432362 h 5806560"/>
              <a:gd name="connsiteX381" fmla="*/ 3249988 w 5868116"/>
              <a:gd name="connsiteY381" fmla="*/ 5443050 h 5806560"/>
              <a:gd name="connsiteX382" fmla="*/ 3224120 w 5868116"/>
              <a:gd name="connsiteY382" fmla="*/ 5479484 h 5806560"/>
              <a:gd name="connsiteX383" fmla="*/ 3214249 w 5868116"/>
              <a:gd name="connsiteY383" fmla="*/ 5528403 h 5806560"/>
              <a:gd name="connsiteX384" fmla="*/ 3192869 w 5868116"/>
              <a:gd name="connsiteY384" fmla="*/ 5542601 h 5806560"/>
              <a:gd name="connsiteX385" fmla="*/ 3199967 w 5868116"/>
              <a:gd name="connsiteY385" fmla="*/ 5553289 h 5806560"/>
              <a:gd name="connsiteX386" fmla="*/ 3146519 w 5868116"/>
              <a:gd name="connsiteY386" fmla="*/ 5588783 h 5806560"/>
              <a:gd name="connsiteX387" fmla="*/ 3148276 w 5868116"/>
              <a:gd name="connsiteY387" fmla="*/ 5603024 h 5806560"/>
              <a:gd name="connsiteX388" fmla="*/ 3150025 w 5868116"/>
              <a:gd name="connsiteY388" fmla="*/ 5617264 h 5806560"/>
              <a:gd name="connsiteX389" fmla="*/ 3117957 w 5868116"/>
              <a:gd name="connsiteY389" fmla="*/ 5638560 h 5806560"/>
              <a:gd name="connsiteX390" fmla="*/ 3084891 w 5868116"/>
              <a:gd name="connsiteY390" fmla="*/ 5722137 h 5806560"/>
              <a:gd name="connsiteX391" fmla="*/ 3028686 w 5868116"/>
              <a:gd name="connsiteY391" fmla="*/ 5805673 h 5806560"/>
              <a:gd name="connsiteX392" fmla="*/ 2987764 w 5868116"/>
              <a:gd name="connsiteY392" fmla="*/ 5802040 h 5806560"/>
              <a:gd name="connsiteX393" fmla="*/ 2952166 w 5868116"/>
              <a:gd name="connsiteY393" fmla="*/ 5806426 h 5806560"/>
              <a:gd name="connsiteX394" fmla="*/ 2917488 w 5868116"/>
              <a:gd name="connsiteY394" fmla="*/ 5794799 h 5806560"/>
              <a:gd name="connsiteX395" fmla="*/ 2873977 w 5868116"/>
              <a:gd name="connsiteY395" fmla="*/ 5746675 h 5806560"/>
              <a:gd name="connsiteX396" fmla="*/ 2843009 w 5868116"/>
              <a:gd name="connsiteY396" fmla="*/ 5647858 h 5806560"/>
              <a:gd name="connsiteX397" fmla="*/ 2865412 w 5868116"/>
              <a:gd name="connsiteY397" fmla="*/ 5559813 h 5806560"/>
              <a:gd name="connsiteX398" fmla="*/ 2858311 w 5868116"/>
              <a:gd name="connsiteY398" fmla="*/ 5549121 h 5806560"/>
              <a:gd name="connsiteX399" fmla="*/ 2879691 w 5868116"/>
              <a:gd name="connsiteY399" fmla="*/ 5534923 h 5806560"/>
              <a:gd name="connsiteX400" fmla="*/ 2894887 w 5868116"/>
              <a:gd name="connsiteY400" fmla="*/ 5494022 h 5806560"/>
              <a:gd name="connsiteX401" fmla="*/ 2911843 w 5868116"/>
              <a:gd name="connsiteY401" fmla="*/ 5467361 h 5806560"/>
              <a:gd name="connsiteX402" fmla="*/ 2904745 w 5868116"/>
              <a:gd name="connsiteY402" fmla="*/ 5456672 h 5806560"/>
              <a:gd name="connsiteX403" fmla="*/ 2919024 w 5868116"/>
              <a:gd name="connsiteY403" fmla="*/ 5431782 h 5806560"/>
              <a:gd name="connsiteX404" fmla="*/ 2904826 w 5868116"/>
              <a:gd name="connsiteY404" fmla="*/ 5410402 h 5806560"/>
              <a:gd name="connsiteX405" fmla="*/ 2919104 w 5868116"/>
              <a:gd name="connsiteY405" fmla="*/ 5385519 h 5806560"/>
              <a:gd name="connsiteX406" fmla="*/ 2904906 w 5868116"/>
              <a:gd name="connsiteY406" fmla="*/ 5364139 h 5806560"/>
              <a:gd name="connsiteX407" fmla="*/ 2915598 w 5868116"/>
              <a:gd name="connsiteY407" fmla="*/ 5357038 h 5806560"/>
              <a:gd name="connsiteX408" fmla="*/ 2896135 w 5868116"/>
              <a:gd name="connsiteY408" fmla="*/ 5292944 h 5806560"/>
              <a:gd name="connsiteX409" fmla="*/ 2849952 w 5868116"/>
              <a:gd name="connsiteY409" fmla="*/ 5246593 h 5806560"/>
              <a:gd name="connsiteX410" fmla="*/ 2773414 w 5868116"/>
              <a:gd name="connsiteY410" fmla="*/ 5258913 h 5806560"/>
              <a:gd name="connsiteX411" fmla="*/ 2766316 w 5868116"/>
              <a:gd name="connsiteY411" fmla="*/ 5248225 h 5806560"/>
              <a:gd name="connsiteX412" fmla="*/ 2707543 w 5868116"/>
              <a:gd name="connsiteY412" fmla="*/ 5275701 h 5806560"/>
              <a:gd name="connsiteX413" fmla="*/ 2652320 w 5868116"/>
              <a:gd name="connsiteY413" fmla="*/ 5308522 h 5806560"/>
              <a:gd name="connsiteX414" fmla="*/ 2645222 w 5868116"/>
              <a:gd name="connsiteY414" fmla="*/ 5297834 h 5806560"/>
              <a:gd name="connsiteX415" fmla="*/ 2613154 w 5868116"/>
              <a:gd name="connsiteY415" fmla="*/ 5319130 h 5806560"/>
              <a:gd name="connsiteX416" fmla="*/ 2606056 w 5868116"/>
              <a:gd name="connsiteY416" fmla="*/ 5308442 h 5806560"/>
              <a:gd name="connsiteX417" fmla="*/ 2557953 w 5868116"/>
              <a:gd name="connsiteY417" fmla="*/ 5340387 h 5806560"/>
              <a:gd name="connsiteX418" fmla="*/ 2550853 w 5868116"/>
              <a:gd name="connsiteY418" fmla="*/ 5329695 h 5806560"/>
              <a:gd name="connsiteX419" fmla="*/ 2500995 w 5868116"/>
              <a:gd name="connsiteY419" fmla="*/ 5347404 h 5806560"/>
              <a:gd name="connsiteX420" fmla="*/ 2493894 w 5868116"/>
              <a:gd name="connsiteY420" fmla="*/ 5336712 h 5806560"/>
              <a:gd name="connsiteX421" fmla="*/ 2397770 w 5868116"/>
              <a:gd name="connsiteY421" fmla="*/ 5354337 h 5806560"/>
              <a:gd name="connsiteX422" fmla="*/ 2335471 w 5868116"/>
              <a:gd name="connsiteY422" fmla="*/ 5364900 h 5806560"/>
              <a:gd name="connsiteX423" fmla="*/ 2314968 w 5868116"/>
              <a:gd name="connsiteY423" fmla="*/ 5386221 h 5806560"/>
              <a:gd name="connsiteX424" fmla="*/ 2294468 w 5868116"/>
              <a:gd name="connsiteY424" fmla="*/ 5407537 h 5806560"/>
              <a:gd name="connsiteX425" fmla="*/ 2308666 w 5868116"/>
              <a:gd name="connsiteY425" fmla="*/ 5428917 h 5806560"/>
              <a:gd name="connsiteX426" fmla="*/ 2251624 w 5868116"/>
              <a:gd name="connsiteY426" fmla="*/ 5482200 h 5806560"/>
              <a:gd name="connsiteX427" fmla="*/ 2258722 w 5868116"/>
              <a:gd name="connsiteY427" fmla="*/ 5492888 h 5806560"/>
              <a:gd name="connsiteX428" fmla="*/ 2171494 w 5868116"/>
              <a:gd name="connsiteY428" fmla="*/ 5512305 h 5806560"/>
              <a:gd name="connsiteX429" fmla="*/ 2106628 w 5868116"/>
              <a:gd name="connsiteY429" fmla="*/ 5466815 h 5806560"/>
              <a:gd name="connsiteX430" fmla="*/ 2041755 w 5868116"/>
              <a:gd name="connsiteY430" fmla="*/ 5421323 h 5806560"/>
              <a:gd name="connsiteX431" fmla="*/ 1959872 w 5868116"/>
              <a:gd name="connsiteY431" fmla="*/ 5437191 h 5806560"/>
              <a:gd name="connsiteX432" fmla="*/ 1920661 w 5868116"/>
              <a:gd name="connsiteY432" fmla="*/ 5470932 h 5806560"/>
              <a:gd name="connsiteX433" fmla="*/ 1877905 w 5868116"/>
              <a:gd name="connsiteY433" fmla="*/ 5499326 h 5806560"/>
              <a:gd name="connsiteX434" fmla="*/ 1881411 w 5868116"/>
              <a:gd name="connsiteY434" fmla="*/ 5527806 h 5806560"/>
              <a:gd name="connsiteX435" fmla="*/ 1860031 w 5868116"/>
              <a:gd name="connsiteY435" fmla="*/ 5542005 h 5806560"/>
              <a:gd name="connsiteX436" fmla="*/ 1846608 w 5868116"/>
              <a:gd name="connsiteY436" fmla="*/ 5585575 h 5806560"/>
              <a:gd name="connsiteX437" fmla="*/ 1822450 w 5868116"/>
              <a:gd name="connsiteY437" fmla="*/ 5659383 h 5806560"/>
              <a:gd name="connsiteX438" fmla="*/ 1804665 w 5868116"/>
              <a:gd name="connsiteY438" fmla="*/ 5655793 h 5806560"/>
              <a:gd name="connsiteX439" fmla="*/ 1791323 w 5868116"/>
              <a:gd name="connsiteY439" fmla="*/ 5653098 h 5806560"/>
              <a:gd name="connsiteX440" fmla="*/ 1779774 w 5868116"/>
              <a:gd name="connsiteY440" fmla="*/ 5641513 h 5806560"/>
              <a:gd name="connsiteX441" fmla="*/ 1763911 w 5868116"/>
              <a:gd name="connsiteY441" fmla="*/ 5559627 h 5806560"/>
              <a:gd name="connsiteX442" fmla="*/ 1714256 w 5868116"/>
              <a:gd name="connsiteY442" fmla="*/ 5461664 h 5806560"/>
              <a:gd name="connsiteX443" fmla="*/ 1623598 w 5868116"/>
              <a:gd name="connsiteY443" fmla="*/ 5406341 h 5806560"/>
              <a:gd name="connsiteX444" fmla="*/ 1616500 w 5868116"/>
              <a:gd name="connsiteY444" fmla="*/ 5395653 h 5806560"/>
              <a:gd name="connsiteX445" fmla="*/ 1595124 w 5868116"/>
              <a:gd name="connsiteY445" fmla="*/ 5409849 h 5806560"/>
              <a:gd name="connsiteX446" fmla="*/ 1570234 w 5868116"/>
              <a:gd name="connsiteY446" fmla="*/ 5395569 h 5806560"/>
              <a:gd name="connsiteX447" fmla="*/ 1519499 w 5868116"/>
              <a:gd name="connsiteY447" fmla="*/ 5406153 h 5806560"/>
              <a:gd name="connsiteX448" fmla="*/ 1470603 w 5868116"/>
              <a:gd name="connsiteY448" fmla="*/ 5384714 h 5806560"/>
              <a:gd name="connsiteX449" fmla="*/ 1449223 w 5868116"/>
              <a:gd name="connsiteY449" fmla="*/ 5398912 h 5806560"/>
              <a:gd name="connsiteX450" fmla="*/ 1362956 w 5868116"/>
              <a:gd name="connsiteY450" fmla="*/ 5379182 h 5806560"/>
              <a:gd name="connsiteX451" fmla="*/ 1274803 w 5868116"/>
              <a:gd name="connsiteY451" fmla="*/ 5414614 h 5806560"/>
              <a:gd name="connsiteX452" fmla="*/ 1241819 w 5868116"/>
              <a:gd name="connsiteY452" fmla="*/ 5451928 h 5806560"/>
              <a:gd name="connsiteX453" fmla="*/ 1185702 w 5868116"/>
              <a:gd name="connsiteY453" fmla="*/ 5489196 h 5806560"/>
              <a:gd name="connsiteX454" fmla="*/ 1129700 w 5868116"/>
              <a:gd name="connsiteY454" fmla="*/ 5457066 h 5806560"/>
              <a:gd name="connsiteX455" fmla="*/ 1071951 w 5868116"/>
              <a:gd name="connsiteY455" fmla="*/ 5410697 h 5806560"/>
              <a:gd name="connsiteX456" fmla="*/ 1081030 w 5868116"/>
              <a:gd name="connsiteY456" fmla="*/ 5308392 h 5806560"/>
              <a:gd name="connsiteX457" fmla="*/ 1065182 w 5868116"/>
              <a:gd name="connsiteY457" fmla="*/ 5214942 h 5806560"/>
              <a:gd name="connsiteX458" fmla="*/ 1013591 w 5868116"/>
              <a:gd name="connsiteY458" fmla="*/ 5206840 h 5806560"/>
              <a:gd name="connsiteX459" fmla="*/ 958452 w 5868116"/>
              <a:gd name="connsiteY459" fmla="*/ 5193394 h 5806560"/>
              <a:gd name="connsiteX460" fmla="*/ 951355 w 5868116"/>
              <a:gd name="connsiteY460" fmla="*/ 5182706 h 5806560"/>
              <a:gd name="connsiteX461" fmla="*/ 919286 w 5868116"/>
              <a:gd name="connsiteY461" fmla="*/ 5204002 h 5806560"/>
              <a:gd name="connsiteX462" fmla="*/ 912186 w 5868116"/>
              <a:gd name="connsiteY462" fmla="*/ 5193310 h 5806560"/>
              <a:gd name="connsiteX463" fmla="*/ 880113 w 5868116"/>
              <a:gd name="connsiteY463" fmla="*/ 5214610 h 5806560"/>
              <a:gd name="connsiteX464" fmla="*/ 873015 w 5868116"/>
              <a:gd name="connsiteY464" fmla="*/ 5203922 h 5806560"/>
              <a:gd name="connsiteX465" fmla="*/ 844541 w 5868116"/>
              <a:gd name="connsiteY465" fmla="*/ 5207429 h 5806560"/>
              <a:gd name="connsiteX466" fmla="*/ 830343 w 5868116"/>
              <a:gd name="connsiteY466" fmla="*/ 5186049 h 5806560"/>
              <a:gd name="connsiteX467" fmla="*/ 801862 w 5868116"/>
              <a:gd name="connsiteY467" fmla="*/ 5189556 h 5806560"/>
              <a:gd name="connsiteX468" fmla="*/ 780566 w 5868116"/>
              <a:gd name="connsiteY468" fmla="*/ 5157488 h 5806560"/>
              <a:gd name="connsiteX469" fmla="*/ 755637 w 5868116"/>
              <a:gd name="connsiteY469" fmla="*/ 5166341 h 5806560"/>
              <a:gd name="connsiteX470" fmla="*/ 730708 w 5868116"/>
              <a:gd name="connsiteY470" fmla="*/ 5175196 h 5806560"/>
              <a:gd name="connsiteX471" fmla="*/ 726283 w 5868116"/>
              <a:gd name="connsiteY471" fmla="*/ 5162728 h 5806560"/>
              <a:gd name="connsiteX472" fmla="*/ 721855 w 5868116"/>
              <a:gd name="connsiteY472" fmla="*/ 5150267 h 5806560"/>
              <a:gd name="connsiteX473" fmla="*/ 696092 w 5868116"/>
              <a:gd name="connsiteY473" fmla="*/ 5128865 h 5806560"/>
              <a:gd name="connsiteX474" fmla="*/ 659635 w 5868116"/>
              <a:gd name="connsiteY474" fmla="*/ 5114567 h 5806560"/>
              <a:gd name="connsiteX475" fmla="*/ 648947 w 5868116"/>
              <a:gd name="connsiteY475" fmla="*/ 5121664 h 5806560"/>
              <a:gd name="connsiteX476" fmla="*/ 588483 w 5868116"/>
              <a:gd name="connsiteY476" fmla="*/ 5100200 h 5806560"/>
              <a:gd name="connsiteX477" fmla="*/ 574287 w 5868116"/>
              <a:gd name="connsiteY477" fmla="*/ 5078824 h 5806560"/>
              <a:gd name="connsiteX478" fmla="*/ 545806 w 5868116"/>
              <a:gd name="connsiteY478" fmla="*/ 5082331 h 5806560"/>
              <a:gd name="connsiteX479" fmla="*/ 531608 w 5868116"/>
              <a:gd name="connsiteY479" fmla="*/ 5060951 h 5806560"/>
              <a:gd name="connsiteX480" fmla="*/ 437322 w 5868116"/>
              <a:gd name="connsiteY480" fmla="*/ 5046546 h 5806560"/>
              <a:gd name="connsiteX481" fmla="*/ 433773 w 5868116"/>
              <a:gd name="connsiteY481" fmla="*/ 5041201 h 5806560"/>
              <a:gd name="connsiteX482" fmla="*/ 336728 w 5868116"/>
              <a:gd name="connsiteY482" fmla="*/ 5074839 h 5806560"/>
              <a:gd name="connsiteX483" fmla="*/ 270002 w 5868116"/>
              <a:gd name="connsiteY483" fmla="*/ 5072940 h 5806560"/>
              <a:gd name="connsiteX484" fmla="*/ 248622 w 5868116"/>
              <a:gd name="connsiteY484" fmla="*/ 5087139 h 5806560"/>
              <a:gd name="connsiteX485" fmla="*/ 223736 w 5868116"/>
              <a:gd name="connsiteY485" fmla="*/ 5072856 h 5806560"/>
              <a:gd name="connsiteX486" fmla="*/ 114314 w 5868116"/>
              <a:gd name="connsiteY486" fmla="*/ 5064656 h 5806560"/>
              <a:gd name="connsiteX487" fmla="*/ 60133 w 5868116"/>
              <a:gd name="connsiteY487" fmla="*/ 5012063 h 5806560"/>
              <a:gd name="connsiteX488" fmla="*/ 11400 w 5868116"/>
              <a:gd name="connsiteY488" fmla="*/ 4898089 h 5806560"/>
              <a:gd name="connsiteX489" fmla="*/ 0 w 5868116"/>
              <a:gd name="connsiteY489" fmla="*/ 4805537 h 5806560"/>
              <a:gd name="connsiteX490" fmla="*/ 10688 w 5868116"/>
              <a:gd name="connsiteY490" fmla="*/ 4798439 h 5806560"/>
              <a:gd name="connsiteX491" fmla="*/ 7178 w 5868116"/>
              <a:gd name="connsiteY491" fmla="*/ 4769961 h 5806560"/>
              <a:gd name="connsiteX492" fmla="*/ 39250 w 5868116"/>
              <a:gd name="connsiteY492" fmla="*/ 4748662 h 5806560"/>
              <a:gd name="connsiteX493" fmla="*/ 35739 w 5868116"/>
              <a:gd name="connsiteY493" fmla="*/ 4720184 h 5806560"/>
              <a:gd name="connsiteX494" fmla="*/ 46427 w 5868116"/>
              <a:gd name="connsiteY494" fmla="*/ 4713086 h 5806560"/>
              <a:gd name="connsiteX495" fmla="*/ 41327 w 5868116"/>
              <a:gd name="connsiteY495" fmla="*/ 4577835 h 5806560"/>
              <a:gd name="connsiteX496" fmla="*/ 95028 w 5868116"/>
              <a:gd name="connsiteY496" fmla="*/ 4403543 h 5806560"/>
              <a:gd name="connsiteX497" fmla="*/ 80829 w 5868116"/>
              <a:gd name="connsiteY497" fmla="*/ 4382162 h 5806560"/>
              <a:gd name="connsiteX498" fmla="*/ 95112 w 5868116"/>
              <a:gd name="connsiteY498" fmla="*/ 4357277 h 5806560"/>
              <a:gd name="connsiteX499" fmla="*/ 80913 w 5868116"/>
              <a:gd name="connsiteY499" fmla="*/ 4335897 h 5806560"/>
              <a:gd name="connsiteX500" fmla="*/ 113103 w 5868116"/>
              <a:gd name="connsiteY500" fmla="*/ 4245200 h 5806560"/>
              <a:gd name="connsiteX501" fmla="*/ 91807 w 5868116"/>
              <a:gd name="connsiteY501" fmla="*/ 4213132 h 5806560"/>
              <a:gd name="connsiteX502" fmla="*/ 113271 w 5868116"/>
              <a:gd name="connsiteY502" fmla="*/ 4152667 h 5806560"/>
              <a:gd name="connsiteX503" fmla="*/ 106171 w 5868116"/>
              <a:gd name="connsiteY503" fmla="*/ 4141975 h 5806560"/>
              <a:gd name="connsiteX504" fmla="*/ 127551 w 5868116"/>
              <a:gd name="connsiteY504" fmla="*/ 4127777 h 5806560"/>
              <a:gd name="connsiteX505" fmla="*/ 56562 w 5868116"/>
              <a:gd name="connsiteY505" fmla="*/ 4020881 h 5806560"/>
              <a:gd name="connsiteX506" fmla="*/ 47666 w 5868116"/>
              <a:gd name="connsiteY506" fmla="*/ 4019089 h 5806560"/>
              <a:gd name="connsiteX507" fmla="*/ 38772 w 5868116"/>
              <a:gd name="connsiteY507" fmla="*/ 4017293 h 5806560"/>
              <a:gd name="connsiteX508" fmla="*/ 49464 w 5868116"/>
              <a:gd name="connsiteY508" fmla="*/ 4010193 h 5806560"/>
              <a:gd name="connsiteX509" fmla="*/ 46039 w 5868116"/>
              <a:gd name="connsiteY509" fmla="*/ 3935448 h 5806560"/>
              <a:gd name="connsiteX510" fmla="*/ 85289 w 5868116"/>
              <a:gd name="connsiteY510" fmla="*/ 3878573 h 5806560"/>
              <a:gd name="connsiteX511" fmla="*/ 149423 w 5868116"/>
              <a:gd name="connsiteY511" fmla="*/ 3835982 h 5806560"/>
              <a:gd name="connsiteX512" fmla="*/ 142325 w 5868116"/>
              <a:gd name="connsiteY512" fmla="*/ 3825294 h 5806560"/>
              <a:gd name="connsiteX513" fmla="*/ 163705 w 5868116"/>
              <a:gd name="connsiteY513" fmla="*/ 3811095 h 5806560"/>
              <a:gd name="connsiteX514" fmla="*/ 168256 w 5868116"/>
              <a:gd name="connsiteY514" fmla="*/ 3754157 h 5806560"/>
              <a:gd name="connsiteX515" fmla="*/ 184308 w 5868116"/>
              <a:gd name="connsiteY515" fmla="*/ 3731943 h 5806560"/>
              <a:gd name="connsiteX516" fmla="*/ 193246 w 5868116"/>
              <a:gd name="connsiteY516" fmla="*/ 3710605 h 5806560"/>
              <a:gd name="connsiteX517" fmla="*/ 185330 w 5868116"/>
              <a:gd name="connsiteY517" fmla="*/ 3658097 h 5806560"/>
              <a:gd name="connsiteX518" fmla="*/ 206710 w 5868116"/>
              <a:gd name="connsiteY518" fmla="*/ 3643898 h 5806560"/>
              <a:gd name="connsiteX519" fmla="*/ 196982 w 5868116"/>
              <a:gd name="connsiteY519" fmla="*/ 3611850 h 5806560"/>
              <a:gd name="connsiteX520" fmla="*/ 199694 w 5868116"/>
              <a:gd name="connsiteY520" fmla="*/ 3586940 h 5806560"/>
              <a:gd name="connsiteX521" fmla="*/ 210382 w 5868116"/>
              <a:gd name="connsiteY521" fmla="*/ 3579842 h 5806560"/>
              <a:gd name="connsiteX522" fmla="*/ 174887 w 5868116"/>
              <a:gd name="connsiteY522" fmla="*/ 3526394 h 5806560"/>
              <a:gd name="connsiteX523" fmla="*/ 164199 w 5868116"/>
              <a:gd name="connsiteY523" fmla="*/ 3533492 h 5806560"/>
              <a:gd name="connsiteX524" fmla="*/ 118013 w 5868116"/>
              <a:gd name="connsiteY524" fmla="*/ 3487144 h 5806560"/>
              <a:gd name="connsiteX525" fmla="*/ 87012 w 5868116"/>
              <a:gd name="connsiteY525" fmla="*/ 3411458 h 5806560"/>
              <a:gd name="connsiteX526" fmla="*/ 93374 w 5868116"/>
              <a:gd name="connsiteY526" fmla="*/ 3334066 h 5806560"/>
              <a:gd name="connsiteX527" fmla="*/ 138785 w 5868116"/>
              <a:gd name="connsiteY527" fmla="*/ 3315463 h 5806560"/>
              <a:gd name="connsiteX528" fmla="*/ 185992 w 5868116"/>
              <a:gd name="connsiteY528" fmla="*/ 3287961 h 5806560"/>
              <a:gd name="connsiteX529" fmla="*/ 193092 w 5868116"/>
              <a:gd name="connsiteY529" fmla="*/ 3298653 h 5806560"/>
              <a:gd name="connsiteX530" fmla="*/ 246495 w 5868116"/>
              <a:gd name="connsiteY530" fmla="*/ 3286291 h 5806560"/>
              <a:gd name="connsiteX531" fmla="*/ 298151 w 5868116"/>
              <a:gd name="connsiteY531" fmla="*/ 3259693 h 5806560"/>
              <a:gd name="connsiteX532" fmla="*/ 291051 w 5868116"/>
              <a:gd name="connsiteY532" fmla="*/ 3249001 h 5806560"/>
              <a:gd name="connsiteX533" fmla="*/ 339196 w 5868116"/>
              <a:gd name="connsiteY533" fmla="*/ 3193926 h 5806560"/>
              <a:gd name="connsiteX534" fmla="*/ 358904 w 5868116"/>
              <a:gd name="connsiteY534" fmla="*/ 3119220 h 5806560"/>
              <a:gd name="connsiteX535" fmla="*/ 351806 w 5868116"/>
              <a:gd name="connsiteY535" fmla="*/ 3108532 h 5806560"/>
              <a:gd name="connsiteX536" fmla="*/ 369676 w 5868116"/>
              <a:gd name="connsiteY536" fmla="*/ 3065856 h 5806560"/>
              <a:gd name="connsiteX537" fmla="*/ 355477 w 5868116"/>
              <a:gd name="connsiteY537" fmla="*/ 3044476 h 5806560"/>
              <a:gd name="connsiteX538" fmla="*/ 366169 w 5868116"/>
              <a:gd name="connsiteY538" fmla="*/ 3037375 h 5806560"/>
              <a:gd name="connsiteX539" fmla="*/ 351971 w 5868116"/>
              <a:gd name="connsiteY539" fmla="*/ 3015995 h 5806560"/>
              <a:gd name="connsiteX540" fmla="*/ 363616 w 5868116"/>
              <a:gd name="connsiteY540" fmla="*/ 2969751 h 5806560"/>
              <a:gd name="connsiteX541" fmla="*/ 369924 w 5868116"/>
              <a:gd name="connsiteY541" fmla="*/ 2927053 h 5806560"/>
              <a:gd name="connsiteX542" fmla="*/ 412681 w 5868116"/>
              <a:gd name="connsiteY542" fmla="*/ 2898659 h 5806560"/>
              <a:gd name="connsiteX543" fmla="*/ 405583 w 5868116"/>
              <a:gd name="connsiteY543" fmla="*/ 2887971 h 5806560"/>
              <a:gd name="connsiteX544" fmla="*/ 426963 w 5868116"/>
              <a:gd name="connsiteY544" fmla="*/ 2873772 h 5806560"/>
              <a:gd name="connsiteX545" fmla="*/ 419862 w 5868116"/>
              <a:gd name="connsiteY545" fmla="*/ 2863080 h 5806560"/>
              <a:gd name="connsiteX546" fmla="*/ 569518 w 5868116"/>
              <a:gd name="connsiteY546" fmla="*/ 2763695 h 5806560"/>
              <a:gd name="connsiteX547" fmla="*/ 628271 w 5868116"/>
              <a:gd name="connsiteY547" fmla="*/ 2747785 h 5806560"/>
              <a:gd name="connsiteX548" fmla="*/ 704849 w 5868116"/>
              <a:gd name="connsiteY548" fmla="*/ 2712331 h 5806560"/>
              <a:gd name="connsiteX549" fmla="*/ 733369 w 5868116"/>
              <a:gd name="connsiteY549" fmla="*/ 2685692 h 5806560"/>
              <a:gd name="connsiteX550" fmla="*/ 726271 w 5868116"/>
              <a:gd name="connsiteY550" fmla="*/ 2675004 h 5806560"/>
              <a:gd name="connsiteX551" fmla="*/ 749464 w 5868116"/>
              <a:gd name="connsiteY551" fmla="*/ 2640347 h 5806560"/>
              <a:gd name="connsiteX552" fmla="*/ 770868 w 5868116"/>
              <a:gd name="connsiteY552" fmla="*/ 2614578 h 5806560"/>
              <a:gd name="connsiteX553" fmla="*/ 763770 w 5868116"/>
              <a:gd name="connsiteY553" fmla="*/ 2603890 h 5806560"/>
              <a:gd name="connsiteX554" fmla="*/ 818196 w 5868116"/>
              <a:gd name="connsiteY554" fmla="*/ 2517683 h 5806560"/>
              <a:gd name="connsiteX555" fmla="*/ 835172 w 5868116"/>
              <a:gd name="connsiteY555" fmla="*/ 2479453 h 5806560"/>
              <a:gd name="connsiteX556" fmla="*/ 831661 w 5868116"/>
              <a:gd name="connsiteY556" fmla="*/ 2450975 h 5806560"/>
              <a:gd name="connsiteX557" fmla="*/ 842349 w 5868116"/>
              <a:gd name="connsiteY557" fmla="*/ 2443877 h 5806560"/>
              <a:gd name="connsiteX558" fmla="*/ 838843 w 5868116"/>
              <a:gd name="connsiteY558" fmla="*/ 2415397 h 5806560"/>
              <a:gd name="connsiteX559" fmla="*/ 860223 w 5868116"/>
              <a:gd name="connsiteY559" fmla="*/ 2401199 h 5806560"/>
              <a:gd name="connsiteX560" fmla="*/ 853125 w 5868116"/>
              <a:gd name="connsiteY560" fmla="*/ 2390511 h 5806560"/>
              <a:gd name="connsiteX561" fmla="*/ 882581 w 5868116"/>
              <a:gd name="connsiteY561" fmla="*/ 2336287 h 5806560"/>
              <a:gd name="connsiteX562" fmla="*/ 871156 w 5868116"/>
              <a:gd name="connsiteY562" fmla="*/ 2255300 h 5806560"/>
              <a:gd name="connsiteX563" fmla="*/ 892536 w 5868116"/>
              <a:gd name="connsiteY563" fmla="*/ 2241102 h 5806560"/>
              <a:gd name="connsiteX564" fmla="*/ 891765 w 5868116"/>
              <a:gd name="connsiteY564" fmla="*/ 2176149 h 5806560"/>
              <a:gd name="connsiteX565" fmla="*/ 899881 w 5868116"/>
              <a:gd name="connsiteY565" fmla="*/ 2112994 h 5806560"/>
              <a:gd name="connsiteX566" fmla="*/ 910573 w 5868116"/>
              <a:gd name="connsiteY566" fmla="*/ 2105893 h 5806560"/>
              <a:gd name="connsiteX567" fmla="*/ 896375 w 5868116"/>
              <a:gd name="connsiteY567" fmla="*/ 2084513 h 5806560"/>
              <a:gd name="connsiteX568" fmla="*/ 909798 w 5868116"/>
              <a:gd name="connsiteY568" fmla="*/ 2040943 h 5806560"/>
              <a:gd name="connsiteX569" fmla="*/ 907230 w 5868116"/>
              <a:gd name="connsiteY569" fmla="*/ 1984883 h 5806560"/>
              <a:gd name="connsiteX570" fmla="*/ 928610 w 5868116"/>
              <a:gd name="connsiteY570" fmla="*/ 1970684 h 5806560"/>
              <a:gd name="connsiteX571" fmla="*/ 934039 w 5868116"/>
              <a:gd name="connsiteY571" fmla="*/ 1920869 h 5806560"/>
              <a:gd name="connsiteX572" fmla="*/ 957252 w 5868116"/>
              <a:gd name="connsiteY572" fmla="*/ 1874644 h 5806560"/>
              <a:gd name="connsiteX573" fmla="*/ 953742 w 5868116"/>
              <a:gd name="connsiteY573" fmla="*/ 1846166 h 5806560"/>
              <a:gd name="connsiteX574" fmla="*/ 975122 w 5868116"/>
              <a:gd name="connsiteY574" fmla="*/ 1831968 h 5806560"/>
              <a:gd name="connsiteX575" fmla="*/ 989526 w 5868116"/>
              <a:gd name="connsiteY575" fmla="*/ 1737681 h 5806560"/>
              <a:gd name="connsiteX576" fmla="*/ 1010906 w 5868116"/>
              <a:gd name="connsiteY576" fmla="*/ 1723483 h 5806560"/>
              <a:gd name="connsiteX577" fmla="*/ 1018171 w 5868116"/>
              <a:gd name="connsiteY577" fmla="*/ 1641638 h 5806560"/>
              <a:gd name="connsiteX578" fmla="*/ 1039547 w 5868116"/>
              <a:gd name="connsiteY578" fmla="*/ 1627442 h 5806560"/>
              <a:gd name="connsiteX579" fmla="*/ 1039632 w 5868116"/>
              <a:gd name="connsiteY579" fmla="*/ 1581177 h 5806560"/>
              <a:gd name="connsiteX580" fmla="*/ 1066356 w 5868116"/>
              <a:gd name="connsiteY580" fmla="*/ 1563430 h 5806560"/>
              <a:gd name="connsiteX581" fmla="*/ 1062849 w 5868116"/>
              <a:gd name="connsiteY581" fmla="*/ 1534950 h 5806560"/>
              <a:gd name="connsiteX582" fmla="*/ 1084229 w 5868116"/>
              <a:gd name="connsiteY582" fmla="*/ 1520751 h 5806560"/>
              <a:gd name="connsiteX583" fmla="*/ 1077132 w 5868116"/>
              <a:gd name="connsiteY583" fmla="*/ 1510064 h 5806560"/>
              <a:gd name="connsiteX584" fmla="*/ 1080863 w 5868116"/>
              <a:gd name="connsiteY584" fmla="*/ 1411309 h 5806560"/>
              <a:gd name="connsiteX585" fmla="*/ 1064074 w 5868116"/>
              <a:gd name="connsiteY585" fmla="*/ 1345439 h 5806560"/>
              <a:gd name="connsiteX586" fmla="*/ 1065951 w 5868116"/>
              <a:gd name="connsiteY586" fmla="*/ 1290276 h 5806560"/>
              <a:gd name="connsiteX587" fmla="*/ 1123887 w 5868116"/>
              <a:gd name="connsiteY587" fmla="*/ 1232547 h 5806560"/>
              <a:gd name="connsiteX588" fmla="*/ 1166563 w 5868116"/>
              <a:gd name="connsiteY588" fmla="*/ 1250415 h 5806560"/>
              <a:gd name="connsiteX589" fmla="*/ 1187943 w 5868116"/>
              <a:gd name="connsiteY589" fmla="*/ 1236217 h 5806560"/>
              <a:gd name="connsiteX590" fmla="*/ 1282230 w 5868116"/>
              <a:gd name="connsiteY590" fmla="*/ 1250621 h 5806560"/>
              <a:gd name="connsiteX591" fmla="*/ 1364159 w 5868116"/>
              <a:gd name="connsiteY591" fmla="*/ 1211621 h 5806560"/>
              <a:gd name="connsiteX592" fmla="*/ 1422951 w 5868116"/>
              <a:gd name="connsiteY592" fmla="*/ 1172578 h 5806560"/>
              <a:gd name="connsiteX593" fmla="*/ 1458609 w 5868116"/>
              <a:gd name="connsiteY593" fmla="*/ 1133488 h 5806560"/>
              <a:gd name="connsiteX594" fmla="*/ 1451512 w 5868116"/>
              <a:gd name="connsiteY594" fmla="*/ 1122802 h 5806560"/>
              <a:gd name="connsiteX595" fmla="*/ 1467568 w 5868116"/>
              <a:gd name="connsiteY595" fmla="*/ 1100585 h 5806560"/>
              <a:gd name="connsiteX596" fmla="*/ 1483664 w 5868116"/>
              <a:gd name="connsiteY596" fmla="*/ 1055239 h 5806560"/>
              <a:gd name="connsiteX597" fmla="*/ 1515733 w 5868116"/>
              <a:gd name="connsiteY597" fmla="*/ 1033943 h 5806560"/>
              <a:gd name="connsiteX598" fmla="*/ 1525626 w 5868116"/>
              <a:gd name="connsiteY598" fmla="*/ 973455 h 5806560"/>
              <a:gd name="connsiteX599" fmla="*/ 1587134 w 5868116"/>
              <a:gd name="connsiteY599" fmla="*/ 909506 h 5806560"/>
              <a:gd name="connsiteX600" fmla="*/ 1742826 w 5868116"/>
              <a:gd name="connsiteY600" fmla="*/ 917788 h 5806560"/>
              <a:gd name="connsiteX601" fmla="*/ 1936009 w 5868116"/>
              <a:gd name="connsiteY601" fmla="*/ 854961 h 5806560"/>
              <a:gd name="connsiteX602" fmla="*/ 1999291 w 5868116"/>
              <a:gd name="connsiteY602" fmla="*/ 793682 h 5806560"/>
              <a:gd name="connsiteX603" fmla="*/ 2083949 w 5868116"/>
              <a:gd name="connsiteY603" fmla="*/ 718204 h 5806560"/>
              <a:gd name="connsiteX604" fmla="*/ 2730052 w 5868116"/>
              <a:gd name="connsiteY604" fmla="*/ 635721 h 5806560"/>
              <a:gd name="connsiteX605" fmla="*/ 2745129 w 5868116"/>
              <a:gd name="connsiteY605" fmla="*/ 664218 h 5806560"/>
              <a:gd name="connsiteX606" fmla="*/ 2747760 w 5868116"/>
              <a:gd name="connsiteY606" fmla="*/ 685579 h 5806560"/>
              <a:gd name="connsiteX607" fmla="*/ 2740640 w 5868116"/>
              <a:gd name="connsiteY607" fmla="*/ 686455 h 5806560"/>
              <a:gd name="connsiteX608" fmla="*/ 2729970 w 5868116"/>
              <a:gd name="connsiteY608" fmla="*/ 681992 h 5806560"/>
              <a:gd name="connsiteX609" fmla="*/ 2716631 w 5868116"/>
              <a:gd name="connsiteY609" fmla="*/ 679296 h 5806560"/>
              <a:gd name="connsiteX610" fmla="*/ 2705084 w 5868116"/>
              <a:gd name="connsiteY610" fmla="*/ 667710 h 5806560"/>
              <a:gd name="connsiteX611" fmla="*/ 2730052 w 5868116"/>
              <a:gd name="connsiteY611" fmla="*/ 635721 h 5806560"/>
              <a:gd name="connsiteX612" fmla="*/ 2205213 w 5868116"/>
              <a:gd name="connsiteY612" fmla="*/ 576065 h 5806560"/>
              <a:gd name="connsiteX613" fmla="*/ 2233606 w 5868116"/>
              <a:gd name="connsiteY613" fmla="*/ 618820 h 5806560"/>
              <a:gd name="connsiteX614" fmla="*/ 2208640 w 5868116"/>
              <a:gd name="connsiteY614" fmla="*/ 650809 h 5806560"/>
              <a:gd name="connsiteX615" fmla="*/ 2201538 w 5868116"/>
              <a:gd name="connsiteY615" fmla="*/ 640116 h 5806560"/>
              <a:gd name="connsiteX616" fmla="*/ 2190846 w 5868116"/>
              <a:gd name="connsiteY616" fmla="*/ 647217 h 5806560"/>
              <a:gd name="connsiteX617" fmla="*/ 2162453 w 5868116"/>
              <a:gd name="connsiteY617" fmla="*/ 604462 h 5806560"/>
              <a:gd name="connsiteX618" fmla="*/ 3008440 w 5868116"/>
              <a:gd name="connsiteY618" fmla="*/ 196687 h 5806560"/>
              <a:gd name="connsiteX619" fmla="*/ 3029737 w 5868116"/>
              <a:gd name="connsiteY619" fmla="*/ 228755 h 5806560"/>
              <a:gd name="connsiteX620" fmla="*/ 3019048 w 5868116"/>
              <a:gd name="connsiteY620" fmla="*/ 235853 h 5806560"/>
              <a:gd name="connsiteX621" fmla="*/ 3026145 w 5868116"/>
              <a:gd name="connsiteY621" fmla="*/ 246539 h 5806560"/>
              <a:gd name="connsiteX622" fmla="*/ 2983385 w 5868116"/>
              <a:gd name="connsiteY622" fmla="*/ 274936 h 5806560"/>
              <a:gd name="connsiteX623" fmla="*/ 2954992 w 5868116"/>
              <a:gd name="connsiteY623" fmla="*/ 232181 h 5806560"/>
              <a:gd name="connsiteX624" fmla="*/ 2976372 w 5868116"/>
              <a:gd name="connsiteY624" fmla="*/ 217983 h 5806560"/>
              <a:gd name="connsiteX625" fmla="*/ 2969271 w 5868116"/>
              <a:gd name="connsiteY625" fmla="*/ 207289 h 5806560"/>
              <a:gd name="connsiteX626" fmla="*/ 3008440 w 5868116"/>
              <a:gd name="connsiteY626" fmla="*/ 196687 h 5806560"/>
              <a:gd name="connsiteX627" fmla="*/ 1483766 w 5868116"/>
              <a:gd name="connsiteY627" fmla="*/ 0 h 5806560"/>
              <a:gd name="connsiteX628" fmla="*/ 1602046 w 5868116"/>
              <a:gd name="connsiteY628" fmla="*/ 33134 h 5806560"/>
              <a:gd name="connsiteX629" fmla="*/ 1757526 w 5868116"/>
              <a:gd name="connsiteY629" fmla="*/ 157085 h 5806560"/>
              <a:gd name="connsiteX630" fmla="*/ 1780539 w 5868116"/>
              <a:gd name="connsiteY630" fmla="*/ 226524 h 5806560"/>
              <a:gd name="connsiteX631" fmla="*/ 1725252 w 5868116"/>
              <a:gd name="connsiteY631" fmla="*/ 294048 h 5806560"/>
              <a:gd name="connsiteX632" fmla="*/ 1687901 w 5868116"/>
              <a:gd name="connsiteY632" fmla="*/ 284197 h 5806560"/>
              <a:gd name="connsiteX633" fmla="*/ 1650552 w 5868116"/>
              <a:gd name="connsiteY633" fmla="*/ 274337 h 5806560"/>
              <a:gd name="connsiteX634" fmla="*/ 1639858 w 5868116"/>
              <a:gd name="connsiteY634" fmla="*/ 281438 h 5806560"/>
              <a:gd name="connsiteX635" fmla="*/ 1559018 w 5868116"/>
              <a:gd name="connsiteY635" fmla="*/ 211893 h 5806560"/>
              <a:gd name="connsiteX636" fmla="*/ 1471118 w 5868116"/>
              <a:gd name="connsiteY636" fmla="*/ 108528 h 5806560"/>
              <a:gd name="connsiteX637" fmla="*/ 1451655 w 5868116"/>
              <a:gd name="connsiteY637" fmla="*/ 44433 h 5806560"/>
              <a:gd name="connsiteX638" fmla="*/ 1483766 w 5868116"/>
              <a:gd name="connsiteY638" fmla="*/ 0 h 580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</a:cxnLst>
            <a:rect l="l" t="t" r="r" b="b"/>
            <a:pathLst>
              <a:path w="5868116" h="5806560">
                <a:moveTo>
                  <a:pt x="3257090" y="5453741"/>
                </a:moveTo>
                <a:cubicBezTo>
                  <a:pt x="3265385" y="5458499"/>
                  <a:pt x="3271317" y="5459696"/>
                  <a:pt x="3274876" y="5457332"/>
                </a:cubicBezTo>
                <a:cubicBezTo>
                  <a:pt x="3278440" y="5454965"/>
                  <a:pt x="3281407" y="5455560"/>
                  <a:pt x="3283774" y="5459124"/>
                </a:cubicBezTo>
                <a:cubicBezTo>
                  <a:pt x="3283774" y="5459124"/>
                  <a:pt x="3283173" y="5462094"/>
                  <a:pt x="3281974" y="5468020"/>
                </a:cubicBezTo>
                <a:lnTo>
                  <a:pt x="3289074" y="5478712"/>
                </a:lnTo>
                <a:lnTo>
                  <a:pt x="3278386" y="5485810"/>
                </a:lnTo>
                <a:lnTo>
                  <a:pt x="3271286" y="5475118"/>
                </a:lnTo>
                <a:lnTo>
                  <a:pt x="3260598" y="5482215"/>
                </a:lnTo>
                <a:cubicBezTo>
                  <a:pt x="3261793" y="5476292"/>
                  <a:pt x="3261210" y="5471544"/>
                  <a:pt x="3258843" y="5467979"/>
                </a:cubicBezTo>
                <a:cubicBezTo>
                  <a:pt x="3256477" y="5464415"/>
                  <a:pt x="3255890" y="5459667"/>
                  <a:pt x="3257090" y="5453741"/>
                </a:cubicBezTo>
                <a:close/>
                <a:moveTo>
                  <a:pt x="4017639" y="5056489"/>
                </a:moveTo>
                <a:cubicBezTo>
                  <a:pt x="3997429" y="5080182"/>
                  <a:pt x="3976032" y="5102091"/>
                  <a:pt x="3953460" y="5122218"/>
                </a:cubicBezTo>
                <a:cubicBezTo>
                  <a:pt x="3930883" y="5142347"/>
                  <a:pt x="3909492" y="5164252"/>
                  <a:pt x="3889281" y="5187947"/>
                </a:cubicBezTo>
                <a:lnTo>
                  <a:pt x="3867983" y="5155875"/>
                </a:lnTo>
                <a:cubicBezTo>
                  <a:pt x="3891756" y="5129821"/>
                  <a:pt x="3923241" y="5103776"/>
                  <a:pt x="3962437" y="5077746"/>
                </a:cubicBezTo>
                <a:cubicBezTo>
                  <a:pt x="3987377" y="5061184"/>
                  <a:pt x="4005780" y="5054098"/>
                  <a:pt x="4017639" y="5056489"/>
                </a:cubicBezTo>
                <a:close/>
                <a:moveTo>
                  <a:pt x="4425434" y="4893503"/>
                </a:moveTo>
                <a:lnTo>
                  <a:pt x="4432534" y="4904196"/>
                </a:lnTo>
                <a:lnTo>
                  <a:pt x="4411153" y="4918395"/>
                </a:lnTo>
                <a:cubicBezTo>
                  <a:pt x="4403999" y="4938547"/>
                  <a:pt x="4387360" y="4956015"/>
                  <a:pt x="4361235" y="4970800"/>
                </a:cubicBezTo>
                <a:cubicBezTo>
                  <a:pt x="4335107" y="4985581"/>
                  <a:pt x="4315506" y="5002450"/>
                  <a:pt x="4302421" y="5021406"/>
                </a:cubicBezTo>
                <a:lnTo>
                  <a:pt x="4309522" y="5032098"/>
                </a:lnTo>
                <a:lnTo>
                  <a:pt x="4288142" y="5046297"/>
                </a:lnTo>
                <a:lnTo>
                  <a:pt x="4295239" y="5056985"/>
                </a:lnTo>
                <a:lnTo>
                  <a:pt x="4252479" y="5085381"/>
                </a:lnTo>
                <a:lnTo>
                  <a:pt x="4259580" y="5096073"/>
                </a:lnTo>
                <a:cubicBezTo>
                  <a:pt x="4244127" y="5111465"/>
                  <a:pt x="4227498" y="5125081"/>
                  <a:pt x="4209681" y="5136912"/>
                </a:cubicBezTo>
                <a:cubicBezTo>
                  <a:pt x="4191865" y="5148744"/>
                  <a:pt x="4175232" y="5162355"/>
                  <a:pt x="4159781" y="5177750"/>
                </a:cubicBezTo>
                <a:cubicBezTo>
                  <a:pt x="4151515" y="5157566"/>
                  <a:pt x="4147384" y="5147475"/>
                  <a:pt x="4147384" y="5147475"/>
                </a:cubicBezTo>
                <a:cubicBezTo>
                  <a:pt x="4147384" y="5147475"/>
                  <a:pt x="4155103" y="5139781"/>
                  <a:pt x="4170553" y="5124386"/>
                </a:cubicBezTo>
                <a:lnTo>
                  <a:pt x="4163453" y="5113694"/>
                </a:lnTo>
                <a:lnTo>
                  <a:pt x="4248973" y="5056901"/>
                </a:lnTo>
                <a:cubicBezTo>
                  <a:pt x="4272746" y="5030847"/>
                  <a:pt x="4300081" y="5002423"/>
                  <a:pt x="4330981" y="4971636"/>
                </a:cubicBezTo>
                <a:cubicBezTo>
                  <a:pt x="4361879" y="4940845"/>
                  <a:pt x="4393366" y="4914800"/>
                  <a:pt x="4425434" y="4893503"/>
                </a:cubicBezTo>
                <a:close/>
                <a:moveTo>
                  <a:pt x="4692926" y="4075638"/>
                </a:moveTo>
                <a:cubicBezTo>
                  <a:pt x="4703007" y="4077287"/>
                  <a:pt x="4711005" y="4082565"/>
                  <a:pt x="4716921" y="4091473"/>
                </a:cubicBezTo>
                <a:lnTo>
                  <a:pt x="4738297" y="4077277"/>
                </a:lnTo>
                <a:lnTo>
                  <a:pt x="4745398" y="4087969"/>
                </a:lnTo>
                <a:cubicBezTo>
                  <a:pt x="4760820" y="4087992"/>
                  <a:pt x="4776242" y="4088022"/>
                  <a:pt x="4791668" y="4088050"/>
                </a:cubicBezTo>
                <a:cubicBezTo>
                  <a:pt x="4807086" y="4088076"/>
                  <a:pt x="4826058" y="4093451"/>
                  <a:pt x="4848577" y="4104168"/>
                </a:cubicBezTo>
                <a:lnTo>
                  <a:pt x="4859269" y="4097068"/>
                </a:lnTo>
                <a:cubicBezTo>
                  <a:pt x="4868733" y="4111319"/>
                  <a:pt x="4876717" y="4125273"/>
                  <a:pt x="4883215" y="4138931"/>
                </a:cubicBezTo>
                <a:cubicBezTo>
                  <a:pt x="4889717" y="4152584"/>
                  <a:pt x="4897701" y="4166537"/>
                  <a:pt x="4907166" y="4180790"/>
                </a:cubicBezTo>
                <a:cubicBezTo>
                  <a:pt x="4923731" y="4205733"/>
                  <a:pt x="4940919" y="4212285"/>
                  <a:pt x="4958735" y="4200453"/>
                </a:cubicBezTo>
                <a:lnTo>
                  <a:pt x="4972934" y="4221834"/>
                </a:lnTo>
                <a:lnTo>
                  <a:pt x="4983626" y="4214733"/>
                </a:lnTo>
                <a:cubicBezTo>
                  <a:pt x="4997824" y="4236113"/>
                  <a:pt x="5005197" y="4256891"/>
                  <a:pt x="5005753" y="4277058"/>
                </a:cubicBezTo>
                <a:cubicBezTo>
                  <a:pt x="5006311" y="4297225"/>
                  <a:pt x="5007178" y="4312058"/>
                  <a:pt x="5008345" y="4321548"/>
                </a:cubicBezTo>
                <a:lnTo>
                  <a:pt x="5040248" y="4392789"/>
                </a:lnTo>
                <a:lnTo>
                  <a:pt x="5058038" y="4396376"/>
                </a:lnTo>
                <a:lnTo>
                  <a:pt x="5047346" y="4403476"/>
                </a:lnTo>
                <a:lnTo>
                  <a:pt x="5061544" y="4424856"/>
                </a:lnTo>
                <a:cubicBezTo>
                  <a:pt x="5057953" y="4442642"/>
                  <a:pt x="5052283" y="4463098"/>
                  <a:pt x="5044533" y="4486217"/>
                </a:cubicBezTo>
                <a:cubicBezTo>
                  <a:pt x="5036781" y="4509339"/>
                  <a:pt x="5036441" y="4533949"/>
                  <a:pt x="5043510" y="4560062"/>
                </a:cubicBezTo>
                <a:lnTo>
                  <a:pt x="5018543" y="4592051"/>
                </a:lnTo>
                <a:lnTo>
                  <a:pt x="5025641" y="4602739"/>
                </a:lnTo>
                <a:lnTo>
                  <a:pt x="4998916" y="4620486"/>
                </a:lnTo>
                <a:lnTo>
                  <a:pt x="5006014" y="4631175"/>
                </a:lnTo>
                <a:lnTo>
                  <a:pt x="4984634" y="4645373"/>
                </a:lnTo>
                <a:lnTo>
                  <a:pt x="4991734" y="4656065"/>
                </a:lnTo>
                <a:lnTo>
                  <a:pt x="4970355" y="4670263"/>
                </a:lnTo>
                <a:lnTo>
                  <a:pt x="4977452" y="4680951"/>
                </a:lnTo>
                <a:lnTo>
                  <a:pt x="4956072" y="4695150"/>
                </a:lnTo>
                <a:lnTo>
                  <a:pt x="4963172" y="4705842"/>
                </a:lnTo>
                <a:lnTo>
                  <a:pt x="4909725" y="4741336"/>
                </a:lnTo>
                <a:lnTo>
                  <a:pt x="4916822" y="4752024"/>
                </a:lnTo>
                <a:cubicBezTo>
                  <a:pt x="4882388" y="4769756"/>
                  <a:pt x="4847358" y="4790455"/>
                  <a:pt x="4811727" y="4814118"/>
                </a:cubicBezTo>
                <a:cubicBezTo>
                  <a:pt x="4776091" y="4837783"/>
                  <a:pt x="4744646" y="4840691"/>
                  <a:pt x="4717394" y="4822845"/>
                </a:cubicBezTo>
                <a:lnTo>
                  <a:pt x="4696014" y="4837044"/>
                </a:lnTo>
                <a:lnTo>
                  <a:pt x="4688916" y="4826355"/>
                </a:lnTo>
                <a:lnTo>
                  <a:pt x="4656849" y="4847651"/>
                </a:lnTo>
                <a:cubicBezTo>
                  <a:pt x="4627201" y="4841666"/>
                  <a:pt x="4600820" y="4834796"/>
                  <a:pt x="4577699" y="4827047"/>
                </a:cubicBezTo>
                <a:cubicBezTo>
                  <a:pt x="4554578" y="4819294"/>
                  <a:pt x="4524033" y="4817760"/>
                  <a:pt x="4486062" y="4822432"/>
                </a:cubicBezTo>
                <a:lnTo>
                  <a:pt x="4471866" y="4801056"/>
                </a:lnTo>
                <a:lnTo>
                  <a:pt x="4461173" y="4808157"/>
                </a:lnTo>
                <a:lnTo>
                  <a:pt x="4404380" y="4722637"/>
                </a:lnTo>
                <a:lnTo>
                  <a:pt x="4393693" y="4729734"/>
                </a:lnTo>
                <a:cubicBezTo>
                  <a:pt x="4388963" y="4722611"/>
                  <a:pt x="4375932" y="4710725"/>
                  <a:pt x="4354611" y="4694076"/>
                </a:cubicBezTo>
                <a:lnTo>
                  <a:pt x="4343918" y="4701177"/>
                </a:lnTo>
                <a:cubicBezTo>
                  <a:pt x="4329719" y="4679797"/>
                  <a:pt x="4319086" y="4656050"/>
                  <a:pt x="4312016" y="4629936"/>
                </a:cubicBezTo>
                <a:lnTo>
                  <a:pt x="4322704" y="4622838"/>
                </a:lnTo>
                <a:cubicBezTo>
                  <a:pt x="4303805" y="4578914"/>
                  <a:pt x="4290519" y="4541518"/>
                  <a:pt x="4282869" y="4510660"/>
                </a:cubicBezTo>
                <a:cubicBezTo>
                  <a:pt x="4275207" y="4479804"/>
                  <a:pt x="4272020" y="4438275"/>
                  <a:pt x="4273302" y="4386078"/>
                </a:cubicBezTo>
                <a:lnTo>
                  <a:pt x="4287584" y="4361191"/>
                </a:lnTo>
                <a:cubicBezTo>
                  <a:pt x="4282875" y="4338645"/>
                  <a:pt x="4291515" y="4318788"/>
                  <a:pt x="4313490" y="4301623"/>
                </a:cubicBezTo>
                <a:cubicBezTo>
                  <a:pt x="4335468" y="4284463"/>
                  <a:pt x="4355367" y="4269966"/>
                  <a:pt x="4373184" y="4258134"/>
                </a:cubicBezTo>
                <a:lnTo>
                  <a:pt x="4366083" y="4247442"/>
                </a:lnTo>
                <a:lnTo>
                  <a:pt x="4387458" y="4233248"/>
                </a:lnTo>
                <a:cubicBezTo>
                  <a:pt x="4385121" y="4214261"/>
                  <a:pt x="4391977" y="4195590"/>
                  <a:pt x="4408024" y="4177232"/>
                </a:cubicBezTo>
                <a:cubicBezTo>
                  <a:pt x="4424075" y="4158873"/>
                  <a:pt x="4453477" y="4135493"/>
                  <a:pt x="4496237" y="4107096"/>
                </a:cubicBezTo>
                <a:cubicBezTo>
                  <a:pt x="4506925" y="4099998"/>
                  <a:pt x="4516424" y="4094972"/>
                  <a:pt x="4524733" y="4092027"/>
                </a:cubicBezTo>
                <a:cubicBezTo>
                  <a:pt x="4533044" y="4089072"/>
                  <a:pt x="4540763" y="4085228"/>
                  <a:pt x="4547886" y="4080498"/>
                </a:cubicBezTo>
                <a:lnTo>
                  <a:pt x="4554986" y="4091190"/>
                </a:lnTo>
                <a:lnTo>
                  <a:pt x="4576366" y="4076991"/>
                </a:lnTo>
                <a:cubicBezTo>
                  <a:pt x="4601250" y="4091270"/>
                  <a:pt x="4627940" y="4092799"/>
                  <a:pt x="4656435" y="4081584"/>
                </a:cubicBezTo>
                <a:cubicBezTo>
                  <a:pt x="4670682" y="4075972"/>
                  <a:pt x="4682845" y="4073990"/>
                  <a:pt x="4692926" y="4075638"/>
                </a:cubicBezTo>
                <a:close/>
                <a:moveTo>
                  <a:pt x="5528630" y="3945226"/>
                </a:moveTo>
                <a:lnTo>
                  <a:pt x="5535728" y="3955914"/>
                </a:lnTo>
                <a:cubicBezTo>
                  <a:pt x="5553514" y="3959504"/>
                  <a:pt x="5572197" y="3962505"/>
                  <a:pt x="5591766" y="3964910"/>
                </a:cubicBezTo>
                <a:cubicBezTo>
                  <a:pt x="5611338" y="3967320"/>
                  <a:pt x="5630014" y="3970319"/>
                  <a:pt x="5647804" y="3973907"/>
                </a:cubicBezTo>
                <a:lnTo>
                  <a:pt x="5662002" y="3995287"/>
                </a:lnTo>
                <a:cubicBezTo>
                  <a:pt x="5671493" y="3994119"/>
                  <a:pt x="5679204" y="3994135"/>
                  <a:pt x="5685136" y="3995331"/>
                </a:cubicBezTo>
                <a:cubicBezTo>
                  <a:pt x="5691063" y="3996525"/>
                  <a:pt x="5698779" y="3996537"/>
                  <a:pt x="5708269" y="3995370"/>
                </a:cubicBezTo>
                <a:lnTo>
                  <a:pt x="5722467" y="4016750"/>
                </a:lnTo>
                <a:lnTo>
                  <a:pt x="5733155" y="4009653"/>
                </a:lnTo>
                <a:cubicBezTo>
                  <a:pt x="5780565" y="4034651"/>
                  <a:pt x="5822018" y="4073870"/>
                  <a:pt x="5857512" y="4127318"/>
                </a:cubicBezTo>
                <a:lnTo>
                  <a:pt x="5846820" y="4134418"/>
                </a:lnTo>
                <a:lnTo>
                  <a:pt x="5868116" y="4166487"/>
                </a:lnTo>
                <a:lnTo>
                  <a:pt x="5857424" y="4173587"/>
                </a:lnTo>
                <a:cubicBezTo>
                  <a:pt x="5857424" y="4173587"/>
                  <a:pt x="5858599" y="4183079"/>
                  <a:pt x="5860935" y="4202065"/>
                </a:cubicBezTo>
                <a:lnTo>
                  <a:pt x="5839555" y="4216263"/>
                </a:lnTo>
                <a:lnTo>
                  <a:pt x="5846653" y="4226951"/>
                </a:lnTo>
                <a:cubicBezTo>
                  <a:pt x="5814615" y="4232825"/>
                  <a:pt x="5793254" y="4235457"/>
                  <a:pt x="5782582" y="4234844"/>
                </a:cubicBezTo>
                <a:cubicBezTo>
                  <a:pt x="5771904" y="4234233"/>
                  <a:pt x="5748779" y="4230336"/>
                  <a:pt x="5713201" y="4223154"/>
                </a:cubicBezTo>
                <a:lnTo>
                  <a:pt x="5702513" y="4230252"/>
                </a:lnTo>
                <a:cubicBezTo>
                  <a:pt x="5678819" y="4210042"/>
                  <a:pt x="5650982" y="4187454"/>
                  <a:pt x="5618998" y="4162484"/>
                </a:cubicBezTo>
                <a:cubicBezTo>
                  <a:pt x="5587009" y="4137516"/>
                  <a:pt x="5552071" y="4104236"/>
                  <a:pt x="5514185" y="4062643"/>
                </a:cubicBezTo>
                <a:lnTo>
                  <a:pt x="5503493" y="4069743"/>
                </a:lnTo>
                <a:lnTo>
                  <a:pt x="5489297" y="4048367"/>
                </a:lnTo>
                <a:lnTo>
                  <a:pt x="5478609" y="4055465"/>
                </a:lnTo>
                <a:lnTo>
                  <a:pt x="5450213" y="4012705"/>
                </a:lnTo>
                <a:lnTo>
                  <a:pt x="5457394" y="3977126"/>
                </a:lnTo>
                <a:lnTo>
                  <a:pt x="5500150" y="3948732"/>
                </a:lnTo>
                <a:lnTo>
                  <a:pt x="5507251" y="3959424"/>
                </a:lnTo>
                <a:close/>
                <a:moveTo>
                  <a:pt x="3979873" y="2285760"/>
                </a:moveTo>
                <a:cubicBezTo>
                  <a:pt x="4010688" y="2301237"/>
                  <a:pt x="4033517" y="2306619"/>
                  <a:pt x="4048358" y="2301892"/>
                </a:cubicBezTo>
                <a:cubicBezTo>
                  <a:pt x="4063193" y="2297177"/>
                  <a:pt x="4091340" y="2314429"/>
                  <a:pt x="4132788" y="2353651"/>
                </a:cubicBezTo>
                <a:cubicBezTo>
                  <a:pt x="4120903" y="2366681"/>
                  <a:pt x="4107833" y="2377926"/>
                  <a:pt x="4093582" y="2387390"/>
                </a:cubicBezTo>
                <a:cubicBezTo>
                  <a:pt x="4065073" y="2406322"/>
                  <a:pt x="4039269" y="2408057"/>
                  <a:pt x="4016162" y="2392593"/>
                </a:cubicBezTo>
                <a:cubicBezTo>
                  <a:pt x="3993057" y="2377128"/>
                  <a:pt x="3969075" y="2354544"/>
                  <a:pt x="3944215" y="2324842"/>
                </a:cubicBezTo>
                <a:cubicBezTo>
                  <a:pt x="3948972" y="2316548"/>
                  <a:pt x="3952548" y="2310327"/>
                  <a:pt x="3954922" y="2306177"/>
                </a:cubicBezTo>
                <a:cubicBezTo>
                  <a:pt x="3957305" y="2302030"/>
                  <a:pt x="3965621" y="2295225"/>
                  <a:pt x="3979873" y="2285760"/>
                </a:cubicBezTo>
                <a:close/>
                <a:moveTo>
                  <a:pt x="2083949" y="718204"/>
                </a:moveTo>
                <a:cubicBezTo>
                  <a:pt x="2127796" y="745569"/>
                  <a:pt x="2176429" y="749218"/>
                  <a:pt x="2229850" y="729141"/>
                </a:cubicBezTo>
                <a:lnTo>
                  <a:pt x="2244049" y="750523"/>
                </a:lnTo>
                <a:cubicBezTo>
                  <a:pt x="2259470" y="750552"/>
                  <a:pt x="2288229" y="757128"/>
                  <a:pt x="2330317" y="770250"/>
                </a:cubicBezTo>
                <a:cubicBezTo>
                  <a:pt x="2372406" y="783375"/>
                  <a:pt x="2408865" y="797674"/>
                  <a:pt x="2439681" y="813153"/>
                </a:cubicBezTo>
                <a:lnTo>
                  <a:pt x="2461061" y="798955"/>
                </a:lnTo>
                <a:cubicBezTo>
                  <a:pt x="2465795" y="806083"/>
                  <a:pt x="2474086" y="810841"/>
                  <a:pt x="2485947" y="813237"/>
                </a:cubicBezTo>
                <a:lnTo>
                  <a:pt x="2512672" y="795489"/>
                </a:lnTo>
                <a:cubicBezTo>
                  <a:pt x="2529265" y="805007"/>
                  <a:pt x="2537562" y="809769"/>
                  <a:pt x="2537562" y="809769"/>
                </a:cubicBezTo>
                <a:lnTo>
                  <a:pt x="2608796" y="777864"/>
                </a:lnTo>
                <a:lnTo>
                  <a:pt x="2615894" y="788552"/>
                </a:lnTo>
                <a:lnTo>
                  <a:pt x="2637270" y="774357"/>
                </a:lnTo>
                <a:lnTo>
                  <a:pt x="2644371" y="785049"/>
                </a:lnTo>
                <a:lnTo>
                  <a:pt x="2687135" y="756649"/>
                </a:lnTo>
                <a:lnTo>
                  <a:pt x="2694233" y="767337"/>
                </a:lnTo>
                <a:cubicBezTo>
                  <a:pt x="2717949" y="772125"/>
                  <a:pt x="2751160" y="775743"/>
                  <a:pt x="2793859" y="778196"/>
                </a:cubicBezTo>
                <a:lnTo>
                  <a:pt x="2808057" y="799576"/>
                </a:lnTo>
                <a:cubicBezTo>
                  <a:pt x="2819924" y="801968"/>
                  <a:pt x="2829411" y="800797"/>
                  <a:pt x="2836535" y="796065"/>
                </a:cubicBezTo>
                <a:lnTo>
                  <a:pt x="2886228" y="870893"/>
                </a:lnTo>
                <a:cubicBezTo>
                  <a:pt x="2898089" y="873289"/>
                  <a:pt x="2923586" y="880746"/>
                  <a:pt x="2962710" y="893275"/>
                </a:cubicBezTo>
                <a:cubicBezTo>
                  <a:pt x="3001836" y="905800"/>
                  <a:pt x="3030877" y="918606"/>
                  <a:pt x="3049833" y="931691"/>
                </a:cubicBezTo>
                <a:lnTo>
                  <a:pt x="3092594" y="903294"/>
                </a:lnTo>
                <a:cubicBezTo>
                  <a:pt x="3106818" y="909249"/>
                  <a:pt x="3115412" y="912524"/>
                  <a:pt x="3118378" y="913127"/>
                </a:cubicBezTo>
                <a:cubicBezTo>
                  <a:pt x="3121339" y="913725"/>
                  <a:pt x="3129338" y="919968"/>
                  <a:pt x="3142367" y="931852"/>
                </a:cubicBezTo>
                <a:lnTo>
                  <a:pt x="3163747" y="917654"/>
                </a:lnTo>
                <a:cubicBezTo>
                  <a:pt x="3181479" y="952089"/>
                  <a:pt x="3201589" y="986233"/>
                  <a:pt x="3224067" y="1020080"/>
                </a:cubicBezTo>
                <a:cubicBezTo>
                  <a:pt x="3246548" y="1053932"/>
                  <a:pt x="3267836" y="1089860"/>
                  <a:pt x="3287940" y="1127855"/>
                </a:cubicBezTo>
                <a:lnTo>
                  <a:pt x="3298627" y="1120758"/>
                </a:lnTo>
                <a:lnTo>
                  <a:pt x="3312826" y="1142138"/>
                </a:lnTo>
                <a:cubicBezTo>
                  <a:pt x="3319949" y="1137407"/>
                  <a:pt x="3329441" y="1136233"/>
                  <a:pt x="3341300" y="1138630"/>
                </a:cubicBezTo>
                <a:lnTo>
                  <a:pt x="3355498" y="1160010"/>
                </a:lnTo>
                <a:cubicBezTo>
                  <a:pt x="3359066" y="1157641"/>
                  <a:pt x="3363216" y="1156167"/>
                  <a:pt x="3367963" y="1155579"/>
                </a:cubicBezTo>
                <a:cubicBezTo>
                  <a:pt x="3372711" y="1154997"/>
                  <a:pt x="3376866" y="1153520"/>
                  <a:pt x="3380427" y="1151155"/>
                </a:cubicBezTo>
                <a:lnTo>
                  <a:pt x="3394625" y="1172535"/>
                </a:lnTo>
                <a:cubicBezTo>
                  <a:pt x="3406483" y="1174926"/>
                  <a:pt x="3415974" y="1173759"/>
                  <a:pt x="3423103" y="1169025"/>
                </a:cubicBezTo>
                <a:lnTo>
                  <a:pt x="3444399" y="1201093"/>
                </a:lnTo>
                <a:lnTo>
                  <a:pt x="3455091" y="1193992"/>
                </a:lnTo>
                <a:cubicBezTo>
                  <a:pt x="3470458" y="1224868"/>
                  <a:pt x="3486123" y="1254258"/>
                  <a:pt x="3502090" y="1282164"/>
                </a:cubicBezTo>
                <a:cubicBezTo>
                  <a:pt x="3518053" y="1310071"/>
                  <a:pt x="3518898" y="1336467"/>
                  <a:pt x="3504619" y="1361357"/>
                </a:cubicBezTo>
                <a:lnTo>
                  <a:pt x="3518814" y="1382733"/>
                </a:lnTo>
                <a:lnTo>
                  <a:pt x="3508122" y="1389833"/>
                </a:lnTo>
                <a:lnTo>
                  <a:pt x="3529421" y="1421905"/>
                </a:lnTo>
                <a:lnTo>
                  <a:pt x="3518733" y="1429003"/>
                </a:lnTo>
                <a:lnTo>
                  <a:pt x="3532929" y="1450379"/>
                </a:lnTo>
                <a:lnTo>
                  <a:pt x="3522241" y="1457477"/>
                </a:lnTo>
                <a:cubicBezTo>
                  <a:pt x="3531709" y="1471734"/>
                  <a:pt x="3546226" y="1480060"/>
                  <a:pt x="3565794" y="1482472"/>
                </a:cubicBezTo>
                <a:cubicBezTo>
                  <a:pt x="3585365" y="1484877"/>
                  <a:pt x="3616445" y="1518153"/>
                  <a:pt x="3659038" y="1582289"/>
                </a:cubicBezTo>
                <a:cubicBezTo>
                  <a:pt x="3663772" y="1589417"/>
                  <a:pt x="3667021" y="1596241"/>
                  <a:pt x="3668787" y="1602770"/>
                </a:cubicBezTo>
                <a:cubicBezTo>
                  <a:pt x="3670556" y="1609296"/>
                  <a:pt x="3672624" y="1614341"/>
                  <a:pt x="3674991" y="1617905"/>
                </a:cubicBezTo>
                <a:lnTo>
                  <a:pt x="3664299" y="1625005"/>
                </a:lnTo>
                <a:lnTo>
                  <a:pt x="3685595" y="1657073"/>
                </a:lnTo>
                <a:lnTo>
                  <a:pt x="3674907" y="1664171"/>
                </a:lnTo>
                <a:lnTo>
                  <a:pt x="3689105" y="1685551"/>
                </a:lnTo>
                <a:lnTo>
                  <a:pt x="3678417" y="1692649"/>
                </a:lnTo>
                <a:lnTo>
                  <a:pt x="3692615" y="1714029"/>
                </a:lnTo>
                <a:cubicBezTo>
                  <a:pt x="3684264" y="1740112"/>
                  <a:pt x="3677704" y="1761160"/>
                  <a:pt x="3672927" y="1777167"/>
                </a:cubicBezTo>
                <a:cubicBezTo>
                  <a:pt x="3668155" y="1793174"/>
                  <a:pt x="3671068" y="1820760"/>
                  <a:pt x="3681679" y="1859930"/>
                </a:cubicBezTo>
                <a:lnTo>
                  <a:pt x="3670986" y="1867031"/>
                </a:lnTo>
                <a:lnTo>
                  <a:pt x="3745525" y="1979271"/>
                </a:lnTo>
                <a:cubicBezTo>
                  <a:pt x="3743131" y="1991126"/>
                  <a:pt x="3738369" y="1999423"/>
                  <a:pt x="3731246" y="2004153"/>
                </a:cubicBezTo>
                <a:lnTo>
                  <a:pt x="3752542" y="2036221"/>
                </a:lnTo>
                <a:lnTo>
                  <a:pt x="3741850" y="2043322"/>
                </a:lnTo>
                <a:cubicBezTo>
                  <a:pt x="3750064" y="2094350"/>
                  <a:pt x="3752965" y="2133505"/>
                  <a:pt x="3750544" y="2160787"/>
                </a:cubicBezTo>
                <a:cubicBezTo>
                  <a:pt x="3748123" y="2188066"/>
                  <a:pt x="3741521" y="2228389"/>
                  <a:pt x="3730749" y="2281753"/>
                </a:cubicBezTo>
                <a:lnTo>
                  <a:pt x="3720061" y="2288851"/>
                </a:lnTo>
                <a:cubicBezTo>
                  <a:pt x="3734260" y="2310231"/>
                  <a:pt x="3733037" y="2331582"/>
                  <a:pt x="3716390" y="2352907"/>
                </a:cubicBezTo>
                <a:lnTo>
                  <a:pt x="3730589" y="2374287"/>
                </a:lnTo>
                <a:lnTo>
                  <a:pt x="3719897" y="2381387"/>
                </a:lnTo>
                <a:cubicBezTo>
                  <a:pt x="3724575" y="2419356"/>
                  <a:pt x="3718896" y="2443664"/>
                  <a:pt x="3702861" y="2454313"/>
                </a:cubicBezTo>
                <a:cubicBezTo>
                  <a:pt x="3686824" y="2464963"/>
                  <a:pt x="3679371" y="2490457"/>
                  <a:pt x="3680483" y="2530792"/>
                </a:cubicBezTo>
                <a:lnTo>
                  <a:pt x="3653755" y="2548542"/>
                </a:lnTo>
                <a:lnTo>
                  <a:pt x="3625029" y="2690849"/>
                </a:lnTo>
                <a:lnTo>
                  <a:pt x="3639227" y="2712229"/>
                </a:lnTo>
                <a:lnTo>
                  <a:pt x="3628539" y="2719327"/>
                </a:lnTo>
                <a:cubicBezTo>
                  <a:pt x="3622556" y="2748974"/>
                  <a:pt x="3623696" y="2773891"/>
                  <a:pt x="3631966" y="2794071"/>
                </a:cubicBezTo>
                <a:lnTo>
                  <a:pt x="3642654" y="2786973"/>
                </a:lnTo>
                <a:cubicBezTo>
                  <a:pt x="3661614" y="2800056"/>
                  <a:pt x="3683258" y="2803654"/>
                  <a:pt x="3707586" y="2797765"/>
                </a:cubicBezTo>
                <a:cubicBezTo>
                  <a:pt x="3731915" y="2791878"/>
                  <a:pt x="3756541" y="2788361"/>
                  <a:pt x="3781454" y="2787218"/>
                </a:cubicBezTo>
                <a:lnTo>
                  <a:pt x="3802830" y="2773022"/>
                </a:lnTo>
                <a:lnTo>
                  <a:pt x="3809931" y="2783714"/>
                </a:lnTo>
                <a:lnTo>
                  <a:pt x="3825967" y="2773065"/>
                </a:lnTo>
                <a:cubicBezTo>
                  <a:pt x="3855615" y="2779050"/>
                  <a:pt x="3879347" y="2776127"/>
                  <a:pt x="3897163" y="2764295"/>
                </a:cubicBezTo>
                <a:lnTo>
                  <a:pt x="3904261" y="2774983"/>
                </a:lnTo>
                <a:lnTo>
                  <a:pt x="3936329" y="2753687"/>
                </a:lnTo>
                <a:cubicBezTo>
                  <a:pt x="3952922" y="2763204"/>
                  <a:pt x="3961215" y="2767969"/>
                  <a:pt x="3961215" y="2767969"/>
                </a:cubicBezTo>
                <a:lnTo>
                  <a:pt x="3982599" y="2753767"/>
                </a:lnTo>
                <a:lnTo>
                  <a:pt x="3989697" y="2764456"/>
                </a:lnTo>
                <a:cubicBezTo>
                  <a:pt x="4003945" y="2754994"/>
                  <a:pt x="4019400" y="2739599"/>
                  <a:pt x="4036043" y="2718276"/>
                </a:cubicBezTo>
                <a:lnTo>
                  <a:pt x="4028946" y="2707588"/>
                </a:lnTo>
                <a:cubicBezTo>
                  <a:pt x="4049125" y="2699317"/>
                  <a:pt x="4070500" y="2688974"/>
                  <a:pt x="4093063" y="2676555"/>
                </a:cubicBezTo>
                <a:cubicBezTo>
                  <a:pt x="4115628" y="2664142"/>
                  <a:pt x="4135815" y="2652018"/>
                  <a:pt x="4153631" y="2640186"/>
                </a:cubicBezTo>
                <a:lnTo>
                  <a:pt x="4146534" y="2629499"/>
                </a:lnTo>
                <a:lnTo>
                  <a:pt x="4199982" y="2594004"/>
                </a:lnTo>
                <a:lnTo>
                  <a:pt x="4196471" y="2565526"/>
                </a:lnTo>
                <a:lnTo>
                  <a:pt x="4228543" y="2544227"/>
                </a:lnTo>
                <a:lnTo>
                  <a:pt x="4221443" y="2533535"/>
                </a:lnTo>
                <a:cubicBezTo>
                  <a:pt x="4239254" y="2521707"/>
                  <a:pt x="4261520" y="2510773"/>
                  <a:pt x="4288228" y="2500736"/>
                </a:cubicBezTo>
                <a:cubicBezTo>
                  <a:pt x="4314938" y="2490700"/>
                  <a:pt x="4336601" y="2482731"/>
                  <a:pt x="4353225" y="2476828"/>
                </a:cubicBezTo>
                <a:lnTo>
                  <a:pt x="4406673" y="2441334"/>
                </a:lnTo>
                <a:lnTo>
                  <a:pt x="4413774" y="2452026"/>
                </a:lnTo>
                <a:lnTo>
                  <a:pt x="4445842" y="2430730"/>
                </a:lnTo>
                <a:cubicBezTo>
                  <a:pt x="4462429" y="2440251"/>
                  <a:pt x="4476656" y="2446205"/>
                  <a:pt x="4488518" y="2448600"/>
                </a:cubicBezTo>
                <a:lnTo>
                  <a:pt x="4509898" y="2434401"/>
                </a:lnTo>
                <a:lnTo>
                  <a:pt x="4600594" y="2466592"/>
                </a:lnTo>
                <a:lnTo>
                  <a:pt x="4611282" y="2459494"/>
                </a:lnTo>
                <a:lnTo>
                  <a:pt x="4639678" y="2502254"/>
                </a:lnTo>
                <a:cubicBezTo>
                  <a:pt x="4630157" y="2518842"/>
                  <a:pt x="4622127" y="2531882"/>
                  <a:pt x="4615583" y="2541357"/>
                </a:cubicBezTo>
                <a:cubicBezTo>
                  <a:pt x="4609041" y="2550837"/>
                  <a:pt x="4595085" y="2562677"/>
                  <a:pt x="4573705" y="2576876"/>
                </a:cubicBezTo>
                <a:cubicBezTo>
                  <a:pt x="4553549" y="2569716"/>
                  <a:pt x="4541983" y="2569698"/>
                  <a:pt x="4539006" y="2576810"/>
                </a:cubicBezTo>
                <a:cubicBezTo>
                  <a:pt x="4536029" y="2583924"/>
                  <a:pt x="4528605" y="2586282"/>
                  <a:pt x="4516747" y="2583892"/>
                </a:cubicBezTo>
                <a:lnTo>
                  <a:pt x="4509647" y="2573200"/>
                </a:lnTo>
                <a:lnTo>
                  <a:pt x="4488267" y="2587398"/>
                </a:lnTo>
                <a:lnTo>
                  <a:pt x="4481169" y="2576710"/>
                </a:lnTo>
                <a:lnTo>
                  <a:pt x="4406344" y="2626401"/>
                </a:lnTo>
                <a:lnTo>
                  <a:pt x="4399247" y="2615713"/>
                </a:lnTo>
                <a:lnTo>
                  <a:pt x="4377867" y="2629911"/>
                </a:lnTo>
                <a:lnTo>
                  <a:pt x="4370766" y="2619219"/>
                </a:lnTo>
                <a:cubicBezTo>
                  <a:pt x="4352950" y="2631051"/>
                  <a:pt x="4334542" y="2641993"/>
                  <a:pt x="4315545" y="2652044"/>
                </a:cubicBezTo>
                <a:cubicBezTo>
                  <a:pt x="4296543" y="2662090"/>
                  <a:pt x="4276954" y="2671253"/>
                  <a:pt x="4256772" y="2679520"/>
                </a:cubicBezTo>
                <a:lnTo>
                  <a:pt x="4263870" y="2690208"/>
                </a:lnTo>
                <a:lnTo>
                  <a:pt x="4199730" y="2732803"/>
                </a:lnTo>
                <a:lnTo>
                  <a:pt x="4206831" y="2743495"/>
                </a:lnTo>
                <a:lnTo>
                  <a:pt x="4185455" y="2757691"/>
                </a:lnTo>
                <a:lnTo>
                  <a:pt x="4192553" y="2768378"/>
                </a:lnTo>
                <a:cubicBezTo>
                  <a:pt x="4178296" y="2777846"/>
                  <a:pt x="4165237" y="2785236"/>
                  <a:pt x="4153359" y="2790552"/>
                </a:cubicBezTo>
                <a:cubicBezTo>
                  <a:pt x="4141489" y="2795870"/>
                  <a:pt x="4127242" y="2801479"/>
                  <a:pt x="4110627" y="2807383"/>
                </a:cubicBezTo>
                <a:lnTo>
                  <a:pt x="4103526" y="2796691"/>
                </a:lnTo>
                <a:cubicBezTo>
                  <a:pt x="4079804" y="2791906"/>
                  <a:pt x="4051332" y="2795413"/>
                  <a:pt x="4018094" y="2807216"/>
                </a:cubicBezTo>
                <a:lnTo>
                  <a:pt x="4010996" y="2796528"/>
                </a:lnTo>
                <a:lnTo>
                  <a:pt x="3936168" y="2846220"/>
                </a:lnTo>
                <a:lnTo>
                  <a:pt x="3929068" y="2835528"/>
                </a:lnTo>
                <a:lnTo>
                  <a:pt x="3907688" y="2849727"/>
                </a:lnTo>
                <a:cubicBezTo>
                  <a:pt x="3898222" y="2835474"/>
                  <a:pt x="3876873" y="2834250"/>
                  <a:pt x="3843631" y="2846055"/>
                </a:cubicBezTo>
                <a:cubicBezTo>
                  <a:pt x="3810393" y="2857857"/>
                  <a:pt x="3782502" y="2866112"/>
                  <a:pt x="3759952" y="2870817"/>
                </a:cubicBezTo>
                <a:cubicBezTo>
                  <a:pt x="3771783" y="2888632"/>
                  <a:pt x="3791345" y="2894897"/>
                  <a:pt x="3818640" y="2889606"/>
                </a:cubicBezTo>
                <a:cubicBezTo>
                  <a:pt x="3845936" y="2884316"/>
                  <a:pt x="3867294" y="2881687"/>
                  <a:pt x="3882720" y="2881715"/>
                </a:cubicBezTo>
                <a:lnTo>
                  <a:pt x="3914788" y="2860419"/>
                </a:lnTo>
                <a:lnTo>
                  <a:pt x="3921886" y="2871107"/>
                </a:lnTo>
                <a:lnTo>
                  <a:pt x="3943266" y="2856908"/>
                </a:lnTo>
                <a:lnTo>
                  <a:pt x="3950364" y="2867596"/>
                </a:lnTo>
                <a:lnTo>
                  <a:pt x="3971744" y="2853398"/>
                </a:lnTo>
                <a:lnTo>
                  <a:pt x="3978844" y="2864090"/>
                </a:lnTo>
                <a:cubicBezTo>
                  <a:pt x="4016813" y="2859412"/>
                  <a:pt x="4063655" y="2868098"/>
                  <a:pt x="4119374" y="2890141"/>
                </a:cubicBezTo>
                <a:cubicBezTo>
                  <a:pt x="4175092" y="2912192"/>
                  <a:pt x="4211232" y="2935685"/>
                  <a:pt x="4227798" y="2960630"/>
                </a:cubicBezTo>
                <a:lnTo>
                  <a:pt x="4238486" y="2953532"/>
                </a:lnTo>
                <a:cubicBezTo>
                  <a:pt x="4249147" y="2961853"/>
                  <a:pt x="4259814" y="2970171"/>
                  <a:pt x="4270474" y="2978499"/>
                </a:cubicBezTo>
                <a:cubicBezTo>
                  <a:pt x="4281136" y="2986821"/>
                  <a:pt x="4291801" y="2995145"/>
                  <a:pt x="4302458" y="3003470"/>
                </a:cubicBezTo>
                <a:lnTo>
                  <a:pt x="4313150" y="2996369"/>
                </a:lnTo>
                <a:cubicBezTo>
                  <a:pt x="4333275" y="3018949"/>
                  <a:pt x="4350439" y="3040924"/>
                  <a:pt x="4364637" y="3062304"/>
                </a:cubicBezTo>
                <a:cubicBezTo>
                  <a:pt x="4378833" y="3083680"/>
                  <a:pt x="4395996" y="3105662"/>
                  <a:pt x="4416127" y="3128231"/>
                </a:cubicBezTo>
                <a:lnTo>
                  <a:pt x="4426815" y="3121133"/>
                </a:lnTo>
                <a:cubicBezTo>
                  <a:pt x="4431549" y="3128262"/>
                  <a:pt x="4433015" y="3136272"/>
                  <a:pt x="4431219" y="3145165"/>
                </a:cubicBezTo>
                <a:cubicBezTo>
                  <a:pt x="4429428" y="3154062"/>
                  <a:pt x="4432074" y="3163851"/>
                  <a:pt x="4439176" y="3174544"/>
                </a:cubicBezTo>
                <a:cubicBezTo>
                  <a:pt x="4439176" y="3174544"/>
                  <a:pt x="4443322" y="3176926"/>
                  <a:pt x="4451621" y="3181679"/>
                </a:cubicBezTo>
                <a:lnTo>
                  <a:pt x="4462309" y="3174581"/>
                </a:lnTo>
                <a:lnTo>
                  <a:pt x="4469411" y="3185274"/>
                </a:lnTo>
                <a:cubicBezTo>
                  <a:pt x="4475334" y="3186470"/>
                  <a:pt x="4481867" y="3184702"/>
                  <a:pt x="4488990" y="3179972"/>
                </a:cubicBezTo>
                <a:cubicBezTo>
                  <a:pt x="4496119" y="3175238"/>
                  <a:pt x="4499981" y="3171390"/>
                  <a:pt x="4500577" y="3168425"/>
                </a:cubicBezTo>
                <a:cubicBezTo>
                  <a:pt x="4501180" y="3165459"/>
                  <a:pt x="4503258" y="3162796"/>
                  <a:pt x="4506822" y="3160430"/>
                </a:cubicBezTo>
                <a:lnTo>
                  <a:pt x="4524608" y="3164020"/>
                </a:lnTo>
                <a:cubicBezTo>
                  <a:pt x="4541200" y="3173538"/>
                  <a:pt x="4556008" y="3184241"/>
                  <a:pt x="4569041" y="3196131"/>
                </a:cubicBezTo>
                <a:cubicBezTo>
                  <a:pt x="4554788" y="3205596"/>
                  <a:pt x="4539337" y="3220986"/>
                  <a:pt x="4522690" y="3242312"/>
                </a:cubicBezTo>
                <a:lnTo>
                  <a:pt x="4515593" y="3231625"/>
                </a:lnTo>
                <a:lnTo>
                  <a:pt x="4483525" y="3252921"/>
                </a:lnTo>
                <a:cubicBezTo>
                  <a:pt x="4478738" y="3276637"/>
                  <a:pt x="4485801" y="3306603"/>
                  <a:pt x="4504717" y="3342822"/>
                </a:cubicBezTo>
                <a:cubicBezTo>
                  <a:pt x="4523631" y="3379036"/>
                  <a:pt x="4534261" y="3406641"/>
                  <a:pt x="4536599" y="3425625"/>
                </a:cubicBezTo>
                <a:lnTo>
                  <a:pt x="4525911" y="3432723"/>
                </a:lnTo>
                <a:lnTo>
                  <a:pt x="4540109" y="3454103"/>
                </a:lnTo>
                <a:cubicBezTo>
                  <a:pt x="4537716" y="3465959"/>
                  <a:pt x="4532950" y="3474259"/>
                  <a:pt x="4525827" y="3478990"/>
                </a:cubicBezTo>
                <a:lnTo>
                  <a:pt x="4540025" y="3500370"/>
                </a:lnTo>
                <a:cubicBezTo>
                  <a:pt x="4537635" y="3512229"/>
                  <a:pt x="4532871" y="3520522"/>
                  <a:pt x="4525747" y="3525253"/>
                </a:cubicBezTo>
                <a:lnTo>
                  <a:pt x="4539945" y="3546633"/>
                </a:lnTo>
                <a:lnTo>
                  <a:pt x="4532764" y="3582212"/>
                </a:lnTo>
                <a:lnTo>
                  <a:pt x="4511380" y="3596413"/>
                </a:lnTo>
                <a:cubicBezTo>
                  <a:pt x="4516114" y="3603541"/>
                  <a:pt x="4517285" y="3613028"/>
                  <a:pt x="4514890" y="3624891"/>
                </a:cubicBezTo>
                <a:lnTo>
                  <a:pt x="4493514" y="3639086"/>
                </a:lnTo>
                <a:lnTo>
                  <a:pt x="4500612" y="3649774"/>
                </a:lnTo>
                <a:lnTo>
                  <a:pt x="4479232" y="3663972"/>
                </a:lnTo>
                <a:lnTo>
                  <a:pt x="4486332" y="3674664"/>
                </a:lnTo>
                <a:lnTo>
                  <a:pt x="4454264" y="3695961"/>
                </a:lnTo>
                <a:cubicBezTo>
                  <a:pt x="4458995" y="3703084"/>
                  <a:pt x="4460165" y="3712579"/>
                  <a:pt x="4457768" y="3724437"/>
                </a:cubicBezTo>
                <a:lnTo>
                  <a:pt x="4441731" y="3735087"/>
                </a:lnTo>
                <a:lnTo>
                  <a:pt x="4448832" y="3745779"/>
                </a:lnTo>
                <a:cubicBezTo>
                  <a:pt x="4429793" y="3778959"/>
                  <a:pt x="4421456" y="3797333"/>
                  <a:pt x="4423823" y="3800896"/>
                </a:cubicBezTo>
                <a:cubicBezTo>
                  <a:pt x="4426190" y="3804461"/>
                  <a:pt x="4426175" y="3812171"/>
                  <a:pt x="4423777" y="3824029"/>
                </a:cubicBezTo>
                <a:lnTo>
                  <a:pt x="4430878" y="3834721"/>
                </a:lnTo>
                <a:lnTo>
                  <a:pt x="4398810" y="3856018"/>
                </a:lnTo>
                <a:lnTo>
                  <a:pt x="4405908" y="3866706"/>
                </a:lnTo>
                <a:lnTo>
                  <a:pt x="4373840" y="3888002"/>
                </a:lnTo>
                <a:lnTo>
                  <a:pt x="4380941" y="3898694"/>
                </a:lnTo>
                <a:lnTo>
                  <a:pt x="4284733" y="3962585"/>
                </a:lnTo>
                <a:lnTo>
                  <a:pt x="4291830" y="3973273"/>
                </a:lnTo>
                <a:lnTo>
                  <a:pt x="4174330" y="4005093"/>
                </a:lnTo>
                <a:lnTo>
                  <a:pt x="4067435" y="4076082"/>
                </a:lnTo>
                <a:lnTo>
                  <a:pt x="4060335" y="4065390"/>
                </a:lnTo>
                <a:cubicBezTo>
                  <a:pt x="4047278" y="4068932"/>
                  <a:pt x="4034222" y="4072464"/>
                  <a:pt x="4021169" y="4075998"/>
                </a:cubicBezTo>
                <a:cubicBezTo>
                  <a:pt x="4008108" y="4079534"/>
                  <a:pt x="3995055" y="4083068"/>
                  <a:pt x="3981998" y="4086610"/>
                </a:cubicBezTo>
                <a:lnTo>
                  <a:pt x="3974897" y="4075917"/>
                </a:lnTo>
                <a:cubicBezTo>
                  <a:pt x="3945226" y="4085355"/>
                  <a:pt x="3919704" y="4093317"/>
                  <a:pt x="3898340" y="4099803"/>
                </a:cubicBezTo>
                <a:cubicBezTo>
                  <a:pt x="3876975" y="4106291"/>
                  <a:pt x="3845536" y="4105343"/>
                  <a:pt x="3804034" y="4096965"/>
                </a:cubicBezTo>
                <a:lnTo>
                  <a:pt x="3782654" y="4111164"/>
                </a:lnTo>
                <a:lnTo>
                  <a:pt x="3775554" y="4100472"/>
                </a:lnTo>
                <a:lnTo>
                  <a:pt x="3754173" y="4114670"/>
                </a:lnTo>
                <a:lnTo>
                  <a:pt x="3747076" y="4103982"/>
                </a:lnTo>
                <a:lnTo>
                  <a:pt x="3709663" y="4128828"/>
                </a:lnTo>
                <a:lnTo>
                  <a:pt x="3702565" y="4118140"/>
                </a:lnTo>
                <a:lnTo>
                  <a:pt x="3670493" y="4139438"/>
                </a:lnTo>
                <a:lnTo>
                  <a:pt x="3663393" y="4128746"/>
                </a:lnTo>
                <a:lnTo>
                  <a:pt x="3609945" y="4164241"/>
                </a:lnTo>
                <a:cubicBezTo>
                  <a:pt x="3593326" y="4170140"/>
                  <a:pt x="3568397" y="4178995"/>
                  <a:pt x="3535162" y="4190802"/>
                </a:cubicBezTo>
                <a:cubicBezTo>
                  <a:pt x="3501925" y="4202602"/>
                  <a:pt x="3474613" y="4215603"/>
                  <a:pt x="3453233" y="4229801"/>
                </a:cubicBezTo>
                <a:cubicBezTo>
                  <a:pt x="3435417" y="4241633"/>
                  <a:pt x="3417881" y="4263551"/>
                  <a:pt x="3400622" y="4295549"/>
                </a:cubicBezTo>
                <a:cubicBezTo>
                  <a:pt x="3383362" y="4327550"/>
                  <a:pt x="3377086" y="4354825"/>
                  <a:pt x="3381793" y="4377373"/>
                </a:cubicBezTo>
                <a:lnTo>
                  <a:pt x="3424386" y="4441509"/>
                </a:lnTo>
                <a:lnTo>
                  <a:pt x="3413693" y="4448609"/>
                </a:lnTo>
                <a:cubicBezTo>
                  <a:pt x="3421938" y="4484216"/>
                  <a:pt x="3427822" y="4508544"/>
                  <a:pt x="3431360" y="4521596"/>
                </a:cubicBezTo>
                <a:cubicBezTo>
                  <a:pt x="3434897" y="4534655"/>
                  <a:pt x="3422997" y="4555395"/>
                  <a:pt x="3395660" y="4583815"/>
                </a:cubicBezTo>
                <a:lnTo>
                  <a:pt x="3388562" y="4573127"/>
                </a:lnTo>
                <a:cubicBezTo>
                  <a:pt x="3384999" y="4575494"/>
                  <a:pt x="3381431" y="4581716"/>
                  <a:pt x="3377852" y="4591795"/>
                </a:cubicBezTo>
                <a:cubicBezTo>
                  <a:pt x="3374272" y="4601872"/>
                  <a:pt x="3367139" y="4610462"/>
                  <a:pt x="3356451" y="4617559"/>
                </a:cubicBezTo>
                <a:cubicBezTo>
                  <a:pt x="3349328" y="4622290"/>
                  <a:pt x="3338058" y="4620787"/>
                  <a:pt x="3322646" y="4613048"/>
                </a:cubicBezTo>
                <a:cubicBezTo>
                  <a:pt x="3307244" y="4605312"/>
                  <a:pt x="3293605" y="4600242"/>
                  <a:pt x="3281750" y="4597850"/>
                </a:cubicBezTo>
                <a:lnTo>
                  <a:pt x="3196230" y="4654643"/>
                </a:lnTo>
                <a:cubicBezTo>
                  <a:pt x="3196201" y="4670065"/>
                  <a:pt x="3195287" y="4686079"/>
                  <a:pt x="3193477" y="4702683"/>
                </a:cubicBezTo>
                <a:cubicBezTo>
                  <a:pt x="3191666" y="4719286"/>
                  <a:pt x="3188968" y="4736485"/>
                  <a:pt x="3185374" y="4754274"/>
                </a:cubicBezTo>
                <a:lnTo>
                  <a:pt x="3174686" y="4761372"/>
                </a:lnTo>
                <a:lnTo>
                  <a:pt x="3188885" y="4782752"/>
                </a:lnTo>
                <a:lnTo>
                  <a:pt x="3187048" y="4814781"/>
                </a:lnTo>
                <a:lnTo>
                  <a:pt x="3165668" y="4828979"/>
                </a:lnTo>
                <a:cubicBezTo>
                  <a:pt x="3163274" y="4840833"/>
                  <a:pt x="3164444" y="4850329"/>
                  <a:pt x="3169178" y="4857457"/>
                </a:cubicBezTo>
                <a:lnTo>
                  <a:pt x="3126418" y="4885854"/>
                </a:lnTo>
                <a:lnTo>
                  <a:pt x="3133516" y="4896541"/>
                </a:lnTo>
                <a:cubicBezTo>
                  <a:pt x="3110965" y="4901245"/>
                  <a:pt x="3088711" y="4908324"/>
                  <a:pt x="3066748" y="4917772"/>
                </a:cubicBezTo>
                <a:cubicBezTo>
                  <a:pt x="3044788" y="4927227"/>
                  <a:pt x="3029070" y="4924828"/>
                  <a:pt x="3019603" y="4910572"/>
                </a:cubicBezTo>
                <a:lnTo>
                  <a:pt x="2976847" y="4938966"/>
                </a:lnTo>
                <a:cubicBezTo>
                  <a:pt x="2963791" y="4942507"/>
                  <a:pt x="2950134" y="4949004"/>
                  <a:pt x="2935881" y="4958470"/>
                </a:cubicBezTo>
                <a:cubicBezTo>
                  <a:pt x="2907378" y="4977398"/>
                  <a:pt x="2894285" y="5000213"/>
                  <a:pt x="2896613" y="5026911"/>
                </a:cubicBezTo>
                <a:cubicBezTo>
                  <a:pt x="2898939" y="5053605"/>
                  <a:pt x="2904221" y="5084759"/>
                  <a:pt x="2912462" y="5120362"/>
                </a:cubicBezTo>
                <a:lnTo>
                  <a:pt x="2923150" y="5113264"/>
                </a:lnTo>
                <a:lnTo>
                  <a:pt x="2937349" y="5134644"/>
                </a:lnTo>
                <a:cubicBezTo>
                  <a:pt x="2987233" y="5101516"/>
                  <a:pt x="3031159" y="5082610"/>
                  <a:pt x="3069135" y="5077934"/>
                </a:cubicBezTo>
                <a:cubicBezTo>
                  <a:pt x="3107104" y="5073256"/>
                  <a:pt x="3148567" y="5104768"/>
                  <a:pt x="3193526" y="5172468"/>
                </a:cubicBezTo>
                <a:cubicBezTo>
                  <a:pt x="3210092" y="5197413"/>
                  <a:pt x="3224578" y="5225019"/>
                  <a:pt x="3236981" y="5255293"/>
                </a:cubicBezTo>
                <a:cubicBezTo>
                  <a:pt x="3249381" y="5285568"/>
                  <a:pt x="3256163" y="5305447"/>
                  <a:pt x="3257333" y="5314942"/>
                </a:cubicBezTo>
                <a:lnTo>
                  <a:pt x="3246646" y="5322040"/>
                </a:lnTo>
                <a:lnTo>
                  <a:pt x="3260844" y="5343420"/>
                </a:lnTo>
                <a:cubicBezTo>
                  <a:pt x="3258447" y="5355278"/>
                  <a:pt x="3252492" y="5369503"/>
                  <a:pt x="3242974" y="5386096"/>
                </a:cubicBezTo>
                <a:lnTo>
                  <a:pt x="3257170" y="5407472"/>
                </a:lnTo>
                <a:cubicBezTo>
                  <a:pt x="3254775" y="5419335"/>
                  <a:pt x="3250019" y="5427628"/>
                  <a:pt x="3242890" y="5432362"/>
                </a:cubicBezTo>
                <a:lnTo>
                  <a:pt x="3249988" y="5443050"/>
                </a:lnTo>
                <a:cubicBezTo>
                  <a:pt x="3240471" y="5459643"/>
                  <a:pt x="3231845" y="5471789"/>
                  <a:pt x="3224120" y="5479484"/>
                </a:cubicBezTo>
                <a:cubicBezTo>
                  <a:pt x="3216397" y="5487185"/>
                  <a:pt x="3213106" y="5503490"/>
                  <a:pt x="3214249" y="5528403"/>
                </a:cubicBezTo>
                <a:lnTo>
                  <a:pt x="3192869" y="5542601"/>
                </a:lnTo>
                <a:lnTo>
                  <a:pt x="3199967" y="5553289"/>
                </a:lnTo>
                <a:lnTo>
                  <a:pt x="3146519" y="5588783"/>
                </a:lnTo>
                <a:cubicBezTo>
                  <a:pt x="3145322" y="5594714"/>
                  <a:pt x="3145909" y="5599460"/>
                  <a:pt x="3148276" y="5603024"/>
                </a:cubicBezTo>
                <a:cubicBezTo>
                  <a:pt x="3150640" y="5606584"/>
                  <a:pt x="3151222" y="5611334"/>
                  <a:pt x="3150025" y="5617264"/>
                </a:cubicBezTo>
                <a:lnTo>
                  <a:pt x="3117957" y="5638560"/>
                </a:lnTo>
                <a:cubicBezTo>
                  <a:pt x="3100115" y="5665811"/>
                  <a:pt x="3089093" y="5693675"/>
                  <a:pt x="3084891" y="5722137"/>
                </a:cubicBezTo>
                <a:cubicBezTo>
                  <a:pt x="3080688" y="5750602"/>
                  <a:pt x="3061951" y="5778447"/>
                  <a:pt x="3028686" y="5805673"/>
                </a:cubicBezTo>
                <a:cubicBezTo>
                  <a:pt x="3014462" y="5799712"/>
                  <a:pt x="3000817" y="5798507"/>
                  <a:pt x="2987764" y="5802040"/>
                </a:cubicBezTo>
                <a:cubicBezTo>
                  <a:pt x="2974709" y="5805574"/>
                  <a:pt x="2962843" y="5807036"/>
                  <a:pt x="2952166" y="5806426"/>
                </a:cubicBezTo>
                <a:cubicBezTo>
                  <a:pt x="2941494" y="5805812"/>
                  <a:pt x="2929931" y="5801938"/>
                  <a:pt x="2917488" y="5794799"/>
                </a:cubicBezTo>
                <a:cubicBezTo>
                  <a:pt x="2905045" y="5787656"/>
                  <a:pt x="2890539" y="5771615"/>
                  <a:pt x="2873977" y="5746675"/>
                </a:cubicBezTo>
                <a:cubicBezTo>
                  <a:pt x="2845580" y="5703915"/>
                  <a:pt x="2835259" y="5670977"/>
                  <a:pt x="2843009" y="5647858"/>
                </a:cubicBezTo>
                <a:cubicBezTo>
                  <a:pt x="2850762" y="5624737"/>
                  <a:pt x="2858227" y="5595387"/>
                  <a:pt x="2865412" y="5559813"/>
                </a:cubicBezTo>
                <a:lnTo>
                  <a:pt x="2858311" y="5549121"/>
                </a:lnTo>
                <a:lnTo>
                  <a:pt x="2879691" y="5534923"/>
                </a:lnTo>
                <a:cubicBezTo>
                  <a:pt x="2884478" y="5511207"/>
                  <a:pt x="2889542" y="5497572"/>
                  <a:pt x="2894887" y="5494022"/>
                </a:cubicBezTo>
                <a:cubicBezTo>
                  <a:pt x="2900235" y="5490471"/>
                  <a:pt x="2905889" y="5481587"/>
                  <a:pt x="2911843" y="5467361"/>
                </a:cubicBezTo>
                <a:lnTo>
                  <a:pt x="2904745" y="5456672"/>
                </a:lnTo>
                <a:cubicBezTo>
                  <a:pt x="2911874" y="5451938"/>
                  <a:pt x="2916630" y="5443645"/>
                  <a:pt x="2919024" y="5431782"/>
                </a:cubicBezTo>
                <a:lnTo>
                  <a:pt x="2904826" y="5410402"/>
                </a:lnTo>
                <a:cubicBezTo>
                  <a:pt x="2911951" y="5405671"/>
                  <a:pt x="2916714" y="5397378"/>
                  <a:pt x="2919104" y="5385519"/>
                </a:cubicBezTo>
                <a:lnTo>
                  <a:pt x="2904906" y="5364139"/>
                </a:lnTo>
                <a:lnTo>
                  <a:pt x="2915598" y="5357038"/>
                </a:lnTo>
                <a:cubicBezTo>
                  <a:pt x="2916822" y="5335689"/>
                  <a:pt x="2910333" y="5314324"/>
                  <a:pt x="2896135" y="5292944"/>
                </a:cubicBezTo>
                <a:cubicBezTo>
                  <a:pt x="2884304" y="5275129"/>
                  <a:pt x="2868913" y="5259676"/>
                  <a:pt x="2849952" y="5246593"/>
                </a:cubicBezTo>
                <a:cubicBezTo>
                  <a:pt x="2830994" y="5233511"/>
                  <a:pt x="2805482" y="5237617"/>
                  <a:pt x="2773414" y="5258913"/>
                </a:cubicBezTo>
                <a:lnTo>
                  <a:pt x="2766316" y="5248225"/>
                </a:lnTo>
                <a:cubicBezTo>
                  <a:pt x="2746133" y="5256492"/>
                  <a:pt x="2726542" y="5265649"/>
                  <a:pt x="2707543" y="5275701"/>
                </a:cubicBezTo>
                <a:cubicBezTo>
                  <a:pt x="2688545" y="5285753"/>
                  <a:pt x="2670136" y="5296690"/>
                  <a:pt x="2652320" y="5308522"/>
                </a:cubicBezTo>
                <a:lnTo>
                  <a:pt x="2645222" y="5297834"/>
                </a:lnTo>
                <a:lnTo>
                  <a:pt x="2613154" y="5319130"/>
                </a:lnTo>
                <a:lnTo>
                  <a:pt x="2606056" y="5308442"/>
                </a:lnTo>
                <a:lnTo>
                  <a:pt x="2557953" y="5340387"/>
                </a:lnTo>
                <a:lnTo>
                  <a:pt x="2550853" y="5329695"/>
                </a:lnTo>
                <a:cubicBezTo>
                  <a:pt x="2524741" y="5336769"/>
                  <a:pt x="2508122" y="5342671"/>
                  <a:pt x="2500995" y="5347404"/>
                </a:cubicBezTo>
                <a:lnTo>
                  <a:pt x="2493894" y="5336712"/>
                </a:lnTo>
                <a:cubicBezTo>
                  <a:pt x="2453530" y="5353251"/>
                  <a:pt x="2421490" y="5359121"/>
                  <a:pt x="2397770" y="5354337"/>
                </a:cubicBezTo>
                <a:cubicBezTo>
                  <a:pt x="2374052" y="5349549"/>
                  <a:pt x="2353287" y="5353068"/>
                  <a:pt x="2335471" y="5364900"/>
                </a:cubicBezTo>
                <a:cubicBezTo>
                  <a:pt x="2328342" y="5369634"/>
                  <a:pt x="2321510" y="5376742"/>
                  <a:pt x="2314968" y="5386221"/>
                </a:cubicBezTo>
                <a:cubicBezTo>
                  <a:pt x="2308425" y="5395698"/>
                  <a:pt x="2301591" y="5402807"/>
                  <a:pt x="2294468" y="5407537"/>
                </a:cubicBezTo>
                <a:lnTo>
                  <a:pt x="2308666" y="5428917"/>
                </a:lnTo>
                <a:cubicBezTo>
                  <a:pt x="2294413" y="5438383"/>
                  <a:pt x="2275397" y="5456140"/>
                  <a:pt x="2251624" y="5482200"/>
                </a:cubicBezTo>
                <a:lnTo>
                  <a:pt x="2258722" y="5492888"/>
                </a:lnTo>
                <a:cubicBezTo>
                  <a:pt x="2223089" y="5516552"/>
                  <a:pt x="2194013" y="5523024"/>
                  <a:pt x="2171494" y="5512305"/>
                </a:cubicBezTo>
                <a:cubicBezTo>
                  <a:pt x="2148971" y="5501591"/>
                  <a:pt x="2127353" y="5486426"/>
                  <a:pt x="2106628" y="5466815"/>
                </a:cubicBezTo>
                <a:cubicBezTo>
                  <a:pt x="2085896" y="5447202"/>
                  <a:pt x="2064275" y="5432042"/>
                  <a:pt x="2041755" y="5421323"/>
                </a:cubicBezTo>
                <a:cubicBezTo>
                  <a:pt x="2019235" y="5410604"/>
                  <a:pt x="1991939" y="5415895"/>
                  <a:pt x="1959872" y="5437191"/>
                </a:cubicBezTo>
                <a:cubicBezTo>
                  <a:pt x="1942055" y="5449023"/>
                  <a:pt x="1928985" y="5460266"/>
                  <a:pt x="1920661" y="5470932"/>
                </a:cubicBezTo>
                <a:lnTo>
                  <a:pt x="1877905" y="5499326"/>
                </a:lnTo>
                <a:cubicBezTo>
                  <a:pt x="1882639" y="5506455"/>
                  <a:pt x="1883805" y="5515944"/>
                  <a:pt x="1881411" y="5527806"/>
                </a:cubicBezTo>
                <a:lnTo>
                  <a:pt x="1860031" y="5542005"/>
                </a:lnTo>
                <a:cubicBezTo>
                  <a:pt x="1871863" y="5559821"/>
                  <a:pt x="1867389" y="5574345"/>
                  <a:pt x="1846608" y="5585575"/>
                </a:cubicBezTo>
                <a:cubicBezTo>
                  <a:pt x="1825825" y="5596812"/>
                  <a:pt x="1817774" y="5621414"/>
                  <a:pt x="1822450" y="5659383"/>
                </a:cubicBezTo>
                <a:lnTo>
                  <a:pt x="1804665" y="5655793"/>
                </a:lnTo>
                <a:cubicBezTo>
                  <a:pt x="1792804" y="5653398"/>
                  <a:pt x="1788361" y="5652501"/>
                  <a:pt x="1791323" y="5653098"/>
                </a:cubicBezTo>
                <a:cubicBezTo>
                  <a:pt x="1794284" y="5653696"/>
                  <a:pt x="1790437" y="5649834"/>
                  <a:pt x="1779774" y="5641513"/>
                </a:cubicBezTo>
                <a:cubicBezTo>
                  <a:pt x="1783369" y="5623725"/>
                  <a:pt x="1778078" y="5596429"/>
                  <a:pt x="1763911" y="5559627"/>
                </a:cubicBezTo>
                <a:cubicBezTo>
                  <a:pt x="1749735" y="5522825"/>
                  <a:pt x="1733188" y="5490173"/>
                  <a:pt x="1714256" y="5461664"/>
                </a:cubicBezTo>
                <a:cubicBezTo>
                  <a:pt x="1697694" y="5436725"/>
                  <a:pt x="1667475" y="5418284"/>
                  <a:pt x="1623598" y="5406341"/>
                </a:cubicBezTo>
                <a:lnTo>
                  <a:pt x="1616500" y="5395653"/>
                </a:lnTo>
                <a:lnTo>
                  <a:pt x="1595124" y="5409849"/>
                </a:lnTo>
                <a:lnTo>
                  <a:pt x="1570234" y="5395569"/>
                </a:lnTo>
                <a:cubicBezTo>
                  <a:pt x="1552419" y="5407400"/>
                  <a:pt x="1535506" y="5410930"/>
                  <a:pt x="1519499" y="5406153"/>
                </a:cubicBezTo>
                <a:cubicBezTo>
                  <a:pt x="1503493" y="5401381"/>
                  <a:pt x="1487192" y="5394234"/>
                  <a:pt x="1470603" y="5384714"/>
                </a:cubicBezTo>
                <a:lnTo>
                  <a:pt x="1449223" y="5398912"/>
                </a:lnTo>
                <a:cubicBezTo>
                  <a:pt x="1407715" y="5390533"/>
                  <a:pt x="1378962" y="5383954"/>
                  <a:pt x="1362956" y="5379182"/>
                </a:cubicBezTo>
                <a:cubicBezTo>
                  <a:pt x="1346950" y="5374410"/>
                  <a:pt x="1317563" y="5386218"/>
                  <a:pt x="1274803" y="5414614"/>
                </a:cubicBezTo>
                <a:cubicBezTo>
                  <a:pt x="1272414" y="5426474"/>
                  <a:pt x="1261420" y="5438912"/>
                  <a:pt x="1241819" y="5451928"/>
                </a:cubicBezTo>
                <a:cubicBezTo>
                  <a:pt x="1222223" y="5464942"/>
                  <a:pt x="1203517" y="5477365"/>
                  <a:pt x="1185702" y="5489196"/>
                </a:cubicBezTo>
                <a:cubicBezTo>
                  <a:pt x="1166741" y="5476113"/>
                  <a:pt x="1148073" y="5465401"/>
                  <a:pt x="1129700" y="5457066"/>
                </a:cubicBezTo>
                <a:cubicBezTo>
                  <a:pt x="1111328" y="5448730"/>
                  <a:pt x="1092078" y="5433269"/>
                  <a:pt x="1071951" y="5410697"/>
                </a:cubicBezTo>
                <a:cubicBezTo>
                  <a:pt x="1077936" y="5381049"/>
                  <a:pt x="1080963" y="5346947"/>
                  <a:pt x="1081030" y="5308392"/>
                </a:cubicBezTo>
                <a:cubicBezTo>
                  <a:pt x="1081100" y="5269836"/>
                  <a:pt x="1075813" y="5238684"/>
                  <a:pt x="1065182" y="5214942"/>
                </a:cubicBezTo>
                <a:cubicBezTo>
                  <a:pt x="1046197" y="5217278"/>
                  <a:pt x="1029002" y="5214578"/>
                  <a:pt x="1013591" y="5206840"/>
                </a:cubicBezTo>
                <a:cubicBezTo>
                  <a:pt x="998181" y="5199102"/>
                  <a:pt x="979804" y="5194621"/>
                  <a:pt x="958452" y="5193394"/>
                </a:cubicBezTo>
                <a:lnTo>
                  <a:pt x="951355" y="5182706"/>
                </a:lnTo>
                <a:lnTo>
                  <a:pt x="919286" y="5204002"/>
                </a:lnTo>
                <a:lnTo>
                  <a:pt x="912186" y="5193310"/>
                </a:lnTo>
                <a:lnTo>
                  <a:pt x="880113" y="5214610"/>
                </a:lnTo>
                <a:lnTo>
                  <a:pt x="873015" y="5203922"/>
                </a:lnTo>
                <a:cubicBezTo>
                  <a:pt x="873015" y="5203922"/>
                  <a:pt x="863524" y="5205087"/>
                  <a:pt x="844541" y="5207429"/>
                </a:cubicBezTo>
                <a:lnTo>
                  <a:pt x="830343" y="5186049"/>
                </a:lnTo>
                <a:cubicBezTo>
                  <a:pt x="830343" y="5186049"/>
                  <a:pt x="820848" y="5187218"/>
                  <a:pt x="801862" y="5189556"/>
                </a:cubicBezTo>
                <a:lnTo>
                  <a:pt x="780566" y="5157488"/>
                </a:lnTo>
                <a:cubicBezTo>
                  <a:pt x="771071" y="5158656"/>
                  <a:pt x="762765" y="5161607"/>
                  <a:pt x="755637" y="5166341"/>
                </a:cubicBezTo>
                <a:cubicBezTo>
                  <a:pt x="748510" y="5171074"/>
                  <a:pt x="740203" y="5174026"/>
                  <a:pt x="730708" y="5175196"/>
                </a:cubicBezTo>
                <a:cubicBezTo>
                  <a:pt x="728341" y="5171631"/>
                  <a:pt x="726864" y="5167477"/>
                  <a:pt x="726283" y="5162728"/>
                </a:cubicBezTo>
                <a:cubicBezTo>
                  <a:pt x="725698" y="5157985"/>
                  <a:pt x="724221" y="5153831"/>
                  <a:pt x="721855" y="5150267"/>
                </a:cubicBezTo>
                <a:cubicBezTo>
                  <a:pt x="714757" y="5139579"/>
                  <a:pt x="706171" y="5132444"/>
                  <a:pt x="696092" y="5128865"/>
                </a:cubicBezTo>
                <a:cubicBezTo>
                  <a:pt x="686011" y="5125287"/>
                  <a:pt x="673862" y="5120521"/>
                  <a:pt x="659635" y="5114567"/>
                </a:cubicBezTo>
                <a:lnTo>
                  <a:pt x="648947" y="5121664"/>
                </a:lnTo>
                <a:cubicBezTo>
                  <a:pt x="639482" y="5107411"/>
                  <a:pt x="619331" y="5100257"/>
                  <a:pt x="588483" y="5100200"/>
                </a:cubicBezTo>
                <a:lnTo>
                  <a:pt x="574287" y="5078824"/>
                </a:lnTo>
                <a:cubicBezTo>
                  <a:pt x="574287" y="5078824"/>
                  <a:pt x="564793" y="5079993"/>
                  <a:pt x="545806" y="5082331"/>
                </a:cubicBezTo>
                <a:lnTo>
                  <a:pt x="531608" y="5060951"/>
                </a:lnTo>
                <a:cubicBezTo>
                  <a:pt x="488909" y="5058504"/>
                  <a:pt x="457477" y="5053704"/>
                  <a:pt x="437322" y="5046546"/>
                </a:cubicBezTo>
                <a:lnTo>
                  <a:pt x="433773" y="5041201"/>
                </a:lnTo>
                <a:cubicBezTo>
                  <a:pt x="404099" y="5050643"/>
                  <a:pt x="371750" y="5061853"/>
                  <a:pt x="336728" y="5074839"/>
                </a:cubicBezTo>
                <a:cubicBezTo>
                  <a:pt x="301710" y="5087830"/>
                  <a:pt x="279467" y="5087192"/>
                  <a:pt x="270002" y="5072940"/>
                </a:cubicBezTo>
                <a:lnTo>
                  <a:pt x="248622" y="5087139"/>
                </a:lnTo>
                <a:cubicBezTo>
                  <a:pt x="232034" y="5077618"/>
                  <a:pt x="223736" y="5072856"/>
                  <a:pt x="223736" y="5072856"/>
                </a:cubicBezTo>
                <a:cubicBezTo>
                  <a:pt x="167977" y="5073947"/>
                  <a:pt x="131505" y="5071212"/>
                  <a:pt x="114314" y="5064656"/>
                </a:cubicBezTo>
                <a:cubicBezTo>
                  <a:pt x="97125" y="5058099"/>
                  <a:pt x="79063" y="5040568"/>
                  <a:pt x="60133" y="5012063"/>
                </a:cubicBezTo>
                <a:cubicBezTo>
                  <a:pt x="27006" y="4962180"/>
                  <a:pt x="10759" y="4924187"/>
                  <a:pt x="11400" y="4898089"/>
                </a:cubicBezTo>
                <a:cubicBezTo>
                  <a:pt x="12040" y="4871990"/>
                  <a:pt x="8238" y="4841142"/>
                  <a:pt x="0" y="4805537"/>
                </a:cubicBezTo>
                <a:lnTo>
                  <a:pt x="10688" y="4798439"/>
                </a:lnTo>
                <a:cubicBezTo>
                  <a:pt x="5955" y="4791312"/>
                  <a:pt x="4784" y="4781817"/>
                  <a:pt x="7178" y="4769961"/>
                </a:cubicBezTo>
                <a:lnTo>
                  <a:pt x="39250" y="4748662"/>
                </a:lnTo>
                <a:cubicBezTo>
                  <a:pt x="34517" y="4741535"/>
                  <a:pt x="33345" y="4732047"/>
                  <a:pt x="35739" y="4720184"/>
                </a:cubicBezTo>
                <a:lnTo>
                  <a:pt x="46427" y="4713086"/>
                </a:lnTo>
                <a:cubicBezTo>
                  <a:pt x="29862" y="4688143"/>
                  <a:pt x="28167" y="4643058"/>
                  <a:pt x="41327" y="4577835"/>
                </a:cubicBezTo>
                <a:cubicBezTo>
                  <a:pt x="54497" y="4512614"/>
                  <a:pt x="72395" y="4454512"/>
                  <a:pt x="95028" y="4403543"/>
                </a:cubicBezTo>
                <a:lnTo>
                  <a:pt x="80829" y="4382162"/>
                </a:lnTo>
                <a:cubicBezTo>
                  <a:pt x="87957" y="4377428"/>
                  <a:pt x="92715" y="4369133"/>
                  <a:pt x="95112" y="4357277"/>
                </a:cubicBezTo>
                <a:lnTo>
                  <a:pt x="80913" y="4335897"/>
                </a:lnTo>
                <a:lnTo>
                  <a:pt x="113103" y="4245200"/>
                </a:lnTo>
                <a:lnTo>
                  <a:pt x="91807" y="4213132"/>
                </a:lnTo>
                <a:cubicBezTo>
                  <a:pt x="103723" y="4184682"/>
                  <a:pt x="110875" y="4164525"/>
                  <a:pt x="113271" y="4152667"/>
                </a:cubicBezTo>
                <a:lnTo>
                  <a:pt x="106171" y="4141975"/>
                </a:lnTo>
                <a:lnTo>
                  <a:pt x="127551" y="4127777"/>
                </a:lnTo>
                <a:lnTo>
                  <a:pt x="56562" y="4020881"/>
                </a:lnTo>
                <a:cubicBezTo>
                  <a:pt x="51831" y="4013758"/>
                  <a:pt x="48862" y="4013157"/>
                  <a:pt x="47666" y="4019089"/>
                </a:cubicBezTo>
                <a:cubicBezTo>
                  <a:pt x="46468" y="4025020"/>
                  <a:pt x="43503" y="4024418"/>
                  <a:pt x="38772" y="4017293"/>
                </a:cubicBezTo>
                <a:lnTo>
                  <a:pt x="49464" y="4010193"/>
                </a:lnTo>
                <a:cubicBezTo>
                  <a:pt x="37656" y="3976953"/>
                  <a:pt x="36517" y="3952037"/>
                  <a:pt x="46039" y="3935448"/>
                </a:cubicBezTo>
                <a:cubicBezTo>
                  <a:pt x="55556" y="3918855"/>
                  <a:pt x="68641" y="3899901"/>
                  <a:pt x="85289" y="3878573"/>
                </a:cubicBezTo>
                <a:lnTo>
                  <a:pt x="149423" y="3835982"/>
                </a:lnTo>
                <a:lnTo>
                  <a:pt x="142325" y="3825294"/>
                </a:lnTo>
                <a:lnTo>
                  <a:pt x="163705" y="3811095"/>
                </a:lnTo>
                <a:cubicBezTo>
                  <a:pt x="160195" y="3782617"/>
                  <a:pt x="161715" y="3763636"/>
                  <a:pt x="168256" y="3754157"/>
                </a:cubicBezTo>
                <a:cubicBezTo>
                  <a:pt x="174797" y="3744676"/>
                  <a:pt x="180149" y="3737275"/>
                  <a:pt x="184308" y="3731943"/>
                </a:cubicBezTo>
                <a:cubicBezTo>
                  <a:pt x="188474" y="3726611"/>
                  <a:pt x="191450" y="3719498"/>
                  <a:pt x="193246" y="3710605"/>
                </a:cubicBezTo>
                <a:cubicBezTo>
                  <a:pt x="195040" y="3701712"/>
                  <a:pt x="192405" y="3684207"/>
                  <a:pt x="185330" y="3658097"/>
                </a:cubicBezTo>
                <a:lnTo>
                  <a:pt x="206710" y="3643898"/>
                </a:lnTo>
                <a:cubicBezTo>
                  <a:pt x="200811" y="3627279"/>
                  <a:pt x="197569" y="3616595"/>
                  <a:pt x="196982" y="3611850"/>
                </a:cubicBezTo>
                <a:cubicBezTo>
                  <a:pt x="196394" y="3607103"/>
                  <a:pt x="197300" y="3598801"/>
                  <a:pt x="199694" y="3586940"/>
                </a:cubicBezTo>
                <a:lnTo>
                  <a:pt x="210382" y="3579842"/>
                </a:lnTo>
                <a:lnTo>
                  <a:pt x="174887" y="3526394"/>
                </a:lnTo>
                <a:lnTo>
                  <a:pt x="164199" y="3533492"/>
                </a:lnTo>
                <a:cubicBezTo>
                  <a:pt x="142876" y="3516849"/>
                  <a:pt x="127480" y="3501401"/>
                  <a:pt x="118013" y="3487144"/>
                </a:cubicBezTo>
                <a:cubicBezTo>
                  <a:pt x="91986" y="3447953"/>
                  <a:pt x="81651" y="3422725"/>
                  <a:pt x="87012" y="3411458"/>
                </a:cubicBezTo>
                <a:cubicBezTo>
                  <a:pt x="92365" y="3400201"/>
                  <a:pt x="94488" y="3374401"/>
                  <a:pt x="93374" y="3334066"/>
                </a:cubicBezTo>
                <a:cubicBezTo>
                  <a:pt x="109998" y="3328163"/>
                  <a:pt x="125133" y="3321959"/>
                  <a:pt x="138785" y="3315463"/>
                </a:cubicBezTo>
                <a:cubicBezTo>
                  <a:pt x="152439" y="3308960"/>
                  <a:pt x="168177" y="3299791"/>
                  <a:pt x="185992" y="3287961"/>
                </a:cubicBezTo>
                <a:lnTo>
                  <a:pt x="193092" y="3298653"/>
                </a:lnTo>
                <a:cubicBezTo>
                  <a:pt x="215640" y="3293945"/>
                  <a:pt x="233443" y="3289830"/>
                  <a:pt x="246495" y="3286291"/>
                </a:cubicBezTo>
                <a:cubicBezTo>
                  <a:pt x="259554" y="3282754"/>
                  <a:pt x="276771" y="3273891"/>
                  <a:pt x="298151" y="3259693"/>
                </a:cubicBezTo>
                <a:lnTo>
                  <a:pt x="291051" y="3249001"/>
                </a:lnTo>
                <a:cubicBezTo>
                  <a:pt x="315994" y="3232436"/>
                  <a:pt x="332042" y="3214079"/>
                  <a:pt x="339196" y="3193926"/>
                </a:cubicBezTo>
                <a:cubicBezTo>
                  <a:pt x="346348" y="3173769"/>
                  <a:pt x="352918" y="3148867"/>
                  <a:pt x="358904" y="3119220"/>
                </a:cubicBezTo>
                <a:lnTo>
                  <a:pt x="351806" y="3108532"/>
                </a:lnTo>
                <a:cubicBezTo>
                  <a:pt x="354200" y="3096670"/>
                  <a:pt x="360153" y="3082444"/>
                  <a:pt x="369676" y="3065856"/>
                </a:cubicBezTo>
                <a:lnTo>
                  <a:pt x="355477" y="3044476"/>
                </a:lnTo>
                <a:lnTo>
                  <a:pt x="366169" y="3037375"/>
                </a:lnTo>
                <a:lnTo>
                  <a:pt x="351971" y="3015995"/>
                </a:lnTo>
                <a:cubicBezTo>
                  <a:pt x="357928" y="3001773"/>
                  <a:pt x="361810" y="2986358"/>
                  <a:pt x="363616" y="2969751"/>
                </a:cubicBezTo>
                <a:cubicBezTo>
                  <a:pt x="365427" y="2953147"/>
                  <a:pt x="367530" y="2938915"/>
                  <a:pt x="369924" y="2927053"/>
                </a:cubicBezTo>
                <a:lnTo>
                  <a:pt x="412681" y="2898659"/>
                </a:lnTo>
                <a:lnTo>
                  <a:pt x="405583" y="2887971"/>
                </a:lnTo>
                <a:lnTo>
                  <a:pt x="426963" y="2873772"/>
                </a:lnTo>
                <a:lnTo>
                  <a:pt x="419862" y="2863080"/>
                </a:lnTo>
                <a:lnTo>
                  <a:pt x="569518" y="2763695"/>
                </a:lnTo>
                <a:cubicBezTo>
                  <a:pt x="582573" y="2760161"/>
                  <a:pt x="602158" y="2754856"/>
                  <a:pt x="628271" y="2747785"/>
                </a:cubicBezTo>
                <a:cubicBezTo>
                  <a:pt x="654381" y="2740718"/>
                  <a:pt x="679904" y="2728897"/>
                  <a:pt x="704849" y="2712331"/>
                </a:cubicBezTo>
                <a:cubicBezTo>
                  <a:pt x="719101" y="2702867"/>
                  <a:pt x="728611" y="2693987"/>
                  <a:pt x="733369" y="2685692"/>
                </a:cubicBezTo>
                <a:lnTo>
                  <a:pt x="726271" y="2675004"/>
                </a:lnTo>
                <a:cubicBezTo>
                  <a:pt x="732229" y="2660775"/>
                  <a:pt x="739959" y="2649224"/>
                  <a:pt x="749464" y="2640347"/>
                </a:cubicBezTo>
                <a:cubicBezTo>
                  <a:pt x="758972" y="2631460"/>
                  <a:pt x="766106" y="2622876"/>
                  <a:pt x="770868" y="2614578"/>
                </a:cubicBezTo>
                <a:lnTo>
                  <a:pt x="763770" y="2603890"/>
                </a:lnTo>
                <a:cubicBezTo>
                  <a:pt x="798258" y="2555313"/>
                  <a:pt x="816401" y="2526574"/>
                  <a:pt x="818196" y="2517683"/>
                </a:cubicBezTo>
                <a:cubicBezTo>
                  <a:pt x="819991" y="2508789"/>
                  <a:pt x="825647" y="2496045"/>
                  <a:pt x="835172" y="2479453"/>
                </a:cubicBezTo>
                <a:lnTo>
                  <a:pt x="831661" y="2450975"/>
                </a:lnTo>
                <a:lnTo>
                  <a:pt x="842349" y="2443877"/>
                </a:lnTo>
                <a:cubicBezTo>
                  <a:pt x="844744" y="2432015"/>
                  <a:pt x="843577" y="2422526"/>
                  <a:pt x="838843" y="2415397"/>
                </a:cubicBezTo>
                <a:lnTo>
                  <a:pt x="860223" y="2401199"/>
                </a:lnTo>
                <a:lnTo>
                  <a:pt x="853125" y="2390511"/>
                </a:lnTo>
                <a:cubicBezTo>
                  <a:pt x="863841" y="2367987"/>
                  <a:pt x="873658" y="2349913"/>
                  <a:pt x="882581" y="2336287"/>
                </a:cubicBezTo>
                <a:cubicBezTo>
                  <a:pt x="891499" y="2322663"/>
                  <a:pt x="887694" y="2295663"/>
                  <a:pt x="871156" y="2255300"/>
                </a:cubicBezTo>
                <a:lnTo>
                  <a:pt x="892536" y="2241102"/>
                </a:lnTo>
                <a:cubicBezTo>
                  <a:pt x="887832" y="2218552"/>
                  <a:pt x="887575" y="2196903"/>
                  <a:pt x="891765" y="2176149"/>
                </a:cubicBezTo>
                <a:cubicBezTo>
                  <a:pt x="895953" y="2155394"/>
                  <a:pt x="898657" y="2134343"/>
                  <a:pt x="899881" y="2112994"/>
                </a:cubicBezTo>
                <a:lnTo>
                  <a:pt x="910573" y="2105893"/>
                </a:lnTo>
                <a:lnTo>
                  <a:pt x="896375" y="2084513"/>
                </a:lnTo>
                <a:cubicBezTo>
                  <a:pt x="897598" y="2063164"/>
                  <a:pt x="902076" y="2048636"/>
                  <a:pt x="909798" y="2040943"/>
                </a:cubicBezTo>
                <a:cubicBezTo>
                  <a:pt x="917528" y="2033245"/>
                  <a:pt x="916667" y="2014560"/>
                  <a:pt x="907230" y="1984883"/>
                </a:cubicBezTo>
                <a:lnTo>
                  <a:pt x="928610" y="1970684"/>
                </a:lnTo>
                <a:cubicBezTo>
                  <a:pt x="927467" y="1945770"/>
                  <a:pt x="929277" y="1929166"/>
                  <a:pt x="934039" y="1920869"/>
                </a:cubicBezTo>
                <a:cubicBezTo>
                  <a:pt x="938796" y="1912575"/>
                  <a:pt x="946534" y="1897164"/>
                  <a:pt x="957252" y="1874644"/>
                </a:cubicBezTo>
                <a:lnTo>
                  <a:pt x="953742" y="1846166"/>
                </a:lnTo>
                <a:lnTo>
                  <a:pt x="975122" y="1831968"/>
                </a:lnTo>
                <a:cubicBezTo>
                  <a:pt x="977572" y="1789265"/>
                  <a:pt x="982372" y="1757833"/>
                  <a:pt x="989526" y="1737681"/>
                </a:cubicBezTo>
                <a:lnTo>
                  <a:pt x="1010906" y="1723483"/>
                </a:lnTo>
                <a:cubicBezTo>
                  <a:pt x="1008570" y="1704497"/>
                  <a:pt x="1010991" y="1677218"/>
                  <a:pt x="1018171" y="1641638"/>
                </a:cubicBezTo>
                <a:lnTo>
                  <a:pt x="1039547" y="1627442"/>
                </a:lnTo>
                <a:cubicBezTo>
                  <a:pt x="1037212" y="1608457"/>
                  <a:pt x="1037238" y="1593032"/>
                  <a:pt x="1039632" y="1581177"/>
                </a:cubicBezTo>
                <a:lnTo>
                  <a:pt x="1066356" y="1563430"/>
                </a:lnTo>
                <a:cubicBezTo>
                  <a:pt x="1064019" y="1544444"/>
                  <a:pt x="1062849" y="1534950"/>
                  <a:pt x="1062849" y="1534950"/>
                </a:cubicBezTo>
                <a:lnTo>
                  <a:pt x="1084229" y="1520751"/>
                </a:lnTo>
                <a:lnTo>
                  <a:pt x="1077132" y="1510064"/>
                </a:lnTo>
                <a:cubicBezTo>
                  <a:pt x="1085507" y="1468556"/>
                  <a:pt x="1086753" y="1435637"/>
                  <a:pt x="1080863" y="1411309"/>
                </a:cubicBezTo>
                <a:cubicBezTo>
                  <a:pt x="1074976" y="1386975"/>
                  <a:pt x="1069378" y="1365021"/>
                  <a:pt x="1064074" y="1345439"/>
                </a:cubicBezTo>
                <a:cubicBezTo>
                  <a:pt x="1058774" y="1325852"/>
                  <a:pt x="1059399" y="1307464"/>
                  <a:pt x="1065951" y="1290276"/>
                </a:cubicBezTo>
                <a:cubicBezTo>
                  <a:pt x="1072507" y="1273085"/>
                  <a:pt x="1091820" y="1253843"/>
                  <a:pt x="1123887" y="1232547"/>
                </a:cubicBezTo>
                <a:cubicBezTo>
                  <a:pt x="1135749" y="1234940"/>
                  <a:pt x="1149975" y="1240894"/>
                  <a:pt x="1166563" y="1250415"/>
                </a:cubicBezTo>
                <a:lnTo>
                  <a:pt x="1187943" y="1236217"/>
                </a:lnTo>
                <a:cubicBezTo>
                  <a:pt x="1235380" y="1245795"/>
                  <a:pt x="1266812" y="1250596"/>
                  <a:pt x="1282230" y="1250621"/>
                </a:cubicBezTo>
                <a:cubicBezTo>
                  <a:pt x="1297656" y="1250649"/>
                  <a:pt x="1324963" y="1237652"/>
                  <a:pt x="1364159" y="1211621"/>
                </a:cubicBezTo>
                <a:cubicBezTo>
                  <a:pt x="1385540" y="1197423"/>
                  <a:pt x="1405134" y="1184410"/>
                  <a:pt x="1422951" y="1172578"/>
                </a:cubicBezTo>
                <a:cubicBezTo>
                  <a:pt x="1440767" y="1160747"/>
                  <a:pt x="1452651" y="1147717"/>
                  <a:pt x="1458609" y="1133488"/>
                </a:cubicBezTo>
                <a:lnTo>
                  <a:pt x="1451512" y="1122802"/>
                </a:lnTo>
                <a:cubicBezTo>
                  <a:pt x="1457467" y="1108575"/>
                  <a:pt x="1462822" y="1101172"/>
                  <a:pt x="1467568" y="1100585"/>
                </a:cubicBezTo>
                <a:cubicBezTo>
                  <a:pt x="1472309" y="1100001"/>
                  <a:pt x="1477680" y="1084885"/>
                  <a:pt x="1483664" y="1055239"/>
                </a:cubicBezTo>
                <a:lnTo>
                  <a:pt x="1515733" y="1033943"/>
                </a:lnTo>
                <a:cubicBezTo>
                  <a:pt x="1503901" y="1016127"/>
                  <a:pt x="1507200" y="995963"/>
                  <a:pt x="1525626" y="973455"/>
                </a:cubicBezTo>
                <a:cubicBezTo>
                  <a:pt x="1544054" y="950950"/>
                  <a:pt x="1564557" y="929635"/>
                  <a:pt x="1587134" y="909506"/>
                </a:cubicBezTo>
                <a:cubicBezTo>
                  <a:pt x="1619149" y="919054"/>
                  <a:pt x="1671044" y="921812"/>
                  <a:pt x="1742826" y="917788"/>
                </a:cubicBezTo>
                <a:cubicBezTo>
                  <a:pt x="1814605" y="913766"/>
                  <a:pt x="1878998" y="892822"/>
                  <a:pt x="1936009" y="854961"/>
                </a:cubicBezTo>
                <a:cubicBezTo>
                  <a:pt x="1960953" y="838396"/>
                  <a:pt x="1982047" y="817970"/>
                  <a:pt x="1999291" y="793682"/>
                </a:cubicBezTo>
                <a:cubicBezTo>
                  <a:pt x="2016534" y="769394"/>
                  <a:pt x="2044754" y="744234"/>
                  <a:pt x="2083949" y="718204"/>
                </a:cubicBezTo>
                <a:close/>
                <a:moveTo>
                  <a:pt x="2730052" y="635721"/>
                </a:moveTo>
                <a:cubicBezTo>
                  <a:pt x="2739519" y="649977"/>
                  <a:pt x="2744545" y="659476"/>
                  <a:pt x="2745129" y="664218"/>
                </a:cubicBezTo>
                <a:cubicBezTo>
                  <a:pt x="2745711" y="668968"/>
                  <a:pt x="2746590" y="676084"/>
                  <a:pt x="2747760" y="685579"/>
                </a:cubicBezTo>
                <a:cubicBezTo>
                  <a:pt x="2738265" y="686749"/>
                  <a:pt x="2735895" y="687042"/>
                  <a:pt x="2740640" y="686455"/>
                </a:cubicBezTo>
                <a:cubicBezTo>
                  <a:pt x="2745390" y="685871"/>
                  <a:pt x="2741834" y="684380"/>
                  <a:pt x="2729970" y="681992"/>
                </a:cubicBezTo>
                <a:cubicBezTo>
                  <a:pt x="2718112" y="679595"/>
                  <a:pt x="2713667" y="678694"/>
                  <a:pt x="2716631" y="679296"/>
                </a:cubicBezTo>
                <a:cubicBezTo>
                  <a:pt x="2719593" y="679893"/>
                  <a:pt x="2715745" y="676031"/>
                  <a:pt x="2705084" y="667710"/>
                </a:cubicBezTo>
                <a:cubicBezTo>
                  <a:pt x="2712211" y="662976"/>
                  <a:pt x="2720538" y="652312"/>
                  <a:pt x="2730052" y="635721"/>
                </a:cubicBezTo>
                <a:close/>
                <a:moveTo>
                  <a:pt x="2205213" y="576065"/>
                </a:moveTo>
                <a:lnTo>
                  <a:pt x="2233606" y="618820"/>
                </a:lnTo>
                <a:cubicBezTo>
                  <a:pt x="2226479" y="623553"/>
                  <a:pt x="2218159" y="634216"/>
                  <a:pt x="2208640" y="650809"/>
                </a:cubicBezTo>
                <a:lnTo>
                  <a:pt x="2201538" y="640116"/>
                </a:lnTo>
                <a:lnTo>
                  <a:pt x="2190846" y="647217"/>
                </a:lnTo>
                <a:lnTo>
                  <a:pt x="2162453" y="604462"/>
                </a:lnTo>
                <a:close/>
                <a:moveTo>
                  <a:pt x="3008440" y="196687"/>
                </a:moveTo>
                <a:lnTo>
                  <a:pt x="3029737" y="228755"/>
                </a:lnTo>
                <a:lnTo>
                  <a:pt x="3019048" y="235853"/>
                </a:lnTo>
                <a:lnTo>
                  <a:pt x="3026145" y="246539"/>
                </a:lnTo>
                <a:lnTo>
                  <a:pt x="2983385" y="274936"/>
                </a:lnTo>
                <a:lnTo>
                  <a:pt x="2954992" y="232181"/>
                </a:lnTo>
                <a:lnTo>
                  <a:pt x="2976372" y="217983"/>
                </a:lnTo>
                <a:lnTo>
                  <a:pt x="2969271" y="207289"/>
                </a:lnTo>
                <a:cubicBezTo>
                  <a:pt x="2976394" y="202559"/>
                  <a:pt x="2989454" y="199023"/>
                  <a:pt x="3008440" y="196687"/>
                </a:cubicBezTo>
                <a:close/>
                <a:moveTo>
                  <a:pt x="1483766" y="0"/>
                </a:moveTo>
                <a:cubicBezTo>
                  <a:pt x="1501554" y="3594"/>
                  <a:pt x="1540978" y="14635"/>
                  <a:pt x="1602046" y="33134"/>
                </a:cubicBezTo>
                <a:cubicBezTo>
                  <a:pt x="1663109" y="51628"/>
                  <a:pt x="1714934" y="92949"/>
                  <a:pt x="1757526" y="157085"/>
                </a:cubicBezTo>
                <a:cubicBezTo>
                  <a:pt x="1774092" y="182030"/>
                  <a:pt x="1781761" y="205173"/>
                  <a:pt x="1780539" y="226524"/>
                </a:cubicBezTo>
                <a:cubicBezTo>
                  <a:pt x="1779318" y="247878"/>
                  <a:pt x="1760885" y="270385"/>
                  <a:pt x="1725252" y="294048"/>
                </a:cubicBezTo>
                <a:cubicBezTo>
                  <a:pt x="1713398" y="291654"/>
                  <a:pt x="1700944" y="288370"/>
                  <a:pt x="1687901" y="284197"/>
                </a:cubicBezTo>
                <a:cubicBezTo>
                  <a:pt x="1674862" y="280019"/>
                  <a:pt x="1662409" y="276735"/>
                  <a:pt x="1650552" y="274337"/>
                </a:cubicBezTo>
                <a:lnTo>
                  <a:pt x="1639858" y="281438"/>
                </a:lnTo>
                <a:cubicBezTo>
                  <a:pt x="1625637" y="275481"/>
                  <a:pt x="1598690" y="252302"/>
                  <a:pt x="1559018" y="211893"/>
                </a:cubicBezTo>
                <a:cubicBezTo>
                  <a:pt x="1519349" y="171490"/>
                  <a:pt x="1490047" y="137031"/>
                  <a:pt x="1471118" y="108528"/>
                </a:cubicBezTo>
                <a:cubicBezTo>
                  <a:pt x="1452186" y="80019"/>
                  <a:pt x="1445698" y="58654"/>
                  <a:pt x="1451655" y="44433"/>
                </a:cubicBezTo>
                <a:cubicBezTo>
                  <a:pt x="1457615" y="30203"/>
                  <a:pt x="1468318" y="15396"/>
                  <a:pt x="1483766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466584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466584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466584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466584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980618" y="1953971"/>
            <a:ext cx="421170" cy="421170"/>
            <a:chOff x="5023476" y="196770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980618" y="3005531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980618" y="4057091"/>
            <a:ext cx="421170" cy="421170"/>
            <a:chOff x="5023476" y="407082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980618" y="5108651"/>
            <a:ext cx="421170" cy="421170"/>
            <a:chOff x="5023476" y="512238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078745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5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98689" y="1152251"/>
            <a:ext cx="4798310" cy="5467482"/>
          </a:xfrm>
          <a:custGeom>
            <a:avLst/>
            <a:gdLst>
              <a:gd name="connsiteX0" fmla="*/ 1472622 w 5020442"/>
              <a:gd name="connsiteY0" fmla="*/ 5434947 h 5720594"/>
              <a:gd name="connsiteX1" fmla="*/ 1483391 w 5020442"/>
              <a:gd name="connsiteY1" fmla="*/ 5442483 h 5720594"/>
              <a:gd name="connsiteX2" fmla="*/ 1490208 w 5020442"/>
              <a:gd name="connsiteY2" fmla="*/ 5463294 h 5720594"/>
              <a:gd name="connsiteX3" fmla="*/ 1478011 w 5020442"/>
              <a:gd name="connsiteY3" fmla="*/ 5465448 h 5720594"/>
              <a:gd name="connsiteX4" fmla="*/ 1476402 w 5020442"/>
              <a:gd name="connsiteY4" fmla="*/ 5509766 h 5720594"/>
              <a:gd name="connsiteX5" fmla="*/ 1473714 w 5020442"/>
              <a:gd name="connsiteY5" fmla="*/ 5547984 h 5720594"/>
              <a:gd name="connsiteX6" fmla="*/ 1480891 w 5020442"/>
              <a:gd name="connsiteY6" fmla="*/ 5553006 h 5720594"/>
              <a:gd name="connsiteX7" fmla="*/ 1497403 w 5020442"/>
              <a:gd name="connsiteY7" fmla="*/ 5575253 h 5720594"/>
              <a:gd name="connsiteX8" fmla="*/ 1472829 w 5020442"/>
              <a:gd name="connsiteY8" fmla="*/ 5614188 h 5720594"/>
              <a:gd name="connsiteX9" fmla="*/ 1449330 w 5020442"/>
              <a:gd name="connsiteY9" fmla="*/ 5659226 h 5720594"/>
              <a:gd name="connsiteX10" fmla="*/ 1453640 w 5020442"/>
              <a:gd name="connsiteY10" fmla="*/ 5683628 h 5720594"/>
              <a:gd name="connsiteX11" fmla="*/ 1438569 w 5020442"/>
              <a:gd name="connsiteY11" fmla="*/ 5705163 h 5720594"/>
              <a:gd name="connsiteX12" fmla="*/ 1440724 w 5020442"/>
              <a:gd name="connsiteY12" fmla="*/ 5717362 h 5720594"/>
              <a:gd name="connsiteX13" fmla="*/ 1422425 w 5020442"/>
              <a:gd name="connsiteY13" fmla="*/ 5720594 h 5720594"/>
              <a:gd name="connsiteX14" fmla="*/ 1420271 w 5020442"/>
              <a:gd name="connsiteY14" fmla="*/ 5708394 h 5720594"/>
              <a:gd name="connsiteX15" fmla="*/ 1409503 w 5020442"/>
              <a:gd name="connsiteY15" fmla="*/ 5700861 h 5720594"/>
              <a:gd name="connsiteX16" fmla="*/ 1402682 w 5020442"/>
              <a:gd name="connsiteY16" fmla="*/ 5680051 h 5720594"/>
              <a:gd name="connsiteX17" fmla="*/ 1420618 w 5020442"/>
              <a:gd name="connsiteY17" fmla="*/ 5639134 h 5720594"/>
              <a:gd name="connsiteX18" fmla="*/ 1419177 w 5020442"/>
              <a:gd name="connsiteY18" fmla="*/ 5595358 h 5720594"/>
              <a:gd name="connsiteX19" fmla="*/ 1431380 w 5020442"/>
              <a:gd name="connsiteY19" fmla="*/ 5593203 h 5720594"/>
              <a:gd name="connsiteX20" fmla="*/ 1449133 w 5020442"/>
              <a:gd name="connsiteY20" fmla="*/ 5533451 h 5720594"/>
              <a:gd name="connsiteX21" fmla="*/ 1459708 w 5020442"/>
              <a:gd name="connsiteY21" fmla="*/ 5468678 h 5720594"/>
              <a:gd name="connsiteX22" fmla="*/ 1478009 w 5020442"/>
              <a:gd name="connsiteY22" fmla="*/ 5465446 h 5720594"/>
              <a:gd name="connsiteX23" fmla="*/ 1490561 w 5020442"/>
              <a:gd name="connsiteY23" fmla="*/ 5394038 h 5720594"/>
              <a:gd name="connsiteX24" fmla="*/ 1497024 w 5020442"/>
              <a:gd name="connsiteY24" fmla="*/ 5430637 h 5720594"/>
              <a:gd name="connsiteX25" fmla="*/ 1484821 w 5020442"/>
              <a:gd name="connsiteY25" fmla="*/ 5432792 h 5720594"/>
              <a:gd name="connsiteX26" fmla="*/ 1478358 w 5020442"/>
              <a:gd name="connsiteY26" fmla="*/ 5396193 h 5720594"/>
              <a:gd name="connsiteX27" fmla="*/ 477200 w 5020442"/>
              <a:gd name="connsiteY27" fmla="*/ 2861795 h 5720594"/>
              <a:gd name="connsiteX28" fmla="*/ 479354 w 5020442"/>
              <a:gd name="connsiteY28" fmla="*/ 2873992 h 5720594"/>
              <a:gd name="connsiteX29" fmla="*/ 471824 w 5020442"/>
              <a:gd name="connsiteY29" fmla="*/ 2884759 h 5720594"/>
              <a:gd name="connsiteX30" fmla="*/ 471464 w 5020442"/>
              <a:gd name="connsiteY30" fmla="*/ 2900548 h 5720594"/>
              <a:gd name="connsiteX31" fmla="*/ 447062 w 5020442"/>
              <a:gd name="connsiteY31" fmla="*/ 2904858 h 5720594"/>
              <a:gd name="connsiteX32" fmla="*/ 450295 w 5020442"/>
              <a:gd name="connsiteY32" fmla="*/ 2923160 h 5720594"/>
              <a:gd name="connsiteX33" fmla="*/ 402753 w 5020442"/>
              <a:gd name="connsiteY33" fmla="*/ 2956716 h 5720594"/>
              <a:gd name="connsiteX34" fmla="*/ 381769 w 5020442"/>
              <a:gd name="connsiteY34" fmla="*/ 2998168 h 5720594"/>
              <a:gd name="connsiteX35" fmla="*/ 351267 w 5020442"/>
              <a:gd name="connsiteY35" fmla="*/ 3003555 h 5720594"/>
              <a:gd name="connsiteX36" fmla="*/ 344451 w 5020442"/>
              <a:gd name="connsiteY36" fmla="*/ 3036212 h 5720594"/>
              <a:gd name="connsiteX37" fmla="*/ 280220 w 5020442"/>
              <a:gd name="connsiteY37" fmla="*/ 3082150 h 5720594"/>
              <a:gd name="connsiteX38" fmla="*/ 254752 w 5020442"/>
              <a:gd name="connsiteY38" fmla="*/ 3133826 h 5720594"/>
              <a:gd name="connsiteX39" fmla="*/ 224251 w 5020442"/>
              <a:gd name="connsiteY39" fmla="*/ 3139213 h 5720594"/>
              <a:gd name="connsiteX40" fmla="*/ 215818 w 5020442"/>
              <a:gd name="connsiteY40" fmla="*/ 3162719 h 5720594"/>
              <a:gd name="connsiteX41" fmla="*/ 207391 w 5020442"/>
              <a:gd name="connsiteY41" fmla="*/ 3186227 h 5720594"/>
              <a:gd name="connsiteX42" fmla="*/ 176891 w 5020442"/>
              <a:gd name="connsiteY42" fmla="*/ 3191613 h 5720594"/>
              <a:gd name="connsiteX43" fmla="*/ 169001 w 5020442"/>
              <a:gd name="connsiteY43" fmla="*/ 3218166 h 5720594"/>
              <a:gd name="connsiteX44" fmla="*/ 144599 w 5020442"/>
              <a:gd name="connsiteY44" fmla="*/ 3222475 h 5720594"/>
              <a:gd name="connsiteX45" fmla="*/ 91317 w 5020442"/>
              <a:gd name="connsiteY45" fmla="*/ 3294791 h 5720594"/>
              <a:gd name="connsiteX46" fmla="*/ 16506 w 5020442"/>
              <a:gd name="connsiteY46" fmla="*/ 3352040 h 5720594"/>
              <a:gd name="connsiteX47" fmla="*/ 14351 w 5020442"/>
              <a:gd name="connsiteY47" fmla="*/ 3339837 h 5720594"/>
              <a:gd name="connsiteX48" fmla="*/ 2154 w 5020442"/>
              <a:gd name="connsiteY48" fmla="*/ 3341991 h 5720594"/>
              <a:gd name="connsiteX49" fmla="*/ 0 w 5020442"/>
              <a:gd name="connsiteY49" fmla="*/ 3329791 h 5720594"/>
              <a:gd name="connsiteX50" fmla="*/ 15962 w 5020442"/>
              <a:gd name="connsiteY50" fmla="*/ 3295520 h 5720594"/>
              <a:gd name="connsiteX51" fmla="*/ 26902 w 5020442"/>
              <a:gd name="connsiteY51" fmla="*/ 3268424 h 5720594"/>
              <a:gd name="connsiteX52" fmla="*/ 81806 w 5020442"/>
              <a:gd name="connsiteY52" fmla="*/ 3258728 h 5720594"/>
              <a:gd name="connsiteX53" fmla="*/ 90773 w 5020442"/>
              <a:gd name="connsiteY53" fmla="*/ 3238275 h 5720594"/>
              <a:gd name="connsiteX54" fmla="*/ 99740 w 5020442"/>
              <a:gd name="connsiteY54" fmla="*/ 3217818 h 5720594"/>
              <a:gd name="connsiteX55" fmla="*/ 130245 w 5020442"/>
              <a:gd name="connsiteY55" fmla="*/ 3212431 h 5720594"/>
              <a:gd name="connsiteX56" fmla="*/ 137058 w 5020442"/>
              <a:gd name="connsiteY56" fmla="*/ 3179775 h 5720594"/>
              <a:gd name="connsiteX57" fmla="*/ 161460 w 5020442"/>
              <a:gd name="connsiteY57" fmla="*/ 3175465 h 5720594"/>
              <a:gd name="connsiteX58" fmla="*/ 221557 w 5020442"/>
              <a:gd name="connsiteY58" fmla="*/ 3123963 h 5720594"/>
              <a:gd name="connsiteX59" fmla="*/ 312511 w 5020442"/>
              <a:gd name="connsiteY59" fmla="*/ 2997816 h 5720594"/>
              <a:gd name="connsiteX60" fmla="*/ 336909 w 5020442"/>
              <a:gd name="connsiteY60" fmla="*/ 2993507 h 5720594"/>
              <a:gd name="connsiteX61" fmla="*/ 344803 w 5020442"/>
              <a:gd name="connsiteY61" fmla="*/ 2966950 h 5720594"/>
              <a:gd name="connsiteX62" fmla="*/ 375304 w 5020442"/>
              <a:gd name="connsiteY62" fmla="*/ 2961563 h 5720594"/>
              <a:gd name="connsiteX63" fmla="*/ 383192 w 5020442"/>
              <a:gd name="connsiteY63" fmla="*/ 2935011 h 5720594"/>
              <a:gd name="connsiteX64" fmla="*/ 407594 w 5020442"/>
              <a:gd name="connsiteY64" fmla="*/ 2930702 h 5720594"/>
              <a:gd name="connsiteX65" fmla="*/ 404362 w 5020442"/>
              <a:gd name="connsiteY65" fmla="*/ 2912399 h 5720594"/>
              <a:gd name="connsiteX66" fmla="*/ 434146 w 5020442"/>
              <a:gd name="connsiteY66" fmla="*/ 2885124 h 5720594"/>
              <a:gd name="connsiteX67" fmla="*/ 477200 w 5020442"/>
              <a:gd name="connsiteY67" fmla="*/ 2861795 h 5720594"/>
              <a:gd name="connsiteX68" fmla="*/ 524561 w 5020442"/>
              <a:gd name="connsiteY68" fmla="*/ 2809392 h 5720594"/>
              <a:gd name="connsiteX69" fmla="*/ 526716 w 5020442"/>
              <a:gd name="connsiteY69" fmla="*/ 2821595 h 5720594"/>
              <a:gd name="connsiteX70" fmla="*/ 514519 w 5020442"/>
              <a:gd name="connsiteY70" fmla="*/ 2823749 h 5720594"/>
              <a:gd name="connsiteX71" fmla="*/ 507521 w 5020442"/>
              <a:gd name="connsiteY71" fmla="*/ 2837564 h 5720594"/>
              <a:gd name="connsiteX72" fmla="*/ 493348 w 5020442"/>
              <a:gd name="connsiteY72" fmla="*/ 2846355 h 5720594"/>
              <a:gd name="connsiteX73" fmla="*/ 500165 w 5020442"/>
              <a:gd name="connsiteY73" fmla="*/ 2813700 h 5720594"/>
              <a:gd name="connsiteX74" fmla="*/ 4759951 w 5020442"/>
              <a:gd name="connsiteY74" fmla="*/ 2250110 h 5720594"/>
              <a:gd name="connsiteX75" fmla="*/ 4761029 w 5020442"/>
              <a:gd name="connsiteY75" fmla="*/ 2256214 h 5720594"/>
              <a:gd name="connsiteX76" fmla="*/ 4759504 w 5020442"/>
              <a:gd name="connsiteY76" fmla="*/ 2256483 h 5720594"/>
              <a:gd name="connsiteX77" fmla="*/ 944924 w 5020442"/>
              <a:gd name="connsiteY77" fmla="*/ 2126397 h 5720594"/>
              <a:gd name="connsiteX78" fmla="*/ 1061193 w 5020442"/>
              <a:gd name="connsiteY78" fmla="*/ 2143603 h 5720594"/>
              <a:gd name="connsiteX79" fmla="*/ 1169935 w 5020442"/>
              <a:gd name="connsiteY79" fmla="*/ 2225047 h 5720594"/>
              <a:gd name="connsiteX80" fmla="*/ 1200083 w 5020442"/>
              <a:gd name="connsiteY80" fmla="*/ 2288923 h 5720594"/>
              <a:gd name="connsiteX81" fmla="*/ 1206193 w 5020442"/>
              <a:gd name="connsiteY81" fmla="*/ 2341311 h 5720594"/>
              <a:gd name="connsiteX82" fmla="*/ 1213375 w 5020442"/>
              <a:gd name="connsiteY82" fmla="*/ 2399801 h 5720594"/>
              <a:gd name="connsiteX83" fmla="*/ 1172831 w 5020442"/>
              <a:gd name="connsiteY83" fmla="*/ 2419545 h 5720594"/>
              <a:gd name="connsiteX84" fmla="*/ 1174986 w 5020442"/>
              <a:gd name="connsiteY84" fmla="*/ 2431744 h 5720594"/>
              <a:gd name="connsiteX85" fmla="*/ 1150584 w 5020442"/>
              <a:gd name="connsiteY85" fmla="*/ 2436053 h 5720594"/>
              <a:gd name="connsiteX86" fmla="*/ 1117575 w 5020442"/>
              <a:gd name="connsiteY86" fmla="*/ 2498499 h 5720594"/>
              <a:gd name="connsiteX87" fmla="*/ 971173 w 5020442"/>
              <a:gd name="connsiteY87" fmla="*/ 2524354 h 5720594"/>
              <a:gd name="connsiteX88" fmla="*/ 925058 w 5020442"/>
              <a:gd name="connsiteY88" fmla="*/ 2494756 h 5720594"/>
              <a:gd name="connsiteX89" fmla="*/ 880555 w 5020442"/>
              <a:gd name="connsiteY89" fmla="*/ 2474304 h 5720594"/>
              <a:gd name="connsiteX90" fmla="*/ 841436 w 5020442"/>
              <a:gd name="connsiteY90" fmla="*/ 2430893 h 5720594"/>
              <a:gd name="connsiteX91" fmla="*/ 811462 w 5020442"/>
              <a:gd name="connsiteY91" fmla="*/ 2332392 h 5720594"/>
              <a:gd name="connsiteX92" fmla="*/ 810018 w 5020442"/>
              <a:gd name="connsiteY92" fmla="*/ 2288611 h 5720594"/>
              <a:gd name="connsiteX93" fmla="*/ 822217 w 5020442"/>
              <a:gd name="connsiteY93" fmla="*/ 2286457 h 5720594"/>
              <a:gd name="connsiteX94" fmla="*/ 817908 w 5020442"/>
              <a:gd name="connsiteY94" fmla="*/ 2262059 h 5720594"/>
              <a:gd name="connsiteX95" fmla="*/ 830107 w 5020442"/>
              <a:gd name="connsiteY95" fmla="*/ 2259904 h 5720594"/>
              <a:gd name="connsiteX96" fmla="*/ 822565 w 5020442"/>
              <a:gd name="connsiteY96" fmla="*/ 2217200 h 5720594"/>
              <a:gd name="connsiteX97" fmla="*/ 834768 w 5020442"/>
              <a:gd name="connsiteY97" fmla="*/ 2215045 h 5720594"/>
              <a:gd name="connsiteX98" fmla="*/ 861499 w 5020442"/>
              <a:gd name="connsiteY98" fmla="*/ 2188309 h 5720594"/>
              <a:gd name="connsiteX99" fmla="*/ 893253 w 5020442"/>
              <a:gd name="connsiteY99" fmla="*/ 2154396 h 5720594"/>
              <a:gd name="connsiteX100" fmla="*/ 948156 w 5020442"/>
              <a:gd name="connsiteY100" fmla="*/ 2144699 h 5720594"/>
              <a:gd name="connsiteX101" fmla="*/ 3110751 w 5020442"/>
              <a:gd name="connsiteY101" fmla="*/ 0 h 5720594"/>
              <a:gd name="connsiteX102" fmla="*/ 3112907 w 5020442"/>
              <a:gd name="connsiteY102" fmla="*/ 12203 h 5720594"/>
              <a:gd name="connsiteX103" fmla="*/ 3137308 w 5020442"/>
              <a:gd name="connsiteY103" fmla="*/ 7894 h 5720594"/>
              <a:gd name="connsiteX104" fmla="*/ 3140540 w 5020442"/>
              <a:gd name="connsiteY104" fmla="*/ 26192 h 5720594"/>
              <a:gd name="connsiteX105" fmla="*/ 3183241 w 5020442"/>
              <a:gd name="connsiteY105" fmla="*/ 18651 h 5720594"/>
              <a:gd name="connsiteX106" fmla="*/ 3185396 w 5020442"/>
              <a:gd name="connsiteY106" fmla="*/ 30854 h 5720594"/>
              <a:gd name="connsiteX107" fmla="*/ 3209798 w 5020442"/>
              <a:gd name="connsiteY107" fmla="*/ 26544 h 5720594"/>
              <a:gd name="connsiteX108" fmla="*/ 3211952 w 5020442"/>
              <a:gd name="connsiteY108" fmla="*/ 38743 h 5720594"/>
              <a:gd name="connsiteX109" fmla="*/ 3242454 w 5020442"/>
              <a:gd name="connsiteY109" fmla="*/ 33357 h 5720594"/>
              <a:gd name="connsiteX110" fmla="*/ 3258966 w 5020442"/>
              <a:gd name="connsiteY110" fmla="*/ 55604 h 5720594"/>
              <a:gd name="connsiteX111" fmla="*/ 3283368 w 5020442"/>
              <a:gd name="connsiteY111" fmla="*/ 51294 h 5720594"/>
              <a:gd name="connsiteX112" fmla="*/ 3300954 w 5020442"/>
              <a:gd name="connsiteY112" fmla="*/ 79639 h 5720594"/>
              <a:gd name="connsiteX113" fmla="*/ 3331455 w 5020442"/>
              <a:gd name="connsiteY113" fmla="*/ 74252 h 5720594"/>
              <a:gd name="connsiteX114" fmla="*/ 3347962 w 5020442"/>
              <a:gd name="connsiteY114" fmla="*/ 96500 h 5720594"/>
              <a:gd name="connsiteX115" fmla="*/ 3417758 w 5020442"/>
              <a:gd name="connsiteY115" fmla="*/ 99901 h 5720594"/>
              <a:gd name="connsiteX116" fmla="*/ 3486481 w 5020442"/>
              <a:gd name="connsiteY116" fmla="*/ 97200 h 5720594"/>
              <a:gd name="connsiteX117" fmla="*/ 3489712 w 5020442"/>
              <a:gd name="connsiteY117" fmla="*/ 115498 h 5720594"/>
              <a:gd name="connsiteX118" fmla="*/ 3514114 w 5020442"/>
              <a:gd name="connsiteY118" fmla="*/ 111189 h 5720594"/>
              <a:gd name="connsiteX119" fmla="*/ 3532596 w 5020442"/>
              <a:gd name="connsiteY119" fmla="*/ 126798 h 5720594"/>
              <a:gd name="connsiteX120" fmla="*/ 3551074 w 5020442"/>
              <a:gd name="connsiteY120" fmla="*/ 142404 h 5720594"/>
              <a:gd name="connsiteX121" fmla="*/ 3587679 w 5020442"/>
              <a:gd name="connsiteY121" fmla="*/ 135940 h 5720594"/>
              <a:gd name="connsiteX122" fmla="*/ 3605264 w 5020442"/>
              <a:gd name="connsiteY122" fmla="*/ 164285 h 5720594"/>
              <a:gd name="connsiteX123" fmla="*/ 3647969 w 5020442"/>
              <a:gd name="connsiteY123" fmla="*/ 156743 h 5720594"/>
              <a:gd name="connsiteX124" fmla="*/ 3650124 w 5020442"/>
              <a:gd name="connsiteY124" fmla="*/ 168948 h 5720594"/>
              <a:gd name="connsiteX125" fmla="*/ 3672553 w 5020442"/>
              <a:gd name="connsiteY125" fmla="*/ 171276 h 5720594"/>
              <a:gd name="connsiteX126" fmla="*/ 3694979 w 5020442"/>
              <a:gd name="connsiteY126" fmla="*/ 173603 h 5720594"/>
              <a:gd name="connsiteX127" fmla="*/ 3711487 w 5020442"/>
              <a:gd name="connsiteY127" fmla="*/ 195851 h 5720594"/>
              <a:gd name="connsiteX128" fmla="*/ 3723684 w 5020442"/>
              <a:gd name="connsiteY128" fmla="*/ 193697 h 5720594"/>
              <a:gd name="connsiteX129" fmla="*/ 3721530 w 5020442"/>
              <a:gd name="connsiteY129" fmla="*/ 181500 h 5720594"/>
              <a:gd name="connsiteX130" fmla="*/ 3931644 w 5020442"/>
              <a:gd name="connsiteY130" fmla="*/ 213586 h 5720594"/>
              <a:gd name="connsiteX131" fmla="*/ 4064255 w 5020442"/>
              <a:gd name="connsiteY131" fmla="*/ 341141 h 5720594"/>
              <a:gd name="connsiteX132" fmla="*/ 4301465 w 5020442"/>
              <a:gd name="connsiteY132" fmla="*/ 437637 h 5720594"/>
              <a:gd name="connsiteX133" fmla="*/ 4299497 w 5020442"/>
              <a:gd name="connsiteY133" fmla="*/ 497746 h 5720594"/>
              <a:gd name="connsiteX134" fmla="*/ 4302919 w 5020442"/>
              <a:gd name="connsiteY134" fmla="*/ 588352 h 5720594"/>
              <a:gd name="connsiteX135" fmla="*/ 4337909 w 5020442"/>
              <a:gd name="connsiteY135" fmla="*/ 626205 h 5720594"/>
              <a:gd name="connsiteX136" fmla="*/ 4369673 w 5020442"/>
              <a:gd name="connsiteY136" fmla="*/ 645758 h 5720594"/>
              <a:gd name="connsiteX137" fmla="*/ 4373983 w 5020442"/>
              <a:gd name="connsiteY137" fmla="*/ 670160 h 5720594"/>
              <a:gd name="connsiteX138" fmla="*/ 4387798 w 5020442"/>
              <a:gd name="connsiteY138" fmla="*/ 677156 h 5720594"/>
              <a:gd name="connsiteX139" fmla="*/ 4401617 w 5020442"/>
              <a:gd name="connsiteY139" fmla="*/ 684154 h 5720594"/>
              <a:gd name="connsiteX140" fmla="*/ 4405926 w 5020442"/>
              <a:gd name="connsiteY140" fmla="*/ 708550 h 5720594"/>
              <a:gd name="connsiteX141" fmla="*/ 4419203 w 5020442"/>
              <a:gd name="connsiteY141" fmla="*/ 712501 h 5720594"/>
              <a:gd name="connsiteX142" fmla="*/ 4432479 w 5020442"/>
              <a:gd name="connsiteY142" fmla="*/ 716446 h 5720594"/>
              <a:gd name="connsiteX143" fmla="*/ 4434633 w 5020442"/>
              <a:gd name="connsiteY143" fmla="*/ 728643 h 5720594"/>
              <a:gd name="connsiteX144" fmla="*/ 4465133 w 5020442"/>
              <a:gd name="connsiteY144" fmla="*/ 723256 h 5720594"/>
              <a:gd name="connsiteX145" fmla="*/ 4468365 w 5020442"/>
              <a:gd name="connsiteY145" fmla="*/ 741559 h 5720594"/>
              <a:gd name="connsiteX146" fmla="*/ 4492767 w 5020442"/>
              <a:gd name="connsiteY146" fmla="*/ 737249 h 5720594"/>
              <a:gd name="connsiteX147" fmla="*/ 4494922 w 5020442"/>
              <a:gd name="connsiteY147" fmla="*/ 749448 h 5720594"/>
              <a:gd name="connsiteX148" fmla="*/ 4586426 w 5020442"/>
              <a:gd name="connsiteY148" fmla="*/ 733288 h 5720594"/>
              <a:gd name="connsiteX149" fmla="*/ 4597732 w 5020442"/>
              <a:gd name="connsiteY149" fmla="*/ 743875 h 5720594"/>
              <a:gd name="connsiteX150" fmla="*/ 4609034 w 5020442"/>
              <a:gd name="connsiteY150" fmla="*/ 754458 h 5720594"/>
              <a:gd name="connsiteX151" fmla="*/ 4633440 w 5020442"/>
              <a:gd name="connsiteY151" fmla="*/ 750148 h 5720594"/>
              <a:gd name="connsiteX152" fmla="*/ 4653180 w 5020442"/>
              <a:gd name="connsiteY152" fmla="*/ 790694 h 5720594"/>
              <a:gd name="connsiteX153" fmla="*/ 4665745 w 5020442"/>
              <a:gd name="connsiteY153" fmla="*/ 826222 h 5720594"/>
              <a:gd name="connsiteX154" fmla="*/ 4674003 w 5020442"/>
              <a:gd name="connsiteY154" fmla="*/ 837343 h 5720594"/>
              <a:gd name="connsiteX155" fmla="*/ 4661799 w 5020442"/>
              <a:gd name="connsiteY155" fmla="*/ 839498 h 5720594"/>
              <a:gd name="connsiteX156" fmla="*/ 4667186 w 5020442"/>
              <a:gd name="connsiteY156" fmla="*/ 869998 h 5720594"/>
              <a:gd name="connsiteX157" fmla="*/ 4641712 w 5020442"/>
              <a:gd name="connsiteY157" fmla="*/ 921677 h 5720594"/>
              <a:gd name="connsiteX158" fmla="*/ 4651051 w 5020442"/>
              <a:gd name="connsiteY158" fmla="*/ 992369 h 5720594"/>
              <a:gd name="connsiteX159" fmla="*/ 4686584 w 5020442"/>
              <a:gd name="connsiteY159" fmla="*/ 1033272 h 5720594"/>
              <a:gd name="connsiteX160" fmla="*/ 4717097 w 5020442"/>
              <a:gd name="connsiteY160" fmla="*/ 1081353 h 5720594"/>
              <a:gd name="connsiteX161" fmla="*/ 4735395 w 5020442"/>
              <a:gd name="connsiteY161" fmla="*/ 1078122 h 5720594"/>
              <a:gd name="connsiteX162" fmla="*/ 4751902 w 5020442"/>
              <a:gd name="connsiteY162" fmla="*/ 1100370 h 5720594"/>
              <a:gd name="connsiteX163" fmla="*/ 4788503 w 5020442"/>
              <a:gd name="connsiteY163" fmla="*/ 1093906 h 5720594"/>
              <a:gd name="connsiteX164" fmla="*/ 4790657 w 5020442"/>
              <a:gd name="connsiteY164" fmla="*/ 1106102 h 5720594"/>
              <a:gd name="connsiteX165" fmla="*/ 4835342 w 5020442"/>
              <a:gd name="connsiteY165" fmla="*/ 1145391 h 5720594"/>
              <a:gd name="connsiteX166" fmla="*/ 4854909 w 5020442"/>
              <a:gd name="connsiteY166" fmla="*/ 1220567 h 5720594"/>
              <a:gd name="connsiteX167" fmla="*/ 4794452 w 5020442"/>
              <a:gd name="connsiteY167" fmla="*/ 1287860 h 5720594"/>
              <a:gd name="connsiteX168" fmla="*/ 4787108 w 5020442"/>
              <a:gd name="connsiteY168" fmla="*/ 1370934 h 5720594"/>
              <a:gd name="connsiteX169" fmla="*/ 4768809 w 5020442"/>
              <a:gd name="connsiteY169" fmla="*/ 1374166 h 5720594"/>
              <a:gd name="connsiteX170" fmla="*/ 4773118 w 5020442"/>
              <a:gd name="connsiteY170" fmla="*/ 1398564 h 5720594"/>
              <a:gd name="connsiteX171" fmla="*/ 4760915 w 5020442"/>
              <a:gd name="connsiteY171" fmla="*/ 1400719 h 5720594"/>
              <a:gd name="connsiteX172" fmla="*/ 4755546 w 5020442"/>
              <a:gd name="connsiteY172" fmla="*/ 1530624 h 5720594"/>
              <a:gd name="connsiteX173" fmla="*/ 4771713 w 5020442"/>
              <a:gd name="connsiteY173" fmla="*/ 1675596 h 5720594"/>
              <a:gd name="connsiteX174" fmla="*/ 4828063 w 5020442"/>
              <a:gd name="connsiteY174" fmla="*/ 1709680 h 5720594"/>
              <a:gd name="connsiteX175" fmla="*/ 4832372 w 5020442"/>
              <a:gd name="connsiteY175" fmla="*/ 1734076 h 5720594"/>
              <a:gd name="connsiteX176" fmla="*/ 4850671 w 5020442"/>
              <a:gd name="connsiteY176" fmla="*/ 1730845 h 5720594"/>
              <a:gd name="connsiteX177" fmla="*/ 4880998 w 5020442"/>
              <a:gd name="connsiteY177" fmla="*/ 1760089 h 5720594"/>
              <a:gd name="connsiteX178" fmla="*/ 4911320 w 5020442"/>
              <a:gd name="connsiteY178" fmla="*/ 1789333 h 5720594"/>
              <a:gd name="connsiteX179" fmla="*/ 4923523 w 5020442"/>
              <a:gd name="connsiteY179" fmla="*/ 1787178 h 5720594"/>
              <a:gd name="connsiteX180" fmla="*/ 4935374 w 5020442"/>
              <a:gd name="connsiteY180" fmla="*/ 1854281 h 5720594"/>
              <a:gd name="connsiteX181" fmla="*/ 4890879 w 5020442"/>
              <a:gd name="connsiteY181" fmla="*/ 1887302 h 5720594"/>
              <a:gd name="connsiteX182" fmla="*/ 4867925 w 5020442"/>
              <a:gd name="connsiteY182" fmla="*/ 1935386 h 5720594"/>
              <a:gd name="connsiteX183" fmla="*/ 4914749 w 5020442"/>
              <a:gd name="connsiteY183" fmla="*/ 1933406 h 5720594"/>
              <a:gd name="connsiteX184" fmla="*/ 4951534 w 5020442"/>
              <a:gd name="connsiteY184" fmla="*/ 1945783 h 5720594"/>
              <a:gd name="connsiteX185" fmla="*/ 4946872 w 5020442"/>
              <a:gd name="connsiteY185" fmla="*/ 1990639 h 5720594"/>
              <a:gd name="connsiteX186" fmla="*/ 4998548 w 5020442"/>
              <a:gd name="connsiteY186" fmla="*/ 1962644 h 5720594"/>
              <a:gd name="connsiteX187" fmla="*/ 5003934 w 5020442"/>
              <a:gd name="connsiteY187" fmla="*/ 1993145 h 5720594"/>
              <a:gd name="connsiteX188" fmla="*/ 5015774 w 5020442"/>
              <a:gd name="connsiteY188" fmla="*/ 2006781 h 5720594"/>
              <a:gd name="connsiteX189" fmla="*/ 5020442 w 5020442"/>
              <a:gd name="connsiteY189" fmla="*/ 2015388 h 5720594"/>
              <a:gd name="connsiteX190" fmla="*/ 4963385 w 5020442"/>
              <a:gd name="connsiteY190" fmla="*/ 2012886 h 5720594"/>
              <a:gd name="connsiteX191" fmla="*/ 4953336 w 5020442"/>
              <a:gd name="connsiteY191" fmla="*/ 2027240 h 5720594"/>
              <a:gd name="connsiteX192" fmla="*/ 4951182 w 5020442"/>
              <a:gd name="connsiteY192" fmla="*/ 2015041 h 5720594"/>
              <a:gd name="connsiteX193" fmla="*/ 4926786 w 5020442"/>
              <a:gd name="connsiteY193" fmla="*/ 2019349 h 5720594"/>
              <a:gd name="connsiteX194" fmla="*/ 4921763 w 5020442"/>
              <a:gd name="connsiteY194" fmla="*/ 2026526 h 5720594"/>
              <a:gd name="connsiteX195" fmla="*/ 4904538 w 5020442"/>
              <a:gd name="connsiteY195" fmla="*/ 2035858 h 5720594"/>
              <a:gd name="connsiteX196" fmla="*/ 4902384 w 5020442"/>
              <a:gd name="connsiteY196" fmla="*/ 2023659 h 5720594"/>
              <a:gd name="connsiteX197" fmla="*/ 4859683 w 5020442"/>
              <a:gd name="connsiteY197" fmla="*/ 2031200 h 5720594"/>
              <a:gd name="connsiteX198" fmla="*/ 4857529 w 5020442"/>
              <a:gd name="connsiteY198" fmla="*/ 2019001 h 5720594"/>
              <a:gd name="connsiteX199" fmla="*/ 4788806 w 5020442"/>
              <a:gd name="connsiteY199" fmla="*/ 2021702 h 5720594"/>
              <a:gd name="connsiteX200" fmla="*/ 4721164 w 5020442"/>
              <a:gd name="connsiteY200" fmla="*/ 2030500 h 5720594"/>
              <a:gd name="connsiteX201" fmla="*/ 4708972 w 5020442"/>
              <a:gd name="connsiteY201" fmla="*/ 2086122 h 5720594"/>
              <a:gd name="connsiteX202" fmla="*/ 4702881 w 5020442"/>
              <a:gd name="connsiteY202" fmla="*/ 2140672 h 5720594"/>
              <a:gd name="connsiteX203" fmla="*/ 4717232 w 5020442"/>
              <a:gd name="connsiteY203" fmla="*/ 2150715 h 5720594"/>
              <a:gd name="connsiteX204" fmla="*/ 4729082 w 5020442"/>
              <a:gd name="connsiteY204" fmla="*/ 2217817 h 5720594"/>
              <a:gd name="connsiteX205" fmla="*/ 4741287 w 5020442"/>
              <a:gd name="connsiteY205" fmla="*/ 2215662 h 5720594"/>
              <a:gd name="connsiteX206" fmla="*/ 4748829 w 5020442"/>
              <a:gd name="connsiteY206" fmla="*/ 2258366 h 5720594"/>
              <a:gd name="connsiteX207" fmla="*/ 4759501 w 5020442"/>
              <a:gd name="connsiteY207" fmla="*/ 2256482 h 5720594"/>
              <a:gd name="connsiteX208" fmla="*/ 4758161 w 5020442"/>
              <a:gd name="connsiteY208" fmla="*/ 2275588 h 5720594"/>
              <a:gd name="connsiteX209" fmla="*/ 4744165 w 5020442"/>
              <a:gd name="connsiteY209" fmla="*/ 2303222 h 5720594"/>
              <a:gd name="connsiteX210" fmla="*/ 4698240 w 5020442"/>
              <a:gd name="connsiteY210" fmla="*/ 2345932 h 5720594"/>
              <a:gd name="connsiteX211" fmla="*/ 4618582 w 5020442"/>
              <a:gd name="connsiteY211" fmla="*/ 2375728 h 5720594"/>
              <a:gd name="connsiteX212" fmla="*/ 4620736 w 5020442"/>
              <a:gd name="connsiteY212" fmla="*/ 2387924 h 5720594"/>
              <a:gd name="connsiteX213" fmla="*/ 4575883 w 5020442"/>
              <a:gd name="connsiteY213" fmla="*/ 2383268 h 5720594"/>
              <a:gd name="connsiteX214" fmla="*/ 4578037 w 5020442"/>
              <a:gd name="connsiteY214" fmla="*/ 2395465 h 5720594"/>
              <a:gd name="connsiteX215" fmla="*/ 4553635 w 5020442"/>
              <a:gd name="connsiteY215" fmla="*/ 2399775 h 5720594"/>
              <a:gd name="connsiteX216" fmla="*/ 4556868 w 5020442"/>
              <a:gd name="connsiteY216" fmla="*/ 2418078 h 5720594"/>
              <a:gd name="connsiteX217" fmla="*/ 4514163 w 5020442"/>
              <a:gd name="connsiteY217" fmla="*/ 2425620 h 5720594"/>
              <a:gd name="connsiteX218" fmla="*/ 4516317 w 5020442"/>
              <a:gd name="connsiteY218" fmla="*/ 2437818 h 5720594"/>
              <a:gd name="connsiteX219" fmla="*/ 4500713 w 5020442"/>
              <a:gd name="connsiteY219" fmla="*/ 2456302 h 5720594"/>
              <a:gd name="connsiteX220" fmla="*/ 4471827 w 5020442"/>
              <a:gd name="connsiteY220" fmla="*/ 2470839 h 5720594"/>
              <a:gd name="connsiteX221" fmla="*/ 4476136 w 5020442"/>
              <a:gd name="connsiteY221" fmla="*/ 2495241 h 5720594"/>
              <a:gd name="connsiteX222" fmla="*/ 4436664 w 5020442"/>
              <a:gd name="connsiteY222" fmla="*/ 2521081 h 5720594"/>
              <a:gd name="connsiteX223" fmla="*/ 4452824 w 5020442"/>
              <a:gd name="connsiteY223" fmla="*/ 2612584 h 5720594"/>
              <a:gd name="connsiteX224" fmla="*/ 4440625 w 5020442"/>
              <a:gd name="connsiteY224" fmla="*/ 2614738 h 5720594"/>
              <a:gd name="connsiteX225" fmla="*/ 4442780 w 5020442"/>
              <a:gd name="connsiteY225" fmla="*/ 2626943 h 5720594"/>
              <a:gd name="connsiteX226" fmla="*/ 4456241 w 5020442"/>
              <a:gd name="connsiteY226" fmla="*/ 2649723 h 5720594"/>
              <a:gd name="connsiteX227" fmla="*/ 4469701 w 5020442"/>
              <a:gd name="connsiteY227" fmla="*/ 2672509 h 5720594"/>
              <a:gd name="connsiteX228" fmla="*/ 4466830 w 5020442"/>
              <a:gd name="connsiteY228" fmla="*/ 2691889 h 5720594"/>
              <a:gd name="connsiteX229" fmla="*/ 4454630 w 5020442"/>
              <a:gd name="connsiteY229" fmla="*/ 2694044 h 5720594"/>
              <a:gd name="connsiteX230" fmla="*/ 4438482 w 5020442"/>
              <a:gd name="connsiteY230" fmla="*/ 2709475 h 5720594"/>
              <a:gd name="connsiteX231" fmla="*/ 4426285 w 5020442"/>
              <a:gd name="connsiteY231" fmla="*/ 2711629 h 5720594"/>
              <a:gd name="connsiteX232" fmla="*/ 4431672 w 5020442"/>
              <a:gd name="connsiteY232" fmla="*/ 2742131 h 5720594"/>
              <a:gd name="connsiteX233" fmla="*/ 4190530 w 5020442"/>
              <a:gd name="connsiteY233" fmla="*/ 2765849 h 5720594"/>
              <a:gd name="connsiteX234" fmla="*/ 4183711 w 5020442"/>
              <a:gd name="connsiteY234" fmla="*/ 2798506 h 5720594"/>
              <a:gd name="connsiteX235" fmla="*/ 4151241 w 5020442"/>
              <a:gd name="connsiteY235" fmla="*/ 2810530 h 5720594"/>
              <a:gd name="connsiteX236" fmla="*/ 4118769 w 5020442"/>
              <a:gd name="connsiteY236" fmla="*/ 2822555 h 5720594"/>
              <a:gd name="connsiteX237" fmla="*/ 4120923 w 5020442"/>
              <a:gd name="connsiteY237" fmla="*/ 2834752 h 5720594"/>
              <a:gd name="connsiteX238" fmla="*/ 4102264 w 5020442"/>
              <a:gd name="connsiteY238" fmla="*/ 2853774 h 5720594"/>
              <a:gd name="connsiteX239" fmla="*/ 4071407 w 5020442"/>
              <a:gd name="connsiteY239" fmla="*/ 2874949 h 5720594"/>
              <a:gd name="connsiteX240" fmla="*/ 4068182 w 5020442"/>
              <a:gd name="connsiteY240" fmla="*/ 2910120 h 5720594"/>
              <a:gd name="connsiteX241" fmla="*/ 4057068 w 5020442"/>
              <a:gd name="connsiteY241" fmla="*/ 2971840 h 5720594"/>
              <a:gd name="connsiteX242" fmla="*/ 4045413 w 5020442"/>
              <a:gd name="connsiteY242" fmla="*/ 3030515 h 5720594"/>
              <a:gd name="connsiteX243" fmla="*/ 4034472 w 5020442"/>
              <a:gd name="connsiteY243" fmla="*/ 3057610 h 5720594"/>
              <a:gd name="connsiteX244" fmla="*/ 3930765 w 5020442"/>
              <a:gd name="connsiteY244" fmla="*/ 3075926 h 5720594"/>
              <a:gd name="connsiteX245" fmla="*/ 3839793 w 5020442"/>
              <a:gd name="connsiteY245" fmla="*/ 3041665 h 5720594"/>
              <a:gd name="connsiteX246" fmla="*/ 3724785 w 5020442"/>
              <a:gd name="connsiteY246" fmla="*/ 3049397 h 5720594"/>
              <a:gd name="connsiteX247" fmla="*/ 3618750 w 5020442"/>
              <a:gd name="connsiteY247" fmla="*/ 3090139 h 5720594"/>
              <a:gd name="connsiteX248" fmla="*/ 3581616 w 5020442"/>
              <a:gd name="connsiteY248" fmla="*/ 3147023 h 5720594"/>
              <a:gd name="connsiteX249" fmla="*/ 3557225 w 5020442"/>
              <a:gd name="connsiteY249" fmla="*/ 3204799 h 5720594"/>
              <a:gd name="connsiteX250" fmla="*/ 3489406 w 5020442"/>
              <a:gd name="connsiteY250" fmla="*/ 3248229 h 5720594"/>
              <a:gd name="connsiteX251" fmla="*/ 3455674 w 5020442"/>
              <a:gd name="connsiteY251" fmla="*/ 3235313 h 5720594"/>
              <a:gd name="connsiteX252" fmla="*/ 3415841 w 5020442"/>
              <a:gd name="connsiteY252" fmla="*/ 3223478 h 5720594"/>
              <a:gd name="connsiteX253" fmla="*/ 3413686 w 5020442"/>
              <a:gd name="connsiteY253" fmla="*/ 3211276 h 5720594"/>
              <a:gd name="connsiteX254" fmla="*/ 3386053 w 5020442"/>
              <a:gd name="connsiteY254" fmla="*/ 3197289 h 5720594"/>
              <a:gd name="connsiteX255" fmla="*/ 3381743 w 5020442"/>
              <a:gd name="connsiteY255" fmla="*/ 3172887 h 5720594"/>
              <a:gd name="connsiteX256" fmla="*/ 3369544 w 5020442"/>
              <a:gd name="connsiteY256" fmla="*/ 3175041 h 5720594"/>
              <a:gd name="connsiteX257" fmla="*/ 3320376 w 5020442"/>
              <a:gd name="connsiteY257" fmla="*/ 3145982 h 5720594"/>
              <a:gd name="connsiteX258" fmla="*/ 3239999 w 5020442"/>
              <a:gd name="connsiteY258" fmla="*/ 3153887 h 5720594"/>
              <a:gd name="connsiteX259" fmla="*/ 3243231 w 5020442"/>
              <a:gd name="connsiteY259" fmla="*/ 3172186 h 5720594"/>
              <a:gd name="connsiteX260" fmla="*/ 3206626 w 5020442"/>
              <a:gd name="connsiteY260" fmla="*/ 3178650 h 5720594"/>
              <a:gd name="connsiteX261" fmla="*/ 3208781 w 5020442"/>
              <a:gd name="connsiteY261" fmla="*/ 3190853 h 5720594"/>
              <a:gd name="connsiteX262" fmla="*/ 3166080 w 5020442"/>
              <a:gd name="connsiteY262" fmla="*/ 3198395 h 5720594"/>
              <a:gd name="connsiteX263" fmla="*/ 3168235 w 5020442"/>
              <a:gd name="connsiteY263" fmla="*/ 3210594 h 5720594"/>
              <a:gd name="connsiteX264" fmla="*/ 3131634 w 5020442"/>
              <a:gd name="connsiteY264" fmla="*/ 3217058 h 5720594"/>
              <a:gd name="connsiteX265" fmla="*/ 3129479 w 5020442"/>
              <a:gd name="connsiteY265" fmla="*/ 3204859 h 5720594"/>
              <a:gd name="connsiteX266" fmla="*/ 3112792 w 5020442"/>
              <a:gd name="connsiteY266" fmla="*/ 3217237 h 5720594"/>
              <a:gd name="connsiteX267" fmla="*/ 3077807 w 5020442"/>
              <a:gd name="connsiteY267" fmla="*/ 3232853 h 5720594"/>
              <a:gd name="connsiteX268" fmla="*/ 3027926 w 5020442"/>
              <a:gd name="connsiteY268" fmla="*/ 3235373 h 5720594"/>
              <a:gd name="connsiteX269" fmla="*/ 2990250 w 5020442"/>
              <a:gd name="connsiteY269" fmla="*/ 3235737 h 5720594"/>
              <a:gd name="connsiteX270" fmla="*/ 2954726 w 5020442"/>
              <a:gd name="connsiteY270" fmla="*/ 3248301 h 5720594"/>
              <a:gd name="connsiteX271" fmla="*/ 2976979 w 5020442"/>
              <a:gd name="connsiteY271" fmla="*/ 3285259 h 5720594"/>
              <a:gd name="connsiteX272" fmla="*/ 2999233 w 5020442"/>
              <a:gd name="connsiteY272" fmla="*/ 3322218 h 5720594"/>
              <a:gd name="connsiteX273" fmla="*/ 3011436 w 5020442"/>
              <a:gd name="connsiteY273" fmla="*/ 3320062 h 5720594"/>
              <a:gd name="connsiteX274" fmla="*/ 3016823 w 5020442"/>
              <a:gd name="connsiteY274" fmla="*/ 3350564 h 5720594"/>
              <a:gd name="connsiteX275" fmla="*/ 3057733 w 5020442"/>
              <a:gd name="connsiteY275" fmla="*/ 3368498 h 5720594"/>
              <a:gd name="connsiteX276" fmla="*/ 3067429 w 5020442"/>
              <a:gd name="connsiteY276" fmla="*/ 3423401 h 5720594"/>
              <a:gd name="connsiteX277" fmla="*/ 3079628 w 5020442"/>
              <a:gd name="connsiteY277" fmla="*/ 3421247 h 5720594"/>
              <a:gd name="connsiteX278" fmla="*/ 3091478 w 5020442"/>
              <a:gd name="connsiteY278" fmla="*/ 3488348 h 5720594"/>
              <a:gd name="connsiteX279" fmla="*/ 3079279 w 5020442"/>
              <a:gd name="connsiteY279" fmla="*/ 3490502 h 5720594"/>
              <a:gd name="connsiteX280" fmla="*/ 3102609 w 5020442"/>
              <a:gd name="connsiteY280" fmla="*/ 3533560 h 5720594"/>
              <a:gd name="connsiteX281" fmla="*/ 3125941 w 5020442"/>
              <a:gd name="connsiteY281" fmla="*/ 3576620 h 5720594"/>
              <a:gd name="connsiteX282" fmla="*/ 3138138 w 5020442"/>
              <a:gd name="connsiteY282" fmla="*/ 3574466 h 5720594"/>
              <a:gd name="connsiteX283" fmla="*/ 3146393 w 5020442"/>
              <a:gd name="connsiteY283" fmla="*/ 3585592 h 5720594"/>
              <a:gd name="connsiteX284" fmla="*/ 3154647 w 5020442"/>
              <a:gd name="connsiteY284" fmla="*/ 3596713 h 5720594"/>
              <a:gd name="connsiteX285" fmla="*/ 3179049 w 5020442"/>
              <a:gd name="connsiteY285" fmla="*/ 3592404 h 5720594"/>
              <a:gd name="connsiteX286" fmla="*/ 3237010 w 5020442"/>
              <a:gd name="connsiteY286" fmla="*/ 3635636 h 5720594"/>
              <a:gd name="connsiteX287" fmla="*/ 3266799 w 5020442"/>
              <a:gd name="connsiteY287" fmla="*/ 3661827 h 5720594"/>
              <a:gd name="connsiteX288" fmla="*/ 3282954 w 5020442"/>
              <a:gd name="connsiteY288" fmla="*/ 3699863 h 5720594"/>
              <a:gd name="connsiteX289" fmla="*/ 3297852 w 5020442"/>
              <a:gd name="connsiteY289" fmla="*/ 3766428 h 5720594"/>
              <a:gd name="connsiteX290" fmla="*/ 3166893 w 5020442"/>
              <a:gd name="connsiteY290" fmla="*/ 3915365 h 5720594"/>
              <a:gd name="connsiteX291" fmla="*/ 3185195 w 5020442"/>
              <a:gd name="connsiteY291" fmla="*/ 3912133 h 5720594"/>
              <a:gd name="connsiteX292" fmla="*/ 3187350 w 5020442"/>
              <a:gd name="connsiteY292" fmla="*/ 3924336 h 5720594"/>
              <a:gd name="connsiteX293" fmla="*/ 3176222 w 5020442"/>
              <a:gd name="connsiteY293" fmla="*/ 3932591 h 5720594"/>
              <a:gd name="connsiteX294" fmla="*/ 3173357 w 5020442"/>
              <a:gd name="connsiteY294" fmla="*/ 3951970 h 5720594"/>
              <a:gd name="connsiteX295" fmla="*/ 3191660 w 5020442"/>
              <a:gd name="connsiteY295" fmla="*/ 3948738 h 5720594"/>
              <a:gd name="connsiteX296" fmla="*/ 3199201 w 5020442"/>
              <a:gd name="connsiteY296" fmla="*/ 3991438 h 5720594"/>
              <a:gd name="connsiteX297" fmla="*/ 3211398 w 5020442"/>
              <a:gd name="connsiteY297" fmla="*/ 3989284 h 5720594"/>
              <a:gd name="connsiteX298" fmla="*/ 3256270 w 5020442"/>
              <a:gd name="connsiteY298" fmla="*/ 4100879 h 5720594"/>
              <a:gd name="connsiteX299" fmla="*/ 3218424 w 5020442"/>
              <a:gd name="connsiteY299" fmla="*/ 4189338 h 5720594"/>
              <a:gd name="connsiteX300" fmla="*/ 3176270 w 5020442"/>
              <a:gd name="connsiteY300" fmla="*/ 4253399 h 5720594"/>
              <a:gd name="connsiteX301" fmla="*/ 3190275 w 5020442"/>
              <a:gd name="connsiteY301" fmla="*/ 4332702 h 5720594"/>
              <a:gd name="connsiteX302" fmla="*/ 3185249 w 5020442"/>
              <a:gd name="connsiteY302" fmla="*/ 4339880 h 5720594"/>
              <a:gd name="connsiteX303" fmla="*/ 3183459 w 5020442"/>
              <a:gd name="connsiteY303" fmla="*/ 4365359 h 5720594"/>
              <a:gd name="connsiteX304" fmla="*/ 3152958 w 5020442"/>
              <a:gd name="connsiteY304" fmla="*/ 4370746 h 5720594"/>
              <a:gd name="connsiteX305" fmla="*/ 3140770 w 5020442"/>
              <a:gd name="connsiteY305" fmla="*/ 4479836 h 5720594"/>
              <a:gd name="connsiteX306" fmla="*/ 3081030 w 5020442"/>
              <a:gd name="connsiteY306" fmla="*/ 4515548 h 5720594"/>
              <a:gd name="connsiteX307" fmla="*/ 3021286 w 5020442"/>
              <a:gd name="connsiteY307" fmla="*/ 4551262 h 5720594"/>
              <a:gd name="connsiteX308" fmla="*/ 3009099 w 5020442"/>
              <a:gd name="connsiteY308" fmla="*/ 4660353 h 5720594"/>
              <a:gd name="connsiteX309" fmla="*/ 3023818 w 5020442"/>
              <a:gd name="connsiteY309" fmla="*/ 4708079 h 5720594"/>
              <a:gd name="connsiteX310" fmla="*/ 3036021 w 5020442"/>
              <a:gd name="connsiteY310" fmla="*/ 4705924 h 5720594"/>
              <a:gd name="connsiteX311" fmla="*/ 3009112 w 5020442"/>
              <a:gd name="connsiteY311" fmla="*/ 4767293 h 5720594"/>
              <a:gd name="connsiteX312" fmla="*/ 2950263 w 5020442"/>
              <a:gd name="connsiteY312" fmla="*/ 4790263 h 5720594"/>
              <a:gd name="connsiteX313" fmla="*/ 2866654 w 5020442"/>
              <a:gd name="connsiteY313" fmla="*/ 4779866 h 5720594"/>
              <a:gd name="connsiteX314" fmla="*/ 2791310 w 5020442"/>
              <a:gd name="connsiteY314" fmla="*/ 4887531 h 5720594"/>
              <a:gd name="connsiteX315" fmla="*/ 2839223 w 5020442"/>
              <a:gd name="connsiteY315" fmla="*/ 4945120 h 5720594"/>
              <a:gd name="connsiteX316" fmla="*/ 2872066 w 5020442"/>
              <a:gd name="connsiteY316" fmla="*/ 5024241 h 5720594"/>
              <a:gd name="connsiteX317" fmla="*/ 2836727 w 5020442"/>
              <a:gd name="connsiteY317" fmla="*/ 5055645 h 5720594"/>
              <a:gd name="connsiteX318" fmla="*/ 2757601 w 5020442"/>
              <a:gd name="connsiteY318" fmla="*/ 5088489 h 5720594"/>
              <a:gd name="connsiteX319" fmla="*/ 2688877 w 5020442"/>
              <a:gd name="connsiteY319" fmla="*/ 5037720 h 5720594"/>
              <a:gd name="connsiteX320" fmla="*/ 2616205 w 5020442"/>
              <a:gd name="connsiteY320" fmla="*/ 5000235 h 5720594"/>
              <a:gd name="connsiteX321" fmla="*/ 2542292 w 5020442"/>
              <a:gd name="connsiteY321" fmla="*/ 5044741 h 5720594"/>
              <a:gd name="connsiteX322" fmla="*/ 2483807 w 5020442"/>
              <a:gd name="connsiteY322" fmla="*/ 5105390 h 5720594"/>
              <a:gd name="connsiteX323" fmla="*/ 2495659 w 5020442"/>
              <a:gd name="connsiteY323" fmla="*/ 5172497 h 5720594"/>
              <a:gd name="connsiteX324" fmla="*/ 2483456 w 5020442"/>
              <a:gd name="connsiteY324" fmla="*/ 5174652 h 5720594"/>
              <a:gd name="connsiteX325" fmla="*/ 2493151 w 5020442"/>
              <a:gd name="connsiteY325" fmla="*/ 5229549 h 5720594"/>
              <a:gd name="connsiteX326" fmla="*/ 2480952 w 5020442"/>
              <a:gd name="connsiteY326" fmla="*/ 5231704 h 5720594"/>
              <a:gd name="connsiteX327" fmla="*/ 2473059 w 5020442"/>
              <a:gd name="connsiteY327" fmla="*/ 5258261 h 5720594"/>
              <a:gd name="connsiteX328" fmla="*/ 2442563 w 5020442"/>
              <a:gd name="connsiteY328" fmla="*/ 5263646 h 5720594"/>
              <a:gd name="connsiteX329" fmla="*/ 2444719 w 5020442"/>
              <a:gd name="connsiteY329" fmla="*/ 5275851 h 5720594"/>
              <a:gd name="connsiteX330" fmla="*/ 2363615 w 5020442"/>
              <a:gd name="connsiteY330" fmla="*/ 5261863 h 5720594"/>
              <a:gd name="connsiteX331" fmla="*/ 2312652 w 5020442"/>
              <a:gd name="connsiteY331" fmla="*/ 5204817 h 5720594"/>
              <a:gd name="connsiteX332" fmla="*/ 2200871 w 5020442"/>
              <a:gd name="connsiteY332" fmla="*/ 5230848 h 5720594"/>
              <a:gd name="connsiteX333" fmla="*/ 2106684 w 5020442"/>
              <a:gd name="connsiteY333" fmla="*/ 5285224 h 5720594"/>
              <a:gd name="connsiteX334" fmla="*/ 2048921 w 5020442"/>
              <a:gd name="connsiteY334" fmla="*/ 5367767 h 5720594"/>
              <a:gd name="connsiteX335" fmla="*/ 1933738 w 5020442"/>
              <a:gd name="connsiteY335" fmla="*/ 5410124 h 5720594"/>
              <a:gd name="connsiteX336" fmla="*/ 1884929 w 5020442"/>
              <a:gd name="connsiteY336" fmla="*/ 5365276 h 5720594"/>
              <a:gd name="connsiteX337" fmla="*/ 1840426 w 5020442"/>
              <a:gd name="connsiteY337" fmla="*/ 5344825 h 5720594"/>
              <a:gd name="connsiteX338" fmla="*/ 1838272 w 5020442"/>
              <a:gd name="connsiteY338" fmla="*/ 5332628 h 5720594"/>
              <a:gd name="connsiteX339" fmla="*/ 1795574 w 5020442"/>
              <a:gd name="connsiteY339" fmla="*/ 5340169 h 5720594"/>
              <a:gd name="connsiteX340" fmla="*/ 1792341 w 5020442"/>
              <a:gd name="connsiteY340" fmla="*/ 5321866 h 5720594"/>
              <a:gd name="connsiteX341" fmla="*/ 1609334 w 5020442"/>
              <a:gd name="connsiteY341" fmla="*/ 5354187 h 5720594"/>
              <a:gd name="connsiteX342" fmla="*/ 1590851 w 5020442"/>
              <a:gd name="connsiteY342" fmla="*/ 5338581 h 5720594"/>
              <a:gd name="connsiteX343" fmla="*/ 1572369 w 5020442"/>
              <a:gd name="connsiteY343" fmla="*/ 5322972 h 5720594"/>
              <a:gd name="connsiteX344" fmla="*/ 1547967 w 5020442"/>
              <a:gd name="connsiteY344" fmla="*/ 5327282 h 5720594"/>
              <a:gd name="connsiteX345" fmla="*/ 1545812 w 5020442"/>
              <a:gd name="connsiteY345" fmla="*/ 5315083 h 5720594"/>
              <a:gd name="connsiteX346" fmla="*/ 1521410 w 5020442"/>
              <a:gd name="connsiteY346" fmla="*/ 5319392 h 5720594"/>
              <a:gd name="connsiteX347" fmla="*/ 1519255 w 5020442"/>
              <a:gd name="connsiteY347" fmla="*/ 5307189 h 5720594"/>
              <a:gd name="connsiteX348" fmla="*/ 1429184 w 5020442"/>
              <a:gd name="connsiteY348" fmla="*/ 5313665 h 5720594"/>
              <a:gd name="connsiteX349" fmla="*/ 1363153 w 5020442"/>
              <a:gd name="connsiteY349" fmla="*/ 5278146 h 5720594"/>
              <a:gd name="connsiteX350" fmla="*/ 1332652 w 5020442"/>
              <a:gd name="connsiteY350" fmla="*/ 5283533 h 5720594"/>
              <a:gd name="connsiteX351" fmla="*/ 1323859 w 5020442"/>
              <a:gd name="connsiteY351" fmla="*/ 5269360 h 5720594"/>
              <a:gd name="connsiteX352" fmla="*/ 1315066 w 5020442"/>
              <a:gd name="connsiteY352" fmla="*/ 5255188 h 5720594"/>
              <a:gd name="connsiteX353" fmla="*/ 1290664 w 5020442"/>
              <a:gd name="connsiteY353" fmla="*/ 5259497 h 5720594"/>
              <a:gd name="connsiteX354" fmla="*/ 1288509 w 5020442"/>
              <a:gd name="connsiteY354" fmla="*/ 5247292 h 5720594"/>
              <a:gd name="connsiteX355" fmla="*/ 1203104 w 5020442"/>
              <a:gd name="connsiteY355" fmla="*/ 5262375 h 5720594"/>
              <a:gd name="connsiteX356" fmla="*/ 1186597 w 5020442"/>
              <a:gd name="connsiteY356" fmla="*/ 5240127 h 5720594"/>
              <a:gd name="connsiteX357" fmla="*/ 1149990 w 5020442"/>
              <a:gd name="connsiteY357" fmla="*/ 5246592 h 5720594"/>
              <a:gd name="connsiteX358" fmla="*/ 1147836 w 5020442"/>
              <a:gd name="connsiteY358" fmla="*/ 5234396 h 5720594"/>
              <a:gd name="connsiteX359" fmla="*/ 1117341 w 5020442"/>
              <a:gd name="connsiteY359" fmla="*/ 5239781 h 5720594"/>
              <a:gd name="connsiteX360" fmla="*/ 1101367 w 5020442"/>
              <a:gd name="connsiteY360" fmla="*/ 5220585 h 5720594"/>
              <a:gd name="connsiteX361" fmla="*/ 1085397 w 5020442"/>
              <a:gd name="connsiteY361" fmla="*/ 5201390 h 5720594"/>
              <a:gd name="connsiteX362" fmla="*/ 1073194 w 5020442"/>
              <a:gd name="connsiteY362" fmla="*/ 5203545 h 5720594"/>
              <a:gd name="connsiteX363" fmla="*/ 971085 w 5020442"/>
              <a:gd name="connsiteY363" fmla="*/ 5070606 h 5720594"/>
              <a:gd name="connsiteX364" fmla="*/ 839916 w 5020442"/>
              <a:gd name="connsiteY364" fmla="*/ 4986829 h 5720594"/>
              <a:gd name="connsiteX365" fmla="*/ 834529 w 5020442"/>
              <a:gd name="connsiteY365" fmla="*/ 4956328 h 5720594"/>
              <a:gd name="connsiteX366" fmla="*/ 779625 w 5020442"/>
              <a:gd name="connsiteY366" fmla="*/ 4966024 h 5720594"/>
              <a:gd name="connsiteX367" fmla="*/ 721132 w 5020442"/>
              <a:gd name="connsiteY367" fmla="*/ 4919744 h 5720594"/>
              <a:gd name="connsiteX368" fmla="*/ 679492 w 5020442"/>
              <a:gd name="connsiteY368" fmla="*/ 4826446 h 5720594"/>
              <a:gd name="connsiteX369" fmla="*/ 671227 w 5020442"/>
              <a:gd name="connsiteY369" fmla="*/ 4761858 h 5720594"/>
              <a:gd name="connsiteX370" fmla="*/ 662965 w 5020442"/>
              <a:gd name="connsiteY370" fmla="*/ 4697266 h 5720594"/>
              <a:gd name="connsiteX371" fmla="*/ 642515 w 5020442"/>
              <a:gd name="connsiteY371" fmla="*/ 4688298 h 5720594"/>
              <a:gd name="connsiteX372" fmla="*/ 622057 w 5020442"/>
              <a:gd name="connsiteY372" fmla="*/ 4679327 h 5720594"/>
              <a:gd name="connsiteX373" fmla="*/ 619902 w 5020442"/>
              <a:gd name="connsiteY373" fmla="*/ 4667128 h 5720594"/>
              <a:gd name="connsiteX374" fmla="*/ 595500 w 5020442"/>
              <a:gd name="connsiteY374" fmla="*/ 4671438 h 5720594"/>
              <a:gd name="connsiteX375" fmla="*/ 528393 w 5020442"/>
              <a:gd name="connsiteY375" fmla="*/ 4629821 h 5720594"/>
              <a:gd name="connsiteX376" fmla="*/ 486394 w 5020442"/>
              <a:gd name="connsiteY376" fmla="*/ 4552318 h 5720594"/>
              <a:gd name="connsiteX377" fmla="*/ 540556 w 5020442"/>
              <a:gd name="connsiteY377" fmla="*/ 4360325 h 5720594"/>
              <a:gd name="connsiteX378" fmla="*/ 522257 w 5020442"/>
              <a:gd name="connsiteY378" fmla="*/ 4363556 h 5720594"/>
              <a:gd name="connsiteX379" fmla="*/ 498204 w 5020442"/>
              <a:gd name="connsiteY379" fmla="*/ 4298611 h 5720594"/>
              <a:gd name="connsiteX380" fmla="*/ 486005 w 5020442"/>
              <a:gd name="connsiteY380" fmla="*/ 4300766 h 5720594"/>
              <a:gd name="connsiteX381" fmla="*/ 481695 w 5020442"/>
              <a:gd name="connsiteY381" fmla="*/ 4276364 h 5720594"/>
              <a:gd name="connsiteX382" fmla="*/ 405791 w 5020442"/>
              <a:gd name="connsiteY382" fmla="*/ 4220573 h 5720594"/>
              <a:gd name="connsiteX383" fmla="*/ 372224 w 5020442"/>
              <a:gd name="connsiteY383" fmla="*/ 4119561 h 5720594"/>
              <a:gd name="connsiteX384" fmla="*/ 432498 w 5020442"/>
              <a:gd name="connsiteY384" fmla="*/ 4033431 h 5720594"/>
              <a:gd name="connsiteX385" fmla="*/ 465142 w 5020442"/>
              <a:gd name="connsiteY385" fmla="*/ 3933309 h 5720594"/>
              <a:gd name="connsiteX386" fmla="*/ 489544 w 5020442"/>
              <a:gd name="connsiteY386" fmla="*/ 3929000 h 5720594"/>
              <a:gd name="connsiteX387" fmla="*/ 477503 w 5020442"/>
              <a:gd name="connsiteY387" fmla="*/ 3789590 h 5720594"/>
              <a:gd name="connsiteX388" fmla="*/ 464388 w 5020442"/>
              <a:gd name="connsiteY388" fmla="*/ 3644079 h 5720594"/>
              <a:gd name="connsiteX389" fmla="*/ 561620 w 5020442"/>
              <a:gd name="connsiteY389" fmla="*/ 3535692 h 5720594"/>
              <a:gd name="connsiteX390" fmla="*/ 605743 w 5020442"/>
              <a:gd name="connsiteY390" fmla="*/ 3411526 h 5720594"/>
              <a:gd name="connsiteX391" fmla="*/ 594784 w 5020442"/>
              <a:gd name="connsiteY391" fmla="*/ 3331683 h 5720594"/>
              <a:gd name="connsiteX392" fmla="*/ 650222 w 5020442"/>
              <a:gd name="connsiteY392" fmla="*/ 3271572 h 5720594"/>
              <a:gd name="connsiteX393" fmla="*/ 648066 w 5020442"/>
              <a:gd name="connsiteY393" fmla="*/ 3259367 h 5720594"/>
              <a:gd name="connsiteX394" fmla="*/ 724134 w 5020442"/>
              <a:gd name="connsiteY394" fmla="*/ 3227066 h 5720594"/>
              <a:gd name="connsiteX395" fmla="*/ 719825 w 5020442"/>
              <a:gd name="connsiteY395" fmla="*/ 3202663 h 5720594"/>
              <a:gd name="connsiteX396" fmla="*/ 795178 w 5020442"/>
              <a:gd name="connsiteY396" fmla="*/ 3148465 h 5720594"/>
              <a:gd name="connsiteX397" fmla="*/ 899049 w 5020442"/>
              <a:gd name="connsiteY397" fmla="*/ 3042054 h 5720594"/>
              <a:gd name="connsiteX398" fmla="*/ 991259 w 5020442"/>
              <a:gd name="connsiteY398" fmla="*/ 2940848 h 5720594"/>
              <a:gd name="connsiteX399" fmla="*/ 1030546 w 5020442"/>
              <a:gd name="connsiteY399" fmla="*/ 2896167 h 5720594"/>
              <a:gd name="connsiteX400" fmla="*/ 1026418 w 5020442"/>
              <a:gd name="connsiteY400" fmla="*/ 2890606 h 5720594"/>
              <a:gd name="connsiteX401" fmla="*/ 1022292 w 5020442"/>
              <a:gd name="connsiteY401" fmla="*/ 2885045 h 5720594"/>
              <a:gd name="connsiteX402" fmla="*/ 1042385 w 5020442"/>
              <a:gd name="connsiteY402" fmla="*/ 2856334 h 5720594"/>
              <a:gd name="connsiteX403" fmla="*/ 1040230 w 5020442"/>
              <a:gd name="connsiteY403" fmla="*/ 2844130 h 5720594"/>
              <a:gd name="connsiteX404" fmla="*/ 1186632 w 5020442"/>
              <a:gd name="connsiteY404" fmla="*/ 2818275 h 5720594"/>
              <a:gd name="connsiteX405" fmla="*/ 1279579 w 5020442"/>
              <a:gd name="connsiteY405" fmla="*/ 2845896 h 5720594"/>
              <a:gd name="connsiteX406" fmla="*/ 1377894 w 5020442"/>
              <a:gd name="connsiteY406" fmla="*/ 2797081 h 5720594"/>
              <a:gd name="connsiteX407" fmla="*/ 1385787 w 5020442"/>
              <a:gd name="connsiteY407" fmla="*/ 2770523 h 5720594"/>
              <a:gd name="connsiteX408" fmla="*/ 1446246 w 5020442"/>
              <a:gd name="connsiteY408" fmla="*/ 2703230 h 5720594"/>
              <a:gd name="connsiteX409" fmla="*/ 1542585 w 5020442"/>
              <a:gd name="connsiteY409" fmla="*/ 2661053 h 5720594"/>
              <a:gd name="connsiteX410" fmla="*/ 1616157 w 5020442"/>
              <a:gd name="connsiteY410" fmla="*/ 2685808 h 5720594"/>
              <a:gd name="connsiteX411" fmla="*/ 1621543 w 5020442"/>
              <a:gd name="connsiteY411" fmla="*/ 2716308 h 5720594"/>
              <a:gd name="connsiteX412" fmla="*/ 1752514 w 5020442"/>
              <a:gd name="connsiteY412" fmla="*/ 2674304 h 5720594"/>
              <a:gd name="connsiteX413" fmla="*/ 1750360 w 5020442"/>
              <a:gd name="connsiteY413" fmla="*/ 2662107 h 5720594"/>
              <a:gd name="connsiteX414" fmla="*/ 1738163 w 5020442"/>
              <a:gd name="connsiteY414" fmla="*/ 2664261 h 5720594"/>
              <a:gd name="connsiteX415" fmla="*/ 1741030 w 5020442"/>
              <a:gd name="connsiteY415" fmla="*/ 2644881 h 5720594"/>
              <a:gd name="connsiteX416" fmla="*/ 1743895 w 5020442"/>
              <a:gd name="connsiteY416" fmla="*/ 2625500 h 5720594"/>
              <a:gd name="connsiteX417" fmla="*/ 1736182 w 5020442"/>
              <a:gd name="connsiteY417" fmla="*/ 2617431 h 5720594"/>
              <a:gd name="connsiteX418" fmla="*/ 1726311 w 5020442"/>
              <a:gd name="connsiteY418" fmla="*/ 2597154 h 5720594"/>
              <a:gd name="connsiteX419" fmla="*/ 1738508 w 5020442"/>
              <a:gd name="connsiteY419" fmla="*/ 2595000 h 5720594"/>
              <a:gd name="connsiteX420" fmla="*/ 1732045 w 5020442"/>
              <a:gd name="connsiteY420" fmla="*/ 2558399 h 5720594"/>
              <a:gd name="connsiteX421" fmla="*/ 1744250 w 5020442"/>
              <a:gd name="connsiteY421" fmla="*/ 2556244 h 5720594"/>
              <a:gd name="connsiteX422" fmla="*/ 1765401 w 5020442"/>
              <a:gd name="connsiteY422" fmla="*/ 2426699 h 5720594"/>
              <a:gd name="connsiteX423" fmla="*/ 1753204 w 5020442"/>
              <a:gd name="connsiteY423" fmla="*/ 2428853 h 5720594"/>
              <a:gd name="connsiteX424" fmla="*/ 1721076 w 5020442"/>
              <a:gd name="connsiteY424" fmla="*/ 2371621 h 5720594"/>
              <a:gd name="connsiteX425" fmla="*/ 1688951 w 5020442"/>
              <a:gd name="connsiteY425" fmla="*/ 2314389 h 5720594"/>
              <a:gd name="connsiteX426" fmla="*/ 1676754 w 5020442"/>
              <a:gd name="connsiteY426" fmla="*/ 2316543 h 5720594"/>
              <a:gd name="connsiteX427" fmla="*/ 1661317 w 5020442"/>
              <a:gd name="connsiteY427" fmla="*/ 2300402 h 5720594"/>
              <a:gd name="connsiteX428" fmla="*/ 1645888 w 5020442"/>
              <a:gd name="connsiteY428" fmla="*/ 2284252 h 5720594"/>
              <a:gd name="connsiteX429" fmla="*/ 1615386 w 5020442"/>
              <a:gd name="connsiteY429" fmla="*/ 2289638 h 5720594"/>
              <a:gd name="connsiteX430" fmla="*/ 1554732 w 5020442"/>
              <a:gd name="connsiteY430" fmla="*/ 2231157 h 5720594"/>
              <a:gd name="connsiteX431" fmla="*/ 1510224 w 5020442"/>
              <a:gd name="connsiteY431" fmla="*/ 2157238 h 5720594"/>
              <a:gd name="connsiteX432" fmla="*/ 1547173 w 5020442"/>
              <a:gd name="connsiteY432" fmla="*/ 2028049 h 5720594"/>
              <a:gd name="connsiteX433" fmla="*/ 1603140 w 5020442"/>
              <a:gd name="connsiteY433" fmla="*/ 1970987 h 5720594"/>
              <a:gd name="connsiteX434" fmla="*/ 1591290 w 5020442"/>
              <a:gd name="connsiteY434" fmla="*/ 1903884 h 5720594"/>
              <a:gd name="connsiteX435" fmla="*/ 1528312 w 5020442"/>
              <a:gd name="connsiteY435" fmla="*/ 1867828 h 5720594"/>
              <a:gd name="connsiteX436" fmla="*/ 1463173 w 5020442"/>
              <a:gd name="connsiteY436" fmla="*/ 1819570 h 5720594"/>
              <a:gd name="connsiteX437" fmla="*/ 1458864 w 5020442"/>
              <a:gd name="connsiteY437" fmla="*/ 1795168 h 5720594"/>
              <a:gd name="connsiteX438" fmla="*/ 1446661 w 5020442"/>
              <a:gd name="connsiteY438" fmla="*/ 1797323 h 5720594"/>
              <a:gd name="connsiteX439" fmla="*/ 1445039 w 5020442"/>
              <a:gd name="connsiteY439" fmla="*/ 1734704 h 5720594"/>
              <a:gd name="connsiteX440" fmla="*/ 1437317 w 5020442"/>
              <a:gd name="connsiteY440" fmla="*/ 1673162 h 5720594"/>
              <a:gd name="connsiteX441" fmla="*/ 1449516 w 5020442"/>
              <a:gd name="connsiteY441" fmla="*/ 1671008 h 5720594"/>
              <a:gd name="connsiteX442" fmla="*/ 1404268 w 5020442"/>
              <a:gd name="connsiteY442" fmla="*/ 1414801 h 5720594"/>
              <a:gd name="connsiteX443" fmla="*/ 1422570 w 5020442"/>
              <a:gd name="connsiteY443" fmla="*/ 1411568 h 5720594"/>
              <a:gd name="connsiteX444" fmla="*/ 1418261 w 5020442"/>
              <a:gd name="connsiteY444" fmla="*/ 1387166 h 5720594"/>
              <a:gd name="connsiteX445" fmla="*/ 1429921 w 5020442"/>
              <a:gd name="connsiteY445" fmla="*/ 1381963 h 5720594"/>
              <a:gd name="connsiteX446" fmla="*/ 1435482 w 5020442"/>
              <a:gd name="connsiteY446" fmla="*/ 1377835 h 5720594"/>
              <a:gd name="connsiteX447" fmla="*/ 1440508 w 5020442"/>
              <a:gd name="connsiteY447" fmla="*/ 1370658 h 5720594"/>
              <a:gd name="connsiteX448" fmla="*/ 1599113 w 5020442"/>
              <a:gd name="connsiteY448" fmla="*/ 1342647 h 5720594"/>
              <a:gd name="connsiteX449" fmla="*/ 1605926 w 5020442"/>
              <a:gd name="connsiteY449" fmla="*/ 1309991 h 5720594"/>
              <a:gd name="connsiteX450" fmla="*/ 1636427 w 5020442"/>
              <a:gd name="connsiteY450" fmla="*/ 1304604 h 5720594"/>
              <a:gd name="connsiteX451" fmla="*/ 1656694 w 5020442"/>
              <a:gd name="connsiteY451" fmla="*/ 1241263 h 5720594"/>
              <a:gd name="connsiteX452" fmla="*/ 1668707 w 5020442"/>
              <a:gd name="connsiteY452" fmla="*/ 1166804 h 5720594"/>
              <a:gd name="connsiteX453" fmla="*/ 1680904 w 5020442"/>
              <a:gd name="connsiteY453" fmla="*/ 1164650 h 5720594"/>
              <a:gd name="connsiteX454" fmla="*/ 1661165 w 5020442"/>
              <a:gd name="connsiteY454" fmla="*/ 1124100 h 5720594"/>
              <a:gd name="connsiteX455" fmla="*/ 1642862 w 5020442"/>
              <a:gd name="connsiteY455" fmla="*/ 1127332 h 5720594"/>
              <a:gd name="connsiteX456" fmla="*/ 1633889 w 5020442"/>
              <a:gd name="connsiteY456" fmla="*/ 1094322 h 5720594"/>
              <a:gd name="connsiteX457" fmla="*/ 1618812 w 5020442"/>
              <a:gd name="connsiteY457" fmla="*/ 1062384 h 5720594"/>
              <a:gd name="connsiteX458" fmla="*/ 1606614 w 5020442"/>
              <a:gd name="connsiteY458" fmla="*/ 1064538 h 5720594"/>
              <a:gd name="connsiteX459" fmla="*/ 1600150 w 5020442"/>
              <a:gd name="connsiteY459" fmla="*/ 1027937 h 5720594"/>
              <a:gd name="connsiteX460" fmla="*/ 1587947 w 5020442"/>
              <a:gd name="connsiteY460" fmla="*/ 1030092 h 5720594"/>
              <a:gd name="connsiteX461" fmla="*/ 1589737 w 5020442"/>
              <a:gd name="connsiteY461" fmla="*/ 1004613 h 5720594"/>
              <a:gd name="connsiteX462" fmla="*/ 1590454 w 5020442"/>
              <a:gd name="connsiteY462" fmla="*/ 973036 h 5720594"/>
              <a:gd name="connsiteX463" fmla="*/ 1602653 w 5020442"/>
              <a:gd name="connsiteY463" fmla="*/ 970881 h 5720594"/>
              <a:gd name="connsiteX464" fmla="*/ 1600498 w 5020442"/>
              <a:gd name="connsiteY464" fmla="*/ 958682 h 5720594"/>
              <a:gd name="connsiteX465" fmla="*/ 1620231 w 5020442"/>
              <a:gd name="connsiteY465" fmla="*/ 945760 h 5720594"/>
              <a:gd name="connsiteX466" fmla="*/ 1639964 w 5020442"/>
              <a:gd name="connsiteY466" fmla="*/ 932839 h 5720594"/>
              <a:gd name="connsiteX467" fmla="*/ 1637810 w 5020442"/>
              <a:gd name="connsiteY467" fmla="*/ 920640 h 5720594"/>
              <a:gd name="connsiteX468" fmla="*/ 1692714 w 5020442"/>
              <a:gd name="connsiteY468" fmla="*/ 910944 h 5720594"/>
              <a:gd name="connsiteX469" fmla="*/ 1779016 w 5020442"/>
              <a:gd name="connsiteY469" fmla="*/ 883118 h 5720594"/>
              <a:gd name="connsiteX470" fmla="*/ 1841622 w 5020442"/>
              <a:gd name="connsiteY470" fmla="*/ 828029 h 5720594"/>
              <a:gd name="connsiteX471" fmla="*/ 1823307 w 5020442"/>
              <a:gd name="connsiteY471" fmla="*/ 724322 h 5720594"/>
              <a:gd name="connsiteX472" fmla="*/ 1811110 w 5020442"/>
              <a:gd name="connsiteY472" fmla="*/ 726476 h 5720594"/>
              <a:gd name="connsiteX473" fmla="*/ 1794950 w 5020442"/>
              <a:gd name="connsiteY473" fmla="*/ 634973 h 5720594"/>
              <a:gd name="connsiteX474" fmla="*/ 1818628 w 5020442"/>
              <a:gd name="connsiteY474" fmla="*/ 608776 h 5720594"/>
              <a:gd name="connsiteX475" fmla="*/ 1854509 w 5020442"/>
              <a:gd name="connsiteY475" fmla="*/ 580422 h 5720594"/>
              <a:gd name="connsiteX476" fmla="*/ 1852354 w 5020442"/>
              <a:gd name="connsiteY476" fmla="*/ 568219 h 5720594"/>
              <a:gd name="connsiteX477" fmla="*/ 1888955 w 5020442"/>
              <a:gd name="connsiteY477" fmla="*/ 561755 h 5720594"/>
              <a:gd name="connsiteX478" fmla="*/ 1918379 w 5020442"/>
              <a:gd name="connsiteY478" fmla="*/ 550269 h 5720594"/>
              <a:gd name="connsiteX479" fmla="*/ 1954087 w 5020442"/>
              <a:gd name="connsiteY479" fmla="*/ 556546 h 5720594"/>
              <a:gd name="connsiteX480" fmla="*/ 1989796 w 5020442"/>
              <a:gd name="connsiteY480" fmla="*/ 562819 h 5720594"/>
              <a:gd name="connsiteX481" fmla="*/ 2013114 w 5020442"/>
              <a:gd name="connsiteY481" fmla="*/ 552411 h 5720594"/>
              <a:gd name="connsiteX482" fmla="*/ 2010959 w 5020442"/>
              <a:gd name="connsiteY482" fmla="*/ 540208 h 5720594"/>
              <a:gd name="connsiteX483" fmla="*/ 2047564 w 5020442"/>
              <a:gd name="connsiteY483" fmla="*/ 533744 h 5720594"/>
              <a:gd name="connsiteX484" fmla="*/ 2045410 w 5020442"/>
              <a:gd name="connsiteY484" fmla="*/ 521545 h 5720594"/>
              <a:gd name="connsiteX485" fmla="*/ 2098155 w 5020442"/>
              <a:gd name="connsiteY485" fmla="*/ 499652 h 5720594"/>
              <a:gd name="connsiteX486" fmla="*/ 2094922 w 5020442"/>
              <a:gd name="connsiteY486" fmla="*/ 481347 h 5720594"/>
              <a:gd name="connsiteX487" fmla="*/ 2149826 w 5020442"/>
              <a:gd name="connsiteY487" fmla="*/ 471651 h 5720594"/>
              <a:gd name="connsiteX488" fmla="*/ 2238271 w 5020442"/>
              <a:gd name="connsiteY488" fmla="*/ 402563 h 5720594"/>
              <a:gd name="connsiteX489" fmla="*/ 2270202 w 5020442"/>
              <a:gd name="connsiteY489" fmla="*/ 334020 h 5720594"/>
              <a:gd name="connsiteX490" fmla="*/ 2286338 w 5020442"/>
              <a:gd name="connsiteY490" fmla="*/ 265117 h 5720594"/>
              <a:gd name="connsiteX491" fmla="*/ 2333521 w 5020442"/>
              <a:gd name="connsiteY491" fmla="*/ 193880 h 5720594"/>
              <a:gd name="connsiteX492" fmla="*/ 2341409 w 5020442"/>
              <a:gd name="connsiteY492" fmla="*/ 167324 h 5720594"/>
              <a:gd name="connsiteX493" fmla="*/ 2439013 w 5020442"/>
              <a:gd name="connsiteY493" fmla="*/ 150087 h 5720594"/>
              <a:gd name="connsiteX494" fmla="*/ 2488360 w 5020442"/>
              <a:gd name="connsiteY494" fmla="*/ 197985 h 5720594"/>
              <a:gd name="connsiteX495" fmla="*/ 2558874 w 5020442"/>
              <a:gd name="connsiteY495" fmla="*/ 223275 h 5720594"/>
              <a:gd name="connsiteX496" fmla="*/ 2647151 w 5020442"/>
              <a:gd name="connsiteY496" fmla="*/ 188815 h 5720594"/>
              <a:gd name="connsiteX497" fmla="*/ 2755876 w 5020442"/>
              <a:gd name="connsiteY497" fmla="*/ 163326 h 5720594"/>
              <a:gd name="connsiteX498" fmla="*/ 2752643 w 5020442"/>
              <a:gd name="connsiteY498" fmla="*/ 145024 h 5720594"/>
              <a:gd name="connsiteX499" fmla="*/ 2819746 w 5020442"/>
              <a:gd name="connsiteY499" fmla="*/ 133173 h 5720594"/>
              <a:gd name="connsiteX500" fmla="*/ 2817591 w 5020442"/>
              <a:gd name="connsiteY500" fmla="*/ 120974 h 5720594"/>
              <a:gd name="connsiteX501" fmla="*/ 2841994 w 5020442"/>
              <a:gd name="connsiteY501" fmla="*/ 116664 h 5720594"/>
              <a:gd name="connsiteX502" fmla="*/ 2839838 w 5020442"/>
              <a:gd name="connsiteY502" fmla="*/ 104461 h 5720594"/>
              <a:gd name="connsiteX503" fmla="*/ 2893665 w 5020442"/>
              <a:gd name="connsiteY503" fmla="*/ 88665 h 5720594"/>
              <a:gd name="connsiteX504" fmla="*/ 2947491 w 5020442"/>
              <a:gd name="connsiteY504" fmla="*/ 72869 h 5720594"/>
              <a:gd name="connsiteX505" fmla="*/ 2945336 w 5020442"/>
              <a:gd name="connsiteY505" fmla="*/ 60666 h 5720594"/>
              <a:gd name="connsiteX506" fmla="*/ 3028045 w 5020442"/>
              <a:gd name="connsiteY506" fmla="*/ 30332 h 5720594"/>
              <a:gd name="connsiteX507" fmla="*/ 3110751 w 5020442"/>
              <a:gd name="connsiteY507" fmla="*/ 0 h 572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</a:cxnLst>
            <a:rect l="l" t="t" r="r" b="b"/>
            <a:pathLst>
              <a:path w="5020442" h="5720594">
                <a:moveTo>
                  <a:pt x="1472622" y="5434947"/>
                </a:moveTo>
                <a:cubicBezTo>
                  <a:pt x="1482191" y="5441647"/>
                  <a:pt x="1485780" y="5444155"/>
                  <a:pt x="1483391" y="5442483"/>
                </a:cubicBezTo>
                <a:cubicBezTo>
                  <a:pt x="1480995" y="5440810"/>
                  <a:pt x="1483268" y="5447746"/>
                  <a:pt x="1490208" y="5463294"/>
                </a:cubicBezTo>
                <a:lnTo>
                  <a:pt x="1478011" y="5465448"/>
                </a:lnTo>
                <a:lnTo>
                  <a:pt x="1476402" y="5509766"/>
                </a:lnTo>
                <a:cubicBezTo>
                  <a:pt x="1473176" y="5527109"/>
                  <a:pt x="1472277" y="5539848"/>
                  <a:pt x="1473714" y="5547984"/>
                </a:cubicBezTo>
                <a:lnTo>
                  <a:pt x="1480891" y="5553006"/>
                </a:lnTo>
                <a:cubicBezTo>
                  <a:pt x="1490464" y="5559705"/>
                  <a:pt x="1495967" y="5567117"/>
                  <a:pt x="1497403" y="5575253"/>
                </a:cubicBezTo>
                <a:cubicBezTo>
                  <a:pt x="1498839" y="5583383"/>
                  <a:pt x="1490649" y="5596367"/>
                  <a:pt x="1472829" y="5614188"/>
                </a:cubicBezTo>
                <a:cubicBezTo>
                  <a:pt x="1455008" y="5632014"/>
                  <a:pt x="1447176" y="5647029"/>
                  <a:pt x="1449330" y="5659226"/>
                </a:cubicBezTo>
                <a:cubicBezTo>
                  <a:pt x="1451486" y="5671431"/>
                  <a:pt x="1452921" y="5679561"/>
                  <a:pt x="1453640" y="5683628"/>
                </a:cubicBezTo>
                <a:cubicBezTo>
                  <a:pt x="1454358" y="5687697"/>
                  <a:pt x="1449336" y="5694874"/>
                  <a:pt x="1438569" y="5705163"/>
                </a:cubicBezTo>
                <a:lnTo>
                  <a:pt x="1440724" y="5717362"/>
                </a:lnTo>
                <a:lnTo>
                  <a:pt x="1422425" y="5720594"/>
                </a:lnTo>
                <a:lnTo>
                  <a:pt x="1420271" y="5708394"/>
                </a:lnTo>
                <a:cubicBezTo>
                  <a:pt x="1410699" y="5701698"/>
                  <a:pt x="1407106" y="5699184"/>
                  <a:pt x="1409503" y="5700861"/>
                </a:cubicBezTo>
                <a:cubicBezTo>
                  <a:pt x="1411894" y="5702532"/>
                  <a:pt x="1409621" y="5695598"/>
                  <a:pt x="1402682" y="5680051"/>
                </a:cubicBezTo>
                <a:cubicBezTo>
                  <a:pt x="1420141" y="5660187"/>
                  <a:pt x="1426122" y="5646551"/>
                  <a:pt x="1420618" y="5639134"/>
                </a:cubicBezTo>
                <a:cubicBezTo>
                  <a:pt x="1415114" y="5631722"/>
                  <a:pt x="1414636" y="5617127"/>
                  <a:pt x="1419177" y="5595358"/>
                </a:cubicBezTo>
                <a:lnTo>
                  <a:pt x="1431380" y="5593203"/>
                </a:lnTo>
                <a:cubicBezTo>
                  <a:pt x="1435919" y="5571432"/>
                  <a:pt x="1441839" y="5551513"/>
                  <a:pt x="1449133" y="5533451"/>
                </a:cubicBezTo>
                <a:cubicBezTo>
                  <a:pt x="1456426" y="5515390"/>
                  <a:pt x="1459951" y="5493798"/>
                  <a:pt x="1459708" y="5468678"/>
                </a:cubicBezTo>
                <a:lnTo>
                  <a:pt x="1478009" y="5465446"/>
                </a:lnTo>
                <a:close/>
                <a:moveTo>
                  <a:pt x="1490561" y="5394038"/>
                </a:moveTo>
                <a:lnTo>
                  <a:pt x="1497024" y="5430637"/>
                </a:lnTo>
                <a:lnTo>
                  <a:pt x="1484821" y="5432792"/>
                </a:lnTo>
                <a:lnTo>
                  <a:pt x="1478358" y="5396193"/>
                </a:lnTo>
                <a:close/>
                <a:moveTo>
                  <a:pt x="477200" y="2861795"/>
                </a:moveTo>
                <a:lnTo>
                  <a:pt x="479354" y="2873992"/>
                </a:lnTo>
                <a:cubicBezTo>
                  <a:pt x="472659" y="2883564"/>
                  <a:pt x="470146" y="2887149"/>
                  <a:pt x="471824" y="2884759"/>
                </a:cubicBezTo>
                <a:cubicBezTo>
                  <a:pt x="473496" y="2882368"/>
                  <a:pt x="473377" y="2887633"/>
                  <a:pt x="471464" y="2900548"/>
                </a:cubicBezTo>
                <a:lnTo>
                  <a:pt x="447062" y="2904858"/>
                </a:lnTo>
                <a:lnTo>
                  <a:pt x="450295" y="2923160"/>
                </a:lnTo>
                <a:cubicBezTo>
                  <a:pt x="425893" y="2927470"/>
                  <a:pt x="410047" y="2938654"/>
                  <a:pt x="402753" y="2956716"/>
                </a:cubicBezTo>
                <a:cubicBezTo>
                  <a:pt x="395458" y="2974783"/>
                  <a:pt x="388462" y="2988596"/>
                  <a:pt x="381769" y="2998168"/>
                </a:cubicBezTo>
                <a:lnTo>
                  <a:pt x="351267" y="3003555"/>
                </a:lnTo>
                <a:lnTo>
                  <a:pt x="344451" y="3036212"/>
                </a:lnTo>
                <a:cubicBezTo>
                  <a:pt x="305935" y="3055593"/>
                  <a:pt x="284531" y="3070905"/>
                  <a:pt x="280220" y="3082150"/>
                </a:cubicBezTo>
                <a:cubicBezTo>
                  <a:pt x="275916" y="3093393"/>
                  <a:pt x="267427" y="3110620"/>
                  <a:pt x="254752" y="3133826"/>
                </a:cubicBezTo>
                <a:lnTo>
                  <a:pt x="224251" y="3139213"/>
                </a:lnTo>
                <a:cubicBezTo>
                  <a:pt x="221621" y="3148067"/>
                  <a:pt x="218810" y="3155901"/>
                  <a:pt x="215818" y="3162719"/>
                </a:cubicBezTo>
                <a:cubicBezTo>
                  <a:pt x="212833" y="3169540"/>
                  <a:pt x="210023" y="3177374"/>
                  <a:pt x="207391" y="3186227"/>
                </a:cubicBezTo>
                <a:lnTo>
                  <a:pt x="176891" y="3191613"/>
                </a:lnTo>
                <a:cubicBezTo>
                  <a:pt x="176891" y="3191613"/>
                  <a:pt x="174258" y="3200464"/>
                  <a:pt x="169001" y="3218166"/>
                </a:cubicBezTo>
                <a:lnTo>
                  <a:pt x="144599" y="3222475"/>
                </a:lnTo>
                <a:cubicBezTo>
                  <a:pt x="127855" y="3246402"/>
                  <a:pt x="110097" y="3270505"/>
                  <a:pt x="91317" y="3294791"/>
                </a:cubicBezTo>
                <a:cubicBezTo>
                  <a:pt x="72542" y="3319074"/>
                  <a:pt x="47607" y="3338157"/>
                  <a:pt x="16506" y="3352040"/>
                </a:cubicBezTo>
                <a:lnTo>
                  <a:pt x="14351" y="3339837"/>
                </a:lnTo>
                <a:lnTo>
                  <a:pt x="2154" y="3341991"/>
                </a:lnTo>
                <a:lnTo>
                  <a:pt x="0" y="3329791"/>
                </a:lnTo>
                <a:cubicBezTo>
                  <a:pt x="10760" y="3319502"/>
                  <a:pt x="16080" y="3308078"/>
                  <a:pt x="15962" y="3295520"/>
                </a:cubicBezTo>
                <a:cubicBezTo>
                  <a:pt x="15840" y="3282962"/>
                  <a:pt x="19487" y="3273928"/>
                  <a:pt x="26902" y="3268424"/>
                </a:cubicBezTo>
                <a:lnTo>
                  <a:pt x="81806" y="3258728"/>
                </a:lnTo>
                <a:cubicBezTo>
                  <a:pt x="84433" y="3249881"/>
                  <a:pt x="87424" y="3243056"/>
                  <a:pt x="90773" y="3238275"/>
                </a:cubicBezTo>
                <a:cubicBezTo>
                  <a:pt x="94122" y="3233490"/>
                  <a:pt x="97114" y="3226672"/>
                  <a:pt x="99740" y="3217818"/>
                </a:cubicBezTo>
                <a:lnTo>
                  <a:pt x="130245" y="3212431"/>
                </a:lnTo>
                <a:cubicBezTo>
                  <a:pt x="129527" y="3208364"/>
                  <a:pt x="131795" y="3197480"/>
                  <a:pt x="137058" y="3179775"/>
                </a:cubicBezTo>
                <a:lnTo>
                  <a:pt x="161460" y="3175465"/>
                </a:lnTo>
                <a:cubicBezTo>
                  <a:pt x="168153" y="3165895"/>
                  <a:pt x="188191" y="3148729"/>
                  <a:pt x="221557" y="3123963"/>
                </a:cubicBezTo>
                <a:cubicBezTo>
                  <a:pt x="254927" y="3099200"/>
                  <a:pt x="285243" y="3057152"/>
                  <a:pt x="312511" y="2997816"/>
                </a:cubicBezTo>
                <a:lnTo>
                  <a:pt x="336909" y="2993507"/>
                </a:lnTo>
                <a:cubicBezTo>
                  <a:pt x="343607" y="2983941"/>
                  <a:pt x="346239" y="2975086"/>
                  <a:pt x="344803" y="2966950"/>
                </a:cubicBezTo>
                <a:lnTo>
                  <a:pt x="375304" y="2961563"/>
                </a:lnTo>
                <a:cubicBezTo>
                  <a:pt x="373868" y="2953433"/>
                  <a:pt x="376498" y="2944579"/>
                  <a:pt x="383192" y="2935011"/>
                </a:cubicBezTo>
                <a:lnTo>
                  <a:pt x="407594" y="2930702"/>
                </a:lnTo>
                <a:lnTo>
                  <a:pt x="404362" y="2912399"/>
                </a:lnTo>
                <a:cubicBezTo>
                  <a:pt x="415124" y="2902111"/>
                  <a:pt x="425056" y="2893019"/>
                  <a:pt x="434146" y="2885124"/>
                </a:cubicBezTo>
                <a:cubicBezTo>
                  <a:pt x="443235" y="2877229"/>
                  <a:pt x="457583" y="2869453"/>
                  <a:pt x="477200" y="2861795"/>
                </a:cubicBezTo>
                <a:close/>
                <a:moveTo>
                  <a:pt x="524561" y="2809392"/>
                </a:moveTo>
                <a:lnTo>
                  <a:pt x="526716" y="2821595"/>
                </a:lnTo>
                <a:lnTo>
                  <a:pt x="514519" y="2823749"/>
                </a:lnTo>
                <a:cubicBezTo>
                  <a:pt x="507101" y="2829249"/>
                  <a:pt x="504772" y="2833854"/>
                  <a:pt x="507521" y="2837564"/>
                </a:cubicBezTo>
                <a:cubicBezTo>
                  <a:pt x="510276" y="2841272"/>
                  <a:pt x="505552" y="2844200"/>
                  <a:pt x="493348" y="2846355"/>
                </a:cubicBezTo>
                <a:cubicBezTo>
                  <a:pt x="492631" y="2842294"/>
                  <a:pt x="494902" y="2831403"/>
                  <a:pt x="500165" y="2813700"/>
                </a:cubicBezTo>
                <a:close/>
                <a:moveTo>
                  <a:pt x="4759951" y="2250110"/>
                </a:moveTo>
                <a:lnTo>
                  <a:pt x="4761029" y="2256214"/>
                </a:lnTo>
                <a:lnTo>
                  <a:pt x="4759504" y="2256483"/>
                </a:lnTo>
                <a:close/>
                <a:moveTo>
                  <a:pt x="944924" y="2126397"/>
                </a:moveTo>
                <a:cubicBezTo>
                  <a:pt x="974829" y="2129503"/>
                  <a:pt x="1013585" y="2135238"/>
                  <a:pt x="1061193" y="2143603"/>
                </a:cubicBezTo>
                <a:cubicBezTo>
                  <a:pt x="1108796" y="2151972"/>
                  <a:pt x="1145044" y="2179121"/>
                  <a:pt x="1169935" y="2225047"/>
                </a:cubicBezTo>
                <a:cubicBezTo>
                  <a:pt x="1185722" y="2243226"/>
                  <a:pt x="1195773" y="2264521"/>
                  <a:pt x="1200083" y="2288923"/>
                </a:cubicBezTo>
                <a:cubicBezTo>
                  <a:pt x="1202955" y="2305189"/>
                  <a:pt x="1204993" y="2322650"/>
                  <a:pt x="1206193" y="2341311"/>
                </a:cubicBezTo>
                <a:cubicBezTo>
                  <a:pt x="1207388" y="2359970"/>
                  <a:pt x="1209783" y="2379466"/>
                  <a:pt x="1213375" y="2399801"/>
                </a:cubicBezTo>
                <a:lnTo>
                  <a:pt x="1172831" y="2419545"/>
                </a:lnTo>
                <a:lnTo>
                  <a:pt x="1174986" y="2431744"/>
                </a:lnTo>
                <a:lnTo>
                  <a:pt x="1150584" y="2436053"/>
                </a:lnTo>
                <a:cubicBezTo>
                  <a:pt x="1138627" y="2463328"/>
                  <a:pt x="1127623" y="2484141"/>
                  <a:pt x="1117575" y="2498499"/>
                </a:cubicBezTo>
                <a:lnTo>
                  <a:pt x="971173" y="2524354"/>
                </a:lnTo>
                <a:cubicBezTo>
                  <a:pt x="956098" y="2510244"/>
                  <a:pt x="940727" y="2500372"/>
                  <a:pt x="925058" y="2494756"/>
                </a:cubicBezTo>
                <a:cubicBezTo>
                  <a:pt x="909385" y="2489134"/>
                  <a:pt x="894554" y="2482318"/>
                  <a:pt x="880555" y="2474304"/>
                </a:cubicBezTo>
                <a:cubicBezTo>
                  <a:pt x="866557" y="2466293"/>
                  <a:pt x="853522" y="2451822"/>
                  <a:pt x="841436" y="2430893"/>
                </a:cubicBezTo>
                <a:cubicBezTo>
                  <a:pt x="829351" y="2409958"/>
                  <a:pt x="819363" y="2377128"/>
                  <a:pt x="811462" y="2332392"/>
                </a:cubicBezTo>
                <a:cubicBezTo>
                  <a:pt x="807871" y="2312057"/>
                  <a:pt x="807388" y="2297465"/>
                  <a:pt x="810018" y="2288611"/>
                </a:cubicBezTo>
                <a:lnTo>
                  <a:pt x="822217" y="2286457"/>
                </a:lnTo>
                <a:lnTo>
                  <a:pt x="817908" y="2262059"/>
                </a:lnTo>
                <a:lnTo>
                  <a:pt x="830107" y="2259904"/>
                </a:lnTo>
                <a:lnTo>
                  <a:pt x="822565" y="2217200"/>
                </a:lnTo>
                <a:lnTo>
                  <a:pt x="834768" y="2215045"/>
                </a:lnTo>
                <a:cubicBezTo>
                  <a:pt x="848161" y="2195906"/>
                  <a:pt x="857073" y="2186994"/>
                  <a:pt x="861499" y="2188309"/>
                </a:cubicBezTo>
                <a:cubicBezTo>
                  <a:pt x="865925" y="2189621"/>
                  <a:pt x="876509" y="2178320"/>
                  <a:pt x="893253" y="2154396"/>
                </a:cubicBezTo>
                <a:lnTo>
                  <a:pt x="948156" y="2144699"/>
                </a:lnTo>
                <a:close/>
                <a:moveTo>
                  <a:pt x="3110751" y="0"/>
                </a:moveTo>
                <a:lnTo>
                  <a:pt x="3112907" y="12203"/>
                </a:lnTo>
                <a:lnTo>
                  <a:pt x="3137308" y="7894"/>
                </a:lnTo>
                <a:lnTo>
                  <a:pt x="3140540" y="26192"/>
                </a:lnTo>
                <a:lnTo>
                  <a:pt x="3183241" y="18651"/>
                </a:lnTo>
                <a:lnTo>
                  <a:pt x="3185396" y="30854"/>
                </a:lnTo>
                <a:lnTo>
                  <a:pt x="3209798" y="26544"/>
                </a:lnTo>
                <a:lnTo>
                  <a:pt x="3211952" y="38743"/>
                </a:lnTo>
                <a:lnTo>
                  <a:pt x="3242454" y="33357"/>
                </a:lnTo>
                <a:cubicBezTo>
                  <a:pt x="3243890" y="41491"/>
                  <a:pt x="3249393" y="48904"/>
                  <a:pt x="3258966" y="55604"/>
                </a:cubicBezTo>
                <a:lnTo>
                  <a:pt x="3283368" y="51294"/>
                </a:lnTo>
                <a:cubicBezTo>
                  <a:pt x="3294371" y="66124"/>
                  <a:pt x="3300236" y="75572"/>
                  <a:pt x="3300954" y="79639"/>
                </a:cubicBezTo>
                <a:lnTo>
                  <a:pt x="3331455" y="74252"/>
                </a:lnTo>
                <a:lnTo>
                  <a:pt x="3347962" y="96500"/>
                </a:lnTo>
                <a:cubicBezTo>
                  <a:pt x="3369733" y="101041"/>
                  <a:pt x="3393001" y="102177"/>
                  <a:pt x="3417758" y="99901"/>
                </a:cubicBezTo>
                <a:cubicBezTo>
                  <a:pt x="3442519" y="97622"/>
                  <a:pt x="3465427" y="96724"/>
                  <a:pt x="3486481" y="97200"/>
                </a:cubicBezTo>
                <a:lnTo>
                  <a:pt x="3489712" y="115498"/>
                </a:lnTo>
                <a:lnTo>
                  <a:pt x="3514114" y="111189"/>
                </a:lnTo>
                <a:cubicBezTo>
                  <a:pt x="3523681" y="117889"/>
                  <a:pt x="3529841" y="123091"/>
                  <a:pt x="3532596" y="126798"/>
                </a:cubicBezTo>
                <a:cubicBezTo>
                  <a:pt x="3535347" y="130506"/>
                  <a:pt x="3541508" y="135708"/>
                  <a:pt x="3551074" y="142404"/>
                </a:cubicBezTo>
                <a:lnTo>
                  <a:pt x="3587679" y="135940"/>
                </a:lnTo>
                <a:cubicBezTo>
                  <a:pt x="3598688" y="150773"/>
                  <a:pt x="3604547" y="160224"/>
                  <a:pt x="3605264" y="164285"/>
                </a:cubicBezTo>
                <a:lnTo>
                  <a:pt x="3647969" y="156743"/>
                </a:lnTo>
                <a:lnTo>
                  <a:pt x="3650124" y="168948"/>
                </a:lnTo>
                <a:cubicBezTo>
                  <a:pt x="3658975" y="171579"/>
                  <a:pt x="3666453" y="172354"/>
                  <a:pt x="3672553" y="171276"/>
                </a:cubicBezTo>
                <a:cubicBezTo>
                  <a:pt x="3678650" y="170200"/>
                  <a:pt x="3686131" y="170972"/>
                  <a:pt x="3694979" y="173603"/>
                </a:cubicBezTo>
                <a:lnTo>
                  <a:pt x="3711487" y="195851"/>
                </a:lnTo>
                <a:lnTo>
                  <a:pt x="3723684" y="193697"/>
                </a:lnTo>
                <a:lnTo>
                  <a:pt x="3721530" y="181500"/>
                </a:lnTo>
                <a:cubicBezTo>
                  <a:pt x="3790669" y="169290"/>
                  <a:pt x="3860705" y="179984"/>
                  <a:pt x="3931644" y="213586"/>
                </a:cubicBezTo>
                <a:cubicBezTo>
                  <a:pt x="4002580" y="247190"/>
                  <a:pt x="4046783" y="289704"/>
                  <a:pt x="4064255" y="341141"/>
                </a:cubicBezTo>
                <a:cubicBezTo>
                  <a:pt x="4206594" y="316003"/>
                  <a:pt x="4285663" y="348165"/>
                  <a:pt x="4301465" y="437637"/>
                </a:cubicBezTo>
                <a:cubicBezTo>
                  <a:pt x="4305056" y="457970"/>
                  <a:pt x="4304400" y="478007"/>
                  <a:pt x="4299497" y="497746"/>
                </a:cubicBezTo>
                <a:cubicBezTo>
                  <a:pt x="4294599" y="517480"/>
                  <a:pt x="4295737" y="547684"/>
                  <a:pt x="4302919" y="588352"/>
                </a:cubicBezTo>
                <a:cubicBezTo>
                  <a:pt x="4334976" y="603660"/>
                  <a:pt x="4346641" y="616277"/>
                  <a:pt x="4337909" y="626205"/>
                </a:cubicBezTo>
                <a:cubicBezTo>
                  <a:pt x="4329185" y="636136"/>
                  <a:pt x="4339768" y="642654"/>
                  <a:pt x="4369673" y="645758"/>
                </a:cubicBezTo>
                <a:lnTo>
                  <a:pt x="4373983" y="670160"/>
                </a:lnTo>
                <a:cubicBezTo>
                  <a:pt x="4378764" y="673510"/>
                  <a:pt x="4383369" y="675839"/>
                  <a:pt x="4387798" y="677156"/>
                </a:cubicBezTo>
                <a:cubicBezTo>
                  <a:pt x="4392224" y="678471"/>
                  <a:pt x="4396831" y="680803"/>
                  <a:pt x="4401617" y="684154"/>
                </a:cubicBezTo>
                <a:lnTo>
                  <a:pt x="4405926" y="708550"/>
                </a:lnTo>
                <a:cubicBezTo>
                  <a:pt x="4410707" y="711901"/>
                  <a:pt x="4415134" y="713219"/>
                  <a:pt x="4419203" y="712501"/>
                </a:cubicBezTo>
                <a:cubicBezTo>
                  <a:pt x="4423270" y="711782"/>
                  <a:pt x="4427691" y="713095"/>
                  <a:pt x="4432479" y="716446"/>
                </a:cubicBezTo>
                <a:lnTo>
                  <a:pt x="4434633" y="728643"/>
                </a:lnTo>
                <a:lnTo>
                  <a:pt x="4465133" y="723256"/>
                </a:lnTo>
                <a:lnTo>
                  <a:pt x="4468365" y="741559"/>
                </a:lnTo>
                <a:lnTo>
                  <a:pt x="4492767" y="737249"/>
                </a:lnTo>
                <a:lnTo>
                  <a:pt x="4494922" y="749448"/>
                </a:lnTo>
                <a:lnTo>
                  <a:pt x="4586426" y="733288"/>
                </a:lnTo>
                <a:cubicBezTo>
                  <a:pt x="4591212" y="736639"/>
                  <a:pt x="4594983" y="740167"/>
                  <a:pt x="4597732" y="743875"/>
                </a:cubicBezTo>
                <a:cubicBezTo>
                  <a:pt x="4600482" y="747579"/>
                  <a:pt x="4604253" y="751109"/>
                  <a:pt x="4609034" y="754458"/>
                </a:cubicBezTo>
                <a:lnTo>
                  <a:pt x="4633440" y="750148"/>
                </a:lnTo>
                <a:cubicBezTo>
                  <a:pt x="4643007" y="756848"/>
                  <a:pt x="4649589" y="770359"/>
                  <a:pt x="4653180" y="790694"/>
                </a:cubicBezTo>
                <a:cubicBezTo>
                  <a:pt x="4656771" y="811027"/>
                  <a:pt x="4660957" y="822872"/>
                  <a:pt x="4665745" y="826222"/>
                </a:cubicBezTo>
                <a:cubicBezTo>
                  <a:pt x="4666462" y="830285"/>
                  <a:pt x="4669211" y="833993"/>
                  <a:pt x="4674003" y="837343"/>
                </a:cubicBezTo>
                <a:lnTo>
                  <a:pt x="4661799" y="839498"/>
                </a:lnTo>
                <a:lnTo>
                  <a:pt x="4667186" y="869998"/>
                </a:lnTo>
                <a:cubicBezTo>
                  <a:pt x="4646851" y="873589"/>
                  <a:pt x="4638362" y="890816"/>
                  <a:pt x="4641712" y="921677"/>
                </a:cubicBezTo>
                <a:cubicBezTo>
                  <a:pt x="4645068" y="952537"/>
                  <a:pt x="4648178" y="976103"/>
                  <a:pt x="4651051" y="992369"/>
                </a:cubicBezTo>
                <a:cubicBezTo>
                  <a:pt x="4665408" y="1002413"/>
                  <a:pt x="4677252" y="1016047"/>
                  <a:pt x="4686584" y="1033272"/>
                </a:cubicBezTo>
                <a:cubicBezTo>
                  <a:pt x="4695915" y="1050493"/>
                  <a:pt x="4706083" y="1066523"/>
                  <a:pt x="4717097" y="1081353"/>
                </a:cubicBezTo>
                <a:lnTo>
                  <a:pt x="4735395" y="1078122"/>
                </a:lnTo>
                <a:cubicBezTo>
                  <a:pt x="4736832" y="1086256"/>
                  <a:pt x="4742335" y="1093669"/>
                  <a:pt x="4751902" y="1100370"/>
                </a:cubicBezTo>
                <a:lnTo>
                  <a:pt x="4788503" y="1093906"/>
                </a:lnTo>
                <a:lnTo>
                  <a:pt x="4790657" y="1106102"/>
                </a:lnTo>
                <a:cubicBezTo>
                  <a:pt x="4813868" y="1118776"/>
                  <a:pt x="4828761" y="1131874"/>
                  <a:pt x="4835342" y="1145391"/>
                </a:cubicBezTo>
                <a:cubicBezTo>
                  <a:pt x="4841919" y="1158907"/>
                  <a:pt x="4848445" y="1183966"/>
                  <a:pt x="4854909" y="1220567"/>
                </a:cubicBezTo>
                <a:cubicBezTo>
                  <a:pt x="4825967" y="1246645"/>
                  <a:pt x="4805814" y="1269078"/>
                  <a:pt x="4794452" y="1287860"/>
                </a:cubicBezTo>
                <a:cubicBezTo>
                  <a:pt x="4783089" y="1306640"/>
                  <a:pt x="4780643" y="1334329"/>
                  <a:pt x="4787108" y="1370934"/>
                </a:cubicBezTo>
                <a:lnTo>
                  <a:pt x="4768809" y="1374166"/>
                </a:lnTo>
                <a:lnTo>
                  <a:pt x="4773118" y="1398564"/>
                </a:lnTo>
                <a:lnTo>
                  <a:pt x="4760915" y="1400719"/>
                </a:lnTo>
                <a:cubicBezTo>
                  <a:pt x="4754463" y="1435411"/>
                  <a:pt x="4752672" y="1478710"/>
                  <a:pt x="4755546" y="1530624"/>
                </a:cubicBezTo>
                <a:cubicBezTo>
                  <a:pt x="4758424" y="1582536"/>
                  <a:pt x="4763812" y="1630859"/>
                  <a:pt x="4771713" y="1675596"/>
                </a:cubicBezTo>
                <a:cubicBezTo>
                  <a:pt x="4785353" y="1681575"/>
                  <a:pt x="4804133" y="1692937"/>
                  <a:pt x="4828063" y="1709680"/>
                </a:cubicBezTo>
                <a:lnTo>
                  <a:pt x="4832372" y="1734076"/>
                </a:lnTo>
                <a:lnTo>
                  <a:pt x="4850671" y="1730845"/>
                </a:lnTo>
                <a:cubicBezTo>
                  <a:pt x="4860956" y="1741612"/>
                  <a:pt x="4871067" y="1751358"/>
                  <a:pt x="4880998" y="1760089"/>
                </a:cubicBezTo>
                <a:cubicBezTo>
                  <a:pt x="4890924" y="1768820"/>
                  <a:pt x="4901035" y="1778566"/>
                  <a:pt x="4911320" y="1789333"/>
                </a:cubicBezTo>
                <a:lnTo>
                  <a:pt x="4923523" y="1787178"/>
                </a:lnTo>
                <a:lnTo>
                  <a:pt x="4935374" y="1854281"/>
                </a:lnTo>
                <a:cubicBezTo>
                  <a:pt x="4916476" y="1866002"/>
                  <a:pt x="4901647" y="1877010"/>
                  <a:pt x="4890879" y="1887302"/>
                </a:cubicBezTo>
                <a:cubicBezTo>
                  <a:pt x="4880118" y="1897586"/>
                  <a:pt x="4872464" y="1913617"/>
                  <a:pt x="4867925" y="1935386"/>
                </a:cubicBezTo>
                <a:cubicBezTo>
                  <a:pt x="4888253" y="1931796"/>
                  <a:pt x="4903864" y="1931135"/>
                  <a:pt x="4914749" y="1933406"/>
                </a:cubicBezTo>
                <a:cubicBezTo>
                  <a:pt x="4925640" y="1935679"/>
                  <a:pt x="4937894" y="1939804"/>
                  <a:pt x="4951534" y="1945783"/>
                </a:cubicBezTo>
                <a:cubicBezTo>
                  <a:pt x="4952253" y="1949852"/>
                  <a:pt x="4950699" y="1964800"/>
                  <a:pt x="4946872" y="1990639"/>
                </a:cubicBezTo>
                <a:cubicBezTo>
                  <a:pt x="4970556" y="1982262"/>
                  <a:pt x="4987781" y="1972931"/>
                  <a:pt x="4998548" y="1962644"/>
                </a:cubicBezTo>
                <a:lnTo>
                  <a:pt x="5003934" y="1993145"/>
                </a:lnTo>
                <a:cubicBezTo>
                  <a:pt x="5013502" y="1999839"/>
                  <a:pt x="5017447" y="2004386"/>
                  <a:pt x="5015774" y="2006781"/>
                </a:cubicBezTo>
                <a:cubicBezTo>
                  <a:pt x="5014102" y="2009171"/>
                  <a:pt x="5015658" y="2012044"/>
                  <a:pt x="5020442" y="2015388"/>
                </a:cubicBezTo>
                <a:cubicBezTo>
                  <a:pt x="5008243" y="2017543"/>
                  <a:pt x="4989223" y="2016712"/>
                  <a:pt x="4963385" y="2012886"/>
                </a:cubicBezTo>
                <a:lnTo>
                  <a:pt x="4953336" y="2027240"/>
                </a:lnTo>
                <a:lnTo>
                  <a:pt x="4951182" y="2015041"/>
                </a:lnTo>
                <a:lnTo>
                  <a:pt x="4926786" y="2019349"/>
                </a:lnTo>
                <a:lnTo>
                  <a:pt x="4921763" y="2026526"/>
                </a:lnTo>
                <a:cubicBezTo>
                  <a:pt x="4915064" y="2036099"/>
                  <a:pt x="4909323" y="2039207"/>
                  <a:pt x="4904538" y="2035858"/>
                </a:cubicBezTo>
                <a:lnTo>
                  <a:pt x="4902384" y="2023659"/>
                </a:lnTo>
                <a:lnTo>
                  <a:pt x="4859683" y="2031200"/>
                </a:lnTo>
                <a:lnTo>
                  <a:pt x="4857529" y="2019001"/>
                </a:lnTo>
                <a:cubicBezTo>
                  <a:pt x="4836475" y="2018526"/>
                  <a:pt x="4813567" y="2019423"/>
                  <a:pt x="4788806" y="2021702"/>
                </a:cubicBezTo>
                <a:cubicBezTo>
                  <a:pt x="4764048" y="2023975"/>
                  <a:pt x="4741499" y="2026909"/>
                  <a:pt x="4721164" y="2030500"/>
                </a:cubicBezTo>
                <a:cubicBezTo>
                  <a:pt x="4720692" y="2051551"/>
                  <a:pt x="4716626" y="2070097"/>
                  <a:pt x="4708972" y="2086122"/>
                </a:cubicBezTo>
                <a:cubicBezTo>
                  <a:pt x="4701320" y="2102153"/>
                  <a:pt x="4699289" y="2120337"/>
                  <a:pt x="4702881" y="2140672"/>
                </a:cubicBezTo>
                <a:cubicBezTo>
                  <a:pt x="4704316" y="2148802"/>
                  <a:pt x="4709102" y="2152150"/>
                  <a:pt x="4717232" y="2150715"/>
                </a:cubicBezTo>
                <a:lnTo>
                  <a:pt x="4729082" y="2217817"/>
                </a:lnTo>
                <a:lnTo>
                  <a:pt x="4741287" y="2215662"/>
                </a:lnTo>
                <a:lnTo>
                  <a:pt x="4748829" y="2258366"/>
                </a:lnTo>
                <a:lnTo>
                  <a:pt x="4759501" y="2256482"/>
                </a:lnTo>
                <a:lnTo>
                  <a:pt x="4758161" y="2275588"/>
                </a:lnTo>
                <a:cubicBezTo>
                  <a:pt x="4755528" y="2284440"/>
                  <a:pt x="4750865" y="2293649"/>
                  <a:pt x="4744165" y="2303222"/>
                </a:cubicBezTo>
                <a:cubicBezTo>
                  <a:pt x="4734123" y="2317573"/>
                  <a:pt x="4718817" y="2331815"/>
                  <a:pt x="4698240" y="2345932"/>
                </a:cubicBezTo>
                <a:cubicBezTo>
                  <a:pt x="4677670" y="2360048"/>
                  <a:pt x="4651116" y="2369982"/>
                  <a:pt x="4618582" y="2375728"/>
                </a:cubicBezTo>
                <a:lnTo>
                  <a:pt x="4620736" y="2387924"/>
                </a:lnTo>
                <a:lnTo>
                  <a:pt x="4575883" y="2383268"/>
                </a:lnTo>
                <a:lnTo>
                  <a:pt x="4578037" y="2395465"/>
                </a:lnTo>
                <a:lnTo>
                  <a:pt x="4553635" y="2399775"/>
                </a:lnTo>
                <a:lnTo>
                  <a:pt x="4556868" y="2418078"/>
                </a:lnTo>
                <a:lnTo>
                  <a:pt x="4514163" y="2425620"/>
                </a:lnTo>
                <a:lnTo>
                  <a:pt x="4516317" y="2437818"/>
                </a:lnTo>
                <a:cubicBezTo>
                  <a:pt x="4509622" y="2447390"/>
                  <a:pt x="4504420" y="2453551"/>
                  <a:pt x="4500713" y="2456302"/>
                </a:cubicBezTo>
                <a:cubicBezTo>
                  <a:pt x="4497004" y="2459050"/>
                  <a:pt x="4487375" y="2463899"/>
                  <a:pt x="4471827" y="2470839"/>
                </a:cubicBezTo>
                <a:lnTo>
                  <a:pt x="4476136" y="2495241"/>
                </a:lnTo>
                <a:cubicBezTo>
                  <a:pt x="4464651" y="2501459"/>
                  <a:pt x="4451493" y="2510077"/>
                  <a:pt x="4436664" y="2521081"/>
                </a:cubicBezTo>
                <a:lnTo>
                  <a:pt x="4452824" y="2612584"/>
                </a:lnTo>
                <a:lnTo>
                  <a:pt x="4440625" y="2614738"/>
                </a:lnTo>
                <a:lnTo>
                  <a:pt x="4442780" y="2626943"/>
                </a:lnTo>
                <a:cubicBezTo>
                  <a:pt x="4444216" y="2635073"/>
                  <a:pt x="4448706" y="2642670"/>
                  <a:pt x="4456241" y="2649723"/>
                </a:cubicBezTo>
                <a:cubicBezTo>
                  <a:pt x="4463777" y="2656782"/>
                  <a:pt x="4468265" y="2664379"/>
                  <a:pt x="4469701" y="2672509"/>
                </a:cubicBezTo>
                <a:cubicBezTo>
                  <a:pt x="4471138" y="2680645"/>
                  <a:pt x="4470180" y="2687104"/>
                  <a:pt x="4466830" y="2691889"/>
                </a:cubicBezTo>
                <a:lnTo>
                  <a:pt x="4454630" y="2694044"/>
                </a:lnTo>
                <a:cubicBezTo>
                  <a:pt x="4447932" y="2703610"/>
                  <a:pt x="4442551" y="2708757"/>
                  <a:pt x="4438482" y="2709475"/>
                </a:cubicBezTo>
                <a:lnTo>
                  <a:pt x="4426285" y="2711629"/>
                </a:lnTo>
                <a:lnTo>
                  <a:pt x="4431672" y="2742131"/>
                </a:lnTo>
                <a:lnTo>
                  <a:pt x="4190530" y="2765849"/>
                </a:lnTo>
                <a:lnTo>
                  <a:pt x="4183711" y="2798506"/>
                </a:lnTo>
                <a:cubicBezTo>
                  <a:pt x="4172232" y="2804723"/>
                  <a:pt x="4161409" y="2808735"/>
                  <a:pt x="4151241" y="2810530"/>
                </a:cubicBezTo>
                <a:cubicBezTo>
                  <a:pt x="4141074" y="2812326"/>
                  <a:pt x="4130250" y="2816331"/>
                  <a:pt x="4118769" y="2822555"/>
                </a:cubicBezTo>
                <a:lnTo>
                  <a:pt x="4120923" y="2834752"/>
                </a:lnTo>
                <a:cubicBezTo>
                  <a:pt x="4114224" y="2844325"/>
                  <a:pt x="4108008" y="2850664"/>
                  <a:pt x="4102264" y="2853774"/>
                </a:cubicBezTo>
                <a:cubicBezTo>
                  <a:pt x="4096524" y="2856888"/>
                  <a:pt x="4086239" y="2863946"/>
                  <a:pt x="4071407" y="2874949"/>
                </a:cubicBezTo>
                <a:cubicBezTo>
                  <a:pt x="4072125" y="2879018"/>
                  <a:pt x="4071050" y="2890740"/>
                  <a:pt x="4068182" y="2910120"/>
                </a:cubicBezTo>
                <a:cubicBezTo>
                  <a:pt x="4065311" y="2929500"/>
                  <a:pt x="4061606" y="2950070"/>
                  <a:pt x="4057068" y="2971840"/>
                </a:cubicBezTo>
                <a:cubicBezTo>
                  <a:pt x="4052522" y="2993610"/>
                  <a:pt x="4048639" y="3013172"/>
                  <a:pt x="4045413" y="3030515"/>
                </a:cubicBezTo>
                <a:cubicBezTo>
                  <a:pt x="4042182" y="3047859"/>
                  <a:pt x="4038535" y="3056893"/>
                  <a:pt x="4034472" y="3057610"/>
                </a:cubicBezTo>
                <a:lnTo>
                  <a:pt x="3930765" y="3075926"/>
                </a:lnTo>
                <a:cubicBezTo>
                  <a:pt x="3906122" y="3055115"/>
                  <a:pt x="3875795" y="3043697"/>
                  <a:pt x="3839793" y="3041665"/>
                </a:cubicBezTo>
                <a:cubicBezTo>
                  <a:pt x="3803789" y="3039639"/>
                  <a:pt x="3765453" y="3042215"/>
                  <a:pt x="3724785" y="3049397"/>
                </a:cubicBezTo>
                <a:cubicBezTo>
                  <a:pt x="3671914" y="3058735"/>
                  <a:pt x="3636570" y="3072314"/>
                  <a:pt x="3618750" y="3090139"/>
                </a:cubicBezTo>
                <a:cubicBezTo>
                  <a:pt x="3600929" y="3107966"/>
                  <a:pt x="3588552" y="3126925"/>
                  <a:pt x="3581616" y="3147023"/>
                </a:cubicBezTo>
                <a:cubicBezTo>
                  <a:pt x="3574681" y="3167117"/>
                  <a:pt x="3566551" y="3186379"/>
                  <a:pt x="3557225" y="3204799"/>
                </a:cubicBezTo>
                <a:cubicBezTo>
                  <a:pt x="3547895" y="3223222"/>
                  <a:pt x="3525289" y="3237698"/>
                  <a:pt x="3489406" y="3248229"/>
                </a:cubicBezTo>
                <a:cubicBezTo>
                  <a:pt x="3479839" y="3241529"/>
                  <a:pt x="3468596" y="3237227"/>
                  <a:pt x="3455674" y="3235313"/>
                </a:cubicBezTo>
                <a:cubicBezTo>
                  <a:pt x="3442757" y="3233405"/>
                  <a:pt x="3429477" y="3229456"/>
                  <a:pt x="3415841" y="3223478"/>
                </a:cubicBezTo>
                <a:lnTo>
                  <a:pt x="3413686" y="3211276"/>
                </a:lnTo>
                <a:cubicBezTo>
                  <a:pt x="3404114" y="3204582"/>
                  <a:pt x="3394907" y="3199919"/>
                  <a:pt x="3386053" y="3197289"/>
                </a:cubicBezTo>
                <a:lnTo>
                  <a:pt x="3381743" y="3172887"/>
                </a:lnTo>
                <a:lnTo>
                  <a:pt x="3369544" y="3175041"/>
                </a:lnTo>
                <a:cubicBezTo>
                  <a:pt x="3345620" y="3158297"/>
                  <a:pt x="3329230" y="3148612"/>
                  <a:pt x="3320376" y="3145982"/>
                </a:cubicBezTo>
                <a:cubicBezTo>
                  <a:pt x="3311528" y="3143351"/>
                  <a:pt x="3284730" y="3145987"/>
                  <a:pt x="3239999" y="3153887"/>
                </a:cubicBezTo>
                <a:lnTo>
                  <a:pt x="3243231" y="3172186"/>
                </a:lnTo>
                <a:lnTo>
                  <a:pt x="3206626" y="3178650"/>
                </a:lnTo>
                <a:lnTo>
                  <a:pt x="3208781" y="3190853"/>
                </a:lnTo>
                <a:lnTo>
                  <a:pt x="3166080" y="3198395"/>
                </a:lnTo>
                <a:lnTo>
                  <a:pt x="3168235" y="3210594"/>
                </a:lnTo>
                <a:lnTo>
                  <a:pt x="3131634" y="3217058"/>
                </a:lnTo>
                <a:lnTo>
                  <a:pt x="3129479" y="3204859"/>
                </a:lnTo>
                <a:cubicBezTo>
                  <a:pt x="3121343" y="3206295"/>
                  <a:pt x="3115784" y="3210419"/>
                  <a:pt x="3112792" y="3217237"/>
                </a:cubicBezTo>
                <a:cubicBezTo>
                  <a:pt x="3109803" y="3224059"/>
                  <a:pt x="3098142" y="3229262"/>
                  <a:pt x="3077807" y="3232853"/>
                </a:cubicBezTo>
                <a:cubicBezTo>
                  <a:pt x="3057474" y="3236444"/>
                  <a:pt x="3040849" y="3237285"/>
                  <a:pt x="3027926" y="3235373"/>
                </a:cubicBezTo>
                <a:cubicBezTo>
                  <a:pt x="3015010" y="3233458"/>
                  <a:pt x="3002453" y="3233582"/>
                  <a:pt x="2990250" y="3235737"/>
                </a:cubicBezTo>
                <a:cubicBezTo>
                  <a:pt x="2973984" y="3238610"/>
                  <a:pt x="2962143" y="3242795"/>
                  <a:pt x="2954726" y="3248301"/>
                </a:cubicBezTo>
                <a:cubicBezTo>
                  <a:pt x="2965016" y="3259061"/>
                  <a:pt x="2972434" y="3271382"/>
                  <a:pt x="2976979" y="3285259"/>
                </a:cubicBezTo>
                <a:cubicBezTo>
                  <a:pt x="2981525" y="3299136"/>
                  <a:pt x="2988948" y="3311450"/>
                  <a:pt x="2999233" y="3322218"/>
                </a:cubicBezTo>
                <a:lnTo>
                  <a:pt x="3011436" y="3320062"/>
                </a:lnTo>
                <a:lnTo>
                  <a:pt x="3016823" y="3350564"/>
                </a:lnTo>
                <a:cubicBezTo>
                  <a:pt x="3034525" y="3355823"/>
                  <a:pt x="3048160" y="3361803"/>
                  <a:pt x="3057733" y="3368498"/>
                </a:cubicBezTo>
                <a:lnTo>
                  <a:pt x="3067429" y="3423401"/>
                </a:lnTo>
                <a:lnTo>
                  <a:pt x="3079628" y="3421247"/>
                </a:lnTo>
                <a:lnTo>
                  <a:pt x="3091478" y="3488348"/>
                </a:lnTo>
                <a:lnTo>
                  <a:pt x="3079279" y="3490502"/>
                </a:lnTo>
                <a:cubicBezTo>
                  <a:pt x="3090283" y="3505338"/>
                  <a:pt x="3098059" y="3519686"/>
                  <a:pt x="3102609" y="3533560"/>
                </a:cubicBezTo>
                <a:cubicBezTo>
                  <a:pt x="3107156" y="3547437"/>
                  <a:pt x="3114933" y="3561791"/>
                  <a:pt x="3125941" y="3576620"/>
                </a:cubicBezTo>
                <a:lnTo>
                  <a:pt x="3138138" y="3574466"/>
                </a:lnTo>
                <a:cubicBezTo>
                  <a:pt x="3142926" y="3577814"/>
                  <a:pt x="3145675" y="3581525"/>
                  <a:pt x="3146393" y="3585592"/>
                </a:cubicBezTo>
                <a:cubicBezTo>
                  <a:pt x="3147111" y="3589659"/>
                  <a:pt x="3149865" y="3593362"/>
                  <a:pt x="3154647" y="3596713"/>
                </a:cubicBezTo>
                <a:lnTo>
                  <a:pt x="3179049" y="3592404"/>
                </a:lnTo>
                <a:cubicBezTo>
                  <a:pt x="3203694" y="3613215"/>
                  <a:pt x="3223012" y="3627624"/>
                  <a:pt x="3237010" y="3635636"/>
                </a:cubicBezTo>
                <a:cubicBezTo>
                  <a:pt x="3251005" y="3643648"/>
                  <a:pt x="3260936" y="3652377"/>
                  <a:pt x="3266799" y="3661827"/>
                </a:cubicBezTo>
                <a:cubicBezTo>
                  <a:pt x="3272657" y="3671276"/>
                  <a:pt x="3278045" y="3683957"/>
                  <a:pt x="3282954" y="3699863"/>
                </a:cubicBezTo>
                <a:cubicBezTo>
                  <a:pt x="3287857" y="3715770"/>
                  <a:pt x="3292824" y="3737963"/>
                  <a:pt x="3297852" y="3766428"/>
                </a:cubicBezTo>
                <a:cubicBezTo>
                  <a:pt x="3227523" y="3795626"/>
                  <a:pt x="3183871" y="3845271"/>
                  <a:pt x="3166893" y="3915365"/>
                </a:cubicBezTo>
                <a:lnTo>
                  <a:pt x="3185195" y="3912133"/>
                </a:lnTo>
                <a:lnTo>
                  <a:pt x="3187350" y="3924336"/>
                </a:lnTo>
                <a:cubicBezTo>
                  <a:pt x="3183281" y="3925054"/>
                  <a:pt x="3179573" y="3927805"/>
                  <a:pt x="3176222" y="3932591"/>
                </a:cubicBezTo>
                <a:cubicBezTo>
                  <a:pt x="3172874" y="3937378"/>
                  <a:pt x="3171920" y="3943834"/>
                  <a:pt x="3173357" y="3951970"/>
                </a:cubicBezTo>
                <a:lnTo>
                  <a:pt x="3191660" y="3948738"/>
                </a:lnTo>
                <a:lnTo>
                  <a:pt x="3199201" y="3991438"/>
                </a:lnTo>
                <a:lnTo>
                  <a:pt x="3211398" y="3989284"/>
                </a:lnTo>
                <a:cubicBezTo>
                  <a:pt x="3233411" y="4018943"/>
                  <a:pt x="3248369" y="4056144"/>
                  <a:pt x="3256270" y="4100879"/>
                </a:cubicBezTo>
                <a:cubicBezTo>
                  <a:pt x="3238810" y="4120738"/>
                  <a:pt x="3226196" y="4150223"/>
                  <a:pt x="3218424" y="4189338"/>
                </a:cubicBezTo>
                <a:cubicBezTo>
                  <a:pt x="3210655" y="4228457"/>
                  <a:pt x="3196605" y="4249808"/>
                  <a:pt x="3176270" y="4253399"/>
                </a:cubicBezTo>
                <a:lnTo>
                  <a:pt x="3190275" y="4332702"/>
                </a:lnTo>
                <a:cubicBezTo>
                  <a:pt x="3186208" y="4333420"/>
                  <a:pt x="3184530" y="4335813"/>
                  <a:pt x="3185249" y="4339880"/>
                </a:cubicBezTo>
                <a:cubicBezTo>
                  <a:pt x="3181898" y="4344667"/>
                  <a:pt x="3181304" y="4353156"/>
                  <a:pt x="3183459" y="4365359"/>
                </a:cubicBezTo>
                <a:lnTo>
                  <a:pt x="3152958" y="4370746"/>
                </a:lnTo>
                <a:cubicBezTo>
                  <a:pt x="3163012" y="4427680"/>
                  <a:pt x="3158951" y="4464046"/>
                  <a:pt x="3140770" y="4479836"/>
                </a:cubicBezTo>
                <a:cubicBezTo>
                  <a:pt x="3122593" y="4495630"/>
                  <a:pt x="3102677" y="4507531"/>
                  <a:pt x="3081030" y="4515548"/>
                </a:cubicBezTo>
                <a:cubicBezTo>
                  <a:pt x="3059379" y="4523568"/>
                  <a:pt x="3039464" y="4535468"/>
                  <a:pt x="3021286" y="4551262"/>
                </a:cubicBezTo>
                <a:cubicBezTo>
                  <a:pt x="3003105" y="4567052"/>
                  <a:pt x="2999044" y="4603416"/>
                  <a:pt x="3009099" y="4660353"/>
                </a:cubicBezTo>
                <a:cubicBezTo>
                  <a:pt x="3012690" y="4680686"/>
                  <a:pt x="3017595" y="4696592"/>
                  <a:pt x="3023818" y="4708079"/>
                </a:cubicBezTo>
                <a:lnTo>
                  <a:pt x="3036021" y="4705924"/>
                </a:lnTo>
                <a:cubicBezTo>
                  <a:pt x="3021433" y="4742047"/>
                  <a:pt x="3012460" y="4762505"/>
                  <a:pt x="3009112" y="4767293"/>
                </a:cubicBezTo>
                <a:cubicBezTo>
                  <a:pt x="3005766" y="4772071"/>
                  <a:pt x="2986150" y="4779731"/>
                  <a:pt x="2950263" y="4790263"/>
                </a:cubicBezTo>
                <a:cubicBezTo>
                  <a:pt x="2931124" y="4776870"/>
                  <a:pt x="2903255" y="4773402"/>
                  <a:pt x="2866654" y="4779866"/>
                </a:cubicBezTo>
                <a:cubicBezTo>
                  <a:pt x="2809720" y="4789921"/>
                  <a:pt x="2784605" y="4825809"/>
                  <a:pt x="2791310" y="4887531"/>
                </a:cubicBezTo>
                <a:cubicBezTo>
                  <a:pt x="2810450" y="4900924"/>
                  <a:pt x="2826419" y="4920125"/>
                  <a:pt x="2839223" y="4945120"/>
                </a:cubicBezTo>
                <a:cubicBezTo>
                  <a:pt x="2852028" y="4970119"/>
                  <a:pt x="2862975" y="4996490"/>
                  <a:pt x="2872066" y="5024241"/>
                </a:cubicBezTo>
                <a:cubicBezTo>
                  <a:pt x="2861303" y="5034532"/>
                  <a:pt x="2849520" y="5044996"/>
                  <a:pt x="2836727" y="5055645"/>
                </a:cubicBezTo>
                <a:cubicBezTo>
                  <a:pt x="2823928" y="5066292"/>
                  <a:pt x="2797553" y="5077243"/>
                  <a:pt x="2757601" y="5088489"/>
                </a:cubicBezTo>
                <a:cubicBezTo>
                  <a:pt x="2736307" y="5062897"/>
                  <a:pt x="2713404" y="5045972"/>
                  <a:pt x="2688877" y="5037720"/>
                </a:cubicBezTo>
                <a:cubicBezTo>
                  <a:pt x="2664357" y="5029471"/>
                  <a:pt x="2640131" y="5016976"/>
                  <a:pt x="2616205" y="5000235"/>
                </a:cubicBezTo>
                <a:cubicBezTo>
                  <a:pt x="2589175" y="5013392"/>
                  <a:pt x="2564538" y="5028226"/>
                  <a:pt x="2542292" y="5044741"/>
                </a:cubicBezTo>
                <a:cubicBezTo>
                  <a:pt x="2520044" y="5061247"/>
                  <a:pt x="2500551" y="5081463"/>
                  <a:pt x="2483807" y="5105390"/>
                </a:cubicBezTo>
                <a:lnTo>
                  <a:pt x="2495659" y="5172497"/>
                </a:lnTo>
                <a:lnTo>
                  <a:pt x="2483456" y="5174652"/>
                </a:lnTo>
                <a:lnTo>
                  <a:pt x="2493151" y="5229549"/>
                </a:lnTo>
                <a:lnTo>
                  <a:pt x="2480952" y="5231704"/>
                </a:lnTo>
                <a:cubicBezTo>
                  <a:pt x="2474253" y="5241277"/>
                  <a:pt x="2471623" y="5250130"/>
                  <a:pt x="2473059" y="5258261"/>
                </a:cubicBezTo>
                <a:lnTo>
                  <a:pt x="2442563" y="5263646"/>
                </a:lnTo>
                <a:lnTo>
                  <a:pt x="2444719" y="5275851"/>
                </a:lnTo>
                <a:cubicBezTo>
                  <a:pt x="2410744" y="5273462"/>
                  <a:pt x="2383709" y="5268799"/>
                  <a:pt x="2363615" y="5261863"/>
                </a:cubicBezTo>
                <a:cubicBezTo>
                  <a:pt x="2343517" y="5254930"/>
                  <a:pt x="2326527" y="5235913"/>
                  <a:pt x="2312652" y="5204817"/>
                </a:cubicBezTo>
                <a:cubicBezTo>
                  <a:pt x="2259781" y="5214154"/>
                  <a:pt x="2222522" y="5222828"/>
                  <a:pt x="2200871" y="5230848"/>
                </a:cubicBezTo>
                <a:cubicBezTo>
                  <a:pt x="2179224" y="5238864"/>
                  <a:pt x="2147830" y="5256989"/>
                  <a:pt x="2106684" y="5285224"/>
                </a:cubicBezTo>
                <a:cubicBezTo>
                  <a:pt x="2088028" y="5322066"/>
                  <a:pt x="2068772" y="5349582"/>
                  <a:pt x="2048921" y="5367767"/>
                </a:cubicBezTo>
                <a:cubicBezTo>
                  <a:pt x="2029069" y="5385953"/>
                  <a:pt x="1990672" y="5400069"/>
                  <a:pt x="1933738" y="5410124"/>
                </a:cubicBezTo>
                <a:cubicBezTo>
                  <a:pt x="1912440" y="5384529"/>
                  <a:pt x="1896173" y="5369581"/>
                  <a:pt x="1884929" y="5365276"/>
                </a:cubicBezTo>
                <a:cubicBezTo>
                  <a:pt x="1873685" y="5360972"/>
                  <a:pt x="1858850" y="5354157"/>
                  <a:pt x="1840426" y="5344825"/>
                </a:cubicBezTo>
                <a:lnTo>
                  <a:pt x="1838272" y="5332628"/>
                </a:lnTo>
                <a:lnTo>
                  <a:pt x="1795574" y="5340169"/>
                </a:lnTo>
                <a:lnTo>
                  <a:pt x="1792341" y="5321866"/>
                </a:lnTo>
                <a:lnTo>
                  <a:pt x="1609334" y="5354187"/>
                </a:lnTo>
                <a:cubicBezTo>
                  <a:pt x="1599762" y="5347491"/>
                  <a:pt x="1593602" y="5342289"/>
                  <a:pt x="1590851" y="5338581"/>
                </a:cubicBezTo>
                <a:cubicBezTo>
                  <a:pt x="1588095" y="5334872"/>
                  <a:pt x="1581936" y="5329673"/>
                  <a:pt x="1572369" y="5322972"/>
                </a:cubicBezTo>
                <a:lnTo>
                  <a:pt x="1547967" y="5327282"/>
                </a:lnTo>
                <a:lnTo>
                  <a:pt x="1545812" y="5315083"/>
                </a:lnTo>
                <a:lnTo>
                  <a:pt x="1521410" y="5319392"/>
                </a:lnTo>
                <a:lnTo>
                  <a:pt x="1519255" y="5307189"/>
                </a:lnTo>
                <a:cubicBezTo>
                  <a:pt x="1486006" y="5308872"/>
                  <a:pt x="1455981" y="5311026"/>
                  <a:pt x="1429184" y="5313665"/>
                </a:cubicBezTo>
                <a:cubicBezTo>
                  <a:pt x="1402390" y="5316297"/>
                  <a:pt x="1380383" y="5304456"/>
                  <a:pt x="1363153" y="5278146"/>
                </a:cubicBezTo>
                <a:lnTo>
                  <a:pt x="1332652" y="5283533"/>
                </a:lnTo>
                <a:cubicBezTo>
                  <a:pt x="1327146" y="5276118"/>
                  <a:pt x="1324218" y="5271393"/>
                  <a:pt x="1323859" y="5269360"/>
                </a:cubicBezTo>
                <a:cubicBezTo>
                  <a:pt x="1323499" y="5267324"/>
                  <a:pt x="1320569" y="5262600"/>
                  <a:pt x="1315066" y="5255188"/>
                </a:cubicBezTo>
                <a:lnTo>
                  <a:pt x="1290664" y="5259497"/>
                </a:lnTo>
                <a:lnTo>
                  <a:pt x="1288509" y="5247292"/>
                </a:lnTo>
                <a:lnTo>
                  <a:pt x="1203104" y="5262375"/>
                </a:lnTo>
                <a:cubicBezTo>
                  <a:pt x="1201668" y="5254245"/>
                  <a:pt x="1196164" y="5246828"/>
                  <a:pt x="1186597" y="5240127"/>
                </a:cubicBezTo>
                <a:lnTo>
                  <a:pt x="1149990" y="5246592"/>
                </a:lnTo>
                <a:lnTo>
                  <a:pt x="1147836" y="5234396"/>
                </a:lnTo>
                <a:lnTo>
                  <a:pt x="1117341" y="5239781"/>
                </a:lnTo>
                <a:cubicBezTo>
                  <a:pt x="1111837" y="5232364"/>
                  <a:pt x="1106511" y="5225966"/>
                  <a:pt x="1101367" y="5220585"/>
                </a:cubicBezTo>
                <a:cubicBezTo>
                  <a:pt x="1096220" y="5215204"/>
                  <a:pt x="1090900" y="5208802"/>
                  <a:pt x="1085397" y="5201390"/>
                </a:cubicBezTo>
                <a:lnTo>
                  <a:pt x="1073194" y="5203545"/>
                </a:lnTo>
                <a:cubicBezTo>
                  <a:pt x="1032762" y="5164556"/>
                  <a:pt x="998724" y="5120241"/>
                  <a:pt x="971085" y="5070606"/>
                </a:cubicBezTo>
                <a:cubicBezTo>
                  <a:pt x="943449" y="5020965"/>
                  <a:pt x="899730" y="4993045"/>
                  <a:pt x="839916" y="4986829"/>
                </a:cubicBezTo>
                <a:lnTo>
                  <a:pt x="834529" y="4956328"/>
                </a:lnTo>
                <a:lnTo>
                  <a:pt x="779625" y="4966024"/>
                </a:lnTo>
                <a:cubicBezTo>
                  <a:pt x="758332" y="4940432"/>
                  <a:pt x="738834" y="4925002"/>
                  <a:pt x="721132" y="4919744"/>
                </a:cubicBezTo>
                <a:cubicBezTo>
                  <a:pt x="703427" y="4914481"/>
                  <a:pt x="689548" y="4883386"/>
                  <a:pt x="679492" y="4826446"/>
                </a:cubicBezTo>
                <a:cubicBezTo>
                  <a:pt x="675901" y="4806111"/>
                  <a:pt x="673144" y="4784582"/>
                  <a:pt x="671227" y="4761858"/>
                </a:cubicBezTo>
                <a:cubicBezTo>
                  <a:pt x="669313" y="4739127"/>
                  <a:pt x="666556" y="4717598"/>
                  <a:pt x="662965" y="4697266"/>
                </a:cubicBezTo>
                <a:cubicBezTo>
                  <a:pt x="654117" y="4694632"/>
                  <a:pt x="647296" y="4691647"/>
                  <a:pt x="642515" y="4688298"/>
                </a:cubicBezTo>
                <a:cubicBezTo>
                  <a:pt x="637727" y="4684947"/>
                  <a:pt x="630911" y="4681957"/>
                  <a:pt x="622057" y="4679327"/>
                </a:cubicBezTo>
                <a:lnTo>
                  <a:pt x="619902" y="4667128"/>
                </a:lnTo>
                <a:lnTo>
                  <a:pt x="595500" y="4671438"/>
                </a:lnTo>
                <a:cubicBezTo>
                  <a:pt x="568226" y="4659481"/>
                  <a:pt x="545854" y="4645605"/>
                  <a:pt x="528393" y="4629821"/>
                </a:cubicBezTo>
                <a:cubicBezTo>
                  <a:pt x="510925" y="4614033"/>
                  <a:pt x="496927" y="4588198"/>
                  <a:pt x="486394" y="4552318"/>
                </a:cubicBezTo>
                <a:cubicBezTo>
                  <a:pt x="529452" y="4511161"/>
                  <a:pt x="547503" y="4447167"/>
                  <a:pt x="540556" y="4360325"/>
                </a:cubicBezTo>
                <a:lnTo>
                  <a:pt x="522257" y="4363556"/>
                </a:lnTo>
                <a:cubicBezTo>
                  <a:pt x="520102" y="4351354"/>
                  <a:pt x="512085" y="4329706"/>
                  <a:pt x="498204" y="4298611"/>
                </a:cubicBezTo>
                <a:lnTo>
                  <a:pt x="486005" y="4300766"/>
                </a:lnTo>
                <a:lnTo>
                  <a:pt x="481695" y="4276364"/>
                </a:lnTo>
                <a:cubicBezTo>
                  <a:pt x="443411" y="4249572"/>
                  <a:pt x="418112" y="4230977"/>
                  <a:pt x="405791" y="4220573"/>
                </a:cubicBezTo>
                <a:cubicBezTo>
                  <a:pt x="393469" y="4210166"/>
                  <a:pt x="382279" y="4176495"/>
                  <a:pt x="372224" y="4119561"/>
                </a:cubicBezTo>
                <a:cubicBezTo>
                  <a:pt x="391123" y="4107838"/>
                  <a:pt x="411215" y="4079126"/>
                  <a:pt x="432498" y="4033431"/>
                </a:cubicBezTo>
                <a:cubicBezTo>
                  <a:pt x="453785" y="3987735"/>
                  <a:pt x="464664" y="3954361"/>
                  <a:pt x="465142" y="3933309"/>
                </a:cubicBezTo>
                <a:lnTo>
                  <a:pt x="489544" y="3929000"/>
                </a:lnTo>
                <a:cubicBezTo>
                  <a:pt x="479489" y="3872064"/>
                  <a:pt x="475476" y="3825594"/>
                  <a:pt x="477503" y="3789590"/>
                </a:cubicBezTo>
                <a:cubicBezTo>
                  <a:pt x="479531" y="3753582"/>
                  <a:pt x="475162" y="3705082"/>
                  <a:pt x="464388" y="3644079"/>
                </a:cubicBezTo>
                <a:cubicBezTo>
                  <a:pt x="491892" y="3609865"/>
                  <a:pt x="524306" y="3573735"/>
                  <a:pt x="561620" y="3535692"/>
                </a:cubicBezTo>
                <a:cubicBezTo>
                  <a:pt x="598932" y="3497650"/>
                  <a:pt x="613644" y="3456261"/>
                  <a:pt x="605743" y="3411526"/>
                </a:cubicBezTo>
                <a:cubicBezTo>
                  <a:pt x="599998" y="3378994"/>
                  <a:pt x="596345" y="3352376"/>
                  <a:pt x="594784" y="3331683"/>
                </a:cubicBezTo>
                <a:cubicBezTo>
                  <a:pt x="593229" y="3310988"/>
                  <a:pt x="611706" y="3290951"/>
                  <a:pt x="650222" y="3271572"/>
                </a:cubicBezTo>
                <a:lnTo>
                  <a:pt x="648066" y="3259367"/>
                </a:lnTo>
                <a:cubicBezTo>
                  <a:pt x="679162" y="3245491"/>
                  <a:pt x="704518" y="3234724"/>
                  <a:pt x="724134" y="3227066"/>
                </a:cubicBezTo>
                <a:lnTo>
                  <a:pt x="719825" y="3202663"/>
                </a:lnTo>
                <a:cubicBezTo>
                  <a:pt x="736095" y="3199790"/>
                  <a:pt x="761211" y="3181723"/>
                  <a:pt x="795178" y="3148465"/>
                </a:cubicBezTo>
                <a:cubicBezTo>
                  <a:pt x="829141" y="3115210"/>
                  <a:pt x="863767" y="3079738"/>
                  <a:pt x="899049" y="3042054"/>
                </a:cubicBezTo>
                <a:cubicBezTo>
                  <a:pt x="934330" y="3004370"/>
                  <a:pt x="965067" y="2970637"/>
                  <a:pt x="991259" y="2940848"/>
                </a:cubicBezTo>
                <a:cubicBezTo>
                  <a:pt x="1017451" y="2911059"/>
                  <a:pt x="1030546" y="2896167"/>
                  <a:pt x="1030546" y="2896167"/>
                </a:cubicBezTo>
                <a:cubicBezTo>
                  <a:pt x="1029828" y="2892100"/>
                  <a:pt x="1028455" y="2890247"/>
                  <a:pt x="1026418" y="2890606"/>
                </a:cubicBezTo>
                <a:cubicBezTo>
                  <a:pt x="1024386" y="2890965"/>
                  <a:pt x="1023010" y="2889108"/>
                  <a:pt x="1022292" y="2885045"/>
                </a:cubicBezTo>
                <a:cubicBezTo>
                  <a:pt x="1022292" y="2885045"/>
                  <a:pt x="1028987" y="2875473"/>
                  <a:pt x="1042385" y="2856334"/>
                </a:cubicBezTo>
                <a:lnTo>
                  <a:pt x="1040230" y="2844130"/>
                </a:lnTo>
                <a:lnTo>
                  <a:pt x="1186632" y="2818275"/>
                </a:lnTo>
                <a:cubicBezTo>
                  <a:pt x="1207932" y="2843870"/>
                  <a:pt x="1238911" y="2853079"/>
                  <a:pt x="1279579" y="2845896"/>
                </a:cubicBezTo>
                <a:cubicBezTo>
                  <a:pt x="1320247" y="2838714"/>
                  <a:pt x="1353020" y="2822443"/>
                  <a:pt x="1377894" y="2797081"/>
                </a:cubicBezTo>
                <a:lnTo>
                  <a:pt x="1385787" y="2770523"/>
                </a:lnTo>
                <a:cubicBezTo>
                  <a:pt x="1406598" y="2745881"/>
                  <a:pt x="1426748" y="2723449"/>
                  <a:pt x="1446246" y="2703230"/>
                </a:cubicBezTo>
                <a:cubicBezTo>
                  <a:pt x="1465739" y="2683014"/>
                  <a:pt x="1497854" y="2668952"/>
                  <a:pt x="1542585" y="2661053"/>
                </a:cubicBezTo>
                <a:cubicBezTo>
                  <a:pt x="1562449" y="2678514"/>
                  <a:pt x="1586969" y="2686767"/>
                  <a:pt x="1616157" y="2685808"/>
                </a:cubicBezTo>
                <a:lnTo>
                  <a:pt x="1621543" y="2716308"/>
                </a:lnTo>
                <a:cubicBezTo>
                  <a:pt x="1678479" y="2706252"/>
                  <a:pt x="1722137" y="2692248"/>
                  <a:pt x="1752514" y="2674304"/>
                </a:cubicBezTo>
                <a:lnTo>
                  <a:pt x="1750360" y="2662107"/>
                </a:lnTo>
                <a:lnTo>
                  <a:pt x="1738163" y="2664261"/>
                </a:lnTo>
                <a:cubicBezTo>
                  <a:pt x="1740793" y="2655407"/>
                  <a:pt x="1741749" y="2648948"/>
                  <a:pt x="1741030" y="2644881"/>
                </a:cubicBezTo>
                <a:cubicBezTo>
                  <a:pt x="1740312" y="2640812"/>
                  <a:pt x="1741265" y="2634354"/>
                  <a:pt x="1743895" y="2625500"/>
                </a:cubicBezTo>
                <a:cubicBezTo>
                  <a:pt x="1743178" y="2621439"/>
                  <a:pt x="1740608" y="2618745"/>
                  <a:pt x="1736182" y="2617431"/>
                </a:cubicBezTo>
                <a:cubicBezTo>
                  <a:pt x="1731753" y="2616113"/>
                  <a:pt x="1728467" y="2609358"/>
                  <a:pt x="1726311" y="2597154"/>
                </a:cubicBezTo>
                <a:lnTo>
                  <a:pt x="1738508" y="2595000"/>
                </a:lnTo>
                <a:lnTo>
                  <a:pt x="1732045" y="2558399"/>
                </a:lnTo>
                <a:lnTo>
                  <a:pt x="1744250" y="2556244"/>
                </a:lnTo>
                <a:cubicBezTo>
                  <a:pt x="1754051" y="2516770"/>
                  <a:pt x="1761105" y="2473588"/>
                  <a:pt x="1765401" y="2426699"/>
                </a:cubicBezTo>
                <a:lnTo>
                  <a:pt x="1753204" y="2428853"/>
                </a:lnTo>
                <a:cubicBezTo>
                  <a:pt x="1741477" y="2409955"/>
                  <a:pt x="1730770" y="2390877"/>
                  <a:pt x="1721076" y="2371621"/>
                </a:cubicBezTo>
                <a:cubicBezTo>
                  <a:pt x="1711385" y="2352364"/>
                  <a:pt x="1700678" y="2333287"/>
                  <a:pt x="1688951" y="2314389"/>
                </a:cubicBezTo>
                <a:lnTo>
                  <a:pt x="1676754" y="2316543"/>
                </a:lnTo>
                <a:cubicBezTo>
                  <a:pt x="1671249" y="2309132"/>
                  <a:pt x="1666104" y="2303745"/>
                  <a:pt x="1661317" y="2300402"/>
                </a:cubicBezTo>
                <a:cubicBezTo>
                  <a:pt x="1656538" y="2297051"/>
                  <a:pt x="1651392" y="2291670"/>
                  <a:pt x="1645888" y="2284252"/>
                </a:cubicBezTo>
                <a:lnTo>
                  <a:pt x="1615386" y="2289638"/>
                </a:lnTo>
                <a:cubicBezTo>
                  <a:pt x="1599596" y="2271460"/>
                  <a:pt x="1579376" y="2251968"/>
                  <a:pt x="1554732" y="2231157"/>
                </a:cubicBezTo>
                <a:cubicBezTo>
                  <a:pt x="1530087" y="2210346"/>
                  <a:pt x="1515252" y="2185707"/>
                  <a:pt x="1510224" y="2157238"/>
                </a:cubicBezTo>
                <a:cubicBezTo>
                  <a:pt x="1501606" y="2108440"/>
                  <a:pt x="1513922" y="2065375"/>
                  <a:pt x="1547173" y="2028049"/>
                </a:cubicBezTo>
                <a:cubicBezTo>
                  <a:pt x="1580417" y="1990725"/>
                  <a:pt x="1599079" y="1971704"/>
                  <a:pt x="1603140" y="1970987"/>
                </a:cubicBezTo>
                <a:lnTo>
                  <a:pt x="1591290" y="1903884"/>
                </a:lnTo>
                <a:cubicBezTo>
                  <a:pt x="1569520" y="1899341"/>
                  <a:pt x="1548528" y="1887321"/>
                  <a:pt x="1528312" y="1867828"/>
                </a:cubicBezTo>
                <a:cubicBezTo>
                  <a:pt x="1508091" y="1848332"/>
                  <a:pt x="1486381" y="1832245"/>
                  <a:pt x="1463173" y="1819570"/>
                </a:cubicBezTo>
                <a:lnTo>
                  <a:pt x="1458864" y="1795168"/>
                </a:lnTo>
                <a:lnTo>
                  <a:pt x="1446661" y="1797323"/>
                </a:lnTo>
                <a:cubicBezTo>
                  <a:pt x="1447136" y="1776270"/>
                  <a:pt x="1446598" y="1755398"/>
                  <a:pt x="1445039" y="1734704"/>
                </a:cubicBezTo>
                <a:cubicBezTo>
                  <a:pt x="1443485" y="1714009"/>
                  <a:pt x="1440908" y="1693497"/>
                  <a:pt x="1437317" y="1673162"/>
                </a:cubicBezTo>
                <a:lnTo>
                  <a:pt x="1449516" y="1671008"/>
                </a:lnTo>
                <a:lnTo>
                  <a:pt x="1404268" y="1414801"/>
                </a:lnTo>
                <a:lnTo>
                  <a:pt x="1422570" y="1411568"/>
                </a:lnTo>
                <a:lnTo>
                  <a:pt x="1418261" y="1387166"/>
                </a:lnTo>
                <a:cubicBezTo>
                  <a:pt x="1426393" y="1385730"/>
                  <a:pt x="1430280" y="1383995"/>
                  <a:pt x="1429921" y="1381963"/>
                </a:cubicBezTo>
                <a:cubicBezTo>
                  <a:pt x="1429562" y="1379928"/>
                  <a:pt x="1431419" y="1378553"/>
                  <a:pt x="1435482" y="1377835"/>
                </a:cubicBezTo>
                <a:lnTo>
                  <a:pt x="1440508" y="1370658"/>
                </a:lnTo>
                <a:lnTo>
                  <a:pt x="1599113" y="1342647"/>
                </a:lnTo>
                <a:lnTo>
                  <a:pt x="1605926" y="1309991"/>
                </a:lnTo>
                <a:lnTo>
                  <a:pt x="1636427" y="1304604"/>
                </a:lnTo>
                <a:cubicBezTo>
                  <a:pt x="1639535" y="1274698"/>
                  <a:pt x="1646290" y="1253584"/>
                  <a:pt x="1656694" y="1241263"/>
                </a:cubicBezTo>
                <a:cubicBezTo>
                  <a:pt x="1667101" y="1228939"/>
                  <a:pt x="1671102" y="1204124"/>
                  <a:pt x="1668707" y="1166804"/>
                </a:cubicBezTo>
                <a:lnTo>
                  <a:pt x="1680904" y="1164650"/>
                </a:lnTo>
                <a:cubicBezTo>
                  <a:pt x="1668464" y="1141684"/>
                  <a:pt x="1661883" y="1128167"/>
                  <a:pt x="1661165" y="1124100"/>
                </a:cubicBezTo>
                <a:lnTo>
                  <a:pt x="1642862" y="1127332"/>
                </a:lnTo>
                <a:cubicBezTo>
                  <a:pt x="1640708" y="1115133"/>
                  <a:pt x="1637717" y="1104130"/>
                  <a:pt x="1633889" y="1094322"/>
                </a:cubicBezTo>
                <a:cubicBezTo>
                  <a:pt x="1630056" y="1084513"/>
                  <a:pt x="1625034" y="1073865"/>
                  <a:pt x="1618812" y="1062384"/>
                </a:cubicBezTo>
                <a:lnTo>
                  <a:pt x="1606614" y="1064538"/>
                </a:lnTo>
                <a:lnTo>
                  <a:pt x="1600150" y="1027937"/>
                </a:lnTo>
                <a:lnTo>
                  <a:pt x="1587947" y="1030092"/>
                </a:lnTo>
                <a:cubicBezTo>
                  <a:pt x="1586510" y="1021958"/>
                  <a:pt x="1587110" y="1013463"/>
                  <a:pt x="1589737" y="1004613"/>
                </a:cubicBezTo>
                <a:cubicBezTo>
                  <a:pt x="1592367" y="995761"/>
                  <a:pt x="1592608" y="985233"/>
                  <a:pt x="1590454" y="973036"/>
                </a:cubicBezTo>
                <a:lnTo>
                  <a:pt x="1602653" y="970881"/>
                </a:lnTo>
                <a:lnTo>
                  <a:pt x="1600498" y="958682"/>
                </a:lnTo>
                <a:cubicBezTo>
                  <a:pt x="1607916" y="953176"/>
                  <a:pt x="1614491" y="948869"/>
                  <a:pt x="1620231" y="945760"/>
                </a:cubicBezTo>
                <a:cubicBezTo>
                  <a:pt x="1625971" y="942646"/>
                  <a:pt x="1632553" y="938342"/>
                  <a:pt x="1639964" y="932839"/>
                </a:cubicBezTo>
                <a:lnTo>
                  <a:pt x="1637810" y="920640"/>
                </a:lnTo>
                <a:lnTo>
                  <a:pt x="1692714" y="910944"/>
                </a:lnTo>
                <a:cubicBezTo>
                  <a:pt x="1737451" y="903043"/>
                  <a:pt x="1766218" y="893768"/>
                  <a:pt x="1779016" y="883118"/>
                </a:cubicBezTo>
                <a:cubicBezTo>
                  <a:pt x="1791809" y="872473"/>
                  <a:pt x="1812682" y="854110"/>
                  <a:pt x="1841622" y="828029"/>
                </a:cubicBezTo>
                <a:lnTo>
                  <a:pt x="1823307" y="724322"/>
                </a:lnTo>
                <a:lnTo>
                  <a:pt x="1811110" y="726476"/>
                </a:lnTo>
                <a:lnTo>
                  <a:pt x="1794950" y="634973"/>
                </a:lnTo>
                <a:cubicBezTo>
                  <a:pt x="1805711" y="624689"/>
                  <a:pt x="1813605" y="615951"/>
                  <a:pt x="1818628" y="608776"/>
                </a:cubicBezTo>
                <a:cubicBezTo>
                  <a:pt x="1823655" y="601599"/>
                  <a:pt x="1835612" y="592145"/>
                  <a:pt x="1854509" y="580422"/>
                </a:cubicBezTo>
                <a:lnTo>
                  <a:pt x="1852354" y="568219"/>
                </a:lnTo>
                <a:lnTo>
                  <a:pt x="1888955" y="561755"/>
                </a:lnTo>
                <a:cubicBezTo>
                  <a:pt x="1896374" y="556255"/>
                  <a:pt x="1906180" y="552423"/>
                  <a:pt x="1918379" y="550269"/>
                </a:cubicBezTo>
                <a:cubicBezTo>
                  <a:pt x="1934645" y="547396"/>
                  <a:pt x="1946551" y="549490"/>
                  <a:pt x="1954087" y="556546"/>
                </a:cubicBezTo>
                <a:cubicBezTo>
                  <a:pt x="1961622" y="563601"/>
                  <a:pt x="1973523" y="565693"/>
                  <a:pt x="1989796" y="562819"/>
                </a:cubicBezTo>
                <a:cubicBezTo>
                  <a:pt x="1997926" y="561384"/>
                  <a:pt x="2005703" y="557916"/>
                  <a:pt x="2013114" y="552411"/>
                </a:cubicBezTo>
                <a:lnTo>
                  <a:pt x="2010959" y="540208"/>
                </a:lnTo>
                <a:lnTo>
                  <a:pt x="2047564" y="533744"/>
                </a:lnTo>
                <a:lnTo>
                  <a:pt x="2045410" y="521545"/>
                </a:lnTo>
                <a:cubicBezTo>
                  <a:pt x="2068371" y="509100"/>
                  <a:pt x="2085956" y="501807"/>
                  <a:pt x="2098155" y="499652"/>
                </a:cubicBezTo>
                <a:lnTo>
                  <a:pt x="2094922" y="481347"/>
                </a:lnTo>
                <a:lnTo>
                  <a:pt x="2149826" y="471651"/>
                </a:lnTo>
                <a:cubicBezTo>
                  <a:pt x="2191688" y="447485"/>
                  <a:pt x="2221167" y="424453"/>
                  <a:pt x="2238271" y="402563"/>
                </a:cubicBezTo>
                <a:cubicBezTo>
                  <a:pt x="2255373" y="380669"/>
                  <a:pt x="2266016" y="357823"/>
                  <a:pt x="2270202" y="334020"/>
                </a:cubicBezTo>
                <a:cubicBezTo>
                  <a:pt x="2274381" y="310213"/>
                  <a:pt x="2279763" y="287247"/>
                  <a:pt x="2286338" y="265117"/>
                </a:cubicBezTo>
                <a:cubicBezTo>
                  <a:pt x="2292916" y="242988"/>
                  <a:pt x="2308641" y="219241"/>
                  <a:pt x="2333521" y="193880"/>
                </a:cubicBezTo>
                <a:lnTo>
                  <a:pt x="2341409" y="167324"/>
                </a:lnTo>
                <a:lnTo>
                  <a:pt x="2439013" y="150087"/>
                </a:lnTo>
                <a:cubicBezTo>
                  <a:pt x="2450740" y="168983"/>
                  <a:pt x="2467185" y="184952"/>
                  <a:pt x="2488360" y="197985"/>
                </a:cubicBezTo>
                <a:cubicBezTo>
                  <a:pt x="2509536" y="211021"/>
                  <a:pt x="2533042" y="219453"/>
                  <a:pt x="2558874" y="223275"/>
                </a:cubicBezTo>
                <a:cubicBezTo>
                  <a:pt x="2576337" y="203417"/>
                  <a:pt x="2605765" y="191930"/>
                  <a:pt x="2647151" y="188815"/>
                </a:cubicBezTo>
                <a:cubicBezTo>
                  <a:pt x="2688538" y="185702"/>
                  <a:pt x="2724780" y="177201"/>
                  <a:pt x="2755876" y="163326"/>
                </a:cubicBezTo>
                <a:lnTo>
                  <a:pt x="2752643" y="145024"/>
                </a:lnTo>
                <a:lnTo>
                  <a:pt x="2819746" y="133173"/>
                </a:lnTo>
                <a:lnTo>
                  <a:pt x="2817591" y="120974"/>
                </a:lnTo>
                <a:lnTo>
                  <a:pt x="2841994" y="116664"/>
                </a:lnTo>
                <a:lnTo>
                  <a:pt x="2839838" y="104461"/>
                </a:lnTo>
                <a:cubicBezTo>
                  <a:pt x="2859453" y="96801"/>
                  <a:pt x="2877399" y="91538"/>
                  <a:pt x="2893665" y="88665"/>
                </a:cubicBezTo>
                <a:cubicBezTo>
                  <a:pt x="2909931" y="85793"/>
                  <a:pt x="2927874" y="80528"/>
                  <a:pt x="2947491" y="72869"/>
                </a:cubicBezTo>
                <a:lnTo>
                  <a:pt x="2945336" y="60666"/>
                </a:lnTo>
                <a:cubicBezTo>
                  <a:pt x="2972363" y="47508"/>
                  <a:pt x="2999936" y="37396"/>
                  <a:pt x="3028045" y="30332"/>
                </a:cubicBezTo>
                <a:cubicBezTo>
                  <a:pt x="3056152" y="23274"/>
                  <a:pt x="3083723" y="13163"/>
                  <a:pt x="3110751" y="0"/>
                </a:cubicBezTo>
                <a:close/>
              </a:path>
            </a:pathLst>
          </a:custGeom>
        </p:spPr>
      </p:pic>
      <p:sp>
        <p:nvSpPr>
          <p:cNvPr id="9" name="文字方塊 12"/>
          <p:cNvSpPr txBox="1"/>
          <p:nvPr/>
        </p:nvSpPr>
        <p:spPr>
          <a:xfrm>
            <a:off x="1171174" y="1890814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10" name="矩形 9"/>
          <p:cNvSpPr/>
          <p:nvPr/>
        </p:nvSpPr>
        <p:spPr>
          <a:xfrm>
            <a:off x="1171174" y="2293278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1" name="文字方塊 14"/>
          <p:cNvSpPr txBox="1"/>
          <p:nvPr/>
        </p:nvSpPr>
        <p:spPr>
          <a:xfrm>
            <a:off x="1171174" y="2788237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2" name="矩形 11"/>
          <p:cNvSpPr/>
          <p:nvPr/>
        </p:nvSpPr>
        <p:spPr>
          <a:xfrm>
            <a:off x="1171174" y="3190701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3" name="文字方塊 16"/>
          <p:cNvSpPr txBox="1"/>
          <p:nvPr/>
        </p:nvSpPr>
        <p:spPr>
          <a:xfrm>
            <a:off x="1176058" y="3731631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4" name="矩形 13"/>
          <p:cNvSpPr/>
          <p:nvPr/>
        </p:nvSpPr>
        <p:spPr>
          <a:xfrm>
            <a:off x="1176058" y="4134095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5" name="文字方塊 18"/>
          <p:cNvSpPr txBox="1"/>
          <p:nvPr/>
        </p:nvSpPr>
        <p:spPr>
          <a:xfrm>
            <a:off x="1176058" y="4629054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6" name="矩形 15"/>
          <p:cNvSpPr/>
          <p:nvPr/>
        </p:nvSpPr>
        <p:spPr>
          <a:xfrm>
            <a:off x="1176058" y="5031518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7" name="群組 16"/>
          <p:cNvGrpSpPr/>
          <p:nvPr/>
        </p:nvGrpSpPr>
        <p:grpSpPr>
          <a:xfrm>
            <a:off x="631493" y="3020034"/>
            <a:ext cx="523644" cy="523644"/>
            <a:chOff x="5731184" y="3068960"/>
            <a:chExt cx="816070" cy="816070"/>
          </a:xfrm>
        </p:grpSpPr>
        <p:sp>
          <p:nvSpPr>
            <p:cNvPr id="34" name="橢圓 33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5" name="群組 34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6" name="手繪多邊形 35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7" name="手繪多邊形 36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631493" y="2122611"/>
            <a:ext cx="523644" cy="523644"/>
            <a:chOff x="5731184" y="1981037"/>
            <a:chExt cx="816070" cy="816070"/>
          </a:xfrm>
        </p:grpSpPr>
        <p:sp>
          <p:nvSpPr>
            <p:cNvPr id="32" name="橢圓 31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3" name="手繪多邊形 32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636377" y="3963428"/>
            <a:ext cx="523644" cy="523644"/>
            <a:chOff x="5731184" y="4156883"/>
            <a:chExt cx="816070" cy="816070"/>
          </a:xfrm>
        </p:grpSpPr>
        <p:sp>
          <p:nvSpPr>
            <p:cNvPr id="23" name="橢圓 22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4" name="群組 23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5" name="手繪多邊形 24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0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1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0" name="群組 19"/>
          <p:cNvGrpSpPr/>
          <p:nvPr/>
        </p:nvGrpSpPr>
        <p:grpSpPr>
          <a:xfrm>
            <a:off x="636377" y="4860851"/>
            <a:ext cx="523644" cy="523644"/>
            <a:chOff x="5731184" y="5244806"/>
            <a:chExt cx="816070" cy="816070"/>
          </a:xfrm>
        </p:grpSpPr>
        <p:sp>
          <p:nvSpPr>
            <p:cNvPr id="21" name="橢圓 20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手繪多邊形 21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04207" y="418524"/>
            <a:ext cx="4735592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Image Effects 005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443" b="-12965"/>
          <a:stretch/>
        </p:blipFill>
        <p:spPr>
          <a:xfrm>
            <a:off x="3451626" y="1432411"/>
            <a:ext cx="5922414" cy="5779460"/>
          </a:xfrm>
          <a:custGeom>
            <a:avLst/>
            <a:gdLst>
              <a:gd name="connsiteX0" fmla="*/ 3029072 w 5571445"/>
              <a:gd name="connsiteY0" fmla="*/ 5411350 h 5436963"/>
              <a:gd name="connsiteX1" fmla="*/ 3038680 w 5571445"/>
              <a:gd name="connsiteY1" fmla="*/ 5424156 h 5436963"/>
              <a:gd name="connsiteX2" fmla="*/ 3041882 w 5571445"/>
              <a:gd name="connsiteY2" fmla="*/ 5436963 h 5436963"/>
              <a:gd name="connsiteX3" fmla="*/ 3029072 w 5571445"/>
              <a:gd name="connsiteY3" fmla="*/ 5436963 h 5436963"/>
              <a:gd name="connsiteX4" fmla="*/ 3400501 w 5571445"/>
              <a:gd name="connsiteY4" fmla="*/ 4943858 h 5436963"/>
              <a:gd name="connsiteX5" fmla="*/ 3413312 w 5571445"/>
              <a:gd name="connsiteY5" fmla="*/ 4943858 h 5436963"/>
              <a:gd name="connsiteX6" fmla="*/ 3426119 w 5571445"/>
              <a:gd name="connsiteY6" fmla="*/ 5027110 h 5436963"/>
              <a:gd name="connsiteX7" fmla="*/ 3413312 w 5571445"/>
              <a:gd name="connsiteY7" fmla="*/ 5027110 h 5436963"/>
              <a:gd name="connsiteX8" fmla="*/ 3413312 w 5571445"/>
              <a:gd name="connsiteY8" fmla="*/ 5001496 h 5436963"/>
              <a:gd name="connsiteX9" fmla="*/ 3400501 w 5571445"/>
              <a:gd name="connsiteY9" fmla="*/ 5001496 h 5436963"/>
              <a:gd name="connsiteX10" fmla="*/ 2228575 w 5571445"/>
              <a:gd name="connsiteY10" fmla="*/ 4905434 h 5436963"/>
              <a:gd name="connsiteX11" fmla="*/ 2241381 w 5571445"/>
              <a:gd name="connsiteY11" fmla="*/ 4905434 h 5436963"/>
              <a:gd name="connsiteX12" fmla="*/ 2228575 w 5571445"/>
              <a:gd name="connsiteY12" fmla="*/ 4988686 h 5436963"/>
              <a:gd name="connsiteX13" fmla="*/ 2215768 w 5571445"/>
              <a:gd name="connsiteY13" fmla="*/ 4988686 h 5436963"/>
              <a:gd name="connsiteX14" fmla="*/ 2215768 w 5571445"/>
              <a:gd name="connsiteY14" fmla="*/ 4943858 h 5436963"/>
              <a:gd name="connsiteX15" fmla="*/ 2228575 w 5571445"/>
              <a:gd name="connsiteY15" fmla="*/ 4943858 h 5436963"/>
              <a:gd name="connsiteX16" fmla="*/ 2254192 w 5571445"/>
              <a:gd name="connsiteY16" fmla="*/ 4822186 h 5436963"/>
              <a:gd name="connsiteX17" fmla="*/ 2267002 w 5571445"/>
              <a:gd name="connsiteY17" fmla="*/ 4822186 h 5436963"/>
              <a:gd name="connsiteX18" fmla="*/ 2267002 w 5571445"/>
              <a:gd name="connsiteY18" fmla="*/ 4867014 h 5436963"/>
              <a:gd name="connsiteX19" fmla="*/ 2254192 w 5571445"/>
              <a:gd name="connsiteY19" fmla="*/ 4867014 h 5436963"/>
              <a:gd name="connsiteX20" fmla="*/ 2266999 w 5571445"/>
              <a:gd name="connsiteY20" fmla="*/ 4796569 h 5436963"/>
              <a:gd name="connsiteX21" fmla="*/ 2276604 w 5571445"/>
              <a:gd name="connsiteY21" fmla="*/ 4806174 h 5436963"/>
              <a:gd name="connsiteX22" fmla="*/ 2286209 w 5571445"/>
              <a:gd name="connsiteY22" fmla="*/ 4822183 h 5436963"/>
              <a:gd name="connsiteX23" fmla="*/ 2266999 w 5571445"/>
              <a:gd name="connsiteY23" fmla="*/ 4822183 h 5436963"/>
              <a:gd name="connsiteX24" fmla="*/ 2311826 w 5571445"/>
              <a:gd name="connsiteY24" fmla="*/ 4636470 h 5436963"/>
              <a:gd name="connsiteX25" fmla="*/ 2321431 w 5571445"/>
              <a:gd name="connsiteY25" fmla="*/ 4646075 h 5436963"/>
              <a:gd name="connsiteX26" fmla="*/ 2324633 w 5571445"/>
              <a:gd name="connsiteY26" fmla="*/ 4662083 h 5436963"/>
              <a:gd name="connsiteX27" fmla="*/ 2311826 w 5571445"/>
              <a:gd name="connsiteY27" fmla="*/ 4662083 h 5436963"/>
              <a:gd name="connsiteX28" fmla="*/ 4566021 w 5571445"/>
              <a:gd name="connsiteY28" fmla="*/ 4591642 h 5436963"/>
              <a:gd name="connsiteX29" fmla="*/ 4591635 w 5571445"/>
              <a:gd name="connsiteY29" fmla="*/ 4591642 h 5436963"/>
              <a:gd name="connsiteX30" fmla="*/ 4591635 w 5571445"/>
              <a:gd name="connsiteY30" fmla="*/ 4623659 h 5436963"/>
              <a:gd name="connsiteX31" fmla="*/ 4566021 w 5571445"/>
              <a:gd name="connsiteY31" fmla="*/ 4623659 h 5436963"/>
              <a:gd name="connsiteX32" fmla="*/ 5161588 w 5571445"/>
              <a:gd name="connsiteY32" fmla="*/ 4482777 h 5436963"/>
              <a:gd name="connsiteX33" fmla="*/ 5161588 w 5571445"/>
              <a:gd name="connsiteY33" fmla="*/ 4514798 h 5436963"/>
              <a:gd name="connsiteX34" fmla="*/ 5113552 w 5571445"/>
              <a:gd name="connsiteY34" fmla="*/ 4524403 h 5436963"/>
              <a:gd name="connsiteX35" fmla="*/ 5052723 w 5571445"/>
              <a:gd name="connsiteY35" fmla="*/ 4527605 h 5436963"/>
              <a:gd name="connsiteX36" fmla="*/ 5052723 w 5571445"/>
              <a:gd name="connsiteY36" fmla="*/ 4514798 h 5436963"/>
              <a:gd name="connsiteX37" fmla="*/ 5071933 w 5571445"/>
              <a:gd name="connsiteY37" fmla="*/ 4514798 h 5436963"/>
              <a:gd name="connsiteX38" fmla="*/ 5161588 w 5571445"/>
              <a:gd name="connsiteY38" fmla="*/ 4482777 h 5436963"/>
              <a:gd name="connsiteX39" fmla="*/ 1684239 w 5571445"/>
              <a:gd name="connsiteY39" fmla="*/ 4322678 h 5436963"/>
              <a:gd name="connsiteX40" fmla="*/ 1709852 w 5571445"/>
              <a:gd name="connsiteY40" fmla="*/ 4322678 h 5436963"/>
              <a:gd name="connsiteX41" fmla="*/ 1709852 w 5571445"/>
              <a:gd name="connsiteY41" fmla="*/ 4335485 h 5436963"/>
              <a:gd name="connsiteX42" fmla="*/ 1697046 w 5571445"/>
              <a:gd name="connsiteY42" fmla="*/ 4335485 h 5436963"/>
              <a:gd name="connsiteX43" fmla="*/ 1697046 w 5571445"/>
              <a:gd name="connsiteY43" fmla="*/ 4348295 h 5436963"/>
              <a:gd name="connsiteX44" fmla="*/ 1687440 w 5571445"/>
              <a:gd name="connsiteY44" fmla="*/ 4338686 h 5436963"/>
              <a:gd name="connsiteX45" fmla="*/ 1684239 w 5571445"/>
              <a:gd name="connsiteY45" fmla="*/ 4322678 h 5436963"/>
              <a:gd name="connsiteX46" fmla="*/ 1754683 w 5571445"/>
              <a:gd name="connsiteY46" fmla="*/ 4252230 h 5436963"/>
              <a:gd name="connsiteX47" fmla="*/ 1767494 w 5571445"/>
              <a:gd name="connsiteY47" fmla="*/ 4252230 h 5436963"/>
              <a:gd name="connsiteX48" fmla="*/ 1767494 w 5571445"/>
              <a:gd name="connsiteY48" fmla="*/ 4265040 h 5436963"/>
              <a:gd name="connsiteX49" fmla="*/ 1761090 w 5571445"/>
              <a:gd name="connsiteY49" fmla="*/ 4281048 h 5436963"/>
              <a:gd name="connsiteX50" fmla="*/ 1741876 w 5571445"/>
              <a:gd name="connsiteY50" fmla="*/ 4297057 h 5436963"/>
              <a:gd name="connsiteX51" fmla="*/ 1741876 w 5571445"/>
              <a:gd name="connsiteY51" fmla="*/ 4309867 h 5436963"/>
              <a:gd name="connsiteX52" fmla="*/ 1729069 w 5571445"/>
              <a:gd name="connsiteY52" fmla="*/ 4309867 h 5436963"/>
              <a:gd name="connsiteX53" fmla="*/ 1738675 w 5571445"/>
              <a:gd name="connsiteY53" fmla="*/ 4277847 h 5436963"/>
              <a:gd name="connsiteX54" fmla="*/ 1754683 w 5571445"/>
              <a:gd name="connsiteY54" fmla="*/ 4252230 h 5436963"/>
              <a:gd name="connsiteX55" fmla="*/ 134482 w 5571445"/>
              <a:gd name="connsiteY55" fmla="*/ 3970458 h 5436963"/>
              <a:gd name="connsiteX56" fmla="*/ 166503 w 5571445"/>
              <a:gd name="connsiteY56" fmla="*/ 3970458 h 5436963"/>
              <a:gd name="connsiteX57" fmla="*/ 166503 w 5571445"/>
              <a:gd name="connsiteY57" fmla="*/ 3983268 h 5436963"/>
              <a:gd name="connsiteX58" fmla="*/ 144087 w 5571445"/>
              <a:gd name="connsiteY58" fmla="*/ 3980067 h 5436963"/>
              <a:gd name="connsiteX59" fmla="*/ 134482 w 5571445"/>
              <a:gd name="connsiteY59" fmla="*/ 3970458 h 5436963"/>
              <a:gd name="connsiteX60" fmla="*/ 12807 w 5571445"/>
              <a:gd name="connsiteY60" fmla="*/ 3970458 h 5436963"/>
              <a:gd name="connsiteX61" fmla="*/ 57634 w 5571445"/>
              <a:gd name="connsiteY61" fmla="*/ 3970458 h 5436963"/>
              <a:gd name="connsiteX62" fmla="*/ 57634 w 5571445"/>
              <a:gd name="connsiteY62" fmla="*/ 3983268 h 5436963"/>
              <a:gd name="connsiteX63" fmla="*/ 25614 w 5571445"/>
              <a:gd name="connsiteY63" fmla="*/ 3983268 h 5436963"/>
              <a:gd name="connsiteX64" fmla="*/ 22412 w 5571445"/>
              <a:gd name="connsiteY64" fmla="*/ 3992874 h 5436963"/>
              <a:gd name="connsiteX65" fmla="*/ 12807 w 5571445"/>
              <a:gd name="connsiteY65" fmla="*/ 3996075 h 5436963"/>
              <a:gd name="connsiteX66" fmla="*/ 0 w 5571445"/>
              <a:gd name="connsiteY66" fmla="*/ 3996075 h 5436963"/>
              <a:gd name="connsiteX67" fmla="*/ 12807 w 5571445"/>
              <a:gd name="connsiteY67" fmla="*/ 3970458 h 5436963"/>
              <a:gd name="connsiteX68" fmla="*/ 179310 w 5571445"/>
              <a:gd name="connsiteY68" fmla="*/ 3900017 h 5436963"/>
              <a:gd name="connsiteX69" fmla="*/ 217734 w 5571445"/>
              <a:gd name="connsiteY69" fmla="*/ 3900017 h 5436963"/>
              <a:gd name="connsiteX70" fmla="*/ 217734 w 5571445"/>
              <a:gd name="connsiteY70" fmla="*/ 3912824 h 5436963"/>
              <a:gd name="connsiteX71" fmla="*/ 204927 w 5571445"/>
              <a:gd name="connsiteY71" fmla="*/ 3912824 h 5436963"/>
              <a:gd name="connsiteX72" fmla="*/ 204927 w 5571445"/>
              <a:gd name="connsiteY72" fmla="*/ 3925631 h 5436963"/>
              <a:gd name="connsiteX73" fmla="*/ 166503 w 5571445"/>
              <a:gd name="connsiteY73" fmla="*/ 3925631 h 5436963"/>
              <a:gd name="connsiteX74" fmla="*/ 166503 w 5571445"/>
              <a:gd name="connsiteY74" fmla="*/ 3938441 h 5436963"/>
              <a:gd name="connsiteX75" fmla="*/ 134482 w 5571445"/>
              <a:gd name="connsiteY75" fmla="*/ 3951248 h 5436963"/>
              <a:gd name="connsiteX76" fmla="*/ 96058 w 5571445"/>
              <a:gd name="connsiteY76" fmla="*/ 3957651 h 5436963"/>
              <a:gd name="connsiteX77" fmla="*/ 96058 w 5571445"/>
              <a:gd name="connsiteY77" fmla="*/ 3938441 h 5436963"/>
              <a:gd name="connsiteX78" fmla="*/ 108865 w 5571445"/>
              <a:gd name="connsiteY78" fmla="*/ 3938441 h 5436963"/>
              <a:gd name="connsiteX79" fmla="*/ 108865 w 5571445"/>
              <a:gd name="connsiteY79" fmla="*/ 3925631 h 5436963"/>
              <a:gd name="connsiteX80" fmla="*/ 140886 w 5571445"/>
              <a:gd name="connsiteY80" fmla="*/ 3919227 h 5436963"/>
              <a:gd name="connsiteX81" fmla="*/ 179310 w 5571445"/>
              <a:gd name="connsiteY81" fmla="*/ 3900017 h 5436963"/>
              <a:gd name="connsiteX82" fmla="*/ 384237 w 5571445"/>
              <a:gd name="connsiteY82" fmla="*/ 3816762 h 5436963"/>
              <a:gd name="connsiteX83" fmla="*/ 409854 w 5571445"/>
              <a:gd name="connsiteY83" fmla="*/ 3816762 h 5436963"/>
              <a:gd name="connsiteX84" fmla="*/ 409854 w 5571445"/>
              <a:gd name="connsiteY84" fmla="*/ 3829569 h 5436963"/>
              <a:gd name="connsiteX85" fmla="*/ 393842 w 5571445"/>
              <a:gd name="connsiteY85" fmla="*/ 3826367 h 5436963"/>
              <a:gd name="connsiteX86" fmla="*/ 384237 w 5571445"/>
              <a:gd name="connsiteY86" fmla="*/ 3816762 h 5436963"/>
              <a:gd name="connsiteX87" fmla="*/ 4373901 w 5571445"/>
              <a:gd name="connsiteY87" fmla="*/ 3727104 h 5436963"/>
              <a:gd name="connsiteX88" fmla="*/ 4457153 w 5571445"/>
              <a:gd name="connsiteY88" fmla="*/ 3803952 h 5436963"/>
              <a:gd name="connsiteX89" fmla="*/ 4412325 w 5571445"/>
              <a:gd name="connsiteY89" fmla="*/ 3787943 h 5436963"/>
              <a:gd name="connsiteX90" fmla="*/ 4373901 w 5571445"/>
              <a:gd name="connsiteY90" fmla="*/ 3765528 h 5436963"/>
              <a:gd name="connsiteX91" fmla="*/ 653201 w 5571445"/>
              <a:gd name="connsiteY91" fmla="*/ 3272426 h 5436963"/>
              <a:gd name="connsiteX92" fmla="*/ 678815 w 5571445"/>
              <a:gd name="connsiteY92" fmla="*/ 3272426 h 5436963"/>
              <a:gd name="connsiteX93" fmla="*/ 678815 w 5571445"/>
              <a:gd name="connsiteY93" fmla="*/ 3291640 h 5436963"/>
              <a:gd name="connsiteX94" fmla="*/ 662806 w 5571445"/>
              <a:gd name="connsiteY94" fmla="*/ 3282035 h 5436963"/>
              <a:gd name="connsiteX95" fmla="*/ 653201 w 5571445"/>
              <a:gd name="connsiteY95" fmla="*/ 3272426 h 5436963"/>
              <a:gd name="connsiteX96" fmla="*/ 704435 w 5571445"/>
              <a:gd name="connsiteY96" fmla="*/ 3259616 h 5436963"/>
              <a:gd name="connsiteX97" fmla="*/ 749263 w 5571445"/>
              <a:gd name="connsiteY97" fmla="*/ 3259616 h 5436963"/>
              <a:gd name="connsiteX98" fmla="*/ 749263 w 5571445"/>
              <a:gd name="connsiteY98" fmla="*/ 3272423 h 5436963"/>
              <a:gd name="connsiteX99" fmla="*/ 704435 w 5571445"/>
              <a:gd name="connsiteY99" fmla="*/ 3272423 h 5436963"/>
              <a:gd name="connsiteX100" fmla="*/ 762070 w 5571445"/>
              <a:gd name="connsiteY100" fmla="*/ 3246809 h 5436963"/>
              <a:gd name="connsiteX101" fmla="*/ 800494 w 5571445"/>
              <a:gd name="connsiteY101" fmla="*/ 3246809 h 5436963"/>
              <a:gd name="connsiteX102" fmla="*/ 800494 w 5571445"/>
              <a:gd name="connsiteY102" fmla="*/ 3259616 h 5436963"/>
              <a:gd name="connsiteX103" fmla="*/ 762070 w 5571445"/>
              <a:gd name="connsiteY103" fmla="*/ 3259616 h 5436963"/>
              <a:gd name="connsiteX104" fmla="*/ 954186 w 5571445"/>
              <a:gd name="connsiteY104" fmla="*/ 3208385 h 5436963"/>
              <a:gd name="connsiteX105" fmla="*/ 979800 w 5571445"/>
              <a:gd name="connsiteY105" fmla="*/ 3208385 h 5436963"/>
              <a:gd name="connsiteX106" fmla="*/ 979800 w 5571445"/>
              <a:gd name="connsiteY106" fmla="*/ 3221192 h 5436963"/>
              <a:gd name="connsiteX107" fmla="*/ 963791 w 5571445"/>
              <a:gd name="connsiteY107" fmla="*/ 3217990 h 5436963"/>
              <a:gd name="connsiteX108" fmla="*/ 954186 w 5571445"/>
              <a:gd name="connsiteY108" fmla="*/ 3208385 h 5436963"/>
              <a:gd name="connsiteX109" fmla="*/ 5392132 w 5571445"/>
              <a:gd name="connsiteY109" fmla="*/ 2055672 h 5436963"/>
              <a:gd name="connsiteX110" fmla="*/ 5436960 w 5571445"/>
              <a:gd name="connsiteY110" fmla="*/ 2055672 h 5436963"/>
              <a:gd name="connsiteX111" fmla="*/ 5436960 w 5571445"/>
              <a:gd name="connsiteY111" fmla="*/ 2068479 h 5436963"/>
              <a:gd name="connsiteX112" fmla="*/ 5411342 w 5571445"/>
              <a:gd name="connsiteY112" fmla="*/ 2068479 h 5436963"/>
              <a:gd name="connsiteX113" fmla="*/ 5379325 w 5571445"/>
              <a:gd name="connsiteY113" fmla="*/ 2087689 h 5436963"/>
              <a:gd name="connsiteX114" fmla="*/ 5366515 w 5571445"/>
              <a:gd name="connsiteY114" fmla="*/ 2081286 h 5436963"/>
              <a:gd name="connsiteX115" fmla="*/ 5366515 w 5571445"/>
              <a:gd name="connsiteY115" fmla="*/ 2068479 h 5436963"/>
              <a:gd name="connsiteX116" fmla="*/ 5382527 w 5571445"/>
              <a:gd name="connsiteY116" fmla="*/ 2065277 h 5436963"/>
              <a:gd name="connsiteX117" fmla="*/ 5392132 w 5571445"/>
              <a:gd name="connsiteY117" fmla="*/ 2055672 h 5436963"/>
              <a:gd name="connsiteX118" fmla="*/ 5436963 w 5571445"/>
              <a:gd name="connsiteY118" fmla="*/ 2036462 h 5436963"/>
              <a:gd name="connsiteX119" fmla="*/ 5475387 w 5571445"/>
              <a:gd name="connsiteY119" fmla="*/ 2036462 h 5436963"/>
              <a:gd name="connsiteX120" fmla="*/ 5475387 w 5571445"/>
              <a:gd name="connsiteY120" fmla="*/ 2055675 h 5436963"/>
              <a:gd name="connsiteX121" fmla="*/ 5436963 w 5571445"/>
              <a:gd name="connsiteY121" fmla="*/ 2055675 h 5436963"/>
              <a:gd name="connsiteX122" fmla="*/ 5545832 w 5571445"/>
              <a:gd name="connsiteY122" fmla="*/ 1998037 h 5436963"/>
              <a:gd name="connsiteX123" fmla="*/ 5558638 w 5571445"/>
              <a:gd name="connsiteY123" fmla="*/ 2007643 h 5436963"/>
              <a:gd name="connsiteX124" fmla="*/ 5565042 w 5571445"/>
              <a:gd name="connsiteY124" fmla="*/ 2017251 h 5436963"/>
              <a:gd name="connsiteX125" fmla="*/ 5571445 w 5571445"/>
              <a:gd name="connsiteY125" fmla="*/ 2023655 h 5436963"/>
              <a:gd name="connsiteX126" fmla="*/ 5533021 w 5571445"/>
              <a:gd name="connsiteY126" fmla="*/ 2023655 h 5436963"/>
              <a:gd name="connsiteX127" fmla="*/ 5545832 w 5571445"/>
              <a:gd name="connsiteY127" fmla="*/ 1998037 h 5436963"/>
              <a:gd name="connsiteX128" fmla="*/ 1063058 w 5571445"/>
              <a:gd name="connsiteY128" fmla="*/ 1818728 h 5436963"/>
              <a:gd name="connsiteX129" fmla="*/ 1098277 w 5571445"/>
              <a:gd name="connsiteY129" fmla="*/ 1831535 h 5436963"/>
              <a:gd name="connsiteX130" fmla="*/ 1127096 w 5571445"/>
              <a:gd name="connsiteY130" fmla="*/ 1850748 h 5436963"/>
              <a:gd name="connsiteX131" fmla="*/ 1127096 w 5571445"/>
              <a:gd name="connsiteY131" fmla="*/ 1863555 h 5436963"/>
              <a:gd name="connsiteX132" fmla="*/ 1063058 w 5571445"/>
              <a:gd name="connsiteY132" fmla="*/ 1818728 h 5436963"/>
              <a:gd name="connsiteX133" fmla="*/ 992610 w 5571445"/>
              <a:gd name="connsiteY133" fmla="*/ 1780304 h 5436963"/>
              <a:gd name="connsiteX134" fmla="*/ 1031034 w 5571445"/>
              <a:gd name="connsiteY134" fmla="*/ 1793111 h 5436963"/>
              <a:gd name="connsiteX135" fmla="*/ 1063055 w 5571445"/>
              <a:gd name="connsiteY135" fmla="*/ 1805917 h 5436963"/>
              <a:gd name="connsiteX136" fmla="*/ 1063055 w 5571445"/>
              <a:gd name="connsiteY136" fmla="*/ 1818728 h 5436963"/>
              <a:gd name="connsiteX137" fmla="*/ 1031034 w 5571445"/>
              <a:gd name="connsiteY137" fmla="*/ 1818728 h 5436963"/>
              <a:gd name="connsiteX138" fmla="*/ 1011820 w 5571445"/>
              <a:gd name="connsiteY138" fmla="*/ 1799514 h 5436963"/>
              <a:gd name="connsiteX139" fmla="*/ 992610 w 5571445"/>
              <a:gd name="connsiteY139" fmla="*/ 1780304 h 5436963"/>
              <a:gd name="connsiteX140" fmla="*/ 896552 w 5571445"/>
              <a:gd name="connsiteY140" fmla="*/ 1729073 h 5436963"/>
              <a:gd name="connsiteX141" fmla="*/ 922169 w 5571445"/>
              <a:gd name="connsiteY141" fmla="*/ 1729073 h 5436963"/>
              <a:gd name="connsiteX142" fmla="*/ 922169 w 5571445"/>
              <a:gd name="connsiteY142" fmla="*/ 1741880 h 5436963"/>
              <a:gd name="connsiteX143" fmla="*/ 957391 w 5571445"/>
              <a:gd name="connsiteY143" fmla="*/ 1745081 h 5436963"/>
              <a:gd name="connsiteX144" fmla="*/ 992614 w 5571445"/>
              <a:gd name="connsiteY144" fmla="*/ 1754687 h 5436963"/>
              <a:gd name="connsiteX145" fmla="*/ 992614 w 5571445"/>
              <a:gd name="connsiteY145" fmla="*/ 1780304 h 5436963"/>
              <a:gd name="connsiteX146" fmla="*/ 992610 w 5571445"/>
              <a:gd name="connsiteY146" fmla="*/ 1780304 h 5436963"/>
              <a:gd name="connsiteX147" fmla="*/ 954189 w 5571445"/>
              <a:gd name="connsiteY147" fmla="*/ 1780304 h 5436963"/>
              <a:gd name="connsiteX148" fmla="*/ 925371 w 5571445"/>
              <a:gd name="connsiteY148" fmla="*/ 1754687 h 5436963"/>
              <a:gd name="connsiteX149" fmla="*/ 896552 w 5571445"/>
              <a:gd name="connsiteY149" fmla="*/ 1729073 h 5436963"/>
              <a:gd name="connsiteX150" fmla="*/ 3221188 w 5571445"/>
              <a:gd name="connsiteY150" fmla="*/ 909366 h 5436963"/>
              <a:gd name="connsiteX151" fmla="*/ 3233995 w 5571445"/>
              <a:gd name="connsiteY151" fmla="*/ 909366 h 5436963"/>
              <a:gd name="connsiteX152" fmla="*/ 3233995 w 5571445"/>
              <a:gd name="connsiteY152" fmla="*/ 967000 h 5436963"/>
              <a:gd name="connsiteX153" fmla="*/ 3221188 w 5571445"/>
              <a:gd name="connsiteY153" fmla="*/ 967000 h 5436963"/>
              <a:gd name="connsiteX154" fmla="*/ 3259612 w 5571445"/>
              <a:gd name="connsiteY154" fmla="*/ 723649 h 5436963"/>
              <a:gd name="connsiteX155" fmla="*/ 3291633 w 5571445"/>
              <a:gd name="connsiteY155" fmla="*/ 723649 h 5436963"/>
              <a:gd name="connsiteX156" fmla="*/ 3272419 w 5571445"/>
              <a:gd name="connsiteY156" fmla="*/ 822909 h 5436963"/>
              <a:gd name="connsiteX157" fmla="*/ 3246805 w 5571445"/>
              <a:gd name="connsiteY157" fmla="*/ 909366 h 5436963"/>
              <a:gd name="connsiteX158" fmla="*/ 3233995 w 5571445"/>
              <a:gd name="connsiteY158" fmla="*/ 909366 h 5436963"/>
              <a:gd name="connsiteX159" fmla="*/ 3233995 w 5571445"/>
              <a:gd name="connsiteY159" fmla="*/ 800497 h 5436963"/>
              <a:gd name="connsiteX160" fmla="*/ 3246805 w 5571445"/>
              <a:gd name="connsiteY160" fmla="*/ 800497 h 5436963"/>
              <a:gd name="connsiteX161" fmla="*/ 3259612 w 5571445"/>
              <a:gd name="connsiteY161" fmla="*/ 723649 h 5436963"/>
              <a:gd name="connsiteX162" fmla="*/ 3317250 w 5571445"/>
              <a:gd name="connsiteY162" fmla="*/ 531526 h 5436963"/>
              <a:gd name="connsiteX163" fmla="*/ 3291636 w 5571445"/>
              <a:gd name="connsiteY163" fmla="*/ 666011 h 5436963"/>
              <a:gd name="connsiteX164" fmla="*/ 3259616 w 5571445"/>
              <a:gd name="connsiteY164" fmla="*/ 666011 h 5436963"/>
              <a:gd name="connsiteX165" fmla="*/ 3278826 w 5571445"/>
              <a:gd name="connsiteY165" fmla="*/ 589163 h 5436963"/>
              <a:gd name="connsiteX166" fmla="*/ 3317250 w 5571445"/>
              <a:gd name="connsiteY166" fmla="*/ 531526 h 5436963"/>
              <a:gd name="connsiteX167" fmla="*/ 1600987 w 5571445"/>
              <a:gd name="connsiteY167" fmla="*/ 217734 h 5436963"/>
              <a:gd name="connsiteX168" fmla="*/ 1645815 w 5571445"/>
              <a:gd name="connsiteY168" fmla="*/ 230541 h 5436963"/>
              <a:gd name="connsiteX169" fmla="*/ 1684239 w 5571445"/>
              <a:gd name="connsiteY169" fmla="*/ 243347 h 5436963"/>
              <a:gd name="connsiteX170" fmla="*/ 1684239 w 5571445"/>
              <a:gd name="connsiteY170" fmla="*/ 275368 h 5436963"/>
              <a:gd name="connsiteX171" fmla="*/ 1722663 w 5571445"/>
              <a:gd name="connsiteY171" fmla="*/ 291377 h 5436963"/>
              <a:gd name="connsiteX172" fmla="*/ 1741873 w 5571445"/>
              <a:gd name="connsiteY172" fmla="*/ 326599 h 5436963"/>
              <a:gd name="connsiteX173" fmla="*/ 1741873 w 5571445"/>
              <a:gd name="connsiteY173" fmla="*/ 352216 h 5436963"/>
              <a:gd name="connsiteX174" fmla="*/ 1809116 w 5571445"/>
              <a:gd name="connsiteY174" fmla="*/ 406649 h 5436963"/>
              <a:gd name="connsiteX175" fmla="*/ 1863548 w 5571445"/>
              <a:gd name="connsiteY175" fmla="*/ 461085 h 5436963"/>
              <a:gd name="connsiteX176" fmla="*/ 1863548 w 5571445"/>
              <a:gd name="connsiteY176" fmla="*/ 493102 h 5436963"/>
              <a:gd name="connsiteX177" fmla="*/ 1876355 w 5571445"/>
              <a:gd name="connsiteY177" fmla="*/ 493102 h 5436963"/>
              <a:gd name="connsiteX178" fmla="*/ 1876355 w 5571445"/>
              <a:gd name="connsiteY178" fmla="*/ 518719 h 5436963"/>
              <a:gd name="connsiteX179" fmla="*/ 1901972 w 5571445"/>
              <a:gd name="connsiteY179" fmla="*/ 531526 h 5436963"/>
              <a:gd name="connsiteX180" fmla="*/ 1908376 w 5571445"/>
              <a:gd name="connsiteY180" fmla="*/ 569950 h 5436963"/>
              <a:gd name="connsiteX181" fmla="*/ 1908376 w 5571445"/>
              <a:gd name="connsiteY181" fmla="*/ 608374 h 5436963"/>
              <a:gd name="connsiteX182" fmla="*/ 1917981 w 5571445"/>
              <a:gd name="connsiteY182" fmla="*/ 627587 h 5436963"/>
              <a:gd name="connsiteX183" fmla="*/ 1972417 w 5571445"/>
              <a:gd name="connsiteY183" fmla="*/ 640394 h 5436963"/>
              <a:gd name="connsiteX184" fmla="*/ 1972417 w 5571445"/>
              <a:gd name="connsiteY184" fmla="*/ 666011 h 5436963"/>
              <a:gd name="connsiteX185" fmla="*/ 1946800 w 5571445"/>
              <a:gd name="connsiteY185" fmla="*/ 666011 h 5436963"/>
              <a:gd name="connsiteX186" fmla="*/ 1946800 w 5571445"/>
              <a:gd name="connsiteY186" fmla="*/ 704435 h 5436963"/>
              <a:gd name="connsiteX187" fmla="*/ 1978820 w 5571445"/>
              <a:gd name="connsiteY187" fmla="*/ 733251 h 5436963"/>
              <a:gd name="connsiteX188" fmla="*/ 2010841 w 5571445"/>
              <a:gd name="connsiteY188" fmla="*/ 762070 h 5436963"/>
              <a:gd name="connsiteX189" fmla="*/ 2010841 w 5571445"/>
              <a:gd name="connsiteY189" fmla="*/ 787687 h 5436963"/>
              <a:gd name="connsiteX190" fmla="*/ 2023648 w 5571445"/>
              <a:gd name="connsiteY190" fmla="*/ 787687 h 5436963"/>
              <a:gd name="connsiteX191" fmla="*/ 2049265 w 5571445"/>
              <a:gd name="connsiteY191" fmla="*/ 810099 h 5436963"/>
              <a:gd name="connsiteX192" fmla="*/ 2081282 w 5571445"/>
              <a:gd name="connsiteY192" fmla="*/ 858128 h 5436963"/>
              <a:gd name="connsiteX193" fmla="*/ 2094092 w 5571445"/>
              <a:gd name="connsiteY193" fmla="*/ 858128 h 5436963"/>
              <a:gd name="connsiteX194" fmla="*/ 2094092 w 5571445"/>
              <a:gd name="connsiteY194" fmla="*/ 896552 h 5436963"/>
              <a:gd name="connsiteX195" fmla="*/ 2106899 w 5571445"/>
              <a:gd name="connsiteY195" fmla="*/ 896552 h 5436963"/>
              <a:gd name="connsiteX196" fmla="*/ 2119706 w 5571445"/>
              <a:gd name="connsiteY196" fmla="*/ 909362 h 5436963"/>
              <a:gd name="connsiteX197" fmla="*/ 2254188 w 5571445"/>
              <a:gd name="connsiteY197" fmla="*/ 1063055 h 5436963"/>
              <a:gd name="connsiteX198" fmla="*/ 2254188 w 5571445"/>
              <a:gd name="connsiteY198" fmla="*/ 1075865 h 5436963"/>
              <a:gd name="connsiteX199" fmla="*/ 2286209 w 5571445"/>
              <a:gd name="connsiteY199" fmla="*/ 1075865 h 5436963"/>
              <a:gd name="connsiteX200" fmla="*/ 2315028 w 5571445"/>
              <a:gd name="connsiteY200" fmla="*/ 1107882 h 5436963"/>
              <a:gd name="connsiteX201" fmla="*/ 2363057 w 5571445"/>
              <a:gd name="connsiteY201" fmla="*/ 1114289 h 5436963"/>
              <a:gd name="connsiteX202" fmla="*/ 2363057 w 5571445"/>
              <a:gd name="connsiteY202" fmla="*/ 1127096 h 5436963"/>
              <a:gd name="connsiteX203" fmla="*/ 2395077 w 5571445"/>
              <a:gd name="connsiteY203" fmla="*/ 1114289 h 5436963"/>
              <a:gd name="connsiteX204" fmla="*/ 2407884 w 5571445"/>
              <a:gd name="connsiteY204" fmla="*/ 1101479 h 5436963"/>
              <a:gd name="connsiteX205" fmla="*/ 2471925 w 5571445"/>
              <a:gd name="connsiteY205" fmla="*/ 1101479 h 5436963"/>
              <a:gd name="connsiteX206" fmla="*/ 2471925 w 5571445"/>
              <a:gd name="connsiteY206" fmla="*/ 1088672 h 5436963"/>
              <a:gd name="connsiteX207" fmla="*/ 2481531 w 5571445"/>
              <a:gd name="connsiteY207" fmla="*/ 1075865 h 5436963"/>
              <a:gd name="connsiteX208" fmla="*/ 2484732 w 5571445"/>
              <a:gd name="connsiteY208" fmla="*/ 1063055 h 5436963"/>
              <a:gd name="connsiteX209" fmla="*/ 2516753 w 5571445"/>
              <a:gd name="connsiteY209" fmla="*/ 1063055 h 5436963"/>
              <a:gd name="connsiteX210" fmla="*/ 2516753 w 5571445"/>
              <a:gd name="connsiteY210" fmla="*/ 1101479 h 5436963"/>
              <a:gd name="connsiteX211" fmla="*/ 2567984 w 5571445"/>
              <a:gd name="connsiteY211" fmla="*/ 1101479 h 5436963"/>
              <a:gd name="connsiteX212" fmla="*/ 2580791 w 5571445"/>
              <a:gd name="connsiteY212" fmla="*/ 1063055 h 5436963"/>
              <a:gd name="connsiteX213" fmla="*/ 2593601 w 5571445"/>
              <a:gd name="connsiteY213" fmla="*/ 1063055 h 5436963"/>
              <a:gd name="connsiteX214" fmla="*/ 2593601 w 5571445"/>
              <a:gd name="connsiteY214" fmla="*/ 1018227 h 5436963"/>
              <a:gd name="connsiteX215" fmla="*/ 2664042 w 5571445"/>
              <a:gd name="connsiteY215" fmla="*/ 1018227 h 5436963"/>
              <a:gd name="connsiteX216" fmla="*/ 2676852 w 5571445"/>
              <a:gd name="connsiteY216" fmla="*/ 1037441 h 5436963"/>
              <a:gd name="connsiteX217" fmla="*/ 2689659 w 5571445"/>
              <a:gd name="connsiteY217" fmla="*/ 1043845 h 5436963"/>
              <a:gd name="connsiteX218" fmla="*/ 2689659 w 5571445"/>
              <a:gd name="connsiteY218" fmla="*/ 1088672 h 5436963"/>
              <a:gd name="connsiteX219" fmla="*/ 2772911 w 5571445"/>
              <a:gd name="connsiteY219" fmla="*/ 1127096 h 5436963"/>
              <a:gd name="connsiteX220" fmla="*/ 2814536 w 5571445"/>
              <a:gd name="connsiteY220" fmla="*/ 1079067 h 5436963"/>
              <a:gd name="connsiteX221" fmla="*/ 2862565 w 5571445"/>
              <a:gd name="connsiteY221" fmla="*/ 1063055 h 5436963"/>
              <a:gd name="connsiteX222" fmla="*/ 2933010 w 5571445"/>
              <a:gd name="connsiteY222" fmla="*/ 1098277 h 5436963"/>
              <a:gd name="connsiteX223" fmla="*/ 3016261 w 5571445"/>
              <a:gd name="connsiteY223" fmla="*/ 1139903 h 5436963"/>
              <a:gd name="connsiteX224" fmla="*/ 3016261 w 5571445"/>
              <a:gd name="connsiteY224" fmla="*/ 1152713 h 5436963"/>
              <a:gd name="connsiteX225" fmla="*/ 3029068 w 5571445"/>
              <a:gd name="connsiteY225" fmla="*/ 1152713 h 5436963"/>
              <a:gd name="connsiteX226" fmla="*/ 3029068 w 5571445"/>
              <a:gd name="connsiteY226" fmla="*/ 1139903 h 5436963"/>
              <a:gd name="connsiteX227" fmla="*/ 3086706 w 5571445"/>
              <a:gd name="connsiteY227" fmla="*/ 1139903 h 5436963"/>
              <a:gd name="connsiteX228" fmla="*/ 3102715 w 5571445"/>
              <a:gd name="connsiteY228" fmla="*/ 1123894 h 5436963"/>
              <a:gd name="connsiteX229" fmla="*/ 3112320 w 5571445"/>
              <a:gd name="connsiteY229" fmla="*/ 1114289 h 5436963"/>
              <a:gd name="connsiteX230" fmla="*/ 3112320 w 5571445"/>
              <a:gd name="connsiteY230" fmla="*/ 1075865 h 5436963"/>
              <a:gd name="connsiteX231" fmla="*/ 3125130 w 5571445"/>
              <a:gd name="connsiteY231" fmla="*/ 1075865 h 5436963"/>
              <a:gd name="connsiteX232" fmla="*/ 3153945 w 5571445"/>
              <a:gd name="connsiteY232" fmla="*/ 1053450 h 5436963"/>
              <a:gd name="connsiteX233" fmla="*/ 3221188 w 5571445"/>
              <a:gd name="connsiteY233" fmla="*/ 1031038 h 5436963"/>
              <a:gd name="connsiteX234" fmla="*/ 3208381 w 5571445"/>
              <a:gd name="connsiteY234" fmla="*/ 1063055 h 5436963"/>
              <a:gd name="connsiteX235" fmla="*/ 3211583 w 5571445"/>
              <a:gd name="connsiteY235" fmla="*/ 1082269 h 5436963"/>
              <a:gd name="connsiteX236" fmla="*/ 3221188 w 5571445"/>
              <a:gd name="connsiteY236" fmla="*/ 1101479 h 5436963"/>
              <a:gd name="connsiteX237" fmla="*/ 3233995 w 5571445"/>
              <a:gd name="connsiteY237" fmla="*/ 1101479 h 5436963"/>
              <a:gd name="connsiteX238" fmla="*/ 3233995 w 5571445"/>
              <a:gd name="connsiteY238" fmla="*/ 1171923 h 5436963"/>
              <a:gd name="connsiteX239" fmla="*/ 3291633 w 5571445"/>
              <a:gd name="connsiteY239" fmla="*/ 1184730 h 5436963"/>
              <a:gd name="connsiteX240" fmla="*/ 3291633 w 5571445"/>
              <a:gd name="connsiteY240" fmla="*/ 1197540 h 5436963"/>
              <a:gd name="connsiteX241" fmla="*/ 3413308 w 5571445"/>
              <a:gd name="connsiteY241" fmla="*/ 1197540 h 5436963"/>
              <a:gd name="connsiteX242" fmla="*/ 3442124 w 5571445"/>
              <a:gd name="connsiteY242" fmla="*/ 1152713 h 5436963"/>
              <a:gd name="connsiteX243" fmla="*/ 3477346 w 5571445"/>
              <a:gd name="connsiteY243" fmla="*/ 1114289 h 5436963"/>
              <a:gd name="connsiteX244" fmla="*/ 3534984 w 5571445"/>
              <a:gd name="connsiteY244" fmla="*/ 1114289 h 5436963"/>
              <a:gd name="connsiteX245" fmla="*/ 3550992 w 5571445"/>
              <a:gd name="connsiteY245" fmla="*/ 1181529 h 5436963"/>
              <a:gd name="connsiteX246" fmla="*/ 3573408 w 5571445"/>
              <a:gd name="connsiteY246" fmla="*/ 1235965 h 5436963"/>
              <a:gd name="connsiteX247" fmla="*/ 3560597 w 5571445"/>
              <a:gd name="connsiteY247" fmla="*/ 1248771 h 5436963"/>
              <a:gd name="connsiteX248" fmla="*/ 3573408 w 5571445"/>
              <a:gd name="connsiteY248" fmla="*/ 1248771 h 5436963"/>
              <a:gd name="connsiteX249" fmla="*/ 3592618 w 5571445"/>
              <a:gd name="connsiteY249" fmla="*/ 1306406 h 5436963"/>
              <a:gd name="connsiteX250" fmla="*/ 3631042 w 5571445"/>
              <a:gd name="connsiteY250" fmla="*/ 1319216 h 5436963"/>
              <a:gd name="connsiteX251" fmla="*/ 3631042 w 5571445"/>
              <a:gd name="connsiteY251" fmla="*/ 1332023 h 5436963"/>
              <a:gd name="connsiteX252" fmla="*/ 3682273 w 5571445"/>
              <a:gd name="connsiteY252" fmla="*/ 1332023 h 5436963"/>
              <a:gd name="connsiteX253" fmla="*/ 3682273 w 5571445"/>
              <a:gd name="connsiteY253" fmla="*/ 1344830 h 5436963"/>
              <a:gd name="connsiteX254" fmla="*/ 3707890 w 5571445"/>
              <a:gd name="connsiteY254" fmla="*/ 1344830 h 5436963"/>
              <a:gd name="connsiteX255" fmla="*/ 3707890 w 5571445"/>
              <a:gd name="connsiteY255" fmla="*/ 1357640 h 5436963"/>
              <a:gd name="connsiteX256" fmla="*/ 3765524 w 5571445"/>
              <a:gd name="connsiteY256" fmla="*/ 1386455 h 5436963"/>
              <a:gd name="connsiteX257" fmla="*/ 3829565 w 5571445"/>
              <a:gd name="connsiteY257" fmla="*/ 1402467 h 5436963"/>
              <a:gd name="connsiteX258" fmla="*/ 3829565 w 5571445"/>
              <a:gd name="connsiteY258" fmla="*/ 1389657 h 5436963"/>
              <a:gd name="connsiteX259" fmla="*/ 3861586 w 5571445"/>
              <a:gd name="connsiteY259" fmla="*/ 1389657 h 5436963"/>
              <a:gd name="connsiteX260" fmla="*/ 3861586 w 5571445"/>
              <a:gd name="connsiteY260" fmla="*/ 1370447 h 5436963"/>
              <a:gd name="connsiteX261" fmla="*/ 3919220 w 5571445"/>
              <a:gd name="connsiteY261" fmla="*/ 1322418 h 5436963"/>
              <a:gd name="connsiteX262" fmla="*/ 3996068 w 5571445"/>
              <a:gd name="connsiteY262" fmla="*/ 1293599 h 5436963"/>
              <a:gd name="connsiteX263" fmla="*/ 4008875 w 5571445"/>
              <a:gd name="connsiteY263" fmla="*/ 1338426 h 5436963"/>
              <a:gd name="connsiteX264" fmla="*/ 4015278 w 5571445"/>
              <a:gd name="connsiteY264" fmla="*/ 1376850 h 5436963"/>
              <a:gd name="connsiteX265" fmla="*/ 3973653 w 5571445"/>
              <a:gd name="connsiteY265" fmla="*/ 1431283 h 5436963"/>
              <a:gd name="connsiteX266" fmla="*/ 3932027 w 5571445"/>
              <a:gd name="connsiteY266" fmla="*/ 1517736 h 5436963"/>
              <a:gd name="connsiteX267" fmla="*/ 3941636 w 5571445"/>
              <a:gd name="connsiteY267" fmla="*/ 1559361 h 5436963"/>
              <a:gd name="connsiteX268" fmla="*/ 3996068 w 5571445"/>
              <a:gd name="connsiteY268" fmla="*/ 1575373 h 5436963"/>
              <a:gd name="connsiteX269" fmla="*/ 3996068 w 5571445"/>
              <a:gd name="connsiteY269" fmla="*/ 1588180 h 5436963"/>
              <a:gd name="connsiteX270" fmla="*/ 4066513 w 5571445"/>
              <a:gd name="connsiteY270" fmla="*/ 1588180 h 5436963"/>
              <a:gd name="connsiteX271" fmla="*/ 4066513 w 5571445"/>
              <a:gd name="connsiteY271" fmla="*/ 1575373 h 5436963"/>
              <a:gd name="connsiteX272" fmla="*/ 4162571 w 5571445"/>
              <a:gd name="connsiteY272" fmla="*/ 1597785 h 5436963"/>
              <a:gd name="connsiteX273" fmla="*/ 4210600 w 5571445"/>
              <a:gd name="connsiteY273" fmla="*/ 1620201 h 5436963"/>
              <a:gd name="connsiteX274" fmla="*/ 4239419 w 5571445"/>
              <a:gd name="connsiteY274" fmla="*/ 1649020 h 5436963"/>
              <a:gd name="connsiteX275" fmla="*/ 4277843 w 5571445"/>
              <a:gd name="connsiteY275" fmla="*/ 1684242 h 5436963"/>
              <a:gd name="connsiteX276" fmla="*/ 4245823 w 5571445"/>
              <a:gd name="connsiteY276" fmla="*/ 1754683 h 5436963"/>
              <a:gd name="connsiteX277" fmla="*/ 4213802 w 5571445"/>
              <a:gd name="connsiteY277" fmla="*/ 1818724 h 5436963"/>
              <a:gd name="connsiteX278" fmla="*/ 4226609 w 5571445"/>
              <a:gd name="connsiteY278" fmla="*/ 1818724 h 5436963"/>
              <a:gd name="connsiteX279" fmla="*/ 4271440 w 5571445"/>
              <a:gd name="connsiteY279" fmla="*/ 1908379 h 5436963"/>
              <a:gd name="connsiteX280" fmla="*/ 4322671 w 5571445"/>
              <a:gd name="connsiteY280" fmla="*/ 1985227 h 5436963"/>
              <a:gd name="connsiteX281" fmla="*/ 4386708 w 5571445"/>
              <a:gd name="connsiteY281" fmla="*/ 1985227 h 5436963"/>
              <a:gd name="connsiteX282" fmla="*/ 4463556 w 5571445"/>
              <a:gd name="connsiteY282" fmla="*/ 1972420 h 5436963"/>
              <a:gd name="connsiteX283" fmla="*/ 4511585 w 5571445"/>
              <a:gd name="connsiteY283" fmla="*/ 1975622 h 5436963"/>
              <a:gd name="connsiteX284" fmla="*/ 4540404 w 5571445"/>
              <a:gd name="connsiteY284" fmla="*/ 2010841 h 5436963"/>
              <a:gd name="connsiteX285" fmla="*/ 4553211 w 5571445"/>
              <a:gd name="connsiteY285" fmla="*/ 2010841 h 5436963"/>
              <a:gd name="connsiteX286" fmla="*/ 4553211 w 5571445"/>
              <a:gd name="connsiteY286" fmla="*/ 2023651 h 5436963"/>
              <a:gd name="connsiteX287" fmla="*/ 4540404 w 5571445"/>
              <a:gd name="connsiteY287" fmla="*/ 2023651 h 5436963"/>
              <a:gd name="connsiteX288" fmla="*/ 4508384 w 5571445"/>
              <a:gd name="connsiteY288" fmla="*/ 2074882 h 5436963"/>
              <a:gd name="connsiteX289" fmla="*/ 4469960 w 5571445"/>
              <a:gd name="connsiteY289" fmla="*/ 2094096 h 5436963"/>
              <a:gd name="connsiteX290" fmla="*/ 4434741 w 5571445"/>
              <a:gd name="connsiteY290" fmla="*/ 2116508 h 5436963"/>
              <a:gd name="connsiteX291" fmla="*/ 4418729 w 5571445"/>
              <a:gd name="connsiteY291" fmla="*/ 2190154 h 5436963"/>
              <a:gd name="connsiteX292" fmla="*/ 4444346 w 5571445"/>
              <a:gd name="connsiteY292" fmla="*/ 2215768 h 5436963"/>
              <a:gd name="connsiteX293" fmla="*/ 4457153 w 5571445"/>
              <a:gd name="connsiteY293" fmla="*/ 2241385 h 5436963"/>
              <a:gd name="connsiteX294" fmla="*/ 4508384 w 5571445"/>
              <a:gd name="connsiteY294" fmla="*/ 2267002 h 5436963"/>
              <a:gd name="connsiteX295" fmla="*/ 4553211 w 5571445"/>
              <a:gd name="connsiteY295" fmla="*/ 2295818 h 5436963"/>
              <a:gd name="connsiteX296" fmla="*/ 4585232 w 5571445"/>
              <a:gd name="connsiteY296" fmla="*/ 2363060 h 5436963"/>
              <a:gd name="connsiteX297" fmla="*/ 4598042 w 5571445"/>
              <a:gd name="connsiteY297" fmla="*/ 2503950 h 5436963"/>
              <a:gd name="connsiteX298" fmla="*/ 4598042 w 5571445"/>
              <a:gd name="connsiteY298" fmla="*/ 2558382 h 5436963"/>
              <a:gd name="connsiteX299" fmla="*/ 4591635 w 5571445"/>
              <a:gd name="connsiteY299" fmla="*/ 2593604 h 5436963"/>
              <a:gd name="connsiteX300" fmla="*/ 4566021 w 5571445"/>
              <a:gd name="connsiteY300" fmla="*/ 2593604 h 5436963"/>
              <a:gd name="connsiteX301" fmla="*/ 4566021 w 5571445"/>
              <a:gd name="connsiteY301" fmla="*/ 2625625 h 5436963"/>
              <a:gd name="connsiteX302" fmla="*/ 4540404 w 5571445"/>
              <a:gd name="connsiteY302" fmla="*/ 2638432 h 5436963"/>
              <a:gd name="connsiteX303" fmla="*/ 4553211 w 5571445"/>
              <a:gd name="connsiteY303" fmla="*/ 2734490 h 5436963"/>
              <a:gd name="connsiteX304" fmla="*/ 4582030 w 5571445"/>
              <a:gd name="connsiteY304" fmla="*/ 2753704 h 5436963"/>
              <a:gd name="connsiteX305" fmla="*/ 4566021 w 5571445"/>
              <a:gd name="connsiteY305" fmla="*/ 2760107 h 5436963"/>
              <a:gd name="connsiteX306" fmla="*/ 4649273 w 5571445"/>
              <a:gd name="connsiteY306" fmla="*/ 2772914 h 5436963"/>
              <a:gd name="connsiteX307" fmla="*/ 4710109 w 5571445"/>
              <a:gd name="connsiteY307" fmla="*/ 2785721 h 5436963"/>
              <a:gd name="connsiteX308" fmla="*/ 4738928 w 5571445"/>
              <a:gd name="connsiteY308" fmla="*/ 2843359 h 5436963"/>
              <a:gd name="connsiteX309" fmla="*/ 4735726 w 5571445"/>
              <a:gd name="connsiteY309" fmla="*/ 2865771 h 5436963"/>
              <a:gd name="connsiteX310" fmla="*/ 4732524 w 5571445"/>
              <a:gd name="connsiteY310" fmla="*/ 2894590 h 5436963"/>
              <a:gd name="connsiteX311" fmla="*/ 4713310 w 5571445"/>
              <a:gd name="connsiteY311" fmla="*/ 2894590 h 5436963"/>
              <a:gd name="connsiteX312" fmla="*/ 4713310 w 5571445"/>
              <a:gd name="connsiteY312" fmla="*/ 2907396 h 5436963"/>
              <a:gd name="connsiteX313" fmla="*/ 4566021 w 5571445"/>
              <a:gd name="connsiteY313" fmla="*/ 2907396 h 5436963"/>
              <a:gd name="connsiteX314" fmla="*/ 4553211 w 5571445"/>
              <a:gd name="connsiteY314" fmla="*/ 2933014 h 5436963"/>
              <a:gd name="connsiteX315" fmla="*/ 4540404 w 5571445"/>
              <a:gd name="connsiteY315" fmla="*/ 2933014 h 5436963"/>
              <a:gd name="connsiteX316" fmla="*/ 4540404 w 5571445"/>
              <a:gd name="connsiteY316" fmla="*/ 2965034 h 5436963"/>
              <a:gd name="connsiteX317" fmla="*/ 4527597 w 5571445"/>
              <a:gd name="connsiteY317" fmla="*/ 2965034 h 5436963"/>
              <a:gd name="connsiteX318" fmla="*/ 4540404 w 5571445"/>
              <a:gd name="connsiteY318" fmla="*/ 2990648 h 5436963"/>
              <a:gd name="connsiteX319" fmla="*/ 4527597 w 5571445"/>
              <a:gd name="connsiteY319" fmla="*/ 3003458 h 5436963"/>
              <a:gd name="connsiteX320" fmla="*/ 4540404 w 5571445"/>
              <a:gd name="connsiteY320" fmla="*/ 3003458 h 5436963"/>
              <a:gd name="connsiteX321" fmla="*/ 4540404 w 5571445"/>
              <a:gd name="connsiteY321" fmla="*/ 3041882 h 5436963"/>
              <a:gd name="connsiteX322" fmla="*/ 4527597 w 5571445"/>
              <a:gd name="connsiteY322" fmla="*/ 3041882 h 5436963"/>
              <a:gd name="connsiteX323" fmla="*/ 4517992 w 5571445"/>
              <a:gd name="connsiteY323" fmla="*/ 3077104 h 5436963"/>
              <a:gd name="connsiteX324" fmla="*/ 4514787 w 5571445"/>
              <a:gd name="connsiteY324" fmla="*/ 3112323 h 5436963"/>
              <a:gd name="connsiteX325" fmla="*/ 4527597 w 5571445"/>
              <a:gd name="connsiteY325" fmla="*/ 3112323 h 5436963"/>
              <a:gd name="connsiteX326" fmla="*/ 4534001 w 5571445"/>
              <a:gd name="connsiteY326" fmla="*/ 3150747 h 5436963"/>
              <a:gd name="connsiteX327" fmla="*/ 4566021 w 5571445"/>
              <a:gd name="connsiteY327" fmla="*/ 3182768 h 5436963"/>
              <a:gd name="connsiteX328" fmla="*/ 4566021 w 5571445"/>
              <a:gd name="connsiteY328" fmla="*/ 3272423 h 5436963"/>
              <a:gd name="connsiteX329" fmla="*/ 4578828 w 5571445"/>
              <a:gd name="connsiteY329" fmla="*/ 3272423 h 5436963"/>
              <a:gd name="connsiteX330" fmla="*/ 4588433 w 5571445"/>
              <a:gd name="connsiteY330" fmla="*/ 3330060 h 5436963"/>
              <a:gd name="connsiteX331" fmla="*/ 4591635 w 5571445"/>
              <a:gd name="connsiteY331" fmla="*/ 3381291 h 5436963"/>
              <a:gd name="connsiteX332" fmla="*/ 4553211 w 5571445"/>
              <a:gd name="connsiteY332" fmla="*/ 3400502 h 5436963"/>
              <a:gd name="connsiteX333" fmla="*/ 4530799 w 5571445"/>
              <a:gd name="connsiteY333" fmla="*/ 3410110 h 5436963"/>
              <a:gd name="connsiteX334" fmla="*/ 4476367 w 5571445"/>
              <a:gd name="connsiteY334" fmla="*/ 3438926 h 5436963"/>
              <a:gd name="connsiteX335" fmla="*/ 4415527 w 5571445"/>
              <a:gd name="connsiteY335" fmla="*/ 3480551 h 5436963"/>
              <a:gd name="connsiteX336" fmla="*/ 4373901 w 5571445"/>
              <a:gd name="connsiteY336" fmla="*/ 3522177 h 5436963"/>
              <a:gd name="connsiteX337" fmla="*/ 4348284 w 5571445"/>
              <a:gd name="connsiteY337" fmla="*/ 3534987 h 5436963"/>
              <a:gd name="connsiteX338" fmla="*/ 4348284 w 5571445"/>
              <a:gd name="connsiteY338" fmla="*/ 3560601 h 5436963"/>
              <a:gd name="connsiteX339" fmla="*/ 4322671 w 5571445"/>
              <a:gd name="connsiteY339" fmla="*/ 3573411 h 5436963"/>
              <a:gd name="connsiteX340" fmla="*/ 4322671 w 5571445"/>
              <a:gd name="connsiteY340" fmla="*/ 3618239 h 5436963"/>
              <a:gd name="connsiteX341" fmla="*/ 4300255 w 5571445"/>
              <a:gd name="connsiteY341" fmla="*/ 3691885 h 5436963"/>
              <a:gd name="connsiteX342" fmla="*/ 4297053 w 5571445"/>
              <a:gd name="connsiteY342" fmla="*/ 3791145 h 5436963"/>
              <a:gd name="connsiteX343" fmla="*/ 4335477 w 5571445"/>
              <a:gd name="connsiteY343" fmla="*/ 3803952 h 5436963"/>
              <a:gd name="connsiteX344" fmla="*/ 4335477 w 5571445"/>
              <a:gd name="connsiteY344" fmla="*/ 3816762 h 5436963"/>
              <a:gd name="connsiteX345" fmla="*/ 4373901 w 5571445"/>
              <a:gd name="connsiteY345" fmla="*/ 3816762 h 5436963"/>
              <a:gd name="connsiteX346" fmla="*/ 4373901 w 5571445"/>
              <a:gd name="connsiteY346" fmla="*/ 3829569 h 5436963"/>
              <a:gd name="connsiteX347" fmla="*/ 4361095 w 5571445"/>
              <a:gd name="connsiteY347" fmla="*/ 3829569 h 5436963"/>
              <a:gd name="connsiteX348" fmla="*/ 4335477 w 5571445"/>
              <a:gd name="connsiteY348" fmla="*/ 3874396 h 5436963"/>
              <a:gd name="connsiteX349" fmla="*/ 4322671 w 5571445"/>
              <a:gd name="connsiteY349" fmla="*/ 3900014 h 5436963"/>
              <a:gd name="connsiteX350" fmla="*/ 4309860 w 5571445"/>
              <a:gd name="connsiteY350" fmla="*/ 3900014 h 5436963"/>
              <a:gd name="connsiteX351" fmla="*/ 4309860 w 5571445"/>
              <a:gd name="connsiteY351" fmla="*/ 4021689 h 5436963"/>
              <a:gd name="connsiteX352" fmla="*/ 4297053 w 5571445"/>
              <a:gd name="connsiteY352" fmla="*/ 4021689 h 5436963"/>
              <a:gd name="connsiteX353" fmla="*/ 4297053 w 5571445"/>
              <a:gd name="connsiteY353" fmla="*/ 4047303 h 5436963"/>
              <a:gd name="connsiteX354" fmla="*/ 4252226 w 5571445"/>
              <a:gd name="connsiteY354" fmla="*/ 4082525 h 5436963"/>
              <a:gd name="connsiteX355" fmla="*/ 4245823 w 5571445"/>
              <a:gd name="connsiteY355" fmla="*/ 4108142 h 5436963"/>
              <a:gd name="connsiteX356" fmla="*/ 4239419 w 5571445"/>
              <a:gd name="connsiteY356" fmla="*/ 4124151 h 5436963"/>
              <a:gd name="connsiteX357" fmla="*/ 4188188 w 5571445"/>
              <a:gd name="connsiteY357" fmla="*/ 4130554 h 5436963"/>
              <a:gd name="connsiteX358" fmla="*/ 4172176 w 5571445"/>
              <a:gd name="connsiteY358" fmla="*/ 4111344 h 5436963"/>
              <a:gd name="connsiteX359" fmla="*/ 4156168 w 5571445"/>
              <a:gd name="connsiteY359" fmla="*/ 4092130 h 5436963"/>
              <a:gd name="connsiteX360" fmla="*/ 4130550 w 5571445"/>
              <a:gd name="connsiteY360" fmla="*/ 4092130 h 5436963"/>
              <a:gd name="connsiteX361" fmla="*/ 4076118 w 5571445"/>
              <a:gd name="connsiteY361" fmla="*/ 4040899 h 5436963"/>
              <a:gd name="connsiteX362" fmla="*/ 3996068 w 5571445"/>
              <a:gd name="connsiteY362" fmla="*/ 4034496 h 5436963"/>
              <a:gd name="connsiteX363" fmla="*/ 3989665 w 5571445"/>
              <a:gd name="connsiteY363" fmla="*/ 4069718 h 5436963"/>
              <a:gd name="connsiteX364" fmla="*/ 3983261 w 5571445"/>
              <a:gd name="connsiteY364" fmla="*/ 4104940 h 5436963"/>
              <a:gd name="connsiteX365" fmla="*/ 4012077 w 5571445"/>
              <a:gd name="connsiteY365" fmla="*/ 4136957 h 5436963"/>
              <a:gd name="connsiteX366" fmla="*/ 4034492 w 5571445"/>
              <a:gd name="connsiteY366" fmla="*/ 4175381 h 5436963"/>
              <a:gd name="connsiteX367" fmla="*/ 4021682 w 5571445"/>
              <a:gd name="connsiteY367" fmla="*/ 4175381 h 5436963"/>
              <a:gd name="connsiteX368" fmla="*/ 3925624 w 5571445"/>
              <a:gd name="connsiteY368" fmla="*/ 4242624 h 5436963"/>
              <a:gd name="connsiteX369" fmla="*/ 3855179 w 5571445"/>
              <a:gd name="connsiteY369" fmla="*/ 4258633 h 5436963"/>
              <a:gd name="connsiteX370" fmla="*/ 3823162 w 5571445"/>
              <a:gd name="connsiteY370" fmla="*/ 4252230 h 5436963"/>
              <a:gd name="connsiteX371" fmla="*/ 3797545 w 5571445"/>
              <a:gd name="connsiteY371" fmla="*/ 4245826 h 5436963"/>
              <a:gd name="connsiteX372" fmla="*/ 3736709 w 5571445"/>
              <a:gd name="connsiteY372" fmla="*/ 4274645 h 5436963"/>
              <a:gd name="connsiteX373" fmla="*/ 3720697 w 5571445"/>
              <a:gd name="connsiteY373" fmla="*/ 4335481 h 5436963"/>
              <a:gd name="connsiteX374" fmla="*/ 3698285 w 5571445"/>
              <a:gd name="connsiteY374" fmla="*/ 4399522 h 5436963"/>
              <a:gd name="connsiteX375" fmla="*/ 3618235 w 5571445"/>
              <a:gd name="connsiteY375" fmla="*/ 4431543 h 5436963"/>
              <a:gd name="connsiteX376" fmla="*/ 3522173 w 5571445"/>
              <a:gd name="connsiteY376" fmla="*/ 4373905 h 5436963"/>
              <a:gd name="connsiteX377" fmla="*/ 3522173 w 5571445"/>
              <a:gd name="connsiteY377" fmla="*/ 4386715 h 5436963"/>
              <a:gd name="connsiteX378" fmla="*/ 3451732 w 5571445"/>
              <a:gd name="connsiteY378" fmla="*/ 4405926 h 5436963"/>
              <a:gd name="connsiteX379" fmla="*/ 3432518 w 5571445"/>
              <a:gd name="connsiteY379" fmla="*/ 4466762 h 5436963"/>
              <a:gd name="connsiteX380" fmla="*/ 3413308 w 5571445"/>
              <a:gd name="connsiteY380" fmla="*/ 4527601 h 5436963"/>
              <a:gd name="connsiteX381" fmla="*/ 3400498 w 5571445"/>
              <a:gd name="connsiteY381" fmla="*/ 4527601 h 5436963"/>
              <a:gd name="connsiteX382" fmla="*/ 3362074 w 5571445"/>
              <a:gd name="connsiteY382" fmla="*/ 4556420 h 5436963"/>
              <a:gd name="connsiteX383" fmla="*/ 3342864 w 5571445"/>
              <a:gd name="connsiteY383" fmla="*/ 4604449 h 5436963"/>
              <a:gd name="connsiteX384" fmla="*/ 3317247 w 5571445"/>
              <a:gd name="connsiteY384" fmla="*/ 4604449 h 5436963"/>
              <a:gd name="connsiteX385" fmla="*/ 3317247 w 5571445"/>
              <a:gd name="connsiteY385" fmla="*/ 4553218 h 5436963"/>
              <a:gd name="connsiteX386" fmla="*/ 3266016 w 5571445"/>
              <a:gd name="connsiteY386" fmla="*/ 4521198 h 5436963"/>
              <a:gd name="connsiteX387" fmla="*/ 3182764 w 5571445"/>
              <a:gd name="connsiteY387" fmla="*/ 4514794 h 5436963"/>
              <a:gd name="connsiteX388" fmla="*/ 3157147 w 5571445"/>
              <a:gd name="connsiteY388" fmla="*/ 4527601 h 5436963"/>
              <a:gd name="connsiteX389" fmla="*/ 3125130 w 5571445"/>
              <a:gd name="connsiteY389" fmla="*/ 4540408 h 5436963"/>
              <a:gd name="connsiteX390" fmla="*/ 3125130 w 5571445"/>
              <a:gd name="connsiteY390" fmla="*/ 4553218 h 5436963"/>
              <a:gd name="connsiteX391" fmla="*/ 3061089 w 5571445"/>
              <a:gd name="connsiteY391" fmla="*/ 4553218 h 5436963"/>
              <a:gd name="connsiteX392" fmla="*/ 3048282 w 5571445"/>
              <a:gd name="connsiteY392" fmla="*/ 4566025 h 5436963"/>
              <a:gd name="connsiteX393" fmla="*/ 3016261 w 5571445"/>
              <a:gd name="connsiteY393" fmla="*/ 4578832 h 5436963"/>
              <a:gd name="connsiteX394" fmla="*/ 3016261 w 5571445"/>
              <a:gd name="connsiteY394" fmla="*/ 4604449 h 5436963"/>
              <a:gd name="connsiteX395" fmla="*/ 2977837 w 5571445"/>
              <a:gd name="connsiteY395" fmla="*/ 4630063 h 5436963"/>
              <a:gd name="connsiteX396" fmla="*/ 2920203 w 5571445"/>
              <a:gd name="connsiteY396" fmla="*/ 4642873 h 5436963"/>
              <a:gd name="connsiteX397" fmla="*/ 2888183 w 5571445"/>
              <a:gd name="connsiteY397" fmla="*/ 4626861 h 5436963"/>
              <a:gd name="connsiteX398" fmla="*/ 2868969 w 5571445"/>
              <a:gd name="connsiteY398" fmla="*/ 4591642 h 5436963"/>
              <a:gd name="connsiteX399" fmla="*/ 2843355 w 5571445"/>
              <a:gd name="connsiteY399" fmla="*/ 4604449 h 5436963"/>
              <a:gd name="connsiteX400" fmla="*/ 2843355 w 5571445"/>
              <a:gd name="connsiteY400" fmla="*/ 4553218 h 5436963"/>
              <a:gd name="connsiteX401" fmla="*/ 2824141 w 5571445"/>
              <a:gd name="connsiteY401" fmla="*/ 4553218 h 5436963"/>
              <a:gd name="connsiteX402" fmla="*/ 2824141 w 5571445"/>
              <a:gd name="connsiteY402" fmla="*/ 4514794 h 5436963"/>
              <a:gd name="connsiteX403" fmla="*/ 2772911 w 5571445"/>
              <a:gd name="connsiteY403" fmla="*/ 4505186 h 5436963"/>
              <a:gd name="connsiteX404" fmla="*/ 2715276 w 5571445"/>
              <a:gd name="connsiteY404" fmla="*/ 4495580 h 5436963"/>
              <a:gd name="connsiteX405" fmla="*/ 2625621 w 5571445"/>
              <a:gd name="connsiteY405" fmla="*/ 4578832 h 5436963"/>
              <a:gd name="connsiteX406" fmla="*/ 2516753 w 5571445"/>
              <a:gd name="connsiteY406" fmla="*/ 4457156 h 5436963"/>
              <a:gd name="connsiteX407" fmla="*/ 2375864 w 5571445"/>
              <a:gd name="connsiteY407" fmla="*/ 4527601 h 5436963"/>
              <a:gd name="connsiteX408" fmla="*/ 2350250 w 5571445"/>
              <a:gd name="connsiteY408" fmla="*/ 4527601 h 5436963"/>
              <a:gd name="connsiteX409" fmla="*/ 2350250 w 5571445"/>
              <a:gd name="connsiteY409" fmla="*/ 4540408 h 5436963"/>
              <a:gd name="connsiteX410" fmla="*/ 2270200 w 5571445"/>
              <a:gd name="connsiteY410" fmla="*/ 4482774 h 5436963"/>
              <a:gd name="connsiteX411" fmla="*/ 2202958 w 5571445"/>
              <a:gd name="connsiteY411" fmla="*/ 4386715 h 5436963"/>
              <a:gd name="connsiteX412" fmla="*/ 2161332 w 5571445"/>
              <a:gd name="connsiteY412" fmla="*/ 4409127 h 5436963"/>
              <a:gd name="connsiteX413" fmla="*/ 2132516 w 5571445"/>
              <a:gd name="connsiteY413" fmla="*/ 4431543 h 5436963"/>
              <a:gd name="connsiteX414" fmla="*/ 2132516 w 5571445"/>
              <a:gd name="connsiteY414" fmla="*/ 4444350 h 5436963"/>
              <a:gd name="connsiteX415" fmla="*/ 2023648 w 5571445"/>
              <a:gd name="connsiteY415" fmla="*/ 4444350 h 5436963"/>
              <a:gd name="connsiteX416" fmla="*/ 2010841 w 5571445"/>
              <a:gd name="connsiteY416" fmla="*/ 4405926 h 5436963"/>
              <a:gd name="connsiteX417" fmla="*/ 2023648 w 5571445"/>
              <a:gd name="connsiteY417" fmla="*/ 4345090 h 5436963"/>
              <a:gd name="connsiteX418" fmla="*/ 2036454 w 5571445"/>
              <a:gd name="connsiteY418" fmla="*/ 4284250 h 5436963"/>
              <a:gd name="connsiteX419" fmla="*/ 2023648 w 5571445"/>
              <a:gd name="connsiteY419" fmla="*/ 4284250 h 5436963"/>
              <a:gd name="connsiteX420" fmla="*/ 1818721 w 5571445"/>
              <a:gd name="connsiteY420" fmla="*/ 4200999 h 5436963"/>
              <a:gd name="connsiteX421" fmla="*/ 1818721 w 5571445"/>
              <a:gd name="connsiteY421" fmla="*/ 4213806 h 5436963"/>
              <a:gd name="connsiteX422" fmla="*/ 1799507 w 5571445"/>
              <a:gd name="connsiteY422" fmla="*/ 4220209 h 5436963"/>
              <a:gd name="connsiteX423" fmla="*/ 1780297 w 5571445"/>
              <a:gd name="connsiteY423" fmla="*/ 4226616 h 5436963"/>
              <a:gd name="connsiteX424" fmla="*/ 1780297 w 5571445"/>
              <a:gd name="connsiteY424" fmla="*/ 4200999 h 5436963"/>
              <a:gd name="connsiteX425" fmla="*/ 1761087 w 5571445"/>
              <a:gd name="connsiteY425" fmla="*/ 4200999 h 5436963"/>
              <a:gd name="connsiteX426" fmla="*/ 1754680 w 5571445"/>
              <a:gd name="connsiteY426" fmla="*/ 4194595 h 5436963"/>
              <a:gd name="connsiteX427" fmla="*/ 1754680 w 5571445"/>
              <a:gd name="connsiteY427" fmla="*/ 4188192 h 5436963"/>
              <a:gd name="connsiteX428" fmla="*/ 1671428 w 5571445"/>
              <a:gd name="connsiteY428" fmla="*/ 4188192 h 5436963"/>
              <a:gd name="connsiteX429" fmla="*/ 1645815 w 5571445"/>
              <a:gd name="connsiteY429" fmla="*/ 4143364 h 5436963"/>
              <a:gd name="connsiteX430" fmla="*/ 1633004 w 5571445"/>
              <a:gd name="connsiteY430" fmla="*/ 4143364 h 5436963"/>
              <a:gd name="connsiteX431" fmla="*/ 1633004 w 5571445"/>
              <a:gd name="connsiteY431" fmla="*/ 4092130 h 5436963"/>
              <a:gd name="connsiteX432" fmla="*/ 1620197 w 5571445"/>
              <a:gd name="connsiteY432" fmla="*/ 4092130 h 5436963"/>
              <a:gd name="connsiteX433" fmla="*/ 1620197 w 5571445"/>
              <a:gd name="connsiteY433" fmla="*/ 4066516 h 5436963"/>
              <a:gd name="connsiteX434" fmla="*/ 1600987 w 5571445"/>
              <a:gd name="connsiteY434" fmla="*/ 4066516 h 5436963"/>
              <a:gd name="connsiteX435" fmla="*/ 1600987 w 5571445"/>
              <a:gd name="connsiteY435" fmla="*/ 4008879 h 5436963"/>
              <a:gd name="connsiteX436" fmla="*/ 1588177 w 5571445"/>
              <a:gd name="connsiteY436" fmla="*/ 4008879 h 5436963"/>
              <a:gd name="connsiteX437" fmla="*/ 1588177 w 5571445"/>
              <a:gd name="connsiteY437" fmla="*/ 3996072 h 5436963"/>
              <a:gd name="connsiteX438" fmla="*/ 1511329 w 5571445"/>
              <a:gd name="connsiteY438" fmla="*/ 3976862 h 5436963"/>
              <a:gd name="connsiteX439" fmla="*/ 1440888 w 5571445"/>
              <a:gd name="connsiteY439" fmla="*/ 3957648 h 5436963"/>
              <a:gd name="connsiteX440" fmla="*/ 1440888 w 5571445"/>
              <a:gd name="connsiteY440" fmla="*/ 3925627 h 5436963"/>
              <a:gd name="connsiteX441" fmla="*/ 1428078 w 5571445"/>
              <a:gd name="connsiteY441" fmla="*/ 3925627 h 5436963"/>
              <a:gd name="connsiteX442" fmla="*/ 1421674 w 5571445"/>
              <a:gd name="connsiteY442" fmla="*/ 3906417 h 5436963"/>
              <a:gd name="connsiteX443" fmla="*/ 1428078 w 5571445"/>
              <a:gd name="connsiteY443" fmla="*/ 3864791 h 5436963"/>
              <a:gd name="connsiteX444" fmla="*/ 1440888 w 5571445"/>
              <a:gd name="connsiteY444" fmla="*/ 3829569 h 5436963"/>
              <a:gd name="connsiteX445" fmla="*/ 1453695 w 5571445"/>
              <a:gd name="connsiteY445" fmla="*/ 3829569 h 5436963"/>
              <a:gd name="connsiteX446" fmla="*/ 1412069 w 5571445"/>
              <a:gd name="connsiteY446" fmla="*/ 3688680 h 5436963"/>
              <a:gd name="connsiteX447" fmla="*/ 1319212 w 5571445"/>
              <a:gd name="connsiteY447" fmla="*/ 3586218 h 5436963"/>
              <a:gd name="connsiteX448" fmla="*/ 1319212 w 5571445"/>
              <a:gd name="connsiteY448" fmla="*/ 3573411 h 5436963"/>
              <a:gd name="connsiteX449" fmla="*/ 1210344 w 5571445"/>
              <a:gd name="connsiteY449" fmla="*/ 3573411 h 5436963"/>
              <a:gd name="connsiteX450" fmla="*/ 1210344 w 5571445"/>
              <a:gd name="connsiteY450" fmla="*/ 3586218 h 5436963"/>
              <a:gd name="connsiteX451" fmla="*/ 1171920 w 5571445"/>
              <a:gd name="connsiteY451" fmla="*/ 3573411 h 5436963"/>
              <a:gd name="connsiteX452" fmla="*/ 1171920 w 5571445"/>
              <a:gd name="connsiteY452" fmla="*/ 3586218 h 5436963"/>
              <a:gd name="connsiteX453" fmla="*/ 1101475 w 5571445"/>
              <a:gd name="connsiteY453" fmla="*/ 3586218 h 5436963"/>
              <a:gd name="connsiteX454" fmla="*/ 1101475 w 5571445"/>
              <a:gd name="connsiteY454" fmla="*/ 3599025 h 5436963"/>
              <a:gd name="connsiteX455" fmla="*/ 1031034 w 5571445"/>
              <a:gd name="connsiteY455" fmla="*/ 3534987 h 5436963"/>
              <a:gd name="connsiteX456" fmla="*/ 1043841 w 5571445"/>
              <a:gd name="connsiteY456" fmla="*/ 3534987 h 5436963"/>
              <a:gd name="connsiteX457" fmla="*/ 1043841 w 5571445"/>
              <a:gd name="connsiteY457" fmla="*/ 3509370 h 5436963"/>
              <a:gd name="connsiteX458" fmla="*/ 1059849 w 5571445"/>
              <a:gd name="connsiteY458" fmla="*/ 3499765 h 5436963"/>
              <a:gd name="connsiteX459" fmla="*/ 1127092 w 5571445"/>
              <a:gd name="connsiteY459" fmla="*/ 3470946 h 5436963"/>
              <a:gd name="connsiteX460" fmla="*/ 1235961 w 5571445"/>
              <a:gd name="connsiteY460" fmla="*/ 3426119 h 5436963"/>
              <a:gd name="connsiteX461" fmla="*/ 1235961 w 5571445"/>
              <a:gd name="connsiteY461" fmla="*/ 3342867 h 5436963"/>
              <a:gd name="connsiteX462" fmla="*/ 1223151 w 5571445"/>
              <a:gd name="connsiteY462" fmla="*/ 3342867 h 5436963"/>
              <a:gd name="connsiteX463" fmla="*/ 1223151 w 5571445"/>
              <a:gd name="connsiteY463" fmla="*/ 3330060 h 5436963"/>
              <a:gd name="connsiteX464" fmla="*/ 1235961 w 5571445"/>
              <a:gd name="connsiteY464" fmla="*/ 3330060 h 5436963"/>
              <a:gd name="connsiteX465" fmla="*/ 1235961 w 5571445"/>
              <a:gd name="connsiteY465" fmla="*/ 3317250 h 5436963"/>
              <a:gd name="connsiteX466" fmla="*/ 1210344 w 5571445"/>
              <a:gd name="connsiteY466" fmla="*/ 3272423 h 5436963"/>
              <a:gd name="connsiteX467" fmla="*/ 1171920 w 5571445"/>
              <a:gd name="connsiteY467" fmla="*/ 3233999 h 5436963"/>
              <a:gd name="connsiteX468" fmla="*/ 1171920 w 5571445"/>
              <a:gd name="connsiteY468" fmla="*/ 3221192 h 5436963"/>
              <a:gd name="connsiteX469" fmla="*/ 1139899 w 5571445"/>
              <a:gd name="connsiteY469" fmla="*/ 3221192 h 5436963"/>
              <a:gd name="connsiteX470" fmla="*/ 1139899 w 5571445"/>
              <a:gd name="connsiteY470" fmla="*/ 3208385 h 5436963"/>
              <a:gd name="connsiteX471" fmla="*/ 1114286 w 5571445"/>
              <a:gd name="connsiteY471" fmla="*/ 3195575 h 5436963"/>
              <a:gd name="connsiteX472" fmla="*/ 1114286 w 5571445"/>
              <a:gd name="connsiteY472" fmla="*/ 3086710 h 5436963"/>
              <a:gd name="connsiteX473" fmla="*/ 1127092 w 5571445"/>
              <a:gd name="connsiteY473" fmla="*/ 3086710 h 5436963"/>
              <a:gd name="connsiteX474" fmla="*/ 1127092 w 5571445"/>
              <a:gd name="connsiteY474" fmla="*/ 3016265 h 5436963"/>
              <a:gd name="connsiteX475" fmla="*/ 1114286 w 5571445"/>
              <a:gd name="connsiteY475" fmla="*/ 3016265 h 5436963"/>
              <a:gd name="connsiteX476" fmla="*/ 1114286 w 5571445"/>
              <a:gd name="connsiteY476" fmla="*/ 2952227 h 5436963"/>
              <a:gd name="connsiteX477" fmla="*/ 1101475 w 5571445"/>
              <a:gd name="connsiteY477" fmla="*/ 2952227 h 5436963"/>
              <a:gd name="connsiteX478" fmla="*/ 1088668 w 5571445"/>
              <a:gd name="connsiteY478" fmla="*/ 2888186 h 5436963"/>
              <a:gd name="connsiteX479" fmla="*/ 1075862 w 5571445"/>
              <a:gd name="connsiteY479" fmla="*/ 2824145 h 5436963"/>
              <a:gd name="connsiteX480" fmla="*/ 1088668 w 5571445"/>
              <a:gd name="connsiteY480" fmla="*/ 2824145 h 5436963"/>
              <a:gd name="connsiteX481" fmla="*/ 1088668 w 5571445"/>
              <a:gd name="connsiteY481" fmla="*/ 2798531 h 5436963"/>
              <a:gd name="connsiteX482" fmla="*/ 1139899 w 5571445"/>
              <a:gd name="connsiteY482" fmla="*/ 2750502 h 5436963"/>
              <a:gd name="connsiteX483" fmla="*/ 1152710 w 5571445"/>
              <a:gd name="connsiteY483" fmla="*/ 2651239 h 5436963"/>
              <a:gd name="connsiteX484" fmla="*/ 1133496 w 5571445"/>
              <a:gd name="connsiteY484" fmla="*/ 2638432 h 5436963"/>
              <a:gd name="connsiteX485" fmla="*/ 1127092 w 5571445"/>
              <a:gd name="connsiteY485" fmla="*/ 2625625 h 5436963"/>
              <a:gd name="connsiteX486" fmla="*/ 1063055 w 5571445"/>
              <a:gd name="connsiteY486" fmla="*/ 2625625 h 5436963"/>
              <a:gd name="connsiteX487" fmla="*/ 1005417 w 5571445"/>
              <a:gd name="connsiteY487" fmla="*/ 2516756 h 5436963"/>
              <a:gd name="connsiteX488" fmla="*/ 1114286 w 5571445"/>
              <a:gd name="connsiteY488" fmla="*/ 2475131 h 5436963"/>
              <a:gd name="connsiteX489" fmla="*/ 1184727 w 5571445"/>
              <a:gd name="connsiteY489" fmla="*/ 2455917 h 5436963"/>
              <a:gd name="connsiteX490" fmla="*/ 1219949 w 5571445"/>
              <a:gd name="connsiteY490" fmla="*/ 2420698 h 5436963"/>
              <a:gd name="connsiteX491" fmla="*/ 1229558 w 5571445"/>
              <a:gd name="connsiteY491" fmla="*/ 2337443 h 5436963"/>
              <a:gd name="connsiteX492" fmla="*/ 1226352 w 5571445"/>
              <a:gd name="connsiteY492" fmla="*/ 2327838 h 5436963"/>
              <a:gd name="connsiteX493" fmla="*/ 1223151 w 5571445"/>
              <a:gd name="connsiteY493" fmla="*/ 2311830 h 5436963"/>
              <a:gd name="connsiteX494" fmla="*/ 1197537 w 5571445"/>
              <a:gd name="connsiteY494" fmla="*/ 2299023 h 5436963"/>
              <a:gd name="connsiteX495" fmla="*/ 1197537 w 5571445"/>
              <a:gd name="connsiteY495" fmla="*/ 2267002 h 5436963"/>
              <a:gd name="connsiteX496" fmla="*/ 1171920 w 5571445"/>
              <a:gd name="connsiteY496" fmla="*/ 2267002 h 5436963"/>
              <a:gd name="connsiteX497" fmla="*/ 1152710 w 5571445"/>
              <a:gd name="connsiteY497" fmla="*/ 2190154 h 5436963"/>
              <a:gd name="connsiteX498" fmla="*/ 1197537 w 5571445"/>
              <a:gd name="connsiteY498" fmla="*/ 2177347 h 5436963"/>
              <a:gd name="connsiteX499" fmla="*/ 1197537 w 5571445"/>
              <a:gd name="connsiteY499" fmla="*/ 2158134 h 5436963"/>
              <a:gd name="connsiteX500" fmla="*/ 1232759 w 5571445"/>
              <a:gd name="connsiteY500" fmla="*/ 2158134 h 5436963"/>
              <a:gd name="connsiteX501" fmla="*/ 1277587 w 5571445"/>
              <a:gd name="connsiteY501" fmla="*/ 2145327 h 5436963"/>
              <a:gd name="connsiteX502" fmla="*/ 1316011 w 5571445"/>
              <a:gd name="connsiteY502" fmla="*/ 2100499 h 5436963"/>
              <a:gd name="connsiteX503" fmla="*/ 1332019 w 5571445"/>
              <a:gd name="connsiteY503" fmla="*/ 1998034 h 5436963"/>
              <a:gd name="connsiteX504" fmla="*/ 1223151 w 5571445"/>
              <a:gd name="connsiteY504" fmla="*/ 1901976 h 5436963"/>
              <a:gd name="connsiteX505" fmla="*/ 1258373 w 5571445"/>
              <a:gd name="connsiteY505" fmla="*/ 1879560 h 5436963"/>
              <a:gd name="connsiteX506" fmla="*/ 1293595 w 5571445"/>
              <a:gd name="connsiteY506" fmla="*/ 1850745 h 5436963"/>
              <a:gd name="connsiteX507" fmla="*/ 1364040 w 5571445"/>
              <a:gd name="connsiteY507" fmla="*/ 1860350 h 5436963"/>
              <a:gd name="connsiteX508" fmla="*/ 1453695 w 5571445"/>
              <a:gd name="connsiteY508" fmla="*/ 1863552 h 5436963"/>
              <a:gd name="connsiteX509" fmla="*/ 1504925 w 5571445"/>
              <a:gd name="connsiteY509" fmla="*/ 1789905 h 5436963"/>
              <a:gd name="connsiteX510" fmla="*/ 1536946 w 5571445"/>
              <a:gd name="connsiteY510" fmla="*/ 1709856 h 5436963"/>
              <a:gd name="connsiteX511" fmla="*/ 1504925 w 5571445"/>
              <a:gd name="connsiteY511" fmla="*/ 1687444 h 5436963"/>
              <a:gd name="connsiteX512" fmla="*/ 1498522 w 5571445"/>
              <a:gd name="connsiteY512" fmla="*/ 1645818 h 5436963"/>
              <a:gd name="connsiteX513" fmla="*/ 1504925 w 5571445"/>
              <a:gd name="connsiteY513" fmla="*/ 1607394 h 5436963"/>
              <a:gd name="connsiteX514" fmla="*/ 1543350 w 5571445"/>
              <a:gd name="connsiteY514" fmla="*/ 1600987 h 5436963"/>
              <a:gd name="connsiteX515" fmla="*/ 1645815 w 5571445"/>
              <a:gd name="connsiteY515" fmla="*/ 1600987 h 5436963"/>
              <a:gd name="connsiteX516" fmla="*/ 1677832 w 5571445"/>
              <a:gd name="connsiteY516" fmla="*/ 1559361 h 5436963"/>
              <a:gd name="connsiteX517" fmla="*/ 1709852 w 5571445"/>
              <a:gd name="connsiteY517" fmla="*/ 1511332 h 5436963"/>
              <a:gd name="connsiteX518" fmla="*/ 1709852 w 5571445"/>
              <a:gd name="connsiteY518" fmla="*/ 1498525 h 5436963"/>
              <a:gd name="connsiteX519" fmla="*/ 1697046 w 5571445"/>
              <a:gd name="connsiteY519" fmla="*/ 1498525 h 5436963"/>
              <a:gd name="connsiteX520" fmla="*/ 1709852 w 5571445"/>
              <a:gd name="connsiteY520" fmla="*/ 1453698 h 5436963"/>
              <a:gd name="connsiteX521" fmla="*/ 1860346 w 5571445"/>
              <a:gd name="connsiteY521" fmla="*/ 1380052 h 5436963"/>
              <a:gd name="connsiteX522" fmla="*/ 1914779 w 5571445"/>
              <a:gd name="connsiteY522" fmla="*/ 1210347 h 5436963"/>
              <a:gd name="connsiteX523" fmla="*/ 1866750 w 5571445"/>
              <a:gd name="connsiteY523" fmla="*/ 1123894 h 5436963"/>
              <a:gd name="connsiteX524" fmla="*/ 1850741 w 5571445"/>
              <a:gd name="connsiteY524" fmla="*/ 1018227 h 5436963"/>
              <a:gd name="connsiteX525" fmla="*/ 1850741 w 5571445"/>
              <a:gd name="connsiteY525" fmla="*/ 941379 h 5436963"/>
              <a:gd name="connsiteX526" fmla="*/ 1837931 w 5571445"/>
              <a:gd name="connsiteY526" fmla="*/ 941379 h 5436963"/>
              <a:gd name="connsiteX527" fmla="*/ 1825124 w 5571445"/>
              <a:gd name="connsiteY527" fmla="*/ 899754 h 5436963"/>
              <a:gd name="connsiteX528" fmla="*/ 1793104 w 5571445"/>
              <a:gd name="connsiteY528" fmla="*/ 870938 h 5436963"/>
              <a:gd name="connsiteX529" fmla="*/ 1793104 w 5571445"/>
              <a:gd name="connsiteY529" fmla="*/ 845321 h 5436963"/>
              <a:gd name="connsiteX530" fmla="*/ 1767490 w 5571445"/>
              <a:gd name="connsiteY530" fmla="*/ 832514 h 5436963"/>
              <a:gd name="connsiteX531" fmla="*/ 1767490 w 5571445"/>
              <a:gd name="connsiteY531" fmla="*/ 800494 h 5436963"/>
              <a:gd name="connsiteX532" fmla="*/ 1741873 w 5571445"/>
              <a:gd name="connsiteY532" fmla="*/ 787687 h 5436963"/>
              <a:gd name="connsiteX533" fmla="*/ 1671428 w 5571445"/>
              <a:gd name="connsiteY533" fmla="*/ 704435 h 5436963"/>
              <a:gd name="connsiteX534" fmla="*/ 1620197 w 5571445"/>
              <a:gd name="connsiteY534" fmla="*/ 666011 h 5436963"/>
              <a:gd name="connsiteX535" fmla="*/ 1620197 w 5571445"/>
              <a:gd name="connsiteY535" fmla="*/ 640394 h 5436963"/>
              <a:gd name="connsiteX536" fmla="*/ 1588177 w 5571445"/>
              <a:gd name="connsiteY536" fmla="*/ 627587 h 5436963"/>
              <a:gd name="connsiteX537" fmla="*/ 1588177 w 5571445"/>
              <a:gd name="connsiteY537" fmla="*/ 595567 h 5436963"/>
              <a:gd name="connsiteX538" fmla="*/ 1562563 w 5571445"/>
              <a:gd name="connsiteY538" fmla="*/ 582760 h 5436963"/>
              <a:gd name="connsiteX539" fmla="*/ 1562563 w 5571445"/>
              <a:gd name="connsiteY539" fmla="*/ 557143 h 5436963"/>
              <a:gd name="connsiteX540" fmla="*/ 1549753 w 5571445"/>
              <a:gd name="connsiteY540" fmla="*/ 557143 h 5436963"/>
              <a:gd name="connsiteX541" fmla="*/ 1549753 w 5571445"/>
              <a:gd name="connsiteY541" fmla="*/ 505912 h 5436963"/>
              <a:gd name="connsiteX542" fmla="*/ 1536946 w 5571445"/>
              <a:gd name="connsiteY542" fmla="*/ 505912 h 5436963"/>
              <a:gd name="connsiteX543" fmla="*/ 1514534 w 5571445"/>
              <a:gd name="connsiteY543" fmla="*/ 445072 h 5436963"/>
              <a:gd name="connsiteX544" fmla="*/ 1504925 w 5571445"/>
              <a:gd name="connsiteY544" fmla="*/ 365023 h 5436963"/>
              <a:gd name="connsiteX545" fmla="*/ 1511329 w 5571445"/>
              <a:gd name="connsiteY545" fmla="*/ 313792 h 5436963"/>
              <a:gd name="connsiteX546" fmla="*/ 1524139 w 5571445"/>
              <a:gd name="connsiteY546" fmla="*/ 313792 h 5436963"/>
              <a:gd name="connsiteX547" fmla="*/ 1524139 w 5571445"/>
              <a:gd name="connsiteY547" fmla="*/ 300985 h 5436963"/>
              <a:gd name="connsiteX548" fmla="*/ 1511329 w 5571445"/>
              <a:gd name="connsiteY548" fmla="*/ 300985 h 5436963"/>
              <a:gd name="connsiteX549" fmla="*/ 1600987 w 5571445"/>
              <a:gd name="connsiteY549" fmla="*/ 230541 h 5436963"/>
              <a:gd name="connsiteX550" fmla="*/ 3381288 w 5571445"/>
              <a:gd name="connsiteY550" fmla="*/ 38424 h 5436963"/>
              <a:gd name="connsiteX551" fmla="*/ 3400498 w 5571445"/>
              <a:gd name="connsiteY551" fmla="*/ 38424 h 5436963"/>
              <a:gd name="connsiteX552" fmla="*/ 3400498 w 5571445"/>
              <a:gd name="connsiteY552" fmla="*/ 83251 h 5436963"/>
              <a:gd name="connsiteX553" fmla="*/ 3381288 w 5571445"/>
              <a:gd name="connsiteY553" fmla="*/ 83251 h 5436963"/>
              <a:gd name="connsiteX554" fmla="*/ 3983261 w 5571445"/>
              <a:gd name="connsiteY554" fmla="*/ 0 h 5436963"/>
              <a:gd name="connsiteX555" fmla="*/ 4008875 w 5571445"/>
              <a:gd name="connsiteY555" fmla="*/ 0 h 5436963"/>
              <a:gd name="connsiteX556" fmla="*/ 4008875 w 5571445"/>
              <a:gd name="connsiteY556" fmla="*/ 25617 h 5436963"/>
              <a:gd name="connsiteX557" fmla="*/ 3996068 w 5571445"/>
              <a:gd name="connsiteY557" fmla="*/ 25617 h 5436963"/>
              <a:gd name="connsiteX558" fmla="*/ 3996068 w 5571445"/>
              <a:gd name="connsiteY558" fmla="*/ 12810 h 5436963"/>
              <a:gd name="connsiteX559" fmla="*/ 3983261 w 5571445"/>
              <a:gd name="connsiteY559" fmla="*/ 12810 h 543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</a:cxnLst>
            <a:rect l="l" t="t" r="r" b="b"/>
            <a:pathLst>
              <a:path w="5571445" h="5436963">
                <a:moveTo>
                  <a:pt x="3029072" y="5411350"/>
                </a:moveTo>
                <a:cubicBezTo>
                  <a:pt x="3037612" y="5419886"/>
                  <a:pt x="3040814" y="5424156"/>
                  <a:pt x="3038680" y="5424156"/>
                </a:cubicBezTo>
                <a:cubicBezTo>
                  <a:pt x="3036544" y="5424156"/>
                  <a:pt x="3037612" y="5428427"/>
                  <a:pt x="3041882" y="5436963"/>
                </a:cubicBezTo>
                <a:lnTo>
                  <a:pt x="3029072" y="5436963"/>
                </a:lnTo>
                <a:close/>
                <a:moveTo>
                  <a:pt x="3400501" y="4943858"/>
                </a:moveTo>
                <a:lnTo>
                  <a:pt x="3413312" y="4943858"/>
                </a:lnTo>
                <a:lnTo>
                  <a:pt x="3426119" y="5027110"/>
                </a:lnTo>
                <a:lnTo>
                  <a:pt x="3413312" y="5027110"/>
                </a:lnTo>
                <a:lnTo>
                  <a:pt x="3413312" y="5001496"/>
                </a:lnTo>
                <a:lnTo>
                  <a:pt x="3400501" y="5001496"/>
                </a:lnTo>
                <a:close/>
                <a:moveTo>
                  <a:pt x="2228575" y="4905434"/>
                </a:moveTo>
                <a:lnTo>
                  <a:pt x="2241381" y="4905434"/>
                </a:lnTo>
                <a:cubicBezTo>
                  <a:pt x="2241381" y="4926781"/>
                  <a:pt x="2237111" y="4954532"/>
                  <a:pt x="2228575" y="4988686"/>
                </a:cubicBezTo>
                <a:lnTo>
                  <a:pt x="2215768" y="4988686"/>
                </a:lnTo>
                <a:lnTo>
                  <a:pt x="2215768" y="4943858"/>
                </a:lnTo>
                <a:lnTo>
                  <a:pt x="2228575" y="4943858"/>
                </a:lnTo>
                <a:close/>
                <a:moveTo>
                  <a:pt x="2254192" y="4822186"/>
                </a:moveTo>
                <a:lnTo>
                  <a:pt x="2267002" y="4822186"/>
                </a:lnTo>
                <a:lnTo>
                  <a:pt x="2267002" y="4867014"/>
                </a:lnTo>
                <a:lnTo>
                  <a:pt x="2254192" y="4867014"/>
                </a:lnTo>
                <a:close/>
                <a:moveTo>
                  <a:pt x="2266999" y="4796569"/>
                </a:moveTo>
                <a:cubicBezTo>
                  <a:pt x="2275535" y="4805106"/>
                  <a:pt x="2278737" y="4808307"/>
                  <a:pt x="2276604" y="4806174"/>
                </a:cubicBezTo>
                <a:cubicBezTo>
                  <a:pt x="2274470" y="4804037"/>
                  <a:pt x="2277672" y="4809376"/>
                  <a:pt x="2286209" y="4822183"/>
                </a:cubicBezTo>
                <a:lnTo>
                  <a:pt x="2266999" y="4822183"/>
                </a:lnTo>
                <a:close/>
                <a:moveTo>
                  <a:pt x="2311826" y="4636470"/>
                </a:moveTo>
                <a:cubicBezTo>
                  <a:pt x="2320363" y="4645006"/>
                  <a:pt x="2323565" y="4648208"/>
                  <a:pt x="2321431" y="4646075"/>
                </a:cubicBezTo>
                <a:cubicBezTo>
                  <a:pt x="2319298" y="4643938"/>
                  <a:pt x="2320363" y="4649276"/>
                  <a:pt x="2324633" y="4662083"/>
                </a:cubicBezTo>
                <a:lnTo>
                  <a:pt x="2311826" y="4662083"/>
                </a:lnTo>
                <a:close/>
                <a:moveTo>
                  <a:pt x="4566021" y="4591642"/>
                </a:moveTo>
                <a:lnTo>
                  <a:pt x="4591635" y="4591642"/>
                </a:lnTo>
                <a:lnTo>
                  <a:pt x="4591635" y="4623659"/>
                </a:lnTo>
                <a:lnTo>
                  <a:pt x="4566021" y="4623659"/>
                </a:lnTo>
                <a:close/>
                <a:moveTo>
                  <a:pt x="5161588" y="4482777"/>
                </a:moveTo>
                <a:lnTo>
                  <a:pt x="5161588" y="4514798"/>
                </a:lnTo>
                <a:cubicBezTo>
                  <a:pt x="5144511" y="4519064"/>
                  <a:pt x="5128503" y="4522269"/>
                  <a:pt x="5113552" y="4524403"/>
                </a:cubicBezTo>
                <a:cubicBezTo>
                  <a:pt x="5098615" y="4526536"/>
                  <a:pt x="5078337" y="4527605"/>
                  <a:pt x="5052723" y="4527605"/>
                </a:cubicBezTo>
                <a:lnTo>
                  <a:pt x="5052723" y="4514798"/>
                </a:lnTo>
                <a:lnTo>
                  <a:pt x="5071933" y="4514798"/>
                </a:lnTo>
                <a:cubicBezTo>
                  <a:pt x="5089010" y="4493451"/>
                  <a:pt x="5118897" y="4482777"/>
                  <a:pt x="5161588" y="4482777"/>
                </a:cubicBezTo>
                <a:close/>
                <a:moveTo>
                  <a:pt x="1684239" y="4322678"/>
                </a:moveTo>
                <a:lnTo>
                  <a:pt x="1709852" y="4322678"/>
                </a:lnTo>
                <a:lnTo>
                  <a:pt x="1709852" y="4335485"/>
                </a:lnTo>
                <a:lnTo>
                  <a:pt x="1697046" y="4335485"/>
                </a:lnTo>
                <a:lnTo>
                  <a:pt x="1697046" y="4348295"/>
                </a:lnTo>
                <a:cubicBezTo>
                  <a:pt x="1688505" y="4339755"/>
                  <a:pt x="1685304" y="4336553"/>
                  <a:pt x="1687440" y="4338686"/>
                </a:cubicBezTo>
                <a:cubicBezTo>
                  <a:pt x="1689574" y="4340823"/>
                  <a:pt x="1688505" y="4335485"/>
                  <a:pt x="1684239" y="4322678"/>
                </a:cubicBezTo>
                <a:close/>
                <a:moveTo>
                  <a:pt x="1754683" y="4252230"/>
                </a:moveTo>
                <a:lnTo>
                  <a:pt x="1767494" y="4252230"/>
                </a:lnTo>
                <a:lnTo>
                  <a:pt x="1767494" y="4265040"/>
                </a:lnTo>
                <a:cubicBezTo>
                  <a:pt x="1767494" y="4273577"/>
                  <a:pt x="1765357" y="4278915"/>
                  <a:pt x="1761090" y="4281048"/>
                </a:cubicBezTo>
                <a:cubicBezTo>
                  <a:pt x="1756820" y="4283182"/>
                  <a:pt x="1750417" y="4288520"/>
                  <a:pt x="1741876" y="4297057"/>
                </a:cubicBezTo>
                <a:lnTo>
                  <a:pt x="1741876" y="4309867"/>
                </a:lnTo>
                <a:lnTo>
                  <a:pt x="1729069" y="4309867"/>
                </a:lnTo>
                <a:cubicBezTo>
                  <a:pt x="1733336" y="4292790"/>
                  <a:pt x="1736541" y="4282117"/>
                  <a:pt x="1738675" y="4277847"/>
                </a:cubicBezTo>
                <a:cubicBezTo>
                  <a:pt x="1740808" y="4273577"/>
                  <a:pt x="1746146" y="4265040"/>
                  <a:pt x="1754683" y="4252230"/>
                </a:cubicBezTo>
                <a:close/>
                <a:moveTo>
                  <a:pt x="134482" y="3970458"/>
                </a:moveTo>
                <a:lnTo>
                  <a:pt x="166503" y="3970458"/>
                </a:lnTo>
                <a:lnTo>
                  <a:pt x="166503" y="3983268"/>
                </a:lnTo>
                <a:cubicBezTo>
                  <a:pt x="149426" y="3978998"/>
                  <a:pt x="141954" y="3977930"/>
                  <a:pt x="144087" y="3980067"/>
                </a:cubicBezTo>
                <a:cubicBezTo>
                  <a:pt x="146224" y="3982200"/>
                  <a:pt x="143019" y="3978998"/>
                  <a:pt x="134482" y="3970458"/>
                </a:cubicBezTo>
                <a:close/>
                <a:moveTo>
                  <a:pt x="12807" y="3970458"/>
                </a:moveTo>
                <a:lnTo>
                  <a:pt x="57634" y="3970458"/>
                </a:lnTo>
                <a:lnTo>
                  <a:pt x="57634" y="3983268"/>
                </a:lnTo>
                <a:lnTo>
                  <a:pt x="25614" y="3983268"/>
                </a:lnTo>
                <a:cubicBezTo>
                  <a:pt x="21347" y="3987535"/>
                  <a:pt x="20279" y="3990740"/>
                  <a:pt x="22412" y="3992874"/>
                </a:cubicBezTo>
                <a:cubicBezTo>
                  <a:pt x="24549" y="3995007"/>
                  <a:pt x="21347" y="3996075"/>
                  <a:pt x="12807" y="3996075"/>
                </a:cubicBezTo>
                <a:lnTo>
                  <a:pt x="0" y="3996075"/>
                </a:lnTo>
                <a:cubicBezTo>
                  <a:pt x="8537" y="3987535"/>
                  <a:pt x="12807" y="3978998"/>
                  <a:pt x="12807" y="3970458"/>
                </a:cubicBezTo>
                <a:close/>
                <a:moveTo>
                  <a:pt x="179310" y="3900017"/>
                </a:moveTo>
                <a:lnTo>
                  <a:pt x="217734" y="3900017"/>
                </a:lnTo>
                <a:lnTo>
                  <a:pt x="217734" y="3912824"/>
                </a:lnTo>
                <a:lnTo>
                  <a:pt x="204927" y="3912824"/>
                </a:lnTo>
                <a:lnTo>
                  <a:pt x="204927" y="3925631"/>
                </a:lnTo>
                <a:lnTo>
                  <a:pt x="166503" y="3925631"/>
                </a:lnTo>
                <a:lnTo>
                  <a:pt x="166503" y="3938441"/>
                </a:lnTo>
                <a:cubicBezTo>
                  <a:pt x="153693" y="3946978"/>
                  <a:pt x="143019" y="3951248"/>
                  <a:pt x="134482" y="3951248"/>
                </a:cubicBezTo>
                <a:cubicBezTo>
                  <a:pt x="125942" y="3951248"/>
                  <a:pt x="113135" y="3953381"/>
                  <a:pt x="96058" y="3957651"/>
                </a:cubicBezTo>
                <a:lnTo>
                  <a:pt x="96058" y="3938441"/>
                </a:lnTo>
                <a:lnTo>
                  <a:pt x="108865" y="3938441"/>
                </a:lnTo>
                <a:lnTo>
                  <a:pt x="108865" y="3925631"/>
                </a:lnTo>
                <a:cubicBezTo>
                  <a:pt x="121675" y="3917094"/>
                  <a:pt x="132349" y="3914957"/>
                  <a:pt x="140886" y="3919227"/>
                </a:cubicBezTo>
                <a:cubicBezTo>
                  <a:pt x="149426" y="3923497"/>
                  <a:pt x="162233" y="3917094"/>
                  <a:pt x="179310" y="3900017"/>
                </a:cubicBezTo>
                <a:close/>
                <a:moveTo>
                  <a:pt x="384237" y="3816762"/>
                </a:moveTo>
                <a:lnTo>
                  <a:pt x="409854" y="3816762"/>
                </a:lnTo>
                <a:lnTo>
                  <a:pt x="409854" y="3829569"/>
                </a:lnTo>
                <a:cubicBezTo>
                  <a:pt x="397043" y="3825299"/>
                  <a:pt x="391708" y="3824230"/>
                  <a:pt x="393842" y="3826367"/>
                </a:cubicBezTo>
                <a:cubicBezTo>
                  <a:pt x="395978" y="3828501"/>
                  <a:pt x="392777" y="3825299"/>
                  <a:pt x="384237" y="3816762"/>
                </a:cubicBezTo>
                <a:close/>
                <a:moveTo>
                  <a:pt x="4373901" y="3727104"/>
                </a:moveTo>
                <a:cubicBezTo>
                  <a:pt x="4416595" y="3731374"/>
                  <a:pt x="4444346" y="3756991"/>
                  <a:pt x="4457153" y="3803952"/>
                </a:cubicBezTo>
                <a:cubicBezTo>
                  <a:pt x="4435806" y="3799685"/>
                  <a:pt x="4420866" y="3794347"/>
                  <a:pt x="4412325" y="3787943"/>
                </a:cubicBezTo>
                <a:cubicBezTo>
                  <a:pt x="4403785" y="3781540"/>
                  <a:pt x="4390978" y="3774068"/>
                  <a:pt x="4373901" y="3765528"/>
                </a:cubicBezTo>
                <a:close/>
                <a:moveTo>
                  <a:pt x="653201" y="3272426"/>
                </a:moveTo>
                <a:lnTo>
                  <a:pt x="678815" y="3272426"/>
                </a:lnTo>
                <a:lnTo>
                  <a:pt x="678815" y="3291640"/>
                </a:lnTo>
                <a:cubicBezTo>
                  <a:pt x="666008" y="3283100"/>
                  <a:pt x="660669" y="3279898"/>
                  <a:pt x="662806" y="3282035"/>
                </a:cubicBezTo>
                <a:cubicBezTo>
                  <a:pt x="664940" y="3284168"/>
                  <a:pt x="661738" y="3280966"/>
                  <a:pt x="653201" y="3272426"/>
                </a:cubicBezTo>
                <a:close/>
                <a:moveTo>
                  <a:pt x="704435" y="3259616"/>
                </a:moveTo>
                <a:lnTo>
                  <a:pt x="749263" y="3259616"/>
                </a:lnTo>
                <a:lnTo>
                  <a:pt x="749263" y="3272423"/>
                </a:lnTo>
                <a:lnTo>
                  <a:pt x="704435" y="3272423"/>
                </a:lnTo>
                <a:close/>
                <a:moveTo>
                  <a:pt x="762070" y="3246809"/>
                </a:moveTo>
                <a:lnTo>
                  <a:pt x="800494" y="3246809"/>
                </a:lnTo>
                <a:lnTo>
                  <a:pt x="800494" y="3259616"/>
                </a:lnTo>
                <a:lnTo>
                  <a:pt x="762070" y="3259616"/>
                </a:lnTo>
                <a:close/>
                <a:moveTo>
                  <a:pt x="954186" y="3208385"/>
                </a:moveTo>
                <a:lnTo>
                  <a:pt x="979800" y="3208385"/>
                </a:lnTo>
                <a:lnTo>
                  <a:pt x="979800" y="3221192"/>
                </a:lnTo>
                <a:cubicBezTo>
                  <a:pt x="966993" y="3216922"/>
                  <a:pt x="961658" y="3215857"/>
                  <a:pt x="963791" y="3217990"/>
                </a:cubicBezTo>
                <a:cubicBezTo>
                  <a:pt x="965925" y="3220123"/>
                  <a:pt x="962723" y="3216922"/>
                  <a:pt x="954186" y="3208385"/>
                </a:cubicBezTo>
                <a:close/>
                <a:moveTo>
                  <a:pt x="5392132" y="2055672"/>
                </a:moveTo>
                <a:lnTo>
                  <a:pt x="5436960" y="2055672"/>
                </a:lnTo>
                <a:lnTo>
                  <a:pt x="5436960" y="2068479"/>
                </a:lnTo>
                <a:lnTo>
                  <a:pt x="5411342" y="2068479"/>
                </a:lnTo>
                <a:cubicBezTo>
                  <a:pt x="5398536" y="2081286"/>
                  <a:pt x="5387862" y="2087689"/>
                  <a:pt x="5379325" y="2087689"/>
                </a:cubicBezTo>
                <a:cubicBezTo>
                  <a:pt x="5379325" y="2087689"/>
                  <a:pt x="5375055" y="2085556"/>
                  <a:pt x="5366515" y="2081286"/>
                </a:cubicBezTo>
                <a:lnTo>
                  <a:pt x="5366515" y="2068479"/>
                </a:lnTo>
                <a:cubicBezTo>
                  <a:pt x="5379325" y="2064209"/>
                  <a:pt x="5384660" y="2063140"/>
                  <a:pt x="5382527" y="2065277"/>
                </a:cubicBezTo>
                <a:cubicBezTo>
                  <a:pt x="5380390" y="2067410"/>
                  <a:pt x="5383592" y="2064209"/>
                  <a:pt x="5392132" y="2055672"/>
                </a:cubicBezTo>
                <a:close/>
                <a:moveTo>
                  <a:pt x="5436963" y="2036462"/>
                </a:moveTo>
                <a:lnTo>
                  <a:pt x="5475387" y="2036462"/>
                </a:lnTo>
                <a:lnTo>
                  <a:pt x="5475387" y="2055675"/>
                </a:lnTo>
                <a:lnTo>
                  <a:pt x="5436963" y="2055675"/>
                </a:lnTo>
                <a:close/>
                <a:moveTo>
                  <a:pt x="5545832" y="1998037"/>
                </a:moveTo>
                <a:cubicBezTo>
                  <a:pt x="5554368" y="2002307"/>
                  <a:pt x="5558638" y="2005509"/>
                  <a:pt x="5558638" y="2007643"/>
                </a:cubicBezTo>
                <a:cubicBezTo>
                  <a:pt x="5558638" y="2009779"/>
                  <a:pt x="5560765" y="2012981"/>
                  <a:pt x="5565042" y="2017251"/>
                </a:cubicBezTo>
                <a:cubicBezTo>
                  <a:pt x="5565042" y="2021518"/>
                  <a:pt x="5567175" y="2023655"/>
                  <a:pt x="5571445" y="2023655"/>
                </a:cubicBezTo>
                <a:lnTo>
                  <a:pt x="5533021" y="2023655"/>
                </a:lnTo>
                <a:cubicBezTo>
                  <a:pt x="5533021" y="2015114"/>
                  <a:pt x="5537284" y="2006578"/>
                  <a:pt x="5545832" y="1998037"/>
                </a:cubicBezTo>
                <a:close/>
                <a:moveTo>
                  <a:pt x="1063058" y="1818728"/>
                </a:moveTo>
                <a:cubicBezTo>
                  <a:pt x="1080135" y="1822998"/>
                  <a:pt x="1091874" y="1827264"/>
                  <a:pt x="1098277" y="1831535"/>
                </a:cubicBezTo>
                <a:cubicBezTo>
                  <a:pt x="1104684" y="1835805"/>
                  <a:pt x="1114289" y="1842208"/>
                  <a:pt x="1127096" y="1850748"/>
                </a:cubicBezTo>
                <a:lnTo>
                  <a:pt x="1127096" y="1863555"/>
                </a:lnTo>
                <a:cubicBezTo>
                  <a:pt x="1092942" y="1859285"/>
                  <a:pt x="1071595" y="1844341"/>
                  <a:pt x="1063058" y="1818728"/>
                </a:cubicBezTo>
                <a:close/>
                <a:moveTo>
                  <a:pt x="992610" y="1780304"/>
                </a:moveTo>
                <a:cubicBezTo>
                  <a:pt x="1009687" y="1784574"/>
                  <a:pt x="1022494" y="1788840"/>
                  <a:pt x="1031034" y="1793111"/>
                </a:cubicBezTo>
                <a:cubicBezTo>
                  <a:pt x="1039571" y="1797381"/>
                  <a:pt x="1050244" y="1801651"/>
                  <a:pt x="1063055" y="1805917"/>
                </a:cubicBezTo>
                <a:lnTo>
                  <a:pt x="1063055" y="1818728"/>
                </a:lnTo>
                <a:lnTo>
                  <a:pt x="1031034" y="1818728"/>
                </a:lnTo>
                <a:cubicBezTo>
                  <a:pt x="1022494" y="1810187"/>
                  <a:pt x="1016091" y="1803784"/>
                  <a:pt x="1011820" y="1799514"/>
                </a:cubicBezTo>
                <a:cubicBezTo>
                  <a:pt x="1007554" y="1795247"/>
                  <a:pt x="1001147" y="1788840"/>
                  <a:pt x="992610" y="1780304"/>
                </a:cubicBezTo>
                <a:close/>
                <a:moveTo>
                  <a:pt x="896552" y="1729073"/>
                </a:moveTo>
                <a:lnTo>
                  <a:pt x="922169" y="1729073"/>
                </a:lnTo>
                <a:lnTo>
                  <a:pt x="922169" y="1741880"/>
                </a:lnTo>
                <a:cubicBezTo>
                  <a:pt x="934976" y="1741880"/>
                  <a:pt x="946718" y="1742948"/>
                  <a:pt x="957391" y="1745081"/>
                </a:cubicBezTo>
                <a:cubicBezTo>
                  <a:pt x="968065" y="1747215"/>
                  <a:pt x="979803" y="1750416"/>
                  <a:pt x="992614" y="1754687"/>
                </a:cubicBezTo>
                <a:lnTo>
                  <a:pt x="992614" y="1780304"/>
                </a:lnTo>
                <a:lnTo>
                  <a:pt x="992610" y="1780304"/>
                </a:lnTo>
                <a:lnTo>
                  <a:pt x="954189" y="1780304"/>
                </a:lnTo>
                <a:cubicBezTo>
                  <a:pt x="945649" y="1767497"/>
                  <a:pt x="936044" y="1758957"/>
                  <a:pt x="925371" y="1754687"/>
                </a:cubicBezTo>
                <a:cubicBezTo>
                  <a:pt x="914697" y="1750416"/>
                  <a:pt x="905092" y="1741880"/>
                  <a:pt x="896552" y="1729073"/>
                </a:cubicBezTo>
                <a:close/>
                <a:moveTo>
                  <a:pt x="3221188" y="909366"/>
                </a:moveTo>
                <a:lnTo>
                  <a:pt x="3233995" y="909366"/>
                </a:lnTo>
                <a:lnTo>
                  <a:pt x="3233995" y="967000"/>
                </a:lnTo>
                <a:lnTo>
                  <a:pt x="3221188" y="967000"/>
                </a:lnTo>
                <a:close/>
                <a:moveTo>
                  <a:pt x="3259612" y="723649"/>
                </a:moveTo>
                <a:lnTo>
                  <a:pt x="3291633" y="723649"/>
                </a:lnTo>
                <a:cubicBezTo>
                  <a:pt x="3287363" y="757803"/>
                  <a:pt x="3280959" y="790892"/>
                  <a:pt x="3272419" y="822909"/>
                </a:cubicBezTo>
                <a:cubicBezTo>
                  <a:pt x="3263882" y="854930"/>
                  <a:pt x="3255342" y="883749"/>
                  <a:pt x="3246805" y="909366"/>
                </a:cubicBezTo>
                <a:lnTo>
                  <a:pt x="3233995" y="909366"/>
                </a:lnTo>
                <a:lnTo>
                  <a:pt x="3233995" y="800497"/>
                </a:lnTo>
                <a:lnTo>
                  <a:pt x="3246805" y="800497"/>
                </a:lnTo>
                <a:cubicBezTo>
                  <a:pt x="3255342" y="766343"/>
                  <a:pt x="3259612" y="740726"/>
                  <a:pt x="3259612" y="723649"/>
                </a:cubicBezTo>
                <a:close/>
                <a:moveTo>
                  <a:pt x="3317250" y="531526"/>
                </a:moveTo>
                <a:lnTo>
                  <a:pt x="3291636" y="666011"/>
                </a:lnTo>
                <a:lnTo>
                  <a:pt x="3259616" y="666011"/>
                </a:lnTo>
                <a:cubicBezTo>
                  <a:pt x="3268152" y="644664"/>
                  <a:pt x="3274559" y="619047"/>
                  <a:pt x="3278826" y="589163"/>
                </a:cubicBezTo>
                <a:cubicBezTo>
                  <a:pt x="3283096" y="559276"/>
                  <a:pt x="3295903" y="540066"/>
                  <a:pt x="3317250" y="531526"/>
                </a:cubicBezTo>
                <a:close/>
                <a:moveTo>
                  <a:pt x="1600987" y="217734"/>
                </a:moveTo>
                <a:cubicBezTo>
                  <a:pt x="1618064" y="222000"/>
                  <a:pt x="1633004" y="226270"/>
                  <a:pt x="1645815" y="230541"/>
                </a:cubicBezTo>
                <a:cubicBezTo>
                  <a:pt x="1658622" y="234811"/>
                  <a:pt x="1671428" y="239081"/>
                  <a:pt x="1684239" y="243347"/>
                </a:cubicBezTo>
                <a:lnTo>
                  <a:pt x="1684239" y="275368"/>
                </a:lnTo>
                <a:cubicBezTo>
                  <a:pt x="1705582" y="283908"/>
                  <a:pt x="1718392" y="289243"/>
                  <a:pt x="1722663" y="291377"/>
                </a:cubicBezTo>
                <a:cubicBezTo>
                  <a:pt x="1726929" y="293513"/>
                  <a:pt x="1733333" y="305252"/>
                  <a:pt x="1741873" y="326599"/>
                </a:cubicBezTo>
                <a:lnTo>
                  <a:pt x="1741873" y="352216"/>
                </a:lnTo>
                <a:cubicBezTo>
                  <a:pt x="1771757" y="373563"/>
                  <a:pt x="1794172" y="391708"/>
                  <a:pt x="1809116" y="406649"/>
                </a:cubicBezTo>
                <a:cubicBezTo>
                  <a:pt x="1824056" y="421592"/>
                  <a:pt x="1842201" y="439738"/>
                  <a:pt x="1863548" y="461085"/>
                </a:cubicBezTo>
                <a:lnTo>
                  <a:pt x="1863548" y="493102"/>
                </a:lnTo>
                <a:lnTo>
                  <a:pt x="1876355" y="493102"/>
                </a:lnTo>
                <a:lnTo>
                  <a:pt x="1876355" y="518719"/>
                </a:lnTo>
                <a:lnTo>
                  <a:pt x="1901972" y="531526"/>
                </a:lnTo>
                <a:cubicBezTo>
                  <a:pt x="1906242" y="544336"/>
                  <a:pt x="1908376" y="557143"/>
                  <a:pt x="1908376" y="569950"/>
                </a:cubicBezTo>
                <a:lnTo>
                  <a:pt x="1908376" y="608374"/>
                </a:lnTo>
                <a:cubicBezTo>
                  <a:pt x="1908376" y="616914"/>
                  <a:pt x="1911577" y="623317"/>
                  <a:pt x="1917981" y="627587"/>
                </a:cubicBezTo>
                <a:cubicBezTo>
                  <a:pt x="1924384" y="631854"/>
                  <a:pt x="1942529" y="636124"/>
                  <a:pt x="1972417" y="640394"/>
                </a:cubicBezTo>
                <a:lnTo>
                  <a:pt x="1972417" y="666011"/>
                </a:lnTo>
                <a:lnTo>
                  <a:pt x="1946800" y="666011"/>
                </a:lnTo>
                <a:lnTo>
                  <a:pt x="1946800" y="704435"/>
                </a:lnTo>
                <a:cubicBezTo>
                  <a:pt x="1955340" y="712972"/>
                  <a:pt x="1966010" y="722577"/>
                  <a:pt x="1978820" y="733251"/>
                </a:cubicBezTo>
                <a:cubicBezTo>
                  <a:pt x="1991627" y="743924"/>
                  <a:pt x="2002300" y="753530"/>
                  <a:pt x="2010841" y="762070"/>
                </a:cubicBezTo>
                <a:lnTo>
                  <a:pt x="2010841" y="787687"/>
                </a:lnTo>
                <a:lnTo>
                  <a:pt x="2023648" y="787687"/>
                </a:lnTo>
                <a:cubicBezTo>
                  <a:pt x="2032184" y="796224"/>
                  <a:pt x="2040724" y="803695"/>
                  <a:pt x="2049265" y="810099"/>
                </a:cubicBezTo>
                <a:cubicBezTo>
                  <a:pt x="2057801" y="816502"/>
                  <a:pt x="2068475" y="832514"/>
                  <a:pt x="2081282" y="858128"/>
                </a:cubicBezTo>
                <a:lnTo>
                  <a:pt x="2094092" y="858128"/>
                </a:lnTo>
                <a:lnTo>
                  <a:pt x="2094092" y="896552"/>
                </a:lnTo>
                <a:lnTo>
                  <a:pt x="2106899" y="896552"/>
                </a:lnTo>
                <a:cubicBezTo>
                  <a:pt x="2111169" y="905092"/>
                  <a:pt x="2115436" y="909362"/>
                  <a:pt x="2119706" y="909362"/>
                </a:cubicBezTo>
                <a:lnTo>
                  <a:pt x="2254188" y="1063055"/>
                </a:lnTo>
                <a:lnTo>
                  <a:pt x="2254188" y="1075865"/>
                </a:lnTo>
                <a:lnTo>
                  <a:pt x="2286209" y="1075865"/>
                </a:lnTo>
                <a:cubicBezTo>
                  <a:pt x="2286209" y="1097212"/>
                  <a:pt x="2295814" y="1107882"/>
                  <a:pt x="2315028" y="1107882"/>
                </a:cubicBezTo>
                <a:cubicBezTo>
                  <a:pt x="2334238" y="1107882"/>
                  <a:pt x="2350250" y="1110019"/>
                  <a:pt x="2363057" y="1114289"/>
                </a:cubicBezTo>
                <a:lnTo>
                  <a:pt x="2363057" y="1127096"/>
                </a:lnTo>
                <a:cubicBezTo>
                  <a:pt x="2384404" y="1122826"/>
                  <a:pt x="2395077" y="1118556"/>
                  <a:pt x="2395077" y="1114289"/>
                </a:cubicBezTo>
                <a:cubicBezTo>
                  <a:pt x="2395077" y="1110019"/>
                  <a:pt x="2399348" y="1105749"/>
                  <a:pt x="2407884" y="1101479"/>
                </a:cubicBezTo>
                <a:lnTo>
                  <a:pt x="2471925" y="1101479"/>
                </a:lnTo>
                <a:lnTo>
                  <a:pt x="2471925" y="1088672"/>
                </a:lnTo>
                <a:cubicBezTo>
                  <a:pt x="2480462" y="1080132"/>
                  <a:pt x="2483664" y="1075865"/>
                  <a:pt x="2481531" y="1075865"/>
                </a:cubicBezTo>
                <a:cubicBezTo>
                  <a:pt x="2479397" y="1075865"/>
                  <a:pt x="2480462" y="1071595"/>
                  <a:pt x="2484732" y="1063055"/>
                </a:cubicBezTo>
                <a:lnTo>
                  <a:pt x="2516753" y="1063055"/>
                </a:lnTo>
                <a:lnTo>
                  <a:pt x="2516753" y="1101479"/>
                </a:lnTo>
                <a:lnTo>
                  <a:pt x="2567984" y="1101479"/>
                </a:lnTo>
                <a:cubicBezTo>
                  <a:pt x="2576524" y="1084402"/>
                  <a:pt x="2580791" y="1071595"/>
                  <a:pt x="2580791" y="1063055"/>
                </a:cubicBezTo>
                <a:lnTo>
                  <a:pt x="2593601" y="1063055"/>
                </a:lnTo>
                <a:lnTo>
                  <a:pt x="2593601" y="1018227"/>
                </a:lnTo>
                <a:lnTo>
                  <a:pt x="2664042" y="1018227"/>
                </a:lnTo>
                <a:cubicBezTo>
                  <a:pt x="2664042" y="1022498"/>
                  <a:pt x="2668312" y="1028901"/>
                  <a:pt x="2676852" y="1037441"/>
                </a:cubicBezTo>
                <a:cubicBezTo>
                  <a:pt x="2681122" y="1041708"/>
                  <a:pt x="2685389" y="1043845"/>
                  <a:pt x="2689659" y="1043845"/>
                </a:cubicBezTo>
                <a:lnTo>
                  <a:pt x="2689659" y="1088672"/>
                </a:lnTo>
                <a:cubicBezTo>
                  <a:pt x="2698199" y="1114289"/>
                  <a:pt x="2725950" y="1127096"/>
                  <a:pt x="2772911" y="1127096"/>
                </a:cubicBezTo>
                <a:cubicBezTo>
                  <a:pt x="2794258" y="1105749"/>
                  <a:pt x="2808133" y="1089740"/>
                  <a:pt x="2814536" y="1079067"/>
                </a:cubicBezTo>
                <a:cubicBezTo>
                  <a:pt x="2820940" y="1068393"/>
                  <a:pt x="2836952" y="1063055"/>
                  <a:pt x="2862565" y="1063055"/>
                </a:cubicBezTo>
                <a:cubicBezTo>
                  <a:pt x="2896719" y="1063055"/>
                  <a:pt x="2920203" y="1074797"/>
                  <a:pt x="2933010" y="1098277"/>
                </a:cubicBezTo>
                <a:cubicBezTo>
                  <a:pt x="2945817" y="1121757"/>
                  <a:pt x="2973567" y="1135633"/>
                  <a:pt x="3016261" y="1139903"/>
                </a:cubicBezTo>
                <a:lnTo>
                  <a:pt x="3016261" y="1152713"/>
                </a:lnTo>
                <a:lnTo>
                  <a:pt x="3029068" y="1152713"/>
                </a:lnTo>
                <a:lnTo>
                  <a:pt x="3029068" y="1139903"/>
                </a:lnTo>
                <a:lnTo>
                  <a:pt x="3086706" y="1139903"/>
                </a:lnTo>
                <a:cubicBezTo>
                  <a:pt x="3090973" y="1131366"/>
                  <a:pt x="3096311" y="1126028"/>
                  <a:pt x="3102715" y="1123894"/>
                </a:cubicBezTo>
                <a:cubicBezTo>
                  <a:pt x="3109118" y="1121757"/>
                  <a:pt x="3112320" y="1118556"/>
                  <a:pt x="3112320" y="1114289"/>
                </a:cubicBezTo>
                <a:lnTo>
                  <a:pt x="3112320" y="1075865"/>
                </a:lnTo>
                <a:lnTo>
                  <a:pt x="3125130" y="1075865"/>
                </a:lnTo>
                <a:cubicBezTo>
                  <a:pt x="3137937" y="1054518"/>
                  <a:pt x="3147542" y="1047046"/>
                  <a:pt x="3153945" y="1053450"/>
                </a:cubicBezTo>
                <a:cubicBezTo>
                  <a:pt x="3160352" y="1059853"/>
                  <a:pt x="3182764" y="1052381"/>
                  <a:pt x="3221188" y="1031038"/>
                </a:cubicBezTo>
                <a:cubicBezTo>
                  <a:pt x="3212648" y="1056651"/>
                  <a:pt x="3208381" y="1067325"/>
                  <a:pt x="3208381" y="1063055"/>
                </a:cubicBezTo>
                <a:cubicBezTo>
                  <a:pt x="3208381" y="1071595"/>
                  <a:pt x="3209446" y="1077998"/>
                  <a:pt x="3211583" y="1082269"/>
                </a:cubicBezTo>
                <a:cubicBezTo>
                  <a:pt x="3213716" y="1086539"/>
                  <a:pt x="3216918" y="1092942"/>
                  <a:pt x="3221188" y="1101479"/>
                </a:cubicBezTo>
                <a:lnTo>
                  <a:pt x="3233995" y="1101479"/>
                </a:lnTo>
                <a:lnTo>
                  <a:pt x="3233995" y="1171923"/>
                </a:lnTo>
                <a:cubicBezTo>
                  <a:pt x="3246805" y="1171923"/>
                  <a:pt x="3266016" y="1176193"/>
                  <a:pt x="3291633" y="1184730"/>
                </a:cubicBezTo>
                <a:lnTo>
                  <a:pt x="3291633" y="1197540"/>
                </a:lnTo>
                <a:lnTo>
                  <a:pt x="3413308" y="1197540"/>
                </a:lnTo>
                <a:cubicBezTo>
                  <a:pt x="3421845" y="1171923"/>
                  <a:pt x="3431450" y="1156980"/>
                  <a:pt x="3442124" y="1152713"/>
                </a:cubicBezTo>
                <a:cubicBezTo>
                  <a:pt x="3452797" y="1148443"/>
                  <a:pt x="3464539" y="1135633"/>
                  <a:pt x="3477346" y="1114289"/>
                </a:cubicBezTo>
                <a:lnTo>
                  <a:pt x="3534984" y="1114289"/>
                </a:lnTo>
                <a:cubicBezTo>
                  <a:pt x="3539250" y="1144173"/>
                  <a:pt x="3544589" y="1166588"/>
                  <a:pt x="3550992" y="1181529"/>
                </a:cubicBezTo>
                <a:cubicBezTo>
                  <a:pt x="3557396" y="1196472"/>
                  <a:pt x="3564867" y="1214617"/>
                  <a:pt x="3573408" y="1235965"/>
                </a:cubicBezTo>
                <a:lnTo>
                  <a:pt x="3560597" y="1248771"/>
                </a:lnTo>
                <a:lnTo>
                  <a:pt x="3573408" y="1248771"/>
                </a:lnTo>
                <a:cubicBezTo>
                  <a:pt x="3581944" y="1287195"/>
                  <a:pt x="3588348" y="1306406"/>
                  <a:pt x="3592618" y="1306406"/>
                </a:cubicBezTo>
                <a:cubicBezTo>
                  <a:pt x="3596888" y="1306406"/>
                  <a:pt x="3609695" y="1310676"/>
                  <a:pt x="3631042" y="1319216"/>
                </a:cubicBezTo>
                <a:lnTo>
                  <a:pt x="3631042" y="1332023"/>
                </a:lnTo>
                <a:lnTo>
                  <a:pt x="3682273" y="1332023"/>
                </a:lnTo>
                <a:lnTo>
                  <a:pt x="3682273" y="1344830"/>
                </a:lnTo>
                <a:lnTo>
                  <a:pt x="3707890" y="1344830"/>
                </a:lnTo>
                <a:lnTo>
                  <a:pt x="3707890" y="1357640"/>
                </a:lnTo>
                <a:cubicBezTo>
                  <a:pt x="3729237" y="1370447"/>
                  <a:pt x="3748447" y="1380052"/>
                  <a:pt x="3765524" y="1386455"/>
                </a:cubicBezTo>
                <a:cubicBezTo>
                  <a:pt x="3782601" y="1392859"/>
                  <a:pt x="3803948" y="1398197"/>
                  <a:pt x="3829565" y="1402467"/>
                </a:cubicBezTo>
                <a:lnTo>
                  <a:pt x="3829565" y="1389657"/>
                </a:lnTo>
                <a:lnTo>
                  <a:pt x="3861586" y="1389657"/>
                </a:lnTo>
                <a:lnTo>
                  <a:pt x="3861586" y="1370447"/>
                </a:lnTo>
                <a:cubicBezTo>
                  <a:pt x="3882929" y="1353370"/>
                  <a:pt x="3902143" y="1337358"/>
                  <a:pt x="3919220" y="1322418"/>
                </a:cubicBezTo>
                <a:cubicBezTo>
                  <a:pt x="3936297" y="1307474"/>
                  <a:pt x="3961914" y="1297869"/>
                  <a:pt x="3996068" y="1293599"/>
                </a:cubicBezTo>
                <a:cubicBezTo>
                  <a:pt x="4000338" y="1310676"/>
                  <a:pt x="4004605" y="1325619"/>
                  <a:pt x="4008875" y="1338426"/>
                </a:cubicBezTo>
                <a:cubicBezTo>
                  <a:pt x="4013145" y="1351233"/>
                  <a:pt x="4015278" y="1364043"/>
                  <a:pt x="4015278" y="1376850"/>
                </a:cubicBezTo>
                <a:cubicBezTo>
                  <a:pt x="4015278" y="1389657"/>
                  <a:pt x="4001403" y="1407802"/>
                  <a:pt x="3973653" y="1431283"/>
                </a:cubicBezTo>
                <a:cubicBezTo>
                  <a:pt x="3945902" y="1454766"/>
                  <a:pt x="3932027" y="1483582"/>
                  <a:pt x="3932027" y="1517736"/>
                </a:cubicBezTo>
                <a:cubicBezTo>
                  <a:pt x="3932027" y="1534816"/>
                  <a:pt x="3935229" y="1548691"/>
                  <a:pt x="3941636" y="1559361"/>
                </a:cubicBezTo>
                <a:cubicBezTo>
                  <a:pt x="3948039" y="1570035"/>
                  <a:pt x="3966181" y="1575373"/>
                  <a:pt x="3996068" y="1575373"/>
                </a:cubicBezTo>
                <a:lnTo>
                  <a:pt x="3996068" y="1588180"/>
                </a:lnTo>
                <a:lnTo>
                  <a:pt x="4066513" y="1588180"/>
                </a:lnTo>
                <a:lnTo>
                  <a:pt x="4066513" y="1575373"/>
                </a:lnTo>
                <a:cubicBezTo>
                  <a:pt x="4109203" y="1583910"/>
                  <a:pt x="4141224" y="1591382"/>
                  <a:pt x="4162571" y="1597785"/>
                </a:cubicBezTo>
                <a:cubicBezTo>
                  <a:pt x="4183918" y="1604192"/>
                  <a:pt x="4199927" y="1611661"/>
                  <a:pt x="4210600" y="1620201"/>
                </a:cubicBezTo>
                <a:cubicBezTo>
                  <a:pt x="4221274" y="1628738"/>
                  <a:pt x="4230879" y="1638346"/>
                  <a:pt x="4239419" y="1649020"/>
                </a:cubicBezTo>
                <a:cubicBezTo>
                  <a:pt x="4247956" y="1659693"/>
                  <a:pt x="4260766" y="1671432"/>
                  <a:pt x="4277843" y="1684242"/>
                </a:cubicBezTo>
                <a:cubicBezTo>
                  <a:pt x="4269303" y="1714126"/>
                  <a:pt x="4258629" y="1737606"/>
                  <a:pt x="4245823" y="1754683"/>
                </a:cubicBezTo>
                <a:cubicBezTo>
                  <a:pt x="4233016" y="1771760"/>
                  <a:pt x="4222342" y="1793107"/>
                  <a:pt x="4213802" y="1818724"/>
                </a:cubicBezTo>
                <a:lnTo>
                  <a:pt x="4226609" y="1818724"/>
                </a:lnTo>
                <a:cubicBezTo>
                  <a:pt x="4235149" y="1835801"/>
                  <a:pt x="4250093" y="1865685"/>
                  <a:pt x="4271440" y="1908379"/>
                </a:cubicBezTo>
                <a:cubicBezTo>
                  <a:pt x="4292783" y="1951073"/>
                  <a:pt x="4309860" y="1976687"/>
                  <a:pt x="4322671" y="1985227"/>
                </a:cubicBezTo>
                <a:lnTo>
                  <a:pt x="4386708" y="1985227"/>
                </a:lnTo>
                <a:cubicBezTo>
                  <a:pt x="4395248" y="1976687"/>
                  <a:pt x="4420866" y="1972420"/>
                  <a:pt x="4463556" y="1972420"/>
                </a:cubicBezTo>
                <a:cubicBezTo>
                  <a:pt x="4489173" y="1972420"/>
                  <a:pt x="4505182" y="1973485"/>
                  <a:pt x="4511585" y="1975622"/>
                </a:cubicBezTo>
                <a:cubicBezTo>
                  <a:pt x="4517992" y="1977755"/>
                  <a:pt x="4527597" y="1989497"/>
                  <a:pt x="4540404" y="2010841"/>
                </a:cubicBezTo>
                <a:lnTo>
                  <a:pt x="4553211" y="2010841"/>
                </a:lnTo>
                <a:lnTo>
                  <a:pt x="4553211" y="2023651"/>
                </a:lnTo>
                <a:lnTo>
                  <a:pt x="4540404" y="2023651"/>
                </a:lnTo>
                <a:cubicBezTo>
                  <a:pt x="4531867" y="2049265"/>
                  <a:pt x="4521194" y="2066346"/>
                  <a:pt x="4508384" y="2074882"/>
                </a:cubicBezTo>
                <a:cubicBezTo>
                  <a:pt x="4495577" y="2083423"/>
                  <a:pt x="4482770" y="2089826"/>
                  <a:pt x="4469960" y="2094096"/>
                </a:cubicBezTo>
                <a:cubicBezTo>
                  <a:pt x="4457153" y="2098363"/>
                  <a:pt x="4445411" y="2105834"/>
                  <a:pt x="4434741" y="2116508"/>
                </a:cubicBezTo>
                <a:cubicBezTo>
                  <a:pt x="4424067" y="2127181"/>
                  <a:pt x="4418729" y="2151730"/>
                  <a:pt x="4418729" y="2190154"/>
                </a:cubicBezTo>
                <a:cubicBezTo>
                  <a:pt x="4435806" y="2198691"/>
                  <a:pt x="4444346" y="2207231"/>
                  <a:pt x="4444346" y="2215768"/>
                </a:cubicBezTo>
                <a:cubicBezTo>
                  <a:pt x="4444346" y="2224308"/>
                  <a:pt x="4448616" y="2232848"/>
                  <a:pt x="4457153" y="2241385"/>
                </a:cubicBezTo>
                <a:cubicBezTo>
                  <a:pt x="4474230" y="2254192"/>
                  <a:pt x="4491307" y="2262732"/>
                  <a:pt x="4508384" y="2267002"/>
                </a:cubicBezTo>
                <a:cubicBezTo>
                  <a:pt x="4525461" y="2271272"/>
                  <a:pt x="4540404" y="2280877"/>
                  <a:pt x="4553211" y="2295818"/>
                </a:cubicBezTo>
                <a:cubicBezTo>
                  <a:pt x="4566021" y="2310761"/>
                  <a:pt x="4576695" y="2333177"/>
                  <a:pt x="4585232" y="2363060"/>
                </a:cubicBezTo>
                <a:cubicBezTo>
                  <a:pt x="4593772" y="2392944"/>
                  <a:pt x="4598042" y="2439908"/>
                  <a:pt x="4598042" y="2503950"/>
                </a:cubicBezTo>
                <a:cubicBezTo>
                  <a:pt x="4598042" y="2525293"/>
                  <a:pt x="4598042" y="2543439"/>
                  <a:pt x="4598042" y="2558382"/>
                </a:cubicBezTo>
                <a:cubicBezTo>
                  <a:pt x="4598042" y="2573326"/>
                  <a:pt x="4595905" y="2585064"/>
                  <a:pt x="4591635" y="2593604"/>
                </a:cubicBezTo>
                <a:lnTo>
                  <a:pt x="4566021" y="2593604"/>
                </a:lnTo>
                <a:lnTo>
                  <a:pt x="4566021" y="2625625"/>
                </a:lnTo>
                <a:cubicBezTo>
                  <a:pt x="4557481" y="2625625"/>
                  <a:pt x="4548944" y="2629892"/>
                  <a:pt x="4540404" y="2638432"/>
                </a:cubicBezTo>
                <a:lnTo>
                  <a:pt x="4553211" y="2734490"/>
                </a:lnTo>
                <a:cubicBezTo>
                  <a:pt x="4574558" y="2743030"/>
                  <a:pt x="4584163" y="2749434"/>
                  <a:pt x="4582030" y="2753704"/>
                </a:cubicBezTo>
                <a:cubicBezTo>
                  <a:pt x="4579897" y="2757971"/>
                  <a:pt x="4574558" y="2760107"/>
                  <a:pt x="4566021" y="2760107"/>
                </a:cubicBezTo>
                <a:lnTo>
                  <a:pt x="4649273" y="2772914"/>
                </a:lnTo>
                <a:cubicBezTo>
                  <a:pt x="4670620" y="2781454"/>
                  <a:pt x="4690898" y="2785721"/>
                  <a:pt x="4710109" y="2785721"/>
                </a:cubicBezTo>
                <a:cubicBezTo>
                  <a:pt x="4729322" y="2785721"/>
                  <a:pt x="4738928" y="2804935"/>
                  <a:pt x="4738928" y="2843359"/>
                </a:cubicBezTo>
                <a:cubicBezTo>
                  <a:pt x="4738928" y="2851895"/>
                  <a:pt x="4737859" y="2859367"/>
                  <a:pt x="4735726" y="2865771"/>
                </a:cubicBezTo>
                <a:cubicBezTo>
                  <a:pt x="4733589" y="2872178"/>
                  <a:pt x="4732524" y="2881783"/>
                  <a:pt x="4732524" y="2894590"/>
                </a:cubicBezTo>
                <a:lnTo>
                  <a:pt x="4713310" y="2894590"/>
                </a:lnTo>
                <a:lnTo>
                  <a:pt x="4713310" y="2907396"/>
                </a:lnTo>
                <a:lnTo>
                  <a:pt x="4566021" y="2907396"/>
                </a:lnTo>
                <a:cubicBezTo>
                  <a:pt x="4557481" y="2924477"/>
                  <a:pt x="4553211" y="2933014"/>
                  <a:pt x="4553211" y="2933014"/>
                </a:cubicBezTo>
                <a:lnTo>
                  <a:pt x="4540404" y="2933014"/>
                </a:lnTo>
                <a:lnTo>
                  <a:pt x="4540404" y="2965034"/>
                </a:lnTo>
                <a:lnTo>
                  <a:pt x="4527597" y="2965034"/>
                </a:lnTo>
                <a:cubicBezTo>
                  <a:pt x="4527597" y="2973571"/>
                  <a:pt x="4531867" y="2982111"/>
                  <a:pt x="4540404" y="2990648"/>
                </a:cubicBezTo>
                <a:lnTo>
                  <a:pt x="4527597" y="3003458"/>
                </a:lnTo>
                <a:lnTo>
                  <a:pt x="4540404" y="3003458"/>
                </a:lnTo>
                <a:lnTo>
                  <a:pt x="4540404" y="3041882"/>
                </a:lnTo>
                <a:lnTo>
                  <a:pt x="4527597" y="3041882"/>
                </a:lnTo>
                <a:cubicBezTo>
                  <a:pt x="4523327" y="3054689"/>
                  <a:pt x="4520126" y="3066431"/>
                  <a:pt x="4517992" y="3077104"/>
                </a:cubicBezTo>
                <a:cubicBezTo>
                  <a:pt x="4515855" y="3087775"/>
                  <a:pt x="4514787" y="3099516"/>
                  <a:pt x="4514787" y="3112323"/>
                </a:cubicBezTo>
                <a:lnTo>
                  <a:pt x="4527597" y="3112323"/>
                </a:lnTo>
                <a:cubicBezTo>
                  <a:pt x="4527597" y="3133670"/>
                  <a:pt x="4529731" y="3146481"/>
                  <a:pt x="4534001" y="3150747"/>
                </a:cubicBezTo>
                <a:cubicBezTo>
                  <a:pt x="4538271" y="3155017"/>
                  <a:pt x="4548944" y="3165691"/>
                  <a:pt x="4566021" y="3182768"/>
                </a:cubicBezTo>
                <a:lnTo>
                  <a:pt x="4566021" y="3272423"/>
                </a:lnTo>
                <a:lnTo>
                  <a:pt x="4578828" y="3272423"/>
                </a:lnTo>
                <a:cubicBezTo>
                  <a:pt x="4583098" y="3293770"/>
                  <a:pt x="4586300" y="3312983"/>
                  <a:pt x="4588433" y="3330060"/>
                </a:cubicBezTo>
                <a:cubicBezTo>
                  <a:pt x="4590570" y="3347137"/>
                  <a:pt x="4591635" y="3364214"/>
                  <a:pt x="4591635" y="3381291"/>
                </a:cubicBezTo>
                <a:lnTo>
                  <a:pt x="4553211" y="3400502"/>
                </a:lnTo>
                <a:cubicBezTo>
                  <a:pt x="4553211" y="3400502"/>
                  <a:pt x="4545743" y="3403707"/>
                  <a:pt x="4530799" y="3410110"/>
                </a:cubicBezTo>
                <a:cubicBezTo>
                  <a:pt x="4515855" y="3416514"/>
                  <a:pt x="4497710" y="3426119"/>
                  <a:pt x="4476367" y="3438926"/>
                </a:cubicBezTo>
                <a:cubicBezTo>
                  <a:pt x="4455019" y="3451736"/>
                  <a:pt x="4434741" y="3465611"/>
                  <a:pt x="4415527" y="3480551"/>
                </a:cubicBezTo>
                <a:cubicBezTo>
                  <a:pt x="4396317" y="3495495"/>
                  <a:pt x="4382442" y="3509370"/>
                  <a:pt x="4373901" y="3522177"/>
                </a:cubicBezTo>
                <a:lnTo>
                  <a:pt x="4348284" y="3534987"/>
                </a:lnTo>
                <a:lnTo>
                  <a:pt x="4348284" y="3560601"/>
                </a:lnTo>
                <a:lnTo>
                  <a:pt x="4322671" y="3573411"/>
                </a:lnTo>
                <a:lnTo>
                  <a:pt x="4322671" y="3618239"/>
                </a:lnTo>
                <a:cubicBezTo>
                  <a:pt x="4309860" y="3648122"/>
                  <a:pt x="4302392" y="3672671"/>
                  <a:pt x="4300255" y="3691885"/>
                </a:cubicBezTo>
                <a:cubicBezTo>
                  <a:pt x="4298122" y="3711095"/>
                  <a:pt x="4297053" y="3744184"/>
                  <a:pt x="4297053" y="3791145"/>
                </a:cubicBezTo>
                <a:cubicBezTo>
                  <a:pt x="4314130" y="3799685"/>
                  <a:pt x="4326941" y="3803952"/>
                  <a:pt x="4335477" y="3803952"/>
                </a:cubicBezTo>
                <a:lnTo>
                  <a:pt x="4335477" y="3816762"/>
                </a:lnTo>
                <a:lnTo>
                  <a:pt x="4373901" y="3816762"/>
                </a:lnTo>
                <a:lnTo>
                  <a:pt x="4373901" y="3829569"/>
                </a:lnTo>
                <a:lnTo>
                  <a:pt x="4361095" y="3829569"/>
                </a:lnTo>
                <a:cubicBezTo>
                  <a:pt x="4344018" y="3850916"/>
                  <a:pt x="4335477" y="3865856"/>
                  <a:pt x="4335477" y="3874396"/>
                </a:cubicBezTo>
                <a:cubicBezTo>
                  <a:pt x="4335477" y="3882937"/>
                  <a:pt x="4331207" y="3891473"/>
                  <a:pt x="4322671" y="3900014"/>
                </a:cubicBezTo>
                <a:lnTo>
                  <a:pt x="4309860" y="3900014"/>
                </a:lnTo>
                <a:lnTo>
                  <a:pt x="4309860" y="4021689"/>
                </a:lnTo>
                <a:lnTo>
                  <a:pt x="4297053" y="4021689"/>
                </a:lnTo>
                <a:lnTo>
                  <a:pt x="4297053" y="4047303"/>
                </a:lnTo>
                <a:cubicBezTo>
                  <a:pt x="4271440" y="4060113"/>
                  <a:pt x="4256496" y="4071851"/>
                  <a:pt x="4252226" y="4082525"/>
                </a:cubicBezTo>
                <a:cubicBezTo>
                  <a:pt x="4247956" y="4093198"/>
                  <a:pt x="4245823" y="4101739"/>
                  <a:pt x="4245823" y="4108142"/>
                </a:cubicBezTo>
                <a:cubicBezTo>
                  <a:pt x="4245823" y="4114546"/>
                  <a:pt x="4243689" y="4119881"/>
                  <a:pt x="4239419" y="4124151"/>
                </a:cubicBezTo>
                <a:cubicBezTo>
                  <a:pt x="4235149" y="4128421"/>
                  <a:pt x="4218072" y="4130554"/>
                  <a:pt x="4188188" y="4130554"/>
                </a:cubicBezTo>
                <a:cubicBezTo>
                  <a:pt x="4179648" y="4122017"/>
                  <a:pt x="4174313" y="4115614"/>
                  <a:pt x="4172176" y="4111344"/>
                </a:cubicBezTo>
                <a:cubicBezTo>
                  <a:pt x="4170043" y="4107074"/>
                  <a:pt x="4164704" y="4100670"/>
                  <a:pt x="4156168" y="4092130"/>
                </a:cubicBezTo>
                <a:lnTo>
                  <a:pt x="4130550" y="4092130"/>
                </a:lnTo>
                <a:cubicBezTo>
                  <a:pt x="4113473" y="4062246"/>
                  <a:pt x="4095328" y="4045169"/>
                  <a:pt x="4076118" y="4040899"/>
                </a:cubicBezTo>
                <a:cubicBezTo>
                  <a:pt x="4056904" y="4036629"/>
                  <a:pt x="4030222" y="4034496"/>
                  <a:pt x="3996068" y="4034496"/>
                </a:cubicBezTo>
                <a:cubicBezTo>
                  <a:pt x="3991798" y="4047303"/>
                  <a:pt x="3989665" y="4059045"/>
                  <a:pt x="3989665" y="4069718"/>
                </a:cubicBezTo>
                <a:cubicBezTo>
                  <a:pt x="3989665" y="4080392"/>
                  <a:pt x="3987528" y="4092130"/>
                  <a:pt x="3983261" y="4104940"/>
                </a:cubicBezTo>
                <a:cubicBezTo>
                  <a:pt x="3991798" y="4109207"/>
                  <a:pt x="4001403" y="4119881"/>
                  <a:pt x="4012077" y="4136957"/>
                </a:cubicBezTo>
                <a:cubicBezTo>
                  <a:pt x="4022750" y="4154038"/>
                  <a:pt x="4030222" y="4166845"/>
                  <a:pt x="4034492" y="4175381"/>
                </a:cubicBezTo>
                <a:lnTo>
                  <a:pt x="4021682" y="4175381"/>
                </a:lnTo>
                <a:cubicBezTo>
                  <a:pt x="3996068" y="4209539"/>
                  <a:pt x="3964048" y="4231951"/>
                  <a:pt x="3925624" y="4242624"/>
                </a:cubicBezTo>
                <a:cubicBezTo>
                  <a:pt x="3887200" y="4253298"/>
                  <a:pt x="3863719" y="4258633"/>
                  <a:pt x="3855179" y="4258633"/>
                </a:cubicBezTo>
                <a:cubicBezTo>
                  <a:pt x="3842372" y="4258633"/>
                  <a:pt x="3831699" y="4256500"/>
                  <a:pt x="3823162" y="4252230"/>
                </a:cubicBezTo>
                <a:cubicBezTo>
                  <a:pt x="3814622" y="4247960"/>
                  <a:pt x="3806085" y="4245826"/>
                  <a:pt x="3797545" y="4245826"/>
                </a:cubicBezTo>
                <a:cubicBezTo>
                  <a:pt x="3763391" y="4245826"/>
                  <a:pt x="3743112" y="4255431"/>
                  <a:pt x="3736709" y="4274645"/>
                </a:cubicBezTo>
                <a:cubicBezTo>
                  <a:pt x="3730302" y="4293855"/>
                  <a:pt x="3724967" y="4314134"/>
                  <a:pt x="3720697" y="4335481"/>
                </a:cubicBezTo>
                <a:cubicBezTo>
                  <a:pt x="3716427" y="4356828"/>
                  <a:pt x="3708958" y="4378175"/>
                  <a:pt x="3698285" y="4399522"/>
                </a:cubicBezTo>
                <a:cubicBezTo>
                  <a:pt x="3687611" y="4420869"/>
                  <a:pt x="3660926" y="4431543"/>
                  <a:pt x="3618235" y="4431543"/>
                </a:cubicBezTo>
                <a:cubicBezTo>
                  <a:pt x="3592618" y="4397385"/>
                  <a:pt x="3560597" y="4378175"/>
                  <a:pt x="3522173" y="4373905"/>
                </a:cubicBezTo>
                <a:lnTo>
                  <a:pt x="3522173" y="4386715"/>
                </a:lnTo>
                <a:lnTo>
                  <a:pt x="3451732" y="4405926"/>
                </a:lnTo>
                <a:cubicBezTo>
                  <a:pt x="3443192" y="4427273"/>
                  <a:pt x="3436789" y="4447551"/>
                  <a:pt x="3432518" y="4466762"/>
                </a:cubicBezTo>
                <a:cubicBezTo>
                  <a:pt x="3428248" y="4485975"/>
                  <a:pt x="3421845" y="4506254"/>
                  <a:pt x="3413308" y="4527601"/>
                </a:cubicBezTo>
                <a:lnTo>
                  <a:pt x="3400498" y="4527601"/>
                </a:lnTo>
                <a:cubicBezTo>
                  <a:pt x="3379154" y="4548948"/>
                  <a:pt x="3366344" y="4558553"/>
                  <a:pt x="3362074" y="4556420"/>
                </a:cubicBezTo>
                <a:cubicBezTo>
                  <a:pt x="3357807" y="4554283"/>
                  <a:pt x="3351404" y="4570295"/>
                  <a:pt x="3342864" y="4604449"/>
                </a:cubicBezTo>
                <a:lnTo>
                  <a:pt x="3317247" y="4604449"/>
                </a:lnTo>
                <a:lnTo>
                  <a:pt x="3317247" y="4553218"/>
                </a:lnTo>
                <a:cubicBezTo>
                  <a:pt x="3291633" y="4536141"/>
                  <a:pt x="3274556" y="4525468"/>
                  <a:pt x="3266016" y="4521198"/>
                </a:cubicBezTo>
                <a:cubicBezTo>
                  <a:pt x="3257479" y="4516928"/>
                  <a:pt x="3229728" y="4514794"/>
                  <a:pt x="3182764" y="4514794"/>
                </a:cubicBezTo>
                <a:cubicBezTo>
                  <a:pt x="3169957" y="4523331"/>
                  <a:pt x="3161417" y="4527601"/>
                  <a:pt x="3157147" y="4527601"/>
                </a:cubicBezTo>
                <a:cubicBezTo>
                  <a:pt x="3152880" y="4527601"/>
                  <a:pt x="3142207" y="4531871"/>
                  <a:pt x="3125130" y="4540408"/>
                </a:cubicBezTo>
                <a:lnTo>
                  <a:pt x="3125130" y="4553218"/>
                </a:lnTo>
                <a:lnTo>
                  <a:pt x="3061089" y="4553218"/>
                </a:lnTo>
                <a:cubicBezTo>
                  <a:pt x="3052552" y="4557485"/>
                  <a:pt x="3048282" y="4561755"/>
                  <a:pt x="3048282" y="4566025"/>
                </a:cubicBezTo>
                <a:cubicBezTo>
                  <a:pt x="3048282" y="4570295"/>
                  <a:pt x="3037608" y="4574562"/>
                  <a:pt x="3016261" y="4578832"/>
                </a:cubicBezTo>
                <a:lnTo>
                  <a:pt x="3016261" y="4604449"/>
                </a:lnTo>
                <a:cubicBezTo>
                  <a:pt x="3007721" y="4612986"/>
                  <a:pt x="2994914" y="4621526"/>
                  <a:pt x="2977837" y="4630063"/>
                </a:cubicBezTo>
                <a:cubicBezTo>
                  <a:pt x="2960760" y="4638603"/>
                  <a:pt x="2941550" y="4642873"/>
                  <a:pt x="2920203" y="4642873"/>
                </a:cubicBezTo>
                <a:cubicBezTo>
                  <a:pt x="2903126" y="4642873"/>
                  <a:pt x="2892453" y="4637535"/>
                  <a:pt x="2888183" y="4626861"/>
                </a:cubicBezTo>
                <a:cubicBezTo>
                  <a:pt x="2883912" y="4616187"/>
                  <a:pt x="2877509" y="4604449"/>
                  <a:pt x="2868969" y="4591642"/>
                </a:cubicBezTo>
                <a:cubicBezTo>
                  <a:pt x="2851892" y="4600179"/>
                  <a:pt x="2843355" y="4604449"/>
                  <a:pt x="2843355" y="4604449"/>
                </a:cubicBezTo>
                <a:lnTo>
                  <a:pt x="2843355" y="4553218"/>
                </a:lnTo>
                <a:lnTo>
                  <a:pt x="2824141" y="4553218"/>
                </a:lnTo>
                <a:lnTo>
                  <a:pt x="2824141" y="4514794"/>
                </a:lnTo>
                <a:cubicBezTo>
                  <a:pt x="2807064" y="4510524"/>
                  <a:pt x="2789988" y="4507322"/>
                  <a:pt x="2772911" y="4505186"/>
                </a:cubicBezTo>
                <a:cubicBezTo>
                  <a:pt x="2755834" y="4503052"/>
                  <a:pt x="2736623" y="4499851"/>
                  <a:pt x="2715276" y="4495580"/>
                </a:cubicBezTo>
                <a:cubicBezTo>
                  <a:pt x="2689659" y="4551081"/>
                  <a:pt x="2659775" y="4578832"/>
                  <a:pt x="2625621" y="4578832"/>
                </a:cubicBezTo>
                <a:cubicBezTo>
                  <a:pt x="2561580" y="4578832"/>
                  <a:pt x="2525290" y="4538275"/>
                  <a:pt x="2516753" y="4457156"/>
                </a:cubicBezTo>
                <a:cubicBezTo>
                  <a:pt x="2444175" y="4461427"/>
                  <a:pt x="2397211" y="4484907"/>
                  <a:pt x="2375864" y="4527601"/>
                </a:cubicBezTo>
                <a:lnTo>
                  <a:pt x="2350250" y="4527601"/>
                </a:lnTo>
                <a:lnTo>
                  <a:pt x="2350250" y="4540408"/>
                </a:lnTo>
                <a:cubicBezTo>
                  <a:pt x="2320363" y="4531871"/>
                  <a:pt x="2293681" y="4512657"/>
                  <a:pt x="2270200" y="4482774"/>
                </a:cubicBezTo>
                <a:cubicBezTo>
                  <a:pt x="2246720" y="4452886"/>
                  <a:pt x="2224305" y="4420869"/>
                  <a:pt x="2202958" y="4386715"/>
                </a:cubicBezTo>
                <a:cubicBezTo>
                  <a:pt x="2181610" y="4395252"/>
                  <a:pt x="2167735" y="4402724"/>
                  <a:pt x="2161332" y="4409127"/>
                </a:cubicBezTo>
                <a:cubicBezTo>
                  <a:pt x="2154928" y="4415531"/>
                  <a:pt x="2145323" y="4423003"/>
                  <a:pt x="2132516" y="4431543"/>
                </a:cubicBezTo>
                <a:lnTo>
                  <a:pt x="2132516" y="4444350"/>
                </a:lnTo>
                <a:lnTo>
                  <a:pt x="2023648" y="4444350"/>
                </a:lnTo>
                <a:cubicBezTo>
                  <a:pt x="2023648" y="4435809"/>
                  <a:pt x="2019377" y="4423003"/>
                  <a:pt x="2010841" y="4405926"/>
                </a:cubicBezTo>
                <a:cubicBezTo>
                  <a:pt x="2019377" y="4393119"/>
                  <a:pt x="2023648" y="4372840"/>
                  <a:pt x="2023648" y="4345090"/>
                </a:cubicBezTo>
                <a:cubicBezTo>
                  <a:pt x="2023648" y="4317339"/>
                  <a:pt x="2027918" y="4297057"/>
                  <a:pt x="2036454" y="4284250"/>
                </a:cubicBezTo>
                <a:lnTo>
                  <a:pt x="2023648" y="4284250"/>
                </a:lnTo>
                <a:cubicBezTo>
                  <a:pt x="1993764" y="4228749"/>
                  <a:pt x="1925452" y="4200999"/>
                  <a:pt x="1818721" y="4200999"/>
                </a:cubicBezTo>
                <a:lnTo>
                  <a:pt x="1818721" y="4213806"/>
                </a:lnTo>
                <a:cubicBezTo>
                  <a:pt x="1810181" y="4218076"/>
                  <a:pt x="1803777" y="4220209"/>
                  <a:pt x="1799507" y="4220209"/>
                </a:cubicBezTo>
                <a:cubicBezTo>
                  <a:pt x="1795241" y="4220209"/>
                  <a:pt x="1788837" y="4222346"/>
                  <a:pt x="1780297" y="4226616"/>
                </a:cubicBezTo>
                <a:lnTo>
                  <a:pt x="1780297" y="4200999"/>
                </a:lnTo>
                <a:lnTo>
                  <a:pt x="1761087" y="4200999"/>
                </a:lnTo>
                <a:cubicBezTo>
                  <a:pt x="1756817" y="4200999"/>
                  <a:pt x="1754680" y="4198865"/>
                  <a:pt x="1754680" y="4194595"/>
                </a:cubicBezTo>
                <a:cubicBezTo>
                  <a:pt x="1750413" y="4194595"/>
                  <a:pt x="1750413" y="4192458"/>
                  <a:pt x="1754680" y="4188192"/>
                </a:cubicBezTo>
                <a:lnTo>
                  <a:pt x="1671428" y="4188192"/>
                </a:lnTo>
                <a:lnTo>
                  <a:pt x="1645815" y="4143364"/>
                </a:lnTo>
                <a:lnTo>
                  <a:pt x="1633004" y="4143364"/>
                </a:lnTo>
                <a:lnTo>
                  <a:pt x="1633004" y="4092130"/>
                </a:lnTo>
                <a:lnTo>
                  <a:pt x="1620197" y="4092130"/>
                </a:lnTo>
                <a:lnTo>
                  <a:pt x="1620197" y="4066516"/>
                </a:lnTo>
                <a:lnTo>
                  <a:pt x="1600987" y="4066516"/>
                </a:lnTo>
                <a:lnTo>
                  <a:pt x="1600987" y="4008879"/>
                </a:lnTo>
                <a:lnTo>
                  <a:pt x="1588177" y="4008879"/>
                </a:lnTo>
                <a:lnTo>
                  <a:pt x="1588177" y="3996072"/>
                </a:lnTo>
                <a:cubicBezTo>
                  <a:pt x="1579640" y="3991802"/>
                  <a:pt x="1554023" y="3985398"/>
                  <a:pt x="1511329" y="3976862"/>
                </a:cubicBezTo>
                <a:cubicBezTo>
                  <a:pt x="1468638" y="3968321"/>
                  <a:pt x="1445154" y="3961918"/>
                  <a:pt x="1440888" y="3957648"/>
                </a:cubicBezTo>
                <a:lnTo>
                  <a:pt x="1440888" y="3925627"/>
                </a:lnTo>
                <a:lnTo>
                  <a:pt x="1428078" y="3925627"/>
                </a:lnTo>
                <a:cubicBezTo>
                  <a:pt x="1423811" y="3921361"/>
                  <a:pt x="1421674" y="3914954"/>
                  <a:pt x="1421674" y="3906417"/>
                </a:cubicBezTo>
                <a:cubicBezTo>
                  <a:pt x="1421674" y="3893610"/>
                  <a:pt x="1423811" y="3879731"/>
                  <a:pt x="1428078" y="3864791"/>
                </a:cubicBezTo>
                <a:cubicBezTo>
                  <a:pt x="1432348" y="3849848"/>
                  <a:pt x="1436618" y="3838106"/>
                  <a:pt x="1440888" y="3829569"/>
                </a:cubicBezTo>
                <a:lnTo>
                  <a:pt x="1453695" y="3829569"/>
                </a:lnTo>
                <a:cubicBezTo>
                  <a:pt x="1445154" y="3791145"/>
                  <a:pt x="1431279" y="3744184"/>
                  <a:pt x="1412069" y="3688680"/>
                </a:cubicBezTo>
                <a:cubicBezTo>
                  <a:pt x="1392859" y="3633179"/>
                  <a:pt x="1361903" y="3599025"/>
                  <a:pt x="1319212" y="3586218"/>
                </a:cubicBezTo>
                <a:lnTo>
                  <a:pt x="1319212" y="3573411"/>
                </a:lnTo>
                <a:lnTo>
                  <a:pt x="1210344" y="3573411"/>
                </a:lnTo>
                <a:lnTo>
                  <a:pt x="1210344" y="3586218"/>
                </a:lnTo>
                <a:cubicBezTo>
                  <a:pt x="1201807" y="3586218"/>
                  <a:pt x="1188997" y="3581948"/>
                  <a:pt x="1171920" y="3573411"/>
                </a:cubicBezTo>
                <a:lnTo>
                  <a:pt x="1171920" y="3586218"/>
                </a:lnTo>
                <a:lnTo>
                  <a:pt x="1101475" y="3586218"/>
                </a:lnTo>
                <a:lnTo>
                  <a:pt x="1101475" y="3599025"/>
                </a:lnTo>
                <a:cubicBezTo>
                  <a:pt x="1071591" y="3599025"/>
                  <a:pt x="1048111" y="3577678"/>
                  <a:pt x="1031034" y="3534987"/>
                </a:cubicBezTo>
                <a:lnTo>
                  <a:pt x="1043841" y="3534987"/>
                </a:lnTo>
                <a:lnTo>
                  <a:pt x="1043841" y="3509370"/>
                </a:lnTo>
                <a:cubicBezTo>
                  <a:pt x="1035304" y="3513640"/>
                  <a:pt x="1040639" y="3510439"/>
                  <a:pt x="1059849" y="3499765"/>
                </a:cubicBezTo>
                <a:cubicBezTo>
                  <a:pt x="1079063" y="3489091"/>
                  <a:pt x="1101475" y="3479486"/>
                  <a:pt x="1127092" y="3470946"/>
                </a:cubicBezTo>
                <a:cubicBezTo>
                  <a:pt x="1156976" y="3458139"/>
                  <a:pt x="1193267" y="3443196"/>
                  <a:pt x="1235961" y="3426119"/>
                </a:cubicBezTo>
                <a:lnTo>
                  <a:pt x="1235961" y="3342867"/>
                </a:lnTo>
                <a:lnTo>
                  <a:pt x="1223151" y="3342867"/>
                </a:lnTo>
                <a:lnTo>
                  <a:pt x="1223151" y="3330060"/>
                </a:lnTo>
                <a:lnTo>
                  <a:pt x="1235961" y="3330060"/>
                </a:lnTo>
                <a:lnTo>
                  <a:pt x="1235961" y="3317250"/>
                </a:lnTo>
                <a:cubicBezTo>
                  <a:pt x="1235961" y="3304443"/>
                  <a:pt x="1227421" y="3289500"/>
                  <a:pt x="1210344" y="3272423"/>
                </a:cubicBezTo>
                <a:cubicBezTo>
                  <a:pt x="1193267" y="3255346"/>
                  <a:pt x="1180460" y="3242539"/>
                  <a:pt x="1171920" y="3233999"/>
                </a:cubicBezTo>
                <a:lnTo>
                  <a:pt x="1171920" y="3221192"/>
                </a:lnTo>
                <a:lnTo>
                  <a:pt x="1139899" y="3221192"/>
                </a:lnTo>
                <a:lnTo>
                  <a:pt x="1139899" y="3208385"/>
                </a:lnTo>
                <a:cubicBezTo>
                  <a:pt x="1131363" y="3199845"/>
                  <a:pt x="1122822" y="3195575"/>
                  <a:pt x="1114286" y="3195575"/>
                </a:cubicBezTo>
                <a:lnTo>
                  <a:pt x="1114286" y="3086710"/>
                </a:lnTo>
                <a:lnTo>
                  <a:pt x="1127092" y="3086710"/>
                </a:lnTo>
                <a:lnTo>
                  <a:pt x="1127092" y="3016265"/>
                </a:lnTo>
                <a:lnTo>
                  <a:pt x="1114286" y="3016265"/>
                </a:lnTo>
                <a:lnTo>
                  <a:pt x="1114286" y="2952227"/>
                </a:lnTo>
                <a:lnTo>
                  <a:pt x="1101475" y="2952227"/>
                </a:lnTo>
                <a:cubicBezTo>
                  <a:pt x="1097209" y="2930880"/>
                  <a:pt x="1092939" y="2909533"/>
                  <a:pt x="1088668" y="2888186"/>
                </a:cubicBezTo>
                <a:cubicBezTo>
                  <a:pt x="1084398" y="2866839"/>
                  <a:pt x="1080132" y="2845492"/>
                  <a:pt x="1075862" y="2824145"/>
                </a:cubicBezTo>
                <a:lnTo>
                  <a:pt x="1088668" y="2824145"/>
                </a:lnTo>
                <a:lnTo>
                  <a:pt x="1088668" y="2798531"/>
                </a:lnTo>
                <a:cubicBezTo>
                  <a:pt x="1114286" y="2798531"/>
                  <a:pt x="1131363" y="2782519"/>
                  <a:pt x="1139899" y="2750502"/>
                </a:cubicBezTo>
                <a:cubicBezTo>
                  <a:pt x="1148439" y="2718482"/>
                  <a:pt x="1152710" y="2685393"/>
                  <a:pt x="1152710" y="2651239"/>
                </a:cubicBezTo>
                <a:cubicBezTo>
                  <a:pt x="1148439" y="2651239"/>
                  <a:pt x="1142036" y="2646969"/>
                  <a:pt x="1133496" y="2638432"/>
                </a:cubicBezTo>
                <a:cubicBezTo>
                  <a:pt x="1129226" y="2634162"/>
                  <a:pt x="1127092" y="2629892"/>
                  <a:pt x="1127092" y="2625625"/>
                </a:cubicBezTo>
                <a:lnTo>
                  <a:pt x="1063055" y="2625625"/>
                </a:lnTo>
                <a:cubicBezTo>
                  <a:pt x="1024631" y="2608545"/>
                  <a:pt x="1005417" y="2572257"/>
                  <a:pt x="1005417" y="2516756"/>
                </a:cubicBezTo>
                <a:cubicBezTo>
                  <a:pt x="1048111" y="2495409"/>
                  <a:pt x="1084398" y="2481534"/>
                  <a:pt x="1114286" y="2475131"/>
                </a:cubicBezTo>
                <a:cubicBezTo>
                  <a:pt x="1144169" y="2468727"/>
                  <a:pt x="1167650" y="2462324"/>
                  <a:pt x="1184727" y="2455917"/>
                </a:cubicBezTo>
                <a:cubicBezTo>
                  <a:pt x="1201807" y="2449514"/>
                  <a:pt x="1213546" y="2437775"/>
                  <a:pt x="1219949" y="2420698"/>
                </a:cubicBezTo>
                <a:cubicBezTo>
                  <a:pt x="1226352" y="2403618"/>
                  <a:pt x="1229558" y="2375867"/>
                  <a:pt x="1229558" y="2337443"/>
                </a:cubicBezTo>
                <a:cubicBezTo>
                  <a:pt x="1229558" y="2333177"/>
                  <a:pt x="1228489" y="2329975"/>
                  <a:pt x="1226352" y="2327838"/>
                </a:cubicBezTo>
                <a:cubicBezTo>
                  <a:pt x="1224219" y="2325705"/>
                  <a:pt x="1223151" y="2320366"/>
                  <a:pt x="1223151" y="2311830"/>
                </a:cubicBezTo>
                <a:lnTo>
                  <a:pt x="1197537" y="2299023"/>
                </a:lnTo>
                <a:lnTo>
                  <a:pt x="1197537" y="2267002"/>
                </a:lnTo>
                <a:lnTo>
                  <a:pt x="1171920" y="2267002"/>
                </a:lnTo>
                <a:lnTo>
                  <a:pt x="1152710" y="2190154"/>
                </a:lnTo>
                <a:cubicBezTo>
                  <a:pt x="1178323" y="2181614"/>
                  <a:pt x="1193267" y="2177347"/>
                  <a:pt x="1197537" y="2177347"/>
                </a:cubicBezTo>
                <a:lnTo>
                  <a:pt x="1197537" y="2158134"/>
                </a:lnTo>
                <a:cubicBezTo>
                  <a:pt x="1206074" y="2158134"/>
                  <a:pt x="1217816" y="2158134"/>
                  <a:pt x="1232759" y="2158134"/>
                </a:cubicBezTo>
                <a:cubicBezTo>
                  <a:pt x="1247699" y="2158134"/>
                  <a:pt x="1262643" y="2153864"/>
                  <a:pt x="1277587" y="2145327"/>
                </a:cubicBezTo>
                <a:cubicBezTo>
                  <a:pt x="1292527" y="2136787"/>
                  <a:pt x="1305337" y="2121846"/>
                  <a:pt x="1316011" y="2100499"/>
                </a:cubicBezTo>
                <a:cubicBezTo>
                  <a:pt x="1326684" y="2079152"/>
                  <a:pt x="1332019" y="2044999"/>
                  <a:pt x="1332019" y="1998034"/>
                </a:cubicBezTo>
                <a:cubicBezTo>
                  <a:pt x="1272248" y="1980957"/>
                  <a:pt x="1235961" y="1948936"/>
                  <a:pt x="1223151" y="1901976"/>
                </a:cubicBezTo>
                <a:cubicBezTo>
                  <a:pt x="1231691" y="1897706"/>
                  <a:pt x="1243433" y="1890234"/>
                  <a:pt x="1258373" y="1879560"/>
                </a:cubicBezTo>
                <a:cubicBezTo>
                  <a:pt x="1273316" y="1868887"/>
                  <a:pt x="1285058" y="1859282"/>
                  <a:pt x="1293595" y="1850745"/>
                </a:cubicBezTo>
                <a:cubicBezTo>
                  <a:pt x="1323483" y="1855011"/>
                  <a:pt x="1346963" y="1858213"/>
                  <a:pt x="1364040" y="1860350"/>
                </a:cubicBezTo>
                <a:cubicBezTo>
                  <a:pt x="1381117" y="1862483"/>
                  <a:pt x="1411001" y="1863552"/>
                  <a:pt x="1453695" y="1863552"/>
                </a:cubicBezTo>
                <a:cubicBezTo>
                  <a:pt x="1475042" y="1820858"/>
                  <a:pt x="1492119" y="1796309"/>
                  <a:pt x="1504925" y="1789905"/>
                </a:cubicBezTo>
                <a:cubicBezTo>
                  <a:pt x="1517736" y="1783502"/>
                  <a:pt x="1528409" y="1756820"/>
                  <a:pt x="1536946" y="1709856"/>
                </a:cubicBezTo>
                <a:cubicBezTo>
                  <a:pt x="1519869" y="1709856"/>
                  <a:pt x="1509196" y="1702384"/>
                  <a:pt x="1504925" y="1687444"/>
                </a:cubicBezTo>
                <a:cubicBezTo>
                  <a:pt x="1500659" y="1672500"/>
                  <a:pt x="1498522" y="1658625"/>
                  <a:pt x="1498522" y="1645818"/>
                </a:cubicBezTo>
                <a:cubicBezTo>
                  <a:pt x="1498522" y="1624471"/>
                  <a:pt x="1500659" y="1611661"/>
                  <a:pt x="1504925" y="1607394"/>
                </a:cubicBezTo>
                <a:cubicBezTo>
                  <a:pt x="1509196" y="1603124"/>
                  <a:pt x="1522002" y="1600987"/>
                  <a:pt x="1543350" y="1600987"/>
                </a:cubicBezTo>
                <a:lnTo>
                  <a:pt x="1645815" y="1600987"/>
                </a:lnTo>
                <a:cubicBezTo>
                  <a:pt x="1654351" y="1588180"/>
                  <a:pt x="1665025" y="1574305"/>
                  <a:pt x="1677832" y="1559361"/>
                </a:cubicBezTo>
                <a:cubicBezTo>
                  <a:pt x="1690642" y="1544421"/>
                  <a:pt x="1701315" y="1528409"/>
                  <a:pt x="1709852" y="1511332"/>
                </a:cubicBezTo>
                <a:lnTo>
                  <a:pt x="1709852" y="1498525"/>
                </a:lnTo>
                <a:lnTo>
                  <a:pt x="1697046" y="1498525"/>
                </a:lnTo>
                <a:lnTo>
                  <a:pt x="1709852" y="1453698"/>
                </a:lnTo>
                <a:cubicBezTo>
                  <a:pt x="1782430" y="1440891"/>
                  <a:pt x="1832596" y="1416343"/>
                  <a:pt x="1860346" y="1380052"/>
                </a:cubicBezTo>
                <a:cubicBezTo>
                  <a:pt x="1888097" y="1343765"/>
                  <a:pt x="1906242" y="1287195"/>
                  <a:pt x="1914779" y="1210347"/>
                </a:cubicBezTo>
                <a:cubicBezTo>
                  <a:pt x="1884895" y="1189000"/>
                  <a:pt x="1868883" y="1160181"/>
                  <a:pt x="1866750" y="1123894"/>
                </a:cubicBezTo>
                <a:cubicBezTo>
                  <a:pt x="1864616" y="1087603"/>
                  <a:pt x="1859278" y="1052381"/>
                  <a:pt x="1850741" y="1018227"/>
                </a:cubicBezTo>
                <a:lnTo>
                  <a:pt x="1850741" y="941379"/>
                </a:lnTo>
                <a:lnTo>
                  <a:pt x="1837931" y="941379"/>
                </a:lnTo>
                <a:cubicBezTo>
                  <a:pt x="1829394" y="924302"/>
                  <a:pt x="1825124" y="910427"/>
                  <a:pt x="1825124" y="899754"/>
                </a:cubicBezTo>
                <a:cubicBezTo>
                  <a:pt x="1825124" y="889080"/>
                  <a:pt x="1814451" y="879475"/>
                  <a:pt x="1793104" y="870938"/>
                </a:cubicBezTo>
                <a:lnTo>
                  <a:pt x="1793104" y="845321"/>
                </a:lnTo>
                <a:cubicBezTo>
                  <a:pt x="1784567" y="836781"/>
                  <a:pt x="1776027" y="832514"/>
                  <a:pt x="1767490" y="832514"/>
                </a:cubicBezTo>
                <a:lnTo>
                  <a:pt x="1767490" y="800494"/>
                </a:lnTo>
                <a:lnTo>
                  <a:pt x="1741873" y="787687"/>
                </a:lnTo>
                <a:lnTo>
                  <a:pt x="1671428" y="704435"/>
                </a:lnTo>
                <a:cubicBezTo>
                  <a:pt x="1645815" y="687355"/>
                  <a:pt x="1628738" y="674548"/>
                  <a:pt x="1620197" y="666011"/>
                </a:cubicBezTo>
                <a:lnTo>
                  <a:pt x="1620197" y="640394"/>
                </a:lnTo>
                <a:lnTo>
                  <a:pt x="1588177" y="627587"/>
                </a:lnTo>
                <a:lnTo>
                  <a:pt x="1588177" y="595567"/>
                </a:lnTo>
                <a:lnTo>
                  <a:pt x="1562563" y="582760"/>
                </a:lnTo>
                <a:lnTo>
                  <a:pt x="1562563" y="557143"/>
                </a:lnTo>
                <a:lnTo>
                  <a:pt x="1549753" y="557143"/>
                </a:lnTo>
                <a:lnTo>
                  <a:pt x="1549753" y="505912"/>
                </a:lnTo>
                <a:lnTo>
                  <a:pt x="1536946" y="505912"/>
                </a:lnTo>
                <a:cubicBezTo>
                  <a:pt x="1528409" y="488835"/>
                  <a:pt x="1520937" y="468553"/>
                  <a:pt x="1514534" y="445072"/>
                </a:cubicBezTo>
                <a:cubicBezTo>
                  <a:pt x="1508127" y="421592"/>
                  <a:pt x="1504925" y="394910"/>
                  <a:pt x="1504925" y="365023"/>
                </a:cubicBezTo>
                <a:cubicBezTo>
                  <a:pt x="1504925" y="343676"/>
                  <a:pt x="1507062" y="326599"/>
                  <a:pt x="1511329" y="313792"/>
                </a:cubicBezTo>
                <a:lnTo>
                  <a:pt x="1524139" y="313792"/>
                </a:lnTo>
                <a:lnTo>
                  <a:pt x="1524139" y="300985"/>
                </a:lnTo>
                <a:lnTo>
                  <a:pt x="1511329" y="300985"/>
                </a:lnTo>
                <a:cubicBezTo>
                  <a:pt x="1511329" y="258291"/>
                  <a:pt x="1541216" y="234811"/>
                  <a:pt x="1600987" y="230541"/>
                </a:cubicBezTo>
                <a:close/>
                <a:moveTo>
                  <a:pt x="3381288" y="38424"/>
                </a:moveTo>
                <a:lnTo>
                  <a:pt x="3400498" y="38424"/>
                </a:lnTo>
                <a:lnTo>
                  <a:pt x="3400498" y="83251"/>
                </a:lnTo>
                <a:lnTo>
                  <a:pt x="3381288" y="83251"/>
                </a:lnTo>
                <a:close/>
                <a:moveTo>
                  <a:pt x="3983261" y="0"/>
                </a:moveTo>
                <a:lnTo>
                  <a:pt x="4008875" y="0"/>
                </a:lnTo>
                <a:lnTo>
                  <a:pt x="4008875" y="25617"/>
                </a:lnTo>
                <a:lnTo>
                  <a:pt x="3996068" y="25617"/>
                </a:lnTo>
                <a:lnTo>
                  <a:pt x="3996068" y="12810"/>
                </a:lnTo>
                <a:lnTo>
                  <a:pt x="3983261" y="12810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986007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986007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986007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986007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500041" y="3061967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500041" y="201040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500041" y="4113527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500041" y="5165087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149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172627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04317" y="1447366"/>
            <a:ext cx="4282483" cy="5091546"/>
          </a:xfrm>
          <a:custGeom>
            <a:avLst/>
            <a:gdLst>
              <a:gd name="connsiteX0" fmla="*/ 1144543 w 4704419"/>
              <a:gd name="connsiteY0" fmla="*/ 5306796 h 5593196"/>
              <a:gd name="connsiteX1" fmla="*/ 1147690 w 4704419"/>
              <a:gd name="connsiteY1" fmla="*/ 5317224 h 5593196"/>
              <a:gd name="connsiteX2" fmla="*/ 1210922 w 4704419"/>
              <a:gd name="connsiteY2" fmla="*/ 5394827 h 5593196"/>
              <a:gd name="connsiteX3" fmla="*/ 1208167 w 4704419"/>
              <a:gd name="connsiteY3" fmla="*/ 5461067 h 5593196"/>
              <a:gd name="connsiteX4" fmla="*/ 1161636 w 4704419"/>
              <a:gd name="connsiteY4" fmla="*/ 5551892 h 5593196"/>
              <a:gd name="connsiteX5" fmla="*/ 1164782 w 4704419"/>
              <a:gd name="connsiteY5" fmla="*/ 5562317 h 5593196"/>
              <a:gd name="connsiteX6" fmla="*/ 1135081 w 4704419"/>
              <a:gd name="connsiteY6" fmla="*/ 5576970 h 5593196"/>
              <a:gd name="connsiteX7" fmla="*/ 1100162 w 4704419"/>
              <a:gd name="connsiteY7" fmla="*/ 5593196 h 5593196"/>
              <a:gd name="connsiteX8" fmla="*/ 1065155 w 4704419"/>
              <a:gd name="connsiteY8" fmla="*/ 5552573 h 5593196"/>
              <a:gd name="connsiteX9" fmla="*/ 1035849 w 4704419"/>
              <a:gd name="connsiteY9" fmla="*/ 5493168 h 5593196"/>
              <a:gd name="connsiteX10" fmla="*/ 1046276 w 4704419"/>
              <a:gd name="connsiteY10" fmla="*/ 5490021 h 5593196"/>
              <a:gd name="connsiteX11" fmla="*/ 1040969 w 4704419"/>
              <a:gd name="connsiteY11" fmla="*/ 5434747 h 5593196"/>
              <a:gd name="connsiteX12" fmla="*/ 1051392 w 4704419"/>
              <a:gd name="connsiteY12" fmla="*/ 5431601 h 5593196"/>
              <a:gd name="connsiteX13" fmla="*/ 1048245 w 4704419"/>
              <a:gd name="connsiteY13" fmla="*/ 5421172 h 5593196"/>
              <a:gd name="connsiteX14" fmla="*/ 1144543 w 4704419"/>
              <a:gd name="connsiteY14" fmla="*/ 5306796 h 5593196"/>
              <a:gd name="connsiteX15" fmla="*/ 1610478 w 4704419"/>
              <a:gd name="connsiteY15" fmla="*/ 4796481 h 5593196"/>
              <a:gd name="connsiteX16" fmla="*/ 1630050 w 4704419"/>
              <a:gd name="connsiteY16" fmla="*/ 4804792 h 5593196"/>
              <a:gd name="connsiteX17" fmla="*/ 1642343 w 4704419"/>
              <a:gd name="connsiteY17" fmla="*/ 4826680 h 5593196"/>
              <a:gd name="connsiteX18" fmla="*/ 1631914 w 4704419"/>
              <a:gd name="connsiteY18" fmla="*/ 4829828 h 5593196"/>
              <a:gd name="connsiteX19" fmla="*/ 1628767 w 4704419"/>
              <a:gd name="connsiteY19" fmla="*/ 4819400 h 5593196"/>
              <a:gd name="connsiteX20" fmla="*/ 1618588 w 4704419"/>
              <a:gd name="connsiteY20" fmla="*/ 4813939 h 5593196"/>
              <a:gd name="connsiteX21" fmla="*/ 1610478 w 4704419"/>
              <a:gd name="connsiteY21" fmla="*/ 4796481 h 5593196"/>
              <a:gd name="connsiteX22" fmla="*/ 126639 w 4704419"/>
              <a:gd name="connsiteY22" fmla="*/ 4760865 h 5593196"/>
              <a:gd name="connsiteX23" fmla="*/ 169517 w 4704419"/>
              <a:gd name="connsiteY23" fmla="*/ 4827552 h 5593196"/>
              <a:gd name="connsiteX24" fmla="*/ 150427 w 4704419"/>
              <a:gd name="connsiteY24" fmla="*/ 4952751 h 5593196"/>
              <a:gd name="connsiteX25" fmla="*/ 153574 w 4704419"/>
              <a:gd name="connsiteY25" fmla="*/ 4963179 h 5593196"/>
              <a:gd name="connsiteX26" fmla="*/ 122297 w 4704419"/>
              <a:gd name="connsiteY26" fmla="*/ 4972618 h 5593196"/>
              <a:gd name="connsiteX27" fmla="*/ 99670 w 4704419"/>
              <a:gd name="connsiteY27" fmla="*/ 5010727 h 5593196"/>
              <a:gd name="connsiteX28" fmla="*/ 55120 w 4704419"/>
              <a:gd name="connsiteY28" fmla="*/ 5032706 h 5593196"/>
              <a:gd name="connsiteX29" fmla="*/ 26401 w 4704419"/>
              <a:gd name="connsiteY29" fmla="*/ 5012935 h 5593196"/>
              <a:gd name="connsiteX30" fmla="*/ 1812 w 4704419"/>
              <a:gd name="connsiteY30" fmla="*/ 4969165 h 5593196"/>
              <a:gd name="connsiteX31" fmla="*/ 981 w 4704419"/>
              <a:gd name="connsiteY31" fmla="*/ 4938138 h 5593196"/>
              <a:gd name="connsiteX32" fmla="*/ 18934 w 4704419"/>
              <a:gd name="connsiteY32" fmla="*/ 4912809 h 5593196"/>
              <a:gd name="connsiteX33" fmla="*/ 7922 w 4704419"/>
              <a:gd name="connsiteY33" fmla="*/ 4876322 h 5593196"/>
              <a:gd name="connsiteX34" fmla="*/ 25626 w 4704419"/>
              <a:gd name="connsiteY34" fmla="*/ 4859606 h 5593196"/>
              <a:gd name="connsiteX35" fmla="*/ 63051 w 4704419"/>
              <a:gd name="connsiteY35" fmla="*/ 4785744 h 5593196"/>
              <a:gd name="connsiteX36" fmla="*/ 126639 w 4704419"/>
              <a:gd name="connsiteY36" fmla="*/ 4760865 h 5593196"/>
              <a:gd name="connsiteX37" fmla="*/ 1126298 w 4704419"/>
              <a:gd name="connsiteY37" fmla="*/ 4680983 h 5593196"/>
              <a:gd name="connsiteX38" fmla="*/ 1143604 w 4704419"/>
              <a:gd name="connsiteY38" fmla="*/ 4738323 h 5593196"/>
              <a:gd name="connsiteX39" fmla="*/ 1096689 w 4704419"/>
              <a:gd name="connsiteY39" fmla="*/ 4752482 h 5593196"/>
              <a:gd name="connsiteX40" fmla="*/ 1084104 w 4704419"/>
              <a:gd name="connsiteY40" fmla="*/ 4710781 h 5593196"/>
              <a:gd name="connsiteX41" fmla="*/ 1094531 w 4704419"/>
              <a:gd name="connsiteY41" fmla="*/ 4707635 h 5593196"/>
              <a:gd name="connsiteX42" fmla="*/ 1089811 w 4704419"/>
              <a:gd name="connsiteY42" fmla="*/ 4691995 h 5593196"/>
              <a:gd name="connsiteX43" fmla="*/ 1515873 w 4704419"/>
              <a:gd name="connsiteY43" fmla="*/ 4671471 h 5593196"/>
              <a:gd name="connsiteX44" fmla="*/ 1564996 w 4704419"/>
              <a:gd name="connsiteY44" fmla="*/ 4730581 h 5593196"/>
              <a:gd name="connsiteX45" fmla="*/ 1610478 w 4704419"/>
              <a:gd name="connsiteY45" fmla="*/ 4796481 h 5593196"/>
              <a:gd name="connsiteX46" fmla="*/ 1600052 w 4704419"/>
              <a:gd name="connsiteY46" fmla="*/ 4799627 h 5593196"/>
              <a:gd name="connsiteX47" fmla="*/ 1596907 w 4704419"/>
              <a:gd name="connsiteY47" fmla="*/ 4789205 h 5593196"/>
              <a:gd name="connsiteX48" fmla="*/ 1578369 w 4704419"/>
              <a:gd name="connsiteY48" fmla="*/ 4774893 h 5593196"/>
              <a:gd name="connsiteX49" fmla="*/ 1563470 w 4704419"/>
              <a:gd name="connsiteY49" fmla="*/ 4753793 h 5593196"/>
              <a:gd name="connsiteX50" fmla="*/ 1553041 w 4704419"/>
              <a:gd name="connsiteY50" fmla="*/ 4756940 h 5593196"/>
              <a:gd name="connsiteX51" fmla="*/ 1546747 w 4704419"/>
              <a:gd name="connsiteY51" fmla="*/ 4736088 h 5593196"/>
              <a:gd name="connsiteX52" fmla="*/ 1490398 w 4704419"/>
              <a:gd name="connsiteY52" fmla="*/ 4718971 h 5593196"/>
              <a:gd name="connsiteX53" fmla="*/ 1479386 w 4704419"/>
              <a:gd name="connsiteY53" fmla="*/ 4682483 h 5593196"/>
              <a:gd name="connsiteX54" fmla="*/ 1613490 w 4704419"/>
              <a:gd name="connsiteY54" fmla="*/ 930 h 5593196"/>
              <a:gd name="connsiteX55" fmla="*/ 1616637 w 4704419"/>
              <a:gd name="connsiteY55" fmla="*/ 11357 h 5593196"/>
              <a:gd name="connsiteX56" fmla="*/ 1660992 w 4704419"/>
              <a:gd name="connsiteY56" fmla="*/ 26410 h 5593196"/>
              <a:gd name="connsiteX57" fmla="*/ 1691775 w 4704419"/>
              <a:gd name="connsiteY57" fmla="*/ 34179 h 5593196"/>
              <a:gd name="connsiteX58" fmla="*/ 1694922 w 4704419"/>
              <a:gd name="connsiteY58" fmla="*/ 44606 h 5593196"/>
              <a:gd name="connsiteX59" fmla="*/ 1756489 w 4704419"/>
              <a:gd name="connsiteY59" fmla="*/ 60151 h 5593196"/>
              <a:gd name="connsiteX60" fmla="*/ 1831139 w 4704419"/>
              <a:gd name="connsiteY60" fmla="*/ 100182 h 5593196"/>
              <a:gd name="connsiteX61" fmla="*/ 1841561 w 4704419"/>
              <a:gd name="connsiteY61" fmla="*/ 97036 h 5593196"/>
              <a:gd name="connsiteX62" fmla="*/ 1931154 w 4704419"/>
              <a:gd name="connsiteY62" fmla="*/ 186596 h 5593196"/>
              <a:gd name="connsiteX63" fmla="*/ 2031078 w 4704419"/>
              <a:gd name="connsiteY63" fmla="*/ 216160 h 5593196"/>
              <a:gd name="connsiteX64" fmla="*/ 2034811 w 4704419"/>
              <a:gd name="connsiteY64" fmla="*/ 266217 h 5593196"/>
              <a:gd name="connsiteX65" fmla="*/ 2060876 w 4704419"/>
              <a:gd name="connsiteY65" fmla="*/ 258351 h 5593196"/>
              <a:gd name="connsiteX66" fmla="*/ 2073555 w 4704419"/>
              <a:gd name="connsiteY66" fmla="*/ 356903 h 5593196"/>
              <a:gd name="connsiteX67" fmla="*/ 2089194 w 4704419"/>
              <a:gd name="connsiteY67" fmla="*/ 352183 h 5593196"/>
              <a:gd name="connsiteX68" fmla="*/ 2097061 w 4704419"/>
              <a:gd name="connsiteY68" fmla="*/ 378247 h 5593196"/>
              <a:gd name="connsiteX69" fmla="*/ 2107484 w 4704419"/>
              <a:gd name="connsiteY69" fmla="*/ 375102 h 5593196"/>
              <a:gd name="connsiteX70" fmla="*/ 2113777 w 4704419"/>
              <a:gd name="connsiteY70" fmla="*/ 395954 h 5593196"/>
              <a:gd name="connsiteX71" fmla="*/ 2137775 w 4704419"/>
              <a:gd name="connsiteY71" fmla="*/ 400084 h 5593196"/>
              <a:gd name="connsiteX72" fmla="*/ 2147214 w 4704419"/>
              <a:gd name="connsiteY72" fmla="*/ 431359 h 5593196"/>
              <a:gd name="connsiteX73" fmla="*/ 2157643 w 4704419"/>
              <a:gd name="connsiteY73" fmla="*/ 428211 h 5593196"/>
              <a:gd name="connsiteX74" fmla="*/ 2160791 w 4704419"/>
              <a:gd name="connsiteY74" fmla="*/ 438641 h 5593196"/>
              <a:gd name="connsiteX75" fmla="*/ 2150362 w 4704419"/>
              <a:gd name="connsiteY75" fmla="*/ 441788 h 5593196"/>
              <a:gd name="connsiteX76" fmla="*/ 2149868 w 4704419"/>
              <a:gd name="connsiteY76" fmla="*/ 458997 h 5593196"/>
              <a:gd name="connsiteX77" fmla="*/ 2167129 w 4704419"/>
              <a:gd name="connsiteY77" fmla="*/ 487916 h 5593196"/>
              <a:gd name="connsiteX78" fmla="*/ 2181242 w 4704419"/>
              <a:gd name="connsiteY78" fmla="*/ 506403 h 5593196"/>
              <a:gd name="connsiteX79" fmla="*/ 2163538 w 4704419"/>
              <a:gd name="connsiteY79" fmla="*/ 523126 h 5593196"/>
              <a:gd name="connsiteX80" fmla="*/ 2172977 w 4704419"/>
              <a:gd name="connsiteY80" fmla="*/ 554401 h 5593196"/>
              <a:gd name="connsiteX81" fmla="*/ 2155022 w 4704419"/>
              <a:gd name="connsiteY81" fmla="*/ 579726 h 5593196"/>
              <a:gd name="connsiteX82" fmla="*/ 2157924 w 4704419"/>
              <a:gd name="connsiteY82" fmla="*/ 598755 h 5593196"/>
              <a:gd name="connsiteX83" fmla="*/ 2171790 w 4704419"/>
              <a:gd name="connsiteY83" fmla="*/ 625853 h 5593196"/>
              <a:gd name="connsiteX84" fmla="*/ 2189292 w 4704419"/>
              <a:gd name="connsiteY84" fmla="*/ 646164 h 5593196"/>
              <a:gd name="connsiteX85" fmla="*/ 2178869 w 4704419"/>
              <a:gd name="connsiteY85" fmla="*/ 649310 h 5593196"/>
              <a:gd name="connsiteX86" fmla="*/ 2197749 w 4704419"/>
              <a:gd name="connsiteY86" fmla="*/ 711866 h 5593196"/>
              <a:gd name="connsiteX87" fmla="*/ 2182109 w 4704419"/>
              <a:gd name="connsiteY87" fmla="*/ 716586 h 5593196"/>
              <a:gd name="connsiteX88" fmla="*/ 2188402 w 4704419"/>
              <a:gd name="connsiteY88" fmla="*/ 737439 h 5593196"/>
              <a:gd name="connsiteX89" fmla="*/ 2177977 w 4704419"/>
              <a:gd name="connsiteY89" fmla="*/ 740585 h 5593196"/>
              <a:gd name="connsiteX90" fmla="*/ 2179056 w 4704419"/>
              <a:gd name="connsiteY90" fmla="*/ 763004 h 5593196"/>
              <a:gd name="connsiteX91" fmla="*/ 2198677 w 4704419"/>
              <a:gd name="connsiteY91" fmla="*/ 799740 h 5593196"/>
              <a:gd name="connsiteX92" fmla="*/ 2215147 w 4704419"/>
              <a:gd name="connsiteY92" fmla="*/ 826054 h 5593196"/>
              <a:gd name="connsiteX93" fmla="*/ 2252668 w 4704419"/>
              <a:gd name="connsiteY93" fmla="*/ 809042 h 5593196"/>
              <a:gd name="connsiteX94" fmla="*/ 2290191 w 4704419"/>
              <a:gd name="connsiteY94" fmla="*/ 792031 h 5593196"/>
              <a:gd name="connsiteX95" fmla="*/ 2335041 w 4704419"/>
              <a:gd name="connsiteY95" fmla="*/ 789869 h 5593196"/>
              <a:gd name="connsiteX96" fmla="*/ 2412834 w 4704419"/>
              <a:gd name="connsiteY96" fmla="*/ 840331 h 5593196"/>
              <a:gd name="connsiteX97" fmla="*/ 2457685 w 4704419"/>
              <a:gd name="connsiteY97" fmla="*/ 838169 h 5593196"/>
              <a:gd name="connsiteX98" fmla="*/ 2460830 w 4704419"/>
              <a:gd name="connsiteY98" fmla="*/ 848592 h 5593196"/>
              <a:gd name="connsiteX99" fmla="*/ 2518170 w 4704419"/>
              <a:gd name="connsiteY99" fmla="*/ 831287 h 5593196"/>
              <a:gd name="connsiteX100" fmla="*/ 2515025 w 4704419"/>
              <a:gd name="connsiteY100" fmla="*/ 820864 h 5593196"/>
              <a:gd name="connsiteX101" fmla="*/ 2527269 w 4704419"/>
              <a:gd name="connsiteY101" fmla="*/ 814322 h 5593196"/>
              <a:gd name="connsiteX102" fmla="*/ 2539514 w 4704419"/>
              <a:gd name="connsiteY102" fmla="*/ 807785 h 5593196"/>
              <a:gd name="connsiteX103" fmla="*/ 2572365 w 4704419"/>
              <a:gd name="connsiteY103" fmla="*/ 803558 h 5593196"/>
              <a:gd name="connsiteX104" fmla="*/ 2601573 w 4704419"/>
              <a:gd name="connsiteY104" fmla="*/ 806115 h 5593196"/>
              <a:gd name="connsiteX105" fmla="*/ 2607866 w 4704419"/>
              <a:gd name="connsiteY105" fmla="*/ 826968 h 5593196"/>
              <a:gd name="connsiteX106" fmla="*/ 2623506 w 4704419"/>
              <a:gd name="connsiteY106" fmla="*/ 822248 h 5593196"/>
              <a:gd name="connsiteX107" fmla="*/ 2639193 w 4704419"/>
              <a:gd name="connsiteY107" fmla="*/ 845950 h 5593196"/>
              <a:gd name="connsiteX108" fmla="*/ 2667370 w 4704419"/>
              <a:gd name="connsiteY108" fmla="*/ 854512 h 5593196"/>
              <a:gd name="connsiteX109" fmla="*/ 2670515 w 4704419"/>
              <a:gd name="connsiteY109" fmla="*/ 864935 h 5593196"/>
              <a:gd name="connsiteX110" fmla="*/ 2691365 w 4704419"/>
              <a:gd name="connsiteY110" fmla="*/ 858642 h 5593196"/>
              <a:gd name="connsiteX111" fmla="*/ 2709657 w 4704419"/>
              <a:gd name="connsiteY111" fmla="*/ 881561 h 5593196"/>
              <a:gd name="connsiteX112" fmla="*/ 2761784 w 4704419"/>
              <a:gd name="connsiteY112" fmla="*/ 865829 h 5593196"/>
              <a:gd name="connsiteX113" fmla="*/ 2764931 w 4704419"/>
              <a:gd name="connsiteY113" fmla="*/ 876256 h 5593196"/>
              <a:gd name="connsiteX114" fmla="*/ 2790996 w 4704419"/>
              <a:gd name="connsiteY114" fmla="*/ 868389 h 5593196"/>
              <a:gd name="connsiteX115" fmla="*/ 2794142 w 4704419"/>
              <a:gd name="connsiteY115" fmla="*/ 878812 h 5593196"/>
              <a:gd name="connsiteX116" fmla="*/ 2853394 w 4704419"/>
              <a:gd name="connsiteY116" fmla="*/ 914962 h 5593196"/>
              <a:gd name="connsiteX117" fmla="*/ 2889731 w 4704419"/>
              <a:gd name="connsiteY117" fmla="*/ 969404 h 5593196"/>
              <a:gd name="connsiteX118" fmla="*/ 2900160 w 4704419"/>
              <a:gd name="connsiteY118" fmla="*/ 966256 h 5593196"/>
              <a:gd name="connsiteX119" fmla="*/ 2906453 w 4704419"/>
              <a:gd name="connsiteY119" fmla="*/ 987106 h 5593196"/>
              <a:gd name="connsiteX120" fmla="*/ 2916876 w 4704419"/>
              <a:gd name="connsiteY120" fmla="*/ 983961 h 5593196"/>
              <a:gd name="connsiteX121" fmla="*/ 2936745 w 4704419"/>
              <a:gd name="connsiteY121" fmla="*/ 1012090 h 5593196"/>
              <a:gd name="connsiteX122" fmla="*/ 2994082 w 4704419"/>
              <a:gd name="connsiteY122" fmla="*/ 994785 h 5593196"/>
              <a:gd name="connsiteX123" fmla="*/ 2984643 w 4704419"/>
              <a:gd name="connsiteY123" fmla="*/ 963508 h 5593196"/>
              <a:gd name="connsiteX124" fmla="*/ 2993495 w 4704419"/>
              <a:gd name="connsiteY124" fmla="*/ 955152 h 5593196"/>
              <a:gd name="connsiteX125" fmla="*/ 3002349 w 4704419"/>
              <a:gd name="connsiteY125" fmla="*/ 946792 h 5593196"/>
              <a:gd name="connsiteX126" fmla="*/ 2999202 w 4704419"/>
              <a:gd name="connsiteY126" fmla="*/ 936365 h 5593196"/>
              <a:gd name="connsiteX127" fmla="*/ 2988775 w 4704419"/>
              <a:gd name="connsiteY127" fmla="*/ 939512 h 5593196"/>
              <a:gd name="connsiteX128" fmla="*/ 2962030 w 4704419"/>
              <a:gd name="connsiteY128" fmla="*/ 850894 h 5593196"/>
              <a:gd name="connsiteX129" fmla="*/ 3001572 w 4704419"/>
              <a:gd name="connsiteY129" fmla="*/ 793460 h 5593196"/>
              <a:gd name="connsiteX130" fmla="*/ 3043179 w 4704419"/>
              <a:gd name="connsiteY130" fmla="*/ 724025 h 5593196"/>
              <a:gd name="connsiteX131" fmla="*/ 3075148 w 4704419"/>
              <a:gd name="connsiteY131" fmla="*/ 660347 h 5593196"/>
              <a:gd name="connsiteX132" fmla="*/ 3089414 w 4704419"/>
              <a:gd name="connsiteY132" fmla="*/ 613384 h 5593196"/>
              <a:gd name="connsiteX133" fmla="*/ 3115478 w 4704419"/>
              <a:gd name="connsiteY133" fmla="*/ 605518 h 5593196"/>
              <a:gd name="connsiteX134" fmla="*/ 3107612 w 4704419"/>
              <a:gd name="connsiteY134" fmla="*/ 579455 h 5593196"/>
              <a:gd name="connsiteX135" fmla="*/ 3128465 w 4704419"/>
              <a:gd name="connsiteY135" fmla="*/ 573162 h 5593196"/>
              <a:gd name="connsiteX136" fmla="*/ 3172927 w 4704419"/>
              <a:gd name="connsiteY136" fmla="*/ 494334 h 5593196"/>
              <a:gd name="connsiteX137" fmla="*/ 3222597 w 4704419"/>
              <a:gd name="connsiteY137" fmla="*/ 413935 h 5593196"/>
              <a:gd name="connsiteX138" fmla="*/ 3314362 w 4704419"/>
              <a:gd name="connsiteY138" fmla="*/ 397619 h 5593196"/>
              <a:gd name="connsiteX139" fmla="*/ 3319080 w 4704419"/>
              <a:gd name="connsiteY139" fmla="*/ 413254 h 5593196"/>
              <a:gd name="connsiteX140" fmla="*/ 3371212 w 4704419"/>
              <a:gd name="connsiteY140" fmla="*/ 397521 h 5593196"/>
              <a:gd name="connsiteX141" fmla="*/ 3366494 w 4704419"/>
              <a:gd name="connsiteY141" fmla="*/ 381885 h 5593196"/>
              <a:gd name="connsiteX142" fmla="*/ 3408194 w 4704419"/>
              <a:gd name="connsiteY142" fmla="*/ 369300 h 5593196"/>
              <a:gd name="connsiteX143" fmla="*/ 3412913 w 4704419"/>
              <a:gd name="connsiteY143" fmla="*/ 384935 h 5593196"/>
              <a:gd name="connsiteX144" fmla="*/ 3464502 w 4704419"/>
              <a:gd name="connsiteY144" fmla="*/ 357991 h 5593196"/>
              <a:gd name="connsiteX145" fmla="*/ 3483485 w 4704419"/>
              <a:gd name="connsiteY145" fmla="*/ 326666 h 5593196"/>
              <a:gd name="connsiteX146" fmla="*/ 3495680 w 4704419"/>
              <a:gd name="connsiteY146" fmla="*/ 291705 h 5593196"/>
              <a:gd name="connsiteX147" fmla="*/ 3532127 w 4704419"/>
              <a:gd name="connsiteY147" fmla="*/ 252267 h 5593196"/>
              <a:gd name="connsiteX148" fmla="*/ 3528980 w 4704419"/>
              <a:gd name="connsiteY148" fmla="*/ 241840 h 5593196"/>
              <a:gd name="connsiteX149" fmla="*/ 3570678 w 4704419"/>
              <a:gd name="connsiteY149" fmla="*/ 229255 h 5593196"/>
              <a:gd name="connsiteX150" fmla="*/ 3584254 w 4704419"/>
              <a:gd name="connsiteY150" fmla="*/ 236535 h 5593196"/>
              <a:gd name="connsiteX151" fmla="*/ 3594677 w 4704419"/>
              <a:gd name="connsiteY151" fmla="*/ 233389 h 5593196"/>
              <a:gd name="connsiteX152" fmla="*/ 3632790 w 4704419"/>
              <a:gd name="connsiteY152" fmla="*/ 256012 h 5593196"/>
              <a:gd name="connsiteX153" fmla="*/ 3670900 w 4704419"/>
              <a:gd name="connsiteY153" fmla="*/ 278635 h 5593196"/>
              <a:gd name="connsiteX154" fmla="*/ 3702173 w 4704419"/>
              <a:gd name="connsiteY154" fmla="*/ 269196 h 5593196"/>
              <a:gd name="connsiteX155" fmla="*/ 3705321 w 4704419"/>
              <a:gd name="connsiteY155" fmla="*/ 279626 h 5593196"/>
              <a:gd name="connsiteX156" fmla="*/ 3853343 w 4704419"/>
              <a:gd name="connsiteY156" fmla="*/ 223572 h 5593196"/>
              <a:gd name="connsiteX157" fmla="*/ 3856490 w 4704419"/>
              <a:gd name="connsiteY157" fmla="*/ 234002 h 5593196"/>
              <a:gd name="connsiteX158" fmla="*/ 3904486 w 4704419"/>
              <a:gd name="connsiteY158" fmla="*/ 242261 h 5593196"/>
              <a:gd name="connsiteX159" fmla="*/ 3938418 w 4704419"/>
              <a:gd name="connsiteY159" fmla="*/ 260459 h 5593196"/>
              <a:gd name="connsiteX160" fmla="*/ 3959265 w 4704419"/>
              <a:gd name="connsiteY160" fmla="*/ 254167 h 5593196"/>
              <a:gd name="connsiteX161" fmla="*/ 3974413 w 4704419"/>
              <a:gd name="connsiteY161" fmla="*/ 266660 h 5593196"/>
              <a:gd name="connsiteX162" fmla="*/ 3989556 w 4704419"/>
              <a:gd name="connsiteY162" fmla="*/ 279154 h 5593196"/>
              <a:gd name="connsiteX163" fmla="*/ 4010412 w 4704419"/>
              <a:gd name="connsiteY163" fmla="*/ 272859 h 5593196"/>
              <a:gd name="connsiteX164" fmla="*/ 4013559 w 4704419"/>
              <a:gd name="connsiteY164" fmla="*/ 283284 h 5593196"/>
              <a:gd name="connsiteX165" fmla="*/ 4022411 w 4704419"/>
              <a:gd name="connsiteY165" fmla="*/ 274926 h 5593196"/>
              <a:gd name="connsiteX166" fmla="*/ 4031260 w 4704419"/>
              <a:gd name="connsiteY166" fmla="*/ 266567 h 5593196"/>
              <a:gd name="connsiteX167" fmla="*/ 4117073 w 4704419"/>
              <a:gd name="connsiteY167" fmla="*/ 277634 h 5593196"/>
              <a:gd name="connsiteX168" fmla="*/ 4181048 w 4704419"/>
              <a:gd name="connsiteY168" fmla="*/ 329422 h 5593196"/>
              <a:gd name="connsiteX169" fmla="*/ 4191471 w 4704419"/>
              <a:gd name="connsiteY169" fmla="*/ 326277 h 5593196"/>
              <a:gd name="connsiteX170" fmla="*/ 4200911 w 4704419"/>
              <a:gd name="connsiteY170" fmla="*/ 357556 h 5593196"/>
              <a:gd name="connsiteX171" fmla="*/ 4320407 w 4704419"/>
              <a:gd name="connsiteY171" fmla="*/ 395429 h 5593196"/>
              <a:gd name="connsiteX172" fmla="*/ 4330830 w 4704419"/>
              <a:gd name="connsiteY172" fmla="*/ 392283 h 5593196"/>
              <a:gd name="connsiteX173" fmla="*/ 4353845 w 4704419"/>
              <a:gd name="connsiteY173" fmla="*/ 430838 h 5593196"/>
              <a:gd name="connsiteX174" fmla="*/ 4364268 w 4704419"/>
              <a:gd name="connsiteY174" fmla="*/ 427692 h 5593196"/>
              <a:gd name="connsiteX175" fmla="*/ 4390427 w 4704419"/>
              <a:gd name="connsiteY175" fmla="*/ 476675 h 5593196"/>
              <a:gd name="connsiteX176" fmla="*/ 4405817 w 4704419"/>
              <a:gd name="connsiteY176" fmla="*/ 480561 h 5593196"/>
              <a:gd name="connsiteX177" fmla="*/ 4421212 w 4704419"/>
              <a:gd name="connsiteY177" fmla="*/ 484444 h 5593196"/>
              <a:gd name="connsiteX178" fmla="*/ 4505790 w 4704419"/>
              <a:gd name="connsiteY178" fmla="*/ 538545 h 5593196"/>
              <a:gd name="connsiteX179" fmla="*/ 4515813 w 4704419"/>
              <a:gd name="connsiteY179" fmla="*/ 609460 h 5593196"/>
              <a:gd name="connsiteX180" fmla="*/ 4524269 w 4704419"/>
              <a:gd name="connsiteY180" fmla="*/ 675158 h 5593196"/>
              <a:gd name="connsiteX181" fmla="*/ 4534692 w 4704419"/>
              <a:gd name="connsiteY181" fmla="*/ 672012 h 5593196"/>
              <a:gd name="connsiteX182" fmla="*/ 4554018 w 4704419"/>
              <a:gd name="connsiteY182" fmla="*/ 688929 h 5593196"/>
              <a:gd name="connsiteX183" fmla="*/ 4569703 w 4704419"/>
              <a:gd name="connsiteY183" fmla="*/ 712634 h 5593196"/>
              <a:gd name="connsiteX184" fmla="*/ 4606196 w 4704419"/>
              <a:gd name="connsiteY184" fmla="*/ 701620 h 5593196"/>
              <a:gd name="connsiteX185" fmla="*/ 4609342 w 4704419"/>
              <a:gd name="connsiteY185" fmla="*/ 712045 h 5593196"/>
              <a:gd name="connsiteX186" fmla="*/ 4619767 w 4704419"/>
              <a:gd name="connsiteY186" fmla="*/ 708899 h 5593196"/>
              <a:gd name="connsiteX187" fmla="*/ 4632062 w 4704419"/>
              <a:gd name="connsiteY187" fmla="*/ 730783 h 5593196"/>
              <a:gd name="connsiteX188" fmla="*/ 4645926 w 4704419"/>
              <a:gd name="connsiteY188" fmla="*/ 757879 h 5593196"/>
              <a:gd name="connsiteX189" fmla="*/ 4635499 w 4704419"/>
              <a:gd name="connsiteY189" fmla="*/ 761026 h 5593196"/>
              <a:gd name="connsiteX190" fmla="*/ 4625660 w 4704419"/>
              <a:gd name="connsiteY190" fmla="*/ 803811 h 5593196"/>
              <a:gd name="connsiteX191" fmla="*/ 4609034 w 4704419"/>
              <a:gd name="connsiteY191" fmla="*/ 842953 h 5593196"/>
              <a:gd name="connsiteX192" fmla="*/ 4598612 w 4704419"/>
              <a:gd name="connsiteY192" fmla="*/ 846099 h 5593196"/>
              <a:gd name="connsiteX193" fmla="*/ 4604905 w 4704419"/>
              <a:gd name="connsiteY193" fmla="*/ 866951 h 5593196"/>
              <a:gd name="connsiteX194" fmla="*/ 4594476 w 4704419"/>
              <a:gd name="connsiteY194" fmla="*/ 870099 h 5593196"/>
              <a:gd name="connsiteX195" fmla="*/ 4613354 w 4704419"/>
              <a:gd name="connsiteY195" fmla="*/ 932651 h 5593196"/>
              <a:gd name="connsiteX196" fmla="*/ 4602931 w 4704419"/>
              <a:gd name="connsiteY196" fmla="*/ 935797 h 5593196"/>
              <a:gd name="connsiteX197" fmla="*/ 4607158 w 4704419"/>
              <a:gd name="connsiteY197" fmla="*/ 968645 h 5593196"/>
              <a:gd name="connsiteX198" fmla="*/ 4656572 w 4704419"/>
              <a:gd name="connsiteY198" fmla="*/ 1047577 h 5593196"/>
              <a:gd name="connsiteX199" fmla="*/ 4704419 w 4704419"/>
              <a:gd name="connsiteY199" fmla="*/ 1121297 h 5593196"/>
              <a:gd name="connsiteX200" fmla="*/ 4672154 w 4704419"/>
              <a:gd name="connsiteY200" fmla="*/ 1165159 h 5593196"/>
              <a:gd name="connsiteX201" fmla="*/ 4675300 w 4704419"/>
              <a:gd name="connsiteY201" fmla="*/ 1175584 h 5593196"/>
              <a:gd name="connsiteX202" fmla="*/ 4640137 w 4704419"/>
              <a:gd name="connsiteY202" fmla="*/ 1200415 h 5593196"/>
              <a:gd name="connsiteX203" fmla="*/ 4634186 w 4704419"/>
              <a:gd name="connsiteY203" fmla="*/ 1227808 h 5593196"/>
              <a:gd name="connsiteX204" fmla="*/ 4608121 w 4704419"/>
              <a:gd name="connsiteY204" fmla="*/ 1235675 h 5593196"/>
              <a:gd name="connsiteX205" fmla="*/ 4596708 w 4704419"/>
              <a:gd name="connsiteY205" fmla="*/ 1273243 h 5593196"/>
              <a:gd name="connsiteX206" fmla="*/ 4586285 w 4704419"/>
              <a:gd name="connsiteY206" fmla="*/ 1276389 h 5593196"/>
              <a:gd name="connsiteX207" fmla="*/ 4595724 w 4704419"/>
              <a:gd name="connsiteY207" fmla="*/ 1307664 h 5593196"/>
              <a:gd name="connsiteX208" fmla="*/ 4585299 w 4704419"/>
              <a:gd name="connsiteY208" fmla="*/ 1310810 h 5593196"/>
              <a:gd name="connsiteX209" fmla="*/ 4602605 w 4704419"/>
              <a:gd name="connsiteY209" fmla="*/ 1368150 h 5593196"/>
              <a:gd name="connsiteX210" fmla="*/ 4592177 w 4704419"/>
              <a:gd name="connsiteY210" fmla="*/ 1371297 h 5593196"/>
              <a:gd name="connsiteX211" fmla="*/ 4555782 w 4704419"/>
              <a:gd name="connsiteY211" fmla="*/ 1439157 h 5593196"/>
              <a:gd name="connsiteX212" fmla="*/ 4494311 w 4704419"/>
              <a:gd name="connsiteY212" fmla="*/ 1480461 h 5593196"/>
              <a:gd name="connsiteX213" fmla="*/ 4477098 w 4704419"/>
              <a:gd name="connsiteY213" fmla="*/ 1479969 h 5593196"/>
              <a:gd name="connsiteX214" fmla="*/ 4459886 w 4704419"/>
              <a:gd name="connsiteY214" fmla="*/ 1479478 h 5593196"/>
              <a:gd name="connsiteX215" fmla="*/ 4466179 w 4704419"/>
              <a:gd name="connsiteY215" fmla="*/ 1500331 h 5593196"/>
              <a:gd name="connsiteX216" fmla="*/ 4455756 w 4704419"/>
              <a:gd name="connsiteY216" fmla="*/ 1503476 h 5593196"/>
              <a:gd name="connsiteX217" fmla="*/ 4465778 w 4704419"/>
              <a:gd name="connsiteY217" fmla="*/ 1574386 h 5593196"/>
              <a:gd name="connsiteX218" fmla="*/ 4439719 w 4704419"/>
              <a:gd name="connsiteY218" fmla="*/ 1582251 h 5593196"/>
              <a:gd name="connsiteX219" fmla="*/ 4435339 w 4704419"/>
              <a:gd name="connsiteY219" fmla="*/ 1614856 h 5593196"/>
              <a:gd name="connsiteX220" fmla="*/ 4410601 w 4704419"/>
              <a:gd name="connsiteY220" fmla="*/ 1636542 h 5593196"/>
              <a:gd name="connsiteX221" fmla="*/ 4413747 w 4704419"/>
              <a:gd name="connsiteY221" fmla="*/ 1646965 h 5593196"/>
              <a:gd name="connsiteX222" fmla="*/ 4406713 w 4704419"/>
              <a:gd name="connsiteY222" fmla="*/ 1651934 h 5593196"/>
              <a:gd name="connsiteX223" fmla="*/ 4399681 w 4704419"/>
              <a:gd name="connsiteY223" fmla="*/ 1656898 h 5593196"/>
              <a:gd name="connsiteX224" fmla="*/ 4358225 w 4704419"/>
              <a:gd name="connsiteY224" fmla="*/ 1660881 h 5593196"/>
              <a:gd name="connsiteX225" fmla="*/ 4327197 w 4704419"/>
              <a:gd name="connsiteY225" fmla="*/ 1661714 h 5593196"/>
              <a:gd name="connsiteX226" fmla="*/ 4313672 w 4704419"/>
              <a:gd name="connsiteY226" fmla="*/ 1682856 h 5593196"/>
              <a:gd name="connsiteX227" fmla="*/ 4269162 w 4704419"/>
              <a:gd name="connsiteY227" fmla="*/ 1733259 h 5593196"/>
              <a:gd name="connsiteX228" fmla="*/ 4211621 w 4704419"/>
              <a:gd name="connsiteY228" fmla="*/ 1787595 h 5593196"/>
              <a:gd name="connsiteX229" fmla="*/ 4159001 w 4704419"/>
              <a:gd name="connsiteY229" fmla="*/ 1820540 h 5593196"/>
              <a:gd name="connsiteX230" fmla="*/ 4155855 w 4704419"/>
              <a:gd name="connsiteY230" fmla="*/ 1810113 h 5593196"/>
              <a:gd name="connsiteX231" fmla="*/ 4135006 w 4704419"/>
              <a:gd name="connsiteY231" fmla="*/ 1816405 h 5593196"/>
              <a:gd name="connsiteX232" fmla="*/ 4113073 w 4704419"/>
              <a:gd name="connsiteY232" fmla="*/ 1800273 h 5593196"/>
              <a:gd name="connsiteX233" fmla="*/ 4071369 w 4704419"/>
              <a:gd name="connsiteY233" fmla="*/ 1812859 h 5593196"/>
              <a:gd name="connsiteX234" fmla="*/ 4062225 w 4704419"/>
              <a:gd name="connsiteY234" fmla="*/ 1801401 h 5593196"/>
              <a:gd name="connsiteX235" fmla="*/ 4053080 w 4704419"/>
              <a:gd name="connsiteY235" fmla="*/ 1789940 h 5593196"/>
              <a:gd name="connsiteX236" fmla="*/ 3964460 w 4704419"/>
              <a:gd name="connsiteY236" fmla="*/ 1816686 h 5593196"/>
              <a:gd name="connsiteX237" fmla="*/ 3961314 w 4704419"/>
              <a:gd name="connsiteY237" fmla="*/ 1806263 h 5593196"/>
              <a:gd name="connsiteX238" fmla="*/ 3898762 w 4704419"/>
              <a:gd name="connsiteY238" fmla="*/ 1825142 h 5593196"/>
              <a:gd name="connsiteX239" fmla="*/ 3847711 w 4704419"/>
              <a:gd name="connsiteY239" fmla="*/ 1863301 h 5593196"/>
              <a:gd name="connsiteX240" fmla="*/ 3793521 w 4704419"/>
              <a:gd name="connsiteY240" fmla="*/ 1891028 h 5593196"/>
              <a:gd name="connsiteX241" fmla="*/ 3748915 w 4704419"/>
              <a:gd name="connsiteY241" fmla="*/ 1884585 h 5593196"/>
              <a:gd name="connsiteX242" fmla="*/ 3671174 w 4704419"/>
              <a:gd name="connsiteY242" fmla="*/ 1862546 h 5593196"/>
              <a:gd name="connsiteX243" fmla="*/ 3590035 w 4704419"/>
              <a:gd name="connsiteY243" fmla="*/ 1838690 h 5593196"/>
              <a:gd name="connsiteX244" fmla="*/ 3538891 w 4704419"/>
              <a:gd name="connsiteY244" fmla="*/ 1820001 h 5593196"/>
              <a:gd name="connsiteX245" fmla="*/ 3520600 w 4704419"/>
              <a:gd name="connsiteY245" fmla="*/ 1797083 h 5593196"/>
              <a:gd name="connsiteX246" fmla="*/ 3499750 w 4704419"/>
              <a:gd name="connsiteY246" fmla="*/ 1803376 h 5593196"/>
              <a:gd name="connsiteX247" fmla="*/ 3437642 w 4704419"/>
              <a:gd name="connsiteY247" fmla="*/ 1776617 h 5593196"/>
              <a:gd name="connsiteX248" fmla="*/ 3371401 w 4704419"/>
              <a:gd name="connsiteY248" fmla="*/ 1773862 h 5593196"/>
              <a:gd name="connsiteX249" fmla="*/ 3369337 w 4704419"/>
              <a:gd name="connsiteY249" fmla="*/ 1785859 h 5593196"/>
              <a:gd name="connsiteX250" fmla="*/ 3367266 w 4704419"/>
              <a:gd name="connsiteY250" fmla="*/ 1797857 h 5593196"/>
              <a:gd name="connsiteX251" fmla="*/ 3356843 w 4704419"/>
              <a:gd name="connsiteY251" fmla="*/ 1801002 h 5593196"/>
              <a:gd name="connsiteX252" fmla="*/ 3372576 w 4704419"/>
              <a:gd name="connsiteY252" fmla="*/ 1853130 h 5593196"/>
              <a:gd name="connsiteX253" fmla="*/ 3362151 w 4704419"/>
              <a:gd name="connsiteY253" fmla="*/ 1856276 h 5593196"/>
              <a:gd name="connsiteX254" fmla="*/ 3373164 w 4704419"/>
              <a:gd name="connsiteY254" fmla="*/ 1892768 h 5593196"/>
              <a:gd name="connsiteX255" fmla="*/ 3362737 w 4704419"/>
              <a:gd name="connsiteY255" fmla="*/ 1895915 h 5593196"/>
              <a:gd name="connsiteX256" fmla="*/ 3372176 w 4704419"/>
              <a:gd name="connsiteY256" fmla="*/ 1927192 h 5593196"/>
              <a:gd name="connsiteX257" fmla="*/ 3361751 w 4704419"/>
              <a:gd name="connsiteY257" fmla="*/ 1930339 h 5593196"/>
              <a:gd name="connsiteX258" fmla="*/ 3358698 w 4704419"/>
              <a:gd name="connsiteY258" fmla="*/ 1976763 h 5593196"/>
              <a:gd name="connsiteX259" fmla="*/ 3348275 w 4704419"/>
              <a:gd name="connsiteY259" fmla="*/ 1979909 h 5593196"/>
              <a:gd name="connsiteX260" fmla="*/ 3352502 w 4704419"/>
              <a:gd name="connsiteY260" fmla="*/ 2012757 h 5593196"/>
              <a:gd name="connsiteX261" fmla="*/ 3334303 w 4704419"/>
              <a:gd name="connsiteY261" fmla="*/ 2046686 h 5593196"/>
              <a:gd name="connsiteX262" fmla="*/ 3340596 w 4704419"/>
              <a:gd name="connsiteY262" fmla="*/ 2067539 h 5593196"/>
              <a:gd name="connsiteX263" fmla="*/ 3317772 w 4704419"/>
              <a:gd name="connsiteY263" fmla="*/ 2142677 h 5593196"/>
              <a:gd name="connsiteX264" fmla="*/ 3307347 w 4704419"/>
              <a:gd name="connsiteY264" fmla="*/ 2145823 h 5593196"/>
              <a:gd name="connsiteX265" fmla="*/ 3298787 w 4704419"/>
              <a:gd name="connsiteY265" fmla="*/ 2174000 h 5593196"/>
              <a:gd name="connsiteX266" fmla="*/ 3298590 w 4704419"/>
              <a:gd name="connsiteY266" fmla="*/ 2211029 h 5593196"/>
              <a:gd name="connsiteX267" fmla="*/ 3288161 w 4704419"/>
              <a:gd name="connsiteY267" fmla="*/ 2214177 h 5593196"/>
              <a:gd name="connsiteX268" fmla="*/ 3311666 w 4704419"/>
              <a:gd name="connsiteY268" fmla="*/ 2235519 h 5593196"/>
              <a:gd name="connsiteX269" fmla="*/ 3337239 w 4704419"/>
              <a:gd name="connsiteY269" fmla="*/ 2244868 h 5593196"/>
              <a:gd name="connsiteX270" fmla="*/ 3351399 w 4704419"/>
              <a:gd name="connsiteY270" fmla="*/ 2291783 h 5593196"/>
              <a:gd name="connsiteX271" fmla="*/ 3361824 w 4704419"/>
              <a:gd name="connsiteY271" fmla="*/ 2288637 h 5593196"/>
              <a:gd name="connsiteX272" fmla="*/ 3378833 w 4704419"/>
              <a:gd name="connsiteY272" fmla="*/ 2326160 h 5593196"/>
              <a:gd name="connsiteX273" fmla="*/ 3385913 w 4704419"/>
              <a:gd name="connsiteY273" fmla="*/ 2349617 h 5593196"/>
              <a:gd name="connsiteX274" fmla="*/ 3394814 w 4704419"/>
              <a:gd name="connsiteY274" fmla="*/ 2369682 h 5593196"/>
              <a:gd name="connsiteX275" fmla="*/ 3426137 w 4704419"/>
              <a:gd name="connsiteY275" fmla="*/ 2388665 h 5593196"/>
              <a:gd name="connsiteX276" fmla="*/ 3429283 w 4704419"/>
              <a:gd name="connsiteY276" fmla="*/ 2399090 h 5593196"/>
              <a:gd name="connsiteX277" fmla="*/ 3470987 w 4704419"/>
              <a:gd name="connsiteY277" fmla="*/ 2386504 h 5593196"/>
              <a:gd name="connsiteX278" fmla="*/ 3474134 w 4704419"/>
              <a:gd name="connsiteY278" fmla="*/ 2396931 h 5593196"/>
              <a:gd name="connsiteX279" fmla="*/ 3510622 w 4704419"/>
              <a:gd name="connsiteY279" fmla="*/ 2385918 h 5593196"/>
              <a:gd name="connsiteX280" fmla="*/ 3575335 w 4704419"/>
              <a:gd name="connsiteY280" fmla="*/ 2411886 h 5593196"/>
              <a:gd name="connsiteX281" fmla="*/ 3658834 w 4704419"/>
              <a:gd name="connsiteY281" fmla="*/ 2443561 h 5593196"/>
              <a:gd name="connsiteX282" fmla="*/ 3669259 w 4704419"/>
              <a:gd name="connsiteY282" fmla="*/ 2440415 h 5593196"/>
              <a:gd name="connsiteX283" fmla="*/ 3692858 w 4704419"/>
              <a:gd name="connsiteY283" fmla="*/ 2518607 h 5593196"/>
              <a:gd name="connsiteX284" fmla="*/ 3703285 w 4704419"/>
              <a:gd name="connsiteY284" fmla="*/ 2515460 h 5593196"/>
              <a:gd name="connsiteX285" fmla="*/ 3722749 w 4704419"/>
              <a:gd name="connsiteY285" fmla="*/ 2617650 h 5593196"/>
              <a:gd name="connsiteX286" fmla="*/ 3733177 w 4704419"/>
              <a:gd name="connsiteY286" fmla="*/ 2614503 h 5593196"/>
              <a:gd name="connsiteX287" fmla="*/ 3739470 w 4704419"/>
              <a:gd name="connsiteY287" fmla="*/ 2635355 h 5593196"/>
              <a:gd name="connsiteX288" fmla="*/ 3749895 w 4704419"/>
              <a:gd name="connsiteY288" fmla="*/ 2632209 h 5593196"/>
              <a:gd name="connsiteX289" fmla="*/ 3759335 w 4704419"/>
              <a:gd name="connsiteY289" fmla="*/ 2663486 h 5593196"/>
              <a:gd name="connsiteX290" fmla="*/ 3769762 w 4704419"/>
              <a:gd name="connsiteY290" fmla="*/ 2660339 h 5593196"/>
              <a:gd name="connsiteX291" fmla="*/ 3773198 w 4704419"/>
              <a:gd name="connsiteY291" fmla="*/ 2690584 h 5593196"/>
              <a:gd name="connsiteX292" fmla="*/ 3776640 w 4704419"/>
              <a:gd name="connsiteY292" fmla="*/ 2720824 h 5593196"/>
              <a:gd name="connsiteX293" fmla="*/ 3787067 w 4704419"/>
              <a:gd name="connsiteY293" fmla="*/ 2717677 h 5593196"/>
              <a:gd name="connsiteX294" fmla="*/ 3793360 w 4704419"/>
              <a:gd name="connsiteY294" fmla="*/ 2738529 h 5593196"/>
              <a:gd name="connsiteX295" fmla="*/ 3890431 w 4704419"/>
              <a:gd name="connsiteY295" fmla="*/ 2777483 h 5593196"/>
              <a:gd name="connsiteX296" fmla="*/ 3898297 w 4704419"/>
              <a:gd name="connsiteY296" fmla="*/ 2803548 h 5593196"/>
              <a:gd name="connsiteX297" fmla="*/ 3908720 w 4704419"/>
              <a:gd name="connsiteY297" fmla="*/ 2800402 h 5593196"/>
              <a:gd name="connsiteX298" fmla="*/ 3921306 w 4704419"/>
              <a:gd name="connsiteY298" fmla="*/ 2842104 h 5593196"/>
              <a:gd name="connsiteX299" fmla="*/ 3910883 w 4704419"/>
              <a:gd name="connsiteY299" fmla="*/ 2845250 h 5593196"/>
              <a:gd name="connsiteX300" fmla="*/ 3937038 w 4704419"/>
              <a:gd name="connsiteY300" fmla="*/ 2894231 h 5593196"/>
              <a:gd name="connsiteX301" fmla="*/ 3926615 w 4704419"/>
              <a:gd name="connsiteY301" fmla="*/ 2897377 h 5593196"/>
              <a:gd name="connsiteX302" fmla="*/ 3941606 w 4704419"/>
              <a:gd name="connsiteY302" fmla="*/ 2975321 h 5593196"/>
              <a:gd name="connsiteX303" fmla="*/ 3955028 w 4704419"/>
              <a:gd name="connsiteY303" fmla="*/ 3048059 h 5593196"/>
              <a:gd name="connsiteX304" fmla="*/ 3970667 w 4704419"/>
              <a:gd name="connsiteY304" fmla="*/ 3043339 h 5593196"/>
              <a:gd name="connsiteX305" fmla="*/ 4006851 w 4704419"/>
              <a:gd name="connsiteY305" fmla="*/ 3163229 h 5593196"/>
              <a:gd name="connsiteX306" fmla="*/ 3997505 w 4704419"/>
              <a:gd name="connsiteY306" fmla="*/ 3188801 h 5593196"/>
              <a:gd name="connsiteX307" fmla="*/ 4013144 w 4704419"/>
              <a:gd name="connsiteY307" fmla="*/ 3184081 h 5593196"/>
              <a:gd name="connsiteX308" fmla="*/ 4011368 w 4704419"/>
              <a:gd name="connsiteY308" fmla="*/ 3215900 h 5593196"/>
              <a:gd name="connsiteX309" fmla="*/ 4016383 w 4704419"/>
              <a:gd name="connsiteY309" fmla="*/ 3251354 h 5593196"/>
              <a:gd name="connsiteX310" fmla="*/ 4032023 w 4704419"/>
              <a:gd name="connsiteY310" fmla="*/ 3246634 h 5593196"/>
              <a:gd name="connsiteX311" fmla="*/ 4043036 w 4704419"/>
              <a:gd name="connsiteY311" fmla="*/ 3283126 h 5593196"/>
              <a:gd name="connsiteX312" fmla="*/ 4053459 w 4704419"/>
              <a:gd name="connsiteY312" fmla="*/ 3279980 h 5593196"/>
              <a:gd name="connsiteX313" fmla="*/ 4075038 w 4704419"/>
              <a:gd name="connsiteY313" fmla="*/ 3398591 h 5593196"/>
              <a:gd name="connsiteX314" fmla="*/ 4081474 w 4704419"/>
              <a:gd name="connsiteY314" fmla="*/ 3504714 h 5593196"/>
              <a:gd name="connsiteX315" fmla="*/ 4071047 w 4704419"/>
              <a:gd name="connsiteY315" fmla="*/ 3507861 h 5593196"/>
              <a:gd name="connsiteX316" fmla="*/ 4083972 w 4704419"/>
              <a:gd name="connsiteY316" fmla="*/ 3597806 h 5593196"/>
              <a:gd name="connsiteX317" fmla="*/ 4065822 w 4704419"/>
              <a:gd name="connsiteY317" fmla="*/ 3660162 h 5593196"/>
              <a:gd name="connsiteX318" fmla="*/ 4043243 w 4704419"/>
              <a:gd name="connsiteY318" fmla="*/ 3726692 h 5593196"/>
              <a:gd name="connsiteX319" fmla="*/ 4048108 w 4704419"/>
              <a:gd name="connsiteY319" fmla="*/ 3827603 h 5593196"/>
              <a:gd name="connsiteX320" fmla="*/ 4058531 w 4704419"/>
              <a:gd name="connsiteY320" fmla="*/ 3824458 h 5593196"/>
              <a:gd name="connsiteX321" fmla="*/ 4077409 w 4704419"/>
              <a:gd name="connsiteY321" fmla="*/ 3887008 h 5593196"/>
              <a:gd name="connsiteX322" fmla="*/ 4066986 w 4704419"/>
              <a:gd name="connsiteY322" fmla="*/ 3890154 h 5593196"/>
              <a:gd name="connsiteX323" fmla="*/ 4048047 w 4704419"/>
              <a:gd name="connsiteY323" fmla="*/ 3949904 h 5593196"/>
              <a:gd name="connsiteX324" fmla="*/ 3993607 w 4704419"/>
              <a:gd name="connsiteY324" fmla="*/ 3986239 h 5593196"/>
              <a:gd name="connsiteX325" fmla="*/ 3999900 w 4704419"/>
              <a:gd name="connsiteY325" fmla="*/ 4007092 h 5593196"/>
              <a:gd name="connsiteX326" fmla="*/ 3975165 w 4704419"/>
              <a:gd name="connsiteY326" fmla="*/ 4028778 h 5593196"/>
              <a:gd name="connsiteX327" fmla="*/ 3948853 w 4704419"/>
              <a:gd name="connsiteY327" fmla="*/ 4045249 h 5593196"/>
              <a:gd name="connsiteX328" fmla="*/ 3952000 w 4704419"/>
              <a:gd name="connsiteY328" fmla="*/ 4055674 h 5593196"/>
              <a:gd name="connsiteX329" fmla="*/ 3920722 w 4704419"/>
              <a:gd name="connsiteY329" fmla="*/ 4065114 h 5593196"/>
              <a:gd name="connsiteX330" fmla="*/ 3923868 w 4704419"/>
              <a:gd name="connsiteY330" fmla="*/ 4075537 h 5593196"/>
              <a:gd name="connsiteX331" fmla="*/ 3903018 w 4704419"/>
              <a:gd name="connsiteY331" fmla="*/ 4081830 h 5593196"/>
              <a:gd name="connsiteX332" fmla="*/ 3906166 w 4704419"/>
              <a:gd name="connsiteY332" fmla="*/ 4092259 h 5593196"/>
              <a:gd name="connsiteX333" fmla="*/ 3872331 w 4704419"/>
              <a:gd name="connsiteY333" fmla="*/ 4130907 h 5593196"/>
              <a:gd name="connsiteX334" fmla="*/ 3858847 w 4704419"/>
              <a:gd name="connsiteY334" fmla="*/ 4180475 h 5593196"/>
              <a:gd name="connsiteX335" fmla="*/ 3848424 w 4704419"/>
              <a:gd name="connsiteY335" fmla="*/ 4183621 h 5593196"/>
              <a:gd name="connsiteX336" fmla="*/ 3861108 w 4704419"/>
              <a:gd name="connsiteY336" fmla="*/ 4282171 h 5593196"/>
              <a:gd name="connsiteX337" fmla="*/ 3837790 w 4704419"/>
              <a:gd name="connsiteY337" fmla="*/ 4374524 h 5593196"/>
              <a:gd name="connsiteX338" fmla="*/ 3840935 w 4704419"/>
              <a:gd name="connsiteY338" fmla="*/ 4384946 h 5593196"/>
              <a:gd name="connsiteX339" fmla="*/ 3770316 w 4704419"/>
              <a:gd name="connsiteY339" fmla="*/ 4414793 h 5593196"/>
              <a:gd name="connsiteX340" fmla="*/ 3742481 w 4704419"/>
              <a:gd name="connsiteY340" fmla="*/ 4454476 h 5593196"/>
              <a:gd name="connsiteX341" fmla="*/ 3705990 w 4704419"/>
              <a:gd name="connsiteY341" fmla="*/ 4465490 h 5593196"/>
              <a:gd name="connsiteX342" fmla="*/ 3709135 w 4704419"/>
              <a:gd name="connsiteY342" fmla="*/ 4475912 h 5593196"/>
              <a:gd name="connsiteX343" fmla="*/ 3688283 w 4704419"/>
              <a:gd name="connsiteY343" fmla="*/ 4482206 h 5593196"/>
              <a:gd name="connsiteX344" fmla="*/ 3664874 w 4704419"/>
              <a:gd name="connsiteY344" fmla="*/ 4517709 h 5593196"/>
              <a:gd name="connsiteX345" fmla="*/ 3641466 w 4704419"/>
              <a:gd name="connsiteY345" fmla="*/ 4553213 h 5593196"/>
              <a:gd name="connsiteX346" fmla="*/ 3604974 w 4704419"/>
              <a:gd name="connsiteY346" fmla="*/ 4564227 h 5593196"/>
              <a:gd name="connsiteX347" fmla="*/ 3608121 w 4704419"/>
              <a:gd name="connsiteY347" fmla="*/ 4574654 h 5593196"/>
              <a:gd name="connsiteX348" fmla="*/ 3540106 w 4704419"/>
              <a:gd name="connsiteY348" fmla="*/ 4603709 h 5593196"/>
              <a:gd name="connsiteX349" fmla="*/ 3470522 w 4704419"/>
              <a:gd name="connsiteY349" fmla="*/ 4627557 h 5593196"/>
              <a:gd name="connsiteX350" fmla="*/ 3476815 w 4704419"/>
              <a:gd name="connsiteY350" fmla="*/ 4648407 h 5593196"/>
              <a:gd name="connsiteX351" fmla="*/ 3421344 w 4704419"/>
              <a:gd name="connsiteY351" fmla="*/ 4690741 h 5593196"/>
              <a:gd name="connsiteX352" fmla="*/ 3360655 w 4704419"/>
              <a:gd name="connsiteY352" fmla="*/ 4734655 h 5593196"/>
              <a:gd name="connsiteX353" fmla="*/ 3366947 w 4704419"/>
              <a:gd name="connsiteY353" fmla="*/ 4755503 h 5593196"/>
              <a:gd name="connsiteX354" fmla="*/ 3307294 w 4704419"/>
              <a:gd name="connsiteY354" fmla="*/ 4793412 h 5593196"/>
              <a:gd name="connsiteX355" fmla="*/ 3267509 w 4704419"/>
              <a:gd name="connsiteY355" fmla="*/ 4859453 h 5593196"/>
              <a:gd name="connsiteX356" fmla="*/ 3246657 w 4704419"/>
              <a:gd name="connsiteY356" fmla="*/ 4865747 h 5593196"/>
              <a:gd name="connsiteX357" fmla="*/ 3249803 w 4704419"/>
              <a:gd name="connsiteY357" fmla="*/ 4876172 h 5593196"/>
              <a:gd name="connsiteX358" fmla="*/ 3220102 w 4704419"/>
              <a:gd name="connsiteY358" fmla="*/ 4890825 h 5593196"/>
              <a:gd name="connsiteX359" fmla="*/ 3124649 w 4704419"/>
              <a:gd name="connsiteY359" fmla="*/ 4885505 h 5593196"/>
              <a:gd name="connsiteX360" fmla="*/ 3034411 w 4704419"/>
              <a:gd name="connsiteY360" fmla="*/ 4878615 h 5593196"/>
              <a:gd name="connsiteX361" fmla="*/ 3037558 w 4704419"/>
              <a:gd name="connsiteY361" fmla="*/ 4889043 h 5593196"/>
              <a:gd name="connsiteX362" fmla="*/ 2978151 w 4704419"/>
              <a:gd name="connsiteY362" fmla="*/ 4918344 h 5593196"/>
              <a:gd name="connsiteX363" fmla="*/ 2975006 w 4704419"/>
              <a:gd name="connsiteY363" fmla="*/ 4907921 h 5593196"/>
              <a:gd name="connsiteX364" fmla="*/ 2954153 w 4704419"/>
              <a:gd name="connsiteY364" fmla="*/ 4914215 h 5593196"/>
              <a:gd name="connsiteX365" fmla="*/ 2951006 w 4704419"/>
              <a:gd name="connsiteY365" fmla="*/ 4903787 h 5593196"/>
              <a:gd name="connsiteX366" fmla="*/ 2823834 w 4704419"/>
              <a:gd name="connsiteY366" fmla="*/ 4953546 h 5593196"/>
              <a:gd name="connsiteX367" fmla="*/ 2826980 w 4704419"/>
              <a:gd name="connsiteY367" fmla="*/ 4963968 h 5593196"/>
              <a:gd name="connsiteX368" fmla="*/ 2806127 w 4704419"/>
              <a:gd name="connsiteY368" fmla="*/ 4970262 h 5593196"/>
              <a:gd name="connsiteX369" fmla="*/ 2809274 w 4704419"/>
              <a:gd name="connsiteY369" fmla="*/ 4980687 h 5593196"/>
              <a:gd name="connsiteX370" fmla="*/ 2668039 w 4704419"/>
              <a:gd name="connsiteY370" fmla="*/ 5040376 h 5593196"/>
              <a:gd name="connsiteX371" fmla="*/ 2646599 w 4704419"/>
              <a:gd name="connsiteY371" fmla="*/ 5007036 h 5593196"/>
              <a:gd name="connsiteX372" fmla="*/ 2636174 w 4704419"/>
              <a:gd name="connsiteY372" fmla="*/ 5010182 h 5593196"/>
              <a:gd name="connsiteX373" fmla="*/ 2626734 w 4704419"/>
              <a:gd name="connsiteY373" fmla="*/ 4978903 h 5593196"/>
              <a:gd name="connsiteX374" fmla="*/ 2616307 w 4704419"/>
              <a:gd name="connsiteY374" fmla="*/ 4982050 h 5593196"/>
              <a:gd name="connsiteX375" fmla="*/ 2603722 w 4704419"/>
              <a:gd name="connsiteY375" fmla="*/ 4940349 h 5593196"/>
              <a:gd name="connsiteX376" fmla="*/ 2536155 w 4704419"/>
              <a:gd name="connsiteY376" fmla="*/ 4923771 h 5593196"/>
              <a:gd name="connsiteX377" fmla="*/ 2501195 w 4704419"/>
              <a:gd name="connsiteY377" fmla="*/ 4911571 h 5593196"/>
              <a:gd name="connsiteX378" fmla="*/ 2466768 w 4704419"/>
              <a:gd name="connsiteY378" fmla="*/ 4910588 h 5593196"/>
              <a:gd name="connsiteX379" fmla="*/ 2411249 w 4704419"/>
              <a:gd name="connsiteY379" fmla="*/ 4924498 h 5593196"/>
              <a:gd name="connsiteX380" fmla="*/ 2342496 w 4704419"/>
              <a:gd name="connsiteY380" fmla="*/ 4979372 h 5593196"/>
              <a:gd name="connsiteX381" fmla="*/ 2339350 w 4704419"/>
              <a:gd name="connsiteY381" fmla="*/ 4968950 h 5593196"/>
              <a:gd name="connsiteX382" fmla="*/ 2318500 w 4704419"/>
              <a:gd name="connsiteY382" fmla="*/ 4975242 h 5593196"/>
              <a:gd name="connsiteX383" fmla="*/ 2277783 w 4704419"/>
              <a:gd name="connsiteY383" fmla="*/ 4953404 h 5593196"/>
              <a:gd name="connsiteX384" fmla="*/ 2267356 w 4704419"/>
              <a:gd name="connsiteY384" fmla="*/ 4956551 h 5593196"/>
              <a:gd name="connsiteX385" fmla="*/ 2254769 w 4704419"/>
              <a:gd name="connsiteY385" fmla="*/ 4914847 h 5593196"/>
              <a:gd name="connsiteX386" fmla="*/ 2239134 w 4704419"/>
              <a:gd name="connsiteY386" fmla="*/ 4919566 h 5593196"/>
              <a:gd name="connsiteX387" fmla="*/ 2220301 w 4704419"/>
              <a:gd name="connsiteY387" fmla="*/ 4885439 h 5593196"/>
              <a:gd name="connsiteX388" fmla="*/ 2169700 w 4704419"/>
              <a:gd name="connsiteY388" fmla="*/ 4877961 h 5593196"/>
              <a:gd name="connsiteX389" fmla="*/ 2166553 w 4704419"/>
              <a:gd name="connsiteY389" fmla="*/ 4867536 h 5593196"/>
              <a:gd name="connsiteX390" fmla="*/ 2124851 w 4704419"/>
              <a:gd name="connsiteY390" fmla="*/ 4880122 h 5593196"/>
              <a:gd name="connsiteX391" fmla="*/ 2121704 w 4704419"/>
              <a:gd name="connsiteY391" fmla="*/ 4869695 h 5593196"/>
              <a:gd name="connsiteX392" fmla="*/ 2095639 w 4704419"/>
              <a:gd name="connsiteY392" fmla="*/ 4877561 h 5593196"/>
              <a:gd name="connsiteX393" fmla="*/ 2092493 w 4704419"/>
              <a:gd name="connsiteY393" fmla="*/ 4867136 h 5593196"/>
              <a:gd name="connsiteX394" fmla="*/ 2025762 w 4704419"/>
              <a:gd name="connsiteY394" fmla="*/ 4881591 h 5593196"/>
              <a:gd name="connsiteX395" fmla="*/ 1965227 w 4704419"/>
              <a:gd name="connsiteY395" fmla="*/ 4860045 h 5593196"/>
              <a:gd name="connsiteX396" fmla="*/ 1939164 w 4704419"/>
              <a:gd name="connsiteY396" fmla="*/ 4867911 h 5593196"/>
              <a:gd name="connsiteX397" fmla="*/ 1936018 w 4704419"/>
              <a:gd name="connsiteY397" fmla="*/ 4857486 h 5593196"/>
              <a:gd name="connsiteX398" fmla="*/ 1915166 w 4704419"/>
              <a:gd name="connsiteY398" fmla="*/ 4863779 h 5593196"/>
              <a:gd name="connsiteX399" fmla="*/ 1910446 w 4704419"/>
              <a:gd name="connsiteY399" fmla="*/ 4848139 h 5593196"/>
              <a:gd name="connsiteX400" fmla="*/ 1878875 w 4704419"/>
              <a:gd name="connsiteY400" fmla="*/ 4837762 h 5593196"/>
              <a:gd name="connsiteX401" fmla="*/ 1853009 w 4704419"/>
              <a:gd name="connsiteY401" fmla="*/ 4808599 h 5593196"/>
              <a:gd name="connsiteX402" fmla="*/ 1852471 w 4704419"/>
              <a:gd name="connsiteY402" fmla="*/ 4797386 h 5593196"/>
              <a:gd name="connsiteX403" fmla="*/ 1850355 w 4704419"/>
              <a:gd name="connsiteY403" fmla="*/ 4780961 h 5593196"/>
              <a:gd name="connsiteX404" fmla="*/ 1843818 w 4704419"/>
              <a:gd name="connsiteY404" fmla="*/ 4768715 h 5593196"/>
              <a:gd name="connsiteX405" fmla="*/ 1837277 w 4704419"/>
              <a:gd name="connsiteY405" fmla="*/ 4756471 h 5593196"/>
              <a:gd name="connsiteX406" fmla="*/ 1826854 w 4704419"/>
              <a:gd name="connsiteY406" fmla="*/ 4759617 h 5593196"/>
              <a:gd name="connsiteX407" fmla="*/ 1815842 w 4704419"/>
              <a:gd name="connsiteY407" fmla="*/ 4723129 h 5593196"/>
              <a:gd name="connsiteX408" fmla="*/ 1782448 w 4704419"/>
              <a:gd name="connsiteY408" fmla="*/ 4716141 h 5593196"/>
              <a:gd name="connsiteX409" fmla="*/ 1749062 w 4704419"/>
              <a:gd name="connsiteY409" fmla="*/ 4709157 h 5593196"/>
              <a:gd name="connsiteX410" fmla="*/ 1688185 w 4704419"/>
              <a:gd name="connsiteY410" fmla="*/ 4639372 h 5593196"/>
              <a:gd name="connsiteX411" fmla="*/ 1613833 w 4704419"/>
              <a:gd name="connsiteY411" fmla="*/ 4619155 h 5593196"/>
              <a:gd name="connsiteX412" fmla="*/ 1592981 w 4704419"/>
              <a:gd name="connsiteY412" fmla="*/ 4625448 h 5593196"/>
              <a:gd name="connsiteX413" fmla="*/ 1565835 w 4704419"/>
              <a:gd name="connsiteY413" fmla="*/ 4610889 h 5593196"/>
              <a:gd name="connsiteX414" fmla="*/ 1544987 w 4704419"/>
              <a:gd name="connsiteY414" fmla="*/ 4617181 h 5593196"/>
              <a:gd name="connsiteX415" fmla="*/ 1487304 w 4704419"/>
              <a:gd name="connsiteY415" fmla="*/ 4586246 h 5593196"/>
              <a:gd name="connsiteX416" fmla="*/ 1429623 w 4704419"/>
              <a:gd name="connsiteY416" fmla="*/ 4555312 h 5593196"/>
              <a:gd name="connsiteX417" fmla="*/ 1423330 w 4704419"/>
              <a:gd name="connsiteY417" fmla="*/ 4534459 h 5593196"/>
              <a:gd name="connsiteX418" fmla="*/ 1404548 w 4704419"/>
              <a:gd name="connsiteY418" fmla="*/ 4528753 h 5593196"/>
              <a:gd name="connsiteX419" fmla="*/ 1385761 w 4704419"/>
              <a:gd name="connsiteY419" fmla="*/ 4523046 h 5593196"/>
              <a:gd name="connsiteX420" fmla="*/ 1379468 w 4704419"/>
              <a:gd name="connsiteY420" fmla="*/ 4502194 h 5593196"/>
              <a:gd name="connsiteX421" fmla="*/ 1369045 w 4704419"/>
              <a:gd name="connsiteY421" fmla="*/ 4505339 h 5593196"/>
              <a:gd name="connsiteX422" fmla="*/ 1340773 w 4704419"/>
              <a:gd name="connsiteY422" fmla="*/ 4439937 h 5593196"/>
              <a:gd name="connsiteX423" fmla="*/ 1305960 w 4704419"/>
              <a:gd name="connsiteY423" fmla="*/ 4362284 h 5593196"/>
              <a:gd name="connsiteX424" fmla="*/ 1268049 w 4704419"/>
              <a:gd name="connsiteY424" fmla="*/ 4302631 h 5593196"/>
              <a:gd name="connsiteX425" fmla="*/ 1228907 w 4704419"/>
              <a:gd name="connsiteY425" fmla="*/ 4286006 h 5593196"/>
              <a:gd name="connsiteX426" fmla="*/ 1208055 w 4704419"/>
              <a:gd name="connsiteY426" fmla="*/ 4292299 h 5593196"/>
              <a:gd name="connsiteX427" fmla="*/ 1204909 w 4704419"/>
              <a:gd name="connsiteY427" fmla="*/ 4281876 h 5593196"/>
              <a:gd name="connsiteX428" fmla="*/ 1173634 w 4704419"/>
              <a:gd name="connsiteY428" fmla="*/ 4291315 h 5593196"/>
              <a:gd name="connsiteX429" fmla="*/ 1170486 w 4704419"/>
              <a:gd name="connsiteY429" fmla="*/ 4280886 h 5593196"/>
              <a:gd name="connsiteX430" fmla="*/ 1149634 w 4704419"/>
              <a:gd name="connsiteY430" fmla="*/ 4287179 h 5593196"/>
              <a:gd name="connsiteX431" fmla="*/ 1144915 w 4704419"/>
              <a:gd name="connsiteY431" fmla="*/ 4271544 h 5593196"/>
              <a:gd name="connsiteX432" fmla="*/ 1124063 w 4704419"/>
              <a:gd name="connsiteY432" fmla="*/ 4277837 h 5593196"/>
              <a:gd name="connsiteX433" fmla="*/ 1102134 w 4704419"/>
              <a:gd name="connsiteY433" fmla="*/ 4261703 h 5593196"/>
              <a:gd name="connsiteX434" fmla="*/ 1081282 w 4704419"/>
              <a:gd name="connsiteY434" fmla="*/ 4267997 h 5593196"/>
              <a:gd name="connsiteX435" fmla="*/ 1078136 w 4704419"/>
              <a:gd name="connsiteY435" fmla="*/ 4257574 h 5593196"/>
              <a:gd name="connsiteX436" fmla="*/ 1043713 w 4704419"/>
              <a:gd name="connsiteY436" fmla="*/ 4256583 h 5593196"/>
              <a:gd name="connsiteX437" fmla="*/ 1009288 w 4704419"/>
              <a:gd name="connsiteY437" fmla="*/ 4255601 h 5593196"/>
              <a:gd name="connsiteX438" fmla="*/ 1002995 w 4704419"/>
              <a:gd name="connsiteY438" fmla="*/ 4234749 h 5593196"/>
              <a:gd name="connsiteX439" fmla="*/ 984211 w 4704419"/>
              <a:gd name="connsiteY439" fmla="*/ 4229043 h 5593196"/>
              <a:gd name="connsiteX440" fmla="*/ 975854 w 4704419"/>
              <a:gd name="connsiteY440" fmla="*/ 4220189 h 5593196"/>
              <a:gd name="connsiteX441" fmla="*/ 939362 w 4704419"/>
              <a:gd name="connsiteY441" fmla="*/ 4231202 h 5593196"/>
              <a:gd name="connsiteX442" fmla="*/ 897858 w 4704419"/>
              <a:gd name="connsiteY442" fmla="*/ 4206758 h 5593196"/>
              <a:gd name="connsiteX443" fmla="*/ 810477 w 4704419"/>
              <a:gd name="connsiteY443" fmla="*/ 4190473 h 5593196"/>
              <a:gd name="connsiteX444" fmla="*/ 711631 w 4704419"/>
              <a:gd name="connsiteY444" fmla="*/ 4183340 h 5593196"/>
              <a:gd name="connsiteX445" fmla="*/ 632114 w 4704419"/>
              <a:gd name="connsiteY445" fmla="*/ 4193120 h 5593196"/>
              <a:gd name="connsiteX446" fmla="*/ 624248 w 4704419"/>
              <a:gd name="connsiteY446" fmla="*/ 4167055 h 5593196"/>
              <a:gd name="connsiteX447" fmla="*/ 589040 w 4704419"/>
              <a:gd name="connsiteY447" fmla="*/ 4163463 h 5593196"/>
              <a:gd name="connsiteX448" fmla="*/ 552253 w 4704419"/>
              <a:gd name="connsiteY448" fmla="*/ 4154655 h 5593196"/>
              <a:gd name="connsiteX449" fmla="*/ 545961 w 4704419"/>
              <a:gd name="connsiteY449" fmla="*/ 4133807 h 5593196"/>
              <a:gd name="connsiteX450" fmla="*/ 489607 w 4704419"/>
              <a:gd name="connsiteY450" fmla="*/ 4116684 h 5593196"/>
              <a:gd name="connsiteX451" fmla="*/ 486461 w 4704419"/>
              <a:gd name="connsiteY451" fmla="*/ 4106261 h 5593196"/>
              <a:gd name="connsiteX452" fmla="*/ 465609 w 4704419"/>
              <a:gd name="connsiteY452" fmla="*/ 4112555 h 5593196"/>
              <a:gd name="connsiteX453" fmla="*/ 449676 w 4704419"/>
              <a:gd name="connsiteY453" fmla="*/ 4097458 h 5593196"/>
              <a:gd name="connsiteX454" fmla="*/ 433747 w 4704419"/>
              <a:gd name="connsiteY454" fmla="*/ 4082359 h 5593196"/>
              <a:gd name="connsiteX455" fmla="*/ 412895 w 4704419"/>
              <a:gd name="connsiteY455" fmla="*/ 4088653 h 5593196"/>
              <a:gd name="connsiteX456" fmla="*/ 359887 w 4704419"/>
              <a:gd name="connsiteY456" fmla="*/ 4044929 h 5593196"/>
              <a:gd name="connsiteX457" fmla="*/ 323499 w 4704419"/>
              <a:gd name="connsiteY457" fmla="*/ 3962066 h 5593196"/>
              <a:gd name="connsiteX458" fmla="*/ 353653 w 4704419"/>
              <a:gd name="connsiteY458" fmla="*/ 3901775 h 5593196"/>
              <a:gd name="connsiteX459" fmla="*/ 397372 w 4704419"/>
              <a:gd name="connsiteY459" fmla="*/ 3848769 h 5593196"/>
              <a:gd name="connsiteX460" fmla="*/ 461005 w 4704419"/>
              <a:gd name="connsiteY460" fmla="*/ 3852316 h 5593196"/>
              <a:gd name="connsiteX461" fmla="*/ 483031 w 4704419"/>
              <a:gd name="connsiteY461" fmla="*/ 3925295 h 5593196"/>
              <a:gd name="connsiteX462" fmla="*/ 493458 w 4704419"/>
              <a:gd name="connsiteY462" fmla="*/ 3922148 h 5593196"/>
              <a:gd name="connsiteX463" fmla="*/ 501324 w 4704419"/>
              <a:gd name="connsiteY463" fmla="*/ 3948213 h 5593196"/>
              <a:gd name="connsiteX464" fmla="*/ 511750 w 4704419"/>
              <a:gd name="connsiteY464" fmla="*/ 3945067 h 5593196"/>
              <a:gd name="connsiteX465" fmla="*/ 530628 w 4704419"/>
              <a:gd name="connsiteY465" fmla="*/ 4007617 h 5593196"/>
              <a:gd name="connsiteX466" fmla="*/ 541055 w 4704419"/>
              <a:gd name="connsiteY466" fmla="*/ 4004470 h 5593196"/>
              <a:gd name="connsiteX467" fmla="*/ 540067 w 4704419"/>
              <a:gd name="connsiteY467" fmla="*/ 4038895 h 5593196"/>
              <a:gd name="connsiteX468" fmla="*/ 550494 w 4704419"/>
              <a:gd name="connsiteY468" fmla="*/ 4035748 h 5593196"/>
              <a:gd name="connsiteX469" fmla="*/ 614468 w 4704419"/>
              <a:gd name="connsiteY469" fmla="*/ 4087534 h 5593196"/>
              <a:gd name="connsiteX470" fmla="*/ 713852 w 4704419"/>
              <a:gd name="connsiteY470" fmla="*/ 4105884 h 5593196"/>
              <a:gd name="connsiteX471" fmla="*/ 720144 w 4704419"/>
              <a:gd name="connsiteY471" fmla="*/ 4126734 h 5593196"/>
              <a:gd name="connsiteX472" fmla="*/ 789777 w 4704419"/>
              <a:gd name="connsiteY472" fmla="*/ 4131316 h 5593196"/>
              <a:gd name="connsiteX473" fmla="*/ 860490 w 4704419"/>
              <a:gd name="connsiteY473" fmla="*/ 4158319 h 5593196"/>
              <a:gd name="connsiteX474" fmla="*/ 881340 w 4704419"/>
              <a:gd name="connsiteY474" fmla="*/ 4152027 h 5593196"/>
              <a:gd name="connsiteX475" fmla="*/ 884486 w 4704419"/>
              <a:gd name="connsiteY475" fmla="*/ 4162449 h 5593196"/>
              <a:gd name="connsiteX476" fmla="*/ 976251 w 4704419"/>
              <a:gd name="connsiteY476" fmla="*/ 4146134 h 5593196"/>
              <a:gd name="connsiteX477" fmla="*/ 979396 w 4704419"/>
              <a:gd name="connsiteY477" fmla="*/ 4156557 h 5593196"/>
              <a:gd name="connsiteX478" fmla="*/ 1055522 w 4704419"/>
              <a:gd name="connsiteY478" fmla="*/ 4144956 h 5593196"/>
              <a:gd name="connsiteX479" fmla="*/ 1058669 w 4704419"/>
              <a:gd name="connsiteY479" fmla="*/ 4155383 h 5593196"/>
              <a:gd name="connsiteX480" fmla="*/ 1146795 w 4704419"/>
              <a:gd name="connsiteY480" fmla="*/ 4145846 h 5593196"/>
              <a:gd name="connsiteX481" fmla="*/ 1207774 w 4704419"/>
              <a:gd name="connsiteY481" fmla="*/ 4121755 h 5593196"/>
              <a:gd name="connsiteX482" fmla="*/ 1176651 w 4704419"/>
              <a:gd name="connsiteY482" fmla="*/ 4065741 h 5593196"/>
              <a:gd name="connsiteX483" fmla="*/ 1139818 w 4704419"/>
              <a:gd name="connsiteY483" fmla="*/ 4028513 h 5593196"/>
              <a:gd name="connsiteX484" fmla="*/ 1129393 w 4704419"/>
              <a:gd name="connsiteY484" fmla="*/ 4031660 h 5593196"/>
              <a:gd name="connsiteX485" fmla="*/ 1099101 w 4704419"/>
              <a:gd name="connsiteY485" fmla="*/ 4006678 h 5593196"/>
              <a:gd name="connsiteX486" fmla="*/ 1067239 w 4704419"/>
              <a:gd name="connsiteY486" fmla="*/ 3976483 h 5593196"/>
              <a:gd name="connsiteX487" fmla="*/ 1046391 w 4704419"/>
              <a:gd name="connsiteY487" fmla="*/ 3982775 h 5593196"/>
              <a:gd name="connsiteX488" fmla="*/ 1040098 w 4704419"/>
              <a:gd name="connsiteY488" fmla="*/ 3961923 h 5593196"/>
              <a:gd name="connsiteX489" fmla="*/ 997069 w 4704419"/>
              <a:gd name="connsiteY489" fmla="*/ 3960691 h 5593196"/>
              <a:gd name="connsiteX490" fmla="*/ 962889 w 4704419"/>
              <a:gd name="connsiteY490" fmla="*/ 3951101 h 5593196"/>
              <a:gd name="connsiteX491" fmla="*/ 959742 w 4704419"/>
              <a:gd name="connsiteY491" fmla="*/ 3940671 h 5593196"/>
              <a:gd name="connsiteX492" fmla="*/ 928467 w 4704419"/>
              <a:gd name="connsiteY492" fmla="*/ 3950110 h 5593196"/>
              <a:gd name="connsiteX493" fmla="*/ 876785 w 4704419"/>
              <a:gd name="connsiteY493" fmla="*/ 3920209 h 5593196"/>
              <a:gd name="connsiteX494" fmla="*/ 829823 w 4704419"/>
              <a:gd name="connsiteY494" fmla="*/ 3905946 h 5593196"/>
              <a:gd name="connsiteX495" fmla="*/ 808971 w 4704419"/>
              <a:gd name="connsiteY495" fmla="*/ 3912239 h 5593196"/>
              <a:gd name="connsiteX496" fmla="*/ 793828 w 4704419"/>
              <a:gd name="connsiteY496" fmla="*/ 3899745 h 5593196"/>
              <a:gd name="connsiteX497" fmla="*/ 778680 w 4704419"/>
              <a:gd name="connsiteY497" fmla="*/ 3887250 h 5593196"/>
              <a:gd name="connsiteX498" fmla="*/ 757828 w 4704419"/>
              <a:gd name="connsiteY498" fmla="*/ 3893544 h 5593196"/>
              <a:gd name="connsiteX499" fmla="*/ 691002 w 4704419"/>
              <a:gd name="connsiteY499" fmla="*/ 3851152 h 5593196"/>
              <a:gd name="connsiteX500" fmla="*/ 628897 w 4704419"/>
              <a:gd name="connsiteY500" fmla="*/ 3824397 h 5593196"/>
              <a:gd name="connsiteX501" fmla="*/ 622604 w 4704419"/>
              <a:gd name="connsiteY501" fmla="*/ 3803544 h 5593196"/>
              <a:gd name="connsiteX502" fmla="*/ 553905 w 4704419"/>
              <a:gd name="connsiteY502" fmla="*/ 3736118 h 5593196"/>
              <a:gd name="connsiteX503" fmla="*/ 514916 w 4704419"/>
              <a:gd name="connsiteY503" fmla="*/ 3654040 h 5593196"/>
              <a:gd name="connsiteX504" fmla="*/ 518559 w 4704419"/>
              <a:gd name="connsiteY504" fmla="*/ 3647253 h 5593196"/>
              <a:gd name="connsiteX505" fmla="*/ 524263 w 4704419"/>
              <a:gd name="connsiteY505" fmla="*/ 3628472 h 5593196"/>
              <a:gd name="connsiteX506" fmla="*/ 508623 w 4704419"/>
              <a:gd name="connsiteY506" fmla="*/ 3633192 h 5593196"/>
              <a:gd name="connsiteX507" fmla="*/ 502330 w 4704419"/>
              <a:gd name="connsiteY507" fmla="*/ 3612339 h 5593196"/>
              <a:gd name="connsiteX508" fmla="*/ 491907 w 4704419"/>
              <a:gd name="connsiteY508" fmla="*/ 3615485 h 5593196"/>
              <a:gd name="connsiteX509" fmla="*/ 477256 w 4704419"/>
              <a:gd name="connsiteY509" fmla="*/ 3585783 h 5593196"/>
              <a:gd name="connsiteX510" fmla="*/ 444898 w 4704419"/>
              <a:gd name="connsiteY510" fmla="*/ 3572797 h 5593196"/>
              <a:gd name="connsiteX511" fmla="*/ 437031 w 4704419"/>
              <a:gd name="connsiteY511" fmla="*/ 3546732 h 5593196"/>
              <a:gd name="connsiteX512" fmla="*/ 392921 w 4704419"/>
              <a:gd name="connsiteY512" fmla="*/ 3523075 h 5593196"/>
              <a:gd name="connsiteX513" fmla="*/ 370157 w 4704419"/>
              <a:gd name="connsiteY513" fmla="*/ 3475916 h 5593196"/>
              <a:gd name="connsiteX514" fmla="*/ 359732 w 4704419"/>
              <a:gd name="connsiteY514" fmla="*/ 3479062 h 5593196"/>
              <a:gd name="connsiteX515" fmla="*/ 346653 w 4704419"/>
              <a:gd name="connsiteY515" fmla="*/ 3454571 h 5593196"/>
              <a:gd name="connsiteX516" fmla="*/ 350738 w 4704419"/>
              <a:gd name="connsiteY516" fmla="*/ 3402149 h 5593196"/>
              <a:gd name="connsiteX517" fmla="*/ 368394 w 4704419"/>
              <a:gd name="connsiteY517" fmla="*/ 3357005 h 5593196"/>
              <a:gd name="connsiteX518" fmla="*/ 357092 w 4704419"/>
              <a:gd name="connsiteY518" fmla="*/ 3300699 h 5593196"/>
              <a:gd name="connsiteX519" fmla="*/ 345783 w 4704419"/>
              <a:gd name="connsiteY519" fmla="*/ 3244391 h 5593196"/>
              <a:gd name="connsiteX520" fmla="*/ 356208 w 4704419"/>
              <a:gd name="connsiteY520" fmla="*/ 3241245 h 5593196"/>
              <a:gd name="connsiteX521" fmla="*/ 355670 w 4704419"/>
              <a:gd name="connsiteY521" fmla="*/ 3230032 h 5593196"/>
              <a:gd name="connsiteX522" fmla="*/ 355132 w 4704419"/>
              <a:gd name="connsiteY522" fmla="*/ 3218818 h 5593196"/>
              <a:gd name="connsiteX523" fmla="*/ 318792 w 4704419"/>
              <a:gd name="connsiteY523" fmla="*/ 3164381 h 5593196"/>
              <a:gd name="connsiteX524" fmla="*/ 275177 w 4704419"/>
              <a:gd name="connsiteY524" fmla="*/ 3123510 h 5593196"/>
              <a:gd name="connsiteX525" fmla="*/ 264750 w 4704419"/>
              <a:gd name="connsiteY525" fmla="*/ 3126657 h 5593196"/>
              <a:gd name="connsiteX526" fmla="*/ 244298 w 4704419"/>
              <a:gd name="connsiteY526" fmla="*/ 3058894 h 5593196"/>
              <a:gd name="connsiteX527" fmla="*/ 272426 w 4704419"/>
              <a:gd name="connsiteY527" fmla="*/ 3039026 h 5593196"/>
              <a:gd name="connsiteX528" fmla="*/ 269280 w 4704419"/>
              <a:gd name="connsiteY528" fmla="*/ 3028603 h 5593196"/>
              <a:gd name="connsiteX529" fmla="*/ 310985 w 4704419"/>
              <a:gd name="connsiteY529" fmla="*/ 3016016 h 5593196"/>
              <a:gd name="connsiteX530" fmla="*/ 307837 w 4704419"/>
              <a:gd name="connsiteY530" fmla="*/ 3005587 h 5593196"/>
              <a:gd name="connsiteX531" fmla="*/ 350277 w 4704419"/>
              <a:gd name="connsiteY531" fmla="*/ 2967186 h 5593196"/>
              <a:gd name="connsiteX532" fmla="*/ 352005 w 4704419"/>
              <a:gd name="connsiteY532" fmla="*/ 2906942 h 5593196"/>
              <a:gd name="connsiteX533" fmla="*/ 362428 w 4704419"/>
              <a:gd name="connsiteY533" fmla="*/ 2903797 h 5593196"/>
              <a:gd name="connsiteX534" fmla="*/ 358202 w 4704419"/>
              <a:gd name="connsiteY534" fmla="*/ 2870948 h 5593196"/>
              <a:gd name="connsiteX535" fmla="*/ 341190 w 4704419"/>
              <a:gd name="connsiteY535" fmla="*/ 2833426 h 5593196"/>
              <a:gd name="connsiteX536" fmla="*/ 324180 w 4704419"/>
              <a:gd name="connsiteY536" fmla="*/ 2795902 h 5593196"/>
              <a:gd name="connsiteX537" fmla="*/ 323347 w 4704419"/>
              <a:gd name="connsiteY537" fmla="*/ 2764875 h 5593196"/>
              <a:gd name="connsiteX538" fmla="*/ 337658 w 4704419"/>
              <a:gd name="connsiteY538" fmla="*/ 2746338 h 5593196"/>
              <a:gd name="connsiteX539" fmla="*/ 331365 w 4704419"/>
              <a:gd name="connsiteY539" fmla="*/ 2725486 h 5593196"/>
              <a:gd name="connsiteX540" fmla="*/ 349070 w 4704419"/>
              <a:gd name="connsiteY540" fmla="*/ 2708763 h 5593196"/>
              <a:gd name="connsiteX541" fmla="*/ 342778 w 4704419"/>
              <a:gd name="connsiteY541" fmla="*/ 2687915 h 5593196"/>
              <a:gd name="connsiteX542" fmla="*/ 365695 w 4704419"/>
              <a:gd name="connsiteY542" fmla="*/ 2669622 h 5593196"/>
              <a:gd name="connsiteX543" fmla="*/ 409911 w 4704419"/>
              <a:gd name="connsiteY543" fmla="*/ 2599401 h 5593196"/>
              <a:gd name="connsiteX544" fmla="*/ 446351 w 4704419"/>
              <a:gd name="connsiteY544" fmla="*/ 2559965 h 5593196"/>
              <a:gd name="connsiteX545" fmla="*/ 440058 w 4704419"/>
              <a:gd name="connsiteY545" fmla="*/ 2539112 h 5593196"/>
              <a:gd name="connsiteX546" fmla="*/ 451517 w 4704419"/>
              <a:gd name="connsiteY546" fmla="*/ 2529969 h 5593196"/>
              <a:gd name="connsiteX547" fmla="*/ 462977 w 4704419"/>
              <a:gd name="connsiteY547" fmla="*/ 2520823 h 5593196"/>
              <a:gd name="connsiteX548" fmla="*/ 456684 w 4704419"/>
              <a:gd name="connsiteY548" fmla="*/ 2499971 h 5593196"/>
              <a:gd name="connsiteX549" fmla="*/ 474386 w 4704419"/>
              <a:gd name="connsiteY549" fmla="*/ 2483256 h 5593196"/>
              <a:gd name="connsiteX550" fmla="*/ 506060 w 4704419"/>
              <a:gd name="connsiteY550" fmla="*/ 2399754 h 5593196"/>
              <a:gd name="connsiteX551" fmla="*/ 520128 w 4704419"/>
              <a:gd name="connsiteY551" fmla="*/ 2389824 h 5593196"/>
              <a:gd name="connsiteX552" fmla="*/ 534194 w 4704419"/>
              <a:gd name="connsiteY552" fmla="*/ 2379891 h 5593196"/>
              <a:gd name="connsiteX553" fmla="*/ 531046 w 4704419"/>
              <a:gd name="connsiteY553" fmla="*/ 2369462 h 5593196"/>
              <a:gd name="connsiteX554" fmla="*/ 561243 w 4704419"/>
              <a:gd name="connsiteY554" fmla="*/ 2337604 h 5593196"/>
              <a:gd name="connsiteX555" fmla="*/ 554950 w 4704419"/>
              <a:gd name="connsiteY555" fmla="*/ 2316751 h 5593196"/>
              <a:gd name="connsiteX556" fmla="*/ 566656 w 4704419"/>
              <a:gd name="connsiteY556" fmla="*/ 2298998 h 5593196"/>
              <a:gd name="connsiteX557" fmla="*/ 578358 w 4704419"/>
              <a:gd name="connsiteY557" fmla="*/ 2281248 h 5593196"/>
              <a:gd name="connsiteX558" fmla="*/ 568919 w 4704419"/>
              <a:gd name="connsiteY558" fmla="*/ 2249972 h 5593196"/>
              <a:gd name="connsiteX559" fmla="*/ 581414 w 4704419"/>
              <a:gd name="connsiteY559" fmla="*/ 2234822 h 5593196"/>
              <a:gd name="connsiteX560" fmla="*/ 593903 w 4704419"/>
              <a:gd name="connsiteY560" fmla="*/ 2219680 h 5593196"/>
              <a:gd name="connsiteX561" fmla="*/ 584464 w 4704419"/>
              <a:gd name="connsiteY561" fmla="*/ 2188405 h 5593196"/>
              <a:gd name="connsiteX562" fmla="*/ 594891 w 4704419"/>
              <a:gd name="connsiteY562" fmla="*/ 2185258 h 5593196"/>
              <a:gd name="connsiteX563" fmla="*/ 587025 w 4704419"/>
              <a:gd name="connsiteY563" fmla="*/ 2159194 h 5593196"/>
              <a:gd name="connsiteX564" fmla="*/ 604926 w 4704419"/>
              <a:gd name="connsiteY564" fmla="*/ 2105442 h 5593196"/>
              <a:gd name="connsiteX565" fmla="*/ 597757 w 4704419"/>
              <a:gd name="connsiteY565" fmla="*/ 2025137 h 5593196"/>
              <a:gd name="connsiteX566" fmla="*/ 615463 w 4704419"/>
              <a:gd name="connsiteY566" fmla="*/ 2008421 h 5593196"/>
              <a:gd name="connsiteX567" fmla="*/ 612807 w 4704419"/>
              <a:gd name="connsiteY567" fmla="*/ 1980784 h 5593196"/>
              <a:gd name="connsiteX568" fmla="*/ 610154 w 4704419"/>
              <a:gd name="connsiteY568" fmla="*/ 1953148 h 5593196"/>
              <a:gd name="connsiteX569" fmla="*/ 620577 w 4704419"/>
              <a:gd name="connsiteY569" fmla="*/ 1950002 h 5593196"/>
              <a:gd name="connsiteX570" fmla="*/ 614283 w 4704419"/>
              <a:gd name="connsiteY570" fmla="*/ 1929150 h 5593196"/>
              <a:gd name="connsiteX571" fmla="*/ 624713 w 4704419"/>
              <a:gd name="connsiteY571" fmla="*/ 1926002 h 5593196"/>
              <a:gd name="connsiteX572" fmla="*/ 618419 w 4704419"/>
              <a:gd name="connsiteY572" fmla="*/ 1905150 h 5593196"/>
              <a:gd name="connsiteX573" fmla="*/ 628842 w 4704419"/>
              <a:gd name="connsiteY573" fmla="*/ 1902004 h 5593196"/>
              <a:gd name="connsiteX574" fmla="*/ 601063 w 4704419"/>
              <a:gd name="connsiteY574" fmla="*/ 1819389 h 5593196"/>
              <a:gd name="connsiteX575" fmla="*/ 568076 w 4704419"/>
              <a:gd name="connsiteY575" fmla="*/ 1738343 h 5593196"/>
              <a:gd name="connsiteX576" fmla="*/ 580565 w 4704419"/>
              <a:gd name="connsiteY576" fmla="*/ 1723197 h 5593196"/>
              <a:gd name="connsiteX577" fmla="*/ 582635 w 4704419"/>
              <a:gd name="connsiteY577" fmla="*/ 1711197 h 5593196"/>
              <a:gd name="connsiteX578" fmla="*/ 629546 w 4704419"/>
              <a:gd name="connsiteY578" fmla="*/ 1697039 h 5593196"/>
              <a:gd name="connsiteX579" fmla="*/ 626399 w 4704419"/>
              <a:gd name="connsiteY579" fmla="*/ 1686612 h 5593196"/>
              <a:gd name="connsiteX580" fmla="*/ 647251 w 4704419"/>
              <a:gd name="connsiteY580" fmla="*/ 1680319 h 5593196"/>
              <a:gd name="connsiteX581" fmla="*/ 644105 w 4704419"/>
              <a:gd name="connsiteY581" fmla="*/ 1669894 h 5593196"/>
              <a:gd name="connsiteX582" fmla="*/ 675380 w 4704419"/>
              <a:gd name="connsiteY582" fmla="*/ 1660455 h 5593196"/>
              <a:gd name="connsiteX583" fmla="*/ 696045 w 4704419"/>
              <a:gd name="connsiteY583" fmla="*/ 1540467 h 5593196"/>
              <a:gd name="connsiteX584" fmla="*/ 684349 w 4704419"/>
              <a:gd name="connsiteY584" fmla="*/ 1407494 h 5593196"/>
              <a:gd name="connsiteX585" fmla="*/ 694779 w 4704419"/>
              <a:gd name="connsiteY585" fmla="*/ 1404346 h 5593196"/>
              <a:gd name="connsiteX586" fmla="*/ 734321 w 4704419"/>
              <a:gd name="connsiteY586" fmla="*/ 1346914 h 5593196"/>
              <a:gd name="connsiteX587" fmla="*/ 728028 w 4704419"/>
              <a:gd name="connsiteY587" fmla="*/ 1326062 h 5593196"/>
              <a:gd name="connsiteX588" fmla="*/ 744155 w 4704419"/>
              <a:gd name="connsiteY588" fmla="*/ 1304130 h 5593196"/>
              <a:gd name="connsiteX589" fmla="*/ 779765 w 4704419"/>
              <a:gd name="connsiteY589" fmla="*/ 1233666 h 5593196"/>
              <a:gd name="connsiteX590" fmla="*/ 838879 w 4704419"/>
              <a:gd name="connsiteY590" fmla="*/ 1184543 h 5593196"/>
              <a:gd name="connsiteX591" fmla="*/ 857664 w 4704419"/>
              <a:gd name="connsiteY591" fmla="*/ 1190246 h 5593196"/>
              <a:gd name="connsiteX592" fmla="*/ 854518 w 4704419"/>
              <a:gd name="connsiteY592" fmla="*/ 1179822 h 5593196"/>
              <a:gd name="connsiteX593" fmla="*/ 882649 w 4704419"/>
              <a:gd name="connsiteY593" fmla="*/ 1159958 h 5593196"/>
              <a:gd name="connsiteX594" fmla="*/ 874783 w 4704419"/>
              <a:gd name="connsiteY594" fmla="*/ 1133895 h 5593196"/>
              <a:gd name="connsiteX595" fmla="*/ 885206 w 4704419"/>
              <a:gd name="connsiteY595" fmla="*/ 1130750 h 5593196"/>
              <a:gd name="connsiteX596" fmla="*/ 878913 w 4704419"/>
              <a:gd name="connsiteY596" fmla="*/ 1109897 h 5593196"/>
              <a:gd name="connsiteX597" fmla="*/ 902032 w 4704419"/>
              <a:gd name="connsiteY597" fmla="*/ 1054575 h 5593196"/>
              <a:gd name="connsiteX598" fmla="*/ 919444 w 4704419"/>
              <a:gd name="connsiteY598" fmla="*/ 1018038 h 5593196"/>
              <a:gd name="connsiteX599" fmla="*/ 872247 w 4704419"/>
              <a:gd name="connsiteY599" fmla="*/ 861653 h 5593196"/>
              <a:gd name="connsiteX600" fmla="*/ 882670 w 4704419"/>
              <a:gd name="connsiteY600" fmla="*/ 858508 h 5593196"/>
              <a:gd name="connsiteX601" fmla="*/ 866937 w 4704419"/>
              <a:gd name="connsiteY601" fmla="*/ 806380 h 5593196"/>
              <a:gd name="connsiteX602" fmla="*/ 882577 w 4704419"/>
              <a:gd name="connsiteY602" fmla="*/ 801660 h 5593196"/>
              <a:gd name="connsiteX603" fmla="*/ 866845 w 4704419"/>
              <a:gd name="connsiteY603" fmla="*/ 749533 h 5593196"/>
              <a:gd name="connsiteX604" fmla="*/ 851205 w 4704419"/>
              <a:gd name="connsiteY604" fmla="*/ 754253 h 5593196"/>
              <a:gd name="connsiteX605" fmla="*/ 846485 w 4704419"/>
              <a:gd name="connsiteY605" fmla="*/ 738613 h 5593196"/>
              <a:gd name="connsiteX606" fmla="*/ 862125 w 4704419"/>
              <a:gd name="connsiteY606" fmla="*/ 733893 h 5593196"/>
              <a:gd name="connsiteX607" fmla="*/ 843246 w 4704419"/>
              <a:gd name="connsiteY607" fmla="*/ 671340 h 5593196"/>
              <a:gd name="connsiteX608" fmla="*/ 853671 w 4704419"/>
              <a:gd name="connsiteY608" fmla="*/ 668194 h 5593196"/>
              <a:gd name="connsiteX609" fmla="*/ 847378 w 4704419"/>
              <a:gd name="connsiteY609" fmla="*/ 647342 h 5593196"/>
              <a:gd name="connsiteX610" fmla="*/ 857805 w 4704419"/>
              <a:gd name="connsiteY610" fmla="*/ 644195 h 5593196"/>
              <a:gd name="connsiteX611" fmla="*/ 846793 w 4704419"/>
              <a:gd name="connsiteY611" fmla="*/ 607707 h 5593196"/>
              <a:gd name="connsiteX612" fmla="*/ 857218 w 4704419"/>
              <a:gd name="connsiteY612" fmla="*/ 604561 h 5593196"/>
              <a:gd name="connsiteX613" fmla="*/ 847779 w 4704419"/>
              <a:gd name="connsiteY613" fmla="*/ 573286 h 5593196"/>
              <a:gd name="connsiteX614" fmla="*/ 858202 w 4704419"/>
              <a:gd name="connsiteY614" fmla="*/ 570140 h 5593196"/>
              <a:gd name="connsiteX615" fmla="*/ 851908 w 4704419"/>
              <a:gd name="connsiteY615" fmla="*/ 549288 h 5593196"/>
              <a:gd name="connsiteX616" fmla="*/ 862335 w 4704419"/>
              <a:gd name="connsiteY616" fmla="*/ 546141 h 5593196"/>
              <a:gd name="connsiteX617" fmla="*/ 856042 w 4704419"/>
              <a:gd name="connsiteY617" fmla="*/ 525289 h 5593196"/>
              <a:gd name="connsiteX618" fmla="*/ 864014 w 4704419"/>
              <a:gd name="connsiteY618" fmla="*/ 457474 h 5593196"/>
              <a:gd name="connsiteX619" fmla="*/ 857427 w 4704419"/>
              <a:gd name="connsiteY619" fmla="*/ 416804 h 5593196"/>
              <a:gd name="connsiteX620" fmla="*/ 854282 w 4704419"/>
              <a:gd name="connsiteY620" fmla="*/ 406382 h 5593196"/>
              <a:gd name="connsiteX621" fmla="*/ 901197 w 4704419"/>
              <a:gd name="connsiteY621" fmla="*/ 392222 h 5593196"/>
              <a:gd name="connsiteX622" fmla="*/ 898049 w 4704419"/>
              <a:gd name="connsiteY622" fmla="*/ 381793 h 5593196"/>
              <a:gd name="connsiteX623" fmla="*/ 918901 w 4704419"/>
              <a:gd name="connsiteY623" fmla="*/ 375500 h 5593196"/>
              <a:gd name="connsiteX624" fmla="*/ 915756 w 4704419"/>
              <a:gd name="connsiteY624" fmla="*/ 365077 h 5593196"/>
              <a:gd name="connsiteX625" fmla="*/ 936603 w 4704419"/>
              <a:gd name="connsiteY625" fmla="*/ 358785 h 5593196"/>
              <a:gd name="connsiteX626" fmla="*/ 940737 w 4704419"/>
              <a:gd name="connsiteY626" fmla="*/ 334786 h 5593196"/>
              <a:gd name="connsiteX627" fmla="*/ 972015 w 4704419"/>
              <a:gd name="connsiteY627" fmla="*/ 325346 h 5593196"/>
              <a:gd name="connsiteX628" fmla="*/ 974572 w 4704419"/>
              <a:gd name="connsiteY628" fmla="*/ 296138 h 5593196"/>
              <a:gd name="connsiteX629" fmla="*/ 994343 w 4704419"/>
              <a:gd name="connsiteY629" fmla="*/ 267419 h 5593196"/>
              <a:gd name="connsiteX630" fmla="*/ 988050 w 4704419"/>
              <a:gd name="connsiteY630" fmla="*/ 246567 h 5593196"/>
              <a:gd name="connsiteX631" fmla="*/ 1007329 w 4704419"/>
              <a:gd name="connsiteY631" fmla="*/ 235061 h 5593196"/>
              <a:gd name="connsiteX632" fmla="*/ 1009890 w 4704419"/>
              <a:gd name="connsiteY632" fmla="*/ 205849 h 5593196"/>
              <a:gd name="connsiteX633" fmla="*/ 1072442 w 4704419"/>
              <a:gd name="connsiteY633" fmla="*/ 186970 h 5593196"/>
              <a:gd name="connsiteX634" fmla="*/ 1066149 w 4704419"/>
              <a:gd name="connsiteY634" fmla="*/ 166120 h 5593196"/>
              <a:gd name="connsiteX635" fmla="*/ 1113851 w 4704419"/>
              <a:gd name="connsiteY635" fmla="*/ 154567 h 5593196"/>
              <a:gd name="connsiteX636" fmla="*/ 1151126 w 4704419"/>
              <a:gd name="connsiteY636" fmla="*/ 146164 h 5593196"/>
              <a:gd name="connsiteX637" fmla="*/ 1168583 w 4704419"/>
              <a:gd name="connsiteY637" fmla="*/ 138049 h 5593196"/>
              <a:gd name="connsiteX638" fmla="*/ 1186044 w 4704419"/>
              <a:gd name="connsiteY638" fmla="*/ 129936 h 5593196"/>
              <a:gd name="connsiteX639" fmla="*/ 1182898 w 4704419"/>
              <a:gd name="connsiteY639" fmla="*/ 119511 h 5593196"/>
              <a:gd name="connsiteX640" fmla="*/ 1193323 w 4704419"/>
              <a:gd name="connsiteY640" fmla="*/ 116364 h 5593196"/>
              <a:gd name="connsiteX641" fmla="*/ 1182311 w 4704419"/>
              <a:gd name="connsiteY641" fmla="*/ 79877 h 5593196"/>
              <a:gd name="connsiteX642" fmla="*/ 1242501 w 4704419"/>
              <a:gd name="connsiteY642" fmla="*/ 53180 h 5593196"/>
              <a:gd name="connsiteX643" fmla="*/ 1295908 w 4704419"/>
              <a:gd name="connsiteY643" fmla="*/ 22841 h 5593196"/>
              <a:gd name="connsiteX644" fmla="*/ 1299054 w 4704419"/>
              <a:gd name="connsiteY644" fmla="*/ 33266 h 5593196"/>
              <a:gd name="connsiteX645" fmla="*/ 1335546 w 4704419"/>
              <a:gd name="connsiteY645" fmla="*/ 22252 h 5593196"/>
              <a:gd name="connsiteX646" fmla="*/ 1338693 w 4704419"/>
              <a:gd name="connsiteY646" fmla="*/ 32680 h 5593196"/>
              <a:gd name="connsiteX647" fmla="*/ 1359545 w 4704419"/>
              <a:gd name="connsiteY647" fmla="*/ 26386 h 5593196"/>
              <a:gd name="connsiteX648" fmla="*/ 1362691 w 4704419"/>
              <a:gd name="connsiteY648" fmla="*/ 36811 h 5593196"/>
              <a:gd name="connsiteX649" fmla="*/ 1401245 w 4704419"/>
              <a:gd name="connsiteY649" fmla="*/ 13801 h 5593196"/>
              <a:gd name="connsiteX650" fmla="*/ 1404392 w 4704419"/>
              <a:gd name="connsiteY650" fmla="*/ 24226 h 5593196"/>
              <a:gd name="connsiteX651" fmla="*/ 1444029 w 4704419"/>
              <a:gd name="connsiteY651" fmla="*/ 23635 h 5593196"/>
              <a:gd name="connsiteX652" fmla="*/ 1445060 w 4704419"/>
              <a:gd name="connsiteY652" fmla="*/ 17637 h 5593196"/>
              <a:gd name="connsiteX653" fmla="*/ 1461732 w 4704419"/>
              <a:gd name="connsiteY653" fmla="*/ 6921 h 5593196"/>
              <a:gd name="connsiteX654" fmla="*/ 1464877 w 4704419"/>
              <a:gd name="connsiteY654" fmla="*/ 17343 h 5593196"/>
              <a:gd name="connsiteX655" fmla="*/ 1485729 w 4704419"/>
              <a:gd name="connsiteY655" fmla="*/ 11050 h 5593196"/>
              <a:gd name="connsiteX656" fmla="*/ 1490450 w 4704419"/>
              <a:gd name="connsiteY656" fmla="*/ 26690 h 5593196"/>
              <a:gd name="connsiteX657" fmla="*/ 1504516 w 4704419"/>
              <a:gd name="connsiteY657" fmla="*/ 16757 h 5593196"/>
              <a:gd name="connsiteX658" fmla="*/ 1506579 w 4704419"/>
              <a:gd name="connsiteY658" fmla="*/ 4758 h 5593196"/>
              <a:gd name="connsiteX659" fmla="*/ 1560038 w 4704419"/>
              <a:gd name="connsiteY659" fmla="*/ 2842 h 5593196"/>
              <a:gd name="connsiteX660" fmla="*/ 1613490 w 4704419"/>
              <a:gd name="connsiteY660" fmla="*/ 930 h 5593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</a:cxnLst>
            <a:rect l="l" t="t" r="r" b="b"/>
            <a:pathLst>
              <a:path w="4704419" h="5593196">
                <a:moveTo>
                  <a:pt x="1144543" y="5306796"/>
                </a:moveTo>
                <a:lnTo>
                  <a:pt x="1147690" y="5317224"/>
                </a:lnTo>
                <a:cubicBezTo>
                  <a:pt x="1176212" y="5323781"/>
                  <a:pt x="1197288" y="5349652"/>
                  <a:pt x="1210922" y="5394827"/>
                </a:cubicBezTo>
                <a:cubicBezTo>
                  <a:pt x="1214069" y="5405252"/>
                  <a:pt x="1213151" y="5427333"/>
                  <a:pt x="1208167" y="5461067"/>
                </a:cubicBezTo>
                <a:cubicBezTo>
                  <a:pt x="1203177" y="5494798"/>
                  <a:pt x="1187669" y="5525076"/>
                  <a:pt x="1161636" y="5551892"/>
                </a:cubicBezTo>
                <a:lnTo>
                  <a:pt x="1164782" y="5562317"/>
                </a:lnTo>
                <a:cubicBezTo>
                  <a:pt x="1155409" y="5568939"/>
                  <a:pt x="1145506" y="5573824"/>
                  <a:pt x="1135081" y="5576970"/>
                </a:cubicBezTo>
                <a:cubicBezTo>
                  <a:pt x="1124658" y="5580116"/>
                  <a:pt x="1113017" y="5585523"/>
                  <a:pt x="1100162" y="5593196"/>
                </a:cubicBezTo>
                <a:cubicBezTo>
                  <a:pt x="1087972" y="5577917"/>
                  <a:pt x="1076299" y="5564375"/>
                  <a:pt x="1065155" y="5552573"/>
                </a:cubicBezTo>
                <a:cubicBezTo>
                  <a:pt x="1054009" y="5540769"/>
                  <a:pt x="1044240" y="5520968"/>
                  <a:pt x="1035849" y="5493168"/>
                </a:cubicBezTo>
                <a:lnTo>
                  <a:pt x="1046276" y="5490021"/>
                </a:lnTo>
                <a:cubicBezTo>
                  <a:pt x="1046932" y="5467071"/>
                  <a:pt x="1045164" y="5448646"/>
                  <a:pt x="1040969" y="5434747"/>
                </a:cubicBezTo>
                <a:lnTo>
                  <a:pt x="1051392" y="5431601"/>
                </a:lnTo>
                <a:lnTo>
                  <a:pt x="1048245" y="5421172"/>
                </a:lnTo>
                <a:cubicBezTo>
                  <a:pt x="1069757" y="5391930"/>
                  <a:pt x="1101852" y="5353805"/>
                  <a:pt x="1144543" y="5306796"/>
                </a:cubicBezTo>
                <a:close/>
                <a:moveTo>
                  <a:pt x="1610478" y="4796481"/>
                </a:moveTo>
                <a:cubicBezTo>
                  <a:pt x="1622999" y="4800288"/>
                  <a:pt x="1629526" y="4803056"/>
                  <a:pt x="1630050" y="4804792"/>
                </a:cubicBezTo>
                <a:cubicBezTo>
                  <a:pt x="1630575" y="4806533"/>
                  <a:pt x="1634670" y="4813825"/>
                  <a:pt x="1642343" y="4826680"/>
                </a:cubicBezTo>
                <a:lnTo>
                  <a:pt x="1631914" y="4829828"/>
                </a:lnTo>
                <a:lnTo>
                  <a:pt x="1628767" y="4819400"/>
                </a:lnTo>
                <a:cubicBezTo>
                  <a:pt x="1619723" y="4814548"/>
                  <a:pt x="1616327" y="4812727"/>
                  <a:pt x="1618588" y="4813939"/>
                </a:cubicBezTo>
                <a:cubicBezTo>
                  <a:pt x="1620853" y="4815154"/>
                  <a:pt x="1618149" y="4809331"/>
                  <a:pt x="1610478" y="4796481"/>
                </a:cubicBezTo>
                <a:close/>
                <a:moveTo>
                  <a:pt x="126639" y="4760865"/>
                </a:moveTo>
                <a:cubicBezTo>
                  <a:pt x="148929" y="4784473"/>
                  <a:pt x="163224" y="4806699"/>
                  <a:pt x="169517" y="4827552"/>
                </a:cubicBezTo>
                <a:cubicBezTo>
                  <a:pt x="185249" y="4879679"/>
                  <a:pt x="178886" y="4921411"/>
                  <a:pt x="150427" y="4952751"/>
                </a:cubicBezTo>
                <a:lnTo>
                  <a:pt x="153574" y="4963179"/>
                </a:lnTo>
                <a:lnTo>
                  <a:pt x="122297" y="4972618"/>
                </a:lnTo>
                <a:cubicBezTo>
                  <a:pt x="120591" y="4992094"/>
                  <a:pt x="113050" y="5004795"/>
                  <a:pt x="99670" y="5010727"/>
                </a:cubicBezTo>
                <a:cubicBezTo>
                  <a:pt x="86296" y="5016663"/>
                  <a:pt x="71446" y="5023986"/>
                  <a:pt x="55120" y="5032706"/>
                </a:cubicBezTo>
                <a:cubicBezTo>
                  <a:pt x="45021" y="5024380"/>
                  <a:pt x="35446" y="5017791"/>
                  <a:pt x="26401" y="5012935"/>
                </a:cubicBezTo>
                <a:cubicBezTo>
                  <a:pt x="17350" y="5008080"/>
                  <a:pt x="9154" y="4993494"/>
                  <a:pt x="1812" y="4969165"/>
                </a:cubicBezTo>
                <a:cubicBezTo>
                  <a:pt x="-285" y="4962219"/>
                  <a:pt x="-562" y="4951870"/>
                  <a:pt x="981" y="4938138"/>
                </a:cubicBezTo>
                <a:cubicBezTo>
                  <a:pt x="2523" y="4924402"/>
                  <a:pt x="8505" y="4915957"/>
                  <a:pt x="18934" y="4912809"/>
                </a:cubicBezTo>
                <a:lnTo>
                  <a:pt x="7922" y="4876322"/>
                </a:lnTo>
                <a:cubicBezTo>
                  <a:pt x="14869" y="4874225"/>
                  <a:pt x="20772" y="4868650"/>
                  <a:pt x="25626" y="4859606"/>
                </a:cubicBezTo>
                <a:cubicBezTo>
                  <a:pt x="35986" y="4818560"/>
                  <a:pt x="48465" y="4793937"/>
                  <a:pt x="63051" y="4785744"/>
                </a:cubicBezTo>
                <a:cubicBezTo>
                  <a:pt x="77645" y="4777551"/>
                  <a:pt x="98838" y="4769256"/>
                  <a:pt x="126639" y="4760865"/>
                </a:cubicBezTo>
                <a:close/>
                <a:moveTo>
                  <a:pt x="1126298" y="4680983"/>
                </a:moveTo>
                <a:lnTo>
                  <a:pt x="1143604" y="4738323"/>
                </a:lnTo>
                <a:lnTo>
                  <a:pt x="1096689" y="4752482"/>
                </a:lnTo>
                <a:lnTo>
                  <a:pt x="1084104" y="4710781"/>
                </a:lnTo>
                <a:lnTo>
                  <a:pt x="1094531" y="4707635"/>
                </a:lnTo>
                <a:lnTo>
                  <a:pt x="1089811" y="4691995"/>
                </a:lnTo>
                <a:close/>
                <a:moveTo>
                  <a:pt x="1515873" y="4671471"/>
                </a:moveTo>
                <a:cubicBezTo>
                  <a:pt x="1531214" y="4697172"/>
                  <a:pt x="1547588" y="4716876"/>
                  <a:pt x="1564996" y="4730581"/>
                </a:cubicBezTo>
                <a:cubicBezTo>
                  <a:pt x="1582401" y="4744286"/>
                  <a:pt x="1597562" y="4766255"/>
                  <a:pt x="1610478" y="4796481"/>
                </a:cubicBezTo>
                <a:lnTo>
                  <a:pt x="1600052" y="4799627"/>
                </a:lnTo>
                <a:lnTo>
                  <a:pt x="1596907" y="4789205"/>
                </a:lnTo>
                <a:cubicBezTo>
                  <a:pt x="1584381" y="4785398"/>
                  <a:pt x="1578201" y="4780629"/>
                  <a:pt x="1578369" y="4774893"/>
                </a:cubicBezTo>
                <a:cubicBezTo>
                  <a:pt x="1578531" y="4769153"/>
                  <a:pt x="1573564" y="4762123"/>
                  <a:pt x="1563470" y="4753793"/>
                </a:cubicBezTo>
                <a:lnTo>
                  <a:pt x="1553041" y="4756940"/>
                </a:lnTo>
                <a:lnTo>
                  <a:pt x="1546747" y="4736088"/>
                </a:lnTo>
                <a:lnTo>
                  <a:pt x="1490398" y="4718971"/>
                </a:lnTo>
                <a:lnTo>
                  <a:pt x="1479386" y="4682483"/>
                </a:lnTo>
                <a:close/>
                <a:moveTo>
                  <a:pt x="1613490" y="930"/>
                </a:moveTo>
                <a:lnTo>
                  <a:pt x="1616637" y="11357"/>
                </a:lnTo>
                <a:cubicBezTo>
                  <a:pt x="1639257" y="23489"/>
                  <a:pt x="1654043" y="28507"/>
                  <a:pt x="1660992" y="26410"/>
                </a:cubicBezTo>
                <a:cubicBezTo>
                  <a:pt x="1667945" y="24312"/>
                  <a:pt x="1678204" y="26900"/>
                  <a:pt x="1691775" y="34179"/>
                </a:cubicBezTo>
                <a:lnTo>
                  <a:pt x="1694922" y="44606"/>
                </a:lnTo>
                <a:cubicBezTo>
                  <a:pt x="1724493" y="54640"/>
                  <a:pt x="1745015" y="59821"/>
                  <a:pt x="1756489" y="60151"/>
                </a:cubicBezTo>
                <a:cubicBezTo>
                  <a:pt x="1767965" y="60478"/>
                  <a:pt x="1792845" y="73822"/>
                  <a:pt x="1831139" y="100182"/>
                </a:cubicBezTo>
                <a:lnTo>
                  <a:pt x="1841561" y="97036"/>
                </a:lnTo>
                <a:cubicBezTo>
                  <a:pt x="1875719" y="147396"/>
                  <a:pt x="1905582" y="177250"/>
                  <a:pt x="1931154" y="186596"/>
                </a:cubicBezTo>
                <a:cubicBezTo>
                  <a:pt x="1956726" y="195943"/>
                  <a:pt x="1990031" y="205797"/>
                  <a:pt x="2031078" y="216160"/>
                </a:cubicBezTo>
                <a:cubicBezTo>
                  <a:pt x="2029698" y="224156"/>
                  <a:pt x="2030946" y="240844"/>
                  <a:pt x="2034811" y="266217"/>
                </a:cubicBezTo>
                <a:lnTo>
                  <a:pt x="2060876" y="258351"/>
                </a:lnTo>
                <a:lnTo>
                  <a:pt x="2073555" y="356903"/>
                </a:lnTo>
                <a:lnTo>
                  <a:pt x="2089194" y="352183"/>
                </a:lnTo>
                <a:lnTo>
                  <a:pt x="2097061" y="378247"/>
                </a:lnTo>
                <a:lnTo>
                  <a:pt x="2107484" y="375102"/>
                </a:lnTo>
                <a:lnTo>
                  <a:pt x="2113777" y="395954"/>
                </a:lnTo>
                <a:lnTo>
                  <a:pt x="2137775" y="400084"/>
                </a:lnTo>
                <a:lnTo>
                  <a:pt x="2147214" y="431359"/>
                </a:lnTo>
                <a:lnTo>
                  <a:pt x="2157643" y="428211"/>
                </a:lnTo>
                <a:lnTo>
                  <a:pt x="2160791" y="438641"/>
                </a:lnTo>
                <a:lnTo>
                  <a:pt x="2150362" y="441788"/>
                </a:lnTo>
                <a:cubicBezTo>
                  <a:pt x="2147935" y="446314"/>
                  <a:pt x="2147771" y="452048"/>
                  <a:pt x="2149868" y="458997"/>
                </a:cubicBezTo>
                <a:cubicBezTo>
                  <a:pt x="2154064" y="472900"/>
                  <a:pt x="2159819" y="482538"/>
                  <a:pt x="2167129" y="487916"/>
                </a:cubicBezTo>
                <a:cubicBezTo>
                  <a:pt x="2174439" y="493291"/>
                  <a:pt x="2179145" y="499455"/>
                  <a:pt x="2181242" y="506403"/>
                </a:cubicBezTo>
                <a:cubicBezTo>
                  <a:pt x="2174290" y="508502"/>
                  <a:pt x="2168386" y="514077"/>
                  <a:pt x="2163538" y="523126"/>
                </a:cubicBezTo>
                <a:lnTo>
                  <a:pt x="2172977" y="554401"/>
                </a:lnTo>
                <a:cubicBezTo>
                  <a:pt x="2161173" y="565548"/>
                  <a:pt x="2155189" y="573988"/>
                  <a:pt x="2155022" y="579726"/>
                </a:cubicBezTo>
                <a:cubicBezTo>
                  <a:pt x="2154859" y="585462"/>
                  <a:pt x="2155827" y="591807"/>
                  <a:pt x="2157924" y="598755"/>
                </a:cubicBezTo>
                <a:cubicBezTo>
                  <a:pt x="2161071" y="609183"/>
                  <a:pt x="2165691" y="618215"/>
                  <a:pt x="2171790" y="625853"/>
                </a:cubicBezTo>
                <a:cubicBezTo>
                  <a:pt x="2177889" y="633493"/>
                  <a:pt x="2183723" y="640263"/>
                  <a:pt x="2189292" y="646164"/>
                </a:cubicBezTo>
                <a:lnTo>
                  <a:pt x="2178869" y="649310"/>
                </a:lnTo>
                <a:lnTo>
                  <a:pt x="2197749" y="711866"/>
                </a:lnTo>
                <a:lnTo>
                  <a:pt x="2182109" y="716586"/>
                </a:lnTo>
                <a:lnTo>
                  <a:pt x="2188402" y="737439"/>
                </a:lnTo>
                <a:lnTo>
                  <a:pt x="2177977" y="740585"/>
                </a:lnTo>
                <a:cubicBezTo>
                  <a:pt x="2176597" y="748581"/>
                  <a:pt x="2176960" y="756058"/>
                  <a:pt x="2179056" y="763004"/>
                </a:cubicBezTo>
                <a:cubicBezTo>
                  <a:pt x="2183253" y="776910"/>
                  <a:pt x="2189790" y="789155"/>
                  <a:pt x="2198677" y="799740"/>
                </a:cubicBezTo>
                <a:cubicBezTo>
                  <a:pt x="2207561" y="810332"/>
                  <a:pt x="2213048" y="819101"/>
                  <a:pt x="2215147" y="826054"/>
                </a:cubicBezTo>
                <a:cubicBezTo>
                  <a:pt x="2229046" y="821859"/>
                  <a:pt x="2241558" y="816189"/>
                  <a:pt x="2252668" y="809042"/>
                </a:cubicBezTo>
                <a:cubicBezTo>
                  <a:pt x="2263784" y="801895"/>
                  <a:pt x="2276291" y="796226"/>
                  <a:pt x="2290191" y="792031"/>
                </a:cubicBezTo>
                <a:cubicBezTo>
                  <a:pt x="2304096" y="787834"/>
                  <a:pt x="2319044" y="787111"/>
                  <a:pt x="2335041" y="789869"/>
                </a:cubicBezTo>
                <a:lnTo>
                  <a:pt x="2412834" y="840331"/>
                </a:lnTo>
                <a:cubicBezTo>
                  <a:pt x="2419787" y="838232"/>
                  <a:pt x="2434734" y="837510"/>
                  <a:pt x="2457685" y="838169"/>
                </a:cubicBezTo>
                <a:lnTo>
                  <a:pt x="2460830" y="848592"/>
                </a:lnTo>
                <a:lnTo>
                  <a:pt x="2518170" y="831287"/>
                </a:lnTo>
                <a:lnTo>
                  <a:pt x="2515025" y="820864"/>
                </a:lnTo>
                <a:cubicBezTo>
                  <a:pt x="2521975" y="818766"/>
                  <a:pt x="2526054" y="816588"/>
                  <a:pt x="2527269" y="814322"/>
                </a:cubicBezTo>
                <a:cubicBezTo>
                  <a:pt x="2528481" y="812062"/>
                  <a:pt x="2532563" y="809883"/>
                  <a:pt x="2539514" y="807785"/>
                </a:cubicBezTo>
                <a:cubicBezTo>
                  <a:pt x="2549939" y="804639"/>
                  <a:pt x="2560890" y="803228"/>
                  <a:pt x="2572365" y="803558"/>
                </a:cubicBezTo>
                <a:cubicBezTo>
                  <a:pt x="2583840" y="803886"/>
                  <a:pt x="2593578" y="804740"/>
                  <a:pt x="2601573" y="806115"/>
                </a:cubicBezTo>
                <a:lnTo>
                  <a:pt x="2607866" y="826968"/>
                </a:lnTo>
                <a:lnTo>
                  <a:pt x="2623506" y="822248"/>
                </a:lnTo>
                <a:cubicBezTo>
                  <a:pt x="2625604" y="829198"/>
                  <a:pt x="2630830" y="837101"/>
                  <a:pt x="2639193" y="845950"/>
                </a:cubicBezTo>
                <a:cubicBezTo>
                  <a:pt x="2647553" y="854806"/>
                  <a:pt x="2656945" y="857659"/>
                  <a:pt x="2667370" y="854512"/>
                </a:cubicBezTo>
                <a:lnTo>
                  <a:pt x="2670515" y="864935"/>
                </a:lnTo>
                <a:lnTo>
                  <a:pt x="2691365" y="858642"/>
                </a:lnTo>
                <a:lnTo>
                  <a:pt x="2709657" y="881561"/>
                </a:lnTo>
                <a:lnTo>
                  <a:pt x="2761784" y="865829"/>
                </a:lnTo>
                <a:lnTo>
                  <a:pt x="2764931" y="876256"/>
                </a:lnTo>
                <a:lnTo>
                  <a:pt x="2790996" y="868389"/>
                </a:lnTo>
                <a:lnTo>
                  <a:pt x="2794142" y="878812"/>
                </a:lnTo>
                <a:cubicBezTo>
                  <a:pt x="2828234" y="891275"/>
                  <a:pt x="2847988" y="903324"/>
                  <a:pt x="2853394" y="914962"/>
                </a:cubicBezTo>
                <a:cubicBezTo>
                  <a:pt x="2858805" y="926600"/>
                  <a:pt x="2870917" y="944749"/>
                  <a:pt x="2889731" y="969404"/>
                </a:cubicBezTo>
                <a:lnTo>
                  <a:pt x="2900160" y="966256"/>
                </a:lnTo>
                <a:lnTo>
                  <a:pt x="2906453" y="987106"/>
                </a:lnTo>
                <a:lnTo>
                  <a:pt x="2916876" y="983961"/>
                </a:lnTo>
                <a:cubicBezTo>
                  <a:pt x="2928024" y="995764"/>
                  <a:pt x="2934647" y="1005142"/>
                  <a:pt x="2936745" y="1012090"/>
                </a:cubicBezTo>
                <a:lnTo>
                  <a:pt x="2994082" y="994785"/>
                </a:lnTo>
                <a:lnTo>
                  <a:pt x="2984643" y="963508"/>
                </a:lnTo>
                <a:cubicBezTo>
                  <a:pt x="2987071" y="958985"/>
                  <a:pt x="2990023" y="956199"/>
                  <a:pt x="2993495" y="955152"/>
                </a:cubicBezTo>
                <a:cubicBezTo>
                  <a:pt x="2996972" y="954102"/>
                  <a:pt x="2999923" y="951313"/>
                  <a:pt x="3002349" y="946792"/>
                </a:cubicBezTo>
                <a:lnTo>
                  <a:pt x="2999202" y="936365"/>
                </a:lnTo>
                <a:lnTo>
                  <a:pt x="2988775" y="939512"/>
                </a:lnTo>
                <a:lnTo>
                  <a:pt x="2962030" y="850894"/>
                </a:lnTo>
                <a:cubicBezTo>
                  <a:pt x="2972787" y="836271"/>
                  <a:pt x="2985968" y="817128"/>
                  <a:pt x="3001572" y="793460"/>
                </a:cubicBezTo>
                <a:cubicBezTo>
                  <a:pt x="3017180" y="769791"/>
                  <a:pt x="3031047" y="746645"/>
                  <a:pt x="3043179" y="724025"/>
                </a:cubicBezTo>
                <a:cubicBezTo>
                  <a:pt x="3055310" y="701405"/>
                  <a:pt x="3065968" y="680177"/>
                  <a:pt x="3075148" y="660347"/>
                </a:cubicBezTo>
                <a:cubicBezTo>
                  <a:pt x="3084334" y="640510"/>
                  <a:pt x="3089084" y="624858"/>
                  <a:pt x="3089414" y="613384"/>
                </a:cubicBezTo>
                <a:lnTo>
                  <a:pt x="3115478" y="605518"/>
                </a:lnTo>
                <a:lnTo>
                  <a:pt x="3107612" y="579455"/>
                </a:lnTo>
                <a:lnTo>
                  <a:pt x="3128465" y="573162"/>
                </a:lnTo>
                <a:cubicBezTo>
                  <a:pt x="3135022" y="544638"/>
                  <a:pt x="3149844" y="518365"/>
                  <a:pt x="3172927" y="494334"/>
                </a:cubicBezTo>
                <a:cubicBezTo>
                  <a:pt x="3196007" y="470304"/>
                  <a:pt x="3212564" y="443507"/>
                  <a:pt x="3222597" y="413935"/>
                </a:cubicBezTo>
                <a:lnTo>
                  <a:pt x="3314362" y="397619"/>
                </a:lnTo>
                <a:lnTo>
                  <a:pt x="3319080" y="413254"/>
                </a:lnTo>
                <a:lnTo>
                  <a:pt x="3371212" y="397521"/>
                </a:lnTo>
                <a:lnTo>
                  <a:pt x="3366494" y="381885"/>
                </a:lnTo>
                <a:lnTo>
                  <a:pt x="3408194" y="369300"/>
                </a:lnTo>
                <a:lnTo>
                  <a:pt x="3412913" y="384935"/>
                </a:lnTo>
                <a:cubicBezTo>
                  <a:pt x="3437239" y="377594"/>
                  <a:pt x="3454434" y="368611"/>
                  <a:pt x="3464502" y="357991"/>
                </a:cubicBezTo>
                <a:cubicBezTo>
                  <a:pt x="3474563" y="347370"/>
                  <a:pt x="3480896" y="336926"/>
                  <a:pt x="3483485" y="326666"/>
                </a:cubicBezTo>
                <a:cubicBezTo>
                  <a:pt x="3486075" y="316404"/>
                  <a:pt x="3490144" y="304751"/>
                  <a:pt x="3495680" y="291705"/>
                </a:cubicBezTo>
                <a:cubicBezTo>
                  <a:pt x="3501226" y="278655"/>
                  <a:pt x="3513372" y="265509"/>
                  <a:pt x="3532127" y="252267"/>
                </a:cubicBezTo>
                <a:lnTo>
                  <a:pt x="3528980" y="241840"/>
                </a:lnTo>
                <a:lnTo>
                  <a:pt x="3570678" y="229255"/>
                </a:lnTo>
                <a:lnTo>
                  <a:pt x="3584254" y="236535"/>
                </a:lnTo>
                <a:lnTo>
                  <a:pt x="3594677" y="233389"/>
                </a:lnTo>
                <a:cubicBezTo>
                  <a:pt x="3608248" y="240668"/>
                  <a:pt x="3620955" y="248210"/>
                  <a:pt x="3632790" y="256012"/>
                </a:cubicBezTo>
                <a:cubicBezTo>
                  <a:pt x="3644622" y="263814"/>
                  <a:pt x="3657327" y="271359"/>
                  <a:pt x="3670900" y="278635"/>
                </a:cubicBezTo>
                <a:lnTo>
                  <a:pt x="3702173" y="269196"/>
                </a:lnTo>
                <a:lnTo>
                  <a:pt x="3705321" y="279626"/>
                </a:lnTo>
                <a:lnTo>
                  <a:pt x="3853343" y="223572"/>
                </a:lnTo>
                <a:lnTo>
                  <a:pt x="3856490" y="234002"/>
                </a:lnTo>
                <a:cubicBezTo>
                  <a:pt x="3879439" y="234655"/>
                  <a:pt x="3895439" y="237412"/>
                  <a:pt x="3904486" y="242261"/>
                </a:cubicBezTo>
                <a:cubicBezTo>
                  <a:pt x="3913533" y="247117"/>
                  <a:pt x="3924847" y="253183"/>
                  <a:pt x="3938418" y="260459"/>
                </a:cubicBezTo>
                <a:lnTo>
                  <a:pt x="3959265" y="254167"/>
                </a:lnTo>
                <a:cubicBezTo>
                  <a:pt x="3964842" y="260070"/>
                  <a:pt x="3969891" y="264231"/>
                  <a:pt x="3974413" y="266660"/>
                </a:cubicBezTo>
                <a:cubicBezTo>
                  <a:pt x="3978938" y="269087"/>
                  <a:pt x="3983988" y="273251"/>
                  <a:pt x="3989556" y="279154"/>
                </a:cubicBezTo>
                <a:lnTo>
                  <a:pt x="4010412" y="272859"/>
                </a:lnTo>
                <a:lnTo>
                  <a:pt x="4013559" y="283284"/>
                </a:lnTo>
                <a:cubicBezTo>
                  <a:pt x="4015981" y="278760"/>
                  <a:pt x="4018934" y="275975"/>
                  <a:pt x="4022411" y="274926"/>
                </a:cubicBezTo>
                <a:cubicBezTo>
                  <a:pt x="4025883" y="273878"/>
                  <a:pt x="4028832" y="271089"/>
                  <a:pt x="4031260" y="266567"/>
                </a:cubicBezTo>
                <a:cubicBezTo>
                  <a:pt x="4061158" y="265126"/>
                  <a:pt x="4089762" y="268817"/>
                  <a:pt x="4117073" y="277634"/>
                </a:cubicBezTo>
                <a:cubicBezTo>
                  <a:pt x="4144382" y="286459"/>
                  <a:pt x="4165704" y="303720"/>
                  <a:pt x="4181048" y="329422"/>
                </a:cubicBezTo>
                <a:lnTo>
                  <a:pt x="4191471" y="326277"/>
                </a:lnTo>
                <a:lnTo>
                  <a:pt x="4200911" y="357556"/>
                </a:lnTo>
                <a:cubicBezTo>
                  <a:pt x="4245762" y="355394"/>
                  <a:pt x="4285590" y="368018"/>
                  <a:pt x="4320407" y="395429"/>
                </a:cubicBezTo>
                <a:lnTo>
                  <a:pt x="4330830" y="392283"/>
                </a:lnTo>
                <a:lnTo>
                  <a:pt x="4353845" y="430838"/>
                </a:lnTo>
                <a:lnTo>
                  <a:pt x="4364268" y="427692"/>
                </a:lnTo>
                <a:lnTo>
                  <a:pt x="4390427" y="476675"/>
                </a:lnTo>
                <a:cubicBezTo>
                  <a:pt x="4398426" y="478052"/>
                  <a:pt x="4403556" y="479345"/>
                  <a:pt x="4405817" y="480561"/>
                </a:cubicBezTo>
                <a:cubicBezTo>
                  <a:pt x="4408082" y="481772"/>
                  <a:pt x="4413213" y="483069"/>
                  <a:pt x="4421212" y="484444"/>
                </a:cubicBezTo>
                <a:lnTo>
                  <a:pt x="4505790" y="538545"/>
                </a:lnTo>
                <a:cubicBezTo>
                  <a:pt x="4509656" y="563920"/>
                  <a:pt x="4513001" y="587557"/>
                  <a:pt x="4515813" y="609460"/>
                </a:cubicBezTo>
                <a:cubicBezTo>
                  <a:pt x="4518636" y="631359"/>
                  <a:pt x="4521452" y="653256"/>
                  <a:pt x="4524269" y="675158"/>
                </a:cubicBezTo>
                <a:lnTo>
                  <a:pt x="4534692" y="672012"/>
                </a:lnTo>
                <a:cubicBezTo>
                  <a:pt x="4544792" y="680341"/>
                  <a:pt x="4551233" y="685978"/>
                  <a:pt x="4554018" y="688929"/>
                </a:cubicBezTo>
                <a:cubicBezTo>
                  <a:pt x="4556808" y="691880"/>
                  <a:pt x="4562036" y="699782"/>
                  <a:pt x="4569703" y="712634"/>
                </a:cubicBezTo>
                <a:lnTo>
                  <a:pt x="4606196" y="701620"/>
                </a:lnTo>
                <a:lnTo>
                  <a:pt x="4609342" y="712045"/>
                </a:lnTo>
                <a:lnTo>
                  <a:pt x="4619767" y="708899"/>
                </a:lnTo>
                <a:cubicBezTo>
                  <a:pt x="4624292" y="711324"/>
                  <a:pt x="4628391" y="718620"/>
                  <a:pt x="4632062" y="730783"/>
                </a:cubicBezTo>
                <a:cubicBezTo>
                  <a:pt x="4635733" y="742949"/>
                  <a:pt x="4640352" y="751980"/>
                  <a:pt x="4645926" y="757879"/>
                </a:cubicBezTo>
                <a:lnTo>
                  <a:pt x="4635499" y="761026"/>
                </a:lnTo>
                <a:cubicBezTo>
                  <a:pt x="4633790" y="780501"/>
                  <a:pt x="4630513" y="794761"/>
                  <a:pt x="4625660" y="803811"/>
                </a:cubicBezTo>
                <a:cubicBezTo>
                  <a:pt x="4620808" y="812855"/>
                  <a:pt x="4615269" y="825906"/>
                  <a:pt x="4609034" y="842953"/>
                </a:cubicBezTo>
                <a:lnTo>
                  <a:pt x="4598612" y="846099"/>
                </a:lnTo>
                <a:lnTo>
                  <a:pt x="4604905" y="866951"/>
                </a:lnTo>
                <a:lnTo>
                  <a:pt x="4594476" y="870099"/>
                </a:lnTo>
                <a:lnTo>
                  <a:pt x="4613354" y="932651"/>
                </a:lnTo>
                <a:lnTo>
                  <a:pt x="4602931" y="935797"/>
                </a:lnTo>
                <a:cubicBezTo>
                  <a:pt x="4601552" y="943797"/>
                  <a:pt x="4602963" y="954746"/>
                  <a:pt x="4607158" y="968645"/>
                </a:cubicBezTo>
                <a:cubicBezTo>
                  <a:pt x="4616598" y="999925"/>
                  <a:pt x="4633071" y="1026233"/>
                  <a:pt x="4656572" y="1047577"/>
                </a:cubicBezTo>
                <a:cubicBezTo>
                  <a:pt x="4680079" y="1068922"/>
                  <a:pt x="4696027" y="1093492"/>
                  <a:pt x="4704419" y="1121297"/>
                </a:cubicBezTo>
                <a:cubicBezTo>
                  <a:pt x="4699563" y="1130342"/>
                  <a:pt x="4688811" y="1144966"/>
                  <a:pt x="4672154" y="1165159"/>
                </a:cubicBezTo>
                <a:lnTo>
                  <a:pt x="4675300" y="1175584"/>
                </a:lnTo>
                <a:cubicBezTo>
                  <a:pt x="4660022" y="1187779"/>
                  <a:pt x="4648302" y="1196056"/>
                  <a:pt x="4640137" y="1200415"/>
                </a:cubicBezTo>
                <a:cubicBezTo>
                  <a:pt x="4631973" y="1204777"/>
                  <a:pt x="4629991" y="1213907"/>
                  <a:pt x="4634186" y="1227808"/>
                </a:cubicBezTo>
                <a:lnTo>
                  <a:pt x="4608121" y="1235675"/>
                </a:lnTo>
                <a:cubicBezTo>
                  <a:pt x="4605370" y="1251670"/>
                  <a:pt x="4601563" y="1264192"/>
                  <a:pt x="4596708" y="1273243"/>
                </a:cubicBezTo>
                <a:lnTo>
                  <a:pt x="4586285" y="1276389"/>
                </a:lnTo>
                <a:lnTo>
                  <a:pt x="4595724" y="1307664"/>
                </a:lnTo>
                <a:lnTo>
                  <a:pt x="4585299" y="1310810"/>
                </a:lnTo>
                <a:lnTo>
                  <a:pt x="4602605" y="1368150"/>
                </a:lnTo>
                <a:lnTo>
                  <a:pt x="4592177" y="1371297"/>
                </a:lnTo>
                <a:cubicBezTo>
                  <a:pt x="4583193" y="1404346"/>
                  <a:pt x="4571062" y="1426966"/>
                  <a:pt x="4555782" y="1439157"/>
                </a:cubicBezTo>
                <a:cubicBezTo>
                  <a:pt x="4540505" y="1451354"/>
                  <a:pt x="4520014" y="1465120"/>
                  <a:pt x="4494311" y="1480461"/>
                </a:cubicBezTo>
                <a:cubicBezTo>
                  <a:pt x="4486311" y="1479082"/>
                  <a:pt x="4480574" y="1478919"/>
                  <a:pt x="4477098" y="1479969"/>
                </a:cubicBezTo>
                <a:cubicBezTo>
                  <a:pt x="4473621" y="1481018"/>
                  <a:pt x="4467886" y="1480852"/>
                  <a:pt x="4459886" y="1479478"/>
                </a:cubicBezTo>
                <a:lnTo>
                  <a:pt x="4466179" y="1500331"/>
                </a:lnTo>
                <a:lnTo>
                  <a:pt x="4455756" y="1503476"/>
                </a:lnTo>
                <a:lnTo>
                  <a:pt x="4465778" y="1574386"/>
                </a:lnTo>
                <a:lnTo>
                  <a:pt x="4439719" y="1582251"/>
                </a:lnTo>
                <a:cubicBezTo>
                  <a:pt x="4444963" y="1599627"/>
                  <a:pt x="4443503" y="1610493"/>
                  <a:pt x="4435339" y="1614856"/>
                </a:cubicBezTo>
                <a:cubicBezTo>
                  <a:pt x="4427172" y="1619215"/>
                  <a:pt x="4418930" y="1626442"/>
                  <a:pt x="4410601" y="1636542"/>
                </a:cubicBezTo>
                <a:lnTo>
                  <a:pt x="4413747" y="1646965"/>
                </a:lnTo>
                <a:cubicBezTo>
                  <a:pt x="4410270" y="1648014"/>
                  <a:pt x="4407928" y="1649668"/>
                  <a:pt x="4406713" y="1651934"/>
                </a:cubicBezTo>
                <a:cubicBezTo>
                  <a:pt x="4405501" y="1654194"/>
                  <a:pt x="4403157" y="1655849"/>
                  <a:pt x="4399681" y="1656898"/>
                </a:cubicBezTo>
                <a:cubicBezTo>
                  <a:pt x="4385781" y="1661093"/>
                  <a:pt x="4371962" y="1662422"/>
                  <a:pt x="4358225" y="1660881"/>
                </a:cubicBezTo>
                <a:cubicBezTo>
                  <a:pt x="4344493" y="1659336"/>
                  <a:pt x="4334146" y="1659617"/>
                  <a:pt x="4327197" y="1661714"/>
                </a:cubicBezTo>
                <a:cubicBezTo>
                  <a:pt x="4330673" y="1660665"/>
                  <a:pt x="4326163" y="1667711"/>
                  <a:pt x="4313672" y="1682856"/>
                </a:cubicBezTo>
                <a:cubicBezTo>
                  <a:pt x="4301179" y="1698003"/>
                  <a:pt x="4286339" y="1714804"/>
                  <a:pt x="4269162" y="1733259"/>
                </a:cubicBezTo>
                <a:cubicBezTo>
                  <a:pt x="4251981" y="1751715"/>
                  <a:pt x="4232804" y="1769829"/>
                  <a:pt x="4211621" y="1787595"/>
                </a:cubicBezTo>
                <a:cubicBezTo>
                  <a:pt x="4190443" y="1805361"/>
                  <a:pt x="4172905" y="1816344"/>
                  <a:pt x="4159001" y="1820540"/>
                </a:cubicBezTo>
                <a:lnTo>
                  <a:pt x="4155855" y="1810113"/>
                </a:lnTo>
                <a:lnTo>
                  <a:pt x="4135006" y="1816405"/>
                </a:lnTo>
                <a:cubicBezTo>
                  <a:pt x="4129429" y="1810507"/>
                  <a:pt x="4122121" y="1805129"/>
                  <a:pt x="4113073" y="1800273"/>
                </a:cubicBezTo>
                <a:lnTo>
                  <a:pt x="4071369" y="1812859"/>
                </a:lnTo>
                <a:cubicBezTo>
                  <a:pt x="4065797" y="1806960"/>
                  <a:pt x="4062751" y="1803141"/>
                  <a:pt x="4062225" y="1801401"/>
                </a:cubicBezTo>
                <a:cubicBezTo>
                  <a:pt x="4061701" y="1799665"/>
                  <a:pt x="4058655" y="1795844"/>
                  <a:pt x="4053080" y="1789940"/>
                </a:cubicBezTo>
                <a:lnTo>
                  <a:pt x="3964460" y="1816686"/>
                </a:lnTo>
                <a:lnTo>
                  <a:pt x="3961314" y="1806263"/>
                </a:lnTo>
                <a:lnTo>
                  <a:pt x="3898762" y="1825142"/>
                </a:lnTo>
                <a:cubicBezTo>
                  <a:pt x="3883485" y="1837339"/>
                  <a:pt x="3866465" y="1850055"/>
                  <a:pt x="3847711" y="1863301"/>
                </a:cubicBezTo>
                <a:cubicBezTo>
                  <a:pt x="3828959" y="1876539"/>
                  <a:pt x="3810893" y="1885785"/>
                  <a:pt x="3793521" y="1891028"/>
                </a:cubicBezTo>
                <a:cubicBezTo>
                  <a:pt x="3786570" y="1893126"/>
                  <a:pt x="3771702" y="1890981"/>
                  <a:pt x="3748915" y="1884585"/>
                </a:cubicBezTo>
                <a:cubicBezTo>
                  <a:pt x="3726132" y="1878190"/>
                  <a:pt x="3700219" y="1870845"/>
                  <a:pt x="3671174" y="1862546"/>
                </a:cubicBezTo>
                <a:cubicBezTo>
                  <a:pt x="3642126" y="1854251"/>
                  <a:pt x="3615075" y="1846298"/>
                  <a:pt x="3590035" y="1838690"/>
                </a:cubicBezTo>
                <a:cubicBezTo>
                  <a:pt x="3564987" y="1831084"/>
                  <a:pt x="3547939" y="1824855"/>
                  <a:pt x="3538891" y="1820001"/>
                </a:cubicBezTo>
                <a:lnTo>
                  <a:pt x="3520600" y="1797083"/>
                </a:lnTo>
                <a:lnTo>
                  <a:pt x="3499750" y="1803376"/>
                </a:lnTo>
                <a:cubicBezTo>
                  <a:pt x="3472604" y="1788817"/>
                  <a:pt x="3451901" y="1779900"/>
                  <a:pt x="3437642" y="1776617"/>
                </a:cubicBezTo>
                <a:cubicBezTo>
                  <a:pt x="3423382" y="1773341"/>
                  <a:pt x="3401299" y="1772420"/>
                  <a:pt x="3371401" y="1773862"/>
                </a:cubicBezTo>
                <a:cubicBezTo>
                  <a:pt x="3368975" y="1778382"/>
                  <a:pt x="3368288" y="1782383"/>
                  <a:pt x="3369337" y="1785859"/>
                </a:cubicBezTo>
                <a:cubicBezTo>
                  <a:pt x="3370386" y="1789336"/>
                  <a:pt x="3369695" y="1793335"/>
                  <a:pt x="3367266" y="1797857"/>
                </a:cubicBezTo>
                <a:lnTo>
                  <a:pt x="3356843" y="1801002"/>
                </a:lnTo>
                <a:lnTo>
                  <a:pt x="3372576" y="1853130"/>
                </a:lnTo>
                <a:lnTo>
                  <a:pt x="3362151" y="1856276"/>
                </a:lnTo>
                <a:lnTo>
                  <a:pt x="3373164" y="1892768"/>
                </a:lnTo>
                <a:lnTo>
                  <a:pt x="3362737" y="1895915"/>
                </a:lnTo>
                <a:lnTo>
                  <a:pt x="3372176" y="1927192"/>
                </a:lnTo>
                <a:lnTo>
                  <a:pt x="3361751" y="1930339"/>
                </a:lnTo>
                <a:cubicBezTo>
                  <a:pt x="3361094" y="1953289"/>
                  <a:pt x="3360076" y="1968761"/>
                  <a:pt x="3358698" y="1976763"/>
                </a:cubicBezTo>
                <a:lnTo>
                  <a:pt x="3348275" y="1979909"/>
                </a:lnTo>
                <a:cubicBezTo>
                  <a:pt x="3353519" y="1997285"/>
                  <a:pt x="3354925" y="2008233"/>
                  <a:pt x="3352502" y="2012757"/>
                </a:cubicBezTo>
                <a:cubicBezTo>
                  <a:pt x="3350074" y="2017283"/>
                  <a:pt x="3344009" y="2028592"/>
                  <a:pt x="3334303" y="2046686"/>
                </a:cubicBezTo>
                <a:lnTo>
                  <a:pt x="3340596" y="2067539"/>
                </a:lnTo>
                <a:cubicBezTo>
                  <a:pt x="3316989" y="2089831"/>
                  <a:pt x="3309382" y="2114876"/>
                  <a:pt x="3317772" y="2142677"/>
                </a:cubicBezTo>
                <a:lnTo>
                  <a:pt x="3307347" y="2145823"/>
                </a:lnTo>
                <a:cubicBezTo>
                  <a:pt x="3303542" y="2158344"/>
                  <a:pt x="3300690" y="2167738"/>
                  <a:pt x="3298787" y="2174000"/>
                </a:cubicBezTo>
                <a:cubicBezTo>
                  <a:pt x="3296884" y="2180264"/>
                  <a:pt x="3296816" y="2192606"/>
                  <a:pt x="3298590" y="2211029"/>
                </a:cubicBezTo>
                <a:lnTo>
                  <a:pt x="3288161" y="2214177"/>
                </a:lnTo>
                <a:cubicBezTo>
                  <a:pt x="3290259" y="2221128"/>
                  <a:pt x="3298098" y="2228242"/>
                  <a:pt x="3311666" y="2235519"/>
                </a:cubicBezTo>
                <a:cubicBezTo>
                  <a:pt x="3325239" y="2242802"/>
                  <a:pt x="3333763" y="2245917"/>
                  <a:pt x="3337239" y="2244868"/>
                </a:cubicBezTo>
                <a:lnTo>
                  <a:pt x="3351399" y="2291783"/>
                </a:lnTo>
                <a:lnTo>
                  <a:pt x="3361824" y="2288637"/>
                </a:lnTo>
                <a:cubicBezTo>
                  <a:pt x="3370542" y="2304964"/>
                  <a:pt x="3376211" y="2317471"/>
                  <a:pt x="3378833" y="2326160"/>
                </a:cubicBezTo>
                <a:cubicBezTo>
                  <a:pt x="3381455" y="2334847"/>
                  <a:pt x="3383814" y="2342664"/>
                  <a:pt x="3385913" y="2349617"/>
                </a:cubicBezTo>
                <a:cubicBezTo>
                  <a:pt x="3388010" y="2356567"/>
                  <a:pt x="3390980" y="2363253"/>
                  <a:pt x="3394814" y="2369682"/>
                </a:cubicBezTo>
                <a:cubicBezTo>
                  <a:pt x="3398647" y="2376104"/>
                  <a:pt x="3409090" y="2382433"/>
                  <a:pt x="3426137" y="2388665"/>
                </a:cubicBezTo>
                <a:lnTo>
                  <a:pt x="3429283" y="2399090"/>
                </a:lnTo>
                <a:lnTo>
                  <a:pt x="3470987" y="2386504"/>
                </a:lnTo>
                <a:lnTo>
                  <a:pt x="3474134" y="2396931"/>
                </a:lnTo>
                <a:lnTo>
                  <a:pt x="3510622" y="2385918"/>
                </a:lnTo>
                <a:cubicBezTo>
                  <a:pt x="3516914" y="2406766"/>
                  <a:pt x="3538486" y="2415426"/>
                  <a:pt x="3575335" y="2411886"/>
                </a:cubicBezTo>
                <a:cubicBezTo>
                  <a:pt x="3612184" y="2408349"/>
                  <a:pt x="3640021" y="2418906"/>
                  <a:pt x="3658834" y="2443561"/>
                </a:cubicBezTo>
                <a:lnTo>
                  <a:pt x="3669259" y="2440415"/>
                </a:lnTo>
                <a:lnTo>
                  <a:pt x="3692858" y="2518607"/>
                </a:lnTo>
                <a:lnTo>
                  <a:pt x="3703285" y="2515460"/>
                </a:lnTo>
                <a:lnTo>
                  <a:pt x="3722749" y="2617650"/>
                </a:lnTo>
                <a:lnTo>
                  <a:pt x="3733177" y="2614503"/>
                </a:lnTo>
                <a:lnTo>
                  <a:pt x="3739470" y="2635355"/>
                </a:lnTo>
                <a:lnTo>
                  <a:pt x="3749895" y="2632209"/>
                </a:lnTo>
                <a:lnTo>
                  <a:pt x="3759335" y="2663486"/>
                </a:lnTo>
                <a:lnTo>
                  <a:pt x="3769762" y="2660339"/>
                </a:lnTo>
                <a:cubicBezTo>
                  <a:pt x="3769431" y="2671811"/>
                  <a:pt x="3770576" y="2681895"/>
                  <a:pt x="3773198" y="2690584"/>
                </a:cubicBezTo>
                <a:cubicBezTo>
                  <a:pt x="3775821" y="2699273"/>
                  <a:pt x="3776968" y="2709352"/>
                  <a:pt x="3776640" y="2720824"/>
                </a:cubicBezTo>
                <a:lnTo>
                  <a:pt x="3787067" y="2717677"/>
                </a:lnTo>
                <a:lnTo>
                  <a:pt x="3793360" y="2738529"/>
                </a:lnTo>
                <a:lnTo>
                  <a:pt x="3890431" y="2777483"/>
                </a:lnTo>
                <a:lnTo>
                  <a:pt x="3898297" y="2803548"/>
                </a:lnTo>
                <a:lnTo>
                  <a:pt x="3908720" y="2800402"/>
                </a:lnTo>
                <a:lnTo>
                  <a:pt x="3921306" y="2842104"/>
                </a:lnTo>
                <a:lnTo>
                  <a:pt x="3910883" y="2845250"/>
                </a:lnTo>
                <a:cubicBezTo>
                  <a:pt x="3915079" y="2859151"/>
                  <a:pt x="3923795" y="2875479"/>
                  <a:pt x="3937038" y="2894231"/>
                </a:cubicBezTo>
                <a:lnTo>
                  <a:pt x="3926615" y="2897377"/>
                </a:lnTo>
                <a:cubicBezTo>
                  <a:pt x="3931530" y="2926227"/>
                  <a:pt x="3936526" y="2952211"/>
                  <a:pt x="3941606" y="2975321"/>
                </a:cubicBezTo>
                <a:cubicBezTo>
                  <a:pt x="3946684" y="2998439"/>
                  <a:pt x="3951160" y="3022682"/>
                  <a:pt x="3955028" y="3048059"/>
                </a:cubicBezTo>
                <a:lnTo>
                  <a:pt x="3970667" y="3043339"/>
                </a:lnTo>
                <a:lnTo>
                  <a:pt x="4006851" y="3163229"/>
                </a:lnTo>
                <a:cubicBezTo>
                  <a:pt x="3996422" y="3166377"/>
                  <a:pt x="3993310" y="3174902"/>
                  <a:pt x="3997505" y="3188801"/>
                </a:cubicBezTo>
                <a:lnTo>
                  <a:pt x="4013144" y="3184081"/>
                </a:lnTo>
                <a:cubicBezTo>
                  <a:pt x="4012814" y="3195553"/>
                  <a:pt x="4012223" y="3206164"/>
                  <a:pt x="4011368" y="3215900"/>
                </a:cubicBezTo>
                <a:cubicBezTo>
                  <a:pt x="4010514" y="3225638"/>
                  <a:pt x="4012188" y="3237452"/>
                  <a:pt x="4016383" y="3251354"/>
                </a:cubicBezTo>
                <a:lnTo>
                  <a:pt x="4032023" y="3246634"/>
                </a:lnTo>
                <a:lnTo>
                  <a:pt x="4043036" y="3283126"/>
                </a:lnTo>
                <a:lnTo>
                  <a:pt x="4053459" y="3279980"/>
                </a:lnTo>
                <a:cubicBezTo>
                  <a:pt x="4061849" y="3307779"/>
                  <a:pt x="4069042" y="3347318"/>
                  <a:pt x="4075038" y="3398591"/>
                </a:cubicBezTo>
                <a:cubicBezTo>
                  <a:pt x="4081033" y="3449866"/>
                  <a:pt x="4083179" y="3485242"/>
                  <a:pt x="4081474" y="3504714"/>
                </a:cubicBezTo>
                <a:lnTo>
                  <a:pt x="4071047" y="3507861"/>
                </a:lnTo>
                <a:cubicBezTo>
                  <a:pt x="4082584" y="3546090"/>
                  <a:pt x="4086892" y="3576067"/>
                  <a:pt x="4083972" y="3597806"/>
                </a:cubicBezTo>
                <a:cubicBezTo>
                  <a:pt x="4081053" y="3619539"/>
                  <a:pt x="4075004" y="3640324"/>
                  <a:pt x="4065822" y="3660162"/>
                </a:cubicBezTo>
                <a:cubicBezTo>
                  <a:pt x="4056641" y="3679992"/>
                  <a:pt x="4049117" y="3702173"/>
                  <a:pt x="4043243" y="3726692"/>
                </a:cubicBezTo>
                <a:cubicBezTo>
                  <a:pt x="4037377" y="3751212"/>
                  <a:pt x="4038996" y="3784850"/>
                  <a:pt x="4048108" y="3827603"/>
                </a:cubicBezTo>
                <a:lnTo>
                  <a:pt x="4058531" y="3824458"/>
                </a:lnTo>
                <a:lnTo>
                  <a:pt x="4077409" y="3887008"/>
                </a:lnTo>
                <a:lnTo>
                  <a:pt x="4066986" y="3890154"/>
                </a:lnTo>
                <a:cubicBezTo>
                  <a:pt x="4063899" y="3917630"/>
                  <a:pt x="4057591" y="3937545"/>
                  <a:pt x="4048047" y="3949904"/>
                </a:cubicBezTo>
                <a:cubicBezTo>
                  <a:pt x="4038506" y="3962264"/>
                  <a:pt x="4020361" y="3974374"/>
                  <a:pt x="3993607" y="3986239"/>
                </a:cubicBezTo>
                <a:lnTo>
                  <a:pt x="3999900" y="4007092"/>
                </a:lnTo>
                <a:cubicBezTo>
                  <a:pt x="3995048" y="4016138"/>
                  <a:pt x="3986800" y="4023367"/>
                  <a:pt x="3975165" y="4028778"/>
                </a:cubicBezTo>
                <a:cubicBezTo>
                  <a:pt x="3963525" y="4034185"/>
                  <a:pt x="3954755" y="4039675"/>
                  <a:pt x="3948853" y="4045249"/>
                </a:cubicBezTo>
                <a:lnTo>
                  <a:pt x="3952000" y="4055674"/>
                </a:lnTo>
                <a:lnTo>
                  <a:pt x="3920722" y="4065114"/>
                </a:lnTo>
                <a:lnTo>
                  <a:pt x="3923868" y="4075537"/>
                </a:lnTo>
                <a:lnTo>
                  <a:pt x="3903018" y="4081830"/>
                </a:lnTo>
                <a:lnTo>
                  <a:pt x="3906166" y="4092259"/>
                </a:lnTo>
                <a:cubicBezTo>
                  <a:pt x="3891935" y="4107926"/>
                  <a:pt x="3880656" y="4120811"/>
                  <a:pt x="3872331" y="4130907"/>
                </a:cubicBezTo>
                <a:cubicBezTo>
                  <a:pt x="3863999" y="4141003"/>
                  <a:pt x="3859508" y="4157529"/>
                  <a:pt x="3858847" y="4180475"/>
                </a:cubicBezTo>
                <a:lnTo>
                  <a:pt x="3848424" y="4183621"/>
                </a:lnTo>
                <a:cubicBezTo>
                  <a:pt x="3853009" y="4223947"/>
                  <a:pt x="3857235" y="4256795"/>
                  <a:pt x="3861108" y="4282171"/>
                </a:cubicBezTo>
                <a:cubicBezTo>
                  <a:pt x="3864973" y="4307547"/>
                  <a:pt x="3857200" y="4338332"/>
                  <a:pt x="3837790" y="4374524"/>
                </a:cubicBezTo>
                <a:lnTo>
                  <a:pt x="3840935" y="4384946"/>
                </a:lnTo>
                <a:cubicBezTo>
                  <a:pt x="3817658" y="4395765"/>
                  <a:pt x="3794117" y="4405716"/>
                  <a:pt x="3770316" y="4414793"/>
                </a:cubicBezTo>
                <a:cubicBezTo>
                  <a:pt x="3746514" y="4423873"/>
                  <a:pt x="3737237" y="4437100"/>
                  <a:pt x="3742481" y="4454476"/>
                </a:cubicBezTo>
                <a:lnTo>
                  <a:pt x="3705990" y="4465490"/>
                </a:lnTo>
                <a:lnTo>
                  <a:pt x="3709135" y="4475912"/>
                </a:lnTo>
                <a:lnTo>
                  <a:pt x="3688283" y="4482206"/>
                </a:lnTo>
                <a:cubicBezTo>
                  <a:pt x="3693528" y="4499584"/>
                  <a:pt x="3685727" y="4511416"/>
                  <a:pt x="3664874" y="4517709"/>
                </a:cubicBezTo>
                <a:cubicBezTo>
                  <a:pt x="3644022" y="4524003"/>
                  <a:pt x="3636221" y="4535837"/>
                  <a:pt x="3641466" y="4553213"/>
                </a:cubicBezTo>
                <a:lnTo>
                  <a:pt x="3604974" y="4564227"/>
                </a:lnTo>
                <a:lnTo>
                  <a:pt x="3608121" y="4574654"/>
                </a:lnTo>
                <a:cubicBezTo>
                  <a:pt x="3584844" y="4585467"/>
                  <a:pt x="3562175" y="4595155"/>
                  <a:pt x="3540106" y="4603709"/>
                </a:cubicBezTo>
                <a:cubicBezTo>
                  <a:pt x="3518045" y="4612267"/>
                  <a:pt x="3494851" y="4620214"/>
                  <a:pt x="3470522" y="4627557"/>
                </a:cubicBezTo>
                <a:lnTo>
                  <a:pt x="3476815" y="4648407"/>
                </a:lnTo>
                <a:cubicBezTo>
                  <a:pt x="3458060" y="4661648"/>
                  <a:pt x="3439574" y="4675761"/>
                  <a:pt x="3421344" y="4690741"/>
                </a:cubicBezTo>
                <a:cubicBezTo>
                  <a:pt x="3403114" y="4705723"/>
                  <a:pt x="3382885" y="4720359"/>
                  <a:pt x="3360655" y="4734655"/>
                </a:cubicBezTo>
                <a:lnTo>
                  <a:pt x="3366947" y="4755503"/>
                </a:lnTo>
                <a:cubicBezTo>
                  <a:pt x="3344718" y="4769795"/>
                  <a:pt x="3324837" y="4782430"/>
                  <a:pt x="3307294" y="4793412"/>
                </a:cubicBezTo>
                <a:cubicBezTo>
                  <a:pt x="3289756" y="4804395"/>
                  <a:pt x="3276495" y="4826411"/>
                  <a:pt x="3267509" y="4859453"/>
                </a:cubicBezTo>
                <a:lnTo>
                  <a:pt x="3246657" y="4865747"/>
                </a:lnTo>
                <a:lnTo>
                  <a:pt x="3249803" y="4876172"/>
                </a:lnTo>
                <a:cubicBezTo>
                  <a:pt x="3243899" y="4881744"/>
                  <a:pt x="3234001" y="4886630"/>
                  <a:pt x="3220102" y="4890825"/>
                </a:cubicBezTo>
                <a:cubicBezTo>
                  <a:pt x="3188820" y="4900266"/>
                  <a:pt x="3157007" y="4898491"/>
                  <a:pt x="3124649" y="4885505"/>
                </a:cubicBezTo>
                <a:cubicBezTo>
                  <a:pt x="3092294" y="4872523"/>
                  <a:pt x="3062214" y="4870224"/>
                  <a:pt x="3034411" y="4878615"/>
                </a:cubicBezTo>
                <a:lnTo>
                  <a:pt x="3037558" y="4889043"/>
                </a:lnTo>
                <a:cubicBezTo>
                  <a:pt x="3011855" y="4904381"/>
                  <a:pt x="2992051" y="4914149"/>
                  <a:pt x="2978151" y="4918344"/>
                </a:cubicBezTo>
                <a:lnTo>
                  <a:pt x="2975006" y="4907921"/>
                </a:lnTo>
                <a:lnTo>
                  <a:pt x="2954153" y="4914215"/>
                </a:lnTo>
                <a:lnTo>
                  <a:pt x="2951006" y="4903787"/>
                </a:lnTo>
                <a:lnTo>
                  <a:pt x="2823834" y="4953546"/>
                </a:lnTo>
                <a:lnTo>
                  <a:pt x="2826980" y="4963968"/>
                </a:lnTo>
                <a:lnTo>
                  <a:pt x="2806127" y="4970262"/>
                </a:lnTo>
                <a:lnTo>
                  <a:pt x="2809274" y="4980687"/>
                </a:lnTo>
                <a:lnTo>
                  <a:pt x="2668039" y="5040376"/>
                </a:lnTo>
                <a:cubicBezTo>
                  <a:pt x="2664893" y="5029954"/>
                  <a:pt x="2657745" y="5018837"/>
                  <a:pt x="2646599" y="5007036"/>
                </a:cubicBezTo>
                <a:lnTo>
                  <a:pt x="2636174" y="5010182"/>
                </a:lnTo>
                <a:lnTo>
                  <a:pt x="2626734" y="4978903"/>
                </a:lnTo>
                <a:lnTo>
                  <a:pt x="2616307" y="4982050"/>
                </a:lnTo>
                <a:lnTo>
                  <a:pt x="2603722" y="4940349"/>
                </a:lnTo>
                <a:cubicBezTo>
                  <a:pt x="2571726" y="4934841"/>
                  <a:pt x="2549200" y="4929312"/>
                  <a:pt x="2536155" y="4923771"/>
                </a:cubicBezTo>
                <a:cubicBezTo>
                  <a:pt x="2523110" y="4918228"/>
                  <a:pt x="2511451" y="4914163"/>
                  <a:pt x="2501195" y="4911571"/>
                </a:cubicBezTo>
                <a:cubicBezTo>
                  <a:pt x="2490929" y="4908982"/>
                  <a:pt x="2479457" y="4908651"/>
                  <a:pt x="2466768" y="4910588"/>
                </a:cubicBezTo>
                <a:cubicBezTo>
                  <a:pt x="2454079" y="4912519"/>
                  <a:pt x="2435574" y="4917157"/>
                  <a:pt x="2411249" y="4924498"/>
                </a:cubicBezTo>
                <a:cubicBezTo>
                  <a:pt x="2396690" y="4951644"/>
                  <a:pt x="2373773" y="4969933"/>
                  <a:pt x="2342496" y="4979372"/>
                </a:cubicBezTo>
                <a:lnTo>
                  <a:pt x="2339350" y="4968950"/>
                </a:lnTo>
                <a:lnTo>
                  <a:pt x="2318500" y="4975242"/>
                </a:lnTo>
                <a:cubicBezTo>
                  <a:pt x="2300073" y="4977011"/>
                  <a:pt x="2286504" y="4969731"/>
                  <a:pt x="2277783" y="4953404"/>
                </a:cubicBezTo>
                <a:lnTo>
                  <a:pt x="2267356" y="4956551"/>
                </a:lnTo>
                <a:lnTo>
                  <a:pt x="2254769" y="4914847"/>
                </a:lnTo>
                <a:lnTo>
                  <a:pt x="2239134" y="4919566"/>
                </a:lnTo>
                <a:cubicBezTo>
                  <a:pt x="2233890" y="4902190"/>
                  <a:pt x="2227611" y="4890814"/>
                  <a:pt x="2220301" y="4885439"/>
                </a:cubicBezTo>
                <a:cubicBezTo>
                  <a:pt x="2212991" y="4880061"/>
                  <a:pt x="2196122" y="4877571"/>
                  <a:pt x="2169700" y="4877961"/>
                </a:cubicBezTo>
                <a:lnTo>
                  <a:pt x="2166553" y="4867536"/>
                </a:lnTo>
                <a:lnTo>
                  <a:pt x="2124851" y="4880122"/>
                </a:lnTo>
                <a:lnTo>
                  <a:pt x="2121704" y="4869695"/>
                </a:lnTo>
                <a:lnTo>
                  <a:pt x="2095639" y="4877561"/>
                </a:lnTo>
                <a:lnTo>
                  <a:pt x="2092493" y="4867136"/>
                </a:lnTo>
                <a:cubicBezTo>
                  <a:pt x="2070592" y="4869953"/>
                  <a:pt x="2048348" y="4874774"/>
                  <a:pt x="2025762" y="4881591"/>
                </a:cubicBezTo>
                <a:cubicBezTo>
                  <a:pt x="2003173" y="4888408"/>
                  <a:pt x="1982994" y="4881225"/>
                  <a:pt x="1965227" y="4860045"/>
                </a:cubicBezTo>
                <a:lnTo>
                  <a:pt x="1939164" y="4867911"/>
                </a:lnTo>
                <a:lnTo>
                  <a:pt x="1936018" y="4857486"/>
                </a:lnTo>
                <a:lnTo>
                  <a:pt x="1915166" y="4863779"/>
                </a:lnTo>
                <a:lnTo>
                  <a:pt x="1910446" y="4848139"/>
                </a:lnTo>
                <a:cubicBezTo>
                  <a:pt x="1901396" y="4843289"/>
                  <a:pt x="1890877" y="4839827"/>
                  <a:pt x="1878875" y="4837762"/>
                </a:cubicBezTo>
                <a:cubicBezTo>
                  <a:pt x="1866875" y="4835696"/>
                  <a:pt x="1858253" y="4825974"/>
                  <a:pt x="1853009" y="4808599"/>
                </a:cubicBezTo>
                <a:cubicBezTo>
                  <a:pt x="1851960" y="4805122"/>
                  <a:pt x="1851784" y="4801386"/>
                  <a:pt x="1852471" y="4797386"/>
                </a:cubicBezTo>
                <a:cubicBezTo>
                  <a:pt x="1853158" y="4793386"/>
                  <a:pt x="1852453" y="4787913"/>
                  <a:pt x="1850355" y="4780961"/>
                </a:cubicBezTo>
                <a:cubicBezTo>
                  <a:pt x="1848259" y="4774014"/>
                  <a:pt x="1846079" y="4769932"/>
                  <a:pt x="1843818" y="4768715"/>
                </a:cubicBezTo>
                <a:cubicBezTo>
                  <a:pt x="1841558" y="4767503"/>
                  <a:pt x="1839374" y="4763422"/>
                  <a:pt x="1837277" y="4756471"/>
                </a:cubicBezTo>
                <a:lnTo>
                  <a:pt x="1826854" y="4759617"/>
                </a:lnTo>
                <a:lnTo>
                  <a:pt x="1815842" y="4723129"/>
                </a:lnTo>
                <a:cubicBezTo>
                  <a:pt x="1803318" y="4719322"/>
                  <a:pt x="1792186" y="4716995"/>
                  <a:pt x="1782448" y="4716141"/>
                </a:cubicBezTo>
                <a:cubicBezTo>
                  <a:pt x="1772712" y="4715288"/>
                  <a:pt x="1761582" y="4712960"/>
                  <a:pt x="1749062" y="4709157"/>
                </a:cubicBezTo>
                <a:cubicBezTo>
                  <a:pt x="1735427" y="4663978"/>
                  <a:pt x="1715133" y="4640717"/>
                  <a:pt x="1688185" y="4639372"/>
                </a:cubicBezTo>
                <a:cubicBezTo>
                  <a:pt x="1661238" y="4638024"/>
                  <a:pt x="1636453" y="4631286"/>
                  <a:pt x="1613833" y="4619155"/>
                </a:cubicBezTo>
                <a:lnTo>
                  <a:pt x="1592981" y="4625448"/>
                </a:lnTo>
                <a:lnTo>
                  <a:pt x="1565835" y="4610889"/>
                </a:lnTo>
                <a:lnTo>
                  <a:pt x="1544987" y="4617181"/>
                </a:lnTo>
                <a:cubicBezTo>
                  <a:pt x="1523416" y="4608526"/>
                  <a:pt x="1504187" y="4598215"/>
                  <a:pt x="1487304" y="4586246"/>
                </a:cubicBezTo>
                <a:cubicBezTo>
                  <a:pt x="1470420" y="4574277"/>
                  <a:pt x="1451194" y="4563967"/>
                  <a:pt x="1429623" y="4555312"/>
                </a:cubicBezTo>
                <a:lnTo>
                  <a:pt x="1423330" y="4534459"/>
                </a:lnTo>
                <a:cubicBezTo>
                  <a:pt x="1415334" y="4533080"/>
                  <a:pt x="1409068" y="4531177"/>
                  <a:pt x="1404548" y="4528753"/>
                </a:cubicBezTo>
                <a:cubicBezTo>
                  <a:pt x="1400023" y="4526328"/>
                  <a:pt x="1393763" y="4524424"/>
                  <a:pt x="1385761" y="4523046"/>
                </a:cubicBezTo>
                <a:lnTo>
                  <a:pt x="1379468" y="4502194"/>
                </a:lnTo>
                <a:lnTo>
                  <a:pt x="1369045" y="4505339"/>
                </a:lnTo>
                <a:cubicBezTo>
                  <a:pt x="1360325" y="4489013"/>
                  <a:pt x="1350899" y="4467212"/>
                  <a:pt x="1340773" y="4439937"/>
                </a:cubicBezTo>
                <a:cubicBezTo>
                  <a:pt x="1330645" y="4412656"/>
                  <a:pt x="1319037" y="4386776"/>
                  <a:pt x="1305960" y="4362284"/>
                </a:cubicBezTo>
                <a:cubicBezTo>
                  <a:pt x="1292881" y="4337792"/>
                  <a:pt x="1280246" y="4317909"/>
                  <a:pt x="1268049" y="4302631"/>
                </a:cubicBezTo>
                <a:cubicBezTo>
                  <a:pt x="1255858" y="4287352"/>
                  <a:pt x="1242806" y="4281811"/>
                  <a:pt x="1228907" y="4286006"/>
                </a:cubicBezTo>
                <a:lnTo>
                  <a:pt x="1208055" y="4292299"/>
                </a:lnTo>
                <a:lnTo>
                  <a:pt x="1204909" y="4281876"/>
                </a:lnTo>
                <a:lnTo>
                  <a:pt x="1173634" y="4291315"/>
                </a:lnTo>
                <a:lnTo>
                  <a:pt x="1170486" y="4280886"/>
                </a:lnTo>
                <a:lnTo>
                  <a:pt x="1149634" y="4287179"/>
                </a:lnTo>
                <a:lnTo>
                  <a:pt x="1144915" y="4271544"/>
                </a:lnTo>
                <a:lnTo>
                  <a:pt x="1124063" y="4277837"/>
                </a:lnTo>
                <a:cubicBezTo>
                  <a:pt x="1115018" y="4272981"/>
                  <a:pt x="1107705" y="4267609"/>
                  <a:pt x="1102134" y="4261703"/>
                </a:cubicBezTo>
                <a:lnTo>
                  <a:pt x="1081282" y="4267997"/>
                </a:lnTo>
                <a:lnTo>
                  <a:pt x="1078136" y="4257574"/>
                </a:lnTo>
                <a:cubicBezTo>
                  <a:pt x="1066660" y="4257244"/>
                  <a:pt x="1055186" y="4256914"/>
                  <a:pt x="1043713" y="4256583"/>
                </a:cubicBezTo>
                <a:cubicBezTo>
                  <a:pt x="1032237" y="4256254"/>
                  <a:pt x="1020765" y="4255931"/>
                  <a:pt x="1009288" y="4255601"/>
                </a:cubicBezTo>
                <a:lnTo>
                  <a:pt x="1002995" y="4234749"/>
                </a:lnTo>
                <a:cubicBezTo>
                  <a:pt x="999523" y="4235797"/>
                  <a:pt x="993257" y="4233895"/>
                  <a:pt x="984211" y="4229043"/>
                </a:cubicBezTo>
                <a:cubicBezTo>
                  <a:pt x="979688" y="4226617"/>
                  <a:pt x="976903" y="4223665"/>
                  <a:pt x="975854" y="4220189"/>
                </a:cubicBezTo>
                <a:lnTo>
                  <a:pt x="939362" y="4231202"/>
                </a:lnTo>
                <a:cubicBezTo>
                  <a:pt x="936216" y="4220779"/>
                  <a:pt x="922381" y="4212628"/>
                  <a:pt x="897858" y="4206758"/>
                </a:cubicBezTo>
                <a:cubicBezTo>
                  <a:pt x="873338" y="4200892"/>
                  <a:pt x="844208" y="4195463"/>
                  <a:pt x="810477" y="4190473"/>
                </a:cubicBezTo>
                <a:cubicBezTo>
                  <a:pt x="776741" y="4185489"/>
                  <a:pt x="743794" y="4183111"/>
                  <a:pt x="711631" y="4183340"/>
                </a:cubicBezTo>
                <a:cubicBezTo>
                  <a:pt x="679469" y="4183566"/>
                  <a:pt x="652966" y="4186827"/>
                  <a:pt x="632114" y="4193120"/>
                </a:cubicBezTo>
                <a:lnTo>
                  <a:pt x="624248" y="4167055"/>
                </a:lnTo>
                <a:cubicBezTo>
                  <a:pt x="605823" y="4168823"/>
                  <a:pt x="594084" y="4167625"/>
                  <a:pt x="589040" y="4163463"/>
                </a:cubicBezTo>
                <a:cubicBezTo>
                  <a:pt x="583989" y="4159295"/>
                  <a:pt x="571726" y="4156362"/>
                  <a:pt x="552253" y="4154655"/>
                </a:cubicBezTo>
                <a:lnTo>
                  <a:pt x="545961" y="4133807"/>
                </a:lnTo>
                <a:lnTo>
                  <a:pt x="489607" y="4116684"/>
                </a:lnTo>
                <a:lnTo>
                  <a:pt x="486461" y="4106261"/>
                </a:lnTo>
                <a:lnTo>
                  <a:pt x="465609" y="4112555"/>
                </a:lnTo>
                <a:cubicBezTo>
                  <a:pt x="460036" y="4106650"/>
                  <a:pt x="454725" y="4101621"/>
                  <a:pt x="449676" y="4097458"/>
                </a:cubicBezTo>
                <a:cubicBezTo>
                  <a:pt x="444630" y="4093293"/>
                  <a:pt x="439318" y="4088260"/>
                  <a:pt x="433747" y="4082359"/>
                </a:cubicBezTo>
                <a:lnTo>
                  <a:pt x="412895" y="4088653"/>
                </a:lnTo>
                <a:cubicBezTo>
                  <a:pt x="392372" y="4083470"/>
                  <a:pt x="374700" y="4068898"/>
                  <a:pt x="359887" y="4044929"/>
                </a:cubicBezTo>
                <a:cubicBezTo>
                  <a:pt x="345068" y="4020963"/>
                  <a:pt x="332938" y="3993341"/>
                  <a:pt x="323499" y="3962066"/>
                </a:cubicBezTo>
                <a:cubicBezTo>
                  <a:pt x="331832" y="3951970"/>
                  <a:pt x="341879" y="3931873"/>
                  <a:pt x="353653" y="3901775"/>
                </a:cubicBezTo>
                <a:cubicBezTo>
                  <a:pt x="365423" y="3871682"/>
                  <a:pt x="379996" y="3854013"/>
                  <a:pt x="397372" y="3848769"/>
                </a:cubicBezTo>
                <a:cubicBezTo>
                  <a:pt x="400848" y="3847720"/>
                  <a:pt x="422059" y="3848905"/>
                  <a:pt x="461005" y="3852316"/>
                </a:cubicBezTo>
                <a:lnTo>
                  <a:pt x="483031" y="3925295"/>
                </a:lnTo>
                <a:lnTo>
                  <a:pt x="493458" y="3922148"/>
                </a:lnTo>
                <a:lnTo>
                  <a:pt x="501324" y="3948213"/>
                </a:lnTo>
                <a:lnTo>
                  <a:pt x="511750" y="3945067"/>
                </a:lnTo>
                <a:lnTo>
                  <a:pt x="530628" y="4007617"/>
                </a:lnTo>
                <a:lnTo>
                  <a:pt x="541055" y="4004470"/>
                </a:lnTo>
                <a:cubicBezTo>
                  <a:pt x="538297" y="4020468"/>
                  <a:pt x="537970" y="4031946"/>
                  <a:pt x="540067" y="4038895"/>
                </a:cubicBezTo>
                <a:lnTo>
                  <a:pt x="550494" y="4035748"/>
                </a:lnTo>
                <a:cubicBezTo>
                  <a:pt x="563736" y="4054501"/>
                  <a:pt x="585063" y="4071763"/>
                  <a:pt x="614468" y="4087534"/>
                </a:cubicBezTo>
                <a:cubicBezTo>
                  <a:pt x="643872" y="4103305"/>
                  <a:pt x="677003" y="4109423"/>
                  <a:pt x="713852" y="4105884"/>
                </a:cubicBezTo>
                <a:lnTo>
                  <a:pt x="720144" y="4126734"/>
                </a:lnTo>
                <a:cubicBezTo>
                  <a:pt x="746567" y="4126346"/>
                  <a:pt x="769780" y="4127873"/>
                  <a:pt x="789777" y="4131316"/>
                </a:cubicBezTo>
                <a:cubicBezTo>
                  <a:pt x="809776" y="4134761"/>
                  <a:pt x="833344" y="4143760"/>
                  <a:pt x="860490" y="4158319"/>
                </a:cubicBezTo>
                <a:lnTo>
                  <a:pt x="881340" y="4152027"/>
                </a:lnTo>
                <a:lnTo>
                  <a:pt x="884486" y="4162449"/>
                </a:lnTo>
                <a:lnTo>
                  <a:pt x="976251" y="4146134"/>
                </a:lnTo>
                <a:lnTo>
                  <a:pt x="979396" y="4156557"/>
                </a:lnTo>
                <a:cubicBezTo>
                  <a:pt x="1016246" y="4153021"/>
                  <a:pt x="1041621" y="4149152"/>
                  <a:pt x="1055522" y="4144956"/>
                </a:cubicBezTo>
                <a:lnTo>
                  <a:pt x="1058669" y="4155383"/>
                </a:lnTo>
                <a:cubicBezTo>
                  <a:pt x="1093090" y="4156367"/>
                  <a:pt x="1122466" y="4153189"/>
                  <a:pt x="1146795" y="4145846"/>
                </a:cubicBezTo>
                <a:cubicBezTo>
                  <a:pt x="1171119" y="4138505"/>
                  <a:pt x="1191448" y="4130475"/>
                  <a:pt x="1207774" y="4121755"/>
                </a:cubicBezTo>
                <a:cubicBezTo>
                  <a:pt x="1195908" y="4095005"/>
                  <a:pt x="1185532" y="4076332"/>
                  <a:pt x="1176651" y="4065741"/>
                </a:cubicBezTo>
                <a:cubicBezTo>
                  <a:pt x="1167768" y="4055154"/>
                  <a:pt x="1155489" y="4042742"/>
                  <a:pt x="1139818" y="4028513"/>
                </a:cubicBezTo>
                <a:lnTo>
                  <a:pt x="1129393" y="4031660"/>
                </a:lnTo>
                <a:cubicBezTo>
                  <a:pt x="1118251" y="4019857"/>
                  <a:pt x="1108152" y="4011530"/>
                  <a:pt x="1099101" y="4006678"/>
                </a:cubicBezTo>
                <a:cubicBezTo>
                  <a:pt x="1090056" y="4001821"/>
                  <a:pt x="1079434" y="3991761"/>
                  <a:pt x="1067239" y="3976483"/>
                </a:cubicBezTo>
                <a:lnTo>
                  <a:pt x="1046391" y="3982775"/>
                </a:lnTo>
                <a:lnTo>
                  <a:pt x="1040098" y="3961923"/>
                </a:lnTo>
                <a:cubicBezTo>
                  <a:pt x="1021673" y="3963690"/>
                  <a:pt x="1007328" y="3963280"/>
                  <a:pt x="997069" y="3960691"/>
                </a:cubicBezTo>
                <a:cubicBezTo>
                  <a:pt x="986807" y="3958100"/>
                  <a:pt x="975411" y="3954901"/>
                  <a:pt x="962889" y="3951101"/>
                </a:cubicBezTo>
                <a:lnTo>
                  <a:pt x="959742" y="3940671"/>
                </a:lnTo>
                <a:lnTo>
                  <a:pt x="928467" y="3950110"/>
                </a:lnTo>
                <a:cubicBezTo>
                  <a:pt x="902701" y="3927556"/>
                  <a:pt x="885474" y="3917587"/>
                  <a:pt x="876785" y="3920209"/>
                </a:cubicBezTo>
                <a:cubicBezTo>
                  <a:pt x="868098" y="3922831"/>
                  <a:pt x="852443" y="3918078"/>
                  <a:pt x="829823" y="3905946"/>
                </a:cubicBezTo>
                <a:lnTo>
                  <a:pt x="808971" y="3912239"/>
                </a:lnTo>
                <a:cubicBezTo>
                  <a:pt x="803398" y="3906335"/>
                  <a:pt x="798349" y="3902172"/>
                  <a:pt x="793828" y="3899745"/>
                </a:cubicBezTo>
                <a:cubicBezTo>
                  <a:pt x="789302" y="3897318"/>
                  <a:pt x="784253" y="3893155"/>
                  <a:pt x="778680" y="3887250"/>
                </a:cubicBezTo>
                <a:lnTo>
                  <a:pt x="757828" y="3893544"/>
                </a:lnTo>
                <a:cubicBezTo>
                  <a:pt x="735208" y="3881412"/>
                  <a:pt x="712936" y="3867281"/>
                  <a:pt x="691002" y="3851152"/>
                </a:cubicBezTo>
                <a:cubicBezTo>
                  <a:pt x="669069" y="3835020"/>
                  <a:pt x="648370" y="3826099"/>
                  <a:pt x="628897" y="3824397"/>
                </a:cubicBezTo>
                <a:lnTo>
                  <a:pt x="622604" y="3803544"/>
                </a:lnTo>
                <a:cubicBezTo>
                  <a:pt x="586410" y="3784130"/>
                  <a:pt x="563512" y="3761657"/>
                  <a:pt x="553905" y="3736118"/>
                </a:cubicBezTo>
                <a:cubicBezTo>
                  <a:pt x="544306" y="3710578"/>
                  <a:pt x="531309" y="3683221"/>
                  <a:pt x="514916" y="3654040"/>
                </a:cubicBezTo>
                <a:lnTo>
                  <a:pt x="518559" y="3647253"/>
                </a:lnTo>
                <a:cubicBezTo>
                  <a:pt x="523409" y="3638210"/>
                  <a:pt x="525311" y="3631944"/>
                  <a:pt x="524263" y="3628472"/>
                </a:cubicBezTo>
                <a:lnTo>
                  <a:pt x="508623" y="3633192"/>
                </a:lnTo>
                <a:lnTo>
                  <a:pt x="502330" y="3612339"/>
                </a:lnTo>
                <a:lnTo>
                  <a:pt x="491907" y="3615485"/>
                </a:lnTo>
                <a:cubicBezTo>
                  <a:pt x="489809" y="3608534"/>
                  <a:pt x="484927" y="3598633"/>
                  <a:pt x="477256" y="3585783"/>
                </a:cubicBezTo>
                <a:cubicBezTo>
                  <a:pt x="469583" y="3572929"/>
                  <a:pt x="458799" y="3568602"/>
                  <a:pt x="444898" y="3572797"/>
                </a:cubicBezTo>
                <a:lnTo>
                  <a:pt x="437031" y="3546732"/>
                </a:lnTo>
                <a:cubicBezTo>
                  <a:pt x="417558" y="3545026"/>
                  <a:pt x="402854" y="3537142"/>
                  <a:pt x="392921" y="3523075"/>
                </a:cubicBezTo>
                <a:cubicBezTo>
                  <a:pt x="382989" y="3509009"/>
                  <a:pt x="375402" y="3493292"/>
                  <a:pt x="370157" y="3475916"/>
                </a:cubicBezTo>
                <a:lnTo>
                  <a:pt x="359732" y="3479062"/>
                </a:lnTo>
                <a:cubicBezTo>
                  <a:pt x="354158" y="3473159"/>
                  <a:pt x="349800" y="3464996"/>
                  <a:pt x="346653" y="3454571"/>
                </a:cubicBezTo>
                <a:cubicBezTo>
                  <a:pt x="340360" y="3433718"/>
                  <a:pt x="341720" y="3416243"/>
                  <a:pt x="350738" y="3402149"/>
                </a:cubicBezTo>
                <a:cubicBezTo>
                  <a:pt x="359756" y="3388048"/>
                  <a:pt x="365641" y="3373006"/>
                  <a:pt x="368394" y="3357005"/>
                </a:cubicBezTo>
                <a:cubicBezTo>
                  <a:pt x="366626" y="3338580"/>
                  <a:pt x="362860" y="3319811"/>
                  <a:pt x="357092" y="3300699"/>
                </a:cubicBezTo>
                <a:cubicBezTo>
                  <a:pt x="351323" y="3281583"/>
                  <a:pt x="347553" y="3262815"/>
                  <a:pt x="345783" y="3244391"/>
                </a:cubicBezTo>
                <a:lnTo>
                  <a:pt x="356208" y="3241245"/>
                </a:lnTo>
                <a:cubicBezTo>
                  <a:pt x="355159" y="3237768"/>
                  <a:pt x="354979" y="3234034"/>
                  <a:pt x="355670" y="3230032"/>
                </a:cubicBezTo>
                <a:cubicBezTo>
                  <a:pt x="356358" y="3226034"/>
                  <a:pt x="356181" y="3222294"/>
                  <a:pt x="355132" y="3218818"/>
                </a:cubicBezTo>
                <a:cubicBezTo>
                  <a:pt x="348840" y="3197970"/>
                  <a:pt x="336723" y="3179822"/>
                  <a:pt x="318792" y="3164381"/>
                </a:cubicBezTo>
                <a:cubicBezTo>
                  <a:pt x="300857" y="3148936"/>
                  <a:pt x="286320" y="3135312"/>
                  <a:pt x="275177" y="3123510"/>
                </a:cubicBezTo>
                <a:lnTo>
                  <a:pt x="264750" y="3126657"/>
                </a:lnTo>
                <a:lnTo>
                  <a:pt x="244298" y="3058894"/>
                </a:lnTo>
                <a:cubicBezTo>
                  <a:pt x="251249" y="3056797"/>
                  <a:pt x="260625" y="3050174"/>
                  <a:pt x="272426" y="3039026"/>
                </a:cubicBezTo>
                <a:lnTo>
                  <a:pt x="269280" y="3028603"/>
                </a:lnTo>
                <a:lnTo>
                  <a:pt x="310985" y="3016016"/>
                </a:lnTo>
                <a:lnTo>
                  <a:pt x="307837" y="3005587"/>
                </a:lnTo>
                <a:cubicBezTo>
                  <a:pt x="333539" y="2990251"/>
                  <a:pt x="347687" y="2977448"/>
                  <a:pt x="350277" y="2967186"/>
                </a:cubicBezTo>
                <a:cubicBezTo>
                  <a:pt x="352872" y="2956924"/>
                  <a:pt x="353444" y="2936846"/>
                  <a:pt x="352005" y="2906942"/>
                </a:cubicBezTo>
                <a:lnTo>
                  <a:pt x="362428" y="2903797"/>
                </a:lnTo>
                <a:cubicBezTo>
                  <a:pt x="363808" y="2895801"/>
                  <a:pt x="362397" y="2884848"/>
                  <a:pt x="358202" y="2870948"/>
                </a:cubicBezTo>
                <a:cubicBezTo>
                  <a:pt x="354007" y="2857049"/>
                  <a:pt x="348338" y="2844542"/>
                  <a:pt x="341190" y="2833426"/>
                </a:cubicBezTo>
                <a:cubicBezTo>
                  <a:pt x="334045" y="2822311"/>
                  <a:pt x="328376" y="2809803"/>
                  <a:pt x="324180" y="2795902"/>
                </a:cubicBezTo>
                <a:cubicBezTo>
                  <a:pt x="318936" y="2778526"/>
                  <a:pt x="318657" y="2768185"/>
                  <a:pt x="323347" y="2764875"/>
                </a:cubicBezTo>
                <a:cubicBezTo>
                  <a:pt x="328035" y="2761562"/>
                  <a:pt x="332804" y="2755382"/>
                  <a:pt x="337658" y="2746338"/>
                </a:cubicBezTo>
                <a:lnTo>
                  <a:pt x="331365" y="2725486"/>
                </a:lnTo>
                <a:cubicBezTo>
                  <a:pt x="343168" y="2714337"/>
                  <a:pt x="349070" y="2708763"/>
                  <a:pt x="349070" y="2708763"/>
                </a:cubicBezTo>
                <a:lnTo>
                  <a:pt x="342778" y="2687915"/>
                </a:lnTo>
                <a:lnTo>
                  <a:pt x="365695" y="2669622"/>
                </a:lnTo>
                <a:cubicBezTo>
                  <a:pt x="379529" y="2627529"/>
                  <a:pt x="394269" y="2604122"/>
                  <a:pt x="409911" y="2599401"/>
                </a:cubicBezTo>
                <a:cubicBezTo>
                  <a:pt x="425547" y="2594683"/>
                  <a:pt x="437692" y="2581537"/>
                  <a:pt x="446351" y="2559965"/>
                </a:cubicBezTo>
                <a:lnTo>
                  <a:pt x="440058" y="2539112"/>
                </a:lnTo>
                <a:cubicBezTo>
                  <a:pt x="445959" y="2533545"/>
                  <a:pt x="449779" y="2530494"/>
                  <a:pt x="451517" y="2529969"/>
                </a:cubicBezTo>
                <a:cubicBezTo>
                  <a:pt x="453253" y="2529445"/>
                  <a:pt x="457073" y="2526398"/>
                  <a:pt x="462977" y="2520823"/>
                </a:cubicBezTo>
                <a:lnTo>
                  <a:pt x="456684" y="2499971"/>
                </a:lnTo>
                <a:cubicBezTo>
                  <a:pt x="461533" y="2490926"/>
                  <a:pt x="467438" y="2485353"/>
                  <a:pt x="474386" y="2483256"/>
                </a:cubicBezTo>
                <a:lnTo>
                  <a:pt x="506060" y="2399754"/>
                </a:lnTo>
                <a:cubicBezTo>
                  <a:pt x="511962" y="2394180"/>
                  <a:pt x="516651" y="2390873"/>
                  <a:pt x="520128" y="2389824"/>
                </a:cubicBezTo>
                <a:cubicBezTo>
                  <a:pt x="523604" y="2388775"/>
                  <a:pt x="528293" y="2385465"/>
                  <a:pt x="534194" y="2379891"/>
                </a:cubicBezTo>
                <a:lnTo>
                  <a:pt x="531046" y="2369462"/>
                </a:lnTo>
                <a:cubicBezTo>
                  <a:pt x="539375" y="2359369"/>
                  <a:pt x="549440" y="2348745"/>
                  <a:pt x="561243" y="2337604"/>
                </a:cubicBezTo>
                <a:lnTo>
                  <a:pt x="554950" y="2316751"/>
                </a:lnTo>
                <a:cubicBezTo>
                  <a:pt x="559804" y="2307700"/>
                  <a:pt x="563703" y="2301783"/>
                  <a:pt x="566656" y="2298998"/>
                </a:cubicBezTo>
                <a:cubicBezTo>
                  <a:pt x="569607" y="2296208"/>
                  <a:pt x="573509" y="2290293"/>
                  <a:pt x="578358" y="2281248"/>
                </a:cubicBezTo>
                <a:lnTo>
                  <a:pt x="568919" y="2249972"/>
                </a:lnTo>
                <a:cubicBezTo>
                  <a:pt x="574823" y="2244397"/>
                  <a:pt x="578986" y="2239348"/>
                  <a:pt x="581414" y="2234822"/>
                </a:cubicBezTo>
                <a:cubicBezTo>
                  <a:pt x="583839" y="2230297"/>
                  <a:pt x="588004" y="2225254"/>
                  <a:pt x="593903" y="2219680"/>
                </a:cubicBezTo>
                <a:lnTo>
                  <a:pt x="584464" y="2188405"/>
                </a:lnTo>
                <a:lnTo>
                  <a:pt x="594891" y="2185258"/>
                </a:lnTo>
                <a:lnTo>
                  <a:pt x="587025" y="2159194"/>
                </a:lnTo>
                <a:cubicBezTo>
                  <a:pt x="604401" y="2153949"/>
                  <a:pt x="610368" y="2136031"/>
                  <a:pt x="604926" y="2105442"/>
                </a:cubicBezTo>
                <a:cubicBezTo>
                  <a:pt x="599489" y="2074858"/>
                  <a:pt x="597097" y="2048088"/>
                  <a:pt x="597757" y="2025137"/>
                </a:cubicBezTo>
                <a:lnTo>
                  <a:pt x="615463" y="2008421"/>
                </a:lnTo>
                <a:cubicBezTo>
                  <a:pt x="616835" y="2000421"/>
                  <a:pt x="615953" y="1991209"/>
                  <a:pt x="612807" y="1980784"/>
                </a:cubicBezTo>
                <a:cubicBezTo>
                  <a:pt x="609660" y="1970356"/>
                  <a:pt x="608774" y="1961143"/>
                  <a:pt x="610154" y="1953148"/>
                </a:cubicBezTo>
                <a:lnTo>
                  <a:pt x="620577" y="1950002"/>
                </a:lnTo>
                <a:lnTo>
                  <a:pt x="614283" y="1929150"/>
                </a:lnTo>
                <a:lnTo>
                  <a:pt x="624713" y="1926002"/>
                </a:lnTo>
                <a:lnTo>
                  <a:pt x="618419" y="1905150"/>
                </a:lnTo>
                <a:lnTo>
                  <a:pt x="628842" y="1902004"/>
                </a:lnTo>
                <a:cubicBezTo>
                  <a:pt x="620452" y="1874206"/>
                  <a:pt x="611193" y="1846662"/>
                  <a:pt x="601063" y="1819389"/>
                </a:cubicBezTo>
                <a:cubicBezTo>
                  <a:pt x="590935" y="1792108"/>
                  <a:pt x="579943" y="1765094"/>
                  <a:pt x="568076" y="1738343"/>
                </a:cubicBezTo>
                <a:cubicBezTo>
                  <a:pt x="571553" y="1737293"/>
                  <a:pt x="575714" y="1732244"/>
                  <a:pt x="580565" y="1723197"/>
                </a:cubicBezTo>
                <a:cubicBezTo>
                  <a:pt x="582992" y="1718671"/>
                  <a:pt x="583684" y="1714673"/>
                  <a:pt x="582635" y="1711197"/>
                </a:cubicBezTo>
                <a:lnTo>
                  <a:pt x="629546" y="1697039"/>
                </a:lnTo>
                <a:lnTo>
                  <a:pt x="626399" y="1686612"/>
                </a:lnTo>
                <a:lnTo>
                  <a:pt x="647251" y="1680319"/>
                </a:lnTo>
                <a:lnTo>
                  <a:pt x="644105" y="1669894"/>
                </a:lnTo>
                <a:lnTo>
                  <a:pt x="675380" y="1660455"/>
                </a:lnTo>
                <a:cubicBezTo>
                  <a:pt x="688171" y="1614884"/>
                  <a:pt x="695059" y="1574888"/>
                  <a:pt x="696045" y="1540467"/>
                </a:cubicBezTo>
                <a:cubicBezTo>
                  <a:pt x="697033" y="1506045"/>
                  <a:pt x="693133" y="1461718"/>
                  <a:pt x="684349" y="1407494"/>
                </a:cubicBezTo>
                <a:lnTo>
                  <a:pt x="694779" y="1404346"/>
                </a:lnTo>
                <a:cubicBezTo>
                  <a:pt x="700288" y="1372351"/>
                  <a:pt x="713469" y="1353207"/>
                  <a:pt x="734321" y="1346914"/>
                </a:cubicBezTo>
                <a:lnTo>
                  <a:pt x="728028" y="1326062"/>
                </a:lnTo>
                <a:lnTo>
                  <a:pt x="744155" y="1304130"/>
                </a:lnTo>
                <a:cubicBezTo>
                  <a:pt x="759761" y="1280462"/>
                  <a:pt x="771633" y="1256973"/>
                  <a:pt x="779765" y="1233666"/>
                </a:cubicBezTo>
                <a:cubicBezTo>
                  <a:pt x="787899" y="1210354"/>
                  <a:pt x="807603" y="1193982"/>
                  <a:pt x="838879" y="1184543"/>
                </a:cubicBezTo>
                <a:lnTo>
                  <a:pt x="857664" y="1190246"/>
                </a:lnTo>
                <a:lnTo>
                  <a:pt x="854518" y="1179822"/>
                </a:lnTo>
                <a:cubicBezTo>
                  <a:pt x="866321" y="1168674"/>
                  <a:pt x="875696" y="1162056"/>
                  <a:pt x="882649" y="1159958"/>
                </a:cubicBezTo>
                <a:lnTo>
                  <a:pt x="874783" y="1133895"/>
                </a:lnTo>
                <a:lnTo>
                  <a:pt x="885206" y="1130750"/>
                </a:lnTo>
                <a:lnTo>
                  <a:pt x="878913" y="1109897"/>
                </a:lnTo>
                <a:cubicBezTo>
                  <a:pt x="896618" y="1093175"/>
                  <a:pt x="904324" y="1074736"/>
                  <a:pt x="902032" y="1054575"/>
                </a:cubicBezTo>
                <a:cubicBezTo>
                  <a:pt x="899740" y="1034410"/>
                  <a:pt x="905538" y="1022235"/>
                  <a:pt x="919444" y="1018038"/>
                </a:cubicBezTo>
                <a:lnTo>
                  <a:pt x="872247" y="861653"/>
                </a:lnTo>
                <a:lnTo>
                  <a:pt x="882670" y="858508"/>
                </a:lnTo>
                <a:lnTo>
                  <a:pt x="866937" y="806380"/>
                </a:lnTo>
                <a:lnTo>
                  <a:pt x="882577" y="801660"/>
                </a:lnTo>
                <a:lnTo>
                  <a:pt x="866845" y="749533"/>
                </a:lnTo>
                <a:lnTo>
                  <a:pt x="851205" y="754253"/>
                </a:lnTo>
                <a:lnTo>
                  <a:pt x="846485" y="738613"/>
                </a:lnTo>
                <a:lnTo>
                  <a:pt x="862125" y="733893"/>
                </a:lnTo>
                <a:lnTo>
                  <a:pt x="843246" y="671340"/>
                </a:lnTo>
                <a:lnTo>
                  <a:pt x="853671" y="668194"/>
                </a:lnTo>
                <a:lnTo>
                  <a:pt x="847378" y="647342"/>
                </a:lnTo>
                <a:lnTo>
                  <a:pt x="857805" y="644195"/>
                </a:lnTo>
                <a:lnTo>
                  <a:pt x="846793" y="607707"/>
                </a:lnTo>
                <a:lnTo>
                  <a:pt x="857218" y="604561"/>
                </a:lnTo>
                <a:lnTo>
                  <a:pt x="847779" y="573286"/>
                </a:lnTo>
                <a:lnTo>
                  <a:pt x="858202" y="570140"/>
                </a:lnTo>
                <a:lnTo>
                  <a:pt x="851908" y="549288"/>
                </a:lnTo>
                <a:lnTo>
                  <a:pt x="862335" y="546141"/>
                </a:lnTo>
                <a:lnTo>
                  <a:pt x="856042" y="525289"/>
                </a:lnTo>
                <a:cubicBezTo>
                  <a:pt x="870601" y="498143"/>
                  <a:pt x="873256" y="475542"/>
                  <a:pt x="864014" y="457474"/>
                </a:cubicBezTo>
                <a:cubicBezTo>
                  <a:pt x="854770" y="439411"/>
                  <a:pt x="852573" y="425856"/>
                  <a:pt x="857427" y="416804"/>
                </a:cubicBezTo>
                <a:lnTo>
                  <a:pt x="854282" y="406382"/>
                </a:lnTo>
                <a:lnTo>
                  <a:pt x="901197" y="392222"/>
                </a:lnTo>
                <a:lnTo>
                  <a:pt x="898049" y="381793"/>
                </a:lnTo>
                <a:lnTo>
                  <a:pt x="918901" y="375500"/>
                </a:lnTo>
                <a:lnTo>
                  <a:pt x="915756" y="365077"/>
                </a:lnTo>
                <a:lnTo>
                  <a:pt x="936603" y="358785"/>
                </a:lnTo>
                <a:cubicBezTo>
                  <a:pt x="939361" y="342787"/>
                  <a:pt x="940737" y="334786"/>
                  <a:pt x="940737" y="334786"/>
                </a:cubicBezTo>
                <a:lnTo>
                  <a:pt x="972015" y="325346"/>
                </a:lnTo>
                <a:cubicBezTo>
                  <a:pt x="974771" y="309349"/>
                  <a:pt x="975620" y="299612"/>
                  <a:pt x="974572" y="296138"/>
                </a:cubicBezTo>
                <a:cubicBezTo>
                  <a:pt x="973523" y="292661"/>
                  <a:pt x="980114" y="283090"/>
                  <a:pt x="994343" y="267419"/>
                </a:cubicBezTo>
                <a:lnTo>
                  <a:pt x="988050" y="246567"/>
                </a:lnTo>
                <a:cubicBezTo>
                  <a:pt x="1000906" y="238898"/>
                  <a:pt x="1007329" y="235061"/>
                  <a:pt x="1007329" y="235061"/>
                </a:cubicBezTo>
                <a:cubicBezTo>
                  <a:pt x="1007329" y="235061"/>
                  <a:pt x="1008182" y="225325"/>
                  <a:pt x="1009890" y="205849"/>
                </a:cubicBezTo>
                <a:lnTo>
                  <a:pt x="1072442" y="186970"/>
                </a:lnTo>
                <a:lnTo>
                  <a:pt x="1066149" y="166120"/>
                </a:lnTo>
                <a:cubicBezTo>
                  <a:pt x="1087002" y="159827"/>
                  <a:pt x="1102900" y="155981"/>
                  <a:pt x="1113851" y="154567"/>
                </a:cubicBezTo>
                <a:cubicBezTo>
                  <a:pt x="1124800" y="153157"/>
                  <a:pt x="1137226" y="150359"/>
                  <a:pt x="1151126" y="146164"/>
                </a:cubicBezTo>
                <a:cubicBezTo>
                  <a:pt x="1158079" y="144065"/>
                  <a:pt x="1163894" y="141359"/>
                  <a:pt x="1168583" y="138049"/>
                </a:cubicBezTo>
                <a:cubicBezTo>
                  <a:pt x="1173276" y="134741"/>
                  <a:pt x="1179093" y="132033"/>
                  <a:pt x="1186044" y="129936"/>
                </a:cubicBezTo>
                <a:lnTo>
                  <a:pt x="1182898" y="119511"/>
                </a:lnTo>
                <a:lnTo>
                  <a:pt x="1193323" y="116364"/>
                </a:lnTo>
                <a:lnTo>
                  <a:pt x="1182311" y="79877"/>
                </a:lnTo>
                <a:cubicBezTo>
                  <a:pt x="1202111" y="70107"/>
                  <a:pt x="1222177" y="61206"/>
                  <a:pt x="1242501" y="53180"/>
                </a:cubicBezTo>
                <a:cubicBezTo>
                  <a:pt x="1262828" y="45146"/>
                  <a:pt x="1280629" y="35034"/>
                  <a:pt x="1295908" y="22841"/>
                </a:cubicBezTo>
                <a:lnTo>
                  <a:pt x="1299054" y="33266"/>
                </a:lnTo>
                <a:lnTo>
                  <a:pt x="1335546" y="22252"/>
                </a:lnTo>
                <a:lnTo>
                  <a:pt x="1338693" y="32680"/>
                </a:lnTo>
                <a:lnTo>
                  <a:pt x="1359545" y="26386"/>
                </a:lnTo>
                <a:lnTo>
                  <a:pt x="1362691" y="36811"/>
                </a:lnTo>
                <a:cubicBezTo>
                  <a:pt x="1369640" y="34714"/>
                  <a:pt x="1382494" y="27042"/>
                  <a:pt x="1401245" y="13801"/>
                </a:cubicBezTo>
                <a:lnTo>
                  <a:pt x="1404392" y="24226"/>
                </a:lnTo>
                <a:cubicBezTo>
                  <a:pt x="1420393" y="26981"/>
                  <a:pt x="1433600" y="26783"/>
                  <a:pt x="1444029" y="23635"/>
                </a:cubicBezTo>
                <a:cubicBezTo>
                  <a:pt x="1447502" y="22588"/>
                  <a:pt x="1447850" y="20588"/>
                  <a:pt x="1445060" y="17637"/>
                </a:cubicBezTo>
                <a:cubicBezTo>
                  <a:pt x="1442275" y="14687"/>
                  <a:pt x="1447830" y="11116"/>
                  <a:pt x="1461732" y="6921"/>
                </a:cubicBezTo>
                <a:lnTo>
                  <a:pt x="1464877" y="17343"/>
                </a:lnTo>
                <a:lnTo>
                  <a:pt x="1485729" y="11050"/>
                </a:lnTo>
                <a:lnTo>
                  <a:pt x="1490450" y="26690"/>
                </a:lnTo>
                <a:cubicBezTo>
                  <a:pt x="1500877" y="23543"/>
                  <a:pt x="1505565" y="20234"/>
                  <a:pt x="1504516" y="16757"/>
                </a:cubicBezTo>
                <a:cubicBezTo>
                  <a:pt x="1503468" y="13283"/>
                  <a:pt x="1504155" y="9283"/>
                  <a:pt x="1506579" y="4758"/>
                </a:cubicBezTo>
                <a:cubicBezTo>
                  <a:pt x="1526054" y="6466"/>
                  <a:pt x="1543874" y="5826"/>
                  <a:pt x="1560038" y="2842"/>
                </a:cubicBezTo>
                <a:cubicBezTo>
                  <a:pt x="1576199" y="-137"/>
                  <a:pt x="1594018" y="-774"/>
                  <a:pt x="1613490" y="93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474470" y="2367707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0" name="橢圓 9"/>
          <p:cNvSpPr/>
          <p:nvPr/>
        </p:nvSpPr>
        <p:spPr>
          <a:xfrm>
            <a:off x="640080" y="1872443"/>
            <a:ext cx="834390" cy="83439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1062990" y="2289638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88"/>
          <p:cNvSpPr txBox="1"/>
          <p:nvPr/>
        </p:nvSpPr>
        <p:spPr>
          <a:xfrm>
            <a:off x="1474470" y="1824766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1"/>
                </a:solidFill>
              </a:rPr>
              <a:t>Business</a:t>
            </a:r>
            <a:endParaRPr lang="zh-TW" altLang="en-US" sz="2400" b="1" dirty="0">
              <a:solidFill>
                <a:schemeClr val="accent1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474470" y="3842177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4" name="橢圓 13"/>
          <p:cNvSpPr/>
          <p:nvPr/>
        </p:nvSpPr>
        <p:spPr>
          <a:xfrm>
            <a:off x="640080" y="3346913"/>
            <a:ext cx="834390" cy="83439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5" name="直線接點 14"/>
          <p:cNvCxnSpPr/>
          <p:nvPr/>
        </p:nvCxnSpPr>
        <p:spPr>
          <a:xfrm>
            <a:off x="1062990" y="3764108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字方塊 88"/>
          <p:cNvSpPr txBox="1"/>
          <p:nvPr/>
        </p:nvSpPr>
        <p:spPr>
          <a:xfrm>
            <a:off x="1474470" y="3299236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2"/>
                </a:solidFill>
              </a:rPr>
              <a:t>Business</a:t>
            </a:r>
            <a:endParaRPr lang="zh-TW" altLang="en-US" sz="2400" b="1" dirty="0">
              <a:solidFill>
                <a:schemeClr val="accent2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474470" y="5316647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8" name="橢圓 17"/>
          <p:cNvSpPr/>
          <p:nvPr/>
        </p:nvSpPr>
        <p:spPr>
          <a:xfrm>
            <a:off x="640080" y="4821383"/>
            <a:ext cx="834390" cy="83439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9" name="直線接點 18"/>
          <p:cNvCxnSpPr/>
          <p:nvPr/>
        </p:nvCxnSpPr>
        <p:spPr>
          <a:xfrm>
            <a:off x="1062990" y="5238578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字方塊 88"/>
          <p:cNvSpPr txBox="1"/>
          <p:nvPr/>
        </p:nvSpPr>
        <p:spPr>
          <a:xfrm>
            <a:off x="1474470" y="4773706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3"/>
                </a:solidFill>
              </a:rPr>
              <a:t>Business</a:t>
            </a:r>
            <a:endParaRPr lang="zh-TW" altLang="en-US" sz="2400" b="1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151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39300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5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9098" y="1414371"/>
            <a:ext cx="4024325" cy="5124541"/>
          </a:xfrm>
          <a:custGeom>
            <a:avLst/>
            <a:gdLst>
              <a:gd name="connsiteX0" fmla="*/ 1534228 w 4788285"/>
              <a:gd name="connsiteY0" fmla="*/ 6079742 h 6097361"/>
              <a:gd name="connsiteX1" fmla="*/ 1534228 w 4788285"/>
              <a:gd name="connsiteY1" fmla="*/ 6097361 h 6097361"/>
              <a:gd name="connsiteX2" fmla="*/ 1521856 w 4788285"/>
              <a:gd name="connsiteY2" fmla="*/ 6097361 h 6097361"/>
              <a:gd name="connsiteX3" fmla="*/ 501097 w 4788285"/>
              <a:gd name="connsiteY3" fmla="*/ 5692043 h 6097361"/>
              <a:gd name="connsiteX4" fmla="*/ 479446 w 4788285"/>
              <a:gd name="connsiteY4" fmla="*/ 5741978 h 6097361"/>
              <a:gd name="connsiteX5" fmla="*/ 463980 w 4788285"/>
              <a:gd name="connsiteY5" fmla="*/ 5780156 h 6097361"/>
              <a:gd name="connsiteX6" fmla="*/ 426863 w 4788285"/>
              <a:gd name="connsiteY6" fmla="*/ 5780156 h 6097361"/>
              <a:gd name="connsiteX7" fmla="*/ 408301 w 4788285"/>
              <a:gd name="connsiteY7" fmla="*/ 5800714 h 6097361"/>
              <a:gd name="connsiteX8" fmla="*/ 383553 w 4788285"/>
              <a:gd name="connsiteY8" fmla="*/ 5821277 h 6097361"/>
              <a:gd name="connsiteX9" fmla="*/ 364998 w 4788285"/>
              <a:gd name="connsiteY9" fmla="*/ 5815404 h 6097361"/>
              <a:gd name="connsiteX10" fmla="*/ 408301 w 4788285"/>
              <a:gd name="connsiteY10" fmla="*/ 5741978 h 6097361"/>
              <a:gd name="connsiteX11" fmla="*/ 501097 w 4788285"/>
              <a:gd name="connsiteY11" fmla="*/ 5692043 h 6097361"/>
              <a:gd name="connsiteX12" fmla="*/ 593892 w 4788285"/>
              <a:gd name="connsiteY12" fmla="*/ 5586312 h 6097361"/>
              <a:gd name="connsiteX13" fmla="*/ 593892 w 4788285"/>
              <a:gd name="connsiteY13" fmla="*/ 5639175 h 6097361"/>
              <a:gd name="connsiteX14" fmla="*/ 581522 w 4788285"/>
              <a:gd name="connsiteY14" fmla="*/ 5639175 h 6097361"/>
              <a:gd name="connsiteX15" fmla="*/ 569147 w 4788285"/>
              <a:gd name="connsiteY15" fmla="*/ 5647988 h 6097361"/>
              <a:gd name="connsiteX16" fmla="*/ 544399 w 4788285"/>
              <a:gd name="connsiteY16" fmla="*/ 5650926 h 6097361"/>
              <a:gd name="connsiteX17" fmla="*/ 559866 w 4788285"/>
              <a:gd name="connsiteY17" fmla="*/ 5609809 h 6097361"/>
              <a:gd name="connsiteX18" fmla="*/ 593892 w 4788285"/>
              <a:gd name="connsiteY18" fmla="*/ 5586312 h 6097361"/>
              <a:gd name="connsiteX19" fmla="*/ 3699471 w 4788285"/>
              <a:gd name="connsiteY19" fmla="*/ 5057636 h 6097361"/>
              <a:gd name="connsiteX20" fmla="*/ 3736593 w 4788285"/>
              <a:gd name="connsiteY20" fmla="*/ 5057636 h 6097361"/>
              <a:gd name="connsiteX21" fmla="*/ 3767525 w 4788285"/>
              <a:gd name="connsiteY21" fmla="*/ 5078199 h 6097361"/>
              <a:gd name="connsiteX22" fmla="*/ 3820109 w 4788285"/>
              <a:gd name="connsiteY22" fmla="*/ 5104636 h 6097361"/>
              <a:gd name="connsiteX23" fmla="*/ 3912904 w 4788285"/>
              <a:gd name="connsiteY23" fmla="*/ 5151627 h 6097361"/>
              <a:gd name="connsiteX24" fmla="*/ 4058284 w 4788285"/>
              <a:gd name="connsiteY24" fmla="*/ 5233865 h 6097361"/>
              <a:gd name="connsiteX25" fmla="*/ 4002607 w 4788285"/>
              <a:gd name="connsiteY25" fmla="*/ 5269109 h 6097361"/>
              <a:gd name="connsiteX26" fmla="*/ 4002607 w 4788285"/>
              <a:gd name="connsiteY26" fmla="*/ 5257362 h 6097361"/>
              <a:gd name="connsiteX27" fmla="*/ 3980955 w 4788285"/>
              <a:gd name="connsiteY27" fmla="*/ 5242677 h 6097361"/>
              <a:gd name="connsiteX28" fmla="*/ 3959303 w 4788285"/>
              <a:gd name="connsiteY28" fmla="*/ 5233865 h 6097361"/>
              <a:gd name="connsiteX29" fmla="*/ 3959303 w 4788285"/>
              <a:gd name="connsiteY29" fmla="*/ 5222118 h 6097361"/>
              <a:gd name="connsiteX30" fmla="*/ 3922186 w 4788285"/>
              <a:gd name="connsiteY30" fmla="*/ 5207428 h 6097361"/>
              <a:gd name="connsiteX31" fmla="*/ 3885063 w 4788285"/>
              <a:gd name="connsiteY31" fmla="*/ 5175119 h 6097361"/>
              <a:gd name="connsiteX32" fmla="*/ 3847945 w 4788285"/>
              <a:gd name="connsiteY32" fmla="*/ 5175119 h 6097361"/>
              <a:gd name="connsiteX33" fmla="*/ 3847945 w 4788285"/>
              <a:gd name="connsiteY33" fmla="*/ 5151627 h 6097361"/>
              <a:gd name="connsiteX34" fmla="*/ 3776800 w 4788285"/>
              <a:gd name="connsiteY34" fmla="*/ 5125194 h 6097361"/>
              <a:gd name="connsiteX35" fmla="*/ 3711847 w 4788285"/>
              <a:gd name="connsiteY35" fmla="*/ 5081137 h 6097361"/>
              <a:gd name="connsiteX36" fmla="*/ 3699471 w 4788285"/>
              <a:gd name="connsiteY36" fmla="*/ 5081137 h 6097361"/>
              <a:gd name="connsiteX37" fmla="*/ 4058284 w 4788285"/>
              <a:gd name="connsiteY37" fmla="*/ 4080640 h 6097361"/>
              <a:gd name="connsiteX38" fmla="*/ 4209850 w 4788285"/>
              <a:gd name="connsiteY38" fmla="*/ 4098261 h 6097361"/>
              <a:gd name="connsiteX39" fmla="*/ 4349044 w 4788285"/>
              <a:gd name="connsiteY39" fmla="*/ 4121758 h 6097361"/>
              <a:gd name="connsiteX40" fmla="*/ 4383072 w 4788285"/>
              <a:gd name="connsiteY40" fmla="*/ 4112946 h 6097361"/>
              <a:gd name="connsiteX41" fmla="*/ 4429469 w 4788285"/>
              <a:gd name="connsiteY41" fmla="*/ 4104134 h 6097361"/>
              <a:gd name="connsiteX42" fmla="*/ 4429469 w 4788285"/>
              <a:gd name="connsiteY42" fmla="*/ 4115884 h 6097361"/>
              <a:gd name="connsiteX43" fmla="*/ 4460402 w 4788285"/>
              <a:gd name="connsiteY43" fmla="*/ 4115884 h 6097361"/>
              <a:gd name="connsiteX44" fmla="*/ 4485148 w 4788285"/>
              <a:gd name="connsiteY44" fmla="*/ 4145256 h 6097361"/>
              <a:gd name="connsiteX45" fmla="*/ 4565569 w 4788285"/>
              <a:gd name="connsiteY45" fmla="*/ 4145256 h 6097361"/>
              <a:gd name="connsiteX46" fmla="*/ 4565569 w 4788285"/>
              <a:gd name="connsiteY46" fmla="*/ 4174626 h 6097361"/>
              <a:gd name="connsiteX47" fmla="*/ 4519170 w 4788285"/>
              <a:gd name="connsiteY47" fmla="*/ 4180500 h 6097361"/>
              <a:gd name="connsiteX48" fmla="*/ 4460402 w 4788285"/>
              <a:gd name="connsiteY48" fmla="*/ 4186373 h 6097361"/>
              <a:gd name="connsiteX49" fmla="*/ 4420189 w 4788285"/>
              <a:gd name="connsiteY49" fmla="*/ 4186373 h 6097361"/>
              <a:gd name="connsiteX50" fmla="*/ 4386167 w 4788285"/>
              <a:gd name="connsiteY50" fmla="*/ 4174626 h 6097361"/>
              <a:gd name="connsiteX51" fmla="*/ 4386167 w 4788285"/>
              <a:gd name="connsiteY51" fmla="*/ 4157002 h 6097361"/>
              <a:gd name="connsiteX52" fmla="*/ 4324303 w 4788285"/>
              <a:gd name="connsiteY52" fmla="*/ 4157002 h 6097361"/>
              <a:gd name="connsiteX53" fmla="*/ 4324303 w 4788285"/>
              <a:gd name="connsiteY53" fmla="*/ 4145256 h 6097361"/>
              <a:gd name="connsiteX54" fmla="*/ 4299557 w 4788285"/>
              <a:gd name="connsiteY54" fmla="*/ 4145256 h 6097361"/>
              <a:gd name="connsiteX55" fmla="*/ 4299557 w 4788285"/>
              <a:gd name="connsiteY55" fmla="*/ 4121758 h 6097361"/>
              <a:gd name="connsiteX56" fmla="*/ 4175828 w 4788285"/>
              <a:gd name="connsiteY56" fmla="*/ 4118820 h 6097361"/>
              <a:gd name="connsiteX57" fmla="*/ 4058284 w 4788285"/>
              <a:gd name="connsiteY57" fmla="*/ 4115884 h 6097361"/>
              <a:gd name="connsiteX58" fmla="*/ 1688886 w 4788285"/>
              <a:gd name="connsiteY58" fmla="*/ 1703502 h 6097361"/>
              <a:gd name="connsiteX59" fmla="*/ 1701262 w 4788285"/>
              <a:gd name="connsiteY59" fmla="*/ 1750497 h 6097361"/>
              <a:gd name="connsiteX60" fmla="*/ 1688886 w 4788285"/>
              <a:gd name="connsiteY60" fmla="*/ 1750497 h 6097361"/>
              <a:gd name="connsiteX61" fmla="*/ 1667235 w 4788285"/>
              <a:gd name="connsiteY61" fmla="*/ 1768122 h 6097361"/>
              <a:gd name="connsiteX62" fmla="*/ 1645583 w 4788285"/>
              <a:gd name="connsiteY62" fmla="*/ 1785741 h 6097361"/>
              <a:gd name="connsiteX63" fmla="*/ 1645583 w 4788285"/>
              <a:gd name="connsiteY63" fmla="*/ 1762244 h 6097361"/>
              <a:gd name="connsiteX64" fmla="*/ 1620837 w 4788285"/>
              <a:gd name="connsiteY64" fmla="*/ 1762244 h 6097361"/>
              <a:gd name="connsiteX65" fmla="*/ 1620837 w 4788285"/>
              <a:gd name="connsiteY65" fmla="*/ 1715253 h 6097361"/>
              <a:gd name="connsiteX66" fmla="*/ 1654865 w 4788285"/>
              <a:gd name="connsiteY66" fmla="*/ 1709380 h 6097361"/>
              <a:gd name="connsiteX67" fmla="*/ 1688886 w 4788285"/>
              <a:gd name="connsiteY67" fmla="*/ 1703502 h 6097361"/>
              <a:gd name="connsiteX68" fmla="*/ 958891 w 4788285"/>
              <a:gd name="connsiteY68" fmla="*/ 1554174 h 6097361"/>
              <a:gd name="connsiteX69" fmla="*/ 1020756 w 4788285"/>
              <a:gd name="connsiteY69" fmla="*/ 1624667 h 6097361"/>
              <a:gd name="connsiteX70" fmla="*/ 1033126 w 4788285"/>
              <a:gd name="connsiteY70" fmla="*/ 1718651 h 6097361"/>
              <a:gd name="connsiteX71" fmla="*/ 1008380 w 4788285"/>
              <a:gd name="connsiteY71" fmla="*/ 1718651 h 6097361"/>
              <a:gd name="connsiteX72" fmla="*/ 1008380 w 4788285"/>
              <a:gd name="connsiteY72" fmla="*/ 1689281 h 6097361"/>
              <a:gd name="connsiteX73" fmla="*/ 971263 w 4788285"/>
              <a:gd name="connsiteY73" fmla="*/ 1636413 h 6097361"/>
              <a:gd name="connsiteX74" fmla="*/ 958891 w 4788285"/>
              <a:gd name="connsiteY74" fmla="*/ 1554174 h 6097361"/>
              <a:gd name="connsiteX75" fmla="*/ 767114 w 4788285"/>
              <a:gd name="connsiteY75" fmla="*/ 775389 h 6097361"/>
              <a:gd name="connsiteX76" fmla="*/ 767114 w 4788285"/>
              <a:gd name="connsiteY76" fmla="*/ 810633 h 6097361"/>
              <a:gd name="connsiteX77" fmla="*/ 754738 w 4788285"/>
              <a:gd name="connsiteY77" fmla="*/ 810633 h 6097361"/>
              <a:gd name="connsiteX78" fmla="*/ 757834 w 4788285"/>
              <a:gd name="connsiteY78" fmla="*/ 784202 h 6097361"/>
              <a:gd name="connsiteX79" fmla="*/ 767114 w 4788285"/>
              <a:gd name="connsiteY79" fmla="*/ 775389 h 6097361"/>
              <a:gd name="connsiteX80" fmla="*/ 3179818 w 4788285"/>
              <a:gd name="connsiteY80" fmla="*/ 0 h 6097361"/>
              <a:gd name="connsiteX81" fmla="*/ 3179818 w 4788285"/>
              <a:gd name="connsiteY81" fmla="*/ 11751 h 6097361"/>
              <a:gd name="connsiteX82" fmla="*/ 3195284 w 4788285"/>
              <a:gd name="connsiteY82" fmla="*/ 14685 h 6097361"/>
              <a:gd name="connsiteX83" fmla="*/ 3210750 w 4788285"/>
              <a:gd name="connsiteY83" fmla="*/ 17625 h 6097361"/>
              <a:gd name="connsiteX84" fmla="*/ 3216936 w 4788285"/>
              <a:gd name="connsiteY84" fmla="*/ 14685 h 6097361"/>
              <a:gd name="connsiteX85" fmla="*/ 3223120 w 4788285"/>
              <a:gd name="connsiteY85" fmla="*/ 11751 h 6097361"/>
              <a:gd name="connsiteX86" fmla="*/ 3260237 w 4788285"/>
              <a:gd name="connsiteY86" fmla="*/ 52869 h 6097361"/>
              <a:gd name="connsiteX87" fmla="*/ 3278799 w 4788285"/>
              <a:gd name="connsiteY87" fmla="*/ 105737 h 6097361"/>
              <a:gd name="connsiteX88" fmla="*/ 3312821 w 4788285"/>
              <a:gd name="connsiteY88" fmla="*/ 117483 h 6097361"/>
              <a:gd name="connsiteX89" fmla="*/ 3353034 w 4788285"/>
              <a:gd name="connsiteY89" fmla="*/ 140981 h 6097361"/>
              <a:gd name="connsiteX90" fmla="*/ 3414899 w 4788285"/>
              <a:gd name="connsiteY90" fmla="*/ 120422 h 6097361"/>
              <a:gd name="connsiteX91" fmla="*/ 3470576 w 4788285"/>
              <a:gd name="connsiteY91" fmla="*/ 93990 h 6097361"/>
              <a:gd name="connsiteX92" fmla="*/ 3470576 w 4788285"/>
              <a:gd name="connsiteY92" fmla="*/ 70493 h 6097361"/>
              <a:gd name="connsiteX93" fmla="*/ 3563373 w 4788285"/>
              <a:gd name="connsiteY93" fmla="*/ 70493 h 6097361"/>
              <a:gd name="connsiteX94" fmla="*/ 3581935 w 4788285"/>
              <a:gd name="connsiteY94" fmla="*/ 129234 h 6097361"/>
              <a:gd name="connsiteX95" fmla="*/ 3600490 w 4788285"/>
              <a:gd name="connsiteY95" fmla="*/ 129234 h 6097361"/>
              <a:gd name="connsiteX96" fmla="*/ 3600490 w 4788285"/>
              <a:gd name="connsiteY96" fmla="*/ 152732 h 6097361"/>
              <a:gd name="connsiteX97" fmla="*/ 3619052 w 4788285"/>
              <a:gd name="connsiteY97" fmla="*/ 152732 h 6097361"/>
              <a:gd name="connsiteX98" fmla="*/ 3619052 w 4788285"/>
              <a:gd name="connsiteY98" fmla="*/ 217346 h 6097361"/>
              <a:gd name="connsiteX99" fmla="*/ 3631422 w 4788285"/>
              <a:gd name="connsiteY99" fmla="*/ 217346 h 6097361"/>
              <a:gd name="connsiteX100" fmla="*/ 3708753 w 4788285"/>
              <a:gd name="connsiteY100" fmla="*/ 273149 h 6097361"/>
              <a:gd name="connsiteX101" fmla="*/ 3841761 w 4788285"/>
              <a:gd name="connsiteY101" fmla="*/ 281960 h 6097361"/>
              <a:gd name="connsiteX102" fmla="*/ 3888160 w 4788285"/>
              <a:gd name="connsiteY102" fmla="*/ 240845 h 6097361"/>
              <a:gd name="connsiteX103" fmla="*/ 3971675 w 4788285"/>
              <a:gd name="connsiteY103" fmla="*/ 234965 h 6097361"/>
              <a:gd name="connsiteX104" fmla="*/ 4021168 w 4788285"/>
              <a:gd name="connsiteY104" fmla="*/ 281960 h 6097361"/>
              <a:gd name="connsiteX105" fmla="*/ 4021168 w 4788285"/>
              <a:gd name="connsiteY105" fmla="*/ 381820 h 6097361"/>
              <a:gd name="connsiteX106" fmla="*/ 4033540 w 4788285"/>
              <a:gd name="connsiteY106" fmla="*/ 381820 h 6097361"/>
              <a:gd name="connsiteX107" fmla="*/ 4033540 w 4788285"/>
              <a:gd name="connsiteY107" fmla="*/ 411194 h 6097361"/>
              <a:gd name="connsiteX108" fmla="*/ 4055191 w 4788285"/>
              <a:gd name="connsiteY108" fmla="*/ 422941 h 6097361"/>
              <a:gd name="connsiteX109" fmla="*/ 4070657 w 4788285"/>
              <a:gd name="connsiteY109" fmla="*/ 428815 h 6097361"/>
              <a:gd name="connsiteX110" fmla="*/ 4070657 w 4788285"/>
              <a:gd name="connsiteY110" fmla="*/ 464059 h 6097361"/>
              <a:gd name="connsiteX111" fmla="*/ 4095403 w 4788285"/>
              <a:gd name="connsiteY111" fmla="*/ 464059 h 6097361"/>
              <a:gd name="connsiteX112" fmla="*/ 4104685 w 4788285"/>
              <a:gd name="connsiteY112" fmla="*/ 484617 h 6097361"/>
              <a:gd name="connsiteX113" fmla="*/ 4107779 w 4788285"/>
              <a:gd name="connsiteY113" fmla="*/ 522799 h 6097361"/>
              <a:gd name="connsiteX114" fmla="*/ 4151082 w 4788285"/>
              <a:gd name="connsiteY114" fmla="*/ 522799 h 6097361"/>
              <a:gd name="connsiteX115" fmla="*/ 4216042 w 4788285"/>
              <a:gd name="connsiteY115" fmla="*/ 599166 h 6097361"/>
              <a:gd name="connsiteX116" fmla="*/ 4305742 w 4788285"/>
              <a:gd name="connsiteY116" fmla="*/ 619725 h 6097361"/>
              <a:gd name="connsiteX117" fmla="*/ 4383073 w 4788285"/>
              <a:gd name="connsiteY117" fmla="*/ 628536 h 6097361"/>
              <a:gd name="connsiteX118" fmla="*/ 4417101 w 4788285"/>
              <a:gd name="connsiteY118" fmla="*/ 681405 h 6097361"/>
              <a:gd name="connsiteX119" fmla="*/ 4435656 w 4788285"/>
              <a:gd name="connsiteY119" fmla="*/ 681405 h 6097361"/>
              <a:gd name="connsiteX120" fmla="*/ 4410910 w 4788285"/>
              <a:gd name="connsiteY120" fmla="*/ 775389 h 6097361"/>
              <a:gd name="connsiteX121" fmla="*/ 4404725 w 4788285"/>
              <a:gd name="connsiteY121" fmla="*/ 816506 h 6097361"/>
              <a:gd name="connsiteX122" fmla="*/ 4423286 w 4788285"/>
              <a:gd name="connsiteY122" fmla="*/ 907559 h 6097361"/>
              <a:gd name="connsiteX123" fmla="*/ 4472774 w 4788285"/>
              <a:gd name="connsiteY123" fmla="*/ 951614 h 6097361"/>
              <a:gd name="connsiteX124" fmla="*/ 4472774 w 4788285"/>
              <a:gd name="connsiteY124" fmla="*/ 975112 h 6097361"/>
              <a:gd name="connsiteX125" fmla="*/ 4522267 w 4788285"/>
              <a:gd name="connsiteY125" fmla="*/ 975112 h 6097361"/>
              <a:gd name="connsiteX126" fmla="*/ 4547015 w 4788285"/>
              <a:gd name="connsiteY126" fmla="*/ 1007416 h 6097361"/>
              <a:gd name="connsiteX127" fmla="*/ 4584132 w 4788285"/>
              <a:gd name="connsiteY127" fmla="*/ 1027975 h 6097361"/>
              <a:gd name="connsiteX128" fmla="*/ 4596502 w 4788285"/>
              <a:gd name="connsiteY128" fmla="*/ 1022102 h 6097361"/>
              <a:gd name="connsiteX129" fmla="*/ 4627435 w 4788285"/>
              <a:gd name="connsiteY129" fmla="*/ 1063223 h 6097361"/>
              <a:gd name="connsiteX130" fmla="*/ 4676928 w 4788285"/>
              <a:gd name="connsiteY130" fmla="*/ 1063223 h 6097361"/>
              <a:gd name="connsiteX131" fmla="*/ 4676928 w 4788285"/>
              <a:gd name="connsiteY131" fmla="*/ 1045600 h 6097361"/>
              <a:gd name="connsiteX132" fmla="*/ 4726422 w 4788285"/>
              <a:gd name="connsiteY132" fmla="*/ 989797 h 6097361"/>
              <a:gd name="connsiteX133" fmla="*/ 4775909 w 4788285"/>
              <a:gd name="connsiteY133" fmla="*/ 939863 h 6097361"/>
              <a:gd name="connsiteX134" fmla="*/ 4782095 w 4788285"/>
              <a:gd name="connsiteY134" fmla="*/ 960426 h 6097361"/>
              <a:gd name="connsiteX135" fmla="*/ 4788285 w 4788285"/>
              <a:gd name="connsiteY135" fmla="*/ 998605 h 6097361"/>
              <a:gd name="connsiteX136" fmla="*/ 4744978 w 4788285"/>
              <a:gd name="connsiteY136" fmla="*/ 1022102 h 6097361"/>
              <a:gd name="connsiteX137" fmla="*/ 4735696 w 4788285"/>
              <a:gd name="connsiteY137" fmla="*/ 1048538 h 6097361"/>
              <a:gd name="connsiteX138" fmla="*/ 4717140 w 4788285"/>
              <a:gd name="connsiteY138" fmla="*/ 1077910 h 6097361"/>
              <a:gd name="connsiteX139" fmla="*/ 4658367 w 4788285"/>
              <a:gd name="connsiteY139" fmla="*/ 1116087 h 6097361"/>
              <a:gd name="connsiteX140" fmla="*/ 4658367 w 4788285"/>
              <a:gd name="connsiteY140" fmla="*/ 1151335 h 6097361"/>
              <a:gd name="connsiteX141" fmla="*/ 4624344 w 4788285"/>
              <a:gd name="connsiteY141" fmla="*/ 1168956 h 6097361"/>
              <a:gd name="connsiteX142" fmla="*/ 4590318 w 4788285"/>
              <a:gd name="connsiteY142" fmla="*/ 1192453 h 6097361"/>
              <a:gd name="connsiteX143" fmla="*/ 4590318 w 4788285"/>
              <a:gd name="connsiteY143" fmla="*/ 1239448 h 6097361"/>
              <a:gd name="connsiteX144" fmla="*/ 4658367 w 4788285"/>
              <a:gd name="connsiteY144" fmla="*/ 1368677 h 6097361"/>
              <a:gd name="connsiteX145" fmla="*/ 4547015 w 4788285"/>
              <a:gd name="connsiteY145" fmla="*/ 1586018 h 6097361"/>
              <a:gd name="connsiteX146" fmla="*/ 4556295 w 4788285"/>
              <a:gd name="connsiteY146" fmla="*/ 1638887 h 6097361"/>
              <a:gd name="connsiteX147" fmla="*/ 4590318 w 4788285"/>
              <a:gd name="connsiteY147" fmla="*/ 1691755 h 6097361"/>
              <a:gd name="connsiteX148" fmla="*/ 4627435 w 4788285"/>
              <a:gd name="connsiteY148" fmla="*/ 1691755 h 6097361"/>
              <a:gd name="connsiteX149" fmla="*/ 4627435 w 4788285"/>
              <a:gd name="connsiteY149" fmla="*/ 1703501 h 6097361"/>
              <a:gd name="connsiteX150" fmla="*/ 4667647 w 4788285"/>
              <a:gd name="connsiteY150" fmla="*/ 1750496 h 6097361"/>
              <a:gd name="connsiteX151" fmla="*/ 4676928 w 4788285"/>
              <a:gd name="connsiteY151" fmla="*/ 1832735 h 6097361"/>
              <a:gd name="connsiteX152" fmla="*/ 4627435 w 4788285"/>
              <a:gd name="connsiteY152" fmla="*/ 1832735 h 6097361"/>
              <a:gd name="connsiteX153" fmla="*/ 4596502 w 4788285"/>
              <a:gd name="connsiteY153" fmla="*/ 1850359 h 6097361"/>
              <a:gd name="connsiteX154" fmla="*/ 4565570 w 4788285"/>
              <a:gd name="connsiteY154" fmla="*/ 1856233 h 6097361"/>
              <a:gd name="connsiteX155" fmla="*/ 4565570 w 4788285"/>
              <a:gd name="connsiteY155" fmla="*/ 1873852 h 6097361"/>
              <a:gd name="connsiteX156" fmla="*/ 4547015 w 4788285"/>
              <a:gd name="connsiteY156" fmla="*/ 1873852 h 6097361"/>
              <a:gd name="connsiteX157" fmla="*/ 4531547 w 4788285"/>
              <a:gd name="connsiteY157" fmla="*/ 1897350 h 6097361"/>
              <a:gd name="connsiteX158" fmla="*/ 4522267 w 4788285"/>
              <a:gd name="connsiteY158" fmla="*/ 1920847 h 6097361"/>
              <a:gd name="connsiteX159" fmla="*/ 4509897 w 4788285"/>
              <a:gd name="connsiteY159" fmla="*/ 1920847 h 6097361"/>
              <a:gd name="connsiteX160" fmla="*/ 4478964 w 4788285"/>
              <a:gd name="connsiteY160" fmla="*/ 2050077 h 6097361"/>
              <a:gd name="connsiteX161" fmla="*/ 4485150 w 4788285"/>
              <a:gd name="connsiteY161" fmla="*/ 2132315 h 6097361"/>
              <a:gd name="connsiteX162" fmla="*/ 4491335 w 4788285"/>
              <a:gd name="connsiteY162" fmla="*/ 2214554 h 6097361"/>
              <a:gd name="connsiteX163" fmla="*/ 4454218 w 4788285"/>
              <a:gd name="connsiteY163" fmla="*/ 2249798 h 6097361"/>
              <a:gd name="connsiteX164" fmla="*/ 4410910 w 4788285"/>
              <a:gd name="connsiteY164" fmla="*/ 2249798 h 6097361"/>
              <a:gd name="connsiteX165" fmla="*/ 4361421 w 4788285"/>
              <a:gd name="connsiteY165" fmla="*/ 2276234 h 6097361"/>
              <a:gd name="connsiteX166" fmla="*/ 4330490 w 4788285"/>
              <a:gd name="connsiteY166" fmla="*/ 2282108 h 6097361"/>
              <a:gd name="connsiteX167" fmla="*/ 4308838 w 4788285"/>
              <a:gd name="connsiteY167" fmla="*/ 2293854 h 6097361"/>
              <a:gd name="connsiteX168" fmla="*/ 4287182 w 4788285"/>
              <a:gd name="connsiteY168" fmla="*/ 2337910 h 6097361"/>
              <a:gd name="connsiteX169" fmla="*/ 4256249 w 4788285"/>
              <a:gd name="connsiteY169" fmla="*/ 2337910 h 6097361"/>
              <a:gd name="connsiteX170" fmla="*/ 4256249 w 4788285"/>
              <a:gd name="connsiteY170" fmla="*/ 2373154 h 6097361"/>
              <a:gd name="connsiteX171" fmla="*/ 4243879 w 4788285"/>
              <a:gd name="connsiteY171" fmla="*/ 2373154 h 6097361"/>
              <a:gd name="connsiteX172" fmla="*/ 4256249 w 4788285"/>
              <a:gd name="connsiteY172" fmla="*/ 2390779 h 6097361"/>
              <a:gd name="connsiteX173" fmla="*/ 4256249 w 4788285"/>
              <a:gd name="connsiteY173" fmla="*/ 2531758 h 6097361"/>
              <a:gd name="connsiteX174" fmla="*/ 4225317 w 4788285"/>
              <a:gd name="connsiteY174" fmla="*/ 2531758 h 6097361"/>
              <a:gd name="connsiteX175" fmla="*/ 4225317 w 4788285"/>
              <a:gd name="connsiteY175" fmla="*/ 2555251 h 6097361"/>
              <a:gd name="connsiteX176" fmla="*/ 4079937 w 4788285"/>
              <a:gd name="connsiteY176" fmla="*/ 2578749 h 6097361"/>
              <a:gd name="connsiteX177" fmla="*/ 3971675 w 4788285"/>
              <a:gd name="connsiteY177" fmla="*/ 2655114 h 6097361"/>
              <a:gd name="connsiteX178" fmla="*/ 3934558 w 4788285"/>
              <a:gd name="connsiteY178" fmla="*/ 2655114 h 6097361"/>
              <a:gd name="connsiteX179" fmla="*/ 3922188 w 4788285"/>
              <a:gd name="connsiteY179" fmla="*/ 2684485 h 6097361"/>
              <a:gd name="connsiteX180" fmla="*/ 3885064 w 4788285"/>
              <a:gd name="connsiteY180" fmla="*/ 2684485 h 6097361"/>
              <a:gd name="connsiteX181" fmla="*/ 3832481 w 4788285"/>
              <a:gd name="connsiteY181" fmla="*/ 2799029 h 6097361"/>
              <a:gd name="connsiteX182" fmla="*/ 3699473 w 4788285"/>
              <a:gd name="connsiteY182" fmla="*/ 2860709 h 6097361"/>
              <a:gd name="connsiteX183" fmla="*/ 3619052 w 4788285"/>
              <a:gd name="connsiteY183" fmla="*/ 2813714 h 6097361"/>
              <a:gd name="connsiteX184" fmla="*/ 3619052 w 4788285"/>
              <a:gd name="connsiteY184" fmla="*/ 2801967 h 6097361"/>
              <a:gd name="connsiteX185" fmla="*/ 3600490 w 4788285"/>
              <a:gd name="connsiteY185" fmla="*/ 2813714 h 6097361"/>
              <a:gd name="connsiteX186" fmla="*/ 3529345 w 4788285"/>
              <a:gd name="connsiteY186" fmla="*/ 2822526 h 6097361"/>
              <a:gd name="connsiteX187" fmla="*/ 3445830 w 4788285"/>
              <a:gd name="connsiteY187" fmla="*/ 2825466 h 6097361"/>
              <a:gd name="connsiteX188" fmla="*/ 3445830 w 4788285"/>
              <a:gd name="connsiteY188" fmla="*/ 2848962 h 6097361"/>
              <a:gd name="connsiteX189" fmla="*/ 3417993 w 4788285"/>
              <a:gd name="connsiteY189" fmla="*/ 2854836 h 6097361"/>
              <a:gd name="connsiteX190" fmla="*/ 3390151 w 4788285"/>
              <a:gd name="connsiteY190" fmla="*/ 2860709 h 6097361"/>
              <a:gd name="connsiteX191" fmla="*/ 3390151 w 4788285"/>
              <a:gd name="connsiteY191" fmla="*/ 2884206 h 6097361"/>
              <a:gd name="connsiteX192" fmla="*/ 3353034 w 4788285"/>
              <a:gd name="connsiteY192" fmla="*/ 2884206 h 6097361"/>
              <a:gd name="connsiteX193" fmla="*/ 3334478 w 4788285"/>
              <a:gd name="connsiteY193" fmla="*/ 2907704 h 6097361"/>
              <a:gd name="connsiteX194" fmla="*/ 3297355 w 4788285"/>
              <a:gd name="connsiteY194" fmla="*/ 2907704 h 6097361"/>
              <a:gd name="connsiteX195" fmla="*/ 3297355 w 4788285"/>
              <a:gd name="connsiteY195" fmla="*/ 2931197 h 6097361"/>
              <a:gd name="connsiteX196" fmla="*/ 3272613 w 4788285"/>
              <a:gd name="connsiteY196" fmla="*/ 2934137 h 6097361"/>
              <a:gd name="connsiteX197" fmla="*/ 3254053 w 4788285"/>
              <a:gd name="connsiteY197" fmla="*/ 2937075 h 6097361"/>
              <a:gd name="connsiteX198" fmla="*/ 3291170 w 4788285"/>
              <a:gd name="connsiteY198" fmla="*/ 3033995 h 6097361"/>
              <a:gd name="connsiteX199" fmla="*/ 3380876 w 4788285"/>
              <a:gd name="connsiteY199" fmla="*/ 3133858 h 6097361"/>
              <a:gd name="connsiteX200" fmla="*/ 3489138 w 4788285"/>
              <a:gd name="connsiteY200" fmla="*/ 3227843 h 6097361"/>
              <a:gd name="connsiteX201" fmla="*/ 3581935 w 4788285"/>
              <a:gd name="connsiteY201" fmla="*/ 3313017 h 6097361"/>
              <a:gd name="connsiteX202" fmla="*/ 3581935 w 4788285"/>
              <a:gd name="connsiteY202" fmla="*/ 3324768 h 6097361"/>
              <a:gd name="connsiteX203" fmla="*/ 3631422 w 4788285"/>
              <a:gd name="connsiteY203" fmla="*/ 3348261 h 6097361"/>
              <a:gd name="connsiteX204" fmla="*/ 3631422 w 4788285"/>
              <a:gd name="connsiteY204" fmla="*/ 3365884 h 6097361"/>
              <a:gd name="connsiteX205" fmla="*/ 3656169 w 4788285"/>
              <a:gd name="connsiteY205" fmla="*/ 3365884 h 6097361"/>
              <a:gd name="connsiteX206" fmla="*/ 3668539 w 4788285"/>
              <a:gd name="connsiteY206" fmla="*/ 3401128 h 6097361"/>
              <a:gd name="connsiteX207" fmla="*/ 3736594 w 4788285"/>
              <a:gd name="connsiteY207" fmla="*/ 3401128 h 6097361"/>
              <a:gd name="connsiteX208" fmla="*/ 3761336 w 4788285"/>
              <a:gd name="connsiteY208" fmla="*/ 3380570 h 6097361"/>
              <a:gd name="connsiteX209" fmla="*/ 3773712 w 4788285"/>
              <a:gd name="connsiteY209" fmla="*/ 3377635 h 6097361"/>
              <a:gd name="connsiteX210" fmla="*/ 3789178 w 4788285"/>
              <a:gd name="connsiteY210" fmla="*/ 3371757 h 6097361"/>
              <a:gd name="connsiteX211" fmla="*/ 3823201 w 4788285"/>
              <a:gd name="connsiteY211" fmla="*/ 3348261 h 6097361"/>
              <a:gd name="connsiteX212" fmla="*/ 3847947 w 4788285"/>
              <a:gd name="connsiteY212" fmla="*/ 3348261 h 6097361"/>
              <a:gd name="connsiteX213" fmla="*/ 3863413 w 4788285"/>
              <a:gd name="connsiteY213" fmla="*/ 3324768 h 6097361"/>
              <a:gd name="connsiteX214" fmla="*/ 3872694 w 4788285"/>
              <a:gd name="connsiteY214" fmla="*/ 3313017 h 6097361"/>
              <a:gd name="connsiteX215" fmla="*/ 3922188 w 4788285"/>
              <a:gd name="connsiteY215" fmla="*/ 3313017 h 6097361"/>
              <a:gd name="connsiteX216" fmla="*/ 3999517 w 4788285"/>
              <a:gd name="connsiteY216" fmla="*/ 3248401 h 6097361"/>
              <a:gd name="connsiteX217" fmla="*/ 4107779 w 4788285"/>
              <a:gd name="connsiteY217" fmla="*/ 3224904 h 6097361"/>
              <a:gd name="connsiteX218" fmla="*/ 4107779 w 4788285"/>
              <a:gd name="connsiteY218" fmla="*/ 3260152 h 6097361"/>
              <a:gd name="connsiteX219" fmla="*/ 4033540 w 4788285"/>
              <a:gd name="connsiteY219" fmla="*/ 3292458 h 6097361"/>
              <a:gd name="connsiteX220" fmla="*/ 3984051 w 4788285"/>
              <a:gd name="connsiteY220" fmla="*/ 3324768 h 6097361"/>
              <a:gd name="connsiteX221" fmla="*/ 3922188 w 4788285"/>
              <a:gd name="connsiteY221" fmla="*/ 3324768 h 6097361"/>
              <a:gd name="connsiteX222" fmla="*/ 3922188 w 4788285"/>
              <a:gd name="connsiteY222" fmla="*/ 3348261 h 6097361"/>
              <a:gd name="connsiteX223" fmla="*/ 3885064 w 4788285"/>
              <a:gd name="connsiteY223" fmla="*/ 3351199 h 6097361"/>
              <a:gd name="connsiteX224" fmla="*/ 3847947 w 4788285"/>
              <a:gd name="connsiteY224" fmla="*/ 3354138 h 6097361"/>
              <a:gd name="connsiteX225" fmla="*/ 3847947 w 4788285"/>
              <a:gd name="connsiteY225" fmla="*/ 3365884 h 6097361"/>
              <a:gd name="connsiteX226" fmla="*/ 3823201 w 4788285"/>
              <a:gd name="connsiteY226" fmla="*/ 3365884 h 6097361"/>
              <a:gd name="connsiteX227" fmla="*/ 3804644 w 4788285"/>
              <a:gd name="connsiteY227" fmla="*/ 3401128 h 6097361"/>
              <a:gd name="connsiteX228" fmla="*/ 3767526 w 4788285"/>
              <a:gd name="connsiteY228" fmla="*/ 3401128 h 6097361"/>
              <a:gd name="connsiteX229" fmla="*/ 3755150 w 4788285"/>
              <a:gd name="connsiteY229" fmla="*/ 3430499 h 6097361"/>
              <a:gd name="connsiteX230" fmla="*/ 3724219 w 4788285"/>
              <a:gd name="connsiteY230" fmla="*/ 3448123 h 6097361"/>
              <a:gd name="connsiteX231" fmla="*/ 3724219 w 4788285"/>
              <a:gd name="connsiteY231" fmla="*/ 3442251 h 6097361"/>
              <a:gd name="connsiteX232" fmla="*/ 3711849 w 4788285"/>
              <a:gd name="connsiteY232" fmla="*/ 3436377 h 6097361"/>
              <a:gd name="connsiteX233" fmla="*/ 3693287 w 4788285"/>
              <a:gd name="connsiteY233" fmla="*/ 3471621 h 6097361"/>
              <a:gd name="connsiteX234" fmla="*/ 3668539 w 4788285"/>
              <a:gd name="connsiteY234" fmla="*/ 3471621 h 6097361"/>
              <a:gd name="connsiteX235" fmla="*/ 3668539 w 4788285"/>
              <a:gd name="connsiteY235" fmla="*/ 3565607 h 6097361"/>
              <a:gd name="connsiteX236" fmla="*/ 3687101 w 4788285"/>
              <a:gd name="connsiteY236" fmla="*/ 3641972 h 6097361"/>
              <a:gd name="connsiteX237" fmla="*/ 3693287 w 4788285"/>
              <a:gd name="connsiteY237" fmla="*/ 3753577 h 6097361"/>
              <a:gd name="connsiteX238" fmla="*/ 3668539 w 4788285"/>
              <a:gd name="connsiteY238" fmla="*/ 3753577 h 6097361"/>
              <a:gd name="connsiteX239" fmla="*/ 3668539 w 4788285"/>
              <a:gd name="connsiteY239" fmla="*/ 3782947 h 6097361"/>
              <a:gd name="connsiteX240" fmla="*/ 3656169 w 4788285"/>
              <a:gd name="connsiteY240" fmla="*/ 3782947 h 6097361"/>
              <a:gd name="connsiteX241" fmla="*/ 3668539 w 4788285"/>
              <a:gd name="connsiteY241" fmla="*/ 3871060 h 6097361"/>
              <a:gd name="connsiteX242" fmla="*/ 3693287 w 4788285"/>
              <a:gd name="connsiteY242" fmla="*/ 3873998 h 6097361"/>
              <a:gd name="connsiteX243" fmla="*/ 3711849 w 4788285"/>
              <a:gd name="connsiteY243" fmla="*/ 3882811 h 6097361"/>
              <a:gd name="connsiteX244" fmla="*/ 3711849 w 4788285"/>
              <a:gd name="connsiteY244" fmla="*/ 3906303 h 6097361"/>
              <a:gd name="connsiteX245" fmla="*/ 3748966 w 4788285"/>
              <a:gd name="connsiteY245" fmla="*/ 3912181 h 6097361"/>
              <a:gd name="connsiteX246" fmla="*/ 3841761 w 4788285"/>
              <a:gd name="connsiteY246" fmla="*/ 3959172 h 6097361"/>
              <a:gd name="connsiteX247" fmla="*/ 3841761 w 4788285"/>
              <a:gd name="connsiteY247" fmla="*/ 4088406 h 6097361"/>
              <a:gd name="connsiteX248" fmla="*/ 3804644 w 4788285"/>
              <a:gd name="connsiteY248" fmla="*/ 4094280 h 6097361"/>
              <a:gd name="connsiteX249" fmla="*/ 3767526 w 4788285"/>
              <a:gd name="connsiteY249" fmla="*/ 4106025 h 6097361"/>
              <a:gd name="connsiteX250" fmla="*/ 3767526 w 4788285"/>
              <a:gd name="connsiteY250" fmla="*/ 4123650 h 6097361"/>
              <a:gd name="connsiteX251" fmla="*/ 3705663 w 4788285"/>
              <a:gd name="connsiteY251" fmla="*/ 4138335 h 6097361"/>
              <a:gd name="connsiteX252" fmla="*/ 3674731 w 4788285"/>
              <a:gd name="connsiteY252" fmla="*/ 4211762 h 6097361"/>
              <a:gd name="connsiteX253" fmla="*/ 3696383 w 4788285"/>
              <a:gd name="connsiteY253" fmla="*/ 4314560 h 6097361"/>
              <a:gd name="connsiteX254" fmla="*/ 3739684 w 4788285"/>
              <a:gd name="connsiteY254" fmla="*/ 4376240 h 6097361"/>
              <a:gd name="connsiteX255" fmla="*/ 3782993 w 4788285"/>
              <a:gd name="connsiteY255" fmla="*/ 4449662 h 6097361"/>
              <a:gd name="connsiteX256" fmla="*/ 3804644 w 4788285"/>
              <a:gd name="connsiteY256" fmla="*/ 4587707 h 6097361"/>
              <a:gd name="connsiteX257" fmla="*/ 3693287 w 4788285"/>
              <a:gd name="connsiteY257" fmla="*/ 4675820 h 6097361"/>
              <a:gd name="connsiteX258" fmla="*/ 3625238 w 4788285"/>
              <a:gd name="connsiteY258" fmla="*/ 4840293 h 6097361"/>
              <a:gd name="connsiteX259" fmla="*/ 3631422 w 4788285"/>
              <a:gd name="connsiteY259" fmla="*/ 4899035 h 6097361"/>
              <a:gd name="connsiteX260" fmla="*/ 3656169 w 4788285"/>
              <a:gd name="connsiteY260" fmla="*/ 4899035 h 6097361"/>
              <a:gd name="connsiteX261" fmla="*/ 3656169 w 4788285"/>
              <a:gd name="connsiteY261" fmla="*/ 4934279 h 6097361"/>
              <a:gd name="connsiteX262" fmla="*/ 3668539 w 4788285"/>
              <a:gd name="connsiteY262" fmla="*/ 4934279 h 6097361"/>
              <a:gd name="connsiteX263" fmla="*/ 3684007 w 4788285"/>
              <a:gd name="connsiteY263" fmla="*/ 4993025 h 6097361"/>
              <a:gd name="connsiteX264" fmla="*/ 3693287 w 4788285"/>
              <a:gd name="connsiteY264" fmla="*/ 5057635 h 6097361"/>
              <a:gd name="connsiteX265" fmla="*/ 3541721 w 4788285"/>
              <a:gd name="connsiteY265" fmla="*/ 5092883 h 6097361"/>
              <a:gd name="connsiteX266" fmla="*/ 3402527 w 4788285"/>
              <a:gd name="connsiteY266" fmla="*/ 5186869 h 6097361"/>
              <a:gd name="connsiteX267" fmla="*/ 3390151 w 4788285"/>
              <a:gd name="connsiteY267" fmla="*/ 5186869 h 6097361"/>
              <a:gd name="connsiteX268" fmla="*/ 3390151 w 4788285"/>
              <a:gd name="connsiteY268" fmla="*/ 5233864 h 6097361"/>
              <a:gd name="connsiteX269" fmla="*/ 3365410 w 4788285"/>
              <a:gd name="connsiteY269" fmla="*/ 5233864 h 6097361"/>
              <a:gd name="connsiteX270" fmla="*/ 3365410 w 4788285"/>
              <a:gd name="connsiteY270" fmla="*/ 5269108 h 6097361"/>
              <a:gd name="connsiteX271" fmla="*/ 3353034 w 4788285"/>
              <a:gd name="connsiteY271" fmla="*/ 5269108 h 6097361"/>
              <a:gd name="connsiteX272" fmla="*/ 3353034 w 4788285"/>
              <a:gd name="connsiteY272" fmla="*/ 5333722 h 6097361"/>
              <a:gd name="connsiteX273" fmla="*/ 3334478 w 4788285"/>
              <a:gd name="connsiteY273" fmla="*/ 5333722 h 6097361"/>
              <a:gd name="connsiteX274" fmla="*/ 3322102 w 4788285"/>
              <a:gd name="connsiteY274" fmla="*/ 5380717 h 6097361"/>
              <a:gd name="connsiteX275" fmla="*/ 3315916 w 4788285"/>
              <a:gd name="connsiteY275" fmla="*/ 5427708 h 6097361"/>
              <a:gd name="connsiteX276" fmla="*/ 3353034 w 4788285"/>
              <a:gd name="connsiteY276" fmla="*/ 5457078 h 6097361"/>
              <a:gd name="connsiteX277" fmla="*/ 3402527 w 4788285"/>
              <a:gd name="connsiteY277" fmla="*/ 5492326 h 6097361"/>
              <a:gd name="connsiteX278" fmla="*/ 3408713 w 4788285"/>
              <a:gd name="connsiteY278" fmla="*/ 5527570 h 6097361"/>
              <a:gd name="connsiteX279" fmla="*/ 3433459 w 4788285"/>
              <a:gd name="connsiteY279" fmla="*/ 5556942 h 6097361"/>
              <a:gd name="connsiteX280" fmla="*/ 3445830 w 4788285"/>
              <a:gd name="connsiteY280" fmla="*/ 5586312 h 6097361"/>
              <a:gd name="connsiteX281" fmla="*/ 3417993 w 4788285"/>
              <a:gd name="connsiteY281" fmla="*/ 5653861 h 6097361"/>
              <a:gd name="connsiteX282" fmla="*/ 3396341 w 4788285"/>
              <a:gd name="connsiteY282" fmla="*/ 5709668 h 6097361"/>
              <a:gd name="connsiteX283" fmla="*/ 3402527 w 4788285"/>
              <a:gd name="connsiteY283" fmla="*/ 5715542 h 6097361"/>
              <a:gd name="connsiteX284" fmla="*/ 3408713 w 4788285"/>
              <a:gd name="connsiteY284" fmla="*/ 5715542 h 6097361"/>
              <a:gd name="connsiteX285" fmla="*/ 3433459 w 4788285"/>
              <a:gd name="connsiteY285" fmla="*/ 5780156 h 6097361"/>
              <a:gd name="connsiteX286" fmla="*/ 3408713 w 4788285"/>
              <a:gd name="connsiteY286" fmla="*/ 5780156 h 6097361"/>
              <a:gd name="connsiteX287" fmla="*/ 3402527 w 4788285"/>
              <a:gd name="connsiteY287" fmla="*/ 5762537 h 6097361"/>
              <a:gd name="connsiteX288" fmla="*/ 3337568 w 4788285"/>
              <a:gd name="connsiteY288" fmla="*/ 5692043 h 6097361"/>
              <a:gd name="connsiteX289" fmla="*/ 3254053 w 4788285"/>
              <a:gd name="connsiteY289" fmla="*/ 5650926 h 6097361"/>
              <a:gd name="connsiteX290" fmla="*/ 3254053 w 4788285"/>
              <a:gd name="connsiteY290" fmla="*/ 5615682 h 6097361"/>
              <a:gd name="connsiteX291" fmla="*/ 3204560 w 4788285"/>
              <a:gd name="connsiteY291" fmla="*/ 5580438 h 6097361"/>
              <a:gd name="connsiteX292" fmla="*/ 3179818 w 4788285"/>
              <a:gd name="connsiteY292" fmla="*/ 5551062 h 6097361"/>
              <a:gd name="connsiteX293" fmla="*/ 3139605 w 4788285"/>
              <a:gd name="connsiteY293" fmla="*/ 5533443 h 6097361"/>
              <a:gd name="connsiteX294" fmla="*/ 3043714 w 4788285"/>
              <a:gd name="connsiteY294" fmla="*/ 5527570 h 6097361"/>
              <a:gd name="connsiteX295" fmla="*/ 2997315 w 4788285"/>
              <a:gd name="connsiteY295" fmla="*/ 5556942 h 6097361"/>
              <a:gd name="connsiteX296" fmla="*/ 2950917 w 4788285"/>
              <a:gd name="connsiteY296" fmla="*/ 5568687 h 6097361"/>
              <a:gd name="connsiteX297" fmla="*/ 2950917 w 4788285"/>
              <a:gd name="connsiteY297" fmla="*/ 5586312 h 6097361"/>
              <a:gd name="connsiteX298" fmla="*/ 2858121 w 4788285"/>
              <a:gd name="connsiteY298" fmla="*/ 5586312 h 6097361"/>
              <a:gd name="connsiteX299" fmla="*/ 2858121 w 4788285"/>
              <a:gd name="connsiteY299" fmla="*/ 5603937 h 6097361"/>
              <a:gd name="connsiteX300" fmla="*/ 2848841 w 4788285"/>
              <a:gd name="connsiteY300" fmla="*/ 5615682 h 6097361"/>
              <a:gd name="connsiteX301" fmla="*/ 2845749 w 4788285"/>
              <a:gd name="connsiteY301" fmla="*/ 5639175 h 6097361"/>
              <a:gd name="connsiteX302" fmla="*/ 2814818 w 4788285"/>
              <a:gd name="connsiteY302" fmla="*/ 5639175 h 6097361"/>
              <a:gd name="connsiteX303" fmla="*/ 2709647 w 4788285"/>
              <a:gd name="connsiteY303" fmla="*/ 5744912 h 6097361"/>
              <a:gd name="connsiteX304" fmla="*/ 2709647 w 4788285"/>
              <a:gd name="connsiteY304" fmla="*/ 5938760 h 6097361"/>
              <a:gd name="connsiteX305" fmla="*/ 2691089 w 4788285"/>
              <a:gd name="connsiteY305" fmla="*/ 5938760 h 6097361"/>
              <a:gd name="connsiteX306" fmla="*/ 2684904 w 4788285"/>
              <a:gd name="connsiteY306" fmla="*/ 6032746 h 6097361"/>
              <a:gd name="connsiteX307" fmla="*/ 2610664 w 4788285"/>
              <a:gd name="connsiteY307" fmla="*/ 6079741 h 6097361"/>
              <a:gd name="connsiteX308" fmla="*/ 2561176 w 4788285"/>
              <a:gd name="connsiteY308" fmla="*/ 6097360 h 6097361"/>
              <a:gd name="connsiteX309" fmla="*/ 2502402 w 4788285"/>
              <a:gd name="connsiteY309" fmla="*/ 6079741 h 6097361"/>
              <a:gd name="connsiteX310" fmla="*/ 2462189 w 4788285"/>
              <a:gd name="connsiteY310" fmla="*/ 6032746 h 6097361"/>
              <a:gd name="connsiteX311" fmla="*/ 2443633 w 4788285"/>
              <a:gd name="connsiteY311" fmla="*/ 6032746 h 6097361"/>
              <a:gd name="connsiteX312" fmla="*/ 2428167 w 4788285"/>
              <a:gd name="connsiteY312" fmla="*/ 5994562 h 6097361"/>
              <a:gd name="connsiteX313" fmla="*/ 2406516 w 4788285"/>
              <a:gd name="connsiteY313" fmla="*/ 5956385 h 6097361"/>
              <a:gd name="connsiteX314" fmla="*/ 2375584 w 4788285"/>
              <a:gd name="connsiteY314" fmla="*/ 5956385 h 6097361"/>
              <a:gd name="connsiteX315" fmla="*/ 2375584 w 4788285"/>
              <a:gd name="connsiteY315" fmla="*/ 5938760 h 6097361"/>
              <a:gd name="connsiteX316" fmla="*/ 2276597 w 4788285"/>
              <a:gd name="connsiteY316" fmla="*/ 5938760 h 6097361"/>
              <a:gd name="connsiteX317" fmla="*/ 2230200 w 4788285"/>
              <a:gd name="connsiteY317" fmla="*/ 5968132 h 6097361"/>
              <a:gd name="connsiteX318" fmla="*/ 2189991 w 4788285"/>
              <a:gd name="connsiteY318" fmla="*/ 5985751 h 6097361"/>
              <a:gd name="connsiteX319" fmla="*/ 2189991 w 4788285"/>
              <a:gd name="connsiteY319" fmla="*/ 6020994 h 6097361"/>
              <a:gd name="connsiteX320" fmla="*/ 2131217 w 4788285"/>
              <a:gd name="connsiteY320" fmla="*/ 6082675 h 6097361"/>
              <a:gd name="connsiteX321" fmla="*/ 2091004 w 4788285"/>
              <a:gd name="connsiteY321" fmla="*/ 6097360 h 6097361"/>
              <a:gd name="connsiteX322" fmla="*/ 2032235 w 4788285"/>
              <a:gd name="connsiteY322" fmla="*/ 6094426 h 6097361"/>
              <a:gd name="connsiteX323" fmla="*/ 1985838 w 4788285"/>
              <a:gd name="connsiteY323" fmla="*/ 6067990 h 6097361"/>
              <a:gd name="connsiteX324" fmla="*/ 1985838 w 4788285"/>
              <a:gd name="connsiteY324" fmla="*/ 5997502 h 6097361"/>
              <a:gd name="connsiteX325" fmla="*/ 1951810 w 4788285"/>
              <a:gd name="connsiteY325" fmla="*/ 5974004 h 6097361"/>
              <a:gd name="connsiteX326" fmla="*/ 1923974 w 4788285"/>
              <a:gd name="connsiteY326" fmla="*/ 5938760 h 6097361"/>
              <a:gd name="connsiteX327" fmla="*/ 1701264 w 4788285"/>
              <a:gd name="connsiteY327" fmla="*/ 5938760 h 6097361"/>
              <a:gd name="connsiteX328" fmla="*/ 1688888 w 4788285"/>
              <a:gd name="connsiteY328" fmla="*/ 5959319 h 6097361"/>
              <a:gd name="connsiteX329" fmla="*/ 1651770 w 4788285"/>
              <a:gd name="connsiteY329" fmla="*/ 6006309 h 6097361"/>
              <a:gd name="connsiteX330" fmla="*/ 1596091 w 4788285"/>
              <a:gd name="connsiteY330" fmla="*/ 6056243 h 6097361"/>
              <a:gd name="connsiteX331" fmla="*/ 1534228 w 4788285"/>
              <a:gd name="connsiteY331" fmla="*/ 6079741 h 6097361"/>
              <a:gd name="connsiteX332" fmla="*/ 1521856 w 4788285"/>
              <a:gd name="connsiteY332" fmla="*/ 6079741 h 6097361"/>
              <a:gd name="connsiteX333" fmla="*/ 1472363 w 4788285"/>
              <a:gd name="connsiteY333" fmla="*/ 6079741 h 6097361"/>
              <a:gd name="connsiteX334" fmla="*/ 1472363 w 4788285"/>
              <a:gd name="connsiteY334" fmla="*/ 6067990 h 6097361"/>
              <a:gd name="connsiteX335" fmla="*/ 1438341 w 4788285"/>
              <a:gd name="connsiteY335" fmla="*/ 6006309 h 6097361"/>
              <a:gd name="connsiteX336" fmla="*/ 1435245 w 4788285"/>
              <a:gd name="connsiteY336" fmla="*/ 5927009 h 6097361"/>
              <a:gd name="connsiteX337" fmla="*/ 1447621 w 4788285"/>
              <a:gd name="connsiteY337" fmla="*/ 5903512 h 6097361"/>
              <a:gd name="connsiteX338" fmla="*/ 1435245 w 4788285"/>
              <a:gd name="connsiteY338" fmla="*/ 5903512 h 6097361"/>
              <a:gd name="connsiteX339" fmla="*/ 1435245 w 4788285"/>
              <a:gd name="connsiteY339" fmla="*/ 5856521 h 6097361"/>
              <a:gd name="connsiteX340" fmla="*/ 1422876 w 4788285"/>
              <a:gd name="connsiteY340" fmla="*/ 5856521 h 6097361"/>
              <a:gd name="connsiteX341" fmla="*/ 1404314 w 4788285"/>
              <a:gd name="connsiteY341" fmla="*/ 5833024 h 6097361"/>
              <a:gd name="connsiteX342" fmla="*/ 1391942 w 4788285"/>
              <a:gd name="connsiteY342" fmla="*/ 5815404 h 6097361"/>
              <a:gd name="connsiteX343" fmla="*/ 1354825 w 4788285"/>
              <a:gd name="connsiteY343" fmla="*/ 5815404 h 6097361"/>
              <a:gd name="connsiteX344" fmla="*/ 1342449 w 4788285"/>
              <a:gd name="connsiteY344" fmla="*/ 5794841 h 6097361"/>
              <a:gd name="connsiteX345" fmla="*/ 1336265 w 4788285"/>
              <a:gd name="connsiteY345" fmla="*/ 5780156 h 6097361"/>
              <a:gd name="connsiteX346" fmla="*/ 1262030 w 4788285"/>
              <a:gd name="connsiteY346" fmla="*/ 5780156 h 6097361"/>
              <a:gd name="connsiteX347" fmla="*/ 1262030 w 4788285"/>
              <a:gd name="connsiteY347" fmla="*/ 5762537 h 6097361"/>
              <a:gd name="connsiteX348" fmla="*/ 1193975 w 4788285"/>
              <a:gd name="connsiteY348" fmla="*/ 5771344 h 6097361"/>
              <a:gd name="connsiteX349" fmla="*/ 1132110 w 4788285"/>
              <a:gd name="connsiteY349" fmla="*/ 5797780 h 6097361"/>
              <a:gd name="connsiteX350" fmla="*/ 1132110 w 4788285"/>
              <a:gd name="connsiteY350" fmla="*/ 5815404 h 6097361"/>
              <a:gd name="connsiteX351" fmla="*/ 1020758 w 4788285"/>
              <a:gd name="connsiteY351" fmla="*/ 5815404 h 6097361"/>
              <a:gd name="connsiteX352" fmla="*/ 1005292 w 4788285"/>
              <a:gd name="connsiteY352" fmla="*/ 5788967 h 6097361"/>
              <a:gd name="connsiteX353" fmla="*/ 996011 w 4788285"/>
              <a:gd name="connsiteY353" fmla="*/ 5762537 h 6097361"/>
              <a:gd name="connsiteX354" fmla="*/ 983640 w 4788285"/>
              <a:gd name="connsiteY354" fmla="*/ 5762537 h 6097361"/>
              <a:gd name="connsiteX355" fmla="*/ 983640 w 4788285"/>
              <a:gd name="connsiteY355" fmla="*/ 5715542 h 6097361"/>
              <a:gd name="connsiteX356" fmla="*/ 897029 w 4788285"/>
              <a:gd name="connsiteY356" fmla="*/ 5609809 h 6097361"/>
              <a:gd name="connsiteX357" fmla="*/ 798049 w 4788285"/>
              <a:gd name="connsiteY357" fmla="*/ 5574561 h 6097361"/>
              <a:gd name="connsiteX358" fmla="*/ 708342 w 4788285"/>
              <a:gd name="connsiteY358" fmla="*/ 5545190 h 6097361"/>
              <a:gd name="connsiteX359" fmla="*/ 649573 w 4788285"/>
              <a:gd name="connsiteY359" fmla="*/ 5462956 h 6097361"/>
              <a:gd name="connsiteX360" fmla="*/ 649573 w 4788285"/>
              <a:gd name="connsiteY360" fmla="*/ 5398336 h 6097361"/>
              <a:gd name="connsiteX361" fmla="*/ 547496 w 4788285"/>
              <a:gd name="connsiteY361" fmla="*/ 5301412 h 6097361"/>
              <a:gd name="connsiteX362" fmla="*/ 445420 w 4788285"/>
              <a:gd name="connsiteY362" fmla="*/ 5186869 h 6097361"/>
              <a:gd name="connsiteX363" fmla="*/ 445420 w 4788285"/>
              <a:gd name="connsiteY363" fmla="*/ 5175118 h 6097361"/>
              <a:gd name="connsiteX364" fmla="*/ 383555 w 4788285"/>
              <a:gd name="connsiteY364" fmla="*/ 5163371 h 6097361"/>
              <a:gd name="connsiteX365" fmla="*/ 355719 w 4788285"/>
              <a:gd name="connsiteY365" fmla="*/ 5134000 h 6097361"/>
              <a:gd name="connsiteX366" fmla="*/ 340253 w 4788285"/>
              <a:gd name="connsiteY366" fmla="*/ 5092883 h 6097361"/>
              <a:gd name="connsiteX367" fmla="*/ 315506 w 4788285"/>
              <a:gd name="connsiteY367" fmla="*/ 5045888 h 6097361"/>
              <a:gd name="connsiteX368" fmla="*/ 315506 w 4788285"/>
              <a:gd name="connsiteY368" fmla="*/ 4981274 h 6097361"/>
              <a:gd name="connsiteX369" fmla="*/ 278388 w 4788285"/>
              <a:gd name="connsiteY369" fmla="*/ 4969527 h 6097361"/>
              <a:gd name="connsiteX370" fmla="*/ 278388 w 4788285"/>
              <a:gd name="connsiteY370" fmla="*/ 4934279 h 6097361"/>
              <a:gd name="connsiteX371" fmla="*/ 259827 w 4788285"/>
              <a:gd name="connsiteY371" fmla="*/ 4934279 h 6097361"/>
              <a:gd name="connsiteX372" fmla="*/ 259827 w 4788285"/>
              <a:gd name="connsiteY372" fmla="*/ 4881415 h 6097361"/>
              <a:gd name="connsiteX373" fmla="*/ 235081 w 4788285"/>
              <a:gd name="connsiteY373" fmla="*/ 4869669 h 6097361"/>
              <a:gd name="connsiteX374" fmla="*/ 235081 w 4788285"/>
              <a:gd name="connsiteY374" fmla="*/ 4840293 h 6097361"/>
              <a:gd name="connsiteX375" fmla="*/ 216525 w 4788285"/>
              <a:gd name="connsiteY375" fmla="*/ 4840293 h 6097361"/>
              <a:gd name="connsiteX376" fmla="*/ 216525 w 4788285"/>
              <a:gd name="connsiteY376" fmla="*/ 4805049 h 6097361"/>
              <a:gd name="connsiteX377" fmla="*/ 197963 w 4788285"/>
              <a:gd name="connsiteY377" fmla="*/ 4805049 h 6097361"/>
              <a:gd name="connsiteX378" fmla="*/ 197963 w 4788285"/>
              <a:gd name="connsiteY378" fmla="*/ 4758054 h 6097361"/>
              <a:gd name="connsiteX379" fmla="*/ 179408 w 4788285"/>
              <a:gd name="connsiteY379" fmla="*/ 4758054 h 6097361"/>
              <a:gd name="connsiteX380" fmla="*/ 160846 w 4788285"/>
              <a:gd name="connsiteY380" fmla="*/ 4711063 h 6097361"/>
              <a:gd name="connsiteX381" fmla="*/ 142284 w 4788285"/>
              <a:gd name="connsiteY381" fmla="*/ 4664068 h 6097361"/>
              <a:gd name="connsiteX382" fmla="*/ 129914 w 4788285"/>
              <a:gd name="connsiteY382" fmla="*/ 4664068 h 6097361"/>
              <a:gd name="connsiteX383" fmla="*/ 139194 w 4788285"/>
              <a:gd name="connsiteY383" fmla="*/ 4620013 h 6097361"/>
              <a:gd name="connsiteX384" fmla="*/ 148474 w 4788285"/>
              <a:gd name="connsiteY384" fmla="*/ 4552463 h 6097361"/>
              <a:gd name="connsiteX385" fmla="*/ 142284 w 4788285"/>
              <a:gd name="connsiteY385" fmla="*/ 4437916 h 6097361"/>
              <a:gd name="connsiteX386" fmla="*/ 129914 w 4788285"/>
              <a:gd name="connsiteY386" fmla="*/ 4364489 h 6097361"/>
              <a:gd name="connsiteX387" fmla="*/ 105167 w 4788285"/>
              <a:gd name="connsiteY387" fmla="*/ 4364489 h 6097361"/>
              <a:gd name="connsiteX388" fmla="*/ 105167 w 4788285"/>
              <a:gd name="connsiteY388" fmla="*/ 4305747 h 6097361"/>
              <a:gd name="connsiteX389" fmla="*/ 92795 w 4788285"/>
              <a:gd name="connsiteY389" fmla="*/ 4305747 h 6097361"/>
              <a:gd name="connsiteX390" fmla="*/ 86611 w 4788285"/>
              <a:gd name="connsiteY390" fmla="*/ 4211762 h 6097361"/>
              <a:gd name="connsiteX391" fmla="*/ 61864 w 4788285"/>
              <a:gd name="connsiteY391" fmla="*/ 4211762 h 6097361"/>
              <a:gd name="connsiteX392" fmla="*/ 61864 w 4788285"/>
              <a:gd name="connsiteY392" fmla="*/ 4158894 h 6097361"/>
              <a:gd name="connsiteX393" fmla="*/ 49488 w 4788285"/>
              <a:gd name="connsiteY393" fmla="*/ 4158894 h 6097361"/>
              <a:gd name="connsiteX394" fmla="*/ 15466 w 4788285"/>
              <a:gd name="connsiteY394" fmla="*/ 4100152 h 6097361"/>
              <a:gd name="connsiteX395" fmla="*/ 0 w 4788285"/>
              <a:gd name="connsiteY395" fmla="*/ 4029664 h 6097361"/>
              <a:gd name="connsiteX396" fmla="*/ 0 w 4788285"/>
              <a:gd name="connsiteY396" fmla="*/ 4012041 h 6097361"/>
              <a:gd name="connsiteX397" fmla="*/ 12370 w 4788285"/>
              <a:gd name="connsiteY397" fmla="*/ 3994420 h 6097361"/>
              <a:gd name="connsiteX398" fmla="*/ 24746 w 4788285"/>
              <a:gd name="connsiteY398" fmla="*/ 3994420 h 6097361"/>
              <a:gd name="connsiteX399" fmla="*/ 83515 w 4788285"/>
              <a:gd name="connsiteY399" fmla="*/ 3868126 h 6097361"/>
              <a:gd name="connsiteX400" fmla="*/ 160846 w 4788285"/>
              <a:gd name="connsiteY400" fmla="*/ 3741830 h 6097361"/>
              <a:gd name="connsiteX401" fmla="*/ 179408 w 4788285"/>
              <a:gd name="connsiteY401" fmla="*/ 3741830 h 6097361"/>
              <a:gd name="connsiteX402" fmla="*/ 179408 w 4788285"/>
              <a:gd name="connsiteY402" fmla="*/ 3671342 h 6097361"/>
              <a:gd name="connsiteX403" fmla="*/ 216525 w 4788285"/>
              <a:gd name="connsiteY403" fmla="*/ 3659591 h 6097361"/>
              <a:gd name="connsiteX404" fmla="*/ 216525 w 4788285"/>
              <a:gd name="connsiteY404" fmla="*/ 3612602 h 6097361"/>
              <a:gd name="connsiteX405" fmla="*/ 241271 w 4788285"/>
              <a:gd name="connsiteY405" fmla="*/ 3600851 h 6097361"/>
              <a:gd name="connsiteX406" fmla="*/ 241271 w 4788285"/>
              <a:gd name="connsiteY406" fmla="*/ 3518612 h 6097361"/>
              <a:gd name="connsiteX407" fmla="*/ 259827 w 4788285"/>
              <a:gd name="connsiteY407" fmla="*/ 3518612 h 6097361"/>
              <a:gd name="connsiteX408" fmla="*/ 272203 w 4788285"/>
              <a:gd name="connsiteY408" fmla="*/ 3448123 h 6097361"/>
              <a:gd name="connsiteX409" fmla="*/ 241271 w 4788285"/>
              <a:gd name="connsiteY409" fmla="*/ 3348261 h 6097361"/>
              <a:gd name="connsiteX410" fmla="*/ 235081 w 4788285"/>
              <a:gd name="connsiteY410" fmla="*/ 3348261 h 6097361"/>
              <a:gd name="connsiteX411" fmla="*/ 222709 w 4788285"/>
              <a:gd name="connsiteY411" fmla="*/ 3289518 h 6097361"/>
              <a:gd name="connsiteX412" fmla="*/ 315506 w 4788285"/>
              <a:gd name="connsiteY412" fmla="*/ 3136792 h 6097361"/>
              <a:gd name="connsiteX413" fmla="*/ 315506 w 4788285"/>
              <a:gd name="connsiteY413" fmla="*/ 3101548 h 6097361"/>
              <a:gd name="connsiteX414" fmla="*/ 374275 w 4788285"/>
              <a:gd name="connsiteY414" fmla="*/ 3086863 h 6097361"/>
              <a:gd name="connsiteX415" fmla="*/ 426864 w 4788285"/>
              <a:gd name="connsiteY415" fmla="*/ 3072178 h 6097361"/>
              <a:gd name="connsiteX416" fmla="*/ 426864 w 4788285"/>
              <a:gd name="connsiteY416" fmla="*/ 3060431 h 6097361"/>
              <a:gd name="connsiteX417" fmla="*/ 463981 w 4788285"/>
              <a:gd name="connsiteY417" fmla="*/ 3036934 h 6097361"/>
              <a:gd name="connsiteX418" fmla="*/ 463981 w 4788285"/>
              <a:gd name="connsiteY418" fmla="*/ 3007562 h 6097361"/>
              <a:gd name="connsiteX419" fmla="*/ 482537 w 4788285"/>
              <a:gd name="connsiteY419" fmla="*/ 3007562 h 6097361"/>
              <a:gd name="connsiteX420" fmla="*/ 541311 w 4788285"/>
              <a:gd name="connsiteY420" fmla="*/ 2942948 h 6097361"/>
              <a:gd name="connsiteX421" fmla="*/ 593894 w 4788285"/>
              <a:gd name="connsiteY421" fmla="*/ 2895953 h 6097361"/>
              <a:gd name="connsiteX422" fmla="*/ 593894 w 4788285"/>
              <a:gd name="connsiteY422" fmla="*/ 2801967 h 6097361"/>
              <a:gd name="connsiteX423" fmla="*/ 581524 w 4788285"/>
              <a:gd name="connsiteY423" fmla="*/ 2801967 h 6097361"/>
              <a:gd name="connsiteX424" fmla="*/ 615545 w 4788285"/>
              <a:gd name="connsiteY424" fmla="*/ 2737353 h 6097361"/>
              <a:gd name="connsiteX425" fmla="*/ 649573 w 4788285"/>
              <a:gd name="connsiteY425" fmla="*/ 2672739 h 6097361"/>
              <a:gd name="connsiteX426" fmla="*/ 692876 w 4788285"/>
              <a:gd name="connsiteY426" fmla="*/ 2672739 h 6097361"/>
              <a:gd name="connsiteX427" fmla="*/ 764021 w 4788285"/>
              <a:gd name="connsiteY427" fmla="*/ 2696232 h 6097361"/>
              <a:gd name="connsiteX428" fmla="*/ 847536 w 4788285"/>
              <a:gd name="connsiteY428" fmla="*/ 2696232 h 6097361"/>
              <a:gd name="connsiteX429" fmla="*/ 847536 w 4788285"/>
              <a:gd name="connsiteY429" fmla="*/ 2684485 h 6097361"/>
              <a:gd name="connsiteX430" fmla="*/ 912495 w 4788285"/>
              <a:gd name="connsiteY430" fmla="*/ 2658054 h 6097361"/>
              <a:gd name="connsiteX431" fmla="*/ 934147 w 4788285"/>
              <a:gd name="connsiteY431" fmla="*/ 2593434 h 6097361"/>
              <a:gd name="connsiteX432" fmla="*/ 946518 w 4788285"/>
              <a:gd name="connsiteY432" fmla="*/ 2520007 h 6097361"/>
              <a:gd name="connsiteX433" fmla="*/ 983640 w 4788285"/>
              <a:gd name="connsiteY433" fmla="*/ 2467144 h 6097361"/>
              <a:gd name="connsiteX434" fmla="*/ 1070247 w 4788285"/>
              <a:gd name="connsiteY434" fmla="*/ 2467144 h 6097361"/>
              <a:gd name="connsiteX435" fmla="*/ 1070247 w 4788285"/>
              <a:gd name="connsiteY435" fmla="*/ 2478890 h 6097361"/>
              <a:gd name="connsiteX436" fmla="*/ 1132110 w 4788285"/>
              <a:gd name="connsiteY436" fmla="*/ 2478890 h 6097361"/>
              <a:gd name="connsiteX437" fmla="*/ 1132110 w 4788285"/>
              <a:gd name="connsiteY437" fmla="*/ 2502388 h 6097361"/>
              <a:gd name="connsiteX438" fmla="*/ 1169233 w 4788285"/>
              <a:gd name="connsiteY438" fmla="*/ 2502388 h 6097361"/>
              <a:gd name="connsiteX439" fmla="*/ 1181603 w 4788285"/>
              <a:gd name="connsiteY439" fmla="*/ 2531758 h 6097361"/>
              <a:gd name="connsiteX440" fmla="*/ 1299147 w 4788285"/>
              <a:gd name="connsiteY440" fmla="*/ 2531758 h 6097361"/>
              <a:gd name="connsiteX441" fmla="*/ 1339359 w 4788285"/>
              <a:gd name="connsiteY441" fmla="*/ 2434834 h 6097361"/>
              <a:gd name="connsiteX442" fmla="*/ 1373382 w 4788285"/>
              <a:gd name="connsiteY442" fmla="*/ 2337910 h 6097361"/>
              <a:gd name="connsiteX443" fmla="*/ 1391942 w 4788285"/>
              <a:gd name="connsiteY443" fmla="*/ 2337910 h 6097361"/>
              <a:gd name="connsiteX444" fmla="*/ 1395034 w 4788285"/>
              <a:gd name="connsiteY444" fmla="*/ 2320286 h 6097361"/>
              <a:gd name="connsiteX445" fmla="*/ 1398128 w 4788285"/>
              <a:gd name="connsiteY445" fmla="*/ 2302666 h 6097361"/>
              <a:gd name="connsiteX446" fmla="*/ 1435245 w 4788285"/>
              <a:gd name="connsiteY446" fmla="*/ 2302666 h 6097361"/>
              <a:gd name="connsiteX447" fmla="*/ 1435245 w 4788285"/>
              <a:gd name="connsiteY447" fmla="*/ 2290919 h 6097361"/>
              <a:gd name="connsiteX448" fmla="*/ 1506390 w 4788285"/>
              <a:gd name="connsiteY448" fmla="*/ 2314412 h 6097361"/>
              <a:gd name="connsiteX449" fmla="*/ 1534228 w 4788285"/>
              <a:gd name="connsiteY449" fmla="*/ 2373154 h 6097361"/>
              <a:gd name="connsiteX450" fmla="*/ 1571350 w 4788285"/>
              <a:gd name="connsiteY450" fmla="*/ 2373154 h 6097361"/>
              <a:gd name="connsiteX451" fmla="*/ 1571350 w 4788285"/>
              <a:gd name="connsiteY451" fmla="*/ 2396651 h 6097361"/>
              <a:gd name="connsiteX452" fmla="*/ 1623933 w 4788285"/>
              <a:gd name="connsiteY452" fmla="*/ 2426023 h 6097361"/>
              <a:gd name="connsiteX453" fmla="*/ 1701264 w 4788285"/>
              <a:gd name="connsiteY453" fmla="*/ 2431895 h 6097361"/>
              <a:gd name="connsiteX454" fmla="*/ 1756943 w 4788285"/>
              <a:gd name="connsiteY454" fmla="*/ 2361407 h 6097361"/>
              <a:gd name="connsiteX455" fmla="*/ 1837363 w 4788285"/>
              <a:gd name="connsiteY455" fmla="*/ 2320286 h 6097361"/>
              <a:gd name="connsiteX456" fmla="*/ 1837363 w 4788285"/>
              <a:gd name="connsiteY456" fmla="*/ 2290919 h 6097361"/>
              <a:gd name="connsiteX457" fmla="*/ 1889947 w 4788285"/>
              <a:gd name="connsiteY457" fmla="*/ 2276234 h 6097361"/>
              <a:gd name="connsiteX458" fmla="*/ 1961092 w 4788285"/>
              <a:gd name="connsiteY458" fmla="*/ 2267423 h 6097361"/>
              <a:gd name="connsiteX459" fmla="*/ 1985838 w 4788285"/>
              <a:gd name="connsiteY459" fmla="*/ 2161686 h 6097361"/>
              <a:gd name="connsiteX460" fmla="*/ 1939440 w 4788285"/>
              <a:gd name="connsiteY460" fmla="*/ 2091198 h 6097361"/>
              <a:gd name="connsiteX461" fmla="*/ 1886855 w 4788285"/>
              <a:gd name="connsiteY461" fmla="*/ 2014833 h 6097361"/>
              <a:gd name="connsiteX462" fmla="*/ 1849738 w 4788285"/>
              <a:gd name="connsiteY462" fmla="*/ 2014833 h 6097361"/>
              <a:gd name="connsiteX463" fmla="*/ 1784779 w 4788285"/>
              <a:gd name="connsiteY463" fmla="*/ 1985462 h 6097361"/>
              <a:gd name="connsiteX464" fmla="*/ 1719819 w 4788285"/>
              <a:gd name="connsiteY464" fmla="*/ 1985462 h 6097361"/>
              <a:gd name="connsiteX465" fmla="*/ 1667236 w 4788285"/>
              <a:gd name="connsiteY465" fmla="*/ 1967842 h 6097361"/>
              <a:gd name="connsiteX466" fmla="*/ 1645585 w 4788285"/>
              <a:gd name="connsiteY466" fmla="*/ 1891476 h 6097361"/>
              <a:gd name="connsiteX467" fmla="*/ 1682702 w 4788285"/>
              <a:gd name="connsiteY467" fmla="*/ 1841548 h 6097361"/>
              <a:gd name="connsiteX468" fmla="*/ 1738381 w 4788285"/>
              <a:gd name="connsiteY468" fmla="*/ 1797491 h 6097361"/>
              <a:gd name="connsiteX469" fmla="*/ 1738381 w 4788285"/>
              <a:gd name="connsiteY469" fmla="*/ 1762243 h 6097361"/>
              <a:gd name="connsiteX470" fmla="*/ 1756943 w 4788285"/>
              <a:gd name="connsiteY470" fmla="*/ 1762243 h 6097361"/>
              <a:gd name="connsiteX471" fmla="*/ 1673422 w 4788285"/>
              <a:gd name="connsiteY471" fmla="*/ 1571337 h 6097361"/>
              <a:gd name="connsiteX472" fmla="*/ 1620839 w 4788285"/>
              <a:gd name="connsiteY472" fmla="*/ 1415673 h 6097361"/>
              <a:gd name="connsiteX473" fmla="*/ 1673422 w 4788285"/>
              <a:gd name="connsiteY473" fmla="*/ 1359864 h 6097361"/>
              <a:gd name="connsiteX474" fmla="*/ 1719819 w 4788285"/>
              <a:gd name="connsiteY474" fmla="*/ 1315809 h 6097361"/>
              <a:gd name="connsiteX475" fmla="*/ 1719819 w 4788285"/>
              <a:gd name="connsiteY475" fmla="*/ 1292311 h 6097361"/>
              <a:gd name="connsiteX476" fmla="*/ 1747661 w 4788285"/>
              <a:gd name="connsiteY476" fmla="*/ 1274692 h 6097361"/>
              <a:gd name="connsiteX477" fmla="*/ 1775498 w 4788285"/>
              <a:gd name="connsiteY477" fmla="*/ 1257067 h 6097361"/>
              <a:gd name="connsiteX478" fmla="*/ 1775498 w 4788285"/>
              <a:gd name="connsiteY478" fmla="*/ 1151335 h 6097361"/>
              <a:gd name="connsiteX479" fmla="*/ 1698168 w 4788285"/>
              <a:gd name="connsiteY479" fmla="*/ 1107280 h 6097361"/>
              <a:gd name="connsiteX480" fmla="*/ 1670332 w 4788285"/>
              <a:gd name="connsiteY480" fmla="*/ 1027975 h 6097361"/>
              <a:gd name="connsiteX481" fmla="*/ 1682702 w 4788285"/>
              <a:gd name="connsiteY481" fmla="*/ 992731 h 6097361"/>
              <a:gd name="connsiteX482" fmla="*/ 1701264 w 4788285"/>
              <a:gd name="connsiteY482" fmla="*/ 975112 h 6097361"/>
              <a:gd name="connsiteX483" fmla="*/ 1794060 w 4788285"/>
              <a:gd name="connsiteY483" fmla="*/ 975112 h 6097361"/>
              <a:gd name="connsiteX484" fmla="*/ 1849738 w 4788285"/>
              <a:gd name="connsiteY484" fmla="*/ 916370 h 6097361"/>
              <a:gd name="connsiteX485" fmla="*/ 1849738 w 4788285"/>
              <a:gd name="connsiteY485" fmla="*/ 857628 h 6097361"/>
              <a:gd name="connsiteX486" fmla="*/ 1874481 w 4788285"/>
              <a:gd name="connsiteY486" fmla="*/ 857628 h 6097361"/>
              <a:gd name="connsiteX487" fmla="*/ 1849738 w 4788285"/>
              <a:gd name="connsiteY487" fmla="*/ 810633 h 6097361"/>
              <a:gd name="connsiteX488" fmla="*/ 1886855 w 4788285"/>
              <a:gd name="connsiteY488" fmla="*/ 746019 h 6097361"/>
              <a:gd name="connsiteX489" fmla="*/ 1923974 w 4788285"/>
              <a:gd name="connsiteY489" fmla="*/ 681405 h 6097361"/>
              <a:gd name="connsiteX490" fmla="*/ 1961092 w 4788285"/>
              <a:gd name="connsiteY490" fmla="*/ 681405 h 6097361"/>
              <a:gd name="connsiteX491" fmla="*/ 2010585 w 4788285"/>
              <a:gd name="connsiteY491" fmla="*/ 555109 h 6097361"/>
              <a:gd name="connsiteX492" fmla="*/ 2097196 w 4788285"/>
              <a:gd name="connsiteY492" fmla="*/ 464059 h 6097361"/>
              <a:gd name="connsiteX493" fmla="*/ 2097196 w 4788285"/>
              <a:gd name="connsiteY493" fmla="*/ 446440 h 6097361"/>
              <a:gd name="connsiteX494" fmla="*/ 2208548 w 4788285"/>
              <a:gd name="connsiteY494" fmla="*/ 446440 h 6097361"/>
              <a:gd name="connsiteX495" fmla="*/ 2220924 w 4788285"/>
              <a:gd name="connsiteY495" fmla="*/ 464059 h 6097361"/>
              <a:gd name="connsiteX496" fmla="*/ 2270411 w 4788285"/>
              <a:gd name="connsiteY496" fmla="*/ 434688 h 6097361"/>
              <a:gd name="connsiteX497" fmla="*/ 2304439 w 4788285"/>
              <a:gd name="connsiteY497" fmla="*/ 387698 h 6097361"/>
              <a:gd name="connsiteX498" fmla="*/ 2319905 w 4788285"/>
              <a:gd name="connsiteY498" fmla="*/ 311332 h 6097361"/>
              <a:gd name="connsiteX499" fmla="*/ 2316810 w 4788285"/>
              <a:gd name="connsiteY499" fmla="*/ 276088 h 6097361"/>
              <a:gd name="connsiteX500" fmla="*/ 2313719 w 4788285"/>
              <a:gd name="connsiteY500" fmla="*/ 246717 h 6097361"/>
              <a:gd name="connsiteX501" fmla="*/ 2329185 w 4788285"/>
              <a:gd name="connsiteY501" fmla="*/ 199722 h 6097361"/>
              <a:gd name="connsiteX502" fmla="*/ 2406516 w 4788285"/>
              <a:gd name="connsiteY502" fmla="*/ 176225 h 6097361"/>
              <a:gd name="connsiteX503" fmla="*/ 2474565 w 4788285"/>
              <a:gd name="connsiteY503" fmla="*/ 270215 h 6097361"/>
              <a:gd name="connsiteX504" fmla="*/ 2579733 w 4788285"/>
              <a:gd name="connsiteY504" fmla="*/ 252590 h 6097361"/>
              <a:gd name="connsiteX505" fmla="*/ 2691089 w 4788285"/>
              <a:gd name="connsiteY505" fmla="*/ 205595 h 6097361"/>
              <a:gd name="connsiteX506" fmla="*/ 2691089 w 4788285"/>
              <a:gd name="connsiteY506" fmla="*/ 152732 h 6097361"/>
              <a:gd name="connsiteX507" fmla="*/ 2709647 w 4788285"/>
              <a:gd name="connsiteY507" fmla="*/ 152732 h 6097361"/>
              <a:gd name="connsiteX508" fmla="*/ 2737489 w 4788285"/>
              <a:gd name="connsiteY508" fmla="*/ 129234 h 6097361"/>
              <a:gd name="connsiteX509" fmla="*/ 2777700 w 4788285"/>
              <a:gd name="connsiteY509" fmla="*/ 105737 h 6097361"/>
              <a:gd name="connsiteX510" fmla="*/ 2777700 w 4788285"/>
              <a:gd name="connsiteY510" fmla="*/ 129234 h 6097361"/>
              <a:gd name="connsiteX511" fmla="*/ 2821004 w 4788285"/>
              <a:gd name="connsiteY511" fmla="*/ 114549 h 6097361"/>
              <a:gd name="connsiteX512" fmla="*/ 2858121 w 4788285"/>
              <a:gd name="connsiteY512" fmla="*/ 105737 h 6097361"/>
              <a:gd name="connsiteX513" fmla="*/ 2947828 w 4788285"/>
              <a:gd name="connsiteY513" fmla="*/ 140981 h 6097361"/>
              <a:gd name="connsiteX514" fmla="*/ 3043714 w 4788285"/>
              <a:gd name="connsiteY514" fmla="*/ 152732 h 6097361"/>
              <a:gd name="connsiteX515" fmla="*/ 3087022 w 4788285"/>
              <a:gd name="connsiteY515" fmla="*/ 108675 h 6097361"/>
              <a:gd name="connsiteX516" fmla="*/ 3111763 w 4788285"/>
              <a:gd name="connsiteY516" fmla="*/ 64620 h 6097361"/>
              <a:gd name="connsiteX517" fmla="*/ 3111763 w 4788285"/>
              <a:gd name="connsiteY517" fmla="*/ 17625 h 6097361"/>
              <a:gd name="connsiteX518" fmla="*/ 3179818 w 4788285"/>
              <a:gd name="connsiteY518" fmla="*/ 0 h 6097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</a:cxnLst>
            <a:rect l="l" t="t" r="r" b="b"/>
            <a:pathLst>
              <a:path w="4788285" h="6097361">
                <a:moveTo>
                  <a:pt x="1534228" y="6079742"/>
                </a:moveTo>
                <a:lnTo>
                  <a:pt x="1534228" y="6097361"/>
                </a:lnTo>
                <a:lnTo>
                  <a:pt x="1521856" y="6097361"/>
                </a:lnTo>
                <a:close/>
                <a:moveTo>
                  <a:pt x="501097" y="5692043"/>
                </a:moveTo>
                <a:cubicBezTo>
                  <a:pt x="492846" y="5719458"/>
                  <a:pt x="485632" y="5736100"/>
                  <a:pt x="479446" y="5741978"/>
                </a:cubicBezTo>
                <a:cubicBezTo>
                  <a:pt x="473260" y="5747851"/>
                  <a:pt x="468104" y="5760581"/>
                  <a:pt x="463980" y="5780156"/>
                </a:cubicBezTo>
                <a:lnTo>
                  <a:pt x="426863" y="5780156"/>
                </a:lnTo>
                <a:cubicBezTo>
                  <a:pt x="422737" y="5780156"/>
                  <a:pt x="416551" y="5787011"/>
                  <a:pt x="408301" y="5800714"/>
                </a:cubicBezTo>
                <a:cubicBezTo>
                  <a:pt x="400051" y="5814422"/>
                  <a:pt x="391805" y="5821277"/>
                  <a:pt x="383553" y="5821277"/>
                </a:cubicBezTo>
                <a:lnTo>
                  <a:pt x="364998" y="5815404"/>
                </a:lnTo>
                <a:cubicBezTo>
                  <a:pt x="364998" y="5787989"/>
                  <a:pt x="379429" y="5763515"/>
                  <a:pt x="408301" y="5741978"/>
                </a:cubicBezTo>
                <a:cubicBezTo>
                  <a:pt x="437173" y="5720436"/>
                  <a:pt x="468104" y="5703795"/>
                  <a:pt x="501097" y="5692043"/>
                </a:cubicBezTo>
                <a:close/>
                <a:moveTo>
                  <a:pt x="593892" y="5586312"/>
                </a:moveTo>
                <a:lnTo>
                  <a:pt x="593892" y="5639175"/>
                </a:lnTo>
                <a:lnTo>
                  <a:pt x="581522" y="5639175"/>
                </a:lnTo>
                <a:cubicBezTo>
                  <a:pt x="569147" y="5647010"/>
                  <a:pt x="565021" y="5649948"/>
                  <a:pt x="569147" y="5647988"/>
                </a:cubicBezTo>
                <a:cubicBezTo>
                  <a:pt x="573272" y="5646032"/>
                  <a:pt x="565021" y="5647010"/>
                  <a:pt x="544399" y="5650926"/>
                </a:cubicBezTo>
                <a:cubicBezTo>
                  <a:pt x="552651" y="5631345"/>
                  <a:pt x="557805" y="5617638"/>
                  <a:pt x="559866" y="5609809"/>
                </a:cubicBezTo>
                <a:cubicBezTo>
                  <a:pt x="561931" y="5601975"/>
                  <a:pt x="573272" y="5594141"/>
                  <a:pt x="593892" y="5586312"/>
                </a:cubicBezTo>
                <a:close/>
                <a:moveTo>
                  <a:pt x="3699471" y="5057636"/>
                </a:moveTo>
                <a:lnTo>
                  <a:pt x="3736593" y="5057636"/>
                </a:lnTo>
                <a:cubicBezTo>
                  <a:pt x="3744839" y="5065474"/>
                  <a:pt x="3755149" y="5072326"/>
                  <a:pt x="3767525" y="5078199"/>
                </a:cubicBezTo>
                <a:cubicBezTo>
                  <a:pt x="3779896" y="5084073"/>
                  <a:pt x="3797422" y="5092884"/>
                  <a:pt x="3820109" y="5104636"/>
                </a:cubicBezTo>
                <a:cubicBezTo>
                  <a:pt x="3842791" y="5116381"/>
                  <a:pt x="3873723" y="5132046"/>
                  <a:pt x="3912904" y="5151627"/>
                </a:cubicBezTo>
                <a:cubicBezTo>
                  <a:pt x="3952082" y="5171206"/>
                  <a:pt x="4000545" y="5198616"/>
                  <a:pt x="4058284" y="5233865"/>
                </a:cubicBezTo>
                <a:cubicBezTo>
                  <a:pt x="4041788" y="5257362"/>
                  <a:pt x="4023227" y="5269109"/>
                  <a:pt x="4002607" y="5269109"/>
                </a:cubicBezTo>
                <a:lnTo>
                  <a:pt x="4002607" y="5257362"/>
                </a:lnTo>
                <a:cubicBezTo>
                  <a:pt x="3994361" y="5253440"/>
                  <a:pt x="3987139" y="5248551"/>
                  <a:pt x="3980955" y="5242677"/>
                </a:cubicBezTo>
                <a:cubicBezTo>
                  <a:pt x="3974769" y="5236804"/>
                  <a:pt x="3967549" y="5233865"/>
                  <a:pt x="3959303" y="5233865"/>
                </a:cubicBezTo>
                <a:lnTo>
                  <a:pt x="3959303" y="5222118"/>
                </a:lnTo>
                <a:cubicBezTo>
                  <a:pt x="3938682" y="5214285"/>
                  <a:pt x="3926306" y="5209389"/>
                  <a:pt x="3922186" y="5207428"/>
                </a:cubicBezTo>
                <a:cubicBezTo>
                  <a:pt x="3918060" y="5205472"/>
                  <a:pt x="3905684" y="5194704"/>
                  <a:pt x="3885063" y="5175119"/>
                </a:cubicBezTo>
                <a:lnTo>
                  <a:pt x="3847945" y="5175119"/>
                </a:lnTo>
                <a:lnTo>
                  <a:pt x="3847945" y="5151627"/>
                </a:lnTo>
                <a:cubicBezTo>
                  <a:pt x="3823199" y="5139880"/>
                  <a:pt x="3799488" y="5131068"/>
                  <a:pt x="3776800" y="5125194"/>
                </a:cubicBezTo>
                <a:cubicBezTo>
                  <a:pt x="3754119" y="5119321"/>
                  <a:pt x="3732467" y="5104636"/>
                  <a:pt x="3711847" y="5081137"/>
                </a:cubicBezTo>
                <a:lnTo>
                  <a:pt x="3699471" y="5081137"/>
                </a:lnTo>
                <a:close/>
                <a:moveTo>
                  <a:pt x="4058284" y="4080640"/>
                </a:moveTo>
                <a:cubicBezTo>
                  <a:pt x="4099528" y="4084554"/>
                  <a:pt x="4150051" y="4090426"/>
                  <a:pt x="4209850" y="4098261"/>
                </a:cubicBezTo>
                <a:cubicBezTo>
                  <a:pt x="4269653" y="4106095"/>
                  <a:pt x="4316052" y="4113924"/>
                  <a:pt x="4349044" y="4121758"/>
                </a:cubicBezTo>
                <a:cubicBezTo>
                  <a:pt x="4361420" y="4121758"/>
                  <a:pt x="4372760" y="4118820"/>
                  <a:pt x="4383072" y="4112946"/>
                </a:cubicBezTo>
                <a:cubicBezTo>
                  <a:pt x="4393382" y="4107073"/>
                  <a:pt x="4408847" y="4104134"/>
                  <a:pt x="4429469" y="4104134"/>
                </a:cubicBezTo>
                <a:lnTo>
                  <a:pt x="4429469" y="4115884"/>
                </a:lnTo>
                <a:lnTo>
                  <a:pt x="4460402" y="4115884"/>
                </a:lnTo>
                <a:cubicBezTo>
                  <a:pt x="4464527" y="4115884"/>
                  <a:pt x="4472772" y="4125675"/>
                  <a:pt x="4485148" y="4145256"/>
                </a:cubicBezTo>
                <a:lnTo>
                  <a:pt x="4565569" y="4145256"/>
                </a:lnTo>
                <a:lnTo>
                  <a:pt x="4565569" y="4174626"/>
                </a:lnTo>
                <a:cubicBezTo>
                  <a:pt x="4553197" y="4174626"/>
                  <a:pt x="4537731" y="4176582"/>
                  <a:pt x="4519170" y="4180500"/>
                </a:cubicBezTo>
                <a:cubicBezTo>
                  <a:pt x="4500614" y="4184416"/>
                  <a:pt x="4481022" y="4186373"/>
                  <a:pt x="4460402" y="4186373"/>
                </a:cubicBezTo>
                <a:cubicBezTo>
                  <a:pt x="4448031" y="4186373"/>
                  <a:pt x="4434625" y="4186373"/>
                  <a:pt x="4420189" y="4186373"/>
                </a:cubicBezTo>
                <a:cubicBezTo>
                  <a:pt x="4405753" y="4186373"/>
                  <a:pt x="4394412" y="4182456"/>
                  <a:pt x="4386167" y="4174626"/>
                </a:cubicBezTo>
                <a:lnTo>
                  <a:pt x="4386167" y="4157002"/>
                </a:lnTo>
                <a:lnTo>
                  <a:pt x="4324303" y="4157002"/>
                </a:lnTo>
                <a:lnTo>
                  <a:pt x="4324303" y="4145256"/>
                </a:lnTo>
                <a:lnTo>
                  <a:pt x="4299557" y="4145256"/>
                </a:lnTo>
                <a:lnTo>
                  <a:pt x="4299557" y="4121758"/>
                </a:lnTo>
                <a:cubicBezTo>
                  <a:pt x="4254187" y="4121758"/>
                  <a:pt x="4212946" y="4120780"/>
                  <a:pt x="4175828" y="4118820"/>
                </a:cubicBezTo>
                <a:cubicBezTo>
                  <a:pt x="4138709" y="4116864"/>
                  <a:pt x="4099528" y="4115884"/>
                  <a:pt x="4058284" y="4115884"/>
                </a:cubicBezTo>
                <a:close/>
                <a:moveTo>
                  <a:pt x="1688886" y="1703502"/>
                </a:moveTo>
                <a:cubicBezTo>
                  <a:pt x="1697136" y="1719171"/>
                  <a:pt x="1701262" y="1734834"/>
                  <a:pt x="1701262" y="1750497"/>
                </a:cubicBezTo>
                <a:lnTo>
                  <a:pt x="1688886" y="1750497"/>
                </a:lnTo>
                <a:cubicBezTo>
                  <a:pt x="1676515" y="1758332"/>
                  <a:pt x="1669301" y="1764204"/>
                  <a:pt x="1667235" y="1768122"/>
                </a:cubicBezTo>
                <a:cubicBezTo>
                  <a:pt x="1665175" y="1772039"/>
                  <a:pt x="1657955" y="1777912"/>
                  <a:pt x="1645583" y="1785741"/>
                </a:cubicBezTo>
                <a:lnTo>
                  <a:pt x="1645583" y="1762244"/>
                </a:lnTo>
                <a:lnTo>
                  <a:pt x="1620837" y="1762244"/>
                </a:lnTo>
                <a:lnTo>
                  <a:pt x="1620837" y="1715253"/>
                </a:lnTo>
                <a:cubicBezTo>
                  <a:pt x="1633213" y="1715253"/>
                  <a:pt x="1644553" y="1713297"/>
                  <a:pt x="1654865" y="1709380"/>
                </a:cubicBezTo>
                <a:cubicBezTo>
                  <a:pt x="1665175" y="1705464"/>
                  <a:pt x="1676515" y="1703502"/>
                  <a:pt x="1688886" y="1703502"/>
                </a:cubicBezTo>
                <a:close/>
                <a:moveTo>
                  <a:pt x="958891" y="1554174"/>
                </a:moveTo>
                <a:cubicBezTo>
                  <a:pt x="1004260" y="1573754"/>
                  <a:pt x="1024882" y="1597253"/>
                  <a:pt x="1020756" y="1624667"/>
                </a:cubicBezTo>
                <a:cubicBezTo>
                  <a:pt x="1016630" y="1652077"/>
                  <a:pt x="1020756" y="1683403"/>
                  <a:pt x="1033126" y="1718651"/>
                </a:cubicBezTo>
                <a:lnTo>
                  <a:pt x="1008380" y="1718651"/>
                </a:lnTo>
                <a:lnTo>
                  <a:pt x="1008380" y="1689281"/>
                </a:lnTo>
                <a:cubicBezTo>
                  <a:pt x="987759" y="1673618"/>
                  <a:pt x="975388" y="1655993"/>
                  <a:pt x="971263" y="1636413"/>
                </a:cubicBezTo>
                <a:cubicBezTo>
                  <a:pt x="967137" y="1616832"/>
                  <a:pt x="963017" y="1589423"/>
                  <a:pt x="958891" y="1554174"/>
                </a:cubicBezTo>
                <a:close/>
                <a:moveTo>
                  <a:pt x="767114" y="775389"/>
                </a:moveTo>
                <a:lnTo>
                  <a:pt x="767114" y="810633"/>
                </a:lnTo>
                <a:lnTo>
                  <a:pt x="754738" y="810633"/>
                </a:lnTo>
                <a:cubicBezTo>
                  <a:pt x="758864" y="791054"/>
                  <a:pt x="759894" y="782241"/>
                  <a:pt x="757834" y="784202"/>
                </a:cubicBezTo>
                <a:cubicBezTo>
                  <a:pt x="755769" y="786158"/>
                  <a:pt x="758864" y="783224"/>
                  <a:pt x="767114" y="775389"/>
                </a:cubicBezTo>
                <a:close/>
                <a:moveTo>
                  <a:pt x="3179818" y="0"/>
                </a:moveTo>
                <a:lnTo>
                  <a:pt x="3179818" y="11751"/>
                </a:lnTo>
                <a:cubicBezTo>
                  <a:pt x="3183938" y="11751"/>
                  <a:pt x="3189094" y="12729"/>
                  <a:pt x="3195284" y="14685"/>
                </a:cubicBezTo>
                <a:cubicBezTo>
                  <a:pt x="3201468" y="16647"/>
                  <a:pt x="3206624" y="17625"/>
                  <a:pt x="3210750" y="17625"/>
                </a:cubicBezTo>
                <a:cubicBezTo>
                  <a:pt x="3214870" y="17625"/>
                  <a:pt x="3216936" y="16647"/>
                  <a:pt x="3216936" y="14685"/>
                </a:cubicBezTo>
                <a:cubicBezTo>
                  <a:pt x="3216936" y="12729"/>
                  <a:pt x="3218996" y="11751"/>
                  <a:pt x="3223120" y="11751"/>
                </a:cubicBezTo>
                <a:cubicBezTo>
                  <a:pt x="3251992" y="11751"/>
                  <a:pt x="3264363" y="25458"/>
                  <a:pt x="3260237" y="52869"/>
                </a:cubicBezTo>
                <a:cubicBezTo>
                  <a:pt x="3256113" y="80283"/>
                  <a:pt x="3262303" y="97902"/>
                  <a:pt x="3278799" y="105737"/>
                </a:cubicBezTo>
                <a:cubicBezTo>
                  <a:pt x="3291170" y="117483"/>
                  <a:pt x="3302511" y="121400"/>
                  <a:pt x="3312821" y="117483"/>
                </a:cubicBezTo>
                <a:cubicBezTo>
                  <a:pt x="3323132" y="113571"/>
                  <a:pt x="3336538" y="121400"/>
                  <a:pt x="3353034" y="140981"/>
                </a:cubicBezTo>
                <a:cubicBezTo>
                  <a:pt x="3377781" y="137063"/>
                  <a:pt x="3398401" y="130212"/>
                  <a:pt x="3414899" y="120422"/>
                </a:cubicBezTo>
                <a:cubicBezTo>
                  <a:pt x="3431395" y="110631"/>
                  <a:pt x="3449956" y="101820"/>
                  <a:pt x="3470576" y="93990"/>
                </a:cubicBezTo>
                <a:lnTo>
                  <a:pt x="3470576" y="70493"/>
                </a:lnTo>
                <a:lnTo>
                  <a:pt x="3563373" y="70493"/>
                </a:lnTo>
                <a:cubicBezTo>
                  <a:pt x="3575744" y="93990"/>
                  <a:pt x="3581935" y="113571"/>
                  <a:pt x="3581935" y="129234"/>
                </a:cubicBezTo>
                <a:lnTo>
                  <a:pt x="3600490" y="129234"/>
                </a:lnTo>
                <a:lnTo>
                  <a:pt x="3600490" y="152732"/>
                </a:lnTo>
                <a:lnTo>
                  <a:pt x="3619052" y="152732"/>
                </a:lnTo>
                <a:lnTo>
                  <a:pt x="3619052" y="217346"/>
                </a:lnTo>
                <a:lnTo>
                  <a:pt x="3631422" y="217346"/>
                </a:lnTo>
                <a:cubicBezTo>
                  <a:pt x="3652044" y="248674"/>
                  <a:pt x="3677821" y="267275"/>
                  <a:pt x="3708753" y="273149"/>
                </a:cubicBezTo>
                <a:cubicBezTo>
                  <a:pt x="3739684" y="279026"/>
                  <a:pt x="3784023" y="281960"/>
                  <a:pt x="3841761" y="281960"/>
                </a:cubicBezTo>
                <a:cubicBezTo>
                  <a:pt x="3858258" y="258464"/>
                  <a:pt x="3873724" y="244756"/>
                  <a:pt x="3888160" y="240845"/>
                </a:cubicBezTo>
                <a:cubicBezTo>
                  <a:pt x="3902596" y="236927"/>
                  <a:pt x="3930433" y="234965"/>
                  <a:pt x="3971675" y="234965"/>
                </a:cubicBezTo>
                <a:lnTo>
                  <a:pt x="4021168" y="281960"/>
                </a:lnTo>
                <a:lnTo>
                  <a:pt x="4021168" y="381820"/>
                </a:lnTo>
                <a:lnTo>
                  <a:pt x="4033540" y="381820"/>
                </a:lnTo>
                <a:lnTo>
                  <a:pt x="4033540" y="411194"/>
                </a:lnTo>
                <a:cubicBezTo>
                  <a:pt x="4041790" y="419024"/>
                  <a:pt x="4049006" y="422941"/>
                  <a:pt x="4055191" y="422941"/>
                </a:cubicBezTo>
                <a:cubicBezTo>
                  <a:pt x="4061382" y="422941"/>
                  <a:pt x="4066537" y="424897"/>
                  <a:pt x="4070657" y="428815"/>
                </a:cubicBezTo>
                <a:lnTo>
                  <a:pt x="4070657" y="464059"/>
                </a:lnTo>
                <a:lnTo>
                  <a:pt x="4095403" y="464059"/>
                </a:lnTo>
                <a:cubicBezTo>
                  <a:pt x="4103655" y="471892"/>
                  <a:pt x="4106745" y="478744"/>
                  <a:pt x="4104685" y="484617"/>
                </a:cubicBezTo>
                <a:cubicBezTo>
                  <a:pt x="4102625" y="490495"/>
                  <a:pt x="4103655" y="503220"/>
                  <a:pt x="4107779" y="522799"/>
                </a:cubicBezTo>
                <a:lnTo>
                  <a:pt x="4151082" y="522799"/>
                </a:lnTo>
                <a:cubicBezTo>
                  <a:pt x="4163454" y="561961"/>
                  <a:pt x="4185110" y="587419"/>
                  <a:pt x="4216042" y="599166"/>
                </a:cubicBezTo>
                <a:cubicBezTo>
                  <a:pt x="4246973" y="610912"/>
                  <a:pt x="4276871" y="617769"/>
                  <a:pt x="4305742" y="619725"/>
                </a:cubicBezTo>
                <a:cubicBezTo>
                  <a:pt x="4334614" y="621681"/>
                  <a:pt x="4360391" y="624619"/>
                  <a:pt x="4383073" y="628536"/>
                </a:cubicBezTo>
                <a:cubicBezTo>
                  <a:pt x="4405755" y="632454"/>
                  <a:pt x="4417101" y="650073"/>
                  <a:pt x="4417101" y="681405"/>
                </a:cubicBezTo>
                <a:lnTo>
                  <a:pt x="4435656" y="681405"/>
                </a:lnTo>
                <a:lnTo>
                  <a:pt x="4410910" y="775389"/>
                </a:lnTo>
                <a:cubicBezTo>
                  <a:pt x="4406789" y="783224"/>
                  <a:pt x="4404725" y="796926"/>
                  <a:pt x="4404725" y="816506"/>
                </a:cubicBezTo>
                <a:cubicBezTo>
                  <a:pt x="4404725" y="859586"/>
                  <a:pt x="4410910" y="889934"/>
                  <a:pt x="4423286" y="907559"/>
                </a:cubicBezTo>
                <a:cubicBezTo>
                  <a:pt x="4435656" y="925178"/>
                  <a:pt x="4452152" y="939863"/>
                  <a:pt x="4472774" y="951614"/>
                </a:cubicBezTo>
                <a:lnTo>
                  <a:pt x="4472774" y="975112"/>
                </a:lnTo>
                <a:lnTo>
                  <a:pt x="4522267" y="975112"/>
                </a:lnTo>
                <a:cubicBezTo>
                  <a:pt x="4530517" y="982940"/>
                  <a:pt x="4538763" y="993714"/>
                  <a:pt x="4547015" y="1007416"/>
                </a:cubicBezTo>
                <a:cubicBezTo>
                  <a:pt x="4555259" y="1021124"/>
                  <a:pt x="4567635" y="1027975"/>
                  <a:pt x="4584132" y="1027975"/>
                </a:cubicBezTo>
                <a:cubicBezTo>
                  <a:pt x="4588256" y="1027975"/>
                  <a:pt x="4592382" y="1026019"/>
                  <a:pt x="4596502" y="1022102"/>
                </a:cubicBezTo>
                <a:cubicBezTo>
                  <a:pt x="4608878" y="1022102"/>
                  <a:pt x="4619189" y="1035809"/>
                  <a:pt x="4627435" y="1063223"/>
                </a:cubicBezTo>
                <a:lnTo>
                  <a:pt x="4676928" y="1063223"/>
                </a:lnTo>
                <a:lnTo>
                  <a:pt x="4676928" y="1045600"/>
                </a:lnTo>
                <a:cubicBezTo>
                  <a:pt x="4697549" y="1033853"/>
                  <a:pt x="4714046" y="1015250"/>
                  <a:pt x="4726422" y="989797"/>
                </a:cubicBezTo>
                <a:cubicBezTo>
                  <a:pt x="4738792" y="964339"/>
                  <a:pt x="4755288" y="947696"/>
                  <a:pt x="4775909" y="939863"/>
                </a:cubicBezTo>
                <a:cubicBezTo>
                  <a:pt x="4780035" y="947696"/>
                  <a:pt x="4782095" y="954554"/>
                  <a:pt x="4782095" y="960426"/>
                </a:cubicBezTo>
                <a:cubicBezTo>
                  <a:pt x="4782095" y="966299"/>
                  <a:pt x="4784159" y="979024"/>
                  <a:pt x="4788285" y="998605"/>
                </a:cubicBezTo>
                <a:cubicBezTo>
                  <a:pt x="4763539" y="1006438"/>
                  <a:pt x="4749102" y="1014272"/>
                  <a:pt x="4744978" y="1022102"/>
                </a:cubicBezTo>
                <a:cubicBezTo>
                  <a:pt x="4740852" y="1029935"/>
                  <a:pt x="4737762" y="1038748"/>
                  <a:pt x="4735696" y="1048538"/>
                </a:cubicBezTo>
                <a:cubicBezTo>
                  <a:pt x="4733636" y="1058329"/>
                  <a:pt x="4727452" y="1068119"/>
                  <a:pt x="4717140" y="1077910"/>
                </a:cubicBezTo>
                <a:cubicBezTo>
                  <a:pt x="4706830" y="1087699"/>
                  <a:pt x="4687239" y="1100424"/>
                  <a:pt x="4658367" y="1116087"/>
                </a:cubicBezTo>
                <a:lnTo>
                  <a:pt x="4658367" y="1151335"/>
                </a:lnTo>
                <a:cubicBezTo>
                  <a:pt x="4645995" y="1159165"/>
                  <a:pt x="4634655" y="1165043"/>
                  <a:pt x="4624344" y="1168956"/>
                </a:cubicBezTo>
                <a:cubicBezTo>
                  <a:pt x="4614034" y="1172872"/>
                  <a:pt x="4602692" y="1180707"/>
                  <a:pt x="4590318" y="1192453"/>
                </a:cubicBezTo>
                <a:lnTo>
                  <a:pt x="4590318" y="1239448"/>
                </a:lnTo>
                <a:cubicBezTo>
                  <a:pt x="4631559" y="1262946"/>
                  <a:pt x="4654247" y="1306019"/>
                  <a:pt x="4658367" y="1368677"/>
                </a:cubicBezTo>
                <a:cubicBezTo>
                  <a:pt x="4584132" y="1403921"/>
                  <a:pt x="4547015" y="1476369"/>
                  <a:pt x="4547015" y="1586018"/>
                </a:cubicBezTo>
                <a:cubicBezTo>
                  <a:pt x="4547015" y="1601687"/>
                  <a:pt x="4550104" y="1619306"/>
                  <a:pt x="4556295" y="1638887"/>
                </a:cubicBezTo>
                <a:cubicBezTo>
                  <a:pt x="4562480" y="1658467"/>
                  <a:pt x="4573820" y="1676092"/>
                  <a:pt x="4590318" y="1691755"/>
                </a:cubicBezTo>
                <a:lnTo>
                  <a:pt x="4627435" y="1691755"/>
                </a:lnTo>
                <a:lnTo>
                  <a:pt x="4627435" y="1703501"/>
                </a:lnTo>
                <a:cubicBezTo>
                  <a:pt x="4648055" y="1723081"/>
                  <a:pt x="4661461" y="1738750"/>
                  <a:pt x="4667647" y="1750496"/>
                </a:cubicBezTo>
                <a:cubicBezTo>
                  <a:pt x="4673833" y="1762243"/>
                  <a:pt x="4676928" y="1789657"/>
                  <a:pt x="4676928" y="1832735"/>
                </a:cubicBezTo>
                <a:lnTo>
                  <a:pt x="4627435" y="1832735"/>
                </a:lnTo>
                <a:cubicBezTo>
                  <a:pt x="4615064" y="1848399"/>
                  <a:pt x="4604754" y="1854271"/>
                  <a:pt x="4596502" y="1850359"/>
                </a:cubicBezTo>
                <a:cubicBezTo>
                  <a:pt x="4588256" y="1846442"/>
                  <a:pt x="4577946" y="1848399"/>
                  <a:pt x="4565570" y="1856233"/>
                </a:cubicBezTo>
                <a:lnTo>
                  <a:pt x="4565570" y="1873852"/>
                </a:lnTo>
                <a:lnTo>
                  <a:pt x="4547015" y="1873852"/>
                </a:lnTo>
                <a:cubicBezTo>
                  <a:pt x="4542889" y="1881685"/>
                  <a:pt x="4537733" y="1889520"/>
                  <a:pt x="4531547" y="1897350"/>
                </a:cubicBezTo>
                <a:cubicBezTo>
                  <a:pt x="4525363" y="1905184"/>
                  <a:pt x="4522267" y="1913013"/>
                  <a:pt x="4522267" y="1920847"/>
                </a:cubicBezTo>
                <a:lnTo>
                  <a:pt x="4509897" y="1920847"/>
                </a:lnTo>
                <a:cubicBezTo>
                  <a:pt x="4489275" y="1952174"/>
                  <a:pt x="4478964" y="1995252"/>
                  <a:pt x="4478964" y="2050077"/>
                </a:cubicBezTo>
                <a:cubicBezTo>
                  <a:pt x="4478964" y="2073574"/>
                  <a:pt x="4481024" y="2100988"/>
                  <a:pt x="4485150" y="2132315"/>
                </a:cubicBezTo>
                <a:cubicBezTo>
                  <a:pt x="4489275" y="2163647"/>
                  <a:pt x="4491335" y="2191056"/>
                  <a:pt x="4491335" y="2214554"/>
                </a:cubicBezTo>
                <a:cubicBezTo>
                  <a:pt x="4478964" y="2218472"/>
                  <a:pt x="4466588" y="2230217"/>
                  <a:pt x="4454218" y="2249798"/>
                </a:cubicBezTo>
                <a:lnTo>
                  <a:pt x="4410910" y="2249798"/>
                </a:lnTo>
                <a:cubicBezTo>
                  <a:pt x="4390289" y="2265461"/>
                  <a:pt x="4373793" y="2274274"/>
                  <a:pt x="4361421" y="2276234"/>
                </a:cubicBezTo>
                <a:cubicBezTo>
                  <a:pt x="4349045" y="2278190"/>
                  <a:pt x="4338735" y="2280146"/>
                  <a:pt x="4330490" y="2282108"/>
                </a:cubicBezTo>
                <a:cubicBezTo>
                  <a:pt x="4322240" y="2284064"/>
                  <a:pt x="4315024" y="2287981"/>
                  <a:pt x="4308838" y="2293854"/>
                </a:cubicBezTo>
                <a:cubicBezTo>
                  <a:pt x="4302648" y="2299727"/>
                  <a:pt x="4295432" y="2314412"/>
                  <a:pt x="4287182" y="2337910"/>
                </a:cubicBezTo>
                <a:lnTo>
                  <a:pt x="4256249" y="2337910"/>
                </a:lnTo>
                <a:lnTo>
                  <a:pt x="4256249" y="2373154"/>
                </a:lnTo>
                <a:lnTo>
                  <a:pt x="4243879" y="2373154"/>
                </a:lnTo>
                <a:cubicBezTo>
                  <a:pt x="4243879" y="2373154"/>
                  <a:pt x="4248003" y="2379028"/>
                  <a:pt x="4256249" y="2390779"/>
                </a:cubicBezTo>
                <a:lnTo>
                  <a:pt x="4256249" y="2531758"/>
                </a:lnTo>
                <a:lnTo>
                  <a:pt x="4225317" y="2531758"/>
                </a:lnTo>
                <a:lnTo>
                  <a:pt x="4225317" y="2555251"/>
                </a:lnTo>
                <a:cubicBezTo>
                  <a:pt x="4179954" y="2563086"/>
                  <a:pt x="4131491" y="2570920"/>
                  <a:pt x="4079937" y="2578749"/>
                </a:cubicBezTo>
                <a:cubicBezTo>
                  <a:pt x="4028384" y="2586583"/>
                  <a:pt x="3992297" y="2612037"/>
                  <a:pt x="3971675" y="2655114"/>
                </a:cubicBezTo>
                <a:lnTo>
                  <a:pt x="3934558" y="2655114"/>
                </a:lnTo>
                <a:cubicBezTo>
                  <a:pt x="3926307" y="2670778"/>
                  <a:pt x="3922188" y="2680569"/>
                  <a:pt x="3922188" y="2684485"/>
                </a:cubicBezTo>
                <a:lnTo>
                  <a:pt x="3885064" y="2684485"/>
                </a:lnTo>
                <a:cubicBezTo>
                  <a:pt x="3885064" y="2723646"/>
                  <a:pt x="3867538" y="2761829"/>
                  <a:pt x="3832481" y="2799029"/>
                </a:cubicBezTo>
                <a:cubicBezTo>
                  <a:pt x="3797423" y="2836233"/>
                  <a:pt x="3753090" y="2856792"/>
                  <a:pt x="3699473" y="2860709"/>
                </a:cubicBezTo>
                <a:cubicBezTo>
                  <a:pt x="3674731" y="2837211"/>
                  <a:pt x="3647919" y="2821548"/>
                  <a:pt x="3619052" y="2813714"/>
                </a:cubicBezTo>
                <a:lnTo>
                  <a:pt x="3619052" y="2801967"/>
                </a:lnTo>
                <a:lnTo>
                  <a:pt x="3600490" y="2813714"/>
                </a:lnTo>
                <a:cubicBezTo>
                  <a:pt x="3579869" y="2817632"/>
                  <a:pt x="3556157" y="2820570"/>
                  <a:pt x="3529345" y="2822526"/>
                </a:cubicBezTo>
                <a:cubicBezTo>
                  <a:pt x="3502539" y="2824482"/>
                  <a:pt x="3474702" y="2825466"/>
                  <a:pt x="3445830" y="2825466"/>
                </a:cubicBezTo>
                <a:lnTo>
                  <a:pt x="3445830" y="2848962"/>
                </a:lnTo>
                <a:cubicBezTo>
                  <a:pt x="3437585" y="2852876"/>
                  <a:pt x="3428305" y="2854836"/>
                  <a:pt x="3417993" y="2854836"/>
                </a:cubicBezTo>
                <a:cubicBezTo>
                  <a:pt x="3407683" y="2854836"/>
                  <a:pt x="3398401" y="2856792"/>
                  <a:pt x="3390151" y="2860709"/>
                </a:cubicBezTo>
                <a:lnTo>
                  <a:pt x="3390151" y="2884206"/>
                </a:lnTo>
                <a:lnTo>
                  <a:pt x="3353034" y="2884206"/>
                </a:lnTo>
                <a:cubicBezTo>
                  <a:pt x="3348914" y="2888124"/>
                  <a:pt x="3342724" y="2895953"/>
                  <a:pt x="3334478" y="2907704"/>
                </a:cubicBezTo>
                <a:lnTo>
                  <a:pt x="3297355" y="2907704"/>
                </a:lnTo>
                <a:lnTo>
                  <a:pt x="3297355" y="2931197"/>
                </a:lnTo>
                <a:cubicBezTo>
                  <a:pt x="3289109" y="2931197"/>
                  <a:pt x="3280859" y="2932181"/>
                  <a:pt x="3272613" y="2934137"/>
                </a:cubicBezTo>
                <a:cubicBezTo>
                  <a:pt x="3264363" y="2936093"/>
                  <a:pt x="3258177" y="2937075"/>
                  <a:pt x="3254053" y="2937075"/>
                </a:cubicBezTo>
                <a:cubicBezTo>
                  <a:pt x="3254053" y="2968402"/>
                  <a:pt x="3266423" y="3000707"/>
                  <a:pt x="3291170" y="3033995"/>
                </a:cubicBezTo>
                <a:cubicBezTo>
                  <a:pt x="3315916" y="3067282"/>
                  <a:pt x="3345818" y="3100570"/>
                  <a:pt x="3380876" y="3133858"/>
                </a:cubicBezTo>
                <a:cubicBezTo>
                  <a:pt x="3415929" y="3167146"/>
                  <a:pt x="3452016" y="3198472"/>
                  <a:pt x="3489138" y="3227843"/>
                </a:cubicBezTo>
                <a:cubicBezTo>
                  <a:pt x="3526255" y="3257214"/>
                  <a:pt x="3557187" y="3285607"/>
                  <a:pt x="3581935" y="3313017"/>
                </a:cubicBezTo>
                <a:lnTo>
                  <a:pt x="3581935" y="3324768"/>
                </a:lnTo>
                <a:cubicBezTo>
                  <a:pt x="3602556" y="3324768"/>
                  <a:pt x="3619052" y="3332597"/>
                  <a:pt x="3631422" y="3348261"/>
                </a:cubicBezTo>
                <a:lnTo>
                  <a:pt x="3631422" y="3365884"/>
                </a:lnTo>
                <a:lnTo>
                  <a:pt x="3656169" y="3365884"/>
                </a:lnTo>
                <a:cubicBezTo>
                  <a:pt x="3656169" y="3381548"/>
                  <a:pt x="3660295" y="3393300"/>
                  <a:pt x="3668539" y="3401128"/>
                </a:cubicBezTo>
                <a:lnTo>
                  <a:pt x="3736594" y="3401128"/>
                </a:lnTo>
                <a:cubicBezTo>
                  <a:pt x="3748966" y="3389382"/>
                  <a:pt x="3757216" y="3382526"/>
                  <a:pt x="3761336" y="3380570"/>
                </a:cubicBezTo>
                <a:cubicBezTo>
                  <a:pt x="3765462" y="3378613"/>
                  <a:pt x="3769588" y="3377635"/>
                  <a:pt x="3773712" y="3377635"/>
                </a:cubicBezTo>
                <a:cubicBezTo>
                  <a:pt x="3777838" y="3377635"/>
                  <a:pt x="3782993" y="3375675"/>
                  <a:pt x="3789178" y="3371757"/>
                </a:cubicBezTo>
                <a:cubicBezTo>
                  <a:pt x="3795363" y="3367841"/>
                  <a:pt x="3806705" y="3360012"/>
                  <a:pt x="3823201" y="3348261"/>
                </a:cubicBezTo>
                <a:lnTo>
                  <a:pt x="3847947" y="3348261"/>
                </a:lnTo>
                <a:cubicBezTo>
                  <a:pt x="3852073" y="3336514"/>
                  <a:pt x="3857228" y="3328680"/>
                  <a:pt x="3863413" y="3324768"/>
                </a:cubicBezTo>
                <a:cubicBezTo>
                  <a:pt x="3869598" y="3320850"/>
                  <a:pt x="3872694" y="3316933"/>
                  <a:pt x="3872694" y="3313017"/>
                </a:cubicBezTo>
                <a:lnTo>
                  <a:pt x="3922188" y="3313017"/>
                </a:lnTo>
                <a:cubicBezTo>
                  <a:pt x="3942809" y="3273855"/>
                  <a:pt x="3968585" y="3252319"/>
                  <a:pt x="3999517" y="3248401"/>
                </a:cubicBezTo>
                <a:cubicBezTo>
                  <a:pt x="4030450" y="3244485"/>
                  <a:pt x="4066537" y="3236656"/>
                  <a:pt x="4107779" y="3224904"/>
                </a:cubicBezTo>
                <a:lnTo>
                  <a:pt x="4107779" y="3260152"/>
                </a:lnTo>
                <a:cubicBezTo>
                  <a:pt x="4070657" y="3267982"/>
                  <a:pt x="4045916" y="3278751"/>
                  <a:pt x="4033540" y="3292458"/>
                </a:cubicBezTo>
                <a:cubicBezTo>
                  <a:pt x="4021168" y="3306165"/>
                  <a:pt x="4004673" y="3316933"/>
                  <a:pt x="3984051" y="3324768"/>
                </a:cubicBezTo>
                <a:lnTo>
                  <a:pt x="3922188" y="3324768"/>
                </a:lnTo>
                <a:lnTo>
                  <a:pt x="3922188" y="3348261"/>
                </a:lnTo>
                <a:cubicBezTo>
                  <a:pt x="3905686" y="3348261"/>
                  <a:pt x="3893316" y="3349243"/>
                  <a:pt x="3885064" y="3351199"/>
                </a:cubicBezTo>
                <a:cubicBezTo>
                  <a:pt x="3876818" y="3353160"/>
                  <a:pt x="3864443" y="3354138"/>
                  <a:pt x="3847947" y="3354138"/>
                </a:cubicBezTo>
                <a:lnTo>
                  <a:pt x="3847947" y="3365884"/>
                </a:lnTo>
                <a:lnTo>
                  <a:pt x="3823201" y="3365884"/>
                </a:lnTo>
                <a:cubicBezTo>
                  <a:pt x="3810829" y="3389382"/>
                  <a:pt x="3804644" y="3401128"/>
                  <a:pt x="3804644" y="3401128"/>
                </a:cubicBezTo>
                <a:lnTo>
                  <a:pt x="3767526" y="3401128"/>
                </a:lnTo>
                <a:cubicBezTo>
                  <a:pt x="3759276" y="3408963"/>
                  <a:pt x="3755150" y="3418752"/>
                  <a:pt x="3755150" y="3430499"/>
                </a:cubicBezTo>
                <a:cubicBezTo>
                  <a:pt x="3755150" y="3442251"/>
                  <a:pt x="3744840" y="3448123"/>
                  <a:pt x="3724219" y="3448123"/>
                </a:cubicBezTo>
                <a:lnTo>
                  <a:pt x="3724219" y="3442251"/>
                </a:lnTo>
                <a:cubicBezTo>
                  <a:pt x="3724219" y="3438333"/>
                  <a:pt x="3720094" y="3436377"/>
                  <a:pt x="3711849" y="3436377"/>
                </a:cubicBezTo>
                <a:lnTo>
                  <a:pt x="3693287" y="3471621"/>
                </a:lnTo>
                <a:lnTo>
                  <a:pt x="3668539" y="3471621"/>
                </a:lnTo>
                <a:lnTo>
                  <a:pt x="3668539" y="3565607"/>
                </a:lnTo>
                <a:cubicBezTo>
                  <a:pt x="3676791" y="3573440"/>
                  <a:pt x="3682977" y="3598895"/>
                  <a:pt x="3687101" y="3641972"/>
                </a:cubicBezTo>
                <a:cubicBezTo>
                  <a:pt x="3691227" y="3685045"/>
                  <a:pt x="3693287" y="3722249"/>
                  <a:pt x="3693287" y="3753577"/>
                </a:cubicBezTo>
                <a:lnTo>
                  <a:pt x="3668539" y="3753577"/>
                </a:lnTo>
                <a:lnTo>
                  <a:pt x="3668539" y="3782947"/>
                </a:lnTo>
                <a:lnTo>
                  <a:pt x="3656169" y="3782947"/>
                </a:lnTo>
                <a:lnTo>
                  <a:pt x="3668539" y="3871060"/>
                </a:lnTo>
                <a:cubicBezTo>
                  <a:pt x="3680915" y="3871060"/>
                  <a:pt x="3689161" y="3872042"/>
                  <a:pt x="3693287" y="3873998"/>
                </a:cubicBezTo>
                <a:cubicBezTo>
                  <a:pt x="3697413" y="3875955"/>
                  <a:pt x="3703597" y="3878893"/>
                  <a:pt x="3711849" y="3882811"/>
                </a:cubicBezTo>
                <a:lnTo>
                  <a:pt x="3711849" y="3906303"/>
                </a:lnTo>
                <a:lnTo>
                  <a:pt x="3748966" y="3912181"/>
                </a:lnTo>
                <a:cubicBezTo>
                  <a:pt x="3777838" y="3939591"/>
                  <a:pt x="3808769" y="3955259"/>
                  <a:pt x="3841761" y="3959172"/>
                </a:cubicBezTo>
                <a:lnTo>
                  <a:pt x="3841761" y="4088406"/>
                </a:lnTo>
                <a:cubicBezTo>
                  <a:pt x="3825265" y="4092322"/>
                  <a:pt x="3812889" y="4094280"/>
                  <a:pt x="3804644" y="4094280"/>
                </a:cubicBezTo>
                <a:cubicBezTo>
                  <a:pt x="3796393" y="4094280"/>
                  <a:pt x="3784023" y="4098196"/>
                  <a:pt x="3767526" y="4106025"/>
                </a:cubicBezTo>
                <a:lnTo>
                  <a:pt x="3767526" y="4123650"/>
                </a:lnTo>
                <a:cubicBezTo>
                  <a:pt x="3746906" y="4131484"/>
                  <a:pt x="3726284" y="4136374"/>
                  <a:pt x="3705663" y="4138335"/>
                </a:cubicBezTo>
                <a:cubicBezTo>
                  <a:pt x="3685041" y="4140291"/>
                  <a:pt x="3674731" y="4164767"/>
                  <a:pt x="3674731" y="4211762"/>
                </a:cubicBezTo>
                <a:cubicBezTo>
                  <a:pt x="3674731" y="4258752"/>
                  <a:pt x="3681945" y="4293018"/>
                  <a:pt x="3696383" y="4314560"/>
                </a:cubicBezTo>
                <a:cubicBezTo>
                  <a:pt x="3710819" y="4336097"/>
                  <a:pt x="3725249" y="4356659"/>
                  <a:pt x="3739684" y="4376240"/>
                </a:cubicBezTo>
                <a:cubicBezTo>
                  <a:pt x="3754120" y="4395815"/>
                  <a:pt x="3768556" y="4420296"/>
                  <a:pt x="3782993" y="4449662"/>
                </a:cubicBezTo>
                <a:cubicBezTo>
                  <a:pt x="3797423" y="4479038"/>
                  <a:pt x="3804644" y="4525049"/>
                  <a:pt x="3804644" y="4587707"/>
                </a:cubicBezTo>
                <a:cubicBezTo>
                  <a:pt x="3775772" y="4591625"/>
                  <a:pt x="3738654" y="4620991"/>
                  <a:pt x="3693287" y="4675820"/>
                </a:cubicBezTo>
                <a:cubicBezTo>
                  <a:pt x="3647919" y="4730644"/>
                  <a:pt x="3625238" y="4785469"/>
                  <a:pt x="3625238" y="4840293"/>
                </a:cubicBezTo>
                <a:cubicBezTo>
                  <a:pt x="3625238" y="4867707"/>
                  <a:pt x="3627298" y="4887288"/>
                  <a:pt x="3631422" y="4899035"/>
                </a:cubicBezTo>
                <a:lnTo>
                  <a:pt x="3656169" y="4899035"/>
                </a:lnTo>
                <a:lnTo>
                  <a:pt x="3656169" y="4934279"/>
                </a:lnTo>
                <a:lnTo>
                  <a:pt x="3668539" y="4934279"/>
                </a:lnTo>
                <a:cubicBezTo>
                  <a:pt x="3680915" y="4953864"/>
                  <a:pt x="3686071" y="4973439"/>
                  <a:pt x="3684007" y="4993025"/>
                </a:cubicBezTo>
                <a:cubicBezTo>
                  <a:pt x="3681945" y="5012600"/>
                  <a:pt x="3685041" y="5034141"/>
                  <a:pt x="3693287" y="5057635"/>
                </a:cubicBezTo>
                <a:cubicBezTo>
                  <a:pt x="3647919" y="5069385"/>
                  <a:pt x="3597400" y="5081136"/>
                  <a:pt x="3541721" y="5092883"/>
                </a:cubicBezTo>
                <a:cubicBezTo>
                  <a:pt x="3486042" y="5104634"/>
                  <a:pt x="3439645" y="5135956"/>
                  <a:pt x="3402527" y="5186869"/>
                </a:cubicBezTo>
                <a:lnTo>
                  <a:pt x="3390151" y="5186869"/>
                </a:lnTo>
                <a:lnTo>
                  <a:pt x="3390151" y="5233864"/>
                </a:lnTo>
                <a:lnTo>
                  <a:pt x="3365410" y="5233864"/>
                </a:lnTo>
                <a:lnTo>
                  <a:pt x="3365410" y="5269108"/>
                </a:lnTo>
                <a:lnTo>
                  <a:pt x="3353034" y="5269108"/>
                </a:lnTo>
                <a:lnTo>
                  <a:pt x="3353034" y="5333722"/>
                </a:lnTo>
                <a:lnTo>
                  <a:pt x="3334478" y="5333722"/>
                </a:lnTo>
                <a:cubicBezTo>
                  <a:pt x="3326226" y="5349385"/>
                  <a:pt x="3322102" y="5365048"/>
                  <a:pt x="3322102" y="5380717"/>
                </a:cubicBezTo>
                <a:cubicBezTo>
                  <a:pt x="3322102" y="5396380"/>
                  <a:pt x="3320042" y="5412043"/>
                  <a:pt x="3315916" y="5427708"/>
                </a:cubicBezTo>
                <a:cubicBezTo>
                  <a:pt x="3328288" y="5435541"/>
                  <a:pt x="3340664" y="5445331"/>
                  <a:pt x="3353034" y="5457078"/>
                </a:cubicBezTo>
                <a:cubicBezTo>
                  <a:pt x="3365410" y="5468829"/>
                  <a:pt x="3381906" y="5480575"/>
                  <a:pt x="3402527" y="5492326"/>
                </a:cubicBezTo>
                <a:lnTo>
                  <a:pt x="3408713" y="5527570"/>
                </a:lnTo>
                <a:cubicBezTo>
                  <a:pt x="3425209" y="5539317"/>
                  <a:pt x="3433459" y="5549106"/>
                  <a:pt x="3433459" y="5556942"/>
                </a:cubicBezTo>
                <a:cubicBezTo>
                  <a:pt x="3433459" y="5564771"/>
                  <a:pt x="3437585" y="5574561"/>
                  <a:pt x="3445830" y="5586312"/>
                </a:cubicBezTo>
                <a:cubicBezTo>
                  <a:pt x="3441705" y="5605893"/>
                  <a:pt x="3432429" y="5628411"/>
                  <a:pt x="3417993" y="5653861"/>
                </a:cubicBezTo>
                <a:cubicBezTo>
                  <a:pt x="3403557" y="5679320"/>
                  <a:pt x="3396341" y="5697921"/>
                  <a:pt x="3396341" y="5709668"/>
                </a:cubicBezTo>
                <a:cubicBezTo>
                  <a:pt x="3396341" y="5709668"/>
                  <a:pt x="3398401" y="5711624"/>
                  <a:pt x="3402527" y="5715542"/>
                </a:cubicBezTo>
                <a:lnTo>
                  <a:pt x="3408713" y="5715542"/>
                </a:lnTo>
                <a:cubicBezTo>
                  <a:pt x="3425209" y="5735122"/>
                  <a:pt x="3433459" y="5756663"/>
                  <a:pt x="3433459" y="5780156"/>
                </a:cubicBezTo>
                <a:lnTo>
                  <a:pt x="3408713" y="5780156"/>
                </a:lnTo>
                <a:lnTo>
                  <a:pt x="3402527" y="5762537"/>
                </a:lnTo>
                <a:cubicBezTo>
                  <a:pt x="3390151" y="5731205"/>
                  <a:pt x="3368500" y="5707706"/>
                  <a:pt x="3337568" y="5692043"/>
                </a:cubicBezTo>
                <a:cubicBezTo>
                  <a:pt x="3306636" y="5676380"/>
                  <a:pt x="3278799" y="5662673"/>
                  <a:pt x="3254053" y="5650926"/>
                </a:cubicBezTo>
                <a:lnTo>
                  <a:pt x="3254053" y="5615682"/>
                </a:lnTo>
                <a:cubicBezTo>
                  <a:pt x="3229306" y="5603937"/>
                  <a:pt x="3212810" y="5592185"/>
                  <a:pt x="3204560" y="5580438"/>
                </a:cubicBezTo>
                <a:cubicBezTo>
                  <a:pt x="3196314" y="5568687"/>
                  <a:pt x="3188062" y="5558898"/>
                  <a:pt x="3179818" y="5551062"/>
                </a:cubicBezTo>
                <a:cubicBezTo>
                  <a:pt x="3171567" y="5543234"/>
                  <a:pt x="3158161" y="5537361"/>
                  <a:pt x="3139605" y="5533443"/>
                </a:cubicBezTo>
                <a:cubicBezTo>
                  <a:pt x="3121043" y="5529526"/>
                  <a:pt x="3089082" y="5527570"/>
                  <a:pt x="3043714" y="5527570"/>
                </a:cubicBezTo>
                <a:cubicBezTo>
                  <a:pt x="3023092" y="5547151"/>
                  <a:pt x="3007627" y="5556942"/>
                  <a:pt x="2997315" y="5556942"/>
                </a:cubicBezTo>
                <a:cubicBezTo>
                  <a:pt x="2987005" y="5556942"/>
                  <a:pt x="2971539" y="5560853"/>
                  <a:pt x="2950917" y="5568687"/>
                </a:cubicBezTo>
                <a:lnTo>
                  <a:pt x="2950917" y="5586312"/>
                </a:lnTo>
                <a:lnTo>
                  <a:pt x="2858121" y="5586312"/>
                </a:lnTo>
                <a:lnTo>
                  <a:pt x="2858121" y="5603937"/>
                </a:lnTo>
                <a:cubicBezTo>
                  <a:pt x="2849875" y="5611766"/>
                  <a:pt x="2846781" y="5615682"/>
                  <a:pt x="2848841" y="5615682"/>
                </a:cubicBezTo>
                <a:cubicBezTo>
                  <a:pt x="2850905" y="5615682"/>
                  <a:pt x="2849875" y="5623512"/>
                  <a:pt x="2845749" y="5639175"/>
                </a:cubicBezTo>
                <a:lnTo>
                  <a:pt x="2814818" y="5639175"/>
                </a:lnTo>
                <a:lnTo>
                  <a:pt x="2709647" y="5744912"/>
                </a:lnTo>
                <a:lnTo>
                  <a:pt x="2709647" y="5938760"/>
                </a:lnTo>
                <a:lnTo>
                  <a:pt x="2691089" y="5938760"/>
                </a:lnTo>
                <a:lnTo>
                  <a:pt x="2684904" y="6032746"/>
                </a:lnTo>
                <a:cubicBezTo>
                  <a:pt x="2639536" y="6052326"/>
                  <a:pt x="2614790" y="6067990"/>
                  <a:pt x="2610664" y="6079741"/>
                </a:cubicBezTo>
                <a:cubicBezTo>
                  <a:pt x="2606545" y="6091486"/>
                  <a:pt x="2590043" y="6097360"/>
                  <a:pt x="2561176" y="6097360"/>
                </a:cubicBezTo>
                <a:cubicBezTo>
                  <a:pt x="2528179" y="6097360"/>
                  <a:pt x="2508588" y="6091486"/>
                  <a:pt x="2502402" y="6079741"/>
                </a:cubicBezTo>
                <a:cubicBezTo>
                  <a:pt x="2496216" y="6067990"/>
                  <a:pt x="2482810" y="6052326"/>
                  <a:pt x="2462189" y="6032746"/>
                </a:cubicBezTo>
                <a:lnTo>
                  <a:pt x="2443633" y="6032746"/>
                </a:lnTo>
                <a:cubicBezTo>
                  <a:pt x="2435383" y="6024912"/>
                  <a:pt x="2430227" y="6012187"/>
                  <a:pt x="2428167" y="5994562"/>
                </a:cubicBezTo>
                <a:cubicBezTo>
                  <a:pt x="2426101" y="5976943"/>
                  <a:pt x="2418887" y="5964214"/>
                  <a:pt x="2406516" y="5956385"/>
                </a:cubicBezTo>
                <a:lnTo>
                  <a:pt x="2375584" y="5956385"/>
                </a:lnTo>
                <a:lnTo>
                  <a:pt x="2375584" y="5938760"/>
                </a:lnTo>
                <a:lnTo>
                  <a:pt x="2276597" y="5938760"/>
                </a:lnTo>
                <a:cubicBezTo>
                  <a:pt x="2264226" y="5954424"/>
                  <a:pt x="2248760" y="5964214"/>
                  <a:pt x="2230200" y="5968132"/>
                </a:cubicBezTo>
                <a:cubicBezTo>
                  <a:pt x="2211642" y="5972043"/>
                  <a:pt x="2198236" y="5977921"/>
                  <a:pt x="2189991" y="5985751"/>
                </a:cubicBezTo>
                <a:lnTo>
                  <a:pt x="2189991" y="6020994"/>
                </a:lnTo>
                <a:cubicBezTo>
                  <a:pt x="2152869" y="6052326"/>
                  <a:pt x="2133282" y="6072885"/>
                  <a:pt x="2131217" y="6082675"/>
                </a:cubicBezTo>
                <a:cubicBezTo>
                  <a:pt x="2129157" y="6092466"/>
                  <a:pt x="2115752" y="6097360"/>
                  <a:pt x="2091004" y="6097360"/>
                </a:cubicBezTo>
                <a:cubicBezTo>
                  <a:pt x="2074508" y="6097360"/>
                  <a:pt x="2054917" y="6096382"/>
                  <a:pt x="2032235" y="6094426"/>
                </a:cubicBezTo>
                <a:cubicBezTo>
                  <a:pt x="2009554" y="6092466"/>
                  <a:pt x="1994088" y="6083653"/>
                  <a:pt x="1985838" y="6067990"/>
                </a:cubicBezTo>
                <a:lnTo>
                  <a:pt x="1985838" y="5997502"/>
                </a:lnTo>
                <a:cubicBezTo>
                  <a:pt x="1977587" y="5997502"/>
                  <a:pt x="1966246" y="5989668"/>
                  <a:pt x="1951810" y="5974004"/>
                </a:cubicBezTo>
                <a:cubicBezTo>
                  <a:pt x="1937380" y="5958341"/>
                  <a:pt x="1928098" y="5946589"/>
                  <a:pt x="1923974" y="5938760"/>
                </a:cubicBezTo>
                <a:lnTo>
                  <a:pt x="1701264" y="5938760"/>
                </a:lnTo>
                <a:cubicBezTo>
                  <a:pt x="1701264" y="5938760"/>
                  <a:pt x="1697138" y="5945611"/>
                  <a:pt x="1688888" y="5959319"/>
                </a:cubicBezTo>
                <a:cubicBezTo>
                  <a:pt x="1680642" y="5973026"/>
                  <a:pt x="1668266" y="5988690"/>
                  <a:pt x="1651770" y="6006309"/>
                </a:cubicBezTo>
                <a:cubicBezTo>
                  <a:pt x="1635274" y="6023934"/>
                  <a:pt x="1616713" y="6040579"/>
                  <a:pt x="1596091" y="6056243"/>
                </a:cubicBezTo>
                <a:cubicBezTo>
                  <a:pt x="1575470" y="6071907"/>
                  <a:pt x="1554849" y="6079741"/>
                  <a:pt x="1534228" y="6079741"/>
                </a:cubicBezTo>
                <a:lnTo>
                  <a:pt x="1521856" y="6079741"/>
                </a:lnTo>
                <a:lnTo>
                  <a:pt x="1472363" y="6079741"/>
                </a:lnTo>
                <a:lnTo>
                  <a:pt x="1472363" y="6067990"/>
                </a:lnTo>
                <a:cubicBezTo>
                  <a:pt x="1451741" y="6048409"/>
                  <a:pt x="1440401" y="6027850"/>
                  <a:pt x="1438341" y="6006309"/>
                </a:cubicBezTo>
                <a:cubicBezTo>
                  <a:pt x="1436275" y="5984773"/>
                  <a:pt x="1435245" y="5958341"/>
                  <a:pt x="1435245" y="5927009"/>
                </a:cubicBezTo>
                <a:lnTo>
                  <a:pt x="1447621" y="5903512"/>
                </a:lnTo>
                <a:lnTo>
                  <a:pt x="1435245" y="5903512"/>
                </a:lnTo>
                <a:lnTo>
                  <a:pt x="1435245" y="5856521"/>
                </a:lnTo>
                <a:lnTo>
                  <a:pt x="1422876" y="5856521"/>
                </a:lnTo>
                <a:cubicBezTo>
                  <a:pt x="1414624" y="5848687"/>
                  <a:pt x="1408439" y="5840858"/>
                  <a:pt x="1404314" y="5833024"/>
                </a:cubicBezTo>
                <a:cubicBezTo>
                  <a:pt x="1400188" y="5825189"/>
                  <a:pt x="1396068" y="5819317"/>
                  <a:pt x="1391942" y="5815404"/>
                </a:cubicBezTo>
                <a:lnTo>
                  <a:pt x="1354825" y="5815404"/>
                </a:lnTo>
                <a:cubicBezTo>
                  <a:pt x="1350700" y="5807570"/>
                  <a:pt x="1346575" y="5800714"/>
                  <a:pt x="1342449" y="5794841"/>
                </a:cubicBezTo>
                <a:cubicBezTo>
                  <a:pt x="1338325" y="5788967"/>
                  <a:pt x="1336265" y="5784073"/>
                  <a:pt x="1336265" y="5780156"/>
                </a:cubicBezTo>
                <a:lnTo>
                  <a:pt x="1262030" y="5780156"/>
                </a:lnTo>
                <a:lnTo>
                  <a:pt x="1262030" y="5762537"/>
                </a:lnTo>
                <a:cubicBezTo>
                  <a:pt x="1249654" y="5758619"/>
                  <a:pt x="1226972" y="5761553"/>
                  <a:pt x="1193975" y="5771344"/>
                </a:cubicBezTo>
                <a:cubicBezTo>
                  <a:pt x="1160982" y="5781138"/>
                  <a:pt x="1140361" y="5789945"/>
                  <a:pt x="1132110" y="5797780"/>
                </a:cubicBezTo>
                <a:lnTo>
                  <a:pt x="1132110" y="5815404"/>
                </a:lnTo>
                <a:lnTo>
                  <a:pt x="1020758" y="5815404"/>
                </a:lnTo>
                <a:cubicBezTo>
                  <a:pt x="1012507" y="5807570"/>
                  <a:pt x="1007352" y="5798758"/>
                  <a:pt x="1005292" y="5788967"/>
                </a:cubicBezTo>
                <a:cubicBezTo>
                  <a:pt x="1003227" y="5779178"/>
                  <a:pt x="1000136" y="5770366"/>
                  <a:pt x="996011" y="5762537"/>
                </a:cubicBezTo>
                <a:lnTo>
                  <a:pt x="983640" y="5762537"/>
                </a:lnTo>
                <a:lnTo>
                  <a:pt x="983640" y="5715542"/>
                </a:lnTo>
                <a:cubicBezTo>
                  <a:pt x="958894" y="5660717"/>
                  <a:pt x="930023" y="5625473"/>
                  <a:pt x="897029" y="5609809"/>
                </a:cubicBezTo>
                <a:cubicBezTo>
                  <a:pt x="864032" y="5594141"/>
                  <a:pt x="831040" y="5582394"/>
                  <a:pt x="798049" y="5574561"/>
                </a:cubicBezTo>
                <a:cubicBezTo>
                  <a:pt x="765051" y="5566731"/>
                  <a:pt x="735149" y="5556942"/>
                  <a:pt x="708342" y="5545190"/>
                </a:cubicBezTo>
                <a:cubicBezTo>
                  <a:pt x="681536" y="5533443"/>
                  <a:pt x="661944" y="5506029"/>
                  <a:pt x="649573" y="5462956"/>
                </a:cubicBezTo>
                <a:lnTo>
                  <a:pt x="649573" y="5398336"/>
                </a:lnTo>
                <a:cubicBezTo>
                  <a:pt x="616575" y="5386590"/>
                  <a:pt x="582554" y="5354285"/>
                  <a:pt x="547496" y="5301412"/>
                </a:cubicBezTo>
                <a:cubicBezTo>
                  <a:pt x="512439" y="5248549"/>
                  <a:pt x="478417" y="5210366"/>
                  <a:pt x="445420" y="5186869"/>
                </a:cubicBezTo>
                <a:lnTo>
                  <a:pt x="445420" y="5175118"/>
                </a:lnTo>
                <a:cubicBezTo>
                  <a:pt x="416553" y="5175118"/>
                  <a:pt x="395931" y="5171204"/>
                  <a:pt x="383555" y="5163371"/>
                </a:cubicBezTo>
                <a:cubicBezTo>
                  <a:pt x="371185" y="5155541"/>
                  <a:pt x="361905" y="5145752"/>
                  <a:pt x="355719" y="5134000"/>
                </a:cubicBezTo>
                <a:cubicBezTo>
                  <a:pt x="349533" y="5122253"/>
                  <a:pt x="344378" y="5108546"/>
                  <a:pt x="340253" y="5092883"/>
                </a:cubicBezTo>
                <a:cubicBezTo>
                  <a:pt x="336127" y="5077220"/>
                  <a:pt x="327877" y="5061557"/>
                  <a:pt x="315506" y="5045888"/>
                </a:cubicBezTo>
                <a:lnTo>
                  <a:pt x="315506" y="4981274"/>
                </a:lnTo>
                <a:cubicBezTo>
                  <a:pt x="307256" y="4973439"/>
                  <a:pt x="294884" y="4969527"/>
                  <a:pt x="278388" y="4969527"/>
                </a:cubicBezTo>
                <a:lnTo>
                  <a:pt x="278388" y="4934279"/>
                </a:lnTo>
                <a:lnTo>
                  <a:pt x="259827" y="4934279"/>
                </a:lnTo>
                <a:lnTo>
                  <a:pt x="259827" y="4881415"/>
                </a:lnTo>
                <a:cubicBezTo>
                  <a:pt x="251581" y="4881415"/>
                  <a:pt x="243331" y="4877498"/>
                  <a:pt x="235081" y="4869669"/>
                </a:cubicBezTo>
                <a:lnTo>
                  <a:pt x="235081" y="4840293"/>
                </a:lnTo>
                <a:lnTo>
                  <a:pt x="216525" y="4840293"/>
                </a:lnTo>
                <a:lnTo>
                  <a:pt x="216525" y="4805049"/>
                </a:lnTo>
                <a:lnTo>
                  <a:pt x="197963" y="4805049"/>
                </a:lnTo>
                <a:lnTo>
                  <a:pt x="197963" y="4758054"/>
                </a:lnTo>
                <a:lnTo>
                  <a:pt x="179408" y="4758054"/>
                </a:lnTo>
                <a:cubicBezTo>
                  <a:pt x="175282" y="4738473"/>
                  <a:pt x="169096" y="4722810"/>
                  <a:pt x="160846" y="4711063"/>
                </a:cubicBezTo>
                <a:cubicBezTo>
                  <a:pt x="152596" y="4699312"/>
                  <a:pt x="146410" y="4683649"/>
                  <a:pt x="142284" y="4664068"/>
                </a:cubicBezTo>
                <a:lnTo>
                  <a:pt x="129914" y="4664068"/>
                </a:lnTo>
                <a:cubicBezTo>
                  <a:pt x="129914" y="4644489"/>
                  <a:pt x="133009" y="4629802"/>
                  <a:pt x="139194" y="4620013"/>
                </a:cubicBezTo>
                <a:cubicBezTo>
                  <a:pt x="145380" y="4610223"/>
                  <a:pt x="148474" y="4587707"/>
                  <a:pt x="148474" y="4552463"/>
                </a:cubicBezTo>
                <a:cubicBezTo>
                  <a:pt x="148474" y="4513303"/>
                  <a:pt x="146410" y="4475120"/>
                  <a:pt x="142284" y="4437916"/>
                </a:cubicBezTo>
                <a:cubicBezTo>
                  <a:pt x="138164" y="4400715"/>
                  <a:pt x="134039" y="4376240"/>
                  <a:pt x="129914" y="4364489"/>
                </a:cubicBezTo>
                <a:lnTo>
                  <a:pt x="105167" y="4364489"/>
                </a:lnTo>
                <a:lnTo>
                  <a:pt x="105167" y="4305747"/>
                </a:lnTo>
                <a:lnTo>
                  <a:pt x="92795" y="4305747"/>
                </a:lnTo>
                <a:lnTo>
                  <a:pt x="86611" y="4211762"/>
                </a:lnTo>
                <a:lnTo>
                  <a:pt x="61864" y="4211762"/>
                </a:lnTo>
                <a:lnTo>
                  <a:pt x="61864" y="4158894"/>
                </a:lnTo>
                <a:lnTo>
                  <a:pt x="49488" y="4158894"/>
                </a:lnTo>
                <a:cubicBezTo>
                  <a:pt x="37118" y="4139313"/>
                  <a:pt x="25776" y="4119732"/>
                  <a:pt x="15466" y="4100152"/>
                </a:cubicBezTo>
                <a:cubicBezTo>
                  <a:pt x="5155" y="4080571"/>
                  <a:pt x="0" y="4057074"/>
                  <a:pt x="0" y="4029664"/>
                </a:cubicBezTo>
                <a:cubicBezTo>
                  <a:pt x="0" y="4025748"/>
                  <a:pt x="0" y="4019874"/>
                  <a:pt x="0" y="4012041"/>
                </a:cubicBezTo>
                <a:cubicBezTo>
                  <a:pt x="0" y="4004206"/>
                  <a:pt x="4125" y="3998332"/>
                  <a:pt x="12370" y="3994420"/>
                </a:cubicBezTo>
                <a:lnTo>
                  <a:pt x="24746" y="3994420"/>
                </a:lnTo>
                <a:cubicBezTo>
                  <a:pt x="45368" y="3935679"/>
                  <a:pt x="64954" y="3893579"/>
                  <a:pt x="83515" y="3868126"/>
                </a:cubicBezTo>
                <a:cubicBezTo>
                  <a:pt x="102077" y="3842672"/>
                  <a:pt x="127853" y="3800572"/>
                  <a:pt x="160846" y="3741830"/>
                </a:cubicBezTo>
                <a:lnTo>
                  <a:pt x="179408" y="3741830"/>
                </a:lnTo>
                <a:lnTo>
                  <a:pt x="179408" y="3671342"/>
                </a:lnTo>
                <a:cubicBezTo>
                  <a:pt x="179408" y="3671342"/>
                  <a:pt x="191778" y="3667425"/>
                  <a:pt x="216525" y="3659591"/>
                </a:cubicBezTo>
                <a:lnTo>
                  <a:pt x="216525" y="3612602"/>
                </a:lnTo>
                <a:lnTo>
                  <a:pt x="241271" y="3600851"/>
                </a:lnTo>
                <a:lnTo>
                  <a:pt x="241271" y="3518612"/>
                </a:lnTo>
                <a:lnTo>
                  <a:pt x="259827" y="3518612"/>
                </a:lnTo>
                <a:cubicBezTo>
                  <a:pt x="268078" y="3499031"/>
                  <a:pt x="272203" y="3475538"/>
                  <a:pt x="272203" y="3448123"/>
                </a:cubicBezTo>
                <a:cubicBezTo>
                  <a:pt x="272203" y="3412879"/>
                  <a:pt x="261893" y="3379592"/>
                  <a:pt x="241271" y="3348261"/>
                </a:cubicBezTo>
                <a:lnTo>
                  <a:pt x="235081" y="3348261"/>
                </a:lnTo>
                <a:cubicBezTo>
                  <a:pt x="226835" y="3332597"/>
                  <a:pt x="222709" y="3313017"/>
                  <a:pt x="222709" y="3289518"/>
                </a:cubicBezTo>
                <a:cubicBezTo>
                  <a:pt x="222709" y="3203368"/>
                  <a:pt x="253642" y="3152455"/>
                  <a:pt x="315506" y="3136792"/>
                </a:cubicBezTo>
                <a:lnTo>
                  <a:pt x="315506" y="3101548"/>
                </a:lnTo>
                <a:cubicBezTo>
                  <a:pt x="336127" y="3097631"/>
                  <a:pt x="355719" y="3092737"/>
                  <a:pt x="374275" y="3086863"/>
                </a:cubicBezTo>
                <a:cubicBezTo>
                  <a:pt x="392837" y="3080990"/>
                  <a:pt x="410362" y="3076094"/>
                  <a:pt x="426864" y="3072178"/>
                </a:cubicBezTo>
                <a:lnTo>
                  <a:pt x="426864" y="3060431"/>
                </a:lnTo>
                <a:cubicBezTo>
                  <a:pt x="443360" y="3044768"/>
                  <a:pt x="455730" y="3036934"/>
                  <a:pt x="463981" y="3036934"/>
                </a:cubicBezTo>
                <a:lnTo>
                  <a:pt x="463981" y="3007562"/>
                </a:lnTo>
                <a:lnTo>
                  <a:pt x="482537" y="3007562"/>
                </a:lnTo>
                <a:cubicBezTo>
                  <a:pt x="494913" y="2987982"/>
                  <a:pt x="514505" y="2966446"/>
                  <a:pt x="541311" y="2942948"/>
                </a:cubicBezTo>
                <a:cubicBezTo>
                  <a:pt x="568118" y="2919451"/>
                  <a:pt x="585644" y="2903787"/>
                  <a:pt x="593894" y="2895953"/>
                </a:cubicBezTo>
                <a:lnTo>
                  <a:pt x="593894" y="2801967"/>
                </a:lnTo>
                <a:lnTo>
                  <a:pt x="581524" y="2801967"/>
                </a:lnTo>
                <a:cubicBezTo>
                  <a:pt x="593894" y="2782388"/>
                  <a:pt x="605235" y="2760851"/>
                  <a:pt x="615545" y="2737353"/>
                </a:cubicBezTo>
                <a:cubicBezTo>
                  <a:pt x="625857" y="2713856"/>
                  <a:pt x="637197" y="2692320"/>
                  <a:pt x="649573" y="2672739"/>
                </a:cubicBezTo>
                <a:lnTo>
                  <a:pt x="692876" y="2672739"/>
                </a:lnTo>
                <a:cubicBezTo>
                  <a:pt x="709372" y="2688403"/>
                  <a:pt x="733089" y="2696232"/>
                  <a:pt x="764021" y="2696232"/>
                </a:cubicBezTo>
                <a:cubicBezTo>
                  <a:pt x="794953" y="2696232"/>
                  <a:pt x="822790" y="2696232"/>
                  <a:pt x="847536" y="2696232"/>
                </a:cubicBezTo>
                <a:lnTo>
                  <a:pt x="847536" y="2684485"/>
                </a:lnTo>
                <a:cubicBezTo>
                  <a:pt x="880534" y="2684485"/>
                  <a:pt x="902185" y="2675673"/>
                  <a:pt x="912495" y="2658054"/>
                </a:cubicBezTo>
                <a:cubicBezTo>
                  <a:pt x="922807" y="2640429"/>
                  <a:pt x="930023" y="2618893"/>
                  <a:pt x="934147" y="2593434"/>
                </a:cubicBezTo>
                <a:cubicBezTo>
                  <a:pt x="938273" y="2567980"/>
                  <a:pt x="942398" y="2543505"/>
                  <a:pt x="946518" y="2520007"/>
                </a:cubicBezTo>
                <a:cubicBezTo>
                  <a:pt x="950643" y="2496510"/>
                  <a:pt x="963018" y="2478890"/>
                  <a:pt x="983640" y="2467144"/>
                </a:cubicBezTo>
                <a:lnTo>
                  <a:pt x="1070247" y="2467144"/>
                </a:lnTo>
                <a:lnTo>
                  <a:pt x="1070247" y="2478890"/>
                </a:lnTo>
                <a:lnTo>
                  <a:pt x="1132110" y="2478890"/>
                </a:lnTo>
                <a:lnTo>
                  <a:pt x="1132110" y="2502388"/>
                </a:lnTo>
                <a:lnTo>
                  <a:pt x="1169233" y="2502388"/>
                </a:lnTo>
                <a:cubicBezTo>
                  <a:pt x="1169233" y="2502388"/>
                  <a:pt x="1173353" y="2512178"/>
                  <a:pt x="1181603" y="2531758"/>
                </a:cubicBezTo>
                <a:lnTo>
                  <a:pt x="1299147" y="2531758"/>
                </a:lnTo>
                <a:cubicBezTo>
                  <a:pt x="1315643" y="2500426"/>
                  <a:pt x="1329049" y="2468122"/>
                  <a:pt x="1339359" y="2434834"/>
                </a:cubicBezTo>
                <a:cubicBezTo>
                  <a:pt x="1349671" y="2401546"/>
                  <a:pt x="1361010" y="2369242"/>
                  <a:pt x="1373382" y="2337910"/>
                </a:cubicBezTo>
                <a:lnTo>
                  <a:pt x="1391942" y="2337910"/>
                </a:lnTo>
                <a:cubicBezTo>
                  <a:pt x="1391942" y="2333993"/>
                  <a:pt x="1392972" y="2328119"/>
                  <a:pt x="1395034" y="2320286"/>
                </a:cubicBezTo>
                <a:cubicBezTo>
                  <a:pt x="1397098" y="2312456"/>
                  <a:pt x="1398128" y="2306583"/>
                  <a:pt x="1398128" y="2302666"/>
                </a:cubicBezTo>
                <a:lnTo>
                  <a:pt x="1435245" y="2302666"/>
                </a:lnTo>
                <a:lnTo>
                  <a:pt x="1435245" y="2290919"/>
                </a:lnTo>
                <a:cubicBezTo>
                  <a:pt x="1472363" y="2298749"/>
                  <a:pt x="1496080" y="2306583"/>
                  <a:pt x="1506390" y="2314412"/>
                </a:cubicBezTo>
                <a:cubicBezTo>
                  <a:pt x="1516701" y="2322247"/>
                  <a:pt x="1525982" y="2341826"/>
                  <a:pt x="1534228" y="2373154"/>
                </a:cubicBezTo>
                <a:lnTo>
                  <a:pt x="1571350" y="2373154"/>
                </a:lnTo>
                <a:lnTo>
                  <a:pt x="1571350" y="2396651"/>
                </a:lnTo>
                <a:cubicBezTo>
                  <a:pt x="1591971" y="2412315"/>
                  <a:pt x="1609497" y="2422105"/>
                  <a:pt x="1623933" y="2426023"/>
                </a:cubicBezTo>
                <a:cubicBezTo>
                  <a:pt x="1638369" y="2429939"/>
                  <a:pt x="1664146" y="2431895"/>
                  <a:pt x="1701264" y="2431895"/>
                </a:cubicBezTo>
                <a:cubicBezTo>
                  <a:pt x="1721885" y="2404486"/>
                  <a:pt x="1740441" y="2380988"/>
                  <a:pt x="1756943" y="2361407"/>
                </a:cubicBezTo>
                <a:cubicBezTo>
                  <a:pt x="1773439" y="2341826"/>
                  <a:pt x="1800244" y="2328119"/>
                  <a:pt x="1837363" y="2320286"/>
                </a:cubicBezTo>
                <a:lnTo>
                  <a:pt x="1837363" y="2290919"/>
                </a:lnTo>
                <a:cubicBezTo>
                  <a:pt x="1857983" y="2283086"/>
                  <a:pt x="1875515" y="2278190"/>
                  <a:pt x="1889947" y="2276234"/>
                </a:cubicBezTo>
                <a:cubicBezTo>
                  <a:pt x="1904383" y="2274274"/>
                  <a:pt x="1928098" y="2271339"/>
                  <a:pt x="1961092" y="2267423"/>
                </a:cubicBezTo>
                <a:lnTo>
                  <a:pt x="1985838" y="2161686"/>
                </a:lnTo>
                <a:cubicBezTo>
                  <a:pt x="1973466" y="2146022"/>
                  <a:pt x="1958000" y="2122524"/>
                  <a:pt x="1939440" y="2091198"/>
                </a:cubicBezTo>
                <a:cubicBezTo>
                  <a:pt x="1920878" y="2059866"/>
                  <a:pt x="1903353" y="2034413"/>
                  <a:pt x="1886855" y="2014833"/>
                </a:cubicBezTo>
                <a:lnTo>
                  <a:pt x="1849738" y="2014833"/>
                </a:lnTo>
                <a:cubicBezTo>
                  <a:pt x="1829118" y="1995252"/>
                  <a:pt x="1807460" y="1985462"/>
                  <a:pt x="1784779" y="1985462"/>
                </a:cubicBezTo>
                <a:cubicBezTo>
                  <a:pt x="1762097" y="1985462"/>
                  <a:pt x="1740441" y="1985462"/>
                  <a:pt x="1719819" y="1985462"/>
                </a:cubicBezTo>
                <a:cubicBezTo>
                  <a:pt x="1699198" y="1985462"/>
                  <a:pt x="1681672" y="1979589"/>
                  <a:pt x="1667236" y="1967842"/>
                </a:cubicBezTo>
                <a:cubicBezTo>
                  <a:pt x="1652800" y="1956090"/>
                  <a:pt x="1645585" y="1930638"/>
                  <a:pt x="1645585" y="1891476"/>
                </a:cubicBezTo>
                <a:cubicBezTo>
                  <a:pt x="1657956" y="1871896"/>
                  <a:pt x="1670332" y="1855255"/>
                  <a:pt x="1682702" y="1841548"/>
                </a:cubicBezTo>
                <a:cubicBezTo>
                  <a:pt x="1695078" y="1827840"/>
                  <a:pt x="1713634" y="1813155"/>
                  <a:pt x="1738381" y="1797491"/>
                </a:cubicBezTo>
                <a:lnTo>
                  <a:pt x="1738381" y="1762243"/>
                </a:lnTo>
                <a:lnTo>
                  <a:pt x="1756943" y="1762243"/>
                </a:lnTo>
                <a:cubicBezTo>
                  <a:pt x="1736321" y="1695671"/>
                  <a:pt x="1708479" y="1632035"/>
                  <a:pt x="1673422" y="1571337"/>
                </a:cubicBezTo>
                <a:cubicBezTo>
                  <a:pt x="1638369" y="1510635"/>
                  <a:pt x="1620839" y="1458750"/>
                  <a:pt x="1620839" y="1415673"/>
                </a:cubicBezTo>
                <a:cubicBezTo>
                  <a:pt x="1641460" y="1396092"/>
                  <a:pt x="1658990" y="1377489"/>
                  <a:pt x="1673422" y="1359864"/>
                </a:cubicBezTo>
                <a:cubicBezTo>
                  <a:pt x="1687858" y="1342245"/>
                  <a:pt x="1703324" y="1327560"/>
                  <a:pt x="1719819" y="1315809"/>
                </a:cubicBezTo>
                <a:lnTo>
                  <a:pt x="1719819" y="1292311"/>
                </a:lnTo>
                <a:cubicBezTo>
                  <a:pt x="1728071" y="1284483"/>
                  <a:pt x="1737351" y="1278609"/>
                  <a:pt x="1747661" y="1274692"/>
                </a:cubicBezTo>
                <a:cubicBezTo>
                  <a:pt x="1757973" y="1270774"/>
                  <a:pt x="1767253" y="1264902"/>
                  <a:pt x="1775498" y="1257067"/>
                </a:cubicBezTo>
                <a:lnTo>
                  <a:pt x="1775498" y="1151335"/>
                </a:lnTo>
                <a:cubicBezTo>
                  <a:pt x="1742507" y="1139584"/>
                  <a:pt x="1716729" y="1124899"/>
                  <a:pt x="1698168" y="1107280"/>
                </a:cubicBezTo>
                <a:cubicBezTo>
                  <a:pt x="1679612" y="1089655"/>
                  <a:pt x="1670332" y="1063223"/>
                  <a:pt x="1670332" y="1027975"/>
                </a:cubicBezTo>
                <a:cubicBezTo>
                  <a:pt x="1670332" y="1012312"/>
                  <a:pt x="1674456" y="1000565"/>
                  <a:pt x="1682702" y="992731"/>
                </a:cubicBezTo>
                <a:cubicBezTo>
                  <a:pt x="1690954" y="984902"/>
                  <a:pt x="1697138" y="979024"/>
                  <a:pt x="1701264" y="975112"/>
                </a:cubicBezTo>
                <a:lnTo>
                  <a:pt x="1794060" y="975112"/>
                </a:lnTo>
                <a:cubicBezTo>
                  <a:pt x="1794060" y="955531"/>
                  <a:pt x="1812620" y="935951"/>
                  <a:pt x="1849738" y="916370"/>
                </a:cubicBezTo>
                <a:lnTo>
                  <a:pt x="1849738" y="857628"/>
                </a:lnTo>
                <a:lnTo>
                  <a:pt x="1874481" y="857628"/>
                </a:lnTo>
                <a:cubicBezTo>
                  <a:pt x="1874481" y="826298"/>
                  <a:pt x="1866235" y="810633"/>
                  <a:pt x="1849738" y="810633"/>
                </a:cubicBezTo>
                <a:cubicBezTo>
                  <a:pt x="1866235" y="791054"/>
                  <a:pt x="1878605" y="769517"/>
                  <a:pt x="1886855" y="746019"/>
                </a:cubicBezTo>
                <a:cubicBezTo>
                  <a:pt x="1895101" y="722522"/>
                  <a:pt x="1907477" y="700980"/>
                  <a:pt x="1923974" y="681405"/>
                </a:cubicBezTo>
                <a:lnTo>
                  <a:pt x="1961092" y="681405"/>
                </a:lnTo>
                <a:cubicBezTo>
                  <a:pt x="1965216" y="646161"/>
                  <a:pt x="1981712" y="604060"/>
                  <a:pt x="2010585" y="555109"/>
                </a:cubicBezTo>
                <a:cubicBezTo>
                  <a:pt x="2039451" y="506158"/>
                  <a:pt x="2068323" y="475810"/>
                  <a:pt x="2097196" y="464059"/>
                </a:cubicBezTo>
                <a:lnTo>
                  <a:pt x="2097196" y="446440"/>
                </a:lnTo>
                <a:lnTo>
                  <a:pt x="2208548" y="446440"/>
                </a:lnTo>
                <a:cubicBezTo>
                  <a:pt x="2208548" y="454268"/>
                  <a:pt x="2212672" y="460141"/>
                  <a:pt x="2220924" y="464059"/>
                </a:cubicBezTo>
                <a:cubicBezTo>
                  <a:pt x="2237420" y="460141"/>
                  <a:pt x="2253916" y="450356"/>
                  <a:pt x="2270411" y="434688"/>
                </a:cubicBezTo>
                <a:cubicBezTo>
                  <a:pt x="2282787" y="422941"/>
                  <a:pt x="2294129" y="407278"/>
                  <a:pt x="2304439" y="387698"/>
                </a:cubicBezTo>
                <a:cubicBezTo>
                  <a:pt x="2314749" y="368117"/>
                  <a:pt x="2319905" y="342658"/>
                  <a:pt x="2319905" y="311332"/>
                </a:cubicBezTo>
                <a:cubicBezTo>
                  <a:pt x="2319905" y="295669"/>
                  <a:pt x="2318875" y="283918"/>
                  <a:pt x="2316810" y="276088"/>
                </a:cubicBezTo>
                <a:cubicBezTo>
                  <a:pt x="2314749" y="268253"/>
                  <a:pt x="2313719" y="258464"/>
                  <a:pt x="2313719" y="246717"/>
                </a:cubicBezTo>
                <a:cubicBezTo>
                  <a:pt x="2313719" y="227137"/>
                  <a:pt x="2318875" y="211473"/>
                  <a:pt x="2329185" y="199722"/>
                </a:cubicBezTo>
                <a:cubicBezTo>
                  <a:pt x="2339496" y="187976"/>
                  <a:pt x="2365272" y="180142"/>
                  <a:pt x="2406516" y="176225"/>
                </a:cubicBezTo>
                <a:cubicBezTo>
                  <a:pt x="2443633" y="195805"/>
                  <a:pt x="2466315" y="227137"/>
                  <a:pt x="2474565" y="270215"/>
                </a:cubicBezTo>
                <a:cubicBezTo>
                  <a:pt x="2519934" y="270215"/>
                  <a:pt x="2554985" y="264337"/>
                  <a:pt x="2579733" y="252590"/>
                </a:cubicBezTo>
                <a:cubicBezTo>
                  <a:pt x="2604479" y="240845"/>
                  <a:pt x="2641596" y="225176"/>
                  <a:pt x="2691089" y="205595"/>
                </a:cubicBezTo>
                <a:lnTo>
                  <a:pt x="2691089" y="152732"/>
                </a:lnTo>
                <a:lnTo>
                  <a:pt x="2709647" y="152732"/>
                </a:lnTo>
                <a:cubicBezTo>
                  <a:pt x="2722021" y="140981"/>
                  <a:pt x="2731303" y="133152"/>
                  <a:pt x="2737489" y="129234"/>
                </a:cubicBezTo>
                <a:cubicBezTo>
                  <a:pt x="2743673" y="125318"/>
                  <a:pt x="2757079" y="117483"/>
                  <a:pt x="2777700" y="105737"/>
                </a:cubicBezTo>
                <a:lnTo>
                  <a:pt x="2777700" y="129234"/>
                </a:lnTo>
                <a:cubicBezTo>
                  <a:pt x="2794196" y="121400"/>
                  <a:pt x="2808632" y="116505"/>
                  <a:pt x="2821004" y="114549"/>
                </a:cubicBezTo>
                <a:cubicBezTo>
                  <a:pt x="2833375" y="112589"/>
                  <a:pt x="2845749" y="109653"/>
                  <a:pt x="2858121" y="105737"/>
                </a:cubicBezTo>
                <a:cubicBezTo>
                  <a:pt x="2886993" y="129234"/>
                  <a:pt x="2916894" y="140981"/>
                  <a:pt x="2947828" y="140981"/>
                </a:cubicBezTo>
                <a:cubicBezTo>
                  <a:pt x="2978759" y="140981"/>
                  <a:pt x="3010721" y="144897"/>
                  <a:pt x="3043714" y="152732"/>
                </a:cubicBezTo>
                <a:cubicBezTo>
                  <a:pt x="3056090" y="129234"/>
                  <a:pt x="3070520" y="114549"/>
                  <a:pt x="3087022" y="108675"/>
                </a:cubicBezTo>
                <a:cubicBezTo>
                  <a:pt x="3103517" y="102803"/>
                  <a:pt x="3111763" y="88117"/>
                  <a:pt x="3111763" y="64620"/>
                </a:cubicBezTo>
                <a:cubicBezTo>
                  <a:pt x="3111763" y="41122"/>
                  <a:pt x="3111763" y="25458"/>
                  <a:pt x="3111763" y="17625"/>
                </a:cubicBezTo>
                <a:cubicBezTo>
                  <a:pt x="3111763" y="9795"/>
                  <a:pt x="3134449" y="3918"/>
                  <a:pt x="3179818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760902" y="173872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177972" y="1896601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760902" y="2787236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177972" y="2945113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760902" y="3835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177972" y="3993625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760902" y="4884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177972" y="5042137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153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429671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40732" y="1324239"/>
            <a:ext cx="4346302" cy="5397236"/>
          </a:xfrm>
          <a:custGeom>
            <a:avLst/>
            <a:gdLst>
              <a:gd name="connsiteX0" fmla="*/ 3274721 w 4824930"/>
              <a:gd name="connsiteY0" fmla="*/ 5855583 h 5991596"/>
              <a:gd name="connsiteX1" fmla="*/ 3374738 w 4824930"/>
              <a:gd name="connsiteY1" fmla="*/ 5894290 h 5991596"/>
              <a:gd name="connsiteX2" fmla="*/ 3380594 w 4824930"/>
              <a:gd name="connsiteY2" fmla="*/ 5883215 h 5991596"/>
              <a:gd name="connsiteX3" fmla="*/ 3408288 w 4824930"/>
              <a:gd name="connsiteY3" fmla="*/ 5897858 h 5991596"/>
              <a:gd name="connsiteX4" fmla="*/ 3449005 w 4824930"/>
              <a:gd name="connsiteY4" fmla="*/ 5894582 h 5991596"/>
              <a:gd name="connsiteX5" fmla="*/ 3495258 w 4824930"/>
              <a:gd name="connsiteY5" fmla="*/ 5894233 h 5991596"/>
              <a:gd name="connsiteX6" fmla="*/ 3512353 w 4824930"/>
              <a:gd name="connsiteY6" fmla="*/ 5882008 h 5991596"/>
              <a:gd name="connsiteX7" fmla="*/ 3534668 w 4824930"/>
              <a:gd name="connsiteY7" fmla="*/ 5886720 h 5991596"/>
              <a:gd name="connsiteX8" fmla="*/ 3540526 w 4824930"/>
              <a:gd name="connsiteY8" fmla="*/ 5875641 h 5991596"/>
              <a:gd name="connsiteX9" fmla="*/ 3584834 w 4824930"/>
              <a:gd name="connsiteY9" fmla="*/ 5899069 h 5991596"/>
              <a:gd name="connsiteX10" fmla="*/ 3578662 w 4824930"/>
              <a:gd name="connsiteY10" fmla="*/ 5924154 h 5991596"/>
              <a:gd name="connsiteX11" fmla="*/ 3569554 w 4824930"/>
              <a:gd name="connsiteY11" fmla="*/ 5954782 h 5991596"/>
              <a:gd name="connsiteX12" fmla="*/ 3552617 w 4824930"/>
              <a:gd name="connsiteY12" fmla="*/ 5959998 h 5991596"/>
              <a:gd name="connsiteX13" fmla="*/ 3544150 w 4824930"/>
              <a:gd name="connsiteY13" fmla="*/ 5962608 h 5991596"/>
              <a:gd name="connsiteX14" fmla="*/ 3516456 w 4824930"/>
              <a:gd name="connsiteY14" fmla="*/ 5947965 h 5991596"/>
              <a:gd name="connsiteX15" fmla="*/ 3502134 w 4824930"/>
              <a:gd name="connsiteY15" fmla="*/ 5961652 h 5991596"/>
              <a:gd name="connsiteX16" fmla="*/ 3440887 w 4824930"/>
              <a:gd name="connsiteY16" fmla="*/ 5943444 h 5991596"/>
              <a:gd name="connsiteX17" fmla="*/ 3433722 w 4824930"/>
              <a:gd name="connsiteY17" fmla="*/ 5950288 h 5991596"/>
              <a:gd name="connsiteX18" fmla="*/ 3426563 w 4824930"/>
              <a:gd name="connsiteY18" fmla="*/ 5957130 h 5991596"/>
              <a:gd name="connsiteX19" fmla="*/ 3398869 w 4824930"/>
              <a:gd name="connsiteY19" fmla="*/ 5942487 h 5991596"/>
              <a:gd name="connsiteX20" fmla="*/ 3393010 w 4824930"/>
              <a:gd name="connsiteY20" fmla="*/ 5953567 h 5991596"/>
              <a:gd name="connsiteX21" fmla="*/ 3362388 w 4824930"/>
              <a:gd name="connsiteY21" fmla="*/ 5944461 h 5991596"/>
              <a:gd name="connsiteX22" fmla="*/ 3352456 w 4824930"/>
              <a:gd name="connsiteY22" fmla="*/ 5949843 h 5991596"/>
              <a:gd name="connsiteX23" fmla="*/ 3342521 w 4824930"/>
              <a:gd name="connsiteY23" fmla="*/ 5955220 h 5991596"/>
              <a:gd name="connsiteX24" fmla="*/ 3311898 w 4824930"/>
              <a:gd name="connsiteY24" fmla="*/ 5946115 h 5991596"/>
              <a:gd name="connsiteX25" fmla="*/ 3306042 w 4824930"/>
              <a:gd name="connsiteY25" fmla="*/ 5957191 h 5991596"/>
              <a:gd name="connsiteX26" fmla="*/ 3278346 w 4824930"/>
              <a:gd name="connsiteY26" fmla="*/ 5942547 h 5991596"/>
              <a:gd name="connsiteX27" fmla="*/ 3258484 w 4824930"/>
              <a:gd name="connsiteY27" fmla="*/ 5953309 h 5991596"/>
              <a:gd name="connsiteX28" fmla="*/ 3227862 w 4824930"/>
              <a:gd name="connsiteY28" fmla="*/ 5944205 h 5991596"/>
              <a:gd name="connsiteX29" fmla="*/ 3197238 w 4824930"/>
              <a:gd name="connsiteY29" fmla="*/ 5935097 h 5991596"/>
              <a:gd name="connsiteX30" fmla="*/ 3191379 w 4824930"/>
              <a:gd name="connsiteY30" fmla="*/ 5946178 h 5991596"/>
              <a:gd name="connsiteX31" fmla="*/ 3137138 w 4824930"/>
              <a:gd name="connsiteY31" fmla="*/ 5928124 h 5991596"/>
              <a:gd name="connsiteX32" fmla="*/ 3088436 w 4824930"/>
              <a:gd name="connsiteY32" fmla="*/ 5913006 h 5991596"/>
              <a:gd name="connsiteX33" fmla="*/ 3094292 w 4824930"/>
              <a:gd name="connsiteY33" fmla="*/ 5901930 h 5991596"/>
              <a:gd name="connsiteX34" fmla="*/ 3083213 w 4824930"/>
              <a:gd name="connsiteY34" fmla="*/ 5896072 h 5991596"/>
              <a:gd name="connsiteX35" fmla="*/ 3131570 w 4824930"/>
              <a:gd name="connsiteY35" fmla="*/ 5864938 h 5991596"/>
              <a:gd name="connsiteX36" fmla="*/ 3181897 w 4824930"/>
              <a:gd name="connsiteY36" fmla="*/ 5870290 h 5991596"/>
              <a:gd name="connsiteX37" fmla="*/ 3201760 w 4824930"/>
              <a:gd name="connsiteY37" fmla="*/ 5859528 h 5991596"/>
              <a:gd name="connsiteX38" fmla="*/ 3237920 w 4824930"/>
              <a:gd name="connsiteY38" fmla="*/ 5871563 h 5991596"/>
              <a:gd name="connsiteX39" fmla="*/ 3243779 w 4824930"/>
              <a:gd name="connsiteY39" fmla="*/ 5860482 h 5991596"/>
              <a:gd name="connsiteX40" fmla="*/ 3260397 w 4824930"/>
              <a:gd name="connsiteY40" fmla="*/ 5869269 h 5991596"/>
              <a:gd name="connsiteX41" fmla="*/ 3267556 w 4824930"/>
              <a:gd name="connsiteY41" fmla="*/ 5862427 h 5991596"/>
              <a:gd name="connsiteX42" fmla="*/ 3274721 w 4824930"/>
              <a:gd name="connsiteY42" fmla="*/ 5855583 h 5991596"/>
              <a:gd name="connsiteX43" fmla="*/ 4824930 w 4824930"/>
              <a:gd name="connsiteY43" fmla="*/ 4733308 h 5991596"/>
              <a:gd name="connsiteX44" fmla="*/ 4816144 w 4824930"/>
              <a:gd name="connsiteY44" fmla="*/ 4749926 h 5991596"/>
              <a:gd name="connsiteX45" fmla="*/ 4805068 w 4824930"/>
              <a:gd name="connsiteY45" fmla="*/ 4744070 h 5991596"/>
              <a:gd name="connsiteX46" fmla="*/ 4812227 w 4824930"/>
              <a:gd name="connsiteY46" fmla="*/ 4737224 h 5991596"/>
              <a:gd name="connsiteX47" fmla="*/ 4824930 w 4824930"/>
              <a:gd name="connsiteY47" fmla="*/ 4733308 h 5991596"/>
              <a:gd name="connsiteX48" fmla="*/ 4939 w 4824930"/>
              <a:gd name="connsiteY48" fmla="*/ 4332205 h 5991596"/>
              <a:gd name="connsiteX49" fmla="*/ 52183 w 4824930"/>
              <a:gd name="connsiteY49" fmla="*/ 4350094 h 5991596"/>
              <a:gd name="connsiteX50" fmla="*/ 88021 w 4824930"/>
              <a:gd name="connsiteY50" fmla="*/ 4376136 h 5991596"/>
              <a:gd name="connsiteX51" fmla="*/ 112790 w 4824930"/>
              <a:gd name="connsiteY51" fmla="*/ 4396316 h 5991596"/>
              <a:gd name="connsiteX52" fmla="*/ 126479 w 4824930"/>
              <a:gd name="connsiteY52" fmla="*/ 4410642 h 5991596"/>
              <a:gd name="connsiteX53" fmla="*/ 140165 w 4824930"/>
              <a:gd name="connsiteY53" fmla="*/ 4424964 h 5991596"/>
              <a:gd name="connsiteX54" fmla="*/ 159389 w 4824930"/>
              <a:gd name="connsiteY54" fmla="*/ 4442223 h 5991596"/>
              <a:gd name="connsiteX55" fmla="*/ 161843 w 4824930"/>
              <a:gd name="connsiteY55" fmla="*/ 4457692 h 5991596"/>
              <a:gd name="connsiteX56" fmla="*/ 164296 w 4824930"/>
              <a:gd name="connsiteY56" fmla="*/ 4473162 h 5991596"/>
              <a:gd name="connsiteX57" fmla="*/ 169833 w 4824930"/>
              <a:gd name="connsiteY57" fmla="*/ 4476090 h 5991596"/>
              <a:gd name="connsiteX58" fmla="*/ 143475 w 4824930"/>
              <a:gd name="connsiteY58" fmla="*/ 4525940 h 5991596"/>
              <a:gd name="connsiteX59" fmla="*/ 117084 w 4824930"/>
              <a:gd name="connsiteY59" fmla="*/ 4515525 h 5991596"/>
              <a:gd name="connsiteX60" fmla="*/ 85160 w 4824930"/>
              <a:gd name="connsiteY60" fmla="*/ 4502191 h 5991596"/>
              <a:gd name="connsiteX61" fmla="*/ 49312 w 4824930"/>
              <a:gd name="connsiteY61" fmla="*/ 4476152 h 5991596"/>
              <a:gd name="connsiteX62" fmla="*/ 21617 w 4824930"/>
              <a:gd name="connsiteY62" fmla="*/ 4461507 h 5991596"/>
              <a:gd name="connsiteX63" fmla="*/ 27476 w 4824930"/>
              <a:gd name="connsiteY63" fmla="*/ 4450426 h 5991596"/>
              <a:gd name="connsiteX64" fmla="*/ 3504 w 4824930"/>
              <a:gd name="connsiteY64" fmla="*/ 4395234 h 5991596"/>
              <a:gd name="connsiteX65" fmla="*/ 4939 w 4824930"/>
              <a:gd name="connsiteY65" fmla="*/ 4332205 h 5991596"/>
              <a:gd name="connsiteX66" fmla="*/ 381532 w 4824930"/>
              <a:gd name="connsiteY66" fmla="*/ 3794236 h 5991596"/>
              <a:gd name="connsiteX67" fmla="*/ 395536 w 4824930"/>
              <a:gd name="connsiteY67" fmla="*/ 3794555 h 5991596"/>
              <a:gd name="connsiteX68" fmla="*/ 457929 w 4824930"/>
              <a:gd name="connsiteY68" fmla="*/ 3824000 h 5991596"/>
              <a:gd name="connsiteX69" fmla="*/ 520320 w 4824930"/>
              <a:gd name="connsiteY69" fmla="*/ 3853444 h 5991596"/>
              <a:gd name="connsiteX70" fmla="*/ 539390 w 4824930"/>
              <a:gd name="connsiteY70" fmla="*/ 3877704 h 5991596"/>
              <a:gd name="connsiteX71" fmla="*/ 563995 w 4824930"/>
              <a:gd name="connsiteY71" fmla="*/ 3904886 h 5991596"/>
              <a:gd name="connsiteX72" fmla="*/ 535025 w 4824930"/>
              <a:gd name="connsiteY72" fmla="*/ 3946271 h 5991596"/>
              <a:gd name="connsiteX73" fmla="*/ 498865 w 4824930"/>
              <a:gd name="connsiteY73" fmla="*/ 3934236 h 5991596"/>
              <a:gd name="connsiteX74" fmla="*/ 462704 w 4824930"/>
              <a:gd name="connsiteY74" fmla="*/ 3922203 h 5991596"/>
              <a:gd name="connsiteX75" fmla="*/ 459773 w 4824930"/>
              <a:gd name="connsiteY75" fmla="*/ 3927745 h 5991596"/>
              <a:gd name="connsiteX76" fmla="*/ 406328 w 4824930"/>
              <a:gd name="connsiteY76" fmla="*/ 3874676 h 5991596"/>
              <a:gd name="connsiteX77" fmla="*/ 366888 w 4824930"/>
              <a:gd name="connsiteY77" fmla="*/ 3821931 h 5991596"/>
              <a:gd name="connsiteX78" fmla="*/ 4308617 w 4824930"/>
              <a:gd name="connsiteY78" fmla="*/ 3515951 h 5991596"/>
              <a:gd name="connsiteX79" fmla="*/ 4351248 w 4824930"/>
              <a:gd name="connsiteY79" fmla="*/ 3520774 h 5991596"/>
              <a:gd name="connsiteX80" fmla="*/ 4442959 w 4824930"/>
              <a:gd name="connsiteY80" fmla="*/ 3555093 h 5991596"/>
              <a:gd name="connsiteX81" fmla="*/ 4452412 w 4824930"/>
              <a:gd name="connsiteY81" fmla="*/ 3570724 h 5991596"/>
              <a:gd name="connsiteX82" fmla="*/ 4461868 w 4824930"/>
              <a:gd name="connsiteY82" fmla="*/ 3586351 h 5991596"/>
              <a:gd name="connsiteX83" fmla="*/ 4477848 w 4824930"/>
              <a:gd name="connsiteY83" fmla="*/ 3623151 h 5991596"/>
              <a:gd name="connsiteX84" fmla="*/ 4500003 w 4824930"/>
              <a:gd name="connsiteY84" fmla="*/ 3634866 h 5991596"/>
              <a:gd name="connsiteX85" fmla="*/ 4496755 w 4824930"/>
              <a:gd name="connsiteY85" fmla="*/ 3654413 h 5991596"/>
              <a:gd name="connsiteX86" fmla="*/ 4513373 w 4824930"/>
              <a:gd name="connsiteY86" fmla="*/ 3663200 h 5991596"/>
              <a:gd name="connsiteX87" fmla="*/ 4519418 w 4824930"/>
              <a:gd name="connsiteY87" fmla="*/ 3705374 h 5991596"/>
              <a:gd name="connsiteX88" fmla="*/ 4525466 w 4824930"/>
              <a:gd name="connsiteY88" fmla="*/ 3747554 h 5991596"/>
              <a:gd name="connsiteX89" fmla="*/ 4513750 w 4824930"/>
              <a:gd name="connsiteY89" fmla="*/ 3769711 h 5991596"/>
              <a:gd name="connsiteX90" fmla="*/ 4524831 w 4824930"/>
              <a:gd name="connsiteY90" fmla="*/ 3775570 h 5991596"/>
              <a:gd name="connsiteX91" fmla="*/ 4462341 w 4824930"/>
              <a:gd name="connsiteY91" fmla="*/ 3873645 h 5991596"/>
              <a:gd name="connsiteX92" fmla="*/ 4395267 w 4824930"/>
              <a:gd name="connsiteY92" fmla="*/ 3926772 h 5991596"/>
              <a:gd name="connsiteX93" fmla="*/ 4378652 w 4824930"/>
              <a:gd name="connsiteY93" fmla="*/ 3917987 h 5991596"/>
              <a:gd name="connsiteX94" fmla="*/ 4305211 w 4824930"/>
              <a:gd name="connsiteY94" fmla="*/ 3942942 h 5991596"/>
              <a:gd name="connsiteX95" fmla="*/ 4196564 w 4824930"/>
              <a:gd name="connsiteY95" fmla="*/ 3913846 h 5991596"/>
              <a:gd name="connsiteX96" fmla="*/ 4181416 w 4824930"/>
              <a:gd name="connsiteY96" fmla="*/ 3902291 h 5991596"/>
              <a:gd name="connsiteX97" fmla="*/ 4171801 w 4824930"/>
              <a:gd name="connsiteY97" fmla="*/ 3893660 h 5991596"/>
              <a:gd name="connsiteX98" fmla="*/ 4177658 w 4824930"/>
              <a:gd name="connsiteY98" fmla="*/ 3882583 h 5991596"/>
              <a:gd name="connsiteX99" fmla="*/ 4141816 w 4824930"/>
              <a:gd name="connsiteY99" fmla="*/ 3856546 h 5991596"/>
              <a:gd name="connsiteX100" fmla="*/ 4131218 w 4824930"/>
              <a:gd name="connsiteY100" fmla="*/ 3829678 h 5991596"/>
              <a:gd name="connsiteX101" fmla="*/ 4129086 w 4824930"/>
              <a:gd name="connsiteY101" fmla="*/ 3800200 h 5991596"/>
              <a:gd name="connsiteX102" fmla="*/ 4112466 w 4824930"/>
              <a:gd name="connsiteY102" fmla="*/ 3791412 h 5991596"/>
              <a:gd name="connsiteX103" fmla="*/ 4116032 w 4824930"/>
              <a:gd name="connsiteY103" fmla="*/ 3757866 h 5991596"/>
              <a:gd name="connsiteX104" fmla="*/ 4111130 w 4824930"/>
              <a:gd name="connsiteY104" fmla="*/ 3726922 h 5991596"/>
              <a:gd name="connsiteX105" fmla="*/ 4100373 w 4824930"/>
              <a:gd name="connsiteY105" fmla="*/ 3707058 h 5991596"/>
              <a:gd name="connsiteX106" fmla="*/ 4108010 w 4824930"/>
              <a:gd name="connsiteY106" fmla="*/ 3679203 h 5991596"/>
              <a:gd name="connsiteX107" fmla="*/ 4115654 w 4824930"/>
              <a:gd name="connsiteY107" fmla="*/ 3651347 h 5991596"/>
              <a:gd name="connsiteX108" fmla="*/ 4126733 w 4824930"/>
              <a:gd name="connsiteY108" fmla="*/ 3657206 h 5991596"/>
              <a:gd name="connsiteX109" fmla="*/ 4118581 w 4824930"/>
              <a:gd name="connsiteY109" fmla="*/ 3645810 h 5991596"/>
              <a:gd name="connsiteX110" fmla="*/ 4137296 w 4824930"/>
              <a:gd name="connsiteY110" fmla="*/ 3623815 h 5991596"/>
              <a:gd name="connsiteX111" fmla="*/ 4156019 w 4824930"/>
              <a:gd name="connsiteY111" fmla="*/ 3601818 h 5991596"/>
              <a:gd name="connsiteX112" fmla="*/ 4190845 w 4824930"/>
              <a:gd name="connsiteY112" fmla="*/ 3549357 h 5991596"/>
              <a:gd name="connsiteX113" fmla="*/ 4224715 w 4824930"/>
              <a:gd name="connsiteY113" fmla="*/ 3538921 h 5991596"/>
              <a:gd name="connsiteX114" fmla="*/ 4286598 w 4824930"/>
              <a:gd name="connsiteY114" fmla="*/ 3529112 h 5991596"/>
              <a:gd name="connsiteX115" fmla="*/ 4308617 w 4824930"/>
              <a:gd name="connsiteY115" fmla="*/ 3515951 h 5991596"/>
              <a:gd name="connsiteX116" fmla="*/ 1285542 w 4824930"/>
              <a:gd name="connsiteY116" fmla="*/ 2587196 h 5991596"/>
              <a:gd name="connsiteX117" fmla="*/ 1365440 w 4824930"/>
              <a:gd name="connsiteY117" fmla="*/ 2617037 h 5991596"/>
              <a:gd name="connsiteX118" fmla="*/ 1385814 w 4824930"/>
              <a:gd name="connsiteY118" fmla="*/ 2645528 h 5991596"/>
              <a:gd name="connsiteX119" fmla="*/ 1411726 w 4824930"/>
              <a:gd name="connsiteY119" fmla="*/ 2676954 h 5991596"/>
              <a:gd name="connsiteX120" fmla="*/ 1405870 w 4824930"/>
              <a:gd name="connsiteY120" fmla="*/ 2688029 h 5991596"/>
              <a:gd name="connsiteX121" fmla="*/ 1422484 w 4824930"/>
              <a:gd name="connsiteY121" fmla="*/ 2696814 h 5991596"/>
              <a:gd name="connsiteX122" fmla="*/ 1419396 w 4824930"/>
              <a:gd name="connsiteY122" fmla="*/ 2709361 h 5991596"/>
              <a:gd name="connsiteX123" fmla="*/ 1416306 w 4824930"/>
              <a:gd name="connsiteY123" fmla="*/ 2721899 h 5991596"/>
              <a:gd name="connsiteX124" fmla="*/ 1427387 w 4824930"/>
              <a:gd name="connsiteY124" fmla="*/ 2727758 h 5991596"/>
              <a:gd name="connsiteX125" fmla="*/ 1426747 w 4824930"/>
              <a:gd name="connsiteY125" fmla="*/ 2755771 h 5991596"/>
              <a:gd name="connsiteX126" fmla="*/ 1371423 w 4824930"/>
              <a:gd name="connsiteY126" fmla="*/ 2847002 h 5991596"/>
              <a:gd name="connsiteX127" fmla="*/ 1342774 w 4824930"/>
              <a:gd name="connsiteY127" fmla="*/ 2874377 h 5991596"/>
              <a:gd name="connsiteX128" fmla="*/ 1306293 w 4824930"/>
              <a:gd name="connsiteY128" fmla="*/ 2876352 h 5991596"/>
              <a:gd name="connsiteX129" fmla="*/ 1231706 w 4824930"/>
              <a:gd name="connsiteY129" fmla="*/ 2890070 h 5991596"/>
              <a:gd name="connsiteX130" fmla="*/ 1144072 w 4824930"/>
              <a:gd name="connsiteY130" fmla="*/ 2861452 h 5991596"/>
              <a:gd name="connsiteX131" fmla="*/ 1132166 w 4824930"/>
              <a:gd name="connsiteY131" fmla="*/ 2830351 h 5991596"/>
              <a:gd name="connsiteX132" fmla="*/ 1125800 w 4824930"/>
              <a:gd name="connsiteY132" fmla="*/ 2802175 h 5991596"/>
              <a:gd name="connsiteX133" fmla="*/ 1109186 w 4824930"/>
              <a:gd name="connsiteY133" fmla="*/ 2793390 h 5991596"/>
              <a:gd name="connsiteX134" fmla="*/ 1110776 w 4824930"/>
              <a:gd name="connsiteY134" fmla="*/ 2723363 h 5991596"/>
              <a:gd name="connsiteX135" fmla="*/ 1143629 w 4824930"/>
              <a:gd name="connsiteY135" fmla="*/ 2634416 h 5991596"/>
              <a:gd name="connsiteX136" fmla="*/ 1234161 w 4824930"/>
              <a:gd name="connsiteY136" fmla="*/ 2597238 h 5991596"/>
              <a:gd name="connsiteX137" fmla="*/ 1285542 w 4824930"/>
              <a:gd name="connsiteY137" fmla="*/ 2587196 h 5991596"/>
              <a:gd name="connsiteX138" fmla="*/ 4696130 w 4824930"/>
              <a:gd name="connsiteY138" fmla="*/ 1277408 h 5991596"/>
              <a:gd name="connsiteX139" fmla="*/ 4743367 w 4824930"/>
              <a:gd name="connsiteY139" fmla="*/ 1295298 h 5991596"/>
              <a:gd name="connsiteX140" fmla="*/ 4759508 w 4824930"/>
              <a:gd name="connsiteY140" fmla="*/ 1325097 h 5991596"/>
              <a:gd name="connsiteX141" fmla="*/ 4775645 w 4824930"/>
              <a:gd name="connsiteY141" fmla="*/ 1354889 h 5991596"/>
              <a:gd name="connsiteX142" fmla="*/ 4734644 w 4824930"/>
              <a:gd name="connsiteY142" fmla="*/ 1432433 h 5991596"/>
              <a:gd name="connsiteX143" fmla="*/ 4684157 w 4824930"/>
              <a:gd name="connsiteY143" fmla="*/ 1434089 h 5991596"/>
              <a:gd name="connsiteX144" fmla="*/ 4634306 w 4824930"/>
              <a:gd name="connsiteY144" fmla="*/ 1407731 h 5991596"/>
              <a:gd name="connsiteX145" fmla="*/ 4619950 w 4824930"/>
              <a:gd name="connsiteY145" fmla="*/ 1361157 h 5991596"/>
              <a:gd name="connsiteX146" fmla="*/ 4639468 w 4824930"/>
              <a:gd name="connsiteY146" fmla="*/ 1304148 h 5991596"/>
              <a:gd name="connsiteX147" fmla="*/ 4664867 w 4824930"/>
              <a:gd name="connsiteY147" fmla="*/ 1296314 h 5991596"/>
              <a:gd name="connsiteX148" fmla="*/ 4690272 w 4824930"/>
              <a:gd name="connsiteY148" fmla="*/ 1288488 h 5991596"/>
              <a:gd name="connsiteX149" fmla="*/ 3245336 w 4824930"/>
              <a:gd name="connsiteY149" fmla="*/ 0 h 5991596"/>
              <a:gd name="connsiteX150" fmla="*/ 3300726 w 4824930"/>
              <a:gd name="connsiteY150" fmla="*/ 29287 h 5991596"/>
              <a:gd name="connsiteX151" fmla="*/ 3300564 w 4824930"/>
              <a:gd name="connsiteY151" fmla="*/ 36287 h 5991596"/>
              <a:gd name="connsiteX152" fmla="*/ 3300406 w 4824930"/>
              <a:gd name="connsiteY152" fmla="*/ 43291 h 5991596"/>
              <a:gd name="connsiteX153" fmla="*/ 3303014 w 4824930"/>
              <a:gd name="connsiteY153" fmla="*/ 51762 h 5991596"/>
              <a:gd name="connsiteX154" fmla="*/ 3310017 w 4824930"/>
              <a:gd name="connsiteY154" fmla="*/ 51919 h 5991596"/>
              <a:gd name="connsiteX155" fmla="*/ 3317026 w 4824930"/>
              <a:gd name="connsiteY155" fmla="*/ 52079 h 5991596"/>
              <a:gd name="connsiteX156" fmla="*/ 3353853 w 4824930"/>
              <a:gd name="connsiteY156" fmla="*/ 96361 h 5991596"/>
              <a:gd name="connsiteX157" fmla="*/ 3407300 w 4824930"/>
              <a:gd name="connsiteY157" fmla="*/ 149427 h 5991596"/>
              <a:gd name="connsiteX158" fmla="*/ 3421624 w 4824930"/>
              <a:gd name="connsiteY158" fmla="*/ 135737 h 5991596"/>
              <a:gd name="connsiteX159" fmla="*/ 3418696 w 4824930"/>
              <a:gd name="connsiteY159" fmla="*/ 141274 h 5991596"/>
              <a:gd name="connsiteX160" fmla="*/ 3456476 w 4824930"/>
              <a:gd name="connsiteY160" fmla="*/ 143539 h 5991596"/>
              <a:gd name="connsiteX161" fmla="*/ 3567867 w 4824930"/>
              <a:gd name="connsiteY161" fmla="*/ 113837 h 5991596"/>
              <a:gd name="connsiteX162" fmla="*/ 3578942 w 4824930"/>
              <a:gd name="connsiteY162" fmla="*/ 119693 h 5991596"/>
              <a:gd name="connsiteX163" fmla="*/ 3587727 w 4824930"/>
              <a:gd name="connsiteY163" fmla="*/ 103079 h 5991596"/>
              <a:gd name="connsiteX164" fmla="*/ 3620133 w 4824930"/>
              <a:gd name="connsiteY164" fmla="*/ 95411 h 5991596"/>
              <a:gd name="connsiteX165" fmla="*/ 3652543 w 4824930"/>
              <a:gd name="connsiteY165" fmla="*/ 87735 h 5991596"/>
              <a:gd name="connsiteX166" fmla="*/ 3703695 w 4824930"/>
              <a:gd name="connsiteY166" fmla="*/ 118330 h 5991596"/>
              <a:gd name="connsiteX167" fmla="*/ 3737914 w 4824930"/>
              <a:gd name="connsiteY167" fmla="*/ 154142 h 5991596"/>
              <a:gd name="connsiteX168" fmla="*/ 3795278 w 4824930"/>
              <a:gd name="connsiteY168" fmla="*/ 219910 h 5991596"/>
              <a:gd name="connsiteX169" fmla="*/ 3808642 w 4824930"/>
              <a:gd name="connsiteY169" fmla="*/ 248240 h 5991596"/>
              <a:gd name="connsiteX170" fmla="*/ 3836024 w 4824930"/>
              <a:gd name="connsiteY170" fmla="*/ 276891 h 5991596"/>
              <a:gd name="connsiteX171" fmla="*/ 3902643 w 4824930"/>
              <a:gd name="connsiteY171" fmla="*/ 305031 h 5991596"/>
              <a:gd name="connsiteX172" fmla="*/ 3955587 w 4824930"/>
              <a:gd name="connsiteY172" fmla="*/ 318847 h 5991596"/>
              <a:gd name="connsiteX173" fmla="*/ 4055285 w 4824930"/>
              <a:gd name="connsiteY173" fmla="*/ 371562 h 5991596"/>
              <a:gd name="connsiteX174" fmla="*/ 4056428 w 4824930"/>
              <a:gd name="connsiteY174" fmla="*/ 382800 h 5991596"/>
              <a:gd name="connsiteX175" fmla="*/ 4057577 w 4824930"/>
              <a:gd name="connsiteY175" fmla="*/ 394038 h 5991596"/>
              <a:gd name="connsiteX176" fmla="*/ 4065726 w 4824930"/>
              <a:gd name="connsiteY176" fmla="*/ 405434 h 5991596"/>
              <a:gd name="connsiteX177" fmla="*/ 4097491 w 4824930"/>
              <a:gd name="connsiteY177" fmla="*/ 425776 h 5991596"/>
              <a:gd name="connsiteX178" fmla="*/ 4129261 w 4824930"/>
              <a:gd name="connsiteY178" fmla="*/ 446114 h 5991596"/>
              <a:gd name="connsiteX179" fmla="*/ 4123402 w 4824930"/>
              <a:gd name="connsiteY179" fmla="*/ 457195 h 5991596"/>
              <a:gd name="connsiteX180" fmla="*/ 4137093 w 4824930"/>
              <a:gd name="connsiteY180" fmla="*/ 471522 h 5991596"/>
              <a:gd name="connsiteX181" fmla="*/ 4153549 w 4824930"/>
              <a:gd name="connsiteY181" fmla="*/ 487308 h 5991596"/>
              <a:gd name="connsiteX182" fmla="*/ 4170006 w 4824930"/>
              <a:gd name="connsiteY182" fmla="*/ 503097 h 5991596"/>
              <a:gd name="connsiteX183" fmla="*/ 4178157 w 4824930"/>
              <a:gd name="connsiteY183" fmla="*/ 514498 h 5991596"/>
              <a:gd name="connsiteX184" fmla="*/ 4195792 w 4824930"/>
              <a:gd name="connsiteY184" fmla="*/ 601783 h 5991596"/>
              <a:gd name="connsiteX185" fmla="*/ 4192544 w 4824930"/>
              <a:gd name="connsiteY185" fmla="*/ 621325 h 5991596"/>
              <a:gd name="connsiteX186" fmla="*/ 4209159 w 4824930"/>
              <a:gd name="connsiteY186" fmla="*/ 630110 h 5991596"/>
              <a:gd name="connsiteX187" fmla="*/ 4200372 w 4824930"/>
              <a:gd name="connsiteY187" fmla="*/ 646728 h 5991596"/>
              <a:gd name="connsiteX188" fmla="*/ 4214573 w 4824930"/>
              <a:gd name="connsiteY188" fmla="*/ 700307 h 5991596"/>
              <a:gd name="connsiteX189" fmla="*/ 4268177 w 4824930"/>
              <a:gd name="connsiteY189" fmla="*/ 746368 h 5991596"/>
              <a:gd name="connsiteX190" fmla="*/ 4274035 w 4824930"/>
              <a:gd name="connsiteY190" fmla="*/ 735289 h 5991596"/>
              <a:gd name="connsiteX191" fmla="*/ 4307268 w 4824930"/>
              <a:gd name="connsiteY191" fmla="*/ 752861 h 5991596"/>
              <a:gd name="connsiteX192" fmla="*/ 4301409 w 4824930"/>
              <a:gd name="connsiteY192" fmla="*/ 763940 h 5991596"/>
              <a:gd name="connsiteX193" fmla="*/ 4351638 w 4824930"/>
              <a:gd name="connsiteY193" fmla="*/ 896810 h 5991596"/>
              <a:gd name="connsiteX194" fmla="*/ 4340625 w 4824930"/>
              <a:gd name="connsiteY194" fmla="*/ 1011471 h 5991596"/>
              <a:gd name="connsiteX195" fmla="*/ 4308728 w 4824930"/>
              <a:gd name="connsiteY195" fmla="*/ 1058393 h 5991596"/>
              <a:gd name="connsiteX196" fmla="*/ 4317863 w 4824930"/>
              <a:gd name="connsiteY196" fmla="*/ 1088029 h 5991596"/>
              <a:gd name="connsiteX197" fmla="*/ 4326999 w 4824930"/>
              <a:gd name="connsiteY197" fmla="*/ 1117665 h 5991596"/>
              <a:gd name="connsiteX198" fmla="*/ 4338074 w 4824930"/>
              <a:gd name="connsiteY198" fmla="*/ 1123521 h 5991596"/>
              <a:gd name="connsiteX199" fmla="*/ 4340049 w 4824930"/>
              <a:gd name="connsiteY199" fmla="*/ 1160001 h 5991596"/>
              <a:gd name="connsiteX200" fmla="*/ 4345430 w 4824930"/>
              <a:gd name="connsiteY200" fmla="*/ 1169934 h 5991596"/>
              <a:gd name="connsiteX201" fmla="*/ 4350808 w 4824930"/>
              <a:gd name="connsiteY201" fmla="*/ 1179869 h 5991596"/>
              <a:gd name="connsiteX202" fmla="*/ 4364494 w 4824930"/>
              <a:gd name="connsiteY202" fmla="*/ 1194193 h 5991596"/>
              <a:gd name="connsiteX203" fmla="*/ 4358637 w 4824930"/>
              <a:gd name="connsiteY203" fmla="*/ 1205269 h 5991596"/>
              <a:gd name="connsiteX204" fmla="*/ 4375255 w 4824930"/>
              <a:gd name="connsiteY204" fmla="*/ 1214056 h 5991596"/>
              <a:gd name="connsiteX205" fmla="*/ 4380155 w 4824930"/>
              <a:gd name="connsiteY205" fmla="*/ 1244995 h 5991596"/>
              <a:gd name="connsiteX206" fmla="*/ 4379521 w 4824930"/>
              <a:gd name="connsiteY206" fmla="*/ 1273011 h 5991596"/>
              <a:gd name="connsiteX207" fmla="*/ 4379042 w 4824930"/>
              <a:gd name="connsiteY207" fmla="*/ 1294022 h 5991596"/>
              <a:gd name="connsiteX208" fmla="*/ 4378562 w 4824930"/>
              <a:gd name="connsiteY208" fmla="*/ 1315028 h 5991596"/>
              <a:gd name="connsiteX209" fmla="*/ 4331196 w 4824930"/>
              <a:gd name="connsiteY209" fmla="*/ 1364404 h 5991596"/>
              <a:gd name="connsiteX210" fmla="*/ 4289366 w 4824930"/>
              <a:gd name="connsiteY210" fmla="*/ 1416700 h 5991596"/>
              <a:gd name="connsiteX211" fmla="*/ 4272751 w 4824930"/>
              <a:gd name="connsiteY211" fmla="*/ 1407915 h 5991596"/>
              <a:gd name="connsiteX212" fmla="*/ 4260716 w 4824930"/>
              <a:gd name="connsiteY212" fmla="*/ 1444080 h 5991596"/>
              <a:gd name="connsiteX213" fmla="*/ 4257148 w 4824930"/>
              <a:gd name="connsiteY213" fmla="*/ 1477632 h 5991596"/>
              <a:gd name="connsiteX214" fmla="*/ 4273448 w 4824930"/>
              <a:gd name="connsiteY214" fmla="*/ 1500423 h 5991596"/>
              <a:gd name="connsiteX215" fmla="*/ 4271825 w 4824930"/>
              <a:gd name="connsiteY215" fmla="*/ 1510198 h 5991596"/>
              <a:gd name="connsiteX216" fmla="*/ 4270198 w 4824930"/>
              <a:gd name="connsiteY216" fmla="*/ 1519968 h 5991596"/>
              <a:gd name="connsiteX217" fmla="*/ 4283887 w 4824930"/>
              <a:gd name="connsiteY217" fmla="*/ 1534294 h 5991596"/>
              <a:gd name="connsiteX218" fmla="*/ 4289938 w 4824930"/>
              <a:gd name="connsiteY218" fmla="*/ 1576471 h 5991596"/>
              <a:gd name="connsiteX219" fmla="*/ 4276118 w 4824930"/>
              <a:gd name="connsiteY219" fmla="*/ 1629410 h 5991596"/>
              <a:gd name="connsiteX220" fmla="*/ 4265042 w 4824930"/>
              <a:gd name="connsiteY220" fmla="*/ 1623554 h 5991596"/>
              <a:gd name="connsiteX221" fmla="*/ 4253330 w 4824930"/>
              <a:gd name="connsiteY221" fmla="*/ 1645705 h 5991596"/>
              <a:gd name="connsiteX222" fmla="*/ 4210992 w 4824930"/>
              <a:gd name="connsiteY222" fmla="*/ 1658757 h 5991596"/>
              <a:gd name="connsiteX223" fmla="*/ 4202205 w 4824930"/>
              <a:gd name="connsiteY223" fmla="*/ 1675375 h 5991596"/>
              <a:gd name="connsiteX224" fmla="*/ 4182658 w 4824930"/>
              <a:gd name="connsiteY224" fmla="*/ 1672127 h 5991596"/>
              <a:gd name="connsiteX225" fmla="*/ 4167859 w 4824930"/>
              <a:gd name="connsiteY225" fmla="*/ 1706823 h 5991596"/>
              <a:gd name="connsiteX226" fmla="*/ 4150122 w 4824930"/>
              <a:gd name="connsiteY226" fmla="*/ 1747060 h 5991596"/>
              <a:gd name="connsiteX227" fmla="*/ 4091547 w 4824930"/>
              <a:gd name="connsiteY227" fmla="*/ 1857839 h 5991596"/>
              <a:gd name="connsiteX228" fmla="*/ 4079200 w 4824930"/>
              <a:gd name="connsiteY228" fmla="*/ 1908006 h 5991596"/>
              <a:gd name="connsiteX229" fmla="*/ 4061786 w 4824930"/>
              <a:gd name="connsiteY229" fmla="*/ 1934234 h 5991596"/>
              <a:gd name="connsiteX230" fmla="*/ 4016680 w 4824930"/>
              <a:gd name="connsiteY230" fmla="*/ 1945823 h 5991596"/>
              <a:gd name="connsiteX231" fmla="*/ 3997132 w 4824930"/>
              <a:gd name="connsiteY231" fmla="*/ 1942579 h 5991596"/>
              <a:gd name="connsiteX232" fmla="*/ 3921243 w 4824930"/>
              <a:gd name="connsiteY232" fmla="*/ 1952061 h 5991596"/>
              <a:gd name="connsiteX233" fmla="*/ 3851275 w 4824930"/>
              <a:gd name="connsiteY233" fmla="*/ 2070987 h 5991596"/>
              <a:gd name="connsiteX234" fmla="*/ 3848344 w 4824930"/>
              <a:gd name="connsiteY234" fmla="*/ 2076529 h 5991596"/>
              <a:gd name="connsiteX235" fmla="*/ 3924583 w 4824930"/>
              <a:gd name="connsiteY235" fmla="*/ 2113295 h 5991596"/>
              <a:gd name="connsiteX236" fmla="*/ 4000821 w 4824930"/>
              <a:gd name="connsiteY236" fmla="*/ 2150060 h 5991596"/>
              <a:gd name="connsiteX237" fmla="*/ 4006678 w 4824930"/>
              <a:gd name="connsiteY237" fmla="*/ 2138983 h 5991596"/>
              <a:gd name="connsiteX238" fmla="*/ 4023298 w 4824930"/>
              <a:gd name="connsiteY238" fmla="*/ 2147771 h 5991596"/>
              <a:gd name="connsiteX239" fmla="*/ 4038767 w 4824930"/>
              <a:gd name="connsiteY239" fmla="*/ 2145319 h 5991596"/>
              <a:gd name="connsiteX240" fmla="*/ 4065313 w 4824930"/>
              <a:gd name="connsiteY240" fmla="*/ 2148729 h 5991596"/>
              <a:gd name="connsiteX241" fmla="*/ 4059457 w 4824930"/>
              <a:gd name="connsiteY241" fmla="*/ 2159805 h 5991596"/>
              <a:gd name="connsiteX242" fmla="*/ 4081138 w 4824930"/>
              <a:gd name="connsiteY242" fmla="*/ 2192529 h 5991596"/>
              <a:gd name="connsiteX243" fmla="*/ 4094346 w 4824930"/>
              <a:gd name="connsiteY243" fmla="*/ 2227861 h 5991596"/>
              <a:gd name="connsiteX244" fmla="*/ 4091416 w 4824930"/>
              <a:gd name="connsiteY244" fmla="*/ 2233404 h 5991596"/>
              <a:gd name="connsiteX245" fmla="*/ 4132800 w 4824930"/>
              <a:gd name="connsiteY245" fmla="*/ 2262373 h 5991596"/>
              <a:gd name="connsiteX246" fmla="*/ 4179717 w 4824930"/>
              <a:gd name="connsiteY246" fmla="*/ 2294268 h 5991596"/>
              <a:gd name="connsiteX247" fmla="*/ 4176789 w 4824930"/>
              <a:gd name="connsiteY247" fmla="*/ 2299805 h 5991596"/>
              <a:gd name="connsiteX248" fmla="*/ 4190159 w 4824930"/>
              <a:gd name="connsiteY248" fmla="*/ 2328139 h 5991596"/>
              <a:gd name="connsiteX249" fmla="*/ 4181374 w 4824930"/>
              <a:gd name="connsiteY249" fmla="*/ 2344753 h 5991596"/>
              <a:gd name="connsiteX250" fmla="*/ 4188061 w 4824930"/>
              <a:gd name="connsiteY250" fmla="*/ 2358922 h 5991596"/>
              <a:gd name="connsiteX251" fmla="*/ 4194744 w 4824930"/>
              <a:gd name="connsiteY251" fmla="*/ 2373087 h 5991596"/>
              <a:gd name="connsiteX252" fmla="*/ 4188888 w 4824930"/>
              <a:gd name="connsiteY252" fmla="*/ 2384162 h 5991596"/>
              <a:gd name="connsiteX253" fmla="*/ 4199963 w 4824930"/>
              <a:gd name="connsiteY253" fmla="*/ 2390019 h 5991596"/>
              <a:gd name="connsiteX254" fmla="*/ 4194104 w 4824930"/>
              <a:gd name="connsiteY254" fmla="*/ 2401100 h 5991596"/>
              <a:gd name="connsiteX255" fmla="*/ 4200951 w 4824930"/>
              <a:gd name="connsiteY255" fmla="*/ 2408261 h 5991596"/>
              <a:gd name="connsiteX256" fmla="*/ 4213332 w 4824930"/>
              <a:gd name="connsiteY256" fmla="*/ 2418354 h 5991596"/>
              <a:gd name="connsiteX257" fmla="*/ 4207476 w 4824930"/>
              <a:gd name="connsiteY257" fmla="*/ 2429429 h 5991596"/>
              <a:gd name="connsiteX258" fmla="*/ 4229633 w 4824930"/>
              <a:gd name="connsiteY258" fmla="*/ 2441145 h 5991596"/>
              <a:gd name="connsiteX259" fmla="*/ 4226383 w 4824930"/>
              <a:gd name="connsiteY259" fmla="*/ 2460691 h 5991596"/>
              <a:gd name="connsiteX260" fmla="*/ 4237464 w 4824930"/>
              <a:gd name="connsiteY260" fmla="*/ 2466550 h 5991596"/>
              <a:gd name="connsiteX261" fmla="*/ 4228358 w 4824930"/>
              <a:gd name="connsiteY261" fmla="*/ 2497171 h 5991596"/>
              <a:gd name="connsiteX262" fmla="*/ 4244972 w 4824930"/>
              <a:gd name="connsiteY262" fmla="*/ 2505956 h 5991596"/>
              <a:gd name="connsiteX263" fmla="*/ 4183470 w 4824930"/>
              <a:gd name="connsiteY263" fmla="*/ 2622272 h 5991596"/>
              <a:gd name="connsiteX264" fmla="*/ 4194551 w 4824930"/>
              <a:gd name="connsiteY264" fmla="*/ 2628131 h 5991596"/>
              <a:gd name="connsiteX265" fmla="*/ 4171120 w 4824930"/>
              <a:gd name="connsiteY265" fmla="*/ 2672444 h 5991596"/>
              <a:gd name="connsiteX266" fmla="*/ 4164624 w 4824930"/>
              <a:gd name="connsiteY266" fmla="*/ 2711533 h 5991596"/>
              <a:gd name="connsiteX267" fmla="*/ 4158131 w 4824930"/>
              <a:gd name="connsiteY267" fmla="*/ 2750624 h 5991596"/>
              <a:gd name="connsiteX268" fmla="*/ 4147052 w 4824930"/>
              <a:gd name="connsiteY268" fmla="*/ 2744766 h 5991596"/>
              <a:gd name="connsiteX269" fmla="*/ 4126870 w 4824930"/>
              <a:gd name="connsiteY269" fmla="*/ 2769531 h 5991596"/>
              <a:gd name="connsiteX270" fmla="*/ 4032135 w 4824930"/>
              <a:gd name="connsiteY270" fmla="*/ 2868274 h 5991596"/>
              <a:gd name="connsiteX271" fmla="*/ 4011315 w 4824930"/>
              <a:gd name="connsiteY271" fmla="*/ 2921053 h 5991596"/>
              <a:gd name="connsiteX272" fmla="*/ 4010042 w 4824930"/>
              <a:gd name="connsiteY272" fmla="*/ 2977080 h 5991596"/>
              <a:gd name="connsiteX273" fmla="*/ 4003863 w 4824930"/>
              <a:gd name="connsiteY273" fmla="*/ 3002165 h 5991596"/>
              <a:gd name="connsiteX274" fmla="*/ 3991993 w 4824930"/>
              <a:gd name="connsiteY274" fmla="*/ 3031320 h 5991596"/>
              <a:gd name="connsiteX275" fmla="*/ 3980115 w 4824930"/>
              <a:gd name="connsiteY275" fmla="*/ 3060483 h 5991596"/>
              <a:gd name="connsiteX276" fmla="*/ 3991194 w 4824930"/>
              <a:gd name="connsiteY276" fmla="*/ 3066341 h 5991596"/>
              <a:gd name="connsiteX277" fmla="*/ 3984380 w 4824930"/>
              <a:gd name="connsiteY277" fmla="*/ 3119434 h 5991596"/>
              <a:gd name="connsiteX278" fmla="*/ 3973304 w 4824930"/>
              <a:gd name="connsiteY278" fmla="*/ 3113577 h 5991596"/>
              <a:gd name="connsiteX279" fmla="*/ 3941407 w 4824930"/>
              <a:gd name="connsiteY279" fmla="*/ 3160499 h 5991596"/>
              <a:gd name="connsiteX280" fmla="*/ 3930008 w 4824930"/>
              <a:gd name="connsiteY280" fmla="*/ 3168645 h 5991596"/>
              <a:gd name="connsiteX281" fmla="*/ 3918612 w 4824930"/>
              <a:gd name="connsiteY281" fmla="*/ 3176798 h 5991596"/>
              <a:gd name="connsiteX282" fmla="*/ 3907536 w 4824930"/>
              <a:gd name="connsiteY282" fmla="*/ 3170941 h 5991596"/>
              <a:gd name="connsiteX283" fmla="*/ 3901680 w 4824930"/>
              <a:gd name="connsiteY283" fmla="*/ 3182017 h 5991596"/>
              <a:gd name="connsiteX284" fmla="*/ 3890599 w 4824930"/>
              <a:gd name="connsiteY284" fmla="*/ 3176158 h 5991596"/>
              <a:gd name="connsiteX285" fmla="*/ 3863415 w 4824930"/>
              <a:gd name="connsiteY285" fmla="*/ 3200767 h 5991596"/>
              <a:gd name="connsiteX286" fmla="*/ 3816686 w 4824930"/>
              <a:gd name="connsiteY286" fmla="*/ 3222123 h 5991596"/>
              <a:gd name="connsiteX287" fmla="*/ 3752253 w 4824930"/>
              <a:gd name="connsiteY287" fmla="*/ 3343981 h 5991596"/>
              <a:gd name="connsiteX288" fmla="*/ 3734042 w 4824930"/>
              <a:gd name="connsiteY288" fmla="*/ 3405225 h 5991596"/>
              <a:gd name="connsiteX289" fmla="*/ 3677059 w 4824930"/>
              <a:gd name="connsiteY289" fmla="*/ 3445970 h 5991596"/>
              <a:gd name="connsiteX290" fmla="*/ 3609320 w 4824930"/>
              <a:gd name="connsiteY290" fmla="*/ 3466855 h 5991596"/>
              <a:gd name="connsiteX291" fmla="*/ 3598241 w 4824930"/>
              <a:gd name="connsiteY291" fmla="*/ 3460997 h 5991596"/>
              <a:gd name="connsiteX292" fmla="*/ 3583918 w 4824930"/>
              <a:gd name="connsiteY292" fmla="*/ 3474681 h 5991596"/>
              <a:gd name="connsiteX293" fmla="*/ 3580832 w 4824930"/>
              <a:gd name="connsiteY293" fmla="*/ 3487224 h 5991596"/>
              <a:gd name="connsiteX294" fmla="*/ 3577741 w 4824930"/>
              <a:gd name="connsiteY294" fmla="*/ 3499766 h 5991596"/>
              <a:gd name="connsiteX295" fmla="*/ 3563416 w 4824930"/>
              <a:gd name="connsiteY295" fmla="*/ 3513456 h 5991596"/>
              <a:gd name="connsiteX296" fmla="*/ 3552340 w 4824930"/>
              <a:gd name="connsiteY296" fmla="*/ 3507599 h 5991596"/>
              <a:gd name="connsiteX297" fmla="*/ 3547629 w 4824930"/>
              <a:gd name="connsiteY297" fmla="*/ 3529914 h 5991596"/>
              <a:gd name="connsiteX298" fmla="*/ 3542915 w 4824930"/>
              <a:gd name="connsiteY298" fmla="*/ 3552227 h 5991596"/>
              <a:gd name="connsiteX299" fmla="*/ 3531840 w 4824930"/>
              <a:gd name="connsiteY299" fmla="*/ 3546370 h 5991596"/>
              <a:gd name="connsiteX300" fmla="*/ 3514585 w 4824930"/>
              <a:gd name="connsiteY300" fmla="*/ 3565599 h 5991596"/>
              <a:gd name="connsiteX301" fmla="*/ 3520124 w 4824930"/>
              <a:gd name="connsiteY301" fmla="*/ 3568527 h 5991596"/>
              <a:gd name="connsiteX302" fmla="*/ 3533682 w 4824930"/>
              <a:gd name="connsiteY302" fmla="*/ 3650111 h 5991596"/>
              <a:gd name="connsiteX303" fmla="*/ 3581271 w 4824930"/>
              <a:gd name="connsiteY303" fmla="*/ 3714256 h 5991596"/>
              <a:gd name="connsiteX304" fmla="*/ 3645796 w 4824930"/>
              <a:gd name="connsiteY304" fmla="*/ 3773179 h 5991596"/>
              <a:gd name="connsiteX305" fmla="*/ 3710162 w 4824930"/>
              <a:gd name="connsiteY305" fmla="*/ 3839104 h 5991596"/>
              <a:gd name="connsiteX306" fmla="*/ 3726780 w 4824930"/>
              <a:gd name="connsiteY306" fmla="*/ 3847891 h 5991596"/>
              <a:gd name="connsiteX307" fmla="*/ 3727606 w 4824930"/>
              <a:gd name="connsiteY307" fmla="*/ 3873137 h 5991596"/>
              <a:gd name="connsiteX308" fmla="*/ 3739829 w 4824930"/>
              <a:gd name="connsiteY308" fmla="*/ 3890234 h 5991596"/>
              <a:gd name="connsiteX309" fmla="*/ 3736901 w 4824930"/>
              <a:gd name="connsiteY309" fmla="*/ 3895772 h 5991596"/>
              <a:gd name="connsiteX310" fmla="*/ 3754028 w 4824930"/>
              <a:gd name="connsiteY310" fmla="*/ 3943804 h 5991596"/>
              <a:gd name="connsiteX311" fmla="*/ 3765294 w 4824930"/>
              <a:gd name="connsiteY311" fmla="*/ 4002918 h 5991596"/>
              <a:gd name="connsiteX312" fmla="*/ 3759116 w 4824930"/>
              <a:gd name="connsiteY312" fmla="*/ 4028003 h 5991596"/>
              <a:gd name="connsiteX313" fmla="*/ 3755871 w 4824930"/>
              <a:gd name="connsiteY313" fmla="*/ 4047551 h 5991596"/>
              <a:gd name="connsiteX314" fmla="*/ 3752625 w 4824930"/>
              <a:gd name="connsiteY314" fmla="*/ 4067094 h 5991596"/>
              <a:gd name="connsiteX315" fmla="*/ 3758162 w 4824930"/>
              <a:gd name="connsiteY315" fmla="*/ 4070022 h 5991596"/>
              <a:gd name="connsiteX316" fmla="*/ 3750684 w 4824930"/>
              <a:gd name="connsiteY316" fmla="*/ 4090871 h 5991596"/>
              <a:gd name="connsiteX317" fmla="*/ 3743198 w 4824930"/>
              <a:gd name="connsiteY317" fmla="*/ 4111725 h 5991596"/>
              <a:gd name="connsiteX318" fmla="*/ 3754279 w 4824930"/>
              <a:gd name="connsiteY318" fmla="*/ 4117584 h 5991596"/>
              <a:gd name="connsiteX319" fmla="*/ 3727601 w 4824930"/>
              <a:gd name="connsiteY319" fmla="*/ 4181438 h 5991596"/>
              <a:gd name="connsiteX320" fmla="*/ 3738677 w 4824930"/>
              <a:gd name="connsiteY320" fmla="*/ 4187294 h 5991596"/>
              <a:gd name="connsiteX321" fmla="*/ 3732821 w 4824930"/>
              <a:gd name="connsiteY321" fmla="*/ 4198370 h 5991596"/>
              <a:gd name="connsiteX322" fmla="*/ 3721745 w 4824930"/>
              <a:gd name="connsiteY322" fmla="*/ 4192514 h 5991596"/>
              <a:gd name="connsiteX323" fmla="*/ 3712958 w 4824930"/>
              <a:gd name="connsiteY323" fmla="*/ 4209132 h 5991596"/>
              <a:gd name="connsiteX324" fmla="*/ 3791139 w 4824930"/>
              <a:gd name="connsiteY324" fmla="*/ 4222119 h 5991596"/>
              <a:gd name="connsiteX325" fmla="*/ 3813613 w 4824930"/>
              <a:gd name="connsiteY325" fmla="*/ 4219830 h 5991596"/>
              <a:gd name="connsiteX326" fmla="*/ 3844239 w 4824930"/>
              <a:gd name="connsiteY326" fmla="*/ 4228932 h 5991596"/>
              <a:gd name="connsiteX327" fmla="*/ 3907139 w 4824930"/>
              <a:gd name="connsiteY327" fmla="*/ 4297629 h 5991596"/>
              <a:gd name="connsiteX328" fmla="*/ 3953101 w 4824930"/>
              <a:gd name="connsiteY328" fmla="*/ 4371548 h 5991596"/>
              <a:gd name="connsiteX329" fmla="*/ 4025109 w 4824930"/>
              <a:gd name="connsiteY329" fmla="*/ 4409622 h 5991596"/>
              <a:gd name="connsiteX330" fmla="*/ 4090935 w 4824930"/>
              <a:gd name="connsiteY330" fmla="*/ 4472777 h 5991596"/>
              <a:gd name="connsiteX331" fmla="*/ 4087692 w 4824930"/>
              <a:gd name="connsiteY331" fmla="*/ 4492322 h 5991596"/>
              <a:gd name="connsiteX332" fmla="*/ 4080048 w 4824930"/>
              <a:gd name="connsiteY332" fmla="*/ 4520177 h 5991596"/>
              <a:gd name="connsiteX333" fmla="*/ 4080874 w 4824930"/>
              <a:gd name="connsiteY333" fmla="*/ 4545419 h 5991596"/>
              <a:gd name="connsiteX334" fmla="*/ 4097493 w 4824930"/>
              <a:gd name="connsiteY334" fmla="*/ 4554207 h 5991596"/>
              <a:gd name="connsiteX335" fmla="*/ 4091637 w 4824930"/>
              <a:gd name="connsiteY335" fmla="*/ 4565283 h 5991596"/>
              <a:gd name="connsiteX336" fmla="*/ 4149636 w 4824930"/>
              <a:gd name="connsiteY336" fmla="*/ 4603035 h 5991596"/>
              <a:gd name="connsiteX337" fmla="*/ 4175578 w 4824930"/>
              <a:gd name="connsiteY337" fmla="*/ 4694719 h 5991596"/>
              <a:gd name="connsiteX338" fmla="*/ 4200882 w 4824930"/>
              <a:gd name="connsiteY338" fmla="*/ 4814410 h 5991596"/>
              <a:gd name="connsiteX339" fmla="*/ 4140016 w 4824930"/>
              <a:gd name="connsiteY339" fmla="*/ 4902710 h 5991596"/>
              <a:gd name="connsiteX340" fmla="*/ 4150299 w 4824930"/>
              <a:gd name="connsiteY340" fmla="*/ 4943586 h 5991596"/>
              <a:gd name="connsiteX341" fmla="*/ 4160579 w 4824930"/>
              <a:gd name="connsiteY341" fmla="*/ 4984458 h 5991596"/>
              <a:gd name="connsiteX342" fmla="*/ 4190883 w 4824930"/>
              <a:gd name="connsiteY342" fmla="*/ 5007567 h 5991596"/>
              <a:gd name="connsiteX343" fmla="*/ 4180503 w 4824930"/>
              <a:gd name="connsiteY343" fmla="*/ 5094217 h 5991596"/>
              <a:gd name="connsiteX344" fmla="*/ 4118140 w 4824930"/>
              <a:gd name="connsiteY344" fmla="*/ 5125032 h 5991596"/>
              <a:gd name="connsiteX345" fmla="*/ 4074692 w 4824930"/>
              <a:gd name="connsiteY345" fmla="*/ 5187104 h 5991596"/>
              <a:gd name="connsiteX346" fmla="*/ 4101591 w 4824930"/>
              <a:gd name="connsiteY346" fmla="*/ 5236765 h 5991596"/>
              <a:gd name="connsiteX347" fmla="*/ 4089079 w 4824930"/>
              <a:gd name="connsiteY347" fmla="*/ 5293938 h 5991596"/>
              <a:gd name="connsiteX348" fmla="*/ 4070839 w 4824930"/>
              <a:gd name="connsiteY348" fmla="*/ 5294924 h 5991596"/>
              <a:gd name="connsiteX349" fmla="*/ 4052601 w 4824930"/>
              <a:gd name="connsiteY349" fmla="*/ 5295907 h 5991596"/>
              <a:gd name="connsiteX350" fmla="*/ 4046742 w 4824930"/>
              <a:gd name="connsiteY350" fmla="*/ 5306988 h 5991596"/>
              <a:gd name="connsiteX351" fmla="*/ 3997878 w 4824930"/>
              <a:gd name="connsiteY351" fmla="*/ 5298869 h 5991596"/>
              <a:gd name="connsiteX352" fmla="*/ 3933732 w 4824930"/>
              <a:gd name="connsiteY352" fmla="*/ 5346460 h 5991596"/>
              <a:gd name="connsiteX353" fmla="*/ 3927556 w 4824930"/>
              <a:gd name="connsiteY353" fmla="*/ 5371539 h 5991596"/>
              <a:gd name="connsiteX354" fmla="*/ 3915521 w 4824930"/>
              <a:gd name="connsiteY354" fmla="*/ 5407704 h 5991596"/>
              <a:gd name="connsiteX355" fmla="*/ 3893050 w 4824930"/>
              <a:gd name="connsiteY355" fmla="*/ 5409994 h 5991596"/>
              <a:gd name="connsiteX356" fmla="*/ 3854976 w 4824930"/>
              <a:gd name="connsiteY356" fmla="*/ 5482001 h 5991596"/>
              <a:gd name="connsiteX357" fmla="*/ 3831036 w 4824930"/>
              <a:gd name="connsiteY357" fmla="*/ 5487061 h 5991596"/>
              <a:gd name="connsiteX358" fmla="*/ 3815567 w 4824930"/>
              <a:gd name="connsiteY358" fmla="*/ 5489515 h 5991596"/>
              <a:gd name="connsiteX359" fmla="*/ 3809710 w 4824930"/>
              <a:gd name="connsiteY359" fmla="*/ 5500591 h 5991596"/>
              <a:gd name="connsiteX360" fmla="*/ 3793091 w 4824930"/>
              <a:gd name="connsiteY360" fmla="*/ 5491803 h 5991596"/>
              <a:gd name="connsiteX361" fmla="*/ 3744071 w 4824930"/>
              <a:gd name="connsiteY361" fmla="*/ 5490689 h 5991596"/>
              <a:gd name="connsiteX362" fmla="*/ 3697975 w 4824930"/>
              <a:gd name="connsiteY362" fmla="*/ 5484034 h 5991596"/>
              <a:gd name="connsiteX363" fmla="*/ 3675501 w 4824930"/>
              <a:gd name="connsiteY363" fmla="*/ 5486329 h 5991596"/>
              <a:gd name="connsiteX364" fmla="*/ 3658726 w 4824930"/>
              <a:gd name="connsiteY364" fmla="*/ 5484545 h 5991596"/>
              <a:gd name="connsiteX365" fmla="*/ 3641951 w 4824930"/>
              <a:gd name="connsiteY365" fmla="*/ 5482762 h 5991596"/>
              <a:gd name="connsiteX366" fmla="*/ 3581879 w 4824930"/>
              <a:gd name="connsiteY366" fmla="*/ 5536046 h 5991596"/>
              <a:gd name="connsiteX367" fmla="*/ 3497366 w 4824930"/>
              <a:gd name="connsiteY367" fmla="*/ 5555147 h 5991596"/>
              <a:gd name="connsiteX368" fmla="*/ 3413326 w 4824930"/>
              <a:gd name="connsiteY368" fmla="*/ 5553234 h 5991596"/>
              <a:gd name="connsiteX369" fmla="*/ 3357620 w 4824930"/>
              <a:gd name="connsiteY369" fmla="*/ 5537956 h 5991596"/>
              <a:gd name="connsiteX370" fmla="*/ 3330404 w 4824930"/>
              <a:gd name="connsiteY370" fmla="*/ 5502301 h 5991596"/>
              <a:gd name="connsiteX371" fmla="*/ 3280710 w 4824930"/>
              <a:gd name="connsiteY371" fmla="*/ 5468940 h 5991596"/>
              <a:gd name="connsiteX372" fmla="*/ 3274853 w 4824930"/>
              <a:gd name="connsiteY372" fmla="*/ 5480016 h 5991596"/>
              <a:gd name="connsiteX373" fmla="*/ 3252702 w 4824930"/>
              <a:gd name="connsiteY373" fmla="*/ 5468303 h 5991596"/>
              <a:gd name="connsiteX374" fmla="*/ 3218987 w 4824930"/>
              <a:gd name="connsiteY374" fmla="*/ 5471741 h 5991596"/>
              <a:gd name="connsiteX375" fmla="*/ 3154976 w 4824930"/>
              <a:gd name="connsiteY375" fmla="*/ 5452066 h 5991596"/>
              <a:gd name="connsiteX376" fmla="*/ 3139818 w 4824930"/>
              <a:gd name="connsiteY376" fmla="*/ 5440513 h 5991596"/>
              <a:gd name="connsiteX377" fmla="*/ 3130209 w 4824930"/>
              <a:gd name="connsiteY377" fmla="*/ 5431883 h 5991596"/>
              <a:gd name="connsiteX378" fmla="*/ 3127280 w 4824930"/>
              <a:gd name="connsiteY378" fmla="*/ 5437422 h 5991596"/>
              <a:gd name="connsiteX379" fmla="*/ 3060490 w 4824930"/>
              <a:gd name="connsiteY379" fmla="*/ 5416285 h 5991596"/>
              <a:gd name="connsiteX380" fmla="*/ 3066349 w 4824930"/>
              <a:gd name="connsiteY380" fmla="*/ 5405204 h 5991596"/>
              <a:gd name="connsiteX381" fmla="*/ 3030508 w 4824930"/>
              <a:gd name="connsiteY381" fmla="*/ 5379166 h 5991596"/>
              <a:gd name="connsiteX382" fmla="*/ 3005074 w 4824930"/>
              <a:gd name="connsiteY382" fmla="*/ 5326735 h 5991596"/>
              <a:gd name="connsiteX383" fmla="*/ 2996258 w 4824930"/>
              <a:gd name="connsiteY383" fmla="*/ 5283096 h 5991596"/>
              <a:gd name="connsiteX384" fmla="*/ 2885482 w 4824930"/>
              <a:gd name="connsiteY384" fmla="*/ 5224523 h 5991596"/>
              <a:gd name="connsiteX385" fmla="*/ 2877491 w 4824930"/>
              <a:gd name="connsiteY385" fmla="*/ 5206125 h 5991596"/>
              <a:gd name="connsiteX386" fmla="*/ 2872430 w 4824930"/>
              <a:gd name="connsiteY386" fmla="*/ 5182185 h 5991596"/>
              <a:gd name="connsiteX387" fmla="*/ 2884145 w 4824930"/>
              <a:gd name="connsiteY387" fmla="*/ 5160028 h 5991596"/>
              <a:gd name="connsiteX388" fmla="*/ 2873066 w 4824930"/>
              <a:gd name="connsiteY388" fmla="*/ 5154170 h 5991596"/>
              <a:gd name="connsiteX389" fmla="*/ 2882170 w 4824930"/>
              <a:gd name="connsiteY389" fmla="*/ 5123547 h 5991596"/>
              <a:gd name="connsiteX390" fmla="*/ 2794568 w 4824930"/>
              <a:gd name="connsiteY390" fmla="*/ 5155187 h 5991596"/>
              <a:gd name="connsiteX391" fmla="*/ 2761335 w 4824930"/>
              <a:gd name="connsiteY391" fmla="*/ 5137615 h 5991596"/>
              <a:gd name="connsiteX392" fmla="*/ 2727781 w 4824930"/>
              <a:gd name="connsiteY392" fmla="*/ 5134052 h 5991596"/>
              <a:gd name="connsiteX393" fmla="*/ 2688692 w 4824930"/>
              <a:gd name="connsiteY393" fmla="*/ 5127556 h 5991596"/>
              <a:gd name="connsiteX394" fmla="*/ 2679905 w 4824930"/>
              <a:gd name="connsiteY394" fmla="*/ 5144174 h 5991596"/>
              <a:gd name="connsiteX395" fmla="*/ 2663287 w 4824930"/>
              <a:gd name="connsiteY395" fmla="*/ 5135387 h 5991596"/>
              <a:gd name="connsiteX396" fmla="*/ 2623558 w 4824930"/>
              <a:gd name="connsiteY396" fmla="*/ 5156904 h 5991596"/>
              <a:gd name="connsiteX397" fmla="*/ 2612483 w 4824930"/>
              <a:gd name="connsiteY397" fmla="*/ 5151048 h 5991596"/>
              <a:gd name="connsiteX398" fmla="*/ 2603698 w 4824930"/>
              <a:gd name="connsiteY398" fmla="*/ 5167662 h 5991596"/>
              <a:gd name="connsiteX399" fmla="*/ 2581222 w 4824930"/>
              <a:gd name="connsiteY399" fmla="*/ 5169955 h 5991596"/>
              <a:gd name="connsiteX400" fmla="*/ 2546395 w 4824930"/>
              <a:gd name="connsiteY400" fmla="*/ 5222415 h 5991596"/>
              <a:gd name="connsiteX401" fmla="*/ 2500970 w 4824930"/>
              <a:gd name="connsiteY401" fmla="*/ 5248012 h 5991596"/>
              <a:gd name="connsiteX402" fmla="*/ 2455864 w 4824930"/>
              <a:gd name="connsiteY402" fmla="*/ 5259593 h 5991596"/>
              <a:gd name="connsiteX403" fmla="*/ 2436319 w 4824930"/>
              <a:gd name="connsiteY403" fmla="*/ 5256344 h 5991596"/>
              <a:gd name="connsiteX404" fmla="*/ 2421993 w 4824930"/>
              <a:gd name="connsiteY404" fmla="*/ 5270033 h 5991596"/>
              <a:gd name="connsiteX405" fmla="*/ 2344449 w 4824930"/>
              <a:gd name="connsiteY405" fmla="*/ 5229031 h 5991596"/>
              <a:gd name="connsiteX406" fmla="*/ 2273081 w 4824930"/>
              <a:gd name="connsiteY406" fmla="*/ 5162946 h 5991596"/>
              <a:gd name="connsiteX407" fmla="*/ 2139894 w 4824930"/>
              <a:gd name="connsiteY407" fmla="*/ 5227185 h 5991596"/>
              <a:gd name="connsiteX408" fmla="*/ 2123274 w 4824930"/>
              <a:gd name="connsiteY408" fmla="*/ 5218398 h 5991596"/>
              <a:gd name="connsiteX409" fmla="*/ 2055852 w 4824930"/>
              <a:gd name="connsiteY409" fmla="*/ 5225270 h 5991596"/>
              <a:gd name="connsiteX410" fmla="*/ 1955837 w 4824930"/>
              <a:gd name="connsiteY410" fmla="*/ 5186560 h 5991596"/>
              <a:gd name="connsiteX411" fmla="*/ 1961694 w 4824930"/>
              <a:gd name="connsiteY411" fmla="*/ 5175483 h 5991596"/>
              <a:gd name="connsiteX412" fmla="*/ 1941000 w 4824930"/>
              <a:gd name="connsiteY412" fmla="*/ 5161001 h 5991596"/>
              <a:gd name="connsiteX413" fmla="*/ 1920310 w 4824930"/>
              <a:gd name="connsiteY413" fmla="*/ 5146516 h 5991596"/>
              <a:gd name="connsiteX414" fmla="*/ 1917225 w 4824930"/>
              <a:gd name="connsiteY414" fmla="*/ 5159056 h 5991596"/>
              <a:gd name="connsiteX415" fmla="*/ 1911204 w 4824930"/>
              <a:gd name="connsiteY415" fmla="*/ 5177137 h 5991596"/>
              <a:gd name="connsiteX416" fmla="*/ 1898505 w 4824930"/>
              <a:gd name="connsiteY416" fmla="*/ 5181056 h 5991596"/>
              <a:gd name="connsiteX417" fmla="*/ 1891341 w 4824930"/>
              <a:gd name="connsiteY417" fmla="*/ 5187899 h 5991596"/>
              <a:gd name="connsiteX418" fmla="*/ 1880265 w 4824930"/>
              <a:gd name="connsiteY418" fmla="*/ 5182042 h 5991596"/>
              <a:gd name="connsiteX419" fmla="*/ 1854862 w 4824930"/>
              <a:gd name="connsiteY419" fmla="*/ 5189870 h 5991596"/>
              <a:gd name="connsiteX420" fmla="*/ 1829456 w 4824930"/>
              <a:gd name="connsiteY420" fmla="*/ 5197700 h 5991596"/>
              <a:gd name="connsiteX421" fmla="*/ 1818380 w 4824930"/>
              <a:gd name="connsiteY421" fmla="*/ 5191844 h 5991596"/>
              <a:gd name="connsiteX422" fmla="*/ 1774450 w 4824930"/>
              <a:gd name="connsiteY422" fmla="*/ 5274926 h 5991596"/>
              <a:gd name="connsiteX423" fmla="*/ 1791070 w 4824930"/>
              <a:gd name="connsiteY423" fmla="*/ 5283714 h 5991596"/>
              <a:gd name="connsiteX424" fmla="*/ 1782282 w 4824930"/>
              <a:gd name="connsiteY424" fmla="*/ 5300334 h 5991596"/>
              <a:gd name="connsiteX425" fmla="*/ 1818123 w 4824930"/>
              <a:gd name="connsiteY425" fmla="*/ 5326371 h 5991596"/>
              <a:gd name="connsiteX426" fmla="*/ 1812267 w 4824930"/>
              <a:gd name="connsiteY426" fmla="*/ 5337447 h 5991596"/>
              <a:gd name="connsiteX427" fmla="*/ 1820098 w 4824930"/>
              <a:gd name="connsiteY427" fmla="*/ 5362851 h 5991596"/>
              <a:gd name="connsiteX428" fmla="*/ 1827928 w 4824930"/>
              <a:gd name="connsiteY428" fmla="*/ 5388251 h 5991596"/>
              <a:gd name="connsiteX429" fmla="*/ 1801887 w 4824930"/>
              <a:gd name="connsiteY429" fmla="*/ 5424097 h 5991596"/>
              <a:gd name="connsiteX430" fmla="*/ 1760027 w 4824930"/>
              <a:gd name="connsiteY430" fmla="*/ 5416135 h 5991596"/>
              <a:gd name="connsiteX431" fmla="*/ 1725999 w 4824930"/>
              <a:gd name="connsiteY431" fmla="*/ 5433581 h 5991596"/>
              <a:gd name="connsiteX432" fmla="*/ 1696712 w 4824930"/>
              <a:gd name="connsiteY432" fmla="*/ 5488969 h 5991596"/>
              <a:gd name="connsiteX433" fmla="*/ 1671051 w 4824930"/>
              <a:gd name="connsiteY433" fmla="*/ 5631323 h 5991596"/>
              <a:gd name="connsiteX434" fmla="*/ 1587525 w 4824930"/>
              <a:gd name="connsiteY434" fmla="*/ 5668664 h 5991596"/>
              <a:gd name="connsiteX435" fmla="*/ 1526149 w 4824930"/>
              <a:gd name="connsiteY435" fmla="*/ 5717717 h 5991596"/>
              <a:gd name="connsiteX436" fmla="*/ 1517362 w 4824930"/>
              <a:gd name="connsiteY436" fmla="*/ 5734337 h 5991596"/>
              <a:gd name="connsiteX437" fmla="*/ 1499122 w 4824930"/>
              <a:gd name="connsiteY437" fmla="*/ 5735323 h 5991596"/>
              <a:gd name="connsiteX438" fmla="*/ 1480881 w 4824930"/>
              <a:gd name="connsiteY438" fmla="*/ 5736312 h 5991596"/>
              <a:gd name="connsiteX439" fmla="*/ 1473240 w 4824930"/>
              <a:gd name="connsiteY439" fmla="*/ 5764162 h 5991596"/>
              <a:gd name="connsiteX440" fmla="*/ 1462672 w 4824930"/>
              <a:gd name="connsiteY440" fmla="*/ 5797552 h 5991596"/>
              <a:gd name="connsiteX441" fmla="*/ 1468209 w 4824930"/>
              <a:gd name="connsiteY441" fmla="*/ 5800480 h 5991596"/>
              <a:gd name="connsiteX442" fmla="*/ 1391523 w 4824930"/>
              <a:gd name="connsiteY442" fmla="*/ 5844983 h 5991596"/>
              <a:gd name="connsiteX443" fmla="*/ 1301787 w 4824930"/>
              <a:gd name="connsiteY443" fmla="*/ 5847145 h 5991596"/>
              <a:gd name="connsiteX444" fmla="*/ 1261424 w 4824930"/>
              <a:gd name="connsiteY444" fmla="*/ 5896676 h 5991596"/>
              <a:gd name="connsiteX445" fmla="*/ 1250343 w 4824930"/>
              <a:gd name="connsiteY445" fmla="*/ 5890817 h 5991596"/>
              <a:gd name="connsiteX446" fmla="*/ 1230162 w 4824930"/>
              <a:gd name="connsiteY446" fmla="*/ 5915585 h 5991596"/>
              <a:gd name="connsiteX447" fmla="*/ 1213229 w 4824930"/>
              <a:gd name="connsiteY447" fmla="*/ 5920808 h 5991596"/>
              <a:gd name="connsiteX448" fmla="*/ 1196609 w 4824930"/>
              <a:gd name="connsiteY448" fmla="*/ 5912020 h 5991596"/>
              <a:gd name="connsiteX449" fmla="*/ 1190751 w 4824930"/>
              <a:gd name="connsiteY449" fmla="*/ 5923098 h 5991596"/>
              <a:gd name="connsiteX450" fmla="*/ 1110919 w 4824930"/>
              <a:gd name="connsiteY450" fmla="*/ 5859620 h 5991596"/>
              <a:gd name="connsiteX451" fmla="*/ 1070045 w 4824930"/>
              <a:gd name="connsiteY451" fmla="*/ 5869905 h 5991596"/>
              <a:gd name="connsiteX452" fmla="*/ 1034390 w 4824930"/>
              <a:gd name="connsiteY452" fmla="*/ 5897117 h 5991596"/>
              <a:gd name="connsiteX453" fmla="*/ 1030663 w 4824930"/>
              <a:gd name="connsiteY453" fmla="*/ 5937674 h 5991596"/>
              <a:gd name="connsiteX454" fmla="*/ 1010008 w 4824930"/>
              <a:gd name="connsiteY454" fmla="*/ 5983449 h 5991596"/>
              <a:gd name="connsiteX455" fmla="*/ 998613 w 4824930"/>
              <a:gd name="connsiteY455" fmla="*/ 5991596 h 5991596"/>
              <a:gd name="connsiteX456" fmla="*/ 983457 w 4824930"/>
              <a:gd name="connsiteY456" fmla="*/ 5980043 h 5991596"/>
              <a:gd name="connsiteX457" fmla="*/ 968308 w 4824930"/>
              <a:gd name="connsiteY457" fmla="*/ 5968487 h 5991596"/>
              <a:gd name="connsiteX458" fmla="*/ 949080 w 4824930"/>
              <a:gd name="connsiteY458" fmla="*/ 5951233 h 5991596"/>
              <a:gd name="connsiteX459" fmla="*/ 943224 w 4824930"/>
              <a:gd name="connsiteY459" fmla="*/ 5962308 h 5991596"/>
              <a:gd name="connsiteX460" fmla="*/ 925140 w 4824930"/>
              <a:gd name="connsiteY460" fmla="*/ 5956293 h 5991596"/>
              <a:gd name="connsiteX461" fmla="*/ 907061 w 4824930"/>
              <a:gd name="connsiteY461" fmla="*/ 5950279 h 5991596"/>
              <a:gd name="connsiteX462" fmla="*/ 901204 w 4824930"/>
              <a:gd name="connsiteY462" fmla="*/ 5961354 h 5991596"/>
              <a:gd name="connsiteX463" fmla="*/ 859501 w 4824930"/>
              <a:gd name="connsiteY463" fmla="*/ 5946391 h 5991596"/>
              <a:gd name="connsiteX464" fmla="*/ 830024 w 4824930"/>
              <a:gd name="connsiteY464" fmla="*/ 5948523 h 5991596"/>
              <a:gd name="connsiteX465" fmla="*/ 795327 w 4824930"/>
              <a:gd name="connsiteY465" fmla="*/ 5933722 h 5991596"/>
              <a:gd name="connsiteX466" fmla="*/ 780812 w 4824930"/>
              <a:gd name="connsiteY466" fmla="*/ 5894150 h 5991596"/>
              <a:gd name="connsiteX467" fmla="*/ 752292 w 4824930"/>
              <a:gd name="connsiteY467" fmla="*/ 5854267 h 5991596"/>
              <a:gd name="connsiteX468" fmla="*/ 675734 w 4824930"/>
              <a:gd name="connsiteY468" fmla="*/ 5831505 h 5991596"/>
              <a:gd name="connsiteX469" fmla="*/ 600191 w 4824930"/>
              <a:gd name="connsiteY469" fmla="*/ 5887246 h 5991596"/>
              <a:gd name="connsiteX470" fmla="*/ 594654 w 4824930"/>
              <a:gd name="connsiteY470" fmla="*/ 5884319 h 5991596"/>
              <a:gd name="connsiteX471" fmla="*/ 577082 w 4824930"/>
              <a:gd name="connsiteY471" fmla="*/ 5917551 h 5991596"/>
              <a:gd name="connsiteX472" fmla="*/ 550534 w 4824930"/>
              <a:gd name="connsiteY472" fmla="*/ 5914140 h 5991596"/>
              <a:gd name="connsiteX473" fmla="*/ 529522 w 4824930"/>
              <a:gd name="connsiteY473" fmla="*/ 5913660 h 5991596"/>
              <a:gd name="connsiteX474" fmla="*/ 535378 w 4824930"/>
              <a:gd name="connsiteY474" fmla="*/ 5902585 h 5991596"/>
              <a:gd name="connsiteX475" fmla="*/ 509630 w 4824930"/>
              <a:gd name="connsiteY475" fmla="*/ 5864165 h 5991596"/>
              <a:gd name="connsiteX476" fmla="*/ 506349 w 4824930"/>
              <a:gd name="connsiteY476" fmla="*/ 5823448 h 5991596"/>
              <a:gd name="connsiteX477" fmla="*/ 515134 w 4824930"/>
              <a:gd name="connsiteY477" fmla="*/ 5806833 h 5991596"/>
              <a:gd name="connsiteX478" fmla="*/ 509757 w 4824930"/>
              <a:gd name="connsiteY478" fmla="*/ 5796906 h 5991596"/>
              <a:gd name="connsiteX479" fmla="*/ 507307 w 4824930"/>
              <a:gd name="connsiteY479" fmla="*/ 5781430 h 5991596"/>
              <a:gd name="connsiteX480" fmla="*/ 482221 w 4824930"/>
              <a:gd name="connsiteY480" fmla="*/ 5775254 h 5991596"/>
              <a:gd name="connsiteX481" fmla="*/ 457136 w 4824930"/>
              <a:gd name="connsiteY481" fmla="*/ 5769082 h 5991596"/>
              <a:gd name="connsiteX482" fmla="*/ 431228 w 4824930"/>
              <a:gd name="connsiteY482" fmla="*/ 5737658 h 5991596"/>
              <a:gd name="connsiteX483" fmla="*/ 391628 w 4824930"/>
              <a:gd name="connsiteY483" fmla="*/ 5691913 h 5991596"/>
              <a:gd name="connsiteX484" fmla="*/ 388699 w 4824930"/>
              <a:gd name="connsiteY484" fmla="*/ 5697452 h 5991596"/>
              <a:gd name="connsiteX485" fmla="*/ 362149 w 4824930"/>
              <a:gd name="connsiteY485" fmla="*/ 5694046 h 5991596"/>
              <a:gd name="connsiteX486" fmla="*/ 338212 w 4824930"/>
              <a:gd name="connsiteY486" fmla="*/ 5699108 h 5991596"/>
              <a:gd name="connsiteX487" fmla="*/ 332354 w 4824930"/>
              <a:gd name="connsiteY487" fmla="*/ 5710187 h 5991596"/>
              <a:gd name="connsiteX488" fmla="*/ 290651 w 4824930"/>
              <a:gd name="connsiteY488" fmla="*/ 5695224 h 5991596"/>
              <a:gd name="connsiteX489" fmla="*/ 293580 w 4824930"/>
              <a:gd name="connsiteY489" fmla="*/ 5689685 h 5991596"/>
              <a:gd name="connsiteX490" fmla="*/ 281358 w 4824930"/>
              <a:gd name="connsiteY490" fmla="*/ 5672592 h 5991596"/>
              <a:gd name="connsiteX491" fmla="*/ 286071 w 4824930"/>
              <a:gd name="connsiteY491" fmla="*/ 5650279 h 5991596"/>
              <a:gd name="connsiteX492" fmla="*/ 274990 w 4824930"/>
              <a:gd name="connsiteY492" fmla="*/ 5644420 h 5991596"/>
              <a:gd name="connsiteX493" fmla="*/ 295492 w 4824930"/>
              <a:gd name="connsiteY493" fmla="*/ 5605645 h 5991596"/>
              <a:gd name="connsiteX494" fmla="*/ 284735 w 4824930"/>
              <a:gd name="connsiteY494" fmla="*/ 5585784 h 5991596"/>
              <a:gd name="connsiteX495" fmla="*/ 262897 w 4824930"/>
              <a:gd name="connsiteY495" fmla="*/ 5560065 h 5991596"/>
              <a:gd name="connsiteX496" fmla="*/ 249210 w 4824930"/>
              <a:gd name="connsiteY496" fmla="*/ 5545736 h 5991596"/>
              <a:gd name="connsiteX497" fmla="*/ 250830 w 4824930"/>
              <a:gd name="connsiteY497" fmla="*/ 5535966 h 5991596"/>
              <a:gd name="connsiteX498" fmla="*/ 252456 w 4824930"/>
              <a:gd name="connsiteY498" fmla="*/ 5526193 h 5991596"/>
              <a:gd name="connsiteX499" fmla="*/ 203911 w 4824930"/>
              <a:gd name="connsiteY499" fmla="*/ 5504071 h 5991596"/>
              <a:gd name="connsiteX500" fmla="*/ 160907 w 4824930"/>
              <a:gd name="connsiteY500" fmla="*/ 5484873 h 5991596"/>
              <a:gd name="connsiteX501" fmla="*/ 148492 w 4824930"/>
              <a:gd name="connsiteY501" fmla="*/ 5414519 h 5991596"/>
              <a:gd name="connsiteX502" fmla="*/ 136080 w 4824930"/>
              <a:gd name="connsiteY502" fmla="*/ 5344168 h 5991596"/>
              <a:gd name="connsiteX503" fmla="*/ 119462 w 4824930"/>
              <a:gd name="connsiteY503" fmla="*/ 5335381 h 5991596"/>
              <a:gd name="connsiteX504" fmla="*/ 121087 w 4824930"/>
              <a:gd name="connsiteY504" fmla="*/ 5325614 h 5991596"/>
              <a:gd name="connsiteX505" fmla="*/ 122709 w 4824930"/>
              <a:gd name="connsiteY505" fmla="*/ 5315840 h 5991596"/>
              <a:gd name="connsiteX506" fmla="*/ 95013 w 4824930"/>
              <a:gd name="connsiteY506" fmla="*/ 5301196 h 5991596"/>
              <a:gd name="connsiteX507" fmla="*/ 92726 w 4824930"/>
              <a:gd name="connsiteY507" fmla="*/ 5278720 h 5991596"/>
              <a:gd name="connsiteX508" fmla="*/ 76108 w 4824930"/>
              <a:gd name="connsiteY508" fmla="*/ 5269933 h 5991596"/>
              <a:gd name="connsiteX509" fmla="*/ 71048 w 4824930"/>
              <a:gd name="connsiteY509" fmla="*/ 5245994 h 5991596"/>
              <a:gd name="connsiteX510" fmla="*/ 54590 w 4824930"/>
              <a:gd name="connsiteY510" fmla="*/ 5230207 h 5991596"/>
              <a:gd name="connsiteX511" fmla="*/ 57839 w 4824930"/>
              <a:gd name="connsiteY511" fmla="*/ 5210658 h 5991596"/>
              <a:gd name="connsiteX512" fmla="*/ 79292 w 4824930"/>
              <a:gd name="connsiteY512" fmla="*/ 5129869 h 5991596"/>
              <a:gd name="connsiteX513" fmla="*/ 114436 w 4824930"/>
              <a:gd name="connsiteY513" fmla="*/ 5063405 h 5991596"/>
              <a:gd name="connsiteX514" fmla="*/ 103360 w 4824930"/>
              <a:gd name="connsiteY514" fmla="*/ 5057548 h 5991596"/>
              <a:gd name="connsiteX515" fmla="*/ 121566 w 4824930"/>
              <a:gd name="connsiteY515" fmla="*/ 4996302 h 5991596"/>
              <a:gd name="connsiteX516" fmla="*/ 106576 w 4824930"/>
              <a:gd name="connsiteY516" fmla="*/ 4977743 h 5991596"/>
              <a:gd name="connsiteX517" fmla="*/ 86045 w 4824930"/>
              <a:gd name="connsiteY517" fmla="*/ 4956254 h 5991596"/>
              <a:gd name="connsiteX518" fmla="*/ 83753 w 4824930"/>
              <a:gd name="connsiteY518" fmla="*/ 4933778 h 5991596"/>
              <a:gd name="connsiteX519" fmla="*/ 88592 w 4824930"/>
              <a:gd name="connsiteY519" fmla="*/ 4844204 h 5991596"/>
              <a:gd name="connsiteX520" fmla="*/ 138699 w 4824930"/>
              <a:gd name="connsiteY520" fmla="*/ 4736035 h 5991596"/>
              <a:gd name="connsiteX521" fmla="*/ 127620 w 4824930"/>
              <a:gd name="connsiteY521" fmla="*/ 4730177 h 5991596"/>
              <a:gd name="connsiteX522" fmla="*/ 150734 w 4824930"/>
              <a:gd name="connsiteY522" fmla="*/ 4699875 h 5991596"/>
              <a:gd name="connsiteX523" fmla="*/ 173843 w 4824930"/>
              <a:gd name="connsiteY523" fmla="*/ 4669571 h 5991596"/>
              <a:gd name="connsiteX524" fmla="*/ 184918 w 4824930"/>
              <a:gd name="connsiteY524" fmla="*/ 4675427 h 5991596"/>
              <a:gd name="connsiteX525" fmla="*/ 212108 w 4824930"/>
              <a:gd name="connsiteY525" fmla="*/ 4650821 h 5991596"/>
              <a:gd name="connsiteX526" fmla="*/ 239612 w 4824930"/>
              <a:gd name="connsiteY526" fmla="*/ 4612208 h 5991596"/>
              <a:gd name="connsiteX527" fmla="*/ 234074 w 4824930"/>
              <a:gd name="connsiteY527" fmla="*/ 4609279 h 5991596"/>
              <a:gd name="connsiteX528" fmla="*/ 234387 w 4824930"/>
              <a:gd name="connsiteY528" fmla="*/ 4595273 h 5991596"/>
              <a:gd name="connsiteX529" fmla="*/ 237636 w 4824930"/>
              <a:gd name="connsiteY529" fmla="*/ 4575726 h 5991596"/>
              <a:gd name="connsiteX530" fmla="*/ 226560 w 4824930"/>
              <a:gd name="connsiteY530" fmla="*/ 4569870 h 5991596"/>
              <a:gd name="connsiteX531" fmla="*/ 235347 w 4824930"/>
              <a:gd name="connsiteY531" fmla="*/ 4553252 h 5991596"/>
              <a:gd name="connsiteX532" fmla="*/ 203068 w 4824930"/>
              <a:gd name="connsiteY532" fmla="*/ 4493661 h 5991596"/>
              <a:gd name="connsiteX533" fmla="*/ 197531 w 4824930"/>
              <a:gd name="connsiteY533" fmla="*/ 4490733 h 5991596"/>
              <a:gd name="connsiteX534" fmla="*/ 205170 w 4824930"/>
              <a:gd name="connsiteY534" fmla="*/ 4462882 h 5991596"/>
              <a:gd name="connsiteX535" fmla="*/ 215738 w 4824930"/>
              <a:gd name="connsiteY535" fmla="*/ 4429485 h 5991596"/>
              <a:gd name="connsiteX536" fmla="*/ 244071 w 4824930"/>
              <a:gd name="connsiteY536" fmla="*/ 4416115 h 5991596"/>
              <a:gd name="connsiteX537" fmla="*/ 260689 w 4824930"/>
              <a:gd name="connsiteY537" fmla="*/ 4424901 h 5991596"/>
              <a:gd name="connsiteX538" fmla="*/ 337852 w 4824930"/>
              <a:gd name="connsiteY538" fmla="*/ 4359391 h 5991596"/>
              <a:gd name="connsiteX539" fmla="*/ 343391 w 4824930"/>
              <a:gd name="connsiteY539" fmla="*/ 4362319 h 5991596"/>
              <a:gd name="connsiteX540" fmla="*/ 367487 w 4824930"/>
              <a:gd name="connsiteY540" fmla="*/ 4350257 h 5991596"/>
              <a:gd name="connsiteX541" fmla="*/ 388976 w 4824930"/>
              <a:gd name="connsiteY541" fmla="*/ 4329726 h 5991596"/>
              <a:gd name="connsiteX542" fmla="*/ 488167 w 4824930"/>
              <a:gd name="connsiteY542" fmla="*/ 4343192 h 5991596"/>
              <a:gd name="connsiteX543" fmla="*/ 562911 w 4824930"/>
              <a:gd name="connsiteY543" fmla="*/ 4322472 h 5991596"/>
              <a:gd name="connsiteX544" fmla="*/ 573987 w 4824930"/>
              <a:gd name="connsiteY544" fmla="*/ 4328328 h 5991596"/>
              <a:gd name="connsiteX545" fmla="*/ 591239 w 4824930"/>
              <a:gd name="connsiteY545" fmla="*/ 4309099 h 5991596"/>
              <a:gd name="connsiteX546" fmla="*/ 602797 w 4824930"/>
              <a:gd name="connsiteY546" fmla="*/ 4293951 h 5991596"/>
              <a:gd name="connsiteX547" fmla="*/ 614350 w 4824930"/>
              <a:gd name="connsiteY547" fmla="*/ 4278795 h 5991596"/>
              <a:gd name="connsiteX548" fmla="*/ 620369 w 4824930"/>
              <a:gd name="connsiteY548" fmla="*/ 4260718 h 5991596"/>
              <a:gd name="connsiteX549" fmla="*/ 623454 w 4824930"/>
              <a:gd name="connsiteY549" fmla="*/ 4248173 h 5991596"/>
              <a:gd name="connsiteX550" fmla="*/ 649336 w 4824930"/>
              <a:gd name="connsiteY550" fmla="*/ 4219334 h 5991596"/>
              <a:gd name="connsiteX551" fmla="*/ 769376 w 4824930"/>
              <a:gd name="connsiteY551" fmla="*/ 4240283 h 5991596"/>
              <a:gd name="connsiteX552" fmla="*/ 791854 w 4824930"/>
              <a:gd name="connsiteY552" fmla="*/ 4237988 h 5991596"/>
              <a:gd name="connsiteX553" fmla="*/ 838741 w 4824930"/>
              <a:gd name="connsiteY553" fmla="*/ 4209626 h 5991596"/>
              <a:gd name="connsiteX554" fmla="*/ 883020 w 4824930"/>
              <a:gd name="connsiteY554" fmla="*/ 4172797 h 5991596"/>
              <a:gd name="connsiteX555" fmla="*/ 929751 w 4824930"/>
              <a:gd name="connsiteY555" fmla="*/ 4151437 h 5991596"/>
              <a:gd name="connsiteX556" fmla="*/ 986923 w 4824930"/>
              <a:gd name="connsiteY556" fmla="*/ 4163948 h 5991596"/>
              <a:gd name="connsiteX557" fmla="*/ 1019839 w 4824930"/>
              <a:gd name="connsiteY557" fmla="*/ 4195530 h 5991596"/>
              <a:gd name="connsiteX558" fmla="*/ 1103876 w 4824930"/>
              <a:gd name="connsiteY558" fmla="*/ 4197441 h 5991596"/>
              <a:gd name="connsiteX559" fmla="*/ 1120496 w 4824930"/>
              <a:gd name="connsiteY559" fmla="*/ 4206229 h 5991596"/>
              <a:gd name="connsiteX560" fmla="*/ 1134658 w 4824930"/>
              <a:gd name="connsiteY560" fmla="*/ 4199541 h 5991596"/>
              <a:gd name="connsiteX561" fmla="*/ 1148823 w 4824930"/>
              <a:gd name="connsiteY561" fmla="*/ 4192858 h 5991596"/>
              <a:gd name="connsiteX562" fmla="*/ 1170980 w 4824930"/>
              <a:gd name="connsiteY562" fmla="*/ 4204573 h 5991596"/>
              <a:gd name="connsiteX563" fmla="*/ 1178145 w 4824930"/>
              <a:gd name="connsiteY563" fmla="*/ 4197729 h 5991596"/>
              <a:gd name="connsiteX564" fmla="*/ 1185306 w 4824930"/>
              <a:gd name="connsiteY564" fmla="*/ 4190882 h 5991596"/>
              <a:gd name="connsiteX565" fmla="*/ 1204852 w 4824930"/>
              <a:gd name="connsiteY565" fmla="*/ 4194132 h 5991596"/>
              <a:gd name="connsiteX566" fmla="*/ 1210389 w 4824930"/>
              <a:gd name="connsiteY566" fmla="*/ 4197060 h 5991596"/>
              <a:gd name="connsiteX567" fmla="*/ 1216567 w 4824930"/>
              <a:gd name="connsiteY567" fmla="*/ 4171976 h 5991596"/>
              <a:gd name="connsiteX568" fmla="*/ 1211665 w 4824930"/>
              <a:gd name="connsiteY568" fmla="*/ 4141032 h 5991596"/>
              <a:gd name="connsiteX569" fmla="*/ 1209371 w 4824930"/>
              <a:gd name="connsiteY569" fmla="*/ 4118562 h 5991596"/>
              <a:gd name="connsiteX570" fmla="*/ 1203835 w 4824930"/>
              <a:gd name="connsiteY570" fmla="*/ 4115634 h 5991596"/>
              <a:gd name="connsiteX571" fmla="*/ 1196004 w 4824930"/>
              <a:gd name="connsiteY571" fmla="*/ 4090228 h 5991596"/>
              <a:gd name="connsiteX572" fmla="*/ 1204791 w 4824930"/>
              <a:gd name="connsiteY572" fmla="*/ 4073610 h 5991596"/>
              <a:gd name="connsiteX573" fmla="*/ 1200206 w 4824930"/>
              <a:gd name="connsiteY573" fmla="*/ 4028662 h 5991596"/>
              <a:gd name="connsiteX574" fmla="*/ 1183592 w 4824930"/>
              <a:gd name="connsiteY574" fmla="*/ 4019877 h 5991596"/>
              <a:gd name="connsiteX575" fmla="*/ 1155706 w 4824930"/>
              <a:gd name="connsiteY575" fmla="*/ 3951977 h 5991596"/>
              <a:gd name="connsiteX576" fmla="*/ 1157108 w 4824930"/>
              <a:gd name="connsiteY576" fmla="*/ 3828689 h 5991596"/>
              <a:gd name="connsiteX577" fmla="*/ 1174360 w 4824930"/>
              <a:gd name="connsiteY577" fmla="*/ 3809460 h 5991596"/>
              <a:gd name="connsiteX578" fmla="*/ 1185441 w 4824930"/>
              <a:gd name="connsiteY578" fmla="*/ 3815319 h 5991596"/>
              <a:gd name="connsiteX579" fmla="*/ 1205624 w 4824930"/>
              <a:gd name="connsiteY579" fmla="*/ 3790552 h 5991596"/>
              <a:gd name="connsiteX580" fmla="*/ 1231661 w 4824930"/>
              <a:gd name="connsiteY580" fmla="*/ 3754710 h 5991596"/>
              <a:gd name="connsiteX581" fmla="*/ 1264516 w 4824930"/>
              <a:gd name="connsiteY581" fmla="*/ 3665771 h 5991596"/>
              <a:gd name="connsiteX582" fmla="*/ 1253435 w 4824930"/>
              <a:gd name="connsiteY582" fmla="*/ 3659912 h 5991596"/>
              <a:gd name="connsiteX583" fmla="*/ 1277185 w 4824930"/>
              <a:gd name="connsiteY583" fmla="*/ 3601595 h 5991596"/>
              <a:gd name="connsiteX584" fmla="*/ 1266109 w 4824930"/>
              <a:gd name="connsiteY584" fmla="*/ 3595739 h 5991596"/>
              <a:gd name="connsiteX585" fmla="*/ 1301253 w 4824930"/>
              <a:gd name="connsiteY585" fmla="*/ 3529274 h 5991596"/>
              <a:gd name="connsiteX586" fmla="*/ 1312329 w 4824930"/>
              <a:gd name="connsiteY586" fmla="*/ 3535130 h 5991596"/>
              <a:gd name="connsiteX587" fmla="*/ 1338687 w 4824930"/>
              <a:gd name="connsiteY587" fmla="*/ 3485280 h 5991596"/>
              <a:gd name="connsiteX588" fmla="*/ 1327612 w 4824930"/>
              <a:gd name="connsiteY588" fmla="*/ 3479423 h 5991596"/>
              <a:gd name="connsiteX589" fmla="*/ 1333470 w 4824930"/>
              <a:gd name="connsiteY589" fmla="*/ 3468344 h 5991596"/>
              <a:gd name="connsiteX590" fmla="*/ 1344546 w 4824930"/>
              <a:gd name="connsiteY590" fmla="*/ 3474200 h 5991596"/>
              <a:gd name="connsiteX591" fmla="*/ 1354285 w 4824930"/>
              <a:gd name="connsiteY591" fmla="*/ 3415566 h 5991596"/>
              <a:gd name="connsiteX592" fmla="*/ 1366957 w 4824930"/>
              <a:gd name="connsiteY592" fmla="*/ 3351392 h 5991596"/>
              <a:gd name="connsiteX593" fmla="*/ 1384211 w 4824930"/>
              <a:gd name="connsiteY593" fmla="*/ 3332166 h 5991596"/>
              <a:gd name="connsiteX594" fmla="*/ 1395286 w 4824930"/>
              <a:gd name="connsiteY594" fmla="*/ 3338022 h 5991596"/>
              <a:gd name="connsiteX595" fmla="*/ 1452430 w 4824930"/>
              <a:gd name="connsiteY595" fmla="*/ 3290275 h 5991596"/>
              <a:gd name="connsiteX596" fmla="*/ 1531725 w 4824930"/>
              <a:gd name="connsiteY596" fmla="*/ 3254242 h 5991596"/>
              <a:gd name="connsiteX597" fmla="*/ 1540511 w 4824930"/>
              <a:gd name="connsiteY597" fmla="*/ 3237625 h 5991596"/>
              <a:gd name="connsiteX598" fmla="*/ 1551587 w 4824930"/>
              <a:gd name="connsiteY598" fmla="*/ 3243481 h 5991596"/>
              <a:gd name="connsiteX599" fmla="*/ 1642600 w 4824930"/>
              <a:gd name="connsiteY599" fmla="*/ 3185293 h 5991596"/>
              <a:gd name="connsiteX600" fmla="*/ 1686051 w 4824930"/>
              <a:gd name="connsiteY600" fmla="*/ 3123216 h 5991596"/>
              <a:gd name="connsiteX601" fmla="*/ 1698403 w 4824930"/>
              <a:gd name="connsiteY601" fmla="*/ 3073051 h 5991596"/>
              <a:gd name="connsiteX602" fmla="*/ 1693024 w 4824930"/>
              <a:gd name="connsiteY602" fmla="*/ 3063120 h 5991596"/>
              <a:gd name="connsiteX603" fmla="*/ 1687644 w 4824930"/>
              <a:gd name="connsiteY603" fmla="*/ 3053183 h 5991596"/>
              <a:gd name="connsiteX604" fmla="*/ 1713687 w 4824930"/>
              <a:gd name="connsiteY604" fmla="*/ 3017343 h 5991596"/>
              <a:gd name="connsiteX605" fmla="*/ 1744625 w 4824930"/>
              <a:gd name="connsiteY605" fmla="*/ 3012438 h 5991596"/>
              <a:gd name="connsiteX606" fmla="*/ 1764173 w 4824930"/>
              <a:gd name="connsiteY606" fmla="*/ 3015688 h 5991596"/>
              <a:gd name="connsiteX607" fmla="*/ 1770029 w 4824930"/>
              <a:gd name="connsiteY607" fmla="*/ 3004613 h 5991596"/>
              <a:gd name="connsiteX608" fmla="*/ 1796258 w 4824930"/>
              <a:gd name="connsiteY608" fmla="*/ 3022027 h 5991596"/>
              <a:gd name="connsiteX609" fmla="*/ 1814023 w 4824930"/>
              <a:gd name="connsiteY609" fmla="*/ 3042047 h 5991596"/>
              <a:gd name="connsiteX610" fmla="*/ 1819879 w 4824930"/>
              <a:gd name="connsiteY610" fmla="*/ 3030971 h 5991596"/>
              <a:gd name="connsiteX611" fmla="*/ 1868581 w 4824930"/>
              <a:gd name="connsiteY611" fmla="*/ 3046090 h 5991596"/>
              <a:gd name="connsiteX612" fmla="*/ 1917926 w 4824930"/>
              <a:gd name="connsiteY612" fmla="*/ 3033198 h 5991596"/>
              <a:gd name="connsiteX613" fmla="*/ 1932250 w 4824930"/>
              <a:gd name="connsiteY613" fmla="*/ 3019513 h 5991596"/>
              <a:gd name="connsiteX614" fmla="*/ 1948862 w 4824930"/>
              <a:gd name="connsiteY614" fmla="*/ 3028297 h 5991596"/>
              <a:gd name="connsiteX615" fmla="*/ 2001580 w 4824930"/>
              <a:gd name="connsiteY615" fmla="*/ 2928596 h 5991596"/>
              <a:gd name="connsiteX616" fmla="*/ 2012661 w 4824930"/>
              <a:gd name="connsiteY616" fmla="*/ 2934455 h 5991596"/>
              <a:gd name="connsiteX617" fmla="*/ 2021446 w 4824930"/>
              <a:gd name="connsiteY617" fmla="*/ 2917841 h 5991596"/>
              <a:gd name="connsiteX618" fmla="*/ 2041152 w 4824930"/>
              <a:gd name="connsiteY618" fmla="*/ 2914081 h 5991596"/>
              <a:gd name="connsiteX619" fmla="*/ 2058246 w 4824930"/>
              <a:gd name="connsiteY619" fmla="*/ 2901862 h 5991596"/>
              <a:gd name="connsiteX620" fmla="*/ 2074860 w 4824930"/>
              <a:gd name="connsiteY620" fmla="*/ 2910648 h 5991596"/>
              <a:gd name="connsiteX621" fmla="*/ 2087719 w 4824930"/>
              <a:gd name="connsiteY621" fmla="*/ 2899728 h 5991596"/>
              <a:gd name="connsiteX622" fmla="*/ 2100584 w 4824930"/>
              <a:gd name="connsiteY622" fmla="*/ 2888810 h 5991596"/>
              <a:gd name="connsiteX623" fmla="*/ 2117198 w 4824930"/>
              <a:gd name="connsiteY623" fmla="*/ 2897595 h 5991596"/>
              <a:gd name="connsiteX624" fmla="*/ 2131366 w 4824930"/>
              <a:gd name="connsiteY624" fmla="*/ 2890910 h 5991596"/>
              <a:gd name="connsiteX625" fmla="*/ 2145531 w 4824930"/>
              <a:gd name="connsiteY625" fmla="*/ 2884227 h 5991596"/>
              <a:gd name="connsiteX626" fmla="*/ 2192767 w 4824930"/>
              <a:gd name="connsiteY626" fmla="*/ 2902116 h 5991596"/>
              <a:gd name="connsiteX627" fmla="*/ 2196335 w 4824930"/>
              <a:gd name="connsiteY627" fmla="*/ 2868566 h 5991596"/>
              <a:gd name="connsiteX628" fmla="*/ 2206428 w 4824930"/>
              <a:gd name="connsiteY628" fmla="*/ 2856183 h 5991596"/>
              <a:gd name="connsiteX629" fmla="*/ 2213589 w 4824930"/>
              <a:gd name="connsiteY629" fmla="*/ 2849338 h 5991596"/>
              <a:gd name="connsiteX630" fmla="*/ 2218143 w 4824930"/>
              <a:gd name="connsiteY630" fmla="*/ 2834028 h 5991596"/>
              <a:gd name="connsiteX631" fmla="*/ 2219766 w 4824930"/>
              <a:gd name="connsiteY631" fmla="*/ 2824253 h 5991596"/>
              <a:gd name="connsiteX632" fmla="*/ 2214229 w 4824930"/>
              <a:gd name="connsiteY632" fmla="*/ 2821325 h 5991596"/>
              <a:gd name="connsiteX633" fmla="*/ 2217475 w 4824930"/>
              <a:gd name="connsiteY633" fmla="*/ 2801782 h 5991596"/>
              <a:gd name="connsiteX634" fmla="*/ 2220720 w 4824930"/>
              <a:gd name="connsiteY634" fmla="*/ 2782234 h 5991596"/>
              <a:gd name="connsiteX635" fmla="*/ 2223968 w 4824930"/>
              <a:gd name="connsiteY635" fmla="*/ 2762687 h 5991596"/>
              <a:gd name="connsiteX636" fmla="*/ 2210596 w 4824930"/>
              <a:gd name="connsiteY636" fmla="*/ 2734357 h 5991596"/>
              <a:gd name="connsiteX637" fmla="*/ 2196911 w 4824930"/>
              <a:gd name="connsiteY637" fmla="*/ 2720036 h 5991596"/>
              <a:gd name="connsiteX638" fmla="*/ 2194460 w 4824930"/>
              <a:gd name="connsiteY638" fmla="*/ 2704561 h 5991596"/>
              <a:gd name="connsiteX639" fmla="*/ 2192009 w 4824930"/>
              <a:gd name="connsiteY639" fmla="*/ 2689092 h 5991596"/>
              <a:gd name="connsiteX640" fmla="*/ 2175394 w 4824930"/>
              <a:gd name="connsiteY640" fmla="*/ 2680307 h 5991596"/>
              <a:gd name="connsiteX641" fmla="*/ 2165907 w 4824930"/>
              <a:gd name="connsiteY641" fmla="*/ 2604416 h 5991596"/>
              <a:gd name="connsiteX642" fmla="*/ 2180871 w 4824930"/>
              <a:gd name="connsiteY642" fmla="*/ 2562713 h 5991596"/>
              <a:gd name="connsiteX643" fmla="*/ 2169795 w 4824930"/>
              <a:gd name="connsiteY643" fmla="*/ 2556856 h 5991596"/>
              <a:gd name="connsiteX644" fmla="*/ 2178579 w 4824930"/>
              <a:gd name="connsiteY644" fmla="*/ 2540244 h 5991596"/>
              <a:gd name="connsiteX645" fmla="*/ 2167977 w 4824930"/>
              <a:gd name="connsiteY645" fmla="*/ 2513372 h 5991596"/>
              <a:gd name="connsiteX646" fmla="*/ 2157379 w 4824930"/>
              <a:gd name="connsiteY646" fmla="*/ 2486503 h 5991596"/>
              <a:gd name="connsiteX647" fmla="*/ 2186666 w 4824930"/>
              <a:gd name="connsiteY647" fmla="*/ 2431114 h 5991596"/>
              <a:gd name="connsiteX648" fmla="*/ 2246255 w 4824930"/>
              <a:gd name="connsiteY648" fmla="*/ 2398841 h 5991596"/>
              <a:gd name="connsiteX649" fmla="*/ 2241038 w 4824930"/>
              <a:gd name="connsiteY649" fmla="*/ 2381904 h 5991596"/>
              <a:gd name="connsiteX650" fmla="*/ 2224420 w 4824930"/>
              <a:gd name="connsiteY650" fmla="*/ 2373117 h 5991596"/>
              <a:gd name="connsiteX651" fmla="*/ 2227665 w 4824930"/>
              <a:gd name="connsiteY651" fmla="*/ 2353575 h 5991596"/>
              <a:gd name="connsiteX652" fmla="*/ 2201598 w 4824930"/>
              <a:gd name="connsiteY652" fmla="*/ 2329159 h 5991596"/>
              <a:gd name="connsiteX653" fmla="*/ 2192459 w 4824930"/>
              <a:gd name="connsiteY653" fmla="*/ 2299521 h 5991596"/>
              <a:gd name="connsiteX654" fmla="*/ 2175844 w 4824930"/>
              <a:gd name="connsiteY654" fmla="*/ 2290736 h 5991596"/>
              <a:gd name="connsiteX655" fmla="*/ 2166356 w 4824930"/>
              <a:gd name="connsiteY655" fmla="*/ 2214846 h 5991596"/>
              <a:gd name="connsiteX656" fmla="*/ 2181640 w 4824930"/>
              <a:gd name="connsiteY656" fmla="*/ 2159138 h 5991596"/>
              <a:gd name="connsiteX657" fmla="*/ 2170564 w 4824930"/>
              <a:gd name="connsiteY657" fmla="*/ 2153281 h 5991596"/>
              <a:gd name="connsiteX658" fmla="*/ 2176737 w 4824930"/>
              <a:gd name="connsiteY658" fmla="*/ 2128196 h 5991596"/>
              <a:gd name="connsiteX659" fmla="*/ 2179984 w 4824930"/>
              <a:gd name="connsiteY659" fmla="*/ 2108654 h 5991596"/>
              <a:gd name="connsiteX660" fmla="*/ 2183233 w 4824930"/>
              <a:gd name="connsiteY660" fmla="*/ 2089107 h 5991596"/>
              <a:gd name="connsiteX661" fmla="*/ 2177694 w 4824930"/>
              <a:gd name="connsiteY661" fmla="*/ 2086179 h 5991596"/>
              <a:gd name="connsiteX662" fmla="*/ 2198516 w 4824930"/>
              <a:gd name="connsiteY662" fmla="*/ 2033401 h 5991596"/>
              <a:gd name="connsiteX663" fmla="*/ 2230412 w 4824930"/>
              <a:gd name="connsiteY663" fmla="*/ 1986476 h 5991596"/>
              <a:gd name="connsiteX664" fmla="*/ 2303310 w 4824930"/>
              <a:gd name="connsiteY664" fmla="*/ 1862014 h 5991596"/>
              <a:gd name="connsiteX665" fmla="*/ 2362582 w 4824930"/>
              <a:gd name="connsiteY665" fmla="*/ 1843738 h 5991596"/>
              <a:gd name="connsiteX666" fmla="*/ 2365829 w 4824930"/>
              <a:gd name="connsiteY666" fmla="*/ 1824198 h 5991596"/>
              <a:gd name="connsiteX667" fmla="*/ 2360290 w 4824930"/>
              <a:gd name="connsiteY667" fmla="*/ 1821269 h 5991596"/>
              <a:gd name="connsiteX668" fmla="*/ 2442358 w 4824930"/>
              <a:gd name="connsiteY668" fmla="*/ 1786696 h 5991596"/>
              <a:gd name="connsiteX669" fmla="*/ 2503923 w 4824930"/>
              <a:gd name="connsiteY669" fmla="*/ 1790905 h 5991596"/>
              <a:gd name="connsiteX670" fmla="*/ 2509782 w 4824930"/>
              <a:gd name="connsiteY670" fmla="*/ 1779824 h 5991596"/>
              <a:gd name="connsiteX671" fmla="*/ 2526395 w 4824930"/>
              <a:gd name="connsiteY671" fmla="*/ 1788608 h 5991596"/>
              <a:gd name="connsiteX672" fmla="*/ 2554729 w 4824930"/>
              <a:gd name="connsiteY672" fmla="*/ 1775238 h 5991596"/>
              <a:gd name="connsiteX673" fmla="*/ 2455028 w 4824930"/>
              <a:gd name="connsiteY673" fmla="*/ 1722521 h 5991596"/>
              <a:gd name="connsiteX674" fmla="*/ 2460884 w 4824930"/>
              <a:gd name="connsiteY674" fmla="*/ 1711445 h 5991596"/>
              <a:gd name="connsiteX675" fmla="*/ 2433190 w 4824930"/>
              <a:gd name="connsiteY675" fmla="*/ 1696802 h 5991596"/>
              <a:gd name="connsiteX676" fmla="*/ 2427971 w 4824930"/>
              <a:gd name="connsiteY676" fmla="*/ 1679870 h 5991596"/>
              <a:gd name="connsiteX677" fmla="*/ 2416890 w 4824930"/>
              <a:gd name="connsiteY677" fmla="*/ 1674011 h 5991596"/>
              <a:gd name="connsiteX678" fmla="*/ 2415747 w 4824930"/>
              <a:gd name="connsiteY678" fmla="*/ 1662773 h 5991596"/>
              <a:gd name="connsiteX679" fmla="*/ 2414601 w 4824930"/>
              <a:gd name="connsiteY679" fmla="*/ 1651536 h 5991596"/>
              <a:gd name="connsiteX680" fmla="*/ 2397983 w 4824930"/>
              <a:gd name="connsiteY680" fmla="*/ 1642749 h 5991596"/>
              <a:gd name="connsiteX681" fmla="*/ 2390953 w 4824930"/>
              <a:gd name="connsiteY681" fmla="*/ 1582329 h 5991596"/>
              <a:gd name="connsiteX682" fmla="*/ 2370546 w 4824930"/>
              <a:gd name="connsiteY682" fmla="*/ 1493579 h 5991596"/>
              <a:gd name="connsiteX683" fmla="*/ 2356861 w 4824930"/>
              <a:gd name="connsiteY683" fmla="*/ 1479256 h 5991596"/>
              <a:gd name="connsiteX684" fmla="*/ 2352275 w 4824930"/>
              <a:gd name="connsiteY684" fmla="*/ 1434309 h 5991596"/>
              <a:gd name="connsiteX685" fmla="*/ 2339225 w 4824930"/>
              <a:gd name="connsiteY685" fmla="*/ 1391971 h 5991596"/>
              <a:gd name="connsiteX686" fmla="*/ 2311531 w 4824930"/>
              <a:gd name="connsiteY686" fmla="*/ 1377327 h 5991596"/>
              <a:gd name="connsiteX687" fmla="*/ 2317388 w 4824930"/>
              <a:gd name="connsiteY687" fmla="*/ 1366252 h 5991596"/>
              <a:gd name="connsiteX688" fmla="*/ 2302233 w 4824930"/>
              <a:gd name="connsiteY688" fmla="*/ 1354693 h 5991596"/>
              <a:gd name="connsiteX689" fmla="*/ 2287086 w 4824930"/>
              <a:gd name="connsiteY689" fmla="*/ 1343138 h 5991596"/>
              <a:gd name="connsiteX690" fmla="*/ 2295871 w 4824930"/>
              <a:gd name="connsiteY690" fmla="*/ 1326523 h 5991596"/>
              <a:gd name="connsiteX691" fmla="*/ 2276801 w 4824930"/>
              <a:gd name="connsiteY691" fmla="*/ 1302263 h 5991596"/>
              <a:gd name="connsiteX692" fmla="*/ 2280210 w 4824930"/>
              <a:gd name="connsiteY692" fmla="*/ 1275719 h 5991596"/>
              <a:gd name="connsiteX693" fmla="*/ 2304275 w 4824930"/>
              <a:gd name="connsiteY693" fmla="*/ 1203391 h 5991596"/>
              <a:gd name="connsiteX694" fmla="*/ 2287660 w 4824930"/>
              <a:gd name="connsiteY694" fmla="*/ 1194606 h 5991596"/>
              <a:gd name="connsiteX695" fmla="*/ 2357949 w 4824930"/>
              <a:gd name="connsiteY695" fmla="*/ 1061673 h 5991596"/>
              <a:gd name="connsiteX696" fmla="*/ 2346870 w 4824930"/>
              <a:gd name="connsiteY696" fmla="*/ 1055815 h 5991596"/>
              <a:gd name="connsiteX697" fmla="*/ 2352888 w 4824930"/>
              <a:gd name="connsiteY697" fmla="*/ 1037737 h 5991596"/>
              <a:gd name="connsiteX698" fmla="*/ 2358903 w 4824930"/>
              <a:gd name="connsiteY698" fmla="*/ 1019653 h 5991596"/>
              <a:gd name="connsiteX699" fmla="*/ 2342285 w 4824930"/>
              <a:gd name="connsiteY699" fmla="*/ 1010867 h 5991596"/>
              <a:gd name="connsiteX700" fmla="*/ 2351072 w 4824930"/>
              <a:gd name="connsiteY700" fmla="*/ 994249 h 5991596"/>
              <a:gd name="connsiteX701" fmla="*/ 2299091 w 4824930"/>
              <a:gd name="connsiteY701" fmla="*/ 938419 h 5991596"/>
              <a:gd name="connsiteX702" fmla="*/ 2301162 w 4824930"/>
              <a:gd name="connsiteY702" fmla="*/ 847374 h 5991596"/>
              <a:gd name="connsiteX703" fmla="*/ 2308323 w 4824930"/>
              <a:gd name="connsiteY703" fmla="*/ 840528 h 5991596"/>
              <a:gd name="connsiteX704" fmla="*/ 2315488 w 4824930"/>
              <a:gd name="connsiteY704" fmla="*/ 833683 h 5991596"/>
              <a:gd name="connsiteX705" fmla="*/ 2326564 w 4824930"/>
              <a:gd name="connsiteY705" fmla="*/ 839540 h 5991596"/>
              <a:gd name="connsiteX706" fmla="*/ 2347064 w 4824930"/>
              <a:gd name="connsiteY706" fmla="*/ 800770 h 5991596"/>
              <a:gd name="connsiteX707" fmla="*/ 2378482 w 4824930"/>
              <a:gd name="connsiteY707" fmla="*/ 774860 h 5991596"/>
              <a:gd name="connsiteX708" fmla="*/ 2410222 w 4824930"/>
              <a:gd name="connsiteY708" fmla="*/ 734942 h 5991596"/>
              <a:gd name="connsiteX709" fmla="*/ 2399147 w 4824930"/>
              <a:gd name="connsiteY709" fmla="*/ 729085 h 5991596"/>
              <a:gd name="connsiteX710" fmla="*/ 2414108 w 4824930"/>
              <a:gd name="connsiteY710" fmla="*/ 687386 h 5991596"/>
              <a:gd name="connsiteX711" fmla="*/ 2408726 w 4824930"/>
              <a:gd name="connsiteY711" fmla="*/ 677455 h 5991596"/>
              <a:gd name="connsiteX712" fmla="*/ 2403349 w 4824930"/>
              <a:gd name="connsiteY712" fmla="*/ 667518 h 5991596"/>
              <a:gd name="connsiteX713" fmla="*/ 2412454 w 4824930"/>
              <a:gd name="connsiteY713" fmla="*/ 636895 h 5991596"/>
              <a:gd name="connsiteX714" fmla="*/ 2433274 w 4824930"/>
              <a:gd name="connsiteY714" fmla="*/ 584121 h 5991596"/>
              <a:gd name="connsiteX715" fmla="*/ 2451161 w 4824930"/>
              <a:gd name="connsiteY715" fmla="*/ 536878 h 5991596"/>
              <a:gd name="connsiteX716" fmla="*/ 2468097 w 4824930"/>
              <a:gd name="connsiteY716" fmla="*/ 531661 h 5991596"/>
              <a:gd name="connsiteX717" fmla="*/ 2479495 w 4824930"/>
              <a:gd name="connsiteY717" fmla="*/ 523509 h 5991596"/>
              <a:gd name="connsiteX718" fmla="*/ 2501969 w 4824930"/>
              <a:gd name="connsiteY718" fmla="*/ 521220 h 5991596"/>
              <a:gd name="connsiteX719" fmla="*/ 2562195 w 4824930"/>
              <a:gd name="connsiteY719" fmla="*/ 460925 h 5991596"/>
              <a:gd name="connsiteX720" fmla="*/ 2565254 w 4824930"/>
              <a:gd name="connsiteY720" fmla="*/ 388122 h 5991596"/>
              <a:gd name="connsiteX721" fmla="*/ 2588176 w 4824930"/>
              <a:gd name="connsiteY721" fmla="*/ 304564 h 5991596"/>
              <a:gd name="connsiteX722" fmla="*/ 2599415 w 4824930"/>
              <a:gd name="connsiteY722" fmla="*/ 303419 h 5991596"/>
              <a:gd name="connsiteX723" fmla="*/ 2610647 w 4824930"/>
              <a:gd name="connsiteY723" fmla="*/ 302273 h 5991596"/>
              <a:gd name="connsiteX724" fmla="*/ 2622046 w 4824930"/>
              <a:gd name="connsiteY724" fmla="*/ 294128 h 5991596"/>
              <a:gd name="connsiteX725" fmla="*/ 2655278 w 4824930"/>
              <a:gd name="connsiteY725" fmla="*/ 311700 h 5991596"/>
              <a:gd name="connsiteX726" fmla="*/ 2713915 w 4824930"/>
              <a:gd name="connsiteY726" fmla="*/ 321440 h 5991596"/>
              <a:gd name="connsiteX727" fmla="*/ 2761792 w 4824930"/>
              <a:gd name="connsiteY727" fmla="*/ 311317 h 5991596"/>
              <a:gd name="connsiteX728" fmla="*/ 2772868 w 4824930"/>
              <a:gd name="connsiteY728" fmla="*/ 317173 h 5991596"/>
              <a:gd name="connsiteX729" fmla="*/ 2883525 w 4824930"/>
              <a:gd name="connsiteY729" fmla="*/ 134710 h 5991596"/>
              <a:gd name="connsiteX730" fmla="*/ 2907460 w 4824930"/>
              <a:gd name="connsiteY730" fmla="*/ 129647 h 5991596"/>
              <a:gd name="connsiteX731" fmla="*/ 2931401 w 4824930"/>
              <a:gd name="connsiteY731" fmla="*/ 124588 h 5991596"/>
              <a:gd name="connsiteX732" fmla="*/ 3011874 w 4824930"/>
              <a:gd name="connsiteY732" fmla="*/ 160051 h 5991596"/>
              <a:gd name="connsiteX733" fmla="*/ 3017730 w 4824930"/>
              <a:gd name="connsiteY733" fmla="*/ 148975 h 5991596"/>
              <a:gd name="connsiteX734" fmla="*/ 3073435 w 4824930"/>
              <a:gd name="connsiteY734" fmla="*/ 164253 h 5991596"/>
              <a:gd name="connsiteX735" fmla="*/ 3079291 w 4824930"/>
              <a:gd name="connsiteY735" fmla="*/ 153177 h 5991596"/>
              <a:gd name="connsiteX736" fmla="*/ 3139869 w 4824930"/>
              <a:gd name="connsiteY736" fmla="*/ 139138 h 5991596"/>
              <a:gd name="connsiteX737" fmla="*/ 3184469 w 4824930"/>
              <a:gd name="connsiteY737" fmla="*/ 88300 h 5991596"/>
              <a:gd name="connsiteX738" fmla="*/ 3173393 w 4824930"/>
              <a:gd name="connsiteY738" fmla="*/ 82443 h 5991596"/>
              <a:gd name="connsiteX739" fmla="*/ 3208219 w 4824930"/>
              <a:gd name="connsiteY739" fmla="*/ 29983 h 5991596"/>
              <a:gd name="connsiteX740" fmla="*/ 3245336 w 4824930"/>
              <a:gd name="connsiteY740" fmla="*/ 0 h 5991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</a:cxnLst>
            <a:rect l="l" t="t" r="r" b="b"/>
            <a:pathLst>
              <a:path w="4824930" h="5991596">
                <a:moveTo>
                  <a:pt x="3274721" y="5855583"/>
                </a:moveTo>
                <a:lnTo>
                  <a:pt x="3374738" y="5894290"/>
                </a:lnTo>
                <a:lnTo>
                  <a:pt x="3380594" y="5883215"/>
                </a:lnTo>
                <a:lnTo>
                  <a:pt x="3408288" y="5897858"/>
                </a:lnTo>
                <a:cubicBezTo>
                  <a:pt x="3423275" y="5896330"/>
                  <a:pt x="3436844" y="5895237"/>
                  <a:pt x="3449005" y="5894582"/>
                </a:cubicBezTo>
                <a:cubicBezTo>
                  <a:pt x="3461164" y="5893923"/>
                  <a:pt x="3476586" y="5893806"/>
                  <a:pt x="3495258" y="5894233"/>
                </a:cubicBezTo>
                <a:cubicBezTo>
                  <a:pt x="3504811" y="5885105"/>
                  <a:pt x="3510505" y="5881031"/>
                  <a:pt x="3512353" y="5882008"/>
                </a:cubicBezTo>
                <a:cubicBezTo>
                  <a:pt x="3514198" y="5882984"/>
                  <a:pt x="3521634" y="5884554"/>
                  <a:pt x="3534668" y="5886720"/>
                </a:cubicBezTo>
                <a:lnTo>
                  <a:pt x="3540526" y="5875641"/>
                </a:lnTo>
                <a:lnTo>
                  <a:pt x="3584834" y="5899069"/>
                </a:lnTo>
                <a:cubicBezTo>
                  <a:pt x="3584623" y="5908407"/>
                  <a:pt x="3582565" y="5916772"/>
                  <a:pt x="3578662" y="5924154"/>
                </a:cubicBezTo>
                <a:cubicBezTo>
                  <a:pt x="3574756" y="5931541"/>
                  <a:pt x="3571719" y="5941749"/>
                  <a:pt x="3569554" y="5954782"/>
                </a:cubicBezTo>
                <a:cubicBezTo>
                  <a:pt x="3562167" y="5950876"/>
                  <a:pt x="3556522" y="5952613"/>
                  <a:pt x="3552617" y="5959998"/>
                </a:cubicBezTo>
                <a:lnTo>
                  <a:pt x="3544150" y="5962608"/>
                </a:lnTo>
                <a:lnTo>
                  <a:pt x="3516456" y="5947965"/>
                </a:lnTo>
                <a:cubicBezTo>
                  <a:pt x="3512553" y="5955347"/>
                  <a:pt x="3507779" y="5959911"/>
                  <a:pt x="3502134" y="5961652"/>
                </a:cubicBezTo>
                <a:lnTo>
                  <a:pt x="3440887" y="5943444"/>
                </a:lnTo>
                <a:cubicBezTo>
                  <a:pt x="3438933" y="5947138"/>
                  <a:pt x="3436546" y="5949421"/>
                  <a:pt x="3433722" y="5950288"/>
                </a:cubicBezTo>
                <a:cubicBezTo>
                  <a:pt x="3430901" y="5951158"/>
                  <a:pt x="3428513" y="5953441"/>
                  <a:pt x="3426563" y="5957130"/>
                </a:cubicBezTo>
                <a:lnTo>
                  <a:pt x="3398869" y="5942487"/>
                </a:lnTo>
                <a:lnTo>
                  <a:pt x="3393010" y="5953567"/>
                </a:lnTo>
                <a:lnTo>
                  <a:pt x="3362388" y="5944461"/>
                </a:lnTo>
                <a:cubicBezTo>
                  <a:pt x="3356742" y="5946202"/>
                  <a:pt x="3353433" y="5947994"/>
                  <a:pt x="3352456" y="5949843"/>
                </a:cubicBezTo>
                <a:cubicBezTo>
                  <a:pt x="3351481" y="5951686"/>
                  <a:pt x="3348167" y="5953481"/>
                  <a:pt x="3342521" y="5955220"/>
                </a:cubicBezTo>
                <a:lnTo>
                  <a:pt x="3311898" y="5946115"/>
                </a:lnTo>
                <a:lnTo>
                  <a:pt x="3306042" y="5957191"/>
                </a:lnTo>
                <a:lnTo>
                  <a:pt x="3278346" y="5942547"/>
                </a:lnTo>
                <a:lnTo>
                  <a:pt x="3258484" y="5953309"/>
                </a:lnTo>
                <a:lnTo>
                  <a:pt x="3227862" y="5944205"/>
                </a:lnTo>
                <a:cubicBezTo>
                  <a:pt x="3222215" y="5945945"/>
                  <a:pt x="3212008" y="5942906"/>
                  <a:pt x="3197238" y="5935097"/>
                </a:cubicBezTo>
                <a:lnTo>
                  <a:pt x="3191379" y="5946178"/>
                </a:lnTo>
                <a:cubicBezTo>
                  <a:pt x="3170965" y="5940110"/>
                  <a:pt x="3152883" y="5934088"/>
                  <a:pt x="3137138" y="5928124"/>
                </a:cubicBezTo>
                <a:cubicBezTo>
                  <a:pt x="3121391" y="5922163"/>
                  <a:pt x="3105158" y="5917121"/>
                  <a:pt x="3088436" y="5913006"/>
                </a:cubicBezTo>
                <a:lnTo>
                  <a:pt x="3094292" y="5901930"/>
                </a:lnTo>
                <a:lnTo>
                  <a:pt x="3083213" y="5896072"/>
                </a:lnTo>
                <a:cubicBezTo>
                  <a:pt x="3104267" y="5874127"/>
                  <a:pt x="3120386" y="5863751"/>
                  <a:pt x="3131570" y="5864938"/>
                </a:cubicBezTo>
                <a:cubicBezTo>
                  <a:pt x="3142755" y="5866126"/>
                  <a:pt x="3159530" y="5867911"/>
                  <a:pt x="3181897" y="5870290"/>
                </a:cubicBezTo>
                <a:lnTo>
                  <a:pt x="3201760" y="5859528"/>
                </a:lnTo>
                <a:lnTo>
                  <a:pt x="3237920" y="5871563"/>
                </a:lnTo>
                <a:lnTo>
                  <a:pt x="3243779" y="5860482"/>
                </a:lnTo>
                <a:lnTo>
                  <a:pt x="3260397" y="5869269"/>
                </a:lnTo>
                <a:cubicBezTo>
                  <a:pt x="3262347" y="5865580"/>
                  <a:pt x="3264735" y="5863297"/>
                  <a:pt x="3267556" y="5862427"/>
                </a:cubicBezTo>
                <a:cubicBezTo>
                  <a:pt x="3270380" y="5861560"/>
                  <a:pt x="3272768" y="5859276"/>
                  <a:pt x="3274721" y="5855583"/>
                </a:cubicBezTo>
                <a:close/>
                <a:moveTo>
                  <a:pt x="4824930" y="4733308"/>
                </a:moveTo>
                <a:lnTo>
                  <a:pt x="4816144" y="4749926"/>
                </a:lnTo>
                <a:lnTo>
                  <a:pt x="4805068" y="4744070"/>
                </a:lnTo>
                <a:cubicBezTo>
                  <a:pt x="4812667" y="4738637"/>
                  <a:pt x="4815053" y="4736357"/>
                  <a:pt x="4812227" y="4737224"/>
                </a:cubicBezTo>
                <a:cubicBezTo>
                  <a:pt x="4809409" y="4738093"/>
                  <a:pt x="4813642" y="4736792"/>
                  <a:pt x="4824930" y="4733308"/>
                </a:cubicBezTo>
                <a:close/>
                <a:moveTo>
                  <a:pt x="4939" y="4332205"/>
                </a:moveTo>
                <a:cubicBezTo>
                  <a:pt x="17969" y="4334368"/>
                  <a:pt x="33720" y="4340331"/>
                  <a:pt x="52183" y="4350094"/>
                </a:cubicBezTo>
                <a:cubicBezTo>
                  <a:pt x="66952" y="4357903"/>
                  <a:pt x="78899" y="4366585"/>
                  <a:pt x="88021" y="4376136"/>
                </a:cubicBezTo>
                <a:lnTo>
                  <a:pt x="112790" y="4396316"/>
                </a:lnTo>
                <a:cubicBezTo>
                  <a:pt x="118226" y="4403913"/>
                  <a:pt x="122785" y="4408689"/>
                  <a:pt x="126479" y="4410642"/>
                </a:cubicBezTo>
                <a:cubicBezTo>
                  <a:pt x="130167" y="4412592"/>
                  <a:pt x="134732" y="4417371"/>
                  <a:pt x="140165" y="4424964"/>
                </a:cubicBezTo>
                <a:lnTo>
                  <a:pt x="159389" y="4442223"/>
                </a:lnTo>
                <a:cubicBezTo>
                  <a:pt x="161132" y="4447864"/>
                  <a:pt x="161947" y="4453021"/>
                  <a:pt x="161843" y="4457692"/>
                </a:cubicBezTo>
                <a:cubicBezTo>
                  <a:pt x="161735" y="4462361"/>
                  <a:pt x="162556" y="4467516"/>
                  <a:pt x="164296" y="4473162"/>
                </a:cubicBezTo>
                <a:lnTo>
                  <a:pt x="169833" y="4476090"/>
                </a:lnTo>
                <a:lnTo>
                  <a:pt x="143475" y="4525940"/>
                </a:lnTo>
                <a:cubicBezTo>
                  <a:pt x="136087" y="4522034"/>
                  <a:pt x="127291" y="4518564"/>
                  <a:pt x="117084" y="4515525"/>
                </a:cubicBezTo>
                <a:cubicBezTo>
                  <a:pt x="106875" y="4512495"/>
                  <a:pt x="96235" y="4508047"/>
                  <a:pt x="85160" y="4502191"/>
                </a:cubicBezTo>
                <a:cubicBezTo>
                  <a:pt x="66696" y="4492428"/>
                  <a:pt x="54745" y="4483750"/>
                  <a:pt x="49312" y="4476152"/>
                </a:cubicBezTo>
                <a:lnTo>
                  <a:pt x="21617" y="4461507"/>
                </a:lnTo>
                <a:lnTo>
                  <a:pt x="27476" y="4450426"/>
                </a:lnTo>
                <a:cubicBezTo>
                  <a:pt x="16610" y="4435235"/>
                  <a:pt x="8620" y="4416838"/>
                  <a:pt x="3504" y="4395234"/>
                </a:cubicBezTo>
                <a:cubicBezTo>
                  <a:pt x="-1604" y="4373628"/>
                  <a:pt x="-1130" y="4352621"/>
                  <a:pt x="4939" y="4332205"/>
                </a:cubicBezTo>
                <a:close/>
                <a:moveTo>
                  <a:pt x="381532" y="3794236"/>
                </a:moveTo>
                <a:lnTo>
                  <a:pt x="395536" y="3794555"/>
                </a:lnTo>
                <a:cubicBezTo>
                  <a:pt x="413999" y="3804317"/>
                  <a:pt x="434797" y="3814128"/>
                  <a:pt x="457929" y="3824000"/>
                </a:cubicBezTo>
                <a:cubicBezTo>
                  <a:pt x="481059" y="3833870"/>
                  <a:pt x="501857" y="3843681"/>
                  <a:pt x="520320" y="3853444"/>
                </a:cubicBezTo>
                <a:cubicBezTo>
                  <a:pt x="525756" y="3861042"/>
                  <a:pt x="532110" y="3869129"/>
                  <a:pt x="539390" y="3877704"/>
                </a:cubicBezTo>
                <a:cubicBezTo>
                  <a:pt x="546667" y="3886279"/>
                  <a:pt x="554870" y="3895335"/>
                  <a:pt x="563995" y="3904886"/>
                </a:cubicBezTo>
                <a:lnTo>
                  <a:pt x="535025" y="3946271"/>
                </a:lnTo>
                <a:cubicBezTo>
                  <a:pt x="521996" y="3944109"/>
                  <a:pt x="509940" y="3940093"/>
                  <a:pt x="498865" y="3934236"/>
                </a:cubicBezTo>
                <a:cubicBezTo>
                  <a:pt x="487789" y="3928380"/>
                  <a:pt x="475733" y="3924366"/>
                  <a:pt x="462704" y="3922203"/>
                </a:cubicBezTo>
                <a:lnTo>
                  <a:pt x="459773" y="3927745"/>
                </a:lnTo>
                <a:cubicBezTo>
                  <a:pt x="448694" y="3921887"/>
                  <a:pt x="430882" y="3904197"/>
                  <a:pt x="406328" y="3874676"/>
                </a:cubicBezTo>
                <a:cubicBezTo>
                  <a:pt x="381776" y="3845154"/>
                  <a:pt x="368626" y="3827574"/>
                  <a:pt x="366888" y="3821931"/>
                </a:cubicBezTo>
                <a:close/>
                <a:moveTo>
                  <a:pt x="4308617" y="3515951"/>
                </a:moveTo>
                <a:cubicBezTo>
                  <a:pt x="4319391" y="3514561"/>
                  <a:pt x="4333601" y="3516169"/>
                  <a:pt x="4351248" y="3520774"/>
                </a:cubicBezTo>
                <a:cubicBezTo>
                  <a:pt x="4386539" y="3529987"/>
                  <a:pt x="4417109" y="3541424"/>
                  <a:pt x="4442959" y="3555093"/>
                </a:cubicBezTo>
                <a:cubicBezTo>
                  <a:pt x="4446442" y="3566383"/>
                  <a:pt x="4449591" y="3571594"/>
                  <a:pt x="4452412" y="3570724"/>
                </a:cubicBezTo>
                <a:cubicBezTo>
                  <a:pt x="4455235" y="3569851"/>
                  <a:pt x="4458384" y="3575062"/>
                  <a:pt x="4461868" y="3586351"/>
                </a:cubicBezTo>
                <a:lnTo>
                  <a:pt x="4477848" y="3623151"/>
                </a:lnTo>
                <a:lnTo>
                  <a:pt x="4500003" y="3634866"/>
                </a:lnTo>
                <a:lnTo>
                  <a:pt x="4496755" y="3654413"/>
                </a:lnTo>
                <a:lnTo>
                  <a:pt x="4513373" y="3663200"/>
                </a:lnTo>
                <a:cubicBezTo>
                  <a:pt x="4514898" y="3678179"/>
                  <a:pt x="4516914" y="3692243"/>
                  <a:pt x="4519418" y="3705374"/>
                </a:cubicBezTo>
                <a:cubicBezTo>
                  <a:pt x="4521921" y="3718516"/>
                  <a:pt x="4523940" y="3732575"/>
                  <a:pt x="4525466" y="3747554"/>
                </a:cubicBezTo>
                <a:lnTo>
                  <a:pt x="4513750" y="3769711"/>
                </a:lnTo>
                <a:lnTo>
                  <a:pt x="4524831" y="3775570"/>
                </a:lnTo>
                <a:cubicBezTo>
                  <a:pt x="4513116" y="3797727"/>
                  <a:pt x="4492285" y="3830416"/>
                  <a:pt x="4462341" y="3873645"/>
                </a:cubicBezTo>
                <a:cubicBezTo>
                  <a:pt x="4432398" y="3916874"/>
                  <a:pt x="4410036" y="3934582"/>
                  <a:pt x="4395267" y="3926772"/>
                </a:cubicBezTo>
                <a:lnTo>
                  <a:pt x="4378652" y="3917987"/>
                </a:lnTo>
                <a:cubicBezTo>
                  <a:pt x="4368890" y="3936450"/>
                  <a:pt x="4344408" y="3944769"/>
                  <a:pt x="4305211" y="3942942"/>
                </a:cubicBezTo>
                <a:cubicBezTo>
                  <a:pt x="4266018" y="3941117"/>
                  <a:pt x="4229802" y="3931421"/>
                  <a:pt x="4196564" y="3913846"/>
                </a:cubicBezTo>
                <a:cubicBezTo>
                  <a:pt x="4189182" y="3909943"/>
                  <a:pt x="4184135" y="3906087"/>
                  <a:pt x="4181416" y="3902291"/>
                </a:cubicBezTo>
                <a:cubicBezTo>
                  <a:pt x="4178698" y="3898493"/>
                  <a:pt x="4175494" y="3895614"/>
                  <a:pt x="4171801" y="3893660"/>
                </a:cubicBezTo>
                <a:lnTo>
                  <a:pt x="4177658" y="3882583"/>
                </a:lnTo>
                <a:lnTo>
                  <a:pt x="4141816" y="3856546"/>
                </a:lnTo>
                <a:cubicBezTo>
                  <a:pt x="4138335" y="3845253"/>
                  <a:pt x="4134801" y="3836300"/>
                  <a:pt x="4131218" y="3829678"/>
                </a:cubicBezTo>
                <a:cubicBezTo>
                  <a:pt x="4127632" y="3823056"/>
                  <a:pt x="4126921" y="3813234"/>
                  <a:pt x="4129086" y="3800200"/>
                </a:cubicBezTo>
                <a:lnTo>
                  <a:pt x="4112466" y="3791412"/>
                </a:lnTo>
                <a:cubicBezTo>
                  <a:pt x="4114631" y="3778384"/>
                  <a:pt x="4115822" y="3767201"/>
                  <a:pt x="4116032" y="3757866"/>
                </a:cubicBezTo>
                <a:cubicBezTo>
                  <a:pt x="4116244" y="3748525"/>
                  <a:pt x="4114613" y="3738210"/>
                  <a:pt x="4111130" y="3726922"/>
                </a:cubicBezTo>
                <a:lnTo>
                  <a:pt x="4100373" y="3707058"/>
                </a:lnTo>
                <a:cubicBezTo>
                  <a:pt x="4100586" y="3697722"/>
                  <a:pt x="4103128" y="3688435"/>
                  <a:pt x="4108010" y="3679203"/>
                </a:cubicBezTo>
                <a:cubicBezTo>
                  <a:pt x="4112891" y="3669972"/>
                  <a:pt x="4115441" y="3660688"/>
                  <a:pt x="4115654" y="3651347"/>
                </a:cubicBezTo>
                <a:lnTo>
                  <a:pt x="4126733" y="3657206"/>
                </a:lnTo>
                <a:lnTo>
                  <a:pt x="4118581" y="3645810"/>
                </a:lnTo>
                <a:cubicBezTo>
                  <a:pt x="4126178" y="3640381"/>
                  <a:pt x="4132416" y="3633046"/>
                  <a:pt x="4137296" y="3623815"/>
                </a:cubicBezTo>
                <a:cubicBezTo>
                  <a:pt x="4142178" y="3614583"/>
                  <a:pt x="4148421" y="3607253"/>
                  <a:pt x="4156019" y="3601818"/>
                </a:cubicBezTo>
                <a:lnTo>
                  <a:pt x="4190845" y="3549357"/>
                </a:lnTo>
                <a:cubicBezTo>
                  <a:pt x="4189102" y="3543716"/>
                  <a:pt x="4200395" y="3540235"/>
                  <a:pt x="4224715" y="3538921"/>
                </a:cubicBezTo>
                <a:cubicBezTo>
                  <a:pt x="4249032" y="3537600"/>
                  <a:pt x="4269663" y="3534337"/>
                  <a:pt x="4286598" y="3529112"/>
                </a:cubicBezTo>
                <a:cubicBezTo>
                  <a:pt x="4290503" y="3521727"/>
                  <a:pt x="4297842" y="3517340"/>
                  <a:pt x="4308617" y="3515951"/>
                </a:cubicBezTo>
                <a:close/>
                <a:moveTo>
                  <a:pt x="1285542" y="2587196"/>
                </a:moveTo>
                <a:cubicBezTo>
                  <a:pt x="1307422" y="2590495"/>
                  <a:pt x="1334055" y="2600442"/>
                  <a:pt x="1365440" y="2617037"/>
                </a:cubicBezTo>
                <a:cubicBezTo>
                  <a:pt x="1368922" y="2628330"/>
                  <a:pt x="1375713" y="2637828"/>
                  <a:pt x="1385814" y="2645528"/>
                </a:cubicBezTo>
                <a:cubicBezTo>
                  <a:pt x="1395915" y="2653236"/>
                  <a:pt x="1404551" y="2663707"/>
                  <a:pt x="1411726" y="2676954"/>
                </a:cubicBezTo>
                <a:lnTo>
                  <a:pt x="1405870" y="2688029"/>
                </a:lnTo>
                <a:lnTo>
                  <a:pt x="1422484" y="2696814"/>
                </a:lnTo>
                <a:cubicBezTo>
                  <a:pt x="1420533" y="2700505"/>
                  <a:pt x="1419501" y="2704690"/>
                  <a:pt x="1419396" y="2709361"/>
                </a:cubicBezTo>
                <a:cubicBezTo>
                  <a:pt x="1419291" y="2714024"/>
                  <a:pt x="1418259" y="2718205"/>
                  <a:pt x="1416306" y="2721899"/>
                </a:cubicBezTo>
                <a:lnTo>
                  <a:pt x="1427387" y="2727758"/>
                </a:lnTo>
                <a:cubicBezTo>
                  <a:pt x="1426959" y="2746431"/>
                  <a:pt x="1426747" y="2755771"/>
                  <a:pt x="1426747" y="2755771"/>
                </a:cubicBezTo>
                <a:lnTo>
                  <a:pt x="1371423" y="2847002"/>
                </a:lnTo>
                <a:cubicBezTo>
                  <a:pt x="1352320" y="2865252"/>
                  <a:pt x="1342774" y="2874377"/>
                  <a:pt x="1342774" y="2874377"/>
                </a:cubicBezTo>
                <a:cubicBezTo>
                  <a:pt x="1342774" y="2874377"/>
                  <a:pt x="1330615" y="2875033"/>
                  <a:pt x="1306293" y="2876352"/>
                </a:cubicBezTo>
                <a:cubicBezTo>
                  <a:pt x="1287193" y="2894598"/>
                  <a:pt x="1262328" y="2899175"/>
                  <a:pt x="1231706" y="2890070"/>
                </a:cubicBezTo>
                <a:cubicBezTo>
                  <a:pt x="1201084" y="2880964"/>
                  <a:pt x="1171870" y="2871424"/>
                  <a:pt x="1144072" y="2861452"/>
                </a:cubicBezTo>
                <a:cubicBezTo>
                  <a:pt x="1140591" y="2850159"/>
                  <a:pt x="1136624" y="2839796"/>
                  <a:pt x="1132166" y="2830351"/>
                </a:cubicBezTo>
                <a:cubicBezTo>
                  <a:pt x="1127709" y="2820902"/>
                  <a:pt x="1125587" y="2811515"/>
                  <a:pt x="1125800" y="2802175"/>
                </a:cubicBezTo>
                <a:lnTo>
                  <a:pt x="1109186" y="2793390"/>
                </a:lnTo>
                <a:cubicBezTo>
                  <a:pt x="1109822" y="2765375"/>
                  <a:pt x="1110349" y="2742035"/>
                  <a:pt x="1110776" y="2723363"/>
                </a:cubicBezTo>
                <a:cubicBezTo>
                  <a:pt x="1111201" y="2704682"/>
                  <a:pt x="1122151" y="2675035"/>
                  <a:pt x="1143629" y="2634416"/>
                </a:cubicBezTo>
                <a:cubicBezTo>
                  <a:pt x="1179239" y="2629626"/>
                  <a:pt x="1209417" y="2617232"/>
                  <a:pt x="1234161" y="2597238"/>
                </a:cubicBezTo>
                <a:cubicBezTo>
                  <a:pt x="1246535" y="2587245"/>
                  <a:pt x="1263662" y="2583897"/>
                  <a:pt x="1285542" y="2587196"/>
                </a:cubicBezTo>
                <a:close/>
                <a:moveTo>
                  <a:pt x="4696130" y="1277408"/>
                </a:moveTo>
                <a:cubicBezTo>
                  <a:pt x="4714593" y="1287171"/>
                  <a:pt x="4730338" y="1293135"/>
                  <a:pt x="4743367" y="1295298"/>
                </a:cubicBezTo>
                <a:cubicBezTo>
                  <a:pt x="4746846" y="1306590"/>
                  <a:pt x="4752228" y="1316521"/>
                  <a:pt x="4759508" y="1325097"/>
                </a:cubicBezTo>
                <a:cubicBezTo>
                  <a:pt x="4766785" y="1333671"/>
                  <a:pt x="4772167" y="1343604"/>
                  <a:pt x="4775645" y="1354889"/>
                </a:cubicBezTo>
                <a:lnTo>
                  <a:pt x="4734644" y="1432433"/>
                </a:lnTo>
                <a:cubicBezTo>
                  <a:pt x="4708798" y="1418767"/>
                  <a:pt x="4691966" y="1419320"/>
                  <a:pt x="4684157" y="1434089"/>
                </a:cubicBezTo>
                <a:lnTo>
                  <a:pt x="4634306" y="1407731"/>
                </a:lnTo>
                <a:cubicBezTo>
                  <a:pt x="4629299" y="1381458"/>
                  <a:pt x="4624515" y="1365937"/>
                  <a:pt x="4619950" y="1361157"/>
                </a:cubicBezTo>
                <a:cubicBezTo>
                  <a:pt x="4615387" y="1356384"/>
                  <a:pt x="4621896" y="1337381"/>
                  <a:pt x="4639468" y="1304148"/>
                </a:cubicBezTo>
                <a:cubicBezTo>
                  <a:pt x="4650756" y="1300664"/>
                  <a:pt x="4659220" y="1298055"/>
                  <a:pt x="4664867" y="1296314"/>
                </a:cubicBezTo>
                <a:cubicBezTo>
                  <a:pt x="4670514" y="1294574"/>
                  <a:pt x="4678981" y="1291964"/>
                  <a:pt x="4690272" y="1288488"/>
                </a:cubicBezTo>
                <a:close/>
                <a:moveTo>
                  <a:pt x="3245336" y="0"/>
                </a:moveTo>
                <a:lnTo>
                  <a:pt x="3300726" y="29287"/>
                </a:lnTo>
                <a:cubicBezTo>
                  <a:pt x="3298772" y="32981"/>
                  <a:pt x="3298721" y="35312"/>
                  <a:pt x="3300564" y="36287"/>
                </a:cubicBezTo>
                <a:cubicBezTo>
                  <a:pt x="3302412" y="37265"/>
                  <a:pt x="3302357" y="39603"/>
                  <a:pt x="3300406" y="43291"/>
                </a:cubicBezTo>
                <a:lnTo>
                  <a:pt x="3303014" y="51762"/>
                </a:lnTo>
                <a:cubicBezTo>
                  <a:pt x="3306708" y="53715"/>
                  <a:pt x="3309041" y="53764"/>
                  <a:pt x="3310017" y="51919"/>
                </a:cubicBezTo>
                <a:cubicBezTo>
                  <a:pt x="3310992" y="50073"/>
                  <a:pt x="3313332" y="50126"/>
                  <a:pt x="3317026" y="52079"/>
                </a:cubicBezTo>
                <a:cubicBezTo>
                  <a:pt x="3335487" y="61840"/>
                  <a:pt x="3347761" y="76602"/>
                  <a:pt x="3353853" y="96361"/>
                </a:cubicBezTo>
                <a:cubicBezTo>
                  <a:pt x="3359946" y="116116"/>
                  <a:pt x="3377756" y="133806"/>
                  <a:pt x="3407300" y="149427"/>
                </a:cubicBezTo>
                <a:lnTo>
                  <a:pt x="3421624" y="135737"/>
                </a:lnTo>
                <a:lnTo>
                  <a:pt x="3418696" y="141274"/>
                </a:lnTo>
                <a:cubicBezTo>
                  <a:pt x="3426080" y="145178"/>
                  <a:pt x="3438680" y="145933"/>
                  <a:pt x="3456476" y="143539"/>
                </a:cubicBezTo>
                <a:cubicBezTo>
                  <a:pt x="3474286" y="141138"/>
                  <a:pt x="3511415" y="131238"/>
                  <a:pt x="3567867" y="113837"/>
                </a:cubicBezTo>
                <a:lnTo>
                  <a:pt x="3578942" y="119693"/>
                </a:lnTo>
                <a:lnTo>
                  <a:pt x="3587727" y="103079"/>
                </a:lnTo>
                <a:cubicBezTo>
                  <a:pt x="3599020" y="99600"/>
                  <a:pt x="3609818" y="97042"/>
                  <a:pt x="3620133" y="95411"/>
                </a:cubicBezTo>
                <a:cubicBezTo>
                  <a:pt x="3630446" y="93772"/>
                  <a:pt x="3641250" y="91217"/>
                  <a:pt x="3652543" y="87735"/>
                </a:cubicBezTo>
                <a:cubicBezTo>
                  <a:pt x="3674694" y="99448"/>
                  <a:pt x="3691744" y="109651"/>
                  <a:pt x="3703695" y="118330"/>
                </a:cubicBezTo>
                <a:cubicBezTo>
                  <a:pt x="3715645" y="127007"/>
                  <a:pt x="3727050" y="138945"/>
                  <a:pt x="3737914" y="154142"/>
                </a:cubicBezTo>
                <a:lnTo>
                  <a:pt x="3795278" y="219910"/>
                </a:lnTo>
                <a:cubicBezTo>
                  <a:pt x="3797013" y="225554"/>
                  <a:pt x="3801473" y="234997"/>
                  <a:pt x="3808642" y="248240"/>
                </a:cubicBezTo>
                <a:cubicBezTo>
                  <a:pt x="3815820" y="261482"/>
                  <a:pt x="3824943" y="271032"/>
                  <a:pt x="3836024" y="276891"/>
                </a:cubicBezTo>
                <a:cubicBezTo>
                  <a:pt x="3854487" y="286653"/>
                  <a:pt x="3876693" y="296030"/>
                  <a:pt x="3902643" y="305031"/>
                </a:cubicBezTo>
                <a:cubicBezTo>
                  <a:pt x="3928602" y="314031"/>
                  <a:pt x="3946247" y="318634"/>
                  <a:pt x="3955587" y="318847"/>
                </a:cubicBezTo>
                <a:lnTo>
                  <a:pt x="4055285" y="371562"/>
                </a:lnTo>
                <a:cubicBezTo>
                  <a:pt x="4057025" y="377209"/>
                  <a:pt x="4057403" y="380955"/>
                  <a:pt x="4056428" y="382800"/>
                </a:cubicBezTo>
                <a:cubicBezTo>
                  <a:pt x="4055453" y="384643"/>
                  <a:pt x="4055838" y="388393"/>
                  <a:pt x="4057577" y="394038"/>
                </a:cubicBezTo>
                <a:lnTo>
                  <a:pt x="4065726" y="405434"/>
                </a:lnTo>
                <a:cubicBezTo>
                  <a:pt x="4076802" y="411291"/>
                  <a:pt x="4087393" y="418071"/>
                  <a:pt x="4097491" y="425776"/>
                </a:cubicBezTo>
                <a:cubicBezTo>
                  <a:pt x="4107597" y="433481"/>
                  <a:pt x="4118186" y="440258"/>
                  <a:pt x="4129261" y="446114"/>
                </a:cubicBezTo>
                <a:lnTo>
                  <a:pt x="4123402" y="457195"/>
                </a:lnTo>
                <a:lnTo>
                  <a:pt x="4137093" y="471522"/>
                </a:lnTo>
                <a:cubicBezTo>
                  <a:pt x="4142526" y="479120"/>
                  <a:pt x="4148012" y="484380"/>
                  <a:pt x="4153549" y="487308"/>
                </a:cubicBezTo>
                <a:cubicBezTo>
                  <a:pt x="4159088" y="490237"/>
                  <a:pt x="4164574" y="495505"/>
                  <a:pt x="4170006" y="503097"/>
                </a:cubicBezTo>
                <a:lnTo>
                  <a:pt x="4178157" y="514498"/>
                </a:lnTo>
                <a:cubicBezTo>
                  <a:pt x="4184693" y="555752"/>
                  <a:pt x="4190569" y="584845"/>
                  <a:pt x="4195792" y="601783"/>
                </a:cubicBezTo>
                <a:lnTo>
                  <a:pt x="4192544" y="621325"/>
                </a:lnTo>
                <a:lnTo>
                  <a:pt x="4209159" y="630110"/>
                </a:lnTo>
                <a:lnTo>
                  <a:pt x="4200372" y="646728"/>
                </a:lnTo>
                <a:cubicBezTo>
                  <a:pt x="4214719" y="673213"/>
                  <a:pt x="4219453" y="691076"/>
                  <a:pt x="4214573" y="700307"/>
                </a:cubicBezTo>
                <a:cubicBezTo>
                  <a:pt x="4209692" y="709537"/>
                  <a:pt x="4227557" y="724890"/>
                  <a:pt x="4268177" y="746368"/>
                </a:cubicBezTo>
                <a:lnTo>
                  <a:pt x="4274035" y="735289"/>
                </a:lnTo>
                <a:lnTo>
                  <a:pt x="4307268" y="752861"/>
                </a:lnTo>
                <a:lnTo>
                  <a:pt x="4301409" y="763940"/>
                </a:lnTo>
                <a:cubicBezTo>
                  <a:pt x="4339865" y="798446"/>
                  <a:pt x="4356604" y="842736"/>
                  <a:pt x="4351638" y="896810"/>
                </a:cubicBezTo>
                <a:cubicBezTo>
                  <a:pt x="4346672" y="950880"/>
                  <a:pt x="4343000" y="989102"/>
                  <a:pt x="4340625" y="1011471"/>
                </a:cubicBezTo>
                <a:lnTo>
                  <a:pt x="4308728" y="1058393"/>
                </a:lnTo>
                <a:cubicBezTo>
                  <a:pt x="4312204" y="1069683"/>
                  <a:pt x="4315252" y="1079563"/>
                  <a:pt x="4317863" y="1088029"/>
                </a:cubicBezTo>
                <a:cubicBezTo>
                  <a:pt x="4320473" y="1096496"/>
                  <a:pt x="4323515" y="1106376"/>
                  <a:pt x="4326999" y="1117665"/>
                </a:cubicBezTo>
                <a:lnTo>
                  <a:pt x="4338074" y="1123521"/>
                </a:lnTo>
                <a:lnTo>
                  <a:pt x="4340049" y="1160001"/>
                </a:lnTo>
                <a:cubicBezTo>
                  <a:pt x="4341790" y="1165648"/>
                  <a:pt x="4343580" y="1168956"/>
                  <a:pt x="4345430" y="1169934"/>
                </a:cubicBezTo>
                <a:cubicBezTo>
                  <a:pt x="4347274" y="1170909"/>
                  <a:pt x="4349067" y="1174222"/>
                  <a:pt x="4350808" y="1179869"/>
                </a:cubicBezTo>
                <a:lnTo>
                  <a:pt x="4364494" y="1194193"/>
                </a:lnTo>
                <a:lnTo>
                  <a:pt x="4358637" y="1205269"/>
                </a:lnTo>
                <a:lnTo>
                  <a:pt x="4375255" y="1214056"/>
                </a:lnTo>
                <a:cubicBezTo>
                  <a:pt x="4378732" y="1225344"/>
                  <a:pt x="4380372" y="1235660"/>
                  <a:pt x="4380155" y="1244995"/>
                </a:cubicBezTo>
                <a:lnTo>
                  <a:pt x="4379521" y="1273011"/>
                </a:lnTo>
                <a:cubicBezTo>
                  <a:pt x="4382999" y="1284297"/>
                  <a:pt x="4382839" y="1291306"/>
                  <a:pt x="4379042" y="1294022"/>
                </a:cubicBezTo>
                <a:cubicBezTo>
                  <a:pt x="4375242" y="1296735"/>
                  <a:pt x="4375086" y="1303737"/>
                  <a:pt x="4378562" y="1315028"/>
                </a:cubicBezTo>
                <a:cubicBezTo>
                  <a:pt x="4361417" y="1329588"/>
                  <a:pt x="4345628" y="1346045"/>
                  <a:pt x="4331196" y="1364404"/>
                </a:cubicBezTo>
                <a:cubicBezTo>
                  <a:pt x="4316766" y="1382758"/>
                  <a:pt x="4302822" y="1400190"/>
                  <a:pt x="4289366" y="1416700"/>
                </a:cubicBezTo>
                <a:lnTo>
                  <a:pt x="4272751" y="1407915"/>
                </a:lnTo>
                <a:cubicBezTo>
                  <a:pt x="4268845" y="1415302"/>
                  <a:pt x="4264834" y="1427354"/>
                  <a:pt x="4260716" y="1444080"/>
                </a:cubicBezTo>
                <a:cubicBezTo>
                  <a:pt x="4256600" y="1460802"/>
                  <a:pt x="4255412" y="1471988"/>
                  <a:pt x="4257148" y="1477632"/>
                </a:cubicBezTo>
                <a:lnTo>
                  <a:pt x="4273448" y="1500423"/>
                </a:lnTo>
                <a:cubicBezTo>
                  <a:pt x="4271495" y="1504116"/>
                  <a:pt x="4270953" y="1507369"/>
                  <a:pt x="4271825" y="1510198"/>
                </a:cubicBezTo>
                <a:cubicBezTo>
                  <a:pt x="4272694" y="1513016"/>
                  <a:pt x="4272151" y="1516275"/>
                  <a:pt x="4270198" y="1519968"/>
                </a:cubicBezTo>
                <a:lnTo>
                  <a:pt x="4283887" y="1534294"/>
                </a:lnTo>
                <a:cubicBezTo>
                  <a:pt x="4289109" y="1551227"/>
                  <a:pt x="4291126" y="1565285"/>
                  <a:pt x="4289938" y="1576471"/>
                </a:cubicBezTo>
                <a:cubicBezTo>
                  <a:pt x="4288751" y="1587655"/>
                  <a:pt x="4284140" y="1605300"/>
                  <a:pt x="4276118" y="1629410"/>
                </a:cubicBezTo>
                <a:lnTo>
                  <a:pt x="4265042" y="1623554"/>
                </a:lnTo>
                <a:lnTo>
                  <a:pt x="4253330" y="1645705"/>
                </a:lnTo>
                <a:lnTo>
                  <a:pt x="4210992" y="1658757"/>
                </a:lnTo>
                <a:lnTo>
                  <a:pt x="4202205" y="1675375"/>
                </a:lnTo>
                <a:cubicBezTo>
                  <a:pt x="4194818" y="1671469"/>
                  <a:pt x="4188305" y="1670387"/>
                  <a:pt x="4182658" y="1672127"/>
                </a:cubicBezTo>
                <a:cubicBezTo>
                  <a:pt x="4176802" y="1683203"/>
                  <a:pt x="4171865" y="1694769"/>
                  <a:pt x="4167859" y="1706823"/>
                </a:cubicBezTo>
                <a:cubicBezTo>
                  <a:pt x="4163843" y="1718879"/>
                  <a:pt x="4157931" y="1732291"/>
                  <a:pt x="4150122" y="1747060"/>
                </a:cubicBezTo>
                <a:lnTo>
                  <a:pt x="4091547" y="1857839"/>
                </a:lnTo>
                <a:cubicBezTo>
                  <a:pt x="4091125" y="1876514"/>
                  <a:pt x="4087010" y="1893236"/>
                  <a:pt x="4079200" y="1908006"/>
                </a:cubicBezTo>
                <a:cubicBezTo>
                  <a:pt x="4075294" y="1915393"/>
                  <a:pt x="4069491" y="1924136"/>
                  <a:pt x="4061786" y="1934234"/>
                </a:cubicBezTo>
                <a:cubicBezTo>
                  <a:pt x="4054082" y="1944340"/>
                  <a:pt x="4039048" y="1948202"/>
                  <a:pt x="4016680" y="1945823"/>
                </a:cubicBezTo>
                <a:lnTo>
                  <a:pt x="3997132" y="1942579"/>
                </a:lnTo>
                <a:cubicBezTo>
                  <a:pt x="3974553" y="1949539"/>
                  <a:pt x="3949256" y="1952701"/>
                  <a:pt x="3921243" y="1952061"/>
                </a:cubicBezTo>
                <a:lnTo>
                  <a:pt x="3851275" y="2070987"/>
                </a:lnTo>
                <a:lnTo>
                  <a:pt x="3848344" y="2076529"/>
                </a:lnTo>
                <a:cubicBezTo>
                  <a:pt x="3874190" y="2090195"/>
                  <a:pt x="3899606" y="2102447"/>
                  <a:pt x="3924583" y="2113295"/>
                </a:cubicBezTo>
                <a:cubicBezTo>
                  <a:pt x="3949559" y="2124140"/>
                  <a:pt x="3974976" y="2136395"/>
                  <a:pt x="4000821" y="2150060"/>
                </a:cubicBezTo>
                <a:lnTo>
                  <a:pt x="4006678" y="2138983"/>
                </a:lnTo>
                <a:lnTo>
                  <a:pt x="4023298" y="2147771"/>
                </a:lnTo>
                <a:cubicBezTo>
                  <a:pt x="4026990" y="2149723"/>
                  <a:pt x="4032145" y="2148903"/>
                  <a:pt x="4038767" y="2145319"/>
                </a:cubicBezTo>
                <a:cubicBezTo>
                  <a:pt x="4045389" y="2141733"/>
                  <a:pt x="4054237" y="2142873"/>
                  <a:pt x="4065313" y="2148729"/>
                </a:cubicBezTo>
                <a:lnTo>
                  <a:pt x="4059457" y="2159805"/>
                </a:lnTo>
                <a:cubicBezTo>
                  <a:pt x="4072273" y="2171308"/>
                  <a:pt x="4079500" y="2182214"/>
                  <a:pt x="4081138" y="2192529"/>
                </a:cubicBezTo>
                <a:cubicBezTo>
                  <a:pt x="4082770" y="2202842"/>
                  <a:pt x="4087174" y="2214623"/>
                  <a:pt x="4094346" y="2227861"/>
                </a:cubicBezTo>
                <a:lnTo>
                  <a:pt x="4091416" y="2233404"/>
                </a:lnTo>
                <a:cubicBezTo>
                  <a:pt x="4104234" y="2244903"/>
                  <a:pt x="4118026" y="2254561"/>
                  <a:pt x="4132800" y="2262373"/>
                </a:cubicBezTo>
                <a:cubicBezTo>
                  <a:pt x="4147570" y="2270183"/>
                  <a:pt x="4163207" y="2280812"/>
                  <a:pt x="4179717" y="2294268"/>
                </a:cubicBezTo>
                <a:lnTo>
                  <a:pt x="4176789" y="2299805"/>
                </a:lnTo>
                <a:cubicBezTo>
                  <a:pt x="4180271" y="2311099"/>
                  <a:pt x="4184730" y="2320542"/>
                  <a:pt x="4190159" y="2328139"/>
                </a:cubicBezTo>
                <a:lnTo>
                  <a:pt x="4181374" y="2344753"/>
                </a:lnTo>
                <a:cubicBezTo>
                  <a:pt x="4183115" y="2350400"/>
                  <a:pt x="4185343" y="2355124"/>
                  <a:pt x="4188061" y="2358922"/>
                </a:cubicBezTo>
                <a:cubicBezTo>
                  <a:pt x="4190775" y="2362716"/>
                  <a:pt x="4193003" y="2367440"/>
                  <a:pt x="4194744" y="2373087"/>
                </a:cubicBezTo>
                <a:lnTo>
                  <a:pt x="4188888" y="2384162"/>
                </a:lnTo>
                <a:lnTo>
                  <a:pt x="4199963" y="2390019"/>
                </a:lnTo>
                <a:lnTo>
                  <a:pt x="4194104" y="2401100"/>
                </a:lnTo>
                <a:cubicBezTo>
                  <a:pt x="4197798" y="2403053"/>
                  <a:pt x="4200081" y="2405441"/>
                  <a:pt x="4200951" y="2408261"/>
                </a:cubicBezTo>
                <a:cubicBezTo>
                  <a:pt x="4201822" y="2411087"/>
                  <a:pt x="4205950" y="2414451"/>
                  <a:pt x="4213332" y="2418354"/>
                </a:cubicBezTo>
                <a:lnTo>
                  <a:pt x="4207476" y="2429429"/>
                </a:lnTo>
                <a:lnTo>
                  <a:pt x="4229633" y="2441145"/>
                </a:lnTo>
                <a:lnTo>
                  <a:pt x="4226383" y="2460691"/>
                </a:lnTo>
                <a:lnTo>
                  <a:pt x="4237464" y="2466550"/>
                </a:lnTo>
                <a:lnTo>
                  <a:pt x="4228358" y="2497171"/>
                </a:lnTo>
                <a:lnTo>
                  <a:pt x="4244972" y="2505956"/>
                </a:lnTo>
                <a:lnTo>
                  <a:pt x="4183470" y="2622272"/>
                </a:lnTo>
                <a:lnTo>
                  <a:pt x="4194551" y="2628131"/>
                </a:lnTo>
                <a:lnTo>
                  <a:pt x="4171120" y="2672444"/>
                </a:lnTo>
                <a:cubicBezTo>
                  <a:pt x="4167216" y="2679826"/>
                  <a:pt x="4165051" y="2692860"/>
                  <a:pt x="4164624" y="2711533"/>
                </a:cubicBezTo>
                <a:cubicBezTo>
                  <a:pt x="4164202" y="2730209"/>
                  <a:pt x="4162037" y="2743236"/>
                  <a:pt x="4158131" y="2750624"/>
                </a:cubicBezTo>
                <a:lnTo>
                  <a:pt x="4147052" y="2744766"/>
                </a:lnTo>
                <a:lnTo>
                  <a:pt x="4126870" y="2769531"/>
                </a:lnTo>
                <a:lnTo>
                  <a:pt x="4032135" y="2868274"/>
                </a:lnTo>
                <a:cubicBezTo>
                  <a:pt x="4026066" y="2888690"/>
                  <a:pt x="4019124" y="2906284"/>
                  <a:pt x="4011315" y="2921053"/>
                </a:cubicBezTo>
                <a:cubicBezTo>
                  <a:pt x="4003506" y="2935822"/>
                  <a:pt x="4003082" y="2954502"/>
                  <a:pt x="4010042" y="2977080"/>
                </a:cubicBezTo>
                <a:lnTo>
                  <a:pt x="4003863" y="3002165"/>
                </a:lnTo>
                <a:cubicBezTo>
                  <a:pt x="3999960" y="3009547"/>
                  <a:pt x="3996001" y="3019267"/>
                  <a:pt x="3991993" y="3031320"/>
                </a:cubicBezTo>
                <a:cubicBezTo>
                  <a:pt x="3987979" y="3043377"/>
                  <a:pt x="3984021" y="3053095"/>
                  <a:pt x="3980115" y="3060483"/>
                </a:cubicBezTo>
                <a:lnTo>
                  <a:pt x="3991194" y="3066341"/>
                </a:lnTo>
                <a:cubicBezTo>
                  <a:pt x="3986865" y="3092396"/>
                  <a:pt x="3984590" y="3110099"/>
                  <a:pt x="3984380" y="3119434"/>
                </a:cubicBezTo>
                <a:lnTo>
                  <a:pt x="3973304" y="3113577"/>
                </a:lnTo>
                <a:lnTo>
                  <a:pt x="3941407" y="3160499"/>
                </a:lnTo>
                <a:cubicBezTo>
                  <a:pt x="3935762" y="3162241"/>
                  <a:pt x="3931961" y="3164951"/>
                  <a:pt x="3930008" y="3168645"/>
                </a:cubicBezTo>
                <a:cubicBezTo>
                  <a:pt x="3928055" y="3172338"/>
                  <a:pt x="3924259" y="3175057"/>
                  <a:pt x="3918612" y="3176798"/>
                </a:cubicBezTo>
                <a:lnTo>
                  <a:pt x="3907536" y="3170941"/>
                </a:lnTo>
                <a:lnTo>
                  <a:pt x="3901680" y="3182017"/>
                </a:lnTo>
                <a:lnTo>
                  <a:pt x="3890599" y="3176158"/>
                </a:lnTo>
                <a:cubicBezTo>
                  <a:pt x="3875407" y="3187024"/>
                  <a:pt x="3866345" y="3195224"/>
                  <a:pt x="3863415" y="3200767"/>
                </a:cubicBezTo>
                <a:cubicBezTo>
                  <a:pt x="3860486" y="3206305"/>
                  <a:pt x="3844910" y="3213422"/>
                  <a:pt x="3816686" y="3222123"/>
                </a:cubicBezTo>
                <a:lnTo>
                  <a:pt x="3752253" y="3343981"/>
                </a:lnTo>
                <a:cubicBezTo>
                  <a:pt x="3744020" y="3377425"/>
                  <a:pt x="3737947" y="3397839"/>
                  <a:pt x="3734042" y="3405225"/>
                </a:cubicBezTo>
                <a:cubicBezTo>
                  <a:pt x="3718423" y="3434764"/>
                  <a:pt x="3699429" y="3448345"/>
                  <a:pt x="3677059" y="3445970"/>
                </a:cubicBezTo>
                <a:cubicBezTo>
                  <a:pt x="3654693" y="3443589"/>
                  <a:pt x="3632111" y="3450555"/>
                  <a:pt x="3609320" y="3466855"/>
                </a:cubicBezTo>
                <a:lnTo>
                  <a:pt x="3598241" y="3460997"/>
                </a:lnTo>
                <a:lnTo>
                  <a:pt x="3583918" y="3474681"/>
                </a:lnTo>
                <a:cubicBezTo>
                  <a:pt x="3581965" y="3478375"/>
                  <a:pt x="3580935" y="3482556"/>
                  <a:pt x="3580832" y="3487224"/>
                </a:cubicBezTo>
                <a:cubicBezTo>
                  <a:pt x="3580725" y="3491891"/>
                  <a:pt x="3579694" y="3496073"/>
                  <a:pt x="3577741" y="3499766"/>
                </a:cubicBezTo>
                <a:lnTo>
                  <a:pt x="3563416" y="3513456"/>
                </a:lnTo>
                <a:lnTo>
                  <a:pt x="3552340" y="3507599"/>
                </a:lnTo>
                <a:cubicBezTo>
                  <a:pt x="3552130" y="3516936"/>
                  <a:pt x="3550559" y="3524371"/>
                  <a:pt x="3547629" y="3529914"/>
                </a:cubicBezTo>
                <a:cubicBezTo>
                  <a:pt x="3544700" y="3535452"/>
                  <a:pt x="3543128" y="3542887"/>
                  <a:pt x="3542915" y="3552227"/>
                </a:cubicBezTo>
                <a:lnTo>
                  <a:pt x="3531840" y="3546370"/>
                </a:lnTo>
                <a:cubicBezTo>
                  <a:pt x="3525983" y="3557446"/>
                  <a:pt x="3520229" y="3563856"/>
                  <a:pt x="3514585" y="3565599"/>
                </a:cubicBezTo>
                <a:lnTo>
                  <a:pt x="3520124" y="3568527"/>
                </a:lnTo>
                <a:cubicBezTo>
                  <a:pt x="3517534" y="3600229"/>
                  <a:pt x="3522053" y="3627424"/>
                  <a:pt x="3533682" y="3650111"/>
                </a:cubicBezTo>
                <a:cubicBezTo>
                  <a:pt x="3545312" y="3672798"/>
                  <a:pt x="3561177" y="3694178"/>
                  <a:pt x="3581271" y="3714256"/>
                </a:cubicBezTo>
                <a:cubicBezTo>
                  <a:pt x="3601370" y="3734329"/>
                  <a:pt x="3622879" y="3753975"/>
                  <a:pt x="3645796" y="3773179"/>
                </a:cubicBezTo>
                <a:cubicBezTo>
                  <a:pt x="3668717" y="3792384"/>
                  <a:pt x="3690173" y="3814362"/>
                  <a:pt x="3710162" y="3839104"/>
                </a:cubicBezTo>
                <a:lnTo>
                  <a:pt x="3726780" y="3847891"/>
                </a:lnTo>
                <a:cubicBezTo>
                  <a:pt x="3720921" y="3858971"/>
                  <a:pt x="3721199" y="3867384"/>
                  <a:pt x="3727606" y="3873137"/>
                </a:cubicBezTo>
                <a:cubicBezTo>
                  <a:pt x="3734015" y="3878887"/>
                  <a:pt x="3738089" y="3884587"/>
                  <a:pt x="3739829" y="3890234"/>
                </a:cubicBezTo>
                <a:lnTo>
                  <a:pt x="3736901" y="3895772"/>
                </a:lnTo>
                <a:cubicBezTo>
                  <a:pt x="3742120" y="3912705"/>
                  <a:pt x="3747833" y="3928717"/>
                  <a:pt x="3754028" y="3943804"/>
                </a:cubicBezTo>
                <a:cubicBezTo>
                  <a:pt x="3760222" y="3958893"/>
                  <a:pt x="3763979" y="3978598"/>
                  <a:pt x="3765294" y="4002918"/>
                </a:cubicBezTo>
                <a:lnTo>
                  <a:pt x="3759116" y="4028003"/>
                </a:lnTo>
                <a:cubicBezTo>
                  <a:pt x="3758903" y="4037343"/>
                  <a:pt x="3757824" y="4043857"/>
                  <a:pt x="3755871" y="4047551"/>
                </a:cubicBezTo>
                <a:cubicBezTo>
                  <a:pt x="3753921" y="4051239"/>
                  <a:pt x="3752836" y="4057757"/>
                  <a:pt x="3752625" y="4067094"/>
                </a:cubicBezTo>
                <a:lnTo>
                  <a:pt x="3758162" y="4070022"/>
                </a:lnTo>
                <a:cubicBezTo>
                  <a:pt x="3754257" y="4077407"/>
                  <a:pt x="3751763" y="4084356"/>
                  <a:pt x="3750684" y="4090871"/>
                </a:cubicBezTo>
                <a:cubicBezTo>
                  <a:pt x="3749598" y="4097390"/>
                  <a:pt x="3747104" y="4104338"/>
                  <a:pt x="3743198" y="4111725"/>
                </a:cubicBezTo>
                <a:lnTo>
                  <a:pt x="3754279" y="4117584"/>
                </a:lnTo>
                <a:lnTo>
                  <a:pt x="3727601" y="4181438"/>
                </a:lnTo>
                <a:lnTo>
                  <a:pt x="3738677" y="4187294"/>
                </a:lnTo>
                <a:lnTo>
                  <a:pt x="3732821" y="4198370"/>
                </a:lnTo>
                <a:lnTo>
                  <a:pt x="3721745" y="4192514"/>
                </a:lnTo>
                <a:lnTo>
                  <a:pt x="3712958" y="4209132"/>
                </a:lnTo>
                <a:cubicBezTo>
                  <a:pt x="3746403" y="4217363"/>
                  <a:pt x="3772463" y="4221697"/>
                  <a:pt x="3791139" y="4222119"/>
                </a:cubicBezTo>
                <a:lnTo>
                  <a:pt x="3813613" y="4219830"/>
                </a:lnTo>
                <a:cubicBezTo>
                  <a:pt x="3819260" y="4218089"/>
                  <a:pt x="3829468" y="4221121"/>
                  <a:pt x="3844239" y="4228932"/>
                </a:cubicBezTo>
                <a:cubicBezTo>
                  <a:pt x="3870084" y="4242597"/>
                  <a:pt x="3891051" y="4265498"/>
                  <a:pt x="3907139" y="4297629"/>
                </a:cubicBezTo>
                <a:cubicBezTo>
                  <a:pt x="3923222" y="4329756"/>
                  <a:pt x="3938545" y="4354398"/>
                  <a:pt x="3953101" y="4371548"/>
                </a:cubicBezTo>
                <a:lnTo>
                  <a:pt x="4025109" y="4409622"/>
                </a:lnTo>
                <a:cubicBezTo>
                  <a:pt x="4062033" y="4429146"/>
                  <a:pt x="4083977" y="4450194"/>
                  <a:pt x="4090935" y="4472777"/>
                </a:cubicBezTo>
                <a:lnTo>
                  <a:pt x="4087692" y="4492322"/>
                </a:lnTo>
                <a:cubicBezTo>
                  <a:pt x="4087474" y="4501659"/>
                  <a:pt x="4084930" y="4510945"/>
                  <a:pt x="4080048" y="4520177"/>
                </a:cubicBezTo>
                <a:cubicBezTo>
                  <a:pt x="4075168" y="4529408"/>
                  <a:pt x="4075445" y="4537822"/>
                  <a:pt x="4080874" y="4545419"/>
                </a:cubicBezTo>
                <a:lnTo>
                  <a:pt x="4097493" y="4554207"/>
                </a:lnTo>
                <a:lnTo>
                  <a:pt x="4091637" y="4565283"/>
                </a:lnTo>
                <a:lnTo>
                  <a:pt x="4149636" y="4603035"/>
                </a:lnTo>
                <a:cubicBezTo>
                  <a:pt x="4165933" y="4625831"/>
                  <a:pt x="4174579" y="4656389"/>
                  <a:pt x="4175578" y="4694719"/>
                </a:cubicBezTo>
                <a:cubicBezTo>
                  <a:pt x="4176572" y="4733042"/>
                  <a:pt x="4185008" y="4772939"/>
                  <a:pt x="4200882" y="4814410"/>
                </a:cubicBezTo>
                <a:cubicBezTo>
                  <a:pt x="4177877" y="4840043"/>
                  <a:pt x="4157587" y="4869478"/>
                  <a:pt x="4140016" y="4902710"/>
                </a:cubicBezTo>
                <a:cubicBezTo>
                  <a:pt x="4147189" y="4915956"/>
                  <a:pt x="4150614" y="4929578"/>
                  <a:pt x="4150299" y="4943586"/>
                </a:cubicBezTo>
                <a:cubicBezTo>
                  <a:pt x="4149980" y="4957590"/>
                  <a:pt x="4153406" y="4971220"/>
                  <a:pt x="4160579" y="4984458"/>
                </a:cubicBezTo>
                <a:lnTo>
                  <a:pt x="4190883" y="5007567"/>
                </a:lnTo>
                <a:cubicBezTo>
                  <a:pt x="4205440" y="5024717"/>
                  <a:pt x="4201980" y="5053599"/>
                  <a:pt x="4180503" y="5094217"/>
                </a:cubicBezTo>
                <a:cubicBezTo>
                  <a:pt x="4156184" y="5095530"/>
                  <a:pt x="4135397" y="5105806"/>
                  <a:pt x="4118140" y="5125032"/>
                </a:cubicBezTo>
                <a:cubicBezTo>
                  <a:pt x="4100890" y="5144256"/>
                  <a:pt x="4086407" y="5164949"/>
                  <a:pt x="4074692" y="5187104"/>
                </a:cubicBezTo>
                <a:cubicBezTo>
                  <a:pt x="4089249" y="5204254"/>
                  <a:pt x="4098214" y="5220808"/>
                  <a:pt x="4101591" y="5236765"/>
                </a:cubicBezTo>
                <a:cubicBezTo>
                  <a:pt x="4104965" y="5252722"/>
                  <a:pt x="4100794" y="5271781"/>
                  <a:pt x="4089079" y="5293938"/>
                </a:cubicBezTo>
                <a:cubicBezTo>
                  <a:pt x="4079738" y="5293725"/>
                  <a:pt x="4073660" y="5294050"/>
                  <a:pt x="4070839" y="5294924"/>
                </a:cubicBezTo>
                <a:cubicBezTo>
                  <a:pt x="4068013" y="5295791"/>
                  <a:pt x="4061933" y="5296122"/>
                  <a:pt x="4052601" y="5295907"/>
                </a:cubicBezTo>
                <a:lnTo>
                  <a:pt x="4046742" y="5306988"/>
                </a:lnTo>
                <a:cubicBezTo>
                  <a:pt x="4035451" y="5310464"/>
                  <a:pt x="4019163" y="5307759"/>
                  <a:pt x="3997878" y="5298869"/>
                </a:cubicBezTo>
                <a:cubicBezTo>
                  <a:pt x="3976591" y="5289974"/>
                  <a:pt x="3955210" y="5305840"/>
                  <a:pt x="3933732" y="5346460"/>
                </a:cubicBezTo>
                <a:cubicBezTo>
                  <a:pt x="3927875" y="5357535"/>
                  <a:pt x="3925813" y="5365896"/>
                  <a:pt x="3927556" y="5371539"/>
                </a:cubicBezTo>
                <a:lnTo>
                  <a:pt x="3915521" y="5407704"/>
                </a:lnTo>
                <a:lnTo>
                  <a:pt x="3893050" y="5409994"/>
                </a:lnTo>
                <a:lnTo>
                  <a:pt x="3854976" y="5482001"/>
                </a:lnTo>
                <a:cubicBezTo>
                  <a:pt x="3843685" y="5485477"/>
                  <a:pt x="3835707" y="5487166"/>
                  <a:pt x="3831036" y="5487061"/>
                </a:cubicBezTo>
                <a:cubicBezTo>
                  <a:pt x="3826367" y="5486953"/>
                  <a:pt x="3821213" y="5487775"/>
                  <a:pt x="3815567" y="5489515"/>
                </a:cubicBezTo>
                <a:lnTo>
                  <a:pt x="3809710" y="5500591"/>
                </a:lnTo>
                <a:lnTo>
                  <a:pt x="3793091" y="5491803"/>
                </a:lnTo>
                <a:cubicBezTo>
                  <a:pt x="3772465" y="5495069"/>
                  <a:pt x="3756122" y="5494700"/>
                  <a:pt x="3744071" y="5490689"/>
                </a:cubicBezTo>
                <a:cubicBezTo>
                  <a:pt x="3732014" y="5486675"/>
                  <a:pt x="3716653" y="5484464"/>
                  <a:pt x="3697975" y="5484034"/>
                </a:cubicBezTo>
                <a:lnTo>
                  <a:pt x="3675501" y="5486329"/>
                </a:lnTo>
                <a:cubicBezTo>
                  <a:pt x="3666165" y="5486113"/>
                  <a:pt x="3660572" y="5485521"/>
                  <a:pt x="3658726" y="5484545"/>
                </a:cubicBezTo>
                <a:cubicBezTo>
                  <a:pt x="3656878" y="5483567"/>
                  <a:pt x="3651286" y="5482972"/>
                  <a:pt x="3641951" y="5482762"/>
                </a:cubicBezTo>
                <a:cubicBezTo>
                  <a:pt x="3628282" y="5508613"/>
                  <a:pt x="3608260" y="5526370"/>
                  <a:pt x="3581879" y="5536046"/>
                </a:cubicBezTo>
                <a:cubicBezTo>
                  <a:pt x="3555503" y="5545724"/>
                  <a:pt x="3527332" y="5552093"/>
                  <a:pt x="3497366" y="5555147"/>
                </a:cubicBezTo>
                <a:cubicBezTo>
                  <a:pt x="3467400" y="5558201"/>
                  <a:pt x="3439384" y="5557565"/>
                  <a:pt x="3413326" y="5553234"/>
                </a:cubicBezTo>
                <a:cubicBezTo>
                  <a:pt x="3387267" y="5548906"/>
                  <a:pt x="3368696" y="5543813"/>
                  <a:pt x="3357620" y="5537956"/>
                </a:cubicBezTo>
                <a:cubicBezTo>
                  <a:pt x="3357832" y="5528618"/>
                  <a:pt x="3348759" y="5516733"/>
                  <a:pt x="3330404" y="5502301"/>
                </a:cubicBezTo>
                <a:cubicBezTo>
                  <a:pt x="3312045" y="5487867"/>
                  <a:pt x="3295483" y="5476751"/>
                  <a:pt x="3280710" y="5468940"/>
                </a:cubicBezTo>
                <a:lnTo>
                  <a:pt x="3274853" y="5480016"/>
                </a:lnTo>
                <a:lnTo>
                  <a:pt x="3252702" y="5468303"/>
                </a:lnTo>
                <a:cubicBezTo>
                  <a:pt x="3247055" y="5470044"/>
                  <a:pt x="3235818" y="5471187"/>
                  <a:pt x="3218987" y="5471741"/>
                </a:cubicBezTo>
                <a:cubicBezTo>
                  <a:pt x="3202155" y="5472293"/>
                  <a:pt x="3180821" y="5465732"/>
                  <a:pt x="3154976" y="5452066"/>
                </a:cubicBezTo>
                <a:cubicBezTo>
                  <a:pt x="3143895" y="5446207"/>
                  <a:pt x="3138844" y="5442356"/>
                  <a:pt x="3139818" y="5440513"/>
                </a:cubicBezTo>
                <a:cubicBezTo>
                  <a:pt x="3140797" y="5438662"/>
                  <a:pt x="3137591" y="5435787"/>
                  <a:pt x="3130209" y="5431883"/>
                </a:cubicBezTo>
                <a:lnTo>
                  <a:pt x="3127280" y="5437422"/>
                </a:lnTo>
                <a:cubicBezTo>
                  <a:pt x="3101217" y="5433094"/>
                  <a:pt x="3078953" y="5426048"/>
                  <a:pt x="3060490" y="5416285"/>
                </a:cubicBezTo>
                <a:lnTo>
                  <a:pt x="3066349" y="5405204"/>
                </a:lnTo>
                <a:lnTo>
                  <a:pt x="3030508" y="5379166"/>
                </a:lnTo>
                <a:cubicBezTo>
                  <a:pt x="3015950" y="5362018"/>
                  <a:pt x="3007473" y="5344541"/>
                  <a:pt x="3005074" y="5326735"/>
                </a:cubicBezTo>
                <a:cubicBezTo>
                  <a:pt x="3002676" y="5308934"/>
                  <a:pt x="2999734" y="5294387"/>
                  <a:pt x="2996258" y="5283096"/>
                </a:cubicBezTo>
                <a:lnTo>
                  <a:pt x="2885482" y="5224523"/>
                </a:lnTo>
                <a:cubicBezTo>
                  <a:pt x="2887435" y="5220829"/>
                  <a:pt x="2884772" y="5214694"/>
                  <a:pt x="2877491" y="5206125"/>
                </a:cubicBezTo>
                <a:cubicBezTo>
                  <a:pt x="2870212" y="5197550"/>
                  <a:pt x="2868526" y="5189567"/>
                  <a:pt x="2872430" y="5182185"/>
                </a:cubicBezTo>
                <a:lnTo>
                  <a:pt x="2884145" y="5160028"/>
                </a:lnTo>
                <a:lnTo>
                  <a:pt x="2873066" y="5154170"/>
                </a:lnTo>
                <a:lnTo>
                  <a:pt x="2882170" y="5123547"/>
                </a:lnTo>
                <a:cubicBezTo>
                  <a:pt x="2861543" y="5126817"/>
                  <a:pt x="2832341" y="5137363"/>
                  <a:pt x="2794568" y="5155187"/>
                </a:cubicBezTo>
                <a:lnTo>
                  <a:pt x="2761335" y="5137615"/>
                </a:lnTo>
                <a:cubicBezTo>
                  <a:pt x="2751995" y="5137403"/>
                  <a:pt x="2740809" y="5136215"/>
                  <a:pt x="2727781" y="5134052"/>
                </a:cubicBezTo>
                <a:cubicBezTo>
                  <a:pt x="2714751" y="5131882"/>
                  <a:pt x="2701722" y="5129720"/>
                  <a:pt x="2688692" y="5127556"/>
                </a:cubicBezTo>
                <a:lnTo>
                  <a:pt x="2679905" y="5144174"/>
                </a:lnTo>
                <a:lnTo>
                  <a:pt x="2663287" y="5135387"/>
                </a:lnTo>
                <a:cubicBezTo>
                  <a:pt x="2651996" y="5138863"/>
                  <a:pt x="2638755" y="5146041"/>
                  <a:pt x="2623558" y="5156904"/>
                </a:cubicBezTo>
                <a:lnTo>
                  <a:pt x="2612483" y="5151048"/>
                </a:lnTo>
                <a:lnTo>
                  <a:pt x="2603698" y="5167662"/>
                </a:lnTo>
                <a:lnTo>
                  <a:pt x="2581222" y="5169955"/>
                </a:lnTo>
                <a:lnTo>
                  <a:pt x="2546395" y="5222415"/>
                </a:lnTo>
                <a:cubicBezTo>
                  <a:pt x="2529247" y="5236973"/>
                  <a:pt x="2514111" y="5245503"/>
                  <a:pt x="2500970" y="5248012"/>
                </a:cubicBezTo>
                <a:cubicBezTo>
                  <a:pt x="2487837" y="5250513"/>
                  <a:pt x="2472796" y="5254374"/>
                  <a:pt x="2455864" y="5259593"/>
                </a:cubicBezTo>
                <a:lnTo>
                  <a:pt x="2436319" y="5256344"/>
                </a:lnTo>
                <a:lnTo>
                  <a:pt x="2421993" y="5270033"/>
                </a:lnTo>
                <a:lnTo>
                  <a:pt x="2344449" y="5229031"/>
                </a:lnTo>
                <a:cubicBezTo>
                  <a:pt x="2337489" y="5206452"/>
                  <a:pt x="2313699" y="5184423"/>
                  <a:pt x="2273081" y="5162946"/>
                </a:cubicBezTo>
                <a:cubicBezTo>
                  <a:pt x="2225757" y="5189897"/>
                  <a:pt x="2181360" y="5211307"/>
                  <a:pt x="2139894" y="5227185"/>
                </a:cubicBezTo>
                <a:lnTo>
                  <a:pt x="2123274" y="5218398"/>
                </a:lnTo>
                <a:cubicBezTo>
                  <a:pt x="2115463" y="5233170"/>
                  <a:pt x="2092988" y="5235459"/>
                  <a:pt x="2055852" y="5225270"/>
                </a:cubicBezTo>
                <a:cubicBezTo>
                  <a:pt x="2018714" y="5215085"/>
                  <a:pt x="1985376" y="5202179"/>
                  <a:pt x="1955837" y="5186560"/>
                </a:cubicBezTo>
                <a:lnTo>
                  <a:pt x="1961694" y="5175483"/>
                </a:lnTo>
                <a:cubicBezTo>
                  <a:pt x="1954307" y="5171577"/>
                  <a:pt x="1947411" y="5166753"/>
                  <a:pt x="1941000" y="5161001"/>
                </a:cubicBezTo>
                <a:cubicBezTo>
                  <a:pt x="1934590" y="5155251"/>
                  <a:pt x="1927696" y="5150421"/>
                  <a:pt x="1920310" y="5146516"/>
                </a:cubicBezTo>
                <a:cubicBezTo>
                  <a:pt x="1918357" y="5150209"/>
                  <a:pt x="1917325" y="5154390"/>
                  <a:pt x="1917225" y="5159056"/>
                </a:cubicBezTo>
                <a:cubicBezTo>
                  <a:pt x="1917115" y="5163725"/>
                  <a:pt x="1915107" y="5169755"/>
                  <a:pt x="1911204" y="5177137"/>
                </a:cubicBezTo>
                <a:cubicBezTo>
                  <a:pt x="1899915" y="5180621"/>
                  <a:pt x="1895682" y="5181922"/>
                  <a:pt x="1898505" y="5181056"/>
                </a:cubicBezTo>
                <a:cubicBezTo>
                  <a:pt x="1901328" y="5180183"/>
                  <a:pt x="1898940" y="5182466"/>
                  <a:pt x="1891341" y="5187899"/>
                </a:cubicBezTo>
                <a:lnTo>
                  <a:pt x="1880265" y="5182042"/>
                </a:lnTo>
                <a:cubicBezTo>
                  <a:pt x="1868974" y="5185520"/>
                  <a:pt x="1860509" y="5188129"/>
                  <a:pt x="1854862" y="5189870"/>
                </a:cubicBezTo>
                <a:cubicBezTo>
                  <a:pt x="1849216" y="5191610"/>
                  <a:pt x="1840748" y="5194221"/>
                  <a:pt x="1829456" y="5197700"/>
                </a:cubicBezTo>
                <a:lnTo>
                  <a:pt x="1818380" y="5191844"/>
                </a:lnTo>
                <a:lnTo>
                  <a:pt x="1774450" y="5274926"/>
                </a:lnTo>
                <a:lnTo>
                  <a:pt x="1791070" y="5283714"/>
                </a:lnTo>
                <a:lnTo>
                  <a:pt x="1782282" y="5300334"/>
                </a:lnTo>
                <a:lnTo>
                  <a:pt x="1818123" y="5326371"/>
                </a:lnTo>
                <a:lnTo>
                  <a:pt x="1812267" y="5337447"/>
                </a:lnTo>
                <a:cubicBezTo>
                  <a:pt x="1815751" y="5348734"/>
                  <a:pt x="1818357" y="5357206"/>
                  <a:pt x="1820098" y="5362851"/>
                </a:cubicBezTo>
                <a:cubicBezTo>
                  <a:pt x="1821835" y="5368496"/>
                  <a:pt x="1824449" y="5376965"/>
                  <a:pt x="1827928" y="5388251"/>
                </a:cubicBezTo>
                <a:lnTo>
                  <a:pt x="1801887" y="5424097"/>
                </a:lnTo>
                <a:cubicBezTo>
                  <a:pt x="1783424" y="5414335"/>
                  <a:pt x="1769472" y="5411677"/>
                  <a:pt x="1760027" y="5416135"/>
                </a:cubicBezTo>
                <a:cubicBezTo>
                  <a:pt x="1750584" y="5420595"/>
                  <a:pt x="1739242" y="5426409"/>
                  <a:pt x="1725999" y="5433581"/>
                </a:cubicBezTo>
                <a:lnTo>
                  <a:pt x="1696712" y="5488969"/>
                </a:lnTo>
                <a:cubicBezTo>
                  <a:pt x="1710845" y="5524793"/>
                  <a:pt x="1702291" y="5572240"/>
                  <a:pt x="1671051" y="5631323"/>
                </a:cubicBezTo>
                <a:cubicBezTo>
                  <a:pt x="1628054" y="5632217"/>
                  <a:pt x="1600216" y="5644664"/>
                  <a:pt x="1587525" y="5668664"/>
                </a:cubicBezTo>
                <a:cubicBezTo>
                  <a:pt x="1574835" y="5692664"/>
                  <a:pt x="1554375" y="5709017"/>
                  <a:pt x="1526149" y="5717717"/>
                </a:cubicBezTo>
                <a:lnTo>
                  <a:pt x="1517362" y="5734337"/>
                </a:lnTo>
                <a:cubicBezTo>
                  <a:pt x="1508024" y="5734119"/>
                  <a:pt x="1501944" y="5734451"/>
                  <a:pt x="1499122" y="5735323"/>
                </a:cubicBezTo>
                <a:cubicBezTo>
                  <a:pt x="1496298" y="5736191"/>
                  <a:pt x="1490219" y="5736516"/>
                  <a:pt x="1480881" y="5736312"/>
                </a:cubicBezTo>
                <a:cubicBezTo>
                  <a:pt x="1480666" y="5745644"/>
                  <a:pt x="1478124" y="5754926"/>
                  <a:pt x="1473240" y="5764162"/>
                </a:cubicBezTo>
                <a:cubicBezTo>
                  <a:pt x="1468358" y="5773394"/>
                  <a:pt x="1464835" y="5784523"/>
                  <a:pt x="1462672" y="5797552"/>
                </a:cubicBezTo>
                <a:lnTo>
                  <a:pt x="1468209" y="5800480"/>
                </a:lnTo>
                <a:cubicBezTo>
                  <a:pt x="1448684" y="5837406"/>
                  <a:pt x="1423123" y="5852239"/>
                  <a:pt x="1391523" y="5844983"/>
                </a:cubicBezTo>
                <a:cubicBezTo>
                  <a:pt x="1359926" y="5837722"/>
                  <a:pt x="1330012" y="5838445"/>
                  <a:pt x="1301787" y="5847145"/>
                </a:cubicBezTo>
                <a:lnTo>
                  <a:pt x="1261424" y="5896676"/>
                </a:lnTo>
                <a:lnTo>
                  <a:pt x="1250343" y="5890817"/>
                </a:lnTo>
                <a:lnTo>
                  <a:pt x="1230162" y="5915585"/>
                </a:lnTo>
                <a:cubicBezTo>
                  <a:pt x="1230162" y="5915585"/>
                  <a:pt x="1224516" y="5917326"/>
                  <a:pt x="1213229" y="5920808"/>
                </a:cubicBezTo>
                <a:lnTo>
                  <a:pt x="1196609" y="5912020"/>
                </a:lnTo>
                <a:lnTo>
                  <a:pt x="1190751" y="5923098"/>
                </a:lnTo>
                <a:cubicBezTo>
                  <a:pt x="1174454" y="5900306"/>
                  <a:pt x="1147846" y="5879145"/>
                  <a:pt x="1110919" y="5859620"/>
                </a:cubicBezTo>
                <a:cubicBezTo>
                  <a:pt x="1092031" y="5868538"/>
                  <a:pt x="1078406" y="5871964"/>
                  <a:pt x="1070045" y="5869905"/>
                </a:cubicBezTo>
                <a:cubicBezTo>
                  <a:pt x="1061682" y="5867844"/>
                  <a:pt x="1049799" y="5876913"/>
                  <a:pt x="1034390" y="5897117"/>
                </a:cubicBezTo>
                <a:cubicBezTo>
                  <a:pt x="1037872" y="5908408"/>
                  <a:pt x="1036629" y="5921930"/>
                  <a:pt x="1030663" y="5937674"/>
                </a:cubicBezTo>
                <a:cubicBezTo>
                  <a:pt x="1024704" y="5953422"/>
                  <a:pt x="1017817" y="5968679"/>
                  <a:pt x="1010008" y="5983449"/>
                </a:cubicBezTo>
                <a:lnTo>
                  <a:pt x="998613" y="5991596"/>
                </a:lnTo>
                <a:cubicBezTo>
                  <a:pt x="991226" y="5987690"/>
                  <a:pt x="986176" y="5983839"/>
                  <a:pt x="983457" y="5980043"/>
                </a:cubicBezTo>
                <a:cubicBezTo>
                  <a:pt x="980739" y="5976245"/>
                  <a:pt x="975690" y="5972390"/>
                  <a:pt x="968308" y="5968487"/>
                </a:cubicBezTo>
                <a:cubicBezTo>
                  <a:pt x="962872" y="5960891"/>
                  <a:pt x="956462" y="5955136"/>
                  <a:pt x="949080" y="5951233"/>
                </a:cubicBezTo>
                <a:lnTo>
                  <a:pt x="943224" y="5962308"/>
                </a:lnTo>
                <a:cubicBezTo>
                  <a:pt x="935836" y="5958402"/>
                  <a:pt x="929809" y="5956402"/>
                  <a:pt x="925140" y="5956293"/>
                </a:cubicBezTo>
                <a:cubicBezTo>
                  <a:pt x="920469" y="5956188"/>
                  <a:pt x="914444" y="5954183"/>
                  <a:pt x="907061" y="5950279"/>
                </a:cubicBezTo>
                <a:lnTo>
                  <a:pt x="901204" y="5961354"/>
                </a:lnTo>
                <a:lnTo>
                  <a:pt x="859501" y="5946391"/>
                </a:lnTo>
                <a:cubicBezTo>
                  <a:pt x="844519" y="5947922"/>
                  <a:pt x="834692" y="5948631"/>
                  <a:pt x="830024" y="5948523"/>
                </a:cubicBezTo>
                <a:cubicBezTo>
                  <a:pt x="825357" y="5948421"/>
                  <a:pt x="813790" y="5943485"/>
                  <a:pt x="795327" y="5933722"/>
                </a:cubicBezTo>
                <a:cubicBezTo>
                  <a:pt x="793586" y="5928076"/>
                  <a:pt x="788744" y="5914890"/>
                  <a:pt x="780812" y="5894150"/>
                </a:cubicBezTo>
                <a:cubicBezTo>
                  <a:pt x="772874" y="5873422"/>
                  <a:pt x="763367" y="5860124"/>
                  <a:pt x="752292" y="5854267"/>
                </a:cubicBezTo>
                <a:cubicBezTo>
                  <a:pt x="730135" y="5842552"/>
                  <a:pt x="704616" y="5834963"/>
                  <a:pt x="675734" y="5831505"/>
                </a:cubicBezTo>
                <a:cubicBezTo>
                  <a:pt x="646853" y="5828045"/>
                  <a:pt x="621669" y="5846627"/>
                  <a:pt x="600191" y="5887246"/>
                </a:cubicBezTo>
                <a:lnTo>
                  <a:pt x="594654" y="5884319"/>
                </a:lnTo>
                <a:lnTo>
                  <a:pt x="577082" y="5917551"/>
                </a:lnTo>
                <a:cubicBezTo>
                  <a:pt x="564049" y="5915384"/>
                  <a:pt x="555204" y="5914248"/>
                  <a:pt x="550534" y="5914140"/>
                </a:cubicBezTo>
                <a:cubicBezTo>
                  <a:pt x="545863" y="5914036"/>
                  <a:pt x="538859" y="5913878"/>
                  <a:pt x="529522" y="5913660"/>
                </a:cubicBezTo>
                <a:lnTo>
                  <a:pt x="535378" y="5902585"/>
                </a:lnTo>
                <a:cubicBezTo>
                  <a:pt x="518870" y="5889130"/>
                  <a:pt x="510287" y="5876326"/>
                  <a:pt x="509630" y="5864165"/>
                </a:cubicBezTo>
                <a:cubicBezTo>
                  <a:pt x="508969" y="5852004"/>
                  <a:pt x="507877" y="5838435"/>
                  <a:pt x="506349" y="5823448"/>
                </a:cubicBezTo>
                <a:lnTo>
                  <a:pt x="515134" y="5806833"/>
                </a:lnTo>
                <a:cubicBezTo>
                  <a:pt x="513397" y="5801189"/>
                  <a:pt x="511601" y="5797880"/>
                  <a:pt x="509757" y="5796906"/>
                </a:cubicBezTo>
                <a:cubicBezTo>
                  <a:pt x="507909" y="5795928"/>
                  <a:pt x="507094" y="5790771"/>
                  <a:pt x="507307" y="5781430"/>
                </a:cubicBezTo>
                <a:cubicBezTo>
                  <a:pt x="499919" y="5777524"/>
                  <a:pt x="491560" y="5775469"/>
                  <a:pt x="482221" y="5775254"/>
                </a:cubicBezTo>
                <a:cubicBezTo>
                  <a:pt x="472883" y="5775042"/>
                  <a:pt x="464521" y="5772987"/>
                  <a:pt x="457136" y="5769082"/>
                </a:cubicBezTo>
                <a:cubicBezTo>
                  <a:pt x="449752" y="5765177"/>
                  <a:pt x="441115" y="5754699"/>
                  <a:pt x="431228" y="5737658"/>
                </a:cubicBezTo>
                <a:cubicBezTo>
                  <a:pt x="421337" y="5720621"/>
                  <a:pt x="408136" y="5705368"/>
                  <a:pt x="391628" y="5691913"/>
                </a:cubicBezTo>
                <a:lnTo>
                  <a:pt x="388699" y="5697452"/>
                </a:lnTo>
                <a:cubicBezTo>
                  <a:pt x="375668" y="5695288"/>
                  <a:pt x="366818" y="5694154"/>
                  <a:pt x="362149" y="5694046"/>
                </a:cubicBezTo>
                <a:cubicBezTo>
                  <a:pt x="357481" y="5693944"/>
                  <a:pt x="349499" y="5695628"/>
                  <a:pt x="338212" y="5699108"/>
                </a:cubicBezTo>
                <a:lnTo>
                  <a:pt x="332354" y="5710187"/>
                </a:lnTo>
                <a:lnTo>
                  <a:pt x="290651" y="5695224"/>
                </a:lnTo>
                <a:lnTo>
                  <a:pt x="293580" y="5689685"/>
                </a:lnTo>
                <a:cubicBezTo>
                  <a:pt x="284457" y="5680135"/>
                  <a:pt x="280383" y="5674435"/>
                  <a:pt x="281358" y="5672592"/>
                </a:cubicBezTo>
                <a:cubicBezTo>
                  <a:pt x="282335" y="5670743"/>
                  <a:pt x="283903" y="5663305"/>
                  <a:pt x="286071" y="5650279"/>
                </a:cubicBezTo>
                <a:lnTo>
                  <a:pt x="274990" y="5644420"/>
                </a:lnTo>
                <a:lnTo>
                  <a:pt x="295492" y="5605645"/>
                </a:lnTo>
                <a:cubicBezTo>
                  <a:pt x="297446" y="5601951"/>
                  <a:pt x="293859" y="5595335"/>
                  <a:pt x="284735" y="5585784"/>
                </a:cubicBezTo>
                <a:cubicBezTo>
                  <a:pt x="275608" y="5576232"/>
                  <a:pt x="268329" y="5567657"/>
                  <a:pt x="262897" y="5560065"/>
                </a:cubicBezTo>
                <a:lnTo>
                  <a:pt x="249210" y="5545736"/>
                </a:lnTo>
                <a:cubicBezTo>
                  <a:pt x="251163" y="5542042"/>
                  <a:pt x="251704" y="5538787"/>
                  <a:pt x="250830" y="5535966"/>
                </a:cubicBezTo>
                <a:cubicBezTo>
                  <a:pt x="249963" y="5533140"/>
                  <a:pt x="250506" y="5529881"/>
                  <a:pt x="252456" y="5526193"/>
                </a:cubicBezTo>
                <a:cubicBezTo>
                  <a:pt x="233993" y="5516430"/>
                  <a:pt x="217810" y="5509054"/>
                  <a:pt x="203911" y="5504071"/>
                </a:cubicBezTo>
                <a:cubicBezTo>
                  <a:pt x="190011" y="5499082"/>
                  <a:pt x="175677" y="5492683"/>
                  <a:pt x="160907" y="5484873"/>
                </a:cubicBezTo>
                <a:cubicBezTo>
                  <a:pt x="155895" y="5458598"/>
                  <a:pt x="151762" y="5435147"/>
                  <a:pt x="148492" y="5414519"/>
                </a:cubicBezTo>
                <a:cubicBezTo>
                  <a:pt x="145226" y="5393893"/>
                  <a:pt x="141087" y="5370441"/>
                  <a:pt x="136080" y="5344168"/>
                </a:cubicBezTo>
                <a:lnTo>
                  <a:pt x="119462" y="5335381"/>
                </a:lnTo>
                <a:cubicBezTo>
                  <a:pt x="121415" y="5331687"/>
                  <a:pt x="121955" y="5328434"/>
                  <a:pt x="121087" y="5325614"/>
                </a:cubicBezTo>
                <a:cubicBezTo>
                  <a:pt x="120214" y="5322787"/>
                  <a:pt x="120759" y="5319529"/>
                  <a:pt x="122709" y="5315840"/>
                </a:cubicBezTo>
                <a:lnTo>
                  <a:pt x="95013" y="5301196"/>
                </a:lnTo>
                <a:lnTo>
                  <a:pt x="92726" y="5278720"/>
                </a:lnTo>
                <a:lnTo>
                  <a:pt x="76108" y="5269933"/>
                </a:lnTo>
                <a:cubicBezTo>
                  <a:pt x="72625" y="5258642"/>
                  <a:pt x="70938" y="5250662"/>
                  <a:pt x="71048" y="5245994"/>
                </a:cubicBezTo>
                <a:cubicBezTo>
                  <a:pt x="71153" y="5241330"/>
                  <a:pt x="65665" y="5236063"/>
                  <a:pt x="54590" y="5230207"/>
                </a:cubicBezTo>
                <a:lnTo>
                  <a:pt x="57839" y="5210658"/>
                </a:lnTo>
                <a:cubicBezTo>
                  <a:pt x="66072" y="5177215"/>
                  <a:pt x="73223" y="5150286"/>
                  <a:pt x="79292" y="5129869"/>
                </a:cubicBezTo>
                <a:lnTo>
                  <a:pt x="114436" y="5063405"/>
                </a:lnTo>
                <a:lnTo>
                  <a:pt x="103360" y="5057548"/>
                </a:lnTo>
                <a:lnTo>
                  <a:pt x="121566" y="4996302"/>
                </a:lnTo>
                <a:cubicBezTo>
                  <a:pt x="118089" y="4985011"/>
                  <a:pt x="113090" y="4978822"/>
                  <a:pt x="106576" y="4977743"/>
                </a:cubicBezTo>
                <a:cubicBezTo>
                  <a:pt x="100061" y="4976659"/>
                  <a:pt x="93216" y="4969499"/>
                  <a:pt x="86045" y="4956254"/>
                </a:cubicBezTo>
                <a:lnTo>
                  <a:pt x="83753" y="4933778"/>
                </a:lnTo>
                <a:cubicBezTo>
                  <a:pt x="61596" y="4922062"/>
                  <a:pt x="63209" y="4892209"/>
                  <a:pt x="88592" y="4844204"/>
                </a:cubicBezTo>
                <a:cubicBezTo>
                  <a:pt x="113973" y="4796202"/>
                  <a:pt x="130677" y="4760145"/>
                  <a:pt x="138699" y="4736035"/>
                </a:cubicBezTo>
                <a:lnTo>
                  <a:pt x="127620" y="4730177"/>
                </a:lnTo>
                <a:cubicBezTo>
                  <a:pt x="137168" y="4721054"/>
                  <a:pt x="144877" y="4710951"/>
                  <a:pt x="150734" y="4699875"/>
                </a:cubicBezTo>
                <a:cubicBezTo>
                  <a:pt x="156593" y="4688795"/>
                  <a:pt x="164293" y="4678693"/>
                  <a:pt x="173843" y="4669571"/>
                </a:cubicBezTo>
                <a:lnTo>
                  <a:pt x="184918" y="4675427"/>
                </a:lnTo>
                <a:cubicBezTo>
                  <a:pt x="194471" y="4666299"/>
                  <a:pt x="203534" y="4658099"/>
                  <a:pt x="212108" y="4650821"/>
                </a:cubicBezTo>
                <a:cubicBezTo>
                  <a:pt x="220678" y="4643539"/>
                  <a:pt x="229850" y="4630671"/>
                  <a:pt x="239612" y="4612208"/>
                </a:cubicBezTo>
                <a:lnTo>
                  <a:pt x="234074" y="4609279"/>
                </a:lnTo>
                <a:cubicBezTo>
                  <a:pt x="232333" y="4603633"/>
                  <a:pt x="232437" y="4598961"/>
                  <a:pt x="234387" y="4595273"/>
                </a:cubicBezTo>
                <a:cubicBezTo>
                  <a:pt x="236341" y="4591579"/>
                  <a:pt x="237423" y="4585066"/>
                  <a:pt x="237636" y="4575726"/>
                </a:cubicBezTo>
                <a:lnTo>
                  <a:pt x="226560" y="4569870"/>
                </a:lnTo>
                <a:lnTo>
                  <a:pt x="235347" y="4553252"/>
                </a:lnTo>
                <a:cubicBezTo>
                  <a:pt x="211449" y="4535894"/>
                  <a:pt x="200693" y="4516030"/>
                  <a:pt x="203068" y="4493661"/>
                </a:cubicBezTo>
                <a:lnTo>
                  <a:pt x="197531" y="4490733"/>
                </a:lnTo>
                <a:cubicBezTo>
                  <a:pt x="197741" y="4481398"/>
                  <a:pt x="200290" y="4472112"/>
                  <a:pt x="205170" y="4462882"/>
                </a:cubicBezTo>
                <a:cubicBezTo>
                  <a:pt x="210052" y="4453649"/>
                  <a:pt x="213572" y="4442519"/>
                  <a:pt x="215738" y="4429485"/>
                </a:cubicBezTo>
                <a:cubicBezTo>
                  <a:pt x="225075" y="4429703"/>
                  <a:pt x="234518" y="4425243"/>
                  <a:pt x="244071" y="4416115"/>
                </a:cubicBezTo>
                <a:lnTo>
                  <a:pt x="260689" y="4424901"/>
                </a:lnTo>
                <a:lnTo>
                  <a:pt x="337852" y="4359391"/>
                </a:lnTo>
                <a:lnTo>
                  <a:pt x="343391" y="4362319"/>
                </a:lnTo>
                <a:cubicBezTo>
                  <a:pt x="354681" y="4358843"/>
                  <a:pt x="362714" y="4354818"/>
                  <a:pt x="367487" y="4350257"/>
                </a:cubicBezTo>
                <a:cubicBezTo>
                  <a:pt x="372261" y="4345694"/>
                  <a:pt x="379426" y="4338849"/>
                  <a:pt x="388976" y="4329726"/>
                </a:cubicBezTo>
                <a:cubicBezTo>
                  <a:pt x="415034" y="4334059"/>
                  <a:pt x="448101" y="4338545"/>
                  <a:pt x="488167" y="4343192"/>
                </a:cubicBezTo>
                <a:cubicBezTo>
                  <a:pt x="528233" y="4347840"/>
                  <a:pt x="553149" y="4340935"/>
                  <a:pt x="562911" y="4322472"/>
                </a:cubicBezTo>
                <a:lnTo>
                  <a:pt x="573987" y="4328328"/>
                </a:lnTo>
                <a:lnTo>
                  <a:pt x="591239" y="4309099"/>
                </a:lnTo>
                <a:cubicBezTo>
                  <a:pt x="595143" y="4301717"/>
                  <a:pt x="598994" y="4296666"/>
                  <a:pt x="602797" y="4293951"/>
                </a:cubicBezTo>
                <a:cubicBezTo>
                  <a:pt x="606594" y="4291232"/>
                  <a:pt x="610446" y="4286177"/>
                  <a:pt x="614350" y="4278795"/>
                </a:cubicBezTo>
                <a:cubicBezTo>
                  <a:pt x="618253" y="4271413"/>
                  <a:pt x="620261" y="4265383"/>
                  <a:pt x="620369" y="4260718"/>
                </a:cubicBezTo>
                <a:cubicBezTo>
                  <a:pt x="620471" y="4256048"/>
                  <a:pt x="621501" y="4251867"/>
                  <a:pt x="623454" y="4248173"/>
                </a:cubicBezTo>
                <a:cubicBezTo>
                  <a:pt x="629311" y="4237097"/>
                  <a:pt x="637943" y="4227482"/>
                  <a:pt x="649336" y="4219334"/>
                </a:cubicBezTo>
                <a:cubicBezTo>
                  <a:pt x="660734" y="4211182"/>
                  <a:pt x="700749" y="4218168"/>
                  <a:pt x="769376" y="4240283"/>
                </a:cubicBezTo>
                <a:lnTo>
                  <a:pt x="791854" y="4237988"/>
                </a:lnTo>
                <a:cubicBezTo>
                  <a:pt x="808786" y="4232769"/>
                  <a:pt x="824417" y="4223316"/>
                  <a:pt x="838741" y="4209626"/>
                </a:cubicBezTo>
                <a:cubicBezTo>
                  <a:pt x="853065" y="4195940"/>
                  <a:pt x="867828" y="4183663"/>
                  <a:pt x="883020" y="4172797"/>
                </a:cubicBezTo>
                <a:cubicBezTo>
                  <a:pt x="898217" y="4161933"/>
                  <a:pt x="913794" y="4154811"/>
                  <a:pt x="929751" y="4151437"/>
                </a:cubicBezTo>
                <a:cubicBezTo>
                  <a:pt x="945713" y="4148063"/>
                  <a:pt x="964768" y="4152234"/>
                  <a:pt x="986923" y="4163948"/>
                </a:cubicBezTo>
                <a:cubicBezTo>
                  <a:pt x="990405" y="4175240"/>
                  <a:pt x="1001378" y="4185768"/>
                  <a:pt x="1019839" y="4195530"/>
                </a:cubicBezTo>
                <a:cubicBezTo>
                  <a:pt x="1053072" y="4213101"/>
                  <a:pt x="1081087" y="4213738"/>
                  <a:pt x="1103876" y="4197441"/>
                </a:cubicBezTo>
                <a:lnTo>
                  <a:pt x="1120496" y="4206229"/>
                </a:lnTo>
                <a:cubicBezTo>
                  <a:pt x="1126136" y="4204487"/>
                  <a:pt x="1130860" y="4202259"/>
                  <a:pt x="1134658" y="4199541"/>
                </a:cubicBezTo>
                <a:cubicBezTo>
                  <a:pt x="1138460" y="4196824"/>
                  <a:pt x="1143176" y="4194599"/>
                  <a:pt x="1148823" y="4192858"/>
                </a:cubicBezTo>
                <a:lnTo>
                  <a:pt x="1170980" y="4204573"/>
                </a:lnTo>
                <a:cubicBezTo>
                  <a:pt x="1172933" y="4200880"/>
                  <a:pt x="1175320" y="4198597"/>
                  <a:pt x="1178145" y="4197729"/>
                </a:cubicBezTo>
                <a:cubicBezTo>
                  <a:pt x="1180967" y="4196856"/>
                  <a:pt x="1183353" y="4194576"/>
                  <a:pt x="1185306" y="4190882"/>
                </a:cubicBezTo>
                <a:lnTo>
                  <a:pt x="1204852" y="4194132"/>
                </a:lnTo>
                <a:lnTo>
                  <a:pt x="1210389" y="4197060"/>
                </a:lnTo>
                <a:lnTo>
                  <a:pt x="1216567" y="4171976"/>
                </a:lnTo>
                <a:cubicBezTo>
                  <a:pt x="1211343" y="4155040"/>
                  <a:pt x="1209712" y="4144725"/>
                  <a:pt x="1211665" y="4141032"/>
                </a:cubicBezTo>
                <a:cubicBezTo>
                  <a:pt x="1213615" y="4137344"/>
                  <a:pt x="1212852" y="4129848"/>
                  <a:pt x="1209371" y="4118562"/>
                </a:cubicBezTo>
                <a:lnTo>
                  <a:pt x="1203835" y="4115634"/>
                </a:lnTo>
                <a:lnTo>
                  <a:pt x="1196004" y="4090228"/>
                </a:lnTo>
                <a:lnTo>
                  <a:pt x="1204791" y="4073610"/>
                </a:lnTo>
                <a:cubicBezTo>
                  <a:pt x="1190022" y="4065800"/>
                  <a:pt x="1188491" y="4050818"/>
                  <a:pt x="1200206" y="4028662"/>
                </a:cubicBezTo>
                <a:lnTo>
                  <a:pt x="1183592" y="4019877"/>
                </a:lnTo>
                <a:cubicBezTo>
                  <a:pt x="1187495" y="4012495"/>
                  <a:pt x="1178199" y="3989861"/>
                  <a:pt x="1155706" y="3951977"/>
                </a:cubicBezTo>
                <a:cubicBezTo>
                  <a:pt x="1133212" y="3914098"/>
                  <a:pt x="1133678" y="3873001"/>
                  <a:pt x="1157108" y="3828689"/>
                </a:cubicBezTo>
                <a:lnTo>
                  <a:pt x="1174360" y="3809460"/>
                </a:lnTo>
                <a:lnTo>
                  <a:pt x="1185441" y="3815319"/>
                </a:lnTo>
                <a:lnTo>
                  <a:pt x="1205624" y="3790552"/>
                </a:lnTo>
                <a:cubicBezTo>
                  <a:pt x="1211268" y="3788817"/>
                  <a:pt x="1219945" y="3776867"/>
                  <a:pt x="1231661" y="3754710"/>
                </a:cubicBezTo>
                <a:lnTo>
                  <a:pt x="1264516" y="3665771"/>
                </a:lnTo>
                <a:lnTo>
                  <a:pt x="1253435" y="3659912"/>
                </a:lnTo>
                <a:lnTo>
                  <a:pt x="1277185" y="3601595"/>
                </a:lnTo>
                <a:lnTo>
                  <a:pt x="1266109" y="3595739"/>
                </a:lnTo>
                <a:lnTo>
                  <a:pt x="1301253" y="3529274"/>
                </a:lnTo>
                <a:lnTo>
                  <a:pt x="1312329" y="3535130"/>
                </a:lnTo>
                <a:lnTo>
                  <a:pt x="1338687" y="3485280"/>
                </a:lnTo>
                <a:lnTo>
                  <a:pt x="1327612" y="3479423"/>
                </a:lnTo>
                <a:lnTo>
                  <a:pt x="1333470" y="3468344"/>
                </a:lnTo>
                <a:lnTo>
                  <a:pt x="1344546" y="3474200"/>
                </a:lnTo>
                <a:cubicBezTo>
                  <a:pt x="1354308" y="3455737"/>
                  <a:pt x="1357554" y="3436194"/>
                  <a:pt x="1354285" y="3415566"/>
                </a:cubicBezTo>
                <a:cubicBezTo>
                  <a:pt x="1351018" y="3394941"/>
                  <a:pt x="1355242" y="3373549"/>
                  <a:pt x="1366957" y="3351392"/>
                </a:cubicBezTo>
                <a:cubicBezTo>
                  <a:pt x="1372815" y="3340313"/>
                  <a:pt x="1378564" y="3333907"/>
                  <a:pt x="1384211" y="3332166"/>
                </a:cubicBezTo>
                <a:lnTo>
                  <a:pt x="1395286" y="3338022"/>
                </a:lnTo>
                <a:cubicBezTo>
                  <a:pt x="1398980" y="3339975"/>
                  <a:pt x="1418028" y="3324057"/>
                  <a:pt x="1452430" y="3290275"/>
                </a:cubicBezTo>
                <a:cubicBezTo>
                  <a:pt x="1486831" y="3256491"/>
                  <a:pt x="1513261" y="3244480"/>
                  <a:pt x="1531725" y="3254242"/>
                </a:cubicBezTo>
                <a:lnTo>
                  <a:pt x="1540511" y="3237625"/>
                </a:lnTo>
                <a:lnTo>
                  <a:pt x="1551587" y="3243481"/>
                </a:lnTo>
                <a:cubicBezTo>
                  <a:pt x="1598914" y="3216529"/>
                  <a:pt x="1629249" y="3197132"/>
                  <a:pt x="1642600" y="3185293"/>
                </a:cubicBezTo>
                <a:cubicBezTo>
                  <a:pt x="1655949" y="3173452"/>
                  <a:pt x="1670430" y="3152758"/>
                  <a:pt x="1686051" y="3123216"/>
                </a:cubicBezTo>
                <a:lnTo>
                  <a:pt x="1698403" y="3073051"/>
                </a:lnTo>
                <a:cubicBezTo>
                  <a:pt x="1696663" y="3067405"/>
                  <a:pt x="1694872" y="3064097"/>
                  <a:pt x="1693024" y="3063120"/>
                </a:cubicBezTo>
                <a:cubicBezTo>
                  <a:pt x="1691178" y="3062144"/>
                  <a:pt x="1689385" y="3058830"/>
                  <a:pt x="1687644" y="3053183"/>
                </a:cubicBezTo>
                <a:lnTo>
                  <a:pt x="1713687" y="3017343"/>
                </a:lnTo>
                <a:cubicBezTo>
                  <a:pt x="1723021" y="3017554"/>
                  <a:pt x="1733337" y="3015922"/>
                  <a:pt x="1744625" y="3012438"/>
                </a:cubicBezTo>
                <a:lnTo>
                  <a:pt x="1764173" y="3015688"/>
                </a:lnTo>
                <a:lnTo>
                  <a:pt x="1770029" y="3004613"/>
                </a:lnTo>
                <a:cubicBezTo>
                  <a:pt x="1779368" y="3004824"/>
                  <a:pt x="1788113" y="3010626"/>
                  <a:pt x="1796258" y="3022027"/>
                </a:cubicBezTo>
                <a:cubicBezTo>
                  <a:pt x="1804406" y="3033420"/>
                  <a:pt x="1810330" y="3040094"/>
                  <a:pt x="1814023" y="3042047"/>
                </a:cubicBezTo>
                <a:lnTo>
                  <a:pt x="1819879" y="3030971"/>
                </a:lnTo>
                <a:cubicBezTo>
                  <a:pt x="1842249" y="3033346"/>
                  <a:pt x="1858481" y="3038388"/>
                  <a:pt x="1868581" y="3046090"/>
                </a:cubicBezTo>
                <a:cubicBezTo>
                  <a:pt x="1878685" y="3053793"/>
                  <a:pt x="1895132" y="3049495"/>
                  <a:pt x="1917926" y="3033198"/>
                </a:cubicBezTo>
                <a:lnTo>
                  <a:pt x="1932250" y="3019513"/>
                </a:lnTo>
                <a:lnTo>
                  <a:pt x="1948862" y="3028297"/>
                </a:lnTo>
                <a:lnTo>
                  <a:pt x="2001580" y="2928596"/>
                </a:lnTo>
                <a:lnTo>
                  <a:pt x="2012661" y="2934455"/>
                </a:lnTo>
                <a:lnTo>
                  <a:pt x="2021446" y="2917841"/>
                </a:lnTo>
                <a:cubicBezTo>
                  <a:pt x="2028828" y="2921744"/>
                  <a:pt x="2035397" y="2920491"/>
                  <a:pt x="2041152" y="2914081"/>
                </a:cubicBezTo>
                <a:cubicBezTo>
                  <a:pt x="2046900" y="2907675"/>
                  <a:pt x="2052599" y="2903603"/>
                  <a:pt x="2058246" y="2901862"/>
                </a:cubicBezTo>
                <a:lnTo>
                  <a:pt x="2074860" y="2910648"/>
                </a:lnTo>
                <a:cubicBezTo>
                  <a:pt x="2082458" y="2905212"/>
                  <a:pt x="2086744" y="2901571"/>
                  <a:pt x="2087719" y="2899728"/>
                </a:cubicBezTo>
                <a:cubicBezTo>
                  <a:pt x="2088697" y="2897878"/>
                  <a:pt x="2092986" y="2894241"/>
                  <a:pt x="2100584" y="2888810"/>
                </a:cubicBezTo>
                <a:lnTo>
                  <a:pt x="2117198" y="2897595"/>
                </a:lnTo>
                <a:cubicBezTo>
                  <a:pt x="2122845" y="2895855"/>
                  <a:pt x="2127568" y="2893628"/>
                  <a:pt x="2131366" y="2890910"/>
                </a:cubicBezTo>
                <a:cubicBezTo>
                  <a:pt x="2135162" y="2888191"/>
                  <a:pt x="2139885" y="2885966"/>
                  <a:pt x="2145531" y="2884227"/>
                </a:cubicBezTo>
                <a:lnTo>
                  <a:pt x="2192767" y="2902116"/>
                </a:lnTo>
                <a:cubicBezTo>
                  <a:pt x="2193195" y="2883444"/>
                  <a:pt x="2194384" y="2872255"/>
                  <a:pt x="2196335" y="2868566"/>
                </a:cubicBezTo>
                <a:cubicBezTo>
                  <a:pt x="2200241" y="2861179"/>
                  <a:pt x="2203604" y="2857051"/>
                  <a:pt x="2206428" y="2856183"/>
                </a:cubicBezTo>
                <a:cubicBezTo>
                  <a:pt x="2209251" y="2855310"/>
                  <a:pt x="2211636" y="2853032"/>
                  <a:pt x="2213589" y="2849338"/>
                </a:cubicBezTo>
                <a:cubicBezTo>
                  <a:pt x="2217495" y="2841951"/>
                  <a:pt x="2219014" y="2836847"/>
                  <a:pt x="2218143" y="2834028"/>
                </a:cubicBezTo>
                <a:cubicBezTo>
                  <a:pt x="2217270" y="2831206"/>
                  <a:pt x="2217813" y="2827947"/>
                  <a:pt x="2219766" y="2824253"/>
                </a:cubicBezTo>
                <a:lnTo>
                  <a:pt x="2214229" y="2821325"/>
                </a:lnTo>
                <a:cubicBezTo>
                  <a:pt x="2214442" y="2811985"/>
                  <a:pt x="2215524" y="2805472"/>
                  <a:pt x="2217475" y="2801782"/>
                </a:cubicBezTo>
                <a:cubicBezTo>
                  <a:pt x="2219428" y="2798090"/>
                  <a:pt x="2220510" y="2791569"/>
                  <a:pt x="2220720" y="2782234"/>
                </a:cubicBezTo>
                <a:lnTo>
                  <a:pt x="2223968" y="2762687"/>
                </a:lnTo>
                <a:cubicBezTo>
                  <a:pt x="2218536" y="2755095"/>
                  <a:pt x="2214079" y="2745647"/>
                  <a:pt x="2210596" y="2734357"/>
                </a:cubicBezTo>
                <a:lnTo>
                  <a:pt x="2196911" y="2720036"/>
                </a:lnTo>
                <a:cubicBezTo>
                  <a:pt x="2195170" y="2714389"/>
                  <a:pt x="2194352" y="2709230"/>
                  <a:pt x="2194460" y="2704561"/>
                </a:cubicBezTo>
                <a:cubicBezTo>
                  <a:pt x="2194570" y="2699893"/>
                  <a:pt x="2193747" y="2694738"/>
                  <a:pt x="2192009" y="2689092"/>
                </a:cubicBezTo>
                <a:lnTo>
                  <a:pt x="2175394" y="2680307"/>
                </a:lnTo>
                <a:lnTo>
                  <a:pt x="2165907" y="2604416"/>
                </a:lnTo>
                <a:lnTo>
                  <a:pt x="2180871" y="2562713"/>
                </a:lnTo>
                <a:lnTo>
                  <a:pt x="2169795" y="2556856"/>
                </a:lnTo>
                <a:lnTo>
                  <a:pt x="2178579" y="2540244"/>
                </a:lnTo>
                <a:cubicBezTo>
                  <a:pt x="2175098" y="2528950"/>
                  <a:pt x="2171567" y="2519996"/>
                  <a:pt x="2167977" y="2513372"/>
                </a:cubicBezTo>
                <a:cubicBezTo>
                  <a:pt x="2164392" y="2506749"/>
                  <a:pt x="2160860" y="2497797"/>
                  <a:pt x="2157379" y="2486503"/>
                </a:cubicBezTo>
                <a:lnTo>
                  <a:pt x="2186666" y="2431114"/>
                </a:lnTo>
                <a:cubicBezTo>
                  <a:pt x="2196004" y="2431332"/>
                  <a:pt x="2215866" y="2420570"/>
                  <a:pt x="2246255" y="2398841"/>
                </a:cubicBezTo>
                <a:cubicBezTo>
                  <a:pt x="2246255" y="2398841"/>
                  <a:pt x="2244519" y="2393197"/>
                  <a:pt x="2241038" y="2381904"/>
                </a:cubicBezTo>
                <a:lnTo>
                  <a:pt x="2224420" y="2373117"/>
                </a:lnTo>
                <a:lnTo>
                  <a:pt x="2227665" y="2353575"/>
                </a:lnTo>
                <a:cubicBezTo>
                  <a:pt x="2212896" y="2345766"/>
                  <a:pt x="2204209" y="2337625"/>
                  <a:pt x="2201598" y="2329159"/>
                </a:cubicBezTo>
                <a:cubicBezTo>
                  <a:pt x="2198984" y="2320690"/>
                  <a:pt x="2195943" y="2310809"/>
                  <a:pt x="2192459" y="2299521"/>
                </a:cubicBezTo>
                <a:lnTo>
                  <a:pt x="2175844" y="2290736"/>
                </a:lnTo>
                <a:cubicBezTo>
                  <a:pt x="2176481" y="2262721"/>
                  <a:pt x="2173321" y="2237428"/>
                  <a:pt x="2166356" y="2214846"/>
                </a:cubicBezTo>
                <a:lnTo>
                  <a:pt x="2181640" y="2159138"/>
                </a:lnTo>
                <a:lnTo>
                  <a:pt x="2170564" y="2153281"/>
                </a:lnTo>
                <a:lnTo>
                  <a:pt x="2176737" y="2128196"/>
                </a:lnTo>
                <a:cubicBezTo>
                  <a:pt x="2176954" y="2118858"/>
                  <a:pt x="2178034" y="2112342"/>
                  <a:pt x="2179984" y="2108654"/>
                </a:cubicBezTo>
                <a:cubicBezTo>
                  <a:pt x="2181938" y="2104960"/>
                  <a:pt x="2183023" y="2098442"/>
                  <a:pt x="2183233" y="2089107"/>
                </a:cubicBezTo>
                <a:lnTo>
                  <a:pt x="2177694" y="2086179"/>
                </a:lnTo>
                <a:cubicBezTo>
                  <a:pt x="2177906" y="2076838"/>
                  <a:pt x="2184848" y="2059249"/>
                  <a:pt x="2198516" y="2033401"/>
                </a:cubicBezTo>
                <a:cubicBezTo>
                  <a:pt x="2212183" y="2007554"/>
                  <a:pt x="2222813" y="1991910"/>
                  <a:pt x="2230412" y="1986476"/>
                </a:cubicBezTo>
                <a:lnTo>
                  <a:pt x="2303310" y="1862014"/>
                </a:lnTo>
                <a:cubicBezTo>
                  <a:pt x="2322195" y="1853100"/>
                  <a:pt x="2341953" y="1847010"/>
                  <a:pt x="2362582" y="1843738"/>
                </a:cubicBezTo>
                <a:cubicBezTo>
                  <a:pt x="2366485" y="1836356"/>
                  <a:pt x="2367572" y="1829839"/>
                  <a:pt x="2365829" y="1824198"/>
                </a:cubicBezTo>
                <a:lnTo>
                  <a:pt x="2360290" y="1821269"/>
                </a:lnTo>
                <a:cubicBezTo>
                  <a:pt x="2383299" y="1795631"/>
                  <a:pt x="2410651" y="1784110"/>
                  <a:pt x="2442358" y="1786696"/>
                </a:cubicBezTo>
                <a:cubicBezTo>
                  <a:pt x="2474062" y="1789287"/>
                  <a:pt x="2494586" y="1790687"/>
                  <a:pt x="2503923" y="1790905"/>
                </a:cubicBezTo>
                <a:lnTo>
                  <a:pt x="2509782" y="1779824"/>
                </a:lnTo>
                <a:lnTo>
                  <a:pt x="2526395" y="1788608"/>
                </a:lnTo>
                <a:lnTo>
                  <a:pt x="2554729" y="1775238"/>
                </a:lnTo>
                <a:lnTo>
                  <a:pt x="2455028" y="1722521"/>
                </a:lnTo>
                <a:lnTo>
                  <a:pt x="2460884" y="1711445"/>
                </a:lnTo>
                <a:lnTo>
                  <a:pt x="2433190" y="1696802"/>
                </a:lnTo>
                <a:cubicBezTo>
                  <a:pt x="2433190" y="1696802"/>
                  <a:pt x="2431450" y="1691155"/>
                  <a:pt x="2427971" y="1679870"/>
                </a:cubicBezTo>
                <a:lnTo>
                  <a:pt x="2416890" y="1674011"/>
                </a:lnTo>
                <a:cubicBezTo>
                  <a:pt x="2415155" y="1668367"/>
                  <a:pt x="2414771" y="1664618"/>
                  <a:pt x="2415747" y="1662773"/>
                </a:cubicBezTo>
                <a:cubicBezTo>
                  <a:pt x="2416724" y="1660924"/>
                  <a:pt x="2416342" y="1657183"/>
                  <a:pt x="2414601" y="1651536"/>
                </a:cubicBezTo>
                <a:lnTo>
                  <a:pt x="2397983" y="1642749"/>
                </a:lnTo>
                <a:cubicBezTo>
                  <a:pt x="2394717" y="1622124"/>
                  <a:pt x="2392371" y="1601985"/>
                  <a:pt x="2390953" y="1582329"/>
                </a:cubicBezTo>
                <a:cubicBezTo>
                  <a:pt x="2389530" y="1562678"/>
                  <a:pt x="2382726" y="1533097"/>
                  <a:pt x="2370546" y="1493579"/>
                </a:cubicBezTo>
                <a:lnTo>
                  <a:pt x="2356861" y="1479256"/>
                </a:lnTo>
                <a:lnTo>
                  <a:pt x="2352275" y="1434309"/>
                </a:lnTo>
                <a:lnTo>
                  <a:pt x="2339225" y="1391971"/>
                </a:lnTo>
                <a:lnTo>
                  <a:pt x="2311531" y="1377327"/>
                </a:lnTo>
                <a:lnTo>
                  <a:pt x="2317388" y="1366252"/>
                </a:lnTo>
                <a:cubicBezTo>
                  <a:pt x="2310000" y="1362345"/>
                  <a:pt x="2304951" y="1358491"/>
                  <a:pt x="2302233" y="1354693"/>
                </a:cubicBezTo>
                <a:cubicBezTo>
                  <a:pt x="2299522" y="1350894"/>
                  <a:pt x="2294468" y="1347041"/>
                  <a:pt x="2287086" y="1343138"/>
                </a:cubicBezTo>
                <a:lnTo>
                  <a:pt x="2295871" y="1326523"/>
                </a:lnTo>
                <a:cubicBezTo>
                  <a:pt x="2281101" y="1318714"/>
                  <a:pt x="2274745" y="1310626"/>
                  <a:pt x="2276801" y="1302263"/>
                </a:cubicBezTo>
                <a:cubicBezTo>
                  <a:pt x="2278860" y="1293904"/>
                  <a:pt x="2279994" y="1285053"/>
                  <a:pt x="2280210" y="1275719"/>
                </a:cubicBezTo>
                <a:lnTo>
                  <a:pt x="2304275" y="1203391"/>
                </a:lnTo>
                <a:lnTo>
                  <a:pt x="2287660" y="1194606"/>
                </a:lnTo>
                <a:lnTo>
                  <a:pt x="2357949" y="1061673"/>
                </a:lnTo>
                <a:lnTo>
                  <a:pt x="2346870" y="1055815"/>
                </a:lnTo>
                <a:cubicBezTo>
                  <a:pt x="2350776" y="1048427"/>
                  <a:pt x="2352781" y="1042402"/>
                  <a:pt x="2352888" y="1037737"/>
                </a:cubicBezTo>
                <a:cubicBezTo>
                  <a:pt x="2352992" y="1033066"/>
                  <a:pt x="2355000" y="1027035"/>
                  <a:pt x="2358903" y="1019653"/>
                </a:cubicBezTo>
                <a:lnTo>
                  <a:pt x="2342285" y="1010867"/>
                </a:lnTo>
                <a:lnTo>
                  <a:pt x="2351072" y="994249"/>
                </a:lnTo>
                <a:cubicBezTo>
                  <a:pt x="2336512" y="977104"/>
                  <a:pt x="2319190" y="958492"/>
                  <a:pt x="2299091" y="938419"/>
                </a:cubicBezTo>
                <a:cubicBezTo>
                  <a:pt x="2278992" y="918339"/>
                  <a:pt x="2279685" y="887993"/>
                  <a:pt x="2301162" y="847374"/>
                </a:cubicBezTo>
                <a:cubicBezTo>
                  <a:pt x="2303115" y="843681"/>
                  <a:pt x="2305501" y="841401"/>
                  <a:pt x="2308323" y="840528"/>
                </a:cubicBezTo>
                <a:cubicBezTo>
                  <a:pt x="2311147" y="839660"/>
                  <a:pt x="2313535" y="837377"/>
                  <a:pt x="2315488" y="833683"/>
                </a:cubicBezTo>
                <a:lnTo>
                  <a:pt x="2326564" y="839540"/>
                </a:lnTo>
                <a:lnTo>
                  <a:pt x="2347064" y="800770"/>
                </a:lnTo>
                <a:cubicBezTo>
                  <a:pt x="2356616" y="791642"/>
                  <a:pt x="2367089" y="783007"/>
                  <a:pt x="2378482" y="774860"/>
                </a:cubicBezTo>
                <a:cubicBezTo>
                  <a:pt x="2389884" y="766709"/>
                  <a:pt x="2400461" y="753403"/>
                  <a:pt x="2410222" y="734942"/>
                </a:cubicBezTo>
                <a:lnTo>
                  <a:pt x="2399147" y="729085"/>
                </a:lnTo>
                <a:lnTo>
                  <a:pt x="2414108" y="687386"/>
                </a:lnTo>
                <a:cubicBezTo>
                  <a:pt x="2412368" y="681739"/>
                  <a:pt x="2410571" y="678430"/>
                  <a:pt x="2408726" y="677455"/>
                </a:cubicBezTo>
                <a:cubicBezTo>
                  <a:pt x="2406877" y="676477"/>
                  <a:pt x="2405090" y="673164"/>
                  <a:pt x="2403349" y="667518"/>
                </a:cubicBezTo>
                <a:lnTo>
                  <a:pt x="2412454" y="636895"/>
                </a:lnTo>
                <a:cubicBezTo>
                  <a:pt x="2418523" y="616479"/>
                  <a:pt x="2425464" y="598890"/>
                  <a:pt x="2433274" y="584121"/>
                </a:cubicBezTo>
                <a:cubicBezTo>
                  <a:pt x="2441085" y="569348"/>
                  <a:pt x="2447046" y="553601"/>
                  <a:pt x="2451161" y="536878"/>
                </a:cubicBezTo>
                <a:cubicBezTo>
                  <a:pt x="2466147" y="535349"/>
                  <a:pt x="2471791" y="533614"/>
                  <a:pt x="2468097" y="531661"/>
                </a:cubicBezTo>
                <a:cubicBezTo>
                  <a:pt x="2464403" y="529708"/>
                  <a:pt x="2468202" y="526990"/>
                  <a:pt x="2479495" y="523509"/>
                </a:cubicBezTo>
                <a:lnTo>
                  <a:pt x="2501969" y="521220"/>
                </a:lnTo>
                <a:cubicBezTo>
                  <a:pt x="2524548" y="514260"/>
                  <a:pt x="2544623" y="494158"/>
                  <a:pt x="2562195" y="460925"/>
                </a:cubicBezTo>
                <a:cubicBezTo>
                  <a:pt x="2558716" y="449640"/>
                  <a:pt x="2559738" y="425370"/>
                  <a:pt x="2565254" y="388122"/>
                </a:cubicBezTo>
                <a:cubicBezTo>
                  <a:pt x="2570772" y="350883"/>
                  <a:pt x="2578414" y="323027"/>
                  <a:pt x="2588176" y="304564"/>
                </a:cubicBezTo>
                <a:cubicBezTo>
                  <a:pt x="2593820" y="302828"/>
                  <a:pt x="2597566" y="302442"/>
                  <a:pt x="2599415" y="303419"/>
                </a:cubicBezTo>
                <a:cubicBezTo>
                  <a:pt x="2601260" y="304395"/>
                  <a:pt x="2605005" y="304016"/>
                  <a:pt x="2610647" y="302273"/>
                </a:cubicBezTo>
                <a:cubicBezTo>
                  <a:pt x="2616294" y="300532"/>
                  <a:pt x="2620095" y="297816"/>
                  <a:pt x="2622046" y="294128"/>
                </a:cubicBezTo>
                <a:lnTo>
                  <a:pt x="2655278" y="311700"/>
                </a:lnTo>
                <a:cubicBezTo>
                  <a:pt x="2677647" y="314075"/>
                  <a:pt x="2697190" y="317321"/>
                  <a:pt x="2713915" y="321440"/>
                </a:cubicBezTo>
                <a:cubicBezTo>
                  <a:pt x="2730638" y="325556"/>
                  <a:pt x="2746595" y="322180"/>
                  <a:pt x="2761792" y="311317"/>
                </a:cubicBezTo>
                <a:lnTo>
                  <a:pt x="2772868" y="317173"/>
                </a:lnTo>
                <a:lnTo>
                  <a:pt x="2883525" y="134710"/>
                </a:lnTo>
                <a:cubicBezTo>
                  <a:pt x="2894810" y="131231"/>
                  <a:pt x="2902792" y="129540"/>
                  <a:pt x="2907460" y="129647"/>
                </a:cubicBezTo>
                <a:cubicBezTo>
                  <a:pt x="2912128" y="129757"/>
                  <a:pt x="2920107" y="128069"/>
                  <a:pt x="2931401" y="124588"/>
                </a:cubicBezTo>
                <a:lnTo>
                  <a:pt x="3011874" y="160051"/>
                </a:lnTo>
                <a:lnTo>
                  <a:pt x="3017730" y="148975"/>
                </a:lnTo>
                <a:cubicBezTo>
                  <a:pt x="3028806" y="154832"/>
                  <a:pt x="3047377" y="159925"/>
                  <a:pt x="3073435" y="164253"/>
                </a:cubicBezTo>
                <a:lnTo>
                  <a:pt x="3079291" y="153177"/>
                </a:lnTo>
                <a:cubicBezTo>
                  <a:pt x="3105564" y="148170"/>
                  <a:pt x="3125758" y="143488"/>
                  <a:pt x="3139869" y="139138"/>
                </a:cubicBezTo>
                <a:cubicBezTo>
                  <a:pt x="3153983" y="134788"/>
                  <a:pt x="3168848" y="117842"/>
                  <a:pt x="3184469" y="88300"/>
                </a:cubicBezTo>
                <a:lnTo>
                  <a:pt x="3173393" y="82443"/>
                </a:lnTo>
                <a:cubicBezTo>
                  <a:pt x="3183155" y="63980"/>
                  <a:pt x="3194763" y="46493"/>
                  <a:pt x="3208219" y="29983"/>
                </a:cubicBezTo>
                <a:cubicBezTo>
                  <a:pt x="3221675" y="13473"/>
                  <a:pt x="3234043" y="3481"/>
                  <a:pt x="3245336" y="0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1015046" y="3138097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 rot="10800000">
            <a:off x="1708126" y="1629702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993309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10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05495" y="1413797"/>
            <a:ext cx="4690892" cy="5307678"/>
          </a:xfrm>
          <a:custGeom>
            <a:avLst/>
            <a:gdLst>
              <a:gd name="connsiteX0" fmla="*/ 1334848 w 5053353"/>
              <a:gd name="connsiteY0" fmla="*/ 5017213 h 5717798"/>
              <a:gd name="connsiteX1" fmla="*/ 1374133 w 5053353"/>
              <a:gd name="connsiteY1" fmla="*/ 5030872 h 5717798"/>
              <a:gd name="connsiteX2" fmla="*/ 1367327 w 5053353"/>
              <a:gd name="connsiteY2" fmla="*/ 5041594 h 5717798"/>
              <a:gd name="connsiteX3" fmla="*/ 1409539 w 5053353"/>
              <a:gd name="connsiteY3" fmla="*/ 5117292 h 5717798"/>
              <a:gd name="connsiteX4" fmla="*/ 1416183 w 5053353"/>
              <a:gd name="connsiteY4" fmla="*/ 5177931 h 5717798"/>
              <a:gd name="connsiteX5" fmla="*/ 1365124 w 5053353"/>
              <a:gd name="connsiteY5" fmla="*/ 5258356 h 5717798"/>
              <a:gd name="connsiteX6" fmla="*/ 1336871 w 5053353"/>
              <a:gd name="connsiteY6" fmla="*/ 5255461 h 5717798"/>
              <a:gd name="connsiteX7" fmla="*/ 1309637 w 5053353"/>
              <a:gd name="connsiteY7" fmla="*/ 5298357 h 5717798"/>
              <a:gd name="connsiteX8" fmla="*/ 1215174 w 5053353"/>
              <a:gd name="connsiteY8" fmla="*/ 5328657 h 5717798"/>
              <a:gd name="connsiteX9" fmla="*/ 1190833 w 5053353"/>
              <a:gd name="connsiteY9" fmla="*/ 5343296 h 5717798"/>
              <a:gd name="connsiteX10" fmla="*/ 1137215 w 5053353"/>
              <a:gd name="connsiteY10" fmla="*/ 5309256 h 5717798"/>
              <a:gd name="connsiteX11" fmla="*/ 1144146 w 5053353"/>
              <a:gd name="connsiteY11" fmla="*/ 5185772 h 5717798"/>
              <a:gd name="connsiteX12" fmla="*/ 1216352 w 5053353"/>
              <a:gd name="connsiteY12" fmla="*/ 5066108 h 5717798"/>
              <a:gd name="connsiteX13" fmla="*/ 1227078 w 5053353"/>
              <a:gd name="connsiteY13" fmla="*/ 5072918 h 5717798"/>
              <a:gd name="connsiteX14" fmla="*/ 1254310 w 5053353"/>
              <a:gd name="connsiteY14" fmla="*/ 5030022 h 5717798"/>
              <a:gd name="connsiteX15" fmla="*/ 1309582 w 5053353"/>
              <a:gd name="connsiteY15" fmla="*/ 5019983 h 5717798"/>
              <a:gd name="connsiteX16" fmla="*/ 1334848 w 5053353"/>
              <a:gd name="connsiteY16" fmla="*/ 5017213 h 5717798"/>
              <a:gd name="connsiteX17" fmla="*/ 4421375 w 5053353"/>
              <a:gd name="connsiteY17" fmla="*/ 4517260 h 5717798"/>
              <a:gd name="connsiteX18" fmla="*/ 4453544 w 5053353"/>
              <a:gd name="connsiteY18" fmla="*/ 4537684 h 5717798"/>
              <a:gd name="connsiteX19" fmla="*/ 4460352 w 5053353"/>
              <a:gd name="connsiteY19" fmla="*/ 4526961 h 5717798"/>
              <a:gd name="connsiteX20" fmla="*/ 4572951 w 5053353"/>
              <a:gd name="connsiteY20" fmla="*/ 4598446 h 5717798"/>
              <a:gd name="connsiteX21" fmla="*/ 4579761 w 5053353"/>
              <a:gd name="connsiteY21" fmla="*/ 4587721 h 5717798"/>
              <a:gd name="connsiteX22" fmla="*/ 4613376 w 5053353"/>
              <a:gd name="connsiteY22" fmla="*/ 4594019 h 5717798"/>
              <a:gd name="connsiteX23" fmla="*/ 4654309 w 5053353"/>
              <a:gd name="connsiteY23" fmla="*/ 4612483 h 5717798"/>
              <a:gd name="connsiteX24" fmla="*/ 4672354 w 5053353"/>
              <a:gd name="connsiteY24" fmla="*/ 4631461 h 5717798"/>
              <a:gd name="connsiteX25" fmla="*/ 4665548 w 5053353"/>
              <a:gd name="connsiteY25" fmla="*/ 4642182 h 5717798"/>
              <a:gd name="connsiteX26" fmla="*/ 4697717 w 5053353"/>
              <a:gd name="connsiteY26" fmla="*/ 4662606 h 5717798"/>
              <a:gd name="connsiteX27" fmla="*/ 4690907 w 5053353"/>
              <a:gd name="connsiteY27" fmla="*/ 4673331 h 5717798"/>
              <a:gd name="connsiteX28" fmla="*/ 4739164 w 5053353"/>
              <a:gd name="connsiteY28" fmla="*/ 4703967 h 5717798"/>
              <a:gd name="connsiteX29" fmla="*/ 4732357 w 5053353"/>
              <a:gd name="connsiteY29" fmla="*/ 4714689 h 5717798"/>
              <a:gd name="connsiteX30" fmla="*/ 4753804 w 5053353"/>
              <a:gd name="connsiteY30" fmla="*/ 4728306 h 5717798"/>
              <a:gd name="connsiteX31" fmla="*/ 4746998 w 5053353"/>
              <a:gd name="connsiteY31" fmla="*/ 4739027 h 5717798"/>
              <a:gd name="connsiteX32" fmla="*/ 4768442 w 5053353"/>
              <a:gd name="connsiteY32" fmla="*/ 4752641 h 5717798"/>
              <a:gd name="connsiteX33" fmla="*/ 4765551 w 5053353"/>
              <a:gd name="connsiteY33" fmla="*/ 4780898 h 5717798"/>
              <a:gd name="connsiteX34" fmla="*/ 4797720 w 5053353"/>
              <a:gd name="connsiteY34" fmla="*/ 4801321 h 5717798"/>
              <a:gd name="connsiteX35" fmla="*/ 4790914 w 5053353"/>
              <a:gd name="connsiteY35" fmla="*/ 4812042 h 5717798"/>
              <a:gd name="connsiteX36" fmla="*/ 4824571 w 5053353"/>
              <a:gd name="connsiteY36" fmla="*/ 4859746 h 5717798"/>
              <a:gd name="connsiteX37" fmla="*/ 4831940 w 5053353"/>
              <a:gd name="connsiteY37" fmla="*/ 4913316 h 5717798"/>
              <a:gd name="connsiteX38" fmla="*/ 4842661 w 5053353"/>
              <a:gd name="connsiteY38" fmla="*/ 4920122 h 5717798"/>
              <a:gd name="connsiteX39" fmla="*/ 4836365 w 5053353"/>
              <a:gd name="connsiteY39" fmla="*/ 4953745 h 5717798"/>
              <a:gd name="connsiteX40" fmla="*/ 4823472 w 5053353"/>
              <a:gd name="connsiteY40" fmla="*/ 4968124 h 5717798"/>
              <a:gd name="connsiteX41" fmla="*/ 4813983 w 5053353"/>
              <a:gd name="connsiteY41" fmla="*/ 4977143 h 5717798"/>
              <a:gd name="connsiteX42" fmla="*/ 4822328 w 5053353"/>
              <a:gd name="connsiteY42" fmla="*/ 5035104 h 5717798"/>
              <a:gd name="connsiteX43" fmla="*/ 4808711 w 5053353"/>
              <a:gd name="connsiteY43" fmla="*/ 5056552 h 5717798"/>
              <a:gd name="connsiteX44" fmla="*/ 4819433 w 5053353"/>
              <a:gd name="connsiteY44" fmla="*/ 5063358 h 5717798"/>
              <a:gd name="connsiteX45" fmla="*/ 4802924 w 5053353"/>
              <a:gd name="connsiteY45" fmla="*/ 5113056 h 5717798"/>
              <a:gd name="connsiteX46" fmla="*/ 4813651 w 5053353"/>
              <a:gd name="connsiteY46" fmla="*/ 5119865 h 5717798"/>
              <a:gd name="connsiteX47" fmla="*/ 4775480 w 5053353"/>
              <a:gd name="connsiteY47" fmla="*/ 5185909 h 5717798"/>
              <a:gd name="connsiteX48" fmla="*/ 4739275 w 5053353"/>
              <a:gd name="connsiteY48" fmla="*/ 5260714 h 5717798"/>
              <a:gd name="connsiteX49" fmla="*/ 4750000 w 5053353"/>
              <a:gd name="connsiteY49" fmla="*/ 5267524 h 5717798"/>
              <a:gd name="connsiteX50" fmla="*/ 4709152 w 5053353"/>
              <a:gd name="connsiteY50" fmla="*/ 5331867 h 5717798"/>
              <a:gd name="connsiteX51" fmla="*/ 4666047 w 5053353"/>
              <a:gd name="connsiteY51" fmla="*/ 5334588 h 5717798"/>
              <a:gd name="connsiteX52" fmla="*/ 4628305 w 5053353"/>
              <a:gd name="connsiteY52" fmla="*/ 5340720 h 5717798"/>
              <a:gd name="connsiteX53" fmla="*/ 4594265 w 5053353"/>
              <a:gd name="connsiteY53" fmla="*/ 5394337 h 5717798"/>
              <a:gd name="connsiteX54" fmla="*/ 4578178 w 5053353"/>
              <a:gd name="connsiteY54" fmla="*/ 5384124 h 5717798"/>
              <a:gd name="connsiteX55" fmla="*/ 4507118 w 5053353"/>
              <a:gd name="connsiteY55" fmla="*/ 5436808 h 5717798"/>
              <a:gd name="connsiteX56" fmla="*/ 4416991 w 5053353"/>
              <a:gd name="connsiteY56" fmla="*/ 5424726 h 5717798"/>
              <a:gd name="connsiteX57" fmla="*/ 4403374 w 5053353"/>
              <a:gd name="connsiteY57" fmla="*/ 5446174 h 5717798"/>
              <a:gd name="connsiteX58" fmla="*/ 4365378 w 5053353"/>
              <a:gd name="connsiteY58" fmla="*/ 5440857 h 5717798"/>
              <a:gd name="connsiteX59" fmla="*/ 4329334 w 5053353"/>
              <a:gd name="connsiteY59" fmla="*/ 5444305 h 5717798"/>
              <a:gd name="connsiteX60" fmla="*/ 4322527 w 5053353"/>
              <a:gd name="connsiteY60" fmla="*/ 5455026 h 5717798"/>
              <a:gd name="connsiteX61" fmla="*/ 4301084 w 5053353"/>
              <a:gd name="connsiteY61" fmla="*/ 5441413 h 5717798"/>
              <a:gd name="connsiteX62" fmla="*/ 4294274 w 5053353"/>
              <a:gd name="connsiteY62" fmla="*/ 5452138 h 5717798"/>
              <a:gd name="connsiteX63" fmla="*/ 4235292 w 5053353"/>
              <a:gd name="connsiteY63" fmla="*/ 5414692 h 5717798"/>
              <a:gd name="connsiteX64" fmla="*/ 4228482 w 5053353"/>
              <a:gd name="connsiteY64" fmla="*/ 5425419 h 5717798"/>
              <a:gd name="connsiteX65" fmla="*/ 4185591 w 5053353"/>
              <a:gd name="connsiteY65" fmla="*/ 5398189 h 5717798"/>
              <a:gd name="connsiteX66" fmla="*/ 4178784 w 5053353"/>
              <a:gd name="connsiteY66" fmla="*/ 5408911 h 5717798"/>
              <a:gd name="connsiteX67" fmla="*/ 4157336 w 5053353"/>
              <a:gd name="connsiteY67" fmla="*/ 5395295 h 5717798"/>
              <a:gd name="connsiteX68" fmla="*/ 4150530 w 5053353"/>
              <a:gd name="connsiteY68" fmla="*/ 5406016 h 5717798"/>
              <a:gd name="connsiteX69" fmla="*/ 4064227 w 5053353"/>
              <a:gd name="connsiteY69" fmla="*/ 5328662 h 5717798"/>
              <a:gd name="connsiteX70" fmla="*/ 3972571 w 5053353"/>
              <a:gd name="connsiteY70" fmla="*/ 5247903 h 5717798"/>
              <a:gd name="connsiteX71" fmla="*/ 3986187 w 5053353"/>
              <a:gd name="connsiteY71" fmla="*/ 5226455 h 5717798"/>
              <a:gd name="connsiteX72" fmla="*/ 3975460 w 5053353"/>
              <a:gd name="connsiteY72" fmla="*/ 5219645 h 5717798"/>
              <a:gd name="connsiteX73" fmla="*/ 3984437 w 5053353"/>
              <a:gd name="connsiteY73" fmla="*/ 5187730 h 5717798"/>
              <a:gd name="connsiteX74" fmla="*/ 3970521 w 5053353"/>
              <a:gd name="connsiteY74" fmla="*/ 5156332 h 5717798"/>
              <a:gd name="connsiteX75" fmla="*/ 3977331 w 5053353"/>
              <a:gd name="connsiteY75" fmla="*/ 5145605 h 5717798"/>
              <a:gd name="connsiteX76" fmla="*/ 3913925 w 5053353"/>
              <a:gd name="connsiteY76" fmla="*/ 5067738 h 5717798"/>
              <a:gd name="connsiteX77" fmla="*/ 3930857 w 5053353"/>
              <a:gd name="connsiteY77" fmla="*/ 4958124 h 5717798"/>
              <a:gd name="connsiteX78" fmla="*/ 3920131 w 5053353"/>
              <a:gd name="connsiteY78" fmla="*/ 4951314 h 5717798"/>
              <a:gd name="connsiteX79" fmla="*/ 3935914 w 5053353"/>
              <a:gd name="connsiteY79" fmla="*/ 4908679 h 5717798"/>
              <a:gd name="connsiteX80" fmla="*/ 3957065 w 5053353"/>
              <a:gd name="connsiteY80" fmla="*/ 4869443 h 5717798"/>
              <a:gd name="connsiteX81" fmla="*/ 3946339 w 5053353"/>
              <a:gd name="connsiteY81" fmla="*/ 4862634 h 5717798"/>
              <a:gd name="connsiteX82" fmla="*/ 3959954 w 5053353"/>
              <a:gd name="connsiteY82" fmla="*/ 4841186 h 5717798"/>
              <a:gd name="connsiteX83" fmla="*/ 3943872 w 5053353"/>
              <a:gd name="connsiteY83" fmla="*/ 4830976 h 5717798"/>
              <a:gd name="connsiteX84" fmla="*/ 3977911 w 5053353"/>
              <a:gd name="connsiteY84" fmla="*/ 4777359 h 5717798"/>
              <a:gd name="connsiteX85" fmla="*/ 3967185 w 5053353"/>
              <a:gd name="connsiteY85" fmla="*/ 4770550 h 5717798"/>
              <a:gd name="connsiteX86" fmla="*/ 3997819 w 5053353"/>
              <a:gd name="connsiteY86" fmla="*/ 4722298 h 5717798"/>
              <a:gd name="connsiteX87" fmla="*/ 4008544 w 5053353"/>
              <a:gd name="connsiteY87" fmla="*/ 4729107 h 5717798"/>
              <a:gd name="connsiteX88" fmla="*/ 4049393 w 5053353"/>
              <a:gd name="connsiteY88" fmla="*/ 4664764 h 5717798"/>
              <a:gd name="connsiteX89" fmla="*/ 4065475 w 5053353"/>
              <a:gd name="connsiteY89" fmla="*/ 4674974 h 5717798"/>
              <a:gd name="connsiteX90" fmla="*/ 4126281 w 5053353"/>
              <a:gd name="connsiteY90" fmla="*/ 4596971 h 5717798"/>
              <a:gd name="connsiteX91" fmla="*/ 4228534 w 5053353"/>
              <a:gd name="connsiteY91" fmla="*/ 4560332 h 5717798"/>
              <a:gd name="connsiteX92" fmla="*/ 4242151 w 5053353"/>
              <a:gd name="connsiteY92" fmla="*/ 4538883 h 5717798"/>
              <a:gd name="connsiteX93" fmla="*/ 4273808 w 5053353"/>
              <a:gd name="connsiteY93" fmla="*/ 4536417 h 5717798"/>
              <a:gd name="connsiteX94" fmla="*/ 4305464 w 5053353"/>
              <a:gd name="connsiteY94" fmla="*/ 4533944 h 5717798"/>
              <a:gd name="connsiteX95" fmla="*/ 4312271 w 5053353"/>
              <a:gd name="connsiteY95" fmla="*/ 4523222 h 5717798"/>
              <a:gd name="connsiteX96" fmla="*/ 4364397 w 5053353"/>
              <a:gd name="connsiteY96" fmla="*/ 4529987 h 5717798"/>
              <a:gd name="connsiteX97" fmla="*/ 4421375 w 5053353"/>
              <a:gd name="connsiteY97" fmla="*/ 4517260 h 5717798"/>
              <a:gd name="connsiteX98" fmla="*/ 834475 w 5053353"/>
              <a:gd name="connsiteY98" fmla="*/ 4504900 h 5717798"/>
              <a:gd name="connsiteX99" fmla="*/ 908421 w 5053353"/>
              <a:gd name="connsiteY99" fmla="*/ 4532095 h 5717798"/>
              <a:gd name="connsiteX100" fmla="*/ 907019 w 5053353"/>
              <a:gd name="connsiteY100" fmla="*/ 4587632 h 5717798"/>
              <a:gd name="connsiteX101" fmla="*/ 910979 w 5053353"/>
              <a:gd name="connsiteY101" fmla="*/ 4646561 h 5717798"/>
              <a:gd name="connsiteX102" fmla="*/ 860384 w 5053353"/>
              <a:gd name="connsiteY102" fmla="*/ 4708480 h 5717798"/>
              <a:gd name="connsiteX103" fmla="*/ 807837 w 5053353"/>
              <a:gd name="connsiteY103" fmla="*/ 4761626 h 5717798"/>
              <a:gd name="connsiteX104" fmla="*/ 729670 w 5053353"/>
              <a:gd name="connsiteY104" fmla="*/ 4772185 h 5717798"/>
              <a:gd name="connsiteX105" fmla="*/ 643671 w 5053353"/>
              <a:gd name="connsiteY105" fmla="*/ 4747681 h 5717798"/>
              <a:gd name="connsiteX106" fmla="*/ 640178 w 5053353"/>
              <a:gd name="connsiteY106" fmla="*/ 4670230 h 5717798"/>
              <a:gd name="connsiteX107" fmla="*/ 671748 w 5053353"/>
              <a:gd name="connsiteY107" fmla="*/ 4584959 h 5717798"/>
              <a:gd name="connsiteX108" fmla="*/ 769573 w 5053353"/>
              <a:gd name="connsiteY108" fmla="*/ 4507894 h 5717798"/>
              <a:gd name="connsiteX109" fmla="*/ 834475 w 5053353"/>
              <a:gd name="connsiteY109" fmla="*/ 4504900 h 5717798"/>
              <a:gd name="connsiteX110" fmla="*/ 183477 w 5053353"/>
              <a:gd name="connsiteY110" fmla="*/ 2130999 h 5717798"/>
              <a:gd name="connsiteX111" fmla="*/ 231012 w 5053353"/>
              <a:gd name="connsiteY111" fmla="*/ 2168699 h 5717798"/>
              <a:gd name="connsiteX112" fmla="*/ 286120 w 5053353"/>
              <a:gd name="connsiteY112" fmla="*/ 2230013 h 5717798"/>
              <a:gd name="connsiteX113" fmla="*/ 315184 w 5053353"/>
              <a:gd name="connsiteY113" fmla="*/ 2308647 h 5717798"/>
              <a:gd name="connsiteX114" fmla="*/ 289958 w 5053353"/>
              <a:gd name="connsiteY114" fmla="*/ 2401711 h 5717798"/>
              <a:gd name="connsiteX115" fmla="*/ 279231 w 5053353"/>
              <a:gd name="connsiteY115" fmla="*/ 2394901 h 5717798"/>
              <a:gd name="connsiteX116" fmla="*/ 161152 w 5053353"/>
              <a:gd name="connsiteY116" fmla="*/ 2432777 h 5717798"/>
              <a:gd name="connsiteX117" fmla="*/ 41025 w 5053353"/>
              <a:gd name="connsiteY117" fmla="*/ 2379086 h 5717798"/>
              <a:gd name="connsiteX118" fmla="*/ 47835 w 5053353"/>
              <a:gd name="connsiteY118" fmla="*/ 2368360 h 5717798"/>
              <a:gd name="connsiteX119" fmla="*/ 26387 w 5053353"/>
              <a:gd name="connsiteY119" fmla="*/ 2354743 h 5717798"/>
              <a:gd name="connsiteX120" fmla="*/ 33194 w 5053353"/>
              <a:gd name="connsiteY120" fmla="*/ 2344021 h 5717798"/>
              <a:gd name="connsiteX121" fmla="*/ 7835 w 5053353"/>
              <a:gd name="connsiteY121" fmla="*/ 2312872 h 5717798"/>
              <a:gd name="connsiteX122" fmla="*/ 21448 w 5053353"/>
              <a:gd name="connsiteY122" fmla="*/ 2291429 h 5717798"/>
              <a:gd name="connsiteX123" fmla="*/ 0 w 5053353"/>
              <a:gd name="connsiteY123" fmla="*/ 2277813 h 5717798"/>
              <a:gd name="connsiteX124" fmla="*/ 9442 w 5053353"/>
              <a:gd name="connsiteY124" fmla="*/ 2227387 h 5717798"/>
              <a:gd name="connsiteX125" fmla="*/ 34463 w 5053353"/>
              <a:gd name="connsiteY125" fmla="*/ 2164280 h 5717798"/>
              <a:gd name="connsiteX126" fmla="*/ 110672 w 5053353"/>
              <a:gd name="connsiteY126" fmla="*/ 2144957 h 5717798"/>
              <a:gd name="connsiteX127" fmla="*/ 183477 w 5053353"/>
              <a:gd name="connsiteY127" fmla="*/ 2130999 h 5717798"/>
              <a:gd name="connsiteX128" fmla="*/ 256054 w 5053353"/>
              <a:gd name="connsiteY128" fmla="*/ 1673049 h 5717798"/>
              <a:gd name="connsiteX129" fmla="*/ 277497 w 5053353"/>
              <a:gd name="connsiteY129" fmla="*/ 1686663 h 5717798"/>
              <a:gd name="connsiteX130" fmla="*/ 284305 w 5053353"/>
              <a:gd name="connsiteY130" fmla="*/ 1675941 h 5717798"/>
              <a:gd name="connsiteX131" fmla="*/ 305753 w 5053353"/>
              <a:gd name="connsiteY131" fmla="*/ 1689557 h 5717798"/>
              <a:gd name="connsiteX132" fmla="*/ 312559 w 5053353"/>
              <a:gd name="connsiteY132" fmla="*/ 1678835 h 5717798"/>
              <a:gd name="connsiteX133" fmla="*/ 350093 w 5053353"/>
              <a:gd name="connsiteY133" fmla="*/ 1702665 h 5717798"/>
              <a:gd name="connsiteX134" fmla="*/ 356903 w 5053353"/>
              <a:gd name="connsiteY134" fmla="*/ 1691939 h 5717798"/>
              <a:gd name="connsiteX135" fmla="*/ 367625 w 5053353"/>
              <a:gd name="connsiteY135" fmla="*/ 1698746 h 5717798"/>
              <a:gd name="connsiteX136" fmla="*/ 360817 w 5053353"/>
              <a:gd name="connsiteY136" fmla="*/ 1709471 h 5717798"/>
              <a:gd name="connsiteX137" fmla="*/ 430098 w 5053353"/>
              <a:gd name="connsiteY137" fmla="*/ 1813634 h 5717798"/>
              <a:gd name="connsiteX138" fmla="*/ 416482 w 5053353"/>
              <a:gd name="connsiteY138" fmla="*/ 1835082 h 5717798"/>
              <a:gd name="connsiteX139" fmla="*/ 427204 w 5053353"/>
              <a:gd name="connsiteY139" fmla="*/ 1841889 h 5717798"/>
              <a:gd name="connsiteX140" fmla="*/ 386358 w 5053353"/>
              <a:gd name="connsiteY140" fmla="*/ 1906228 h 5717798"/>
              <a:gd name="connsiteX141" fmla="*/ 397080 w 5053353"/>
              <a:gd name="connsiteY141" fmla="*/ 1913035 h 5717798"/>
              <a:gd name="connsiteX142" fmla="*/ 193000 w 5053353"/>
              <a:gd name="connsiteY142" fmla="*/ 1926406 h 5717798"/>
              <a:gd name="connsiteX143" fmla="*/ 135723 w 5053353"/>
              <a:gd name="connsiteY143" fmla="*/ 1886286 h 5717798"/>
              <a:gd name="connsiteX144" fmla="*/ 118360 w 5053353"/>
              <a:gd name="connsiteY144" fmla="*/ 1818835 h 5717798"/>
              <a:gd name="connsiteX145" fmla="*/ 107638 w 5053353"/>
              <a:gd name="connsiteY145" fmla="*/ 1812029 h 5717798"/>
              <a:gd name="connsiteX146" fmla="*/ 127550 w 5053353"/>
              <a:gd name="connsiteY146" fmla="*/ 1756970 h 5717798"/>
              <a:gd name="connsiteX147" fmla="*/ 165249 w 5053353"/>
              <a:gd name="connsiteY147" fmla="*/ 1709434 h 5717798"/>
              <a:gd name="connsiteX148" fmla="*/ 207374 w 5053353"/>
              <a:gd name="connsiteY148" fmla="*/ 1702328 h 5717798"/>
              <a:gd name="connsiteX149" fmla="*/ 220991 w 5053353"/>
              <a:gd name="connsiteY149" fmla="*/ 1680880 h 5717798"/>
              <a:gd name="connsiteX150" fmla="*/ 249245 w 5053353"/>
              <a:gd name="connsiteY150" fmla="*/ 1683775 h 5717798"/>
              <a:gd name="connsiteX151" fmla="*/ 4988942 w 5053353"/>
              <a:gd name="connsiteY151" fmla="*/ 1031802 h 5717798"/>
              <a:gd name="connsiteX152" fmla="*/ 5032919 w 5053353"/>
              <a:gd name="connsiteY152" fmla="*/ 1048436 h 5717798"/>
              <a:gd name="connsiteX153" fmla="*/ 5031474 w 5053353"/>
              <a:gd name="connsiteY153" fmla="*/ 1062561 h 5717798"/>
              <a:gd name="connsiteX154" fmla="*/ 5052242 w 5053353"/>
              <a:gd name="connsiteY154" fmla="*/ 1124646 h 5717798"/>
              <a:gd name="connsiteX155" fmla="*/ 5027013 w 5053353"/>
              <a:gd name="connsiteY155" fmla="*/ 1217706 h 5717798"/>
              <a:gd name="connsiteX156" fmla="*/ 4986680 w 5053353"/>
              <a:gd name="connsiteY156" fmla="*/ 1304941 h 5717798"/>
              <a:gd name="connsiteX157" fmla="*/ 4958722 w 5053353"/>
              <a:gd name="connsiteY157" fmla="*/ 1354898 h 5717798"/>
              <a:gd name="connsiteX158" fmla="*/ 4948000 w 5053353"/>
              <a:gd name="connsiteY158" fmla="*/ 1348090 h 5717798"/>
              <a:gd name="connsiteX159" fmla="*/ 4916128 w 5053353"/>
              <a:gd name="connsiteY159" fmla="*/ 1380519 h 5717798"/>
              <a:gd name="connsiteX160" fmla="*/ 4893027 w 5053353"/>
              <a:gd name="connsiteY160" fmla="*/ 1410987 h 5717798"/>
              <a:gd name="connsiteX161" fmla="*/ 4871580 w 5053353"/>
              <a:gd name="connsiteY161" fmla="*/ 1397372 h 5717798"/>
              <a:gd name="connsiteX162" fmla="*/ 4847237 w 5053353"/>
              <a:gd name="connsiteY162" fmla="*/ 1412010 h 5717798"/>
              <a:gd name="connsiteX163" fmla="*/ 4818986 w 5053353"/>
              <a:gd name="connsiteY163" fmla="*/ 1409118 h 5717798"/>
              <a:gd name="connsiteX164" fmla="*/ 4812180 w 5053353"/>
              <a:gd name="connsiteY164" fmla="*/ 1419840 h 5717798"/>
              <a:gd name="connsiteX165" fmla="*/ 4763924 w 5053353"/>
              <a:gd name="connsiteY165" fmla="*/ 1389204 h 5717798"/>
              <a:gd name="connsiteX166" fmla="*/ 4737023 w 5053353"/>
              <a:gd name="connsiteY166" fmla="*/ 1289377 h 5717798"/>
              <a:gd name="connsiteX167" fmla="*/ 4775826 w 5053353"/>
              <a:gd name="connsiteY167" fmla="*/ 1133466 h 5717798"/>
              <a:gd name="connsiteX168" fmla="*/ 4813778 w 5053353"/>
              <a:gd name="connsiteY168" fmla="*/ 1097382 h 5717798"/>
              <a:gd name="connsiteX169" fmla="*/ 4824504 w 5053353"/>
              <a:gd name="connsiteY169" fmla="*/ 1104192 h 5717798"/>
              <a:gd name="connsiteX170" fmla="*/ 4843481 w 5053353"/>
              <a:gd name="connsiteY170" fmla="*/ 1086146 h 5717798"/>
              <a:gd name="connsiteX171" fmla="*/ 4862458 w 5053353"/>
              <a:gd name="connsiteY171" fmla="*/ 1068102 h 5717798"/>
              <a:gd name="connsiteX172" fmla="*/ 4873179 w 5053353"/>
              <a:gd name="connsiteY172" fmla="*/ 1074909 h 5717798"/>
              <a:gd name="connsiteX173" fmla="*/ 4886796 w 5053353"/>
              <a:gd name="connsiteY173" fmla="*/ 1053462 h 5717798"/>
              <a:gd name="connsiteX174" fmla="*/ 4960324 w 5053353"/>
              <a:gd name="connsiteY174" fmla="*/ 1032442 h 5717798"/>
              <a:gd name="connsiteX175" fmla="*/ 4988942 w 5053353"/>
              <a:gd name="connsiteY175" fmla="*/ 1031802 h 5717798"/>
              <a:gd name="connsiteX176" fmla="*/ 2807056 w 5053353"/>
              <a:gd name="connsiteY176" fmla="*/ 836405 h 5717798"/>
              <a:gd name="connsiteX177" fmla="*/ 2837014 w 5053353"/>
              <a:gd name="connsiteY177" fmla="*/ 836616 h 5717798"/>
              <a:gd name="connsiteX178" fmla="*/ 2896715 w 5053353"/>
              <a:gd name="connsiteY178" fmla="*/ 866991 h 5717798"/>
              <a:gd name="connsiteX179" fmla="*/ 2897229 w 5053353"/>
              <a:gd name="connsiteY179" fmla="*/ 889888 h 5717798"/>
              <a:gd name="connsiteX180" fmla="*/ 2900419 w 5053353"/>
              <a:gd name="connsiteY180" fmla="*/ 914485 h 5717798"/>
              <a:gd name="connsiteX181" fmla="*/ 2908974 w 5053353"/>
              <a:gd name="connsiteY181" fmla="*/ 942480 h 5717798"/>
              <a:gd name="connsiteX182" fmla="*/ 2868126 w 5053353"/>
              <a:gd name="connsiteY182" fmla="*/ 1006823 h 5717798"/>
              <a:gd name="connsiteX183" fmla="*/ 2857400 w 5053353"/>
              <a:gd name="connsiteY183" fmla="*/ 1000014 h 5717798"/>
              <a:gd name="connsiteX184" fmla="*/ 2707878 w 5053353"/>
              <a:gd name="connsiteY184" fmla="*/ 1010402 h 5717798"/>
              <a:gd name="connsiteX185" fmla="*/ 2709020 w 5053353"/>
              <a:gd name="connsiteY185" fmla="*/ 943427 h 5717798"/>
              <a:gd name="connsiteX186" fmla="*/ 2739868 w 5053353"/>
              <a:gd name="connsiteY186" fmla="*/ 865213 h 5717798"/>
              <a:gd name="connsiteX187" fmla="*/ 2780038 w 5053353"/>
              <a:gd name="connsiteY187" fmla="*/ 849339 h 5717798"/>
              <a:gd name="connsiteX188" fmla="*/ 2807056 w 5053353"/>
              <a:gd name="connsiteY188" fmla="*/ 836405 h 5717798"/>
              <a:gd name="connsiteX189" fmla="*/ 2977297 w 5053353"/>
              <a:gd name="connsiteY189" fmla="*/ 609718 h 5717798"/>
              <a:gd name="connsiteX190" fmla="*/ 2953471 w 5053353"/>
              <a:gd name="connsiteY190" fmla="*/ 647249 h 5717798"/>
              <a:gd name="connsiteX191" fmla="*/ 2932023 w 5053353"/>
              <a:gd name="connsiteY191" fmla="*/ 633633 h 5717798"/>
              <a:gd name="connsiteX192" fmla="*/ 2958066 w 5053353"/>
              <a:gd name="connsiteY192" fmla="*/ 616316 h 5717798"/>
              <a:gd name="connsiteX193" fmla="*/ 2977297 w 5053353"/>
              <a:gd name="connsiteY193" fmla="*/ 609718 h 5717798"/>
              <a:gd name="connsiteX194" fmla="*/ 4474756 w 5053353"/>
              <a:gd name="connsiteY194" fmla="*/ 554224 h 5717798"/>
              <a:gd name="connsiteX195" fmla="*/ 4553509 w 5053353"/>
              <a:gd name="connsiteY195" fmla="*/ 579775 h 5717798"/>
              <a:gd name="connsiteX196" fmla="*/ 4588665 w 5053353"/>
              <a:gd name="connsiteY196" fmla="*/ 654751 h 5717798"/>
              <a:gd name="connsiteX197" fmla="*/ 4597518 w 5053353"/>
              <a:gd name="connsiteY197" fmla="*/ 735597 h 5717798"/>
              <a:gd name="connsiteX198" fmla="*/ 4608244 w 5053353"/>
              <a:gd name="connsiteY198" fmla="*/ 742408 h 5717798"/>
              <a:gd name="connsiteX199" fmla="*/ 4560588 w 5053353"/>
              <a:gd name="connsiteY199" fmla="*/ 817472 h 5717798"/>
              <a:gd name="connsiteX200" fmla="*/ 4448079 w 5053353"/>
              <a:gd name="connsiteY200" fmla="*/ 828795 h 5717798"/>
              <a:gd name="connsiteX201" fmla="*/ 4375994 w 5053353"/>
              <a:gd name="connsiteY201" fmla="*/ 835693 h 5717798"/>
              <a:gd name="connsiteX202" fmla="*/ 4329908 w 5053353"/>
              <a:gd name="connsiteY202" fmla="*/ 783864 h 5717798"/>
              <a:gd name="connsiteX203" fmla="*/ 4320331 w 5053353"/>
              <a:gd name="connsiteY203" fmla="*/ 710078 h 5717798"/>
              <a:gd name="connsiteX204" fmla="*/ 4298887 w 5053353"/>
              <a:gd name="connsiteY204" fmla="*/ 696465 h 5717798"/>
              <a:gd name="connsiteX205" fmla="*/ 4332927 w 5053353"/>
              <a:gd name="connsiteY205" fmla="*/ 642848 h 5717798"/>
              <a:gd name="connsiteX206" fmla="*/ 4330965 w 5053353"/>
              <a:gd name="connsiteY206" fmla="*/ 634081 h 5717798"/>
              <a:gd name="connsiteX207" fmla="*/ 4325603 w 5053353"/>
              <a:gd name="connsiteY207" fmla="*/ 630677 h 5717798"/>
              <a:gd name="connsiteX208" fmla="*/ 4412963 w 5053353"/>
              <a:gd name="connsiteY208" fmla="*/ 558249 h 5717798"/>
              <a:gd name="connsiteX209" fmla="*/ 4474756 w 5053353"/>
              <a:gd name="connsiteY209" fmla="*/ 554224 h 5717798"/>
              <a:gd name="connsiteX210" fmla="*/ 2524108 w 5053353"/>
              <a:gd name="connsiteY210" fmla="*/ 434849 h 5717798"/>
              <a:gd name="connsiteX211" fmla="*/ 2580149 w 5053353"/>
              <a:gd name="connsiteY211" fmla="*/ 459142 h 5717798"/>
              <a:gd name="connsiteX212" fmla="*/ 2616701 w 5053353"/>
              <a:gd name="connsiteY212" fmla="*/ 478590 h 5717798"/>
              <a:gd name="connsiteX213" fmla="*/ 2609895 w 5053353"/>
              <a:gd name="connsiteY213" fmla="*/ 489312 h 5717798"/>
              <a:gd name="connsiteX214" fmla="*/ 2642064 w 5053353"/>
              <a:gd name="connsiteY214" fmla="*/ 509734 h 5717798"/>
              <a:gd name="connsiteX215" fmla="*/ 2635257 w 5053353"/>
              <a:gd name="connsiteY215" fmla="*/ 520456 h 5717798"/>
              <a:gd name="connsiteX216" fmla="*/ 2649429 w 5053353"/>
              <a:gd name="connsiteY216" fmla="*/ 563309 h 5717798"/>
              <a:gd name="connsiteX217" fmla="*/ 2634410 w 5053353"/>
              <a:gd name="connsiteY217" fmla="*/ 640287 h 5717798"/>
              <a:gd name="connsiteX218" fmla="*/ 2606502 w 5053353"/>
              <a:gd name="connsiteY218" fmla="*/ 731646 h 5717798"/>
              <a:gd name="connsiteX219" fmla="*/ 2590762 w 5053353"/>
              <a:gd name="connsiteY219" fmla="*/ 815687 h 5717798"/>
              <a:gd name="connsiteX220" fmla="*/ 2594935 w 5053353"/>
              <a:gd name="connsiteY220" fmla="*/ 844665 h 5717798"/>
              <a:gd name="connsiteX221" fmla="*/ 2610593 w 5053353"/>
              <a:gd name="connsiteY221" fmla="*/ 914791 h 5717798"/>
              <a:gd name="connsiteX222" fmla="*/ 2640643 w 5053353"/>
              <a:gd name="connsiteY222" fmla="*/ 997809 h 5717798"/>
              <a:gd name="connsiteX223" fmla="*/ 2691366 w 5053353"/>
              <a:gd name="connsiteY223" fmla="*/ 1060104 h 5717798"/>
              <a:gd name="connsiteX224" fmla="*/ 2684559 w 5053353"/>
              <a:gd name="connsiteY224" fmla="*/ 1070825 h 5717798"/>
              <a:gd name="connsiteX225" fmla="*/ 2704558 w 5053353"/>
              <a:gd name="connsiteY225" fmla="*/ 1098571 h 5717798"/>
              <a:gd name="connsiteX226" fmla="*/ 2708987 w 5053353"/>
              <a:gd name="connsiteY226" fmla="*/ 1138995 h 5717798"/>
              <a:gd name="connsiteX227" fmla="*/ 2784052 w 5053353"/>
              <a:gd name="connsiteY227" fmla="*/ 1186651 h 5717798"/>
              <a:gd name="connsiteX228" fmla="*/ 2777245 w 5053353"/>
              <a:gd name="connsiteY228" fmla="*/ 1197373 h 5717798"/>
              <a:gd name="connsiteX229" fmla="*/ 2823327 w 5053353"/>
              <a:gd name="connsiteY229" fmla="*/ 1249199 h 5717798"/>
              <a:gd name="connsiteX230" fmla="*/ 2881584 w 5053353"/>
              <a:gd name="connsiteY230" fmla="*/ 1293705 h 5717798"/>
              <a:gd name="connsiteX231" fmla="*/ 2936859 w 5053353"/>
              <a:gd name="connsiteY231" fmla="*/ 1283661 h 5717798"/>
              <a:gd name="connsiteX232" fmla="*/ 2988731 w 5053353"/>
              <a:gd name="connsiteY232" fmla="*/ 1278978 h 5717798"/>
              <a:gd name="connsiteX233" fmla="*/ 3020901 w 5053353"/>
              <a:gd name="connsiteY233" fmla="*/ 1299402 h 5717798"/>
              <a:gd name="connsiteX234" fmla="*/ 3053536 w 5053353"/>
              <a:gd name="connsiteY234" fmla="*/ 1301314 h 5717798"/>
              <a:gd name="connsiteX235" fmla="*/ 3107365 w 5053353"/>
              <a:gd name="connsiteY235" fmla="*/ 1305395 h 5717798"/>
              <a:gd name="connsiteX236" fmla="*/ 3160217 w 5053353"/>
              <a:gd name="connsiteY236" fmla="*/ 1305099 h 5717798"/>
              <a:gd name="connsiteX237" fmla="*/ 3186512 w 5053353"/>
              <a:gd name="connsiteY237" fmla="*/ 1299222 h 5717798"/>
              <a:gd name="connsiteX238" fmla="*/ 3234768 w 5053353"/>
              <a:gd name="connsiteY238" fmla="*/ 1329858 h 5717798"/>
              <a:gd name="connsiteX239" fmla="*/ 3241575 w 5053353"/>
              <a:gd name="connsiteY239" fmla="*/ 1319136 h 5717798"/>
              <a:gd name="connsiteX240" fmla="*/ 3263023 w 5053353"/>
              <a:gd name="connsiteY240" fmla="*/ 1332752 h 5717798"/>
              <a:gd name="connsiteX241" fmla="*/ 3269833 w 5053353"/>
              <a:gd name="connsiteY241" fmla="*/ 1322026 h 5717798"/>
              <a:gd name="connsiteX242" fmla="*/ 3335618 w 5053353"/>
              <a:gd name="connsiteY242" fmla="*/ 1348748 h 5717798"/>
              <a:gd name="connsiteX243" fmla="*/ 3415019 w 5053353"/>
              <a:gd name="connsiteY243" fmla="*/ 1354020 h 5717798"/>
              <a:gd name="connsiteX244" fmla="*/ 3447188 w 5053353"/>
              <a:gd name="connsiteY244" fmla="*/ 1374443 h 5717798"/>
              <a:gd name="connsiteX245" fmla="*/ 3453998 w 5053353"/>
              <a:gd name="connsiteY245" fmla="*/ 1363717 h 5717798"/>
              <a:gd name="connsiteX246" fmla="*/ 3503699 w 5053353"/>
              <a:gd name="connsiteY246" fmla="*/ 1380228 h 5717798"/>
              <a:gd name="connsiteX247" fmla="*/ 3510509 w 5053353"/>
              <a:gd name="connsiteY247" fmla="*/ 1369502 h 5717798"/>
              <a:gd name="connsiteX248" fmla="*/ 3612338 w 5053353"/>
              <a:gd name="connsiteY248" fmla="*/ 1392777 h 5717798"/>
              <a:gd name="connsiteX249" fmla="*/ 3714165 w 5053353"/>
              <a:gd name="connsiteY249" fmla="*/ 1416045 h 5717798"/>
              <a:gd name="connsiteX250" fmla="*/ 3727781 w 5053353"/>
              <a:gd name="connsiteY250" fmla="*/ 1394597 h 5717798"/>
              <a:gd name="connsiteX251" fmla="*/ 3779141 w 5053353"/>
              <a:gd name="connsiteY251" fmla="*/ 1367026 h 5717798"/>
              <a:gd name="connsiteX252" fmla="*/ 3836798 w 5053353"/>
              <a:gd name="connsiteY252" fmla="*/ 1305832 h 5717798"/>
              <a:gd name="connsiteX253" fmla="*/ 3842625 w 5053353"/>
              <a:gd name="connsiteY253" fmla="*/ 1290724 h 5717798"/>
              <a:gd name="connsiteX254" fmla="*/ 3848451 w 5053353"/>
              <a:gd name="connsiteY254" fmla="*/ 1275617 h 5717798"/>
              <a:gd name="connsiteX255" fmla="*/ 3837730 w 5053353"/>
              <a:gd name="connsiteY255" fmla="*/ 1268810 h 5717798"/>
              <a:gd name="connsiteX256" fmla="*/ 3888789 w 5053353"/>
              <a:gd name="connsiteY256" fmla="*/ 1188385 h 5717798"/>
              <a:gd name="connsiteX257" fmla="*/ 3878067 w 5053353"/>
              <a:gd name="connsiteY257" fmla="*/ 1181578 h 5717798"/>
              <a:gd name="connsiteX258" fmla="*/ 3891684 w 5053353"/>
              <a:gd name="connsiteY258" fmla="*/ 1160130 h 5717798"/>
              <a:gd name="connsiteX259" fmla="*/ 3880958 w 5053353"/>
              <a:gd name="connsiteY259" fmla="*/ 1153321 h 5717798"/>
              <a:gd name="connsiteX260" fmla="*/ 3908188 w 5053353"/>
              <a:gd name="connsiteY260" fmla="*/ 1110430 h 5717798"/>
              <a:gd name="connsiteX261" fmla="*/ 3902784 w 5053353"/>
              <a:gd name="connsiteY261" fmla="*/ 1065622 h 5717798"/>
              <a:gd name="connsiteX262" fmla="*/ 3914909 w 5053353"/>
              <a:gd name="connsiteY262" fmla="*/ 1016899 h 5717798"/>
              <a:gd name="connsiteX263" fmla="*/ 3922694 w 5053353"/>
              <a:gd name="connsiteY263" fmla="*/ 1010557 h 5717798"/>
              <a:gd name="connsiteX264" fmla="*/ 3930481 w 5053353"/>
              <a:gd name="connsiteY264" fmla="*/ 1004220 h 5717798"/>
              <a:gd name="connsiteX265" fmla="*/ 3941202 w 5053353"/>
              <a:gd name="connsiteY265" fmla="*/ 1011027 h 5717798"/>
              <a:gd name="connsiteX266" fmla="*/ 3961627 w 5053353"/>
              <a:gd name="connsiteY266" fmla="*/ 978854 h 5717798"/>
              <a:gd name="connsiteX267" fmla="*/ 3972353 w 5053353"/>
              <a:gd name="connsiteY267" fmla="*/ 985663 h 5717798"/>
              <a:gd name="connsiteX268" fmla="*/ 3996688 w 5053353"/>
              <a:gd name="connsiteY268" fmla="*/ 971026 h 5717798"/>
              <a:gd name="connsiteX269" fmla="*/ 4050306 w 5053353"/>
              <a:gd name="connsiteY269" fmla="*/ 1005065 h 5717798"/>
              <a:gd name="connsiteX270" fmla="*/ 4057115 w 5053353"/>
              <a:gd name="connsiteY270" fmla="*/ 994339 h 5717798"/>
              <a:gd name="connsiteX271" fmla="*/ 4216855 w 5053353"/>
              <a:gd name="connsiteY271" fmla="*/ 967866 h 5717798"/>
              <a:gd name="connsiteX272" fmla="*/ 4237281 w 5053353"/>
              <a:gd name="connsiteY272" fmla="*/ 935693 h 5717798"/>
              <a:gd name="connsiteX273" fmla="*/ 4248003 w 5053353"/>
              <a:gd name="connsiteY273" fmla="*/ 942499 h 5717798"/>
              <a:gd name="connsiteX274" fmla="*/ 4282042 w 5053353"/>
              <a:gd name="connsiteY274" fmla="*/ 888882 h 5717798"/>
              <a:gd name="connsiteX275" fmla="*/ 4292767 w 5053353"/>
              <a:gd name="connsiteY275" fmla="*/ 895692 h 5717798"/>
              <a:gd name="connsiteX276" fmla="*/ 4325612 w 5053353"/>
              <a:gd name="connsiteY276" fmla="*/ 867651 h 5717798"/>
              <a:gd name="connsiteX277" fmla="*/ 4369698 w 5053353"/>
              <a:gd name="connsiteY277" fmla="*/ 869304 h 5717798"/>
              <a:gd name="connsiteX278" fmla="*/ 4378763 w 5053353"/>
              <a:gd name="connsiteY278" fmla="*/ 920201 h 5717798"/>
              <a:gd name="connsiteX279" fmla="*/ 4382467 w 5053353"/>
              <a:gd name="connsiteY279" fmla="*/ 967688 h 5717798"/>
              <a:gd name="connsiteX280" fmla="*/ 4393192 w 5053353"/>
              <a:gd name="connsiteY280" fmla="*/ 974497 h 5717798"/>
              <a:gd name="connsiteX281" fmla="*/ 4365963 w 5053353"/>
              <a:gd name="connsiteY281" fmla="*/ 1017388 h 5717798"/>
              <a:gd name="connsiteX282" fmla="*/ 4380602 w 5053353"/>
              <a:gd name="connsiteY282" fmla="*/ 1041730 h 5717798"/>
              <a:gd name="connsiteX283" fmla="*/ 4360179 w 5053353"/>
              <a:gd name="connsiteY283" fmla="*/ 1073899 h 5717798"/>
              <a:gd name="connsiteX284" fmla="*/ 4376261 w 5053353"/>
              <a:gd name="connsiteY284" fmla="*/ 1084110 h 5717798"/>
              <a:gd name="connsiteX285" fmla="*/ 4335929 w 5053353"/>
              <a:gd name="connsiteY285" fmla="*/ 1171345 h 5717798"/>
              <a:gd name="connsiteX286" fmla="*/ 4346649 w 5053353"/>
              <a:gd name="connsiteY286" fmla="*/ 1178151 h 5717798"/>
              <a:gd name="connsiteX287" fmla="*/ 4359122 w 5053353"/>
              <a:gd name="connsiteY287" fmla="*/ 1223683 h 5717798"/>
              <a:gd name="connsiteX288" fmla="*/ 4360442 w 5053353"/>
              <a:gd name="connsiteY288" fmla="*/ 1322319 h 5717798"/>
              <a:gd name="connsiteX289" fmla="*/ 4381891 w 5053353"/>
              <a:gd name="connsiteY289" fmla="*/ 1335935 h 5717798"/>
              <a:gd name="connsiteX290" fmla="*/ 4347852 w 5053353"/>
              <a:gd name="connsiteY290" fmla="*/ 1389552 h 5717798"/>
              <a:gd name="connsiteX291" fmla="*/ 4370574 w 5053353"/>
              <a:gd name="connsiteY291" fmla="*/ 1460398 h 5717798"/>
              <a:gd name="connsiteX292" fmla="*/ 4365046 w 5053353"/>
              <a:gd name="connsiteY292" fmla="*/ 1528352 h 5717798"/>
              <a:gd name="connsiteX293" fmla="*/ 4375772 w 5053353"/>
              <a:gd name="connsiteY293" fmla="*/ 1535162 h 5717798"/>
              <a:gd name="connsiteX294" fmla="*/ 4355349 w 5053353"/>
              <a:gd name="connsiteY294" fmla="*/ 1567331 h 5717798"/>
              <a:gd name="connsiteX295" fmla="*/ 4375348 w 5053353"/>
              <a:gd name="connsiteY295" fmla="*/ 1595076 h 5717798"/>
              <a:gd name="connsiteX296" fmla="*/ 4361735 w 5053353"/>
              <a:gd name="connsiteY296" fmla="*/ 1616521 h 5717798"/>
              <a:gd name="connsiteX297" fmla="*/ 4371008 w 5053353"/>
              <a:gd name="connsiteY297" fmla="*/ 1637457 h 5717798"/>
              <a:gd name="connsiteX298" fmla="*/ 4380288 w 5053353"/>
              <a:gd name="connsiteY298" fmla="*/ 1658391 h 5717798"/>
              <a:gd name="connsiteX299" fmla="*/ 4366672 w 5053353"/>
              <a:gd name="connsiteY299" fmla="*/ 1679839 h 5717798"/>
              <a:gd name="connsiteX300" fmla="*/ 4375950 w 5053353"/>
              <a:gd name="connsiteY300" fmla="*/ 1700778 h 5717798"/>
              <a:gd name="connsiteX301" fmla="*/ 4385225 w 5053353"/>
              <a:gd name="connsiteY301" fmla="*/ 1721710 h 5717798"/>
              <a:gd name="connsiteX302" fmla="*/ 4378419 w 5053353"/>
              <a:gd name="connsiteY302" fmla="*/ 1732431 h 5717798"/>
              <a:gd name="connsiteX303" fmla="*/ 4399867 w 5053353"/>
              <a:gd name="connsiteY303" fmla="*/ 1746047 h 5717798"/>
              <a:gd name="connsiteX304" fmla="*/ 4465532 w 5053353"/>
              <a:gd name="connsiteY304" fmla="*/ 1885533 h 5717798"/>
              <a:gd name="connsiteX305" fmla="*/ 4580381 w 5053353"/>
              <a:gd name="connsiteY305" fmla="*/ 2018630 h 5717798"/>
              <a:gd name="connsiteX306" fmla="*/ 4651533 w 5053353"/>
              <a:gd name="connsiteY306" fmla="*/ 2048753 h 5717798"/>
              <a:gd name="connsiteX307" fmla="*/ 4658341 w 5053353"/>
              <a:gd name="connsiteY307" fmla="*/ 2038032 h 5717798"/>
              <a:gd name="connsiteX308" fmla="*/ 4699275 w 5053353"/>
              <a:gd name="connsiteY308" fmla="*/ 2056497 h 5717798"/>
              <a:gd name="connsiteX309" fmla="*/ 4765108 w 5053353"/>
              <a:gd name="connsiteY309" fmla="*/ 2124621 h 5717798"/>
              <a:gd name="connsiteX310" fmla="*/ 4779792 w 5053353"/>
              <a:gd name="connsiteY310" fmla="*/ 2190364 h 5717798"/>
              <a:gd name="connsiteX311" fmla="*/ 4790514 w 5053353"/>
              <a:gd name="connsiteY311" fmla="*/ 2197170 h 5717798"/>
              <a:gd name="connsiteX312" fmla="*/ 4776897 w 5053353"/>
              <a:gd name="connsiteY312" fmla="*/ 2218618 h 5717798"/>
              <a:gd name="connsiteX313" fmla="*/ 4767966 w 5053353"/>
              <a:gd name="connsiteY313" fmla="*/ 2291933 h 5717798"/>
              <a:gd name="connsiteX314" fmla="*/ 4736652 w 5053353"/>
              <a:gd name="connsiteY314" fmla="*/ 2388658 h 5717798"/>
              <a:gd name="connsiteX315" fmla="*/ 4711422 w 5053353"/>
              <a:gd name="connsiteY315" fmla="*/ 2481718 h 5717798"/>
              <a:gd name="connsiteX316" fmla="*/ 4728063 w 5053353"/>
              <a:gd name="connsiteY316" fmla="*/ 2556224 h 5717798"/>
              <a:gd name="connsiteX317" fmla="*/ 4810613 w 5053353"/>
              <a:gd name="connsiteY317" fmla="*/ 2544689 h 5717798"/>
              <a:gd name="connsiteX318" fmla="*/ 4895125 w 5053353"/>
              <a:gd name="connsiteY318" fmla="*/ 2541922 h 5717798"/>
              <a:gd name="connsiteX319" fmla="*/ 4916569 w 5053353"/>
              <a:gd name="connsiteY319" fmla="*/ 2555535 h 5717798"/>
              <a:gd name="connsiteX320" fmla="*/ 4923376 w 5053353"/>
              <a:gd name="connsiteY320" fmla="*/ 2544814 h 5717798"/>
              <a:gd name="connsiteX321" fmla="*/ 5030610 w 5053353"/>
              <a:gd name="connsiteY321" fmla="*/ 2612893 h 5717798"/>
              <a:gd name="connsiteX322" fmla="*/ 5011980 w 5053353"/>
              <a:gd name="connsiteY322" fmla="*/ 2725191 h 5717798"/>
              <a:gd name="connsiteX323" fmla="*/ 4968493 w 5053353"/>
              <a:gd name="connsiteY323" fmla="*/ 2829231 h 5717798"/>
              <a:gd name="connsiteX324" fmla="*/ 4894545 w 5053353"/>
              <a:gd name="connsiteY324" fmla="*/ 2910169 h 5717798"/>
              <a:gd name="connsiteX325" fmla="*/ 4874122 w 5053353"/>
              <a:gd name="connsiteY325" fmla="*/ 2942338 h 5717798"/>
              <a:gd name="connsiteX326" fmla="*/ 4845865 w 5053353"/>
              <a:gd name="connsiteY326" fmla="*/ 2939447 h 5717798"/>
              <a:gd name="connsiteX327" fmla="*/ 4832251 w 5053353"/>
              <a:gd name="connsiteY327" fmla="*/ 2960892 h 5717798"/>
              <a:gd name="connsiteX328" fmla="*/ 4816164 w 5053353"/>
              <a:gd name="connsiteY328" fmla="*/ 2950679 h 5717798"/>
              <a:gd name="connsiteX329" fmla="*/ 4802548 w 5053353"/>
              <a:gd name="connsiteY329" fmla="*/ 2972126 h 5717798"/>
              <a:gd name="connsiteX330" fmla="*/ 4756763 w 5053353"/>
              <a:gd name="connsiteY330" fmla="*/ 2973151 h 5717798"/>
              <a:gd name="connsiteX331" fmla="*/ 4749955 w 5053353"/>
              <a:gd name="connsiteY331" fmla="*/ 2983873 h 5717798"/>
              <a:gd name="connsiteX332" fmla="*/ 4728508 w 5053353"/>
              <a:gd name="connsiteY332" fmla="*/ 2970256 h 5717798"/>
              <a:gd name="connsiteX333" fmla="*/ 4686638 w 5053353"/>
              <a:gd name="connsiteY333" fmla="*/ 2988817 h 5717798"/>
              <a:gd name="connsiteX334" fmla="*/ 4654464 w 5053353"/>
              <a:gd name="connsiteY334" fmla="*/ 2968391 h 5717798"/>
              <a:gd name="connsiteX335" fmla="*/ 4628892 w 5053353"/>
              <a:gd name="connsiteY335" fmla="*/ 2967200 h 5717798"/>
              <a:gd name="connsiteX336" fmla="*/ 4596977 w 5053353"/>
              <a:gd name="connsiteY336" fmla="*/ 2958223 h 5717798"/>
              <a:gd name="connsiteX337" fmla="*/ 4550726 w 5053353"/>
              <a:gd name="connsiteY337" fmla="*/ 2977759 h 5717798"/>
              <a:gd name="connsiteX338" fmla="*/ 4482134 w 5053353"/>
              <a:gd name="connsiteY338" fmla="*/ 3062097 h 5717798"/>
              <a:gd name="connsiteX339" fmla="*/ 4391463 w 5053353"/>
              <a:gd name="connsiteY339" fmla="*/ 3222694 h 5717798"/>
              <a:gd name="connsiteX340" fmla="*/ 4314919 w 5053353"/>
              <a:gd name="connsiteY340" fmla="*/ 3384733 h 5717798"/>
              <a:gd name="connsiteX341" fmla="*/ 4325646 w 5053353"/>
              <a:gd name="connsiteY341" fmla="*/ 3391543 h 5717798"/>
              <a:gd name="connsiteX342" fmla="*/ 4312030 w 5053353"/>
              <a:gd name="connsiteY342" fmla="*/ 3412990 h 5717798"/>
              <a:gd name="connsiteX343" fmla="*/ 4322752 w 5053353"/>
              <a:gd name="connsiteY343" fmla="*/ 3419797 h 5717798"/>
              <a:gd name="connsiteX344" fmla="*/ 4292116 w 5053353"/>
              <a:gd name="connsiteY344" fmla="*/ 3468053 h 5717798"/>
              <a:gd name="connsiteX345" fmla="*/ 4306756 w 5053353"/>
              <a:gd name="connsiteY345" fmla="*/ 3492391 h 5717798"/>
              <a:gd name="connsiteX346" fmla="*/ 4293139 w 5053353"/>
              <a:gd name="connsiteY346" fmla="*/ 3513839 h 5717798"/>
              <a:gd name="connsiteX347" fmla="*/ 4303862 w 5053353"/>
              <a:gd name="connsiteY347" fmla="*/ 3520646 h 5717798"/>
              <a:gd name="connsiteX348" fmla="*/ 4307569 w 5053353"/>
              <a:gd name="connsiteY348" fmla="*/ 3568134 h 5717798"/>
              <a:gd name="connsiteX349" fmla="*/ 4327359 w 5053353"/>
              <a:gd name="connsiteY349" fmla="*/ 3625833 h 5717798"/>
              <a:gd name="connsiteX350" fmla="*/ 4320549 w 5053353"/>
              <a:gd name="connsiteY350" fmla="*/ 3636559 h 5717798"/>
              <a:gd name="connsiteX351" fmla="*/ 4341997 w 5053353"/>
              <a:gd name="connsiteY351" fmla="*/ 3650176 h 5717798"/>
              <a:gd name="connsiteX352" fmla="*/ 4335190 w 5053353"/>
              <a:gd name="connsiteY352" fmla="*/ 3660898 h 5717798"/>
              <a:gd name="connsiteX353" fmla="*/ 4356634 w 5053353"/>
              <a:gd name="connsiteY353" fmla="*/ 3674511 h 5717798"/>
              <a:gd name="connsiteX354" fmla="*/ 4358850 w 5053353"/>
              <a:gd name="connsiteY354" fmla="*/ 3694725 h 5717798"/>
              <a:gd name="connsiteX355" fmla="*/ 4369826 w 5053353"/>
              <a:gd name="connsiteY355" fmla="*/ 3712979 h 5717798"/>
              <a:gd name="connsiteX356" fmla="*/ 4376633 w 5053353"/>
              <a:gd name="connsiteY356" fmla="*/ 3702256 h 5717798"/>
              <a:gd name="connsiteX357" fmla="*/ 4408807 w 5053353"/>
              <a:gd name="connsiteY357" fmla="*/ 3722683 h 5717798"/>
              <a:gd name="connsiteX358" fmla="*/ 4415617 w 5053353"/>
              <a:gd name="connsiteY358" fmla="*/ 3711956 h 5717798"/>
              <a:gd name="connsiteX359" fmla="*/ 4426338 w 5053353"/>
              <a:gd name="connsiteY359" fmla="*/ 3718764 h 5717798"/>
              <a:gd name="connsiteX360" fmla="*/ 4423914 w 5053353"/>
              <a:gd name="connsiteY360" fmla="*/ 3728509 h 5717798"/>
              <a:gd name="connsiteX361" fmla="*/ 4440977 w 5053353"/>
              <a:gd name="connsiteY361" fmla="*/ 3743105 h 5717798"/>
              <a:gd name="connsiteX362" fmla="*/ 4447786 w 5053353"/>
              <a:gd name="connsiteY362" fmla="*/ 3732379 h 5717798"/>
              <a:gd name="connsiteX363" fmla="*/ 4488720 w 5053353"/>
              <a:gd name="connsiteY363" fmla="*/ 3750845 h 5717798"/>
              <a:gd name="connsiteX364" fmla="*/ 4529657 w 5053353"/>
              <a:gd name="connsiteY364" fmla="*/ 3769314 h 5717798"/>
              <a:gd name="connsiteX365" fmla="*/ 4536467 w 5053353"/>
              <a:gd name="connsiteY365" fmla="*/ 3758588 h 5717798"/>
              <a:gd name="connsiteX366" fmla="*/ 4616893 w 5053353"/>
              <a:gd name="connsiteY366" fmla="*/ 3809646 h 5717798"/>
              <a:gd name="connsiteX367" fmla="*/ 4623700 w 5053353"/>
              <a:gd name="connsiteY367" fmla="*/ 3798925 h 5717798"/>
              <a:gd name="connsiteX368" fmla="*/ 4666591 w 5053353"/>
              <a:gd name="connsiteY368" fmla="*/ 3826154 h 5717798"/>
              <a:gd name="connsiteX369" fmla="*/ 4673398 w 5053353"/>
              <a:gd name="connsiteY369" fmla="*/ 3815432 h 5717798"/>
              <a:gd name="connsiteX370" fmla="*/ 4737742 w 5053353"/>
              <a:gd name="connsiteY370" fmla="*/ 3856281 h 5717798"/>
              <a:gd name="connsiteX371" fmla="*/ 4744550 w 5053353"/>
              <a:gd name="connsiteY371" fmla="*/ 3845555 h 5717798"/>
              <a:gd name="connsiteX372" fmla="*/ 4756252 w 5053353"/>
              <a:gd name="connsiteY372" fmla="*/ 3856747 h 5717798"/>
              <a:gd name="connsiteX373" fmla="*/ 4780633 w 5053353"/>
              <a:gd name="connsiteY373" fmla="*/ 3883511 h 5717798"/>
              <a:gd name="connsiteX374" fmla="*/ 4787442 w 5053353"/>
              <a:gd name="connsiteY374" fmla="*/ 3872785 h 5717798"/>
              <a:gd name="connsiteX375" fmla="*/ 4808890 w 5053353"/>
              <a:gd name="connsiteY375" fmla="*/ 3886402 h 5717798"/>
              <a:gd name="connsiteX376" fmla="*/ 4815696 w 5053353"/>
              <a:gd name="connsiteY376" fmla="*/ 3875679 h 5717798"/>
              <a:gd name="connsiteX377" fmla="*/ 4847865 w 5053353"/>
              <a:gd name="connsiteY377" fmla="*/ 3896103 h 5717798"/>
              <a:gd name="connsiteX378" fmla="*/ 4854675 w 5053353"/>
              <a:gd name="connsiteY378" fmla="*/ 3885377 h 5717798"/>
              <a:gd name="connsiteX379" fmla="*/ 4924379 w 5053353"/>
              <a:gd name="connsiteY379" fmla="*/ 3929628 h 5717798"/>
              <a:gd name="connsiteX380" fmla="*/ 4917570 w 5053353"/>
              <a:gd name="connsiteY380" fmla="*/ 3940354 h 5717798"/>
              <a:gd name="connsiteX381" fmla="*/ 4928291 w 5053353"/>
              <a:gd name="connsiteY381" fmla="*/ 3947162 h 5717798"/>
              <a:gd name="connsiteX382" fmla="*/ 4935101 w 5053353"/>
              <a:gd name="connsiteY382" fmla="*/ 3936436 h 5717798"/>
              <a:gd name="connsiteX383" fmla="*/ 4988718 w 5053353"/>
              <a:gd name="connsiteY383" fmla="*/ 3970474 h 5717798"/>
              <a:gd name="connsiteX384" fmla="*/ 5051960 w 5053353"/>
              <a:gd name="connsiteY384" fmla="*/ 4119707 h 5717798"/>
              <a:gd name="connsiteX385" fmla="*/ 5014347 w 5053353"/>
              <a:gd name="connsiteY385" fmla="*/ 4250047 h 5717798"/>
              <a:gd name="connsiteX386" fmla="*/ 4887969 w 5053353"/>
              <a:gd name="connsiteY386" fmla="*/ 4271371 h 5717798"/>
              <a:gd name="connsiteX387" fmla="*/ 4780056 w 5053353"/>
              <a:gd name="connsiteY387" fmla="*/ 4251760 h 5717798"/>
              <a:gd name="connsiteX388" fmla="*/ 4747628 w 5053353"/>
              <a:gd name="connsiteY388" fmla="*/ 4219887 h 5717798"/>
              <a:gd name="connsiteX389" fmla="*/ 4722523 w 5053353"/>
              <a:gd name="connsiteY389" fmla="*/ 4200186 h 5717798"/>
              <a:gd name="connsiteX390" fmla="*/ 4715713 w 5053353"/>
              <a:gd name="connsiteY390" fmla="*/ 4210912 h 5717798"/>
              <a:gd name="connsiteX391" fmla="*/ 4646009 w 5053353"/>
              <a:gd name="connsiteY391" fmla="*/ 4166659 h 5717798"/>
              <a:gd name="connsiteX392" fmla="*/ 4639202 w 5053353"/>
              <a:gd name="connsiteY392" fmla="*/ 4177381 h 5717798"/>
              <a:gd name="connsiteX393" fmla="*/ 4574863 w 5053353"/>
              <a:gd name="connsiteY393" fmla="*/ 4136535 h 5717798"/>
              <a:gd name="connsiteX394" fmla="*/ 4568056 w 5053353"/>
              <a:gd name="connsiteY394" fmla="*/ 4147257 h 5717798"/>
              <a:gd name="connsiteX395" fmla="*/ 4528564 w 5053353"/>
              <a:gd name="connsiteY395" fmla="*/ 4114664 h 5717798"/>
              <a:gd name="connsiteX396" fmla="*/ 4489076 w 5053353"/>
              <a:gd name="connsiteY396" fmla="*/ 4082073 h 5717798"/>
              <a:gd name="connsiteX397" fmla="*/ 4482269 w 5053353"/>
              <a:gd name="connsiteY397" fmla="*/ 4092794 h 5717798"/>
              <a:gd name="connsiteX398" fmla="*/ 4384521 w 5053353"/>
              <a:gd name="connsiteY398" fmla="*/ 4015694 h 5717798"/>
              <a:gd name="connsiteX399" fmla="*/ 4286774 w 5053353"/>
              <a:gd name="connsiteY399" fmla="*/ 3938598 h 5717798"/>
              <a:gd name="connsiteX400" fmla="*/ 4243413 w 5053353"/>
              <a:gd name="connsiteY400" fmla="*/ 3929876 h 5717798"/>
              <a:gd name="connsiteX401" fmla="*/ 4185926 w 5053353"/>
              <a:gd name="connsiteY401" fmla="*/ 3919708 h 5717798"/>
              <a:gd name="connsiteX402" fmla="*/ 4172312 w 5053353"/>
              <a:gd name="connsiteY402" fmla="*/ 3941152 h 5717798"/>
              <a:gd name="connsiteX403" fmla="*/ 4150864 w 5053353"/>
              <a:gd name="connsiteY403" fmla="*/ 3927535 h 5717798"/>
              <a:gd name="connsiteX404" fmla="*/ 4105588 w 5053353"/>
              <a:gd name="connsiteY404" fmla="*/ 3951453 h 5717798"/>
              <a:gd name="connsiteX405" fmla="*/ 4063721 w 5053353"/>
              <a:gd name="connsiteY405" fmla="*/ 3970010 h 5717798"/>
              <a:gd name="connsiteX406" fmla="*/ 4002450 w 5053353"/>
              <a:gd name="connsiteY406" fmla="*/ 4066523 h 5717798"/>
              <a:gd name="connsiteX407" fmla="*/ 3993681 w 5053353"/>
              <a:gd name="connsiteY407" fmla="*/ 4068477 h 5717798"/>
              <a:gd name="connsiteX408" fmla="*/ 3984917 w 5053353"/>
              <a:gd name="connsiteY408" fmla="*/ 4070435 h 5717798"/>
              <a:gd name="connsiteX409" fmla="*/ 3995643 w 5053353"/>
              <a:gd name="connsiteY409" fmla="*/ 4077245 h 5717798"/>
              <a:gd name="connsiteX410" fmla="*/ 3927564 w 5053353"/>
              <a:gd name="connsiteY410" fmla="*/ 4184479 h 5717798"/>
              <a:gd name="connsiteX411" fmla="*/ 3938285 w 5053353"/>
              <a:gd name="connsiteY411" fmla="*/ 4191285 h 5717798"/>
              <a:gd name="connsiteX412" fmla="*/ 3907651 w 5053353"/>
              <a:gd name="connsiteY412" fmla="*/ 4239542 h 5717798"/>
              <a:gd name="connsiteX413" fmla="*/ 3918372 w 5053353"/>
              <a:gd name="connsiteY413" fmla="*/ 4246349 h 5717798"/>
              <a:gd name="connsiteX414" fmla="*/ 3901868 w 5053353"/>
              <a:gd name="connsiteY414" fmla="*/ 4296049 h 5717798"/>
              <a:gd name="connsiteX415" fmla="*/ 3912590 w 5053353"/>
              <a:gd name="connsiteY415" fmla="*/ 4302855 h 5717798"/>
              <a:gd name="connsiteX416" fmla="*/ 3892164 w 5053353"/>
              <a:gd name="connsiteY416" fmla="*/ 4335029 h 5717798"/>
              <a:gd name="connsiteX417" fmla="*/ 3902890 w 5053353"/>
              <a:gd name="connsiteY417" fmla="*/ 4341839 h 5717798"/>
              <a:gd name="connsiteX418" fmla="*/ 3882467 w 5053353"/>
              <a:gd name="connsiteY418" fmla="*/ 4374008 h 5717798"/>
              <a:gd name="connsiteX419" fmla="*/ 3893189 w 5053353"/>
              <a:gd name="connsiteY419" fmla="*/ 4380815 h 5717798"/>
              <a:gd name="connsiteX420" fmla="*/ 3872766 w 5053353"/>
              <a:gd name="connsiteY420" fmla="*/ 4412985 h 5717798"/>
              <a:gd name="connsiteX421" fmla="*/ 3883487 w 5053353"/>
              <a:gd name="connsiteY421" fmla="*/ 4419792 h 5717798"/>
              <a:gd name="connsiteX422" fmla="*/ 3832429 w 5053353"/>
              <a:gd name="connsiteY422" fmla="*/ 4500218 h 5717798"/>
              <a:gd name="connsiteX423" fmla="*/ 3848516 w 5053353"/>
              <a:gd name="connsiteY423" fmla="*/ 4510430 h 5717798"/>
              <a:gd name="connsiteX424" fmla="*/ 3821283 w 5053353"/>
              <a:gd name="connsiteY424" fmla="*/ 4553325 h 5717798"/>
              <a:gd name="connsiteX425" fmla="*/ 3805196 w 5053353"/>
              <a:gd name="connsiteY425" fmla="*/ 4543113 h 5717798"/>
              <a:gd name="connsiteX426" fmla="*/ 3798389 w 5053353"/>
              <a:gd name="connsiteY426" fmla="*/ 4553835 h 5717798"/>
              <a:gd name="connsiteX427" fmla="*/ 3799624 w 5053353"/>
              <a:gd name="connsiteY427" fmla="*/ 4569667 h 5717798"/>
              <a:gd name="connsiteX428" fmla="*/ 3800860 w 5053353"/>
              <a:gd name="connsiteY428" fmla="*/ 4585495 h 5717798"/>
              <a:gd name="connsiteX429" fmla="*/ 3784773 w 5053353"/>
              <a:gd name="connsiteY429" fmla="*/ 4575282 h 5717798"/>
              <a:gd name="connsiteX430" fmla="*/ 3757543 w 5053353"/>
              <a:gd name="connsiteY430" fmla="*/ 4618173 h 5717798"/>
              <a:gd name="connsiteX431" fmla="*/ 3773630 w 5053353"/>
              <a:gd name="connsiteY431" fmla="*/ 4628386 h 5717798"/>
              <a:gd name="connsiteX432" fmla="*/ 3704782 w 5053353"/>
              <a:gd name="connsiteY432" fmla="*/ 4701282 h 5717798"/>
              <a:gd name="connsiteX433" fmla="*/ 3598402 w 5053353"/>
              <a:gd name="connsiteY433" fmla="*/ 4750351 h 5717798"/>
              <a:gd name="connsiteX434" fmla="*/ 3576958 w 5053353"/>
              <a:gd name="connsiteY434" fmla="*/ 4736738 h 5717798"/>
              <a:gd name="connsiteX435" fmla="*/ 3570152 w 5053353"/>
              <a:gd name="connsiteY435" fmla="*/ 4747460 h 5717798"/>
              <a:gd name="connsiteX436" fmla="*/ 3531169 w 5053353"/>
              <a:gd name="connsiteY436" fmla="*/ 4737760 h 5717798"/>
              <a:gd name="connsiteX437" fmla="*/ 3492192 w 5053353"/>
              <a:gd name="connsiteY437" fmla="*/ 4728058 h 5717798"/>
              <a:gd name="connsiteX438" fmla="*/ 3485386 w 5053353"/>
              <a:gd name="connsiteY438" fmla="*/ 4738780 h 5717798"/>
              <a:gd name="connsiteX439" fmla="*/ 3431769 w 5053353"/>
              <a:gd name="connsiteY439" fmla="*/ 4704740 h 5717798"/>
              <a:gd name="connsiteX440" fmla="*/ 3424959 w 5053353"/>
              <a:gd name="connsiteY440" fmla="*/ 4715467 h 5717798"/>
              <a:gd name="connsiteX441" fmla="*/ 3387429 w 5053353"/>
              <a:gd name="connsiteY441" fmla="*/ 4691640 h 5717798"/>
              <a:gd name="connsiteX442" fmla="*/ 3380622 w 5053353"/>
              <a:gd name="connsiteY442" fmla="*/ 4702363 h 5717798"/>
              <a:gd name="connsiteX443" fmla="*/ 3305557 w 5053353"/>
              <a:gd name="connsiteY443" fmla="*/ 4654707 h 5717798"/>
              <a:gd name="connsiteX444" fmla="*/ 3298747 w 5053353"/>
              <a:gd name="connsiteY444" fmla="*/ 4665433 h 5717798"/>
              <a:gd name="connsiteX445" fmla="*/ 3266578 w 5053353"/>
              <a:gd name="connsiteY445" fmla="*/ 4645010 h 5717798"/>
              <a:gd name="connsiteX446" fmla="*/ 3259772 w 5053353"/>
              <a:gd name="connsiteY446" fmla="*/ 4655732 h 5717798"/>
              <a:gd name="connsiteX447" fmla="*/ 3198881 w 5053353"/>
              <a:gd name="connsiteY447" fmla="*/ 4650925 h 5717798"/>
              <a:gd name="connsiteX448" fmla="*/ 3143860 w 5053353"/>
              <a:gd name="connsiteY448" fmla="*/ 4672415 h 5717798"/>
              <a:gd name="connsiteX449" fmla="*/ 3133139 w 5053353"/>
              <a:gd name="connsiteY449" fmla="*/ 4665608 h 5717798"/>
              <a:gd name="connsiteX450" fmla="*/ 3109310 w 5053353"/>
              <a:gd name="connsiteY450" fmla="*/ 4703143 h 5717798"/>
              <a:gd name="connsiteX451" fmla="*/ 3092979 w 5053353"/>
              <a:gd name="connsiteY451" fmla="*/ 4918457 h 5717798"/>
              <a:gd name="connsiteX452" fmla="*/ 3044767 w 5053353"/>
              <a:gd name="connsiteY452" fmla="*/ 4929221 h 5717798"/>
              <a:gd name="connsiteX453" fmla="*/ 2949326 w 5053353"/>
              <a:gd name="connsiteY453" fmla="*/ 4955142 h 5717798"/>
              <a:gd name="connsiteX454" fmla="*/ 2890344 w 5053353"/>
              <a:gd name="connsiteY454" fmla="*/ 4917696 h 5717798"/>
              <a:gd name="connsiteX455" fmla="*/ 2883534 w 5053353"/>
              <a:gd name="connsiteY455" fmla="*/ 4928423 h 5717798"/>
              <a:gd name="connsiteX456" fmla="*/ 2834048 w 5053353"/>
              <a:gd name="connsiteY456" fmla="*/ 4881957 h 5717798"/>
              <a:gd name="connsiteX457" fmla="*/ 2820553 w 5053353"/>
              <a:gd name="connsiteY457" fmla="*/ 4790640 h 5717798"/>
              <a:gd name="connsiteX458" fmla="*/ 2809830 w 5053353"/>
              <a:gd name="connsiteY458" fmla="*/ 4783833 h 5717798"/>
              <a:gd name="connsiteX459" fmla="*/ 2823447 w 5053353"/>
              <a:gd name="connsiteY459" fmla="*/ 4762385 h 5717798"/>
              <a:gd name="connsiteX460" fmla="*/ 2812725 w 5053353"/>
              <a:gd name="connsiteY460" fmla="*/ 4755579 h 5717798"/>
              <a:gd name="connsiteX461" fmla="*/ 2808805 w 5053353"/>
              <a:gd name="connsiteY461" fmla="*/ 4738048 h 5717798"/>
              <a:gd name="connsiteX462" fmla="*/ 2794168 w 5053353"/>
              <a:gd name="connsiteY462" fmla="*/ 4713705 h 5717798"/>
              <a:gd name="connsiteX463" fmla="*/ 2787358 w 5053353"/>
              <a:gd name="connsiteY463" fmla="*/ 4724431 h 5717798"/>
              <a:gd name="connsiteX464" fmla="*/ 2762041 w 5053353"/>
              <a:gd name="connsiteY464" fmla="*/ 4734687 h 5717798"/>
              <a:gd name="connsiteX465" fmla="*/ 2738685 w 5053353"/>
              <a:gd name="connsiteY465" fmla="*/ 4753709 h 5717798"/>
              <a:gd name="connsiteX466" fmla="*/ 2727959 w 5053353"/>
              <a:gd name="connsiteY466" fmla="*/ 4746900 h 5717798"/>
              <a:gd name="connsiteX467" fmla="*/ 2697323 w 5053353"/>
              <a:gd name="connsiteY467" fmla="*/ 4795156 h 5717798"/>
              <a:gd name="connsiteX468" fmla="*/ 2654220 w 5053353"/>
              <a:gd name="connsiteY468" fmla="*/ 4797884 h 5717798"/>
              <a:gd name="connsiteX469" fmla="*/ 2611114 w 5053353"/>
              <a:gd name="connsiteY469" fmla="*/ 4800604 h 5717798"/>
              <a:gd name="connsiteX470" fmla="*/ 2590688 w 5053353"/>
              <a:gd name="connsiteY470" fmla="*/ 4832778 h 5717798"/>
              <a:gd name="connsiteX471" fmla="*/ 2508909 w 5053353"/>
              <a:gd name="connsiteY471" fmla="*/ 4878652 h 5717798"/>
              <a:gd name="connsiteX472" fmla="*/ 2442271 w 5053353"/>
              <a:gd name="connsiteY472" fmla="*/ 4971758 h 5717798"/>
              <a:gd name="connsiteX473" fmla="*/ 2456913 w 5053353"/>
              <a:gd name="connsiteY473" fmla="*/ 4996096 h 5717798"/>
              <a:gd name="connsiteX474" fmla="*/ 2443296 w 5053353"/>
              <a:gd name="connsiteY474" fmla="*/ 5017544 h 5717798"/>
              <a:gd name="connsiteX475" fmla="*/ 2454023 w 5053353"/>
              <a:gd name="connsiteY475" fmla="*/ 5024354 h 5717798"/>
              <a:gd name="connsiteX476" fmla="*/ 2413175 w 5053353"/>
              <a:gd name="connsiteY476" fmla="*/ 5088697 h 5717798"/>
              <a:gd name="connsiteX477" fmla="*/ 2427811 w 5053353"/>
              <a:gd name="connsiteY477" fmla="*/ 5113032 h 5717798"/>
              <a:gd name="connsiteX478" fmla="*/ 2407388 w 5053353"/>
              <a:gd name="connsiteY478" fmla="*/ 5145201 h 5717798"/>
              <a:gd name="connsiteX479" fmla="*/ 2422026 w 5053353"/>
              <a:gd name="connsiteY479" fmla="*/ 5169544 h 5717798"/>
              <a:gd name="connsiteX480" fmla="*/ 2408409 w 5053353"/>
              <a:gd name="connsiteY480" fmla="*/ 5190992 h 5717798"/>
              <a:gd name="connsiteX481" fmla="*/ 2424496 w 5053353"/>
              <a:gd name="connsiteY481" fmla="*/ 5201204 h 5717798"/>
              <a:gd name="connsiteX482" fmla="*/ 2400670 w 5053353"/>
              <a:gd name="connsiteY482" fmla="*/ 5238734 h 5717798"/>
              <a:gd name="connsiteX483" fmla="*/ 2415312 w 5053353"/>
              <a:gd name="connsiteY483" fmla="*/ 5263072 h 5717798"/>
              <a:gd name="connsiteX484" fmla="*/ 2394888 w 5053353"/>
              <a:gd name="connsiteY484" fmla="*/ 5295242 h 5717798"/>
              <a:gd name="connsiteX485" fmla="*/ 2409523 w 5053353"/>
              <a:gd name="connsiteY485" fmla="*/ 5319581 h 5717798"/>
              <a:gd name="connsiteX486" fmla="*/ 2395906 w 5053353"/>
              <a:gd name="connsiteY486" fmla="*/ 5341029 h 5717798"/>
              <a:gd name="connsiteX487" fmla="*/ 2406632 w 5053353"/>
              <a:gd name="connsiteY487" fmla="*/ 5347839 h 5717798"/>
              <a:gd name="connsiteX488" fmla="*/ 2402762 w 5053353"/>
              <a:gd name="connsiteY488" fmla="*/ 5371711 h 5717798"/>
              <a:gd name="connsiteX489" fmla="*/ 2390124 w 5053353"/>
              <a:gd name="connsiteY489" fmla="*/ 5397537 h 5717798"/>
              <a:gd name="connsiteX490" fmla="*/ 2411571 w 5053353"/>
              <a:gd name="connsiteY490" fmla="*/ 5411153 h 5717798"/>
              <a:gd name="connsiteX491" fmla="*/ 2404808 w 5053353"/>
              <a:gd name="connsiteY491" fmla="*/ 5463279 h 5717798"/>
              <a:gd name="connsiteX492" fmla="*/ 2411918 w 5053353"/>
              <a:gd name="connsiteY492" fmla="*/ 5505407 h 5717798"/>
              <a:gd name="connsiteX493" fmla="*/ 2412935 w 5053353"/>
              <a:gd name="connsiteY493" fmla="*/ 5551194 h 5717798"/>
              <a:gd name="connsiteX494" fmla="*/ 2387922 w 5053353"/>
              <a:gd name="connsiteY494" fmla="*/ 5614300 h 5717798"/>
              <a:gd name="connsiteX495" fmla="*/ 2377196 w 5053353"/>
              <a:gd name="connsiteY495" fmla="*/ 5607490 h 5717798"/>
              <a:gd name="connsiteX496" fmla="*/ 2349964 w 5053353"/>
              <a:gd name="connsiteY496" fmla="*/ 5650386 h 5717798"/>
              <a:gd name="connsiteX497" fmla="*/ 2339242 w 5053353"/>
              <a:gd name="connsiteY497" fmla="*/ 5643578 h 5717798"/>
              <a:gd name="connsiteX498" fmla="*/ 2281800 w 5053353"/>
              <a:gd name="connsiteY498" fmla="*/ 5674811 h 5717798"/>
              <a:gd name="connsiteX499" fmla="*/ 2205803 w 5053353"/>
              <a:gd name="connsiteY499" fmla="*/ 5664178 h 5717798"/>
              <a:gd name="connsiteX500" fmla="*/ 2189292 w 5053353"/>
              <a:gd name="connsiteY500" fmla="*/ 5713879 h 5717798"/>
              <a:gd name="connsiteX501" fmla="*/ 2178569 w 5053353"/>
              <a:gd name="connsiteY501" fmla="*/ 5707072 h 5717798"/>
              <a:gd name="connsiteX502" fmla="*/ 2171760 w 5053353"/>
              <a:gd name="connsiteY502" fmla="*/ 5717798 h 5717798"/>
              <a:gd name="connsiteX503" fmla="*/ 2162738 w 5053353"/>
              <a:gd name="connsiteY503" fmla="*/ 5708307 h 5717798"/>
              <a:gd name="connsiteX504" fmla="*/ 2157122 w 5053353"/>
              <a:gd name="connsiteY504" fmla="*/ 5693456 h 5717798"/>
              <a:gd name="connsiteX505" fmla="*/ 2146400 w 5053353"/>
              <a:gd name="connsiteY505" fmla="*/ 5686649 h 5717798"/>
              <a:gd name="connsiteX506" fmla="*/ 2166824 w 5053353"/>
              <a:gd name="connsiteY506" fmla="*/ 5654480 h 5717798"/>
              <a:gd name="connsiteX507" fmla="*/ 2152185 w 5053353"/>
              <a:gd name="connsiteY507" fmla="*/ 5630138 h 5717798"/>
              <a:gd name="connsiteX508" fmla="*/ 2158992 w 5053353"/>
              <a:gd name="connsiteY508" fmla="*/ 5619416 h 5717798"/>
              <a:gd name="connsiteX509" fmla="*/ 2134609 w 5053353"/>
              <a:gd name="connsiteY509" fmla="*/ 5592650 h 5717798"/>
              <a:gd name="connsiteX510" fmla="*/ 2113632 w 5053353"/>
              <a:gd name="connsiteY510" fmla="*/ 5560525 h 5717798"/>
              <a:gd name="connsiteX511" fmla="*/ 2134054 w 5053353"/>
              <a:gd name="connsiteY511" fmla="*/ 5528356 h 5717798"/>
              <a:gd name="connsiteX512" fmla="*/ 2123328 w 5053353"/>
              <a:gd name="connsiteY512" fmla="*/ 5521547 h 5717798"/>
              <a:gd name="connsiteX513" fmla="*/ 2143750 w 5053353"/>
              <a:gd name="connsiteY513" fmla="*/ 5489377 h 5717798"/>
              <a:gd name="connsiteX514" fmla="*/ 2133029 w 5053353"/>
              <a:gd name="connsiteY514" fmla="*/ 5482571 h 5717798"/>
              <a:gd name="connsiteX515" fmla="*/ 2149536 w 5053353"/>
              <a:gd name="connsiteY515" fmla="*/ 5432865 h 5717798"/>
              <a:gd name="connsiteX516" fmla="*/ 2138814 w 5053353"/>
              <a:gd name="connsiteY516" fmla="*/ 5426059 h 5717798"/>
              <a:gd name="connsiteX517" fmla="*/ 2189872 w 5053353"/>
              <a:gd name="connsiteY517" fmla="*/ 5345633 h 5717798"/>
              <a:gd name="connsiteX518" fmla="*/ 2179150 w 5053353"/>
              <a:gd name="connsiteY518" fmla="*/ 5338826 h 5717798"/>
              <a:gd name="connsiteX519" fmla="*/ 2233612 w 5053353"/>
              <a:gd name="connsiteY519" fmla="*/ 5253039 h 5717798"/>
              <a:gd name="connsiteX520" fmla="*/ 2224333 w 5053353"/>
              <a:gd name="connsiteY520" fmla="*/ 5232104 h 5717798"/>
              <a:gd name="connsiteX521" fmla="*/ 2215055 w 5053353"/>
              <a:gd name="connsiteY521" fmla="*/ 5211166 h 5717798"/>
              <a:gd name="connsiteX522" fmla="*/ 2228671 w 5053353"/>
              <a:gd name="connsiteY522" fmla="*/ 5189718 h 5717798"/>
              <a:gd name="connsiteX523" fmla="*/ 2206204 w 5053353"/>
              <a:gd name="connsiteY523" fmla="*/ 5130319 h 5717798"/>
              <a:gd name="connsiteX524" fmla="*/ 2208582 w 5053353"/>
              <a:gd name="connsiteY524" fmla="*/ 5079172 h 5717798"/>
              <a:gd name="connsiteX525" fmla="*/ 2207557 w 5053353"/>
              <a:gd name="connsiteY525" fmla="*/ 5033387 h 5717798"/>
              <a:gd name="connsiteX526" fmla="*/ 2248403 w 5053353"/>
              <a:gd name="connsiteY526" fmla="*/ 4969047 h 5717798"/>
              <a:gd name="connsiteX527" fmla="*/ 2251297 w 5053353"/>
              <a:gd name="connsiteY527" fmla="*/ 4940793 h 5717798"/>
              <a:gd name="connsiteX528" fmla="*/ 2262020 w 5053353"/>
              <a:gd name="connsiteY528" fmla="*/ 4947600 h 5717798"/>
              <a:gd name="connsiteX529" fmla="*/ 2299978 w 5053353"/>
              <a:gd name="connsiteY529" fmla="*/ 4911513 h 5717798"/>
              <a:gd name="connsiteX530" fmla="*/ 2328231 w 5053353"/>
              <a:gd name="connsiteY530" fmla="*/ 4914402 h 5717798"/>
              <a:gd name="connsiteX531" fmla="*/ 2348654 w 5053353"/>
              <a:gd name="connsiteY531" fmla="*/ 4882232 h 5717798"/>
              <a:gd name="connsiteX532" fmla="*/ 2359380 w 5053353"/>
              <a:gd name="connsiteY532" fmla="*/ 4889042 h 5717798"/>
              <a:gd name="connsiteX533" fmla="*/ 2392907 w 5053353"/>
              <a:gd name="connsiteY533" fmla="*/ 4812528 h 5717798"/>
              <a:gd name="connsiteX534" fmla="*/ 2382184 w 5053353"/>
              <a:gd name="connsiteY534" fmla="*/ 4805721 h 5717798"/>
              <a:gd name="connsiteX535" fmla="*/ 2404774 w 5053353"/>
              <a:gd name="connsiteY535" fmla="*/ 4752362 h 5717798"/>
              <a:gd name="connsiteX536" fmla="*/ 2432732 w 5053353"/>
              <a:gd name="connsiteY536" fmla="*/ 4702406 h 5717798"/>
              <a:gd name="connsiteX537" fmla="*/ 2422006 w 5053353"/>
              <a:gd name="connsiteY537" fmla="*/ 4695597 h 5717798"/>
              <a:gd name="connsiteX538" fmla="*/ 2446348 w 5053353"/>
              <a:gd name="connsiteY538" fmla="*/ 4680959 h 5717798"/>
              <a:gd name="connsiteX539" fmla="*/ 2497407 w 5053353"/>
              <a:gd name="connsiteY539" fmla="*/ 4600533 h 5717798"/>
              <a:gd name="connsiteX540" fmla="*/ 2525657 w 5053353"/>
              <a:gd name="connsiteY540" fmla="*/ 4603425 h 5717798"/>
              <a:gd name="connsiteX541" fmla="*/ 2577228 w 5053353"/>
              <a:gd name="connsiteY541" fmla="*/ 4545895 h 5717798"/>
              <a:gd name="connsiteX542" fmla="*/ 2547483 w 5053353"/>
              <a:gd name="connsiteY542" fmla="*/ 4515725 h 5717798"/>
              <a:gd name="connsiteX543" fmla="*/ 2503612 w 5053353"/>
              <a:gd name="connsiteY543" fmla="*/ 4484110 h 5717798"/>
              <a:gd name="connsiteX544" fmla="*/ 2510419 w 5053353"/>
              <a:gd name="connsiteY544" fmla="*/ 4473388 h 5717798"/>
              <a:gd name="connsiteX545" fmla="*/ 2453399 w 5053353"/>
              <a:gd name="connsiteY545" fmla="*/ 4444710 h 5717798"/>
              <a:gd name="connsiteX546" fmla="*/ 2396378 w 5053353"/>
              <a:gd name="connsiteY546" fmla="*/ 4416031 h 5717798"/>
              <a:gd name="connsiteX547" fmla="*/ 2403185 w 5053353"/>
              <a:gd name="connsiteY547" fmla="*/ 4405310 h 5717798"/>
              <a:gd name="connsiteX548" fmla="*/ 2392459 w 5053353"/>
              <a:gd name="connsiteY548" fmla="*/ 4398500 h 5717798"/>
              <a:gd name="connsiteX549" fmla="*/ 2385653 w 5053353"/>
              <a:gd name="connsiteY549" fmla="*/ 4409222 h 5717798"/>
              <a:gd name="connsiteX550" fmla="*/ 2310591 w 5053353"/>
              <a:gd name="connsiteY550" fmla="*/ 4361569 h 5717798"/>
              <a:gd name="connsiteX551" fmla="*/ 2303782 w 5053353"/>
              <a:gd name="connsiteY551" fmla="*/ 4372295 h 5717798"/>
              <a:gd name="connsiteX552" fmla="*/ 2234077 w 5053353"/>
              <a:gd name="connsiteY552" fmla="*/ 4328043 h 5717798"/>
              <a:gd name="connsiteX553" fmla="*/ 2227271 w 5053353"/>
              <a:gd name="connsiteY553" fmla="*/ 4338764 h 5717798"/>
              <a:gd name="connsiteX554" fmla="*/ 2173654 w 5053353"/>
              <a:gd name="connsiteY554" fmla="*/ 4304725 h 5717798"/>
              <a:gd name="connsiteX555" fmla="*/ 2166847 w 5053353"/>
              <a:gd name="connsiteY555" fmla="*/ 4315447 h 5717798"/>
              <a:gd name="connsiteX556" fmla="*/ 2123952 w 5053353"/>
              <a:gd name="connsiteY556" fmla="*/ 4288215 h 5717798"/>
              <a:gd name="connsiteX557" fmla="*/ 2117142 w 5053353"/>
              <a:gd name="connsiteY557" fmla="*/ 4298941 h 5717798"/>
              <a:gd name="connsiteX558" fmla="*/ 2084973 w 5053353"/>
              <a:gd name="connsiteY558" fmla="*/ 4278518 h 5717798"/>
              <a:gd name="connsiteX559" fmla="*/ 2078166 w 5053353"/>
              <a:gd name="connsiteY559" fmla="*/ 4289240 h 5717798"/>
              <a:gd name="connsiteX560" fmla="*/ 2056720 w 5053353"/>
              <a:gd name="connsiteY560" fmla="*/ 4275623 h 5717798"/>
              <a:gd name="connsiteX561" fmla="*/ 2049912 w 5053353"/>
              <a:gd name="connsiteY561" fmla="*/ 4286345 h 5717798"/>
              <a:gd name="connsiteX562" fmla="*/ 1914256 w 5053353"/>
              <a:gd name="connsiteY562" fmla="*/ 4286741 h 5717798"/>
              <a:gd name="connsiteX563" fmla="*/ 1838600 w 5053353"/>
              <a:gd name="connsiteY563" fmla="*/ 4370358 h 5717798"/>
              <a:gd name="connsiteX564" fmla="*/ 1849325 w 5053353"/>
              <a:gd name="connsiteY564" fmla="*/ 4377168 h 5717798"/>
              <a:gd name="connsiteX565" fmla="*/ 1730192 w 5053353"/>
              <a:gd name="connsiteY565" fmla="*/ 4564824 h 5717798"/>
              <a:gd name="connsiteX566" fmla="*/ 1685002 w 5053353"/>
              <a:gd name="connsiteY566" fmla="*/ 4671546 h 5717798"/>
              <a:gd name="connsiteX567" fmla="*/ 1625688 w 5053353"/>
              <a:gd name="connsiteY567" fmla="*/ 4776823 h 5717798"/>
              <a:gd name="connsiteX568" fmla="*/ 1544841 w 5053353"/>
              <a:gd name="connsiteY568" fmla="*/ 4785675 h 5717798"/>
              <a:gd name="connsiteX569" fmla="*/ 1514285 w 5053353"/>
              <a:gd name="connsiteY569" fmla="*/ 4679770 h 5717798"/>
              <a:gd name="connsiteX570" fmla="*/ 1561685 w 5053353"/>
              <a:gd name="connsiteY570" fmla="*/ 4593257 h 5717798"/>
              <a:gd name="connsiteX571" fmla="*/ 1572406 w 5053353"/>
              <a:gd name="connsiteY571" fmla="*/ 4600064 h 5717798"/>
              <a:gd name="connsiteX572" fmla="*/ 1606446 w 5053353"/>
              <a:gd name="connsiteY572" fmla="*/ 4546447 h 5717798"/>
              <a:gd name="connsiteX573" fmla="*/ 1617168 w 5053353"/>
              <a:gd name="connsiteY573" fmla="*/ 4553253 h 5717798"/>
              <a:gd name="connsiteX574" fmla="*/ 1637591 w 5053353"/>
              <a:gd name="connsiteY574" fmla="*/ 4521085 h 5717798"/>
              <a:gd name="connsiteX575" fmla="*/ 1648316 w 5053353"/>
              <a:gd name="connsiteY575" fmla="*/ 4527893 h 5717798"/>
              <a:gd name="connsiteX576" fmla="*/ 1706906 w 5053353"/>
              <a:gd name="connsiteY576" fmla="*/ 4429679 h 5717798"/>
              <a:gd name="connsiteX577" fmla="*/ 1768900 w 5053353"/>
              <a:gd name="connsiteY577" fmla="*/ 4326109 h 5717798"/>
              <a:gd name="connsiteX578" fmla="*/ 1807277 w 5053353"/>
              <a:gd name="connsiteY578" fmla="*/ 4230105 h 5717798"/>
              <a:gd name="connsiteX579" fmla="*/ 1795018 w 5053353"/>
              <a:gd name="connsiteY579" fmla="*/ 4154616 h 5717798"/>
              <a:gd name="connsiteX580" fmla="*/ 1801825 w 5053353"/>
              <a:gd name="connsiteY580" fmla="*/ 4143894 h 5717798"/>
              <a:gd name="connsiteX581" fmla="*/ 1725319 w 5053353"/>
              <a:gd name="connsiteY581" fmla="*/ 4110367 h 5717798"/>
              <a:gd name="connsiteX582" fmla="*/ 1732126 w 5053353"/>
              <a:gd name="connsiteY582" fmla="*/ 4099644 h 5717798"/>
              <a:gd name="connsiteX583" fmla="*/ 1667783 w 5053353"/>
              <a:gd name="connsiteY583" fmla="*/ 4058796 h 5717798"/>
              <a:gd name="connsiteX584" fmla="*/ 1674591 w 5053353"/>
              <a:gd name="connsiteY584" fmla="*/ 4048070 h 5717798"/>
              <a:gd name="connsiteX585" fmla="*/ 1642888 w 5053353"/>
              <a:gd name="connsiteY585" fmla="*/ 4009137 h 5717798"/>
              <a:gd name="connsiteX586" fmla="*/ 1602419 w 5053353"/>
              <a:gd name="connsiteY586" fmla="*/ 3972164 h 5717798"/>
              <a:gd name="connsiteX587" fmla="*/ 1577825 w 5053353"/>
              <a:gd name="connsiteY587" fmla="*/ 3975358 h 5717798"/>
              <a:gd name="connsiteX588" fmla="*/ 1567358 w 5053353"/>
              <a:gd name="connsiteY588" fmla="*/ 3979992 h 5717798"/>
              <a:gd name="connsiteX589" fmla="*/ 1553741 w 5053353"/>
              <a:gd name="connsiteY589" fmla="*/ 4001439 h 5717798"/>
              <a:gd name="connsiteX590" fmla="*/ 1543019 w 5053353"/>
              <a:gd name="connsiteY590" fmla="*/ 3994632 h 5717798"/>
              <a:gd name="connsiteX591" fmla="*/ 1519191 w 5053353"/>
              <a:gd name="connsiteY591" fmla="*/ 4032167 h 5717798"/>
              <a:gd name="connsiteX592" fmla="*/ 1503104 w 5053353"/>
              <a:gd name="connsiteY592" fmla="*/ 4021954 h 5717798"/>
              <a:gd name="connsiteX593" fmla="*/ 1489486 w 5053353"/>
              <a:gd name="connsiteY593" fmla="*/ 4043402 h 5717798"/>
              <a:gd name="connsiteX594" fmla="*/ 1478765 w 5053353"/>
              <a:gd name="connsiteY594" fmla="*/ 4036596 h 5717798"/>
              <a:gd name="connsiteX595" fmla="*/ 1465152 w 5053353"/>
              <a:gd name="connsiteY595" fmla="*/ 4058038 h 5717798"/>
              <a:gd name="connsiteX596" fmla="*/ 1454430 w 5053353"/>
              <a:gd name="connsiteY596" fmla="*/ 4051232 h 5717798"/>
              <a:gd name="connsiteX597" fmla="*/ 1440814 w 5053353"/>
              <a:gd name="connsiteY597" fmla="*/ 4072680 h 5717798"/>
              <a:gd name="connsiteX598" fmla="*/ 1430088 w 5053353"/>
              <a:gd name="connsiteY598" fmla="*/ 4065870 h 5717798"/>
              <a:gd name="connsiteX599" fmla="*/ 1378517 w 5053353"/>
              <a:gd name="connsiteY599" fmla="*/ 4123406 h 5717798"/>
              <a:gd name="connsiteX600" fmla="*/ 1367792 w 5053353"/>
              <a:gd name="connsiteY600" fmla="*/ 4116597 h 5717798"/>
              <a:gd name="connsiteX601" fmla="*/ 1347371 w 5053353"/>
              <a:gd name="connsiteY601" fmla="*/ 4148763 h 5717798"/>
              <a:gd name="connsiteX602" fmla="*/ 1336649 w 5053353"/>
              <a:gd name="connsiteY602" fmla="*/ 4141956 h 5717798"/>
              <a:gd name="connsiteX603" fmla="*/ 1326946 w 5053353"/>
              <a:gd name="connsiteY603" fmla="*/ 4180936 h 5717798"/>
              <a:gd name="connsiteX604" fmla="*/ 1275886 w 5053353"/>
              <a:gd name="connsiteY604" fmla="*/ 4261361 h 5717798"/>
              <a:gd name="connsiteX605" fmla="*/ 1265164 w 5053353"/>
              <a:gd name="connsiteY605" fmla="*/ 4254555 h 5717798"/>
              <a:gd name="connsiteX606" fmla="*/ 1224316 w 5053353"/>
              <a:gd name="connsiteY606" fmla="*/ 4318899 h 5717798"/>
              <a:gd name="connsiteX607" fmla="*/ 1178787 w 5053353"/>
              <a:gd name="connsiteY607" fmla="*/ 4331366 h 5717798"/>
              <a:gd name="connsiteX608" fmla="*/ 1143469 w 5053353"/>
              <a:gd name="connsiteY608" fmla="*/ 4327750 h 5717798"/>
              <a:gd name="connsiteX609" fmla="*/ 1136662 w 5053353"/>
              <a:gd name="connsiteY609" fmla="*/ 4338472 h 5717798"/>
              <a:gd name="connsiteX610" fmla="*/ 1101298 w 5053353"/>
              <a:gd name="connsiteY610" fmla="*/ 4293456 h 5717798"/>
              <a:gd name="connsiteX611" fmla="*/ 1116060 w 5053353"/>
              <a:gd name="connsiteY611" fmla="*/ 4205030 h 5717798"/>
              <a:gd name="connsiteX612" fmla="*/ 1126786 w 5053353"/>
              <a:gd name="connsiteY612" fmla="*/ 4211840 h 5717798"/>
              <a:gd name="connsiteX613" fmla="*/ 1133592 w 5053353"/>
              <a:gd name="connsiteY613" fmla="*/ 4201118 h 5717798"/>
              <a:gd name="connsiteX614" fmla="*/ 1122867 w 5053353"/>
              <a:gd name="connsiteY614" fmla="*/ 4194309 h 5717798"/>
              <a:gd name="connsiteX615" fmla="*/ 1129676 w 5053353"/>
              <a:gd name="connsiteY615" fmla="*/ 4183582 h 5717798"/>
              <a:gd name="connsiteX616" fmla="*/ 1131634 w 5053353"/>
              <a:gd name="connsiteY616" fmla="*/ 4192347 h 5717798"/>
              <a:gd name="connsiteX617" fmla="*/ 1140402 w 5053353"/>
              <a:gd name="connsiteY617" fmla="*/ 4190392 h 5717798"/>
              <a:gd name="connsiteX618" fmla="*/ 1160825 w 5053353"/>
              <a:gd name="connsiteY618" fmla="*/ 4158222 h 5717798"/>
              <a:gd name="connsiteX619" fmla="*/ 1206610 w 5053353"/>
              <a:gd name="connsiteY619" fmla="*/ 4157197 h 5717798"/>
              <a:gd name="connsiteX620" fmla="*/ 1220222 w 5053353"/>
              <a:gd name="connsiteY620" fmla="*/ 4135754 h 5717798"/>
              <a:gd name="connsiteX621" fmla="*/ 1235076 w 5053353"/>
              <a:gd name="connsiteY621" fmla="*/ 4130134 h 5717798"/>
              <a:gd name="connsiteX622" fmla="*/ 1258693 w 5053353"/>
              <a:gd name="connsiteY622" fmla="*/ 4122558 h 5717798"/>
              <a:gd name="connsiteX623" fmla="*/ 1269416 w 5053353"/>
              <a:gd name="connsiteY623" fmla="*/ 4129364 h 5717798"/>
              <a:gd name="connsiteX624" fmla="*/ 1310261 w 5053353"/>
              <a:gd name="connsiteY624" fmla="*/ 4065025 h 5717798"/>
              <a:gd name="connsiteX625" fmla="*/ 1495607 w 5053353"/>
              <a:gd name="connsiteY625" fmla="*/ 3844170 h 5717798"/>
              <a:gd name="connsiteX626" fmla="*/ 1445393 w 5053353"/>
              <a:gd name="connsiteY626" fmla="*/ 3804770 h 5717798"/>
              <a:gd name="connsiteX627" fmla="*/ 1395181 w 5053353"/>
              <a:gd name="connsiteY627" fmla="*/ 3765371 h 5717798"/>
              <a:gd name="connsiteX628" fmla="*/ 1401991 w 5053353"/>
              <a:gd name="connsiteY628" fmla="*/ 3754645 h 5717798"/>
              <a:gd name="connsiteX629" fmla="*/ 1381267 w 5053353"/>
              <a:gd name="connsiteY629" fmla="*/ 3733966 h 5717798"/>
              <a:gd name="connsiteX630" fmla="*/ 1360539 w 5053353"/>
              <a:gd name="connsiteY630" fmla="*/ 3713287 h 5717798"/>
              <a:gd name="connsiteX631" fmla="*/ 1367349 w 5053353"/>
              <a:gd name="connsiteY631" fmla="*/ 3702561 h 5717798"/>
              <a:gd name="connsiteX632" fmla="*/ 1345907 w 5053353"/>
              <a:gd name="connsiteY632" fmla="*/ 3688946 h 5717798"/>
              <a:gd name="connsiteX633" fmla="*/ 1320496 w 5053353"/>
              <a:gd name="connsiteY633" fmla="*/ 3616395 h 5717798"/>
              <a:gd name="connsiteX634" fmla="*/ 1240538 w 5053353"/>
              <a:gd name="connsiteY634" fmla="*/ 3546825 h 5717798"/>
              <a:gd name="connsiteX635" fmla="*/ 1247344 w 5053353"/>
              <a:gd name="connsiteY635" fmla="*/ 3536103 h 5717798"/>
              <a:gd name="connsiteX636" fmla="*/ 1236621 w 5053353"/>
              <a:gd name="connsiteY636" fmla="*/ 3529297 h 5717798"/>
              <a:gd name="connsiteX637" fmla="*/ 1229816 w 5053353"/>
              <a:gd name="connsiteY637" fmla="*/ 3540019 h 5717798"/>
              <a:gd name="connsiteX638" fmla="*/ 1157476 w 5053353"/>
              <a:gd name="connsiteY638" fmla="*/ 3535471 h 5717798"/>
              <a:gd name="connsiteX639" fmla="*/ 1073478 w 5053353"/>
              <a:gd name="connsiteY639" fmla="*/ 3561135 h 5717798"/>
              <a:gd name="connsiteX640" fmla="*/ 1062755 w 5053353"/>
              <a:gd name="connsiteY640" fmla="*/ 3554327 h 5717798"/>
              <a:gd name="connsiteX641" fmla="*/ 1049139 w 5053353"/>
              <a:gd name="connsiteY641" fmla="*/ 3575776 h 5717798"/>
              <a:gd name="connsiteX642" fmla="*/ 1003357 w 5053353"/>
              <a:gd name="connsiteY642" fmla="*/ 3576796 h 5717798"/>
              <a:gd name="connsiteX643" fmla="*/ 982933 w 5053353"/>
              <a:gd name="connsiteY643" fmla="*/ 3608966 h 5717798"/>
              <a:gd name="connsiteX644" fmla="*/ 912847 w 5053353"/>
              <a:gd name="connsiteY644" fmla="*/ 3666033 h 5717798"/>
              <a:gd name="connsiteX645" fmla="*/ 843744 w 5053353"/>
              <a:gd name="connsiteY645" fmla="*/ 3727482 h 5717798"/>
              <a:gd name="connsiteX646" fmla="*/ 768772 w 5053353"/>
              <a:gd name="connsiteY646" fmla="*/ 3762634 h 5717798"/>
              <a:gd name="connsiteX647" fmla="*/ 681073 w 5053353"/>
              <a:gd name="connsiteY647" fmla="*/ 3740807 h 5717798"/>
              <a:gd name="connsiteX648" fmla="*/ 623539 w 5053353"/>
              <a:gd name="connsiteY648" fmla="*/ 3689233 h 5717798"/>
              <a:gd name="connsiteX649" fmla="*/ 630346 w 5053353"/>
              <a:gd name="connsiteY649" fmla="*/ 3678510 h 5717798"/>
              <a:gd name="connsiteX650" fmla="*/ 586988 w 5053353"/>
              <a:gd name="connsiteY650" fmla="*/ 3669791 h 5717798"/>
              <a:gd name="connsiteX651" fmla="*/ 549496 w 5053353"/>
              <a:gd name="connsiteY651" fmla="*/ 3687367 h 5717798"/>
              <a:gd name="connsiteX652" fmla="*/ 538774 w 5053353"/>
              <a:gd name="connsiteY652" fmla="*/ 3680560 h 5717798"/>
              <a:gd name="connsiteX653" fmla="*/ 493500 w 5053353"/>
              <a:gd name="connsiteY653" fmla="*/ 3704473 h 5717798"/>
              <a:gd name="connsiteX654" fmla="*/ 447715 w 5053353"/>
              <a:gd name="connsiteY654" fmla="*/ 3705498 h 5717798"/>
              <a:gd name="connsiteX655" fmla="*/ 440908 w 5053353"/>
              <a:gd name="connsiteY655" fmla="*/ 3716221 h 5717798"/>
              <a:gd name="connsiteX656" fmla="*/ 360482 w 5053353"/>
              <a:gd name="connsiteY656" fmla="*/ 3665162 h 5717798"/>
              <a:gd name="connsiteX657" fmla="*/ 338476 w 5053353"/>
              <a:gd name="connsiteY657" fmla="*/ 3587256 h 5717798"/>
              <a:gd name="connsiteX658" fmla="*/ 365151 w 5053353"/>
              <a:gd name="connsiteY658" fmla="*/ 3480064 h 5717798"/>
              <a:gd name="connsiteX659" fmla="*/ 430126 w 5053353"/>
              <a:gd name="connsiteY659" fmla="*/ 3431037 h 5717798"/>
              <a:gd name="connsiteX660" fmla="*/ 496127 w 5053353"/>
              <a:gd name="connsiteY660" fmla="*/ 3427803 h 5717798"/>
              <a:gd name="connsiteX661" fmla="*/ 502934 w 5053353"/>
              <a:gd name="connsiteY661" fmla="*/ 3417081 h 5717798"/>
              <a:gd name="connsiteX662" fmla="*/ 545825 w 5053353"/>
              <a:gd name="connsiteY662" fmla="*/ 3444311 h 5717798"/>
              <a:gd name="connsiteX663" fmla="*/ 552635 w 5053353"/>
              <a:gd name="connsiteY663" fmla="*/ 3433585 h 5717798"/>
              <a:gd name="connsiteX664" fmla="*/ 562378 w 5053353"/>
              <a:gd name="connsiteY664" fmla="*/ 3436014 h 5717798"/>
              <a:gd name="connsiteX665" fmla="*/ 572125 w 5053353"/>
              <a:gd name="connsiteY665" fmla="*/ 3438437 h 5717798"/>
              <a:gd name="connsiteX666" fmla="*/ 597487 w 5053353"/>
              <a:gd name="connsiteY666" fmla="*/ 3469582 h 5717798"/>
              <a:gd name="connsiteX667" fmla="*/ 630170 w 5053353"/>
              <a:gd name="connsiteY667" fmla="*/ 3512901 h 5717798"/>
              <a:gd name="connsiteX668" fmla="*/ 705864 w 5053353"/>
              <a:gd name="connsiteY668" fmla="*/ 3470686 h 5717798"/>
              <a:gd name="connsiteX669" fmla="*/ 765991 w 5053353"/>
              <a:gd name="connsiteY669" fmla="*/ 3441153 h 5717798"/>
              <a:gd name="connsiteX670" fmla="*/ 787439 w 5053353"/>
              <a:gd name="connsiteY670" fmla="*/ 3454768 h 5717798"/>
              <a:gd name="connsiteX671" fmla="*/ 826627 w 5053353"/>
              <a:gd name="connsiteY671" fmla="*/ 3434513 h 5717798"/>
              <a:gd name="connsiteX672" fmla="*/ 864369 w 5053353"/>
              <a:gd name="connsiteY672" fmla="*/ 3428381 h 5717798"/>
              <a:gd name="connsiteX673" fmla="*/ 871179 w 5053353"/>
              <a:gd name="connsiteY673" fmla="*/ 3417655 h 5717798"/>
              <a:gd name="connsiteX674" fmla="*/ 897988 w 5053353"/>
              <a:gd name="connsiteY674" fmla="*/ 3434674 h 5717798"/>
              <a:gd name="connsiteX675" fmla="*/ 922329 w 5053353"/>
              <a:gd name="connsiteY675" fmla="*/ 3420036 h 5717798"/>
              <a:gd name="connsiteX676" fmla="*/ 933051 w 5053353"/>
              <a:gd name="connsiteY676" fmla="*/ 3426843 h 5717798"/>
              <a:gd name="connsiteX677" fmla="*/ 972965 w 5053353"/>
              <a:gd name="connsiteY677" fmla="*/ 3399526 h 5717798"/>
              <a:gd name="connsiteX678" fmla="*/ 1012874 w 5053353"/>
              <a:gd name="connsiteY678" fmla="*/ 3372206 h 5717798"/>
              <a:gd name="connsiteX679" fmla="*/ 1086659 w 5053353"/>
              <a:gd name="connsiteY679" fmla="*/ 3362628 h 5717798"/>
              <a:gd name="connsiteX680" fmla="*/ 1201293 w 5053353"/>
              <a:gd name="connsiteY680" fmla="*/ 3288708 h 5717798"/>
              <a:gd name="connsiteX681" fmla="*/ 1190571 w 5053353"/>
              <a:gd name="connsiteY681" fmla="*/ 3281901 h 5717798"/>
              <a:gd name="connsiteX682" fmla="*/ 1202226 w 5053353"/>
              <a:gd name="connsiteY682" fmla="*/ 3251686 h 5717798"/>
              <a:gd name="connsiteX683" fmla="*/ 1213886 w 5053353"/>
              <a:gd name="connsiteY683" fmla="*/ 3221474 h 5717798"/>
              <a:gd name="connsiteX684" fmla="*/ 1203163 w 5053353"/>
              <a:gd name="connsiteY684" fmla="*/ 3214668 h 5717798"/>
              <a:gd name="connsiteX685" fmla="*/ 1223586 w 5053353"/>
              <a:gd name="connsiteY685" fmla="*/ 3182499 h 5717798"/>
              <a:gd name="connsiteX686" fmla="*/ 1212861 w 5053353"/>
              <a:gd name="connsiteY686" fmla="*/ 3175689 h 5717798"/>
              <a:gd name="connsiteX687" fmla="*/ 1236687 w 5053353"/>
              <a:gd name="connsiteY687" fmla="*/ 3138159 h 5717798"/>
              <a:gd name="connsiteX688" fmla="*/ 1225966 w 5053353"/>
              <a:gd name="connsiteY688" fmla="*/ 3131352 h 5717798"/>
              <a:gd name="connsiteX689" fmla="*/ 1239581 w 5053353"/>
              <a:gd name="connsiteY689" fmla="*/ 3109904 h 5717798"/>
              <a:gd name="connsiteX690" fmla="*/ 1228860 w 5053353"/>
              <a:gd name="connsiteY690" fmla="*/ 3103097 h 5717798"/>
              <a:gd name="connsiteX691" fmla="*/ 1249282 w 5053353"/>
              <a:gd name="connsiteY691" fmla="*/ 3070927 h 5717798"/>
              <a:gd name="connsiteX692" fmla="*/ 1238556 w 5053353"/>
              <a:gd name="connsiteY692" fmla="*/ 3064118 h 5717798"/>
              <a:gd name="connsiteX693" fmla="*/ 1255066 w 5053353"/>
              <a:gd name="connsiteY693" fmla="*/ 3014416 h 5717798"/>
              <a:gd name="connsiteX694" fmla="*/ 1244342 w 5053353"/>
              <a:gd name="connsiteY694" fmla="*/ 3007607 h 5717798"/>
              <a:gd name="connsiteX695" fmla="*/ 1257956 w 5053353"/>
              <a:gd name="connsiteY695" fmla="*/ 2986159 h 5717798"/>
              <a:gd name="connsiteX696" fmla="*/ 1243320 w 5053353"/>
              <a:gd name="connsiteY696" fmla="*/ 2961824 h 5717798"/>
              <a:gd name="connsiteX697" fmla="*/ 1256936 w 5053353"/>
              <a:gd name="connsiteY697" fmla="*/ 2940376 h 5717798"/>
              <a:gd name="connsiteX698" fmla="*/ 1268416 w 5053353"/>
              <a:gd name="connsiteY698" fmla="*/ 2744552 h 5717798"/>
              <a:gd name="connsiteX699" fmla="*/ 1257690 w 5053353"/>
              <a:gd name="connsiteY699" fmla="*/ 2737742 h 5717798"/>
              <a:gd name="connsiteX700" fmla="*/ 1277092 w 5053353"/>
              <a:gd name="connsiteY700" fmla="*/ 2659783 h 5717798"/>
              <a:gd name="connsiteX701" fmla="*/ 1266368 w 5053353"/>
              <a:gd name="connsiteY701" fmla="*/ 2652976 h 5717798"/>
              <a:gd name="connsiteX702" fmla="*/ 1286233 w 5053353"/>
              <a:gd name="connsiteY702" fmla="*/ 2556510 h 5717798"/>
              <a:gd name="connsiteX703" fmla="*/ 1311463 w 5053353"/>
              <a:gd name="connsiteY703" fmla="*/ 2463450 h 5717798"/>
              <a:gd name="connsiteX704" fmla="*/ 1300742 w 5053353"/>
              <a:gd name="connsiteY704" fmla="*/ 2456644 h 5717798"/>
              <a:gd name="connsiteX705" fmla="*/ 1314359 w 5053353"/>
              <a:gd name="connsiteY705" fmla="*/ 2435196 h 5717798"/>
              <a:gd name="connsiteX706" fmla="*/ 1303632 w 5053353"/>
              <a:gd name="connsiteY706" fmla="*/ 2428387 h 5717798"/>
              <a:gd name="connsiteX707" fmla="*/ 1324522 w 5053353"/>
              <a:gd name="connsiteY707" fmla="*/ 2377706 h 5717798"/>
              <a:gd name="connsiteX708" fmla="*/ 1290863 w 5053353"/>
              <a:gd name="connsiteY708" fmla="*/ 2330004 h 5717798"/>
              <a:gd name="connsiteX709" fmla="*/ 1277247 w 5053353"/>
              <a:gd name="connsiteY709" fmla="*/ 2351451 h 5717798"/>
              <a:gd name="connsiteX710" fmla="*/ 1220740 w 5053353"/>
              <a:gd name="connsiteY710" fmla="*/ 2345669 h 5717798"/>
              <a:gd name="connsiteX711" fmla="*/ 1169590 w 5053353"/>
              <a:gd name="connsiteY711" fmla="*/ 2343288 h 5717798"/>
              <a:gd name="connsiteX712" fmla="*/ 1066273 w 5053353"/>
              <a:gd name="connsiteY712" fmla="*/ 2292741 h 5717798"/>
              <a:gd name="connsiteX713" fmla="*/ 939896 w 5053353"/>
              <a:gd name="connsiteY713" fmla="*/ 2314064 h 5717798"/>
              <a:gd name="connsiteX714" fmla="*/ 895810 w 5053353"/>
              <a:gd name="connsiteY714" fmla="*/ 2312404 h 5717798"/>
              <a:gd name="connsiteX715" fmla="*/ 875384 w 5053353"/>
              <a:gd name="connsiteY715" fmla="*/ 2344578 h 5717798"/>
              <a:gd name="connsiteX716" fmla="*/ 775984 w 5053353"/>
              <a:gd name="connsiteY716" fmla="*/ 2311559 h 5717798"/>
              <a:gd name="connsiteX717" fmla="*/ 796318 w 5053353"/>
              <a:gd name="connsiteY717" fmla="*/ 2196585 h 5717798"/>
              <a:gd name="connsiteX718" fmla="*/ 853247 w 5053353"/>
              <a:gd name="connsiteY718" fmla="*/ 2142456 h 5717798"/>
              <a:gd name="connsiteX719" fmla="*/ 873670 w 5053353"/>
              <a:gd name="connsiteY719" fmla="*/ 2110286 h 5717798"/>
              <a:gd name="connsiteX720" fmla="*/ 887802 w 5053353"/>
              <a:gd name="connsiteY720" fmla="*/ 2111732 h 5717798"/>
              <a:gd name="connsiteX721" fmla="*/ 901928 w 5053353"/>
              <a:gd name="connsiteY721" fmla="*/ 2113177 h 5717798"/>
              <a:gd name="connsiteX722" fmla="*/ 922350 w 5053353"/>
              <a:gd name="connsiteY722" fmla="*/ 2081007 h 5717798"/>
              <a:gd name="connsiteX723" fmla="*/ 933077 w 5053353"/>
              <a:gd name="connsiteY723" fmla="*/ 2087817 h 5717798"/>
              <a:gd name="connsiteX724" fmla="*/ 972264 w 5053353"/>
              <a:gd name="connsiteY724" fmla="*/ 2067562 h 5717798"/>
              <a:gd name="connsiteX725" fmla="*/ 1042175 w 5053353"/>
              <a:gd name="connsiteY725" fmla="*/ 2081853 h 5717798"/>
              <a:gd name="connsiteX726" fmla="*/ 1072648 w 5053353"/>
              <a:gd name="connsiteY726" fmla="*/ 2104961 h 5717798"/>
              <a:gd name="connsiteX727" fmla="*/ 1103116 w 5053353"/>
              <a:gd name="connsiteY727" fmla="*/ 2128063 h 5717798"/>
              <a:gd name="connsiteX728" fmla="*/ 1123581 w 5053353"/>
              <a:gd name="connsiteY728" fmla="*/ 2137296 h 5717798"/>
              <a:gd name="connsiteX729" fmla="*/ 1144049 w 5053353"/>
              <a:gd name="connsiteY729" fmla="*/ 2146527 h 5717798"/>
              <a:gd name="connsiteX730" fmla="*/ 1150856 w 5053353"/>
              <a:gd name="connsiteY730" fmla="*/ 2135805 h 5717798"/>
              <a:gd name="connsiteX731" fmla="*/ 1183027 w 5053353"/>
              <a:gd name="connsiteY731" fmla="*/ 2156228 h 5717798"/>
              <a:gd name="connsiteX732" fmla="*/ 1244136 w 5053353"/>
              <a:gd name="connsiteY732" fmla="*/ 2131077 h 5717798"/>
              <a:gd name="connsiteX733" fmla="*/ 1315959 w 5053353"/>
              <a:gd name="connsiteY733" fmla="*/ 2112733 h 5717798"/>
              <a:gd name="connsiteX734" fmla="*/ 1337408 w 5053353"/>
              <a:gd name="connsiteY734" fmla="*/ 2126348 h 5717798"/>
              <a:gd name="connsiteX735" fmla="*/ 1344214 w 5053353"/>
              <a:gd name="connsiteY735" fmla="*/ 2115628 h 5717798"/>
              <a:gd name="connsiteX736" fmla="*/ 1365662 w 5053353"/>
              <a:gd name="connsiteY736" fmla="*/ 2129243 h 5717798"/>
              <a:gd name="connsiteX737" fmla="*/ 1372471 w 5053353"/>
              <a:gd name="connsiteY737" fmla="*/ 2118517 h 5717798"/>
              <a:gd name="connsiteX738" fmla="*/ 1399280 w 5053353"/>
              <a:gd name="connsiteY738" fmla="*/ 2135537 h 5717798"/>
              <a:gd name="connsiteX739" fmla="*/ 1463532 w 5053353"/>
              <a:gd name="connsiteY739" fmla="*/ 2093579 h 5717798"/>
              <a:gd name="connsiteX740" fmla="*/ 1476165 w 5053353"/>
              <a:gd name="connsiteY740" fmla="*/ 2067749 h 5717798"/>
              <a:gd name="connsiteX741" fmla="*/ 1492209 w 5053353"/>
              <a:gd name="connsiteY741" fmla="*/ 2036558 h 5717798"/>
              <a:gd name="connsiteX742" fmla="*/ 1536969 w 5053353"/>
              <a:gd name="connsiteY742" fmla="*/ 1989748 h 5717798"/>
              <a:gd name="connsiteX743" fmla="*/ 1547692 w 5053353"/>
              <a:gd name="connsiteY743" fmla="*/ 1996554 h 5717798"/>
              <a:gd name="connsiteX744" fmla="*/ 1568115 w 5053353"/>
              <a:gd name="connsiteY744" fmla="*/ 1964384 h 5717798"/>
              <a:gd name="connsiteX745" fmla="*/ 1578842 w 5053353"/>
              <a:gd name="connsiteY745" fmla="*/ 1971194 h 5717798"/>
              <a:gd name="connsiteX746" fmla="*/ 1649599 w 5053353"/>
              <a:gd name="connsiteY746" fmla="*/ 1865660 h 5717798"/>
              <a:gd name="connsiteX747" fmla="*/ 1729123 w 5053353"/>
              <a:gd name="connsiteY747" fmla="*/ 1758170 h 5717798"/>
              <a:gd name="connsiteX748" fmla="*/ 1675464 w 5053353"/>
              <a:gd name="connsiteY748" fmla="*/ 1682728 h 5717798"/>
              <a:gd name="connsiteX749" fmla="*/ 1593038 w 5053353"/>
              <a:gd name="connsiteY749" fmla="*/ 1581500 h 5717798"/>
              <a:gd name="connsiteX750" fmla="*/ 1599844 w 5053353"/>
              <a:gd name="connsiteY750" fmla="*/ 1570778 h 5717798"/>
              <a:gd name="connsiteX751" fmla="*/ 1578398 w 5053353"/>
              <a:gd name="connsiteY751" fmla="*/ 1557162 h 5717798"/>
              <a:gd name="connsiteX752" fmla="*/ 1579843 w 5053353"/>
              <a:gd name="connsiteY752" fmla="*/ 1543037 h 5717798"/>
              <a:gd name="connsiteX753" fmla="*/ 1581287 w 5053353"/>
              <a:gd name="connsiteY753" fmla="*/ 1528906 h 5717798"/>
              <a:gd name="connsiteX754" fmla="*/ 1516948 w 5053353"/>
              <a:gd name="connsiteY754" fmla="*/ 1488059 h 5717798"/>
              <a:gd name="connsiteX755" fmla="*/ 1523755 w 5053353"/>
              <a:gd name="connsiteY755" fmla="*/ 1477337 h 5717798"/>
              <a:gd name="connsiteX756" fmla="*/ 1497159 w 5053353"/>
              <a:gd name="connsiteY756" fmla="*/ 1430360 h 5717798"/>
              <a:gd name="connsiteX757" fmla="*/ 1453031 w 5053353"/>
              <a:gd name="connsiteY757" fmla="*/ 1387302 h 5717798"/>
              <a:gd name="connsiteX758" fmla="*/ 1395326 w 5053353"/>
              <a:gd name="connsiteY758" fmla="*/ 1407089 h 5717798"/>
              <a:gd name="connsiteX759" fmla="*/ 1330313 w 5053353"/>
              <a:gd name="connsiteY759" fmla="*/ 1414707 h 5717798"/>
              <a:gd name="connsiteX760" fmla="*/ 1323504 w 5053353"/>
              <a:gd name="connsiteY760" fmla="*/ 1425433 h 5717798"/>
              <a:gd name="connsiteX761" fmla="*/ 1140783 w 5053353"/>
              <a:gd name="connsiteY761" fmla="*/ 1369610 h 5717798"/>
              <a:gd name="connsiteX762" fmla="*/ 1147589 w 5053353"/>
              <a:gd name="connsiteY762" fmla="*/ 1358889 h 5717798"/>
              <a:gd name="connsiteX763" fmla="*/ 1115421 w 5053353"/>
              <a:gd name="connsiteY763" fmla="*/ 1338466 h 5717798"/>
              <a:gd name="connsiteX764" fmla="*/ 1116865 w 5053353"/>
              <a:gd name="connsiteY764" fmla="*/ 1324341 h 5717798"/>
              <a:gd name="connsiteX765" fmla="*/ 1118310 w 5053353"/>
              <a:gd name="connsiteY765" fmla="*/ 1310209 h 5717798"/>
              <a:gd name="connsiteX766" fmla="*/ 1096867 w 5053353"/>
              <a:gd name="connsiteY766" fmla="*/ 1296594 h 5717798"/>
              <a:gd name="connsiteX767" fmla="*/ 1101203 w 5053353"/>
              <a:gd name="connsiteY767" fmla="*/ 1254213 h 5717798"/>
              <a:gd name="connsiteX768" fmla="*/ 1088011 w 5053353"/>
              <a:gd name="connsiteY768" fmla="*/ 1215746 h 5717798"/>
              <a:gd name="connsiteX769" fmla="*/ 1101626 w 5053353"/>
              <a:gd name="connsiteY769" fmla="*/ 1194298 h 5717798"/>
              <a:gd name="connsiteX770" fmla="*/ 1090904 w 5053353"/>
              <a:gd name="connsiteY770" fmla="*/ 1187492 h 5717798"/>
              <a:gd name="connsiteX771" fmla="*/ 1104518 w 5053353"/>
              <a:gd name="connsiteY771" fmla="*/ 1166048 h 5717798"/>
              <a:gd name="connsiteX772" fmla="*/ 1100560 w 5053353"/>
              <a:gd name="connsiteY772" fmla="*/ 1107108 h 5717798"/>
              <a:gd name="connsiteX773" fmla="*/ 1133617 w 5053353"/>
              <a:gd name="connsiteY773" fmla="*/ 1049110 h 5717798"/>
              <a:gd name="connsiteX774" fmla="*/ 1164766 w 5053353"/>
              <a:gd name="connsiteY774" fmla="*/ 1023750 h 5717798"/>
              <a:gd name="connsiteX775" fmla="*/ 1234376 w 5053353"/>
              <a:gd name="connsiteY775" fmla="*/ 985195 h 5717798"/>
              <a:gd name="connsiteX776" fmla="*/ 1326419 w 5053353"/>
              <a:gd name="connsiteY776" fmla="*/ 964637 h 5717798"/>
              <a:gd name="connsiteX777" fmla="*/ 1424840 w 5053353"/>
              <a:gd name="connsiteY777" fmla="*/ 993269 h 5717798"/>
              <a:gd name="connsiteX778" fmla="*/ 1479228 w 5053353"/>
              <a:gd name="connsiteY778" fmla="*/ 1061649 h 5717798"/>
              <a:gd name="connsiteX779" fmla="*/ 1534212 w 5053353"/>
              <a:gd name="connsiteY779" fmla="*/ 1235724 h 5717798"/>
              <a:gd name="connsiteX780" fmla="*/ 1520595 w 5053353"/>
              <a:gd name="connsiteY780" fmla="*/ 1257171 h 5717798"/>
              <a:gd name="connsiteX781" fmla="*/ 1531322 w 5053353"/>
              <a:gd name="connsiteY781" fmla="*/ 1263980 h 5717798"/>
              <a:gd name="connsiteX782" fmla="*/ 1504092 w 5053353"/>
              <a:gd name="connsiteY782" fmla="*/ 1306871 h 5717798"/>
              <a:gd name="connsiteX783" fmla="*/ 1499029 w 5053353"/>
              <a:gd name="connsiteY783" fmla="*/ 1356320 h 5717798"/>
              <a:gd name="connsiteX784" fmla="*/ 1543156 w 5053353"/>
              <a:gd name="connsiteY784" fmla="*/ 1399377 h 5717798"/>
              <a:gd name="connsiteX785" fmla="*/ 1596262 w 5053353"/>
              <a:gd name="connsiteY785" fmla="*/ 1410528 h 5717798"/>
              <a:gd name="connsiteX786" fmla="*/ 1626731 w 5053353"/>
              <a:gd name="connsiteY786" fmla="*/ 1433628 h 5717798"/>
              <a:gd name="connsiteX787" fmla="*/ 1657196 w 5053353"/>
              <a:gd name="connsiteY787" fmla="*/ 1456735 h 5717798"/>
              <a:gd name="connsiteX788" fmla="*/ 1689366 w 5053353"/>
              <a:gd name="connsiteY788" fmla="*/ 1477157 h 5717798"/>
              <a:gd name="connsiteX789" fmla="*/ 1699579 w 5053353"/>
              <a:gd name="connsiteY789" fmla="*/ 1461070 h 5717798"/>
              <a:gd name="connsiteX790" fmla="*/ 1761495 w 5053353"/>
              <a:gd name="connsiteY790" fmla="*/ 1511663 h 5717798"/>
              <a:gd name="connsiteX791" fmla="*/ 1823409 w 5053353"/>
              <a:gd name="connsiteY791" fmla="*/ 1562256 h 5717798"/>
              <a:gd name="connsiteX792" fmla="*/ 1887194 w 5053353"/>
              <a:gd name="connsiteY792" fmla="*/ 1538807 h 5717798"/>
              <a:gd name="connsiteX793" fmla="*/ 1956340 w 5053353"/>
              <a:gd name="connsiteY793" fmla="*/ 1518763 h 5717798"/>
              <a:gd name="connsiteX794" fmla="*/ 1988509 w 5053353"/>
              <a:gd name="connsiteY794" fmla="*/ 1539186 h 5717798"/>
              <a:gd name="connsiteX795" fmla="*/ 1995319 w 5053353"/>
              <a:gd name="connsiteY795" fmla="*/ 1528460 h 5717798"/>
              <a:gd name="connsiteX796" fmla="*/ 2025276 w 5053353"/>
              <a:gd name="connsiteY796" fmla="*/ 1528672 h 5717798"/>
              <a:gd name="connsiteX797" fmla="*/ 2054721 w 5053353"/>
              <a:gd name="connsiteY797" fmla="*/ 1505995 h 5717798"/>
              <a:gd name="connsiteX798" fmla="*/ 2076167 w 5053353"/>
              <a:gd name="connsiteY798" fmla="*/ 1519609 h 5717798"/>
              <a:gd name="connsiteX799" fmla="*/ 2114125 w 5053353"/>
              <a:gd name="connsiteY799" fmla="*/ 1483523 h 5717798"/>
              <a:gd name="connsiteX800" fmla="*/ 2130208 w 5053353"/>
              <a:gd name="connsiteY800" fmla="*/ 1493732 h 5717798"/>
              <a:gd name="connsiteX801" fmla="*/ 2143823 w 5053353"/>
              <a:gd name="connsiteY801" fmla="*/ 1472286 h 5717798"/>
              <a:gd name="connsiteX802" fmla="*/ 2182290 w 5053353"/>
              <a:gd name="connsiteY802" fmla="*/ 1459093 h 5717798"/>
              <a:gd name="connsiteX803" fmla="*/ 2213439 w 5053353"/>
              <a:gd name="connsiteY803" fmla="*/ 1433733 h 5717798"/>
              <a:gd name="connsiteX804" fmla="*/ 2224161 w 5053353"/>
              <a:gd name="connsiteY804" fmla="*/ 1440540 h 5717798"/>
              <a:gd name="connsiteX805" fmla="*/ 2268922 w 5053353"/>
              <a:gd name="connsiteY805" fmla="*/ 1393729 h 5717798"/>
              <a:gd name="connsiteX806" fmla="*/ 2279647 w 5053353"/>
              <a:gd name="connsiteY806" fmla="*/ 1400538 h 5717798"/>
              <a:gd name="connsiteX807" fmla="*/ 2293264 w 5053353"/>
              <a:gd name="connsiteY807" fmla="*/ 1379091 h 5717798"/>
              <a:gd name="connsiteX808" fmla="*/ 2303985 w 5053353"/>
              <a:gd name="connsiteY808" fmla="*/ 1385898 h 5717798"/>
              <a:gd name="connsiteX809" fmla="*/ 2346789 w 5053353"/>
              <a:gd name="connsiteY809" fmla="*/ 1330323 h 5717798"/>
              <a:gd name="connsiteX810" fmla="*/ 2389597 w 5053353"/>
              <a:gd name="connsiteY810" fmla="*/ 1274751 h 5717798"/>
              <a:gd name="connsiteX811" fmla="*/ 2382020 w 5053353"/>
              <a:gd name="connsiteY811" fmla="*/ 1251134 h 5717798"/>
              <a:gd name="connsiteX812" fmla="*/ 2374443 w 5053353"/>
              <a:gd name="connsiteY812" fmla="*/ 1227518 h 5717798"/>
              <a:gd name="connsiteX813" fmla="*/ 2381253 w 5053353"/>
              <a:gd name="connsiteY813" fmla="*/ 1216791 h 5717798"/>
              <a:gd name="connsiteX814" fmla="*/ 2359809 w 5053353"/>
              <a:gd name="connsiteY814" fmla="*/ 1203178 h 5717798"/>
              <a:gd name="connsiteX815" fmla="*/ 2366616 w 5053353"/>
              <a:gd name="connsiteY815" fmla="*/ 1192456 h 5717798"/>
              <a:gd name="connsiteX816" fmla="*/ 2345168 w 5053353"/>
              <a:gd name="connsiteY816" fmla="*/ 1178840 h 5717798"/>
              <a:gd name="connsiteX817" fmla="*/ 2351975 w 5053353"/>
              <a:gd name="connsiteY817" fmla="*/ 1168118 h 5717798"/>
              <a:gd name="connsiteX818" fmla="*/ 2341249 w 5053353"/>
              <a:gd name="connsiteY818" fmla="*/ 1161309 h 5717798"/>
              <a:gd name="connsiteX819" fmla="*/ 2348058 w 5053353"/>
              <a:gd name="connsiteY819" fmla="*/ 1150582 h 5717798"/>
              <a:gd name="connsiteX820" fmla="*/ 2331976 w 5053353"/>
              <a:gd name="connsiteY820" fmla="*/ 1140373 h 5717798"/>
              <a:gd name="connsiteX821" fmla="*/ 2406861 w 5053353"/>
              <a:gd name="connsiteY821" fmla="*/ 1022417 h 5717798"/>
              <a:gd name="connsiteX822" fmla="*/ 2422944 w 5053353"/>
              <a:gd name="connsiteY822" fmla="*/ 1032626 h 5717798"/>
              <a:gd name="connsiteX823" fmla="*/ 2456983 w 5053353"/>
              <a:gd name="connsiteY823" fmla="*/ 979009 h 5717798"/>
              <a:gd name="connsiteX824" fmla="*/ 2440857 w 5053353"/>
              <a:gd name="connsiteY824" fmla="*/ 927395 h 5717798"/>
              <a:gd name="connsiteX825" fmla="*/ 2407193 w 5053353"/>
              <a:gd name="connsiteY825" fmla="*/ 879694 h 5717798"/>
              <a:gd name="connsiteX826" fmla="*/ 2362856 w 5053353"/>
              <a:gd name="connsiteY826" fmla="*/ 866589 h 5717798"/>
              <a:gd name="connsiteX827" fmla="*/ 2307026 w 5053353"/>
              <a:gd name="connsiteY827" fmla="*/ 812339 h 5717798"/>
              <a:gd name="connsiteX828" fmla="*/ 2305747 w 5053353"/>
              <a:gd name="connsiteY828" fmla="*/ 755106 h 5717798"/>
              <a:gd name="connsiteX829" fmla="*/ 2284300 w 5053353"/>
              <a:gd name="connsiteY829" fmla="*/ 741490 h 5717798"/>
              <a:gd name="connsiteX830" fmla="*/ 2275231 w 5053353"/>
              <a:gd name="connsiteY830" fmla="*/ 690598 h 5717798"/>
              <a:gd name="connsiteX831" fmla="*/ 2266168 w 5053353"/>
              <a:gd name="connsiteY831" fmla="*/ 639709 h 5717798"/>
              <a:gd name="connsiteX832" fmla="*/ 2255442 w 5053353"/>
              <a:gd name="connsiteY832" fmla="*/ 632899 h 5717798"/>
              <a:gd name="connsiteX833" fmla="*/ 2268803 w 5053353"/>
              <a:gd name="connsiteY833" fmla="*/ 600004 h 5717798"/>
              <a:gd name="connsiteX834" fmla="*/ 2268033 w 5053353"/>
              <a:gd name="connsiteY834" fmla="*/ 565666 h 5717798"/>
              <a:gd name="connsiteX835" fmla="*/ 2320583 w 5053353"/>
              <a:gd name="connsiteY835" fmla="*/ 512515 h 5717798"/>
              <a:gd name="connsiteX836" fmla="*/ 2367772 w 5053353"/>
              <a:gd name="connsiteY836" fmla="*/ 455960 h 5717798"/>
              <a:gd name="connsiteX837" fmla="*/ 2431091 w 5053353"/>
              <a:gd name="connsiteY837" fmla="*/ 451023 h 5717798"/>
              <a:gd name="connsiteX838" fmla="*/ 2437898 w 5053353"/>
              <a:gd name="connsiteY838" fmla="*/ 440302 h 5717798"/>
              <a:gd name="connsiteX839" fmla="*/ 2474194 w 5053353"/>
              <a:gd name="connsiteY839" fmla="*/ 448295 h 5717798"/>
              <a:gd name="connsiteX840" fmla="*/ 2510491 w 5053353"/>
              <a:gd name="connsiteY840" fmla="*/ 456297 h 5717798"/>
              <a:gd name="connsiteX841" fmla="*/ 2033241 w 5053353"/>
              <a:gd name="connsiteY841" fmla="*/ 268971 h 5717798"/>
              <a:gd name="connsiteX842" fmla="*/ 2064112 w 5053353"/>
              <a:gd name="connsiteY842" fmla="*/ 270706 h 5717798"/>
              <a:gd name="connsiteX843" fmla="*/ 2156707 w 5053353"/>
              <a:gd name="connsiteY843" fmla="*/ 314442 h 5717798"/>
              <a:gd name="connsiteX844" fmla="*/ 2190838 w 5053353"/>
              <a:gd name="connsiteY844" fmla="*/ 343633 h 5717798"/>
              <a:gd name="connsiteX845" fmla="*/ 2184029 w 5053353"/>
              <a:gd name="connsiteY845" fmla="*/ 354359 h 5717798"/>
              <a:gd name="connsiteX846" fmla="*/ 2210837 w 5053353"/>
              <a:gd name="connsiteY846" fmla="*/ 371379 h 5717798"/>
              <a:gd name="connsiteX847" fmla="*/ 2204030 w 5053353"/>
              <a:gd name="connsiteY847" fmla="*/ 382100 h 5717798"/>
              <a:gd name="connsiteX848" fmla="*/ 2225473 w 5053353"/>
              <a:gd name="connsiteY848" fmla="*/ 395713 h 5717798"/>
              <a:gd name="connsiteX849" fmla="*/ 2226244 w 5053353"/>
              <a:gd name="connsiteY849" fmla="*/ 430053 h 5717798"/>
              <a:gd name="connsiteX850" fmla="*/ 2247946 w 5053353"/>
              <a:gd name="connsiteY850" fmla="*/ 455115 h 5717798"/>
              <a:gd name="connsiteX851" fmla="*/ 2234330 w 5053353"/>
              <a:gd name="connsiteY851" fmla="*/ 476563 h 5717798"/>
              <a:gd name="connsiteX852" fmla="*/ 2229994 w 5053353"/>
              <a:gd name="connsiteY852" fmla="*/ 518946 h 5717798"/>
              <a:gd name="connsiteX853" fmla="*/ 2217098 w 5053353"/>
              <a:gd name="connsiteY853" fmla="*/ 533330 h 5717798"/>
              <a:gd name="connsiteX854" fmla="*/ 2207609 w 5053353"/>
              <a:gd name="connsiteY854" fmla="*/ 542348 h 5717798"/>
              <a:gd name="connsiteX855" fmla="*/ 2197910 w 5053353"/>
              <a:gd name="connsiteY855" fmla="*/ 581332 h 5717798"/>
              <a:gd name="connsiteX856" fmla="*/ 2208630 w 5053353"/>
              <a:gd name="connsiteY856" fmla="*/ 588138 h 5717798"/>
              <a:gd name="connsiteX857" fmla="*/ 2115404 w 5053353"/>
              <a:gd name="connsiteY857" fmla="*/ 634266 h 5717798"/>
              <a:gd name="connsiteX858" fmla="*/ 2010428 w 5053353"/>
              <a:gd name="connsiteY858" fmla="*/ 627806 h 5717798"/>
              <a:gd name="connsiteX859" fmla="*/ 2003622 w 5053353"/>
              <a:gd name="connsiteY859" fmla="*/ 638528 h 5717798"/>
              <a:gd name="connsiteX860" fmla="*/ 1988981 w 5053353"/>
              <a:gd name="connsiteY860" fmla="*/ 614189 h 5717798"/>
              <a:gd name="connsiteX861" fmla="*/ 1939279 w 5053353"/>
              <a:gd name="connsiteY861" fmla="*/ 597679 h 5717798"/>
              <a:gd name="connsiteX862" fmla="*/ 1871187 w 5053353"/>
              <a:gd name="connsiteY862" fmla="*/ 467944 h 5717798"/>
              <a:gd name="connsiteX863" fmla="*/ 1915606 w 5053353"/>
              <a:gd name="connsiteY863" fmla="*/ 326882 h 5717798"/>
              <a:gd name="connsiteX864" fmla="*/ 1963562 w 5053353"/>
              <a:gd name="connsiteY864" fmla="*/ 304665 h 5717798"/>
              <a:gd name="connsiteX865" fmla="*/ 2007860 w 5053353"/>
              <a:gd name="connsiteY865" fmla="*/ 276367 h 5717798"/>
              <a:gd name="connsiteX866" fmla="*/ 2033241 w 5053353"/>
              <a:gd name="connsiteY866" fmla="*/ 268971 h 5717798"/>
              <a:gd name="connsiteX867" fmla="*/ 4414126 w 5053353"/>
              <a:gd name="connsiteY867" fmla="*/ 58732 h 5717798"/>
              <a:gd name="connsiteX868" fmla="*/ 4476980 w 5053353"/>
              <a:gd name="connsiteY868" fmla="*/ 72302 h 5717798"/>
              <a:gd name="connsiteX869" fmla="*/ 4483788 w 5053353"/>
              <a:gd name="connsiteY869" fmla="*/ 61579 h 5717798"/>
              <a:gd name="connsiteX870" fmla="*/ 4527192 w 5053353"/>
              <a:gd name="connsiteY870" fmla="*/ 111705 h 5717798"/>
              <a:gd name="connsiteX871" fmla="*/ 4547194 w 5053353"/>
              <a:gd name="connsiteY871" fmla="*/ 139447 h 5717798"/>
              <a:gd name="connsiteX872" fmla="*/ 4561411 w 5053353"/>
              <a:gd name="connsiteY872" fmla="*/ 223701 h 5717798"/>
              <a:gd name="connsiteX873" fmla="*/ 4512309 w 5053353"/>
              <a:gd name="connsiteY873" fmla="*/ 312890 h 5717798"/>
              <a:gd name="connsiteX874" fmla="*/ 4431548 w 5053353"/>
              <a:gd name="connsiteY874" fmla="*/ 404551 h 5717798"/>
              <a:gd name="connsiteX875" fmla="*/ 4312230 w 5053353"/>
              <a:gd name="connsiteY875" fmla="*/ 426599 h 5717798"/>
              <a:gd name="connsiteX876" fmla="*/ 4305424 w 5053353"/>
              <a:gd name="connsiteY876" fmla="*/ 437321 h 5717798"/>
              <a:gd name="connsiteX877" fmla="*/ 4283980 w 5053353"/>
              <a:gd name="connsiteY877" fmla="*/ 423707 h 5717798"/>
              <a:gd name="connsiteX878" fmla="*/ 4277174 w 5053353"/>
              <a:gd name="connsiteY878" fmla="*/ 434429 h 5717798"/>
              <a:gd name="connsiteX879" fmla="*/ 4275212 w 5053353"/>
              <a:gd name="connsiteY879" fmla="*/ 425662 h 5717798"/>
              <a:gd name="connsiteX880" fmla="*/ 4273254 w 5053353"/>
              <a:gd name="connsiteY880" fmla="*/ 416898 h 5717798"/>
              <a:gd name="connsiteX881" fmla="*/ 4219637 w 5053353"/>
              <a:gd name="connsiteY881" fmla="*/ 382859 h 5717798"/>
              <a:gd name="connsiteX882" fmla="*/ 4211806 w 5053353"/>
              <a:gd name="connsiteY882" fmla="*/ 347795 h 5717798"/>
              <a:gd name="connsiteX883" fmla="*/ 4225422 w 5053353"/>
              <a:gd name="connsiteY883" fmla="*/ 326347 h 5717798"/>
              <a:gd name="connsiteX884" fmla="*/ 4214700 w 5053353"/>
              <a:gd name="connsiteY884" fmla="*/ 319540 h 5717798"/>
              <a:gd name="connsiteX885" fmla="*/ 4228314 w 5053353"/>
              <a:gd name="connsiteY885" fmla="*/ 298097 h 5717798"/>
              <a:gd name="connsiteX886" fmla="*/ 4214867 w 5053353"/>
              <a:gd name="connsiteY886" fmla="*/ 248183 h 5717798"/>
              <a:gd name="connsiteX887" fmla="*/ 4235035 w 5053353"/>
              <a:gd name="connsiteY887" fmla="*/ 204566 h 5717798"/>
              <a:gd name="connsiteX888" fmla="*/ 4286348 w 5053353"/>
              <a:gd name="connsiteY888" fmla="*/ 135587 h 5717798"/>
              <a:gd name="connsiteX889" fmla="*/ 4334259 w 5053353"/>
              <a:gd name="connsiteY889" fmla="*/ 71970 h 5717798"/>
              <a:gd name="connsiteX890" fmla="*/ 4361067 w 5053353"/>
              <a:gd name="connsiteY890" fmla="*/ 88989 h 5717798"/>
              <a:gd name="connsiteX891" fmla="*/ 4414126 w 5053353"/>
              <a:gd name="connsiteY891" fmla="*/ 58732 h 5717798"/>
              <a:gd name="connsiteX892" fmla="*/ 3089041 w 5053353"/>
              <a:gd name="connsiteY892" fmla="*/ 87 h 5717798"/>
              <a:gd name="connsiteX893" fmla="*/ 3202716 w 5053353"/>
              <a:gd name="connsiteY893" fmla="*/ 53211 h 5717798"/>
              <a:gd name="connsiteX894" fmla="*/ 3233945 w 5053353"/>
              <a:gd name="connsiteY894" fmla="*/ 110656 h 5717798"/>
              <a:gd name="connsiteX895" fmla="*/ 3255393 w 5053353"/>
              <a:gd name="connsiteY895" fmla="*/ 124272 h 5717798"/>
              <a:gd name="connsiteX896" fmla="*/ 3246207 w 5053353"/>
              <a:gd name="connsiteY896" fmla="*/ 186141 h 5717798"/>
              <a:gd name="connsiteX897" fmla="*/ 3256928 w 5053353"/>
              <a:gd name="connsiteY897" fmla="*/ 192948 h 5717798"/>
              <a:gd name="connsiteX898" fmla="*/ 3240422 w 5053353"/>
              <a:gd name="connsiteY898" fmla="*/ 242653 h 5717798"/>
              <a:gd name="connsiteX899" fmla="*/ 3256509 w 5053353"/>
              <a:gd name="connsiteY899" fmla="*/ 252866 h 5717798"/>
              <a:gd name="connsiteX900" fmla="*/ 3238044 w 5053353"/>
              <a:gd name="connsiteY900" fmla="*/ 293799 h 5717798"/>
              <a:gd name="connsiteX901" fmla="*/ 3122684 w 5053353"/>
              <a:gd name="connsiteY901" fmla="*/ 374781 h 5717798"/>
              <a:gd name="connsiteX902" fmla="*/ 2988688 w 5053353"/>
              <a:gd name="connsiteY902" fmla="*/ 331090 h 5717798"/>
              <a:gd name="connsiteX903" fmla="*/ 2972558 w 5053353"/>
              <a:gd name="connsiteY903" fmla="*/ 279472 h 5717798"/>
              <a:gd name="connsiteX904" fmla="*/ 2944259 w 5053353"/>
              <a:gd name="connsiteY904" fmla="*/ 235178 h 5717798"/>
              <a:gd name="connsiteX905" fmla="*/ 2958765 w 5053353"/>
              <a:gd name="connsiteY905" fmla="*/ 135304 h 5717798"/>
              <a:gd name="connsiteX906" fmla="*/ 3011737 w 5053353"/>
              <a:gd name="connsiteY906" fmla="*/ 22243 h 5717798"/>
              <a:gd name="connsiteX907" fmla="*/ 3072118 w 5053353"/>
              <a:gd name="connsiteY907" fmla="*/ 4155 h 5717798"/>
              <a:gd name="connsiteX908" fmla="*/ 3089041 w 5053353"/>
              <a:gd name="connsiteY908" fmla="*/ 87 h 571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</a:cxnLst>
            <a:rect l="l" t="t" r="r" b="b"/>
            <a:pathLst>
              <a:path w="5053353" h="5717798">
                <a:moveTo>
                  <a:pt x="1334848" y="5017213"/>
                </a:moveTo>
                <a:cubicBezTo>
                  <a:pt x="1345608" y="5019028"/>
                  <a:pt x="1358703" y="5023582"/>
                  <a:pt x="1374133" y="5030872"/>
                </a:cubicBezTo>
                <a:lnTo>
                  <a:pt x="1367327" y="5041594"/>
                </a:lnTo>
                <a:cubicBezTo>
                  <a:pt x="1397568" y="5080858"/>
                  <a:pt x="1411641" y="5106088"/>
                  <a:pt x="1409539" y="5117292"/>
                </a:cubicBezTo>
                <a:cubicBezTo>
                  <a:pt x="1407442" y="5128498"/>
                  <a:pt x="1409658" y="5148711"/>
                  <a:pt x="1416183" y="5177931"/>
                </a:cubicBezTo>
                <a:lnTo>
                  <a:pt x="1365124" y="5258356"/>
                </a:lnTo>
                <a:cubicBezTo>
                  <a:pt x="1365124" y="5258356"/>
                  <a:pt x="1355704" y="5257392"/>
                  <a:pt x="1336871" y="5255461"/>
                </a:cubicBezTo>
                <a:lnTo>
                  <a:pt x="1309637" y="5298357"/>
                </a:lnTo>
                <a:cubicBezTo>
                  <a:pt x="1285295" y="5312995"/>
                  <a:pt x="1253810" y="5323093"/>
                  <a:pt x="1215174" y="5328657"/>
                </a:cubicBezTo>
                <a:cubicBezTo>
                  <a:pt x="1198948" y="5338415"/>
                  <a:pt x="1190833" y="5343296"/>
                  <a:pt x="1190833" y="5343296"/>
                </a:cubicBezTo>
                <a:lnTo>
                  <a:pt x="1137215" y="5309256"/>
                </a:lnTo>
                <a:cubicBezTo>
                  <a:pt x="1125469" y="5256664"/>
                  <a:pt x="1127779" y="5215500"/>
                  <a:pt x="1144146" y="5185772"/>
                </a:cubicBezTo>
                <a:cubicBezTo>
                  <a:pt x="1160516" y="5156041"/>
                  <a:pt x="1184582" y="5116150"/>
                  <a:pt x="1216352" y="5066108"/>
                </a:cubicBezTo>
                <a:lnTo>
                  <a:pt x="1227078" y="5072918"/>
                </a:lnTo>
                <a:lnTo>
                  <a:pt x="1254310" y="5030022"/>
                </a:lnTo>
                <a:cubicBezTo>
                  <a:pt x="1278990" y="5030648"/>
                  <a:pt x="1297411" y="5027299"/>
                  <a:pt x="1309582" y="5019983"/>
                </a:cubicBezTo>
                <a:cubicBezTo>
                  <a:pt x="1315668" y="5016322"/>
                  <a:pt x="1324090" y="5015399"/>
                  <a:pt x="1334848" y="5017213"/>
                </a:cubicBezTo>
                <a:close/>
                <a:moveTo>
                  <a:pt x="4421375" y="4517260"/>
                </a:moveTo>
                <a:lnTo>
                  <a:pt x="4453544" y="4537684"/>
                </a:lnTo>
                <a:lnTo>
                  <a:pt x="4460352" y="4526961"/>
                </a:lnTo>
                <a:lnTo>
                  <a:pt x="4572951" y="4598446"/>
                </a:lnTo>
                <a:lnTo>
                  <a:pt x="4579761" y="4587721"/>
                </a:lnTo>
                <a:cubicBezTo>
                  <a:pt x="4589177" y="4588682"/>
                  <a:pt x="4600380" y="4590785"/>
                  <a:pt x="4613376" y="4594019"/>
                </a:cubicBezTo>
                <a:cubicBezTo>
                  <a:pt x="4626367" y="4597249"/>
                  <a:pt x="4640012" y="4603407"/>
                  <a:pt x="4654309" y="4612483"/>
                </a:cubicBezTo>
                <a:cubicBezTo>
                  <a:pt x="4665031" y="4619290"/>
                  <a:pt x="4671048" y="4625616"/>
                  <a:pt x="4672354" y="4631461"/>
                </a:cubicBezTo>
                <a:lnTo>
                  <a:pt x="4665548" y="4642182"/>
                </a:lnTo>
                <a:lnTo>
                  <a:pt x="4697717" y="4662606"/>
                </a:lnTo>
                <a:lnTo>
                  <a:pt x="4690907" y="4673331"/>
                </a:lnTo>
                <a:lnTo>
                  <a:pt x="4739164" y="4703967"/>
                </a:lnTo>
                <a:lnTo>
                  <a:pt x="4732357" y="4714689"/>
                </a:lnTo>
                <a:lnTo>
                  <a:pt x="4753804" y="4728306"/>
                </a:lnTo>
                <a:lnTo>
                  <a:pt x="4746998" y="4739027"/>
                </a:lnTo>
                <a:lnTo>
                  <a:pt x="4768442" y="4752641"/>
                </a:lnTo>
                <a:cubicBezTo>
                  <a:pt x="4763902" y="4759791"/>
                  <a:pt x="4762940" y="4769207"/>
                  <a:pt x="4765551" y="4780898"/>
                </a:cubicBezTo>
                <a:lnTo>
                  <a:pt x="4797720" y="4801321"/>
                </a:lnTo>
                <a:lnTo>
                  <a:pt x="4790914" y="4812042"/>
                </a:lnTo>
                <a:cubicBezTo>
                  <a:pt x="4805551" y="4836385"/>
                  <a:pt x="4816771" y="4852282"/>
                  <a:pt x="4824571" y="4859746"/>
                </a:cubicBezTo>
                <a:cubicBezTo>
                  <a:pt x="4832374" y="4867203"/>
                  <a:pt x="4834827" y="4885063"/>
                  <a:pt x="4831940" y="4913316"/>
                </a:cubicBezTo>
                <a:lnTo>
                  <a:pt x="4842661" y="4920122"/>
                </a:lnTo>
                <a:cubicBezTo>
                  <a:pt x="4840733" y="4938963"/>
                  <a:pt x="4838635" y="4950169"/>
                  <a:pt x="4836365" y="4953745"/>
                </a:cubicBezTo>
                <a:cubicBezTo>
                  <a:pt x="4831828" y="4960891"/>
                  <a:pt x="4827527" y="4965682"/>
                  <a:pt x="4823472" y="4968124"/>
                </a:cubicBezTo>
                <a:cubicBezTo>
                  <a:pt x="4819417" y="4970567"/>
                  <a:pt x="4816250" y="4973572"/>
                  <a:pt x="4813983" y="4977143"/>
                </a:cubicBezTo>
                <a:cubicBezTo>
                  <a:pt x="4802637" y="4995015"/>
                  <a:pt x="4805420" y="5014336"/>
                  <a:pt x="4822328" y="5035104"/>
                </a:cubicBezTo>
                <a:lnTo>
                  <a:pt x="4808711" y="5056552"/>
                </a:lnTo>
                <a:lnTo>
                  <a:pt x="4819433" y="5063358"/>
                </a:lnTo>
                <a:cubicBezTo>
                  <a:pt x="4814895" y="5070504"/>
                  <a:pt x="4809391" y="5087075"/>
                  <a:pt x="4802924" y="5113056"/>
                </a:cubicBezTo>
                <a:lnTo>
                  <a:pt x="4813651" y="5119865"/>
                </a:lnTo>
                <a:cubicBezTo>
                  <a:pt x="4800035" y="5141313"/>
                  <a:pt x="4787311" y="5163328"/>
                  <a:pt x="4775480" y="5185909"/>
                </a:cubicBezTo>
                <a:cubicBezTo>
                  <a:pt x="4763653" y="5208493"/>
                  <a:pt x="4751583" y="5233427"/>
                  <a:pt x="4739275" y="5260714"/>
                </a:cubicBezTo>
                <a:lnTo>
                  <a:pt x="4750000" y="5267524"/>
                </a:lnTo>
                <a:lnTo>
                  <a:pt x="4709152" y="5331867"/>
                </a:lnTo>
                <a:cubicBezTo>
                  <a:pt x="4693889" y="5332205"/>
                  <a:pt x="4679520" y="5333116"/>
                  <a:pt x="4666047" y="5334588"/>
                </a:cubicBezTo>
                <a:cubicBezTo>
                  <a:pt x="4652571" y="5336066"/>
                  <a:pt x="4639988" y="5338110"/>
                  <a:pt x="4628305" y="5340720"/>
                </a:cubicBezTo>
                <a:lnTo>
                  <a:pt x="4594265" y="5394337"/>
                </a:lnTo>
                <a:lnTo>
                  <a:pt x="4578178" y="5384124"/>
                </a:lnTo>
                <a:cubicBezTo>
                  <a:pt x="4555486" y="5419869"/>
                  <a:pt x="4531797" y="5437433"/>
                  <a:pt x="4507118" y="5436808"/>
                </a:cubicBezTo>
                <a:cubicBezTo>
                  <a:pt x="4482436" y="5436188"/>
                  <a:pt x="4452396" y="5432161"/>
                  <a:pt x="4416991" y="5424726"/>
                </a:cubicBezTo>
                <a:lnTo>
                  <a:pt x="4403374" y="5446174"/>
                </a:lnTo>
                <a:cubicBezTo>
                  <a:pt x="4386808" y="5440672"/>
                  <a:pt x="4374142" y="5438900"/>
                  <a:pt x="4365378" y="5440857"/>
                </a:cubicBezTo>
                <a:cubicBezTo>
                  <a:pt x="4356614" y="5442816"/>
                  <a:pt x="4344597" y="5443967"/>
                  <a:pt x="4329334" y="5444305"/>
                </a:cubicBezTo>
                <a:lnTo>
                  <a:pt x="4322527" y="5455026"/>
                </a:lnTo>
                <a:lnTo>
                  <a:pt x="4301084" y="5441413"/>
                </a:lnTo>
                <a:lnTo>
                  <a:pt x="4294274" y="5452138"/>
                </a:lnTo>
                <a:lnTo>
                  <a:pt x="4235292" y="5414692"/>
                </a:lnTo>
                <a:lnTo>
                  <a:pt x="4228482" y="5425419"/>
                </a:lnTo>
                <a:lnTo>
                  <a:pt x="4185591" y="5398189"/>
                </a:lnTo>
                <a:lnTo>
                  <a:pt x="4178784" y="5408911"/>
                </a:lnTo>
                <a:lnTo>
                  <a:pt x="4157336" y="5395295"/>
                </a:lnTo>
                <a:lnTo>
                  <a:pt x="4150530" y="5406016"/>
                </a:lnTo>
                <a:cubicBezTo>
                  <a:pt x="4122900" y="5378443"/>
                  <a:pt x="4094133" y="5352659"/>
                  <a:pt x="4064227" y="5328662"/>
                </a:cubicBezTo>
                <a:cubicBezTo>
                  <a:pt x="4034327" y="5304664"/>
                  <a:pt x="4003776" y="5277746"/>
                  <a:pt x="3972571" y="5247903"/>
                </a:cubicBezTo>
                <a:lnTo>
                  <a:pt x="3986187" y="5226455"/>
                </a:lnTo>
                <a:lnTo>
                  <a:pt x="3975460" y="5219645"/>
                </a:lnTo>
                <a:cubicBezTo>
                  <a:pt x="3979998" y="5212499"/>
                  <a:pt x="3982996" y="5201858"/>
                  <a:pt x="3984437" y="5187730"/>
                </a:cubicBezTo>
                <a:cubicBezTo>
                  <a:pt x="3985883" y="5173605"/>
                  <a:pt x="3981243" y="5163138"/>
                  <a:pt x="3970521" y="5156332"/>
                </a:cubicBezTo>
                <a:lnTo>
                  <a:pt x="3977331" y="5145605"/>
                </a:lnTo>
                <a:cubicBezTo>
                  <a:pt x="3948393" y="5112190"/>
                  <a:pt x="3927257" y="5086235"/>
                  <a:pt x="3913925" y="5067738"/>
                </a:cubicBezTo>
                <a:cubicBezTo>
                  <a:pt x="3900592" y="5049240"/>
                  <a:pt x="3906234" y="5012703"/>
                  <a:pt x="3930857" y="4958124"/>
                </a:cubicBezTo>
                <a:lnTo>
                  <a:pt x="3920131" y="4951314"/>
                </a:lnTo>
                <a:cubicBezTo>
                  <a:pt x="3925632" y="4934749"/>
                  <a:pt x="3930896" y="4920536"/>
                  <a:pt x="3935914" y="4908679"/>
                </a:cubicBezTo>
                <a:cubicBezTo>
                  <a:pt x="3940938" y="4896819"/>
                  <a:pt x="3947988" y="4883740"/>
                  <a:pt x="3957065" y="4869443"/>
                </a:cubicBezTo>
                <a:lnTo>
                  <a:pt x="3946339" y="4862634"/>
                </a:lnTo>
                <a:lnTo>
                  <a:pt x="3959954" y="4841186"/>
                </a:lnTo>
                <a:lnTo>
                  <a:pt x="3943872" y="4830976"/>
                </a:lnTo>
                <a:lnTo>
                  <a:pt x="3977911" y="4777359"/>
                </a:lnTo>
                <a:lnTo>
                  <a:pt x="3967185" y="4770550"/>
                </a:lnTo>
                <a:lnTo>
                  <a:pt x="3997819" y="4722298"/>
                </a:lnTo>
                <a:lnTo>
                  <a:pt x="4008544" y="4729107"/>
                </a:lnTo>
                <a:lnTo>
                  <a:pt x="4049393" y="4664764"/>
                </a:lnTo>
                <a:lnTo>
                  <a:pt x="4065475" y="4674974"/>
                </a:lnTo>
                <a:cubicBezTo>
                  <a:pt x="4095320" y="4643769"/>
                  <a:pt x="4115588" y="4617771"/>
                  <a:pt x="4126281" y="4596971"/>
                </a:cubicBezTo>
                <a:cubicBezTo>
                  <a:pt x="4136976" y="4576180"/>
                  <a:pt x="4171057" y="4563968"/>
                  <a:pt x="4228534" y="4560332"/>
                </a:cubicBezTo>
                <a:lnTo>
                  <a:pt x="4242151" y="4538883"/>
                </a:lnTo>
                <a:cubicBezTo>
                  <a:pt x="4253833" y="4536274"/>
                  <a:pt x="4264387" y="4535453"/>
                  <a:pt x="4273808" y="4536417"/>
                </a:cubicBezTo>
                <a:cubicBezTo>
                  <a:pt x="4283224" y="4537379"/>
                  <a:pt x="4293779" y="4536558"/>
                  <a:pt x="4305464" y="4533944"/>
                </a:cubicBezTo>
                <a:lnTo>
                  <a:pt x="4312271" y="4523222"/>
                </a:lnTo>
                <a:cubicBezTo>
                  <a:pt x="4334683" y="4527418"/>
                  <a:pt x="4352058" y="4529674"/>
                  <a:pt x="4364397" y="4529987"/>
                </a:cubicBezTo>
                <a:cubicBezTo>
                  <a:pt x="4376740" y="4530295"/>
                  <a:pt x="4395731" y="4526056"/>
                  <a:pt x="4421375" y="4517260"/>
                </a:cubicBezTo>
                <a:close/>
                <a:moveTo>
                  <a:pt x="834475" y="4504900"/>
                </a:moveTo>
                <a:cubicBezTo>
                  <a:pt x="857616" y="4508933"/>
                  <a:pt x="882265" y="4517999"/>
                  <a:pt x="908421" y="4532095"/>
                </a:cubicBezTo>
                <a:cubicBezTo>
                  <a:pt x="906495" y="4550932"/>
                  <a:pt x="906028" y="4569442"/>
                  <a:pt x="907019" y="4587632"/>
                </a:cubicBezTo>
                <a:cubicBezTo>
                  <a:pt x="908014" y="4605812"/>
                  <a:pt x="909334" y="4625456"/>
                  <a:pt x="910979" y="4646561"/>
                </a:cubicBezTo>
                <a:cubicBezTo>
                  <a:pt x="890556" y="4678730"/>
                  <a:pt x="873695" y="4699370"/>
                  <a:pt x="860384" y="4708480"/>
                </a:cubicBezTo>
                <a:cubicBezTo>
                  <a:pt x="847083" y="4717584"/>
                  <a:pt x="829565" y="4735302"/>
                  <a:pt x="807837" y="4761626"/>
                </a:cubicBezTo>
                <a:cubicBezTo>
                  <a:pt x="773741" y="4760040"/>
                  <a:pt x="747683" y="4763561"/>
                  <a:pt x="729670" y="4772185"/>
                </a:cubicBezTo>
                <a:cubicBezTo>
                  <a:pt x="711656" y="4780810"/>
                  <a:pt x="682991" y="4772644"/>
                  <a:pt x="643671" y="4747681"/>
                </a:cubicBezTo>
                <a:cubicBezTo>
                  <a:pt x="638453" y="4724303"/>
                  <a:pt x="637288" y="4698487"/>
                  <a:pt x="640178" y="4670230"/>
                </a:cubicBezTo>
                <a:cubicBezTo>
                  <a:pt x="643073" y="4641975"/>
                  <a:pt x="653596" y="4613554"/>
                  <a:pt x="671748" y="4584959"/>
                </a:cubicBezTo>
                <a:cubicBezTo>
                  <a:pt x="696711" y="4545640"/>
                  <a:pt x="729318" y="4519947"/>
                  <a:pt x="769573" y="4507894"/>
                </a:cubicBezTo>
                <a:cubicBezTo>
                  <a:pt x="789699" y="4501866"/>
                  <a:pt x="811333" y="4500867"/>
                  <a:pt x="834475" y="4504900"/>
                </a:cubicBezTo>
                <a:close/>
                <a:moveTo>
                  <a:pt x="183477" y="2130999"/>
                </a:moveTo>
                <a:cubicBezTo>
                  <a:pt x="194203" y="2137808"/>
                  <a:pt x="210048" y="2150374"/>
                  <a:pt x="231012" y="2168699"/>
                </a:cubicBezTo>
                <a:cubicBezTo>
                  <a:pt x="251975" y="2187024"/>
                  <a:pt x="270346" y="2207460"/>
                  <a:pt x="286120" y="2230013"/>
                </a:cubicBezTo>
                <a:cubicBezTo>
                  <a:pt x="301894" y="2252565"/>
                  <a:pt x="311583" y="2278775"/>
                  <a:pt x="315184" y="2308647"/>
                </a:cubicBezTo>
                <a:cubicBezTo>
                  <a:pt x="318790" y="2338518"/>
                  <a:pt x="310382" y="2369540"/>
                  <a:pt x="289958" y="2401711"/>
                </a:cubicBezTo>
                <a:lnTo>
                  <a:pt x="279231" y="2394901"/>
                </a:lnTo>
                <a:cubicBezTo>
                  <a:pt x="244853" y="2433260"/>
                  <a:pt x="205493" y="2445886"/>
                  <a:pt x="161152" y="2432777"/>
                </a:cubicBezTo>
                <a:cubicBezTo>
                  <a:pt x="116811" y="2419677"/>
                  <a:pt x="76770" y="2401778"/>
                  <a:pt x="41025" y="2379086"/>
                </a:cubicBezTo>
                <a:lnTo>
                  <a:pt x="47835" y="2368360"/>
                </a:lnTo>
                <a:lnTo>
                  <a:pt x="26387" y="2354743"/>
                </a:lnTo>
                <a:lnTo>
                  <a:pt x="33194" y="2344021"/>
                </a:lnTo>
                <a:cubicBezTo>
                  <a:pt x="26044" y="2339482"/>
                  <a:pt x="17592" y="2329100"/>
                  <a:pt x="7835" y="2312872"/>
                </a:cubicBezTo>
                <a:lnTo>
                  <a:pt x="21448" y="2291429"/>
                </a:lnTo>
                <a:lnTo>
                  <a:pt x="0" y="2277813"/>
                </a:lnTo>
                <a:cubicBezTo>
                  <a:pt x="4196" y="2255400"/>
                  <a:pt x="7344" y="2238593"/>
                  <a:pt x="9442" y="2227387"/>
                </a:cubicBezTo>
                <a:cubicBezTo>
                  <a:pt x="11545" y="2216184"/>
                  <a:pt x="19882" y="2195149"/>
                  <a:pt x="34463" y="2164280"/>
                </a:cubicBezTo>
                <a:cubicBezTo>
                  <a:pt x="59142" y="2164906"/>
                  <a:pt x="84545" y="2158461"/>
                  <a:pt x="110672" y="2144957"/>
                </a:cubicBezTo>
                <a:cubicBezTo>
                  <a:pt x="136798" y="2131457"/>
                  <a:pt x="161067" y="2126798"/>
                  <a:pt x="183477" y="2130999"/>
                </a:cubicBezTo>
                <a:close/>
                <a:moveTo>
                  <a:pt x="256054" y="1673049"/>
                </a:moveTo>
                <a:lnTo>
                  <a:pt x="277497" y="1686663"/>
                </a:lnTo>
                <a:lnTo>
                  <a:pt x="284305" y="1675941"/>
                </a:lnTo>
                <a:lnTo>
                  <a:pt x="305753" y="1689557"/>
                </a:lnTo>
                <a:lnTo>
                  <a:pt x="312559" y="1678835"/>
                </a:lnTo>
                <a:lnTo>
                  <a:pt x="350093" y="1702665"/>
                </a:lnTo>
                <a:lnTo>
                  <a:pt x="356903" y="1691939"/>
                </a:lnTo>
                <a:lnTo>
                  <a:pt x="367625" y="1698746"/>
                </a:lnTo>
                <a:lnTo>
                  <a:pt x="360817" y="1709471"/>
                </a:lnTo>
                <a:cubicBezTo>
                  <a:pt x="396560" y="1732164"/>
                  <a:pt x="419653" y="1766884"/>
                  <a:pt x="430098" y="1813634"/>
                </a:cubicBezTo>
                <a:lnTo>
                  <a:pt x="416482" y="1835082"/>
                </a:lnTo>
                <a:lnTo>
                  <a:pt x="427204" y="1841889"/>
                </a:lnTo>
                <a:lnTo>
                  <a:pt x="386358" y="1906228"/>
                </a:lnTo>
                <a:lnTo>
                  <a:pt x="397080" y="1913035"/>
                </a:lnTo>
                <a:cubicBezTo>
                  <a:pt x="339664" y="1971877"/>
                  <a:pt x="271641" y="1976331"/>
                  <a:pt x="193000" y="1926406"/>
                </a:cubicBezTo>
                <a:cubicBezTo>
                  <a:pt x="171553" y="1912791"/>
                  <a:pt x="152462" y="1899418"/>
                  <a:pt x="135723" y="1886286"/>
                </a:cubicBezTo>
                <a:cubicBezTo>
                  <a:pt x="118987" y="1873149"/>
                  <a:pt x="113200" y="1850668"/>
                  <a:pt x="118360" y="1818835"/>
                </a:cubicBezTo>
                <a:lnTo>
                  <a:pt x="107638" y="1812029"/>
                </a:lnTo>
                <a:cubicBezTo>
                  <a:pt x="109564" y="1793193"/>
                  <a:pt x="116203" y="1774843"/>
                  <a:pt x="127550" y="1756970"/>
                </a:cubicBezTo>
                <a:cubicBezTo>
                  <a:pt x="145705" y="1728372"/>
                  <a:pt x="158268" y="1712530"/>
                  <a:pt x="165249" y="1709434"/>
                </a:cubicBezTo>
                <a:cubicBezTo>
                  <a:pt x="172228" y="1706344"/>
                  <a:pt x="186270" y="1703974"/>
                  <a:pt x="207374" y="1702328"/>
                </a:cubicBezTo>
                <a:lnTo>
                  <a:pt x="220991" y="1680880"/>
                </a:lnTo>
                <a:lnTo>
                  <a:pt x="249245" y="1683775"/>
                </a:lnTo>
                <a:close/>
                <a:moveTo>
                  <a:pt x="4988942" y="1031802"/>
                </a:moveTo>
                <a:cubicBezTo>
                  <a:pt x="5001040" y="1034468"/>
                  <a:pt x="5015699" y="1040013"/>
                  <a:pt x="5032919" y="1048436"/>
                </a:cubicBezTo>
                <a:cubicBezTo>
                  <a:pt x="5034225" y="1054281"/>
                  <a:pt x="5033744" y="1058986"/>
                  <a:pt x="5031474" y="1062561"/>
                </a:cubicBezTo>
                <a:cubicBezTo>
                  <a:pt x="5049346" y="1073908"/>
                  <a:pt x="5056271" y="1094606"/>
                  <a:pt x="5052242" y="1124646"/>
                </a:cubicBezTo>
                <a:cubicBezTo>
                  <a:pt x="5048215" y="1154687"/>
                  <a:pt x="5039805" y="1185709"/>
                  <a:pt x="5027013" y="1217706"/>
                </a:cubicBezTo>
                <a:cubicBezTo>
                  <a:pt x="5014222" y="1249711"/>
                  <a:pt x="5000774" y="1278786"/>
                  <a:pt x="4986680" y="1304941"/>
                </a:cubicBezTo>
                <a:cubicBezTo>
                  <a:pt x="4972579" y="1331098"/>
                  <a:pt x="4963262" y="1347747"/>
                  <a:pt x="4958722" y="1354898"/>
                </a:cubicBezTo>
                <a:lnTo>
                  <a:pt x="4948000" y="1348090"/>
                </a:lnTo>
                <a:cubicBezTo>
                  <a:pt x="4935349" y="1360118"/>
                  <a:pt x="4924727" y="1370929"/>
                  <a:pt x="4916128" y="1380519"/>
                </a:cubicBezTo>
                <a:cubicBezTo>
                  <a:pt x="4907536" y="1390106"/>
                  <a:pt x="4899837" y="1400262"/>
                  <a:pt x="4893027" y="1410987"/>
                </a:cubicBezTo>
                <a:lnTo>
                  <a:pt x="4871580" y="1397372"/>
                </a:lnTo>
                <a:cubicBezTo>
                  <a:pt x="4855352" y="1407129"/>
                  <a:pt x="4847237" y="1412010"/>
                  <a:pt x="4847237" y="1412010"/>
                </a:cubicBezTo>
                <a:cubicBezTo>
                  <a:pt x="4847237" y="1412010"/>
                  <a:pt x="4837823" y="1411043"/>
                  <a:pt x="4818986" y="1409118"/>
                </a:cubicBezTo>
                <a:lnTo>
                  <a:pt x="4812180" y="1419840"/>
                </a:lnTo>
                <a:lnTo>
                  <a:pt x="4763924" y="1389204"/>
                </a:lnTo>
                <a:cubicBezTo>
                  <a:pt x="4763240" y="1358684"/>
                  <a:pt x="4754275" y="1325406"/>
                  <a:pt x="4737023" y="1289377"/>
                </a:cubicBezTo>
                <a:cubicBezTo>
                  <a:pt x="4719775" y="1253352"/>
                  <a:pt x="4732711" y="1201380"/>
                  <a:pt x="4775826" y="1133466"/>
                </a:cubicBezTo>
                <a:cubicBezTo>
                  <a:pt x="4784903" y="1119169"/>
                  <a:pt x="4797554" y="1107142"/>
                  <a:pt x="4813778" y="1097382"/>
                </a:cubicBezTo>
                <a:lnTo>
                  <a:pt x="4824504" y="1104192"/>
                </a:lnTo>
                <a:cubicBezTo>
                  <a:pt x="4832614" y="1099307"/>
                  <a:pt x="4838944" y="1093294"/>
                  <a:pt x="4843481" y="1086146"/>
                </a:cubicBezTo>
                <a:cubicBezTo>
                  <a:pt x="4848021" y="1078996"/>
                  <a:pt x="4854343" y="1072983"/>
                  <a:pt x="4862458" y="1068102"/>
                </a:cubicBezTo>
                <a:lnTo>
                  <a:pt x="4873179" y="1074909"/>
                </a:lnTo>
                <a:lnTo>
                  <a:pt x="4886796" y="1053462"/>
                </a:lnTo>
                <a:cubicBezTo>
                  <a:pt x="4921861" y="1045630"/>
                  <a:pt x="4946367" y="1038624"/>
                  <a:pt x="4960324" y="1032442"/>
                </a:cubicBezTo>
                <a:cubicBezTo>
                  <a:pt x="4967304" y="1029349"/>
                  <a:pt x="4976843" y="1029136"/>
                  <a:pt x="4988942" y="1031802"/>
                </a:cubicBezTo>
                <a:close/>
                <a:moveTo>
                  <a:pt x="2807056" y="836405"/>
                </a:moveTo>
                <a:cubicBezTo>
                  <a:pt x="2815820" y="834447"/>
                  <a:pt x="2825810" y="834515"/>
                  <a:pt x="2837014" y="836616"/>
                </a:cubicBezTo>
                <a:cubicBezTo>
                  <a:pt x="2848220" y="838713"/>
                  <a:pt x="2868121" y="848838"/>
                  <a:pt x="2896715" y="866991"/>
                </a:cubicBezTo>
                <a:cubicBezTo>
                  <a:pt x="2894445" y="870566"/>
                  <a:pt x="2894618" y="878197"/>
                  <a:pt x="2897229" y="889888"/>
                </a:cubicBezTo>
                <a:cubicBezTo>
                  <a:pt x="2896260" y="899305"/>
                  <a:pt x="2897324" y="907502"/>
                  <a:pt x="2900419" y="914485"/>
                </a:cubicBezTo>
                <a:cubicBezTo>
                  <a:pt x="2903514" y="921458"/>
                  <a:pt x="2906361" y="930794"/>
                  <a:pt x="2908974" y="942480"/>
                </a:cubicBezTo>
                <a:lnTo>
                  <a:pt x="2868126" y="1006823"/>
                </a:lnTo>
                <a:lnTo>
                  <a:pt x="2857400" y="1000014"/>
                </a:lnTo>
                <a:cubicBezTo>
                  <a:pt x="2819449" y="1036099"/>
                  <a:pt x="2769603" y="1039562"/>
                  <a:pt x="2707878" y="1010402"/>
                </a:cubicBezTo>
                <a:cubicBezTo>
                  <a:pt x="2710765" y="982149"/>
                  <a:pt x="2711149" y="959822"/>
                  <a:pt x="2709020" y="943427"/>
                </a:cubicBezTo>
                <a:cubicBezTo>
                  <a:pt x="2706893" y="927027"/>
                  <a:pt x="2717175" y="900958"/>
                  <a:pt x="2739868" y="865213"/>
                </a:cubicBezTo>
                <a:cubicBezTo>
                  <a:pt x="2757397" y="861297"/>
                  <a:pt x="2770787" y="856008"/>
                  <a:pt x="2780038" y="849339"/>
                </a:cubicBezTo>
                <a:cubicBezTo>
                  <a:pt x="2789283" y="842676"/>
                  <a:pt x="2798292" y="838363"/>
                  <a:pt x="2807056" y="836405"/>
                </a:cubicBezTo>
                <a:close/>
                <a:moveTo>
                  <a:pt x="2977297" y="609718"/>
                </a:moveTo>
                <a:lnTo>
                  <a:pt x="2953471" y="647249"/>
                </a:lnTo>
                <a:lnTo>
                  <a:pt x="2932023" y="633633"/>
                </a:lnTo>
                <a:cubicBezTo>
                  <a:pt x="2948251" y="623876"/>
                  <a:pt x="2956930" y="618106"/>
                  <a:pt x="2958066" y="616316"/>
                </a:cubicBezTo>
                <a:cubicBezTo>
                  <a:pt x="2959199" y="614531"/>
                  <a:pt x="2965607" y="612330"/>
                  <a:pt x="2977297" y="609718"/>
                </a:cubicBezTo>
                <a:close/>
                <a:moveTo>
                  <a:pt x="4474756" y="554224"/>
                </a:moveTo>
                <a:cubicBezTo>
                  <a:pt x="4498181" y="557812"/>
                  <a:pt x="4524433" y="566329"/>
                  <a:pt x="4553509" y="579775"/>
                </a:cubicBezTo>
                <a:cubicBezTo>
                  <a:pt x="4560036" y="608994"/>
                  <a:pt x="4571757" y="633983"/>
                  <a:pt x="4588665" y="654751"/>
                </a:cubicBezTo>
                <a:cubicBezTo>
                  <a:pt x="4605569" y="675515"/>
                  <a:pt x="4608524" y="702467"/>
                  <a:pt x="4597518" y="735597"/>
                </a:cubicBezTo>
                <a:lnTo>
                  <a:pt x="4608244" y="742408"/>
                </a:lnTo>
                <a:lnTo>
                  <a:pt x="4560588" y="817472"/>
                </a:lnTo>
                <a:cubicBezTo>
                  <a:pt x="4513836" y="827910"/>
                  <a:pt x="4476334" y="831689"/>
                  <a:pt x="4448079" y="828795"/>
                </a:cubicBezTo>
                <a:cubicBezTo>
                  <a:pt x="4419826" y="825901"/>
                  <a:pt x="4395795" y="828199"/>
                  <a:pt x="4375994" y="835693"/>
                </a:cubicBezTo>
                <a:cubicBezTo>
                  <a:pt x="4362662" y="817197"/>
                  <a:pt x="4347300" y="799922"/>
                  <a:pt x="4329908" y="783864"/>
                </a:cubicBezTo>
                <a:cubicBezTo>
                  <a:pt x="4312519" y="767809"/>
                  <a:pt x="4309325" y="743216"/>
                  <a:pt x="4320331" y="710078"/>
                </a:cubicBezTo>
                <a:lnTo>
                  <a:pt x="4298887" y="696465"/>
                </a:lnTo>
                <a:lnTo>
                  <a:pt x="4332927" y="642848"/>
                </a:lnTo>
                <a:cubicBezTo>
                  <a:pt x="4335197" y="639272"/>
                  <a:pt x="4334541" y="636351"/>
                  <a:pt x="4330965" y="634081"/>
                </a:cubicBezTo>
                <a:lnTo>
                  <a:pt x="4325603" y="630677"/>
                </a:lnTo>
                <a:cubicBezTo>
                  <a:pt x="4348297" y="594932"/>
                  <a:pt x="4377414" y="570789"/>
                  <a:pt x="4412963" y="558249"/>
                </a:cubicBezTo>
                <a:cubicBezTo>
                  <a:pt x="4430734" y="551980"/>
                  <a:pt x="4451332" y="550637"/>
                  <a:pt x="4474756" y="554224"/>
                </a:cubicBezTo>
                <a:close/>
                <a:moveTo>
                  <a:pt x="2524108" y="434849"/>
                </a:moveTo>
                <a:cubicBezTo>
                  <a:pt x="2551401" y="447159"/>
                  <a:pt x="2570076" y="455258"/>
                  <a:pt x="2580149" y="459142"/>
                </a:cubicBezTo>
                <a:cubicBezTo>
                  <a:pt x="2590219" y="463030"/>
                  <a:pt x="2602405" y="469513"/>
                  <a:pt x="2616701" y="478590"/>
                </a:cubicBezTo>
                <a:lnTo>
                  <a:pt x="2609895" y="489312"/>
                </a:lnTo>
                <a:lnTo>
                  <a:pt x="2642064" y="509734"/>
                </a:lnTo>
                <a:lnTo>
                  <a:pt x="2635257" y="520456"/>
                </a:lnTo>
                <a:cubicBezTo>
                  <a:pt x="2645983" y="527266"/>
                  <a:pt x="2650706" y="541549"/>
                  <a:pt x="2649429" y="563309"/>
                </a:cubicBezTo>
                <a:cubicBezTo>
                  <a:pt x="2648152" y="585069"/>
                  <a:pt x="2643149" y="610726"/>
                  <a:pt x="2634410" y="640287"/>
                </a:cubicBezTo>
                <a:cubicBezTo>
                  <a:pt x="2625677" y="669845"/>
                  <a:pt x="2616376" y="700300"/>
                  <a:pt x="2606502" y="731646"/>
                </a:cubicBezTo>
                <a:cubicBezTo>
                  <a:pt x="2596633" y="762994"/>
                  <a:pt x="2591386" y="791008"/>
                  <a:pt x="2590762" y="815687"/>
                </a:cubicBezTo>
                <a:cubicBezTo>
                  <a:pt x="2590762" y="815687"/>
                  <a:pt x="2592150" y="825349"/>
                  <a:pt x="2594935" y="844665"/>
                </a:cubicBezTo>
                <a:cubicBezTo>
                  <a:pt x="2597713" y="863984"/>
                  <a:pt x="2602934" y="887357"/>
                  <a:pt x="2610593" y="914791"/>
                </a:cubicBezTo>
                <a:cubicBezTo>
                  <a:pt x="2618253" y="942223"/>
                  <a:pt x="2628272" y="969896"/>
                  <a:pt x="2640643" y="997809"/>
                </a:cubicBezTo>
                <a:cubicBezTo>
                  <a:pt x="2653010" y="1025720"/>
                  <a:pt x="2669918" y="1046487"/>
                  <a:pt x="2691366" y="1060104"/>
                </a:cubicBezTo>
                <a:lnTo>
                  <a:pt x="2684559" y="1070825"/>
                </a:lnTo>
                <a:cubicBezTo>
                  <a:pt x="2690741" y="1084782"/>
                  <a:pt x="2697407" y="1094031"/>
                  <a:pt x="2704558" y="1098571"/>
                </a:cubicBezTo>
                <a:cubicBezTo>
                  <a:pt x="2711709" y="1103110"/>
                  <a:pt x="2713182" y="1116584"/>
                  <a:pt x="2708987" y="1138995"/>
                </a:cubicBezTo>
                <a:lnTo>
                  <a:pt x="2784052" y="1186651"/>
                </a:lnTo>
                <a:lnTo>
                  <a:pt x="2777245" y="1197373"/>
                </a:lnTo>
                <a:cubicBezTo>
                  <a:pt x="2794148" y="1218137"/>
                  <a:pt x="2809515" y="1235414"/>
                  <a:pt x="2823327" y="1249199"/>
                </a:cubicBezTo>
                <a:cubicBezTo>
                  <a:pt x="2837147" y="1262982"/>
                  <a:pt x="2856562" y="1277818"/>
                  <a:pt x="2881584" y="1293705"/>
                </a:cubicBezTo>
                <a:cubicBezTo>
                  <a:pt x="2893276" y="1291094"/>
                  <a:pt x="2911697" y="1287745"/>
                  <a:pt x="2936859" y="1283661"/>
                </a:cubicBezTo>
                <a:cubicBezTo>
                  <a:pt x="2962019" y="1279574"/>
                  <a:pt x="2979314" y="1278011"/>
                  <a:pt x="2988731" y="1278978"/>
                </a:cubicBezTo>
                <a:lnTo>
                  <a:pt x="3020901" y="1299402"/>
                </a:lnTo>
                <a:cubicBezTo>
                  <a:pt x="3026746" y="1298097"/>
                  <a:pt x="3037621" y="1298732"/>
                  <a:pt x="3053536" y="1301314"/>
                </a:cubicBezTo>
                <a:cubicBezTo>
                  <a:pt x="3069451" y="1303896"/>
                  <a:pt x="3087396" y="1305255"/>
                  <a:pt x="3107365" y="1305395"/>
                </a:cubicBezTo>
                <a:cubicBezTo>
                  <a:pt x="3127336" y="1305536"/>
                  <a:pt x="3144954" y="1305435"/>
                  <a:pt x="3160217" y="1305099"/>
                </a:cubicBezTo>
                <a:cubicBezTo>
                  <a:pt x="3175479" y="1304755"/>
                  <a:pt x="3184242" y="1302798"/>
                  <a:pt x="3186512" y="1299222"/>
                </a:cubicBezTo>
                <a:lnTo>
                  <a:pt x="3234768" y="1329858"/>
                </a:lnTo>
                <a:lnTo>
                  <a:pt x="3241575" y="1319136"/>
                </a:lnTo>
                <a:lnTo>
                  <a:pt x="3263023" y="1332752"/>
                </a:lnTo>
                <a:lnTo>
                  <a:pt x="3269833" y="1322026"/>
                </a:lnTo>
                <a:cubicBezTo>
                  <a:pt x="3289975" y="1329798"/>
                  <a:pt x="3311900" y="1338706"/>
                  <a:pt x="3335618" y="1348748"/>
                </a:cubicBezTo>
                <a:cubicBezTo>
                  <a:pt x="3359336" y="1358788"/>
                  <a:pt x="3385800" y="1360546"/>
                  <a:pt x="3415019" y="1354020"/>
                </a:cubicBezTo>
                <a:lnTo>
                  <a:pt x="3447188" y="1374443"/>
                </a:lnTo>
                <a:lnTo>
                  <a:pt x="3453998" y="1363717"/>
                </a:lnTo>
                <a:cubicBezTo>
                  <a:pt x="3479982" y="1370188"/>
                  <a:pt x="3496549" y="1375688"/>
                  <a:pt x="3503699" y="1380228"/>
                </a:cubicBezTo>
                <a:lnTo>
                  <a:pt x="3510509" y="1369502"/>
                </a:lnTo>
                <a:cubicBezTo>
                  <a:pt x="3545910" y="1376934"/>
                  <a:pt x="3579856" y="1384694"/>
                  <a:pt x="3612338" y="1392777"/>
                </a:cubicBezTo>
                <a:cubicBezTo>
                  <a:pt x="3644820" y="1400861"/>
                  <a:pt x="3678761" y="1408618"/>
                  <a:pt x="3714165" y="1416045"/>
                </a:cubicBezTo>
                <a:lnTo>
                  <a:pt x="3727781" y="1394597"/>
                </a:lnTo>
                <a:cubicBezTo>
                  <a:pt x="3739468" y="1391990"/>
                  <a:pt x="3756588" y="1382800"/>
                  <a:pt x="3779141" y="1367026"/>
                </a:cubicBezTo>
                <a:cubicBezTo>
                  <a:pt x="3801693" y="1351251"/>
                  <a:pt x="3820911" y="1330855"/>
                  <a:pt x="3836798" y="1305832"/>
                </a:cubicBezTo>
                <a:cubicBezTo>
                  <a:pt x="3841334" y="1298685"/>
                  <a:pt x="3843274" y="1293648"/>
                  <a:pt x="3842625" y="1290724"/>
                </a:cubicBezTo>
                <a:cubicBezTo>
                  <a:pt x="3841973" y="1287805"/>
                  <a:pt x="3843912" y="1282768"/>
                  <a:pt x="3848451" y="1275617"/>
                </a:cubicBezTo>
                <a:lnTo>
                  <a:pt x="3837730" y="1268810"/>
                </a:lnTo>
                <a:lnTo>
                  <a:pt x="3888789" y="1188385"/>
                </a:lnTo>
                <a:lnTo>
                  <a:pt x="3878067" y="1181578"/>
                </a:lnTo>
                <a:lnTo>
                  <a:pt x="3891684" y="1160130"/>
                </a:lnTo>
                <a:lnTo>
                  <a:pt x="3880958" y="1153321"/>
                </a:lnTo>
                <a:lnTo>
                  <a:pt x="3908188" y="1110430"/>
                </a:lnTo>
                <a:cubicBezTo>
                  <a:pt x="3907851" y="1095167"/>
                  <a:pt x="3906047" y="1080231"/>
                  <a:pt x="3902784" y="1065622"/>
                </a:cubicBezTo>
                <a:cubicBezTo>
                  <a:pt x="3899522" y="1051013"/>
                  <a:pt x="3903563" y="1034771"/>
                  <a:pt x="3914909" y="1016899"/>
                </a:cubicBezTo>
                <a:cubicBezTo>
                  <a:pt x="3917179" y="1013324"/>
                  <a:pt x="3919772" y="1011213"/>
                  <a:pt x="3922694" y="1010557"/>
                </a:cubicBezTo>
                <a:cubicBezTo>
                  <a:pt x="3925617" y="1009907"/>
                  <a:pt x="3928213" y="1007791"/>
                  <a:pt x="3930481" y="1004220"/>
                </a:cubicBezTo>
                <a:lnTo>
                  <a:pt x="3941202" y="1011027"/>
                </a:lnTo>
                <a:lnTo>
                  <a:pt x="3961627" y="978854"/>
                </a:lnTo>
                <a:lnTo>
                  <a:pt x="3972353" y="985663"/>
                </a:lnTo>
                <a:cubicBezTo>
                  <a:pt x="3988577" y="975902"/>
                  <a:pt x="3996688" y="971026"/>
                  <a:pt x="3996688" y="971026"/>
                </a:cubicBezTo>
                <a:lnTo>
                  <a:pt x="4050306" y="1005065"/>
                </a:lnTo>
                <a:lnTo>
                  <a:pt x="4057115" y="994339"/>
                </a:lnTo>
                <a:cubicBezTo>
                  <a:pt x="4116234" y="1011812"/>
                  <a:pt x="4169482" y="1002987"/>
                  <a:pt x="4216855" y="967866"/>
                </a:cubicBezTo>
                <a:lnTo>
                  <a:pt x="4237281" y="935693"/>
                </a:lnTo>
                <a:lnTo>
                  <a:pt x="4248003" y="942499"/>
                </a:lnTo>
                <a:lnTo>
                  <a:pt x="4282042" y="888882"/>
                </a:lnTo>
                <a:lnTo>
                  <a:pt x="4292767" y="895692"/>
                </a:lnTo>
                <a:cubicBezTo>
                  <a:pt x="4311260" y="882357"/>
                  <a:pt x="4322210" y="873012"/>
                  <a:pt x="4325612" y="867651"/>
                </a:cubicBezTo>
                <a:cubicBezTo>
                  <a:pt x="4329019" y="862286"/>
                  <a:pt x="4343715" y="862842"/>
                  <a:pt x="4369698" y="869304"/>
                </a:cubicBezTo>
                <a:cubicBezTo>
                  <a:pt x="4373615" y="886840"/>
                  <a:pt x="4376637" y="903802"/>
                  <a:pt x="4378763" y="920201"/>
                </a:cubicBezTo>
                <a:cubicBezTo>
                  <a:pt x="4380894" y="936596"/>
                  <a:pt x="4382129" y="952424"/>
                  <a:pt x="4382467" y="967688"/>
                </a:cubicBezTo>
                <a:lnTo>
                  <a:pt x="4393192" y="974497"/>
                </a:lnTo>
                <a:lnTo>
                  <a:pt x="4365963" y="1017388"/>
                </a:lnTo>
                <a:cubicBezTo>
                  <a:pt x="4375721" y="1033615"/>
                  <a:pt x="4380602" y="1041730"/>
                  <a:pt x="4380602" y="1041730"/>
                </a:cubicBezTo>
                <a:lnTo>
                  <a:pt x="4360179" y="1073899"/>
                </a:lnTo>
                <a:lnTo>
                  <a:pt x="4376261" y="1084110"/>
                </a:lnTo>
                <a:cubicBezTo>
                  <a:pt x="4364914" y="1101982"/>
                  <a:pt x="4351470" y="1131061"/>
                  <a:pt x="4335929" y="1171345"/>
                </a:cubicBezTo>
                <a:lnTo>
                  <a:pt x="4346649" y="1178151"/>
                </a:lnTo>
                <a:cubicBezTo>
                  <a:pt x="4345343" y="1172306"/>
                  <a:pt x="4349500" y="1187483"/>
                  <a:pt x="4359122" y="1223683"/>
                </a:cubicBezTo>
                <a:cubicBezTo>
                  <a:pt x="4368738" y="1259879"/>
                  <a:pt x="4369178" y="1292757"/>
                  <a:pt x="4360442" y="1322319"/>
                </a:cubicBezTo>
                <a:lnTo>
                  <a:pt x="4381891" y="1335935"/>
                </a:lnTo>
                <a:lnTo>
                  <a:pt x="4347852" y="1389552"/>
                </a:lnTo>
                <a:cubicBezTo>
                  <a:pt x="4355341" y="1409351"/>
                  <a:pt x="4362915" y="1432965"/>
                  <a:pt x="4370574" y="1460398"/>
                </a:cubicBezTo>
                <a:cubicBezTo>
                  <a:pt x="4378240" y="1487830"/>
                  <a:pt x="4376393" y="1510480"/>
                  <a:pt x="4365046" y="1528352"/>
                </a:cubicBezTo>
                <a:lnTo>
                  <a:pt x="4375772" y="1535162"/>
                </a:lnTo>
                <a:lnTo>
                  <a:pt x="4355349" y="1567331"/>
                </a:lnTo>
                <a:cubicBezTo>
                  <a:pt x="4358925" y="1569601"/>
                  <a:pt x="4365591" y="1578850"/>
                  <a:pt x="4375348" y="1595076"/>
                </a:cubicBezTo>
                <a:lnTo>
                  <a:pt x="4361735" y="1616521"/>
                </a:lnTo>
                <a:cubicBezTo>
                  <a:pt x="4366611" y="1624632"/>
                  <a:pt x="4369707" y="1631614"/>
                  <a:pt x="4371008" y="1637457"/>
                </a:cubicBezTo>
                <a:cubicBezTo>
                  <a:pt x="4372314" y="1643302"/>
                  <a:pt x="4375405" y="1650281"/>
                  <a:pt x="4380288" y="1658391"/>
                </a:cubicBezTo>
                <a:lnTo>
                  <a:pt x="4366672" y="1679839"/>
                </a:lnTo>
                <a:cubicBezTo>
                  <a:pt x="4371553" y="1687954"/>
                  <a:pt x="4374644" y="1694932"/>
                  <a:pt x="4375950" y="1700778"/>
                </a:cubicBezTo>
                <a:cubicBezTo>
                  <a:pt x="4377253" y="1706616"/>
                  <a:pt x="4380348" y="1713597"/>
                  <a:pt x="4385225" y="1721710"/>
                </a:cubicBezTo>
                <a:lnTo>
                  <a:pt x="4378419" y="1732431"/>
                </a:lnTo>
                <a:lnTo>
                  <a:pt x="4399867" y="1746047"/>
                </a:lnTo>
                <a:cubicBezTo>
                  <a:pt x="4400888" y="1791838"/>
                  <a:pt x="4422776" y="1838331"/>
                  <a:pt x="4465532" y="1885533"/>
                </a:cubicBezTo>
                <a:cubicBezTo>
                  <a:pt x="4508282" y="1932734"/>
                  <a:pt x="4546569" y="1977100"/>
                  <a:pt x="4580381" y="2018630"/>
                </a:cubicBezTo>
                <a:cubicBezTo>
                  <a:pt x="4613519" y="2029636"/>
                  <a:pt x="4637236" y="2039677"/>
                  <a:pt x="4651533" y="2048753"/>
                </a:cubicBezTo>
                <a:lnTo>
                  <a:pt x="4658341" y="2038032"/>
                </a:lnTo>
                <a:cubicBezTo>
                  <a:pt x="4667757" y="2038994"/>
                  <a:pt x="4681402" y="2045150"/>
                  <a:pt x="4699275" y="2056497"/>
                </a:cubicBezTo>
                <a:cubicBezTo>
                  <a:pt x="4731444" y="2076920"/>
                  <a:pt x="4753389" y="2099627"/>
                  <a:pt x="4765108" y="2124621"/>
                </a:cubicBezTo>
                <a:cubicBezTo>
                  <a:pt x="4776826" y="2149608"/>
                  <a:pt x="4781718" y="2171526"/>
                  <a:pt x="4779792" y="2190364"/>
                </a:cubicBezTo>
                <a:lnTo>
                  <a:pt x="4790514" y="2197170"/>
                </a:lnTo>
                <a:lnTo>
                  <a:pt x="4776897" y="2218618"/>
                </a:lnTo>
                <a:cubicBezTo>
                  <a:pt x="4780812" y="2236147"/>
                  <a:pt x="4777836" y="2260585"/>
                  <a:pt x="4767966" y="2291933"/>
                </a:cubicBezTo>
                <a:cubicBezTo>
                  <a:pt x="4758098" y="2323281"/>
                  <a:pt x="4747657" y="2355519"/>
                  <a:pt x="4736652" y="2388658"/>
                </a:cubicBezTo>
                <a:cubicBezTo>
                  <a:pt x="4725646" y="2421789"/>
                  <a:pt x="4717236" y="2452811"/>
                  <a:pt x="4711422" y="2481718"/>
                </a:cubicBezTo>
                <a:cubicBezTo>
                  <a:pt x="4705609" y="2510624"/>
                  <a:pt x="4711156" y="2535464"/>
                  <a:pt x="4728063" y="2556224"/>
                </a:cubicBezTo>
                <a:cubicBezTo>
                  <a:pt x="4755978" y="2543860"/>
                  <a:pt x="4783497" y="2540012"/>
                  <a:pt x="4810613" y="2544689"/>
                </a:cubicBezTo>
                <a:cubicBezTo>
                  <a:pt x="4837735" y="2549369"/>
                  <a:pt x="4865906" y="2548449"/>
                  <a:pt x="4895125" y="2541922"/>
                </a:cubicBezTo>
                <a:lnTo>
                  <a:pt x="4916569" y="2555535"/>
                </a:lnTo>
                <a:lnTo>
                  <a:pt x="4923376" y="2544814"/>
                </a:lnTo>
                <a:lnTo>
                  <a:pt x="5030610" y="2612893"/>
                </a:lnTo>
                <a:cubicBezTo>
                  <a:pt x="5026758" y="2650566"/>
                  <a:pt x="5020543" y="2687997"/>
                  <a:pt x="5011980" y="2725191"/>
                </a:cubicBezTo>
                <a:cubicBezTo>
                  <a:pt x="5003415" y="2762377"/>
                  <a:pt x="4988918" y="2797057"/>
                  <a:pt x="4968493" y="2829231"/>
                </a:cubicBezTo>
                <a:cubicBezTo>
                  <a:pt x="4950340" y="2857825"/>
                  <a:pt x="4925689" y="2884806"/>
                  <a:pt x="4894545" y="2910169"/>
                </a:cubicBezTo>
                <a:lnTo>
                  <a:pt x="4874122" y="2942338"/>
                </a:lnTo>
                <a:cubicBezTo>
                  <a:pt x="4855285" y="2940412"/>
                  <a:pt x="4845865" y="2939447"/>
                  <a:pt x="4845865" y="2939447"/>
                </a:cubicBezTo>
                <a:lnTo>
                  <a:pt x="4832251" y="2960892"/>
                </a:lnTo>
                <a:lnTo>
                  <a:pt x="4816164" y="2950679"/>
                </a:lnTo>
                <a:lnTo>
                  <a:pt x="4802548" y="2972126"/>
                </a:lnTo>
                <a:lnTo>
                  <a:pt x="4756763" y="2973151"/>
                </a:lnTo>
                <a:lnTo>
                  <a:pt x="4749955" y="2983873"/>
                </a:lnTo>
                <a:lnTo>
                  <a:pt x="4728508" y="2970256"/>
                </a:lnTo>
                <a:cubicBezTo>
                  <a:pt x="4712282" y="2980021"/>
                  <a:pt x="4698324" y="2986204"/>
                  <a:pt x="4686638" y="2988817"/>
                </a:cubicBezTo>
                <a:lnTo>
                  <a:pt x="4654464" y="2968391"/>
                </a:lnTo>
                <a:cubicBezTo>
                  <a:pt x="4646357" y="2973271"/>
                  <a:pt x="4637829" y="2972873"/>
                  <a:pt x="4628892" y="2967200"/>
                </a:cubicBezTo>
                <a:cubicBezTo>
                  <a:pt x="4619956" y="2961526"/>
                  <a:pt x="4609320" y="2958532"/>
                  <a:pt x="4596977" y="2958223"/>
                </a:cubicBezTo>
                <a:cubicBezTo>
                  <a:pt x="4584639" y="2957911"/>
                  <a:pt x="4569221" y="2964419"/>
                  <a:pt x="4550726" y="2977759"/>
                </a:cubicBezTo>
                <a:cubicBezTo>
                  <a:pt x="4532228" y="2991091"/>
                  <a:pt x="4509366" y="3019201"/>
                  <a:pt x="4482134" y="3062097"/>
                </a:cubicBezTo>
                <a:cubicBezTo>
                  <a:pt x="4448094" y="3115714"/>
                  <a:pt x="4417872" y="3169249"/>
                  <a:pt x="4391463" y="3222694"/>
                </a:cubicBezTo>
                <a:cubicBezTo>
                  <a:pt x="4365054" y="3276139"/>
                  <a:pt x="4339543" y="3330154"/>
                  <a:pt x="4314919" y="3384733"/>
                </a:cubicBezTo>
                <a:lnTo>
                  <a:pt x="4325646" y="3391543"/>
                </a:lnTo>
                <a:lnTo>
                  <a:pt x="4312030" y="3412990"/>
                </a:lnTo>
                <a:lnTo>
                  <a:pt x="4322752" y="3419797"/>
                </a:lnTo>
                <a:lnTo>
                  <a:pt x="4292116" y="3468053"/>
                </a:lnTo>
                <a:cubicBezTo>
                  <a:pt x="4299266" y="3472593"/>
                  <a:pt x="4304143" y="3480705"/>
                  <a:pt x="4306756" y="3492391"/>
                </a:cubicBezTo>
                <a:lnTo>
                  <a:pt x="4293139" y="3513839"/>
                </a:lnTo>
                <a:lnTo>
                  <a:pt x="4303862" y="3520646"/>
                </a:lnTo>
                <a:cubicBezTo>
                  <a:pt x="4307781" y="3538177"/>
                  <a:pt x="4309015" y="3554009"/>
                  <a:pt x="4307569" y="3568134"/>
                </a:cubicBezTo>
                <a:cubicBezTo>
                  <a:pt x="4306121" y="3582264"/>
                  <a:pt x="4312718" y="3601496"/>
                  <a:pt x="4327359" y="3625833"/>
                </a:cubicBezTo>
                <a:lnTo>
                  <a:pt x="4320549" y="3636559"/>
                </a:lnTo>
                <a:lnTo>
                  <a:pt x="4341997" y="3650176"/>
                </a:lnTo>
                <a:lnTo>
                  <a:pt x="4335190" y="3660898"/>
                </a:lnTo>
                <a:lnTo>
                  <a:pt x="4356634" y="3674511"/>
                </a:lnTo>
                <a:cubicBezTo>
                  <a:pt x="4361515" y="3682626"/>
                  <a:pt x="4362254" y="3689364"/>
                  <a:pt x="4358850" y="3694725"/>
                </a:cubicBezTo>
                <a:cubicBezTo>
                  <a:pt x="4355444" y="3700091"/>
                  <a:pt x="4359105" y="3706172"/>
                  <a:pt x="4369826" y="3712979"/>
                </a:cubicBezTo>
                <a:lnTo>
                  <a:pt x="4376633" y="3702256"/>
                </a:lnTo>
                <a:lnTo>
                  <a:pt x="4408807" y="3722683"/>
                </a:lnTo>
                <a:lnTo>
                  <a:pt x="4415617" y="3711956"/>
                </a:lnTo>
                <a:lnTo>
                  <a:pt x="4426338" y="3718764"/>
                </a:lnTo>
                <a:cubicBezTo>
                  <a:pt x="4427644" y="3724609"/>
                  <a:pt x="4426833" y="3727858"/>
                  <a:pt x="4423914" y="3728509"/>
                </a:cubicBezTo>
                <a:cubicBezTo>
                  <a:pt x="4420990" y="3729159"/>
                  <a:pt x="4426680" y="3734029"/>
                  <a:pt x="4440977" y="3743105"/>
                </a:cubicBezTo>
                <a:lnTo>
                  <a:pt x="4447786" y="3732379"/>
                </a:lnTo>
                <a:cubicBezTo>
                  <a:pt x="4464350" y="3737885"/>
                  <a:pt x="4477997" y="3744039"/>
                  <a:pt x="4488720" y="3750845"/>
                </a:cubicBezTo>
                <a:cubicBezTo>
                  <a:pt x="4499445" y="3757654"/>
                  <a:pt x="4513086" y="3763810"/>
                  <a:pt x="4529657" y="3769314"/>
                </a:cubicBezTo>
                <a:lnTo>
                  <a:pt x="4536467" y="3758588"/>
                </a:lnTo>
                <a:lnTo>
                  <a:pt x="4616893" y="3809646"/>
                </a:lnTo>
                <a:lnTo>
                  <a:pt x="4623700" y="3798925"/>
                </a:lnTo>
                <a:lnTo>
                  <a:pt x="4666591" y="3826154"/>
                </a:lnTo>
                <a:lnTo>
                  <a:pt x="4673398" y="3815432"/>
                </a:lnTo>
                <a:lnTo>
                  <a:pt x="4737742" y="3856281"/>
                </a:lnTo>
                <a:lnTo>
                  <a:pt x="4744550" y="3845555"/>
                </a:lnTo>
                <a:cubicBezTo>
                  <a:pt x="4753967" y="3846517"/>
                  <a:pt x="4757865" y="3850250"/>
                  <a:pt x="4756252" y="3856747"/>
                </a:cubicBezTo>
                <a:cubicBezTo>
                  <a:pt x="4754634" y="3863242"/>
                  <a:pt x="4762760" y="3872164"/>
                  <a:pt x="4780633" y="3883511"/>
                </a:cubicBezTo>
                <a:lnTo>
                  <a:pt x="4787442" y="3872785"/>
                </a:lnTo>
                <a:lnTo>
                  <a:pt x="4808890" y="3886402"/>
                </a:lnTo>
                <a:lnTo>
                  <a:pt x="4815696" y="3875679"/>
                </a:lnTo>
                <a:lnTo>
                  <a:pt x="4847865" y="3896103"/>
                </a:lnTo>
                <a:lnTo>
                  <a:pt x="4854675" y="3885377"/>
                </a:lnTo>
                <a:lnTo>
                  <a:pt x="4924379" y="3929628"/>
                </a:lnTo>
                <a:lnTo>
                  <a:pt x="4917570" y="3940354"/>
                </a:lnTo>
                <a:lnTo>
                  <a:pt x="4928291" y="3947162"/>
                </a:lnTo>
                <a:lnTo>
                  <a:pt x="4935101" y="3936436"/>
                </a:lnTo>
                <a:lnTo>
                  <a:pt x="4988718" y="3970474"/>
                </a:lnTo>
                <a:cubicBezTo>
                  <a:pt x="5038140" y="4026926"/>
                  <a:pt x="5059217" y="4076668"/>
                  <a:pt x="5051960" y="4119707"/>
                </a:cubicBezTo>
                <a:cubicBezTo>
                  <a:pt x="5044696" y="4162743"/>
                  <a:pt x="5032160" y="4206187"/>
                  <a:pt x="5014347" y="4250047"/>
                </a:cubicBezTo>
                <a:cubicBezTo>
                  <a:pt x="4987738" y="4268257"/>
                  <a:pt x="4945610" y="4275366"/>
                  <a:pt x="4887969" y="4271371"/>
                </a:cubicBezTo>
                <a:cubicBezTo>
                  <a:pt x="4830324" y="4267372"/>
                  <a:pt x="4794353" y="4260837"/>
                  <a:pt x="4780056" y="4251760"/>
                </a:cubicBezTo>
                <a:cubicBezTo>
                  <a:pt x="4765755" y="4242681"/>
                  <a:pt x="4754951" y="4232059"/>
                  <a:pt x="4747628" y="4219887"/>
                </a:cubicBezTo>
                <a:cubicBezTo>
                  <a:pt x="4740313" y="4207716"/>
                  <a:pt x="4731943" y="4201150"/>
                  <a:pt x="4722523" y="4200186"/>
                </a:cubicBezTo>
                <a:lnTo>
                  <a:pt x="4715713" y="4210912"/>
                </a:lnTo>
                <a:lnTo>
                  <a:pt x="4646009" y="4166659"/>
                </a:lnTo>
                <a:lnTo>
                  <a:pt x="4639202" y="4177381"/>
                </a:lnTo>
                <a:lnTo>
                  <a:pt x="4574863" y="4136535"/>
                </a:lnTo>
                <a:lnTo>
                  <a:pt x="4568056" y="4147257"/>
                </a:lnTo>
                <a:cubicBezTo>
                  <a:pt x="4556026" y="4134609"/>
                  <a:pt x="4542865" y="4123743"/>
                  <a:pt x="4528564" y="4114664"/>
                </a:cubicBezTo>
                <a:cubicBezTo>
                  <a:pt x="4514267" y="4105587"/>
                  <a:pt x="4501103" y="4094725"/>
                  <a:pt x="4489076" y="4082073"/>
                </a:cubicBezTo>
                <a:lnTo>
                  <a:pt x="4482269" y="4092794"/>
                </a:lnTo>
                <a:cubicBezTo>
                  <a:pt x="4448792" y="4066531"/>
                  <a:pt x="4416209" y="4040829"/>
                  <a:pt x="4384521" y="4015694"/>
                </a:cubicBezTo>
                <a:cubicBezTo>
                  <a:pt x="4352834" y="3990562"/>
                  <a:pt x="4320253" y="3964861"/>
                  <a:pt x="4286774" y="3938598"/>
                </a:cubicBezTo>
                <a:cubicBezTo>
                  <a:pt x="4279625" y="3934058"/>
                  <a:pt x="4265175" y="3931148"/>
                  <a:pt x="4243413" y="3929876"/>
                </a:cubicBezTo>
                <a:cubicBezTo>
                  <a:pt x="4221660" y="3928598"/>
                  <a:pt x="4202493" y="3925209"/>
                  <a:pt x="4185926" y="3919708"/>
                </a:cubicBezTo>
                <a:lnTo>
                  <a:pt x="4172312" y="3941152"/>
                </a:lnTo>
                <a:lnTo>
                  <a:pt x="4150864" y="3927535"/>
                </a:lnTo>
                <a:cubicBezTo>
                  <a:pt x="4136909" y="3933725"/>
                  <a:pt x="4121815" y="3941696"/>
                  <a:pt x="4105588" y="3951453"/>
                </a:cubicBezTo>
                <a:cubicBezTo>
                  <a:pt x="4089365" y="3961214"/>
                  <a:pt x="4075404" y="3967400"/>
                  <a:pt x="4063721" y="3970010"/>
                </a:cubicBezTo>
                <a:lnTo>
                  <a:pt x="4002450" y="4066523"/>
                </a:lnTo>
                <a:cubicBezTo>
                  <a:pt x="3997913" y="4073669"/>
                  <a:pt x="3994987" y="4074322"/>
                  <a:pt x="3993681" y="4068477"/>
                </a:cubicBezTo>
                <a:cubicBezTo>
                  <a:pt x="3992380" y="4062635"/>
                  <a:pt x="3989454" y="4063289"/>
                  <a:pt x="3984917" y="4070435"/>
                </a:cubicBezTo>
                <a:lnTo>
                  <a:pt x="3995643" y="4077245"/>
                </a:lnTo>
                <a:lnTo>
                  <a:pt x="3927564" y="4184479"/>
                </a:lnTo>
                <a:lnTo>
                  <a:pt x="3938285" y="4191285"/>
                </a:lnTo>
                <a:lnTo>
                  <a:pt x="3907651" y="4239542"/>
                </a:lnTo>
                <a:lnTo>
                  <a:pt x="3918372" y="4246349"/>
                </a:lnTo>
                <a:cubicBezTo>
                  <a:pt x="3916446" y="4265185"/>
                  <a:pt x="3910944" y="4281752"/>
                  <a:pt x="3901868" y="4296049"/>
                </a:cubicBezTo>
                <a:lnTo>
                  <a:pt x="3912590" y="4302855"/>
                </a:lnTo>
                <a:lnTo>
                  <a:pt x="3892164" y="4335029"/>
                </a:lnTo>
                <a:lnTo>
                  <a:pt x="3902890" y="4341839"/>
                </a:lnTo>
                <a:lnTo>
                  <a:pt x="3882467" y="4374008"/>
                </a:lnTo>
                <a:lnTo>
                  <a:pt x="3893189" y="4380815"/>
                </a:lnTo>
                <a:lnTo>
                  <a:pt x="3872766" y="4412985"/>
                </a:lnTo>
                <a:lnTo>
                  <a:pt x="3883487" y="4419792"/>
                </a:lnTo>
                <a:lnTo>
                  <a:pt x="3832429" y="4500218"/>
                </a:lnTo>
                <a:lnTo>
                  <a:pt x="3848516" y="4510430"/>
                </a:lnTo>
                <a:lnTo>
                  <a:pt x="3821283" y="4553325"/>
                </a:lnTo>
                <a:lnTo>
                  <a:pt x="3805196" y="4543113"/>
                </a:lnTo>
                <a:lnTo>
                  <a:pt x="3798389" y="4553835"/>
                </a:lnTo>
                <a:cubicBezTo>
                  <a:pt x="3799695" y="4559680"/>
                  <a:pt x="3800108" y="4564959"/>
                  <a:pt x="3799624" y="4569667"/>
                </a:cubicBezTo>
                <a:cubicBezTo>
                  <a:pt x="3799146" y="4574375"/>
                  <a:pt x="3799555" y="4579650"/>
                  <a:pt x="3800860" y="4585495"/>
                </a:cubicBezTo>
                <a:lnTo>
                  <a:pt x="3784773" y="4575282"/>
                </a:lnTo>
                <a:lnTo>
                  <a:pt x="3757543" y="4618173"/>
                </a:lnTo>
                <a:lnTo>
                  <a:pt x="3773630" y="4628386"/>
                </a:lnTo>
                <a:cubicBezTo>
                  <a:pt x="3746053" y="4656020"/>
                  <a:pt x="3723106" y="4680318"/>
                  <a:pt x="3704782" y="4701282"/>
                </a:cubicBezTo>
                <a:cubicBezTo>
                  <a:pt x="3686460" y="4722249"/>
                  <a:pt x="3650998" y="4738608"/>
                  <a:pt x="3598402" y="4750351"/>
                </a:cubicBezTo>
                <a:lnTo>
                  <a:pt x="3576958" y="4736738"/>
                </a:lnTo>
                <a:lnTo>
                  <a:pt x="3570152" y="4747460"/>
                </a:lnTo>
                <a:cubicBezTo>
                  <a:pt x="3557156" y="4744225"/>
                  <a:pt x="3544165" y="4740994"/>
                  <a:pt x="3531169" y="4737760"/>
                </a:cubicBezTo>
                <a:cubicBezTo>
                  <a:pt x="3518180" y="4734523"/>
                  <a:pt x="3505188" y="4731292"/>
                  <a:pt x="3492192" y="4728058"/>
                </a:cubicBezTo>
                <a:lnTo>
                  <a:pt x="3485386" y="4738780"/>
                </a:lnTo>
                <a:lnTo>
                  <a:pt x="3431769" y="4704740"/>
                </a:lnTo>
                <a:lnTo>
                  <a:pt x="3424959" y="4715467"/>
                </a:lnTo>
                <a:lnTo>
                  <a:pt x="3387429" y="4691640"/>
                </a:lnTo>
                <a:lnTo>
                  <a:pt x="3380622" y="4702363"/>
                </a:lnTo>
                <a:lnTo>
                  <a:pt x="3305557" y="4654707"/>
                </a:lnTo>
                <a:lnTo>
                  <a:pt x="3298747" y="4665433"/>
                </a:lnTo>
                <a:lnTo>
                  <a:pt x="3266578" y="4645010"/>
                </a:lnTo>
                <a:lnTo>
                  <a:pt x="3259772" y="4655732"/>
                </a:lnTo>
                <a:cubicBezTo>
                  <a:pt x="3235092" y="4655106"/>
                  <a:pt x="3214791" y="4653504"/>
                  <a:pt x="3198881" y="4650925"/>
                </a:cubicBezTo>
                <a:cubicBezTo>
                  <a:pt x="3182963" y="4648347"/>
                  <a:pt x="3164624" y="4655512"/>
                  <a:pt x="3143860" y="4672415"/>
                </a:cubicBezTo>
                <a:lnTo>
                  <a:pt x="3133139" y="4665608"/>
                </a:lnTo>
                <a:lnTo>
                  <a:pt x="3109310" y="4703143"/>
                </a:lnTo>
                <a:cubicBezTo>
                  <a:pt x="3148345" y="4768043"/>
                  <a:pt x="3142904" y="4839816"/>
                  <a:pt x="3092979" y="4918457"/>
                </a:cubicBezTo>
                <a:cubicBezTo>
                  <a:pt x="3083558" y="4917492"/>
                  <a:pt x="3067489" y="4921082"/>
                  <a:pt x="3044767" y="4929221"/>
                </a:cubicBezTo>
                <a:cubicBezTo>
                  <a:pt x="3022043" y="4937364"/>
                  <a:pt x="2990230" y="4946002"/>
                  <a:pt x="2949326" y="4955142"/>
                </a:cubicBezTo>
                <a:lnTo>
                  <a:pt x="2890344" y="4917696"/>
                </a:lnTo>
                <a:lnTo>
                  <a:pt x="2883534" y="4928423"/>
                </a:lnTo>
                <a:cubicBezTo>
                  <a:pt x="2862091" y="4914809"/>
                  <a:pt x="2845594" y="4899313"/>
                  <a:pt x="2834048" y="4881957"/>
                </a:cubicBezTo>
                <a:cubicBezTo>
                  <a:pt x="2822498" y="4864598"/>
                  <a:pt x="2818001" y="4834156"/>
                  <a:pt x="2820553" y="4790640"/>
                </a:cubicBezTo>
                <a:lnTo>
                  <a:pt x="2809830" y="4783833"/>
                </a:lnTo>
                <a:lnTo>
                  <a:pt x="2823447" y="4762385"/>
                </a:lnTo>
                <a:lnTo>
                  <a:pt x="2812725" y="4755579"/>
                </a:lnTo>
                <a:cubicBezTo>
                  <a:pt x="2810110" y="4743893"/>
                  <a:pt x="2808805" y="4738048"/>
                  <a:pt x="2808805" y="4738048"/>
                </a:cubicBezTo>
                <a:cubicBezTo>
                  <a:pt x="2808805" y="4738048"/>
                  <a:pt x="2803928" y="4729935"/>
                  <a:pt x="2794168" y="4713705"/>
                </a:cubicBezTo>
                <a:lnTo>
                  <a:pt x="2787358" y="4724431"/>
                </a:lnTo>
                <a:cubicBezTo>
                  <a:pt x="2772099" y="4724772"/>
                  <a:pt x="2763658" y="4728192"/>
                  <a:pt x="2762041" y="4734687"/>
                </a:cubicBezTo>
                <a:cubicBezTo>
                  <a:pt x="2760427" y="4741184"/>
                  <a:pt x="2752637" y="4747524"/>
                  <a:pt x="2738685" y="4753709"/>
                </a:cubicBezTo>
                <a:lnTo>
                  <a:pt x="2727959" y="4746900"/>
                </a:lnTo>
                <a:lnTo>
                  <a:pt x="2697323" y="4795156"/>
                </a:lnTo>
                <a:cubicBezTo>
                  <a:pt x="2682064" y="4795496"/>
                  <a:pt x="2667692" y="4796411"/>
                  <a:pt x="2654220" y="4797884"/>
                </a:cubicBezTo>
                <a:cubicBezTo>
                  <a:pt x="2640744" y="4799361"/>
                  <a:pt x="2626373" y="4800265"/>
                  <a:pt x="2611114" y="4800604"/>
                </a:cubicBezTo>
                <a:lnTo>
                  <a:pt x="2590688" y="4832778"/>
                </a:lnTo>
                <a:cubicBezTo>
                  <a:pt x="2558857" y="4827619"/>
                  <a:pt x="2531603" y="4842906"/>
                  <a:pt x="2508909" y="4878652"/>
                </a:cubicBezTo>
                <a:cubicBezTo>
                  <a:pt x="2486216" y="4914397"/>
                  <a:pt x="2464001" y="4945434"/>
                  <a:pt x="2442271" y="4971758"/>
                </a:cubicBezTo>
                <a:cubicBezTo>
                  <a:pt x="2449422" y="4976298"/>
                  <a:pt x="2454303" y="4984413"/>
                  <a:pt x="2456913" y="4996096"/>
                </a:cubicBezTo>
                <a:lnTo>
                  <a:pt x="2443296" y="5017544"/>
                </a:lnTo>
                <a:lnTo>
                  <a:pt x="2454023" y="5024354"/>
                </a:lnTo>
                <a:lnTo>
                  <a:pt x="2413175" y="5088697"/>
                </a:lnTo>
                <a:cubicBezTo>
                  <a:pt x="2422934" y="5104920"/>
                  <a:pt x="2427811" y="5113032"/>
                  <a:pt x="2427811" y="5113032"/>
                </a:cubicBezTo>
                <a:lnTo>
                  <a:pt x="2407388" y="5145201"/>
                </a:lnTo>
                <a:cubicBezTo>
                  <a:pt x="2417150" y="5161431"/>
                  <a:pt x="2422026" y="5169544"/>
                  <a:pt x="2422026" y="5169544"/>
                </a:cubicBezTo>
                <a:lnTo>
                  <a:pt x="2408409" y="5190992"/>
                </a:lnTo>
                <a:lnTo>
                  <a:pt x="2424496" y="5201204"/>
                </a:lnTo>
                <a:lnTo>
                  <a:pt x="2400670" y="5238734"/>
                </a:lnTo>
                <a:cubicBezTo>
                  <a:pt x="2400670" y="5238734"/>
                  <a:pt x="2405546" y="5246847"/>
                  <a:pt x="2415312" y="5263072"/>
                </a:cubicBezTo>
                <a:lnTo>
                  <a:pt x="2394888" y="5295242"/>
                </a:lnTo>
                <a:cubicBezTo>
                  <a:pt x="2394888" y="5295242"/>
                  <a:pt x="2399764" y="5303355"/>
                  <a:pt x="2409523" y="5319581"/>
                </a:cubicBezTo>
                <a:lnTo>
                  <a:pt x="2395906" y="5341029"/>
                </a:lnTo>
                <a:lnTo>
                  <a:pt x="2406632" y="5347839"/>
                </a:lnTo>
                <a:cubicBezTo>
                  <a:pt x="2409241" y="5359522"/>
                  <a:pt x="2407951" y="5367483"/>
                  <a:pt x="2402762" y="5371711"/>
                </a:cubicBezTo>
                <a:cubicBezTo>
                  <a:pt x="2397569" y="5375936"/>
                  <a:pt x="2393355" y="5384545"/>
                  <a:pt x="2390124" y="5397537"/>
                </a:cubicBezTo>
                <a:lnTo>
                  <a:pt x="2411571" y="5411153"/>
                </a:lnTo>
                <a:cubicBezTo>
                  <a:pt x="2403801" y="5431295"/>
                  <a:pt x="2401544" y="5448670"/>
                  <a:pt x="2404808" y="5463279"/>
                </a:cubicBezTo>
                <a:cubicBezTo>
                  <a:pt x="2408070" y="5477888"/>
                  <a:pt x="2410441" y="5491931"/>
                  <a:pt x="2411918" y="5505407"/>
                </a:cubicBezTo>
                <a:cubicBezTo>
                  <a:pt x="2413391" y="5518880"/>
                  <a:pt x="2413732" y="5534145"/>
                  <a:pt x="2412935" y="5551194"/>
                </a:cubicBezTo>
                <a:cubicBezTo>
                  <a:pt x="2412146" y="5568241"/>
                  <a:pt x="2403806" y="5589281"/>
                  <a:pt x="2387922" y="5614300"/>
                </a:cubicBezTo>
                <a:lnTo>
                  <a:pt x="2377196" y="5607490"/>
                </a:lnTo>
                <a:lnTo>
                  <a:pt x="2349964" y="5650386"/>
                </a:lnTo>
                <a:lnTo>
                  <a:pt x="2339242" y="5643578"/>
                </a:lnTo>
                <a:cubicBezTo>
                  <a:pt x="2318475" y="5660487"/>
                  <a:pt x="2299329" y="5670897"/>
                  <a:pt x="2281800" y="5674811"/>
                </a:cubicBezTo>
                <a:cubicBezTo>
                  <a:pt x="2264269" y="5678731"/>
                  <a:pt x="2238933" y="5675184"/>
                  <a:pt x="2205803" y="5664178"/>
                </a:cubicBezTo>
                <a:cubicBezTo>
                  <a:pt x="2196722" y="5678478"/>
                  <a:pt x="2191222" y="5695045"/>
                  <a:pt x="2189292" y="5713879"/>
                </a:cubicBezTo>
                <a:lnTo>
                  <a:pt x="2178569" y="5707072"/>
                </a:lnTo>
                <a:lnTo>
                  <a:pt x="2171760" y="5717798"/>
                </a:lnTo>
                <a:cubicBezTo>
                  <a:pt x="2166882" y="5709680"/>
                  <a:pt x="2163872" y="5706521"/>
                  <a:pt x="2162738" y="5708307"/>
                </a:cubicBezTo>
                <a:cubicBezTo>
                  <a:pt x="2161604" y="5710092"/>
                  <a:pt x="2159736" y="5705142"/>
                  <a:pt x="2157122" y="5693456"/>
                </a:cubicBezTo>
                <a:lnTo>
                  <a:pt x="2146400" y="5686649"/>
                </a:lnTo>
                <a:lnTo>
                  <a:pt x="2166824" y="5654480"/>
                </a:lnTo>
                <a:cubicBezTo>
                  <a:pt x="2159673" y="5649940"/>
                  <a:pt x="2154792" y="5641825"/>
                  <a:pt x="2152185" y="5630138"/>
                </a:cubicBezTo>
                <a:lnTo>
                  <a:pt x="2158992" y="5619416"/>
                </a:lnTo>
                <a:cubicBezTo>
                  <a:pt x="2154109" y="5611306"/>
                  <a:pt x="2145983" y="5602384"/>
                  <a:pt x="2134609" y="5592650"/>
                </a:cubicBezTo>
                <a:cubicBezTo>
                  <a:pt x="2123230" y="5582922"/>
                  <a:pt x="2116238" y="5572214"/>
                  <a:pt x="2113632" y="5560525"/>
                </a:cubicBezTo>
                <a:lnTo>
                  <a:pt x="2134054" y="5528356"/>
                </a:lnTo>
                <a:lnTo>
                  <a:pt x="2123328" y="5521547"/>
                </a:lnTo>
                <a:lnTo>
                  <a:pt x="2143750" y="5489377"/>
                </a:lnTo>
                <a:lnTo>
                  <a:pt x="2133029" y="5482571"/>
                </a:lnTo>
                <a:cubicBezTo>
                  <a:pt x="2142105" y="5468273"/>
                  <a:pt x="2147606" y="5451706"/>
                  <a:pt x="2149536" y="5432865"/>
                </a:cubicBezTo>
                <a:lnTo>
                  <a:pt x="2138814" y="5426059"/>
                </a:lnTo>
                <a:lnTo>
                  <a:pt x="2189872" y="5345633"/>
                </a:lnTo>
                <a:lnTo>
                  <a:pt x="2179150" y="5338826"/>
                </a:lnTo>
                <a:lnTo>
                  <a:pt x="2233612" y="5253039"/>
                </a:lnTo>
                <a:cubicBezTo>
                  <a:pt x="2228731" y="5244924"/>
                  <a:pt x="2225640" y="5237946"/>
                  <a:pt x="2224333" y="5232104"/>
                </a:cubicBezTo>
                <a:cubicBezTo>
                  <a:pt x="2223027" y="5226259"/>
                  <a:pt x="2219936" y="5219281"/>
                  <a:pt x="2215055" y="5211166"/>
                </a:cubicBezTo>
                <a:lnTo>
                  <a:pt x="2228671" y="5189718"/>
                </a:lnTo>
                <a:lnTo>
                  <a:pt x="2206204" y="5130319"/>
                </a:lnTo>
                <a:cubicBezTo>
                  <a:pt x="2204553" y="5109212"/>
                  <a:pt x="2205348" y="5092168"/>
                  <a:pt x="2208582" y="5079172"/>
                </a:cubicBezTo>
                <a:cubicBezTo>
                  <a:pt x="2211813" y="5066181"/>
                  <a:pt x="2211476" y="5050918"/>
                  <a:pt x="2207557" y="5033387"/>
                </a:cubicBezTo>
                <a:lnTo>
                  <a:pt x="2248403" y="4969047"/>
                </a:lnTo>
                <a:cubicBezTo>
                  <a:pt x="2241257" y="4964511"/>
                  <a:pt x="2242221" y="4955090"/>
                  <a:pt x="2251297" y="4940793"/>
                </a:cubicBezTo>
                <a:lnTo>
                  <a:pt x="2262020" y="4947600"/>
                </a:lnTo>
                <a:lnTo>
                  <a:pt x="2299978" y="4911513"/>
                </a:lnTo>
                <a:lnTo>
                  <a:pt x="2328231" y="4914402"/>
                </a:lnTo>
                <a:lnTo>
                  <a:pt x="2348654" y="4882232"/>
                </a:lnTo>
                <a:lnTo>
                  <a:pt x="2359380" y="4889042"/>
                </a:lnTo>
                <a:cubicBezTo>
                  <a:pt x="2370382" y="4855908"/>
                  <a:pt x="2381556" y="4830405"/>
                  <a:pt x="2392907" y="4812528"/>
                </a:cubicBezTo>
                <a:lnTo>
                  <a:pt x="2382184" y="4805721"/>
                </a:lnTo>
                <a:cubicBezTo>
                  <a:pt x="2389953" y="4785583"/>
                  <a:pt x="2397487" y="4767795"/>
                  <a:pt x="2404774" y="4752362"/>
                </a:cubicBezTo>
                <a:cubicBezTo>
                  <a:pt x="2412065" y="4736933"/>
                  <a:pt x="2421385" y="4720278"/>
                  <a:pt x="2432732" y="4702406"/>
                </a:cubicBezTo>
                <a:lnTo>
                  <a:pt x="2422006" y="4695597"/>
                </a:lnTo>
                <a:cubicBezTo>
                  <a:pt x="2431083" y="4681300"/>
                  <a:pt x="2439198" y="4676419"/>
                  <a:pt x="2446348" y="4680959"/>
                </a:cubicBezTo>
                <a:lnTo>
                  <a:pt x="2497407" y="4600533"/>
                </a:lnTo>
                <a:lnTo>
                  <a:pt x="2525657" y="4603425"/>
                </a:lnTo>
                <a:cubicBezTo>
                  <a:pt x="2534734" y="4589128"/>
                  <a:pt x="2551925" y="4569950"/>
                  <a:pt x="2577228" y="4545895"/>
                </a:cubicBezTo>
                <a:cubicBezTo>
                  <a:pt x="2568773" y="4535510"/>
                  <a:pt x="2558861" y="4525454"/>
                  <a:pt x="2547483" y="4515725"/>
                </a:cubicBezTo>
                <a:cubicBezTo>
                  <a:pt x="2536108" y="4505992"/>
                  <a:pt x="2521484" y="4495456"/>
                  <a:pt x="2503612" y="4484110"/>
                </a:cubicBezTo>
                <a:lnTo>
                  <a:pt x="2510419" y="4473388"/>
                </a:lnTo>
                <a:cubicBezTo>
                  <a:pt x="2490279" y="4465613"/>
                  <a:pt x="2471271" y="4456056"/>
                  <a:pt x="2453399" y="4444710"/>
                </a:cubicBezTo>
                <a:cubicBezTo>
                  <a:pt x="2435526" y="4433363"/>
                  <a:pt x="2416520" y="4423803"/>
                  <a:pt x="2396378" y="4416031"/>
                </a:cubicBezTo>
                <a:lnTo>
                  <a:pt x="2403185" y="4405310"/>
                </a:lnTo>
                <a:lnTo>
                  <a:pt x="2392459" y="4398500"/>
                </a:lnTo>
                <a:lnTo>
                  <a:pt x="2385653" y="4409222"/>
                </a:lnTo>
                <a:lnTo>
                  <a:pt x="2310591" y="4361569"/>
                </a:lnTo>
                <a:lnTo>
                  <a:pt x="2303782" y="4372295"/>
                </a:lnTo>
                <a:lnTo>
                  <a:pt x="2234077" y="4328043"/>
                </a:lnTo>
                <a:lnTo>
                  <a:pt x="2227271" y="4338764"/>
                </a:lnTo>
                <a:lnTo>
                  <a:pt x="2173654" y="4304725"/>
                </a:lnTo>
                <a:lnTo>
                  <a:pt x="2166847" y="4315447"/>
                </a:lnTo>
                <a:lnTo>
                  <a:pt x="2123952" y="4288215"/>
                </a:lnTo>
                <a:lnTo>
                  <a:pt x="2117142" y="4298941"/>
                </a:lnTo>
                <a:lnTo>
                  <a:pt x="2084973" y="4278518"/>
                </a:lnTo>
                <a:lnTo>
                  <a:pt x="2078166" y="4289240"/>
                </a:lnTo>
                <a:lnTo>
                  <a:pt x="2056720" y="4275623"/>
                </a:lnTo>
                <a:lnTo>
                  <a:pt x="2049912" y="4286345"/>
                </a:lnTo>
                <a:cubicBezTo>
                  <a:pt x="1971957" y="4266947"/>
                  <a:pt x="1926739" y="4267078"/>
                  <a:pt x="1914256" y="4286741"/>
                </a:cubicBezTo>
                <a:cubicBezTo>
                  <a:pt x="1901774" y="4306399"/>
                  <a:pt x="1876562" y="4334268"/>
                  <a:pt x="1838600" y="4370358"/>
                </a:cubicBezTo>
                <a:lnTo>
                  <a:pt x="1849325" y="4377168"/>
                </a:lnTo>
                <a:lnTo>
                  <a:pt x="1730192" y="4564824"/>
                </a:lnTo>
                <a:cubicBezTo>
                  <a:pt x="1719181" y="4597959"/>
                  <a:pt x="1704118" y="4633531"/>
                  <a:pt x="1685002" y="4671546"/>
                </a:cubicBezTo>
                <a:cubicBezTo>
                  <a:pt x="1665884" y="4709561"/>
                  <a:pt x="1646110" y="4744654"/>
                  <a:pt x="1625688" y="4776823"/>
                </a:cubicBezTo>
                <a:cubicBezTo>
                  <a:pt x="1599708" y="4770356"/>
                  <a:pt x="1572758" y="4773307"/>
                  <a:pt x="1544841" y="4785675"/>
                </a:cubicBezTo>
                <a:cubicBezTo>
                  <a:pt x="1515565" y="4736998"/>
                  <a:pt x="1505378" y="4701698"/>
                  <a:pt x="1514285" y="4679770"/>
                </a:cubicBezTo>
                <a:cubicBezTo>
                  <a:pt x="1523191" y="4657838"/>
                  <a:pt x="1538993" y="4629003"/>
                  <a:pt x="1561685" y="4593257"/>
                </a:cubicBezTo>
                <a:lnTo>
                  <a:pt x="1572406" y="4600064"/>
                </a:lnTo>
                <a:lnTo>
                  <a:pt x="1606446" y="4546447"/>
                </a:lnTo>
                <a:lnTo>
                  <a:pt x="1617168" y="4553253"/>
                </a:lnTo>
                <a:lnTo>
                  <a:pt x="1637591" y="4521085"/>
                </a:lnTo>
                <a:lnTo>
                  <a:pt x="1648316" y="4527893"/>
                </a:lnTo>
                <a:cubicBezTo>
                  <a:pt x="1662895" y="4497031"/>
                  <a:pt x="1682428" y="4464290"/>
                  <a:pt x="1706906" y="4429679"/>
                </a:cubicBezTo>
                <a:cubicBezTo>
                  <a:pt x="1731390" y="4395069"/>
                  <a:pt x="1752048" y="4360545"/>
                  <a:pt x="1768900" y="4326109"/>
                </a:cubicBezTo>
                <a:cubicBezTo>
                  <a:pt x="1785751" y="4291665"/>
                  <a:pt x="1798542" y="4259668"/>
                  <a:pt x="1807277" y="4230105"/>
                </a:cubicBezTo>
                <a:cubicBezTo>
                  <a:pt x="1816014" y="4200542"/>
                  <a:pt x="1811927" y="4175382"/>
                  <a:pt x="1795018" y="4154616"/>
                </a:cubicBezTo>
                <a:lnTo>
                  <a:pt x="1801825" y="4143894"/>
                </a:lnTo>
                <a:cubicBezTo>
                  <a:pt x="1768692" y="4132891"/>
                  <a:pt x="1743191" y="4121712"/>
                  <a:pt x="1725319" y="4110367"/>
                </a:cubicBezTo>
                <a:lnTo>
                  <a:pt x="1732126" y="4099644"/>
                </a:lnTo>
                <a:lnTo>
                  <a:pt x="1667783" y="4058796"/>
                </a:lnTo>
                <a:lnTo>
                  <a:pt x="1674591" y="4048070"/>
                </a:lnTo>
                <a:cubicBezTo>
                  <a:pt x="1661256" y="4029577"/>
                  <a:pt x="1650689" y="4016599"/>
                  <a:pt x="1642888" y="4009137"/>
                </a:cubicBezTo>
                <a:cubicBezTo>
                  <a:pt x="1635085" y="4001677"/>
                  <a:pt x="1621596" y="3989355"/>
                  <a:pt x="1602419" y="3972164"/>
                </a:cubicBezTo>
                <a:cubicBezTo>
                  <a:pt x="1590734" y="3974773"/>
                  <a:pt x="1582530" y="3975840"/>
                  <a:pt x="1577825" y="3975358"/>
                </a:cubicBezTo>
                <a:cubicBezTo>
                  <a:pt x="1573118" y="3974874"/>
                  <a:pt x="1569623" y="3976421"/>
                  <a:pt x="1567358" y="3979992"/>
                </a:cubicBezTo>
                <a:lnTo>
                  <a:pt x="1553741" y="4001439"/>
                </a:lnTo>
                <a:lnTo>
                  <a:pt x="1543019" y="3994632"/>
                </a:lnTo>
                <a:lnTo>
                  <a:pt x="1519191" y="4032167"/>
                </a:lnTo>
                <a:lnTo>
                  <a:pt x="1503104" y="4021954"/>
                </a:lnTo>
                <a:lnTo>
                  <a:pt x="1489486" y="4043402"/>
                </a:lnTo>
                <a:lnTo>
                  <a:pt x="1478765" y="4036596"/>
                </a:lnTo>
                <a:lnTo>
                  <a:pt x="1465152" y="4058038"/>
                </a:lnTo>
                <a:lnTo>
                  <a:pt x="1454430" y="4051232"/>
                </a:lnTo>
                <a:lnTo>
                  <a:pt x="1440814" y="4072680"/>
                </a:lnTo>
                <a:lnTo>
                  <a:pt x="1430088" y="4065870"/>
                </a:lnTo>
                <a:cubicBezTo>
                  <a:pt x="1421010" y="4080167"/>
                  <a:pt x="1403818" y="4099345"/>
                  <a:pt x="1378517" y="4123406"/>
                </a:cubicBezTo>
                <a:lnTo>
                  <a:pt x="1367792" y="4116597"/>
                </a:lnTo>
                <a:lnTo>
                  <a:pt x="1347371" y="4148763"/>
                </a:lnTo>
                <a:lnTo>
                  <a:pt x="1336649" y="4141956"/>
                </a:lnTo>
                <a:cubicBezTo>
                  <a:pt x="1334720" y="4160797"/>
                  <a:pt x="1331484" y="4173786"/>
                  <a:pt x="1326946" y="4180936"/>
                </a:cubicBezTo>
                <a:lnTo>
                  <a:pt x="1275886" y="4261361"/>
                </a:lnTo>
                <a:lnTo>
                  <a:pt x="1265164" y="4254555"/>
                </a:lnTo>
                <a:lnTo>
                  <a:pt x="1224316" y="4318899"/>
                </a:lnTo>
                <a:cubicBezTo>
                  <a:pt x="1195099" y="4325420"/>
                  <a:pt x="1179920" y="4329580"/>
                  <a:pt x="1178787" y="4331366"/>
                </a:cubicBezTo>
                <a:cubicBezTo>
                  <a:pt x="1177653" y="4333151"/>
                  <a:pt x="1165878" y="4331951"/>
                  <a:pt x="1143469" y="4327750"/>
                </a:cubicBezTo>
                <a:lnTo>
                  <a:pt x="1136662" y="4338472"/>
                </a:lnTo>
                <a:cubicBezTo>
                  <a:pt x="1125940" y="4331666"/>
                  <a:pt x="1114150" y="4316659"/>
                  <a:pt x="1101298" y="4293456"/>
                </a:cubicBezTo>
                <a:cubicBezTo>
                  <a:pt x="1088445" y="4270247"/>
                  <a:pt x="1093367" y="4240775"/>
                  <a:pt x="1116060" y="4205030"/>
                </a:cubicBezTo>
                <a:lnTo>
                  <a:pt x="1126786" y="4211840"/>
                </a:lnTo>
                <a:lnTo>
                  <a:pt x="1133592" y="4201118"/>
                </a:lnTo>
                <a:lnTo>
                  <a:pt x="1122867" y="4194309"/>
                </a:lnTo>
                <a:lnTo>
                  <a:pt x="1129676" y="4183582"/>
                </a:lnTo>
                <a:cubicBezTo>
                  <a:pt x="1129676" y="4183582"/>
                  <a:pt x="1130329" y="4186508"/>
                  <a:pt x="1131634" y="4192347"/>
                </a:cubicBezTo>
                <a:lnTo>
                  <a:pt x="1140402" y="4190392"/>
                </a:lnTo>
                <a:lnTo>
                  <a:pt x="1160825" y="4158222"/>
                </a:lnTo>
                <a:cubicBezTo>
                  <a:pt x="1172508" y="4155612"/>
                  <a:pt x="1187774" y="4155271"/>
                  <a:pt x="1206610" y="4157197"/>
                </a:cubicBezTo>
                <a:lnTo>
                  <a:pt x="1220222" y="4135754"/>
                </a:lnTo>
                <a:cubicBezTo>
                  <a:pt x="1222493" y="4132179"/>
                  <a:pt x="1227442" y="4130304"/>
                  <a:pt x="1235076" y="4130134"/>
                </a:cubicBezTo>
                <a:cubicBezTo>
                  <a:pt x="1242708" y="4129963"/>
                  <a:pt x="1250580" y="4127437"/>
                  <a:pt x="1258693" y="4122558"/>
                </a:cubicBezTo>
                <a:lnTo>
                  <a:pt x="1269416" y="4129364"/>
                </a:lnTo>
                <a:lnTo>
                  <a:pt x="1310261" y="4065025"/>
                </a:lnTo>
                <a:cubicBezTo>
                  <a:pt x="1377096" y="4007152"/>
                  <a:pt x="1438875" y="3933532"/>
                  <a:pt x="1495607" y="3844170"/>
                </a:cubicBezTo>
                <a:cubicBezTo>
                  <a:pt x="1480005" y="3829249"/>
                  <a:pt x="1463266" y="3816117"/>
                  <a:pt x="1445393" y="3804770"/>
                </a:cubicBezTo>
                <a:cubicBezTo>
                  <a:pt x="1427522" y="3793424"/>
                  <a:pt x="1410785" y="3780287"/>
                  <a:pt x="1395181" y="3765371"/>
                </a:cubicBezTo>
                <a:lnTo>
                  <a:pt x="1401991" y="3754645"/>
                </a:lnTo>
                <a:cubicBezTo>
                  <a:pt x="1397114" y="3746532"/>
                  <a:pt x="1390204" y="3739640"/>
                  <a:pt x="1381267" y="3733966"/>
                </a:cubicBezTo>
                <a:cubicBezTo>
                  <a:pt x="1372331" y="3728294"/>
                  <a:pt x="1365421" y="3721401"/>
                  <a:pt x="1360539" y="3713287"/>
                </a:cubicBezTo>
                <a:lnTo>
                  <a:pt x="1367349" y="3702561"/>
                </a:lnTo>
                <a:lnTo>
                  <a:pt x="1345907" y="3688946"/>
                </a:lnTo>
                <a:cubicBezTo>
                  <a:pt x="1359519" y="3667504"/>
                  <a:pt x="1351050" y="3643319"/>
                  <a:pt x="1320496" y="3616395"/>
                </a:cubicBezTo>
                <a:cubicBezTo>
                  <a:pt x="1289945" y="3589478"/>
                  <a:pt x="1263291" y="3566287"/>
                  <a:pt x="1240538" y="3546825"/>
                </a:cubicBezTo>
                <a:lnTo>
                  <a:pt x="1247344" y="3536103"/>
                </a:lnTo>
                <a:lnTo>
                  <a:pt x="1236621" y="3529297"/>
                </a:lnTo>
                <a:lnTo>
                  <a:pt x="1229816" y="3540019"/>
                </a:lnTo>
                <a:cubicBezTo>
                  <a:pt x="1208368" y="3526402"/>
                  <a:pt x="1184253" y="3524889"/>
                  <a:pt x="1157476" y="3535471"/>
                </a:cubicBezTo>
                <a:cubicBezTo>
                  <a:pt x="1130698" y="3546052"/>
                  <a:pt x="1102696" y="3554608"/>
                  <a:pt x="1073478" y="3561135"/>
                </a:cubicBezTo>
                <a:lnTo>
                  <a:pt x="1062755" y="3554327"/>
                </a:lnTo>
                <a:lnTo>
                  <a:pt x="1049139" y="3575776"/>
                </a:lnTo>
                <a:cubicBezTo>
                  <a:pt x="1037451" y="3578382"/>
                  <a:pt x="1022190" y="3578726"/>
                  <a:pt x="1003357" y="3576796"/>
                </a:cubicBezTo>
                <a:lnTo>
                  <a:pt x="982933" y="3608966"/>
                </a:lnTo>
                <a:cubicBezTo>
                  <a:pt x="958591" y="3623603"/>
                  <a:pt x="935228" y="3642628"/>
                  <a:pt x="912847" y="3666033"/>
                </a:cubicBezTo>
                <a:cubicBezTo>
                  <a:pt x="890467" y="3689438"/>
                  <a:pt x="867433" y="3709917"/>
                  <a:pt x="843744" y="3727482"/>
                </a:cubicBezTo>
                <a:cubicBezTo>
                  <a:pt x="820059" y="3745042"/>
                  <a:pt x="795071" y="3756760"/>
                  <a:pt x="768772" y="3762634"/>
                </a:cubicBezTo>
                <a:cubicBezTo>
                  <a:pt x="742474" y="3768503"/>
                  <a:pt x="713242" y="3761230"/>
                  <a:pt x="681073" y="3740807"/>
                </a:cubicBezTo>
                <a:cubicBezTo>
                  <a:pt x="666776" y="3731731"/>
                  <a:pt x="647595" y="3714543"/>
                  <a:pt x="623539" y="3689233"/>
                </a:cubicBezTo>
                <a:lnTo>
                  <a:pt x="630346" y="3678510"/>
                </a:lnTo>
                <a:cubicBezTo>
                  <a:pt x="607933" y="3674315"/>
                  <a:pt x="593483" y="3671410"/>
                  <a:pt x="586988" y="3669791"/>
                </a:cubicBezTo>
                <a:cubicBezTo>
                  <a:pt x="580487" y="3668175"/>
                  <a:pt x="567993" y="3674034"/>
                  <a:pt x="549496" y="3687367"/>
                </a:cubicBezTo>
                <a:lnTo>
                  <a:pt x="538774" y="3680560"/>
                </a:lnTo>
                <a:cubicBezTo>
                  <a:pt x="516705" y="3691625"/>
                  <a:pt x="501613" y="3699597"/>
                  <a:pt x="493500" y="3704473"/>
                </a:cubicBezTo>
                <a:cubicBezTo>
                  <a:pt x="485385" y="3709354"/>
                  <a:pt x="470123" y="3709699"/>
                  <a:pt x="447715" y="3705498"/>
                </a:cubicBezTo>
                <a:lnTo>
                  <a:pt x="440908" y="3716221"/>
                </a:lnTo>
                <a:lnTo>
                  <a:pt x="360482" y="3665162"/>
                </a:lnTo>
                <a:cubicBezTo>
                  <a:pt x="357528" y="3638216"/>
                  <a:pt x="350194" y="3612243"/>
                  <a:pt x="338476" y="3587256"/>
                </a:cubicBezTo>
                <a:cubicBezTo>
                  <a:pt x="326759" y="3562257"/>
                  <a:pt x="335651" y="3526530"/>
                  <a:pt x="365151" y="3480064"/>
                </a:cubicBezTo>
                <a:cubicBezTo>
                  <a:pt x="383307" y="3451465"/>
                  <a:pt x="404967" y="3435124"/>
                  <a:pt x="430126" y="3431037"/>
                </a:cubicBezTo>
                <a:cubicBezTo>
                  <a:pt x="455289" y="3426953"/>
                  <a:pt x="477286" y="3425874"/>
                  <a:pt x="496127" y="3427803"/>
                </a:cubicBezTo>
                <a:lnTo>
                  <a:pt x="502934" y="3417081"/>
                </a:lnTo>
                <a:lnTo>
                  <a:pt x="545825" y="3444311"/>
                </a:lnTo>
                <a:lnTo>
                  <a:pt x="552635" y="3433585"/>
                </a:lnTo>
                <a:cubicBezTo>
                  <a:pt x="556210" y="3435855"/>
                  <a:pt x="559458" y="3436666"/>
                  <a:pt x="562378" y="3436014"/>
                </a:cubicBezTo>
                <a:cubicBezTo>
                  <a:pt x="565300" y="3435357"/>
                  <a:pt x="568550" y="3436168"/>
                  <a:pt x="572125" y="3438437"/>
                </a:cubicBezTo>
                <a:cubicBezTo>
                  <a:pt x="582847" y="3445243"/>
                  <a:pt x="591303" y="3455628"/>
                  <a:pt x="597487" y="3469582"/>
                </a:cubicBezTo>
                <a:cubicBezTo>
                  <a:pt x="603669" y="3483540"/>
                  <a:pt x="614568" y="3497980"/>
                  <a:pt x="630170" y="3512901"/>
                </a:cubicBezTo>
                <a:cubicBezTo>
                  <a:pt x="657740" y="3485269"/>
                  <a:pt x="682975" y="3471198"/>
                  <a:pt x="705864" y="3470686"/>
                </a:cubicBezTo>
                <a:cubicBezTo>
                  <a:pt x="728760" y="3470173"/>
                  <a:pt x="748802" y="3460326"/>
                  <a:pt x="765991" y="3441153"/>
                </a:cubicBezTo>
                <a:lnTo>
                  <a:pt x="787439" y="3454768"/>
                </a:lnTo>
                <a:cubicBezTo>
                  <a:pt x="805931" y="3441432"/>
                  <a:pt x="818999" y="3434680"/>
                  <a:pt x="826627" y="3434513"/>
                </a:cubicBezTo>
                <a:cubicBezTo>
                  <a:pt x="834257" y="3434340"/>
                  <a:pt x="846841" y="3432296"/>
                  <a:pt x="864369" y="3428381"/>
                </a:cubicBezTo>
                <a:lnTo>
                  <a:pt x="871179" y="3417655"/>
                </a:lnTo>
                <a:lnTo>
                  <a:pt x="897988" y="3434674"/>
                </a:lnTo>
                <a:cubicBezTo>
                  <a:pt x="902524" y="3427528"/>
                  <a:pt x="910639" y="3422647"/>
                  <a:pt x="922329" y="3420036"/>
                </a:cubicBezTo>
                <a:lnTo>
                  <a:pt x="933051" y="3426843"/>
                </a:lnTo>
                <a:cubicBezTo>
                  <a:pt x="947009" y="3420661"/>
                  <a:pt x="960312" y="3411552"/>
                  <a:pt x="972965" y="3399526"/>
                </a:cubicBezTo>
                <a:cubicBezTo>
                  <a:pt x="985616" y="3387499"/>
                  <a:pt x="998919" y="3378391"/>
                  <a:pt x="1012874" y="3372206"/>
                </a:cubicBezTo>
                <a:cubicBezTo>
                  <a:pt x="1024564" y="3369594"/>
                  <a:pt x="1049161" y="3366403"/>
                  <a:pt x="1086659" y="3362628"/>
                </a:cubicBezTo>
                <a:cubicBezTo>
                  <a:pt x="1124166" y="3358852"/>
                  <a:pt x="1162371" y="3334215"/>
                  <a:pt x="1201293" y="3288708"/>
                </a:cubicBezTo>
                <a:lnTo>
                  <a:pt x="1190571" y="3281901"/>
                </a:lnTo>
                <a:cubicBezTo>
                  <a:pt x="1191535" y="3272485"/>
                  <a:pt x="1195416" y="3262413"/>
                  <a:pt x="1202226" y="3251686"/>
                </a:cubicBezTo>
                <a:cubicBezTo>
                  <a:pt x="1209032" y="3240965"/>
                  <a:pt x="1212920" y="3230895"/>
                  <a:pt x="1213886" y="3221474"/>
                </a:cubicBezTo>
                <a:lnTo>
                  <a:pt x="1203163" y="3214668"/>
                </a:lnTo>
                <a:lnTo>
                  <a:pt x="1223586" y="3182499"/>
                </a:lnTo>
                <a:lnTo>
                  <a:pt x="1212861" y="3175689"/>
                </a:lnTo>
                <a:lnTo>
                  <a:pt x="1236687" y="3138159"/>
                </a:lnTo>
                <a:lnTo>
                  <a:pt x="1225966" y="3131352"/>
                </a:lnTo>
                <a:lnTo>
                  <a:pt x="1239581" y="3109904"/>
                </a:lnTo>
                <a:lnTo>
                  <a:pt x="1228860" y="3103097"/>
                </a:lnTo>
                <a:lnTo>
                  <a:pt x="1249282" y="3070927"/>
                </a:lnTo>
                <a:lnTo>
                  <a:pt x="1238556" y="3064118"/>
                </a:lnTo>
                <a:cubicBezTo>
                  <a:pt x="1240489" y="3045280"/>
                  <a:pt x="1245991" y="3028713"/>
                  <a:pt x="1255066" y="3014416"/>
                </a:cubicBezTo>
                <a:lnTo>
                  <a:pt x="1244342" y="3007607"/>
                </a:lnTo>
                <a:lnTo>
                  <a:pt x="1257956" y="2986159"/>
                </a:lnTo>
                <a:cubicBezTo>
                  <a:pt x="1248197" y="2969936"/>
                  <a:pt x="1243320" y="2961824"/>
                  <a:pt x="1243320" y="2961824"/>
                </a:cubicBezTo>
                <a:lnTo>
                  <a:pt x="1256936" y="2940376"/>
                </a:lnTo>
                <a:cubicBezTo>
                  <a:pt x="1236110" y="2902078"/>
                  <a:pt x="1239936" y="2836802"/>
                  <a:pt x="1268416" y="2744552"/>
                </a:cubicBezTo>
                <a:lnTo>
                  <a:pt x="1257690" y="2737742"/>
                </a:lnTo>
                <a:cubicBezTo>
                  <a:pt x="1268699" y="2704607"/>
                  <a:pt x="1275162" y="2678624"/>
                  <a:pt x="1277092" y="2659783"/>
                </a:cubicBezTo>
                <a:lnTo>
                  <a:pt x="1266368" y="2652976"/>
                </a:lnTo>
                <a:cubicBezTo>
                  <a:pt x="1276071" y="2614000"/>
                  <a:pt x="1282691" y="2581841"/>
                  <a:pt x="1286233" y="2556510"/>
                </a:cubicBezTo>
                <a:cubicBezTo>
                  <a:pt x="1289777" y="2531179"/>
                  <a:pt x="1298191" y="2500160"/>
                  <a:pt x="1311463" y="2463450"/>
                </a:cubicBezTo>
                <a:lnTo>
                  <a:pt x="1300742" y="2456644"/>
                </a:lnTo>
                <a:lnTo>
                  <a:pt x="1314359" y="2435196"/>
                </a:lnTo>
                <a:lnTo>
                  <a:pt x="1303632" y="2428387"/>
                </a:lnTo>
                <a:cubicBezTo>
                  <a:pt x="1308797" y="2396556"/>
                  <a:pt x="1315757" y="2379664"/>
                  <a:pt x="1324522" y="2377706"/>
                </a:cubicBezTo>
                <a:cubicBezTo>
                  <a:pt x="1333293" y="2375747"/>
                  <a:pt x="1322070" y="2359847"/>
                  <a:pt x="1290863" y="2330004"/>
                </a:cubicBezTo>
                <a:lnTo>
                  <a:pt x="1277247" y="2351451"/>
                </a:lnTo>
                <a:cubicBezTo>
                  <a:pt x="1254835" y="2347255"/>
                  <a:pt x="1236001" y="2345326"/>
                  <a:pt x="1220740" y="2345669"/>
                </a:cubicBezTo>
                <a:cubicBezTo>
                  <a:pt x="1205474" y="2346010"/>
                  <a:pt x="1188425" y="2345215"/>
                  <a:pt x="1169590" y="2343288"/>
                </a:cubicBezTo>
                <a:lnTo>
                  <a:pt x="1066273" y="2292741"/>
                </a:lnTo>
                <a:cubicBezTo>
                  <a:pt x="1003297" y="2312943"/>
                  <a:pt x="961172" y="2320051"/>
                  <a:pt x="939896" y="2314064"/>
                </a:cubicBezTo>
                <a:cubicBezTo>
                  <a:pt x="918618" y="2308083"/>
                  <a:pt x="903921" y="2307527"/>
                  <a:pt x="895810" y="2312404"/>
                </a:cubicBezTo>
                <a:lnTo>
                  <a:pt x="875384" y="2344578"/>
                </a:lnTo>
                <a:cubicBezTo>
                  <a:pt x="855585" y="2352069"/>
                  <a:pt x="822455" y="2341061"/>
                  <a:pt x="775984" y="2311559"/>
                </a:cubicBezTo>
                <a:cubicBezTo>
                  <a:pt x="775925" y="2256360"/>
                  <a:pt x="782703" y="2218033"/>
                  <a:pt x="796318" y="2196585"/>
                </a:cubicBezTo>
                <a:cubicBezTo>
                  <a:pt x="807665" y="2178712"/>
                  <a:pt x="826643" y="2160668"/>
                  <a:pt x="853247" y="2142456"/>
                </a:cubicBezTo>
                <a:lnTo>
                  <a:pt x="873670" y="2110286"/>
                </a:lnTo>
                <a:cubicBezTo>
                  <a:pt x="879515" y="2108981"/>
                  <a:pt x="884227" y="2109462"/>
                  <a:pt x="887802" y="2111732"/>
                </a:cubicBezTo>
                <a:cubicBezTo>
                  <a:pt x="891378" y="2114001"/>
                  <a:pt x="896082" y="2114482"/>
                  <a:pt x="901928" y="2113177"/>
                </a:cubicBezTo>
                <a:lnTo>
                  <a:pt x="922350" y="2081007"/>
                </a:lnTo>
                <a:lnTo>
                  <a:pt x="933077" y="2087817"/>
                </a:lnTo>
                <a:cubicBezTo>
                  <a:pt x="941187" y="2082933"/>
                  <a:pt x="954252" y="2076184"/>
                  <a:pt x="972264" y="2067562"/>
                </a:cubicBezTo>
                <a:cubicBezTo>
                  <a:pt x="990276" y="2058937"/>
                  <a:pt x="1013583" y="2063698"/>
                  <a:pt x="1042175" y="2081853"/>
                </a:cubicBezTo>
                <a:cubicBezTo>
                  <a:pt x="1052903" y="2088662"/>
                  <a:pt x="1063056" y="2096361"/>
                  <a:pt x="1072648" y="2104961"/>
                </a:cubicBezTo>
                <a:cubicBezTo>
                  <a:pt x="1082235" y="2113554"/>
                  <a:pt x="1092390" y="2121253"/>
                  <a:pt x="1103116" y="2128063"/>
                </a:cubicBezTo>
                <a:cubicBezTo>
                  <a:pt x="1110262" y="2132599"/>
                  <a:pt x="1117088" y="2135679"/>
                  <a:pt x="1123581" y="2137296"/>
                </a:cubicBezTo>
                <a:cubicBezTo>
                  <a:pt x="1130077" y="2138910"/>
                  <a:pt x="1136904" y="2141991"/>
                  <a:pt x="1144049" y="2146527"/>
                </a:cubicBezTo>
                <a:lnTo>
                  <a:pt x="1150856" y="2135805"/>
                </a:lnTo>
                <a:lnTo>
                  <a:pt x="1183027" y="2156228"/>
                </a:lnTo>
                <a:cubicBezTo>
                  <a:pt x="1209637" y="2138016"/>
                  <a:pt x="1230005" y="2129628"/>
                  <a:pt x="1244136" y="2131077"/>
                </a:cubicBezTo>
                <a:cubicBezTo>
                  <a:pt x="1258260" y="2132523"/>
                  <a:pt x="1282201" y="2126409"/>
                  <a:pt x="1315959" y="2112733"/>
                </a:cubicBezTo>
                <a:lnTo>
                  <a:pt x="1337408" y="2126348"/>
                </a:lnTo>
                <a:lnTo>
                  <a:pt x="1344214" y="2115628"/>
                </a:lnTo>
                <a:lnTo>
                  <a:pt x="1365662" y="2129243"/>
                </a:lnTo>
                <a:lnTo>
                  <a:pt x="1372471" y="2118517"/>
                </a:lnTo>
                <a:cubicBezTo>
                  <a:pt x="1377348" y="2126630"/>
                  <a:pt x="1386283" y="2132303"/>
                  <a:pt x="1399280" y="2135537"/>
                </a:cubicBezTo>
                <a:cubicBezTo>
                  <a:pt x="1423958" y="2136162"/>
                  <a:pt x="1445375" y="2122177"/>
                  <a:pt x="1463532" y="2093579"/>
                </a:cubicBezTo>
                <a:cubicBezTo>
                  <a:pt x="1468068" y="2086432"/>
                  <a:pt x="1472281" y="2077821"/>
                  <a:pt x="1476165" y="2067749"/>
                </a:cubicBezTo>
                <a:cubicBezTo>
                  <a:pt x="1480051" y="2057679"/>
                  <a:pt x="1485400" y="2047284"/>
                  <a:pt x="1492209" y="2036558"/>
                </a:cubicBezTo>
                <a:cubicBezTo>
                  <a:pt x="1501285" y="2022261"/>
                  <a:pt x="1516203" y="2006655"/>
                  <a:pt x="1536969" y="1989748"/>
                </a:cubicBezTo>
                <a:lnTo>
                  <a:pt x="1547692" y="1996554"/>
                </a:lnTo>
                <a:lnTo>
                  <a:pt x="1568115" y="1964384"/>
                </a:lnTo>
                <a:lnTo>
                  <a:pt x="1578842" y="1971194"/>
                </a:lnTo>
                <a:cubicBezTo>
                  <a:pt x="1601535" y="1935450"/>
                  <a:pt x="1625118" y="1900271"/>
                  <a:pt x="1649599" y="1865660"/>
                </a:cubicBezTo>
                <a:cubicBezTo>
                  <a:pt x="1674079" y="1831051"/>
                  <a:pt x="1700584" y="1795221"/>
                  <a:pt x="1729123" y="1758170"/>
                </a:cubicBezTo>
                <a:cubicBezTo>
                  <a:pt x="1707339" y="1729292"/>
                  <a:pt x="1689447" y="1704143"/>
                  <a:pt x="1675464" y="1682728"/>
                </a:cubicBezTo>
                <a:cubicBezTo>
                  <a:pt x="1661479" y="1661312"/>
                  <a:pt x="1634001" y="1627571"/>
                  <a:pt x="1593038" y="1581500"/>
                </a:cubicBezTo>
                <a:lnTo>
                  <a:pt x="1599844" y="1570778"/>
                </a:lnTo>
                <a:lnTo>
                  <a:pt x="1578398" y="1557162"/>
                </a:lnTo>
                <a:cubicBezTo>
                  <a:pt x="1577091" y="1551317"/>
                  <a:pt x="1577575" y="1546608"/>
                  <a:pt x="1579843" y="1543037"/>
                </a:cubicBezTo>
                <a:cubicBezTo>
                  <a:pt x="1582113" y="1539462"/>
                  <a:pt x="1582591" y="1534751"/>
                  <a:pt x="1581287" y="1528906"/>
                </a:cubicBezTo>
                <a:lnTo>
                  <a:pt x="1516948" y="1488059"/>
                </a:lnTo>
                <a:lnTo>
                  <a:pt x="1523755" y="1477337"/>
                </a:lnTo>
                <a:cubicBezTo>
                  <a:pt x="1509116" y="1452995"/>
                  <a:pt x="1500249" y="1437339"/>
                  <a:pt x="1497159" y="1430360"/>
                </a:cubicBezTo>
                <a:cubicBezTo>
                  <a:pt x="1494068" y="1423381"/>
                  <a:pt x="1479357" y="1409027"/>
                  <a:pt x="1453031" y="1387302"/>
                </a:cubicBezTo>
                <a:cubicBezTo>
                  <a:pt x="1430958" y="1398365"/>
                  <a:pt x="1411727" y="1404962"/>
                  <a:pt x="1395326" y="1407089"/>
                </a:cubicBezTo>
                <a:cubicBezTo>
                  <a:pt x="1378935" y="1409215"/>
                  <a:pt x="1357260" y="1411757"/>
                  <a:pt x="1330313" y="1414707"/>
                </a:cubicBezTo>
                <a:lnTo>
                  <a:pt x="1323504" y="1425433"/>
                </a:lnTo>
                <a:cubicBezTo>
                  <a:pt x="1266029" y="1429065"/>
                  <a:pt x="1205122" y="1410456"/>
                  <a:pt x="1140783" y="1369610"/>
                </a:cubicBezTo>
                <a:lnTo>
                  <a:pt x="1147589" y="1358889"/>
                </a:lnTo>
                <a:lnTo>
                  <a:pt x="1115421" y="1338466"/>
                </a:lnTo>
                <a:cubicBezTo>
                  <a:pt x="1114115" y="1332621"/>
                  <a:pt x="1114598" y="1327912"/>
                  <a:pt x="1116865" y="1324341"/>
                </a:cubicBezTo>
                <a:cubicBezTo>
                  <a:pt x="1119136" y="1320765"/>
                  <a:pt x="1119616" y="1316054"/>
                  <a:pt x="1118310" y="1310209"/>
                </a:cubicBezTo>
                <a:lnTo>
                  <a:pt x="1096867" y="1296594"/>
                </a:lnTo>
                <a:cubicBezTo>
                  <a:pt x="1098793" y="1277757"/>
                  <a:pt x="1100238" y="1263633"/>
                  <a:pt x="1101203" y="1254213"/>
                </a:cubicBezTo>
                <a:cubicBezTo>
                  <a:pt x="1102166" y="1244792"/>
                  <a:pt x="1097768" y="1231974"/>
                  <a:pt x="1088011" y="1215746"/>
                </a:cubicBezTo>
                <a:lnTo>
                  <a:pt x="1101626" y="1194298"/>
                </a:lnTo>
                <a:lnTo>
                  <a:pt x="1090904" y="1187492"/>
                </a:lnTo>
                <a:lnTo>
                  <a:pt x="1104518" y="1166048"/>
                </a:lnTo>
                <a:cubicBezTo>
                  <a:pt x="1091186" y="1147551"/>
                  <a:pt x="1089863" y="1127904"/>
                  <a:pt x="1100560" y="1107108"/>
                </a:cubicBezTo>
                <a:cubicBezTo>
                  <a:pt x="1111254" y="1086317"/>
                  <a:pt x="1122270" y="1066982"/>
                  <a:pt x="1133617" y="1049110"/>
                </a:cubicBezTo>
                <a:cubicBezTo>
                  <a:pt x="1135887" y="1045534"/>
                  <a:pt x="1146268" y="1037083"/>
                  <a:pt x="1164766" y="1023750"/>
                </a:cubicBezTo>
                <a:cubicBezTo>
                  <a:pt x="1183258" y="1010414"/>
                  <a:pt x="1206467" y="997561"/>
                  <a:pt x="1234376" y="985195"/>
                </a:cubicBezTo>
                <a:cubicBezTo>
                  <a:pt x="1262291" y="972824"/>
                  <a:pt x="1292968" y="965971"/>
                  <a:pt x="1326419" y="964637"/>
                </a:cubicBezTo>
                <a:cubicBezTo>
                  <a:pt x="1359865" y="963300"/>
                  <a:pt x="1392671" y="972847"/>
                  <a:pt x="1424840" y="993269"/>
                </a:cubicBezTo>
                <a:cubicBezTo>
                  <a:pt x="1442711" y="1004616"/>
                  <a:pt x="1460843" y="1027405"/>
                  <a:pt x="1479228" y="1061649"/>
                </a:cubicBezTo>
                <a:cubicBezTo>
                  <a:pt x="1497609" y="1095889"/>
                  <a:pt x="1515939" y="1153913"/>
                  <a:pt x="1534212" y="1235724"/>
                </a:cubicBezTo>
                <a:lnTo>
                  <a:pt x="1520595" y="1257171"/>
                </a:lnTo>
                <a:lnTo>
                  <a:pt x="1531322" y="1263980"/>
                </a:lnTo>
                <a:lnTo>
                  <a:pt x="1504092" y="1306871"/>
                </a:lnTo>
                <a:cubicBezTo>
                  <a:pt x="1497623" y="1332857"/>
                  <a:pt x="1495937" y="1349341"/>
                  <a:pt x="1499029" y="1356320"/>
                </a:cubicBezTo>
                <a:cubicBezTo>
                  <a:pt x="1502119" y="1363299"/>
                  <a:pt x="1516829" y="1377653"/>
                  <a:pt x="1543156" y="1399377"/>
                </a:cubicBezTo>
                <a:cubicBezTo>
                  <a:pt x="1553538" y="1390925"/>
                  <a:pt x="1571238" y="1394642"/>
                  <a:pt x="1596262" y="1410528"/>
                </a:cubicBezTo>
                <a:cubicBezTo>
                  <a:pt x="1606982" y="1417334"/>
                  <a:pt x="1617143" y="1425037"/>
                  <a:pt x="1626731" y="1433628"/>
                </a:cubicBezTo>
                <a:cubicBezTo>
                  <a:pt x="1636316" y="1442226"/>
                  <a:pt x="1646476" y="1449927"/>
                  <a:pt x="1657196" y="1456735"/>
                </a:cubicBezTo>
                <a:lnTo>
                  <a:pt x="1689366" y="1477157"/>
                </a:lnTo>
                <a:lnTo>
                  <a:pt x="1699579" y="1461070"/>
                </a:lnTo>
                <a:cubicBezTo>
                  <a:pt x="1718758" y="1478261"/>
                  <a:pt x="1739394" y="1495128"/>
                  <a:pt x="1761495" y="1511663"/>
                </a:cubicBezTo>
                <a:cubicBezTo>
                  <a:pt x="1783595" y="1528206"/>
                  <a:pt x="1804236" y="1545067"/>
                  <a:pt x="1823409" y="1562256"/>
                </a:cubicBezTo>
                <a:cubicBezTo>
                  <a:pt x="1845482" y="1551193"/>
                  <a:pt x="1866742" y="1543372"/>
                  <a:pt x="1887194" y="1538807"/>
                </a:cubicBezTo>
                <a:cubicBezTo>
                  <a:pt x="1907649" y="1534240"/>
                  <a:pt x="1930697" y="1527560"/>
                  <a:pt x="1956340" y="1518763"/>
                </a:cubicBezTo>
                <a:lnTo>
                  <a:pt x="1988509" y="1539186"/>
                </a:lnTo>
                <a:lnTo>
                  <a:pt x="1995319" y="1528460"/>
                </a:lnTo>
                <a:cubicBezTo>
                  <a:pt x="2010582" y="1528123"/>
                  <a:pt x="2020565" y="1528192"/>
                  <a:pt x="2025276" y="1528672"/>
                </a:cubicBezTo>
                <a:cubicBezTo>
                  <a:pt x="2029985" y="1529156"/>
                  <a:pt x="2039801" y="1521598"/>
                  <a:pt x="2054721" y="1505995"/>
                </a:cubicBezTo>
                <a:lnTo>
                  <a:pt x="2076167" y="1519609"/>
                </a:lnTo>
                <a:cubicBezTo>
                  <a:pt x="2091088" y="1504006"/>
                  <a:pt x="2103741" y="1491974"/>
                  <a:pt x="2114125" y="1483523"/>
                </a:cubicBezTo>
                <a:lnTo>
                  <a:pt x="2130208" y="1493732"/>
                </a:lnTo>
                <a:lnTo>
                  <a:pt x="2143823" y="1472286"/>
                </a:lnTo>
                <a:cubicBezTo>
                  <a:pt x="2167201" y="1467067"/>
                  <a:pt x="2180020" y="1462668"/>
                  <a:pt x="2182290" y="1459093"/>
                </a:cubicBezTo>
                <a:cubicBezTo>
                  <a:pt x="2184560" y="1455517"/>
                  <a:pt x="2194942" y="1447065"/>
                  <a:pt x="2213439" y="1433733"/>
                </a:cubicBezTo>
                <a:lnTo>
                  <a:pt x="2224161" y="1440540"/>
                </a:lnTo>
                <a:cubicBezTo>
                  <a:pt x="2228701" y="1433389"/>
                  <a:pt x="2243622" y="1417786"/>
                  <a:pt x="2268922" y="1393729"/>
                </a:cubicBezTo>
                <a:lnTo>
                  <a:pt x="2279647" y="1400538"/>
                </a:lnTo>
                <a:lnTo>
                  <a:pt x="2293264" y="1379091"/>
                </a:lnTo>
                <a:lnTo>
                  <a:pt x="2303985" y="1385898"/>
                </a:lnTo>
                <a:cubicBezTo>
                  <a:pt x="2318908" y="1370295"/>
                  <a:pt x="2333173" y="1351770"/>
                  <a:pt x="2346789" y="1330323"/>
                </a:cubicBezTo>
                <a:cubicBezTo>
                  <a:pt x="2360405" y="1308876"/>
                  <a:pt x="2374676" y="1290354"/>
                  <a:pt x="2389597" y="1274751"/>
                </a:cubicBezTo>
                <a:cubicBezTo>
                  <a:pt x="2386986" y="1263061"/>
                  <a:pt x="2384462" y="1255189"/>
                  <a:pt x="2382020" y="1251134"/>
                </a:cubicBezTo>
                <a:cubicBezTo>
                  <a:pt x="2379581" y="1247074"/>
                  <a:pt x="2377057" y="1239203"/>
                  <a:pt x="2374443" y="1227518"/>
                </a:cubicBezTo>
                <a:lnTo>
                  <a:pt x="2381253" y="1216791"/>
                </a:lnTo>
                <a:lnTo>
                  <a:pt x="2359809" y="1203178"/>
                </a:lnTo>
                <a:lnTo>
                  <a:pt x="2366616" y="1192456"/>
                </a:lnTo>
                <a:lnTo>
                  <a:pt x="2345168" y="1178840"/>
                </a:lnTo>
                <a:lnTo>
                  <a:pt x="2351975" y="1168118"/>
                </a:lnTo>
                <a:lnTo>
                  <a:pt x="2341249" y="1161309"/>
                </a:lnTo>
                <a:lnTo>
                  <a:pt x="2348058" y="1150582"/>
                </a:lnTo>
                <a:lnTo>
                  <a:pt x="2331976" y="1140373"/>
                </a:lnTo>
                <a:lnTo>
                  <a:pt x="2406861" y="1022417"/>
                </a:lnTo>
                <a:lnTo>
                  <a:pt x="2422944" y="1032626"/>
                </a:lnTo>
                <a:lnTo>
                  <a:pt x="2456983" y="979009"/>
                </a:lnTo>
                <a:cubicBezTo>
                  <a:pt x="2445920" y="956937"/>
                  <a:pt x="2440546" y="939735"/>
                  <a:pt x="2440857" y="927395"/>
                </a:cubicBezTo>
                <a:cubicBezTo>
                  <a:pt x="2441165" y="915053"/>
                  <a:pt x="2429945" y="899156"/>
                  <a:pt x="2407193" y="879694"/>
                </a:cubicBezTo>
                <a:cubicBezTo>
                  <a:pt x="2395507" y="882308"/>
                  <a:pt x="2380728" y="877936"/>
                  <a:pt x="2362856" y="866589"/>
                </a:cubicBezTo>
                <a:cubicBezTo>
                  <a:pt x="2337833" y="850703"/>
                  <a:pt x="2319226" y="832622"/>
                  <a:pt x="2307026" y="812339"/>
                </a:cubicBezTo>
                <a:cubicBezTo>
                  <a:pt x="2294828" y="792057"/>
                  <a:pt x="2294401" y="772978"/>
                  <a:pt x="2305747" y="755106"/>
                </a:cubicBezTo>
                <a:lnTo>
                  <a:pt x="2284300" y="741490"/>
                </a:lnTo>
                <a:cubicBezTo>
                  <a:pt x="2280380" y="723959"/>
                  <a:pt x="2277358" y="706997"/>
                  <a:pt x="2275231" y="690598"/>
                </a:cubicBezTo>
                <a:cubicBezTo>
                  <a:pt x="2273102" y="674203"/>
                  <a:pt x="2270082" y="657237"/>
                  <a:pt x="2266168" y="639709"/>
                </a:cubicBezTo>
                <a:lnTo>
                  <a:pt x="2255442" y="632899"/>
                </a:lnTo>
                <a:cubicBezTo>
                  <a:pt x="2257372" y="614066"/>
                  <a:pt x="2261825" y="603096"/>
                  <a:pt x="2268803" y="600004"/>
                </a:cubicBezTo>
                <a:cubicBezTo>
                  <a:pt x="2275782" y="596914"/>
                  <a:pt x="2275528" y="585467"/>
                  <a:pt x="2268033" y="565666"/>
                </a:cubicBezTo>
                <a:cubicBezTo>
                  <a:pt x="2288800" y="548758"/>
                  <a:pt x="2306317" y="531039"/>
                  <a:pt x="2320583" y="512515"/>
                </a:cubicBezTo>
                <a:cubicBezTo>
                  <a:pt x="2334853" y="493993"/>
                  <a:pt x="2350580" y="475138"/>
                  <a:pt x="2367772" y="455960"/>
                </a:cubicBezTo>
                <a:lnTo>
                  <a:pt x="2431091" y="451023"/>
                </a:lnTo>
                <a:lnTo>
                  <a:pt x="2437898" y="440302"/>
                </a:lnTo>
                <a:cubicBezTo>
                  <a:pt x="2449584" y="437688"/>
                  <a:pt x="2461687" y="440356"/>
                  <a:pt x="2474194" y="448295"/>
                </a:cubicBezTo>
                <a:cubicBezTo>
                  <a:pt x="2486705" y="456239"/>
                  <a:pt x="2498801" y="458908"/>
                  <a:pt x="2510491" y="456297"/>
                </a:cubicBezTo>
                <a:close/>
                <a:moveTo>
                  <a:pt x="2033241" y="268971"/>
                </a:moveTo>
                <a:cubicBezTo>
                  <a:pt x="2042617" y="268029"/>
                  <a:pt x="2052907" y="268607"/>
                  <a:pt x="2064112" y="270706"/>
                </a:cubicBezTo>
                <a:cubicBezTo>
                  <a:pt x="2086524" y="274902"/>
                  <a:pt x="2117388" y="289480"/>
                  <a:pt x="2156707" y="314442"/>
                </a:cubicBezTo>
                <a:cubicBezTo>
                  <a:pt x="2174579" y="325789"/>
                  <a:pt x="2185954" y="335522"/>
                  <a:pt x="2190838" y="343633"/>
                </a:cubicBezTo>
                <a:lnTo>
                  <a:pt x="2184029" y="354359"/>
                </a:lnTo>
                <a:lnTo>
                  <a:pt x="2210837" y="371379"/>
                </a:lnTo>
                <a:lnTo>
                  <a:pt x="2204030" y="382100"/>
                </a:lnTo>
                <a:lnTo>
                  <a:pt x="2225473" y="395713"/>
                </a:lnTo>
                <a:cubicBezTo>
                  <a:pt x="2218664" y="406440"/>
                  <a:pt x="2218926" y="417885"/>
                  <a:pt x="2226244" y="430053"/>
                </a:cubicBezTo>
                <a:cubicBezTo>
                  <a:pt x="2233560" y="442225"/>
                  <a:pt x="2240795" y="450576"/>
                  <a:pt x="2247946" y="455115"/>
                </a:cubicBezTo>
                <a:lnTo>
                  <a:pt x="2234330" y="476563"/>
                </a:lnTo>
                <a:cubicBezTo>
                  <a:pt x="2238243" y="494096"/>
                  <a:pt x="2236801" y="508224"/>
                  <a:pt x="2229994" y="518946"/>
                </a:cubicBezTo>
                <a:cubicBezTo>
                  <a:pt x="2225454" y="526096"/>
                  <a:pt x="2221154" y="530888"/>
                  <a:pt x="2217098" y="533330"/>
                </a:cubicBezTo>
                <a:cubicBezTo>
                  <a:pt x="2213043" y="535771"/>
                  <a:pt x="2209876" y="538777"/>
                  <a:pt x="2207609" y="542348"/>
                </a:cubicBezTo>
                <a:cubicBezTo>
                  <a:pt x="2203069" y="549499"/>
                  <a:pt x="2199839" y="562491"/>
                  <a:pt x="2197910" y="581332"/>
                </a:cubicBezTo>
                <a:lnTo>
                  <a:pt x="2208630" y="588138"/>
                </a:lnTo>
                <a:cubicBezTo>
                  <a:pt x="2185601" y="608620"/>
                  <a:pt x="2154521" y="623997"/>
                  <a:pt x="2115404" y="634266"/>
                </a:cubicBezTo>
                <a:cubicBezTo>
                  <a:pt x="2076286" y="644539"/>
                  <a:pt x="2041293" y="642384"/>
                  <a:pt x="2010428" y="627806"/>
                </a:cubicBezTo>
                <a:lnTo>
                  <a:pt x="2003622" y="638528"/>
                </a:lnTo>
                <a:cubicBezTo>
                  <a:pt x="2003622" y="638528"/>
                  <a:pt x="1998739" y="630416"/>
                  <a:pt x="1988981" y="614189"/>
                </a:cubicBezTo>
                <a:cubicBezTo>
                  <a:pt x="1962994" y="607724"/>
                  <a:pt x="1946431" y="602218"/>
                  <a:pt x="1939279" y="597679"/>
                </a:cubicBezTo>
                <a:cubicBezTo>
                  <a:pt x="1889237" y="565909"/>
                  <a:pt x="1866539" y="522666"/>
                  <a:pt x="1871187" y="467944"/>
                </a:cubicBezTo>
                <a:cubicBezTo>
                  <a:pt x="1875839" y="413217"/>
                  <a:pt x="1890647" y="366198"/>
                  <a:pt x="1915606" y="326882"/>
                </a:cubicBezTo>
                <a:cubicBezTo>
                  <a:pt x="1933137" y="322963"/>
                  <a:pt x="1949123" y="315558"/>
                  <a:pt x="1963562" y="304665"/>
                </a:cubicBezTo>
                <a:cubicBezTo>
                  <a:pt x="1978002" y="293773"/>
                  <a:pt x="1992767" y="284339"/>
                  <a:pt x="2007860" y="276367"/>
                </a:cubicBezTo>
                <a:cubicBezTo>
                  <a:pt x="2015406" y="272381"/>
                  <a:pt x="2023866" y="269915"/>
                  <a:pt x="2033241" y="268971"/>
                </a:cubicBezTo>
                <a:close/>
                <a:moveTo>
                  <a:pt x="4414126" y="58732"/>
                </a:moveTo>
                <a:cubicBezTo>
                  <a:pt x="4433619" y="63580"/>
                  <a:pt x="4454569" y="68106"/>
                  <a:pt x="4476980" y="72302"/>
                </a:cubicBezTo>
                <a:lnTo>
                  <a:pt x="4483788" y="61579"/>
                </a:lnTo>
                <a:cubicBezTo>
                  <a:pt x="4495815" y="74231"/>
                  <a:pt x="4510284" y="90939"/>
                  <a:pt x="4527192" y="111705"/>
                </a:cubicBezTo>
                <a:cubicBezTo>
                  <a:pt x="4544103" y="132468"/>
                  <a:pt x="4550770" y="141716"/>
                  <a:pt x="4547194" y="139447"/>
                </a:cubicBezTo>
                <a:cubicBezTo>
                  <a:pt x="4575788" y="157600"/>
                  <a:pt x="4580528" y="185686"/>
                  <a:pt x="4561411" y="223701"/>
                </a:cubicBezTo>
                <a:cubicBezTo>
                  <a:pt x="4542289" y="261712"/>
                  <a:pt x="4525923" y="291446"/>
                  <a:pt x="4512309" y="312890"/>
                </a:cubicBezTo>
                <a:cubicBezTo>
                  <a:pt x="4498694" y="334337"/>
                  <a:pt x="4471773" y="364894"/>
                  <a:pt x="4431548" y="404551"/>
                </a:cubicBezTo>
                <a:cubicBezTo>
                  <a:pt x="4391327" y="444210"/>
                  <a:pt x="4351551" y="451562"/>
                  <a:pt x="4312230" y="426599"/>
                </a:cubicBezTo>
                <a:lnTo>
                  <a:pt x="4305424" y="437321"/>
                </a:lnTo>
                <a:lnTo>
                  <a:pt x="4283980" y="423707"/>
                </a:lnTo>
                <a:lnTo>
                  <a:pt x="4277174" y="434429"/>
                </a:lnTo>
                <a:cubicBezTo>
                  <a:pt x="4270023" y="429889"/>
                  <a:pt x="4269371" y="426970"/>
                  <a:pt x="4275212" y="425662"/>
                </a:cubicBezTo>
                <a:cubicBezTo>
                  <a:pt x="4281057" y="424357"/>
                  <a:pt x="4280405" y="421438"/>
                  <a:pt x="4273254" y="416898"/>
                </a:cubicBezTo>
                <a:lnTo>
                  <a:pt x="4219637" y="382859"/>
                </a:lnTo>
                <a:cubicBezTo>
                  <a:pt x="4214417" y="359485"/>
                  <a:pt x="4211806" y="347795"/>
                  <a:pt x="4211806" y="347795"/>
                </a:cubicBezTo>
                <a:lnTo>
                  <a:pt x="4225422" y="326347"/>
                </a:lnTo>
                <a:lnTo>
                  <a:pt x="4214700" y="319540"/>
                </a:lnTo>
                <a:lnTo>
                  <a:pt x="4228314" y="298097"/>
                </a:lnTo>
                <a:cubicBezTo>
                  <a:pt x="4217251" y="276025"/>
                  <a:pt x="4212769" y="259389"/>
                  <a:pt x="4214867" y="248183"/>
                </a:cubicBezTo>
                <a:cubicBezTo>
                  <a:pt x="4216965" y="236977"/>
                  <a:pt x="4223690" y="222438"/>
                  <a:pt x="4235035" y="204566"/>
                </a:cubicBezTo>
                <a:cubicBezTo>
                  <a:pt x="4250922" y="179543"/>
                  <a:pt x="4268024" y="156551"/>
                  <a:pt x="4286348" y="135587"/>
                </a:cubicBezTo>
                <a:cubicBezTo>
                  <a:pt x="4304674" y="114625"/>
                  <a:pt x="4320642" y="93416"/>
                  <a:pt x="4334259" y="71970"/>
                </a:cubicBezTo>
                <a:lnTo>
                  <a:pt x="4361067" y="88989"/>
                </a:lnTo>
                <a:cubicBezTo>
                  <a:pt x="4376953" y="63965"/>
                  <a:pt x="4394640" y="53883"/>
                  <a:pt x="4414126" y="58732"/>
                </a:cubicBezTo>
                <a:close/>
                <a:moveTo>
                  <a:pt x="3089041" y="87"/>
                </a:moveTo>
                <a:cubicBezTo>
                  <a:pt x="3111205" y="1463"/>
                  <a:pt x="3149097" y="19171"/>
                  <a:pt x="3202716" y="53211"/>
                </a:cubicBezTo>
                <a:cubicBezTo>
                  <a:pt x="3234884" y="73632"/>
                  <a:pt x="3245291" y="92784"/>
                  <a:pt x="3233945" y="110656"/>
                </a:cubicBezTo>
                <a:lnTo>
                  <a:pt x="3255393" y="124272"/>
                </a:lnTo>
                <a:cubicBezTo>
                  <a:pt x="3251197" y="146684"/>
                  <a:pt x="3248133" y="167304"/>
                  <a:pt x="3246207" y="186141"/>
                </a:cubicBezTo>
                <a:lnTo>
                  <a:pt x="3256928" y="192948"/>
                </a:lnTo>
                <a:cubicBezTo>
                  <a:pt x="3255003" y="211784"/>
                  <a:pt x="3249499" y="228356"/>
                  <a:pt x="3240422" y="242653"/>
                </a:cubicBezTo>
                <a:lnTo>
                  <a:pt x="3256509" y="252866"/>
                </a:lnTo>
                <a:cubicBezTo>
                  <a:pt x="3255544" y="262279"/>
                  <a:pt x="3249391" y="275926"/>
                  <a:pt x="3238044" y="293799"/>
                </a:cubicBezTo>
                <a:cubicBezTo>
                  <a:pt x="3204004" y="347416"/>
                  <a:pt x="3165551" y="374408"/>
                  <a:pt x="3122684" y="374781"/>
                </a:cubicBezTo>
                <a:cubicBezTo>
                  <a:pt x="3079825" y="375152"/>
                  <a:pt x="3035154" y="360589"/>
                  <a:pt x="2988688" y="331090"/>
                </a:cubicBezTo>
                <a:cubicBezTo>
                  <a:pt x="2987041" y="309978"/>
                  <a:pt x="2981666" y="292776"/>
                  <a:pt x="2972558" y="279472"/>
                </a:cubicBezTo>
                <a:cubicBezTo>
                  <a:pt x="2963450" y="266169"/>
                  <a:pt x="2954018" y="251400"/>
                  <a:pt x="2944259" y="235178"/>
                </a:cubicBezTo>
                <a:cubicBezTo>
                  <a:pt x="2948117" y="197502"/>
                  <a:pt x="2952951" y="164211"/>
                  <a:pt x="2958765" y="135304"/>
                </a:cubicBezTo>
                <a:cubicBezTo>
                  <a:pt x="2964578" y="106396"/>
                  <a:pt x="2982237" y="68709"/>
                  <a:pt x="3011737" y="22243"/>
                </a:cubicBezTo>
                <a:cubicBezTo>
                  <a:pt x="3036419" y="22862"/>
                  <a:pt x="3056547" y="16835"/>
                  <a:pt x="3072118" y="4155"/>
                </a:cubicBezTo>
                <a:cubicBezTo>
                  <a:pt x="3076011" y="984"/>
                  <a:pt x="3081653" y="-372"/>
                  <a:pt x="3089041" y="87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75213" y="1954536"/>
            <a:ext cx="3352566" cy="738664"/>
            <a:chOff x="560912" y="1927819"/>
            <a:chExt cx="3352566" cy="738664"/>
          </a:xfrm>
        </p:grpSpPr>
        <p:grpSp>
          <p:nvGrpSpPr>
            <p:cNvPr id="15" name="群組 1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7" name="橢圓 1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6" name="矩形 1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0" name="群組 9"/>
          <p:cNvGrpSpPr/>
          <p:nvPr/>
        </p:nvGrpSpPr>
        <p:grpSpPr>
          <a:xfrm>
            <a:off x="575213" y="2918936"/>
            <a:ext cx="3352566" cy="738664"/>
            <a:chOff x="560912" y="1927819"/>
            <a:chExt cx="3352566" cy="738664"/>
          </a:xfrm>
        </p:grpSpPr>
        <p:grpSp>
          <p:nvGrpSpPr>
            <p:cNvPr id="11" name="群組 10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3" name="橢圓 12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2" name="矩形 11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575213" y="3883336"/>
            <a:ext cx="3352566" cy="738664"/>
            <a:chOff x="560912" y="1927819"/>
            <a:chExt cx="3352566" cy="738664"/>
          </a:xfrm>
        </p:grpSpPr>
        <p:grpSp>
          <p:nvGrpSpPr>
            <p:cNvPr id="20" name="群組 19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2" name="橢圓 21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1" name="矩形 20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24" name="群組 23"/>
          <p:cNvGrpSpPr/>
          <p:nvPr/>
        </p:nvGrpSpPr>
        <p:grpSpPr>
          <a:xfrm>
            <a:off x="575213" y="4847736"/>
            <a:ext cx="3352566" cy="738664"/>
            <a:chOff x="560912" y="1927819"/>
            <a:chExt cx="3352566" cy="738664"/>
          </a:xfrm>
        </p:grpSpPr>
        <p:grpSp>
          <p:nvGrpSpPr>
            <p:cNvPr id="25" name="群組 2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7" name="橢圓 2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6" name="矩形 2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157</a:t>
            </a:fld>
            <a:endParaRPr lang="zh-TW" altLang="en-US"/>
          </a:p>
        </p:txBody>
      </p:sp>
      <p:sp>
        <p:nvSpPr>
          <p:cNvPr id="12" name="圖片版面配置區 11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843601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1671" y="1003299"/>
            <a:ext cx="4353488" cy="6079126"/>
          </a:xfrm>
          <a:custGeom>
            <a:avLst/>
            <a:gdLst>
              <a:gd name="connsiteX0" fmla="*/ 2815944 w 5267721"/>
              <a:gd name="connsiteY0" fmla="*/ 7313956 h 7355743"/>
              <a:gd name="connsiteX1" fmla="*/ 2823627 w 5267721"/>
              <a:gd name="connsiteY1" fmla="*/ 7320406 h 7355743"/>
              <a:gd name="connsiteX2" fmla="*/ 2834229 w 5267721"/>
              <a:gd name="connsiteY2" fmla="*/ 7319481 h 7355743"/>
              <a:gd name="connsiteX3" fmla="*/ 2852516 w 5267721"/>
              <a:gd name="connsiteY3" fmla="*/ 7325006 h 7355743"/>
              <a:gd name="connsiteX4" fmla="*/ 2826711 w 5267721"/>
              <a:gd name="connsiteY4" fmla="*/ 7355743 h 7355743"/>
              <a:gd name="connsiteX5" fmla="*/ 2818102 w 5267721"/>
              <a:gd name="connsiteY5" fmla="*/ 7338691 h 7355743"/>
              <a:gd name="connsiteX6" fmla="*/ 2809494 w 5267721"/>
              <a:gd name="connsiteY6" fmla="*/ 7321639 h 7355743"/>
              <a:gd name="connsiteX7" fmla="*/ 1322170 w 5267721"/>
              <a:gd name="connsiteY7" fmla="*/ 5997081 h 7355743"/>
              <a:gd name="connsiteX8" fmla="*/ 1347614 w 5267721"/>
              <a:gd name="connsiteY8" fmla="*/ 5997979 h 7355743"/>
              <a:gd name="connsiteX9" fmla="*/ 1414378 w 5267721"/>
              <a:gd name="connsiteY9" fmla="*/ 6008176 h 7355743"/>
              <a:gd name="connsiteX10" fmla="*/ 1483678 w 5267721"/>
              <a:gd name="connsiteY10" fmla="*/ 6027058 h 7355743"/>
              <a:gd name="connsiteX11" fmla="*/ 1528239 w 5267721"/>
              <a:gd name="connsiteY11" fmla="*/ 6048094 h 7355743"/>
              <a:gd name="connsiteX12" fmla="*/ 1533549 w 5267721"/>
              <a:gd name="connsiteY12" fmla="*/ 6088579 h 7355743"/>
              <a:gd name="connsiteX13" fmla="*/ 1552384 w 5267721"/>
              <a:gd name="connsiteY13" fmla="*/ 6120761 h 7355743"/>
              <a:gd name="connsiteX14" fmla="*/ 1542706 w 5267721"/>
              <a:gd name="connsiteY14" fmla="*/ 6132289 h 7355743"/>
              <a:gd name="connsiteX15" fmla="*/ 1581126 w 5267721"/>
              <a:gd name="connsiteY15" fmla="*/ 6164544 h 7355743"/>
              <a:gd name="connsiteX16" fmla="*/ 1574676 w 5267721"/>
              <a:gd name="connsiteY16" fmla="*/ 6172227 h 7355743"/>
              <a:gd name="connsiteX17" fmla="*/ 1593885 w 5267721"/>
              <a:gd name="connsiteY17" fmla="*/ 6188353 h 7355743"/>
              <a:gd name="connsiteX18" fmla="*/ 1584208 w 5267721"/>
              <a:gd name="connsiteY18" fmla="*/ 6199880 h 7355743"/>
              <a:gd name="connsiteX19" fmla="*/ 1603418 w 5267721"/>
              <a:gd name="connsiteY19" fmla="*/ 6216007 h 7355743"/>
              <a:gd name="connsiteX20" fmla="*/ 1595282 w 5267721"/>
              <a:gd name="connsiteY20" fmla="*/ 6245203 h 7355743"/>
              <a:gd name="connsiteX21" fmla="*/ 1601897 w 5267721"/>
              <a:gd name="connsiteY21" fmla="*/ 6280229 h 7355743"/>
              <a:gd name="connsiteX22" fmla="*/ 1577327 w 5267721"/>
              <a:gd name="connsiteY22" fmla="*/ 6325101 h 7355743"/>
              <a:gd name="connsiteX23" fmla="*/ 1588852 w 5267721"/>
              <a:gd name="connsiteY23" fmla="*/ 6334777 h 7355743"/>
              <a:gd name="connsiteX24" fmla="*/ 1524342 w 5267721"/>
              <a:gd name="connsiteY24" fmla="*/ 6411617 h 7355743"/>
              <a:gd name="connsiteX25" fmla="*/ 1532028 w 5267721"/>
              <a:gd name="connsiteY25" fmla="*/ 6418069 h 7355743"/>
              <a:gd name="connsiteX26" fmla="*/ 1490096 w 5267721"/>
              <a:gd name="connsiteY26" fmla="*/ 6468016 h 7355743"/>
              <a:gd name="connsiteX27" fmla="*/ 1482411 w 5267721"/>
              <a:gd name="connsiteY27" fmla="*/ 6461563 h 7355743"/>
              <a:gd name="connsiteX28" fmla="*/ 1459832 w 5267721"/>
              <a:gd name="connsiteY28" fmla="*/ 6488457 h 7355743"/>
              <a:gd name="connsiteX29" fmla="*/ 1448307 w 5267721"/>
              <a:gd name="connsiteY29" fmla="*/ 6478781 h 7355743"/>
              <a:gd name="connsiteX30" fmla="*/ 1415509 w 5267721"/>
              <a:gd name="connsiteY30" fmla="*/ 6490544 h 7355743"/>
              <a:gd name="connsiteX31" fmla="*/ 1379481 w 5267721"/>
              <a:gd name="connsiteY31" fmla="*/ 6506148 h 7355743"/>
              <a:gd name="connsiteX32" fmla="*/ 1360270 w 5267721"/>
              <a:gd name="connsiteY32" fmla="*/ 6490020 h 7355743"/>
              <a:gd name="connsiteX33" fmla="*/ 1254261 w 5267721"/>
              <a:gd name="connsiteY33" fmla="*/ 6499264 h 7355743"/>
              <a:gd name="connsiteX34" fmla="*/ 1247809 w 5267721"/>
              <a:gd name="connsiteY34" fmla="*/ 6506950 h 7355743"/>
              <a:gd name="connsiteX35" fmla="*/ 1225990 w 5267721"/>
              <a:gd name="connsiteY35" fmla="*/ 6501737 h 7355743"/>
              <a:gd name="connsiteX36" fmla="*/ 1205548 w 5267721"/>
              <a:gd name="connsiteY36" fmla="*/ 6471470 h 7355743"/>
              <a:gd name="connsiteX37" fmla="*/ 1192790 w 5267721"/>
              <a:gd name="connsiteY37" fmla="*/ 6447657 h 7355743"/>
              <a:gd name="connsiteX38" fmla="*/ 1127478 w 5267721"/>
              <a:gd name="connsiteY38" fmla="*/ 6392824 h 7355743"/>
              <a:gd name="connsiteX39" fmla="*/ 1137153 w 5267721"/>
              <a:gd name="connsiteY39" fmla="*/ 6381301 h 7355743"/>
              <a:gd name="connsiteX40" fmla="*/ 1117942 w 5267721"/>
              <a:gd name="connsiteY40" fmla="*/ 6365173 h 7355743"/>
              <a:gd name="connsiteX41" fmla="*/ 1124392 w 5267721"/>
              <a:gd name="connsiteY41" fmla="*/ 6357490 h 7355743"/>
              <a:gd name="connsiteX42" fmla="*/ 1093655 w 5267721"/>
              <a:gd name="connsiteY42" fmla="*/ 6331685 h 7355743"/>
              <a:gd name="connsiteX43" fmla="*/ 1103332 w 5267721"/>
              <a:gd name="connsiteY43" fmla="*/ 6320159 h 7355743"/>
              <a:gd name="connsiteX44" fmla="*/ 1084408 w 5267721"/>
              <a:gd name="connsiteY44" fmla="*/ 6225674 h 7355743"/>
              <a:gd name="connsiteX45" fmla="*/ 1100536 w 5267721"/>
              <a:gd name="connsiteY45" fmla="*/ 6206463 h 7355743"/>
              <a:gd name="connsiteX46" fmla="*/ 1138769 w 5267721"/>
              <a:gd name="connsiteY46" fmla="*/ 6114113 h 7355743"/>
              <a:gd name="connsiteX47" fmla="*/ 1206124 w 5267721"/>
              <a:gd name="connsiteY47" fmla="*/ 6049487 h 7355743"/>
              <a:gd name="connsiteX48" fmla="*/ 1271488 w 5267721"/>
              <a:gd name="connsiteY48" fmla="*/ 6002838 h 7355743"/>
              <a:gd name="connsiteX49" fmla="*/ 1290697 w 5267721"/>
              <a:gd name="connsiteY49" fmla="*/ 6018965 h 7355743"/>
              <a:gd name="connsiteX50" fmla="*/ 1306824 w 5267721"/>
              <a:gd name="connsiteY50" fmla="*/ 5999755 h 7355743"/>
              <a:gd name="connsiteX51" fmla="*/ 1322170 w 5267721"/>
              <a:gd name="connsiteY51" fmla="*/ 5997081 h 7355743"/>
              <a:gd name="connsiteX52" fmla="*/ 520571 w 5267721"/>
              <a:gd name="connsiteY52" fmla="*/ 2007142 h 7355743"/>
              <a:gd name="connsiteX53" fmla="*/ 584650 w 5267721"/>
              <a:gd name="connsiteY53" fmla="*/ 2047841 h 7355743"/>
              <a:gd name="connsiteX54" fmla="*/ 596035 w 5267721"/>
              <a:gd name="connsiteY54" fmla="*/ 2096697 h 7355743"/>
              <a:gd name="connsiteX55" fmla="*/ 621552 w 5267721"/>
              <a:gd name="connsiteY55" fmla="*/ 2144321 h 7355743"/>
              <a:gd name="connsiteX56" fmla="*/ 605428 w 5267721"/>
              <a:gd name="connsiteY56" fmla="*/ 2163527 h 7355743"/>
              <a:gd name="connsiteX57" fmla="*/ 629493 w 5267721"/>
              <a:gd name="connsiteY57" fmla="*/ 2255786 h 7355743"/>
              <a:gd name="connsiteX58" fmla="*/ 632361 w 5267721"/>
              <a:gd name="connsiteY58" fmla="*/ 2349893 h 7355743"/>
              <a:gd name="connsiteX59" fmla="*/ 616237 w 5267721"/>
              <a:gd name="connsiteY59" fmla="*/ 2369100 h 7355743"/>
              <a:gd name="connsiteX60" fmla="*/ 618559 w 5267721"/>
              <a:gd name="connsiteY60" fmla="*/ 2436549 h 7355743"/>
              <a:gd name="connsiteX61" fmla="*/ 609211 w 5267721"/>
              <a:gd name="connsiteY61" fmla="*/ 2533503 h 7355743"/>
              <a:gd name="connsiteX62" fmla="*/ 593084 w 5267721"/>
              <a:gd name="connsiteY62" fmla="*/ 2552713 h 7355743"/>
              <a:gd name="connsiteX63" fmla="*/ 604611 w 5267721"/>
              <a:gd name="connsiteY63" fmla="*/ 2562389 h 7355743"/>
              <a:gd name="connsiteX64" fmla="*/ 598161 w 5267721"/>
              <a:gd name="connsiteY64" fmla="*/ 2570072 h 7355743"/>
              <a:gd name="connsiteX65" fmla="*/ 586634 w 5267721"/>
              <a:gd name="connsiteY65" fmla="*/ 2560395 h 7355743"/>
              <a:gd name="connsiteX66" fmla="*/ 549777 w 5267721"/>
              <a:gd name="connsiteY66" fmla="*/ 2627703 h 7355743"/>
              <a:gd name="connsiteX67" fmla="*/ 470944 w 5267721"/>
              <a:gd name="connsiteY67" fmla="*/ 2581169 h 7355743"/>
              <a:gd name="connsiteX68" fmla="*/ 474384 w 5267721"/>
              <a:gd name="connsiteY68" fmla="*/ 2518558 h 7355743"/>
              <a:gd name="connsiteX69" fmla="*/ 477825 w 5267721"/>
              <a:gd name="connsiteY69" fmla="*/ 2455948 h 7355743"/>
              <a:gd name="connsiteX70" fmla="*/ 458614 w 5267721"/>
              <a:gd name="connsiteY70" fmla="*/ 2439819 h 7355743"/>
              <a:gd name="connsiteX71" fmla="*/ 468291 w 5267721"/>
              <a:gd name="connsiteY71" fmla="*/ 2428293 h 7355743"/>
              <a:gd name="connsiteX72" fmla="*/ 449082 w 5267721"/>
              <a:gd name="connsiteY72" fmla="*/ 2412166 h 7355743"/>
              <a:gd name="connsiteX73" fmla="*/ 455532 w 5267721"/>
              <a:gd name="connsiteY73" fmla="*/ 2404483 h 7355743"/>
              <a:gd name="connsiteX74" fmla="*/ 434051 w 5267721"/>
              <a:gd name="connsiteY74" fmla="*/ 2219425 h 7355743"/>
              <a:gd name="connsiteX75" fmla="*/ 464507 w 5267721"/>
              <a:gd name="connsiteY75" fmla="*/ 2058321 h 7355743"/>
              <a:gd name="connsiteX76" fmla="*/ 452979 w 5267721"/>
              <a:gd name="connsiteY76" fmla="*/ 2048643 h 7355743"/>
              <a:gd name="connsiteX77" fmla="*/ 503214 w 5267721"/>
              <a:gd name="connsiteY77" fmla="*/ 2012215 h 7355743"/>
              <a:gd name="connsiteX78" fmla="*/ 510897 w 5267721"/>
              <a:gd name="connsiteY78" fmla="*/ 2018665 h 7355743"/>
              <a:gd name="connsiteX79" fmla="*/ 4500815 w 5267721"/>
              <a:gd name="connsiteY79" fmla="*/ 1718428 h 7355743"/>
              <a:gd name="connsiteX80" fmla="*/ 4547281 w 5267721"/>
              <a:gd name="connsiteY80" fmla="*/ 1745975 h 7355743"/>
              <a:gd name="connsiteX81" fmla="*/ 4570948 w 5267721"/>
              <a:gd name="connsiteY81" fmla="*/ 1772393 h 7355743"/>
              <a:gd name="connsiteX82" fmla="*/ 4602299 w 5267721"/>
              <a:gd name="connsiteY82" fmla="*/ 1805268 h 7355743"/>
              <a:gd name="connsiteX83" fmla="*/ 4714764 w 5267721"/>
              <a:gd name="connsiteY83" fmla="*/ 1788334 h 7355743"/>
              <a:gd name="connsiteX84" fmla="*/ 4749104 w 5267721"/>
              <a:gd name="connsiteY84" fmla="*/ 1794240 h 7355743"/>
              <a:gd name="connsiteX85" fmla="*/ 4761009 w 5267721"/>
              <a:gd name="connsiteY85" fmla="*/ 1787860 h 7355743"/>
              <a:gd name="connsiteX86" fmla="*/ 4770994 w 5267721"/>
              <a:gd name="connsiteY86" fmla="*/ 1779870 h 7355743"/>
              <a:gd name="connsiteX87" fmla="*/ 4798954 w 5267721"/>
              <a:gd name="connsiteY87" fmla="*/ 1773870 h 7355743"/>
              <a:gd name="connsiteX88" fmla="*/ 4805407 w 5267721"/>
              <a:gd name="connsiteY88" fmla="*/ 1766184 h 7355743"/>
              <a:gd name="connsiteX89" fmla="*/ 4863037 w 5267721"/>
              <a:gd name="connsiteY89" fmla="*/ 1814567 h 7355743"/>
              <a:gd name="connsiteX90" fmla="*/ 4872878 w 5267721"/>
              <a:gd name="connsiteY90" fmla="*/ 1845757 h 7355743"/>
              <a:gd name="connsiteX91" fmla="*/ 4893016 w 5267721"/>
              <a:gd name="connsiteY91" fmla="*/ 1872484 h 7355743"/>
              <a:gd name="connsiteX92" fmla="*/ 4921137 w 5267721"/>
              <a:gd name="connsiteY92" fmla="*/ 1909198 h 7355743"/>
              <a:gd name="connsiteX93" fmla="*/ 4988827 w 5267721"/>
              <a:gd name="connsiteY93" fmla="*/ 1929998 h 7355743"/>
              <a:gd name="connsiteX94" fmla="*/ 5052668 w 5267721"/>
              <a:gd name="connsiteY94" fmla="*/ 1947574 h 7355743"/>
              <a:gd name="connsiteX95" fmla="*/ 5076337 w 5267721"/>
              <a:gd name="connsiteY95" fmla="*/ 1973996 h 7355743"/>
              <a:gd name="connsiteX96" fmla="*/ 5066663 w 5267721"/>
              <a:gd name="connsiteY96" fmla="*/ 1985519 h 7355743"/>
              <a:gd name="connsiteX97" fmla="*/ 5085873 w 5267721"/>
              <a:gd name="connsiteY97" fmla="*/ 2001647 h 7355743"/>
              <a:gd name="connsiteX98" fmla="*/ 5083261 w 5267721"/>
              <a:gd name="connsiteY98" fmla="*/ 2012558 h 7355743"/>
              <a:gd name="connsiteX99" fmla="*/ 5077428 w 5267721"/>
              <a:gd name="connsiteY99" fmla="*/ 2027305 h 7355743"/>
              <a:gd name="connsiteX100" fmla="*/ 5096638 w 5267721"/>
              <a:gd name="connsiteY100" fmla="*/ 2043434 h 7355743"/>
              <a:gd name="connsiteX101" fmla="*/ 5134226 w 5267721"/>
              <a:gd name="connsiteY101" fmla="*/ 2127394 h 7355743"/>
              <a:gd name="connsiteX102" fmla="*/ 5194252 w 5267721"/>
              <a:gd name="connsiteY102" fmla="*/ 2223634 h 7355743"/>
              <a:gd name="connsiteX103" fmla="*/ 5187799 w 5267721"/>
              <a:gd name="connsiteY103" fmla="*/ 2231319 h 7355743"/>
              <a:gd name="connsiteX104" fmla="*/ 5218534 w 5267721"/>
              <a:gd name="connsiteY104" fmla="*/ 2257122 h 7355743"/>
              <a:gd name="connsiteX105" fmla="*/ 5208859 w 5267721"/>
              <a:gd name="connsiteY105" fmla="*/ 2268646 h 7355743"/>
              <a:gd name="connsiteX106" fmla="*/ 5236675 w 5267721"/>
              <a:gd name="connsiteY106" fmla="*/ 2301826 h 7355743"/>
              <a:gd name="connsiteX107" fmla="*/ 5267721 w 5267721"/>
              <a:gd name="connsiteY107" fmla="*/ 2331166 h 7355743"/>
              <a:gd name="connsiteX108" fmla="*/ 5258046 w 5267721"/>
              <a:gd name="connsiteY108" fmla="*/ 2342691 h 7355743"/>
              <a:gd name="connsiteX109" fmla="*/ 5251452 w 5267721"/>
              <a:gd name="connsiteY109" fmla="*/ 2389556 h 7355743"/>
              <a:gd name="connsiteX110" fmla="*/ 5239854 w 5267721"/>
              <a:gd name="connsiteY110" fmla="*/ 2399466 h 7355743"/>
              <a:gd name="connsiteX111" fmla="*/ 5228257 w 5267721"/>
              <a:gd name="connsiteY111" fmla="*/ 2409382 h 7355743"/>
              <a:gd name="connsiteX112" fmla="*/ 5225338 w 5267721"/>
              <a:gd name="connsiteY112" fmla="*/ 2416757 h 7355743"/>
              <a:gd name="connsiteX113" fmla="*/ 5219196 w 5267721"/>
              <a:gd name="connsiteY113" fmla="*/ 2427976 h 7355743"/>
              <a:gd name="connsiteX114" fmla="*/ 5231956 w 5267721"/>
              <a:gd name="connsiteY114" fmla="*/ 2451786 h 7355743"/>
              <a:gd name="connsiteX115" fmla="*/ 5232119 w 5267721"/>
              <a:gd name="connsiteY115" fmla="*/ 2494497 h 7355743"/>
              <a:gd name="connsiteX116" fmla="*/ 5232286 w 5267721"/>
              <a:gd name="connsiteY116" fmla="*/ 2537212 h 7355743"/>
              <a:gd name="connsiteX117" fmla="*/ 5251495 w 5267721"/>
              <a:gd name="connsiteY117" fmla="*/ 2553339 h 7355743"/>
              <a:gd name="connsiteX118" fmla="*/ 5248129 w 5267721"/>
              <a:gd name="connsiteY118" fmla="*/ 2596360 h 7355743"/>
              <a:gd name="connsiteX119" fmla="*/ 5255810 w 5267721"/>
              <a:gd name="connsiteY119" fmla="*/ 2602809 h 7355743"/>
              <a:gd name="connsiteX120" fmla="*/ 5199602 w 5267721"/>
              <a:gd name="connsiteY120" fmla="*/ 2693168 h 7355743"/>
              <a:gd name="connsiteX121" fmla="*/ 5207285 w 5267721"/>
              <a:gd name="connsiteY121" fmla="*/ 2699618 h 7355743"/>
              <a:gd name="connsiteX122" fmla="*/ 5191154 w 5267721"/>
              <a:gd name="connsiteY122" fmla="*/ 2718832 h 7355743"/>
              <a:gd name="connsiteX123" fmla="*/ 5202681 w 5267721"/>
              <a:gd name="connsiteY123" fmla="*/ 2728509 h 7355743"/>
              <a:gd name="connsiteX124" fmla="*/ 5186556 w 5267721"/>
              <a:gd name="connsiteY124" fmla="*/ 2747715 h 7355743"/>
              <a:gd name="connsiteX125" fmla="*/ 5193173 w 5267721"/>
              <a:gd name="connsiteY125" fmla="*/ 2782748 h 7355743"/>
              <a:gd name="connsiteX126" fmla="*/ 5174742 w 5267721"/>
              <a:gd name="connsiteY126" fmla="*/ 2816399 h 7355743"/>
              <a:gd name="connsiteX127" fmla="*/ 5186269 w 5267721"/>
              <a:gd name="connsiteY127" fmla="*/ 2826076 h 7355743"/>
              <a:gd name="connsiteX128" fmla="*/ 5124746 w 5267721"/>
              <a:gd name="connsiteY128" fmla="*/ 2875950 h 7355743"/>
              <a:gd name="connsiteX129" fmla="*/ 5067070 w 5267721"/>
              <a:gd name="connsiteY129" fmla="*/ 2929049 h 7355743"/>
              <a:gd name="connsiteX130" fmla="*/ 5074753 w 5267721"/>
              <a:gd name="connsiteY130" fmla="*/ 2935499 h 7355743"/>
              <a:gd name="connsiteX131" fmla="*/ 5058626 w 5267721"/>
              <a:gd name="connsiteY131" fmla="*/ 2954708 h 7355743"/>
              <a:gd name="connsiteX132" fmla="*/ 5070152 w 5267721"/>
              <a:gd name="connsiteY132" fmla="*/ 2964385 h 7355743"/>
              <a:gd name="connsiteX133" fmla="*/ 5042355 w 5267721"/>
              <a:gd name="connsiteY133" fmla="*/ 3013097 h 7355743"/>
              <a:gd name="connsiteX134" fmla="*/ 4976068 w 5267721"/>
              <a:gd name="connsiteY134" fmla="*/ 3049147 h 7355743"/>
              <a:gd name="connsiteX135" fmla="*/ 4891186 w 5267721"/>
              <a:gd name="connsiteY135" fmla="*/ 3076132 h 7355743"/>
              <a:gd name="connsiteX136" fmla="*/ 4902712 w 5267721"/>
              <a:gd name="connsiteY136" fmla="*/ 3085810 h 7355743"/>
              <a:gd name="connsiteX137" fmla="*/ 4852335 w 5267721"/>
              <a:gd name="connsiteY137" fmla="*/ 3161416 h 7355743"/>
              <a:gd name="connsiteX138" fmla="*/ 4844652 w 5267721"/>
              <a:gd name="connsiteY138" fmla="*/ 3154966 h 7355743"/>
              <a:gd name="connsiteX139" fmla="*/ 4822075 w 5267721"/>
              <a:gd name="connsiteY139" fmla="*/ 3181858 h 7355743"/>
              <a:gd name="connsiteX140" fmla="*/ 4810549 w 5267721"/>
              <a:gd name="connsiteY140" fmla="*/ 3172182 h 7355743"/>
              <a:gd name="connsiteX141" fmla="*/ 4788041 w 5267721"/>
              <a:gd name="connsiteY141" fmla="*/ 3179486 h 7355743"/>
              <a:gd name="connsiteX142" fmla="*/ 4759083 w 5267721"/>
              <a:gd name="connsiteY142" fmla="*/ 3194473 h 7355743"/>
              <a:gd name="connsiteX143" fmla="*/ 4739874 w 5267721"/>
              <a:gd name="connsiteY143" fmla="*/ 3178346 h 7355743"/>
              <a:gd name="connsiteX144" fmla="*/ 4647617 w 5267721"/>
              <a:gd name="connsiteY144" fmla="*/ 3202420 h 7355743"/>
              <a:gd name="connsiteX145" fmla="*/ 4551520 w 5267721"/>
              <a:gd name="connsiteY145" fmla="*/ 3223264 h 7355743"/>
              <a:gd name="connsiteX146" fmla="*/ 4532310 w 5267721"/>
              <a:gd name="connsiteY146" fmla="*/ 3207135 h 7355743"/>
              <a:gd name="connsiteX147" fmla="*/ 4508495 w 5267721"/>
              <a:gd name="connsiteY147" fmla="*/ 3219895 h 7355743"/>
              <a:gd name="connsiteX148" fmla="*/ 4489286 w 5267721"/>
              <a:gd name="connsiteY148" fmla="*/ 3203768 h 7355743"/>
              <a:gd name="connsiteX149" fmla="*/ 4447192 w 5267721"/>
              <a:gd name="connsiteY149" fmla="*/ 3211000 h 7355743"/>
              <a:gd name="connsiteX150" fmla="*/ 4407088 w 5267721"/>
              <a:gd name="connsiteY150" fmla="*/ 3200255 h 7355743"/>
              <a:gd name="connsiteX151" fmla="*/ 4390961 w 5267721"/>
              <a:gd name="connsiteY151" fmla="*/ 3219464 h 7355743"/>
              <a:gd name="connsiteX152" fmla="*/ 4374284 w 5267721"/>
              <a:gd name="connsiteY152" fmla="*/ 3212018 h 7355743"/>
              <a:gd name="connsiteX153" fmla="*/ 4357613 w 5267721"/>
              <a:gd name="connsiteY153" fmla="*/ 3204571 h 7355743"/>
              <a:gd name="connsiteX154" fmla="*/ 4347938 w 5267721"/>
              <a:gd name="connsiteY154" fmla="*/ 3216095 h 7355743"/>
              <a:gd name="connsiteX155" fmla="*/ 4328728 w 5267721"/>
              <a:gd name="connsiteY155" fmla="*/ 3199967 h 7355743"/>
              <a:gd name="connsiteX156" fmla="*/ 4322275 w 5267721"/>
              <a:gd name="connsiteY156" fmla="*/ 3207653 h 7355743"/>
              <a:gd name="connsiteX157" fmla="*/ 4260804 w 5267721"/>
              <a:gd name="connsiteY157" fmla="*/ 3156045 h 7355743"/>
              <a:gd name="connsiteX158" fmla="*/ 4251129 w 5267721"/>
              <a:gd name="connsiteY158" fmla="*/ 3167569 h 7355743"/>
              <a:gd name="connsiteX159" fmla="*/ 4185817 w 5267721"/>
              <a:gd name="connsiteY159" fmla="*/ 3112737 h 7355743"/>
              <a:gd name="connsiteX160" fmla="*/ 4171990 w 5267721"/>
              <a:gd name="connsiteY160" fmla="*/ 3117504 h 7355743"/>
              <a:gd name="connsiteX161" fmla="*/ 4158162 w 5267721"/>
              <a:gd name="connsiteY161" fmla="*/ 3122269 h 7355743"/>
              <a:gd name="connsiteX162" fmla="*/ 4131269 w 5267721"/>
              <a:gd name="connsiteY162" fmla="*/ 3099692 h 7355743"/>
              <a:gd name="connsiteX163" fmla="*/ 4124817 w 5267721"/>
              <a:gd name="connsiteY163" fmla="*/ 3107378 h 7355743"/>
              <a:gd name="connsiteX164" fmla="*/ 4105608 w 5267721"/>
              <a:gd name="connsiteY164" fmla="*/ 3091251 h 7355743"/>
              <a:gd name="connsiteX165" fmla="*/ 4095933 w 5267721"/>
              <a:gd name="connsiteY165" fmla="*/ 3102774 h 7355743"/>
              <a:gd name="connsiteX166" fmla="*/ 4077337 w 5267721"/>
              <a:gd name="connsiteY166" fmla="*/ 3093717 h 7355743"/>
              <a:gd name="connsiteX167" fmla="*/ 4043756 w 5267721"/>
              <a:gd name="connsiteY167" fmla="*/ 3055699 h 7355743"/>
              <a:gd name="connsiteX168" fmla="*/ 4037756 w 5267721"/>
              <a:gd name="connsiteY168" fmla="*/ 3027738 h 7355743"/>
              <a:gd name="connsiteX169" fmla="*/ 4037520 w 5267721"/>
              <a:gd name="connsiteY169" fmla="*/ 3004611 h 7355743"/>
              <a:gd name="connsiteX170" fmla="*/ 4021224 w 5267721"/>
              <a:gd name="connsiteY170" fmla="*/ 2981109 h 7355743"/>
              <a:gd name="connsiteX171" fmla="*/ 3963526 w 5267721"/>
              <a:gd name="connsiteY171" fmla="*/ 2952315 h 7355743"/>
              <a:gd name="connsiteX172" fmla="*/ 3909668 w 5267721"/>
              <a:gd name="connsiteY172" fmla="*/ 2926751 h 7355743"/>
              <a:gd name="connsiteX173" fmla="*/ 3889224 w 5267721"/>
              <a:gd name="connsiteY173" fmla="*/ 2896486 h 7355743"/>
              <a:gd name="connsiteX174" fmla="*/ 3898899 w 5267721"/>
              <a:gd name="connsiteY174" fmla="*/ 2884962 h 7355743"/>
              <a:gd name="connsiteX175" fmla="*/ 3887752 w 5267721"/>
              <a:gd name="connsiteY175" fmla="*/ 2859228 h 7355743"/>
              <a:gd name="connsiteX176" fmla="*/ 3872766 w 5267721"/>
              <a:gd name="connsiteY176" fmla="*/ 2830272 h 7355743"/>
              <a:gd name="connsiteX177" fmla="*/ 3895346 w 5267721"/>
              <a:gd name="connsiteY177" fmla="*/ 2803375 h 7355743"/>
              <a:gd name="connsiteX178" fmla="*/ 3892263 w 5267721"/>
              <a:gd name="connsiteY178" fmla="*/ 2768038 h 7355743"/>
              <a:gd name="connsiteX179" fmla="*/ 3815423 w 5267721"/>
              <a:gd name="connsiteY179" fmla="*/ 2703528 h 7355743"/>
              <a:gd name="connsiteX180" fmla="*/ 3825097 w 5267721"/>
              <a:gd name="connsiteY180" fmla="*/ 2692005 h 7355743"/>
              <a:gd name="connsiteX181" fmla="*/ 3797282 w 5267721"/>
              <a:gd name="connsiteY181" fmla="*/ 2658824 h 7355743"/>
              <a:gd name="connsiteX182" fmla="*/ 3811250 w 5267721"/>
              <a:gd name="connsiteY182" fmla="*/ 2614879 h 7355743"/>
              <a:gd name="connsiteX183" fmla="*/ 3799723 w 5267721"/>
              <a:gd name="connsiteY183" fmla="*/ 2605203 h 7355743"/>
              <a:gd name="connsiteX184" fmla="*/ 3815852 w 5267721"/>
              <a:gd name="connsiteY184" fmla="*/ 2585992 h 7355743"/>
              <a:gd name="connsiteX185" fmla="*/ 3814763 w 5267721"/>
              <a:gd name="connsiteY185" fmla="*/ 2532677 h 7355743"/>
              <a:gd name="connsiteX186" fmla="*/ 3819907 w 5267721"/>
              <a:gd name="connsiteY186" fmla="*/ 2530448 h 7355743"/>
              <a:gd name="connsiteX187" fmla="*/ 3825055 w 5267721"/>
              <a:gd name="connsiteY187" fmla="*/ 2528220 h 7355743"/>
              <a:gd name="connsiteX188" fmla="*/ 3827355 w 5267721"/>
              <a:gd name="connsiteY188" fmla="*/ 2513777 h 7355743"/>
              <a:gd name="connsiteX189" fmla="*/ 3806603 w 5267721"/>
              <a:gd name="connsiteY189" fmla="*/ 2479980 h 7355743"/>
              <a:gd name="connsiteX190" fmla="*/ 3822731 w 5267721"/>
              <a:gd name="connsiteY190" fmla="*/ 2460769 h 7355743"/>
              <a:gd name="connsiteX191" fmla="*/ 3807343 w 5267721"/>
              <a:gd name="connsiteY191" fmla="*/ 2365978 h 7355743"/>
              <a:gd name="connsiteX192" fmla="*/ 3816997 w 5267721"/>
              <a:gd name="connsiteY192" fmla="*/ 2272556 h 7355743"/>
              <a:gd name="connsiteX193" fmla="*/ 3897634 w 5267721"/>
              <a:gd name="connsiteY193" fmla="*/ 2176506 h 7355743"/>
              <a:gd name="connsiteX194" fmla="*/ 3886107 w 5267721"/>
              <a:gd name="connsiteY194" fmla="*/ 2166829 h 7355743"/>
              <a:gd name="connsiteX195" fmla="*/ 3906838 w 5267721"/>
              <a:gd name="connsiteY195" fmla="*/ 2118734 h 7355743"/>
              <a:gd name="connsiteX196" fmla="*/ 3905745 w 5267721"/>
              <a:gd name="connsiteY196" fmla="*/ 2065422 h 7355743"/>
              <a:gd name="connsiteX197" fmla="*/ 3921873 w 5267721"/>
              <a:gd name="connsiteY197" fmla="*/ 2046211 h 7355743"/>
              <a:gd name="connsiteX198" fmla="*/ 3914190 w 5267721"/>
              <a:gd name="connsiteY198" fmla="*/ 2039762 h 7355743"/>
              <a:gd name="connsiteX199" fmla="*/ 3926474 w 5267721"/>
              <a:gd name="connsiteY199" fmla="*/ 2017327 h 7355743"/>
              <a:gd name="connsiteX200" fmla="*/ 4013042 w 5267721"/>
              <a:gd name="connsiteY200" fmla="*/ 1968825 h 7355743"/>
              <a:gd name="connsiteX201" fmla="*/ 4100839 w 5267721"/>
              <a:gd name="connsiteY201" fmla="*/ 1934464 h 7355743"/>
              <a:gd name="connsiteX202" fmla="*/ 4205431 w 5267721"/>
              <a:gd name="connsiteY202" fmla="*/ 1786472 h 7355743"/>
              <a:gd name="connsiteX203" fmla="*/ 4227250 w 5267721"/>
              <a:gd name="connsiteY203" fmla="*/ 1791695 h 7355743"/>
              <a:gd name="connsiteX204" fmla="*/ 4252296 w 5267721"/>
              <a:gd name="connsiteY204" fmla="*/ 1793069 h 7355743"/>
              <a:gd name="connsiteX205" fmla="*/ 4258747 w 5267721"/>
              <a:gd name="connsiteY205" fmla="*/ 1785386 h 7355743"/>
              <a:gd name="connsiteX206" fmla="*/ 4285639 w 5267721"/>
              <a:gd name="connsiteY206" fmla="*/ 1807963 h 7355743"/>
              <a:gd name="connsiteX207" fmla="*/ 4295317 w 5267721"/>
              <a:gd name="connsiteY207" fmla="*/ 1796435 h 7355743"/>
              <a:gd name="connsiteX208" fmla="*/ 4314526 w 5267721"/>
              <a:gd name="connsiteY208" fmla="*/ 1812562 h 7355743"/>
              <a:gd name="connsiteX209" fmla="*/ 4356314 w 5267721"/>
              <a:gd name="connsiteY209" fmla="*/ 1801798 h 7355743"/>
              <a:gd name="connsiteX210" fmla="*/ 4367840 w 5267721"/>
              <a:gd name="connsiteY210" fmla="*/ 1811475 h 7355743"/>
              <a:gd name="connsiteX211" fmla="*/ 4409772 w 5267721"/>
              <a:gd name="connsiteY211" fmla="*/ 1761529 h 7355743"/>
              <a:gd name="connsiteX212" fmla="*/ 4417454 w 5267721"/>
              <a:gd name="connsiteY212" fmla="*/ 1767979 h 7355743"/>
              <a:gd name="connsiteX213" fmla="*/ 4468990 w 5267721"/>
              <a:gd name="connsiteY213" fmla="*/ 1726098 h 7355743"/>
              <a:gd name="connsiteX214" fmla="*/ 4500815 w 5267721"/>
              <a:gd name="connsiteY214" fmla="*/ 1718428 h 7355743"/>
              <a:gd name="connsiteX215" fmla="*/ 3796872 w 5267721"/>
              <a:gd name="connsiteY215" fmla="*/ 1107500 h 7355743"/>
              <a:gd name="connsiteX216" fmla="*/ 3834362 w 5267721"/>
              <a:gd name="connsiteY216" fmla="*/ 1108678 h 7355743"/>
              <a:gd name="connsiteX217" fmla="*/ 3913505 w 5267721"/>
              <a:gd name="connsiteY217" fmla="*/ 1158748 h 7355743"/>
              <a:gd name="connsiteX218" fmla="*/ 3948700 w 5267721"/>
              <a:gd name="connsiteY218" fmla="*/ 1194844 h 7355743"/>
              <a:gd name="connsiteX219" fmla="*/ 3939022 w 5267721"/>
              <a:gd name="connsiteY219" fmla="*/ 1206371 h 7355743"/>
              <a:gd name="connsiteX220" fmla="*/ 3962073 w 5267721"/>
              <a:gd name="connsiteY220" fmla="*/ 1225724 h 7355743"/>
              <a:gd name="connsiteX221" fmla="*/ 3955621 w 5267721"/>
              <a:gd name="connsiteY221" fmla="*/ 1233410 h 7355743"/>
              <a:gd name="connsiteX222" fmla="*/ 3974831 w 5267721"/>
              <a:gd name="connsiteY222" fmla="*/ 1249538 h 7355743"/>
              <a:gd name="connsiteX223" fmla="*/ 3966386 w 5267721"/>
              <a:gd name="connsiteY223" fmla="*/ 1275196 h 7355743"/>
              <a:gd name="connsiteX224" fmla="*/ 3985597 w 5267721"/>
              <a:gd name="connsiteY224" fmla="*/ 1291324 h 7355743"/>
              <a:gd name="connsiteX225" fmla="*/ 3975921 w 5267721"/>
              <a:gd name="connsiteY225" fmla="*/ 1302849 h 7355743"/>
              <a:gd name="connsiteX226" fmla="*/ 4014341 w 5267721"/>
              <a:gd name="connsiteY226" fmla="*/ 1335104 h 7355743"/>
              <a:gd name="connsiteX227" fmla="*/ 4007889 w 5267721"/>
              <a:gd name="connsiteY227" fmla="*/ 1342790 h 7355743"/>
              <a:gd name="connsiteX228" fmla="*/ 4013583 w 5267721"/>
              <a:gd name="connsiteY228" fmla="*/ 1367216 h 7355743"/>
              <a:gd name="connsiteX229" fmla="*/ 4022499 w 5267721"/>
              <a:gd name="connsiteY229" fmla="*/ 1387804 h 7355743"/>
              <a:gd name="connsiteX230" fmla="*/ 4006371 w 5267721"/>
              <a:gd name="connsiteY230" fmla="*/ 1407014 h 7355743"/>
              <a:gd name="connsiteX231" fmla="*/ 4014053 w 5267721"/>
              <a:gd name="connsiteY231" fmla="*/ 1413464 h 7355743"/>
              <a:gd name="connsiteX232" fmla="*/ 3995317 w 5267721"/>
              <a:gd name="connsiteY232" fmla="*/ 1443581 h 7355743"/>
              <a:gd name="connsiteX233" fmla="*/ 3936170 w 5267721"/>
              <a:gd name="connsiteY233" fmla="*/ 1459424 h 7355743"/>
              <a:gd name="connsiteX234" fmla="*/ 3868249 w 5267721"/>
              <a:gd name="connsiteY234" fmla="*/ 1415499 h 7355743"/>
              <a:gd name="connsiteX235" fmla="*/ 3833360 w 5267721"/>
              <a:gd name="connsiteY235" fmla="*/ 1382936 h 7355743"/>
              <a:gd name="connsiteX236" fmla="*/ 3802317 w 5267721"/>
              <a:gd name="connsiteY236" fmla="*/ 1353597 h 7355743"/>
              <a:gd name="connsiteX237" fmla="*/ 3811992 w 5267721"/>
              <a:gd name="connsiteY237" fmla="*/ 1342074 h 7355743"/>
              <a:gd name="connsiteX238" fmla="*/ 3781258 w 5267721"/>
              <a:gd name="connsiteY238" fmla="*/ 1316271 h 7355743"/>
              <a:gd name="connsiteX239" fmla="*/ 3789699 w 5267721"/>
              <a:gd name="connsiteY239" fmla="*/ 1290609 h 7355743"/>
              <a:gd name="connsiteX240" fmla="*/ 3758965 w 5267721"/>
              <a:gd name="connsiteY240" fmla="*/ 1264807 h 7355743"/>
              <a:gd name="connsiteX241" fmla="*/ 3761571 w 5267721"/>
              <a:gd name="connsiteY241" fmla="*/ 1253897 h 7355743"/>
              <a:gd name="connsiteX242" fmla="*/ 3767407 w 5267721"/>
              <a:gd name="connsiteY242" fmla="*/ 1239144 h 7355743"/>
              <a:gd name="connsiteX243" fmla="*/ 3748198 w 5267721"/>
              <a:gd name="connsiteY243" fmla="*/ 1223017 h 7355743"/>
              <a:gd name="connsiteX244" fmla="*/ 3754648 w 5267721"/>
              <a:gd name="connsiteY244" fmla="*/ 1215334 h 7355743"/>
              <a:gd name="connsiteX245" fmla="*/ 3748956 w 5267721"/>
              <a:gd name="connsiteY245" fmla="*/ 1190905 h 7355743"/>
              <a:gd name="connsiteX246" fmla="*/ 3740043 w 5267721"/>
              <a:gd name="connsiteY246" fmla="*/ 1170319 h 7355743"/>
              <a:gd name="connsiteX247" fmla="*/ 3765846 w 5267721"/>
              <a:gd name="connsiteY247" fmla="*/ 1139585 h 7355743"/>
              <a:gd name="connsiteX248" fmla="*/ 3758160 w 5267721"/>
              <a:gd name="connsiteY248" fmla="*/ 1133133 h 7355743"/>
              <a:gd name="connsiteX249" fmla="*/ 3796872 w 5267721"/>
              <a:gd name="connsiteY249" fmla="*/ 1107500 h 7355743"/>
              <a:gd name="connsiteX250" fmla="*/ 2480586 w 5267721"/>
              <a:gd name="connsiteY250" fmla="*/ 652799 h 7355743"/>
              <a:gd name="connsiteX251" fmla="*/ 2544668 w 5267721"/>
              <a:gd name="connsiteY251" fmla="*/ 693495 h 7355743"/>
              <a:gd name="connsiteX252" fmla="*/ 2579695 w 5267721"/>
              <a:gd name="connsiteY252" fmla="*/ 686880 h 7355743"/>
              <a:gd name="connsiteX253" fmla="*/ 2602440 w 5267721"/>
              <a:gd name="connsiteY253" fmla="*/ 702699 h 7355743"/>
              <a:gd name="connsiteX254" fmla="*/ 2626724 w 5267721"/>
              <a:gd name="connsiteY254" fmla="*/ 736184 h 7355743"/>
              <a:gd name="connsiteX255" fmla="*/ 2647167 w 5267721"/>
              <a:gd name="connsiteY255" fmla="*/ 766449 h 7355743"/>
              <a:gd name="connsiteX256" fmla="*/ 2661920 w 5267721"/>
              <a:gd name="connsiteY256" fmla="*/ 772280 h 7355743"/>
              <a:gd name="connsiteX257" fmla="*/ 2673446 w 5267721"/>
              <a:gd name="connsiteY257" fmla="*/ 781957 h 7355743"/>
              <a:gd name="connsiteX258" fmla="*/ 2679658 w 5267721"/>
              <a:gd name="connsiteY258" fmla="*/ 751151 h 7355743"/>
              <a:gd name="connsiteX259" fmla="*/ 2682647 w 5267721"/>
              <a:gd name="connsiteY259" fmla="*/ 724189 h 7355743"/>
              <a:gd name="connsiteX260" fmla="*/ 2705698 w 5267721"/>
              <a:gd name="connsiteY260" fmla="*/ 743541 h 7355743"/>
              <a:gd name="connsiteX261" fmla="*/ 2709398 w 5267721"/>
              <a:gd name="connsiteY261" fmla="*/ 785943 h 7355743"/>
              <a:gd name="connsiteX262" fmla="*/ 2731077 w 5267721"/>
              <a:gd name="connsiteY262" fmla="*/ 830340 h 7355743"/>
              <a:gd name="connsiteX263" fmla="*/ 2737527 w 5267721"/>
              <a:gd name="connsiteY263" fmla="*/ 822657 h 7355743"/>
              <a:gd name="connsiteX264" fmla="*/ 2764419 w 5267721"/>
              <a:gd name="connsiteY264" fmla="*/ 845234 h 7355743"/>
              <a:gd name="connsiteX265" fmla="*/ 2774093 w 5267721"/>
              <a:gd name="connsiteY265" fmla="*/ 833711 h 7355743"/>
              <a:gd name="connsiteX266" fmla="*/ 2799756 w 5267721"/>
              <a:gd name="connsiteY266" fmla="*/ 842153 h 7355743"/>
              <a:gd name="connsiteX267" fmla="*/ 2819109 w 5267721"/>
              <a:gd name="connsiteY267" fmla="*/ 819102 h 7355743"/>
              <a:gd name="connsiteX268" fmla="*/ 2936648 w 5267721"/>
              <a:gd name="connsiteY268" fmla="*/ 819532 h 7355743"/>
              <a:gd name="connsiteX269" fmla="*/ 2964395 w 5267721"/>
              <a:gd name="connsiteY269" fmla="*/ 872299 h 7355743"/>
              <a:gd name="connsiteX270" fmla="*/ 2990909 w 5267721"/>
              <a:gd name="connsiteY270" fmla="*/ 910933 h 7355743"/>
              <a:gd name="connsiteX271" fmla="*/ 3028096 w 5267721"/>
              <a:gd name="connsiteY271" fmla="*/ 929055 h 7355743"/>
              <a:gd name="connsiteX272" fmla="*/ 3066516 w 5267721"/>
              <a:gd name="connsiteY272" fmla="*/ 961311 h 7355743"/>
              <a:gd name="connsiteX273" fmla="*/ 3072966 w 5267721"/>
              <a:gd name="connsiteY273" fmla="*/ 953628 h 7355743"/>
              <a:gd name="connsiteX274" fmla="*/ 3115370 w 5267721"/>
              <a:gd name="connsiteY274" fmla="*/ 949929 h 7355743"/>
              <a:gd name="connsiteX275" fmla="*/ 3193586 w 5267721"/>
              <a:gd name="connsiteY275" fmla="*/ 989393 h 7355743"/>
              <a:gd name="connsiteX276" fmla="*/ 3195126 w 5267721"/>
              <a:gd name="connsiteY276" fmla="*/ 1007062 h 7355743"/>
              <a:gd name="connsiteX277" fmla="*/ 3196667 w 5267721"/>
              <a:gd name="connsiteY277" fmla="*/ 1024731 h 7355743"/>
              <a:gd name="connsiteX278" fmla="*/ 3180540 w 5267721"/>
              <a:gd name="connsiteY278" fmla="*/ 1043940 h 7355743"/>
              <a:gd name="connsiteX279" fmla="*/ 3193299 w 5267721"/>
              <a:gd name="connsiteY279" fmla="*/ 1067750 h 7355743"/>
              <a:gd name="connsiteX280" fmla="*/ 3167494 w 5267721"/>
              <a:gd name="connsiteY280" fmla="*/ 1098487 h 7355743"/>
              <a:gd name="connsiteX281" fmla="*/ 3175181 w 5267721"/>
              <a:gd name="connsiteY281" fmla="*/ 1104941 h 7355743"/>
              <a:gd name="connsiteX282" fmla="*/ 3168588 w 5267721"/>
              <a:gd name="connsiteY282" fmla="*/ 1151802 h 7355743"/>
              <a:gd name="connsiteX283" fmla="*/ 3187798 w 5267721"/>
              <a:gd name="connsiteY283" fmla="*/ 1167930 h 7355743"/>
              <a:gd name="connsiteX284" fmla="*/ 3183195 w 5267721"/>
              <a:gd name="connsiteY284" fmla="*/ 1196814 h 7355743"/>
              <a:gd name="connsiteX285" fmla="*/ 3240824 w 5267721"/>
              <a:gd name="connsiteY285" fmla="*/ 1245195 h 7355743"/>
              <a:gd name="connsiteX286" fmla="*/ 3317948 w 5267721"/>
              <a:gd name="connsiteY286" fmla="*/ 1231349 h 7355743"/>
              <a:gd name="connsiteX287" fmla="*/ 3400007 w 5267721"/>
              <a:gd name="connsiteY287" fmla="*/ 1274041 h 7355743"/>
              <a:gd name="connsiteX288" fmla="*/ 3381885 w 5267721"/>
              <a:gd name="connsiteY288" fmla="*/ 1311228 h 7355743"/>
              <a:gd name="connsiteX289" fmla="*/ 3376669 w 5267721"/>
              <a:gd name="connsiteY289" fmla="*/ 1333049 h 7355743"/>
              <a:gd name="connsiteX290" fmla="*/ 3363458 w 5267721"/>
              <a:gd name="connsiteY290" fmla="*/ 1344881 h 7355743"/>
              <a:gd name="connsiteX291" fmla="*/ 3350247 w 5267721"/>
              <a:gd name="connsiteY291" fmla="*/ 1356713 h 7355743"/>
              <a:gd name="connsiteX292" fmla="*/ 3335353 w 5267721"/>
              <a:gd name="connsiteY292" fmla="*/ 1390063 h 7355743"/>
              <a:gd name="connsiteX293" fmla="*/ 3343036 w 5267721"/>
              <a:gd name="connsiteY293" fmla="*/ 1396513 h 7355743"/>
              <a:gd name="connsiteX294" fmla="*/ 3341663 w 5267721"/>
              <a:gd name="connsiteY294" fmla="*/ 1421554 h 7355743"/>
              <a:gd name="connsiteX295" fmla="*/ 3329994 w 5267721"/>
              <a:gd name="connsiteY295" fmla="*/ 1451055 h 7355743"/>
              <a:gd name="connsiteX296" fmla="*/ 3491830 w 5267721"/>
              <a:gd name="connsiteY296" fmla="*/ 1632776 h 7355743"/>
              <a:gd name="connsiteX297" fmla="*/ 3483929 w 5267721"/>
              <a:gd name="connsiteY297" fmla="*/ 1685093 h 7355743"/>
              <a:gd name="connsiteX298" fmla="*/ 3474800 w 5267721"/>
              <a:gd name="connsiteY298" fmla="*/ 1723277 h 7355743"/>
              <a:gd name="connsiteX299" fmla="*/ 3445933 w 5267721"/>
              <a:gd name="connsiteY299" fmla="*/ 1800567 h 7355743"/>
              <a:gd name="connsiteX300" fmla="*/ 3460708 w 5267721"/>
              <a:gd name="connsiteY300" fmla="*/ 1888291 h 7355743"/>
              <a:gd name="connsiteX301" fmla="*/ 3444577 w 5267721"/>
              <a:gd name="connsiteY301" fmla="*/ 1907504 h 7355743"/>
              <a:gd name="connsiteX302" fmla="*/ 3450271 w 5267721"/>
              <a:gd name="connsiteY302" fmla="*/ 1931930 h 7355743"/>
              <a:gd name="connsiteX303" fmla="*/ 3459190 w 5267721"/>
              <a:gd name="connsiteY303" fmla="*/ 1952516 h 7355743"/>
              <a:gd name="connsiteX304" fmla="*/ 3443063 w 5267721"/>
              <a:gd name="connsiteY304" fmla="*/ 1971725 h 7355743"/>
              <a:gd name="connsiteX305" fmla="*/ 3451671 w 5267721"/>
              <a:gd name="connsiteY305" fmla="*/ 1988779 h 7355743"/>
              <a:gd name="connsiteX306" fmla="*/ 3460278 w 5267721"/>
              <a:gd name="connsiteY306" fmla="*/ 2005831 h 7355743"/>
              <a:gd name="connsiteX307" fmla="*/ 3453828 w 5267721"/>
              <a:gd name="connsiteY307" fmla="*/ 2013514 h 7355743"/>
              <a:gd name="connsiteX308" fmla="*/ 3480270 w 5267721"/>
              <a:gd name="connsiteY308" fmla="*/ 2071739 h 7355743"/>
              <a:gd name="connsiteX309" fmla="*/ 3488736 w 5267721"/>
              <a:gd name="connsiteY309" fmla="*/ 2127970 h 7355743"/>
              <a:gd name="connsiteX310" fmla="*/ 3500262 w 5267721"/>
              <a:gd name="connsiteY310" fmla="*/ 2137647 h 7355743"/>
              <a:gd name="connsiteX311" fmla="*/ 3451879 w 5267721"/>
              <a:gd name="connsiteY311" fmla="*/ 2195277 h 7355743"/>
              <a:gd name="connsiteX312" fmla="*/ 3412937 w 5267721"/>
              <a:gd name="connsiteY312" fmla="*/ 2218256 h 7355743"/>
              <a:gd name="connsiteX313" fmla="*/ 3365552 w 5267721"/>
              <a:gd name="connsiteY313" fmla="*/ 2266896 h 7355743"/>
              <a:gd name="connsiteX314" fmla="*/ 3354572 w 5267721"/>
              <a:gd name="connsiteY314" fmla="*/ 2283878 h 7355743"/>
              <a:gd name="connsiteX315" fmla="*/ 3343588 w 5267721"/>
              <a:gd name="connsiteY315" fmla="*/ 2300860 h 7355743"/>
              <a:gd name="connsiteX316" fmla="*/ 3355114 w 5267721"/>
              <a:gd name="connsiteY316" fmla="*/ 2310537 h 7355743"/>
              <a:gd name="connsiteX317" fmla="*/ 3335762 w 5267721"/>
              <a:gd name="connsiteY317" fmla="*/ 2333587 h 7355743"/>
              <a:gd name="connsiteX318" fmla="*/ 3343445 w 5267721"/>
              <a:gd name="connsiteY318" fmla="*/ 2340037 h 7355743"/>
              <a:gd name="connsiteX319" fmla="*/ 3316268 w 5267721"/>
              <a:gd name="connsiteY319" fmla="*/ 2395818 h 7355743"/>
              <a:gd name="connsiteX320" fmla="*/ 3325799 w 5267721"/>
              <a:gd name="connsiteY320" fmla="*/ 2423472 h 7355743"/>
              <a:gd name="connsiteX321" fmla="*/ 3303220 w 5267721"/>
              <a:gd name="connsiteY321" fmla="*/ 2450367 h 7355743"/>
              <a:gd name="connsiteX322" fmla="*/ 3314748 w 5267721"/>
              <a:gd name="connsiteY322" fmla="*/ 2460045 h 7355743"/>
              <a:gd name="connsiteX323" fmla="*/ 3298620 w 5267721"/>
              <a:gd name="connsiteY323" fmla="*/ 2479256 h 7355743"/>
              <a:gd name="connsiteX324" fmla="*/ 3306303 w 5267721"/>
              <a:gd name="connsiteY324" fmla="*/ 2485706 h 7355743"/>
              <a:gd name="connsiteX325" fmla="*/ 3241796 w 5267721"/>
              <a:gd name="connsiteY325" fmla="*/ 2562542 h 7355743"/>
              <a:gd name="connsiteX326" fmla="*/ 3234113 w 5267721"/>
              <a:gd name="connsiteY326" fmla="*/ 2556091 h 7355743"/>
              <a:gd name="connsiteX327" fmla="*/ 3157930 w 5267721"/>
              <a:gd name="connsiteY327" fmla="*/ 2662437 h 7355743"/>
              <a:gd name="connsiteX328" fmla="*/ 3170074 w 5267721"/>
              <a:gd name="connsiteY328" fmla="*/ 2679180 h 7355743"/>
              <a:gd name="connsiteX329" fmla="*/ 3182218 w 5267721"/>
              <a:gd name="connsiteY329" fmla="*/ 2695923 h 7355743"/>
              <a:gd name="connsiteX330" fmla="*/ 3259249 w 5267721"/>
              <a:gd name="connsiteY330" fmla="*/ 2619771 h 7355743"/>
              <a:gd name="connsiteX331" fmla="*/ 3340124 w 5267721"/>
              <a:gd name="connsiteY331" fmla="*/ 2546844 h 7355743"/>
              <a:gd name="connsiteX332" fmla="*/ 3347807 w 5267721"/>
              <a:gd name="connsiteY332" fmla="*/ 2553294 h 7355743"/>
              <a:gd name="connsiteX333" fmla="*/ 3363932 w 5267721"/>
              <a:gd name="connsiteY333" fmla="*/ 2534088 h 7355743"/>
              <a:gd name="connsiteX334" fmla="*/ 3375459 w 5267721"/>
              <a:gd name="connsiteY334" fmla="*/ 2543766 h 7355743"/>
              <a:gd name="connsiteX335" fmla="*/ 3410016 w 5267721"/>
              <a:gd name="connsiteY335" fmla="*/ 2490898 h 7355743"/>
              <a:gd name="connsiteX336" fmla="*/ 3444569 w 5267721"/>
              <a:gd name="connsiteY336" fmla="*/ 2438039 h 7355743"/>
              <a:gd name="connsiteX337" fmla="*/ 3456096 w 5267721"/>
              <a:gd name="connsiteY337" fmla="*/ 2447717 h 7355743"/>
              <a:gd name="connsiteX338" fmla="*/ 3504480 w 5267721"/>
              <a:gd name="connsiteY338" fmla="*/ 2390086 h 7355743"/>
              <a:gd name="connsiteX339" fmla="*/ 3512162 w 5267721"/>
              <a:gd name="connsiteY339" fmla="*/ 2396536 h 7355743"/>
              <a:gd name="connsiteX340" fmla="*/ 3557558 w 5267721"/>
              <a:gd name="connsiteY340" fmla="*/ 2365871 h 7355743"/>
              <a:gd name="connsiteX341" fmla="*/ 3620168 w 5267721"/>
              <a:gd name="connsiteY341" fmla="*/ 2369312 h 7355743"/>
              <a:gd name="connsiteX342" fmla="*/ 3610493 w 5267721"/>
              <a:gd name="connsiteY342" fmla="*/ 2380837 h 7355743"/>
              <a:gd name="connsiteX343" fmla="*/ 3603898 w 5267721"/>
              <a:gd name="connsiteY343" fmla="*/ 2427702 h 7355743"/>
              <a:gd name="connsiteX344" fmla="*/ 3563341 w 5267721"/>
              <a:gd name="connsiteY344" fmla="*/ 2452601 h 7355743"/>
              <a:gd name="connsiteX345" fmla="*/ 3511734 w 5267721"/>
              <a:gd name="connsiteY345" fmla="*/ 2514072 h 7355743"/>
              <a:gd name="connsiteX346" fmla="*/ 3504051 w 5267721"/>
              <a:gd name="connsiteY346" fmla="*/ 2507623 h 7355743"/>
              <a:gd name="connsiteX347" fmla="*/ 3481474 w 5267721"/>
              <a:gd name="connsiteY347" fmla="*/ 2534515 h 7355743"/>
              <a:gd name="connsiteX348" fmla="*/ 3469946 w 5267721"/>
              <a:gd name="connsiteY348" fmla="*/ 2524837 h 7355743"/>
              <a:gd name="connsiteX349" fmla="*/ 3421561 w 5267721"/>
              <a:gd name="connsiteY349" fmla="*/ 2582470 h 7355743"/>
              <a:gd name="connsiteX350" fmla="*/ 3313342 w 5267721"/>
              <a:gd name="connsiteY350" fmla="*/ 2668461 h 7355743"/>
              <a:gd name="connsiteX351" fmla="*/ 3207592 w 5267721"/>
              <a:gd name="connsiteY351" fmla="*/ 2782725 h 7355743"/>
              <a:gd name="connsiteX352" fmla="*/ 3324697 w 5267721"/>
              <a:gd name="connsiteY352" fmla="*/ 2900692 h 7355743"/>
              <a:gd name="connsiteX353" fmla="*/ 3334375 w 5267721"/>
              <a:gd name="connsiteY353" fmla="*/ 2889165 h 7355743"/>
              <a:gd name="connsiteX354" fmla="*/ 3411215 w 5267721"/>
              <a:gd name="connsiteY354" fmla="*/ 2953675 h 7355743"/>
              <a:gd name="connsiteX355" fmla="*/ 3381806 w 5267721"/>
              <a:gd name="connsiteY355" fmla="*/ 3004312 h 7355743"/>
              <a:gd name="connsiteX356" fmla="*/ 3335038 w 5267721"/>
              <a:gd name="connsiteY356" fmla="*/ 3060018 h 7355743"/>
              <a:gd name="connsiteX357" fmla="*/ 3327353 w 5267721"/>
              <a:gd name="connsiteY357" fmla="*/ 3053565 h 7355743"/>
              <a:gd name="connsiteX358" fmla="*/ 3296331 w 5267721"/>
              <a:gd name="connsiteY358" fmla="*/ 3106123 h 7355743"/>
              <a:gd name="connsiteX359" fmla="*/ 3305485 w 5267721"/>
              <a:gd name="connsiteY359" fmla="*/ 3149830 h 7355743"/>
              <a:gd name="connsiteX360" fmla="*/ 3321706 w 5267721"/>
              <a:gd name="connsiteY360" fmla="*/ 3192926 h 7355743"/>
              <a:gd name="connsiteX361" fmla="*/ 3312032 w 5267721"/>
              <a:gd name="connsiteY361" fmla="*/ 3204450 h 7355743"/>
              <a:gd name="connsiteX362" fmla="*/ 3320327 w 5267721"/>
              <a:gd name="connsiteY362" fmla="*/ 3217969 h 7355743"/>
              <a:gd name="connsiteX363" fmla="*/ 3381870 w 5267721"/>
              <a:gd name="connsiteY363" fmla="*/ 3249987 h 7355743"/>
              <a:gd name="connsiteX364" fmla="*/ 3418513 w 5267721"/>
              <a:gd name="connsiteY364" fmla="*/ 3241452 h 7355743"/>
              <a:gd name="connsiteX365" fmla="*/ 3437723 w 5267721"/>
              <a:gd name="connsiteY365" fmla="*/ 3257579 h 7355743"/>
              <a:gd name="connsiteX366" fmla="*/ 3444176 w 5267721"/>
              <a:gd name="connsiteY366" fmla="*/ 3249892 h 7355743"/>
              <a:gd name="connsiteX367" fmla="*/ 3451859 w 5267721"/>
              <a:gd name="connsiteY367" fmla="*/ 3256342 h 7355743"/>
              <a:gd name="connsiteX368" fmla="*/ 3445405 w 5267721"/>
              <a:gd name="connsiteY368" fmla="*/ 3264029 h 7355743"/>
              <a:gd name="connsiteX369" fmla="*/ 3456933 w 5267721"/>
              <a:gd name="connsiteY369" fmla="*/ 3273707 h 7355743"/>
              <a:gd name="connsiteX370" fmla="*/ 3463387 w 5267721"/>
              <a:gd name="connsiteY370" fmla="*/ 3266020 h 7355743"/>
              <a:gd name="connsiteX371" fmla="*/ 3509490 w 5267721"/>
              <a:gd name="connsiteY371" fmla="*/ 3304725 h 7355743"/>
              <a:gd name="connsiteX372" fmla="*/ 3512283 w 5267721"/>
              <a:gd name="connsiteY372" fmla="*/ 3418423 h 7355743"/>
              <a:gd name="connsiteX373" fmla="*/ 3452993 w 5267721"/>
              <a:gd name="connsiteY373" fmla="*/ 3473444 h 7355743"/>
              <a:gd name="connsiteX374" fmla="*/ 3455791 w 5267721"/>
              <a:gd name="connsiteY374" fmla="*/ 3587139 h 7355743"/>
              <a:gd name="connsiteX375" fmla="*/ 3524944 w 5267721"/>
              <a:gd name="connsiteY375" fmla="*/ 3645196 h 7355743"/>
              <a:gd name="connsiteX376" fmla="*/ 3515266 w 5267721"/>
              <a:gd name="connsiteY376" fmla="*/ 3656724 h 7355743"/>
              <a:gd name="connsiteX377" fmla="*/ 3534476 w 5267721"/>
              <a:gd name="connsiteY377" fmla="*/ 3672852 h 7355743"/>
              <a:gd name="connsiteX378" fmla="*/ 3528026 w 5267721"/>
              <a:gd name="connsiteY378" fmla="*/ 3680534 h 7355743"/>
              <a:gd name="connsiteX379" fmla="*/ 3535097 w 5267721"/>
              <a:gd name="connsiteY379" fmla="*/ 3679920 h 7355743"/>
              <a:gd name="connsiteX380" fmla="*/ 3542162 w 5267721"/>
              <a:gd name="connsiteY380" fmla="*/ 3679304 h 7355743"/>
              <a:gd name="connsiteX381" fmla="*/ 3557007 w 5267721"/>
              <a:gd name="connsiteY381" fmla="*/ 3747439 h 7355743"/>
              <a:gd name="connsiteX382" fmla="*/ 3511468 w 5267721"/>
              <a:gd name="connsiteY382" fmla="*/ 3817282 h 7355743"/>
              <a:gd name="connsiteX383" fmla="*/ 3519154 w 5267721"/>
              <a:gd name="connsiteY383" fmla="*/ 3823735 h 7355743"/>
              <a:gd name="connsiteX384" fmla="*/ 3493349 w 5267721"/>
              <a:gd name="connsiteY384" fmla="*/ 3854472 h 7355743"/>
              <a:gd name="connsiteX385" fmla="*/ 3511873 w 5267721"/>
              <a:gd name="connsiteY385" fmla="*/ 3883121 h 7355743"/>
              <a:gd name="connsiteX386" fmla="*/ 3519483 w 5267721"/>
              <a:gd name="connsiteY386" fmla="*/ 3909163 h 7355743"/>
              <a:gd name="connsiteX387" fmla="*/ 3513034 w 5267721"/>
              <a:gd name="connsiteY387" fmla="*/ 3916845 h 7355743"/>
              <a:gd name="connsiteX388" fmla="*/ 3551454 w 5267721"/>
              <a:gd name="connsiteY388" fmla="*/ 3949099 h 7355743"/>
              <a:gd name="connsiteX389" fmla="*/ 3541776 w 5267721"/>
              <a:gd name="connsiteY389" fmla="*/ 3960627 h 7355743"/>
              <a:gd name="connsiteX390" fmla="*/ 3568668 w 5267721"/>
              <a:gd name="connsiteY390" fmla="*/ 3983204 h 7355743"/>
              <a:gd name="connsiteX391" fmla="*/ 3562218 w 5267721"/>
              <a:gd name="connsiteY391" fmla="*/ 3990887 h 7355743"/>
              <a:gd name="connsiteX392" fmla="*/ 3573746 w 5267721"/>
              <a:gd name="connsiteY392" fmla="*/ 4000565 h 7355743"/>
              <a:gd name="connsiteX393" fmla="*/ 3580196 w 5267721"/>
              <a:gd name="connsiteY393" fmla="*/ 3992882 h 7355743"/>
              <a:gd name="connsiteX394" fmla="*/ 3607257 w 5267721"/>
              <a:gd name="connsiteY394" fmla="*/ 4058170 h 7355743"/>
              <a:gd name="connsiteX395" fmla="*/ 3587450 w 5267721"/>
              <a:gd name="connsiteY395" fmla="*/ 4116869 h 7355743"/>
              <a:gd name="connsiteX396" fmla="*/ 3557190 w 5267721"/>
              <a:gd name="connsiteY396" fmla="*/ 4137310 h 7355743"/>
              <a:gd name="connsiteX397" fmla="*/ 3545662 w 5267721"/>
              <a:gd name="connsiteY397" fmla="*/ 4127632 h 7355743"/>
              <a:gd name="connsiteX398" fmla="*/ 3523082 w 5267721"/>
              <a:gd name="connsiteY398" fmla="*/ 4154529 h 7355743"/>
              <a:gd name="connsiteX399" fmla="*/ 3515401 w 5267721"/>
              <a:gd name="connsiteY399" fmla="*/ 4148080 h 7355743"/>
              <a:gd name="connsiteX400" fmla="*/ 3473471 w 5267721"/>
              <a:gd name="connsiteY400" fmla="*/ 4198023 h 7355743"/>
              <a:gd name="connsiteX401" fmla="*/ 3465573 w 5267721"/>
              <a:gd name="connsiteY401" fmla="*/ 4250342 h 7355743"/>
              <a:gd name="connsiteX402" fmla="*/ 3461512 w 5267721"/>
              <a:gd name="connsiteY402" fmla="*/ 4305884 h 7355743"/>
              <a:gd name="connsiteX403" fmla="*/ 3455062 w 5267721"/>
              <a:gd name="connsiteY403" fmla="*/ 4313567 h 7355743"/>
              <a:gd name="connsiteX404" fmla="*/ 3485799 w 5267721"/>
              <a:gd name="connsiteY404" fmla="*/ 4339372 h 7355743"/>
              <a:gd name="connsiteX405" fmla="*/ 3494952 w 5267721"/>
              <a:gd name="connsiteY405" fmla="*/ 4383082 h 7355743"/>
              <a:gd name="connsiteX406" fmla="*/ 3525616 w 5267721"/>
              <a:gd name="connsiteY406" fmla="*/ 4428478 h 7355743"/>
              <a:gd name="connsiteX407" fmla="*/ 3545681 w 5267721"/>
              <a:gd name="connsiteY407" fmla="*/ 4474795 h 7355743"/>
              <a:gd name="connsiteX408" fmla="*/ 3526872 w 5267721"/>
              <a:gd name="connsiteY408" fmla="*/ 4524503 h 7355743"/>
              <a:gd name="connsiteX409" fmla="*/ 3519189 w 5267721"/>
              <a:gd name="connsiteY409" fmla="*/ 4518053 h 7355743"/>
              <a:gd name="connsiteX410" fmla="*/ 3466111 w 5267721"/>
              <a:gd name="connsiteY410" fmla="*/ 4542268 h 7355743"/>
              <a:gd name="connsiteX411" fmla="*/ 3430465 w 5267721"/>
              <a:gd name="connsiteY411" fmla="*/ 4541816 h 7355743"/>
              <a:gd name="connsiteX412" fmla="*/ 3391903 w 5267721"/>
              <a:gd name="connsiteY412" fmla="*/ 4548737 h 7355743"/>
              <a:gd name="connsiteX413" fmla="*/ 3337140 w 5267721"/>
              <a:gd name="connsiteY413" fmla="*/ 4594462 h 7355743"/>
              <a:gd name="connsiteX414" fmla="*/ 3348668 w 5267721"/>
              <a:gd name="connsiteY414" fmla="*/ 4604140 h 7355743"/>
              <a:gd name="connsiteX415" fmla="*/ 3329931 w 5267721"/>
              <a:gd name="connsiteY415" fmla="*/ 4634258 h 7355743"/>
              <a:gd name="connsiteX416" fmla="*/ 3314418 w 5267721"/>
              <a:gd name="connsiteY416" fmla="*/ 4660537 h 7355743"/>
              <a:gd name="connsiteX417" fmla="*/ 3325944 w 5267721"/>
              <a:gd name="connsiteY417" fmla="*/ 4670214 h 7355743"/>
              <a:gd name="connsiteX418" fmla="*/ 3309817 w 5267721"/>
              <a:gd name="connsiteY418" fmla="*/ 4689423 h 7355743"/>
              <a:gd name="connsiteX419" fmla="*/ 3317500 w 5267721"/>
              <a:gd name="connsiteY419" fmla="*/ 4695874 h 7355743"/>
              <a:gd name="connsiteX420" fmla="*/ 3301372 w 5267721"/>
              <a:gd name="connsiteY420" fmla="*/ 4715084 h 7355743"/>
              <a:gd name="connsiteX421" fmla="*/ 3310835 w 5267721"/>
              <a:gd name="connsiteY421" fmla="*/ 4762328 h 7355743"/>
              <a:gd name="connsiteX422" fmla="*/ 3317073 w 5267721"/>
              <a:gd name="connsiteY422" fmla="*/ 4813411 h 7355743"/>
              <a:gd name="connsiteX423" fmla="*/ 3236436 w 5267721"/>
              <a:gd name="connsiteY423" fmla="*/ 4909460 h 7355743"/>
              <a:gd name="connsiteX424" fmla="*/ 3228753 w 5267721"/>
              <a:gd name="connsiteY424" fmla="*/ 4903010 h 7355743"/>
              <a:gd name="connsiteX425" fmla="*/ 3206173 w 5267721"/>
              <a:gd name="connsiteY425" fmla="*/ 4929906 h 7355743"/>
              <a:gd name="connsiteX426" fmla="*/ 3194645 w 5267721"/>
              <a:gd name="connsiteY426" fmla="*/ 4920228 h 7355743"/>
              <a:gd name="connsiteX427" fmla="*/ 3175292 w 5267721"/>
              <a:gd name="connsiteY427" fmla="*/ 4943279 h 7355743"/>
              <a:gd name="connsiteX428" fmla="*/ 3167610 w 5267721"/>
              <a:gd name="connsiteY428" fmla="*/ 4936829 h 7355743"/>
              <a:gd name="connsiteX429" fmla="*/ 3137961 w 5267721"/>
              <a:gd name="connsiteY429" fmla="*/ 4964339 h 7355743"/>
              <a:gd name="connsiteX430" fmla="*/ 3110713 w 5267721"/>
              <a:gd name="connsiteY430" fmla="*/ 5039707 h 7355743"/>
              <a:gd name="connsiteX431" fmla="*/ 3100820 w 5267721"/>
              <a:gd name="connsiteY431" fmla="*/ 5110003 h 7355743"/>
              <a:gd name="connsiteX432" fmla="*/ 3042760 w 5267721"/>
              <a:gd name="connsiteY432" fmla="*/ 5179160 h 7355743"/>
              <a:gd name="connsiteX433" fmla="*/ 2999744 w 5267721"/>
              <a:gd name="connsiteY433" fmla="*/ 5175789 h 7355743"/>
              <a:gd name="connsiteX434" fmla="*/ 2952876 w 5267721"/>
              <a:gd name="connsiteY434" fmla="*/ 5169198 h 7355743"/>
              <a:gd name="connsiteX435" fmla="*/ 2936752 w 5267721"/>
              <a:gd name="connsiteY435" fmla="*/ 5188404 h 7355743"/>
              <a:gd name="connsiteX436" fmla="*/ 2917541 w 5267721"/>
              <a:gd name="connsiteY436" fmla="*/ 5172276 h 7355743"/>
              <a:gd name="connsiteX437" fmla="*/ 2872764 w 5267721"/>
              <a:gd name="connsiteY437" fmla="*/ 5210010 h 7355743"/>
              <a:gd name="connsiteX438" fmla="*/ 2825374 w 5267721"/>
              <a:gd name="connsiteY438" fmla="*/ 5258652 h 7355743"/>
              <a:gd name="connsiteX439" fmla="*/ 2796963 w 5267721"/>
              <a:gd name="connsiteY439" fmla="*/ 5300299 h 7355743"/>
              <a:gd name="connsiteX440" fmla="*/ 2804646 w 5267721"/>
              <a:gd name="connsiteY440" fmla="*/ 5306749 h 7355743"/>
              <a:gd name="connsiteX441" fmla="*/ 2788521 w 5267721"/>
              <a:gd name="connsiteY441" fmla="*/ 5325956 h 7355743"/>
              <a:gd name="connsiteX442" fmla="*/ 2800049 w 5267721"/>
              <a:gd name="connsiteY442" fmla="*/ 5335633 h 7355743"/>
              <a:gd name="connsiteX443" fmla="*/ 2763570 w 5267721"/>
              <a:gd name="connsiteY443" fmla="*/ 5386883 h 7355743"/>
              <a:gd name="connsiteX444" fmla="*/ 2727091 w 5267721"/>
              <a:gd name="connsiteY444" fmla="*/ 5438137 h 7355743"/>
              <a:gd name="connsiteX445" fmla="*/ 2691141 w 5267721"/>
              <a:gd name="connsiteY445" fmla="*/ 5434148 h 7355743"/>
              <a:gd name="connsiteX446" fmla="*/ 2653336 w 5267721"/>
              <a:gd name="connsiteY446" fmla="*/ 5408960 h 7355743"/>
              <a:gd name="connsiteX447" fmla="*/ 2637206 w 5267721"/>
              <a:gd name="connsiteY447" fmla="*/ 5428173 h 7355743"/>
              <a:gd name="connsiteX448" fmla="*/ 2617996 w 5267721"/>
              <a:gd name="connsiteY448" fmla="*/ 5412047 h 7355743"/>
              <a:gd name="connsiteX449" fmla="*/ 2578749 w 5267721"/>
              <a:gd name="connsiteY449" fmla="*/ 5431491 h 7355743"/>
              <a:gd name="connsiteX450" fmla="*/ 2539498 w 5267721"/>
              <a:gd name="connsiteY450" fmla="*/ 5450939 h 7355743"/>
              <a:gd name="connsiteX451" fmla="*/ 2516442 w 5267721"/>
              <a:gd name="connsiteY451" fmla="*/ 5431583 h 7355743"/>
              <a:gd name="connsiteX452" fmla="*/ 2491022 w 5267721"/>
              <a:gd name="connsiteY452" fmla="*/ 5446263 h 7355743"/>
              <a:gd name="connsiteX453" fmla="*/ 2474655 w 5267721"/>
              <a:gd name="connsiteY453" fmla="*/ 5442350 h 7355743"/>
              <a:gd name="connsiteX454" fmla="*/ 2418590 w 5267721"/>
              <a:gd name="connsiteY454" fmla="*/ 5493529 h 7355743"/>
              <a:gd name="connsiteX455" fmla="*/ 2407062 w 5267721"/>
              <a:gd name="connsiteY455" fmla="*/ 5483851 h 7355743"/>
              <a:gd name="connsiteX456" fmla="*/ 2401847 w 5267721"/>
              <a:gd name="connsiteY456" fmla="*/ 5505673 h 7355743"/>
              <a:gd name="connsiteX457" fmla="*/ 2402462 w 5267721"/>
              <a:gd name="connsiteY457" fmla="*/ 5512739 h 7355743"/>
              <a:gd name="connsiteX458" fmla="*/ 2383796 w 5267721"/>
              <a:gd name="connsiteY458" fmla="*/ 5523269 h 7355743"/>
              <a:gd name="connsiteX459" fmla="*/ 2365129 w 5267721"/>
              <a:gd name="connsiteY459" fmla="*/ 5533798 h 7355743"/>
              <a:gd name="connsiteX460" fmla="*/ 2358680 w 5267721"/>
              <a:gd name="connsiteY460" fmla="*/ 5541480 h 7355743"/>
              <a:gd name="connsiteX461" fmla="*/ 2370208 w 5267721"/>
              <a:gd name="connsiteY461" fmla="*/ 5551158 h 7355743"/>
              <a:gd name="connsiteX462" fmla="*/ 2364067 w 5267721"/>
              <a:gd name="connsiteY462" fmla="*/ 5562377 h 7355743"/>
              <a:gd name="connsiteX463" fmla="*/ 2357921 w 5267721"/>
              <a:gd name="connsiteY463" fmla="*/ 5573593 h 7355743"/>
              <a:gd name="connsiteX464" fmla="*/ 2314142 w 5267721"/>
              <a:gd name="connsiteY464" fmla="*/ 5602338 h 7355743"/>
              <a:gd name="connsiteX465" fmla="*/ 2271736 w 5267721"/>
              <a:gd name="connsiteY465" fmla="*/ 5606035 h 7355743"/>
              <a:gd name="connsiteX466" fmla="*/ 2265283 w 5267721"/>
              <a:gd name="connsiteY466" fmla="*/ 5613720 h 7355743"/>
              <a:gd name="connsiteX467" fmla="*/ 2226863 w 5267721"/>
              <a:gd name="connsiteY467" fmla="*/ 5581465 h 7355743"/>
              <a:gd name="connsiteX468" fmla="*/ 2217189 w 5267721"/>
              <a:gd name="connsiteY468" fmla="*/ 5592989 h 7355743"/>
              <a:gd name="connsiteX469" fmla="*/ 2187069 w 5267721"/>
              <a:gd name="connsiteY469" fmla="*/ 5574257 h 7355743"/>
              <a:gd name="connsiteX470" fmla="*/ 2167858 w 5267721"/>
              <a:gd name="connsiteY470" fmla="*/ 5558129 h 7355743"/>
              <a:gd name="connsiteX471" fmla="*/ 2124839 w 5267721"/>
              <a:gd name="connsiteY471" fmla="*/ 5554761 h 7355743"/>
              <a:gd name="connsiteX472" fmla="*/ 2054021 w 5267721"/>
              <a:gd name="connsiteY472" fmla="*/ 5600104 h 7355743"/>
              <a:gd name="connsiteX473" fmla="*/ 2025608 w 5267721"/>
              <a:gd name="connsiteY473" fmla="*/ 5641750 h 7355743"/>
              <a:gd name="connsiteX474" fmla="*/ 1993969 w 5267721"/>
              <a:gd name="connsiteY474" fmla="*/ 5687235 h 7355743"/>
              <a:gd name="connsiteX475" fmla="*/ 1971224 w 5267721"/>
              <a:gd name="connsiteY475" fmla="*/ 5671416 h 7355743"/>
              <a:gd name="connsiteX476" fmla="*/ 1945255 w 5267721"/>
              <a:gd name="connsiteY476" fmla="*/ 5659442 h 7355743"/>
              <a:gd name="connsiteX477" fmla="*/ 1935581 w 5267721"/>
              <a:gd name="connsiteY477" fmla="*/ 5670966 h 7355743"/>
              <a:gd name="connsiteX478" fmla="*/ 1928203 w 5267721"/>
              <a:gd name="connsiteY478" fmla="*/ 5668050 h 7355743"/>
              <a:gd name="connsiteX479" fmla="*/ 1920828 w 5267721"/>
              <a:gd name="connsiteY479" fmla="*/ 5665128 h 7355743"/>
              <a:gd name="connsiteX480" fmla="*/ 1908069 w 5267721"/>
              <a:gd name="connsiteY480" fmla="*/ 5641319 h 7355743"/>
              <a:gd name="connsiteX481" fmla="*/ 1899150 w 5267721"/>
              <a:gd name="connsiteY481" fmla="*/ 5620735 h 7355743"/>
              <a:gd name="connsiteX482" fmla="*/ 1877952 w 5267721"/>
              <a:gd name="connsiteY482" fmla="*/ 5622584 h 7355743"/>
              <a:gd name="connsiteX483" fmla="*/ 1887626 w 5267721"/>
              <a:gd name="connsiteY483" fmla="*/ 5611060 h 7355743"/>
              <a:gd name="connsiteX484" fmla="*/ 1723987 w 5267721"/>
              <a:gd name="connsiteY484" fmla="*/ 5571922 h 7355743"/>
              <a:gd name="connsiteX485" fmla="*/ 1712459 w 5267721"/>
              <a:gd name="connsiteY485" fmla="*/ 5562244 h 7355743"/>
              <a:gd name="connsiteX486" fmla="*/ 1675603 w 5267721"/>
              <a:gd name="connsiteY486" fmla="*/ 5629553 h 7355743"/>
              <a:gd name="connsiteX487" fmla="*/ 1687126 w 5267721"/>
              <a:gd name="connsiteY487" fmla="*/ 5639228 h 7355743"/>
              <a:gd name="connsiteX488" fmla="*/ 1678071 w 5267721"/>
              <a:gd name="connsiteY488" fmla="*/ 5657822 h 7355743"/>
              <a:gd name="connsiteX489" fmla="*/ 1646502 w 5267721"/>
              <a:gd name="connsiteY489" fmla="*/ 5683719 h 7355743"/>
              <a:gd name="connsiteX490" fmla="*/ 1617545 w 5267721"/>
              <a:gd name="connsiteY490" fmla="*/ 5698708 h 7355743"/>
              <a:gd name="connsiteX491" fmla="*/ 1550236 w 5267721"/>
              <a:gd name="connsiteY491" fmla="*/ 5661852 h 7355743"/>
              <a:gd name="connsiteX492" fmla="*/ 1543786 w 5267721"/>
              <a:gd name="connsiteY492" fmla="*/ 5669535 h 7355743"/>
              <a:gd name="connsiteX493" fmla="*/ 1541557 w 5267721"/>
              <a:gd name="connsiteY493" fmla="*/ 5664391 h 7355743"/>
              <a:gd name="connsiteX494" fmla="*/ 1538710 w 5267721"/>
              <a:gd name="connsiteY494" fmla="*/ 5652175 h 7355743"/>
              <a:gd name="connsiteX495" fmla="*/ 1531027 w 5267721"/>
              <a:gd name="connsiteY495" fmla="*/ 5645725 h 7355743"/>
              <a:gd name="connsiteX496" fmla="*/ 1524577 w 5267721"/>
              <a:gd name="connsiteY496" fmla="*/ 5653408 h 7355743"/>
              <a:gd name="connsiteX497" fmla="*/ 1455420 w 5267721"/>
              <a:gd name="connsiteY497" fmla="*/ 5595348 h 7355743"/>
              <a:gd name="connsiteX498" fmla="*/ 1445743 w 5267721"/>
              <a:gd name="connsiteY498" fmla="*/ 5606875 h 7355743"/>
              <a:gd name="connsiteX499" fmla="*/ 1407324 w 5267721"/>
              <a:gd name="connsiteY499" fmla="*/ 5574620 h 7355743"/>
              <a:gd name="connsiteX500" fmla="*/ 1321280 w 5267721"/>
              <a:gd name="connsiteY500" fmla="*/ 5567882 h 7355743"/>
              <a:gd name="connsiteX501" fmla="*/ 1248000 w 5267721"/>
              <a:gd name="connsiteY501" fmla="*/ 5584957 h 7355743"/>
              <a:gd name="connsiteX502" fmla="*/ 1215579 w 5267721"/>
              <a:gd name="connsiteY502" fmla="*/ 5580661 h 7355743"/>
              <a:gd name="connsiteX503" fmla="*/ 1204977 w 5267721"/>
              <a:gd name="connsiteY503" fmla="*/ 5581586 h 7355743"/>
              <a:gd name="connsiteX504" fmla="*/ 1147348 w 5267721"/>
              <a:gd name="connsiteY504" fmla="*/ 5533204 h 7355743"/>
              <a:gd name="connsiteX505" fmla="*/ 1137670 w 5267721"/>
              <a:gd name="connsiteY505" fmla="*/ 5544732 h 7355743"/>
              <a:gd name="connsiteX506" fmla="*/ 1106936 w 5267721"/>
              <a:gd name="connsiteY506" fmla="*/ 5518929 h 7355743"/>
              <a:gd name="connsiteX507" fmla="*/ 1100486 w 5267721"/>
              <a:gd name="connsiteY507" fmla="*/ 5526612 h 7355743"/>
              <a:gd name="connsiteX508" fmla="*/ 1069749 w 5267721"/>
              <a:gd name="connsiteY508" fmla="*/ 5500807 h 7355743"/>
              <a:gd name="connsiteX509" fmla="*/ 1020892 w 5267721"/>
              <a:gd name="connsiteY509" fmla="*/ 5512192 h 7355743"/>
              <a:gd name="connsiteX510" fmla="*/ 972038 w 5267721"/>
              <a:gd name="connsiteY510" fmla="*/ 5523574 h 7355743"/>
              <a:gd name="connsiteX511" fmla="*/ 941301 w 5267721"/>
              <a:gd name="connsiteY511" fmla="*/ 5497769 h 7355743"/>
              <a:gd name="connsiteX512" fmla="*/ 918794 w 5267721"/>
              <a:gd name="connsiteY512" fmla="*/ 5505073 h 7355743"/>
              <a:gd name="connsiteX513" fmla="*/ 887371 w 5267721"/>
              <a:gd name="connsiteY513" fmla="*/ 5491790 h 7355743"/>
              <a:gd name="connsiteX514" fmla="*/ 848478 w 5267721"/>
              <a:gd name="connsiteY514" fmla="*/ 5413289 h 7355743"/>
              <a:gd name="connsiteX515" fmla="*/ 837235 w 5267721"/>
              <a:gd name="connsiteY515" fmla="*/ 5325254 h 7355743"/>
              <a:gd name="connsiteX516" fmla="*/ 846912 w 5267721"/>
              <a:gd name="connsiteY516" fmla="*/ 5313727 h 7355743"/>
              <a:gd name="connsiteX517" fmla="*/ 750863 w 5267721"/>
              <a:gd name="connsiteY517" fmla="*/ 5233090 h 7355743"/>
              <a:gd name="connsiteX518" fmla="*/ 741187 w 5267721"/>
              <a:gd name="connsiteY518" fmla="*/ 5244617 h 7355743"/>
              <a:gd name="connsiteX519" fmla="*/ 714293 w 5267721"/>
              <a:gd name="connsiteY519" fmla="*/ 5222039 h 7355743"/>
              <a:gd name="connsiteX520" fmla="*/ 682797 w 5267721"/>
              <a:gd name="connsiteY520" fmla="*/ 5228347 h 7355743"/>
              <a:gd name="connsiteX521" fmla="*/ 651301 w 5267721"/>
              <a:gd name="connsiteY521" fmla="*/ 5234653 h 7355743"/>
              <a:gd name="connsiteX522" fmla="*/ 632092 w 5267721"/>
              <a:gd name="connsiteY522" fmla="*/ 5218527 h 7355743"/>
              <a:gd name="connsiteX523" fmla="*/ 622416 w 5267721"/>
              <a:gd name="connsiteY523" fmla="*/ 5230052 h 7355743"/>
              <a:gd name="connsiteX524" fmla="*/ 603206 w 5267721"/>
              <a:gd name="connsiteY524" fmla="*/ 5213923 h 7355743"/>
              <a:gd name="connsiteX525" fmla="*/ 596753 w 5267721"/>
              <a:gd name="connsiteY525" fmla="*/ 5221609 h 7355743"/>
              <a:gd name="connsiteX526" fmla="*/ 566020 w 5267721"/>
              <a:gd name="connsiteY526" fmla="*/ 5195808 h 7355743"/>
              <a:gd name="connsiteX527" fmla="*/ 556346 w 5267721"/>
              <a:gd name="connsiteY527" fmla="*/ 5207331 h 7355743"/>
              <a:gd name="connsiteX528" fmla="*/ 510240 w 5267721"/>
              <a:gd name="connsiteY528" fmla="*/ 5168624 h 7355743"/>
              <a:gd name="connsiteX529" fmla="*/ 503788 w 5267721"/>
              <a:gd name="connsiteY529" fmla="*/ 5176309 h 7355743"/>
              <a:gd name="connsiteX530" fmla="*/ 484577 w 5267721"/>
              <a:gd name="connsiteY530" fmla="*/ 5160181 h 7355743"/>
              <a:gd name="connsiteX531" fmla="*/ 474902 w 5267721"/>
              <a:gd name="connsiteY531" fmla="*/ 5171706 h 7355743"/>
              <a:gd name="connsiteX532" fmla="*/ 444167 w 5267721"/>
              <a:gd name="connsiteY532" fmla="*/ 5145904 h 7355743"/>
              <a:gd name="connsiteX533" fmla="*/ 420355 w 5267721"/>
              <a:gd name="connsiteY533" fmla="*/ 5158661 h 7355743"/>
              <a:gd name="connsiteX534" fmla="*/ 349637 w 5267721"/>
              <a:gd name="connsiteY534" fmla="*/ 5001042 h 7355743"/>
              <a:gd name="connsiteX535" fmla="*/ 365765 w 5267721"/>
              <a:gd name="connsiteY535" fmla="*/ 4981831 h 7355743"/>
              <a:gd name="connsiteX536" fmla="*/ 358082 w 5267721"/>
              <a:gd name="connsiteY536" fmla="*/ 4975381 h 7355743"/>
              <a:gd name="connsiteX537" fmla="*/ 355070 w 5267721"/>
              <a:gd name="connsiteY537" fmla="*/ 4920456 h 7355743"/>
              <a:gd name="connsiteX538" fmla="*/ 330854 w 5267721"/>
              <a:gd name="connsiteY538" fmla="*/ 4867378 h 7355743"/>
              <a:gd name="connsiteX539" fmla="*/ 340533 w 5267721"/>
              <a:gd name="connsiteY539" fmla="*/ 4855850 h 7355743"/>
              <a:gd name="connsiteX540" fmla="*/ 332850 w 5267721"/>
              <a:gd name="connsiteY540" fmla="*/ 4849400 h 7355743"/>
              <a:gd name="connsiteX541" fmla="*/ 305195 w 5267721"/>
              <a:gd name="connsiteY541" fmla="*/ 4858934 h 7355743"/>
              <a:gd name="connsiteX542" fmla="*/ 274461 w 5267721"/>
              <a:gd name="connsiteY542" fmla="*/ 4833131 h 7355743"/>
              <a:gd name="connsiteX543" fmla="*/ 253873 w 5267721"/>
              <a:gd name="connsiteY543" fmla="*/ 4842047 h 7355743"/>
              <a:gd name="connsiteX544" fmla="*/ 229445 w 5267721"/>
              <a:gd name="connsiteY544" fmla="*/ 4847740 h 7355743"/>
              <a:gd name="connsiteX545" fmla="*/ 164131 w 5267721"/>
              <a:gd name="connsiteY545" fmla="*/ 4792906 h 7355743"/>
              <a:gd name="connsiteX546" fmla="*/ 162285 w 5267721"/>
              <a:gd name="connsiteY546" fmla="*/ 4771703 h 7355743"/>
              <a:gd name="connsiteX547" fmla="*/ 161048 w 5267721"/>
              <a:gd name="connsiteY547" fmla="*/ 4757567 h 7355743"/>
              <a:gd name="connsiteX548" fmla="*/ 230162 w 5267721"/>
              <a:gd name="connsiteY548" fmla="*/ 4651844 h 7355743"/>
              <a:gd name="connsiteX549" fmla="*/ 231298 w 5267721"/>
              <a:gd name="connsiteY549" fmla="*/ 4603674 h 7355743"/>
              <a:gd name="connsiteX550" fmla="*/ 225988 w 5267721"/>
              <a:gd name="connsiteY550" fmla="*/ 4563190 h 7355743"/>
              <a:gd name="connsiteX551" fmla="*/ 159918 w 5267721"/>
              <a:gd name="connsiteY551" fmla="*/ 4540470 h 7355743"/>
              <a:gd name="connsiteX552" fmla="*/ 93843 w 5267721"/>
              <a:gd name="connsiteY552" fmla="*/ 4517746 h 7355743"/>
              <a:gd name="connsiteX553" fmla="*/ 77715 w 5267721"/>
              <a:gd name="connsiteY553" fmla="*/ 4536956 h 7355743"/>
              <a:gd name="connsiteX554" fmla="*/ 39295 w 5267721"/>
              <a:gd name="connsiteY554" fmla="*/ 4504701 h 7355743"/>
              <a:gd name="connsiteX555" fmla="*/ 40363 w 5267721"/>
              <a:gd name="connsiteY555" fmla="*/ 4476125 h 7355743"/>
              <a:gd name="connsiteX556" fmla="*/ 44658 w 5267721"/>
              <a:gd name="connsiteY556" fmla="*/ 4443705 h 7355743"/>
              <a:gd name="connsiteX557" fmla="*/ 33130 w 5267721"/>
              <a:gd name="connsiteY557" fmla="*/ 4434027 h 7355743"/>
              <a:gd name="connsiteX558" fmla="*/ 57704 w 5267721"/>
              <a:gd name="connsiteY558" fmla="*/ 4389158 h 7355743"/>
              <a:gd name="connsiteX559" fmla="*/ 36929 w 5267721"/>
              <a:gd name="connsiteY559" fmla="*/ 4273469 h 7355743"/>
              <a:gd name="connsiteX560" fmla="*/ 46605 w 5267721"/>
              <a:gd name="connsiteY560" fmla="*/ 4261944 h 7355743"/>
              <a:gd name="connsiteX561" fmla="*/ 30621 w 5267721"/>
              <a:gd name="connsiteY561" fmla="*/ 4241972 h 7355743"/>
              <a:gd name="connsiteX562" fmla="*/ 15866 w 5267721"/>
              <a:gd name="connsiteY562" fmla="*/ 4236138 h 7355743"/>
              <a:gd name="connsiteX563" fmla="*/ 1117 w 5267721"/>
              <a:gd name="connsiteY563" fmla="*/ 4230305 h 7355743"/>
              <a:gd name="connsiteX564" fmla="*/ 11553 w 5267721"/>
              <a:gd name="connsiteY564" fmla="*/ 4186666 h 7355743"/>
              <a:gd name="connsiteX565" fmla="*/ 27 w 5267721"/>
              <a:gd name="connsiteY565" fmla="*/ 4176989 h 7355743"/>
              <a:gd name="connsiteX566" fmla="*/ 12313 w 5267721"/>
              <a:gd name="connsiteY566" fmla="*/ 4154553 h 7355743"/>
              <a:gd name="connsiteX567" fmla="*/ 74449 w 5267721"/>
              <a:gd name="connsiteY567" fmla="*/ 4111749 h 7355743"/>
              <a:gd name="connsiteX568" fmla="*/ 127529 w 5267721"/>
              <a:gd name="connsiteY568" fmla="*/ 4087534 h 7355743"/>
              <a:gd name="connsiteX569" fmla="*/ 148184 w 5267721"/>
              <a:gd name="connsiteY569" fmla="*/ 4059028 h 7355743"/>
              <a:gd name="connsiteX570" fmla="*/ 151481 w 5267721"/>
              <a:gd name="connsiteY570" fmla="*/ 4035596 h 7355743"/>
              <a:gd name="connsiteX571" fmla="*/ 143798 w 5267721"/>
              <a:gd name="connsiteY571" fmla="*/ 4029146 h 7355743"/>
              <a:gd name="connsiteX572" fmla="*/ 170977 w 5267721"/>
              <a:gd name="connsiteY572" fmla="*/ 3973366 h 7355743"/>
              <a:gd name="connsiteX573" fmla="*/ 76921 w 5267721"/>
              <a:gd name="connsiteY573" fmla="*/ 3874750 h 7355743"/>
              <a:gd name="connsiteX574" fmla="*/ 66319 w 5267721"/>
              <a:gd name="connsiteY574" fmla="*/ 3875676 h 7355743"/>
              <a:gd name="connsiteX575" fmla="*/ 44192 w 5267721"/>
              <a:gd name="connsiteY575" fmla="*/ 3866925 h 7355743"/>
              <a:gd name="connsiteX576" fmla="*/ 53870 w 5267721"/>
              <a:gd name="connsiteY576" fmla="*/ 3855398 h 7355743"/>
              <a:gd name="connsiteX577" fmla="*/ 15450 w 5267721"/>
              <a:gd name="connsiteY577" fmla="*/ 3823142 h 7355743"/>
              <a:gd name="connsiteX578" fmla="*/ 29420 w 5267721"/>
              <a:gd name="connsiteY578" fmla="*/ 3779199 h 7355743"/>
              <a:gd name="connsiteX579" fmla="*/ 60751 w 5267721"/>
              <a:gd name="connsiteY579" fmla="*/ 3730176 h 7355743"/>
              <a:gd name="connsiteX580" fmla="*/ 101924 w 5267721"/>
              <a:gd name="connsiteY580" fmla="*/ 3712341 h 7355743"/>
              <a:gd name="connsiteX581" fmla="*/ 145087 w 5267721"/>
              <a:gd name="connsiteY581" fmla="*/ 3676531 h 7355743"/>
              <a:gd name="connsiteX582" fmla="*/ 160597 w 5267721"/>
              <a:gd name="connsiteY582" fmla="*/ 3650254 h 7355743"/>
              <a:gd name="connsiteX583" fmla="*/ 152912 w 5267721"/>
              <a:gd name="connsiteY583" fmla="*/ 3643801 h 7355743"/>
              <a:gd name="connsiteX584" fmla="*/ 178717 w 5267721"/>
              <a:gd name="connsiteY584" fmla="*/ 3613064 h 7355743"/>
              <a:gd name="connsiteX585" fmla="*/ 167193 w 5267721"/>
              <a:gd name="connsiteY585" fmla="*/ 3603390 h 7355743"/>
              <a:gd name="connsiteX586" fmla="*/ 183320 w 5267721"/>
              <a:gd name="connsiteY586" fmla="*/ 3584181 h 7355743"/>
              <a:gd name="connsiteX587" fmla="*/ 175634 w 5267721"/>
              <a:gd name="connsiteY587" fmla="*/ 3577728 h 7355743"/>
              <a:gd name="connsiteX588" fmla="*/ 191762 w 5267721"/>
              <a:gd name="connsiteY588" fmla="*/ 3558518 h 7355743"/>
              <a:gd name="connsiteX589" fmla="*/ 179002 w 5267721"/>
              <a:gd name="connsiteY589" fmla="*/ 3534707 h 7355743"/>
              <a:gd name="connsiteX590" fmla="*/ 195129 w 5267721"/>
              <a:gd name="connsiteY590" fmla="*/ 3515498 h 7355743"/>
              <a:gd name="connsiteX591" fmla="*/ 201181 w 5267721"/>
              <a:gd name="connsiteY591" fmla="*/ 3441977 h 7355743"/>
              <a:gd name="connsiteX592" fmla="*/ 240574 w 5267721"/>
              <a:gd name="connsiteY592" fmla="*/ 3383348 h 7355743"/>
              <a:gd name="connsiteX593" fmla="*/ 229050 w 5267721"/>
              <a:gd name="connsiteY593" fmla="*/ 3373674 h 7355743"/>
              <a:gd name="connsiteX594" fmla="*/ 300010 w 5267721"/>
              <a:gd name="connsiteY594" fmla="*/ 3289152 h 7355743"/>
              <a:gd name="connsiteX595" fmla="*/ 328895 w 5267721"/>
              <a:gd name="connsiteY595" fmla="*/ 3293756 h 7355743"/>
              <a:gd name="connsiteX596" fmla="*/ 345026 w 5267721"/>
              <a:gd name="connsiteY596" fmla="*/ 3274542 h 7355743"/>
              <a:gd name="connsiteX597" fmla="*/ 356550 w 5267721"/>
              <a:gd name="connsiteY597" fmla="*/ 3284217 h 7355743"/>
              <a:gd name="connsiteX598" fmla="*/ 393262 w 5267721"/>
              <a:gd name="connsiteY598" fmla="*/ 3256094 h 7355743"/>
              <a:gd name="connsiteX599" fmla="*/ 415368 w 5267721"/>
              <a:gd name="connsiteY599" fmla="*/ 3182953 h 7355743"/>
              <a:gd name="connsiteX600" fmla="*/ 424569 w 5267721"/>
              <a:gd name="connsiteY600" fmla="*/ 3125179 h 7355743"/>
              <a:gd name="connsiteX601" fmla="*/ 405360 w 5267721"/>
              <a:gd name="connsiteY601" fmla="*/ 3109052 h 7355743"/>
              <a:gd name="connsiteX602" fmla="*/ 412952 w 5267721"/>
              <a:gd name="connsiteY602" fmla="*/ 3053199 h 7355743"/>
              <a:gd name="connsiteX603" fmla="*/ 445586 w 5267721"/>
              <a:gd name="connsiteY603" fmla="*/ 2998727 h 7355743"/>
              <a:gd name="connsiteX604" fmla="*/ 605053 w 5267721"/>
              <a:gd name="connsiteY604" fmla="*/ 2949207 h 7355743"/>
              <a:gd name="connsiteX605" fmla="*/ 748066 w 5267721"/>
              <a:gd name="connsiteY605" fmla="*/ 2833477 h 7355743"/>
              <a:gd name="connsiteX606" fmla="*/ 738912 w 5267721"/>
              <a:gd name="connsiteY606" fmla="*/ 2789764 h 7355743"/>
              <a:gd name="connsiteX607" fmla="*/ 764482 w 5267721"/>
              <a:gd name="connsiteY607" fmla="*/ 2735906 h 7355743"/>
              <a:gd name="connsiteX608" fmla="*/ 745273 w 5267721"/>
              <a:gd name="connsiteY608" fmla="*/ 2719780 h 7355743"/>
              <a:gd name="connsiteX609" fmla="*/ 783360 w 5267721"/>
              <a:gd name="connsiteY609" fmla="*/ 2666610 h 7355743"/>
              <a:gd name="connsiteX610" fmla="*/ 825910 w 5267721"/>
              <a:gd name="connsiteY610" fmla="*/ 2623730 h 7355743"/>
              <a:gd name="connsiteX611" fmla="*/ 845119 w 5267721"/>
              <a:gd name="connsiteY611" fmla="*/ 2639857 h 7355743"/>
              <a:gd name="connsiteX612" fmla="*/ 891435 w 5267721"/>
              <a:gd name="connsiteY612" fmla="*/ 2619795 h 7355743"/>
              <a:gd name="connsiteX613" fmla="*/ 936993 w 5267721"/>
              <a:gd name="connsiteY613" fmla="*/ 2631842 h 7355743"/>
              <a:gd name="connsiteX614" fmla="*/ 946670 w 5267721"/>
              <a:gd name="connsiteY614" fmla="*/ 2620316 h 7355743"/>
              <a:gd name="connsiteX615" fmla="*/ 973566 w 5267721"/>
              <a:gd name="connsiteY615" fmla="*/ 2642896 h 7355743"/>
              <a:gd name="connsiteX616" fmla="*/ 1050691 w 5267721"/>
              <a:gd name="connsiteY616" fmla="*/ 2629048 h 7355743"/>
              <a:gd name="connsiteX617" fmla="*/ 1062215 w 5267721"/>
              <a:gd name="connsiteY617" fmla="*/ 2638723 h 7355743"/>
              <a:gd name="connsiteX618" fmla="*/ 1092786 w 5267721"/>
              <a:gd name="connsiteY618" fmla="*/ 2621813 h 7355743"/>
              <a:gd name="connsiteX619" fmla="*/ 1125350 w 5267721"/>
              <a:gd name="connsiteY619" fmla="*/ 2586930 h 7355743"/>
              <a:gd name="connsiteX620" fmla="*/ 1144087 w 5267721"/>
              <a:gd name="connsiteY620" fmla="*/ 2556809 h 7355743"/>
              <a:gd name="connsiteX621" fmla="*/ 1136402 w 5267721"/>
              <a:gd name="connsiteY621" fmla="*/ 2550357 h 7355743"/>
              <a:gd name="connsiteX622" fmla="*/ 1168656 w 5267721"/>
              <a:gd name="connsiteY622" fmla="*/ 2511937 h 7355743"/>
              <a:gd name="connsiteX623" fmla="*/ 1200769 w 5267721"/>
              <a:gd name="connsiteY623" fmla="*/ 2512697 h 7355743"/>
              <a:gd name="connsiteX624" fmla="*/ 1232879 w 5267721"/>
              <a:gd name="connsiteY624" fmla="*/ 2513458 h 7355743"/>
              <a:gd name="connsiteX625" fmla="*/ 1270664 w 5267721"/>
              <a:gd name="connsiteY625" fmla="*/ 2456753 h 7355743"/>
              <a:gd name="connsiteX626" fmla="*/ 1312287 w 5267721"/>
              <a:gd name="connsiteY626" fmla="*/ 2403272 h 7355743"/>
              <a:gd name="connsiteX627" fmla="*/ 1300760 w 5267721"/>
              <a:gd name="connsiteY627" fmla="*/ 2393595 h 7355743"/>
              <a:gd name="connsiteX628" fmla="*/ 1316887 w 5267721"/>
              <a:gd name="connsiteY628" fmla="*/ 2374386 h 7355743"/>
              <a:gd name="connsiteX629" fmla="*/ 1310579 w 5267721"/>
              <a:gd name="connsiteY629" fmla="*/ 2342889 h 7355743"/>
              <a:gd name="connsiteX630" fmla="*/ 1304272 w 5267721"/>
              <a:gd name="connsiteY630" fmla="*/ 2311394 h 7355743"/>
              <a:gd name="connsiteX631" fmla="*/ 1320397 w 5267721"/>
              <a:gd name="connsiteY631" fmla="*/ 2292187 h 7355743"/>
              <a:gd name="connsiteX632" fmla="*/ 1319620 w 5267721"/>
              <a:gd name="connsiteY632" fmla="*/ 2242404 h 7355743"/>
              <a:gd name="connsiteX633" fmla="*/ 1318839 w 5267721"/>
              <a:gd name="connsiteY633" fmla="*/ 2192624 h 7355743"/>
              <a:gd name="connsiteX634" fmla="*/ 1299628 w 5267721"/>
              <a:gd name="connsiteY634" fmla="*/ 2176496 h 7355743"/>
              <a:gd name="connsiteX635" fmla="*/ 1309303 w 5267721"/>
              <a:gd name="connsiteY635" fmla="*/ 2164973 h 7355743"/>
              <a:gd name="connsiteX636" fmla="*/ 1201726 w 5267721"/>
              <a:gd name="connsiteY636" fmla="*/ 2074658 h 7355743"/>
              <a:gd name="connsiteX637" fmla="*/ 1208176 w 5267721"/>
              <a:gd name="connsiteY637" fmla="*/ 2066975 h 7355743"/>
              <a:gd name="connsiteX638" fmla="*/ 1197415 w 5267721"/>
              <a:gd name="connsiteY638" fmla="*/ 2025185 h 7355743"/>
              <a:gd name="connsiteX639" fmla="*/ 1213539 w 5267721"/>
              <a:gd name="connsiteY639" fmla="*/ 2005978 h 7355743"/>
              <a:gd name="connsiteX640" fmla="*/ 1208772 w 5267721"/>
              <a:gd name="connsiteY640" fmla="*/ 1992151 h 7355743"/>
              <a:gd name="connsiteX641" fmla="*/ 1204007 w 5267721"/>
              <a:gd name="connsiteY641" fmla="*/ 1978322 h 7355743"/>
              <a:gd name="connsiteX642" fmla="*/ 1242710 w 5267721"/>
              <a:gd name="connsiteY642" fmla="*/ 1932221 h 7355743"/>
              <a:gd name="connsiteX643" fmla="*/ 1242310 w 5267721"/>
              <a:gd name="connsiteY643" fmla="*/ 1866386 h 7355743"/>
              <a:gd name="connsiteX644" fmla="*/ 1204721 w 5267721"/>
              <a:gd name="connsiteY644" fmla="*/ 1782427 h 7355743"/>
              <a:gd name="connsiteX645" fmla="*/ 1220850 w 5267721"/>
              <a:gd name="connsiteY645" fmla="*/ 1763217 h 7355743"/>
              <a:gd name="connsiteX646" fmla="*/ 1211388 w 5267721"/>
              <a:gd name="connsiteY646" fmla="*/ 1715974 h 7355743"/>
              <a:gd name="connsiteX647" fmla="*/ 1221585 w 5267721"/>
              <a:gd name="connsiteY647" fmla="*/ 1649211 h 7355743"/>
              <a:gd name="connsiteX648" fmla="*/ 1240154 w 5267721"/>
              <a:gd name="connsiteY648" fmla="*/ 1576379 h 7355743"/>
              <a:gd name="connsiteX649" fmla="*/ 1259653 w 5267721"/>
              <a:gd name="connsiteY649" fmla="*/ 1514146 h 7355743"/>
              <a:gd name="connsiteX650" fmla="*/ 1250121 w 5267721"/>
              <a:gd name="connsiteY650" fmla="*/ 1486498 h 7355743"/>
              <a:gd name="connsiteX651" fmla="*/ 1282376 w 5267721"/>
              <a:gd name="connsiteY651" fmla="*/ 1448078 h 7355743"/>
              <a:gd name="connsiteX652" fmla="*/ 1274690 w 5267721"/>
              <a:gd name="connsiteY652" fmla="*/ 1441626 h 7355743"/>
              <a:gd name="connsiteX653" fmla="*/ 1290818 w 5267721"/>
              <a:gd name="connsiteY653" fmla="*/ 1422415 h 7355743"/>
              <a:gd name="connsiteX654" fmla="*/ 1279293 w 5267721"/>
              <a:gd name="connsiteY654" fmla="*/ 1412739 h 7355743"/>
              <a:gd name="connsiteX655" fmla="*/ 1397260 w 5267721"/>
              <a:gd name="connsiteY655" fmla="*/ 1295629 h 7355743"/>
              <a:gd name="connsiteX656" fmla="*/ 1385735 w 5267721"/>
              <a:gd name="connsiteY656" fmla="*/ 1285953 h 7355743"/>
              <a:gd name="connsiteX657" fmla="*/ 1408313 w 5267721"/>
              <a:gd name="connsiteY657" fmla="*/ 1259060 h 7355743"/>
              <a:gd name="connsiteX658" fmla="*/ 1398778 w 5267721"/>
              <a:gd name="connsiteY658" fmla="*/ 1231404 h 7355743"/>
              <a:gd name="connsiteX659" fmla="*/ 1414906 w 5267721"/>
              <a:gd name="connsiteY659" fmla="*/ 1212193 h 7355743"/>
              <a:gd name="connsiteX660" fmla="*/ 1407223 w 5267721"/>
              <a:gd name="connsiteY660" fmla="*/ 1205744 h 7355743"/>
              <a:gd name="connsiteX661" fmla="*/ 1435255 w 5267721"/>
              <a:gd name="connsiteY661" fmla="*/ 1180154 h 7355743"/>
              <a:gd name="connsiteX662" fmla="*/ 1463288 w 5267721"/>
              <a:gd name="connsiteY662" fmla="*/ 1154565 h 7355743"/>
              <a:gd name="connsiteX663" fmla="*/ 1454679 w 5267721"/>
              <a:gd name="connsiteY663" fmla="*/ 1137512 h 7355743"/>
              <a:gd name="connsiteX664" fmla="*/ 1463430 w 5267721"/>
              <a:gd name="connsiteY664" fmla="*/ 1115385 h 7355743"/>
              <a:gd name="connsiteX665" fmla="*/ 1538165 w 5267721"/>
              <a:gd name="connsiteY665" fmla="*/ 1053680 h 7355743"/>
              <a:gd name="connsiteX666" fmla="*/ 1613512 w 5267721"/>
              <a:gd name="connsiteY666" fmla="*/ 999036 h 7355743"/>
              <a:gd name="connsiteX667" fmla="*/ 1580167 w 5267721"/>
              <a:gd name="connsiteY667" fmla="*/ 984144 h 7355743"/>
              <a:gd name="connsiteX668" fmla="*/ 1570253 w 5267721"/>
              <a:gd name="connsiteY668" fmla="*/ 972544 h 7355743"/>
              <a:gd name="connsiteX669" fmla="*/ 1555882 w 5267721"/>
              <a:gd name="connsiteY669" fmla="*/ 950654 h 7355743"/>
              <a:gd name="connsiteX670" fmla="*/ 1578461 w 5267721"/>
              <a:gd name="connsiteY670" fmla="*/ 923760 h 7355743"/>
              <a:gd name="connsiteX671" fmla="*/ 1586143 w 5267721"/>
              <a:gd name="connsiteY671" fmla="*/ 930210 h 7355743"/>
              <a:gd name="connsiteX672" fmla="*/ 1595818 w 5267721"/>
              <a:gd name="connsiteY672" fmla="*/ 918687 h 7355743"/>
              <a:gd name="connsiteX673" fmla="*/ 1634238 w 5267721"/>
              <a:gd name="connsiteY673" fmla="*/ 950942 h 7355743"/>
              <a:gd name="connsiteX674" fmla="*/ 1635165 w 5267721"/>
              <a:gd name="connsiteY674" fmla="*/ 961541 h 7355743"/>
              <a:gd name="connsiteX675" fmla="*/ 1643775 w 5267721"/>
              <a:gd name="connsiteY675" fmla="*/ 978595 h 7355743"/>
              <a:gd name="connsiteX676" fmla="*/ 1665806 w 5267721"/>
              <a:gd name="connsiteY676" fmla="*/ 925043 h 7355743"/>
              <a:gd name="connsiteX677" fmla="*/ 1694906 w 5267721"/>
              <a:gd name="connsiteY677" fmla="*/ 870876 h 7355743"/>
              <a:gd name="connsiteX678" fmla="*/ 1704892 w 5267721"/>
              <a:gd name="connsiteY678" fmla="*/ 862885 h 7355743"/>
              <a:gd name="connsiteX679" fmla="*/ 1714875 w 5267721"/>
              <a:gd name="connsiteY679" fmla="*/ 854893 h 7355743"/>
              <a:gd name="connsiteX680" fmla="*/ 1726401 w 5267721"/>
              <a:gd name="connsiteY680" fmla="*/ 864570 h 7355743"/>
              <a:gd name="connsiteX681" fmla="*/ 1766344 w 5267721"/>
              <a:gd name="connsiteY681" fmla="*/ 832600 h 7355743"/>
              <a:gd name="connsiteX682" fmla="*/ 1777869 w 5267721"/>
              <a:gd name="connsiteY682" fmla="*/ 842275 h 7355743"/>
              <a:gd name="connsiteX683" fmla="*/ 1892869 w 5267721"/>
              <a:gd name="connsiteY683" fmla="*/ 834024 h 7355743"/>
              <a:gd name="connsiteX684" fmla="*/ 1983440 w 5267721"/>
              <a:gd name="connsiteY684" fmla="*/ 831465 h 7355743"/>
              <a:gd name="connsiteX685" fmla="*/ 1994968 w 5267721"/>
              <a:gd name="connsiteY685" fmla="*/ 841143 h 7355743"/>
              <a:gd name="connsiteX686" fmla="*/ 2020773 w 5267721"/>
              <a:gd name="connsiteY686" fmla="*/ 810406 h 7355743"/>
              <a:gd name="connsiteX687" fmla="*/ 2028456 w 5267721"/>
              <a:gd name="connsiteY687" fmla="*/ 816856 h 7355743"/>
              <a:gd name="connsiteX688" fmla="*/ 2058173 w 5267721"/>
              <a:gd name="connsiteY688" fmla="*/ 769756 h 7355743"/>
              <a:gd name="connsiteX689" fmla="*/ 2091733 w 5267721"/>
              <a:gd name="connsiteY689" fmla="*/ 725884 h 7355743"/>
              <a:gd name="connsiteX690" fmla="*/ 2099416 w 5267721"/>
              <a:gd name="connsiteY690" fmla="*/ 732334 h 7355743"/>
              <a:gd name="connsiteX691" fmla="*/ 2115543 w 5267721"/>
              <a:gd name="connsiteY691" fmla="*/ 713124 h 7355743"/>
              <a:gd name="connsiteX692" fmla="*/ 2127069 w 5267721"/>
              <a:gd name="connsiteY692" fmla="*/ 722801 h 7355743"/>
              <a:gd name="connsiteX693" fmla="*/ 2159324 w 5267721"/>
              <a:gd name="connsiteY693" fmla="*/ 684381 h 7355743"/>
              <a:gd name="connsiteX694" fmla="*/ 2167007 w 5267721"/>
              <a:gd name="connsiteY694" fmla="*/ 690831 h 7355743"/>
              <a:gd name="connsiteX695" fmla="*/ 2176685 w 5267721"/>
              <a:gd name="connsiteY695" fmla="*/ 679304 h 7355743"/>
              <a:gd name="connsiteX696" fmla="*/ 2213872 w 5267721"/>
              <a:gd name="connsiteY696" fmla="*/ 697426 h 7355743"/>
              <a:gd name="connsiteX697" fmla="*/ 2223549 w 5267721"/>
              <a:gd name="connsiteY697" fmla="*/ 685899 h 7355743"/>
              <a:gd name="connsiteX698" fmla="*/ 2288862 w 5267721"/>
              <a:gd name="connsiteY698" fmla="*/ 740733 h 7355743"/>
              <a:gd name="connsiteX699" fmla="*/ 2387191 w 5267721"/>
              <a:gd name="connsiteY699" fmla="*/ 725034 h 7355743"/>
              <a:gd name="connsiteX700" fmla="*/ 2398716 w 5267721"/>
              <a:gd name="connsiteY700" fmla="*/ 734710 h 7355743"/>
              <a:gd name="connsiteX701" fmla="*/ 2430971 w 5267721"/>
              <a:gd name="connsiteY701" fmla="*/ 696290 h 7355743"/>
              <a:gd name="connsiteX702" fmla="*/ 2438657 w 5267721"/>
              <a:gd name="connsiteY702" fmla="*/ 702742 h 7355743"/>
              <a:gd name="connsiteX703" fmla="*/ 4313149 w 5267721"/>
              <a:gd name="connsiteY703" fmla="*/ 537455 h 7355743"/>
              <a:gd name="connsiteX704" fmla="*/ 4363475 w 5267721"/>
              <a:gd name="connsiteY704" fmla="*/ 563330 h 7355743"/>
              <a:gd name="connsiteX705" fmla="*/ 4400899 w 5267721"/>
              <a:gd name="connsiteY705" fmla="*/ 604570 h 7355743"/>
              <a:gd name="connsiteX706" fmla="*/ 4420345 w 5267721"/>
              <a:gd name="connsiteY706" fmla="*/ 643825 h 7355743"/>
              <a:gd name="connsiteX707" fmla="*/ 4423047 w 5267721"/>
              <a:gd name="connsiteY707" fmla="*/ 695218 h 7355743"/>
              <a:gd name="connsiteX708" fmla="*/ 4421906 w 5267721"/>
              <a:gd name="connsiteY708" fmla="*/ 743384 h 7355743"/>
              <a:gd name="connsiteX709" fmla="*/ 4367906 w 5267721"/>
              <a:gd name="connsiteY709" fmla="*/ 757000 h 7355743"/>
              <a:gd name="connsiteX710" fmla="*/ 4321113 w 5267721"/>
              <a:gd name="connsiteY710" fmla="*/ 730814 h 7355743"/>
              <a:gd name="connsiteX711" fmla="*/ 4283693 w 5267721"/>
              <a:gd name="connsiteY711" fmla="*/ 689569 h 7355743"/>
              <a:gd name="connsiteX712" fmla="*/ 4259786 w 5267721"/>
              <a:gd name="connsiteY712" fmla="*/ 640028 h 7355743"/>
              <a:gd name="connsiteX713" fmla="*/ 4266239 w 5267721"/>
              <a:gd name="connsiteY713" fmla="*/ 632341 h 7355743"/>
              <a:gd name="connsiteX714" fmla="*/ 4260856 w 5267721"/>
              <a:gd name="connsiteY714" fmla="*/ 611449 h 7355743"/>
              <a:gd name="connsiteX715" fmla="*/ 4255470 w 5267721"/>
              <a:gd name="connsiteY715" fmla="*/ 590551 h 7355743"/>
              <a:gd name="connsiteX716" fmla="*/ 4271594 w 5267721"/>
              <a:gd name="connsiteY716" fmla="*/ 571345 h 7355743"/>
              <a:gd name="connsiteX717" fmla="*/ 4260071 w 5267721"/>
              <a:gd name="connsiteY717" fmla="*/ 561670 h 7355743"/>
              <a:gd name="connsiteX718" fmla="*/ 4313149 w 5267721"/>
              <a:gd name="connsiteY718" fmla="*/ 537455 h 7355743"/>
              <a:gd name="connsiteX719" fmla="*/ 3041108 w 5267721"/>
              <a:gd name="connsiteY719" fmla="*/ 180192 h 7355743"/>
              <a:gd name="connsiteX720" fmla="*/ 3060318 w 5267721"/>
              <a:gd name="connsiteY720" fmla="*/ 196319 h 7355743"/>
              <a:gd name="connsiteX721" fmla="*/ 3069708 w 5267721"/>
              <a:gd name="connsiteY721" fmla="*/ 263152 h 7355743"/>
              <a:gd name="connsiteX722" fmla="*/ 3092618 w 5267721"/>
              <a:gd name="connsiteY722" fmla="*/ 321683 h 7355743"/>
              <a:gd name="connsiteX723" fmla="*/ 3111827 w 5267721"/>
              <a:gd name="connsiteY723" fmla="*/ 337810 h 7355743"/>
              <a:gd name="connsiteX724" fmla="*/ 3109690 w 5267721"/>
              <a:gd name="connsiteY724" fmla="*/ 394968 h 7355743"/>
              <a:gd name="connsiteX725" fmla="*/ 3117850 w 5267721"/>
              <a:gd name="connsiteY725" fmla="*/ 447665 h 7355743"/>
              <a:gd name="connsiteX726" fmla="*/ 3169029 w 5267721"/>
              <a:gd name="connsiteY726" fmla="*/ 503730 h 7355743"/>
              <a:gd name="connsiteX727" fmla="*/ 3160584 w 5267721"/>
              <a:gd name="connsiteY727" fmla="*/ 529390 h 7355743"/>
              <a:gd name="connsiteX728" fmla="*/ 3179793 w 5267721"/>
              <a:gd name="connsiteY728" fmla="*/ 545517 h 7355743"/>
              <a:gd name="connsiteX729" fmla="*/ 3165516 w 5267721"/>
              <a:gd name="connsiteY729" fmla="*/ 585932 h 7355743"/>
              <a:gd name="connsiteX730" fmla="*/ 3185578 w 5267721"/>
              <a:gd name="connsiteY730" fmla="*/ 632251 h 7355743"/>
              <a:gd name="connsiteX731" fmla="*/ 3202417 w 5267721"/>
              <a:gd name="connsiteY731" fmla="*/ 682412 h 7355743"/>
              <a:gd name="connsiteX732" fmla="*/ 3179838 w 5267721"/>
              <a:gd name="connsiteY732" fmla="*/ 709307 h 7355743"/>
              <a:gd name="connsiteX733" fmla="*/ 3149101 w 5267721"/>
              <a:gd name="connsiteY733" fmla="*/ 683502 h 7355743"/>
              <a:gd name="connsiteX734" fmla="*/ 3128257 w 5267721"/>
              <a:gd name="connsiteY734" fmla="*/ 587401 h 7355743"/>
              <a:gd name="connsiteX735" fmla="*/ 3114481 w 5267721"/>
              <a:gd name="connsiteY735" fmla="*/ 490685 h 7355743"/>
              <a:gd name="connsiteX736" fmla="*/ 3095272 w 5267721"/>
              <a:gd name="connsiteY736" fmla="*/ 474558 h 7355743"/>
              <a:gd name="connsiteX737" fmla="*/ 3078574 w 5267721"/>
              <a:gd name="connsiteY737" fmla="*/ 385221 h 7355743"/>
              <a:gd name="connsiteX738" fmla="*/ 3073407 w 5267721"/>
              <a:gd name="connsiteY738" fmla="*/ 305555 h 7355743"/>
              <a:gd name="connsiteX739" fmla="*/ 3050356 w 5267721"/>
              <a:gd name="connsiteY739" fmla="*/ 286203 h 7355743"/>
              <a:gd name="connsiteX740" fmla="*/ 3041108 w 5267721"/>
              <a:gd name="connsiteY740" fmla="*/ 180192 h 7355743"/>
              <a:gd name="connsiteX741" fmla="*/ 3474029 w 5267721"/>
              <a:gd name="connsiteY741" fmla="*/ 0 h 7355743"/>
              <a:gd name="connsiteX742" fmla="*/ 3493240 w 5267721"/>
              <a:gd name="connsiteY742" fmla="*/ 16128 h 7355743"/>
              <a:gd name="connsiteX743" fmla="*/ 3525304 w 5267721"/>
              <a:gd name="connsiteY743" fmla="*/ 118371 h 7355743"/>
              <a:gd name="connsiteX744" fmla="*/ 3557367 w 5267721"/>
              <a:gd name="connsiteY744" fmla="*/ 220614 h 7355743"/>
              <a:gd name="connsiteX745" fmla="*/ 3597162 w 5267721"/>
              <a:gd name="connsiteY745" fmla="*/ 227822 h 7355743"/>
              <a:gd name="connsiteX746" fmla="*/ 3640801 w 5267721"/>
              <a:gd name="connsiteY746" fmla="*/ 238259 h 7355743"/>
              <a:gd name="connsiteX747" fmla="*/ 3622844 w 5267721"/>
              <a:gd name="connsiteY747" fmla="*/ 318161 h 7355743"/>
              <a:gd name="connsiteX748" fmla="*/ 3616556 w 5267721"/>
              <a:gd name="connsiteY748" fmla="*/ 368556 h 7355743"/>
              <a:gd name="connsiteX749" fmla="*/ 3627326 w 5267721"/>
              <a:gd name="connsiteY749" fmla="*/ 410346 h 7355743"/>
              <a:gd name="connsiteX750" fmla="*/ 3649618 w 5267721"/>
              <a:gd name="connsiteY750" fmla="*/ 461811 h 7355743"/>
              <a:gd name="connsiteX751" fmla="*/ 3636407 w 5267721"/>
              <a:gd name="connsiteY751" fmla="*/ 473643 h 7355743"/>
              <a:gd name="connsiteX752" fmla="*/ 3625805 w 5267721"/>
              <a:gd name="connsiteY752" fmla="*/ 474568 h 7355743"/>
              <a:gd name="connsiteX753" fmla="*/ 3619355 w 5267721"/>
              <a:gd name="connsiteY753" fmla="*/ 482251 h 7355743"/>
              <a:gd name="connsiteX754" fmla="*/ 3599290 w 5267721"/>
              <a:gd name="connsiteY754" fmla="*/ 435932 h 7355743"/>
              <a:gd name="connsiteX755" fmla="*/ 3582453 w 5267721"/>
              <a:gd name="connsiteY755" fmla="*/ 385776 h 7355743"/>
              <a:gd name="connsiteX756" fmla="*/ 3556651 w 5267721"/>
              <a:gd name="connsiteY756" fmla="*/ 416511 h 7355743"/>
              <a:gd name="connsiteX757" fmla="*/ 3564334 w 5267721"/>
              <a:gd name="connsiteY757" fmla="*/ 422961 h 7355743"/>
              <a:gd name="connsiteX758" fmla="*/ 3515951 w 5267721"/>
              <a:gd name="connsiteY758" fmla="*/ 480591 h 7355743"/>
              <a:gd name="connsiteX759" fmla="*/ 3527477 w 5267721"/>
              <a:gd name="connsiteY759" fmla="*/ 490268 h 7355743"/>
              <a:gd name="connsiteX760" fmla="*/ 3501676 w 5267721"/>
              <a:gd name="connsiteY760" fmla="*/ 521001 h 7355743"/>
              <a:gd name="connsiteX761" fmla="*/ 3509358 w 5267721"/>
              <a:gd name="connsiteY761" fmla="*/ 527451 h 7355743"/>
              <a:gd name="connsiteX762" fmla="*/ 3486778 w 5267721"/>
              <a:gd name="connsiteY762" fmla="*/ 554347 h 7355743"/>
              <a:gd name="connsiteX763" fmla="*/ 3498306 w 5267721"/>
              <a:gd name="connsiteY763" fmla="*/ 564025 h 7355743"/>
              <a:gd name="connsiteX764" fmla="*/ 3466051 w 5267721"/>
              <a:gd name="connsiteY764" fmla="*/ 602445 h 7355743"/>
              <a:gd name="connsiteX765" fmla="*/ 3473734 w 5267721"/>
              <a:gd name="connsiteY765" fmla="*/ 608895 h 7355743"/>
              <a:gd name="connsiteX766" fmla="*/ 3394947 w 5267721"/>
              <a:gd name="connsiteY766" fmla="*/ 726146 h 7355743"/>
              <a:gd name="connsiteX767" fmla="*/ 3383421 w 5267721"/>
              <a:gd name="connsiteY767" fmla="*/ 716469 h 7355743"/>
              <a:gd name="connsiteX768" fmla="*/ 3399549 w 5267721"/>
              <a:gd name="connsiteY768" fmla="*/ 697258 h 7355743"/>
              <a:gd name="connsiteX769" fmla="*/ 3391866 w 5267721"/>
              <a:gd name="connsiteY769" fmla="*/ 690808 h 7355743"/>
              <a:gd name="connsiteX770" fmla="*/ 3422268 w 5267721"/>
              <a:gd name="connsiteY770" fmla="*/ 631187 h 7355743"/>
              <a:gd name="connsiteX771" fmla="*/ 3414585 w 5267721"/>
              <a:gd name="connsiteY771" fmla="*/ 624737 h 7355743"/>
              <a:gd name="connsiteX772" fmla="*/ 3446840 w 5267721"/>
              <a:gd name="connsiteY772" fmla="*/ 586317 h 7355743"/>
              <a:gd name="connsiteX773" fmla="*/ 3435314 w 5267721"/>
              <a:gd name="connsiteY773" fmla="*/ 576640 h 7355743"/>
              <a:gd name="connsiteX774" fmla="*/ 3474019 w 5267721"/>
              <a:gd name="connsiteY774" fmla="*/ 530537 h 7355743"/>
              <a:gd name="connsiteX775" fmla="*/ 3466336 w 5267721"/>
              <a:gd name="connsiteY775" fmla="*/ 524087 h 7355743"/>
              <a:gd name="connsiteX776" fmla="*/ 3492141 w 5267721"/>
              <a:gd name="connsiteY776" fmla="*/ 493350 h 7355743"/>
              <a:gd name="connsiteX777" fmla="*/ 3480613 w 5267721"/>
              <a:gd name="connsiteY777" fmla="*/ 483672 h 7355743"/>
              <a:gd name="connsiteX778" fmla="*/ 3528995 w 5267721"/>
              <a:gd name="connsiteY778" fmla="*/ 426043 h 7355743"/>
              <a:gd name="connsiteX779" fmla="*/ 3521312 w 5267721"/>
              <a:gd name="connsiteY779" fmla="*/ 419593 h 7355743"/>
              <a:gd name="connsiteX780" fmla="*/ 3567846 w 5267721"/>
              <a:gd name="connsiteY780" fmla="*/ 340759 h 7355743"/>
              <a:gd name="connsiteX781" fmla="*/ 3549087 w 5267721"/>
              <a:gd name="connsiteY781" fmla="*/ 288989 h 7355743"/>
              <a:gd name="connsiteX782" fmla="*/ 3541239 w 5267721"/>
              <a:gd name="connsiteY782" fmla="*/ 239825 h 7355743"/>
              <a:gd name="connsiteX783" fmla="*/ 3550913 w 5267721"/>
              <a:gd name="connsiteY783" fmla="*/ 228301 h 7355743"/>
              <a:gd name="connsiteX784" fmla="*/ 3530471 w 5267721"/>
              <a:gd name="connsiteY784" fmla="*/ 198033 h 7355743"/>
              <a:gd name="connsiteX785" fmla="*/ 3523547 w 5267721"/>
              <a:gd name="connsiteY785" fmla="*/ 159472 h 7355743"/>
              <a:gd name="connsiteX786" fmla="*/ 3504337 w 5267721"/>
              <a:gd name="connsiteY786" fmla="*/ 143345 h 7355743"/>
              <a:gd name="connsiteX787" fmla="*/ 3514015 w 5267721"/>
              <a:gd name="connsiteY787" fmla="*/ 131817 h 7355743"/>
              <a:gd name="connsiteX788" fmla="*/ 3494805 w 5267721"/>
              <a:gd name="connsiteY788" fmla="*/ 115689 h 7355743"/>
              <a:gd name="connsiteX789" fmla="*/ 3497104 w 5267721"/>
              <a:gd name="connsiteY789" fmla="*/ 101247 h 7355743"/>
              <a:gd name="connsiteX790" fmla="*/ 3499404 w 5267721"/>
              <a:gd name="connsiteY790" fmla="*/ 86802 h 7355743"/>
              <a:gd name="connsiteX791" fmla="*/ 3480195 w 5267721"/>
              <a:gd name="connsiteY791" fmla="*/ 70675 h 7355743"/>
              <a:gd name="connsiteX792" fmla="*/ 3486644 w 5267721"/>
              <a:gd name="connsiteY792" fmla="*/ 62992 h 7355743"/>
              <a:gd name="connsiteX793" fmla="*/ 3477729 w 5267721"/>
              <a:gd name="connsiteY793" fmla="*/ 42409 h 7355743"/>
              <a:gd name="connsiteX794" fmla="*/ 3479105 w 5267721"/>
              <a:gd name="connsiteY794" fmla="*/ 17364 h 7355743"/>
              <a:gd name="connsiteX795" fmla="*/ 3467577 w 5267721"/>
              <a:gd name="connsiteY795" fmla="*/ 7686 h 735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</a:cxnLst>
            <a:rect l="l" t="t" r="r" b="b"/>
            <a:pathLst>
              <a:path w="5267721" h="7355743">
                <a:moveTo>
                  <a:pt x="2815944" y="7313956"/>
                </a:moveTo>
                <a:lnTo>
                  <a:pt x="2823627" y="7320406"/>
                </a:lnTo>
                <a:cubicBezTo>
                  <a:pt x="2833052" y="7319584"/>
                  <a:pt x="2836586" y="7319273"/>
                  <a:pt x="2834229" y="7319481"/>
                </a:cubicBezTo>
                <a:cubicBezTo>
                  <a:pt x="2831877" y="7319686"/>
                  <a:pt x="2837968" y="7321530"/>
                  <a:pt x="2852516" y="7325006"/>
                </a:cubicBezTo>
                <a:lnTo>
                  <a:pt x="2826711" y="7355743"/>
                </a:lnTo>
                <a:cubicBezTo>
                  <a:pt x="2823736" y="7348880"/>
                  <a:pt x="2820870" y="7343196"/>
                  <a:pt x="2818102" y="7338691"/>
                </a:cubicBezTo>
                <a:cubicBezTo>
                  <a:pt x="2815338" y="7334183"/>
                  <a:pt x="2812463" y="7328500"/>
                  <a:pt x="2809494" y="7321639"/>
                </a:cubicBezTo>
                <a:close/>
                <a:moveTo>
                  <a:pt x="1322170" y="5997081"/>
                </a:moveTo>
                <a:cubicBezTo>
                  <a:pt x="1328968" y="5996785"/>
                  <a:pt x="1337449" y="5997084"/>
                  <a:pt x="1347614" y="5997979"/>
                </a:cubicBezTo>
                <a:cubicBezTo>
                  <a:pt x="1367948" y="5999766"/>
                  <a:pt x="1390204" y="6003166"/>
                  <a:pt x="1414378" y="6008176"/>
                </a:cubicBezTo>
                <a:cubicBezTo>
                  <a:pt x="1438553" y="6013188"/>
                  <a:pt x="1461654" y="6019484"/>
                  <a:pt x="1483678" y="6027058"/>
                </a:cubicBezTo>
                <a:cubicBezTo>
                  <a:pt x="1505702" y="6034632"/>
                  <a:pt x="1520556" y="6041644"/>
                  <a:pt x="1528239" y="6048094"/>
                </a:cubicBezTo>
                <a:cubicBezTo>
                  <a:pt x="1528143" y="6074213"/>
                  <a:pt x="1529917" y="6087710"/>
                  <a:pt x="1533549" y="6088579"/>
                </a:cubicBezTo>
                <a:cubicBezTo>
                  <a:pt x="1537188" y="6089448"/>
                  <a:pt x="1543466" y="6100176"/>
                  <a:pt x="1552384" y="6120761"/>
                </a:cubicBezTo>
                <a:lnTo>
                  <a:pt x="1542706" y="6132289"/>
                </a:lnTo>
                <a:lnTo>
                  <a:pt x="1581126" y="6164544"/>
                </a:lnTo>
                <a:lnTo>
                  <a:pt x="1574676" y="6172227"/>
                </a:lnTo>
                <a:lnTo>
                  <a:pt x="1593885" y="6188353"/>
                </a:lnTo>
                <a:lnTo>
                  <a:pt x="1584208" y="6199880"/>
                </a:lnTo>
                <a:lnTo>
                  <a:pt x="1603418" y="6216007"/>
                </a:lnTo>
                <a:cubicBezTo>
                  <a:pt x="1602090" y="6227990"/>
                  <a:pt x="1599375" y="6237723"/>
                  <a:pt x="1595282" y="6245203"/>
                </a:cubicBezTo>
                <a:cubicBezTo>
                  <a:pt x="1591185" y="6252681"/>
                  <a:pt x="1593392" y="6264355"/>
                  <a:pt x="1601897" y="6280229"/>
                </a:cubicBezTo>
                <a:lnTo>
                  <a:pt x="1577327" y="6325101"/>
                </a:lnTo>
                <a:lnTo>
                  <a:pt x="1588852" y="6334777"/>
                </a:lnTo>
                <a:lnTo>
                  <a:pt x="1524342" y="6411617"/>
                </a:lnTo>
                <a:lnTo>
                  <a:pt x="1532028" y="6418069"/>
                </a:lnTo>
                <a:lnTo>
                  <a:pt x="1490096" y="6468016"/>
                </a:lnTo>
                <a:lnTo>
                  <a:pt x="1482411" y="6461563"/>
                </a:lnTo>
                <a:lnTo>
                  <a:pt x="1459832" y="6488457"/>
                </a:lnTo>
                <a:lnTo>
                  <a:pt x="1448307" y="6478781"/>
                </a:lnTo>
                <a:cubicBezTo>
                  <a:pt x="1434584" y="6484724"/>
                  <a:pt x="1423651" y="6488647"/>
                  <a:pt x="1415509" y="6490544"/>
                </a:cubicBezTo>
                <a:cubicBezTo>
                  <a:pt x="1407364" y="6492440"/>
                  <a:pt x="1395355" y="6497643"/>
                  <a:pt x="1379481" y="6506148"/>
                </a:cubicBezTo>
                <a:lnTo>
                  <a:pt x="1360270" y="6490020"/>
                </a:lnTo>
                <a:cubicBezTo>
                  <a:pt x="1326785" y="6514304"/>
                  <a:pt x="1291448" y="6517386"/>
                  <a:pt x="1254261" y="6499264"/>
                </a:cubicBezTo>
                <a:lnTo>
                  <a:pt x="1247809" y="6506950"/>
                </a:lnTo>
                <a:cubicBezTo>
                  <a:pt x="1238388" y="6507773"/>
                  <a:pt x="1231110" y="6506035"/>
                  <a:pt x="1225990" y="6501737"/>
                </a:cubicBezTo>
                <a:cubicBezTo>
                  <a:pt x="1215741" y="6493133"/>
                  <a:pt x="1208934" y="6483045"/>
                  <a:pt x="1205548" y="6471470"/>
                </a:cubicBezTo>
                <a:cubicBezTo>
                  <a:pt x="1202164" y="6459900"/>
                  <a:pt x="1197915" y="6451959"/>
                  <a:pt x="1192790" y="6447657"/>
                </a:cubicBezTo>
                <a:lnTo>
                  <a:pt x="1127478" y="6392824"/>
                </a:lnTo>
                <a:lnTo>
                  <a:pt x="1137153" y="6381301"/>
                </a:lnTo>
                <a:lnTo>
                  <a:pt x="1117942" y="6365173"/>
                </a:lnTo>
                <a:lnTo>
                  <a:pt x="1124392" y="6357490"/>
                </a:lnTo>
                <a:lnTo>
                  <a:pt x="1093655" y="6331685"/>
                </a:lnTo>
                <a:lnTo>
                  <a:pt x="1103332" y="6320159"/>
                </a:lnTo>
                <a:lnTo>
                  <a:pt x="1084408" y="6225674"/>
                </a:lnTo>
                <a:lnTo>
                  <a:pt x="1100536" y="6206463"/>
                </a:lnTo>
                <a:cubicBezTo>
                  <a:pt x="1098070" y="6178192"/>
                  <a:pt x="1110817" y="6147408"/>
                  <a:pt x="1138769" y="6114113"/>
                </a:cubicBezTo>
                <a:cubicBezTo>
                  <a:pt x="1158122" y="6091062"/>
                  <a:pt x="1180576" y="6069519"/>
                  <a:pt x="1206124" y="6049487"/>
                </a:cubicBezTo>
                <a:cubicBezTo>
                  <a:pt x="1231676" y="6029454"/>
                  <a:pt x="1253465" y="6013907"/>
                  <a:pt x="1271488" y="6002838"/>
                </a:cubicBezTo>
                <a:lnTo>
                  <a:pt x="1290697" y="6018965"/>
                </a:lnTo>
                <a:lnTo>
                  <a:pt x="1306824" y="5999755"/>
                </a:lnTo>
                <a:cubicBezTo>
                  <a:pt x="1310256" y="5998268"/>
                  <a:pt x="1315372" y="5997377"/>
                  <a:pt x="1322170" y="5997081"/>
                </a:cubicBezTo>
                <a:close/>
                <a:moveTo>
                  <a:pt x="520571" y="2007142"/>
                </a:moveTo>
                <a:cubicBezTo>
                  <a:pt x="533377" y="2017893"/>
                  <a:pt x="554739" y="2031459"/>
                  <a:pt x="584650" y="2047841"/>
                </a:cubicBezTo>
                <a:cubicBezTo>
                  <a:pt x="585886" y="2061976"/>
                  <a:pt x="589681" y="2078261"/>
                  <a:pt x="596035" y="2096697"/>
                </a:cubicBezTo>
                <a:cubicBezTo>
                  <a:pt x="602391" y="2115131"/>
                  <a:pt x="610897" y="2131007"/>
                  <a:pt x="621552" y="2144321"/>
                </a:cubicBezTo>
                <a:lnTo>
                  <a:pt x="605428" y="2163527"/>
                </a:lnTo>
                <a:cubicBezTo>
                  <a:pt x="617313" y="2190977"/>
                  <a:pt x="625341" y="2221730"/>
                  <a:pt x="629493" y="2255786"/>
                </a:cubicBezTo>
                <a:cubicBezTo>
                  <a:pt x="633654" y="2289841"/>
                  <a:pt x="634611" y="2321213"/>
                  <a:pt x="632361" y="2349893"/>
                </a:cubicBezTo>
                <a:lnTo>
                  <a:pt x="616237" y="2369100"/>
                </a:lnTo>
                <a:cubicBezTo>
                  <a:pt x="628125" y="2396551"/>
                  <a:pt x="628898" y="2419033"/>
                  <a:pt x="618559" y="2436549"/>
                </a:cubicBezTo>
                <a:cubicBezTo>
                  <a:pt x="608219" y="2454069"/>
                  <a:pt x="605101" y="2486386"/>
                  <a:pt x="609211" y="2533503"/>
                </a:cubicBezTo>
                <a:lnTo>
                  <a:pt x="593084" y="2552713"/>
                </a:lnTo>
                <a:lnTo>
                  <a:pt x="604611" y="2562389"/>
                </a:lnTo>
                <a:lnTo>
                  <a:pt x="598161" y="2570072"/>
                </a:lnTo>
                <a:lnTo>
                  <a:pt x="586634" y="2560395"/>
                </a:lnTo>
                <a:lnTo>
                  <a:pt x="549777" y="2627703"/>
                </a:lnTo>
                <a:cubicBezTo>
                  <a:pt x="525396" y="2620336"/>
                  <a:pt x="499120" y="2604824"/>
                  <a:pt x="470944" y="2581169"/>
                </a:cubicBezTo>
                <a:cubicBezTo>
                  <a:pt x="471451" y="2559763"/>
                  <a:pt x="472597" y="2538893"/>
                  <a:pt x="474384" y="2518558"/>
                </a:cubicBezTo>
                <a:cubicBezTo>
                  <a:pt x="476173" y="2498228"/>
                  <a:pt x="477320" y="2477359"/>
                  <a:pt x="477825" y="2455948"/>
                </a:cubicBezTo>
                <a:lnTo>
                  <a:pt x="458614" y="2439819"/>
                </a:lnTo>
                <a:lnTo>
                  <a:pt x="468291" y="2428293"/>
                </a:lnTo>
                <a:lnTo>
                  <a:pt x="449082" y="2412166"/>
                </a:lnTo>
                <a:lnTo>
                  <a:pt x="455532" y="2404483"/>
                </a:lnTo>
                <a:cubicBezTo>
                  <a:pt x="443328" y="2346205"/>
                  <a:pt x="436166" y="2284518"/>
                  <a:pt x="434051" y="2219425"/>
                </a:cubicBezTo>
                <a:cubicBezTo>
                  <a:pt x="431936" y="2154330"/>
                  <a:pt x="442085" y="2100629"/>
                  <a:pt x="464507" y="2058321"/>
                </a:cubicBezTo>
                <a:lnTo>
                  <a:pt x="452979" y="2048643"/>
                </a:lnTo>
                <a:lnTo>
                  <a:pt x="503214" y="2012215"/>
                </a:lnTo>
                <a:lnTo>
                  <a:pt x="510897" y="2018665"/>
                </a:lnTo>
                <a:close/>
                <a:moveTo>
                  <a:pt x="4500815" y="1718428"/>
                </a:moveTo>
                <a:cubicBezTo>
                  <a:pt x="4513863" y="1721741"/>
                  <a:pt x="4529352" y="1730923"/>
                  <a:pt x="4547281" y="1745975"/>
                </a:cubicBezTo>
                <a:cubicBezTo>
                  <a:pt x="4554963" y="1752425"/>
                  <a:pt x="4562852" y="1761234"/>
                  <a:pt x="4570948" y="1772393"/>
                </a:cubicBezTo>
                <a:cubicBezTo>
                  <a:pt x="4579042" y="1783556"/>
                  <a:pt x="4589492" y="1794516"/>
                  <a:pt x="4602299" y="1805268"/>
                </a:cubicBezTo>
                <a:lnTo>
                  <a:pt x="4714764" y="1788334"/>
                </a:lnTo>
                <a:cubicBezTo>
                  <a:pt x="4731869" y="1793965"/>
                  <a:pt x="4743316" y="1795931"/>
                  <a:pt x="4749104" y="1794240"/>
                </a:cubicBezTo>
                <a:cubicBezTo>
                  <a:pt x="4754890" y="1792551"/>
                  <a:pt x="4758858" y="1790422"/>
                  <a:pt x="4761009" y="1787860"/>
                </a:cubicBezTo>
                <a:cubicBezTo>
                  <a:pt x="4763159" y="1785298"/>
                  <a:pt x="4766491" y="1782637"/>
                  <a:pt x="4770994" y="1779870"/>
                </a:cubicBezTo>
                <a:cubicBezTo>
                  <a:pt x="4775500" y="1777102"/>
                  <a:pt x="4784823" y="1775104"/>
                  <a:pt x="4798954" y="1773870"/>
                </a:cubicBezTo>
                <a:lnTo>
                  <a:pt x="4805407" y="1766184"/>
                </a:lnTo>
                <a:lnTo>
                  <a:pt x="4863037" y="1814567"/>
                </a:lnTo>
                <a:cubicBezTo>
                  <a:pt x="4864677" y="1833416"/>
                  <a:pt x="4867959" y="1843809"/>
                  <a:pt x="4872878" y="1845757"/>
                </a:cubicBezTo>
                <a:cubicBezTo>
                  <a:pt x="4877797" y="1847700"/>
                  <a:pt x="4884508" y="1856612"/>
                  <a:pt x="4893016" y="1872484"/>
                </a:cubicBezTo>
                <a:cubicBezTo>
                  <a:pt x="4909202" y="1894810"/>
                  <a:pt x="4918579" y="1907051"/>
                  <a:pt x="4921137" y="1909198"/>
                </a:cubicBezTo>
                <a:cubicBezTo>
                  <a:pt x="4944191" y="1928553"/>
                  <a:pt x="4966756" y="1935483"/>
                  <a:pt x="4988827" y="1929998"/>
                </a:cubicBezTo>
                <a:cubicBezTo>
                  <a:pt x="5010896" y="1924512"/>
                  <a:pt x="5032177" y="1930372"/>
                  <a:pt x="5052668" y="1947574"/>
                </a:cubicBezTo>
                <a:cubicBezTo>
                  <a:pt x="5065474" y="1958326"/>
                  <a:pt x="5073365" y="1967132"/>
                  <a:pt x="5076337" y="1973996"/>
                </a:cubicBezTo>
                <a:lnTo>
                  <a:pt x="5066663" y="1985519"/>
                </a:lnTo>
                <a:lnTo>
                  <a:pt x="5085873" y="2001647"/>
                </a:lnTo>
                <a:cubicBezTo>
                  <a:pt x="5086280" y="2006357"/>
                  <a:pt x="5085413" y="2009995"/>
                  <a:pt x="5083261" y="2012558"/>
                </a:cubicBezTo>
                <a:cubicBezTo>
                  <a:pt x="5081110" y="2015120"/>
                  <a:pt x="5079166" y="2020035"/>
                  <a:pt x="5077428" y="2027305"/>
                </a:cubicBezTo>
                <a:lnTo>
                  <a:pt x="5096638" y="2043434"/>
                </a:lnTo>
                <a:cubicBezTo>
                  <a:pt x="5099922" y="2081128"/>
                  <a:pt x="5112453" y="2109114"/>
                  <a:pt x="5134226" y="2127394"/>
                </a:cubicBezTo>
                <a:cubicBezTo>
                  <a:pt x="5155997" y="2145672"/>
                  <a:pt x="5176004" y="2177750"/>
                  <a:pt x="5194252" y="2223634"/>
                </a:cubicBezTo>
                <a:lnTo>
                  <a:pt x="5187799" y="2231319"/>
                </a:lnTo>
                <a:lnTo>
                  <a:pt x="5218534" y="2257122"/>
                </a:lnTo>
                <a:lnTo>
                  <a:pt x="5208859" y="2268646"/>
                </a:lnTo>
                <a:cubicBezTo>
                  <a:pt x="5219514" y="2281960"/>
                  <a:pt x="5228788" y="2293023"/>
                  <a:pt x="5236675" y="2301826"/>
                </a:cubicBezTo>
                <a:cubicBezTo>
                  <a:pt x="5244563" y="2310635"/>
                  <a:pt x="5254915" y="2320415"/>
                  <a:pt x="5267721" y="2331166"/>
                </a:cubicBezTo>
                <a:lnTo>
                  <a:pt x="5258046" y="2342691"/>
                </a:lnTo>
                <a:cubicBezTo>
                  <a:pt x="5262250" y="2363691"/>
                  <a:pt x="5260053" y="2379311"/>
                  <a:pt x="5251452" y="2389556"/>
                </a:cubicBezTo>
                <a:cubicBezTo>
                  <a:pt x="5247150" y="2394679"/>
                  <a:pt x="5243282" y="2397982"/>
                  <a:pt x="5239854" y="2399466"/>
                </a:cubicBezTo>
                <a:cubicBezTo>
                  <a:pt x="5236423" y="2400953"/>
                  <a:pt x="5232556" y="2404261"/>
                  <a:pt x="5228257" y="2409382"/>
                </a:cubicBezTo>
                <a:cubicBezTo>
                  <a:pt x="5226107" y="2411943"/>
                  <a:pt x="5225135" y="2414400"/>
                  <a:pt x="5225338" y="2416757"/>
                </a:cubicBezTo>
                <a:cubicBezTo>
                  <a:pt x="5225543" y="2419111"/>
                  <a:pt x="5223499" y="2422851"/>
                  <a:pt x="5219196" y="2427976"/>
                </a:cubicBezTo>
                <a:lnTo>
                  <a:pt x="5231956" y="2451786"/>
                </a:lnTo>
                <a:cubicBezTo>
                  <a:pt x="5233186" y="2465922"/>
                  <a:pt x="5233242" y="2480157"/>
                  <a:pt x="5232119" y="2494497"/>
                </a:cubicBezTo>
                <a:cubicBezTo>
                  <a:pt x="5230996" y="2508837"/>
                  <a:pt x="5231055" y="2523076"/>
                  <a:pt x="5232286" y="2537212"/>
                </a:cubicBezTo>
                <a:lnTo>
                  <a:pt x="5251495" y="2553339"/>
                </a:lnTo>
                <a:cubicBezTo>
                  <a:pt x="5248017" y="2567886"/>
                  <a:pt x="5246894" y="2582228"/>
                  <a:pt x="5248129" y="2596360"/>
                </a:cubicBezTo>
                <a:lnTo>
                  <a:pt x="5255810" y="2602809"/>
                </a:lnTo>
                <a:lnTo>
                  <a:pt x="5199602" y="2693168"/>
                </a:lnTo>
                <a:lnTo>
                  <a:pt x="5207285" y="2699618"/>
                </a:lnTo>
                <a:lnTo>
                  <a:pt x="5191154" y="2718832"/>
                </a:lnTo>
                <a:lnTo>
                  <a:pt x="5202681" y="2728509"/>
                </a:lnTo>
                <a:lnTo>
                  <a:pt x="5186556" y="2747715"/>
                </a:lnTo>
                <a:cubicBezTo>
                  <a:pt x="5199364" y="2758467"/>
                  <a:pt x="5201568" y="2770144"/>
                  <a:pt x="5193173" y="2782748"/>
                </a:cubicBezTo>
                <a:cubicBezTo>
                  <a:pt x="5184774" y="2795348"/>
                  <a:pt x="5178632" y="2806562"/>
                  <a:pt x="5174742" y="2816399"/>
                </a:cubicBezTo>
                <a:lnTo>
                  <a:pt x="5186269" y="2826076"/>
                </a:lnTo>
                <a:cubicBezTo>
                  <a:pt x="5163944" y="2842263"/>
                  <a:pt x="5143438" y="2858887"/>
                  <a:pt x="5124746" y="2875950"/>
                </a:cubicBezTo>
                <a:cubicBezTo>
                  <a:pt x="5106057" y="2893008"/>
                  <a:pt x="5086833" y="2910711"/>
                  <a:pt x="5067070" y="2929049"/>
                </a:cubicBezTo>
                <a:lnTo>
                  <a:pt x="5074753" y="2935499"/>
                </a:lnTo>
                <a:lnTo>
                  <a:pt x="5058626" y="2954708"/>
                </a:lnTo>
                <a:lnTo>
                  <a:pt x="5070152" y="2964385"/>
                </a:lnTo>
                <a:cubicBezTo>
                  <a:pt x="5068821" y="2976372"/>
                  <a:pt x="5059556" y="2992608"/>
                  <a:pt x="5042355" y="3013097"/>
                </a:cubicBezTo>
                <a:cubicBezTo>
                  <a:pt x="5025151" y="3033589"/>
                  <a:pt x="5003056" y="3045604"/>
                  <a:pt x="4976068" y="3049147"/>
                </a:cubicBezTo>
                <a:cubicBezTo>
                  <a:pt x="4949077" y="3052687"/>
                  <a:pt x="4920783" y="3061681"/>
                  <a:pt x="4891186" y="3076132"/>
                </a:cubicBezTo>
                <a:lnTo>
                  <a:pt x="4902712" y="3085810"/>
                </a:lnTo>
                <a:lnTo>
                  <a:pt x="4852335" y="3161416"/>
                </a:lnTo>
                <a:lnTo>
                  <a:pt x="4844652" y="3154966"/>
                </a:lnTo>
                <a:lnTo>
                  <a:pt x="4822075" y="3181858"/>
                </a:lnTo>
                <a:lnTo>
                  <a:pt x="4810549" y="3172182"/>
                </a:lnTo>
                <a:cubicBezTo>
                  <a:pt x="4798975" y="3175570"/>
                  <a:pt x="4791474" y="3178002"/>
                  <a:pt x="4788041" y="3179486"/>
                </a:cubicBezTo>
                <a:cubicBezTo>
                  <a:pt x="4784610" y="3180974"/>
                  <a:pt x="4774959" y="3185970"/>
                  <a:pt x="4759083" y="3194473"/>
                </a:cubicBezTo>
                <a:lnTo>
                  <a:pt x="4739874" y="3178346"/>
                </a:lnTo>
                <a:cubicBezTo>
                  <a:pt x="4709863" y="3188089"/>
                  <a:pt x="4679113" y="3196112"/>
                  <a:pt x="4647617" y="3202420"/>
                </a:cubicBezTo>
                <a:cubicBezTo>
                  <a:pt x="4616121" y="3208727"/>
                  <a:pt x="4584091" y="3215676"/>
                  <a:pt x="4551520" y="3223264"/>
                </a:cubicBezTo>
                <a:lnTo>
                  <a:pt x="4532310" y="3207135"/>
                </a:lnTo>
                <a:cubicBezTo>
                  <a:pt x="4530160" y="3209697"/>
                  <a:pt x="4522223" y="3213949"/>
                  <a:pt x="4508495" y="3219895"/>
                </a:cubicBezTo>
                <a:lnTo>
                  <a:pt x="4489286" y="3203768"/>
                </a:lnTo>
                <a:cubicBezTo>
                  <a:pt x="4468288" y="3207974"/>
                  <a:pt x="4454259" y="3210383"/>
                  <a:pt x="4447192" y="3211000"/>
                </a:cubicBezTo>
                <a:cubicBezTo>
                  <a:pt x="4440123" y="3211613"/>
                  <a:pt x="4426756" y="3208036"/>
                  <a:pt x="4407088" y="3200255"/>
                </a:cubicBezTo>
                <a:lnTo>
                  <a:pt x="4390961" y="3219464"/>
                </a:lnTo>
                <a:cubicBezTo>
                  <a:pt x="4383687" y="3217725"/>
                  <a:pt x="4378129" y="3215246"/>
                  <a:pt x="4374284" y="3212018"/>
                </a:cubicBezTo>
                <a:cubicBezTo>
                  <a:pt x="4370442" y="3208792"/>
                  <a:pt x="4364887" y="3206310"/>
                  <a:pt x="4357613" y="3204571"/>
                </a:cubicBezTo>
                <a:lnTo>
                  <a:pt x="4347938" y="3216095"/>
                </a:lnTo>
                <a:lnTo>
                  <a:pt x="4328728" y="3199967"/>
                </a:lnTo>
                <a:lnTo>
                  <a:pt x="4322275" y="3207653"/>
                </a:lnTo>
                <a:lnTo>
                  <a:pt x="4260804" y="3156045"/>
                </a:lnTo>
                <a:lnTo>
                  <a:pt x="4251129" y="3167569"/>
                </a:lnTo>
                <a:lnTo>
                  <a:pt x="4185817" y="3112737"/>
                </a:lnTo>
                <a:cubicBezTo>
                  <a:pt x="4178953" y="3115710"/>
                  <a:pt x="4174343" y="3117297"/>
                  <a:pt x="4171990" y="3117504"/>
                </a:cubicBezTo>
                <a:cubicBezTo>
                  <a:pt x="4169634" y="3117712"/>
                  <a:pt x="4165023" y="3119300"/>
                  <a:pt x="4158162" y="3122269"/>
                </a:cubicBezTo>
                <a:lnTo>
                  <a:pt x="4131269" y="3099692"/>
                </a:lnTo>
                <a:lnTo>
                  <a:pt x="4124817" y="3107378"/>
                </a:lnTo>
                <a:lnTo>
                  <a:pt x="4105608" y="3091251"/>
                </a:lnTo>
                <a:lnTo>
                  <a:pt x="4095933" y="3102774"/>
                </a:lnTo>
                <a:cubicBezTo>
                  <a:pt x="4091220" y="3103186"/>
                  <a:pt x="4085020" y="3100167"/>
                  <a:pt x="4077337" y="3093717"/>
                </a:cubicBezTo>
                <a:cubicBezTo>
                  <a:pt x="4059406" y="3078663"/>
                  <a:pt x="4048214" y="3065990"/>
                  <a:pt x="4043756" y="3055699"/>
                </a:cubicBezTo>
                <a:cubicBezTo>
                  <a:pt x="4039298" y="3045407"/>
                  <a:pt x="4037299" y="3036085"/>
                  <a:pt x="4037756" y="3027738"/>
                </a:cubicBezTo>
                <a:cubicBezTo>
                  <a:pt x="4038213" y="3019386"/>
                  <a:pt x="4038134" y="3011681"/>
                  <a:pt x="4037520" y="3004611"/>
                </a:cubicBezTo>
                <a:cubicBezTo>
                  <a:pt x="4036904" y="2997545"/>
                  <a:pt x="4031472" y="2989713"/>
                  <a:pt x="4021224" y="2981109"/>
                </a:cubicBezTo>
                <a:cubicBezTo>
                  <a:pt x="4003298" y="2966059"/>
                  <a:pt x="3984064" y="2956461"/>
                  <a:pt x="3963526" y="2952315"/>
                </a:cubicBezTo>
                <a:cubicBezTo>
                  <a:pt x="3942985" y="2948175"/>
                  <a:pt x="3925032" y="2939650"/>
                  <a:pt x="3909668" y="2926751"/>
                </a:cubicBezTo>
                <a:cubicBezTo>
                  <a:pt x="3901981" y="2920298"/>
                  <a:pt x="3895168" y="2910210"/>
                  <a:pt x="3889224" y="2896486"/>
                </a:cubicBezTo>
                <a:lnTo>
                  <a:pt x="3898899" y="2884962"/>
                </a:lnTo>
                <a:cubicBezTo>
                  <a:pt x="3892956" y="2871236"/>
                  <a:pt x="3889241" y="2862658"/>
                  <a:pt x="3887752" y="2859228"/>
                </a:cubicBezTo>
                <a:cubicBezTo>
                  <a:pt x="3886268" y="2855796"/>
                  <a:pt x="3881273" y="2846143"/>
                  <a:pt x="3872766" y="2830272"/>
                </a:cubicBezTo>
                <a:lnTo>
                  <a:pt x="3895346" y="2803375"/>
                </a:lnTo>
                <a:lnTo>
                  <a:pt x="3892263" y="2768038"/>
                </a:lnTo>
                <a:lnTo>
                  <a:pt x="3815423" y="2703528"/>
                </a:lnTo>
                <a:lnTo>
                  <a:pt x="3825097" y="2692005"/>
                </a:lnTo>
                <a:cubicBezTo>
                  <a:pt x="3814443" y="2678691"/>
                  <a:pt x="3805171" y="2667630"/>
                  <a:pt x="3797282" y="2658824"/>
                </a:cubicBezTo>
                <a:cubicBezTo>
                  <a:pt x="3789390" y="2650019"/>
                  <a:pt x="3794049" y="2635368"/>
                  <a:pt x="3811250" y="2614879"/>
                </a:cubicBezTo>
                <a:lnTo>
                  <a:pt x="3799723" y="2605203"/>
                </a:lnTo>
                <a:lnTo>
                  <a:pt x="3815852" y="2585992"/>
                </a:lnTo>
                <a:cubicBezTo>
                  <a:pt x="3804371" y="2563255"/>
                  <a:pt x="3804010" y="2545484"/>
                  <a:pt x="3814763" y="2532677"/>
                </a:cubicBezTo>
                <a:cubicBezTo>
                  <a:pt x="3816911" y="2530119"/>
                  <a:pt x="3818627" y="2529373"/>
                  <a:pt x="3819907" y="2530448"/>
                </a:cubicBezTo>
                <a:cubicBezTo>
                  <a:pt x="3821190" y="2531525"/>
                  <a:pt x="3822904" y="2530782"/>
                  <a:pt x="3825055" y="2528220"/>
                </a:cubicBezTo>
                <a:cubicBezTo>
                  <a:pt x="3829356" y="2523096"/>
                  <a:pt x="3830122" y="2518280"/>
                  <a:pt x="3827355" y="2513777"/>
                </a:cubicBezTo>
                <a:cubicBezTo>
                  <a:pt x="3824590" y="2509269"/>
                  <a:pt x="3817673" y="2498002"/>
                  <a:pt x="3806603" y="2479980"/>
                </a:cubicBezTo>
                <a:lnTo>
                  <a:pt x="3822731" y="2460769"/>
                </a:lnTo>
                <a:cubicBezTo>
                  <a:pt x="3815963" y="2437623"/>
                  <a:pt x="3810833" y="2406025"/>
                  <a:pt x="3807343" y="2365978"/>
                </a:cubicBezTo>
                <a:cubicBezTo>
                  <a:pt x="3803849" y="2325928"/>
                  <a:pt x="3807068" y="2294789"/>
                  <a:pt x="3816997" y="2272556"/>
                </a:cubicBezTo>
                <a:lnTo>
                  <a:pt x="3897634" y="2176506"/>
                </a:lnTo>
                <a:lnTo>
                  <a:pt x="3886107" y="2166829"/>
                </a:lnTo>
                <a:cubicBezTo>
                  <a:pt x="3891737" y="2149724"/>
                  <a:pt x="3898648" y="2133693"/>
                  <a:pt x="3906838" y="2118734"/>
                </a:cubicBezTo>
                <a:cubicBezTo>
                  <a:pt x="3915027" y="2103777"/>
                  <a:pt x="3914664" y="2086006"/>
                  <a:pt x="3905745" y="2065422"/>
                </a:cubicBezTo>
                <a:lnTo>
                  <a:pt x="3921873" y="2046211"/>
                </a:lnTo>
                <a:lnTo>
                  <a:pt x="3914190" y="2039762"/>
                </a:lnTo>
                <a:cubicBezTo>
                  <a:pt x="3913779" y="2035048"/>
                  <a:pt x="3917874" y="2027570"/>
                  <a:pt x="3926474" y="2017327"/>
                </a:cubicBezTo>
                <a:cubicBezTo>
                  <a:pt x="3943679" y="1996833"/>
                  <a:pt x="3972535" y="1980669"/>
                  <a:pt x="4013042" y="1968825"/>
                </a:cubicBezTo>
                <a:cubicBezTo>
                  <a:pt x="4053550" y="1956985"/>
                  <a:pt x="4082816" y="1945528"/>
                  <a:pt x="4100839" y="1934464"/>
                </a:cubicBezTo>
                <a:lnTo>
                  <a:pt x="4205431" y="1786472"/>
                </a:lnTo>
                <a:cubicBezTo>
                  <a:pt x="4212703" y="1788217"/>
                  <a:pt x="4219978" y="1789955"/>
                  <a:pt x="4227250" y="1791695"/>
                </a:cubicBezTo>
                <a:cubicBezTo>
                  <a:pt x="4234524" y="1793433"/>
                  <a:pt x="4242871" y="1793890"/>
                  <a:pt x="4252296" y="1793069"/>
                </a:cubicBezTo>
                <a:lnTo>
                  <a:pt x="4258747" y="1785386"/>
                </a:lnTo>
                <a:lnTo>
                  <a:pt x="4285639" y="1807963"/>
                </a:lnTo>
                <a:lnTo>
                  <a:pt x="4295317" y="1796435"/>
                </a:lnTo>
                <a:lnTo>
                  <a:pt x="4314526" y="1812562"/>
                </a:lnTo>
                <a:cubicBezTo>
                  <a:pt x="4328662" y="1811335"/>
                  <a:pt x="4342592" y="1807745"/>
                  <a:pt x="4356314" y="1801798"/>
                </a:cubicBezTo>
                <a:lnTo>
                  <a:pt x="4367840" y="1811475"/>
                </a:lnTo>
                <a:lnTo>
                  <a:pt x="4409772" y="1761529"/>
                </a:lnTo>
                <a:lnTo>
                  <a:pt x="4417454" y="1767979"/>
                </a:lnTo>
                <a:cubicBezTo>
                  <a:pt x="4435479" y="1756916"/>
                  <a:pt x="4452659" y="1742952"/>
                  <a:pt x="4468990" y="1726098"/>
                </a:cubicBezTo>
                <a:cubicBezTo>
                  <a:pt x="4477158" y="1717672"/>
                  <a:pt x="4487766" y="1715115"/>
                  <a:pt x="4500815" y="1718428"/>
                </a:cubicBezTo>
                <a:close/>
                <a:moveTo>
                  <a:pt x="3796872" y="1107500"/>
                </a:moveTo>
                <a:cubicBezTo>
                  <a:pt x="3809572" y="1103424"/>
                  <a:pt x="3822069" y="1103817"/>
                  <a:pt x="3834362" y="1108678"/>
                </a:cubicBezTo>
                <a:cubicBezTo>
                  <a:pt x="3858945" y="1118407"/>
                  <a:pt x="3885330" y="1135094"/>
                  <a:pt x="3913505" y="1158748"/>
                </a:cubicBezTo>
                <a:cubicBezTo>
                  <a:pt x="3931433" y="1173799"/>
                  <a:pt x="3943162" y="1185833"/>
                  <a:pt x="3948700" y="1194844"/>
                </a:cubicBezTo>
                <a:lnTo>
                  <a:pt x="3939022" y="1206371"/>
                </a:lnTo>
                <a:lnTo>
                  <a:pt x="3962073" y="1225724"/>
                </a:lnTo>
                <a:lnTo>
                  <a:pt x="3955621" y="1233410"/>
                </a:lnTo>
                <a:lnTo>
                  <a:pt x="3974831" y="1249538"/>
                </a:lnTo>
                <a:cubicBezTo>
                  <a:pt x="3972684" y="1252096"/>
                  <a:pt x="3969866" y="1260653"/>
                  <a:pt x="3966386" y="1275196"/>
                </a:cubicBezTo>
                <a:lnTo>
                  <a:pt x="3985597" y="1291324"/>
                </a:lnTo>
                <a:lnTo>
                  <a:pt x="3975921" y="1302849"/>
                </a:lnTo>
                <a:lnTo>
                  <a:pt x="4014341" y="1335104"/>
                </a:lnTo>
                <a:lnTo>
                  <a:pt x="4007889" y="1342790"/>
                </a:lnTo>
                <a:cubicBezTo>
                  <a:pt x="4008713" y="1352211"/>
                  <a:pt x="4010609" y="1360351"/>
                  <a:pt x="4013583" y="1367216"/>
                </a:cubicBezTo>
                <a:cubicBezTo>
                  <a:pt x="4016555" y="1374079"/>
                  <a:pt x="4019524" y="1380940"/>
                  <a:pt x="4022499" y="1387804"/>
                </a:cubicBezTo>
                <a:lnTo>
                  <a:pt x="4006371" y="1407014"/>
                </a:lnTo>
                <a:lnTo>
                  <a:pt x="4014053" y="1413464"/>
                </a:lnTo>
                <a:cubicBezTo>
                  <a:pt x="4010164" y="1423297"/>
                  <a:pt x="4003917" y="1433337"/>
                  <a:pt x="3995317" y="1443581"/>
                </a:cubicBezTo>
                <a:cubicBezTo>
                  <a:pt x="3978116" y="1464070"/>
                  <a:pt x="3958400" y="1469357"/>
                  <a:pt x="3936170" y="1459424"/>
                </a:cubicBezTo>
                <a:cubicBezTo>
                  <a:pt x="3913938" y="1449494"/>
                  <a:pt x="3891300" y="1434852"/>
                  <a:pt x="3868249" y="1415499"/>
                </a:cubicBezTo>
                <a:cubicBezTo>
                  <a:pt x="3855442" y="1404748"/>
                  <a:pt x="3843810" y="1393896"/>
                  <a:pt x="3833360" y="1382936"/>
                </a:cubicBezTo>
                <a:cubicBezTo>
                  <a:pt x="3822912" y="1371978"/>
                  <a:pt x="3812563" y="1362198"/>
                  <a:pt x="3802317" y="1353597"/>
                </a:cubicBezTo>
                <a:lnTo>
                  <a:pt x="3811992" y="1342074"/>
                </a:lnTo>
                <a:lnTo>
                  <a:pt x="3781258" y="1316271"/>
                </a:lnTo>
                <a:cubicBezTo>
                  <a:pt x="3783409" y="1313709"/>
                  <a:pt x="3786223" y="1305156"/>
                  <a:pt x="3789699" y="1290609"/>
                </a:cubicBezTo>
                <a:lnTo>
                  <a:pt x="3758965" y="1264807"/>
                </a:lnTo>
                <a:cubicBezTo>
                  <a:pt x="3758555" y="1260094"/>
                  <a:pt x="3759424" y="1256455"/>
                  <a:pt x="3761571" y="1253897"/>
                </a:cubicBezTo>
                <a:cubicBezTo>
                  <a:pt x="3763725" y="1251332"/>
                  <a:pt x="3765671" y="1246416"/>
                  <a:pt x="3767407" y="1239144"/>
                </a:cubicBezTo>
                <a:lnTo>
                  <a:pt x="3748198" y="1223017"/>
                </a:lnTo>
                <a:lnTo>
                  <a:pt x="3754648" y="1215334"/>
                </a:lnTo>
                <a:cubicBezTo>
                  <a:pt x="3753831" y="1205909"/>
                  <a:pt x="3751932" y="1197765"/>
                  <a:pt x="3748956" y="1190905"/>
                </a:cubicBezTo>
                <a:cubicBezTo>
                  <a:pt x="3745986" y="1184043"/>
                  <a:pt x="3743014" y="1177179"/>
                  <a:pt x="3740043" y="1170319"/>
                </a:cubicBezTo>
                <a:lnTo>
                  <a:pt x="3765846" y="1139585"/>
                </a:lnTo>
                <a:lnTo>
                  <a:pt x="3758160" y="1133133"/>
                </a:lnTo>
                <a:cubicBezTo>
                  <a:pt x="3771267" y="1120120"/>
                  <a:pt x="3784171" y="1111576"/>
                  <a:pt x="3796872" y="1107500"/>
                </a:cubicBezTo>
                <a:close/>
                <a:moveTo>
                  <a:pt x="2480586" y="652799"/>
                </a:moveTo>
                <a:lnTo>
                  <a:pt x="2544668" y="693495"/>
                </a:lnTo>
                <a:cubicBezTo>
                  <a:pt x="2560540" y="684988"/>
                  <a:pt x="2572217" y="682784"/>
                  <a:pt x="2579695" y="686880"/>
                </a:cubicBezTo>
                <a:cubicBezTo>
                  <a:pt x="2587172" y="690976"/>
                  <a:pt x="2594755" y="696246"/>
                  <a:pt x="2602440" y="702699"/>
                </a:cubicBezTo>
                <a:cubicBezTo>
                  <a:pt x="2615247" y="713450"/>
                  <a:pt x="2623341" y="724614"/>
                  <a:pt x="2626724" y="736184"/>
                </a:cubicBezTo>
                <a:cubicBezTo>
                  <a:pt x="2630109" y="747760"/>
                  <a:pt x="2636923" y="757849"/>
                  <a:pt x="2647167" y="766449"/>
                </a:cubicBezTo>
                <a:cubicBezTo>
                  <a:pt x="2652289" y="770749"/>
                  <a:pt x="2657207" y="772696"/>
                  <a:pt x="2661920" y="772280"/>
                </a:cubicBezTo>
                <a:lnTo>
                  <a:pt x="2673446" y="781957"/>
                </a:lnTo>
                <a:cubicBezTo>
                  <a:pt x="2679072" y="764852"/>
                  <a:pt x="2681145" y="754581"/>
                  <a:pt x="2679658" y="751151"/>
                </a:cubicBezTo>
                <a:cubicBezTo>
                  <a:pt x="2678173" y="747723"/>
                  <a:pt x="2679168" y="738733"/>
                  <a:pt x="2682647" y="724189"/>
                </a:cubicBezTo>
                <a:lnTo>
                  <a:pt x="2705698" y="743541"/>
                </a:lnTo>
                <a:cubicBezTo>
                  <a:pt x="2704374" y="755525"/>
                  <a:pt x="2705603" y="769662"/>
                  <a:pt x="2709398" y="785943"/>
                </a:cubicBezTo>
                <a:cubicBezTo>
                  <a:pt x="2713193" y="802228"/>
                  <a:pt x="2720417" y="817029"/>
                  <a:pt x="2731077" y="830340"/>
                </a:cubicBezTo>
                <a:lnTo>
                  <a:pt x="2737527" y="822657"/>
                </a:lnTo>
                <a:lnTo>
                  <a:pt x="2764419" y="845234"/>
                </a:lnTo>
                <a:lnTo>
                  <a:pt x="2774093" y="833711"/>
                </a:lnTo>
                <a:cubicBezTo>
                  <a:pt x="2788643" y="837191"/>
                  <a:pt x="2797197" y="840004"/>
                  <a:pt x="2799756" y="842153"/>
                </a:cubicBezTo>
                <a:lnTo>
                  <a:pt x="2819109" y="819102"/>
                </a:lnTo>
                <a:lnTo>
                  <a:pt x="2936648" y="819532"/>
                </a:lnTo>
                <a:cubicBezTo>
                  <a:pt x="2950278" y="839705"/>
                  <a:pt x="2959526" y="857294"/>
                  <a:pt x="2964395" y="872299"/>
                </a:cubicBezTo>
                <a:cubicBezTo>
                  <a:pt x="2969260" y="887306"/>
                  <a:pt x="2978103" y="900182"/>
                  <a:pt x="2990909" y="910933"/>
                </a:cubicBezTo>
                <a:cubicBezTo>
                  <a:pt x="2996034" y="915236"/>
                  <a:pt x="3008426" y="921278"/>
                  <a:pt x="3028096" y="929055"/>
                </a:cubicBezTo>
                <a:lnTo>
                  <a:pt x="3066516" y="961311"/>
                </a:lnTo>
                <a:lnTo>
                  <a:pt x="3072966" y="953628"/>
                </a:lnTo>
                <a:cubicBezTo>
                  <a:pt x="3082389" y="952804"/>
                  <a:pt x="3096525" y="951574"/>
                  <a:pt x="3115370" y="949929"/>
                </a:cubicBezTo>
                <a:cubicBezTo>
                  <a:pt x="3134219" y="948282"/>
                  <a:pt x="3160289" y="961440"/>
                  <a:pt x="3193586" y="989393"/>
                </a:cubicBezTo>
                <a:cubicBezTo>
                  <a:pt x="3191848" y="996664"/>
                  <a:pt x="3192362" y="1002555"/>
                  <a:pt x="3195126" y="1007062"/>
                </a:cubicBezTo>
                <a:cubicBezTo>
                  <a:pt x="3197894" y="1011567"/>
                  <a:pt x="3198407" y="1017455"/>
                  <a:pt x="3196667" y="1024731"/>
                </a:cubicBezTo>
                <a:lnTo>
                  <a:pt x="3180540" y="1043940"/>
                </a:lnTo>
                <a:lnTo>
                  <a:pt x="3193299" y="1067750"/>
                </a:lnTo>
                <a:lnTo>
                  <a:pt x="3167494" y="1098487"/>
                </a:lnTo>
                <a:lnTo>
                  <a:pt x="3175181" y="1104941"/>
                </a:lnTo>
                <a:cubicBezTo>
                  <a:pt x="3176824" y="1123786"/>
                  <a:pt x="3174627" y="1139406"/>
                  <a:pt x="3168588" y="1151802"/>
                </a:cubicBezTo>
                <a:lnTo>
                  <a:pt x="3187798" y="1167930"/>
                </a:lnTo>
                <a:lnTo>
                  <a:pt x="3183195" y="1196814"/>
                </a:lnTo>
                <a:lnTo>
                  <a:pt x="3240824" y="1245195"/>
                </a:lnTo>
                <a:cubicBezTo>
                  <a:pt x="3268271" y="1233308"/>
                  <a:pt x="3293979" y="1228691"/>
                  <a:pt x="3317948" y="1231349"/>
                </a:cubicBezTo>
                <a:cubicBezTo>
                  <a:pt x="3341918" y="1234006"/>
                  <a:pt x="3369270" y="1248236"/>
                  <a:pt x="3400007" y="1274041"/>
                </a:cubicBezTo>
                <a:lnTo>
                  <a:pt x="3381885" y="1311228"/>
                </a:lnTo>
                <a:cubicBezTo>
                  <a:pt x="3378408" y="1325773"/>
                  <a:pt x="3376669" y="1333049"/>
                  <a:pt x="3376669" y="1333049"/>
                </a:cubicBezTo>
                <a:cubicBezTo>
                  <a:pt x="3372370" y="1338169"/>
                  <a:pt x="3367965" y="1342110"/>
                  <a:pt x="3363458" y="1344881"/>
                </a:cubicBezTo>
                <a:cubicBezTo>
                  <a:pt x="3358955" y="1347648"/>
                  <a:pt x="3354548" y="1351590"/>
                  <a:pt x="3350247" y="1356713"/>
                </a:cubicBezTo>
                <a:cubicBezTo>
                  <a:pt x="3341645" y="1366958"/>
                  <a:pt x="3336682" y="1378073"/>
                  <a:pt x="3335353" y="1390063"/>
                </a:cubicBezTo>
                <a:lnTo>
                  <a:pt x="3343036" y="1396513"/>
                </a:lnTo>
                <a:cubicBezTo>
                  <a:pt x="3341710" y="1408495"/>
                  <a:pt x="3341251" y="1416842"/>
                  <a:pt x="3341663" y="1421554"/>
                </a:cubicBezTo>
                <a:cubicBezTo>
                  <a:pt x="3342075" y="1426267"/>
                  <a:pt x="3338180" y="1436101"/>
                  <a:pt x="3329994" y="1451055"/>
                </a:cubicBezTo>
                <a:lnTo>
                  <a:pt x="3491830" y="1632776"/>
                </a:lnTo>
                <a:cubicBezTo>
                  <a:pt x="3481900" y="1655002"/>
                  <a:pt x="3479268" y="1672445"/>
                  <a:pt x="3483929" y="1685093"/>
                </a:cubicBezTo>
                <a:cubicBezTo>
                  <a:pt x="3488596" y="1697740"/>
                  <a:pt x="3485552" y="1710470"/>
                  <a:pt x="3474800" y="1723277"/>
                </a:cubicBezTo>
                <a:cubicBezTo>
                  <a:pt x="3451146" y="1751452"/>
                  <a:pt x="3441525" y="1777214"/>
                  <a:pt x="3445933" y="1800567"/>
                </a:cubicBezTo>
                <a:cubicBezTo>
                  <a:pt x="3450348" y="1823920"/>
                  <a:pt x="3455269" y="1853163"/>
                  <a:pt x="3460708" y="1888291"/>
                </a:cubicBezTo>
                <a:lnTo>
                  <a:pt x="3444577" y="1907504"/>
                </a:lnTo>
                <a:cubicBezTo>
                  <a:pt x="3445403" y="1916928"/>
                  <a:pt x="3447302" y="1925069"/>
                  <a:pt x="3450271" y="1931930"/>
                </a:cubicBezTo>
                <a:cubicBezTo>
                  <a:pt x="3453244" y="1938795"/>
                  <a:pt x="3456217" y="1945652"/>
                  <a:pt x="3459190" y="1952516"/>
                </a:cubicBezTo>
                <a:lnTo>
                  <a:pt x="3443063" y="1971725"/>
                </a:lnTo>
                <a:cubicBezTo>
                  <a:pt x="3446036" y="1978590"/>
                  <a:pt x="3448903" y="1984273"/>
                  <a:pt x="3451671" y="1988779"/>
                </a:cubicBezTo>
                <a:cubicBezTo>
                  <a:pt x="3454434" y="1993286"/>
                  <a:pt x="3457309" y="1998970"/>
                  <a:pt x="3460278" y="2005831"/>
                </a:cubicBezTo>
                <a:lnTo>
                  <a:pt x="3453828" y="2013514"/>
                </a:lnTo>
                <a:cubicBezTo>
                  <a:pt x="3463568" y="2043524"/>
                  <a:pt x="3472381" y="2062930"/>
                  <a:pt x="3480270" y="2071739"/>
                </a:cubicBezTo>
                <a:cubicBezTo>
                  <a:pt x="3488161" y="2080546"/>
                  <a:pt x="3490981" y="2099288"/>
                  <a:pt x="3488736" y="2127970"/>
                </a:cubicBezTo>
                <a:lnTo>
                  <a:pt x="3500262" y="2137647"/>
                </a:lnTo>
                <a:lnTo>
                  <a:pt x="3451879" y="2195277"/>
                </a:lnTo>
                <a:cubicBezTo>
                  <a:pt x="3442457" y="2196097"/>
                  <a:pt x="3429474" y="2203759"/>
                  <a:pt x="3412937" y="2218256"/>
                </a:cubicBezTo>
                <a:cubicBezTo>
                  <a:pt x="3396398" y="2232758"/>
                  <a:pt x="3380602" y="2248969"/>
                  <a:pt x="3365552" y="2266896"/>
                </a:cubicBezTo>
                <a:cubicBezTo>
                  <a:pt x="3361249" y="2272021"/>
                  <a:pt x="3357588" y="2277681"/>
                  <a:pt x="3354572" y="2283878"/>
                </a:cubicBezTo>
                <a:cubicBezTo>
                  <a:pt x="3351549" y="2290078"/>
                  <a:pt x="3347888" y="2295738"/>
                  <a:pt x="3343588" y="2300860"/>
                </a:cubicBezTo>
                <a:lnTo>
                  <a:pt x="3355114" y="2310537"/>
                </a:lnTo>
                <a:lnTo>
                  <a:pt x="3335762" y="2333587"/>
                </a:lnTo>
                <a:lnTo>
                  <a:pt x="3343445" y="2340037"/>
                </a:lnTo>
                <a:lnTo>
                  <a:pt x="3316268" y="2395818"/>
                </a:lnTo>
                <a:lnTo>
                  <a:pt x="3325799" y="2423472"/>
                </a:lnTo>
                <a:lnTo>
                  <a:pt x="3303220" y="2450367"/>
                </a:lnTo>
                <a:lnTo>
                  <a:pt x="3314748" y="2460045"/>
                </a:lnTo>
                <a:lnTo>
                  <a:pt x="3298620" y="2479256"/>
                </a:lnTo>
                <a:lnTo>
                  <a:pt x="3306303" y="2485706"/>
                </a:lnTo>
                <a:lnTo>
                  <a:pt x="3241796" y="2562542"/>
                </a:lnTo>
                <a:lnTo>
                  <a:pt x="3234113" y="2556091"/>
                </a:lnTo>
                <a:lnTo>
                  <a:pt x="3157930" y="2662437"/>
                </a:lnTo>
                <a:cubicBezTo>
                  <a:pt x="3160903" y="2669299"/>
                  <a:pt x="3164949" y="2674877"/>
                  <a:pt x="3170074" y="2679180"/>
                </a:cubicBezTo>
                <a:cubicBezTo>
                  <a:pt x="3175195" y="2683479"/>
                  <a:pt x="3179243" y="2689060"/>
                  <a:pt x="3182218" y="2695923"/>
                </a:cubicBezTo>
                <a:cubicBezTo>
                  <a:pt x="3208430" y="2669896"/>
                  <a:pt x="3234107" y="2644515"/>
                  <a:pt x="3259249" y="2619771"/>
                </a:cubicBezTo>
                <a:cubicBezTo>
                  <a:pt x="3284387" y="2595028"/>
                  <a:pt x="3311347" y="2570718"/>
                  <a:pt x="3340124" y="2546844"/>
                </a:cubicBezTo>
                <a:lnTo>
                  <a:pt x="3347807" y="2553294"/>
                </a:lnTo>
                <a:lnTo>
                  <a:pt x="3363932" y="2534088"/>
                </a:lnTo>
                <a:lnTo>
                  <a:pt x="3375459" y="2543766"/>
                </a:lnTo>
                <a:cubicBezTo>
                  <a:pt x="3385800" y="2526246"/>
                  <a:pt x="3397317" y="2508624"/>
                  <a:pt x="3410016" y="2490898"/>
                </a:cubicBezTo>
                <a:cubicBezTo>
                  <a:pt x="3422708" y="2473176"/>
                  <a:pt x="3434232" y="2455554"/>
                  <a:pt x="3444569" y="2438039"/>
                </a:cubicBezTo>
                <a:lnTo>
                  <a:pt x="3456096" y="2447717"/>
                </a:lnTo>
                <a:lnTo>
                  <a:pt x="3504480" y="2390086"/>
                </a:lnTo>
                <a:lnTo>
                  <a:pt x="3512162" y="2396536"/>
                </a:lnTo>
                <a:cubicBezTo>
                  <a:pt x="3530188" y="2385469"/>
                  <a:pt x="3545317" y="2375248"/>
                  <a:pt x="3557558" y="2365871"/>
                </a:cubicBezTo>
                <a:cubicBezTo>
                  <a:pt x="3569794" y="2356494"/>
                  <a:pt x="3590664" y="2357639"/>
                  <a:pt x="3620168" y="2369312"/>
                </a:cubicBezTo>
                <a:lnTo>
                  <a:pt x="3610493" y="2380837"/>
                </a:lnTo>
                <a:cubicBezTo>
                  <a:pt x="3614697" y="2401834"/>
                  <a:pt x="3612500" y="2417457"/>
                  <a:pt x="3603898" y="2427702"/>
                </a:cubicBezTo>
                <a:cubicBezTo>
                  <a:pt x="3593147" y="2440508"/>
                  <a:pt x="3579628" y="2448803"/>
                  <a:pt x="3563341" y="2452601"/>
                </a:cubicBezTo>
                <a:lnTo>
                  <a:pt x="3511734" y="2514072"/>
                </a:lnTo>
                <a:lnTo>
                  <a:pt x="3504051" y="2507623"/>
                </a:lnTo>
                <a:lnTo>
                  <a:pt x="3481474" y="2534515"/>
                </a:lnTo>
                <a:lnTo>
                  <a:pt x="3469946" y="2524837"/>
                </a:lnTo>
                <a:lnTo>
                  <a:pt x="3421561" y="2582470"/>
                </a:lnTo>
                <a:cubicBezTo>
                  <a:pt x="3381213" y="2609727"/>
                  <a:pt x="3345140" y="2638393"/>
                  <a:pt x="3313342" y="2668461"/>
                </a:cubicBezTo>
                <a:cubicBezTo>
                  <a:pt x="3281548" y="2698533"/>
                  <a:pt x="3246296" y="2736624"/>
                  <a:pt x="3207592" y="2782725"/>
                </a:cubicBezTo>
                <a:lnTo>
                  <a:pt x="3324697" y="2900692"/>
                </a:lnTo>
                <a:lnTo>
                  <a:pt x="3334375" y="2889165"/>
                </a:lnTo>
                <a:lnTo>
                  <a:pt x="3411215" y="2953675"/>
                </a:lnTo>
                <a:cubicBezTo>
                  <a:pt x="3405587" y="2970785"/>
                  <a:pt x="3395783" y="2987663"/>
                  <a:pt x="3381806" y="3004312"/>
                </a:cubicBezTo>
                <a:cubicBezTo>
                  <a:pt x="3367830" y="3020958"/>
                  <a:pt x="3352239" y="3039529"/>
                  <a:pt x="3335038" y="3060018"/>
                </a:cubicBezTo>
                <a:lnTo>
                  <a:pt x="3327353" y="3053565"/>
                </a:lnTo>
                <a:lnTo>
                  <a:pt x="3296331" y="3106123"/>
                </a:lnTo>
                <a:cubicBezTo>
                  <a:pt x="3302688" y="3124559"/>
                  <a:pt x="3305736" y="3139125"/>
                  <a:pt x="3305485" y="3149830"/>
                </a:cubicBezTo>
                <a:cubicBezTo>
                  <a:pt x="3305233" y="3160535"/>
                  <a:pt x="3310639" y="3174900"/>
                  <a:pt x="3321706" y="3192926"/>
                </a:cubicBezTo>
                <a:lnTo>
                  <a:pt x="3312032" y="3204450"/>
                </a:lnTo>
                <a:cubicBezTo>
                  <a:pt x="3312438" y="3209160"/>
                  <a:pt x="3315207" y="3213671"/>
                  <a:pt x="3320327" y="3217969"/>
                </a:cubicBezTo>
                <a:cubicBezTo>
                  <a:pt x="3348502" y="3241623"/>
                  <a:pt x="3369018" y="3252292"/>
                  <a:pt x="3381870" y="3249987"/>
                </a:cubicBezTo>
                <a:cubicBezTo>
                  <a:pt x="3394727" y="3247675"/>
                  <a:pt x="3406941" y="3244832"/>
                  <a:pt x="3418513" y="3241452"/>
                </a:cubicBezTo>
                <a:lnTo>
                  <a:pt x="3437723" y="3257579"/>
                </a:lnTo>
                <a:lnTo>
                  <a:pt x="3444176" y="3249892"/>
                </a:lnTo>
                <a:lnTo>
                  <a:pt x="3451859" y="3256342"/>
                </a:lnTo>
                <a:lnTo>
                  <a:pt x="3445405" y="3264029"/>
                </a:lnTo>
                <a:lnTo>
                  <a:pt x="3456933" y="3273707"/>
                </a:lnTo>
                <a:lnTo>
                  <a:pt x="3463387" y="3266020"/>
                </a:lnTo>
                <a:lnTo>
                  <a:pt x="3509490" y="3304725"/>
                </a:lnTo>
                <a:lnTo>
                  <a:pt x="3512283" y="3418423"/>
                </a:lnTo>
                <a:cubicBezTo>
                  <a:pt x="3499381" y="3433791"/>
                  <a:pt x="3479617" y="3452129"/>
                  <a:pt x="3452993" y="3473444"/>
                </a:cubicBezTo>
                <a:lnTo>
                  <a:pt x="3455791" y="3587139"/>
                </a:lnTo>
                <a:lnTo>
                  <a:pt x="3524944" y="3645196"/>
                </a:lnTo>
                <a:lnTo>
                  <a:pt x="3515266" y="3656724"/>
                </a:lnTo>
                <a:lnTo>
                  <a:pt x="3534476" y="3672852"/>
                </a:lnTo>
                <a:lnTo>
                  <a:pt x="3528026" y="3680534"/>
                </a:lnTo>
                <a:cubicBezTo>
                  <a:pt x="3533150" y="3684836"/>
                  <a:pt x="3535504" y="3684630"/>
                  <a:pt x="3535097" y="3679920"/>
                </a:cubicBezTo>
                <a:cubicBezTo>
                  <a:pt x="3534686" y="3675207"/>
                  <a:pt x="3537039" y="3675003"/>
                  <a:pt x="3542162" y="3679304"/>
                </a:cubicBezTo>
                <a:cubicBezTo>
                  <a:pt x="3558763" y="3706339"/>
                  <a:pt x="3563710" y="3729051"/>
                  <a:pt x="3557007" y="3747439"/>
                </a:cubicBezTo>
                <a:cubicBezTo>
                  <a:pt x="3550306" y="3765827"/>
                  <a:pt x="3535122" y="3789108"/>
                  <a:pt x="3511468" y="3817282"/>
                </a:cubicBezTo>
                <a:lnTo>
                  <a:pt x="3519154" y="3823735"/>
                </a:lnTo>
                <a:lnTo>
                  <a:pt x="3493349" y="3854472"/>
                </a:lnTo>
                <a:cubicBezTo>
                  <a:pt x="3504009" y="3867782"/>
                  <a:pt x="3510179" y="3877331"/>
                  <a:pt x="3511873" y="3883121"/>
                </a:cubicBezTo>
                <a:cubicBezTo>
                  <a:pt x="3513564" y="3888909"/>
                  <a:pt x="3516103" y="3897588"/>
                  <a:pt x="3519483" y="3909163"/>
                </a:cubicBezTo>
                <a:lnTo>
                  <a:pt x="3513034" y="3916845"/>
                </a:lnTo>
                <a:lnTo>
                  <a:pt x="3551454" y="3949099"/>
                </a:lnTo>
                <a:lnTo>
                  <a:pt x="3541776" y="3960627"/>
                </a:lnTo>
                <a:lnTo>
                  <a:pt x="3568668" y="3983204"/>
                </a:lnTo>
                <a:lnTo>
                  <a:pt x="3562218" y="3990887"/>
                </a:lnTo>
                <a:lnTo>
                  <a:pt x="3573746" y="4000565"/>
                </a:lnTo>
                <a:lnTo>
                  <a:pt x="3580196" y="3992882"/>
                </a:lnTo>
                <a:cubicBezTo>
                  <a:pt x="3600685" y="4010084"/>
                  <a:pt x="3609706" y="4031846"/>
                  <a:pt x="3607257" y="4058170"/>
                </a:cubicBezTo>
                <a:cubicBezTo>
                  <a:pt x="3604805" y="4084499"/>
                  <a:pt x="3598203" y="4104061"/>
                  <a:pt x="3587450" y="4116869"/>
                </a:cubicBezTo>
                <a:cubicBezTo>
                  <a:pt x="3580998" y="4124554"/>
                  <a:pt x="3570915" y="4131367"/>
                  <a:pt x="3557190" y="4137310"/>
                </a:cubicBezTo>
                <a:lnTo>
                  <a:pt x="3545662" y="4127632"/>
                </a:lnTo>
                <a:lnTo>
                  <a:pt x="3523082" y="4154529"/>
                </a:lnTo>
                <a:lnTo>
                  <a:pt x="3515401" y="4148080"/>
                </a:lnTo>
                <a:lnTo>
                  <a:pt x="3473471" y="4198023"/>
                </a:lnTo>
                <a:cubicBezTo>
                  <a:pt x="3475111" y="4216871"/>
                  <a:pt x="3472480" y="4234308"/>
                  <a:pt x="3465573" y="4250342"/>
                </a:cubicBezTo>
                <a:cubicBezTo>
                  <a:pt x="3458662" y="4266374"/>
                  <a:pt x="3457308" y="4284888"/>
                  <a:pt x="3461512" y="4305884"/>
                </a:cubicBezTo>
                <a:lnTo>
                  <a:pt x="3455062" y="4313567"/>
                </a:lnTo>
                <a:lnTo>
                  <a:pt x="3485799" y="4339372"/>
                </a:lnTo>
                <a:cubicBezTo>
                  <a:pt x="3482320" y="4353922"/>
                  <a:pt x="3485369" y="4368488"/>
                  <a:pt x="3494952" y="4383082"/>
                </a:cubicBezTo>
                <a:cubicBezTo>
                  <a:pt x="3504534" y="4397674"/>
                  <a:pt x="3514756" y="4412811"/>
                  <a:pt x="3525616" y="4428478"/>
                </a:cubicBezTo>
                <a:cubicBezTo>
                  <a:pt x="3536478" y="4444145"/>
                  <a:pt x="3543166" y="4459585"/>
                  <a:pt x="3545681" y="4474795"/>
                </a:cubicBezTo>
                <a:cubicBezTo>
                  <a:pt x="3548194" y="4490007"/>
                  <a:pt x="3541922" y="4506576"/>
                  <a:pt x="3526872" y="4524503"/>
                </a:cubicBezTo>
                <a:lnTo>
                  <a:pt x="3519189" y="4518053"/>
                </a:lnTo>
                <a:cubicBezTo>
                  <a:pt x="3496861" y="4534245"/>
                  <a:pt x="3479169" y="4542315"/>
                  <a:pt x="3466111" y="4542268"/>
                </a:cubicBezTo>
                <a:cubicBezTo>
                  <a:pt x="3453050" y="4542219"/>
                  <a:pt x="3441168" y="4542069"/>
                  <a:pt x="3430465" y="4541816"/>
                </a:cubicBezTo>
                <a:cubicBezTo>
                  <a:pt x="3419759" y="4541562"/>
                  <a:pt x="3406906" y="4543869"/>
                  <a:pt x="3391903" y="4548737"/>
                </a:cubicBezTo>
                <a:cubicBezTo>
                  <a:pt x="3376896" y="4553610"/>
                  <a:pt x="3358643" y="4568849"/>
                  <a:pt x="3337140" y="4594462"/>
                </a:cubicBezTo>
                <a:lnTo>
                  <a:pt x="3348668" y="4604140"/>
                </a:lnTo>
                <a:cubicBezTo>
                  <a:pt x="3342625" y="4616533"/>
                  <a:pt x="3336381" y="4626575"/>
                  <a:pt x="3329931" y="4634258"/>
                </a:cubicBezTo>
                <a:cubicBezTo>
                  <a:pt x="3323478" y="4641943"/>
                  <a:pt x="3318308" y="4650701"/>
                  <a:pt x="3314418" y="4660537"/>
                </a:cubicBezTo>
                <a:lnTo>
                  <a:pt x="3325944" y="4670214"/>
                </a:lnTo>
                <a:lnTo>
                  <a:pt x="3309817" y="4689423"/>
                </a:lnTo>
                <a:lnTo>
                  <a:pt x="3317500" y="4695874"/>
                </a:lnTo>
                <a:lnTo>
                  <a:pt x="3301372" y="4715084"/>
                </a:lnTo>
                <a:cubicBezTo>
                  <a:pt x="3305167" y="4731368"/>
                  <a:pt x="3308322" y="4747115"/>
                  <a:pt x="3310835" y="4762328"/>
                </a:cubicBezTo>
                <a:cubicBezTo>
                  <a:pt x="3313349" y="4777536"/>
                  <a:pt x="3315428" y="4794566"/>
                  <a:pt x="3317073" y="4813411"/>
                </a:cubicBezTo>
                <a:lnTo>
                  <a:pt x="3236436" y="4909460"/>
                </a:lnTo>
                <a:lnTo>
                  <a:pt x="3228753" y="4903010"/>
                </a:lnTo>
                <a:lnTo>
                  <a:pt x="3206173" y="4929906"/>
                </a:lnTo>
                <a:lnTo>
                  <a:pt x="3194645" y="4920228"/>
                </a:lnTo>
                <a:lnTo>
                  <a:pt x="3175292" y="4943279"/>
                </a:lnTo>
                <a:lnTo>
                  <a:pt x="3167610" y="4936829"/>
                </a:lnTo>
                <a:cubicBezTo>
                  <a:pt x="3158598" y="4942362"/>
                  <a:pt x="3148712" y="4951533"/>
                  <a:pt x="3137961" y="4964339"/>
                </a:cubicBezTo>
                <a:cubicBezTo>
                  <a:pt x="3120760" y="4984828"/>
                  <a:pt x="3111677" y="5009954"/>
                  <a:pt x="3110713" y="5039707"/>
                </a:cubicBezTo>
                <a:cubicBezTo>
                  <a:pt x="3109745" y="5069463"/>
                  <a:pt x="3106448" y="5092896"/>
                  <a:pt x="3100820" y="5110003"/>
                </a:cubicBezTo>
                <a:lnTo>
                  <a:pt x="3042760" y="5179160"/>
                </a:lnTo>
                <a:cubicBezTo>
                  <a:pt x="3025655" y="5173529"/>
                  <a:pt x="3011314" y="5172405"/>
                  <a:pt x="2999744" y="5175789"/>
                </a:cubicBezTo>
                <a:cubicBezTo>
                  <a:pt x="2988165" y="5179174"/>
                  <a:pt x="2972546" y="5176977"/>
                  <a:pt x="2952876" y="5169198"/>
                </a:cubicBezTo>
                <a:lnTo>
                  <a:pt x="2936752" y="5188404"/>
                </a:lnTo>
                <a:lnTo>
                  <a:pt x="2917541" y="5172276"/>
                </a:lnTo>
                <a:cubicBezTo>
                  <a:pt x="2904228" y="5182934"/>
                  <a:pt x="2889300" y="5195511"/>
                  <a:pt x="2872764" y="5210010"/>
                </a:cubicBezTo>
                <a:cubicBezTo>
                  <a:pt x="2856223" y="5224512"/>
                  <a:pt x="2840428" y="5240721"/>
                  <a:pt x="2825374" y="5258652"/>
                </a:cubicBezTo>
                <a:cubicBezTo>
                  <a:pt x="2810324" y="5276579"/>
                  <a:pt x="2800854" y="5290463"/>
                  <a:pt x="2796963" y="5300299"/>
                </a:cubicBezTo>
                <a:lnTo>
                  <a:pt x="2804646" y="5306749"/>
                </a:lnTo>
                <a:lnTo>
                  <a:pt x="2788521" y="5325956"/>
                </a:lnTo>
                <a:lnTo>
                  <a:pt x="2800049" y="5335633"/>
                </a:lnTo>
                <a:cubicBezTo>
                  <a:pt x="2789704" y="5353150"/>
                  <a:pt x="2777547" y="5370235"/>
                  <a:pt x="2763570" y="5386883"/>
                </a:cubicBezTo>
                <a:cubicBezTo>
                  <a:pt x="2749591" y="5403534"/>
                  <a:pt x="2737431" y="5420617"/>
                  <a:pt x="2727091" y="5438137"/>
                </a:cubicBezTo>
                <a:cubicBezTo>
                  <a:pt x="2707835" y="5435066"/>
                  <a:pt x="2695851" y="5433741"/>
                  <a:pt x="2691141" y="5434148"/>
                </a:cubicBezTo>
                <a:cubicBezTo>
                  <a:pt x="2686427" y="5434560"/>
                  <a:pt x="2673826" y="5426163"/>
                  <a:pt x="2653336" y="5408960"/>
                </a:cubicBezTo>
                <a:lnTo>
                  <a:pt x="2637206" y="5428173"/>
                </a:lnTo>
                <a:lnTo>
                  <a:pt x="2617996" y="5412047"/>
                </a:lnTo>
                <a:cubicBezTo>
                  <a:pt x="2597822" y="5425671"/>
                  <a:pt x="2584740" y="5432154"/>
                  <a:pt x="2578749" y="5431491"/>
                </a:cubicBezTo>
                <a:cubicBezTo>
                  <a:pt x="2572756" y="5430828"/>
                  <a:pt x="2559671" y="5437309"/>
                  <a:pt x="2539498" y="5450939"/>
                </a:cubicBezTo>
                <a:lnTo>
                  <a:pt x="2516442" y="5431583"/>
                </a:lnTo>
                <a:cubicBezTo>
                  <a:pt x="2500982" y="5444804"/>
                  <a:pt x="2492507" y="5449696"/>
                  <a:pt x="2491022" y="5446263"/>
                </a:cubicBezTo>
                <a:cubicBezTo>
                  <a:pt x="2489533" y="5442834"/>
                  <a:pt x="2484077" y="5441531"/>
                  <a:pt x="2474655" y="5442350"/>
                </a:cubicBezTo>
                <a:lnTo>
                  <a:pt x="2418590" y="5493529"/>
                </a:lnTo>
                <a:lnTo>
                  <a:pt x="2407062" y="5483851"/>
                </a:lnTo>
                <a:cubicBezTo>
                  <a:pt x="2402760" y="5488975"/>
                  <a:pt x="2401023" y="5496247"/>
                  <a:pt x="2401847" y="5505673"/>
                </a:cubicBezTo>
                <a:lnTo>
                  <a:pt x="2402462" y="5512739"/>
                </a:lnTo>
                <a:cubicBezTo>
                  <a:pt x="2395599" y="5515712"/>
                  <a:pt x="2389381" y="5519222"/>
                  <a:pt x="2383796" y="5523269"/>
                </a:cubicBezTo>
                <a:cubicBezTo>
                  <a:pt x="2378215" y="5527318"/>
                  <a:pt x="2371994" y="5530825"/>
                  <a:pt x="2365129" y="5533798"/>
                </a:cubicBezTo>
                <a:lnTo>
                  <a:pt x="2358680" y="5541480"/>
                </a:lnTo>
                <a:lnTo>
                  <a:pt x="2370208" y="5551158"/>
                </a:lnTo>
                <a:cubicBezTo>
                  <a:pt x="2365906" y="5556283"/>
                  <a:pt x="2363858" y="5560021"/>
                  <a:pt x="2364067" y="5562377"/>
                </a:cubicBezTo>
                <a:cubicBezTo>
                  <a:pt x="2364270" y="5564734"/>
                  <a:pt x="2362220" y="5568472"/>
                  <a:pt x="2357921" y="5573593"/>
                </a:cubicBezTo>
                <a:cubicBezTo>
                  <a:pt x="2345018" y="5588961"/>
                  <a:pt x="2330426" y="5598543"/>
                  <a:pt x="2314142" y="5602338"/>
                </a:cubicBezTo>
                <a:cubicBezTo>
                  <a:pt x="2297856" y="5606130"/>
                  <a:pt x="2283720" y="5607367"/>
                  <a:pt x="2271736" y="5606035"/>
                </a:cubicBezTo>
                <a:lnTo>
                  <a:pt x="2265283" y="5613720"/>
                </a:lnTo>
                <a:lnTo>
                  <a:pt x="2226863" y="5581465"/>
                </a:lnTo>
                <a:lnTo>
                  <a:pt x="2217189" y="5592989"/>
                </a:lnTo>
                <a:cubicBezTo>
                  <a:pt x="2209917" y="5591253"/>
                  <a:pt x="2199875" y="5585008"/>
                  <a:pt x="2187069" y="5574257"/>
                </a:cubicBezTo>
                <a:lnTo>
                  <a:pt x="2167858" y="5558129"/>
                </a:lnTo>
                <a:cubicBezTo>
                  <a:pt x="2162735" y="5553828"/>
                  <a:pt x="2148397" y="5552706"/>
                  <a:pt x="2124839" y="5554761"/>
                </a:cubicBezTo>
                <a:cubicBezTo>
                  <a:pt x="2101280" y="5556817"/>
                  <a:pt x="2077675" y="5571929"/>
                  <a:pt x="2054021" y="5600104"/>
                </a:cubicBezTo>
                <a:cubicBezTo>
                  <a:pt x="2043270" y="5612910"/>
                  <a:pt x="2033797" y="5626792"/>
                  <a:pt x="2025608" y="5641750"/>
                </a:cubicBezTo>
                <a:cubicBezTo>
                  <a:pt x="2017419" y="5656707"/>
                  <a:pt x="2006872" y="5671866"/>
                  <a:pt x="1993969" y="5687235"/>
                </a:cubicBezTo>
                <a:cubicBezTo>
                  <a:pt x="1986286" y="5680785"/>
                  <a:pt x="1978703" y="5675509"/>
                  <a:pt x="1971224" y="5671416"/>
                </a:cubicBezTo>
                <a:cubicBezTo>
                  <a:pt x="1963746" y="5667320"/>
                  <a:pt x="1955089" y="5663330"/>
                  <a:pt x="1945255" y="5659442"/>
                </a:cubicBezTo>
                <a:lnTo>
                  <a:pt x="1935581" y="5670966"/>
                </a:lnTo>
                <a:cubicBezTo>
                  <a:pt x="1933018" y="5668815"/>
                  <a:pt x="1930559" y="5667841"/>
                  <a:pt x="1928203" y="5668050"/>
                </a:cubicBezTo>
                <a:cubicBezTo>
                  <a:pt x="1925850" y="5668254"/>
                  <a:pt x="1923391" y="5667280"/>
                  <a:pt x="1920828" y="5665128"/>
                </a:cubicBezTo>
                <a:cubicBezTo>
                  <a:pt x="1913146" y="5658679"/>
                  <a:pt x="1908890" y="5650745"/>
                  <a:pt x="1908069" y="5641319"/>
                </a:cubicBezTo>
                <a:cubicBezTo>
                  <a:pt x="1907250" y="5631897"/>
                  <a:pt x="1904273" y="5625036"/>
                  <a:pt x="1899150" y="5620735"/>
                </a:cubicBezTo>
                <a:lnTo>
                  <a:pt x="1877952" y="5622584"/>
                </a:lnTo>
                <a:lnTo>
                  <a:pt x="1887626" y="5611060"/>
                </a:lnTo>
                <a:cubicBezTo>
                  <a:pt x="1823593" y="5557302"/>
                  <a:pt x="1769048" y="5544253"/>
                  <a:pt x="1723987" y="5571922"/>
                </a:cubicBezTo>
                <a:lnTo>
                  <a:pt x="1712459" y="5562244"/>
                </a:lnTo>
                <a:lnTo>
                  <a:pt x="1675603" y="5629553"/>
                </a:lnTo>
                <a:lnTo>
                  <a:pt x="1687126" y="5639228"/>
                </a:lnTo>
                <a:cubicBezTo>
                  <a:pt x="1685389" y="5646501"/>
                  <a:pt x="1682370" y="5652701"/>
                  <a:pt x="1678071" y="5657822"/>
                </a:cubicBezTo>
                <a:cubicBezTo>
                  <a:pt x="1667320" y="5670628"/>
                  <a:pt x="1656794" y="5679262"/>
                  <a:pt x="1646502" y="5683719"/>
                </a:cubicBezTo>
                <a:cubicBezTo>
                  <a:pt x="1636211" y="5688178"/>
                  <a:pt x="1626556" y="5693175"/>
                  <a:pt x="1617545" y="5698708"/>
                </a:cubicBezTo>
                <a:lnTo>
                  <a:pt x="1550236" y="5661852"/>
                </a:lnTo>
                <a:lnTo>
                  <a:pt x="1543786" y="5669535"/>
                </a:lnTo>
                <a:cubicBezTo>
                  <a:pt x="1536513" y="5667795"/>
                  <a:pt x="1535771" y="5666080"/>
                  <a:pt x="1541557" y="5664391"/>
                </a:cubicBezTo>
                <a:cubicBezTo>
                  <a:pt x="1547343" y="5662694"/>
                  <a:pt x="1546396" y="5658628"/>
                  <a:pt x="1538710" y="5652175"/>
                </a:cubicBezTo>
                <a:lnTo>
                  <a:pt x="1531027" y="5645725"/>
                </a:lnTo>
                <a:lnTo>
                  <a:pt x="1524577" y="5653408"/>
                </a:lnTo>
                <a:lnTo>
                  <a:pt x="1455420" y="5595348"/>
                </a:lnTo>
                <a:lnTo>
                  <a:pt x="1445743" y="5606875"/>
                </a:lnTo>
                <a:lnTo>
                  <a:pt x="1407324" y="5574620"/>
                </a:lnTo>
                <a:cubicBezTo>
                  <a:pt x="1369633" y="5577907"/>
                  <a:pt x="1340950" y="5575661"/>
                  <a:pt x="1321280" y="5567882"/>
                </a:cubicBezTo>
                <a:cubicBezTo>
                  <a:pt x="1301616" y="5560102"/>
                  <a:pt x="1277187" y="5565794"/>
                  <a:pt x="1248000" y="5584957"/>
                </a:cubicBezTo>
                <a:cubicBezTo>
                  <a:pt x="1230892" y="5579328"/>
                  <a:pt x="1220083" y="5577895"/>
                  <a:pt x="1215579" y="5580661"/>
                </a:cubicBezTo>
                <a:cubicBezTo>
                  <a:pt x="1211072" y="5583433"/>
                  <a:pt x="1207539" y="5583737"/>
                  <a:pt x="1204977" y="5581586"/>
                </a:cubicBezTo>
                <a:lnTo>
                  <a:pt x="1147348" y="5533204"/>
                </a:lnTo>
                <a:lnTo>
                  <a:pt x="1137670" y="5544732"/>
                </a:lnTo>
                <a:lnTo>
                  <a:pt x="1106936" y="5518929"/>
                </a:lnTo>
                <a:lnTo>
                  <a:pt x="1100486" y="5526612"/>
                </a:lnTo>
                <a:lnTo>
                  <a:pt x="1069749" y="5500807"/>
                </a:lnTo>
                <a:cubicBezTo>
                  <a:pt x="1053466" y="5504601"/>
                  <a:pt x="1037179" y="5508394"/>
                  <a:pt x="1020892" y="5512192"/>
                </a:cubicBezTo>
                <a:cubicBezTo>
                  <a:pt x="1004607" y="5515983"/>
                  <a:pt x="988322" y="5519778"/>
                  <a:pt x="972038" y="5523574"/>
                </a:cubicBezTo>
                <a:lnTo>
                  <a:pt x="941301" y="5497769"/>
                </a:lnTo>
                <a:cubicBezTo>
                  <a:pt x="931877" y="5498591"/>
                  <a:pt x="924376" y="5501023"/>
                  <a:pt x="918794" y="5505073"/>
                </a:cubicBezTo>
                <a:cubicBezTo>
                  <a:pt x="913214" y="5509123"/>
                  <a:pt x="902739" y="5504693"/>
                  <a:pt x="887371" y="5491790"/>
                </a:cubicBezTo>
                <a:cubicBezTo>
                  <a:pt x="859195" y="5468136"/>
                  <a:pt x="846230" y="5441972"/>
                  <a:pt x="848478" y="5413289"/>
                </a:cubicBezTo>
                <a:cubicBezTo>
                  <a:pt x="850724" y="5384606"/>
                  <a:pt x="846976" y="5355266"/>
                  <a:pt x="837235" y="5325254"/>
                </a:cubicBezTo>
                <a:lnTo>
                  <a:pt x="846912" y="5313727"/>
                </a:lnTo>
                <a:lnTo>
                  <a:pt x="750863" y="5233090"/>
                </a:lnTo>
                <a:lnTo>
                  <a:pt x="741187" y="5244617"/>
                </a:lnTo>
                <a:lnTo>
                  <a:pt x="714293" y="5222039"/>
                </a:lnTo>
                <a:cubicBezTo>
                  <a:pt x="704870" y="5222859"/>
                  <a:pt x="694374" y="5224963"/>
                  <a:pt x="682797" y="5228347"/>
                </a:cubicBezTo>
                <a:cubicBezTo>
                  <a:pt x="671226" y="5231731"/>
                  <a:pt x="660727" y="5233833"/>
                  <a:pt x="651301" y="5234653"/>
                </a:cubicBezTo>
                <a:lnTo>
                  <a:pt x="632092" y="5218527"/>
                </a:lnTo>
                <a:lnTo>
                  <a:pt x="622416" y="5230052"/>
                </a:lnTo>
                <a:lnTo>
                  <a:pt x="603206" y="5213923"/>
                </a:lnTo>
                <a:lnTo>
                  <a:pt x="596753" y="5221609"/>
                </a:lnTo>
                <a:lnTo>
                  <a:pt x="566020" y="5195808"/>
                </a:lnTo>
                <a:lnTo>
                  <a:pt x="556346" y="5207331"/>
                </a:lnTo>
                <a:lnTo>
                  <a:pt x="510240" y="5168624"/>
                </a:lnTo>
                <a:lnTo>
                  <a:pt x="503788" y="5176309"/>
                </a:lnTo>
                <a:lnTo>
                  <a:pt x="484577" y="5160181"/>
                </a:lnTo>
                <a:lnTo>
                  <a:pt x="474902" y="5171706"/>
                </a:lnTo>
                <a:lnTo>
                  <a:pt x="444167" y="5145904"/>
                </a:lnTo>
                <a:lnTo>
                  <a:pt x="420355" y="5158661"/>
                </a:lnTo>
                <a:cubicBezTo>
                  <a:pt x="378141" y="5110123"/>
                  <a:pt x="354569" y="5057584"/>
                  <a:pt x="349637" y="5001042"/>
                </a:cubicBezTo>
                <a:lnTo>
                  <a:pt x="365765" y="4981831"/>
                </a:lnTo>
                <a:lnTo>
                  <a:pt x="358082" y="4975381"/>
                </a:lnTo>
                <a:cubicBezTo>
                  <a:pt x="356027" y="4951824"/>
                  <a:pt x="355023" y="4933515"/>
                  <a:pt x="355070" y="4920456"/>
                </a:cubicBezTo>
                <a:cubicBezTo>
                  <a:pt x="355119" y="4907395"/>
                  <a:pt x="347049" y="4889703"/>
                  <a:pt x="330854" y="4867378"/>
                </a:cubicBezTo>
                <a:lnTo>
                  <a:pt x="340533" y="4855850"/>
                </a:lnTo>
                <a:lnTo>
                  <a:pt x="332850" y="4849400"/>
                </a:lnTo>
                <a:cubicBezTo>
                  <a:pt x="319125" y="4855344"/>
                  <a:pt x="309907" y="4858522"/>
                  <a:pt x="305195" y="4858934"/>
                </a:cubicBezTo>
                <a:lnTo>
                  <a:pt x="274461" y="4833131"/>
                </a:lnTo>
                <a:cubicBezTo>
                  <a:pt x="267597" y="4836103"/>
                  <a:pt x="260736" y="4839073"/>
                  <a:pt x="253873" y="4842047"/>
                </a:cubicBezTo>
                <a:cubicBezTo>
                  <a:pt x="247012" y="4845017"/>
                  <a:pt x="238870" y="4846915"/>
                  <a:pt x="229445" y="4847740"/>
                </a:cubicBezTo>
                <a:lnTo>
                  <a:pt x="164131" y="4792906"/>
                </a:lnTo>
                <a:cubicBezTo>
                  <a:pt x="164131" y="4792906"/>
                  <a:pt x="163514" y="4785838"/>
                  <a:pt x="162285" y="4771703"/>
                </a:cubicBezTo>
                <a:lnTo>
                  <a:pt x="161048" y="4757567"/>
                </a:lnTo>
                <a:lnTo>
                  <a:pt x="230162" y="4651844"/>
                </a:lnTo>
                <a:cubicBezTo>
                  <a:pt x="235790" y="4634736"/>
                  <a:pt x="236171" y="4618681"/>
                  <a:pt x="231298" y="4603674"/>
                </a:cubicBezTo>
                <a:cubicBezTo>
                  <a:pt x="226429" y="4588670"/>
                  <a:pt x="224662" y="4575173"/>
                  <a:pt x="225988" y="4563190"/>
                </a:cubicBezTo>
                <a:cubicBezTo>
                  <a:pt x="201198" y="4551112"/>
                  <a:pt x="179174" y="4543538"/>
                  <a:pt x="159918" y="4540470"/>
                </a:cubicBezTo>
                <a:cubicBezTo>
                  <a:pt x="140660" y="4537400"/>
                  <a:pt x="118633" y="4529824"/>
                  <a:pt x="93843" y="4517746"/>
                </a:cubicBezTo>
                <a:lnTo>
                  <a:pt x="77715" y="4536956"/>
                </a:lnTo>
                <a:lnTo>
                  <a:pt x="39295" y="4504701"/>
                </a:lnTo>
                <a:cubicBezTo>
                  <a:pt x="38473" y="4495277"/>
                  <a:pt x="38830" y="4485753"/>
                  <a:pt x="40363" y="4476125"/>
                </a:cubicBezTo>
                <a:cubicBezTo>
                  <a:pt x="41898" y="4466497"/>
                  <a:pt x="43328" y="4455686"/>
                  <a:pt x="44658" y="4443705"/>
                </a:cubicBezTo>
                <a:lnTo>
                  <a:pt x="33130" y="4434027"/>
                </a:lnTo>
                <a:cubicBezTo>
                  <a:pt x="40909" y="4414357"/>
                  <a:pt x="49102" y="4399403"/>
                  <a:pt x="57704" y="4389158"/>
                </a:cubicBezTo>
                <a:lnTo>
                  <a:pt x="36929" y="4273469"/>
                </a:lnTo>
                <a:lnTo>
                  <a:pt x="46605" y="4261944"/>
                </a:lnTo>
                <a:cubicBezTo>
                  <a:pt x="43633" y="4255076"/>
                  <a:pt x="38304" y="4248422"/>
                  <a:pt x="30621" y="4241972"/>
                </a:cubicBezTo>
                <a:cubicBezTo>
                  <a:pt x="25497" y="4237671"/>
                  <a:pt x="20582" y="4235724"/>
                  <a:pt x="15866" y="4236138"/>
                </a:cubicBezTo>
                <a:cubicBezTo>
                  <a:pt x="11159" y="4236550"/>
                  <a:pt x="6238" y="4234604"/>
                  <a:pt x="1117" y="4230305"/>
                </a:cubicBezTo>
                <a:cubicBezTo>
                  <a:pt x="-1445" y="4228154"/>
                  <a:pt x="2035" y="4213605"/>
                  <a:pt x="11553" y="4186666"/>
                </a:cubicBezTo>
                <a:lnTo>
                  <a:pt x="27" y="4176989"/>
                </a:lnTo>
                <a:cubicBezTo>
                  <a:pt x="-381" y="4172278"/>
                  <a:pt x="3712" y="4164798"/>
                  <a:pt x="12313" y="4154553"/>
                </a:cubicBezTo>
                <a:cubicBezTo>
                  <a:pt x="27363" y="4136626"/>
                  <a:pt x="48079" y="4122358"/>
                  <a:pt x="74449" y="4111749"/>
                </a:cubicBezTo>
                <a:cubicBezTo>
                  <a:pt x="100823" y="4101139"/>
                  <a:pt x="118517" y="4093066"/>
                  <a:pt x="127529" y="4087534"/>
                </a:cubicBezTo>
                <a:cubicBezTo>
                  <a:pt x="138280" y="4074728"/>
                  <a:pt x="145167" y="4065226"/>
                  <a:pt x="148184" y="4059028"/>
                </a:cubicBezTo>
                <a:cubicBezTo>
                  <a:pt x="151206" y="4052829"/>
                  <a:pt x="152303" y="4045020"/>
                  <a:pt x="151481" y="4035596"/>
                </a:cubicBezTo>
                <a:lnTo>
                  <a:pt x="143798" y="4029146"/>
                </a:lnTo>
                <a:lnTo>
                  <a:pt x="170977" y="3973366"/>
                </a:lnTo>
                <a:lnTo>
                  <a:pt x="76921" y="3874750"/>
                </a:lnTo>
                <a:cubicBezTo>
                  <a:pt x="74361" y="3872600"/>
                  <a:pt x="70827" y="3872911"/>
                  <a:pt x="66319" y="3875676"/>
                </a:cubicBezTo>
                <a:cubicBezTo>
                  <a:pt x="61814" y="3878442"/>
                  <a:pt x="54437" y="3875526"/>
                  <a:pt x="44192" y="3866925"/>
                </a:cubicBezTo>
                <a:lnTo>
                  <a:pt x="53870" y="3855398"/>
                </a:lnTo>
                <a:lnTo>
                  <a:pt x="15450" y="3823142"/>
                </a:lnTo>
                <a:cubicBezTo>
                  <a:pt x="21078" y="3806035"/>
                  <a:pt x="25735" y="3791390"/>
                  <a:pt x="29420" y="3779199"/>
                </a:cubicBezTo>
                <a:cubicBezTo>
                  <a:pt x="33103" y="3767007"/>
                  <a:pt x="43549" y="3750666"/>
                  <a:pt x="60751" y="3730176"/>
                </a:cubicBezTo>
                <a:cubicBezTo>
                  <a:pt x="70173" y="3729351"/>
                  <a:pt x="83899" y="3723409"/>
                  <a:pt x="101924" y="3712341"/>
                </a:cubicBezTo>
                <a:cubicBezTo>
                  <a:pt x="119948" y="3701272"/>
                  <a:pt x="134336" y="3689337"/>
                  <a:pt x="145087" y="3676531"/>
                </a:cubicBezTo>
                <a:cubicBezTo>
                  <a:pt x="153688" y="3666286"/>
                  <a:pt x="158861" y="3657526"/>
                  <a:pt x="160597" y="3650254"/>
                </a:cubicBezTo>
                <a:lnTo>
                  <a:pt x="152912" y="3643801"/>
                </a:lnTo>
                <a:lnTo>
                  <a:pt x="178717" y="3613064"/>
                </a:lnTo>
                <a:lnTo>
                  <a:pt x="167193" y="3603390"/>
                </a:lnTo>
                <a:lnTo>
                  <a:pt x="183320" y="3584181"/>
                </a:lnTo>
                <a:lnTo>
                  <a:pt x="175634" y="3577728"/>
                </a:lnTo>
                <a:lnTo>
                  <a:pt x="191762" y="3558518"/>
                </a:lnTo>
                <a:cubicBezTo>
                  <a:pt x="185816" y="3544796"/>
                  <a:pt x="181564" y="3536858"/>
                  <a:pt x="179002" y="3534707"/>
                </a:cubicBezTo>
                <a:lnTo>
                  <a:pt x="195129" y="3515498"/>
                </a:lnTo>
                <a:cubicBezTo>
                  <a:pt x="184980" y="3480776"/>
                  <a:pt x="186999" y="3456271"/>
                  <a:pt x="201181" y="3441977"/>
                </a:cubicBezTo>
                <a:cubicBezTo>
                  <a:pt x="215366" y="3427685"/>
                  <a:pt x="228495" y="3408143"/>
                  <a:pt x="240574" y="3383348"/>
                </a:cubicBezTo>
                <a:lnTo>
                  <a:pt x="229050" y="3373674"/>
                </a:lnTo>
                <a:lnTo>
                  <a:pt x="300010" y="3289152"/>
                </a:lnTo>
                <a:cubicBezTo>
                  <a:pt x="314557" y="3292630"/>
                  <a:pt x="324185" y="3294163"/>
                  <a:pt x="328895" y="3293756"/>
                </a:cubicBezTo>
                <a:lnTo>
                  <a:pt x="345026" y="3274542"/>
                </a:lnTo>
                <a:lnTo>
                  <a:pt x="356550" y="3284217"/>
                </a:lnTo>
                <a:cubicBezTo>
                  <a:pt x="370274" y="3278273"/>
                  <a:pt x="382511" y="3268901"/>
                  <a:pt x="393262" y="3256094"/>
                </a:cubicBezTo>
                <a:cubicBezTo>
                  <a:pt x="416917" y="3227918"/>
                  <a:pt x="424284" y="3203536"/>
                  <a:pt x="415368" y="3182953"/>
                </a:cubicBezTo>
                <a:cubicBezTo>
                  <a:pt x="406450" y="3162368"/>
                  <a:pt x="409516" y="3143110"/>
                  <a:pt x="424569" y="3125179"/>
                </a:cubicBezTo>
                <a:lnTo>
                  <a:pt x="405360" y="3109052"/>
                </a:lnTo>
                <a:cubicBezTo>
                  <a:pt x="401565" y="3092768"/>
                  <a:pt x="404096" y="3074151"/>
                  <a:pt x="412952" y="3053199"/>
                </a:cubicBezTo>
                <a:cubicBezTo>
                  <a:pt x="421807" y="3032251"/>
                  <a:pt x="432686" y="3014092"/>
                  <a:pt x="445586" y="2998727"/>
                </a:cubicBezTo>
                <a:cubicBezTo>
                  <a:pt x="500798" y="3005776"/>
                  <a:pt x="553953" y="2989272"/>
                  <a:pt x="605053" y="2949207"/>
                </a:cubicBezTo>
                <a:cubicBezTo>
                  <a:pt x="656157" y="2909146"/>
                  <a:pt x="703827" y="2870565"/>
                  <a:pt x="748066" y="2833477"/>
                </a:cubicBezTo>
                <a:cubicBezTo>
                  <a:pt x="739562" y="2817601"/>
                  <a:pt x="736510" y="2803032"/>
                  <a:pt x="738912" y="2789764"/>
                </a:cubicBezTo>
                <a:cubicBezTo>
                  <a:pt x="741318" y="2776500"/>
                  <a:pt x="749841" y="2758549"/>
                  <a:pt x="764482" y="2735906"/>
                </a:cubicBezTo>
                <a:lnTo>
                  <a:pt x="745273" y="2719780"/>
                </a:lnTo>
                <a:cubicBezTo>
                  <a:pt x="753462" y="2704822"/>
                  <a:pt x="766159" y="2687099"/>
                  <a:pt x="783360" y="2666610"/>
                </a:cubicBezTo>
                <a:cubicBezTo>
                  <a:pt x="798414" y="2648679"/>
                  <a:pt x="812594" y="2634388"/>
                  <a:pt x="825910" y="2623730"/>
                </a:cubicBezTo>
                <a:lnTo>
                  <a:pt x="845119" y="2639857"/>
                </a:lnTo>
                <a:cubicBezTo>
                  <a:pt x="867441" y="2623667"/>
                  <a:pt x="882883" y="2616979"/>
                  <a:pt x="891435" y="2619795"/>
                </a:cubicBezTo>
                <a:cubicBezTo>
                  <a:pt x="899988" y="2622610"/>
                  <a:pt x="915179" y="2626626"/>
                  <a:pt x="936993" y="2631842"/>
                </a:cubicBezTo>
                <a:lnTo>
                  <a:pt x="946670" y="2620316"/>
                </a:lnTo>
                <a:lnTo>
                  <a:pt x="973566" y="2642896"/>
                </a:lnTo>
                <a:cubicBezTo>
                  <a:pt x="992413" y="2641252"/>
                  <a:pt x="1018121" y="2636635"/>
                  <a:pt x="1050691" y="2629048"/>
                </a:cubicBezTo>
                <a:lnTo>
                  <a:pt x="1062215" y="2638723"/>
                </a:lnTo>
                <a:cubicBezTo>
                  <a:pt x="1071640" y="2637902"/>
                  <a:pt x="1081829" y="2632267"/>
                  <a:pt x="1092786" y="2621813"/>
                </a:cubicBezTo>
                <a:cubicBezTo>
                  <a:pt x="1103746" y="2611364"/>
                  <a:pt x="1114597" y="2599737"/>
                  <a:pt x="1125350" y="2586930"/>
                </a:cubicBezTo>
                <a:cubicBezTo>
                  <a:pt x="1136101" y="2574124"/>
                  <a:pt x="1142348" y="2564084"/>
                  <a:pt x="1144087" y="2556809"/>
                </a:cubicBezTo>
                <a:lnTo>
                  <a:pt x="1136402" y="2550357"/>
                </a:lnTo>
                <a:lnTo>
                  <a:pt x="1168656" y="2511937"/>
                </a:lnTo>
                <a:cubicBezTo>
                  <a:pt x="1178084" y="2511115"/>
                  <a:pt x="1188786" y="2511370"/>
                  <a:pt x="1200769" y="2512697"/>
                </a:cubicBezTo>
                <a:cubicBezTo>
                  <a:pt x="1212754" y="2514029"/>
                  <a:pt x="1223460" y="2514280"/>
                  <a:pt x="1232879" y="2513458"/>
                </a:cubicBezTo>
                <a:cubicBezTo>
                  <a:pt x="1245374" y="2493379"/>
                  <a:pt x="1257965" y="2474479"/>
                  <a:pt x="1270664" y="2456753"/>
                </a:cubicBezTo>
                <a:cubicBezTo>
                  <a:pt x="1283359" y="2439028"/>
                  <a:pt x="1297233" y="2421203"/>
                  <a:pt x="1312287" y="2403272"/>
                </a:cubicBezTo>
                <a:lnTo>
                  <a:pt x="1300760" y="2393595"/>
                </a:lnTo>
                <a:lnTo>
                  <a:pt x="1316887" y="2374386"/>
                </a:lnTo>
                <a:cubicBezTo>
                  <a:pt x="1316068" y="2364964"/>
                  <a:pt x="1313964" y="2354465"/>
                  <a:pt x="1310579" y="2342889"/>
                </a:cubicBezTo>
                <a:cubicBezTo>
                  <a:pt x="1307195" y="2331319"/>
                  <a:pt x="1305094" y="2320818"/>
                  <a:pt x="1304272" y="2311394"/>
                </a:cubicBezTo>
                <a:lnTo>
                  <a:pt x="1320397" y="2292187"/>
                </a:lnTo>
                <a:cubicBezTo>
                  <a:pt x="1321318" y="2275489"/>
                  <a:pt x="1321056" y="2258894"/>
                  <a:pt x="1319620" y="2242404"/>
                </a:cubicBezTo>
                <a:cubicBezTo>
                  <a:pt x="1318178" y="2225916"/>
                  <a:pt x="1317917" y="2209321"/>
                  <a:pt x="1318839" y="2192624"/>
                </a:cubicBezTo>
                <a:lnTo>
                  <a:pt x="1299628" y="2176496"/>
                </a:lnTo>
                <a:lnTo>
                  <a:pt x="1309303" y="2164973"/>
                </a:lnTo>
                <a:lnTo>
                  <a:pt x="1201726" y="2074658"/>
                </a:lnTo>
                <a:lnTo>
                  <a:pt x="1208176" y="2066975"/>
                </a:lnTo>
                <a:cubicBezTo>
                  <a:pt x="1206946" y="2052840"/>
                  <a:pt x="1203356" y="2038910"/>
                  <a:pt x="1197415" y="2025185"/>
                </a:cubicBezTo>
                <a:lnTo>
                  <a:pt x="1213539" y="2005978"/>
                </a:lnTo>
                <a:cubicBezTo>
                  <a:pt x="1210566" y="1999114"/>
                  <a:pt x="1208979" y="1994504"/>
                  <a:pt x="1208772" y="1992151"/>
                </a:cubicBezTo>
                <a:cubicBezTo>
                  <a:pt x="1208566" y="1989792"/>
                  <a:pt x="1206976" y="1985184"/>
                  <a:pt x="1204007" y="1978322"/>
                </a:cubicBezTo>
                <a:lnTo>
                  <a:pt x="1242710" y="1932221"/>
                </a:lnTo>
                <a:cubicBezTo>
                  <a:pt x="1238508" y="1911222"/>
                  <a:pt x="1238373" y="1889274"/>
                  <a:pt x="1242310" y="1866386"/>
                </a:cubicBezTo>
                <a:cubicBezTo>
                  <a:pt x="1246247" y="1843491"/>
                  <a:pt x="1233715" y="1815503"/>
                  <a:pt x="1204721" y="1782427"/>
                </a:cubicBezTo>
                <a:lnTo>
                  <a:pt x="1220850" y="1763217"/>
                </a:lnTo>
                <a:cubicBezTo>
                  <a:pt x="1212753" y="1752051"/>
                  <a:pt x="1209596" y="1736305"/>
                  <a:pt x="1211388" y="1715974"/>
                </a:cubicBezTo>
                <a:cubicBezTo>
                  <a:pt x="1213173" y="1695641"/>
                  <a:pt x="1216573" y="1673386"/>
                  <a:pt x="1221585" y="1649211"/>
                </a:cubicBezTo>
                <a:cubicBezTo>
                  <a:pt x="1226600" y="1625039"/>
                  <a:pt x="1232791" y="1600759"/>
                  <a:pt x="1240154" y="1576379"/>
                </a:cubicBezTo>
                <a:cubicBezTo>
                  <a:pt x="1247527" y="1551999"/>
                  <a:pt x="1254025" y="1531253"/>
                  <a:pt x="1259653" y="1514146"/>
                </a:cubicBezTo>
                <a:lnTo>
                  <a:pt x="1250121" y="1486498"/>
                </a:lnTo>
                <a:lnTo>
                  <a:pt x="1282376" y="1448078"/>
                </a:lnTo>
                <a:lnTo>
                  <a:pt x="1274690" y="1441626"/>
                </a:lnTo>
                <a:lnTo>
                  <a:pt x="1290818" y="1422415"/>
                </a:lnTo>
                <a:lnTo>
                  <a:pt x="1279293" y="1412739"/>
                </a:lnTo>
                <a:lnTo>
                  <a:pt x="1397260" y="1295629"/>
                </a:lnTo>
                <a:lnTo>
                  <a:pt x="1385735" y="1285953"/>
                </a:lnTo>
                <a:lnTo>
                  <a:pt x="1408313" y="1259060"/>
                </a:lnTo>
                <a:cubicBezTo>
                  <a:pt x="1407902" y="1254349"/>
                  <a:pt x="1404723" y="1245130"/>
                  <a:pt x="1398778" y="1231404"/>
                </a:cubicBezTo>
                <a:lnTo>
                  <a:pt x="1414906" y="1212193"/>
                </a:lnTo>
                <a:lnTo>
                  <a:pt x="1407223" y="1205744"/>
                </a:lnTo>
                <a:cubicBezTo>
                  <a:pt x="1418385" y="1197650"/>
                  <a:pt x="1427728" y="1189119"/>
                  <a:pt x="1435255" y="1180154"/>
                </a:cubicBezTo>
                <a:cubicBezTo>
                  <a:pt x="1442782" y="1171188"/>
                  <a:pt x="1452127" y="1162661"/>
                  <a:pt x="1463288" y="1154565"/>
                </a:cubicBezTo>
                <a:cubicBezTo>
                  <a:pt x="1462465" y="1145144"/>
                  <a:pt x="1459596" y="1139457"/>
                  <a:pt x="1454679" y="1137512"/>
                </a:cubicBezTo>
                <a:cubicBezTo>
                  <a:pt x="1449762" y="1135570"/>
                  <a:pt x="1452679" y="1128191"/>
                  <a:pt x="1463430" y="1115385"/>
                </a:cubicBezTo>
                <a:cubicBezTo>
                  <a:pt x="1480631" y="1094896"/>
                  <a:pt x="1505545" y="1074328"/>
                  <a:pt x="1538165" y="1053680"/>
                </a:cubicBezTo>
                <a:cubicBezTo>
                  <a:pt x="1570781" y="1033027"/>
                  <a:pt x="1595897" y="1014814"/>
                  <a:pt x="1613512" y="999036"/>
                </a:cubicBezTo>
                <a:cubicBezTo>
                  <a:pt x="1593842" y="991257"/>
                  <a:pt x="1582725" y="986292"/>
                  <a:pt x="1580167" y="984144"/>
                </a:cubicBezTo>
                <a:cubicBezTo>
                  <a:pt x="1575042" y="979842"/>
                  <a:pt x="1571739" y="975978"/>
                  <a:pt x="1570253" y="972544"/>
                </a:cubicBezTo>
                <a:cubicBezTo>
                  <a:pt x="1568765" y="969113"/>
                  <a:pt x="1563976" y="961815"/>
                  <a:pt x="1555882" y="950654"/>
                </a:cubicBezTo>
                <a:lnTo>
                  <a:pt x="1578461" y="923760"/>
                </a:lnTo>
                <a:lnTo>
                  <a:pt x="1586143" y="930210"/>
                </a:lnTo>
                <a:lnTo>
                  <a:pt x="1595818" y="918687"/>
                </a:lnTo>
                <a:lnTo>
                  <a:pt x="1634238" y="950942"/>
                </a:lnTo>
                <a:cubicBezTo>
                  <a:pt x="1635062" y="960363"/>
                  <a:pt x="1635373" y="963897"/>
                  <a:pt x="1635165" y="961541"/>
                </a:cubicBezTo>
                <a:cubicBezTo>
                  <a:pt x="1634960" y="959186"/>
                  <a:pt x="1637826" y="964870"/>
                  <a:pt x="1643775" y="978595"/>
                </a:cubicBezTo>
                <a:cubicBezTo>
                  <a:pt x="1651966" y="963638"/>
                  <a:pt x="1659307" y="945787"/>
                  <a:pt x="1665806" y="925043"/>
                </a:cubicBezTo>
                <a:cubicBezTo>
                  <a:pt x="1672305" y="904299"/>
                  <a:pt x="1682006" y="886242"/>
                  <a:pt x="1694906" y="870876"/>
                </a:cubicBezTo>
                <a:cubicBezTo>
                  <a:pt x="1699207" y="865753"/>
                  <a:pt x="1702538" y="863090"/>
                  <a:pt x="1704892" y="862885"/>
                </a:cubicBezTo>
                <a:cubicBezTo>
                  <a:pt x="1707249" y="862677"/>
                  <a:pt x="1710576" y="860013"/>
                  <a:pt x="1714875" y="854893"/>
                </a:cubicBezTo>
                <a:lnTo>
                  <a:pt x="1726401" y="864570"/>
                </a:lnTo>
                <a:lnTo>
                  <a:pt x="1766344" y="832600"/>
                </a:lnTo>
                <a:lnTo>
                  <a:pt x="1777869" y="842275"/>
                </a:lnTo>
                <a:cubicBezTo>
                  <a:pt x="1826312" y="826180"/>
                  <a:pt x="1864645" y="823432"/>
                  <a:pt x="1892869" y="834024"/>
                </a:cubicBezTo>
                <a:cubicBezTo>
                  <a:pt x="1921091" y="844619"/>
                  <a:pt x="1951281" y="843765"/>
                  <a:pt x="1983440" y="831465"/>
                </a:cubicBezTo>
                <a:lnTo>
                  <a:pt x="1994968" y="841143"/>
                </a:lnTo>
                <a:lnTo>
                  <a:pt x="2020773" y="810406"/>
                </a:lnTo>
                <a:lnTo>
                  <a:pt x="2028456" y="816856"/>
                </a:lnTo>
                <a:cubicBezTo>
                  <a:pt x="2036645" y="801899"/>
                  <a:pt x="2046553" y="786201"/>
                  <a:pt x="2058173" y="769756"/>
                </a:cubicBezTo>
                <a:cubicBezTo>
                  <a:pt x="2069792" y="753317"/>
                  <a:pt x="2080982" y="738690"/>
                  <a:pt x="2091733" y="725884"/>
                </a:cubicBezTo>
                <a:lnTo>
                  <a:pt x="2099416" y="732334"/>
                </a:lnTo>
                <a:lnTo>
                  <a:pt x="2115543" y="713124"/>
                </a:lnTo>
                <a:lnTo>
                  <a:pt x="2127069" y="722801"/>
                </a:lnTo>
                <a:lnTo>
                  <a:pt x="2159324" y="684381"/>
                </a:lnTo>
                <a:lnTo>
                  <a:pt x="2167007" y="690831"/>
                </a:lnTo>
                <a:lnTo>
                  <a:pt x="2176685" y="679304"/>
                </a:lnTo>
                <a:cubicBezTo>
                  <a:pt x="2196352" y="687086"/>
                  <a:pt x="2208749" y="693125"/>
                  <a:pt x="2213872" y="697426"/>
                </a:cubicBezTo>
                <a:lnTo>
                  <a:pt x="2223549" y="685899"/>
                </a:lnTo>
                <a:lnTo>
                  <a:pt x="2288862" y="740733"/>
                </a:lnTo>
                <a:lnTo>
                  <a:pt x="2387191" y="725034"/>
                </a:lnTo>
                <a:lnTo>
                  <a:pt x="2398716" y="734710"/>
                </a:lnTo>
                <a:lnTo>
                  <a:pt x="2430971" y="696290"/>
                </a:lnTo>
                <a:lnTo>
                  <a:pt x="2438657" y="702742"/>
                </a:lnTo>
                <a:close/>
                <a:moveTo>
                  <a:pt x="4313149" y="537455"/>
                </a:moveTo>
                <a:cubicBezTo>
                  <a:pt x="4326208" y="537502"/>
                  <a:pt x="4342986" y="546129"/>
                  <a:pt x="4363475" y="563330"/>
                </a:cubicBezTo>
                <a:cubicBezTo>
                  <a:pt x="4376281" y="574081"/>
                  <a:pt x="4388755" y="587827"/>
                  <a:pt x="4400899" y="604570"/>
                </a:cubicBezTo>
                <a:cubicBezTo>
                  <a:pt x="4413040" y="621317"/>
                  <a:pt x="4419524" y="634399"/>
                  <a:pt x="4420345" y="643825"/>
                </a:cubicBezTo>
                <a:cubicBezTo>
                  <a:pt x="4421990" y="662670"/>
                  <a:pt x="4422891" y="679802"/>
                  <a:pt x="4423047" y="695218"/>
                </a:cubicBezTo>
                <a:cubicBezTo>
                  <a:pt x="4423208" y="710633"/>
                  <a:pt x="4422828" y="726687"/>
                  <a:pt x="4421906" y="743384"/>
                </a:cubicBezTo>
                <a:cubicBezTo>
                  <a:pt x="4401734" y="757013"/>
                  <a:pt x="4383732" y="761550"/>
                  <a:pt x="4367906" y="757000"/>
                </a:cubicBezTo>
                <a:cubicBezTo>
                  <a:pt x="4352079" y="752442"/>
                  <a:pt x="4336482" y="743716"/>
                  <a:pt x="4321113" y="730814"/>
                </a:cubicBezTo>
                <a:cubicBezTo>
                  <a:pt x="4308307" y="720062"/>
                  <a:pt x="4295833" y="706317"/>
                  <a:pt x="4283693" y="689569"/>
                </a:cubicBezTo>
                <a:cubicBezTo>
                  <a:pt x="4271548" y="672826"/>
                  <a:pt x="4263579" y="656311"/>
                  <a:pt x="4259786" y="640028"/>
                </a:cubicBezTo>
                <a:lnTo>
                  <a:pt x="4266239" y="632341"/>
                </a:lnTo>
                <a:cubicBezTo>
                  <a:pt x="4265413" y="622918"/>
                  <a:pt x="4263620" y="615955"/>
                  <a:pt x="4260856" y="611449"/>
                </a:cubicBezTo>
                <a:cubicBezTo>
                  <a:pt x="4258085" y="606941"/>
                  <a:pt x="4256293" y="599977"/>
                  <a:pt x="4255470" y="590551"/>
                </a:cubicBezTo>
                <a:lnTo>
                  <a:pt x="4271594" y="571345"/>
                </a:lnTo>
                <a:lnTo>
                  <a:pt x="4260071" y="561670"/>
                </a:lnTo>
                <a:cubicBezTo>
                  <a:pt x="4282396" y="545476"/>
                  <a:pt x="4300088" y="537405"/>
                  <a:pt x="4313149" y="537455"/>
                </a:cubicBezTo>
                <a:close/>
                <a:moveTo>
                  <a:pt x="3041108" y="180192"/>
                </a:moveTo>
                <a:lnTo>
                  <a:pt x="3060318" y="196319"/>
                </a:lnTo>
                <a:cubicBezTo>
                  <a:pt x="3059812" y="217726"/>
                  <a:pt x="3062942" y="240003"/>
                  <a:pt x="3069708" y="263152"/>
                </a:cubicBezTo>
                <a:cubicBezTo>
                  <a:pt x="3076475" y="286299"/>
                  <a:pt x="3084111" y="305808"/>
                  <a:pt x="3092618" y="321683"/>
                </a:cubicBezTo>
                <a:lnTo>
                  <a:pt x="3111827" y="337810"/>
                </a:lnTo>
                <a:cubicBezTo>
                  <a:pt x="3099747" y="362606"/>
                  <a:pt x="3099034" y="381653"/>
                  <a:pt x="3109690" y="394968"/>
                </a:cubicBezTo>
                <a:cubicBezTo>
                  <a:pt x="3120348" y="408277"/>
                  <a:pt x="3123067" y="425849"/>
                  <a:pt x="3117850" y="447665"/>
                </a:cubicBezTo>
                <a:lnTo>
                  <a:pt x="3169029" y="503730"/>
                </a:lnTo>
                <a:cubicBezTo>
                  <a:pt x="3165549" y="518279"/>
                  <a:pt x="3162733" y="526831"/>
                  <a:pt x="3160584" y="529390"/>
                </a:cubicBezTo>
                <a:lnTo>
                  <a:pt x="3179793" y="545517"/>
                </a:lnTo>
                <a:lnTo>
                  <a:pt x="3165516" y="585932"/>
                </a:lnTo>
                <a:cubicBezTo>
                  <a:pt x="3174021" y="601807"/>
                  <a:pt x="3180712" y="617245"/>
                  <a:pt x="3185578" y="632251"/>
                </a:cubicBezTo>
                <a:cubicBezTo>
                  <a:pt x="3190447" y="647257"/>
                  <a:pt x="3196061" y="663978"/>
                  <a:pt x="3202417" y="682412"/>
                </a:cubicBezTo>
                <a:lnTo>
                  <a:pt x="3179838" y="709307"/>
                </a:lnTo>
                <a:lnTo>
                  <a:pt x="3149101" y="683502"/>
                </a:lnTo>
                <a:cubicBezTo>
                  <a:pt x="3155236" y="644986"/>
                  <a:pt x="3148290" y="612953"/>
                  <a:pt x="3128257" y="587401"/>
                </a:cubicBezTo>
                <a:cubicBezTo>
                  <a:pt x="3108225" y="561853"/>
                  <a:pt x="3103633" y="529611"/>
                  <a:pt x="3114481" y="490685"/>
                </a:cubicBezTo>
                <a:lnTo>
                  <a:pt x="3095272" y="474558"/>
                </a:lnTo>
                <a:cubicBezTo>
                  <a:pt x="3093214" y="451001"/>
                  <a:pt x="3087650" y="421220"/>
                  <a:pt x="3078574" y="385221"/>
                </a:cubicBezTo>
                <a:cubicBezTo>
                  <a:pt x="3069502" y="349217"/>
                  <a:pt x="3067779" y="322665"/>
                  <a:pt x="3073407" y="305555"/>
                </a:cubicBezTo>
                <a:lnTo>
                  <a:pt x="3050356" y="286203"/>
                </a:lnTo>
                <a:cubicBezTo>
                  <a:pt x="3040615" y="256193"/>
                  <a:pt x="3037531" y="220856"/>
                  <a:pt x="3041108" y="180192"/>
                </a:cubicBezTo>
                <a:close/>
                <a:moveTo>
                  <a:pt x="3474029" y="0"/>
                </a:moveTo>
                <a:lnTo>
                  <a:pt x="3493240" y="16128"/>
                </a:lnTo>
                <a:cubicBezTo>
                  <a:pt x="3493966" y="51672"/>
                  <a:pt x="3504651" y="85755"/>
                  <a:pt x="3525304" y="118371"/>
                </a:cubicBezTo>
                <a:cubicBezTo>
                  <a:pt x="3545952" y="150990"/>
                  <a:pt x="3556640" y="185068"/>
                  <a:pt x="3557367" y="220614"/>
                </a:cubicBezTo>
                <a:cubicBezTo>
                  <a:pt x="3577033" y="228390"/>
                  <a:pt x="3590297" y="230796"/>
                  <a:pt x="3597162" y="227822"/>
                </a:cubicBezTo>
                <a:cubicBezTo>
                  <a:pt x="3604025" y="224850"/>
                  <a:pt x="3618568" y="228330"/>
                  <a:pt x="3640801" y="238259"/>
                </a:cubicBezTo>
                <a:cubicBezTo>
                  <a:pt x="3634251" y="272066"/>
                  <a:pt x="3628269" y="298696"/>
                  <a:pt x="3622844" y="318161"/>
                </a:cubicBezTo>
                <a:cubicBezTo>
                  <a:pt x="3617421" y="337622"/>
                  <a:pt x="3615326" y="354420"/>
                  <a:pt x="3616556" y="368556"/>
                </a:cubicBezTo>
                <a:cubicBezTo>
                  <a:pt x="3617792" y="382691"/>
                  <a:pt x="3621379" y="396619"/>
                  <a:pt x="3627326" y="410346"/>
                </a:cubicBezTo>
                <a:cubicBezTo>
                  <a:pt x="3633267" y="424070"/>
                  <a:pt x="3640699" y="441226"/>
                  <a:pt x="3649618" y="461811"/>
                </a:cubicBezTo>
                <a:cubicBezTo>
                  <a:pt x="3638455" y="469904"/>
                  <a:pt x="3634052" y="473849"/>
                  <a:pt x="3636407" y="473643"/>
                </a:cubicBezTo>
                <a:cubicBezTo>
                  <a:pt x="3638761" y="473438"/>
                  <a:pt x="3635227" y="473749"/>
                  <a:pt x="3625805" y="474568"/>
                </a:cubicBezTo>
                <a:lnTo>
                  <a:pt x="3619355" y="482251"/>
                </a:lnTo>
                <a:cubicBezTo>
                  <a:pt x="3610846" y="466378"/>
                  <a:pt x="3604161" y="450940"/>
                  <a:pt x="3599290" y="435932"/>
                </a:cubicBezTo>
                <a:cubicBezTo>
                  <a:pt x="3594420" y="420928"/>
                  <a:pt x="3588810" y="404211"/>
                  <a:pt x="3582453" y="385776"/>
                </a:cubicBezTo>
                <a:lnTo>
                  <a:pt x="3556651" y="416511"/>
                </a:lnTo>
                <a:lnTo>
                  <a:pt x="3564334" y="422961"/>
                </a:lnTo>
                <a:lnTo>
                  <a:pt x="3515951" y="480591"/>
                </a:lnTo>
                <a:lnTo>
                  <a:pt x="3527477" y="490268"/>
                </a:lnTo>
                <a:lnTo>
                  <a:pt x="3501676" y="521001"/>
                </a:lnTo>
                <a:lnTo>
                  <a:pt x="3509358" y="527451"/>
                </a:lnTo>
                <a:lnTo>
                  <a:pt x="3486778" y="554347"/>
                </a:lnTo>
                <a:lnTo>
                  <a:pt x="3498306" y="564025"/>
                </a:lnTo>
                <a:lnTo>
                  <a:pt x="3466051" y="602445"/>
                </a:lnTo>
                <a:lnTo>
                  <a:pt x="3473734" y="608895"/>
                </a:lnTo>
                <a:lnTo>
                  <a:pt x="3394947" y="726146"/>
                </a:lnTo>
                <a:lnTo>
                  <a:pt x="3383421" y="716469"/>
                </a:lnTo>
                <a:lnTo>
                  <a:pt x="3399549" y="697258"/>
                </a:lnTo>
                <a:lnTo>
                  <a:pt x="3391866" y="690808"/>
                </a:lnTo>
                <a:cubicBezTo>
                  <a:pt x="3403943" y="666017"/>
                  <a:pt x="3414079" y="646144"/>
                  <a:pt x="3422268" y="631187"/>
                </a:cubicBezTo>
                <a:lnTo>
                  <a:pt x="3414585" y="624737"/>
                </a:lnTo>
                <a:lnTo>
                  <a:pt x="3446840" y="586317"/>
                </a:lnTo>
                <a:lnTo>
                  <a:pt x="3435314" y="576640"/>
                </a:lnTo>
                <a:lnTo>
                  <a:pt x="3474019" y="530537"/>
                </a:lnTo>
                <a:lnTo>
                  <a:pt x="3466336" y="524087"/>
                </a:lnTo>
                <a:lnTo>
                  <a:pt x="3492141" y="493350"/>
                </a:lnTo>
                <a:lnTo>
                  <a:pt x="3480613" y="483672"/>
                </a:lnTo>
                <a:lnTo>
                  <a:pt x="3528995" y="426043"/>
                </a:lnTo>
                <a:lnTo>
                  <a:pt x="3521312" y="419593"/>
                </a:lnTo>
                <a:lnTo>
                  <a:pt x="3567846" y="340759"/>
                </a:lnTo>
                <a:cubicBezTo>
                  <a:pt x="3556776" y="322736"/>
                  <a:pt x="3550523" y="305477"/>
                  <a:pt x="3549087" y="288989"/>
                </a:cubicBezTo>
                <a:cubicBezTo>
                  <a:pt x="3547648" y="272497"/>
                  <a:pt x="3545033" y="256108"/>
                  <a:pt x="3541239" y="239825"/>
                </a:cubicBezTo>
                <a:lnTo>
                  <a:pt x="3550913" y="228301"/>
                </a:lnTo>
                <a:cubicBezTo>
                  <a:pt x="3539846" y="210273"/>
                  <a:pt x="3533033" y="200185"/>
                  <a:pt x="3530471" y="198033"/>
                </a:cubicBezTo>
                <a:cubicBezTo>
                  <a:pt x="3527908" y="195882"/>
                  <a:pt x="3525601" y="183029"/>
                  <a:pt x="3523547" y="159472"/>
                </a:cubicBezTo>
                <a:lnTo>
                  <a:pt x="3504337" y="143345"/>
                </a:lnTo>
                <a:lnTo>
                  <a:pt x="3514015" y="131817"/>
                </a:lnTo>
                <a:lnTo>
                  <a:pt x="3494805" y="115689"/>
                </a:lnTo>
                <a:cubicBezTo>
                  <a:pt x="3496541" y="108417"/>
                  <a:pt x="3497310" y="103606"/>
                  <a:pt x="3497104" y="101247"/>
                </a:cubicBezTo>
                <a:cubicBezTo>
                  <a:pt x="3496899" y="98893"/>
                  <a:pt x="3497665" y="94076"/>
                  <a:pt x="3499404" y="86802"/>
                </a:cubicBezTo>
                <a:lnTo>
                  <a:pt x="3480195" y="70675"/>
                </a:lnTo>
                <a:lnTo>
                  <a:pt x="3486644" y="62992"/>
                </a:lnTo>
                <a:cubicBezTo>
                  <a:pt x="3482849" y="46708"/>
                  <a:pt x="3479880" y="39846"/>
                  <a:pt x="3477729" y="42409"/>
                </a:cubicBezTo>
                <a:cubicBezTo>
                  <a:pt x="3475580" y="44969"/>
                  <a:pt x="3476037" y="36620"/>
                  <a:pt x="3479105" y="17364"/>
                </a:cubicBezTo>
                <a:lnTo>
                  <a:pt x="3467577" y="7686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246981" y="194487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6"/>
          <p:cNvSpPr txBox="1"/>
          <p:nvPr/>
        </p:nvSpPr>
        <p:spPr>
          <a:xfrm>
            <a:off x="5446386" y="196294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5246981" y="342109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48"/>
          <p:cNvSpPr txBox="1"/>
          <p:nvPr/>
        </p:nvSpPr>
        <p:spPr>
          <a:xfrm>
            <a:off x="5446386" y="343915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5246981" y="490768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4" name="文字方塊 50"/>
          <p:cNvSpPr txBox="1"/>
          <p:nvPr/>
        </p:nvSpPr>
        <p:spPr>
          <a:xfrm>
            <a:off x="5446386" y="492575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904228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159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501870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1611" y="1548494"/>
            <a:ext cx="4431012" cy="4807856"/>
          </a:xfrm>
          <a:custGeom>
            <a:avLst/>
            <a:gdLst>
              <a:gd name="connsiteX0" fmla="*/ 4182782 w 5160958"/>
              <a:gd name="connsiteY0" fmla="*/ 3827393 h 5599882"/>
              <a:gd name="connsiteX1" fmla="*/ 4309684 w 5160958"/>
              <a:gd name="connsiteY1" fmla="*/ 3890313 h 5599882"/>
              <a:gd name="connsiteX2" fmla="*/ 4312986 w 5160958"/>
              <a:gd name="connsiteY2" fmla="*/ 3931481 h 5599882"/>
              <a:gd name="connsiteX3" fmla="*/ 4322532 w 5160958"/>
              <a:gd name="connsiteY3" fmla="*/ 3944115 h 5599882"/>
              <a:gd name="connsiteX4" fmla="*/ 4338367 w 5160958"/>
              <a:gd name="connsiteY4" fmla="*/ 3944065 h 5599882"/>
              <a:gd name="connsiteX5" fmla="*/ 4351001 w 5160958"/>
              <a:gd name="connsiteY5" fmla="*/ 3934519 h 5599882"/>
              <a:gd name="connsiteX6" fmla="*/ 4365320 w 5160958"/>
              <a:gd name="connsiteY6" fmla="*/ 3953469 h 5599882"/>
              <a:gd name="connsiteX7" fmla="*/ 4403548 w 5160958"/>
              <a:gd name="connsiteY7" fmla="*/ 4019855 h 5599882"/>
              <a:gd name="connsiteX8" fmla="*/ 4426074 w 5160958"/>
              <a:gd name="connsiteY8" fmla="*/ 4125883 h 5599882"/>
              <a:gd name="connsiteX9" fmla="*/ 4399573 w 5160958"/>
              <a:gd name="connsiteY9" fmla="*/ 4251073 h 5599882"/>
              <a:gd name="connsiteX10" fmla="*/ 4227534 w 5160958"/>
              <a:gd name="connsiteY10" fmla="*/ 4422681 h 5599882"/>
              <a:gd name="connsiteX11" fmla="*/ 4039076 w 5160958"/>
              <a:gd name="connsiteY11" fmla="*/ 4420147 h 5599882"/>
              <a:gd name="connsiteX12" fmla="*/ 4004154 w 5160958"/>
              <a:gd name="connsiteY12" fmla="*/ 4394930 h 5599882"/>
              <a:gd name="connsiteX13" fmla="*/ 4013594 w 5160958"/>
              <a:gd name="connsiteY13" fmla="*/ 4375890 h 5599882"/>
              <a:gd name="connsiteX14" fmla="*/ 3974004 w 5160958"/>
              <a:gd name="connsiteY14" fmla="*/ 4376028 h 5599882"/>
              <a:gd name="connsiteX15" fmla="*/ 3924871 w 5160958"/>
              <a:gd name="connsiteY15" fmla="*/ 4363522 h 5599882"/>
              <a:gd name="connsiteX16" fmla="*/ 3902633 w 5160958"/>
              <a:gd name="connsiteY16" fmla="*/ 4344595 h 5599882"/>
              <a:gd name="connsiteX17" fmla="*/ 3912073 w 5160958"/>
              <a:gd name="connsiteY17" fmla="*/ 4325555 h 5599882"/>
              <a:gd name="connsiteX18" fmla="*/ 3854918 w 5160958"/>
              <a:gd name="connsiteY18" fmla="*/ 4281406 h 5599882"/>
              <a:gd name="connsiteX19" fmla="*/ 3851632 w 5160958"/>
              <a:gd name="connsiteY19" fmla="*/ 4248162 h 5599882"/>
              <a:gd name="connsiteX20" fmla="*/ 3819883 w 5160958"/>
              <a:gd name="connsiteY20" fmla="*/ 4224512 h 5599882"/>
              <a:gd name="connsiteX21" fmla="*/ 3803863 w 5160958"/>
              <a:gd name="connsiteY21" fmla="*/ 4169144 h 5599882"/>
              <a:gd name="connsiteX22" fmla="*/ 3844627 w 5160958"/>
              <a:gd name="connsiteY22" fmla="*/ 4047068 h 5599882"/>
              <a:gd name="connsiteX23" fmla="*/ 3884001 w 5160958"/>
              <a:gd name="connsiteY23" fmla="*/ 3983592 h 5599882"/>
              <a:gd name="connsiteX24" fmla="*/ 3936070 w 5160958"/>
              <a:gd name="connsiteY24" fmla="*/ 3926404 h 5599882"/>
              <a:gd name="connsiteX25" fmla="*/ 3976966 w 5160958"/>
              <a:gd name="connsiteY25" fmla="*/ 3843922 h 5599882"/>
              <a:gd name="connsiteX26" fmla="*/ 3989656 w 5160958"/>
              <a:gd name="connsiteY26" fmla="*/ 3850214 h 5599882"/>
              <a:gd name="connsiteX27" fmla="*/ 4086221 w 5160958"/>
              <a:gd name="connsiteY27" fmla="*/ 3838801 h 5599882"/>
              <a:gd name="connsiteX28" fmla="*/ 4182782 w 5160958"/>
              <a:gd name="connsiteY28" fmla="*/ 3827393 h 5599882"/>
              <a:gd name="connsiteX29" fmla="*/ 4254076 w 5160958"/>
              <a:gd name="connsiteY29" fmla="*/ 2205921 h 5599882"/>
              <a:gd name="connsiteX30" fmla="*/ 4285801 w 5160958"/>
              <a:gd name="connsiteY30" fmla="*/ 2221651 h 5599882"/>
              <a:gd name="connsiteX31" fmla="*/ 4292093 w 5160958"/>
              <a:gd name="connsiteY31" fmla="*/ 2208961 h 5599882"/>
              <a:gd name="connsiteX32" fmla="*/ 4431498 w 5160958"/>
              <a:gd name="connsiteY32" fmla="*/ 2222746 h 5599882"/>
              <a:gd name="connsiteX33" fmla="*/ 4615368 w 5160958"/>
              <a:gd name="connsiteY33" fmla="*/ 2274388 h 5599882"/>
              <a:gd name="connsiteX34" fmla="*/ 4672524 w 5160958"/>
              <a:gd name="connsiteY34" fmla="*/ 2318537 h 5599882"/>
              <a:gd name="connsiteX35" fmla="*/ 4666234 w 5160958"/>
              <a:gd name="connsiteY35" fmla="*/ 2331222 h 5599882"/>
              <a:gd name="connsiteX36" fmla="*/ 4709156 w 5160958"/>
              <a:gd name="connsiteY36" fmla="*/ 2380174 h 5599882"/>
              <a:gd name="connsiteX37" fmla="*/ 4729950 w 5160958"/>
              <a:gd name="connsiteY37" fmla="*/ 2441867 h 5599882"/>
              <a:gd name="connsiteX38" fmla="*/ 4780708 w 5160958"/>
              <a:gd name="connsiteY38" fmla="*/ 2467034 h 5599882"/>
              <a:gd name="connsiteX39" fmla="*/ 4777670 w 5160958"/>
              <a:gd name="connsiteY39" fmla="*/ 2505051 h 5599882"/>
              <a:gd name="connsiteX40" fmla="*/ 4809393 w 5160958"/>
              <a:gd name="connsiteY40" fmla="*/ 2520780 h 5599882"/>
              <a:gd name="connsiteX41" fmla="*/ 4799956 w 5160958"/>
              <a:gd name="connsiteY41" fmla="*/ 2539812 h 5599882"/>
              <a:gd name="connsiteX42" fmla="*/ 4831681 w 5160958"/>
              <a:gd name="connsiteY42" fmla="*/ 2555542 h 5599882"/>
              <a:gd name="connsiteX43" fmla="*/ 4830242 w 5160958"/>
              <a:gd name="connsiteY43" fmla="*/ 2598303 h 5599882"/>
              <a:gd name="connsiteX44" fmla="*/ 4850979 w 5160958"/>
              <a:gd name="connsiteY44" fmla="*/ 2644158 h 5599882"/>
              <a:gd name="connsiteX45" fmla="*/ 4828957 w 5160958"/>
              <a:gd name="connsiteY45" fmla="*/ 2688573 h 5599882"/>
              <a:gd name="connsiteX46" fmla="*/ 4841649 w 5160958"/>
              <a:gd name="connsiteY46" fmla="*/ 2694865 h 5599882"/>
              <a:gd name="connsiteX47" fmla="*/ 4838558 w 5160958"/>
              <a:gd name="connsiteY47" fmla="*/ 2717051 h 5599882"/>
              <a:gd name="connsiteX48" fmla="*/ 4816456 w 5160958"/>
              <a:gd name="connsiteY48" fmla="*/ 2737708 h 5599882"/>
              <a:gd name="connsiteX49" fmla="*/ 4797496 w 5160958"/>
              <a:gd name="connsiteY49" fmla="*/ 2752026 h 5599882"/>
              <a:gd name="connsiteX50" fmla="*/ 4810188 w 5160958"/>
              <a:gd name="connsiteY50" fmla="*/ 2758319 h 5599882"/>
              <a:gd name="connsiteX51" fmla="*/ 4772601 w 5160958"/>
              <a:gd name="connsiteY51" fmla="*/ 2881965 h 5599882"/>
              <a:gd name="connsiteX52" fmla="*/ 4785286 w 5160958"/>
              <a:gd name="connsiteY52" fmla="*/ 2888254 h 5599882"/>
              <a:gd name="connsiteX53" fmla="*/ 4706481 w 5160958"/>
              <a:gd name="connsiteY53" fmla="*/ 2999370 h 5599882"/>
              <a:gd name="connsiteX54" fmla="*/ 4599040 w 5160958"/>
              <a:gd name="connsiteY54" fmla="*/ 3072578 h 5599882"/>
              <a:gd name="connsiteX55" fmla="*/ 4573871 w 5160958"/>
              <a:gd name="connsiteY55" fmla="*/ 3123341 h 5599882"/>
              <a:gd name="connsiteX56" fmla="*/ 4554836 w 5160958"/>
              <a:gd name="connsiteY56" fmla="*/ 3113904 h 5599882"/>
              <a:gd name="connsiteX57" fmla="*/ 4539107 w 5160958"/>
              <a:gd name="connsiteY57" fmla="*/ 3145628 h 5599882"/>
              <a:gd name="connsiteX58" fmla="*/ 4472670 w 5160958"/>
              <a:gd name="connsiteY58" fmla="*/ 3168022 h 5599882"/>
              <a:gd name="connsiteX59" fmla="*/ 4399786 w 5160958"/>
              <a:gd name="connsiteY59" fmla="*/ 3155596 h 5599882"/>
              <a:gd name="connsiteX60" fmla="*/ 4327000 w 5160958"/>
              <a:gd name="connsiteY60" fmla="*/ 3174841 h 5599882"/>
              <a:gd name="connsiteX61" fmla="*/ 4276242 w 5160958"/>
              <a:gd name="connsiteY61" fmla="*/ 3149675 h 5599882"/>
              <a:gd name="connsiteX62" fmla="*/ 4266805 w 5160958"/>
              <a:gd name="connsiteY62" fmla="*/ 3168709 h 5599882"/>
              <a:gd name="connsiteX63" fmla="*/ 4190717 w 5160958"/>
              <a:gd name="connsiteY63" fmla="*/ 3146794 h 5599882"/>
              <a:gd name="connsiteX64" fmla="*/ 4014528 w 5160958"/>
              <a:gd name="connsiteY64" fmla="*/ 3023863 h 5599882"/>
              <a:gd name="connsiteX65" fmla="*/ 3917298 w 5160958"/>
              <a:gd name="connsiteY65" fmla="*/ 2837325 h 5599882"/>
              <a:gd name="connsiteX66" fmla="*/ 3904613 w 5160958"/>
              <a:gd name="connsiteY66" fmla="*/ 2831036 h 5599882"/>
              <a:gd name="connsiteX67" fmla="*/ 3920343 w 5160958"/>
              <a:gd name="connsiteY67" fmla="*/ 2799311 h 5599882"/>
              <a:gd name="connsiteX68" fmla="*/ 3893175 w 5160958"/>
              <a:gd name="connsiteY68" fmla="*/ 2726550 h 5599882"/>
              <a:gd name="connsiteX69" fmla="*/ 3904078 w 5160958"/>
              <a:gd name="connsiteY69" fmla="*/ 2672672 h 5599882"/>
              <a:gd name="connsiteX70" fmla="*/ 3881791 w 5160958"/>
              <a:gd name="connsiteY70" fmla="*/ 2637908 h 5599882"/>
              <a:gd name="connsiteX71" fmla="*/ 3919542 w 5160958"/>
              <a:gd name="connsiteY71" fmla="*/ 2561770 h 5599882"/>
              <a:gd name="connsiteX72" fmla="*/ 3900509 w 5160958"/>
              <a:gd name="connsiteY72" fmla="*/ 2552333 h 5599882"/>
              <a:gd name="connsiteX73" fmla="*/ 3974515 w 5160958"/>
              <a:gd name="connsiteY73" fmla="*/ 2426976 h 5599882"/>
              <a:gd name="connsiteX74" fmla="*/ 4048527 w 5160958"/>
              <a:gd name="connsiteY74" fmla="*/ 2301623 h 5599882"/>
              <a:gd name="connsiteX75" fmla="*/ 4080251 w 5160958"/>
              <a:gd name="connsiteY75" fmla="*/ 2317352 h 5599882"/>
              <a:gd name="connsiteX76" fmla="*/ 4095981 w 5160958"/>
              <a:gd name="connsiteY76" fmla="*/ 2285628 h 5599882"/>
              <a:gd name="connsiteX77" fmla="*/ 4108671 w 5160958"/>
              <a:gd name="connsiteY77" fmla="*/ 2291920 h 5599882"/>
              <a:gd name="connsiteX78" fmla="*/ 4181374 w 5160958"/>
              <a:gd name="connsiteY78" fmla="*/ 2248919 h 5599882"/>
              <a:gd name="connsiteX79" fmla="*/ 4254076 w 5160958"/>
              <a:gd name="connsiteY79" fmla="*/ 2205921 h 5599882"/>
              <a:gd name="connsiteX80" fmla="*/ 4058558 w 5160958"/>
              <a:gd name="connsiteY80" fmla="*/ 1788063 h 5599882"/>
              <a:gd name="connsiteX81" fmla="*/ 4141040 w 5160958"/>
              <a:gd name="connsiteY81" fmla="*/ 1828959 h 5599882"/>
              <a:gd name="connsiteX82" fmla="*/ 4133230 w 5160958"/>
              <a:gd name="connsiteY82" fmla="*/ 1860660 h 5599882"/>
              <a:gd name="connsiteX83" fmla="*/ 4122273 w 5160958"/>
              <a:gd name="connsiteY83" fmla="*/ 1898701 h 5599882"/>
              <a:gd name="connsiteX84" fmla="*/ 4090604 w 5160958"/>
              <a:gd name="connsiteY84" fmla="*/ 1898809 h 5599882"/>
              <a:gd name="connsiteX85" fmla="*/ 4049384 w 5160958"/>
              <a:gd name="connsiteY85" fmla="*/ 1886280 h 5599882"/>
              <a:gd name="connsiteX86" fmla="*/ 4046080 w 5160958"/>
              <a:gd name="connsiteY86" fmla="*/ 1845121 h 5599882"/>
              <a:gd name="connsiteX87" fmla="*/ 4058558 w 5160958"/>
              <a:gd name="connsiteY87" fmla="*/ 1788063 h 5599882"/>
              <a:gd name="connsiteX88" fmla="*/ 4966326 w 5160958"/>
              <a:gd name="connsiteY88" fmla="*/ 1423466 h 5599882"/>
              <a:gd name="connsiteX89" fmla="*/ 5099464 w 5160958"/>
              <a:gd name="connsiteY89" fmla="*/ 1458354 h 5599882"/>
              <a:gd name="connsiteX90" fmla="*/ 5153580 w 5160958"/>
              <a:gd name="connsiteY90" fmla="*/ 1540519 h 5599882"/>
              <a:gd name="connsiteX91" fmla="*/ 5150758 w 5160958"/>
              <a:gd name="connsiteY91" fmla="*/ 1641876 h 5599882"/>
              <a:gd name="connsiteX92" fmla="*/ 5054432 w 5160958"/>
              <a:gd name="connsiteY92" fmla="*/ 1724553 h 5599882"/>
              <a:gd name="connsiteX93" fmla="*/ 4919825 w 5160958"/>
              <a:gd name="connsiteY93" fmla="*/ 1724999 h 5599882"/>
              <a:gd name="connsiteX94" fmla="*/ 4913533 w 5160958"/>
              <a:gd name="connsiteY94" fmla="*/ 1737689 h 5599882"/>
              <a:gd name="connsiteX95" fmla="*/ 4859415 w 5160958"/>
              <a:gd name="connsiteY95" fmla="*/ 1655523 h 5599882"/>
              <a:gd name="connsiteX96" fmla="*/ 4821132 w 5160958"/>
              <a:gd name="connsiteY96" fmla="*/ 1573307 h 5599882"/>
              <a:gd name="connsiteX97" fmla="*/ 4934682 w 5160958"/>
              <a:gd name="connsiteY97" fmla="*/ 1431986 h 5599882"/>
              <a:gd name="connsiteX98" fmla="*/ 4966326 w 5160958"/>
              <a:gd name="connsiteY98" fmla="*/ 1423466 h 5599882"/>
              <a:gd name="connsiteX99" fmla="*/ 702575 w 5160958"/>
              <a:gd name="connsiteY99" fmla="*/ 690848 h 5599882"/>
              <a:gd name="connsiteX100" fmla="*/ 829472 w 5160958"/>
              <a:gd name="connsiteY100" fmla="*/ 753766 h 5599882"/>
              <a:gd name="connsiteX101" fmla="*/ 880308 w 5160958"/>
              <a:gd name="connsiteY101" fmla="*/ 802692 h 5599882"/>
              <a:gd name="connsiteX102" fmla="*/ 940644 w 5160958"/>
              <a:gd name="connsiteY102" fmla="*/ 848411 h 5599882"/>
              <a:gd name="connsiteX103" fmla="*/ 934352 w 5160958"/>
              <a:gd name="connsiteY103" fmla="*/ 861101 h 5599882"/>
              <a:gd name="connsiteX104" fmla="*/ 966075 w 5160958"/>
              <a:gd name="connsiteY104" fmla="*/ 876830 h 5599882"/>
              <a:gd name="connsiteX105" fmla="*/ 956635 w 5160958"/>
              <a:gd name="connsiteY105" fmla="*/ 895869 h 5599882"/>
              <a:gd name="connsiteX106" fmla="*/ 1001103 w 5160958"/>
              <a:gd name="connsiteY106" fmla="*/ 933721 h 5599882"/>
              <a:gd name="connsiteX107" fmla="*/ 985371 w 5160958"/>
              <a:gd name="connsiteY107" fmla="*/ 965451 h 5599882"/>
              <a:gd name="connsiteX108" fmla="*/ 1017101 w 5160958"/>
              <a:gd name="connsiteY108" fmla="*/ 981183 h 5599882"/>
              <a:gd name="connsiteX109" fmla="*/ 1007956 w 5160958"/>
              <a:gd name="connsiteY109" fmla="*/ 1087309 h 5599882"/>
              <a:gd name="connsiteX110" fmla="*/ 992466 w 5160958"/>
              <a:gd name="connsiteY110" fmla="*/ 1190297 h 5599882"/>
              <a:gd name="connsiteX111" fmla="*/ 1005156 w 5160958"/>
              <a:gd name="connsiteY111" fmla="*/ 1196589 h 5599882"/>
              <a:gd name="connsiteX112" fmla="*/ 942236 w 5160958"/>
              <a:gd name="connsiteY112" fmla="*/ 1323491 h 5599882"/>
              <a:gd name="connsiteX113" fmla="*/ 929546 w 5160958"/>
              <a:gd name="connsiteY113" fmla="*/ 1317199 h 5599882"/>
              <a:gd name="connsiteX114" fmla="*/ 913817 w 5160958"/>
              <a:gd name="connsiteY114" fmla="*/ 1348923 h 5599882"/>
              <a:gd name="connsiteX115" fmla="*/ 894777 w 5160958"/>
              <a:gd name="connsiteY115" fmla="*/ 1339483 h 5599882"/>
              <a:gd name="connsiteX116" fmla="*/ 847586 w 5160958"/>
              <a:gd name="connsiteY116" fmla="*/ 1434661 h 5599882"/>
              <a:gd name="connsiteX117" fmla="*/ 834901 w 5160958"/>
              <a:gd name="connsiteY117" fmla="*/ 1428372 h 5599882"/>
              <a:gd name="connsiteX118" fmla="*/ 784403 w 5160958"/>
              <a:gd name="connsiteY118" fmla="*/ 1482379 h 5599882"/>
              <a:gd name="connsiteX119" fmla="*/ 752680 w 5160958"/>
              <a:gd name="connsiteY119" fmla="*/ 1466650 h 5599882"/>
              <a:gd name="connsiteX120" fmla="*/ 630875 w 5160958"/>
              <a:gd name="connsiteY120" fmla="*/ 1505065 h 5599882"/>
              <a:gd name="connsiteX121" fmla="*/ 489815 w 5160958"/>
              <a:gd name="connsiteY121" fmla="*/ 1470699 h 5599882"/>
              <a:gd name="connsiteX122" fmla="*/ 415248 w 5160958"/>
              <a:gd name="connsiteY122" fmla="*/ 1429776 h 5599882"/>
              <a:gd name="connsiteX123" fmla="*/ 361263 w 5160958"/>
              <a:gd name="connsiteY123" fmla="*/ 1387200 h 5599882"/>
              <a:gd name="connsiteX124" fmla="*/ 311971 w 5160958"/>
              <a:gd name="connsiteY124" fmla="*/ 1327187 h 5599882"/>
              <a:gd name="connsiteX125" fmla="*/ 238789 w 5160958"/>
              <a:gd name="connsiteY125" fmla="*/ 1227667 h 5599882"/>
              <a:gd name="connsiteX126" fmla="*/ 260810 w 5160958"/>
              <a:gd name="connsiteY126" fmla="*/ 1183252 h 5599882"/>
              <a:gd name="connsiteX127" fmla="*/ 229086 w 5160958"/>
              <a:gd name="connsiteY127" fmla="*/ 1167522 h 5599882"/>
              <a:gd name="connsiteX128" fmla="*/ 232101 w 5160958"/>
              <a:gd name="connsiteY128" fmla="*/ 1121585 h 5599882"/>
              <a:gd name="connsiteX129" fmla="*/ 228825 w 5160958"/>
              <a:gd name="connsiteY129" fmla="*/ 1088339 h 5599882"/>
              <a:gd name="connsiteX130" fmla="*/ 209790 w 5160958"/>
              <a:gd name="connsiteY130" fmla="*/ 1078901 h 5599882"/>
              <a:gd name="connsiteX131" fmla="*/ 225520 w 5160958"/>
              <a:gd name="connsiteY131" fmla="*/ 1047176 h 5599882"/>
              <a:gd name="connsiteX132" fmla="*/ 212830 w 5160958"/>
              <a:gd name="connsiteY132" fmla="*/ 1040884 h 5599882"/>
              <a:gd name="connsiteX133" fmla="*/ 275747 w 5160958"/>
              <a:gd name="connsiteY133" fmla="*/ 913988 h 5599882"/>
              <a:gd name="connsiteX134" fmla="*/ 288437 w 5160958"/>
              <a:gd name="connsiteY134" fmla="*/ 920280 h 5599882"/>
              <a:gd name="connsiteX135" fmla="*/ 297877 w 5160958"/>
              <a:gd name="connsiteY135" fmla="*/ 901241 h 5599882"/>
              <a:gd name="connsiteX136" fmla="*/ 285186 w 5160958"/>
              <a:gd name="connsiteY136" fmla="*/ 894949 h 5599882"/>
              <a:gd name="connsiteX137" fmla="*/ 332481 w 5160958"/>
              <a:gd name="connsiteY137" fmla="*/ 831450 h 5599882"/>
              <a:gd name="connsiteX138" fmla="*/ 392519 w 5160958"/>
              <a:gd name="connsiteY138" fmla="*/ 790074 h 5599882"/>
              <a:gd name="connsiteX139" fmla="*/ 423977 w 5160958"/>
              <a:gd name="connsiteY139" fmla="*/ 726627 h 5599882"/>
              <a:gd name="connsiteX140" fmla="*/ 443010 w 5160958"/>
              <a:gd name="connsiteY140" fmla="*/ 736063 h 5599882"/>
              <a:gd name="connsiteX141" fmla="*/ 503154 w 5160958"/>
              <a:gd name="connsiteY141" fmla="*/ 726360 h 5599882"/>
              <a:gd name="connsiteX142" fmla="*/ 598066 w 5160958"/>
              <a:gd name="connsiteY142" fmla="*/ 694364 h 5599882"/>
              <a:gd name="connsiteX143" fmla="*/ 629790 w 5160958"/>
              <a:gd name="connsiteY143" fmla="*/ 710094 h 5599882"/>
              <a:gd name="connsiteX144" fmla="*/ 636082 w 5160958"/>
              <a:gd name="connsiteY144" fmla="*/ 697404 h 5599882"/>
              <a:gd name="connsiteX145" fmla="*/ 667811 w 5160958"/>
              <a:gd name="connsiteY145" fmla="*/ 713135 h 5599882"/>
              <a:gd name="connsiteX146" fmla="*/ 702575 w 5160958"/>
              <a:gd name="connsiteY146" fmla="*/ 690848 h 5599882"/>
              <a:gd name="connsiteX147" fmla="*/ 4123100 w 5160958"/>
              <a:gd name="connsiteY147" fmla="*/ 254916 h 5599882"/>
              <a:gd name="connsiteX148" fmla="*/ 4142133 w 5160958"/>
              <a:gd name="connsiteY148" fmla="*/ 264353 h 5599882"/>
              <a:gd name="connsiteX149" fmla="*/ 4121601 w 5160958"/>
              <a:gd name="connsiteY149" fmla="*/ 281844 h 5599882"/>
              <a:gd name="connsiteX150" fmla="*/ 4107371 w 5160958"/>
              <a:gd name="connsiteY150" fmla="*/ 286640 h 5599882"/>
              <a:gd name="connsiteX151" fmla="*/ 2681351 w 5160958"/>
              <a:gd name="connsiteY151" fmla="*/ 95 h 5599882"/>
              <a:gd name="connsiteX152" fmla="*/ 2850883 w 5160958"/>
              <a:gd name="connsiteY152" fmla="*/ 24865 h 5599882"/>
              <a:gd name="connsiteX153" fmla="*/ 2893858 w 5160958"/>
              <a:gd name="connsiteY153" fmla="*/ 89646 h 5599882"/>
              <a:gd name="connsiteX154" fmla="*/ 2955813 w 5160958"/>
              <a:gd name="connsiteY154" fmla="*/ 148036 h 5599882"/>
              <a:gd name="connsiteX155" fmla="*/ 2997033 w 5160958"/>
              <a:gd name="connsiteY155" fmla="*/ 160565 h 5599882"/>
              <a:gd name="connsiteX156" fmla="*/ 3006471 w 5160958"/>
              <a:gd name="connsiteY156" fmla="*/ 141531 h 5599882"/>
              <a:gd name="connsiteX157" fmla="*/ 3038194 w 5160958"/>
              <a:gd name="connsiteY157" fmla="*/ 157260 h 5599882"/>
              <a:gd name="connsiteX158" fmla="*/ 3044486 w 5160958"/>
              <a:gd name="connsiteY158" fmla="*/ 144569 h 5599882"/>
              <a:gd name="connsiteX159" fmla="*/ 3146008 w 5160958"/>
              <a:gd name="connsiteY159" fmla="*/ 194905 h 5599882"/>
              <a:gd name="connsiteX160" fmla="*/ 3155445 w 5160958"/>
              <a:gd name="connsiteY160" fmla="*/ 175871 h 5599882"/>
              <a:gd name="connsiteX161" fmla="*/ 3187168 w 5160958"/>
              <a:gd name="connsiteY161" fmla="*/ 191600 h 5599882"/>
              <a:gd name="connsiteX162" fmla="*/ 3256752 w 5160958"/>
              <a:gd name="connsiteY162" fmla="*/ 162859 h 5599882"/>
              <a:gd name="connsiteX163" fmla="*/ 3358218 w 5160958"/>
              <a:gd name="connsiteY163" fmla="*/ 197357 h 5599882"/>
              <a:gd name="connsiteX164" fmla="*/ 3431530 w 5160958"/>
              <a:gd name="connsiteY164" fmla="*/ 336472 h 5599882"/>
              <a:gd name="connsiteX165" fmla="*/ 3571383 w 5160958"/>
              <a:gd name="connsiteY165" fmla="*/ 484859 h 5599882"/>
              <a:gd name="connsiteX166" fmla="*/ 3565091 w 5160958"/>
              <a:gd name="connsiteY166" fmla="*/ 497551 h 5599882"/>
              <a:gd name="connsiteX167" fmla="*/ 3615853 w 5160958"/>
              <a:gd name="connsiteY167" fmla="*/ 522720 h 5599882"/>
              <a:gd name="connsiteX168" fmla="*/ 3606416 w 5160958"/>
              <a:gd name="connsiteY168" fmla="*/ 541752 h 5599882"/>
              <a:gd name="connsiteX169" fmla="*/ 3638141 w 5160958"/>
              <a:gd name="connsiteY169" fmla="*/ 557482 h 5599882"/>
              <a:gd name="connsiteX170" fmla="*/ 3631849 w 5160958"/>
              <a:gd name="connsiteY170" fmla="*/ 570173 h 5599882"/>
              <a:gd name="connsiteX171" fmla="*/ 3790471 w 5160958"/>
              <a:gd name="connsiteY171" fmla="*/ 648820 h 5599882"/>
              <a:gd name="connsiteX172" fmla="*/ 3781033 w 5160958"/>
              <a:gd name="connsiteY172" fmla="*/ 667854 h 5599882"/>
              <a:gd name="connsiteX173" fmla="*/ 3822383 w 5160958"/>
              <a:gd name="connsiteY173" fmla="*/ 719976 h 5599882"/>
              <a:gd name="connsiteX174" fmla="*/ 3844750 w 5160958"/>
              <a:gd name="connsiteY174" fmla="*/ 778498 h 5599882"/>
              <a:gd name="connsiteX175" fmla="*/ 3822728 w 5160958"/>
              <a:gd name="connsiteY175" fmla="*/ 822913 h 5599882"/>
              <a:gd name="connsiteX176" fmla="*/ 3835418 w 5160958"/>
              <a:gd name="connsiteY176" fmla="*/ 829205 h 5599882"/>
              <a:gd name="connsiteX177" fmla="*/ 3808943 w 5160958"/>
              <a:gd name="connsiteY177" fmla="*/ 962317 h 5599882"/>
              <a:gd name="connsiteX178" fmla="*/ 3814087 w 5160958"/>
              <a:gd name="connsiteY178" fmla="*/ 1079479 h 5599882"/>
              <a:gd name="connsiteX179" fmla="*/ 3807795 w 5160958"/>
              <a:gd name="connsiteY179" fmla="*/ 1092169 h 5599882"/>
              <a:gd name="connsiteX180" fmla="*/ 3871243 w 5160958"/>
              <a:gd name="connsiteY180" fmla="*/ 1123628 h 5599882"/>
              <a:gd name="connsiteX181" fmla="*/ 3861803 w 5160958"/>
              <a:gd name="connsiteY181" fmla="*/ 1142668 h 5599882"/>
              <a:gd name="connsiteX182" fmla="*/ 3942770 w 5160958"/>
              <a:gd name="connsiteY182" fmla="*/ 1202573 h 5599882"/>
              <a:gd name="connsiteX183" fmla="*/ 3941624 w 5160958"/>
              <a:gd name="connsiteY183" fmla="*/ 1332435 h 5599882"/>
              <a:gd name="connsiteX184" fmla="*/ 3891155 w 5160958"/>
              <a:gd name="connsiteY184" fmla="*/ 1394366 h 5599882"/>
              <a:gd name="connsiteX185" fmla="*/ 3837542 w 5160958"/>
              <a:gd name="connsiteY185" fmla="*/ 1462641 h 5599882"/>
              <a:gd name="connsiteX186" fmla="*/ 3818800 w 5160958"/>
              <a:gd name="connsiteY186" fmla="*/ 1540297 h 5599882"/>
              <a:gd name="connsiteX187" fmla="*/ 3825540 w 5160958"/>
              <a:gd name="connsiteY187" fmla="*/ 1662214 h 5599882"/>
              <a:gd name="connsiteX188" fmla="*/ 3857263 w 5160958"/>
              <a:gd name="connsiteY188" fmla="*/ 1677943 h 5599882"/>
              <a:gd name="connsiteX189" fmla="*/ 3850971 w 5160958"/>
              <a:gd name="connsiteY189" fmla="*/ 1690633 h 5599882"/>
              <a:gd name="connsiteX190" fmla="*/ 3862148 w 5160958"/>
              <a:gd name="connsiteY190" fmla="*/ 1715931 h 5599882"/>
              <a:gd name="connsiteX191" fmla="*/ 3865343 w 5160958"/>
              <a:gd name="connsiteY191" fmla="*/ 1725424 h 5599882"/>
              <a:gd name="connsiteX192" fmla="*/ 3862198 w 5160958"/>
              <a:gd name="connsiteY192" fmla="*/ 1731766 h 5599882"/>
              <a:gd name="connsiteX193" fmla="*/ 3857533 w 5160958"/>
              <a:gd name="connsiteY193" fmla="*/ 1757125 h 5599882"/>
              <a:gd name="connsiteX194" fmla="*/ 3870218 w 5160958"/>
              <a:gd name="connsiteY194" fmla="*/ 1763414 h 5599882"/>
              <a:gd name="connsiteX195" fmla="*/ 3810369 w 5160958"/>
              <a:gd name="connsiteY195" fmla="*/ 1860217 h 5599882"/>
              <a:gd name="connsiteX196" fmla="*/ 3756863 w 5160958"/>
              <a:gd name="connsiteY196" fmla="*/ 1960165 h 5599882"/>
              <a:gd name="connsiteX197" fmla="*/ 3737825 w 5160958"/>
              <a:gd name="connsiteY197" fmla="*/ 1950725 h 5599882"/>
              <a:gd name="connsiteX198" fmla="*/ 3706316 w 5160958"/>
              <a:gd name="connsiteY198" fmla="*/ 1998338 h 5599882"/>
              <a:gd name="connsiteX199" fmla="*/ 3660882 w 5160958"/>
              <a:gd name="connsiteY199" fmla="*/ 2145765 h 5599882"/>
              <a:gd name="connsiteX200" fmla="*/ 3621749 w 5160958"/>
              <a:gd name="connsiteY200" fmla="*/ 2280501 h 5599882"/>
              <a:gd name="connsiteX201" fmla="*/ 3564799 w 5160958"/>
              <a:gd name="connsiteY201" fmla="*/ 2299697 h 5599882"/>
              <a:gd name="connsiteX202" fmla="*/ 3549069 w 5160958"/>
              <a:gd name="connsiteY202" fmla="*/ 2331422 h 5599882"/>
              <a:gd name="connsiteX203" fmla="*/ 3528487 w 5160958"/>
              <a:gd name="connsiteY203" fmla="*/ 2333075 h 5599882"/>
              <a:gd name="connsiteX204" fmla="*/ 3507907 w 5160958"/>
              <a:gd name="connsiteY204" fmla="*/ 2334727 h 5599882"/>
              <a:gd name="connsiteX205" fmla="*/ 3485886 w 5160958"/>
              <a:gd name="connsiteY205" fmla="*/ 2379141 h 5599882"/>
              <a:gd name="connsiteX206" fmla="*/ 3473195 w 5160958"/>
              <a:gd name="connsiteY206" fmla="*/ 2372849 h 5599882"/>
              <a:gd name="connsiteX207" fmla="*/ 3457467 w 5160958"/>
              <a:gd name="connsiteY207" fmla="*/ 2404572 h 5599882"/>
              <a:gd name="connsiteX208" fmla="*/ 3438432 w 5160958"/>
              <a:gd name="connsiteY208" fmla="*/ 2395135 h 5599882"/>
              <a:gd name="connsiteX209" fmla="*/ 3425821 w 5160958"/>
              <a:gd name="connsiteY209" fmla="*/ 2412602 h 5599882"/>
              <a:gd name="connsiteX210" fmla="*/ 3413213 w 5160958"/>
              <a:gd name="connsiteY210" fmla="*/ 2430063 h 5599882"/>
              <a:gd name="connsiteX211" fmla="*/ 3404247 w 5160958"/>
              <a:gd name="connsiteY211" fmla="*/ 2591618 h 5599882"/>
              <a:gd name="connsiteX212" fmla="*/ 3493240 w 5160958"/>
              <a:gd name="connsiteY212" fmla="*/ 2683174 h 5599882"/>
              <a:gd name="connsiteX213" fmla="*/ 3483803 w 5160958"/>
              <a:gd name="connsiteY213" fmla="*/ 2702209 h 5599882"/>
              <a:gd name="connsiteX214" fmla="*/ 3545762 w 5160958"/>
              <a:gd name="connsiteY214" fmla="*/ 2760592 h 5599882"/>
              <a:gd name="connsiteX215" fmla="*/ 3607716 w 5160958"/>
              <a:gd name="connsiteY215" fmla="*/ 2818981 h 5599882"/>
              <a:gd name="connsiteX216" fmla="*/ 3590704 w 5160958"/>
              <a:gd name="connsiteY216" fmla="*/ 2940974 h 5599882"/>
              <a:gd name="connsiteX217" fmla="*/ 3613230 w 5160958"/>
              <a:gd name="connsiteY217" fmla="*/ 3047000 h 5599882"/>
              <a:gd name="connsiteX218" fmla="*/ 3640500 w 5160958"/>
              <a:gd name="connsiteY218" fmla="*/ 3151427 h 5599882"/>
              <a:gd name="connsiteX219" fmla="*/ 3637727 w 5160958"/>
              <a:gd name="connsiteY219" fmla="*/ 3268621 h 5599882"/>
              <a:gd name="connsiteX220" fmla="*/ 3669452 w 5160958"/>
              <a:gd name="connsiteY220" fmla="*/ 3284351 h 5599882"/>
              <a:gd name="connsiteX221" fmla="*/ 3663318 w 5160958"/>
              <a:gd name="connsiteY221" fmla="*/ 3344545 h 5599882"/>
              <a:gd name="connsiteX222" fmla="*/ 3676008 w 5160958"/>
              <a:gd name="connsiteY222" fmla="*/ 3350837 h 5599882"/>
              <a:gd name="connsiteX223" fmla="*/ 3673027 w 5160958"/>
              <a:gd name="connsiteY223" fmla="*/ 3404692 h 5599882"/>
              <a:gd name="connsiteX224" fmla="*/ 3676543 w 5160958"/>
              <a:gd name="connsiteY224" fmla="*/ 3509201 h 5599882"/>
              <a:gd name="connsiteX225" fmla="*/ 3695575 w 5160958"/>
              <a:gd name="connsiteY225" fmla="*/ 3518638 h 5599882"/>
              <a:gd name="connsiteX226" fmla="*/ 3623268 w 5160958"/>
              <a:gd name="connsiteY226" fmla="*/ 3680410 h 5599882"/>
              <a:gd name="connsiteX227" fmla="*/ 3598423 w 5160958"/>
              <a:gd name="connsiteY227" fmla="*/ 3826184 h 5599882"/>
              <a:gd name="connsiteX228" fmla="*/ 3573254 w 5160958"/>
              <a:gd name="connsiteY228" fmla="*/ 3876946 h 5599882"/>
              <a:gd name="connsiteX229" fmla="*/ 3592289 w 5160958"/>
              <a:gd name="connsiteY229" fmla="*/ 3886384 h 5599882"/>
              <a:gd name="connsiteX230" fmla="*/ 3576559 w 5160958"/>
              <a:gd name="connsiteY230" fmla="*/ 3918109 h 5599882"/>
              <a:gd name="connsiteX231" fmla="*/ 3589249 w 5160958"/>
              <a:gd name="connsiteY231" fmla="*/ 3924401 h 5599882"/>
              <a:gd name="connsiteX232" fmla="*/ 3573786 w 5160958"/>
              <a:gd name="connsiteY232" fmla="*/ 4035303 h 5599882"/>
              <a:gd name="connsiteX233" fmla="*/ 3592818 w 5160958"/>
              <a:gd name="connsiteY233" fmla="*/ 4044739 h 5599882"/>
              <a:gd name="connsiteX234" fmla="*/ 3570879 w 5160958"/>
              <a:gd name="connsiteY234" fmla="*/ 4112907 h 5599882"/>
              <a:gd name="connsiteX235" fmla="*/ 3542589 w 5160958"/>
              <a:gd name="connsiteY235" fmla="*/ 4177934 h 5599882"/>
              <a:gd name="connsiteX236" fmla="*/ 3561629 w 5160958"/>
              <a:gd name="connsiteY236" fmla="*/ 4187374 h 5599882"/>
              <a:gd name="connsiteX237" fmla="*/ 3549097 w 5160958"/>
              <a:gd name="connsiteY237" fmla="*/ 4228586 h 5599882"/>
              <a:gd name="connsiteX238" fmla="*/ 3498656 w 5160958"/>
              <a:gd name="connsiteY238" fmla="*/ 4298431 h 5599882"/>
              <a:gd name="connsiteX239" fmla="*/ 3444959 w 5160958"/>
              <a:gd name="connsiteY239" fmla="*/ 4342954 h 5599882"/>
              <a:gd name="connsiteX240" fmla="*/ 3366310 w 5160958"/>
              <a:gd name="connsiteY240" fmla="*/ 4501579 h 5599882"/>
              <a:gd name="connsiteX241" fmla="*/ 3347278 w 5160958"/>
              <a:gd name="connsiteY241" fmla="*/ 4492142 h 5599882"/>
              <a:gd name="connsiteX242" fmla="*/ 3337949 w 5160958"/>
              <a:gd name="connsiteY242" fmla="*/ 4542844 h 5599882"/>
              <a:gd name="connsiteX243" fmla="*/ 3322325 w 5160958"/>
              <a:gd name="connsiteY243" fmla="*/ 4606243 h 5599882"/>
              <a:gd name="connsiteX244" fmla="*/ 3312862 w 5160958"/>
              <a:gd name="connsiteY244" fmla="*/ 4617361 h 5599882"/>
              <a:gd name="connsiteX245" fmla="*/ 3303393 w 5160958"/>
              <a:gd name="connsiteY245" fmla="*/ 4628476 h 5599882"/>
              <a:gd name="connsiteX246" fmla="*/ 3284360 w 5160958"/>
              <a:gd name="connsiteY246" fmla="*/ 4619039 h 5599882"/>
              <a:gd name="connsiteX247" fmla="*/ 3252901 w 5160958"/>
              <a:gd name="connsiteY247" fmla="*/ 4682488 h 5599882"/>
              <a:gd name="connsiteX248" fmla="*/ 3240209 w 5160958"/>
              <a:gd name="connsiteY248" fmla="*/ 4676195 h 5599882"/>
              <a:gd name="connsiteX249" fmla="*/ 3234001 w 5160958"/>
              <a:gd name="connsiteY249" fmla="*/ 4712639 h 5599882"/>
              <a:gd name="connsiteX250" fmla="*/ 3215205 w 5160958"/>
              <a:gd name="connsiteY250" fmla="*/ 4774466 h 5599882"/>
              <a:gd name="connsiteX251" fmla="*/ 3196274 w 5160958"/>
              <a:gd name="connsiteY251" fmla="*/ 4796699 h 5599882"/>
              <a:gd name="connsiteX252" fmla="*/ 3183581 w 5160958"/>
              <a:gd name="connsiteY252" fmla="*/ 4790406 h 5599882"/>
              <a:gd name="connsiteX253" fmla="*/ 3117360 w 5160958"/>
              <a:gd name="connsiteY253" fmla="*/ 4876143 h 5599882"/>
              <a:gd name="connsiteX254" fmla="*/ 3076196 w 5160958"/>
              <a:gd name="connsiteY254" fmla="*/ 4879452 h 5599882"/>
              <a:gd name="connsiteX255" fmla="*/ 3025837 w 5160958"/>
              <a:gd name="connsiteY255" fmla="*/ 4973052 h 5599882"/>
              <a:gd name="connsiteX256" fmla="*/ 2969126 w 5160958"/>
              <a:gd name="connsiteY256" fmla="*/ 5063512 h 5599882"/>
              <a:gd name="connsiteX257" fmla="*/ 2950093 w 5160958"/>
              <a:gd name="connsiteY257" fmla="*/ 5054075 h 5599882"/>
              <a:gd name="connsiteX258" fmla="*/ 2934365 w 5160958"/>
              <a:gd name="connsiteY258" fmla="*/ 5085798 h 5599882"/>
              <a:gd name="connsiteX259" fmla="*/ 2921673 w 5160958"/>
              <a:gd name="connsiteY259" fmla="*/ 5079505 h 5599882"/>
              <a:gd name="connsiteX260" fmla="*/ 2899651 w 5160958"/>
              <a:gd name="connsiteY260" fmla="*/ 5123920 h 5599882"/>
              <a:gd name="connsiteX261" fmla="*/ 2880619 w 5160958"/>
              <a:gd name="connsiteY261" fmla="*/ 5114483 h 5599882"/>
              <a:gd name="connsiteX262" fmla="*/ 2864889 w 5160958"/>
              <a:gd name="connsiteY262" fmla="*/ 5146208 h 5599882"/>
              <a:gd name="connsiteX263" fmla="*/ 2823722 w 5160958"/>
              <a:gd name="connsiteY263" fmla="*/ 5149508 h 5599882"/>
              <a:gd name="connsiteX264" fmla="*/ 2807992 w 5160958"/>
              <a:gd name="connsiteY264" fmla="*/ 5181233 h 5599882"/>
              <a:gd name="connsiteX265" fmla="*/ 2792160 w 5160958"/>
              <a:gd name="connsiteY265" fmla="*/ 5181291 h 5599882"/>
              <a:gd name="connsiteX266" fmla="*/ 2769976 w 5160958"/>
              <a:gd name="connsiteY266" fmla="*/ 5178193 h 5599882"/>
              <a:gd name="connsiteX267" fmla="*/ 2754246 w 5160958"/>
              <a:gd name="connsiteY267" fmla="*/ 5209918 h 5599882"/>
              <a:gd name="connsiteX268" fmla="*/ 2713086 w 5160958"/>
              <a:gd name="connsiteY268" fmla="*/ 5213224 h 5599882"/>
              <a:gd name="connsiteX269" fmla="*/ 2691064 w 5160958"/>
              <a:gd name="connsiteY269" fmla="*/ 5257639 h 5599882"/>
              <a:gd name="connsiteX270" fmla="*/ 2678372 w 5160958"/>
              <a:gd name="connsiteY270" fmla="*/ 5251346 h 5599882"/>
              <a:gd name="connsiteX271" fmla="*/ 2662643 w 5160958"/>
              <a:gd name="connsiteY271" fmla="*/ 5283069 h 5599882"/>
              <a:gd name="connsiteX272" fmla="*/ 2643611 w 5160958"/>
              <a:gd name="connsiteY272" fmla="*/ 5273632 h 5599882"/>
              <a:gd name="connsiteX273" fmla="*/ 2627878 w 5160958"/>
              <a:gd name="connsiteY273" fmla="*/ 5305362 h 5599882"/>
              <a:gd name="connsiteX274" fmla="*/ 2615188 w 5160958"/>
              <a:gd name="connsiteY274" fmla="*/ 5299070 h 5599882"/>
              <a:gd name="connsiteX275" fmla="*/ 2599459 w 5160958"/>
              <a:gd name="connsiteY275" fmla="*/ 5330795 h 5599882"/>
              <a:gd name="connsiteX276" fmla="*/ 2580424 w 5160958"/>
              <a:gd name="connsiteY276" fmla="*/ 5321357 h 5599882"/>
              <a:gd name="connsiteX277" fmla="*/ 2518863 w 5160958"/>
              <a:gd name="connsiteY277" fmla="*/ 5381741 h 5599882"/>
              <a:gd name="connsiteX278" fmla="*/ 2447659 w 5160958"/>
              <a:gd name="connsiteY278" fmla="*/ 5397813 h 5599882"/>
              <a:gd name="connsiteX279" fmla="*/ 2431930 w 5160958"/>
              <a:gd name="connsiteY279" fmla="*/ 5429535 h 5599882"/>
              <a:gd name="connsiteX280" fmla="*/ 2393914 w 5160958"/>
              <a:gd name="connsiteY280" fmla="*/ 5426499 h 5599882"/>
              <a:gd name="connsiteX281" fmla="*/ 2368745 w 5160958"/>
              <a:gd name="connsiteY281" fmla="*/ 5477262 h 5599882"/>
              <a:gd name="connsiteX282" fmla="*/ 2322835 w 5160958"/>
              <a:gd name="connsiteY282" fmla="*/ 5482161 h 5599882"/>
              <a:gd name="connsiteX283" fmla="*/ 2283275 w 5160958"/>
              <a:gd name="connsiteY283" fmla="*/ 5490217 h 5599882"/>
              <a:gd name="connsiteX284" fmla="*/ 2273838 w 5160958"/>
              <a:gd name="connsiteY284" fmla="*/ 5509250 h 5599882"/>
              <a:gd name="connsiteX285" fmla="*/ 2242108 w 5160958"/>
              <a:gd name="connsiteY285" fmla="*/ 5493518 h 5599882"/>
              <a:gd name="connsiteX286" fmla="*/ 2140804 w 5160958"/>
              <a:gd name="connsiteY286" fmla="*/ 5506525 h 5599882"/>
              <a:gd name="connsiteX287" fmla="*/ 2068025 w 5160958"/>
              <a:gd name="connsiteY287" fmla="*/ 5525773 h 5599882"/>
              <a:gd name="connsiteX288" fmla="*/ 2036300 w 5160958"/>
              <a:gd name="connsiteY288" fmla="*/ 5510044 h 5599882"/>
              <a:gd name="connsiteX289" fmla="*/ 1893957 w 5160958"/>
              <a:gd name="connsiteY289" fmla="*/ 5565947 h 5599882"/>
              <a:gd name="connsiteX290" fmla="*/ 1738828 w 5160958"/>
              <a:gd name="connsiteY290" fmla="*/ 5583889 h 5599882"/>
              <a:gd name="connsiteX291" fmla="*/ 1732536 w 5160958"/>
              <a:gd name="connsiteY291" fmla="*/ 5596579 h 5599882"/>
              <a:gd name="connsiteX292" fmla="*/ 1700811 w 5160958"/>
              <a:gd name="connsiteY292" fmla="*/ 5580850 h 5599882"/>
              <a:gd name="connsiteX293" fmla="*/ 1691375 w 5160958"/>
              <a:gd name="connsiteY293" fmla="*/ 5599882 h 5599882"/>
              <a:gd name="connsiteX294" fmla="*/ 1564472 w 5160958"/>
              <a:gd name="connsiteY294" fmla="*/ 5536962 h 5599882"/>
              <a:gd name="connsiteX295" fmla="*/ 1558179 w 5160958"/>
              <a:gd name="connsiteY295" fmla="*/ 5549654 h 5599882"/>
              <a:gd name="connsiteX296" fmla="*/ 1507422 w 5160958"/>
              <a:gd name="connsiteY296" fmla="*/ 5524488 h 5599882"/>
              <a:gd name="connsiteX297" fmla="*/ 1497982 w 5160958"/>
              <a:gd name="connsiteY297" fmla="*/ 5543526 h 5599882"/>
              <a:gd name="connsiteX298" fmla="*/ 1453568 w 5160958"/>
              <a:gd name="connsiteY298" fmla="*/ 5521504 h 5599882"/>
              <a:gd name="connsiteX299" fmla="*/ 1447278 w 5160958"/>
              <a:gd name="connsiteY299" fmla="*/ 5534189 h 5599882"/>
              <a:gd name="connsiteX300" fmla="*/ 1363242 w 5160958"/>
              <a:gd name="connsiteY300" fmla="*/ 5504384 h 5599882"/>
              <a:gd name="connsiteX301" fmla="*/ 1279213 w 5160958"/>
              <a:gd name="connsiteY301" fmla="*/ 5474580 h 5599882"/>
              <a:gd name="connsiteX302" fmla="*/ 1272921 w 5160958"/>
              <a:gd name="connsiteY302" fmla="*/ 5487270 h 5599882"/>
              <a:gd name="connsiteX303" fmla="*/ 1222161 w 5160958"/>
              <a:gd name="connsiteY303" fmla="*/ 5462103 h 5599882"/>
              <a:gd name="connsiteX304" fmla="*/ 1212724 w 5160958"/>
              <a:gd name="connsiteY304" fmla="*/ 5481137 h 5599882"/>
              <a:gd name="connsiteX305" fmla="*/ 1142979 w 5160958"/>
              <a:gd name="connsiteY305" fmla="*/ 5462367 h 5599882"/>
              <a:gd name="connsiteX306" fmla="*/ 1133542 w 5160958"/>
              <a:gd name="connsiteY306" fmla="*/ 5481399 h 5599882"/>
              <a:gd name="connsiteX307" fmla="*/ 1070093 w 5160958"/>
              <a:gd name="connsiteY307" fmla="*/ 5449940 h 5599882"/>
              <a:gd name="connsiteX308" fmla="*/ 1063800 w 5160958"/>
              <a:gd name="connsiteY308" fmla="*/ 5462632 h 5599882"/>
              <a:gd name="connsiteX309" fmla="*/ 997287 w 5160958"/>
              <a:gd name="connsiteY309" fmla="*/ 5461274 h 5599882"/>
              <a:gd name="connsiteX310" fmla="*/ 921176 w 5160958"/>
              <a:gd name="connsiteY310" fmla="*/ 5431438 h 5599882"/>
              <a:gd name="connsiteX311" fmla="*/ 927468 w 5160958"/>
              <a:gd name="connsiteY311" fmla="*/ 5418748 h 5599882"/>
              <a:gd name="connsiteX312" fmla="*/ 836850 w 5160958"/>
              <a:gd name="connsiteY312" fmla="*/ 5314534 h 5599882"/>
              <a:gd name="connsiteX313" fmla="*/ 698567 w 5160958"/>
              <a:gd name="connsiteY313" fmla="*/ 5162966 h 5599882"/>
              <a:gd name="connsiteX314" fmla="*/ 704856 w 5160958"/>
              <a:gd name="connsiteY314" fmla="*/ 5150281 h 5599882"/>
              <a:gd name="connsiteX315" fmla="*/ 673132 w 5160958"/>
              <a:gd name="connsiteY315" fmla="*/ 5134552 h 5599882"/>
              <a:gd name="connsiteX316" fmla="*/ 682571 w 5160958"/>
              <a:gd name="connsiteY316" fmla="*/ 5115514 h 5599882"/>
              <a:gd name="connsiteX317" fmla="*/ 655648 w 5160958"/>
              <a:gd name="connsiteY317" fmla="*/ 5114024 h 5599882"/>
              <a:gd name="connsiteX318" fmla="*/ 628717 w 5160958"/>
              <a:gd name="connsiteY318" fmla="*/ 5112530 h 5599882"/>
              <a:gd name="connsiteX319" fmla="*/ 622427 w 5160958"/>
              <a:gd name="connsiteY319" fmla="*/ 5125215 h 5599882"/>
              <a:gd name="connsiteX320" fmla="*/ 551005 w 5160958"/>
              <a:gd name="connsiteY320" fmla="*/ 5077950 h 5599882"/>
              <a:gd name="connsiteX321" fmla="*/ 482787 w 5160958"/>
              <a:gd name="connsiteY321" fmla="*/ 5040176 h 5599882"/>
              <a:gd name="connsiteX322" fmla="*/ 492226 w 5160958"/>
              <a:gd name="connsiteY322" fmla="*/ 5021138 h 5599882"/>
              <a:gd name="connsiteX323" fmla="*/ 460502 w 5160958"/>
              <a:gd name="connsiteY323" fmla="*/ 5005408 h 5599882"/>
              <a:gd name="connsiteX324" fmla="*/ 458848 w 5160958"/>
              <a:gd name="connsiteY324" fmla="*/ 4984825 h 5599882"/>
              <a:gd name="connsiteX325" fmla="*/ 457193 w 5160958"/>
              <a:gd name="connsiteY325" fmla="*/ 4964244 h 5599882"/>
              <a:gd name="connsiteX326" fmla="*/ 425469 w 5160958"/>
              <a:gd name="connsiteY326" fmla="*/ 4948514 h 5599882"/>
              <a:gd name="connsiteX327" fmla="*/ 431761 w 5160958"/>
              <a:gd name="connsiteY327" fmla="*/ 4935824 h 5599882"/>
              <a:gd name="connsiteX328" fmla="*/ 415766 w 5160958"/>
              <a:gd name="connsiteY328" fmla="*/ 4888370 h 5599882"/>
              <a:gd name="connsiteX329" fmla="*/ 380655 w 5160958"/>
              <a:gd name="connsiteY329" fmla="*/ 4807726 h 5599882"/>
              <a:gd name="connsiteX330" fmla="*/ 336028 w 5160958"/>
              <a:gd name="connsiteY330" fmla="*/ 4722355 h 5599882"/>
              <a:gd name="connsiteX331" fmla="*/ 291481 w 5160958"/>
              <a:gd name="connsiteY331" fmla="*/ 4660746 h 5599882"/>
              <a:gd name="connsiteX332" fmla="*/ 307210 w 5160958"/>
              <a:gd name="connsiteY332" fmla="*/ 4629022 h 5599882"/>
              <a:gd name="connsiteX333" fmla="*/ 262795 w 5160958"/>
              <a:gd name="connsiteY333" fmla="*/ 4607000 h 5599882"/>
              <a:gd name="connsiteX334" fmla="*/ 269087 w 5160958"/>
              <a:gd name="connsiteY334" fmla="*/ 4594310 h 5599882"/>
              <a:gd name="connsiteX335" fmla="*/ 235658 w 5160958"/>
              <a:gd name="connsiteY335" fmla="*/ 4542162 h 5599882"/>
              <a:gd name="connsiteX336" fmla="*/ 179859 w 5160958"/>
              <a:gd name="connsiteY336" fmla="*/ 4431500 h 5599882"/>
              <a:gd name="connsiteX337" fmla="*/ 130353 w 5160958"/>
              <a:gd name="connsiteY337" fmla="*/ 4308146 h 5599882"/>
              <a:gd name="connsiteX338" fmla="*/ 122093 w 5160958"/>
              <a:gd name="connsiteY338" fmla="*/ 4205236 h 5599882"/>
              <a:gd name="connsiteX339" fmla="*/ 90368 w 5160958"/>
              <a:gd name="connsiteY339" fmla="*/ 4189507 h 5599882"/>
              <a:gd name="connsiteX340" fmla="*/ 93086 w 5160958"/>
              <a:gd name="connsiteY340" fmla="*/ 4056473 h 5599882"/>
              <a:gd name="connsiteX341" fmla="*/ 57845 w 5160958"/>
              <a:gd name="connsiteY341" fmla="*/ 3936235 h 5599882"/>
              <a:gd name="connsiteX342" fmla="*/ 35557 w 5160958"/>
              <a:gd name="connsiteY342" fmla="*/ 3901472 h 5599882"/>
              <a:gd name="connsiteX343" fmla="*/ 51287 w 5160958"/>
              <a:gd name="connsiteY343" fmla="*/ 3869748 h 5599882"/>
              <a:gd name="connsiteX344" fmla="*/ 25856 w 5160958"/>
              <a:gd name="connsiteY344" fmla="*/ 3841329 h 5599882"/>
              <a:gd name="connsiteX345" fmla="*/ 41586 w 5160958"/>
              <a:gd name="connsiteY345" fmla="*/ 3809604 h 5599882"/>
              <a:gd name="connsiteX346" fmla="*/ 22445 w 5160958"/>
              <a:gd name="connsiteY346" fmla="*/ 3768494 h 5599882"/>
              <a:gd name="connsiteX347" fmla="*/ 3303 w 5160958"/>
              <a:gd name="connsiteY347" fmla="*/ 3727387 h 5599882"/>
              <a:gd name="connsiteX348" fmla="*/ 19032 w 5160958"/>
              <a:gd name="connsiteY348" fmla="*/ 3695663 h 5599882"/>
              <a:gd name="connsiteX349" fmla="*/ 0 w 5160958"/>
              <a:gd name="connsiteY349" fmla="*/ 3686226 h 5599882"/>
              <a:gd name="connsiteX350" fmla="*/ 15728 w 5160958"/>
              <a:gd name="connsiteY350" fmla="*/ 3654503 h 5599882"/>
              <a:gd name="connsiteX351" fmla="*/ 3036 w 5160958"/>
              <a:gd name="connsiteY351" fmla="*/ 3648210 h 5599882"/>
              <a:gd name="connsiteX352" fmla="*/ 25058 w 5160958"/>
              <a:gd name="connsiteY352" fmla="*/ 3603795 h 5599882"/>
              <a:gd name="connsiteX353" fmla="*/ 6025 w 5160958"/>
              <a:gd name="connsiteY353" fmla="*/ 3594358 h 5599882"/>
              <a:gd name="connsiteX354" fmla="*/ 54760 w 5160958"/>
              <a:gd name="connsiteY354" fmla="*/ 3488085 h 5599882"/>
              <a:gd name="connsiteX355" fmla="*/ 97154 w 5160958"/>
              <a:gd name="connsiteY355" fmla="*/ 3378677 h 5599882"/>
              <a:gd name="connsiteX356" fmla="*/ 78114 w 5160958"/>
              <a:gd name="connsiteY356" fmla="*/ 3369236 h 5599882"/>
              <a:gd name="connsiteX357" fmla="*/ 93844 w 5160958"/>
              <a:gd name="connsiteY357" fmla="*/ 3337512 h 5599882"/>
              <a:gd name="connsiteX358" fmla="*/ 77874 w 5160958"/>
              <a:gd name="connsiteY358" fmla="*/ 3297978 h 5599882"/>
              <a:gd name="connsiteX359" fmla="*/ 55562 w 5160958"/>
              <a:gd name="connsiteY359" fmla="*/ 3255296 h 5599882"/>
              <a:gd name="connsiteX360" fmla="*/ 71292 w 5160958"/>
              <a:gd name="connsiteY360" fmla="*/ 3223571 h 5599882"/>
              <a:gd name="connsiteX361" fmla="*/ 42607 w 5160958"/>
              <a:gd name="connsiteY361" fmla="*/ 3169825 h 5599882"/>
              <a:gd name="connsiteX362" fmla="*/ 64628 w 5160958"/>
              <a:gd name="connsiteY362" fmla="*/ 3125410 h 5599882"/>
              <a:gd name="connsiteX363" fmla="*/ 45594 w 5160958"/>
              <a:gd name="connsiteY363" fmla="*/ 3115973 h 5599882"/>
              <a:gd name="connsiteX364" fmla="*/ 86493 w 5160958"/>
              <a:gd name="connsiteY364" fmla="*/ 3033485 h 5599882"/>
              <a:gd name="connsiteX365" fmla="*/ 105527 w 5160958"/>
              <a:gd name="connsiteY365" fmla="*/ 3042923 h 5599882"/>
              <a:gd name="connsiteX366" fmla="*/ 149652 w 5160958"/>
              <a:gd name="connsiteY366" fmla="*/ 2977847 h 5599882"/>
              <a:gd name="connsiteX367" fmla="*/ 187427 w 5160958"/>
              <a:gd name="connsiteY367" fmla="*/ 2909627 h 5599882"/>
              <a:gd name="connsiteX368" fmla="*/ 206459 w 5160958"/>
              <a:gd name="connsiteY368" fmla="*/ 2919064 h 5599882"/>
              <a:gd name="connsiteX369" fmla="*/ 222189 w 5160958"/>
              <a:gd name="connsiteY369" fmla="*/ 2887339 h 5599882"/>
              <a:gd name="connsiteX370" fmla="*/ 234881 w 5160958"/>
              <a:gd name="connsiteY370" fmla="*/ 2893632 h 5599882"/>
              <a:gd name="connsiteX371" fmla="*/ 310541 w 5160958"/>
              <a:gd name="connsiteY371" fmla="*/ 2788859 h 5599882"/>
              <a:gd name="connsiteX372" fmla="*/ 323231 w 5160958"/>
              <a:gd name="connsiteY372" fmla="*/ 2795151 h 5599882"/>
              <a:gd name="connsiteX373" fmla="*/ 378261 w 5160958"/>
              <a:gd name="connsiteY373" fmla="*/ 2676195 h 5599882"/>
              <a:gd name="connsiteX374" fmla="*/ 426942 w 5160958"/>
              <a:gd name="connsiteY374" fmla="*/ 2554092 h 5599882"/>
              <a:gd name="connsiteX375" fmla="*/ 496368 w 5160958"/>
              <a:gd name="connsiteY375" fmla="*/ 2477847 h 5599882"/>
              <a:gd name="connsiteX376" fmla="*/ 562538 w 5160958"/>
              <a:gd name="connsiteY376" fmla="*/ 2376276 h 5599882"/>
              <a:gd name="connsiteX377" fmla="*/ 590743 w 5160958"/>
              <a:gd name="connsiteY377" fmla="*/ 2287502 h 5599882"/>
              <a:gd name="connsiteX378" fmla="*/ 637827 w 5160958"/>
              <a:gd name="connsiteY378" fmla="*/ 2160649 h 5599882"/>
              <a:gd name="connsiteX379" fmla="*/ 656867 w 5160958"/>
              <a:gd name="connsiteY379" fmla="*/ 2170090 h 5599882"/>
              <a:gd name="connsiteX380" fmla="*/ 770436 w 5160958"/>
              <a:gd name="connsiteY380" fmla="*/ 2036685 h 5599882"/>
              <a:gd name="connsiteX381" fmla="*/ 931729 w 5160958"/>
              <a:gd name="connsiteY381" fmla="*/ 1966467 h 5599882"/>
              <a:gd name="connsiteX382" fmla="*/ 938021 w 5160958"/>
              <a:gd name="connsiteY382" fmla="*/ 1953775 h 5599882"/>
              <a:gd name="connsiteX383" fmla="*/ 988779 w 5160958"/>
              <a:gd name="connsiteY383" fmla="*/ 1978942 h 5599882"/>
              <a:gd name="connsiteX384" fmla="*/ 1086863 w 5160958"/>
              <a:gd name="connsiteY384" fmla="*/ 1948528 h 5599882"/>
              <a:gd name="connsiteX385" fmla="*/ 1194511 w 5160958"/>
              <a:gd name="connsiteY385" fmla="*/ 1938667 h 5599882"/>
              <a:gd name="connsiteX386" fmla="*/ 1294220 w 5160958"/>
              <a:gd name="connsiteY386" fmla="*/ 1920909 h 5599882"/>
              <a:gd name="connsiteX387" fmla="*/ 1362123 w 5160958"/>
              <a:gd name="connsiteY387" fmla="*/ 1863672 h 5599882"/>
              <a:gd name="connsiteX388" fmla="*/ 1358925 w 5160958"/>
              <a:gd name="connsiteY388" fmla="*/ 1854185 h 5599882"/>
              <a:gd name="connsiteX389" fmla="*/ 1355731 w 5160958"/>
              <a:gd name="connsiteY389" fmla="*/ 1844691 h 5599882"/>
              <a:gd name="connsiteX390" fmla="*/ 1346101 w 5160958"/>
              <a:gd name="connsiteY390" fmla="*/ 1808303 h 5599882"/>
              <a:gd name="connsiteX391" fmla="*/ 1320431 w 5160958"/>
              <a:gd name="connsiteY391" fmla="*/ 1708620 h 5599882"/>
              <a:gd name="connsiteX392" fmla="*/ 1307741 w 5160958"/>
              <a:gd name="connsiteY392" fmla="*/ 1702328 h 5599882"/>
              <a:gd name="connsiteX393" fmla="*/ 1317044 w 5160958"/>
              <a:gd name="connsiteY393" fmla="*/ 1643705 h 5599882"/>
              <a:gd name="connsiteX394" fmla="*/ 1297880 w 5160958"/>
              <a:gd name="connsiteY394" fmla="*/ 1594679 h 5599882"/>
              <a:gd name="connsiteX395" fmla="*/ 1313612 w 5160958"/>
              <a:gd name="connsiteY395" fmla="*/ 1562950 h 5599882"/>
              <a:gd name="connsiteX396" fmla="*/ 1300920 w 5160958"/>
              <a:gd name="connsiteY396" fmla="*/ 1556657 h 5599882"/>
              <a:gd name="connsiteX397" fmla="*/ 1316649 w 5160958"/>
              <a:gd name="connsiteY397" fmla="*/ 1524934 h 5599882"/>
              <a:gd name="connsiteX398" fmla="*/ 1297611 w 5160958"/>
              <a:gd name="connsiteY398" fmla="*/ 1515494 h 5599882"/>
              <a:gd name="connsiteX399" fmla="*/ 1322777 w 5160958"/>
              <a:gd name="connsiteY399" fmla="*/ 1464737 h 5599882"/>
              <a:gd name="connsiteX400" fmla="*/ 1297345 w 5160958"/>
              <a:gd name="connsiteY400" fmla="*/ 1436315 h 5599882"/>
              <a:gd name="connsiteX401" fmla="*/ 1313074 w 5160958"/>
              <a:gd name="connsiteY401" fmla="*/ 1404592 h 5599882"/>
              <a:gd name="connsiteX402" fmla="*/ 1301933 w 5160958"/>
              <a:gd name="connsiteY402" fmla="*/ 1387207 h 5599882"/>
              <a:gd name="connsiteX403" fmla="*/ 1290787 w 5160958"/>
              <a:gd name="connsiteY403" fmla="*/ 1369828 h 5599882"/>
              <a:gd name="connsiteX404" fmla="*/ 1309557 w 5160958"/>
              <a:gd name="connsiteY404" fmla="*/ 1300083 h 5599882"/>
              <a:gd name="connsiteX405" fmla="*/ 1290525 w 5160958"/>
              <a:gd name="connsiteY405" fmla="*/ 1290647 h 5599882"/>
              <a:gd name="connsiteX406" fmla="*/ 1321984 w 5160958"/>
              <a:gd name="connsiteY406" fmla="*/ 1227197 h 5599882"/>
              <a:gd name="connsiteX407" fmla="*/ 1302950 w 5160958"/>
              <a:gd name="connsiteY407" fmla="*/ 1217760 h 5599882"/>
              <a:gd name="connsiteX408" fmla="*/ 1324971 w 5160958"/>
              <a:gd name="connsiteY408" fmla="*/ 1173345 h 5599882"/>
              <a:gd name="connsiteX409" fmla="*/ 1312281 w 5160958"/>
              <a:gd name="connsiteY409" fmla="*/ 1167053 h 5599882"/>
              <a:gd name="connsiteX410" fmla="*/ 1337447 w 5160958"/>
              <a:gd name="connsiteY410" fmla="*/ 1116296 h 5599882"/>
              <a:gd name="connsiteX411" fmla="*/ 1318413 w 5160958"/>
              <a:gd name="connsiteY411" fmla="*/ 1106858 h 5599882"/>
              <a:gd name="connsiteX412" fmla="*/ 1340435 w 5160958"/>
              <a:gd name="connsiteY412" fmla="*/ 1062443 h 5599882"/>
              <a:gd name="connsiteX413" fmla="*/ 1327744 w 5160958"/>
              <a:gd name="connsiteY413" fmla="*/ 1056151 h 5599882"/>
              <a:gd name="connsiteX414" fmla="*/ 1356140 w 5160958"/>
              <a:gd name="connsiteY414" fmla="*/ 1022798 h 5599882"/>
              <a:gd name="connsiteX415" fmla="*/ 1371896 w 5160958"/>
              <a:gd name="connsiteY415" fmla="*/ 998988 h 5599882"/>
              <a:gd name="connsiteX416" fmla="*/ 1359206 w 5160958"/>
              <a:gd name="connsiteY416" fmla="*/ 992696 h 5599882"/>
              <a:gd name="connsiteX417" fmla="*/ 1384373 w 5160958"/>
              <a:gd name="connsiteY417" fmla="*/ 941939 h 5599882"/>
              <a:gd name="connsiteX418" fmla="*/ 1365340 w 5160958"/>
              <a:gd name="connsiteY418" fmla="*/ 932502 h 5599882"/>
              <a:gd name="connsiteX419" fmla="*/ 1381070 w 5160958"/>
              <a:gd name="connsiteY419" fmla="*/ 900777 h 5599882"/>
              <a:gd name="connsiteX420" fmla="*/ 1368377 w 5160958"/>
              <a:gd name="connsiteY420" fmla="*/ 894485 h 5599882"/>
              <a:gd name="connsiteX421" fmla="*/ 1387199 w 5160958"/>
              <a:gd name="connsiteY421" fmla="*/ 840574 h 5599882"/>
              <a:gd name="connsiteX422" fmla="*/ 1505435 w 5160958"/>
              <a:gd name="connsiteY422" fmla="*/ 681821 h 5599882"/>
              <a:gd name="connsiteX423" fmla="*/ 1601657 w 5160958"/>
              <a:gd name="connsiteY423" fmla="*/ 567480 h 5599882"/>
              <a:gd name="connsiteX424" fmla="*/ 1628367 w 5160958"/>
              <a:gd name="connsiteY424" fmla="*/ 505628 h 5599882"/>
              <a:gd name="connsiteX425" fmla="*/ 1655081 w 5160958"/>
              <a:gd name="connsiteY425" fmla="*/ 443777 h 5599882"/>
              <a:gd name="connsiteX426" fmla="*/ 1708671 w 5160958"/>
              <a:gd name="connsiteY426" fmla="*/ 367582 h 5599882"/>
              <a:gd name="connsiteX427" fmla="*/ 1721362 w 5160958"/>
              <a:gd name="connsiteY427" fmla="*/ 373874 h 5599882"/>
              <a:gd name="connsiteX428" fmla="*/ 1771854 w 5160958"/>
              <a:gd name="connsiteY428" fmla="*/ 319864 h 5599882"/>
              <a:gd name="connsiteX429" fmla="*/ 1854203 w 5160958"/>
              <a:gd name="connsiteY429" fmla="*/ 321170 h 5599882"/>
              <a:gd name="connsiteX430" fmla="*/ 1925283 w 5160958"/>
              <a:gd name="connsiteY430" fmla="*/ 265506 h 5599882"/>
              <a:gd name="connsiteX431" fmla="*/ 1986787 w 5160958"/>
              <a:gd name="connsiteY431" fmla="*/ 189284 h 5599882"/>
              <a:gd name="connsiteX432" fmla="*/ 2024595 w 5160958"/>
              <a:gd name="connsiteY432" fmla="*/ 128985 h 5599882"/>
              <a:gd name="connsiteX433" fmla="*/ 2043627 w 5160958"/>
              <a:gd name="connsiteY433" fmla="*/ 138422 h 5599882"/>
              <a:gd name="connsiteX434" fmla="*/ 2239739 w 5160958"/>
              <a:gd name="connsiteY434" fmla="*/ 61755 h 5599882"/>
              <a:gd name="connsiteX435" fmla="*/ 2521687 w 5160958"/>
              <a:gd name="connsiteY435" fmla="*/ 82980 h 5599882"/>
              <a:gd name="connsiteX436" fmla="*/ 2681351 w 5160958"/>
              <a:gd name="connsiteY436" fmla="*/ 95 h 559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5160958" h="5599882">
                <a:moveTo>
                  <a:pt x="4182782" y="3827393"/>
                </a:moveTo>
                <a:lnTo>
                  <a:pt x="4309684" y="3890313"/>
                </a:lnTo>
                <a:lnTo>
                  <a:pt x="4312986" y="3931481"/>
                </a:lnTo>
                <a:cubicBezTo>
                  <a:pt x="4315119" y="3937808"/>
                  <a:pt x="4318302" y="3942018"/>
                  <a:pt x="4322532" y="3944115"/>
                </a:cubicBezTo>
                <a:cubicBezTo>
                  <a:pt x="4330992" y="3948310"/>
                  <a:pt x="4336269" y="3948295"/>
                  <a:pt x="4338367" y="3944065"/>
                </a:cubicBezTo>
                <a:cubicBezTo>
                  <a:pt x="4340464" y="3939835"/>
                  <a:pt x="4344674" y="3936650"/>
                  <a:pt x="4351001" y="3934519"/>
                </a:cubicBezTo>
                <a:cubicBezTo>
                  <a:pt x="4346771" y="3932422"/>
                  <a:pt x="4351542" y="3938736"/>
                  <a:pt x="4365320" y="3953469"/>
                </a:cubicBezTo>
                <a:cubicBezTo>
                  <a:pt x="4379092" y="3968208"/>
                  <a:pt x="4391837" y="3990330"/>
                  <a:pt x="4403548" y="4019855"/>
                </a:cubicBezTo>
                <a:cubicBezTo>
                  <a:pt x="4415263" y="4049377"/>
                  <a:pt x="4422770" y="4084719"/>
                  <a:pt x="4426074" y="4125883"/>
                </a:cubicBezTo>
                <a:cubicBezTo>
                  <a:pt x="4429378" y="4167043"/>
                  <a:pt x="4420545" y="4208776"/>
                  <a:pt x="4399573" y="4251073"/>
                </a:cubicBezTo>
                <a:cubicBezTo>
                  <a:pt x="4355530" y="4339903"/>
                  <a:pt x="4298187" y="4397106"/>
                  <a:pt x="4227534" y="4422681"/>
                </a:cubicBezTo>
                <a:cubicBezTo>
                  <a:pt x="4156887" y="4448257"/>
                  <a:pt x="4094063" y="4447411"/>
                  <a:pt x="4039076" y="4420147"/>
                </a:cubicBezTo>
                <a:cubicBezTo>
                  <a:pt x="4022155" y="4411757"/>
                  <a:pt x="4010521" y="4403351"/>
                  <a:pt x="4004154" y="4394930"/>
                </a:cubicBezTo>
                <a:lnTo>
                  <a:pt x="4013594" y="4375890"/>
                </a:lnTo>
                <a:cubicBezTo>
                  <a:pt x="4003036" y="4375926"/>
                  <a:pt x="3989836" y="4375970"/>
                  <a:pt x="3974004" y="4376028"/>
                </a:cubicBezTo>
                <a:cubicBezTo>
                  <a:pt x="3958170" y="4376073"/>
                  <a:pt x="3941786" y="4371909"/>
                  <a:pt x="3924871" y="4363522"/>
                </a:cubicBezTo>
                <a:cubicBezTo>
                  <a:pt x="3912179" y="4357229"/>
                  <a:pt x="3904768" y="4350917"/>
                  <a:pt x="3902633" y="4344595"/>
                </a:cubicBezTo>
                <a:lnTo>
                  <a:pt x="3912073" y="4325555"/>
                </a:lnTo>
                <a:cubicBezTo>
                  <a:pt x="3903614" y="4321360"/>
                  <a:pt x="3884559" y="4306643"/>
                  <a:pt x="3854918" y="4281406"/>
                </a:cubicBezTo>
                <a:cubicBezTo>
                  <a:pt x="3863306" y="4264490"/>
                  <a:pt x="3862209" y="4253406"/>
                  <a:pt x="3851632" y="4248162"/>
                </a:cubicBezTo>
                <a:cubicBezTo>
                  <a:pt x="3841059" y="4242920"/>
                  <a:pt x="3830477" y="4235035"/>
                  <a:pt x="3819883" y="4224512"/>
                </a:cubicBezTo>
                <a:cubicBezTo>
                  <a:pt x="3809290" y="4213990"/>
                  <a:pt x="3803948" y="4195538"/>
                  <a:pt x="3803863" y="4169144"/>
                </a:cubicBezTo>
                <a:cubicBezTo>
                  <a:pt x="3803771" y="4142746"/>
                  <a:pt x="3817361" y="4102061"/>
                  <a:pt x="3844627" y="4047068"/>
                </a:cubicBezTo>
                <a:cubicBezTo>
                  <a:pt x="3855115" y="4025916"/>
                  <a:pt x="3868236" y="4004759"/>
                  <a:pt x="3884001" y="3983592"/>
                </a:cubicBezTo>
                <a:cubicBezTo>
                  <a:pt x="3899769" y="3962420"/>
                  <a:pt x="3917121" y="3943359"/>
                  <a:pt x="3936070" y="3926404"/>
                </a:cubicBezTo>
                <a:lnTo>
                  <a:pt x="3976966" y="3843922"/>
                </a:lnTo>
                <a:lnTo>
                  <a:pt x="3989656" y="3850214"/>
                </a:lnTo>
                <a:cubicBezTo>
                  <a:pt x="4021293" y="3839550"/>
                  <a:pt x="4053482" y="3835747"/>
                  <a:pt x="4086221" y="3838801"/>
                </a:cubicBezTo>
                <a:cubicBezTo>
                  <a:pt x="4118956" y="3841860"/>
                  <a:pt x="4151145" y="3838057"/>
                  <a:pt x="4182782" y="3827393"/>
                </a:cubicBezTo>
                <a:close/>
                <a:moveTo>
                  <a:pt x="4254076" y="2205921"/>
                </a:moveTo>
                <a:lnTo>
                  <a:pt x="4285801" y="2221651"/>
                </a:lnTo>
                <a:lnTo>
                  <a:pt x="4292093" y="2208961"/>
                </a:lnTo>
                <a:cubicBezTo>
                  <a:pt x="4317439" y="2210985"/>
                  <a:pt x="4363904" y="2215582"/>
                  <a:pt x="4431498" y="2222746"/>
                </a:cubicBezTo>
                <a:cubicBezTo>
                  <a:pt x="4499085" y="2229905"/>
                  <a:pt x="4560374" y="2247121"/>
                  <a:pt x="4615368" y="2274388"/>
                </a:cubicBezTo>
                <a:cubicBezTo>
                  <a:pt x="4632289" y="2282778"/>
                  <a:pt x="4651336" y="2297492"/>
                  <a:pt x="4672524" y="2318537"/>
                </a:cubicBezTo>
                <a:lnTo>
                  <a:pt x="4666234" y="2331222"/>
                </a:lnTo>
                <a:cubicBezTo>
                  <a:pt x="4691651" y="2354366"/>
                  <a:pt x="4705953" y="2370684"/>
                  <a:pt x="4709156" y="2380174"/>
                </a:cubicBezTo>
                <a:cubicBezTo>
                  <a:pt x="4712351" y="2389666"/>
                  <a:pt x="4719287" y="2410228"/>
                  <a:pt x="4729950" y="2441867"/>
                </a:cubicBezTo>
                <a:lnTo>
                  <a:pt x="4780708" y="2467034"/>
                </a:lnTo>
                <a:cubicBezTo>
                  <a:pt x="4774419" y="2479718"/>
                  <a:pt x="4773406" y="2492394"/>
                  <a:pt x="4777670" y="2505051"/>
                </a:cubicBezTo>
                <a:lnTo>
                  <a:pt x="4809393" y="2520780"/>
                </a:lnTo>
                <a:lnTo>
                  <a:pt x="4799956" y="2539812"/>
                </a:lnTo>
                <a:lnTo>
                  <a:pt x="4831681" y="2555542"/>
                </a:lnTo>
                <a:cubicBezTo>
                  <a:pt x="4833849" y="2572427"/>
                  <a:pt x="4833372" y="2586683"/>
                  <a:pt x="4830242" y="2598303"/>
                </a:cubicBezTo>
                <a:cubicBezTo>
                  <a:pt x="4827115" y="2609931"/>
                  <a:pt x="4834030" y="2625212"/>
                  <a:pt x="4850979" y="2644158"/>
                </a:cubicBezTo>
                <a:lnTo>
                  <a:pt x="4828957" y="2688573"/>
                </a:lnTo>
                <a:lnTo>
                  <a:pt x="4841649" y="2694865"/>
                </a:lnTo>
                <a:cubicBezTo>
                  <a:pt x="4843782" y="2701193"/>
                  <a:pt x="4842753" y="2708591"/>
                  <a:pt x="4838558" y="2717051"/>
                </a:cubicBezTo>
                <a:cubicBezTo>
                  <a:pt x="4832269" y="2729736"/>
                  <a:pt x="4824897" y="2736621"/>
                  <a:pt x="4816456" y="2737708"/>
                </a:cubicBezTo>
                <a:cubicBezTo>
                  <a:pt x="4808015" y="2738793"/>
                  <a:pt x="4801691" y="2743566"/>
                  <a:pt x="4797496" y="2752026"/>
                </a:cubicBezTo>
                <a:lnTo>
                  <a:pt x="4810188" y="2758319"/>
                </a:lnTo>
                <a:lnTo>
                  <a:pt x="4772601" y="2881965"/>
                </a:lnTo>
                <a:lnTo>
                  <a:pt x="4785286" y="2888254"/>
                </a:lnTo>
                <a:cubicBezTo>
                  <a:pt x="4753754" y="2930592"/>
                  <a:pt x="4727487" y="2967632"/>
                  <a:pt x="4706481" y="2999370"/>
                </a:cubicBezTo>
                <a:cubicBezTo>
                  <a:pt x="4685471" y="3031115"/>
                  <a:pt x="4649657" y="3055520"/>
                  <a:pt x="4599040" y="3072578"/>
                </a:cubicBezTo>
                <a:lnTo>
                  <a:pt x="4573871" y="3123341"/>
                </a:lnTo>
                <a:lnTo>
                  <a:pt x="4554836" y="3113904"/>
                </a:lnTo>
                <a:lnTo>
                  <a:pt x="4539107" y="3145628"/>
                </a:lnTo>
                <a:lnTo>
                  <a:pt x="4472670" y="3168022"/>
                </a:lnTo>
                <a:cubicBezTo>
                  <a:pt x="4434633" y="3159702"/>
                  <a:pt x="4410343" y="3155561"/>
                  <a:pt x="4399786" y="3155596"/>
                </a:cubicBezTo>
                <a:cubicBezTo>
                  <a:pt x="4389226" y="3155630"/>
                  <a:pt x="4364966" y="3162045"/>
                  <a:pt x="4327000" y="3174841"/>
                </a:cubicBezTo>
                <a:lnTo>
                  <a:pt x="4276242" y="3149675"/>
                </a:lnTo>
                <a:lnTo>
                  <a:pt x="4266805" y="3168709"/>
                </a:lnTo>
                <a:cubicBezTo>
                  <a:pt x="4237229" y="3164585"/>
                  <a:pt x="4211868" y="3157280"/>
                  <a:pt x="4190717" y="3146794"/>
                </a:cubicBezTo>
                <a:cubicBezTo>
                  <a:pt x="4118808" y="3111140"/>
                  <a:pt x="4060080" y="3070162"/>
                  <a:pt x="4014528" y="3023863"/>
                </a:cubicBezTo>
                <a:cubicBezTo>
                  <a:pt x="3968972" y="2977564"/>
                  <a:pt x="3936567" y="2915385"/>
                  <a:pt x="3917298" y="2837325"/>
                </a:cubicBezTo>
                <a:lnTo>
                  <a:pt x="3904613" y="2831036"/>
                </a:lnTo>
                <a:lnTo>
                  <a:pt x="3920343" y="2799311"/>
                </a:lnTo>
                <a:cubicBezTo>
                  <a:pt x="3896987" y="2761382"/>
                  <a:pt x="3887930" y="2737128"/>
                  <a:pt x="3893175" y="2726550"/>
                </a:cubicBezTo>
                <a:cubicBezTo>
                  <a:pt x="3898417" y="2715977"/>
                  <a:pt x="3902052" y="2698017"/>
                  <a:pt x="3904078" y="2672672"/>
                </a:cubicBezTo>
                <a:lnTo>
                  <a:pt x="3881791" y="2637908"/>
                </a:lnTo>
                <a:lnTo>
                  <a:pt x="3919542" y="2561770"/>
                </a:lnTo>
                <a:lnTo>
                  <a:pt x="3900509" y="2552333"/>
                </a:lnTo>
                <a:cubicBezTo>
                  <a:pt x="3927811" y="2507898"/>
                  <a:pt x="3952478" y="2466114"/>
                  <a:pt x="3974515" y="2426976"/>
                </a:cubicBezTo>
                <a:cubicBezTo>
                  <a:pt x="3996557" y="2387842"/>
                  <a:pt x="4021225" y="2346058"/>
                  <a:pt x="4048527" y="2301623"/>
                </a:cubicBezTo>
                <a:lnTo>
                  <a:pt x="4080251" y="2317352"/>
                </a:lnTo>
                <a:lnTo>
                  <a:pt x="4095981" y="2285628"/>
                </a:lnTo>
                <a:lnTo>
                  <a:pt x="4108671" y="2291920"/>
                </a:lnTo>
                <a:cubicBezTo>
                  <a:pt x="4131851" y="2277060"/>
                  <a:pt x="4156084" y="2262732"/>
                  <a:pt x="4181374" y="2248919"/>
                </a:cubicBezTo>
                <a:cubicBezTo>
                  <a:pt x="4206665" y="2235109"/>
                  <a:pt x="4230902" y="2220774"/>
                  <a:pt x="4254076" y="2205921"/>
                </a:cubicBezTo>
                <a:close/>
                <a:moveTo>
                  <a:pt x="4058558" y="1788063"/>
                </a:moveTo>
                <a:lnTo>
                  <a:pt x="4141040" y="1828959"/>
                </a:lnTo>
                <a:cubicBezTo>
                  <a:pt x="4138977" y="1843748"/>
                  <a:pt x="4136375" y="1854317"/>
                  <a:pt x="4133230" y="1860660"/>
                </a:cubicBezTo>
                <a:cubicBezTo>
                  <a:pt x="4130086" y="1867002"/>
                  <a:pt x="4126428" y="1879686"/>
                  <a:pt x="4122273" y="1898701"/>
                </a:cubicBezTo>
                <a:cubicBezTo>
                  <a:pt x="4105386" y="1900868"/>
                  <a:pt x="4094834" y="1900906"/>
                  <a:pt x="4090604" y="1898809"/>
                </a:cubicBezTo>
                <a:cubicBezTo>
                  <a:pt x="4086373" y="1896712"/>
                  <a:pt x="4072633" y="1892538"/>
                  <a:pt x="4049384" y="1886280"/>
                </a:cubicBezTo>
                <a:cubicBezTo>
                  <a:pt x="4049313" y="1865165"/>
                  <a:pt x="4048212" y="1851448"/>
                  <a:pt x="4046080" y="1845121"/>
                </a:cubicBezTo>
                <a:cubicBezTo>
                  <a:pt x="4043948" y="1838791"/>
                  <a:pt x="4048107" y="1819774"/>
                  <a:pt x="4058558" y="1788063"/>
                </a:cubicBezTo>
                <a:close/>
                <a:moveTo>
                  <a:pt x="4966326" y="1423466"/>
                </a:moveTo>
                <a:cubicBezTo>
                  <a:pt x="5001153" y="1419983"/>
                  <a:pt x="5045532" y="1431614"/>
                  <a:pt x="5099464" y="1458354"/>
                </a:cubicBezTo>
                <a:cubicBezTo>
                  <a:pt x="5124845" y="1470938"/>
                  <a:pt x="5142882" y="1498323"/>
                  <a:pt x="5153580" y="1540519"/>
                </a:cubicBezTo>
                <a:cubicBezTo>
                  <a:pt x="5164284" y="1582709"/>
                  <a:pt x="5163339" y="1616501"/>
                  <a:pt x="5150758" y="1641876"/>
                </a:cubicBezTo>
                <a:cubicBezTo>
                  <a:pt x="5131881" y="1679949"/>
                  <a:pt x="5099771" y="1707503"/>
                  <a:pt x="5054432" y="1724553"/>
                </a:cubicBezTo>
                <a:cubicBezTo>
                  <a:pt x="5009093" y="1741590"/>
                  <a:pt x="4964225" y="1741743"/>
                  <a:pt x="4919825" y="1724999"/>
                </a:cubicBezTo>
                <a:lnTo>
                  <a:pt x="4913533" y="1737689"/>
                </a:lnTo>
                <a:cubicBezTo>
                  <a:pt x="4888086" y="1703992"/>
                  <a:pt x="4870043" y="1676605"/>
                  <a:pt x="4859415" y="1655523"/>
                </a:cubicBezTo>
                <a:cubicBezTo>
                  <a:pt x="4848792" y="1634446"/>
                  <a:pt x="4836029" y="1607038"/>
                  <a:pt x="4821132" y="1573307"/>
                </a:cubicBezTo>
                <a:cubicBezTo>
                  <a:pt x="4858886" y="1497162"/>
                  <a:pt x="4896735" y="1450055"/>
                  <a:pt x="4934682" y="1431986"/>
                </a:cubicBezTo>
                <a:cubicBezTo>
                  <a:pt x="4944169" y="1427467"/>
                  <a:pt x="4954717" y="1424627"/>
                  <a:pt x="4966326" y="1423466"/>
                </a:cubicBezTo>
                <a:close/>
                <a:moveTo>
                  <a:pt x="702575" y="690848"/>
                </a:moveTo>
                <a:lnTo>
                  <a:pt x="829472" y="753766"/>
                </a:lnTo>
                <a:cubicBezTo>
                  <a:pt x="842232" y="781175"/>
                  <a:pt x="859178" y="797485"/>
                  <a:pt x="880308" y="802692"/>
                </a:cubicBezTo>
                <a:cubicBezTo>
                  <a:pt x="901445" y="807902"/>
                  <a:pt x="921552" y="823141"/>
                  <a:pt x="940644" y="848411"/>
                </a:cubicBezTo>
                <a:lnTo>
                  <a:pt x="934352" y="861101"/>
                </a:lnTo>
                <a:lnTo>
                  <a:pt x="966075" y="876830"/>
                </a:lnTo>
                <a:lnTo>
                  <a:pt x="956635" y="895869"/>
                </a:lnTo>
                <a:cubicBezTo>
                  <a:pt x="965097" y="900065"/>
                  <a:pt x="979920" y="912684"/>
                  <a:pt x="1001103" y="933721"/>
                </a:cubicBezTo>
                <a:lnTo>
                  <a:pt x="985371" y="965451"/>
                </a:lnTo>
                <a:lnTo>
                  <a:pt x="1017101" y="981183"/>
                </a:lnTo>
                <a:cubicBezTo>
                  <a:pt x="1013009" y="1021309"/>
                  <a:pt x="1009961" y="1056688"/>
                  <a:pt x="1007956" y="1087309"/>
                </a:cubicBezTo>
                <a:cubicBezTo>
                  <a:pt x="1005945" y="1117932"/>
                  <a:pt x="1000781" y="1152264"/>
                  <a:pt x="992466" y="1190297"/>
                </a:cubicBezTo>
                <a:lnTo>
                  <a:pt x="1005156" y="1196589"/>
                </a:lnTo>
                <a:lnTo>
                  <a:pt x="942236" y="1323491"/>
                </a:lnTo>
                <a:lnTo>
                  <a:pt x="929546" y="1317199"/>
                </a:lnTo>
                <a:lnTo>
                  <a:pt x="913817" y="1348923"/>
                </a:lnTo>
                <a:lnTo>
                  <a:pt x="894777" y="1339483"/>
                </a:lnTo>
                <a:lnTo>
                  <a:pt x="847586" y="1434661"/>
                </a:lnTo>
                <a:lnTo>
                  <a:pt x="834901" y="1428372"/>
                </a:lnTo>
                <a:cubicBezTo>
                  <a:pt x="813860" y="1449552"/>
                  <a:pt x="797024" y="1467557"/>
                  <a:pt x="784403" y="1482379"/>
                </a:cubicBezTo>
                <a:lnTo>
                  <a:pt x="752680" y="1466650"/>
                </a:lnTo>
                <a:cubicBezTo>
                  <a:pt x="727443" y="1496293"/>
                  <a:pt x="686839" y="1509101"/>
                  <a:pt x="630875" y="1505065"/>
                </a:cubicBezTo>
                <a:cubicBezTo>
                  <a:pt x="574904" y="1501028"/>
                  <a:pt x="527887" y="1489575"/>
                  <a:pt x="489815" y="1470699"/>
                </a:cubicBezTo>
                <a:cubicBezTo>
                  <a:pt x="460208" y="1456019"/>
                  <a:pt x="435353" y="1442376"/>
                  <a:pt x="415248" y="1429776"/>
                </a:cubicBezTo>
                <a:cubicBezTo>
                  <a:pt x="395147" y="1417171"/>
                  <a:pt x="377151" y="1402979"/>
                  <a:pt x="361263" y="1387200"/>
                </a:cubicBezTo>
                <a:cubicBezTo>
                  <a:pt x="345377" y="1371412"/>
                  <a:pt x="328944" y="1351412"/>
                  <a:pt x="311971" y="1327187"/>
                </a:cubicBezTo>
                <a:cubicBezTo>
                  <a:pt x="295000" y="1302963"/>
                  <a:pt x="270607" y="1269786"/>
                  <a:pt x="238789" y="1227667"/>
                </a:cubicBezTo>
                <a:lnTo>
                  <a:pt x="260810" y="1183252"/>
                </a:lnTo>
                <a:lnTo>
                  <a:pt x="229086" y="1167522"/>
                </a:lnTo>
                <a:cubicBezTo>
                  <a:pt x="231113" y="1142175"/>
                  <a:pt x="232121" y="1126866"/>
                  <a:pt x="232101" y="1121585"/>
                </a:cubicBezTo>
                <a:cubicBezTo>
                  <a:pt x="232086" y="1116308"/>
                  <a:pt x="230993" y="1105224"/>
                  <a:pt x="228825" y="1088339"/>
                </a:cubicBezTo>
                <a:lnTo>
                  <a:pt x="209790" y="1078901"/>
                </a:lnTo>
                <a:lnTo>
                  <a:pt x="225520" y="1047176"/>
                </a:lnTo>
                <a:lnTo>
                  <a:pt x="212830" y="1040884"/>
                </a:lnTo>
                <a:lnTo>
                  <a:pt x="275747" y="913988"/>
                </a:lnTo>
                <a:lnTo>
                  <a:pt x="288437" y="920280"/>
                </a:lnTo>
                <a:lnTo>
                  <a:pt x="297877" y="901241"/>
                </a:lnTo>
                <a:lnTo>
                  <a:pt x="285186" y="894949"/>
                </a:lnTo>
                <a:cubicBezTo>
                  <a:pt x="308326" y="869537"/>
                  <a:pt x="324090" y="848372"/>
                  <a:pt x="332481" y="831450"/>
                </a:cubicBezTo>
                <a:cubicBezTo>
                  <a:pt x="340870" y="814529"/>
                  <a:pt x="360879" y="800739"/>
                  <a:pt x="392519" y="790074"/>
                </a:cubicBezTo>
                <a:lnTo>
                  <a:pt x="423977" y="726627"/>
                </a:lnTo>
                <a:lnTo>
                  <a:pt x="443010" y="736063"/>
                </a:lnTo>
                <a:cubicBezTo>
                  <a:pt x="470420" y="723301"/>
                  <a:pt x="490464" y="720068"/>
                  <a:pt x="503154" y="726360"/>
                </a:cubicBezTo>
                <a:cubicBezTo>
                  <a:pt x="515846" y="732653"/>
                  <a:pt x="547484" y="721988"/>
                  <a:pt x="598066" y="694364"/>
                </a:cubicBezTo>
                <a:lnTo>
                  <a:pt x="629790" y="710094"/>
                </a:lnTo>
                <a:lnTo>
                  <a:pt x="636082" y="697404"/>
                </a:lnTo>
                <a:lnTo>
                  <a:pt x="667811" y="713135"/>
                </a:lnTo>
                <a:cubicBezTo>
                  <a:pt x="684652" y="700412"/>
                  <a:pt x="696247" y="692981"/>
                  <a:pt x="702575" y="690848"/>
                </a:cubicBezTo>
                <a:close/>
                <a:moveTo>
                  <a:pt x="4123100" y="254916"/>
                </a:moveTo>
                <a:lnTo>
                  <a:pt x="4142133" y="264353"/>
                </a:lnTo>
                <a:cubicBezTo>
                  <a:pt x="4125282" y="277080"/>
                  <a:pt x="4118442" y="282909"/>
                  <a:pt x="4121601" y="281844"/>
                </a:cubicBezTo>
                <a:cubicBezTo>
                  <a:pt x="4124769" y="280776"/>
                  <a:pt x="4120020" y="282372"/>
                  <a:pt x="4107371" y="286640"/>
                </a:cubicBezTo>
                <a:close/>
                <a:moveTo>
                  <a:pt x="2681351" y="95"/>
                </a:moveTo>
                <a:cubicBezTo>
                  <a:pt x="2733092" y="2035"/>
                  <a:pt x="2789601" y="10292"/>
                  <a:pt x="2850883" y="24865"/>
                </a:cubicBezTo>
                <a:cubicBezTo>
                  <a:pt x="2867838" y="43813"/>
                  <a:pt x="2882164" y="65407"/>
                  <a:pt x="2893858" y="89646"/>
                </a:cubicBezTo>
                <a:cubicBezTo>
                  <a:pt x="2905554" y="113896"/>
                  <a:pt x="2926206" y="133357"/>
                  <a:pt x="2955813" y="148036"/>
                </a:cubicBezTo>
                <a:cubicBezTo>
                  <a:pt x="2972734" y="156426"/>
                  <a:pt x="2986474" y="160600"/>
                  <a:pt x="2997033" y="160565"/>
                </a:cubicBezTo>
                <a:lnTo>
                  <a:pt x="3006471" y="141531"/>
                </a:lnTo>
                <a:lnTo>
                  <a:pt x="3038194" y="157260"/>
                </a:lnTo>
                <a:lnTo>
                  <a:pt x="3044486" y="144569"/>
                </a:lnTo>
                <a:lnTo>
                  <a:pt x="3146008" y="194905"/>
                </a:lnTo>
                <a:lnTo>
                  <a:pt x="3155445" y="175871"/>
                </a:lnTo>
                <a:lnTo>
                  <a:pt x="3187168" y="191600"/>
                </a:lnTo>
                <a:cubicBezTo>
                  <a:pt x="3199752" y="166219"/>
                  <a:pt x="3222947" y="156638"/>
                  <a:pt x="3256752" y="162859"/>
                </a:cubicBezTo>
                <a:cubicBezTo>
                  <a:pt x="3290554" y="169078"/>
                  <a:pt x="3324381" y="180580"/>
                  <a:pt x="3358218" y="197357"/>
                </a:cubicBezTo>
                <a:cubicBezTo>
                  <a:pt x="3364686" y="237456"/>
                  <a:pt x="3389122" y="283823"/>
                  <a:pt x="3431530" y="336472"/>
                </a:cubicBezTo>
                <a:cubicBezTo>
                  <a:pt x="3473933" y="389116"/>
                  <a:pt x="3520555" y="438578"/>
                  <a:pt x="3571383" y="484859"/>
                </a:cubicBezTo>
                <a:lnTo>
                  <a:pt x="3565091" y="497551"/>
                </a:lnTo>
                <a:lnTo>
                  <a:pt x="3615853" y="522720"/>
                </a:lnTo>
                <a:lnTo>
                  <a:pt x="3606416" y="541752"/>
                </a:lnTo>
                <a:lnTo>
                  <a:pt x="3638141" y="557482"/>
                </a:lnTo>
                <a:lnTo>
                  <a:pt x="3631849" y="570173"/>
                </a:lnTo>
                <a:lnTo>
                  <a:pt x="3790471" y="648820"/>
                </a:lnTo>
                <a:lnTo>
                  <a:pt x="3781033" y="667854"/>
                </a:lnTo>
                <a:cubicBezTo>
                  <a:pt x="3802184" y="678341"/>
                  <a:pt x="3815970" y="695716"/>
                  <a:pt x="3822383" y="719976"/>
                </a:cubicBezTo>
                <a:cubicBezTo>
                  <a:pt x="3828795" y="744237"/>
                  <a:pt x="3836254" y="763746"/>
                  <a:pt x="3844750" y="778498"/>
                </a:cubicBezTo>
                <a:lnTo>
                  <a:pt x="3822728" y="822913"/>
                </a:lnTo>
                <a:lnTo>
                  <a:pt x="3835418" y="829205"/>
                </a:lnTo>
                <a:cubicBezTo>
                  <a:pt x="3835594" y="881986"/>
                  <a:pt x="3826772" y="926357"/>
                  <a:pt x="3808943" y="962317"/>
                </a:cubicBezTo>
                <a:cubicBezTo>
                  <a:pt x="3791116" y="998272"/>
                  <a:pt x="3792831" y="1037327"/>
                  <a:pt x="3814087" y="1079479"/>
                </a:cubicBezTo>
                <a:lnTo>
                  <a:pt x="3807795" y="1092169"/>
                </a:lnTo>
                <a:lnTo>
                  <a:pt x="3871243" y="1123628"/>
                </a:lnTo>
                <a:lnTo>
                  <a:pt x="3861803" y="1142668"/>
                </a:lnTo>
                <a:cubicBezTo>
                  <a:pt x="3882990" y="1163713"/>
                  <a:pt x="3909983" y="1183679"/>
                  <a:pt x="3942770" y="1202573"/>
                </a:cubicBezTo>
                <a:cubicBezTo>
                  <a:pt x="3975563" y="1221464"/>
                  <a:pt x="3975183" y="1264751"/>
                  <a:pt x="3941624" y="1332435"/>
                </a:cubicBezTo>
                <a:cubicBezTo>
                  <a:pt x="3931140" y="1353581"/>
                  <a:pt x="3914314" y="1374228"/>
                  <a:pt x="3891155" y="1394366"/>
                </a:cubicBezTo>
                <a:cubicBezTo>
                  <a:pt x="3867992" y="1414503"/>
                  <a:pt x="3850126" y="1437261"/>
                  <a:pt x="3837542" y="1462641"/>
                </a:cubicBezTo>
                <a:cubicBezTo>
                  <a:pt x="3833348" y="1471101"/>
                  <a:pt x="3827096" y="1496985"/>
                  <a:pt x="3818800" y="1540297"/>
                </a:cubicBezTo>
                <a:cubicBezTo>
                  <a:pt x="3810497" y="1583612"/>
                  <a:pt x="3812748" y="1624249"/>
                  <a:pt x="3825540" y="1662214"/>
                </a:cubicBezTo>
                <a:lnTo>
                  <a:pt x="3857263" y="1677943"/>
                </a:lnTo>
                <a:lnTo>
                  <a:pt x="3850971" y="1690633"/>
                </a:lnTo>
                <a:cubicBezTo>
                  <a:pt x="3855235" y="1703290"/>
                  <a:pt x="3858965" y="1711722"/>
                  <a:pt x="3862148" y="1715931"/>
                </a:cubicBezTo>
                <a:cubicBezTo>
                  <a:pt x="3865328" y="1720146"/>
                  <a:pt x="3866393" y="1723306"/>
                  <a:pt x="3865343" y="1725424"/>
                </a:cubicBezTo>
                <a:cubicBezTo>
                  <a:pt x="3864296" y="1727536"/>
                  <a:pt x="3863246" y="1729654"/>
                  <a:pt x="3862198" y="1731766"/>
                </a:cubicBezTo>
                <a:cubicBezTo>
                  <a:pt x="3861148" y="1733884"/>
                  <a:pt x="3859596" y="1742335"/>
                  <a:pt x="3857533" y="1757125"/>
                </a:cubicBezTo>
                <a:lnTo>
                  <a:pt x="3870218" y="1763414"/>
                </a:lnTo>
                <a:cubicBezTo>
                  <a:pt x="3849209" y="1795157"/>
                  <a:pt x="3829261" y="1827422"/>
                  <a:pt x="3810369" y="1860217"/>
                </a:cubicBezTo>
                <a:cubicBezTo>
                  <a:pt x="3791474" y="1893004"/>
                  <a:pt x="3773643" y="1926322"/>
                  <a:pt x="3756863" y="1960165"/>
                </a:cubicBezTo>
                <a:lnTo>
                  <a:pt x="3737825" y="1950725"/>
                </a:lnTo>
                <a:cubicBezTo>
                  <a:pt x="3729401" y="1957082"/>
                  <a:pt x="3718900" y="1972958"/>
                  <a:pt x="3706316" y="1998338"/>
                </a:cubicBezTo>
                <a:cubicBezTo>
                  <a:pt x="3685344" y="2040635"/>
                  <a:pt x="3670199" y="2089779"/>
                  <a:pt x="3660882" y="2145765"/>
                </a:cubicBezTo>
                <a:cubicBezTo>
                  <a:pt x="3651571" y="2201752"/>
                  <a:pt x="3638525" y="2246666"/>
                  <a:pt x="3621749" y="2280501"/>
                </a:cubicBezTo>
                <a:cubicBezTo>
                  <a:pt x="3609164" y="2305884"/>
                  <a:pt x="3590180" y="2312281"/>
                  <a:pt x="3564799" y="2299697"/>
                </a:cubicBezTo>
                <a:lnTo>
                  <a:pt x="3549069" y="2331422"/>
                </a:lnTo>
                <a:cubicBezTo>
                  <a:pt x="3538510" y="2331456"/>
                  <a:pt x="3531654" y="2332008"/>
                  <a:pt x="3528487" y="2333075"/>
                </a:cubicBezTo>
                <a:cubicBezTo>
                  <a:pt x="3525327" y="2334140"/>
                  <a:pt x="3518466" y="2334689"/>
                  <a:pt x="3507907" y="2334727"/>
                </a:cubicBezTo>
                <a:lnTo>
                  <a:pt x="3485886" y="2379141"/>
                </a:lnTo>
                <a:lnTo>
                  <a:pt x="3473195" y="2372849"/>
                </a:lnTo>
                <a:lnTo>
                  <a:pt x="3457467" y="2404572"/>
                </a:lnTo>
                <a:lnTo>
                  <a:pt x="3438432" y="2395135"/>
                </a:lnTo>
                <a:cubicBezTo>
                  <a:pt x="3434237" y="2403595"/>
                  <a:pt x="3430030" y="2409419"/>
                  <a:pt x="3425821" y="2412602"/>
                </a:cubicBezTo>
                <a:cubicBezTo>
                  <a:pt x="3421606" y="2415782"/>
                  <a:pt x="3417408" y="2421602"/>
                  <a:pt x="3413213" y="2430063"/>
                </a:cubicBezTo>
                <a:cubicBezTo>
                  <a:pt x="3377559" y="2501972"/>
                  <a:pt x="3374570" y="2555824"/>
                  <a:pt x="3404247" y="2591618"/>
                </a:cubicBezTo>
                <a:cubicBezTo>
                  <a:pt x="3433930" y="2627417"/>
                  <a:pt x="3463593" y="2657934"/>
                  <a:pt x="3493240" y="2683174"/>
                </a:cubicBezTo>
                <a:lnTo>
                  <a:pt x="3483803" y="2702209"/>
                </a:lnTo>
                <a:cubicBezTo>
                  <a:pt x="3504983" y="2723251"/>
                  <a:pt x="3525637" y="2742712"/>
                  <a:pt x="3545762" y="2760592"/>
                </a:cubicBezTo>
                <a:cubicBezTo>
                  <a:pt x="3565878" y="2778474"/>
                  <a:pt x="3586530" y="2797937"/>
                  <a:pt x="3607716" y="2818981"/>
                </a:cubicBezTo>
                <a:cubicBezTo>
                  <a:pt x="3590969" y="2863373"/>
                  <a:pt x="3585303" y="2904045"/>
                  <a:pt x="3590704" y="2940974"/>
                </a:cubicBezTo>
                <a:cubicBezTo>
                  <a:pt x="3596105" y="2977906"/>
                  <a:pt x="3603614" y="3013248"/>
                  <a:pt x="3613230" y="3047000"/>
                </a:cubicBezTo>
                <a:cubicBezTo>
                  <a:pt x="3622848" y="3080750"/>
                  <a:pt x="3631933" y="3115557"/>
                  <a:pt x="3640500" y="3151427"/>
                </a:cubicBezTo>
                <a:cubicBezTo>
                  <a:pt x="3649069" y="3187289"/>
                  <a:pt x="3648141" y="3226359"/>
                  <a:pt x="3637727" y="3268621"/>
                </a:cubicBezTo>
                <a:lnTo>
                  <a:pt x="3669452" y="3284351"/>
                </a:lnTo>
                <a:lnTo>
                  <a:pt x="3663318" y="3344545"/>
                </a:lnTo>
                <a:lnTo>
                  <a:pt x="3676008" y="3350837"/>
                </a:lnTo>
                <a:lnTo>
                  <a:pt x="3673027" y="3404692"/>
                </a:lnTo>
                <a:cubicBezTo>
                  <a:pt x="3694242" y="3436291"/>
                  <a:pt x="3695420" y="3471129"/>
                  <a:pt x="3676543" y="3509201"/>
                </a:cubicBezTo>
                <a:lnTo>
                  <a:pt x="3695575" y="3518638"/>
                </a:lnTo>
                <a:cubicBezTo>
                  <a:pt x="3676736" y="3567262"/>
                  <a:pt x="3652633" y="3621185"/>
                  <a:pt x="3623268" y="3680410"/>
                </a:cubicBezTo>
                <a:cubicBezTo>
                  <a:pt x="3593907" y="3739627"/>
                  <a:pt x="3585628" y="3788217"/>
                  <a:pt x="3598423" y="3826184"/>
                </a:cubicBezTo>
                <a:lnTo>
                  <a:pt x="3573254" y="3876946"/>
                </a:lnTo>
                <a:lnTo>
                  <a:pt x="3592289" y="3886384"/>
                </a:lnTo>
                <a:lnTo>
                  <a:pt x="3576559" y="3918109"/>
                </a:lnTo>
                <a:lnTo>
                  <a:pt x="3589249" y="3924401"/>
                </a:lnTo>
                <a:cubicBezTo>
                  <a:pt x="3585199" y="3975086"/>
                  <a:pt x="3580043" y="4012053"/>
                  <a:pt x="3573786" y="4035303"/>
                </a:cubicBezTo>
                <a:lnTo>
                  <a:pt x="3592818" y="4044739"/>
                </a:lnTo>
                <a:cubicBezTo>
                  <a:pt x="3586562" y="4067987"/>
                  <a:pt x="3579251" y="4090714"/>
                  <a:pt x="3570879" y="4112907"/>
                </a:cubicBezTo>
                <a:cubicBezTo>
                  <a:pt x="3562510" y="4135109"/>
                  <a:pt x="3553076" y="4156781"/>
                  <a:pt x="3542589" y="4177934"/>
                </a:cubicBezTo>
                <a:lnTo>
                  <a:pt x="3561629" y="4187374"/>
                </a:lnTo>
                <a:cubicBezTo>
                  <a:pt x="3561659" y="4197929"/>
                  <a:pt x="3557487" y="4211664"/>
                  <a:pt x="3549097" y="4228586"/>
                </a:cubicBezTo>
                <a:cubicBezTo>
                  <a:pt x="3534415" y="4258196"/>
                  <a:pt x="3517603" y="4281476"/>
                  <a:pt x="3498656" y="4298431"/>
                </a:cubicBezTo>
                <a:cubicBezTo>
                  <a:pt x="3479706" y="4315388"/>
                  <a:pt x="3461809" y="4330226"/>
                  <a:pt x="3444959" y="4342954"/>
                </a:cubicBezTo>
                <a:lnTo>
                  <a:pt x="3366310" y="4501579"/>
                </a:lnTo>
                <a:lnTo>
                  <a:pt x="3347278" y="4492142"/>
                </a:lnTo>
                <a:cubicBezTo>
                  <a:pt x="3340987" y="4504829"/>
                  <a:pt x="3337875" y="4521734"/>
                  <a:pt x="3337949" y="4542844"/>
                </a:cubicBezTo>
                <a:cubicBezTo>
                  <a:pt x="3338019" y="4563960"/>
                  <a:pt x="3332810" y="4585096"/>
                  <a:pt x="3322325" y="4606243"/>
                </a:cubicBezTo>
                <a:cubicBezTo>
                  <a:pt x="3320227" y="4610473"/>
                  <a:pt x="3317071" y="4614178"/>
                  <a:pt x="3312862" y="4617361"/>
                </a:cubicBezTo>
                <a:cubicBezTo>
                  <a:pt x="3308646" y="4620541"/>
                  <a:pt x="3305490" y="4624246"/>
                  <a:pt x="3303393" y="4628476"/>
                </a:cubicBezTo>
                <a:lnTo>
                  <a:pt x="3284360" y="4619039"/>
                </a:lnTo>
                <a:lnTo>
                  <a:pt x="3252901" y="4682488"/>
                </a:lnTo>
                <a:lnTo>
                  <a:pt x="3240209" y="4676195"/>
                </a:lnTo>
                <a:cubicBezTo>
                  <a:pt x="3238111" y="4680426"/>
                  <a:pt x="3236038" y="4692576"/>
                  <a:pt x="3234001" y="4712639"/>
                </a:cubicBezTo>
                <a:cubicBezTo>
                  <a:pt x="3231953" y="4732706"/>
                  <a:pt x="3225693" y="4753313"/>
                  <a:pt x="3215205" y="4774466"/>
                </a:cubicBezTo>
                <a:cubicBezTo>
                  <a:pt x="3208913" y="4787156"/>
                  <a:pt x="3202601" y="4794566"/>
                  <a:pt x="3196274" y="4796699"/>
                </a:cubicBezTo>
                <a:lnTo>
                  <a:pt x="3183581" y="4790406"/>
                </a:lnTo>
                <a:lnTo>
                  <a:pt x="3117360" y="4876143"/>
                </a:lnTo>
                <a:lnTo>
                  <a:pt x="3076196" y="4879452"/>
                </a:lnTo>
                <a:cubicBezTo>
                  <a:pt x="3059419" y="4913289"/>
                  <a:pt x="3042631" y="4944488"/>
                  <a:pt x="3025837" y="4973052"/>
                </a:cubicBezTo>
                <a:cubicBezTo>
                  <a:pt x="3009037" y="5001614"/>
                  <a:pt x="2990136" y="5031766"/>
                  <a:pt x="2969126" y="5063512"/>
                </a:cubicBezTo>
                <a:lnTo>
                  <a:pt x="2950093" y="5054075"/>
                </a:lnTo>
                <a:lnTo>
                  <a:pt x="2934365" y="5085798"/>
                </a:lnTo>
                <a:lnTo>
                  <a:pt x="2921673" y="5079505"/>
                </a:lnTo>
                <a:lnTo>
                  <a:pt x="2899651" y="5123920"/>
                </a:lnTo>
                <a:lnTo>
                  <a:pt x="2880619" y="5114483"/>
                </a:lnTo>
                <a:lnTo>
                  <a:pt x="2864889" y="5146208"/>
                </a:lnTo>
                <a:cubicBezTo>
                  <a:pt x="2858562" y="5148340"/>
                  <a:pt x="2844837" y="5149437"/>
                  <a:pt x="2823722" y="5149508"/>
                </a:cubicBezTo>
                <a:lnTo>
                  <a:pt x="2807992" y="5181233"/>
                </a:lnTo>
                <a:cubicBezTo>
                  <a:pt x="2801665" y="5183366"/>
                  <a:pt x="2796390" y="5183389"/>
                  <a:pt x="2792160" y="5181291"/>
                </a:cubicBezTo>
                <a:cubicBezTo>
                  <a:pt x="2787930" y="5179194"/>
                  <a:pt x="2780533" y="5178158"/>
                  <a:pt x="2769976" y="5178193"/>
                </a:cubicBezTo>
                <a:lnTo>
                  <a:pt x="2754246" y="5209918"/>
                </a:lnTo>
                <a:cubicBezTo>
                  <a:pt x="2747919" y="5212051"/>
                  <a:pt x="2734202" y="5213151"/>
                  <a:pt x="2713086" y="5213224"/>
                </a:cubicBezTo>
                <a:lnTo>
                  <a:pt x="2691064" y="5257639"/>
                </a:lnTo>
                <a:lnTo>
                  <a:pt x="2678372" y="5251346"/>
                </a:lnTo>
                <a:lnTo>
                  <a:pt x="2662643" y="5283069"/>
                </a:lnTo>
                <a:lnTo>
                  <a:pt x="2643611" y="5273632"/>
                </a:lnTo>
                <a:lnTo>
                  <a:pt x="2627878" y="5305362"/>
                </a:lnTo>
                <a:lnTo>
                  <a:pt x="2615188" y="5299070"/>
                </a:lnTo>
                <a:lnTo>
                  <a:pt x="2599459" y="5330795"/>
                </a:lnTo>
                <a:lnTo>
                  <a:pt x="2580424" y="5321357"/>
                </a:lnTo>
                <a:cubicBezTo>
                  <a:pt x="2561550" y="5359424"/>
                  <a:pt x="2541031" y="5379551"/>
                  <a:pt x="2518863" y="5381741"/>
                </a:cubicBezTo>
                <a:cubicBezTo>
                  <a:pt x="2496701" y="5383924"/>
                  <a:pt x="2472971" y="5389281"/>
                  <a:pt x="2447659" y="5397813"/>
                </a:cubicBezTo>
                <a:lnTo>
                  <a:pt x="2431930" y="5429535"/>
                </a:lnTo>
                <a:cubicBezTo>
                  <a:pt x="2410815" y="5429606"/>
                  <a:pt x="2398144" y="5428596"/>
                  <a:pt x="2393914" y="5426499"/>
                </a:cubicBezTo>
                <a:lnTo>
                  <a:pt x="2368745" y="5477262"/>
                </a:lnTo>
                <a:cubicBezTo>
                  <a:pt x="2351862" y="5479423"/>
                  <a:pt x="2336558" y="5481063"/>
                  <a:pt x="2322835" y="5482161"/>
                </a:cubicBezTo>
                <a:cubicBezTo>
                  <a:pt x="2309115" y="5483268"/>
                  <a:pt x="2295924" y="5485949"/>
                  <a:pt x="2283275" y="5490217"/>
                </a:cubicBezTo>
                <a:lnTo>
                  <a:pt x="2273838" y="5509250"/>
                </a:lnTo>
                <a:lnTo>
                  <a:pt x="2242108" y="5493518"/>
                </a:lnTo>
                <a:cubicBezTo>
                  <a:pt x="2197823" y="5508446"/>
                  <a:pt x="2164051" y="5512781"/>
                  <a:pt x="2140804" y="5506525"/>
                </a:cubicBezTo>
                <a:cubicBezTo>
                  <a:pt x="2117560" y="5500270"/>
                  <a:pt x="2093296" y="5506690"/>
                  <a:pt x="2068025" y="5525773"/>
                </a:cubicBezTo>
                <a:lnTo>
                  <a:pt x="2036300" y="5510044"/>
                </a:lnTo>
                <a:cubicBezTo>
                  <a:pt x="1985678" y="5527106"/>
                  <a:pt x="1938235" y="5545739"/>
                  <a:pt x="1893957" y="5565947"/>
                </a:cubicBezTo>
                <a:cubicBezTo>
                  <a:pt x="1849683" y="5586157"/>
                  <a:pt x="1797976" y="5592133"/>
                  <a:pt x="1738828" y="5583889"/>
                </a:cubicBezTo>
                <a:lnTo>
                  <a:pt x="1732536" y="5596579"/>
                </a:lnTo>
                <a:lnTo>
                  <a:pt x="1700811" y="5580850"/>
                </a:lnTo>
                <a:lnTo>
                  <a:pt x="1691375" y="5599882"/>
                </a:lnTo>
                <a:lnTo>
                  <a:pt x="1564472" y="5536962"/>
                </a:lnTo>
                <a:lnTo>
                  <a:pt x="1558179" y="5549654"/>
                </a:lnTo>
                <a:lnTo>
                  <a:pt x="1507422" y="5524488"/>
                </a:lnTo>
                <a:lnTo>
                  <a:pt x="1497982" y="5543526"/>
                </a:lnTo>
                <a:lnTo>
                  <a:pt x="1453568" y="5521504"/>
                </a:lnTo>
                <a:lnTo>
                  <a:pt x="1447278" y="5534189"/>
                </a:lnTo>
                <a:cubicBezTo>
                  <a:pt x="1419800" y="5525835"/>
                  <a:pt x="1391789" y="5515906"/>
                  <a:pt x="1363242" y="5504384"/>
                </a:cubicBezTo>
                <a:cubicBezTo>
                  <a:pt x="1334699" y="5492870"/>
                  <a:pt x="1306691" y="5482934"/>
                  <a:pt x="1279213" y="5474580"/>
                </a:cubicBezTo>
                <a:lnTo>
                  <a:pt x="1272921" y="5487270"/>
                </a:lnTo>
                <a:lnTo>
                  <a:pt x="1222161" y="5462103"/>
                </a:lnTo>
                <a:lnTo>
                  <a:pt x="1212724" y="5481137"/>
                </a:lnTo>
                <a:cubicBezTo>
                  <a:pt x="1204264" y="5476943"/>
                  <a:pt x="1181016" y="5470686"/>
                  <a:pt x="1142979" y="5462367"/>
                </a:cubicBezTo>
                <a:lnTo>
                  <a:pt x="1133542" y="5481399"/>
                </a:lnTo>
                <a:lnTo>
                  <a:pt x="1070093" y="5449940"/>
                </a:lnTo>
                <a:lnTo>
                  <a:pt x="1063800" y="5462632"/>
                </a:lnTo>
                <a:cubicBezTo>
                  <a:pt x="1036358" y="5464836"/>
                  <a:pt x="1014189" y="5464384"/>
                  <a:pt x="997287" y="5461274"/>
                </a:cubicBezTo>
                <a:cubicBezTo>
                  <a:pt x="980385" y="5458157"/>
                  <a:pt x="955011" y="5448215"/>
                  <a:pt x="921176" y="5431438"/>
                </a:cubicBezTo>
                <a:lnTo>
                  <a:pt x="927468" y="5418748"/>
                </a:lnTo>
                <a:cubicBezTo>
                  <a:pt x="902051" y="5395606"/>
                  <a:pt x="871843" y="5360866"/>
                  <a:pt x="836850" y="5314534"/>
                </a:cubicBezTo>
                <a:cubicBezTo>
                  <a:pt x="801858" y="5268200"/>
                  <a:pt x="755764" y="5217677"/>
                  <a:pt x="698567" y="5162966"/>
                </a:cubicBezTo>
                <a:lnTo>
                  <a:pt x="704856" y="5150281"/>
                </a:lnTo>
                <a:lnTo>
                  <a:pt x="673132" y="5134552"/>
                </a:lnTo>
                <a:lnTo>
                  <a:pt x="682571" y="5115514"/>
                </a:lnTo>
                <a:cubicBezTo>
                  <a:pt x="672014" y="5115549"/>
                  <a:pt x="663037" y="5115056"/>
                  <a:pt x="655648" y="5114024"/>
                </a:cubicBezTo>
                <a:cubicBezTo>
                  <a:pt x="648252" y="5112989"/>
                  <a:pt x="639274" y="5112495"/>
                  <a:pt x="628717" y="5112530"/>
                </a:cubicBezTo>
                <a:lnTo>
                  <a:pt x="622427" y="5125215"/>
                </a:lnTo>
                <a:cubicBezTo>
                  <a:pt x="599150" y="5108403"/>
                  <a:pt x="575340" y="5092647"/>
                  <a:pt x="551005" y="5077950"/>
                </a:cubicBezTo>
                <a:cubicBezTo>
                  <a:pt x="526680" y="5063251"/>
                  <a:pt x="503932" y="5050660"/>
                  <a:pt x="482787" y="5040176"/>
                </a:cubicBezTo>
                <a:lnTo>
                  <a:pt x="492226" y="5021138"/>
                </a:lnTo>
                <a:lnTo>
                  <a:pt x="460502" y="5005408"/>
                </a:lnTo>
                <a:cubicBezTo>
                  <a:pt x="460467" y="4994849"/>
                  <a:pt x="459910" y="4987990"/>
                  <a:pt x="458848" y="4984825"/>
                </a:cubicBezTo>
                <a:cubicBezTo>
                  <a:pt x="457778" y="4981663"/>
                  <a:pt x="457229" y="4974801"/>
                  <a:pt x="457193" y="4964244"/>
                </a:cubicBezTo>
                <a:lnTo>
                  <a:pt x="425469" y="4948514"/>
                </a:lnTo>
                <a:lnTo>
                  <a:pt x="431761" y="4935824"/>
                </a:lnTo>
                <a:cubicBezTo>
                  <a:pt x="429629" y="4929495"/>
                  <a:pt x="424298" y="4913680"/>
                  <a:pt x="415766" y="4888370"/>
                </a:cubicBezTo>
                <a:cubicBezTo>
                  <a:pt x="407236" y="4863058"/>
                  <a:pt x="395531" y="4836175"/>
                  <a:pt x="380655" y="4807726"/>
                </a:cubicBezTo>
                <a:cubicBezTo>
                  <a:pt x="365781" y="4779269"/>
                  <a:pt x="350903" y="4750812"/>
                  <a:pt x="336028" y="4722355"/>
                </a:cubicBezTo>
                <a:cubicBezTo>
                  <a:pt x="321155" y="4693901"/>
                  <a:pt x="306303" y="4673366"/>
                  <a:pt x="291481" y="4660746"/>
                </a:cubicBezTo>
                <a:lnTo>
                  <a:pt x="307210" y="4629022"/>
                </a:lnTo>
                <a:lnTo>
                  <a:pt x="262795" y="4607000"/>
                </a:lnTo>
                <a:lnTo>
                  <a:pt x="269087" y="4594310"/>
                </a:lnTo>
                <a:cubicBezTo>
                  <a:pt x="264857" y="4592213"/>
                  <a:pt x="253711" y="4574834"/>
                  <a:pt x="235658" y="4542162"/>
                </a:cubicBezTo>
                <a:cubicBezTo>
                  <a:pt x="217600" y="4509498"/>
                  <a:pt x="199001" y="4472604"/>
                  <a:pt x="179859" y="4431500"/>
                </a:cubicBezTo>
                <a:cubicBezTo>
                  <a:pt x="160719" y="4390389"/>
                  <a:pt x="144214" y="4349271"/>
                  <a:pt x="130353" y="4308146"/>
                </a:cubicBezTo>
                <a:cubicBezTo>
                  <a:pt x="116493" y="4267014"/>
                  <a:pt x="113739" y="4232714"/>
                  <a:pt x="122093" y="4205236"/>
                </a:cubicBezTo>
                <a:lnTo>
                  <a:pt x="90368" y="4189507"/>
                </a:lnTo>
                <a:cubicBezTo>
                  <a:pt x="102880" y="4143015"/>
                  <a:pt x="103785" y="4098670"/>
                  <a:pt x="93086" y="4056473"/>
                </a:cubicBezTo>
                <a:cubicBezTo>
                  <a:pt x="82391" y="4014280"/>
                  <a:pt x="70643" y="3974202"/>
                  <a:pt x="57845" y="3936235"/>
                </a:cubicBezTo>
                <a:lnTo>
                  <a:pt x="35557" y="3901472"/>
                </a:lnTo>
                <a:lnTo>
                  <a:pt x="51287" y="3869748"/>
                </a:lnTo>
                <a:lnTo>
                  <a:pt x="25856" y="3841329"/>
                </a:lnTo>
                <a:lnTo>
                  <a:pt x="41586" y="3809604"/>
                </a:lnTo>
                <a:cubicBezTo>
                  <a:pt x="37318" y="3796948"/>
                  <a:pt x="30941" y="3783246"/>
                  <a:pt x="22445" y="3768494"/>
                </a:cubicBezTo>
                <a:cubicBezTo>
                  <a:pt x="13946" y="3753744"/>
                  <a:pt x="7568" y="3740042"/>
                  <a:pt x="3303" y="3727387"/>
                </a:cubicBezTo>
                <a:lnTo>
                  <a:pt x="19032" y="3695663"/>
                </a:lnTo>
                <a:lnTo>
                  <a:pt x="0" y="3686226"/>
                </a:lnTo>
                <a:lnTo>
                  <a:pt x="15728" y="3654503"/>
                </a:lnTo>
                <a:lnTo>
                  <a:pt x="3036" y="3648210"/>
                </a:lnTo>
                <a:lnTo>
                  <a:pt x="25058" y="3603795"/>
                </a:lnTo>
                <a:lnTo>
                  <a:pt x="6025" y="3594358"/>
                </a:lnTo>
                <a:cubicBezTo>
                  <a:pt x="22805" y="3560516"/>
                  <a:pt x="39051" y="3525090"/>
                  <a:pt x="54760" y="3488085"/>
                </a:cubicBezTo>
                <a:cubicBezTo>
                  <a:pt x="70474" y="3451083"/>
                  <a:pt x="84605" y="3414615"/>
                  <a:pt x="97154" y="3378677"/>
                </a:cubicBezTo>
                <a:lnTo>
                  <a:pt x="78114" y="3369236"/>
                </a:lnTo>
                <a:lnTo>
                  <a:pt x="93844" y="3337512"/>
                </a:lnTo>
                <a:cubicBezTo>
                  <a:pt x="89584" y="3324860"/>
                  <a:pt x="84260" y="3311678"/>
                  <a:pt x="77874" y="3297978"/>
                </a:cubicBezTo>
                <a:cubicBezTo>
                  <a:pt x="71495" y="3284275"/>
                  <a:pt x="64058" y="3270048"/>
                  <a:pt x="55562" y="3255296"/>
                </a:cubicBezTo>
                <a:lnTo>
                  <a:pt x="71292" y="3223571"/>
                </a:lnTo>
                <a:cubicBezTo>
                  <a:pt x="58564" y="3206721"/>
                  <a:pt x="49008" y="3188802"/>
                  <a:pt x="42607" y="3169825"/>
                </a:cubicBezTo>
                <a:lnTo>
                  <a:pt x="64628" y="3125410"/>
                </a:lnTo>
                <a:lnTo>
                  <a:pt x="45594" y="3115973"/>
                </a:lnTo>
                <a:lnTo>
                  <a:pt x="86493" y="3033485"/>
                </a:lnTo>
                <a:lnTo>
                  <a:pt x="105527" y="3042923"/>
                </a:lnTo>
                <a:cubicBezTo>
                  <a:pt x="120244" y="3023870"/>
                  <a:pt x="134950" y="3002177"/>
                  <a:pt x="149652" y="2977847"/>
                </a:cubicBezTo>
                <a:cubicBezTo>
                  <a:pt x="164346" y="2953517"/>
                  <a:pt x="176943" y="2930772"/>
                  <a:pt x="187427" y="2909627"/>
                </a:cubicBezTo>
                <a:lnTo>
                  <a:pt x="206459" y="2919064"/>
                </a:lnTo>
                <a:lnTo>
                  <a:pt x="222189" y="2887339"/>
                </a:lnTo>
                <a:lnTo>
                  <a:pt x="234881" y="2893632"/>
                </a:lnTo>
                <a:lnTo>
                  <a:pt x="310541" y="2788859"/>
                </a:lnTo>
                <a:lnTo>
                  <a:pt x="323231" y="2795151"/>
                </a:lnTo>
                <a:cubicBezTo>
                  <a:pt x="342108" y="2757078"/>
                  <a:pt x="360449" y="2717427"/>
                  <a:pt x="378261" y="2676195"/>
                </a:cubicBezTo>
                <a:cubicBezTo>
                  <a:pt x="396072" y="2634963"/>
                  <a:pt x="412295" y="2594262"/>
                  <a:pt x="426942" y="2554092"/>
                </a:cubicBezTo>
                <a:cubicBezTo>
                  <a:pt x="447983" y="2532912"/>
                  <a:pt x="471128" y="2507495"/>
                  <a:pt x="496368" y="2477847"/>
                </a:cubicBezTo>
                <a:cubicBezTo>
                  <a:pt x="521605" y="2448205"/>
                  <a:pt x="543661" y="2414349"/>
                  <a:pt x="562538" y="2376276"/>
                </a:cubicBezTo>
                <a:cubicBezTo>
                  <a:pt x="577220" y="2346664"/>
                  <a:pt x="586622" y="2317072"/>
                  <a:pt x="590743" y="2287502"/>
                </a:cubicBezTo>
                <a:cubicBezTo>
                  <a:pt x="594868" y="2257925"/>
                  <a:pt x="610561" y="2215642"/>
                  <a:pt x="637827" y="2160649"/>
                </a:cubicBezTo>
                <a:lnTo>
                  <a:pt x="656867" y="2170090"/>
                </a:lnTo>
                <a:cubicBezTo>
                  <a:pt x="694718" y="2125622"/>
                  <a:pt x="732576" y="2081157"/>
                  <a:pt x="770436" y="2036685"/>
                </a:cubicBezTo>
                <a:cubicBezTo>
                  <a:pt x="808293" y="1992220"/>
                  <a:pt x="862060" y="1968814"/>
                  <a:pt x="931729" y="1966467"/>
                </a:cubicBezTo>
                <a:lnTo>
                  <a:pt x="938021" y="1953775"/>
                </a:lnTo>
                <a:lnTo>
                  <a:pt x="988779" y="1978942"/>
                </a:lnTo>
                <a:cubicBezTo>
                  <a:pt x="1018282" y="1961957"/>
                  <a:pt x="1050974" y="1951814"/>
                  <a:pt x="1086863" y="1948528"/>
                </a:cubicBezTo>
                <a:cubicBezTo>
                  <a:pt x="1122746" y="1945237"/>
                  <a:pt x="1158627" y="1941955"/>
                  <a:pt x="1194511" y="1938667"/>
                </a:cubicBezTo>
                <a:cubicBezTo>
                  <a:pt x="1230394" y="1935376"/>
                  <a:pt x="1263632" y="1929457"/>
                  <a:pt x="1294220" y="1920909"/>
                </a:cubicBezTo>
                <a:cubicBezTo>
                  <a:pt x="1324809" y="1912364"/>
                  <a:pt x="1347442" y="1893283"/>
                  <a:pt x="1362123" y="1863672"/>
                </a:cubicBezTo>
                <a:cubicBezTo>
                  <a:pt x="1359991" y="1857343"/>
                  <a:pt x="1358925" y="1854185"/>
                  <a:pt x="1358925" y="1854185"/>
                </a:cubicBezTo>
                <a:cubicBezTo>
                  <a:pt x="1358925" y="1854185"/>
                  <a:pt x="1357858" y="1851015"/>
                  <a:pt x="1355731" y="1844691"/>
                </a:cubicBezTo>
                <a:cubicBezTo>
                  <a:pt x="1353595" y="1838369"/>
                  <a:pt x="1350382" y="1826235"/>
                  <a:pt x="1346101" y="1808303"/>
                </a:cubicBezTo>
                <a:cubicBezTo>
                  <a:pt x="1341816" y="1790366"/>
                  <a:pt x="1333264" y="1757144"/>
                  <a:pt x="1320431" y="1708620"/>
                </a:cubicBezTo>
                <a:lnTo>
                  <a:pt x="1307741" y="1702328"/>
                </a:lnTo>
                <a:cubicBezTo>
                  <a:pt x="1309766" y="1676982"/>
                  <a:pt x="1312865" y="1657443"/>
                  <a:pt x="1317044" y="1643705"/>
                </a:cubicBezTo>
                <a:cubicBezTo>
                  <a:pt x="1321218" y="1629965"/>
                  <a:pt x="1314833" y="1613618"/>
                  <a:pt x="1297880" y="1594679"/>
                </a:cubicBezTo>
                <a:lnTo>
                  <a:pt x="1313612" y="1562950"/>
                </a:lnTo>
                <a:lnTo>
                  <a:pt x="1300920" y="1556657"/>
                </a:lnTo>
                <a:lnTo>
                  <a:pt x="1316649" y="1524934"/>
                </a:lnTo>
                <a:lnTo>
                  <a:pt x="1297611" y="1515494"/>
                </a:lnTo>
                <a:lnTo>
                  <a:pt x="1322777" y="1464737"/>
                </a:lnTo>
                <a:cubicBezTo>
                  <a:pt x="1318547" y="1462640"/>
                  <a:pt x="1310071" y="1453165"/>
                  <a:pt x="1297345" y="1436315"/>
                </a:cubicBezTo>
                <a:lnTo>
                  <a:pt x="1313074" y="1404592"/>
                </a:lnTo>
                <a:cubicBezTo>
                  <a:pt x="1306712" y="1396166"/>
                  <a:pt x="1303001" y="1390375"/>
                  <a:pt x="1301933" y="1387207"/>
                </a:cubicBezTo>
                <a:cubicBezTo>
                  <a:pt x="1300868" y="1384047"/>
                  <a:pt x="1297150" y="1378253"/>
                  <a:pt x="1290787" y="1369828"/>
                </a:cubicBezTo>
                <a:lnTo>
                  <a:pt x="1309557" y="1300083"/>
                </a:lnTo>
                <a:lnTo>
                  <a:pt x="1290525" y="1290647"/>
                </a:lnTo>
                <a:lnTo>
                  <a:pt x="1321984" y="1227197"/>
                </a:lnTo>
                <a:lnTo>
                  <a:pt x="1302950" y="1217760"/>
                </a:lnTo>
                <a:lnTo>
                  <a:pt x="1324971" y="1173345"/>
                </a:lnTo>
                <a:lnTo>
                  <a:pt x="1312281" y="1167053"/>
                </a:lnTo>
                <a:lnTo>
                  <a:pt x="1337447" y="1116296"/>
                </a:lnTo>
                <a:lnTo>
                  <a:pt x="1318413" y="1106858"/>
                </a:lnTo>
                <a:lnTo>
                  <a:pt x="1340435" y="1062443"/>
                </a:lnTo>
                <a:lnTo>
                  <a:pt x="1327744" y="1056151"/>
                </a:lnTo>
                <a:cubicBezTo>
                  <a:pt x="1336135" y="1039229"/>
                  <a:pt x="1345598" y="1028111"/>
                  <a:pt x="1356140" y="1022798"/>
                </a:cubicBezTo>
                <a:cubicBezTo>
                  <a:pt x="1366677" y="1017482"/>
                  <a:pt x="1371933" y="1009548"/>
                  <a:pt x="1371896" y="998988"/>
                </a:cubicBezTo>
                <a:lnTo>
                  <a:pt x="1359206" y="992696"/>
                </a:lnTo>
                <a:lnTo>
                  <a:pt x="1384373" y="941939"/>
                </a:lnTo>
                <a:lnTo>
                  <a:pt x="1365340" y="932502"/>
                </a:lnTo>
                <a:lnTo>
                  <a:pt x="1381070" y="900777"/>
                </a:lnTo>
                <a:lnTo>
                  <a:pt x="1368377" y="894485"/>
                </a:lnTo>
                <a:cubicBezTo>
                  <a:pt x="1368342" y="883927"/>
                  <a:pt x="1374614" y="865957"/>
                  <a:pt x="1387199" y="840574"/>
                </a:cubicBezTo>
                <a:cubicBezTo>
                  <a:pt x="1422852" y="768667"/>
                  <a:pt x="1462268" y="715752"/>
                  <a:pt x="1505435" y="681821"/>
                </a:cubicBezTo>
                <a:cubicBezTo>
                  <a:pt x="1548607" y="647893"/>
                  <a:pt x="1580683" y="609782"/>
                  <a:pt x="1601657" y="567480"/>
                </a:cubicBezTo>
                <a:cubicBezTo>
                  <a:pt x="1612144" y="546329"/>
                  <a:pt x="1621048" y="525711"/>
                  <a:pt x="1628367" y="505628"/>
                </a:cubicBezTo>
                <a:cubicBezTo>
                  <a:pt x="1635692" y="485546"/>
                  <a:pt x="1644593" y="464929"/>
                  <a:pt x="1655081" y="443777"/>
                </a:cubicBezTo>
                <a:cubicBezTo>
                  <a:pt x="1665565" y="422632"/>
                  <a:pt x="1683432" y="397230"/>
                  <a:pt x="1708671" y="367582"/>
                </a:cubicBezTo>
                <a:lnTo>
                  <a:pt x="1721362" y="373874"/>
                </a:lnTo>
                <a:cubicBezTo>
                  <a:pt x="1742403" y="352694"/>
                  <a:pt x="1759233" y="334687"/>
                  <a:pt x="1771854" y="319864"/>
                </a:cubicBezTo>
                <a:cubicBezTo>
                  <a:pt x="1801465" y="334546"/>
                  <a:pt x="1828913" y="334983"/>
                  <a:pt x="1854203" y="321170"/>
                </a:cubicBezTo>
                <a:cubicBezTo>
                  <a:pt x="1879495" y="307367"/>
                  <a:pt x="1903191" y="288807"/>
                  <a:pt x="1925283" y="265506"/>
                </a:cubicBezTo>
                <a:cubicBezTo>
                  <a:pt x="1947375" y="242208"/>
                  <a:pt x="1967874" y="216800"/>
                  <a:pt x="1986787" y="189284"/>
                </a:cubicBezTo>
                <a:cubicBezTo>
                  <a:pt x="2005695" y="161777"/>
                  <a:pt x="2018303" y="141676"/>
                  <a:pt x="2024595" y="128985"/>
                </a:cubicBezTo>
                <a:lnTo>
                  <a:pt x="2043627" y="138422"/>
                </a:lnTo>
                <a:cubicBezTo>
                  <a:pt x="2075156" y="96089"/>
                  <a:pt x="2140525" y="70528"/>
                  <a:pt x="2239739" y="61755"/>
                </a:cubicBezTo>
                <a:cubicBezTo>
                  <a:pt x="2338951" y="52973"/>
                  <a:pt x="2432930" y="60046"/>
                  <a:pt x="2521687" y="82980"/>
                </a:cubicBezTo>
                <a:cubicBezTo>
                  <a:pt x="2576398" y="25783"/>
                  <a:pt x="2629618" y="-1845"/>
                  <a:pt x="2681351" y="95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496674" y="1607060"/>
            <a:ext cx="2791674" cy="954107"/>
            <a:chOff x="6149127" y="1804267"/>
            <a:chExt cx="2791674" cy="954107"/>
          </a:xfrm>
        </p:grpSpPr>
        <p:sp>
          <p:nvSpPr>
            <p:cNvPr id="10" name="矩形 9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2" name="圓角矩形 1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手繪多邊形 1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5496674" y="2723644"/>
            <a:ext cx="2791674" cy="954107"/>
            <a:chOff x="6149127" y="2941171"/>
            <a:chExt cx="2791674" cy="954107"/>
          </a:xfrm>
        </p:grpSpPr>
        <p:sp>
          <p:nvSpPr>
            <p:cNvPr id="15" name="矩形 14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7" name="圓角矩形 1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手繪多邊形 1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5496674" y="3955676"/>
            <a:ext cx="2791674" cy="954107"/>
            <a:chOff x="6149127" y="3992731"/>
            <a:chExt cx="2791674" cy="954107"/>
          </a:xfrm>
        </p:grpSpPr>
        <p:sp>
          <p:nvSpPr>
            <p:cNvPr id="20" name="矩形 19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2" name="圓角矩形 2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手繪多邊形 2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5496674" y="5072260"/>
            <a:ext cx="2791674" cy="954107"/>
            <a:chOff x="6149127" y="5044291"/>
            <a:chExt cx="2791674" cy="954107"/>
          </a:xfrm>
        </p:grpSpPr>
        <p:sp>
          <p:nvSpPr>
            <p:cNvPr id="25" name="矩形 24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7" name="圓角矩形 2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手繪多邊形 2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161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751669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079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571993" y="1466243"/>
            <a:ext cx="3542714" cy="5072669"/>
          </a:xfrm>
          <a:custGeom>
            <a:avLst/>
            <a:gdLst>
              <a:gd name="connsiteX0" fmla="*/ 2134066 w 4251474"/>
              <a:gd name="connsiteY0" fmla="*/ 5701550 h 6087513"/>
              <a:gd name="connsiteX1" fmla="*/ 2195667 w 4251474"/>
              <a:gd name="connsiteY1" fmla="*/ 5749692 h 6087513"/>
              <a:gd name="connsiteX2" fmla="*/ 2198946 w 4251474"/>
              <a:gd name="connsiteY2" fmla="*/ 5849329 h 6087513"/>
              <a:gd name="connsiteX3" fmla="*/ 2136597 w 4251474"/>
              <a:gd name="connsiteY3" fmla="*/ 5947964 h 6087513"/>
              <a:gd name="connsiteX4" fmla="*/ 2075798 w 4251474"/>
              <a:gd name="connsiteY4" fmla="*/ 5968437 h 6087513"/>
              <a:gd name="connsiteX5" fmla="*/ 2040064 w 4251474"/>
              <a:gd name="connsiteY5" fmla="*/ 5990024 h 6087513"/>
              <a:gd name="connsiteX6" fmla="*/ 2032865 w 4251474"/>
              <a:gd name="connsiteY6" fmla="*/ 5978108 h 6087513"/>
              <a:gd name="connsiteX7" fmla="*/ 2020956 w 4251474"/>
              <a:gd name="connsiteY7" fmla="*/ 5985303 h 6087513"/>
              <a:gd name="connsiteX8" fmla="*/ 1984976 w 4251474"/>
              <a:gd name="connsiteY8" fmla="*/ 5925743 h 6087513"/>
              <a:gd name="connsiteX9" fmla="*/ 1996886 w 4251474"/>
              <a:gd name="connsiteY9" fmla="*/ 5918549 h 6087513"/>
              <a:gd name="connsiteX10" fmla="*/ 1975299 w 4251474"/>
              <a:gd name="connsiteY10" fmla="*/ 5882814 h 6087513"/>
              <a:gd name="connsiteX11" fmla="*/ 1996645 w 4251474"/>
              <a:gd name="connsiteY11" fmla="*/ 5837408 h 6087513"/>
              <a:gd name="connsiteX12" fmla="*/ 1989447 w 4251474"/>
              <a:gd name="connsiteY12" fmla="*/ 5825493 h 6087513"/>
              <a:gd name="connsiteX13" fmla="*/ 2019227 w 4251474"/>
              <a:gd name="connsiteY13" fmla="*/ 5807503 h 6087513"/>
              <a:gd name="connsiteX14" fmla="*/ 2016747 w 4251474"/>
              <a:gd name="connsiteY14" fmla="*/ 5776490 h 6087513"/>
              <a:gd name="connsiteX15" fmla="*/ 2064397 w 4251474"/>
              <a:gd name="connsiteY15" fmla="*/ 5747705 h 6087513"/>
              <a:gd name="connsiteX16" fmla="*/ 2057199 w 4251474"/>
              <a:gd name="connsiteY16" fmla="*/ 5735789 h 6087513"/>
              <a:gd name="connsiteX17" fmla="*/ 2134066 w 4251474"/>
              <a:gd name="connsiteY17" fmla="*/ 5701550 h 6087513"/>
              <a:gd name="connsiteX18" fmla="*/ 1296359 w 4251474"/>
              <a:gd name="connsiteY18" fmla="*/ 5375251 h 6087513"/>
              <a:gd name="connsiteX19" fmla="*/ 1375327 w 4251474"/>
              <a:gd name="connsiteY19" fmla="*/ 5445421 h 6087513"/>
              <a:gd name="connsiteX20" fmla="*/ 1389159 w 4251474"/>
              <a:gd name="connsiteY20" fmla="*/ 5481772 h 6087513"/>
              <a:gd name="connsiteX21" fmla="*/ 1394682 w 4251474"/>
              <a:gd name="connsiteY21" fmla="*/ 5531279 h 6087513"/>
              <a:gd name="connsiteX22" fmla="*/ 1382767 w 4251474"/>
              <a:gd name="connsiteY22" fmla="*/ 5538477 h 6087513"/>
              <a:gd name="connsiteX23" fmla="*/ 1397159 w 4251474"/>
              <a:gd name="connsiteY23" fmla="*/ 5562302 h 6087513"/>
              <a:gd name="connsiteX24" fmla="*/ 1380534 w 4251474"/>
              <a:gd name="connsiteY24" fmla="*/ 5588601 h 6087513"/>
              <a:gd name="connsiteX25" fmla="*/ 1394927 w 4251474"/>
              <a:gd name="connsiteY25" fmla="*/ 5612426 h 6087513"/>
              <a:gd name="connsiteX26" fmla="*/ 1383011 w 4251474"/>
              <a:gd name="connsiteY26" fmla="*/ 5619624 h 6087513"/>
              <a:gd name="connsiteX27" fmla="*/ 1404599 w 4251474"/>
              <a:gd name="connsiteY27" fmla="*/ 5655358 h 6087513"/>
              <a:gd name="connsiteX28" fmla="*/ 1378541 w 4251474"/>
              <a:gd name="connsiteY28" fmla="*/ 5719874 h 6087513"/>
              <a:gd name="connsiteX29" fmla="*/ 1392934 w 4251474"/>
              <a:gd name="connsiteY29" fmla="*/ 5743699 h 6087513"/>
              <a:gd name="connsiteX30" fmla="*/ 1368667 w 4251474"/>
              <a:gd name="connsiteY30" fmla="*/ 5811193 h 6087513"/>
              <a:gd name="connsiteX31" fmla="*/ 1364638 w 4251474"/>
              <a:gd name="connsiteY31" fmla="*/ 5858342 h 6087513"/>
              <a:gd name="connsiteX32" fmla="*/ 1334859 w 4251474"/>
              <a:gd name="connsiteY32" fmla="*/ 5876332 h 6087513"/>
              <a:gd name="connsiteX33" fmla="*/ 1330820 w 4251474"/>
              <a:gd name="connsiteY33" fmla="*/ 5923479 h 6087513"/>
              <a:gd name="connsiteX34" fmla="*/ 1292171 w 4251474"/>
              <a:gd name="connsiteY34" fmla="*/ 5967150 h 6087513"/>
              <a:gd name="connsiteX35" fmla="*/ 1299365 w 4251474"/>
              <a:gd name="connsiteY35" fmla="*/ 5979059 h 6087513"/>
              <a:gd name="connsiteX36" fmla="*/ 1263631 w 4251474"/>
              <a:gd name="connsiteY36" fmla="*/ 6000646 h 6087513"/>
              <a:gd name="connsiteX37" fmla="*/ 1270829 w 4251474"/>
              <a:gd name="connsiteY37" fmla="*/ 6012562 h 6087513"/>
              <a:gd name="connsiteX38" fmla="*/ 1247004 w 4251474"/>
              <a:gd name="connsiteY38" fmla="*/ 6026954 h 6087513"/>
              <a:gd name="connsiteX39" fmla="*/ 1254198 w 4251474"/>
              <a:gd name="connsiteY39" fmla="*/ 6038864 h 6087513"/>
              <a:gd name="connsiteX40" fmla="*/ 1228016 w 4251474"/>
              <a:gd name="connsiteY40" fmla="*/ 6062808 h 6087513"/>
              <a:gd name="connsiteX41" fmla="*/ 1156487 w 4251474"/>
              <a:gd name="connsiteY41" fmla="*/ 6085695 h 6087513"/>
              <a:gd name="connsiteX42" fmla="*/ 1101583 w 4251474"/>
              <a:gd name="connsiteY42" fmla="*/ 6082282 h 6087513"/>
              <a:gd name="connsiteX43" fmla="*/ 1087190 w 4251474"/>
              <a:gd name="connsiteY43" fmla="*/ 6058458 h 6087513"/>
              <a:gd name="connsiteX44" fmla="*/ 1056177 w 4251474"/>
              <a:gd name="connsiteY44" fmla="*/ 6060937 h 6087513"/>
              <a:gd name="connsiteX45" fmla="*/ 1005808 w 4251474"/>
              <a:gd name="connsiteY45" fmla="*/ 5977558 h 6087513"/>
              <a:gd name="connsiteX46" fmla="*/ 1006922 w 4251474"/>
              <a:gd name="connsiteY46" fmla="*/ 5952493 h 6087513"/>
              <a:gd name="connsiteX47" fmla="*/ 1008041 w 4251474"/>
              <a:gd name="connsiteY47" fmla="*/ 5927435 h 6087513"/>
              <a:gd name="connsiteX48" fmla="*/ 1019956 w 4251474"/>
              <a:gd name="connsiteY48" fmla="*/ 5920237 h 6087513"/>
              <a:gd name="connsiteX49" fmla="*/ 1005563 w 4251474"/>
              <a:gd name="connsiteY49" fmla="*/ 5896412 h 6087513"/>
              <a:gd name="connsiteX50" fmla="*/ 1036332 w 4251474"/>
              <a:gd name="connsiteY50" fmla="*/ 5812786 h 6087513"/>
              <a:gd name="connsiteX51" fmla="*/ 1021943 w 4251474"/>
              <a:gd name="connsiteY51" fmla="*/ 5788967 h 6087513"/>
              <a:gd name="connsiteX52" fmla="*/ 1038570 w 4251474"/>
              <a:gd name="connsiteY52" fmla="*/ 5762659 h 6087513"/>
              <a:gd name="connsiteX53" fmla="*/ 1016983 w 4251474"/>
              <a:gd name="connsiteY53" fmla="*/ 5726924 h 6087513"/>
              <a:gd name="connsiteX54" fmla="*/ 1033614 w 4251474"/>
              <a:gd name="connsiteY54" fmla="*/ 5700622 h 6087513"/>
              <a:gd name="connsiteX55" fmla="*/ 1026419 w 4251474"/>
              <a:gd name="connsiteY55" fmla="*/ 5688713 h 6087513"/>
              <a:gd name="connsiteX56" fmla="*/ 1050238 w 4251474"/>
              <a:gd name="connsiteY56" fmla="*/ 5674324 h 6087513"/>
              <a:gd name="connsiteX57" fmla="*/ 1049558 w 4251474"/>
              <a:gd name="connsiteY57" fmla="*/ 5646275 h 6087513"/>
              <a:gd name="connsiteX58" fmla="*/ 1048876 w 4251474"/>
              <a:gd name="connsiteY58" fmla="*/ 5618236 h 6087513"/>
              <a:gd name="connsiteX59" fmla="*/ 1072701 w 4251474"/>
              <a:gd name="connsiteY59" fmla="*/ 5603843 h 6087513"/>
              <a:gd name="connsiteX60" fmla="*/ 1084369 w 4251474"/>
              <a:gd name="connsiteY60" fmla="*/ 5515508 h 6087513"/>
              <a:gd name="connsiteX61" fmla="*/ 1108194 w 4251474"/>
              <a:gd name="connsiteY61" fmla="*/ 5501116 h 6087513"/>
              <a:gd name="connsiteX62" fmla="*/ 1105711 w 4251474"/>
              <a:gd name="connsiteY62" fmla="*/ 5470096 h 6087513"/>
              <a:gd name="connsiteX63" fmla="*/ 1195051 w 4251474"/>
              <a:gd name="connsiteY63" fmla="*/ 5416127 h 6087513"/>
              <a:gd name="connsiteX64" fmla="*/ 1187856 w 4251474"/>
              <a:gd name="connsiteY64" fmla="*/ 5404218 h 6087513"/>
              <a:gd name="connsiteX65" fmla="*/ 1296359 w 4251474"/>
              <a:gd name="connsiteY65" fmla="*/ 5375251 h 6087513"/>
              <a:gd name="connsiteX66" fmla="*/ 345582 w 4251474"/>
              <a:gd name="connsiteY66" fmla="*/ 4233236 h 6087513"/>
              <a:gd name="connsiteX67" fmla="*/ 386213 w 4251474"/>
              <a:gd name="connsiteY67" fmla="*/ 4253398 h 6087513"/>
              <a:gd name="connsiteX68" fmla="*/ 424490 w 4251474"/>
              <a:gd name="connsiteY68" fmla="*/ 4283119 h 6087513"/>
              <a:gd name="connsiteX69" fmla="*/ 412580 w 4251474"/>
              <a:gd name="connsiteY69" fmla="*/ 4290313 h 6087513"/>
              <a:gd name="connsiteX70" fmla="*/ 434167 w 4251474"/>
              <a:gd name="connsiteY70" fmla="*/ 4326047 h 6087513"/>
              <a:gd name="connsiteX71" fmla="*/ 412825 w 4251474"/>
              <a:gd name="connsiteY71" fmla="*/ 4371459 h 6087513"/>
              <a:gd name="connsiteX72" fmla="*/ 434412 w 4251474"/>
              <a:gd name="connsiteY72" fmla="*/ 4407194 h 6087513"/>
              <a:gd name="connsiteX73" fmla="*/ 422497 w 4251474"/>
              <a:gd name="connsiteY73" fmla="*/ 4414392 h 6087513"/>
              <a:gd name="connsiteX74" fmla="*/ 415544 w 4251474"/>
              <a:gd name="connsiteY74" fmla="*/ 4483623 h 6087513"/>
              <a:gd name="connsiteX75" fmla="*/ 400282 w 4251474"/>
              <a:gd name="connsiteY75" fmla="*/ 4566009 h 6087513"/>
              <a:gd name="connsiteX76" fmla="*/ 407476 w 4251474"/>
              <a:gd name="connsiteY76" fmla="*/ 4577919 h 6087513"/>
              <a:gd name="connsiteX77" fmla="*/ 367026 w 4251474"/>
              <a:gd name="connsiteY77" fmla="*/ 4618610 h 6087513"/>
              <a:gd name="connsiteX78" fmla="*/ 374224 w 4251474"/>
              <a:gd name="connsiteY78" fmla="*/ 4630525 h 6087513"/>
              <a:gd name="connsiteX79" fmla="*/ 292079 w 4251474"/>
              <a:gd name="connsiteY79" fmla="*/ 4696404 h 6087513"/>
              <a:gd name="connsiteX80" fmla="*/ 299274 w 4251474"/>
              <a:gd name="connsiteY80" fmla="*/ 4708314 h 6087513"/>
              <a:gd name="connsiteX81" fmla="*/ 279050 w 4251474"/>
              <a:gd name="connsiteY81" fmla="*/ 4728667 h 6087513"/>
              <a:gd name="connsiteX82" fmla="*/ 258828 w 4251474"/>
              <a:gd name="connsiteY82" fmla="*/ 4749010 h 6087513"/>
              <a:gd name="connsiteX83" fmla="*/ 266022 w 4251474"/>
              <a:gd name="connsiteY83" fmla="*/ 4760920 h 6087513"/>
              <a:gd name="connsiteX84" fmla="*/ 218372 w 4251474"/>
              <a:gd name="connsiteY84" fmla="*/ 4789705 h 6087513"/>
              <a:gd name="connsiteX85" fmla="*/ 225567 w 4251474"/>
              <a:gd name="connsiteY85" fmla="*/ 4801615 h 6087513"/>
              <a:gd name="connsiteX86" fmla="*/ 177923 w 4251474"/>
              <a:gd name="connsiteY86" fmla="*/ 4830396 h 6087513"/>
              <a:gd name="connsiteX87" fmla="*/ 185121 w 4251474"/>
              <a:gd name="connsiteY87" fmla="*/ 4842311 h 6087513"/>
              <a:gd name="connsiteX88" fmla="*/ 158938 w 4251474"/>
              <a:gd name="connsiteY88" fmla="*/ 4866256 h 6087513"/>
              <a:gd name="connsiteX89" fmla="*/ 61042 w 4251474"/>
              <a:gd name="connsiteY89" fmla="*/ 4852228 h 6087513"/>
              <a:gd name="connsiteX90" fmla="*/ 49132 w 4251474"/>
              <a:gd name="connsiteY90" fmla="*/ 4859422 h 6087513"/>
              <a:gd name="connsiteX91" fmla="*/ 32380 w 4251474"/>
              <a:gd name="connsiteY91" fmla="*/ 4845159 h 6087513"/>
              <a:gd name="connsiteX92" fmla="*/ 9991 w 4251474"/>
              <a:gd name="connsiteY92" fmla="*/ 4740810 h 6087513"/>
              <a:gd name="connsiteX93" fmla="*/ 34253 w 4251474"/>
              <a:gd name="connsiteY93" fmla="*/ 4673310 h 6087513"/>
              <a:gd name="connsiteX94" fmla="*/ 58072 w 4251474"/>
              <a:gd name="connsiteY94" fmla="*/ 4658921 h 6087513"/>
              <a:gd name="connsiteX95" fmla="*/ 47281 w 4251474"/>
              <a:gd name="connsiteY95" fmla="*/ 4641057 h 6087513"/>
              <a:gd name="connsiteX96" fmla="*/ 85194 w 4251474"/>
              <a:gd name="connsiteY96" fmla="*/ 4549055 h 6087513"/>
              <a:gd name="connsiteX97" fmla="*/ 113549 w 4251474"/>
              <a:gd name="connsiteY97" fmla="*/ 4454700 h 6087513"/>
              <a:gd name="connsiteX98" fmla="*/ 106351 w 4251474"/>
              <a:gd name="connsiteY98" fmla="*/ 4442784 h 6087513"/>
              <a:gd name="connsiteX99" fmla="*/ 129553 w 4251474"/>
              <a:gd name="connsiteY99" fmla="*/ 4420640 h 6087513"/>
              <a:gd name="connsiteX100" fmla="*/ 152761 w 4251474"/>
              <a:gd name="connsiteY100" fmla="*/ 4398492 h 6087513"/>
              <a:gd name="connsiteX101" fmla="*/ 145567 w 4251474"/>
              <a:gd name="connsiteY101" fmla="*/ 4386583 h 6087513"/>
              <a:gd name="connsiteX102" fmla="*/ 234220 w 4251474"/>
              <a:gd name="connsiteY102" fmla="*/ 4304569 h 6087513"/>
              <a:gd name="connsiteX103" fmla="*/ 345582 w 4251474"/>
              <a:gd name="connsiteY103" fmla="*/ 4233236 h 6087513"/>
              <a:gd name="connsiteX104" fmla="*/ 3915056 w 4251474"/>
              <a:gd name="connsiteY104" fmla="*/ 4151008 h 6087513"/>
              <a:gd name="connsiteX105" fmla="*/ 3967729 w 4251474"/>
              <a:gd name="connsiteY105" fmla="*/ 4155769 h 6087513"/>
              <a:gd name="connsiteX106" fmla="*/ 3982121 w 4251474"/>
              <a:gd name="connsiteY106" fmla="*/ 4179594 h 6087513"/>
              <a:gd name="connsiteX107" fmla="*/ 4097381 w 4251474"/>
              <a:gd name="connsiteY107" fmla="*/ 4215644 h 6087513"/>
              <a:gd name="connsiteX108" fmla="*/ 4220084 w 4251474"/>
              <a:gd name="connsiteY108" fmla="*/ 4344757 h 6087513"/>
              <a:gd name="connsiteX109" fmla="*/ 4239314 w 4251474"/>
              <a:gd name="connsiteY109" fmla="*/ 4390043 h 6087513"/>
              <a:gd name="connsiteX110" fmla="*/ 4227404 w 4251474"/>
              <a:gd name="connsiteY110" fmla="*/ 4397238 h 6087513"/>
              <a:gd name="connsiteX111" fmla="*/ 4248991 w 4251474"/>
              <a:gd name="connsiteY111" fmla="*/ 4432973 h 6087513"/>
              <a:gd name="connsiteX112" fmla="*/ 4237081 w 4251474"/>
              <a:gd name="connsiteY112" fmla="*/ 4440167 h 6087513"/>
              <a:gd name="connsiteX113" fmla="*/ 4251474 w 4251474"/>
              <a:gd name="connsiteY113" fmla="*/ 4463992 h 6087513"/>
              <a:gd name="connsiteX114" fmla="*/ 4233723 w 4251474"/>
              <a:gd name="connsiteY114" fmla="*/ 4515362 h 6087513"/>
              <a:gd name="connsiteX115" fmla="*/ 4237320 w 4251474"/>
              <a:gd name="connsiteY115" fmla="*/ 4521317 h 6087513"/>
              <a:gd name="connsiteX116" fmla="*/ 4220696 w 4251474"/>
              <a:gd name="connsiteY116" fmla="*/ 4547616 h 6087513"/>
              <a:gd name="connsiteX117" fmla="*/ 4235088 w 4251474"/>
              <a:gd name="connsiteY117" fmla="*/ 4571440 h 6087513"/>
              <a:gd name="connsiteX118" fmla="*/ 4207782 w 4251474"/>
              <a:gd name="connsiteY118" fmla="*/ 4620447 h 6087513"/>
              <a:gd name="connsiteX119" fmla="*/ 4190043 w 4251474"/>
              <a:gd name="connsiteY119" fmla="*/ 4671811 h 6087513"/>
              <a:gd name="connsiteX120" fmla="*/ 4197241 w 4251474"/>
              <a:gd name="connsiteY120" fmla="*/ 4683726 h 6087513"/>
              <a:gd name="connsiteX121" fmla="*/ 4173416 w 4251474"/>
              <a:gd name="connsiteY121" fmla="*/ 4698118 h 6087513"/>
              <a:gd name="connsiteX122" fmla="*/ 4180610 w 4251474"/>
              <a:gd name="connsiteY122" fmla="*/ 4710028 h 6087513"/>
              <a:gd name="connsiteX123" fmla="*/ 4116330 w 4251474"/>
              <a:gd name="connsiteY123" fmla="*/ 4765115 h 6087513"/>
              <a:gd name="connsiteX124" fmla="*/ 4109135 w 4251474"/>
              <a:gd name="connsiteY124" fmla="*/ 4753205 h 6087513"/>
              <a:gd name="connsiteX125" fmla="*/ 4097226 w 4251474"/>
              <a:gd name="connsiteY125" fmla="*/ 4760400 h 6087513"/>
              <a:gd name="connsiteX126" fmla="*/ 4104420 w 4251474"/>
              <a:gd name="connsiteY126" fmla="*/ 4772309 h 6087513"/>
              <a:gd name="connsiteX127" fmla="*/ 4025757 w 4251474"/>
              <a:gd name="connsiteY127" fmla="*/ 4803574 h 6087513"/>
              <a:gd name="connsiteX128" fmla="*/ 4018562 w 4251474"/>
              <a:gd name="connsiteY128" fmla="*/ 4791664 h 6087513"/>
              <a:gd name="connsiteX129" fmla="*/ 3935183 w 4251474"/>
              <a:gd name="connsiteY129" fmla="*/ 4842032 h 6087513"/>
              <a:gd name="connsiteX130" fmla="*/ 3861106 w 4251474"/>
              <a:gd name="connsiteY130" fmla="*/ 4813615 h 6087513"/>
              <a:gd name="connsiteX131" fmla="*/ 3786477 w 4251474"/>
              <a:gd name="connsiteY131" fmla="*/ 4797727 h 6087513"/>
              <a:gd name="connsiteX132" fmla="*/ 3696837 w 4251474"/>
              <a:gd name="connsiteY132" fmla="*/ 4750268 h 6087513"/>
              <a:gd name="connsiteX133" fmla="*/ 3590884 w 4251474"/>
              <a:gd name="connsiteY133" fmla="*/ 4635429 h 6087513"/>
              <a:gd name="connsiteX134" fmla="*/ 3591381 w 4251474"/>
              <a:gd name="connsiteY134" fmla="*/ 4602609 h 6087513"/>
              <a:gd name="connsiteX135" fmla="*/ 3585924 w 4251474"/>
              <a:gd name="connsiteY135" fmla="*/ 4573386 h 6087513"/>
              <a:gd name="connsiteX136" fmla="*/ 3597834 w 4251474"/>
              <a:gd name="connsiteY136" fmla="*/ 4566192 h 6087513"/>
              <a:gd name="connsiteX137" fmla="*/ 3583445 w 4251474"/>
              <a:gd name="connsiteY137" fmla="*/ 4542372 h 6087513"/>
              <a:gd name="connsiteX138" fmla="*/ 3600072 w 4251474"/>
              <a:gd name="connsiteY138" fmla="*/ 4516065 h 6087513"/>
              <a:gd name="connsiteX139" fmla="*/ 3574888 w 4251474"/>
              <a:gd name="connsiteY139" fmla="*/ 4474375 h 6087513"/>
              <a:gd name="connsiteX140" fmla="*/ 3597473 w 4251474"/>
              <a:gd name="connsiteY140" fmla="*/ 4444476 h 6087513"/>
              <a:gd name="connsiteX141" fmla="*/ 3583081 w 4251474"/>
              <a:gd name="connsiteY141" fmla="*/ 4420651 h 6087513"/>
              <a:gd name="connsiteX142" fmla="*/ 3606157 w 4251474"/>
              <a:gd name="connsiteY142" fmla="*/ 4357935 h 6087513"/>
              <a:gd name="connsiteX143" fmla="*/ 3635195 w 4251474"/>
              <a:gd name="connsiteY143" fmla="*/ 4291619 h 6087513"/>
              <a:gd name="connsiteX144" fmla="*/ 3670935 w 4251474"/>
              <a:gd name="connsiteY144" fmla="*/ 4270029 h 6087513"/>
              <a:gd name="connsiteX145" fmla="*/ 3663741 w 4251474"/>
              <a:gd name="connsiteY145" fmla="*/ 4258119 h 6087513"/>
              <a:gd name="connsiteX146" fmla="*/ 3719694 w 4251474"/>
              <a:gd name="connsiteY146" fmla="*/ 4216183 h 6087513"/>
              <a:gd name="connsiteX147" fmla="*/ 3852583 w 4251474"/>
              <a:gd name="connsiteY147" fmla="*/ 4160297 h 6087513"/>
              <a:gd name="connsiteX148" fmla="*/ 3915056 w 4251474"/>
              <a:gd name="connsiteY148" fmla="*/ 4151008 h 6087513"/>
              <a:gd name="connsiteX149" fmla="*/ 337059 w 4251474"/>
              <a:gd name="connsiteY149" fmla="*/ 3067943 h 6087513"/>
              <a:gd name="connsiteX150" fmla="*/ 357964 w 4251474"/>
              <a:gd name="connsiteY150" fmla="*/ 3075638 h 6087513"/>
              <a:gd name="connsiteX151" fmla="*/ 387183 w 4251474"/>
              <a:gd name="connsiteY151" fmla="*/ 3070175 h 6087513"/>
              <a:gd name="connsiteX152" fmla="*/ 420492 w 4251474"/>
              <a:gd name="connsiteY152" fmla="*/ 3232965 h 6087513"/>
              <a:gd name="connsiteX153" fmla="*/ 333195 w 4251474"/>
              <a:gd name="connsiteY153" fmla="*/ 3371055 h 6087513"/>
              <a:gd name="connsiteX154" fmla="*/ 297341 w 4251474"/>
              <a:gd name="connsiteY154" fmla="*/ 3352067 h 6087513"/>
              <a:gd name="connsiteX155" fmla="*/ 257884 w 4251474"/>
              <a:gd name="connsiteY155" fmla="*/ 3327128 h 6087513"/>
              <a:gd name="connsiteX156" fmla="*/ 269793 w 4251474"/>
              <a:gd name="connsiteY156" fmla="*/ 3319933 h 6087513"/>
              <a:gd name="connsiteX157" fmla="*/ 226619 w 4251474"/>
              <a:gd name="connsiteY157" fmla="*/ 3248464 h 6087513"/>
              <a:gd name="connsiteX158" fmla="*/ 257955 w 4251474"/>
              <a:gd name="connsiteY158" fmla="*/ 3152308 h 6087513"/>
              <a:gd name="connsiteX159" fmla="*/ 337059 w 4251474"/>
              <a:gd name="connsiteY159" fmla="*/ 3067943 h 6087513"/>
              <a:gd name="connsiteX160" fmla="*/ 2725369 w 4251474"/>
              <a:gd name="connsiteY160" fmla="*/ 934247 h 6087513"/>
              <a:gd name="connsiteX161" fmla="*/ 2739758 w 4251474"/>
              <a:gd name="connsiteY161" fmla="*/ 958066 h 6087513"/>
              <a:gd name="connsiteX162" fmla="*/ 2751668 w 4251474"/>
              <a:gd name="connsiteY162" fmla="*/ 950872 h 6087513"/>
              <a:gd name="connsiteX163" fmla="*/ 2785164 w 4251474"/>
              <a:gd name="connsiteY163" fmla="*/ 979412 h 6087513"/>
              <a:gd name="connsiteX164" fmla="*/ 2823381 w 4251474"/>
              <a:gd name="connsiteY164" fmla="*/ 988845 h 6087513"/>
              <a:gd name="connsiteX165" fmla="*/ 2847207 w 4251474"/>
              <a:gd name="connsiteY165" fmla="*/ 974452 h 6087513"/>
              <a:gd name="connsiteX166" fmla="*/ 2985669 w 4251474"/>
              <a:gd name="connsiteY166" fmla="*/ 988358 h 6087513"/>
              <a:gd name="connsiteX167" fmla="*/ 3000061 w 4251474"/>
              <a:gd name="connsiteY167" fmla="*/ 1012183 h 6087513"/>
              <a:gd name="connsiteX168" fmla="*/ 3139769 w 4251474"/>
              <a:gd name="connsiteY168" fmla="*/ 1041593 h 6087513"/>
              <a:gd name="connsiteX169" fmla="*/ 3269922 w 4251474"/>
              <a:gd name="connsiteY169" fmla="*/ 1068655 h 6087513"/>
              <a:gd name="connsiteX170" fmla="*/ 3332703 w 4251474"/>
              <a:gd name="connsiteY170" fmla="*/ 1112015 h 6087513"/>
              <a:gd name="connsiteX171" fmla="*/ 3377493 w 4251474"/>
              <a:gd name="connsiteY171" fmla="*/ 1125606 h 6087513"/>
              <a:gd name="connsiteX172" fmla="*/ 3375135 w 4251474"/>
              <a:gd name="connsiteY172" fmla="*/ 1135158 h 6087513"/>
              <a:gd name="connsiteX173" fmla="*/ 3382333 w 4251474"/>
              <a:gd name="connsiteY173" fmla="*/ 1147073 h 6087513"/>
              <a:gd name="connsiteX174" fmla="*/ 3470674 w 4251474"/>
              <a:gd name="connsiteY174" fmla="*/ 1158738 h 6087513"/>
              <a:gd name="connsiteX175" fmla="*/ 3485067 w 4251474"/>
              <a:gd name="connsiteY175" fmla="*/ 1182563 h 6087513"/>
              <a:gd name="connsiteX176" fmla="*/ 3496976 w 4251474"/>
              <a:gd name="connsiteY176" fmla="*/ 1175369 h 6087513"/>
              <a:gd name="connsiteX177" fmla="*/ 3518563 w 4251474"/>
              <a:gd name="connsiteY177" fmla="*/ 1211103 h 6087513"/>
              <a:gd name="connsiteX178" fmla="*/ 3530473 w 4251474"/>
              <a:gd name="connsiteY178" fmla="*/ 1203909 h 6087513"/>
              <a:gd name="connsiteX179" fmla="*/ 3573090 w 4251474"/>
              <a:gd name="connsiteY179" fmla="*/ 1287910 h 6087513"/>
              <a:gd name="connsiteX180" fmla="*/ 3615706 w 4251474"/>
              <a:gd name="connsiteY180" fmla="*/ 1371912 h 6087513"/>
              <a:gd name="connsiteX181" fmla="*/ 3627616 w 4251474"/>
              <a:gd name="connsiteY181" fmla="*/ 1364717 h 6087513"/>
              <a:gd name="connsiteX182" fmla="*/ 3649203 w 4251474"/>
              <a:gd name="connsiteY182" fmla="*/ 1400452 h 6087513"/>
              <a:gd name="connsiteX183" fmla="*/ 3661118 w 4251474"/>
              <a:gd name="connsiteY183" fmla="*/ 1393254 h 6087513"/>
              <a:gd name="connsiteX184" fmla="*/ 3675507 w 4251474"/>
              <a:gd name="connsiteY184" fmla="*/ 1417073 h 6087513"/>
              <a:gd name="connsiteX185" fmla="*/ 3687416 w 4251474"/>
              <a:gd name="connsiteY185" fmla="*/ 1409878 h 6087513"/>
              <a:gd name="connsiteX186" fmla="*/ 3815954 w 4251474"/>
              <a:gd name="connsiteY186" fmla="*/ 1494819 h 6087513"/>
              <a:gd name="connsiteX187" fmla="*/ 3889525 w 4251474"/>
              <a:gd name="connsiteY187" fmla="*/ 1556053 h 6087513"/>
              <a:gd name="connsiteX188" fmla="*/ 3901440 w 4251474"/>
              <a:gd name="connsiteY188" fmla="*/ 1548855 h 6087513"/>
              <a:gd name="connsiteX189" fmla="*/ 4009379 w 4251474"/>
              <a:gd name="connsiteY189" fmla="*/ 1727534 h 6087513"/>
              <a:gd name="connsiteX190" fmla="*/ 3997464 w 4251474"/>
              <a:gd name="connsiteY190" fmla="*/ 1734732 h 6087513"/>
              <a:gd name="connsiteX191" fmla="*/ 4033439 w 4251474"/>
              <a:gd name="connsiteY191" fmla="*/ 1794286 h 6087513"/>
              <a:gd name="connsiteX192" fmla="*/ 4021530 w 4251474"/>
              <a:gd name="connsiteY192" fmla="*/ 1801480 h 6087513"/>
              <a:gd name="connsiteX193" fmla="*/ 4043117 w 4251474"/>
              <a:gd name="connsiteY193" fmla="*/ 1837215 h 6087513"/>
              <a:gd name="connsiteX194" fmla="*/ 4031207 w 4251474"/>
              <a:gd name="connsiteY194" fmla="*/ 1844409 h 6087513"/>
              <a:gd name="connsiteX195" fmla="*/ 4117495 w 4251474"/>
              <a:gd name="connsiteY195" fmla="*/ 1967060 h 6087513"/>
              <a:gd name="connsiteX196" fmla="*/ 4197826 w 4251474"/>
              <a:gd name="connsiteY196" fmla="*/ 2093317 h 6087513"/>
              <a:gd name="connsiteX197" fmla="*/ 4195204 w 4251474"/>
              <a:gd name="connsiteY197" fmla="*/ 2411943 h 6087513"/>
              <a:gd name="connsiteX198" fmla="*/ 4157357 w 4251474"/>
              <a:gd name="connsiteY198" fmla="*/ 2524228 h 6087513"/>
              <a:gd name="connsiteX199" fmla="*/ 4205607 w 4251474"/>
              <a:gd name="connsiteY199" fmla="*/ 2698309 h 6087513"/>
              <a:gd name="connsiteX200" fmla="*/ 4193697 w 4251474"/>
              <a:gd name="connsiteY200" fmla="*/ 2705504 h 6087513"/>
              <a:gd name="connsiteX201" fmla="*/ 4208090 w 4251474"/>
              <a:gd name="connsiteY201" fmla="*/ 2729329 h 6087513"/>
              <a:gd name="connsiteX202" fmla="*/ 4185505 w 4251474"/>
              <a:gd name="connsiteY202" fmla="*/ 2759228 h 6087513"/>
              <a:gd name="connsiteX203" fmla="*/ 4207092 w 4251474"/>
              <a:gd name="connsiteY203" fmla="*/ 2794962 h 6087513"/>
              <a:gd name="connsiteX204" fmla="*/ 4190467 w 4251474"/>
              <a:gd name="connsiteY204" fmla="*/ 2821261 h 6087513"/>
              <a:gd name="connsiteX205" fmla="*/ 4208457 w 4251474"/>
              <a:gd name="connsiteY205" fmla="*/ 2851041 h 6087513"/>
              <a:gd name="connsiteX206" fmla="*/ 4191830 w 4251474"/>
              <a:gd name="connsiteY206" fmla="*/ 2877348 h 6087513"/>
              <a:gd name="connsiteX207" fmla="*/ 4206219 w 4251474"/>
              <a:gd name="connsiteY207" fmla="*/ 2901168 h 6087513"/>
              <a:gd name="connsiteX208" fmla="*/ 4184876 w 4251474"/>
              <a:gd name="connsiteY208" fmla="*/ 2946580 h 6087513"/>
              <a:gd name="connsiteX209" fmla="*/ 4192071 w 4251474"/>
              <a:gd name="connsiteY209" fmla="*/ 2958489 h 6087513"/>
              <a:gd name="connsiteX210" fmla="*/ 4168246 w 4251474"/>
              <a:gd name="connsiteY210" fmla="*/ 2972882 h 6087513"/>
              <a:gd name="connsiteX211" fmla="*/ 4167132 w 4251474"/>
              <a:gd name="connsiteY211" fmla="*/ 2997946 h 6087513"/>
              <a:gd name="connsiteX212" fmla="*/ 4166008 w 4251474"/>
              <a:gd name="connsiteY212" fmla="*/ 3023009 h 6087513"/>
              <a:gd name="connsiteX213" fmla="*/ 4106454 w 4251474"/>
              <a:gd name="connsiteY213" fmla="*/ 3058985 h 6087513"/>
              <a:gd name="connsiteX214" fmla="*/ 4113652 w 4251474"/>
              <a:gd name="connsiteY214" fmla="*/ 3070900 h 6087513"/>
              <a:gd name="connsiteX215" fmla="*/ 4089827 w 4251474"/>
              <a:gd name="connsiteY215" fmla="*/ 3085293 h 6087513"/>
              <a:gd name="connsiteX216" fmla="*/ 4097022 w 4251474"/>
              <a:gd name="connsiteY216" fmla="*/ 3097202 h 6087513"/>
              <a:gd name="connsiteX217" fmla="*/ 4064884 w 4251474"/>
              <a:gd name="connsiteY217" fmla="*/ 3124744 h 6087513"/>
              <a:gd name="connsiteX218" fmla="*/ 4032747 w 4251474"/>
              <a:gd name="connsiteY218" fmla="*/ 3152286 h 6087513"/>
              <a:gd name="connsiteX219" fmla="*/ 4039945 w 4251474"/>
              <a:gd name="connsiteY219" fmla="*/ 3164201 h 6087513"/>
              <a:gd name="connsiteX220" fmla="*/ 3962521 w 4251474"/>
              <a:gd name="connsiteY220" fmla="*/ 3210972 h 6087513"/>
              <a:gd name="connsiteX221" fmla="*/ 3960283 w 4251474"/>
              <a:gd name="connsiteY221" fmla="*/ 3261099 h 6087513"/>
              <a:gd name="connsiteX222" fmla="*/ 3924548 w 4251474"/>
              <a:gd name="connsiteY222" fmla="*/ 3282686 h 6087513"/>
              <a:gd name="connsiteX223" fmla="*/ 3931743 w 4251474"/>
              <a:gd name="connsiteY223" fmla="*/ 3294596 h 6087513"/>
              <a:gd name="connsiteX224" fmla="*/ 3848358 w 4251474"/>
              <a:gd name="connsiteY224" fmla="*/ 3344967 h 6087513"/>
              <a:gd name="connsiteX225" fmla="*/ 3855556 w 4251474"/>
              <a:gd name="connsiteY225" fmla="*/ 3356883 h 6087513"/>
              <a:gd name="connsiteX226" fmla="*/ 3843647 w 4251474"/>
              <a:gd name="connsiteY226" fmla="*/ 3364078 h 6087513"/>
              <a:gd name="connsiteX227" fmla="*/ 3886820 w 4251474"/>
              <a:gd name="connsiteY227" fmla="*/ 3435547 h 6087513"/>
              <a:gd name="connsiteX228" fmla="*/ 3899970 w 4251474"/>
              <a:gd name="connsiteY228" fmla="*/ 3443859 h 6087513"/>
              <a:gd name="connsiteX229" fmla="*/ 3905924 w 4251474"/>
              <a:gd name="connsiteY229" fmla="*/ 3440262 h 6087513"/>
              <a:gd name="connsiteX230" fmla="*/ 3906547 w 4251474"/>
              <a:gd name="connsiteY230" fmla="*/ 3448013 h 6087513"/>
              <a:gd name="connsiteX231" fmla="*/ 3907164 w 4251474"/>
              <a:gd name="connsiteY231" fmla="*/ 3455768 h 6087513"/>
              <a:gd name="connsiteX232" fmla="*/ 3920317 w 4251474"/>
              <a:gd name="connsiteY232" fmla="*/ 3464087 h 6087513"/>
              <a:gd name="connsiteX233" fmla="*/ 3932232 w 4251474"/>
              <a:gd name="connsiteY233" fmla="*/ 3456889 h 6087513"/>
              <a:gd name="connsiteX234" fmla="*/ 3966968 w 4251474"/>
              <a:gd name="connsiteY234" fmla="*/ 3500936 h 6087513"/>
              <a:gd name="connsiteX235" fmla="*/ 3999411 w 4251474"/>
              <a:gd name="connsiteY235" fmla="*/ 3574828 h 6087513"/>
              <a:gd name="connsiteX236" fmla="*/ 3972170 w 4251474"/>
              <a:gd name="connsiteY236" fmla="*/ 3644119 h 6087513"/>
              <a:gd name="connsiteX237" fmla="*/ 3899401 w 4251474"/>
              <a:gd name="connsiteY237" fmla="*/ 3651498 h 6087513"/>
              <a:gd name="connsiteX238" fmla="*/ 3855169 w 4251474"/>
              <a:gd name="connsiteY238" fmla="*/ 3625375 h 6087513"/>
              <a:gd name="connsiteX239" fmla="*/ 3843260 w 4251474"/>
              <a:gd name="connsiteY239" fmla="*/ 3632570 h 6087513"/>
              <a:gd name="connsiteX240" fmla="*/ 3828871 w 4251474"/>
              <a:gd name="connsiteY240" fmla="*/ 3608751 h 6087513"/>
              <a:gd name="connsiteX241" fmla="*/ 3816955 w 4251474"/>
              <a:gd name="connsiteY241" fmla="*/ 3615949 h 6087513"/>
              <a:gd name="connsiteX242" fmla="*/ 3802563 w 4251474"/>
              <a:gd name="connsiteY242" fmla="*/ 3592124 h 6087513"/>
              <a:gd name="connsiteX243" fmla="*/ 3790653 w 4251474"/>
              <a:gd name="connsiteY243" fmla="*/ 3599318 h 6087513"/>
              <a:gd name="connsiteX244" fmla="*/ 3734446 w 4251474"/>
              <a:gd name="connsiteY244" fmla="*/ 3560106 h 6087513"/>
              <a:gd name="connsiteX245" fmla="*/ 3664837 w 4251474"/>
              <a:gd name="connsiteY245" fmla="*/ 3626548 h 6087513"/>
              <a:gd name="connsiteX246" fmla="*/ 3582201 w 4251474"/>
              <a:gd name="connsiteY246" fmla="*/ 3725243 h 6087513"/>
              <a:gd name="connsiteX247" fmla="*/ 3589395 w 4251474"/>
              <a:gd name="connsiteY247" fmla="*/ 3737152 h 6087513"/>
              <a:gd name="connsiteX248" fmla="*/ 3537034 w 4251474"/>
              <a:gd name="connsiteY248" fmla="*/ 3785047 h 6087513"/>
              <a:gd name="connsiteX249" fmla="*/ 3544228 w 4251474"/>
              <a:gd name="connsiteY249" fmla="*/ 3796957 h 6087513"/>
              <a:gd name="connsiteX250" fmla="*/ 3520403 w 4251474"/>
              <a:gd name="connsiteY250" fmla="*/ 3811349 h 6087513"/>
              <a:gd name="connsiteX251" fmla="*/ 3527598 w 4251474"/>
              <a:gd name="connsiteY251" fmla="*/ 3823259 h 6087513"/>
              <a:gd name="connsiteX252" fmla="*/ 3503778 w 4251474"/>
              <a:gd name="connsiteY252" fmla="*/ 3837648 h 6087513"/>
              <a:gd name="connsiteX253" fmla="*/ 3506255 w 4251474"/>
              <a:gd name="connsiteY253" fmla="*/ 3868671 h 6087513"/>
              <a:gd name="connsiteX254" fmla="*/ 3482436 w 4251474"/>
              <a:gd name="connsiteY254" fmla="*/ 3883060 h 6087513"/>
              <a:gd name="connsiteX255" fmla="*/ 3480198 w 4251474"/>
              <a:gd name="connsiteY255" fmla="*/ 3933187 h 6087513"/>
              <a:gd name="connsiteX256" fmla="*/ 3456373 w 4251474"/>
              <a:gd name="connsiteY256" fmla="*/ 3947579 h 6087513"/>
              <a:gd name="connsiteX257" fmla="*/ 3463568 w 4251474"/>
              <a:gd name="connsiteY257" fmla="*/ 3959489 h 6087513"/>
              <a:gd name="connsiteX258" fmla="*/ 3449921 w 4251474"/>
              <a:gd name="connsiteY258" fmla="*/ 3983996 h 6087513"/>
              <a:gd name="connsiteX259" fmla="*/ 3436271 w 4251474"/>
              <a:gd name="connsiteY259" fmla="*/ 4008498 h 6087513"/>
              <a:gd name="connsiteX260" fmla="*/ 3450663 w 4251474"/>
              <a:gd name="connsiteY260" fmla="*/ 4032323 h 6087513"/>
              <a:gd name="connsiteX261" fmla="*/ 3438754 w 4251474"/>
              <a:gd name="connsiteY261" fmla="*/ 4039517 h 6087513"/>
              <a:gd name="connsiteX262" fmla="*/ 3453142 w 4251474"/>
              <a:gd name="connsiteY262" fmla="*/ 4063336 h 6087513"/>
              <a:gd name="connsiteX263" fmla="*/ 3436515 w 4251474"/>
              <a:gd name="connsiteY263" fmla="*/ 4089644 h 6087513"/>
              <a:gd name="connsiteX264" fmla="*/ 3450908 w 4251474"/>
              <a:gd name="connsiteY264" fmla="*/ 4113469 h 6087513"/>
              <a:gd name="connsiteX265" fmla="*/ 3441472 w 4251474"/>
              <a:gd name="connsiteY265" fmla="*/ 4151681 h 6087513"/>
              <a:gd name="connsiteX266" fmla="*/ 3417647 w 4251474"/>
              <a:gd name="connsiteY266" fmla="*/ 4166073 h 6087513"/>
              <a:gd name="connsiteX267" fmla="*/ 3417892 w 4251474"/>
              <a:gd name="connsiteY267" fmla="*/ 4247220 h 6087513"/>
              <a:gd name="connsiteX268" fmla="*/ 3394073 w 4251474"/>
              <a:gd name="connsiteY268" fmla="*/ 4261609 h 6087513"/>
              <a:gd name="connsiteX269" fmla="*/ 3396550 w 4251474"/>
              <a:gd name="connsiteY269" fmla="*/ 4292632 h 6087513"/>
              <a:gd name="connsiteX270" fmla="*/ 3372731 w 4251474"/>
              <a:gd name="connsiteY270" fmla="*/ 4307021 h 6087513"/>
              <a:gd name="connsiteX271" fmla="*/ 3379925 w 4251474"/>
              <a:gd name="connsiteY271" fmla="*/ 4318930 h 6087513"/>
              <a:gd name="connsiteX272" fmla="*/ 3356100 w 4251474"/>
              <a:gd name="connsiteY272" fmla="*/ 4333323 h 6087513"/>
              <a:gd name="connsiteX273" fmla="*/ 3350265 w 4251474"/>
              <a:gd name="connsiteY273" fmla="*/ 4377495 h 6087513"/>
              <a:gd name="connsiteX274" fmla="*/ 3326446 w 4251474"/>
              <a:gd name="connsiteY274" fmla="*/ 4391884 h 6087513"/>
              <a:gd name="connsiteX275" fmla="*/ 3333640 w 4251474"/>
              <a:gd name="connsiteY275" fmla="*/ 4403794 h 6087513"/>
              <a:gd name="connsiteX276" fmla="*/ 3311675 w 4251474"/>
              <a:gd name="connsiteY276" fmla="*/ 4441454 h 6087513"/>
              <a:gd name="connsiteX277" fmla="*/ 3283752 w 4251474"/>
              <a:gd name="connsiteY277" fmla="*/ 4482706 h 6087513"/>
              <a:gd name="connsiteX278" fmla="*/ 3298144 w 4251474"/>
              <a:gd name="connsiteY278" fmla="*/ 4506531 h 6087513"/>
              <a:gd name="connsiteX279" fmla="*/ 3249943 w 4251474"/>
              <a:gd name="connsiteY279" fmla="*/ 4547844 h 6087513"/>
              <a:gd name="connsiteX280" fmla="*/ 3237592 w 4251474"/>
              <a:gd name="connsiteY280" fmla="*/ 4608140 h 6087513"/>
              <a:gd name="connsiteX281" fmla="*/ 3213767 w 4251474"/>
              <a:gd name="connsiteY281" fmla="*/ 4622533 h 6087513"/>
              <a:gd name="connsiteX282" fmla="*/ 3216250 w 4251474"/>
              <a:gd name="connsiteY282" fmla="*/ 4653552 h 6087513"/>
              <a:gd name="connsiteX283" fmla="*/ 3192425 w 4251474"/>
              <a:gd name="connsiteY283" fmla="*/ 4667945 h 6087513"/>
              <a:gd name="connsiteX284" fmla="*/ 3199620 w 4251474"/>
              <a:gd name="connsiteY284" fmla="*/ 4679854 h 6087513"/>
              <a:gd name="connsiteX285" fmla="*/ 3084107 w 4251474"/>
              <a:gd name="connsiteY285" fmla="*/ 4757770 h 6087513"/>
              <a:gd name="connsiteX286" fmla="*/ 2968585 w 4251474"/>
              <a:gd name="connsiteY286" fmla="*/ 4835684 h 6087513"/>
              <a:gd name="connsiteX287" fmla="*/ 2975780 w 4251474"/>
              <a:gd name="connsiteY287" fmla="*/ 4847593 h 6087513"/>
              <a:gd name="connsiteX288" fmla="*/ 2922181 w 4251474"/>
              <a:gd name="connsiteY288" fmla="*/ 4879972 h 6087513"/>
              <a:gd name="connsiteX289" fmla="*/ 2929375 w 4251474"/>
              <a:gd name="connsiteY289" fmla="*/ 4891882 h 6087513"/>
              <a:gd name="connsiteX290" fmla="*/ 2894261 w 4251474"/>
              <a:gd name="connsiteY290" fmla="*/ 4921230 h 6087513"/>
              <a:gd name="connsiteX291" fmla="*/ 2853189 w 4251474"/>
              <a:gd name="connsiteY291" fmla="*/ 4954169 h 6087513"/>
              <a:gd name="connsiteX292" fmla="*/ 2860383 w 4251474"/>
              <a:gd name="connsiteY292" fmla="*/ 4966078 h 6087513"/>
              <a:gd name="connsiteX293" fmla="*/ 2840155 w 4251474"/>
              <a:gd name="connsiteY293" fmla="*/ 4986426 h 6087513"/>
              <a:gd name="connsiteX294" fmla="*/ 2819937 w 4251474"/>
              <a:gd name="connsiteY294" fmla="*/ 5006775 h 6087513"/>
              <a:gd name="connsiteX295" fmla="*/ 2827131 w 4251474"/>
              <a:gd name="connsiteY295" fmla="*/ 5018685 h 6087513"/>
              <a:gd name="connsiteX296" fmla="*/ 2819993 w 4251474"/>
              <a:gd name="connsiteY296" fmla="*/ 5027057 h 6087513"/>
              <a:gd name="connsiteX297" fmla="*/ 2812859 w 4251474"/>
              <a:gd name="connsiteY297" fmla="*/ 5035435 h 6087513"/>
              <a:gd name="connsiteX298" fmla="*/ 2728240 w 4251474"/>
              <a:gd name="connsiteY298" fmla="*/ 5070296 h 6087513"/>
              <a:gd name="connsiteX299" fmla="*/ 2657885 w 4251474"/>
              <a:gd name="connsiteY299" fmla="*/ 5088406 h 6087513"/>
              <a:gd name="connsiteX300" fmla="*/ 2650691 w 4251474"/>
              <a:gd name="connsiteY300" fmla="*/ 5076496 h 6087513"/>
              <a:gd name="connsiteX301" fmla="*/ 2626866 w 4251474"/>
              <a:gd name="connsiteY301" fmla="*/ 5090888 h 6087513"/>
              <a:gd name="connsiteX302" fmla="*/ 2619668 w 4251474"/>
              <a:gd name="connsiteY302" fmla="*/ 5078973 h 6087513"/>
              <a:gd name="connsiteX303" fmla="*/ 2566069 w 4251474"/>
              <a:gd name="connsiteY303" fmla="*/ 5111352 h 6087513"/>
              <a:gd name="connsiteX304" fmla="*/ 2558874 w 4251474"/>
              <a:gd name="connsiteY304" fmla="*/ 5099442 h 6087513"/>
              <a:gd name="connsiteX305" fmla="*/ 2531452 w 4251474"/>
              <a:gd name="connsiteY305" fmla="*/ 5107880 h 6087513"/>
              <a:gd name="connsiteX306" fmla="*/ 2504036 w 4251474"/>
              <a:gd name="connsiteY306" fmla="*/ 5116314 h 6087513"/>
              <a:gd name="connsiteX307" fmla="*/ 2496838 w 4251474"/>
              <a:gd name="connsiteY307" fmla="*/ 5104399 h 6087513"/>
              <a:gd name="connsiteX308" fmla="*/ 2360349 w 4251474"/>
              <a:gd name="connsiteY308" fmla="*/ 5154339 h 6087513"/>
              <a:gd name="connsiteX309" fmla="*/ 2208237 w 4251474"/>
              <a:gd name="connsiteY309" fmla="*/ 5164934 h 6087513"/>
              <a:gd name="connsiteX310" fmla="*/ 2193845 w 4251474"/>
              <a:gd name="connsiteY310" fmla="*/ 5141109 h 6087513"/>
              <a:gd name="connsiteX311" fmla="*/ 2162825 w 4251474"/>
              <a:gd name="connsiteY311" fmla="*/ 5143592 h 6087513"/>
              <a:gd name="connsiteX312" fmla="*/ 2155631 w 4251474"/>
              <a:gd name="connsiteY312" fmla="*/ 5131682 h 6087513"/>
              <a:gd name="connsiteX313" fmla="*/ 2102026 w 4251474"/>
              <a:gd name="connsiteY313" fmla="*/ 5164064 h 6087513"/>
              <a:gd name="connsiteX314" fmla="*/ 2094828 w 4251474"/>
              <a:gd name="connsiteY314" fmla="*/ 5152149 h 6087513"/>
              <a:gd name="connsiteX315" fmla="*/ 2071009 w 4251474"/>
              <a:gd name="connsiteY315" fmla="*/ 5166538 h 6087513"/>
              <a:gd name="connsiteX316" fmla="*/ 2063814 w 4251474"/>
              <a:gd name="connsiteY316" fmla="*/ 5154628 h 6087513"/>
              <a:gd name="connsiteX317" fmla="*/ 2039989 w 4251474"/>
              <a:gd name="connsiteY317" fmla="*/ 5169021 h 6087513"/>
              <a:gd name="connsiteX318" fmla="*/ 1989239 w 4251474"/>
              <a:gd name="connsiteY318" fmla="*/ 5159031 h 6087513"/>
              <a:gd name="connsiteX319" fmla="*/ 1917028 w 4251474"/>
              <a:gd name="connsiteY319" fmla="*/ 5153878 h 6087513"/>
              <a:gd name="connsiteX320" fmla="*/ 1850280 w 4251474"/>
              <a:gd name="connsiteY320" fmla="*/ 5177945 h 6087513"/>
              <a:gd name="connsiteX321" fmla="*/ 1823972 w 4251474"/>
              <a:gd name="connsiteY321" fmla="*/ 5161318 h 6087513"/>
              <a:gd name="connsiteX322" fmla="*/ 1800153 w 4251474"/>
              <a:gd name="connsiteY322" fmla="*/ 5175707 h 6087513"/>
              <a:gd name="connsiteX323" fmla="*/ 1777442 w 4251474"/>
              <a:gd name="connsiteY323" fmla="*/ 5165034 h 6087513"/>
              <a:gd name="connsiteX324" fmla="*/ 1754741 w 4251474"/>
              <a:gd name="connsiteY324" fmla="*/ 5154364 h 6087513"/>
              <a:gd name="connsiteX325" fmla="*/ 1742831 w 4251474"/>
              <a:gd name="connsiteY325" fmla="*/ 5161559 h 6087513"/>
              <a:gd name="connsiteX326" fmla="*/ 1714046 w 4251474"/>
              <a:gd name="connsiteY326" fmla="*/ 5113909 h 6087513"/>
              <a:gd name="connsiteX327" fmla="*/ 1666897 w 4251474"/>
              <a:gd name="connsiteY327" fmla="*/ 5109880 h 6087513"/>
              <a:gd name="connsiteX328" fmla="*/ 1625705 w 4251474"/>
              <a:gd name="connsiteY328" fmla="*/ 5102244 h 6087513"/>
              <a:gd name="connsiteX329" fmla="*/ 1618511 w 4251474"/>
              <a:gd name="connsiteY329" fmla="*/ 5090335 h 6087513"/>
              <a:gd name="connsiteX330" fmla="*/ 1594686 w 4251474"/>
              <a:gd name="connsiteY330" fmla="*/ 5104727 h 6087513"/>
              <a:gd name="connsiteX331" fmla="*/ 1587488 w 4251474"/>
              <a:gd name="connsiteY331" fmla="*/ 5092812 h 6087513"/>
              <a:gd name="connsiteX332" fmla="*/ 1557708 w 4251474"/>
              <a:gd name="connsiteY332" fmla="*/ 5110802 h 6087513"/>
              <a:gd name="connsiteX333" fmla="*/ 1550514 w 4251474"/>
              <a:gd name="connsiteY333" fmla="*/ 5098892 h 6087513"/>
              <a:gd name="connsiteX334" fmla="*/ 1490960 w 4251474"/>
              <a:gd name="connsiteY334" fmla="*/ 5134868 h 6087513"/>
              <a:gd name="connsiteX335" fmla="*/ 1464652 w 4251474"/>
              <a:gd name="connsiteY335" fmla="*/ 5118241 h 6087513"/>
              <a:gd name="connsiteX336" fmla="*/ 1440827 w 4251474"/>
              <a:gd name="connsiteY336" fmla="*/ 5132633 h 6087513"/>
              <a:gd name="connsiteX337" fmla="*/ 1367939 w 4251474"/>
              <a:gd name="connsiteY337" fmla="*/ 5099438 h 6087513"/>
              <a:gd name="connsiteX338" fmla="*/ 1289090 w 4251474"/>
              <a:gd name="connsiteY338" fmla="*/ 5069843 h 6087513"/>
              <a:gd name="connsiteX339" fmla="*/ 1233881 w 4251474"/>
              <a:gd name="connsiteY339" fmla="*/ 4964997 h 6087513"/>
              <a:gd name="connsiteX340" fmla="*/ 1178673 w 4251474"/>
              <a:gd name="connsiteY340" fmla="*/ 4860151 h 6087513"/>
              <a:gd name="connsiteX341" fmla="*/ 1190588 w 4251474"/>
              <a:gd name="connsiteY341" fmla="*/ 4852953 h 6087513"/>
              <a:gd name="connsiteX342" fmla="*/ 1132464 w 4251474"/>
              <a:gd name="connsiteY342" fmla="*/ 4770191 h 6087513"/>
              <a:gd name="connsiteX343" fmla="*/ 1074335 w 4251474"/>
              <a:gd name="connsiteY343" fmla="*/ 4687433 h 6087513"/>
              <a:gd name="connsiteX344" fmla="*/ 1062425 w 4251474"/>
              <a:gd name="connsiteY344" fmla="*/ 4694627 h 6087513"/>
              <a:gd name="connsiteX345" fmla="*/ 1040839 w 4251474"/>
              <a:gd name="connsiteY345" fmla="*/ 4658892 h 6087513"/>
              <a:gd name="connsiteX346" fmla="*/ 1028929 w 4251474"/>
              <a:gd name="connsiteY346" fmla="*/ 4666087 h 6087513"/>
              <a:gd name="connsiteX347" fmla="*/ 956970 w 4251474"/>
              <a:gd name="connsiteY347" fmla="*/ 4546968 h 6087513"/>
              <a:gd name="connsiteX348" fmla="*/ 945055 w 4251474"/>
              <a:gd name="connsiteY348" fmla="*/ 4554166 h 6087513"/>
              <a:gd name="connsiteX349" fmla="*/ 930666 w 4251474"/>
              <a:gd name="connsiteY349" fmla="*/ 4530347 h 6087513"/>
              <a:gd name="connsiteX350" fmla="*/ 906847 w 4251474"/>
              <a:gd name="connsiteY350" fmla="*/ 4544736 h 6087513"/>
              <a:gd name="connsiteX351" fmla="*/ 847042 w 4251474"/>
              <a:gd name="connsiteY351" fmla="*/ 4499569 h 6087513"/>
              <a:gd name="connsiteX352" fmla="*/ 791959 w 4251474"/>
              <a:gd name="connsiteY352" fmla="*/ 4435294 h 6087513"/>
              <a:gd name="connsiteX353" fmla="*/ 810136 w 4251474"/>
              <a:gd name="connsiteY353" fmla="*/ 4330823 h 6087513"/>
              <a:gd name="connsiteX354" fmla="*/ 828322 w 4251474"/>
              <a:gd name="connsiteY354" fmla="*/ 4226355 h 6087513"/>
              <a:gd name="connsiteX355" fmla="*/ 763561 w 4251474"/>
              <a:gd name="connsiteY355" fmla="*/ 4119151 h 6087513"/>
              <a:gd name="connsiteX356" fmla="*/ 683469 w 4251474"/>
              <a:gd name="connsiteY356" fmla="*/ 4074044 h 6087513"/>
              <a:gd name="connsiteX357" fmla="*/ 617650 w 4251474"/>
              <a:gd name="connsiteY357" fmla="*/ 4012187 h 6087513"/>
              <a:gd name="connsiteX358" fmla="*/ 629565 w 4251474"/>
              <a:gd name="connsiteY358" fmla="*/ 4004989 h 6087513"/>
              <a:gd name="connsiteX359" fmla="*/ 619331 w 4251474"/>
              <a:gd name="connsiteY359" fmla="*/ 3974592 h 6087513"/>
              <a:gd name="connsiteX360" fmla="*/ 609096 w 4251474"/>
              <a:gd name="connsiteY360" fmla="*/ 3944195 h 6087513"/>
              <a:gd name="connsiteX361" fmla="*/ 632921 w 4251474"/>
              <a:gd name="connsiteY361" fmla="*/ 3929803 h 6087513"/>
              <a:gd name="connsiteX362" fmla="*/ 629199 w 4251474"/>
              <a:gd name="connsiteY362" fmla="*/ 3883276 h 6087513"/>
              <a:gd name="connsiteX363" fmla="*/ 646446 w 4251474"/>
              <a:gd name="connsiteY363" fmla="*/ 3864729 h 6087513"/>
              <a:gd name="connsiteX364" fmla="*/ 664874 w 4251474"/>
              <a:gd name="connsiteY364" fmla="*/ 3841402 h 6087513"/>
              <a:gd name="connsiteX365" fmla="*/ 670649 w 4251474"/>
              <a:gd name="connsiteY365" fmla="*/ 3776942 h 6087513"/>
              <a:gd name="connsiteX366" fmla="*/ 694468 w 4251474"/>
              <a:gd name="connsiteY366" fmla="*/ 3762553 h 6087513"/>
              <a:gd name="connsiteX367" fmla="*/ 703904 w 4251474"/>
              <a:gd name="connsiteY367" fmla="*/ 3724342 h 6087513"/>
              <a:gd name="connsiteX368" fmla="*/ 689512 w 4251474"/>
              <a:gd name="connsiteY368" fmla="*/ 3700517 h 6087513"/>
              <a:gd name="connsiteX369" fmla="*/ 703159 w 4251474"/>
              <a:gd name="connsiteY369" fmla="*/ 3676009 h 6087513"/>
              <a:gd name="connsiteX370" fmla="*/ 716809 w 4251474"/>
              <a:gd name="connsiteY370" fmla="*/ 3651507 h 6087513"/>
              <a:gd name="connsiteX371" fmla="*/ 697705 w 4251474"/>
              <a:gd name="connsiteY371" fmla="*/ 3646792 h 6087513"/>
              <a:gd name="connsiteX372" fmla="*/ 668297 w 4251474"/>
              <a:gd name="connsiteY372" fmla="*/ 3591391 h 6087513"/>
              <a:gd name="connsiteX373" fmla="*/ 644850 w 4251474"/>
              <a:gd name="connsiteY373" fmla="*/ 3532388 h 6087513"/>
              <a:gd name="connsiteX374" fmla="*/ 656760 w 4251474"/>
              <a:gd name="connsiteY374" fmla="*/ 3525194 h 6087513"/>
              <a:gd name="connsiteX375" fmla="*/ 638031 w 4251474"/>
              <a:gd name="connsiteY375" fmla="*/ 3447093 h 6087513"/>
              <a:gd name="connsiteX376" fmla="*/ 657394 w 4251474"/>
              <a:gd name="connsiteY376" fmla="*/ 3337838 h 6087513"/>
              <a:gd name="connsiteX377" fmla="*/ 693128 w 4251474"/>
              <a:gd name="connsiteY377" fmla="*/ 3316251 h 6087513"/>
              <a:gd name="connsiteX378" fmla="*/ 685934 w 4251474"/>
              <a:gd name="connsiteY378" fmla="*/ 3304342 h 6087513"/>
              <a:gd name="connsiteX379" fmla="*/ 709759 w 4251474"/>
              <a:gd name="connsiteY379" fmla="*/ 3289949 h 6087513"/>
              <a:gd name="connsiteX380" fmla="*/ 702564 w 4251474"/>
              <a:gd name="connsiteY380" fmla="*/ 3278040 h 6087513"/>
              <a:gd name="connsiteX381" fmla="*/ 726383 w 4251474"/>
              <a:gd name="connsiteY381" fmla="*/ 3263651 h 6087513"/>
              <a:gd name="connsiteX382" fmla="*/ 723906 w 4251474"/>
              <a:gd name="connsiteY382" fmla="*/ 3232628 h 6087513"/>
              <a:gd name="connsiteX383" fmla="*/ 747725 w 4251474"/>
              <a:gd name="connsiteY383" fmla="*/ 3218239 h 6087513"/>
              <a:gd name="connsiteX384" fmla="*/ 746492 w 4251474"/>
              <a:gd name="connsiteY384" fmla="*/ 3202729 h 6087513"/>
              <a:gd name="connsiteX385" fmla="*/ 745248 w 4251474"/>
              <a:gd name="connsiteY385" fmla="*/ 3187216 h 6087513"/>
              <a:gd name="connsiteX386" fmla="*/ 769068 w 4251474"/>
              <a:gd name="connsiteY386" fmla="*/ 3172827 h 6087513"/>
              <a:gd name="connsiteX387" fmla="*/ 780742 w 4251474"/>
              <a:gd name="connsiteY387" fmla="*/ 3084488 h 6087513"/>
              <a:gd name="connsiteX388" fmla="*/ 804567 w 4251474"/>
              <a:gd name="connsiteY388" fmla="*/ 3070096 h 6087513"/>
              <a:gd name="connsiteX389" fmla="*/ 802084 w 4251474"/>
              <a:gd name="connsiteY389" fmla="*/ 3039076 h 6087513"/>
              <a:gd name="connsiteX390" fmla="*/ 867598 w 4251474"/>
              <a:gd name="connsiteY390" fmla="*/ 2999500 h 6087513"/>
              <a:gd name="connsiteX391" fmla="*/ 860404 w 4251474"/>
              <a:gd name="connsiteY391" fmla="*/ 2987590 h 6087513"/>
              <a:gd name="connsiteX392" fmla="*/ 896138 w 4251474"/>
              <a:gd name="connsiteY392" fmla="*/ 2966003 h 6087513"/>
              <a:gd name="connsiteX393" fmla="*/ 888940 w 4251474"/>
              <a:gd name="connsiteY393" fmla="*/ 2954088 h 6087513"/>
              <a:gd name="connsiteX394" fmla="*/ 1019969 w 4251474"/>
              <a:gd name="connsiteY394" fmla="*/ 2874935 h 6087513"/>
              <a:gd name="connsiteX395" fmla="*/ 1012774 w 4251474"/>
              <a:gd name="connsiteY395" fmla="*/ 2863025 h 6087513"/>
              <a:gd name="connsiteX396" fmla="*/ 1060419 w 4251474"/>
              <a:gd name="connsiteY396" fmla="*/ 2834244 h 6087513"/>
              <a:gd name="connsiteX397" fmla="*/ 1053224 w 4251474"/>
              <a:gd name="connsiteY397" fmla="*/ 2822334 h 6087513"/>
              <a:gd name="connsiteX398" fmla="*/ 1093676 w 4251474"/>
              <a:gd name="connsiteY398" fmla="*/ 2781634 h 6087513"/>
              <a:gd name="connsiteX399" fmla="*/ 1086482 w 4251474"/>
              <a:gd name="connsiteY399" fmla="*/ 2769724 h 6087513"/>
              <a:gd name="connsiteX400" fmla="*/ 1110301 w 4251474"/>
              <a:gd name="connsiteY400" fmla="*/ 2755335 h 6087513"/>
              <a:gd name="connsiteX401" fmla="*/ 1138721 w 4251474"/>
              <a:gd name="connsiteY401" fmla="*/ 2681264 h 6087513"/>
              <a:gd name="connsiteX402" fmla="*/ 1182765 w 4251474"/>
              <a:gd name="connsiteY402" fmla="*/ 2646522 h 6087513"/>
              <a:gd name="connsiteX403" fmla="*/ 1171973 w 4251474"/>
              <a:gd name="connsiteY403" fmla="*/ 2628657 h 6087513"/>
              <a:gd name="connsiteX404" fmla="*/ 1219623 w 4251474"/>
              <a:gd name="connsiteY404" fmla="*/ 2599872 h 6087513"/>
              <a:gd name="connsiteX405" fmla="*/ 1230415 w 4251474"/>
              <a:gd name="connsiteY405" fmla="*/ 2617737 h 6087513"/>
              <a:gd name="connsiteX406" fmla="*/ 1278059 w 4251474"/>
              <a:gd name="connsiteY406" fmla="*/ 2588955 h 6087513"/>
              <a:gd name="connsiteX407" fmla="*/ 1304361 w 4251474"/>
              <a:gd name="connsiteY407" fmla="*/ 2605586 h 6087513"/>
              <a:gd name="connsiteX408" fmla="*/ 1356726 w 4251474"/>
              <a:gd name="connsiteY408" fmla="*/ 2557697 h 6087513"/>
              <a:gd name="connsiteX409" fmla="*/ 1349528 w 4251474"/>
              <a:gd name="connsiteY409" fmla="*/ 2545781 h 6087513"/>
              <a:gd name="connsiteX410" fmla="*/ 1358404 w 4251474"/>
              <a:gd name="connsiteY410" fmla="*/ 2520096 h 6087513"/>
              <a:gd name="connsiteX411" fmla="*/ 1367277 w 4251474"/>
              <a:gd name="connsiteY411" fmla="*/ 2494420 h 6087513"/>
              <a:gd name="connsiteX412" fmla="*/ 1352884 w 4251474"/>
              <a:gd name="connsiteY412" fmla="*/ 2470595 h 6087513"/>
              <a:gd name="connsiteX413" fmla="*/ 1364794 w 4251474"/>
              <a:gd name="connsiteY413" fmla="*/ 2463401 h 6087513"/>
              <a:gd name="connsiteX414" fmla="*/ 1350401 w 4251474"/>
              <a:gd name="connsiteY414" fmla="*/ 2439576 h 6087513"/>
              <a:gd name="connsiteX415" fmla="*/ 1367032 w 4251474"/>
              <a:gd name="connsiteY415" fmla="*/ 2413274 h 6087513"/>
              <a:gd name="connsiteX416" fmla="*/ 1352639 w 4251474"/>
              <a:gd name="connsiteY416" fmla="*/ 2389449 h 6087513"/>
              <a:gd name="connsiteX417" fmla="*/ 1364555 w 4251474"/>
              <a:gd name="connsiteY417" fmla="*/ 2382251 h 6087513"/>
              <a:gd name="connsiteX418" fmla="*/ 1328575 w 4251474"/>
              <a:gd name="connsiteY418" fmla="*/ 2322691 h 6087513"/>
              <a:gd name="connsiteX419" fmla="*/ 1291535 w 4251474"/>
              <a:gd name="connsiteY419" fmla="*/ 2308487 h 6087513"/>
              <a:gd name="connsiteX420" fmla="*/ 1233040 w 4251474"/>
              <a:gd name="connsiteY420" fmla="*/ 2299117 h 6087513"/>
              <a:gd name="connsiteX421" fmla="*/ 1218647 w 4251474"/>
              <a:gd name="connsiteY421" fmla="*/ 2275292 h 6087513"/>
              <a:gd name="connsiteX422" fmla="*/ 1187628 w 4251474"/>
              <a:gd name="connsiteY422" fmla="*/ 2277775 h 6087513"/>
              <a:gd name="connsiteX423" fmla="*/ 1166037 w 4251474"/>
              <a:gd name="connsiteY423" fmla="*/ 2242034 h 6087513"/>
              <a:gd name="connsiteX424" fmla="*/ 1177947 w 4251474"/>
              <a:gd name="connsiteY424" fmla="*/ 2234840 h 6087513"/>
              <a:gd name="connsiteX425" fmla="*/ 1156360 w 4251474"/>
              <a:gd name="connsiteY425" fmla="*/ 2199105 h 6087513"/>
              <a:gd name="connsiteX426" fmla="*/ 1208725 w 4251474"/>
              <a:gd name="connsiteY426" fmla="*/ 2151216 h 6087513"/>
              <a:gd name="connsiteX427" fmla="*/ 1201531 w 4251474"/>
              <a:gd name="connsiteY427" fmla="*/ 2139307 h 6087513"/>
              <a:gd name="connsiteX428" fmla="*/ 1309417 w 4251474"/>
              <a:gd name="connsiteY428" fmla="*/ 2102585 h 6087513"/>
              <a:gd name="connsiteX429" fmla="*/ 1426855 w 4251474"/>
              <a:gd name="connsiteY429" fmla="*/ 2068221 h 6087513"/>
              <a:gd name="connsiteX430" fmla="*/ 1437525 w 4251474"/>
              <a:gd name="connsiteY430" fmla="*/ 2045520 h 6087513"/>
              <a:gd name="connsiteX431" fmla="*/ 1448197 w 4251474"/>
              <a:gd name="connsiteY431" fmla="*/ 2022809 h 6087513"/>
              <a:gd name="connsiteX432" fmla="*/ 1433808 w 4251474"/>
              <a:gd name="connsiteY432" fmla="*/ 1998990 h 6087513"/>
              <a:gd name="connsiteX433" fmla="*/ 1456891 w 4251474"/>
              <a:gd name="connsiteY433" fmla="*/ 1936271 h 6087513"/>
              <a:gd name="connsiteX434" fmla="*/ 1458503 w 4251474"/>
              <a:gd name="connsiteY434" fmla="*/ 1878386 h 6087513"/>
              <a:gd name="connsiteX435" fmla="*/ 1470413 w 4251474"/>
              <a:gd name="connsiteY435" fmla="*/ 1871192 h 6087513"/>
              <a:gd name="connsiteX436" fmla="*/ 1471908 w 4251474"/>
              <a:gd name="connsiteY436" fmla="*/ 1772738 h 6087513"/>
              <a:gd name="connsiteX437" fmla="*/ 1493751 w 4251474"/>
              <a:gd name="connsiteY437" fmla="*/ 1694512 h 6087513"/>
              <a:gd name="connsiteX438" fmla="*/ 1517576 w 4251474"/>
              <a:gd name="connsiteY438" fmla="*/ 1680120 h 6087513"/>
              <a:gd name="connsiteX439" fmla="*/ 1532964 w 4251474"/>
              <a:gd name="connsiteY439" fmla="*/ 1638305 h 6087513"/>
              <a:gd name="connsiteX440" fmla="*/ 1556783 w 4251474"/>
              <a:gd name="connsiteY440" fmla="*/ 1623916 h 6087513"/>
              <a:gd name="connsiteX441" fmla="*/ 1554309 w 4251474"/>
              <a:gd name="connsiteY441" fmla="*/ 1592899 h 6087513"/>
              <a:gd name="connsiteX442" fmla="*/ 1601953 w 4251474"/>
              <a:gd name="connsiteY442" fmla="*/ 1564118 h 6087513"/>
              <a:gd name="connsiteX443" fmla="*/ 1599476 w 4251474"/>
              <a:gd name="connsiteY443" fmla="*/ 1533095 h 6087513"/>
              <a:gd name="connsiteX444" fmla="*/ 1647120 w 4251474"/>
              <a:gd name="connsiteY444" fmla="*/ 1504313 h 6087513"/>
              <a:gd name="connsiteX445" fmla="*/ 1644638 w 4251474"/>
              <a:gd name="connsiteY445" fmla="*/ 1473294 h 6087513"/>
              <a:gd name="connsiteX446" fmla="*/ 1680372 w 4251474"/>
              <a:gd name="connsiteY446" fmla="*/ 1451707 h 6087513"/>
              <a:gd name="connsiteX447" fmla="*/ 1673178 w 4251474"/>
              <a:gd name="connsiteY447" fmla="*/ 1439797 h 6087513"/>
              <a:gd name="connsiteX448" fmla="*/ 1708912 w 4251474"/>
              <a:gd name="connsiteY448" fmla="*/ 1418210 h 6087513"/>
              <a:gd name="connsiteX449" fmla="*/ 1701714 w 4251474"/>
              <a:gd name="connsiteY449" fmla="*/ 1406295 h 6087513"/>
              <a:gd name="connsiteX450" fmla="*/ 1764815 w 4251474"/>
              <a:gd name="connsiteY450" fmla="*/ 1355989 h 6087513"/>
              <a:gd name="connsiteX451" fmla="*/ 1831503 w 4251474"/>
              <a:gd name="connsiteY451" fmla="*/ 1311635 h 6087513"/>
              <a:gd name="connsiteX452" fmla="*/ 1824309 w 4251474"/>
              <a:gd name="connsiteY452" fmla="*/ 1299725 h 6087513"/>
              <a:gd name="connsiteX453" fmla="*/ 1864761 w 4251474"/>
              <a:gd name="connsiteY453" fmla="*/ 1259025 h 6087513"/>
              <a:gd name="connsiteX454" fmla="*/ 1890818 w 4251474"/>
              <a:gd name="connsiteY454" fmla="*/ 1194509 h 6087513"/>
              <a:gd name="connsiteX455" fmla="*/ 1974203 w 4251474"/>
              <a:gd name="connsiteY455" fmla="*/ 1144137 h 6087513"/>
              <a:gd name="connsiteX456" fmla="*/ 1963411 w 4251474"/>
              <a:gd name="connsiteY456" fmla="*/ 1126273 h 6087513"/>
              <a:gd name="connsiteX457" fmla="*/ 1998588 w 4251474"/>
              <a:gd name="connsiteY457" fmla="*/ 1117218 h 6087513"/>
              <a:gd name="connsiteX458" fmla="*/ 2033756 w 4251474"/>
              <a:gd name="connsiteY458" fmla="*/ 1108161 h 6087513"/>
              <a:gd name="connsiteX459" fmla="*/ 2040954 w 4251474"/>
              <a:gd name="connsiteY459" fmla="*/ 1120077 h 6087513"/>
              <a:gd name="connsiteX460" fmla="*/ 2100514 w 4251474"/>
              <a:gd name="connsiteY460" fmla="*/ 1084097 h 6087513"/>
              <a:gd name="connsiteX461" fmla="*/ 2107708 w 4251474"/>
              <a:gd name="connsiteY461" fmla="*/ 1096007 h 6087513"/>
              <a:gd name="connsiteX462" fmla="*/ 2131533 w 4251474"/>
              <a:gd name="connsiteY462" fmla="*/ 1081614 h 6087513"/>
              <a:gd name="connsiteX463" fmla="*/ 2138728 w 4251474"/>
              <a:gd name="connsiteY463" fmla="*/ 1093524 h 6087513"/>
              <a:gd name="connsiteX464" fmla="*/ 2180417 w 4251474"/>
              <a:gd name="connsiteY464" fmla="*/ 1068340 h 6087513"/>
              <a:gd name="connsiteX465" fmla="*/ 2187615 w 4251474"/>
              <a:gd name="connsiteY465" fmla="*/ 1080255 h 6087513"/>
              <a:gd name="connsiteX466" fmla="*/ 2223350 w 4251474"/>
              <a:gd name="connsiteY466" fmla="*/ 1058668 h 6087513"/>
              <a:gd name="connsiteX467" fmla="*/ 2230544 w 4251474"/>
              <a:gd name="connsiteY467" fmla="*/ 1070578 h 6087513"/>
              <a:gd name="connsiteX468" fmla="*/ 2266279 w 4251474"/>
              <a:gd name="connsiteY468" fmla="*/ 1048991 h 6087513"/>
              <a:gd name="connsiteX469" fmla="*/ 2273473 w 4251474"/>
              <a:gd name="connsiteY469" fmla="*/ 1060900 h 6087513"/>
              <a:gd name="connsiteX470" fmla="*/ 2321123 w 4251474"/>
              <a:gd name="connsiteY470" fmla="*/ 1032115 h 6087513"/>
              <a:gd name="connsiteX471" fmla="*/ 2328321 w 4251474"/>
              <a:gd name="connsiteY471" fmla="*/ 1044031 h 6087513"/>
              <a:gd name="connsiteX472" fmla="*/ 2459344 w 4251474"/>
              <a:gd name="connsiteY472" fmla="*/ 964881 h 6087513"/>
              <a:gd name="connsiteX473" fmla="*/ 2593539 w 4251474"/>
              <a:gd name="connsiteY473" fmla="*/ 944786 h 6087513"/>
              <a:gd name="connsiteX474" fmla="*/ 2725369 w 4251474"/>
              <a:gd name="connsiteY474" fmla="*/ 934247 h 6087513"/>
              <a:gd name="connsiteX475" fmla="*/ 3477933 w 4251474"/>
              <a:gd name="connsiteY475" fmla="*/ 0 h 6087513"/>
              <a:gd name="connsiteX476" fmla="*/ 3504235 w 4251474"/>
              <a:gd name="connsiteY476" fmla="*/ 16630 h 6087513"/>
              <a:gd name="connsiteX477" fmla="*/ 3528060 w 4251474"/>
              <a:gd name="connsiteY477" fmla="*/ 2238 h 6087513"/>
              <a:gd name="connsiteX478" fmla="*/ 3553745 w 4251474"/>
              <a:gd name="connsiteY478" fmla="*/ 11113 h 6087513"/>
              <a:gd name="connsiteX479" fmla="*/ 3579426 w 4251474"/>
              <a:gd name="connsiteY479" fmla="*/ 19983 h 6087513"/>
              <a:gd name="connsiteX480" fmla="*/ 3603246 w 4251474"/>
              <a:gd name="connsiteY480" fmla="*/ 5594 h 6087513"/>
              <a:gd name="connsiteX481" fmla="*/ 3610440 w 4251474"/>
              <a:gd name="connsiteY481" fmla="*/ 17503 h 6087513"/>
              <a:gd name="connsiteX482" fmla="*/ 3726949 w 4251474"/>
              <a:gd name="connsiteY482" fmla="*/ 69063 h 6087513"/>
              <a:gd name="connsiteX483" fmla="*/ 3798162 w 4251474"/>
              <a:gd name="connsiteY483" fmla="*/ 139849 h 6087513"/>
              <a:gd name="connsiteX484" fmla="*/ 3810077 w 4251474"/>
              <a:gd name="connsiteY484" fmla="*/ 132652 h 6087513"/>
              <a:gd name="connsiteX485" fmla="*/ 3824470 w 4251474"/>
              <a:gd name="connsiteY485" fmla="*/ 156477 h 6087513"/>
              <a:gd name="connsiteX486" fmla="*/ 3868696 w 4251474"/>
              <a:gd name="connsiteY486" fmla="*/ 182603 h 6087513"/>
              <a:gd name="connsiteX487" fmla="*/ 3917765 w 4251474"/>
              <a:gd name="connsiteY487" fmla="*/ 230187 h 6087513"/>
              <a:gd name="connsiteX488" fmla="*/ 3924773 w 4251474"/>
              <a:gd name="connsiteY488" fmla="*/ 376347 h 6087513"/>
              <a:gd name="connsiteX489" fmla="*/ 3931771 w 4251474"/>
              <a:gd name="connsiteY489" fmla="*/ 522505 h 6087513"/>
              <a:gd name="connsiteX490" fmla="*/ 3938969 w 4251474"/>
              <a:gd name="connsiteY490" fmla="*/ 534420 h 6087513"/>
              <a:gd name="connsiteX491" fmla="*/ 3915144 w 4251474"/>
              <a:gd name="connsiteY491" fmla="*/ 548813 h 6087513"/>
              <a:gd name="connsiteX492" fmla="*/ 3890883 w 4251474"/>
              <a:gd name="connsiteY492" fmla="*/ 616303 h 6087513"/>
              <a:gd name="connsiteX493" fmla="*/ 3837965 w 4251474"/>
              <a:gd name="connsiteY493" fmla="*/ 676730 h 6087513"/>
              <a:gd name="connsiteX494" fmla="*/ 3845159 w 4251474"/>
              <a:gd name="connsiteY494" fmla="*/ 688640 h 6087513"/>
              <a:gd name="connsiteX495" fmla="*/ 3831509 w 4251474"/>
              <a:gd name="connsiteY495" fmla="*/ 713141 h 6087513"/>
              <a:gd name="connsiteX496" fmla="*/ 3819102 w 4251474"/>
              <a:gd name="connsiteY496" fmla="*/ 753156 h 6087513"/>
              <a:gd name="connsiteX497" fmla="*/ 3699983 w 4251474"/>
              <a:gd name="connsiteY497" fmla="*/ 825115 h 6087513"/>
              <a:gd name="connsiteX498" fmla="*/ 3637940 w 4251474"/>
              <a:gd name="connsiteY498" fmla="*/ 830074 h 6087513"/>
              <a:gd name="connsiteX499" fmla="*/ 3612941 w 4251474"/>
              <a:gd name="connsiteY499" fmla="*/ 849244 h 6087513"/>
              <a:gd name="connsiteX500" fmla="*/ 3581984 w 4251474"/>
              <a:gd name="connsiteY500" fmla="*/ 872005 h 6087513"/>
              <a:gd name="connsiteX501" fmla="*/ 3548607 w 4251474"/>
              <a:gd name="connsiteY501" fmla="*/ 884040 h 6087513"/>
              <a:gd name="connsiteX502" fmla="*/ 3541412 w 4251474"/>
              <a:gd name="connsiteY502" fmla="*/ 872131 h 6087513"/>
              <a:gd name="connsiteX503" fmla="*/ 3486568 w 4251474"/>
              <a:gd name="connsiteY503" fmla="*/ 889006 h 6087513"/>
              <a:gd name="connsiteX504" fmla="*/ 3479370 w 4251474"/>
              <a:gd name="connsiteY504" fmla="*/ 877090 h 6087513"/>
              <a:gd name="connsiteX505" fmla="*/ 3345623 w 4251474"/>
              <a:gd name="connsiteY505" fmla="*/ 844080 h 6087513"/>
              <a:gd name="connsiteX506" fmla="*/ 3333713 w 4251474"/>
              <a:gd name="connsiteY506" fmla="*/ 851275 h 6087513"/>
              <a:gd name="connsiteX507" fmla="*/ 3298411 w 4251474"/>
              <a:gd name="connsiteY507" fmla="*/ 819758 h 6087513"/>
              <a:gd name="connsiteX508" fmla="*/ 3232094 w 4251474"/>
              <a:gd name="connsiteY508" fmla="*/ 790720 h 6087513"/>
              <a:gd name="connsiteX509" fmla="*/ 3210507 w 4251474"/>
              <a:gd name="connsiteY509" fmla="*/ 754986 h 6087513"/>
              <a:gd name="connsiteX510" fmla="*/ 3198597 w 4251474"/>
              <a:gd name="connsiteY510" fmla="*/ 762180 h 6087513"/>
              <a:gd name="connsiteX511" fmla="*/ 3184205 w 4251474"/>
              <a:gd name="connsiteY511" fmla="*/ 738355 h 6087513"/>
              <a:gd name="connsiteX512" fmla="*/ 3172295 w 4251474"/>
              <a:gd name="connsiteY512" fmla="*/ 745550 h 6087513"/>
              <a:gd name="connsiteX513" fmla="*/ 3141151 w 4251474"/>
              <a:gd name="connsiteY513" fmla="*/ 707461 h 6087513"/>
              <a:gd name="connsiteX514" fmla="*/ 3078628 w 4251474"/>
              <a:gd name="connsiteY514" fmla="*/ 550130 h 6087513"/>
              <a:gd name="connsiteX515" fmla="*/ 3098485 w 4251474"/>
              <a:gd name="connsiteY515" fmla="*/ 408065 h 6087513"/>
              <a:gd name="connsiteX516" fmla="*/ 3084093 w 4251474"/>
              <a:gd name="connsiteY516" fmla="*/ 384240 h 6087513"/>
              <a:gd name="connsiteX517" fmla="*/ 3100724 w 4251474"/>
              <a:gd name="connsiteY517" fmla="*/ 357938 h 6087513"/>
              <a:gd name="connsiteX518" fmla="*/ 3086331 w 4251474"/>
              <a:gd name="connsiteY518" fmla="*/ 334113 h 6087513"/>
              <a:gd name="connsiteX519" fmla="*/ 3098240 w 4251474"/>
              <a:gd name="connsiteY519" fmla="*/ 326918 h 6087513"/>
              <a:gd name="connsiteX520" fmla="*/ 3100479 w 4251474"/>
              <a:gd name="connsiteY520" fmla="*/ 276791 h 6087513"/>
              <a:gd name="connsiteX521" fmla="*/ 3124304 w 4251474"/>
              <a:gd name="connsiteY521" fmla="*/ 262399 h 6087513"/>
              <a:gd name="connsiteX522" fmla="*/ 3117109 w 4251474"/>
              <a:gd name="connsiteY522" fmla="*/ 250489 h 6087513"/>
              <a:gd name="connsiteX523" fmla="*/ 3152844 w 4251474"/>
              <a:gd name="connsiteY523" fmla="*/ 228902 h 6087513"/>
              <a:gd name="connsiteX524" fmla="*/ 3145649 w 4251474"/>
              <a:gd name="connsiteY524" fmla="*/ 216993 h 6087513"/>
              <a:gd name="connsiteX525" fmla="*/ 3169474 w 4251474"/>
              <a:gd name="connsiteY525" fmla="*/ 202600 h 6087513"/>
              <a:gd name="connsiteX526" fmla="*/ 3162276 w 4251474"/>
              <a:gd name="connsiteY526" fmla="*/ 190685 h 6087513"/>
              <a:gd name="connsiteX527" fmla="*/ 3191433 w 4251474"/>
              <a:gd name="connsiteY527" fmla="*/ 164944 h 6087513"/>
              <a:gd name="connsiteX528" fmla="*/ 3220591 w 4251474"/>
              <a:gd name="connsiteY528" fmla="*/ 139202 h 6087513"/>
              <a:gd name="connsiteX529" fmla="*/ 3213396 w 4251474"/>
              <a:gd name="connsiteY529" fmla="*/ 127293 h 6087513"/>
              <a:gd name="connsiteX530" fmla="*/ 3263400 w 4251474"/>
              <a:gd name="connsiteY530" fmla="*/ 88950 h 6087513"/>
              <a:gd name="connsiteX531" fmla="*/ 3358137 w 4251474"/>
              <a:gd name="connsiteY531" fmla="*/ 43916 h 6087513"/>
              <a:gd name="connsiteX532" fmla="*/ 3442198 w 4251474"/>
              <a:gd name="connsiteY532" fmla="*/ 21587 h 608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</a:cxnLst>
            <a:rect l="l" t="t" r="r" b="b"/>
            <a:pathLst>
              <a:path w="4251474" h="6087513">
                <a:moveTo>
                  <a:pt x="2134066" y="5701550"/>
                </a:moveTo>
                <a:cubicBezTo>
                  <a:pt x="2153547" y="5697910"/>
                  <a:pt x="2174080" y="5713958"/>
                  <a:pt x="2195667" y="5749692"/>
                </a:cubicBezTo>
                <a:cubicBezTo>
                  <a:pt x="2187806" y="5781545"/>
                  <a:pt x="2188898" y="5814752"/>
                  <a:pt x="2198946" y="5849329"/>
                </a:cubicBezTo>
                <a:cubicBezTo>
                  <a:pt x="2209000" y="5883903"/>
                  <a:pt x="2188215" y="5916783"/>
                  <a:pt x="2136597" y="5947964"/>
                </a:cubicBezTo>
                <a:cubicBezTo>
                  <a:pt x="2112772" y="5962357"/>
                  <a:pt x="2092508" y="5969175"/>
                  <a:pt x="2075798" y="5968437"/>
                </a:cubicBezTo>
                <a:lnTo>
                  <a:pt x="2040064" y="5990024"/>
                </a:lnTo>
                <a:lnTo>
                  <a:pt x="2032865" y="5978108"/>
                </a:lnTo>
                <a:lnTo>
                  <a:pt x="2020956" y="5985303"/>
                </a:lnTo>
                <a:lnTo>
                  <a:pt x="1984976" y="5925743"/>
                </a:lnTo>
                <a:lnTo>
                  <a:pt x="1996886" y="5918549"/>
                </a:lnTo>
                <a:lnTo>
                  <a:pt x="1975299" y="5882814"/>
                </a:lnTo>
                <a:cubicBezTo>
                  <a:pt x="1978443" y="5870075"/>
                  <a:pt x="1985559" y="5854945"/>
                  <a:pt x="1996645" y="5837408"/>
                </a:cubicBezTo>
                <a:lnTo>
                  <a:pt x="1989447" y="5825493"/>
                </a:lnTo>
                <a:lnTo>
                  <a:pt x="2019227" y="5807503"/>
                </a:lnTo>
                <a:cubicBezTo>
                  <a:pt x="2014429" y="5799562"/>
                  <a:pt x="2013609" y="5789225"/>
                  <a:pt x="2016747" y="5776490"/>
                </a:cubicBezTo>
                <a:lnTo>
                  <a:pt x="2064397" y="5747705"/>
                </a:lnTo>
                <a:lnTo>
                  <a:pt x="2057199" y="5735789"/>
                </a:lnTo>
                <a:cubicBezTo>
                  <a:pt x="2088960" y="5716603"/>
                  <a:pt x="2114586" y="5705191"/>
                  <a:pt x="2134066" y="5701550"/>
                </a:cubicBezTo>
                <a:close/>
                <a:moveTo>
                  <a:pt x="1296359" y="5375251"/>
                </a:moveTo>
                <a:cubicBezTo>
                  <a:pt x="1320218" y="5374382"/>
                  <a:pt x="1346546" y="5397777"/>
                  <a:pt x="1375327" y="5445421"/>
                </a:cubicBezTo>
                <a:cubicBezTo>
                  <a:pt x="1382522" y="5457331"/>
                  <a:pt x="1387139" y="5469449"/>
                  <a:pt x="1389159" y="5481772"/>
                </a:cubicBezTo>
                <a:cubicBezTo>
                  <a:pt x="1391189" y="5494098"/>
                  <a:pt x="1393029" y="5510598"/>
                  <a:pt x="1394682" y="5531279"/>
                </a:cubicBezTo>
                <a:lnTo>
                  <a:pt x="1382767" y="5538477"/>
                </a:lnTo>
                <a:lnTo>
                  <a:pt x="1397159" y="5562302"/>
                </a:lnTo>
                <a:lnTo>
                  <a:pt x="1380534" y="5588601"/>
                </a:lnTo>
                <a:lnTo>
                  <a:pt x="1394927" y="5612426"/>
                </a:lnTo>
                <a:lnTo>
                  <a:pt x="1383011" y="5619624"/>
                </a:lnTo>
                <a:lnTo>
                  <a:pt x="1404599" y="5655358"/>
                </a:lnTo>
                <a:cubicBezTo>
                  <a:pt x="1390374" y="5685630"/>
                  <a:pt x="1381685" y="5707135"/>
                  <a:pt x="1378541" y="5719874"/>
                </a:cubicBezTo>
                <a:lnTo>
                  <a:pt x="1392934" y="5743699"/>
                </a:lnTo>
                <a:cubicBezTo>
                  <a:pt x="1384245" y="5765204"/>
                  <a:pt x="1376156" y="5787702"/>
                  <a:pt x="1368667" y="5811193"/>
                </a:cubicBezTo>
                <a:cubicBezTo>
                  <a:pt x="1361185" y="5834681"/>
                  <a:pt x="1359841" y="5850400"/>
                  <a:pt x="1364638" y="5858342"/>
                </a:cubicBezTo>
                <a:lnTo>
                  <a:pt x="1334859" y="5876332"/>
                </a:lnTo>
                <a:cubicBezTo>
                  <a:pt x="1334111" y="5893039"/>
                  <a:pt x="1332768" y="5908758"/>
                  <a:pt x="1330820" y="5923479"/>
                </a:cubicBezTo>
                <a:cubicBezTo>
                  <a:pt x="1328876" y="5938205"/>
                  <a:pt x="1315996" y="5952757"/>
                  <a:pt x="1292171" y="5967150"/>
                </a:cubicBezTo>
                <a:lnTo>
                  <a:pt x="1299365" y="5979059"/>
                </a:lnTo>
                <a:lnTo>
                  <a:pt x="1263631" y="6000646"/>
                </a:lnTo>
                <a:lnTo>
                  <a:pt x="1270829" y="6012562"/>
                </a:lnTo>
                <a:lnTo>
                  <a:pt x="1247004" y="6026954"/>
                </a:lnTo>
                <a:lnTo>
                  <a:pt x="1254198" y="6038864"/>
                </a:lnTo>
                <a:cubicBezTo>
                  <a:pt x="1252631" y="6045235"/>
                  <a:pt x="1243899" y="6053213"/>
                  <a:pt x="1228016" y="6062808"/>
                </a:cubicBezTo>
                <a:cubicBezTo>
                  <a:pt x="1208164" y="6074800"/>
                  <a:pt x="1184323" y="6082431"/>
                  <a:pt x="1156487" y="6085695"/>
                </a:cubicBezTo>
                <a:cubicBezTo>
                  <a:pt x="1128655" y="6088964"/>
                  <a:pt x="1110354" y="6087824"/>
                  <a:pt x="1101583" y="6082282"/>
                </a:cubicBezTo>
                <a:lnTo>
                  <a:pt x="1087190" y="6058458"/>
                </a:lnTo>
                <a:cubicBezTo>
                  <a:pt x="1079249" y="6063255"/>
                  <a:pt x="1068910" y="6064085"/>
                  <a:pt x="1056177" y="6060937"/>
                </a:cubicBezTo>
                <a:lnTo>
                  <a:pt x="1005808" y="5977558"/>
                </a:lnTo>
                <a:cubicBezTo>
                  <a:pt x="1008947" y="5964823"/>
                  <a:pt x="1009323" y="5956467"/>
                  <a:pt x="1006922" y="5952493"/>
                </a:cubicBezTo>
                <a:cubicBezTo>
                  <a:pt x="1004526" y="5948526"/>
                  <a:pt x="1004893" y="5940168"/>
                  <a:pt x="1008041" y="5927435"/>
                </a:cubicBezTo>
                <a:lnTo>
                  <a:pt x="1019956" y="5920237"/>
                </a:lnTo>
                <a:lnTo>
                  <a:pt x="1005563" y="5896412"/>
                </a:lnTo>
                <a:cubicBezTo>
                  <a:pt x="1011846" y="5870937"/>
                  <a:pt x="1022108" y="5843058"/>
                  <a:pt x="1036332" y="5812786"/>
                </a:cubicBezTo>
                <a:lnTo>
                  <a:pt x="1021943" y="5788967"/>
                </a:lnTo>
                <a:lnTo>
                  <a:pt x="1038570" y="5762659"/>
                </a:lnTo>
                <a:lnTo>
                  <a:pt x="1016983" y="5726924"/>
                </a:lnTo>
                <a:cubicBezTo>
                  <a:pt x="1020128" y="5714185"/>
                  <a:pt x="1025672" y="5705420"/>
                  <a:pt x="1033614" y="5700622"/>
                </a:cubicBezTo>
                <a:lnTo>
                  <a:pt x="1026419" y="5688713"/>
                </a:lnTo>
                <a:lnTo>
                  <a:pt x="1050238" y="5674324"/>
                </a:lnTo>
                <a:cubicBezTo>
                  <a:pt x="1049415" y="5663981"/>
                  <a:pt x="1049185" y="5654636"/>
                  <a:pt x="1049558" y="5646275"/>
                </a:cubicBezTo>
                <a:cubicBezTo>
                  <a:pt x="1049929" y="5637923"/>
                  <a:pt x="1049705" y="5628575"/>
                  <a:pt x="1048876" y="5618236"/>
                </a:cubicBezTo>
                <a:lnTo>
                  <a:pt x="1072701" y="5603843"/>
                </a:lnTo>
                <a:cubicBezTo>
                  <a:pt x="1082137" y="5565632"/>
                  <a:pt x="1086019" y="5536183"/>
                  <a:pt x="1084369" y="5515508"/>
                </a:cubicBezTo>
                <a:lnTo>
                  <a:pt x="1108194" y="5501116"/>
                </a:lnTo>
                <a:cubicBezTo>
                  <a:pt x="1111338" y="5488377"/>
                  <a:pt x="1110509" y="5478038"/>
                  <a:pt x="1105711" y="5470096"/>
                </a:cubicBezTo>
                <a:lnTo>
                  <a:pt x="1195051" y="5416127"/>
                </a:lnTo>
                <a:lnTo>
                  <a:pt x="1187856" y="5404218"/>
                </a:lnTo>
                <a:cubicBezTo>
                  <a:pt x="1236326" y="5385769"/>
                  <a:pt x="1272491" y="5376118"/>
                  <a:pt x="1296359" y="5375251"/>
                </a:cubicBezTo>
                <a:close/>
                <a:moveTo>
                  <a:pt x="345582" y="4233236"/>
                </a:moveTo>
                <a:cubicBezTo>
                  <a:pt x="365515" y="4248290"/>
                  <a:pt x="379061" y="4255015"/>
                  <a:pt x="386213" y="4253398"/>
                </a:cubicBezTo>
                <a:cubicBezTo>
                  <a:pt x="393368" y="4251788"/>
                  <a:pt x="406130" y="4261690"/>
                  <a:pt x="424490" y="4283119"/>
                </a:cubicBezTo>
                <a:lnTo>
                  <a:pt x="412580" y="4290313"/>
                </a:lnTo>
                <a:lnTo>
                  <a:pt x="434167" y="4326047"/>
                </a:lnTo>
                <a:cubicBezTo>
                  <a:pt x="431023" y="4338787"/>
                  <a:pt x="423911" y="4353923"/>
                  <a:pt x="412825" y="4371459"/>
                </a:cubicBezTo>
                <a:lnTo>
                  <a:pt x="434412" y="4407194"/>
                </a:lnTo>
                <a:lnTo>
                  <a:pt x="422497" y="4414392"/>
                </a:lnTo>
                <a:cubicBezTo>
                  <a:pt x="418611" y="4443835"/>
                  <a:pt x="416291" y="4466916"/>
                  <a:pt x="415544" y="4483623"/>
                </a:cubicBezTo>
                <a:cubicBezTo>
                  <a:pt x="414796" y="4500330"/>
                  <a:pt x="409714" y="4527792"/>
                  <a:pt x="400282" y="4566009"/>
                </a:cubicBezTo>
                <a:lnTo>
                  <a:pt x="407476" y="4577919"/>
                </a:lnTo>
                <a:cubicBezTo>
                  <a:pt x="391593" y="4587514"/>
                  <a:pt x="378106" y="4601077"/>
                  <a:pt x="367026" y="4618610"/>
                </a:cubicBezTo>
                <a:lnTo>
                  <a:pt x="374224" y="4630525"/>
                </a:lnTo>
                <a:lnTo>
                  <a:pt x="292079" y="4696404"/>
                </a:lnTo>
                <a:lnTo>
                  <a:pt x="299274" y="4708314"/>
                </a:lnTo>
                <a:cubicBezTo>
                  <a:pt x="293733" y="4717085"/>
                  <a:pt x="286991" y="4723869"/>
                  <a:pt x="279050" y="4728667"/>
                </a:cubicBezTo>
                <a:cubicBezTo>
                  <a:pt x="271108" y="4733464"/>
                  <a:pt x="264363" y="4740243"/>
                  <a:pt x="258828" y="4749010"/>
                </a:cubicBezTo>
                <a:lnTo>
                  <a:pt x="266022" y="4760920"/>
                </a:lnTo>
                <a:lnTo>
                  <a:pt x="218372" y="4789705"/>
                </a:lnTo>
                <a:lnTo>
                  <a:pt x="225567" y="4801615"/>
                </a:lnTo>
                <a:lnTo>
                  <a:pt x="177923" y="4830396"/>
                </a:lnTo>
                <a:lnTo>
                  <a:pt x="185121" y="4842311"/>
                </a:lnTo>
                <a:cubicBezTo>
                  <a:pt x="179576" y="4851077"/>
                  <a:pt x="170848" y="4859061"/>
                  <a:pt x="158938" y="4866256"/>
                </a:cubicBezTo>
                <a:cubicBezTo>
                  <a:pt x="123204" y="4887843"/>
                  <a:pt x="90570" y="4883165"/>
                  <a:pt x="61042" y="4852228"/>
                </a:cubicBezTo>
                <a:lnTo>
                  <a:pt x="49132" y="4859422"/>
                </a:lnTo>
                <a:cubicBezTo>
                  <a:pt x="42761" y="4857855"/>
                  <a:pt x="37177" y="4853100"/>
                  <a:pt x="32380" y="4845159"/>
                </a:cubicBezTo>
                <a:cubicBezTo>
                  <a:pt x="-1199" y="4789573"/>
                  <a:pt x="-8660" y="4754789"/>
                  <a:pt x="9991" y="4740810"/>
                </a:cubicBezTo>
                <a:cubicBezTo>
                  <a:pt x="28648" y="4726827"/>
                  <a:pt x="36730" y="4704333"/>
                  <a:pt x="34253" y="4673310"/>
                </a:cubicBezTo>
                <a:lnTo>
                  <a:pt x="58072" y="4658921"/>
                </a:lnTo>
                <a:lnTo>
                  <a:pt x="47281" y="4641057"/>
                </a:lnTo>
                <a:cubicBezTo>
                  <a:pt x="59940" y="4617146"/>
                  <a:pt x="72574" y="4586486"/>
                  <a:pt x="85194" y="4549055"/>
                </a:cubicBezTo>
                <a:cubicBezTo>
                  <a:pt x="97807" y="4511628"/>
                  <a:pt x="107257" y="4480172"/>
                  <a:pt x="113549" y="4454700"/>
                </a:cubicBezTo>
                <a:lnTo>
                  <a:pt x="106351" y="4442784"/>
                </a:lnTo>
                <a:cubicBezTo>
                  <a:pt x="111895" y="4434019"/>
                  <a:pt x="119630" y="4426634"/>
                  <a:pt x="129553" y="4420640"/>
                </a:cubicBezTo>
                <a:cubicBezTo>
                  <a:pt x="139481" y="4414642"/>
                  <a:pt x="147216" y="4407258"/>
                  <a:pt x="152761" y="4398492"/>
                </a:cubicBezTo>
                <a:lnTo>
                  <a:pt x="145567" y="4386583"/>
                </a:lnTo>
                <a:cubicBezTo>
                  <a:pt x="166161" y="4357878"/>
                  <a:pt x="195712" y="4330543"/>
                  <a:pt x="234220" y="4304569"/>
                </a:cubicBezTo>
                <a:cubicBezTo>
                  <a:pt x="272726" y="4278604"/>
                  <a:pt x="309847" y="4254823"/>
                  <a:pt x="345582" y="4233236"/>
                </a:cubicBezTo>
                <a:close/>
                <a:moveTo>
                  <a:pt x="3915056" y="4151008"/>
                </a:moveTo>
                <a:cubicBezTo>
                  <a:pt x="3934247" y="4150254"/>
                  <a:pt x="3951804" y="4151841"/>
                  <a:pt x="3967729" y="4155769"/>
                </a:cubicBezTo>
                <a:lnTo>
                  <a:pt x="3982121" y="4179594"/>
                </a:lnTo>
                <a:cubicBezTo>
                  <a:pt x="4013135" y="4177115"/>
                  <a:pt x="4051559" y="4189134"/>
                  <a:pt x="4097381" y="4215644"/>
                </a:cubicBezTo>
                <a:cubicBezTo>
                  <a:pt x="4143207" y="4242160"/>
                  <a:pt x="4184105" y="4285197"/>
                  <a:pt x="4220084" y="4344757"/>
                </a:cubicBezTo>
                <a:cubicBezTo>
                  <a:pt x="4232076" y="4364608"/>
                  <a:pt x="4238490" y="4379701"/>
                  <a:pt x="4239314" y="4390043"/>
                </a:cubicBezTo>
                <a:lnTo>
                  <a:pt x="4227404" y="4397238"/>
                </a:lnTo>
                <a:lnTo>
                  <a:pt x="4248991" y="4432973"/>
                </a:lnTo>
                <a:lnTo>
                  <a:pt x="4237081" y="4440167"/>
                </a:lnTo>
                <a:lnTo>
                  <a:pt x="4251474" y="4463992"/>
                </a:lnTo>
                <a:cubicBezTo>
                  <a:pt x="4237240" y="4494262"/>
                  <a:pt x="4231323" y="4511389"/>
                  <a:pt x="4233723" y="4515362"/>
                </a:cubicBezTo>
                <a:lnTo>
                  <a:pt x="4237320" y="4521317"/>
                </a:lnTo>
                <a:cubicBezTo>
                  <a:pt x="4239717" y="4525285"/>
                  <a:pt x="4234182" y="4534052"/>
                  <a:pt x="4220696" y="4547616"/>
                </a:cubicBezTo>
                <a:lnTo>
                  <a:pt x="4235088" y="4571440"/>
                </a:lnTo>
                <a:cubicBezTo>
                  <a:pt x="4220029" y="4591378"/>
                  <a:pt x="4210935" y="4607710"/>
                  <a:pt x="4207782" y="4620447"/>
                </a:cubicBezTo>
                <a:cubicBezTo>
                  <a:pt x="4204644" y="4633183"/>
                  <a:pt x="4198726" y="4650310"/>
                  <a:pt x="4190043" y="4671811"/>
                </a:cubicBezTo>
                <a:lnTo>
                  <a:pt x="4197241" y="4683726"/>
                </a:lnTo>
                <a:lnTo>
                  <a:pt x="4173416" y="4698118"/>
                </a:lnTo>
                <a:lnTo>
                  <a:pt x="4180610" y="4710028"/>
                </a:lnTo>
                <a:cubicBezTo>
                  <a:pt x="4164727" y="4719623"/>
                  <a:pt x="4143299" y="4737983"/>
                  <a:pt x="4116330" y="4765115"/>
                </a:cubicBezTo>
                <a:lnTo>
                  <a:pt x="4109135" y="4753205"/>
                </a:lnTo>
                <a:lnTo>
                  <a:pt x="4097226" y="4760400"/>
                </a:lnTo>
                <a:lnTo>
                  <a:pt x="4104420" y="4772309"/>
                </a:lnTo>
                <a:cubicBezTo>
                  <a:pt x="4067856" y="4783557"/>
                  <a:pt x="4041640" y="4793979"/>
                  <a:pt x="4025757" y="4803574"/>
                </a:cubicBezTo>
                <a:lnTo>
                  <a:pt x="4018562" y="4791664"/>
                </a:lnTo>
                <a:lnTo>
                  <a:pt x="3935183" y="4842032"/>
                </a:lnTo>
                <a:cubicBezTo>
                  <a:pt x="3908881" y="4825402"/>
                  <a:pt x="3884184" y="4815930"/>
                  <a:pt x="3861106" y="4813615"/>
                </a:cubicBezTo>
                <a:cubicBezTo>
                  <a:pt x="3838034" y="4811297"/>
                  <a:pt x="3813156" y="4806002"/>
                  <a:pt x="3786477" y="4797727"/>
                </a:cubicBezTo>
                <a:cubicBezTo>
                  <a:pt x="3759802" y="4789458"/>
                  <a:pt x="3729920" y="4773634"/>
                  <a:pt x="3696837" y="4750268"/>
                </a:cubicBezTo>
                <a:cubicBezTo>
                  <a:pt x="3663750" y="4726896"/>
                  <a:pt x="3628431" y="4688617"/>
                  <a:pt x="3590884" y="4635429"/>
                </a:cubicBezTo>
                <a:cubicBezTo>
                  <a:pt x="3595596" y="4616319"/>
                  <a:pt x="3595769" y="4605382"/>
                  <a:pt x="3591381" y="4602609"/>
                </a:cubicBezTo>
                <a:cubicBezTo>
                  <a:pt x="3586998" y="4599841"/>
                  <a:pt x="3585180" y="4590099"/>
                  <a:pt x="3585924" y="4573386"/>
                </a:cubicBezTo>
                <a:lnTo>
                  <a:pt x="3597834" y="4566192"/>
                </a:lnTo>
                <a:lnTo>
                  <a:pt x="3583445" y="4542372"/>
                </a:lnTo>
                <a:lnTo>
                  <a:pt x="3600072" y="4516065"/>
                </a:lnTo>
                <a:lnTo>
                  <a:pt x="3574888" y="4474375"/>
                </a:lnTo>
                <a:lnTo>
                  <a:pt x="3597473" y="4444476"/>
                </a:lnTo>
                <a:lnTo>
                  <a:pt x="3583081" y="4420651"/>
                </a:lnTo>
                <a:cubicBezTo>
                  <a:pt x="3591769" y="4399147"/>
                  <a:pt x="3599455" y="4378240"/>
                  <a:pt x="3606157" y="4357935"/>
                </a:cubicBezTo>
                <a:cubicBezTo>
                  <a:pt x="3612859" y="4337631"/>
                  <a:pt x="3622538" y="4315521"/>
                  <a:pt x="3635195" y="4291619"/>
                </a:cubicBezTo>
                <a:lnTo>
                  <a:pt x="3670935" y="4270029"/>
                </a:lnTo>
                <a:lnTo>
                  <a:pt x="3663741" y="4258119"/>
                </a:lnTo>
                <a:cubicBezTo>
                  <a:pt x="3669276" y="4249351"/>
                  <a:pt x="3687933" y="4235369"/>
                  <a:pt x="3719694" y="4216183"/>
                </a:cubicBezTo>
                <a:cubicBezTo>
                  <a:pt x="3763370" y="4189798"/>
                  <a:pt x="3807672" y="4171171"/>
                  <a:pt x="3852583" y="4160297"/>
                </a:cubicBezTo>
                <a:cubicBezTo>
                  <a:pt x="3875041" y="4154858"/>
                  <a:pt x="3895865" y="4151762"/>
                  <a:pt x="3915056" y="4151008"/>
                </a:cubicBezTo>
                <a:close/>
                <a:moveTo>
                  <a:pt x="337059" y="3067943"/>
                </a:moveTo>
                <a:cubicBezTo>
                  <a:pt x="349799" y="3071087"/>
                  <a:pt x="356764" y="3073651"/>
                  <a:pt x="357964" y="3075638"/>
                </a:cubicBezTo>
                <a:cubicBezTo>
                  <a:pt x="359161" y="3077619"/>
                  <a:pt x="368903" y="3075802"/>
                  <a:pt x="387183" y="3070175"/>
                </a:cubicBezTo>
                <a:cubicBezTo>
                  <a:pt x="420765" y="3125766"/>
                  <a:pt x="431867" y="3180031"/>
                  <a:pt x="420492" y="3232965"/>
                </a:cubicBezTo>
                <a:cubicBezTo>
                  <a:pt x="409112" y="3285903"/>
                  <a:pt x="380015" y="3331932"/>
                  <a:pt x="333195" y="3371055"/>
                </a:cubicBezTo>
                <a:cubicBezTo>
                  <a:pt x="315658" y="3359969"/>
                  <a:pt x="303709" y="3353644"/>
                  <a:pt x="297341" y="3352067"/>
                </a:cubicBezTo>
                <a:cubicBezTo>
                  <a:pt x="290970" y="3350500"/>
                  <a:pt x="277821" y="3342188"/>
                  <a:pt x="257884" y="3327128"/>
                </a:cubicBezTo>
                <a:lnTo>
                  <a:pt x="269793" y="3319933"/>
                </a:lnTo>
                <a:lnTo>
                  <a:pt x="226619" y="3248464"/>
                </a:lnTo>
                <a:cubicBezTo>
                  <a:pt x="246394" y="3209423"/>
                  <a:pt x="256840" y="3177373"/>
                  <a:pt x="257955" y="3152308"/>
                </a:cubicBezTo>
                <a:cubicBezTo>
                  <a:pt x="259078" y="3127246"/>
                  <a:pt x="285441" y="3099124"/>
                  <a:pt x="337059" y="3067943"/>
                </a:cubicBezTo>
                <a:close/>
                <a:moveTo>
                  <a:pt x="2725369" y="934247"/>
                </a:moveTo>
                <a:lnTo>
                  <a:pt x="2739758" y="958066"/>
                </a:lnTo>
                <a:lnTo>
                  <a:pt x="2751668" y="950872"/>
                </a:lnTo>
                <a:lnTo>
                  <a:pt x="2785164" y="979412"/>
                </a:lnTo>
                <a:lnTo>
                  <a:pt x="2823381" y="988845"/>
                </a:lnTo>
                <a:lnTo>
                  <a:pt x="2847207" y="974452"/>
                </a:lnTo>
                <a:cubicBezTo>
                  <a:pt x="2893442" y="1006136"/>
                  <a:pt x="2939596" y="1010775"/>
                  <a:pt x="2985669" y="988358"/>
                </a:cubicBezTo>
                <a:lnTo>
                  <a:pt x="3000061" y="1012183"/>
                </a:lnTo>
                <a:cubicBezTo>
                  <a:pt x="3057306" y="999282"/>
                  <a:pt x="3103875" y="1009085"/>
                  <a:pt x="3139769" y="1041593"/>
                </a:cubicBezTo>
                <a:cubicBezTo>
                  <a:pt x="3175666" y="1074107"/>
                  <a:pt x="3219054" y="1083120"/>
                  <a:pt x="3269922" y="1068655"/>
                </a:cubicBezTo>
                <a:cubicBezTo>
                  <a:pt x="3286712" y="1096447"/>
                  <a:pt x="3307639" y="1110901"/>
                  <a:pt x="3332703" y="1112015"/>
                </a:cubicBezTo>
                <a:cubicBezTo>
                  <a:pt x="3357766" y="1113139"/>
                  <a:pt x="3372695" y="1117664"/>
                  <a:pt x="3377493" y="1125606"/>
                </a:cubicBezTo>
                <a:lnTo>
                  <a:pt x="3375135" y="1135158"/>
                </a:lnTo>
                <a:lnTo>
                  <a:pt x="3382333" y="1147073"/>
                </a:lnTo>
                <a:cubicBezTo>
                  <a:pt x="3407811" y="1153362"/>
                  <a:pt x="3437254" y="1157247"/>
                  <a:pt x="3470674" y="1158738"/>
                </a:cubicBezTo>
                <a:lnTo>
                  <a:pt x="3485067" y="1182563"/>
                </a:lnTo>
                <a:lnTo>
                  <a:pt x="3496976" y="1175369"/>
                </a:lnTo>
                <a:lnTo>
                  <a:pt x="3518563" y="1211103"/>
                </a:lnTo>
                <a:lnTo>
                  <a:pt x="3530473" y="1203909"/>
                </a:lnTo>
                <a:cubicBezTo>
                  <a:pt x="3543294" y="1234099"/>
                  <a:pt x="3557497" y="1262098"/>
                  <a:pt x="3573090" y="1287910"/>
                </a:cubicBezTo>
                <a:cubicBezTo>
                  <a:pt x="3588679" y="1313716"/>
                  <a:pt x="3602884" y="1341722"/>
                  <a:pt x="3615706" y="1371912"/>
                </a:cubicBezTo>
                <a:lnTo>
                  <a:pt x="3627616" y="1364717"/>
                </a:lnTo>
                <a:lnTo>
                  <a:pt x="3649203" y="1400452"/>
                </a:lnTo>
                <a:lnTo>
                  <a:pt x="3661118" y="1393254"/>
                </a:lnTo>
                <a:lnTo>
                  <a:pt x="3675507" y="1417073"/>
                </a:lnTo>
                <a:lnTo>
                  <a:pt x="3687416" y="1409878"/>
                </a:lnTo>
                <a:cubicBezTo>
                  <a:pt x="3743247" y="1457446"/>
                  <a:pt x="3786098" y="1485759"/>
                  <a:pt x="3815954" y="1494819"/>
                </a:cubicBezTo>
                <a:cubicBezTo>
                  <a:pt x="3845817" y="1503875"/>
                  <a:pt x="3870339" y="1524292"/>
                  <a:pt x="3889525" y="1556053"/>
                </a:cubicBezTo>
                <a:lnTo>
                  <a:pt x="3901440" y="1548855"/>
                </a:lnTo>
                <a:lnTo>
                  <a:pt x="4009379" y="1727534"/>
                </a:lnTo>
                <a:lnTo>
                  <a:pt x="3997464" y="1734732"/>
                </a:lnTo>
                <a:lnTo>
                  <a:pt x="4033439" y="1794286"/>
                </a:lnTo>
                <a:lnTo>
                  <a:pt x="4021530" y="1801480"/>
                </a:lnTo>
                <a:lnTo>
                  <a:pt x="4043117" y="1837215"/>
                </a:lnTo>
                <a:lnTo>
                  <a:pt x="4031207" y="1844409"/>
                </a:lnTo>
                <a:cubicBezTo>
                  <a:pt x="4061559" y="1885688"/>
                  <a:pt x="4090324" y="1926571"/>
                  <a:pt x="4117495" y="1967060"/>
                </a:cubicBezTo>
                <a:cubicBezTo>
                  <a:pt x="4144664" y="2007558"/>
                  <a:pt x="4171442" y="2049641"/>
                  <a:pt x="4197826" y="2093317"/>
                </a:cubicBezTo>
                <a:lnTo>
                  <a:pt x="4195204" y="2411943"/>
                </a:lnTo>
                <a:cubicBezTo>
                  <a:pt x="4163438" y="2431133"/>
                  <a:pt x="4150824" y="2468560"/>
                  <a:pt x="4157357" y="2524228"/>
                </a:cubicBezTo>
                <a:cubicBezTo>
                  <a:pt x="4163881" y="2579894"/>
                  <a:pt x="4179970" y="2637926"/>
                  <a:pt x="4205607" y="2698309"/>
                </a:cubicBezTo>
                <a:lnTo>
                  <a:pt x="4193697" y="2705504"/>
                </a:lnTo>
                <a:lnTo>
                  <a:pt x="4208090" y="2729329"/>
                </a:lnTo>
                <a:lnTo>
                  <a:pt x="4185505" y="2759228"/>
                </a:lnTo>
                <a:lnTo>
                  <a:pt x="4207092" y="2794962"/>
                </a:lnTo>
                <a:cubicBezTo>
                  <a:pt x="4203947" y="2807702"/>
                  <a:pt x="4198403" y="2816467"/>
                  <a:pt x="4190467" y="2821261"/>
                </a:cubicBezTo>
                <a:lnTo>
                  <a:pt x="4208457" y="2851041"/>
                </a:lnTo>
                <a:cubicBezTo>
                  <a:pt x="4208457" y="2851041"/>
                  <a:pt x="4202916" y="2859812"/>
                  <a:pt x="4191830" y="2877348"/>
                </a:cubicBezTo>
                <a:lnTo>
                  <a:pt x="4206219" y="2901168"/>
                </a:lnTo>
                <a:cubicBezTo>
                  <a:pt x="4195133" y="2918704"/>
                  <a:pt x="4188021" y="2933840"/>
                  <a:pt x="4184876" y="2946580"/>
                </a:cubicBezTo>
                <a:lnTo>
                  <a:pt x="4192071" y="2958489"/>
                </a:lnTo>
                <a:lnTo>
                  <a:pt x="4168246" y="2972882"/>
                </a:lnTo>
                <a:cubicBezTo>
                  <a:pt x="4169075" y="2983220"/>
                  <a:pt x="4168699" y="2991576"/>
                  <a:pt x="4167132" y="2997946"/>
                </a:cubicBezTo>
                <a:cubicBezTo>
                  <a:pt x="4165555" y="3004315"/>
                  <a:pt x="4165184" y="3012667"/>
                  <a:pt x="4166008" y="3023009"/>
                </a:cubicBezTo>
                <a:lnTo>
                  <a:pt x="4106454" y="3058985"/>
                </a:lnTo>
                <a:lnTo>
                  <a:pt x="4113652" y="3070900"/>
                </a:lnTo>
                <a:lnTo>
                  <a:pt x="4089827" y="3085293"/>
                </a:lnTo>
                <a:lnTo>
                  <a:pt x="4097022" y="3097202"/>
                </a:lnTo>
                <a:cubicBezTo>
                  <a:pt x="4087512" y="3108370"/>
                  <a:pt x="4076794" y="3117549"/>
                  <a:pt x="4064884" y="3124744"/>
                </a:cubicBezTo>
                <a:cubicBezTo>
                  <a:pt x="4052975" y="3131938"/>
                  <a:pt x="4042259" y="3141123"/>
                  <a:pt x="4032747" y="3152286"/>
                </a:cubicBezTo>
                <a:lnTo>
                  <a:pt x="4039945" y="3164201"/>
                </a:lnTo>
                <a:lnTo>
                  <a:pt x="3962521" y="3210972"/>
                </a:lnTo>
                <a:cubicBezTo>
                  <a:pt x="3964174" y="3231653"/>
                  <a:pt x="3963427" y="3248360"/>
                  <a:pt x="3960283" y="3261099"/>
                </a:cubicBezTo>
                <a:lnTo>
                  <a:pt x="3924548" y="3282686"/>
                </a:lnTo>
                <a:lnTo>
                  <a:pt x="3931743" y="3294596"/>
                </a:lnTo>
                <a:lnTo>
                  <a:pt x="3848358" y="3344967"/>
                </a:lnTo>
                <a:lnTo>
                  <a:pt x="3855556" y="3356883"/>
                </a:lnTo>
                <a:lnTo>
                  <a:pt x="3843647" y="3364078"/>
                </a:lnTo>
                <a:lnTo>
                  <a:pt x="3886820" y="3435547"/>
                </a:lnTo>
                <a:cubicBezTo>
                  <a:pt x="3889217" y="3439514"/>
                  <a:pt x="3893605" y="3442288"/>
                  <a:pt x="3899970" y="3443859"/>
                </a:cubicBezTo>
                <a:lnTo>
                  <a:pt x="3905924" y="3440262"/>
                </a:lnTo>
                <a:cubicBezTo>
                  <a:pt x="3908321" y="3444230"/>
                  <a:pt x="3908534" y="3446813"/>
                  <a:pt x="3906547" y="3448013"/>
                </a:cubicBezTo>
                <a:cubicBezTo>
                  <a:pt x="3904560" y="3449213"/>
                  <a:pt x="3904767" y="3451801"/>
                  <a:pt x="3907164" y="3455768"/>
                </a:cubicBezTo>
                <a:cubicBezTo>
                  <a:pt x="3907164" y="3455768"/>
                  <a:pt x="3911551" y="3458542"/>
                  <a:pt x="3920317" y="3464087"/>
                </a:cubicBezTo>
                <a:lnTo>
                  <a:pt x="3932232" y="3456889"/>
                </a:lnTo>
                <a:cubicBezTo>
                  <a:pt x="3943395" y="3466401"/>
                  <a:pt x="3954977" y="3481084"/>
                  <a:pt x="3966968" y="3500936"/>
                </a:cubicBezTo>
                <a:cubicBezTo>
                  <a:pt x="3978961" y="3520787"/>
                  <a:pt x="3989773" y="3545419"/>
                  <a:pt x="3999411" y="3574828"/>
                </a:cubicBezTo>
                <a:cubicBezTo>
                  <a:pt x="4009045" y="3604231"/>
                  <a:pt x="3999963" y="3627329"/>
                  <a:pt x="3972170" y="3644119"/>
                </a:cubicBezTo>
                <a:cubicBezTo>
                  <a:pt x="3940409" y="3663305"/>
                  <a:pt x="3916148" y="3665765"/>
                  <a:pt x="3899401" y="3651498"/>
                </a:cubicBezTo>
                <a:cubicBezTo>
                  <a:pt x="3882651" y="3637225"/>
                  <a:pt x="3867908" y="3628520"/>
                  <a:pt x="3855169" y="3625375"/>
                </a:cubicBezTo>
                <a:lnTo>
                  <a:pt x="3843260" y="3632570"/>
                </a:lnTo>
                <a:lnTo>
                  <a:pt x="3828871" y="3608751"/>
                </a:lnTo>
                <a:lnTo>
                  <a:pt x="3816955" y="3615949"/>
                </a:lnTo>
                <a:lnTo>
                  <a:pt x="3802563" y="3592124"/>
                </a:lnTo>
                <a:lnTo>
                  <a:pt x="3790653" y="3599318"/>
                </a:lnTo>
                <a:cubicBezTo>
                  <a:pt x="3769143" y="3590633"/>
                  <a:pt x="3750415" y="3577562"/>
                  <a:pt x="3734446" y="3560106"/>
                </a:cubicBezTo>
                <a:cubicBezTo>
                  <a:pt x="3699541" y="3592031"/>
                  <a:pt x="3676333" y="3614179"/>
                  <a:pt x="3664837" y="3626548"/>
                </a:cubicBezTo>
                <a:cubicBezTo>
                  <a:pt x="3653338" y="3638910"/>
                  <a:pt x="3625794" y="3671812"/>
                  <a:pt x="3582201" y="3725243"/>
                </a:cubicBezTo>
                <a:lnTo>
                  <a:pt x="3589395" y="3737152"/>
                </a:lnTo>
                <a:cubicBezTo>
                  <a:pt x="3573512" y="3746747"/>
                  <a:pt x="3556061" y="3762713"/>
                  <a:pt x="3537034" y="3785047"/>
                </a:cubicBezTo>
                <a:lnTo>
                  <a:pt x="3544228" y="3796957"/>
                </a:lnTo>
                <a:lnTo>
                  <a:pt x="3520403" y="3811349"/>
                </a:lnTo>
                <a:lnTo>
                  <a:pt x="3527598" y="3823259"/>
                </a:lnTo>
                <a:lnTo>
                  <a:pt x="3503778" y="3837648"/>
                </a:lnTo>
                <a:cubicBezTo>
                  <a:pt x="3500634" y="3850387"/>
                  <a:pt x="3501458" y="3860729"/>
                  <a:pt x="3506255" y="3868671"/>
                </a:cubicBezTo>
                <a:lnTo>
                  <a:pt x="3482436" y="3883060"/>
                </a:lnTo>
                <a:cubicBezTo>
                  <a:pt x="3479292" y="3895799"/>
                  <a:pt x="3478545" y="3912506"/>
                  <a:pt x="3480198" y="3933187"/>
                </a:cubicBezTo>
                <a:lnTo>
                  <a:pt x="3456373" y="3947579"/>
                </a:lnTo>
                <a:lnTo>
                  <a:pt x="3463568" y="3959489"/>
                </a:lnTo>
                <a:cubicBezTo>
                  <a:pt x="3458026" y="3968260"/>
                  <a:pt x="3453475" y="3976425"/>
                  <a:pt x="3449921" y="3983996"/>
                </a:cubicBezTo>
                <a:cubicBezTo>
                  <a:pt x="3446363" y="3991561"/>
                  <a:pt x="3441815" y="3999733"/>
                  <a:pt x="3436271" y="4008498"/>
                </a:cubicBezTo>
                <a:lnTo>
                  <a:pt x="3450663" y="4032323"/>
                </a:lnTo>
                <a:lnTo>
                  <a:pt x="3438754" y="4039517"/>
                </a:lnTo>
                <a:lnTo>
                  <a:pt x="3453142" y="4063336"/>
                </a:lnTo>
                <a:cubicBezTo>
                  <a:pt x="3453142" y="4063336"/>
                  <a:pt x="3447601" y="4072108"/>
                  <a:pt x="3436515" y="4089644"/>
                </a:cubicBezTo>
                <a:lnTo>
                  <a:pt x="3450908" y="4113469"/>
                </a:lnTo>
                <a:lnTo>
                  <a:pt x="3441472" y="4151681"/>
                </a:lnTo>
                <a:lnTo>
                  <a:pt x="3417647" y="4166073"/>
                </a:lnTo>
                <a:cubicBezTo>
                  <a:pt x="3419306" y="4186751"/>
                  <a:pt x="3419383" y="4213800"/>
                  <a:pt x="3417892" y="4247220"/>
                </a:cubicBezTo>
                <a:lnTo>
                  <a:pt x="3394073" y="4261609"/>
                </a:lnTo>
                <a:cubicBezTo>
                  <a:pt x="3395726" y="4282290"/>
                  <a:pt x="3396550" y="4292632"/>
                  <a:pt x="3396550" y="4292632"/>
                </a:cubicBezTo>
                <a:lnTo>
                  <a:pt x="3372731" y="4307021"/>
                </a:lnTo>
                <a:lnTo>
                  <a:pt x="3379925" y="4318930"/>
                </a:lnTo>
                <a:lnTo>
                  <a:pt x="3356100" y="4333323"/>
                </a:lnTo>
                <a:lnTo>
                  <a:pt x="3350265" y="4377495"/>
                </a:lnTo>
                <a:lnTo>
                  <a:pt x="3326446" y="4391884"/>
                </a:lnTo>
                <a:lnTo>
                  <a:pt x="3333640" y="4403794"/>
                </a:lnTo>
                <a:cubicBezTo>
                  <a:pt x="3326522" y="4418933"/>
                  <a:pt x="3319203" y="4431482"/>
                  <a:pt x="3311675" y="4441454"/>
                </a:cubicBezTo>
                <a:cubicBezTo>
                  <a:pt x="3304144" y="4451420"/>
                  <a:pt x="3294838" y="4465169"/>
                  <a:pt x="3283752" y="4482706"/>
                </a:cubicBezTo>
                <a:lnTo>
                  <a:pt x="3298144" y="4506531"/>
                </a:lnTo>
                <a:cubicBezTo>
                  <a:pt x="3278293" y="4518523"/>
                  <a:pt x="3262229" y="4532295"/>
                  <a:pt x="3249943" y="4547844"/>
                </a:cubicBezTo>
                <a:cubicBezTo>
                  <a:pt x="3237657" y="4563394"/>
                  <a:pt x="3233542" y="4583492"/>
                  <a:pt x="3237592" y="4608140"/>
                </a:cubicBezTo>
                <a:lnTo>
                  <a:pt x="3213767" y="4622533"/>
                </a:lnTo>
                <a:cubicBezTo>
                  <a:pt x="3218565" y="4630474"/>
                  <a:pt x="3219394" y="4640813"/>
                  <a:pt x="3216250" y="4653552"/>
                </a:cubicBezTo>
                <a:lnTo>
                  <a:pt x="3192425" y="4667945"/>
                </a:lnTo>
                <a:lnTo>
                  <a:pt x="3199620" y="4679854"/>
                </a:lnTo>
                <a:cubicBezTo>
                  <a:pt x="3162318" y="4707812"/>
                  <a:pt x="3123810" y="4733786"/>
                  <a:pt x="3084107" y="4757770"/>
                </a:cubicBezTo>
                <a:cubicBezTo>
                  <a:pt x="3044399" y="4781758"/>
                  <a:pt x="3005893" y="4807723"/>
                  <a:pt x="2968585" y="4835684"/>
                </a:cubicBezTo>
                <a:lnTo>
                  <a:pt x="2975780" y="4847593"/>
                </a:lnTo>
                <a:lnTo>
                  <a:pt x="2922181" y="4879972"/>
                </a:lnTo>
                <a:lnTo>
                  <a:pt x="2929375" y="4891882"/>
                </a:lnTo>
                <a:cubicBezTo>
                  <a:pt x="2919860" y="4903053"/>
                  <a:pt x="2908158" y="4912835"/>
                  <a:pt x="2894261" y="4921230"/>
                </a:cubicBezTo>
                <a:cubicBezTo>
                  <a:pt x="2880365" y="4929624"/>
                  <a:pt x="2866672" y="4940600"/>
                  <a:pt x="2853189" y="4954169"/>
                </a:cubicBezTo>
                <a:lnTo>
                  <a:pt x="2860383" y="4966078"/>
                </a:lnTo>
                <a:cubicBezTo>
                  <a:pt x="2854842" y="4974850"/>
                  <a:pt x="2848097" y="4981628"/>
                  <a:pt x="2840155" y="4986426"/>
                </a:cubicBezTo>
                <a:cubicBezTo>
                  <a:pt x="2832220" y="4991220"/>
                  <a:pt x="2825478" y="4998004"/>
                  <a:pt x="2819937" y="5006775"/>
                </a:cubicBezTo>
                <a:lnTo>
                  <a:pt x="2827131" y="5018685"/>
                </a:lnTo>
                <a:cubicBezTo>
                  <a:pt x="2823158" y="5021085"/>
                  <a:pt x="2820784" y="5023876"/>
                  <a:pt x="2819993" y="5027057"/>
                </a:cubicBezTo>
                <a:cubicBezTo>
                  <a:pt x="2819207" y="5030244"/>
                  <a:pt x="2816832" y="5033034"/>
                  <a:pt x="2812859" y="5035435"/>
                </a:cubicBezTo>
                <a:cubicBezTo>
                  <a:pt x="2793007" y="5047427"/>
                  <a:pt x="2764804" y="5059048"/>
                  <a:pt x="2728240" y="5070296"/>
                </a:cubicBezTo>
                <a:cubicBezTo>
                  <a:pt x="2691676" y="5081545"/>
                  <a:pt x="2668227" y="5087582"/>
                  <a:pt x="2657885" y="5088406"/>
                </a:cubicBezTo>
                <a:lnTo>
                  <a:pt x="2650691" y="5076496"/>
                </a:lnTo>
                <a:lnTo>
                  <a:pt x="2626866" y="5090888"/>
                </a:lnTo>
                <a:lnTo>
                  <a:pt x="2619668" y="5078973"/>
                </a:lnTo>
                <a:lnTo>
                  <a:pt x="2566069" y="5111352"/>
                </a:lnTo>
                <a:lnTo>
                  <a:pt x="2558874" y="5099442"/>
                </a:lnTo>
                <a:cubicBezTo>
                  <a:pt x="2548536" y="5100272"/>
                  <a:pt x="2539394" y="5103082"/>
                  <a:pt x="2531452" y="5107880"/>
                </a:cubicBezTo>
                <a:cubicBezTo>
                  <a:pt x="2523510" y="5112677"/>
                  <a:pt x="2514369" y="5115488"/>
                  <a:pt x="2504036" y="5116314"/>
                </a:cubicBezTo>
                <a:lnTo>
                  <a:pt x="2496838" y="5104399"/>
                </a:lnTo>
                <a:cubicBezTo>
                  <a:pt x="2440426" y="5127645"/>
                  <a:pt x="2394927" y="5144291"/>
                  <a:pt x="2360349" y="5154339"/>
                </a:cubicBezTo>
                <a:cubicBezTo>
                  <a:pt x="2325772" y="5164387"/>
                  <a:pt x="2275071" y="5167919"/>
                  <a:pt x="2208237" y="5164934"/>
                </a:cubicBezTo>
                <a:lnTo>
                  <a:pt x="2193845" y="5141109"/>
                </a:lnTo>
                <a:lnTo>
                  <a:pt x="2162825" y="5143592"/>
                </a:lnTo>
                <a:lnTo>
                  <a:pt x="2155631" y="5131682"/>
                </a:lnTo>
                <a:lnTo>
                  <a:pt x="2102026" y="5164064"/>
                </a:lnTo>
                <a:lnTo>
                  <a:pt x="2094828" y="5152149"/>
                </a:lnTo>
                <a:lnTo>
                  <a:pt x="2071009" y="5166538"/>
                </a:lnTo>
                <a:lnTo>
                  <a:pt x="2063814" y="5154628"/>
                </a:lnTo>
                <a:lnTo>
                  <a:pt x="2039989" y="5169021"/>
                </a:lnTo>
                <a:cubicBezTo>
                  <a:pt x="2025597" y="5145196"/>
                  <a:pt x="2008681" y="5141871"/>
                  <a:pt x="1989239" y="5159031"/>
                </a:cubicBezTo>
                <a:cubicBezTo>
                  <a:pt x="1969798" y="5176191"/>
                  <a:pt x="1945733" y="5174473"/>
                  <a:pt x="1917028" y="5153878"/>
                </a:cubicBezTo>
                <a:lnTo>
                  <a:pt x="1850280" y="5177945"/>
                </a:lnTo>
                <a:cubicBezTo>
                  <a:pt x="1850280" y="5177945"/>
                  <a:pt x="1841508" y="5172403"/>
                  <a:pt x="1823972" y="5161318"/>
                </a:cubicBezTo>
                <a:lnTo>
                  <a:pt x="1800153" y="5175707"/>
                </a:lnTo>
                <a:cubicBezTo>
                  <a:pt x="1791381" y="5170165"/>
                  <a:pt x="1783816" y="5166608"/>
                  <a:pt x="1777442" y="5165034"/>
                </a:cubicBezTo>
                <a:cubicBezTo>
                  <a:pt x="1771077" y="5163463"/>
                  <a:pt x="1763506" y="5159909"/>
                  <a:pt x="1754741" y="5154364"/>
                </a:cubicBezTo>
                <a:lnTo>
                  <a:pt x="1742831" y="5161559"/>
                </a:lnTo>
                <a:lnTo>
                  <a:pt x="1714046" y="5113909"/>
                </a:lnTo>
                <a:cubicBezTo>
                  <a:pt x="1697337" y="5113171"/>
                  <a:pt x="1681623" y="5111824"/>
                  <a:pt x="1666897" y="5109880"/>
                </a:cubicBezTo>
                <a:cubicBezTo>
                  <a:pt x="1652171" y="5107936"/>
                  <a:pt x="1638445" y="5105388"/>
                  <a:pt x="1625705" y="5102244"/>
                </a:cubicBezTo>
                <a:lnTo>
                  <a:pt x="1618511" y="5090335"/>
                </a:lnTo>
                <a:lnTo>
                  <a:pt x="1594686" y="5104727"/>
                </a:lnTo>
                <a:lnTo>
                  <a:pt x="1587488" y="5092812"/>
                </a:lnTo>
                <a:lnTo>
                  <a:pt x="1557708" y="5110802"/>
                </a:lnTo>
                <a:lnTo>
                  <a:pt x="1550514" y="5098892"/>
                </a:lnTo>
                <a:lnTo>
                  <a:pt x="1490960" y="5134868"/>
                </a:lnTo>
                <a:cubicBezTo>
                  <a:pt x="1486162" y="5126926"/>
                  <a:pt x="1477391" y="5121385"/>
                  <a:pt x="1464652" y="5118241"/>
                </a:cubicBezTo>
                <a:lnTo>
                  <a:pt x="1440827" y="5132633"/>
                </a:lnTo>
                <a:cubicBezTo>
                  <a:pt x="1438430" y="5128665"/>
                  <a:pt x="1414132" y="5117596"/>
                  <a:pt x="1367939" y="5099438"/>
                </a:cubicBezTo>
                <a:cubicBezTo>
                  <a:pt x="1321740" y="5081283"/>
                  <a:pt x="1295455" y="5071414"/>
                  <a:pt x="1289090" y="5069843"/>
                </a:cubicBezTo>
                <a:cubicBezTo>
                  <a:pt x="1273868" y="5035679"/>
                  <a:pt x="1255468" y="5000731"/>
                  <a:pt x="1233881" y="4964997"/>
                </a:cubicBezTo>
                <a:cubicBezTo>
                  <a:pt x="1212294" y="4929262"/>
                  <a:pt x="1193895" y="4894314"/>
                  <a:pt x="1178673" y="4860151"/>
                </a:cubicBezTo>
                <a:lnTo>
                  <a:pt x="1190588" y="4852953"/>
                </a:lnTo>
                <a:cubicBezTo>
                  <a:pt x="1167424" y="4823587"/>
                  <a:pt x="1148054" y="4795997"/>
                  <a:pt x="1132464" y="4770191"/>
                </a:cubicBezTo>
                <a:cubicBezTo>
                  <a:pt x="1116875" y="4744385"/>
                  <a:pt x="1097499" y="4716799"/>
                  <a:pt x="1074335" y="4687433"/>
                </a:cubicBezTo>
                <a:lnTo>
                  <a:pt x="1062425" y="4694627"/>
                </a:lnTo>
                <a:lnTo>
                  <a:pt x="1040839" y="4658892"/>
                </a:lnTo>
                <a:lnTo>
                  <a:pt x="1028929" y="4666087"/>
                </a:lnTo>
                <a:lnTo>
                  <a:pt x="956970" y="4546968"/>
                </a:lnTo>
                <a:lnTo>
                  <a:pt x="945055" y="4554166"/>
                </a:lnTo>
                <a:lnTo>
                  <a:pt x="930666" y="4530347"/>
                </a:lnTo>
                <a:lnTo>
                  <a:pt x="906847" y="4544736"/>
                </a:lnTo>
                <a:cubicBezTo>
                  <a:pt x="882116" y="4521740"/>
                  <a:pt x="862178" y="4506681"/>
                  <a:pt x="847042" y="4499569"/>
                </a:cubicBezTo>
                <a:cubicBezTo>
                  <a:pt x="831906" y="4492456"/>
                  <a:pt x="813546" y="4471028"/>
                  <a:pt x="791959" y="4435294"/>
                </a:cubicBezTo>
                <a:cubicBezTo>
                  <a:pt x="797418" y="4399477"/>
                  <a:pt x="803477" y="4364653"/>
                  <a:pt x="810136" y="4330823"/>
                </a:cubicBezTo>
                <a:cubicBezTo>
                  <a:pt x="816800" y="4296990"/>
                  <a:pt x="822863" y="4262172"/>
                  <a:pt x="828322" y="4226355"/>
                </a:cubicBezTo>
                <a:lnTo>
                  <a:pt x="763561" y="4119151"/>
                </a:lnTo>
                <a:cubicBezTo>
                  <a:pt x="731714" y="4111286"/>
                  <a:pt x="705017" y="4096259"/>
                  <a:pt x="683469" y="4074044"/>
                </a:cubicBezTo>
                <a:cubicBezTo>
                  <a:pt x="661925" y="4051835"/>
                  <a:pt x="639984" y="4031214"/>
                  <a:pt x="617650" y="4012187"/>
                </a:cubicBezTo>
                <a:lnTo>
                  <a:pt x="629565" y="4004989"/>
                </a:lnTo>
                <a:cubicBezTo>
                  <a:pt x="628739" y="3994656"/>
                  <a:pt x="625329" y="3984520"/>
                  <a:pt x="619331" y="3974592"/>
                </a:cubicBezTo>
                <a:cubicBezTo>
                  <a:pt x="613337" y="3964669"/>
                  <a:pt x="609926" y="3954534"/>
                  <a:pt x="609096" y="3944195"/>
                </a:cubicBezTo>
                <a:lnTo>
                  <a:pt x="632921" y="3929803"/>
                </a:lnTo>
                <a:cubicBezTo>
                  <a:pt x="624897" y="3907554"/>
                  <a:pt x="623654" y="3892042"/>
                  <a:pt x="629199" y="3883276"/>
                </a:cubicBezTo>
                <a:cubicBezTo>
                  <a:pt x="634743" y="3874511"/>
                  <a:pt x="640491" y="3868327"/>
                  <a:pt x="646446" y="3864729"/>
                </a:cubicBezTo>
                <a:cubicBezTo>
                  <a:pt x="652401" y="3861132"/>
                  <a:pt x="658542" y="3853354"/>
                  <a:pt x="664874" y="3841402"/>
                </a:cubicBezTo>
                <a:cubicBezTo>
                  <a:pt x="671199" y="3829453"/>
                  <a:pt x="673126" y="3807965"/>
                  <a:pt x="670649" y="3776942"/>
                </a:cubicBezTo>
                <a:lnTo>
                  <a:pt x="694468" y="3762553"/>
                </a:lnTo>
                <a:lnTo>
                  <a:pt x="703904" y="3724342"/>
                </a:lnTo>
                <a:lnTo>
                  <a:pt x="689512" y="3700517"/>
                </a:lnTo>
                <a:cubicBezTo>
                  <a:pt x="695053" y="3691745"/>
                  <a:pt x="699604" y="3683580"/>
                  <a:pt x="703159" y="3676009"/>
                </a:cubicBezTo>
                <a:cubicBezTo>
                  <a:pt x="706716" y="3668444"/>
                  <a:pt x="711264" y="3660273"/>
                  <a:pt x="716809" y="3651507"/>
                </a:cubicBezTo>
                <a:lnTo>
                  <a:pt x="697705" y="3646792"/>
                </a:lnTo>
                <a:cubicBezTo>
                  <a:pt x="685709" y="3626935"/>
                  <a:pt x="675905" y="3608474"/>
                  <a:pt x="668297" y="3591391"/>
                </a:cubicBezTo>
                <a:cubicBezTo>
                  <a:pt x="660689" y="3574307"/>
                  <a:pt x="652878" y="3554642"/>
                  <a:pt x="644850" y="3532388"/>
                </a:cubicBezTo>
                <a:lnTo>
                  <a:pt x="656760" y="3525194"/>
                </a:lnTo>
                <a:cubicBezTo>
                  <a:pt x="645515" y="3488636"/>
                  <a:pt x="639271" y="3462600"/>
                  <a:pt x="638031" y="3447093"/>
                </a:cubicBezTo>
                <a:cubicBezTo>
                  <a:pt x="636794" y="3431577"/>
                  <a:pt x="643249" y="3395166"/>
                  <a:pt x="657394" y="3337838"/>
                </a:cubicBezTo>
                <a:lnTo>
                  <a:pt x="693128" y="3316251"/>
                </a:lnTo>
                <a:lnTo>
                  <a:pt x="685934" y="3304342"/>
                </a:lnTo>
                <a:lnTo>
                  <a:pt x="709759" y="3289949"/>
                </a:lnTo>
                <a:lnTo>
                  <a:pt x="702564" y="3278040"/>
                </a:lnTo>
                <a:lnTo>
                  <a:pt x="726383" y="3263651"/>
                </a:lnTo>
                <a:cubicBezTo>
                  <a:pt x="726383" y="3263651"/>
                  <a:pt x="725560" y="3253309"/>
                  <a:pt x="723906" y="3232628"/>
                </a:cubicBezTo>
                <a:lnTo>
                  <a:pt x="747725" y="3218239"/>
                </a:lnTo>
                <a:cubicBezTo>
                  <a:pt x="749302" y="3211871"/>
                  <a:pt x="748889" y="3206697"/>
                  <a:pt x="746492" y="3202729"/>
                </a:cubicBezTo>
                <a:cubicBezTo>
                  <a:pt x="744091" y="3198755"/>
                  <a:pt x="743675" y="3193590"/>
                  <a:pt x="745248" y="3187216"/>
                </a:cubicBezTo>
                <a:lnTo>
                  <a:pt x="769068" y="3172827"/>
                </a:lnTo>
                <a:cubicBezTo>
                  <a:pt x="775359" y="3147355"/>
                  <a:pt x="779247" y="3117903"/>
                  <a:pt x="780742" y="3084488"/>
                </a:cubicBezTo>
                <a:lnTo>
                  <a:pt x="804567" y="3070096"/>
                </a:lnTo>
                <a:cubicBezTo>
                  <a:pt x="807705" y="3057360"/>
                  <a:pt x="806881" y="3047018"/>
                  <a:pt x="802084" y="3039076"/>
                </a:cubicBezTo>
                <a:lnTo>
                  <a:pt x="867598" y="2999500"/>
                </a:lnTo>
                <a:lnTo>
                  <a:pt x="860404" y="2987590"/>
                </a:lnTo>
                <a:lnTo>
                  <a:pt x="896138" y="2966003"/>
                </a:lnTo>
                <a:lnTo>
                  <a:pt x="888940" y="2954088"/>
                </a:lnTo>
                <a:lnTo>
                  <a:pt x="1019969" y="2874935"/>
                </a:lnTo>
                <a:lnTo>
                  <a:pt x="1012774" y="2863025"/>
                </a:lnTo>
                <a:lnTo>
                  <a:pt x="1060419" y="2834244"/>
                </a:lnTo>
                <a:lnTo>
                  <a:pt x="1053224" y="2822334"/>
                </a:lnTo>
                <a:cubicBezTo>
                  <a:pt x="1072252" y="2800000"/>
                  <a:pt x="1085734" y="2786431"/>
                  <a:pt x="1093676" y="2781634"/>
                </a:cubicBezTo>
                <a:lnTo>
                  <a:pt x="1086482" y="2769724"/>
                </a:lnTo>
                <a:lnTo>
                  <a:pt x="1110301" y="2755335"/>
                </a:lnTo>
                <a:cubicBezTo>
                  <a:pt x="1119733" y="2717118"/>
                  <a:pt x="1129203" y="2692430"/>
                  <a:pt x="1138721" y="2681264"/>
                </a:cubicBezTo>
                <a:cubicBezTo>
                  <a:pt x="1148230" y="2670095"/>
                  <a:pt x="1162913" y="2658514"/>
                  <a:pt x="1182765" y="2646522"/>
                </a:cubicBezTo>
                <a:lnTo>
                  <a:pt x="1171973" y="2628657"/>
                </a:lnTo>
                <a:lnTo>
                  <a:pt x="1219623" y="2599872"/>
                </a:lnTo>
                <a:lnTo>
                  <a:pt x="1230415" y="2617737"/>
                </a:lnTo>
                <a:lnTo>
                  <a:pt x="1278059" y="2588955"/>
                </a:lnTo>
                <a:cubicBezTo>
                  <a:pt x="1278059" y="2588955"/>
                  <a:pt x="1286824" y="2594500"/>
                  <a:pt x="1304361" y="2605586"/>
                </a:cubicBezTo>
                <a:lnTo>
                  <a:pt x="1356726" y="2557697"/>
                </a:lnTo>
                <a:lnTo>
                  <a:pt x="1349528" y="2545781"/>
                </a:lnTo>
                <a:cubicBezTo>
                  <a:pt x="1352676" y="2533048"/>
                  <a:pt x="1355630" y="2524483"/>
                  <a:pt x="1358404" y="2520096"/>
                </a:cubicBezTo>
                <a:cubicBezTo>
                  <a:pt x="1361175" y="2515718"/>
                  <a:pt x="1364132" y="2507159"/>
                  <a:pt x="1367277" y="2494420"/>
                </a:cubicBezTo>
                <a:lnTo>
                  <a:pt x="1352884" y="2470595"/>
                </a:lnTo>
                <a:lnTo>
                  <a:pt x="1364794" y="2463401"/>
                </a:lnTo>
                <a:lnTo>
                  <a:pt x="1350401" y="2439576"/>
                </a:lnTo>
                <a:cubicBezTo>
                  <a:pt x="1358343" y="2434778"/>
                  <a:pt x="1363888" y="2426013"/>
                  <a:pt x="1367032" y="2413274"/>
                </a:cubicBezTo>
                <a:lnTo>
                  <a:pt x="1352639" y="2389449"/>
                </a:lnTo>
                <a:lnTo>
                  <a:pt x="1364555" y="2382251"/>
                </a:lnTo>
                <a:lnTo>
                  <a:pt x="1328575" y="2322691"/>
                </a:lnTo>
                <a:cubicBezTo>
                  <a:pt x="1315840" y="2319553"/>
                  <a:pt x="1303488" y="2314819"/>
                  <a:pt x="1291535" y="2308487"/>
                </a:cubicBezTo>
                <a:cubicBezTo>
                  <a:pt x="1279583" y="2302156"/>
                  <a:pt x="1260085" y="2299034"/>
                  <a:pt x="1233040" y="2299117"/>
                </a:cubicBezTo>
                <a:lnTo>
                  <a:pt x="1218647" y="2275292"/>
                </a:lnTo>
                <a:cubicBezTo>
                  <a:pt x="1205908" y="2272148"/>
                  <a:pt x="1195569" y="2272977"/>
                  <a:pt x="1187628" y="2277775"/>
                </a:cubicBezTo>
                <a:lnTo>
                  <a:pt x="1166037" y="2242034"/>
                </a:lnTo>
                <a:lnTo>
                  <a:pt x="1177947" y="2234840"/>
                </a:lnTo>
                <a:lnTo>
                  <a:pt x="1156360" y="2199105"/>
                </a:lnTo>
                <a:cubicBezTo>
                  <a:pt x="1183333" y="2171979"/>
                  <a:pt x="1200783" y="2156014"/>
                  <a:pt x="1208725" y="2151216"/>
                </a:cubicBezTo>
                <a:lnTo>
                  <a:pt x="1201531" y="2139307"/>
                </a:lnTo>
                <a:cubicBezTo>
                  <a:pt x="1233297" y="2120117"/>
                  <a:pt x="1269255" y="2107879"/>
                  <a:pt x="1309417" y="2102585"/>
                </a:cubicBezTo>
                <a:cubicBezTo>
                  <a:pt x="1349578" y="2097292"/>
                  <a:pt x="1388723" y="2085840"/>
                  <a:pt x="1426855" y="2068221"/>
                </a:cubicBezTo>
                <a:cubicBezTo>
                  <a:pt x="1429999" y="2055482"/>
                  <a:pt x="1433557" y="2047917"/>
                  <a:pt x="1437525" y="2045520"/>
                </a:cubicBezTo>
                <a:cubicBezTo>
                  <a:pt x="1441499" y="2043119"/>
                  <a:pt x="1445053" y="2035548"/>
                  <a:pt x="1448197" y="2022809"/>
                </a:cubicBezTo>
                <a:lnTo>
                  <a:pt x="1433808" y="1998990"/>
                </a:lnTo>
                <a:cubicBezTo>
                  <a:pt x="1450435" y="1972682"/>
                  <a:pt x="1458131" y="1951778"/>
                  <a:pt x="1456891" y="1936271"/>
                </a:cubicBezTo>
                <a:cubicBezTo>
                  <a:pt x="1455648" y="1920758"/>
                  <a:pt x="1456188" y="1901464"/>
                  <a:pt x="1458503" y="1878386"/>
                </a:cubicBezTo>
                <a:lnTo>
                  <a:pt x="1470413" y="1871192"/>
                </a:lnTo>
                <a:cubicBezTo>
                  <a:pt x="1466286" y="1819494"/>
                  <a:pt x="1466783" y="1786674"/>
                  <a:pt x="1471908" y="1772738"/>
                </a:cubicBezTo>
                <a:cubicBezTo>
                  <a:pt x="1477039" y="1758799"/>
                  <a:pt x="1484325" y="1732726"/>
                  <a:pt x="1493751" y="1694512"/>
                </a:cubicBezTo>
                <a:lnTo>
                  <a:pt x="1517576" y="1680120"/>
                </a:lnTo>
                <a:lnTo>
                  <a:pt x="1532964" y="1638305"/>
                </a:lnTo>
                <a:lnTo>
                  <a:pt x="1556783" y="1623916"/>
                </a:lnTo>
                <a:cubicBezTo>
                  <a:pt x="1551985" y="1615975"/>
                  <a:pt x="1551161" y="1605632"/>
                  <a:pt x="1554309" y="1592899"/>
                </a:cubicBezTo>
                <a:lnTo>
                  <a:pt x="1601953" y="1564118"/>
                </a:lnTo>
                <a:cubicBezTo>
                  <a:pt x="1597156" y="1556176"/>
                  <a:pt x="1596332" y="1545834"/>
                  <a:pt x="1599476" y="1533095"/>
                </a:cubicBezTo>
                <a:lnTo>
                  <a:pt x="1647120" y="1504313"/>
                </a:lnTo>
                <a:cubicBezTo>
                  <a:pt x="1645467" y="1483632"/>
                  <a:pt x="1644638" y="1473294"/>
                  <a:pt x="1644638" y="1473294"/>
                </a:cubicBezTo>
                <a:lnTo>
                  <a:pt x="1680372" y="1451707"/>
                </a:lnTo>
                <a:lnTo>
                  <a:pt x="1673178" y="1439797"/>
                </a:lnTo>
                <a:lnTo>
                  <a:pt x="1708912" y="1418210"/>
                </a:lnTo>
                <a:lnTo>
                  <a:pt x="1701714" y="1406295"/>
                </a:lnTo>
                <a:cubicBezTo>
                  <a:pt x="1723142" y="1387935"/>
                  <a:pt x="1744173" y="1371162"/>
                  <a:pt x="1764815" y="1355989"/>
                </a:cubicBezTo>
                <a:cubicBezTo>
                  <a:pt x="1785453" y="1340809"/>
                  <a:pt x="1807684" y="1326024"/>
                  <a:pt x="1831503" y="1311635"/>
                </a:cubicBezTo>
                <a:lnTo>
                  <a:pt x="1824309" y="1299725"/>
                </a:lnTo>
                <a:cubicBezTo>
                  <a:pt x="1843336" y="1277391"/>
                  <a:pt x="1856819" y="1263822"/>
                  <a:pt x="1864761" y="1259025"/>
                </a:cubicBezTo>
                <a:cubicBezTo>
                  <a:pt x="1872702" y="1254227"/>
                  <a:pt x="1881391" y="1232723"/>
                  <a:pt x="1890818" y="1194509"/>
                </a:cubicBezTo>
                <a:lnTo>
                  <a:pt x="1974203" y="1144137"/>
                </a:lnTo>
                <a:lnTo>
                  <a:pt x="1963411" y="1126273"/>
                </a:lnTo>
                <a:cubicBezTo>
                  <a:pt x="1973749" y="1125443"/>
                  <a:pt x="1985473" y="1122429"/>
                  <a:pt x="1998588" y="1117218"/>
                </a:cubicBezTo>
                <a:cubicBezTo>
                  <a:pt x="2011695" y="1112005"/>
                  <a:pt x="2023424" y="1108987"/>
                  <a:pt x="2033756" y="1108161"/>
                </a:cubicBezTo>
                <a:lnTo>
                  <a:pt x="2040954" y="1120077"/>
                </a:lnTo>
                <a:lnTo>
                  <a:pt x="2100514" y="1084097"/>
                </a:lnTo>
                <a:lnTo>
                  <a:pt x="2107708" y="1096007"/>
                </a:lnTo>
                <a:lnTo>
                  <a:pt x="2131533" y="1081614"/>
                </a:lnTo>
                <a:lnTo>
                  <a:pt x="2138728" y="1093524"/>
                </a:lnTo>
                <a:lnTo>
                  <a:pt x="2180417" y="1068340"/>
                </a:lnTo>
                <a:lnTo>
                  <a:pt x="2187615" y="1080255"/>
                </a:lnTo>
                <a:lnTo>
                  <a:pt x="2223350" y="1058668"/>
                </a:lnTo>
                <a:lnTo>
                  <a:pt x="2230544" y="1070578"/>
                </a:lnTo>
                <a:lnTo>
                  <a:pt x="2266279" y="1048991"/>
                </a:lnTo>
                <a:lnTo>
                  <a:pt x="2273473" y="1060900"/>
                </a:lnTo>
                <a:lnTo>
                  <a:pt x="2321123" y="1032115"/>
                </a:lnTo>
                <a:lnTo>
                  <a:pt x="2328321" y="1044031"/>
                </a:lnTo>
                <a:lnTo>
                  <a:pt x="2459344" y="964881"/>
                </a:lnTo>
                <a:cubicBezTo>
                  <a:pt x="2511792" y="944038"/>
                  <a:pt x="2556521" y="937341"/>
                  <a:pt x="2593539" y="944786"/>
                </a:cubicBezTo>
                <a:cubicBezTo>
                  <a:pt x="2630550" y="952236"/>
                  <a:pt x="2674495" y="948716"/>
                  <a:pt x="2725369" y="934247"/>
                </a:cubicBezTo>
                <a:close/>
                <a:moveTo>
                  <a:pt x="3477933" y="0"/>
                </a:moveTo>
                <a:cubicBezTo>
                  <a:pt x="3490672" y="3144"/>
                  <a:pt x="3499437" y="8689"/>
                  <a:pt x="3504235" y="16630"/>
                </a:cubicBezTo>
                <a:lnTo>
                  <a:pt x="3528060" y="2238"/>
                </a:lnTo>
                <a:cubicBezTo>
                  <a:pt x="3540799" y="5382"/>
                  <a:pt x="3549357" y="8340"/>
                  <a:pt x="3553745" y="11113"/>
                </a:cubicBezTo>
                <a:cubicBezTo>
                  <a:pt x="3558123" y="13884"/>
                  <a:pt x="3566687" y="16838"/>
                  <a:pt x="3579426" y="19983"/>
                </a:cubicBezTo>
                <a:lnTo>
                  <a:pt x="3603246" y="5594"/>
                </a:lnTo>
                <a:lnTo>
                  <a:pt x="3610440" y="17503"/>
                </a:lnTo>
                <a:cubicBezTo>
                  <a:pt x="3676533" y="37192"/>
                  <a:pt x="3715367" y="54380"/>
                  <a:pt x="3726949" y="69063"/>
                </a:cubicBezTo>
                <a:cubicBezTo>
                  <a:pt x="3738531" y="83746"/>
                  <a:pt x="3762269" y="107341"/>
                  <a:pt x="3798162" y="139849"/>
                </a:cubicBezTo>
                <a:lnTo>
                  <a:pt x="3810077" y="132652"/>
                </a:lnTo>
                <a:lnTo>
                  <a:pt x="3824470" y="156477"/>
                </a:lnTo>
                <a:cubicBezTo>
                  <a:pt x="3842001" y="167566"/>
                  <a:pt x="3856744" y="176272"/>
                  <a:pt x="3868696" y="182603"/>
                </a:cubicBezTo>
                <a:cubicBezTo>
                  <a:pt x="3880651" y="188925"/>
                  <a:pt x="3897008" y="204791"/>
                  <a:pt x="3917765" y="230187"/>
                </a:cubicBezTo>
                <a:cubicBezTo>
                  <a:pt x="3905194" y="281140"/>
                  <a:pt x="3907526" y="329855"/>
                  <a:pt x="3924773" y="376347"/>
                </a:cubicBezTo>
                <a:cubicBezTo>
                  <a:pt x="3942015" y="422834"/>
                  <a:pt x="3944345" y="471557"/>
                  <a:pt x="3931771" y="522505"/>
                </a:cubicBezTo>
                <a:lnTo>
                  <a:pt x="3938969" y="534420"/>
                </a:lnTo>
                <a:lnTo>
                  <a:pt x="3915144" y="548813"/>
                </a:lnTo>
                <a:cubicBezTo>
                  <a:pt x="3907284" y="580656"/>
                  <a:pt x="3899196" y="603154"/>
                  <a:pt x="3890883" y="616303"/>
                </a:cubicBezTo>
                <a:cubicBezTo>
                  <a:pt x="3882568" y="629462"/>
                  <a:pt x="3864928" y="649602"/>
                  <a:pt x="3837965" y="676730"/>
                </a:cubicBezTo>
                <a:lnTo>
                  <a:pt x="3845159" y="688640"/>
                </a:lnTo>
                <a:cubicBezTo>
                  <a:pt x="3838041" y="703780"/>
                  <a:pt x="3833496" y="711941"/>
                  <a:pt x="3831509" y="713141"/>
                </a:cubicBezTo>
                <a:cubicBezTo>
                  <a:pt x="3829522" y="714342"/>
                  <a:pt x="3825390" y="727677"/>
                  <a:pt x="3819102" y="753156"/>
                </a:cubicBezTo>
                <a:lnTo>
                  <a:pt x="3699983" y="825115"/>
                </a:lnTo>
                <a:cubicBezTo>
                  <a:pt x="3674504" y="818826"/>
                  <a:pt x="3653824" y="820479"/>
                  <a:pt x="3637940" y="830074"/>
                </a:cubicBezTo>
                <a:cubicBezTo>
                  <a:pt x="3630004" y="834868"/>
                  <a:pt x="3621669" y="841260"/>
                  <a:pt x="3612941" y="849244"/>
                </a:cubicBezTo>
                <a:cubicBezTo>
                  <a:pt x="3604213" y="857229"/>
                  <a:pt x="3593893" y="864811"/>
                  <a:pt x="3581984" y="872005"/>
                </a:cubicBezTo>
                <a:cubicBezTo>
                  <a:pt x="3570068" y="879203"/>
                  <a:pt x="3558949" y="883216"/>
                  <a:pt x="3548607" y="884040"/>
                </a:cubicBezTo>
                <a:lnTo>
                  <a:pt x="3541412" y="872131"/>
                </a:lnTo>
                <a:cubicBezTo>
                  <a:pt x="3520731" y="873784"/>
                  <a:pt x="3502451" y="879411"/>
                  <a:pt x="3486568" y="889006"/>
                </a:cubicBezTo>
                <a:lnTo>
                  <a:pt x="3479370" y="877090"/>
                </a:lnTo>
                <a:lnTo>
                  <a:pt x="3345623" y="844080"/>
                </a:lnTo>
                <a:lnTo>
                  <a:pt x="3333713" y="851275"/>
                </a:lnTo>
                <a:cubicBezTo>
                  <a:pt x="3313780" y="836221"/>
                  <a:pt x="3302008" y="825712"/>
                  <a:pt x="3298411" y="819758"/>
                </a:cubicBezTo>
                <a:cubicBezTo>
                  <a:pt x="3294813" y="813803"/>
                  <a:pt x="3272709" y="804120"/>
                  <a:pt x="3232094" y="790720"/>
                </a:cubicBezTo>
                <a:lnTo>
                  <a:pt x="3210507" y="754986"/>
                </a:lnTo>
                <a:lnTo>
                  <a:pt x="3198597" y="762180"/>
                </a:lnTo>
                <a:lnTo>
                  <a:pt x="3184205" y="738355"/>
                </a:lnTo>
                <a:lnTo>
                  <a:pt x="3172295" y="745550"/>
                </a:lnTo>
                <a:cubicBezTo>
                  <a:pt x="3163524" y="740008"/>
                  <a:pt x="3153143" y="727312"/>
                  <a:pt x="3141151" y="707461"/>
                </a:cubicBezTo>
                <a:cubicBezTo>
                  <a:pt x="3109969" y="655843"/>
                  <a:pt x="3089129" y="603401"/>
                  <a:pt x="3078628" y="550130"/>
                </a:cubicBezTo>
                <a:cubicBezTo>
                  <a:pt x="3068127" y="496859"/>
                  <a:pt x="3074743" y="449503"/>
                  <a:pt x="3098485" y="408065"/>
                </a:cubicBezTo>
                <a:lnTo>
                  <a:pt x="3084093" y="384240"/>
                </a:lnTo>
                <a:cubicBezTo>
                  <a:pt x="3092035" y="379442"/>
                  <a:pt x="3097579" y="370677"/>
                  <a:pt x="3100724" y="357938"/>
                </a:cubicBezTo>
                <a:lnTo>
                  <a:pt x="3086331" y="334113"/>
                </a:lnTo>
                <a:lnTo>
                  <a:pt x="3098240" y="326918"/>
                </a:lnTo>
                <a:cubicBezTo>
                  <a:pt x="3101388" y="314185"/>
                  <a:pt x="3102132" y="297472"/>
                  <a:pt x="3100479" y="276791"/>
                </a:cubicBezTo>
                <a:lnTo>
                  <a:pt x="3124304" y="262399"/>
                </a:lnTo>
                <a:lnTo>
                  <a:pt x="3117109" y="250489"/>
                </a:lnTo>
                <a:lnTo>
                  <a:pt x="3152844" y="228902"/>
                </a:lnTo>
                <a:lnTo>
                  <a:pt x="3145649" y="216993"/>
                </a:lnTo>
                <a:lnTo>
                  <a:pt x="3169474" y="202600"/>
                </a:lnTo>
                <a:lnTo>
                  <a:pt x="3162276" y="190685"/>
                </a:lnTo>
                <a:cubicBezTo>
                  <a:pt x="3171789" y="179523"/>
                  <a:pt x="3181505" y="170941"/>
                  <a:pt x="3191433" y="164944"/>
                </a:cubicBezTo>
                <a:cubicBezTo>
                  <a:pt x="3201362" y="158946"/>
                  <a:pt x="3211078" y="150365"/>
                  <a:pt x="3220591" y="139202"/>
                </a:cubicBezTo>
                <a:lnTo>
                  <a:pt x="3213396" y="127293"/>
                </a:lnTo>
                <a:cubicBezTo>
                  <a:pt x="3222911" y="116121"/>
                  <a:pt x="3239581" y="103339"/>
                  <a:pt x="3263400" y="88950"/>
                </a:cubicBezTo>
                <a:cubicBezTo>
                  <a:pt x="3295167" y="69760"/>
                  <a:pt x="3326747" y="54751"/>
                  <a:pt x="3358137" y="43916"/>
                </a:cubicBezTo>
                <a:cubicBezTo>
                  <a:pt x="3389527" y="33081"/>
                  <a:pt x="3417550" y="25637"/>
                  <a:pt x="3442198" y="21587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417696" y="4599312"/>
            <a:ext cx="3075531" cy="925684"/>
            <a:chOff x="417696" y="2164722"/>
            <a:chExt cx="3075531" cy="925684"/>
          </a:xfrm>
        </p:grpSpPr>
        <p:sp>
          <p:nvSpPr>
            <p:cNvPr id="10" name="文字方塊 14"/>
            <p:cNvSpPr txBox="1"/>
            <p:nvPr/>
          </p:nvSpPr>
          <p:spPr>
            <a:xfrm>
              <a:off x="957377" y="2164722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Process</a:t>
              </a:r>
              <a:endParaRPr lang="zh-TW" altLang="en-US" sz="2400" dirty="0"/>
            </a:p>
          </p:txBody>
        </p:sp>
        <p:sp>
          <p:nvSpPr>
            <p:cNvPr id="11" name="矩形 10"/>
            <p:cNvSpPr/>
            <p:nvPr/>
          </p:nvSpPr>
          <p:spPr>
            <a:xfrm>
              <a:off x="957377" y="2567186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2" name="群組 11"/>
            <p:cNvGrpSpPr/>
            <p:nvPr/>
          </p:nvGrpSpPr>
          <p:grpSpPr>
            <a:xfrm>
              <a:off x="417696" y="2396519"/>
              <a:ext cx="523644" cy="523644"/>
              <a:chOff x="5731184" y="3068960"/>
              <a:chExt cx="816070" cy="816070"/>
            </a:xfrm>
          </p:grpSpPr>
          <p:sp>
            <p:nvSpPr>
              <p:cNvPr id="13" name="橢圓 12"/>
              <p:cNvSpPr/>
              <p:nvPr/>
            </p:nvSpPr>
            <p:spPr>
              <a:xfrm>
                <a:off x="5731184" y="3068960"/>
                <a:ext cx="816070" cy="81607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14" name="群組 13"/>
              <p:cNvGrpSpPr/>
              <p:nvPr/>
            </p:nvGrpSpPr>
            <p:grpSpPr>
              <a:xfrm>
                <a:off x="5935646" y="3308966"/>
                <a:ext cx="407146" cy="336058"/>
                <a:chOff x="13079250" y="23448756"/>
                <a:chExt cx="2967819" cy="2449630"/>
              </a:xfrm>
              <a:solidFill>
                <a:schemeClr val="bg1"/>
              </a:solidFill>
            </p:grpSpPr>
            <p:sp>
              <p:nvSpPr>
                <p:cNvPr id="15" name="手繪多邊形 14"/>
                <p:cNvSpPr>
                  <a:spLocks/>
                </p:cNvSpPr>
                <p:nvPr/>
              </p:nvSpPr>
              <p:spPr bwMode="auto">
                <a:xfrm>
                  <a:off x="13079250" y="23448756"/>
                  <a:ext cx="2967819" cy="2449630"/>
                </a:xfrm>
                <a:custGeom>
                  <a:avLst/>
                  <a:gdLst>
                    <a:gd name="connsiteX0" fmla="*/ 2007528 w 4024625"/>
                    <a:gd name="connsiteY0" fmla="*/ 1087436 h 3321916"/>
                    <a:gd name="connsiteX1" fmla="*/ 1840007 w 4024625"/>
                    <a:gd name="connsiteY1" fmla="*/ 1101840 h 3321916"/>
                    <a:gd name="connsiteX2" fmla="*/ 1743097 w 4024625"/>
                    <a:gd name="connsiteY2" fmla="*/ 1122724 h 3321916"/>
                    <a:gd name="connsiteX3" fmla="*/ 1609441 w 4024625"/>
                    <a:gd name="connsiteY3" fmla="*/ 1178896 h 3321916"/>
                    <a:gd name="connsiteX4" fmla="*/ 1096431 w 4024625"/>
                    <a:gd name="connsiteY4" fmla="*/ 1856928 h 3321916"/>
                    <a:gd name="connsiteX5" fmla="*/ 1116966 w 4024625"/>
                    <a:gd name="connsiteY5" fmla="*/ 2260216 h 3321916"/>
                    <a:gd name="connsiteX6" fmla="*/ 1819472 w 4024625"/>
                    <a:gd name="connsiteY6" fmla="*/ 2915204 h 3321916"/>
                    <a:gd name="connsiteX7" fmla="*/ 1895847 w 4024625"/>
                    <a:gd name="connsiteY7" fmla="*/ 2930328 h 3321916"/>
                    <a:gd name="connsiteX8" fmla="*/ 2217919 w 4024625"/>
                    <a:gd name="connsiteY8" fmla="*/ 2911604 h 3321916"/>
                    <a:gd name="connsiteX9" fmla="*/ 2875753 w 4024625"/>
                    <a:gd name="connsiteY9" fmla="*/ 2323952 h 3321916"/>
                    <a:gd name="connsiteX10" fmla="*/ 2922227 w 4024625"/>
                    <a:gd name="connsiteY10" fmla="*/ 2006360 h 3321916"/>
                    <a:gd name="connsiteX11" fmla="*/ 2861343 w 4024625"/>
                    <a:gd name="connsiteY11" fmla="*/ 1660684 h 3321916"/>
                    <a:gd name="connsiteX12" fmla="*/ 2600515 w 4024625"/>
                    <a:gd name="connsiteY12" fmla="*/ 1300604 h 3321916"/>
                    <a:gd name="connsiteX13" fmla="*/ 2271958 w 4024625"/>
                    <a:gd name="connsiteY13" fmla="*/ 1122364 h 3321916"/>
                    <a:gd name="connsiteX14" fmla="*/ 2175409 w 4024625"/>
                    <a:gd name="connsiteY14" fmla="*/ 1101840 h 3321916"/>
                    <a:gd name="connsiteX15" fmla="*/ 2007528 w 4024625"/>
                    <a:gd name="connsiteY15" fmla="*/ 1087436 h 3321916"/>
                    <a:gd name="connsiteX16" fmla="*/ 691176 w 4024625"/>
                    <a:gd name="connsiteY16" fmla="*/ 884236 h 3321916"/>
                    <a:gd name="connsiteX17" fmla="*/ 395695 w 4024625"/>
                    <a:gd name="connsiteY17" fmla="*/ 895036 h 3321916"/>
                    <a:gd name="connsiteX18" fmla="*/ 376237 w 4024625"/>
                    <a:gd name="connsiteY18" fmla="*/ 1095956 h 3321916"/>
                    <a:gd name="connsiteX19" fmla="*/ 388128 w 4024625"/>
                    <a:gd name="connsiteY19" fmla="*/ 1299032 h 3321916"/>
                    <a:gd name="connsiteX20" fmla="*/ 691176 w 4024625"/>
                    <a:gd name="connsiteY20" fmla="*/ 1311272 h 3321916"/>
                    <a:gd name="connsiteX21" fmla="*/ 994223 w 4024625"/>
                    <a:gd name="connsiteY21" fmla="*/ 1299032 h 3321916"/>
                    <a:gd name="connsiteX22" fmla="*/ 1006475 w 4024625"/>
                    <a:gd name="connsiteY22" fmla="*/ 1095956 h 3321916"/>
                    <a:gd name="connsiteX23" fmla="*/ 987017 w 4024625"/>
                    <a:gd name="connsiteY23" fmla="*/ 895036 h 3321916"/>
                    <a:gd name="connsiteX24" fmla="*/ 691176 w 4024625"/>
                    <a:gd name="connsiteY24" fmla="*/ 884236 h 3321916"/>
                    <a:gd name="connsiteX25" fmla="*/ 1504906 w 4024625"/>
                    <a:gd name="connsiteY25" fmla="*/ 0 h 3321916"/>
                    <a:gd name="connsiteX26" fmla="*/ 2007262 w 4024625"/>
                    <a:gd name="connsiteY26" fmla="*/ 0 h 3321916"/>
                    <a:gd name="connsiteX27" fmla="*/ 2509258 w 4024625"/>
                    <a:gd name="connsiteY27" fmla="*/ 0 h 3321916"/>
                    <a:gd name="connsiteX28" fmla="*/ 2657624 w 4024625"/>
                    <a:gd name="connsiteY28" fmla="*/ 247692 h 3321916"/>
                    <a:gd name="connsiteX29" fmla="*/ 2828316 w 4024625"/>
                    <a:gd name="connsiteY29" fmla="*/ 501868 h 3321916"/>
                    <a:gd name="connsiteX30" fmla="*/ 3367404 w 4024625"/>
                    <a:gd name="connsiteY30" fmla="*/ 507988 h 3321916"/>
                    <a:gd name="connsiteX31" fmla="*/ 3906130 w 4024625"/>
                    <a:gd name="connsiteY31" fmla="*/ 519508 h 3321916"/>
                    <a:gd name="connsiteX32" fmla="*/ 3961588 w 4024625"/>
                    <a:gd name="connsiteY32" fmla="*/ 562352 h 3321916"/>
                    <a:gd name="connsiteX33" fmla="*/ 4024607 w 4024625"/>
                    <a:gd name="connsiteY33" fmla="*/ 1909552 h 3321916"/>
                    <a:gd name="connsiteX34" fmla="*/ 4011283 w 4024625"/>
                    <a:gd name="connsiteY34" fmla="*/ 3168188 h 3321916"/>
                    <a:gd name="connsiteX35" fmla="*/ 3887404 w 4024625"/>
                    <a:gd name="connsiteY35" fmla="*/ 3301396 h 3321916"/>
                    <a:gd name="connsiteX36" fmla="*/ 2004381 w 4024625"/>
                    <a:gd name="connsiteY36" fmla="*/ 3321556 h 3321916"/>
                    <a:gd name="connsiteX37" fmla="*/ 133601 w 4024625"/>
                    <a:gd name="connsiteY37" fmla="*/ 3306436 h 3321916"/>
                    <a:gd name="connsiteX38" fmla="*/ 28809 w 4024625"/>
                    <a:gd name="connsiteY38" fmla="*/ 3226872 h 3321916"/>
                    <a:gd name="connsiteX39" fmla="*/ 0 w 4024625"/>
                    <a:gd name="connsiteY39" fmla="*/ 3187268 h 3321916"/>
                    <a:gd name="connsiteX40" fmla="*/ 0 w 4024625"/>
                    <a:gd name="connsiteY40" fmla="*/ 1913152 h 3321916"/>
                    <a:gd name="connsiteX41" fmla="*/ 11524 w 4024625"/>
                    <a:gd name="connsiteY41" fmla="*/ 616716 h 3321916"/>
                    <a:gd name="connsiteX42" fmla="*/ 103712 w 4024625"/>
                    <a:gd name="connsiteY42" fmla="*/ 522388 h 3321916"/>
                    <a:gd name="connsiteX43" fmla="*/ 654683 w 4024625"/>
                    <a:gd name="connsiteY43" fmla="*/ 507988 h 3321916"/>
                    <a:gd name="connsiteX44" fmla="*/ 1177925 w 4024625"/>
                    <a:gd name="connsiteY44" fmla="*/ 507988 h 3321916"/>
                    <a:gd name="connsiteX45" fmla="*/ 1203853 w 4024625"/>
                    <a:gd name="connsiteY45" fmla="*/ 485308 h 3321916"/>
                    <a:gd name="connsiteX46" fmla="*/ 1367344 w 4024625"/>
                    <a:gd name="connsiteY46" fmla="*/ 231132 h 3321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24625" h="3321916">
                      <a:moveTo>
                        <a:pt x="2007528" y="1087436"/>
                      </a:moveTo>
                      <a:cubicBezTo>
                        <a:pt x="1951687" y="1087436"/>
                        <a:pt x="1876033" y="1093916"/>
                        <a:pt x="1840007" y="1101840"/>
                      </a:cubicBezTo>
                      <a:cubicBezTo>
                        <a:pt x="1803621" y="1109400"/>
                        <a:pt x="1760029" y="1119124"/>
                        <a:pt x="1743097" y="1122724"/>
                      </a:cubicBezTo>
                      <a:cubicBezTo>
                        <a:pt x="1726525" y="1126324"/>
                        <a:pt x="1666362" y="1151532"/>
                        <a:pt x="1609441" y="1178896"/>
                      </a:cubicBezTo>
                      <a:cubicBezTo>
                        <a:pt x="1336724" y="1309604"/>
                        <a:pt x="1148309" y="1558780"/>
                        <a:pt x="1096431" y="1856928"/>
                      </a:cubicBezTo>
                      <a:cubicBezTo>
                        <a:pt x="1079499" y="1953788"/>
                        <a:pt x="1090667" y="2171996"/>
                        <a:pt x="1116966" y="2260216"/>
                      </a:cubicBezTo>
                      <a:cubicBezTo>
                        <a:pt x="1216398" y="2593652"/>
                        <a:pt x="1494518" y="2852908"/>
                        <a:pt x="1819472" y="2915204"/>
                      </a:cubicBezTo>
                      <a:cubicBezTo>
                        <a:pt x="1850094" y="2920964"/>
                        <a:pt x="1884679" y="2927808"/>
                        <a:pt x="1895847" y="2930328"/>
                      </a:cubicBezTo>
                      <a:cubicBezTo>
                        <a:pt x="1937277" y="2940048"/>
                        <a:pt x="2152352" y="2927448"/>
                        <a:pt x="2217919" y="2911604"/>
                      </a:cubicBezTo>
                      <a:cubicBezTo>
                        <a:pt x="2518736" y="2839588"/>
                        <a:pt x="2773079" y="2612376"/>
                        <a:pt x="2875753" y="2323952"/>
                      </a:cubicBezTo>
                      <a:cubicBezTo>
                        <a:pt x="2917183" y="2208004"/>
                        <a:pt x="2922587" y="2170916"/>
                        <a:pt x="2922227" y="2006360"/>
                      </a:cubicBezTo>
                      <a:cubicBezTo>
                        <a:pt x="2921506" y="1833164"/>
                        <a:pt x="2914301" y="1793552"/>
                        <a:pt x="2861343" y="1660684"/>
                      </a:cubicBezTo>
                      <a:cubicBezTo>
                        <a:pt x="2805503" y="1521692"/>
                        <a:pt x="2713997" y="1394944"/>
                        <a:pt x="2600515" y="1300604"/>
                      </a:cubicBezTo>
                      <a:cubicBezTo>
                        <a:pt x="2527382" y="1239748"/>
                        <a:pt x="2336084" y="1136048"/>
                        <a:pt x="2271958" y="1122364"/>
                      </a:cubicBezTo>
                      <a:cubicBezTo>
                        <a:pt x="2255026" y="1118764"/>
                        <a:pt x="2211795" y="1109400"/>
                        <a:pt x="2175409" y="1101840"/>
                      </a:cubicBezTo>
                      <a:cubicBezTo>
                        <a:pt x="2139022" y="1093916"/>
                        <a:pt x="2063368" y="1087436"/>
                        <a:pt x="2007528" y="1087436"/>
                      </a:cubicBezTo>
                      <a:close/>
                      <a:moveTo>
                        <a:pt x="691176" y="884236"/>
                      </a:moveTo>
                      <a:cubicBezTo>
                        <a:pt x="520734" y="884236"/>
                        <a:pt x="407947" y="888196"/>
                        <a:pt x="395695" y="895036"/>
                      </a:cubicBezTo>
                      <a:cubicBezTo>
                        <a:pt x="377318" y="904760"/>
                        <a:pt x="376237" y="918084"/>
                        <a:pt x="376237" y="1095956"/>
                      </a:cubicBezTo>
                      <a:cubicBezTo>
                        <a:pt x="376237" y="1230980"/>
                        <a:pt x="379480" y="1290392"/>
                        <a:pt x="388128" y="1299032"/>
                      </a:cubicBezTo>
                      <a:cubicBezTo>
                        <a:pt x="397137" y="1308032"/>
                        <a:pt x="478574" y="1311272"/>
                        <a:pt x="691176" y="1311272"/>
                      </a:cubicBezTo>
                      <a:cubicBezTo>
                        <a:pt x="904138" y="1311272"/>
                        <a:pt x="985575" y="1308032"/>
                        <a:pt x="994223" y="1299032"/>
                      </a:cubicBezTo>
                      <a:cubicBezTo>
                        <a:pt x="1002872" y="1290392"/>
                        <a:pt x="1006475" y="1230980"/>
                        <a:pt x="1006475" y="1095956"/>
                      </a:cubicBezTo>
                      <a:cubicBezTo>
                        <a:pt x="1006475" y="918084"/>
                        <a:pt x="1005394" y="904760"/>
                        <a:pt x="987017" y="895036"/>
                      </a:cubicBezTo>
                      <a:cubicBezTo>
                        <a:pt x="974765" y="888196"/>
                        <a:pt x="861978" y="884236"/>
                        <a:pt x="691176" y="884236"/>
                      </a:cubicBezTo>
                      <a:close/>
                      <a:moveTo>
                        <a:pt x="1504906" y="0"/>
                      </a:moveTo>
                      <a:lnTo>
                        <a:pt x="2007262" y="0"/>
                      </a:lnTo>
                      <a:lnTo>
                        <a:pt x="2509258" y="0"/>
                      </a:lnTo>
                      <a:lnTo>
                        <a:pt x="2657624" y="247692"/>
                      </a:lnTo>
                      <a:cubicBezTo>
                        <a:pt x="2764216" y="425904"/>
                        <a:pt x="2812112" y="497548"/>
                        <a:pt x="2828316" y="501868"/>
                      </a:cubicBezTo>
                      <a:cubicBezTo>
                        <a:pt x="2840920" y="505108"/>
                        <a:pt x="3083276" y="507988"/>
                        <a:pt x="3367404" y="507988"/>
                      </a:cubicBezTo>
                      <a:cubicBezTo>
                        <a:pt x="3728235" y="507988"/>
                        <a:pt x="3890286" y="511588"/>
                        <a:pt x="3906130" y="519508"/>
                      </a:cubicBezTo>
                      <a:cubicBezTo>
                        <a:pt x="3918014" y="525628"/>
                        <a:pt x="3943222" y="545072"/>
                        <a:pt x="3961588" y="562352"/>
                      </a:cubicBezTo>
                      <a:cubicBezTo>
                        <a:pt x="4027488" y="624636"/>
                        <a:pt x="4024607" y="568112"/>
                        <a:pt x="4024607" y="1909552"/>
                      </a:cubicBezTo>
                      <a:cubicBezTo>
                        <a:pt x="4024607" y="2872968"/>
                        <a:pt x="4021726" y="3133624"/>
                        <a:pt x="4011283" y="3168188"/>
                      </a:cubicBezTo>
                      <a:cubicBezTo>
                        <a:pt x="3991477" y="3235152"/>
                        <a:pt x="3952225" y="3277272"/>
                        <a:pt x="3887404" y="3301396"/>
                      </a:cubicBezTo>
                      <a:cubicBezTo>
                        <a:pt x="3830867" y="3322636"/>
                        <a:pt x="3830507" y="3322636"/>
                        <a:pt x="2004381" y="3321556"/>
                      </a:cubicBezTo>
                      <a:cubicBezTo>
                        <a:pt x="489032" y="3320836"/>
                        <a:pt x="170333" y="3318316"/>
                        <a:pt x="133601" y="3306436"/>
                      </a:cubicBezTo>
                      <a:cubicBezTo>
                        <a:pt x="81025" y="3290232"/>
                        <a:pt x="66981" y="3279432"/>
                        <a:pt x="28809" y="3226872"/>
                      </a:cubicBezTo>
                      <a:lnTo>
                        <a:pt x="0" y="3187268"/>
                      </a:lnTo>
                      <a:lnTo>
                        <a:pt x="0" y="1913152"/>
                      </a:lnTo>
                      <a:cubicBezTo>
                        <a:pt x="0" y="991136"/>
                        <a:pt x="3241" y="632556"/>
                        <a:pt x="11524" y="616716"/>
                      </a:cubicBezTo>
                      <a:cubicBezTo>
                        <a:pt x="28449" y="583952"/>
                        <a:pt x="72382" y="538592"/>
                        <a:pt x="103712" y="522388"/>
                      </a:cubicBezTo>
                      <a:cubicBezTo>
                        <a:pt x="126399" y="510508"/>
                        <a:pt x="223989" y="507988"/>
                        <a:pt x="654683" y="507988"/>
                      </a:cubicBezTo>
                      <a:lnTo>
                        <a:pt x="1177925" y="507988"/>
                      </a:lnTo>
                      <a:lnTo>
                        <a:pt x="1203853" y="485308"/>
                      </a:lnTo>
                      <a:cubicBezTo>
                        <a:pt x="1217897" y="472708"/>
                        <a:pt x="1291360" y="358220"/>
                        <a:pt x="1367344" y="23113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16" name="手繪多邊形 15"/>
                <p:cNvSpPr>
                  <a:spLocks/>
                </p:cNvSpPr>
                <p:nvPr/>
              </p:nvSpPr>
              <p:spPr bwMode="auto">
                <a:xfrm>
                  <a:off x="14046734" y="24416165"/>
                  <a:ext cx="1019800" cy="1024369"/>
                </a:xfrm>
                <a:custGeom>
                  <a:avLst/>
                  <a:gdLst>
                    <a:gd name="connsiteX0" fmla="*/ 696901 w 1382938"/>
                    <a:gd name="connsiteY0" fmla="*/ 174564 h 1389136"/>
                    <a:gd name="connsiteX1" fmla="*/ 615103 w 1382938"/>
                    <a:gd name="connsiteY1" fmla="*/ 185584 h 1389136"/>
                    <a:gd name="connsiteX2" fmla="*/ 187732 w 1382938"/>
                    <a:gd name="connsiteY2" fmla="*/ 592580 h 1389136"/>
                    <a:gd name="connsiteX3" fmla="*/ 187732 w 1382938"/>
                    <a:gd name="connsiteY3" fmla="*/ 808496 h 1389136"/>
                    <a:gd name="connsiteX4" fmla="*/ 532584 w 1382938"/>
                    <a:gd name="connsiteY4" fmla="*/ 1189940 h 1389136"/>
                    <a:gd name="connsiteX5" fmla="*/ 850769 w 1382938"/>
                    <a:gd name="connsiteY5" fmla="*/ 1191740 h 1389136"/>
                    <a:gd name="connsiteX6" fmla="*/ 1062653 w 1382938"/>
                    <a:gd name="connsiteY6" fmla="*/ 1061472 h 1389136"/>
                    <a:gd name="connsiteX7" fmla="*/ 1208953 w 1382938"/>
                    <a:gd name="connsiteY7" fmla="*/ 698740 h 1389136"/>
                    <a:gd name="connsiteX8" fmla="*/ 1135442 w 1382938"/>
                    <a:gd name="connsiteY8" fmla="*/ 424528 h 1389136"/>
                    <a:gd name="connsiteX9" fmla="*/ 777619 w 1382938"/>
                    <a:gd name="connsiteY9" fmla="*/ 185944 h 1389136"/>
                    <a:gd name="connsiteX10" fmla="*/ 696901 w 1382938"/>
                    <a:gd name="connsiteY10" fmla="*/ 174564 h 1389136"/>
                    <a:gd name="connsiteX11" fmla="*/ 709912 w 1382938"/>
                    <a:gd name="connsiteY11" fmla="*/ 376 h 1389136"/>
                    <a:gd name="connsiteX12" fmla="*/ 908829 w 1382938"/>
                    <a:gd name="connsiteY12" fmla="*/ 35660 h 1389136"/>
                    <a:gd name="connsiteX13" fmla="*/ 1337507 w 1382938"/>
                    <a:gd name="connsiteY13" fmla="*/ 434916 h 1389136"/>
                    <a:gd name="connsiteX14" fmla="*/ 1382858 w 1382938"/>
                    <a:gd name="connsiteY14" fmla="*/ 698084 h 1389136"/>
                    <a:gd name="connsiteX15" fmla="*/ 1357663 w 1382938"/>
                    <a:gd name="connsiteY15" fmla="*/ 904012 h 1389136"/>
                    <a:gd name="connsiteX16" fmla="*/ 909909 w 1382938"/>
                    <a:gd name="connsiteY16" fmla="*/ 1358712 h 1389136"/>
                    <a:gd name="connsiteX17" fmla="*/ 688552 w 1382938"/>
                    <a:gd name="connsiteY17" fmla="*/ 1388952 h 1389136"/>
                    <a:gd name="connsiteX18" fmla="*/ 517585 w 1382938"/>
                    <a:gd name="connsiteY18" fmla="*/ 1372752 h 1389136"/>
                    <a:gd name="connsiteX19" fmla="*/ 178170 w 1382938"/>
                    <a:gd name="connsiteY19" fmla="*/ 1165384 h 1389136"/>
                    <a:gd name="connsiteX20" fmla="*/ 10443 w 1382938"/>
                    <a:gd name="connsiteY20" fmla="*/ 585760 h 1389136"/>
                    <a:gd name="connsiteX21" fmla="*/ 214163 w 1382938"/>
                    <a:gd name="connsiteY21" fmla="*/ 195868 h 1389136"/>
                    <a:gd name="connsiteX22" fmla="*/ 657958 w 1382938"/>
                    <a:gd name="connsiteY22" fmla="*/ 1820 h 1389136"/>
                    <a:gd name="connsiteX23" fmla="*/ 709912 w 1382938"/>
                    <a:gd name="connsiteY23" fmla="*/ 376 h 1389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382938" h="1389136">
                      <a:moveTo>
                        <a:pt x="696901" y="174564"/>
                      </a:moveTo>
                      <a:cubicBezTo>
                        <a:pt x="674920" y="174520"/>
                        <a:pt x="652759" y="178208"/>
                        <a:pt x="615103" y="185584"/>
                      </a:cubicBezTo>
                      <a:cubicBezTo>
                        <a:pt x="397454" y="228768"/>
                        <a:pt x="236379" y="381708"/>
                        <a:pt x="187732" y="592580"/>
                      </a:cubicBezTo>
                      <a:cubicBezTo>
                        <a:pt x="167553" y="678228"/>
                        <a:pt x="167553" y="721768"/>
                        <a:pt x="187732" y="808496"/>
                      </a:cubicBezTo>
                      <a:cubicBezTo>
                        <a:pt x="228451" y="983024"/>
                        <a:pt x="366104" y="1135604"/>
                        <a:pt x="532584" y="1189940"/>
                      </a:cubicBezTo>
                      <a:cubicBezTo>
                        <a:pt x="623030" y="1219448"/>
                        <a:pt x="766808" y="1220168"/>
                        <a:pt x="850769" y="1191740"/>
                      </a:cubicBezTo>
                      <a:cubicBezTo>
                        <a:pt x="935450" y="1163312"/>
                        <a:pt x="1000673" y="1123008"/>
                        <a:pt x="1062653" y="1061472"/>
                      </a:cubicBezTo>
                      <a:cubicBezTo>
                        <a:pt x="1166432" y="957476"/>
                        <a:pt x="1208953" y="852036"/>
                        <a:pt x="1208953" y="698740"/>
                      </a:cubicBezTo>
                      <a:cubicBezTo>
                        <a:pt x="1208953" y="591140"/>
                        <a:pt x="1188413" y="514132"/>
                        <a:pt x="1135442" y="424528"/>
                      </a:cubicBezTo>
                      <a:cubicBezTo>
                        <a:pt x="1067697" y="309016"/>
                        <a:pt x="928243" y="216172"/>
                        <a:pt x="777619" y="185944"/>
                      </a:cubicBezTo>
                      <a:cubicBezTo>
                        <a:pt x="740684" y="178388"/>
                        <a:pt x="718883" y="174612"/>
                        <a:pt x="696901" y="174564"/>
                      </a:cubicBezTo>
                      <a:close/>
                      <a:moveTo>
                        <a:pt x="709912" y="376"/>
                      </a:moveTo>
                      <a:cubicBezTo>
                        <a:pt x="769131" y="2720"/>
                        <a:pt x="846471" y="15952"/>
                        <a:pt x="908829" y="35660"/>
                      </a:cubicBezTo>
                      <a:cubicBezTo>
                        <a:pt x="1098153" y="95424"/>
                        <a:pt x="1272359" y="257788"/>
                        <a:pt x="1337507" y="434916"/>
                      </a:cubicBezTo>
                      <a:cubicBezTo>
                        <a:pt x="1380339" y="551560"/>
                        <a:pt x="1383578" y="570280"/>
                        <a:pt x="1382858" y="698084"/>
                      </a:cubicBezTo>
                      <a:cubicBezTo>
                        <a:pt x="1382138" y="803928"/>
                        <a:pt x="1377819" y="839572"/>
                        <a:pt x="1357663" y="904012"/>
                      </a:cubicBezTo>
                      <a:cubicBezTo>
                        <a:pt x="1287477" y="1127220"/>
                        <a:pt x="1129827" y="1287428"/>
                        <a:pt x="909909" y="1358712"/>
                      </a:cubicBezTo>
                      <a:cubicBezTo>
                        <a:pt x="822086" y="1387152"/>
                        <a:pt x="802290" y="1390032"/>
                        <a:pt x="688552" y="1388952"/>
                      </a:cubicBezTo>
                      <a:cubicBezTo>
                        <a:pt x="610087" y="1387872"/>
                        <a:pt x="546379" y="1382112"/>
                        <a:pt x="517585" y="1372752"/>
                      </a:cubicBezTo>
                      <a:cubicBezTo>
                        <a:pt x="367854" y="1324148"/>
                        <a:pt x="263834" y="1260788"/>
                        <a:pt x="178170" y="1165384"/>
                      </a:cubicBezTo>
                      <a:cubicBezTo>
                        <a:pt x="41037" y="1012736"/>
                        <a:pt x="-27710" y="774768"/>
                        <a:pt x="10443" y="585760"/>
                      </a:cubicBezTo>
                      <a:cubicBezTo>
                        <a:pt x="45716" y="412596"/>
                        <a:pt x="105464" y="298112"/>
                        <a:pt x="214163" y="195868"/>
                      </a:cubicBezTo>
                      <a:cubicBezTo>
                        <a:pt x="343738" y="74184"/>
                        <a:pt x="448478" y="28460"/>
                        <a:pt x="657958" y="1820"/>
                      </a:cubicBezTo>
                      <a:cubicBezTo>
                        <a:pt x="672445" y="20"/>
                        <a:pt x="690172" y="-408"/>
                        <a:pt x="709912" y="376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17" name="群組 16"/>
          <p:cNvGrpSpPr/>
          <p:nvPr/>
        </p:nvGrpSpPr>
        <p:grpSpPr>
          <a:xfrm>
            <a:off x="417696" y="2167335"/>
            <a:ext cx="3075531" cy="925684"/>
            <a:chOff x="417696" y="1267299"/>
            <a:chExt cx="3075531" cy="925684"/>
          </a:xfrm>
        </p:grpSpPr>
        <p:sp>
          <p:nvSpPr>
            <p:cNvPr id="18" name="文字方塊 12"/>
            <p:cNvSpPr txBox="1"/>
            <p:nvPr/>
          </p:nvSpPr>
          <p:spPr>
            <a:xfrm>
              <a:off x="957377" y="1267299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Agenda</a:t>
              </a:r>
              <a:endParaRPr lang="zh-TW" altLang="en-US" sz="2400" dirty="0"/>
            </a:p>
          </p:txBody>
        </p:sp>
        <p:sp>
          <p:nvSpPr>
            <p:cNvPr id="19" name="矩形 18"/>
            <p:cNvSpPr/>
            <p:nvPr/>
          </p:nvSpPr>
          <p:spPr>
            <a:xfrm>
              <a:off x="957377" y="1669763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417696" y="1499096"/>
              <a:ext cx="523644" cy="523644"/>
              <a:chOff x="5731184" y="1981037"/>
              <a:chExt cx="816070" cy="816070"/>
            </a:xfrm>
          </p:grpSpPr>
          <p:sp>
            <p:nvSpPr>
              <p:cNvPr id="21" name="橢圓 20"/>
              <p:cNvSpPr/>
              <p:nvPr/>
            </p:nvSpPr>
            <p:spPr>
              <a:xfrm>
                <a:off x="5731184" y="1981037"/>
                <a:ext cx="816070" cy="8160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>
                <a:spLocks/>
              </p:cNvSpPr>
              <p:nvPr/>
            </p:nvSpPr>
            <p:spPr bwMode="auto">
              <a:xfrm flipV="1">
                <a:off x="6011604" y="2153374"/>
                <a:ext cx="255230" cy="471396"/>
              </a:xfrm>
              <a:custGeom>
                <a:avLst/>
                <a:gdLst>
                  <a:gd name="connsiteX0" fmla="*/ 1041502 w 2397801"/>
                  <a:gd name="connsiteY0" fmla="*/ 588163 h 4428623"/>
                  <a:gd name="connsiteX1" fmla="*/ 299462 w 2397801"/>
                  <a:gd name="connsiteY1" fmla="*/ 593899 h 4428623"/>
                  <a:gd name="connsiteX2" fmla="*/ 283250 w 2397801"/>
                  <a:gd name="connsiteY2" fmla="*/ 2218109 h 4428623"/>
                  <a:gd name="connsiteX3" fmla="*/ 290095 w 2397801"/>
                  <a:gd name="connsiteY3" fmla="*/ 3843037 h 4428623"/>
                  <a:gd name="connsiteX4" fmla="*/ 1207710 w 2397801"/>
                  <a:gd name="connsiteY4" fmla="*/ 3847357 h 4428623"/>
                  <a:gd name="connsiteX5" fmla="*/ 2118479 w 2397801"/>
                  <a:gd name="connsiteY5" fmla="*/ 3844837 h 4428623"/>
                  <a:gd name="connsiteX6" fmla="*/ 2121001 w 2397801"/>
                  <a:gd name="connsiteY6" fmla="*/ 2224589 h 4428623"/>
                  <a:gd name="connsiteX7" fmla="*/ 2110914 w 2397801"/>
                  <a:gd name="connsiteY7" fmla="*/ 596419 h 4428623"/>
                  <a:gd name="connsiteX8" fmla="*/ 1041502 w 2397801"/>
                  <a:gd name="connsiteY8" fmla="*/ 588163 h 4428623"/>
                  <a:gd name="connsiteX9" fmla="*/ 1205249 w 2397801"/>
                  <a:gd name="connsiteY9" fmla="*/ 186437 h 4428623"/>
                  <a:gd name="connsiteX10" fmla="*/ 930070 w 2397801"/>
                  <a:gd name="connsiteY10" fmla="*/ 210597 h 4428623"/>
                  <a:gd name="connsiteX11" fmla="*/ 899455 w 2397801"/>
                  <a:gd name="connsiteY11" fmla="*/ 338957 h 4428623"/>
                  <a:gd name="connsiteX12" fmla="*/ 1201647 w 2397801"/>
                  <a:gd name="connsiteY12" fmla="*/ 414677 h 4428623"/>
                  <a:gd name="connsiteX13" fmla="*/ 1445490 w 2397801"/>
                  <a:gd name="connsiteY13" fmla="*/ 398813 h 4428623"/>
                  <a:gd name="connsiteX14" fmla="*/ 1513204 w 2397801"/>
                  <a:gd name="connsiteY14" fmla="*/ 295689 h 4428623"/>
                  <a:gd name="connsiteX15" fmla="*/ 1484029 w 2397801"/>
                  <a:gd name="connsiteY15" fmla="*/ 219609 h 4428623"/>
                  <a:gd name="connsiteX16" fmla="*/ 1454134 w 2397801"/>
                  <a:gd name="connsiteY16" fmla="*/ 186437 h 4428623"/>
                  <a:gd name="connsiteX17" fmla="*/ 813103 w 2397801"/>
                  <a:gd name="connsiteY17" fmla="*/ 1 h 4428623"/>
                  <a:gd name="connsiteX18" fmla="*/ 1241394 w 2397801"/>
                  <a:gd name="connsiteY18" fmla="*/ 553 h 4428623"/>
                  <a:gd name="connsiteX19" fmla="*/ 2335516 w 2397801"/>
                  <a:gd name="connsiteY19" fmla="*/ 3793 h 4428623"/>
                  <a:gd name="connsiteX20" fmla="*/ 2364318 w 2397801"/>
                  <a:gd name="connsiteY20" fmla="*/ 25037 h 4428623"/>
                  <a:gd name="connsiteX21" fmla="*/ 2392760 w 2397801"/>
                  <a:gd name="connsiteY21" fmla="*/ 46641 h 4428623"/>
                  <a:gd name="connsiteX22" fmla="*/ 2395281 w 2397801"/>
                  <a:gd name="connsiteY22" fmla="*/ 2216709 h 4428623"/>
                  <a:gd name="connsiteX23" fmla="*/ 2397801 w 2397801"/>
                  <a:gd name="connsiteY23" fmla="*/ 4386781 h 4428623"/>
                  <a:gd name="connsiteX24" fmla="*/ 2371159 w 2397801"/>
                  <a:gd name="connsiteY24" fmla="*/ 4408025 h 4428623"/>
                  <a:gd name="connsiteX25" fmla="*/ 1205032 w 2397801"/>
                  <a:gd name="connsiteY25" fmla="*/ 4428545 h 4428623"/>
                  <a:gd name="connsiteX26" fmla="*/ 48265 w 2397801"/>
                  <a:gd name="connsiteY26" fmla="*/ 4418105 h 4428623"/>
                  <a:gd name="connsiteX27" fmla="*/ 21 w 2397801"/>
                  <a:gd name="connsiteY27" fmla="*/ 2208429 h 4428623"/>
                  <a:gd name="connsiteX28" fmla="*/ 21 w 2397801"/>
                  <a:gd name="connsiteY28" fmla="*/ 68245 h 4428623"/>
                  <a:gd name="connsiteX29" fmla="*/ 28823 w 2397801"/>
                  <a:gd name="connsiteY29" fmla="*/ 39437 h 4428623"/>
                  <a:gd name="connsiteX30" fmla="*/ 102629 w 2397801"/>
                  <a:gd name="connsiteY30" fmla="*/ 4153 h 4428623"/>
                  <a:gd name="connsiteX31" fmla="*/ 813103 w 2397801"/>
                  <a:gd name="connsiteY31" fmla="*/ 1 h 442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7801" h="4428623">
                    <a:moveTo>
                      <a:pt x="1041502" y="588163"/>
                    </a:moveTo>
                    <a:cubicBezTo>
                      <a:pt x="655239" y="588159"/>
                      <a:pt x="310023" y="589961"/>
                      <a:pt x="299462" y="593899"/>
                    </a:cubicBezTo>
                    <a:cubicBezTo>
                      <a:pt x="284691" y="599661"/>
                      <a:pt x="283250" y="752323"/>
                      <a:pt x="283250" y="2218109"/>
                    </a:cubicBezTo>
                    <a:cubicBezTo>
                      <a:pt x="283250" y="3108165"/>
                      <a:pt x="286492" y="3839437"/>
                      <a:pt x="290095" y="3843037"/>
                    </a:cubicBezTo>
                    <a:cubicBezTo>
                      <a:pt x="294058" y="3846637"/>
                      <a:pt x="706931" y="3848797"/>
                      <a:pt x="1207710" y="3847357"/>
                    </a:cubicBezTo>
                    <a:lnTo>
                      <a:pt x="2118479" y="3844837"/>
                    </a:lnTo>
                    <a:lnTo>
                      <a:pt x="2121001" y="2224589"/>
                    </a:lnTo>
                    <a:cubicBezTo>
                      <a:pt x="2123163" y="935231"/>
                      <a:pt x="2121001" y="602901"/>
                      <a:pt x="2110914" y="596419"/>
                    </a:cubicBezTo>
                    <a:cubicBezTo>
                      <a:pt x="2102605" y="591155"/>
                      <a:pt x="1538127" y="588167"/>
                      <a:pt x="1041502" y="588163"/>
                    </a:cubicBezTo>
                    <a:close/>
                    <a:moveTo>
                      <a:pt x="1205249" y="186437"/>
                    </a:moveTo>
                    <a:cubicBezTo>
                      <a:pt x="956363" y="186437"/>
                      <a:pt x="956003" y="186437"/>
                      <a:pt x="930070" y="210597"/>
                    </a:cubicBezTo>
                    <a:cubicBezTo>
                      <a:pt x="889369" y="248817"/>
                      <a:pt x="878564" y="294969"/>
                      <a:pt x="899455" y="338957"/>
                    </a:cubicBezTo>
                    <a:cubicBezTo>
                      <a:pt x="931511" y="406745"/>
                      <a:pt x="960685" y="414317"/>
                      <a:pt x="1201647" y="414677"/>
                    </a:cubicBezTo>
                    <a:cubicBezTo>
                      <a:pt x="1375975" y="415037"/>
                      <a:pt x="1418476" y="412513"/>
                      <a:pt x="1445490" y="398813"/>
                    </a:cubicBezTo>
                    <a:cubicBezTo>
                      <a:pt x="1493394" y="374653"/>
                      <a:pt x="1513204" y="345085"/>
                      <a:pt x="1513204" y="295689"/>
                    </a:cubicBezTo>
                    <a:cubicBezTo>
                      <a:pt x="1513564" y="262517"/>
                      <a:pt x="1507081" y="245209"/>
                      <a:pt x="1484029" y="219609"/>
                    </a:cubicBezTo>
                    <a:lnTo>
                      <a:pt x="1454134" y="186437"/>
                    </a:lnTo>
                    <a:close/>
                    <a:moveTo>
                      <a:pt x="813103" y="1"/>
                    </a:moveTo>
                    <a:cubicBezTo>
                      <a:pt x="946149" y="13"/>
                      <a:pt x="1090993" y="193"/>
                      <a:pt x="1241394" y="553"/>
                    </a:cubicBezTo>
                    <a:lnTo>
                      <a:pt x="2335516" y="3793"/>
                    </a:lnTo>
                    <a:lnTo>
                      <a:pt x="2364318" y="25037"/>
                    </a:lnTo>
                    <a:lnTo>
                      <a:pt x="2392760" y="46641"/>
                    </a:lnTo>
                    <a:lnTo>
                      <a:pt x="2395281" y="2216709"/>
                    </a:lnTo>
                    <a:lnTo>
                      <a:pt x="2397801" y="4386781"/>
                    </a:lnTo>
                    <a:lnTo>
                      <a:pt x="2371159" y="4408025"/>
                    </a:lnTo>
                    <a:cubicBezTo>
                      <a:pt x="2344517" y="4428905"/>
                      <a:pt x="2342717" y="4428905"/>
                      <a:pt x="1205032" y="4428545"/>
                    </a:cubicBezTo>
                    <a:cubicBezTo>
                      <a:pt x="450415" y="4428545"/>
                      <a:pt x="60146" y="4424945"/>
                      <a:pt x="48265" y="4418105"/>
                    </a:cubicBezTo>
                    <a:cubicBezTo>
                      <a:pt x="-2499" y="4388581"/>
                      <a:pt x="21" y="4509201"/>
                      <a:pt x="21" y="2208429"/>
                    </a:cubicBezTo>
                    <a:lnTo>
                      <a:pt x="21" y="68245"/>
                    </a:lnTo>
                    <a:lnTo>
                      <a:pt x="28823" y="39437"/>
                    </a:lnTo>
                    <a:cubicBezTo>
                      <a:pt x="47905" y="19997"/>
                      <a:pt x="72747" y="8473"/>
                      <a:pt x="102629" y="4153"/>
                    </a:cubicBezTo>
                    <a:cubicBezTo>
                      <a:pt x="120991" y="1453"/>
                      <a:pt x="413962" y="-31"/>
                      <a:pt x="81310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3" name="群組 22"/>
          <p:cNvGrpSpPr/>
          <p:nvPr/>
        </p:nvGrpSpPr>
        <p:grpSpPr>
          <a:xfrm>
            <a:off x="6160440" y="2167335"/>
            <a:ext cx="3075531" cy="925684"/>
            <a:chOff x="6160440" y="1207215"/>
            <a:chExt cx="3075531" cy="925684"/>
          </a:xfrm>
        </p:grpSpPr>
        <p:sp>
          <p:nvSpPr>
            <p:cNvPr id="24" name="文字方塊 16"/>
            <p:cNvSpPr txBox="1"/>
            <p:nvPr/>
          </p:nvSpPr>
          <p:spPr>
            <a:xfrm>
              <a:off x="6700121" y="1207215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Security</a:t>
              </a:r>
              <a:endParaRPr lang="zh-TW" altLang="en-US" sz="2400" dirty="0"/>
            </a:p>
          </p:txBody>
        </p:sp>
        <p:sp>
          <p:nvSpPr>
            <p:cNvPr id="25" name="矩形 24"/>
            <p:cNvSpPr/>
            <p:nvPr/>
          </p:nvSpPr>
          <p:spPr>
            <a:xfrm>
              <a:off x="6700121" y="1609679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60440" y="1439012"/>
              <a:ext cx="523644" cy="523644"/>
              <a:chOff x="5731184" y="4156883"/>
              <a:chExt cx="816070" cy="8160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731184" y="4156883"/>
                <a:ext cx="816070" cy="81607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28" name="群組 27"/>
              <p:cNvGrpSpPr/>
              <p:nvPr/>
            </p:nvGrpSpPr>
            <p:grpSpPr>
              <a:xfrm>
                <a:off x="5939596" y="4366125"/>
                <a:ext cx="399246" cy="397586"/>
                <a:chOff x="35309818" y="13261794"/>
                <a:chExt cx="2516828" cy="2506357"/>
              </a:xfrm>
              <a:solidFill>
                <a:schemeClr val="bg1"/>
              </a:solidFill>
            </p:grpSpPr>
            <p:sp>
              <p:nvSpPr>
                <p:cNvPr id="29" name="手繪多邊形 28"/>
                <p:cNvSpPr>
                  <a:spLocks/>
                </p:cNvSpPr>
                <p:nvPr/>
              </p:nvSpPr>
              <p:spPr bwMode="auto">
                <a:xfrm>
                  <a:off x="35309818" y="13850431"/>
                  <a:ext cx="2516828" cy="1917720"/>
                </a:xfrm>
                <a:custGeom>
                  <a:avLst/>
                  <a:gdLst>
                    <a:gd name="connsiteX0" fmla="*/ 2520096 w 3413041"/>
                    <a:gd name="connsiteY0" fmla="*/ 2002111 h 2600599"/>
                    <a:gd name="connsiteX1" fmla="*/ 2443148 w 3413041"/>
                    <a:gd name="connsiteY1" fmla="*/ 2036713 h 2600599"/>
                    <a:gd name="connsiteX2" fmla="*/ 2430564 w 3413041"/>
                    <a:gd name="connsiteY2" fmla="*/ 2169719 h 2600599"/>
                    <a:gd name="connsiteX3" fmla="*/ 2517576 w 3413041"/>
                    <a:gd name="connsiteY3" fmla="*/ 2225587 h 2600599"/>
                    <a:gd name="connsiteX4" fmla="*/ 2561084 w 3413041"/>
                    <a:gd name="connsiteY4" fmla="*/ 2209367 h 2600599"/>
                    <a:gd name="connsiteX5" fmla="*/ 2616816 w 3413041"/>
                    <a:gd name="connsiteY5" fmla="*/ 2052933 h 2600599"/>
                    <a:gd name="connsiteX6" fmla="*/ 2520096 w 3413041"/>
                    <a:gd name="connsiteY6" fmla="*/ 2002111 h 2600599"/>
                    <a:gd name="connsiteX7" fmla="*/ 1508300 w 3413041"/>
                    <a:gd name="connsiteY7" fmla="*/ 2002111 h 2600599"/>
                    <a:gd name="connsiteX8" fmla="*/ 1405560 w 3413041"/>
                    <a:gd name="connsiteY8" fmla="*/ 2145595 h 2600599"/>
                    <a:gd name="connsiteX9" fmla="*/ 1478740 w 3413041"/>
                    <a:gd name="connsiteY9" fmla="*/ 2211959 h 2600599"/>
                    <a:gd name="connsiteX10" fmla="*/ 1603472 w 3413041"/>
                    <a:gd name="connsiteY10" fmla="*/ 2164249 h 2600599"/>
                    <a:gd name="connsiteX11" fmla="*/ 1611040 w 3413041"/>
                    <a:gd name="connsiteY11" fmla="*/ 2063091 h 2600599"/>
                    <a:gd name="connsiteX12" fmla="*/ 1508300 w 3413041"/>
                    <a:gd name="connsiteY12" fmla="*/ 2002111 h 2600599"/>
                    <a:gd name="connsiteX13" fmla="*/ 2022368 w 3413041"/>
                    <a:gd name="connsiteY13" fmla="*/ 2000359 h 2600599"/>
                    <a:gd name="connsiteX14" fmla="*/ 1911224 w 3413041"/>
                    <a:gd name="connsiteY14" fmla="*/ 2071965 h 2600599"/>
                    <a:gd name="connsiteX15" fmla="*/ 2048404 w 3413041"/>
                    <a:gd name="connsiteY15" fmla="*/ 2212371 h 2600599"/>
                    <a:gd name="connsiteX16" fmla="*/ 2097140 w 3413041"/>
                    <a:gd name="connsiteY16" fmla="*/ 2186677 h 2600599"/>
                    <a:gd name="connsiteX17" fmla="*/ 2123492 w 3413041"/>
                    <a:gd name="connsiteY17" fmla="*/ 2077755 h 2600599"/>
                    <a:gd name="connsiteX18" fmla="*/ 2022368 w 3413041"/>
                    <a:gd name="connsiteY18" fmla="*/ 2000359 h 2600599"/>
                    <a:gd name="connsiteX19" fmla="*/ 3015036 w 3413041"/>
                    <a:gd name="connsiteY19" fmla="*/ 1999015 h 2600599"/>
                    <a:gd name="connsiteX20" fmla="*/ 2949232 w 3413041"/>
                    <a:gd name="connsiteY20" fmla="*/ 2036257 h 2600599"/>
                    <a:gd name="connsiteX21" fmla="*/ 2938388 w 3413041"/>
                    <a:gd name="connsiteY21" fmla="*/ 2169321 h 2600599"/>
                    <a:gd name="connsiteX22" fmla="*/ 3036728 w 3413041"/>
                    <a:gd name="connsiteY22" fmla="*/ 2220303 h 2600599"/>
                    <a:gd name="connsiteX23" fmla="*/ 3059144 w 3413041"/>
                    <a:gd name="connsiteY23" fmla="*/ 2215603 h 2600599"/>
                    <a:gd name="connsiteX24" fmla="*/ 3098552 w 3413041"/>
                    <a:gd name="connsiteY24" fmla="*/ 2189569 h 2600599"/>
                    <a:gd name="connsiteX25" fmla="*/ 3015036 w 3413041"/>
                    <a:gd name="connsiteY25" fmla="*/ 1999015 h 2600599"/>
                    <a:gd name="connsiteX26" fmla="*/ 510504 w 3413041"/>
                    <a:gd name="connsiteY26" fmla="*/ 1896023 h 2600599"/>
                    <a:gd name="connsiteX27" fmla="*/ 395168 w 3413041"/>
                    <a:gd name="connsiteY27" fmla="*/ 1923123 h 2600599"/>
                    <a:gd name="connsiteX28" fmla="*/ 384384 w 3413041"/>
                    <a:gd name="connsiteY28" fmla="*/ 2288055 h 2600599"/>
                    <a:gd name="connsiteX29" fmla="*/ 606156 w 3413041"/>
                    <a:gd name="connsiteY29" fmla="*/ 2291305 h 2600599"/>
                    <a:gd name="connsiteX30" fmla="*/ 676964 w 3413041"/>
                    <a:gd name="connsiteY30" fmla="*/ 2223805 h 2600599"/>
                    <a:gd name="connsiteX31" fmla="*/ 706436 w 3413041"/>
                    <a:gd name="connsiteY31" fmla="*/ 2108297 h 2600599"/>
                    <a:gd name="connsiteX32" fmla="*/ 679120 w 3413041"/>
                    <a:gd name="connsiteY32" fmla="*/ 1994593 h 2600599"/>
                    <a:gd name="connsiteX33" fmla="*/ 510504 w 3413041"/>
                    <a:gd name="connsiteY33" fmla="*/ 1896023 h 2600599"/>
                    <a:gd name="connsiteX34" fmla="*/ 1699384 w 3413041"/>
                    <a:gd name="connsiteY34" fmla="*/ 387 h 2600599"/>
                    <a:gd name="connsiteX35" fmla="*/ 1880900 w 3413041"/>
                    <a:gd name="connsiteY35" fmla="*/ 104633 h 2600599"/>
                    <a:gd name="connsiteX36" fmla="*/ 1835172 w 3413041"/>
                    <a:gd name="connsiteY36" fmla="*/ 324865 h 2600599"/>
                    <a:gd name="connsiteX37" fmla="*/ 1808528 w 3413041"/>
                    <a:gd name="connsiteY37" fmla="*/ 349695 h 2600599"/>
                    <a:gd name="connsiteX38" fmla="*/ 1808528 w 3413041"/>
                    <a:gd name="connsiteY38" fmla="*/ 976565 h 2600599"/>
                    <a:gd name="connsiteX39" fmla="*/ 1824732 w 3413041"/>
                    <a:gd name="connsiteY39" fmla="*/ 1609553 h 2600599"/>
                    <a:gd name="connsiteX40" fmla="*/ 2553832 w 3413041"/>
                    <a:gd name="connsiteY40" fmla="*/ 1615671 h 2600599"/>
                    <a:gd name="connsiteX41" fmla="*/ 3379788 w 3413041"/>
                    <a:gd name="connsiteY41" fmla="*/ 1692319 h 2600599"/>
                    <a:gd name="connsiteX42" fmla="*/ 3408952 w 3413041"/>
                    <a:gd name="connsiteY42" fmla="*/ 1730825 h 2600599"/>
                    <a:gd name="connsiteX43" fmla="*/ 3411832 w 3413041"/>
                    <a:gd name="connsiteY43" fmla="*/ 2094279 h 2600599"/>
                    <a:gd name="connsiteX44" fmla="*/ 3395268 w 3413041"/>
                    <a:gd name="connsiteY44" fmla="*/ 2496239 h 2600599"/>
                    <a:gd name="connsiteX45" fmla="*/ 3299856 w 3413041"/>
                    <a:gd name="connsiteY45" fmla="*/ 2585125 h 2600599"/>
                    <a:gd name="connsiteX46" fmla="*/ 1709876 w 3413041"/>
                    <a:gd name="connsiteY46" fmla="*/ 2600599 h 2600599"/>
                    <a:gd name="connsiteX47" fmla="*/ 115576 w 3413041"/>
                    <a:gd name="connsiteY47" fmla="*/ 2581165 h 2600599"/>
                    <a:gd name="connsiteX48" fmla="*/ 11520 w 3413041"/>
                    <a:gd name="connsiteY48" fmla="*/ 2459535 h 2600599"/>
                    <a:gd name="connsiteX49" fmla="*/ 0 w 3413041"/>
                    <a:gd name="connsiteY49" fmla="*/ 2107955 h 2600599"/>
                    <a:gd name="connsiteX50" fmla="*/ 11520 w 3413041"/>
                    <a:gd name="connsiteY50" fmla="*/ 1756735 h 2600599"/>
                    <a:gd name="connsiteX51" fmla="*/ 111976 w 3413041"/>
                    <a:gd name="connsiteY51" fmla="*/ 1635823 h 2600599"/>
                    <a:gd name="connsiteX52" fmla="*/ 876360 w 3413041"/>
                    <a:gd name="connsiteY52" fmla="*/ 1615671 h 2600599"/>
                    <a:gd name="connsiteX53" fmla="*/ 1613384 w 3413041"/>
                    <a:gd name="connsiteY53" fmla="*/ 1603435 h 2600599"/>
                    <a:gd name="connsiteX54" fmla="*/ 1625624 w 3413041"/>
                    <a:gd name="connsiteY54" fmla="*/ 975845 h 2600599"/>
                    <a:gd name="connsiteX55" fmla="*/ 1625624 w 3413041"/>
                    <a:gd name="connsiteY55" fmla="*/ 360131 h 2600599"/>
                    <a:gd name="connsiteX56" fmla="*/ 1588900 w 3413041"/>
                    <a:gd name="connsiteY56" fmla="*/ 325225 h 2600599"/>
                    <a:gd name="connsiteX57" fmla="*/ 1539572 w 3413041"/>
                    <a:gd name="connsiteY57" fmla="*/ 115069 h 2600599"/>
                    <a:gd name="connsiteX58" fmla="*/ 1627784 w 3413041"/>
                    <a:gd name="connsiteY58" fmla="*/ 20067 h 2600599"/>
                    <a:gd name="connsiteX59" fmla="*/ 1699384 w 3413041"/>
                    <a:gd name="connsiteY59" fmla="*/ 387 h 2600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3413041" h="2600599">
                      <a:moveTo>
                        <a:pt x="2520096" y="2002111"/>
                      </a:moveTo>
                      <a:cubicBezTo>
                        <a:pt x="2485576" y="2002111"/>
                        <a:pt x="2471552" y="2008599"/>
                        <a:pt x="2443148" y="2036713"/>
                      </a:cubicBezTo>
                      <a:cubicBezTo>
                        <a:pt x="2401440" y="2078525"/>
                        <a:pt x="2397124" y="2126825"/>
                        <a:pt x="2430564" y="2169719"/>
                      </a:cubicBezTo>
                      <a:cubicBezTo>
                        <a:pt x="2447824" y="2191345"/>
                        <a:pt x="2494924" y="2221623"/>
                        <a:pt x="2517576" y="2225587"/>
                      </a:cubicBezTo>
                      <a:cubicBezTo>
                        <a:pt x="2519016" y="2225947"/>
                        <a:pt x="2538432" y="2218379"/>
                        <a:pt x="2561084" y="2209367"/>
                      </a:cubicBezTo>
                      <a:cubicBezTo>
                        <a:pt x="2626164" y="2183415"/>
                        <a:pt x="2649536" y="2116733"/>
                        <a:pt x="2616816" y="2052933"/>
                      </a:cubicBezTo>
                      <a:cubicBezTo>
                        <a:pt x="2597040" y="2014725"/>
                        <a:pt x="2572952" y="2002111"/>
                        <a:pt x="2520096" y="2002111"/>
                      </a:cubicBezTo>
                      <a:close/>
                      <a:moveTo>
                        <a:pt x="1508300" y="2002111"/>
                      </a:moveTo>
                      <a:cubicBezTo>
                        <a:pt x="1428992" y="2002111"/>
                        <a:pt x="1376360" y="2076005"/>
                        <a:pt x="1405560" y="2145595"/>
                      </a:cubicBezTo>
                      <a:cubicBezTo>
                        <a:pt x="1421784" y="2184695"/>
                        <a:pt x="1436564" y="2198327"/>
                        <a:pt x="1478740" y="2211959"/>
                      </a:cubicBezTo>
                      <a:cubicBezTo>
                        <a:pt x="1522000" y="2225947"/>
                        <a:pt x="1574992" y="2205501"/>
                        <a:pt x="1603472" y="2164249"/>
                      </a:cubicBezTo>
                      <a:cubicBezTo>
                        <a:pt x="1630148" y="2125149"/>
                        <a:pt x="1631952" y="2102909"/>
                        <a:pt x="1611040" y="2063091"/>
                      </a:cubicBezTo>
                      <a:cubicBezTo>
                        <a:pt x="1589412" y="2021481"/>
                        <a:pt x="1556968" y="2002111"/>
                        <a:pt x="1508300" y="2002111"/>
                      </a:cubicBezTo>
                      <a:close/>
                      <a:moveTo>
                        <a:pt x="2022368" y="2000359"/>
                      </a:moveTo>
                      <a:cubicBezTo>
                        <a:pt x="1977828" y="1999137"/>
                        <a:pt x="1931620" y="2022751"/>
                        <a:pt x="1911224" y="2071965"/>
                      </a:cubicBezTo>
                      <a:cubicBezTo>
                        <a:pt x="1878012" y="2152299"/>
                        <a:pt x="1963928" y="2240235"/>
                        <a:pt x="2048404" y="2212371"/>
                      </a:cubicBezTo>
                      <a:cubicBezTo>
                        <a:pt x="2065372" y="2206943"/>
                        <a:pt x="2087392" y="2195363"/>
                        <a:pt x="2097140" y="2186677"/>
                      </a:cubicBezTo>
                      <a:cubicBezTo>
                        <a:pt x="2121328" y="2165689"/>
                        <a:pt x="2133600" y="2115027"/>
                        <a:pt x="2123492" y="2077755"/>
                      </a:cubicBezTo>
                      <a:cubicBezTo>
                        <a:pt x="2109776" y="2027635"/>
                        <a:pt x="2066904" y="2001581"/>
                        <a:pt x="2022368" y="2000359"/>
                      </a:cubicBezTo>
                      <a:close/>
                      <a:moveTo>
                        <a:pt x="3015036" y="1999015"/>
                      </a:moveTo>
                      <a:cubicBezTo>
                        <a:pt x="2991536" y="1999737"/>
                        <a:pt x="2973096" y="2010223"/>
                        <a:pt x="2949232" y="2036257"/>
                      </a:cubicBezTo>
                      <a:cubicBezTo>
                        <a:pt x="2909100" y="2080009"/>
                        <a:pt x="2905124" y="2127377"/>
                        <a:pt x="2938388" y="2169321"/>
                      </a:cubicBezTo>
                      <a:cubicBezTo>
                        <a:pt x="2962612" y="2200417"/>
                        <a:pt x="3015396" y="2227535"/>
                        <a:pt x="3036728" y="2220303"/>
                      </a:cubicBezTo>
                      <a:cubicBezTo>
                        <a:pt x="3044320" y="2217773"/>
                        <a:pt x="3054444" y="2215603"/>
                        <a:pt x="3059144" y="2215603"/>
                      </a:cubicBezTo>
                      <a:cubicBezTo>
                        <a:pt x="3063844" y="2215603"/>
                        <a:pt x="3081560" y="2203671"/>
                        <a:pt x="3098552" y="2189569"/>
                      </a:cubicBezTo>
                      <a:cubicBezTo>
                        <a:pt x="3181348" y="2119783"/>
                        <a:pt x="3126756" y="1995759"/>
                        <a:pt x="3015036" y="1999015"/>
                      </a:cubicBezTo>
                      <a:close/>
                      <a:moveTo>
                        <a:pt x="510504" y="1896023"/>
                      </a:moveTo>
                      <a:cubicBezTo>
                        <a:pt x="470936" y="1893547"/>
                        <a:pt x="430752" y="1902141"/>
                        <a:pt x="395168" y="1923123"/>
                      </a:cubicBezTo>
                      <a:cubicBezTo>
                        <a:pt x="254988" y="2005421"/>
                        <a:pt x="249236" y="2203951"/>
                        <a:pt x="384384" y="2288055"/>
                      </a:cubicBezTo>
                      <a:cubicBezTo>
                        <a:pt x="456272" y="2332815"/>
                        <a:pt x="532832" y="2333899"/>
                        <a:pt x="606156" y="2291305"/>
                      </a:cubicBezTo>
                      <a:cubicBezTo>
                        <a:pt x="628800" y="2278309"/>
                        <a:pt x="660788" y="2247627"/>
                        <a:pt x="676964" y="2223805"/>
                      </a:cubicBezTo>
                      <a:cubicBezTo>
                        <a:pt x="702844" y="2185543"/>
                        <a:pt x="706436" y="2170381"/>
                        <a:pt x="706436" y="2108297"/>
                      </a:cubicBezTo>
                      <a:cubicBezTo>
                        <a:pt x="706436" y="2048377"/>
                        <a:pt x="702124" y="2030329"/>
                        <a:pt x="679120" y="1994593"/>
                      </a:cubicBezTo>
                      <a:cubicBezTo>
                        <a:pt x="640704" y="1935035"/>
                        <a:pt x="576456" y="1900151"/>
                        <a:pt x="510504" y="1896023"/>
                      </a:cubicBezTo>
                      <a:close/>
                      <a:moveTo>
                        <a:pt x="1699384" y="387"/>
                      </a:moveTo>
                      <a:cubicBezTo>
                        <a:pt x="1772344" y="-4337"/>
                        <a:pt x="1845252" y="34461"/>
                        <a:pt x="1880900" y="104633"/>
                      </a:cubicBezTo>
                      <a:cubicBezTo>
                        <a:pt x="1916904" y="175165"/>
                        <a:pt x="1898180" y="266209"/>
                        <a:pt x="1835172" y="324865"/>
                      </a:cubicBezTo>
                      <a:lnTo>
                        <a:pt x="1808528" y="349695"/>
                      </a:lnTo>
                      <a:lnTo>
                        <a:pt x="1808528" y="976565"/>
                      </a:lnTo>
                      <a:cubicBezTo>
                        <a:pt x="1808528" y="1538661"/>
                        <a:pt x="1810328" y="1603795"/>
                        <a:pt x="1824732" y="1609553"/>
                      </a:cubicBezTo>
                      <a:cubicBezTo>
                        <a:pt x="1833372" y="1612791"/>
                        <a:pt x="2161740" y="1615671"/>
                        <a:pt x="2553832" y="1615671"/>
                      </a:cubicBezTo>
                      <a:cubicBezTo>
                        <a:pt x="3355664" y="1616031"/>
                        <a:pt x="3318940" y="1612791"/>
                        <a:pt x="3379788" y="1692319"/>
                      </a:cubicBezTo>
                      <a:lnTo>
                        <a:pt x="3408952" y="1730825"/>
                      </a:lnTo>
                      <a:lnTo>
                        <a:pt x="3411832" y="2094279"/>
                      </a:lnTo>
                      <a:cubicBezTo>
                        <a:pt x="3414712" y="2436503"/>
                        <a:pt x="3413632" y="2460255"/>
                        <a:pt x="3395268" y="2496239"/>
                      </a:cubicBezTo>
                      <a:cubicBezTo>
                        <a:pt x="3371144" y="2543381"/>
                        <a:pt x="3348104" y="2564973"/>
                        <a:pt x="3299856" y="2585125"/>
                      </a:cubicBezTo>
                      <a:cubicBezTo>
                        <a:pt x="3266732" y="2598799"/>
                        <a:pt x="3084188" y="2600599"/>
                        <a:pt x="1709876" y="2600599"/>
                      </a:cubicBezTo>
                      <a:cubicBezTo>
                        <a:pt x="215668" y="2600239"/>
                        <a:pt x="155900" y="2599519"/>
                        <a:pt x="115576" y="2581165"/>
                      </a:cubicBezTo>
                      <a:cubicBezTo>
                        <a:pt x="69848" y="2560655"/>
                        <a:pt x="29524" y="2513153"/>
                        <a:pt x="11520" y="2459535"/>
                      </a:cubicBezTo>
                      <a:cubicBezTo>
                        <a:pt x="3960" y="2436503"/>
                        <a:pt x="0" y="2318111"/>
                        <a:pt x="0" y="2107955"/>
                      </a:cubicBezTo>
                      <a:cubicBezTo>
                        <a:pt x="0" y="1898157"/>
                        <a:pt x="3960" y="1779405"/>
                        <a:pt x="11520" y="1756735"/>
                      </a:cubicBezTo>
                      <a:cubicBezTo>
                        <a:pt x="28804" y="1704915"/>
                        <a:pt x="67328" y="1658493"/>
                        <a:pt x="111976" y="1635823"/>
                      </a:cubicBezTo>
                      <a:cubicBezTo>
                        <a:pt x="150500" y="1616031"/>
                        <a:pt x="172824" y="1615671"/>
                        <a:pt x="876360" y="1615671"/>
                      </a:cubicBezTo>
                      <a:cubicBezTo>
                        <a:pt x="1426516" y="1615671"/>
                        <a:pt x="1604380" y="1612791"/>
                        <a:pt x="1613384" y="1603435"/>
                      </a:cubicBezTo>
                      <a:cubicBezTo>
                        <a:pt x="1622744" y="1594079"/>
                        <a:pt x="1625624" y="1440781"/>
                        <a:pt x="1625624" y="975845"/>
                      </a:cubicBezTo>
                      <a:lnTo>
                        <a:pt x="1625624" y="360131"/>
                      </a:lnTo>
                      <a:lnTo>
                        <a:pt x="1588900" y="325225"/>
                      </a:lnTo>
                      <a:cubicBezTo>
                        <a:pt x="1525172" y="264409"/>
                        <a:pt x="1507888" y="190999"/>
                        <a:pt x="1539572" y="115069"/>
                      </a:cubicBezTo>
                      <a:cubicBezTo>
                        <a:pt x="1559736" y="66847"/>
                        <a:pt x="1581336" y="43817"/>
                        <a:pt x="1627784" y="20067"/>
                      </a:cubicBezTo>
                      <a:cubicBezTo>
                        <a:pt x="1650736" y="8371"/>
                        <a:pt x="1675064" y="1961"/>
                        <a:pt x="1699384" y="38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0" name="Freeform 92"/>
                <p:cNvSpPr>
                  <a:spLocks/>
                </p:cNvSpPr>
                <p:nvPr/>
              </p:nvSpPr>
              <p:spPr bwMode="auto">
                <a:xfrm>
                  <a:off x="35512341" y="13261794"/>
                  <a:ext cx="405044" cy="1443407"/>
                </a:xfrm>
                <a:custGeom>
                  <a:avLst/>
                  <a:gdLst>
                    <a:gd name="T0" fmla="*/ 1033 w 1527"/>
                    <a:gd name="T1" fmla="*/ 5262 h 5433"/>
                    <a:gd name="T2" fmla="*/ 125 w 1527"/>
                    <a:gd name="T3" fmla="*/ 3147 h 5433"/>
                    <a:gd name="T4" fmla="*/ 1098 w 1527"/>
                    <a:gd name="T5" fmla="*/ 127 h 5433"/>
                    <a:gd name="T6" fmla="*/ 1212 w 1527"/>
                    <a:gd name="T7" fmla="*/ 0 h 5433"/>
                    <a:gd name="T8" fmla="*/ 1369 w 1527"/>
                    <a:gd name="T9" fmla="*/ 154 h 5433"/>
                    <a:gd name="T10" fmla="*/ 1527 w 1527"/>
                    <a:gd name="T11" fmla="*/ 353 h 5433"/>
                    <a:gd name="T12" fmla="*/ 1439 w 1527"/>
                    <a:gd name="T13" fmla="*/ 481 h 5433"/>
                    <a:gd name="T14" fmla="*/ 863 w 1527"/>
                    <a:gd name="T15" fmla="*/ 1402 h 5433"/>
                    <a:gd name="T16" fmla="*/ 622 w 1527"/>
                    <a:gd name="T17" fmla="*/ 2283 h 5433"/>
                    <a:gd name="T18" fmla="*/ 1412 w 1527"/>
                    <a:gd name="T19" fmla="*/ 4958 h 5433"/>
                    <a:gd name="T20" fmla="*/ 1526 w 1527"/>
                    <a:gd name="T21" fmla="*/ 5112 h 5433"/>
                    <a:gd name="T22" fmla="*/ 1210 w 1527"/>
                    <a:gd name="T23" fmla="*/ 5432 h 5433"/>
                    <a:gd name="T24" fmla="*/ 1033 w 1527"/>
                    <a:gd name="T25" fmla="*/ 5262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7" h="5433">
                      <a:moveTo>
                        <a:pt x="1033" y="5262"/>
                      </a:moveTo>
                      <a:cubicBezTo>
                        <a:pt x="505" y="4626"/>
                        <a:pt x="222" y="3966"/>
                        <a:pt x="125" y="3147"/>
                      </a:cubicBezTo>
                      <a:cubicBezTo>
                        <a:pt x="0" y="2085"/>
                        <a:pt x="368" y="942"/>
                        <a:pt x="1098" y="127"/>
                      </a:cubicBezTo>
                      <a:lnTo>
                        <a:pt x="1212" y="0"/>
                      </a:lnTo>
                      <a:lnTo>
                        <a:pt x="1369" y="154"/>
                      </a:lnTo>
                      <a:cubicBezTo>
                        <a:pt x="1456" y="239"/>
                        <a:pt x="1527" y="329"/>
                        <a:pt x="1527" y="353"/>
                      </a:cubicBezTo>
                      <a:cubicBezTo>
                        <a:pt x="1527" y="378"/>
                        <a:pt x="1487" y="436"/>
                        <a:pt x="1439" y="481"/>
                      </a:cubicBezTo>
                      <a:cubicBezTo>
                        <a:pt x="1290" y="623"/>
                        <a:pt x="990" y="1101"/>
                        <a:pt x="863" y="1402"/>
                      </a:cubicBezTo>
                      <a:cubicBezTo>
                        <a:pt x="746" y="1677"/>
                        <a:pt x="696" y="1858"/>
                        <a:pt x="622" y="2283"/>
                      </a:cubicBezTo>
                      <a:cubicBezTo>
                        <a:pt x="471" y="3144"/>
                        <a:pt x="802" y="4265"/>
                        <a:pt x="1412" y="4958"/>
                      </a:cubicBezTo>
                      <a:cubicBezTo>
                        <a:pt x="1475" y="5030"/>
                        <a:pt x="1526" y="5099"/>
                        <a:pt x="1526" y="5112"/>
                      </a:cubicBezTo>
                      <a:cubicBezTo>
                        <a:pt x="1525" y="5152"/>
                        <a:pt x="1248" y="5433"/>
                        <a:pt x="1210" y="5432"/>
                      </a:cubicBezTo>
                      <a:cubicBezTo>
                        <a:pt x="1190" y="5432"/>
                        <a:pt x="1110" y="5356"/>
                        <a:pt x="1033" y="526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1" name="Freeform 93"/>
                <p:cNvSpPr>
                  <a:spLocks/>
                </p:cNvSpPr>
                <p:nvPr/>
              </p:nvSpPr>
              <p:spPr bwMode="auto">
                <a:xfrm>
                  <a:off x="37228508" y="13261794"/>
                  <a:ext cx="376948" cy="1443407"/>
                </a:xfrm>
                <a:custGeom>
                  <a:avLst/>
                  <a:gdLst>
                    <a:gd name="T0" fmla="*/ 144 w 1421"/>
                    <a:gd name="T1" fmla="*/ 5290 h 5433"/>
                    <a:gd name="T2" fmla="*/ 0 w 1421"/>
                    <a:gd name="T3" fmla="*/ 5119 h 5433"/>
                    <a:gd name="T4" fmla="*/ 156 w 1421"/>
                    <a:gd name="T5" fmla="*/ 4897 h 5433"/>
                    <a:gd name="T6" fmla="*/ 841 w 1421"/>
                    <a:gd name="T7" fmla="*/ 3529 h 5433"/>
                    <a:gd name="T8" fmla="*/ 915 w 1421"/>
                    <a:gd name="T9" fmla="*/ 2766 h 5433"/>
                    <a:gd name="T10" fmla="*/ 756 w 1421"/>
                    <a:gd name="T11" fmla="*/ 1640 h 5433"/>
                    <a:gd name="T12" fmla="*/ 158 w 1421"/>
                    <a:gd name="T13" fmla="*/ 567 h 5433"/>
                    <a:gd name="T14" fmla="*/ 0 w 1421"/>
                    <a:gd name="T15" fmla="*/ 341 h 5433"/>
                    <a:gd name="T16" fmla="*/ 157 w 1421"/>
                    <a:gd name="T17" fmla="*/ 154 h 5433"/>
                    <a:gd name="T18" fmla="*/ 314 w 1421"/>
                    <a:gd name="T19" fmla="*/ 0 h 5433"/>
                    <a:gd name="T20" fmla="*/ 452 w 1421"/>
                    <a:gd name="T21" fmla="*/ 155 h 5433"/>
                    <a:gd name="T22" fmla="*/ 1184 w 1421"/>
                    <a:gd name="T23" fmla="*/ 1378 h 5433"/>
                    <a:gd name="T24" fmla="*/ 1380 w 1421"/>
                    <a:gd name="T25" fmla="*/ 2110 h 5433"/>
                    <a:gd name="T26" fmla="*/ 1385 w 1421"/>
                    <a:gd name="T27" fmla="*/ 3313 h 5433"/>
                    <a:gd name="T28" fmla="*/ 1311 w 1421"/>
                    <a:gd name="T29" fmla="*/ 3641 h 5433"/>
                    <a:gd name="T30" fmla="*/ 711 w 1421"/>
                    <a:gd name="T31" fmla="*/ 4981 h 5433"/>
                    <a:gd name="T32" fmla="*/ 310 w 1421"/>
                    <a:gd name="T33" fmla="*/ 5433 h 5433"/>
                    <a:gd name="T34" fmla="*/ 144 w 1421"/>
                    <a:gd name="T35" fmla="*/ 5290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1" h="5433">
                      <a:moveTo>
                        <a:pt x="144" y="5290"/>
                      </a:moveTo>
                      <a:cubicBezTo>
                        <a:pt x="65" y="5212"/>
                        <a:pt x="0" y="5135"/>
                        <a:pt x="0" y="5119"/>
                      </a:cubicBezTo>
                      <a:cubicBezTo>
                        <a:pt x="0" y="5104"/>
                        <a:pt x="70" y="5004"/>
                        <a:pt x="156" y="4897"/>
                      </a:cubicBezTo>
                      <a:cubicBezTo>
                        <a:pt x="483" y="4492"/>
                        <a:pt x="709" y="4040"/>
                        <a:pt x="841" y="3529"/>
                      </a:cubicBezTo>
                      <a:cubicBezTo>
                        <a:pt x="905" y="3280"/>
                        <a:pt x="914" y="3186"/>
                        <a:pt x="915" y="2766"/>
                      </a:cubicBezTo>
                      <a:cubicBezTo>
                        <a:pt x="917" y="2242"/>
                        <a:pt x="889" y="2047"/>
                        <a:pt x="756" y="1640"/>
                      </a:cubicBezTo>
                      <a:cubicBezTo>
                        <a:pt x="623" y="1234"/>
                        <a:pt x="449" y="922"/>
                        <a:pt x="158" y="567"/>
                      </a:cubicBezTo>
                      <a:cubicBezTo>
                        <a:pt x="71" y="461"/>
                        <a:pt x="0" y="359"/>
                        <a:pt x="0" y="341"/>
                      </a:cubicBezTo>
                      <a:cubicBezTo>
                        <a:pt x="0" y="323"/>
                        <a:pt x="70" y="239"/>
                        <a:pt x="157" y="154"/>
                      </a:cubicBezTo>
                      <a:lnTo>
                        <a:pt x="314" y="0"/>
                      </a:lnTo>
                      <a:lnTo>
                        <a:pt x="452" y="155"/>
                      </a:lnTo>
                      <a:cubicBezTo>
                        <a:pt x="731" y="467"/>
                        <a:pt x="1039" y="981"/>
                        <a:pt x="1184" y="1378"/>
                      </a:cubicBezTo>
                      <a:cubicBezTo>
                        <a:pt x="1233" y="1511"/>
                        <a:pt x="1299" y="1760"/>
                        <a:pt x="1380" y="2110"/>
                      </a:cubicBezTo>
                      <a:cubicBezTo>
                        <a:pt x="1417" y="2273"/>
                        <a:pt x="1421" y="3170"/>
                        <a:pt x="1385" y="3313"/>
                      </a:cubicBezTo>
                      <a:cubicBezTo>
                        <a:pt x="1371" y="3369"/>
                        <a:pt x="1337" y="3516"/>
                        <a:pt x="1311" y="3641"/>
                      </a:cubicBezTo>
                      <a:cubicBezTo>
                        <a:pt x="1220" y="4071"/>
                        <a:pt x="985" y="4596"/>
                        <a:pt x="711" y="4981"/>
                      </a:cubicBezTo>
                      <a:cubicBezTo>
                        <a:pt x="572" y="5176"/>
                        <a:pt x="344" y="5433"/>
                        <a:pt x="310" y="5433"/>
                      </a:cubicBezTo>
                      <a:cubicBezTo>
                        <a:pt x="299" y="5433"/>
                        <a:pt x="224" y="5368"/>
                        <a:pt x="144" y="529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2" name="Freeform 94"/>
                <p:cNvSpPr>
                  <a:spLocks/>
                </p:cNvSpPr>
                <p:nvPr/>
              </p:nvSpPr>
              <p:spPr bwMode="auto">
                <a:xfrm>
                  <a:off x="35835435" y="13472509"/>
                  <a:ext cx="300856" cy="1021974"/>
                </a:xfrm>
                <a:custGeom>
                  <a:avLst/>
                  <a:gdLst>
                    <a:gd name="T0" fmla="*/ 649 w 1133"/>
                    <a:gd name="T1" fmla="*/ 3709 h 3850"/>
                    <a:gd name="T2" fmla="*/ 64 w 1133"/>
                    <a:gd name="T3" fmla="*/ 2517 h 3850"/>
                    <a:gd name="T4" fmla="*/ 50 w 1133"/>
                    <a:gd name="T5" fmla="*/ 1437 h 3850"/>
                    <a:gd name="T6" fmla="*/ 583 w 1133"/>
                    <a:gd name="T7" fmla="*/ 253 h 3850"/>
                    <a:gd name="T8" fmla="*/ 974 w 1133"/>
                    <a:gd name="T9" fmla="*/ 185 h 3850"/>
                    <a:gd name="T10" fmla="*/ 1133 w 1133"/>
                    <a:gd name="T11" fmla="*/ 344 h 3850"/>
                    <a:gd name="T12" fmla="*/ 984 w 1133"/>
                    <a:gd name="T13" fmla="*/ 538 h 3850"/>
                    <a:gd name="T14" fmla="*/ 561 w 1133"/>
                    <a:gd name="T15" fmla="*/ 1412 h 3850"/>
                    <a:gd name="T16" fmla="*/ 616 w 1133"/>
                    <a:gd name="T17" fmla="*/ 2679 h 3850"/>
                    <a:gd name="T18" fmla="*/ 966 w 1133"/>
                    <a:gd name="T19" fmla="*/ 3313 h 3850"/>
                    <a:gd name="T20" fmla="*/ 1087 w 1133"/>
                    <a:gd name="T21" fmla="*/ 3572 h 3850"/>
                    <a:gd name="T22" fmla="*/ 780 w 1133"/>
                    <a:gd name="T23" fmla="*/ 3850 h 3850"/>
                    <a:gd name="T24" fmla="*/ 649 w 1133"/>
                    <a:gd name="T25" fmla="*/ 3709 h 3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33" h="3850">
                      <a:moveTo>
                        <a:pt x="649" y="3709"/>
                      </a:moveTo>
                      <a:cubicBezTo>
                        <a:pt x="375" y="3385"/>
                        <a:pt x="157" y="2939"/>
                        <a:pt x="64" y="2517"/>
                      </a:cubicBezTo>
                      <a:cubicBezTo>
                        <a:pt x="8" y="2258"/>
                        <a:pt x="0" y="1696"/>
                        <a:pt x="50" y="1437"/>
                      </a:cubicBezTo>
                      <a:cubicBezTo>
                        <a:pt x="132" y="1013"/>
                        <a:pt x="338" y="555"/>
                        <a:pt x="583" y="253"/>
                      </a:cubicBezTo>
                      <a:cubicBezTo>
                        <a:pt x="788" y="1"/>
                        <a:pt x="789" y="0"/>
                        <a:pt x="974" y="185"/>
                      </a:cubicBezTo>
                      <a:lnTo>
                        <a:pt x="1133" y="344"/>
                      </a:lnTo>
                      <a:lnTo>
                        <a:pt x="984" y="538"/>
                      </a:lnTo>
                      <a:cubicBezTo>
                        <a:pt x="797" y="782"/>
                        <a:pt x="632" y="1122"/>
                        <a:pt x="561" y="1412"/>
                      </a:cubicBezTo>
                      <a:cubicBezTo>
                        <a:pt x="469" y="1785"/>
                        <a:pt x="494" y="2369"/>
                        <a:pt x="616" y="2679"/>
                      </a:cubicBezTo>
                      <a:cubicBezTo>
                        <a:pt x="701" y="2898"/>
                        <a:pt x="831" y="3134"/>
                        <a:pt x="966" y="3313"/>
                      </a:cubicBezTo>
                      <a:cubicBezTo>
                        <a:pt x="1102" y="3494"/>
                        <a:pt x="1118" y="3528"/>
                        <a:pt x="1087" y="3572"/>
                      </a:cubicBezTo>
                      <a:cubicBezTo>
                        <a:pt x="1050" y="3625"/>
                        <a:pt x="802" y="3850"/>
                        <a:pt x="780" y="3850"/>
                      </a:cubicBezTo>
                      <a:cubicBezTo>
                        <a:pt x="774" y="3850"/>
                        <a:pt x="715" y="3787"/>
                        <a:pt x="649" y="3709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3" name="Freeform 95"/>
                <p:cNvSpPr>
                  <a:spLocks/>
                </p:cNvSpPr>
                <p:nvPr/>
              </p:nvSpPr>
              <p:spPr bwMode="auto">
                <a:xfrm>
                  <a:off x="37010764" y="13480709"/>
                  <a:ext cx="313734" cy="1013779"/>
                </a:xfrm>
                <a:custGeom>
                  <a:avLst/>
                  <a:gdLst>
                    <a:gd name="T0" fmla="*/ 263 w 1183"/>
                    <a:gd name="T1" fmla="*/ 3770 h 3819"/>
                    <a:gd name="T2" fmla="*/ 103 w 1183"/>
                    <a:gd name="T3" fmla="*/ 3603 h 3819"/>
                    <a:gd name="T4" fmla="*/ 0 w 1183"/>
                    <a:gd name="T5" fmla="*/ 3485 h 3819"/>
                    <a:gd name="T6" fmla="*/ 140 w 1183"/>
                    <a:gd name="T7" fmla="*/ 3311 h 3819"/>
                    <a:gd name="T8" fmla="*/ 593 w 1183"/>
                    <a:gd name="T9" fmla="*/ 2295 h 3819"/>
                    <a:gd name="T10" fmla="*/ 620 w 1183"/>
                    <a:gd name="T11" fmla="*/ 1689 h 3819"/>
                    <a:gd name="T12" fmla="*/ 144 w 1183"/>
                    <a:gd name="T13" fmla="*/ 506 h 3819"/>
                    <a:gd name="T14" fmla="*/ 0 w 1183"/>
                    <a:gd name="T15" fmla="*/ 318 h 3819"/>
                    <a:gd name="T16" fmla="*/ 156 w 1183"/>
                    <a:gd name="T17" fmla="*/ 157 h 3819"/>
                    <a:gd name="T18" fmla="*/ 362 w 1183"/>
                    <a:gd name="T19" fmla="*/ 26 h 3819"/>
                    <a:gd name="T20" fmla="*/ 836 w 1183"/>
                    <a:gd name="T21" fmla="*/ 701 h 3819"/>
                    <a:gd name="T22" fmla="*/ 1105 w 1183"/>
                    <a:gd name="T23" fmla="*/ 1615 h 3819"/>
                    <a:gd name="T24" fmla="*/ 672 w 1183"/>
                    <a:gd name="T25" fmla="*/ 3424 h 3819"/>
                    <a:gd name="T26" fmla="*/ 342 w 1183"/>
                    <a:gd name="T27" fmla="*/ 3819 h 3819"/>
                    <a:gd name="T28" fmla="*/ 263 w 1183"/>
                    <a:gd name="T29" fmla="*/ 3770 h 38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83" h="3819">
                      <a:moveTo>
                        <a:pt x="263" y="3770"/>
                      </a:moveTo>
                      <a:cubicBezTo>
                        <a:pt x="232" y="3743"/>
                        <a:pt x="160" y="3668"/>
                        <a:pt x="103" y="3603"/>
                      </a:cubicBezTo>
                      <a:lnTo>
                        <a:pt x="0" y="3485"/>
                      </a:lnTo>
                      <a:lnTo>
                        <a:pt x="140" y="3311"/>
                      </a:lnTo>
                      <a:cubicBezTo>
                        <a:pt x="378" y="3015"/>
                        <a:pt x="537" y="2660"/>
                        <a:pt x="593" y="2295"/>
                      </a:cubicBezTo>
                      <a:cubicBezTo>
                        <a:pt x="643" y="1975"/>
                        <a:pt x="645" y="1920"/>
                        <a:pt x="620" y="1689"/>
                      </a:cubicBezTo>
                      <a:cubicBezTo>
                        <a:pt x="573" y="1255"/>
                        <a:pt x="412" y="855"/>
                        <a:pt x="144" y="506"/>
                      </a:cubicBezTo>
                      <a:lnTo>
                        <a:pt x="0" y="318"/>
                      </a:lnTo>
                      <a:lnTo>
                        <a:pt x="156" y="157"/>
                      </a:lnTo>
                      <a:cubicBezTo>
                        <a:pt x="287" y="21"/>
                        <a:pt x="319" y="0"/>
                        <a:pt x="362" y="26"/>
                      </a:cubicBezTo>
                      <a:cubicBezTo>
                        <a:pt x="473" y="94"/>
                        <a:pt x="693" y="407"/>
                        <a:pt x="836" y="701"/>
                      </a:cubicBezTo>
                      <a:cubicBezTo>
                        <a:pt x="1000" y="1038"/>
                        <a:pt x="1051" y="1210"/>
                        <a:pt x="1105" y="1615"/>
                      </a:cubicBezTo>
                      <a:cubicBezTo>
                        <a:pt x="1183" y="2193"/>
                        <a:pt x="1007" y="2927"/>
                        <a:pt x="672" y="3424"/>
                      </a:cubicBezTo>
                      <a:cubicBezTo>
                        <a:pt x="555" y="3597"/>
                        <a:pt x="370" y="3819"/>
                        <a:pt x="342" y="3819"/>
                      </a:cubicBezTo>
                      <a:cubicBezTo>
                        <a:pt x="330" y="3819"/>
                        <a:pt x="294" y="3797"/>
                        <a:pt x="263" y="377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4" name="Freeform 96"/>
                <p:cNvSpPr>
                  <a:spLocks/>
                </p:cNvSpPr>
                <p:nvPr/>
              </p:nvSpPr>
              <p:spPr bwMode="auto">
                <a:xfrm>
                  <a:off x="36138636" y="13684397"/>
                  <a:ext cx="208374" cy="600542"/>
                </a:xfrm>
                <a:custGeom>
                  <a:avLst/>
                  <a:gdLst>
                    <a:gd name="T0" fmla="*/ 317 w 783"/>
                    <a:gd name="T1" fmla="*/ 2127 h 2261"/>
                    <a:gd name="T2" fmla="*/ 0 w 783"/>
                    <a:gd name="T3" fmla="*/ 1146 h 2261"/>
                    <a:gd name="T4" fmla="*/ 342 w 783"/>
                    <a:gd name="T5" fmla="*/ 122 h 2261"/>
                    <a:gd name="T6" fmla="*/ 449 w 783"/>
                    <a:gd name="T7" fmla="*/ 0 h 2261"/>
                    <a:gd name="T8" fmla="*/ 616 w 783"/>
                    <a:gd name="T9" fmla="*/ 170 h 2261"/>
                    <a:gd name="T10" fmla="*/ 783 w 783"/>
                    <a:gd name="T11" fmla="*/ 339 h 2261"/>
                    <a:gd name="T12" fmla="*/ 705 w 783"/>
                    <a:gd name="T13" fmla="*/ 451 h 2261"/>
                    <a:gd name="T14" fmla="*/ 492 w 783"/>
                    <a:gd name="T15" fmla="*/ 1139 h 2261"/>
                    <a:gd name="T16" fmla="*/ 685 w 783"/>
                    <a:gd name="T17" fmla="*/ 1795 h 2261"/>
                    <a:gd name="T18" fmla="*/ 747 w 783"/>
                    <a:gd name="T19" fmla="*/ 1975 h 2261"/>
                    <a:gd name="T20" fmla="*/ 441 w 783"/>
                    <a:gd name="T21" fmla="*/ 2261 h 2261"/>
                    <a:gd name="T22" fmla="*/ 317 w 783"/>
                    <a:gd name="T23" fmla="*/ 2127 h 2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83" h="2261">
                      <a:moveTo>
                        <a:pt x="317" y="2127"/>
                      </a:moveTo>
                      <a:cubicBezTo>
                        <a:pt x="85" y="1820"/>
                        <a:pt x="1" y="1557"/>
                        <a:pt x="0" y="1146"/>
                      </a:cubicBezTo>
                      <a:cubicBezTo>
                        <a:pt x="0" y="720"/>
                        <a:pt x="112" y="384"/>
                        <a:pt x="342" y="122"/>
                      </a:cubicBezTo>
                      <a:lnTo>
                        <a:pt x="449" y="0"/>
                      </a:lnTo>
                      <a:lnTo>
                        <a:pt x="616" y="170"/>
                      </a:lnTo>
                      <a:lnTo>
                        <a:pt x="783" y="339"/>
                      </a:lnTo>
                      <a:lnTo>
                        <a:pt x="705" y="451"/>
                      </a:lnTo>
                      <a:cubicBezTo>
                        <a:pt x="555" y="668"/>
                        <a:pt x="493" y="869"/>
                        <a:pt x="492" y="1139"/>
                      </a:cubicBezTo>
                      <a:cubicBezTo>
                        <a:pt x="491" y="1416"/>
                        <a:pt x="539" y="1578"/>
                        <a:pt x="685" y="1795"/>
                      </a:cubicBezTo>
                      <a:cubicBezTo>
                        <a:pt x="752" y="1893"/>
                        <a:pt x="767" y="1938"/>
                        <a:pt x="747" y="1975"/>
                      </a:cubicBezTo>
                      <a:cubicBezTo>
                        <a:pt x="715" y="2036"/>
                        <a:pt x="473" y="2261"/>
                        <a:pt x="441" y="2261"/>
                      </a:cubicBezTo>
                      <a:cubicBezTo>
                        <a:pt x="428" y="2261"/>
                        <a:pt x="373" y="2201"/>
                        <a:pt x="317" y="212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5" name="Freeform 97"/>
                <p:cNvSpPr>
                  <a:spLocks/>
                </p:cNvSpPr>
                <p:nvPr/>
              </p:nvSpPr>
              <p:spPr bwMode="auto">
                <a:xfrm>
                  <a:off x="36800046" y="13693762"/>
                  <a:ext cx="234129" cy="591177"/>
                </a:xfrm>
                <a:custGeom>
                  <a:avLst/>
                  <a:gdLst>
                    <a:gd name="T0" fmla="*/ 149 w 881"/>
                    <a:gd name="T1" fmla="*/ 2074 h 2228"/>
                    <a:gd name="T2" fmla="*/ 0 w 881"/>
                    <a:gd name="T3" fmla="*/ 1917 h 2228"/>
                    <a:gd name="T4" fmla="*/ 50 w 881"/>
                    <a:gd name="T5" fmla="*/ 1840 h 2228"/>
                    <a:gd name="T6" fmla="*/ 276 w 881"/>
                    <a:gd name="T7" fmla="*/ 1323 h 2228"/>
                    <a:gd name="T8" fmla="*/ 97 w 881"/>
                    <a:gd name="T9" fmla="*/ 454 h 2228"/>
                    <a:gd name="T10" fmla="*/ 1 w 881"/>
                    <a:gd name="T11" fmla="*/ 302 h 2228"/>
                    <a:gd name="T12" fmla="*/ 150 w 881"/>
                    <a:gd name="T13" fmla="*/ 151 h 2228"/>
                    <a:gd name="T14" fmla="*/ 333 w 881"/>
                    <a:gd name="T15" fmla="*/ 0 h 2228"/>
                    <a:gd name="T16" fmla="*/ 628 w 881"/>
                    <a:gd name="T17" fmla="*/ 389 h 2228"/>
                    <a:gd name="T18" fmla="*/ 501 w 881"/>
                    <a:gd name="T19" fmla="*/ 2041 h 2228"/>
                    <a:gd name="T20" fmla="*/ 340 w 881"/>
                    <a:gd name="T21" fmla="*/ 2223 h 2228"/>
                    <a:gd name="T22" fmla="*/ 149 w 881"/>
                    <a:gd name="T23" fmla="*/ 2074 h 2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81" h="2228">
                      <a:moveTo>
                        <a:pt x="149" y="2074"/>
                      </a:moveTo>
                      <a:lnTo>
                        <a:pt x="0" y="1917"/>
                      </a:lnTo>
                      <a:lnTo>
                        <a:pt x="50" y="1840"/>
                      </a:lnTo>
                      <a:cubicBezTo>
                        <a:pt x="178" y="1647"/>
                        <a:pt x="236" y="1514"/>
                        <a:pt x="276" y="1323"/>
                      </a:cubicBezTo>
                      <a:cubicBezTo>
                        <a:pt x="338" y="1024"/>
                        <a:pt x="280" y="742"/>
                        <a:pt x="97" y="454"/>
                      </a:cubicBezTo>
                      <a:lnTo>
                        <a:pt x="1" y="302"/>
                      </a:lnTo>
                      <a:lnTo>
                        <a:pt x="150" y="151"/>
                      </a:lnTo>
                      <a:cubicBezTo>
                        <a:pt x="232" y="68"/>
                        <a:pt x="315" y="0"/>
                        <a:pt x="333" y="0"/>
                      </a:cubicBezTo>
                      <a:cubicBezTo>
                        <a:pt x="387" y="0"/>
                        <a:pt x="528" y="187"/>
                        <a:pt x="628" y="389"/>
                      </a:cubicBezTo>
                      <a:cubicBezTo>
                        <a:pt x="881" y="903"/>
                        <a:pt x="830" y="1560"/>
                        <a:pt x="501" y="2041"/>
                      </a:cubicBezTo>
                      <a:cubicBezTo>
                        <a:pt x="435" y="2137"/>
                        <a:pt x="363" y="2219"/>
                        <a:pt x="340" y="2223"/>
                      </a:cubicBezTo>
                      <a:cubicBezTo>
                        <a:pt x="316" y="2228"/>
                        <a:pt x="230" y="2161"/>
                        <a:pt x="149" y="2074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36" name="群組 35"/>
          <p:cNvGrpSpPr/>
          <p:nvPr/>
        </p:nvGrpSpPr>
        <p:grpSpPr>
          <a:xfrm>
            <a:off x="6160440" y="4599312"/>
            <a:ext cx="3075531" cy="925684"/>
            <a:chOff x="6160440" y="2104638"/>
            <a:chExt cx="3075531" cy="925684"/>
          </a:xfrm>
        </p:grpSpPr>
        <p:sp>
          <p:nvSpPr>
            <p:cNvPr id="37" name="文字方塊 18"/>
            <p:cNvSpPr txBox="1"/>
            <p:nvPr/>
          </p:nvSpPr>
          <p:spPr>
            <a:xfrm>
              <a:off x="6700121" y="2104638"/>
              <a:ext cx="16858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2400" dirty="0"/>
                <a:t>Success</a:t>
              </a:r>
              <a:endParaRPr lang="zh-TW" altLang="en-US" sz="2400" dirty="0"/>
            </a:p>
          </p:txBody>
        </p:sp>
        <p:sp>
          <p:nvSpPr>
            <p:cNvPr id="38" name="矩形 37"/>
            <p:cNvSpPr/>
            <p:nvPr/>
          </p:nvSpPr>
          <p:spPr>
            <a:xfrm>
              <a:off x="6700121" y="2507102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39" name="群組 38"/>
            <p:cNvGrpSpPr/>
            <p:nvPr/>
          </p:nvGrpSpPr>
          <p:grpSpPr>
            <a:xfrm>
              <a:off x="6160440" y="2336435"/>
              <a:ext cx="523644" cy="523644"/>
              <a:chOff x="5731184" y="5244806"/>
              <a:chExt cx="816070" cy="816070"/>
            </a:xfrm>
          </p:grpSpPr>
          <p:sp>
            <p:nvSpPr>
              <p:cNvPr id="40" name="橢圓 39"/>
              <p:cNvSpPr/>
              <p:nvPr/>
            </p:nvSpPr>
            <p:spPr>
              <a:xfrm>
                <a:off x="5731184" y="5244806"/>
                <a:ext cx="816070" cy="81607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41" name="手繪多邊形 40"/>
              <p:cNvSpPr>
                <a:spLocks/>
              </p:cNvSpPr>
              <p:nvPr/>
            </p:nvSpPr>
            <p:spPr bwMode="auto">
              <a:xfrm>
                <a:off x="5916458" y="5488444"/>
                <a:ext cx="445522" cy="328794"/>
              </a:xfrm>
              <a:custGeom>
                <a:avLst/>
                <a:gdLst>
                  <a:gd name="connsiteX0" fmla="*/ 2313240 w 4627012"/>
                  <a:gd name="connsiteY0" fmla="*/ 2906712 h 3414712"/>
                  <a:gd name="connsiteX1" fmla="*/ 1912260 w 4627012"/>
                  <a:gd name="connsiteY1" fmla="*/ 2918932 h 3414712"/>
                  <a:gd name="connsiteX2" fmla="*/ 1906856 w 4627012"/>
                  <a:gd name="connsiteY2" fmla="*/ 3234846 h 3414712"/>
                  <a:gd name="connsiteX3" fmla="*/ 2311440 w 4627012"/>
                  <a:gd name="connsiteY3" fmla="*/ 3241676 h 3414712"/>
                  <a:gd name="connsiteX4" fmla="*/ 2721424 w 4627012"/>
                  <a:gd name="connsiteY4" fmla="*/ 3229456 h 3414712"/>
                  <a:gd name="connsiteX5" fmla="*/ 2733676 w 4627012"/>
                  <a:gd name="connsiteY5" fmla="*/ 3078146 h 3414712"/>
                  <a:gd name="connsiteX6" fmla="*/ 2717824 w 4627012"/>
                  <a:gd name="connsiteY6" fmla="*/ 2922886 h 3414712"/>
                  <a:gd name="connsiteX7" fmla="*/ 2313240 w 4627012"/>
                  <a:gd name="connsiteY7" fmla="*/ 2906712 h 3414712"/>
                  <a:gd name="connsiteX8" fmla="*/ 1584960 w 4627012"/>
                  <a:gd name="connsiteY8" fmla="*/ 286972 h 3414712"/>
                  <a:gd name="connsiteX9" fmla="*/ 289164 w 4627012"/>
                  <a:gd name="connsiteY9" fmla="*/ 296550 h 3414712"/>
                  <a:gd name="connsiteX10" fmla="*/ 287364 w 4627012"/>
                  <a:gd name="connsiteY10" fmla="*/ 2620194 h 3414712"/>
                  <a:gd name="connsiteX11" fmla="*/ 2319024 w 4627012"/>
                  <a:gd name="connsiteY11" fmla="*/ 2632076 h 3414712"/>
                  <a:gd name="connsiteX12" fmla="*/ 4338444 w 4627012"/>
                  <a:gd name="connsiteY12" fmla="*/ 2632076 h 3414712"/>
                  <a:gd name="connsiteX13" fmla="*/ 4343844 w 4627012"/>
                  <a:gd name="connsiteY13" fmla="*/ 2609392 h 3414712"/>
                  <a:gd name="connsiteX14" fmla="*/ 4346724 w 4627012"/>
                  <a:gd name="connsiteY14" fmla="*/ 1438210 h 3414712"/>
                  <a:gd name="connsiteX15" fmla="*/ 4343844 w 4627012"/>
                  <a:gd name="connsiteY15" fmla="*/ 290070 h 3414712"/>
                  <a:gd name="connsiteX16" fmla="*/ 2323344 w 4627012"/>
                  <a:gd name="connsiteY16" fmla="*/ 287550 h 3414712"/>
                  <a:gd name="connsiteX17" fmla="*/ 1584960 w 4627012"/>
                  <a:gd name="connsiteY17" fmla="*/ 286972 h 3414712"/>
                  <a:gd name="connsiteX18" fmla="*/ 4623604 w 4627012"/>
                  <a:gd name="connsiteY18" fmla="*/ 0 h 3414712"/>
                  <a:gd name="connsiteX19" fmla="*/ 4626124 w 4627012"/>
                  <a:gd name="connsiteY19" fmla="*/ 1442872 h 3414712"/>
                  <a:gd name="connsiteX20" fmla="*/ 4625404 w 4627012"/>
                  <a:gd name="connsiteY20" fmla="*/ 2896186 h 3414712"/>
                  <a:gd name="connsiteX21" fmla="*/ 3827856 w 4627012"/>
                  <a:gd name="connsiteY21" fmla="*/ 2906628 h 3414712"/>
                  <a:gd name="connsiteX22" fmla="*/ 3020592 w 4627012"/>
                  <a:gd name="connsiteY22" fmla="*/ 2914912 h 3414712"/>
                  <a:gd name="connsiteX23" fmla="*/ 3010148 w 4627012"/>
                  <a:gd name="connsiteY23" fmla="*/ 3079832 h 3414712"/>
                  <a:gd name="connsiteX24" fmla="*/ 3013028 w 4627012"/>
                  <a:gd name="connsiteY24" fmla="*/ 3236830 h 3414712"/>
                  <a:gd name="connsiteX25" fmla="*/ 3485796 w 4627012"/>
                  <a:gd name="connsiteY25" fmla="*/ 3241870 h 3414712"/>
                  <a:gd name="connsiteX26" fmla="*/ 3976204 w 4627012"/>
                  <a:gd name="connsiteY26" fmla="*/ 3255554 h 3414712"/>
                  <a:gd name="connsiteX27" fmla="*/ 4014012 w 4627012"/>
                  <a:gd name="connsiteY27" fmla="*/ 3357820 h 3414712"/>
                  <a:gd name="connsiteX28" fmla="*/ 4014012 w 4627012"/>
                  <a:gd name="connsiteY28" fmla="*/ 3414712 h 3414712"/>
                  <a:gd name="connsiteX29" fmla="*/ 2306940 w 4627012"/>
                  <a:gd name="connsiteY29" fmla="*/ 3414712 h 3414712"/>
                  <a:gd name="connsiteX30" fmla="*/ 599508 w 4627012"/>
                  <a:gd name="connsiteY30" fmla="*/ 3414712 h 3414712"/>
                  <a:gd name="connsiteX31" fmla="*/ 599508 w 4627012"/>
                  <a:gd name="connsiteY31" fmla="*/ 3372942 h 3414712"/>
                  <a:gd name="connsiteX32" fmla="*/ 656400 w 4627012"/>
                  <a:gd name="connsiteY32" fmla="*/ 3253394 h 3414712"/>
                  <a:gd name="connsiteX33" fmla="*/ 1136728 w 4627012"/>
                  <a:gd name="connsiteY33" fmla="*/ 3241870 h 3414712"/>
                  <a:gd name="connsiteX34" fmla="*/ 1603732 w 4627012"/>
                  <a:gd name="connsiteY34" fmla="*/ 3229628 h 3414712"/>
                  <a:gd name="connsiteX35" fmla="*/ 1615976 w 4627012"/>
                  <a:gd name="connsiteY35" fmla="*/ 3078030 h 3414712"/>
                  <a:gd name="connsiteX36" fmla="*/ 1599772 w 4627012"/>
                  <a:gd name="connsiteY36" fmla="*/ 2922472 h 3414712"/>
                  <a:gd name="connsiteX37" fmla="*/ 792144 w 4627012"/>
                  <a:gd name="connsiteY37" fmla="*/ 2906268 h 3414712"/>
                  <a:gd name="connsiteX38" fmla="*/ 0 w 4627012"/>
                  <a:gd name="connsiteY38" fmla="*/ 2906268 h 3414712"/>
                  <a:gd name="connsiteX39" fmla="*/ 2520 w 4627012"/>
                  <a:gd name="connsiteY39" fmla="*/ 1455836 h 3414712"/>
                  <a:gd name="connsiteX40" fmla="*/ 5040 w 4627012"/>
                  <a:gd name="connsiteY40" fmla="*/ 5042 h 3414712"/>
                  <a:gd name="connsiteX41" fmla="*/ 2314500 w 4627012"/>
                  <a:gd name="connsiteY41" fmla="*/ 2520 h 341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627012" h="3414712">
                    <a:moveTo>
                      <a:pt x="2313240" y="2906712"/>
                    </a:moveTo>
                    <a:cubicBezTo>
                      <a:pt x="2024304" y="2906712"/>
                      <a:pt x="1921268" y="2909946"/>
                      <a:pt x="1912260" y="2918932"/>
                    </a:cubicBezTo>
                    <a:cubicBezTo>
                      <a:pt x="1898932" y="2932230"/>
                      <a:pt x="1893888" y="3222268"/>
                      <a:pt x="1906856" y="3234846"/>
                    </a:cubicBezTo>
                    <a:cubicBezTo>
                      <a:pt x="1910460" y="3238440"/>
                      <a:pt x="2092756" y="3241676"/>
                      <a:pt x="2311440" y="3241676"/>
                    </a:cubicBezTo>
                    <a:cubicBezTo>
                      <a:pt x="2607220" y="3241676"/>
                      <a:pt x="2712420" y="3238440"/>
                      <a:pt x="2721424" y="3229456"/>
                    </a:cubicBezTo>
                    <a:cubicBezTo>
                      <a:pt x="2729712" y="3221190"/>
                      <a:pt x="2733676" y="3172670"/>
                      <a:pt x="2733676" y="3078146"/>
                    </a:cubicBezTo>
                    <a:cubicBezTo>
                      <a:pt x="2733676" y="2964936"/>
                      <a:pt x="2730792" y="2935824"/>
                      <a:pt x="2717824" y="2922886"/>
                    </a:cubicBezTo>
                    <a:cubicBezTo>
                      <a:pt x="2703772" y="2908868"/>
                      <a:pt x="2652976" y="2906712"/>
                      <a:pt x="2313240" y="2906712"/>
                    </a:cubicBezTo>
                    <a:close/>
                    <a:moveTo>
                      <a:pt x="1584960" y="286972"/>
                    </a:moveTo>
                    <a:cubicBezTo>
                      <a:pt x="654628" y="286788"/>
                      <a:pt x="297356" y="289530"/>
                      <a:pt x="289164" y="296550"/>
                    </a:cubicBezTo>
                    <a:cubicBezTo>
                      <a:pt x="269728" y="312392"/>
                      <a:pt x="268288" y="2601112"/>
                      <a:pt x="287364" y="2620194"/>
                    </a:cubicBezTo>
                    <a:cubicBezTo>
                      <a:pt x="296724" y="2629554"/>
                      <a:pt x="761804" y="2632076"/>
                      <a:pt x="2319024" y="2632076"/>
                    </a:cubicBezTo>
                    <a:lnTo>
                      <a:pt x="4338444" y="2632076"/>
                    </a:lnTo>
                    <a:lnTo>
                      <a:pt x="4343844" y="2609392"/>
                    </a:lnTo>
                    <a:cubicBezTo>
                      <a:pt x="4347080" y="2596792"/>
                      <a:pt x="4348160" y="2069706"/>
                      <a:pt x="4346724" y="1438210"/>
                    </a:cubicBezTo>
                    <a:lnTo>
                      <a:pt x="4343844" y="290070"/>
                    </a:lnTo>
                    <a:lnTo>
                      <a:pt x="2323344" y="287550"/>
                    </a:lnTo>
                    <a:cubicBezTo>
                      <a:pt x="2044864" y="287212"/>
                      <a:pt x="1799652" y="287014"/>
                      <a:pt x="1584960" y="286972"/>
                    </a:cubicBezTo>
                    <a:close/>
                    <a:moveTo>
                      <a:pt x="4623604" y="0"/>
                    </a:moveTo>
                    <a:lnTo>
                      <a:pt x="4626124" y="1442872"/>
                    </a:lnTo>
                    <a:cubicBezTo>
                      <a:pt x="4627564" y="2236866"/>
                      <a:pt x="4627204" y="2890786"/>
                      <a:pt x="4625404" y="2896186"/>
                    </a:cubicBezTo>
                    <a:cubicBezTo>
                      <a:pt x="4623240" y="2903028"/>
                      <a:pt x="4347792" y="2906628"/>
                      <a:pt x="3827856" y="2906628"/>
                    </a:cubicBezTo>
                    <a:cubicBezTo>
                      <a:pt x="3390736" y="2906628"/>
                      <a:pt x="3027432" y="2910590"/>
                      <a:pt x="3020592" y="2914912"/>
                    </a:cubicBezTo>
                    <a:cubicBezTo>
                      <a:pt x="3010508" y="2921392"/>
                      <a:pt x="3007988" y="2961362"/>
                      <a:pt x="3010148" y="3079832"/>
                    </a:cubicBezTo>
                    <a:lnTo>
                      <a:pt x="3013028" y="3236830"/>
                    </a:lnTo>
                    <a:lnTo>
                      <a:pt x="3485796" y="3241870"/>
                    </a:lnTo>
                    <a:cubicBezTo>
                      <a:pt x="3745404" y="3244752"/>
                      <a:pt x="3966124" y="3250872"/>
                      <a:pt x="3976204" y="3255554"/>
                    </a:cubicBezTo>
                    <a:cubicBezTo>
                      <a:pt x="4003928" y="3269238"/>
                      <a:pt x="4014012" y="3296244"/>
                      <a:pt x="4014012" y="3357820"/>
                    </a:cubicBezTo>
                    <a:lnTo>
                      <a:pt x="4014012" y="3414712"/>
                    </a:lnTo>
                    <a:lnTo>
                      <a:pt x="2306940" y="3414712"/>
                    </a:lnTo>
                    <a:lnTo>
                      <a:pt x="599508" y="3414712"/>
                    </a:lnTo>
                    <a:lnTo>
                      <a:pt x="599508" y="3372942"/>
                    </a:lnTo>
                    <a:cubicBezTo>
                      <a:pt x="599508" y="3319650"/>
                      <a:pt x="623992" y="3268158"/>
                      <a:pt x="656400" y="3253394"/>
                    </a:cubicBezTo>
                    <a:cubicBezTo>
                      <a:pt x="674404" y="3245112"/>
                      <a:pt x="818428" y="3241870"/>
                      <a:pt x="1136728" y="3241870"/>
                    </a:cubicBezTo>
                    <a:cubicBezTo>
                      <a:pt x="1476988" y="3241870"/>
                      <a:pt x="1594372" y="3238630"/>
                      <a:pt x="1603732" y="3229628"/>
                    </a:cubicBezTo>
                    <a:cubicBezTo>
                      <a:pt x="1612012" y="3221346"/>
                      <a:pt x="1615976" y="3172734"/>
                      <a:pt x="1615976" y="3078030"/>
                    </a:cubicBezTo>
                    <a:cubicBezTo>
                      <a:pt x="1615976" y="2964604"/>
                      <a:pt x="1612732" y="2935436"/>
                      <a:pt x="1599772" y="2922472"/>
                    </a:cubicBezTo>
                    <a:cubicBezTo>
                      <a:pt x="1585728" y="2908070"/>
                      <a:pt x="1498232" y="2906268"/>
                      <a:pt x="792144" y="2906268"/>
                    </a:cubicBezTo>
                    <a:lnTo>
                      <a:pt x="0" y="2906268"/>
                    </a:lnTo>
                    <a:lnTo>
                      <a:pt x="2520" y="1455836"/>
                    </a:lnTo>
                    <a:lnTo>
                      <a:pt x="5040" y="5042"/>
                    </a:lnTo>
                    <a:lnTo>
                      <a:pt x="2314500" y="252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700822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991038" y="1459192"/>
            <a:ext cx="4415984" cy="4965045"/>
          </a:xfrm>
          <a:custGeom>
            <a:avLst/>
            <a:gdLst>
              <a:gd name="connsiteX0" fmla="*/ 4843827 w 5185284"/>
              <a:gd name="connsiteY0" fmla="*/ 5490088 h 5829996"/>
              <a:gd name="connsiteX1" fmla="*/ 4937306 w 5185284"/>
              <a:gd name="connsiteY1" fmla="*/ 5494400 h 5829996"/>
              <a:gd name="connsiteX2" fmla="*/ 4947661 w 5185284"/>
              <a:gd name="connsiteY2" fmla="*/ 5582556 h 5829996"/>
              <a:gd name="connsiteX3" fmla="*/ 4951961 w 5185284"/>
              <a:gd name="connsiteY3" fmla="*/ 5671634 h 5829996"/>
              <a:gd name="connsiteX4" fmla="*/ 4933817 w 5185284"/>
              <a:gd name="connsiteY4" fmla="*/ 5674401 h 5829996"/>
              <a:gd name="connsiteX5" fmla="*/ 4938428 w 5185284"/>
              <a:gd name="connsiteY5" fmla="*/ 5704640 h 5829996"/>
              <a:gd name="connsiteX6" fmla="*/ 4926325 w 5185284"/>
              <a:gd name="connsiteY6" fmla="*/ 5706486 h 5829996"/>
              <a:gd name="connsiteX7" fmla="*/ 4920949 w 5185284"/>
              <a:gd name="connsiteY7" fmla="*/ 5732060 h 5829996"/>
              <a:gd name="connsiteX8" fmla="*/ 4915566 w 5185284"/>
              <a:gd name="connsiteY8" fmla="*/ 5757635 h 5829996"/>
              <a:gd name="connsiteX9" fmla="*/ 4885327 w 5185284"/>
              <a:gd name="connsiteY9" fmla="*/ 5762246 h 5829996"/>
              <a:gd name="connsiteX10" fmla="*/ 4889938 w 5185284"/>
              <a:gd name="connsiteY10" fmla="*/ 5792486 h 5829996"/>
              <a:gd name="connsiteX11" fmla="*/ 4834327 w 5185284"/>
              <a:gd name="connsiteY11" fmla="*/ 5813343 h 5829996"/>
              <a:gd name="connsiteX12" fmla="*/ 4765697 w 5185284"/>
              <a:gd name="connsiteY12" fmla="*/ 5829996 h 5829996"/>
              <a:gd name="connsiteX13" fmla="*/ 4740176 w 5185284"/>
              <a:gd name="connsiteY13" fmla="*/ 5784379 h 5829996"/>
              <a:gd name="connsiteX14" fmla="*/ 4728080 w 5185284"/>
              <a:gd name="connsiteY14" fmla="*/ 5786223 h 5829996"/>
              <a:gd name="connsiteX15" fmla="*/ 4717935 w 5185284"/>
              <a:gd name="connsiteY15" fmla="*/ 5719696 h 5829996"/>
              <a:gd name="connsiteX16" fmla="*/ 4726085 w 5185284"/>
              <a:gd name="connsiteY16" fmla="*/ 5712265 h 5829996"/>
              <a:gd name="connsiteX17" fmla="*/ 4734235 w 5185284"/>
              <a:gd name="connsiteY17" fmla="*/ 5704833 h 5829996"/>
              <a:gd name="connsiteX18" fmla="*/ 4739361 w 5185284"/>
              <a:gd name="connsiteY18" fmla="*/ 5697863 h 5829996"/>
              <a:gd name="connsiteX19" fmla="*/ 4735406 w 5185284"/>
              <a:gd name="connsiteY19" fmla="*/ 5692277 h 5829996"/>
              <a:gd name="connsiteX20" fmla="*/ 4731468 w 5185284"/>
              <a:gd name="connsiteY20" fmla="*/ 5686690 h 5829996"/>
              <a:gd name="connsiteX21" fmla="*/ 4738953 w 5185284"/>
              <a:gd name="connsiteY21" fmla="*/ 5654605 h 5829996"/>
              <a:gd name="connsiteX22" fmla="*/ 4751049 w 5185284"/>
              <a:gd name="connsiteY22" fmla="*/ 5652761 h 5829996"/>
              <a:gd name="connsiteX23" fmla="*/ 4746438 w 5185284"/>
              <a:gd name="connsiteY23" fmla="*/ 5622521 h 5829996"/>
              <a:gd name="connsiteX24" fmla="*/ 4791851 w 5185284"/>
              <a:gd name="connsiteY24" fmla="*/ 5575371 h 5829996"/>
              <a:gd name="connsiteX25" fmla="*/ 4816354 w 5185284"/>
              <a:gd name="connsiteY25" fmla="*/ 5512843 h 5829996"/>
              <a:gd name="connsiteX26" fmla="*/ 4846594 w 5185284"/>
              <a:gd name="connsiteY26" fmla="*/ 5508232 h 5829996"/>
              <a:gd name="connsiteX27" fmla="*/ 2912356 w 5185284"/>
              <a:gd name="connsiteY27" fmla="*/ 5303444 h 5829996"/>
              <a:gd name="connsiteX28" fmla="*/ 2998365 w 5185284"/>
              <a:gd name="connsiteY28" fmla="*/ 5339838 h 5829996"/>
              <a:gd name="connsiteX29" fmla="*/ 3029013 w 5185284"/>
              <a:gd name="connsiteY29" fmla="*/ 5378485 h 5829996"/>
              <a:gd name="connsiteX30" fmla="*/ 3058738 w 5185284"/>
              <a:gd name="connsiteY30" fmla="*/ 5411084 h 5829996"/>
              <a:gd name="connsiteX31" fmla="*/ 3076882 w 5185284"/>
              <a:gd name="connsiteY31" fmla="*/ 5408317 h 5829996"/>
              <a:gd name="connsiteX32" fmla="*/ 3103625 w 5185284"/>
              <a:gd name="connsiteY32" fmla="*/ 5583708 h 5829996"/>
              <a:gd name="connsiteX33" fmla="*/ 3030943 w 5185284"/>
              <a:gd name="connsiteY33" fmla="*/ 5675242 h 5829996"/>
              <a:gd name="connsiteX34" fmla="*/ 2940631 w 5185284"/>
              <a:gd name="connsiteY34" fmla="*/ 5732333 h 5829996"/>
              <a:gd name="connsiteX35" fmla="*/ 2802965 w 5185284"/>
              <a:gd name="connsiteY35" fmla="*/ 5722382 h 5829996"/>
              <a:gd name="connsiteX36" fmla="*/ 2697083 w 5185284"/>
              <a:gd name="connsiteY36" fmla="*/ 5596190 h 5829996"/>
              <a:gd name="connsiteX37" fmla="*/ 2684987 w 5185284"/>
              <a:gd name="connsiteY37" fmla="*/ 5598034 h 5829996"/>
              <a:gd name="connsiteX38" fmla="*/ 2683142 w 5185284"/>
              <a:gd name="connsiteY38" fmla="*/ 5585938 h 5829996"/>
              <a:gd name="connsiteX39" fmla="*/ 2695238 w 5185284"/>
              <a:gd name="connsiteY39" fmla="*/ 5584094 h 5829996"/>
              <a:gd name="connsiteX40" fmla="*/ 2688483 w 5185284"/>
              <a:gd name="connsiteY40" fmla="*/ 5418032 h 5829996"/>
              <a:gd name="connsiteX41" fmla="*/ 2700579 w 5185284"/>
              <a:gd name="connsiteY41" fmla="*/ 5416188 h 5829996"/>
              <a:gd name="connsiteX42" fmla="*/ 2789046 w 5185284"/>
              <a:gd name="connsiteY42" fmla="*/ 5347001 h 5829996"/>
              <a:gd name="connsiteX43" fmla="*/ 2912356 w 5185284"/>
              <a:gd name="connsiteY43" fmla="*/ 5303444 h 5829996"/>
              <a:gd name="connsiteX44" fmla="*/ 3919895 w 5185284"/>
              <a:gd name="connsiteY44" fmla="*/ 5011344 h 5829996"/>
              <a:gd name="connsiteX45" fmla="*/ 4069155 w 5185284"/>
              <a:gd name="connsiteY45" fmla="*/ 5046602 h 5829996"/>
              <a:gd name="connsiteX46" fmla="*/ 4159660 w 5185284"/>
              <a:gd name="connsiteY46" fmla="*/ 5193705 h 5829996"/>
              <a:gd name="connsiteX47" fmla="*/ 4177804 w 5185284"/>
              <a:gd name="connsiteY47" fmla="*/ 5190938 h 5829996"/>
              <a:gd name="connsiteX48" fmla="*/ 4182211 w 5185284"/>
              <a:gd name="connsiteY48" fmla="*/ 5199549 h 5829996"/>
              <a:gd name="connsiteX49" fmla="*/ 4186619 w 5185284"/>
              <a:gd name="connsiteY49" fmla="*/ 5208160 h 5829996"/>
              <a:gd name="connsiteX50" fmla="*/ 4178673 w 5185284"/>
              <a:gd name="connsiteY50" fmla="*/ 5237220 h 5829996"/>
              <a:gd name="connsiteX51" fmla="*/ 4169804 w 5185284"/>
              <a:gd name="connsiteY51" fmla="*/ 5260233 h 5829996"/>
              <a:gd name="connsiteX52" fmla="*/ 4187948 w 5185284"/>
              <a:gd name="connsiteY52" fmla="*/ 5257466 h 5829996"/>
              <a:gd name="connsiteX53" fmla="*/ 4192506 w 5185284"/>
              <a:gd name="connsiteY53" fmla="*/ 5327940 h 5829996"/>
              <a:gd name="connsiteX54" fmla="*/ 4189171 w 5185284"/>
              <a:gd name="connsiteY54" fmla="*/ 5387240 h 5829996"/>
              <a:gd name="connsiteX55" fmla="*/ 4158931 w 5185284"/>
              <a:gd name="connsiteY55" fmla="*/ 5391851 h 5829996"/>
              <a:gd name="connsiteX56" fmla="*/ 4087835 w 5185284"/>
              <a:gd name="connsiteY56" fmla="*/ 5514086 h 5829996"/>
              <a:gd name="connsiteX57" fmla="*/ 3952163 w 5185284"/>
              <a:gd name="connsiteY57" fmla="*/ 5578093 h 5829996"/>
              <a:gd name="connsiteX58" fmla="*/ 3877744 w 5185284"/>
              <a:gd name="connsiteY58" fmla="*/ 5577064 h 5829996"/>
              <a:gd name="connsiteX59" fmla="*/ 3875899 w 5185284"/>
              <a:gd name="connsiteY59" fmla="*/ 5564968 h 5829996"/>
              <a:gd name="connsiteX60" fmla="*/ 3827515 w 5185284"/>
              <a:gd name="connsiteY60" fmla="*/ 5572345 h 5829996"/>
              <a:gd name="connsiteX61" fmla="*/ 3824749 w 5185284"/>
              <a:gd name="connsiteY61" fmla="*/ 5554201 h 5829996"/>
              <a:gd name="connsiteX62" fmla="*/ 3794509 w 5185284"/>
              <a:gd name="connsiteY62" fmla="*/ 5558812 h 5829996"/>
              <a:gd name="connsiteX63" fmla="*/ 3771754 w 5185284"/>
              <a:gd name="connsiteY63" fmla="*/ 5531339 h 5829996"/>
              <a:gd name="connsiteX64" fmla="*/ 3741514 w 5185284"/>
              <a:gd name="connsiteY64" fmla="*/ 5535950 h 5829996"/>
              <a:gd name="connsiteX65" fmla="*/ 3662333 w 5185284"/>
              <a:gd name="connsiteY65" fmla="*/ 5442818 h 5829996"/>
              <a:gd name="connsiteX66" fmla="*/ 3607859 w 5185284"/>
              <a:gd name="connsiteY66" fmla="*/ 5308787 h 5829996"/>
              <a:gd name="connsiteX67" fmla="*/ 3626003 w 5185284"/>
              <a:gd name="connsiteY67" fmla="*/ 5306020 h 5829996"/>
              <a:gd name="connsiteX68" fmla="*/ 3632158 w 5185284"/>
              <a:gd name="connsiteY68" fmla="*/ 5224631 h 5829996"/>
              <a:gd name="connsiteX69" fmla="*/ 3644254 w 5185284"/>
              <a:gd name="connsiteY69" fmla="*/ 5222786 h 5829996"/>
              <a:gd name="connsiteX70" fmla="*/ 3648715 w 5185284"/>
              <a:gd name="connsiteY70" fmla="*/ 5191163 h 5829996"/>
              <a:gd name="connsiteX71" fmla="*/ 3653176 w 5185284"/>
              <a:gd name="connsiteY71" fmla="*/ 5159540 h 5829996"/>
              <a:gd name="connsiteX72" fmla="*/ 3671320 w 5185284"/>
              <a:gd name="connsiteY72" fmla="*/ 5156774 h 5829996"/>
              <a:gd name="connsiteX73" fmla="*/ 3700230 w 5185284"/>
              <a:gd name="connsiteY73" fmla="*/ 5102857 h 5829996"/>
              <a:gd name="connsiteX74" fmla="*/ 3735188 w 5185284"/>
              <a:gd name="connsiteY74" fmla="*/ 5048017 h 5829996"/>
              <a:gd name="connsiteX75" fmla="*/ 3795668 w 5185284"/>
              <a:gd name="connsiteY75" fmla="*/ 5038795 h 5829996"/>
              <a:gd name="connsiteX76" fmla="*/ 3854303 w 5185284"/>
              <a:gd name="connsiteY76" fmla="*/ 5017478 h 5829996"/>
              <a:gd name="connsiteX77" fmla="*/ 3919895 w 5185284"/>
              <a:gd name="connsiteY77" fmla="*/ 5011344 h 5829996"/>
              <a:gd name="connsiteX78" fmla="*/ 545354 w 5185284"/>
              <a:gd name="connsiteY78" fmla="*/ 4461990 h 5829996"/>
              <a:gd name="connsiteX79" fmla="*/ 583486 w 5185284"/>
              <a:gd name="connsiteY79" fmla="*/ 4468553 h 5829996"/>
              <a:gd name="connsiteX80" fmla="*/ 627666 w 5185284"/>
              <a:gd name="connsiteY80" fmla="*/ 4474194 h 5829996"/>
              <a:gd name="connsiteX81" fmla="*/ 630433 w 5185284"/>
              <a:gd name="connsiteY81" fmla="*/ 4492337 h 5829996"/>
              <a:gd name="connsiteX82" fmla="*/ 660672 w 5185284"/>
              <a:gd name="connsiteY82" fmla="*/ 4487726 h 5829996"/>
              <a:gd name="connsiteX83" fmla="*/ 696445 w 5185284"/>
              <a:gd name="connsiteY83" fmla="*/ 4519403 h 5829996"/>
              <a:gd name="connsiteX84" fmla="*/ 745751 w 5185284"/>
              <a:gd name="connsiteY84" fmla="*/ 4518073 h 5829996"/>
              <a:gd name="connsiteX85" fmla="*/ 793674 w 5185284"/>
              <a:gd name="connsiteY85" fmla="*/ 4507672 h 5829996"/>
              <a:gd name="connsiteX86" fmla="*/ 841596 w 5185284"/>
              <a:gd name="connsiteY86" fmla="*/ 4497270 h 5829996"/>
              <a:gd name="connsiteX87" fmla="*/ 903920 w 5185284"/>
              <a:gd name="connsiteY87" fmla="*/ 4500144 h 5829996"/>
              <a:gd name="connsiteX88" fmla="*/ 906687 w 5185284"/>
              <a:gd name="connsiteY88" fmla="*/ 4518288 h 5829996"/>
              <a:gd name="connsiteX89" fmla="*/ 971059 w 5185284"/>
              <a:gd name="connsiteY89" fmla="*/ 4554887 h 5829996"/>
              <a:gd name="connsiteX90" fmla="*/ 1035431 w 5185284"/>
              <a:gd name="connsiteY90" fmla="*/ 4591486 h 5829996"/>
              <a:gd name="connsiteX91" fmla="*/ 1040964 w 5185284"/>
              <a:gd name="connsiteY91" fmla="*/ 4627773 h 5829996"/>
              <a:gd name="connsiteX92" fmla="*/ 1073048 w 5185284"/>
              <a:gd name="connsiteY92" fmla="*/ 4635258 h 5829996"/>
              <a:gd name="connsiteX93" fmla="*/ 1077659 w 5185284"/>
              <a:gd name="connsiteY93" fmla="*/ 4665498 h 5829996"/>
              <a:gd name="connsiteX94" fmla="*/ 1151564 w 5185284"/>
              <a:gd name="connsiteY94" fmla="*/ 4703737 h 5829996"/>
              <a:gd name="connsiteX95" fmla="*/ 1159660 w 5185284"/>
              <a:gd name="connsiteY95" fmla="*/ 4736540 h 5829996"/>
              <a:gd name="connsiteX96" fmla="*/ 1173805 w 5185284"/>
              <a:gd name="connsiteY96" fmla="*/ 4768420 h 5829996"/>
              <a:gd name="connsiteX97" fmla="*/ 1191948 w 5185284"/>
              <a:gd name="connsiteY97" fmla="*/ 4765654 h 5829996"/>
              <a:gd name="connsiteX98" fmla="*/ 1208548 w 5185284"/>
              <a:gd name="connsiteY98" fmla="*/ 4874517 h 5829996"/>
              <a:gd name="connsiteX99" fmla="*/ 1220644 w 5185284"/>
              <a:gd name="connsiteY99" fmla="*/ 4872673 h 5829996"/>
              <a:gd name="connsiteX100" fmla="*/ 1230788 w 5185284"/>
              <a:gd name="connsiteY100" fmla="*/ 4939200 h 5829996"/>
              <a:gd name="connsiteX101" fmla="*/ 1248932 w 5185284"/>
              <a:gd name="connsiteY101" fmla="*/ 4936434 h 5829996"/>
              <a:gd name="connsiteX102" fmla="*/ 1243088 w 5185284"/>
              <a:gd name="connsiteY102" fmla="*/ 4958985 h 5829996"/>
              <a:gd name="connsiteX103" fmla="*/ 1237244 w 5185284"/>
              <a:gd name="connsiteY103" fmla="*/ 4981536 h 5829996"/>
              <a:gd name="connsiteX104" fmla="*/ 1255387 w 5185284"/>
              <a:gd name="connsiteY104" fmla="*/ 4978769 h 5829996"/>
              <a:gd name="connsiteX105" fmla="*/ 1265532 w 5185284"/>
              <a:gd name="connsiteY105" fmla="*/ 5045297 h 5829996"/>
              <a:gd name="connsiteX106" fmla="*/ 1283676 w 5185284"/>
              <a:gd name="connsiteY106" fmla="*/ 5042530 h 5829996"/>
              <a:gd name="connsiteX107" fmla="*/ 1285520 w 5185284"/>
              <a:gd name="connsiteY107" fmla="*/ 5054626 h 5829996"/>
              <a:gd name="connsiteX108" fmla="*/ 1267376 w 5185284"/>
              <a:gd name="connsiteY108" fmla="*/ 5057393 h 5829996"/>
              <a:gd name="connsiteX109" fmla="*/ 1272909 w 5185284"/>
              <a:gd name="connsiteY109" fmla="*/ 5093680 h 5829996"/>
              <a:gd name="connsiteX110" fmla="*/ 1254765 w 5185284"/>
              <a:gd name="connsiteY110" fmla="*/ 5096447 h 5829996"/>
              <a:gd name="connsiteX111" fmla="*/ 1260041 w 5185284"/>
              <a:gd name="connsiteY111" fmla="*/ 5151340 h 5829996"/>
              <a:gd name="connsiteX112" fmla="*/ 1259269 w 5185284"/>
              <a:gd name="connsiteY112" fmla="*/ 5207154 h 5829996"/>
              <a:gd name="connsiteX113" fmla="*/ 1241125 w 5185284"/>
              <a:gd name="connsiteY113" fmla="*/ 5209921 h 5829996"/>
              <a:gd name="connsiteX114" fmla="*/ 1245736 w 5185284"/>
              <a:gd name="connsiteY114" fmla="*/ 5240161 h 5829996"/>
              <a:gd name="connsiteX115" fmla="*/ 1232000 w 5185284"/>
              <a:gd name="connsiteY115" fmla="*/ 5251539 h 5829996"/>
              <a:gd name="connsiteX116" fmla="*/ 1218263 w 5185284"/>
              <a:gd name="connsiteY116" fmla="*/ 5262916 h 5829996"/>
              <a:gd name="connsiteX117" fmla="*/ 1222874 w 5185284"/>
              <a:gd name="connsiteY117" fmla="*/ 5293156 h 5829996"/>
              <a:gd name="connsiteX118" fmla="*/ 1204730 w 5185284"/>
              <a:gd name="connsiteY118" fmla="*/ 5295922 h 5829996"/>
              <a:gd name="connsiteX119" fmla="*/ 1202318 w 5185284"/>
              <a:gd name="connsiteY119" fmla="*/ 5361270 h 5829996"/>
              <a:gd name="connsiteX120" fmla="*/ 1163617 w 5185284"/>
              <a:gd name="connsiteY120" fmla="*/ 5432151 h 5829996"/>
              <a:gd name="connsiteX121" fmla="*/ 1166384 w 5185284"/>
              <a:gd name="connsiteY121" fmla="*/ 5450295 h 5829996"/>
              <a:gd name="connsiteX122" fmla="*/ 1136144 w 5185284"/>
              <a:gd name="connsiteY122" fmla="*/ 5454906 h 5829996"/>
              <a:gd name="connsiteX123" fmla="*/ 1096982 w 5185284"/>
              <a:gd name="connsiteY123" fmla="*/ 5522763 h 5829996"/>
              <a:gd name="connsiteX124" fmla="*/ 1060694 w 5185284"/>
              <a:gd name="connsiteY124" fmla="*/ 5528296 h 5829996"/>
              <a:gd name="connsiteX125" fmla="*/ 1063461 w 5185284"/>
              <a:gd name="connsiteY125" fmla="*/ 5546440 h 5829996"/>
              <a:gd name="connsiteX126" fmla="*/ 985760 w 5185284"/>
              <a:gd name="connsiteY126" fmla="*/ 5564477 h 5829996"/>
              <a:gd name="connsiteX127" fmla="*/ 931736 w 5185284"/>
              <a:gd name="connsiteY127" fmla="*/ 5616034 h 5829996"/>
              <a:gd name="connsiteX128" fmla="*/ 883352 w 5185284"/>
              <a:gd name="connsiteY128" fmla="*/ 5623412 h 5829996"/>
              <a:gd name="connsiteX129" fmla="*/ 837478 w 5185284"/>
              <a:gd name="connsiteY129" fmla="*/ 5667539 h 5829996"/>
              <a:gd name="connsiteX130" fmla="*/ 781866 w 5185284"/>
              <a:gd name="connsiteY130" fmla="*/ 5688395 h 5829996"/>
              <a:gd name="connsiteX131" fmla="*/ 783711 w 5185284"/>
              <a:gd name="connsiteY131" fmla="*/ 5700491 h 5829996"/>
              <a:gd name="connsiteX132" fmla="*/ 765567 w 5185284"/>
              <a:gd name="connsiteY132" fmla="*/ 5703258 h 5829996"/>
              <a:gd name="connsiteX133" fmla="*/ 763722 w 5185284"/>
              <a:gd name="connsiteY133" fmla="*/ 5691162 h 5829996"/>
              <a:gd name="connsiteX134" fmla="*/ 715339 w 5185284"/>
              <a:gd name="connsiteY134" fmla="*/ 5698540 h 5829996"/>
              <a:gd name="connsiteX135" fmla="*/ 712572 w 5185284"/>
              <a:gd name="connsiteY135" fmla="*/ 5680396 h 5829996"/>
              <a:gd name="connsiteX136" fmla="*/ 611398 w 5185284"/>
              <a:gd name="connsiteY136" fmla="*/ 5686540 h 5829996"/>
              <a:gd name="connsiteX137" fmla="*/ 504175 w 5185284"/>
              <a:gd name="connsiteY137" fmla="*/ 5693607 h 5829996"/>
              <a:gd name="connsiteX138" fmla="*/ 413359 w 5185284"/>
              <a:gd name="connsiteY138" fmla="*/ 5605343 h 5829996"/>
              <a:gd name="connsiteX139" fmla="*/ 248939 w 5185284"/>
              <a:gd name="connsiteY139" fmla="*/ 5602566 h 5829996"/>
              <a:gd name="connsiteX140" fmla="*/ 234333 w 5185284"/>
              <a:gd name="connsiteY140" fmla="*/ 5567661 h 5829996"/>
              <a:gd name="connsiteX141" fmla="*/ 227621 w 5185284"/>
              <a:gd name="connsiteY141" fmla="*/ 5543930 h 5829996"/>
              <a:gd name="connsiteX142" fmla="*/ 232339 w 5185284"/>
              <a:gd name="connsiteY142" fmla="*/ 5493703 h 5829996"/>
              <a:gd name="connsiteX143" fmla="*/ 214195 w 5185284"/>
              <a:gd name="connsiteY143" fmla="*/ 5496469 h 5829996"/>
              <a:gd name="connsiteX144" fmla="*/ 209584 w 5185284"/>
              <a:gd name="connsiteY144" fmla="*/ 5466229 h 5829996"/>
              <a:gd name="connsiteX145" fmla="*/ 174015 w 5185284"/>
              <a:gd name="connsiteY145" fmla="*/ 5456182 h 5829996"/>
              <a:gd name="connsiteX146" fmla="*/ 141727 w 5185284"/>
              <a:gd name="connsiteY146" fmla="*/ 5427068 h 5829996"/>
              <a:gd name="connsiteX147" fmla="*/ 111487 w 5185284"/>
              <a:gd name="connsiteY147" fmla="*/ 5431679 h 5829996"/>
              <a:gd name="connsiteX148" fmla="*/ 89654 w 5185284"/>
              <a:gd name="connsiteY148" fmla="*/ 5410253 h 5829996"/>
              <a:gd name="connsiteX149" fmla="*/ 67822 w 5185284"/>
              <a:gd name="connsiteY149" fmla="*/ 5388828 h 5829996"/>
              <a:gd name="connsiteX150" fmla="*/ 55726 w 5185284"/>
              <a:gd name="connsiteY150" fmla="*/ 5390672 h 5829996"/>
              <a:gd name="connsiteX151" fmla="*/ 43737 w 5185284"/>
              <a:gd name="connsiteY151" fmla="*/ 5312049 h 5829996"/>
              <a:gd name="connsiteX152" fmla="*/ 55833 w 5185284"/>
              <a:gd name="connsiteY152" fmla="*/ 5310205 h 5829996"/>
              <a:gd name="connsiteX153" fmla="*/ 51222 w 5185284"/>
              <a:gd name="connsiteY153" fmla="*/ 5279965 h 5829996"/>
              <a:gd name="connsiteX154" fmla="*/ 69366 w 5185284"/>
              <a:gd name="connsiteY154" fmla="*/ 5277198 h 5829996"/>
              <a:gd name="connsiteX155" fmla="*/ 45389 w 5185284"/>
              <a:gd name="connsiteY155" fmla="*/ 5119952 h 5829996"/>
              <a:gd name="connsiteX156" fmla="*/ 22377 w 5185284"/>
              <a:gd name="connsiteY156" fmla="*/ 5111083 h 5829996"/>
              <a:gd name="connsiteX157" fmla="*/ 1723 w 5185284"/>
              <a:gd name="connsiteY157" fmla="*/ 5077101 h 5829996"/>
              <a:gd name="connsiteX158" fmla="*/ 2238 w 5185284"/>
              <a:gd name="connsiteY158" fmla="*/ 5039891 h 5829996"/>
              <a:gd name="connsiteX159" fmla="*/ 14334 w 5185284"/>
              <a:gd name="connsiteY159" fmla="*/ 5038047 h 5829996"/>
              <a:gd name="connsiteX160" fmla="*/ 9723 w 5185284"/>
              <a:gd name="connsiteY160" fmla="*/ 5007807 h 5829996"/>
              <a:gd name="connsiteX161" fmla="*/ 44166 w 5185284"/>
              <a:gd name="connsiteY161" fmla="*/ 4990178 h 5829996"/>
              <a:gd name="connsiteX162" fmla="*/ 38633 w 5185284"/>
              <a:gd name="connsiteY162" fmla="*/ 4953890 h 5829996"/>
              <a:gd name="connsiteX163" fmla="*/ 49807 w 5185284"/>
              <a:gd name="connsiteY163" fmla="*/ 4945998 h 5829996"/>
              <a:gd name="connsiteX164" fmla="*/ 67029 w 5185284"/>
              <a:gd name="connsiteY164" fmla="*/ 4937183 h 5829996"/>
              <a:gd name="connsiteX165" fmla="*/ 61495 w 5185284"/>
              <a:gd name="connsiteY165" fmla="*/ 4900895 h 5829996"/>
              <a:gd name="connsiteX166" fmla="*/ 88969 w 5185284"/>
              <a:gd name="connsiteY166" fmla="*/ 4878141 h 5829996"/>
              <a:gd name="connsiteX167" fmla="*/ 89483 w 5185284"/>
              <a:gd name="connsiteY167" fmla="*/ 4840931 h 5829996"/>
              <a:gd name="connsiteX168" fmla="*/ 112860 w 5185284"/>
              <a:gd name="connsiteY168" fmla="*/ 4750726 h 5829996"/>
              <a:gd name="connsiteX169" fmla="*/ 187387 w 5185284"/>
              <a:gd name="connsiteY169" fmla="*/ 4671288 h 5829996"/>
              <a:gd name="connsiteX170" fmla="*/ 217627 w 5185284"/>
              <a:gd name="connsiteY170" fmla="*/ 4666677 h 5829996"/>
              <a:gd name="connsiteX171" fmla="*/ 235364 w 5185284"/>
              <a:gd name="connsiteY171" fmla="*/ 4620652 h 5829996"/>
              <a:gd name="connsiteX172" fmla="*/ 272166 w 5185284"/>
              <a:gd name="connsiteY172" fmla="*/ 4577909 h 5829996"/>
              <a:gd name="connsiteX173" fmla="*/ 270322 w 5185284"/>
              <a:gd name="connsiteY173" fmla="*/ 4565813 h 5829996"/>
              <a:gd name="connsiteX174" fmla="*/ 445712 w 5185284"/>
              <a:gd name="connsiteY174" fmla="*/ 4539069 h 5829996"/>
              <a:gd name="connsiteX175" fmla="*/ 485078 w 5185284"/>
              <a:gd name="connsiteY175" fmla="*/ 4492841 h 5829996"/>
              <a:gd name="connsiteX176" fmla="*/ 545354 w 5185284"/>
              <a:gd name="connsiteY176" fmla="*/ 4461990 h 5829996"/>
              <a:gd name="connsiteX177" fmla="*/ 4523553 w 5185284"/>
              <a:gd name="connsiteY177" fmla="*/ 3973215 h 5829996"/>
              <a:gd name="connsiteX178" fmla="*/ 4601919 w 5185284"/>
              <a:gd name="connsiteY178" fmla="*/ 3979831 h 5829996"/>
              <a:gd name="connsiteX179" fmla="*/ 4719082 w 5185284"/>
              <a:gd name="connsiteY179" fmla="*/ 4017663 h 5829996"/>
              <a:gd name="connsiteX180" fmla="*/ 4724616 w 5185284"/>
              <a:gd name="connsiteY180" fmla="*/ 4053951 h 5829996"/>
              <a:gd name="connsiteX181" fmla="*/ 4742759 w 5185284"/>
              <a:gd name="connsiteY181" fmla="*/ 4051184 h 5829996"/>
              <a:gd name="connsiteX182" fmla="*/ 4791754 w 5185284"/>
              <a:gd name="connsiteY182" fmla="*/ 4108693 h 5829996"/>
              <a:gd name="connsiteX183" fmla="*/ 4830905 w 5185284"/>
              <a:gd name="connsiteY183" fmla="*/ 4223401 h 5829996"/>
              <a:gd name="connsiteX184" fmla="*/ 4823259 w 5185284"/>
              <a:gd name="connsiteY184" fmla="*/ 4376187 h 5829996"/>
              <a:gd name="connsiteX185" fmla="*/ 4769900 w 5185284"/>
              <a:gd name="connsiteY185" fmla="*/ 4452397 h 5829996"/>
              <a:gd name="connsiteX186" fmla="*/ 4711468 w 5185284"/>
              <a:gd name="connsiteY186" fmla="*/ 4495344 h 5829996"/>
              <a:gd name="connsiteX187" fmla="*/ 4687684 w 5185284"/>
              <a:gd name="connsiteY187" fmla="*/ 4542291 h 5829996"/>
              <a:gd name="connsiteX188" fmla="*/ 4542533 w 5185284"/>
              <a:gd name="connsiteY188" fmla="*/ 4564424 h 5829996"/>
              <a:gd name="connsiteX189" fmla="*/ 4431879 w 5185284"/>
              <a:gd name="connsiteY189" fmla="*/ 4528694 h 5829996"/>
              <a:gd name="connsiteX190" fmla="*/ 4304926 w 5185284"/>
              <a:gd name="connsiteY190" fmla="*/ 4507826 h 5829996"/>
              <a:gd name="connsiteX191" fmla="*/ 4294782 w 5185284"/>
              <a:gd name="connsiteY191" fmla="*/ 4441299 h 5829996"/>
              <a:gd name="connsiteX192" fmla="*/ 4312925 w 5185284"/>
              <a:gd name="connsiteY192" fmla="*/ 4438532 h 5829996"/>
              <a:gd name="connsiteX193" fmla="*/ 4310159 w 5185284"/>
              <a:gd name="connsiteY193" fmla="*/ 4420388 h 5829996"/>
              <a:gd name="connsiteX194" fmla="*/ 4292015 w 5185284"/>
              <a:gd name="connsiteY194" fmla="*/ 4423155 h 5829996"/>
              <a:gd name="connsiteX195" fmla="*/ 4265625 w 5185284"/>
              <a:gd name="connsiteY195" fmla="*/ 4331256 h 5829996"/>
              <a:gd name="connsiteX196" fmla="*/ 4233187 w 5185284"/>
              <a:gd name="connsiteY196" fmla="*/ 4240279 h 5829996"/>
              <a:gd name="connsiteX197" fmla="*/ 4271630 w 5185284"/>
              <a:gd name="connsiteY197" fmla="*/ 4188003 h 5829996"/>
              <a:gd name="connsiteX198" fmla="*/ 4287522 w 5185284"/>
              <a:gd name="connsiteY198" fmla="*/ 4129883 h 5829996"/>
              <a:gd name="connsiteX199" fmla="*/ 4304797 w 5185284"/>
              <a:gd name="connsiteY199" fmla="*/ 4080834 h 5829996"/>
              <a:gd name="connsiteX200" fmla="*/ 4351594 w 5185284"/>
              <a:gd name="connsiteY200" fmla="*/ 4042756 h 5829996"/>
              <a:gd name="connsiteX201" fmla="*/ 4349749 w 5185284"/>
              <a:gd name="connsiteY201" fmla="*/ 4030660 h 5829996"/>
              <a:gd name="connsiteX202" fmla="*/ 4455846 w 5185284"/>
              <a:gd name="connsiteY202" fmla="*/ 3995916 h 5829996"/>
              <a:gd name="connsiteX203" fmla="*/ 4453080 w 5185284"/>
              <a:gd name="connsiteY203" fmla="*/ 3977772 h 5829996"/>
              <a:gd name="connsiteX204" fmla="*/ 4523553 w 5185284"/>
              <a:gd name="connsiteY204" fmla="*/ 3973215 h 5829996"/>
              <a:gd name="connsiteX205" fmla="*/ 4999556 w 5185284"/>
              <a:gd name="connsiteY205" fmla="*/ 3036296 h 5829996"/>
              <a:gd name="connsiteX206" fmla="*/ 5022311 w 5185284"/>
              <a:gd name="connsiteY206" fmla="*/ 3063769 h 5829996"/>
              <a:gd name="connsiteX207" fmla="*/ 5121534 w 5185284"/>
              <a:gd name="connsiteY207" fmla="*/ 3125996 h 5829996"/>
              <a:gd name="connsiteX208" fmla="*/ 5185284 w 5185284"/>
              <a:gd name="connsiteY208" fmla="*/ 3280273 h 5829996"/>
              <a:gd name="connsiteX209" fmla="*/ 5167140 w 5185284"/>
              <a:gd name="connsiteY209" fmla="*/ 3283039 h 5829996"/>
              <a:gd name="connsiteX210" fmla="*/ 5144224 w 5185284"/>
              <a:gd name="connsiteY210" fmla="*/ 3376268 h 5829996"/>
              <a:gd name="connsiteX211" fmla="*/ 5092505 w 5185284"/>
              <a:gd name="connsiteY211" fmla="*/ 3442946 h 5829996"/>
              <a:gd name="connsiteX212" fmla="*/ 5094350 w 5185284"/>
              <a:gd name="connsiteY212" fmla="*/ 3455042 h 5829996"/>
              <a:gd name="connsiteX213" fmla="*/ 5012445 w 5185284"/>
              <a:gd name="connsiteY213" fmla="*/ 3486096 h 5829996"/>
              <a:gd name="connsiteX214" fmla="*/ 4923570 w 5185284"/>
              <a:gd name="connsiteY214" fmla="*/ 3512025 h 5829996"/>
              <a:gd name="connsiteX215" fmla="*/ 4851509 w 5185284"/>
              <a:gd name="connsiteY215" fmla="*/ 3485882 h 5829996"/>
              <a:gd name="connsiteX216" fmla="*/ 4772479 w 5185284"/>
              <a:gd name="connsiteY216" fmla="*/ 3454612 h 5829996"/>
              <a:gd name="connsiteX217" fmla="*/ 4767868 w 5185284"/>
              <a:gd name="connsiteY217" fmla="*/ 3424373 h 5829996"/>
              <a:gd name="connsiteX218" fmla="*/ 4712621 w 5185284"/>
              <a:gd name="connsiteY218" fmla="*/ 3346157 h 5829996"/>
              <a:gd name="connsiteX219" fmla="*/ 4688129 w 5185284"/>
              <a:gd name="connsiteY219" fmla="*/ 3226120 h 5829996"/>
              <a:gd name="connsiteX220" fmla="*/ 4764093 w 5185284"/>
              <a:gd name="connsiteY220" fmla="*/ 3115519 h 5829996"/>
              <a:gd name="connsiteX221" fmla="*/ 4870704 w 5185284"/>
              <a:gd name="connsiteY221" fmla="*/ 3043566 h 5829996"/>
              <a:gd name="connsiteX222" fmla="*/ 4933029 w 5185284"/>
              <a:gd name="connsiteY222" fmla="*/ 3046440 h 5829996"/>
              <a:gd name="connsiteX223" fmla="*/ 3094845 w 5185284"/>
              <a:gd name="connsiteY223" fmla="*/ 1402 h 5829996"/>
              <a:gd name="connsiteX224" fmla="*/ 3129031 w 5185284"/>
              <a:gd name="connsiteY224" fmla="*/ 2378 h 5829996"/>
              <a:gd name="connsiteX225" fmla="*/ 3131797 w 5185284"/>
              <a:gd name="connsiteY225" fmla="*/ 20521 h 5829996"/>
              <a:gd name="connsiteX226" fmla="*/ 3225283 w 5185284"/>
              <a:gd name="connsiteY226" fmla="*/ 24832 h 5829996"/>
              <a:gd name="connsiteX227" fmla="*/ 3227128 w 5185284"/>
              <a:gd name="connsiteY227" fmla="*/ 36928 h 5829996"/>
              <a:gd name="connsiteX228" fmla="*/ 3261775 w 5185284"/>
              <a:gd name="connsiteY228" fmla="*/ 40928 h 5829996"/>
              <a:gd name="connsiteX229" fmla="*/ 3296422 w 5185284"/>
              <a:gd name="connsiteY229" fmla="*/ 44928 h 5829996"/>
              <a:gd name="connsiteX230" fmla="*/ 3298266 w 5185284"/>
              <a:gd name="connsiteY230" fmla="*/ 57024 h 5829996"/>
              <a:gd name="connsiteX231" fmla="*/ 3346650 w 5185284"/>
              <a:gd name="connsiteY231" fmla="*/ 49646 h 5829996"/>
              <a:gd name="connsiteX232" fmla="*/ 3349416 w 5185284"/>
              <a:gd name="connsiteY232" fmla="*/ 67790 h 5829996"/>
              <a:gd name="connsiteX233" fmla="*/ 3379656 w 5185284"/>
              <a:gd name="connsiteY233" fmla="*/ 63179 h 5829996"/>
              <a:gd name="connsiteX234" fmla="*/ 3382423 w 5185284"/>
              <a:gd name="connsiteY234" fmla="*/ 81323 h 5829996"/>
              <a:gd name="connsiteX235" fmla="*/ 3461046 w 5185284"/>
              <a:gd name="connsiteY235" fmla="*/ 69334 h 5829996"/>
              <a:gd name="connsiteX236" fmla="*/ 3462890 w 5185284"/>
              <a:gd name="connsiteY236" fmla="*/ 81430 h 5829996"/>
              <a:gd name="connsiteX237" fmla="*/ 3577287 w 5185284"/>
              <a:gd name="connsiteY237" fmla="*/ 101118 h 5829996"/>
              <a:gd name="connsiteX238" fmla="*/ 3581898 w 5185284"/>
              <a:gd name="connsiteY238" fmla="*/ 131358 h 5829996"/>
              <a:gd name="connsiteX239" fmla="*/ 3602347 w 5185284"/>
              <a:gd name="connsiteY239" fmla="*/ 143711 h 5829996"/>
              <a:gd name="connsiteX240" fmla="*/ 3622797 w 5185284"/>
              <a:gd name="connsiteY240" fmla="*/ 156065 h 5829996"/>
              <a:gd name="connsiteX241" fmla="*/ 3653036 w 5185284"/>
              <a:gd name="connsiteY241" fmla="*/ 151454 h 5829996"/>
              <a:gd name="connsiteX242" fmla="*/ 3655803 w 5185284"/>
              <a:gd name="connsiteY242" fmla="*/ 169598 h 5829996"/>
              <a:gd name="connsiteX243" fmla="*/ 3686043 w 5185284"/>
              <a:gd name="connsiteY243" fmla="*/ 164986 h 5829996"/>
              <a:gd name="connsiteX244" fmla="*/ 3708798 w 5185284"/>
              <a:gd name="connsiteY244" fmla="*/ 192460 h 5829996"/>
              <a:gd name="connsiteX245" fmla="*/ 3739038 w 5185284"/>
              <a:gd name="connsiteY245" fmla="*/ 187849 h 5829996"/>
              <a:gd name="connsiteX246" fmla="*/ 3741804 w 5185284"/>
              <a:gd name="connsiteY246" fmla="*/ 205992 h 5829996"/>
              <a:gd name="connsiteX247" fmla="*/ 3838003 w 5185284"/>
              <a:gd name="connsiteY247" fmla="*/ 268681 h 5829996"/>
              <a:gd name="connsiteX248" fmla="*/ 3902118 w 5185284"/>
              <a:gd name="connsiteY248" fmla="*/ 323885 h 5829996"/>
              <a:gd name="connsiteX249" fmla="*/ 3906729 w 5185284"/>
              <a:gd name="connsiteY249" fmla="*/ 354125 h 5829996"/>
              <a:gd name="connsiteX250" fmla="*/ 3924872 w 5185284"/>
              <a:gd name="connsiteY250" fmla="*/ 351358 h 5829996"/>
              <a:gd name="connsiteX251" fmla="*/ 3947113 w 5185284"/>
              <a:gd name="connsiteY251" fmla="*/ 416041 h 5829996"/>
              <a:gd name="connsiteX252" fmla="*/ 3990778 w 5185284"/>
              <a:gd name="connsiteY252" fmla="*/ 458892 h 5829996"/>
              <a:gd name="connsiteX253" fmla="*/ 3998156 w 5185284"/>
              <a:gd name="connsiteY253" fmla="*/ 507275 h 5829996"/>
              <a:gd name="connsiteX254" fmla="*/ 4024192 w 5185284"/>
              <a:gd name="connsiteY254" fmla="*/ 515682 h 5829996"/>
              <a:gd name="connsiteX255" fmla="*/ 4051150 w 5185284"/>
              <a:gd name="connsiteY255" fmla="*/ 530137 h 5829996"/>
              <a:gd name="connsiteX256" fmla="*/ 4055762 w 5185284"/>
              <a:gd name="connsiteY256" fmla="*/ 560377 h 5829996"/>
              <a:gd name="connsiteX257" fmla="*/ 4067857 w 5185284"/>
              <a:gd name="connsiteY257" fmla="*/ 558533 h 5829996"/>
              <a:gd name="connsiteX258" fmla="*/ 4077079 w 5185284"/>
              <a:gd name="connsiteY258" fmla="*/ 619012 h 5829996"/>
              <a:gd name="connsiteX259" fmla="*/ 4130996 w 5185284"/>
              <a:gd name="connsiteY259" fmla="*/ 647922 h 5829996"/>
              <a:gd name="connsiteX260" fmla="*/ 4135607 w 5185284"/>
              <a:gd name="connsiteY260" fmla="*/ 678162 h 5829996"/>
              <a:gd name="connsiteX261" fmla="*/ 4153751 w 5185284"/>
              <a:gd name="connsiteY261" fmla="*/ 675396 h 5829996"/>
              <a:gd name="connsiteX262" fmla="*/ 4175069 w 5185284"/>
              <a:gd name="connsiteY262" fmla="*/ 734031 h 5829996"/>
              <a:gd name="connsiteX263" fmla="*/ 4193213 w 5185284"/>
              <a:gd name="connsiteY263" fmla="*/ 731264 h 5829996"/>
              <a:gd name="connsiteX264" fmla="*/ 4207968 w 5185284"/>
              <a:gd name="connsiteY264" fmla="*/ 828031 h 5829996"/>
              <a:gd name="connsiteX265" fmla="*/ 4226112 w 5185284"/>
              <a:gd name="connsiteY265" fmla="*/ 825265 h 5829996"/>
              <a:gd name="connsiteX266" fmla="*/ 4229490 w 5185284"/>
              <a:gd name="connsiteY266" fmla="*/ 908295 h 5829996"/>
              <a:gd name="connsiteX267" fmla="*/ 4231945 w 5185284"/>
              <a:gd name="connsiteY267" fmla="*/ 985278 h 5829996"/>
              <a:gd name="connsiteX268" fmla="*/ 4213802 w 5185284"/>
              <a:gd name="connsiteY268" fmla="*/ 988045 h 5829996"/>
              <a:gd name="connsiteX269" fmla="*/ 4219335 w 5185284"/>
              <a:gd name="connsiteY269" fmla="*/ 1024332 h 5829996"/>
              <a:gd name="connsiteX270" fmla="*/ 4207239 w 5185284"/>
              <a:gd name="connsiteY270" fmla="*/ 1026177 h 5829996"/>
              <a:gd name="connsiteX271" fmla="*/ 4221072 w 5185284"/>
              <a:gd name="connsiteY271" fmla="*/ 1116896 h 5829996"/>
              <a:gd name="connsiteX272" fmla="*/ 4202928 w 5185284"/>
              <a:gd name="connsiteY272" fmla="*/ 1119663 h 5829996"/>
              <a:gd name="connsiteX273" fmla="*/ 4228449 w 5185284"/>
              <a:gd name="connsiteY273" fmla="*/ 1165280 h 5829996"/>
              <a:gd name="connsiteX274" fmla="*/ 4232438 w 5185284"/>
              <a:gd name="connsiteY274" fmla="*/ 1313197 h 5829996"/>
              <a:gd name="connsiteX275" fmla="*/ 4241553 w 5185284"/>
              <a:gd name="connsiteY275" fmla="*/ 1454145 h 5829996"/>
              <a:gd name="connsiteX276" fmla="*/ 4223410 w 5185284"/>
              <a:gd name="connsiteY276" fmla="*/ 1456911 h 5829996"/>
              <a:gd name="connsiteX277" fmla="*/ 4228943 w 5185284"/>
              <a:gd name="connsiteY277" fmla="*/ 1493199 h 5829996"/>
              <a:gd name="connsiteX278" fmla="*/ 4190038 w 5185284"/>
              <a:gd name="connsiteY278" fmla="*/ 1542451 h 5829996"/>
              <a:gd name="connsiteX279" fmla="*/ 4164152 w 5185284"/>
              <a:gd name="connsiteY279" fmla="*/ 1595907 h 5829996"/>
              <a:gd name="connsiteX280" fmla="*/ 4133913 w 5185284"/>
              <a:gd name="connsiteY280" fmla="*/ 1600518 h 5829996"/>
              <a:gd name="connsiteX281" fmla="*/ 4120379 w 5185284"/>
              <a:gd name="connsiteY281" fmla="*/ 1633524 h 5829996"/>
              <a:gd name="connsiteX282" fmla="*/ 4102235 w 5185284"/>
              <a:gd name="connsiteY282" fmla="*/ 1636291 h 5829996"/>
              <a:gd name="connsiteX283" fmla="*/ 4095212 w 5185284"/>
              <a:gd name="connsiteY283" fmla="*/ 1671399 h 5829996"/>
              <a:gd name="connsiteX284" fmla="*/ 4082140 w 5185284"/>
              <a:gd name="connsiteY284" fmla="*/ 1707430 h 5829996"/>
              <a:gd name="connsiteX285" fmla="*/ 4051900 w 5185284"/>
              <a:gd name="connsiteY285" fmla="*/ 1712041 h 5829996"/>
              <a:gd name="connsiteX286" fmla="*/ 4032319 w 5185284"/>
              <a:gd name="connsiteY286" fmla="*/ 1745969 h 5829996"/>
              <a:gd name="connsiteX287" fmla="*/ 4012738 w 5185284"/>
              <a:gd name="connsiteY287" fmla="*/ 1779898 h 5829996"/>
              <a:gd name="connsiteX288" fmla="*/ 3994595 w 5185284"/>
              <a:gd name="connsiteY288" fmla="*/ 1782664 h 5829996"/>
              <a:gd name="connsiteX289" fmla="*/ 3985876 w 5185284"/>
              <a:gd name="connsiteY289" fmla="*/ 1867539 h 5829996"/>
              <a:gd name="connsiteX290" fmla="*/ 3938104 w 5185284"/>
              <a:gd name="connsiteY290" fmla="*/ 1939804 h 5829996"/>
              <a:gd name="connsiteX291" fmla="*/ 3940871 w 5185284"/>
              <a:gd name="connsiteY291" fmla="*/ 1957948 h 5829996"/>
              <a:gd name="connsiteX292" fmla="*/ 3910631 w 5185284"/>
              <a:gd name="connsiteY292" fmla="*/ 1962559 h 5829996"/>
              <a:gd name="connsiteX293" fmla="*/ 3912475 w 5185284"/>
              <a:gd name="connsiteY293" fmla="*/ 1974655 h 5829996"/>
              <a:gd name="connsiteX294" fmla="*/ 3868702 w 5185284"/>
              <a:gd name="connsiteY294" fmla="*/ 2012272 h 5829996"/>
              <a:gd name="connsiteX295" fmla="*/ 3874236 w 5185284"/>
              <a:gd name="connsiteY295" fmla="*/ 2048560 h 5829996"/>
              <a:gd name="connsiteX296" fmla="*/ 3862140 w 5185284"/>
              <a:gd name="connsiteY296" fmla="*/ 2050404 h 5829996"/>
              <a:gd name="connsiteX297" fmla="*/ 3871877 w 5185284"/>
              <a:gd name="connsiteY297" fmla="*/ 2073674 h 5829996"/>
              <a:gd name="connsiteX298" fmla="*/ 3881613 w 5185284"/>
              <a:gd name="connsiteY298" fmla="*/ 2096943 h 5829996"/>
              <a:gd name="connsiteX299" fmla="*/ 3899757 w 5185284"/>
              <a:gd name="connsiteY299" fmla="*/ 2094177 h 5829996"/>
              <a:gd name="connsiteX300" fmla="*/ 3906213 w 5185284"/>
              <a:gd name="connsiteY300" fmla="*/ 2136513 h 5829996"/>
              <a:gd name="connsiteX301" fmla="*/ 3924357 w 5185284"/>
              <a:gd name="connsiteY301" fmla="*/ 2133746 h 5829996"/>
              <a:gd name="connsiteX302" fmla="*/ 3955712 w 5185284"/>
              <a:gd name="connsiteY302" fmla="*/ 2339376 h 5829996"/>
              <a:gd name="connsiteX303" fmla="*/ 3951508 w 5185284"/>
              <a:gd name="connsiteY303" fmla="*/ 2352394 h 5829996"/>
              <a:gd name="connsiteX304" fmla="*/ 3944999 w 5185284"/>
              <a:gd name="connsiteY304" fmla="*/ 2350293 h 5829996"/>
              <a:gd name="connsiteX305" fmla="*/ 3938490 w 5185284"/>
              <a:gd name="connsiteY305" fmla="*/ 2348191 h 5829996"/>
              <a:gd name="connsiteX306" fmla="*/ 3940334 w 5185284"/>
              <a:gd name="connsiteY306" fmla="*/ 2360287 h 5829996"/>
              <a:gd name="connsiteX307" fmla="*/ 3958478 w 5185284"/>
              <a:gd name="connsiteY307" fmla="*/ 2357520 h 5829996"/>
              <a:gd name="connsiteX308" fmla="*/ 3983742 w 5185284"/>
              <a:gd name="connsiteY308" fmla="*/ 2421742 h 5829996"/>
              <a:gd name="connsiteX309" fmla="*/ 4008084 w 5185284"/>
              <a:gd name="connsiteY309" fmla="*/ 2479916 h 5829996"/>
              <a:gd name="connsiteX310" fmla="*/ 4020180 w 5185284"/>
              <a:gd name="connsiteY310" fmla="*/ 2478072 h 5829996"/>
              <a:gd name="connsiteX311" fmla="*/ 4027558 w 5185284"/>
              <a:gd name="connsiteY311" fmla="*/ 2526456 h 5829996"/>
              <a:gd name="connsiteX312" fmla="*/ 4045702 w 5185284"/>
              <a:gd name="connsiteY312" fmla="*/ 2523689 h 5829996"/>
              <a:gd name="connsiteX313" fmla="*/ 4061690 w 5185284"/>
              <a:gd name="connsiteY313" fmla="*/ 2567666 h 5829996"/>
              <a:gd name="connsiteX314" fmla="*/ 4078601 w 5185284"/>
              <a:gd name="connsiteY314" fmla="*/ 2617690 h 5829996"/>
              <a:gd name="connsiteX315" fmla="*/ 4090696 w 5185284"/>
              <a:gd name="connsiteY315" fmla="*/ 2615845 h 5829996"/>
              <a:gd name="connsiteX316" fmla="*/ 4129494 w 5185284"/>
              <a:gd name="connsiteY316" fmla="*/ 2647061 h 5829996"/>
              <a:gd name="connsiteX317" fmla="*/ 4147787 w 5185284"/>
              <a:gd name="connsiteY317" fmla="*/ 2706157 h 5829996"/>
              <a:gd name="connsiteX318" fmla="*/ 4144914 w 5185284"/>
              <a:gd name="connsiteY318" fmla="*/ 2768481 h 5829996"/>
              <a:gd name="connsiteX319" fmla="*/ 4132818 w 5185284"/>
              <a:gd name="connsiteY319" fmla="*/ 2770326 h 5829996"/>
              <a:gd name="connsiteX320" fmla="*/ 4137429 w 5185284"/>
              <a:gd name="connsiteY320" fmla="*/ 2800565 h 5829996"/>
              <a:gd name="connsiteX321" fmla="*/ 4119285 w 5185284"/>
              <a:gd name="connsiteY321" fmla="*/ 2803332 h 5829996"/>
              <a:gd name="connsiteX322" fmla="*/ 4126662 w 5185284"/>
              <a:gd name="connsiteY322" fmla="*/ 2851716 h 5829996"/>
              <a:gd name="connsiteX323" fmla="*/ 4114566 w 5185284"/>
              <a:gd name="connsiteY323" fmla="*/ 2853560 h 5829996"/>
              <a:gd name="connsiteX324" fmla="*/ 4131166 w 5185284"/>
              <a:gd name="connsiteY324" fmla="*/ 2962423 h 5829996"/>
              <a:gd name="connsiteX325" fmla="*/ 4093441 w 5185284"/>
              <a:gd name="connsiteY325" fmla="*/ 2999118 h 5829996"/>
              <a:gd name="connsiteX326" fmla="*/ 4093849 w 5185284"/>
              <a:gd name="connsiteY326" fmla="*/ 3042376 h 5829996"/>
              <a:gd name="connsiteX327" fmla="*/ 4140173 w 5185284"/>
              <a:gd name="connsiteY327" fmla="*/ 3183838 h 5829996"/>
              <a:gd name="connsiteX328" fmla="*/ 4184654 w 5185284"/>
              <a:gd name="connsiteY328" fmla="*/ 3313205 h 5829996"/>
              <a:gd name="connsiteX329" fmla="*/ 4166510 w 5185284"/>
              <a:gd name="connsiteY329" fmla="*/ 3315971 h 5829996"/>
              <a:gd name="connsiteX330" fmla="*/ 4178499 w 5185284"/>
              <a:gd name="connsiteY330" fmla="*/ 3394595 h 5829996"/>
              <a:gd name="connsiteX331" fmla="*/ 4164762 w 5185284"/>
              <a:gd name="connsiteY331" fmla="*/ 3405972 h 5829996"/>
              <a:gd name="connsiteX332" fmla="*/ 4151025 w 5185284"/>
              <a:gd name="connsiteY332" fmla="*/ 3417350 h 5829996"/>
              <a:gd name="connsiteX333" fmla="*/ 4143283 w 5185284"/>
              <a:gd name="connsiteY333" fmla="*/ 3468039 h 5829996"/>
              <a:gd name="connsiteX334" fmla="*/ 4114630 w 5185284"/>
              <a:gd name="connsiteY334" fmla="*/ 3503351 h 5829996"/>
              <a:gd name="connsiteX335" fmla="*/ 4119241 w 5185284"/>
              <a:gd name="connsiteY335" fmla="*/ 3533590 h 5829996"/>
              <a:gd name="connsiteX336" fmla="*/ 4064595 w 5185284"/>
              <a:gd name="connsiteY336" fmla="*/ 3702826 h 5829996"/>
              <a:gd name="connsiteX337" fmla="*/ 4083146 w 5185284"/>
              <a:gd name="connsiteY337" fmla="*/ 3743317 h 5829996"/>
              <a:gd name="connsiteX338" fmla="*/ 4069303 w 5185284"/>
              <a:gd name="connsiteY338" fmla="*/ 3835162 h 5829996"/>
              <a:gd name="connsiteX339" fmla="*/ 4040189 w 5185284"/>
              <a:gd name="connsiteY339" fmla="*/ 3867450 h 5829996"/>
              <a:gd name="connsiteX340" fmla="*/ 3973661 w 5185284"/>
              <a:gd name="connsiteY340" fmla="*/ 3877595 h 5829996"/>
              <a:gd name="connsiteX341" fmla="*/ 3976428 w 5185284"/>
              <a:gd name="connsiteY341" fmla="*/ 3895738 h 5829996"/>
              <a:gd name="connsiteX342" fmla="*/ 3872990 w 5185284"/>
              <a:gd name="connsiteY342" fmla="*/ 4029094 h 5829996"/>
              <a:gd name="connsiteX343" fmla="*/ 3682415 w 5185284"/>
              <a:gd name="connsiteY343" fmla="*/ 4280941 h 5829996"/>
              <a:gd name="connsiteX344" fmla="*/ 3689793 w 5185284"/>
              <a:gd name="connsiteY344" fmla="*/ 4329325 h 5829996"/>
              <a:gd name="connsiteX345" fmla="*/ 3656476 w 5185284"/>
              <a:gd name="connsiteY345" fmla="*/ 4374631 h 5829996"/>
              <a:gd name="connsiteX346" fmla="*/ 3644326 w 5185284"/>
              <a:gd name="connsiteY346" fmla="*/ 4416709 h 5829996"/>
              <a:gd name="connsiteX347" fmla="*/ 3615673 w 5185284"/>
              <a:gd name="connsiteY347" fmla="*/ 4452021 h 5829996"/>
              <a:gd name="connsiteX348" fmla="*/ 3538894 w 5185284"/>
              <a:gd name="connsiteY348" fmla="*/ 4476106 h 5829996"/>
              <a:gd name="connsiteX349" fmla="*/ 3487025 w 5185284"/>
              <a:gd name="connsiteY349" fmla="*/ 4480921 h 5829996"/>
              <a:gd name="connsiteX350" fmla="*/ 3437001 w 5185284"/>
              <a:gd name="connsiteY350" fmla="*/ 4497831 h 5829996"/>
              <a:gd name="connsiteX351" fmla="*/ 3438846 w 5185284"/>
              <a:gd name="connsiteY351" fmla="*/ 4509927 h 5829996"/>
              <a:gd name="connsiteX352" fmla="*/ 3408606 w 5185284"/>
              <a:gd name="connsiteY352" fmla="*/ 4514538 h 5829996"/>
              <a:gd name="connsiteX353" fmla="*/ 3411372 w 5185284"/>
              <a:gd name="connsiteY353" fmla="*/ 4532682 h 5829996"/>
              <a:gd name="connsiteX354" fmla="*/ 3362989 w 5185284"/>
              <a:gd name="connsiteY354" fmla="*/ 4540060 h 5829996"/>
              <a:gd name="connsiteX355" fmla="*/ 3365755 w 5185284"/>
              <a:gd name="connsiteY355" fmla="*/ 4558204 h 5829996"/>
              <a:gd name="connsiteX356" fmla="*/ 3317372 w 5185284"/>
              <a:gd name="connsiteY356" fmla="*/ 4565581 h 5829996"/>
              <a:gd name="connsiteX357" fmla="*/ 3319216 w 5185284"/>
              <a:gd name="connsiteY357" fmla="*/ 4577677 h 5829996"/>
              <a:gd name="connsiteX358" fmla="*/ 3288976 w 5185284"/>
              <a:gd name="connsiteY358" fmla="*/ 4582288 h 5829996"/>
              <a:gd name="connsiteX359" fmla="*/ 3291743 w 5185284"/>
              <a:gd name="connsiteY359" fmla="*/ 4600432 h 5829996"/>
              <a:gd name="connsiteX360" fmla="*/ 3261503 w 5185284"/>
              <a:gd name="connsiteY360" fmla="*/ 4605043 h 5829996"/>
              <a:gd name="connsiteX361" fmla="*/ 3241922 w 5185284"/>
              <a:gd name="connsiteY361" fmla="*/ 4638971 h 5829996"/>
              <a:gd name="connsiteX362" fmla="*/ 3222342 w 5185284"/>
              <a:gd name="connsiteY362" fmla="*/ 4672900 h 5829996"/>
              <a:gd name="connsiteX363" fmla="*/ 3164628 w 5185284"/>
              <a:gd name="connsiteY363" fmla="*/ 4700266 h 5829996"/>
              <a:gd name="connsiteX364" fmla="*/ 3167395 w 5185284"/>
              <a:gd name="connsiteY364" fmla="*/ 4718410 h 5829996"/>
              <a:gd name="connsiteX365" fmla="*/ 3114808 w 5185284"/>
              <a:gd name="connsiteY365" fmla="*/ 4738805 h 5829996"/>
              <a:gd name="connsiteX366" fmla="*/ 2979705 w 5185284"/>
              <a:gd name="connsiteY366" fmla="*/ 4725369 h 5829996"/>
              <a:gd name="connsiteX367" fmla="*/ 2885093 w 5185284"/>
              <a:gd name="connsiteY367" fmla="*/ 4693381 h 5829996"/>
              <a:gd name="connsiteX368" fmla="*/ 2815284 w 5185284"/>
              <a:gd name="connsiteY368" fmla="*/ 4722592 h 5829996"/>
              <a:gd name="connsiteX369" fmla="*/ 2744553 w 5185284"/>
              <a:gd name="connsiteY369" fmla="*/ 4745754 h 5829996"/>
              <a:gd name="connsiteX370" fmla="*/ 2750086 w 5185284"/>
              <a:gd name="connsiteY370" fmla="*/ 4782042 h 5829996"/>
              <a:gd name="connsiteX371" fmla="*/ 2699343 w 5185284"/>
              <a:gd name="connsiteY371" fmla="*/ 4814533 h 5829996"/>
              <a:gd name="connsiteX372" fmla="*/ 2652804 w 5185284"/>
              <a:gd name="connsiteY372" fmla="*/ 4834007 h 5829996"/>
              <a:gd name="connsiteX373" fmla="*/ 2554450 w 5185284"/>
              <a:gd name="connsiteY373" fmla="*/ 4818061 h 5829996"/>
              <a:gd name="connsiteX374" fmla="*/ 2491976 w 5185284"/>
              <a:gd name="connsiteY374" fmla="*/ 4753324 h 5829996"/>
              <a:gd name="connsiteX375" fmla="*/ 2443592 w 5185284"/>
              <a:gd name="connsiteY375" fmla="*/ 4760702 h 5829996"/>
              <a:gd name="connsiteX376" fmla="*/ 2438981 w 5185284"/>
              <a:gd name="connsiteY376" fmla="*/ 4730463 h 5829996"/>
              <a:gd name="connsiteX377" fmla="*/ 2363639 w 5185284"/>
              <a:gd name="connsiteY377" fmla="*/ 4723385 h 5829996"/>
              <a:gd name="connsiteX378" fmla="*/ 2289219 w 5185284"/>
              <a:gd name="connsiteY378" fmla="*/ 4722355 h 5829996"/>
              <a:gd name="connsiteX379" fmla="*/ 2286452 w 5185284"/>
              <a:gd name="connsiteY379" fmla="*/ 4704212 h 5829996"/>
              <a:gd name="connsiteX380" fmla="*/ 2238069 w 5185284"/>
              <a:gd name="connsiteY380" fmla="*/ 4711589 h 5829996"/>
              <a:gd name="connsiteX381" fmla="*/ 2235302 w 5185284"/>
              <a:gd name="connsiteY381" fmla="*/ 4693446 h 5829996"/>
              <a:gd name="connsiteX382" fmla="*/ 2137816 w 5185284"/>
              <a:gd name="connsiteY382" fmla="*/ 4723782 h 5829996"/>
              <a:gd name="connsiteX383" fmla="*/ 2023109 w 5185284"/>
              <a:gd name="connsiteY383" fmla="*/ 4762932 h 5829996"/>
              <a:gd name="connsiteX384" fmla="*/ 2020342 w 5185284"/>
              <a:gd name="connsiteY384" fmla="*/ 4744789 h 5829996"/>
              <a:gd name="connsiteX385" fmla="*/ 1971959 w 5185284"/>
              <a:gd name="connsiteY385" fmla="*/ 4752166 h 5829996"/>
              <a:gd name="connsiteX386" fmla="*/ 1949204 w 5185284"/>
              <a:gd name="connsiteY386" fmla="*/ 4724693 h 5829996"/>
              <a:gd name="connsiteX387" fmla="*/ 1918964 w 5185284"/>
              <a:gd name="connsiteY387" fmla="*/ 4729304 h 5829996"/>
              <a:gd name="connsiteX388" fmla="*/ 1881347 w 5185284"/>
              <a:gd name="connsiteY388" fmla="*/ 4685531 h 5829996"/>
              <a:gd name="connsiteX389" fmla="*/ 1863203 w 5185284"/>
              <a:gd name="connsiteY389" fmla="*/ 4688298 h 5829996"/>
              <a:gd name="connsiteX390" fmla="*/ 1858592 w 5185284"/>
              <a:gd name="connsiteY390" fmla="*/ 4658058 h 5829996"/>
              <a:gd name="connsiteX391" fmla="*/ 1790735 w 5185284"/>
              <a:gd name="connsiteY391" fmla="*/ 4618896 h 5829996"/>
              <a:gd name="connsiteX392" fmla="*/ 1786124 w 5185284"/>
              <a:gd name="connsiteY392" fmla="*/ 4588656 h 5829996"/>
              <a:gd name="connsiteX393" fmla="*/ 1767980 w 5185284"/>
              <a:gd name="connsiteY393" fmla="*/ 4591423 h 5829996"/>
              <a:gd name="connsiteX394" fmla="*/ 1730362 w 5185284"/>
              <a:gd name="connsiteY394" fmla="*/ 4547651 h 5829996"/>
              <a:gd name="connsiteX395" fmla="*/ 1694075 w 5185284"/>
              <a:gd name="connsiteY395" fmla="*/ 4553184 h 5829996"/>
              <a:gd name="connsiteX396" fmla="*/ 1656457 w 5185284"/>
              <a:gd name="connsiteY396" fmla="*/ 4509411 h 5829996"/>
              <a:gd name="connsiteX397" fmla="*/ 1626217 w 5185284"/>
              <a:gd name="connsiteY397" fmla="*/ 4514022 h 5829996"/>
              <a:gd name="connsiteX398" fmla="*/ 1590906 w 5185284"/>
              <a:gd name="connsiteY398" fmla="*/ 4485369 h 5829996"/>
              <a:gd name="connsiteX399" fmla="*/ 1567690 w 5185284"/>
              <a:gd name="connsiteY399" fmla="*/ 4454872 h 5829996"/>
              <a:gd name="connsiteX400" fmla="*/ 1489066 w 5185284"/>
              <a:gd name="connsiteY400" fmla="*/ 4466861 h 5829996"/>
              <a:gd name="connsiteX401" fmla="*/ 1487222 w 5185284"/>
              <a:gd name="connsiteY401" fmla="*/ 4454765 h 5829996"/>
              <a:gd name="connsiteX402" fmla="*/ 1407011 w 5185284"/>
              <a:gd name="connsiteY402" fmla="*/ 4436053 h 5829996"/>
              <a:gd name="connsiteX403" fmla="*/ 1317986 w 5185284"/>
              <a:gd name="connsiteY403" fmla="*/ 4400119 h 5829996"/>
              <a:gd name="connsiteX404" fmla="*/ 1305998 w 5185284"/>
              <a:gd name="connsiteY404" fmla="*/ 4321495 h 5829996"/>
              <a:gd name="connsiteX405" fmla="*/ 1234355 w 5185284"/>
              <a:gd name="connsiteY405" fmla="*/ 4156045 h 5829996"/>
              <a:gd name="connsiteX406" fmla="*/ 1132881 w 5185284"/>
              <a:gd name="connsiteY406" fmla="*/ 4038464 h 5829996"/>
              <a:gd name="connsiteX407" fmla="*/ 1066664 w 5185284"/>
              <a:gd name="connsiteY407" fmla="*/ 3989769 h 5829996"/>
              <a:gd name="connsiteX408" fmla="*/ 1018591 w 5185284"/>
              <a:gd name="connsiteY408" fmla="*/ 3938308 h 5829996"/>
              <a:gd name="connsiteX409" fmla="*/ 1009369 w 5185284"/>
              <a:gd name="connsiteY409" fmla="*/ 3877828 h 5829996"/>
              <a:gd name="connsiteX410" fmla="*/ 992866 w 5185284"/>
              <a:gd name="connsiteY410" fmla="*/ 3871062 h 5829996"/>
              <a:gd name="connsiteX411" fmla="*/ 976363 w 5185284"/>
              <a:gd name="connsiteY411" fmla="*/ 3864295 h 5829996"/>
              <a:gd name="connsiteX412" fmla="*/ 971752 w 5185284"/>
              <a:gd name="connsiteY412" fmla="*/ 3834056 h 5829996"/>
              <a:gd name="connsiteX413" fmla="*/ 953608 w 5185284"/>
              <a:gd name="connsiteY413" fmla="*/ 3836822 h 5829996"/>
              <a:gd name="connsiteX414" fmla="*/ 931368 w 5185284"/>
              <a:gd name="connsiteY414" fmla="*/ 3772139 h 5829996"/>
              <a:gd name="connsiteX415" fmla="*/ 925942 w 5185284"/>
              <a:gd name="connsiteY415" fmla="*/ 3655384 h 5829996"/>
              <a:gd name="connsiteX416" fmla="*/ 921438 w 5185284"/>
              <a:gd name="connsiteY416" fmla="*/ 3544676 h 5829996"/>
              <a:gd name="connsiteX417" fmla="*/ 900120 w 5185284"/>
              <a:gd name="connsiteY417" fmla="*/ 3486041 h 5829996"/>
              <a:gd name="connsiteX418" fmla="*/ 888025 w 5185284"/>
              <a:gd name="connsiteY418" fmla="*/ 3487885 h 5829996"/>
              <a:gd name="connsiteX419" fmla="*/ 834161 w 5185284"/>
              <a:gd name="connsiteY419" fmla="*/ 3418741 h 5829996"/>
              <a:gd name="connsiteX420" fmla="*/ 813819 w 5185284"/>
              <a:gd name="connsiteY420" fmla="*/ 3325920 h 5829996"/>
              <a:gd name="connsiteX421" fmla="*/ 825915 w 5185284"/>
              <a:gd name="connsiteY421" fmla="*/ 3324076 h 5829996"/>
              <a:gd name="connsiteX422" fmla="*/ 842987 w 5185284"/>
              <a:gd name="connsiteY422" fmla="*/ 3253398 h 5829996"/>
              <a:gd name="connsiteX423" fmla="*/ 893065 w 5185284"/>
              <a:gd name="connsiteY423" fmla="*/ 3196254 h 5829996"/>
              <a:gd name="connsiteX424" fmla="*/ 888454 w 5185284"/>
              <a:gd name="connsiteY424" fmla="*/ 3166014 h 5829996"/>
              <a:gd name="connsiteX425" fmla="*/ 900550 w 5185284"/>
              <a:gd name="connsiteY425" fmla="*/ 3164169 h 5829996"/>
              <a:gd name="connsiteX426" fmla="*/ 866428 w 5185284"/>
              <a:gd name="connsiteY426" fmla="*/ 2940395 h 5829996"/>
              <a:gd name="connsiteX427" fmla="*/ 884572 w 5185284"/>
              <a:gd name="connsiteY427" fmla="*/ 2937629 h 5829996"/>
              <a:gd name="connsiteX428" fmla="*/ 878117 w 5185284"/>
              <a:gd name="connsiteY428" fmla="*/ 2895293 h 5829996"/>
              <a:gd name="connsiteX429" fmla="*/ 890213 w 5185284"/>
              <a:gd name="connsiteY429" fmla="*/ 2893449 h 5829996"/>
              <a:gd name="connsiteX430" fmla="*/ 880068 w 5185284"/>
              <a:gd name="connsiteY430" fmla="*/ 2826921 h 5829996"/>
              <a:gd name="connsiteX431" fmla="*/ 898212 w 5185284"/>
              <a:gd name="connsiteY431" fmla="*/ 2824154 h 5829996"/>
              <a:gd name="connsiteX432" fmla="*/ 879661 w 5185284"/>
              <a:gd name="connsiteY432" fmla="*/ 2783663 h 5829996"/>
              <a:gd name="connsiteX433" fmla="*/ 861110 w 5185284"/>
              <a:gd name="connsiteY433" fmla="*/ 2743172 h 5829996"/>
              <a:gd name="connsiteX434" fmla="*/ 889001 w 5185284"/>
              <a:gd name="connsiteY434" fmla="*/ 2581110 h 5829996"/>
              <a:gd name="connsiteX435" fmla="*/ 995409 w 5185284"/>
              <a:gd name="connsiteY435" fmla="*/ 2487528 h 5829996"/>
              <a:gd name="connsiteX436" fmla="*/ 989875 w 5185284"/>
              <a:gd name="connsiteY436" fmla="*/ 2451240 h 5829996"/>
              <a:gd name="connsiteX437" fmla="*/ 1022935 w 5185284"/>
              <a:gd name="connsiteY437" fmla="*/ 2424539 h 5829996"/>
              <a:gd name="connsiteX438" fmla="*/ 1041133 w 5185284"/>
              <a:gd name="connsiteY438" fmla="*/ 2381538 h 5829996"/>
              <a:gd name="connsiteX439" fmla="*/ 1071373 w 5185284"/>
              <a:gd name="connsiteY439" fmla="*/ 2376927 h 5829996"/>
              <a:gd name="connsiteX440" fmla="*/ 1108433 w 5185284"/>
              <a:gd name="connsiteY440" fmla="*/ 2315579 h 5829996"/>
              <a:gd name="connsiteX441" fmla="*/ 1171529 w 5185284"/>
              <a:gd name="connsiteY441" fmla="*/ 2262638 h 5829996"/>
              <a:gd name="connsiteX442" fmla="*/ 1164151 w 5185284"/>
              <a:gd name="connsiteY442" fmla="*/ 2214255 h 5829996"/>
              <a:gd name="connsiteX443" fmla="*/ 1176247 w 5185284"/>
              <a:gd name="connsiteY443" fmla="*/ 2212410 h 5829996"/>
              <a:gd name="connsiteX444" fmla="*/ 1176815 w 5185284"/>
              <a:gd name="connsiteY444" fmla="*/ 2134966 h 5829996"/>
              <a:gd name="connsiteX445" fmla="*/ 1191324 w 5185284"/>
              <a:gd name="connsiteY445" fmla="*/ 2067774 h 5829996"/>
              <a:gd name="connsiteX446" fmla="*/ 1253959 w 5185284"/>
              <a:gd name="connsiteY446" fmla="*/ 2011809 h 5829996"/>
              <a:gd name="connsiteX447" fmla="*/ 1338427 w 5185284"/>
              <a:gd name="connsiteY447" fmla="*/ 1977269 h 5829996"/>
              <a:gd name="connsiteX448" fmla="*/ 1336582 w 5185284"/>
              <a:gd name="connsiteY448" fmla="*/ 1965173 h 5829996"/>
              <a:gd name="connsiteX449" fmla="*/ 1384966 w 5185284"/>
              <a:gd name="connsiteY449" fmla="*/ 1957796 h 5829996"/>
              <a:gd name="connsiteX450" fmla="*/ 1382199 w 5185284"/>
              <a:gd name="connsiteY450" fmla="*/ 1939652 h 5829996"/>
              <a:gd name="connsiteX451" fmla="*/ 1440631 w 5185284"/>
              <a:gd name="connsiteY451" fmla="*/ 1896705 h 5829996"/>
              <a:gd name="connsiteX452" fmla="*/ 1512080 w 5185284"/>
              <a:gd name="connsiteY452" fmla="*/ 1857962 h 5829996"/>
              <a:gd name="connsiteX453" fmla="*/ 1506547 w 5185284"/>
              <a:gd name="connsiteY453" fmla="*/ 1821674 h 5829996"/>
              <a:gd name="connsiteX454" fmla="*/ 1592194 w 5185284"/>
              <a:gd name="connsiteY454" fmla="*/ 1774577 h 5829996"/>
              <a:gd name="connsiteX455" fmla="*/ 1649961 w 5185284"/>
              <a:gd name="connsiteY455" fmla="*/ 1706978 h 5829996"/>
              <a:gd name="connsiteX456" fmla="*/ 1686249 w 5185284"/>
              <a:gd name="connsiteY456" fmla="*/ 1701444 h 5829996"/>
              <a:gd name="connsiteX457" fmla="*/ 1737710 w 5185284"/>
              <a:gd name="connsiteY457" fmla="*/ 1653372 h 5829996"/>
              <a:gd name="connsiteX458" fmla="*/ 1836118 w 5185284"/>
              <a:gd name="connsiteY458" fmla="*/ 1629083 h 5829996"/>
              <a:gd name="connsiteX459" fmla="*/ 1833351 w 5185284"/>
              <a:gd name="connsiteY459" fmla="*/ 1610940 h 5829996"/>
              <a:gd name="connsiteX460" fmla="*/ 1863591 w 5185284"/>
              <a:gd name="connsiteY460" fmla="*/ 1606329 h 5829996"/>
              <a:gd name="connsiteX461" fmla="*/ 1870358 w 5185284"/>
              <a:gd name="connsiteY461" fmla="*/ 1589825 h 5829996"/>
              <a:gd name="connsiteX462" fmla="*/ 1877124 w 5185284"/>
              <a:gd name="connsiteY462" fmla="*/ 1573322 h 5829996"/>
              <a:gd name="connsiteX463" fmla="*/ 1907364 w 5185284"/>
              <a:gd name="connsiteY463" fmla="*/ 1568711 h 5829996"/>
              <a:gd name="connsiteX464" fmla="*/ 1904597 w 5185284"/>
              <a:gd name="connsiteY464" fmla="*/ 1550567 h 5829996"/>
              <a:gd name="connsiteX465" fmla="*/ 1920896 w 5185284"/>
              <a:gd name="connsiteY465" fmla="*/ 1535705 h 5829996"/>
              <a:gd name="connsiteX466" fmla="*/ 1928381 w 5185284"/>
              <a:gd name="connsiteY466" fmla="*/ 1503620 h 5829996"/>
              <a:gd name="connsiteX467" fmla="*/ 1946525 w 5185284"/>
              <a:gd name="connsiteY467" fmla="*/ 1500854 h 5829996"/>
              <a:gd name="connsiteX468" fmla="*/ 1939148 w 5185284"/>
              <a:gd name="connsiteY468" fmla="*/ 1452470 h 5829996"/>
              <a:gd name="connsiteX469" fmla="*/ 1921004 w 5185284"/>
              <a:gd name="connsiteY469" fmla="*/ 1455237 h 5829996"/>
              <a:gd name="connsiteX470" fmla="*/ 1901638 w 5185284"/>
              <a:gd name="connsiteY470" fmla="*/ 1328230 h 5829996"/>
              <a:gd name="connsiteX471" fmla="*/ 1919782 w 5185284"/>
              <a:gd name="connsiteY471" fmla="*/ 1325463 h 5829996"/>
              <a:gd name="connsiteX472" fmla="*/ 1909637 w 5185284"/>
              <a:gd name="connsiteY472" fmla="*/ 1258936 h 5829996"/>
              <a:gd name="connsiteX473" fmla="*/ 1891493 w 5185284"/>
              <a:gd name="connsiteY473" fmla="*/ 1261702 h 5829996"/>
              <a:gd name="connsiteX474" fmla="*/ 1889649 w 5185284"/>
              <a:gd name="connsiteY474" fmla="*/ 1249606 h 5829996"/>
              <a:gd name="connsiteX475" fmla="*/ 1907793 w 5185284"/>
              <a:gd name="connsiteY475" fmla="*/ 1246840 h 5829996"/>
              <a:gd name="connsiteX476" fmla="*/ 1895804 w 5185284"/>
              <a:gd name="connsiteY476" fmla="*/ 1168216 h 5829996"/>
              <a:gd name="connsiteX477" fmla="*/ 1907900 w 5185284"/>
              <a:gd name="connsiteY477" fmla="*/ 1166372 h 5829996"/>
              <a:gd name="connsiteX478" fmla="*/ 1910517 w 5185284"/>
              <a:gd name="connsiteY478" fmla="*/ 1122653 h 5829996"/>
              <a:gd name="connsiteX479" fmla="*/ 1913133 w 5185284"/>
              <a:gd name="connsiteY479" fmla="*/ 1078934 h 5829996"/>
              <a:gd name="connsiteX480" fmla="*/ 1931277 w 5185284"/>
              <a:gd name="connsiteY480" fmla="*/ 1076168 h 5829996"/>
              <a:gd name="connsiteX481" fmla="*/ 1926666 w 5185284"/>
              <a:gd name="connsiteY481" fmla="*/ 1045928 h 5829996"/>
              <a:gd name="connsiteX482" fmla="*/ 1938762 w 5185284"/>
              <a:gd name="connsiteY482" fmla="*/ 1044083 h 5829996"/>
              <a:gd name="connsiteX483" fmla="*/ 1929540 w 5185284"/>
              <a:gd name="connsiteY483" fmla="*/ 983604 h 5829996"/>
              <a:gd name="connsiteX484" fmla="*/ 1947684 w 5185284"/>
              <a:gd name="connsiteY484" fmla="*/ 980837 h 5829996"/>
              <a:gd name="connsiteX485" fmla="*/ 1942151 w 5185284"/>
              <a:gd name="connsiteY485" fmla="*/ 944549 h 5829996"/>
              <a:gd name="connsiteX486" fmla="*/ 1954247 w 5185284"/>
              <a:gd name="connsiteY486" fmla="*/ 942705 h 5829996"/>
              <a:gd name="connsiteX487" fmla="*/ 1958708 w 5185284"/>
              <a:gd name="connsiteY487" fmla="*/ 911082 h 5829996"/>
              <a:gd name="connsiteX488" fmla="*/ 1963168 w 5185284"/>
              <a:gd name="connsiteY488" fmla="*/ 879459 h 5829996"/>
              <a:gd name="connsiteX489" fmla="*/ 1981312 w 5185284"/>
              <a:gd name="connsiteY489" fmla="*/ 876692 h 5829996"/>
              <a:gd name="connsiteX490" fmla="*/ 1979060 w 5185284"/>
              <a:gd name="connsiteY490" fmla="*/ 821338 h 5829996"/>
              <a:gd name="connsiteX491" fmla="*/ 1976808 w 5185284"/>
              <a:gd name="connsiteY491" fmla="*/ 765985 h 5829996"/>
              <a:gd name="connsiteX492" fmla="*/ 1994952 w 5185284"/>
              <a:gd name="connsiteY492" fmla="*/ 763218 h 5829996"/>
              <a:gd name="connsiteX493" fmla="*/ 1989419 w 5185284"/>
              <a:gd name="connsiteY493" fmla="*/ 726930 h 5829996"/>
              <a:gd name="connsiteX494" fmla="*/ 2017815 w 5185284"/>
              <a:gd name="connsiteY494" fmla="*/ 710223 h 5829996"/>
              <a:gd name="connsiteX495" fmla="*/ 2013204 w 5185284"/>
              <a:gd name="connsiteY495" fmla="*/ 679984 h 5829996"/>
              <a:gd name="connsiteX496" fmla="*/ 2040677 w 5185284"/>
              <a:gd name="connsiteY496" fmla="*/ 657229 h 5829996"/>
              <a:gd name="connsiteX497" fmla="*/ 2033299 w 5185284"/>
              <a:gd name="connsiteY497" fmla="*/ 608845 h 5829996"/>
              <a:gd name="connsiteX498" fmla="*/ 2121820 w 5185284"/>
              <a:gd name="connsiteY498" fmla="*/ 499424 h 5829996"/>
              <a:gd name="connsiteX499" fmla="*/ 2233096 w 5185284"/>
              <a:gd name="connsiteY499" fmla="*/ 417477 h 5829996"/>
              <a:gd name="connsiteX500" fmla="*/ 2228485 w 5185284"/>
              <a:gd name="connsiteY500" fmla="*/ 387237 h 5829996"/>
              <a:gd name="connsiteX501" fmla="*/ 2274102 w 5185284"/>
              <a:gd name="connsiteY501" fmla="*/ 361716 h 5829996"/>
              <a:gd name="connsiteX502" fmla="*/ 2271336 w 5185284"/>
              <a:gd name="connsiteY502" fmla="*/ 343572 h 5829996"/>
              <a:gd name="connsiteX503" fmla="*/ 2319719 w 5185284"/>
              <a:gd name="connsiteY503" fmla="*/ 336194 h 5829996"/>
              <a:gd name="connsiteX504" fmla="*/ 2327204 w 5185284"/>
              <a:gd name="connsiteY504" fmla="*/ 304110 h 5829996"/>
              <a:gd name="connsiteX505" fmla="*/ 2363492 w 5185284"/>
              <a:gd name="connsiteY505" fmla="*/ 298577 h 5829996"/>
              <a:gd name="connsiteX506" fmla="*/ 2361648 w 5185284"/>
              <a:gd name="connsiteY506" fmla="*/ 286481 h 5829996"/>
              <a:gd name="connsiteX507" fmla="*/ 2398654 w 5185284"/>
              <a:gd name="connsiteY507" fmla="*/ 265367 h 5829996"/>
              <a:gd name="connsiteX508" fmla="*/ 2432893 w 5185284"/>
              <a:gd name="connsiteY508" fmla="*/ 226109 h 5829996"/>
              <a:gd name="connsiteX509" fmla="*/ 2493373 w 5185284"/>
              <a:gd name="connsiteY509" fmla="*/ 216887 h 5829996"/>
              <a:gd name="connsiteX510" fmla="*/ 2516235 w 5185284"/>
              <a:gd name="connsiteY510" fmla="*/ 163892 h 5829996"/>
              <a:gd name="connsiteX511" fmla="*/ 2552523 w 5185284"/>
              <a:gd name="connsiteY511" fmla="*/ 158359 h 5829996"/>
              <a:gd name="connsiteX512" fmla="*/ 2549756 w 5185284"/>
              <a:gd name="connsiteY512" fmla="*/ 140215 h 5829996"/>
              <a:gd name="connsiteX513" fmla="*/ 2654931 w 5185284"/>
              <a:gd name="connsiteY513" fmla="*/ 99423 h 5829996"/>
              <a:gd name="connsiteX514" fmla="*/ 2760105 w 5185284"/>
              <a:gd name="connsiteY514" fmla="*/ 58632 h 5829996"/>
              <a:gd name="connsiteX515" fmla="*/ 2762872 w 5185284"/>
              <a:gd name="connsiteY515" fmla="*/ 76776 h 5829996"/>
              <a:gd name="connsiteX516" fmla="*/ 2792189 w 5185284"/>
              <a:gd name="connsiteY516" fmla="*/ 66117 h 5829996"/>
              <a:gd name="connsiteX517" fmla="*/ 2796393 w 5185284"/>
              <a:gd name="connsiteY517" fmla="*/ 53099 h 5829996"/>
              <a:gd name="connsiteX518" fmla="*/ 2829399 w 5185284"/>
              <a:gd name="connsiteY518" fmla="*/ 66632 h 5829996"/>
              <a:gd name="connsiteX519" fmla="*/ 2920837 w 5185284"/>
              <a:gd name="connsiteY519" fmla="*/ 37218 h 5829996"/>
              <a:gd name="connsiteX520" fmla="*/ 3055533 w 5185284"/>
              <a:gd name="connsiteY520" fmla="*/ 7396 h 5829996"/>
              <a:gd name="connsiteX521" fmla="*/ 3094845 w 5185284"/>
              <a:gd name="connsiteY521" fmla="*/ 1402 h 5829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</a:cxnLst>
            <a:rect l="l" t="t" r="r" b="b"/>
            <a:pathLst>
              <a:path w="5185284" h="5829996">
                <a:moveTo>
                  <a:pt x="4843827" y="5490088"/>
                </a:moveTo>
                <a:lnTo>
                  <a:pt x="4937306" y="5494400"/>
                </a:lnTo>
                <a:cubicBezTo>
                  <a:pt x="4942224" y="5526656"/>
                  <a:pt x="4945681" y="5556040"/>
                  <a:pt x="4947661" y="5582556"/>
                </a:cubicBezTo>
                <a:cubicBezTo>
                  <a:pt x="4949641" y="5609071"/>
                  <a:pt x="4951075" y="5638764"/>
                  <a:pt x="4951961" y="5671634"/>
                </a:cubicBezTo>
                <a:lnTo>
                  <a:pt x="4933817" y="5674401"/>
                </a:lnTo>
                <a:lnTo>
                  <a:pt x="4938428" y="5704640"/>
                </a:lnTo>
                <a:lnTo>
                  <a:pt x="4926325" y="5706486"/>
                </a:lnTo>
                <a:cubicBezTo>
                  <a:pt x="4923530" y="5715164"/>
                  <a:pt x="4921736" y="5723689"/>
                  <a:pt x="4920949" y="5732060"/>
                </a:cubicBezTo>
                <a:cubicBezTo>
                  <a:pt x="4920155" y="5740433"/>
                  <a:pt x="4918369" y="5748956"/>
                  <a:pt x="4915566" y="5757635"/>
                </a:cubicBezTo>
                <a:lnTo>
                  <a:pt x="4885327" y="5762246"/>
                </a:lnTo>
                <a:lnTo>
                  <a:pt x="4889938" y="5792486"/>
                </a:lnTo>
                <a:cubicBezTo>
                  <a:pt x="4870392" y="5799592"/>
                  <a:pt x="4851856" y="5806544"/>
                  <a:pt x="4834327" y="5813343"/>
                </a:cubicBezTo>
                <a:cubicBezTo>
                  <a:pt x="4816797" y="5820141"/>
                  <a:pt x="4793921" y="5825692"/>
                  <a:pt x="4765697" y="5829996"/>
                </a:cubicBezTo>
                <a:cubicBezTo>
                  <a:pt x="4753944" y="5807034"/>
                  <a:pt x="4745437" y="5791828"/>
                  <a:pt x="4740176" y="5784379"/>
                </a:cubicBezTo>
                <a:lnTo>
                  <a:pt x="4728080" y="5786223"/>
                </a:lnTo>
                <a:lnTo>
                  <a:pt x="4717935" y="5719696"/>
                </a:lnTo>
                <a:cubicBezTo>
                  <a:pt x="4721352" y="5715049"/>
                  <a:pt x="4724069" y="5712572"/>
                  <a:pt x="4726085" y="5712265"/>
                </a:cubicBezTo>
                <a:cubicBezTo>
                  <a:pt x="4728101" y="5711957"/>
                  <a:pt x="4730818" y="5709480"/>
                  <a:pt x="4734235" y="5704833"/>
                </a:cubicBezTo>
                <a:cubicBezTo>
                  <a:pt x="4738267" y="5704219"/>
                  <a:pt x="4739975" y="5701895"/>
                  <a:pt x="4739361" y="5697863"/>
                </a:cubicBezTo>
                <a:cubicBezTo>
                  <a:pt x="4738746" y="5693831"/>
                  <a:pt x="4737431" y="5691969"/>
                  <a:pt x="4735406" y="5692277"/>
                </a:cubicBezTo>
                <a:cubicBezTo>
                  <a:pt x="4733391" y="5692585"/>
                  <a:pt x="4732083" y="5690722"/>
                  <a:pt x="4731468" y="5686690"/>
                </a:cubicBezTo>
                <a:cubicBezTo>
                  <a:pt x="4732083" y="5690722"/>
                  <a:pt x="4734578" y="5680027"/>
                  <a:pt x="4738953" y="5654605"/>
                </a:cubicBezTo>
                <a:lnTo>
                  <a:pt x="4751049" y="5652761"/>
                </a:lnTo>
                <a:lnTo>
                  <a:pt x="4746438" y="5622521"/>
                </a:lnTo>
                <a:cubicBezTo>
                  <a:pt x="4764139" y="5603319"/>
                  <a:pt x="4779277" y="5587602"/>
                  <a:pt x="4791851" y="5575371"/>
                </a:cubicBezTo>
                <a:cubicBezTo>
                  <a:pt x="4804418" y="5563140"/>
                  <a:pt x="4812586" y="5542298"/>
                  <a:pt x="4816354" y="5512843"/>
                </a:cubicBezTo>
                <a:lnTo>
                  <a:pt x="4846594" y="5508232"/>
                </a:lnTo>
                <a:close/>
                <a:moveTo>
                  <a:pt x="2912356" y="5303444"/>
                </a:moveTo>
                <a:cubicBezTo>
                  <a:pt x="2936820" y="5328594"/>
                  <a:pt x="2965495" y="5340724"/>
                  <a:pt x="2998365" y="5339838"/>
                </a:cubicBezTo>
                <a:cubicBezTo>
                  <a:pt x="3009495" y="5358770"/>
                  <a:pt x="3019719" y="5371651"/>
                  <a:pt x="3029013" y="5378485"/>
                </a:cubicBezTo>
                <a:cubicBezTo>
                  <a:pt x="3038306" y="5385319"/>
                  <a:pt x="3048215" y="5396186"/>
                  <a:pt x="3058738" y="5411084"/>
                </a:cubicBezTo>
                <a:lnTo>
                  <a:pt x="3076882" y="5408317"/>
                </a:lnTo>
                <a:lnTo>
                  <a:pt x="3103625" y="5583708"/>
                </a:lnTo>
                <a:cubicBezTo>
                  <a:pt x="3066995" y="5614048"/>
                  <a:pt x="3042767" y="5644559"/>
                  <a:pt x="3030943" y="5675242"/>
                </a:cubicBezTo>
                <a:cubicBezTo>
                  <a:pt x="3019118" y="5705925"/>
                  <a:pt x="2989014" y="5724956"/>
                  <a:pt x="2940631" y="5732333"/>
                </a:cubicBezTo>
                <a:cubicBezTo>
                  <a:pt x="2904343" y="5737866"/>
                  <a:pt x="2858454" y="5734549"/>
                  <a:pt x="2802965" y="5722382"/>
                </a:cubicBezTo>
                <a:cubicBezTo>
                  <a:pt x="2747475" y="5710215"/>
                  <a:pt x="2712181" y="5668150"/>
                  <a:pt x="2697083" y="5596190"/>
                </a:cubicBezTo>
                <a:lnTo>
                  <a:pt x="2684987" y="5598034"/>
                </a:lnTo>
                <a:lnTo>
                  <a:pt x="2683142" y="5585938"/>
                </a:lnTo>
                <a:lnTo>
                  <a:pt x="2695238" y="5584094"/>
                </a:lnTo>
                <a:lnTo>
                  <a:pt x="2688483" y="5418032"/>
                </a:lnTo>
                <a:lnTo>
                  <a:pt x="2700579" y="5416188"/>
                </a:lnTo>
                <a:cubicBezTo>
                  <a:pt x="2721082" y="5388307"/>
                  <a:pt x="2750571" y="5365245"/>
                  <a:pt x="2789046" y="5347001"/>
                </a:cubicBezTo>
                <a:cubicBezTo>
                  <a:pt x="2827514" y="5328758"/>
                  <a:pt x="2868620" y="5314239"/>
                  <a:pt x="2912356" y="5303444"/>
                </a:cubicBezTo>
                <a:close/>
                <a:moveTo>
                  <a:pt x="3919895" y="5011344"/>
                </a:moveTo>
                <a:cubicBezTo>
                  <a:pt x="3981527" y="5009682"/>
                  <a:pt x="4031280" y="5021435"/>
                  <a:pt x="4069155" y="5046602"/>
                </a:cubicBezTo>
                <a:cubicBezTo>
                  <a:pt x="4119655" y="5080159"/>
                  <a:pt x="4149823" y="5129193"/>
                  <a:pt x="4159660" y="5193705"/>
                </a:cubicBezTo>
                <a:lnTo>
                  <a:pt x="4177804" y="5190938"/>
                </a:lnTo>
                <a:cubicBezTo>
                  <a:pt x="4178419" y="5194970"/>
                  <a:pt x="4179888" y="5197841"/>
                  <a:pt x="4182211" y="5199549"/>
                </a:cubicBezTo>
                <a:cubicBezTo>
                  <a:pt x="4184535" y="5201258"/>
                  <a:pt x="4186004" y="5204128"/>
                  <a:pt x="4186619" y="5208160"/>
                </a:cubicBezTo>
                <a:cubicBezTo>
                  <a:pt x="4188463" y="5220256"/>
                  <a:pt x="4185814" y="5229943"/>
                  <a:pt x="4178673" y="5237220"/>
                </a:cubicBezTo>
                <a:cubicBezTo>
                  <a:pt x="4171531" y="5244498"/>
                  <a:pt x="4168575" y="5252168"/>
                  <a:pt x="4169804" y="5260233"/>
                </a:cubicBezTo>
                <a:lnTo>
                  <a:pt x="4187948" y="5257466"/>
                </a:lnTo>
                <a:cubicBezTo>
                  <a:pt x="4192252" y="5285690"/>
                  <a:pt x="4193771" y="5309181"/>
                  <a:pt x="4192506" y="5327940"/>
                </a:cubicBezTo>
                <a:cubicBezTo>
                  <a:pt x="4191240" y="5346698"/>
                  <a:pt x="4190128" y="5366465"/>
                  <a:pt x="4189171" y="5387240"/>
                </a:cubicBezTo>
                <a:lnTo>
                  <a:pt x="4158931" y="5391851"/>
                </a:lnTo>
                <a:cubicBezTo>
                  <a:pt x="4153598" y="5438047"/>
                  <a:pt x="4129899" y="5478792"/>
                  <a:pt x="4087835" y="5514086"/>
                </a:cubicBezTo>
                <a:cubicBezTo>
                  <a:pt x="4045771" y="5549380"/>
                  <a:pt x="4000547" y="5570715"/>
                  <a:pt x="3952163" y="5578093"/>
                </a:cubicBezTo>
                <a:cubicBezTo>
                  <a:pt x="3927971" y="5581782"/>
                  <a:pt x="3903165" y="5581439"/>
                  <a:pt x="3877744" y="5577064"/>
                </a:cubicBezTo>
                <a:lnTo>
                  <a:pt x="3875899" y="5564968"/>
                </a:lnTo>
                <a:lnTo>
                  <a:pt x="3827515" y="5572345"/>
                </a:lnTo>
                <a:lnTo>
                  <a:pt x="3824749" y="5554201"/>
                </a:lnTo>
                <a:lnTo>
                  <a:pt x="3794509" y="5558812"/>
                </a:lnTo>
                <a:cubicBezTo>
                  <a:pt x="3783986" y="5543914"/>
                  <a:pt x="3776401" y="5534756"/>
                  <a:pt x="3771754" y="5531339"/>
                </a:cubicBezTo>
                <a:lnTo>
                  <a:pt x="3741514" y="5535950"/>
                </a:lnTo>
                <a:cubicBezTo>
                  <a:pt x="3718281" y="5518865"/>
                  <a:pt x="3691887" y="5487820"/>
                  <a:pt x="3662333" y="5442818"/>
                </a:cubicBezTo>
                <a:cubicBezTo>
                  <a:pt x="3632780" y="5397816"/>
                  <a:pt x="3614622" y="5353139"/>
                  <a:pt x="3607859" y="5308787"/>
                </a:cubicBezTo>
                <a:lnTo>
                  <a:pt x="3626003" y="5306020"/>
                </a:lnTo>
                <a:cubicBezTo>
                  <a:pt x="3629148" y="5272535"/>
                  <a:pt x="3631200" y="5245405"/>
                  <a:pt x="3632158" y="5224631"/>
                </a:cubicBezTo>
                <a:lnTo>
                  <a:pt x="3644254" y="5222786"/>
                </a:lnTo>
                <a:cubicBezTo>
                  <a:pt x="3647056" y="5214108"/>
                  <a:pt x="3648543" y="5203567"/>
                  <a:pt x="3648715" y="5191163"/>
                </a:cubicBezTo>
                <a:cubicBezTo>
                  <a:pt x="3648887" y="5178760"/>
                  <a:pt x="3650374" y="5168219"/>
                  <a:pt x="3653176" y="5159540"/>
                </a:cubicBezTo>
                <a:lnTo>
                  <a:pt x="3671320" y="5156774"/>
                </a:lnTo>
                <a:cubicBezTo>
                  <a:pt x="3680956" y="5138801"/>
                  <a:pt x="3690593" y="5120829"/>
                  <a:pt x="3700230" y="5102857"/>
                </a:cubicBezTo>
                <a:cubicBezTo>
                  <a:pt x="3709867" y="5084885"/>
                  <a:pt x="3721519" y="5066605"/>
                  <a:pt x="3735188" y="5048017"/>
                </a:cubicBezTo>
                <a:lnTo>
                  <a:pt x="3795668" y="5038795"/>
                </a:lnTo>
                <a:cubicBezTo>
                  <a:pt x="3802502" y="5029502"/>
                  <a:pt x="3822047" y="5022396"/>
                  <a:pt x="3854303" y="5017478"/>
                </a:cubicBezTo>
                <a:cubicBezTo>
                  <a:pt x="3877486" y="5013943"/>
                  <a:pt x="3899350" y="5011898"/>
                  <a:pt x="3919895" y="5011344"/>
                </a:cubicBezTo>
                <a:close/>
                <a:moveTo>
                  <a:pt x="545354" y="4461990"/>
                </a:moveTo>
                <a:cubicBezTo>
                  <a:pt x="557450" y="4460146"/>
                  <a:pt x="570160" y="4462333"/>
                  <a:pt x="583486" y="4468553"/>
                </a:cubicBezTo>
                <a:cubicBezTo>
                  <a:pt x="596811" y="4474772"/>
                  <a:pt x="611538" y="4476653"/>
                  <a:pt x="627666" y="4474194"/>
                </a:cubicBezTo>
                <a:lnTo>
                  <a:pt x="630433" y="4492337"/>
                </a:lnTo>
                <a:lnTo>
                  <a:pt x="660672" y="4487726"/>
                </a:lnTo>
                <a:cubicBezTo>
                  <a:pt x="671810" y="4506656"/>
                  <a:pt x="683735" y="4517215"/>
                  <a:pt x="696445" y="4519403"/>
                </a:cubicBezTo>
                <a:cubicBezTo>
                  <a:pt x="709156" y="4521591"/>
                  <a:pt x="725591" y="4521147"/>
                  <a:pt x="745751" y="4518073"/>
                </a:cubicBezTo>
                <a:cubicBezTo>
                  <a:pt x="761879" y="4515614"/>
                  <a:pt x="777853" y="4512147"/>
                  <a:pt x="793674" y="4507672"/>
                </a:cubicBezTo>
                <a:cubicBezTo>
                  <a:pt x="809494" y="4503197"/>
                  <a:pt x="825468" y="4499729"/>
                  <a:pt x="841596" y="4497270"/>
                </a:cubicBezTo>
                <a:cubicBezTo>
                  <a:pt x="857724" y="4494811"/>
                  <a:pt x="878499" y="4495769"/>
                  <a:pt x="903920" y="4500144"/>
                </a:cubicBezTo>
                <a:lnTo>
                  <a:pt x="906687" y="4518288"/>
                </a:lnTo>
                <a:cubicBezTo>
                  <a:pt x="929306" y="4531342"/>
                  <a:pt x="950763" y="4543541"/>
                  <a:pt x="971059" y="4554887"/>
                </a:cubicBezTo>
                <a:cubicBezTo>
                  <a:pt x="991355" y="4566232"/>
                  <a:pt x="1012812" y="4578432"/>
                  <a:pt x="1035431" y="4591486"/>
                </a:cubicBezTo>
                <a:lnTo>
                  <a:pt x="1040964" y="4627773"/>
                </a:lnTo>
                <a:cubicBezTo>
                  <a:pt x="1044996" y="4627158"/>
                  <a:pt x="1055691" y="4629653"/>
                  <a:pt x="1073048" y="4635258"/>
                </a:cubicBezTo>
                <a:lnTo>
                  <a:pt x="1077659" y="4665498"/>
                </a:lnTo>
                <a:lnTo>
                  <a:pt x="1151564" y="4703737"/>
                </a:lnTo>
                <a:cubicBezTo>
                  <a:pt x="1153409" y="4715833"/>
                  <a:pt x="1156108" y="4726767"/>
                  <a:pt x="1159660" y="4736540"/>
                </a:cubicBezTo>
                <a:cubicBezTo>
                  <a:pt x="1163213" y="4746312"/>
                  <a:pt x="1167928" y="4756939"/>
                  <a:pt x="1173805" y="4768420"/>
                </a:cubicBezTo>
                <a:lnTo>
                  <a:pt x="1191948" y="4765654"/>
                </a:lnTo>
                <a:lnTo>
                  <a:pt x="1208548" y="4874517"/>
                </a:lnTo>
                <a:lnTo>
                  <a:pt x="1220644" y="4872673"/>
                </a:lnTo>
                <a:lnTo>
                  <a:pt x="1230788" y="4939200"/>
                </a:lnTo>
                <a:lnTo>
                  <a:pt x="1248932" y="4936434"/>
                </a:lnTo>
                <a:cubicBezTo>
                  <a:pt x="1246130" y="4945112"/>
                  <a:pt x="1244182" y="4952629"/>
                  <a:pt x="1243088" y="4958985"/>
                </a:cubicBezTo>
                <a:cubicBezTo>
                  <a:pt x="1241994" y="4965340"/>
                  <a:pt x="1240046" y="4972857"/>
                  <a:pt x="1237244" y="4981536"/>
                </a:cubicBezTo>
                <a:lnTo>
                  <a:pt x="1255387" y="4978769"/>
                </a:lnTo>
                <a:lnTo>
                  <a:pt x="1265532" y="5045297"/>
                </a:lnTo>
                <a:lnTo>
                  <a:pt x="1283676" y="5042530"/>
                </a:lnTo>
                <a:lnTo>
                  <a:pt x="1285520" y="5054626"/>
                </a:lnTo>
                <a:lnTo>
                  <a:pt x="1267376" y="5057393"/>
                </a:lnTo>
                <a:lnTo>
                  <a:pt x="1272909" y="5093680"/>
                </a:lnTo>
                <a:lnTo>
                  <a:pt x="1254765" y="5096447"/>
                </a:lnTo>
                <a:cubicBezTo>
                  <a:pt x="1257839" y="5116607"/>
                  <a:pt x="1259598" y="5134904"/>
                  <a:pt x="1260041" y="5151340"/>
                </a:cubicBezTo>
                <a:cubicBezTo>
                  <a:pt x="1260484" y="5167775"/>
                  <a:pt x="1260227" y="5186380"/>
                  <a:pt x="1259269" y="5207154"/>
                </a:cubicBezTo>
                <a:lnTo>
                  <a:pt x="1241125" y="5209921"/>
                </a:lnTo>
                <a:lnTo>
                  <a:pt x="1245736" y="5240161"/>
                </a:lnTo>
                <a:cubicBezTo>
                  <a:pt x="1238287" y="5245422"/>
                  <a:pt x="1233708" y="5249215"/>
                  <a:pt x="1232000" y="5251539"/>
                </a:cubicBezTo>
                <a:cubicBezTo>
                  <a:pt x="1230291" y="5253862"/>
                  <a:pt x="1225712" y="5257654"/>
                  <a:pt x="1218263" y="5262916"/>
                </a:cubicBezTo>
                <a:lnTo>
                  <a:pt x="1222874" y="5293156"/>
                </a:lnTo>
                <a:lnTo>
                  <a:pt x="1204730" y="5295922"/>
                </a:lnTo>
                <a:cubicBezTo>
                  <a:pt x="1201585" y="5329408"/>
                  <a:pt x="1200780" y="5351190"/>
                  <a:pt x="1202318" y="5361270"/>
                </a:cubicBezTo>
                <a:cubicBezTo>
                  <a:pt x="1203854" y="5371350"/>
                  <a:pt x="1190954" y="5394977"/>
                  <a:pt x="1163617" y="5432151"/>
                </a:cubicBezTo>
                <a:lnTo>
                  <a:pt x="1166384" y="5450295"/>
                </a:lnTo>
                <a:lnTo>
                  <a:pt x="1136144" y="5454906"/>
                </a:lnTo>
                <a:cubicBezTo>
                  <a:pt x="1122475" y="5473493"/>
                  <a:pt x="1109421" y="5496112"/>
                  <a:pt x="1096982" y="5522763"/>
                </a:cubicBezTo>
                <a:lnTo>
                  <a:pt x="1060694" y="5528296"/>
                </a:lnTo>
                <a:lnTo>
                  <a:pt x="1063461" y="5546440"/>
                </a:lnTo>
                <a:cubicBezTo>
                  <a:pt x="1039884" y="5554161"/>
                  <a:pt x="1013983" y="5560173"/>
                  <a:pt x="985760" y="5564477"/>
                </a:cubicBezTo>
                <a:cubicBezTo>
                  <a:pt x="957536" y="5568780"/>
                  <a:pt x="939528" y="5585966"/>
                  <a:pt x="931736" y="5616034"/>
                </a:cubicBezTo>
                <a:lnTo>
                  <a:pt x="883352" y="5623412"/>
                </a:lnTo>
                <a:cubicBezTo>
                  <a:pt x="866266" y="5646646"/>
                  <a:pt x="850975" y="5661355"/>
                  <a:pt x="837478" y="5667539"/>
                </a:cubicBezTo>
                <a:cubicBezTo>
                  <a:pt x="823980" y="5673723"/>
                  <a:pt x="805443" y="5680675"/>
                  <a:pt x="781866" y="5688395"/>
                </a:cubicBezTo>
                <a:lnTo>
                  <a:pt x="783711" y="5700491"/>
                </a:lnTo>
                <a:lnTo>
                  <a:pt x="765567" y="5703258"/>
                </a:lnTo>
                <a:lnTo>
                  <a:pt x="763722" y="5691162"/>
                </a:lnTo>
                <a:lnTo>
                  <a:pt x="715339" y="5698540"/>
                </a:lnTo>
                <a:lnTo>
                  <a:pt x="712572" y="5680396"/>
                </a:lnTo>
                <a:cubicBezTo>
                  <a:pt x="679702" y="5681282"/>
                  <a:pt x="645977" y="5683330"/>
                  <a:pt x="611398" y="5686540"/>
                </a:cubicBezTo>
                <a:cubicBezTo>
                  <a:pt x="576819" y="5689750"/>
                  <a:pt x="541078" y="5692106"/>
                  <a:pt x="504175" y="5693607"/>
                </a:cubicBezTo>
                <a:cubicBezTo>
                  <a:pt x="472606" y="5648912"/>
                  <a:pt x="442334" y="5619491"/>
                  <a:pt x="413359" y="5605343"/>
                </a:cubicBezTo>
                <a:cubicBezTo>
                  <a:pt x="384385" y="5591195"/>
                  <a:pt x="329578" y="5590270"/>
                  <a:pt x="248939" y="5602566"/>
                </a:cubicBezTo>
                <a:cubicBezTo>
                  <a:pt x="242447" y="5587053"/>
                  <a:pt x="237579" y="5575417"/>
                  <a:pt x="234333" y="5567661"/>
                </a:cubicBezTo>
                <a:cubicBezTo>
                  <a:pt x="231088" y="5559905"/>
                  <a:pt x="228850" y="5551995"/>
                  <a:pt x="227621" y="5543930"/>
                </a:cubicBezTo>
                <a:cubicBezTo>
                  <a:pt x="225162" y="5527803"/>
                  <a:pt x="226734" y="5511060"/>
                  <a:pt x="232339" y="5493703"/>
                </a:cubicBezTo>
                <a:lnTo>
                  <a:pt x="214195" y="5496469"/>
                </a:lnTo>
                <a:lnTo>
                  <a:pt x="209584" y="5466229"/>
                </a:lnTo>
                <a:cubicBezTo>
                  <a:pt x="196259" y="5460010"/>
                  <a:pt x="184402" y="5456660"/>
                  <a:pt x="174015" y="5456182"/>
                </a:cubicBezTo>
                <a:cubicBezTo>
                  <a:pt x="163628" y="5455702"/>
                  <a:pt x="152865" y="5445998"/>
                  <a:pt x="141727" y="5427068"/>
                </a:cubicBezTo>
                <a:lnTo>
                  <a:pt x="111487" y="5431679"/>
                </a:lnTo>
                <a:cubicBezTo>
                  <a:pt x="102194" y="5424844"/>
                  <a:pt x="94916" y="5417703"/>
                  <a:pt x="89654" y="5410253"/>
                </a:cubicBezTo>
                <a:cubicBezTo>
                  <a:pt x="84393" y="5402804"/>
                  <a:pt x="77115" y="5395663"/>
                  <a:pt x="67822" y="5388828"/>
                </a:cubicBezTo>
                <a:lnTo>
                  <a:pt x="55726" y="5390672"/>
                </a:lnTo>
                <a:lnTo>
                  <a:pt x="43737" y="5312049"/>
                </a:lnTo>
                <a:lnTo>
                  <a:pt x="55833" y="5310205"/>
                </a:lnTo>
                <a:lnTo>
                  <a:pt x="51222" y="5279965"/>
                </a:lnTo>
                <a:lnTo>
                  <a:pt x="69366" y="5277198"/>
                </a:lnTo>
                <a:lnTo>
                  <a:pt x="45389" y="5119952"/>
                </a:lnTo>
                <a:cubicBezTo>
                  <a:pt x="40742" y="5116535"/>
                  <a:pt x="33071" y="5113578"/>
                  <a:pt x="22377" y="5111083"/>
                </a:cubicBezTo>
                <a:cubicBezTo>
                  <a:pt x="11682" y="5108588"/>
                  <a:pt x="4798" y="5097261"/>
                  <a:pt x="1723" y="5077101"/>
                </a:cubicBezTo>
                <a:cubicBezTo>
                  <a:pt x="-736" y="5060973"/>
                  <a:pt x="-564" y="5048570"/>
                  <a:pt x="2238" y="5039891"/>
                </a:cubicBezTo>
                <a:lnTo>
                  <a:pt x="14334" y="5038047"/>
                </a:lnTo>
                <a:lnTo>
                  <a:pt x="9723" y="5007807"/>
                </a:lnTo>
                <a:cubicBezTo>
                  <a:pt x="24621" y="4997284"/>
                  <a:pt x="36103" y="4991408"/>
                  <a:pt x="44166" y="4990178"/>
                </a:cubicBezTo>
                <a:lnTo>
                  <a:pt x="38633" y="4953890"/>
                </a:lnTo>
                <a:cubicBezTo>
                  <a:pt x="42050" y="4949243"/>
                  <a:pt x="45775" y="4946612"/>
                  <a:pt x="49807" y="4945998"/>
                </a:cubicBezTo>
                <a:cubicBezTo>
                  <a:pt x="53839" y="4945383"/>
                  <a:pt x="59579" y="4942445"/>
                  <a:pt x="67029" y="4937183"/>
                </a:cubicBezTo>
                <a:lnTo>
                  <a:pt x="61495" y="4900895"/>
                </a:lnTo>
                <a:cubicBezTo>
                  <a:pt x="77623" y="4898436"/>
                  <a:pt x="86781" y="4890852"/>
                  <a:pt x="88969" y="4878141"/>
                </a:cubicBezTo>
                <a:cubicBezTo>
                  <a:pt x="91156" y="4865430"/>
                  <a:pt x="91328" y="4853026"/>
                  <a:pt x="89483" y="4840931"/>
                </a:cubicBezTo>
                <a:cubicBezTo>
                  <a:pt x="83335" y="4800611"/>
                  <a:pt x="91128" y="4770543"/>
                  <a:pt x="112860" y="4750726"/>
                </a:cubicBezTo>
                <a:cubicBezTo>
                  <a:pt x="134593" y="4730909"/>
                  <a:pt x="159435" y="4704430"/>
                  <a:pt x="187387" y="4671288"/>
                </a:cubicBezTo>
                <a:lnTo>
                  <a:pt x="217627" y="4666677"/>
                </a:lnTo>
                <a:cubicBezTo>
                  <a:pt x="222617" y="4645287"/>
                  <a:pt x="228529" y="4629946"/>
                  <a:pt x="235364" y="4620652"/>
                </a:cubicBezTo>
                <a:cubicBezTo>
                  <a:pt x="242198" y="4611359"/>
                  <a:pt x="254465" y="4597111"/>
                  <a:pt x="272166" y="4577909"/>
                </a:cubicBezTo>
                <a:lnTo>
                  <a:pt x="270322" y="4565813"/>
                </a:lnTo>
                <a:lnTo>
                  <a:pt x="445712" y="4539069"/>
                </a:lnTo>
                <a:cubicBezTo>
                  <a:pt x="451932" y="4525744"/>
                  <a:pt x="465054" y="4510335"/>
                  <a:pt x="485078" y="4492841"/>
                </a:cubicBezTo>
                <a:cubicBezTo>
                  <a:pt x="505102" y="4475348"/>
                  <a:pt x="525194" y="4465064"/>
                  <a:pt x="545354" y="4461990"/>
                </a:cubicBezTo>
                <a:close/>
                <a:moveTo>
                  <a:pt x="4523553" y="3973215"/>
                </a:moveTo>
                <a:cubicBezTo>
                  <a:pt x="4548360" y="3973558"/>
                  <a:pt x="4574482" y="3975763"/>
                  <a:pt x="4601919" y="3979831"/>
                </a:cubicBezTo>
                <a:cubicBezTo>
                  <a:pt x="4656794" y="3987967"/>
                  <a:pt x="4695848" y="4000577"/>
                  <a:pt x="4719082" y="4017663"/>
                </a:cubicBezTo>
                <a:lnTo>
                  <a:pt x="4724616" y="4053951"/>
                </a:lnTo>
                <a:lnTo>
                  <a:pt x="4742759" y="4051184"/>
                </a:lnTo>
                <a:cubicBezTo>
                  <a:pt x="4757314" y="4065468"/>
                  <a:pt x="4773646" y="4084638"/>
                  <a:pt x="4791754" y="4108693"/>
                </a:cubicBezTo>
                <a:cubicBezTo>
                  <a:pt x="4809862" y="4132750"/>
                  <a:pt x="4822912" y="4170985"/>
                  <a:pt x="4830905" y="4223401"/>
                </a:cubicBezTo>
                <a:cubicBezTo>
                  <a:pt x="4841356" y="4291944"/>
                  <a:pt x="4838808" y="4342873"/>
                  <a:pt x="4823259" y="4376187"/>
                </a:cubicBezTo>
                <a:cubicBezTo>
                  <a:pt x="4807710" y="4409501"/>
                  <a:pt x="4789924" y="4434904"/>
                  <a:pt x="4769900" y="4452397"/>
                </a:cubicBezTo>
                <a:cubicBezTo>
                  <a:pt x="4749876" y="4469891"/>
                  <a:pt x="4730399" y="4484206"/>
                  <a:pt x="4711468" y="4495344"/>
                </a:cubicBezTo>
                <a:cubicBezTo>
                  <a:pt x="4692538" y="4506482"/>
                  <a:pt x="4684610" y="4522131"/>
                  <a:pt x="4687684" y="4542291"/>
                </a:cubicBezTo>
                <a:lnTo>
                  <a:pt x="4542533" y="4564424"/>
                </a:lnTo>
                <a:cubicBezTo>
                  <a:pt x="4528593" y="4554172"/>
                  <a:pt x="4491708" y="4542262"/>
                  <a:pt x="4431879" y="4528694"/>
                </a:cubicBezTo>
                <a:cubicBezTo>
                  <a:pt x="4372050" y="4515125"/>
                  <a:pt x="4329733" y="4508169"/>
                  <a:pt x="4304926" y="4507826"/>
                </a:cubicBezTo>
                <a:lnTo>
                  <a:pt x="4294782" y="4441299"/>
                </a:lnTo>
                <a:lnTo>
                  <a:pt x="4312925" y="4438532"/>
                </a:lnTo>
                <a:lnTo>
                  <a:pt x="4310159" y="4420388"/>
                </a:lnTo>
                <a:lnTo>
                  <a:pt x="4292015" y="4423155"/>
                </a:lnTo>
                <a:cubicBezTo>
                  <a:pt x="4283065" y="4391513"/>
                  <a:pt x="4274268" y="4360881"/>
                  <a:pt x="4265625" y="4331256"/>
                </a:cubicBezTo>
                <a:cubicBezTo>
                  <a:pt x="4256982" y="4301631"/>
                  <a:pt x="4246169" y="4271305"/>
                  <a:pt x="4233187" y="4240279"/>
                </a:cubicBezTo>
                <a:cubicBezTo>
                  <a:pt x="4251502" y="4225109"/>
                  <a:pt x="4264317" y="4207684"/>
                  <a:pt x="4271630" y="4188003"/>
                </a:cubicBezTo>
                <a:cubicBezTo>
                  <a:pt x="4278943" y="4168322"/>
                  <a:pt x="4284241" y="4148949"/>
                  <a:pt x="4287522" y="4129883"/>
                </a:cubicBezTo>
                <a:cubicBezTo>
                  <a:pt x="4290804" y="4110817"/>
                  <a:pt x="4296562" y="4094467"/>
                  <a:pt x="4304797" y="4080834"/>
                </a:cubicBezTo>
                <a:cubicBezTo>
                  <a:pt x="4313033" y="4067201"/>
                  <a:pt x="4328632" y="4054508"/>
                  <a:pt x="4351594" y="4042756"/>
                </a:cubicBezTo>
                <a:lnTo>
                  <a:pt x="4349749" y="4030660"/>
                </a:lnTo>
                <a:lnTo>
                  <a:pt x="4455846" y="3995916"/>
                </a:lnTo>
                <a:lnTo>
                  <a:pt x="4453080" y="3977772"/>
                </a:lnTo>
                <a:cubicBezTo>
                  <a:pt x="4475255" y="3974391"/>
                  <a:pt x="4498747" y="3972872"/>
                  <a:pt x="4523553" y="3973215"/>
                </a:cubicBezTo>
                <a:close/>
                <a:moveTo>
                  <a:pt x="4999556" y="3036296"/>
                </a:moveTo>
                <a:cubicBezTo>
                  <a:pt x="5004203" y="3039713"/>
                  <a:pt x="5011788" y="3048871"/>
                  <a:pt x="5022311" y="3063769"/>
                </a:cubicBezTo>
                <a:cubicBezTo>
                  <a:pt x="5056411" y="3070946"/>
                  <a:pt x="5089485" y="3091689"/>
                  <a:pt x="5121534" y="3125996"/>
                </a:cubicBezTo>
                <a:cubicBezTo>
                  <a:pt x="5153582" y="3160304"/>
                  <a:pt x="5174832" y="3211729"/>
                  <a:pt x="5185284" y="3280273"/>
                </a:cubicBezTo>
                <a:lnTo>
                  <a:pt x="5167140" y="3283039"/>
                </a:lnTo>
                <a:cubicBezTo>
                  <a:pt x="5161807" y="3329235"/>
                  <a:pt x="5154168" y="3360312"/>
                  <a:pt x="5144224" y="3376268"/>
                </a:cubicBezTo>
                <a:cubicBezTo>
                  <a:pt x="5134280" y="3392224"/>
                  <a:pt x="5117040" y="3414450"/>
                  <a:pt x="5092505" y="3442946"/>
                </a:cubicBezTo>
                <a:lnTo>
                  <a:pt x="5094350" y="3455042"/>
                </a:lnTo>
                <a:cubicBezTo>
                  <a:pt x="5067356" y="3467409"/>
                  <a:pt x="5040054" y="3477761"/>
                  <a:pt x="5012445" y="3486096"/>
                </a:cubicBezTo>
                <a:cubicBezTo>
                  <a:pt x="4984836" y="3494432"/>
                  <a:pt x="4955211" y="3503075"/>
                  <a:pt x="4923570" y="3512025"/>
                </a:cubicBezTo>
                <a:cubicBezTo>
                  <a:pt x="4901566" y="3503003"/>
                  <a:pt x="4877546" y="3494289"/>
                  <a:pt x="4851509" y="3485882"/>
                </a:cubicBezTo>
                <a:cubicBezTo>
                  <a:pt x="4825473" y="3477474"/>
                  <a:pt x="4799130" y="3467051"/>
                  <a:pt x="4772479" y="3454612"/>
                </a:cubicBezTo>
                <a:lnTo>
                  <a:pt x="4767868" y="3424373"/>
                </a:lnTo>
                <a:cubicBezTo>
                  <a:pt x="4740602" y="3407902"/>
                  <a:pt x="4722186" y="3381829"/>
                  <a:pt x="4712621" y="3346157"/>
                </a:cubicBezTo>
                <a:cubicBezTo>
                  <a:pt x="4703056" y="3310484"/>
                  <a:pt x="4694892" y="3270471"/>
                  <a:pt x="4688129" y="3226120"/>
                </a:cubicBezTo>
                <a:cubicBezTo>
                  <a:pt x="4716081" y="3192978"/>
                  <a:pt x="4741403" y="3156111"/>
                  <a:pt x="4764093" y="3115519"/>
                </a:cubicBezTo>
                <a:cubicBezTo>
                  <a:pt x="4786784" y="3074928"/>
                  <a:pt x="4822321" y="3050944"/>
                  <a:pt x="4870704" y="3043566"/>
                </a:cubicBezTo>
                <a:cubicBezTo>
                  <a:pt x="4878769" y="3042336"/>
                  <a:pt x="4899543" y="3043294"/>
                  <a:pt x="4933029" y="3046440"/>
                </a:cubicBezTo>
                <a:close/>
                <a:moveTo>
                  <a:pt x="3094845" y="1402"/>
                </a:moveTo>
                <a:cubicBezTo>
                  <a:pt x="3108956" y="-750"/>
                  <a:pt x="3120352" y="-425"/>
                  <a:pt x="3129031" y="2378"/>
                </a:cubicBezTo>
                <a:lnTo>
                  <a:pt x="3131797" y="20521"/>
                </a:lnTo>
                <a:lnTo>
                  <a:pt x="3225283" y="24832"/>
                </a:lnTo>
                <a:lnTo>
                  <a:pt x="3227128" y="36928"/>
                </a:lnTo>
                <a:cubicBezTo>
                  <a:pt x="3239838" y="39116"/>
                  <a:pt x="3251387" y="40449"/>
                  <a:pt x="3261775" y="40928"/>
                </a:cubicBezTo>
                <a:cubicBezTo>
                  <a:pt x="3272162" y="41407"/>
                  <a:pt x="3283711" y="42740"/>
                  <a:pt x="3296422" y="44928"/>
                </a:cubicBezTo>
                <a:lnTo>
                  <a:pt x="3298266" y="57024"/>
                </a:lnTo>
                <a:lnTo>
                  <a:pt x="3346650" y="49646"/>
                </a:lnTo>
                <a:lnTo>
                  <a:pt x="3349416" y="67790"/>
                </a:lnTo>
                <a:lnTo>
                  <a:pt x="3379656" y="63179"/>
                </a:lnTo>
                <a:lnTo>
                  <a:pt x="3382423" y="81323"/>
                </a:lnTo>
                <a:lnTo>
                  <a:pt x="3461046" y="69334"/>
                </a:lnTo>
                <a:lnTo>
                  <a:pt x="3462890" y="81430"/>
                </a:lnTo>
                <a:lnTo>
                  <a:pt x="3577287" y="101118"/>
                </a:lnTo>
                <a:lnTo>
                  <a:pt x="3581898" y="131358"/>
                </a:lnTo>
                <a:cubicBezTo>
                  <a:pt x="3590577" y="134160"/>
                  <a:pt x="3597393" y="138278"/>
                  <a:pt x="3602347" y="143711"/>
                </a:cubicBezTo>
                <a:cubicBezTo>
                  <a:pt x="3607302" y="149145"/>
                  <a:pt x="3614118" y="153262"/>
                  <a:pt x="3622797" y="156065"/>
                </a:cubicBezTo>
                <a:lnTo>
                  <a:pt x="3653036" y="151454"/>
                </a:lnTo>
                <a:lnTo>
                  <a:pt x="3655803" y="169598"/>
                </a:lnTo>
                <a:lnTo>
                  <a:pt x="3686043" y="164986"/>
                </a:lnTo>
                <a:cubicBezTo>
                  <a:pt x="3690690" y="168404"/>
                  <a:pt x="3698275" y="177561"/>
                  <a:pt x="3708798" y="192460"/>
                </a:cubicBezTo>
                <a:lnTo>
                  <a:pt x="3739038" y="187849"/>
                </a:lnTo>
                <a:lnTo>
                  <a:pt x="3741804" y="205992"/>
                </a:lnTo>
                <a:cubicBezTo>
                  <a:pt x="3777749" y="225266"/>
                  <a:pt x="3809815" y="246162"/>
                  <a:pt x="3838003" y="268681"/>
                </a:cubicBezTo>
                <a:cubicBezTo>
                  <a:pt x="3866191" y="291200"/>
                  <a:pt x="3887563" y="309601"/>
                  <a:pt x="3902118" y="323885"/>
                </a:cubicBezTo>
                <a:lnTo>
                  <a:pt x="3906729" y="354125"/>
                </a:lnTo>
                <a:lnTo>
                  <a:pt x="3924872" y="351358"/>
                </a:lnTo>
                <a:cubicBezTo>
                  <a:pt x="3932594" y="374935"/>
                  <a:pt x="3940007" y="396496"/>
                  <a:pt x="3947113" y="416041"/>
                </a:cubicBezTo>
                <a:cubicBezTo>
                  <a:pt x="3954219" y="435586"/>
                  <a:pt x="3968774" y="449870"/>
                  <a:pt x="3990778" y="458892"/>
                </a:cubicBezTo>
                <a:lnTo>
                  <a:pt x="3998156" y="507275"/>
                </a:lnTo>
                <a:cubicBezTo>
                  <a:pt x="4006834" y="510078"/>
                  <a:pt x="4015513" y="512880"/>
                  <a:pt x="4024192" y="515682"/>
                </a:cubicBezTo>
                <a:cubicBezTo>
                  <a:pt x="4032871" y="518485"/>
                  <a:pt x="4041857" y="523303"/>
                  <a:pt x="4051150" y="530137"/>
                </a:cubicBezTo>
                <a:lnTo>
                  <a:pt x="4055762" y="560377"/>
                </a:lnTo>
                <a:lnTo>
                  <a:pt x="4067857" y="558533"/>
                </a:lnTo>
                <a:lnTo>
                  <a:pt x="4077079" y="619012"/>
                </a:lnTo>
                <a:cubicBezTo>
                  <a:pt x="4103730" y="631451"/>
                  <a:pt x="4121703" y="641088"/>
                  <a:pt x="4130996" y="647922"/>
                </a:cubicBezTo>
                <a:lnTo>
                  <a:pt x="4135607" y="678162"/>
                </a:lnTo>
                <a:lnTo>
                  <a:pt x="4153751" y="675396"/>
                </a:lnTo>
                <a:cubicBezTo>
                  <a:pt x="4165504" y="698358"/>
                  <a:pt x="4172610" y="717903"/>
                  <a:pt x="4175069" y="734031"/>
                </a:cubicBezTo>
                <a:lnTo>
                  <a:pt x="4193213" y="731264"/>
                </a:lnTo>
                <a:lnTo>
                  <a:pt x="4207968" y="828031"/>
                </a:lnTo>
                <a:lnTo>
                  <a:pt x="4226112" y="825265"/>
                </a:lnTo>
                <a:cubicBezTo>
                  <a:pt x="4226384" y="854103"/>
                  <a:pt x="4227510" y="881780"/>
                  <a:pt x="4229490" y="908295"/>
                </a:cubicBezTo>
                <a:cubicBezTo>
                  <a:pt x="4231470" y="934811"/>
                  <a:pt x="4232289" y="960472"/>
                  <a:pt x="4231945" y="985278"/>
                </a:cubicBezTo>
                <a:lnTo>
                  <a:pt x="4213802" y="988045"/>
                </a:lnTo>
                <a:lnTo>
                  <a:pt x="4219335" y="1024332"/>
                </a:lnTo>
                <a:lnTo>
                  <a:pt x="4207239" y="1026177"/>
                </a:lnTo>
                <a:lnTo>
                  <a:pt x="4221072" y="1116896"/>
                </a:lnTo>
                <a:lnTo>
                  <a:pt x="4202928" y="1119663"/>
                </a:lnTo>
                <a:cubicBezTo>
                  <a:pt x="4214681" y="1142625"/>
                  <a:pt x="4223188" y="1157831"/>
                  <a:pt x="4228449" y="1165280"/>
                </a:cubicBezTo>
                <a:cubicBezTo>
                  <a:pt x="4227763" y="1214893"/>
                  <a:pt x="4229093" y="1264199"/>
                  <a:pt x="4232438" y="1313197"/>
                </a:cubicBezTo>
                <a:cubicBezTo>
                  <a:pt x="4235784" y="1362196"/>
                  <a:pt x="4238822" y="1409178"/>
                  <a:pt x="4241553" y="1454145"/>
                </a:cubicBezTo>
                <a:lnTo>
                  <a:pt x="4223410" y="1456911"/>
                </a:lnTo>
                <a:lnTo>
                  <a:pt x="4228943" y="1493199"/>
                </a:lnTo>
                <a:cubicBezTo>
                  <a:pt x="4211242" y="1512401"/>
                  <a:pt x="4198274" y="1528819"/>
                  <a:pt x="4190038" y="1542451"/>
                </a:cubicBezTo>
                <a:cubicBezTo>
                  <a:pt x="4181803" y="1556084"/>
                  <a:pt x="4173174" y="1573903"/>
                  <a:pt x="4164152" y="1595907"/>
                </a:cubicBezTo>
                <a:lnTo>
                  <a:pt x="4133913" y="1600518"/>
                </a:lnTo>
                <a:cubicBezTo>
                  <a:pt x="4128307" y="1617876"/>
                  <a:pt x="4123797" y="1628878"/>
                  <a:pt x="4120379" y="1633524"/>
                </a:cubicBezTo>
                <a:lnTo>
                  <a:pt x="4102235" y="1636291"/>
                </a:lnTo>
                <a:cubicBezTo>
                  <a:pt x="4100048" y="1649002"/>
                  <a:pt x="4097707" y="1660705"/>
                  <a:pt x="4095212" y="1671399"/>
                </a:cubicBezTo>
                <a:cubicBezTo>
                  <a:pt x="4092717" y="1682094"/>
                  <a:pt x="4088360" y="1694104"/>
                  <a:pt x="4082140" y="1707430"/>
                </a:cubicBezTo>
                <a:lnTo>
                  <a:pt x="4051900" y="1712041"/>
                </a:lnTo>
                <a:cubicBezTo>
                  <a:pt x="4045066" y="1721334"/>
                  <a:pt x="4038539" y="1732644"/>
                  <a:pt x="4032319" y="1745969"/>
                </a:cubicBezTo>
                <a:cubicBezTo>
                  <a:pt x="4026100" y="1759295"/>
                  <a:pt x="4019573" y="1770604"/>
                  <a:pt x="4012738" y="1779898"/>
                </a:cubicBezTo>
                <a:lnTo>
                  <a:pt x="3994595" y="1782664"/>
                </a:lnTo>
                <a:cubicBezTo>
                  <a:pt x="3991449" y="1816150"/>
                  <a:pt x="3988543" y="1844441"/>
                  <a:pt x="3985876" y="1867539"/>
                </a:cubicBezTo>
                <a:cubicBezTo>
                  <a:pt x="3983210" y="1890637"/>
                  <a:pt x="3967286" y="1914726"/>
                  <a:pt x="3938104" y="1939804"/>
                </a:cubicBezTo>
                <a:lnTo>
                  <a:pt x="3940871" y="1957948"/>
                </a:lnTo>
                <a:lnTo>
                  <a:pt x="3910631" y="1962559"/>
                </a:lnTo>
                <a:lnTo>
                  <a:pt x="3912475" y="1974655"/>
                </a:lnTo>
                <a:cubicBezTo>
                  <a:pt x="3898806" y="1993242"/>
                  <a:pt x="3884216" y="2005781"/>
                  <a:pt x="3868702" y="2012272"/>
                </a:cubicBezTo>
                <a:lnTo>
                  <a:pt x="3874236" y="2048560"/>
                </a:lnTo>
                <a:lnTo>
                  <a:pt x="3862140" y="2050404"/>
                </a:lnTo>
                <a:cubicBezTo>
                  <a:pt x="3867401" y="2057853"/>
                  <a:pt x="3870647" y="2065610"/>
                  <a:pt x="3871877" y="2073674"/>
                </a:cubicBezTo>
                <a:cubicBezTo>
                  <a:pt x="3873106" y="2081738"/>
                  <a:pt x="3876352" y="2089494"/>
                  <a:pt x="3881613" y="2096943"/>
                </a:cubicBezTo>
                <a:lnTo>
                  <a:pt x="3899757" y="2094177"/>
                </a:lnTo>
                <a:lnTo>
                  <a:pt x="3906213" y="2136513"/>
                </a:lnTo>
                <a:lnTo>
                  <a:pt x="3924357" y="2133746"/>
                </a:lnTo>
                <a:lnTo>
                  <a:pt x="3955712" y="2339376"/>
                </a:lnTo>
                <a:cubicBezTo>
                  <a:pt x="3956326" y="2343408"/>
                  <a:pt x="3954925" y="2347748"/>
                  <a:pt x="3951508" y="2352394"/>
                </a:cubicBezTo>
                <a:cubicBezTo>
                  <a:pt x="3947476" y="2353009"/>
                  <a:pt x="3945306" y="2352309"/>
                  <a:pt x="3944999" y="2350293"/>
                </a:cubicBezTo>
                <a:cubicBezTo>
                  <a:pt x="3944691" y="2348277"/>
                  <a:pt x="3942522" y="2347576"/>
                  <a:pt x="3938490" y="2348191"/>
                </a:cubicBezTo>
                <a:lnTo>
                  <a:pt x="3940334" y="2360287"/>
                </a:lnTo>
                <a:lnTo>
                  <a:pt x="3958478" y="2357520"/>
                </a:lnTo>
                <a:cubicBezTo>
                  <a:pt x="3970846" y="2384515"/>
                  <a:pt x="3979267" y="2405922"/>
                  <a:pt x="3983742" y="2421742"/>
                </a:cubicBezTo>
                <a:cubicBezTo>
                  <a:pt x="3988217" y="2437563"/>
                  <a:pt x="3996331" y="2456954"/>
                  <a:pt x="4008084" y="2479916"/>
                </a:cubicBezTo>
                <a:lnTo>
                  <a:pt x="4020180" y="2478072"/>
                </a:lnTo>
                <a:lnTo>
                  <a:pt x="4027558" y="2526456"/>
                </a:lnTo>
                <a:lnTo>
                  <a:pt x="4045702" y="2523689"/>
                </a:lnTo>
                <a:cubicBezTo>
                  <a:pt x="4052193" y="2539202"/>
                  <a:pt x="4057522" y="2553861"/>
                  <a:pt x="4061690" y="2567666"/>
                </a:cubicBezTo>
                <a:cubicBezTo>
                  <a:pt x="4065858" y="2581470"/>
                  <a:pt x="4071495" y="2598145"/>
                  <a:pt x="4078601" y="2617690"/>
                </a:cubicBezTo>
                <a:lnTo>
                  <a:pt x="4090696" y="2615845"/>
                </a:lnTo>
                <a:cubicBezTo>
                  <a:pt x="4109284" y="2629514"/>
                  <a:pt x="4122216" y="2639919"/>
                  <a:pt x="4129494" y="2647061"/>
                </a:cubicBezTo>
                <a:cubicBezTo>
                  <a:pt x="4136771" y="2654203"/>
                  <a:pt x="4142869" y="2673902"/>
                  <a:pt x="4147787" y="2706157"/>
                </a:cubicBezTo>
                <a:cubicBezTo>
                  <a:pt x="4151476" y="2730349"/>
                  <a:pt x="4150518" y="2751124"/>
                  <a:pt x="4144914" y="2768481"/>
                </a:cubicBezTo>
                <a:lnTo>
                  <a:pt x="4132818" y="2770326"/>
                </a:lnTo>
                <a:lnTo>
                  <a:pt x="4137429" y="2800565"/>
                </a:lnTo>
                <a:lnTo>
                  <a:pt x="4119285" y="2803332"/>
                </a:lnTo>
                <a:lnTo>
                  <a:pt x="4126662" y="2851716"/>
                </a:lnTo>
                <a:lnTo>
                  <a:pt x="4114566" y="2853560"/>
                </a:lnTo>
                <a:lnTo>
                  <a:pt x="4131166" y="2962423"/>
                </a:lnTo>
                <a:cubicBezTo>
                  <a:pt x="4108819" y="2978208"/>
                  <a:pt x="4096244" y="2990440"/>
                  <a:pt x="4093441" y="2999118"/>
                </a:cubicBezTo>
                <a:cubicBezTo>
                  <a:pt x="4090639" y="3007797"/>
                  <a:pt x="4090775" y="3022217"/>
                  <a:pt x="4093849" y="3042376"/>
                </a:cubicBezTo>
                <a:cubicBezTo>
                  <a:pt x="4101226" y="3090760"/>
                  <a:pt x="4116668" y="3137914"/>
                  <a:pt x="4140173" y="3183838"/>
                </a:cubicBezTo>
                <a:cubicBezTo>
                  <a:pt x="4163679" y="3229763"/>
                  <a:pt x="4178506" y="3272885"/>
                  <a:pt x="4184654" y="3313205"/>
                </a:cubicBezTo>
                <a:lnTo>
                  <a:pt x="4166510" y="3315971"/>
                </a:lnTo>
                <a:lnTo>
                  <a:pt x="4178499" y="3394595"/>
                </a:lnTo>
                <a:cubicBezTo>
                  <a:pt x="4171050" y="3399856"/>
                  <a:pt x="4166470" y="3403649"/>
                  <a:pt x="4164762" y="3405972"/>
                </a:cubicBezTo>
                <a:cubicBezTo>
                  <a:pt x="4163053" y="3408296"/>
                  <a:pt x="4158475" y="3412088"/>
                  <a:pt x="4151025" y="3417350"/>
                </a:cubicBezTo>
                <a:cubicBezTo>
                  <a:pt x="4146035" y="3438739"/>
                  <a:pt x="4143454" y="3455635"/>
                  <a:pt x="4143283" y="3468039"/>
                </a:cubicBezTo>
                <a:cubicBezTo>
                  <a:pt x="4143111" y="3480442"/>
                  <a:pt x="4133561" y="3492213"/>
                  <a:pt x="4114630" y="3503351"/>
                </a:cubicBezTo>
                <a:lnTo>
                  <a:pt x="4119241" y="3533590"/>
                </a:lnTo>
                <a:cubicBezTo>
                  <a:pt x="4071129" y="3569807"/>
                  <a:pt x="4052914" y="3626218"/>
                  <a:pt x="4064595" y="3702826"/>
                </a:cubicBezTo>
                <a:cubicBezTo>
                  <a:pt x="4073889" y="3709660"/>
                  <a:pt x="4080072" y="3723157"/>
                  <a:pt x="4083146" y="3743317"/>
                </a:cubicBezTo>
                <a:cubicBezTo>
                  <a:pt x="4089294" y="3783637"/>
                  <a:pt x="4084680" y="3814252"/>
                  <a:pt x="4069303" y="3835162"/>
                </a:cubicBezTo>
                <a:cubicBezTo>
                  <a:pt x="4053925" y="3856073"/>
                  <a:pt x="4044221" y="3866836"/>
                  <a:pt x="4040189" y="3867450"/>
                </a:cubicBezTo>
                <a:lnTo>
                  <a:pt x="3973661" y="3877595"/>
                </a:lnTo>
                <a:lnTo>
                  <a:pt x="3976428" y="3895738"/>
                </a:lnTo>
                <a:cubicBezTo>
                  <a:pt x="3969593" y="3905032"/>
                  <a:pt x="3935114" y="3949483"/>
                  <a:pt x="3872990" y="4029094"/>
                </a:cubicBezTo>
                <a:cubicBezTo>
                  <a:pt x="3810866" y="4108704"/>
                  <a:pt x="3747342" y="4192653"/>
                  <a:pt x="3682415" y="4280941"/>
                </a:cubicBezTo>
                <a:lnTo>
                  <a:pt x="3689793" y="4329325"/>
                </a:lnTo>
                <a:cubicBezTo>
                  <a:pt x="3671477" y="4344495"/>
                  <a:pt x="3660372" y="4359597"/>
                  <a:pt x="3656476" y="4374631"/>
                </a:cubicBezTo>
                <a:cubicBezTo>
                  <a:pt x="3652579" y="4389665"/>
                  <a:pt x="3648530" y="4403691"/>
                  <a:pt x="3644326" y="4416709"/>
                </a:cubicBezTo>
                <a:cubicBezTo>
                  <a:pt x="3640122" y="4429728"/>
                  <a:pt x="3630572" y="4441498"/>
                  <a:pt x="3615673" y="4452021"/>
                </a:cubicBezTo>
                <a:cubicBezTo>
                  <a:pt x="3600775" y="4462544"/>
                  <a:pt x="3575182" y="4470572"/>
                  <a:pt x="3538894" y="4476106"/>
                </a:cubicBezTo>
                <a:cubicBezTo>
                  <a:pt x="3526798" y="4477950"/>
                  <a:pt x="3509509" y="4479555"/>
                  <a:pt x="3487025" y="4480921"/>
                </a:cubicBezTo>
                <a:cubicBezTo>
                  <a:pt x="3464542" y="4482286"/>
                  <a:pt x="3447867" y="4487923"/>
                  <a:pt x="3437001" y="4497831"/>
                </a:cubicBezTo>
                <a:lnTo>
                  <a:pt x="3438846" y="4509927"/>
                </a:lnTo>
                <a:lnTo>
                  <a:pt x="3408606" y="4514538"/>
                </a:lnTo>
                <a:lnTo>
                  <a:pt x="3411372" y="4532682"/>
                </a:lnTo>
                <a:lnTo>
                  <a:pt x="3362989" y="4540060"/>
                </a:lnTo>
                <a:lnTo>
                  <a:pt x="3365755" y="4558204"/>
                </a:lnTo>
                <a:lnTo>
                  <a:pt x="3317372" y="4565581"/>
                </a:lnTo>
                <a:lnTo>
                  <a:pt x="3319216" y="4577677"/>
                </a:lnTo>
                <a:lnTo>
                  <a:pt x="3288976" y="4582288"/>
                </a:lnTo>
                <a:lnTo>
                  <a:pt x="3291743" y="4600432"/>
                </a:lnTo>
                <a:lnTo>
                  <a:pt x="3261503" y="4605043"/>
                </a:lnTo>
                <a:cubicBezTo>
                  <a:pt x="3254669" y="4614337"/>
                  <a:pt x="3248142" y="4625646"/>
                  <a:pt x="3241922" y="4638971"/>
                </a:cubicBezTo>
                <a:cubicBezTo>
                  <a:pt x="3235703" y="4652297"/>
                  <a:pt x="3229176" y="4663606"/>
                  <a:pt x="3222342" y="4672900"/>
                </a:cubicBezTo>
                <a:lnTo>
                  <a:pt x="3164628" y="4700266"/>
                </a:lnTo>
                <a:lnTo>
                  <a:pt x="3167395" y="4718410"/>
                </a:lnTo>
                <a:cubicBezTo>
                  <a:pt x="3144433" y="4730162"/>
                  <a:pt x="3126904" y="4736961"/>
                  <a:pt x="3114808" y="4738805"/>
                </a:cubicBezTo>
                <a:cubicBezTo>
                  <a:pt x="3066424" y="4746183"/>
                  <a:pt x="3021390" y="4741704"/>
                  <a:pt x="2979705" y="4725369"/>
                </a:cubicBezTo>
                <a:cubicBezTo>
                  <a:pt x="2938020" y="4709034"/>
                  <a:pt x="2906482" y="4698371"/>
                  <a:pt x="2885093" y="4693381"/>
                </a:cubicBezTo>
                <a:cubicBezTo>
                  <a:pt x="2862130" y="4705134"/>
                  <a:pt x="2838861" y="4714871"/>
                  <a:pt x="2815284" y="4722592"/>
                </a:cubicBezTo>
                <a:cubicBezTo>
                  <a:pt x="2791707" y="4730312"/>
                  <a:pt x="2768130" y="4738033"/>
                  <a:pt x="2744553" y="4745754"/>
                </a:cubicBezTo>
                <a:lnTo>
                  <a:pt x="2750086" y="4782042"/>
                </a:lnTo>
                <a:cubicBezTo>
                  <a:pt x="2731156" y="4793180"/>
                  <a:pt x="2714242" y="4804010"/>
                  <a:pt x="2699343" y="4814533"/>
                </a:cubicBezTo>
                <a:cubicBezTo>
                  <a:pt x="2684445" y="4825056"/>
                  <a:pt x="2668932" y="4831548"/>
                  <a:pt x="2652804" y="4834007"/>
                </a:cubicBezTo>
                <a:cubicBezTo>
                  <a:pt x="2616516" y="4839540"/>
                  <a:pt x="2583732" y="4834225"/>
                  <a:pt x="2554450" y="4818061"/>
                </a:cubicBezTo>
                <a:cubicBezTo>
                  <a:pt x="2525168" y="4801898"/>
                  <a:pt x="2504343" y="4780319"/>
                  <a:pt x="2491976" y="4753324"/>
                </a:cubicBezTo>
                <a:lnTo>
                  <a:pt x="2443592" y="4760702"/>
                </a:lnTo>
                <a:lnTo>
                  <a:pt x="2438981" y="4730463"/>
                </a:lnTo>
                <a:cubicBezTo>
                  <a:pt x="2413559" y="4726087"/>
                  <a:pt x="2388445" y="4723728"/>
                  <a:pt x="2363639" y="4723385"/>
                </a:cubicBezTo>
                <a:cubicBezTo>
                  <a:pt x="2338832" y="4723042"/>
                  <a:pt x="2314026" y="4722699"/>
                  <a:pt x="2289219" y="4722355"/>
                </a:cubicBezTo>
                <a:lnTo>
                  <a:pt x="2286452" y="4704212"/>
                </a:lnTo>
                <a:lnTo>
                  <a:pt x="2238069" y="4711589"/>
                </a:lnTo>
                <a:lnTo>
                  <a:pt x="2235302" y="4693446"/>
                </a:lnTo>
                <a:cubicBezTo>
                  <a:pt x="2215142" y="4696520"/>
                  <a:pt x="2182647" y="4706631"/>
                  <a:pt x="2137816" y="4723782"/>
                </a:cubicBezTo>
                <a:cubicBezTo>
                  <a:pt x="2092986" y="4740932"/>
                  <a:pt x="2054750" y="4753982"/>
                  <a:pt x="2023109" y="4762932"/>
                </a:cubicBezTo>
                <a:lnTo>
                  <a:pt x="2020342" y="4744789"/>
                </a:lnTo>
                <a:lnTo>
                  <a:pt x="1971959" y="4752166"/>
                </a:lnTo>
                <a:cubicBezTo>
                  <a:pt x="1961435" y="4737268"/>
                  <a:pt x="1953851" y="4728110"/>
                  <a:pt x="1949204" y="4724693"/>
                </a:cubicBezTo>
                <a:lnTo>
                  <a:pt x="1918964" y="4729304"/>
                </a:lnTo>
                <a:cubicBezTo>
                  <a:pt x="1899147" y="4707571"/>
                  <a:pt x="1886608" y="4692981"/>
                  <a:pt x="1881347" y="4685531"/>
                </a:cubicBezTo>
                <a:lnTo>
                  <a:pt x="1863203" y="4688298"/>
                </a:lnTo>
                <a:lnTo>
                  <a:pt x="1858592" y="4658058"/>
                </a:lnTo>
                <a:cubicBezTo>
                  <a:pt x="1840005" y="4644389"/>
                  <a:pt x="1817386" y="4631336"/>
                  <a:pt x="1790735" y="4618896"/>
                </a:cubicBezTo>
                <a:lnTo>
                  <a:pt x="1786124" y="4588656"/>
                </a:lnTo>
                <a:lnTo>
                  <a:pt x="1767980" y="4591423"/>
                </a:lnTo>
                <a:cubicBezTo>
                  <a:pt x="1748163" y="4569690"/>
                  <a:pt x="1735624" y="4555100"/>
                  <a:pt x="1730362" y="4547651"/>
                </a:cubicBezTo>
                <a:lnTo>
                  <a:pt x="1694075" y="4553184"/>
                </a:lnTo>
                <a:cubicBezTo>
                  <a:pt x="1683552" y="4538286"/>
                  <a:pt x="1671012" y="4523694"/>
                  <a:pt x="1656457" y="4509411"/>
                </a:cubicBezTo>
                <a:lnTo>
                  <a:pt x="1626217" y="4514022"/>
                </a:lnTo>
                <a:cubicBezTo>
                  <a:pt x="1608245" y="4504385"/>
                  <a:pt x="1596474" y="4494834"/>
                  <a:pt x="1590906" y="4485369"/>
                </a:cubicBezTo>
                <a:cubicBezTo>
                  <a:pt x="1585337" y="4475904"/>
                  <a:pt x="1577598" y="4465739"/>
                  <a:pt x="1567690" y="4454872"/>
                </a:cubicBezTo>
                <a:lnTo>
                  <a:pt x="1489066" y="4466861"/>
                </a:lnTo>
                <a:lnTo>
                  <a:pt x="1487222" y="4454765"/>
                </a:lnTo>
                <a:cubicBezTo>
                  <a:pt x="1460571" y="4442326"/>
                  <a:pt x="1433834" y="4436089"/>
                  <a:pt x="1407011" y="4436053"/>
                </a:cubicBezTo>
                <a:cubicBezTo>
                  <a:pt x="1380189" y="4436017"/>
                  <a:pt x="1350514" y="4424039"/>
                  <a:pt x="1317986" y="4400119"/>
                </a:cubicBezTo>
                <a:lnTo>
                  <a:pt x="1305998" y="4321495"/>
                </a:lnTo>
                <a:cubicBezTo>
                  <a:pt x="1281877" y="4271539"/>
                  <a:pt x="1257997" y="4216389"/>
                  <a:pt x="1234355" y="4156045"/>
                </a:cubicBezTo>
                <a:cubicBezTo>
                  <a:pt x="1210714" y="4095702"/>
                  <a:pt x="1176889" y="4056508"/>
                  <a:pt x="1132881" y="4038464"/>
                </a:cubicBezTo>
                <a:cubicBezTo>
                  <a:pt x="1109647" y="4021378"/>
                  <a:pt x="1087575" y="4005146"/>
                  <a:pt x="1066664" y="3989769"/>
                </a:cubicBezTo>
                <a:cubicBezTo>
                  <a:pt x="1045753" y="3974392"/>
                  <a:pt x="1029729" y="3957238"/>
                  <a:pt x="1018591" y="3938308"/>
                </a:cubicBezTo>
                <a:lnTo>
                  <a:pt x="1009369" y="3877828"/>
                </a:lnTo>
                <a:cubicBezTo>
                  <a:pt x="1000691" y="3875026"/>
                  <a:pt x="995190" y="3872770"/>
                  <a:pt x="992866" y="3871062"/>
                </a:cubicBezTo>
                <a:cubicBezTo>
                  <a:pt x="990543" y="3869353"/>
                  <a:pt x="985042" y="3867098"/>
                  <a:pt x="976363" y="3864295"/>
                </a:cubicBezTo>
                <a:lnTo>
                  <a:pt x="971752" y="3834056"/>
                </a:lnTo>
                <a:lnTo>
                  <a:pt x="953608" y="3836822"/>
                </a:lnTo>
                <a:cubicBezTo>
                  <a:pt x="941855" y="3813860"/>
                  <a:pt x="934442" y="3792299"/>
                  <a:pt x="931368" y="3772139"/>
                </a:cubicBezTo>
                <a:cubicBezTo>
                  <a:pt x="925835" y="3735851"/>
                  <a:pt x="924026" y="3696933"/>
                  <a:pt x="925942" y="3655384"/>
                </a:cubicBezTo>
                <a:cubicBezTo>
                  <a:pt x="927858" y="3613834"/>
                  <a:pt x="926357" y="3576932"/>
                  <a:pt x="921438" y="3544676"/>
                </a:cubicBezTo>
                <a:cubicBezTo>
                  <a:pt x="917750" y="3520484"/>
                  <a:pt x="910644" y="3500939"/>
                  <a:pt x="900120" y="3486041"/>
                </a:cubicBezTo>
                <a:lnTo>
                  <a:pt x="888025" y="3487885"/>
                </a:lnTo>
                <a:cubicBezTo>
                  <a:pt x="856727" y="3472029"/>
                  <a:pt x="838772" y="3448981"/>
                  <a:pt x="834161" y="3418741"/>
                </a:cubicBezTo>
                <a:cubicBezTo>
                  <a:pt x="829550" y="3388501"/>
                  <a:pt x="822770" y="3357561"/>
                  <a:pt x="813819" y="3325920"/>
                </a:cubicBezTo>
                <a:lnTo>
                  <a:pt x="825915" y="3324076"/>
                </a:lnTo>
                <a:cubicBezTo>
                  <a:pt x="829061" y="3290590"/>
                  <a:pt x="834751" y="3267031"/>
                  <a:pt x="842987" y="3253398"/>
                </a:cubicBezTo>
                <a:cubicBezTo>
                  <a:pt x="851222" y="3239765"/>
                  <a:pt x="867915" y="3220717"/>
                  <a:pt x="893065" y="3196254"/>
                </a:cubicBezTo>
                <a:lnTo>
                  <a:pt x="888454" y="3166014"/>
                </a:lnTo>
                <a:lnTo>
                  <a:pt x="900550" y="3164169"/>
                </a:lnTo>
                <a:lnTo>
                  <a:pt x="866428" y="2940395"/>
                </a:lnTo>
                <a:lnTo>
                  <a:pt x="884572" y="2937629"/>
                </a:lnTo>
                <a:lnTo>
                  <a:pt x="878117" y="2895293"/>
                </a:lnTo>
                <a:lnTo>
                  <a:pt x="890213" y="2893449"/>
                </a:lnTo>
                <a:lnTo>
                  <a:pt x="880068" y="2826921"/>
                </a:lnTo>
                <a:lnTo>
                  <a:pt x="898212" y="2824154"/>
                </a:lnTo>
                <a:cubicBezTo>
                  <a:pt x="893909" y="2795931"/>
                  <a:pt x="887725" y="2782434"/>
                  <a:pt x="879661" y="2783663"/>
                </a:cubicBezTo>
                <a:cubicBezTo>
                  <a:pt x="871597" y="2784893"/>
                  <a:pt x="865413" y="2771396"/>
                  <a:pt x="861110" y="2743172"/>
                </a:cubicBezTo>
                <a:cubicBezTo>
                  <a:pt x="848814" y="2662532"/>
                  <a:pt x="858111" y="2608512"/>
                  <a:pt x="889001" y="2581110"/>
                </a:cubicBezTo>
                <a:cubicBezTo>
                  <a:pt x="919891" y="2553709"/>
                  <a:pt x="955361" y="2522515"/>
                  <a:pt x="995409" y="2487528"/>
                </a:cubicBezTo>
                <a:lnTo>
                  <a:pt x="989875" y="2451240"/>
                </a:lnTo>
                <a:cubicBezTo>
                  <a:pt x="1006003" y="2448781"/>
                  <a:pt x="1017023" y="2439880"/>
                  <a:pt x="1022935" y="2424539"/>
                </a:cubicBezTo>
                <a:cubicBezTo>
                  <a:pt x="1028848" y="2409197"/>
                  <a:pt x="1034914" y="2394864"/>
                  <a:pt x="1041133" y="2381538"/>
                </a:cubicBezTo>
                <a:lnTo>
                  <a:pt x="1071373" y="2376927"/>
                </a:lnTo>
                <a:cubicBezTo>
                  <a:pt x="1088459" y="2353694"/>
                  <a:pt x="1100812" y="2333244"/>
                  <a:pt x="1108433" y="2315579"/>
                </a:cubicBezTo>
                <a:cubicBezTo>
                  <a:pt x="1116053" y="2297914"/>
                  <a:pt x="1137085" y="2280267"/>
                  <a:pt x="1171529" y="2262638"/>
                </a:cubicBezTo>
                <a:lnTo>
                  <a:pt x="1164151" y="2214255"/>
                </a:lnTo>
                <a:lnTo>
                  <a:pt x="1176247" y="2212410"/>
                </a:lnTo>
                <a:cubicBezTo>
                  <a:pt x="1184039" y="2182342"/>
                  <a:pt x="1184229" y="2156527"/>
                  <a:pt x="1176815" y="2134966"/>
                </a:cubicBezTo>
                <a:cubicBezTo>
                  <a:pt x="1169402" y="2113405"/>
                  <a:pt x="1174238" y="2091008"/>
                  <a:pt x="1191324" y="2067774"/>
                </a:cubicBezTo>
                <a:cubicBezTo>
                  <a:pt x="1210597" y="2031829"/>
                  <a:pt x="1231476" y="2013174"/>
                  <a:pt x="1253959" y="2011809"/>
                </a:cubicBezTo>
                <a:cubicBezTo>
                  <a:pt x="1276442" y="2010444"/>
                  <a:pt x="1304598" y="1998930"/>
                  <a:pt x="1338427" y="1977269"/>
                </a:cubicBezTo>
                <a:lnTo>
                  <a:pt x="1336582" y="1965173"/>
                </a:lnTo>
                <a:lnTo>
                  <a:pt x="1384966" y="1957796"/>
                </a:lnTo>
                <a:lnTo>
                  <a:pt x="1382199" y="1939652"/>
                </a:lnTo>
                <a:cubicBezTo>
                  <a:pt x="1404547" y="1923867"/>
                  <a:pt x="1424024" y="1909551"/>
                  <a:pt x="1440631" y="1896705"/>
                </a:cubicBezTo>
                <a:cubicBezTo>
                  <a:pt x="1457238" y="1883859"/>
                  <a:pt x="1481054" y="1870944"/>
                  <a:pt x="1512080" y="1857962"/>
                </a:cubicBezTo>
                <a:lnTo>
                  <a:pt x="1506547" y="1821674"/>
                </a:lnTo>
                <a:cubicBezTo>
                  <a:pt x="1542220" y="1812109"/>
                  <a:pt x="1570769" y="1796410"/>
                  <a:pt x="1592194" y="1774577"/>
                </a:cubicBezTo>
                <a:cubicBezTo>
                  <a:pt x="1613620" y="1752745"/>
                  <a:pt x="1632875" y="1730211"/>
                  <a:pt x="1649961" y="1706978"/>
                </a:cubicBezTo>
                <a:lnTo>
                  <a:pt x="1686249" y="1701444"/>
                </a:lnTo>
                <a:cubicBezTo>
                  <a:pt x="1682560" y="1677253"/>
                  <a:pt x="1699714" y="1661228"/>
                  <a:pt x="1737710" y="1653372"/>
                </a:cubicBezTo>
                <a:cubicBezTo>
                  <a:pt x="1775706" y="1645515"/>
                  <a:pt x="1808509" y="1637419"/>
                  <a:pt x="1836118" y="1629083"/>
                </a:cubicBezTo>
                <a:lnTo>
                  <a:pt x="1833351" y="1610940"/>
                </a:lnTo>
                <a:lnTo>
                  <a:pt x="1863591" y="1606329"/>
                </a:lnTo>
                <a:cubicBezTo>
                  <a:pt x="1866394" y="1597650"/>
                  <a:pt x="1868649" y="1592149"/>
                  <a:pt x="1870358" y="1589825"/>
                </a:cubicBezTo>
                <a:cubicBezTo>
                  <a:pt x="1872066" y="1587502"/>
                  <a:pt x="1874322" y="1582001"/>
                  <a:pt x="1877124" y="1573322"/>
                </a:cubicBezTo>
                <a:lnTo>
                  <a:pt x="1907364" y="1568711"/>
                </a:lnTo>
                <a:lnTo>
                  <a:pt x="1904597" y="1550567"/>
                </a:lnTo>
                <a:cubicBezTo>
                  <a:pt x="1915464" y="1540659"/>
                  <a:pt x="1920896" y="1535705"/>
                  <a:pt x="1920896" y="1535705"/>
                </a:cubicBezTo>
                <a:cubicBezTo>
                  <a:pt x="1920896" y="1535705"/>
                  <a:pt x="1923392" y="1525010"/>
                  <a:pt x="1928381" y="1503620"/>
                </a:cubicBezTo>
                <a:lnTo>
                  <a:pt x="1946525" y="1500854"/>
                </a:lnTo>
                <a:lnTo>
                  <a:pt x="1939148" y="1452470"/>
                </a:lnTo>
                <a:lnTo>
                  <a:pt x="1921004" y="1455237"/>
                </a:lnTo>
                <a:lnTo>
                  <a:pt x="1901638" y="1328230"/>
                </a:lnTo>
                <a:lnTo>
                  <a:pt x="1919782" y="1325463"/>
                </a:lnTo>
                <a:lnTo>
                  <a:pt x="1909637" y="1258936"/>
                </a:lnTo>
                <a:lnTo>
                  <a:pt x="1891493" y="1261702"/>
                </a:lnTo>
                <a:lnTo>
                  <a:pt x="1889649" y="1249606"/>
                </a:lnTo>
                <a:lnTo>
                  <a:pt x="1907793" y="1246840"/>
                </a:lnTo>
                <a:lnTo>
                  <a:pt x="1895804" y="1168216"/>
                </a:lnTo>
                <a:lnTo>
                  <a:pt x="1907900" y="1166372"/>
                </a:lnTo>
                <a:cubicBezTo>
                  <a:pt x="1909473" y="1149629"/>
                  <a:pt x="1910345" y="1135056"/>
                  <a:pt x="1910517" y="1122653"/>
                </a:cubicBezTo>
                <a:cubicBezTo>
                  <a:pt x="1910688" y="1110250"/>
                  <a:pt x="1911561" y="1095677"/>
                  <a:pt x="1913133" y="1078934"/>
                </a:cubicBezTo>
                <a:lnTo>
                  <a:pt x="1931277" y="1076168"/>
                </a:lnTo>
                <a:lnTo>
                  <a:pt x="1926666" y="1045928"/>
                </a:lnTo>
                <a:lnTo>
                  <a:pt x="1938762" y="1044083"/>
                </a:lnTo>
                <a:lnTo>
                  <a:pt x="1929540" y="983604"/>
                </a:lnTo>
                <a:lnTo>
                  <a:pt x="1947684" y="980837"/>
                </a:lnTo>
                <a:lnTo>
                  <a:pt x="1942151" y="944549"/>
                </a:lnTo>
                <a:lnTo>
                  <a:pt x="1954247" y="942705"/>
                </a:lnTo>
                <a:cubicBezTo>
                  <a:pt x="1957049" y="934026"/>
                  <a:pt x="1958536" y="923485"/>
                  <a:pt x="1958708" y="911082"/>
                </a:cubicBezTo>
                <a:cubicBezTo>
                  <a:pt x="1958879" y="898679"/>
                  <a:pt x="1960366" y="888138"/>
                  <a:pt x="1963168" y="879459"/>
                </a:cubicBezTo>
                <a:lnTo>
                  <a:pt x="1981312" y="876692"/>
                </a:lnTo>
                <a:cubicBezTo>
                  <a:pt x="1982270" y="855918"/>
                  <a:pt x="1981520" y="837466"/>
                  <a:pt x="1979060" y="821338"/>
                </a:cubicBezTo>
                <a:cubicBezTo>
                  <a:pt x="1976601" y="805211"/>
                  <a:pt x="1975851" y="786759"/>
                  <a:pt x="1976808" y="765985"/>
                </a:cubicBezTo>
                <a:lnTo>
                  <a:pt x="1994952" y="763218"/>
                </a:lnTo>
                <a:lnTo>
                  <a:pt x="1989419" y="726930"/>
                </a:lnTo>
                <a:cubicBezTo>
                  <a:pt x="1993451" y="726315"/>
                  <a:pt x="2002916" y="720747"/>
                  <a:pt x="2017815" y="710223"/>
                </a:cubicBezTo>
                <a:lnTo>
                  <a:pt x="2013204" y="679984"/>
                </a:lnTo>
                <a:cubicBezTo>
                  <a:pt x="2028102" y="669461"/>
                  <a:pt x="2037259" y="661876"/>
                  <a:pt x="2040677" y="657229"/>
                </a:cubicBezTo>
                <a:lnTo>
                  <a:pt x="2033299" y="608845"/>
                </a:lnTo>
                <a:cubicBezTo>
                  <a:pt x="2073347" y="573859"/>
                  <a:pt x="2102854" y="537385"/>
                  <a:pt x="2121820" y="499424"/>
                </a:cubicBezTo>
                <a:cubicBezTo>
                  <a:pt x="2140786" y="461464"/>
                  <a:pt x="2177878" y="434148"/>
                  <a:pt x="2233096" y="417477"/>
                </a:cubicBezTo>
                <a:lnTo>
                  <a:pt x="2228485" y="387237"/>
                </a:lnTo>
                <a:lnTo>
                  <a:pt x="2274102" y="361716"/>
                </a:lnTo>
                <a:lnTo>
                  <a:pt x="2271336" y="343572"/>
                </a:lnTo>
                <a:lnTo>
                  <a:pt x="2319719" y="336194"/>
                </a:lnTo>
                <a:cubicBezTo>
                  <a:pt x="2326554" y="326901"/>
                  <a:pt x="2329049" y="316206"/>
                  <a:pt x="2327204" y="304110"/>
                </a:cubicBezTo>
                <a:lnTo>
                  <a:pt x="2363492" y="298577"/>
                </a:lnTo>
                <a:lnTo>
                  <a:pt x="2361648" y="286481"/>
                </a:lnTo>
                <a:cubicBezTo>
                  <a:pt x="2380578" y="275343"/>
                  <a:pt x="2392913" y="268305"/>
                  <a:pt x="2398654" y="265367"/>
                </a:cubicBezTo>
                <a:cubicBezTo>
                  <a:pt x="2404394" y="262428"/>
                  <a:pt x="2415807" y="249342"/>
                  <a:pt x="2432893" y="226109"/>
                </a:cubicBezTo>
                <a:lnTo>
                  <a:pt x="2493373" y="216887"/>
                </a:lnTo>
                <a:cubicBezTo>
                  <a:pt x="2505812" y="190236"/>
                  <a:pt x="2513433" y="172571"/>
                  <a:pt x="2516235" y="163892"/>
                </a:cubicBezTo>
                <a:lnTo>
                  <a:pt x="2552523" y="158359"/>
                </a:lnTo>
                <a:lnTo>
                  <a:pt x="2549756" y="140215"/>
                </a:lnTo>
                <a:cubicBezTo>
                  <a:pt x="2584815" y="126618"/>
                  <a:pt x="2619873" y="113021"/>
                  <a:pt x="2654931" y="99423"/>
                </a:cubicBezTo>
                <a:cubicBezTo>
                  <a:pt x="2689989" y="85826"/>
                  <a:pt x="2725047" y="72229"/>
                  <a:pt x="2760105" y="58632"/>
                </a:cubicBezTo>
                <a:lnTo>
                  <a:pt x="2762872" y="76776"/>
                </a:lnTo>
                <a:cubicBezTo>
                  <a:pt x="2779000" y="74317"/>
                  <a:pt x="2788772" y="70764"/>
                  <a:pt x="2792189" y="66117"/>
                </a:cubicBezTo>
                <a:cubicBezTo>
                  <a:pt x="2795607" y="61470"/>
                  <a:pt x="2797008" y="57131"/>
                  <a:pt x="2796393" y="53099"/>
                </a:cubicBezTo>
                <a:cubicBezTo>
                  <a:pt x="2801040" y="56516"/>
                  <a:pt x="2812042" y="61027"/>
                  <a:pt x="2829399" y="66632"/>
                </a:cubicBezTo>
                <a:cubicBezTo>
                  <a:pt x="2844912" y="60140"/>
                  <a:pt x="2875392" y="50336"/>
                  <a:pt x="2920837" y="37218"/>
                </a:cubicBezTo>
                <a:cubicBezTo>
                  <a:pt x="2966283" y="24099"/>
                  <a:pt x="3011181" y="14159"/>
                  <a:pt x="3055533" y="7396"/>
                </a:cubicBezTo>
                <a:cubicBezTo>
                  <a:pt x="3067629" y="5552"/>
                  <a:pt x="3080733" y="3554"/>
                  <a:pt x="3094845" y="1402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775595" y="1824971"/>
            <a:ext cx="2951802" cy="523220"/>
            <a:chOff x="1037268" y="1684503"/>
            <a:chExt cx="2951802" cy="523220"/>
          </a:xfrm>
        </p:grpSpPr>
        <p:sp>
          <p:nvSpPr>
            <p:cNvPr id="10" name="矩形 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2" name="橢圓 1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775595" y="2913543"/>
            <a:ext cx="2951802" cy="523220"/>
            <a:chOff x="1037268" y="1684503"/>
            <a:chExt cx="2951802" cy="523220"/>
          </a:xfrm>
        </p:grpSpPr>
        <p:sp>
          <p:nvSpPr>
            <p:cNvPr id="15" name="矩形 1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7" name="橢圓 1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775595" y="4002115"/>
            <a:ext cx="2951802" cy="523220"/>
            <a:chOff x="1037268" y="1684503"/>
            <a:chExt cx="2951802" cy="523220"/>
          </a:xfrm>
        </p:grpSpPr>
        <p:sp>
          <p:nvSpPr>
            <p:cNvPr id="20" name="矩形 1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2" name="橢圓 2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775595" y="5090687"/>
            <a:ext cx="2951802" cy="523220"/>
            <a:chOff x="1037268" y="1684503"/>
            <a:chExt cx="2951802" cy="523220"/>
          </a:xfrm>
        </p:grpSpPr>
        <p:sp>
          <p:nvSpPr>
            <p:cNvPr id="25" name="矩形 2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61323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19115" y="804034"/>
            <a:ext cx="5068169" cy="6053966"/>
          </a:xfrm>
          <a:custGeom>
            <a:avLst/>
            <a:gdLst>
              <a:gd name="connsiteX0" fmla="*/ 3726634 w 5068169"/>
              <a:gd name="connsiteY0" fmla="*/ 5514627 h 6053966"/>
              <a:gd name="connsiteX1" fmla="*/ 3755821 w 5068169"/>
              <a:gd name="connsiteY1" fmla="*/ 5516505 h 6053966"/>
              <a:gd name="connsiteX2" fmla="*/ 3835700 w 5068169"/>
              <a:gd name="connsiteY2" fmla="*/ 5581364 h 6053966"/>
              <a:gd name="connsiteX3" fmla="*/ 3845804 w 5068169"/>
              <a:gd name="connsiteY3" fmla="*/ 5582457 h 6053966"/>
              <a:gd name="connsiteX4" fmla="*/ 3843073 w 5068169"/>
              <a:gd name="connsiteY4" fmla="*/ 5607718 h 6053966"/>
              <a:gd name="connsiteX5" fmla="*/ 3908751 w 5068169"/>
              <a:gd name="connsiteY5" fmla="*/ 5709376 h 6053966"/>
              <a:gd name="connsiteX6" fmla="*/ 3925000 w 5068169"/>
              <a:gd name="connsiteY6" fmla="*/ 5795468 h 6053966"/>
              <a:gd name="connsiteX7" fmla="*/ 3912574 w 5068169"/>
              <a:gd name="connsiteY7" fmla="*/ 5863127 h 6053966"/>
              <a:gd name="connsiteX8" fmla="*/ 3899602 w 5068169"/>
              <a:gd name="connsiteY8" fmla="*/ 5935837 h 6053966"/>
              <a:gd name="connsiteX9" fmla="*/ 3900831 w 5068169"/>
              <a:gd name="connsiteY9" fmla="*/ 5971749 h 6053966"/>
              <a:gd name="connsiteX10" fmla="*/ 3908205 w 5068169"/>
              <a:gd name="connsiteY10" fmla="*/ 5998102 h 6053966"/>
              <a:gd name="connsiteX11" fmla="*/ 3893048 w 5068169"/>
              <a:gd name="connsiteY11" fmla="*/ 5996464 h 6053966"/>
              <a:gd name="connsiteX12" fmla="*/ 3856453 w 5068169"/>
              <a:gd name="connsiteY12" fmla="*/ 6051287 h 6053966"/>
              <a:gd name="connsiteX13" fmla="*/ 3784904 w 5068169"/>
              <a:gd name="connsiteY13" fmla="*/ 6051218 h 6053966"/>
              <a:gd name="connsiteX14" fmla="*/ 3759574 w 5068169"/>
              <a:gd name="connsiteY14" fmla="*/ 6025479 h 6053966"/>
              <a:gd name="connsiteX15" fmla="*/ 3735338 w 5068169"/>
              <a:gd name="connsiteY15" fmla="*/ 5989636 h 6053966"/>
              <a:gd name="connsiteX16" fmla="*/ 3725233 w 5068169"/>
              <a:gd name="connsiteY16" fmla="*/ 5988543 h 6053966"/>
              <a:gd name="connsiteX17" fmla="*/ 3729057 w 5068169"/>
              <a:gd name="connsiteY17" fmla="*/ 5953178 h 6053966"/>
              <a:gd name="connsiteX18" fmla="*/ 3713900 w 5068169"/>
              <a:gd name="connsiteY18" fmla="*/ 5951540 h 6053966"/>
              <a:gd name="connsiteX19" fmla="*/ 3711852 w 5068169"/>
              <a:gd name="connsiteY19" fmla="*/ 5923206 h 6053966"/>
              <a:gd name="connsiteX20" fmla="*/ 3709804 w 5068169"/>
              <a:gd name="connsiteY20" fmla="*/ 5894873 h 6053966"/>
              <a:gd name="connsiteX21" fmla="*/ 3694647 w 5068169"/>
              <a:gd name="connsiteY21" fmla="*/ 5893234 h 6053966"/>
              <a:gd name="connsiteX22" fmla="*/ 3701748 w 5068169"/>
              <a:gd name="connsiteY22" fmla="*/ 5827556 h 6053966"/>
              <a:gd name="connsiteX23" fmla="*/ 3691643 w 5068169"/>
              <a:gd name="connsiteY23" fmla="*/ 5826463 h 6053966"/>
              <a:gd name="connsiteX24" fmla="*/ 3694374 w 5068169"/>
              <a:gd name="connsiteY24" fmla="*/ 5801203 h 6053966"/>
              <a:gd name="connsiteX25" fmla="*/ 3665154 w 5068169"/>
              <a:gd name="connsiteY25" fmla="*/ 5787821 h 6053966"/>
              <a:gd name="connsiteX26" fmla="*/ 3669523 w 5068169"/>
              <a:gd name="connsiteY26" fmla="*/ 5747403 h 6053966"/>
              <a:gd name="connsiteX27" fmla="*/ 3659419 w 5068169"/>
              <a:gd name="connsiteY27" fmla="*/ 5746311 h 6053966"/>
              <a:gd name="connsiteX28" fmla="*/ 3651226 w 5068169"/>
              <a:gd name="connsiteY28" fmla="*/ 5632978 h 6053966"/>
              <a:gd name="connsiteX29" fmla="*/ 3662287 w 5068169"/>
              <a:gd name="connsiteY29" fmla="*/ 5577950 h 6053966"/>
              <a:gd name="connsiteX30" fmla="*/ 3683451 w 5068169"/>
              <a:gd name="connsiteY30" fmla="*/ 5524015 h 6053966"/>
              <a:gd name="connsiteX31" fmla="*/ 3709805 w 5068169"/>
              <a:gd name="connsiteY31" fmla="*/ 5516641 h 6053966"/>
              <a:gd name="connsiteX32" fmla="*/ 3726634 w 5068169"/>
              <a:gd name="connsiteY32" fmla="*/ 5514627 h 6053966"/>
              <a:gd name="connsiteX33" fmla="*/ 3753365 w 5068169"/>
              <a:gd name="connsiteY33" fmla="*/ 4877334 h 6053966"/>
              <a:gd name="connsiteX34" fmla="*/ 3763469 w 5068169"/>
              <a:gd name="connsiteY34" fmla="*/ 4878426 h 6053966"/>
              <a:gd name="connsiteX35" fmla="*/ 3770228 w 5068169"/>
              <a:gd name="connsiteY35" fmla="*/ 4886824 h 6053966"/>
              <a:gd name="connsiteX36" fmla="*/ 3792690 w 5068169"/>
              <a:gd name="connsiteY36" fmla="*/ 4891808 h 6053966"/>
              <a:gd name="connsiteX37" fmla="*/ 3789959 w 5068169"/>
              <a:gd name="connsiteY37" fmla="*/ 4917069 h 6053966"/>
              <a:gd name="connsiteX38" fmla="*/ 3770296 w 5068169"/>
              <a:gd name="connsiteY38" fmla="*/ 4909832 h 6053966"/>
              <a:gd name="connsiteX39" fmla="*/ 3750634 w 5068169"/>
              <a:gd name="connsiteY39" fmla="*/ 4902595 h 6053966"/>
              <a:gd name="connsiteX40" fmla="*/ 3628835 w 5068169"/>
              <a:gd name="connsiteY40" fmla="*/ 4705422 h 6053966"/>
              <a:gd name="connsiteX41" fmla="*/ 3627743 w 5068169"/>
              <a:gd name="connsiteY41" fmla="*/ 4715527 h 6053966"/>
              <a:gd name="connsiteX42" fmla="*/ 3653004 w 5068169"/>
              <a:gd name="connsiteY42" fmla="*/ 4718258 h 6053966"/>
              <a:gd name="connsiteX43" fmla="*/ 3651365 w 5068169"/>
              <a:gd name="connsiteY43" fmla="*/ 4733414 h 6053966"/>
              <a:gd name="connsiteX44" fmla="*/ 3675534 w 5068169"/>
              <a:gd name="connsiteY44" fmla="*/ 4746250 h 6053966"/>
              <a:gd name="connsiteX45" fmla="*/ 3672257 w 5068169"/>
              <a:gd name="connsiteY45" fmla="*/ 4776563 h 6053966"/>
              <a:gd name="connsiteX46" fmla="*/ 3696425 w 5068169"/>
              <a:gd name="connsiteY46" fmla="*/ 4789398 h 6053966"/>
              <a:gd name="connsiteX47" fmla="*/ 3690963 w 5068169"/>
              <a:gd name="connsiteY47" fmla="*/ 4839920 h 6053966"/>
              <a:gd name="connsiteX48" fmla="*/ 3666590 w 5068169"/>
              <a:gd name="connsiteY48" fmla="*/ 4852619 h 6053966"/>
              <a:gd name="connsiteX49" fmla="*/ 3637164 w 5068169"/>
              <a:gd name="connsiteY49" fmla="*/ 4864771 h 6053966"/>
              <a:gd name="connsiteX50" fmla="*/ 3638803 w 5068169"/>
              <a:gd name="connsiteY50" fmla="*/ 4849615 h 6053966"/>
              <a:gd name="connsiteX51" fmla="*/ 3598385 w 5068169"/>
              <a:gd name="connsiteY51" fmla="*/ 4845245 h 6053966"/>
              <a:gd name="connsiteX52" fmla="*/ 3600024 w 5068169"/>
              <a:gd name="connsiteY52" fmla="*/ 4830088 h 6053966"/>
              <a:gd name="connsiteX53" fmla="*/ 3584867 w 5068169"/>
              <a:gd name="connsiteY53" fmla="*/ 4828450 h 6053966"/>
              <a:gd name="connsiteX54" fmla="*/ 3573807 w 5068169"/>
              <a:gd name="connsiteY54" fmla="*/ 4788920 h 6053966"/>
              <a:gd name="connsiteX55" fmla="*/ 3569438 w 5068169"/>
              <a:gd name="connsiteY55" fmla="*/ 4734779 h 6053966"/>
              <a:gd name="connsiteX56" fmla="*/ 3583707 w 5068169"/>
              <a:gd name="connsiteY56" fmla="*/ 4720988 h 6053966"/>
              <a:gd name="connsiteX57" fmla="*/ 3628835 w 5068169"/>
              <a:gd name="connsiteY57" fmla="*/ 4705422 h 6053966"/>
              <a:gd name="connsiteX58" fmla="*/ 4869905 w 5068169"/>
              <a:gd name="connsiteY58" fmla="*/ 2917768 h 6053966"/>
              <a:gd name="connsiteX59" fmla="*/ 4943640 w 5068169"/>
              <a:gd name="connsiteY59" fmla="*/ 2992186 h 6053966"/>
              <a:gd name="connsiteX60" fmla="*/ 4968901 w 5068169"/>
              <a:gd name="connsiteY60" fmla="*/ 2994917 h 6053966"/>
              <a:gd name="connsiteX61" fmla="*/ 4967262 w 5068169"/>
              <a:gd name="connsiteY61" fmla="*/ 3010073 h 6053966"/>
              <a:gd name="connsiteX62" fmla="*/ 4992523 w 5068169"/>
              <a:gd name="connsiteY62" fmla="*/ 3012804 h 6053966"/>
              <a:gd name="connsiteX63" fmla="*/ 4991431 w 5068169"/>
              <a:gd name="connsiteY63" fmla="*/ 3022909 h 6053966"/>
              <a:gd name="connsiteX64" fmla="*/ 5015053 w 5068169"/>
              <a:gd name="connsiteY64" fmla="*/ 3040796 h 6053966"/>
              <a:gd name="connsiteX65" fmla="*/ 5012322 w 5068169"/>
              <a:gd name="connsiteY65" fmla="*/ 3066057 h 6053966"/>
              <a:gd name="connsiteX66" fmla="*/ 5036491 w 5068169"/>
              <a:gd name="connsiteY66" fmla="*/ 3078892 h 6053966"/>
              <a:gd name="connsiteX67" fmla="*/ 5032121 w 5068169"/>
              <a:gd name="connsiteY67" fmla="*/ 3119310 h 6053966"/>
              <a:gd name="connsiteX68" fmla="*/ 5060795 w 5068169"/>
              <a:gd name="connsiteY68" fmla="*/ 3137744 h 6053966"/>
              <a:gd name="connsiteX69" fmla="*/ 5058064 w 5068169"/>
              <a:gd name="connsiteY69" fmla="*/ 3163005 h 6053966"/>
              <a:gd name="connsiteX70" fmla="*/ 5068169 w 5068169"/>
              <a:gd name="connsiteY70" fmla="*/ 3164097 h 6053966"/>
              <a:gd name="connsiteX71" fmla="*/ 5056699 w 5068169"/>
              <a:gd name="connsiteY71" fmla="*/ 3270193 h 6053966"/>
              <a:gd name="connsiteX72" fmla="*/ 5028434 w 5068169"/>
              <a:gd name="connsiteY72" fmla="*/ 3389807 h 6053966"/>
              <a:gd name="connsiteX73" fmla="*/ 4942273 w 5068169"/>
              <a:gd name="connsiteY73" fmla="*/ 3477606 h 6053966"/>
              <a:gd name="connsiteX74" fmla="*/ 4939542 w 5068169"/>
              <a:gd name="connsiteY74" fmla="*/ 3502867 h 6053966"/>
              <a:gd name="connsiteX75" fmla="*/ 4893594 w 5068169"/>
              <a:gd name="connsiteY75" fmla="*/ 3526011 h 6053966"/>
              <a:gd name="connsiteX76" fmla="*/ 4842594 w 5068169"/>
              <a:gd name="connsiteY76" fmla="*/ 3548609 h 6053966"/>
              <a:gd name="connsiteX77" fmla="*/ 4802177 w 5068169"/>
              <a:gd name="connsiteY77" fmla="*/ 3544240 h 6053966"/>
              <a:gd name="connsiteX78" fmla="*/ 4789342 w 5068169"/>
              <a:gd name="connsiteY78" fmla="*/ 3568408 h 6053966"/>
              <a:gd name="connsiteX79" fmla="*/ 4683245 w 5068169"/>
              <a:gd name="connsiteY79" fmla="*/ 3556938 h 6053966"/>
              <a:gd name="connsiteX80" fmla="*/ 4684884 w 5068169"/>
              <a:gd name="connsiteY80" fmla="*/ 3541782 h 6053966"/>
              <a:gd name="connsiteX81" fmla="*/ 4619206 w 5068169"/>
              <a:gd name="connsiteY81" fmla="*/ 3534681 h 6053966"/>
              <a:gd name="connsiteX82" fmla="*/ 4620298 w 5068169"/>
              <a:gd name="connsiteY82" fmla="*/ 3524577 h 6053966"/>
              <a:gd name="connsiteX83" fmla="*/ 4595037 w 5068169"/>
              <a:gd name="connsiteY83" fmla="*/ 3521846 h 6053966"/>
              <a:gd name="connsiteX84" fmla="*/ 4596675 w 5068169"/>
              <a:gd name="connsiteY84" fmla="*/ 3506689 h 6053966"/>
              <a:gd name="connsiteX85" fmla="*/ 4556258 w 5068169"/>
              <a:gd name="connsiteY85" fmla="*/ 3502320 h 6053966"/>
              <a:gd name="connsiteX86" fmla="*/ 4516523 w 5068169"/>
              <a:gd name="connsiteY86" fmla="*/ 3444356 h 6053966"/>
              <a:gd name="connsiteX87" fmla="*/ 4466684 w 5068169"/>
              <a:gd name="connsiteY87" fmla="*/ 3385300 h 6053966"/>
              <a:gd name="connsiteX88" fmla="*/ 4451528 w 5068169"/>
              <a:gd name="connsiteY88" fmla="*/ 3383661 h 6053966"/>
              <a:gd name="connsiteX89" fmla="*/ 4455351 w 5068169"/>
              <a:gd name="connsiteY89" fmla="*/ 3348296 h 6053966"/>
              <a:gd name="connsiteX90" fmla="*/ 4445247 w 5068169"/>
              <a:gd name="connsiteY90" fmla="*/ 3347203 h 6053966"/>
              <a:gd name="connsiteX91" fmla="*/ 4439717 w 5068169"/>
              <a:gd name="connsiteY91" fmla="*/ 3280159 h 6053966"/>
              <a:gd name="connsiteX92" fmla="*/ 4417392 w 5068169"/>
              <a:gd name="connsiteY92" fmla="*/ 3226633 h 6053966"/>
              <a:gd name="connsiteX93" fmla="*/ 4439649 w 5068169"/>
              <a:gd name="connsiteY93" fmla="*/ 3162593 h 6053966"/>
              <a:gd name="connsiteX94" fmla="*/ 4449753 w 5068169"/>
              <a:gd name="connsiteY94" fmla="*/ 3163686 h 6053966"/>
              <a:gd name="connsiteX95" fmla="*/ 4456854 w 5068169"/>
              <a:gd name="connsiteY95" fmla="*/ 3098007 h 6053966"/>
              <a:gd name="connsiteX96" fmla="*/ 4472010 w 5068169"/>
              <a:gd name="connsiteY96" fmla="*/ 3099646 h 6053966"/>
              <a:gd name="connsiteX97" fmla="*/ 4486211 w 5068169"/>
              <a:gd name="connsiteY97" fmla="*/ 3062847 h 6053966"/>
              <a:gd name="connsiteX98" fmla="*/ 4506010 w 5068169"/>
              <a:gd name="connsiteY98" fmla="*/ 3021542 h 6053966"/>
              <a:gd name="connsiteX99" fmla="*/ 4516115 w 5068169"/>
              <a:gd name="connsiteY99" fmla="*/ 3022634 h 6053966"/>
              <a:gd name="connsiteX100" fmla="*/ 4518846 w 5068169"/>
              <a:gd name="connsiteY100" fmla="*/ 2997373 h 6053966"/>
              <a:gd name="connsiteX101" fmla="*/ 4588621 w 5068169"/>
              <a:gd name="connsiteY101" fmla="*/ 2966582 h 6053966"/>
              <a:gd name="connsiteX102" fmla="*/ 4649930 w 5068169"/>
              <a:gd name="connsiteY102" fmla="*/ 2919543 h 6053966"/>
              <a:gd name="connsiteX103" fmla="*/ 4801496 w 5068169"/>
              <a:gd name="connsiteY103" fmla="*/ 2935928 h 6053966"/>
              <a:gd name="connsiteX104" fmla="*/ 4802588 w 5068169"/>
              <a:gd name="connsiteY104" fmla="*/ 2925824 h 6053966"/>
              <a:gd name="connsiteX105" fmla="*/ 4831468 w 5068169"/>
              <a:gd name="connsiteY105" fmla="*/ 2918724 h 6053966"/>
              <a:gd name="connsiteX106" fmla="*/ 4869905 w 5068169"/>
              <a:gd name="connsiteY106" fmla="*/ 2917768 h 6053966"/>
              <a:gd name="connsiteX107" fmla="*/ 292401 w 5068169"/>
              <a:gd name="connsiteY107" fmla="*/ 1426197 h 6053966"/>
              <a:gd name="connsiteX108" fmla="*/ 392147 w 5068169"/>
              <a:gd name="connsiteY108" fmla="*/ 1472760 h 6053966"/>
              <a:gd name="connsiteX109" fmla="*/ 435364 w 5068169"/>
              <a:gd name="connsiteY109" fmla="*/ 1569434 h 6053966"/>
              <a:gd name="connsiteX110" fmla="*/ 386002 w 5068169"/>
              <a:gd name="connsiteY110" fmla="*/ 1576882 h 6053966"/>
              <a:gd name="connsiteX111" fmla="*/ 327628 w 5068169"/>
              <a:gd name="connsiteY111" fmla="*/ 1573127 h 6053966"/>
              <a:gd name="connsiteX112" fmla="*/ 329268 w 5068169"/>
              <a:gd name="connsiteY112" fmla="*/ 1557964 h 6053966"/>
              <a:gd name="connsiteX113" fmla="*/ 288850 w 5068169"/>
              <a:gd name="connsiteY113" fmla="*/ 1553594 h 6053966"/>
              <a:gd name="connsiteX114" fmla="*/ 289942 w 5068169"/>
              <a:gd name="connsiteY114" fmla="*/ 1543497 h 6053966"/>
              <a:gd name="connsiteX115" fmla="*/ 279837 w 5068169"/>
              <a:gd name="connsiteY115" fmla="*/ 1542404 h 6053966"/>
              <a:gd name="connsiteX116" fmla="*/ 284207 w 5068169"/>
              <a:gd name="connsiteY116" fmla="*/ 1501987 h 6053966"/>
              <a:gd name="connsiteX117" fmla="*/ 269050 w 5068169"/>
              <a:gd name="connsiteY117" fmla="*/ 1500348 h 6053966"/>
              <a:gd name="connsiteX118" fmla="*/ 276151 w 5068169"/>
              <a:gd name="connsiteY118" fmla="*/ 1434670 h 6053966"/>
              <a:gd name="connsiteX119" fmla="*/ 281476 w 5068169"/>
              <a:gd name="connsiteY119" fmla="*/ 1432690 h 6053966"/>
              <a:gd name="connsiteX120" fmla="*/ 286801 w 5068169"/>
              <a:gd name="connsiteY120" fmla="*/ 1430710 h 6053966"/>
              <a:gd name="connsiteX121" fmla="*/ 286255 w 5068169"/>
              <a:gd name="connsiteY121" fmla="*/ 1435762 h 6053966"/>
              <a:gd name="connsiteX122" fmla="*/ 292401 w 5068169"/>
              <a:gd name="connsiteY122" fmla="*/ 1426197 h 6053966"/>
              <a:gd name="connsiteX123" fmla="*/ 58924 w 5068169"/>
              <a:gd name="connsiteY123" fmla="*/ 1109615 h 6053966"/>
              <a:gd name="connsiteX124" fmla="*/ 118731 w 5068169"/>
              <a:gd name="connsiteY124" fmla="*/ 1123748 h 6053966"/>
              <a:gd name="connsiteX125" fmla="*/ 178538 w 5068169"/>
              <a:gd name="connsiteY125" fmla="*/ 1137880 h 6053966"/>
              <a:gd name="connsiteX126" fmla="*/ 176899 w 5068169"/>
              <a:gd name="connsiteY126" fmla="*/ 1153037 h 6053966"/>
              <a:gd name="connsiteX127" fmla="*/ 202160 w 5068169"/>
              <a:gd name="connsiteY127" fmla="*/ 1155768 h 6053966"/>
              <a:gd name="connsiteX128" fmla="*/ 201068 w 5068169"/>
              <a:gd name="connsiteY128" fmla="*/ 1165872 h 6053966"/>
              <a:gd name="connsiteX129" fmla="*/ 290368 w 5068169"/>
              <a:gd name="connsiteY129" fmla="*/ 1190860 h 6053966"/>
              <a:gd name="connsiteX130" fmla="*/ 289276 w 5068169"/>
              <a:gd name="connsiteY130" fmla="*/ 1200965 h 6053966"/>
              <a:gd name="connsiteX131" fmla="*/ 132658 w 5068169"/>
              <a:gd name="connsiteY131" fmla="*/ 1184032 h 6053966"/>
              <a:gd name="connsiteX132" fmla="*/ 133750 w 5068169"/>
              <a:gd name="connsiteY132" fmla="*/ 1173928 h 6053966"/>
              <a:gd name="connsiteX133" fmla="*/ 44450 w 5068169"/>
              <a:gd name="connsiteY133" fmla="*/ 1148940 h 6053966"/>
              <a:gd name="connsiteX134" fmla="*/ 58924 w 5068169"/>
              <a:gd name="connsiteY134" fmla="*/ 1109615 h 6053966"/>
              <a:gd name="connsiteX135" fmla="*/ 3645369 w 5068169"/>
              <a:gd name="connsiteY135" fmla="*/ 628438 h 6053966"/>
              <a:gd name="connsiteX136" fmla="*/ 3689200 w 5068169"/>
              <a:gd name="connsiteY136" fmla="*/ 648510 h 6053966"/>
              <a:gd name="connsiteX137" fmla="*/ 3733578 w 5068169"/>
              <a:gd name="connsiteY137" fmla="*/ 663523 h 6053966"/>
              <a:gd name="connsiteX138" fmla="*/ 3730846 w 5068169"/>
              <a:gd name="connsiteY138" fmla="*/ 688791 h 6053966"/>
              <a:gd name="connsiteX139" fmla="*/ 3777613 w 5068169"/>
              <a:gd name="connsiteY139" fmla="*/ 752626 h 6053966"/>
              <a:gd name="connsiteX140" fmla="*/ 3893336 w 5068169"/>
              <a:gd name="connsiteY140" fmla="*/ 793249 h 6053966"/>
              <a:gd name="connsiteX141" fmla="*/ 3921396 w 5068169"/>
              <a:gd name="connsiteY141" fmla="*/ 793727 h 6053966"/>
              <a:gd name="connsiteX142" fmla="*/ 3944404 w 5068169"/>
              <a:gd name="connsiteY142" fmla="*/ 793659 h 6053966"/>
              <a:gd name="connsiteX143" fmla="*/ 3946042 w 5068169"/>
              <a:gd name="connsiteY143" fmla="*/ 778502 h 6053966"/>
              <a:gd name="connsiteX144" fmla="*/ 3961199 w 5068169"/>
              <a:gd name="connsiteY144" fmla="*/ 780141 h 6053966"/>
              <a:gd name="connsiteX145" fmla="*/ 3959560 w 5068169"/>
              <a:gd name="connsiteY145" fmla="*/ 795297 h 6053966"/>
              <a:gd name="connsiteX146" fmla="*/ 3994925 w 5068169"/>
              <a:gd name="connsiteY146" fmla="*/ 799121 h 6053966"/>
              <a:gd name="connsiteX147" fmla="*/ 3993833 w 5068169"/>
              <a:gd name="connsiteY147" fmla="*/ 809225 h 6053966"/>
              <a:gd name="connsiteX148" fmla="*/ 4074668 w 5068169"/>
              <a:gd name="connsiteY148" fmla="*/ 817964 h 6053966"/>
              <a:gd name="connsiteX149" fmla="*/ 4073030 w 5068169"/>
              <a:gd name="connsiteY149" fmla="*/ 833121 h 6053966"/>
              <a:gd name="connsiteX150" fmla="*/ 4108395 w 5068169"/>
              <a:gd name="connsiteY150" fmla="*/ 836944 h 6053966"/>
              <a:gd name="connsiteX151" fmla="*/ 4135499 w 5068169"/>
              <a:gd name="connsiteY151" fmla="*/ 893542 h 6053966"/>
              <a:gd name="connsiteX152" fmla="*/ 4179399 w 5068169"/>
              <a:gd name="connsiteY152" fmla="*/ 936623 h 6053966"/>
              <a:gd name="connsiteX153" fmla="*/ 4186772 w 5068169"/>
              <a:gd name="connsiteY153" fmla="*/ 962976 h 6053966"/>
              <a:gd name="connsiteX154" fmla="*/ 4252451 w 5068169"/>
              <a:gd name="connsiteY154" fmla="*/ 970077 h 6053966"/>
              <a:gd name="connsiteX155" fmla="*/ 4250812 w 5068169"/>
              <a:gd name="connsiteY155" fmla="*/ 985233 h 6053966"/>
              <a:gd name="connsiteX156" fmla="*/ 4316491 w 5068169"/>
              <a:gd name="connsiteY156" fmla="*/ 992334 h 6053966"/>
              <a:gd name="connsiteX157" fmla="*/ 4315398 w 5068169"/>
              <a:gd name="connsiteY157" fmla="*/ 1002438 h 6053966"/>
              <a:gd name="connsiteX158" fmla="*/ 4377595 w 5068169"/>
              <a:gd name="connsiteY158" fmla="*/ 1065386 h 6053966"/>
              <a:gd name="connsiteX159" fmla="*/ 4396028 w 5068169"/>
              <a:gd name="connsiteY159" fmla="*/ 1131269 h 6053966"/>
              <a:gd name="connsiteX160" fmla="*/ 4406610 w 5068169"/>
              <a:gd name="connsiteY160" fmla="*/ 1198860 h 6053966"/>
              <a:gd name="connsiteX161" fmla="*/ 4446345 w 5068169"/>
              <a:gd name="connsiteY161" fmla="*/ 1256823 h 6053966"/>
              <a:gd name="connsiteX162" fmla="*/ 4445252 w 5068169"/>
              <a:gd name="connsiteY162" fmla="*/ 1266928 h 6053966"/>
              <a:gd name="connsiteX163" fmla="*/ 4510931 w 5068169"/>
              <a:gd name="connsiteY163" fmla="*/ 1274028 h 6053966"/>
              <a:gd name="connsiteX164" fmla="*/ 4509293 w 5068169"/>
              <a:gd name="connsiteY164" fmla="*/ 1289185 h 6053966"/>
              <a:gd name="connsiteX165" fmla="*/ 4559814 w 5068169"/>
              <a:gd name="connsiteY165" fmla="*/ 1294647 h 6053966"/>
              <a:gd name="connsiteX166" fmla="*/ 4599208 w 5068169"/>
              <a:gd name="connsiteY166" fmla="*/ 1332129 h 6053966"/>
              <a:gd name="connsiteX167" fmla="*/ 4599412 w 5068169"/>
              <a:gd name="connsiteY167" fmla="*/ 1401153 h 6053966"/>
              <a:gd name="connsiteX168" fmla="*/ 4570601 w 5068169"/>
              <a:gd name="connsiteY168" fmla="*/ 1431261 h 6053966"/>
              <a:gd name="connsiteX169" fmla="*/ 4541790 w 5068169"/>
              <a:gd name="connsiteY169" fmla="*/ 1461369 h 6053966"/>
              <a:gd name="connsiteX170" fmla="*/ 4574902 w 5068169"/>
              <a:gd name="connsiteY170" fmla="*/ 1556951 h 6053966"/>
              <a:gd name="connsiteX171" fmla="*/ 4636279 w 5068169"/>
              <a:gd name="connsiteY171" fmla="*/ 1627478 h 6053966"/>
              <a:gd name="connsiteX172" fmla="*/ 4693150 w 5068169"/>
              <a:gd name="connsiteY172" fmla="*/ 1692405 h 6053966"/>
              <a:gd name="connsiteX173" fmla="*/ 4712198 w 5068169"/>
              <a:gd name="connsiteY173" fmla="*/ 1776244 h 6053966"/>
              <a:gd name="connsiteX174" fmla="*/ 4691033 w 5068169"/>
              <a:gd name="connsiteY174" fmla="*/ 1830180 h 6053966"/>
              <a:gd name="connsiteX175" fmla="*/ 4669868 w 5068169"/>
              <a:gd name="connsiteY175" fmla="*/ 1884115 h 6053966"/>
              <a:gd name="connsiteX176" fmla="*/ 4679973 w 5068169"/>
              <a:gd name="connsiteY176" fmla="*/ 1885208 h 6053966"/>
              <a:gd name="connsiteX177" fmla="*/ 4675603 w 5068169"/>
              <a:gd name="connsiteY177" fmla="*/ 1925625 h 6053966"/>
              <a:gd name="connsiteX178" fmla="*/ 4690760 w 5068169"/>
              <a:gd name="connsiteY178" fmla="*/ 1927264 h 6053966"/>
              <a:gd name="connsiteX179" fmla="*/ 4671780 w 5068169"/>
              <a:gd name="connsiteY179" fmla="*/ 1960991 h 6053966"/>
              <a:gd name="connsiteX180" fmla="*/ 4670141 w 5068169"/>
              <a:gd name="connsiteY180" fmla="*/ 1976147 h 6053966"/>
              <a:gd name="connsiteX181" fmla="*/ 4685298 w 5068169"/>
              <a:gd name="connsiteY181" fmla="*/ 1977786 h 6053966"/>
              <a:gd name="connsiteX182" fmla="*/ 4677105 w 5068169"/>
              <a:gd name="connsiteY182" fmla="*/ 2053569 h 6053966"/>
              <a:gd name="connsiteX183" fmla="*/ 4687209 w 5068169"/>
              <a:gd name="connsiteY183" fmla="*/ 2054661 h 6053966"/>
              <a:gd name="connsiteX184" fmla="*/ 4683932 w 5068169"/>
              <a:gd name="connsiteY184" fmla="*/ 2084974 h 6053966"/>
              <a:gd name="connsiteX185" fmla="*/ 4699089 w 5068169"/>
              <a:gd name="connsiteY185" fmla="*/ 2086613 h 6053966"/>
              <a:gd name="connsiteX186" fmla="*/ 4707964 w 5068169"/>
              <a:gd name="connsiteY186" fmla="*/ 2240910 h 6053966"/>
              <a:gd name="connsiteX187" fmla="*/ 4636004 w 5068169"/>
              <a:gd name="connsiteY187" fmla="*/ 2291909 h 6053966"/>
              <a:gd name="connsiteX188" fmla="*/ 4603301 w 5068169"/>
              <a:gd name="connsiteY188" fmla="*/ 2334375 h 6053966"/>
              <a:gd name="connsiteX189" fmla="*/ 4590534 w 5068169"/>
              <a:gd name="connsiteY189" fmla="*/ 2381552 h 6053966"/>
              <a:gd name="connsiteX190" fmla="*/ 4578928 w 5068169"/>
              <a:gd name="connsiteY190" fmla="*/ 2441632 h 6053966"/>
              <a:gd name="connsiteX191" fmla="*/ 4608148 w 5068169"/>
              <a:gd name="connsiteY191" fmla="*/ 2455013 h 6053966"/>
              <a:gd name="connsiteX192" fmla="*/ 4605417 w 5068169"/>
              <a:gd name="connsiteY192" fmla="*/ 2480274 h 6053966"/>
              <a:gd name="connsiteX193" fmla="*/ 4615522 w 5068169"/>
              <a:gd name="connsiteY193" fmla="*/ 2481367 h 6053966"/>
              <a:gd name="connsiteX194" fmla="*/ 4613883 w 5068169"/>
              <a:gd name="connsiteY194" fmla="*/ 2496523 h 6053966"/>
              <a:gd name="connsiteX195" fmla="*/ 4603779 w 5068169"/>
              <a:gd name="connsiteY195" fmla="*/ 2495431 h 6053966"/>
              <a:gd name="connsiteX196" fmla="*/ 4596678 w 5068169"/>
              <a:gd name="connsiteY196" fmla="*/ 2561109 h 6053966"/>
              <a:gd name="connsiteX197" fmla="*/ 4517959 w 5068169"/>
              <a:gd name="connsiteY197" fmla="*/ 2603712 h 6053966"/>
              <a:gd name="connsiteX198" fmla="*/ 4439241 w 5068169"/>
              <a:gd name="connsiteY198" fmla="*/ 2646314 h 6053966"/>
              <a:gd name="connsiteX199" fmla="*/ 4424220 w 5068169"/>
              <a:gd name="connsiteY199" fmla="*/ 2690691 h 6053966"/>
              <a:gd name="connsiteX200" fmla="*/ 4395136 w 5068169"/>
              <a:gd name="connsiteY200" fmla="*/ 2723325 h 6053966"/>
              <a:gd name="connsiteX201" fmla="*/ 4392405 w 5068169"/>
              <a:gd name="connsiteY201" fmla="*/ 2748586 h 6053966"/>
              <a:gd name="connsiteX202" fmla="*/ 4377249 w 5068169"/>
              <a:gd name="connsiteY202" fmla="*/ 2746948 h 6053966"/>
              <a:gd name="connsiteX203" fmla="*/ 4368714 w 5068169"/>
              <a:gd name="connsiteY203" fmla="*/ 2802249 h 6053966"/>
              <a:gd name="connsiteX204" fmla="*/ 4349529 w 5068169"/>
              <a:gd name="connsiteY204" fmla="*/ 2861510 h 6053966"/>
              <a:gd name="connsiteX205" fmla="*/ 4339425 w 5068169"/>
              <a:gd name="connsiteY205" fmla="*/ 2860417 h 6053966"/>
              <a:gd name="connsiteX206" fmla="*/ 4254015 w 5068169"/>
              <a:gd name="connsiteY206" fmla="*/ 2917630 h 6053966"/>
              <a:gd name="connsiteX207" fmla="*/ 4183762 w 5068169"/>
              <a:gd name="connsiteY207" fmla="*/ 2976481 h 6053966"/>
              <a:gd name="connsiteX208" fmla="*/ 4153450 w 5068169"/>
              <a:gd name="connsiteY208" fmla="*/ 2973204 h 6053966"/>
              <a:gd name="connsiteX209" fmla="*/ 4152357 w 5068169"/>
              <a:gd name="connsiteY209" fmla="*/ 2983308 h 6053966"/>
              <a:gd name="connsiteX210" fmla="*/ 4077667 w 5068169"/>
              <a:gd name="connsiteY210" fmla="*/ 2965011 h 6053966"/>
              <a:gd name="connsiteX211" fmla="*/ 4054726 w 5068169"/>
              <a:gd name="connsiteY211" fmla="*/ 2988087 h 6053966"/>
              <a:gd name="connsiteX212" fmla="*/ 4031787 w 5068169"/>
              <a:gd name="connsiteY212" fmla="*/ 3011163 h 6053966"/>
              <a:gd name="connsiteX213" fmla="*/ 4006526 w 5068169"/>
              <a:gd name="connsiteY213" fmla="*/ 3008432 h 6053966"/>
              <a:gd name="connsiteX214" fmla="*/ 3992052 w 5068169"/>
              <a:gd name="connsiteY214" fmla="*/ 3047757 h 6053966"/>
              <a:gd name="connsiteX215" fmla="*/ 3976895 w 5068169"/>
              <a:gd name="connsiteY215" fmla="*/ 3046118 h 6053966"/>
              <a:gd name="connsiteX216" fmla="*/ 3974164 w 5068169"/>
              <a:gd name="connsiteY216" fmla="*/ 3071379 h 6053966"/>
              <a:gd name="connsiteX217" fmla="*/ 3959008 w 5068169"/>
              <a:gd name="connsiteY217" fmla="*/ 3069741 h 6053966"/>
              <a:gd name="connsiteX218" fmla="*/ 3953546 w 5068169"/>
              <a:gd name="connsiteY218" fmla="*/ 3120263 h 6053966"/>
              <a:gd name="connsiteX219" fmla="*/ 3910738 w 5068169"/>
              <a:gd name="connsiteY219" fmla="*/ 3161636 h 6053966"/>
              <a:gd name="connsiteX220" fmla="*/ 3831337 w 5068169"/>
              <a:gd name="connsiteY220" fmla="*/ 3163274 h 6053966"/>
              <a:gd name="connsiteX221" fmla="*/ 3818365 w 5068169"/>
              <a:gd name="connsiteY221" fmla="*/ 3141427 h 6053966"/>
              <a:gd name="connsiteX222" fmla="*/ 3799249 w 5068169"/>
              <a:gd name="connsiteY222" fmla="*/ 3129138 h 6053966"/>
              <a:gd name="connsiteX223" fmla="*/ 3800341 w 5068169"/>
              <a:gd name="connsiteY223" fmla="*/ 3119033 h 6053966"/>
              <a:gd name="connsiteX224" fmla="*/ 3770028 w 5068169"/>
              <a:gd name="connsiteY224" fmla="*/ 3115756 h 6053966"/>
              <a:gd name="connsiteX225" fmla="*/ 3762655 w 5068169"/>
              <a:gd name="connsiteY225" fmla="*/ 3089403 h 6053966"/>
              <a:gd name="connsiteX226" fmla="*/ 3696976 w 5068169"/>
              <a:gd name="connsiteY226" fmla="*/ 3082302 h 6053966"/>
              <a:gd name="connsiteX227" fmla="*/ 3668984 w 5068169"/>
              <a:gd name="connsiteY227" fmla="*/ 3104832 h 6053966"/>
              <a:gd name="connsiteX228" fmla="*/ 3652735 w 5068169"/>
              <a:gd name="connsiteY228" fmla="*/ 3113298 h 6053966"/>
              <a:gd name="connsiteX229" fmla="*/ 3645635 w 5068169"/>
              <a:gd name="connsiteY229" fmla="*/ 3178977 h 6053966"/>
              <a:gd name="connsiteX230" fmla="*/ 3635530 w 5068169"/>
              <a:gd name="connsiteY230" fmla="*/ 3177884 h 6053966"/>
              <a:gd name="connsiteX231" fmla="*/ 3582346 w 5068169"/>
              <a:gd name="connsiteY231" fmla="*/ 3220691 h 6053966"/>
              <a:gd name="connsiteX232" fmla="*/ 3513322 w 5068169"/>
              <a:gd name="connsiteY232" fmla="*/ 3220896 h 6053966"/>
              <a:gd name="connsiteX233" fmla="*/ 3501442 w 5068169"/>
              <a:gd name="connsiteY233" fmla="*/ 3188944 h 6053966"/>
              <a:gd name="connsiteX234" fmla="*/ 3476181 w 5068169"/>
              <a:gd name="connsiteY234" fmla="*/ 3186213 h 6053966"/>
              <a:gd name="connsiteX235" fmla="*/ 3477274 w 5068169"/>
              <a:gd name="connsiteY235" fmla="*/ 3176109 h 6053966"/>
              <a:gd name="connsiteX236" fmla="*/ 3445254 w 5068169"/>
              <a:gd name="connsiteY236" fmla="*/ 3164980 h 6053966"/>
              <a:gd name="connsiteX237" fmla="*/ 3413234 w 5068169"/>
              <a:gd name="connsiteY237" fmla="*/ 3153852 h 6053966"/>
              <a:gd name="connsiteX238" fmla="*/ 3362575 w 5068169"/>
              <a:gd name="connsiteY238" fmla="*/ 3196932 h 6053966"/>
              <a:gd name="connsiteX239" fmla="*/ 3312463 w 5068169"/>
              <a:gd name="connsiteY239" fmla="*/ 3234959 h 6053966"/>
              <a:gd name="connsiteX240" fmla="*/ 3280170 w 5068169"/>
              <a:gd name="connsiteY240" fmla="*/ 3226357 h 6053966"/>
              <a:gd name="connsiteX241" fmla="*/ 3247877 w 5068169"/>
              <a:gd name="connsiteY241" fmla="*/ 3217754 h 6053966"/>
              <a:gd name="connsiteX242" fmla="*/ 3246784 w 5068169"/>
              <a:gd name="connsiteY242" fmla="*/ 3227859 h 6053966"/>
              <a:gd name="connsiteX243" fmla="*/ 3175234 w 5068169"/>
              <a:gd name="connsiteY243" fmla="*/ 3227790 h 6053966"/>
              <a:gd name="connsiteX244" fmla="*/ 3103684 w 5068169"/>
              <a:gd name="connsiteY244" fmla="*/ 3227722 h 6053966"/>
              <a:gd name="connsiteX245" fmla="*/ 3105323 w 5068169"/>
              <a:gd name="connsiteY245" fmla="*/ 3212565 h 6053966"/>
              <a:gd name="connsiteX246" fmla="*/ 3049749 w 5068169"/>
              <a:gd name="connsiteY246" fmla="*/ 3206557 h 6053966"/>
              <a:gd name="connsiteX247" fmla="*/ 3034797 w 5068169"/>
              <a:gd name="connsiteY247" fmla="*/ 3179385 h 6053966"/>
              <a:gd name="connsiteX248" fmla="*/ 3019846 w 5068169"/>
              <a:gd name="connsiteY248" fmla="*/ 3152212 h 6053966"/>
              <a:gd name="connsiteX249" fmla="*/ 2998817 w 5068169"/>
              <a:gd name="connsiteY249" fmla="*/ 3157605 h 6053966"/>
              <a:gd name="connsiteX250" fmla="*/ 2977789 w 5068169"/>
              <a:gd name="connsiteY250" fmla="*/ 3162999 h 6053966"/>
              <a:gd name="connsiteX251" fmla="*/ 3002504 w 5068169"/>
              <a:gd name="connsiteY251" fmla="*/ 3265340 h 6053966"/>
              <a:gd name="connsiteX252" fmla="*/ 3068592 w 5068169"/>
              <a:gd name="connsiteY252" fmla="*/ 3315931 h 6053966"/>
              <a:gd name="connsiteX253" fmla="*/ 3067500 w 5068169"/>
              <a:gd name="connsiteY253" fmla="*/ 3326035 h 6053966"/>
              <a:gd name="connsiteX254" fmla="*/ 3102865 w 5068169"/>
              <a:gd name="connsiteY254" fmla="*/ 3329858 h 6053966"/>
              <a:gd name="connsiteX255" fmla="*/ 3114744 w 5068169"/>
              <a:gd name="connsiteY255" fmla="*/ 3361810 h 6053966"/>
              <a:gd name="connsiteX256" fmla="*/ 3180423 w 5068169"/>
              <a:gd name="connsiteY256" fmla="*/ 3368911 h 6053966"/>
              <a:gd name="connsiteX257" fmla="*/ 3179330 w 5068169"/>
              <a:gd name="connsiteY257" fmla="*/ 3379015 h 6053966"/>
              <a:gd name="connsiteX258" fmla="*/ 3219748 w 5068169"/>
              <a:gd name="connsiteY258" fmla="*/ 3383385 h 6053966"/>
              <a:gd name="connsiteX259" fmla="*/ 3218109 w 5068169"/>
              <a:gd name="connsiteY259" fmla="*/ 3398541 h 6053966"/>
              <a:gd name="connsiteX260" fmla="*/ 3227667 w 5068169"/>
              <a:gd name="connsiteY260" fmla="*/ 3404686 h 6053966"/>
              <a:gd name="connsiteX261" fmla="*/ 3242278 w 5068169"/>
              <a:gd name="connsiteY261" fmla="*/ 3411377 h 6053966"/>
              <a:gd name="connsiteX262" fmla="*/ 3239547 w 5068169"/>
              <a:gd name="connsiteY262" fmla="*/ 3436637 h 6053966"/>
              <a:gd name="connsiteX263" fmla="*/ 3263169 w 5068169"/>
              <a:gd name="connsiteY263" fmla="*/ 3454525 h 6053966"/>
              <a:gd name="connsiteX264" fmla="*/ 3256069 w 5068169"/>
              <a:gd name="connsiteY264" fmla="*/ 3520204 h 6053966"/>
              <a:gd name="connsiteX265" fmla="*/ 3218109 w 5068169"/>
              <a:gd name="connsiteY265" fmla="*/ 3587657 h 6053966"/>
              <a:gd name="connsiteX266" fmla="*/ 3233401 w 5068169"/>
              <a:gd name="connsiteY266" fmla="*/ 3729870 h 6053966"/>
              <a:gd name="connsiteX267" fmla="*/ 3262622 w 5068169"/>
              <a:gd name="connsiteY267" fmla="*/ 3837809 h 6053966"/>
              <a:gd name="connsiteX268" fmla="*/ 3297168 w 5068169"/>
              <a:gd name="connsiteY268" fmla="*/ 3849211 h 6053966"/>
              <a:gd name="connsiteX269" fmla="*/ 3348578 w 5068169"/>
              <a:gd name="connsiteY269" fmla="*/ 3870103 h 6053966"/>
              <a:gd name="connsiteX270" fmla="*/ 3399987 w 5068169"/>
              <a:gd name="connsiteY270" fmla="*/ 3890994 h 6053966"/>
              <a:gd name="connsiteX271" fmla="*/ 3423882 w 5068169"/>
              <a:gd name="connsiteY271" fmla="*/ 3906356 h 6053966"/>
              <a:gd name="connsiteX272" fmla="*/ 3415689 w 5068169"/>
              <a:gd name="connsiteY272" fmla="*/ 3982138 h 6053966"/>
              <a:gd name="connsiteX273" fmla="*/ 3396641 w 5068169"/>
              <a:gd name="connsiteY273" fmla="*/ 3992857 h 6053966"/>
              <a:gd name="connsiteX274" fmla="*/ 3386059 w 5068169"/>
              <a:gd name="connsiteY274" fmla="*/ 4019825 h 6053966"/>
              <a:gd name="connsiteX275" fmla="*/ 3360798 w 5068169"/>
              <a:gd name="connsiteY275" fmla="*/ 4017094 h 6053966"/>
              <a:gd name="connsiteX276" fmla="*/ 3308159 w 5068169"/>
              <a:gd name="connsiteY276" fmla="*/ 4054849 h 6053966"/>
              <a:gd name="connsiteX277" fmla="*/ 3268493 w 5068169"/>
              <a:gd name="connsiteY277" fmla="*/ 4114451 h 6053966"/>
              <a:gd name="connsiteX278" fmla="*/ 3300717 w 5068169"/>
              <a:gd name="connsiteY278" fmla="*/ 4194603 h 6053966"/>
              <a:gd name="connsiteX279" fmla="*/ 3387014 w 5068169"/>
              <a:gd name="connsiteY279" fmla="*/ 4247379 h 6053966"/>
              <a:gd name="connsiteX280" fmla="*/ 3427977 w 5068169"/>
              <a:gd name="connsiteY280" fmla="*/ 4341254 h 6053966"/>
              <a:gd name="connsiteX281" fmla="*/ 3394933 w 5068169"/>
              <a:gd name="connsiteY281" fmla="*/ 4363238 h 6053966"/>
              <a:gd name="connsiteX282" fmla="*/ 3356837 w 5068169"/>
              <a:gd name="connsiteY282" fmla="*/ 4384675 h 6053966"/>
              <a:gd name="connsiteX283" fmla="*/ 3355198 w 5068169"/>
              <a:gd name="connsiteY283" fmla="*/ 4399832 h 6053966"/>
              <a:gd name="connsiteX284" fmla="*/ 3304677 w 5068169"/>
              <a:gd name="connsiteY284" fmla="*/ 4394370 h 6053966"/>
              <a:gd name="connsiteX285" fmla="*/ 3303584 w 5068169"/>
              <a:gd name="connsiteY285" fmla="*/ 4404474 h 6053966"/>
              <a:gd name="connsiteX286" fmla="*/ 3263781 w 5068169"/>
              <a:gd name="connsiteY286" fmla="*/ 4418061 h 6053966"/>
              <a:gd name="connsiteX287" fmla="*/ 3233536 w 5068169"/>
              <a:gd name="connsiteY287" fmla="*/ 4437791 h 6053966"/>
              <a:gd name="connsiteX288" fmla="*/ 3243845 w 5068169"/>
              <a:gd name="connsiteY288" fmla="*/ 4507908 h 6053966"/>
              <a:gd name="connsiteX289" fmla="*/ 3263712 w 5068169"/>
              <a:gd name="connsiteY289" fmla="*/ 4584169 h 6053966"/>
              <a:gd name="connsiteX290" fmla="*/ 3289451 w 5068169"/>
              <a:gd name="connsiteY290" fmla="*/ 4653397 h 6053966"/>
              <a:gd name="connsiteX291" fmla="*/ 3322973 w 5068169"/>
              <a:gd name="connsiteY291" fmla="*/ 4697911 h 6053966"/>
              <a:gd name="connsiteX292" fmla="*/ 3363390 w 5068169"/>
              <a:gd name="connsiteY292" fmla="*/ 4702281 h 6053966"/>
              <a:gd name="connsiteX293" fmla="*/ 3391587 w 5068169"/>
              <a:gd name="connsiteY293" fmla="*/ 4748775 h 6053966"/>
              <a:gd name="connsiteX294" fmla="*/ 3418555 w 5068169"/>
              <a:gd name="connsiteY294" fmla="*/ 4759357 h 6053966"/>
              <a:gd name="connsiteX295" fmla="*/ 3437671 w 5068169"/>
              <a:gd name="connsiteY295" fmla="*/ 4771646 h 6053966"/>
              <a:gd name="connsiteX296" fmla="*/ 3441767 w 5068169"/>
              <a:gd name="connsiteY296" fmla="*/ 4828313 h 6053966"/>
              <a:gd name="connsiteX297" fmla="*/ 3413775 w 5068169"/>
              <a:gd name="connsiteY297" fmla="*/ 4850843 h 6053966"/>
              <a:gd name="connsiteX298" fmla="*/ 3368783 w 5068169"/>
              <a:gd name="connsiteY298" fmla="*/ 4817867 h 6053966"/>
              <a:gd name="connsiteX299" fmla="*/ 3334443 w 5068169"/>
              <a:gd name="connsiteY299" fmla="*/ 4780931 h 6053966"/>
              <a:gd name="connsiteX300" fmla="*/ 3289451 w 5068169"/>
              <a:gd name="connsiteY300" fmla="*/ 4747955 h 6053966"/>
              <a:gd name="connsiteX301" fmla="*/ 3217559 w 5068169"/>
              <a:gd name="connsiteY301" fmla="*/ 4727405 h 6053966"/>
              <a:gd name="connsiteX302" fmla="*/ 3216467 w 5068169"/>
              <a:gd name="connsiteY302" fmla="*/ 4737509 h 6053966"/>
              <a:gd name="connsiteX303" fmla="*/ 3176050 w 5068169"/>
              <a:gd name="connsiteY303" fmla="*/ 4733140 h 6053966"/>
              <a:gd name="connsiteX304" fmla="*/ 3174411 w 5068169"/>
              <a:gd name="connsiteY304" fmla="*/ 4748296 h 6053966"/>
              <a:gd name="connsiteX305" fmla="*/ 3164307 w 5068169"/>
              <a:gd name="connsiteY305" fmla="*/ 4747204 h 6053966"/>
              <a:gd name="connsiteX306" fmla="*/ 3154817 w 5068169"/>
              <a:gd name="connsiteY306" fmla="*/ 4764067 h 6053966"/>
              <a:gd name="connsiteX307" fmla="*/ 3145327 w 5068169"/>
              <a:gd name="connsiteY307" fmla="*/ 4780931 h 6053966"/>
              <a:gd name="connsiteX308" fmla="*/ 3130170 w 5068169"/>
              <a:gd name="connsiteY308" fmla="*/ 4779292 h 6053966"/>
              <a:gd name="connsiteX309" fmla="*/ 3120338 w 5068169"/>
              <a:gd name="connsiteY309" fmla="*/ 4870232 h 6053966"/>
              <a:gd name="connsiteX310" fmla="*/ 3135495 w 5068169"/>
              <a:gd name="connsiteY310" fmla="*/ 4871870 h 6053966"/>
              <a:gd name="connsiteX311" fmla="*/ 3137816 w 5068169"/>
              <a:gd name="connsiteY311" fmla="*/ 4897677 h 6053966"/>
              <a:gd name="connsiteX312" fmla="*/ 3089820 w 5068169"/>
              <a:gd name="connsiteY312" fmla="*/ 4987046 h 6053966"/>
              <a:gd name="connsiteX313" fmla="*/ 2979832 w 5068169"/>
              <a:gd name="connsiteY313" fmla="*/ 4987934 h 6053966"/>
              <a:gd name="connsiteX314" fmla="*/ 2978194 w 5068169"/>
              <a:gd name="connsiteY314" fmla="*/ 5003090 h 6053966"/>
              <a:gd name="connsiteX315" fmla="*/ 2937776 w 5068169"/>
              <a:gd name="connsiteY315" fmla="*/ 4998721 h 6053966"/>
              <a:gd name="connsiteX316" fmla="*/ 2927467 w 5068169"/>
              <a:gd name="connsiteY316" fmla="*/ 5023162 h 6053966"/>
              <a:gd name="connsiteX317" fmla="*/ 2917158 w 5068169"/>
              <a:gd name="connsiteY317" fmla="*/ 5047604 h 6053966"/>
              <a:gd name="connsiteX318" fmla="*/ 2907053 w 5068169"/>
              <a:gd name="connsiteY318" fmla="*/ 5046512 h 6053966"/>
              <a:gd name="connsiteX319" fmla="*/ 2895583 w 5068169"/>
              <a:gd name="connsiteY319" fmla="*/ 5152608 h 6053966"/>
              <a:gd name="connsiteX320" fmla="*/ 2905688 w 5068169"/>
              <a:gd name="connsiteY320" fmla="*/ 5153700 h 6053966"/>
              <a:gd name="connsiteX321" fmla="*/ 2902957 w 5068169"/>
              <a:gd name="connsiteY321" fmla="*/ 5178961 h 6053966"/>
              <a:gd name="connsiteX322" fmla="*/ 2918113 w 5068169"/>
              <a:gd name="connsiteY322" fmla="*/ 5180600 h 6053966"/>
              <a:gd name="connsiteX323" fmla="*/ 2875988 w 5068169"/>
              <a:gd name="connsiteY323" fmla="*/ 5262937 h 6053966"/>
              <a:gd name="connsiteX324" fmla="*/ 2775832 w 5068169"/>
              <a:gd name="connsiteY324" fmla="*/ 5267442 h 6053966"/>
              <a:gd name="connsiteX325" fmla="*/ 2776925 w 5068169"/>
              <a:gd name="connsiteY325" fmla="*/ 5257338 h 6053966"/>
              <a:gd name="connsiteX326" fmla="*/ 2752210 w 5068169"/>
              <a:gd name="connsiteY326" fmla="*/ 5249555 h 6053966"/>
              <a:gd name="connsiteX327" fmla="*/ 2650142 w 5068169"/>
              <a:gd name="connsiteY327" fmla="*/ 5271743 h 6053966"/>
              <a:gd name="connsiteX328" fmla="*/ 2624539 w 5068169"/>
              <a:gd name="connsiteY328" fmla="*/ 5343088 h 6053966"/>
              <a:gd name="connsiteX329" fmla="*/ 2606242 w 5068169"/>
              <a:gd name="connsiteY329" fmla="*/ 5417779 h 6053966"/>
              <a:gd name="connsiteX330" fmla="*/ 2531142 w 5068169"/>
              <a:gd name="connsiteY330" fmla="*/ 5450550 h 6053966"/>
              <a:gd name="connsiteX331" fmla="*/ 2532234 w 5068169"/>
              <a:gd name="connsiteY331" fmla="*/ 5440445 h 6053966"/>
              <a:gd name="connsiteX332" fmla="*/ 2516258 w 5068169"/>
              <a:gd name="connsiteY332" fmla="*/ 5446385 h 6053966"/>
              <a:gd name="connsiteX333" fmla="*/ 2500282 w 5068169"/>
              <a:gd name="connsiteY333" fmla="*/ 5452325 h 6053966"/>
              <a:gd name="connsiteX334" fmla="*/ 2473246 w 5068169"/>
              <a:gd name="connsiteY334" fmla="*/ 5418734 h 6053966"/>
              <a:gd name="connsiteX335" fmla="*/ 2432829 w 5068169"/>
              <a:gd name="connsiteY335" fmla="*/ 5414365 h 6053966"/>
              <a:gd name="connsiteX336" fmla="*/ 2420403 w 5068169"/>
              <a:gd name="connsiteY336" fmla="*/ 5387465 h 6053966"/>
              <a:gd name="connsiteX337" fmla="*/ 2312395 w 5068169"/>
              <a:gd name="connsiteY337" fmla="*/ 5393678 h 6053966"/>
              <a:gd name="connsiteX338" fmla="*/ 2227054 w 5068169"/>
              <a:gd name="connsiteY338" fmla="*/ 5473898 h 6053966"/>
              <a:gd name="connsiteX339" fmla="*/ 2216950 w 5068169"/>
              <a:gd name="connsiteY339" fmla="*/ 5472806 h 6053966"/>
              <a:gd name="connsiteX340" fmla="*/ 2190186 w 5068169"/>
              <a:gd name="connsiteY340" fmla="*/ 5531247 h 6053966"/>
              <a:gd name="connsiteX341" fmla="*/ 2141440 w 5068169"/>
              <a:gd name="connsiteY341" fmla="*/ 5556645 h 6053966"/>
              <a:gd name="connsiteX342" fmla="*/ 2140347 w 5068169"/>
              <a:gd name="connsiteY342" fmla="*/ 5566749 h 6053966"/>
              <a:gd name="connsiteX343" fmla="*/ 2050500 w 5068169"/>
              <a:gd name="connsiteY343" fmla="*/ 5546813 h 6053966"/>
              <a:gd name="connsiteX344" fmla="*/ 1961199 w 5068169"/>
              <a:gd name="connsiteY344" fmla="*/ 5521825 h 6053966"/>
              <a:gd name="connsiteX345" fmla="*/ 1962292 w 5068169"/>
              <a:gd name="connsiteY345" fmla="*/ 5511721 h 6053966"/>
              <a:gd name="connsiteX346" fmla="*/ 1869440 w 5068169"/>
              <a:gd name="connsiteY346" fmla="*/ 5519572 h 6053966"/>
              <a:gd name="connsiteX347" fmla="*/ 1776589 w 5068169"/>
              <a:gd name="connsiteY347" fmla="*/ 5527423 h 6053966"/>
              <a:gd name="connsiteX348" fmla="*/ 1777682 w 5068169"/>
              <a:gd name="connsiteY348" fmla="*/ 5517318 h 6053966"/>
              <a:gd name="connsiteX349" fmla="*/ 1738630 w 5068169"/>
              <a:gd name="connsiteY349" fmla="*/ 5500318 h 6053966"/>
              <a:gd name="connsiteX350" fmla="*/ 1716373 w 5068169"/>
              <a:gd name="connsiteY350" fmla="*/ 5469800 h 6053966"/>
              <a:gd name="connsiteX351" fmla="*/ 1691112 w 5068169"/>
              <a:gd name="connsiteY351" fmla="*/ 5467069 h 6053966"/>
              <a:gd name="connsiteX352" fmla="*/ 1692750 w 5068169"/>
              <a:gd name="connsiteY352" fmla="*/ 5451913 h 6053966"/>
              <a:gd name="connsiteX353" fmla="*/ 1662984 w 5068169"/>
              <a:gd name="connsiteY353" fmla="*/ 5443583 h 6053966"/>
              <a:gd name="connsiteX354" fmla="*/ 1596554 w 5068169"/>
              <a:gd name="connsiteY354" fmla="*/ 5467069 h 6053966"/>
              <a:gd name="connsiteX355" fmla="*/ 1544188 w 5068169"/>
              <a:gd name="connsiteY355" fmla="*/ 5502298 h 6053966"/>
              <a:gd name="connsiteX356" fmla="*/ 1478510 w 5068169"/>
              <a:gd name="connsiteY356" fmla="*/ 5495197 h 6053966"/>
              <a:gd name="connsiteX357" fmla="*/ 1416655 w 5068169"/>
              <a:gd name="connsiteY357" fmla="*/ 5452731 h 6053966"/>
              <a:gd name="connsiteX358" fmla="*/ 1409691 w 5068169"/>
              <a:gd name="connsiteY358" fmla="*/ 5375310 h 6053966"/>
              <a:gd name="connsiteX359" fmla="*/ 1327627 w 5068169"/>
              <a:gd name="connsiteY359" fmla="*/ 5330659 h 6053966"/>
              <a:gd name="connsiteX360" fmla="*/ 1274306 w 5068169"/>
              <a:gd name="connsiteY360" fmla="*/ 5327450 h 6053966"/>
              <a:gd name="connsiteX361" fmla="*/ 1220985 w 5068169"/>
              <a:gd name="connsiteY361" fmla="*/ 5324241 h 6053966"/>
              <a:gd name="connsiteX362" fmla="*/ 1219346 w 5068169"/>
              <a:gd name="connsiteY362" fmla="*/ 5339398 h 6053966"/>
              <a:gd name="connsiteX363" fmla="*/ 1204190 w 5068169"/>
              <a:gd name="connsiteY363" fmla="*/ 5337759 h 6053966"/>
              <a:gd name="connsiteX364" fmla="*/ 1205828 w 5068169"/>
              <a:gd name="connsiteY364" fmla="*/ 5322603 h 6053966"/>
              <a:gd name="connsiteX365" fmla="*/ 1165411 w 5068169"/>
              <a:gd name="connsiteY365" fmla="*/ 5318233 h 6053966"/>
              <a:gd name="connsiteX366" fmla="*/ 1167049 w 5068169"/>
              <a:gd name="connsiteY366" fmla="*/ 5303076 h 6053966"/>
              <a:gd name="connsiteX367" fmla="*/ 1141788 w 5068169"/>
              <a:gd name="connsiteY367" fmla="*/ 5300345 h 6053966"/>
              <a:gd name="connsiteX368" fmla="*/ 1080138 w 5068169"/>
              <a:gd name="connsiteY368" fmla="*/ 5232345 h 6053966"/>
              <a:gd name="connsiteX369" fmla="*/ 1036512 w 5068169"/>
              <a:gd name="connsiteY369" fmla="*/ 5186739 h 6053966"/>
              <a:gd name="connsiteX370" fmla="*/ 905155 w 5068169"/>
              <a:gd name="connsiteY370" fmla="*/ 5172538 h 6053966"/>
              <a:gd name="connsiteX371" fmla="*/ 877778 w 5068169"/>
              <a:gd name="connsiteY371" fmla="*/ 5118466 h 6053966"/>
              <a:gd name="connsiteX372" fmla="*/ 867196 w 5068169"/>
              <a:gd name="connsiteY372" fmla="*/ 5050876 h 6053966"/>
              <a:gd name="connsiteX373" fmla="*/ 852039 w 5068169"/>
              <a:gd name="connsiteY373" fmla="*/ 5049237 h 6053966"/>
              <a:gd name="connsiteX374" fmla="*/ 732630 w 5068169"/>
              <a:gd name="connsiteY374" fmla="*/ 4900880 h 6053966"/>
              <a:gd name="connsiteX375" fmla="*/ 639028 w 5068169"/>
              <a:gd name="connsiteY375" fmla="*/ 4750201 h 6053966"/>
              <a:gd name="connsiteX376" fmla="*/ 630631 w 5068169"/>
              <a:gd name="connsiteY376" fmla="*/ 4756960 h 6053966"/>
              <a:gd name="connsiteX377" fmla="*/ 621141 w 5068169"/>
              <a:gd name="connsiteY377" fmla="*/ 4773823 h 6053966"/>
              <a:gd name="connsiteX378" fmla="*/ 580723 w 5068169"/>
              <a:gd name="connsiteY378" fmla="*/ 4769454 h 6053966"/>
              <a:gd name="connsiteX379" fmla="*/ 582362 w 5068169"/>
              <a:gd name="connsiteY379" fmla="*/ 4754297 h 6053966"/>
              <a:gd name="connsiteX380" fmla="*/ 571097 w 5068169"/>
              <a:gd name="connsiteY380" fmla="*/ 4740301 h 6053966"/>
              <a:gd name="connsiteX381" fmla="*/ 559832 w 5068169"/>
              <a:gd name="connsiteY381" fmla="*/ 4726305 h 6053966"/>
              <a:gd name="connsiteX382" fmla="*/ 574920 w 5068169"/>
              <a:gd name="connsiteY382" fmla="*/ 4704936 h 6053966"/>
              <a:gd name="connsiteX383" fmla="*/ 604619 w 5068169"/>
              <a:gd name="connsiteY383" fmla="*/ 4690257 h 6053966"/>
              <a:gd name="connsiteX384" fmla="*/ 602980 w 5068169"/>
              <a:gd name="connsiteY384" fmla="*/ 4705414 h 6053966"/>
              <a:gd name="connsiteX385" fmla="*/ 613085 w 5068169"/>
              <a:gd name="connsiteY385" fmla="*/ 4706506 h 6053966"/>
              <a:gd name="connsiteX386" fmla="*/ 614723 w 5068169"/>
              <a:gd name="connsiteY386" fmla="*/ 4691350 h 6053966"/>
              <a:gd name="connsiteX387" fmla="*/ 586800 w 5068169"/>
              <a:gd name="connsiteY387" fmla="*/ 4642330 h 6053966"/>
              <a:gd name="connsiteX388" fmla="*/ 534708 w 5068169"/>
              <a:gd name="connsiteY388" fmla="*/ 4580474 h 6053966"/>
              <a:gd name="connsiteX389" fmla="*/ 537439 w 5068169"/>
              <a:gd name="connsiteY389" fmla="*/ 4555213 h 6053966"/>
              <a:gd name="connsiteX390" fmla="*/ 527334 w 5068169"/>
              <a:gd name="connsiteY390" fmla="*/ 4554121 h 6053966"/>
              <a:gd name="connsiteX391" fmla="*/ 538190 w 5068169"/>
              <a:gd name="connsiteY391" fmla="*/ 4524627 h 6053966"/>
              <a:gd name="connsiteX392" fmla="*/ 543447 w 5068169"/>
              <a:gd name="connsiteY392" fmla="*/ 4499639 h 6053966"/>
              <a:gd name="connsiteX393" fmla="*/ 533343 w 5068169"/>
              <a:gd name="connsiteY393" fmla="*/ 4498547 h 6053966"/>
              <a:gd name="connsiteX394" fmla="*/ 536074 w 5068169"/>
              <a:gd name="connsiteY394" fmla="*/ 4473286 h 6053966"/>
              <a:gd name="connsiteX395" fmla="*/ 510198 w 5068169"/>
              <a:gd name="connsiteY395" fmla="*/ 4452599 h 6053966"/>
              <a:gd name="connsiteX396" fmla="*/ 489375 w 5068169"/>
              <a:gd name="connsiteY396" fmla="*/ 4432458 h 6053966"/>
              <a:gd name="connsiteX397" fmla="*/ 495383 w 5068169"/>
              <a:gd name="connsiteY397" fmla="*/ 4376884 h 6053966"/>
              <a:gd name="connsiteX398" fmla="*/ 480227 w 5068169"/>
              <a:gd name="connsiteY398" fmla="*/ 4375246 h 6053966"/>
              <a:gd name="connsiteX399" fmla="*/ 493267 w 5068169"/>
              <a:gd name="connsiteY399" fmla="*/ 4325543 h 6053966"/>
              <a:gd name="connsiteX400" fmla="*/ 506307 w 5068169"/>
              <a:gd name="connsiteY400" fmla="*/ 4275841 h 6053966"/>
              <a:gd name="connsiteX401" fmla="*/ 491150 w 5068169"/>
              <a:gd name="connsiteY401" fmla="*/ 4274202 h 6053966"/>
              <a:gd name="connsiteX402" fmla="*/ 493881 w 5068169"/>
              <a:gd name="connsiteY402" fmla="*/ 4248941 h 6053966"/>
              <a:gd name="connsiteX403" fmla="*/ 435918 w 5068169"/>
              <a:gd name="connsiteY403" fmla="*/ 4194118 h 6053966"/>
              <a:gd name="connsiteX404" fmla="*/ 400894 w 5068169"/>
              <a:gd name="connsiteY404" fmla="*/ 4116218 h 6053966"/>
              <a:gd name="connsiteX405" fmla="*/ 390790 w 5068169"/>
              <a:gd name="connsiteY405" fmla="*/ 4115126 h 6053966"/>
              <a:gd name="connsiteX406" fmla="*/ 389561 w 5068169"/>
              <a:gd name="connsiteY406" fmla="*/ 4079214 h 6053966"/>
              <a:gd name="connsiteX407" fmla="*/ 407585 w 5068169"/>
              <a:gd name="connsiteY407" fmla="*/ 4007050 h 6053966"/>
              <a:gd name="connsiteX408" fmla="*/ 417280 w 5068169"/>
              <a:gd name="connsiteY408" fmla="*/ 3964652 h 6053966"/>
              <a:gd name="connsiteX409" fmla="*/ 411682 w 5068169"/>
              <a:gd name="connsiteY409" fmla="*/ 3969158 h 6053966"/>
              <a:gd name="connsiteX410" fmla="*/ 407176 w 5068169"/>
              <a:gd name="connsiteY410" fmla="*/ 3963560 h 6053966"/>
              <a:gd name="connsiteX411" fmla="*/ 411545 w 5068169"/>
              <a:gd name="connsiteY411" fmla="*/ 3923143 h 6053966"/>
              <a:gd name="connsiteX412" fmla="*/ 396389 w 5068169"/>
              <a:gd name="connsiteY412" fmla="*/ 3921504 h 6053966"/>
              <a:gd name="connsiteX413" fmla="*/ 403353 w 5068169"/>
              <a:gd name="connsiteY413" fmla="*/ 3809809 h 6053966"/>
              <a:gd name="connsiteX414" fmla="*/ 410317 w 5068169"/>
              <a:gd name="connsiteY414" fmla="*/ 3698115 h 6053966"/>
              <a:gd name="connsiteX415" fmla="*/ 395160 w 5068169"/>
              <a:gd name="connsiteY415" fmla="*/ 3696476 h 6053966"/>
              <a:gd name="connsiteX416" fmla="*/ 399530 w 5068169"/>
              <a:gd name="connsiteY416" fmla="*/ 3656059 h 6053966"/>
              <a:gd name="connsiteX417" fmla="*/ 389426 w 5068169"/>
              <a:gd name="connsiteY417" fmla="*/ 3654966 h 6053966"/>
              <a:gd name="connsiteX418" fmla="*/ 384578 w 5068169"/>
              <a:gd name="connsiteY418" fmla="*/ 3628886 h 6053966"/>
              <a:gd name="connsiteX419" fmla="*/ 379731 w 5068169"/>
              <a:gd name="connsiteY419" fmla="*/ 3602806 h 6053966"/>
              <a:gd name="connsiteX420" fmla="*/ 364574 w 5068169"/>
              <a:gd name="connsiteY420" fmla="*/ 3601167 h 6053966"/>
              <a:gd name="connsiteX421" fmla="*/ 362663 w 5068169"/>
              <a:gd name="connsiteY421" fmla="*/ 3524292 h 6053966"/>
              <a:gd name="connsiteX422" fmla="*/ 347506 w 5068169"/>
              <a:gd name="connsiteY422" fmla="*/ 3522653 h 6053966"/>
              <a:gd name="connsiteX423" fmla="*/ 345458 w 5068169"/>
              <a:gd name="connsiteY423" fmla="*/ 3494320 h 6053966"/>
              <a:gd name="connsiteX424" fmla="*/ 343410 w 5068169"/>
              <a:gd name="connsiteY424" fmla="*/ 3465987 h 6053966"/>
              <a:gd name="connsiteX425" fmla="*/ 328254 w 5068169"/>
              <a:gd name="connsiteY425" fmla="*/ 3464348 h 6053966"/>
              <a:gd name="connsiteX426" fmla="*/ 327503 w 5068169"/>
              <a:gd name="connsiteY426" fmla="*/ 3400376 h 6053966"/>
              <a:gd name="connsiteX427" fmla="*/ 331804 w 5068169"/>
              <a:gd name="connsiteY427" fmla="*/ 3336951 h 6053966"/>
              <a:gd name="connsiteX428" fmla="*/ 316648 w 5068169"/>
              <a:gd name="connsiteY428" fmla="*/ 3335312 h 6053966"/>
              <a:gd name="connsiteX429" fmla="*/ 319925 w 5068169"/>
              <a:gd name="connsiteY429" fmla="*/ 3304999 h 6053966"/>
              <a:gd name="connsiteX430" fmla="*/ 304768 w 5068169"/>
              <a:gd name="connsiteY430" fmla="*/ 3303361 h 6053966"/>
              <a:gd name="connsiteX431" fmla="*/ 308592 w 5068169"/>
              <a:gd name="connsiteY431" fmla="*/ 3267995 h 6053966"/>
              <a:gd name="connsiteX432" fmla="*/ 298487 w 5068169"/>
              <a:gd name="connsiteY432" fmla="*/ 3266903 h 6053966"/>
              <a:gd name="connsiteX433" fmla="*/ 293913 w 5068169"/>
              <a:gd name="connsiteY433" fmla="*/ 3238297 h 6053966"/>
              <a:gd name="connsiteX434" fmla="*/ 289339 w 5068169"/>
              <a:gd name="connsiteY434" fmla="*/ 3209690 h 6053966"/>
              <a:gd name="connsiteX435" fmla="*/ 279234 w 5068169"/>
              <a:gd name="connsiteY435" fmla="*/ 3208598 h 6053966"/>
              <a:gd name="connsiteX436" fmla="*/ 283058 w 5068169"/>
              <a:gd name="connsiteY436" fmla="*/ 3173232 h 6053966"/>
              <a:gd name="connsiteX437" fmla="*/ 267901 w 5068169"/>
              <a:gd name="connsiteY437" fmla="*/ 3171594 h 6053966"/>
              <a:gd name="connsiteX438" fmla="*/ 275002 w 5068169"/>
              <a:gd name="connsiteY438" fmla="*/ 3105915 h 6053966"/>
              <a:gd name="connsiteX439" fmla="*/ 269950 w 5068169"/>
              <a:gd name="connsiteY439" fmla="*/ 3105369 h 6053966"/>
              <a:gd name="connsiteX440" fmla="*/ 270496 w 5068169"/>
              <a:gd name="connsiteY440" fmla="*/ 3100317 h 6053966"/>
              <a:gd name="connsiteX441" fmla="*/ 266536 w 5068169"/>
              <a:gd name="connsiteY441" fmla="*/ 3089666 h 6053966"/>
              <a:gd name="connsiteX442" fmla="*/ 272954 w 5068169"/>
              <a:gd name="connsiteY442" fmla="*/ 3077582 h 6053966"/>
              <a:gd name="connsiteX443" fmla="*/ 280464 w 5068169"/>
              <a:gd name="connsiteY443" fmla="*/ 3055393 h 6053966"/>
              <a:gd name="connsiteX444" fmla="*/ 270359 w 5068169"/>
              <a:gd name="connsiteY444" fmla="*/ 3054301 h 6053966"/>
              <a:gd name="connsiteX445" fmla="*/ 277460 w 5068169"/>
              <a:gd name="connsiteY445" fmla="*/ 2988622 h 6053966"/>
              <a:gd name="connsiteX446" fmla="*/ 262303 w 5068169"/>
              <a:gd name="connsiteY446" fmla="*/ 2986984 h 6053966"/>
              <a:gd name="connsiteX447" fmla="*/ 280191 w 5068169"/>
              <a:gd name="connsiteY447" fmla="*/ 2963361 h 6053966"/>
              <a:gd name="connsiteX448" fmla="*/ 265034 w 5068169"/>
              <a:gd name="connsiteY448" fmla="*/ 2961723 h 6053966"/>
              <a:gd name="connsiteX449" fmla="*/ 274866 w 5068169"/>
              <a:gd name="connsiteY449" fmla="*/ 2870784 h 6053966"/>
              <a:gd name="connsiteX450" fmla="*/ 259709 w 5068169"/>
              <a:gd name="connsiteY450" fmla="*/ 2869145 h 6053966"/>
              <a:gd name="connsiteX451" fmla="*/ 262986 w 5068169"/>
              <a:gd name="connsiteY451" fmla="*/ 2838832 h 6053966"/>
              <a:gd name="connsiteX452" fmla="*/ 252882 w 5068169"/>
              <a:gd name="connsiteY452" fmla="*/ 2837739 h 6053966"/>
              <a:gd name="connsiteX453" fmla="*/ 258344 w 5068169"/>
              <a:gd name="connsiteY453" fmla="*/ 2787218 h 6053966"/>
              <a:gd name="connsiteX454" fmla="*/ 243187 w 5068169"/>
              <a:gd name="connsiteY454" fmla="*/ 2785579 h 6053966"/>
              <a:gd name="connsiteX455" fmla="*/ 244280 w 5068169"/>
              <a:gd name="connsiteY455" fmla="*/ 2775474 h 6053966"/>
              <a:gd name="connsiteX456" fmla="*/ 195123 w 5068169"/>
              <a:gd name="connsiteY456" fmla="*/ 2757382 h 6053966"/>
              <a:gd name="connsiteX457" fmla="*/ 129718 w 5068169"/>
              <a:gd name="connsiteY457" fmla="*/ 2747755 h 6053966"/>
              <a:gd name="connsiteX458" fmla="*/ 128079 w 5068169"/>
              <a:gd name="connsiteY458" fmla="*/ 2762912 h 6053966"/>
              <a:gd name="connsiteX459" fmla="*/ 117975 w 5068169"/>
              <a:gd name="connsiteY459" fmla="*/ 2761819 h 6053966"/>
              <a:gd name="connsiteX460" fmla="*/ 119614 w 5068169"/>
              <a:gd name="connsiteY460" fmla="*/ 2746663 h 6053966"/>
              <a:gd name="connsiteX461" fmla="*/ 83156 w 5068169"/>
              <a:gd name="connsiteY461" fmla="*/ 2752944 h 6053966"/>
              <a:gd name="connsiteX462" fmla="*/ 77558 w 5068169"/>
              <a:gd name="connsiteY462" fmla="*/ 2757450 h 6053966"/>
              <a:gd name="connsiteX463" fmla="*/ 41305 w 5068169"/>
              <a:gd name="connsiteY463" fmla="*/ 2738197 h 6053966"/>
              <a:gd name="connsiteX464" fmla="*/ 0 w 5068169"/>
              <a:gd name="connsiteY464" fmla="*/ 2718398 h 6053966"/>
              <a:gd name="connsiteX465" fmla="*/ 63903 w 5068169"/>
              <a:gd name="connsiteY465" fmla="*/ 2694639 h 6053966"/>
              <a:gd name="connsiteX466" fmla="*/ 135999 w 5068169"/>
              <a:gd name="connsiteY466" fmla="*/ 2689655 h 6053966"/>
              <a:gd name="connsiteX467" fmla="*/ 197650 w 5068169"/>
              <a:gd name="connsiteY467" fmla="*/ 2663097 h 6053966"/>
              <a:gd name="connsiteX468" fmla="*/ 230216 w 5068169"/>
              <a:gd name="connsiteY468" fmla="*/ 2574616 h 6053966"/>
              <a:gd name="connsiteX469" fmla="*/ 209871 w 5068169"/>
              <a:gd name="connsiteY469" fmla="*/ 2526415 h 6053966"/>
              <a:gd name="connsiteX470" fmla="*/ 233016 w 5068169"/>
              <a:gd name="connsiteY470" fmla="*/ 2477804 h 6053966"/>
              <a:gd name="connsiteX471" fmla="*/ 280056 w 5068169"/>
              <a:gd name="connsiteY471" fmla="*/ 2444556 h 6053966"/>
              <a:gd name="connsiteX472" fmla="*/ 334674 w 5068169"/>
              <a:gd name="connsiteY472" fmla="*/ 2412126 h 6053966"/>
              <a:gd name="connsiteX473" fmla="*/ 380554 w 5068169"/>
              <a:gd name="connsiteY473" fmla="*/ 2365974 h 6053966"/>
              <a:gd name="connsiteX474" fmla="*/ 384377 w 5068169"/>
              <a:gd name="connsiteY474" fmla="*/ 2330608 h 6053966"/>
              <a:gd name="connsiteX475" fmla="*/ 399534 w 5068169"/>
              <a:gd name="connsiteY475" fmla="*/ 2332247 h 6053966"/>
              <a:gd name="connsiteX476" fmla="*/ 395779 w 5068169"/>
              <a:gd name="connsiteY476" fmla="*/ 2296062 h 6053966"/>
              <a:gd name="connsiteX477" fmla="*/ 390931 w 5068169"/>
              <a:gd name="connsiteY477" fmla="*/ 2269982 h 6053966"/>
              <a:gd name="connsiteX478" fmla="*/ 429096 w 5068169"/>
              <a:gd name="connsiteY478" fmla="*/ 2176994 h 6053966"/>
              <a:gd name="connsiteX479" fmla="*/ 498257 w 5068169"/>
              <a:gd name="connsiteY479" fmla="*/ 2128248 h 6053966"/>
              <a:gd name="connsiteX480" fmla="*/ 523518 w 5068169"/>
              <a:gd name="connsiteY480" fmla="*/ 2130979 h 6053966"/>
              <a:gd name="connsiteX481" fmla="*/ 541405 w 5068169"/>
              <a:gd name="connsiteY481" fmla="*/ 2107356 h 6053966"/>
              <a:gd name="connsiteX482" fmla="*/ 596843 w 5068169"/>
              <a:gd name="connsiteY482" fmla="*/ 2067349 h 6053966"/>
              <a:gd name="connsiteX483" fmla="*/ 610976 w 5068169"/>
              <a:gd name="connsiteY483" fmla="*/ 2007542 h 6053966"/>
              <a:gd name="connsiteX484" fmla="*/ 639446 w 5068169"/>
              <a:gd name="connsiteY484" fmla="*/ 1956951 h 6053966"/>
              <a:gd name="connsiteX485" fmla="*/ 742947 w 5068169"/>
              <a:gd name="connsiteY485" fmla="*/ 1945141 h 6053966"/>
              <a:gd name="connsiteX486" fmla="*/ 741309 w 5068169"/>
              <a:gd name="connsiteY486" fmla="*/ 1960297 h 6053966"/>
              <a:gd name="connsiteX487" fmla="*/ 817297 w 5068169"/>
              <a:gd name="connsiteY487" fmla="*/ 1942956 h 6053966"/>
              <a:gd name="connsiteX488" fmla="*/ 872120 w 5068169"/>
              <a:gd name="connsiteY488" fmla="*/ 1884992 h 6053966"/>
              <a:gd name="connsiteX489" fmla="*/ 923803 w 5068169"/>
              <a:gd name="connsiteY489" fmla="*/ 1808800 h 6053966"/>
              <a:gd name="connsiteX490" fmla="*/ 1000473 w 5068169"/>
              <a:gd name="connsiteY490" fmla="*/ 1737865 h 6053966"/>
              <a:gd name="connsiteX491" fmla="*/ 1003204 w 5068169"/>
              <a:gd name="connsiteY491" fmla="*/ 1712604 h 6053966"/>
              <a:gd name="connsiteX492" fmla="*/ 1030104 w 5068169"/>
              <a:gd name="connsiteY492" fmla="*/ 1700178 h 6053966"/>
              <a:gd name="connsiteX493" fmla="*/ 1047036 w 5068169"/>
              <a:gd name="connsiteY493" fmla="*/ 1543560 h 6053966"/>
              <a:gd name="connsiteX494" fmla="*/ 1060418 w 5068169"/>
              <a:gd name="connsiteY494" fmla="*/ 1514339 h 6053966"/>
              <a:gd name="connsiteX495" fmla="*/ 1040209 w 5068169"/>
              <a:gd name="connsiteY495" fmla="*/ 1417597 h 6053966"/>
              <a:gd name="connsiteX496" fmla="*/ 989278 w 5068169"/>
              <a:gd name="connsiteY496" fmla="*/ 1368645 h 6053966"/>
              <a:gd name="connsiteX497" fmla="*/ 992009 w 5068169"/>
              <a:gd name="connsiteY497" fmla="*/ 1343384 h 6053966"/>
              <a:gd name="connsiteX498" fmla="*/ 963061 w 5068169"/>
              <a:gd name="connsiteY498" fmla="*/ 1327477 h 6053966"/>
              <a:gd name="connsiteX499" fmla="*/ 944218 w 5068169"/>
              <a:gd name="connsiteY499" fmla="*/ 1312661 h 6053966"/>
              <a:gd name="connsiteX500" fmla="*/ 945856 w 5068169"/>
              <a:gd name="connsiteY500" fmla="*/ 1297505 h 6053966"/>
              <a:gd name="connsiteX501" fmla="*/ 920595 w 5068169"/>
              <a:gd name="connsiteY501" fmla="*/ 1294774 h 6053966"/>
              <a:gd name="connsiteX502" fmla="*/ 922234 w 5068169"/>
              <a:gd name="connsiteY502" fmla="*/ 1279617 h 6053966"/>
              <a:gd name="connsiteX503" fmla="*/ 839283 w 5068169"/>
              <a:gd name="connsiteY503" fmla="*/ 1219536 h 6053966"/>
              <a:gd name="connsiteX504" fmla="*/ 806170 w 5068169"/>
              <a:gd name="connsiteY504" fmla="*/ 1123954 h 6053966"/>
              <a:gd name="connsiteX505" fmla="*/ 791014 w 5068169"/>
              <a:gd name="connsiteY505" fmla="*/ 1122316 h 6053966"/>
              <a:gd name="connsiteX506" fmla="*/ 795383 w 5068169"/>
              <a:gd name="connsiteY506" fmla="*/ 1081898 h 6053966"/>
              <a:gd name="connsiteX507" fmla="*/ 726087 w 5068169"/>
              <a:gd name="connsiteY507" fmla="*/ 990071 h 6053966"/>
              <a:gd name="connsiteX508" fmla="*/ 671946 w 5068169"/>
              <a:gd name="connsiteY508" fmla="*/ 899883 h 6053966"/>
              <a:gd name="connsiteX509" fmla="*/ 674677 w 5068169"/>
              <a:gd name="connsiteY509" fmla="*/ 874621 h 6053966"/>
              <a:gd name="connsiteX510" fmla="*/ 656107 w 5068169"/>
              <a:gd name="connsiteY510" fmla="*/ 857280 h 6053966"/>
              <a:gd name="connsiteX511" fmla="*/ 636991 w 5068169"/>
              <a:gd name="connsiteY511" fmla="*/ 844991 h 6053966"/>
              <a:gd name="connsiteX512" fmla="*/ 641360 w 5068169"/>
              <a:gd name="connsiteY512" fmla="*/ 804573 h 6053966"/>
              <a:gd name="connsiteX513" fmla="*/ 631256 w 5068169"/>
              <a:gd name="connsiteY513" fmla="*/ 803481 h 6053966"/>
              <a:gd name="connsiteX514" fmla="*/ 627228 w 5068169"/>
              <a:gd name="connsiteY514" fmla="*/ 769823 h 6053966"/>
              <a:gd name="connsiteX515" fmla="*/ 623200 w 5068169"/>
              <a:gd name="connsiteY515" fmla="*/ 736164 h 6053966"/>
              <a:gd name="connsiteX516" fmla="*/ 660750 w 5068169"/>
              <a:gd name="connsiteY516" fmla="*/ 719778 h 6053966"/>
              <a:gd name="connsiteX517" fmla="*/ 716871 w 5068169"/>
              <a:gd name="connsiteY517" fmla="*/ 720728 h 6053966"/>
              <a:gd name="connsiteX518" fmla="*/ 745613 w 5068169"/>
              <a:gd name="connsiteY518" fmla="*/ 762176 h 6053966"/>
              <a:gd name="connsiteX519" fmla="*/ 774356 w 5068169"/>
              <a:gd name="connsiteY519" fmla="*/ 803618 h 6053966"/>
              <a:gd name="connsiteX520" fmla="*/ 789513 w 5068169"/>
              <a:gd name="connsiteY520" fmla="*/ 805256 h 6053966"/>
              <a:gd name="connsiteX521" fmla="*/ 789035 w 5068169"/>
              <a:gd name="connsiteY521" fmla="*/ 833317 h 6053966"/>
              <a:gd name="connsiteX522" fmla="*/ 793609 w 5068169"/>
              <a:gd name="connsiteY522" fmla="*/ 861923 h 6053966"/>
              <a:gd name="connsiteX523" fmla="*/ 812179 w 5068169"/>
              <a:gd name="connsiteY523" fmla="*/ 879264 h 6053966"/>
              <a:gd name="connsiteX524" fmla="*/ 862018 w 5068169"/>
              <a:gd name="connsiteY524" fmla="*/ 938321 h 6053966"/>
              <a:gd name="connsiteX525" fmla="*/ 911721 w 5068169"/>
              <a:gd name="connsiteY525" fmla="*/ 1045919 h 6053966"/>
              <a:gd name="connsiteX526" fmla="*/ 930427 w 5068169"/>
              <a:gd name="connsiteY526" fmla="*/ 1203834 h 6053966"/>
              <a:gd name="connsiteX527" fmla="*/ 973166 w 5068169"/>
              <a:gd name="connsiteY527" fmla="*/ 1234011 h 6053966"/>
              <a:gd name="connsiteX528" fmla="*/ 1014266 w 5068169"/>
              <a:gd name="connsiteY528" fmla="*/ 1279344 h 6053966"/>
              <a:gd name="connsiteX529" fmla="*/ 1045262 w 5068169"/>
              <a:gd name="connsiteY529" fmla="*/ 1323585 h 6053966"/>
              <a:gd name="connsiteX530" fmla="*/ 1057687 w 5068169"/>
              <a:gd name="connsiteY530" fmla="*/ 1350485 h 6053966"/>
              <a:gd name="connsiteX531" fmla="*/ 1082948 w 5068169"/>
              <a:gd name="connsiteY531" fmla="*/ 1353216 h 6053966"/>
              <a:gd name="connsiteX532" fmla="*/ 1093667 w 5068169"/>
              <a:gd name="connsiteY532" fmla="*/ 1372264 h 6053966"/>
              <a:gd name="connsiteX533" fmla="*/ 1104386 w 5068169"/>
              <a:gd name="connsiteY533" fmla="*/ 1391312 h 6053966"/>
              <a:gd name="connsiteX534" fmla="*/ 1119542 w 5068169"/>
              <a:gd name="connsiteY534" fmla="*/ 1392951 h 6053966"/>
              <a:gd name="connsiteX535" fmla="*/ 1115173 w 5068169"/>
              <a:gd name="connsiteY535" fmla="*/ 1433368 h 6053966"/>
              <a:gd name="connsiteX536" fmla="*/ 1140434 w 5068169"/>
              <a:gd name="connsiteY536" fmla="*/ 1436099 h 6053966"/>
              <a:gd name="connsiteX537" fmla="*/ 1137703 w 5068169"/>
              <a:gd name="connsiteY537" fmla="*/ 1461360 h 6053966"/>
              <a:gd name="connsiteX538" fmla="*/ 1179417 w 5068169"/>
              <a:gd name="connsiteY538" fmla="*/ 1524649 h 6053966"/>
              <a:gd name="connsiteX539" fmla="*/ 1242433 w 5068169"/>
              <a:gd name="connsiteY539" fmla="*/ 1580018 h 6053966"/>
              <a:gd name="connsiteX540" fmla="*/ 1239702 w 5068169"/>
              <a:gd name="connsiteY540" fmla="*/ 1605279 h 6053966"/>
              <a:gd name="connsiteX541" fmla="*/ 1254858 w 5068169"/>
              <a:gd name="connsiteY541" fmla="*/ 1606918 h 6053966"/>
              <a:gd name="connsiteX542" fmla="*/ 1277457 w 5068169"/>
              <a:gd name="connsiteY542" fmla="*/ 1657918 h 6053966"/>
              <a:gd name="connsiteX543" fmla="*/ 1322449 w 5068169"/>
              <a:gd name="connsiteY543" fmla="*/ 1690894 h 6053966"/>
              <a:gd name="connsiteX544" fmla="*/ 1319171 w 5068169"/>
              <a:gd name="connsiteY544" fmla="*/ 1721207 h 6053966"/>
              <a:gd name="connsiteX545" fmla="*/ 1358497 w 5068169"/>
              <a:gd name="connsiteY545" fmla="*/ 1735681 h 6053966"/>
              <a:gd name="connsiteX546" fmla="*/ 1356858 w 5068169"/>
              <a:gd name="connsiteY546" fmla="*/ 1750838 h 6053966"/>
              <a:gd name="connsiteX547" fmla="*/ 1382119 w 5068169"/>
              <a:gd name="connsiteY547" fmla="*/ 1753569 h 6053966"/>
              <a:gd name="connsiteX548" fmla="*/ 1381027 w 5068169"/>
              <a:gd name="connsiteY548" fmla="*/ 1763673 h 6053966"/>
              <a:gd name="connsiteX549" fmla="*/ 1482207 w 5068169"/>
              <a:gd name="connsiteY549" fmla="*/ 1726055 h 6053966"/>
              <a:gd name="connsiteX550" fmla="*/ 1561404 w 5068169"/>
              <a:gd name="connsiteY550" fmla="*/ 1655392 h 6053966"/>
              <a:gd name="connsiteX551" fmla="*/ 1603528 w 5068169"/>
              <a:gd name="connsiteY551" fmla="*/ 1667613 h 6053966"/>
              <a:gd name="connsiteX552" fmla="*/ 1641147 w 5068169"/>
              <a:gd name="connsiteY552" fmla="*/ 1674236 h 6053966"/>
              <a:gd name="connsiteX553" fmla="*/ 1694741 w 5068169"/>
              <a:gd name="connsiteY553" fmla="*/ 1674919 h 6053966"/>
              <a:gd name="connsiteX554" fmla="*/ 1737548 w 5068169"/>
              <a:gd name="connsiteY554" fmla="*/ 1633546 h 6053966"/>
              <a:gd name="connsiteX555" fmla="*/ 1747652 w 5068169"/>
              <a:gd name="connsiteY555" fmla="*/ 1634638 h 6053966"/>
              <a:gd name="connsiteX556" fmla="*/ 1753114 w 5068169"/>
              <a:gd name="connsiteY556" fmla="*/ 1584116 h 6053966"/>
              <a:gd name="connsiteX557" fmla="*/ 1835588 w 5068169"/>
              <a:gd name="connsiteY557" fmla="*/ 1577699 h 6053966"/>
              <a:gd name="connsiteX558" fmla="*/ 1866584 w 5068169"/>
              <a:gd name="connsiteY558" fmla="*/ 1621940 h 6053966"/>
              <a:gd name="connsiteX559" fmla="*/ 1931170 w 5068169"/>
              <a:gd name="connsiteY559" fmla="*/ 1639145 h 6053966"/>
              <a:gd name="connsiteX560" fmla="*/ 1932262 w 5068169"/>
              <a:gd name="connsiteY560" fmla="*/ 1629040 h 6053966"/>
              <a:gd name="connsiteX561" fmla="*/ 1955543 w 5068169"/>
              <a:gd name="connsiteY561" fmla="*/ 1626446 h 6053966"/>
              <a:gd name="connsiteX562" fmla="*/ 2000126 w 5068169"/>
              <a:gd name="connsiteY562" fmla="*/ 1615932 h 6053966"/>
              <a:gd name="connsiteX563" fmla="*/ 2067989 w 5068169"/>
              <a:gd name="connsiteY563" fmla="*/ 1602824 h 6053966"/>
              <a:gd name="connsiteX564" fmla="*/ 2066350 w 5068169"/>
              <a:gd name="connsiteY564" fmla="*/ 1617980 h 6053966"/>
              <a:gd name="connsiteX565" fmla="*/ 2091611 w 5068169"/>
              <a:gd name="connsiteY565" fmla="*/ 1620711 h 6053966"/>
              <a:gd name="connsiteX566" fmla="*/ 2088880 w 5068169"/>
              <a:gd name="connsiteY566" fmla="*/ 1645972 h 6053966"/>
              <a:gd name="connsiteX567" fmla="*/ 2114141 w 5068169"/>
              <a:gd name="connsiteY567" fmla="*/ 1648703 h 6053966"/>
              <a:gd name="connsiteX568" fmla="*/ 2115780 w 5068169"/>
              <a:gd name="connsiteY568" fmla="*/ 1633547 h 6053966"/>
              <a:gd name="connsiteX569" fmla="*/ 2130937 w 5068169"/>
              <a:gd name="connsiteY569" fmla="*/ 1635185 h 6053966"/>
              <a:gd name="connsiteX570" fmla="*/ 2136398 w 5068169"/>
              <a:gd name="connsiteY570" fmla="*/ 1584664 h 6053966"/>
              <a:gd name="connsiteX571" fmla="*/ 2151555 w 5068169"/>
              <a:gd name="connsiteY571" fmla="*/ 1586302 h 6053966"/>
              <a:gd name="connsiteX572" fmla="*/ 2153603 w 5068169"/>
              <a:gd name="connsiteY572" fmla="*/ 1614635 h 6053966"/>
              <a:gd name="connsiteX573" fmla="*/ 2172446 w 5068169"/>
              <a:gd name="connsiteY573" fmla="*/ 1629451 h 6053966"/>
              <a:gd name="connsiteX574" fmla="*/ 2174085 w 5068169"/>
              <a:gd name="connsiteY574" fmla="*/ 1614294 h 6053966"/>
              <a:gd name="connsiteX575" fmla="*/ 2245226 w 5068169"/>
              <a:gd name="connsiteY575" fmla="*/ 1570873 h 6053966"/>
              <a:gd name="connsiteX576" fmla="*/ 2293358 w 5068169"/>
              <a:gd name="connsiteY576" fmla="*/ 1527519 h 6053966"/>
              <a:gd name="connsiteX577" fmla="*/ 2316230 w 5068169"/>
              <a:gd name="connsiteY577" fmla="*/ 1481435 h 6053966"/>
              <a:gd name="connsiteX578" fmla="*/ 2313567 w 5068169"/>
              <a:gd name="connsiteY578" fmla="*/ 1435146 h 6053966"/>
              <a:gd name="connsiteX579" fmla="*/ 2296362 w 5068169"/>
              <a:gd name="connsiteY579" fmla="*/ 1405175 h 6053966"/>
              <a:gd name="connsiteX580" fmla="*/ 2276632 w 5068169"/>
              <a:gd name="connsiteY580" fmla="*/ 1374930 h 6053966"/>
              <a:gd name="connsiteX581" fmla="*/ 2271989 w 5068169"/>
              <a:gd name="connsiteY581" fmla="*/ 1323315 h 6053966"/>
              <a:gd name="connsiteX582" fmla="*/ 2341150 w 5068169"/>
              <a:gd name="connsiteY582" fmla="*/ 1274569 h 6053966"/>
              <a:gd name="connsiteX583" fmla="*/ 2423282 w 5068169"/>
              <a:gd name="connsiteY583" fmla="*/ 1247669 h 6053966"/>
              <a:gd name="connsiteX584" fmla="*/ 2433114 w 5068169"/>
              <a:gd name="connsiteY584" fmla="*/ 1156730 h 6053966"/>
              <a:gd name="connsiteX585" fmla="*/ 2449704 w 5068169"/>
              <a:gd name="connsiteY585" fmla="*/ 1074188 h 6053966"/>
              <a:gd name="connsiteX586" fmla="*/ 2498929 w 5068169"/>
              <a:gd name="connsiteY586" fmla="*/ 1020731 h 6053966"/>
              <a:gd name="connsiteX587" fmla="*/ 2500568 w 5068169"/>
              <a:gd name="connsiteY587" fmla="*/ 1005574 h 6053966"/>
              <a:gd name="connsiteX588" fmla="*/ 2540985 w 5068169"/>
              <a:gd name="connsiteY588" fmla="*/ 1009944 h 6053966"/>
              <a:gd name="connsiteX589" fmla="*/ 2542624 w 5068169"/>
              <a:gd name="connsiteY589" fmla="*/ 994787 h 6053966"/>
              <a:gd name="connsiteX590" fmla="*/ 2567885 w 5068169"/>
              <a:gd name="connsiteY590" fmla="*/ 997518 h 6053966"/>
              <a:gd name="connsiteX591" fmla="*/ 2568977 w 5068169"/>
              <a:gd name="connsiteY591" fmla="*/ 987413 h 6053966"/>
              <a:gd name="connsiteX592" fmla="*/ 2594238 w 5068169"/>
              <a:gd name="connsiteY592" fmla="*/ 990144 h 6053966"/>
              <a:gd name="connsiteX593" fmla="*/ 2663126 w 5068169"/>
              <a:gd name="connsiteY593" fmla="*/ 943924 h 6053966"/>
              <a:gd name="connsiteX594" fmla="*/ 2709073 w 5068169"/>
              <a:gd name="connsiteY594" fmla="*/ 920779 h 6053966"/>
              <a:gd name="connsiteX595" fmla="*/ 2711804 w 5068169"/>
              <a:gd name="connsiteY595" fmla="*/ 895518 h 6053966"/>
              <a:gd name="connsiteX596" fmla="*/ 2721909 w 5068169"/>
              <a:gd name="connsiteY596" fmla="*/ 896611 h 6053966"/>
              <a:gd name="connsiteX597" fmla="*/ 2727372 w 5068169"/>
              <a:gd name="connsiteY597" fmla="*/ 846082 h 6053966"/>
              <a:gd name="connsiteX598" fmla="*/ 2742528 w 5068169"/>
              <a:gd name="connsiteY598" fmla="*/ 847721 h 6053966"/>
              <a:gd name="connsiteX599" fmla="*/ 2745258 w 5068169"/>
              <a:gd name="connsiteY599" fmla="*/ 822467 h 6053966"/>
              <a:gd name="connsiteX600" fmla="*/ 2755363 w 5068169"/>
              <a:gd name="connsiteY600" fmla="*/ 823559 h 6053966"/>
              <a:gd name="connsiteX601" fmla="*/ 2758094 w 5068169"/>
              <a:gd name="connsiteY601" fmla="*/ 798298 h 6053966"/>
              <a:gd name="connsiteX602" fmla="*/ 2773250 w 5068169"/>
              <a:gd name="connsiteY602" fmla="*/ 799937 h 6053966"/>
              <a:gd name="connsiteX603" fmla="*/ 2790591 w 5068169"/>
              <a:gd name="connsiteY603" fmla="*/ 781367 h 6053966"/>
              <a:gd name="connsiteX604" fmla="*/ 2816399 w 5068169"/>
              <a:gd name="connsiteY604" fmla="*/ 779045 h 6053966"/>
              <a:gd name="connsiteX605" fmla="*/ 2818037 w 5068169"/>
              <a:gd name="connsiteY605" fmla="*/ 763888 h 6053966"/>
              <a:gd name="connsiteX606" fmla="*/ 2854563 w 5068169"/>
              <a:gd name="connsiteY606" fmla="*/ 780616 h 6053966"/>
              <a:gd name="connsiteX607" fmla="*/ 2891089 w 5068169"/>
              <a:gd name="connsiteY607" fmla="*/ 797343 h 6053966"/>
              <a:gd name="connsiteX608" fmla="*/ 2889451 w 5068169"/>
              <a:gd name="connsiteY608" fmla="*/ 812499 h 6053966"/>
              <a:gd name="connsiteX609" fmla="*/ 2970286 w 5068169"/>
              <a:gd name="connsiteY609" fmla="*/ 821238 h 6053966"/>
              <a:gd name="connsiteX610" fmla="*/ 2973017 w 5068169"/>
              <a:gd name="connsiteY610" fmla="*/ 795977 h 6053966"/>
              <a:gd name="connsiteX611" fmla="*/ 2999370 w 5068169"/>
              <a:gd name="connsiteY611" fmla="*/ 788604 h 6053966"/>
              <a:gd name="connsiteX612" fmla="*/ 3011659 w 5068169"/>
              <a:gd name="connsiteY612" fmla="*/ 769488 h 6053966"/>
              <a:gd name="connsiteX613" fmla="*/ 3026816 w 5068169"/>
              <a:gd name="connsiteY613" fmla="*/ 771126 h 6053966"/>
              <a:gd name="connsiteX614" fmla="*/ 3036647 w 5068169"/>
              <a:gd name="connsiteY614" fmla="*/ 680187 h 6053966"/>
              <a:gd name="connsiteX615" fmla="*/ 3105331 w 5068169"/>
              <a:gd name="connsiteY615" fmla="*/ 659494 h 6053966"/>
              <a:gd name="connsiteX616" fmla="*/ 3192037 w 5068169"/>
              <a:gd name="connsiteY616" fmla="*/ 661207 h 6053966"/>
              <a:gd name="connsiteX617" fmla="*/ 3214498 w 5068169"/>
              <a:gd name="connsiteY617" fmla="*/ 666191 h 6053966"/>
              <a:gd name="connsiteX618" fmla="*/ 3242012 w 5068169"/>
              <a:gd name="connsiteY618" fmla="*/ 671721 h 6053966"/>
              <a:gd name="connsiteX619" fmla="*/ 3272872 w 5068169"/>
              <a:gd name="connsiteY619" fmla="*/ 669946 h 6053966"/>
              <a:gd name="connsiteX620" fmla="*/ 3274510 w 5068169"/>
              <a:gd name="connsiteY620" fmla="*/ 654790 h 6053966"/>
              <a:gd name="connsiteX621" fmla="*/ 3299771 w 5068169"/>
              <a:gd name="connsiteY621" fmla="*/ 657521 h 6053966"/>
              <a:gd name="connsiteX622" fmla="*/ 3301410 w 5068169"/>
              <a:gd name="connsiteY622" fmla="*/ 642364 h 6053966"/>
              <a:gd name="connsiteX623" fmla="*/ 3382245 w 5068169"/>
              <a:gd name="connsiteY623" fmla="*/ 651103 h 6053966"/>
              <a:gd name="connsiteX624" fmla="*/ 3383337 w 5068169"/>
              <a:gd name="connsiteY624" fmla="*/ 640999 h 6053966"/>
              <a:gd name="connsiteX625" fmla="*/ 3447923 w 5068169"/>
              <a:gd name="connsiteY625" fmla="*/ 658204 h 6053966"/>
              <a:gd name="connsiteX626" fmla="*/ 3446285 w 5068169"/>
              <a:gd name="connsiteY626" fmla="*/ 673360 h 6053966"/>
              <a:gd name="connsiteX627" fmla="*/ 3490662 w 5068169"/>
              <a:gd name="connsiteY627" fmla="*/ 688381 h 6053966"/>
              <a:gd name="connsiteX628" fmla="*/ 3584333 w 5068169"/>
              <a:gd name="connsiteY628" fmla="*/ 672951 h 6053966"/>
              <a:gd name="connsiteX629" fmla="*/ 3645369 w 5068169"/>
              <a:gd name="connsiteY629" fmla="*/ 628438 h 6053966"/>
              <a:gd name="connsiteX630" fmla="*/ 1635309 w 5068169"/>
              <a:gd name="connsiteY630" fmla="*/ 445840 h 6053966"/>
              <a:gd name="connsiteX631" fmla="*/ 1633671 w 5068169"/>
              <a:gd name="connsiteY631" fmla="*/ 460990 h 6053966"/>
              <a:gd name="connsiteX632" fmla="*/ 1711365 w 5068169"/>
              <a:gd name="connsiteY632" fmla="*/ 546065 h 6053966"/>
              <a:gd name="connsiteX633" fmla="*/ 1767962 w 5068169"/>
              <a:gd name="connsiteY633" fmla="*/ 613519 h 6053966"/>
              <a:gd name="connsiteX634" fmla="*/ 1794794 w 5068169"/>
              <a:gd name="connsiteY634" fmla="*/ 672643 h 6053966"/>
              <a:gd name="connsiteX635" fmla="*/ 1820054 w 5068169"/>
              <a:gd name="connsiteY635" fmla="*/ 675374 h 6053966"/>
              <a:gd name="connsiteX636" fmla="*/ 1825789 w 5068169"/>
              <a:gd name="connsiteY636" fmla="*/ 716884 h 6053966"/>
              <a:gd name="connsiteX637" fmla="*/ 1790424 w 5068169"/>
              <a:gd name="connsiteY637" fmla="*/ 713061 h 6053966"/>
              <a:gd name="connsiteX638" fmla="*/ 1792063 w 5068169"/>
              <a:gd name="connsiteY638" fmla="*/ 697898 h 6053966"/>
              <a:gd name="connsiteX639" fmla="*/ 1744545 w 5068169"/>
              <a:gd name="connsiteY639" fmla="*/ 664649 h 6053966"/>
              <a:gd name="connsiteX640" fmla="*/ 1718328 w 5068169"/>
              <a:gd name="connsiteY640" fmla="*/ 623487 h 6053966"/>
              <a:gd name="connsiteX641" fmla="*/ 1693067 w 5068169"/>
              <a:gd name="connsiteY641" fmla="*/ 620756 h 6053966"/>
              <a:gd name="connsiteX642" fmla="*/ 1685694 w 5068169"/>
              <a:gd name="connsiteY642" fmla="*/ 594395 h 6053966"/>
              <a:gd name="connsiteX643" fmla="*/ 1655381 w 5068169"/>
              <a:gd name="connsiteY643" fmla="*/ 591118 h 6053966"/>
              <a:gd name="connsiteX644" fmla="*/ 1656473 w 5068169"/>
              <a:gd name="connsiteY644" fmla="*/ 581021 h 6053966"/>
              <a:gd name="connsiteX645" fmla="*/ 1626433 w 5068169"/>
              <a:gd name="connsiteY645" fmla="*/ 575217 h 6053966"/>
              <a:gd name="connsiteX646" fmla="*/ 1593526 w 5068169"/>
              <a:gd name="connsiteY646" fmla="*/ 548652 h 6053966"/>
              <a:gd name="connsiteX647" fmla="*/ 1583422 w 5068169"/>
              <a:gd name="connsiteY647" fmla="*/ 547560 h 6053966"/>
              <a:gd name="connsiteX648" fmla="*/ 1589429 w 5068169"/>
              <a:gd name="connsiteY648" fmla="*/ 491993 h 6053966"/>
              <a:gd name="connsiteX649" fmla="*/ 1574273 w 5068169"/>
              <a:gd name="connsiteY649" fmla="*/ 490354 h 6053966"/>
              <a:gd name="connsiteX650" fmla="*/ 1595506 w 5068169"/>
              <a:gd name="connsiteY650" fmla="*/ 459426 h 6053966"/>
              <a:gd name="connsiteX651" fmla="*/ 1635309 w 5068169"/>
              <a:gd name="connsiteY651" fmla="*/ 445840 h 6053966"/>
              <a:gd name="connsiteX652" fmla="*/ 3428998 w 5068169"/>
              <a:gd name="connsiteY652" fmla="*/ 0 h 6053966"/>
              <a:gd name="connsiteX653" fmla="*/ 3444155 w 5068169"/>
              <a:gd name="connsiteY653" fmla="*/ 1639 h 6053966"/>
              <a:gd name="connsiteX654" fmla="*/ 3440878 w 5068169"/>
              <a:gd name="connsiteY654" fmla="*/ 31952 h 6053966"/>
              <a:gd name="connsiteX655" fmla="*/ 3460677 w 5068169"/>
              <a:gd name="connsiteY655" fmla="*/ 85205 h 6053966"/>
              <a:gd name="connsiteX656" fmla="*/ 3463681 w 5068169"/>
              <a:gd name="connsiteY656" fmla="*/ 151976 h 6053966"/>
              <a:gd name="connsiteX657" fmla="*/ 3437327 w 5068169"/>
              <a:gd name="connsiteY657" fmla="*/ 159349 h 6053966"/>
              <a:gd name="connsiteX658" fmla="*/ 3438420 w 5068169"/>
              <a:gd name="connsiteY658" fmla="*/ 149245 h 6053966"/>
              <a:gd name="connsiteX659" fmla="*/ 3428315 w 5068169"/>
              <a:gd name="connsiteY659" fmla="*/ 148153 h 6053966"/>
              <a:gd name="connsiteX660" fmla="*/ 3438147 w 5068169"/>
              <a:gd name="connsiteY660" fmla="*/ 57213 h 6053966"/>
              <a:gd name="connsiteX661" fmla="*/ 3422990 w 5068169"/>
              <a:gd name="connsiteY661" fmla="*/ 55575 h 605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</a:cxnLst>
            <a:rect l="l" t="t" r="r" b="b"/>
            <a:pathLst>
              <a:path w="5068169" h="6053966">
                <a:moveTo>
                  <a:pt x="3726634" y="5514627"/>
                </a:moveTo>
                <a:cubicBezTo>
                  <a:pt x="3734303" y="5514604"/>
                  <a:pt x="3744032" y="5515230"/>
                  <a:pt x="3755821" y="5516505"/>
                </a:cubicBezTo>
                <a:cubicBezTo>
                  <a:pt x="3799607" y="5521238"/>
                  <a:pt x="3826233" y="5542858"/>
                  <a:pt x="3835700" y="5581364"/>
                </a:cubicBezTo>
                <a:lnTo>
                  <a:pt x="3845804" y="5582457"/>
                </a:lnTo>
                <a:lnTo>
                  <a:pt x="3843073" y="5607718"/>
                </a:lnTo>
                <a:cubicBezTo>
                  <a:pt x="3874934" y="5628199"/>
                  <a:pt x="3896827" y="5662086"/>
                  <a:pt x="3908751" y="5709376"/>
                </a:cubicBezTo>
                <a:cubicBezTo>
                  <a:pt x="3920677" y="5756666"/>
                  <a:pt x="3926093" y="5785364"/>
                  <a:pt x="3925000" y="5795468"/>
                </a:cubicBezTo>
                <a:cubicBezTo>
                  <a:pt x="3922452" y="5819045"/>
                  <a:pt x="3918309" y="5841598"/>
                  <a:pt x="3912574" y="5863127"/>
                </a:cubicBezTo>
                <a:cubicBezTo>
                  <a:pt x="3906840" y="5884655"/>
                  <a:pt x="3902515" y="5908892"/>
                  <a:pt x="3899602" y="5935837"/>
                </a:cubicBezTo>
                <a:cubicBezTo>
                  <a:pt x="3897782" y="5952678"/>
                  <a:pt x="3898191" y="5964648"/>
                  <a:pt x="3900831" y="5971749"/>
                </a:cubicBezTo>
                <a:cubicBezTo>
                  <a:pt x="3903471" y="5978849"/>
                  <a:pt x="3905929" y="5987634"/>
                  <a:pt x="3908205" y="5998102"/>
                </a:cubicBezTo>
                <a:lnTo>
                  <a:pt x="3893048" y="5996464"/>
                </a:lnTo>
                <a:cubicBezTo>
                  <a:pt x="3882670" y="6029417"/>
                  <a:pt x="3870472" y="6047691"/>
                  <a:pt x="3856453" y="6051287"/>
                </a:cubicBezTo>
                <a:cubicBezTo>
                  <a:pt x="3842435" y="6054882"/>
                  <a:pt x="3818585" y="6054859"/>
                  <a:pt x="3784904" y="6051218"/>
                </a:cubicBezTo>
                <a:cubicBezTo>
                  <a:pt x="3778896" y="6043754"/>
                  <a:pt x="3770452" y="6035174"/>
                  <a:pt x="3759574" y="6025479"/>
                </a:cubicBezTo>
                <a:cubicBezTo>
                  <a:pt x="3748696" y="6015784"/>
                  <a:pt x="3740617" y="6003837"/>
                  <a:pt x="3735338" y="5989636"/>
                </a:cubicBezTo>
                <a:lnTo>
                  <a:pt x="3725233" y="5988543"/>
                </a:lnTo>
                <a:lnTo>
                  <a:pt x="3729057" y="5953178"/>
                </a:lnTo>
                <a:lnTo>
                  <a:pt x="3713900" y="5951540"/>
                </a:lnTo>
                <a:cubicBezTo>
                  <a:pt x="3711624" y="5941071"/>
                  <a:pt x="3710941" y="5931627"/>
                  <a:pt x="3711852" y="5923206"/>
                </a:cubicBezTo>
                <a:cubicBezTo>
                  <a:pt x="3712762" y="5914786"/>
                  <a:pt x="3712080" y="5905341"/>
                  <a:pt x="3709804" y="5894873"/>
                </a:cubicBezTo>
                <a:lnTo>
                  <a:pt x="3694647" y="5893234"/>
                </a:lnTo>
                <a:lnTo>
                  <a:pt x="3701748" y="5827556"/>
                </a:lnTo>
                <a:lnTo>
                  <a:pt x="3691643" y="5826463"/>
                </a:lnTo>
                <a:lnTo>
                  <a:pt x="3694374" y="5801203"/>
                </a:lnTo>
                <a:cubicBezTo>
                  <a:pt x="3681630" y="5793010"/>
                  <a:pt x="3671890" y="5788549"/>
                  <a:pt x="3665154" y="5787821"/>
                </a:cubicBezTo>
                <a:lnTo>
                  <a:pt x="3669523" y="5747403"/>
                </a:lnTo>
                <a:lnTo>
                  <a:pt x="3659419" y="5746311"/>
                </a:lnTo>
                <a:cubicBezTo>
                  <a:pt x="3649223" y="5714541"/>
                  <a:pt x="3646493" y="5676764"/>
                  <a:pt x="3651226" y="5632978"/>
                </a:cubicBezTo>
                <a:cubicBezTo>
                  <a:pt x="3653047" y="5616137"/>
                  <a:pt x="3656734" y="5597795"/>
                  <a:pt x="3662287" y="5577950"/>
                </a:cubicBezTo>
                <a:cubicBezTo>
                  <a:pt x="3667840" y="5558105"/>
                  <a:pt x="3674895" y="5540127"/>
                  <a:pt x="3683451" y="5524015"/>
                </a:cubicBezTo>
                <a:cubicBezTo>
                  <a:pt x="3693920" y="5521739"/>
                  <a:pt x="3702705" y="5519281"/>
                  <a:pt x="3709805" y="5516641"/>
                </a:cubicBezTo>
                <a:cubicBezTo>
                  <a:pt x="3713355" y="5515321"/>
                  <a:pt x="3718965" y="5514650"/>
                  <a:pt x="3726634" y="5514627"/>
                </a:cubicBezTo>
                <a:close/>
                <a:moveTo>
                  <a:pt x="3753365" y="4877334"/>
                </a:moveTo>
                <a:lnTo>
                  <a:pt x="3763469" y="4878426"/>
                </a:lnTo>
                <a:cubicBezTo>
                  <a:pt x="3769477" y="4885891"/>
                  <a:pt x="3771730" y="4888690"/>
                  <a:pt x="3770228" y="4886824"/>
                </a:cubicBezTo>
                <a:cubicBezTo>
                  <a:pt x="3768726" y="4884958"/>
                  <a:pt x="3776213" y="4886619"/>
                  <a:pt x="3792690" y="4891808"/>
                </a:cubicBezTo>
                <a:lnTo>
                  <a:pt x="3789959" y="4917069"/>
                </a:lnTo>
                <a:cubicBezTo>
                  <a:pt x="3783587" y="4912972"/>
                  <a:pt x="3777033" y="4910560"/>
                  <a:pt x="3770296" y="4909832"/>
                </a:cubicBezTo>
                <a:cubicBezTo>
                  <a:pt x="3763560" y="4909103"/>
                  <a:pt x="3757006" y="4906691"/>
                  <a:pt x="3750634" y="4902595"/>
                </a:cubicBezTo>
                <a:close/>
                <a:moveTo>
                  <a:pt x="3628835" y="4705422"/>
                </a:moveTo>
                <a:lnTo>
                  <a:pt x="3627743" y="4715527"/>
                </a:lnTo>
                <a:lnTo>
                  <a:pt x="3653004" y="4718258"/>
                </a:lnTo>
                <a:lnTo>
                  <a:pt x="3651365" y="4733414"/>
                </a:lnTo>
                <a:lnTo>
                  <a:pt x="3675534" y="4746250"/>
                </a:lnTo>
                <a:lnTo>
                  <a:pt x="3672257" y="4776563"/>
                </a:lnTo>
                <a:cubicBezTo>
                  <a:pt x="3675625" y="4776927"/>
                  <a:pt x="3683681" y="4781205"/>
                  <a:pt x="3696425" y="4789398"/>
                </a:cubicBezTo>
                <a:lnTo>
                  <a:pt x="3690963" y="4839920"/>
                </a:lnTo>
                <a:cubicBezTo>
                  <a:pt x="3676763" y="4845200"/>
                  <a:pt x="3668638" y="4849433"/>
                  <a:pt x="3666590" y="4852619"/>
                </a:cubicBezTo>
                <a:cubicBezTo>
                  <a:pt x="3664542" y="4855805"/>
                  <a:pt x="3654733" y="4859856"/>
                  <a:pt x="3637164" y="4864771"/>
                </a:cubicBezTo>
                <a:lnTo>
                  <a:pt x="3638803" y="4849615"/>
                </a:lnTo>
                <a:lnTo>
                  <a:pt x="3598385" y="4845245"/>
                </a:lnTo>
                <a:lnTo>
                  <a:pt x="3600024" y="4830088"/>
                </a:lnTo>
                <a:lnTo>
                  <a:pt x="3584867" y="4828450"/>
                </a:lnTo>
                <a:cubicBezTo>
                  <a:pt x="3579952" y="4810881"/>
                  <a:pt x="3576265" y="4797704"/>
                  <a:pt x="3573807" y="4788920"/>
                </a:cubicBezTo>
                <a:cubicBezTo>
                  <a:pt x="3571349" y="4780135"/>
                  <a:pt x="3569893" y="4762089"/>
                  <a:pt x="3569438" y="4734779"/>
                </a:cubicBezTo>
                <a:cubicBezTo>
                  <a:pt x="3576902" y="4728771"/>
                  <a:pt x="3581659" y="4724174"/>
                  <a:pt x="3583707" y="4720988"/>
                </a:cubicBezTo>
                <a:cubicBezTo>
                  <a:pt x="3585755" y="4717802"/>
                  <a:pt x="3600798" y="4712614"/>
                  <a:pt x="3628835" y="4705422"/>
                </a:cubicBezTo>
                <a:close/>
                <a:moveTo>
                  <a:pt x="4869905" y="2917768"/>
                </a:moveTo>
                <a:cubicBezTo>
                  <a:pt x="4886837" y="2950266"/>
                  <a:pt x="4911415" y="2975072"/>
                  <a:pt x="4943640" y="2992186"/>
                </a:cubicBezTo>
                <a:lnTo>
                  <a:pt x="4968901" y="2994917"/>
                </a:lnTo>
                <a:lnTo>
                  <a:pt x="4967262" y="3010073"/>
                </a:lnTo>
                <a:lnTo>
                  <a:pt x="4992523" y="3012804"/>
                </a:lnTo>
                <a:lnTo>
                  <a:pt x="4991431" y="3022909"/>
                </a:lnTo>
                <a:cubicBezTo>
                  <a:pt x="5004175" y="3031101"/>
                  <a:pt x="5012049" y="3037064"/>
                  <a:pt x="5015053" y="3040796"/>
                </a:cubicBezTo>
                <a:lnTo>
                  <a:pt x="5012322" y="3066057"/>
                </a:lnTo>
                <a:cubicBezTo>
                  <a:pt x="5025067" y="3074250"/>
                  <a:pt x="5033122" y="3078528"/>
                  <a:pt x="5036491" y="3078892"/>
                </a:cubicBezTo>
                <a:lnTo>
                  <a:pt x="5032121" y="3119310"/>
                </a:lnTo>
                <a:lnTo>
                  <a:pt x="5060795" y="3137744"/>
                </a:lnTo>
                <a:lnTo>
                  <a:pt x="5058064" y="3163005"/>
                </a:lnTo>
                <a:lnTo>
                  <a:pt x="5068169" y="3164097"/>
                </a:lnTo>
                <a:lnTo>
                  <a:pt x="5056699" y="3270193"/>
                </a:lnTo>
                <a:cubicBezTo>
                  <a:pt x="5051601" y="3317347"/>
                  <a:pt x="5042179" y="3357218"/>
                  <a:pt x="5028434" y="3389807"/>
                </a:cubicBezTo>
                <a:cubicBezTo>
                  <a:pt x="5014688" y="3422396"/>
                  <a:pt x="4985968" y="3451662"/>
                  <a:pt x="4942273" y="3477606"/>
                </a:cubicBezTo>
                <a:lnTo>
                  <a:pt x="4939542" y="3502867"/>
                </a:lnTo>
                <a:cubicBezTo>
                  <a:pt x="4932077" y="3508875"/>
                  <a:pt x="4916761" y="3516590"/>
                  <a:pt x="4893594" y="3526011"/>
                </a:cubicBezTo>
                <a:cubicBezTo>
                  <a:pt x="4870427" y="3535433"/>
                  <a:pt x="4853427" y="3542966"/>
                  <a:pt x="4842594" y="3548609"/>
                </a:cubicBezTo>
                <a:lnTo>
                  <a:pt x="4802177" y="3544240"/>
                </a:lnTo>
                <a:cubicBezTo>
                  <a:pt x="4801813" y="3547608"/>
                  <a:pt x="4797534" y="3555664"/>
                  <a:pt x="4789342" y="3568408"/>
                </a:cubicBezTo>
                <a:lnTo>
                  <a:pt x="4683245" y="3556938"/>
                </a:lnTo>
                <a:lnTo>
                  <a:pt x="4684884" y="3541782"/>
                </a:lnTo>
                <a:lnTo>
                  <a:pt x="4619206" y="3534681"/>
                </a:lnTo>
                <a:lnTo>
                  <a:pt x="4620298" y="3524577"/>
                </a:lnTo>
                <a:lnTo>
                  <a:pt x="4595037" y="3521846"/>
                </a:lnTo>
                <a:lnTo>
                  <a:pt x="4596675" y="3506689"/>
                </a:lnTo>
                <a:lnTo>
                  <a:pt x="4556258" y="3502320"/>
                </a:lnTo>
                <a:cubicBezTo>
                  <a:pt x="4549067" y="3474282"/>
                  <a:pt x="4535822" y="3454961"/>
                  <a:pt x="4516523" y="3444356"/>
                </a:cubicBezTo>
                <a:cubicBezTo>
                  <a:pt x="4497225" y="3433751"/>
                  <a:pt x="4480612" y="3414065"/>
                  <a:pt x="4466684" y="3385300"/>
                </a:cubicBezTo>
                <a:lnTo>
                  <a:pt x="4451528" y="3383661"/>
                </a:lnTo>
                <a:lnTo>
                  <a:pt x="4455351" y="3348296"/>
                </a:lnTo>
                <a:lnTo>
                  <a:pt x="4445247" y="3347203"/>
                </a:lnTo>
                <a:cubicBezTo>
                  <a:pt x="4438055" y="3319166"/>
                  <a:pt x="4436212" y="3296818"/>
                  <a:pt x="4439717" y="3280159"/>
                </a:cubicBezTo>
                <a:cubicBezTo>
                  <a:pt x="4443221" y="3263501"/>
                  <a:pt x="4435780" y="3245659"/>
                  <a:pt x="4417392" y="3226633"/>
                </a:cubicBezTo>
                <a:cubicBezTo>
                  <a:pt x="4422580" y="3210157"/>
                  <a:pt x="4429999" y="3188810"/>
                  <a:pt x="4439649" y="3162593"/>
                </a:cubicBezTo>
                <a:lnTo>
                  <a:pt x="4449753" y="3163686"/>
                </a:lnTo>
                <a:lnTo>
                  <a:pt x="4456854" y="3098007"/>
                </a:lnTo>
                <a:lnTo>
                  <a:pt x="4472010" y="3099646"/>
                </a:lnTo>
                <a:cubicBezTo>
                  <a:pt x="4476835" y="3086537"/>
                  <a:pt x="4481569" y="3074271"/>
                  <a:pt x="4486211" y="3062847"/>
                </a:cubicBezTo>
                <a:cubicBezTo>
                  <a:pt x="4490854" y="3051422"/>
                  <a:pt x="4497453" y="3037654"/>
                  <a:pt x="4506010" y="3021542"/>
                </a:cubicBezTo>
                <a:lnTo>
                  <a:pt x="4516115" y="3022634"/>
                </a:lnTo>
                <a:lnTo>
                  <a:pt x="4518846" y="2997373"/>
                </a:lnTo>
                <a:cubicBezTo>
                  <a:pt x="4543151" y="2993186"/>
                  <a:pt x="4566409" y="2982922"/>
                  <a:pt x="4588621" y="2966582"/>
                </a:cubicBezTo>
                <a:cubicBezTo>
                  <a:pt x="4610832" y="2950242"/>
                  <a:pt x="4631268" y="2934562"/>
                  <a:pt x="4649930" y="2919543"/>
                </a:cubicBezTo>
                <a:lnTo>
                  <a:pt x="4801496" y="2935928"/>
                </a:lnTo>
                <a:lnTo>
                  <a:pt x="4802588" y="2925824"/>
                </a:lnTo>
                <a:cubicBezTo>
                  <a:pt x="4813421" y="2920180"/>
                  <a:pt x="4823047" y="2917813"/>
                  <a:pt x="4831468" y="2918724"/>
                </a:cubicBezTo>
                <a:cubicBezTo>
                  <a:pt x="4839888" y="2919634"/>
                  <a:pt x="4852701" y="2919315"/>
                  <a:pt x="4869905" y="2917768"/>
                </a:cubicBezTo>
                <a:close/>
                <a:moveTo>
                  <a:pt x="292401" y="1426197"/>
                </a:moveTo>
                <a:cubicBezTo>
                  <a:pt x="328721" y="1436945"/>
                  <a:pt x="361970" y="1452467"/>
                  <a:pt x="392147" y="1472760"/>
                </a:cubicBezTo>
                <a:cubicBezTo>
                  <a:pt x="422323" y="1493066"/>
                  <a:pt x="436728" y="1525291"/>
                  <a:pt x="435364" y="1569434"/>
                </a:cubicBezTo>
                <a:cubicBezTo>
                  <a:pt x="417794" y="1574356"/>
                  <a:pt x="401340" y="1576837"/>
                  <a:pt x="386002" y="1576882"/>
                </a:cubicBezTo>
                <a:cubicBezTo>
                  <a:pt x="370663" y="1576928"/>
                  <a:pt x="351205" y="1575676"/>
                  <a:pt x="327628" y="1573127"/>
                </a:cubicBezTo>
                <a:lnTo>
                  <a:pt x="329268" y="1557964"/>
                </a:lnTo>
                <a:lnTo>
                  <a:pt x="288850" y="1553594"/>
                </a:lnTo>
                <a:lnTo>
                  <a:pt x="289942" y="1543497"/>
                </a:lnTo>
                <a:lnTo>
                  <a:pt x="279837" y="1542404"/>
                </a:lnTo>
                <a:lnTo>
                  <a:pt x="284207" y="1501987"/>
                </a:lnTo>
                <a:lnTo>
                  <a:pt x="269050" y="1500348"/>
                </a:lnTo>
                <a:lnTo>
                  <a:pt x="276151" y="1434670"/>
                </a:lnTo>
                <a:cubicBezTo>
                  <a:pt x="279519" y="1435034"/>
                  <a:pt x="281295" y="1434367"/>
                  <a:pt x="281476" y="1432690"/>
                </a:cubicBezTo>
                <a:cubicBezTo>
                  <a:pt x="281658" y="1431006"/>
                  <a:pt x="283433" y="1430346"/>
                  <a:pt x="286801" y="1430710"/>
                </a:cubicBezTo>
                <a:lnTo>
                  <a:pt x="286255" y="1435762"/>
                </a:lnTo>
                <a:cubicBezTo>
                  <a:pt x="286255" y="1435762"/>
                  <a:pt x="288304" y="1432576"/>
                  <a:pt x="292401" y="1426197"/>
                </a:cubicBezTo>
                <a:close/>
                <a:moveTo>
                  <a:pt x="58924" y="1109615"/>
                </a:moveTo>
                <a:cubicBezTo>
                  <a:pt x="75036" y="1118172"/>
                  <a:pt x="94972" y="1122883"/>
                  <a:pt x="118731" y="1123748"/>
                </a:cubicBezTo>
                <a:cubicBezTo>
                  <a:pt x="142490" y="1124613"/>
                  <a:pt x="162425" y="1129324"/>
                  <a:pt x="178538" y="1137880"/>
                </a:cubicBezTo>
                <a:lnTo>
                  <a:pt x="176899" y="1153037"/>
                </a:lnTo>
                <a:lnTo>
                  <a:pt x="202160" y="1155768"/>
                </a:lnTo>
                <a:lnTo>
                  <a:pt x="201068" y="1165872"/>
                </a:lnTo>
                <a:lnTo>
                  <a:pt x="290368" y="1190860"/>
                </a:lnTo>
                <a:lnTo>
                  <a:pt x="289276" y="1200965"/>
                </a:lnTo>
                <a:lnTo>
                  <a:pt x="132658" y="1184032"/>
                </a:lnTo>
                <a:lnTo>
                  <a:pt x="133750" y="1173928"/>
                </a:lnTo>
                <a:lnTo>
                  <a:pt x="44450" y="1148940"/>
                </a:lnTo>
                <a:cubicBezTo>
                  <a:pt x="52642" y="1136196"/>
                  <a:pt x="57467" y="1123087"/>
                  <a:pt x="58924" y="1109615"/>
                </a:cubicBezTo>
                <a:close/>
                <a:moveTo>
                  <a:pt x="3645369" y="628438"/>
                </a:moveTo>
                <a:cubicBezTo>
                  <a:pt x="3661481" y="636994"/>
                  <a:pt x="3676092" y="643685"/>
                  <a:pt x="3689200" y="648510"/>
                </a:cubicBezTo>
                <a:cubicBezTo>
                  <a:pt x="3702308" y="653334"/>
                  <a:pt x="3717101" y="658341"/>
                  <a:pt x="3733578" y="663523"/>
                </a:cubicBezTo>
                <a:lnTo>
                  <a:pt x="3730846" y="688791"/>
                </a:lnTo>
                <a:cubicBezTo>
                  <a:pt x="3748870" y="711185"/>
                  <a:pt x="3764459" y="732463"/>
                  <a:pt x="3777613" y="752626"/>
                </a:cubicBezTo>
                <a:cubicBezTo>
                  <a:pt x="3790767" y="772789"/>
                  <a:pt x="3829341" y="786330"/>
                  <a:pt x="3893336" y="793249"/>
                </a:cubicBezTo>
                <a:cubicBezTo>
                  <a:pt x="3903440" y="794341"/>
                  <a:pt x="3912793" y="794501"/>
                  <a:pt x="3921396" y="793727"/>
                </a:cubicBezTo>
                <a:cubicBezTo>
                  <a:pt x="3929998" y="792953"/>
                  <a:pt x="3937667" y="792930"/>
                  <a:pt x="3944404" y="793659"/>
                </a:cubicBezTo>
                <a:lnTo>
                  <a:pt x="3946042" y="778502"/>
                </a:lnTo>
                <a:lnTo>
                  <a:pt x="3961199" y="780141"/>
                </a:lnTo>
                <a:lnTo>
                  <a:pt x="3959560" y="795297"/>
                </a:lnTo>
                <a:lnTo>
                  <a:pt x="3994925" y="799121"/>
                </a:lnTo>
                <a:lnTo>
                  <a:pt x="3993833" y="809225"/>
                </a:lnTo>
                <a:lnTo>
                  <a:pt x="4074668" y="817964"/>
                </a:lnTo>
                <a:lnTo>
                  <a:pt x="4073030" y="833121"/>
                </a:lnTo>
                <a:lnTo>
                  <a:pt x="4108395" y="836944"/>
                </a:lnTo>
                <a:cubicBezTo>
                  <a:pt x="4112583" y="861250"/>
                  <a:pt x="4121617" y="880115"/>
                  <a:pt x="4135499" y="893542"/>
                </a:cubicBezTo>
                <a:cubicBezTo>
                  <a:pt x="4149381" y="906970"/>
                  <a:pt x="4164015" y="921330"/>
                  <a:pt x="4179399" y="936623"/>
                </a:cubicBezTo>
                <a:lnTo>
                  <a:pt x="4186772" y="962976"/>
                </a:lnTo>
                <a:lnTo>
                  <a:pt x="4252451" y="970077"/>
                </a:lnTo>
                <a:lnTo>
                  <a:pt x="4250812" y="985233"/>
                </a:lnTo>
                <a:lnTo>
                  <a:pt x="4316491" y="992334"/>
                </a:lnTo>
                <a:lnTo>
                  <a:pt x="4315398" y="1002438"/>
                </a:lnTo>
                <a:cubicBezTo>
                  <a:pt x="4347259" y="1022920"/>
                  <a:pt x="4367991" y="1043903"/>
                  <a:pt x="4377595" y="1065386"/>
                </a:cubicBezTo>
                <a:cubicBezTo>
                  <a:pt x="4387198" y="1086869"/>
                  <a:pt x="4393343" y="1108824"/>
                  <a:pt x="4396028" y="1131269"/>
                </a:cubicBezTo>
                <a:cubicBezTo>
                  <a:pt x="4398714" y="1153709"/>
                  <a:pt x="4402241" y="1176239"/>
                  <a:pt x="4406610" y="1198860"/>
                </a:cubicBezTo>
                <a:cubicBezTo>
                  <a:pt x="4410980" y="1221480"/>
                  <a:pt x="4424225" y="1240802"/>
                  <a:pt x="4446345" y="1256823"/>
                </a:cubicBezTo>
                <a:lnTo>
                  <a:pt x="4445252" y="1266928"/>
                </a:lnTo>
                <a:lnTo>
                  <a:pt x="4510931" y="1274028"/>
                </a:lnTo>
                <a:lnTo>
                  <a:pt x="4509293" y="1289185"/>
                </a:lnTo>
                <a:lnTo>
                  <a:pt x="4559814" y="1294647"/>
                </a:lnTo>
                <a:cubicBezTo>
                  <a:pt x="4582663" y="1303932"/>
                  <a:pt x="4595794" y="1316426"/>
                  <a:pt x="4599208" y="1332129"/>
                </a:cubicBezTo>
                <a:cubicBezTo>
                  <a:pt x="4602621" y="1347832"/>
                  <a:pt x="4602689" y="1370840"/>
                  <a:pt x="4599412" y="1401153"/>
                </a:cubicBezTo>
                <a:cubicBezTo>
                  <a:pt x="4584847" y="1409801"/>
                  <a:pt x="4575244" y="1419837"/>
                  <a:pt x="4570601" y="1431261"/>
                </a:cubicBezTo>
                <a:cubicBezTo>
                  <a:pt x="4565958" y="1442685"/>
                  <a:pt x="4556355" y="1452721"/>
                  <a:pt x="4541790" y="1461369"/>
                </a:cubicBezTo>
                <a:cubicBezTo>
                  <a:pt x="4544520" y="1499147"/>
                  <a:pt x="4555558" y="1531008"/>
                  <a:pt x="4574902" y="1556951"/>
                </a:cubicBezTo>
                <a:cubicBezTo>
                  <a:pt x="4594246" y="1582895"/>
                  <a:pt x="4614705" y="1606404"/>
                  <a:pt x="4636279" y="1627478"/>
                </a:cubicBezTo>
                <a:cubicBezTo>
                  <a:pt x="4657853" y="1648551"/>
                  <a:pt x="4676810" y="1670194"/>
                  <a:pt x="4693150" y="1692405"/>
                </a:cubicBezTo>
                <a:cubicBezTo>
                  <a:pt x="4709490" y="1714617"/>
                  <a:pt x="4715839" y="1742563"/>
                  <a:pt x="4712198" y="1776244"/>
                </a:cubicBezTo>
                <a:cubicBezTo>
                  <a:pt x="4709649" y="1799821"/>
                  <a:pt x="4702594" y="1817800"/>
                  <a:pt x="4691033" y="1830180"/>
                </a:cubicBezTo>
                <a:cubicBezTo>
                  <a:pt x="4679472" y="1842560"/>
                  <a:pt x="4672417" y="1860539"/>
                  <a:pt x="4669868" y="1884115"/>
                </a:cubicBezTo>
                <a:lnTo>
                  <a:pt x="4679973" y="1885208"/>
                </a:lnTo>
                <a:lnTo>
                  <a:pt x="4675603" y="1925625"/>
                </a:lnTo>
                <a:lnTo>
                  <a:pt x="4690760" y="1927264"/>
                </a:lnTo>
                <a:cubicBezTo>
                  <a:pt x="4688211" y="1950841"/>
                  <a:pt x="4681884" y="1962083"/>
                  <a:pt x="4671780" y="1960991"/>
                </a:cubicBezTo>
                <a:lnTo>
                  <a:pt x="4670141" y="1976147"/>
                </a:lnTo>
                <a:lnTo>
                  <a:pt x="4685298" y="1977786"/>
                </a:lnTo>
                <a:lnTo>
                  <a:pt x="4677105" y="2053569"/>
                </a:lnTo>
                <a:lnTo>
                  <a:pt x="4687209" y="2054661"/>
                </a:lnTo>
                <a:lnTo>
                  <a:pt x="4683932" y="2084974"/>
                </a:lnTo>
                <a:lnTo>
                  <a:pt x="4699089" y="2086613"/>
                </a:lnTo>
                <a:cubicBezTo>
                  <a:pt x="4712288" y="2122115"/>
                  <a:pt x="4715246" y="2173547"/>
                  <a:pt x="4707964" y="2240910"/>
                </a:cubicBezTo>
                <a:cubicBezTo>
                  <a:pt x="4675102" y="2261209"/>
                  <a:pt x="4651115" y="2278209"/>
                  <a:pt x="4636004" y="2291909"/>
                </a:cubicBezTo>
                <a:cubicBezTo>
                  <a:pt x="4620893" y="2305609"/>
                  <a:pt x="4609992" y="2319765"/>
                  <a:pt x="4603301" y="2334375"/>
                </a:cubicBezTo>
                <a:cubicBezTo>
                  <a:pt x="4596611" y="2348985"/>
                  <a:pt x="4592355" y="2364711"/>
                  <a:pt x="4590534" y="2381552"/>
                </a:cubicBezTo>
                <a:cubicBezTo>
                  <a:pt x="4588713" y="2398392"/>
                  <a:pt x="4584844" y="2418419"/>
                  <a:pt x="4578928" y="2441632"/>
                </a:cubicBezTo>
                <a:cubicBezTo>
                  <a:pt x="4585664" y="2442360"/>
                  <a:pt x="4595404" y="2446821"/>
                  <a:pt x="4608148" y="2455013"/>
                </a:cubicBezTo>
                <a:lnTo>
                  <a:pt x="4605417" y="2480274"/>
                </a:lnTo>
                <a:lnTo>
                  <a:pt x="4615522" y="2481367"/>
                </a:lnTo>
                <a:lnTo>
                  <a:pt x="4613883" y="2496523"/>
                </a:lnTo>
                <a:lnTo>
                  <a:pt x="4603779" y="2495431"/>
                </a:lnTo>
                <a:lnTo>
                  <a:pt x="4596678" y="2561109"/>
                </a:lnTo>
                <a:cubicBezTo>
                  <a:pt x="4567912" y="2575037"/>
                  <a:pt x="4541673" y="2589238"/>
                  <a:pt x="4517959" y="2603712"/>
                </a:cubicBezTo>
                <a:cubicBezTo>
                  <a:pt x="4494246" y="2618186"/>
                  <a:pt x="4468006" y="2632386"/>
                  <a:pt x="4439241" y="2646314"/>
                </a:cubicBezTo>
                <a:cubicBezTo>
                  <a:pt x="4429956" y="2669162"/>
                  <a:pt x="4424949" y="2683955"/>
                  <a:pt x="4424220" y="2690691"/>
                </a:cubicBezTo>
                <a:cubicBezTo>
                  <a:pt x="4423492" y="2697427"/>
                  <a:pt x="4413797" y="2708306"/>
                  <a:pt x="4395136" y="2723325"/>
                </a:cubicBezTo>
                <a:lnTo>
                  <a:pt x="4392405" y="2748586"/>
                </a:lnTo>
                <a:lnTo>
                  <a:pt x="4377249" y="2746948"/>
                </a:lnTo>
                <a:cubicBezTo>
                  <a:pt x="4369420" y="2756324"/>
                  <a:pt x="4366575" y="2774758"/>
                  <a:pt x="4368714" y="2802249"/>
                </a:cubicBezTo>
                <a:cubicBezTo>
                  <a:pt x="4370854" y="2829740"/>
                  <a:pt x="4364458" y="2849494"/>
                  <a:pt x="4349529" y="2861510"/>
                </a:cubicBezTo>
                <a:lnTo>
                  <a:pt x="4339425" y="2860417"/>
                </a:lnTo>
                <a:cubicBezTo>
                  <a:pt x="4309567" y="2884449"/>
                  <a:pt x="4281097" y="2903520"/>
                  <a:pt x="4254015" y="2917630"/>
                </a:cubicBezTo>
                <a:cubicBezTo>
                  <a:pt x="4226934" y="2931740"/>
                  <a:pt x="4203516" y="2951356"/>
                  <a:pt x="4183762" y="2976481"/>
                </a:cubicBezTo>
                <a:lnTo>
                  <a:pt x="4153450" y="2973204"/>
                </a:lnTo>
                <a:lnTo>
                  <a:pt x="4152357" y="2983308"/>
                </a:lnTo>
                <a:cubicBezTo>
                  <a:pt x="4135516" y="2981487"/>
                  <a:pt x="4110620" y="2975388"/>
                  <a:pt x="4077667" y="2965011"/>
                </a:cubicBezTo>
                <a:cubicBezTo>
                  <a:pt x="4070202" y="2971019"/>
                  <a:pt x="4062555" y="2978710"/>
                  <a:pt x="4054726" y="2988087"/>
                </a:cubicBezTo>
                <a:cubicBezTo>
                  <a:pt x="4046898" y="2997463"/>
                  <a:pt x="4039251" y="3005155"/>
                  <a:pt x="4031787" y="3011163"/>
                </a:cubicBezTo>
                <a:lnTo>
                  <a:pt x="4006526" y="3008432"/>
                </a:lnTo>
                <a:cubicBezTo>
                  <a:pt x="3997605" y="3027912"/>
                  <a:pt x="3992780" y="3041021"/>
                  <a:pt x="3992052" y="3047757"/>
                </a:cubicBezTo>
                <a:lnTo>
                  <a:pt x="3976895" y="3046118"/>
                </a:lnTo>
                <a:lnTo>
                  <a:pt x="3974164" y="3071379"/>
                </a:lnTo>
                <a:lnTo>
                  <a:pt x="3959008" y="3069741"/>
                </a:lnTo>
                <a:lnTo>
                  <a:pt x="3953546" y="3120263"/>
                </a:lnTo>
                <a:cubicBezTo>
                  <a:pt x="3940528" y="3146116"/>
                  <a:pt x="3926259" y="3159906"/>
                  <a:pt x="3910738" y="3161636"/>
                </a:cubicBezTo>
                <a:cubicBezTo>
                  <a:pt x="3895218" y="3163366"/>
                  <a:pt x="3868751" y="3163912"/>
                  <a:pt x="3831337" y="3163274"/>
                </a:cubicBezTo>
                <a:cubicBezTo>
                  <a:pt x="3823053" y="3145341"/>
                  <a:pt x="3818729" y="3138059"/>
                  <a:pt x="3818365" y="3141427"/>
                </a:cubicBezTo>
                <a:cubicBezTo>
                  <a:pt x="3818001" y="3144795"/>
                  <a:pt x="3811629" y="3140699"/>
                  <a:pt x="3799249" y="3129138"/>
                </a:cubicBezTo>
                <a:lnTo>
                  <a:pt x="3800341" y="3119033"/>
                </a:lnTo>
                <a:lnTo>
                  <a:pt x="3770028" y="3115756"/>
                </a:lnTo>
                <a:cubicBezTo>
                  <a:pt x="3771121" y="3105652"/>
                  <a:pt x="3768663" y="3096867"/>
                  <a:pt x="3762655" y="3089403"/>
                </a:cubicBezTo>
                <a:lnTo>
                  <a:pt x="3696976" y="3082302"/>
                </a:lnTo>
                <a:cubicBezTo>
                  <a:pt x="3689148" y="3091678"/>
                  <a:pt x="3679817" y="3099188"/>
                  <a:pt x="3668984" y="3104832"/>
                </a:cubicBezTo>
                <a:cubicBezTo>
                  <a:pt x="3661884" y="3107472"/>
                  <a:pt x="3656468" y="3110294"/>
                  <a:pt x="3652735" y="3113298"/>
                </a:cubicBezTo>
                <a:lnTo>
                  <a:pt x="3645635" y="3178977"/>
                </a:lnTo>
                <a:lnTo>
                  <a:pt x="3635530" y="3177884"/>
                </a:lnTo>
                <a:cubicBezTo>
                  <a:pt x="3622149" y="3207105"/>
                  <a:pt x="3604420" y="3221374"/>
                  <a:pt x="3582346" y="3220691"/>
                </a:cubicBezTo>
                <a:cubicBezTo>
                  <a:pt x="3560271" y="3220008"/>
                  <a:pt x="3537263" y="3220077"/>
                  <a:pt x="3513322" y="3220896"/>
                </a:cubicBezTo>
                <a:lnTo>
                  <a:pt x="3501442" y="3188944"/>
                </a:lnTo>
                <a:lnTo>
                  <a:pt x="3476181" y="3186213"/>
                </a:lnTo>
                <a:lnTo>
                  <a:pt x="3477274" y="3176109"/>
                </a:lnTo>
                <a:cubicBezTo>
                  <a:pt x="3467533" y="3171648"/>
                  <a:pt x="3456860" y="3167939"/>
                  <a:pt x="3445254" y="3164980"/>
                </a:cubicBezTo>
                <a:cubicBezTo>
                  <a:pt x="3433647" y="3162022"/>
                  <a:pt x="3422974" y="3158312"/>
                  <a:pt x="3413234" y="3153852"/>
                </a:cubicBezTo>
                <a:cubicBezTo>
                  <a:pt x="3397576" y="3172604"/>
                  <a:pt x="3380690" y="3186964"/>
                  <a:pt x="3362575" y="3196932"/>
                </a:cubicBezTo>
                <a:cubicBezTo>
                  <a:pt x="3344460" y="3206900"/>
                  <a:pt x="3327756" y="3219575"/>
                  <a:pt x="3312463" y="3234959"/>
                </a:cubicBezTo>
                <a:cubicBezTo>
                  <a:pt x="3302723" y="3230499"/>
                  <a:pt x="3291958" y="3227631"/>
                  <a:pt x="3280170" y="3226357"/>
                </a:cubicBezTo>
                <a:cubicBezTo>
                  <a:pt x="3268381" y="3225083"/>
                  <a:pt x="3257617" y="3222215"/>
                  <a:pt x="3247877" y="3217754"/>
                </a:cubicBezTo>
                <a:lnTo>
                  <a:pt x="3246784" y="3227859"/>
                </a:lnTo>
                <a:cubicBezTo>
                  <a:pt x="3222843" y="3228678"/>
                  <a:pt x="3198993" y="3228655"/>
                  <a:pt x="3175234" y="3227790"/>
                </a:cubicBezTo>
                <a:cubicBezTo>
                  <a:pt x="3151475" y="3226926"/>
                  <a:pt x="3127625" y="3226903"/>
                  <a:pt x="3103684" y="3227722"/>
                </a:cubicBezTo>
                <a:lnTo>
                  <a:pt x="3105323" y="3212565"/>
                </a:lnTo>
                <a:lnTo>
                  <a:pt x="3049749" y="3206557"/>
                </a:lnTo>
                <a:cubicBezTo>
                  <a:pt x="3043741" y="3199093"/>
                  <a:pt x="3038757" y="3190035"/>
                  <a:pt x="3034797" y="3179385"/>
                </a:cubicBezTo>
                <a:cubicBezTo>
                  <a:pt x="3030837" y="3168734"/>
                  <a:pt x="3025853" y="3159676"/>
                  <a:pt x="3019846" y="3152212"/>
                </a:cubicBezTo>
                <a:cubicBezTo>
                  <a:pt x="3012745" y="3154852"/>
                  <a:pt x="3005736" y="3156650"/>
                  <a:pt x="2998817" y="3157605"/>
                </a:cubicBezTo>
                <a:cubicBezTo>
                  <a:pt x="2991899" y="3158561"/>
                  <a:pt x="2984890" y="3160359"/>
                  <a:pt x="2977789" y="3162999"/>
                </a:cubicBezTo>
                <a:cubicBezTo>
                  <a:pt x="2971963" y="3216889"/>
                  <a:pt x="2980201" y="3251003"/>
                  <a:pt x="3002504" y="3265340"/>
                </a:cubicBezTo>
                <a:cubicBezTo>
                  <a:pt x="3024806" y="3279678"/>
                  <a:pt x="3046835" y="3296541"/>
                  <a:pt x="3068592" y="3315931"/>
                </a:cubicBezTo>
                <a:lnTo>
                  <a:pt x="3067500" y="3326035"/>
                </a:lnTo>
                <a:lnTo>
                  <a:pt x="3102865" y="3329858"/>
                </a:lnTo>
                <a:lnTo>
                  <a:pt x="3114744" y="3361810"/>
                </a:lnTo>
                <a:lnTo>
                  <a:pt x="3180423" y="3368911"/>
                </a:lnTo>
                <a:lnTo>
                  <a:pt x="3179330" y="3379015"/>
                </a:lnTo>
                <a:lnTo>
                  <a:pt x="3219748" y="3383385"/>
                </a:lnTo>
                <a:lnTo>
                  <a:pt x="3218109" y="3398541"/>
                </a:lnTo>
                <a:cubicBezTo>
                  <a:pt x="3221113" y="3402273"/>
                  <a:pt x="3224299" y="3404322"/>
                  <a:pt x="3227667" y="3404686"/>
                </a:cubicBezTo>
                <a:cubicBezTo>
                  <a:pt x="3231036" y="3405050"/>
                  <a:pt x="3235906" y="3407280"/>
                  <a:pt x="3242278" y="3411377"/>
                </a:cubicBezTo>
                <a:lnTo>
                  <a:pt x="3239547" y="3436637"/>
                </a:lnTo>
                <a:lnTo>
                  <a:pt x="3263169" y="3454525"/>
                </a:lnTo>
                <a:lnTo>
                  <a:pt x="3256069" y="3520204"/>
                </a:lnTo>
                <a:cubicBezTo>
                  <a:pt x="3234403" y="3531491"/>
                  <a:pt x="3221750" y="3553976"/>
                  <a:pt x="3218109" y="3587657"/>
                </a:cubicBezTo>
                <a:cubicBezTo>
                  <a:pt x="3213375" y="3631443"/>
                  <a:pt x="3218473" y="3678847"/>
                  <a:pt x="3233401" y="3729870"/>
                </a:cubicBezTo>
                <a:cubicBezTo>
                  <a:pt x="3248330" y="3780892"/>
                  <a:pt x="3258070" y="3816872"/>
                  <a:pt x="3262622" y="3837809"/>
                </a:cubicBezTo>
                <a:cubicBezTo>
                  <a:pt x="3269358" y="3838537"/>
                  <a:pt x="3280874" y="3842338"/>
                  <a:pt x="3297168" y="3849211"/>
                </a:cubicBezTo>
                <a:cubicBezTo>
                  <a:pt x="3313462" y="3856084"/>
                  <a:pt x="3330599" y="3863048"/>
                  <a:pt x="3348578" y="3870103"/>
                </a:cubicBezTo>
                <a:cubicBezTo>
                  <a:pt x="3366556" y="3877157"/>
                  <a:pt x="3383692" y="3884121"/>
                  <a:pt x="3399987" y="3890994"/>
                </a:cubicBezTo>
                <a:cubicBezTo>
                  <a:pt x="3416281" y="3897867"/>
                  <a:pt x="3424246" y="3902988"/>
                  <a:pt x="3423882" y="3906356"/>
                </a:cubicBezTo>
                <a:lnTo>
                  <a:pt x="3415689" y="3982138"/>
                </a:lnTo>
                <a:cubicBezTo>
                  <a:pt x="3404857" y="3987782"/>
                  <a:pt x="3398507" y="3991355"/>
                  <a:pt x="3396641" y="3992857"/>
                </a:cubicBezTo>
                <a:cubicBezTo>
                  <a:pt x="3394775" y="3994359"/>
                  <a:pt x="3391248" y="4003349"/>
                  <a:pt x="3386059" y="4019825"/>
                </a:cubicBezTo>
                <a:lnTo>
                  <a:pt x="3360798" y="4017094"/>
                </a:lnTo>
                <a:cubicBezTo>
                  <a:pt x="3341773" y="4035482"/>
                  <a:pt x="3324226" y="4048067"/>
                  <a:pt x="3308159" y="4054849"/>
                </a:cubicBezTo>
                <a:cubicBezTo>
                  <a:pt x="3292092" y="4061631"/>
                  <a:pt x="3278870" y="4081498"/>
                  <a:pt x="3268493" y="4114451"/>
                </a:cubicBezTo>
                <a:cubicBezTo>
                  <a:pt x="3287245" y="4130108"/>
                  <a:pt x="3297986" y="4156826"/>
                  <a:pt x="3300717" y="4194603"/>
                </a:cubicBezTo>
                <a:cubicBezTo>
                  <a:pt x="3332578" y="4215085"/>
                  <a:pt x="3361344" y="4232677"/>
                  <a:pt x="3387014" y="4247379"/>
                </a:cubicBezTo>
                <a:cubicBezTo>
                  <a:pt x="3412685" y="4262080"/>
                  <a:pt x="3426339" y="4293372"/>
                  <a:pt x="3427977" y="4341254"/>
                </a:cubicBezTo>
                <a:cubicBezTo>
                  <a:pt x="3417145" y="4346898"/>
                  <a:pt x="3406130" y="4354226"/>
                  <a:pt x="3394933" y="4363238"/>
                </a:cubicBezTo>
                <a:cubicBezTo>
                  <a:pt x="3383737" y="4372250"/>
                  <a:pt x="3371038" y="4379396"/>
                  <a:pt x="3356837" y="4384675"/>
                </a:cubicBezTo>
                <a:lnTo>
                  <a:pt x="3355198" y="4399832"/>
                </a:lnTo>
                <a:lnTo>
                  <a:pt x="3304677" y="4394370"/>
                </a:lnTo>
                <a:lnTo>
                  <a:pt x="3303584" y="4404474"/>
                </a:lnTo>
                <a:cubicBezTo>
                  <a:pt x="3286015" y="4409390"/>
                  <a:pt x="3272748" y="4413919"/>
                  <a:pt x="3263781" y="4418061"/>
                </a:cubicBezTo>
                <a:cubicBezTo>
                  <a:pt x="3254815" y="4422202"/>
                  <a:pt x="3244733" y="4428779"/>
                  <a:pt x="3233536" y="4437791"/>
                </a:cubicBezTo>
                <a:cubicBezTo>
                  <a:pt x="3234719" y="4458364"/>
                  <a:pt x="3238156" y="4481736"/>
                  <a:pt x="3243845" y="4507908"/>
                </a:cubicBezTo>
                <a:cubicBezTo>
                  <a:pt x="3249534" y="4534079"/>
                  <a:pt x="3256157" y="4559499"/>
                  <a:pt x="3263712" y="4584169"/>
                </a:cubicBezTo>
                <a:cubicBezTo>
                  <a:pt x="3271268" y="4608838"/>
                  <a:pt x="3279847" y="4631914"/>
                  <a:pt x="3289451" y="4653397"/>
                </a:cubicBezTo>
                <a:cubicBezTo>
                  <a:pt x="3299055" y="4674881"/>
                  <a:pt x="3310229" y="4689719"/>
                  <a:pt x="3322973" y="4697911"/>
                </a:cubicBezTo>
                <a:lnTo>
                  <a:pt x="3363390" y="4702281"/>
                </a:lnTo>
                <a:cubicBezTo>
                  <a:pt x="3370946" y="4726950"/>
                  <a:pt x="3380345" y="4742448"/>
                  <a:pt x="3391587" y="4748775"/>
                </a:cubicBezTo>
                <a:cubicBezTo>
                  <a:pt x="3402829" y="4755102"/>
                  <a:pt x="3411818" y="4758629"/>
                  <a:pt x="3418555" y="4759357"/>
                </a:cubicBezTo>
                <a:cubicBezTo>
                  <a:pt x="3425291" y="4760085"/>
                  <a:pt x="3431663" y="4764182"/>
                  <a:pt x="3437671" y="4771646"/>
                </a:cubicBezTo>
                <a:cubicBezTo>
                  <a:pt x="3443679" y="4779111"/>
                  <a:pt x="3445044" y="4798000"/>
                  <a:pt x="3441767" y="4828313"/>
                </a:cubicBezTo>
                <a:cubicBezTo>
                  <a:pt x="3430935" y="4833957"/>
                  <a:pt x="3421604" y="4841467"/>
                  <a:pt x="3413775" y="4850843"/>
                </a:cubicBezTo>
                <a:cubicBezTo>
                  <a:pt x="3394295" y="4841922"/>
                  <a:pt x="3379298" y="4830930"/>
                  <a:pt x="3368783" y="4817867"/>
                </a:cubicBezTo>
                <a:cubicBezTo>
                  <a:pt x="3358270" y="4804804"/>
                  <a:pt x="3346823" y="4792492"/>
                  <a:pt x="3334443" y="4780931"/>
                </a:cubicBezTo>
                <a:cubicBezTo>
                  <a:pt x="3322062" y="4769370"/>
                  <a:pt x="3307065" y="4758378"/>
                  <a:pt x="3289451" y="4747955"/>
                </a:cubicBezTo>
                <a:cubicBezTo>
                  <a:pt x="3271836" y="4737532"/>
                  <a:pt x="3247873" y="4730682"/>
                  <a:pt x="3217559" y="4727405"/>
                </a:cubicBezTo>
                <a:lnTo>
                  <a:pt x="3216467" y="4737509"/>
                </a:lnTo>
                <a:lnTo>
                  <a:pt x="3176050" y="4733140"/>
                </a:lnTo>
                <a:lnTo>
                  <a:pt x="3174411" y="4748296"/>
                </a:lnTo>
                <a:lnTo>
                  <a:pt x="3164307" y="4747204"/>
                </a:lnTo>
                <a:cubicBezTo>
                  <a:pt x="3160210" y="4753576"/>
                  <a:pt x="3157047" y="4759197"/>
                  <a:pt x="3154817" y="4764067"/>
                </a:cubicBezTo>
                <a:cubicBezTo>
                  <a:pt x="3152586" y="4768937"/>
                  <a:pt x="3149423" y="4774559"/>
                  <a:pt x="3145327" y="4780931"/>
                </a:cubicBezTo>
                <a:lnTo>
                  <a:pt x="3130170" y="4779292"/>
                </a:lnTo>
                <a:lnTo>
                  <a:pt x="3120338" y="4870232"/>
                </a:lnTo>
                <a:lnTo>
                  <a:pt x="3135495" y="4871870"/>
                </a:lnTo>
                <a:cubicBezTo>
                  <a:pt x="3138135" y="4878971"/>
                  <a:pt x="3138908" y="4887573"/>
                  <a:pt x="3137816" y="4897677"/>
                </a:cubicBezTo>
                <a:cubicBezTo>
                  <a:pt x="3131990" y="4951567"/>
                  <a:pt x="3115991" y="4981357"/>
                  <a:pt x="3089820" y="4987046"/>
                </a:cubicBezTo>
                <a:cubicBezTo>
                  <a:pt x="3063649" y="4992736"/>
                  <a:pt x="3026986" y="4993032"/>
                  <a:pt x="2979832" y="4987934"/>
                </a:cubicBezTo>
                <a:lnTo>
                  <a:pt x="2978194" y="5003090"/>
                </a:lnTo>
                <a:lnTo>
                  <a:pt x="2937776" y="4998721"/>
                </a:lnTo>
                <a:cubicBezTo>
                  <a:pt x="2933680" y="5005093"/>
                  <a:pt x="2930244" y="5013240"/>
                  <a:pt x="2927467" y="5023162"/>
                </a:cubicBezTo>
                <a:cubicBezTo>
                  <a:pt x="2924691" y="5033085"/>
                  <a:pt x="2921254" y="5041232"/>
                  <a:pt x="2917158" y="5047604"/>
                </a:cubicBezTo>
                <a:lnTo>
                  <a:pt x="2907053" y="5046512"/>
                </a:lnTo>
                <a:lnTo>
                  <a:pt x="2895583" y="5152608"/>
                </a:lnTo>
                <a:lnTo>
                  <a:pt x="2905688" y="5153700"/>
                </a:lnTo>
                <a:lnTo>
                  <a:pt x="2902957" y="5178961"/>
                </a:lnTo>
                <a:lnTo>
                  <a:pt x="2918113" y="5180600"/>
                </a:lnTo>
                <a:cubicBezTo>
                  <a:pt x="2906279" y="5227025"/>
                  <a:pt x="2892238" y="5254471"/>
                  <a:pt x="2875988" y="5262937"/>
                </a:cubicBezTo>
                <a:cubicBezTo>
                  <a:pt x="2859740" y="5271402"/>
                  <a:pt x="2826354" y="5272904"/>
                  <a:pt x="2775832" y="5267442"/>
                </a:cubicBezTo>
                <a:lnTo>
                  <a:pt x="2776925" y="5257338"/>
                </a:lnTo>
                <a:cubicBezTo>
                  <a:pt x="2773921" y="5253606"/>
                  <a:pt x="2765682" y="5251011"/>
                  <a:pt x="2752210" y="5249555"/>
                </a:cubicBezTo>
                <a:cubicBezTo>
                  <a:pt x="2698320" y="5243729"/>
                  <a:pt x="2664297" y="5251125"/>
                  <a:pt x="2650142" y="5271743"/>
                </a:cubicBezTo>
                <a:cubicBezTo>
                  <a:pt x="2635987" y="5292362"/>
                  <a:pt x="2627452" y="5316143"/>
                  <a:pt x="2624539" y="5343088"/>
                </a:cubicBezTo>
                <a:cubicBezTo>
                  <a:pt x="2621626" y="5370033"/>
                  <a:pt x="2615527" y="5394930"/>
                  <a:pt x="2606242" y="5417779"/>
                </a:cubicBezTo>
                <a:cubicBezTo>
                  <a:pt x="2596957" y="5440628"/>
                  <a:pt x="2571923" y="5451551"/>
                  <a:pt x="2531142" y="5450550"/>
                </a:cubicBezTo>
                <a:lnTo>
                  <a:pt x="2532234" y="5440445"/>
                </a:lnTo>
                <a:cubicBezTo>
                  <a:pt x="2525498" y="5439717"/>
                  <a:pt x="2520172" y="5441697"/>
                  <a:pt x="2516258" y="5446385"/>
                </a:cubicBezTo>
                <a:cubicBezTo>
                  <a:pt x="2512344" y="5451073"/>
                  <a:pt x="2507019" y="5453053"/>
                  <a:pt x="2500282" y="5452325"/>
                </a:cubicBezTo>
                <a:cubicBezTo>
                  <a:pt x="2480073" y="5450140"/>
                  <a:pt x="2471061" y="5438943"/>
                  <a:pt x="2473246" y="5418734"/>
                </a:cubicBezTo>
                <a:lnTo>
                  <a:pt x="2432829" y="5414365"/>
                </a:lnTo>
                <a:cubicBezTo>
                  <a:pt x="2429825" y="5410633"/>
                  <a:pt x="2425683" y="5401666"/>
                  <a:pt x="2420403" y="5387465"/>
                </a:cubicBezTo>
                <a:cubicBezTo>
                  <a:pt x="2375525" y="5392836"/>
                  <a:pt x="2339523" y="5394907"/>
                  <a:pt x="2312395" y="5393678"/>
                </a:cubicBezTo>
                <a:cubicBezTo>
                  <a:pt x="2285268" y="5392449"/>
                  <a:pt x="2256821" y="5419189"/>
                  <a:pt x="2227054" y="5473898"/>
                </a:cubicBezTo>
                <a:lnTo>
                  <a:pt x="2216950" y="5472806"/>
                </a:lnTo>
                <a:cubicBezTo>
                  <a:pt x="2200564" y="5498294"/>
                  <a:pt x="2191643" y="5517775"/>
                  <a:pt x="2190186" y="5531247"/>
                </a:cubicBezTo>
                <a:cubicBezTo>
                  <a:pt x="2188730" y="5544720"/>
                  <a:pt x="2172481" y="5553186"/>
                  <a:pt x="2141440" y="5556645"/>
                </a:cubicBezTo>
                <a:lnTo>
                  <a:pt x="2140347" y="5566749"/>
                </a:lnTo>
                <a:cubicBezTo>
                  <a:pt x="2110398" y="5560104"/>
                  <a:pt x="2080449" y="5553458"/>
                  <a:pt x="2050500" y="5546813"/>
                </a:cubicBezTo>
                <a:cubicBezTo>
                  <a:pt x="2020551" y="5540168"/>
                  <a:pt x="1990784" y="5531838"/>
                  <a:pt x="1961199" y="5521825"/>
                </a:cubicBezTo>
                <a:lnTo>
                  <a:pt x="1962292" y="5511721"/>
                </a:lnTo>
                <a:cubicBezTo>
                  <a:pt x="1931250" y="5515180"/>
                  <a:pt x="1900300" y="5517797"/>
                  <a:pt x="1869440" y="5519572"/>
                </a:cubicBezTo>
                <a:cubicBezTo>
                  <a:pt x="1838581" y="5521347"/>
                  <a:pt x="1807631" y="5523964"/>
                  <a:pt x="1776589" y="5527423"/>
                </a:cubicBezTo>
                <a:lnTo>
                  <a:pt x="1777682" y="5517318"/>
                </a:lnTo>
                <a:cubicBezTo>
                  <a:pt x="1761569" y="5508762"/>
                  <a:pt x="1748552" y="5503095"/>
                  <a:pt x="1738630" y="5500318"/>
                </a:cubicBezTo>
                <a:cubicBezTo>
                  <a:pt x="1728707" y="5497542"/>
                  <a:pt x="1721289" y="5487369"/>
                  <a:pt x="1716373" y="5469800"/>
                </a:cubicBezTo>
                <a:lnTo>
                  <a:pt x="1691112" y="5467069"/>
                </a:lnTo>
                <a:lnTo>
                  <a:pt x="1692750" y="5451913"/>
                </a:lnTo>
                <a:cubicBezTo>
                  <a:pt x="1686378" y="5447816"/>
                  <a:pt x="1676456" y="5445040"/>
                  <a:pt x="1662984" y="5443583"/>
                </a:cubicBezTo>
                <a:cubicBezTo>
                  <a:pt x="1636038" y="5440670"/>
                  <a:pt x="1613895" y="5448499"/>
                  <a:pt x="1596554" y="5467069"/>
                </a:cubicBezTo>
                <a:cubicBezTo>
                  <a:pt x="1579213" y="5485639"/>
                  <a:pt x="1561757" y="5497382"/>
                  <a:pt x="1544188" y="5502298"/>
                </a:cubicBezTo>
                <a:lnTo>
                  <a:pt x="1478510" y="5495197"/>
                </a:lnTo>
                <a:cubicBezTo>
                  <a:pt x="1460486" y="5472804"/>
                  <a:pt x="1439868" y="5458648"/>
                  <a:pt x="1416655" y="5452731"/>
                </a:cubicBezTo>
                <a:cubicBezTo>
                  <a:pt x="1412832" y="5425058"/>
                  <a:pt x="1410510" y="5399251"/>
                  <a:pt x="1409691" y="5375310"/>
                </a:cubicBezTo>
                <a:cubicBezTo>
                  <a:pt x="1408872" y="5351369"/>
                  <a:pt x="1381517" y="5336485"/>
                  <a:pt x="1327627" y="5330659"/>
                </a:cubicBezTo>
                <a:cubicBezTo>
                  <a:pt x="1310787" y="5328838"/>
                  <a:pt x="1293013" y="5327769"/>
                  <a:pt x="1274306" y="5327450"/>
                </a:cubicBezTo>
                <a:cubicBezTo>
                  <a:pt x="1255599" y="5327132"/>
                  <a:pt x="1237825" y="5326062"/>
                  <a:pt x="1220985" y="5324241"/>
                </a:cubicBezTo>
                <a:lnTo>
                  <a:pt x="1219346" y="5339398"/>
                </a:lnTo>
                <a:lnTo>
                  <a:pt x="1204190" y="5337759"/>
                </a:lnTo>
                <a:lnTo>
                  <a:pt x="1205828" y="5322603"/>
                </a:lnTo>
                <a:lnTo>
                  <a:pt x="1165411" y="5318233"/>
                </a:lnTo>
                <a:lnTo>
                  <a:pt x="1167049" y="5303076"/>
                </a:lnTo>
                <a:lnTo>
                  <a:pt x="1141788" y="5300345"/>
                </a:lnTo>
                <a:cubicBezTo>
                  <a:pt x="1121489" y="5267483"/>
                  <a:pt x="1100938" y="5244817"/>
                  <a:pt x="1080138" y="5232345"/>
                </a:cubicBezTo>
                <a:cubicBezTo>
                  <a:pt x="1059338" y="5219874"/>
                  <a:pt x="1044796" y="5204672"/>
                  <a:pt x="1036512" y="5186739"/>
                </a:cubicBezTo>
                <a:lnTo>
                  <a:pt x="905155" y="5172538"/>
                </a:lnTo>
                <a:cubicBezTo>
                  <a:pt x="890135" y="5153877"/>
                  <a:pt x="881009" y="5135853"/>
                  <a:pt x="877778" y="5118466"/>
                </a:cubicBezTo>
                <a:cubicBezTo>
                  <a:pt x="874546" y="5101079"/>
                  <a:pt x="871019" y="5078549"/>
                  <a:pt x="867196" y="5050876"/>
                </a:cubicBezTo>
                <a:lnTo>
                  <a:pt x="852039" y="5049237"/>
                </a:lnTo>
                <a:cubicBezTo>
                  <a:pt x="809983" y="4996985"/>
                  <a:pt x="770180" y="4947533"/>
                  <a:pt x="732630" y="4900880"/>
                </a:cubicBezTo>
                <a:cubicBezTo>
                  <a:pt x="695080" y="4854226"/>
                  <a:pt x="663879" y="4804000"/>
                  <a:pt x="639028" y="4750201"/>
                </a:cubicBezTo>
                <a:cubicBezTo>
                  <a:pt x="631564" y="4756209"/>
                  <a:pt x="628765" y="4758462"/>
                  <a:pt x="630631" y="4756960"/>
                </a:cubicBezTo>
                <a:cubicBezTo>
                  <a:pt x="632497" y="4755458"/>
                  <a:pt x="629334" y="4761079"/>
                  <a:pt x="621141" y="4773823"/>
                </a:cubicBezTo>
                <a:lnTo>
                  <a:pt x="580723" y="4769454"/>
                </a:lnTo>
                <a:lnTo>
                  <a:pt x="582362" y="4754297"/>
                </a:lnTo>
                <a:cubicBezTo>
                  <a:pt x="576354" y="4746833"/>
                  <a:pt x="572599" y="4742167"/>
                  <a:pt x="571097" y="4740301"/>
                </a:cubicBezTo>
                <a:cubicBezTo>
                  <a:pt x="569595" y="4738435"/>
                  <a:pt x="565840" y="4733770"/>
                  <a:pt x="559832" y="4726305"/>
                </a:cubicBezTo>
                <a:cubicBezTo>
                  <a:pt x="567296" y="4720297"/>
                  <a:pt x="572326" y="4713174"/>
                  <a:pt x="574920" y="4704936"/>
                </a:cubicBezTo>
                <a:cubicBezTo>
                  <a:pt x="577515" y="4696698"/>
                  <a:pt x="587414" y="4691805"/>
                  <a:pt x="604619" y="4690257"/>
                </a:cubicBezTo>
                <a:lnTo>
                  <a:pt x="602980" y="4705414"/>
                </a:lnTo>
                <a:lnTo>
                  <a:pt x="613085" y="4706506"/>
                </a:lnTo>
                <a:lnTo>
                  <a:pt x="614723" y="4691350"/>
                </a:lnTo>
                <a:cubicBezTo>
                  <a:pt x="599339" y="4676057"/>
                  <a:pt x="590031" y="4659717"/>
                  <a:pt x="586800" y="4642330"/>
                </a:cubicBezTo>
                <a:cubicBezTo>
                  <a:pt x="583568" y="4624943"/>
                  <a:pt x="566204" y="4604324"/>
                  <a:pt x="534708" y="4580474"/>
                </a:cubicBezTo>
                <a:lnTo>
                  <a:pt x="537439" y="4555213"/>
                </a:lnTo>
                <a:lnTo>
                  <a:pt x="527334" y="4554121"/>
                </a:lnTo>
                <a:cubicBezTo>
                  <a:pt x="528427" y="4544017"/>
                  <a:pt x="532045" y="4534185"/>
                  <a:pt x="538190" y="4524627"/>
                </a:cubicBezTo>
                <a:cubicBezTo>
                  <a:pt x="544334" y="4515069"/>
                  <a:pt x="546087" y="4506740"/>
                  <a:pt x="543447" y="4499639"/>
                </a:cubicBezTo>
                <a:lnTo>
                  <a:pt x="533343" y="4498547"/>
                </a:lnTo>
                <a:lnTo>
                  <a:pt x="536074" y="4473286"/>
                </a:lnTo>
                <a:cubicBezTo>
                  <a:pt x="526697" y="4465457"/>
                  <a:pt x="518072" y="4458562"/>
                  <a:pt x="510198" y="4452599"/>
                </a:cubicBezTo>
                <a:cubicBezTo>
                  <a:pt x="502324" y="4446637"/>
                  <a:pt x="495383" y="4439923"/>
                  <a:pt x="489375" y="4432458"/>
                </a:cubicBezTo>
                <a:lnTo>
                  <a:pt x="495383" y="4376884"/>
                </a:lnTo>
                <a:lnTo>
                  <a:pt x="480227" y="4375246"/>
                </a:lnTo>
                <a:cubicBezTo>
                  <a:pt x="485415" y="4358769"/>
                  <a:pt x="489762" y="4342202"/>
                  <a:pt x="493267" y="4325543"/>
                </a:cubicBezTo>
                <a:cubicBezTo>
                  <a:pt x="496772" y="4308885"/>
                  <a:pt x="501118" y="4292317"/>
                  <a:pt x="506307" y="4275841"/>
                </a:cubicBezTo>
                <a:lnTo>
                  <a:pt x="491150" y="4274202"/>
                </a:lnTo>
                <a:lnTo>
                  <a:pt x="493881" y="4248941"/>
                </a:lnTo>
                <a:cubicBezTo>
                  <a:pt x="472489" y="4226183"/>
                  <a:pt x="453168" y="4207909"/>
                  <a:pt x="435918" y="4194118"/>
                </a:cubicBezTo>
                <a:cubicBezTo>
                  <a:pt x="418668" y="4180326"/>
                  <a:pt x="406993" y="4154360"/>
                  <a:pt x="400894" y="4116218"/>
                </a:cubicBezTo>
                <a:lnTo>
                  <a:pt x="390790" y="4115126"/>
                </a:lnTo>
                <a:cubicBezTo>
                  <a:pt x="388150" y="4108025"/>
                  <a:pt x="387740" y="4096055"/>
                  <a:pt x="389561" y="4079214"/>
                </a:cubicBezTo>
                <a:cubicBezTo>
                  <a:pt x="392474" y="4052269"/>
                  <a:pt x="398482" y="4028214"/>
                  <a:pt x="407585" y="4007050"/>
                </a:cubicBezTo>
                <a:cubicBezTo>
                  <a:pt x="416688" y="3985885"/>
                  <a:pt x="419920" y="3971753"/>
                  <a:pt x="417280" y="3964652"/>
                </a:cubicBezTo>
                <a:lnTo>
                  <a:pt x="411682" y="3969158"/>
                </a:lnTo>
                <a:cubicBezTo>
                  <a:pt x="411682" y="3969158"/>
                  <a:pt x="410180" y="3967292"/>
                  <a:pt x="407176" y="3963560"/>
                </a:cubicBezTo>
                <a:lnTo>
                  <a:pt x="411545" y="3923143"/>
                </a:lnTo>
                <a:lnTo>
                  <a:pt x="396389" y="3921504"/>
                </a:lnTo>
                <a:cubicBezTo>
                  <a:pt x="397026" y="3884090"/>
                  <a:pt x="399347" y="3846859"/>
                  <a:pt x="403353" y="3809809"/>
                </a:cubicBezTo>
                <a:cubicBezTo>
                  <a:pt x="407358" y="3772760"/>
                  <a:pt x="409680" y="3735528"/>
                  <a:pt x="410317" y="3698115"/>
                </a:cubicBezTo>
                <a:lnTo>
                  <a:pt x="395160" y="3696476"/>
                </a:lnTo>
                <a:lnTo>
                  <a:pt x="399530" y="3656059"/>
                </a:lnTo>
                <a:lnTo>
                  <a:pt x="389426" y="3654966"/>
                </a:lnTo>
                <a:cubicBezTo>
                  <a:pt x="386786" y="3647866"/>
                  <a:pt x="385170" y="3639173"/>
                  <a:pt x="384578" y="3628886"/>
                </a:cubicBezTo>
                <a:cubicBezTo>
                  <a:pt x="383987" y="3618600"/>
                  <a:pt x="382371" y="3609906"/>
                  <a:pt x="379731" y="3602806"/>
                </a:cubicBezTo>
                <a:lnTo>
                  <a:pt x="364574" y="3601167"/>
                </a:lnTo>
                <a:cubicBezTo>
                  <a:pt x="366395" y="3584327"/>
                  <a:pt x="365758" y="3558702"/>
                  <a:pt x="362663" y="3524292"/>
                </a:cubicBezTo>
                <a:lnTo>
                  <a:pt x="347506" y="3522653"/>
                </a:lnTo>
                <a:cubicBezTo>
                  <a:pt x="345231" y="3512185"/>
                  <a:pt x="344548" y="3502740"/>
                  <a:pt x="345458" y="3494320"/>
                </a:cubicBezTo>
                <a:cubicBezTo>
                  <a:pt x="346369" y="3485900"/>
                  <a:pt x="345686" y="3476455"/>
                  <a:pt x="343410" y="3465987"/>
                </a:cubicBezTo>
                <a:lnTo>
                  <a:pt x="328254" y="3464348"/>
                </a:lnTo>
                <a:cubicBezTo>
                  <a:pt x="327070" y="3443775"/>
                  <a:pt x="326820" y="3422451"/>
                  <a:pt x="327503" y="3400376"/>
                </a:cubicBezTo>
                <a:cubicBezTo>
                  <a:pt x="328186" y="3378301"/>
                  <a:pt x="329619" y="3357160"/>
                  <a:pt x="331804" y="3336951"/>
                </a:cubicBezTo>
                <a:lnTo>
                  <a:pt x="316648" y="3335312"/>
                </a:lnTo>
                <a:lnTo>
                  <a:pt x="319925" y="3304999"/>
                </a:lnTo>
                <a:lnTo>
                  <a:pt x="304768" y="3303361"/>
                </a:lnTo>
                <a:lnTo>
                  <a:pt x="308592" y="3267995"/>
                </a:lnTo>
                <a:lnTo>
                  <a:pt x="298487" y="3266903"/>
                </a:lnTo>
                <a:cubicBezTo>
                  <a:pt x="296211" y="3256434"/>
                  <a:pt x="294687" y="3246899"/>
                  <a:pt x="293913" y="3238297"/>
                </a:cubicBezTo>
                <a:cubicBezTo>
                  <a:pt x="293139" y="3229694"/>
                  <a:pt x="291615" y="3220159"/>
                  <a:pt x="289339" y="3209690"/>
                </a:cubicBezTo>
                <a:lnTo>
                  <a:pt x="279234" y="3208598"/>
                </a:lnTo>
                <a:lnTo>
                  <a:pt x="283058" y="3173232"/>
                </a:lnTo>
                <a:lnTo>
                  <a:pt x="267901" y="3171594"/>
                </a:lnTo>
                <a:lnTo>
                  <a:pt x="275002" y="3105915"/>
                </a:lnTo>
                <a:lnTo>
                  <a:pt x="269950" y="3105369"/>
                </a:lnTo>
                <a:lnTo>
                  <a:pt x="270496" y="3100317"/>
                </a:lnTo>
                <a:cubicBezTo>
                  <a:pt x="270496" y="3100317"/>
                  <a:pt x="269176" y="3096767"/>
                  <a:pt x="266536" y="3089666"/>
                </a:cubicBezTo>
                <a:cubicBezTo>
                  <a:pt x="267264" y="3082930"/>
                  <a:pt x="269403" y="3078902"/>
                  <a:pt x="272954" y="3077582"/>
                </a:cubicBezTo>
                <a:cubicBezTo>
                  <a:pt x="276504" y="3076262"/>
                  <a:pt x="279007" y="3068866"/>
                  <a:pt x="280464" y="3055393"/>
                </a:cubicBezTo>
                <a:lnTo>
                  <a:pt x="270359" y="3054301"/>
                </a:lnTo>
                <a:lnTo>
                  <a:pt x="277460" y="2988622"/>
                </a:lnTo>
                <a:lnTo>
                  <a:pt x="262303" y="2986984"/>
                </a:lnTo>
                <a:cubicBezTo>
                  <a:pt x="270496" y="2974240"/>
                  <a:pt x="276459" y="2966366"/>
                  <a:pt x="280191" y="2963361"/>
                </a:cubicBezTo>
                <a:lnTo>
                  <a:pt x="265034" y="2961723"/>
                </a:lnTo>
                <a:lnTo>
                  <a:pt x="274866" y="2870784"/>
                </a:lnTo>
                <a:lnTo>
                  <a:pt x="259709" y="2869145"/>
                </a:lnTo>
                <a:lnTo>
                  <a:pt x="262986" y="2838832"/>
                </a:lnTo>
                <a:lnTo>
                  <a:pt x="252882" y="2837739"/>
                </a:lnTo>
                <a:lnTo>
                  <a:pt x="258344" y="2787218"/>
                </a:lnTo>
                <a:lnTo>
                  <a:pt x="243187" y="2785579"/>
                </a:lnTo>
                <a:lnTo>
                  <a:pt x="244280" y="2775474"/>
                </a:lnTo>
                <a:cubicBezTo>
                  <a:pt x="231536" y="2767282"/>
                  <a:pt x="215150" y="2761251"/>
                  <a:pt x="195123" y="2757382"/>
                </a:cubicBezTo>
                <a:cubicBezTo>
                  <a:pt x="175097" y="2753513"/>
                  <a:pt x="153295" y="2750304"/>
                  <a:pt x="129718" y="2747755"/>
                </a:cubicBezTo>
                <a:lnTo>
                  <a:pt x="128079" y="2762912"/>
                </a:lnTo>
                <a:lnTo>
                  <a:pt x="117975" y="2761819"/>
                </a:lnTo>
                <a:lnTo>
                  <a:pt x="119614" y="2746663"/>
                </a:lnTo>
                <a:cubicBezTo>
                  <a:pt x="102773" y="2744842"/>
                  <a:pt x="90620" y="2746936"/>
                  <a:pt x="83156" y="2752944"/>
                </a:cubicBezTo>
                <a:lnTo>
                  <a:pt x="77558" y="2757450"/>
                </a:lnTo>
                <a:cubicBezTo>
                  <a:pt x="64813" y="2749257"/>
                  <a:pt x="52729" y="2742839"/>
                  <a:pt x="41305" y="2738197"/>
                </a:cubicBezTo>
                <a:cubicBezTo>
                  <a:pt x="29880" y="2733554"/>
                  <a:pt x="16112" y="2726954"/>
                  <a:pt x="0" y="2718398"/>
                </a:cubicBezTo>
                <a:cubicBezTo>
                  <a:pt x="18661" y="2703378"/>
                  <a:pt x="39962" y="2695458"/>
                  <a:pt x="63903" y="2694639"/>
                </a:cubicBezTo>
                <a:cubicBezTo>
                  <a:pt x="87844" y="2693820"/>
                  <a:pt x="111876" y="2692158"/>
                  <a:pt x="135999" y="2689655"/>
                </a:cubicBezTo>
                <a:cubicBezTo>
                  <a:pt x="160122" y="2687152"/>
                  <a:pt x="180673" y="2678299"/>
                  <a:pt x="197650" y="2663097"/>
                </a:cubicBezTo>
                <a:cubicBezTo>
                  <a:pt x="214627" y="2647895"/>
                  <a:pt x="225483" y="2618401"/>
                  <a:pt x="230216" y="2574616"/>
                </a:cubicBezTo>
                <a:cubicBezTo>
                  <a:pt x="214832" y="2559322"/>
                  <a:pt x="208050" y="2543255"/>
                  <a:pt x="209871" y="2526415"/>
                </a:cubicBezTo>
                <a:cubicBezTo>
                  <a:pt x="212056" y="2506206"/>
                  <a:pt x="219771" y="2490003"/>
                  <a:pt x="233016" y="2477804"/>
                </a:cubicBezTo>
                <a:cubicBezTo>
                  <a:pt x="246261" y="2465606"/>
                  <a:pt x="261941" y="2454524"/>
                  <a:pt x="280056" y="2444556"/>
                </a:cubicBezTo>
                <a:cubicBezTo>
                  <a:pt x="298171" y="2434588"/>
                  <a:pt x="316377" y="2423778"/>
                  <a:pt x="334674" y="2412126"/>
                </a:cubicBezTo>
                <a:cubicBezTo>
                  <a:pt x="352971" y="2400474"/>
                  <a:pt x="368265" y="2385090"/>
                  <a:pt x="380554" y="2365974"/>
                </a:cubicBezTo>
                <a:lnTo>
                  <a:pt x="384377" y="2330608"/>
                </a:lnTo>
                <a:lnTo>
                  <a:pt x="399534" y="2332247"/>
                </a:lnTo>
                <a:cubicBezTo>
                  <a:pt x="402083" y="2308670"/>
                  <a:pt x="400831" y="2296609"/>
                  <a:pt x="395779" y="2296062"/>
                </a:cubicBezTo>
                <a:cubicBezTo>
                  <a:pt x="390727" y="2295516"/>
                  <a:pt x="389111" y="2286823"/>
                  <a:pt x="390931" y="2269982"/>
                </a:cubicBezTo>
                <a:cubicBezTo>
                  <a:pt x="396393" y="2219460"/>
                  <a:pt x="409115" y="2188464"/>
                  <a:pt x="429096" y="2176994"/>
                </a:cubicBezTo>
                <a:cubicBezTo>
                  <a:pt x="449077" y="2165525"/>
                  <a:pt x="472131" y="2149276"/>
                  <a:pt x="498257" y="2128248"/>
                </a:cubicBezTo>
                <a:lnTo>
                  <a:pt x="523518" y="2130979"/>
                </a:lnTo>
                <a:cubicBezTo>
                  <a:pt x="527250" y="2127975"/>
                  <a:pt x="533213" y="2120101"/>
                  <a:pt x="541405" y="2107356"/>
                </a:cubicBezTo>
                <a:cubicBezTo>
                  <a:pt x="572811" y="2100529"/>
                  <a:pt x="591290" y="2087193"/>
                  <a:pt x="596843" y="2067349"/>
                </a:cubicBezTo>
                <a:cubicBezTo>
                  <a:pt x="602396" y="2047504"/>
                  <a:pt x="607107" y="2027568"/>
                  <a:pt x="610976" y="2007542"/>
                </a:cubicBezTo>
                <a:cubicBezTo>
                  <a:pt x="614845" y="1987515"/>
                  <a:pt x="624334" y="1970652"/>
                  <a:pt x="639446" y="1956951"/>
                </a:cubicBezTo>
                <a:cubicBezTo>
                  <a:pt x="654557" y="1943251"/>
                  <a:pt x="689057" y="1939314"/>
                  <a:pt x="742947" y="1945141"/>
                </a:cubicBezTo>
                <a:lnTo>
                  <a:pt x="741309" y="1960297"/>
                </a:lnTo>
                <a:cubicBezTo>
                  <a:pt x="771622" y="1963574"/>
                  <a:pt x="796951" y="1957794"/>
                  <a:pt x="817297" y="1942956"/>
                </a:cubicBezTo>
                <a:cubicBezTo>
                  <a:pt x="837642" y="1928118"/>
                  <a:pt x="855916" y="1908797"/>
                  <a:pt x="872120" y="1884992"/>
                </a:cubicBezTo>
                <a:cubicBezTo>
                  <a:pt x="888323" y="1861188"/>
                  <a:pt x="905551" y="1835790"/>
                  <a:pt x="923803" y="1808800"/>
                </a:cubicBezTo>
                <a:cubicBezTo>
                  <a:pt x="942054" y="1781810"/>
                  <a:pt x="967611" y="1758164"/>
                  <a:pt x="1000473" y="1737865"/>
                </a:cubicBezTo>
                <a:lnTo>
                  <a:pt x="1003204" y="1712604"/>
                </a:lnTo>
                <a:cubicBezTo>
                  <a:pt x="1017405" y="1707324"/>
                  <a:pt x="1026372" y="1703182"/>
                  <a:pt x="1030104" y="1700178"/>
                </a:cubicBezTo>
                <a:lnTo>
                  <a:pt x="1047036" y="1543560"/>
                </a:lnTo>
                <a:cubicBezTo>
                  <a:pt x="1054136" y="1540920"/>
                  <a:pt x="1058597" y="1531180"/>
                  <a:pt x="1060418" y="1514339"/>
                </a:cubicBezTo>
                <a:cubicBezTo>
                  <a:pt x="1064423" y="1477290"/>
                  <a:pt x="1057687" y="1445042"/>
                  <a:pt x="1040209" y="1417597"/>
                </a:cubicBezTo>
                <a:cubicBezTo>
                  <a:pt x="1022731" y="1390151"/>
                  <a:pt x="1005754" y="1373834"/>
                  <a:pt x="989278" y="1368645"/>
                </a:cubicBezTo>
                <a:lnTo>
                  <a:pt x="992009" y="1343384"/>
                </a:lnTo>
                <a:cubicBezTo>
                  <a:pt x="975896" y="1334827"/>
                  <a:pt x="966247" y="1329524"/>
                  <a:pt x="963061" y="1327477"/>
                </a:cubicBezTo>
                <a:cubicBezTo>
                  <a:pt x="959875" y="1325428"/>
                  <a:pt x="953594" y="1320489"/>
                  <a:pt x="944218" y="1312661"/>
                </a:cubicBezTo>
                <a:lnTo>
                  <a:pt x="945856" y="1297505"/>
                </a:lnTo>
                <a:lnTo>
                  <a:pt x="920595" y="1294774"/>
                </a:lnTo>
                <a:lnTo>
                  <a:pt x="922234" y="1279617"/>
                </a:lnTo>
                <a:cubicBezTo>
                  <a:pt x="883273" y="1261775"/>
                  <a:pt x="855622" y="1241748"/>
                  <a:pt x="839283" y="1219536"/>
                </a:cubicBezTo>
                <a:cubicBezTo>
                  <a:pt x="822943" y="1197325"/>
                  <a:pt x="811905" y="1165465"/>
                  <a:pt x="806170" y="1123954"/>
                </a:cubicBezTo>
                <a:lnTo>
                  <a:pt x="791014" y="1122316"/>
                </a:lnTo>
                <a:lnTo>
                  <a:pt x="795383" y="1081898"/>
                </a:lnTo>
                <a:cubicBezTo>
                  <a:pt x="761247" y="1050948"/>
                  <a:pt x="738148" y="1020339"/>
                  <a:pt x="726087" y="990071"/>
                </a:cubicBezTo>
                <a:cubicBezTo>
                  <a:pt x="714025" y="959804"/>
                  <a:pt x="695978" y="929741"/>
                  <a:pt x="671946" y="899883"/>
                </a:cubicBezTo>
                <a:lnTo>
                  <a:pt x="674677" y="874621"/>
                </a:lnTo>
                <a:cubicBezTo>
                  <a:pt x="668669" y="867157"/>
                  <a:pt x="662479" y="861376"/>
                  <a:pt x="656107" y="857280"/>
                </a:cubicBezTo>
                <a:cubicBezTo>
                  <a:pt x="649735" y="853184"/>
                  <a:pt x="643363" y="849087"/>
                  <a:pt x="636991" y="844991"/>
                </a:cubicBezTo>
                <a:lnTo>
                  <a:pt x="641360" y="804573"/>
                </a:lnTo>
                <a:lnTo>
                  <a:pt x="631256" y="803481"/>
                </a:lnTo>
                <a:cubicBezTo>
                  <a:pt x="628980" y="793012"/>
                  <a:pt x="627638" y="781793"/>
                  <a:pt x="627228" y="769823"/>
                </a:cubicBezTo>
                <a:cubicBezTo>
                  <a:pt x="626818" y="757852"/>
                  <a:pt x="625476" y="746626"/>
                  <a:pt x="623200" y="736164"/>
                </a:cubicBezTo>
                <a:cubicBezTo>
                  <a:pt x="644501" y="728244"/>
                  <a:pt x="657018" y="722783"/>
                  <a:pt x="660750" y="719778"/>
                </a:cubicBezTo>
                <a:cubicBezTo>
                  <a:pt x="664482" y="716775"/>
                  <a:pt x="683190" y="717086"/>
                  <a:pt x="716871" y="720728"/>
                </a:cubicBezTo>
                <a:cubicBezTo>
                  <a:pt x="725518" y="735299"/>
                  <a:pt x="735099" y="749113"/>
                  <a:pt x="745613" y="762176"/>
                </a:cubicBezTo>
                <a:cubicBezTo>
                  <a:pt x="756127" y="775239"/>
                  <a:pt x="765708" y="789053"/>
                  <a:pt x="774356" y="803618"/>
                </a:cubicBezTo>
                <a:lnTo>
                  <a:pt x="789513" y="805256"/>
                </a:lnTo>
                <a:cubicBezTo>
                  <a:pt x="788420" y="815360"/>
                  <a:pt x="788261" y="824714"/>
                  <a:pt x="789035" y="833317"/>
                </a:cubicBezTo>
                <a:cubicBezTo>
                  <a:pt x="789808" y="841919"/>
                  <a:pt x="791333" y="851454"/>
                  <a:pt x="793609" y="861923"/>
                </a:cubicBezTo>
                <a:cubicBezTo>
                  <a:pt x="790241" y="861559"/>
                  <a:pt x="796431" y="867339"/>
                  <a:pt x="812179" y="879264"/>
                </a:cubicBezTo>
                <a:cubicBezTo>
                  <a:pt x="827927" y="891189"/>
                  <a:pt x="844540" y="910875"/>
                  <a:pt x="862018" y="938321"/>
                </a:cubicBezTo>
                <a:cubicBezTo>
                  <a:pt x="879496" y="965766"/>
                  <a:pt x="896063" y="1001632"/>
                  <a:pt x="911721" y="1045919"/>
                </a:cubicBezTo>
                <a:cubicBezTo>
                  <a:pt x="927378" y="1090205"/>
                  <a:pt x="933613" y="1142844"/>
                  <a:pt x="930427" y="1203834"/>
                </a:cubicBezTo>
                <a:cubicBezTo>
                  <a:pt x="943535" y="1208658"/>
                  <a:pt x="957781" y="1218718"/>
                  <a:pt x="973166" y="1234011"/>
                </a:cubicBezTo>
                <a:cubicBezTo>
                  <a:pt x="988550" y="1249304"/>
                  <a:pt x="1002250" y="1264415"/>
                  <a:pt x="1014266" y="1279344"/>
                </a:cubicBezTo>
                <a:cubicBezTo>
                  <a:pt x="1026282" y="1294273"/>
                  <a:pt x="1036614" y="1309020"/>
                  <a:pt x="1045262" y="1323585"/>
                </a:cubicBezTo>
                <a:cubicBezTo>
                  <a:pt x="1053909" y="1338150"/>
                  <a:pt x="1058051" y="1347116"/>
                  <a:pt x="1057687" y="1350485"/>
                </a:cubicBezTo>
                <a:lnTo>
                  <a:pt x="1082948" y="1353216"/>
                </a:lnTo>
                <a:cubicBezTo>
                  <a:pt x="1088956" y="1360680"/>
                  <a:pt x="1092529" y="1367030"/>
                  <a:pt x="1093667" y="1372264"/>
                </a:cubicBezTo>
                <a:cubicBezTo>
                  <a:pt x="1094805" y="1377498"/>
                  <a:pt x="1098378" y="1383848"/>
                  <a:pt x="1104386" y="1391312"/>
                </a:cubicBezTo>
                <a:lnTo>
                  <a:pt x="1119542" y="1392951"/>
                </a:lnTo>
                <a:lnTo>
                  <a:pt x="1115173" y="1433368"/>
                </a:lnTo>
                <a:lnTo>
                  <a:pt x="1140434" y="1436099"/>
                </a:lnTo>
                <a:lnTo>
                  <a:pt x="1137703" y="1461360"/>
                </a:lnTo>
                <a:cubicBezTo>
                  <a:pt x="1159095" y="1484118"/>
                  <a:pt x="1172999" y="1505214"/>
                  <a:pt x="1179417" y="1524649"/>
                </a:cubicBezTo>
                <a:cubicBezTo>
                  <a:pt x="1185835" y="1544084"/>
                  <a:pt x="1206840" y="1562540"/>
                  <a:pt x="1242433" y="1580018"/>
                </a:cubicBezTo>
                <a:lnTo>
                  <a:pt x="1239702" y="1605279"/>
                </a:lnTo>
                <a:lnTo>
                  <a:pt x="1254858" y="1606918"/>
                </a:lnTo>
                <a:cubicBezTo>
                  <a:pt x="1266146" y="1628583"/>
                  <a:pt x="1273679" y="1645583"/>
                  <a:pt x="1277457" y="1657918"/>
                </a:cubicBezTo>
                <a:cubicBezTo>
                  <a:pt x="1281234" y="1670253"/>
                  <a:pt x="1296232" y="1681245"/>
                  <a:pt x="1322449" y="1690894"/>
                </a:cubicBezTo>
                <a:lnTo>
                  <a:pt x="1319171" y="1721207"/>
                </a:lnTo>
                <a:cubicBezTo>
                  <a:pt x="1325908" y="1721935"/>
                  <a:pt x="1339016" y="1726760"/>
                  <a:pt x="1358497" y="1735681"/>
                </a:cubicBezTo>
                <a:lnTo>
                  <a:pt x="1356858" y="1750838"/>
                </a:lnTo>
                <a:lnTo>
                  <a:pt x="1382119" y="1753569"/>
                </a:lnTo>
                <a:lnTo>
                  <a:pt x="1381027" y="1763673"/>
                </a:lnTo>
                <a:cubicBezTo>
                  <a:pt x="1425540" y="1761670"/>
                  <a:pt x="1459267" y="1749131"/>
                  <a:pt x="1482207" y="1726055"/>
                </a:cubicBezTo>
                <a:cubicBezTo>
                  <a:pt x="1505147" y="1702979"/>
                  <a:pt x="1531546" y="1679425"/>
                  <a:pt x="1561404" y="1655392"/>
                </a:cubicBezTo>
                <a:cubicBezTo>
                  <a:pt x="1577880" y="1660581"/>
                  <a:pt x="1591922" y="1664655"/>
                  <a:pt x="1603528" y="1667613"/>
                </a:cubicBezTo>
                <a:cubicBezTo>
                  <a:pt x="1615135" y="1670572"/>
                  <a:pt x="1627674" y="1672779"/>
                  <a:pt x="1641147" y="1674236"/>
                </a:cubicBezTo>
                <a:cubicBezTo>
                  <a:pt x="1664724" y="1676785"/>
                  <a:pt x="1682588" y="1677013"/>
                  <a:pt x="1694741" y="1674919"/>
                </a:cubicBezTo>
                <a:cubicBezTo>
                  <a:pt x="1706893" y="1672826"/>
                  <a:pt x="1721162" y="1659034"/>
                  <a:pt x="1737548" y="1633546"/>
                </a:cubicBezTo>
                <a:lnTo>
                  <a:pt x="1747652" y="1634638"/>
                </a:lnTo>
                <a:lnTo>
                  <a:pt x="1753114" y="1584116"/>
                </a:lnTo>
                <a:lnTo>
                  <a:pt x="1835588" y="1577699"/>
                </a:lnTo>
                <a:cubicBezTo>
                  <a:pt x="1843508" y="1599000"/>
                  <a:pt x="1853840" y="1613747"/>
                  <a:pt x="1866584" y="1621940"/>
                </a:cubicBezTo>
                <a:cubicBezTo>
                  <a:pt x="1879328" y="1630133"/>
                  <a:pt x="1900857" y="1635868"/>
                  <a:pt x="1931170" y="1639145"/>
                </a:cubicBezTo>
                <a:lnTo>
                  <a:pt x="1932262" y="1629040"/>
                </a:lnTo>
                <a:cubicBezTo>
                  <a:pt x="1935630" y="1629404"/>
                  <a:pt x="1943391" y="1628539"/>
                  <a:pt x="1955543" y="1626446"/>
                </a:cubicBezTo>
                <a:cubicBezTo>
                  <a:pt x="1967696" y="1624352"/>
                  <a:pt x="1982557" y="1620848"/>
                  <a:pt x="2000126" y="1615932"/>
                </a:cubicBezTo>
                <a:cubicBezTo>
                  <a:pt x="2017695" y="1611016"/>
                  <a:pt x="2040316" y="1606647"/>
                  <a:pt x="2067989" y="1602824"/>
                </a:cubicBezTo>
                <a:lnTo>
                  <a:pt x="2066350" y="1617980"/>
                </a:lnTo>
                <a:lnTo>
                  <a:pt x="2091611" y="1620711"/>
                </a:lnTo>
                <a:lnTo>
                  <a:pt x="2088880" y="1645972"/>
                </a:lnTo>
                <a:lnTo>
                  <a:pt x="2114141" y="1648703"/>
                </a:lnTo>
                <a:lnTo>
                  <a:pt x="2115780" y="1633547"/>
                </a:lnTo>
                <a:lnTo>
                  <a:pt x="2130937" y="1635185"/>
                </a:lnTo>
                <a:lnTo>
                  <a:pt x="2136398" y="1584664"/>
                </a:lnTo>
                <a:lnTo>
                  <a:pt x="2151555" y="1586302"/>
                </a:lnTo>
                <a:cubicBezTo>
                  <a:pt x="2150827" y="1593038"/>
                  <a:pt x="2151510" y="1602482"/>
                  <a:pt x="2153603" y="1614635"/>
                </a:cubicBezTo>
                <a:cubicBezTo>
                  <a:pt x="2155697" y="1626788"/>
                  <a:pt x="2161978" y="1631726"/>
                  <a:pt x="2172446" y="1629451"/>
                </a:cubicBezTo>
                <a:lnTo>
                  <a:pt x="2174085" y="1614294"/>
                </a:lnTo>
                <a:cubicBezTo>
                  <a:pt x="2202851" y="1600367"/>
                  <a:pt x="2226564" y="1585893"/>
                  <a:pt x="2245226" y="1570873"/>
                </a:cubicBezTo>
                <a:cubicBezTo>
                  <a:pt x="2263887" y="1555853"/>
                  <a:pt x="2279931" y="1541401"/>
                  <a:pt x="2293358" y="1527519"/>
                </a:cubicBezTo>
                <a:cubicBezTo>
                  <a:pt x="2306785" y="1513638"/>
                  <a:pt x="2314409" y="1498276"/>
                  <a:pt x="2316230" y="1481435"/>
                </a:cubicBezTo>
                <a:cubicBezTo>
                  <a:pt x="2318414" y="1461226"/>
                  <a:pt x="2317527" y="1445797"/>
                  <a:pt x="2313567" y="1435146"/>
                </a:cubicBezTo>
                <a:cubicBezTo>
                  <a:pt x="2309607" y="1424496"/>
                  <a:pt x="2303872" y="1414505"/>
                  <a:pt x="2296362" y="1405175"/>
                </a:cubicBezTo>
                <a:cubicBezTo>
                  <a:pt x="2288852" y="1395844"/>
                  <a:pt x="2282275" y="1385762"/>
                  <a:pt x="2276632" y="1374930"/>
                </a:cubicBezTo>
                <a:cubicBezTo>
                  <a:pt x="2270988" y="1364097"/>
                  <a:pt x="2269440" y="1346892"/>
                  <a:pt x="2271989" y="1323315"/>
                </a:cubicBezTo>
                <a:cubicBezTo>
                  <a:pt x="2291743" y="1298191"/>
                  <a:pt x="2314796" y="1281942"/>
                  <a:pt x="2341150" y="1274569"/>
                </a:cubicBezTo>
                <a:cubicBezTo>
                  <a:pt x="2367503" y="1267195"/>
                  <a:pt x="2394880" y="1258229"/>
                  <a:pt x="2423282" y="1247669"/>
                </a:cubicBezTo>
                <a:lnTo>
                  <a:pt x="2433114" y="1156730"/>
                </a:lnTo>
                <a:cubicBezTo>
                  <a:pt x="2436391" y="1126417"/>
                  <a:pt x="2441921" y="1098903"/>
                  <a:pt x="2449704" y="1074188"/>
                </a:cubicBezTo>
                <a:cubicBezTo>
                  <a:pt x="2457487" y="1049473"/>
                  <a:pt x="2473896" y="1031654"/>
                  <a:pt x="2498929" y="1020731"/>
                </a:cubicBezTo>
                <a:lnTo>
                  <a:pt x="2500568" y="1005574"/>
                </a:lnTo>
                <a:lnTo>
                  <a:pt x="2540985" y="1009944"/>
                </a:lnTo>
                <a:lnTo>
                  <a:pt x="2542624" y="994787"/>
                </a:lnTo>
                <a:lnTo>
                  <a:pt x="2567885" y="997518"/>
                </a:lnTo>
                <a:lnTo>
                  <a:pt x="2568977" y="987413"/>
                </a:lnTo>
                <a:lnTo>
                  <a:pt x="2594238" y="990144"/>
                </a:lnTo>
                <a:cubicBezTo>
                  <a:pt x="2624825" y="959376"/>
                  <a:pt x="2647787" y="943969"/>
                  <a:pt x="2663126" y="943924"/>
                </a:cubicBezTo>
                <a:cubicBezTo>
                  <a:pt x="2678464" y="943878"/>
                  <a:pt x="2693780" y="936164"/>
                  <a:pt x="2709073" y="920779"/>
                </a:cubicBezTo>
                <a:lnTo>
                  <a:pt x="2711804" y="895518"/>
                </a:lnTo>
                <a:lnTo>
                  <a:pt x="2721909" y="896611"/>
                </a:lnTo>
                <a:lnTo>
                  <a:pt x="2727372" y="846082"/>
                </a:lnTo>
                <a:lnTo>
                  <a:pt x="2742528" y="847721"/>
                </a:lnTo>
                <a:lnTo>
                  <a:pt x="2745258" y="822467"/>
                </a:lnTo>
                <a:lnTo>
                  <a:pt x="2755363" y="823559"/>
                </a:lnTo>
                <a:lnTo>
                  <a:pt x="2758094" y="798298"/>
                </a:lnTo>
                <a:lnTo>
                  <a:pt x="2773250" y="799937"/>
                </a:lnTo>
                <a:cubicBezTo>
                  <a:pt x="2788543" y="784552"/>
                  <a:pt x="2794324" y="778362"/>
                  <a:pt x="2790591" y="781367"/>
                </a:cubicBezTo>
                <a:cubicBezTo>
                  <a:pt x="2786859" y="784370"/>
                  <a:pt x="2795462" y="783597"/>
                  <a:pt x="2816399" y="779045"/>
                </a:cubicBezTo>
                <a:lnTo>
                  <a:pt x="2818037" y="763888"/>
                </a:lnTo>
                <a:cubicBezTo>
                  <a:pt x="2830782" y="772081"/>
                  <a:pt x="2842957" y="777657"/>
                  <a:pt x="2854563" y="780616"/>
                </a:cubicBezTo>
                <a:cubicBezTo>
                  <a:pt x="2866170" y="783574"/>
                  <a:pt x="2878345" y="789150"/>
                  <a:pt x="2891089" y="797343"/>
                </a:cubicBezTo>
                <a:lnTo>
                  <a:pt x="2889451" y="812499"/>
                </a:lnTo>
                <a:lnTo>
                  <a:pt x="2970286" y="821238"/>
                </a:lnTo>
                <a:lnTo>
                  <a:pt x="2973017" y="795977"/>
                </a:lnTo>
                <a:cubicBezTo>
                  <a:pt x="2990586" y="791062"/>
                  <a:pt x="2999370" y="788604"/>
                  <a:pt x="2999370" y="788604"/>
                </a:cubicBezTo>
                <a:cubicBezTo>
                  <a:pt x="2999370" y="788604"/>
                  <a:pt x="3003466" y="782232"/>
                  <a:pt x="3011659" y="769488"/>
                </a:cubicBezTo>
                <a:lnTo>
                  <a:pt x="3026816" y="771126"/>
                </a:lnTo>
                <a:lnTo>
                  <a:pt x="3036647" y="680187"/>
                </a:lnTo>
                <a:cubicBezTo>
                  <a:pt x="3044840" y="667442"/>
                  <a:pt x="3067734" y="660547"/>
                  <a:pt x="3105331" y="659494"/>
                </a:cubicBezTo>
                <a:cubicBezTo>
                  <a:pt x="3142926" y="658454"/>
                  <a:pt x="3171828" y="659022"/>
                  <a:pt x="3192037" y="661207"/>
                </a:cubicBezTo>
                <a:cubicBezTo>
                  <a:pt x="3198773" y="661935"/>
                  <a:pt x="3206260" y="663597"/>
                  <a:pt x="3214498" y="666191"/>
                </a:cubicBezTo>
                <a:cubicBezTo>
                  <a:pt x="3222737" y="668785"/>
                  <a:pt x="3231908" y="670629"/>
                  <a:pt x="3242012" y="671721"/>
                </a:cubicBezTo>
                <a:cubicBezTo>
                  <a:pt x="3255485" y="673178"/>
                  <a:pt x="3265771" y="672586"/>
                  <a:pt x="3272872" y="669946"/>
                </a:cubicBezTo>
                <a:lnTo>
                  <a:pt x="3274510" y="654790"/>
                </a:lnTo>
                <a:lnTo>
                  <a:pt x="3299771" y="657521"/>
                </a:lnTo>
                <a:lnTo>
                  <a:pt x="3301410" y="642364"/>
                </a:lnTo>
                <a:lnTo>
                  <a:pt x="3382245" y="651103"/>
                </a:lnTo>
                <a:lnTo>
                  <a:pt x="3383337" y="640999"/>
                </a:lnTo>
                <a:cubicBezTo>
                  <a:pt x="3409554" y="650648"/>
                  <a:pt x="3431083" y="656383"/>
                  <a:pt x="3447923" y="658204"/>
                </a:cubicBezTo>
                <a:lnTo>
                  <a:pt x="3446285" y="673360"/>
                </a:lnTo>
                <a:cubicBezTo>
                  <a:pt x="3465765" y="682281"/>
                  <a:pt x="3480558" y="687288"/>
                  <a:pt x="3490662" y="688381"/>
                </a:cubicBezTo>
                <a:cubicBezTo>
                  <a:pt x="3524343" y="692022"/>
                  <a:pt x="3555567" y="686879"/>
                  <a:pt x="3584333" y="672951"/>
                </a:cubicBezTo>
                <a:cubicBezTo>
                  <a:pt x="3613098" y="659024"/>
                  <a:pt x="3633444" y="644186"/>
                  <a:pt x="3645369" y="628438"/>
                </a:cubicBezTo>
                <a:close/>
                <a:moveTo>
                  <a:pt x="1635309" y="445840"/>
                </a:moveTo>
                <a:lnTo>
                  <a:pt x="1633671" y="460990"/>
                </a:lnTo>
                <a:cubicBezTo>
                  <a:pt x="1661070" y="491219"/>
                  <a:pt x="1686968" y="519575"/>
                  <a:pt x="1711365" y="546065"/>
                </a:cubicBezTo>
                <a:cubicBezTo>
                  <a:pt x="1732757" y="568823"/>
                  <a:pt x="1751623" y="591307"/>
                  <a:pt x="1767962" y="613519"/>
                </a:cubicBezTo>
                <a:cubicBezTo>
                  <a:pt x="1784302" y="635730"/>
                  <a:pt x="1793246" y="655438"/>
                  <a:pt x="1794794" y="672643"/>
                </a:cubicBezTo>
                <a:lnTo>
                  <a:pt x="1820054" y="675374"/>
                </a:lnTo>
                <a:cubicBezTo>
                  <a:pt x="1824606" y="696311"/>
                  <a:pt x="1826518" y="710148"/>
                  <a:pt x="1825789" y="716884"/>
                </a:cubicBezTo>
                <a:lnTo>
                  <a:pt x="1790424" y="713061"/>
                </a:lnTo>
                <a:lnTo>
                  <a:pt x="1792063" y="697898"/>
                </a:lnTo>
                <a:cubicBezTo>
                  <a:pt x="1766210" y="684887"/>
                  <a:pt x="1750371" y="673804"/>
                  <a:pt x="1744545" y="664649"/>
                </a:cubicBezTo>
                <a:cubicBezTo>
                  <a:pt x="1738719" y="655506"/>
                  <a:pt x="1729980" y="641784"/>
                  <a:pt x="1718328" y="623487"/>
                </a:cubicBezTo>
                <a:lnTo>
                  <a:pt x="1693067" y="620756"/>
                </a:lnTo>
                <a:cubicBezTo>
                  <a:pt x="1687060" y="613284"/>
                  <a:pt x="1684601" y="604507"/>
                  <a:pt x="1685694" y="594395"/>
                </a:cubicBezTo>
                <a:lnTo>
                  <a:pt x="1655381" y="591118"/>
                </a:lnTo>
                <a:lnTo>
                  <a:pt x="1656473" y="581021"/>
                </a:lnTo>
                <a:cubicBezTo>
                  <a:pt x="1640361" y="572464"/>
                  <a:pt x="1630347" y="570529"/>
                  <a:pt x="1626433" y="575217"/>
                </a:cubicBezTo>
                <a:cubicBezTo>
                  <a:pt x="1622519" y="579905"/>
                  <a:pt x="1611550" y="571053"/>
                  <a:pt x="1593526" y="548652"/>
                </a:cubicBezTo>
                <a:lnTo>
                  <a:pt x="1583422" y="547560"/>
                </a:lnTo>
                <a:lnTo>
                  <a:pt x="1589429" y="491993"/>
                </a:lnTo>
                <a:lnTo>
                  <a:pt x="1574273" y="490354"/>
                </a:lnTo>
                <a:cubicBezTo>
                  <a:pt x="1582830" y="474235"/>
                  <a:pt x="1589907" y="463933"/>
                  <a:pt x="1595506" y="459426"/>
                </a:cubicBezTo>
                <a:cubicBezTo>
                  <a:pt x="1601104" y="454920"/>
                  <a:pt x="1614372" y="450392"/>
                  <a:pt x="1635309" y="445840"/>
                </a:cubicBezTo>
                <a:close/>
                <a:moveTo>
                  <a:pt x="3428998" y="0"/>
                </a:moveTo>
                <a:lnTo>
                  <a:pt x="3444155" y="1639"/>
                </a:lnTo>
                <a:lnTo>
                  <a:pt x="3440878" y="31952"/>
                </a:lnTo>
                <a:cubicBezTo>
                  <a:pt x="3449890" y="43149"/>
                  <a:pt x="3456489" y="60900"/>
                  <a:pt x="3460677" y="85205"/>
                </a:cubicBezTo>
                <a:cubicBezTo>
                  <a:pt x="3464864" y="109510"/>
                  <a:pt x="3465865" y="131767"/>
                  <a:pt x="3463681" y="151976"/>
                </a:cubicBezTo>
                <a:lnTo>
                  <a:pt x="3437327" y="159349"/>
                </a:lnTo>
                <a:lnTo>
                  <a:pt x="3438420" y="149245"/>
                </a:lnTo>
                <a:lnTo>
                  <a:pt x="3428315" y="148153"/>
                </a:lnTo>
                <a:lnTo>
                  <a:pt x="3438147" y="57213"/>
                </a:lnTo>
                <a:lnTo>
                  <a:pt x="3422990" y="55575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923059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923059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923059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923059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37093" y="3061967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37093" y="201040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37093" y="4113527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37093" y="5165087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15477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2172" y="1277723"/>
            <a:ext cx="4629889" cy="5078627"/>
          </a:xfrm>
          <a:custGeom>
            <a:avLst/>
            <a:gdLst>
              <a:gd name="connsiteX0" fmla="*/ 4477672 w 5173953"/>
              <a:gd name="connsiteY0" fmla="*/ 3169393 h 5675423"/>
              <a:gd name="connsiteX1" fmla="*/ 4501064 w 5173953"/>
              <a:gd name="connsiteY1" fmla="*/ 3172613 h 5675423"/>
              <a:gd name="connsiteX2" fmla="*/ 4543920 w 5173953"/>
              <a:gd name="connsiteY2" fmla="*/ 3180957 h 5675423"/>
              <a:gd name="connsiteX3" fmla="*/ 4562958 w 5173953"/>
              <a:gd name="connsiteY3" fmla="*/ 3220248 h 5675423"/>
              <a:gd name="connsiteX4" fmla="*/ 4547241 w 5173953"/>
              <a:gd name="connsiteY4" fmla="*/ 3227863 h 5675423"/>
              <a:gd name="connsiteX5" fmla="*/ 4554857 w 5173953"/>
              <a:gd name="connsiteY5" fmla="*/ 3243580 h 5675423"/>
              <a:gd name="connsiteX6" fmla="*/ 4499849 w 5173953"/>
              <a:gd name="connsiteY6" fmla="*/ 3270233 h 5675423"/>
              <a:gd name="connsiteX7" fmla="*/ 4476639 w 5173953"/>
              <a:gd name="connsiteY7" fmla="*/ 3252370 h 5675423"/>
              <a:gd name="connsiteX8" fmla="*/ 4453429 w 5173953"/>
              <a:gd name="connsiteY8" fmla="*/ 3234507 h 5675423"/>
              <a:gd name="connsiteX9" fmla="*/ 4449864 w 5173953"/>
              <a:gd name="connsiteY9" fmla="*/ 3207125 h 5675423"/>
              <a:gd name="connsiteX10" fmla="*/ 4442249 w 5173953"/>
              <a:gd name="connsiteY10" fmla="*/ 3191408 h 5675423"/>
              <a:gd name="connsiteX11" fmla="*/ 4448203 w 5173953"/>
              <a:gd name="connsiteY11" fmla="*/ 3183671 h 5675423"/>
              <a:gd name="connsiteX12" fmla="*/ 4454158 w 5173953"/>
              <a:gd name="connsiteY12" fmla="*/ 3175934 h 5675423"/>
              <a:gd name="connsiteX13" fmla="*/ 4477672 w 5173953"/>
              <a:gd name="connsiteY13" fmla="*/ 3169393 h 5675423"/>
              <a:gd name="connsiteX14" fmla="*/ 4632304 w 5173953"/>
              <a:gd name="connsiteY14" fmla="*/ 2982881 h 5675423"/>
              <a:gd name="connsiteX15" fmla="*/ 4666816 w 5173953"/>
              <a:gd name="connsiteY15" fmla="*/ 3034081 h 5675423"/>
              <a:gd name="connsiteX16" fmla="*/ 4682532 w 5173953"/>
              <a:gd name="connsiteY16" fmla="*/ 3026466 h 5675423"/>
              <a:gd name="connsiteX17" fmla="*/ 4697763 w 5173953"/>
              <a:gd name="connsiteY17" fmla="*/ 3057899 h 5675423"/>
              <a:gd name="connsiteX18" fmla="*/ 4713479 w 5173953"/>
              <a:gd name="connsiteY18" fmla="*/ 3050283 h 5675423"/>
              <a:gd name="connsiteX19" fmla="*/ 4721905 w 5173953"/>
              <a:gd name="connsiteY19" fmla="*/ 3157787 h 5675423"/>
              <a:gd name="connsiteX20" fmla="*/ 4637003 w 5173953"/>
              <a:gd name="connsiteY20" fmla="*/ 3232886 h 5675423"/>
              <a:gd name="connsiteX21" fmla="*/ 4596294 w 5173953"/>
              <a:gd name="connsiteY21" fmla="*/ 3208947 h 5675423"/>
              <a:gd name="connsiteX22" fmla="*/ 4559879 w 5173953"/>
              <a:gd name="connsiteY22" fmla="*/ 3153818 h 5675423"/>
              <a:gd name="connsiteX23" fmla="*/ 4575596 w 5173953"/>
              <a:gd name="connsiteY23" fmla="*/ 3146203 h 5675423"/>
              <a:gd name="connsiteX24" fmla="*/ 4556558 w 5173953"/>
              <a:gd name="connsiteY24" fmla="*/ 3106912 h 5675423"/>
              <a:gd name="connsiteX25" fmla="*/ 4593013 w 5173953"/>
              <a:gd name="connsiteY25" fmla="*/ 3001919 h 5675423"/>
              <a:gd name="connsiteX26" fmla="*/ 4918522 w 5173953"/>
              <a:gd name="connsiteY26" fmla="*/ 2892713 h 5675423"/>
              <a:gd name="connsiteX27" fmla="*/ 4926137 w 5173953"/>
              <a:gd name="connsiteY27" fmla="*/ 2908430 h 5675423"/>
              <a:gd name="connsiteX28" fmla="*/ 4941854 w 5173953"/>
              <a:gd name="connsiteY28" fmla="*/ 2900815 h 5675423"/>
              <a:gd name="connsiteX29" fmla="*/ 4953155 w 5173953"/>
              <a:gd name="connsiteY29" fmla="*/ 2934151 h 5675423"/>
              <a:gd name="connsiteX30" fmla="*/ 4952790 w 5173953"/>
              <a:gd name="connsiteY30" fmla="*/ 2963437 h 5675423"/>
              <a:gd name="connsiteX31" fmla="*/ 4939099 w 5173953"/>
              <a:gd name="connsiteY31" fmla="*/ 2965220 h 5675423"/>
              <a:gd name="connsiteX32" fmla="*/ 4921601 w 5173953"/>
              <a:gd name="connsiteY32" fmla="*/ 2959144 h 5675423"/>
              <a:gd name="connsiteX33" fmla="*/ 4905884 w 5173953"/>
              <a:gd name="connsiteY33" fmla="*/ 2966759 h 5675423"/>
              <a:gd name="connsiteX34" fmla="*/ 4918522 w 5173953"/>
              <a:gd name="connsiteY34" fmla="*/ 2892713 h 5675423"/>
              <a:gd name="connsiteX35" fmla="*/ 5004557 w 5173953"/>
              <a:gd name="connsiteY35" fmla="*/ 2569635 h 5675423"/>
              <a:gd name="connsiteX36" fmla="*/ 5015980 w 5173953"/>
              <a:gd name="connsiteY36" fmla="*/ 2593209 h 5675423"/>
              <a:gd name="connsiteX37" fmla="*/ 5049073 w 5173953"/>
              <a:gd name="connsiteY37" fmla="*/ 2601432 h 5675423"/>
              <a:gd name="connsiteX38" fmla="*/ 5070258 w 5173953"/>
              <a:gd name="connsiteY38" fmla="*/ 2625128 h 5675423"/>
              <a:gd name="connsiteX39" fmla="*/ 5074998 w 5173953"/>
              <a:gd name="connsiteY39" fmla="*/ 2715012 h 5675423"/>
              <a:gd name="connsiteX40" fmla="*/ 5013793 w 5173953"/>
              <a:gd name="connsiteY40" fmla="*/ 2768926 h 5675423"/>
              <a:gd name="connsiteX41" fmla="*/ 4973448 w 5173953"/>
              <a:gd name="connsiteY41" fmla="*/ 2715700 h 5675423"/>
              <a:gd name="connsiteX42" fmla="*/ 4937154 w 5173953"/>
              <a:gd name="connsiteY42" fmla="*/ 2650809 h 5675423"/>
              <a:gd name="connsiteX43" fmla="*/ 4972759 w 5173953"/>
              <a:gd name="connsiteY43" fmla="*/ 2614151 h 5675423"/>
              <a:gd name="connsiteX44" fmla="*/ 5004557 w 5173953"/>
              <a:gd name="connsiteY44" fmla="*/ 2569635 h 5675423"/>
              <a:gd name="connsiteX45" fmla="*/ 4489041 w 5173953"/>
              <a:gd name="connsiteY45" fmla="*/ 1746010 h 5675423"/>
              <a:gd name="connsiteX46" fmla="*/ 4540231 w 5173953"/>
              <a:gd name="connsiteY46" fmla="*/ 1751529 h 5675423"/>
              <a:gd name="connsiteX47" fmla="*/ 4643077 w 5173953"/>
              <a:gd name="connsiteY47" fmla="*/ 1803579 h 5675423"/>
              <a:gd name="connsiteX48" fmla="*/ 4669730 w 5173953"/>
              <a:gd name="connsiteY48" fmla="*/ 1858587 h 5675423"/>
              <a:gd name="connsiteX49" fmla="*/ 4751512 w 5173953"/>
              <a:gd name="connsiteY49" fmla="*/ 1877179 h 5675423"/>
              <a:gd name="connsiteX50" fmla="*/ 4825436 w 5173953"/>
              <a:gd name="connsiteY50" fmla="*/ 1899579 h 5675423"/>
              <a:gd name="connsiteX51" fmla="*/ 4836859 w 5173953"/>
              <a:gd name="connsiteY51" fmla="*/ 1923153 h 5675423"/>
              <a:gd name="connsiteX52" fmla="*/ 4875907 w 5173953"/>
              <a:gd name="connsiteY52" fmla="*/ 1923639 h 5675423"/>
              <a:gd name="connsiteX53" fmla="*/ 4883523 w 5173953"/>
              <a:gd name="connsiteY53" fmla="*/ 1939356 h 5675423"/>
              <a:gd name="connsiteX54" fmla="*/ 4922814 w 5173953"/>
              <a:gd name="connsiteY54" fmla="*/ 1920318 h 5675423"/>
              <a:gd name="connsiteX55" fmla="*/ 4930429 w 5173953"/>
              <a:gd name="connsiteY55" fmla="*/ 1936034 h 5675423"/>
              <a:gd name="connsiteX56" fmla="*/ 4944120 w 5173953"/>
              <a:gd name="connsiteY56" fmla="*/ 1934252 h 5675423"/>
              <a:gd name="connsiteX57" fmla="*/ 4957811 w 5173953"/>
              <a:gd name="connsiteY57" fmla="*/ 1932470 h 5675423"/>
              <a:gd name="connsiteX58" fmla="*/ 4973042 w 5173953"/>
              <a:gd name="connsiteY58" fmla="*/ 1963903 h 5675423"/>
              <a:gd name="connsiteX59" fmla="*/ 5054703 w 5173953"/>
              <a:gd name="connsiteY59" fmla="*/ 1992257 h 5675423"/>
              <a:gd name="connsiteX60" fmla="*/ 5070419 w 5173953"/>
              <a:gd name="connsiteY60" fmla="*/ 1984642 h 5675423"/>
              <a:gd name="connsiteX61" fmla="*/ 5081842 w 5173953"/>
              <a:gd name="connsiteY61" fmla="*/ 2008216 h 5675423"/>
              <a:gd name="connsiteX62" fmla="*/ 5097558 w 5173953"/>
              <a:gd name="connsiteY62" fmla="*/ 2000601 h 5675423"/>
              <a:gd name="connsiteX63" fmla="*/ 5135756 w 5173953"/>
              <a:gd name="connsiteY63" fmla="*/ 2069421 h 5675423"/>
              <a:gd name="connsiteX64" fmla="*/ 5173953 w 5173953"/>
              <a:gd name="connsiteY64" fmla="*/ 2138242 h 5675423"/>
              <a:gd name="connsiteX65" fmla="*/ 5146085 w 5173953"/>
              <a:gd name="connsiteY65" fmla="*/ 2180854 h 5675423"/>
              <a:gd name="connsiteX66" fmla="*/ 5118217 w 5173953"/>
              <a:gd name="connsiteY66" fmla="*/ 2223467 h 5675423"/>
              <a:gd name="connsiteX67" fmla="*/ 5133447 w 5173953"/>
              <a:gd name="connsiteY67" fmla="*/ 2254900 h 5675423"/>
              <a:gd name="connsiteX68" fmla="*/ 5117731 w 5173953"/>
              <a:gd name="connsiteY68" fmla="*/ 2262515 h 5675423"/>
              <a:gd name="connsiteX69" fmla="*/ 5155564 w 5173953"/>
              <a:gd name="connsiteY69" fmla="*/ 2360622 h 5675423"/>
              <a:gd name="connsiteX70" fmla="*/ 5139848 w 5173953"/>
              <a:gd name="connsiteY70" fmla="*/ 2368237 h 5675423"/>
              <a:gd name="connsiteX71" fmla="*/ 5127210 w 5173953"/>
              <a:gd name="connsiteY71" fmla="*/ 2442282 h 5675423"/>
              <a:gd name="connsiteX72" fmla="*/ 5095777 w 5173953"/>
              <a:gd name="connsiteY72" fmla="*/ 2457513 h 5675423"/>
              <a:gd name="connsiteX73" fmla="*/ 5088162 w 5173953"/>
              <a:gd name="connsiteY73" fmla="*/ 2441796 h 5675423"/>
              <a:gd name="connsiteX74" fmla="*/ 5089012 w 5173953"/>
              <a:gd name="connsiteY74" fmla="*/ 2373462 h 5675423"/>
              <a:gd name="connsiteX75" fmla="*/ 5066774 w 5173953"/>
              <a:gd name="connsiteY75" fmla="*/ 2277503 h 5675423"/>
              <a:gd name="connsiteX76" fmla="*/ 5045589 w 5173953"/>
              <a:gd name="connsiteY76" fmla="*/ 2253806 h 5675423"/>
              <a:gd name="connsiteX77" fmla="*/ 5012495 w 5173953"/>
              <a:gd name="connsiteY77" fmla="*/ 2245584 h 5675423"/>
              <a:gd name="connsiteX78" fmla="*/ 5001073 w 5173953"/>
              <a:gd name="connsiteY78" fmla="*/ 2222009 h 5675423"/>
              <a:gd name="connsiteX79" fmla="*/ 4985356 w 5173953"/>
              <a:gd name="connsiteY79" fmla="*/ 2229624 h 5675423"/>
              <a:gd name="connsiteX80" fmla="*/ 4970126 w 5173953"/>
              <a:gd name="connsiteY80" fmla="*/ 2198191 h 5675423"/>
              <a:gd name="connsiteX81" fmla="*/ 4946551 w 5173953"/>
              <a:gd name="connsiteY81" fmla="*/ 2209614 h 5675423"/>
              <a:gd name="connsiteX82" fmla="*/ 4881822 w 5173953"/>
              <a:gd name="connsiteY82" fmla="*/ 2076024 h 5675423"/>
              <a:gd name="connsiteX83" fmla="*/ 4866105 w 5173953"/>
              <a:gd name="connsiteY83" fmla="*/ 2083640 h 5675423"/>
              <a:gd name="connsiteX84" fmla="*/ 4847067 w 5173953"/>
              <a:gd name="connsiteY84" fmla="*/ 2044349 h 5675423"/>
              <a:gd name="connsiteX85" fmla="*/ 4831351 w 5173953"/>
              <a:gd name="connsiteY85" fmla="*/ 2051964 h 5675423"/>
              <a:gd name="connsiteX86" fmla="*/ 4816120 w 5173953"/>
              <a:gd name="connsiteY86" fmla="*/ 2020531 h 5675423"/>
              <a:gd name="connsiteX87" fmla="*/ 4769578 w 5173953"/>
              <a:gd name="connsiteY87" fmla="*/ 1994566 h 5675423"/>
              <a:gd name="connsiteX88" fmla="*/ 4715178 w 5173953"/>
              <a:gd name="connsiteY88" fmla="*/ 1972409 h 5675423"/>
              <a:gd name="connsiteX89" fmla="*/ 4699948 w 5173953"/>
              <a:gd name="connsiteY89" fmla="*/ 1940976 h 5675423"/>
              <a:gd name="connsiteX90" fmla="*/ 4684231 w 5173953"/>
              <a:gd name="connsiteY90" fmla="*/ 1948592 h 5675423"/>
              <a:gd name="connsiteX91" fmla="*/ 4665193 w 5173953"/>
              <a:gd name="connsiteY91" fmla="*/ 1909301 h 5675423"/>
              <a:gd name="connsiteX92" fmla="*/ 4616748 w 5173953"/>
              <a:gd name="connsiteY92" fmla="*/ 1879407 h 5675423"/>
              <a:gd name="connsiteX93" fmla="*/ 4564495 w 5173953"/>
              <a:gd name="connsiteY93" fmla="*/ 1841655 h 5675423"/>
              <a:gd name="connsiteX94" fmla="*/ 4533062 w 5173953"/>
              <a:gd name="connsiteY94" fmla="*/ 1856886 h 5675423"/>
              <a:gd name="connsiteX95" fmla="*/ 4473072 w 5173953"/>
              <a:gd name="connsiteY95" fmla="*/ 1813179 h 5675423"/>
              <a:gd name="connsiteX96" fmla="*/ 4409274 w 5173953"/>
              <a:gd name="connsiteY96" fmla="*/ 1761615 h 5675423"/>
              <a:gd name="connsiteX97" fmla="*/ 4489041 w 5173953"/>
              <a:gd name="connsiteY97" fmla="*/ 1746010 h 5675423"/>
              <a:gd name="connsiteX98" fmla="*/ 499681 w 5173953"/>
              <a:gd name="connsiteY98" fmla="*/ 842047 h 5675423"/>
              <a:gd name="connsiteX99" fmla="*/ 503489 w 5173953"/>
              <a:gd name="connsiteY99" fmla="*/ 849905 h 5675423"/>
              <a:gd name="connsiteX100" fmla="*/ 542537 w 5173953"/>
              <a:gd name="connsiteY100" fmla="*/ 850391 h 5675423"/>
              <a:gd name="connsiteX101" fmla="*/ 536218 w 5173953"/>
              <a:gd name="connsiteY101" fmla="*/ 887414 h 5675423"/>
              <a:gd name="connsiteX102" fmla="*/ 514426 w 5173953"/>
              <a:gd name="connsiteY102" fmla="*/ 912528 h 5675423"/>
              <a:gd name="connsiteX103" fmla="*/ 498952 w 5173953"/>
              <a:gd name="connsiteY103" fmla="*/ 900619 h 5675423"/>
              <a:gd name="connsiteX104" fmla="*/ 483479 w 5173953"/>
              <a:gd name="connsiteY104" fmla="*/ 888710 h 5675423"/>
              <a:gd name="connsiteX105" fmla="*/ 481939 w 5173953"/>
              <a:gd name="connsiteY105" fmla="*/ 855495 h 5675423"/>
              <a:gd name="connsiteX106" fmla="*/ 499681 w 5173953"/>
              <a:gd name="connsiteY106" fmla="*/ 842047 h 5675423"/>
              <a:gd name="connsiteX107" fmla="*/ 643559 w 5173953"/>
              <a:gd name="connsiteY107" fmla="*/ 578269 h 5675423"/>
              <a:gd name="connsiteX108" fmla="*/ 689979 w 5173953"/>
              <a:gd name="connsiteY108" fmla="*/ 613996 h 5675423"/>
              <a:gd name="connsiteX109" fmla="*/ 725220 w 5173953"/>
              <a:gd name="connsiteY109" fmla="*/ 606624 h 5675423"/>
              <a:gd name="connsiteX110" fmla="*/ 748552 w 5173953"/>
              <a:gd name="connsiteY110" fmla="*/ 614725 h 5675423"/>
              <a:gd name="connsiteX111" fmla="*/ 771640 w 5173953"/>
              <a:gd name="connsiteY111" fmla="*/ 642350 h 5675423"/>
              <a:gd name="connsiteX112" fmla="*/ 826162 w 5173953"/>
              <a:gd name="connsiteY112" fmla="*/ 654745 h 5675423"/>
              <a:gd name="connsiteX113" fmla="*/ 815671 w 5173953"/>
              <a:gd name="connsiteY113" fmla="*/ 713196 h 5675423"/>
              <a:gd name="connsiteX114" fmla="*/ 738992 w 5173953"/>
              <a:gd name="connsiteY114" fmla="*/ 755201 h 5675423"/>
              <a:gd name="connsiteX115" fmla="*/ 633271 w 5173953"/>
              <a:gd name="connsiteY115" fmla="*/ 777318 h 5675423"/>
              <a:gd name="connsiteX116" fmla="*/ 609696 w 5173953"/>
              <a:gd name="connsiteY116" fmla="*/ 788740 h 5675423"/>
              <a:gd name="connsiteX117" fmla="*/ 565058 w 5173953"/>
              <a:gd name="connsiteY117" fmla="*/ 766705 h 5675423"/>
              <a:gd name="connsiteX118" fmla="*/ 520420 w 5173953"/>
              <a:gd name="connsiteY118" fmla="*/ 744670 h 5675423"/>
              <a:gd name="connsiteX119" fmla="*/ 504704 w 5173953"/>
              <a:gd name="connsiteY119" fmla="*/ 752285 h 5675423"/>
              <a:gd name="connsiteX120" fmla="*/ 462820 w 5173953"/>
              <a:gd name="connsiteY120" fmla="*/ 665844 h 5675423"/>
              <a:gd name="connsiteX121" fmla="*/ 600460 w 5173953"/>
              <a:gd name="connsiteY121" fmla="*/ 589449 h 5675423"/>
              <a:gd name="connsiteX122" fmla="*/ 3002689 w 5173953"/>
              <a:gd name="connsiteY122" fmla="*/ 400645 h 5675423"/>
              <a:gd name="connsiteX123" fmla="*/ 3098162 w 5173953"/>
              <a:gd name="connsiteY123" fmla="*/ 417455 h 5675423"/>
              <a:gd name="connsiteX124" fmla="*/ 3113879 w 5173953"/>
              <a:gd name="connsiteY124" fmla="*/ 409840 h 5675423"/>
              <a:gd name="connsiteX125" fmla="*/ 3140532 w 5173953"/>
              <a:gd name="connsiteY125" fmla="*/ 464847 h 5675423"/>
              <a:gd name="connsiteX126" fmla="*/ 3179580 w 5173953"/>
              <a:gd name="connsiteY126" fmla="*/ 465333 h 5675423"/>
              <a:gd name="connsiteX127" fmla="*/ 3206476 w 5173953"/>
              <a:gd name="connsiteY127" fmla="*/ 500817 h 5675423"/>
              <a:gd name="connsiteX128" fmla="*/ 3295631 w 5173953"/>
              <a:gd name="connsiteY128" fmla="*/ 554649 h 5675423"/>
              <a:gd name="connsiteX129" fmla="*/ 3381221 w 5173953"/>
              <a:gd name="connsiteY129" fmla="*/ 581100 h 5675423"/>
              <a:gd name="connsiteX130" fmla="*/ 3388836 w 5173953"/>
              <a:gd name="connsiteY130" fmla="*/ 596816 h 5675423"/>
              <a:gd name="connsiteX131" fmla="*/ 3443844 w 5173953"/>
              <a:gd name="connsiteY131" fmla="*/ 570163 h 5675423"/>
              <a:gd name="connsiteX132" fmla="*/ 3451459 w 5173953"/>
              <a:gd name="connsiteY132" fmla="*/ 585880 h 5675423"/>
              <a:gd name="connsiteX133" fmla="*/ 3538142 w 5173953"/>
              <a:gd name="connsiteY133" fmla="*/ 524472 h 5675423"/>
              <a:gd name="connsiteX134" fmla="*/ 3573140 w 5173953"/>
              <a:gd name="connsiteY134" fmla="*/ 536624 h 5675423"/>
              <a:gd name="connsiteX135" fmla="*/ 3596471 w 5173953"/>
              <a:gd name="connsiteY135" fmla="*/ 544725 h 5675423"/>
              <a:gd name="connsiteX136" fmla="*/ 3623125 w 5173953"/>
              <a:gd name="connsiteY136" fmla="*/ 599733 h 5675423"/>
              <a:gd name="connsiteX137" fmla="*/ 3680603 w 5173953"/>
              <a:gd name="connsiteY137" fmla="*/ 688320 h 5675423"/>
              <a:gd name="connsiteX138" fmla="*/ 3750477 w 5173953"/>
              <a:gd name="connsiteY138" fmla="*/ 722386 h 5675423"/>
              <a:gd name="connsiteX139" fmla="*/ 3758092 w 5173953"/>
              <a:gd name="connsiteY139" fmla="*/ 738102 h 5675423"/>
              <a:gd name="connsiteX140" fmla="*/ 3852148 w 5173953"/>
              <a:gd name="connsiteY140" fmla="*/ 711935 h 5675423"/>
              <a:gd name="connsiteX141" fmla="*/ 3863571 w 5173953"/>
              <a:gd name="connsiteY141" fmla="*/ 735509 h 5675423"/>
              <a:gd name="connsiteX142" fmla="*/ 3884999 w 5173953"/>
              <a:gd name="connsiteY142" fmla="*/ 739681 h 5675423"/>
              <a:gd name="connsiteX143" fmla="*/ 3906183 w 5173953"/>
              <a:gd name="connsiteY143" fmla="*/ 763378 h 5675423"/>
              <a:gd name="connsiteX144" fmla="*/ 3912827 w 5173953"/>
              <a:gd name="connsiteY144" fmla="*/ 857190 h 5675423"/>
              <a:gd name="connsiteX145" fmla="*/ 3923034 w 5173953"/>
              <a:gd name="connsiteY145" fmla="*/ 978385 h 5675423"/>
              <a:gd name="connsiteX146" fmla="*/ 3938751 w 5173953"/>
              <a:gd name="connsiteY146" fmla="*/ 970770 h 5675423"/>
              <a:gd name="connsiteX147" fmla="*/ 3957789 w 5173953"/>
              <a:gd name="connsiteY147" fmla="*/ 1010061 h 5675423"/>
              <a:gd name="connsiteX148" fmla="*/ 3973505 w 5173953"/>
              <a:gd name="connsiteY148" fmla="*/ 1002446 h 5675423"/>
              <a:gd name="connsiteX149" fmla="*/ 3981121 w 5173953"/>
              <a:gd name="connsiteY149" fmla="*/ 1018163 h 5675423"/>
              <a:gd name="connsiteX150" fmla="*/ 4037667 w 5173953"/>
              <a:gd name="connsiteY150" fmla="*/ 1024724 h 5675423"/>
              <a:gd name="connsiteX151" fmla="*/ 4102073 w 5173953"/>
              <a:gd name="connsiteY151" fmla="*/ 1027478 h 5675423"/>
              <a:gd name="connsiteX152" fmla="*/ 4113495 w 5173953"/>
              <a:gd name="connsiteY152" fmla="*/ 1051053 h 5675423"/>
              <a:gd name="connsiteX153" fmla="*/ 4206579 w 5173953"/>
              <a:gd name="connsiteY153" fmla="*/ 1102982 h 5675423"/>
              <a:gd name="connsiteX154" fmla="*/ 4257374 w 5173953"/>
              <a:gd name="connsiteY154" fmla="*/ 1257878 h 5675423"/>
              <a:gd name="connsiteX155" fmla="*/ 4300068 w 5173953"/>
              <a:gd name="connsiteY155" fmla="*/ 1436106 h 5675423"/>
              <a:gd name="connsiteX156" fmla="*/ 4284352 w 5173953"/>
              <a:gd name="connsiteY156" fmla="*/ 1443722 h 5675423"/>
              <a:gd name="connsiteX157" fmla="*/ 4291846 w 5173953"/>
              <a:gd name="connsiteY157" fmla="*/ 1469200 h 5675423"/>
              <a:gd name="connsiteX158" fmla="*/ 4299339 w 5173953"/>
              <a:gd name="connsiteY158" fmla="*/ 1494679 h 5675423"/>
              <a:gd name="connsiteX159" fmla="*/ 4283623 w 5173953"/>
              <a:gd name="connsiteY159" fmla="*/ 1502294 h 5675423"/>
              <a:gd name="connsiteX160" fmla="*/ 4291238 w 5173953"/>
              <a:gd name="connsiteY160" fmla="*/ 1518010 h 5675423"/>
              <a:gd name="connsiteX161" fmla="*/ 4306955 w 5173953"/>
              <a:gd name="connsiteY161" fmla="*/ 1510395 h 5675423"/>
              <a:gd name="connsiteX162" fmla="*/ 4362651 w 5173953"/>
              <a:gd name="connsiteY162" fmla="*/ 1585291 h 5675423"/>
              <a:gd name="connsiteX163" fmla="*/ 4418104 w 5173953"/>
              <a:gd name="connsiteY163" fmla="*/ 1679711 h 5675423"/>
              <a:gd name="connsiteX164" fmla="*/ 4402388 w 5173953"/>
              <a:gd name="connsiteY164" fmla="*/ 1687326 h 5675423"/>
              <a:gd name="connsiteX165" fmla="*/ 4409396 w 5173953"/>
              <a:gd name="connsiteY165" fmla="*/ 1751853 h 5675423"/>
              <a:gd name="connsiteX166" fmla="*/ 4385213 w 5173953"/>
              <a:gd name="connsiteY166" fmla="*/ 1812086 h 5675423"/>
              <a:gd name="connsiteX167" fmla="*/ 4396636 w 5173953"/>
              <a:gd name="connsiteY167" fmla="*/ 1835661 h 5675423"/>
              <a:gd name="connsiteX168" fmla="*/ 4380920 w 5173953"/>
              <a:gd name="connsiteY168" fmla="*/ 1843276 h 5675423"/>
              <a:gd name="connsiteX169" fmla="*/ 4403765 w 5173953"/>
              <a:gd name="connsiteY169" fmla="*/ 1890425 h 5675423"/>
              <a:gd name="connsiteX170" fmla="*/ 4388049 w 5173953"/>
              <a:gd name="connsiteY170" fmla="*/ 1898040 h 5675423"/>
              <a:gd name="connsiteX171" fmla="*/ 4399472 w 5173953"/>
              <a:gd name="connsiteY171" fmla="*/ 1921615 h 5675423"/>
              <a:gd name="connsiteX172" fmla="*/ 4383755 w 5173953"/>
              <a:gd name="connsiteY172" fmla="*/ 1929230 h 5675423"/>
              <a:gd name="connsiteX173" fmla="*/ 4410166 w 5173953"/>
              <a:gd name="connsiteY173" fmla="*/ 2003762 h 5675423"/>
              <a:gd name="connsiteX174" fmla="*/ 4413487 w 5173953"/>
              <a:gd name="connsiteY174" fmla="*/ 2050668 h 5675423"/>
              <a:gd name="connsiteX175" fmla="*/ 4416809 w 5173953"/>
              <a:gd name="connsiteY175" fmla="*/ 2097575 h 5675423"/>
              <a:gd name="connsiteX176" fmla="*/ 4408951 w 5173953"/>
              <a:gd name="connsiteY176" fmla="*/ 2101382 h 5675423"/>
              <a:gd name="connsiteX177" fmla="*/ 4398338 w 5173953"/>
              <a:gd name="connsiteY177" fmla="*/ 2169595 h 5675423"/>
              <a:gd name="connsiteX178" fmla="*/ 4407250 w 5173953"/>
              <a:gd name="connsiteY178" fmla="*/ 2238051 h 5675423"/>
              <a:gd name="connsiteX179" fmla="*/ 4391533 w 5173953"/>
              <a:gd name="connsiteY179" fmla="*/ 2245666 h 5675423"/>
              <a:gd name="connsiteX180" fmla="*/ 4355321 w 5173953"/>
              <a:gd name="connsiteY180" fmla="*/ 2331134 h 5675423"/>
              <a:gd name="connsiteX181" fmla="*/ 4319108 w 5173953"/>
              <a:gd name="connsiteY181" fmla="*/ 2416603 h 5675423"/>
              <a:gd name="connsiteX182" fmla="*/ 4322916 w 5173953"/>
              <a:gd name="connsiteY182" fmla="*/ 2424461 h 5675423"/>
              <a:gd name="connsiteX183" fmla="*/ 4267665 w 5173953"/>
              <a:gd name="connsiteY183" fmla="*/ 2470638 h 5675423"/>
              <a:gd name="connsiteX184" fmla="*/ 4275280 w 5173953"/>
              <a:gd name="connsiteY184" fmla="*/ 2486355 h 5675423"/>
              <a:gd name="connsiteX185" fmla="*/ 4243847 w 5173953"/>
              <a:gd name="connsiteY185" fmla="*/ 2501585 h 5675423"/>
              <a:gd name="connsiteX186" fmla="*/ 4239554 w 5173953"/>
              <a:gd name="connsiteY186" fmla="*/ 2532775 h 5675423"/>
              <a:gd name="connsiteX187" fmla="*/ 4215979 w 5173953"/>
              <a:gd name="connsiteY187" fmla="*/ 2544198 h 5675423"/>
              <a:gd name="connsiteX188" fmla="*/ 4171544 w 5173953"/>
              <a:gd name="connsiteY188" fmla="*/ 2662760 h 5675423"/>
              <a:gd name="connsiteX189" fmla="*/ 4139018 w 5173953"/>
              <a:gd name="connsiteY189" fmla="*/ 2765849 h 5675423"/>
              <a:gd name="connsiteX190" fmla="*/ 4123301 w 5173953"/>
              <a:gd name="connsiteY190" fmla="*/ 2773464 h 5675423"/>
              <a:gd name="connsiteX191" fmla="*/ 4138532 w 5173953"/>
              <a:gd name="connsiteY191" fmla="*/ 2804897 h 5675423"/>
              <a:gd name="connsiteX192" fmla="*/ 4122572 w 5173953"/>
              <a:gd name="connsiteY192" fmla="*/ 2832036 h 5675423"/>
              <a:gd name="connsiteX193" fmla="*/ 4168264 w 5173953"/>
              <a:gd name="connsiteY193" fmla="*/ 2926335 h 5675423"/>
              <a:gd name="connsiteX194" fmla="*/ 4152547 w 5173953"/>
              <a:gd name="connsiteY194" fmla="*/ 2933950 h 5675423"/>
              <a:gd name="connsiteX195" fmla="*/ 4183008 w 5173953"/>
              <a:gd name="connsiteY195" fmla="*/ 2996816 h 5675423"/>
              <a:gd name="connsiteX196" fmla="*/ 4167292 w 5173953"/>
              <a:gd name="connsiteY196" fmla="*/ 3004431 h 5675423"/>
              <a:gd name="connsiteX197" fmla="*/ 4186087 w 5173953"/>
              <a:gd name="connsiteY197" fmla="*/ 3063247 h 5675423"/>
              <a:gd name="connsiteX198" fmla="*/ 4187383 w 5173953"/>
              <a:gd name="connsiteY198" fmla="*/ 3115986 h 5675423"/>
              <a:gd name="connsiteX199" fmla="*/ 4173206 w 5173953"/>
              <a:gd name="connsiteY199" fmla="*/ 3156816 h 5675423"/>
              <a:gd name="connsiteX200" fmla="*/ 4184629 w 5173953"/>
              <a:gd name="connsiteY200" fmla="*/ 3180391 h 5675423"/>
              <a:gd name="connsiteX201" fmla="*/ 4168669 w 5173953"/>
              <a:gd name="connsiteY201" fmla="*/ 3207530 h 5675423"/>
              <a:gd name="connsiteX202" fmla="*/ 4183900 w 5173953"/>
              <a:gd name="connsiteY202" fmla="*/ 3238963 h 5675423"/>
              <a:gd name="connsiteX203" fmla="*/ 4174016 w 5173953"/>
              <a:gd name="connsiteY203" fmla="*/ 3248603 h 5675423"/>
              <a:gd name="connsiteX204" fmla="*/ 4156274 w 5173953"/>
              <a:gd name="connsiteY204" fmla="*/ 3262052 h 5675423"/>
              <a:gd name="connsiteX205" fmla="*/ 4171505 w 5173953"/>
              <a:gd name="connsiteY205" fmla="*/ 3293485 h 5675423"/>
              <a:gd name="connsiteX206" fmla="*/ 4155545 w 5173953"/>
              <a:gd name="connsiteY206" fmla="*/ 3320624 h 5675423"/>
              <a:gd name="connsiteX207" fmla="*/ 4193621 w 5173953"/>
              <a:gd name="connsiteY207" fmla="*/ 3399206 h 5675423"/>
              <a:gd name="connsiteX208" fmla="*/ 4169804 w 5173953"/>
              <a:gd name="connsiteY208" fmla="*/ 3430153 h 5675423"/>
              <a:gd name="connsiteX209" fmla="*/ 4181226 w 5173953"/>
              <a:gd name="connsiteY209" fmla="*/ 3453727 h 5675423"/>
              <a:gd name="connsiteX210" fmla="*/ 4157652 w 5173953"/>
              <a:gd name="connsiteY210" fmla="*/ 3465150 h 5675423"/>
              <a:gd name="connsiteX211" fmla="*/ 4109531 w 5173953"/>
              <a:gd name="connsiteY211" fmla="*/ 3566092 h 5675423"/>
              <a:gd name="connsiteX212" fmla="*/ 4096407 w 5173953"/>
              <a:gd name="connsiteY212" fmla="*/ 3679186 h 5675423"/>
              <a:gd name="connsiteX213" fmla="*/ 4309956 w 5173953"/>
              <a:gd name="connsiteY213" fmla="*/ 3779479 h 5675423"/>
              <a:gd name="connsiteX214" fmla="*/ 4262442 w 5173953"/>
              <a:gd name="connsiteY214" fmla="*/ 3831611 h 5675423"/>
              <a:gd name="connsiteX215" fmla="*/ 4179688 w 5173953"/>
              <a:gd name="connsiteY215" fmla="*/ 3891115 h 5675423"/>
              <a:gd name="connsiteX216" fmla="*/ 4300640 w 5173953"/>
              <a:gd name="connsiteY216" fmla="*/ 3900432 h 5675423"/>
              <a:gd name="connsiteX217" fmla="*/ 4315871 w 5173953"/>
              <a:gd name="connsiteY217" fmla="*/ 3931865 h 5675423"/>
              <a:gd name="connsiteX218" fmla="*/ 4358726 w 5173953"/>
              <a:gd name="connsiteY218" fmla="*/ 3940209 h 5675423"/>
              <a:gd name="connsiteX219" fmla="*/ 4409440 w 5173953"/>
              <a:gd name="connsiteY219" fmla="*/ 3944745 h 5675423"/>
              <a:gd name="connsiteX220" fmla="*/ 4424103 w 5173953"/>
              <a:gd name="connsiteY220" fmla="*/ 3864867 h 5675423"/>
              <a:gd name="connsiteX221" fmla="*/ 4399961 w 5173953"/>
              <a:gd name="connsiteY221" fmla="*/ 3764978 h 5675423"/>
              <a:gd name="connsiteX222" fmla="*/ 4415678 w 5173953"/>
              <a:gd name="connsiteY222" fmla="*/ 3757363 h 5675423"/>
              <a:gd name="connsiteX223" fmla="*/ 4392832 w 5173953"/>
              <a:gd name="connsiteY223" fmla="*/ 3710214 h 5675423"/>
              <a:gd name="connsiteX224" fmla="*/ 4460477 w 5173953"/>
              <a:gd name="connsiteY224" fmla="*/ 3609514 h 5675423"/>
              <a:gd name="connsiteX225" fmla="*/ 4581672 w 5173953"/>
              <a:gd name="connsiteY225" fmla="*/ 3599307 h 5675423"/>
              <a:gd name="connsiteX226" fmla="*/ 4674270 w 5173953"/>
              <a:gd name="connsiteY226" fmla="*/ 3690284 h 5675423"/>
              <a:gd name="connsiteX227" fmla="*/ 4658554 w 5173953"/>
              <a:gd name="connsiteY227" fmla="*/ 3697899 h 5675423"/>
              <a:gd name="connsiteX228" fmla="*/ 4685207 w 5173953"/>
              <a:gd name="connsiteY228" fmla="*/ 3752907 h 5675423"/>
              <a:gd name="connsiteX229" fmla="*/ 4669491 w 5173953"/>
              <a:gd name="connsiteY229" fmla="*/ 3760522 h 5675423"/>
              <a:gd name="connsiteX230" fmla="*/ 4676620 w 5173953"/>
              <a:gd name="connsiteY230" fmla="*/ 3815287 h 5675423"/>
              <a:gd name="connsiteX231" fmla="*/ 4683992 w 5173953"/>
              <a:gd name="connsiteY231" fmla="*/ 3850527 h 5675423"/>
              <a:gd name="connsiteX232" fmla="*/ 4660174 w 5173953"/>
              <a:gd name="connsiteY232" fmla="*/ 3881474 h 5675423"/>
              <a:gd name="connsiteX233" fmla="*/ 4671597 w 5173953"/>
              <a:gd name="connsiteY233" fmla="*/ 3905049 h 5675423"/>
              <a:gd name="connsiteX234" fmla="*/ 4663253 w 5173953"/>
              <a:gd name="connsiteY234" fmla="*/ 3947904 h 5675423"/>
              <a:gd name="connsiteX235" fmla="*/ 4631820 w 5173953"/>
              <a:gd name="connsiteY235" fmla="*/ 3963135 h 5675423"/>
              <a:gd name="connsiteX236" fmla="*/ 4633602 w 5173953"/>
              <a:gd name="connsiteY236" fmla="*/ 3976826 h 5675423"/>
              <a:gd name="connsiteX237" fmla="*/ 4635385 w 5173953"/>
              <a:gd name="connsiteY237" fmla="*/ 3990517 h 5675423"/>
              <a:gd name="connsiteX238" fmla="*/ 4619668 w 5173953"/>
              <a:gd name="connsiteY238" fmla="*/ 3998132 h 5675423"/>
              <a:gd name="connsiteX239" fmla="*/ 4598079 w 5173953"/>
              <a:gd name="connsiteY239" fmla="*/ 4163844 h 5675423"/>
              <a:gd name="connsiteX240" fmla="*/ 4471497 w 5173953"/>
              <a:gd name="connsiteY240" fmla="*/ 4293100 h 5675423"/>
              <a:gd name="connsiteX241" fmla="*/ 4463881 w 5173953"/>
              <a:gd name="connsiteY241" fmla="*/ 4277383 h 5675423"/>
              <a:gd name="connsiteX242" fmla="*/ 4319233 w 5173953"/>
              <a:gd name="connsiteY242" fmla="*/ 4289252 h 5675423"/>
              <a:gd name="connsiteX243" fmla="*/ 4206261 w 5173953"/>
              <a:gd name="connsiteY243" fmla="*/ 4266366 h 5675423"/>
              <a:gd name="connsiteX244" fmla="*/ 4166970 w 5173953"/>
              <a:gd name="connsiteY244" fmla="*/ 4285404 h 5675423"/>
              <a:gd name="connsiteX245" fmla="*/ 4081258 w 5173953"/>
              <a:gd name="connsiteY245" fmla="*/ 4268715 h 5675423"/>
              <a:gd name="connsiteX246" fmla="*/ 3967436 w 5173953"/>
              <a:gd name="connsiteY246" fmla="*/ 4314164 h 5675423"/>
              <a:gd name="connsiteX247" fmla="*/ 3944428 w 5173953"/>
              <a:gd name="connsiteY247" fmla="*/ 4436898 h 5675423"/>
              <a:gd name="connsiteX248" fmla="*/ 3858191 w 5173953"/>
              <a:gd name="connsiteY248" fmla="*/ 4619379 h 5675423"/>
              <a:gd name="connsiteX249" fmla="*/ 3738738 w 5173953"/>
              <a:gd name="connsiteY249" fmla="*/ 4803400 h 5675423"/>
              <a:gd name="connsiteX250" fmla="*/ 3612034 w 5173953"/>
              <a:gd name="connsiteY250" fmla="*/ 4942418 h 5675423"/>
              <a:gd name="connsiteX251" fmla="*/ 3619649 w 5173953"/>
              <a:gd name="connsiteY251" fmla="*/ 4958134 h 5675423"/>
              <a:gd name="connsiteX252" fmla="*/ 3486059 w 5173953"/>
              <a:gd name="connsiteY252" fmla="*/ 5022864 h 5675423"/>
              <a:gd name="connsiteX253" fmla="*/ 3481887 w 5173953"/>
              <a:gd name="connsiteY253" fmla="*/ 5044291 h 5675423"/>
              <a:gd name="connsiteX254" fmla="*/ 3473665 w 5173953"/>
              <a:gd name="connsiteY254" fmla="*/ 5077385 h 5675423"/>
              <a:gd name="connsiteX255" fmla="*/ 3422465 w 5173953"/>
              <a:gd name="connsiteY255" fmla="*/ 5111897 h 5675423"/>
              <a:gd name="connsiteX256" fmla="*/ 3430080 w 5173953"/>
              <a:gd name="connsiteY256" fmla="*/ 5127613 h 5675423"/>
              <a:gd name="connsiteX257" fmla="*/ 3398404 w 5173953"/>
              <a:gd name="connsiteY257" fmla="*/ 5162368 h 5675423"/>
              <a:gd name="connsiteX258" fmla="*/ 3409827 w 5173953"/>
              <a:gd name="connsiteY258" fmla="*/ 5185943 h 5675423"/>
              <a:gd name="connsiteX259" fmla="*/ 3378151 w 5173953"/>
              <a:gd name="connsiteY259" fmla="*/ 5220697 h 5675423"/>
              <a:gd name="connsiteX260" fmla="*/ 3385766 w 5173953"/>
              <a:gd name="connsiteY260" fmla="*/ 5236413 h 5675423"/>
              <a:gd name="connsiteX261" fmla="*/ 3362191 w 5173953"/>
              <a:gd name="connsiteY261" fmla="*/ 5247836 h 5675423"/>
              <a:gd name="connsiteX262" fmla="*/ 3369807 w 5173953"/>
              <a:gd name="connsiteY262" fmla="*/ 5263553 h 5675423"/>
              <a:gd name="connsiteX263" fmla="*/ 3269797 w 5173953"/>
              <a:gd name="connsiteY263" fmla="*/ 5297456 h 5675423"/>
              <a:gd name="connsiteX264" fmla="*/ 3189554 w 5173953"/>
              <a:gd name="connsiteY264" fmla="*/ 5312080 h 5675423"/>
              <a:gd name="connsiteX265" fmla="*/ 3134546 w 5173953"/>
              <a:gd name="connsiteY265" fmla="*/ 5338733 h 5675423"/>
              <a:gd name="connsiteX266" fmla="*/ 3043245 w 5173953"/>
              <a:gd name="connsiteY266" fmla="*/ 5300495 h 5675423"/>
              <a:gd name="connsiteX267" fmla="*/ 2939549 w 5173953"/>
              <a:gd name="connsiteY267" fmla="*/ 5316779 h 5675423"/>
              <a:gd name="connsiteX268" fmla="*/ 2931933 w 5173953"/>
              <a:gd name="connsiteY268" fmla="*/ 5301062 h 5675423"/>
              <a:gd name="connsiteX269" fmla="*/ 2916217 w 5173953"/>
              <a:gd name="connsiteY269" fmla="*/ 5308677 h 5675423"/>
              <a:gd name="connsiteX270" fmla="*/ 2923832 w 5173953"/>
              <a:gd name="connsiteY270" fmla="*/ 5324394 h 5675423"/>
              <a:gd name="connsiteX271" fmla="*/ 2877858 w 5173953"/>
              <a:gd name="connsiteY271" fmla="*/ 5409741 h 5675423"/>
              <a:gd name="connsiteX272" fmla="*/ 2866880 w 5173953"/>
              <a:gd name="connsiteY272" fmla="*/ 5507240 h 5675423"/>
              <a:gd name="connsiteX273" fmla="*/ 2870688 w 5173953"/>
              <a:gd name="connsiteY273" fmla="*/ 5515098 h 5675423"/>
              <a:gd name="connsiteX274" fmla="*/ 2760673 w 5173953"/>
              <a:gd name="connsiteY274" fmla="*/ 5568404 h 5675423"/>
              <a:gd name="connsiteX275" fmla="*/ 2729848 w 5173953"/>
              <a:gd name="connsiteY275" fmla="*/ 5534825 h 5675423"/>
              <a:gd name="connsiteX276" fmla="*/ 2650577 w 5173953"/>
              <a:gd name="connsiteY276" fmla="*/ 5471352 h 5675423"/>
              <a:gd name="connsiteX277" fmla="*/ 2539751 w 5173953"/>
              <a:gd name="connsiteY277" fmla="*/ 5432871 h 5675423"/>
              <a:gd name="connsiteX278" fmla="*/ 2406647 w 5173953"/>
              <a:gd name="connsiteY278" fmla="*/ 5458552 h 5675423"/>
              <a:gd name="connsiteX279" fmla="*/ 2414263 w 5173953"/>
              <a:gd name="connsiteY279" fmla="*/ 5474269 h 5675423"/>
              <a:gd name="connsiteX280" fmla="*/ 2348521 w 5173953"/>
              <a:gd name="connsiteY280" fmla="*/ 5578896 h 5675423"/>
              <a:gd name="connsiteX281" fmla="*/ 2259448 w 5173953"/>
              <a:gd name="connsiteY281" fmla="*/ 5675423 h 5675423"/>
              <a:gd name="connsiteX282" fmla="*/ 2179812 w 5173953"/>
              <a:gd name="connsiteY282" fmla="*/ 5641236 h 5675423"/>
              <a:gd name="connsiteX283" fmla="*/ 2139711 w 5173953"/>
              <a:gd name="connsiteY283" fmla="*/ 5568487 h 5675423"/>
              <a:gd name="connsiteX284" fmla="*/ 2109493 w 5173953"/>
              <a:gd name="connsiteY284" fmla="*/ 5486097 h 5675423"/>
              <a:gd name="connsiteX285" fmla="*/ 2002475 w 5173953"/>
              <a:gd name="connsiteY285" fmla="*/ 5455474 h 5675423"/>
              <a:gd name="connsiteX286" fmla="*/ 1883305 w 5173953"/>
              <a:gd name="connsiteY286" fmla="*/ 5459849 h 5675423"/>
              <a:gd name="connsiteX287" fmla="*/ 1875690 w 5173953"/>
              <a:gd name="connsiteY287" fmla="*/ 5444133 h 5675423"/>
              <a:gd name="connsiteX288" fmla="*/ 1796622 w 5173953"/>
              <a:gd name="connsiteY288" fmla="*/ 5521257 h 5675423"/>
              <a:gd name="connsiteX289" fmla="*/ 1800430 w 5173953"/>
              <a:gd name="connsiteY289" fmla="*/ 5529115 h 5675423"/>
              <a:gd name="connsiteX290" fmla="*/ 1764946 w 5173953"/>
              <a:gd name="connsiteY290" fmla="*/ 5556011 h 5675423"/>
              <a:gd name="connsiteX291" fmla="*/ 1682799 w 5173953"/>
              <a:gd name="connsiteY291" fmla="*/ 5566705 h 5675423"/>
              <a:gd name="connsiteX292" fmla="*/ 1620906 w 5173953"/>
              <a:gd name="connsiteY292" fmla="*/ 5519070 h 5675423"/>
              <a:gd name="connsiteX293" fmla="*/ 1594009 w 5173953"/>
              <a:gd name="connsiteY293" fmla="*/ 5483586 h 5675423"/>
              <a:gd name="connsiteX294" fmla="*/ 1574485 w 5173953"/>
              <a:gd name="connsiteY294" fmla="*/ 5483343 h 5675423"/>
              <a:gd name="connsiteX295" fmla="*/ 1554961 w 5173953"/>
              <a:gd name="connsiteY295" fmla="*/ 5483100 h 5675423"/>
              <a:gd name="connsiteX296" fmla="*/ 1543538 w 5173953"/>
              <a:gd name="connsiteY296" fmla="*/ 5459525 h 5675423"/>
              <a:gd name="connsiteX297" fmla="*/ 1489017 w 5173953"/>
              <a:gd name="connsiteY297" fmla="*/ 5447131 h 5675423"/>
              <a:gd name="connsiteX298" fmla="*/ 1477594 w 5173953"/>
              <a:gd name="connsiteY298" fmla="*/ 5423556 h 5675423"/>
              <a:gd name="connsiteX299" fmla="*/ 1461877 w 5173953"/>
              <a:gd name="connsiteY299" fmla="*/ 5431171 h 5675423"/>
              <a:gd name="connsiteX300" fmla="*/ 1419265 w 5173953"/>
              <a:gd name="connsiteY300" fmla="*/ 5403303 h 5675423"/>
              <a:gd name="connsiteX301" fmla="*/ 1374019 w 5173953"/>
              <a:gd name="connsiteY301" fmla="*/ 5430078 h 5675423"/>
              <a:gd name="connsiteX302" fmla="*/ 1321158 w 5173953"/>
              <a:gd name="connsiteY302" fmla="*/ 5441136 h 5675423"/>
              <a:gd name="connsiteX303" fmla="*/ 1259508 w 5173953"/>
              <a:gd name="connsiteY303" fmla="*/ 5373977 h 5675423"/>
              <a:gd name="connsiteX304" fmla="*/ 1240834 w 5173953"/>
              <a:gd name="connsiteY304" fmla="*/ 5305399 h 5675423"/>
              <a:gd name="connsiteX305" fmla="*/ 1233583 w 5173953"/>
              <a:gd name="connsiteY305" fmla="*/ 5260397 h 5675423"/>
              <a:gd name="connsiteX306" fmla="*/ 1204419 w 5173953"/>
              <a:gd name="connsiteY306" fmla="*/ 5250270 h 5675423"/>
              <a:gd name="connsiteX307" fmla="*/ 1155730 w 5173953"/>
              <a:gd name="connsiteY307" fmla="*/ 5239901 h 5675423"/>
              <a:gd name="connsiteX308" fmla="*/ 1144307 w 5173953"/>
              <a:gd name="connsiteY308" fmla="*/ 5216326 h 5675423"/>
              <a:gd name="connsiteX309" fmla="*/ 1105259 w 5173953"/>
              <a:gd name="connsiteY309" fmla="*/ 5215840 h 5675423"/>
              <a:gd name="connsiteX310" fmla="*/ 1070748 w 5173953"/>
              <a:gd name="connsiteY310" fmla="*/ 5164640 h 5675423"/>
              <a:gd name="connsiteX311" fmla="*/ 1008246 w 5173953"/>
              <a:gd name="connsiteY311" fmla="*/ 5165815 h 5675423"/>
              <a:gd name="connsiteX312" fmla="*/ 950039 w 5173953"/>
              <a:gd name="connsiteY312" fmla="*/ 5135800 h 5675423"/>
              <a:gd name="connsiteX313" fmla="*/ 926464 w 5173953"/>
              <a:gd name="connsiteY313" fmla="*/ 5147223 h 5675423"/>
              <a:gd name="connsiteX314" fmla="*/ 862788 w 5173953"/>
              <a:gd name="connsiteY314" fmla="*/ 5085896 h 5675423"/>
              <a:gd name="connsiteX315" fmla="*/ 798626 w 5173953"/>
              <a:gd name="connsiteY315" fmla="*/ 5063618 h 5675423"/>
              <a:gd name="connsiteX316" fmla="*/ 783395 w 5173953"/>
              <a:gd name="connsiteY316" fmla="*/ 5032185 h 5675423"/>
              <a:gd name="connsiteX317" fmla="*/ 752206 w 5173953"/>
              <a:gd name="connsiteY317" fmla="*/ 5027891 h 5675423"/>
              <a:gd name="connsiteX318" fmla="*/ 740783 w 5173953"/>
              <a:gd name="connsiteY318" fmla="*/ 5004317 h 5675423"/>
              <a:gd name="connsiteX319" fmla="*/ 682210 w 5173953"/>
              <a:gd name="connsiteY319" fmla="*/ 5003588 h 5675423"/>
              <a:gd name="connsiteX320" fmla="*/ 659122 w 5173953"/>
              <a:gd name="connsiteY320" fmla="*/ 4975963 h 5675423"/>
              <a:gd name="connsiteX321" fmla="*/ 571061 w 5173953"/>
              <a:gd name="connsiteY321" fmla="*/ 4834271 h 5675423"/>
              <a:gd name="connsiteX322" fmla="*/ 483000 w 5173953"/>
              <a:gd name="connsiteY322" fmla="*/ 4692580 h 5675423"/>
              <a:gd name="connsiteX323" fmla="*/ 456103 w 5173953"/>
              <a:gd name="connsiteY323" fmla="*/ 4657097 h 5675423"/>
              <a:gd name="connsiteX324" fmla="*/ 440387 w 5173953"/>
              <a:gd name="connsiteY324" fmla="*/ 4664712 h 5675423"/>
              <a:gd name="connsiteX325" fmla="*/ 421349 w 5173953"/>
              <a:gd name="connsiteY325" fmla="*/ 4625421 h 5675423"/>
              <a:gd name="connsiteX326" fmla="*/ 405632 w 5173953"/>
              <a:gd name="connsiteY326" fmla="*/ 4633036 h 5675423"/>
              <a:gd name="connsiteX327" fmla="*/ 378979 w 5173953"/>
              <a:gd name="connsiteY327" fmla="*/ 4578029 h 5675423"/>
              <a:gd name="connsiteX328" fmla="*/ 363263 w 5173953"/>
              <a:gd name="connsiteY328" fmla="*/ 4585644 h 5675423"/>
              <a:gd name="connsiteX329" fmla="*/ 290918 w 5173953"/>
              <a:gd name="connsiteY329" fmla="*/ 4436337 h 5675423"/>
              <a:gd name="connsiteX330" fmla="*/ 259728 w 5173953"/>
              <a:gd name="connsiteY330" fmla="*/ 4432044 h 5675423"/>
              <a:gd name="connsiteX331" fmla="*/ 240690 w 5173953"/>
              <a:gd name="connsiteY331" fmla="*/ 4392753 h 5675423"/>
              <a:gd name="connsiteX332" fmla="*/ 224974 w 5173953"/>
              <a:gd name="connsiteY332" fmla="*/ 4400368 h 5675423"/>
              <a:gd name="connsiteX333" fmla="*/ 200710 w 5173953"/>
              <a:gd name="connsiteY333" fmla="*/ 4310241 h 5675423"/>
              <a:gd name="connsiteX334" fmla="*/ 223353 w 5173953"/>
              <a:gd name="connsiteY334" fmla="*/ 4216793 h 5675423"/>
              <a:gd name="connsiteX335" fmla="*/ 135778 w 5173953"/>
              <a:gd name="connsiteY335" fmla="*/ 4036054 h 5675423"/>
              <a:gd name="connsiteX336" fmla="*/ 143637 w 5173953"/>
              <a:gd name="connsiteY336" fmla="*/ 4032247 h 5675423"/>
              <a:gd name="connsiteX337" fmla="*/ 139829 w 5173953"/>
              <a:gd name="connsiteY337" fmla="*/ 4024388 h 5675423"/>
              <a:gd name="connsiteX338" fmla="*/ 140072 w 5173953"/>
              <a:gd name="connsiteY338" fmla="*/ 4004864 h 5675423"/>
              <a:gd name="connsiteX339" fmla="*/ 124355 w 5173953"/>
              <a:gd name="connsiteY339" fmla="*/ 4012479 h 5675423"/>
              <a:gd name="connsiteX340" fmla="*/ 116740 w 5173953"/>
              <a:gd name="connsiteY340" fmla="*/ 3996763 h 5675423"/>
              <a:gd name="connsiteX341" fmla="*/ 132457 w 5173953"/>
              <a:gd name="connsiteY341" fmla="*/ 3989148 h 5675423"/>
              <a:gd name="connsiteX342" fmla="*/ 78664 w 5173953"/>
              <a:gd name="connsiteY342" fmla="*/ 3918181 h 5675423"/>
              <a:gd name="connsiteX343" fmla="*/ 94380 w 5173953"/>
              <a:gd name="connsiteY343" fmla="*/ 3910565 h 5675423"/>
              <a:gd name="connsiteX344" fmla="*/ 60355 w 5173953"/>
              <a:gd name="connsiteY344" fmla="*/ 3820317 h 5675423"/>
              <a:gd name="connsiteX345" fmla="*/ 76072 w 5173953"/>
              <a:gd name="connsiteY345" fmla="*/ 3812702 h 5675423"/>
              <a:gd name="connsiteX346" fmla="*/ 69185 w 5173953"/>
              <a:gd name="connsiteY346" fmla="*/ 3738414 h 5675423"/>
              <a:gd name="connsiteX347" fmla="*/ 58248 w 5173953"/>
              <a:gd name="connsiteY347" fmla="*/ 3675791 h 5675423"/>
              <a:gd name="connsiteX348" fmla="*/ 73965 w 5173953"/>
              <a:gd name="connsiteY348" fmla="*/ 3668175 h 5675423"/>
              <a:gd name="connsiteX349" fmla="*/ 51119 w 5173953"/>
              <a:gd name="connsiteY349" fmla="*/ 3621026 h 5675423"/>
              <a:gd name="connsiteX350" fmla="*/ 66836 w 5173953"/>
              <a:gd name="connsiteY350" fmla="*/ 3613411 h 5675423"/>
              <a:gd name="connsiteX351" fmla="*/ 25195 w 5173953"/>
              <a:gd name="connsiteY351" fmla="*/ 3507446 h 5675423"/>
              <a:gd name="connsiteX352" fmla="*/ 40911 w 5173953"/>
              <a:gd name="connsiteY352" fmla="*/ 3499831 h 5675423"/>
              <a:gd name="connsiteX353" fmla="*/ 14258 w 5173953"/>
              <a:gd name="connsiteY353" fmla="*/ 3444824 h 5675423"/>
              <a:gd name="connsiteX354" fmla="*/ 29975 w 5173953"/>
              <a:gd name="connsiteY354" fmla="*/ 3437208 h 5675423"/>
              <a:gd name="connsiteX355" fmla="*/ 3321 w 5173953"/>
              <a:gd name="connsiteY355" fmla="*/ 3382201 h 5675423"/>
              <a:gd name="connsiteX356" fmla="*/ 19038 w 5173953"/>
              <a:gd name="connsiteY356" fmla="*/ 3374586 h 5675423"/>
              <a:gd name="connsiteX357" fmla="*/ 0 w 5173953"/>
              <a:gd name="connsiteY357" fmla="*/ 3335294 h 5675423"/>
              <a:gd name="connsiteX358" fmla="*/ 15959 w 5173953"/>
              <a:gd name="connsiteY358" fmla="*/ 3308155 h 5675423"/>
              <a:gd name="connsiteX359" fmla="*/ 729 w 5173953"/>
              <a:gd name="connsiteY359" fmla="*/ 3276722 h 5675423"/>
              <a:gd name="connsiteX360" fmla="*/ 36698 w 5173953"/>
              <a:gd name="connsiteY360" fmla="*/ 3210778 h 5675423"/>
              <a:gd name="connsiteX361" fmla="*/ 25275 w 5173953"/>
              <a:gd name="connsiteY361" fmla="*/ 3187203 h 5675423"/>
              <a:gd name="connsiteX362" fmla="*/ 41356 w 5173953"/>
              <a:gd name="connsiteY362" fmla="*/ 3150302 h 5675423"/>
              <a:gd name="connsiteX363" fmla="*/ 57437 w 5173953"/>
              <a:gd name="connsiteY363" fmla="*/ 3113401 h 5675423"/>
              <a:gd name="connsiteX364" fmla="*/ 46014 w 5173953"/>
              <a:gd name="connsiteY364" fmla="*/ 3089826 h 5675423"/>
              <a:gd name="connsiteX365" fmla="*/ 53994 w 5173953"/>
              <a:gd name="connsiteY365" fmla="*/ 3076256 h 5675423"/>
              <a:gd name="connsiteX366" fmla="*/ 61974 w 5173953"/>
              <a:gd name="connsiteY366" fmla="*/ 3062687 h 5675423"/>
              <a:gd name="connsiteX367" fmla="*/ 50551 w 5173953"/>
              <a:gd name="connsiteY367" fmla="*/ 3039112 h 5675423"/>
              <a:gd name="connsiteX368" fmla="*/ 66632 w 5173953"/>
              <a:gd name="connsiteY368" fmla="*/ 3002211 h 5675423"/>
              <a:gd name="connsiteX369" fmla="*/ 86520 w 5173953"/>
              <a:gd name="connsiteY369" fmla="*/ 2973168 h 5675423"/>
              <a:gd name="connsiteX370" fmla="*/ 71290 w 5173953"/>
              <a:gd name="connsiteY370" fmla="*/ 2941735 h 5675423"/>
              <a:gd name="connsiteX371" fmla="*/ 87007 w 5173953"/>
              <a:gd name="connsiteY371" fmla="*/ 2934119 h 5675423"/>
              <a:gd name="connsiteX372" fmla="*/ 75584 w 5173953"/>
              <a:gd name="connsiteY372" fmla="*/ 2910545 h 5675423"/>
              <a:gd name="connsiteX373" fmla="*/ 91300 w 5173953"/>
              <a:gd name="connsiteY373" fmla="*/ 2902930 h 5675423"/>
              <a:gd name="connsiteX374" fmla="*/ 118601 w 5173953"/>
              <a:gd name="connsiteY374" fmla="*/ 2749005 h 5675423"/>
              <a:gd name="connsiteX375" fmla="*/ 149710 w 5173953"/>
              <a:gd name="connsiteY375" fmla="*/ 2602939 h 5675423"/>
              <a:gd name="connsiteX376" fmla="*/ 161862 w 5173953"/>
              <a:gd name="connsiteY376" fmla="*/ 2567942 h 5675423"/>
              <a:gd name="connsiteX377" fmla="*/ 185436 w 5173953"/>
              <a:gd name="connsiteY377" fmla="*/ 2556519 h 5675423"/>
              <a:gd name="connsiteX378" fmla="*/ 201638 w 5173953"/>
              <a:gd name="connsiteY378" fmla="*/ 2509856 h 5675423"/>
              <a:gd name="connsiteX379" fmla="*/ 190216 w 5173953"/>
              <a:gd name="connsiteY379" fmla="*/ 2486281 h 5675423"/>
              <a:gd name="connsiteX380" fmla="*/ 216180 w 5173953"/>
              <a:gd name="connsiteY380" fmla="*/ 2439739 h 5675423"/>
              <a:gd name="connsiteX381" fmla="*/ 242145 w 5173953"/>
              <a:gd name="connsiteY381" fmla="*/ 2393197 h 5675423"/>
              <a:gd name="connsiteX382" fmla="*/ 226914 w 5173953"/>
              <a:gd name="connsiteY382" fmla="*/ 2361764 h 5675423"/>
              <a:gd name="connsiteX383" fmla="*/ 239552 w 5173953"/>
              <a:gd name="connsiteY383" fmla="*/ 2287719 h 5675423"/>
              <a:gd name="connsiteX384" fmla="*/ 255269 w 5173953"/>
              <a:gd name="connsiteY384" fmla="*/ 2280103 h 5675423"/>
              <a:gd name="connsiteX385" fmla="*/ 243846 w 5173953"/>
              <a:gd name="connsiteY385" fmla="*/ 2256529 h 5675423"/>
              <a:gd name="connsiteX386" fmla="*/ 259562 w 5173953"/>
              <a:gd name="connsiteY386" fmla="*/ 2248914 h 5675423"/>
              <a:gd name="connsiteX387" fmla="*/ 244332 w 5173953"/>
              <a:gd name="connsiteY387" fmla="*/ 2217481 h 5675423"/>
              <a:gd name="connsiteX388" fmla="*/ 260048 w 5173953"/>
              <a:gd name="connsiteY388" fmla="*/ 2209866 h 5675423"/>
              <a:gd name="connsiteX389" fmla="*/ 248625 w 5173953"/>
              <a:gd name="connsiteY389" fmla="*/ 2186291 h 5675423"/>
              <a:gd name="connsiteX390" fmla="*/ 256970 w 5173953"/>
              <a:gd name="connsiteY390" fmla="*/ 2143435 h 5675423"/>
              <a:gd name="connsiteX391" fmla="*/ 245547 w 5173953"/>
              <a:gd name="connsiteY391" fmla="*/ 2119860 h 5675423"/>
              <a:gd name="connsiteX392" fmla="*/ 279734 w 5173953"/>
              <a:gd name="connsiteY392" fmla="*/ 2040225 h 5675423"/>
              <a:gd name="connsiteX393" fmla="*/ 302255 w 5173953"/>
              <a:gd name="connsiteY393" fmla="*/ 1956539 h 5675423"/>
              <a:gd name="connsiteX394" fmla="*/ 325830 w 5173953"/>
              <a:gd name="connsiteY394" fmla="*/ 1945116 h 5675423"/>
              <a:gd name="connsiteX395" fmla="*/ 330124 w 5173953"/>
              <a:gd name="connsiteY395" fmla="*/ 1913926 h 5675423"/>
              <a:gd name="connsiteX396" fmla="*/ 361557 w 5173953"/>
              <a:gd name="connsiteY396" fmla="*/ 1898696 h 5675423"/>
              <a:gd name="connsiteX397" fmla="*/ 367997 w 5173953"/>
              <a:gd name="connsiteY397" fmla="*/ 1851911 h 5675423"/>
              <a:gd name="connsiteX398" fmla="*/ 401577 w 5173953"/>
              <a:gd name="connsiteY398" fmla="*/ 1821085 h 5675423"/>
              <a:gd name="connsiteX399" fmla="*/ 468493 w 5173953"/>
              <a:gd name="connsiteY399" fmla="*/ 1778959 h 5675423"/>
              <a:gd name="connsiteX400" fmla="*/ 460878 w 5173953"/>
              <a:gd name="connsiteY400" fmla="*/ 1763242 h 5675423"/>
              <a:gd name="connsiteX401" fmla="*/ 500169 w 5173953"/>
              <a:gd name="connsiteY401" fmla="*/ 1744204 h 5675423"/>
              <a:gd name="connsiteX402" fmla="*/ 492554 w 5173953"/>
              <a:gd name="connsiteY402" fmla="*/ 1728488 h 5675423"/>
              <a:gd name="connsiteX403" fmla="*/ 575186 w 5173953"/>
              <a:gd name="connsiteY403" fmla="*/ 1678746 h 5675423"/>
              <a:gd name="connsiteX404" fmla="*/ 590903 w 5173953"/>
              <a:gd name="connsiteY404" fmla="*/ 1671131 h 5675423"/>
              <a:gd name="connsiteX405" fmla="*/ 602569 w 5173953"/>
              <a:gd name="connsiteY405" fmla="*/ 1675181 h 5675423"/>
              <a:gd name="connsiteX406" fmla="*/ 673293 w 5173953"/>
              <a:gd name="connsiteY406" fmla="*/ 1640913 h 5675423"/>
              <a:gd name="connsiteX407" fmla="*/ 715905 w 5173953"/>
              <a:gd name="connsiteY407" fmla="*/ 1668781 h 5675423"/>
              <a:gd name="connsiteX408" fmla="*/ 731622 w 5173953"/>
              <a:gd name="connsiteY408" fmla="*/ 1661166 h 5675423"/>
              <a:gd name="connsiteX409" fmla="*/ 781607 w 5173953"/>
              <a:gd name="connsiteY409" fmla="*/ 1724275 h 5675423"/>
              <a:gd name="connsiteX410" fmla="*/ 789465 w 5173953"/>
              <a:gd name="connsiteY410" fmla="*/ 1720467 h 5675423"/>
              <a:gd name="connsiteX411" fmla="*/ 959510 w 5173953"/>
              <a:gd name="connsiteY411" fmla="*/ 1550745 h 5675423"/>
              <a:gd name="connsiteX412" fmla="*/ 967126 w 5173953"/>
              <a:gd name="connsiteY412" fmla="*/ 1566462 h 5675423"/>
              <a:gd name="connsiteX413" fmla="*/ 998558 w 5173953"/>
              <a:gd name="connsiteY413" fmla="*/ 1551231 h 5675423"/>
              <a:gd name="connsiteX414" fmla="*/ 1037364 w 5173953"/>
              <a:gd name="connsiteY414" fmla="*/ 1571241 h 5675423"/>
              <a:gd name="connsiteX415" fmla="*/ 1048787 w 5173953"/>
              <a:gd name="connsiteY415" fmla="*/ 1594816 h 5675423"/>
              <a:gd name="connsiteX416" fmla="*/ 1064503 w 5173953"/>
              <a:gd name="connsiteY416" fmla="*/ 1587201 h 5675423"/>
              <a:gd name="connsiteX417" fmla="*/ 1144381 w 5173953"/>
              <a:gd name="connsiteY417" fmla="*/ 1601864 h 5675423"/>
              <a:gd name="connsiteX418" fmla="*/ 1224746 w 5173953"/>
              <a:gd name="connsiteY418" fmla="*/ 1577479 h 5675423"/>
              <a:gd name="connsiteX419" fmla="*/ 1226893 w 5173953"/>
              <a:gd name="connsiteY419" fmla="*/ 1561884 h 5675423"/>
              <a:gd name="connsiteX420" fmla="*/ 1229040 w 5173953"/>
              <a:gd name="connsiteY420" fmla="*/ 1546289 h 5675423"/>
              <a:gd name="connsiteX421" fmla="*/ 1268331 w 5173953"/>
              <a:gd name="connsiteY421" fmla="*/ 1527251 h 5675423"/>
              <a:gd name="connsiteX422" fmla="*/ 1260716 w 5173953"/>
              <a:gd name="connsiteY422" fmla="*/ 1511535 h 5675423"/>
              <a:gd name="connsiteX423" fmla="*/ 1300007 w 5173953"/>
              <a:gd name="connsiteY423" fmla="*/ 1492497 h 5675423"/>
              <a:gd name="connsiteX424" fmla="*/ 1292391 w 5173953"/>
              <a:gd name="connsiteY424" fmla="*/ 1476780 h 5675423"/>
              <a:gd name="connsiteX425" fmla="*/ 1339541 w 5173953"/>
              <a:gd name="connsiteY425" fmla="*/ 1453934 h 5675423"/>
              <a:gd name="connsiteX426" fmla="*/ 1347885 w 5173953"/>
              <a:gd name="connsiteY426" fmla="*/ 1411079 h 5675423"/>
              <a:gd name="connsiteX427" fmla="*/ 1388958 w 5173953"/>
              <a:gd name="connsiteY427" fmla="*/ 1405732 h 5675423"/>
              <a:gd name="connsiteX428" fmla="*/ 1410508 w 5173953"/>
              <a:gd name="connsiteY428" fmla="*/ 1400142 h 5675423"/>
              <a:gd name="connsiteX429" fmla="*/ 1406700 w 5173953"/>
              <a:gd name="connsiteY429" fmla="*/ 1392284 h 5675423"/>
              <a:gd name="connsiteX430" fmla="*/ 1485404 w 5173953"/>
              <a:gd name="connsiteY430" fmla="*/ 1344446 h 5675423"/>
              <a:gd name="connsiteX431" fmla="*/ 1564108 w 5173953"/>
              <a:gd name="connsiteY431" fmla="*/ 1296607 h 5675423"/>
              <a:gd name="connsiteX432" fmla="*/ 1567915 w 5173953"/>
              <a:gd name="connsiteY432" fmla="*/ 1304466 h 5675423"/>
              <a:gd name="connsiteX433" fmla="*/ 1575773 w 5173953"/>
              <a:gd name="connsiteY433" fmla="*/ 1300658 h 5675423"/>
              <a:gd name="connsiteX434" fmla="*/ 1595298 w 5173953"/>
              <a:gd name="connsiteY434" fmla="*/ 1300901 h 5675423"/>
              <a:gd name="connsiteX435" fmla="*/ 1587682 w 5173953"/>
              <a:gd name="connsiteY435" fmla="*/ 1285184 h 5675423"/>
              <a:gd name="connsiteX436" fmla="*/ 1658406 w 5173953"/>
              <a:gd name="connsiteY436" fmla="*/ 1250916 h 5675423"/>
              <a:gd name="connsiteX437" fmla="*/ 1650791 w 5173953"/>
              <a:gd name="connsiteY437" fmla="*/ 1235200 h 5675423"/>
              <a:gd name="connsiteX438" fmla="*/ 1698183 w 5173953"/>
              <a:gd name="connsiteY438" fmla="*/ 1192830 h 5675423"/>
              <a:gd name="connsiteX439" fmla="*/ 1694376 w 5173953"/>
              <a:gd name="connsiteY439" fmla="*/ 1184972 h 5675423"/>
              <a:gd name="connsiteX440" fmla="*/ 1745697 w 5173953"/>
              <a:gd name="connsiteY440" fmla="*/ 1140698 h 5675423"/>
              <a:gd name="connsiteX441" fmla="*/ 1797019 w 5173953"/>
              <a:gd name="connsiteY441" fmla="*/ 1096424 h 5675423"/>
              <a:gd name="connsiteX442" fmla="*/ 1801312 w 5173953"/>
              <a:gd name="connsiteY442" fmla="*/ 1065235 h 5675423"/>
              <a:gd name="connsiteX443" fmla="*/ 1832745 w 5173953"/>
              <a:gd name="connsiteY443" fmla="*/ 1050004 h 5675423"/>
              <a:gd name="connsiteX444" fmla="*/ 1825130 w 5173953"/>
              <a:gd name="connsiteY444" fmla="*/ 1034288 h 5675423"/>
              <a:gd name="connsiteX445" fmla="*/ 1880381 w 5173953"/>
              <a:gd name="connsiteY445" fmla="*/ 988110 h 5675423"/>
              <a:gd name="connsiteX446" fmla="*/ 1884674 w 5173953"/>
              <a:gd name="connsiteY446" fmla="*/ 956921 h 5675423"/>
              <a:gd name="connsiteX447" fmla="*/ 1908249 w 5173953"/>
              <a:gd name="connsiteY447" fmla="*/ 945498 h 5675423"/>
              <a:gd name="connsiteX448" fmla="*/ 1900634 w 5173953"/>
              <a:gd name="connsiteY448" fmla="*/ 929781 h 5675423"/>
              <a:gd name="connsiteX449" fmla="*/ 1932067 w 5173953"/>
              <a:gd name="connsiteY449" fmla="*/ 914551 h 5675423"/>
              <a:gd name="connsiteX450" fmla="*/ 1924451 w 5173953"/>
              <a:gd name="connsiteY450" fmla="*/ 898834 h 5675423"/>
              <a:gd name="connsiteX451" fmla="*/ 1963742 w 5173953"/>
              <a:gd name="connsiteY451" fmla="*/ 879796 h 5675423"/>
              <a:gd name="connsiteX452" fmla="*/ 1997565 w 5173953"/>
              <a:gd name="connsiteY452" fmla="*/ 829447 h 5675423"/>
              <a:gd name="connsiteX453" fmla="*/ 2039003 w 5173953"/>
              <a:gd name="connsiteY453" fmla="*/ 794814 h 5675423"/>
              <a:gd name="connsiteX454" fmla="*/ 2035195 w 5173953"/>
              <a:gd name="connsiteY454" fmla="*/ 786956 h 5675423"/>
              <a:gd name="connsiteX455" fmla="*/ 2163195 w 5173953"/>
              <a:gd name="connsiteY455" fmla="*/ 700677 h 5675423"/>
              <a:gd name="connsiteX456" fmla="*/ 2295003 w 5173953"/>
              <a:gd name="connsiteY456" fmla="*/ 622256 h 5675423"/>
              <a:gd name="connsiteX457" fmla="*/ 2345960 w 5173953"/>
              <a:gd name="connsiteY457" fmla="*/ 607269 h 5675423"/>
              <a:gd name="connsiteX458" fmla="*/ 2412633 w 5173953"/>
              <a:gd name="connsiteY458" fmla="*/ 584666 h 5675423"/>
              <a:gd name="connsiteX459" fmla="*/ 2405018 w 5173953"/>
              <a:gd name="connsiteY459" fmla="*/ 568950 h 5675423"/>
              <a:gd name="connsiteX460" fmla="*/ 2428593 w 5173953"/>
              <a:gd name="connsiteY460" fmla="*/ 557527 h 5675423"/>
              <a:gd name="connsiteX461" fmla="*/ 2511955 w 5173953"/>
              <a:gd name="connsiteY461" fmla="*/ 449213 h 5675423"/>
              <a:gd name="connsiteX462" fmla="*/ 2592319 w 5173953"/>
              <a:gd name="connsiteY462" fmla="*/ 424828 h 5675423"/>
              <a:gd name="connsiteX463" fmla="*/ 2703144 w 5173953"/>
              <a:gd name="connsiteY463" fmla="*/ 463309 h 5675423"/>
              <a:gd name="connsiteX464" fmla="*/ 2687428 w 5173953"/>
              <a:gd name="connsiteY464" fmla="*/ 470924 h 5675423"/>
              <a:gd name="connsiteX465" fmla="*/ 2742314 w 5173953"/>
              <a:gd name="connsiteY465" fmla="*/ 454033 h 5675423"/>
              <a:gd name="connsiteX466" fmla="*/ 2867681 w 5173953"/>
              <a:gd name="connsiteY466" fmla="*/ 422397 h 5675423"/>
              <a:gd name="connsiteX467" fmla="*/ 3002689 w 5173953"/>
              <a:gd name="connsiteY467" fmla="*/ 400645 h 5675423"/>
              <a:gd name="connsiteX468" fmla="*/ 935852 w 5173953"/>
              <a:gd name="connsiteY468" fmla="*/ 0 h 5675423"/>
              <a:gd name="connsiteX469" fmla="*/ 980490 w 5173953"/>
              <a:gd name="connsiteY469" fmla="*/ 22036 h 5675423"/>
              <a:gd name="connsiteX470" fmla="*/ 1025128 w 5173953"/>
              <a:gd name="connsiteY470" fmla="*/ 44071 h 5675423"/>
              <a:gd name="connsiteX471" fmla="*/ 1048703 w 5173953"/>
              <a:gd name="connsiteY471" fmla="*/ 32648 h 5675423"/>
              <a:gd name="connsiteX472" fmla="*/ 1063933 w 5173953"/>
              <a:gd name="connsiteY472" fmla="*/ 64081 h 5675423"/>
              <a:gd name="connsiteX473" fmla="*/ 1095366 w 5173953"/>
              <a:gd name="connsiteY473" fmla="*/ 48851 h 5675423"/>
              <a:gd name="connsiteX474" fmla="*/ 1223204 w 5173953"/>
              <a:gd name="connsiteY474" fmla="*/ 132456 h 5675423"/>
              <a:gd name="connsiteX475" fmla="*/ 1336055 w 5173953"/>
              <a:gd name="connsiteY475" fmla="*/ 165104 h 5675423"/>
              <a:gd name="connsiteX476" fmla="*/ 1381989 w 5173953"/>
              <a:gd name="connsiteY476" fmla="*/ 239878 h 5675423"/>
              <a:gd name="connsiteX477" fmla="*/ 1356268 w 5173953"/>
              <a:gd name="connsiteY477" fmla="*/ 266896 h 5675423"/>
              <a:gd name="connsiteX478" fmla="*/ 1311022 w 5173953"/>
              <a:gd name="connsiteY478" fmla="*/ 293671 h 5675423"/>
              <a:gd name="connsiteX479" fmla="*/ 1303407 w 5173953"/>
              <a:gd name="connsiteY479" fmla="*/ 277954 h 5675423"/>
              <a:gd name="connsiteX480" fmla="*/ 1279832 w 5173953"/>
              <a:gd name="connsiteY480" fmla="*/ 289377 h 5675423"/>
              <a:gd name="connsiteX481" fmla="*/ 1252693 w 5173953"/>
              <a:gd name="connsiteY481" fmla="*/ 273418 h 5675423"/>
              <a:gd name="connsiteX482" fmla="*/ 1221260 w 5173953"/>
              <a:gd name="connsiteY482" fmla="*/ 288648 h 5675423"/>
              <a:gd name="connsiteX483" fmla="*/ 1213645 w 5173953"/>
              <a:gd name="connsiteY483" fmla="*/ 272932 h 5675423"/>
              <a:gd name="connsiteX484" fmla="*/ 1190070 w 5173953"/>
              <a:gd name="connsiteY484" fmla="*/ 284355 h 5675423"/>
              <a:gd name="connsiteX485" fmla="*/ 1176500 w 5173953"/>
              <a:gd name="connsiteY485" fmla="*/ 276375 h 5675423"/>
              <a:gd name="connsiteX486" fmla="*/ 1162931 w 5173953"/>
              <a:gd name="connsiteY486" fmla="*/ 268395 h 5675423"/>
              <a:gd name="connsiteX487" fmla="*/ 1139356 w 5173953"/>
              <a:gd name="connsiteY487" fmla="*/ 279818 h 5675423"/>
              <a:gd name="connsiteX488" fmla="*/ 1131741 w 5173953"/>
              <a:gd name="connsiteY488" fmla="*/ 264101 h 5675423"/>
              <a:gd name="connsiteX489" fmla="*/ 1084592 w 5173953"/>
              <a:gd name="connsiteY489" fmla="*/ 286947 h 5675423"/>
              <a:gd name="connsiteX490" fmla="*/ 1076976 w 5173953"/>
              <a:gd name="connsiteY490" fmla="*/ 271231 h 5675423"/>
              <a:gd name="connsiteX491" fmla="*/ 1053402 w 5173953"/>
              <a:gd name="connsiteY491" fmla="*/ 282653 h 5675423"/>
              <a:gd name="connsiteX492" fmla="*/ 1045787 w 5173953"/>
              <a:gd name="connsiteY492" fmla="*/ 266937 h 5675423"/>
              <a:gd name="connsiteX493" fmla="*/ 991022 w 5173953"/>
              <a:gd name="connsiteY493" fmla="*/ 274066 h 5675423"/>
              <a:gd name="connsiteX494" fmla="*/ 973280 w 5173953"/>
              <a:gd name="connsiteY494" fmla="*/ 287514 h 5675423"/>
              <a:gd name="connsiteX495" fmla="*/ 959589 w 5173953"/>
              <a:gd name="connsiteY495" fmla="*/ 289297 h 5675423"/>
              <a:gd name="connsiteX496" fmla="*/ 924835 w 5173953"/>
              <a:gd name="connsiteY496" fmla="*/ 257621 h 5675423"/>
              <a:gd name="connsiteX497" fmla="*/ 909118 w 5173953"/>
              <a:gd name="connsiteY497" fmla="*/ 265236 h 5675423"/>
              <a:gd name="connsiteX498" fmla="*/ 878900 w 5173953"/>
              <a:gd name="connsiteY498" fmla="*/ 182846 h 5675423"/>
              <a:gd name="connsiteX499" fmla="*/ 868207 w 5173953"/>
              <a:gd name="connsiteY499" fmla="*/ 100699 h 5675423"/>
              <a:gd name="connsiteX500" fmla="*/ 935852 w 5173953"/>
              <a:gd name="connsiteY500" fmla="*/ 0 h 567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</a:cxnLst>
            <a:rect l="l" t="t" r="r" b="b"/>
            <a:pathLst>
              <a:path w="5173953" h="5675423">
                <a:moveTo>
                  <a:pt x="4477672" y="3169393"/>
                </a:moveTo>
                <a:cubicBezTo>
                  <a:pt x="4485490" y="3168839"/>
                  <a:pt x="4493287" y="3169913"/>
                  <a:pt x="4501064" y="3172613"/>
                </a:cubicBezTo>
                <a:cubicBezTo>
                  <a:pt x="4516618" y="3178014"/>
                  <a:pt x="4530904" y="3180795"/>
                  <a:pt x="4543920" y="3180957"/>
                </a:cubicBezTo>
                <a:lnTo>
                  <a:pt x="4562958" y="3220248"/>
                </a:lnTo>
                <a:lnTo>
                  <a:pt x="4547241" y="3227863"/>
                </a:lnTo>
                <a:lnTo>
                  <a:pt x="4554857" y="3243580"/>
                </a:lnTo>
                <a:lnTo>
                  <a:pt x="4499849" y="3270233"/>
                </a:lnTo>
                <a:cubicBezTo>
                  <a:pt x="4489533" y="3262294"/>
                  <a:pt x="4481797" y="3256340"/>
                  <a:pt x="4476639" y="3252370"/>
                </a:cubicBezTo>
                <a:cubicBezTo>
                  <a:pt x="4471481" y="3248400"/>
                  <a:pt x="4463744" y="3242446"/>
                  <a:pt x="4453429" y="3234507"/>
                </a:cubicBezTo>
                <a:cubicBezTo>
                  <a:pt x="4445813" y="3218790"/>
                  <a:pt x="4444625" y="3209663"/>
                  <a:pt x="4449864" y="3207125"/>
                </a:cubicBezTo>
                <a:lnTo>
                  <a:pt x="4442249" y="3191408"/>
                </a:lnTo>
                <a:cubicBezTo>
                  <a:pt x="4447488" y="3188870"/>
                  <a:pt x="4449473" y="3186291"/>
                  <a:pt x="4448203" y="3183671"/>
                </a:cubicBezTo>
                <a:cubicBezTo>
                  <a:pt x="4446934" y="3181052"/>
                  <a:pt x="4448919" y="3178473"/>
                  <a:pt x="4454158" y="3175934"/>
                </a:cubicBezTo>
                <a:cubicBezTo>
                  <a:pt x="4462016" y="3172127"/>
                  <a:pt x="4469854" y="3169946"/>
                  <a:pt x="4477672" y="3169393"/>
                </a:cubicBezTo>
                <a:close/>
                <a:moveTo>
                  <a:pt x="4632304" y="2982881"/>
                </a:moveTo>
                <a:cubicBezTo>
                  <a:pt x="4644996" y="3009075"/>
                  <a:pt x="4656500" y="3026142"/>
                  <a:pt x="4666816" y="3034081"/>
                </a:cubicBezTo>
                <a:lnTo>
                  <a:pt x="4682532" y="3026466"/>
                </a:lnTo>
                <a:lnTo>
                  <a:pt x="4697763" y="3057899"/>
                </a:lnTo>
                <a:lnTo>
                  <a:pt x="4713479" y="3050283"/>
                </a:lnTo>
                <a:cubicBezTo>
                  <a:pt x="4723309" y="3097271"/>
                  <a:pt x="4726117" y="3133105"/>
                  <a:pt x="4721905" y="3157787"/>
                </a:cubicBezTo>
                <a:cubicBezTo>
                  <a:pt x="4717692" y="3182469"/>
                  <a:pt x="4689392" y="3207502"/>
                  <a:pt x="4637003" y="3232886"/>
                </a:cubicBezTo>
                <a:cubicBezTo>
                  <a:pt x="4616372" y="3217008"/>
                  <a:pt x="4602803" y="3209028"/>
                  <a:pt x="4596294" y="3208947"/>
                </a:cubicBezTo>
                <a:cubicBezTo>
                  <a:pt x="4589787" y="3208866"/>
                  <a:pt x="4577648" y="3190490"/>
                  <a:pt x="4559879" y="3153818"/>
                </a:cubicBezTo>
                <a:lnTo>
                  <a:pt x="4575596" y="3146203"/>
                </a:lnTo>
                <a:lnTo>
                  <a:pt x="4556558" y="3106912"/>
                </a:lnTo>
                <a:lnTo>
                  <a:pt x="4593013" y="3001919"/>
                </a:lnTo>
                <a:close/>
                <a:moveTo>
                  <a:pt x="4918522" y="2892713"/>
                </a:moveTo>
                <a:lnTo>
                  <a:pt x="4926137" y="2908430"/>
                </a:lnTo>
                <a:lnTo>
                  <a:pt x="4941854" y="2900815"/>
                </a:lnTo>
                <a:cubicBezTo>
                  <a:pt x="4949469" y="2916531"/>
                  <a:pt x="4953236" y="2927644"/>
                  <a:pt x="4953155" y="2934151"/>
                </a:cubicBezTo>
                <a:cubicBezTo>
                  <a:pt x="4953074" y="2940659"/>
                  <a:pt x="4952952" y="2950421"/>
                  <a:pt x="4952790" y="2963437"/>
                </a:cubicBezTo>
                <a:cubicBezTo>
                  <a:pt x="4939774" y="2963275"/>
                  <a:pt x="4935211" y="2963869"/>
                  <a:pt x="4939099" y="2965220"/>
                </a:cubicBezTo>
                <a:cubicBezTo>
                  <a:pt x="4942988" y="2966570"/>
                  <a:pt x="4937155" y="2964545"/>
                  <a:pt x="4921601" y="2959144"/>
                </a:cubicBezTo>
                <a:lnTo>
                  <a:pt x="4905884" y="2966759"/>
                </a:lnTo>
                <a:cubicBezTo>
                  <a:pt x="4901131" y="2930249"/>
                  <a:pt x="4905344" y="2905568"/>
                  <a:pt x="4918522" y="2892713"/>
                </a:cubicBezTo>
                <a:close/>
                <a:moveTo>
                  <a:pt x="5004557" y="2569635"/>
                </a:moveTo>
                <a:lnTo>
                  <a:pt x="5015980" y="2593209"/>
                </a:lnTo>
                <a:cubicBezTo>
                  <a:pt x="5031534" y="2598610"/>
                  <a:pt x="5042565" y="2601351"/>
                  <a:pt x="5049073" y="2601432"/>
                </a:cubicBezTo>
                <a:cubicBezTo>
                  <a:pt x="5055581" y="2601513"/>
                  <a:pt x="5062643" y="2609411"/>
                  <a:pt x="5070258" y="2625128"/>
                </a:cubicBezTo>
                <a:cubicBezTo>
                  <a:pt x="5093104" y="2672277"/>
                  <a:pt x="5094684" y="2702239"/>
                  <a:pt x="5074998" y="2715012"/>
                </a:cubicBezTo>
                <a:cubicBezTo>
                  <a:pt x="5055311" y="2727784"/>
                  <a:pt x="5034910" y="2745756"/>
                  <a:pt x="5013793" y="2768926"/>
                </a:cubicBezTo>
                <a:cubicBezTo>
                  <a:pt x="4998400" y="2750509"/>
                  <a:pt x="4984952" y="2732767"/>
                  <a:pt x="4973448" y="2715700"/>
                </a:cubicBezTo>
                <a:cubicBezTo>
                  <a:pt x="4961944" y="2698634"/>
                  <a:pt x="4949846" y="2677003"/>
                  <a:pt x="4937154" y="2650809"/>
                </a:cubicBezTo>
                <a:cubicBezTo>
                  <a:pt x="4960810" y="2632878"/>
                  <a:pt x="4972678" y="2620659"/>
                  <a:pt x="4972759" y="2614151"/>
                </a:cubicBezTo>
                <a:cubicBezTo>
                  <a:pt x="4972840" y="2607643"/>
                  <a:pt x="4983439" y="2592804"/>
                  <a:pt x="5004557" y="2569635"/>
                </a:cubicBezTo>
                <a:close/>
                <a:moveTo>
                  <a:pt x="4489041" y="1746010"/>
                </a:moveTo>
                <a:cubicBezTo>
                  <a:pt x="4510867" y="1744329"/>
                  <a:pt x="4527931" y="1746168"/>
                  <a:pt x="4540231" y="1751529"/>
                </a:cubicBezTo>
                <a:cubicBezTo>
                  <a:pt x="4564832" y="1762249"/>
                  <a:pt x="4599114" y="1779599"/>
                  <a:pt x="4643077" y="1803579"/>
                </a:cubicBezTo>
                <a:lnTo>
                  <a:pt x="4669730" y="1858587"/>
                </a:lnTo>
                <a:cubicBezTo>
                  <a:pt x="4698300" y="1864149"/>
                  <a:pt x="4725561" y="1870347"/>
                  <a:pt x="4751512" y="1877179"/>
                </a:cubicBezTo>
                <a:cubicBezTo>
                  <a:pt x="4777463" y="1884011"/>
                  <a:pt x="4802105" y="1891478"/>
                  <a:pt x="4825436" y="1899579"/>
                </a:cubicBezTo>
                <a:lnTo>
                  <a:pt x="4836859" y="1923153"/>
                </a:lnTo>
                <a:cubicBezTo>
                  <a:pt x="4852414" y="1928554"/>
                  <a:pt x="4865430" y="1928716"/>
                  <a:pt x="4875907" y="1923639"/>
                </a:cubicBezTo>
                <a:lnTo>
                  <a:pt x="4883523" y="1939356"/>
                </a:lnTo>
                <a:lnTo>
                  <a:pt x="4922814" y="1920318"/>
                </a:lnTo>
                <a:lnTo>
                  <a:pt x="4930429" y="1936034"/>
                </a:lnTo>
                <a:cubicBezTo>
                  <a:pt x="4935668" y="1933496"/>
                  <a:pt x="4940231" y="1932902"/>
                  <a:pt x="4944120" y="1934252"/>
                </a:cubicBezTo>
                <a:cubicBezTo>
                  <a:pt x="4948009" y="1935602"/>
                  <a:pt x="4952572" y="1935008"/>
                  <a:pt x="4957811" y="1932470"/>
                </a:cubicBezTo>
                <a:lnTo>
                  <a:pt x="4973042" y="1963903"/>
                </a:lnTo>
                <a:cubicBezTo>
                  <a:pt x="5009713" y="1946134"/>
                  <a:pt x="5036934" y="1955585"/>
                  <a:pt x="5054703" y="1992257"/>
                </a:cubicBezTo>
                <a:lnTo>
                  <a:pt x="5070419" y="1984642"/>
                </a:lnTo>
                <a:lnTo>
                  <a:pt x="5081842" y="2008216"/>
                </a:lnTo>
                <a:lnTo>
                  <a:pt x="5097558" y="2000601"/>
                </a:lnTo>
                <a:cubicBezTo>
                  <a:pt x="5110250" y="2026795"/>
                  <a:pt x="5122983" y="2049735"/>
                  <a:pt x="5135756" y="2069421"/>
                </a:cubicBezTo>
                <a:cubicBezTo>
                  <a:pt x="5148529" y="2089107"/>
                  <a:pt x="5161261" y="2112047"/>
                  <a:pt x="5173953" y="2138242"/>
                </a:cubicBezTo>
                <a:cubicBezTo>
                  <a:pt x="5163476" y="2143318"/>
                  <a:pt x="5154186" y="2157523"/>
                  <a:pt x="5146085" y="2180854"/>
                </a:cubicBezTo>
                <a:cubicBezTo>
                  <a:pt x="5138146" y="2191170"/>
                  <a:pt x="5128856" y="2205374"/>
                  <a:pt x="5118217" y="2223467"/>
                </a:cubicBezTo>
                <a:lnTo>
                  <a:pt x="5133447" y="2254900"/>
                </a:lnTo>
                <a:lnTo>
                  <a:pt x="5117731" y="2262515"/>
                </a:lnTo>
                <a:lnTo>
                  <a:pt x="5155564" y="2360622"/>
                </a:lnTo>
                <a:lnTo>
                  <a:pt x="5139848" y="2368237"/>
                </a:lnTo>
                <a:cubicBezTo>
                  <a:pt x="5131746" y="2391568"/>
                  <a:pt x="5127534" y="2416250"/>
                  <a:pt x="5127210" y="2442282"/>
                </a:cubicBezTo>
                <a:lnTo>
                  <a:pt x="5095777" y="2457513"/>
                </a:lnTo>
                <a:lnTo>
                  <a:pt x="5088162" y="2441796"/>
                </a:lnTo>
                <a:cubicBezTo>
                  <a:pt x="5090862" y="2434019"/>
                  <a:pt x="5091146" y="2411241"/>
                  <a:pt x="5089012" y="2373462"/>
                </a:cubicBezTo>
                <a:cubicBezTo>
                  <a:pt x="5086879" y="2335683"/>
                  <a:pt x="5079466" y="2303697"/>
                  <a:pt x="5066774" y="2277503"/>
                </a:cubicBezTo>
                <a:cubicBezTo>
                  <a:pt x="5059159" y="2261786"/>
                  <a:pt x="5052097" y="2253887"/>
                  <a:pt x="5045589" y="2253806"/>
                </a:cubicBezTo>
                <a:cubicBezTo>
                  <a:pt x="5039081" y="2253726"/>
                  <a:pt x="5028050" y="2250985"/>
                  <a:pt x="5012495" y="2245584"/>
                </a:cubicBezTo>
                <a:lnTo>
                  <a:pt x="5001073" y="2222009"/>
                </a:lnTo>
                <a:lnTo>
                  <a:pt x="4985356" y="2229624"/>
                </a:lnTo>
                <a:lnTo>
                  <a:pt x="4970126" y="2198191"/>
                </a:lnTo>
                <a:lnTo>
                  <a:pt x="4946551" y="2209614"/>
                </a:lnTo>
                <a:lnTo>
                  <a:pt x="4881822" y="2076024"/>
                </a:lnTo>
                <a:lnTo>
                  <a:pt x="4866105" y="2083640"/>
                </a:lnTo>
                <a:lnTo>
                  <a:pt x="4847067" y="2044349"/>
                </a:lnTo>
                <a:lnTo>
                  <a:pt x="4831351" y="2051964"/>
                </a:lnTo>
                <a:lnTo>
                  <a:pt x="4816120" y="2020531"/>
                </a:lnTo>
                <a:cubicBezTo>
                  <a:pt x="4795165" y="2030684"/>
                  <a:pt x="4779651" y="2022030"/>
                  <a:pt x="4769578" y="1994566"/>
                </a:cubicBezTo>
                <a:cubicBezTo>
                  <a:pt x="4759506" y="1967103"/>
                  <a:pt x="4741372" y="1959717"/>
                  <a:pt x="4715178" y="1972409"/>
                </a:cubicBezTo>
                <a:lnTo>
                  <a:pt x="4699948" y="1940976"/>
                </a:lnTo>
                <a:lnTo>
                  <a:pt x="4684231" y="1948592"/>
                </a:lnTo>
                <a:lnTo>
                  <a:pt x="4665193" y="1909301"/>
                </a:lnTo>
                <a:cubicBezTo>
                  <a:pt x="4644562" y="1893422"/>
                  <a:pt x="4628414" y="1883458"/>
                  <a:pt x="4616748" y="1879407"/>
                </a:cubicBezTo>
                <a:cubicBezTo>
                  <a:pt x="4605082" y="1875356"/>
                  <a:pt x="4587664" y="1862773"/>
                  <a:pt x="4564495" y="1841655"/>
                </a:cubicBezTo>
                <a:lnTo>
                  <a:pt x="4533062" y="1856886"/>
                </a:lnTo>
                <a:cubicBezTo>
                  <a:pt x="4512430" y="1841007"/>
                  <a:pt x="4492434" y="1826438"/>
                  <a:pt x="4473072" y="1813179"/>
                </a:cubicBezTo>
                <a:cubicBezTo>
                  <a:pt x="4453710" y="1799921"/>
                  <a:pt x="4432444" y="1782732"/>
                  <a:pt x="4409274" y="1761615"/>
                </a:cubicBezTo>
                <a:cubicBezTo>
                  <a:pt x="4440626" y="1752893"/>
                  <a:pt x="4467215" y="1747691"/>
                  <a:pt x="4489041" y="1746010"/>
                </a:cubicBezTo>
                <a:close/>
                <a:moveTo>
                  <a:pt x="499681" y="842047"/>
                </a:moveTo>
                <a:lnTo>
                  <a:pt x="503489" y="849905"/>
                </a:lnTo>
                <a:cubicBezTo>
                  <a:pt x="503489" y="849905"/>
                  <a:pt x="516505" y="850067"/>
                  <a:pt x="542537" y="850391"/>
                </a:cubicBezTo>
                <a:cubicBezTo>
                  <a:pt x="539837" y="858168"/>
                  <a:pt x="537730" y="870509"/>
                  <a:pt x="536218" y="887414"/>
                </a:cubicBezTo>
                <a:cubicBezTo>
                  <a:pt x="534706" y="904319"/>
                  <a:pt x="527442" y="912690"/>
                  <a:pt x="514426" y="912528"/>
                </a:cubicBezTo>
                <a:lnTo>
                  <a:pt x="498952" y="900619"/>
                </a:lnTo>
                <a:cubicBezTo>
                  <a:pt x="491175" y="897919"/>
                  <a:pt x="486017" y="893949"/>
                  <a:pt x="483479" y="888710"/>
                </a:cubicBezTo>
                <a:cubicBezTo>
                  <a:pt x="478402" y="878233"/>
                  <a:pt x="477889" y="867161"/>
                  <a:pt x="481939" y="855495"/>
                </a:cubicBezTo>
                <a:cubicBezTo>
                  <a:pt x="485990" y="843829"/>
                  <a:pt x="491904" y="839347"/>
                  <a:pt x="499681" y="842047"/>
                </a:cubicBezTo>
                <a:close/>
                <a:moveTo>
                  <a:pt x="643559" y="578269"/>
                </a:moveTo>
                <a:lnTo>
                  <a:pt x="689979" y="613996"/>
                </a:lnTo>
                <a:lnTo>
                  <a:pt x="725220" y="606624"/>
                </a:lnTo>
                <a:cubicBezTo>
                  <a:pt x="740774" y="612025"/>
                  <a:pt x="748552" y="614725"/>
                  <a:pt x="748552" y="614725"/>
                </a:cubicBezTo>
                <a:cubicBezTo>
                  <a:pt x="748552" y="614725"/>
                  <a:pt x="756248" y="623933"/>
                  <a:pt x="771640" y="642350"/>
                </a:cubicBezTo>
                <a:cubicBezTo>
                  <a:pt x="800373" y="634897"/>
                  <a:pt x="818547" y="639029"/>
                  <a:pt x="826162" y="654745"/>
                </a:cubicBezTo>
                <a:cubicBezTo>
                  <a:pt x="838854" y="680939"/>
                  <a:pt x="835357" y="700423"/>
                  <a:pt x="815671" y="713196"/>
                </a:cubicBezTo>
                <a:cubicBezTo>
                  <a:pt x="795985" y="725969"/>
                  <a:pt x="770425" y="739971"/>
                  <a:pt x="738992" y="755201"/>
                </a:cubicBezTo>
                <a:cubicBezTo>
                  <a:pt x="691843" y="778047"/>
                  <a:pt x="656603" y="785419"/>
                  <a:pt x="633271" y="777318"/>
                </a:cubicBezTo>
                <a:lnTo>
                  <a:pt x="609696" y="788740"/>
                </a:lnTo>
                <a:cubicBezTo>
                  <a:pt x="594142" y="783340"/>
                  <a:pt x="579263" y="775995"/>
                  <a:pt x="565058" y="766705"/>
                </a:cubicBezTo>
                <a:cubicBezTo>
                  <a:pt x="550854" y="757416"/>
                  <a:pt x="535975" y="750071"/>
                  <a:pt x="520420" y="744670"/>
                </a:cubicBezTo>
                <a:lnTo>
                  <a:pt x="504704" y="752285"/>
                </a:lnTo>
                <a:lnTo>
                  <a:pt x="462820" y="665844"/>
                </a:lnTo>
                <a:cubicBezTo>
                  <a:pt x="486476" y="647914"/>
                  <a:pt x="532356" y="622449"/>
                  <a:pt x="600460" y="589449"/>
                </a:cubicBezTo>
                <a:close/>
                <a:moveTo>
                  <a:pt x="3002689" y="400645"/>
                </a:moveTo>
                <a:cubicBezTo>
                  <a:pt x="3045706" y="395973"/>
                  <a:pt x="3077531" y="401577"/>
                  <a:pt x="3098162" y="417455"/>
                </a:cubicBezTo>
                <a:lnTo>
                  <a:pt x="3113879" y="409840"/>
                </a:lnTo>
                <a:lnTo>
                  <a:pt x="3140532" y="464847"/>
                </a:lnTo>
                <a:cubicBezTo>
                  <a:pt x="3140532" y="464847"/>
                  <a:pt x="3153548" y="465009"/>
                  <a:pt x="3179580" y="465333"/>
                </a:cubicBezTo>
                <a:lnTo>
                  <a:pt x="3206476" y="500817"/>
                </a:lnTo>
                <a:cubicBezTo>
                  <a:pt x="3245200" y="527335"/>
                  <a:pt x="3274919" y="545279"/>
                  <a:pt x="3295631" y="554649"/>
                </a:cubicBezTo>
                <a:cubicBezTo>
                  <a:pt x="3316343" y="564020"/>
                  <a:pt x="3344873" y="572837"/>
                  <a:pt x="3381221" y="581100"/>
                </a:cubicBezTo>
                <a:lnTo>
                  <a:pt x="3388836" y="596816"/>
                </a:lnTo>
                <a:lnTo>
                  <a:pt x="3443844" y="570163"/>
                </a:lnTo>
                <a:lnTo>
                  <a:pt x="3451459" y="585880"/>
                </a:lnTo>
                <a:lnTo>
                  <a:pt x="3538142" y="524472"/>
                </a:lnTo>
                <a:cubicBezTo>
                  <a:pt x="3538142" y="524472"/>
                  <a:pt x="3549808" y="528523"/>
                  <a:pt x="3573140" y="536624"/>
                </a:cubicBezTo>
                <a:lnTo>
                  <a:pt x="3596471" y="544725"/>
                </a:lnTo>
                <a:lnTo>
                  <a:pt x="3623125" y="599733"/>
                </a:lnTo>
                <a:cubicBezTo>
                  <a:pt x="3648671" y="639105"/>
                  <a:pt x="3667830" y="668634"/>
                  <a:pt x="3680603" y="688320"/>
                </a:cubicBezTo>
                <a:cubicBezTo>
                  <a:pt x="3693376" y="708006"/>
                  <a:pt x="3716668" y="719361"/>
                  <a:pt x="3750477" y="722386"/>
                </a:cubicBezTo>
                <a:lnTo>
                  <a:pt x="3758092" y="738102"/>
                </a:lnTo>
                <a:lnTo>
                  <a:pt x="3852148" y="711935"/>
                </a:lnTo>
                <a:lnTo>
                  <a:pt x="3863571" y="735509"/>
                </a:lnTo>
                <a:cubicBezTo>
                  <a:pt x="3871348" y="738210"/>
                  <a:pt x="3878491" y="739601"/>
                  <a:pt x="3884999" y="739681"/>
                </a:cubicBezTo>
                <a:cubicBezTo>
                  <a:pt x="3891507" y="739762"/>
                  <a:pt x="3898568" y="747661"/>
                  <a:pt x="3906183" y="763378"/>
                </a:cubicBezTo>
                <a:cubicBezTo>
                  <a:pt x="3918875" y="789572"/>
                  <a:pt x="3921090" y="820843"/>
                  <a:pt x="3912827" y="857190"/>
                </a:cubicBezTo>
                <a:cubicBezTo>
                  <a:pt x="3904563" y="893538"/>
                  <a:pt x="3907966" y="933936"/>
                  <a:pt x="3923034" y="978385"/>
                </a:cubicBezTo>
                <a:lnTo>
                  <a:pt x="3938751" y="970770"/>
                </a:lnTo>
                <a:lnTo>
                  <a:pt x="3957789" y="1010061"/>
                </a:lnTo>
                <a:lnTo>
                  <a:pt x="3973505" y="1002446"/>
                </a:lnTo>
                <a:lnTo>
                  <a:pt x="3981121" y="1018163"/>
                </a:lnTo>
                <a:cubicBezTo>
                  <a:pt x="4001914" y="1021025"/>
                  <a:pt x="4020763" y="1023212"/>
                  <a:pt x="4037667" y="1024724"/>
                </a:cubicBezTo>
                <a:cubicBezTo>
                  <a:pt x="4054572" y="1026237"/>
                  <a:pt x="4076040" y="1027155"/>
                  <a:pt x="4102073" y="1027478"/>
                </a:cubicBezTo>
                <a:lnTo>
                  <a:pt x="4113495" y="1051053"/>
                </a:lnTo>
                <a:cubicBezTo>
                  <a:pt x="4155244" y="1043762"/>
                  <a:pt x="4186272" y="1061072"/>
                  <a:pt x="4206579" y="1102982"/>
                </a:cubicBezTo>
                <a:cubicBezTo>
                  <a:pt x="4224348" y="1139654"/>
                  <a:pt x="4241280" y="1191286"/>
                  <a:pt x="4257374" y="1257878"/>
                </a:cubicBezTo>
                <a:cubicBezTo>
                  <a:pt x="4273469" y="1324471"/>
                  <a:pt x="4287700" y="1383880"/>
                  <a:pt x="4300068" y="1436106"/>
                </a:cubicBezTo>
                <a:lnTo>
                  <a:pt x="4284352" y="1443722"/>
                </a:lnTo>
                <a:cubicBezTo>
                  <a:pt x="4289429" y="1454199"/>
                  <a:pt x="4291927" y="1462692"/>
                  <a:pt x="4291846" y="1469200"/>
                </a:cubicBezTo>
                <a:cubicBezTo>
                  <a:pt x="4291765" y="1475708"/>
                  <a:pt x="4294263" y="1484201"/>
                  <a:pt x="4299339" y="1494679"/>
                </a:cubicBezTo>
                <a:lnTo>
                  <a:pt x="4283623" y="1502294"/>
                </a:lnTo>
                <a:lnTo>
                  <a:pt x="4291238" y="1518010"/>
                </a:lnTo>
                <a:lnTo>
                  <a:pt x="4306955" y="1510395"/>
                </a:lnTo>
                <a:cubicBezTo>
                  <a:pt x="4317270" y="1518334"/>
                  <a:pt x="4335836" y="1543299"/>
                  <a:pt x="4362651" y="1585291"/>
                </a:cubicBezTo>
                <a:cubicBezTo>
                  <a:pt x="4389466" y="1627282"/>
                  <a:pt x="4407951" y="1658756"/>
                  <a:pt x="4418104" y="1679711"/>
                </a:cubicBezTo>
                <a:lnTo>
                  <a:pt x="4402388" y="1687326"/>
                </a:lnTo>
                <a:cubicBezTo>
                  <a:pt x="4415080" y="1713520"/>
                  <a:pt x="4417416" y="1735029"/>
                  <a:pt x="4409396" y="1751853"/>
                </a:cubicBezTo>
                <a:cubicBezTo>
                  <a:pt x="4401375" y="1768677"/>
                  <a:pt x="4393315" y="1788754"/>
                  <a:pt x="4385213" y="1812086"/>
                </a:cubicBezTo>
                <a:lnTo>
                  <a:pt x="4396636" y="1835661"/>
                </a:lnTo>
                <a:lnTo>
                  <a:pt x="4380920" y="1843276"/>
                </a:lnTo>
                <a:lnTo>
                  <a:pt x="4403765" y="1890425"/>
                </a:lnTo>
                <a:lnTo>
                  <a:pt x="4388049" y="1898040"/>
                </a:lnTo>
                <a:lnTo>
                  <a:pt x="4399472" y="1921615"/>
                </a:lnTo>
                <a:lnTo>
                  <a:pt x="4383755" y="1929230"/>
                </a:lnTo>
                <a:lnTo>
                  <a:pt x="4410166" y="2003762"/>
                </a:lnTo>
                <a:cubicBezTo>
                  <a:pt x="4410004" y="2016778"/>
                  <a:pt x="4411111" y="2032413"/>
                  <a:pt x="4413487" y="2050668"/>
                </a:cubicBezTo>
                <a:cubicBezTo>
                  <a:pt x="4415864" y="2068923"/>
                  <a:pt x="4416971" y="2084559"/>
                  <a:pt x="4416809" y="2097575"/>
                </a:cubicBezTo>
                <a:lnTo>
                  <a:pt x="4408951" y="2101382"/>
                </a:lnTo>
                <a:cubicBezTo>
                  <a:pt x="4406088" y="2122175"/>
                  <a:pt x="4402551" y="2144913"/>
                  <a:pt x="4398338" y="2169595"/>
                </a:cubicBezTo>
                <a:cubicBezTo>
                  <a:pt x="4394125" y="2194277"/>
                  <a:pt x="4397096" y="2217095"/>
                  <a:pt x="4407250" y="2238051"/>
                </a:cubicBezTo>
                <a:lnTo>
                  <a:pt x="4391533" y="2245666"/>
                </a:lnTo>
                <a:cubicBezTo>
                  <a:pt x="4378031" y="2284552"/>
                  <a:pt x="4365960" y="2313041"/>
                  <a:pt x="4355321" y="2331134"/>
                </a:cubicBezTo>
                <a:cubicBezTo>
                  <a:pt x="4344681" y="2349227"/>
                  <a:pt x="4332610" y="2377716"/>
                  <a:pt x="4319108" y="2416603"/>
                </a:cubicBezTo>
                <a:lnTo>
                  <a:pt x="4322916" y="2424461"/>
                </a:lnTo>
                <a:cubicBezTo>
                  <a:pt x="4296560" y="2450169"/>
                  <a:pt x="4278143" y="2465562"/>
                  <a:pt x="4267665" y="2470638"/>
                </a:cubicBezTo>
                <a:lnTo>
                  <a:pt x="4275280" y="2486355"/>
                </a:lnTo>
                <a:lnTo>
                  <a:pt x="4243847" y="2501585"/>
                </a:lnTo>
                <a:cubicBezTo>
                  <a:pt x="4246386" y="2506824"/>
                  <a:pt x="4244955" y="2517220"/>
                  <a:pt x="4239554" y="2532775"/>
                </a:cubicBezTo>
                <a:lnTo>
                  <a:pt x="4215979" y="2544198"/>
                </a:lnTo>
                <a:cubicBezTo>
                  <a:pt x="4213117" y="2564991"/>
                  <a:pt x="4198305" y="2604512"/>
                  <a:pt x="4171544" y="2662760"/>
                </a:cubicBezTo>
                <a:cubicBezTo>
                  <a:pt x="4144783" y="2721008"/>
                  <a:pt x="4133941" y="2755371"/>
                  <a:pt x="4139018" y="2765849"/>
                </a:cubicBezTo>
                <a:lnTo>
                  <a:pt x="4123301" y="2773464"/>
                </a:lnTo>
                <a:lnTo>
                  <a:pt x="4138532" y="2804897"/>
                </a:lnTo>
                <a:cubicBezTo>
                  <a:pt x="4133293" y="2807436"/>
                  <a:pt x="4127973" y="2816482"/>
                  <a:pt x="4122572" y="2832036"/>
                </a:cubicBezTo>
                <a:lnTo>
                  <a:pt x="4168264" y="2926335"/>
                </a:lnTo>
                <a:lnTo>
                  <a:pt x="4152547" y="2933950"/>
                </a:lnTo>
                <a:lnTo>
                  <a:pt x="4183008" y="2996816"/>
                </a:lnTo>
                <a:lnTo>
                  <a:pt x="4167292" y="3004431"/>
                </a:lnTo>
                <a:lnTo>
                  <a:pt x="4186087" y="3063247"/>
                </a:lnTo>
                <a:cubicBezTo>
                  <a:pt x="4188301" y="3094517"/>
                  <a:pt x="4188733" y="3112097"/>
                  <a:pt x="4187383" y="3115986"/>
                </a:cubicBezTo>
                <a:cubicBezTo>
                  <a:pt x="4186033" y="3119874"/>
                  <a:pt x="4181307" y="3133485"/>
                  <a:pt x="4173206" y="3156816"/>
                </a:cubicBezTo>
                <a:lnTo>
                  <a:pt x="4184629" y="3180391"/>
                </a:lnTo>
                <a:cubicBezTo>
                  <a:pt x="4179228" y="3195945"/>
                  <a:pt x="4173908" y="3204992"/>
                  <a:pt x="4168669" y="3207530"/>
                </a:cubicBezTo>
                <a:lnTo>
                  <a:pt x="4183900" y="3238963"/>
                </a:lnTo>
                <a:cubicBezTo>
                  <a:pt x="4178661" y="3241501"/>
                  <a:pt x="4175366" y="3244715"/>
                  <a:pt x="4174016" y="3248603"/>
                </a:cubicBezTo>
                <a:cubicBezTo>
                  <a:pt x="4172666" y="3252492"/>
                  <a:pt x="4166752" y="3256975"/>
                  <a:pt x="4156274" y="3262052"/>
                </a:cubicBezTo>
                <a:lnTo>
                  <a:pt x="4171505" y="3293485"/>
                </a:lnTo>
                <a:cubicBezTo>
                  <a:pt x="4166266" y="3296023"/>
                  <a:pt x="4160946" y="3305069"/>
                  <a:pt x="4155545" y="3320624"/>
                </a:cubicBezTo>
                <a:lnTo>
                  <a:pt x="4193621" y="3399206"/>
                </a:lnTo>
                <a:cubicBezTo>
                  <a:pt x="4193621" y="3399206"/>
                  <a:pt x="4185682" y="3409522"/>
                  <a:pt x="4169804" y="3430153"/>
                </a:cubicBezTo>
                <a:lnTo>
                  <a:pt x="4181226" y="3453727"/>
                </a:lnTo>
                <a:lnTo>
                  <a:pt x="4157652" y="3465150"/>
                </a:lnTo>
                <a:cubicBezTo>
                  <a:pt x="4151927" y="3506737"/>
                  <a:pt x="4135886" y="3540384"/>
                  <a:pt x="4109531" y="3566092"/>
                </a:cubicBezTo>
                <a:cubicBezTo>
                  <a:pt x="4083175" y="3591801"/>
                  <a:pt x="4078800" y="3629498"/>
                  <a:pt x="4096407" y="3679186"/>
                </a:cubicBezTo>
                <a:cubicBezTo>
                  <a:pt x="4193082" y="3651750"/>
                  <a:pt x="4264265" y="3685181"/>
                  <a:pt x="4309956" y="3779479"/>
                </a:cubicBezTo>
                <a:cubicBezTo>
                  <a:pt x="4302017" y="3789795"/>
                  <a:pt x="4286179" y="3807172"/>
                  <a:pt x="4262442" y="3831611"/>
                </a:cubicBezTo>
                <a:cubicBezTo>
                  <a:pt x="4238706" y="3856050"/>
                  <a:pt x="4211121" y="3875885"/>
                  <a:pt x="4179688" y="3891115"/>
                </a:cubicBezTo>
                <a:cubicBezTo>
                  <a:pt x="4213173" y="3920172"/>
                  <a:pt x="4253491" y="3923277"/>
                  <a:pt x="4300640" y="3900432"/>
                </a:cubicBezTo>
                <a:lnTo>
                  <a:pt x="4315871" y="3931865"/>
                </a:lnTo>
                <a:cubicBezTo>
                  <a:pt x="4341902" y="3932188"/>
                  <a:pt x="4356188" y="3934970"/>
                  <a:pt x="4358726" y="3940209"/>
                </a:cubicBezTo>
                <a:cubicBezTo>
                  <a:pt x="4361265" y="3945447"/>
                  <a:pt x="4378169" y="3946960"/>
                  <a:pt x="4409440" y="3944745"/>
                </a:cubicBezTo>
                <a:cubicBezTo>
                  <a:pt x="4412465" y="3910936"/>
                  <a:pt x="4417352" y="3884310"/>
                  <a:pt x="4424103" y="3864867"/>
                </a:cubicBezTo>
                <a:cubicBezTo>
                  <a:pt x="4430854" y="3845423"/>
                  <a:pt x="4422807" y="3812127"/>
                  <a:pt x="4399961" y="3764978"/>
                </a:cubicBezTo>
                <a:lnTo>
                  <a:pt x="4415678" y="3757363"/>
                </a:lnTo>
                <a:lnTo>
                  <a:pt x="4392832" y="3710214"/>
                </a:lnTo>
                <a:cubicBezTo>
                  <a:pt x="4429666" y="3679429"/>
                  <a:pt x="4452214" y="3645862"/>
                  <a:pt x="4460477" y="3609514"/>
                </a:cubicBezTo>
                <a:cubicBezTo>
                  <a:pt x="4517942" y="3594608"/>
                  <a:pt x="4558341" y="3591205"/>
                  <a:pt x="4581672" y="3599307"/>
                </a:cubicBezTo>
                <a:cubicBezTo>
                  <a:pt x="4605004" y="3607408"/>
                  <a:pt x="4635870" y="3637733"/>
                  <a:pt x="4674270" y="3690284"/>
                </a:cubicBezTo>
                <a:lnTo>
                  <a:pt x="4658554" y="3697899"/>
                </a:lnTo>
                <a:lnTo>
                  <a:pt x="4685207" y="3752907"/>
                </a:lnTo>
                <a:lnTo>
                  <a:pt x="4669491" y="3760522"/>
                </a:lnTo>
                <a:cubicBezTo>
                  <a:pt x="4674567" y="3770999"/>
                  <a:pt x="4676944" y="3789255"/>
                  <a:pt x="4676620" y="3815287"/>
                </a:cubicBezTo>
                <a:lnTo>
                  <a:pt x="4683992" y="3850527"/>
                </a:lnTo>
                <a:cubicBezTo>
                  <a:pt x="4668113" y="3871158"/>
                  <a:pt x="4660174" y="3881474"/>
                  <a:pt x="4660174" y="3881474"/>
                </a:cubicBezTo>
                <a:lnTo>
                  <a:pt x="4671597" y="3905049"/>
                </a:lnTo>
                <a:lnTo>
                  <a:pt x="4663253" y="3947904"/>
                </a:lnTo>
                <a:lnTo>
                  <a:pt x="4631820" y="3963135"/>
                </a:lnTo>
                <a:cubicBezTo>
                  <a:pt x="4634358" y="3968373"/>
                  <a:pt x="4634952" y="3972937"/>
                  <a:pt x="4633602" y="3976826"/>
                </a:cubicBezTo>
                <a:cubicBezTo>
                  <a:pt x="4632252" y="3980714"/>
                  <a:pt x="4632846" y="3985278"/>
                  <a:pt x="4635385" y="3990517"/>
                </a:cubicBezTo>
                <a:lnTo>
                  <a:pt x="4619668" y="3998132"/>
                </a:lnTo>
                <a:cubicBezTo>
                  <a:pt x="4618858" y="4063212"/>
                  <a:pt x="4611662" y="4118450"/>
                  <a:pt x="4598079" y="4163844"/>
                </a:cubicBezTo>
                <a:cubicBezTo>
                  <a:pt x="4584496" y="4209238"/>
                  <a:pt x="4542301" y="4252323"/>
                  <a:pt x="4471497" y="4293100"/>
                </a:cubicBezTo>
                <a:lnTo>
                  <a:pt x="4463881" y="4277383"/>
                </a:lnTo>
                <a:cubicBezTo>
                  <a:pt x="4396101" y="4284350"/>
                  <a:pt x="4347885" y="4288307"/>
                  <a:pt x="4319233" y="4289252"/>
                </a:cubicBezTo>
                <a:cubicBezTo>
                  <a:pt x="4290582" y="4290197"/>
                  <a:pt x="4252924" y="4282568"/>
                  <a:pt x="4206261" y="4266366"/>
                </a:cubicBezTo>
                <a:lnTo>
                  <a:pt x="4166970" y="4285404"/>
                </a:lnTo>
                <a:cubicBezTo>
                  <a:pt x="4154278" y="4259210"/>
                  <a:pt x="4125707" y="4253647"/>
                  <a:pt x="4081258" y="4268715"/>
                </a:cubicBezTo>
                <a:cubicBezTo>
                  <a:pt x="4036809" y="4283784"/>
                  <a:pt x="3998869" y="4298933"/>
                  <a:pt x="3967436" y="4314164"/>
                </a:cubicBezTo>
                <a:cubicBezTo>
                  <a:pt x="3972350" y="4337657"/>
                  <a:pt x="3964681" y="4378569"/>
                  <a:pt x="3944428" y="4436898"/>
                </a:cubicBezTo>
                <a:cubicBezTo>
                  <a:pt x="3924175" y="4495227"/>
                  <a:pt x="3895429" y="4556055"/>
                  <a:pt x="3858191" y="4619379"/>
                </a:cubicBezTo>
                <a:cubicBezTo>
                  <a:pt x="3820952" y="4682704"/>
                  <a:pt x="3781134" y="4744044"/>
                  <a:pt x="3738738" y="4803400"/>
                </a:cubicBezTo>
                <a:cubicBezTo>
                  <a:pt x="3696341" y="4862755"/>
                  <a:pt x="3654107" y="4909095"/>
                  <a:pt x="3612034" y="4942418"/>
                </a:cubicBezTo>
                <a:lnTo>
                  <a:pt x="3619649" y="4958134"/>
                </a:lnTo>
                <a:lnTo>
                  <a:pt x="3486059" y="5022864"/>
                </a:lnTo>
                <a:cubicBezTo>
                  <a:pt x="3483359" y="5030641"/>
                  <a:pt x="3481969" y="5037784"/>
                  <a:pt x="3481887" y="5044291"/>
                </a:cubicBezTo>
                <a:cubicBezTo>
                  <a:pt x="3481806" y="5050800"/>
                  <a:pt x="3479065" y="5061831"/>
                  <a:pt x="3473665" y="5077385"/>
                </a:cubicBezTo>
                <a:lnTo>
                  <a:pt x="3422465" y="5111897"/>
                </a:lnTo>
                <a:lnTo>
                  <a:pt x="3430080" y="5127613"/>
                </a:lnTo>
                <a:lnTo>
                  <a:pt x="3398404" y="5162368"/>
                </a:lnTo>
                <a:lnTo>
                  <a:pt x="3409827" y="5185943"/>
                </a:lnTo>
                <a:lnTo>
                  <a:pt x="3378151" y="5220697"/>
                </a:lnTo>
                <a:lnTo>
                  <a:pt x="3385766" y="5236413"/>
                </a:lnTo>
                <a:lnTo>
                  <a:pt x="3362191" y="5247836"/>
                </a:lnTo>
                <a:lnTo>
                  <a:pt x="3369807" y="5263553"/>
                </a:lnTo>
                <a:cubicBezTo>
                  <a:pt x="3333135" y="5281322"/>
                  <a:pt x="3299798" y="5292623"/>
                  <a:pt x="3269797" y="5297456"/>
                </a:cubicBezTo>
                <a:cubicBezTo>
                  <a:pt x="3239795" y="5302290"/>
                  <a:pt x="3213047" y="5307165"/>
                  <a:pt x="3189554" y="5312080"/>
                </a:cubicBezTo>
                <a:lnTo>
                  <a:pt x="3134546" y="5338733"/>
                </a:lnTo>
                <a:cubicBezTo>
                  <a:pt x="3095660" y="5325231"/>
                  <a:pt x="3065226" y="5312485"/>
                  <a:pt x="3043245" y="5300495"/>
                </a:cubicBezTo>
                <a:cubicBezTo>
                  <a:pt x="3021263" y="5288505"/>
                  <a:pt x="2986698" y="5293933"/>
                  <a:pt x="2939549" y="5316779"/>
                </a:cubicBezTo>
                <a:lnTo>
                  <a:pt x="2931933" y="5301062"/>
                </a:lnTo>
                <a:lnTo>
                  <a:pt x="2916217" y="5308677"/>
                </a:lnTo>
                <a:lnTo>
                  <a:pt x="2923832" y="5324394"/>
                </a:lnTo>
                <a:cubicBezTo>
                  <a:pt x="2886998" y="5355179"/>
                  <a:pt x="2871673" y="5383628"/>
                  <a:pt x="2877858" y="5409741"/>
                </a:cubicBezTo>
                <a:cubicBezTo>
                  <a:pt x="2884041" y="5435854"/>
                  <a:pt x="2880383" y="5468354"/>
                  <a:pt x="2866880" y="5507240"/>
                </a:cubicBezTo>
                <a:lnTo>
                  <a:pt x="2870688" y="5515098"/>
                </a:lnTo>
                <a:lnTo>
                  <a:pt x="2760673" y="5568404"/>
                </a:lnTo>
                <a:cubicBezTo>
                  <a:pt x="2760673" y="5568404"/>
                  <a:pt x="2750398" y="5557211"/>
                  <a:pt x="2729848" y="5534825"/>
                </a:cubicBezTo>
                <a:cubicBezTo>
                  <a:pt x="2709297" y="5512438"/>
                  <a:pt x="2682874" y="5491280"/>
                  <a:pt x="2650577" y="5471352"/>
                </a:cubicBezTo>
                <a:cubicBezTo>
                  <a:pt x="2618279" y="5451422"/>
                  <a:pt x="2581338" y="5438595"/>
                  <a:pt x="2539751" y="5432871"/>
                </a:cubicBezTo>
                <a:cubicBezTo>
                  <a:pt x="2498165" y="5427146"/>
                  <a:pt x="2453797" y="5435706"/>
                  <a:pt x="2406647" y="5458552"/>
                </a:cubicBezTo>
                <a:lnTo>
                  <a:pt x="2414263" y="5474269"/>
                </a:lnTo>
                <a:cubicBezTo>
                  <a:pt x="2379967" y="5510292"/>
                  <a:pt x="2358053" y="5545168"/>
                  <a:pt x="2348521" y="5578896"/>
                </a:cubicBezTo>
                <a:cubicBezTo>
                  <a:pt x="2338989" y="5612625"/>
                  <a:pt x="2309297" y="5644800"/>
                  <a:pt x="2259448" y="5675423"/>
                </a:cubicBezTo>
                <a:cubicBezTo>
                  <a:pt x="2220400" y="5674937"/>
                  <a:pt x="2193854" y="5663541"/>
                  <a:pt x="2179812" y="5641236"/>
                </a:cubicBezTo>
                <a:cubicBezTo>
                  <a:pt x="2165770" y="5618930"/>
                  <a:pt x="2152403" y="5594681"/>
                  <a:pt x="2139711" y="5568487"/>
                </a:cubicBezTo>
                <a:lnTo>
                  <a:pt x="2109493" y="5486097"/>
                </a:lnTo>
                <a:cubicBezTo>
                  <a:pt x="2073145" y="5477834"/>
                  <a:pt x="2037473" y="5467626"/>
                  <a:pt x="2002475" y="5455474"/>
                </a:cubicBezTo>
                <a:cubicBezTo>
                  <a:pt x="1967477" y="5443322"/>
                  <a:pt x="1927755" y="5444781"/>
                  <a:pt x="1883305" y="5459849"/>
                </a:cubicBezTo>
                <a:lnTo>
                  <a:pt x="1875690" y="5444133"/>
                </a:lnTo>
                <a:cubicBezTo>
                  <a:pt x="1838856" y="5474917"/>
                  <a:pt x="1812500" y="5500626"/>
                  <a:pt x="1796622" y="5521257"/>
                </a:cubicBezTo>
                <a:lnTo>
                  <a:pt x="1800430" y="5529115"/>
                </a:lnTo>
                <a:cubicBezTo>
                  <a:pt x="1792490" y="5539431"/>
                  <a:pt x="1780663" y="5548396"/>
                  <a:pt x="1764946" y="5556011"/>
                </a:cubicBezTo>
                <a:cubicBezTo>
                  <a:pt x="1728274" y="5573780"/>
                  <a:pt x="1700892" y="5577345"/>
                  <a:pt x="1682799" y="5566705"/>
                </a:cubicBezTo>
                <a:cubicBezTo>
                  <a:pt x="1664706" y="5556065"/>
                  <a:pt x="1644075" y="5540187"/>
                  <a:pt x="1620906" y="5519070"/>
                </a:cubicBezTo>
                <a:lnTo>
                  <a:pt x="1594009" y="5483586"/>
                </a:lnTo>
                <a:cubicBezTo>
                  <a:pt x="1586232" y="5480886"/>
                  <a:pt x="1579724" y="5480805"/>
                  <a:pt x="1574485" y="5483343"/>
                </a:cubicBezTo>
                <a:cubicBezTo>
                  <a:pt x="1569246" y="5485881"/>
                  <a:pt x="1562738" y="5485801"/>
                  <a:pt x="1554961" y="5483100"/>
                </a:cubicBezTo>
                <a:lnTo>
                  <a:pt x="1543538" y="5459525"/>
                </a:lnTo>
                <a:cubicBezTo>
                  <a:pt x="1533223" y="5451586"/>
                  <a:pt x="1515049" y="5447454"/>
                  <a:pt x="1489017" y="5447131"/>
                </a:cubicBezTo>
                <a:lnTo>
                  <a:pt x="1477594" y="5423556"/>
                </a:lnTo>
                <a:lnTo>
                  <a:pt x="1461877" y="5431171"/>
                </a:lnTo>
                <a:cubicBezTo>
                  <a:pt x="1449185" y="5404977"/>
                  <a:pt x="1434981" y="5395688"/>
                  <a:pt x="1419265" y="5403303"/>
                </a:cubicBezTo>
                <a:cubicBezTo>
                  <a:pt x="1403548" y="5410918"/>
                  <a:pt x="1388467" y="5419843"/>
                  <a:pt x="1374019" y="5430078"/>
                </a:cubicBezTo>
                <a:cubicBezTo>
                  <a:pt x="1359572" y="5440313"/>
                  <a:pt x="1341952" y="5443998"/>
                  <a:pt x="1321158" y="5441136"/>
                </a:cubicBezTo>
                <a:cubicBezTo>
                  <a:pt x="1300365" y="5438273"/>
                  <a:pt x="1279815" y="5415887"/>
                  <a:pt x="1259508" y="5373977"/>
                </a:cubicBezTo>
                <a:cubicBezTo>
                  <a:pt x="1246816" y="5347783"/>
                  <a:pt x="1240591" y="5324924"/>
                  <a:pt x="1240834" y="5305399"/>
                </a:cubicBezTo>
                <a:cubicBezTo>
                  <a:pt x="1241077" y="5285875"/>
                  <a:pt x="1238660" y="5270875"/>
                  <a:pt x="1233583" y="5260397"/>
                </a:cubicBezTo>
                <a:cubicBezTo>
                  <a:pt x="1231045" y="5255158"/>
                  <a:pt x="1221324" y="5251783"/>
                  <a:pt x="1204419" y="5250270"/>
                </a:cubicBezTo>
                <a:cubicBezTo>
                  <a:pt x="1187514" y="5248758"/>
                  <a:pt x="1171284" y="5245302"/>
                  <a:pt x="1155730" y="5239901"/>
                </a:cubicBezTo>
                <a:lnTo>
                  <a:pt x="1144307" y="5216326"/>
                </a:lnTo>
                <a:cubicBezTo>
                  <a:pt x="1128753" y="5210925"/>
                  <a:pt x="1115737" y="5210763"/>
                  <a:pt x="1105259" y="5215840"/>
                </a:cubicBezTo>
                <a:lnTo>
                  <a:pt x="1070748" y="5164640"/>
                </a:lnTo>
                <a:cubicBezTo>
                  <a:pt x="1039477" y="5166855"/>
                  <a:pt x="1018643" y="5167246"/>
                  <a:pt x="1008246" y="5165815"/>
                </a:cubicBezTo>
                <a:cubicBezTo>
                  <a:pt x="997850" y="5164384"/>
                  <a:pt x="978447" y="5154379"/>
                  <a:pt x="950039" y="5135800"/>
                </a:cubicBezTo>
                <a:lnTo>
                  <a:pt x="926464" y="5147223"/>
                </a:lnTo>
                <a:cubicBezTo>
                  <a:pt x="905833" y="5131345"/>
                  <a:pt x="884607" y="5110902"/>
                  <a:pt x="862788" y="5085896"/>
                </a:cubicBezTo>
                <a:cubicBezTo>
                  <a:pt x="840968" y="5060890"/>
                  <a:pt x="819581" y="5053464"/>
                  <a:pt x="798626" y="5063618"/>
                </a:cubicBezTo>
                <a:lnTo>
                  <a:pt x="783395" y="5032185"/>
                </a:lnTo>
                <a:cubicBezTo>
                  <a:pt x="778156" y="5034723"/>
                  <a:pt x="767760" y="5033292"/>
                  <a:pt x="752206" y="5027891"/>
                </a:cubicBezTo>
                <a:lnTo>
                  <a:pt x="740783" y="5004317"/>
                </a:lnTo>
                <a:lnTo>
                  <a:pt x="682210" y="5003588"/>
                </a:lnTo>
                <a:lnTo>
                  <a:pt x="659122" y="4975963"/>
                </a:lnTo>
                <a:cubicBezTo>
                  <a:pt x="628499" y="4926113"/>
                  <a:pt x="599146" y="4878882"/>
                  <a:pt x="571061" y="4834271"/>
                </a:cubicBezTo>
                <a:cubicBezTo>
                  <a:pt x="542976" y="4789660"/>
                  <a:pt x="513623" y="4742430"/>
                  <a:pt x="483000" y="4692580"/>
                </a:cubicBezTo>
                <a:lnTo>
                  <a:pt x="456103" y="4657097"/>
                </a:lnTo>
                <a:lnTo>
                  <a:pt x="440387" y="4664712"/>
                </a:lnTo>
                <a:lnTo>
                  <a:pt x="421349" y="4625421"/>
                </a:lnTo>
                <a:lnTo>
                  <a:pt x="405632" y="4633036"/>
                </a:lnTo>
                <a:lnTo>
                  <a:pt x="378979" y="4578029"/>
                </a:lnTo>
                <a:lnTo>
                  <a:pt x="363263" y="4585644"/>
                </a:lnTo>
                <a:lnTo>
                  <a:pt x="290918" y="4436337"/>
                </a:lnTo>
                <a:cubicBezTo>
                  <a:pt x="275364" y="4430937"/>
                  <a:pt x="264967" y="4429505"/>
                  <a:pt x="259728" y="4432044"/>
                </a:cubicBezTo>
                <a:lnTo>
                  <a:pt x="240690" y="4392753"/>
                </a:lnTo>
                <a:lnTo>
                  <a:pt x="224974" y="4400368"/>
                </a:lnTo>
                <a:cubicBezTo>
                  <a:pt x="217521" y="4371635"/>
                  <a:pt x="209433" y="4341593"/>
                  <a:pt x="200710" y="4310241"/>
                </a:cubicBezTo>
                <a:cubicBezTo>
                  <a:pt x="191988" y="4278889"/>
                  <a:pt x="199536" y="4247740"/>
                  <a:pt x="223353" y="4216793"/>
                </a:cubicBezTo>
                <a:lnTo>
                  <a:pt x="135778" y="4036054"/>
                </a:lnTo>
                <a:lnTo>
                  <a:pt x="143637" y="4032247"/>
                </a:lnTo>
                <a:lnTo>
                  <a:pt x="139829" y="4024388"/>
                </a:lnTo>
                <a:cubicBezTo>
                  <a:pt x="137290" y="4019150"/>
                  <a:pt x="137371" y="4012642"/>
                  <a:pt x="140072" y="4004864"/>
                </a:cubicBezTo>
                <a:lnTo>
                  <a:pt x="124355" y="4012479"/>
                </a:lnTo>
                <a:lnTo>
                  <a:pt x="116740" y="3996763"/>
                </a:lnTo>
                <a:lnTo>
                  <a:pt x="132457" y="3989148"/>
                </a:lnTo>
                <a:cubicBezTo>
                  <a:pt x="106749" y="3962792"/>
                  <a:pt x="88818" y="3939136"/>
                  <a:pt x="78664" y="3918181"/>
                </a:cubicBezTo>
                <a:lnTo>
                  <a:pt x="94380" y="3910565"/>
                </a:lnTo>
                <a:lnTo>
                  <a:pt x="60355" y="3820317"/>
                </a:lnTo>
                <a:lnTo>
                  <a:pt x="76072" y="3812702"/>
                </a:lnTo>
                <a:lnTo>
                  <a:pt x="69185" y="3738414"/>
                </a:lnTo>
                <a:cubicBezTo>
                  <a:pt x="64432" y="3701904"/>
                  <a:pt x="60787" y="3681030"/>
                  <a:pt x="58248" y="3675791"/>
                </a:cubicBezTo>
                <a:lnTo>
                  <a:pt x="73965" y="3668175"/>
                </a:lnTo>
                <a:lnTo>
                  <a:pt x="51119" y="3621026"/>
                </a:lnTo>
                <a:lnTo>
                  <a:pt x="66836" y="3613411"/>
                </a:lnTo>
                <a:lnTo>
                  <a:pt x="25195" y="3507446"/>
                </a:lnTo>
                <a:lnTo>
                  <a:pt x="40911" y="3499831"/>
                </a:lnTo>
                <a:lnTo>
                  <a:pt x="14258" y="3444824"/>
                </a:lnTo>
                <a:lnTo>
                  <a:pt x="29975" y="3437208"/>
                </a:lnTo>
                <a:lnTo>
                  <a:pt x="3321" y="3382201"/>
                </a:lnTo>
                <a:lnTo>
                  <a:pt x="19038" y="3374586"/>
                </a:lnTo>
                <a:lnTo>
                  <a:pt x="0" y="3335294"/>
                </a:lnTo>
                <a:cubicBezTo>
                  <a:pt x="5401" y="3319740"/>
                  <a:pt x="10720" y="3310694"/>
                  <a:pt x="15959" y="3308155"/>
                </a:cubicBezTo>
                <a:lnTo>
                  <a:pt x="729" y="3276722"/>
                </a:lnTo>
                <a:cubicBezTo>
                  <a:pt x="16607" y="3256091"/>
                  <a:pt x="28597" y="3234109"/>
                  <a:pt x="36698" y="3210778"/>
                </a:cubicBezTo>
                <a:lnTo>
                  <a:pt x="25275" y="3187203"/>
                </a:lnTo>
                <a:cubicBezTo>
                  <a:pt x="30676" y="3171649"/>
                  <a:pt x="36036" y="3159348"/>
                  <a:pt x="41356" y="3150302"/>
                </a:cubicBezTo>
                <a:cubicBezTo>
                  <a:pt x="46676" y="3141255"/>
                  <a:pt x="52037" y="3128955"/>
                  <a:pt x="57437" y="3113401"/>
                </a:cubicBezTo>
                <a:lnTo>
                  <a:pt x="46014" y="3089826"/>
                </a:lnTo>
                <a:cubicBezTo>
                  <a:pt x="48715" y="3082049"/>
                  <a:pt x="51375" y="3077526"/>
                  <a:pt x="53994" y="3076256"/>
                </a:cubicBezTo>
                <a:cubicBezTo>
                  <a:pt x="56613" y="3074987"/>
                  <a:pt x="59273" y="3070464"/>
                  <a:pt x="61974" y="3062687"/>
                </a:cubicBezTo>
                <a:lnTo>
                  <a:pt x="50551" y="3039112"/>
                </a:lnTo>
                <a:cubicBezTo>
                  <a:pt x="55952" y="3023557"/>
                  <a:pt x="61312" y="3011257"/>
                  <a:pt x="66632" y="3002211"/>
                </a:cubicBezTo>
                <a:cubicBezTo>
                  <a:pt x="71952" y="2993164"/>
                  <a:pt x="78581" y="2983483"/>
                  <a:pt x="86520" y="2973168"/>
                </a:cubicBezTo>
                <a:lnTo>
                  <a:pt x="71290" y="2941735"/>
                </a:lnTo>
                <a:lnTo>
                  <a:pt x="87007" y="2934119"/>
                </a:lnTo>
                <a:lnTo>
                  <a:pt x="75584" y="2910545"/>
                </a:lnTo>
                <a:lnTo>
                  <a:pt x="91300" y="2902930"/>
                </a:lnTo>
                <a:cubicBezTo>
                  <a:pt x="89572" y="2832611"/>
                  <a:pt x="98672" y="2781302"/>
                  <a:pt x="118601" y="2749005"/>
                </a:cubicBezTo>
                <a:cubicBezTo>
                  <a:pt x="138530" y="2716708"/>
                  <a:pt x="148900" y="2668020"/>
                  <a:pt x="149710" y="2602939"/>
                </a:cubicBezTo>
                <a:lnTo>
                  <a:pt x="161862" y="2567942"/>
                </a:lnTo>
                <a:lnTo>
                  <a:pt x="185436" y="2556519"/>
                </a:lnTo>
                <a:lnTo>
                  <a:pt x="201638" y="2509856"/>
                </a:lnTo>
                <a:lnTo>
                  <a:pt x="190216" y="2486281"/>
                </a:lnTo>
                <a:cubicBezTo>
                  <a:pt x="195617" y="2470726"/>
                  <a:pt x="204272" y="2455213"/>
                  <a:pt x="216180" y="2439739"/>
                </a:cubicBezTo>
                <a:cubicBezTo>
                  <a:pt x="228089" y="2424266"/>
                  <a:pt x="236744" y="2408752"/>
                  <a:pt x="242145" y="2393197"/>
                </a:cubicBezTo>
                <a:lnTo>
                  <a:pt x="226914" y="2361764"/>
                </a:lnTo>
                <a:cubicBezTo>
                  <a:pt x="253108" y="2349072"/>
                  <a:pt x="257321" y="2324390"/>
                  <a:pt x="239552" y="2287719"/>
                </a:cubicBezTo>
                <a:lnTo>
                  <a:pt x="255269" y="2280103"/>
                </a:lnTo>
                <a:lnTo>
                  <a:pt x="243846" y="2256529"/>
                </a:lnTo>
                <a:lnTo>
                  <a:pt x="259562" y="2248914"/>
                </a:lnTo>
                <a:lnTo>
                  <a:pt x="244332" y="2217481"/>
                </a:lnTo>
                <a:lnTo>
                  <a:pt x="260048" y="2209866"/>
                </a:lnTo>
                <a:lnTo>
                  <a:pt x="248625" y="2186291"/>
                </a:lnTo>
                <a:lnTo>
                  <a:pt x="256970" y="2143435"/>
                </a:lnTo>
                <a:lnTo>
                  <a:pt x="245547" y="2119860"/>
                </a:lnTo>
                <a:cubicBezTo>
                  <a:pt x="256348" y="2088752"/>
                  <a:pt x="267744" y="2062206"/>
                  <a:pt x="279734" y="2040225"/>
                </a:cubicBezTo>
                <a:cubicBezTo>
                  <a:pt x="291724" y="2018243"/>
                  <a:pt x="299231" y="1990348"/>
                  <a:pt x="302255" y="1956539"/>
                </a:cubicBezTo>
                <a:lnTo>
                  <a:pt x="325830" y="1945116"/>
                </a:lnTo>
                <a:cubicBezTo>
                  <a:pt x="331231" y="1929562"/>
                  <a:pt x="332662" y="1919165"/>
                  <a:pt x="330124" y="1913926"/>
                </a:cubicBezTo>
                <a:lnTo>
                  <a:pt x="361557" y="1898696"/>
                </a:lnTo>
                <a:cubicBezTo>
                  <a:pt x="351403" y="1877740"/>
                  <a:pt x="353550" y="1862145"/>
                  <a:pt x="367997" y="1851911"/>
                </a:cubicBezTo>
                <a:cubicBezTo>
                  <a:pt x="382444" y="1841676"/>
                  <a:pt x="393637" y="1831401"/>
                  <a:pt x="401577" y="1821085"/>
                </a:cubicBezTo>
                <a:lnTo>
                  <a:pt x="468493" y="1778959"/>
                </a:lnTo>
                <a:lnTo>
                  <a:pt x="460878" y="1763242"/>
                </a:lnTo>
                <a:lnTo>
                  <a:pt x="500169" y="1744204"/>
                </a:lnTo>
                <a:lnTo>
                  <a:pt x="492554" y="1728488"/>
                </a:lnTo>
                <a:lnTo>
                  <a:pt x="575186" y="1678746"/>
                </a:lnTo>
                <a:cubicBezTo>
                  <a:pt x="575186" y="1678746"/>
                  <a:pt x="580425" y="1676207"/>
                  <a:pt x="590903" y="1671131"/>
                </a:cubicBezTo>
                <a:cubicBezTo>
                  <a:pt x="596142" y="1668592"/>
                  <a:pt x="600031" y="1669942"/>
                  <a:pt x="602569" y="1675181"/>
                </a:cubicBezTo>
                <a:lnTo>
                  <a:pt x="673293" y="1640913"/>
                </a:lnTo>
                <a:cubicBezTo>
                  <a:pt x="693924" y="1656791"/>
                  <a:pt x="708128" y="1666081"/>
                  <a:pt x="715905" y="1668781"/>
                </a:cubicBezTo>
                <a:lnTo>
                  <a:pt x="731622" y="1661166"/>
                </a:lnTo>
                <a:cubicBezTo>
                  <a:pt x="739237" y="1676882"/>
                  <a:pt x="755899" y="1697918"/>
                  <a:pt x="781607" y="1724275"/>
                </a:cubicBezTo>
                <a:lnTo>
                  <a:pt x="789465" y="1720467"/>
                </a:lnTo>
                <a:cubicBezTo>
                  <a:pt x="808530" y="1653010"/>
                  <a:pt x="865212" y="1596436"/>
                  <a:pt x="959510" y="1550745"/>
                </a:cubicBezTo>
                <a:lnTo>
                  <a:pt x="967126" y="1566462"/>
                </a:lnTo>
                <a:lnTo>
                  <a:pt x="998558" y="1551231"/>
                </a:lnTo>
                <a:lnTo>
                  <a:pt x="1037364" y="1571241"/>
                </a:lnTo>
                <a:lnTo>
                  <a:pt x="1048787" y="1594816"/>
                </a:lnTo>
                <a:lnTo>
                  <a:pt x="1064503" y="1587201"/>
                </a:lnTo>
                <a:cubicBezTo>
                  <a:pt x="1095450" y="1611018"/>
                  <a:pt x="1122076" y="1615906"/>
                  <a:pt x="1144381" y="1601864"/>
                </a:cubicBezTo>
                <a:cubicBezTo>
                  <a:pt x="1166687" y="1587821"/>
                  <a:pt x="1193475" y="1579693"/>
                  <a:pt x="1224746" y="1577479"/>
                </a:cubicBezTo>
                <a:cubicBezTo>
                  <a:pt x="1227446" y="1569702"/>
                  <a:pt x="1228162" y="1564503"/>
                  <a:pt x="1226893" y="1561884"/>
                </a:cubicBezTo>
                <a:cubicBezTo>
                  <a:pt x="1225624" y="1559265"/>
                  <a:pt x="1226339" y="1554066"/>
                  <a:pt x="1229040" y="1546289"/>
                </a:cubicBezTo>
                <a:lnTo>
                  <a:pt x="1268331" y="1527251"/>
                </a:lnTo>
                <a:lnTo>
                  <a:pt x="1260716" y="1511535"/>
                </a:lnTo>
                <a:lnTo>
                  <a:pt x="1300007" y="1492497"/>
                </a:lnTo>
                <a:lnTo>
                  <a:pt x="1292391" y="1476780"/>
                </a:lnTo>
                <a:lnTo>
                  <a:pt x="1339541" y="1453934"/>
                </a:lnTo>
                <a:cubicBezTo>
                  <a:pt x="1329387" y="1432979"/>
                  <a:pt x="1332169" y="1418694"/>
                  <a:pt x="1347885" y="1411079"/>
                </a:cubicBezTo>
                <a:cubicBezTo>
                  <a:pt x="1363601" y="1403463"/>
                  <a:pt x="1377293" y="1401681"/>
                  <a:pt x="1388958" y="1405732"/>
                </a:cubicBezTo>
                <a:cubicBezTo>
                  <a:pt x="1400624" y="1409782"/>
                  <a:pt x="1407807" y="1407919"/>
                  <a:pt x="1410508" y="1400142"/>
                </a:cubicBezTo>
                <a:lnTo>
                  <a:pt x="1406700" y="1392284"/>
                </a:lnTo>
                <a:cubicBezTo>
                  <a:pt x="1430356" y="1374353"/>
                  <a:pt x="1456590" y="1358407"/>
                  <a:pt x="1485404" y="1344446"/>
                </a:cubicBezTo>
                <a:cubicBezTo>
                  <a:pt x="1514217" y="1330484"/>
                  <a:pt x="1540452" y="1314538"/>
                  <a:pt x="1564108" y="1296607"/>
                </a:cubicBezTo>
                <a:lnTo>
                  <a:pt x="1567915" y="1304466"/>
                </a:lnTo>
                <a:lnTo>
                  <a:pt x="1575773" y="1300658"/>
                </a:lnTo>
                <a:cubicBezTo>
                  <a:pt x="1575773" y="1300658"/>
                  <a:pt x="1582282" y="1300739"/>
                  <a:pt x="1595298" y="1300901"/>
                </a:cubicBezTo>
                <a:lnTo>
                  <a:pt x="1587682" y="1285184"/>
                </a:lnTo>
                <a:lnTo>
                  <a:pt x="1658406" y="1250916"/>
                </a:lnTo>
                <a:lnTo>
                  <a:pt x="1650791" y="1235200"/>
                </a:lnTo>
                <a:cubicBezTo>
                  <a:pt x="1656030" y="1232661"/>
                  <a:pt x="1671827" y="1218538"/>
                  <a:pt x="1698183" y="1192830"/>
                </a:cubicBezTo>
                <a:lnTo>
                  <a:pt x="1694376" y="1184972"/>
                </a:lnTo>
                <a:cubicBezTo>
                  <a:pt x="1712793" y="1169579"/>
                  <a:pt x="1729900" y="1154821"/>
                  <a:pt x="1745697" y="1140698"/>
                </a:cubicBezTo>
                <a:cubicBezTo>
                  <a:pt x="1761495" y="1126575"/>
                  <a:pt x="1778602" y="1111817"/>
                  <a:pt x="1797019" y="1096424"/>
                </a:cubicBezTo>
                <a:lnTo>
                  <a:pt x="1801312" y="1065235"/>
                </a:lnTo>
                <a:lnTo>
                  <a:pt x="1832745" y="1050004"/>
                </a:lnTo>
                <a:lnTo>
                  <a:pt x="1825130" y="1034288"/>
                </a:lnTo>
                <a:cubicBezTo>
                  <a:pt x="1835608" y="1029211"/>
                  <a:pt x="1854025" y="1013819"/>
                  <a:pt x="1880381" y="988110"/>
                </a:cubicBezTo>
                <a:lnTo>
                  <a:pt x="1884674" y="956921"/>
                </a:lnTo>
                <a:lnTo>
                  <a:pt x="1908249" y="945498"/>
                </a:lnTo>
                <a:lnTo>
                  <a:pt x="1900634" y="929781"/>
                </a:lnTo>
                <a:lnTo>
                  <a:pt x="1932067" y="914551"/>
                </a:lnTo>
                <a:lnTo>
                  <a:pt x="1924451" y="898834"/>
                </a:lnTo>
                <a:lnTo>
                  <a:pt x="1963742" y="879796"/>
                </a:lnTo>
                <a:cubicBezTo>
                  <a:pt x="1974544" y="848687"/>
                  <a:pt x="1985818" y="831904"/>
                  <a:pt x="1997565" y="829447"/>
                </a:cubicBezTo>
                <a:cubicBezTo>
                  <a:pt x="2009312" y="826989"/>
                  <a:pt x="2023125" y="815445"/>
                  <a:pt x="2039003" y="794814"/>
                </a:cubicBezTo>
                <a:lnTo>
                  <a:pt x="2035195" y="786956"/>
                </a:lnTo>
                <a:cubicBezTo>
                  <a:pt x="2077268" y="753632"/>
                  <a:pt x="2119935" y="724873"/>
                  <a:pt x="2163195" y="700677"/>
                </a:cubicBezTo>
                <a:cubicBezTo>
                  <a:pt x="2206456" y="676481"/>
                  <a:pt x="2250392" y="650341"/>
                  <a:pt x="2295003" y="622256"/>
                </a:cubicBezTo>
                <a:cubicBezTo>
                  <a:pt x="2305480" y="617179"/>
                  <a:pt x="2322466" y="612184"/>
                  <a:pt x="2345960" y="607269"/>
                </a:cubicBezTo>
                <a:cubicBezTo>
                  <a:pt x="2369453" y="602354"/>
                  <a:pt x="2391678" y="594820"/>
                  <a:pt x="2412633" y="584666"/>
                </a:cubicBezTo>
                <a:lnTo>
                  <a:pt x="2405018" y="568950"/>
                </a:lnTo>
                <a:lnTo>
                  <a:pt x="2428593" y="557527"/>
                </a:lnTo>
                <a:cubicBezTo>
                  <a:pt x="2426540" y="513240"/>
                  <a:pt x="2454328" y="477135"/>
                  <a:pt x="2511955" y="449213"/>
                </a:cubicBezTo>
                <a:cubicBezTo>
                  <a:pt x="2538149" y="436521"/>
                  <a:pt x="2564937" y="428393"/>
                  <a:pt x="2592319" y="424828"/>
                </a:cubicBezTo>
                <a:cubicBezTo>
                  <a:pt x="2619701" y="421263"/>
                  <a:pt x="2656643" y="434090"/>
                  <a:pt x="2703144" y="463309"/>
                </a:cubicBezTo>
                <a:lnTo>
                  <a:pt x="2687428" y="470924"/>
                </a:lnTo>
                <a:cubicBezTo>
                  <a:pt x="2687428" y="470924"/>
                  <a:pt x="2705723" y="465294"/>
                  <a:pt x="2742314" y="454033"/>
                </a:cubicBezTo>
                <a:cubicBezTo>
                  <a:pt x="2778905" y="442772"/>
                  <a:pt x="2820694" y="432227"/>
                  <a:pt x="2867681" y="422397"/>
                </a:cubicBezTo>
                <a:cubicBezTo>
                  <a:pt x="2914668" y="412567"/>
                  <a:pt x="2959671" y="405317"/>
                  <a:pt x="3002689" y="400645"/>
                </a:cubicBezTo>
                <a:close/>
                <a:moveTo>
                  <a:pt x="935852" y="0"/>
                </a:moveTo>
                <a:cubicBezTo>
                  <a:pt x="959022" y="21118"/>
                  <a:pt x="973901" y="28463"/>
                  <a:pt x="980490" y="22036"/>
                </a:cubicBezTo>
                <a:cubicBezTo>
                  <a:pt x="987079" y="15609"/>
                  <a:pt x="1001958" y="22954"/>
                  <a:pt x="1025128" y="44071"/>
                </a:cubicBezTo>
                <a:lnTo>
                  <a:pt x="1048703" y="32648"/>
                </a:lnTo>
                <a:lnTo>
                  <a:pt x="1063933" y="64081"/>
                </a:lnTo>
                <a:lnTo>
                  <a:pt x="1095366" y="48851"/>
                </a:lnTo>
                <a:cubicBezTo>
                  <a:pt x="1126151" y="85684"/>
                  <a:pt x="1168764" y="113553"/>
                  <a:pt x="1223204" y="132456"/>
                </a:cubicBezTo>
                <a:cubicBezTo>
                  <a:pt x="1277645" y="151358"/>
                  <a:pt x="1315262" y="162241"/>
                  <a:pt x="1336055" y="165104"/>
                </a:cubicBezTo>
                <a:lnTo>
                  <a:pt x="1381989" y="239878"/>
                </a:lnTo>
                <a:cubicBezTo>
                  <a:pt x="1374050" y="250194"/>
                  <a:pt x="1365476" y="259200"/>
                  <a:pt x="1356268" y="266896"/>
                </a:cubicBezTo>
                <a:cubicBezTo>
                  <a:pt x="1347059" y="274592"/>
                  <a:pt x="1331978" y="283517"/>
                  <a:pt x="1311022" y="293671"/>
                </a:cubicBezTo>
                <a:lnTo>
                  <a:pt x="1303407" y="277954"/>
                </a:lnTo>
                <a:lnTo>
                  <a:pt x="1279832" y="289377"/>
                </a:lnTo>
                <a:cubicBezTo>
                  <a:pt x="1264278" y="283976"/>
                  <a:pt x="1255231" y="278657"/>
                  <a:pt x="1252693" y="273418"/>
                </a:cubicBezTo>
                <a:lnTo>
                  <a:pt x="1221260" y="288648"/>
                </a:lnTo>
                <a:lnTo>
                  <a:pt x="1213645" y="272932"/>
                </a:lnTo>
                <a:lnTo>
                  <a:pt x="1190070" y="284355"/>
                </a:lnTo>
                <a:cubicBezTo>
                  <a:pt x="1182293" y="281654"/>
                  <a:pt x="1177770" y="278994"/>
                  <a:pt x="1176500" y="276375"/>
                </a:cubicBezTo>
                <a:cubicBezTo>
                  <a:pt x="1175231" y="273755"/>
                  <a:pt x="1170708" y="271095"/>
                  <a:pt x="1162931" y="268395"/>
                </a:cubicBezTo>
                <a:lnTo>
                  <a:pt x="1139356" y="279818"/>
                </a:lnTo>
                <a:lnTo>
                  <a:pt x="1131741" y="264101"/>
                </a:lnTo>
                <a:lnTo>
                  <a:pt x="1084592" y="286947"/>
                </a:lnTo>
                <a:lnTo>
                  <a:pt x="1076976" y="271231"/>
                </a:lnTo>
                <a:lnTo>
                  <a:pt x="1053402" y="282653"/>
                </a:lnTo>
                <a:lnTo>
                  <a:pt x="1045787" y="266937"/>
                </a:lnTo>
                <a:cubicBezTo>
                  <a:pt x="1019754" y="266613"/>
                  <a:pt x="1001500" y="268989"/>
                  <a:pt x="991022" y="274066"/>
                </a:cubicBezTo>
                <a:cubicBezTo>
                  <a:pt x="980544" y="279143"/>
                  <a:pt x="974630" y="283626"/>
                  <a:pt x="973280" y="287514"/>
                </a:cubicBezTo>
                <a:cubicBezTo>
                  <a:pt x="971930" y="291403"/>
                  <a:pt x="967366" y="291997"/>
                  <a:pt x="959589" y="289297"/>
                </a:cubicBezTo>
                <a:cubicBezTo>
                  <a:pt x="951812" y="286596"/>
                  <a:pt x="940227" y="276038"/>
                  <a:pt x="924835" y="257621"/>
                </a:cubicBezTo>
                <a:lnTo>
                  <a:pt x="909118" y="265236"/>
                </a:lnTo>
                <a:cubicBezTo>
                  <a:pt x="898803" y="257297"/>
                  <a:pt x="888730" y="229834"/>
                  <a:pt x="878900" y="182846"/>
                </a:cubicBezTo>
                <a:cubicBezTo>
                  <a:pt x="869071" y="135859"/>
                  <a:pt x="865506" y="108476"/>
                  <a:pt x="868207" y="100699"/>
                </a:cubicBezTo>
                <a:cubicBezTo>
                  <a:pt x="855676" y="61489"/>
                  <a:pt x="878225" y="27923"/>
                  <a:pt x="935852" y="0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5656856" y="2844909"/>
            <a:ext cx="289849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5615745" y="2105061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 rot="10800000">
            <a:off x="7751699" y="4503690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4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Splash Image Effects 006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8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8074" y="1529943"/>
            <a:ext cx="4594846" cy="4563086"/>
          </a:xfrm>
          <a:custGeom>
            <a:avLst/>
            <a:gdLst>
              <a:gd name="connsiteX0" fmla="*/ 1310812 w 5125156"/>
              <a:gd name="connsiteY0" fmla="*/ 3542735 h 5089729"/>
              <a:gd name="connsiteX1" fmla="*/ 1275384 w 5125156"/>
              <a:gd name="connsiteY1" fmla="*/ 3660826 h 5089729"/>
              <a:gd name="connsiteX2" fmla="*/ 1263575 w 5125156"/>
              <a:gd name="connsiteY2" fmla="*/ 3849772 h 5089729"/>
              <a:gd name="connsiteX3" fmla="*/ 1275384 w 5125156"/>
              <a:gd name="connsiteY3" fmla="*/ 3861581 h 5089729"/>
              <a:gd name="connsiteX4" fmla="*/ 1328526 w 5125156"/>
              <a:gd name="connsiteY4" fmla="*/ 3778917 h 5089729"/>
              <a:gd name="connsiteX5" fmla="*/ 1358048 w 5125156"/>
              <a:gd name="connsiteY5" fmla="*/ 3684444 h 5089729"/>
              <a:gd name="connsiteX6" fmla="*/ 1352144 w 5125156"/>
              <a:gd name="connsiteY6" fmla="*/ 3666731 h 5089729"/>
              <a:gd name="connsiteX7" fmla="*/ 1346239 w 5125156"/>
              <a:gd name="connsiteY7" fmla="*/ 3649018 h 5089729"/>
              <a:gd name="connsiteX8" fmla="*/ 1358048 w 5125156"/>
              <a:gd name="connsiteY8" fmla="*/ 3619494 h 5089729"/>
              <a:gd name="connsiteX9" fmla="*/ 1369858 w 5125156"/>
              <a:gd name="connsiteY9" fmla="*/ 3601781 h 5089729"/>
              <a:gd name="connsiteX10" fmla="*/ 1334430 w 5125156"/>
              <a:gd name="connsiteY10" fmla="*/ 3566354 h 5089729"/>
              <a:gd name="connsiteX11" fmla="*/ 2550770 w 5125156"/>
              <a:gd name="connsiteY11" fmla="*/ 1688704 h 5089729"/>
              <a:gd name="connsiteX12" fmla="*/ 2444487 w 5125156"/>
              <a:gd name="connsiteY12" fmla="*/ 1794986 h 5089729"/>
              <a:gd name="connsiteX13" fmla="*/ 2621625 w 5125156"/>
              <a:gd name="connsiteY13" fmla="*/ 1842223 h 5089729"/>
              <a:gd name="connsiteX14" fmla="*/ 2550770 w 5125156"/>
              <a:gd name="connsiteY14" fmla="*/ 1688704 h 5089729"/>
              <a:gd name="connsiteX15" fmla="*/ 3708062 w 5125156"/>
              <a:gd name="connsiteY15" fmla="*/ 0 h 5089729"/>
              <a:gd name="connsiteX16" fmla="*/ 3767108 w 5125156"/>
              <a:gd name="connsiteY16" fmla="*/ 59046 h 5089729"/>
              <a:gd name="connsiteX17" fmla="*/ 3897009 w 5125156"/>
              <a:gd name="connsiteY17" fmla="*/ 106283 h 5089729"/>
              <a:gd name="connsiteX18" fmla="*/ 3938340 w 5125156"/>
              <a:gd name="connsiteY18" fmla="*/ 100379 h 5089729"/>
              <a:gd name="connsiteX19" fmla="*/ 3979673 w 5125156"/>
              <a:gd name="connsiteY19" fmla="*/ 94474 h 5089729"/>
              <a:gd name="connsiteX20" fmla="*/ 4038719 w 5125156"/>
              <a:gd name="connsiteY20" fmla="*/ 129901 h 5089729"/>
              <a:gd name="connsiteX21" fmla="*/ 4121382 w 5125156"/>
              <a:gd name="connsiteY21" fmla="*/ 165329 h 5089729"/>
              <a:gd name="connsiteX22" fmla="*/ 4268997 w 5125156"/>
              <a:gd name="connsiteY22" fmla="*/ 183042 h 5089729"/>
              <a:gd name="connsiteX23" fmla="*/ 4304423 w 5125156"/>
              <a:gd name="connsiteY23" fmla="*/ 224373 h 5089729"/>
              <a:gd name="connsiteX24" fmla="*/ 4322137 w 5125156"/>
              <a:gd name="connsiteY24" fmla="*/ 265706 h 5089729"/>
              <a:gd name="connsiteX25" fmla="*/ 4428420 w 5125156"/>
              <a:gd name="connsiteY25" fmla="*/ 283419 h 5089729"/>
              <a:gd name="connsiteX26" fmla="*/ 4398896 w 5125156"/>
              <a:gd name="connsiteY26" fmla="*/ 336561 h 5089729"/>
              <a:gd name="connsiteX27" fmla="*/ 4369374 w 5125156"/>
              <a:gd name="connsiteY27" fmla="*/ 377892 h 5089729"/>
              <a:gd name="connsiteX28" fmla="*/ 4452037 w 5125156"/>
              <a:gd name="connsiteY28" fmla="*/ 584552 h 5089729"/>
              <a:gd name="connsiteX29" fmla="*/ 4546510 w 5125156"/>
              <a:gd name="connsiteY29" fmla="*/ 732166 h 5089729"/>
              <a:gd name="connsiteX30" fmla="*/ 4511083 w 5125156"/>
              <a:gd name="connsiteY30" fmla="*/ 791211 h 5089729"/>
              <a:gd name="connsiteX31" fmla="*/ 4475655 w 5125156"/>
              <a:gd name="connsiteY31" fmla="*/ 838448 h 5089729"/>
              <a:gd name="connsiteX32" fmla="*/ 4534701 w 5125156"/>
              <a:gd name="connsiteY32" fmla="*/ 1051012 h 5089729"/>
              <a:gd name="connsiteX33" fmla="*/ 4274901 w 5125156"/>
              <a:gd name="connsiteY33" fmla="*/ 1151389 h 5089729"/>
              <a:gd name="connsiteX34" fmla="*/ 4168618 w 5125156"/>
              <a:gd name="connsiteY34" fmla="*/ 1299003 h 5089729"/>
              <a:gd name="connsiteX35" fmla="*/ 4233569 w 5125156"/>
              <a:gd name="connsiteY35" fmla="*/ 1417094 h 5089729"/>
              <a:gd name="connsiteX36" fmla="*/ 4298519 w 5125156"/>
              <a:gd name="connsiteY36" fmla="*/ 1523377 h 5089729"/>
              <a:gd name="connsiteX37" fmla="*/ 4286710 w 5125156"/>
              <a:gd name="connsiteY37" fmla="*/ 1558803 h 5089729"/>
              <a:gd name="connsiteX38" fmla="*/ 4192237 w 5125156"/>
              <a:gd name="connsiteY38" fmla="*/ 1493853 h 5089729"/>
              <a:gd name="connsiteX39" fmla="*/ 4133191 w 5125156"/>
              <a:gd name="connsiteY39" fmla="*/ 1428904 h 5089729"/>
              <a:gd name="connsiteX40" fmla="*/ 4121382 w 5125156"/>
              <a:gd name="connsiteY40" fmla="*/ 1440713 h 5089729"/>
              <a:gd name="connsiteX41" fmla="*/ 4162714 w 5125156"/>
              <a:gd name="connsiteY41" fmla="*/ 1546994 h 5089729"/>
              <a:gd name="connsiteX42" fmla="*/ 4263091 w 5125156"/>
              <a:gd name="connsiteY42" fmla="*/ 1659180 h 5089729"/>
              <a:gd name="connsiteX43" fmla="*/ 4369374 w 5125156"/>
              <a:gd name="connsiteY43" fmla="*/ 1747750 h 5089729"/>
              <a:gd name="connsiteX44" fmla="*/ 4440229 w 5125156"/>
              <a:gd name="connsiteY44" fmla="*/ 1783177 h 5089729"/>
              <a:gd name="connsiteX45" fmla="*/ 4516988 w 5125156"/>
              <a:gd name="connsiteY45" fmla="*/ 1747750 h 5089729"/>
              <a:gd name="connsiteX46" fmla="*/ 4581938 w 5125156"/>
              <a:gd name="connsiteY46" fmla="*/ 1688704 h 5089729"/>
              <a:gd name="connsiteX47" fmla="*/ 4593747 w 5125156"/>
              <a:gd name="connsiteY47" fmla="*/ 1676895 h 5089729"/>
              <a:gd name="connsiteX48" fmla="*/ 4570128 w 5125156"/>
              <a:gd name="connsiteY48" fmla="*/ 1712322 h 5089729"/>
              <a:gd name="connsiteX49" fmla="*/ 4640983 w 5125156"/>
              <a:gd name="connsiteY49" fmla="*/ 1759559 h 5089729"/>
              <a:gd name="connsiteX50" fmla="*/ 4735455 w 5125156"/>
              <a:gd name="connsiteY50" fmla="*/ 1712322 h 5089729"/>
              <a:gd name="connsiteX51" fmla="*/ 4888974 w 5125156"/>
              <a:gd name="connsiteY51" fmla="*/ 1806794 h 5089729"/>
              <a:gd name="connsiteX52" fmla="*/ 5007066 w 5125156"/>
              <a:gd name="connsiteY52" fmla="*/ 1759559 h 5089729"/>
              <a:gd name="connsiteX53" fmla="*/ 4959829 w 5125156"/>
              <a:gd name="connsiteY53" fmla="*/ 1824509 h 5089729"/>
              <a:gd name="connsiteX54" fmla="*/ 4936211 w 5125156"/>
              <a:gd name="connsiteY54" fmla="*/ 1889458 h 5089729"/>
              <a:gd name="connsiteX55" fmla="*/ 4971639 w 5125156"/>
              <a:gd name="connsiteY55" fmla="*/ 2084309 h 5089729"/>
              <a:gd name="connsiteX56" fmla="*/ 5066112 w 5125156"/>
              <a:gd name="connsiteY56" fmla="*/ 2208304 h 5089729"/>
              <a:gd name="connsiteX57" fmla="*/ 5125156 w 5125156"/>
              <a:gd name="connsiteY57" fmla="*/ 2302778 h 5089729"/>
              <a:gd name="connsiteX58" fmla="*/ 5042493 w 5125156"/>
              <a:gd name="connsiteY58" fmla="*/ 2373633 h 5089729"/>
              <a:gd name="connsiteX59" fmla="*/ 5048397 w 5125156"/>
              <a:gd name="connsiteY59" fmla="*/ 2450393 h 5089729"/>
              <a:gd name="connsiteX60" fmla="*/ 5054303 w 5125156"/>
              <a:gd name="connsiteY60" fmla="*/ 2527152 h 5089729"/>
              <a:gd name="connsiteX61" fmla="*/ 4983448 w 5125156"/>
              <a:gd name="connsiteY61" fmla="*/ 2645242 h 5089729"/>
              <a:gd name="connsiteX62" fmla="*/ 4894880 w 5125156"/>
              <a:gd name="connsiteY62" fmla="*/ 2692479 h 5089729"/>
              <a:gd name="connsiteX63" fmla="*/ 4853547 w 5125156"/>
              <a:gd name="connsiteY63" fmla="*/ 2739715 h 5089729"/>
              <a:gd name="connsiteX64" fmla="*/ 4794501 w 5125156"/>
              <a:gd name="connsiteY64" fmla="*/ 2716097 h 5089729"/>
              <a:gd name="connsiteX65" fmla="*/ 4711838 w 5125156"/>
              <a:gd name="connsiteY65" fmla="*/ 2769239 h 5089729"/>
              <a:gd name="connsiteX66" fmla="*/ 4664602 w 5125156"/>
              <a:gd name="connsiteY66" fmla="*/ 2822379 h 5089729"/>
              <a:gd name="connsiteX67" fmla="*/ 4623269 w 5125156"/>
              <a:gd name="connsiteY67" fmla="*/ 2804665 h 5089729"/>
              <a:gd name="connsiteX68" fmla="*/ 4570128 w 5125156"/>
              <a:gd name="connsiteY68" fmla="*/ 2786952 h 5089729"/>
              <a:gd name="connsiteX69" fmla="*/ 4499273 w 5125156"/>
              <a:gd name="connsiteY69" fmla="*/ 2816474 h 5089729"/>
              <a:gd name="connsiteX70" fmla="*/ 4452037 w 5125156"/>
              <a:gd name="connsiteY70" fmla="*/ 2845998 h 5089729"/>
              <a:gd name="connsiteX71" fmla="*/ 4369374 w 5125156"/>
              <a:gd name="connsiteY71" fmla="*/ 2792857 h 5089729"/>
              <a:gd name="connsiteX72" fmla="*/ 4274901 w 5125156"/>
              <a:gd name="connsiteY72" fmla="*/ 2739715 h 5089729"/>
              <a:gd name="connsiteX73" fmla="*/ 4186331 w 5125156"/>
              <a:gd name="connsiteY73" fmla="*/ 2668860 h 5089729"/>
              <a:gd name="connsiteX74" fmla="*/ 4133191 w 5125156"/>
              <a:gd name="connsiteY74" fmla="*/ 2544865 h 5089729"/>
              <a:gd name="connsiteX75" fmla="*/ 4080050 w 5125156"/>
              <a:gd name="connsiteY75" fmla="*/ 2432678 h 5089729"/>
              <a:gd name="connsiteX76" fmla="*/ 3979673 w 5125156"/>
              <a:gd name="connsiteY76" fmla="*/ 2385442 h 5089729"/>
              <a:gd name="connsiteX77" fmla="*/ 3849772 w 5125156"/>
              <a:gd name="connsiteY77" fmla="*/ 2468106 h 5089729"/>
              <a:gd name="connsiteX78" fmla="*/ 3790726 w 5125156"/>
              <a:gd name="connsiteY78" fmla="*/ 2609816 h 5089729"/>
              <a:gd name="connsiteX79" fmla="*/ 3619494 w 5125156"/>
              <a:gd name="connsiteY79" fmla="*/ 2662956 h 5089729"/>
              <a:gd name="connsiteX80" fmla="*/ 3542735 w 5125156"/>
              <a:gd name="connsiteY80" fmla="*/ 2834188 h 5089729"/>
              <a:gd name="connsiteX81" fmla="*/ 3554544 w 5125156"/>
              <a:gd name="connsiteY81" fmla="*/ 2928662 h 5089729"/>
              <a:gd name="connsiteX82" fmla="*/ 3566354 w 5125156"/>
              <a:gd name="connsiteY82" fmla="*/ 3011326 h 5089729"/>
              <a:gd name="connsiteX83" fmla="*/ 3525021 w 5125156"/>
              <a:gd name="connsiteY83" fmla="*/ 3129416 h 5089729"/>
              <a:gd name="connsiteX84" fmla="*/ 3442358 w 5125156"/>
              <a:gd name="connsiteY84" fmla="*/ 3217984 h 5089729"/>
              <a:gd name="connsiteX85" fmla="*/ 3359694 w 5125156"/>
              <a:gd name="connsiteY85" fmla="*/ 3300648 h 5089729"/>
              <a:gd name="connsiteX86" fmla="*/ 3318361 w 5125156"/>
              <a:gd name="connsiteY86" fmla="*/ 3412835 h 5089729"/>
              <a:gd name="connsiteX87" fmla="*/ 3383312 w 5125156"/>
              <a:gd name="connsiteY87" fmla="*/ 3666731 h 5089729"/>
              <a:gd name="connsiteX88" fmla="*/ 3448262 w 5125156"/>
              <a:gd name="connsiteY88" fmla="*/ 3967864 h 5089729"/>
              <a:gd name="connsiteX89" fmla="*/ 3395121 w 5125156"/>
              <a:gd name="connsiteY89" fmla="*/ 4139095 h 5089729"/>
              <a:gd name="connsiteX90" fmla="*/ 3271126 w 5125156"/>
              <a:gd name="connsiteY90" fmla="*/ 4192237 h 5089729"/>
              <a:gd name="connsiteX91" fmla="*/ 3147129 w 5125156"/>
              <a:gd name="connsiteY91" fmla="*/ 4215855 h 5089729"/>
              <a:gd name="connsiteX92" fmla="*/ 3093989 w 5125156"/>
              <a:gd name="connsiteY92" fmla="*/ 4298519 h 5089729"/>
              <a:gd name="connsiteX93" fmla="*/ 3105798 w 5125156"/>
              <a:gd name="connsiteY93" fmla="*/ 4322136 h 5089729"/>
              <a:gd name="connsiteX94" fmla="*/ 3117607 w 5125156"/>
              <a:gd name="connsiteY94" fmla="*/ 4345756 h 5089729"/>
              <a:gd name="connsiteX95" fmla="*/ 2975898 w 5125156"/>
              <a:gd name="connsiteY95" fmla="*/ 4499274 h 5089729"/>
              <a:gd name="connsiteX96" fmla="*/ 3023135 w 5125156"/>
              <a:gd name="connsiteY96" fmla="*/ 4558319 h 5089729"/>
              <a:gd name="connsiteX97" fmla="*/ 2975898 w 5125156"/>
              <a:gd name="connsiteY97" fmla="*/ 4581938 h 5089729"/>
              <a:gd name="connsiteX98" fmla="*/ 3129416 w 5125156"/>
              <a:gd name="connsiteY98" fmla="*/ 4824025 h 5089729"/>
              <a:gd name="connsiteX99" fmla="*/ 3235698 w 5125156"/>
              <a:gd name="connsiteY99" fmla="*/ 5066111 h 5089729"/>
              <a:gd name="connsiteX100" fmla="*/ 3212080 w 5125156"/>
              <a:gd name="connsiteY100" fmla="*/ 5089729 h 5089729"/>
              <a:gd name="connsiteX101" fmla="*/ 3200271 w 5125156"/>
              <a:gd name="connsiteY101" fmla="*/ 5077920 h 5089729"/>
              <a:gd name="connsiteX102" fmla="*/ 2834188 w 5125156"/>
              <a:gd name="connsiteY102" fmla="*/ 4416611 h 5089729"/>
              <a:gd name="connsiteX103" fmla="*/ 2822379 w 5125156"/>
              <a:gd name="connsiteY103" fmla="*/ 4404802 h 5089729"/>
              <a:gd name="connsiteX104" fmla="*/ 2869616 w 5125156"/>
              <a:gd name="connsiteY104" fmla="*/ 4440228 h 5089729"/>
              <a:gd name="connsiteX105" fmla="*/ 2916852 w 5125156"/>
              <a:gd name="connsiteY105" fmla="*/ 4475655 h 5089729"/>
              <a:gd name="connsiteX106" fmla="*/ 2851903 w 5125156"/>
              <a:gd name="connsiteY106" fmla="*/ 4357565 h 5089729"/>
              <a:gd name="connsiteX107" fmla="*/ 2739715 w 5125156"/>
              <a:gd name="connsiteY107" fmla="*/ 4251283 h 5089729"/>
              <a:gd name="connsiteX108" fmla="*/ 2479915 w 5125156"/>
              <a:gd name="connsiteY108" fmla="*/ 4180428 h 5089729"/>
              <a:gd name="connsiteX109" fmla="*/ 2397251 w 5125156"/>
              <a:gd name="connsiteY109" fmla="*/ 4239473 h 5089729"/>
              <a:gd name="connsiteX110" fmla="*/ 2350014 w 5125156"/>
              <a:gd name="connsiteY110" fmla="*/ 4357565 h 5089729"/>
              <a:gd name="connsiteX111" fmla="*/ 2355919 w 5125156"/>
              <a:gd name="connsiteY111" fmla="*/ 4381182 h 5089729"/>
              <a:gd name="connsiteX112" fmla="*/ 2361823 w 5125156"/>
              <a:gd name="connsiteY112" fmla="*/ 4404802 h 5089729"/>
              <a:gd name="connsiteX113" fmla="*/ 2320492 w 5125156"/>
              <a:gd name="connsiteY113" fmla="*/ 4452037 h 5089729"/>
              <a:gd name="connsiteX114" fmla="*/ 2279160 w 5125156"/>
              <a:gd name="connsiteY114" fmla="*/ 4487465 h 5089729"/>
              <a:gd name="connsiteX115" fmla="*/ 2296873 w 5125156"/>
              <a:gd name="connsiteY115" fmla="*/ 4587842 h 5089729"/>
              <a:gd name="connsiteX116" fmla="*/ 2326397 w 5125156"/>
              <a:gd name="connsiteY116" fmla="*/ 4688219 h 5089729"/>
              <a:gd name="connsiteX117" fmla="*/ 2290968 w 5125156"/>
              <a:gd name="connsiteY117" fmla="*/ 4723648 h 5089729"/>
              <a:gd name="connsiteX118" fmla="*/ 2231924 w 5125156"/>
              <a:gd name="connsiteY118" fmla="*/ 4640984 h 5089729"/>
              <a:gd name="connsiteX119" fmla="*/ 2172878 w 5125156"/>
              <a:gd name="connsiteY119" fmla="*/ 4558319 h 5089729"/>
              <a:gd name="connsiteX120" fmla="*/ 2066597 w 5125156"/>
              <a:gd name="connsiteY120" fmla="*/ 4640984 h 5089729"/>
              <a:gd name="connsiteX121" fmla="*/ 1989837 w 5125156"/>
              <a:gd name="connsiteY121" fmla="*/ 4587842 h 5089729"/>
              <a:gd name="connsiteX122" fmla="*/ 1848127 w 5125156"/>
              <a:gd name="connsiteY122" fmla="*/ 4475655 h 5089729"/>
              <a:gd name="connsiteX123" fmla="*/ 1694609 w 5125156"/>
              <a:gd name="connsiteY123" fmla="*/ 4363469 h 5089729"/>
              <a:gd name="connsiteX124" fmla="*/ 1582421 w 5125156"/>
              <a:gd name="connsiteY124" fmla="*/ 4310328 h 5089729"/>
              <a:gd name="connsiteX125" fmla="*/ 1381667 w 5125156"/>
              <a:gd name="connsiteY125" fmla="*/ 4204046 h 5089729"/>
              <a:gd name="connsiteX126" fmla="*/ 1287195 w 5125156"/>
              <a:gd name="connsiteY126" fmla="*/ 4097764 h 5089729"/>
              <a:gd name="connsiteX127" fmla="*/ 1263575 w 5125156"/>
              <a:gd name="connsiteY127" fmla="*/ 4109573 h 5089729"/>
              <a:gd name="connsiteX128" fmla="*/ 1239958 w 5125156"/>
              <a:gd name="connsiteY128" fmla="*/ 4038718 h 5089729"/>
              <a:gd name="connsiteX129" fmla="*/ 1257671 w 5125156"/>
              <a:gd name="connsiteY129" fmla="*/ 3767108 h 5089729"/>
              <a:gd name="connsiteX130" fmla="*/ 1275384 w 5125156"/>
              <a:gd name="connsiteY130" fmla="*/ 3530926 h 5089729"/>
              <a:gd name="connsiteX131" fmla="*/ 1263575 w 5125156"/>
              <a:gd name="connsiteY131" fmla="*/ 3519117 h 5089729"/>
              <a:gd name="connsiteX132" fmla="*/ 1239958 w 5125156"/>
              <a:gd name="connsiteY132" fmla="*/ 3525021 h 5089729"/>
              <a:gd name="connsiteX133" fmla="*/ 1228149 w 5125156"/>
              <a:gd name="connsiteY133" fmla="*/ 3530926 h 5089729"/>
              <a:gd name="connsiteX134" fmla="*/ 1216340 w 5125156"/>
              <a:gd name="connsiteY134" fmla="*/ 3530926 h 5089729"/>
              <a:gd name="connsiteX135" fmla="*/ 867970 w 5125156"/>
              <a:gd name="connsiteY135" fmla="*/ 3495499 h 5089729"/>
              <a:gd name="connsiteX136" fmla="*/ 466460 w 5125156"/>
              <a:gd name="connsiteY136" fmla="*/ 3383312 h 5089729"/>
              <a:gd name="connsiteX137" fmla="*/ 135805 w 5125156"/>
              <a:gd name="connsiteY137" fmla="*/ 3194366 h 5089729"/>
              <a:gd name="connsiteX138" fmla="*/ 0 w 5125156"/>
              <a:gd name="connsiteY138" fmla="*/ 2928662 h 5089729"/>
              <a:gd name="connsiteX139" fmla="*/ 106282 w 5125156"/>
              <a:gd name="connsiteY139" fmla="*/ 2556674 h 5089729"/>
              <a:gd name="connsiteX140" fmla="*/ 348370 w 5125156"/>
              <a:gd name="connsiteY140" fmla="*/ 2296874 h 5089729"/>
              <a:gd name="connsiteX141" fmla="*/ 590457 w 5125156"/>
              <a:gd name="connsiteY141" fmla="*/ 2084309 h 5089729"/>
              <a:gd name="connsiteX142" fmla="*/ 696738 w 5125156"/>
              <a:gd name="connsiteY142" fmla="*/ 1854032 h 5089729"/>
              <a:gd name="connsiteX143" fmla="*/ 885683 w 5125156"/>
              <a:gd name="connsiteY143" fmla="*/ 1824509 h 5089729"/>
              <a:gd name="connsiteX144" fmla="*/ 1145485 w 5125156"/>
              <a:gd name="connsiteY144" fmla="*/ 1777272 h 5089729"/>
              <a:gd name="connsiteX145" fmla="*/ 1369858 w 5125156"/>
              <a:gd name="connsiteY145" fmla="*/ 1700513 h 5089729"/>
              <a:gd name="connsiteX146" fmla="*/ 1464331 w 5125156"/>
              <a:gd name="connsiteY146" fmla="*/ 1582423 h 5089729"/>
              <a:gd name="connsiteX147" fmla="*/ 1564708 w 5125156"/>
              <a:gd name="connsiteY147" fmla="*/ 1594231 h 5089729"/>
              <a:gd name="connsiteX148" fmla="*/ 1665085 w 5125156"/>
              <a:gd name="connsiteY148" fmla="*/ 1594231 h 5089729"/>
              <a:gd name="connsiteX149" fmla="*/ 1818603 w 5125156"/>
              <a:gd name="connsiteY149" fmla="*/ 1558803 h 5089729"/>
              <a:gd name="connsiteX150" fmla="*/ 1889458 w 5125156"/>
              <a:gd name="connsiteY150" fmla="*/ 1523377 h 5089729"/>
              <a:gd name="connsiteX151" fmla="*/ 1995741 w 5125156"/>
              <a:gd name="connsiteY151" fmla="*/ 1606040 h 5089729"/>
              <a:gd name="connsiteX152" fmla="*/ 2149260 w 5125156"/>
              <a:gd name="connsiteY152" fmla="*/ 1688704 h 5089729"/>
              <a:gd name="connsiteX153" fmla="*/ 2267351 w 5125156"/>
              <a:gd name="connsiteY153" fmla="*/ 1665086 h 5089729"/>
              <a:gd name="connsiteX154" fmla="*/ 2420869 w 5125156"/>
              <a:gd name="connsiteY154" fmla="*/ 1783177 h 5089729"/>
              <a:gd name="connsiteX155" fmla="*/ 2562579 w 5125156"/>
              <a:gd name="connsiteY155" fmla="*/ 1617849 h 5089729"/>
              <a:gd name="connsiteX156" fmla="*/ 2586197 w 5125156"/>
              <a:gd name="connsiteY156" fmla="*/ 1617849 h 5089729"/>
              <a:gd name="connsiteX157" fmla="*/ 2598006 w 5125156"/>
              <a:gd name="connsiteY157" fmla="*/ 1606040 h 5089729"/>
              <a:gd name="connsiteX158" fmla="*/ 2692480 w 5125156"/>
              <a:gd name="connsiteY158" fmla="*/ 1204531 h 5089729"/>
              <a:gd name="connsiteX159" fmla="*/ 2657052 w 5125156"/>
              <a:gd name="connsiteY159" fmla="*/ 1115963 h 5089729"/>
              <a:gd name="connsiteX160" fmla="*/ 2609814 w 5125156"/>
              <a:gd name="connsiteY160" fmla="*/ 1062821 h 5089729"/>
              <a:gd name="connsiteX161" fmla="*/ 2621625 w 5125156"/>
              <a:gd name="connsiteY161" fmla="*/ 1051012 h 5089729"/>
              <a:gd name="connsiteX162" fmla="*/ 2662956 w 5125156"/>
              <a:gd name="connsiteY162" fmla="*/ 1092343 h 5089729"/>
              <a:gd name="connsiteX163" fmla="*/ 2727906 w 5125156"/>
              <a:gd name="connsiteY163" fmla="*/ 1133676 h 5089729"/>
              <a:gd name="connsiteX164" fmla="*/ 2775143 w 5125156"/>
              <a:gd name="connsiteY164" fmla="*/ 1098248 h 5089729"/>
              <a:gd name="connsiteX165" fmla="*/ 2869616 w 5125156"/>
              <a:gd name="connsiteY165" fmla="*/ 1027393 h 5089729"/>
              <a:gd name="connsiteX166" fmla="*/ 2916852 w 5125156"/>
              <a:gd name="connsiteY166" fmla="*/ 1062821 h 5089729"/>
              <a:gd name="connsiteX167" fmla="*/ 2993611 w 5125156"/>
              <a:gd name="connsiteY167" fmla="*/ 997871 h 5089729"/>
              <a:gd name="connsiteX168" fmla="*/ 3034944 w 5125156"/>
              <a:gd name="connsiteY168" fmla="*/ 932920 h 5089729"/>
              <a:gd name="connsiteX169" fmla="*/ 3046752 w 5125156"/>
              <a:gd name="connsiteY169" fmla="*/ 956539 h 5089729"/>
              <a:gd name="connsiteX170" fmla="*/ 3046752 w 5125156"/>
              <a:gd name="connsiteY170" fmla="*/ 980157 h 5089729"/>
              <a:gd name="connsiteX171" fmla="*/ 3200271 w 5125156"/>
              <a:gd name="connsiteY171" fmla="*/ 885685 h 5089729"/>
              <a:gd name="connsiteX172" fmla="*/ 3212080 w 5125156"/>
              <a:gd name="connsiteY172" fmla="*/ 826639 h 5089729"/>
              <a:gd name="connsiteX173" fmla="*/ 3182558 w 5125156"/>
              <a:gd name="connsiteY173" fmla="*/ 732166 h 5089729"/>
              <a:gd name="connsiteX174" fmla="*/ 3153034 w 5125156"/>
              <a:gd name="connsiteY174" fmla="*/ 673120 h 5089729"/>
              <a:gd name="connsiteX175" fmla="*/ 3176653 w 5125156"/>
              <a:gd name="connsiteY175" fmla="*/ 631788 h 5089729"/>
              <a:gd name="connsiteX176" fmla="*/ 3200271 w 5125156"/>
              <a:gd name="connsiteY176" fmla="*/ 590456 h 5089729"/>
              <a:gd name="connsiteX177" fmla="*/ 3158938 w 5125156"/>
              <a:gd name="connsiteY177" fmla="*/ 555028 h 5089729"/>
              <a:gd name="connsiteX178" fmla="*/ 3117607 w 5125156"/>
              <a:gd name="connsiteY178" fmla="*/ 507793 h 5089729"/>
              <a:gd name="connsiteX179" fmla="*/ 3182558 w 5125156"/>
              <a:gd name="connsiteY179" fmla="*/ 436938 h 5089729"/>
              <a:gd name="connsiteX180" fmla="*/ 3330172 w 5125156"/>
              <a:gd name="connsiteY180" fmla="*/ 324752 h 5089729"/>
              <a:gd name="connsiteX181" fmla="*/ 3495499 w 5125156"/>
              <a:gd name="connsiteY181" fmla="*/ 194851 h 5089729"/>
              <a:gd name="connsiteX182" fmla="*/ 3625399 w 5125156"/>
              <a:gd name="connsiteY182" fmla="*/ 70855 h 5089729"/>
              <a:gd name="connsiteX183" fmla="*/ 3678540 w 5125156"/>
              <a:gd name="connsiteY183" fmla="*/ 35428 h 5089729"/>
              <a:gd name="connsiteX184" fmla="*/ 3708062 w 5125156"/>
              <a:gd name="connsiteY184" fmla="*/ 0 h 5089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</a:cxnLst>
            <a:rect l="l" t="t" r="r" b="b"/>
            <a:pathLst>
              <a:path w="5125156" h="5089729">
                <a:moveTo>
                  <a:pt x="1310812" y="3542735"/>
                </a:moveTo>
                <a:cubicBezTo>
                  <a:pt x="1295067" y="3542735"/>
                  <a:pt x="1283258" y="3582099"/>
                  <a:pt x="1275384" y="3660826"/>
                </a:cubicBezTo>
                <a:cubicBezTo>
                  <a:pt x="1267512" y="3739554"/>
                  <a:pt x="1263575" y="3802536"/>
                  <a:pt x="1263575" y="3849772"/>
                </a:cubicBezTo>
                <a:lnTo>
                  <a:pt x="1275384" y="3861581"/>
                </a:lnTo>
                <a:cubicBezTo>
                  <a:pt x="1291131" y="3830090"/>
                  <a:pt x="1308844" y="3802536"/>
                  <a:pt x="1328526" y="3778917"/>
                </a:cubicBezTo>
                <a:cubicBezTo>
                  <a:pt x="1348207" y="3755299"/>
                  <a:pt x="1358048" y="3723809"/>
                  <a:pt x="1358048" y="3684444"/>
                </a:cubicBezTo>
                <a:cubicBezTo>
                  <a:pt x="1358048" y="3676572"/>
                  <a:pt x="1356080" y="3670667"/>
                  <a:pt x="1352144" y="3666731"/>
                </a:cubicBezTo>
                <a:cubicBezTo>
                  <a:pt x="1348207" y="3662795"/>
                  <a:pt x="1346239" y="3656890"/>
                  <a:pt x="1346239" y="3649018"/>
                </a:cubicBezTo>
                <a:cubicBezTo>
                  <a:pt x="1346239" y="3633272"/>
                  <a:pt x="1350175" y="3623430"/>
                  <a:pt x="1358048" y="3619494"/>
                </a:cubicBezTo>
                <a:cubicBezTo>
                  <a:pt x="1365922" y="3615558"/>
                  <a:pt x="1369858" y="3609653"/>
                  <a:pt x="1369858" y="3601781"/>
                </a:cubicBezTo>
                <a:cubicBezTo>
                  <a:pt x="1369858" y="3601781"/>
                  <a:pt x="1358048" y="3589972"/>
                  <a:pt x="1334430" y="3566354"/>
                </a:cubicBezTo>
                <a:close/>
                <a:moveTo>
                  <a:pt x="2550770" y="1688704"/>
                </a:moveTo>
                <a:cubicBezTo>
                  <a:pt x="2511406" y="1688704"/>
                  <a:pt x="2475979" y="1724131"/>
                  <a:pt x="2444487" y="1794986"/>
                </a:cubicBezTo>
                <a:cubicBezTo>
                  <a:pt x="2475979" y="1826477"/>
                  <a:pt x="2535025" y="1842223"/>
                  <a:pt x="2621625" y="1842223"/>
                </a:cubicBezTo>
                <a:cubicBezTo>
                  <a:pt x="2621625" y="1739877"/>
                  <a:pt x="2598006" y="1688704"/>
                  <a:pt x="2550770" y="1688704"/>
                </a:cubicBezTo>
                <a:close/>
                <a:moveTo>
                  <a:pt x="3708062" y="0"/>
                </a:moveTo>
                <a:cubicBezTo>
                  <a:pt x="3723809" y="23619"/>
                  <a:pt x="3743490" y="43301"/>
                  <a:pt x="3767108" y="59046"/>
                </a:cubicBezTo>
                <a:cubicBezTo>
                  <a:pt x="3814345" y="90538"/>
                  <a:pt x="3857645" y="106283"/>
                  <a:pt x="3897009" y="106283"/>
                </a:cubicBezTo>
                <a:cubicBezTo>
                  <a:pt x="3912754" y="106283"/>
                  <a:pt x="3926531" y="104315"/>
                  <a:pt x="3938340" y="100379"/>
                </a:cubicBezTo>
                <a:cubicBezTo>
                  <a:pt x="3950149" y="96442"/>
                  <a:pt x="3963928" y="94474"/>
                  <a:pt x="3979673" y="94474"/>
                </a:cubicBezTo>
                <a:cubicBezTo>
                  <a:pt x="4003291" y="94474"/>
                  <a:pt x="4022972" y="106283"/>
                  <a:pt x="4038719" y="129901"/>
                </a:cubicBezTo>
                <a:cubicBezTo>
                  <a:pt x="4054464" y="153519"/>
                  <a:pt x="4082018" y="165329"/>
                  <a:pt x="4121382" y="165329"/>
                </a:cubicBezTo>
                <a:cubicBezTo>
                  <a:pt x="4200110" y="165329"/>
                  <a:pt x="4249314" y="171233"/>
                  <a:pt x="4268997" y="183042"/>
                </a:cubicBezTo>
                <a:cubicBezTo>
                  <a:pt x="4288678" y="194851"/>
                  <a:pt x="4300487" y="208628"/>
                  <a:pt x="4304423" y="224373"/>
                </a:cubicBezTo>
                <a:cubicBezTo>
                  <a:pt x="4308360" y="240119"/>
                  <a:pt x="4314264" y="253897"/>
                  <a:pt x="4322137" y="265706"/>
                </a:cubicBezTo>
                <a:cubicBezTo>
                  <a:pt x="4330009" y="277515"/>
                  <a:pt x="4365437" y="283419"/>
                  <a:pt x="4428420" y="283419"/>
                </a:cubicBezTo>
                <a:cubicBezTo>
                  <a:pt x="4428420" y="307037"/>
                  <a:pt x="4418577" y="324752"/>
                  <a:pt x="4398896" y="336561"/>
                </a:cubicBezTo>
                <a:cubicBezTo>
                  <a:pt x="4379214" y="348370"/>
                  <a:pt x="4369374" y="362147"/>
                  <a:pt x="4369374" y="377892"/>
                </a:cubicBezTo>
                <a:cubicBezTo>
                  <a:pt x="4369374" y="456619"/>
                  <a:pt x="4396928" y="525506"/>
                  <a:pt x="4452037" y="584552"/>
                </a:cubicBezTo>
                <a:cubicBezTo>
                  <a:pt x="4507147" y="643598"/>
                  <a:pt x="4538638" y="692802"/>
                  <a:pt x="4546510" y="732166"/>
                </a:cubicBezTo>
                <a:cubicBezTo>
                  <a:pt x="4546510" y="755784"/>
                  <a:pt x="4534701" y="775466"/>
                  <a:pt x="4511083" y="791211"/>
                </a:cubicBezTo>
                <a:cubicBezTo>
                  <a:pt x="4487464" y="806957"/>
                  <a:pt x="4475655" y="822703"/>
                  <a:pt x="4475655" y="838448"/>
                </a:cubicBezTo>
                <a:lnTo>
                  <a:pt x="4534701" y="1051012"/>
                </a:lnTo>
                <a:cubicBezTo>
                  <a:pt x="4432356" y="1066757"/>
                  <a:pt x="4345756" y="1100216"/>
                  <a:pt x="4274901" y="1151389"/>
                </a:cubicBezTo>
                <a:cubicBezTo>
                  <a:pt x="4204046" y="1202563"/>
                  <a:pt x="4168618" y="1251766"/>
                  <a:pt x="4168618" y="1299003"/>
                </a:cubicBezTo>
                <a:cubicBezTo>
                  <a:pt x="4168618" y="1361985"/>
                  <a:pt x="4190269" y="1401348"/>
                  <a:pt x="4233569" y="1417094"/>
                </a:cubicBezTo>
                <a:cubicBezTo>
                  <a:pt x="4276869" y="1432840"/>
                  <a:pt x="4298519" y="1468267"/>
                  <a:pt x="4298519" y="1523377"/>
                </a:cubicBezTo>
                <a:cubicBezTo>
                  <a:pt x="4298519" y="1546994"/>
                  <a:pt x="4294583" y="1558803"/>
                  <a:pt x="4286710" y="1558803"/>
                </a:cubicBezTo>
                <a:cubicBezTo>
                  <a:pt x="4247346" y="1558803"/>
                  <a:pt x="4215855" y="1537154"/>
                  <a:pt x="4192237" y="1493853"/>
                </a:cubicBezTo>
                <a:cubicBezTo>
                  <a:pt x="4168618" y="1450554"/>
                  <a:pt x="4148937" y="1428904"/>
                  <a:pt x="4133191" y="1428904"/>
                </a:cubicBezTo>
                <a:cubicBezTo>
                  <a:pt x="4125319" y="1428904"/>
                  <a:pt x="4121382" y="1432840"/>
                  <a:pt x="4121382" y="1440713"/>
                </a:cubicBezTo>
                <a:cubicBezTo>
                  <a:pt x="4121382" y="1472203"/>
                  <a:pt x="4135159" y="1507631"/>
                  <a:pt x="4162714" y="1546994"/>
                </a:cubicBezTo>
                <a:cubicBezTo>
                  <a:pt x="4190269" y="1586359"/>
                  <a:pt x="4223728" y="1623754"/>
                  <a:pt x="4263091" y="1659180"/>
                </a:cubicBezTo>
                <a:cubicBezTo>
                  <a:pt x="4302455" y="1694608"/>
                  <a:pt x="4337882" y="1724131"/>
                  <a:pt x="4369374" y="1747750"/>
                </a:cubicBezTo>
                <a:cubicBezTo>
                  <a:pt x="4400864" y="1771368"/>
                  <a:pt x="4424483" y="1783177"/>
                  <a:pt x="4440229" y="1783177"/>
                </a:cubicBezTo>
                <a:cubicBezTo>
                  <a:pt x="4455974" y="1783177"/>
                  <a:pt x="4481560" y="1771368"/>
                  <a:pt x="4516988" y="1747750"/>
                </a:cubicBezTo>
                <a:cubicBezTo>
                  <a:pt x="4552415" y="1724131"/>
                  <a:pt x="4574064" y="1704449"/>
                  <a:pt x="4581938" y="1688704"/>
                </a:cubicBezTo>
                <a:cubicBezTo>
                  <a:pt x="4581938" y="1680831"/>
                  <a:pt x="4585875" y="1676895"/>
                  <a:pt x="4593747" y="1676895"/>
                </a:cubicBezTo>
                <a:cubicBezTo>
                  <a:pt x="4593747" y="1700513"/>
                  <a:pt x="4585875" y="1712322"/>
                  <a:pt x="4570128" y="1712322"/>
                </a:cubicBezTo>
                <a:cubicBezTo>
                  <a:pt x="4578000" y="1743814"/>
                  <a:pt x="4601620" y="1759559"/>
                  <a:pt x="4640983" y="1759559"/>
                </a:cubicBezTo>
                <a:cubicBezTo>
                  <a:pt x="4688220" y="1759559"/>
                  <a:pt x="4719710" y="1743814"/>
                  <a:pt x="4735455" y="1712322"/>
                </a:cubicBezTo>
                <a:cubicBezTo>
                  <a:pt x="4751202" y="1775304"/>
                  <a:pt x="4802374" y="1806794"/>
                  <a:pt x="4888974" y="1806794"/>
                </a:cubicBezTo>
                <a:cubicBezTo>
                  <a:pt x="4936211" y="1806794"/>
                  <a:pt x="4975575" y="1791049"/>
                  <a:pt x="5007066" y="1759559"/>
                </a:cubicBezTo>
                <a:cubicBezTo>
                  <a:pt x="4991321" y="1806794"/>
                  <a:pt x="4975575" y="1828446"/>
                  <a:pt x="4959829" y="1824509"/>
                </a:cubicBezTo>
                <a:cubicBezTo>
                  <a:pt x="4944084" y="1820573"/>
                  <a:pt x="4936211" y="1842223"/>
                  <a:pt x="4936211" y="1889458"/>
                </a:cubicBezTo>
                <a:cubicBezTo>
                  <a:pt x="4936211" y="1936695"/>
                  <a:pt x="4948020" y="2001646"/>
                  <a:pt x="4971639" y="2084309"/>
                </a:cubicBezTo>
                <a:cubicBezTo>
                  <a:pt x="4995257" y="2166973"/>
                  <a:pt x="5026747" y="2208304"/>
                  <a:pt x="5066112" y="2208304"/>
                </a:cubicBezTo>
                <a:cubicBezTo>
                  <a:pt x="5073984" y="2255541"/>
                  <a:pt x="5093666" y="2287032"/>
                  <a:pt x="5125156" y="2302778"/>
                </a:cubicBezTo>
                <a:cubicBezTo>
                  <a:pt x="5070048" y="2302778"/>
                  <a:pt x="5042493" y="2326396"/>
                  <a:pt x="5042493" y="2373633"/>
                </a:cubicBezTo>
                <a:cubicBezTo>
                  <a:pt x="5042493" y="2397251"/>
                  <a:pt x="5044461" y="2422837"/>
                  <a:pt x="5048397" y="2450393"/>
                </a:cubicBezTo>
                <a:cubicBezTo>
                  <a:pt x="5052335" y="2477947"/>
                  <a:pt x="5054303" y="2503533"/>
                  <a:pt x="5054303" y="2527152"/>
                </a:cubicBezTo>
                <a:cubicBezTo>
                  <a:pt x="5054303" y="2605879"/>
                  <a:pt x="5030684" y="2645242"/>
                  <a:pt x="4983448" y="2645242"/>
                </a:cubicBezTo>
                <a:cubicBezTo>
                  <a:pt x="4920466" y="2645242"/>
                  <a:pt x="4890942" y="2660987"/>
                  <a:pt x="4894880" y="2692479"/>
                </a:cubicBezTo>
                <a:cubicBezTo>
                  <a:pt x="4898816" y="2723970"/>
                  <a:pt x="4885038" y="2739715"/>
                  <a:pt x="4853547" y="2739715"/>
                </a:cubicBezTo>
                <a:cubicBezTo>
                  <a:pt x="4837802" y="2723970"/>
                  <a:pt x="4818121" y="2716097"/>
                  <a:pt x="4794501" y="2716097"/>
                </a:cubicBezTo>
                <a:cubicBezTo>
                  <a:pt x="4739393" y="2716097"/>
                  <a:pt x="4711838" y="2733811"/>
                  <a:pt x="4711838" y="2769239"/>
                </a:cubicBezTo>
                <a:cubicBezTo>
                  <a:pt x="4711838" y="2804665"/>
                  <a:pt x="4696092" y="2822379"/>
                  <a:pt x="4664602" y="2822379"/>
                </a:cubicBezTo>
                <a:cubicBezTo>
                  <a:pt x="4648855" y="2822379"/>
                  <a:pt x="4635078" y="2816474"/>
                  <a:pt x="4623269" y="2804665"/>
                </a:cubicBezTo>
                <a:cubicBezTo>
                  <a:pt x="4611461" y="2792857"/>
                  <a:pt x="4593747" y="2786952"/>
                  <a:pt x="4570128" y="2786952"/>
                </a:cubicBezTo>
                <a:cubicBezTo>
                  <a:pt x="4538638" y="2786952"/>
                  <a:pt x="4515020" y="2796793"/>
                  <a:pt x="4499273" y="2816474"/>
                </a:cubicBezTo>
                <a:cubicBezTo>
                  <a:pt x="4483528" y="2836156"/>
                  <a:pt x="4467783" y="2845998"/>
                  <a:pt x="4452037" y="2845998"/>
                </a:cubicBezTo>
                <a:cubicBezTo>
                  <a:pt x="4412673" y="2845998"/>
                  <a:pt x="4385119" y="2828283"/>
                  <a:pt x="4369374" y="2792857"/>
                </a:cubicBezTo>
                <a:cubicBezTo>
                  <a:pt x="4353629" y="2757428"/>
                  <a:pt x="4322137" y="2739715"/>
                  <a:pt x="4274901" y="2739715"/>
                </a:cubicBezTo>
                <a:cubicBezTo>
                  <a:pt x="4235537" y="2731842"/>
                  <a:pt x="4206014" y="2708225"/>
                  <a:pt x="4186331" y="2668860"/>
                </a:cubicBezTo>
                <a:cubicBezTo>
                  <a:pt x="4166650" y="2629497"/>
                  <a:pt x="4148937" y="2588164"/>
                  <a:pt x="4133191" y="2544865"/>
                </a:cubicBezTo>
                <a:cubicBezTo>
                  <a:pt x="4117446" y="2501564"/>
                  <a:pt x="4099731" y="2464170"/>
                  <a:pt x="4080050" y="2432678"/>
                </a:cubicBezTo>
                <a:cubicBezTo>
                  <a:pt x="4060368" y="2401187"/>
                  <a:pt x="4026908" y="2385442"/>
                  <a:pt x="3979673" y="2385442"/>
                </a:cubicBezTo>
                <a:cubicBezTo>
                  <a:pt x="3924563" y="2385442"/>
                  <a:pt x="3881264" y="2412996"/>
                  <a:pt x="3849772" y="2468106"/>
                </a:cubicBezTo>
                <a:cubicBezTo>
                  <a:pt x="3818282" y="2523214"/>
                  <a:pt x="3798600" y="2570451"/>
                  <a:pt x="3790726" y="2609816"/>
                </a:cubicBezTo>
                <a:cubicBezTo>
                  <a:pt x="3727745" y="2609816"/>
                  <a:pt x="3670667" y="2627529"/>
                  <a:pt x="3619494" y="2662956"/>
                </a:cubicBezTo>
                <a:cubicBezTo>
                  <a:pt x="3568322" y="2698384"/>
                  <a:pt x="3542735" y="2755460"/>
                  <a:pt x="3542735" y="2834188"/>
                </a:cubicBezTo>
                <a:cubicBezTo>
                  <a:pt x="3542735" y="2865680"/>
                  <a:pt x="3546671" y="2897170"/>
                  <a:pt x="3554544" y="2928662"/>
                </a:cubicBezTo>
                <a:cubicBezTo>
                  <a:pt x="3562418" y="2960152"/>
                  <a:pt x="3566354" y="2987706"/>
                  <a:pt x="3566354" y="3011326"/>
                </a:cubicBezTo>
                <a:cubicBezTo>
                  <a:pt x="3566354" y="3058561"/>
                  <a:pt x="3552576" y="3097926"/>
                  <a:pt x="3525021" y="3129416"/>
                </a:cubicBezTo>
                <a:cubicBezTo>
                  <a:pt x="3497467" y="3160908"/>
                  <a:pt x="3469912" y="3190430"/>
                  <a:pt x="3442358" y="3217984"/>
                </a:cubicBezTo>
                <a:cubicBezTo>
                  <a:pt x="3414804" y="3245540"/>
                  <a:pt x="3387248" y="3273094"/>
                  <a:pt x="3359694" y="3300648"/>
                </a:cubicBezTo>
                <a:cubicBezTo>
                  <a:pt x="3332140" y="3328203"/>
                  <a:pt x="3318361" y="3365598"/>
                  <a:pt x="3318361" y="3412835"/>
                </a:cubicBezTo>
                <a:cubicBezTo>
                  <a:pt x="3318361" y="3491563"/>
                  <a:pt x="3340013" y="3576195"/>
                  <a:pt x="3383312" y="3666731"/>
                </a:cubicBezTo>
                <a:cubicBezTo>
                  <a:pt x="3426613" y="3757267"/>
                  <a:pt x="3448262" y="3857644"/>
                  <a:pt x="3448262" y="3967864"/>
                </a:cubicBezTo>
                <a:cubicBezTo>
                  <a:pt x="3448262" y="4054464"/>
                  <a:pt x="3430549" y="4111541"/>
                  <a:pt x="3395121" y="4139095"/>
                </a:cubicBezTo>
                <a:cubicBezTo>
                  <a:pt x="3359694" y="4166651"/>
                  <a:pt x="3318361" y="4184364"/>
                  <a:pt x="3271126" y="4192237"/>
                </a:cubicBezTo>
                <a:cubicBezTo>
                  <a:pt x="3223889" y="4200110"/>
                  <a:pt x="3182558" y="4207982"/>
                  <a:pt x="3147129" y="4215855"/>
                </a:cubicBezTo>
                <a:cubicBezTo>
                  <a:pt x="3111703" y="4223727"/>
                  <a:pt x="3093989" y="4251283"/>
                  <a:pt x="3093989" y="4298519"/>
                </a:cubicBezTo>
                <a:cubicBezTo>
                  <a:pt x="3093989" y="4314264"/>
                  <a:pt x="3097926" y="4322136"/>
                  <a:pt x="3105798" y="4322136"/>
                </a:cubicBezTo>
                <a:cubicBezTo>
                  <a:pt x="3113671" y="4322136"/>
                  <a:pt x="3117607" y="4330011"/>
                  <a:pt x="3117607" y="4345756"/>
                </a:cubicBezTo>
                <a:cubicBezTo>
                  <a:pt x="3109735" y="4416611"/>
                  <a:pt x="3062498" y="4467782"/>
                  <a:pt x="2975898" y="4499274"/>
                </a:cubicBezTo>
                <a:cubicBezTo>
                  <a:pt x="2999515" y="4522892"/>
                  <a:pt x="3015262" y="4542574"/>
                  <a:pt x="3023135" y="4558319"/>
                </a:cubicBezTo>
                <a:cubicBezTo>
                  <a:pt x="3023135" y="4574065"/>
                  <a:pt x="3007389" y="4581938"/>
                  <a:pt x="2975898" y="4581938"/>
                </a:cubicBezTo>
                <a:cubicBezTo>
                  <a:pt x="3007389" y="4637046"/>
                  <a:pt x="3058561" y="4717743"/>
                  <a:pt x="3129416" y="4824025"/>
                </a:cubicBezTo>
                <a:cubicBezTo>
                  <a:pt x="3200271" y="4930306"/>
                  <a:pt x="3235698" y="5011002"/>
                  <a:pt x="3235698" y="5066111"/>
                </a:cubicBezTo>
                <a:cubicBezTo>
                  <a:pt x="3235698" y="5081857"/>
                  <a:pt x="3227825" y="5089729"/>
                  <a:pt x="3212080" y="5089729"/>
                </a:cubicBezTo>
                <a:cubicBezTo>
                  <a:pt x="3204207" y="5089729"/>
                  <a:pt x="3200271" y="5085793"/>
                  <a:pt x="3200271" y="5077920"/>
                </a:cubicBezTo>
                <a:lnTo>
                  <a:pt x="2834188" y="4416611"/>
                </a:lnTo>
                <a:lnTo>
                  <a:pt x="2822379" y="4404802"/>
                </a:lnTo>
                <a:cubicBezTo>
                  <a:pt x="2830252" y="4404802"/>
                  <a:pt x="2845997" y="4416611"/>
                  <a:pt x="2869616" y="4440228"/>
                </a:cubicBezTo>
                <a:cubicBezTo>
                  <a:pt x="2893234" y="4463846"/>
                  <a:pt x="2908979" y="4475655"/>
                  <a:pt x="2916852" y="4475655"/>
                </a:cubicBezTo>
                <a:cubicBezTo>
                  <a:pt x="2916852" y="4452037"/>
                  <a:pt x="2895202" y="4412674"/>
                  <a:pt x="2851903" y="4357565"/>
                </a:cubicBezTo>
                <a:cubicBezTo>
                  <a:pt x="2808602" y="4302455"/>
                  <a:pt x="2771207" y="4267028"/>
                  <a:pt x="2739715" y="4251283"/>
                </a:cubicBezTo>
                <a:lnTo>
                  <a:pt x="2479915" y="4180428"/>
                </a:lnTo>
                <a:cubicBezTo>
                  <a:pt x="2440551" y="4180428"/>
                  <a:pt x="2412997" y="4200110"/>
                  <a:pt x="2397251" y="4239473"/>
                </a:cubicBezTo>
                <a:cubicBezTo>
                  <a:pt x="2381506" y="4278837"/>
                  <a:pt x="2365760" y="4318200"/>
                  <a:pt x="2350014" y="4357565"/>
                </a:cubicBezTo>
                <a:cubicBezTo>
                  <a:pt x="2350014" y="4365437"/>
                  <a:pt x="2351982" y="4373310"/>
                  <a:pt x="2355919" y="4381182"/>
                </a:cubicBezTo>
                <a:cubicBezTo>
                  <a:pt x="2359855" y="4389055"/>
                  <a:pt x="2361823" y="4396928"/>
                  <a:pt x="2361823" y="4404802"/>
                </a:cubicBezTo>
                <a:cubicBezTo>
                  <a:pt x="2361823" y="4444165"/>
                  <a:pt x="2348046" y="4459910"/>
                  <a:pt x="2320492" y="4452037"/>
                </a:cubicBezTo>
                <a:cubicBezTo>
                  <a:pt x="2292937" y="4444165"/>
                  <a:pt x="2279160" y="4455973"/>
                  <a:pt x="2279160" y="4487465"/>
                </a:cubicBezTo>
                <a:cubicBezTo>
                  <a:pt x="2279160" y="4518956"/>
                  <a:pt x="2285064" y="4552414"/>
                  <a:pt x="2296873" y="4587842"/>
                </a:cubicBezTo>
                <a:cubicBezTo>
                  <a:pt x="2308683" y="4623269"/>
                  <a:pt x="2318524" y="4656729"/>
                  <a:pt x="2326397" y="4688219"/>
                </a:cubicBezTo>
                <a:cubicBezTo>
                  <a:pt x="2326397" y="4711837"/>
                  <a:pt x="2314588" y="4723648"/>
                  <a:pt x="2290968" y="4723648"/>
                </a:cubicBezTo>
                <a:cubicBezTo>
                  <a:pt x="2251605" y="4723648"/>
                  <a:pt x="2231924" y="4696092"/>
                  <a:pt x="2231924" y="4640984"/>
                </a:cubicBezTo>
                <a:cubicBezTo>
                  <a:pt x="2231924" y="4585874"/>
                  <a:pt x="2212241" y="4558319"/>
                  <a:pt x="2172878" y="4558319"/>
                </a:cubicBezTo>
                <a:cubicBezTo>
                  <a:pt x="2102023" y="4558319"/>
                  <a:pt x="2066597" y="4585874"/>
                  <a:pt x="2066597" y="4640984"/>
                </a:cubicBezTo>
                <a:cubicBezTo>
                  <a:pt x="2058722" y="4640984"/>
                  <a:pt x="2033137" y="4623269"/>
                  <a:pt x="1989837" y="4587842"/>
                </a:cubicBezTo>
                <a:cubicBezTo>
                  <a:pt x="1946536" y="4552414"/>
                  <a:pt x="1899299" y="4515019"/>
                  <a:pt x="1848127" y="4475655"/>
                </a:cubicBezTo>
                <a:cubicBezTo>
                  <a:pt x="1796954" y="4436292"/>
                  <a:pt x="1745780" y="4398896"/>
                  <a:pt x="1694609" y="4363469"/>
                </a:cubicBezTo>
                <a:cubicBezTo>
                  <a:pt x="1643435" y="4328042"/>
                  <a:pt x="1606041" y="4310328"/>
                  <a:pt x="1582421" y="4310328"/>
                </a:cubicBezTo>
                <a:cubicBezTo>
                  <a:pt x="1472203" y="4310328"/>
                  <a:pt x="1405285" y="4274901"/>
                  <a:pt x="1381667" y="4204046"/>
                </a:cubicBezTo>
                <a:cubicBezTo>
                  <a:pt x="1358048" y="4133191"/>
                  <a:pt x="1326558" y="4097764"/>
                  <a:pt x="1287195" y="4097764"/>
                </a:cubicBezTo>
                <a:cubicBezTo>
                  <a:pt x="1279321" y="4097764"/>
                  <a:pt x="1271448" y="4101701"/>
                  <a:pt x="1263575" y="4109573"/>
                </a:cubicBezTo>
                <a:cubicBezTo>
                  <a:pt x="1247830" y="4093827"/>
                  <a:pt x="1239958" y="4070209"/>
                  <a:pt x="1239958" y="4038718"/>
                </a:cubicBezTo>
                <a:cubicBezTo>
                  <a:pt x="1239958" y="3967864"/>
                  <a:pt x="1245862" y="3877327"/>
                  <a:pt x="1257671" y="3767108"/>
                </a:cubicBezTo>
                <a:cubicBezTo>
                  <a:pt x="1269480" y="3656890"/>
                  <a:pt x="1275384" y="3578163"/>
                  <a:pt x="1275384" y="3530926"/>
                </a:cubicBezTo>
                <a:cubicBezTo>
                  <a:pt x="1275384" y="3523053"/>
                  <a:pt x="1271448" y="3519117"/>
                  <a:pt x="1263575" y="3519117"/>
                </a:cubicBezTo>
                <a:cubicBezTo>
                  <a:pt x="1247830" y="3519117"/>
                  <a:pt x="1239958" y="3521085"/>
                  <a:pt x="1239958" y="3525021"/>
                </a:cubicBezTo>
                <a:cubicBezTo>
                  <a:pt x="1239958" y="3528958"/>
                  <a:pt x="1236021" y="3530926"/>
                  <a:pt x="1228149" y="3530926"/>
                </a:cubicBezTo>
                <a:lnTo>
                  <a:pt x="1216340" y="3530926"/>
                </a:lnTo>
                <a:cubicBezTo>
                  <a:pt x="1121866" y="3530926"/>
                  <a:pt x="1005743" y="3519117"/>
                  <a:pt x="867970" y="3495499"/>
                </a:cubicBezTo>
                <a:cubicBezTo>
                  <a:pt x="730196" y="3471881"/>
                  <a:pt x="596361" y="3434485"/>
                  <a:pt x="466460" y="3383312"/>
                </a:cubicBezTo>
                <a:cubicBezTo>
                  <a:pt x="336559" y="3332140"/>
                  <a:pt x="226342" y="3269157"/>
                  <a:pt x="135805" y="3194366"/>
                </a:cubicBezTo>
                <a:cubicBezTo>
                  <a:pt x="45269" y="3119575"/>
                  <a:pt x="0" y="3031007"/>
                  <a:pt x="0" y="2928662"/>
                </a:cubicBezTo>
                <a:cubicBezTo>
                  <a:pt x="0" y="2779080"/>
                  <a:pt x="35428" y="2655083"/>
                  <a:pt x="106282" y="2556674"/>
                </a:cubicBezTo>
                <a:cubicBezTo>
                  <a:pt x="177136" y="2458265"/>
                  <a:pt x="257832" y="2371665"/>
                  <a:pt x="348370" y="2296874"/>
                </a:cubicBezTo>
                <a:cubicBezTo>
                  <a:pt x="438906" y="2222083"/>
                  <a:pt x="519602" y="2151228"/>
                  <a:pt x="590457" y="2084309"/>
                </a:cubicBezTo>
                <a:cubicBezTo>
                  <a:pt x="661311" y="2017391"/>
                  <a:pt x="696738" y="1940632"/>
                  <a:pt x="696738" y="1854032"/>
                </a:cubicBezTo>
                <a:cubicBezTo>
                  <a:pt x="736103" y="1846159"/>
                  <a:pt x="799083" y="1836318"/>
                  <a:pt x="885683" y="1824509"/>
                </a:cubicBezTo>
                <a:cubicBezTo>
                  <a:pt x="972285" y="1812699"/>
                  <a:pt x="1058885" y="1796954"/>
                  <a:pt x="1145485" y="1777272"/>
                </a:cubicBezTo>
                <a:cubicBezTo>
                  <a:pt x="1232085" y="1757591"/>
                  <a:pt x="1306876" y="1732003"/>
                  <a:pt x="1369858" y="1700513"/>
                </a:cubicBezTo>
                <a:cubicBezTo>
                  <a:pt x="1432839" y="1669023"/>
                  <a:pt x="1464331" y="1629658"/>
                  <a:pt x="1464331" y="1582423"/>
                </a:cubicBezTo>
                <a:cubicBezTo>
                  <a:pt x="1503694" y="1590295"/>
                  <a:pt x="1537154" y="1594231"/>
                  <a:pt x="1564708" y="1594231"/>
                </a:cubicBezTo>
                <a:cubicBezTo>
                  <a:pt x="1592262" y="1594231"/>
                  <a:pt x="1625722" y="1594231"/>
                  <a:pt x="1665085" y="1594231"/>
                </a:cubicBezTo>
                <a:cubicBezTo>
                  <a:pt x="1735940" y="1594231"/>
                  <a:pt x="1787113" y="1582423"/>
                  <a:pt x="1818603" y="1558803"/>
                </a:cubicBezTo>
                <a:cubicBezTo>
                  <a:pt x="1850095" y="1535185"/>
                  <a:pt x="1873713" y="1523377"/>
                  <a:pt x="1889458" y="1523377"/>
                </a:cubicBezTo>
                <a:cubicBezTo>
                  <a:pt x="1944568" y="1523377"/>
                  <a:pt x="1979995" y="1550931"/>
                  <a:pt x="1995741" y="1606040"/>
                </a:cubicBezTo>
                <a:cubicBezTo>
                  <a:pt x="2011487" y="1661150"/>
                  <a:pt x="2062659" y="1688704"/>
                  <a:pt x="2149260" y="1688704"/>
                </a:cubicBezTo>
                <a:cubicBezTo>
                  <a:pt x="2204368" y="1688704"/>
                  <a:pt x="2243733" y="1680831"/>
                  <a:pt x="2267351" y="1665086"/>
                </a:cubicBezTo>
                <a:cubicBezTo>
                  <a:pt x="2322460" y="1704449"/>
                  <a:pt x="2373632" y="1743814"/>
                  <a:pt x="2420869" y="1783177"/>
                </a:cubicBezTo>
                <a:lnTo>
                  <a:pt x="2562579" y="1617849"/>
                </a:lnTo>
                <a:lnTo>
                  <a:pt x="2586197" y="1617849"/>
                </a:lnTo>
                <a:cubicBezTo>
                  <a:pt x="2594069" y="1617849"/>
                  <a:pt x="2598006" y="1613913"/>
                  <a:pt x="2598006" y="1606040"/>
                </a:cubicBezTo>
                <a:lnTo>
                  <a:pt x="2692480" y="1204531"/>
                </a:lnTo>
                <a:cubicBezTo>
                  <a:pt x="2692480" y="1157294"/>
                  <a:pt x="2680669" y="1127772"/>
                  <a:pt x="2657052" y="1115963"/>
                </a:cubicBezTo>
                <a:cubicBezTo>
                  <a:pt x="2633434" y="1104152"/>
                  <a:pt x="2617689" y="1086439"/>
                  <a:pt x="2609814" y="1062821"/>
                </a:cubicBezTo>
                <a:cubicBezTo>
                  <a:pt x="2609814" y="1054948"/>
                  <a:pt x="2613752" y="1051012"/>
                  <a:pt x="2621625" y="1051012"/>
                </a:cubicBezTo>
                <a:cubicBezTo>
                  <a:pt x="2637370" y="1051012"/>
                  <a:pt x="2651147" y="1064789"/>
                  <a:pt x="2662956" y="1092343"/>
                </a:cubicBezTo>
                <a:cubicBezTo>
                  <a:pt x="2674765" y="1119899"/>
                  <a:pt x="2696416" y="1133676"/>
                  <a:pt x="2727906" y="1133676"/>
                </a:cubicBezTo>
                <a:cubicBezTo>
                  <a:pt x="2743652" y="1125803"/>
                  <a:pt x="2759397" y="1113995"/>
                  <a:pt x="2775143" y="1098248"/>
                </a:cubicBezTo>
                <a:cubicBezTo>
                  <a:pt x="2790889" y="1082503"/>
                  <a:pt x="2822379" y="1058885"/>
                  <a:pt x="2869616" y="1027393"/>
                </a:cubicBezTo>
                <a:cubicBezTo>
                  <a:pt x="2877489" y="1051012"/>
                  <a:pt x="2893234" y="1062821"/>
                  <a:pt x="2916852" y="1062821"/>
                </a:cubicBezTo>
                <a:cubicBezTo>
                  <a:pt x="2956216" y="1062821"/>
                  <a:pt x="2981802" y="1041171"/>
                  <a:pt x="2993611" y="997871"/>
                </a:cubicBezTo>
                <a:cubicBezTo>
                  <a:pt x="3005420" y="954572"/>
                  <a:pt x="3019198" y="932920"/>
                  <a:pt x="3034944" y="932920"/>
                </a:cubicBezTo>
                <a:cubicBezTo>
                  <a:pt x="3042816" y="932920"/>
                  <a:pt x="3046752" y="940793"/>
                  <a:pt x="3046752" y="956539"/>
                </a:cubicBezTo>
                <a:lnTo>
                  <a:pt x="3046752" y="980157"/>
                </a:lnTo>
                <a:lnTo>
                  <a:pt x="3200271" y="885685"/>
                </a:lnTo>
                <a:cubicBezTo>
                  <a:pt x="3208144" y="877812"/>
                  <a:pt x="3212080" y="858129"/>
                  <a:pt x="3212080" y="826639"/>
                </a:cubicBezTo>
                <a:cubicBezTo>
                  <a:pt x="3212080" y="787274"/>
                  <a:pt x="3202239" y="755784"/>
                  <a:pt x="3182558" y="732166"/>
                </a:cubicBezTo>
                <a:cubicBezTo>
                  <a:pt x="3162875" y="708547"/>
                  <a:pt x="3153034" y="688865"/>
                  <a:pt x="3153034" y="673120"/>
                </a:cubicBezTo>
                <a:cubicBezTo>
                  <a:pt x="3153034" y="657375"/>
                  <a:pt x="3160906" y="643598"/>
                  <a:pt x="3176653" y="631788"/>
                </a:cubicBezTo>
                <a:cubicBezTo>
                  <a:pt x="3192398" y="619979"/>
                  <a:pt x="3200271" y="606202"/>
                  <a:pt x="3200271" y="590456"/>
                </a:cubicBezTo>
                <a:cubicBezTo>
                  <a:pt x="3200271" y="566839"/>
                  <a:pt x="3186494" y="555028"/>
                  <a:pt x="3158938" y="555028"/>
                </a:cubicBezTo>
                <a:cubicBezTo>
                  <a:pt x="3131384" y="555028"/>
                  <a:pt x="3117607" y="539283"/>
                  <a:pt x="3117607" y="507793"/>
                </a:cubicBezTo>
                <a:cubicBezTo>
                  <a:pt x="3117607" y="492048"/>
                  <a:pt x="3139257" y="468428"/>
                  <a:pt x="3182558" y="436938"/>
                </a:cubicBezTo>
                <a:cubicBezTo>
                  <a:pt x="3225857" y="405448"/>
                  <a:pt x="3275062" y="368051"/>
                  <a:pt x="3330172" y="324752"/>
                </a:cubicBezTo>
                <a:cubicBezTo>
                  <a:pt x="3385280" y="281451"/>
                  <a:pt x="3440390" y="238150"/>
                  <a:pt x="3495499" y="194851"/>
                </a:cubicBezTo>
                <a:cubicBezTo>
                  <a:pt x="3550607" y="151550"/>
                  <a:pt x="3593908" y="110219"/>
                  <a:pt x="3625399" y="70855"/>
                </a:cubicBezTo>
                <a:cubicBezTo>
                  <a:pt x="3656890" y="70855"/>
                  <a:pt x="3674604" y="59046"/>
                  <a:pt x="3678540" y="35428"/>
                </a:cubicBezTo>
                <a:cubicBezTo>
                  <a:pt x="3682476" y="11810"/>
                  <a:pt x="3692317" y="0"/>
                  <a:pt x="3708062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438125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438125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438125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438125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952159" y="2010407"/>
            <a:ext cx="421170" cy="421170"/>
            <a:chOff x="5023476" y="196770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952159" y="306196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952159" y="4113527"/>
            <a:ext cx="421170" cy="421170"/>
            <a:chOff x="5023476" y="407082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952159" y="5165087"/>
            <a:ext cx="421170" cy="421170"/>
            <a:chOff x="5023476" y="512238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169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98858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19646" y="1365185"/>
            <a:ext cx="4853748" cy="5932544"/>
          </a:xfrm>
          <a:custGeom>
            <a:avLst/>
            <a:gdLst>
              <a:gd name="connsiteX0" fmla="*/ 113084 w 4853748"/>
              <a:gd name="connsiteY0" fmla="*/ 5710479 h 5932544"/>
              <a:gd name="connsiteX1" fmla="*/ 139784 w 4853748"/>
              <a:gd name="connsiteY1" fmla="*/ 5728791 h 5932544"/>
              <a:gd name="connsiteX2" fmla="*/ 126323 w 4853748"/>
              <a:gd name="connsiteY2" fmla="*/ 5775064 h 5932544"/>
              <a:gd name="connsiteX3" fmla="*/ 112862 w 4853748"/>
              <a:gd name="connsiteY3" fmla="*/ 5821337 h 5932544"/>
              <a:gd name="connsiteX4" fmla="*/ 101129 w 4853748"/>
              <a:gd name="connsiteY4" fmla="*/ 5818705 h 5932544"/>
              <a:gd name="connsiteX5" fmla="*/ 97071 w 4853748"/>
              <a:gd name="connsiteY5" fmla="*/ 5891734 h 5932544"/>
              <a:gd name="connsiteX6" fmla="*/ 53977 w 4853748"/>
              <a:gd name="connsiteY6" fmla="*/ 5919036 h 5932544"/>
              <a:gd name="connsiteX7" fmla="*/ 1783 w 4853748"/>
              <a:gd name="connsiteY7" fmla="*/ 5931974 h 5932544"/>
              <a:gd name="connsiteX8" fmla="*/ 1180 w 4853748"/>
              <a:gd name="connsiteY8" fmla="*/ 5907193 h 5932544"/>
              <a:gd name="connsiteX9" fmla="*/ 3209 w 4853748"/>
              <a:gd name="connsiteY9" fmla="*/ 5870679 h 5932544"/>
              <a:gd name="connsiteX10" fmla="*/ 14942 w 4853748"/>
              <a:gd name="connsiteY10" fmla="*/ 5873311 h 5932544"/>
              <a:gd name="connsiteX11" fmla="*/ 25469 w 4853748"/>
              <a:gd name="connsiteY11" fmla="*/ 5826380 h 5932544"/>
              <a:gd name="connsiteX12" fmla="*/ 37202 w 4853748"/>
              <a:gd name="connsiteY12" fmla="*/ 5829012 h 5932544"/>
              <a:gd name="connsiteX13" fmla="*/ 46057 w 4853748"/>
              <a:gd name="connsiteY13" fmla="*/ 5803271 h 5932544"/>
              <a:gd name="connsiteX14" fmla="*/ 54912 w 4853748"/>
              <a:gd name="connsiteY14" fmla="*/ 5777530 h 5932544"/>
              <a:gd name="connsiteX15" fmla="*/ 66645 w 4853748"/>
              <a:gd name="connsiteY15" fmla="*/ 5780162 h 5932544"/>
              <a:gd name="connsiteX16" fmla="*/ 76459 w 4853748"/>
              <a:gd name="connsiteY16" fmla="*/ 5763879 h 5932544"/>
              <a:gd name="connsiteX17" fmla="*/ 86273 w 4853748"/>
              <a:gd name="connsiteY17" fmla="*/ 5747596 h 5932544"/>
              <a:gd name="connsiteX18" fmla="*/ 98006 w 4853748"/>
              <a:gd name="connsiteY18" fmla="*/ 5750227 h 5932544"/>
              <a:gd name="connsiteX19" fmla="*/ 103269 w 4853748"/>
              <a:gd name="connsiteY19" fmla="*/ 5726762 h 5932544"/>
              <a:gd name="connsiteX20" fmla="*/ 113084 w 4853748"/>
              <a:gd name="connsiteY20" fmla="*/ 5710479 h 5932544"/>
              <a:gd name="connsiteX21" fmla="*/ 251354 w 4853748"/>
              <a:gd name="connsiteY21" fmla="*/ 5698365 h 5932544"/>
              <a:gd name="connsiteX22" fmla="*/ 268953 w 4853748"/>
              <a:gd name="connsiteY22" fmla="*/ 5702313 h 5932544"/>
              <a:gd name="connsiteX23" fmla="*/ 281947 w 4853748"/>
              <a:gd name="connsiteY23" fmla="*/ 5726793 h 5932544"/>
              <a:gd name="connsiteX24" fmla="*/ 294940 w 4853748"/>
              <a:gd name="connsiteY24" fmla="*/ 5751273 h 5932544"/>
              <a:gd name="connsiteX25" fmla="*/ 270048 w 4853748"/>
              <a:gd name="connsiteY25" fmla="*/ 5807305 h 5932544"/>
              <a:gd name="connsiteX26" fmla="*/ 236110 w 4853748"/>
              <a:gd name="connsiteY26" fmla="*/ 5821257 h 5932544"/>
              <a:gd name="connsiteX27" fmla="*/ 193072 w 4853748"/>
              <a:gd name="connsiteY27" fmla="*/ 5820845 h 5932544"/>
              <a:gd name="connsiteX28" fmla="*/ 195704 w 4853748"/>
              <a:gd name="connsiteY28" fmla="*/ 5809113 h 5932544"/>
              <a:gd name="connsiteX29" fmla="*/ 183971 w 4853748"/>
              <a:gd name="connsiteY29" fmla="*/ 5806481 h 5932544"/>
              <a:gd name="connsiteX30" fmla="*/ 189591 w 4853748"/>
              <a:gd name="connsiteY30" fmla="*/ 5767691 h 5932544"/>
              <a:gd name="connsiteX31" fmla="*/ 195212 w 4853748"/>
              <a:gd name="connsiteY31" fmla="*/ 5728902 h 5932544"/>
              <a:gd name="connsiteX32" fmla="*/ 222625 w 4853748"/>
              <a:gd name="connsiteY32" fmla="*/ 5716567 h 5932544"/>
              <a:gd name="connsiteX33" fmla="*/ 251354 w 4853748"/>
              <a:gd name="connsiteY33" fmla="*/ 5698365 h 5932544"/>
              <a:gd name="connsiteX34" fmla="*/ 2750721 w 4853748"/>
              <a:gd name="connsiteY34" fmla="*/ 5131454 h 5932544"/>
              <a:gd name="connsiteX35" fmla="*/ 2805794 w 4853748"/>
              <a:gd name="connsiteY35" fmla="*/ 5146888 h 5932544"/>
              <a:gd name="connsiteX36" fmla="*/ 2860866 w 4853748"/>
              <a:gd name="connsiteY36" fmla="*/ 5162323 h 5932544"/>
              <a:gd name="connsiteX37" fmla="*/ 2858234 w 4853748"/>
              <a:gd name="connsiteY37" fmla="*/ 5174056 h 5932544"/>
              <a:gd name="connsiteX38" fmla="*/ 2887566 w 4853748"/>
              <a:gd name="connsiteY38" fmla="*/ 5180635 h 5932544"/>
              <a:gd name="connsiteX39" fmla="*/ 2884934 w 4853748"/>
              <a:gd name="connsiteY39" fmla="*/ 5192368 h 5932544"/>
              <a:gd name="connsiteX40" fmla="*/ 2924683 w 4853748"/>
              <a:gd name="connsiteY40" fmla="*/ 5207446 h 5932544"/>
              <a:gd name="connsiteX41" fmla="*/ 2922051 w 4853748"/>
              <a:gd name="connsiteY41" fmla="*/ 5219179 h 5932544"/>
              <a:gd name="connsiteX42" fmla="*/ 2939650 w 4853748"/>
              <a:gd name="connsiteY42" fmla="*/ 5223127 h 5932544"/>
              <a:gd name="connsiteX43" fmla="*/ 2947435 w 4853748"/>
              <a:gd name="connsiteY43" fmla="*/ 5243358 h 5932544"/>
              <a:gd name="connsiteX44" fmla="*/ 2965034 w 4853748"/>
              <a:gd name="connsiteY44" fmla="*/ 5247305 h 5932544"/>
              <a:gd name="connsiteX45" fmla="*/ 2962402 w 4853748"/>
              <a:gd name="connsiteY45" fmla="*/ 5259038 h 5932544"/>
              <a:gd name="connsiteX46" fmla="*/ 2996887 w 4853748"/>
              <a:gd name="connsiteY46" fmla="*/ 5297582 h 5932544"/>
              <a:gd name="connsiteX47" fmla="*/ 2991624 w 4853748"/>
              <a:gd name="connsiteY47" fmla="*/ 5321047 h 5932544"/>
              <a:gd name="connsiteX48" fmla="*/ 3017008 w 4853748"/>
              <a:gd name="connsiteY48" fmla="*/ 5345226 h 5932544"/>
              <a:gd name="connsiteX49" fmla="*/ 3018926 w 4853748"/>
              <a:gd name="connsiteY49" fmla="*/ 5364141 h 5932544"/>
              <a:gd name="connsiteX50" fmla="*/ 3029644 w 4853748"/>
              <a:gd name="connsiteY50" fmla="*/ 5385030 h 5932544"/>
              <a:gd name="connsiteX51" fmla="*/ 3033180 w 4853748"/>
              <a:gd name="connsiteY51" fmla="*/ 5410469 h 5932544"/>
              <a:gd name="connsiteX52" fmla="*/ 3050779 w 4853748"/>
              <a:gd name="connsiteY52" fmla="*/ 5414417 h 5932544"/>
              <a:gd name="connsiteX53" fmla="*/ 3046831 w 4853748"/>
              <a:gd name="connsiteY53" fmla="*/ 5432016 h 5932544"/>
              <a:gd name="connsiteX54" fmla="*/ 3089458 w 4853748"/>
              <a:gd name="connsiteY54" fmla="*/ 5475466 h 5932544"/>
              <a:gd name="connsiteX55" fmla="*/ 3083124 w 4853748"/>
              <a:gd name="connsiteY55" fmla="*/ 5544904 h 5932544"/>
              <a:gd name="connsiteX56" fmla="*/ 3037454 w 4853748"/>
              <a:gd name="connsiteY56" fmla="*/ 5556224 h 5932544"/>
              <a:gd name="connsiteX57" fmla="*/ 2959217 w 4853748"/>
              <a:gd name="connsiteY57" fmla="*/ 5547916 h 5932544"/>
              <a:gd name="connsiteX58" fmla="*/ 2922100 w 4853748"/>
              <a:gd name="connsiteY58" fmla="*/ 5521106 h 5932544"/>
              <a:gd name="connsiteX59" fmla="*/ 2853789 w 4853748"/>
              <a:gd name="connsiteY59" fmla="*/ 5441086 h 5932544"/>
              <a:gd name="connsiteX60" fmla="*/ 2768480 w 4853748"/>
              <a:gd name="connsiteY60" fmla="*/ 5381900 h 5932544"/>
              <a:gd name="connsiteX61" fmla="*/ 2771112 w 4853748"/>
              <a:gd name="connsiteY61" fmla="*/ 5370167 h 5932544"/>
              <a:gd name="connsiteX62" fmla="*/ 2745070 w 4853748"/>
              <a:gd name="connsiteY62" fmla="*/ 5348921 h 5932544"/>
              <a:gd name="connsiteX63" fmla="*/ 2734709 w 4853748"/>
              <a:gd name="connsiteY63" fmla="*/ 5312708 h 5932544"/>
              <a:gd name="connsiteX64" fmla="*/ 2722976 w 4853748"/>
              <a:gd name="connsiteY64" fmla="*/ 5310076 h 5932544"/>
              <a:gd name="connsiteX65" fmla="*/ 2720455 w 4853748"/>
              <a:gd name="connsiteY65" fmla="*/ 5266380 h 5932544"/>
              <a:gd name="connsiteX66" fmla="*/ 2706803 w 4853748"/>
              <a:gd name="connsiteY66" fmla="*/ 5244833 h 5932544"/>
              <a:gd name="connsiteX67" fmla="*/ 2710751 w 4853748"/>
              <a:gd name="connsiteY67" fmla="*/ 5227234 h 5932544"/>
              <a:gd name="connsiteX68" fmla="*/ 2699019 w 4853748"/>
              <a:gd name="connsiteY68" fmla="*/ 5224602 h 5932544"/>
              <a:gd name="connsiteX69" fmla="*/ 2708230 w 4853748"/>
              <a:gd name="connsiteY69" fmla="*/ 5183538 h 5932544"/>
              <a:gd name="connsiteX70" fmla="*/ 2703680 w 4853748"/>
              <a:gd name="connsiteY70" fmla="*/ 5176355 h 5932544"/>
              <a:gd name="connsiteX71" fmla="*/ 2699129 w 4853748"/>
              <a:gd name="connsiteY71" fmla="*/ 5169173 h 5932544"/>
              <a:gd name="connsiteX72" fmla="*/ 2707628 w 4853748"/>
              <a:gd name="connsiteY72" fmla="*/ 5158756 h 5932544"/>
              <a:gd name="connsiteX73" fmla="*/ 2713494 w 4853748"/>
              <a:gd name="connsiteY73" fmla="*/ 5160072 h 5932544"/>
              <a:gd name="connsiteX74" fmla="*/ 2726241 w 4853748"/>
              <a:gd name="connsiteY74" fmla="*/ 5144447 h 5932544"/>
              <a:gd name="connsiteX75" fmla="*/ 2749405 w 4853748"/>
              <a:gd name="connsiteY75" fmla="*/ 5137320 h 5932544"/>
              <a:gd name="connsiteX76" fmla="*/ 3479307 w 4853748"/>
              <a:gd name="connsiteY76" fmla="*/ 5042265 h 5932544"/>
              <a:gd name="connsiteX77" fmla="*/ 3610285 w 4853748"/>
              <a:gd name="connsiteY77" fmla="*/ 5090131 h 5932544"/>
              <a:gd name="connsiteX78" fmla="*/ 3725583 w 4853748"/>
              <a:gd name="connsiteY78" fmla="*/ 5152964 h 5932544"/>
              <a:gd name="connsiteX79" fmla="*/ 3829862 w 4853748"/>
              <a:gd name="connsiteY79" fmla="*/ 5182517 h 5932544"/>
              <a:gd name="connsiteX80" fmla="*/ 3827230 w 4853748"/>
              <a:gd name="connsiteY80" fmla="*/ 5194250 h 5932544"/>
              <a:gd name="connsiteX81" fmla="*/ 3909359 w 4853748"/>
              <a:gd name="connsiteY81" fmla="*/ 5212673 h 5932544"/>
              <a:gd name="connsiteX82" fmla="*/ 3906728 w 4853748"/>
              <a:gd name="connsiteY82" fmla="*/ 5224405 h 5932544"/>
              <a:gd name="connsiteX83" fmla="*/ 3924327 w 4853748"/>
              <a:gd name="connsiteY83" fmla="*/ 5228353 h 5932544"/>
              <a:gd name="connsiteX84" fmla="*/ 3937978 w 4853748"/>
              <a:gd name="connsiteY84" fmla="*/ 5249900 h 5932544"/>
              <a:gd name="connsiteX85" fmla="*/ 3927204 w 4853748"/>
              <a:gd name="connsiteY85" fmla="*/ 5256726 h 5932544"/>
              <a:gd name="connsiteX86" fmla="*/ 3917747 w 4853748"/>
              <a:gd name="connsiteY86" fmla="*/ 5257685 h 5932544"/>
              <a:gd name="connsiteX87" fmla="*/ 3859083 w 4853748"/>
              <a:gd name="connsiteY87" fmla="*/ 5244526 h 5932544"/>
              <a:gd name="connsiteX88" fmla="*/ 3861715 w 4853748"/>
              <a:gd name="connsiteY88" fmla="*/ 5232793 h 5932544"/>
              <a:gd name="connsiteX89" fmla="*/ 3779586 w 4853748"/>
              <a:gd name="connsiteY89" fmla="*/ 5214370 h 5932544"/>
              <a:gd name="connsiteX90" fmla="*/ 3714152 w 4853748"/>
              <a:gd name="connsiteY90" fmla="*/ 5162722 h 5932544"/>
              <a:gd name="connsiteX91" fmla="*/ 3605022 w 4853748"/>
              <a:gd name="connsiteY91" fmla="*/ 5113596 h 5932544"/>
              <a:gd name="connsiteX92" fmla="*/ 3558091 w 4853748"/>
              <a:gd name="connsiteY92" fmla="*/ 5103069 h 5932544"/>
              <a:gd name="connsiteX93" fmla="*/ 3550306 w 4853748"/>
              <a:gd name="connsiteY93" fmla="*/ 5082838 h 5932544"/>
              <a:gd name="connsiteX94" fmla="*/ 3510557 w 4853748"/>
              <a:gd name="connsiteY94" fmla="*/ 5067760 h 5932544"/>
              <a:gd name="connsiteX95" fmla="*/ 3479307 w 4853748"/>
              <a:gd name="connsiteY95" fmla="*/ 5042265 h 5932544"/>
              <a:gd name="connsiteX96" fmla="*/ 2945467 w 4853748"/>
              <a:gd name="connsiteY96" fmla="*/ 4922516 h 5932544"/>
              <a:gd name="connsiteX97" fmla="*/ 3015808 w 4853748"/>
              <a:gd name="connsiteY97" fmla="*/ 4966022 h 5932544"/>
              <a:gd name="connsiteX98" fmla="*/ 3067236 w 4853748"/>
              <a:gd name="connsiteY98" fmla="*/ 5011439 h 5932544"/>
              <a:gd name="connsiteX99" fmla="*/ 3064603 w 4853748"/>
              <a:gd name="connsiteY99" fmla="*/ 5023179 h 5932544"/>
              <a:gd name="connsiteX100" fmla="*/ 3029404 w 4853748"/>
              <a:gd name="connsiteY100" fmla="*/ 5015284 h 5932544"/>
              <a:gd name="connsiteX101" fmla="*/ 2969179 w 4853748"/>
              <a:gd name="connsiteY101" fmla="*/ 4967885 h 5932544"/>
              <a:gd name="connsiteX102" fmla="*/ 2945467 w 4853748"/>
              <a:gd name="connsiteY102" fmla="*/ 4922516 h 5932544"/>
              <a:gd name="connsiteX103" fmla="*/ 3404396 w 4853748"/>
              <a:gd name="connsiteY103" fmla="*/ 4510972 h 5932544"/>
              <a:gd name="connsiteX104" fmla="*/ 3514897 w 4853748"/>
              <a:gd name="connsiteY104" fmla="*/ 4526517 h 5932544"/>
              <a:gd name="connsiteX105" fmla="*/ 3549438 w 4853748"/>
              <a:gd name="connsiteY105" fmla="*/ 4537346 h 5932544"/>
              <a:gd name="connsiteX106" fmla="*/ 3568297 w 4853748"/>
              <a:gd name="connsiteY106" fmla="*/ 4563142 h 5932544"/>
              <a:gd name="connsiteX107" fmla="*/ 3585896 w 4853748"/>
              <a:gd name="connsiteY107" fmla="*/ 4567090 h 5932544"/>
              <a:gd name="connsiteX108" fmla="*/ 3604344 w 4853748"/>
              <a:gd name="connsiteY108" fmla="*/ 4635924 h 5932544"/>
              <a:gd name="connsiteX109" fmla="*/ 3633209 w 4853748"/>
              <a:gd name="connsiteY109" fmla="*/ 4713257 h 5932544"/>
              <a:gd name="connsiteX110" fmla="*/ 3644941 w 4853748"/>
              <a:gd name="connsiteY110" fmla="*/ 4715889 h 5932544"/>
              <a:gd name="connsiteX111" fmla="*/ 3626518 w 4853748"/>
              <a:gd name="connsiteY111" fmla="*/ 4798018 h 5932544"/>
              <a:gd name="connsiteX112" fmla="*/ 3586056 w 4853748"/>
              <a:gd name="connsiteY112" fmla="*/ 4813588 h 5932544"/>
              <a:gd name="connsiteX113" fmla="*/ 3545594 w 4853748"/>
              <a:gd name="connsiteY113" fmla="*/ 4829158 h 5932544"/>
              <a:gd name="connsiteX114" fmla="*/ 3526569 w 4853748"/>
              <a:gd name="connsiteY114" fmla="*/ 4886505 h 5932544"/>
              <a:gd name="connsiteX115" fmla="*/ 3514836 w 4853748"/>
              <a:gd name="connsiteY115" fmla="*/ 4883873 h 5932544"/>
              <a:gd name="connsiteX116" fmla="*/ 3498442 w 4853748"/>
              <a:gd name="connsiteY116" fmla="*/ 4929488 h 5932544"/>
              <a:gd name="connsiteX117" fmla="*/ 3457980 w 4853748"/>
              <a:gd name="connsiteY117" fmla="*/ 4945058 h 5932544"/>
              <a:gd name="connsiteX118" fmla="*/ 3455348 w 4853748"/>
              <a:gd name="connsiteY118" fmla="*/ 4956791 h 5932544"/>
              <a:gd name="connsiteX119" fmla="*/ 3431225 w 4853748"/>
              <a:gd name="connsiteY119" fmla="*/ 4954460 h 5932544"/>
              <a:gd name="connsiteX120" fmla="*/ 3407101 w 4853748"/>
              <a:gd name="connsiteY120" fmla="*/ 4952130 h 5932544"/>
              <a:gd name="connsiteX121" fmla="*/ 3384952 w 4853748"/>
              <a:gd name="connsiteY121" fmla="*/ 4941000 h 5932544"/>
              <a:gd name="connsiteX122" fmla="*/ 3367328 w 4853748"/>
              <a:gd name="connsiteY122" fmla="*/ 4786088 h 5932544"/>
              <a:gd name="connsiteX123" fmla="*/ 3287093 w 4853748"/>
              <a:gd name="connsiteY123" fmla="*/ 4635617 h 5932544"/>
              <a:gd name="connsiteX124" fmla="*/ 3306832 w 4853748"/>
              <a:gd name="connsiteY124" fmla="*/ 4547621 h 5932544"/>
              <a:gd name="connsiteX125" fmla="*/ 3404396 w 4853748"/>
              <a:gd name="connsiteY125" fmla="*/ 4510972 h 5932544"/>
              <a:gd name="connsiteX126" fmla="*/ 3701219 w 4853748"/>
              <a:gd name="connsiteY126" fmla="*/ 3311356 h 5932544"/>
              <a:gd name="connsiteX127" fmla="*/ 3738336 w 4853748"/>
              <a:gd name="connsiteY127" fmla="*/ 3338167 h 5932544"/>
              <a:gd name="connsiteX128" fmla="*/ 3726492 w 4853748"/>
              <a:gd name="connsiteY128" fmla="*/ 3390964 h 5932544"/>
              <a:gd name="connsiteX129" fmla="*/ 3708235 w 4853748"/>
              <a:gd name="connsiteY129" fmla="*/ 3389949 h 5932544"/>
              <a:gd name="connsiteX130" fmla="*/ 3695845 w 4853748"/>
              <a:gd name="connsiteY130" fmla="*/ 3390251 h 5932544"/>
              <a:gd name="connsiteX131" fmla="*/ 3693213 w 4853748"/>
              <a:gd name="connsiteY131" fmla="*/ 3401983 h 5932544"/>
              <a:gd name="connsiteX132" fmla="*/ 3681480 w 4853748"/>
              <a:gd name="connsiteY132" fmla="*/ 3399352 h 5932544"/>
              <a:gd name="connsiteX133" fmla="*/ 3684112 w 4853748"/>
              <a:gd name="connsiteY133" fmla="*/ 3387619 h 5932544"/>
              <a:gd name="connsiteX134" fmla="*/ 3653575 w 4853748"/>
              <a:gd name="connsiteY134" fmla="*/ 3331476 h 5932544"/>
              <a:gd name="connsiteX135" fmla="*/ 3701219 w 4853748"/>
              <a:gd name="connsiteY135" fmla="*/ 3311356 h 5932544"/>
              <a:gd name="connsiteX136" fmla="*/ 464434 w 4853748"/>
              <a:gd name="connsiteY136" fmla="*/ 2104684 h 5932544"/>
              <a:gd name="connsiteX137" fmla="*/ 520014 w 4853748"/>
              <a:gd name="connsiteY137" fmla="*/ 2110990 h 5932544"/>
              <a:gd name="connsiteX138" fmla="*/ 592329 w 4853748"/>
              <a:gd name="connsiteY138" fmla="*/ 2145696 h 5932544"/>
              <a:gd name="connsiteX139" fmla="*/ 581801 w 4853748"/>
              <a:gd name="connsiteY139" fmla="*/ 2192627 h 5932544"/>
              <a:gd name="connsiteX140" fmla="*/ 489803 w 4853748"/>
              <a:gd name="connsiteY140" fmla="*/ 2218202 h 5932544"/>
              <a:gd name="connsiteX141" fmla="*/ 398517 w 4853748"/>
              <a:gd name="connsiteY141" fmla="*/ 2213128 h 5932544"/>
              <a:gd name="connsiteX142" fmla="*/ 340511 w 4853748"/>
              <a:gd name="connsiteY142" fmla="*/ 2197036 h 5932544"/>
              <a:gd name="connsiteX143" fmla="*/ 323681 w 4853748"/>
              <a:gd name="connsiteY143" fmla="*/ 2134726 h 5932544"/>
              <a:gd name="connsiteX144" fmla="*/ 415022 w 4853748"/>
              <a:gd name="connsiteY144" fmla="*/ 2112084 h 5932544"/>
              <a:gd name="connsiteX145" fmla="*/ 464434 w 4853748"/>
              <a:gd name="connsiteY145" fmla="*/ 2104684 h 5932544"/>
              <a:gd name="connsiteX146" fmla="*/ 4736538 w 4853748"/>
              <a:gd name="connsiteY146" fmla="*/ 1467923 h 5932544"/>
              <a:gd name="connsiteX147" fmla="*/ 4771751 w 4853748"/>
              <a:gd name="connsiteY147" fmla="*/ 1468891 h 5932544"/>
              <a:gd name="connsiteX148" fmla="*/ 4823177 w 4853748"/>
              <a:gd name="connsiteY148" fmla="*/ 1514315 h 5932544"/>
              <a:gd name="connsiteX149" fmla="*/ 4851027 w 4853748"/>
              <a:gd name="connsiteY149" fmla="*/ 1609905 h 5932544"/>
              <a:gd name="connsiteX150" fmla="*/ 4845160 w 4853748"/>
              <a:gd name="connsiteY150" fmla="*/ 1608589 h 5932544"/>
              <a:gd name="connsiteX151" fmla="*/ 4787345 w 4853748"/>
              <a:gd name="connsiteY151" fmla="*/ 1660316 h 5932544"/>
              <a:gd name="connsiteX152" fmla="*/ 4688576 w 4853748"/>
              <a:gd name="connsiteY152" fmla="*/ 1647403 h 5932544"/>
              <a:gd name="connsiteX153" fmla="*/ 4671088 w 4853748"/>
              <a:gd name="connsiteY153" fmla="*/ 1588026 h 5932544"/>
              <a:gd name="connsiteX154" fmla="*/ 4675146 w 4853748"/>
              <a:gd name="connsiteY154" fmla="*/ 1514997 h 5932544"/>
              <a:gd name="connsiteX155" fmla="*/ 4713032 w 4853748"/>
              <a:gd name="connsiteY155" fmla="*/ 1483446 h 5932544"/>
              <a:gd name="connsiteX156" fmla="*/ 4736538 w 4853748"/>
              <a:gd name="connsiteY156" fmla="*/ 1467923 h 5932544"/>
              <a:gd name="connsiteX157" fmla="*/ 115580 w 4853748"/>
              <a:gd name="connsiteY157" fmla="*/ 1194619 h 5932544"/>
              <a:gd name="connsiteX158" fmla="*/ 171009 w 4853748"/>
              <a:gd name="connsiteY158" fmla="*/ 1194730 h 5932544"/>
              <a:gd name="connsiteX159" fmla="*/ 257633 w 4853748"/>
              <a:gd name="connsiteY159" fmla="*/ 1248050 h 5932544"/>
              <a:gd name="connsiteX160" fmla="*/ 344258 w 4853748"/>
              <a:gd name="connsiteY160" fmla="*/ 1301370 h 5932544"/>
              <a:gd name="connsiteX161" fmla="*/ 351440 w 4853748"/>
              <a:gd name="connsiteY161" fmla="*/ 1296819 h 5932544"/>
              <a:gd name="connsiteX162" fmla="*/ 376221 w 4853748"/>
              <a:gd name="connsiteY162" fmla="*/ 1296216 h 5932544"/>
              <a:gd name="connsiteX163" fmla="*/ 373589 w 4853748"/>
              <a:gd name="connsiteY163" fmla="*/ 1307949 h 5932544"/>
              <a:gd name="connsiteX164" fmla="*/ 398672 w 4853748"/>
              <a:gd name="connsiteY164" fmla="*/ 1319737 h 5932544"/>
              <a:gd name="connsiteX165" fmla="*/ 423755 w 4853748"/>
              <a:gd name="connsiteY165" fmla="*/ 1331525 h 5932544"/>
              <a:gd name="connsiteX166" fmla="*/ 414543 w 4853748"/>
              <a:gd name="connsiteY166" fmla="*/ 1372590 h 5932544"/>
              <a:gd name="connsiteX167" fmla="*/ 181807 w 4853748"/>
              <a:gd name="connsiteY167" fmla="*/ 1338868 h 5932544"/>
              <a:gd name="connsiteX168" fmla="*/ 184439 w 4853748"/>
              <a:gd name="connsiteY168" fmla="*/ 1327135 h 5932544"/>
              <a:gd name="connsiteX169" fmla="*/ 172706 w 4853748"/>
              <a:gd name="connsiteY169" fmla="*/ 1324503 h 5932544"/>
              <a:gd name="connsiteX170" fmla="*/ 170074 w 4853748"/>
              <a:gd name="connsiteY170" fmla="*/ 1336236 h 5932544"/>
              <a:gd name="connsiteX171" fmla="*/ 105545 w 4853748"/>
              <a:gd name="connsiteY171" fmla="*/ 1321761 h 5932544"/>
              <a:gd name="connsiteX172" fmla="*/ 108176 w 4853748"/>
              <a:gd name="connsiteY172" fmla="*/ 1310028 h 5932544"/>
              <a:gd name="connsiteX173" fmla="*/ 55434 w 4853748"/>
              <a:gd name="connsiteY173" fmla="*/ 1270470 h 5932544"/>
              <a:gd name="connsiteX174" fmla="*/ 57519 w 4853748"/>
              <a:gd name="connsiteY174" fmla="*/ 1206241 h 5932544"/>
              <a:gd name="connsiteX175" fmla="*/ 115580 w 4853748"/>
              <a:gd name="connsiteY175" fmla="*/ 1194619 h 5932544"/>
              <a:gd name="connsiteX176" fmla="*/ 2755752 w 4853748"/>
              <a:gd name="connsiteY176" fmla="*/ 0 h 5932544"/>
              <a:gd name="connsiteX177" fmla="*/ 2861346 w 4853748"/>
              <a:gd name="connsiteY177" fmla="*/ 23687 h 5932544"/>
              <a:gd name="connsiteX178" fmla="*/ 2863978 w 4853748"/>
              <a:gd name="connsiteY178" fmla="*/ 11954 h 5932544"/>
              <a:gd name="connsiteX179" fmla="*/ 2950000 w 4853748"/>
              <a:gd name="connsiteY179" fmla="*/ 40493 h 5932544"/>
              <a:gd name="connsiteX180" fmla="*/ 3030155 w 4853748"/>
              <a:gd name="connsiteY180" fmla="*/ 67715 h 5932544"/>
              <a:gd name="connsiteX181" fmla="*/ 3072536 w 4853748"/>
              <a:gd name="connsiteY181" fmla="*/ 71060 h 5932544"/>
              <a:gd name="connsiteX182" fmla="*/ 3075167 w 4853748"/>
              <a:gd name="connsiteY182" fmla="*/ 59328 h 5932544"/>
              <a:gd name="connsiteX183" fmla="*/ 3092766 w 4853748"/>
              <a:gd name="connsiteY183" fmla="*/ 63275 h 5932544"/>
              <a:gd name="connsiteX184" fmla="*/ 3095398 w 4853748"/>
              <a:gd name="connsiteY184" fmla="*/ 51543 h 5932544"/>
              <a:gd name="connsiteX185" fmla="*/ 3145619 w 4853748"/>
              <a:gd name="connsiteY185" fmla="*/ 47404 h 5932544"/>
              <a:gd name="connsiteX186" fmla="*/ 3204941 w 4853748"/>
              <a:gd name="connsiteY186" fmla="*/ 57630 h 5932544"/>
              <a:gd name="connsiteX187" fmla="*/ 3225418 w 4853748"/>
              <a:gd name="connsiteY187" fmla="*/ 89951 h 5932544"/>
              <a:gd name="connsiteX188" fmla="*/ 3247210 w 4853748"/>
              <a:gd name="connsiteY188" fmla="*/ 116405 h 5932544"/>
              <a:gd name="connsiteX189" fmla="*/ 3241947 w 4853748"/>
              <a:gd name="connsiteY189" fmla="*/ 139870 h 5932544"/>
              <a:gd name="connsiteX190" fmla="*/ 3253680 w 4853748"/>
              <a:gd name="connsiteY190" fmla="*/ 142502 h 5932544"/>
              <a:gd name="connsiteX191" fmla="*/ 3280982 w 4853748"/>
              <a:gd name="connsiteY191" fmla="*/ 185596 h 5932544"/>
              <a:gd name="connsiteX192" fmla="*/ 3337014 w 4853748"/>
              <a:gd name="connsiteY192" fmla="*/ 210488 h 5932544"/>
              <a:gd name="connsiteX193" fmla="*/ 3339646 w 4853748"/>
              <a:gd name="connsiteY193" fmla="*/ 198755 h 5932544"/>
              <a:gd name="connsiteX194" fmla="*/ 3380710 w 4853748"/>
              <a:gd name="connsiteY194" fmla="*/ 207967 h 5932544"/>
              <a:gd name="connsiteX195" fmla="*/ 3424105 w 4853748"/>
              <a:gd name="connsiteY195" fmla="*/ 193055 h 5932544"/>
              <a:gd name="connsiteX196" fmla="*/ 3469419 w 4853748"/>
              <a:gd name="connsiteY196" fmla="*/ 197058 h 5932544"/>
              <a:gd name="connsiteX197" fmla="*/ 3480438 w 4853748"/>
              <a:gd name="connsiteY197" fmla="*/ 230338 h 5932544"/>
              <a:gd name="connsiteX198" fmla="*/ 3492171 w 4853748"/>
              <a:gd name="connsiteY198" fmla="*/ 232970 h 5932544"/>
              <a:gd name="connsiteX199" fmla="*/ 3488826 w 4853748"/>
              <a:gd name="connsiteY199" fmla="*/ 275350 h 5932544"/>
              <a:gd name="connsiteX200" fmla="*/ 3500559 w 4853748"/>
              <a:gd name="connsiteY200" fmla="*/ 277982 h 5932544"/>
              <a:gd name="connsiteX201" fmla="*/ 3491347 w 4853748"/>
              <a:gd name="connsiteY201" fmla="*/ 319047 h 5932544"/>
              <a:gd name="connsiteX202" fmla="*/ 3503080 w 4853748"/>
              <a:gd name="connsiteY202" fmla="*/ 321678 h 5932544"/>
              <a:gd name="connsiteX203" fmla="*/ 3545953 w 4853748"/>
              <a:gd name="connsiteY203" fmla="*/ 405234 h 5932544"/>
              <a:gd name="connsiteX204" fmla="*/ 3563552 w 4853748"/>
              <a:gd name="connsiteY204" fmla="*/ 409182 h 5932544"/>
              <a:gd name="connsiteX205" fmla="*/ 3624847 w 4853748"/>
              <a:gd name="connsiteY205" fmla="*/ 410609 h 5932544"/>
              <a:gd name="connsiteX206" fmla="*/ 3677288 w 4853748"/>
              <a:gd name="connsiteY206" fmla="*/ 437776 h 5932544"/>
              <a:gd name="connsiteX207" fmla="*/ 3691185 w 4853748"/>
              <a:gd name="connsiteY207" fmla="*/ 499428 h 5932544"/>
              <a:gd name="connsiteX208" fmla="*/ 3689156 w 4853748"/>
              <a:gd name="connsiteY208" fmla="*/ 535942 h 5932544"/>
              <a:gd name="connsiteX209" fmla="*/ 3700889 w 4853748"/>
              <a:gd name="connsiteY209" fmla="*/ 538574 h 5932544"/>
              <a:gd name="connsiteX210" fmla="*/ 3706042 w 4853748"/>
              <a:gd name="connsiteY210" fmla="*/ 570538 h 5932544"/>
              <a:gd name="connsiteX211" fmla="*/ 3718377 w 4853748"/>
              <a:gd name="connsiteY211" fmla="*/ 597951 h 5932544"/>
              <a:gd name="connsiteX212" fmla="*/ 3714429 w 4853748"/>
              <a:gd name="connsiteY212" fmla="*/ 615550 h 5932544"/>
              <a:gd name="connsiteX213" fmla="*/ 3741129 w 4853748"/>
              <a:gd name="connsiteY213" fmla="*/ 633863 h 5932544"/>
              <a:gd name="connsiteX214" fmla="*/ 3745022 w 4853748"/>
              <a:gd name="connsiteY214" fmla="*/ 643978 h 5932544"/>
              <a:gd name="connsiteX215" fmla="*/ 3748914 w 4853748"/>
              <a:gd name="connsiteY215" fmla="*/ 654094 h 5932544"/>
              <a:gd name="connsiteX216" fmla="*/ 3766513 w 4853748"/>
              <a:gd name="connsiteY216" fmla="*/ 658041 h 5932544"/>
              <a:gd name="connsiteX217" fmla="*/ 3763881 w 4853748"/>
              <a:gd name="connsiteY217" fmla="*/ 669774 h 5932544"/>
              <a:gd name="connsiteX218" fmla="*/ 3817884 w 4853748"/>
              <a:gd name="connsiteY218" fmla="*/ 731180 h 5932544"/>
              <a:gd name="connsiteX219" fmla="*/ 3858838 w 4853748"/>
              <a:gd name="connsiteY219" fmla="*/ 795821 h 5932544"/>
              <a:gd name="connsiteX220" fmla="*/ 3870570 w 4853748"/>
              <a:gd name="connsiteY220" fmla="*/ 798453 h 5932544"/>
              <a:gd name="connsiteX221" fmla="*/ 3868541 w 4853748"/>
              <a:gd name="connsiteY221" fmla="*/ 834967 h 5932544"/>
              <a:gd name="connsiteX222" fmla="*/ 3866512 w 4853748"/>
              <a:gd name="connsiteY222" fmla="*/ 871481 h 5932544"/>
              <a:gd name="connsiteX223" fmla="*/ 3901710 w 4853748"/>
              <a:gd name="connsiteY223" fmla="*/ 879377 h 5932544"/>
              <a:gd name="connsiteX224" fmla="*/ 3904342 w 4853748"/>
              <a:gd name="connsiteY224" fmla="*/ 867644 h 5932544"/>
              <a:gd name="connsiteX225" fmla="*/ 3927808 w 4853748"/>
              <a:gd name="connsiteY225" fmla="*/ 872908 h 5932544"/>
              <a:gd name="connsiteX226" fmla="*/ 3930439 w 4853748"/>
              <a:gd name="connsiteY226" fmla="*/ 861175 h 5932544"/>
              <a:gd name="connsiteX227" fmla="*/ 3965035 w 4853748"/>
              <a:gd name="connsiteY227" fmla="*/ 844289 h 5932544"/>
              <a:gd name="connsiteX228" fmla="*/ 3999631 w 4853748"/>
              <a:gd name="connsiteY228" fmla="*/ 827403 h 5932544"/>
              <a:gd name="connsiteX229" fmla="*/ 4017943 w 4853748"/>
              <a:gd name="connsiteY229" fmla="*/ 800703 h 5932544"/>
              <a:gd name="connsiteX230" fmla="*/ 4057390 w 4853748"/>
              <a:gd name="connsiteY230" fmla="*/ 803391 h 5932544"/>
              <a:gd name="connsiteX231" fmla="*/ 4108570 w 4853748"/>
              <a:gd name="connsiteY231" fmla="*/ 808710 h 5932544"/>
              <a:gd name="connsiteX232" fmla="*/ 4111202 w 4853748"/>
              <a:gd name="connsiteY232" fmla="*/ 796977 h 5932544"/>
              <a:gd name="connsiteX233" fmla="*/ 4138615 w 4853748"/>
              <a:gd name="connsiteY233" fmla="*/ 784642 h 5932544"/>
              <a:gd name="connsiteX234" fmla="*/ 4176445 w 4853748"/>
              <a:gd name="connsiteY234" fmla="*/ 780805 h 5932544"/>
              <a:gd name="connsiteX235" fmla="*/ 4221648 w 4853748"/>
              <a:gd name="connsiteY235" fmla="*/ 840237 h 5932544"/>
              <a:gd name="connsiteX236" fmla="*/ 4298213 w 4853748"/>
              <a:gd name="connsiteY236" fmla="*/ 869735 h 5932544"/>
              <a:gd name="connsiteX237" fmla="*/ 4300377 w 4853748"/>
              <a:gd name="connsiteY237" fmla="*/ 928755 h 5932544"/>
              <a:gd name="connsiteX238" fmla="*/ 4328639 w 4853748"/>
              <a:gd name="connsiteY238" fmla="*/ 981306 h 5932544"/>
              <a:gd name="connsiteX239" fmla="*/ 4340372 w 4853748"/>
              <a:gd name="connsiteY239" fmla="*/ 983938 h 5932544"/>
              <a:gd name="connsiteX240" fmla="*/ 4340261 w 4853748"/>
              <a:gd name="connsiteY240" fmla="*/ 1039367 h 5932544"/>
              <a:gd name="connsiteX241" fmla="*/ 4329020 w 4853748"/>
              <a:gd name="connsiteY241" fmla="*/ 1116946 h 5932544"/>
              <a:gd name="connsiteX242" fmla="*/ 4320165 w 4853748"/>
              <a:gd name="connsiteY242" fmla="*/ 1142687 h 5932544"/>
              <a:gd name="connsiteX243" fmla="*/ 4302210 w 4853748"/>
              <a:gd name="connsiteY243" fmla="*/ 1154063 h 5932544"/>
              <a:gd name="connsiteX244" fmla="*/ 4295630 w 4853748"/>
              <a:gd name="connsiteY244" fmla="*/ 1183395 h 5932544"/>
              <a:gd name="connsiteX245" fmla="*/ 4269533 w 4853748"/>
              <a:gd name="connsiteY245" fmla="*/ 1189864 h 5932544"/>
              <a:gd name="connsiteX246" fmla="*/ 4265585 w 4853748"/>
              <a:gd name="connsiteY246" fmla="*/ 1207463 h 5932544"/>
              <a:gd name="connsiteX247" fmla="*/ 4253852 w 4853748"/>
              <a:gd name="connsiteY247" fmla="*/ 1204831 h 5932544"/>
              <a:gd name="connsiteX248" fmla="*/ 4247272 w 4853748"/>
              <a:gd name="connsiteY248" fmla="*/ 1234163 h 5932544"/>
              <a:gd name="connsiteX249" fmla="*/ 4205495 w 4853748"/>
              <a:gd name="connsiteY249" fmla="*/ 1255599 h 5932544"/>
              <a:gd name="connsiteX250" fmla="*/ 4183234 w 4853748"/>
              <a:gd name="connsiteY250" fmla="*/ 1299898 h 5932544"/>
              <a:gd name="connsiteX251" fmla="*/ 4191019 w 4853748"/>
              <a:gd name="connsiteY251" fmla="*/ 1320129 h 5932544"/>
              <a:gd name="connsiteX252" fmla="*/ 4192938 w 4853748"/>
              <a:gd name="connsiteY252" fmla="*/ 1339044 h 5932544"/>
              <a:gd name="connsiteX253" fmla="*/ 4216403 w 4853748"/>
              <a:gd name="connsiteY253" fmla="*/ 1344308 h 5932544"/>
              <a:gd name="connsiteX254" fmla="*/ 4233947 w 4853748"/>
              <a:gd name="connsiteY254" fmla="*/ 1375970 h 5932544"/>
              <a:gd name="connsiteX255" fmla="*/ 4250175 w 4853748"/>
              <a:gd name="connsiteY255" fmla="*/ 1413499 h 5932544"/>
              <a:gd name="connsiteX256" fmla="*/ 4243595 w 4853748"/>
              <a:gd name="connsiteY256" fmla="*/ 1442831 h 5932544"/>
              <a:gd name="connsiteX257" fmla="*/ 4255328 w 4853748"/>
              <a:gd name="connsiteY257" fmla="*/ 1445463 h 5932544"/>
              <a:gd name="connsiteX258" fmla="*/ 4247432 w 4853748"/>
              <a:gd name="connsiteY258" fmla="*/ 1480661 h 5932544"/>
              <a:gd name="connsiteX259" fmla="*/ 4259165 w 4853748"/>
              <a:gd name="connsiteY259" fmla="*/ 1483293 h 5932544"/>
              <a:gd name="connsiteX260" fmla="*/ 4235589 w 4853748"/>
              <a:gd name="connsiteY260" fmla="*/ 1533458 h 5932544"/>
              <a:gd name="connsiteX261" fmla="*/ 4247322 w 4853748"/>
              <a:gd name="connsiteY261" fmla="*/ 1536090 h 5932544"/>
              <a:gd name="connsiteX262" fmla="*/ 4212861 w 4853748"/>
              <a:gd name="connsiteY262" fmla="*/ 1648510 h 5932544"/>
              <a:gd name="connsiteX263" fmla="*/ 4184267 w 4853748"/>
              <a:gd name="connsiteY263" fmla="*/ 1762245 h 5932544"/>
              <a:gd name="connsiteX264" fmla="*/ 4172535 w 4853748"/>
              <a:gd name="connsiteY264" fmla="*/ 1759614 h 5932544"/>
              <a:gd name="connsiteX265" fmla="*/ 4164338 w 4853748"/>
              <a:gd name="connsiteY265" fmla="*/ 1782421 h 5932544"/>
              <a:gd name="connsiteX266" fmla="*/ 4156141 w 4853748"/>
              <a:gd name="connsiteY266" fmla="*/ 1805230 h 5932544"/>
              <a:gd name="connsiteX267" fmla="*/ 4162007 w 4853748"/>
              <a:gd name="connsiteY267" fmla="*/ 1806544 h 5932544"/>
              <a:gd name="connsiteX268" fmla="*/ 4184403 w 4853748"/>
              <a:gd name="connsiteY268" fmla="*/ 1857780 h 5932544"/>
              <a:gd name="connsiteX269" fmla="*/ 4224397 w 4853748"/>
              <a:gd name="connsiteY269" fmla="*/ 1912963 h 5932544"/>
              <a:gd name="connsiteX270" fmla="*/ 4241996 w 4853748"/>
              <a:gd name="connsiteY270" fmla="*/ 1916911 h 5932544"/>
              <a:gd name="connsiteX271" fmla="*/ 4239364 w 4853748"/>
              <a:gd name="connsiteY271" fmla="*/ 1928644 h 5932544"/>
              <a:gd name="connsiteX272" fmla="*/ 4259239 w 4853748"/>
              <a:gd name="connsiteY272" fmla="*/ 1936183 h 5932544"/>
              <a:gd name="connsiteX273" fmla="*/ 4279113 w 4853748"/>
              <a:gd name="connsiteY273" fmla="*/ 1943722 h 5932544"/>
              <a:gd name="connsiteX274" fmla="*/ 4276481 w 4853748"/>
              <a:gd name="connsiteY274" fmla="*/ 1955454 h 5932544"/>
              <a:gd name="connsiteX275" fmla="*/ 4305813 w 4853748"/>
              <a:gd name="connsiteY275" fmla="*/ 1962034 h 5932544"/>
              <a:gd name="connsiteX276" fmla="*/ 4303181 w 4853748"/>
              <a:gd name="connsiteY276" fmla="*/ 1973767 h 5932544"/>
              <a:gd name="connsiteX277" fmla="*/ 4332513 w 4853748"/>
              <a:gd name="connsiteY277" fmla="*/ 1980346 h 5932544"/>
              <a:gd name="connsiteX278" fmla="*/ 4329881 w 4853748"/>
              <a:gd name="connsiteY278" fmla="*/ 1992079 h 5932544"/>
              <a:gd name="connsiteX279" fmla="*/ 4375496 w 4853748"/>
              <a:gd name="connsiteY279" fmla="*/ 2008473 h 5932544"/>
              <a:gd name="connsiteX280" fmla="*/ 4372864 w 4853748"/>
              <a:gd name="connsiteY280" fmla="*/ 2020207 h 5932544"/>
              <a:gd name="connsiteX281" fmla="*/ 4396330 w 4853748"/>
              <a:gd name="connsiteY281" fmla="*/ 2025470 h 5932544"/>
              <a:gd name="connsiteX282" fmla="*/ 4412201 w 4853748"/>
              <a:gd name="connsiteY282" fmla="*/ 2078323 h 5932544"/>
              <a:gd name="connsiteX283" fmla="*/ 4431307 w 4853748"/>
              <a:gd name="connsiteY283" fmla="*/ 2144223 h 5932544"/>
              <a:gd name="connsiteX284" fmla="*/ 4491778 w 4853748"/>
              <a:gd name="connsiteY284" fmla="*/ 2231727 h 5932544"/>
              <a:gd name="connsiteX285" fmla="*/ 4495505 w 4853748"/>
              <a:gd name="connsiteY285" fmla="*/ 2324986 h 5932544"/>
              <a:gd name="connsiteX286" fmla="*/ 4501371 w 4853748"/>
              <a:gd name="connsiteY286" fmla="*/ 2326302 h 5932544"/>
              <a:gd name="connsiteX287" fmla="*/ 4503892 w 4853748"/>
              <a:gd name="connsiteY287" fmla="*/ 2369998 h 5932544"/>
              <a:gd name="connsiteX288" fmla="*/ 4506413 w 4853748"/>
              <a:gd name="connsiteY288" fmla="*/ 2413695 h 5932544"/>
              <a:gd name="connsiteX289" fmla="*/ 4508332 w 4853748"/>
              <a:gd name="connsiteY289" fmla="*/ 2432610 h 5932544"/>
              <a:gd name="connsiteX290" fmla="*/ 4520065 w 4853748"/>
              <a:gd name="connsiteY290" fmla="*/ 2435242 h 5932544"/>
              <a:gd name="connsiteX291" fmla="*/ 4494213 w 4853748"/>
              <a:gd name="connsiteY291" fmla="*/ 2481816 h 5932544"/>
              <a:gd name="connsiteX292" fmla="*/ 4468362 w 4853748"/>
              <a:gd name="connsiteY292" fmla="*/ 2528390 h 5932544"/>
              <a:gd name="connsiteX293" fmla="*/ 4456629 w 4853748"/>
              <a:gd name="connsiteY293" fmla="*/ 2525759 h 5932544"/>
              <a:gd name="connsiteX294" fmla="*/ 4427076 w 4853748"/>
              <a:gd name="connsiteY294" fmla="*/ 2630037 h 5932544"/>
              <a:gd name="connsiteX295" fmla="*/ 4438095 w 4853748"/>
              <a:gd name="connsiteY295" fmla="*/ 2663317 h 5932544"/>
              <a:gd name="connsiteX296" fmla="*/ 4441933 w 4853748"/>
              <a:gd name="connsiteY296" fmla="*/ 2701147 h 5932544"/>
              <a:gd name="connsiteX297" fmla="*/ 4398181 w 4853748"/>
              <a:gd name="connsiteY297" fmla="*/ 2731383 h 5932544"/>
              <a:gd name="connsiteX298" fmla="*/ 4345328 w 4853748"/>
              <a:gd name="connsiteY298" fmla="*/ 2747254 h 5932544"/>
              <a:gd name="connsiteX299" fmla="*/ 4340064 w 4853748"/>
              <a:gd name="connsiteY299" fmla="*/ 2770719 h 5932544"/>
              <a:gd name="connsiteX300" fmla="*/ 4318517 w 4853748"/>
              <a:gd name="connsiteY300" fmla="*/ 2784371 h 5932544"/>
              <a:gd name="connsiteX301" fmla="*/ 4314570 w 4853748"/>
              <a:gd name="connsiteY301" fmla="*/ 2801970 h 5932544"/>
              <a:gd name="connsiteX302" fmla="*/ 4302837 w 4853748"/>
              <a:gd name="connsiteY302" fmla="*/ 2799338 h 5932544"/>
              <a:gd name="connsiteX303" fmla="*/ 4297573 w 4853748"/>
              <a:gd name="connsiteY303" fmla="*/ 2822803 h 5932544"/>
              <a:gd name="connsiteX304" fmla="*/ 4277342 w 4853748"/>
              <a:gd name="connsiteY304" fmla="*/ 2830588 h 5932544"/>
              <a:gd name="connsiteX305" fmla="*/ 4219170 w 4853748"/>
              <a:gd name="connsiteY305" fmla="*/ 2897639 h 5932544"/>
              <a:gd name="connsiteX306" fmla="*/ 4167578 w 4853748"/>
              <a:gd name="connsiteY306" fmla="*/ 2935359 h 5932544"/>
              <a:gd name="connsiteX307" fmla="*/ 4132380 w 4853748"/>
              <a:gd name="connsiteY307" fmla="*/ 2927463 h 5932544"/>
              <a:gd name="connsiteX308" fmla="*/ 4129748 w 4853748"/>
              <a:gd name="connsiteY308" fmla="*/ 2939196 h 5932544"/>
              <a:gd name="connsiteX309" fmla="*/ 4106283 w 4853748"/>
              <a:gd name="connsiteY309" fmla="*/ 2933932 h 5932544"/>
              <a:gd name="connsiteX310" fmla="*/ 4103651 w 4853748"/>
              <a:gd name="connsiteY310" fmla="*/ 2945665 h 5932544"/>
              <a:gd name="connsiteX311" fmla="*/ 4043671 w 4853748"/>
              <a:gd name="connsiteY311" fmla="*/ 2938372 h 5932544"/>
              <a:gd name="connsiteX312" fmla="*/ 4011050 w 4853748"/>
              <a:gd name="connsiteY312" fmla="*/ 2946458 h 5932544"/>
              <a:gd name="connsiteX313" fmla="*/ 3979744 w 4853748"/>
              <a:gd name="connsiteY313" fmla="*/ 2948678 h 5932544"/>
              <a:gd name="connsiteX314" fmla="*/ 3960829 w 4853748"/>
              <a:gd name="connsiteY314" fmla="*/ 2950597 h 5932544"/>
              <a:gd name="connsiteX315" fmla="*/ 3908579 w 4853748"/>
              <a:gd name="connsiteY315" fmla="*/ 2991249 h 5932544"/>
              <a:gd name="connsiteX316" fmla="*/ 3861593 w 4853748"/>
              <a:gd name="connsiteY316" fmla="*/ 3008436 h 5932544"/>
              <a:gd name="connsiteX317" fmla="*/ 3842376 w 4853748"/>
              <a:gd name="connsiteY317" fmla="*/ 2997964 h 5932544"/>
              <a:gd name="connsiteX318" fmla="*/ 3823160 w 4853748"/>
              <a:gd name="connsiteY318" fmla="*/ 2987492 h 5932544"/>
              <a:gd name="connsiteX319" fmla="*/ 3799996 w 4853748"/>
              <a:gd name="connsiteY319" fmla="*/ 2994619 h 5932544"/>
              <a:gd name="connsiteX320" fmla="*/ 3781382 w 4853748"/>
              <a:gd name="connsiteY320" fmla="*/ 3008928 h 5932544"/>
              <a:gd name="connsiteX321" fmla="*/ 3773597 w 4853748"/>
              <a:gd name="connsiteY321" fmla="*/ 2988697 h 5932544"/>
              <a:gd name="connsiteX322" fmla="*/ 3757314 w 4853748"/>
              <a:gd name="connsiteY322" fmla="*/ 2978883 h 5932544"/>
              <a:gd name="connsiteX323" fmla="*/ 3761262 w 4853748"/>
              <a:gd name="connsiteY323" fmla="*/ 2961284 h 5932544"/>
              <a:gd name="connsiteX324" fmla="*/ 3713015 w 4853748"/>
              <a:gd name="connsiteY324" fmla="*/ 2956623 h 5932544"/>
              <a:gd name="connsiteX325" fmla="*/ 3669921 w 4853748"/>
              <a:gd name="connsiteY325" fmla="*/ 2983925 h 5932544"/>
              <a:gd name="connsiteX326" fmla="*/ 3631489 w 4853748"/>
              <a:gd name="connsiteY326" fmla="*/ 2962981 h 5932544"/>
              <a:gd name="connsiteX327" fmla="*/ 3598922 w 4853748"/>
              <a:gd name="connsiteY327" fmla="*/ 2943353 h 5932544"/>
              <a:gd name="connsiteX328" fmla="*/ 3600238 w 4853748"/>
              <a:gd name="connsiteY328" fmla="*/ 2937486 h 5932544"/>
              <a:gd name="connsiteX329" fmla="*/ 3573895 w 4853748"/>
              <a:gd name="connsiteY329" fmla="*/ 2903850 h 5932544"/>
              <a:gd name="connsiteX330" fmla="*/ 3539053 w 4853748"/>
              <a:gd name="connsiteY330" fmla="*/ 2880631 h 5932544"/>
              <a:gd name="connsiteX331" fmla="*/ 3544317 w 4853748"/>
              <a:gd name="connsiteY331" fmla="*/ 2857165 h 5932544"/>
              <a:gd name="connsiteX332" fmla="*/ 3496783 w 4853748"/>
              <a:gd name="connsiteY332" fmla="*/ 2821856 h 5932544"/>
              <a:gd name="connsiteX333" fmla="*/ 3452484 w 4853748"/>
              <a:gd name="connsiteY333" fmla="*/ 2799596 h 5932544"/>
              <a:gd name="connsiteX334" fmla="*/ 3459064 w 4853748"/>
              <a:gd name="connsiteY334" fmla="*/ 2770264 h 5932544"/>
              <a:gd name="connsiteX335" fmla="*/ 3425182 w 4853748"/>
              <a:gd name="connsiteY335" fmla="*/ 2756502 h 5932544"/>
              <a:gd name="connsiteX336" fmla="*/ 3388668 w 4853748"/>
              <a:gd name="connsiteY336" fmla="*/ 2754473 h 5932544"/>
              <a:gd name="connsiteX337" fmla="*/ 3380280 w 4853748"/>
              <a:gd name="connsiteY337" fmla="*/ 2709461 h 5932544"/>
              <a:gd name="connsiteX338" fmla="*/ 3368547 w 4853748"/>
              <a:gd name="connsiteY338" fmla="*/ 2706829 h 5932544"/>
              <a:gd name="connsiteX339" fmla="*/ 3379075 w 4853748"/>
              <a:gd name="connsiteY339" fmla="*/ 2659898 h 5932544"/>
              <a:gd name="connsiteX340" fmla="*/ 3374524 w 4853748"/>
              <a:gd name="connsiteY340" fmla="*/ 2652716 h 5932544"/>
              <a:gd name="connsiteX341" fmla="*/ 3366739 w 4853748"/>
              <a:gd name="connsiteY341" fmla="*/ 2632485 h 5932544"/>
              <a:gd name="connsiteX342" fmla="*/ 3355007 w 4853748"/>
              <a:gd name="connsiteY342" fmla="*/ 2629853 h 5932544"/>
              <a:gd name="connsiteX343" fmla="*/ 3344535 w 4853748"/>
              <a:gd name="connsiteY343" fmla="*/ 2649069 h 5932544"/>
              <a:gd name="connsiteX344" fmla="*/ 3330828 w 4853748"/>
              <a:gd name="connsiteY344" fmla="*/ 2655237 h 5932544"/>
              <a:gd name="connsiteX345" fmla="*/ 3320411 w 4853748"/>
              <a:gd name="connsiteY345" fmla="*/ 2646739 h 5932544"/>
              <a:gd name="connsiteX346" fmla="*/ 3329623 w 4853748"/>
              <a:gd name="connsiteY346" fmla="*/ 2605674 h 5932544"/>
              <a:gd name="connsiteX347" fmla="*/ 3316273 w 4853748"/>
              <a:gd name="connsiteY347" fmla="*/ 2596518 h 5932544"/>
              <a:gd name="connsiteX348" fmla="*/ 3302923 w 4853748"/>
              <a:gd name="connsiteY348" fmla="*/ 2587362 h 5932544"/>
              <a:gd name="connsiteX349" fmla="*/ 3300291 w 4853748"/>
              <a:gd name="connsiteY349" fmla="*/ 2599094 h 5932544"/>
              <a:gd name="connsiteX350" fmla="*/ 3268327 w 4853748"/>
              <a:gd name="connsiteY350" fmla="*/ 2604247 h 5932544"/>
              <a:gd name="connsiteX351" fmla="*/ 3270959 w 4853748"/>
              <a:gd name="connsiteY351" fmla="*/ 2592515 h 5932544"/>
              <a:gd name="connsiteX352" fmla="*/ 3241627 w 4853748"/>
              <a:gd name="connsiteY352" fmla="*/ 2585935 h 5932544"/>
              <a:gd name="connsiteX353" fmla="*/ 3237735 w 4853748"/>
              <a:gd name="connsiteY353" fmla="*/ 2575819 h 5932544"/>
              <a:gd name="connsiteX354" fmla="*/ 3217559 w 4853748"/>
              <a:gd name="connsiteY354" fmla="*/ 2555890 h 5932544"/>
              <a:gd name="connsiteX355" fmla="*/ 3207087 w 4853748"/>
              <a:gd name="connsiteY355" fmla="*/ 2575106 h 5932544"/>
              <a:gd name="connsiteX356" fmla="*/ 3196615 w 4853748"/>
              <a:gd name="connsiteY356" fmla="*/ 2594323 h 5932544"/>
              <a:gd name="connsiteX357" fmla="*/ 3276112 w 4853748"/>
              <a:gd name="connsiteY357" fmla="*/ 2624478 h 5932544"/>
              <a:gd name="connsiteX358" fmla="*/ 3281978 w 4853748"/>
              <a:gd name="connsiteY358" fmla="*/ 2625794 h 5932544"/>
              <a:gd name="connsiteX359" fmla="*/ 3259718 w 4853748"/>
              <a:gd name="connsiteY359" fmla="*/ 2670093 h 5932544"/>
              <a:gd name="connsiteX360" fmla="*/ 3264570 w 4853748"/>
              <a:gd name="connsiteY360" fmla="*/ 2689666 h 5932544"/>
              <a:gd name="connsiteX361" fmla="*/ 3270738 w 4853748"/>
              <a:gd name="connsiteY361" fmla="*/ 2703373 h 5932544"/>
              <a:gd name="connsiteX362" fmla="*/ 3266488 w 4853748"/>
              <a:gd name="connsiteY362" fmla="*/ 2708581 h 5932544"/>
              <a:gd name="connsiteX363" fmla="*/ 3262239 w 4853748"/>
              <a:gd name="connsiteY363" fmla="*/ 2713790 h 5932544"/>
              <a:gd name="connsiteX364" fmla="*/ 3256373 w 4853748"/>
              <a:gd name="connsiteY364" fmla="*/ 2712474 h 5932544"/>
              <a:gd name="connsiteX365" fmla="*/ 3236443 w 4853748"/>
              <a:gd name="connsiteY365" fmla="*/ 2732649 h 5932544"/>
              <a:gd name="connsiteX366" fmla="*/ 3220462 w 4853748"/>
              <a:gd name="connsiteY366" fmla="*/ 2735226 h 5932544"/>
              <a:gd name="connsiteX367" fmla="*/ 3217830 w 4853748"/>
              <a:gd name="connsiteY367" fmla="*/ 2746959 h 5932544"/>
              <a:gd name="connsiteX368" fmla="*/ 3206097 w 4853748"/>
              <a:gd name="connsiteY368" fmla="*/ 2744327 h 5932544"/>
              <a:gd name="connsiteX369" fmla="*/ 3185208 w 4853748"/>
              <a:gd name="connsiteY369" fmla="*/ 2755045 h 5932544"/>
              <a:gd name="connsiteX370" fmla="*/ 3149241 w 4853748"/>
              <a:gd name="connsiteY370" fmla="*/ 2805512 h 5932544"/>
              <a:gd name="connsiteX371" fmla="*/ 3160974 w 4853748"/>
              <a:gd name="connsiteY371" fmla="*/ 2808145 h 5932544"/>
              <a:gd name="connsiteX372" fmla="*/ 3165168 w 4853748"/>
              <a:gd name="connsiteY372" fmla="*/ 2830650 h 5932544"/>
              <a:gd name="connsiteX373" fmla="*/ 3170677 w 4853748"/>
              <a:gd name="connsiteY373" fmla="*/ 2847291 h 5932544"/>
              <a:gd name="connsiteX374" fmla="*/ 3200009 w 4853748"/>
              <a:gd name="connsiteY374" fmla="*/ 2853869 h 5932544"/>
              <a:gd name="connsiteX375" fmla="*/ 3204449 w 4853748"/>
              <a:gd name="connsiteY375" fmla="*/ 2916481 h 5932544"/>
              <a:gd name="connsiteX376" fmla="*/ 3233068 w 4853748"/>
              <a:gd name="connsiteY376" fmla="*/ 2953708 h 5932544"/>
              <a:gd name="connsiteX377" fmla="*/ 3227804 w 4853748"/>
              <a:gd name="connsiteY377" fmla="*/ 2977174 h 5932544"/>
              <a:gd name="connsiteX378" fmla="*/ 3244689 w 4853748"/>
              <a:gd name="connsiteY378" fmla="*/ 3011769 h 5932544"/>
              <a:gd name="connsiteX379" fmla="*/ 3240028 w 4853748"/>
              <a:gd name="connsiteY379" fmla="*/ 3060016 h 5932544"/>
              <a:gd name="connsiteX380" fmla="*/ 3251761 w 4853748"/>
              <a:gd name="connsiteY380" fmla="*/ 3062648 h 5932544"/>
              <a:gd name="connsiteX381" fmla="*/ 3256201 w 4853748"/>
              <a:gd name="connsiteY381" fmla="*/ 3125259 h 5932544"/>
              <a:gd name="connsiteX382" fmla="*/ 3273800 w 4853748"/>
              <a:gd name="connsiteY382" fmla="*/ 3129207 h 5932544"/>
              <a:gd name="connsiteX383" fmla="*/ 3299430 w 4853748"/>
              <a:gd name="connsiteY383" fmla="*/ 3193491 h 5932544"/>
              <a:gd name="connsiteX384" fmla="*/ 3353789 w 4853748"/>
              <a:gd name="connsiteY384" fmla="*/ 3239574 h 5932544"/>
              <a:gd name="connsiteX385" fmla="*/ 3348525 w 4853748"/>
              <a:gd name="connsiteY385" fmla="*/ 3263039 h 5932544"/>
              <a:gd name="connsiteX386" fmla="*/ 3349128 w 4853748"/>
              <a:gd name="connsiteY386" fmla="*/ 3287821 h 5932544"/>
              <a:gd name="connsiteX387" fmla="*/ 3321002 w 4853748"/>
              <a:gd name="connsiteY387" fmla="*/ 3330803 h 5932544"/>
              <a:gd name="connsiteX388" fmla="*/ 3308556 w 4853748"/>
              <a:gd name="connsiteY388" fmla="*/ 3358819 h 5932544"/>
              <a:gd name="connsiteX389" fmla="*/ 3296823 w 4853748"/>
              <a:gd name="connsiteY389" fmla="*/ 3356188 h 5932544"/>
              <a:gd name="connsiteX390" fmla="*/ 3288324 w 4853748"/>
              <a:gd name="connsiteY390" fmla="*/ 3366605 h 5932544"/>
              <a:gd name="connsiteX391" fmla="*/ 3278510 w 4853748"/>
              <a:gd name="connsiteY391" fmla="*/ 3382887 h 5932544"/>
              <a:gd name="connsiteX392" fmla="*/ 3290243 w 4853748"/>
              <a:gd name="connsiteY392" fmla="*/ 3385519 h 5932544"/>
              <a:gd name="connsiteX393" fmla="*/ 3276838 w 4853748"/>
              <a:gd name="connsiteY393" fmla="*/ 3404078 h 5932544"/>
              <a:gd name="connsiteX394" fmla="*/ 3265351 w 4853748"/>
              <a:gd name="connsiteY394" fmla="*/ 3441551 h 5932544"/>
              <a:gd name="connsiteX395" fmla="*/ 3277084 w 4853748"/>
              <a:gd name="connsiteY395" fmla="*/ 3444183 h 5932544"/>
              <a:gd name="connsiteX396" fmla="*/ 3273136 w 4853748"/>
              <a:gd name="connsiteY396" fmla="*/ 3461782 h 5932544"/>
              <a:gd name="connsiteX397" fmla="*/ 3284869 w 4853748"/>
              <a:gd name="connsiteY397" fmla="*/ 3464414 h 5932544"/>
              <a:gd name="connsiteX398" fmla="*/ 3292900 w 4853748"/>
              <a:gd name="connsiteY398" fmla="*/ 3524750 h 5932544"/>
              <a:gd name="connsiteX399" fmla="*/ 3289800 w 4853748"/>
              <a:gd name="connsiteY399" fmla="*/ 3607236 h 5932544"/>
              <a:gd name="connsiteX400" fmla="*/ 3282919 w 4853748"/>
              <a:gd name="connsiteY400" fmla="*/ 3624177 h 5932544"/>
              <a:gd name="connsiteX401" fmla="*/ 3276038 w 4853748"/>
              <a:gd name="connsiteY401" fmla="*/ 3641118 h 5932544"/>
              <a:gd name="connsiteX402" fmla="*/ 3264306 w 4853748"/>
              <a:gd name="connsiteY402" fmla="*/ 3638486 h 5932544"/>
              <a:gd name="connsiteX403" fmla="*/ 3260358 w 4853748"/>
              <a:gd name="connsiteY403" fmla="*/ 3656086 h 5932544"/>
              <a:gd name="connsiteX404" fmla="*/ 3225762 w 4853748"/>
              <a:gd name="connsiteY404" fmla="*/ 3672971 h 5932544"/>
              <a:gd name="connsiteX405" fmla="*/ 3221814 w 4853748"/>
              <a:gd name="connsiteY405" fmla="*/ 3690570 h 5932544"/>
              <a:gd name="connsiteX406" fmla="*/ 3194702 w 4853748"/>
              <a:gd name="connsiteY406" fmla="*/ 3715296 h 5932544"/>
              <a:gd name="connsiteX407" fmla="*/ 3158379 w 4853748"/>
              <a:gd name="connsiteY407" fmla="*/ 3781087 h 5932544"/>
              <a:gd name="connsiteX408" fmla="*/ 3119424 w 4853748"/>
              <a:gd name="connsiteY408" fmla="*/ 3858611 h 5932544"/>
              <a:gd name="connsiteX409" fmla="*/ 3096149 w 4853748"/>
              <a:gd name="connsiteY409" fmla="*/ 3921167 h 5932544"/>
              <a:gd name="connsiteX410" fmla="*/ 3106209 w 4853748"/>
              <a:gd name="connsiteY410" fmla="*/ 3944989 h 5932544"/>
              <a:gd name="connsiteX411" fmla="*/ 3110403 w 4853748"/>
              <a:gd name="connsiteY411" fmla="*/ 3967495 h 5932544"/>
              <a:gd name="connsiteX412" fmla="*/ 3161773 w 4853748"/>
              <a:gd name="connsiteY412" fmla="*/ 4040634 h 5932544"/>
              <a:gd name="connsiteX413" fmla="*/ 3236855 w 4853748"/>
              <a:gd name="connsiteY413" fmla="*/ 4159142 h 5932544"/>
              <a:gd name="connsiteX414" fmla="*/ 3302123 w 4853748"/>
              <a:gd name="connsiteY414" fmla="*/ 4293933 h 5932544"/>
              <a:gd name="connsiteX415" fmla="*/ 3318185 w 4853748"/>
              <a:gd name="connsiteY415" fmla="*/ 4414606 h 5932544"/>
              <a:gd name="connsiteX416" fmla="*/ 3329918 w 4853748"/>
              <a:gd name="connsiteY416" fmla="*/ 4417238 h 5932544"/>
              <a:gd name="connsiteX417" fmla="*/ 3302148 w 4853748"/>
              <a:gd name="connsiteY417" fmla="*/ 4444897 h 5932544"/>
              <a:gd name="connsiteX418" fmla="*/ 3288743 w 4853748"/>
              <a:gd name="connsiteY418" fmla="*/ 4463455 h 5932544"/>
              <a:gd name="connsiteX419" fmla="*/ 3228763 w 4853748"/>
              <a:gd name="connsiteY419" fmla="*/ 4456162 h 5932544"/>
              <a:gd name="connsiteX420" fmla="*/ 3226131 w 4853748"/>
              <a:gd name="connsiteY420" fmla="*/ 4467895 h 5932544"/>
              <a:gd name="connsiteX421" fmla="*/ 3215714 w 4853748"/>
              <a:gd name="connsiteY421" fmla="*/ 4459397 h 5932544"/>
              <a:gd name="connsiteX422" fmla="*/ 3221581 w 4853748"/>
              <a:gd name="connsiteY422" fmla="*/ 4460713 h 5932544"/>
              <a:gd name="connsiteX423" fmla="*/ 3217030 w 4853748"/>
              <a:gd name="connsiteY423" fmla="*/ 4453530 h 5932544"/>
              <a:gd name="connsiteX424" fmla="*/ 3154173 w 4853748"/>
              <a:gd name="connsiteY424" fmla="*/ 4417865 h 5932544"/>
              <a:gd name="connsiteX425" fmla="*/ 3118729 w 4853748"/>
              <a:gd name="connsiteY425" fmla="*/ 4369864 h 5932544"/>
              <a:gd name="connsiteX426" fmla="*/ 3122677 w 4853748"/>
              <a:gd name="connsiteY426" fmla="*/ 4352265 h 5932544"/>
              <a:gd name="connsiteX427" fmla="*/ 3108367 w 4853748"/>
              <a:gd name="connsiteY427" fmla="*/ 4333651 h 5932544"/>
              <a:gd name="connsiteX428" fmla="*/ 3094058 w 4853748"/>
              <a:gd name="connsiteY428" fmla="*/ 4315037 h 5932544"/>
              <a:gd name="connsiteX429" fmla="*/ 3103270 w 4853748"/>
              <a:gd name="connsiteY429" fmla="*/ 4273973 h 5932544"/>
              <a:gd name="connsiteX430" fmla="*/ 3077886 w 4853748"/>
              <a:gd name="connsiteY430" fmla="*/ 4249794 h 5932544"/>
              <a:gd name="connsiteX431" fmla="*/ 3083149 w 4853748"/>
              <a:gd name="connsiteY431" fmla="*/ 4226328 h 5932544"/>
              <a:gd name="connsiteX432" fmla="*/ 3061356 w 4853748"/>
              <a:gd name="connsiteY432" fmla="*/ 4199874 h 5932544"/>
              <a:gd name="connsiteX433" fmla="*/ 3043511 w 4853748"/>
              <a:gd name="connsiteY433" fmla="*/ 4155821 h 5932544"/>
              <a:gd name="connsiteX434" fmla="*/ 2977063 w 4853748"/>
              <a:gd name="connsiteY434" fmla="*/ 4122431 h 5932544"/>
              <a:gd name="connsiteX435" fmla="*/ 2976103 w 4853748"/>
              <a:gd name="connsiteY435" fmla="*/ 4112974 h 5932544"/>
              <a:gd name="connsiteX436" fmla="*/ 2975144 w 4853748"/>
              <a:gd name="connsiteY436" fmla="*/ 4103516 h 5932544"/>
              <a:gd name="connsiteX437" fmla="*/ 2951679 w 4853748"/>
              <a:gd name="connsiteY437" fmla="*/ 4098252 h 5932544"/>
              <a:gd name="connsiteX438" fmla="*/ 2954311 w 4853748"/>
              <a:gd name="connsiteY438" fmla="*/ 4086520 h 5932544"/>
              <a:gd name="connsiteX439" fmla="*/ 2924979 w 4853748"/>
              <a:gd name="connsiteY439" fmla="*/ 4079940 h 5932544"/>
              <a:gd name="connsiteX440" fmla="*/ 2867988 w 4853748"/>
              <a:gd name="connsiteY440" fmla="*/ 4045590 h 5932544"/>
              <a:gd name="connsiteX441" fmla="*/ 2784899 w 4853748"/>
              <a:gd name="connsiteY441" fmla="*/ 4017710 h 5932544"/>
              <a:gd name="connsiteX442" fmla="*/ 2745040 w 4853748"/>
              <a:gd name="connsiteY442" fmla="*/ 4058061 h 5932544"/>
              <a:gd name="connsiteX443" fmla="*/ 2697396 w 4853748"/>
              <a:gd name="connsiteY443" fmla="*/ 4078181 h 5932544"/>
              <a:gd name="connsiteX444" fmla="*/ 2692132 w 4853748"/>
              <a:gd name="connsiteY444" fmla="*/ 4101647 h 5932544"/>
              <a:gd name="connsiteX445" fmla="*/ 2674533 w 4853748"/>
              <a:gd name="connsiteY445" fmla="*/ 4097699 h 5932544"/>
              <a:gd name="connsiteX446" fmla="*/ 2670585 w 4853748"/>
              <a:gd name="connsiteY446" fmla="*/ 4115298 h 5932544"/>
              <a:gd name="connsiteX447" fmla="*/ 2625216 w 4853748"/>
              <a:gd name="connsiteY447" fmla="*/ 4139009 h 5932544"/>
              <a:gd name="connsiteX448" fmla="*/ 2581163 w 4853748"/>
              <a:gd name="connsiteY448" fmla="*/ 4156854 h 5932544"/>
              <a:gd name="connsiteX449" fmla="*/ 2564659 w 4853748"/>
              <a:gd name="connsiteY449" fmla="*/ 4257899 h 5932544"/>
              <a:gd name="connsiteX450" fmla="*/ 2572087 w 4853748"/>
              <a:gd name="connsiteY450" fmla="*/ 4293454 h 5932544"/>
              <a:gd name="connsiteX451" fmla="*/ 2571017 w 4853748"/>
              <a:gd name="connsiteY451" fmla="*/ 4339425 h 5932544"/>
              <a:gd name="connsiteX452" fmla="*/ 2559887 w 4853748"/>
              <a:gd name="connsiteY452" fmla="*/ 4361575 h 5932544"/>
              <a:gd name="connsiteX453" fmla="*/ 2539656 w 4853748"/>
              <a:gd name="connsiteY453" fmla="*/ 4369360 h 5932544"/>
              <a:gd name="connsiteX454" fmla="*/ 2529128 w 4853748"/>
              <a:gd name="connsiteY454" fmla="*/ 4416290 h 5932544"/>
              <a:gd name="connsiteX455" fmla="*/ 2511529 w 4853748"/>
              <a:gd name="connsiteY455" fmla="*/ 4412343 h 5932544"/>
              <a:gd name="connsiteX456" fmla="*/ 2483704 w 4853748"/>
              <a:gd name="connsiteY456" fmla="*/ 4467716 h 5932544"/>
              <a:gd name="connsiteX457" fmla="*/ 2450726 w 4853748"/>
              <a:gd name="connsiteY457" fmla="*/ 4491127 h 5932544"/>
              <a:gd name="connsiteX458" fmla="*/ 2444146 w 4853748"/>
              <a:gd name="connsiteY458" fmla="*/ 4520458 h 5932544"/>
              <a:gd name="connsiteX459" fmla="*/ 2432413 w 4853748"/>
              <a:gd name="connsiteY459" fmla="*/ 4517827 h 5932544"/>
              <a:gd name="connsiteX460" fmla="*/ 2417335 w 4853748"/>
              <a:gd name="connsiteY460" fmla="*/ 4557575 h 5932544"/>
              <a:gd name="connsiteX461" fmla="*/ 2405603 w 4853748"/>
              <a:gd name="connsiteY461" fmla="*/ 4554943 h 5932544"/>
              <a:gd name="connsiteX462" fmla="*/ 2369992 w 4853748"/>
              <a:gd name="connsiteY462" fmla="*/ 4590086 h 5932544"/>
              <a:gd name="connsiteX463" fmla="*/ 2309601 w 4853748"/>
              <a:gd name="connsiteY463" fmla="*/ 4625832 h 5932544"/>
              <a:gd name="connsiteX464" fmla="*/ 2306969 w 4853748"/>
              <a:gd name="connsiteY464" fmla="*/ 4637564 h 5932544"/>
              <a:gd name="connsiteX465" fmla="*/ 2268180 w 4853748"/>
              <a:gd name="connsiteY465" fmla="*/ 4631944 h 5932544"/>
              <a:gd name="connsiteX466" fmla="*/ 2241726 w 4853748"/>
              <a:gd name="connsiteY466" fmla="*/ 4653737 h 5932544"/>
              <a:gd name="connsiteX467" fmla="*/ 2216944 w 4853748"/>
              <a:gd name="connsiteY467" fmla="*/ 4654339 h 5932544"/>
              <a:gd name="connsiteX468" fmla="*/ 2186296 w 4853748"/>
              <a:gd name="connsiteY468" fmla="*/ 4653627 h 5932544"/>
              <a:gd name="connsiteX469" fmla="*/ 2143916 w 4853748"/>
              <a:gd name="connsiteY469" fmla="*/ 4650281 h 5932544"/>
              <a:gd name="connsiteX470" fmla="*/ 2141284 w 4853748"/>
              <a:gd name="connsiteY470" fmla="*/ 4662014 h 5932544"/>
              <a:gd name="connsiteX471" fmla="*/ 2073409 w 4853748"/>
              <a:gd name="connsiteY471" fmla="*/ 4689919 h 5932544"/>
              <a:gd name="connsiteX472" fmla="*/ 2054494 w 4853748"/>
              <a:gd name="connsiteY472" fmla="*/ 4691838 h 5932544"/>
              <a:gd name="connsiteX473" fmla="*/ 2003314 w 4853748"/>
              <a:gd name="connsiteY473" fmla="*/ 4686518 h 5932544"/>
              <a:gd name="connsiteX474" fmla="*/ 1952134 w 4853748"/>
              <a:gd name="connsiteY474" fmla="*/ 4681199 h 5932544"/>
              <a:gd name="connsiteX475" fmla="*/ 1949502 w 4853748"/>
              <a:gd name="connsiteY475" fmla="*/ 4692932 h 5932544"/>
              <a:gd name="connsiteX476" fmla="*/ 1871923 w 4853748"/>
              <a:gd name="connsiteY476" fmla="*/ 4681691 h 5932544"/>
              <a:gd name="connsiteX477" fmla="*/ 1869291 w 4853748"/>
              <a:gd name="connsiteY477" fmla="*/ 4693424 h 5932544"/>
              <a:gd name="connsiteX478" fmla="*/ 1828227 w 4853748"/>
              <a:gd name="connsiteY478" fmla="*/ 4684213 h 5932544"/>
              <a:gd name="connsiteX479" fmla="*/ 1813862 w 4853748"/>
              <a:gd name="connsiteY479" fmla="*/ 4693314 h 5932544"/>
              <a:gd name="connsiteX480" fmla="*/ 1813561 w 4853748"/>
              <a:gd name="connsiteY480" fmla="*/ 4680923 h 5932544"/>
              <a:gd name="connsiteX481" fmla="*/ 1813260 w 4853748"/>
              <a:gd name="connsiteY481" fmla="*/ 4668532 h 5932544"/>
              <a:gd name="connsiteX482" fmla="*/ 1789794 w 4853748"/>
              <a:gd name="connsiteY482" fmla="*/ 4663268 h 5932544"/>
              <a:gd name="connsiteX483" fmla="*/ 1782009 w 4853748"/>
              <a:gd name="connsiteY483" fmla="*/ 4643037 h 5932544"/>
              <a:gd name="connsiteX484" fmla="*/ 1752677 w 4853748"/>
              <a:gd name="connsiteY484" fmla="*/ 4636457 h 5932544"/>
              <a:gd name="connsiteX485" fmla="*/ 1755309 w 4853748"/>
              <a:gd name="connsiteY485" fmla="*/ 4624725 h 5932544"/>
              <a:gd name="connsiteX486" fmla="*/ 1694672 w 4853748"/>
              <a:gd name="connsiteY486" fmla="*/ 4620365 h 5932544"/>
              <a:gd name="connsiteX487" fmla="*/ 1632718 w 4853748"/>
              <a:gd name="connsiteY487" fmla="*/ 4621872 h 5932544"/>
              <a:gd name="connsiteX488" fmla="*/ 1635350 w 4853748"/>
              <a:gd name="connsiteY488" fmla="*/ 4610139 h 5932544"/>
              <a:gd name="connsiteX489" fmla="*/ 1596917 w 4853748"/>
              <a:gd name="connsiteY489" fmla="*/ 4589195 h 5932544"/>
              <a:gd name="connsiteX490" fmla="*/ 1595958 w 4853748"/>
              <a:gd name="connsiteY490" fmla="*/ 4579737 h 5932544"/>
              <a:gd name="connsiteX491" fmla="*/ 1594999 w 4853748"/>
              <a:gd name="connsiteY491" fmla="*/ 4570280 h 5932544"/>
              <a:gd name="connsiteX492" fmla="*/ 1571533 w 4853748"/>
              <a:gd name="connsiteY492" fmla="*/ 4565016 h 5932544"/>
              <a:gd name="connsiteX493" fmla="*/ 1574165 w 4853748"/>
              <a:gd name="connsiteY493" fmla="*/ 4553283 h 5932544"/>
              <a:gd name="connsiteX494" fmla="*/ 1544833 w 4853748"/>
              <a:gd name="connsiteY494" fmla="*/ 4546703 h 5932544"/>
              <a:gd name="connsiteX495" fmla="*/ 1547465 w 4853748"/>
              <a:gd name="connsiteY495" fmla="*/ 4534971 h 5932544"/>
              <a:gd name="connsiteX496" fmla="*/ 1490118 w 4853748"/>
              <a:gd name="connsiteY496" fmla="*/ 4515945 h 5932544"/>
              <a:gd name="connsiteX497" fmla="*/ 1492750 w 4853748"/>
              <a:gd name="connsiteY497" fmla="*/ 4504212 h 5932544"/>
              <a:gd name="connsiteX498" fmla="*/ 1467366 w 4853748"/>
              <a:gd name="connsiteY498" fmla="*/ 4480034 h 5932544"/>
              <a:gd name="connsiteX499" fmla="*/ 1457773 w 4853748"/>
              <a:gd name="connsiteY499" fmla="*/ 4385458 h 5932544"/>
              <a:gd name="connsiteX500" fmla="*/ 1395273 w 4853748"/>
              <a:gd name="connsiteY500" fmla="*/ 4334469 h 5932544"/>
              <a:gd name="connsiteX501" fmla="*/ 1349768 w 4853748"/>
              <a:gd name="connsiteY501" fmla="*/ 4262646 h 5932544"/>
              <a:gd name="connsiteX502" fmla="*/ 1334690 w 4853748"/>
              <a:gd name="connsiteY502" fmla="*/ 4302395 h 5932544"/>
              <a:gd name="connsiteX503" fmla="*/ 1357443 w 4853748"/>
              <a:gd name="connsiteY503" fmla="*/ 4338306 h 5932544"/>
              <a:gd name="connsiteX504" fmla="*/ 1375534 w 4853748"/>
              <a:gd name="connsiteY504" fmla="*/ 4422464 h 5932544"/>
              <a:gd name="connsiteX505" fmla="*/ 1361772 w 4853748"/>
              <a:gd name="connsiteY505" fmla="*/ 4456347 h 5932544"/>
              <a:gd name="connsiteX506" fmla="*/ 1350039 w 4853748"/>
              <a:gd name="connsiteY506" fmla="*/ 4453715 h 5932544"/>
              <a:gd name="connsiteX507" fmla="*/ 1343459 w 4853748"/>
              <a:gd name="connsiteY507" fmla="*/ 4483046 h 5932544"/>
              <a:gd name="connsiteX508" fmla="*/ 1331726 w 4853748"/>
              <a:gd name="connsiteY508" fmla="*/ 4480415 h 5932544"/>
              <a:gd name="connsiteX509" fmla="*/ 1322515 w 4853748"/>
              <a:gd name="connsiteY509" fmla="*/ 4521480 h 5932544"/>
              <a:gd name="connsiteX510" fmla="*/ 1347542 w 4853748"/>
              <a:gd name="connsiteY510" fmla="*/ 4560982 h 5932544"/>
              <a:gd name="connsiteX511" fmla="*/ 1342524 w 4853748"/>
              <a:gd name="connsiteY511" fmla="*/ 4624553 h 5932544"/>
              <a:gd name="connsiteX512" fmla="*/ 1300747 w 4853748"/>
              <a:gd name="connsiteY512" fmla="*/ 4645989 h 5932544"/>
              <a:gd name="connsiteX513" fmla="*/ 1258969 w 4853748"/>
              <a:gd name="connsiteY513" fmla="*/ 4667425 h 5932544"/>
              <a:gd name="connsiteX514" fmla="*/ 1243891 w 4853748"/>
              <a:gd name="connsiteY514" fmla="*/ 4707174 h 5932544"/>
              <a:gd name="connsiteX515" fmla="*/ 1232158 w 4853748"/>
              <a:gd name="connsiteY515" fmla="*/ 4704542 h 5932544"/>
              <a:gd name="connsiteX516" fmla="*/ 1226894 w 4853748"/>
              <a:gd name="connsiteY516" fmla="*/ 4728008 h 5932544"/>
              <a:gd name="connsiteX517" fmla="*/ 1215162 w 4853748"/>
              <a:gd name="connsiteY517" fmla="*/ 4725376 h 5932544"/>
              <a:gd name="connsiteX518" fmla="*/ 1205348 w 4853748"/>
              <a:gd name="connsiteY518" fmla="*/ 4741659 h 5932544"/>
              <a:gd name="connsiteX519" fmla="*/ 1195533 w 4853748"/>
              <a:gd name="connsiteY519" fmla="*/ 4757942 h 5932544"/>
              <a:gd name="connsiteX520" fmla="*/ 1201701 w 4853748"/>
              <a:gd name="connsiteY520" fmla="*/ 4771649 h 5932544"/>
              <a:gd name="connsiteX521" fmla="*/ 1213735 w 4853748"/>
              <a:gd name="connsiteY521" fmla="*/ 4786671 h 5932544"/>
              <a:gd name="connsiteX522" fmla="*/ 1196629 w 4853748"/>
              <a:gd name="connsiteY522" fmla="*/ 4862926 h 5932544"/>
              <a:gd name="connsiteX523" fmla="*/ 1127492 w 4853748"/>
              <a:gd name="connsiteY523" fmla="*/ 4868991 h 5932544"/>
              <a:gd name="connsiteX524" fmla="*/ 1054408 w 4853748"/>
              <a:gd name="connsiteY524" fmla="*/ 4892647 h 5932544"/>
              <a:gd name="connsiteX525" fmla="*/ 1042676 w 4853748"/>
              <a:gd name="connsiteY525" fmla="*/ 4890015 h 5932544"/>
              <a:gd name="connsiteX526" fmla="*/ 1035137 w 4853748"/>
              <a:gd name="connsiteY526" fmla="*/ 4909889 h 5932544"/>
              <a:gd name="connsiteX527" fmla="*/ 1027598 w 4853748"/>
              <a:gd name="connsiteY527" fmla="*/ 4929764 h 5932544"/>
              <a:gd name="connsiteX528" fmla="*/ 1015865 w 4853748"/>
              <a:gd name="connsiteY528" fmla="*/ 4927132 h 5932544"/>
              <a:gd name="connsiteX529" fmla="*/ 945358 w 4853748"/>
              <a:gd name="connsiteY529" fmla="*/ 4966770 h 5932544"/>
              <a:gd name="connsiteX530" fmla="*/ 867066 w 4853748"/>
              <a:gd name="connsiteY530" fmla="*/ 4986177 h 5932544"/>
              <a:gd name="connsiteX531" fmla="*/ 820135 w 4853748"/>
              <a:gd name="connsiteY531" fmla="*/ 4975649 h 5932544"/>
              <a:gd name="connsiteX532" fmla="*/ 817503 w 4853748"/>
              <a:gd name="connsiteY532" fmla="*/ 4987382 h 5932544"/>
              <a:gd name="connsiteX533" fmla="*/ 757524 w 4853748"/>
              <a:gd name="connsiteY533" fmla="*/ 4980089 h 5932544"/>
              <a:gd name="connsiteX534" fmla="*/ 754892 w 4853748"/>
              <a:gd name="connsiteY534" fmla="*/ 4991822 h 5932544"/>
              <a:gd name="connsiteX535" fmla="*/ 731426 w 4853748"/>
              <a:gd name="connsiteY535" fmla="*/ 4986558 h 5932544"/>
              <a:gd name="connsiteX536" fmla="*/ 726519 w 4853748"/>
              <a:gd name="connsiteY536" fmla="*/ 4994700 h 5932544"/>
              <a:gd name="connsiteX537" fmla="*/ 720296 w 4853748"/>
              <a:gd name="connsiteY537" fmla="*/ 5008708 h 5932544"/>
              <a:gd name="connsiteX538" fmla="*/ 668815 w 4853748"/>
              <a:gd name="connsiteY538" fmla="*/ 4990998 h 5932544"/>
              <a:gd name="connsiteX539" fmla="*/ 629066 w 4853748"/>
              <a:gd name="connsiteY539" fmla="*/ 4975920 h 5932544"/>
              <a:gd name="connsiteX540" fmla="*/ 569087 w 4853748"/>
              <a:gd name="connsiteY540" fmla="*/ 4968627 h 5932544"/>
              <a:gd name="connsiteX541" fmla="*/ 479474 w 4853748"/>
              <a:gd name="connsiteY541" fmla="*/ 4942364 h 5932544"/>
              <a:gd name="connsiteX542" fmla="*/ 442056 w 4853748"/>
              <a:gd name="connsiteY542" fmla="*/ 4903162 h 5932544"/>
              <a:gd name="connsiteX543" fmla="*/ 412724 w 4853748"/>
              <a:gd name="connsiteY543" fmla="*/ 4896583 h 5932544"/>
              <a:gd name="connsiteX544" fmla="*/ 415356 w 4853748"/>
              <a:gd name="connsiteY544" fmla="*/ 4884850 h 5932544"/>
              <a:gd name="connsiteX545" fmla="*/ 386024 w 4853748"/>
              <a:gd name="connsiteY545" fmla="*/ 4878270 h 5932544"/>
              <a:gd name="connsiteX546" fmla="*/ 388656 w 4853748"/>
              <a:gd name="connsiteY546" fmla="*/ 4866537 h 5932544"/>
              <a:gd name="connsiteX547" fmla="*/ 318259 w 4853748"/>
              <a:gd name="connsiteY547" fmla="*/ 4850746 h 5932544"/>
              <a:gd name="connsiteX548" fmla="*/ 286406 w 4853748"/>
              <a:gd name="connsiteY548" fmla="*/ 4800470 h 5932544"/>
              <a:gd name="connsiteX549" fmla="*/ 268918 w 4853748"/>
              <a:gd name="connsiteY549" fmla="*/ 4741093 h 5932544"/>
              <a:gd name="connsiteX550" fmla="*/ 251319 w 4853748"/>
              <a:gd name="connsiteY550" fmla="*/ 4737146 h 5932544"/>
              <a:gd name="connsiteX551" fmla="*/ 234433 w 4853748"/>
              <a:gd name="connsiteY551" fmla="*/ 4702550 h 5932544"/>
              <a:gd name="connsiteX552" fmla="*/ 216834 w 4853748"/>
              <a:gd name="connsiteY552" fmla="*/ 4698602 h 5932544"/>
              <a:gd name="connsiteX553" fmla="*/ 205815 w 4853748"/>
              <a:gd name="connsiteY553" fmla="*/ 4665322 h 5932544"/>
              <a:gd name="connsiteX554" fmla="*/ 184981 w 4853748"/>
              <a:gd name="connsiteY554" fmla="*/ 4648326 h 5932544"/>
              <a:gd name="connsiteX555" fmla="*/ 173248 w 4853748"/>
              <a:gd name="connsiteY555" fmla="*/ 4645694 h 5932544"/>
              <a:gd name="connsiteX556" fmla="*/ 166066 w 4853748"/>
              <a:gd name="connsiteY556" fmla="*/ 4650244 h 5932544"/>
              <a:gd name="connsiteX557" fmla="*/ 154800 w 4853748"/>
              <a:gd name="connsiteY557" fmla="*/ 4576860 h 5932544"/>
              <a:gd name="connsiteX558" fmla="*/ 165795 w 4853748"/>
              <a:gd name="connsiteY558" fmla="*/ 4459175 h 5932544"/>
              <a:gd name="connsiteX559" fmla="*/ 167825 w 4853748"/>
              <a:gd name="connsiteY559" fmla="*/ 4422661 h 5932544"/>
              <a:gd name="connsiteX560" fmla="*/ 156092 w 4853748"/>
              <a:gd name="connsiteY560" fmla="*/ 4420029 h 5932544"/>
              <a:gd name="connsiteX561" fmla="*/ 141125 w 4853748"/>
              <a:gd name="connsiteY561" fmla="*/ 4404349 h 5932544"/>
              <a:gd name="connsiteX562" fmla="*/ 134656 w 4853748"/>
              <a:gd name="connsiteY562" fmla="*/ 4378252 h 5932544"/>
              <a:gd name="connsiteX563" fmla="*/ 111190 w 4853748"/>
              <a:gd name="connsiteY563" fmla="*/ 4372988 h 5932544"/>
              <a:gd name="connsiteX564" fmla="*/ 125063 w 4853748"/>
              <a:gd name="connsiteY564" fmla="*/ 4283676 h 5932544"/>
              <a:gd name="connsiteX565" fmla="*/ 154616 w 4853748"/>
              <a:gd name="connsiteY565" fmla="*/ 4179398 h 5932544"/>
              <a:gd name="connsiteX566" fmla="*/ 196505 w 4853748"/>
              <a:gd name="connsiteY566" fmla="*/ 4102532 h 5932544"/>
              <a:gd name="connsiteX567" fmla="*/ 203084 w 4853748"/>
              <a:gd name="connsiteY567" fmla="*/ 4073201 h 5932544"/>
              <a:gd name="connsiteX568" fmla="*/ 223315 w 4853748"/>
              <a:gd name="connsiteY568" fmla="*/ 4065415 h 5932544"/>
              <a:gd name="connsiteX569" fmla="*/ 229895 w 4853748"/>
              <a:gd name="connsiteY569" fmla="*/ 4036084 h 5932544"/>
              <a:gd name="connsiteX570" fmla="*/ 255992 w 4853748"/>
              <a:gd name="connsiteY570" fmla="*/ 4029615 h 5932544"/>
              <a:gd name="connsiteX571" fmla="*/ 278966 w 4853748"/>
              <a:gd name="connsiteY571" fmla="*/ 3954668 h 5932544"/>
              <a:gd name="connsiteX572" fmla="*/ 290699 w 4853748"/>
              <a:gd name="connsiteY572" fmla="*/ 3957300 h 5932544"/>
              <a:gd name="connsiteX573" fmla="*/ 338453 w 4853748"/>
              <a:gd name="connsiteY573" fmla="*/ 3881750 h 5932544"/>
              <a:gd name="connsiteX574" fmla="*/ 410166 w 4853748"/>
              <a:gd name="connsiteY574" fmla="*/ 3891675 h 5932544"/>
              <a:gd name="connsiteX575" fmla="*/ 412798 w 4853748"/>
              <a:gd name="connsiteY575" fmla="*/ 3879942 h 5932544"/>
              <a:gd name="connsiteX576" fmla="*/ 426504 w 4853748"/>
              <a:gd name="connsiteY576" fmla="*/ 3873775 h 5932544"/>
              <a:gd name="connsiteX577" fmla="*/ 447393 w 4853748"/>
              <a:gd name="connsiteY577" fmla="*/ 3863057 h 5932544"/>
              <a:gd name="connsiteX578" fmla="*/ 451341 w 4853748"/>
              <a:gd name="connsiteY578" fmla="*/ 3845458 h 5932544"/>
              <a:gd name="connsiteX579" fmla="*/ 471572 w 4853748"/>
              <a:gd name="connsiteY579" fmla="*/ 3837673 h 5932544"/>
              <a:gd name="connsiteX580" fmla="*/ 484731 w 4853748"/>
              <a:gd name="connsiteY580" fmla="*/ 3779009 h 5932544"/>
              <a:gd name="connsiteX581" fmla="*/ 548659 w 4853748"/>
              <a:gd name="connsiteY581" fmla="*/ 3768703 h 5932544"/>
              <a:gd name="connsiteX582" fmla="*/ 583199 w 4853748"/>
              <a:gd name="connsiteY582" fmla="*/ 3779532 h 5932544"/>
              <a:gd name="connsiteX583" fmla="*/ 617739 w 4853748"/>
              <a:gd name="connsiteY583" fmla="*/ 3790361 h 5932544"/>
              <a:gd name="connsiteX584" fmla="*/ 663163 w 4853748"/>
              <a:gd name="connsiteY584" fmla="*/ 3738934 h 5932544"/>
              <a:gd name="connsiteX585" fmla="*/ 722842 w 4853748"/>
              <a:gd name="connsiteY585" fmla="*/ 3733837 h 5932544"/>
              <a:gd name="connsiteX586" fmla="*/ 731943 w 4853748"/>
              <a:gd name="connsiteY586" fmla="*/ 3748201 h 5932544"/>
              <a:gd name="connsiteX587" fmla="*/ 748226 w 4853748"/>
              <a:gd name="connsiteY587" fmla="*/ 3758016 h 5932544"/>
              <a:gd name="connsiteX588" fmla="*/ 744278 w 4853748"/>
              <a:gd name="connsiteY588" fmla="*/ 3775614 h 5932544"/>
              <a:gd name="connsiteX589" fmla="*/ 818924 w 4853748"/>
              <a:gd name="connsiteY589" fmla="*/ 3786198 h 5932544"/>
              <a:gd name="connsiteX590" fmla="*/ 872133 w 4853748"/>
              <a:gd name="connsiteY590" fmla="*/ 3755002 h 5932544"/>
              <a:gd name="connsiteX591" fmla="*/ 942529 w 4853748"/>
              <a:gd name="connsiteY591" fmla="*/ 3770794 h 5932544"/>
              <a:gd name="connsiteX592" fmla="*/ 968873 w 4853748"/>
              <a:gd name="connsiteY592" fmla="*/ 3804430 h 5932544"/>
              <a:gd name="connsiteX593" fmla="*/ 1015447 w 4853748"/>
              <a:gd name="connsiteY593" fmla="*/ 3830281 h 5932544"/>
              <a:gd name="connsiteX594" fmla="*/ 1014131 w 4853748"/>
              <a:gd name="connsiteY594" fmla="*/ 3836148 h 5932544"/>
              <a:gd name="connsiteX595" fmla="*/ 1021313 w 4853748"/>
              <a:gd name="connsiteY595" fmla="*/ 3831597 h 5932544"/>
              <a:gd name="connsiteX596" fmla="*/ 1075426 w 4853748"/>
              <a:gd name="connsiteY596" fmla="*/ 3837574 h 5932544"/>
              <a:gd name="connsiteX597" fmla="*/ 1109309 w 4853748"/>
              <a:gd name="connsiteY597" fmla="*/ 3851336 h 5932544"/>
              <a:gd name="connsiteX598" fmla="*/ 1107993 w 4853748"/>
              <a:gd name="connsiteY598" fmla="*/ 3857203 h 5932544"/>
              <a:gd name="connsiteX599" fmla="*/ 1137927 w 4853748"/>
              <a:gd name="connsiteY599" fmla="*/ 3888564 h 5932544"/>
              <a:gd name="connsiteX600" fmla="*/ 1184446 w 4853748"/>
              <a:gd name="connsiteY600" fmla="*/ 3942130 h 5932544"/>
              <a:gd name="connsiteX601" fmla="*/ 1253115 w 4853748"/>
              <a:gd name="connsiteY601" fmla="*/ 4006826 h 5932544"/>
              <a:gd name="connsiteX602" fmla="*/ 1264847 w 4853748"/>
              <a:gd name="connsiteY602" fmla="*/ 4009457 h 5932544"/>
              <a:gd name="connsiteX603" fmla="*/ 1262818 w 4853748"/>
              <a:gd name="connsiteY603" fmla="*/ 4045972 h 5932544"/>
              <a:gd name="connsiteX604" fmla="*/ 1283652 w 4853748"/>
              <a:gd name="connsiteY604" fmla="*/ 4062968 h 5932544"/>
              <a:gd name="connsiteX605" fmla="*/ 1278388 w 4853748"/>
              <a:gd name="connsiteY605" fmla="*/ 4086434 h 5932544"/>
              <a:gd name="connsiteX606" fmla="*/ 1308624 w 4853748"/>
              <a:gd name="connsiteY606" fmla="*/ 4130186 h 5932544"/>
              <a:gd name="connsiteX607" fmla="*/ 1345328 w 4853748"/>
              <a:gd name="connsiteY607" fmla="*/ 4200035 h 5932544"/>
              <a:gd name="connsiteX608" fmla="*/ 1357061 w 4853748"/>
              <a:gd name="connsiteY608" fmla="*/ 4202667 h 5932544"/>
              <a:gd name="connsiteX609" fmla="*/ 1361009 w 4853748"/>
              <a:gd name="connsiteY609" fmla="*/ 4185067 h 5932544"/>
              <a:gd name="connsiteX610" fmla="*/ 1336338 w 4853748"/>
              <a:gd name="connsiteY610" fmla="*/ 4130241 h 5932544"/>
              <a:gd name="connsiteX611" fmla="*/ 1312983 w 4853748"/>
              <a:gd name="connsiteY611" fmla="*/ 4069548 h 5932544"/>
              <a:gd name="connsiteX612" fmla="*/ 1335244 w 4853748"/>
              <a:gd name="connsiteY612" fmla="*/ 4025249 h 5932544"/>
              <a:gd name="connsiteX613" fmla="*/ 1326143 w 4853748"/>
              <a:gd name="connsiteY613" fmla="*/ 4010884 h 5932544"/>
              <a:gd name="connsiteX614" fmla="*/ 1337876 w 4853748"/>
              <a:gd name="connsiteY614" fmla="*/ 4013516 h 5932544"/>
              <a:gd name="connsiteX615" fmla="*/ 1359533 w 4853748"/>
              <a:gd name="connsiteY615" fmla="*/ 3944435 h 5932544"/>
              <a:gd name="connsiteX616" fmla="*/ 1371266 w 4853748"/>
              <a:gd name="connsiteY616" fmla="*/ 3947067 h 5932544"/>
              <a:gd name="connsiteX617" fmla="*/ 1413376 w 4853748"/>
              <a:gd name="connsiteY617" fmla="*/ 3759344 h 5932544"/>
              <a:gd name="connsiteX618" fmla="*/ 1425109 w 4853748"/>
              <a:gd name="connsiteY618" fmla="*/ 3761975 h 5932544"/>
              <a:gd name="connsiteX619" fmla="*/ 1467600 w 4853748"/>
              <a:gd name="connsiteY619" fmla="*/ 3709891 h 5932544"/>
              <a:gd name="connsiteX620" fmla="*/ 1477414 w 4853748"/>
              <a:gd name="connsiteY620" fmla="*/ 3693608 h 5932544"/>
              <a:gd name="connsiteX621" fmla="*/ 1518588 w 4853748"/>
              <a:gd name="connsiteY621" fmla="*/ 3647391 h 5932544"/>
              <a:gd name="connsiteX622" fmla="*/ 1542054 w 4853748"/>
              <a:gd name="connsiteY622" fmla="*/ 3652654 h 5932544"/>
              <a:gd name="connsiteX623" fmla="*/ 1546002 w 4853748"/>
              <a:gd name="connsiteY623" fmla="*/ 3635055 h 5932544"/>
              <a:gd name="connsiteX624" fmla="*/ 1563601 w 4853748"/>
              <a:gd name="connsiteY624" fmla="*/ 3639003 h 5932544"/>
              <a:gd name="connsiteX625" fmla="*/ 1611601 w 4853748"/>
              <a:gd name="connsiteY625" fmla="*/ 3603559 h 5932544"/>
              <a:gd name="connsiteX626" fmla="*/ 1645951 w 4853748"/>
              <a:gd name="connsiteY626" fmla="*/ 3546568 h 5932544"/>
              <a:gd name="connsiteX627" fmla="*/ 1574706 w 4853748"/>
              <a:gd name="connsiteY627" fmla="*/ 3465890 h 5932544"/>
              <a:gd name="connsiteX628" fmla="*/ 1515194 w 4853748"/>
              <a:gd name="connsiteY628" fmla="*/ 3387844 h 5932544"/>
              <a:gd name="connsiteX629" fmla="*/ 1381584 w 4853748"/>
              <a:gd name="connsiteY629" fmla="*/ 3351711 h 5932544"/>
              <a:gd name="connsiteX630" fmla="*/ 1375115 w 4853748"/>
              <a:gd name="connsiteY630" fmla="*/ 3325614 h 5932544"/>
              <a:gd name="connsiteX631" fmla="*/ 1357516 w 4853748"/>
              <a:gd name="connsiteY631" fmla="*/ 3321666 h 5932544"/>
              <a:gd name="connsiteX632" fmla="*/ 1353624 w 4853748"/>
              <a:gd name="connsiteY632" fmla="*/ 3311550 h 5932544"/>
              <a:gd name="connsiteX633" fmla="*/ 1349731 w 4853748"/>
              <a:gd name="connsiteY633" fmla="*/ 3301435 h 5932544"/>
              <a:gd name="connsiteX634" fmla="*/ 1337999 w 4853748"/>
              <a:gd name="connsiteY634" fmla="*/ 3298803 h 5932544"/>
              <a:gd name="connsiteX635" fmla="*/ 1341344 w 4853748"/>
              <a:gd name="connsiteY635" fmla="*/ 3256423 h 5932544"/>
              <a:gd name="connsiteX636" fmla="*/ 1329611 w 4853748"/>
              <a:gd name="connsiteY636" fmla="*/ 3253791 h 5932544"/>
              <a:gd name="connsiteX637" fmla="*/ 1321826 w 4853748"/>
              <a:gd name="connsiteY637" fmla="*/ 3233560 h 5932544"/>
              <a:gd name="connsiteX638" fmla="*/ 1304227 w 4853748"/>
              <a:gd name="connsiteY638" fmla="*/ 3229612 h 5932544"/>
              <a:gd name="connsiteX639" fmla="*/ 1293208 w 4853748"/>
              <a:gd name="connsiteY639" fmla="*/ 3196332 h 5932544"/>
              <a:gd name="connsiteX640" fmla="*/ 1258009 w 4853748"/>
              <a:gd name="connsiteY640" fmla="*/ 3188437 h 5932544"/>
              <a:gd name="connsiteX641" fmla="*/ 1226870 w 4853748"/>
              <a:gd name="connsiteY641" fmla="*/ 3107513 h 5932544"/>
              <a:gd name="connsiteX642" fmla="*/ 1185805 w 4853748"/>
              <a:gd name="connsiteY642" fmla="*/ 3098301 h 5932544"/>
              <a:gd name="connsiteX643" fmla="*/ 1158558 w 4853748"/>
              <a:gd name="connsiteY643" fmla="*/ 3027493 h 5932544"/>
              <a:gd name="connsiteX644" fmla="*/ 1138493 w 4853748"/>
              <a:gd name="connsiteY644" fmla="*/ 2952134 h 5932544"/>
              <a:gd name="connsiteX645" fmla="*/ 1098443 w 4853748"/>
              <a:gd name="connsiteY645" fmla="*/ 2924665 h 5932544"/>
              <a:gd name="connsiteX646" fmla="*/ 1093702 w 4853748"/>
              <a:gd name="connsiteY646" fmla="*/ 2849663 h 5932544"/>
              <a:gd name="connsiteX647" fmla="*/ 1108780 w 4853748"/>
              <a:gd name="connsiteY647" fmla="*/ 2809915 h 5932544"/>
              <a:gd name="connsiteX648" fmla="*/ 1114646 w 4853748"/>
              <a:gd name="connsiteY648" fmla="*/ 2811231 h 5932544"/>
              <a:gd name="connsiteX649" fmla="*/ 1110096 w 4853748"/>
              <a:gd name="connsiteY649" fmla="*/ 2804048 h 5932544"/>
              <a:gd name="connsiteX650" fmla="*/ 1090086 w 4853748"/>
              <a:gd name="connsiteY650" fmla="*/ 2700975 h 5932544"/>
              <a:gd name="connsiteX651" fmla="*/ 1070077 w 4853748"/>
              <a:gd name="connsiteY651" fmla="*/ 2597901 h 5932544"/>
              <a:gd name="connsiteX652" fmla="*/ 1069474 w 4853748"/>
              <a:gd name="connsiteY652" fmla="*/ 2573120 h 5932544"/>
              <a:gd name="connsiteX653" fmla="*/ 1057741 w 4853748"/>
              <a:gd name="connsiteY653" fmla="*/ 2570488 h 5932544"/>
              <a:gd name="connsiteX654" fmla="*/ 1058455 w 4853748"/>
              <a:gd name="connsiteY654" fmla="*/ 2539841 h 5932544"/>
              <a:gd name="connsiteX655" fmla="*/ 1082031 w 4853748"/>
              <a:gd name="connsiteY655" fmla="*/ 2489675 h 5932544"/>
              <a:gd name="connsiteX656" fmla="*/ 1105607 w 4853748"/>
              <a:gd name="connsiteY656" fmla="*/ 2439510 h 5932544"/>
              <a:gd name="connsiteX657" fmla="*/ 1077702 w 4853748"/>
              <a:gd name="connsiteY657" fmla="*/ 2371634 h 5932544"/>
              <a:gd name="connsiteX658" fmla="*/ 1051715 w 4853748"/>
              <a:gd name="connsiteY658" fmla="*/ 2322674 h 5932544"/>
              <a:gd name="connsiteX659" fmla="*/ 1060926 w 4853748"/>
              <a:gd name="connsiteY659" fmla="*/ 2281610 h 5932544"/>
              <a:gd name="connsiteX660" fmla="*/ 1072659 w 4853748"/>
              <a:gd name="connsiteY660" fmla="*/ 2284242 h 5932544"/>
              <a:gd name="connsiteX661" fmla="*/ 1082473 w 4853748"/>
              <a:gd name="connsiteY661" fmla="*/ 2267958 h 5932544"/>
              <a:gd name="connsiteX662" fmla="*/ 1099470 w 4853748"/>
              <a:gd name="connsiteY662" fmla="*/ 2247125 h 5932544"/>
              <a:gd name="connsiteX663" fmla="*/ 1117069 w 4853748"/>
              <a:gd name="connsiteY663" fmla="*/ 2251073 h 5932544"/>
              <a:gd name="connsiteX664" fmla="*/ 1128500 w 4853748"/>
              <a:gd name="connsiteY664" fmla="*/ 2241314 h 5932544"/>
              <a:gd name="connsiteX665" fmla="*/ 1147114 w 4853748"/>
              <a:gd name="connsiteY665" fmla="*/ 2227005 h 5932544"/>
              <a:gd name="connsiteX666" fmla="*/ 1160876 w 4853748"/>
              <a:gd name="connsiteY666" fmla="*/ 2193122 h 5932544"/>
              <a:gd name="connsiteX667" fmla="*/ 1186973 w 4853748"/>
              <a:gd name="connsiteY667" fmla="*/ 2186653 h 5932544"/>
              <a:gd name="connsiteX668" fmla="*/ 1197556 w 4853748"/>
              <a:gd name="connsiteY668" fmla="*/ 2112008 h 5932544"/>
              <a:gd name="connsiteX669" fmla="*/ 1208139 w 4853748"/>
              <a:gd name="connsiteY669" fmla="*/ 2037363 h 5932544"/>
              <a:gd name="connsiteX670" fmla="*/ 1199038 w 4853748"/>
              <a:gd name="connsiteY670" fmla="*/ 2022998 h 5932544"/>
              <a:gd name="connsiteX671" fmla="*/ 1242132 w 4853748"/>
              <a:gd name="connsiteY671" fmla="*/ 1995695 h 5932544"/>
              <a:gd name="connsiteX672" fmla="*/ 1240871 w 4853748"/>
              <a:gd name="connsiteY672" fmla="*/ 1973847 h 5932544"/>
              <a:gd name="connsiteX673" fmla="*/ 1238295 w 4853748"/>
              <a:gd name="connsiteY673" fmla="*/ 1957865 h 5932544"/>
              <a:gd name="connsiteX674" fmla="*/ 1254689 w 4853748"/>
              <a:gd name="connsiteY674" fmla="*/ 1912250 h 5932544"/>
              <a:gd name="connsiteX675" fmla="*/ 1266421 w 4853748"/>
              <a:gd name="connsiteY675" fmla="*/ 1914882 h 5932544"/>
              <a:gd name="connsiteX676" fmla="*/ 1279581 w 4853748"/>
              <a:gd name="connsiteY676" fmla="*/ 1856218 h 5932544"/>
              <a:gd name="connsiteX677" fmla="*/ 1291313 w 4853748"/>
              <a:gd name="connsiteY677" fmla="*/ 1858851 h 5932544"/>
              <a:gd name="connsiteX678" fmla="*/ 1306391 w 4853748"/>
              <a:gd name="connsiteY678" fmla="*/ 1819102 h 5932544"/>
              <a:gd name="connsiteX679" fmla="*/ 1332489 w 4853748"/>
              <a:gd name="connsiteY679" fmla="*/ 1812633 h 5932544"/>
              <a:gd name="connsiteX680" fmla="*/ 1336436 w 4853748"/>
              <a:gd name="connsiteY680" fmla="*/ 1795033 h 5932544"/>
              <a:gd name="connsiteX681" fmla="*/ 1409219 w 4853748"/>
              <a:gd name="connsiteY681" fmla="*/ 1758987 h 5932544"/>
              <a:gd name="connsiteX682" fmla="*/ 1464402 w 4853748"/>
              <a:gd name="connsiteY682" fmla="*/ 1718992 h 5932544"/>
              <a:gd name="connsiteX683" fmla="*/ 1490499 w 4853748"/>
              <a:gd name="connsiteY683" fmla="*/ 1712523 h 5932544"/>
              <a:gd name="connsiteX684" fmla="*/ 1497079 w 4853748"/>
              <a:gd name="connsiteY684" fmla="*/ 1683191 h 5932544"/>
              <a:gd name="connsiteX685" fmla="*/ 1559444 w 4853748"/>
              <a:gd name="connsiteY685" fmla="*/ 1638647 h 5932544"/>
              <a:gd name="connsiteX686" fmla="*/ 1608760 w 4853748"/>
              <a:gd name="connsiteY686" fmla="*/ 1597336 h 5932544"/>
              <a:gd name="connsiteX687" fmla="*/ 1606184 w 4853748"/>
              <a:gd name="connsiteY687" fmla="*/ 1581355 h 5932544"/>
              <a:gd name="connsiteX688" fmla="*/ 1603607 w 4853748"/>
              <a:gd name="connsiteY688" fmla="*/ 1565373 h 5932544"/>
              <a:gd name="connsiteX689" fmla="*/ 1615340 w 4853748"/>
              <a:gd name="connsiteY689" fmla="*/ 1568005 h 5932544"/>
              <a:gd name="connsiteX690" fmla="*/ 1633050 w 4853748"/>
              <a:gd name="connsiteY690" fmla="*/ 1516523 h 5932544"/>
              <a:gd name="connsiteX691" fmla="*/ 1655310 w 4853748"/>
              <a:gd name="connsiteY691" fmla="*/ 1472224 h 5932544"/>
              <a:gd name="connsiteX692" fmla="*/ 1609997 w 4853748"/>
              <a:gd name="connsiteY692" fmla="*/ 1468221 h 5932544"/>
              <a:gd name="connsiteX693" fmla="*/ 1575099 w 4853748"/>
              <a:gd name="connsiteY693" fmla="*/ 1472716 h 5932544"/>
              <a:gd name="connsiteX694" fmla="*/ 1504704 w 4853748"/>
              <a:gd name="connsiteY694" fmla="*/ 1456925 h 5932544"/>
              <a:gd name="connsiteX695" fmla="*/ 1502072 w 4853748"/>
              <a:gd name="connsiteY695" fmla="*/ 1468658 h 5932544"/>
              <a:gd name="connsiteX696" fmla="*/ 1355413 w 4853748"/>
              <a:gd name="connsiteY696" fmla="*/ 1435759 h 5932544"/>
              <a:gd name="connsiteX697" fmla="*/ 1352781 w 4853748"/>
              <a:gd name="connsiteY697" fmla="*/ 1447492 h 5932544"/>
              <a:gd name="connsiteX698" fmla="*/ 1281069 w 4853748"/>
              <a:gd name="connsiteY698" fmla="*/ 1437567 h 5932544"/>
              <a:gd name="connsiteX699" fmla="*/ 1278437 w 4853748"/>
              <a:gd name="connsiteY699" fmla="*/ 1449300 h 5932544"/>
              <a:gd name="connsiteX700" fmla="*/ 1255931 w 4853748"/>
              <a:gd name="connsiteY700" fmla="*/ 1453494 h 5932544"/>
              <a:gd name="connsiteX701" fmla="*/ 1223008 w 4853748"/>
              <a:gd name="connsiteY701" fmla="*/ 1449189 h 5932544"/>
              <a:gd name="connsiteX702" fmla="*/ 1219773 w 4853748"/>
              <a:gd name="connsiteY702" fmla="*/ 1436141 h 5932544"/>
              <a:gd name="connsiteX703" fmla="*/ 1218568 w 4853748"/>
              <a:gd name="connsiteY703" fmla="*/ 1386578 h 5932544"/>
              <a:gd name="connsiteX704" fmla="*/ 1230301 w 4853748"/>
              <a:gd name="connsiteY704" fmla="*/ 1389210 h 5932544"/>
              <a:gd name="connsiteX705" fmla="*/ 1245022 w 4853748"/>
              <a:gd name="connsiteY705" fmla="*/ 1364785 h 5932544"/>
              <a:gd name="connsiteX706" fmla="*/ 1286443 w 4853748"/>
              <a:gd name="connsiteY706" fmla="*/ 1358673 h 5932544"/>
              <a:gd name="connsiteX707" fmla="*/ 1283811 w 4853748"/>
              <a:gd name="connsiteY707" fmla="*/ 1370405 h 5932544"/>
              <a:gd name="connsiteX708" fmla="*/ 1336609 w 4853748"/>
              <a:gd name="connsiteY708" fmla="*/ 1382249 h 5932544"/>
              <a:gd name="connsiteX709" fmla="*/ 1342475 w 4853748"/>
              <a:gd name="connsiteY709" fmla="*/ 1383565 h 5932544"/>
              <a:gd name="connsiteX710" fmla="*/ 1335293 w 4853748"/>
              <a:gd name="connsiteY710" fmla="*/ 1388115 h 5932544"/>
              <a:gd name="connsiteX711" fmla="*/ 1384554 w 4853748"/>
              <a:gd name="connsiteY711" fmla="*/ 1374519 h 5932544"/>
              <a:gd name="connsiteX712" fmla="*/ 1429868 w 4853748"/>
              <a:gd name="connsiteY712" fmla="*/ 1378522 h 5932544"/>
              <a:gd name="connsiteX713" fmla="*/ 1431184 w 4853748"/>
              <a:gd name="connsiteY713" fmla="*/ 1372656 h 5932544"/>
              <a:gd name="connsiteX714" fmla="*/ 1469014 w 4853748"/>
              <a:gd name="connsiteY714" fmla="*/ 1368819 h 5932544"/>
              <a:gd name="connsiteX715" fmla="*/ 1471646 w 4853748"/>
              <a:gd name="connsiteY715" fmla="*/ 1357086 h 5932544"/>
              <a:gd name="connsiteX716" fmla="*/ 1514025 w 4853748"/>
              <a:gd name="connsiteY716" fmla="*/ 1360431 h 5932544"/>
              <a:gd name="connsiteX717" fmla="*/ 1544372 w 4853748"/>
              <a:gd name="connsiteY717" fmla="*/ 1348754 h 5932544"/>
              <a:gd name="connsiteX718" fmla="*/ 1580585 w 4853748"/>
              <a:gd name="connsiteY718" fmla="*/ 1338392 h 5932544"/>
              <a:gd name="connsiteX719" fmla="*/ 1598405 w 4853748"/>
              <a:gd name="connsiteY719" fmla="*/ 1231482 h 5932544"/>
              <a:gd name="connsiteX720" fmla="*/ 1606602 w 4853748"/>
              <a:gd name="connsiteY720" fmla="*/ 1208674 h 5932544"/>
              <a:gd name="connsiteX721" fmla="*/ 1614799 w 4853748"/>
              <a:gd name="connsiteY721" fmla="*/ 1185867 h 5932544"/>
              <a:gd name="connsiteX722" fmla="*/ 1615156 w 4853748"/>
              <a:gd name="connsiteY722" fmla="*/ 1170543 h 5932544"/>
              <a:gd name="connsiteX723" fmla="*/ 1614196 w 4853748"/>
              <a:gd name="connsiteY723" fmla="*/ 1161086 h 5932544"/>
              <a:gd name="connsiteX724" fmla="*/ 1626642 w 4853748"/>
              <a:gd name="connsiteY724" fmla="*/ 1133070 h 5932544"/>
              <a:gd name="connsiteX725" fmla="*/ 1579355 w 4853748"/>
              <a:gd name="connsiteY725" fmla="*/ 1137866 h 5932544"/>
              <a:gd name="connsiteX726" fmla="*/ 1543800 w 4853748"/>
              <a:gd name="connsiteY726" fmla="*/ 1145294 h 5932544"/>
              <a:gd name="connsiteX727" fmla="*/ 1444073 w 4853748"/>
              <a:gd name="connsiteY727" fmla="*/ 1122923 h 5932544"/>
              <a:gd name="connsiteX728" fmla="*/ 1411863 w 4853748"/>
              <a:gd name="connsiteY728" fmla="*/ 1087971 h 5932544"/>
              <a:gd name="connsiteX729" fmla="*/ 1383601 w 4853748"/>
              <a:gd name="connsiteY729" fmla="*/ 1035420 h 5932544"/>
              <a:gd name="connsiteX730" fmla="*/ 1371868 w 4853748"/>
              <a:gd name="connsiteY730" fmla="*/ 1032788 h 5932544"/>
              <a:gd name="connsiteX731" fmla="*/ 1378448 w 4853748"/>
              <a:gd name="connsiteY731" fmla="*/ 1003456 h 5932544"/>
              <a:gd name="connsiteX732" fmla="*/ 1365756 w 4853748"/>
              <a:gd name="connsiteY732" fmla="*/ 991367 h 5932544"/>
              <a:gd name="connsiteX733" fmla="*/ 1353064 w 4853748"/>
              <a:gd name="connsiteY733" fmla="*/ 979277 h 5932544"/>
              <a:gd name="connsiteX734" fmla="*/ 1370171 w 4853748"/>
              <a:gd name="connsiteY734" fmla="*/ 903015 h 5932544"/>
              <a:gd name="connsiteX735" fmla="*/ 1381904 w 4853748"/>
              <a:gd name="connsiteY735" fmla="*/ 905646 h 5932544"/>
              <a:gd name="connsiteX736" fmla="*/ 1406193 w 4853748"/>
              <a:gd name="connsiteY736" fmla="*/ 824833 h 5932544"/>
              <a:gd name="connsiteX737" fmla="*/ 1417926 w 4853748"/>
              <a:gd name="connsiteY737" fmla="*/ 827465 h 5932544"/>
              <a:gd name="connsiteX738" fmla="*/ 1461678 w 4853748"/>
              <a:gd name="connsiteY738" fmla="*/ 797229 h 5932544"/>
              <a:gd name="connsiteX739" fmla="*/ 1505430 w 4853748"/>
              <a:gd name="connsiteY739" fmla="*/ 766994 h 5932544"/>
              <a:gd name="connsiteX740" fmla="*/ 1551044 w 4853748"/>
              <a:gd name="connsiteY740" fmla="*/ 783387 h 5932544"/>
              <a:gd name="connsiteX741" fmla="*/ 1662505 w 4853748"/>
              <a:gd name="connsiteY741" fmla="*/ 808390 h 5932544"/>
              <a:gd name="connsiteX742" fmla="*/ 1659873 w 4853748"/>
              <a:gd name="connsiteY742" fmla="*/ 820123 h 5932544"/>
              <a:gd name="connsiteX743" fmla="*/ 1691123 w 4853748"/>
              <a:gd name="connsiteY743" fmla="*/ 845618 h 5932544"/>
              <a:gd name="connsiteX744" fmla="*/ 1685859 w 4853748"/>
              <a:gd name="connsiteY744" fmla="*/ 869083 h 5932544"/>
              <a:gd name="connsiteX745" fmla="*/ 1709325 w 4853748"/>
              <a:gd name="connsiteY745" fmla="*/ 874347 h 5932544"/>
              <a:gd name="connsiteX746" fmla="*/ 1710586 w 4853748"/>
              <a:gd name="connsiteY746" fmla="*/ 896195 h 5932544"/>
              <a:gd name="connsiteX747" fmla="*/ 1719028 w 4853748"/>
              <a:gd name="connsiteY747" fmla="*/ 913493 h 5932544"/>
              <a:gd name="connsiteX748" fmla="*/ 1730761 w 4853748"/>
              <a:gd name="connsiteY748" fmla="*/ 916125 h 5932544"/>
              <a:gd name="connsiteX749" fmla="*/ 1755709 w 4853748"/>
              <a:gd name="connsiteY749" fmla="*/ 832378 h 5932544"/>
              <a:gd name="connsiteX750" fmla="*/ 1789646 w 4853748"/>
              <a:gd name="connsiteY750" fmla="*/ 818426 h 5932544"/>
              <a:gd name="connsiteX751" fmla="*/ 1793594 w 4853748"/>
              <a:gd name="connsiteY751" fmla="*/ 800827 h 5932544"/>
              <a:gd name="connsiteX752" fmla="*/ 1805327 w 4853748"/>
              <a:gd name="connsiteY752" fmla="*/ 803458 h 5932544"/>
              <a:gd name="connsiteX753" fmla="*/ 1848642 w 4853748"/>
              <a:gd name="connsiteY753" fmla="*/ 665298 h 5932544"/>
              <a:gd name="connsiteX754" fmla="*/ 1860375 w 4853748"/>
              <a:gd name="connsiteY754" fmla="*/ 667929 h 5932544"/>
              <a:gd name="connsiteX755" fmla="*/ 1888612 w 4853748"/>
              <a:gd name="connsiteY755" fmla="*/ 569517 h 5932544"/>
              <a:gd name="connsiteX756" fmla="*/ 1970360 w 4853748"/>
              <a:gd name="connsiteY756" fmla="*/ 452301 h 5932544"/>
              <a:gd name="connsiteX757" fmla="*/ 2042539 w 4853748"/>
              <a:gd name="connsiteY757" fmla="*/ 391472 h 5932544"/>
              <a:gd name="connsiteX758" fmla="*/ 2099998 w 4853748"/>
              <a:gd name="connsiteY758" fmla="*/ 355069 h 5932544"/>
              <a:gd name="connsiteX759" fmla="*/ 2130400 w 4853748"/>
              <a:gd name="connsiteY759" fmla="*/ 315677 h 5932544"/>
              <a:gd name="connsiteX760" fmla="*/ 2143559 w 4853748"/>
              <a:gd name="connsiteY760" fmla="*/ 257013 h 5932544"/>
              <a:gd name="connsiteX761" fmla="*/ 2155292 w 4853748"/>
              <a:gd name="connsiteY761" fmla="*/ 259645 h 5932544"/>
              <a:gd name="connsiteX762" fmla="*/ 2160555 w 4853748"/>
              <a:gd name="connsiteY762" fmla="*/ 236180 h 5932544"/>
              <a:gd name="connsiteX763" fmla="*/ 2170013 w 4853748"/>
              <a:gd name="connsiteY763" fmla="*/ 235220 h 5932544"/>
              <a:gd name="connsiteX764" fmla="*/ 2185337 w 4853748"/>
              <a:gd name="connsiteY764" fmla="*/ 235577 h 5932544"/>
              <a:gd name="connsiteX765" fmla="*/ 2190601 w 4853748"/>
              <a:gd name="connsiteY765" fmla="*/ 212112 h 5932544"/>
              <a:gd name="connsiteX766" fmla="*/ 2222263 w 4853748"/>
              <a:gd name="connsiteY766" fmla="*/ 194568 h 5932544"/>
              <a:gd name="connsiteX767" fmla="*/ 2253981 w 4853748"/>
              <a:gd name="connsiteY767" fmla="*/ 149309 h 5932544"/>
              <a:gd name="connsiteX768" fmla="*/ 2296773 w 4853748"/>
              <a:gd name="connsiteY768" fmla="*/ 109616 h 5932544"/>
              <a:gd name="connsiteX769" fmla="*/ 2357109 w 4853748"/>
              <a:gd name="connsiteY769" fmla="*/ 101585 h 5932544"/>
              <a:gd name="connsiteX770" fmla="*/ 2401408 w 4853748"/>
              <a:gd name="connsiteY770" fmla="*/ 123845 h 5932544"/>
              <a:gd name="connsiteX771" fmla="*/ 2451574 w 4853748"/>
              <a:gd name="connsiteY771" fmla="*/ 147422 h 5932544"/>
              <a:gd name="connsiteX772" fmla="*/ 2454206 w 4853748"/>
              <a:gd name="connsiteY772" fmla="*/ 135689 h 5932544"/>
              <a:gd name="connsiteX773" fmla="*/ 2496586 w 4853748"/>
              <a:gd name="connsiteY773" fmla="*/ 139034 h 5932544"/>
              <a:gd name="connsiteX774" fmla="*/ 2499218 w 4853748"/>
              <a:gd name="connsiteY774" fmla="*/ 127301 h 5932544"/>
              <a:gd name="connsiteX775" fmla="*/ 2545602 w 4853748"/>
              <a:gd name="connsiteY775" fmla="*/ 85333 h 5932544"/>
              <a:gd name="connsiteX776" fmla="*/ 2576305 w 4853748"/>
              <a:gd name="connsiteY776" fmla="*/ 58332 h 5932544"/>
              <a:gd name="connsiteX777" fmla="*/ 2613176 w 4853748"/>
              <a:gd name="connsiteY777" fmla="*/ 45037 h 5932544"/>
              <a:gd name="connsiteX778" fmla="*/ 2682613 w 4853748"/>
              <a:gd name="connsiteY778" fmla="*/ 51371 h 5932544"/>
              <a:gd name="connsiteX779" fmla="*/ 2725707 w 4853748"/>
              <a:gd name="connsiteY779" fmla="*/ 24068 h 5932544"/>
              <a:gd name="connsiteX780" fmla="*/ 2728338 w 4853748"/>
              <a:gd name="connsiteY780" fmla="*/ 12335 h 5932544"/>
              <a:gd name="connsiteX781" fmla="*/ 2751804 w 4853748"/>
              <a:gd name="connsiteY781" fmla="*/ 17599 h 593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</a:cxnLst>
            <a:rect l="l" t="t" r="r" b="b"/>
            <a:pathLst>
              <a:path w="4853748" h="5932544">
                <a:moveTo>
                  <a:pt x="113084" y="5710479"/>
                </a:moveTo>
                <a:lnTo>
                  <a:pt x="139784" y="5728791"/>
                </a:lnTo>
                <a:cubicBezTo>
                  <a:pt x="136274" y="5744435"/>
                  <a:pt x="131788" y="5759859"/>
                  <a:pt x="126323" y="5775064"/>
                </a:cubicBezTo>
                <a:cubicBezTo>
                  <a:pt x="120858" y="5790269"/>
                  <a:pt x="116371" y="5805694"/>
                  <a:pt x="112862" y="5821337"/>
                </a:cubicBezTo>
                <a:lnTo>
                  <a:pt x="101129" y="5818705"/>
                </a:lnTo>
                <a:cubicBezTo>
                  <a:pt x="97620" y="5834349"/>
                  <a:pt x="96268" y="5858692"/>
                  <a:pt x="97071" y="5891734"/>
                </a:cubicBezTo>
                <a:cubicBezTo>
                  <a:pt x="74884" y="5899080"/>
                  <a:pt x="60520" y="5908181"/>
                  <a:pt x="53977" y="5919036"/>
                </a:cubicBezTo>
                <a:cubicBezTo>
                  <a:pt x="47434" y="5929891"/>
                  <a:pt x="30036" y="5934204"/>
                  <a:pt x="1783" y="5931974"/>
                </a:cubicBezTo>
                <a:cubicBezTo>
                  <a:pt x="-374" y="5923275"/>
                  <a:pt x="-575" y="5915015"/>
                  <a:pt x="1180" y="5907193"/>
                </a:cubicBezTo>
                <a:cubicBezTo>
                  <a:pt x="2934" y="5899371"/>
                  <a:pt x="3611" y="5887200"/>
                  <a:pt x="3209" y="5870679"/>
                </a:cubicBezTo>
                <a:lnTo>
                  <a:pt x="14942" y="5873311"/>
                </a:lnTo>
                <a:lnTo>
                  <a:pt x="25469" y="5826380"/>
                </a:lnTo>
                <a:lnTo>
                  <a:pt x="37202" y="5829012"/>
                </a:lnTo>
                <a:cubicBezTo>
                  <a:pt x="38957" y="5821190"/>
                  <a:pt x="41908" y="5812610"/>
                  <a:pt x="46057" y="5803271"/>
                </a:cubicBezTo>
                <a:cubicBezTo>
                  <a:pt x="50206" y="5793932"/>
                  <a:pt x="53157" y="5785352"/>
                  <a:pt x="54912" y="5777530"/>
                </a:cubicBezTo>
                <a:lnTo>
                  <a:pt x="66645" y="5780162"/>
                </a:lnTo>
                <a:cubicBezTo>
                  <a:pt x="72310" y="5773217"/>
                  <a:pt x="75582" y="5767790"/>
                  <a:pt x="76459" y="5763879"/>
                </a:cubicBezTo>
                <a:cubicBezTo>
                  <a:pt x="77336" y="5759968"/>
                  <a:pt x="80608" y="5754540"/>
                  <a:pt x="86273" y="5747596"/>
                </a:cubicBezTo>
                <a:lnTo>
                  <a:pt x="98006" y="5750227"/>
                </a:lnTo>
                <a:lnTo>
                  <a:pt x="103269" y="5726762"/>
                </a:lnTo>
                <a:cubicBezTo>
                  <a:pt x="105901" y="5715029"/>
                  <a:pt x="109173" y="5709602"/>
                  <a:pt x="113084" y="5710479"/>
                </a:cubicBezTo>
                <a:close/>
                <a:moveTo>
                  <a:pt x="251354" y="5698365"/>
                </a:moveTo>
                <a:lnTo>
                  <a:pt x="268953" y="5702313"/>
                </a:lnTo>
                <a:cubicBezTo>
                  <a:pt x="275021" y="5711889"/>
                  <a:pt x="279352" y="5720049"/>
                  <a:pt x="281947" y="5726793"/>
                </a:cubicBezTo>
                <a:cubicBezTo>
                  <a:pt x="284542" y="5733536"/>
                  <a:pt x="288873" y="5741697"/>
                  <a:pt x="294940" y="5751273"/>
                </a:cubicBezTo>
                <a:lnTo>
                  <a:pt x="270048" y="5807305"/>
                </a:lnTo>
                <a:cubicBezTo>
                  <a:pt x="252650" y="5811617"/>
                  <a:pt x="241337" y="5816268"/>
                  <a:pt x="236110" y="5821257"/>
                </a:cubicBezTo>
                <a:cubicBezTo>
                  <a:pt x="230883" y="5826246"/>
                  <a:pt x="216537" y="5826109"/>
                  <a:pt x="193072" y="5820845"/>
                </a:cubicBezTo>
                <a:lnTo>
                  <a:pt x="195704" y="5809113"/>
                </a:lnTo>
                <a:lnTo>
                  <a:pt x="183971" y="5806481"/>
                </a:lnTo>
                <a:cubicBezTo>
                  <a:pt x="186603" y="5794748"/>
                  <a:pt x="188476" y="5781818"/>
                  <a:pt x="189591" y="5767691"/>
                </a:cubicBezTo>
                <a:cubicBezTo>
                  <a:pt x="190706" y="5753564"/>
                  <a:pt x="192580" y="5740635"/>
                  <a:pt x="195212" y="5728902"/>
                </a:cubicBezTo>
                <a:cubicBezTo>
                  <a:pt x="203911" y="5726746"/>
                  <a:pt x="213049" y="5722634"/>
                  <a:pt x="222625" y="5716567"/>
                </a:cubicBezTo>
                <a:cubicBezTo>
                  <a:pt x="232201" y="5710500"/>
                  <a:pt x="241778" y="5704432"/>
                  <a:pt x="251354" y="5698365"/>
                </a:cubicBezTo>
                <a:close/>
                <a:moveTo>
                  <a:pt x="2750721" y="5131454"/>
                </a:moveTo>
                <a:cubicBezTo>
                  <a:pt x="2770276" y="5135840"/>
                  <a:pt x="2788633" y="5140985"/>
                  <a:pt x="2805794" y="5146888"/>
                </a:cubicBezTo>
                <a:cubicBezTo>
                  <a:pt x="2822954" y="5152792"/>
                  <a:pt x="2841312" y="5157937"/>
                  <a:pt x="2860866" y="5162323"/>
                </a:cubicBezTo>
                <a:lnTo>
                  <a:pt x="2858234" y="5174056"/>
                </a:lnTo>
                <a:lnTo>
                  <a:pt x="2887566" y="5180635"/>
                </a:lnTo>
                <a:lnTo>
                  <a:pt x="2884934" y="5192368"/>
                </a:lnTo>
                <a:lnTo>
                  <a:pt x="2924683" y="5207446"/>
                </a:lnTo>
                <a:lnTo>
                  <a:pt x="2922051" y="5219179"/>
                </a:lnTo>
                <a:lnTo>
                  <a:pt x="2939650" y="5223127"/>
                </a:lnTo>
                <a:cubicBezTo>
                  <a:pt x="2938773" y="5227037"/>
                  <a:pt x="2941368" y="5233781"/>
                  <a:pt x="2947435" y="5243358"/>
                </a:cubicBezTo>
                <a:lnTo>
                  <a:pt x="2965034" y="5247305"/>
                </a:lnTo>
                <a:lnTo>
                  <a:pt x="2962402" y="5259038"/>
                </a:lnTo>
                <a:cubicBezTo>
                  <a:pt x="2974537" y="5278191"/>
                  <a:pt x="2986032" y="5291039"/>
                  <a:pt x="2996887" y="5297582"/>
                </a:cubicBezTo>
                <a:lnTo>
                  <a:pt x="2991624" y="5321047"/>
                </a:lnTo>
                <a:cubicBezTo>
                  <a:pt x="2994659" y="5325827"/>
                  <a:pt x="3003119" y="5333894"/>
                  <a:pt x="3017008" y="5345226"/>
                </a:cubicBezTo>
                <a:lnTo>
                  <a:pt x="3018926" y="5364141"/>
                </a:lnTo>
                <a:cubicBezTo>
                  <a:pt x="3024993" y="5373717"/>
                  <a:pt x="3028566" y="5380680"/>
                  <a:pt x="3029644" y="5385030"/>
                </a:cubicBezTo>
                <a:cubicBezTo>
                  <a:pt x="3030722" y="5389379"/>
                  <a:pt x="3031901" y="5397859"/>
                  <a:pt x="3033180" y="5410469"/>
                </a:cubicBezTo>
                <a:lnTo>
                  <a:pt x="3050779" y="5414417"/>
                </a:lnTo>
                <a:lnTo>
                  <a:pt x="3046831" y="5432016"/>
                </a:lnTo>
                <a:cubicBezTo>
                  <a:pt x="3072453" y="5445979"/>
                  <a:pt x="3086662" y="5460462"/>
                  <a:pt x="3089458" y="5475466"/>
                </a:cubicBezTo>
                <a:cubicBezTo>
                  <a:pt x="3092255" y="5490463"/>
                  <a:pt x="3090142" y="5513616"/>
                  <a:pt x="3083124" y="5544904"/>
                </a:cubicBezTo>
                <a:cubicBezTo>
                  <a:pt x="3073548" y="5550971"/>
                  <a:pt x="3058324" y="5554744"/>
                  <a:pt x="3037454" y="5556224"/>
                </a:cubicBezTo>
                <a:cubicBezTo>
                  <a:pt x="3016583" y="5557704"/>
                  <a:pt x="2990504" y="5554935"/>
                  <a:pt x="2959217" y="5547916"/>
                </a:cubicBezTo>
                <a:lnTo>
                  <a:pt x="2922100" y="5521106"/>
                </a:lnTo>
                <a:cubicBezTo>
                  <a:pt x="2915631" y="5495009"/>
                  <a:pt x="2892863" y="5468327"/>
                  <a:pt x="2853789" y="5441086"/>
                </a:cubicBezTo>
                <a:cubicBezTo>
                  <a:pt x="2814716" y="5413837"/>
                  <a:pt x="2786280" y="5394108"/>
                  <a:pt x="2768480" y="5381900"/>
                </a:cubicBezTo>
                <a:lnTo>
                  <a:pt x="2771112" y="5370167"/>
                </a:lnTo>
                <a:cubicBezTo>
                  <a:pt x="2765045" y="5360590"/>
                  <a:pt x="2756364" y="5353509"/>
                  <a:pt x="2745070" y="5348921"/>
                </a:cubicBezTo>
                <a:cubicBezTo>
                  <a:pt x="2733778" y="5344326"/>
                  <a:pt x="2730324" y="5332256"/>
                  <a:pt x="2734709" y="5312708"/>
                </a:cubicBezTo>
                <a:lnTo>
                  <a:pt x="2722976" y="5310076"/>
                </a:lnTo>
                <a:cubicBezTo>
                  <a:pt x="2718663" y="5292678"/>
                  <a:pt x="2717823" y="5278113"/>
                  <a:pt x="2720455" y="5266380"/>
                </a:cubicBezTo>
                <a:cubicBezTo>
                  <a:pt x="2723087" y="5254648"/>
                  <a:pt x="2718536" y="5247465"/>
                  <a:pt x="2706803" y="5244833"/>
                </a:cubicBezTo>
                <a:lnTo>
                  <a:pt x="2710751" y="5227234"/>
                </a:lnTo>
                <a:lnTo>
                  <a:pt x="2699019" y="5224602"/>
                </a:lnTo>
                <a:lnTo>
                  <a:pt x="2708230" y="5183538"/>
                </a:lnTo>
                <a:cubicBezTo>
                  <a:pt x="2709107" y="5179627"/>
                  <a:pt x="2707591" y="5177233"/>
                  <a:pt x="2703680" y="5176355"/>
                </a:cubicBezTo>
                <a:cubicBezTo>
                  <a:pt x="2699769" y="5175478"/>
                  <a:pt x="2698252" y="5173084"/>
                  <a:pt x="2699129" y="5169173"/>
                </a:cubicBezTo>
                <a:cubicBezTo>
                  <a:pt x="2700006" y="5165262"/>
                  <a:pt x="2702839" y="5161790"/>
                  <a:pt x="2707628" y="5158756"/>
                </a:cubicBezTo>
                <a:lnTo>
                  <a:pt x="2713494" y="5160072"/>
                </a:lnTo>
                <a:cubicBezTo>
                  <a:pt x="2720037" y="5149217"/>
                  <a:pt x="2724286" y="5144008"/>
                  <a:pt x="2726241" y="5144447"/>
                </a:cubicBezTo>
                <a:cubicBezTo>
                  <a:pt x="2728197" y="5144886"/>
                  <a:pt x="2735918" y="5142510"/>
                  <a:pt x="2749405" y="5137320"/>
                </a:cubicBezTo>
                <a:close/>
                <a:moveTo>
                  <a:pt x="3479307" y="5042265"/>
                </a:moveTo>
                <a:cubicBezTo>
                  <a:pt x="3526238" y="5052793"/>
                  <a:pt x="3569897" y="5068748"/>
                  <a:pt x="3610285" y="5090131"/>
                </a:cubicBezTo>
                <a:cubicBezTo>
                  <a:pt x="3650674" y="5111514"/>
                  <a:pt x="3689106" y="5132458"/>
                  <a:pt x="3725583" y="5152964"/>
                </a:cubicBezTo>
                <a:lnTo>
                  <a:pt x="3829862" y="5182517"/>
                </a:lnTo>
                <a:lnTo>
                  <a:pt x="3827230" y="5194250"/>
                </a:lnTo>
                <a:lnTo>
                  <a:pt x="3909359" y="5212673"/>
                </a:lnTo>
                <a:lnTo>
                  <a:pt x="3906728" y="5224405"/>
                </a:lnTo>
                <a:lnTo>
                  <a:pt x="3924327" y="5228353"/>
                </a:lnTo>
                <a:cubicBezTo>
                  <a:pt x="3924327" y="5228353"/>
                  <a:pt x="3928877" y="5235536"/>
                  <a:pt x="3937978" y="5249900"/>
                </a:cubicBezTo>
                <a:cubicBezTo>
                  <a:pt x="3928401" y="5255968"/>
                  <a:pt x="3924810" y="5258243"/>
                  <a:pt x="3927204" y="5256726"/>
                </a:cubicBezTo>
                <a:cubicBezTo>
                  <a:pt x="3929599" y="5255209"/>
                  <a:pt x="3926446" y="5255529"/>
                  <a:pt x="3917747" y="5257685"/>
                </a:cubicBezTo>
                <a:lnTo>
                  <a:pt x="3859083" y="5244526"/>
                </a:lnTo>
                <a:lnTo>
                  <a:pt x="3861715" y="5232793"/>
                </a:lnTo>
                <a:lnTo>
                  <a:pt x="3779586" y="5214370"/>
                </a:lnTo>
                <a:cubicBezTo>
                  <a:pt x="3783095" y="5198726"/>
                  <a:pt x="3761284" y="5181511"/>
                  <a:pt x="3714152" y="5162722"/>
                </a:cubicBezTo>
                <a:cubicBezTo>
                  <a:pt x="3667020" y="5143935"/>
                  <a:pt x="3630643" y="5127559"/>
                  <a:pt x="3605022" y="5113596"/>
                </a:cubicBezTo>
                <a:lnTo>
                  <a:pt x="3558091" y="5103069"/>
                </a:lnTo>
                <a:cubicBezTo>
                  <a:pt x="3558968" y="5099158"/>
                  <a:pt x="3556373" y="5092414"/>
                  <a:pt x="3550306" y="5082838"/>
                </a:cubicBezTo>
                <a:cubicBezTo>
                  <a:pt x="3536417" y="5071507"/>
                  <a:pt x="3523167" y="5066481"/>
                  <a:pt x="3510557" y="5067760"/>
                </a:cubicBezTo>
                <a:cubicBezTo>
                  <a:pt x="3497947" y="5069039"/>
                  <a:pt x="3487530" y="5060541"/>
                  <a:pt x="3479307" y="5042265"/>
                </a:cubicBezTo>
                <a:close/>
                <a:moveTo>
                  <a:pt x="2945467" y="4922516"/>
                </a:moveTo>
                <a:cubicBezTo>
                  <a:pt x="2975877" y="4933445"/>
                  <a:pt x="2999324" y="4947947"/>
                  <a:pt x="3015808" y="4966022"/>
                </a:cubicBezTo>
                <a:cubicBezTo>
                  <a:pt x="3032293" y="4984097"/>
                  <a:pt x="3049434" y="4999238"/>
                  <a:pt x="3067236" y="5011439"/>
                </a:cubicBezTo>
                <a:lnTo>
                  <a:pt x="3064603" y="5023179"/>
                </a:lnTo>
                <a:lnTo>
                  <a:pt x="3029404" y="5015284"/>
                </a:lnTo>
                <a:cubicBezTo>
                  <a:pt x="3011203" y="4986554"/>
                  <a:pt x="2991127" y="4970755"/>
                  <a:pt x="2969179" y="4967885"/>
                </a:cubicBezTo>
                <a:cubicBezTo>
                  <a:pt x="2947230" y="4965016"/>
                  <a:pt x="2939326" y="4949893"/>
                  <a:pt x="2945467" y="4922516"/>
                </a:cubicBezTo>
                <a:close/>
                <a:moveTo>
                  <a:pt x="3404396" y="4510972"/>
                </a:moveTo>
                <a:cubicBezTo>
                  <a:pt x="3427222" y="4509931"/>
                  <a:pt x="3464056" y="4515112"/>
                  <a:pt x="3514897" y="4526517"/>
                </a:cubicBezTo>
                <a:cubicBezTo>
                  <a:pt x="3534452" y="4530904"/>
                  <a:pt x="3545965" y="4534513"/>
                  <a:pt x="3549438" y="4537346"/>
                </a:cubicBezTo>
                <a:cubicBezTo>
                  <a:pt x="3552910" y="4540179"/>
                  <a:pt x="3559196" y="4548777"/>
                  <a:pt x="3568297" y="4563142"/>
                </a:cubicBezTo>
                <a:lnTo>
                  <a:pt x="3585896" y="4567090"/>
                </a:lnTo>
                <a:cubicBezTo>
                  <a:pt x="3586298" y="4583611"/>
                  <a:pt x="3592447" y="4606555"/>
                  <a:pt x="3604344" y="4635924"/>
                </a:cubicBezTo>
                <a:cubicBezTo>
                  <a:pt x="3616241" y="4665293"/>
                  <a:pt x="3625862" y="4691071"/>
                  <a:pt x="3633209" y="4713257"/>
                </a:cubicBezTo>
                <a:lnTo>
                  <a:pt x="3644941" y="4715889"/>
                </a:lnTo>
                <a:lnTo>
                  <a:pt x="3626518" y="4798018"/>
                </a:lnTo>
                <a:cubicBezTo>
                  <a:pt x="3613031" y="4803208"/>
                  <a:pt x="3599544" y="4808397"/>
                  <a:pt x="3586056" y="4813588"/>
                </a:cubicBezTo>
                <a:cubicBezTo>
                  <a:pt x="3572569" y="4818777"/>
                  <a:pt x="3559082" y="4823968"/>
                  <a:pt x="3545594" y="4829158"/>
                </a:cubicBezTo>
                <a:lnTo>
                  <a:pt x="3526569" y="4886505"/>
                </a:lnTo>
                <a:lnTo>
                  <a:pt x="3514836" y="4883873"/>
                </a:lnTo>
                <a:cubicBezTo>
                  <a:pt x="3501750" y="4905584"/>
                  <a:pt x="3496286" y="4920789"/>
                  <a:pt x="3498442" y="4929488"/>
                </a:cubicBezTo>
                <a:cubicBezTo>
                  <a:pt x="3500598" y="4938188"/>
                  <a:pt x="3487111" y="4943377"/>
                  <a:pt x="3457980" y="4945058"/>
                </a:cubicBezTo>
                <a:lnTo>
                  <a:pt x="3455348" y="4956791"/>
                </a:lnTo>
                <a:cubicBezTo>
                  <a:pt x="3447526" y="4955036"/>
                  <a:pt x="3439485" y="4954259"/>
                  <a:pt x="3431225" y="4954460"/>
                </a:cubicBezTo>
                <a:cubicBezTo>
                  <a:pt x="3422964" y="4954661"/>
                  <a:pt x="3414923" y="4953885"/>
                  <a:pt x="3407101" y="4952130"/>
                </a:cubicBezTo>
                <a:lnTo>
                  <a:pt x="3384952" y="4941000"/>
                </a:lnTo>
                <a:cubicBezTo>
                  <a:pt x="3384148" y="4907958"/>
                  <a:pt x="3378274" y="4856321"/>
                  <a:pt x="3367328" y="4786088"/>
                </a:cubicBezTo>
                <a:cubicBezTo>
                  <a:pt x="3356383" y="4715856"/>
                  <a:pt x="3329637" y="4665699"/>
                  <a:pt x="3287093" y="4635617"/>
                </a:cubicBezTo>
                <a:lnTo>
                  <a:pt x="3306832" y="4547621"/>
                </a:lnTo>
                <a:cubicBezTo>
                  <a:pt x="3349049" y="4524229"/>
                  <a:pt x="3381570" y="4512013"/>
                  <a:pt x="3404396" y="4510972"/>
                </a:cubicBezTo>
                <a:close/>
                <a:moveTo>
                  <a:pt x="3701219" y="3311356"/>
                </a:moveTo>
                <a:cubicBezTo>
                  <a:pt x="3705130" y="3312233"/>
                  <a:pt x="3717502" y="3321170"/>
                  <a:pt x="3738336" y="3338167"/>
                </a:cubicBezTo>
                <a:lnTo>
                  <a:pt x="3726492" y="3390964"/>
                </a:lnTo>
                <a:cubicBezTo>
                  <a:pt x="3718671" y="3389209"/>
                  <a:pt x="3712585" y="3388871"/>
                  <a:pt x="3708235" y="3389949"/>
                </a:cubicBezTo>
                <a:cubicBezTo>
                  <a:pt x="3703886" y="3391027"/>
                  <a:pt x="3699756" y="3391128"/>
                  <a:pt x="3695845" y="3390251"/>
                </a:cubicBezTo>
                <a:lnTo>
                  <a:pt x="3693213" y="3401983"/>
                </a:lnTo>
                <a:lnTo>
                  <a:pt x="3681480" y="3399352"/>
                </a:lnTo>
                <a:lnTo>
                  <a:pt x="3684112" y="3387619"/>
                </a:lnTo>
                <a:cubicBezTo>
                  <a:pt x="3661524" y="3378444"/>
                  <a:pt x="3651345" y="3359730"/>
                  <a:pt x="3653575" y="3331476"/>
                </a:cubicBezTo>
                <a:cubicBezTo>
                  <a:pt x="3689249" y="3318940"/>
                  <a:pt x="3705130" y="3312233"/>
                  <a:pt x="3701219" y="3311356"/>
                </a:cubicBezTo>
                <a:close/>
                <a:moveTo>
                  <a:pt x="464434" y="2104684"/>
                </a:moveTo>
                <a:cubicBezTo>
                  <a:pt x="481933" y="2104501"/>
                  <a:pt x="500460" y="2106603"/>
                  <a:pt x="520014" y="2110990"/>
                </a:cubicBezTo>
                <a:cubicBezTo>
                  <a:pt x="539568" y="2115376"/>
                  <a:pt x="563673" y="2126945"/>
                  <a:pt x="592329" y="2145696"/>
                </a:cubicBezTo>
                <a:lnTo>
                  <a:pt x="581801" y="2192627"/>
                </a:lnTo>
                <a:cubicBezTo>
                  <a:pt x="546128" y="2205163"/>
                  <a:pt x="515461" y="2213688"/>
                  <a:pt x="489803" y="2218202"/>
                </a:cubicBezTo>
                <a:cubicBezTo>
                  <a:pt x="464144" y="2222715"/>
                  <a:pt x="433715" y="2221024"/>
                  <a:pt x="398517" y="2213128"/>
                </a:cubicBezTo>
                <a:cubicBezTo>
                  <a:pt x="378962" y="2208742"/>
                  <a:pt x="359626" y="2203378"/>
                  <a:pt x="340511" y="2197036"/>
                </a:cubicBezTo>
                <a:cubicBezTo>
                  <a:pt x="321395" y="2190694"/>
                  <a:pt x="315785" y="2169924"/>
                  <a:pt x="323681" y="2134726"/>
                </a:cubicBezTo>
                <a:cubicBezTo>
                  <a:pt x="353688" y="2129134"/>
                  <a:pt x="384135" y="2121587"/>
                  <a:pt x="415022" y="2112084"/>
                </a:cubicBezTo>
                <a:cubicBezTo>
                  <a:pt x="430465" y="2107332"/>
                  <a:pt x="446935" y="2104866"/>
                  <a:pt x="464434" y="2104684"/>
                </a:cubicBezTo>
                <a:close/>
                <a:moveTo>
                  <a:pt x="4736538" y="1467923"/>
                </a:moveTo>
                <a:cubicBezTo>
                  <a:pt x="4746325" y="1465498"/>
                  <a:pt x="4758063" y="1465820"/>
                  <a:pt x="4771751" y="1468891"/>
                </a:cubicBezTo>
                <a:cubicBezTo>
                  <a:pt x="4779573" y="1470645"/>
                  <a:pt x="4796715" y="1485786"/>
                  <a:pt x="4823177" y="1514315"/>
                </a:cubicBezTo>
                <a:cubicBezTo>
                  <a:pt x="4849639" y="1542843"/>
                  <a:pt x="4858922" y="1574707"/>
                  <a:pt x="4851027" y="1609905"/>
                </a:cubicBezTo>
                <a:lnTo>
                  <a:pt x="4845160" y="1608589"/>
                </a:lnTo>
                <a:cubicBezTo>
                  <a:pt x="4825532" y="1641155"/>
                  <a:pt x="4806260" y="1658398"/>
                  <a:pt x="4787345" y="1660316"/>
                </a:cubicBezTo>
                <a:cubicBezTo>
                  <a:pt x="4768430" y="1662235"/>
                  <a:pt x="4735507" y="1657930"/>
                  <a:pt x="4688576" y="1647403"/>
                </a:cubicBezTo>
                <a:cubicBezTo>
                  <a:pt x="4682107" y="1621304"/>
                  <a:pt x="4676278" y="1601513"/>
                  <a:pt x="4671088" y="1588026"/>
                </a:cubicBezTo>
                <a:cubicBezTo>
                  <a:pt x="4665898" y="1574538"/>
                  <a:pt x="4667251" y="1550195"/>
                  <a:pt x="4675146" y="1514997"/>
                </a:cubicBezTo>
                <a:cubicBezTo>
                  <a:pt x="4688634" y="1509808"/>
                  <a:pt x="4701262" y="1499289"/>
                  <a:pt x="4713032" y="1483446"/>
                </a:cubicBezTo>
                <a:cubicBezTo>
                  <a:pt x="4718917" y="1475522"/>
                  <a:pt x="4726752" y="1470349"/>
                  <a:pt x="4736538" y="1467923"/>
                </a:cubicBezTo>
                <a:close/>
                <a:moveTo>
                  <a:pt x="115580" y="1194619"/>
                </a:moveTo>
                <a:cubicBezTo>
                  <a:pt x="132978" y="1190306"/>
                  <a:pt x="151454" y="1190343"/>
                  <a:pt x="171009" y="1194730"/>
                </a:cubicBezTo>
                <a:cubicBezTo>
                  <a:pt x="214029" y="1204380"/>
                  <a:pt x="242904" y="1222152"/>
                  <a:pt x="257633" y="1248050"/>
                </a:cubicBezTo>
                <a:cubicBezTo>
                  <a:pt x="272363" y="1273946"/>
                  <a:pt x="301238" y="1291719"/>
                  <a:pt x="344258" y="1301370"/>
                </a:cubicBezTo>
                <a:cubicBezTo>
                  <a:pt x="345135" y="1297459"/>
                  <a:pt x="347529" y="1295942"/>
                  <a:pt x="351440" y="1296819"/>
                </a:cubicBezTo>
                <a:cubicBezTo>
                  <a:pt x="356228" y="1293785"/>
                  <a:pt x="364489" y="1293585"/>
                  <a:pt x="376221" y="1296216"/>
                </a:cubicBezTo>
                <a:lnTo>
                  <a:pt x="373589" y="1307949"/>
                </a:lnTo>
                <a:cubicBezTo>
                  <a:pt x="380534" y="1313615"/>
                  <a:pt x="388895" y="1317544"/>
                  <a:pt x="398672" y="1319737"/>
                </a:cubicBezTo>
                <a:cubicBezTo>
                  <a:pt x="408449" y="1321930"/>
                  <a:pt x="416810" y="1325860"/>
                  <a:pt x="423755" y="1331525"/>
                </a:cubicBezTo>
                <a:lnTo>
                  <a:pt x="414543" y="1372590"/>
                </a:lnTo>
                <a:lnTo>
                  <a:pt x="181807" y="1338868"/>
                </a:lnTo>
                <a:lnTo>
                  <a:pt x="184439" y="1327135"/>
                </a:lnTo>
                <a:lnTo>
                  <a:pt x="172706" y="1324503"/>
                </a:lnTo>
                <a:lnTo>
                  <a:pt x="170074" y="1336236"/>
                </a:lnTo>
                <a:lnTo>
                  <a:pt x="105545" y="1321761"/>
                </a:lnTo>
                <a:lnTo>
                  <a:pt x="108176" y="1310028"/>
                </a:lnTo>
                <a:cubicBezTo>
                  <a:pt x="78643" y="1295188"/>
                  <a:pt x="61063" y="1282002"/>
                  <a:pt x="55434" y="1270470"/>
                </a:cubicBezTo>
                <a:cubicBezTo>
                  <a:pt x="49806" y="1258938"/>
                  <a:pt x="50501" y="1237528"/>
                  <a:pt x="57519" y="1206241"/>
                </a:cubicBezTo>
                <a:cubicBezTo>
                  <a:pt x="78828" y="1202806"/>
                  <a:pt x="98182" y="1198932"/>
                  <a:pt x="115580" y="1194619"/>
                </a:cubicBezTo>
                <a:close/>
                <a:moveTo>
                  <a:pt x="2755752" y="0"/>
                </a:moveTo>
                <a:lnTo>
                  <a:pt x="2861346" y="23687"/>
                </a:lnTo>
                <a:lnTo>
                  <a:pt x="2863978" y="11954"/>
                </a:lnTo>
                <a:cubicBezTo>
                  <a:pt x="2895266" y="18972"/>
                  <a:pt x="2923939" y="28485"/>
                  <a:pt x="2950000" y="40493"/>
                </a:cubicBezTo>
                <a:cubicBezTo>
                  <a:pt x="2976060" y="52500"/>
                  <a:pt x="3002779" y="61574"/>
                  <a:pt x="3030155" y="67715"/>
                </a:cubicBezTo>
                <a:lnTo>
                  <a:pt x="3072536" y="71060"/>
                </a:lnTo>
                <a:lnTo>
                  <a:pt x="3075167" y="59328"/>
                </a:lnTo>
                <a:lnTo>
                  <a:pt x="3092766" y="63275"/>
                </a:lnTo>
                <a:lnTo>
                  <a:pt x="3095398" y="51543"/>
                </a:lnTo>
                <a:cubicBezTo>
                  <a:pt x="3112796" y="47230"/>
                  <a:pt x="3129537" y="45851"/>
                  <a:pt x="3145619" y="47404"/>
                </a:cubicBezTo>
                <a:cubicBezTo>
                  <a:pt x="3161701" y="48958"/>
                  <a:pt x="3181475" y="52367"/>
                  <a:pt x="3204941" y="57630"/>
                </a:cubicBezTo>
                <a:cubicBezTo>
                  <a:pt x="3210131" y="71118"/>
                  <a:pt x="3216956" y="81891"/>
                  <a:pt x="3225418" y="89951"/>
                </a:cubicBezTo>
                <a:cubicBezTo>
                  <a:pt x="3233879" y="98010"/>
                  <a:pt x="3241143" y="106828"/>
                  <a:pt x="3247210" y="116405"/>
                </a:cubicBezTo>
                <a:lnTo>
                  <a:pt x="3241947" y="139870"/>
                </a:lnTo>
                <a:lnTo>
                  <a:pt x="3253680" y="142502"/>
                </a:lnTo>
                <a:cubicBezTo>
                  <a:pt x="3261903" y="160778"/>
                  <a:pt x="3271004" y="175142"/>
                  <a:pt x="3280982" y="185596"/>
                </a:cubicBezTo>
                <a:cubicBezTo>
                  <a:pt x="3290960" y="196050"/>
                  <a:pt x="3309637" y="204347"/>
                  <a:pt x="3337014" y="210488"/>
                </a:cubicBezTo>
                <a:lnTo>
                  <a:pt x="3339646" y="198755"/>
                </a:lnTo>
                <a:lnTo>
                  <a:pt x="3380710" y="207967"/>
                </a:lnTo>
                <a:cubicBezTo>
                  <a:pt x="3399863" y="195832"/>
                  <a:pt x="3414328" y="190862"/>
                  <a:pt x="3424105" y="193055"/>
                </a:cubicBezTo>
                <a:cubicBezTo>
                  <a:pt x="3433883" y="195248"/>
                  <a:pt x="3448987" y="196583"/>
                  <a:pt x="3469419" y="197058"/>
                </a:cubicBezTo>
                <a:cubicBezTo>
                  <a:pt x="3473732" y="214456"/>
                  <a:pt x="3477405" y="225550"/>
                  <a:pt x="3480438" y="230338"/>
                </a:cubicBezTo>
                <a:lnTo>
                  <a:pt x="3492171" y="232970"/>
                </a:lnTo>
                <a:lnTo>
                  <a:pt x="3488826" y="275350"/>
                </a:lnTo>
                <a:lnTo>
                  <a:pt x="3500559" y="277982"/>
                </a:lnTo>
                <a:lnTo>
                  <a:pt x="3491347" y="319047"/>
                </a:lnTo>
                <a:lnTo>
                  <a:pt x="3503080" y="321678"/>
                </a:lnTo>
                <a:cubicBezTo>
                  <a:pt x="3519527" y="358229"/>
                  <a:pt x="3533818" y="386081"/>
                  <a:pt x="3545953" y="405234"/>
                </a:cubicBezTo>
                <a:lnTo>
                  <a:pt x="3563552" y="409182"/>
                </a:lnTo>
                <a:cubicBezTo>
                  <a:pt x="3573128" y="403115"/>
                  <a:pt x="3593560" y="403590"/>
                  <a:pt x="3624847" y="410609"/>
                </a:cubicBezTo>
                <a:cubicBezTo>
                  <a:pt x="3656134" y="417627"/>
                  <a:pt x="3673615" y="426683"/>
                  <a:pt x="3677288" y="437776"/>
                </a:cubicBezTo>
                <a:cubicBezTo>
                  <a:pt x="3680961" y="448869"/>
                  <a:pt x="3685593" y="469420"/>
                  <a:pt x="3691185" y="499428"/>
                </a:cubicBezTo>
                <a:lnTo>
                  <a:pt x="3689156" y="535942"/>
                </a:lnTo>
                <a:lnTo>
                  <a:pt x="3700889" y="538574"/>
                </a:lnTo>
                <a:cubicBezTo>
                  <a:pt x="3705201" y="555972"/>
                  <a:pt x="3706919" y="566627"/>
                  <a:pt x="3706042" y="570538"/>
                </a:cubicBezTo>
                <a:cubicBezTo>
                  <a:pt x="3705164" y="574449"/>
                  <a:pt x="3709276" y="583586"/>
                  <a:pt x="3718377" y="597951"/>
                </a:cubicBezTo>
                <a:lnTo>
                  <a:pt x="3714429" y="615550"/>
                </a:lnTo>
                <a:lnTo>
                  <a:pt x="3741129" y="633863"/>
                </a:lnTo>
                <a:cubicBezTo>
                  <a:pt x="3744163" y="638651"/>
                  <a:pt x="3745460" y="642023"/>
                  <a:pt x="3745022" y="643978"/>
                </a:cubicBezTo>
                <a:cubicBezTo>
                  <a:pt x="3744583" y="645934"/>
                  <a:pt x="3745880" y="649305"/>
                  <a:pt x="3748914" y="654094"/>
                </a:cubicBezTo>
                <a:lnTo>
                  <a:pt x="3766513" y="658041"/>
                </a:lnTo>
                <a:lnTo>
                  <a:pt x="3763881" y="669774"/>
                </a:lnTo>
                <a:cubicBezTo>
                  <a:pt x="3779049" y="693715"/>
                  <a:pt x="3797050" y="714184"/>
                  <a:pt x="3817884" y="731180"/>
                </a:cubicBezTo>
                <a:cubicBezTo>
                  <a:pt x="3838717" y="748177"/>
                  <a:pt x="3852369" y="769724"/>
                  <a:pt x="3858838" y="795821"/>
                </a:cubicBezTo>
                <a:lnTo>
                  <a:pt x="3870570" y="798453"/>
                </a:lnTo>
                <a:cubicBezTo>
                  <a:pt x="3871849" y="811063"/>
                  <a:pt x="3871173" y="823234"/>
                  <a:pt x="3868541" y="834967"/>
                </a:cubicBezTo>
                <a:cubicBezTo>
                  <a:pt x="3865909" y="846700"/>
                  <a:pt x="3865233" y="858871"/>
                  <a:pt x="3866512" y="871481"/>
                </a:cubicBezTo>
                <a:lnTo>
                  <a:pt x="3901710" y="879377"/>
                </a:lnTo>
                <a:lnTo>
                  <a:pt x="3904342" y="867644"/>
                </a:lnTo>
                <a:lnTo>
                  <a:pt x="3927808" y="872908"/>
                </a:lnTo>
                <a:lnTo>
                  <a:pt x="3930439" y="861175"/>
                </a:lnTo>
                <a:cubicBezTo>
                  <a:pt x="3940016" y="855108"/>
                  <a:pt x="3951548" y="849479"/>
                  <a:pt x="3965035" y="844289"/>
                </a:cubicBezTo>
                <a:cubicBezTo>
                  <a:pt x="3978522" y="839099"/>
                  <a:pt x="3990054" y="833471"/>
                  <a:pt x="3999631" y="827403"/>
                </a:cubicBezTo>
                <a:lnTo>
                  <a:pt x="4017943" y="800703"/>
                </a:lnTo>
                <a:cubicBezTo>
                  <a:pt x="4027519" y="794636"/>
                  <a:pt x="4040668" y="795532"/>
                  <a:pt x="4057390" y="803391"/>
                </a:cubicBezTo>
                <a:cubicBezTo>
                  <a:pt x="4074112" y="811249"/>
                  <a:pt x="4091172" y="813022"/>
                  <a:pt x="4108570" y="808710"/>
                </a:cubicBezTo>
                <a:lnTo>
                  <a:pt x="4111202" y="796977"/>
                </a:lnTo>
                <a:cubicBezTo>
                  <a:pt x="4124689" y="791787"/>
                  <a:pt x="4133827" y="787675"/>
                  <a:pt x="4138615" y="784642"/>
                </a:cubicBezTo>
                <a:cubicBezTo>
                  <a:pt x="4143404" y="781608"/>
                  <a:pt x="4156014" y="780329"/>
                  <a:pt x="4176445" y="780805"/>
                </a:cubicBezTo>
                <a:cubicBezTo>
                  <a:pt x="4185948" y="811690"/>
                  <a:pt x="4201016" y="831501"/>
                  <a:pt x="4221648" y="840237"/>
                </a:cubicBezTo>
                <a:cubicBezTo>
                  <a:pt x="4242281" y="848973"/>
                  <a:pt x="4267803" y="858805"/>
                  <a:pt x="4298213" y="869735"/>
                </a:cubicBezTo>
                <a:cubicBezTo>
                  <a:pt x="4295982" y="897988"/>
                  <a:pt x="4296704" y="917662"/>
                  <a:pt x="4300377" y="928755"/>
                </a:cubicBezTo>
                <a:cubicBezTo>
                  <a:pt x="4304050" y="939848"/>
                  <a:pt x="4313471" y="957365"/>
                  <a:pt x="4328639" y="981306"/>
                </a:cubicBezTo>
                <a:lnTo>
                  <a:pt x="4340372" y="983938"/>
                </a:lnTo>
                <a:cubicBezTo>
                  <a:pt x="4343405" y="988726"/>
                  <a:pt x="4343368" y="1007203"/>
                  <a:pt x="4340261" y="1039367"/>
                </a:cubicBezTo>
                <a:cubicBezTo>
                  <a:pt x="4337154" y="1071532"/>
                  <a:pt x="4333407" y="1097392"/>
                  <a:pt x="4329020" y="1116946"/>
                </a:cubicBezTo>
                <a:cubicBezTo>
                  <a:pt x="4325511" y="1132590"/>
                  <a:pt x="4322559" y="1141170"/>
                  <a:pt x="4320165" y="1142687"/>
                </a:cubicBezTo>
                <a:cubicBezTo>
                  <a:pt x="4317771" y="1144204"/>
                  <a:pt x="4311786" y="1147996"/>
                  <a:pt x="4302210" y="1154063"/>
                </a:cubicBezTo>
                <a:lnTo>
                  <a:pt x="4295630" y="1183395"/>
                </a:lnTo>
                <a:cubicBezTo>
                  <a:pt x="4287808" y="1181640"/>
                  <a:pt x="4279109" y="1183796"/>
                  <a:pt x="4269533" y="1189864"/>
                </a:cubicBezTo>
                <a:lnTo>
                  <a:pt x="4265585" y="1207463"/>
                </a:lnTo>
                <a:lnTo>
                  <a:pt x="4253852" y="1204831"/>
                </a:lnTo>
                <a:lnTo>
                  <a:pt x="4247272" y="1234163"/>
                </a:lnTo>
                <a:cubicBezTo>
                  <a:pt x="4224209" y="1245420"/>
                  <a:pt x="4210283" y="1252565"/>
                  <a:pt x="4205495" y="1255599"/>
                </a:cubicBezTo>
                <a:cubicBezTo>
                  <a:pt x="4200706" y="1258633"/>
                  <a:pt x="4193286" y="1273399"/>
                  <a:pt x="4183234" y="1299898"/>
                </a:cubicBezTo>
                <a:cubicBezTo>
                  <a:pt x="4189302" y="1309474"/>
                  <a:pt x="4191897" y="1316218"/>
                  <a:pt x="4191019" y="1320129"/>
                </a:cubicBezTo>
                <a:cubicBezTo>
                  <a:pt x="4190142" y="1324040"/>
                  <a:pt x="4190781" y="1330345"/>
                  <a:pt x="4192938" y="1339044"/>
                </a:cubicBezTo>
                <a:lnTo>
                  <a:pt x="4216403" y="1344308"/>
                </a:lnTo>
                <a:cubicBezTo>
                  <a:pt x="4222470" y="1353884"/>
                  <a:pt x="4228318" y="1364438"/>
                  <a:pt x="4233947" y="1375970"/>
                </a:cubicBezTo>
                <a:cubicBezTo>
                  <a:pt x="4239576" y="1387502"/>
                  <a:pt x="4244985" y="1400012"/>
                  <a:pt x="4250175" y="1413499"/>
                </a:cubicBezTo>
                <a:lnTo>
                  <a:pt x="4243595" y="1442831"/>
                </a:lnTo>
                <a:lnTo>
                  <a:pt x="4255328" y="1445463"/>
                </a:lnTo>
                <a:lnTo>
                  <a:pt x="4247432" y="1480661"/>
                </a:lnTo>
                <a:lnTo>
                  <a:pt x="4259165" y="1483293"/>
                </a:lnTo>
                <a:cubicBezTo>
                  <a:pt x="4246079" y="1505004"/>
                  <a:pt x="4238221" y="1521725"/>
                  <a:pt x="4235589" y="1533458"/>
                </a:cubicBezTo>
                <a:lnTo>
                  <a:pt x="4247322" y="1536090"/>
                </a:lnTo>
                <a:cubicBezTo>
                  <a:pt x="4234638" y="1574322"/>
                  <a:pt x="4223151" y="1611795"/>
                  <a:pt x="4212861" y="1648510"/>
                </a:cubicBezTo>
                <a:cubicBezTo>
                  <a:pt x="4202572" y="1685224"/>
                  <a:pt x="4193040" y="1723136"/>
                  <a:pt x="4184267" y="1762245"/>
                </a:cubicBezTo>
                <a:lnTo>
                  <a:pt x="4172535" y="1759614"/>
                </a:lnTo>
                <a:cubicBezTo>
                  <a:pt x="4170780" y="1767435"/>
                  <a:pt x="4168048" y="1775038"/>
                  <a:pt x="4164338" y="1782421"/>
                </a:cubicBezTo>
                <a:cubicBezTo>
                  <a:pt x="4160628" y="1789804"/>
                  <a:pt x="4157895" y="1797407"/>
                  <a:pt x="4156141" y="1805230"/>
                </a:cubicBezTo>
                <a:lnTo>
                  <a:pt x="4162007" y="1806544"/>
                </a:lnTo>
                <a:cubicBezTo>
                  <a:pt x="4162409" y="1823065"/>
                  <a:pt x="4169874" y="1840145"/>
                  <a:pt x="4184403" y="1857780"/>
                </a:cubicBezTo>
                <a:cubicBezTo>
                  <a:pt x="4198931" y="1875416"/>
                  <a:pt x="4212263" y="1893810"/>
                  <a:pt x="4224397" y="1912963"/>
                </a:cubicBezTo>
                <a:lnTo>
                  <a:pt x="4241996" y="1916911"/>
                </a:lnTo>
                <a:lnTo>
                  <a:pt x="4239364" y="1928644"/>
                </a:lnTo>
                <a:cubicBezTo>
                  <a:pt x="4247186" y="1930398"/>
                  <a:pt x="4253811" y="1932911"/>
                  <a:pt x="4259239" y="1936183"/>
                </a:cubicBezTo>
                <a:cubicBezTo>
                  <a:pt x="4264667" y="1939454"/>
                  <a:pt x="4271291" y="1941967"/>
                  <a:pt x="4279113" y="1943722"/>
                </a:cubicBezTo>
                <a:lnTo>
                  <a:pt x="4276481" y="1955454"/>
                </a:lnTo>
                <a:lnTo>
                  <a:pt x="4305813" y="1962034"/>
                </a:lnTo>
                <a:lnTo>
                  <a:pt x="4303181" y="1973767"/>
                </a:lnTo>
                <a:lnTo>
                  <a:pt x="4332513" y="1980346"/>
                </a:lnTo>
                <a:lnTo>
                  <a:pt x="4329881" y="1992079"/>
                </a:lnTo>
                <a:lnTo>
                  <a:pt x="4375496" y="2008473"/>
                </a:lnTo>
                <a:lnTo>
                  <a:pt x="4372864" y="2020207"/>
                </a:lnTo>
                <a:lnTo>
                  <a:pt x="4396330" y="2025470"/>
                </a:lnTo>
                <a:cubicBezTo>
                  <a:pt x="4394575" y="2033291"/>
                  <a:pt x="4399866" y="2050909"/>
                  <a:pt x="4412201" y="2078323"/>
                </a:cubicBezTo>
                <a:cubicBezTo>
                  <a:pt x="4424536" y="2105735"/>
                  <a:pt x="4430905" y="2127702"/>
                  <a:pt x="4431307" y="2144223"/>
                </a:cubicBezTo>
                <a:cubicBezTo>
                  <a:pt x="4477762" y="2175183"/>
                  <a:pt x="4497919" y="2204351"/>
                  <a:pt x="4491778" y="2231727"/>
                </a:cubicBezTo>
                <a:cubicBezTo>
                  <a:pt x="4485637" y="2259103"/>
                  <a:pt x="4486879" y="2290190"/>
                  <a:pt x="4495505" y="2324986"/>
                </a:cubicBezTo>
                <a:lnTo>
                  <a:pt x="4501371" y="2326302"/>
                </a:lnTo>
                <a:cubicBezTo>
                  <a:pt x="4505684" y="2343700"/>
                  <a:pt x="4506524" y="2358266"/>
                  <a:pt x="4503892" y="2369998"/>
                </a:cubicBezTo>
                <a:cubicBezTo>
                  <a:pt x="4501260" y="2381731"/>
                  <a:pt x="4502101" y="2396297"/>
                  <a:pt x="4506413" y="2413695"/>
                </a:cubicBezTo>
                <a:lnTo>
                  <a:pt x="4508332" y="2432610"/>
                </a:lnTo>
                <a:lnTo>
                  <a:pt x="4520065" y="2435242"/>
                </a:lnTo>
                <a:cubicBezTo>
                  <a:pt x="4507856" y="2453042"/>
                  <a:pt x="4499239" y="2468567"/>
                  <a:pt x="4494213" y="2481816"/>
                </a:cubicBezTo>
                <a:cubicBezTo>
                  <a:pt x="4489187" y="2495066"/>
                  <a:pt x="4480570" y="2510590"/>
                  <a:pt x="4468362" y="2528390"/>
                </a:cubicBezTo>
                <a:lnTo>
                  <a:pt x="4456629" y="2525759"/>
                </a:lnTo>
                <a:lnTo>
                  <a:pt x="4427076" y="2630037"/>
                </a:lnTo>
                <a:cubicBezTo>
                  <a:pt x="4436177" y="2644402"/>
                  <a:pt x="4439850" y="2655495"/>
                  <a:pt x="4438095" y="2663317"/>
                </a:cubicBezTo>
                <a:cubicBezTo>
                  <a:pt x="4436341" y="2671139"/>
                  <a:pt x="4437620" y="2683749"/>
                  <a:pt x="4441933" y="2701147"/>
                </a:cubicBezTo>
                <a:cubicBezTo>
                  <a:pt x="4420623" y="2704582"/>
                  <a:pt x="4406039" y="2714661"/>
                  <a:pt x="4398181" y="2731383"/>
                </a:cubicBezTo>
                <a:cubicBezTo>
                  <a:pt x="4390322" y="2748104"/>
                  <a:pt x="4372704" y="2753395"/>
                  <a:pt x="4345328" y="2747254"/>
                </a:cubicBezTo>
                <a:lnTo>
                  <a:pt x="4340064" y="2770719"/>
                </a:lnTo>
                <a:lnTo>
                  <a:pt x="4318517" y="2784371"/>
                </a:lnTo>
                <a:lnTo>
                  <a:pt x="4314570" y="2801970"/>
                </a:lnTo>
                <a:lnTo>
                  <a:pt x="4302837" y="2799338"/>
                </a:lnTo>
                <a:lnTo>
                  <a:pt x="4297573" y="2822803"/>
                </a:lnTo>
                <a:lnTo>
                  <a:pt x="4277342" y="2830588"/>
                </a:lnTo>
                <a:cubicBezTo>
                  <a:pt x="4257312" y="2846634"/>
                  <a:pt x="4237922" y="2868984"/>
                  <a:pt x="4219170" y="2897639"/>
                </a:cubicBezTo>
                <a:cubicBezTo>
                  <a:pt x="4200419" y="2926295"/>
                  <a:pt x="4183222" y="2938868"/>
                  <a:pt x="4167578" y="2935359"/>
                </a:cubicBezTo>
                <a:lnTo>
                  <a:pt x="4132380" y="2927463"/>
                </a:lnTo>
                <a:lnTo>
                  <a:pt x="4129748" y="2939196"/>
                </a:lnTo>
                <a:lnTo>
                  <a:pt x="4106283" y="2933932"/>
                </a:lnTo>
                <a:lnTo>
                  <a:pt x="4103651" y="2945665"/>
                </a:lnTo>
                <a:lnTo>
                  <a:pt x="4043671" y="2938372"/>
                </a:lnTo>
                <a:cubicBezTo>
                  <a:pt x="4034095" y="2944439"/>
                  <a:pt x="4023221" y="2947135"/>
                  <a:pt x="4011050" y="2946458"/>
                </a:cubicBezTo>
                <a:cubicBezTo>
                  <a:pt x="3998878" y="2945782"/>
                  <a:pt x="3988443" y="2946522"/>
                  <a:pt x="3979744" y="2948678"/>
                </a:cubicBezTo>
                <a:lnTo>
                  <a:pt x="3960829" y="2950597"/>
                </a:lnTo>
                <a:cubicBezTo>
                  <a:pt x="3941676" y="2962732"/>
                  <a:pt x="3924260" y="2976282"/>
                  <a:pt x="3908579" y="2991249"/>
                </a:cubicBezTo>
                <a:cubicBezTo>
                  <a:pt x="3892898" y="3006216"/>
                  <a:pt x="3877236" y="3011945"/>
                  <a:pt x="3861593" y="3008436"/>
                </a:cubicBezTo>
                <a:cubicBezTo>
                  <a:pt x="3853771" y="3006682"/>
                  <a:pt x="3847365" y="3003191"/>
                  <a:pt x="3842376" y="2997964"/>
                </a:cubicBezTo>
                <a:cubicBezTo>
                  <a:pt x="3837387" y="2992737"/>
                  <a:pt x="3830982" y="2989246"/>
                  <a:pt x="3823160" y="2987492"/>
                </a:cubicBezTo>
                <a:cubicBezTo>
                  <a:pt x="3811427" y="2984860"/>
                  <a:pt x="3803706" y="2987236"/>
                  <a:pt x="3799996" y="2994619"/>
                </a:cubicBezTo>
                <a:cubicBezTo>
                  <a:pt x="3796286" y="3002002"/>
                  <a:pt x="3790081" y="3006772"/>
                  <a:pt x="3781382" y="3008928"/>
                </a:cubicBezTo>
                <a:cubicBezTo>
                  <a:pt x="3782259" y="3005017"/>
                  <a:pt x="3779664" y="2998274"/>
                  <a:pt x="3773597" y="2988697"/>
                </a:cubicBezTo>
                <a:cubicBezTo>
                  <a:pt x="3770564" y="2983909"/>
                  <a:pt x="3765136" y="2980638"/>
                  <a:pt x="3757314" y="2978883"/>
                </a:cubicBezTo>
                <a:lnTo>
                  <a:pt x="3761262" y="2961284"/>
                </a:lnTo>
                <a:cubicBezTo>
                  <a:pt x="3740830" y="2960808"/>
                  <a:pt x="3724748" y="2959255"/>
                  <a:pt x="3713015" y="2956623"/>
                </a:cubicBezTo>
                <a:cubicBezTo>
                  <a:pt x="3701282" y="2953991"/>
                  <a:pt x="3686918" y="2963092"/>
                  <a:pt x="3669921" y="2983925"/>
                </a:cubicBezTo>
                <a:cubicBezTo>
                  <a:pt x="3662977" y="2978260"/>
                  <a:pt x="3650166" y="2971278"/>
                  <a:pt x="3631489" y="2962981"/>
                </a:cubicBezTo>
                <a:cubicBezTo>
                  <a:pt x="3612811" y="2954684"/>
                  <a:pt x="3601956" y="2948141"/>
                  <a:pt x="3598922" y="2943353"/>
                </a:cubicBezTo>
                <a:lnTo>
                  <a:pt x="3600238" y="2937486"/>
                </a:lnTo>
                <a:cubicBezTo>
                  <a:pt x="3587226" y="2922245"/>
                  <a:pt x="3578445" y="2911032"/>
                  <a:pt x="3573895" y="2903850"/>
                </a:cubicBezTo>
                <a:cubicBezTo>
                  <a:pt x="3569344" y="2896668"/>
                  <a:pt x="3557730" y="2888928"/>
                  <a:pt x="3539053" y="2880631"/>
                </a:cubicBezTo>
                <a:lnTo>
                  <a:pt x="3544317" y="2857165"/>
                </a:lnTo>
                <a:cubicBezTo>
                  <a:pt x="3523483" y="2840169"/>
                  <a:pt x="3507639" y="2828399"/>
                  <a:pt x="3496783" y="2821856"/>
                </a:cubicBezTo>
                <a:cubicBezTo>
                  <a:pt x="3485928" y="2815314"/>
                  <a:pt x="3471162" y="2807894"/>
                  <a:pt x="3452484" y="2799596"/>
                </a:cubicBezTo>
                <a:lnTo>
                  <a:pt x="3459064" y="2770264"/>
                </a:lnTo>
                <a:cubicBezTo>
                  <a:pt x="3444298" y="2762844"/>
                  <a:pt x="3433004" y="2758257"/>
                  <a:pt x="3425182" y="2756502"/>
                </a:cubicBezTo>
                <a:cubicBezTo>
                  <a:pt x="3413449" y="2753871"/>
                  <a:pt x="3401278" y="2753194"/>
                  <a:pt x="3388668" y="2754473"/>
                </a:cubicBezTo>
                <a:cubicBezTo>
                  <a:pt x="3388266" y="2737952"/>
                  <a:pt x="3385470" y="2722948"/>
                  <a:pt x="3380280" y="2709461"/>
                </a:cubicBezTo>
                <a:lnTo>
                  <a:pt x="3368547" y="2706829"/>
                </a:lnTo>
                <a:lnTo>
                  <a:pt x="3379075" y="2659898"/>
                </a:lnTo>
                <a:lnTo>
                  <a:pt x="3374524" y="2652716"/>
                </a:lnTo>
                <a:cubicBezTo>
                  <a:pt x="3368457" y="2643139"/>
                  <a:pt x="3365862" y="2636395"/>
                  <a:pt x="3366739" y="2632485"/>
                </a:cubicBezTo>
                <a:lnTo>
                  <a:pt x="3355007" y="2629853"/>
                </a:lnTo>
                <a:cubicBezTo>
                  <a:pt x="3350218" y="2632886"/>
                  <a:pt x="3346728" y="2639292"/>
                  <a:pt x="3344535" y="2649069"/>
                </a:cubicBezTo>
                <a:cubicBezTo>
                  <a:pt x="3342341" y="2658846"/>
                  <a:pt x="3337772" y="2660902"/>
                  <a:pt x="3330828" y="2655237"/>
                </a:cubicBezTo>
                <a:lnTo>
                  <a:pt x="3320411" y="2646739"/>
                </a:lnTo>
                <a:lnTo>
                  <a:pt x="3329623" y="2605674"/>
                </a:lnTo>
                <a:cubicBezTo>
                  <a:pt x="3322678" y="2600009"/>
                  <a:pt x="3318228" y="2596956"/>
                  <a:pt x="3316273" y="2596518"/>
                </a:cubicBezTo>
                <a:cubicBezTo>
                  <a:pt x="3314317" y="2596079"/>
                  <a:pt x="3309867" y="2593027"/>
                  <a:pt x="3302923" y="2587362"/>
                </a:cubicBezTo>
                <a:lnTo>
                  <a:pt x="3300291" y="2599094"/>
                </a:lnTo>
                <a:lnTo>
                  <a:pt x="3268327" y="2604247"/>
                </a:lnTo>
                <a:lnTo>
                  <a:pt x="3270959" y="2592515"/>
                </a:lnTo>
                <a:lnTo>
                  <a:pt x="3241627" y="2585935"/>
                </a:lnTo>
                <a:cubicBezTo>
                  <a:pt x="3238593" y="2581147"/>
                  <a:pt x="3237296" y="2577775"/>
                  <a:pt x="3237735" y="2575819"/>
                </a:cubicBezTo>
                <a:cubicBezTo>
                  <a:pt x="3238173" y="2573864"/>
                  <a:pt x="3231448" y="2567221"/>
                  <a:pt x="3217559" y="2555890"/>
                </a:cubicBezTo>
                <a:cubicBezTo>
                  <a:pt x="3211894" y="2562834"/>
                  <a:pt x="3208403" y="2569240"/>
                  <a:pt x="3207087" y="2575106"/>
                </a:cubicBezTo>
                <a:cubicBezTo>
                  <a:pt x="3205771" y="2580972"/>
                  <a:pt x="3202280" y="2587378"/>
                  <a:pt x="3196615" y="2594323"/>
                </a:cubicBezTo>
                <a:cubicBezTo>
                  <a:pt x="3243546" y="2604850"/>
                  <a:pt x="3270045" y="2614902"/>
                  <a:pt x="3276112" y="2624478"/>
                </a:cubicBezTo>
                <a:lnTo>
                  <a:pt x="3281978" y="2625794"/>
                </a:lnTo>
                <a:cubicBezTo>
                  <a:pt x="3270647" y="2639683"/>
                  <a:pt x="3263227" y="2654450"/>
                  <a:pt x="3259718" y="2670093"/>
                </a:cubicBezTo>
                <a:cubicBezTo>
                  <a:pt x="3257964" y="2677915"/>
                  <a:pt x="3259581" y="2684439"/>
                  <a:pt x="3264570" y="2689666"/>
                </a:cubicBezTo>
                <a:cubicBezTo>
                  <a:pt x="3269559" y="2694893"/>
                  <a:pt x="3271615" y="2699462"/>
                  <a:pt x="3270738" y="2703373"/>
                </a:cubicBezTo>
                <a:cubicBezTo>
                  <a:pt x="3269860" y="2707284"/>
                  <a:pt x="3268444" y="2709020"/>
                  <a:pt x="3266488" y="2708581"/>
                </a:cubicBezTo>
                <a:cubicBezTo>
                  <a:pt x="3264533" y="2708143"/>
                  <a:pt x="3263117" y="2709879"/>
                  <a:pt x="3262239" y="2713790"/>
                </a:cubicBezTo>
                <a:lnTo>
                  <a:pt x="3256373" y="2712474"/>
                </a:lnTo>
                <a:cubicBezTo>
                  <a:pt x="3244165" y="2730274"/>
                  <a:pt x="3237522" y="2736999"/>
                  <a:pt x="3236443" y="2732649"/>
                </a:cubicBezTo>
                <a:cubicBezTo>
                  <a:pt x="3235365" y="2728300"/>
                  <a:pt x="3230038" y="2729159"/>
                  <a:pt x="3220462" y="2735226"/>
                </a:cubicBezTo>
                <a:lnTo>
                  <a:pt x="3217830" y="2746959"/>
                </a:lnTo>
                <a:lnTo>
                  <a:pt x="3206097" y="2744327"/>
                </a:lnTo>
                <a:cubicBezTo>
                  <a:pt x="3196521" y="2750394"/>
                  <a:pt x="3189558" y="2753967"/>
                  <a:pt x="3185208" y="2755045"/>
                </a:cubicBezTo>
                <a:cubicBezTo>
                  <a:pt x="3180858" y="2756123"/>
                  <a:pt x="3168869" y="2772945"/>
                  <a:pt x="3149241" y="2805512"/>
                </a:cubicBezTo>
                <a:lnTo>
                  <a:pt x="3160974" y="2808145"/>
                </a:lnTo>
                <a:cubicBezTo>
                  <a:pt x="3162253" y="2820753"/>
                  <a:pt x="3163651" y="2828256"/>
                  <a:pt x="3165168" y="2830650"/>
                </a:cubicBezTo>
                <a:cubicBezTo>
                  <a:pt x="3166684" y="2833044"/>
                  <a:pt x="3168521" y="2838590"/>
                  <a:pt x="3170677" y="2847291"/>
                </a:cubicBezTo>
                <a:lnTo>
                  <a:pt x="3200009" y="2853869"/>
                </a:lnTo>
                <a:cubicBezTo>
                  <a:pt x="3199534" y="2874301"/>
                  <a:pt x="3201014" y="2895172"/>
                  <a:pt x="3204449" y="2916481"/>
                </a:cubicBezTo>
                <a:cubicBezTo>
                  <a:pt x="3207884" y="2937790"/>
                  <a:pt x="3217424" y="2950199"/>
                  <a:pt x="3233068" y="2953708"/>
                </a:cubicBezTo>
                <a:lnTo>
                  <a:pt x="3227804" y="2977174"/>
                </a:lnTo>
                <a:cubicBezTo>
                  <a:pt x="3243447" y="2980683"/>
                  <a:pt x="3249076" y="2992215"/>
                  <a:pt x="3244689" y="3011769"/>
                </a:cubicBezTo>
                <a:cubicBezTo>
                  <a:pt x="3240303" y="3031324"/>
                  <a:pt x="3238749" y="3047406"/>
                  <a:pt x="3240028" y="3060016"/>
                </a:cubicBezTo>
                <a:lnTo>
                  <a:pt x="3251761" y="3062648"/>
                </a:lnTo>
                <a:cubicBezTo>
                  <a:pt x="3252163" y="3079169"/>
                  <a:pt x="3253643" y="3100039"/>
                  <a:pt x="3256201" y="3125259"/>
                </a:cubicBezTo>
                <a:lnTo>
                  <a:pt x="3273800" y="3129207"/>
                </a:lnTo>
                <a:cubicBezTo>
                  <a:pt x="3275481" y="3158338"/>
                  <a:pt x="3284024" y="3179766"/>
                  <a:pt x="3299430" y="3193491"/>
                </a:cubicBezTo>
                <a:cubicBezTo>
                  <a:pt x="3314836" y="3207216"/>
                  <a:pt x="3332956" y="3222577"/>
                  <a:pt x="3353789" y="3239574"/>
                </a:cubicBezTo>
                <a:lnTo>
                  <a:pt x="3348525" y="3263039"/>
                </a:lnTo>
                <a:cubicBezTo>
                  <a:pt x="3351559" y="3267827"/>
                  <a:pt x="3351760" y="3276088"/>
                  <a:pt x="3349128" y="3287821"/>
                </a:cubicBezTo>
                <a:cubicBezTo>
                  <a:pt x="3346496" y="3299553"/>
                  <a:pt x="3337121" y="3313881"/>
                  <a:pt x="3321002" y="3330803"/>
                </a:cubicBezTo>
                <a:lnTo>
                  <a:pt x="3308556" y="3358819"/>
                </a:lnTo>
                <a:lnTo>
                  <a:pt x="3296823" y="3356188"/>
                </a:lnTo>
                <a:cubicBezTo>
                  <a:pt x="3292035" y="3359221"/>
                  <a:pt x="3289202" y="3362693"/>
                  <a:pt x="3288324" y="3366605"/>
                </a:cubicBezTo>
                <a:cubicBezTo>
                  <a:pt x="3287447" y="3370515"/>
                  <a:pt x="3284176" y="3375943"/>
                  <a:pt x="3278510" y="3382887"/>
                </a:cubicBezTo>
                <a:lnTo>
                  <a:pt x="3290243" y="3385519"/>
                </a:lnTo>
                <a:cubicBezTo>
                  <a:pt x="3286332" y="3384642"/>
                  <a:pt x="3281864" y="3390828"/>
                  <a:pt x="3276838" y="3404078"/>
                </a:cubicBezTo>
                <a:cubicBezTo>
                  <a:pt x="3271812" y="3417327"/>
                  <a:pt x="3267983" y="3429818"/>
                  <a:pt x="3265351" y="3441551"/>
                </a:cubicBezTo>
                <a:lnTo>
                  <a:pt x="3277084" y="3444183"/>
                </a:lnTo>
                <a:lnTo>
                  <a:pt x="3273136" y="3461782"/>
                </a:lnTo>
                <a:lnTo>
                  <a:pt x="3284869" y="3464414"/>
                </a:lnTo>
                <a:cubicBezTo>
                  <a:pt x="3286148" y="3477024"/>
                  <a:pt x="3288825" y="3497136"/>
                  <a:pt x="3292900" y="3524750"/>
                </a:cubicBezTo>
                <a:cubicBezTo>
                  <a:pt x="3296974" y="3552364"/>
                  <a:pt x="3295941" y="3579860"/>
                  <a:pt x="3289800" y="3607236"/>
                </a:cubicBezTo>
                <a:cubicBezTo>
                  <a:pt x="3288046" y="3615058"/>
                  <a:pt x="3285752" y="3620705"/>
                  <a:pt x="3282919" y="3624177"/>
                </a:cubicBezTo>
                <a:cubicBezTo>
                  <a:pt x="3280087" y="3627649"/>
                  <a:pt x="3277793" y="3633297"/>
                  <a:pt x="3276038" y="3641118"/>
                </a:cubicBezTo>
                <a:lnTo>
                  <a:pt x="3264306" y="3638486"/>
                </a:lnTo>
                <a:lnTo>
                  <a:pt x="3260358" y="3656086"/>
                </a:lnTo>
                <a:cubicBezTo>
                  <a:pt x="3251659" y="3658242"/>
                  <a:pt x="3240127" y="3663870"/>
                  <a:pt x="3225762" y="3672971"/>
                </a:cubicBezTo>
                <a:lnTo>
                  <a:pt x="3221814" y="3690570"/>
                </a:lnTo>
                <a:cubicBezTo>
                  <a:pt x="3213993" y="3688816"/>
                  <a:pt x="3204955" y="3697058"/>
                  <a:pt x="3194702" y="3715296"/>
                </a:cubicBezTo>
                <a:cubicBezTo>
                  <a:pt x="3184450" y="3733535"/>
                  <a:pt x="3172342" y="3755465"/>
                  <a:pt x="3158379" y="3781087"/>
                </a:cubicBezTo>
                <a:cubicBezTo>
                  <a:pt x="3144416" y="3806709"/>
                  <a:pt x="3131431" y="3832550"/>
                  <a:pt x="3119424" y="3858611"/>
                </a:cubicBezTo>
                <a:cubicBezTo>
                  <a:pt x="3107416" y="3884671"/>
                  <a:pt x="3099658" y="3905523"/>
                  <a:pt x="3096149" y="3921167"/>
                </a:cubicBezTo>
                <a:cubicBezTo>
                  <a:pt x="3106127" y="3931620"/>
                  <a:pt x="3109480" y="3939561"/>
                  <a:pt x="3106209" y="3944989"/>
                </a:cubicBezTo>
                <a:cubicBezTo>
                  <a:pt x="3102938" y="3950417"/>
                  <a:pt x="3104335" y="3957919"/>
                  <a:pt x="3110403" y="3967495"/>
                </a:cubicBezTo>
                <a:cubicBezTo>
                  <a:pt x="3119504" y="3981860"/>
                  <a:pt x="3136627" y="4006239"/>
                  <a:pt x="3161773" y="4040634"/>
                </a:cubicBezTo>
                <a:cubicBezTo>
                  <a:pt x="3186920" y="4075029"/>
                  <a:pt x="3211947" y="4114531"/>
                  <a:pt x="3236855" y="4159142"/>
                </a:cubicBezTo>
                <a:cubicBezTo>
                  <a:pt x="3261764" y="4203753"/>
                  <a:pt x="3283520" y="4248683"/>
                  <a:pt x="3302123" y="4293933"/>
                </a:cubicBezTo>
                <a:cubicBezTo>
                  <a:pt x="3320727" y="4339183"/>
                  <a:pt x="3326081" y="4379407"/>
                  <a:pt x="3318185" y="4414606"/>
                </a:cubicBezTo>
                <a:lnTo>
                  <a:pt x="3329918" y="4417238"/>
                </a:lnTo>
                <a:cubicBezTo>
                  <a:pt x="3319464" y="4427215"/>
                  <a:pt x="3310208" y="4436435"/>
                  <a:pt x="3302148" y="4444897"/>
                </a:cubicBezTo>
                <a:cubicBezTo>
                  <a:pt x="3294088" y="4453358"/>
                  <a:pt x="3289620" y="4459544"/>
                  <a:pt x="3288743" y="4463455"/>
                </a:cubicBezTo>
                <a:lnTo>
                  <a:pt x="3228763" y="4456162"/>
                </a:lnTo>
                <a:lnTo>
                  <a:pt x="3226131" y="4467895"/>
                </a:lnTo>
                <a:cubicBezTo>
                  <a:pt x="3218309" y="4466140"/>
                  <a:pt x="3214837" y="4463307"/>
                  <a:pt x="3215714" y="4459397"/>
                </a:cubicBezTo>
                <a:lnTo>
                  <a:pt x="3221581" y="4460713"/>
                </a:lnTo>
                <a:cubicBezTo>
                  <a:pt x="3222458" y="4456802"/>
                  <a:pt x="3220941" y="4454408"/>
                  <a:pt x="3217030" y="4453530"/>
                </a:cubicBezTo>
                <a:cubicBezTo>
                  <a:pt x="3174010" y="4443880"/>
                  <a:pt x="3153058" y="4431991"/>
                  <a:pt x="3154173" y="4417865"/>
                </a:cubicBezTo>
                <a:cubicBezTo>
                  <a:pt x="3155288" y="4403738"/>
                  <a:pt x="3143473" y="4387737"/>
                  <a:pt x="3118729" y="4369864"/>
                </a:cubicBezTo>
                <a:lnTo>
                  <a:pt x="3122677" y="4352265"/>
                </a:lnTo>
                <a:cubicBezTo>
                  <a:pt x="3116609" y="4342688"/>
                  <a:pt x="3111840" y="4336484"/>
                  <a:pt x="3108367" y="4333651"/>
                </a:cubicBezTo>
                <a:cubicBezTo>
                  <a:pt x="3104895" y="4330818"/>
                  <a:pt x="3100125" y="4324614"/>
                  <a:pt x="3094058" y="4315037"/>
                </a:cubicBezTo>
                <a:lnTo>
                  <a:pt x="3103270" y="4273973"/>
                </a:lnTo>
                <a:cubicBezTo>
                  <a:pt x="3089381" y="4262642"/>
                  <a:pt x="3080919" y="4254582"/>
                  <a:pt x="3077886" y="4249794"/>
                </a:cubicBezTo>
                <a:lnTo>
                  <a:pt x="3083149" y="4226328"/>
                </a:lnTo>
                <a:cubicBezTo>
                  <a:pt x="3077959" y="4212841"/>
                  <a:pt x="3070695" y="4204023"/>
                  <a:pt x="3061356" y="4199874"/>
                </a:cubicBezTo>
                <a:cubicBezTo>
                  <a:pt x="3052018" y="4195726"/>
                  <a:pt x="3046069" y="4181042"/>
                  <a:pt x="3043511" y="4155821"/>
                </a:cubicBezTo>
                <a:lnTo>
                  <a:pt x="2977063" y="4122431"/>
                </a:lnTo>
                <a:cubicBezTo>
                  <a:pt x="2977940" y="4118520"/>
                  <a:pt x="2977620" y="4115368"/>
                  <a:pt x="2976103" y="4112974"/>
                </a:cubicBezTo>
                <a:cubicBezTo>
                  <a:pt x="2974587" y="4110579"/>
                  <a:pt x="2974267" y="4107427"/>
                  <a:pt x="2975144" y="4103516"/>
                </a:cubicBezTo>
                <a:lnTo>
                  <a:pt x="2951679" y="4098252"/>
                </a:lnTo>
                <a:lnTo>
                  <a:pt x="2954311" y="4086520"/>
                </a:lnTo>
                <a:lnTo>
                  <a:pt x="2924979" y="4079940"/>
                </a:lnTo>
                <a:cubicBezTo>
                  <a:pt x="2903268" y="4066854"/>
                  <a:pt x="2884271" y="4055404"/>
                  <a:pt x="2867988" y="4045590"/>
                </a:cubicBezTo>
                <a:cubicBezTo>
                  <a:pt x="2851705" y="4035776"/>
                  <a:pt x="2824008" y="4026483"/>
                  <a:pt x="2784899" y="4017710"/>
                </a:cubicBezTo>
                <a:cubicBezTo>
                  <a:pt x="2768780" y="4034633"/>
                  <a:pt x="2755494" y="4048083"/>
                  <a:pt x="2745040" y="4058061"/>
                </a:cubicBezTo>
                <a:cubicBezTo>
                  <a:pt x="2734586" y="4068039"/>
                  <a:pt x="2718705" y="4074746"/>
                  <a:pt x="2697396" y="4078181"/>
                </a:cubicBezTo>
                <a:lnTo>
                  <a:pt x="2692132" y="4101647"/>
                </a:lnTo>
                <a:lnTo>
                  <a:pt x="2674533" y="4097699"/>
                </a:lnTo>
                <a:lnTo>
                  <a:pt x="2670585" y="4115298"/>
                </a:lnTo>
                <a:cubicBezTo>
                  <a:pt x="2661886" y="4117454"/>
                  <a:pt x="2646763" y="4125358"/>
                  <a:pt x="2625216" y="4139009"/>
                </a:cubicBezTo>
                <a:cubicBezTo>
                  <a:pt x="2603669" y="4152661"/>
                  <a:pt x="2588985" y="4158609"/>
                  <a:pt x="2581163" y="4156854"/>
                </a:cubicBezTo>
                <a:lnTo>
                  <a:pt x="2564659" y="4257899"/>
                </a:lnTo>
                <a:cubicBezTo>
                  <a:pt x="2566815" y="4266598"/>
                  <a:pt x="2569291" y="4278449"/>
                  <a:pt x="2572087" y="4293454"/>
                </a:cubicBezTo>
                <a:cubicBezTo>
                  <a:pt x="2574883" y="4308458"/>
                  <a:pt x="2574526" y="4323781"/>
                  <a:pt x="2571017" y="4339425"/>
                </a:cubicBezTo>
                <a:cubicBezTo>
                  <a:pt x="2567508" y="4355069"/>
                  <a:pt x="2563798" y="4362452"/>
                  <a:pt x="2559887" y="4361575"/>
                </a:cubicBezTo>
                <a:cubicBezTo>
                  <a:pt x="2555976" y="4360697"/>
                  <a:pt x="2549232" y="4363293"/>
                  <a:pt x="2539656" y="4369360"/>
                </a:cubicBezTo>
                <a:lnTo>
                  <a:pt x="2529128" y="4416290"/>
                </a:lnTo>
                <a:lnTo>
                  <a:pt x="2511529" y="4412343"/>
                </a:lnTo>
                <a:cubicBezTo>
                  <a:pt x="2507143" y="4431897"/>
                  <a:pt x="2497868" y="4450355"/>
                  <a:pt x="2483704" y="4467716"/>
                </a:cubicBezTo>
                <a:cubicBezTo>
                  <a:pt x="2469540" y="4485078"/>
                  <a:pt x="2458547" y="4492881"/>
                  <a:pt x="2450726" y="4491127"/>
                </a:cubicBezTo>
                <a:lnTo>
                  <a:pt x="2444146" y="4520458"/>
                </a:lnTo>
                <a:lnTo>
                  <a:pt x="2432413" y="4517827"/>
                </a:lnTo>
                <a:lnTo>
                  <a:pt x="2417335" y="4557575"/>
                </a:lnTo>
                <a:lnTo>
                  <a:pt x="2405603" y="4554943"/>
                </a:lnTo>
                <a:cubicBezTo>
                  <a:pt x="2394272" y="4568832"/>
                  <a:pt x="2382402" y="4580547"/>
                  <a:pt x="2369992" y="4590086"/>
                </a:cubicBezTo>
                <a:cubicBezTo>
                  <a:pt x="2357583" y="4599626"/>
                  <a:pt x="2337453" y="4611541"/>
                  <a:pt x="2309601" y="4625832"/>
                </a:cubicBezTo>
                <a:lnTo>
                  <a:pt x="2306969" y="4637564"/>
                </a:lnTo>
                <a:cubicBezTo>
                  <a:pt x="2295236" y="4634932"/>
                  <a:pt x="2282306" y="4633059"/>
                  <a:pt x="2268180" y="4631944"/>
                </a:cubicBezTo>
                <a:cubicBezTo>
                  <a:pt x="2254053" y="4630829"/>
                  <a:pt x="2245235" y="4638093"/>
                  <a:pt x="2241726" y="4653737"/>
                </a:cubicBezTo>
                <a:lnTo>
                  <a:pt x="2216944" y="4654339"/>
                </a:lnTo>
                <a:cubicBezTo>
                  <a:pt x="2207368" y="4660407"/>
                  <a:pt x="2197152" y="4660169"/>
                  <a:pt x="2186296" y="4653627"/>
                </a:cubicBezTo>
                <a:cubicBezTo>
                  <a:pt x="2175441" y="4647083"/>
                  <a:pt x="2161314" y="4645968"/>
                  <a:pt x="2143916" y="4650281"/>
                </a:cubicBezTo>
                <a:lnTo>
                  <a:pt x="2141284" y="4662014"/>
                </a:lnTo>
                <a:cubicBezTo>
                  <a:pt x="2113908" y="4655873"/>
                  <a:pt x="2091283" y="4665175"/>
                  <a:pt x="2073409" y="4689919"/>
                </a:cubicBezTo>
                <a:lnTo>
                  <a:pt x="2054494" y="4691838"/>
                </a:lnTo>
                <a:cubicBezTo>
                  <a:pt x="2034062" y="4691362"/>
                  <a:pt x="2017002" y="4689589"/>
                  <a:pt x="2003314" y="4686518"/>
                </a:cubicBezTo>
                <a:cubicBezTo>
                  <a:pt x="1989626" y="4683448"/>
                  <a:pt x="1972565" y="4681675"/>
                  <a:pt x="1952134" y="4681199"/>
                </a:cubicBezTo>
                <a:lnTo>
                  <a:pt x="1949502" y="4692932"/>
                </a:lnTo>
                <a:lnTo>
                  <a:pt x="1871923" y="4681691"/>
                </a:lnTo>
                <a:lnTo>
                  <a:pt x="1869291" y="4693424"/>
                </a:lnTo>
                <a:lnTo>
                  <a:pt x="1828227" y="4684213"/>
                </a:lnTo>
                <a:lnTo>
                  <a:pt x="1813862" y="4693314"/>
                </a:lnTo>
                <a:cubicBezTo>
                  <a:pt x="1814739" y="4689402"/>
                  <a:pt x="1814639" y="4685272"/>
                  <a:pt x="1813561" y="4680923"/>
                </a:cubicBezTo>
                <a:cubicBezTo>
                  <a:pt x="1812483" y="4676573"/>
                  <a:pt x="1812382" y="4672443"/>
                  <a:pt x="1813260" y="4668532"/>
                </a:cubicBezTo>
                <a:lnTo>
                  <a:pt x="1789794" y="4663268"/>
                </a:lnTo>
                <a:cubicBezTo>
                  <a:pt x="1790671" y="4659357"/>
                  <a:pt x="1788076" y="4652614"/>
                  <a:pt x="1782009" y="4643037"/>
                </a:cubicBezTo>
                <a:lnTo>
                  <a:pt x="1752677" y="4636457"/>
                </a:lnTo>
                <a:lnTo>
                  <a:pt x="1755309" y="4624725"/>
                </a:lnTo>
                <a:cubicBezTo>
                  <a:pt x="1734877" y="4624249"/>
                  <a:pt x="1714665" y="4622796"/>
                  <a:pt x="1694672" y="4620365"/>
                </a:cubicBezTo>
                <a:cubicBezTo>
                  <a:pt x="1674678" y="4617934"/>
                  <a:pt x="1654027" y="4618437"/>
                  <a:pt x="1632718" y="4621872"/>
                </a:cubicBezTo>
                <a:lnTo>
                  <a:pt x="1635350" y="4610139"/>
                </a:lnTo>
                <a:lnTo>
                  <a:pt x="1596917" y="4589195"/>
                </a:lnTo>
                <a:cubicBezTo>
                  <a:pt x="1597794" y="4585284"/>
                  <a:pt x="1597475" y="4582131"/>
                  <a:pt x="1595958" y="4579737"/>
                </a:cubicBezTo>
                <a:cubicBezTo>
                  <a:pt x="1594441" y="4577343"/>
                  <a:pt x="1594122" y="4574191"/>
                  <a:pt x="1594999" y="4570280"/>
                </a:cubicBezTo>
                <a:lnTo>
                  <a:pt x="1571533" y="4565016"/>
                </a:lnTo>
                <a:lnTo>
                  <a:pt x="1574165" y="4553283"/>
                </a:lnTo>
                <a:lnTo>
                  <a:pt x="1544833" y="4546703"/>
                </a:lnTo>
                <a:lnTo>
                  <a:pt x="1547465" y="4534971"/>
                </a:lnTo>
                <a:lnTo>
                  <a:pt x="1490118" y="4515945"/>
                </a:lnTo>
                <a:lnTo>
                  <a:pt x="1492750" y="4504212"/>
                </a:lnTo>
                <a:cubicBezTo>
                  <a:pt x="1489717" y="4499424"/>
                  <a:pt x="1481255" y="4491364"/>
                  <a:pt x="1467366" y="4480034"/>
                </a:cubicBezTo>
                <a:lnTo>
                  <a:pt x="1457773" y="4385458"/>
                </a:lnTo>
                <a:cubicBezTo>
                  <a:pt x="1447394" y="4358484"/>
                  <a:pt x="1426560" y="4341487"/>
                  <a:pt x="1395273" y="4334469"/>
                </a:cubicBezTo>
                <a:cubicBezTo>
                  <a:pt x="1363985" y="4327451"/>
                  <a:pt x="1348817" y="4303510"/>
                  <a:pt x="1349768" y="4262646"/>
                </a:cubicBezTo>
                <a:lnTo>
                  <a:pt x="1334690" y="4302395"/>
                </a:lnTo>
                <a:lnTo>
                  <a:pt x="1357443" y="4338306"/>
                </a:lnTo>
                <a:cubicBezTo>
                  <a:pt x="1375644" y="4367035"/>
                  <a:pt x="1381675" y="4395088"/>
                  <a:pt x="1375534" y="4422464"/>
                </a:cubicBezTo>
                <a:cubicBezTo>
                  <a:pt x="1372024" y="4438108"/>
                  <a:pt x="1367437" y="4449402"/>
                  <a:pt x="1361772" y="4456347"/>
                </a:cubicBezTo>
                <a:lnTo>
                  <a:pt x="1350039" y="4453715"/>
                </a:lnTo>
                <a:lnTo>
                  <a:pt x="1343459" y="4483046"/>
                </a:lnTo>
                <a:lnTo>
                  <a:pt x="1331726" y="4480415"/>
                </a:lnTo>
                <a:lnTo>
                  <a:pt x="1322515" y="4521480"/>
                </a:lnTo>
                <a:cubicBezTo>
                  <a:pt x="1342069" y="4525866"/>
                  <a:pt x="1350412" y="4539033"/>
                  <a:pt x="1347542" y="4560982"/>
                </a:cubicBezTo>
                <a:cubicBezTo>
                  <a:pt x="1344673" y="4582931"/>
                  <a:pt x="1343000" y="4604121"/>
                  <a:pt x="1342524" y="4624553"/>
                </a:cubicBezTo>
                <a:cubicBezTo>
                  <a:pt x="1328160" y="4633654"/>
                  <a:pt x="1314234" y="4640799"/>
                  <a:pt x="1300747" y="4645989"/>
                </a:cubicBezTo>
                <a:cubicBezTo>
                  <a:pt x="1287259" y="4651179"/>
                  <a:pt x="1273333" y="4658325"/>
                  <a:pt x="1258969" y="4667425"/>
                </a:cubicBezTo>
                <a:lnTo>
                  <a:pt x="1243891" y="4707174"/>
                </a:lnTo>
                <a:lnTo>
                  <a:pt x="1232158" y="4704542"/>
                </a:lnTo>
                <a:lnTo>
                  <a:pt x="1226894" y="4728008"/>
                </a:lnTo>
                <a:lnTo>
                  <a:pt x="1215162" y="4725376"/>
                </a:lnTo>
                <a:lnTo>
                  <a:pt x="1205348" y="4741659"/>
                </a:lnTo>
                <a:cubicBezTo>
                  <a:pt x="1200559" y="4744693"/>
                  <a:pt x="1197288" y="4750120"/>
                  <a:pt x="1195533" y="4757942"/>
                </a:cubicBezTo>
                <a:cubicBezTo>
                  <a:pt x="1193779" y="4765764"/>
                  <a:pt x="1195835" y="4770333"/>
                  <a:pt x="1201701" y="4771649"/>
                </a:cubicBezTo>
                <a:cubicBezTo>
                  <a:pt x="1207567" y="4772965"/>
                  <a:pt x="1211579" y="4777972"/>
                  <a:pt x="1213735" y="4786671"/>
                </a:cubicBezTo>
                <a:lnTo>
                  <a:pt x="1196629" y="4862926"/>
                </a:lnTo>
                <a:cubicBezTo>
                  <a:pt x="1175319" y="4866369"/>
                  <a:pt x="1152273" y="4868388"/>
                  <a:pt x="1127492" y="4868991"/>
                </a:cubicBezTo>
                <a:cubicBezTo>
                  <a:pt x="1102711" y="4869594"/>
                  <a:pt x="1078349" y="4877479"/>
                  <a:pt x="1054408" y="4892647"/>
                </a:cubicBezTo>
                <a:lnTo>
                  <a:pt x="1042676" y="4890015"/>
                </a:lnTo>
                <a:cubicBezTo>
                  <a:pt x="1040921" y="4897837"/>
                  <a:pt x="1038410" y="4904454"/>
                  <a:pt x="1035137" y="4909889"/>
                </a:cubicBezTo>
                <a:cubicBezTo>
                  <a:pt x="1031865" y="4915317"/>
                  <a:pt x="1029352" y="4921942"/>
                  <a:pt x="1027598" y="4929764"/>
                </a:cubicBezTo>
                <a:lnTo>
                  <a:pt x="1015865" y="4927132"/>
                </a:lnTo>
                <a:cubicBezTo>
                  <a:pt x="995835" y="4943178"/>
                  <a:pt x="972333" y="4956390"/>
                  <a:pt x="945358" y="4966770"/>
                </a:cubicBezTo>
                <a:cubicBezTo>
                  <a:pt x="918385" y="4977142"/>
                  <a:pt x="892286" y="4983619"/>
                  <a:pt x="867066" y="4986177"/>
                </a:cubicBezTo>
                <a:lnTo>
                  <a:pt x="820135" y="4975649"/>
                </a:lnTo>
                <a:lnTo>
                  <a:pt x="817503" y="4987382"/>
                </a:lnTo>
                <a:lnTo>
                  <a:pt x="757524" y="4980089"/>
                </a:lnTo>
                <a:lnTo>
                  <a:pt x="754892" y="4991822"/>
                </a:lnTo>
                <a:lnTo>
                  <a:pt x="731426" y="4986558"/>
                </a:lnTo>
                <a:cubicBezTo>
                  <a:pt x="730549" y="4990469"/>
                  <a:pt x="728913" y="4993183"/>
                  <a:pt x="726519" y="4994700"/>
                </a:cubicBezTo>
                <a:cubicBezTo>
                  <a:pt x="724125" y="4996216"/>
                  <a:pt x="722051" y="5000886"/>
                  <a:pt x="720296" y="5008708"/>
                </a:cubicBezTo>
                <a:cubicBezTo>
                  <a:pt x="704653" y="5005199"/>
                  <a:pt x="687492" y="4999295"/>
                  <a:pt x="668815" y="4990998"/>
                </a:cubicBezTo>
                <a:cubicBezTo>
                  <a:pt x="650139" y="4982693"/>
                  <a:pt x="636888" y="4977674"/>
                  <a:pt x="629066" y="4975920"/>
                </a:cubicBezTo>
                <a:cubicBezTo>
                  <a:pt x="620367" y="4978076"/>
                  <a:pt x="600374" y="4975645"/>
                  <a:pt x="569087" y="4968627"/>
                </a:cubicBezTo>
                <a:cubicBezTo>
                  <a:pt x="537799" y="4961608"/>
                  <a:pt x="507929" y="4952854"/>
                  <a:pt x="479474" y="4942364"/>
                </a:cubicBezTo>
                <a:cubicBezTo>
                  <a:pt x="451019" y="4931873"/>
                  <a:pt x="438547" y="4918806"/>
                  <a:pt x="442056" y="4903162"/>
                </a:cubicBezTo>
                <a:lnTo>
                  <a:pt x="412724" y="4896583"/>
                </a:lnTo>
                <a:lnTo>
                  <a:pt x="415356" y="4884850"/>
                </a:lnTo>
                <a:lnTo>
                  <a:pt x="386024" y="4878270"/>
                </a:lnTo>
                <a:lnTo>
                  <a:pt x="388656" y="4866537"/>
                </a:lnTo>
                <a:lnTo>
                  <a:pt x="318259" y="4850746"/>
                </a:lnTo>
                <a:cubicBezTo>
                  <a:pt x="304372" y="4839407"/>
                  <a:pt x="293753" y="4822656"/>
                  <a:pt x="286406" y="4800470"/>
                </a:cubicBezTo>
                <a:cubicBezTo>
                  <a:pt x="279060" y="4778284"/>
                  <a:pt x="273231" y="4758491"/>
                  <a:pt x="268918" y="4741093"/>
                </a:cubicBezTo>
                <a:lnTo>
                  <a:pt x="251319" y="4737146"/>
                </a:lnTo>
                <a:cubicBezTo>
                  <a:pt x="247006" y="4719747"/>
                  <a:pt x="241378" y="4708215"/>
                  <a:pt x="234433" y="4702550"/>
                </a:cubicBezTo>
                <a:lnTo>
                  <a:pt x="216834" y="4698602"/>
                </a:lnTo>
                <a:cubicBezTo>
                  <a:pt x="211644" y="4685115"/>
                  <a:pt x="207971" y="4674021"/>
                  <a:pt x="205815" y="4665322"/>
                </a:cubicBezTo>
                <a:cubicBezTo>
                  <a:pt x="203658" y="4656623"/>
                  <a:pt x="196714" y="4650958"/>
                  <a:pt x="184981" y="4648326"/>
                </a:cubicBezTo>
                <a:lnTo>
                  <a:pt x="173248" y="4645694"/>
                </a:lnTo>
                <a:cubicBezTo>
                  <a:pt x="169337" y="4644817"/>
                  <a:pt x="166943" y="4646333"/>
                  <a:pt x="166066" y="4650244"/>
                </a:cubicBezTo>
                <a:cubicBezTo>
                  <a:pt x="146511" y="4645858"/>
                  <a:pt x="142756" y="4621396"/>
                  <a:pt x="154800" y="4576860"/>
                </a:cubicBezTo>
                <a:cubicBezTo>
                  <a:pt x="166847" y="4532315"/>
                  <a:pt x="170510" y="4493095"/>
                  <a:pt x="165795" y="4459175"/>
                </a:cubicBezTo>
                <a:lnTo>
                  <a:pt x="167825" y="4422661"/>
                </a:lnTo>
                <a:lnTo>
                  <a:pt x="156092" y="4420029"/>
                </a:lnTo>
                <a:cubicBezTo>
                  <a:pt x="150025" y="4410453"/>
                  <a:pt x="145036" y="4405226"/>
                  <a:pt x="141125" y="4404349"/>
                </a:cubicBezTo>
                <a:cubicBezTo>
                  <a:pt x="137214" y="4403472"/>
                  <a:pt x="135058" y="4394772"/>
                  <a:pt x="134656" y="4378252"/>
                </a:cubicBezTo>
                <a:lnTo>
                  <a:pt x="111190" y="4372988"/>
                </a:lnTo>
                <a:cubicBezTo>
                  <a:pt x="110788" y="4356467"/>
                  <a:pt x="115413" y="4326696"/>
                  <a:pt x="125063" y="4283676"/>
                </a:cubicBezTo>
                <a:cubicBezTo>
                  <a:pt x="132958" y="4248478"/>
                  <a:pt x="142810" y="4213718"/>
                  <a:pt x="154616" y="4179398"/>
                </a:cubicBezTo>
                <a:cubicBezTo>
                  <a:pt x="166423" y="4145077"/>
                  <a:pt x="180386" y="4119455"/>
                  <a:pt x="196505" y="4102532"/>
                </a:cubicBezTo>
                <a:lnTo>
                  <a:pt x="203084" y="4073201"/>
                </a:lnTo>
                <a:lnTo>
                  <a:pt x="223315" y="4065415"/>
                </a:lnTo>
                <a:lnTo>
                  <a:pt x="229895" y="4036084"/>
                </a:lnTo>
                <a:cubicBezTo>
                  <a:pt x="229895" y="4036084"/>
                  <a:pt x="238594" y="4033928"/>
                  <a:pt x="255992" y="4029615"/>
                </a:cubicBezTo>
                <a:lnTo>
                  <a:pt x="278966" y="3954668"/>
                </a:lnTo>
                <a:lnTo>
                  <a:pt x="290699" y="3957300"/>
                </a:lnTo>
                <a:cubicBezTo>
                  <a:pt x="298594" y="3922102"/>
                  <a:pt x="314512" y="3896918"/>
                  <a:pt x="338453" y="3881750"/>
                </a:cubicBezTo>
                <a:lnTo>
                  <a:pt x="410166" y="3891675"/>
                </a:lnTo>
                <a:lnTo>
                  <a:pt x="412798" y="3879942"/>
                </a:lnTo>
                <a:cubicBezTo>
                  <a:pt x="417586" y="3876909"/>
                  <a:pt x="422155" y="3874853"/>
                  <a:pt x="426504" y="3873775"/>
                </a:cubicBezTo>
                <a:cubicBezTo>
                  <a:pt x="430854" y="3872697"/>
                  <a:pt x="437817" y="3869124"/>
                  <a:pt x="447393" y="3863057"/>
                </a:cubicBezTo>
                <a:lnTo>
                  <a:pt x="451341" y="3845458"/>
                </a:lnTo>
                <a:cubicBezTo>
                  <a:pt x="455252" y="3846335"/>
                  <a:pt x="461996" y="3843740"/>
                  <a:pt x="471572" y="3837673"/>
                </a:cubicBezTo>
                <a:lnTo>
                  <a:pt x="484731" y="3779009"/>
                </a:lnTo>
                <a:cubicBezTo>
                  <a:pt x="499973" y="3765997"/>
                  <a:pt x="521282" y="3762562"/>
                  <a:pt x="548659" y="3768703"/>
                </a:cubicBezTo>
                <a:cubicBezTo>
                  <a:pt x="560391" y="3771335"/>
                  <a:pt x="571905" y="3774945"/>
                  <a:pt x="583199" y="3779532"/>
                </a:cubicBezTo>
                <a:cubicBezTo>
                  <a:pt x="594493" y="3784119"/>
                  <a:pt x="606007" y="3787729"/>
                  <a:pt x="617739" y="3790361"/>
                </a:cubicBezTo>
                <a:cubicBezTo>
                  <a:pt x="639524" y="3766493"/>
                  <a:pt x="654665" y="3749351"/>
                  <a:pt x="663163" y="3738934"/>
                </a:cubicBezTo>
                <a:cubicBezTo>
                  <a:pt x="671662" y="3728517"/>
                  <a:pt x="691555" y="3726818"/>
                  <a:pt x="722842" y="3733837"/>
                </a:cubicBezTo>
                <a:cubicBezTo>
                  <a:pt x="728909" y="3743413"/>
                  <a:pt x="731943" y="3748201"/>
                  <a:pt x="731943" y="3748201"/>
                </a:cubicBezTo>
                <a:cubicBezTo>
                  <a:pt x="731943" y="3748201"/>
                  <a:pt x="737371" y="3751473"/>
                  <a:pt x="748226" y="3758016"/>
                </a:cubicBezTo>
                <a:lnTo>
                  <a:pt x="744278" y="3775614"/>
                </a:lnTo>
                <a:cubicBezTo>
                  <a:pt x="775565" y="3782633"/>
                  <a:pt x="800447" y="3786161"/>
                  <a:pt x="818924" y="3786198"/>
                </a:cubicBezTo>
                <a:cubicBezTo>
                  <a:pt x="837400" y="3786234"/>
                  <a:pt x="855137" y="3775836"/>
                  <a:pt x="872133" y="3755002"/>
                </a:cubicBezTo>
                <a:lnTo>
                  <a:pt x="942529" y="3770794"/>
                </a:lnTo>
                <a:cubicBezTo>
                  <a:pt x="946842" y="3788192"/>
                  <a:pt x="955623" y="3799404"/>
                  <a:pt x="968873" y="3804430"/>
                </a:cubicBezTo>
                <a:cubicBezTo>
                  <a:pt x="982122" y="3809456"/>
                  <a:pt x="997647" y="3818073"/>
                  <a:pt x="1015447" y="3830281"/>
                </a:cubicBezTo>
                <a:lnTo>
                  <a:pt x="1014131" y="3836148"/>
                </a:lnTo>
                <a:lnTo>
                  <a:pt x="1021313" y="3831597"/>
                </a:lnTo>
                <a:cubicBezTo>
                  <a:pt x="1033923" y="3830318"/>
                  <a:pt x="1051961" y="3832311"/>
                  <a:pt x="1075426" y="3837574"/>
                </a:cubicBezTo>
                <a:cubicBezTo>
                  <a:pt x="1094981" y="3841961"/>
                  <a:pt x="1106275" y="3846548"/>
                  <a:pt x="1109309" y="3851336"/>
                </a:cubicBezTo>
                <a:lnTo>
                  <a:pt x="1107993" y="3857203"/>
                </a:lnTo>
                <a:cubicBezTo>
                  <a:pt x="1121882" y="3868534"/>
                  <a:pt x="1131860" y="3878987"/>
                  <a:pt x="1137927" y="3888564"/>
                </a:cubicBezTo>
                <a:cubicBezTo>
                  <a:pt x="1132664" y="3912029"/>
                  <a:pt x="1148170" y="3929885"/>
                  <a:pt x="1184446" y="3942130"/>
                </a:cubicBezTo>
                <a:cubicBezTo>
                  <a:pt x="1220723" y="3954375"/>
                  <a:pt x="1243612" y="3975940"/>
                  <a:pt x="1253115" y="4006826"/>
                </a:cubicBezTo>
                <a:lnTo>
                  <a:pt x="1264847" y="4009457"/>
                </a:lnTo>
                <a:lnTo>
                  <a:pt x="1262818" y="4045972"/>
                </a:lnTo>
                <a:cubicBezTo>
                  <a:pt x="1276707" y="4057303"/>
                  <a:pt x="1283652" y="4062968"/>
                  <a:pt x="1283652" y="4062968"/>
                </a:cubicBezTo>
                <a:lnTo>
                  <a:pt x="1278388" y="4086434"/>
                </a:lnTo>
                <a:cubicBezTo>
                  <a:pt x="1281422" y="4091222"/>
                  <a:pt x="1291500" y="4105806"/>
                  <a:pt x="1308624" y="4130186"/>
                </a:cubicBezTo>
                <a:cubicBezTo>
                  <a:pt x="1325747" y="4154565"/>
                  <a:pt x="1337982" y="4177848"/>
                  <a:pt x="1345328" y="4200035"/>
                </a:cubicBezTo>
                <a:lnTo>
                  <a:pt x="1357061" y="4202667"/>
                </a:lnTo>
                <a:lnTo>
                  <a:pt x="1361009" y="4185067"/>
                </a:lnTo>
                <a:cubicBezTo>
                  <a:pt x="1351031" y="4174613"/>
                  <a:pt x="1342807" y="4156338"/>
                  <a:pt x="1336338" y="4130241"/>
                </a:cubicBezTo>
                <a:cubicBezTo>
                  <a:pt x="1329869" y="4104143"/>
                  <a:pt x="1322085" y="4083912"/>
                  <a:pt x="1312983" y="4069548"/>
                </a:cubicBezTo>
                <a:cubicBezTo>
                  <a:pt x="1314738" y="4061726"/>
                  <a:pt x="1322158" y="4046960"/>
                  <a:pt x="1335244" y="4025249"/>
                </a:cubicBezTo>
                <a:lnTo>
                  <a:pt x="1326143" y="4010884"/>
                </a:lnTo>
                <a:lnTo>
                  <a:pt x="1337876" y="4013516"/>
                </a:lnTo>
                <a:lnTo>
                  <a:pt x="1359533" y="3944435"/>
                </a:lnTo>
                <a:lnTo>
                  <a:pt x="1371266" y="3947067"/>
                </a:lnTo>
                <a:lnTo>
                  <a:pt x="1413376" y="3759344"/>
                </a:lnTo>
                <a:lnTo>
                  <a:pt x="1425109" y="3761975"/>
                </a:lnTo>
                <a:cubicBezTo>
                  <a:pt x="1429495" y="3742421"/>
                  <a:pt x="1443659" y="3725060"/>
                  <a:pt x="1467600" y="3709891"/>
                </a:cubicBezTo>
                <a:lnTo>
                  <a:pt x="1477414" y="3693608"/>
                </a:lnTo>
                <a:cubicBezTo>
                  <a:pt x="1496567" y="3681474"/>
                  <a:pt x="1510291" y="3666068"/>
                  <a:pt x="1518588" y="3647391"/>
                </a:cubicBezTo>
                <a:lnTo>
                  <a:pt x="1542054" y="3652654"/>
                </a:lnTo>
                <a:lnTo>
                  <a:pt x="1546002" y="3635055"/>
                </a:lnTo>
                <a:lnTo>
                  <a:pt x="1563601" y="3639003"/>
                </a:lnTo>
                <a:cubicBezTo>
                  <a:pt x="1579720" y="3622080"/>
                  <a:pt x="1595720" y="3610266"/>
                  <a:pt x="1611601" y="3603559"/>
                </a:cubicBezTo>
                <a:cubicBezTo>
                  <a:pt x="1627483" y="3596852"/>
                  <a:pt x="1638933" y="3577855"/>
                  <a:pt x="1645951" y="3546568"/>
                </a:cubicBezTo>
                <a:cubicBezTo>
                  <a:pt x="1619050" y="3519995"/>
                  <a:pt x="1595302" y="3493103"/>
                  <a:pt x="1574706" y="3465890"/>
                </a:cubicBezTo>
                <a:cubicBezTo>
                  <a:pt x="1554110" y="3438678"/>
                  <a:pt x="1534273" y="3412662"/>
                  <a:pt x="1515194" y="3387844"/>
                </a:cubicBezTo>
                <a:lnTo>
                  <a:pt x="1381584" y="3351711"/>
                </a:lnTo>
                <a:lnTo>
                  <a:pt x="1375115" y="3325614"/>
                </a:lnTo>
                <a:lnTo>
                  <a:pt x="1357516" y="3321666"/>
                </a:lnTo>
                <a:cubicBezTo>
                  <a:pt x="1354483" y="3316878"/>
                  <a:pt x="1353185" y="3313506"/>
                  <a:pt x="1353624" y="3311550"/>
                </a:cubicBezTo>
                <a:cubicBezTo>
                  <a:pt x="1354062" y="3309595"/>
                  <a:pt x="1352765" y="3306223"/>
                  <a:pt x="1349731" y="3301435"/>
                </a:cubicBezTo>
                <a:lnTo>
                  <a:pt x="1337999" y="3298803"/>
                </a:lnTo>
                <a:lnTo>
                  <a:pt x="1341344" y="3256423"/>
                </a:lnTo>
                <a:lnTo>
                  <a:pt x="1329611" y="3253791"/>
                </a:lnTo>
                <a:lnTo>
                  <a:pt x="1321826" y="3233560"/>
                </a:lnTo>
                <a:lnTo>
                  <a:pt x="1304227" y="3229612"/>
                </a:lnTo>
                <a:cubicBezTo>
                  <a:pt x="1299914" y="3212214"/>
                  <a:pt x="1296241" y="3201121"/>
                  <a:pt x="1293208" y="3196332"/>
                </a:cubicBezTo>
                <a:lnTo>
                  <a:pt x="1258009" y="3188437"/>
                </a:lnTo>
                <a:cubicBezTo>
                  <a:pt x="1253697" y="3171039"/>
                  <a:pt x="1243317" y="3144064"/>
                  <a:pt x="1226870" y="3107513"/>
                </a:cubicBezTo>
                <a:lnTo>
                  <a:pt x="1185805" y="3098301"/>
                </a:lnTo>
                <a:cubicBezTo>
                  <a:pt x="1182772" y="3093513"/>
                  <a:pt x="1173689" y="3069910"/>
                  <a:pt x="1158558" y="3027493"/>
                </a:cubicBezTo>
                <a:cubicBezTo>
                  <a:pt x="1143427" y="2985076"/>
                  <a:pt x="1136738" y="2959956"/>
                  <a:pt x="1138493" y="2952134"/>
                </a:cubicBezTo>
                <a:cubicBezTo>
                  <a:pt x="1123727" y="2944714"/>
                  <a:pt x="1110377" y="2935558"/>
                  <a:pt x="1098443" y="2924665"/>
                </a:cubicBezTo>
                <a:cubicBezTo>
                  <a:pt x="1086509" y="2913773"/>
                  <a:pt x="1084929" y="2888772"/>
                  <a:pt x="1093702" y="2849663"/>
                </a:cubicBezTo>
                <a:cubicBezTo>
                  <a:pt x="1098088" y="2830109"/>
                  <a:pt x="1103114" y="2816859"/>
                  <a:pt x="1108780" y="2809915"/>
                </a:cubicBezTo>
                <a:lnTo>
                  <a:pt x="1114646" y="2811231"/>
                </a:lnTo>
                <a:lnTo>
                  <a:pt x="1110096" y="2804048"/>
                </a:lnTo>
                <a:cubicBezTo>
                  <a:pt x="1111047" y="2763185"/>
                  <a:pt x="1104377" y="2728827"/>
                  <a:pt x="1090086" y="2700975"/>
                </a:cubicBezTo>
                <a:cubicBezTo>
                  <a:pt x="1075795" y="2673123"/>
                  <a:pt x="1069126" y="2638765"/>
                  <a:pt x="1070077" y="2597901"/>
                </a:cubicBezTo>
                <a:lnTo>
                  <a:pt x="1069474" y="2573120"/>
                </a:lnTo>
                <a:lnTo>
                  <a:pt x="1057741" y="2570488"/>
                </a:lnTo>
                <a:cubicBezTo>
                  <a:pt x="1055585" y="2561789"/>
                  <a:pt x="1055823" y="2551573"/>
                  <a:pt x="1058455" y="2539841"/>
                </a:cubicBezTo>
                <a:cubicBezTo>
                  <a:pt x="1062841" y="2520286"/>
                  <a:pt x="1070700" y="2503564"/>
                  <a:pt x="1082031" y="2489675"/>
                </a:cubicBezTo>
                <a:cubicBezTo>
                  <a:pt x="1093362" y="2475786"/>
                  <a:pt x="1101220" y="2459064"/>
                  <a:pt x="1105607" y="2439510"/>
                </a:cubicBezTo>
                <a:cubicBezTo>
                  <a:pt x="1092595" y="2424268"/>
                  <a:pt x="1083293" y="2401643"/>
                  <a:pt x="1077702" y="2371634"/>
                </a:cubicBezTo>
                <a:cubicBezTo>
                  <a:pt x="1072110" y="2341626"/>
                  <a:pt x="1063448" y="2325306"/>
                  <a:pt x="1051715" y="2322674"/>
                </a:cubicBezTo>
                <a:lnTo>
                  <a:pt x="1060926" y="2281610"/>
                </a:lnTo>
                <a:lnTo>
                  <a:pt x="1072659" y="2284242"/>
                </a:lnTo>
                <a:lnTo>
                  <a:pt x="1082473" y="2267958"/>
                </a:lnTo>
                <a:cubicBezTo>
                  <a:pt x="1082473" y="2267958"/>
                  <a:pt x="1088139" y="2261014"/>
                  <a:pt x="1099470" y="2247125"/>
                </a:cubicBezTo>
                <a:lnTo>
                  <a:pt x="1117069" y="2251073"/>
                </a:lnTo>
                <a:cubicBezTo>
                  <a:pt x="1121857" y="2248039"/>
                  <a:pt x="1125668" y="2244786"/>
                  <a:pt x="1128500" y="2241314"/>
                </a:cubicBezTo>
                <a:cubicBezTo>
                  <a:pt x="1131333" y="2237842"/>
                  <a:pt x="1137538" y="2233072"/>
                  <a:pt x="1147114" y="2227005"/>
                </a:cubicBezTo>
                <a:lnTo>
                  <a:pt x="1160876" y="2193122"/>
                </a:lnTo>
                <a:cubicBezTo>
                  <a:pt x="1170453" y="2187055"/>
                  <a:pt x="1179152" y="2184899"/>
                  <a:pt x="1186973" y="2186653"/>
                </a:cubicBezTo>
                <a:cubicBezTo>
                  <a:pt x="1188326" y="2162311"/>
                  <a:pt x="1191854" y="2137429"/>
                  <a:pt x="1197556" y="2112008"/>
                </a:cubicBezTo>
                <a:cubicBezTo>
                  <a:pt x="1203259" y="2086588"/>
                  <a:pt x="1206786" y="2061705"/>
                  <a:pt x="1208139" y="2037363"/>
                </a:cubicBezTo>
                <a:lnTo>
                  <a:pt x="1199038" y="2022998"/>
                </a:lnTo>
                <a:cubicBezTo>
                  <a:pt x="1226013" y="2012618"/>
                  <a:pt x="1240378" y="2003517"/>
                  <a:pt x="1242132" y="1995695"/>
                </a:cubicBezTo>
                <a:cubicBezTo>
                  <a:pt x="1243887" y="1987873"/>
                  <a:pt x="1243466" y="1980591"/>
                  <a:pt x="1240871" y="1973847"/>
                </a:cubicBezTo>
                <a:cubicBezTo>
                  <a:pt x="1238277" y="1967103"/>
                  <a:pt x="1237417" y="1961776"/>
                  <a:pt x="1238295" y="1957865"/>
                </a:cubicBezTo>
                <a:lnTo>
                  <a:pt x="1254689" y="1912250"/>
                </a:lnTo>
                <a:lnTo>
                  <a:pt x="1266421" y="1914882"/>
                </a:lnTo>
                <a:lnTo>
                  <a:pt x="1279581" y="1856218"/>
                </a:lnTo>
                <a:lnTo>
                  <a:pt x="1291313" y="1858851"/>
                </a:lnTo>
                <a:lnTo>
                  <a:pt x="1306391" y="1819102"/>
                </a:lnTo>
                <a:lnTo>
                  <a:pt x="1332489" y="1812633"/>
                </a:lnTo>
                <a:lnTo>
                  <a:pt x="1336436" y="1795033"/>
                </a:lnTo>
                <a:cubicBezTo>
                  <a:pt x="1350801" y="1785933"/>
                  <a:pt x="1375062" y="1773917"/>
                  <a:pt x="1409219" y="1758987"/>
                </a:cubicBezTo>
                <a:cubicBezTo>
                  <a:pt x="1443376" y="1744056"/>
                  <a:pt x="1461770" y="1730725"/>
                  <a:pt x="1464402" y="1718992"/>
                </a:cubicBezTo>
                <a:lnTo>
                  <a:pt x="1490499" y="1712523"/>
                </a:lnTo>
                <a:lnTo>
                  <a:pt x="1497079" y="1683191"/>
                </a:lnTo>
                <a:cubicBezTo>
                  <a:pt x="1509286" y="1665392"/>
                  <a:pt x="1530075" y="1650544"/>
                  <a:pt x="1559444" y="1638647"/>
                </a:cubicBezTo>
                <a:cubicBezTo>
                  <a:pt x="1588812" y="1626750"/>
                  <a:pt x="1605251" y="1612980"/>
                  <a:pt x="1608760" y="1597336"/>
                </a:cubicBezTo>
                <a:cubicBezTo>
                  <a:pt x="1610515" y="1589515"/>
                  <a:pt x="1609656" y="1584187"/>
                  <a:pt x="1606184" y="1581355"/>
                </a:cubicBezTo>
                <a:cubicBezTo>
                  <a:pt x="1602712" y="1578522"/>
                  <a:pt x="1601853" y="1573195"/>
                  <a:pt x="1603607" y="1565373"/>
                </a:cubicBezTo>
                <a:lnTo>
                  <a:pt x="1615340" y="1568005"/>
                </a:lnTo>
                <a:lnTo>
                  <a:pt x="1633050" y="1516523"/>
                </a:lnTo>
                <a:cubicBezTo>
                  <a:pt x="1644381" y="1502634"/>
                  <a:pt x="1651801" y="1487868"/>
                  <a:pt x="1655310" y="1472224"/>
                </a:cubicBezTo>
                <a:cubicBezTo>
                  <a:pt x="1635756" y="1467838"/>
                  <a:pt x="1620651" y="1466504"/>
                  <a:pt x="1609997" y="1468221"/>
                </a:cubicBezTo>
                <a:cubicBezTo>
                  <a:pt x="1599342" y="1469939"/>
                  <a:pt x="1587710" y="1471437"/>
                  <a:pt x="1575099" y="1472716"/>
                </a:cubicBezTo>
                <a:lnTo>
                  <a:pt x="1504704" y="1456925"/>
                </a:lnTo>
                <a:lnTo>
                  <a:pt x="1502072" y="1468658"/>
                </a:lnTo>
                <a:lnTo>
                  <a:pt x="1355413" y="1435759"/>
                </a:lnTo>
                <a:lnTo>
                  <a:pt x="1352781" y="1447492"/>
                </a:lnTo>
                <a:lnTo>
                  <a:pt x="1281069" y="1437567"/>
                </a:lnTo>
                <a:lnTo>
                  <a:pt x="1278437" y="1449300"/>
                </a:lnTo>
                <a:cubicBezTo>
                  <a:pt x="1268860" y="1455367"/>
                  <a:pt x="1261359" y="1456765"/>
                  <a:pt x="1255931" y="1453494"/>
                </a:cubicBezTo>
                <a:cubicBezTo>
                  <a:pt x="1250503" y="1450222"/>
                  <a:pt x="1239529" y="1448788"/>
                  <a:pt x="1223008" y="1449189"/>
                </a:cubicBezTo>
                <a:cubicBezTo>
                  <a:pt x="1223885" y="1445278"/>
                  <a:pt x="1222807" y="1440929"/>
                  <a:pt x="1219773" y="1436141"/>
                </a:cubicBezTo>
                <a:lnTo>
                  <a:pt x="1218568" y="1386578"/>
                </a:lnTo>
                <a:lnTo>
                  <a:pt x="1230301" y="1389210"/>
                </a:lnTo>
                <a:cubicBezTo>
                  <a:pt x="1232055" y="1381388"/>
                  <a:pt x="1236963" y="1373246"/>
                  <a:pt x="1245022" y="1364785"/>
                </a:cubicBezTo>
                <a:cubicBezTo>
                  <a:pt x="1253082" y="1356324"/>
                  <a:pt x="1266889" y="1354286"/>
                  <a:pt x="1286443" y="1358673"/>
                </a:cubicBezTo>
                <a:lnTo>
                  <a:pt x="1283811" y="1370405"/>
                </a:lnTo>
                <a:lnTo>
                  <a:pt x="1336609" y="1382249"/>
                </a:lnTo>
                <a:lnTo>
                  <a:pt x="1342475" y="1383565"/>
                </a:lnTo>
                <a:cubicBezTo>
                  <a:pt x="1342475" y="1383565"/>
                  <a:pt x="1340081" y="1385082"/>
                  <a:pt x="1335293" y="1388115"/>
                </a:cubicBezTo>
                <a:cubicBezTo>
                  <a:pt x="1358356" y="1376858"/>
                  <a:pt x="1374777" y="1372326"/>
                  <a:pt x="1384554" y="1374519"/>
                </a:cubicBezTo>
                <a:cubicBezTo>
                  <a:pt x="1394332" y="1376712"/>
                  <a:pt x="1409436" y="1378047"/>
                  <a:pt x="1429868" y="1378522"/>
                </a:cubicBezTo>
                <a:lnTo>
                  <a:pt x="1431184" y="1372656"/>
                </a:lnTo>
                <a:cubicBezTo>
                  <a:pt x="1448582" y="1368343"/>
                  <a:pt x="1461192" y="1367064"/>
                  <a:pt x="1469014" y="1368819"/>
                </a:cubicBezTo>
                <a:lnTo>
                  <a:pt x="1471646" y="1357086"/>
                </a:lnTo>
                <a:lnTo>
                  <a:pt x="1514025" y="1360431"/>
                </a:lnTo>
                <a:cubicBezTo>
                  <a:pt x="1527513" y="1355241"/>
                  <a:pt x="1537628" y="1351349"/>
                  <a:pt x="1544372" y="1348754"/>
                </a:cubicBezTo>
                <a:cubicBezTo>
                  <a:pt x="1551115" y="1346159"/>
                  <a:pt x="1563186" y="1342705"/>
                  <a:pt x="1580585" y="1338392"/>
                </a:cubicBezTo>
                <a:lnTo>
                  <a:pt x="1598405" y="1231482"/>
                </a:lnTo>
                <a:cubicBezTo>
                  <a:pt x="1600160" y="1223660"/>
                  <a:pt x="1602892" y="1216058"/>
                  <a:pt x="1606602" y="1208674"/>
                </a:cubicBezTo>
                <a:cubicBezTo>
                  <a:pt x="1610312" y="1201291"/>
                  <a:pt x="1613044" y="1193689"/>
                  <a:pt x="1614799" y="1185867"/>
                </a:cubicBezTo>
                <a:cubicBezTo>
                  <a:pt x="1616554" y="1178045"/>
                  <a:pt x="1616672" y="1172937"/>
                  <a:pt x="1615156" y="1170543"/>
                </a:cubicBezTo>
                <a:cubicBezTo>
                  <a:pt x="1613639" y="1168149"/>
                  <a:pt x="1613319" y="1164996"/>
                  <a:pt x="1614196" y="1161086"/>
                </a:cubicBezTo>
                <a:lnTo>
                  <a:pt x="1626642" y="1133070"/>
                </a:lnTo>
                <a:cubicBezTo>
                  <a:pt x="1606211" y="1132594"/>
                  <a:pt x="1590448" y="1134193"/>
                  <a:pt x="1579355" y="1137866"/>
                </a:cubicBezTo>
                <a:cubicBezTo>
                  <a:pt x="1568262" y="1141539"/>
                  <a:pt x="1556410" y="1144015"/>
                  <a:pt x="1543800" y="1145294"/>
                </a:cubicBezTo>
                <a:lnTo>
                  <a:pt x="1444073" y="1122923"/>
                </a:lnTo>
                <a:cubicBezTo>
                  <a:pt x="1435849" y="1104648"/>
                  <a:pt x="1425113" y="1092997"/>
                  <a:pt x="1411863" y="1087971"/>
                </a:cubicBezTo>
                <a:cubicBezTo>
                  <a:pt x="1398613" y="1082945"/>
                  <a:pt x="1389193" y="1065428"/>
                  <a:pt x="1383601" y="1035420"/>
                </a:cubicBezTo>
                <a:lnTo>
                  <a:pt x="1371868" y="1032788"/>
                </a:lnTo>
                <a:lnTo>
                  <a:pt x="1378448" y="1003456"/>
                </a:lnTo>
                <a:cubicBezTo>
                  <a:pt x="1371503" y="997791"/>
                  <a:pt x="1367273" y="993761"/>
                  <a:pt x="1365756" y="991367"/>
                </a:cubicBezTo>
                <a:cubicBezTo>
                  <a:pt x="1364239" y="988973"/>
                  <a:pt x="1360009" y="984943"/>
                  <a:pt x="1353064" y="979277"/>
                </a:cubicBezTo>
                <a:lnTo>
                  <a:pt x="1370171" y="903015"/>
                </a:lnTo>
                <a:lnTo>
                  <a:pt x="1381904" y="905646"/>
                </a:lnTo>
                <a:lnTo>
                  <a:pt x="1406193" y="824833"/>
                </a:lnTo>
                <a:lnTo>
                  <a:pt x="1417926" y="827465"/>
                </a:lnTo>
                <a:cubicBezTo>
                  <a:pt x="1432291" y="818364"/>
                  <a:pt x="1446875" y="808286"/>
                  <a:pt x="1461678" y="797229"/>
                </a:cubicBezTo>
                <a:cubicBezTo>
                  <a:pt x="1476481" y="786173"/>
                  <a:pt x="1491065" y="776095"/>
                  <a:pt x="1505430" y="766994"/>
                </a:cubicBezTo>
                <a:lnTo>
                  <a:pt x="1551044" y="783387"/>
                </a:lnTo>
                <a:lnTo>
                  <a:pt x="1662505" y="808390"/>
                </a:lnTo>
                <a:lnTo>
                  <a:pt x="1659873" y="820123"/>
                </a:lnTo>
                <a:cubicBezTo>
                  <a:pt x="1665940" y="829699"/>
                  <a:pt x="1676357" y="838198"/>
                  <a:pt x="1691123" y="845618"/>
                </a:cubicBezTo>
                <a:lnTo>
                  <a:pt x="1685859" y="869083"/>
                </a:lnTo>
                <a:lnTo>
                  <a:pt x="1709325" y="874347"/>
                </a:lnTo>
                <a:cubicBezTo>
                  <a:pt x="1710604" y="886957"/>
                  <a:pt x="1711024" y="894239"/>
                  <a:pt x="1710586" y="896195"/>
                </a:cubicBezTo>
                <a:cubicBezTo>
                  <a:pt x="1710147" y="898151"/>
                  <a:pt x="1712961" y="903916"/>
                  <a:pt x="1719028" y="913493"/>
                </a:cubicBezTo>
                <a:lnTo>
                  <a:pt x="1730761" y="916125"/>
                </a:lnTo>
                <a:cubicBezTo>
                  <a:pt x="1742166" y="865283"/>
                  <a:pt x="1750482" y="837367"/>
                  <a:pt x="1755709" y="832378"/>
                </a:cubicBezTo>
                <a:cubicBezTo>
                  <a:pt x="1760935" y="827389"/>
                  <a:pt x="1772248" y="822738"/>
                  <a:pt x="1789646" y="818426"/>
                </a:cubicBezTo>
                <a:lnTo>
                  <a:pt x="1793594" y="800827"/>
                </a:lnTo>
                <a:lnTo>
                  <a:pt x="1805327" y="803458"/>
                </a:lnTo>
                <a:lnTo>
                  <a:pt x="1848642" y="665298"/>
                </a:lnTo>
                <a:lnTo>
                  <a:pt x="1860375" y="667929"/>
                </a:lnTo>
                <a:lnTo>
                  <a:pt x="1888612" y="569517"/>
                </a:lnTo>
                <a:cubicBezTo>
                  <a:pt x="1916538" y="518274"/>
                  <a:pt x="1943787" y="479201"/>
                  <a:pt x="1970360" y="452301"/>
                </a:cubicBezTo>
                <a:cubicBezTo>
                  <a:pt x="1996932" y="425400"/>
                  <a:pt x="2020992" y="405124"/>
                  <a:pt x="2042539" y="391472"/>
                </a:cubicBezTo>
                <a:cubicBezTo>
                  <a:pt x="2064086" y="377821"/>
                  <a:pt x="2083239" y="365687"/>
                  <a:pt x="2099998" y="355069"/>
                </a:cubicBezTo>
                <a:cubicBezTo>
                  <a:pt x="2116756" y="344451"/>
                  <a:pt x="2126890" y="331321"/>
                  <a:pt x="2130400" y="315677"/>
                </a:cubicBezTo>
                <a:lnTo>
                  <a:pt x="2143559" y="257013"/>
                </a:lnTo>
                <a:lnTo>
                  <a:pt x="2155292" y="259645"/>
                </a:lnTo>
                <a:lnTo>
                  <a:pt x="2160555" y="236180"/>
                </a:lnTo>
                <a:cubicBezTo>
                  <a:pt x="2164466" y="237057"/>
                  <a:pt x="2167619" y="236737"/>
                  <a:pt x="2170013" y="235220"/>
                </a:cubicBezTo>
                <a:cubicBezTo>
                  <a:pt x="2172407" y="233704"/>
                  <a:pt x="2177515" y="233822"/>
                  <a:pt x="2185337" y="235577"/>
                </a:cubicBezTo>
                <a:lnTo>
                  <a:pt x="2190601" y="212112"/>
                </a:lnTo>
                <a:cubicBezTo>
                  <a:pt x="2202333" y="214743"/>
                  <a:pt x="2212887" y="208896"/>
                  <a:pt x="2222263" y="194568"/>
                </a:cubicBezTo>
                <a:cubicBezTo>
                  <a:pt x="2231638" y="180240"/>
                  <a:pt x="2242211" y="165154"/>
                  <a:pt x="2253981" y="149309"/>
                </a:cubicBezTo>
                <a:cubicBezTo>
                  <a:pt x="2265750" y="133465"/>
                  <a:pt x="2280014" y="120234"/>
                  <a:pt x="2296773" y="109616"/>
                </a:cubicBezTo>
                <a:cubicBezTo>
                  <a:pt x="2313532" y="98998"/>
                  <a:pt x="2333644" y="96322"/>
                  <a:pt x="2357109" y="101585"/>
                </a:cubicBezTo>
                <a:cubicBezTo>
                  <a:pt x="2372753" y="105094"/>
                  <a:pt x="2387519" y="112514"/>
                  <a:pt x="2401408" y="123845"/>
                </a:cubicBezTo>
                <a:cubicBezTo>
                  <a:pt x="2415298" y="135176"/>
                  <a:pt x="2432019" y="143035"/>
                  <a:pt x="2451574" y="147422"/>
                </a:cubicBezTo>
                <a:lnTo>
                  <a:pt x="2454206" y="135689"/>
                </a:lnTo>
                <a:lnTo>
                  <a:pt x="2496586" y="139034"/>
                </a:lnTo>
                <a:lnTo>
                  <a:pt x="2499218" y="127301"/>
                </a:lnTo>
                <a:cubicBezTo>
                  <a:pt x="2519248" y="111256"/>
                  <a:pt x="2534709" y="97266"/>
                  <a:pt x="2545602" y="85333"/>
                </a:cubicBezTo>
                <a:cubicBezTo>
                  <a:pt x="2556494" y="73399"/>
                  <a:pt x="2566729" y="64399"/>
                  <a:pt x="2576305" y="58332"/>
                </a:cubicBezTo>
                <a:cubicBezTo>
                  <a:pt x="2585881" y="52264"/>
                  <a:pt x="2598171" y="47833"/>
                  <a:pt x="2613176" y="45037"/>
                </a:cubicBezTo>
                <a:cubicBezTo>
                  <a:pt x="2628180" y="42241"/>
                  <a:pt x="2651325" y="44352"/>
                  <a:pt x="2682613" y="51371"/>
                </a:cubicBezTo>
                <a:cubicBezTo>
                  <a:pt x="2687877" y="27905"/>
                  <a:pt x="2702241" y="18804"/>
                  <a:pt x="2725707" y="24068"/>
                </a:cubicBezTo>
                <a:lnTo>
                  <a:pt x="2728338" y="12335"/>
                </a:lnTo>
                <a:lnTo>
                  <a:pt x="2751804" y="17599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240246" y="185623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657316" y="2014109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1240246" y="290474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657316" y="3062621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1240246" y="3953256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657316" y="4111133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1240246" y="500176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657316" y="5159645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171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69287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3880"/>
          <a:stretch/>
        </p:blipFill>
        <p:spPr>
          <a:xfrm>
            <a:off x="3991851" y="1291590"/>
            <a:ext cx="5875513" cy="5489427"/>
          </a:xfrm>
          <a:custGeom>
            <a:avLst/>
            <a:gdLst>
              <a:gd name="connsiteX0" fmla="*/ 134967 w 6166639"/>
              <a:gd name="connsiteY0" fmla="*/ 5487907 h 5761423"/>
              <a:gd name="connsiteX1" fmla="*/ 156680 w 6166639"/>
              <a:gd name="connsiteY1" fmla="*/ 5501272 h 5761423"/>
              <a:gd name="connsiteX2" fmla="*/ 151334 w 6166639"/>
              <a:gd name="connsiteY2" fmla="*/ 5509957 h 5761423"/>
              <a:gd name="connsiteX3" fmla="*/ 142649 w 6166639"/>
              <a:gd name="connsiteY3" fmla="*/ 5504611 h 5761423"/>
              <a:gd name="connsiteX4" fmla="*/ 137303 w 6166639"/>
              <a:gd name="connsiteY4" fmla="*/ 5513297 h 5761423"/>
              <a:gd name="connsiteX5" fmla="*/ 124275 w 6166639"/>
              <a:gd name="connsiteY5" fmla="*/ 5505278 h 5761423"/>
              <a:gd name="connsiteX6" fmla="*/ 1243444 w 6166639"/>
              <a:gd name="connsiteY6" fmla="*/ 5146246 h 5761423"/>
              <a:gd name="connsiteX7" fmla="*/ 1269668 w 6166639"/>
              <a:gd name="connsiteY7" fmla="*/ 5147417 h 5761423"/>
              <a:gd name="connsiteX8" fmla="*/ 1300236 w 6166639"/>
              <a:gd name="connsiteY8" fmla="*/ 5151261 h 5761423"/>
              <a:gd name="connsiteX9" fmla="*/ 1292217 w 6166639"/>
              <a:gd name="connsiteY9" fmla="*/ 5164290 h 5761423"/>
              <a:gd name="connsiteX10" fmla="*/ 1298559 w 6166639"/>
              <a:gd name="connsiteY10" fmla="*/ 5222084 h 5761423"/>
              <a:gd name="connsiteX11" fmla="*/ 1268827 w 6166639"/>
              <a:gd name="connsiteY11" fmla="*/ 5221748 h 5761423"/>
              <a:gd name="connsiteX12" fmla="*/ 1235755 w 6166639"/>
              <a:gd name="connsiteY12" fmla="*/ 5207380 h 5761423"/>
              <a:gd name="connsiteX13" fmla="*/ 1231914 w 6166639"/>
              <a:gd name="connsiteY13" fmla="*/ 5199028 h 5761423"/>
              <a:gd name="connsiteX14" fmla="*/ 1219388 w 6166639"/>
              <a:gd name="connsiteY14" fmla="*/ 5185330 h 5761423"/>
              <a:gd name="connsiteX15" fmla="*/ 3012356 w 6166639"/>
              <a:gd name="connsiteY15" fmla="*/ 5103300 h 5761423"/>
              <a:gd name="connsiteX16" fmla="*/ 3025384 w 6166639"/>
              <a:gd name="connsiteY16" fmla="*/ 5111318 h 5761423"/>
              <a:gd name="connsiteX17" fmla="*/ 3033231 w 6166639"/>
              <a:gd name="connsiteY17" fmla="*/ 5152076 h 5761423"/>
              <a:gd name="connsiteX18" fmla="*/ 3043751 w 6166639"/>
              <a:gd name="connsiteY18" fmla="*/ 5188490 h 5761423"/>
              <a:gd name="connsiteX19" fmla="*/ 3030386 w 6166639"/>
              <a:gd name="connsiteY19" fmla="*/ 5210204 h 5761423"/>
              <a:gd name="connsiteX20" fmla="*/ 3038570 w 6166639"/>
              <a:gd name="connsiteY20" fmla="*/ 5221229 h 5761423"/>
              <a:gd name="connsiteX21" fmla="*/ 3046754 w 6166639"/>
              <a:gd name="connsiteY21" fmla="*/ 5232254 h 5761423"/>
              <a:gd name="connsiteX22" fmla="*/ 3033389 w 6166639"/>
              <a:gd name="connsiteY22" fmla="*/ 5253968 h 5761423"/>
              <a:gd name="connsiteX23" fmla="*/ 3043243 w 6166639"/>
              <a:gd name="connsiteY23" fmla="*/ 5272008 h 5761423"/>
              <a:gd name="connsiteX24" fmla="*/ 3053096 w 6166639"/>
              <a:gd name="connsiteY24" fmla="*/ 5290049 h 5761423"/>
              <a:gd name="connsiteX25" fmla="*/ 3039732 w 6166639"/>
              <a:gd name="connsiteY25" fmla="*/ 5311762 h 5761423"/>
              <a:gd name="connsiteX26" fmla="*/ 3045909 w 6166639"/>
              <a:gd name="connsiteY26" fmla="*/ 5345504 h 5761423"/>
              <a:gd name="connsiteX27" fmla="*/ 3046074 w 6166639"/>
              <a:gd name="connsiteY27" fmla="*/ 5369557 h 5761423"/>
              <a:gd name="connsiteX28" fmla="*/ 3054760 w 6166639"/>
              <a:gd name="connsiteY28" fmla="*/ 5374903 h 5761423"/>
              <a:gd name="connsiteX29" fmla="*/ 3045731 w 6166639"/>
              <a:gd name="connsiteY29" fmla="*/ 5477128 h 5761423"/>
              <a:gd name="connsiteX30" fmla="*/ 3058086 w 6166639"/>
              <a:gd name="connsiteY30" fmla="*/ 5544612 h 5761423"/>
              <a:gd name="connsiteX31" fmla="*/ 3044722 w 6166639"/>
              <a:gd name="connsiteY31" fmla="*/ 5566325 h 5761423"/>
              <a:gd name="connsiteX32" fmla="*/ 3054575 w 6166639"/>
              <a:gd name="connsiteY32" fmla="*/ 5584366 h 5761423"/>
              <a:gd name="connsiteX33" fmla="*/ 3064429 w 6166639"/>
              <a:gd name="connsiteY33" fmla="*/ 5602407 h 5761423"/>
              <a:gd name="connsiteX34" fmla="*/ 3051064 w 6166639"/>
              <a:gd name="connsiteY34" fmla="*/ 5624120 h 5761423"/>
              <a:gd name="connsiteX35" fmla="*/ 3059248 w 6166639"/>
              <a:gd name="connsiteY35" fmla="*/ 5635145 h 5761423"/>
              <a:gd name="connsiteX36" fmla="*/ 3067432 w 6166639"/>
              <a:gd name="connsiteY36" fmla="*/ 5646170 h 5761423"/>
              <a:gd name="connsiteX37" fmla="*/ 3062086 w 6166639"/>
              <a:gd name="connsiteY37" fmla="*/ 5654856 h 5761423"/>
              <a:gd name="connsiteX38" fmla="*/ 3066762 w 6166639"/>
              <a:gd name="connsiteY38" fmla="*/ 5666715 h 5761423"/>
              <a:gd name="connsiteX39" fmla="*/ 3071438 w 6166639"/>
              <a:gd name="connsiteY39" fmla="*/ 5678575 h 5761423"/>
              <a:gd name="connsiteX40" fmla="*/ 3060746 w 6166639"/>
              <a:gd name="connsiteY40" fmla="*/ 5695946 h 5761423"/>
              <a:gd name="connsiteX41" fmla="*/ 3074441 w 6166639"/>
              <a:gd name="connsiteY41" fmla="*/ 5722339 h 5761423"/>
              <a:gd name="connsiteX42" fmla="*/ 3050385 w 6166639"/>
              <a:gd name="connsiteY42" fmla="*/ 5761423 h 5761423"/>
              <a:gd name="connsiteX43" fmla="*/ 3018989 w 6166639"/>
              <a:gd name="connsiteY43" fmla="*/ 5676232 h 5761423"/>
              <a:gd name="connsiteX44" fmla="*/ 3034030 w 6166639"/>
              <a:gd name="connsiteY44" fmla="*/ 5583696 h 5761423"/>
              <a:gd name="connsiteX45" fmla="*/ 3025344 w 6166639"/>
              <a:gd name="connsiteY45" fmla="*/ 5578350 h 5761423"/>
              <a:gd name="connsiteX46" fmla="*/ 3036036 w 6166639"/>
              <a:gd name="connsiteY46" fmla="*/ 5560979 h 5761423"/>
              <a:gd name="connsiteX47" fmla="*/ 3015662 w 6166639"/>
              <a:gd name="connsiteY47" fmla="*/ 5506524 h 5761423"/>
              <a:gd name="connsiteX48" fmla="*/ 3029027 w 6166639"/>
              <a:gd name="connsiteY48" fmla="*/ 5484810 h 5761423"/>
              <a:gd name="connsiteX49" fmla="*/ 3015999 w 6166639"/>
              <a:gd name="connsiteY49" fmla="*/ 5476792 h 5761423"/>
              <a:gd name="connsiteX50" fmla="*/ 3013999 w 6166639"/>
              <a:gd name="connsiteY50" fmla="*/ 5421670 h 5761423"/>
              <a:gd name="connsiteX51" fmla="*/ 3000305 w 6166639"/>
              <a:gd name="connsiteY51" fmla="*/ 5395277 h 5761423"/>
              <a:gd name="connsiteX52" fmla="*/ 3016342 w 6166639"/>
              <a:gd name="connsiteY52" fmla="*/ 5369221 h 5761423"/>
              <a:gd name="connsiteX53" fmla="*/ 3012171 w 6166639"/>
              <a:gd name="connsiteY53" fmla="*/ 5312762 h 5761423"/>
              <a:gd name="connsiteX54" fmla="*/ 3006330 w 6166639"/>
              <a:gd name="connsiteY54" fmla="*/ 5249288 h 5761423"/>
              <a:gd name="connsiteX55" fmla="*/ 3019695 w 6166639"/>
              <a:gd name="connsiteY55" fmla="*/ 5227575 h 5761423"/>
              <a:gd name="connsiteX56" fmla="*/ 3011009 w 6166639"/>
              <a:gd name="connsiteY56" fmla="*/ 5222229 h 5761423"/>
              <a:gd name="connsiteX57" fmla="*/ 3021701 w 6166639"/>
              <a:gd name="connsiteY57" fmla="*/ 5204858 h 5761423"/>
              <a:gd name="connsiteX58" fmla="*/ 3005333 w 6166639"/>
              <a:gd name="connsiteY58" fmla="*/ 5182808 h 5761423"/>
              <a:gd name="connsiteX59" fmla="*/ 3018698 w 6166639"/>
              <a:gd name="connsiteY59" fmla="*/ 5161095 h 5761423"/>
              <a:gd name="connsiteX60" fmla="*/ 3010013 w 6166639"/>
              <a:gd name="connsiteY60" fmla="*/ 5155749 h 5761423"/>
              <a:gd name="connsiteX61" fmla="*/ 3012356 w 6166639"/>
              <a:gd name="connsiteY61" fmla="*/ 5103300 h 5761423"/>
              <a:gd name="connsiteX62" fmla="*/ 3006026 w 6166639"/>
              <a:gd name="connsiteY62" fmla="*/ 4889827 h 5761423"/>
              <a:gd name="connsiteX63" fmla="*/ 3014712 w 6166639"/>
              <a:gd name="connsiteY63" fmla="*/ 4895173 h 5761423"/>
              <a:gd name="connsiteX64" fmla="*/ 3024057 w 6166639"/>
              <a:gd name="connsiteY64" fmla="*/ 4996732 h 5761423"/>
              <a:gd name="connsiteX65" fmla="*/ 3012356 w 6166639"/>
              <a:gd name="connsiteY65" fmla="*/ 5103300 h 5761423"/>
              <a:gd name="connsiteX66" fmla="*/ 3003670 w 6166639"/>
              <a:gd name="connsiteY66" fmla="*/ 5097954 h 5761423"/>
              <a:gd name="connsiteX67" fmla="*/ 3011689 w 6166639"/>
              <a:gd name="connsiteY67" fmla="*/ 5084926 h 5761423"/>
              <a:gd name="connsiteX68" fmla="*/ 3004007 w 6166639"/>
              <a:gd name="connsiteY68" fmla="*/ 5068221 h 5761423"/>
              <a:gd name="connsiteX69" fmla="*/ 3008686 w 6166639"/>
              <a:gd name="connsiteY69" fmla="*/ 5041162 h 5761423"/>
              <a:gd name="connsiteX70" fmla="*/ 2988480 w 6166639"/>
              <a:gd name="connsiteY70" fmla="*/ 4971841 h 5761423"/>
              <a:gd name="connsiteX71" fmla="*/ 3006026 w 6166639"/>
              <a:gd name="connsiteY71" fmla="*/ 4889827 h 5761423"/>
              <a:gd name="connsiteX72" fmla="*/ 641148 w 6166639"/>
              <a:gd name="connsiteY72" fmla="*/ 4733617 h 5761423"/>
              <a:gd name="connsiteX73" fmla="*/ 654176 w 6166639"/>
              <a:gd name="connsiteY73" fmla="*/ 4741635 h 5761423"/>
              <a:gd name="connsiteX74" fmla="*/ 640812 w 6166639"/>
              <a:gd name="connsiteY74" fmla="*/ 4763349 h 5761423"/>
              <a:gd name="connsiteX75" fmla="*/ 627783 w 6166639"/>
              <a:gd name="connsiteY75" fmla="*/ 4755330 h 5761423"/>
              <a:gd name="connsiteX76" fmla="*/ 589696 w 6166639"/>
              <a:gd name="connsiteY76" fmla="*/ 4797754 h 5761423"/>
              <a:gd name="connsiteX77" fmla="*/ 581010 w 6166639"/>
              <a:gd name="connsiteY77" fmla="*/ 4792408 h 5761423"/>
              <a:gd name="connsiteX78" fmla="*/ 538243 w 6166639"/>
              <a:gd name="connsiteY78" fmla="*/ 4861891 h 5761423"/>
              <a:gd name="connsiteX79" fmla="*/ 494480 w 6166639"/>
              <a:gd name="connsiteY79" fmla="*/ 4864894 h 5761423"/>
              <a:gd name="connsiteX80" fmla="*/ 459233 w 6166639"/>
              <a:gd name="connsiteY80" fmla="*/ 4888109 h 5761423"/>
              <a:gd name="connsiteX81" fmla="*/ 417974 w 6166639"/>
              <a:gd name="connsiteY81" fmla="*/ 4901636 h 5761423"/>
              <a:gd name="connsiteX82" fmla="*/ 527558 w 6166639"/>
              <a:gd name="connsiteY82" fmla="*/ 4801424 h 5761423"/>
              <a:gd name="connsiteX83" fmla="*/ 641148 w 6166639"/>
              <a:gd name="connsiteY83" fmla="*/ 4733617 h 5761423"/>
              <a:gd name="connsiteX84" fmla="*/ 3051809 w 6166639"/>
              <a:gd name="connsiteY84" fmla="*/ 4708431 h 5761423"/>
              <a:gd name="connsiteX85" fmla="*/ 3069180 w 6166639"/>
              <a:gd name="connsiteY85" fmla="*/ 4719122 h 5761423"/>
              <a:gd name="connsiteX86" fmla="*/ 3055815 w 6166639"/>
              <a:gd name="connsiteY86" fmla="*/ 4740836 h 5761423"/>
              <a:gd name="connsiteX87" fmla="*/ 3038444 w 6166639"/>
              <a:gd name="connsiteY87" fmla="*/ 4730144 h 5761423"/>
              <a:gd name="connsiteX88" fmla="*/ 1924822 w 6166639"/>
              <a:gd name="connsiteY88" fmla="*/ 4676432 h 5761423"/>
              <a:gd name="connsiteX89" fmla="*/ 1961402 w 6166639"/>
              <a:gd name="connsiteY89" fmla="*/ 4689965 h 5761423"/>
              <a:gd name="connsiteX90" fmla="*/ 2016854 w 6166639"/>
              <a:gd name="connsiteY90" fmla="*/ 4736071 h 5761423"/>
              <a:gd name="connsiteX91" fmla="*/ 2036224 w 6166639"/>
              <a:gd name="connsiteY91" fmla="*/ 4801885 h 5761423"/>
              <a:gd name="connsiteX92" fmla="*/ 2049252 w 6166639"/>
              <a:gd name="connsiteY92" fmla="*/ 4809904 h 5761423"/>
              <a:gd name="connsiteX93" fmla="*/ 2028704 w 6166639"/>
              <a:gd name="connsiteY93" fmla="*/ 4848153 h 5761423"/>
              <a:gd name="connsiteX94" fmla="*/ 2012498 w 6166639"/>
              <a:gd name="connsiteY94" fmla="*/ 4889076 h 5761423"/>
              <a:gd name="connsiteX95" fmla="*/ 1971407 w 6166639"/>
              <a:gd name="connsiteY95" fmla="*/ 4887736 h 5761423"/>
              <a:gd name="connsiteX96" fmla="*/ 1909943 w 6166639"/>
              <a:gd name="connsiteY96" fmla="*/ 4831941 h 5761423"/>
              <a:gd name="connsiteX97" fmla="*/ 1879214 w 6166639"/>
              <a:gd name="connsiteY97" fmla="*/ 4765124 h 5761423"/>
              <a:gd name="connsiteX98" fmla="*/ 1870529 w 6166639"/>
              <a:gd name="connsiteY98" fmla="*/ 4759778 h 5761423"/>
              <a:gd name="connsiteX99" fmla="*/ 1888906 w 6166639"/>
              <a:gd name="connsiteY99" fmla="*/ 4720192 h 5761423"/>
              <a:gd name="connsiteX100" fmla="*/ 1904610 w 6166639"/>
              <a:gd name="connsiteY100" fmla="*/ 4684949 h 5761423"/>
              <a:gd name="connsiteX101" fmla="*/ 1924822 w 6166639"/>
              <a:gd name="connsiteY101" fmla="*/ 4676432 h 5761423"/>
              <a:gd name="connsiteX102" fmla="*/ 4346007 w 6166639"/>
              <a:gd name="connsiteY102" fmla="*/ 4648741 h 5761423"/>
              <a:gd name="connsiteX103" fmla="*/ 4376406 w 6166639"/>
              <a:gd name="connsiteY103" fmla="*/ 4667452 h 5761423"/>
              <a:gd name="connsiteX104" fmla="*/ 4413147 w 6166639"/>
              <a:gd name="connsiteY104" fmla="*/ 4743957 h 5761423"/>
              <a:gd name="connsiteX105" fmla="*/ 4477951 w 6166639"/>
              <a:gd name="connsiteY105" fmla="*/ 4813783 h 5761423"/>
              <a:gd name="connsiteX106" fmla="*/ 4459240 w 6166639"/>
              <a:gd name="connsiteY106" fmla="*/ 4844182 h 5761423"/>
              <a:gd name="connsiteX107" fmla="*/ 4420156 w 6166639"/>
              <a:gd name="connsiteY107" fmla="*/ 4820126 h 5761423"/>
              <a:gd name="connsiteX108" fmla="*/ 4416318 w 6166639"/>
              <a:gd name="connsiteY108" fmla="*/ 4772855 h 5761423"/>
              <a:gd name="connsiteX109" fmla="*/ 4392100 w 6166639"/>
              <a:gd name="connsiteY109" fmla="*/ 4748966 h 5761423"/>
              <a:gd name="connsiteX110" fmla="*/ 4397446 w 6166639"/>
              <a:gd name="connsiteY110" fmla="*/ 4740281 h 5761423"/>
              <a:gd name="connsiteX111" fmla="*/ 4358361 w 6166639"/>
              <a:gd name="connsiteY111" fmla="*/ 4716224 h 5761423"/>
              <a:gd name="connsiteX112" fmla="*/ 4363041 w 6166639"/>
              <a:gd name="connsiteY112" fmla="*/ 4689165 h 5761423"/>
              <a:gd name="connsiteX113" fmla="*/ 4337988 w 6166639"/>
              <a:gd name="connsiteY113" fmla="*/ 4661769 h 5761423"/>
              <a:gd name="connsiteX114" fmla="*/ 977588 w 6166639"/>
              <a:gd name="connsiteY114" fmla="*/ 4371846 h 5761423"/>
              <a:gd name="connsiteX115" fmla="*/ 986274 w 6166639"/>
              <a:gd name="connsiteY115" fmla="*/ 4377192 h 5761423"/>
              <a:gd name="connsiteX116" fmla="*/ 876354 w 6166639"/>
              <a:gd name="connsiteY116" fmla="*/ 4507136 h 5761423"/>
              <a:gd name="connsiteX117" fmla="*/ 873011 w 6166639"/>
              <a:gd name="connsiteY117" fmla="*/ 4532024 h 5761423"/>
              <a:gd name="connsiteX118" fmla="*/ 859979 w 6166639"/>
              <a:gd name="connsiteY118" fmla="*/ 4562925 h 5761423"/>
              <a:gd name="connsiteX119" fmla="*/ 846951 w 6166639"/>
              <a:gd name="connsiteY119" fmla="*/ 4554906 h 5761423"/>
              <a:gd name="connsiteX120" fmla="*/ 814876 w 6166639"/>
              <a:gd name="connsiteY120" fmla="*/ 4607018 h 5761423"/>
              <a:gd name="connsiteX121" fmla="*/ 806191 w 6166639"/>
              <a:gd name="connsiteY121" fmla="*/ 4601672 h 5761423"/>
              <a:gd name="connsiteX122" fmla="*/ 800845 w 6166639"/>
              <a:gd name="connsiteY122" fmla="*/ 4610358 h 5761423"/>
              <a:gd name="connsiteX123" fmla="*/ 809530 w 6166639"/>
              <a:gd name="connsiteY123" fmla="*/ 4615704 h 5761423"/>
              <a:gd name="connsiteX124" fmla="*/ 805019 w 6166639"/>
              <a:gd name="connsiteY124" fmla="*/ 4627897 h 5761423"/>
              <a:gd name="connsiteX125" fmla="*/ 800508 w 6166639"/>
              <a:gd name="connsiteY125" fmla="*/ 4640090 h 5761423"/>
              <a:gd name="connsiteX126" fmla="*/ 758078 w 6166639"/>
              <a:gd name="connsiteY126" fmla="*/ 4679841 h 5761423"/>
              <a:gd name="connsiteX127" fmla="*/ 708968 w 6166639"/>
              <a:gd name="connsiteY127" fmla="*/ 4691529 h 5761423"/>
              <a:gd name="connsiteX128" fmla="*/ 719660 w 6166639"/>
              <a:gd name="connsiteY128" fmla="*/ 4674159 h 5761423"/>
              <a:gd name="connsiteX129" fmla="*/ 710975 w 6166639"/>
              <a:gd name="connsiteY129" fmla="*/ 4668813 h 5761423"/>
              <a:gd name="connsiteX130" fmla="*/ 743050 w 6166639"/>
              <a:gd name="connsiteY130" fmla="*/ 4616700 h 5761423"/>
              <a:gd name="connsiteX131" fmla="*/ 764763 w 6166639"/>
              <a:gd name="connsiteY131" fmla="*/ 4630065 h 5761423"/>
              <a:gd name="connsiteX132" fmla="*/ 848624 w 6166639"/>
              <a:gd name="connsiteY132" fmla="*/ 4523002 h 5761423"/>
              <a:gd name="connsiteX133" fmla="*/ 932485 w 6166639"/>
              <a:gd name="connsiteY133" fmla="*/ 4415939 h 5761423"/>
              <a:gd name="connsiteX134" fmla="*/ 945513 w 6166639"/>
              <a:gd name="connsiteY134" fmla="*/ 4423958 h 5761423"/>
              <a:gd name="connsiteX135" fmla="*/ 1098867 w 6166639"/>
              <a:gd name="connsiteY135" fmla="*/ 4242905 h 5761423"/>
              <a:gd name="connsiteX136" fmla="*/ 1116238 w 6166639"/>
              <a:gd name="connsiteY136" fmla="*/ 4253596 h 5761423"/>
              <a:gd name="connsiteX137" fmla="*/ 1060945 w 6166639"/>
              <a:gd name="connsiteY137" fmla="*/ 4309382 h 5761423"/>
              <a:gd name="connsiteX138" fmla="*/ 1005651 w 6166639"/>
              <a:gd name="connsiteY138" fmla="*/ 4365167 h 5761423"/>
              <a:gd name="connsiteX139" fmla="*/ 988280 w 6166639"/>
              <a:gd name="connsiteY139" fmla="*/ 4354475 h 5761423"/>
              <a:gd name="connsiteX140" fmla="*/ 1018517 w 6166639"/>
              <a:gd name="connsiteY140" fmla="*/ 4310213 h 5761423"/>
              <a:gd name="connsiteX141" fmla="*/ 1053097 w 6166639"/>
              <a:gd name="connsiteY141" fmla="*/ 4268624 h 5761423"/>
              <a:gd name="connsiteX142" fmla="*/ 1061783 w 6166639"/>
              <a:gd name="connsiteY142" fmla="*/ 4273970 h 5761423"/>
              <a:gd name="connsiteX143" fmla="*/ 1098867 w 6166639"/>
              <a:gd name="connsiteY143" fmla="*/ 4242905 h 5761423"/>
              <a:gd name="connsiteX144" fmla="*/ 3166778 w 6166639"/>
              <a:gd name="connsiteY144" fmla="*/ 4132501 h 5761423"/>
              <a:gd name="connsiteX145" fmla="*/ 3197177 w 6166639"/>
              <a:gd name="connsiteY145" fmla="*/ 4151212 h 5761423"/>
              <a:gd name="connsiteX146" fmla="*/ 3191831 w 6166639"/>
              <a:gd name="connsiteY146" fmla="*/ 4159897 h 5761423"/>
              <a:gd name="connsiteX147" fmla="*/ 3231249 w 6166639"/>
              <a:gd name="connsiteY147" fmla="*/ 4193141 h 5761423"/>
              <a:gd name="connsiteX148" fmla="*/ 3275009 w 6166639"/>
              <a:gd name="connsiteY148" fmla="*/ 4229057 h 5761423"/>
              <a:gd name="connsiteX149" fmla="*/ 3256299 w 6166639"/>
              <a:gd name="connsiteY149" fmla="*/ 4259456 h 5761423"/>
              <a:gd name="connsiteX150" fmla="*/ 3198342 w 6166639"/>
              <a:gd name="connsiteY150" fmla="*/ 4202826 h 5761423"/>
              <a:gd name="connsiteX151" fmla="*/ 3161432 w 6166639"/>
              <a:gd name="connsiteY151" fmla="*/ 4141187 h 5761423"/>
              <a:gd name="connsiteX152" fmla="*/ 5613341 w 6166639"/>
              <a:gd name="connsiteY152" fmla="*/ 2249214 h 5761423"/>
              <a:gd name="connsiteX153" fmla="*/ 5622027 w 6166639"/>
              <a:gd name="connsiteY153" fmla="*/ 2254560 h 5761423"/>
              <a:gd name="connsiteX154" fmla="*/ 5595298 w 6166639"/>
              <a:gd name="connsiteY154" fmla="*/ 2297987 h 5761423"/>
              <a:gd name="connsiteX155" fmla="*/ 5535328 w 6166639"/>
              <a:gd name="connsiteY155" fmla="*/ 2341912 h 5761423"/>
              <a:gd name="connsiteX156" fmla="*/ 5476025 w 6166639"/>
              <a:gd name="connsiteY156" fmla="*/ 2404211 h 5761423"/>
              <a:gd name="connsiteX157" fmla="*/ 5454312 w 6166639"/>
              <a:gd name="connsiteY157" fmla="*/ 2390846 h 5761423"/>
              <a:gd name="connsiteX158" fmla="*/ 5529985 w 6166639"/>
              <a:gd name="connsiteY158" fmla="*/ 2311678 h 5761423"/>
              <a:gd name="connsiteX159" fmla="*/ 5613341 w 6166639"/>
              <a:gd name="connsiteY159" fmla="*/ 2249214 h 5761423"/>
              <a:gd name="connsiteX160" fmla="*/ 4556369 w 6166639"/>
              <a:gd name="connsiteY160" fmla="*/ 1904029 h 5761423"/>
              <a:gd name="connsiteX161" fmla="*/ 4573739 w 6166639"/>
              <a:gd name="connsiteY161" fmla="*/ 1914721 h 5761423"/>
              <a:gd name="connsiteX162" fmla="*/ 4560375 w 6166639"/>
              <a:gd name="connsiteY162" fmla="*/ 1936434 h 5761423"/>
              <a:gd name="connsiteX163" fmla="*/ 4543004 w 6166639"/>
              <a:gd name="connsiteY163" fmla="*/ 1925742 h 5761423"/>
              <a:gd name="connsiteX164" fmla="*/ 4296486 w 6166639"/>
              <a:gd name="connsiteY164" fmla="*/ 1606349 h 5761423"/>
              <a:gd name="connsiteX165" fmla="*/ 4305172 w 6166639"/>
              <a:gd name="connsiteY165" fmla="*/ 1611695 h 5761423"/>
              <a:gd name="connsiteX166" fmla="*/ 4286461 w 6166639"/>
              <a:gd name="connsiteY166" fmla="*/ 1642094 h 5761423"/>
              <a:gd name="connsiteX167" fmla="*/ 4277776 w 6166639"/>
              <a:gd name="connsiteY167" fmla="*/ 1636748 h 5761423"/>
              <a:gd name="connsiteX168" fmla="*/ 4248542 w 6166639"/>
              <a:gd name="connsiteY168" fmla="*/ 1669652 h 5761423"/>
              <a:gd name="connsiteX169" fmla="*/ 4226323 w 6166639"/>
              <a:gd name="connsiteY169" fmla="*/ 1700885 h 5761423"/>
              <a:gd name="connsiteX170" fmla="*/ 4213295 w 6166639"/>
              <a:gd name="connsiteY170" fmla="*/ 1692867 h 5761423"/>
              <a:gd name="connsiteX171" fmla="*/ 4253554 w 6166639"/>
              <a:gd name="connsiteY171" fmla="*/ 1651779 h 5761423"/>
              <a:gd name="connsiteX172" fmla="*/ 4296486 w 6166639"/>
              <a:gd name="connsiteY172" fmla="*/ 1606349 h 5761423"/>
              <a:gd name="connsiteX173" fmla="*/ 4323882 w 6166639"/>
              <a:gd name="connsiteY173" fmla="*/ 1581296 h 5761423"/>
              <a:gd name="connsiteX174" fmla="*/ 4332568 w 6166639"/>
              <a:gd name="connsiteY174" fmla="*/ 1586642 h 5761423"/>
              <a:gd name="connsiteX175" fmla="*/ 4322378 w 6166639"/>
              <a:gd name="connsiteY175" fmla="*/ 1598333 h 5761423"/>
              <a:gd name="connsiteX176" fmla="*/ 4310518 w 6166639"/>
              <a:gd name="connsiteY176" fmla="*/ 1603010 h 5761423"/>
              <a:gd name="connsiteX177" fmla="*/ 264823 w 6166639"/>
              <a:gd name="connsiteY177" fmla="*/ 1563989 h 5761423"/>
              <a:gd name="connsiteX178" fmla="*/ 373153 w 6166639"/>
              <a:gd name="connsiteY178" fmla="*/ 1598669 h 5761423"/>
              <a:gd name="connsiteX179" fmla="*/ 388514 w 6166639"/>
              <a:gd name="connsiteY179" fmla="*/ 1670996 h 5761423"/>
              <a:gd name="connsiteX180" fmla="*/ 385501 w 6166639"/>
              <a:gd name="connsiteY180" fmla="*/ 1743991 h 5761423"/>
              <a:gd name="connsiteX181" fmla="*/ 380156 w 6166639"/>
              <a:gd name="connsiteY181" fmla="*/ 1752676 h 5761423"/>
              <a:gd name="connsiteX182" fmla="*/ 367128 w 6166639"/>
              <a:gd name="connsiteY182" fmla="*/ 1744657 h 5761423"/>
              <a:gd name="connsiteX183" fmla="*/ 348417 w 6166639"/>
              <a:gd name="connsiteY183" fmla="*/ 1775056 h 5761423"/>
              <a:gd name="connsiteX184" fmla="*/ 339732 w 6166639"/>
              <a:gd name="connsiteY184" fmla="*/ 1769710 h 5761423"/>
              <a:gd name="connsiteX185" fmla="*/ 326367 w 6166639"/>
              <a:gd name="connsiteY185" fmla="*/ 1791424 h 5761423"/>
              <a:gd name="connsiteX186" fmla="*/ 317682 w 6166639"/>
              <a:gd name="connsiteY186" fmla="*/ 1786078 h 5761423"/>
              <a:gd name="connsiteX187" fmla="*/ 268070 w 6166639"/>
              <a:gd name="connsiteY187" fmla="*/ 1803446 h 5761423"/>
              <a:gd name="connsiteX188" fmla="*/ 199755 w 6166639"/>
              <a:gd name="connsiteY188" fmla="*/ 1773373 h 5761423"/>
              <a:gd name="connsiteX189" fmla="*/ 176709 w 6166639"/>
              <a:gd name="connsiteY189" fmla="*/ 1723261 h 5761423"/>
              <a:gd name="connsiteX190" fmla="*/ 154995 w 6166639"/>
              <a:gd name="connsiteY190" fmla="*/ 1709896 h 5761423"/>
              <a:gd name="connsiteX191" fmla="*/ 165687 w 6166639"/>
              <a:gd name="connsiteY191" fmla="*/ 1692525 h 5761423"/>
              <a:gd name="connsiteX192" fmla="*/ 158840 w 6166639"/>
              <a:gd name="connsiteY192" fmla="*/ 1679329 h 5761423"/>
              <a:gd name="connsiteX193" fmla="*/ 151992 w 6166639"/>
              <a:gd name="connsiteY193" fmla="*/ 1666132 h 5761423"/>
              <a:gd name="connsiteX194" fmla="*/ 241364 w 6166639"/>
              <a:gd name="connsiteY194" fmla="*/ 1574437 h 5761423"/>
              <a:gd name="connsiteX195" fmla="*/ 264823 w 6166639"/>
              <a:gd name="connsiteY195" fmla="*/ 1563989 h 5761423"/>
              <a:gd name="connsiteX196" fmla="*/ 4293484 w 6166639"/>
              <a:gd name="connsiteY196" fmla="*/ 1562585 h 5761423"/>
              <a:gd name="connsiteX197" fmla="*/ 4306511 w 6166639"/>
              <a:gd name="connsiteY197" fmla="*/ 1570604 h 5761423"/>
              <a:gd name="connsiteX198" fmla="*/ 4284461 w 6166639"/>
              <a:gd name="connsiteY198" fmla="*/ 1586972 h 5761423"/>
              <a:gd name="connsiteX199" fmla="*/ 4266088 w 6166639"/>
              <a:gd name="connsiteY199" fmla="*/ 1587638 h 5761423"/>
              <a:gd name="connsiteX200" fmla="*/ 4279785 w 6166639"/>
              <a:gd name="connsiteY200" fmla="*/ 1575112 h 5761423"/>
              <a:gd name="connsiteX201" fmla="*/ 4293484 w 6166639"/>
              <a:gd name="connsiteY201" fmla="*/ 1562585 h 5761423"/>
              <a:gd name="connsiteX202" fmla="*/ 4369989 w 6166639"/>
              <a:gd name="connsiteY202" fmla="*/ 1525844 h 5761423"/>
              <a:gd name="connsiteX203" fmla="*/ 4383017 w 6166639"/>
              <a:gd name="connsiteY203" fmla="*/ 1533863 h 5761423"/>
              <a:gd name="connsiteX204" fmla="*/ 4350942 w 6166639"/>
              <a:gd name="connsiteY204" fmla="*/ 1585975 h 5761423"/>
              <a:gd name="connsiteX205" fmla="*/ 4323549 w 6166639"/>
              <a:gd name="connsiteY205" fmla="*/ 1572109 h 5761423"/>
              <a:gd name="connsiteX206" fmla="*/ 4306511 w 6166639"/>
              <a:gd name="connsiteY206" fmla="*/ 1570604 h 5761423"/>
              <a:gd name="connsiteX207" fmla="*/ 4317203 w 6166639"/>
              <a:gd name="connsiteY207" fmla="*/ 1553233 h 5761423"/>
              <a:gd name="connsiteX208" fmla="*/ 4369989 w 6166639"/>
              <a:gd name="connsiteY208" fmla="*/ 1525844 h 5761423"/>
              <a:gd name="connsiteX209" fmla="*/ 4461529 w 6166639"/>
              <a:gd name="connsiteY209" fmla="*/ 1474405 h 5761423"/>
              <a:gd name="connsiteX210" fmla="*/ 4470214 w 6166639"/>
              <a:gd name="connsiteY210" fmla="*/ 1479751 h 5761423"/>
              <a:gd name="connsiteX211" fmla="*/ 4451504 w 6166639"/>
              <a:gd name="connsiteY211" fmla="*/ 1510149 h 5761423"/>
              <a:gd name="connsiteX212" fmla="*/ 4417260 w 6166639"/>
              <a:gd name="connsiteY212" fmla="*/ 1522006 h 5761423"/>
              <a:gd name="connsiteX213" fmla="*/ 4383017 w 6166639"/>
              <a:gd name="connsiteY213" fmla="*/ 1533863 h 5761423"/>
              <a:gd name="connsiteX214" fmla="*/ 4456183 w 6166639"/>
              <a:gd name="connsiteY214" fmla="*/ 1483090 h 5761423"/>
              <a:gd name="connsiteX215" fmla="*/ 4556745 w 6166639"/>
              <a:gd name="connsiteY215" fmla="*/ 1407264 h 5761423"/>
              <a:gd name="connsiteX216" fmla="*/ 4565430 w 6166639"/>
              <a:gd name="connsiteY216" fmla="*/ 1412610 h 5761423"/>
              <a:gd name="connsiteX217" fmla="*/ 4533355 w 6166639"/>
              <a:gd name="connsiteY217" fmla="*/ 1464723 h 5761423"/>
              <a:gd name="connsiteX218" fmla="*/ 4502956 w 6166639"/>
              <a:gd name="connsiteY218" fmla="*/ 1446012 h 5761423"/>
              <a:gd name="connsiteX219" fmla="*/ 4521666 w 6166639"/>
              <a:gd name="connsiteY219" fmla="*/ 1415613 h 5761423"/>
              <a:gd name="connsiteX220" fmla="*/ 4536533 w 6166639"/>
              <a:gd name="connsiteY220" fmla="*/ 1415782 h 5761423"/>
              <a:gd name="connsiteX221" fmla="*/ 4551399 w 6166639"/>
              <a:gd name="connsiteY221" fmla="*/ 1415950 h 5761423"/>
              <a:gd name="connsiteX222" fmla="*/ 6144926 w 6166639"/>
              <a:gd name="connsiteY222" fmla="*/ 1336909 h 5761423"/>
              <a:gd name="connsiteX223" fmla="*/ 6166639 w 6166639"/>
              <a:gd name="connsiteY223" fmla="*/ 1350274 h 5761423"/>
              <a:gd name="connsiteX224" fmla="*/ 6098483 w 6166639"/>
              <a:gd name="connsiteY224" fmla="*/ 1422094 h 5761423"/>
              <a:gd name="connsiteX225" fmla="*/ 6034339 w 6166639"/>
              <a:gd name="connsiteY225" fmla="*/ 1448480 h 5761423"/>
              <a:gd name="connsiteX226" fmla="*/ 6066414 w 6166639"/>
              <a:gd name="connsiteY226" fmla="*/ 1396368 h 5761423"/>
              <a:gd name="connsiteX227" fmla="*/ 6082115 w 6166639"/>
              <a:gd name="connsiteY227" fmla="*/ 1400044 h 5761423"/>
              <a:gd name="connsiteX228" fmla="*/ 6093473 w 6166639"/>
              <a:gd name="connsiteY228" fmla="*/ 1401047 h 5761423"/>
              <a:gd name="connsiteX229" fmla="*/ 6144926 w 6166639"/>
              <a:gd name="connsiteY229" fmla="*/ 1336909 h 5761423"/>
              <a:gd name="connsiteX230" fmla="*/ 2078620 w 6166639"/>
              <a:gd name="connsiteY230" fmla="*/ 1211290 h 5761423"/>
              <a:gd name="connsiteX231" fmla="*/ 2102838 w 6166639"/>
              <a:gd name="connsiteY231" fmla="*/ 1235178 h 5761423"/>
              <a:gd name="connsiteX232" fmla="*/ 2106676 w 6166639"/>
              <a:gd name="connsiteY232" fmla="*/ 1282449 h 5761423"/>
              <a:gd name="connsiteX233" fmla="*/ 2076277 w 6166639"/>
              <a:gd name="connsiteY233" fmla="*/ 1263739 h 5761423"/>
              <a:gd name="connsiteX234" fmla="*/ 2073941 w 6166639"/>
              <a:gd name="connsiteY234" fmla="*/ 1238349 h 5761423"/>
              <a:gd name="connsiteX235" fmla="*/ 2078620 w 6166639"/>
              <a:gd name="connsiteY235" fmla="*/ 1211290 h 5761423"/>
              <a:gd name="connsiteX236" fmla="*/ 5520897 w 6166639"/>
              <a:gd name="connsiteY236" fmla="*/ 1144432 h 5761423"/>
              <a:gd name="connsiteX237" fmla="*/ 5538268 w 6166639"/>
              <a:gd name="connsiteY237" fmla="*/ 1155124 h 5761423"/>
              <a:gd name="connsiteX238" fmla="*/ 5532922 w 6166639"/>
              <a:gd name="connsiteY238" fmla="*/ 1163809 h 5761423"/>
              <a:gd name="connsiteX239" fmla="*/ 5545950 w 6166639"/>
              <a:gd name="connsiteY239" fmla="*/ 1171828 h 5761423"/>
              <a:gd name="connsiteX240" fmla="*/ 5519220 w 6166639"/>
              <a:gd name="connsiteY240" fmla="*/ 1215255 h 5761423"/>
              <a:gd name="connsiteX241" fmla="*/ 5527906 w 6166639"/>
              <a:gd name="connsiteY241" fmla="*/ 1220600 h 5761423"/>
              <a:gd name="connsiteX242" fmla="*/ 5517214 w 6166639"/>
              <a:gd name="connsiteY242" fmla="*/ 1237971 h 5761423"/>
              <a:gd name="connsiteX243" fmla="*/ 5525900 w 6166639"/>
              <a:gd name="connsiteY243" fmla="*/ 1243317 h 5761423"/>
              <a:gd name="connsiteX244" fmla="*/ 5501843 w 6166639"/>
              <a:gd name="connsiteY244" fmla="*/ 1282402 h 5761423"/>
              <a:gd name="connsiteX245" fmla="*/ 5508687 w 6166639"/>
              <a:gd name="connsiteY245" fmla="*/ 1295604 h 5761423"/>
              <a:gd name="connsiteX246" fmla="*/ 5515538 w 6166639"/>
              <a:gd name="connsiteY246" fmla="*/ 1308794 h 5761423"/>
              <a:gd name="connsiteX247" fmla="*/ 5504843 w 6166639"/>
              <a:gd name="connsiteY247" fmla="*/ 1326171 h 5761423"/>
              <a:gd name="connsiteX248" fmla="*/ 5513528 w 6166639"/>
              <a:gd name="connsiteY248" fmla="*/ 1331517 h 5761423"/>
              <a:gd name="connsiteX249" fmla="*/ 5480285 w 6166639"/>
              <a:gd name="connsiteY249" fmla="*/ 1409848 h 5761423"/>
              <a:gd name="connsiteX250" fmla="*/ 5447038 w 6166639"/>
              <a:gd name="connsiteY250" fmla="*/ 1488185 h 5761423"/>
              <a:gd name="connsiteX251" fmla="*/ 5411293 w 6166639"/>
              <a:gd name="connsiteY251" fmla="*/ 1478160 h 5761423"/>
              <a:gd name="connsiteX252" fmla="*/ 5408452 w 6166639"/>
              <a:gd name="connsiteY252" fmla="*/ 1458455 h 5761423"/>
              <a:gd name="connsiteX253" fmla="*/ 5402944 w 6166639"/>
              <a:gd name="connsiteY253" fmla="*/ 1443082 h 5761423"/>
              <a:gd name="connsiteX254" fmla="*/ 5421655 w 6166639"/>
              <a:gd name="connsiteY254" fmla="*/ 1412683 h 5761423"/>
              <a:gd name="connsiteX255" fmla="*/ 5412969 w 6166639"/>
              <a:gd name="connsiteY255" fmla="*/ 1407337 h 5761423"/>
              <a:gd name="connsiteX256" fmla="*/ 5429007 w 6166639"/>
              <a:gd name="connsiteY256" fmla="*/ 1381280 h 5761423"/>
              <a:gd name="connsiteX257" fmla="*/ 5420322 w 6166639"/>
              <a:gd name="connsiteY257" fmla="*/ 1375935 h 5761423"/>
              <a:gd name="connsiteX258" fmla="*/ 5433687 w 6166639"/>
              <a:gd name="connsiteY258" fmla="*/ 1354221 h 5761423"/>
              <a:gd name="connsiteX259" fmla="*/ 5420659 w 6166639"/>
              <a:gd name="connsiteY259" fmla="*/ 1346202 h 5761423"/>
              <a:gd name="connsiteX260" fmla="*/ 5435026 w 6166639"/>
              <a:gd name="connsiteY260" fmla="*/ 1313130 h 5761423"/>
              <a:gd name="connsiteX261" fmla="*/ 5450558 w 6166639"/>
              <a:gd name="connsiteY261" fmla="*/ 1292759 h 5761423"/>
              <a:gd name="connsiteX262" fmla="*/ 5466098 w 6166639"/>
              <a:gd name="connsiteY262" fmla="*/ 1272377 h 5761423"/>
              <a:gd name="connsiteX263" fmla="*/ 5478130 w 6166639"/>
              <a:gd name="connsiteY263" fmla="*/ 1213915 h 5761423"/>
              <a:gd name="connsiteX264" fmla="*/ 5506525 w 6166639"/>
              <a:gd name="connsiteY264" fmla="*/ 1177509 h 5761423"/>
              <a:gd name="connsiteX265" fmla="*/ 5520897 w 6166639"/>
              <a:gd name="connsiteY265" fmla="*/ 1144432 h 5761423"/>
              <a:gd name="connsiteX266" fmla="*/ 1642739 w 6166639"/>
              <a:gd name="connsiteY266" fmla="*/ 236433 h 5761423"/>
              <a:gd name="connsiteX267" fmla="*/ 1624028 w 6166639"/>
              <a:gd name="connsiteY267" fmla="*/ 266832 h 5761423"/>
              <a:gd name="connsiteX268" fmla="*/ 1615343 w 6166639"/>
              <a:gd name="connsiteY268" fmla="*/ 261486 h 5761423"/>
              <a:gd name="connsiteX269" fmla="*/ 1570240 w 6166639"/>
              <a:gd name="connsiteY269" fmla="*/ 305580 h 5761423"/>
              <a:gd name="connsiteX270" fmla="*/ 1554374 w 6166639"/>
              <a:gd name="connsiteY270" fmla="*/ 277851 h 5761423"/>
              <a:gd name="connsiteX271" fmla="*/ 1566570 w 6166639"/>
              <a:gd name="connsiteY271" fmla="*/ 243442 h 5761423"/>
              <a:gd name="connsiteX272" fmla="*/ 1604655 w 6166639"/>
              <a:gd name="connsiteY272" fmla="*/ 239938 h 5761423"/>
              <a:gd name="connsiteX273" fmla="*/ 1642739 w 6166639"/>
              <a:gd name="connsiteY273" fmla="*/ 236433 h 5761423"/>
              <a:gd name="connsiteX274" fmla="*/ 1770697 w 6166639"/>
              <a:gd name="connsiteY274" fmla="*/ 135554 h 5761423"/>
              <a:gd name="connsiteX275" fmla="*/ 1792410 w 6166639"/>
              <a:gd name="connsiteY275" fmla="*/ 148919 h 5761423"/>
              <a:gd name="connsiteX276" fmla="*/ 1720914 w 6166639"/>
              <a:gd name="connsiteY276" fmla="*/ 206707 h 5761423"/>
              <a:gd name="connsiteX277" fmla="*/ 1642739 w 6166639"/>
              <a:gd name="connsiteY277" fmla="*/ 236433 h 5761423"/>
              <a:gd name="connsiteX278" fmla="*/ 1661450 w 6166639"/>
              <a:gd name="connsiteY278" fmla="*/ 206034 h 5761423"/>
              <a:gd name="connsiteX279" fmla="*/ 1683833 w 6166639"/>
              <a:gd name="connsiteY279" fmla="*/ 198854 h 5761423"/>
              <a:gd name="connsiteX280" fmla="*/ 1707220 w 6166639"/>
              <a:gd name="connsiteY280" fmla="*/ 180314 h 5761423"/>
              <a:gd name="connsiteX281" fmla="*/ 1715905 w 6166639"/>
              <a:gd name="connsiteY281" fmla="*/ 185660 h 5761423"/>
              <a:gd name="connsiteX282" fmla="*/ 1729270 w 6166639"/>
              <a:gd name="connsiteY282" fmla="*/ 163947 h 5761423"/>
              <a:gd name="connsiteX283" fmla="*/ 1751986 w 6166639"/>
              <a:gd name="connsiteY283" fmla="*/ 165953 h 5761423"/>
              <a:gd name="connsiteX284" fmla="*/ 2698424 w 6166639"/>
              <a:gd name="connsiteY284" fmla="*/ 0 h 5761423"/>
              <a:gd name="connsiteX285" fmla="*/ 2759222 w 6166639"/>
              <a:gd name="connsiteY285" fmla="*/ 37421 h 5761423"/>
              <a:gd name="connsiteX286" fmla="*/ 2808497 w 6166639"/>
              <a:gd name="connsiteY286" fmla="*/ 49786 h 5761423"/>
              <a:gd name="connsiteX287" fmla="*/ 2860444 w 6166639"/>
              <a:gd name="connsiteY287" fmla="*/ 57808 h 5761423"/>
              <a:gd name="connsiteX288" fmla="*/ 2871136 w 6166639"/>
              <a:gd name="connsiteY288" fmla="*/ 40437 h 5761423"/>
              <a:gd name="connsiteX289" fmla="*/ 2911224 w 6166639"/>
              <a:gd name="connsiteY289" fmla="*/ 53135 h 5761423"/>
              <a:gd name="connsiteX290" fmla="*/ 2953984 w 6166639"/>
              <a:gd name="connsiteY290" fmla="*/ 61490 h 5761423"/>
              <a:gd name="connsiteX291" fmla="*/ 2960326 w 6166639"/>
              <a:gd name="connsiteY291" fmla="*/ 119285 h 5761423"/>
              <a:gd name="connsiteX292" fmla="*/ 3008763 w 6166639"/>
              <a:gd name="connsiteY292" fmla="*/ 167061 h 5761423"/>
              <a:gd name="connsiteX293" fmla="*/ 3003417 w 6166639"/>
              <a:gd name="connsiteY293" fmla="*/ 175747 h 5761423"/>
              <a:gd name="connsiteX294" fmla="*/ 3069227 w 6166639"/>
              <a:gd name="connsiteY294" fmla="*/ 195296 h 5761423"/>
              <a:gd name="connsiteX295" fmla="*/ 3135038 w 6166639"/>
              <a:gd name="connsiteY295" fmla="*/ 214844 h 5761423"/>
              <a:gd name="connsiteX296" fmla="*/ 3129691 w 6166639"/>
              <a:gd name="connsiteY296" fmla="*/ 223530 h 5761423"/>
              <a:gd name="connsiteX297" fmla="*/ 3147062 w 6166639"/>
              <a:gd name="connsiteY297" fmla="*/ 234222 h 5761423"/>
              <a:gd name="connsiteX298" fmla="*/ 3139044 w 6166639"/>
              <a:gd name="connsiteY298" fmla="*/ 247250 h 5761423"/>
              <a:gd name="connsiteX299" fmla="*/ 3164097 w 6166639"/>
              <a:gd name="connsiteY299" fmla="*/ 274645 h 5761423"/>
              <a:gd name="connsiteX300" fmla="*/ 3150732 w 6166639"/>
              <a:gd name="connsiteY300" fmla="*/ 296359 h 5761423"/>
              <a:gd name="connsiteX301" fmla="*/ 3175785 w 6166639"/>
              <a:gd name="connsiteY301" fmla="*/ 323755 h 5761423"/>
              <a:gd name="connsiteX302" fmla="*/ 3170439 w 6166639"/>
              <a:gd name="connsiteY302" fmla="*/ 332440 h 5761423"/>
              <a:gd name="connsiteX303" fmla="*/ 3192153 w 6166639"/>
              <a:gd name="connsiteY303" fmla="*/ 345805 h 5761423"/>
              <a:gd name="connsiteX304" fmla="*/ 3184134 w 6166639"/>
              <a:gd name="connsiteY304" fmla="*/ 358833 h 5761423"/>
              <a:gd name="connsiteX305" fmla="*/ 3205847 w 6166639"/>
              <a:gd name="connsiteY305" fmla="*/ 372198 h 5761423"/>
              <a:gd name="connsiteX306" fmla="*/ 3200501 w 6166639"/>
              <a:gd name="connsiteY306" fmla="*/ 380883 h 5761423"/>
              <a:gd name="connsiteX307" fmla="*/ 3229062 w 6166639"/>
              <a:gd name="connsiteY307" fmla="*/ 407444 h 5761423"/>
              <a:gd name="connsiteX308" fmla="*/ 3238246 w 6166639"/>
              <a:gd name="connsiteY308" fmla="*/ 446030 h 5761423"/>
              <a:gd name="connsiteX309" fmla="*/ 3251274 w 6166639"/>
              <a:gd name="connsiteY309" fmla="*/ 454049 h 5761423"/>
              <a:gd name="connsiteX310" fmla="*/ 3221872 w 6166639"/>
              <a:gd name="connsiteY310" fmla="*/ 501819 h 5761423"/>
              <a:gd name="connsiteX311" fmla="*/ 3230557 w 6166639"/>
              <a:gd name="connsiteY311" fmla="*/ 507164 h 5761423"/>
              <a:gd name="connsiteX312" fmla="*/ 3250931 w 6166639"/>
              <a:gd name="connsiteY312" fmla="*/ 561620 h 5761423"/>
              <a:gd name="connsiteX313" fmla="*/ 3260118 w 6166639"/>
              <a:gd name="connsiteY313" fmla="*/ 561287 h 5761423"/>
              <a:gd name="connsiteX314" fmla="*/ 3277991 w 6166639"/>
              <a:gd name="connsiteY314" fmla="*/ 566299 h 5761423"/>
              <a:gd name="connsiteX315" fmla="*/ 3272645 w 6166639"/>
              <a:gd name="connsiteY315" fmla="*/ 574985 h 5761423"/>
              <a:gd name="connsiteX316" fmla="*/ 3295025 w 6166639"/>
              <a:gd name="connsiteY316" fmla="*/ 606723 h 5761423"/>
              <a:gd name="connsiteX317" fmla="*/ 3276651 w 6166639"/>
              <a:gd name="connsiteY317" fmla="*/ 607390 h 5761423"/>
              <a:gd name="connsiteX318" fmla="*/ 3270968 w 6166639"/>
              <a:gd name="connsiteY318" fmla="*/ 645808 h 5761423"/>
              <a:gd name="connsiteX319" fmla="*/ 3315399 w 6166639"/>
              <a:gd name="connsiteY319" fmla="*/ 661179 h 5761423"/>
              <a:gd name="connsiteX320" fmla="*/ 3362502 w 6166639"/>
              <a:gd name="connsiteY320" fmla="*/ 672207 h 5761423"/>
              <a:gd name="connsiteX321" fmla="*/ 3367848 w 6166639"/>
              <a:gd name="connsiteY321" fmla="*/ 663521 h 5761423"/>
              <a:gd name="connsiteX322" fmla="*/ 3419963 w 6166639"/>
              <a:gd name="connsiteY322" fmla="*/ 656678 h 5761423"/>
              <a:gd name="connsiteX323" fmla="*/ 3469406 w 6166639"/>
              <a:gd name="connsiteY323" fmla="*/ 654176 h 5761423"/>
              <a:gd name="connsiteX324" fmla="*/ 3503319 w 6166639"/>
              <a:gd name="connsiteY324" fmla="*/ 594213 h 5761423"/>
              <a:gd name="connsiteX325" fmla="*/ 3532890 w 6166639"/>
              <a:gd name="connsiteY325" fmla="*/ 531577 h 5761423"/>
              <a:gd name="connsiteX326" fmla="*/ 3554603 w 6166639"/>
              <a:gd name="connsiteY326" fmla="*/ 544942 h 5761423"/>
              <a:gd name="connsiteX327" fmla="*/ 3532217 w 6166639"/>
              <a:gd name="connsiteY327" fmla="*/ 591042 h 5761423"/>
              <a:gd name="connsiteX328" fmla="*/ 3509830 w 6166639"/>
              <a:gd name="connsiteY328" fmla="*/ 637142 h 5761423"/>
              <a:gd name="connsiteX329" fmla="*/ 3531544 w 6166639"/>
              <a:gd name="connsiteY329" fmla="*/ 650506 h 5761423"/>
              <a:gd name="connsiteX330" fmla="*/ 3523525 w 6166639"/>
              <a:gd name="connsiteY330" fmla="*/ 663535 h 5761423"/>
              <a:gd name="connsiteX331" fmla="*/ 3532210 w 6166639"/>
              <a:gd name="connsiteY331" fmla="*/ 668880 h 5761423"/>
              <a:gd name="connsiteX332" fmla="*/ 3540229 w 6166639"/>
              <a:gd name="connsiteY332" fmla="*/ 655852 h 5761423"/>
              <a:gd name="connsiteX333" fmla="*/ 3570628 w 6166639"/>
              <a:gd name="connsiteY333" fmla="*/ 674563 h 5761423"/>
              <a:gd name="connsiteX334" fmla="*/ 3580316 w 6166639"/>
              <a:gd name="connsiteY334" fmla="*/ 668551 h 5761423"/>
              <a:gd name="connsiteX335" fmla="*/ 3590005 w 6166639"/>
              <a:gd name="connsiteY335" fmla="*/ 662538 h 5761423"/>
              <a:gd name="connsiteX336" fmla="*/ 3620404 w 6166639"/>
              <a:gd name="connsiteY336" fmla="*/ 681249 h 5761423"/>
              <a:gd name="connsiteX337" fmla="*/ 3738000 w 6166639"/>
              <a:gd name="connsiteY337" fmla="*/ 645847 h 5761423"/>
              <a:gd name="connsiteX338" fmla="*/ 3837559 w 6166639"/>
              <a:gd name="connsiteY338" fmla="*/ 581380 h 5761423"/>
              <a:gd name="connsiteX339" fmla="*/ 3846244 w 6166639"/>
              <a:gd name="connsiteY339" fmla="*/ 586726 h 5761423"/>
              <a:gd name="connsiteX340" fmla="*/ 3859609 w 6166639"/>
              <a:gd name="connsiteY340" fmla="*/ 565012 h 5761423"/>
              <a:gd name="connsiteX341" fmla="*/ 3868294 w 6166639"/>
              <a:gd name="connsiteY341" fmla="*/ 570358 h 5761423"/>
              <a:gd name="connsiteX342" fmla="*/ 3899363 w 6166639"/>
              <a:gd name="connsiteY342" fmla="*/ 529610 h 5761423"/>
              <a:gd name="connsiteX343" fmla="*/ 3950321 w 6166639"/>
              <a:gd name="connsiteY343" fmla="*/ 432226 h 5761423"/>
              <a:gd name="connsiteX344" fmla="*/ 3973879 w 6166639"/>
              <a:gd name="connsiteY344" fmla="*/ 359902 h 5761423"/>
              <a:gd name="connsiteX345" fmla="*/ 3960851 w 6166639"/>
              <a:gd name="connsiteY345" fmla="*/ 351883 h 5761423"/>
              <a:gd name="connsiteX346" fmla="*/ 3974215 w 6166639"/>
              <a:gd name="connsiteY346" fmla="*/ 330169 h 5761423"/>
              <a:gd name="connsiteX347" fmla="*/ 3965530 w 6166639"/>
              <a:gd name="connsiteY347" fmla="*/ 324824 h 5761423"/>
              <a:gd name="connsiteX348" fmla="*/ 3994932 w 6166639"/>
              <a:gd name="connsiteY348" fmla="*/ 277054 h 5761423"/>
              <a:gd name="connsiteX349" fmla="*/ 3986247 w 6166639"/>
              <a:gd name="connsiteY349" fmla="*/ 271708 h 5761423"/>
              <a:gd name="connsiteX350" fmla="*/ 4018322 w 6166639"/>
              <a:gd name="connsiteY350" fmla="*/ 219596 h 5761423"/>
              <a:gd name="connsiteX351" fmla="*/ 4005294 w 6166639"/>
              <a:gd name="connsiteY351" fmla="*/ 211577 h 5761423"/>
              <a:gd name="connsiteX352" fmla="*/ 4048057 w 6166639"/>
              <a:gd name="connsiteY352" fmla="*/ 181013 h 5761423"/>
              <a:gd name="connsiteX353" fmla="*/ 4114201 w 6166639"/>
              <a:gd name="connsiteY353" fmla="*/ 170835 h 5761423"/>
              <a:gd name="connsiteX354" fmla="*/ 4122223 w 6166639"/>
              <a:gd name="connsiteY354" fmla="*/ 157801 h 5761423"/>
              <a:gd name="connsiteX355" fmla="*/ 4204735 w 6166639"/>
              <a:gd name="connsiteY355" fmla="*/ 208587 h 5761423"/>
              <a:gd name="connsiteX356" fmla="*/ 4196712 w 6166639"/>
              <a:gd name="connsiteY356" fmla="*/ 221621 h 5761423"/>
              <a:gd name="connsiteX357" fmla="*/ 4227111 w 6166639"/>
              <a:gd name="connsiteY357" fmla="*/ 240332 h 5761423"/>
              <a:gd name="connsiteX358" fmla="*/ 4225108 w 6166639"/>
              <a:gd name="connsiteY358" fmla="*/ 263043 h 5761423"/>
              <a:gd name="connsiteX359" fmla="*/ 4242479 w 6166639"/>
              <a:gd name="connsiteY359" fmla="*/ 273734 h 5761423"/>
              <a:gd name="connsiteX360" fmla="*/ 4248822 w 6166639"/>
              <a:gd name="connsiteY360" fmla="*/ 331529 h 5761423"/>
              <a:gd name="connsiteX361" fmla="*/ 4270535 w 6166639"/>
              <a:gd name="connsiteY361" fmla="*/ 344894 h 5761423"/>
              <a:gd name="connsiteX362" fmla="*/ 4278884 w 6166639"/>
              <a:gd name="connsiteY362" fmla="*/ 379972 h 5761423"/>
              <a:gd name="connsiteX363" fmla="*/ 4265519 w 6166639"/>
              <a:gd name="connsiteY363" fmla="*/ 401685 h 5761423"/>
              <a:gd name="connsiteX364" fmla="*/ 4275369 w 6166639"/>
              <a:gd name="connsiteY364" fmla="*/ 419732 h 5761423"/>
              <a:gd name="connsiteX365" fmla="*/ 4285226 w 6166639"/>
              <a:gd name="connsiteY365" fmla="*/ 437767 h 5761423"/>
              <a:gd name="connsiteX366" fmla="*/ 4271858 w 6166639"/>
              <a:gd name="connsiteY366" fmla="*/ 459486 h 5761423"/>
              <a:gd name="connsiteX367" fmla="*/ 4289229 w 6166639"/>
              <a:gd name="connsiteY367" fmla="*/ 470178 h 5761423"/>
              <a:gd name="connsiteX368" fmla="*/ 4286890 w 6166639"/>
              <a:gd name="connsiteY368" fmla="*/ 522621 h 5761423"/>
              <a:gd name="connsiteX369" fmla="*/ 4295575 w 6166639"/>
              <a:gd name="connsiteY369" fmla="*/ 527967 h 5761423"/>
              <a:gd name="connsiteX370" fmla="*/ 4273350 w 6166639"/>
              <a:gd name="connsiteY370" fmla="*/ 637039 h 5761423"/>
              <a:gd name="connsiteX371" fmla="*/ 4254135 w 6166639"/>
              <a:gd name="connsiteY371" fmla="*/ 712037 h 5761423"/>
              <a:gd name="connsiteX372" fmla="*/ 4262820 w 6166639"/>
              <a:gd name="connsiteY372" fmla="*/ 717383 h 5761423"/>
              <a:gd name="connsiteX373" fmla="*/ 4247449 w 6166639"/>
              <a:gd name="connsiteY373" fmla="*/ 761813 h 5761423"/>
              <a:gd name="connsiteX374" fmla="*/ 4260477 w 6166639"/>
              <a:gd name="connsiteY374" fmla="*/ 769832 h 5761423"/>
              <a:gd name="connsiteX375" fmla="*/ 4329300 w 6166639"/>
              <a:gd name="connsiteY375" fmla="*/ 677472 h 5761423"/>
              <a:gd name="connsiteX376" fmla="*/ 4422517 w 6166639"/>
              <a:gd name="connsiteY376" fmla="*/ 594124 h 5761423"/>
              <a:gd name="connsiteX377" fmla="*/ 4431202 w 6166639"/>
              <a:gd name="connsiteY377" fmla="*/ 599470 h 5761423"/>
              <a:gd name="connsiteX378" fmla="*/ 4364379 w 6166639"/>
              <a:gd name="connsiteY378" fmla="*/ 708037 h 5761423"/>
              <a:gd name="connsiteX379" fmla="*/ 4355693 w 6166639"/>
              <a:gd name="connsiteY379" fmla="*/ 702691 h 5761423"/>
              <a:gd name="connsiteX380" fmla="*/ 4304907 w 6166639"/>
              <a:gd name="connsiteY380" fmla="*/ 785203 h 5761423"/>
              <a:gd name="connsiteX381" fmla="*/ 4291879 w 6166639"/>
              <a:gd name="connsiteY381" fmla="*/ 777184 h 5761423"/>
              <a:gd name="connsiteX382" fmla="*/ 4250115 w 6166639"/>
              <a:gd name="connsiteY382" fmla="*/ 835309 h 5761423"/>
              <a:gd name="connsiteX383" fmla="*/ 4219710 w 6166639"/>
              <a:gd name="connsiteY383" fmla="*/ 894437 h 5761423"/>
              <a:gd name="connsiteX384" fmla="*/ 4232738 w 6166639"/>
              <a:gd name="connsiteY384" fmla="*/ 902456 h 5761423"/>
              <a:gd name="connsiteX385" fmla="*/ 4219374 w 6166639"/>
              <a:gd name="connsiteY385" fmla="*/ 924169 h 5761423"/>
              <a:gd name="connsiteX386" fmla="*/ 4210681 w 6166639"/>
              <a:gd name="connsiteY386" fmla="*/ 996662 h 5761423"/>
              <a:gd name="connsiteX387" fmla="*/ 4178603 w 6166639"/>
              <a:gd name="connsiteY387" fmla="*/ 1087694 h 5761423"/>
              <a:gd name="connsiteX388" fmla="*/ 4150032 w 6166639"/>
              <a:gd name="connsiteY388" fmla="*/ 1177890 h 5761423"/>
              <a:gd name="connsiteX389" fmla="*/ 4150194 w 6166639"/>
              <a:gd name="connsiteY389" fmla="*/ 1240863 h 5761423"/>
              <a:gd name="connsiteX390" fmla="*/ 4131483 w 6166639"/>
              <a:gd name="connsiteY390" fmla="*/ 1271262 h 5761423"/>
              <a:gd name="connsiteX391" fmla="*/ 4137496 w 6166639"/>
              <a:gd name="connsiteY391" fmla="*/ 1280950 h 5761423"/>
              <a:gd name="connsiteX392" fmla="*/ 4143509 w 6166639"/>
              <a:gd name="connsiteY392" fmla="*/ 1290639 h 5761423"/>
              <a:gd name="connsiteX393" fmla="*/ 4131978 w 6166639"/>
              <a:gd name="connsiteY393" fmla="*/ 1343421 h 5761423"/>
              <a:gd name="connsiteX394" fmla="*/ 4139826 w 6166639"/>
              <a:gd name="connsiteY394" fmla="*/ 1384178 h 5761423"/>
              <a:gd name="connsiteX395" fmla="*/ 4121115 w 6166639"/>
              <a:gd name="connsiteY395" fmla="*/ 1414577 h 5761423"/>
              <a:gd name="connsiteX396" fmla="*/ 4133473 w 6166639"/>
              <a:gd name="connsiteY396" fmla="*/ 1443141 h 5761423"/>
              <a:gd name="connsiteX397" fmla="*/ 4145832 w 6166639"/>
              <a:gd name="connsiteY397" fmla="*/ 1471706 h 5761423"/>
              <a:gd name="connsiteX398" fmla="*/ 4127121 w 6166639"/>
              <a:gd name="connsiteY398" fmla="*/ 1502104 h 5761423"/>
              <a:gd name="connsiteX399" fmla="*/ 4135806 w 6166639"/>
              <a:gd name="connsiteY399" fmla="*/ 1507450 h 5761423"/>
              <a:gd name="connsiteX400" fmla="*/ 4128121 w 6166639"/>
              <a:gd name="connsiteY400" fmla="*/ 1529666 h 5761423"/>
              <a:gd name="connsiteX401" fmla="*/ 4120435 w 6166639"/>
              <a:gd name="connsiteY401" fmla="*/ 1551880 h 5761423"/>
              <a:gd name="connsiteX402" fmla="*/ 4172548 w 6166639"/>
              <a:gd name="connsiteY402" fmla="*/ 1583956 h 5761423"/>
              <a:gd name="connsiteX403" fmla="*/ 4197271 w 6166639"/>
              <a:gd name="connsiteY403" fmla="*/ 1563246 h 5761423"/>
              <a:gd name="connsiteX404" fmla="*/ 4243542 w 6166639"/>
              <a:gd name="connsiteY404" fmla="*/ 1531847 h 5761423"/>
              <a:gd name="connsiteX405" fmla="*/ 4287141 w 6166639"/>
              <a:gd name="connsiteY405" fmla="*/ 1504790 h 5761423"/>
              <a:gd name="connsiteX406" fmla="*/ 4313534 w 6166639"/>
              <a:gd name="connsiteY406" fmla="*/ 1491096 h 5761423"/>
              <a:gd name="connsiteX407" fmla="*/ 4330905 w 6166639"/>
              <a:gd name="connsiteY407" fmla="*/ 1501787 h 5761423"/>
              <a:gd name="connsiteX408" fmla="*/ 4245377 w 6166639"/>
              <a:gd name="connsiteY408" fmla="*/ 1562916 h 5761423"/>
              <a:gd name="connsiteX409" fmla="*/ 4181900 w 6166639"/>
              <a:gd name="connsiteY409" fmla="*/ 1607676 h 5761423"/>
              <a:gd name="connsiteX410" fmla="*/ 4173214 w 6166639"/>
              <a:gd name="connsiteY410" fmla="*/ 1602330 h 5761423"/>
              <a:gd name="connsiteX411" fmla="*/ 4162523 w 6166639"/>
              <a:gd name="connsiteY411" fmla="*/ 1619700 h 5761423"/>
              <a:gd name="connsiteX412" fmla="*/ 4153837 w 6166639"/>
              <a:gd name="connsiteY412" fmla="*/ 1614355 h 5761423"/>
              <a:gd name="connsiteX413" fmla="*/ 4149158 w 6166639"/>
              <a:gd name="connsiteY413" fmla="*/ 1641414 h 5761423"/>
              <a:gd name="connsiteX414" fmla="*/ 4169532 w 6166639"/>
              <a:gd name="connsiteY414" fmla="*/ 1695869 h 5761423"/>
              <a:gd name="connsiteX415" fmla="*/ 4164186 w 6166639"/>
              <a:gd name="connsiteY415" fmla="*/ 1704555 h 5761423"/>
              <a:gd name="connsiteX416" fmla="*/ 4177716 w 6166639"/>
              <a:gd name="connsiteY416" fmla="*/ 1706894 h 5761423"/>
              <a:gd name="connsiteX417" fmla="*/ 4191245 w 6166639"/>
              <a:gd name="connsiteY417" fmla="*/ 1709234 h 5761423"/>
              <a:gd name="connsiteX418" fmla="*/ 4185899 w 6166639"/>
              <a:gd name="connsiteY418" fmla="*/ 1717920 h 5761423"/>
              <a:gd name="connsiteX419" fmla="*/ 4194585 w 6166639"/>
              <a:gd name="connsiteY419" fmla="*/ 1723265 h 5761423"/>
              <a:gd name="connsiteX420" fmla="*/ 4202429 w 6166639"/>
              <a:gd name="connsiteY420" fmla="*/ 1802942 h 5761423"/>
              <a:gd name="connsiteX421" fmla="*/ 4254036 w 6166639"/>
              <a:gd name="connsiteY421" fmla="*/ 1879616 h 5761423"/>
              <a:gd name="connsiteX422" fmla="*/ 4317837 w 6166639"/>
              <a:gd name="connsiteY422" fmla="*/ 1960801 h 5761423"/>
              <a:gd name="connsiteX423" fmla="*/ 4363931 w 6166639"/>
              <a:gd name="connsiteY423" fmla="*/ 2061026 h 5761423"/>
              <a:gd name="connsiteX424" fmla="*/ 4350566 w 6166639"/>
              <a:gd name="connsiteY424" fmla="*/ 2082740 h 5761423"/>
              <a:gd name="connsiteX425" fmla="*/ 4370105 w 6166639"/>
              <a:gd name="connsiteY425" fmla="*/ 2133687 h 5761423"/>
              <a:gd name="connsiteX426" fmla="*/ 4364254 w 6166639"/>
              <a:gd name="connsiteY426" fmla="*/ 2186971 h 5761423"/>
              <a:gd name="connsiteX427" fmla="*/ 4380787 w 6166639"/>
              <a:gd name="connsiteY427" fmla="*/ 2233075 h 5761423"/>
              <a:gd name="connsiteX428" fmla="*/ 4392977 w 6166639"/>
              <a:gd name="connsiteY428" fmla="*/ 2276504 h 5761423"/>
              <a:gd name="connsiteX429" fmla="*/ 4382285 w 6166639"/>
              <a:gd name="connsiteY429" fmla="*/ 2293876 h 5761423"/>
              <a:gd name="connsiteX430" fmla="*/ 4395313 w 6166639"/>
              <a:gd name="connsiteY430" fmla="*/ 2301894 h 5761423"/>
              <a:gd name="connsiteX431" fmla="*/ 4381948 w 6166639"/>
              <a:gd name="connsiteY431" fmla="*/ 2323608 h 5761423"/>
              <a:gd name="connsiteX432" fmla="*/ 4390634 w 6166639"/>
              <a:gd name="connsiteY432" fmla="*/ 2328953 h 5761423"/>
              <a:gd name="connsiteX433" fmla="*/ 4377269 w 6166639"/>
              <a:gd name="connsiteY433" fmla="*/ 2350667 h 5761423"/>
              <a:gd name="connsiteX434" fmla="*/ 4383948 w 6166639"/>
              <a:gd name="connsiteY434" fmla="*/ 2378730 h 5761423"/>
              <a:gd name="connsiteX435" fmla="*/ 4370583 w 6166639"/>
              <a:gd name="connsiteY435" fmla="*/ 2400443 h 5761423"/>
              <a:gd name="connsiteX436" fmla="*/ 4383611 w 6166639"/>
              <a:gd name="connsiteY436" fmla="*/ 2408462 h 5761423"/>
              <a:gd name="connsiteX437" fmla="*/ 4388621 w 6166639"/>
              <a:gd name="connsiteY437" fmla="*/ 2429509 h 5761423"/>
              <a:gd name="connsiteX438" fmla="*/ 4392963 w 6166639"/>
              <a:gd name="connsiteY438" fmla="*/ 2432182 h 5761423"/>
              <a:gd name="connsiteX439" fmla="*/ 4397306 w 6166639"/>
              <a:gd name="connsiteY439" fmla="*/ 2434855 h 5761423"/>
              <a:gd name="connsiteX440" fmla="*/ 4400312 w 6166639"/>
              <a:gd name="connsiteY440" fmla="*/ 2439699 h 5761423"/>
              <a:gd name="connsiteX441" fmla="*/ 4403318 w 6166639"/>
              <a:gd name="connsiteY441" fmla="*/ 2444543 h 5761423"/>
              <a:gd name="connsiteX442" fmla="*/ 4395300 w 6166639"/>
              <a:gd name="connsiteY442" fmla="*/ 2457571 h 5761423"/>
              <a:gd name="connsiteX443" fmla="*/ 4412670 w 6166639"/>
              <a:gd name="connsiteY443" fmla="*/ 2468263 h 5761423"/>
              <a:gd name="connsiteX444" fmla="*/ 4413839 w 6166639"/>
              <a:gd name="connsiteY444" fmla="*/ 2480958 h 5761423"/>
              <a:gd name="connsiteX445" fmla="*/ 4415007 w 6166639"/>
              <a:gd name="connsiteY445" fmla="*/ 2493653 h 5761423"/>
              <a:gd name="connsiteX446" fmla="*/ 4432378 w 6166639"/>
              <a:gd name="connsiteY446" fmla="*/ 2504345 h 5761423"/>
              <a:gd name="connsiteX447" fmla="*/ 4432209 w 6166639"/>
              <a:gd name="connsiteY447" fmla="*/ 2519211 h 5761423"/>
              <a:gd name="connsiteX448" fmla="*/ 4432041 w 6166639"/>
              <a:gd name="connsiteY448" fmla="*/ 2534077 h 5761423"/>
              <a:gd name="connsiteX449" fmla="*/ 4449412 w 6166639"/>
              <a:gd name="connsiteY449" fmla="*/ 2544769 h 5761423"/>
              <a:gd name="connsiteX450" fmla="*/ 4482646 w 6166639"/>
              <a:gd name="connsiteY450" fmla="*/ 2622109 h 5761423"/>
              <a:gd name="connsiteX451" fmla="*/ 4514209 w 6166639"/>
              <a:gd name="connsiteY451" fmla="*/ 2692433 h 5761423"/>
              <a:gd name="connsiteX452" fmla="*/ 4531580 w 6166639"/>
              <a:gd name="connsiteY452" fmla="*/ 2703125 h 5761423"/>
              <a:gd name="connsiteX453" fmla="*/ 4526901 w 6166639"/>
              <a:gd name="connsiteY453" fmla="*/ 2730185 h 5761423"/>
              <a:gd name="connsiteX454" fmla="*/ 4548614 w 6166639"/>
              <a:gd name="connsiteY454" fmla="*/ 2743549 h 5761423"/>
              <a:gd name="connsiteX455" fmla="*/ 4543269 w 6166639"/>
              <a:gd name="connsiteY455" fmla="*/ 2752234 h 5761423"/>
              <a:gd name="connsiteX456" fmla="*/ 4558963 w 6166639"/>
              <a:gd name="connsiteY456" fmla="*/ 2833750 h 5761423"/>
              <a:gd name="connsiteX457" fmla="*/ 4572321 w 6166639"/>
              <a:gd name="connsiteY457" fmla="*/ 2889875 h 5761423"/>
              <a:gd name="connsiteX458" fmla="*/ 4581673 w 6166639"/>
              <a:gd name="connsiteY458" fmla="*/ 2913595 h 5761423"/>
              <a:gd name="connsiteX459" fmla="*/ 4568309 w 6166639"/>
              <a:gd name="connsiteY459" fmla="*/ 2935308 h 5761423"/>
              <a:gd name="connsiteX460" fmla="*/ 4576657 w 6166639"/>
              <a:gd name="connsiteY460" fmla="*/ 2970386 h 5761423"/>
              <a:gd name="connsiteX461" fmla="*/ 4565965 w 6166639"/>
              <a:gd name="connsiteY461" fmla="*/ 2987757 h 5761423"/>
              <a:gd name="connsiteX462" fmla="*/ 4584501 w 6166639"/>
              <a:gd name="connsiteY462" fmla="*/ 3050063 h 5761423"/>
              <a:gd name="connsiteX463" fmla="*/ 4604205 w 6166639"/>
              <a:gd name="connsiteY463" fmla="*/ 3125064 h 5761423"/>
              <a:gd name="connsiteX464" fmla="*/ 4621404 w 6166639"/>
              <a:gd name="connsiteY464" fmla="*/ 3189541 h 5761423"/>
              <a:gd name="connsiteX465" fmla="*/ 4625411 w 6166639"/>
              <a:gd name="connsiteY465" fmla="*/ 3221946 h 5761423"/>
              <a:gd name="connsiteX466" fmla="*/ 4647124 w 6166639"/>
              <a:gd name="connsiteY466" fmla="*/ 3235311 h 5761423"/>
              <a:gd name="connsiteX467" fmla="*/ 4650127 w 6166639"/>
              <a:gd name="connsiteY467" fmla="*/ 3279074 h 5761423"/>
              <a:gd name="connsiteX468" fmla="*/ 4680526 w 6166639"/>
              <a:gd name="connsiteY468" fmla="*/ 3297785 h 5761423"/>
              <a:gd name="connsiteX469" fmla="*/ 4675180 w 6166639"/>
              <a:gd name="connsiteY469" fmla="*/ 3306470 h 5761423"/>
              <a:gd name="connsiteX470" fmla="*/ 4692551 w 6166639"/>
              <a:gd name="connsiteY470" fmla="*/ 3317162 h 5761423"/>
              <a:gd name="connsiteX471" fmla="*/ 4687205 w 6166639"/>
              <a:gd name="connsiteY471" fmla="*/ 3325848 h 5761423"/>
              <a:gd name="connsiteX472" fmla="*/ 4739651 w 6166639"/>
              <a:gd name="connsiteY472" fmla="*/ 3367110 h 5761423"/>
              <a:gd name="connsiteX473" fmla="*/ 4794770 w 6166639"/>
              <a:gd name="connsiteY473" fmla="*/ 3404029 h 5761423"/>
              <a:gd name="connsiteX474" fmla="*/ 4806128 w 6166639"/>
              <a:gd name="connsiteY474" fmla="*/ 3405032 h 5761423"/>
              <a:gd name="connsiteX475" fmla="*/ 4816150 w 6166639"/>
              <a:gd name="connsiteY475" fmla="*/ 3408207 h 5761423"/>
              <a:gd name="connsiteX476" fmla="*/ 4826171 w 6166639"/>
              <a:gd name="connsiteY476" fmla="*/ 3411382 h 5761423"/>
              <a:gd name="connsiteX477" fmla="*/ 4820826 w 6166639"/>
              <a:gd name="connsiteY477" fmla="*/ 3420067 h 5761423"/>
              <a:gd name="connsiteX478" fmla="*/ 4842539 w 6166639"/>
              <a:gd name="connsiteY478" fmla="*/ 3433432 h 5761423"/>
              <a:gd name="connsiteX479" fmla="*/ 4834520 w 6166639"/>
              <a:gd name="connsiteY479" fmla="*/ 3446460 h 5761423"/>
              <a:gd name="connsiteX480" fmla="*/ 4934402 w 6166639"/>
              <a:gd name="connsiteY480" fmla="*/ 3507937 h 5761423"/>
              <a:gd name="connsiteX481" fmla="*/ 4929056 w 6166639"/>
              <a:gd name="connsiteY481" fmla="*/ 3516623 h 5761423"/>
              <a:gd name="connsiteX482" fmla="*/ 4956614 w 6166639"/>
              <a:gd name="connsiteY482" fmla="*/ 3554542 h 5761423"/>
              <a:gd name="connsiteX483" fmla="*/ 4979829 w 6166639"/>
              <a:gd name="connsiteY483" fmla="*/ 3589788 h 5761423"/>
              <a:gd name="connsiteX484" fmla="*/ 4966464 w 6166639"/>
              <a:gd name="connsiteY484" fmla="*/ 3611502 h 5761423"/>
              <a:gd name="connsiteX485" fmla="*/ 4920361 w 6166639"/>
              <a:gd name="connsiteY485" fmla="*/ 3628035 h 5761423"/>
              <a:gd name="connsiteX486" fmla="*/ 4879267 w 6166639"/>
              <a:gd name="connsiteY486" fmla="*/ 3665614 h 5761423"/>
              <a:gd name="connsiteX487" fmla="*/ 4870582 w 6166639"/>
              <a:gd name="connsiteY487" fmla="*/ 3660268 h 5761423"/>
              <a:gd name="connsiteX488" fmla="*/ 4857217 w 6166639"/>
              <a:gd name="connsiteY488" fmla="*/ 3681982 h 5761423"/>
              <a:gd name="connsiteX489" fmla="*/ 4830158 w 6166639"/>
              <a:gd name="connsiteY489" fmla="*/ 3677303 h 5761423"/>
              <a:gd name="connsiteX490" fmla="*/ 4816793 w 6166639"/>
              <a:gd name="connsiteY490" fmla="*/ 3699016 h 5761423"/>
              <a:gd name="connsiteX491" fmla="*/ 4788731 w 6166639"/>
              <a:gd name="connsiteY491" fmla="*/ 3705695 h 5761423"/>
              <a:gd name="connsiteX492" fmla="*/ 4775366 w 6166639"/>
              <a:gd name="connsiteY492" fmla="*/ 3727409 h 5761423"/>
              <a:gd name="connsiteX493" fmla="*/ 4730266 w 6166639"/>
              <a:gd name="connsiteY493" fmla="*/ 3732583 h 5761423"/>
              <a:gd name="connsiteX494" fmla="*/ 4702537 w 6166639"/>
              <a:gd name="connsiteY494" fmla="*/ 3748449 h 5761423"/>
              <a:gd name="connsiteX495" fmla="*/ 4685166 w 6166639"/>
              <a:gd name="connsiteY495" fmla="*/ 3737757 h 5761423"/>
              <a:gd name="connsiteX496" fmla="*/ 4641230 w 6166639"/>
              <a:gd name="connsiteY496" fmla="*/ 3794545 h 5761423"/>
              <a:gd name="connsiteX497" fmla="*/ 4593956 w 6166639"/>
              <a:gd name="connsiteY497" fmla="*/ 3837303 h 5761423"/>
              <a:gd name="connsiteX498" fmla="*/ 4532478 w 6166639"/>
              <a:gd name="connsiteY498" fmla="*/ 3937185 h 5761423"/>
              <a:gd name="connsiteX499" fmla="*/ 4523793 w 6166639"/>
              <a:gd name="connsiteY499" fmla="*/ 3931839 h 5761423"/>
              <a:gd name="connsiteX500" fmla="*/ 4513101 w 6166639"/>
              <a:gd name="connsiteY500" fmla="*/ 3949210 h 5761423"/>
              <a:gd name="connsiteX501" fmla="*/ 4500073 w 6166639"/>
              <a:gd name="connsiteY501" fmla="*/ 3941191 h 5761423"/>
              <a:gd name="connsiteX502" fmla="*/ 4465827 w 6166639"/>
              <a:gd name="connsiteY502" fmla="*/ 3991967 h 5761423"/>
              <a:gd name="connsiteX503" fmla="*/ 4427237 w 6166639"/>
              <a:gd name="connsiteY503" fmla="*/ 4040070 h 5761423"/>
              <a:gd name="connsiteX504" fmla="*/ 4418552 w 6166639"/>
              <a:gd name="connsiteY504" fmla="*/ 4034724 h 5761423"/>
              <a:gd name="connsiteX505" fmla="*/ 4407860 w 6166639"/>
              <a:gd name="connsiteY505" fmla="*/ 4052095 h 5761423"/>
              <a:gd name="connsiteX506" fmla="*/ 4331691 w 6166639"/>
              <a:gd name="connsiteY506" fmla="*/ 4059104 h 5761423"/>
              <a:gd name="connsiteX507" fmla="*/ 4312981 w 6166639"/>
              <a:gd name="connsiteY507" fmla="*/ 4089503 h 5761423"/>
              <a:gd name="connsiteX508" fmla="*/ 4304295 w 6166639"/>
              <a:gd name="connsiteY508" fmla="*/ 4084157 h 5761423"/>
              <a:gd name="connsiteX509" fmla="*/ 4285585 w 6166639"/>
              <a:gd name="connsiteY509" fmla="*/ 4114556 h 5761423"/>
              <a:gd name="connsiteX510" fmla="*/ 4276899 w 6166639"/>
              <a:gd name="connsiteY510" fmla="*/ 4109210 h 5761423"/>
              <a:gd name="connsiteX511" fmla="*/ 4263535 w 6166639"/>
              <a:gd name="connsiteY511" fmla="*/ 4130924 h 5761423"/>
              <a:gd name="connsiteX512" fmla="*/ 4250507 w 6166639"/>
              <a:gd name="connsiteY512" fmla="*/ 4122905 h 5761423"/>
              <a:gd name="connsiteX513" fmla="*/ 4239815 w 6166639"/>
              <a:gd name="connsiteY513" fmla="*/ 4140276 h 5761423"/>
              <a:gd name="connsiteX514" fmla="*/ 4231129 w 6166639"/>
              <a:gd name="connsiteY514" fmla="*/ 4134930 h 5761423"/>
              <a:gd name="connsiteX515" fmla="*/ 4146272 w 6166639"/>
              <a:gd name="connsiteY515" fmla="*/ 4175512 h 5761423"/>
              <a:gd name="connsiteX516" fmla="*/ 4081458 w 6166639"/>
              <a:gd name="connsiteY516" fmla="*/ 4222444 h 5761423"/>
              <a:gd name="connsiteX517" fmla="*/ 4084296 w 6166639"/>
              <a:gd name="connsiteY517" fmla="*/ 4242154 h 5761423"/>
              <a:gd name="connsiteX518" fmla="*/ 4089807 w 6166639"/>
              <a:gd name="connsiteY518" fmla="*/ 4257522 h 5761423"/>
              <a:gd name="connsiteX519" fmla="*/ 4107178 w 6166639"/>
              <a:gd name="connsiteY519" fmla="*/ 4268214 h 5761423"/>
              <a:gd name="connsiteX520" fmla="*/ 4101832 w 6166639"/>
              <a:gd name="connsiteY520" fmla="*/ 4276899 h 5761423"/>
              <a:gd name="connsiteX521" fmla="*/ 4132231 w 6166639"/>
              <a:gd name="connsiteY521" fmla="*/ 4295610 h 5761423"/>
              <a:gd name="connsiteX522" fmla="*/ 4124212 w 6166639"/>
              <a:gd name="connsiteY522" fmla="*/ 4308638 h 5761423"/>
              <a:gd name="connsiteX523" fmla="*/ 4145925 w 6166639"/>
              <a:gd name="connsiteY523" fmla="*/ 4322002 h 5761423"/>
              <a:gd name="connsiteX524" fmla="*/ 4140580 w 6166639"/>
              <a:gd name="connsiteY524" fmla="*/ 4330688 h 5761423"/>
              <a:gd name="connsiteX525" fmla="*/ 4157950 w 6166639"/>
              <a:gd name="connsiteY525" fmla="*/ 4341380 h 5761423"/>
              <a:gd name="connsiteX526" fmla="*/ 4186175 w 6166639"/>
              <a:gd name="connsiteY526" fmla="*/ 4397673 h 5761423"/>
              <a:gd name="connsiteX527" fmla="*/ 4246804 w 6166639"/>
              <a:gd name="connsiteY527" fmla="*/ 4449960 h 5761423"/>
              <a:gd name="connsiteX528" fmla="*/ 4238786 w 6166639"/>
              <a:gd name="connsiteY528" fmla="*/ 4462988 h 5761423"/>
              <a:gd name="connsiteX529" fmla="*/ 4256156 w 6166639"/>
              <a:gd name="connsiteY529" fmla="*/ 4473680 h 5761423"/>
              <a:gd name="connsiteX530" fmla="*/ 4292231 w 6166639"/>
              <a:gd name="connsiteY530" fmla="*/ 4531812 h 5761423"/>
              <a:gd name="connsiteX531" fmla="*/ 4296237 w 6166639"/>
              <a:gd name="connsiteY531" fmla="*/ 4564217 h 5761423"/>
              <a:gd name="connsiteX532" fmla="*/ 4317950 w 6166639"/>
              <a:gd name="connsiteY532" fmla="*/ 4577581 h 5761423"/>
              <a:gd name="connsiteX533" fmla="*/ 4324963 w 6166639"/>
              <a:gd name="connsiteY533" fmla="*/ 4614831 h 5761423"/>
              <a:gd name="connsiteX534" fmla="*/ 4351353 w 6166639"/>
              <a:gd name="connsiteY534" fmla="*/ 4640056 h 5761423"/>
              <a:gd name="connsiteX535" fmla="*/ 4346007 w 6166639"/>
              <a:gd name="connsiteY535" fmla="*/ 4648741 h 5761423"/>
              <a:gd name="connsiteX536" fmla="*/ 4302580 w 6166639"/>
              <a:gd name="connsiteY536" fmla="*/ 4622012 h 5761423"/>
              <a:gd name="connsiteX537" fmla="*/ 4307926 w 6166639"/>
              <a:gd name="connsiteY537" fmla="*/ 4613326 h 5761423"/>
              <a:gd name="connsiteX538" fmla="*/ 4277527 w 6166639"/>
              <a:gd name="connsiteY538" fmla="*/ 4594616 h 5761423"/>
              <a:gd name="connsiteX539" fmla="*/ 4282873 w 6166639"/>
              <a:gd name="connsiteY539" fmla="*/ 4585930 h 5761423"/>
              <a:gd name="connsiteX540" fmla="*/ 4251807 w 6166639"/>
              <a:gd name="connsiteY540" fmla="*/ 4548846 h 5761423"/>
              <a:gd name="connsiteX541" fmla="*/ 4257153 w 6166639"/>
              <a:gd name="connsiteY541" fmla="*/ 4540160 h 5761423"/>
              <a:gd name="connsiteX542" fmla="*/ 4226754 w 6166639"/>
              <a:gd name="connsiteY542" fmla="*/ 4521450 h 5761423"/>
              <a:gd name="connsiteX543" fmla="*/ 4232100 w 6166639"/>
              <a:gd name="connsiteY543" fmla="*/ 4512765 h 5761423"/>
              <a:gd name="connsiteX544" fmla="*/ 4201701 w 6166639"/>
              <a:gd name="connsiteY544" fmla="*/ 4494054 h 5761423"/>
              <a:gd name="connsiteX545" fmla="*/ 4139742 w 6166639"/>
              <a:gd name="connsiteY545" fmla="*/ 4366099 h 5761423"/>
              <a:gd name="connsiteX546" fmla="*/ 4041034 w 6166639"/>
              <a:gd name="connsiteY546" fmla="*/ 4239478 h 5761423"/>
              <a:gd name="connsiteX547" fmla="*/ 3987413 w 6166639"/>
              <a:gd name="connsiteY547" fmla="*/ 4263359 h 5761423"/>
              <a:gd name="connsiteX548" fmla="*/ 3929450 w 6166639"/>
              <a:gd name="connsiteY548" fmla="*/ 4284568 h 5761423"/>
              <a:gd name="connsiteX549" fmla="*/ 3938301 w 6166639"/>
              <a:gd name="connsiteY549" fmla="*/ 4313967 h 5761423"/>
              <a:gd name="connsiteX550" fmla="*/ 3941139 w 6166639"/>
              <a:gd name="connsiteY550" fmla="*/ 4333678 h 5761423"/>
              <a:gd name="connsiteX551" fmla="*/ 3922428 w 6166639"/>
              <a:gd name="connsiteY551" fmla="*/ 4364076 h 5761423"/>
              <a:gd name="connsiteX552" fmla="*/ 3907057 w 6166639"/>
              <a:gd name="connsiteY552" fmla="*/ 4408507 h 5761423"/>
              <a:gd name="connsiteX553" fmla="*/ 3807498 w 6166639"/>
              <a:gd name="connsiteY553" fmla="*/ 4472974 h 5761423"/>
              <a:gd name="connsiteX554" fmla="*/ 3674538 w 6166639"/>
              <a:gd name="connsiteY554" fmla="*/ 4474967 h 5761423"/>
              <a:gd name="connsiteX555" fmla="*/ 3663846 w 6166639"/>
              <a:gd name="connsiteY555" fmla="*/ 4492338 h 5761423"/>
              <a:gd name="connsiteX556" fmla="*/ 3668856 w 6166639"/>
              <a:gd name="connsiteY556" fmla="*/ 4513385 h 5761423"/>
              <a:gd name="connsiteX557" fmla="*/ 3672195 w 6166639"/>
              <a:gd name="connsiteY557" fmla="*/ 4527416 h 5761423"/>
              <a:gd name="connsiteX558" fmla="*/ 3693908 w 6166639"/>
              <a:gd name="connsiteY558" fmla="*/ 4540781 h 5761423"/>
              <a:gd name="connsiteX559" fmla="*/ 3688563 w 6166639"/>
              <a:gd name="connsiteY559" fmla="*/ 4549466 h 5761423"/>
              <a:gd name="connsiteX560" fmla="*/ 3727647 w 6166639"/>
              <a:gd name="connsiteY560" fmla="*/ 4573523 h 5761423"/>
              <a:gd name="connsiteX561" fmla="*/ 3722301 w 6166639"/>
              <a:gd name="connsiteY561" fmla="*/ 4582208 h 5761423"/>
              <a:gd name="connsiteX562" fmla="*/ 3725472 w 6166639"/>
              <a:gd name="connsiteY562" fmla="*/ 4611106 h 5761423"/>
              <a:gd name="connsiteX563" fmla="*/ 3707597 w 6166639"/>
              <a:gd name="connsiteY563" fmla="*/ 4645012 h 5761423"/>
              <a:gd name="connsiteX564" fmla="*/ 3690559 w 6166639"/>
              <a:gd name="connsiteY564" fmla="*/ 4643508 h 5761423"/>
              <a:gd name="connsiteX565" fmla="*/ 3663166 w 6166639"/>
              <a:gd name="connsiteY565" fmla="*/ 4629641 h 5761423"/>
              <a:gd name="connsiteX566" fmla="*/ 3650811 w 6166639"/>
              <a:gd name="connsiteY566" fmla="*/ 4562158 h 5761423"/>
              <a:gd name="connsiteX567" fmla="*/ 3611397 w 6166639"/>
              <a:gd name="connsiteY567" fmla="*/ 4489995 h 5761423"/>
              <a:gd name="connsiteX568" fmla="*/ 3573643 w 6166639"/>
              <a:gd name="connsiteY568" fmla="*/ 4541606 h 5761423"/>
              <a:gd name="connsiteX569" fmla="*/ 3535888 w 6166639"/>
              <a:gd name="connsiteY569" fmla="*/ 4593217 h 5761423"/>
              <a:gd name="connsiteX570" fmla="*/ 3527203 w 6166639"/>
              <a:gd name="connsiteY570" fmla="*/ 4587871 h 5761423"/>
              <a:gd name="connsiteX571" fmla="*/ 3522523 w 6166639"/>
              <a:gd name="connsiteY571" fmla="*/ 4614930 h 5761423"/>
              <a:gd name="connsiteX572" fmla="*/ 3513838 w 6166639"/>
              <a:gd name="connsiteY572" fmla="*/ 4609585 h 5761423"/>
              <a:gd name="connsiteX573" fmla="*/ 3476417 w 6166639"/>
              <a:gd name="connsiteY573" fmla="*/ 4670383 h 5761423"/>
              <a:gd name="connsiteX574" fmla="*/ 3463389 w 6166639"/>
              <a:gd name="connsiteY574" fmla="*/ 4662364 h 5761423"/>
              <a:gd name="connsiteX575" fmla="*/ 3413607 w 6166639"/>
              <a:gd name="connsiteY575" fmla="*/ 4733517 h 5761423"/>
              <a:gd name="connsiteX576" fmla="*/ 3344116 w 6166639"/>
              <a:gd name="connsiteY576" fmla="*/ 4768588 h 5761423"/>
              <a:gd name="connsiteX577" fmla="*/ 3352135 w 6166639"/>
              <a:gd name="connsiteY577" fmla="*/ 4755560 h 5761423"/>
              <a:gd name="connsiteX578" fmla="*/ 3343450 w 6166639"/>
              <a:gd name="connsiteY578" fmla="*/ 4750214 h 5761423"/>
              <a:gd name="connsiteX579" fmla="*/ 3370846 w 6166639"/>
              <a:gd name="connsiteY579" fmla="*/ 4725161 h 5761423"/>
              <a:gd name="connsiteX580" fmla="*/ 3379531 w 6166639"/>
              <a:gd name="connsiteY580" fmla="*/ 4730507 h 5761423"/>
              <a:gd name="connsiteX581" fmla="*/ 3390223 w 6166639"/>
              <a:gd name="connsiteY581" fmla="*/ 4713136 h 5761423"/>
              <a:gd name="connsiteX582" fmla="*/ 3403251 w 6166639"/>
              <a:gd name="connsiteY582" fmla="*/ 4721155 h 5761423"/>
              <a:gd name="connsiteX583" fmla="*/ 3406092 w 6166639"/>
              <a:gd name="connsiteY583" fmla="*/ 4701946 h 5761423"/>
              <a:gd name="connsiteX584" fmla="*/ 3408934 w 6166639"/>
              <a:gd name="connsiteY584" fmla="*/ 4682737 h 5761423"/>
              <a:gd name="connsiteX585" fmla="*/ 3421962 w 6166639"/>
              <a:gd name="connsiteY585" fmla="*/ 4690756 h 5761423"/>
              <a:gd name="connsiteX586" fmla="*/ 3454037 w 6166639"/>
              <a:gd name="connsiteY586" fmla="*/ 4638644 h 5761423"/>
              <a:gd name="connsiteX587" fmla="*/ 3462722 w 6166639"/>
              <a:gd name="connsiteY587" fmla="*/ 4643990 h 5761423"/>
              <a:gd name="connsiteX588" fmla="*/ 3491122 w 6166639"/>
              <a:gd name="connsiteY588" fmla="*/ 4607578 h 5761423"/>
              <a:gd name="connsiteX589" fmla="*/ 3519520 w 6166639"/>
              <a:gd name="connsiteY589" fmla="*/ 4571167 h 5761423"/>
              <a:gd name="connsiteX590" fmla="*/ 3532549 w 6166639"/>
              <a:gd name="connsiteY590" fmla="*/ 4579186 h 5761423"/>
              <a:gd name="connsiteX591" fmla="*/ 3532717 w 6166639"/>
              <a:gd name="connsiteY591" fmla="*/ 4564319 h 5761423"/>
              <a:gd name="connsiteX592" fmla="*/ 3532885 w 6166639"/>
              <a:gd name="connsiteY592" fmla="*/ 4549453 h 5761423"/>
              <a:gd name="connsiteX593" fmla="*/ 3545914 w 6166639"/>
              <a:gd name="connsiteY593" fmla="*/ 4557472 h 5761423"/>
              <a:gd name="connsiteX594" fmla="*/ 3588512 w 6166639"/>
              <a:gd name="connsiteY594" fmla="*/ 4502855 h 5761423"/>
              <a:gd name="connsiteX595" fmla="*/ 3630108 w 6166639"/>
              <a:gd name="connsiteY595" fmla="*/ 4459596 h 5761423"/>
              <a:gd name="connsiteX596" fmla="*/ 3621422 w 6166639"/>
              <a:gd name="connsiteY596" fmla="*/ 4454250 h 5761423"/>
              <a:gd name="connsiteX597" fmla="*/ 3607562 w 6166639"/>
              <a:gd name="connsiteY597" fmla="*/ 4403804 h 5761423"/>
              <a:gd name="connsiteX598" fmla="*/ 3581678 w 6166639"/>
              <a:gd name="connsiteY598" fmla="*/ 4333982 h 5761423"/>
              <a:gd name="connsiteX599" fmla="*/ 3473110 w 6166639"/>
              <a:gd name="connsiteY599" fmla="*/ 4267158 h 5761423"/>
              <a:gd name="connsiteX600" fmla="*/ 3467764 w 6166639"/>
              <a:gd name="connsiteY600" fmla="*/ 4275844 h 5761423"/>
              <a:gd name="connsiteX601" fmla="*/ 3434026 w 6166639"/>
              <a:gd name="connsiteY601" fmla="*/ 4243102 h 5761423"/>
              <a:gd name="connsiteX602" fmla="*/ 3428680 w 6166639"/>
              <a:gd name="connsiteY602" fmla="*/ 4251787 h 5761423"/>
              <a:gd name="connsiteX603" fmla="*/ 3376568 w 6166639"/>
              <a:gd name="connsiteY603" fmla="*/ 4219712 h 5761423"/>
              <a:gd name="connsiteX604" fmla="*/ 3381913 w 6166639"/>
              <a:gd name="connsiteY604" fmla="*/ 4211026 h 5761423"/>
              <a:gd name="connsiteX605" fmla="*/ 3373228 w 6166639"/>
              <a:gd name="connsiteY605" fmla="*/ 4205681 h 5761423"/>
              <a:gd name="connsiteX606" fmla="*/ 3367882 w 6166639"/>
              <a:gd name="connsiteY606" fmla="*/ 4214366 h 5761423"/>
              <a:gd name="connsiteX607" fmla="*/ 3276685 w 6166639"/>
              <a:gd name="connsiteY607" fmla="*/ 4158234 h 5761423"/>
              <a:gd name="connsiteX608" fmla="*/ 3251632 w 6166639"/>
              <a:gd name="connsiteY608" fmla="*/ 4130838 h 5761423"/>
              <a:gd name="connsiteX609" fmla="*/ 3246287 w 6166639"/>
              <a:gd name="connsiteY609" fmla="*/ 4139524 h 5761423"/>
              <a:gd name="connsiteX610" fmla="*/ 3185489 w 6166639"/>
              <a:gd name="connsiteY610" fmla="*/ 4102103 h 5761423"/>
              <a:gd name="connsiteX611" fmla="*/ 3163439 w 6166639"/>
              <a:gd name="connsiteY611" fmla="*/ 4118470 h 5761423"/>
              <a:gd name="connsiteX612" fmla="*/ 3093955 w 6166639"/>
              <a:gd name="connsiteY612" fmla="*/ 4075703 h 5761423"/>
              <a:gd name="connsiteX613" fmla="*/ 3066559 w 6166639"/>
              <a:gd name="connsiteY613" fmla="*/ 4100756 h 5761423"/>
              <a:gd name="connsiteX614" fmla="*/ 3053531 w 6166639"/>
              <a:gd name="connsiteY614" fmla="*/ 4092737 h 5761423"/>
              <a:gd name="connsiteX615" fmla="*/ 3042840 w 6166639"/>
              <a:gd name="connsiteY615" fmla="*/ 4110108 h 5761423"/>
              <a:gd name="connsiteX616" fmla="*/ 3034154 w 6166639"/>
              <a:gd name="connsiteY616" fmla="*/ 4104762 h 5761423"/>
              <a:gd name="connsiteX617" fmla="*/ 3026637 w 6166639"/>
              <a:gd name="connsiteY617" fmla="*/ 4112111 h 5761423"/>
              <a:gd name="connsiteX618" fmla="*/ 3016447 w 6166639"/>
              <a:gd name="connsiteY618" fmla="*/ 4123803 h 5761423"/>
              <a:gd name="connsiteX619" fmla="*/ 2991552 w 6166639"/>
              <a:gd name="connsiteY619" fmla="*/ 4198299 h 5761423"/>
              <a:gd name="connsiteX620" fmla="*/ 3004739 w 6166639"/>
              <a:gd name="connsiteY620" fmla="*/ 4308209 h 5761423"/>
              <a:gd name="connsiteX621" fmla="*/ 2991374 w 6166639"/>
              <a:gd name="connsiteY621" fmla="*/ 4329923 h 5761423"/>
              <a:gd name="connsiteX622" fmla="*/ 3000060 w 6166639"/>
              <a:gd name="connsiteY622" fmla="*/ 4335269 h 5761423"/>
              <a:gd name="connsiteX623" fmla="*/ 2989368 w 6166639"/>
              <a:gd name="connsiteY623" fmla="*/ 4352639 h 5761423"/>
              <a:gd name="connsiteX624" fmla="*/ 3010243 w 6166639"/>
              <a:gd name="connsiteY624" fmla="*/ 4401416 h 5761423"/>
              <a:gd name="connsiteX625" fmla="*/ 3031119 w 6166639"/>
              <a:gd name="connsiteY625" fmla="*/ 4450192 h 5761423"/>
              <a:gd name="connsiteX626" fmla="*/ 3017754 w 6166639"/>
              <a:gd name="connsiteY626" fmla="*/ 4471905 h 5761423"/>
              <a:gd name="connsiteX627" fmla="*/ 3035125 w 6166639"/>
              <a:gd name="connsiteY627" fmla="*/ 4482597 h 5761423"/>
              <a:gd name="connsiteX628" fmla="*/ 3056006 w 6166639"/>
              <a:gd name="connsiteY628" fmla="*/ 4453534 h 5761423"/>
              <a:gd name="connsiteX629" fmla="*/ 3080228 w 6166639"/>
              <a:gd name="connsiteY629" fmla="*/ 4438503 h 5761423"/>
              <a:gd name="connsiteX630" fmla="*/ 3088913 w 6166639"/>
              <a:gd name="connsiteY630" fmla="*/ 4443849 h 5761423"/>
              <a:gd name="connsiteX631" fmla="*/ 3056172 w 6166639"/>
              <a:gd name="connsiteY631" fmla="*/ 4477588 h 5761423"/>
              <a:gd name="connsiteX632" fmla="*/ 3057841 w 6166639"/>
              <a:gd name="connsiteY632" fmla="*/ 4484603 h 5761423"/>
              <a:gd name="connsiteX633" fmla="*/ 3051492 w 6166639"/>
              <a:gd name="connsiteY633" fmla="*/ 4504647 h 5761423"/>
              <a:gd name="connsiteX634" fmla="*/ 3044477 w 6166639"/>
              <a:gd name="connsiteY634" fmla="*/ 4506317 h 5761423"/>
              <a:gd name="connsiteX635" fmla="*/ 3038296 w 6166639"/>
              <a:gd name="connsiteY635" fmla="*/ 4511495 h 5761423"/>
              <a:gd name="connsiteX636" fmla="*/ 3032115 w 6166639"/>
              <a:gd name="connsiteY636" fmla="*/ 4516672 h 5761423"/>
              <a:gd name="connsiteX637" fmla="*/ 3040800 w 6166639"/>
              <a:gd name="connsiteY637" fmla="*/ 4522018 h 5761423"/>
              <a:gd name="connsiteX638" fmla="*/ 3042467 w 6166639"/>
              <a:gd name="connsiteY638" fmla="*/ 4567953 h 5761423"/>
              <a:gd name="connsiteX639" fmla="*/ 3034445 w 6166639"/>
              <a:gd name="connsiteY639" fmla="*/ 4619900 h 5761423"/>
              <a:gd name="connsiteX640" fmla="*/ 3003379 w 6166639"/>
              <a:gd name="connsiteY640" fmla="*/ 4582816 h 5761423"/>
              <a:gd name="connsiteX641" fmla="*/ 2995361 w 6166639"/>
              <a:gd name="connsiteY641" fmla="*/ 4595844 h 5761423"/>
              <a:gd name="connsiteX642" fmla="*/ 2959616 w 6166639"/>
              <a:gd name="connsiteY642" fmla="*/ 4585819 h 5761423"/>
              <a:gd name="connsiteX643" fmla="*/ 2935559 w 6166639"/>
              <a:gd name="connsiteY643" fmla="*/ 4624903 h 5761423"/>
              <a:gd name="connsiteX644" fmla="*/ 2926874 w 6166639"/>
              <a:gd name="connsiteY644" fmla="*/ 4619557 h 5761423"/>
              <a:gd name="connsiteX645" fmla="*/ 2884107 w 6166639"/>
              <a:gd name="connsiteY645" fmla="*/ 4689040 h 5761423"/>
              <a:gd name="connsiteX646" fmla="*/ 2892792 w 6166639"/>
              <a:gd name="connsiteY646" fmla="*/ 4694386 h 5761423"/>
              <a:gd name="connsiteX647" fmla="*/ 2865396 w 6166639"/>
              <a:gd name="connsiteY647" fmla="*/ 4719439 h 5761423"/>
              <a:gd name="connsiteX648" fmla="*/ 2834997 w 6166639"/>
              <a:gd name="connsiteY648" fmla="*/ 4700729 h 5761423"/>
              <a:gd name="connsiteX649" fmla="*/ 2861225 w 6166639"/>
              <a:gd name="connsiteY649" fmla="*/ 4662981 h 5761423"/>
              <a:gd name="connsiteX650" fmla="*/ 2891796 w 6166639"/>
              <a:gd name="connsiteY650" fmla="*/ 4627906 h 5761423"/>
              <a:gd name="connsiteX651" fmla="*/ 2900481 w 6166639"/>
              <a:gd name="connsiteY651" fmla="*/ 4633252 h 5761423"/>
              <a:gd name="connsiteX652" fmla="*/ 2943248 w 6166639"/>
              <a:gd name="connsiteY652" fmla="*/ 4563768 h 5761423"/>
              <a:gd name="connsiteX653" fmla="*/ 2956276 w 6166639"/>
              <a:gd name="connsiteY653" fmla="*/ 4571787 h 5761423"/>
              <a:gd name="connsiteX654" fmla="*/ 2999380 w 6166639"/>
              <a:gd name="connsiteY654" fmla="*/ 4472572 h 5761423"/>
              <a:gd name="connsiteX655" fmla="*/ 2973162 w 6166639"/>
              <a:gd name="connsiteY655" fmla="*/ 4393562 h 5761423"/>
              <a:gd name="connsiteX656" fmla="*/ 2968657 w 6166639"/>
              <a:gd name="connsiteY656" fmla="*/ 4327916 h 5761423"/>
              <a:gd name="connsiteX657" fmla="*/ 2946944 w 6166639"/>
              <a:gd name="connsiteY657" fmla="*/ 4314552 h 5761423"/>
              <a:gd name="connsiteX658" fmla="*/ 2951623 w 6166639"/>
              <a:gd name="connsiteY658" fmla="*/ 4287492 h 5761423"/>
              <a:gd name="connsiteX659" fmla="*/ 2938595 w 6166639"/>
              <a:gd name="connsiteY659" fmla="*/ 4279474 h 5761423"/>
              <a:gd name="connsiteX660" fmla="*/ 2907533 w 6166639"/>
              <a:gd name="connsiteY660" fmla="*/ 4203470 h 5761423"/>
              <a:gd name="connsiteX661" fmla="*/ 2837716 w 6166639"/>
              <a:gd name="connsiteY661" fmla="*/ 4151516 h 5761423"/>
              <a:gd name="connsiteX662" fmla="*/ 2815333 w 6166639"/>
              <a:gd name="connsiteY662" fmla="*/ 4158696 h 5761423"/>
              <a:gd name="connsiteX663" fmla="*/ 2774576 w 6166639"/>
              <a:gd name="connsiteY663" fmla="*/ 4166544 h 5761423"/>
              <a:gd name="connsiteX664" fmla="*/ 2765890 w 6166639"/>
              <a:gd name="connsiteY664" fmla="*/ 4161198 h 5761423"/>
              <a:gd name="connsiteX665" fmla="*/ 2665995 w 6166639"/>
              <a:gd name="connsiteY665" fmla="*/ 4255397 h 5761423"/>
              <a:gd name="connsiteX666" fmla="*/ 2674680 w 6166639"/>
              <a:gd name="connsiteY666" fmla="*/ 4260743 h 5761423"/>
              <a:gd name="connsiteX667" fmla="*/ 2667328 w 6166639"/>
              <a:gd name="connsiteY667" fmla="*/ 4292145 h 5761423"/>
              <a:gd name="connsiteX668" fmla="*/ 2680356 w 6166639"/>
              <a:gd name="connsiteY668" fmla="*/ 4300164 h 5761423"/>
              <a:gd name="connsiteX669" fmla="*/ 2666992 w 6166639"/>
              <a:gd name="connsiteY669" fmla="*/ 4321878 h 5761423"/>
              <a:gd name="connsiteX670" fmla="*/ 2669826 w 6166639"/>
              <a:gd name="connsiteY670" fmla="*/ 4380508 h 5761423"/>
              <a:gd name="connsiteX671" fmla="*/ 2685689 w 6166639"/>
              <a:gd name="connsiteY671" fmla="*/ 4447156 h 5761423"/>
              <a:gd name="connsiteX672" fmla="*/ 2674997 w 6166639"/>
              <a:gd name="connsiteY672" fmla="*/ 4464527 h 5761423"/>
              <a:gd name="connsiteX673" fmla="*/ 2683683 w 6166639"/>
              <a:gd name="connsiteY673" fmla="*/ 4469873 h 5761423"/>
              <a:gd name="connsiteX674" fmla="*/ 2640579 w 6166639"/>
              <a:gd name="connsiteY674" fmla="*/ 4569088 h 5761423"/>
              <a:gd name="connsiteX675" fmla="*/ 2649265 w 6166639"/>
              <a:gd name="connsiteY675" fmla="*/ 4574434 h 5761423"/>
              <a:gd name="connsiteX676" fmla="*/ 2630554 w 6166639"/>
              <a:gd name="connsiteY676" fmla="*/ 4604833 h 5761423"/>
              <a:gd name="connsiteX677" fmla="*/ 2636567 w 6166639"/>
              <a:gd name="connsiteY677" fmla="*/ 4614522 h 5761423"/>
              <a:gd name="connsiteX678" fmla="*/ 2642579 w 6166639"/>
              <a:gd name="connsiteY678" fmla="*/ 4624210 h 5761423"/>
              <a:gd name="connsiteX679" fmla="*/ 2629214 w 6166639"/>
              <a:gd name="connsiteY679" fmla="*/ 4645924 h 5761423"/>
              <a:gd name="connsiteX680" fmla="*/ 2640236 w 6166639"/>
              <a:gd name="connsiteY680" fmla="*/ 4676659 h 5761423"/>
              <a:gd name="connsiteX681" fmla="*/ 2626871 w 6166639"/>
              <a:gd name="connsiteY681" fmla="*/ 4698373 h 5761423"/>
              <a:gd name="connsiteX682" fmla="*/ 2635557 w 6166639"/>
              <a:gd name="connsiteY682" fmla="*/ 4703719 h 5761423"/>
              <a:gd name="connsiteX683" fmla="*/ 2622192 w 6166639"/>
              <a:gd name="connsiteY683" fmla="*/ 4725432 h 5761423"/>
              <a:gd name="connsiteX684" fmla="*/ 2635220 w 6166639"/>
              <a:gd name="connsiteY684" fmla="*/ 4733451 h 5761423"/>
              <a:gd name="connsiteX685" fmla="*/ 2624528 w 6166639"/>
              <a:gd name="connsiteY685" fmla="*/ 4750822 h 5761423"/>
              <a:gd name="connsiteX686" fmla="*/ 2633214 w 6166639"/>
              <a:gd name="connsiteY686" fmla="*/ 4756168 h 5761423"/>
              <a:gd name="connsiteX687" fmla="*/ 2619849 w 6166639"/>
              <a:gd name="connsiteY687" fmla="*/ 4777881 h 5761423"/>
              <a:gd name="connsiteX688" fmla="*/ 2628535 w 6166639"/>
              <a:gd name="connsiteY688" fmla="*/ 4783227 h 5761423"/>
              <a:gd name="connsiteX689" fmla="*/ 2624020 w 6166639"/>
              <a:gd name="connsiteY689" fmla="*/ 4834339 h 5761423"/>
              <a:gd name="connsiteX690" fmla="*/ 2629195 w 6166639"/>
              <a:gd name="connsiteY690" fmla="*/ 4879439 h 5761423"/>
              <a:gd name="connsiteX691" fmla="*/ 2613325 w 6166639"/>
              <a:gd name="connsiteY691" fmla="*/ 4890630 h 5761423"/>
              <a:gd name="connsiteX692" fmla="*/ 2602802 w 6166639"/>
              <a:gd name="connsiteY692" fmla="*/ 4893134 h 5761423"/>
              <a:gd name="connsiteX693" fmla="*/ 2597456 w 6166639"/>
              <a:gd name="connsiteY693" fmla="*/ 4901820 h 5761423"/>
              <a:gd name="connsiteX694" fmla="*/ 2580422 w 6166639"/>
              <a:gd name="connsiteY694" fmla="*/ 4861396 h 5761423"/>
              <a:gd name="connsiteX695" fmla="*/ 2590447 w 6166639"/>
              <a:gd name="connsiteY695" fmla="*/ 4825651 h 5761423"/>
              <a:gd name="connsiteX696" fmla="*/ 2581761 w 6166639"/>
              <a:gd name="connsiteY696" fmla="*/ 4820305 h 5761423"/>
              <a:gd name="connsiteX697" fmla="*/ 2605818 w 6166639"/>
              <a:gd name="connsiteY697" fmla="*/ 4781221 h 5761423"/>
              <a:gd name="connsiteX698" fmla="*/ 2592790 w 6166639"/>
              <a:gd name="connsiteY698" fmla="*/ 4773202 h 5761423"/>
              <a:gd name="connsiteX699" fmla="*/ 2603481 w 6166639"/>
              <a:gd name="connsiteY699" fmla="*/ 4755831 h 5761423"/>
              <a:gd name="connsiteX700" fmla="*/ 2594796 w 6166639"/>
              <a:gd name="connsiteY700" fmla="*/ 4750485 h 5761423"/>
              <a:gd name="connsiteX701" fmla="*/ 2608161 w 6166639"/>
              <a:gd name="connsiteY701" fmla="*/ 4728772 h 5761423"/>
              <a:gd name="connsiteX702" fmla="*/ 2604834 w 6166639"/>
              <a:gd name="connsiteY702" fmla="*/ 4559063 h 5761423"/>
              <a:gd name="connsiteX703" fmla="*/ 2632910 w 6166639"/>
              <a:gd name="connsiteY703" fmla="*/ 4396707 h 5761423"/>
              <a:gd name="connsiteX704" fmla="*/ 2624225 w 6166639"/>
              <a:gd name="connsiteY704" fmla="*/ 4391361 h 5761423"/>
              <a:gd name="connsiteX705" fmla="*/ 2634916 w 6166639"/>
              <a:gd name="connsiteY705" fmla="*/ 4373990 h 5761423"/>
              <a:gd name="connsiteX706" fmla="*/ 2621888 w 6166639"/>
              <a:gd name="connsiteY706" fmla="*/ 4365971 h 5761423"/>
              <a:gd name="connsiteX707" fmla="*/ 2635253 w 6166639"/>
              <a:gd name="connsiteY707" fmla="*/ 4344258 h 5761423"/>
              <a:gd name="connsiteX708" fmla="*/ 2585484 w 6166639"/>
              <a:gd name="connsiteY708" fmla="*/ 4259734 h 5761423"/>
              <a:gd name="connsiteX709" fmla="*/ 2532869 w 6166639"/>
              <a:gd name="connsiteY709" fmla="*/ 4233337 h 5761423"/>
              <a:gd name="connsiteX710" fmla="*/ 2465887 w 6166639"/>
              <a:gd name="connsiteY710" fmla="*/ 4240013 h 5761423"/>
              <a:gd name="connsiteX711" fmla="*/ 2448517 w 6166639"/>
              <a:gd name="connsiteY711" fmla="*/ 4229321 h 5761423"/>
              <a:gd name="connsiteX712" fmla="*/ 2339771 w 6166639"/>
              <a:gd name="connsiteY712" fmla="*/ 4294122 h 5761423"/>
              <a:gd name="connsiteX713" fmla="*/ 2275455 w 6166639"/>
              <a:gd name="connsiteY713" fmla="*/ 4374294 h 5761423"/>
              <a:gd name="connsiteX714" fmla="*/ 2262428 w 6166639"/>
              <a:gd name="connsiteY714" fmla="*/ 4366275 h 5761423"/>
              <a:gd name="connsiteX715" fmla="*/ 2246390 w 6166639"/>
              <a:gd name="connsiteY715" fmla="*/ 4392331 h 5761423"/>
              <a:gd name="connsiteX716" fmla="*/ 2238246 w 6166639"/>
              <a:gd name="connsiteY716" fmla="*/ 4387319 h 5761423"/>
              <a:gd name="connsiteX717" fmla="*/ 2223336 w 6166639"/>
              <a:gd name="connsiteY717" fmla="*/ 4420057 h 5761423"/>
              <a:gd name="connsiteX718" fmla="*/ 2197273 w 6166639"/>
              <a:gd name="connsiteY718" fmla="*/ 4481858 h 5761423"/>
              <a:gd name="connsiteX719" fmla="*/ 2152500 w 6166639"/>
              <a:gd name="connsiteY719" fmla="*/ 4574058 h 5761423"/>
              <a:gd name="connsiteX720" fmla="*/ 2139472 w 6166639"/>
              <a:gd name="connsiteY720" fmla="*/ 4566039 h 5761423"/>
              <a:gd name="connsiteX721" fmla="*/ 2140640 w 6166639"/>
              <a:gd name="connsiteY721" fmla="*/ 4578734 h 5761423"/>
              <a:gd name="connsiteX722" fmla="*/ 2141808 w 6166639"/>
              <a:gd name="connsiteY722" fmla="*/ 4591429 h 5761423"/>
              <a:gd name="connsiteX723" fmla="*/ 2128780 w 6166639"/>
              <a:gd name="connsiteY723" fmla="*/ 4583410 h 5761423"/>
              <a:gd name="connsiteX724" fmla="*/ 2123098 w 6166639"/>
              <a:gd name="connsiteY724" fmla="*/ 4621828 h 5761423"/>
              <a:gd name="connsiteX725" fmla="*/ 2109400 w 6166639"/>
              <a:gd name="connsiteY725" fmla="*/ 4634354 h 5761423"/>
              <a:gd name="connsiteX726" fmla="*/ 2096705 w 6166639"/>
              <a:gd name="connsiteY726" fmla="*/ 4635523 h 5761423"/>
              <a:gd name="connsiteX727" fmla="*/ 2067303 w 6166639"/>
              <a:gd name="connsiteY727" fmla="*/ 4683292 h 5761423"/>
              <a:gd name="connsiteX728" fmla="*/ 2039742 w 6166639"/>
              <a:gd name="connsiteY728" fmla="*/ 4684292 h 5761423"/>
              <a:gd name="connsiteX729" fmla="*/ 2006168 w 6166639"/>
              <a:gd name="connsiteY729" fmla="*/ 4675603 h 5761423"/>
              <a:gd name="connsiteX730" fmla="*/ 2014530 w 6166639"/>
              <a:gd name="connsiteY730" fmla="*/ 4555004 h 5761423"/>
              <a:gd name="connsiteX731" fmla="*/ 1983135 w 6166639"/>
              <a:gd name="connsiteY731" fmla="*/ 4469813 h 5761423"/>
              <a:gd name="connsiteX732" fmla="*/ 1991154 w 6166639"/>
              <a:gd name="connsiteY732" fmla="*/ 4456785 h 5761423"/>
              <a:gd name="connsiteX733" fmla="*/ 1953072 w 6166639"/>
              <a:gd name="connsiteY733" fmla="*/ 4421371 h 5761423"/>
              <a:gd name="connsiteX734" fmla="*/ 1958418 w 6166639"/>
              <a:gd name="connsiteY734" fmla="*/ 4412685 h 5761423"/>
              <a:gd name="connsiteX735" fmla="*/ 1897621 w 6166639"/>
              <a:gd name="connsiteY735" fmla="*/ 4375264 h 5761423"/>
              <a:gd name="connsiteX736" fmla="*/ 1892275 w 6166639"/>
              <a:gd name="connsiteY736" fmla="*/ 4383950 h 5761423"/>
              <a:gd name="connsiteX737" fmla="*/ 1856200 w 6166639"/>
              <a:gd name="connsiteY737" fmla="*/ 4325818 h 5761423"/>
              <a:gd name="connsiteX738" fmla="*/ 1835156 w 6166639"/>
              <a:gd name="connsiteY738" fmla="*/ 4291908 h 5761423"/>
              <a:gd name="connsiteX739" fmla="*/ 1813611 w 6166639"/>
              <a:gd name="connsiteY739" fmla="*/ 4263677 h 5761423"/>
              <a:gd name="connsiteX740" fmla="*/ 1773359 w 6166639"/>
              <a:gd name="connsiteY740" fmla="*/ 4226926 h 5761423"/>
              <a:gd name="connsiteX741" fmla="*/ 1778705 w 6166639"/>
              <a:gd name="connsiteY741" fmla="*/ 4218241 h 5761423"/>
              <a:gd name="connsiteX742" fmla="*/ 1756991 w 6166639"/>
              <a:gd name="connsiteY742" fmla="*/ 4204876 h 5761423"/>
              <a:gd name="connsiteX743" fmla="*/ 1762337 w 6166639"/>
              <a:gd name="connsiteY743" fmla="*/ 4196191 h 5761423"/>
              <a:gd name="connsiteX744" fmla="*/ 1755321 w 6166639"/>
              <a:gd name="connsiteY744" fmla="*/ 4197860 h 5761423"/>
              <a:gd name="connsiteX745" fmla="*/ 1748306 w 6166639"/>
              <a:gd name="connsiteY745" fmla="*/ 4199530 h 5761423"/>
              <a:gd name="connsiteX746" fmla="*/ 1674480 w 6166639"/>
              <a:gd name="connsiteY746" fmla="*/ 4154090 h 5761423"/>
              <a:gd name="connsiteX747" fmla="*/ 1669134 w 6166639"/>
              <a:gd name="connsiteY747" fmla="*/ 4162775 h 5761423"/>
              <a:gd name="connsiteX748" fmla="*/ 1660448 w 6166639"/>
              <a:gd name="connsiteY748" fmla="*/ 4157430 h 5761423"/>
              <a:gd name="connsiteX749" fmla="*/ 1486044 w 6166639"/>
              <a:gd name="connsiteY749" fmla="*/ 4382412 h 5761423"/>
              <a:gd name="connsiteX750" fmla="*/ 1315983 w 6166639"/>
              <a:gd name="connsiteY750" fmla="*/ 4610067 h 5761423"/>
              <a:gd name="connsiteX751" fmla="*/ 1294269 w 6166639"/>
              <a:gd name="connsiteY751" fmla="*/ 4596703 h 5761423"/>
              <a:gd name="connsiteX752" fmla="*/ 1471848 w 6166639"/>
              <a:gd name="connsiteY752" fmla="*/ 4361698 h 5761423"/>
              <a:gd name="connsiteX753" fmla="*/ 1653769 w 6166639"/>
              <a:gd name="connsiteY753" fmla="*/ 4129367 h 5761423"/>
              <a:gd name="connsiteX754" fmla="*/ 1559065 w 6166639"/>
              <a:gd name="connsiteY754" fmla="*/ 4074070 h 5761423"/>
              <a:gd name="connsiteX755" fmla="*/ 1499768 w 6166639"/>
              <a:gd name="connsiteY755" fmla="*/ 4058531 h 5761423"/>
              <a:gd name="connsiteX756" fmla="*/ 1449656 w 6166639"/>
              <a:gd name="connsiteY756" fmla="*/ 4081578 h 5761423"/>
              <a:gd name="connsiteX757" fmla="*/ 1382502 w 6166639"/>
              <a:gd name="connsiteY757" fmla="*/ 4142039 h 5761423"/>
              <a:gd name="connsiteX758" fmla="*/ 1369474 w 6166639"/>
              <a:gd name="connsiteY758" fmla="*/ 4134020 h 5761423"/>
              <a:gd name="connsiteX759" fmla="*/ 1340574 w 6166639"/>
              <a:gd name="connsiteY759" fmla="*/ 4176111 h 5761423"/>
              <a:gd name="connsiteX760" fmla="*/ 1307330 w 6166639"/>
              <a:gd name="connsiteY760" fmla="*/ 4215528 h 5761423"/>
              <a:gd name="connsiteX761" fmla="*/ 1298645 w 6166639"/>
              <a:gd name="connsiteY761" fmla="*/ 4210182 h 5761423"/>
              <a:gd name="connsiteX762" fmla="*/ 1247859 w 6166639"/>
              <a:gd name="connsiteY762" fmla="*/ 4292694 h 5761423"/>
              <a:gd name="connsiteX763" fmla="*/ 1234831 w 6166639"/>
              <a:gd name="connsiteY763" fmla="*/ 4284675 h 5761423"/>
              <a:gd name="connsiteX764" fmla="*/ 1224139 w 6166639"/>
              <a:gd name="connsiteY764" fmla="*/ 4302046 h 5761423"/>
              <a:gd name="connsiteX765" fmla="*/ 1215454 w 6166639"/>
              <a:gd name="connsiteY765" fmla="*/ 4296700 h 5761423"/>
              <a:gd name="connsiteX766" fmla="*/ 1159322 w 6166639"/>
              <a:gd name="connsiteY766" fmla="*/ 4387897 h 5761423"/>
              <a:gd name="connsiteX767" fmla="*/ 1150637 w 6166639"/>
              <a:gd name="connsiteY767" fmla="*/ 4382551 h 5761423"/>
              <a:gd name="connsiteX768" fmla="*/ 1118561 w 6166639"/>
              <a:gd name="connsiteY768" fmla="*/ 4434663 h 5761423"/>
              <a:gd name="connsiteX769" fmla="*/ 1109876 w 6166639"/>
              <a:gd name="connsiteY769" fmla="*/ 4429317 h 5761423"/>
              <a:gd name="connsiteX770" fmla="*/ 1067109 w 6166639"/>
              <a:gd name="connsiteY770" fmla="*/ 4498801 h 5761423"/>
              <a:gd name="connsiteX771" fmla="*/ 1054081 w 6166639"/>
              <a:gd name="connsiteY771" fmla="*/ 4490782 h 5761423"/>
              <a:gd name="connsiteX772" fmla="*/ 1040716 w 6166639"/>
              <a:gd name="connsiteY772" fmla="*/ 4512495 h 5761423"/>
              <a:gd name="connsiteX773" fmla="*/ 1032031 w 6166639"/>
              <a:gd name="connsiteY773" fmla="*/ 4507149 h 5761423"/>
              <a:gd name="connsiteX774" fmla="*/ 989264 w 6166639"/>
              <a:gd name="connsiteY774" fmla="*/ 4576633 h 5761423"/>
              <a:gd name="connsiteX775" fmla="*/ 980578 w 6166639"/>
              <a:gd name="connsiteY775" fmla="*/ 4571287 h 5761423"/>
              <a:gd name="connsiteX776" fmla="*/ 961868 w 6166639"/>
              <a:gd name="connsiteY776" fmla="*/ 4601686 h 5761423"/>
              <a:gd name="connsiteX777" fmla="*/ 948840 w 6166639"/>
              <a:gd name="connsiteY777" fmla="*/ 4593667 h 5761423"/>
              <a:gd name="connsiteX778" fmla="*/ 924783 w 6166639"/>
              <a:gd name="connsiteY778" fmla="*/ 4632751 h 5761423"/>
              <a:gd name="connsiteX779" fmla="*/ 916098 w 6166639"/>
              <a:gd name="connsiteY779" fmla="*/ 4627405 h 5761423"/>
              <a:gd name="connsiteX780" fmla="*/ 883356 w 6166639"/>
              <a:gd name="connsiteY780" fmla="*/ 4661144 h 5761423"/>
              <a:gd name="connsiteX781" fmla="*/ 870328 w 6166639"/>
              <a:gd name="connsiteY781" fmla="*/ 4653125 h 5761423"/>
              <a:gd name="connsiteX782" fmla="*/ 851617 w 6166639"/>
              <a:gd name="connsiteY782" fmla="*/ 4683524 h 5761423"/>
              <a:gd name="connsiteX783" fmla="*/ 842932 w 6166639"/>
              <a:gd name="connsiteY783" fmla="*/ 4678178 h 5761423"/>
              <a:gd name="connsiteX784" fmla="*/ 803006 w 6166639"/>
              <a:gd name="connsiteY784" fmla="*/ 4728452 h 5761423"/>
              <a:gd name="connsiteX785" fmla="*/ 767423 w 6166639"/>
              <a:gd name="connsiteY785" fmla="*/ 4781400 h 5761423"/>
              <a:gd name="connsiteX786" fmla="*/ 754395 w 6166639"/>
              <a:gd name="connsiteY786" fmla="*/ 4773381 h 5761423"/>
              <a:gd name="connsiteX787" fmla="*/ 741030 w 6166639"/>
              <a:gd name="connsiteY787" fmla="*/ 4795094 h 5761423"/>
              <a:gd name="connsiteX788" fmla="*/ 732345 w 6166639"/>
              <a:gd name="connsiteY788" fmla="*/ 4789748 h 5761423"/>
              <a:gd name="connsiteX789" fmla="*/ 713634 w 6166639"/>
              <a:gd name="connsiteY789" fmla="*/ 4820147 h 5761423"/>
              <a:gd name="connsiteX790" fmla="*/ 702276 w 6166639"/>
              <a:gd name="connsiteY790" fmla="*/ 4819144 h 5761423"/>
              <a:gd name="connsiteX791" fmla="*/ 686575 w 6166639"/>
              <a:gd name="connsiteY791" fmla="*/ 4815468 h 5761423"/>
              <a:gd name="connsiteX792" fmla="*/ 654500 w 6166639"/>
              <a:gd name="connsiteY792" fmla="*/ 4867580 h 5761423"/>
              <a:gd name="connsiteX793" fmla="*/ 645814 w 6166639"/>
              <a:gd name="connsiteY793" fmla="*/ 4862235 h 5761423"/>
              <a:gd name="connsiteX794" fmla="*/ 589349 w 6166639"/>
              <a:gd name="connsiteY794" fmla="*/ 4944244 h 5761423"/>
              <a:gd name="connsiteX795" fmla="*/ 532885 w 6166639"/>
              <a:gd name="connsiteY795" fmla="*/ 5026254 h 5761423"/>
              <a:gd name="connsiteX796" fmla="*/ 469740 w 6166639"/>
              <a:gd name="connsiteY796" fmla="*/ 5080201 h 5761423"/>
              <a:gd name="connsiteX797" fmla="*/ 408933 w 6166639"/>
              <a:gd name="connsiteY797" fmla="*/ 5159538 h 5761423"/>
              <a:gd name="connsiteX798" fmla="*/ 387219 w 6166639"/>
              <a:gd name="connsiteY798" fmla="*/ 5146173 h 5761423"/>
              <a:gd name="connsiteX799" fmla="*/ 346792 w 6166639"/>
              <a:gd name="connsiteY799" fmla="*/ 5202127 h 5761423"/>
              <a:gd name="connsiteX800" fmla="*/ 303025 w 6166639"/>
              <a:gd name="connsiteY800" fmla="*/ 5244049 h 5761423"/>
              <a:gd name="connsiteX801" fmla="*/ 254912 w 6166639"/>
              <a:gd name="connsiteY801" fmla="*/ 5322218 h 5761423"/>
              <a:gd name="connsiteX802" fmla="*/ 241884 w 6166639"/>
              <a:gd name="connsiteY802" fmla="*/ 5314199 h 5761423"/>
              <a:gd name="connsiteX803" fmla="*/ 211647 w 6166639"/>
              <a:gd name="connsiteY803" fmla="*/ 5358461 h 5761423"/>
              <a:gd name="connsiteX804" fmla="*/ 177067 w 6166639"/>
              <a:gd name="connsiteY804" fmla="*/ 5400050 h 5761423"/>
              <a:gd name="connsiteX805" fmla="*/ 168382 w 6166639"/>
              <a:gd name="connsiteY805" fmla="*/ 5394704 h 5761423"/>
              <a:gd name="connsiteX806" fmla="*/ 149671 w 6166639"/>
              <a:gd name="connsiteY806" fmla="*/ 5425103 h 5761423"/>
              <a:gd name="connsiteX807" fmla="*/ 136643 w 6166639"/>
              <a:gd name="connsiteY807" fmla="*/ 5417084 h 5761423"/>
              <a:gd name="connsiteX808" fmla="*/ 85857 w 6166639"/>
              <a:gd name="connsiteY808" fmla="*/ 5499595 h 5761423"/>
              <a:gd name="connsiteX809" fmla="*/ 77172 w 6166639"/>
              <a:gd name="connsiteY809" fmla="*/ 5494250 h 5761423"/>
              <a:gd name="connsiteX810" fmla="*/ 50109 w 6166639"/>
              <a:gd name="connsiteY810" fmla="*/ 5528490 h 5761423"/>
              <a:gd name="connsiteX811" fmla="*/ 3339 w 6166639"/>
              <a:gd name="connsiteY811" fmla="*/ 5526648 h 5761423"/>
              <a:gd name="connsiteX812" fmla="*/ 8685 w 6166639"/>
              <a:gd name="connsiteY812" fmla="*/ 5517963 h 5761423"/>
              <a:gd name="connsiteX813" fmla="*/ 0 w 6166639"/>
              <a:gd name="connsiteY813" fmla="*/ 5512617 h 5761423"/>
              <a:gd name="connsiteX814" fmla="*/ 29402 w 6166639"/>
              <a:gd name="connsiteY814" fmla="*/ 5464847 h 5761423"/>
              <a:gd name="connsiteX815" fmla="*/ 64315 w 6166639"/>
              <a:gd name="connsiteY815" fmla="*/ 5432445 h 5761423"/>
              <a:gd name="connsiteX816" fmla="*/ 97559 w 6166639"/>
              <a:gd name="connsiteY816" fmla="*/ 5393028 h 5761423"/>
              <a:gd name="connsiteX817" fmla="*/ 110587 w 6166639"/>
              <a:gd name="connsiteY817" fmla="*/ 5401046 h 5761423"/>
              <a:gd name="connsiteX818" fmla="*/ 134643 w 6166639"/>
              <a:gd name="connsiteY818" fmla="*/ 5361962 h 5761423"/>
              <a:gd name="connsiteX819" fmla="*/ 143329 w 6166639"/>
              <a:gd name="connsiteY819" fmla="*/ 5367308 h 5761423"/>
              <a:gd name="connsiteX820" fmla="*/ 167385 w 6166639"/>
              <a:gd name="connsiteY820" fmla="*/ 5328224 h 5761423"/>
              <a:gd name="connsiteX821" fmla="*/ 176070 w 6166639"/>
              <a:gd name="connsiteY821" fmla="*/ 5333570 h 5761423"/>
              <a:gd name="connsiteX822" fmla="*/ 194781 w 6166639"/>
              <a:gd name="connsiteY822" fmla="*/ 5303171 h 5761423"/>
              <a:gd name="connsiteX823" fmla="*/ 203466 w 6166639"/>
              <a:gd name="connsiteY823" fmla="*/ 5308517 h 5761423"/>
              <a:gd name="connsiteX824" fmla="*/ 235542 w 6166639"/>
              <a:gd name="connsiteY824" fmla="*/ 5256404 h 5761423"/>
              <a:gd name="connsiteX825" fmla="*/ 248570 w 6166639"/>
              <a:gd name="connsiteY825" fmla="*/ 5264423 h 5761423"/>
              <a:gd name="connsiteX826" fmla="*/ 272626 w 6166639"/>
              <a:gd name="connsiteY826" fmla="*/ 5225339 h 5761423"/>
              <a:gd name="connsiteX827" fmla="*/ 281312 w 6166639"/>
              <a:gd name="connsiteY827" fmla="*/ 5230684 h 5761423"/>
              <a:gd name="connsiteX828" fmla="*/ 305368 w 6166639"/>
              <a:gd name="connsiteY828" fmla="*/ 5191600 h 5761423"/>
              <a:gd name="connsiteX829" fmla="*/ 314053 w 6166639"/>
              <a:gd name="connsiteY829" fmla="*/ 5196946 h 5761423"/>
              <a:gd name="connsiteX830" fmla="*/ 338110 w 6166639"/>
              <a:gd name="connsiteY830" fmla="*/ 5157862 h 5761423"/>
              <a:gd name="connsiteX831" fmla="*/ 351138 w 6166639"/>
              <a:gd name="connsiteY831" fmla="*/ 5165880 h 5761423"/>
              <a:gd name="connsiteX832" fmla="*/ 401924 w 6166639"/>
              <a:gd name="connsiteY832" fmla="*/ 5083369 h 5761423"/>
              <a:gd name="connsiteX833" fmla="*/ 410609 w 6166639"/>
              <a:gd name="connsiteY833" fmla="*/ 5088715 h 5761423"/>
              <a:gd name="connsiteX834" fmla="*/ 429320 w 6166639"/>
              <a:gd name="connsiteY834" fmla="*/ 5058316 h 5761423"/>
              <a:gd name="connsiteX835" fmla="*/ 438005 w 6166639"/>
              <a:gd name="connsiteY835" fmla="*/ 5063662 h 5761423"/>
              <a:gd name="connsiteX836" fmla="*/ 467407 w 6166639"/>
              <a:gd name="connsiteY836" fmla="*/ 5015892 h 5761423"/>
              <a:gd name="connsiteX837" fmla="*/ 480435 w 6166639"/>
              <a:gd name="connsiteY837" fmla="*/ 5023911 h 5761423"/>
              <a:gd name="connsiteX838" fmla="*/ 512511 w 6166639"/>
              <a:gd name="connsiteY838" fmla="*/ 4971799 h 5761423"/>
              <a:gd name="connsiteX839" fmla="*/ 521196 w 6166639"/>
              <a:gd name="connsiteY839" fmla="*/ 4977145 h 5761423"/>
              <a:gd name="connsiteX840" fmla="*/ 550598 w 6166639"/>
              <a:gd name="connsiteY840" fmla="*/ 4929375 h 5761423"/>
              <a:gd name="connsiteX841" fmla="*/ 559284 w 6166639"/>
              <a:gd name="connsiteY841" fmla="*/ 4934721 h 5761423"/>
              <a:gd name="connsiteX842" fmla="*/ 622596 w 6166639"/>
              <a:gd name="connsiteY842" fmla="*/ 4865907 h 5761423"/>
              <a:gd name="connsiteX843" fmla="*/ 683236 w 6166639"/>
              <a:gd name="connsiteY843" fmla="*/ 4801437 h 5761423"/>
              <a:gd name="connsiteX844" fmla="*/ 691921 w 6166639"/>
              <a:gd name="connsiteY844" fmla="*/ 4806783 h 5761423"/>
              <a:gd name="connsiteX845" fmla="*/ 715977 w 6166639"/>
              <a:gd name="connsiteY845" fmla="*/ 4767698 h 5761423"/>
              <a:gd name="connsiteX846" fmla="*/ 729005 w 6166639"/>
              <a:gd name="connsiteY846" fmla="*/ 4775717 h 5761423"/>
              <a:gd name="connsiteX847" fmla="*/ 755735 w 6166639"/>
              <a:gd name="connsiteY847" fmla="*/ 4732290 h 5761423"/>
              <a:gd name="connsiteX848" fmla="*/ 764420 w 6166639"/>
              <a:gd name="connsiteY848" fmla="*/ 4737636 h 5761423"/>
              <a:gd name="connsiteX849" fmla="*/ 768096 w 6166639"/>
              <a:gd name="connsiteY849" fmla="*/ 4721935 h 5761423"/>
              <a:gd name="connsiteX850" fmla="*/ 771772 w 6166639"/>
              <a:gd name="connsiteY850" fmla="*/ 4706234 h 5761423"/>
              <a:gd name="connsiteX851" fmla="*/ 780458 w 6166639"/>
              <a:gd name="connsiteY851" fmla="*/ 4711580 h 5761423"/>
              <a:gd name="connsiteX852" fmla="*/ 799168 w 6166639"/>
              <a:gd name="connsiteY852" fmla="*/ 4681181 h 5761423"/>
              <a:gd name="connsiteX853" fmla="*/ 807854 w 6166639"/>
              <a:gd name="connsiteY853" fmla="*/ 4686527 h 5761423"/>
              <a:gd name="connsiteX854" fmla="*/ 877350 w 6166639"/>
              <a:gd name="connsiteY854" fmla="*/ 4573616 h 5761423"/>
              <a:gd name="connsiteX855" fmla="*/ 943830 w 6166639"/>
              <a:gd name="connsiteY855" fmla="*/ 4572620 h 5761423"/>
              <a:gd name="connsiteX856" fmla="*/ 985594 w 6166639"/>
              <a:gd name="connsiteY856" fmla="*/ 4514495 h 5761423"/>
              <a:gd name="connsiteX857" fmla="*/ 963881 w 6166639"/>
              <a:gd name="connsiteY857" fmla="*/ 4501130 h 5761423"/>
              <a:gd name="connsiteX858" fmla="*/ 979918 w 6166639"/>
              <a:gd name="connsiteY858" fmla="*/ 4475074 h 5761423"/>
              <a:gd name="connsiteX859" fmla="*/ 1018336 w 6166639"/>
              <a:gd name="connsiteY859" fmla="*/ 4480757 h 5761423"/>
              <a:gd name="connsiteX860" fmla="*/ 1056757 w 6166639"/>
              <a:gd name="connsiteY860" fmla="*/ 4447520 h 5761423"/>
              <a:gd name="connsiteX861" fmla="*/ 1096848 w 6166639"/>
              <a:gd name="connsiteY861" fmla="*/ 4421298 h 5761423"/>
              <a:gd name="connsiteX862" fmla="*/ 1166344 w 6166639"/>
              <a:gd name="connsiteY862" fmla="*/ 4308388 h 5761423"/>
              <a:gd name="connsiteX863" fmla="*/ 1179372 w 6166639"/>
              <a:gd name="connsiteY863" fmla="*/ 4316407 h 5761423"/>
              <a:gd name="connsiteX864" fmla="*/ 1198083 w 6166639"/>
              <a:gd name="connsiteY864" fmla="*/ 4286008 h 5761423"/>
              <a:gd name="connsiteX865" fmla="*/ 1206768 w 6166639"/>
              <a:gd name="connsiteY865" fmla="*/ 4291354 h 5761423"/>
              <a:gd name="connsiteX866" fmla="*/ 1254881 w 6166639"/>
              <a:gd name="connsiteY866" fmla="*/ 4213185 h 5761423"/>
              <a:gd name="connsiteX867" fmla="*/ 1263567 w 6166639"/>
              <a:gd name="connsiteY867" fmla="*/ 4218531 h 5761423"/>
              <a:gd name="connsiteX868" fmla="*/ 1276931 w 6166639"/>
              <a:gd name="connsiteY868" fmla="*/ 4196818 h 5761423"/>
              <a:gd name="connsiteX869" fmla="*/ 1285617 w 6166639"/>
              <a:gd name="connsiteY869" fmla="*/ 4202164 h 5761423"/>
              <a:gd name="connsiteX870" fmla="*/ 1295642 w 6166639"/>
              <a:gd name="connsiteY870" fmla="*/ 4166419 h 5761423"/>
              <a:gd name="connsiteX871" fmla="*/ 1326545 w 6166639"/>
              <a:gd name="connsiteY871" fmla="*/ 4140531 h 5761423"/>
              <a:gd name="connsiteX872" fmla="*/ 1360122 w 6166639"/>
              <a:gd name="connsiteY872" fmla="*/ 4110300 h 5761423"/>
              <a:gd name="connsiteX873" fmla="*/ 1347094 w 6166639"/>
              <a:gd name="connsiteY873" fmla="*/ 4102282 h 5761423"/>
              <a:gd name="connsiteX874" fmla="*/ 1384515 w 6166639"/>
              <a:gd name="connsiteY874" fmla="*/ 4041484 h 5761423"/>
              <a:gd name="connsiteX875" fmla="*/ 1381176 w 6166639"/>
              <a:gd name="connsiteY875" fmla="*/ 4027452 h 5761423"/>
              <a:gd name="connsiteX876" fmla="*/ 1389861 w 6166639"/>
              <a:gd name="connsiteY876" fmla="*/ 4032798 h 5761423"/>
              <a:gd name="connsiteX877" fmla="*/ 1420597 w 6166639"/>
              <a:gd name="connsiteY877" fmla="*/ 4021777 h 5761423"/>
              <a:gd name="connsiteX878" fmla="*/ 1402562 w 6166639"/>
              <a:gd name="connsiteY878" fmla="*/ 3953791 h 5761423"/>
              <a:gd name="connsiteX879" fmla="*/ 1324061 w 6166639"/>
              <a:gd name="connsiteY879" fmla="*/ 3896492 h 5761423"/>
              <a:gd name="connsiteX880" fmla="*/ 1289316 w 6166639"/>
              <a:gd name="connsiteY880" fmla="*/ 3914027 h 5761423"/>
              <a:gd name="connsiteX881" fmla="*/ 1245549 w 6166639"/>
              <a:gd name="connsiteY881" fmla="*/ 3955950 h 5761423"/>
              <a:gd name="connsiteX882" fmla="*/ 1236863 w 6166639"/>
              <a:gd name="connsiteY882" fmla="*/ 3950604 h 5761423"/>
              <a:gd name="connsiteX883" fmla="*/ 1148656 w 6166639"/>
              <a:gd name="connsiteY883" fmla="*/ 4093913 h 5761423"/>
              <a:gd name="connsiteX884" fmla="*/ 1138968 w 6166639"/>
              <a:gd name="connsiteY884" fmla="*/ 4099925 h 5761423"/>
              <a:gd name="connsiteX885" fmla="*/ 1116918 w 6166639"/>
              <a:gd name="connsiteY885" fmla="*/ 4116293 h 5761423"/>
              <a:gd name="connsiteX886" fmla="*/ 1129946 w 6166639"/>
              <a:gd name="connsiteY886" fmla="*/ 4124312 h 5761423"/>
              <a:gd name="connsiteX887" fmla="*/ 1119254 w 6166639"/>
              <a:gd name="connsiteY887" fmla="*/ 4141683 h 5761423"/>
              <a:gd name="connsiteX888" fmla="*/ 1127940 w 6166639"/>
              <a:gd name="connsiteY888" fmla="*/ 4147028 h 5761423"/>
              <a:gd name="connsiteX889" fmla="*/ 1085008 w 6166639"/>
              <a:gd name="connsiteY889" fmla="*/ 4192459 h 5761423"/>
              <a:gd name="connsiteX890" fmla="*/ 1041409 w 6166639"/>
              <a:gd name="connsiteY890" fmla="*/ 4219515 h 5761423"/>
              <a:gd name="connsiteX891" fmla="*/ 1046755 w 6166639"/>
              <a:gd name="connsiteY891" fmla="*/ 4210829 h 5761423"/>
              <a:gd name="connsiteX892" fmla="*/ 1038070 w 6166639"/>
              <a:gd name="connsiteY892" fmla="*/ 4205483 h 5761423"/>
              <a:gd name="connsiteX893" fmla="*/ 1062126 w 6166639"/>
              <a:gd name="connsiteY893" fmla="*/ 4166399 h 5761423"/>
              <a:gd name="connsiteX894" fmla="*/ 1053441 w 6166639"/>
              <a:gd name="connsiteY894" fmla="*/ 4161053 h 5761423"/>
              <a:gd name="connsiteX895" fmla="*/ 1061459 w 6166639"/>
              <a:gd name="connsiteY895" fmla="*/ 4148025 h 5761423"/>
              <a:gd name="connsiteX896" fmla="*/ 1070145 w 6166639"/>
              <a:gd name="connsiteY896" fmla="*/ 4153371 h 5761423"/>
              <a:gd name="connsiteX897" fmla="*/ 1088855 w 6166639"/>
              <a:gd name="connsiteY897" fmla="*/ 4122972 h 5761423"/>
              <a:gd name="connsiteX898" fmla="*/ 1097541 w 6166639"/>
              <a:gd name="connsiteY898" fmla="*/ 4128318 h 5761423"/>
              <a:gd name="connsiteX899" fmla="*/ 1184243 w 6166639"/>
              <a:gd name="connsiteY899" fmla="*/ 4002046 h 5761423"/>
              <a:gd name="connsiteX900" fmla="*/ 1266602 w 6166639"/>
              <a:gd name="connsiteY900" fmla="*/ 3873102 h 5761423"/>
              <a:gd name="connsiteX901" fmla="*/ 1237207 w 6166639"/>
              <a:gd name="connsiteY901" fmla="*/ 3843033 h 5761423"/>
              <a:gd name="connsiteX902" fmla="*/ 1193779 w 6166639"/>
              <a:gd name="connsiteY902" fmla="*/ 3816303 h 5761423"/>
              <a:gd name="connsiteX903" fmla="*/ 1120287 w 6166639"/>
              <a:gd name="connsiteY903" fmla="*/ 3780051 h 5761423"/>
              <a:gd name="connsiteX904" fmla="*/ 1019735 w 6166639"/>
              <a:gd name="connsiteY904" fmla="*/ 3739118 h 5761423"/>
              <a:gd name="connsiteX905" fmla="*/ 921681 w 6166639"/>
              <a:gd name="connsiteY905" fmla="*/ 3786548 h 5761423"/>
              <a:gd name="connsiteX906" fmla="*/ 830979 w 6166639"/>
              <a:gd name="connsiteY906" fmla="*/ 3802576 h 5761423"/>
              <a:gd name="connsiteX907" fmla="*/ 838998 w 6166639"/>
              <a:gd name="connsiteY907" fmla="*/ 3789548 h 5761423"/>
              <a:gd name="connsiteX908" fmla="*/ 825970 w 6166639"/>
              <a:gd name="connsiteY908" fmla="*/ 3781529 h 5761423"/>
              <a:gd name="connsiteX909" fmla="*/ 855372 w 6166639"/>
              <a:gd name="connsiteY909" fmla="*/ 3733759 h 5761423"/>
              <a:gd name="connsiteX910" fmla="*/ 846687 w 6166639"/>
              <a:gd name="connsiteY910" fmla="*/ 3728413 h 5761423"/>
              <a:gd name="connsiteX911" fmla="*/ 844182 w 6166639"/>
              <a:gd name="connsiteY911" fmla="*/ 3717890 h 5761423"/>
              <a:gd name="connsiteX912" fmla="*/ 832992 w 6166639"/>
              <a:gd name="connsiteY912" fmla="*/ 3702021 h 5761423"/>
              <a:gd name="connsiteX913" fmla="*/ 857049 w 6166639"/>
              <a:gd name="connsiteY913" fmla="*/ 3662936 h 5761423"/>
              <a:gd name="connsiteX914" fmla="*/ 855379 w 6166639"/>
              <a:gd name="connsiteY914" fmla="*/ 3655921 h 5761423"/>
              <a:gd name="connsiteX915" fmla="*/ 853709 w 6166639"/>
              <a:gd name="connsiteY915" fmla="*/ 3648905 h 5761423"/>
              <a:gd name="connsiteX916" fmla="*/ 862394 w 6166639"/>
              <a:gd name="connsiteY916" fmla="*/ 3654251 h 5761423"/>
              <a:gd name="connsiteX917" fmla="*/ 905161 w 6166639"/>
              <a:gd name="connsiteY917" fmla="*/ 3584768 h 5761423"/>
              <a:gd name="connsiteX918" fmla="*/ 890134 w 6166639"/>
              <a:gd name="connsiteY918" fmla="*/ 3521627 h 5761423"/>
              <a:gd name="connsiteX919" fmla="*/ 850046 w 6166639"/>
              <a:gd name="connsiteY919" fmla="*/ 3508929 h 5761423"/>
              <a:gd name="connsiteX920" fmla="*/ 809959 w 6166639"/>
              <a:gd name="connsiteY920" fmla="*/ 3496231 h 5761423"/>
              <a:gd name="connsiteX921" fmla="*/ 796594 w 6166639"/>
              <a:gd name="connsiteY921" fmla="*/ 3517944 h 5761423"/>
              <a:gd name="connsiteX922" fmla="*/ 774880 w 6166639"/>
              <a:gd name="connsiteY922" fmla="*/ 3504580 h 5761423"/>
              <a:gd name="connsiteX923" fmla="*/ 687683 w 6166639"/>
              <a:gd name="connsiteY923" fmla="*/ 3558692 h 5761423"/>
              <a:gd name="connsiteX924" fmla="*/ 678998 w 6166639"/>
              <a:gd name="connsiteY924" fmla="*/ 3553346 h 5761423"/>
              <a:gd name="connsiteX925" fmla="*/ 660287 w 6166639"/>
              <a:gd name="connsiteY925" fmla="*/ 3583745 h 5761423"/>
              <a:gd name="connsiteX926" fmla="*/ 651602 w 6166639"/>
              <a:gd name="connsiteY926" fmla="*/ 3578399 h 5761423"/>
              <a:gd name="connsiteX927" fmla="*/ 638237 w 6166639"/>
              <a:gd name="connsiteY927" fmla="*/ 3600112 h 5761423"/>
              <a:gd name="connsiteX928" fmla="*/ 579772 w 6166639"/>
              <a:gd name="connsiteY928" fmla="*/ 3627000 h 5761423"/>
              <a:gd name="connsiteX929" fmla="*/ 529326 w 6166639"/>
              <a:gd name="connsiteY929" fmla="*/ 3640860 h 5761423"/>
              <a:gd name="connsiteX930" fmla="*/ 477214 w 6166639"/>
              <a:gd name="connsiteY930" fmla="*/ 3608785 h 5761423"/>
              <a:gd name="connsiteX931" fmla="*/ 493925 w 6166639"/>
              <a:gd name="connsiteY931" fmla="*/ 3523264 h 5761423"/>
              <a:gd name="connsiteX932" fmla="*/ 554063 w 6166639"/>
              <a:gd name="connsiteY932" fmla="*/ 3464472 h 5761423"/>
              <a:gd name="connsiteX933" fmla="*/ 562748 w 6166639"/>
              <a:gd name="connsiteY933" fmla="*/ 3469818 h 5761423"/>
              <a:gd name="connsiteX934" fmla="*/ 576113 w 6166639"/>
              <a:gd name="connsiteY934" fmla="*/ 3448105 h 5761423"/>
              <a:gd name="connsiteX935" fmla="*/ 603172 w 6166639"/>
              <a:gd name="connsiteY935" fmla="*/ 3452784 h 5761423"/>
              <a:gd name="connsiteX936" fmla="*/ 616537 w 6166639"/>
              <a:gd name="connsiteY936" fmla="*/ 3431071 h 5761423"/>
              <a:gd name="connsiteX937" fmla="*/ 639253 w 6166639"/>
              <a:gd name="connsiteY937" fmla="*/ 3433077 h 5761423"/>
              <a:gd name="connsiteX938" fmla="*/ 652618 w 6166639"/>
              <a:gd name="connsiteY938" fmla="*/ 3411363 h 5761423"/>
              <a:gd name="connsiteX939" fmla="*/ 679678 w 6166639"/>
              <a:gd name="connsiteY939" fmla="*/ 3416043 h 5761423"/>
              <a:gd name="connsiteX940" fmla="*/ 698388 w 6166639"/>
              <a:gd name="connsiteY940" fmla="*/ 3385644 h 5761423"/>
              <a:gd name="connsiteX941" fmla="*/ 718933 w 6166639"/>
              <a:gd name="connsiteY941" fmla="*/ 3386314 h 5761423"/>
              <a:gd name="connsiteX942" fmla="*/ 739479 w 6166639"/>
              <a:gd name="connsiteY942" fmla="*/ 3386984 h 5761423"/>
              <a:gd name="connsiteX943" fmla="*/ 752843 w 6166639"/>
              <a:gd name="connsiteY943" fmla="*/ 3365270 h 5761423"/>
              <a:gd name="connsiteX944" fmla="*/ 761529 w 6166639"/>
              <a:gd name="connsiteY944" fmla="*/ 3370616 h 5761423"/>
              <a:gd name="connsiteX945" fmla="*/ 774893 w 6166639"/>
              <a:gd name="connsiteY945" fmla="*/ 3348902 h 5761423"/>
              <a:gd name="connsiteX946" fmla="*/ 787922 w 6166639"/>
              <a:gd name="connsiteY946" fmla="*/ 3356921 h 5761423"/>
              <a:gd name="connsiteX947" fmla="*/ 817324 w 6166639"/>
              <a:gd name="connsiteY947" fmla="*/ 3309151 h 5761423"/>
              <a:gd name="connsiteX948" fmla="*/ 826009 w 6166639"/>
              <a:gd name="connsiteY948" fmla="*/ 3314497 h 5761423"/>
              <a:gd name="connsiteX949" fmla="*/ 839374 w 6166639"/>
              <a:gd name="connsiteY949" fmla="*/ 3292784 h 5761423"/>
              <a:gd name="connsiteX950" fmla="*/ 848059 w 6166639"/>
              <a:gd name="connsiteY950" fmla="*/ 3298130 h 5761423"/>
              <a:gd name="connsiteX951" fmla="*/ 883976 w 6166639"/>
              <a:gd name="connsiteY951" fmla="*/ 3254369 h 5761423"/>
              <a:gd name="connsiteX952" fmla="*/ 922565 w 6166639"/>
              <a:gd name="connsiteY952" fmla="*/ 3206266 h 5761423"/>
              <a:gd name="connsiteX953" fmla="*/ 900851 w 6166639"/>
              <a:gd name="connsiteY953" fmla="*/ 3192902 h 5761423"/>
              <a:gd name="connsiteX954" fmla="*/ 918565 w 6166639"/>
              <a:gd name="connsiteY954" fmla="*/ 3096022 h 5761423"/>
              <a:gd name="connsiteX955" fmla="*/ 920908 w 6166639"/>
              <a:gd name="connsiteY955" fmla="*/ 3043573 h 5761423"/>
              <a:gd name="connsiteX956" fmla="*/ 951482 w 6166639"/>
              <a:gd name="connsiteY956" fmla="*/ 2969579 h 5761423"/>
              <a:gd name="connsiteX957" fmla="*/ 973872 w 6166639"/>
              <a:gd name="connsiteY957" fmla="*/ 2884560 h 5761423"/>
              <a:gd name="connsiteX958" fmla="*/ 951663 w 6166639"/>
              <a:gd name="connsiteY958" fmla="*/ 2799036 h 5761423"/>
              <a:gd name="connsiteX959" fmla="*/ 965028 w 6166639"/>
              <a:gd name="connsiteY959" fmla="*/ 2777322 h 5761423"/>
              <a:gd name="connsiteX960" fmla="*/ 966705 w 6166639"/>
              <a:gd name="connsiteY960" fmla="*/ 2706499 h 5761423"/>
              <a:gd name="connsiteX961" fmla="*/ 953676 w 6166639"/>
              <a:gd name="connsiteY961" fmla="*/ 2698480 h 5761423"/>
              <a:gd name="connsiteX962" fmla="*/ 996780 w 6166639"/>
              <a:gd name="connsiteY962" fmla="*/ 2599265 h 5761423"/>
              <a:gd name="connsiteX963" fmla="*/ 1064772 w 6166639"/>
              <a:gd name="connsiteY963" fmla="*/ 2503392 h 5761423"/>
              <a:gd name="connsiteX964" fmla="*/ 1135436 w 6166639"/>
              <a:gd name="connsiteY964" fmla="*/ 2403177 h 5761423"/>
              <a:gd name="connsiteX965" fmla="*/ 1182216 w 6166639"/>
              <a:gd name="connsiteY965" fmla="*/ 2288260 h 5761423"/>
              <a:gd name="connsiteX966" fmla="*/ 1169188 w 6166639"/>
              <a:gd name="connsiteY966" fmla="*/ 2280241 h 5761423"/>
              <a:gd name="connsiteX967" fmla="*/ 1179213 w 6166639"/>
              <a:gd name="connsiteY967" fmla="*/ 2244497 h 5761423"/>
              <a:gd name="connsiteX968" fmla="*/ 1189238 w 6166639"/>
              <a:gd name="connsiteY968" fmla="*/ 2208752 h 5761423"/>
              <a:gd name="connsiteX969" fmla="*/ 1180553 w 6166639"/>
              <a:gd name="connsiteY969" fmla="*/ 2203406 h 5761423"/>
              <a:gd name="connsiteX970" fmla="*/ 1199263 w 6166639"/>
              <a:gd name="connsiteY970" fmla="*/ 2173007 h 5761423"/>
              <a:gd name="connsiteX971" fmla="*/ 1186238 w 6166639"/>
              <a:gd name="connsiteY971" fmla="*/ 2126069 h 5761423"/>
              <a:gd name="connsiteX972" fmla="*/ 1186578 w 6166639"/>
              <a:gd name="connsiteY972" fmla="*/ 2057417 h 5761423"/>
              <a:gd name="connsiteX973" fmla="*/ 1199943 w 6166639"/>
              <a:gd name="connsiteY973" fmla="*/ 2035704 h 5761423"/>
              <a:gd name="connsiteX974" fmla="*/ 1182575 w 6166639"/>
              <a:gd name="connsiteY974" fmla="*/ 1986093 h 5761423"/>
              <a:gd name="connsiteX975" fmla="*/ 1181912 w 6166639"/>
              <a:gd name="connsiteY975" fmla="*/ 1928799 h 5761423"/>
              <a:gd name="connsiteX976" fmla="*/ 1211314 w 6166639"/>
              <a:gd name="connsiteY976" fmla="*/ 1881029 h 5761423"/>
              <a:gd name="connsiteX977" fmla="*/ 1199293 w 6166639"/>
              <a:gd name="connsiteY977" fmla="*/ 1822733 h 5761423"/>
              <a:gd name="connsiteX978" fmla="*/ 1215334 w 6166639"/>
              <a:gd name="connsiteY978" fmla="*/ 1757757 h 5761423"/>
              <a:gd name="connsiteX979" fmla="*/ 1184935 w 6166639"/>
              <a:gd name="connsiteY979" fmla="*/ 1739047 h 5761423"/>
              <a:gd name="connsiteX980" fmla="*/ 1187443 w 6166639"/>
              <a:gd name="connsiteY980" fmla="*/ 1710651 h 5761423"/>
              <a:gd name="connsiteX981" fmla="*/ 1199639 w 6166639"/>
              <a:gd name="connsiteY981" fmla="*/ 1676243 h 5761423"/>
              <a:gd name="connsiteX982" fmla="*/ 1208324 w 6166639"/>
              <a:gd name="connsiteY982" fmla="*/ 1681589 h 5761423"/>
              <a:gd name="connsiteX983" fmla="*/ 1227035 w 6166639"/>
              <a:gd name="connsiteY983" fmla="*/ 1651190 h 5761423"/>
              <a:gd name="connsiteX984" fmla="*/ 1441339 w 6166639"/>
              <a:gd name="connsiteY984" fmla="*/ 1687288 h 5761423"/>
              <a:gd name="connsiteX985" fmla="*/ 1629929 w 6166639"/>
              <a:gd name="connsiteY985" fmla="*/ 1599777 h 5761423"/>
              <a:gd name="connsiteX986" fmla="*/ 1651643 w 6166639"/>
              <a:gd name="connsiteY986" fmla="*/ 1613141 h 5761423"/>
              <a:gd name="connsiteX987" fmla="*/ 1754373 w 6166639"/>
              <a:gd name="connsiteY987" fmla="*/ 1577572 h 5761423"/>
              <a:gd name="connsiteX988" fmla="*/ 1861445 w 6166639"/>
              <a:gd name="connsiteY988" fmla="*/ 1544674 h 5761423"/>
              <a:gd name="connsiteX989" fmla="*/ 1917577 w 6166639"/>
              <a:gd name="connsiteY989" fmla="*/ 1453478 h 5761423"/>
              <a:gd name="connsiteX990" fmla="*/ 1930612 w 6166639"/>
              <a:gd name="connsiteY990" fmla="*/ 1383658 h 5761423"/>
              <a:gd name="connsiteX991" fmla="*/ 1965521 w 6166639"/>
              <a:gd name="connsiteY991" fmla="*/ 1390175 h 5761423"/>
              <a:gd name="connsiteX992" fmla="*/ 2001435 w 6166639"/>
              <a:gd name="connsiteY992" fmla="*/ 1385334 h 5761423"/>
              <a:gd name="connsiteX993" fmla="*/ 2049204 w 6166639"/>
              <a:gd name="connsiteY993" fmla="*/ 1414736 h 5761423"/>
              <a:gd name="connsiteX994" fmla="*/ 2084451 w 6166639"/>
              <a:gd name="connsiteY994" fmla="*/ 1391522 h 5761423"/>
              <a:gd name="connsiteX995" fmla="*/ 2118028 w 6166639"/>
              <a:gd name="connsiteY995" fmla="*/ 1361291 h 5761423"/>
              <a:gd name="connsiteX996" fmla="*/ 2118697 w 6166639"/>
              <a:gd name="connsiteY996" fmla="*/ 1340746 h 5761423"/>
              <a:gd name="connsiteX997" fmla="*/ 2105336 w 6166639"/>
              <a:gd name="connsiteY997" fmla="*/ 1323540 h 5761423"/>
              <a:gd name="connsiteX998" fmla="*/ 2118701 w 6166639"/>
              <a:gd name="connsiteY998" fmla="*/ 1301826 h 5761423"/>
              <a:gd name="connsiteX999" fmla="*/ 2138576 w 6166639"/>
              <a:gd name="connsiteY999" fmla="*/ 1323042 h 5761423"/>
              <a:gd name="connsiteX1000" fmla="*/ 2149766 w 6166639"/>
              <a:gd name="connsiteY1000" fmla="*/ 1338911 h 5761423"/>
              <a:gd name="connsiteX1001" fmla="*/ 2157785 w 6166639"/>
              <a:gd name="connsiteY1001" fmla="*/ 1325883 h 5761423"/>
              <a:gd name="connsiteX1002" fmla="*/ 2188184 w 6166639"/>
              <a:gd name="connsiteY1002" fmla="*/ 1344593 h 5761423"/>
              <a:gd name="connsiteX1003" fmla="*/ 2228608 w 6166639"/>
              <a:gd name="connsiteY1003" fmla="*/ 1327559 h 5761423"/>
              <a:gd name="connsiteX1004" fmla="*/ 2284898 w 6166639"/>
              <a:gd name="connsiteY1004" fmla="*/ 1338254 h 5761423"/>
              <a:gd name="connsiteX1005" fmla="*/ 2340859 w 6166639"/>
              <a:gd name="connsiteY1005" fmla="*/ 1300843 h 5761423"/>
              <a:gd name="connsiteX1006" fmla="*/ 2322828 w 6166639"/>
              <a:gd name="connsiteY1006" fmla="*/ 1193939 h 5761423"/>
              <a:gd name="connsiteX1007" fmla="*/ 2300111 w 6166639"/>
              <a:gd name="connsiteY1007" fmla="*/ 1191932 h 5761423"/>
              <a:gd name="connsiteX1008" fmla="*/ 2305457 w 6166639"/>
              <a:gd name="connsiteY1008" fmla="*/ 1183247 h 5761423"/>
              <a:gd name="connsiteX1009" fmla="*/ 2275058 w 6166639"/>
              <a:gd name="connsiteY1009" fmla="*/ 1164536 h 5761423"/>
              <a:gd name="connsiteX1010" fmla="*/ 2280404 w 6166639"/>
              <a:gd name="connsiteY1010" fmla="*/ 1155851 h 5761423"/>
              <a:gd name="connsiteX1011" fmla="*/ 2244995 w 6166639"/>
              <a:gd name="connsiteY1011" fmla="*/ 1116094 h 5761423"/>
              <a:gd name="connsiteX1012" fmla="*/ 2250341 w 6166639"/>
              <a:gd name="connsiteY1012" fmla="*/ 1107408 h 5761423"/>
              <a:gd name="connsiteX1013" fmla="*/ 2203073 w 6166639"/>
              <a:gd name="connsiteY1013" fmla="*/ 1072326 h 5761423"/>
              <a:gd name="connsiteX1014" fmla="*/ 2129917 w 6166639"/>
              <a:gd name="connsiteY1014" fmla="*/ 1006341 h 5761423"/>
              <a:gd name="connsiteX1015" fmla="*/ 2059602 w 6166639"/>
              <a:gd name="connsiteY1015" fmla="*/ 921147 h 5761423"/>
              <a:gd name="connsiteX1016" fmla="*/ 2025200 w 6166639"/>
              <a:gd name="connsiteY1016" fmla="*/ 831112 h 5761423"/>
              <a:gd name="connsiteX1017" fmla="*/ 2012172 w 6166639"/>
              <a:gd name="connsiteY1017" fmla="*/ 823094 h 5761423"/>
              <a:gd name="connsiteX1018" fmla="*/ 2023867 w 6166639"/>
              <a:gd name="connsiteY1018" fmla="*/ 794364 h 5761423"/>
              <a:gd name="connsiteX1019" fmla="*/ 2032889 w 6166639"/>
              <a:gd name="connsiteY1019" fmla="*/ 769978 h 5761423"/>
              <a:gd name="connsiteX1020" fmla="*/ 2024204 w 6166639"/>
              <a:gd name="connsiteY1020" fmla="*/ 764632 h 5761423"/>
              <a:gd name="connsiteX1021" fmla="*/ 2037569 w 6166639"/>
              <a:gd name="connsiteY1021" fmla="*/ 742918 h 5761423"/>
              <a:gd name="connsiteX1022" fmla="*/ 2024540 w 6166639"/>
              <a:gd name="connsiteY1022" fmla="*/ 734900 h 5761423"/>
              <a:gd name="connsiteX1023" fmla="*/ 2039911 w 6166639"/>
              <a:gd name="connsiteY1023" fmla="*/ 690469 h 5761423"/>
              <a:gd name="connsiteX1024" fmla="*/ 2031226 w 6166639"/>
              <a:gd name="connsiteY1024" fmla="*/ 685124 h 5761423"/>
              <a:gd name="connsiteX1025" fmla="*/ 2048435 w 6166639"/>
              <a:gd name="connsiteY1025" fmla="*/ 632843 h 5761423"/>
              <a:gd name="connsiteX1026" fmla="*/ 2038585 w 6166639"/>
              <a:gd name="connsiteY1026" fmla="*/ 575883 h 5761423"/>
              <a:gd name="connsiteX1027" fmla="*/ 2049277 w 6166639"/>
              <a:gd name="connsiteY1027" fmla="*/ 558512 h 5761423"/>
              <a:gd name="connsiteX1028" fmla="*/ 2043099 w 6166639"/>
              <a:gd name="connsiteY1028" fmla="*/ 524770 h 5761423"/>
              <a:gd name="connsiteX1029" fmla="*/ 2055296 w 6166639"/>
              <a:gd name="connsiteY1029" fmla="*/ 490362 h 5761423"/>
              <a:gd name="connsiteX1030" fmla="*/ 2042268 w 6166639"/>
              <a:gd name="connsiteY1030" fmla="*/ 482343 h 5761423"/>
              <a:gd name="connsiteX1031" fmla="*/ 2085034 w 6166639"/>
              <a:gd name="connsiteY1031" fmla="*/ 412860 h 5761423"/>
              <a:gd name="connsiteX1032" fmla="*/ 2083870 w 6166639"/>
              <a:gd name="connsiteY1032" fmla="*/ 361246 h 5761423"/>
              <a:gd name="connsiteX1033" fmla="*/ 2102082 w 6166639"/>
              <a:gd name="connsiteY1033" fmla="*/ 297607 h 5761423"/>
              <a:gd name="connsiteX1034" fmla="*/ 2110767 w 6166639"/>
              <a:gd name="connsiteY1034" fmla="*/ 302953 h 5761423"/>
              <a:gd name="connsiteX1035" fmla="*/ 2129478 w 6166639"/>
              <a:gd name="connsiteY1035" fmla="*/ 272554 h 5761423"/>
              <a:gd name="connsiteX1036" fmla="*/ 2142506 w 6166639"/>
              <a:gd name="connsiteY1036" fmla="*/ 280572 h 5761423"/>
              <a:gd name="connsiteX1037" fmla="*/ 2175248 w 6166639"/>
              <a:gd name="connsiteY1037" fmla="*/ 246834 h 5761423"/>
              <a:gd name="connsiteX1038" fmla="*/ 2183933 w 6166639"/>
              <a:gd name="connsiteY1038" fmla="*/ 252180 h 5761423"/>
              <a:gd name="connsiteX1039" fmla="*/ 2226700 w 6166639"/>
              <a:gd name="connsiteY1039" fmla="*/ 182697 h 5761423"/>
              <a:gd name="connsiteX1040" fmla="*/ 2239728 w 6166639"/>
              <a:gd name="connsiteY1040" fmla="*/ 190715 h 5761423"/>
              <a:gd name="connsiteX1041" fmla="*/ 2258439 w 6166639"/>
              <a:gd name="connsiteY1041" fmla="*/ 160317 h 5761423"/>
              <a:gd name="connsiteX1042" fmla="*/ 2267124 w 6166639"/>
              <a:gd name="connsiteY1042" fmla="*/ 165662 h 5761423"/>
              <a:gd name="connsiteX1043" fmla="*/ 2313231 w 6166639"/>
              <a:gd name="connsiteY1043" fmla="*/ 110211 h 5761423"/>
              <a:gd name="connsiteX1044" fmla="*/ 2359337 w 6166639"/>
              <a:gd name="connsiteY1044" fmla="*/ 54759 h 5761423"/>
              <a:gd name="connsiteX1045" fmla="*/ 2381051 w 6166639"/>
              <a:gd name="connsiteY1045" fmla="*/ 68123 h 5761423"/>
              <a:gd name="connsiteX1046" fmla="*/ 2457556 w 6166639"/>
              <a:gd name="connsiteY1046" fmla="*/ 31382 h 5761423"/>
              <a:gd name="connsiteX1047" fmla="*/ 2479270 w 6166639"/>
              <a:gd name="connsiteY1047" fmla="*/ 44746 h 5761423"/>
              <a:gd name="connsiteX1048" fmla="*/ 2489962 w 6166639"/>
              <a:gd name="connsiteY1048" fmla="*/ 27376 h 5761423"/>
              <a:gd name="connsiteX1049" fmla="*/ 2511675 w 6166639"/>
              <a:gd name="connsiteY1049" fmla="*/ 40740 h 5761423"/>
              <a:gd name="connsiteX1050" fmla="*/ 2566965 w 6166639"/>
              <a:gd name="connsiteY1050" fmla="*/ 23875 h 5761423"/>
              <a:gd name="connsiteX1051" fmla="*/ 2640630 w 6166639"/>
              <a:gd name="connsiteY1051" fmla="*/ 6342 h 5761423"/>
              <a:gd name="connsiteX1052" fmla="*/ 2662343 w 6166639"/>
              <a:gd name="connsiteY1052" fmla="*/ 19707 h 5761423"/>
              <a:gd name="connsiteX1053" fmla="*/ 2680384 w 6166639"/>
              <a:gd name="connsiteY1053" fmla="*/ 9853 h 5761423"/>
              <a:gd name="connsiteX1054" fmla="*/ 2698424 w 6166639"/>
              <a:gd name="connsiteY1054" fmla="*/ 0 h 57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</a:cxnLst>
            <a:rect l="l" t="t" r="r" b="b"/>
            <a:pathLst>
              <a:path w="6166639" h="5761423">
                <a:moveTo>
                  <a:pt x="134967" y="5487907"/>
                </a:moveTo>
                <a:lnTo>
                  <a:pt x="156680" y="5501272"/>
                </a:lnTo>
                <a:lnTo>
                  <a:pt x="151334" y="5509957"/>
                </a:lnTo>
                <a:lnTo>
                  <a:pt x="142649" y="5504611"/>
                </a:lnTo>
                <a:lnTo>
                  <a:pt x="137303" y="5513297"/>
                </a:lnTo>
                <a:lnTo>
                  <a:pt x="124275" y="5505278"/>
                </a:lnTo>
                <a:close/>
                <a:moveTo>
                  <a:pt x="1243444" y="5146246"/>
                </a:moveTo>
                <a:cubicBezTo>
                  <a:pt x="1258589" y="5147583"/>
                  <a:pt x="1267330" y="5147974"/>
                  <a:pt x="1269668" y="5147417"/>
                </a:cubicBezTo>
                <a:cubicBezTo>
                  <a:pt x="1272007" y="5146861"/>
                  <a:pt x="1282196" y="5148142"/>
                  <a:pt x="1300236" y="5151261"/>
                </a:cubicBezTo>
                <a:lnTo>
                  <a:pt x="1292217" y="5164290"/>
                </a:lnTo>
                <a:cubicBezTo>
                  <a:pt x="1303129" y="5178990"/>
                  <a:pt x="1305243" y="5198255"/>
                  <a:pt x="1298559" y="5222084"/>
                </a:cubicBezTo>
                <a:cubicBezTo>
                  <a:pt x="1283415" y="5220747"/>
                  <a:pt x="1273504" y="5220635"/>
                  <a:pt x="1268827" y="5221748"/>
                </a:cubicBezTo>
                <a:cubicBezTo>
                  <a:pt x="1264150" y="5222861"/>
                  <a:pt x="1253126" y="5218072"/>
                  <a:pt x="1235755" y="5207380"/>
                </a:cubicBezTo>
                <a:cubicBezTo>
                  <a:pt x="1233529" y="5198026"/>
                  <a:pt x="1232249" y="5195242"/>
                  <a:pt x="1231914" y="5199028"/>
                </a:cubicBezTo>
                <a:cubicBezTo>
                  <a:pt x="1231580" y="5202814"/>
                  <a:pt x="1227404" y="5198248"/>
                  <a:pt x="1219388" y="5185330"/>
                </a:cubicBezTo>
                <a:close/>
                <a:moveTo>
                  <a:pt x="3012356" y="5103300"/>
                </a:moveTo>
                <a:lnTo>
                  <a:pt x="3025384" y="5111318"/>
                </a:lnTo>
                <a:cubicBezTo>
                  <a:pt x="3024046" y="5126463"/>
                  <a:pt x="3026662" y="5140049"/>
                  <a:pt x="3033231" y="5152076"/>
                </a:cubicBezTo>
                <a:cubicBezTo>
                  <a:pt x="3039800" y="5164103"/>
                  <a:pt x="3043307" y="5176241"/>
                  <a:pt x="3043751" y="5188490"/>
                </a:cubicBezTo>
                <a:lnTo>
                  <a:pt x="3030386" y="5210204"/>
                </a:lnTo>
                <a:cubicBezTo>
                  <a:pt x="3034395" y="5216663"/>
                  <a:pt x="3037122" y="5220338"/>
                  <a:pt x="3038570" y="5221229"/>
                </a:cubicBezTo>
                <a:cubicBezTo>
                  <a:pt x="3040018" y="5222120"/>
                  <a:pt x="3042746" y="5225795"/>
                  <a:pt x="3046754" y="5232254"/>
                </a:cubicBezTo>
                <a:lnTo>
                  <a:pt x="3033389" y="5253968"/>
                </a:lnTo>
                <a:cubicBezTo>
                  <a:pt x="3037398" y="5260427"/>
                  <a:pt x="3040682" y="5266440"/>
                  <a:pt x="3043243" y="5272008"/>
                </a:cubicBezTo>
                <a:cubicBezTo>
                  <a:pt x="3045803" y="5277576"/>
                  <a:pt x="3049088" y="5283590"/>
                  <a:pt x="3053096" y="5290049"/>
                </a:cubicBezTo>
                <a:lnTo>
                  <a:pt x="3039732" y="5311762"/>
                </a:lnTo>
                <a:cubicBezTo>
                  <a:pt x="3044185" y="5330471"/>
                  <a:pt x="3046244" y="5341718"/>
                  <a:pt x="3045909" y="5345504"/>
                </a:cubicBezTo>
                <a:cubicBezTo>
                  <a:pt x="3045575" y="5349290"/>
                  <a:pt x="3045630" y="5357308"/>
                  <a:pt x="3046074" y="5369557"/>
                </a:cubicBezTo>
                <a:lnTo>
                  <a:pt x="3054760" y="5374903"/>
                </a:lnTo>
                <a:cubicBezTo>
                  <a:pt x="3042730" y="5407418"/>
                  <a:pt x="3039721" y="5441494"/>
                  <a:pt x="3045731" y="5477128"/>
                </a:cubicBezTo>
                <a:cubicBezTo>
                  <a:pt x="3051741" y="5512763"/>
                  <a:pt x="3055860" y="5535257"/>
                  <a:pt x="3058086" y="5544612"/>
                </a:cubicBezTo>
                <a:lnTo>
                  <a:pt x="3044722" y="5566325"/>
                </a:lnTo>
                <a:cubicBezTo>
                  <a:pt x="3048730" y="5572784"/>
                  <a:pt x="3052014" y="5578798"/>
                  <a:pt x="3054575" y="5584366"/>
                </a:cubicBezTo>
                <a:cubicBezTo>
                  <a:pt x="3057136" y="5589934"/>
                  <a:pt x="3060420" y="5595948"/>
                  <a:pt x="3064429" y="5602407"/>
                </a:cubicBezTo>
                <a:lnTo>
                  <a:pt x="3051064" y="5624120"/>
                </a:lnTo>
                <a:cubicBezTo>
                  <a:pt x="3055072" y="5630579"/>
                  <a:pt x="3057800" y="5634254"/>
                  <a:pt x="3059248" y="5635145"/>
                </a:cubicBezTo>
                <a:cubicBezTo>
                  <a:pt x="3060695" y="5636036"/>
                  <a:pt x="3063423" y="5639711"/>
                  <a:pt x="3067432" y="5646170"/>
                </a:cubicBezTo>
                <a:lnTo>
                  <a:pt x="3062086" y="5654856"/>
                </a:lnTo>
                <a:cubicBezTo>
                  <a:pt x="3063199" y="5659533"/>
                  <a:pt x="3064758" y="5663486"/>
                  <a:pt x="3066762" y="5666715"/>
                </a:cubicBezTo>
                <a:cubicBezTo>
                  <a:pt x="3068766" y="5669945"/>
                  <a:pt x="3070325" y="5673898"/>
                  <a:pt x="3071438" y="5678575"/>
                </a:cubicBezTo>
                <a:lnTo>
                  <a:pt x="3060746" y="5695946"/>
                </a:lnTo>
                <a:cubicBezTo>
                  <a:pt x="3068762" y="5708864"/>
                  <a:pt x="3073327" y="5717662"/>
                  <a:pt x="3074441" y="5722339"/>
                </a:cubicBezTo>
                <a:lnTo>
                  <a:pt x="3050385" y="5761423"/>
                </a:lnTo>
                <a:cubicBezTo>
                  <a:pt x="3020988" y="5731354"/>
                  <a:pt x="3010523" y="5702957"/>
                  <a:pt x="3018989" y="5676232"/>
                </a:cubicBezTo>
                <a:cubicBezTo>
                  <a:pt x="3027454" y="5649508"/>
                  <a:pt x="3032468" y="5618662"/>
                  <a:pt x="3034030" y="5583696"/>
                </a:cubicBezTo>
                <a:lnTo>
                  <a:pt x="3025344" y="5578350"/>
                </a:lnTo>
                <a:lnTo>
                  <a:pt x="3036036" y="5560979"/>
                </a:lnTo>
                <a:cubicBezTo>
                  <a:pt x="3032697" y="5546948"/>
                  <a:pt x="3025905" y="5528796"/>
                  <a:pt x="3015662" y="5506524"/>
                </a:cubicBezTo>
                <a:lnTo>
                  <a:pt x="3029027" y="5484810"/>
                </a:lnTo>
                <a:lnTo>
                  <a:pt x="3015999" y="5476792"/>
                </a:lnTo>
                <a:lnTo>
                  <a:pt x="3013999" y="5421670"/>
                </a:lnTo>
                <a:cubicBezTo>
                  <a:pt x="3005982" y="5408752"/>
                  <a:pt x="3001417" y="5399954"/>
                  <a:pt x="3000305" y="5395277"/>
                </a:cubicBezTo>
                <a:lnTo>
                  <a:pt x="3016342" y="5369221"/>
                </a:lnTo>
                <a:cubicBezTo>
                  <a:pt x="3001422" y="5348062"/>
                  <a:pt x="3000032" y="5329242"/>
                  <a:pt x="3012171" y="5312762"/>
                </a:cubicBezTo>
                <a:cubicBezTo>
                  <a:pt x="3024310" y="5296282"/>
                  <a:pt x="3022363" y="5275125"/>
                  <a:pt x="3006330" y="5249288"/>
                </a:cubicBezTo>
                <a:lnTo>
                  <a:pt x="3019695" y="5227575"/>
                </a:lnTo>
                <a:lnTo>
                  <a:pt x="3011009" y="5222229"/>
                </a:lnTo>
                <a:lnTo>
                  <a:pt x="3021701" y="5204858"/>
                </a:lnTo>
                <a:cubicBezTo>
                  <a:pt x="3013684" y="5191940"/>
                  <a:pt x="3008228" y="5184590"/>
                  <a:pt x="3005333" y="5182808"/>
                </a:cubicBezTo>
                <a:lnTo>
                  <a:pt x="3018698" y="5161095"/>
                </a:lnTo>
                <a:lnTo>
                  <a:pt x="3010013" y="5155749"/>
                </a:lnTo>
                <a:cubicBezTo>
                  <a:pt x="3008455" y="5138822"/>
                  <a:pt x="3009236" y="5121339"/>
                  <a:pt x="3012356" y="5103300"/>
                </a:cubicBezTo>
                <a:close/>
                <a:moveTo>
                  <a:pt x="3006026" y="4889827"/>
                </a:moveTo>
                <a:lnTo>
                  <a:pt x="3014712" y="4895173"/>
                </a:lnTo>
                <a:cubicBezTo>
                  <a:pt x="3013149" y="4930139"/>
                  <a:pt x="3016265" y="4963992"/>
                  <a:pt x="3024057" y="4996732"/>
                </a:cubicBezTo>
                <a:cubicBezTo>
                  <a:pt x="3031849" y="5029472"/>
                  <a:pt x="3027949" y="5064994"/>
                  <a:pt x="3012356" y="5103300"/>
                </a:cubicBezTo>
                <a:lnTo>
                  <a:pt x="3003670" y="5097954"/>
                </a:lnTo>
                <a:lnTo>
                  <a:pt x="3011689" y="5084926"/>
                </a:lnTo>
                <a:cubicBezTo>
                  <a:pt x="3006568" y="5073790"/>
                  <a:pt x="3004007" y="5068221"/>
                  <a:pt x="3004007" y="5068221"/>
                </a:cubicBezTo>
                <a:cubicBezTo>
                  <a:pt x="3004007" y="5068221"/>
                  <a:pt x="3005567" y="5059202"/>
                  <a:pt x="3008686" y="5041162"/>
                </a:cubicBezTo>
                <a:cubicBezTo>
                  <a:pt x="2994879" y="5024680"/>
                  <a:pt x="2988144" y="5001573"/>
                  <a:pt x="2988480" y="4971841"/>
                </a:cubicBezTo>
                <a:cubicBezTo>
                  <a:pt x="2988817" y="4942108"/>
                  <a:pt x="2994666" y="4914771"/>
                  <a:pt x="3006026" y="4889827"/>
                </a:cubicBezTo>
                <a:close/>
                <a:moveTo>
                  <a:pt x="641148" y="4733617"/>
                </a:moveTo>
                <a:lnTo>
                  <a:pt x="654176" y="4741635"/>
                </a:lnTo>
                <a:lnTo>
                  <a:pt x="640812" y="4763349"/>
                </a:lnTo>
                <a:lnTo>
                  <a:pt x="627783" y="4755330"/>
                </a:lnTo>
                <a:cubicBezTo>
                  <a:pt x="622438" y="4764016"/>
                  <a:pt x="609742" y="4778157"/>
                  <a:pt x="589696" y="4797754"/>
                </a:cubicBezTo>
                <a:lnTo>
                  <a:pt x="581010" y="4792408"/>
                </a:lnTo>
                <a:lnTo>
                  <a:pt x="538243" y="4861891"/>
                </a:lnTo>
                <a:cubicBezTo>
                  <a:pt x="513745" y="4862780"/>
                  <a:pt x="499157" y="4863781"/>
                  <a:pt x="494480" y="4864894"/>
                </a:cubicBezTo>
                <a:cubicBezTo>
                  <a:pt x="473989" y="4872242"/>
                  <a:pt x="462241" y="4879980"/>
                  <a:pt x="459233" y="4888109"/>
                </a:cubicBezTo>
                <a:cubicBezTo>
                  <a:pt x="456226" y="4896238"/>
                  <a:pt x="442473" y="4900747"/>
                  <a:pt x="417974" y="4901636"/>
                </a:cubicBezTo>
                <a:cubicBezTo>
                  <a:pt x="452941" y="4851311"/>
                  <a:pt x="489473" y="4817901"/>
                  <a:pt x="527558" y="4801424"/>
                </a:cubicBezTo>
                <a:cubicBezTo>
                  <a:pt x="565644" y="4784946"/>
                  <a:pt x="603504" y="4762349"/>
                  <a:pt x="641148" y="4733617"/>
                </a:cubicBezTo>
                <a:close/>
                <a:moveTo>
                  <a:pt x="3051809" y="4708431"/>
                </a:moveTo>
                <a:lnTo>
                  <a:pt x="3069180" y="4719122"/>
                </a:lnTo>
                <a:lnTo>
                  <a:pt x="3055815" y="4740836"/>
                </a:lnTo>
                <a:lnTo>
                  <a:pt x="3038444" y="4730144"/>
                </a:lnTo>
                <a:close/>
                <a:moveTo>
                  <a:pt x="1924822" y="4676432"/>
                </a:moveTo>
                <a:cubicBezTo>
                  <a:pt x="1928942" y="4672980"/>
                  <a:pt x="1941136" y="4677491"/>
                  <a:pt x="1961402" y="4689965"/>
                </a:cubicBezTo>
                <a:cubicBezTo>
                  <a:pt x="1984563" y="4704220"/>
                  <a:pt x="2003047" y="4719589"/>
                  <a:pt x="2016854" y="4736071"/>
                </a:cubicBezTo>
                <a:cubicBezTo>
                  <a:pt x="2030660" y="4752553"/>
                  <a:pt x="2037117" y="4774491"/>
                  <a:pt x="2036224" y="4801885"/>
                </a:cubicBezTo>
                <a:lnTo>
                  <a:pt x="2049252" y="4809904"/>
                </a:lnTo>
                <a:cubicBezTo>
                  <a:pt x="2040343" y="4824379"/>
                  <a:pt x="2033493" y="4837129"/>
                  <a:pt x="2028704" y="4848153"/>
                </a:cubicBezTo>
                <a:cubicBezTo>
                  <a:pt x="2023914" y="4859177"/>
                  <a:pt x="2018512" y="4872818"/>
                  <a:pt x="2012498" y="4889076"/>
                </a:cubicBezTo>
                <a:cubicBezTo>
                  <a:pt x="1997353" y="4887738"/>
                  <a:pt x="1983657" y="4887291"/>
                  <a:pt x="1971407" y="4887736"/>
                </a:cubicBezTo>
                <a:cubicBezTo>
                  <a:pt x="1950697" y="4863013"/>
                  <a:pt x="1930209" y="4844414"/>
                  <a:pt x="1909943" y="4831941"/>
                </a:cubicBezTo>
                <a:cubicBezTo>
                  <a:pt x="1889677" y="4819467"/>
                  <a:pt x="1879434" y="4797195"/>
                  <a:pt x="1879214" y="4765124"/>
                </a:cubicBezTo>
                <a:lnTo>
                  <a:pt x="1870529" y="4759778"/>
                </a:lnTo>
                <a:cubicBezTo>
                  <a:pt x="1876543" y="4743520"/>
                  <a:pt x="1882669" y="4730325"/>
                  <a:pt x="1888906" y="4720192"/>
                </a:cubicBezTo>
                <a:cubicBezTo>
                  <a:pt x="1895142" y="4710059"/>
                  <a:pt x="1900377" y="4698311"/>
                  <a:pt x="1904610" y="4684949"/>
                </a:cubicBezTo>
                <a:cubicBezTo>
                  <a:pt x="1913964" y="4682723"/>
                  <a:pt x="1920702" y="4679883"/>
                  <a:pt x="1924822" y="4676432"/>
                </a:cubicBezTo>
                <a:close/>
                <a:moveTo>
                  <a:pt x="4346007" y="4648741"/>
                </a:moveTo>
                <a:lnTo>
                  <a:pt x="4376406" y="4667452"/>
                </a:lnTo>
                <a:cubicBezTo>
                  <a:pt x="4378408" y="4696627"/>
                  <a:pt x="4390655" y="4722129"/>
                  <a:pt x="4413147" y="4743957"/>
                </a:cubicBezTo>
                <a:cubicBezTo>
                  <a:pt x="4435639" y="4765785"/>
                  <a:pt x="4457240" y="4789060"/>
                  <a:pt x="4477951" y="4813783"/>
                </a:cubicBezTo>
                <a:lnTo>
                  <a:pt x="4459240" y="4844182"/>
                </a:lnTo>
                <a:lnTo>
                  <a:pt x="4420156" y="4820126"/>
                </a:lnTo>
                <a:cubicBezTo>
                  <a:pt x="4422831" y="4789837"/>
                  <a:pt x="4421552" y="4774080"/>
                  <a:pt x="4416318" y="4772855"/>
                </a:cubicBezTo>
                <a:cubicBezTo>
                  <a:pt x="4411084" y="4771629"/>
                  <a:pt x="4403012" y="4763666"/>
                  <a:pt x="4392100" y="4748966"/>
                </a:cubicBezTo>
                <a:lnTo>
                  <a:pt x="4397446" y="4740281"/>
                </a:lnTo>
                <a:lnTo>
                  <a:pt x="4358361" y="4716224"/>
                </a:lnTo>
                <a:cubicBezTo>
                  <a:pt x="4359699" y="4701080"/>
                  <a:pt x="4361259" y="4692060"/>
                  <a:pt x="4363041" y="4689165"/>
                </a:cubicBezTo>
                <a:cubicBezTo>
                  <a:pt x="4349234" y="4672683"/>
                  <a:pt x="4340883" y="4663551"/>
                  <a:pt x="4337988" y="4661769"/>
                </a:cubicBezTo>
                <a:close/>
                <a:moveTo>
                  <a:pt x="977588" y="4371846"/>
                </a:moveTo>
                <a:lnTo>
                  <a:pt x="986274" y="4377192"/>
                </a:lnTo>
                <a:cubicBezTo>
                  <a:pt x="947071" y="4440885"/>
                  <a:pt x="910431" y="4484200"/>
                  <a:pt x="876354" y="4507136"/>
                </a:cubicBezTo>
                <a:cubicBezTo>
                  <a:pt x="873903" y="4517604"/>
                  <a:pt x="872789" y="4525900"/>
                  <a:pt x="873011" y="4532024"/>
                </a:cubicBezTo>
                <a:cubicBezTo>
                  <a:pt x="873233" y="4538149"/>
                  <a:pt x="868889" y="4548449"/>
                  <a:pt x="859979" y="4562925"/>
                </a:cubicBezTo>
                <a:lnTo>
                  <a:pt x="846951" y="4554906"/>
                </a:lnTo>
                <a:lnTo>
                  <a:pt x="814876" y="4607018"/>
                </a:lnTo>
                <a:lnTo>
                  <a:pt x="806191" y="4601672"/>
                </a:lnTo>
                <a:lnTo>
                  <a:pt x="800845" y="4610358"/>
                </a:lnTo>
                <a:lnTo>
                  <a:pt x="809530" y="4615704"/>
                </a:lnTo>
                <a:cubicBezTo>
                  <a:pt x="805966" y="4621494"/>
                  <a:pt x="804462" y="4625558"/>
                  <a:pt x="805019" y="4627897"/>
                </a:cubicBezTo>
                <a:cubicBezTo>
                  <a:pt x="805576" y="4630236"/>
                  <a:pt x="804072" y="4634300"/>
                  <a:pt x="800508" y="4640090"/>
                </a:cubicBezTo>
                <a:cubicBezTo>
                  <a:pt x="789816" y="4657461"/>
                  <a:pt x="775673" y="4670711"/>
                  <a:pt x="758078" y="4679841"/>
                </a:cubicBezTo>
                <a:cubicBezTo>
                  <a:pt x="740483" y="4688971"/>
                  <a:pt x="724113" y="4692867"/>
                  <a:pt x="708968" y="4691529"/>
                </a:cubicBezTo>
                <a:lnTo>
                  <a:pt x="719660" y="4674159"/>
                </a:lnTo>
                <a:lnTo>
                  <a:pt x="710975" y="4668813"/>
                </a:lnTo>
                <a:lnTo>
                  <a:pt x="743050" y="4616700"/>
                </a:lnTo>
                <a:lnTo>
                  <a:pt x="764763" y="4630065"/>
                </a:lnTo>
                <a:cubicBezTo>
                  <a:pt x="795501" y="4593097"/>
                  <a:pt x="823455" y="4557410"/>
                  <a:pt x="848624" y="4523002"/>
                </a:cubicBezTo>
                <a:cubicBezTo>
                  <a:pt x="873794" y="4488595"/>
                  <a:pt x="901747" y="4452907"/>
                  <a:pt x="932485" y="4415939"/>
                </a:cubicBezTo>
                <a:lnTo>
                  <a:pt x="945513" y="4423958"/>
                </a:lnTo>
                <a:close/>
                <a:moveTo>
                  <a:pt x="1098867" y="4242905"/>
                </a:moveTo>
                <a:lnTo>
                  <a:pt x="1116238" y="4253596"/>
                </a:lnTo>
                <a:cubicBezTo>
                  <a:pt x="1096192" y="4273193"/>
                  <a:pt x="1077761" y="4291789"/>
                  <a:pt x="1060945" y="4309382"/>
                </a:cubicBezTo>
                <a:cubicBezTo>
                  <a:pt x="1044128" y="4326974"/>
                  <a:pt x="1025697" y="4345570"/>
                  <a:pt x="1005651" y="4365167"/>
                </a:cubicBezTo>
                <a:lnTo>
                  <a:pt x="988280" y="4354475"/>
                </a:lnTo>
                <a:cubicBezTo>
                  <a:pt x="991844" y="4348685"/>
                  <a:pt x="1001923" y="4333931"/>
                  <a:pt x="1018517" y="4310213"/>
                </a:cubicBezTo>
                <a:cubicBezTo>
                  <a:pt x="1035112" y="4286495"/>
                  <a:pt x="1046638" y="4272633"/>
                  <a:pt x="1053097" y="4268624"/>
                </a:cubicBezTo>
                <a:lnTo>
                  <a:pt x="1061783" y="4273970"/>
                </a:lnTo>
                <a:cubicBezTo>
                  <a:pt x="1072919" y="4268849"/>
                  <a:pt x="1085281" y="4258493"/>
                  <a:pt x="1098867" y="4242905"/>
                </a:cubicBezTo>
                <a:close/>
                <a:moveTo>
                  <a:pt x="3166778" y="4132501"/>
                </a:moveTo>
                <a:lnTo>
                  <a:pt x="3197177" y="4151212"/>
                </a:lnTo>
                <a:lnTo>
                  <a:pt x="3191831" y="4159897"/>
                </a:lnTo>
                <a:cubicBezTo>
                  <a:pt x="3192944" y="4164575"/>
                  <a:pt x="3206084" y="4175656"/>
                  <a:pt x="3231249" y="4193141"/>
                </a:cubicBezTo>
                <a:cubicBezTo>
                  <a:pt x="3256414" y="4210626"/>
                  <a:pt x="3271001" y="4222598"/>
                  <a:pt x="3275009" y="4229057"/>
                </a:cubicBezTo>
                <a:lnTo>
                  <a:pt x="3256299" y="4259456"/>
                </a:lnTo>
                <a:cubicBezTo>
                  <a:pt x="3226234" y="4236959"/>
                  <a:pt x="3206915" y="4218083"/>
                  <a:pt x="3198342" y="4202826"/>
                </a:cubicBezTo>
                <a:cubicBezTo>
                  <a:pt x="3189769" y="4187569"/>
                  <a:pt x="3177465" y="4167023"/>
                  <a:pt x="3161432" y="4141187"/>
                </a:cubicBezTo>
                <a:close/>
                <a:moveTo>
                  <a:pt x="5613341" y="2249214"/>
                </a:moveTo>
                <a:lnTo>
                  <a:pt x="5622027" y="2254560"/>
                </a:lnTo>
                <a:lnTo>
                  <a:pt x="5595298" y="2297987"/>
                </a:lnTo>
                <a:cubicBezTo>
                  <a:pt x="5576589" y="2302439"/>
                  <a:pt x="5556599" y="2317081"/>
                  <a:pt x="5535328" y="2341912"/>
                </a:cubicBezTo>
                <a:cubicBezTo>
                  <a:pt x="5514057" y="2366743"/>
                  <a:pt x="5494289" y="2387509"/>
                  <a:pt x="5476025" y="2404211"/>
                </a:cubicBezTo>
                <a:lnTo>
                  <a:pt x="5454312" y="2390846"/>
                </a:lnTo>
                <a:cubicBezTo>
                  <a:pt x="5476808" y="2360782"/>
                  <a:pt x="5502033" y="2334392"/>
                  <a:pt x="5529985" y="2311678"/>
                </a:cubicBezTo>
                <a:cubicBezTo>
                  <a:pt x="5557938" y="2288964"/>
                  <a:pt x="5585723" y="2268142"/>
                  <a:pt x="5613341" y="2249214"/>
                </a:cubicBezTo>
                <a:close/>
                <a:moveTo>
                  <a:pt x="4556369" y="1904029"/>
                </a:moveTo>
                <a:lnTo>
                  <a:pt x="4573739" y="1914721"/>
                </a:lnTo>
                <a:lnTo>
                  <a:pt x="4560375" y="1936434"/>
                </a:lnTo>
                <a:lnTo>
                  <a:pt x="4543004" y="1925742"/>
                </a:lnTo>
                <a:close/>
                <a:moveTo>
                  <a:pt x="4296486" y="1606349"/>
                </a:moveTo>
                <a:lnTo>
                  <a:pt x="4305172" y="1611695"/>
                </a:lnTo>
                <a:lnTo>
                  <a:pt x="4286461" y="1642094"/>
                </a:lnTo>
                <a:lnTo>
                  <a:pt x="4277776" y="1636748"/>
                </a:lnTo>
                <a:cubicBezTo>
                  <a:pt x="4265971" y="1649442"/>
                  <a:pt x="4256226" y="1660410"/>
                  <a:pt x="4248542" y="1669652"/>
                </a:cubicBezTo>
                <a:cubicBezTo>
                  <a:pt x="4240857" y="1678894"/>
                  <a:pt x="4233451" y="1689305"/>
                  <a:pt x="4226323" y="1700885"/>
                </a:cubicBezTo>
                <a:lnTo>
                  <a:pt x="4213295" y="1692867"/>
                </a:lnTo>
                <a:cubicBezTo>
                  <a:pt x="4227995" y="1681955"/>
                  <a:pt x="4241415" y="1668259"/>
                  <a:pt x="4253554" y="1651779"/>
                </a:cubicBezTo>
                <a:cubicBezTo>
                  <a:pt x="4265694" y="1635299"/>
                  <a:pt x="4280005" y="1620156"/>
                  <a:pt x="4296486" y="1606349"/>
                </a:cubicBezTo>
                <a:close/>
                <a:moveTo>
                  <a:pt x="4323882" y="1581296"/>
                </a:moveTo>
                <a:lnTo>
                  <a:pt x="4332568" y="1586642"/>
                </a:lnTo>
                <a:cubicBezTo>
                  <a:pt x="4324327" y="1593545"/>
                  <a:pt x="4320930" y="1597442"/>
                  <a:pt x="4322378" y="1598333"/>
                </a:cubicBezTo>
                <a:cubicBezTo>
                  <a:pt x="4323825" y="1599224"/>
                  <a:pt x="4319872" y="1600783"/>
                  <a:pt x="4310518" y="1603010"/>
                </a:cubicBezTo>
                <a:close/>
                <a:moveTo>
                  <a:pt x="264823" y="1563989"/>
                </a:moveTo>
                <a:cubicBezTo>
                  <a:pt x="291445" y="1559043"/>
                  <a:pt x="327555" y="1570603"/>
                  <a:pt x="373153" y="1598669"/>
                </a:cubicBezTo>
                <a:cubicBezTo>
                  <a:pt x="372929" y="1618490"/>
                  <a:pt x="378049" y="1642599"/>
                  <a:pt x="388514" y="1670996"/>
                </a:cubicBezTo>
                <a:cubicBezTo>
                  <a:pt x="398980" y="1699393"/>
                  <a:pt x="397975" y="1723725"/>
                  <a:pt x="385501" y="1743991"/>
                </a:cubicBezTo>
                <a:lnTo>
                  <a:pt x="380156" y="1752676"/>
                </a:lnTo>
                <a:lnTo>
                  <a:pt x="367128" y="1744657"/>
                </a:lnTo>
                <a:lnTo>
                  <a:pt x="348417" y="1775056"/>
                </a:lnTo>
                <a:lnTo>
                  <a:pt x="339732" y="1769710"/>
                </a:lnTo>
                <a:lnTo>
                  <a:pt x="326367" y="1791424"/>
                </a:lnTo>
                <a:lnTo>
                  <a:pt x="317682" y="1786078"/>
                </a:lnTo>
                <a:cubicBezTo>
                  <a:pt x="298304" y="1798103"/>
                  <a:pt x="281767" y="1803892"/>
                  <a:pt x="268070" y="1803446"/>
                </a:cubicBezTo>
                <a:cubicBezTo>
                  <a:pt x="254374" y="1802999"/>
                  <a:pt x="231602" y="1792975"/>
                  <a:pt x="199755" y="1773373"/>
                </a:cubicBezTo>
                <a:cubicBezTo>
                  <a:pt x="173699" y="1757336"/>
                  <a:pt x="166017" y="1740631"/>
                  <a:pt x="176709" y="1723261"/>
                </a:cubicBezTo>
                <a:lnTo>
                  <a:pt x="154995" y="1709896"/>
                </a:lnTo>
                <a:lnTo>
                  <a:pt x="165687" y="1692525"/>
                </a:lnTo>
                <a:cubicBezTo>
                  <a:pt x="161679" y="1686066"/>
                  <a:pt x="159396" y="1681667"/>
                  <a:pt x="158840" y="1679329"/>
                </a:cubicBezTo>
                <a:cubicBezTo>
                  <a:pt x="158283" y="1676990"/>
                  <a:pt x="156001" y="1672591"/>
                  <a:pt x="151992" y="1666132"/>
                </a:cubicBezTo>
                <a:cubicBezTo>
                  <a:pt x="184512" y="1626269"/>
                  <a:pt x="214302" y="1595704"/>
                  <a:pt x="241364" y="1574437"/>
                </a:cubicBezTo>
                <a:cubicBezTo>
                  <a:pt x="248130" y="1569121"/>
                  <a:pt x="255949" y="1565638"/>
                  <a:pt x="264823" y="1563989"/>
                </a:cubicBezTo>
                <a:close/>
                <a:moveTo>
                  <a:pt x="4293484" y="1562585"/>
                </a:moveTo>
                <a:lnTo>
                  <a:pt x="4306511" y="1570604"/>
                </a:lnTo>
                <a:cubicBezTo>
                  <a:pt x="4291812" y="1581516"/>
                  <a:pt x="4284461" y="1586972"/>
                  <a:pt x="4284461" y="1586972"/>
                </a:cubicBezTo>
                <a:cubicBezTo>
                  <a:pt x="4284461" y="1586972"/>
                  <a:pt x="4278337" y="1587194"/>
                  <a:pt x="4266088" y="1587638"/>
                </a:cubicBezTo>
                <a:cubicBezTo>
                  <a:pt x="4272547" y="1583630"/>
                  <a:pt x="4277113" y="1579454"/>
                  <a:pt x="4279785" y="1575112"/>
                </a:cubicBezTo>
                <a:cubicBezTo>
                  <a:pt x="4282458" y="1570769"/>
                  <a:pt x="4287024" y="1566594"/>
                  <a:pt x="4293484" y="1562585"/>
                </a:cubicBezTo>
                <a:close/>
                <a:moveTo>
                  <a:pt x="4369989" y="1525844"/>
                </a:moveTo>
                <a:lnTo>
                  <a:pt x="4383017" y="1533863"/>
                </a:lnTo>
                <a:lnTo>
                  <a:pt x="4350942" y="1585975"/>
                </a:lnTo>
                <a:cubicBezTo>
                  <a:pt x="4336466" y="1577065"/>
                  <a:pt x="4327335" y="1572443"/>
                  <a:pt x="4323549" y="1572109"/>
                </a:cubicBezTo>
                <a:cubicBezTo>
                  <a:pt x="4319763" y="1571774"/>
                  <a:pt x="4314084" y="1571273"/>
                  <a:pt x="4306511" y="1570604"/>
                </a:cubicBezTo>
                <a:lnTo>
                  <a:pt x="4317203" y="1553233"/>
                </a:lnTo>
                <a:cubicBezTo>
                  <a:pt x="4331235" y="1549894"/>
                  <a:pt x="4348830" y="1540764"/>
                  <a:pt x="4369989" y="1525844"/>
                </a:cubicBezTo>
                <a:close/>
                <a:moveTo>
                  <a:pt x="4461529" y="1474405"/>
                </a:moveTo>
                <a:lnTo>
                  <a:pt x="4470214" y="1479751"/>
                </a:lnTo>
                <a:lnTo>
                  <a:pt x="4451504" y="1510149"/>
                </a:lnTo>
                <a:cubicBezTo>
                  <a:pt x="4431682" y="1509925"/>
                  <a:pt x="4420268" y="1513877"/>
                  <a:pt x="4417260" y="1522006"/>
                </a:cubicBezTo>
                <a:cubicBezTo>
                  <a:pt x="4414253" y="1530135"/>
                  <a:pt x="4402838" y="1534087"/>
                  <a:pt x="4383017" y="1533863"/>
                </a:cubicBezTo>
                <a:cubicBezTo>
                  <a:pt x="4400837" y="1504912"/>
                  <a:pt x="4425225" y="1487987"/>
                  <a:pt x="4456183" y="1483090"/>
                </a:cubicBezTo>
                <a:close/>
                <a:moveTo>
                  <a:pt x="4556745" y="1407264"/>
                </a:moveTo>
                <a:lnTo>
                  <a:pt x="4565430" y="1412610"/>
                </a:lnTo>
                <a:lnTo>
                  <a:pt x="4533355" y="1464723"/>
                </a:lnTo>
                <a:lnTo>
                  <a:pt x="4502956" y="1446012"/>
                </a:lnTo>
                <a:lnTo>
                  <a:pt x="4521666" y="1415613"/>
                </a:lnTo>
                <a:cubicBezTo>
                  <a:pt x="4529239" y="1416282"/>
                  <a:pt x="4534194" y="1416338"/>
                  <a:pt x="4536533" y="1415782"/>
                </a:cubicBezTo>
                <a:cubicBezTo>
                  <a:pt x="4538871" y="1415225"/>
                  <a:pt x="4543826" y="1415281"/>
                  <a:pt x="4551399" y="1415950"/>
                </a:cubicBezTo>
                <a:close/>
                <a:moveTo>
                  <a:pt x="6144926" y="1336909"/>
                </a:moveTo>
                <a:lnTo>
                  <a:pt x="6166639" y="1350274"/>
                </a:lnTo>
                <a:cubicBezTo>
                  <a:pt x="6143026" y="1375667"/>
                  <a:pt x="6120310" y="1399601"/>
                  <a:pt x="6098483" y="1422094"/>
                </a:cubicBezTo>
                <a:cubicBezTo>
                  <a:pt x="6076655" y="1444586"/>
                  <a:pt x="6055274" y="1453381"/>
                  <a:pt x="6034339" y="1448480"/>
                </a:cubicBezTo>
                <a:lnTo>
                  <a:pt x="6066414" y="1396368"/>
                </a:lnTo>
                <a:cubicBezTo>
                  <a:pt x="6073986" y="1397036"/>
                  <a:pt x="6079220" y="1398262"/>
                  <a:pt x="6082115" y="1400044"/>
                </a:cubicBezTo>
                <a:cubicBezTo>
                  <a:pt x="6085010" y="1401826"/>
                  <a:pt x="6088796" y="1402160"/>
                  <a:pt x="6093473" y="1401047"/>
                </a:cubicBezTo>
                <a:cubicBezTo>
                  <a:pt x="6117083" y="1375659"/>
                  <a:pt x="6134234" y="1354280"/>
                  <a:pt x="6144926" y="1336909"/>
                </a:cubicBezTo>
                <a:close/>
                <a:moveTo>
                  <a:pt x="2078620" y="1211290"/>
                </a:moveTo>
                <a:cubicBezTo>
                  <a:pt x="2089531" y="1225990"/>
                  <a:pt x="2097604" y="1233953"/>
                  <a:pt x="2102838" y="1235178"/>
                </a:cubicBezTo>
                <a:cubicBezTo>
                  <a:pt x="2108072" y="1236403"/>
                  <a:pt x="2109351" y="1252160"/>
                  <a:pt x="2106676" y="1282449"/>
                </a:cubicBezTo>
                <a:lnTo>
                  <a:pt x="2076277" y="1263739"/>
                </a:lnTo>
                <a:cubicBezTo>
                  <a:pt x="2075832" y="1251489"/>
                  <a:pt x="2075054" y="1243026"/>
                  <a:pt x="2073941" y="1238349"/>
                </a:cubicBezTo>
                <a:cubicBezTo>
                  <a:pt x="2072827" y="1233672"/>
                  <a:pt x="2074387" y="1224652"/>
                  <a:pt x="2078620" y="1211290"/>
                </a:cubicBezTo>
                <a:close/>
                <a:moveTo>
                  <a:pt x="5520897" y="1144432"/>
                </a:moveTo>
                <a:lnTo>
                  <a:pt x="5538268" y="1155124"/>
                </a:lnTo>
                <a:lnTo>
                  <a:pt x="5532922" y="1163809"/>
                </a:lnTo>
                <a:lnTo>
                  <a:pt x="5545950" y="1171828"/>
                </a:lnTo>
                <a:lnTo>
                  <a:pt x="5519220" y="1215255"/>
                </a:lnTo>
                <a:lnTo>
                  <a:pt x="5527906" y="1220600"/>
                </a:lnTo>
                <a:lnTo>
                  <a:pt x="5517214" y="1237971"/>
                </a:lnTo>
                <a:lnTo>
                  <a:pt x="5525900" y="1243317"/>
                </a:lnTo>
                <a:lnTo>
                  <a:pt x="5501843" y="1282402"/>
                </a:lnTo>
                <a:cubicBezTo>
                  <a:pt x="5505851" y="1288860"/>
                  <a:pt x="5508134" y="1293260"/>
                  <a:pt x="5508687" y="1295604"/>
                </a:cubicBezTo>
                <a:cubicBezTo>
                  <a:pt x="5509243" y="1297942"/>
                  <a:pt x="5511529" y="1302335"/>
                  <a:pt x="5515538" y="1308794"/>
                </a:cubicBezTo>
                <a:lnTo>
                  <a:pt x="5504843" y="1326171"/>
                </a:lnTo>
                <a:lnTo>
                  <a:pt x="5513528" y="1331517"/>
                </a:lnTo>
                <a:cubicBezTo>
                  <a:pt x="5505066" y="1358236"/>
                  <a:pt x="5493984" y="1384349"/>
                  <a:pt x="5480285" y="1409848"/>
                </a:cubicBezTo>
                <a:cubicBezTo>
                  <a:pt x="5466586" y="1435348"/>
                  <a:pt x="5455503" y="1461460"/>
                  <a:pt x="5447038" y="1488185"/>
                </a:cubicBezTo>
                <a:cubicBezTo>
                  <a:pt x="5438353" y="1482839"/>
                  <a:pt x="5426438" y="1479497"/>
                  <a:pt x="5411293" y="1478160"/>
                </a:cubicBezTo>
                <a:cubicBezTo>
                  <a:pt x="5411962" y="1470587"/>
                  <a:pt x="5411016" y="1464018"/>
                  <a:pt x="5408452" y="1458455"/>
                </a:cubicBezTo>
                <a:cubicBezTo>
                  <a:pt x="5405895" y="1452881"/>
                  <a:pt x="5404058" y="1447759"/>
                  <a:pt x="5402944" y="1443082"/>
                </a:cubicBezTo>
                <a:lnTo>
                  <a:pt x="5421655" y="1412683"/>
                </a:lnTo>
                <a:lnTo>
                  <a:pt x="5412969" y="1407337"/>
                </a:lnTo>
                <a:lnTo>
                  <a:pt x="5429007" y="1381280"/>
                </a:lnTo>
                <a:lnTo>
                  <a:pt x="5420322" y="1375935"/>
                </a:lnTo>
                <a:lnTo>
                  <a:pt x="5433687" y="1354221"/>
                </a:lnTo>
                <a:lnTo>
                  <a:pt x="5420659" y="1346202"/>
                </a:lnTo>
                <a:cubicBezTo>
                  <a:pt x="5421324" y="1338636"/>
                  <a:pt x="5426116" y="1327606"/>
                  <a:pt x="5435026" y="1313130"/>
                </a:cubicBezTo>
                <a:cubicBezTo>
                  <a:pt x="5438587" y="1307346"/>
                  <a:pt x="5443769" y="1300548"/>
                  <a:pt x="5450558" y="1292759"/>
                </a:cubicBezTo>
                <a:cubicBezTo>
                  <a:pt x="5457356" y="1284959"/>
                  <a:pt x="5462531" y="1278172"/>
                  <a:pt x="5466098" y="1272377"/>
                </a:cubicBezTo>
                <a:cubicBezTo>
                  <a:pt x="5478572" y="1252110"/>
                  <a:pt x="5482582" y="1232623"/>
                  <a:pt x="5478130" y="1213915"/>
                </a:cubicBezTo>
                <a:cubicBezTo>
                  <a:pt x="5489935" y="1201221"/>
                  <a:pt x="5499401" y="1189084"/>
                  <a:pt x="5506525" y="1177509"/>
                </a:cubicBezTo>
                <a:cubicBezTo>
                  <a:pt x="5511875" y="1168818"/>
                  <a:pt x="5516664" y="1157795"/>
                  <a:pt x="5520897" y="1144432"/>
                </a:cubicBezTo>
                <a:close/>
                <a:moveTo>
                  <a:pt x="1642739" y="236433"/>
                </a:moveTo>
                <a:lnTo>
                  <a:pt x="1624028" y="266832"/>
                </a:lnTo>
                <a:lnTo>
                  <a:pt x="1615343" y="261486"/>
                </a:lnTo>
                <a:lnTo>
                  <a:pt x="1570240" y="305580"/>
                </a:lnTo>
                <a:cubicBezTo>
                  <a:pt x="1559328" y="290879"/>
                  <a:pt x="1554039" y="281636"/>
                  <a:pt x="1554374" y="277851"/>
                </a:cubicBezTo>
                <a:cubicBezTo>
                  <a:pt x="1554708" y="274064"/>
                  <a:pt x="1558774" y="262595"/>
                  <a:pt x="1566570" y="243442"/>
                </a:cubicBezTo>
                <a:cubicBezTo>
                  <a:pt x="1578819" y="242998"/>
                  <a:pt x="1591514" y="241830"/>
                  <a:pt x="1604655" y="239938"/>
                </a:cubicBezTo>
                <a:cubicBezTo>
                  <a:pt x="1617795" y="238046"/>
                  <a:pt x="1630490" y="236877"/>
                  <a:pt x="1642739" y="236433"/>
                </a:cubicBezTo>
                <a:close/>
                <a:moveTo>
                  <a:pt x="1770697" y="135554"/>
                </a:moveTo>
                <a:lnTo>
                  <a:pt x="1792410" y="148919"/>
                </a:lnTo>
                <a:cubicBezTo>
                  <a:pt x="1778823" y="164508"/>
                  <a:pt x="1754991" y="183771"/>
                  <a:pt x="1720914" y="206707"/>
                </a:cubicBezTo>
                <a:cubicBezTo>
                  <a:pt x="1686837" y="229644"/>
                  <a:pt x="1660779" y="239552"/>
                  <a:pt x="1642739" y="236433"/>
                </a:cubicBezTo>
                <a:lnTo>
                  <a:pt x="1661450" y="206034"/>
                </a:lnTo>
                <a:cubicBezTo>
                  <a:pt x="1673699" y="205590"/>
                  <a:pt x="1681160" y="203196"/>
                  <a:pt x="1683833" y="198854"/>
                </a:cubicBezTo>
                <a:cubicBezTo>
                  <a:pt x="1686506" y="194511"/>
                  <a:pt x="1694301" y="188331"/>
                  <a:pt x="1707220" y="180314"/>
                </a:cubicBezTo>
                <a:lnTo>
                  <a:pt x="1715905" y="185660"/>
                </a:lnTo>
                <a:lnTo>
                  <a:pt x="1729270" y="163947"/>
                </a:lnTo>
                <a:cubicBezTo>
                  <a:pt x="1735060" y="167511"/>
                  <a:pt x="1742632" y="168179"/>
                  <a:pt x="1751986" y="165953"/>
                </a:cubicBezTo>
                <a:close/>
                <a:moveTo>
                  <a:pt x="2698424" y="0"/>
                </a:moveTo>
                <a:lnTo>
                  <a:pt x="2759222" y="37421"/>
                </a:lnTo>
                <a:cubicBezTo>
                  <a:pt x="2775480" y="43435"/>
                  <a:pt x="2791905" y="47557"/>
                  <a:pt x="2808497" y="49786"/>
                </a:cubicBezTo>
                <a:cubicBezTo>
                  <a:pt x="2825089" y="52014"/>
                  <a:pt x="2842405" y="54688"/>
                  <a:pt x="2860444" y="57808"/>
                </a:cubicBezTo>
                <a:lnTo>
                  <a:pt x="2871136" y="40437"/>
                </a:lnTo>
                <a:cubicBezTo>
                  <a:pt x="2896079" y="51797"/>
                  <a:pt x="2909441" y="56030"/>
                  <a:pt x="2911224" y="53135"/>
                </a:cubicBezTo>
                <a:cubicBezTo>
                  <a:pt x="2913005" y="50240"/>
                  <a:pt x="2927259" y="53025"/>
                  <a:pt x="2953984" y="61490"/>
                </a:cubicBezTo>
                <a:cubicBezTo>
                  <a:pt x="2951977" y="84207"/>
                  <a:pt x="2954092" y="103472"/>
                  <a:pt x="2960326" y="119285"/>
                </a:cubicBezTo>
                <a:cubicBezTo>
                  <a:pt x="2966561" y="135098"/>
                  <a:pt x="2982706" y="151024"/>
                  <a:pt x="3008763" y="167061"/>
                </a:cubicBezTo>
                <a:lnTo>
                  <a:pt x="3003417" y="175747"/>
                </a:lnTo>
                <a:cubicBezTo>
                  <a:pt x="3027247" y="182430"/>
                  <a:pt x="3049180" y="188952"/>
                  <a:pt x="3069227" y="195296"/>
                </a:cubicBezTo>
                <a:cubicBezTo>
                  <a:pt x="3089271" y="201645"/>
                  <a:pt x="3111208" y="208161"/>
                  <a:pt x="3135038" y="214844"/>
                </a:cubicBezTo>
                <a:lnTo>
                  <a:pt x="3129691" y="223530"/>
                </a:lnTo>
                <a:lnTo>
                  <a:pt x="3147062" y="234222"/>
                </a:lnTo>
                <a:lnTo>
                  <a:pt x="3139044" y="247250"/>
                </a:lnTo>
                <a:cubicBezTo>
                  <a:pt x="3147729" y="252595"/>
                  <a:pt x="3156080" y="261727"/>
                  <a:pt x="3164097" y="274645"/>
                </a:cubicBezTo>
                <a:lnTo>
                  <a:pt x="3150732" y="296359"/>
                </a:lnTo>
                <a:cubicBezTo>
                  <a:pt x="3159417" y="301705"/>
                  <a:pt x="3167768" y="310837"/>
                  <a:pt x="3175785" y="323755"/>
                </a:cubicBezTo>
                <a:lnTo>
                  <a:pt x="3170439" y="332440"/>
                </a:lnTo>
                <a:lnTo>
                  <a:pt x="3192153" y="345805"/>
                </a:lnTo>
                <a:lnTo>
                  <a:pt x="3184134" y="358833"/>
                </a:lnTo>
                <a:lnTo>
                  <a:pt x="3205847" y="372198"/>
                </a:lnTo>
                <a:lnTo>
                  <a:pt x="3200501" y="380883"/>
                </a:lnTo>
                <a:cubicBezTo>
                  <a:pt x="3212527" y="400260"/>
                  <a:pt x="3222047" y="409114"/>
                  <a:pt x="3229062" y="407444"/>
                </a:cubicBezTo>
                <a:cubicBezTo>
                  <a:pt x="3236078" y="405774"/>
                  <a:pt x="3239139" y="418636"/>
                  <a:pt x="3238246" y="446030"/>
                </a:cubicBezTo>
                <a:lnTo>
                  <a:pt x="3251274" y="454049"/>
                </a:lnTo>
                <a:lnTo>
                  <a:pt x="3221872" y="501819"/>
                </a:lnTo>
                <a:lnTo>
                  <a:pt x="3230557" y="507164"/>
                </a:lnTo>
                <a:cubicBezTo>
                  <a:pt x="3230333" y="526986"/>
                  <a:pt x="3237124" y="545138"/>
                  <a:pt x="3250931" y="561620"/>
                </a:cubicBezTo>
                <a:cubicBezTo>
                  <a:pt x="3253826" y="563402"/>
                  <a:pt x="3256889" y="563291"/>
                  <a:pt x="3260118" y="561287"/>
                </a:cubicBezTo>
                <a:cubicBezTo>
                  <a:pt x="3263347" y="559283"/>
                  <a:pt x="3269305" y="560953"/>
                  <a:pt x="3277991" y="566299"/>
                </a:cubicBezTo>
                <a:lnTo>
                  <a:pt x="3272645" y="574985"/>
                </a:lnTo>
                <a:cubicBezTo>
                  <a:pt x="3280661" y="587903"/>
                  <a:pt x="3288121" y="598482"/>
                  <a:pt x="3295025" y="606723"/>
                </a:cubicBezTo>
                <a:lnTo>
                  <a:pt x="3276651" y="607390"/>
                </a:lnTo>
                <a:cubicBezTo>
                  <a:pt x="3275313" y="622534"/>
                  <a:pt x="3273419" y="635340"/>
                  <a:pt x="3270968" y="645808"/>
                </a:cubicBezTo>
                <a:cubicBezTo>
                  <a:pt x="3278540" y="646477"/>
                  <a:pt x="3293351" y="651600"/>
                  <a:pt x="3315399" y="661179"/>
                </a:cubicBezTo>
                <a:cubicBezTo>
                  <a:pt x="3337446" y="670757"/>
                  <a:pt x="3353147" y="674433"/>
                  <a:pt x="3362502" y="672207"/>
                </a:cubicBezTo>
                <a:lnTo>
                  <a:pt x="3367848" y="663521"/>
                </a:lnTo>
                <a:cubicBezTo>
                  <a:pt x="3387669" y="663746"/>
                  <a:pt x="3405041" y="661465"/>
                  <a:pt x="3419963" y="656678"/>
                </a:cubicBezTo>
                <a:cubicBezTo>
                  <a:pt x="3434885" y="651891"/>
                  <a:pt x="3451366" y="651057"/>
                  <a:pt x="3469406" y="654176"/>
                </a:cubicBezTo>
                <a:cubicBezTo>
                  <a:pt x="3481880" y="633910"/>
                  <a:pt x="3493184" y="613923"/>
                  <a:pt x="3503319" y="594213"/>
                </a:cubicBezTo>
                <a:cubicBezTo>
                  <a:pt x="3513454" y="574504"/>
                  <a:pt x="3523311" y="553625"/>
                  <a:pt x="3532890" y="531577"/>
                </a:cubicBezTo>
                <a:lnTo>
                  <a:pt x="3554603" y="544942"/>
                </a:lnTo>
                <a:cubicBezTo>
                  <a:pt x="3548589" y="561200"/>
                  <a:pt x="3541126" y="576566"/>
                  <a:pt x="3532217" y="591042"/>
                </a:cubicBezTo>
                <a:cubicBezTo>
                  <a:pt x="3523307" y="605518"/>
                  <a:pt x="3515845" y="620884"/>
                  <a:pt x="3509830" y="637142"/>
                </a:cubicBezTo>
                <a:lnTo>
                  <a:pt x="3531544" y="650506"/>
                </a:lnTo>
                <a:lnTo>
                  <a:pt x="3523525" y="663535"/>
                </a:lnTo>
                <a:lnTo>
                  <a:pt x="3532210" y="668880"/>
                </a:lnTo>
                <a:lnTo>
                  <a:pt x="3540229" y="655852"/>
                </a:lnTo>
                <a:lnTo>
                  <a:pt x="3570628" y="674563"/>
                </a:lnTo>
                <a:cubicBezTo>
                  <a:pt x="3575305" y="673450"/>
                  <a:pt x="3578534" y="671446"/>
                  <a:pt x="3580316" y="668551"/>
                </a:cubicBezTo>
                <a:cubicBezTo>
                  <a:pt x="3582098" y="665655"/>
                  <a:pt x="3585328" y="663651"/>
                  <a:pt x="3590005" y="662538"/>
                </a:cubicBezTo>
                <a:lnTo>
                  <a:pt x="3620404" y="681249"/>
                </a:lnTo>
                <a:cubicBezTo>
                  <a:pt x="3672296" y="681253"/>
                  <a:pt x="3711495" y="669452"/>
                  <a:pt x="3738000" y="645847"/>
                </a:cubicBezTo>
                <a:cubicBezTo>
                  <a:pt x="3764505" y="622242"/>
                  <a:pt x="3797691" y="600753"/>
                  <a:pt x="3837559" y="581380"/>
                </a:cubicBezTo>
                <a:lnTo>
                  <a:pt x="3846244" y="586726"/>
                </a:lnTo>
                <a:lnTo>
                  <a:pt x="3859609" y="565012"/>
                </a:lnTo>
                <a:lnTo>
                  <a:pt x="3868294" y="570358"/>
                </a:lnTo>
                <a:cubicBezTo>
                  <a:pt x="3876535" y="563454"/>
                  <a:pt x="3886892" y="549870"/>
                  <a:pt x="3899363" y="529610"/>
                </a:cubicBezTo>
                <a:cubicBezTo>
                  <a:pt x="3918968" y="497757"/>
                  <a:pt x="3935953" y="465298"/>
                  <a:pt x="3950321" y="432226"/>
                </a:cubicBezTo>
                <a:cubicBezTo>
                  <a:pt x="3964688" y="399155"/>
                  <a:pt x="3972541" y="375046"/>
                  <a:pt x="3973879" y="359902"/>
                </a:cubicBezTo>
                <a:lnTo>
                  <a:pt x="3960851" y="351883"/>
                </a:lnTo>
                <a:lnTo>
                  <a:pt x="3974215" y="330169"/>
                </a:lnTo>
                <a:lnTo>
                  <a:pt x="3965530" y="324824"/>
                </a:lnTo>
                <a:lnTo>
                  <a:pt x="3994932" y="277054"/>
                </a:lnTo>
                <a:lnTo>
                  <a:pt x="3986247" y="271708"/>
                </a:lnTo>
                <a:lnTo>
                  <a:pt x="4018322" y="219596"/>
                </a:lnTo>
                <a:lnTo>
                  <a:pt x="4005294" y="211577"/>
                </a:lnTo>
                <a:cubicBezTo>
                  <a:pt x="4024671" y="199552"/>
                  <a:pt x="4038925" y="189364"/>
                  <a:pt x="4048057" y="181013"/>
                </a:cubicBezTo>
                <a:cubicBezTo>
                  <a:pt x="4057189" y="172662"/>
                  <a:pt x="4079238" y="169267"/>
                  <a:pt x="4114201" y="170835"/>
                </a:cubicBezTo>
                <a:lnTo>
                  <a:pt x="4122223" y="157801"/>
                </a:lnTo>
                <a:lnTo>
                  <a:pt x="4204735" y="208587"/>
                </a:lnTo>
                <a:lnTo>
                  <a:pt x="4196712" y="221621"/>
                </a:lnTo>
                <a:lnTo>
                  <a:pt x="4227111" y="240332"/>
                </a:lnTo>
                <a:cubicBezTo>
                  <a:pt x="4223551" y="246116"/>
                  <a:pt x="4222882" y="253688"/>
                  <a:pt x="4225108" y="263043"/>
                </a:cubicBezTo>
                <a:lnTo>
                  <a:pt x="4242479" y="273734"/>
                </a:lnTo>
                <a:cubicBezTo>
                  <a:pt x="4245819" y="287765"/>
                  <a:pt x="4247933" y="307030"/>
                  <a:pt x="4248822" y="331529"/>
                </a:cubicBezTo>
                <a:lnTo>
                  <a:pt x="4270535" y="344894"/>
                </a:lnTo>
                <a:lnTo>
                  <a:pt x="4278884" y="379972"/>
                </a:lnTo>
                <a:lnTo>
                  <a:pt x="4265519" y="401685"/>
                </a:lnTo>
                <a:cubicBezTo>
                  <a:pt x="4269528" y="408144"/>
                  <a:pt x="4272812" y="414158"/>
                  <a:pt x="4275369" y="419732"/>
                </a:cubicBezTo>
                <a:cubicBezTo>
                  <a:pt x="4277933" y="425294"/>
                  <a:pt x="4281218" y="431308"/>
                  <a:pt x="4285226" y="437767"/>
                </a:cubicBezTo>
                <a:lnTo>
                  <a:pt x="4271858" y="459486"/>
                </a:lnTo>
                <a:lnTo>
                  <a:pt x="4289229" y="470178"/>
                </a:lnTo>
                <a:cubicBezTo>
                  <a:pt x="4283218" y="486430"/>
                  <a:pt x="4282437" y="503913"/>
                  <a:pt x="4286890" y="522621"/>
                </a:cubicBezTo>
                <a:lnTo>
                  <a:pt x="4295575" y="527967"/>
                </a:lnTo>
                <a:cubicBezTo>
                  <a:pt x="4287999" y="579191"/>
                  <a:pt x="4280590" y="615548"/>
                  <a:pt x="4273350" y="637039"/>
                </a:cubicBezTo>
                <a:cubicBezTo>
                  <a:pt x="4266110" y="658531"/>
                  <a:pt x="4259705" y="683530"/>
                  <a:pt x="4254135" y="712037"/>
                </a:cubicBezTo>
                <a:lnTo>
                  <a:pt x="4262820" y="717383"/>
                </a:lnTo>
                <a:lnTo>
                  <a:pt x="4247449" y="761813"/>
                </a:lnTo>
                <a:lnTo>
                  <a:pt x="4260477" y="769832"/>
                </a:lnTo>
                <a:cubicBezTo>
                  <a:pt x="4278297" y="740880"/>
                  <a:pt x="4301239" y="710092"/>
                  <a:pt x="4329300" y="677472"/>
                </a:cubicBezTo>
                <a:cubicBezTo>
                  <a:pt x="4357368" y="644841"/>
                  <a:pt x="4388436" y="617066"/>
                  <a:pt x="4422517" y="594124"/>
                </a:cubicBezTo>
                <a:lnTo>
                  <a:pt x="4431202" y="599470"/>
                </a:lnTo>
                <a:lnTo>
                  <a:pt x="4364379" y="708037"/>
                </a:lnTo>
                <a:lnTo>
                  <a:pt x="4355693" y="702691"/>
                </a:lnTo>
                <a:lnTo>
                  <a:pt x="4304907" y="785203"/>
                </a:lnTo>
                <a:lnTo>
                  <a:pt x="4291879" y="777184"/>
                </a:lnTo>
                <a:cubicBezTo>
                  <a:pt x="4281853" y="786988"/>
                  <a:pt x="4267935" y="806357"/>
                  <a:pt x="4250115" y="835309"/>
                </a:cubicBezTo>
                <a:cubicBezTo>
                  <a:pt x="4230514" y="867155"/>
                  <a:pt x="4220379" y="886864"/>
                  <a:pt x="4219710" y="894437"/>
                </a:cubicBezTo>
                <a:lnTo>
                  <a:pt x="4232738" y="902456"/>
                </a:lnTo>
                <a:lnTo>
                  <a:pt x="4219374" y="924169"/>
                </a:lnTo>
                <a:cubicBezTo>
                  <a:pt x="4223823" y="942883"/>
                  <a:pt x="4220929" y="967042"/>
                  <a:pt x="4210681" y="996662"/>
                </a:cubicBezTo>
                <a:cubicBezTo>
                  <a:pt x="4200434" y="1026282"/>
                  <a:pt x="4189741" y="1056626"/>
                  <a:pt x="4178603" y="1087694"/>
                </a:cubicBezTo>
                <a:cubicBezTo>
                  <a:pt x="4167465" y="1118761"/>
                  <a:pt x="4157941" y="1148827"/>
                  <a:pt x="4150032" y="1177890"/>
                </a:cubicBezTo>
                <a:cubicBezTo>
                  <a:pt x="4142123" y="1206954"/>
                  <a:pt x="4142177" y="1227944"/>
                  <a:pt x="4150194" y="1240863"/>
                </a:cubicBezTo>
                <a:lnTo>
                  <a:pt x="4131483" y="1271262"/>
                </a:lnTo>
                <a:cubicBezTo>
                  <a:pt x="4132597" y="1275939"/>
                  <a:pt x="4134601" y="1279168"/>
                  <a:pt x="4137496" y="1280950"/>
                </a:cubicBezTo>
                <a:cubicBezTo>
                  <a:pt x="4140391" y="1282732"/>
                  <a:pt x="4142395" y="1285962"/>
                  <a:pt x="4143509" y="1290639"/>
                </a:cubicBezTo>
                <a:cubicBezTo>
                  <a:pt x="4142171" y="1305783"/>
                  <a:pt x="4138327" y="1323377"/>
                  <a:pt x="4131978" y="1343421"/>
                </a:cubicBezTo>
                <a:cubicBezTo>
                  <a:pt x="4125629" y="1363465"/>
                  <a:pt x="4128245" y="1377050"/>
                  <a:pt x="4139826" y="1384178"/>
                </a:cubicBezTo>
                <a:lnTo>
                  <a:pt x="4121115" y="1414577"/>
                </a:lnTo>
                <a:cubicBezTo>
                  <a:pt x="4123341" y="1423931"/>
                  <a:pt x="4127461" y="1433453"/>
                  <a:pt x="4133473" y="1443141"/>
                </a:cubicBezTo>
                <a:cubicBezTo>
                  <a:pt x="4139486" y="1452830"/>
                  <a:pt x="4143605" y="1462352"/>
                  <a:pt x="4145832" y="1471706"/>
                </a:cubicBezTo>
                <a:lnTo>
                  <a:pt x="4127121" y="1502104"/>
                </a:lnTo>
                <a:lnTo>
                  <a:pt x="4135806" y="1507450"/>
                </a:lnTo>
                <a:cubicBezTo>
                  <a:pt x="4135138" y="1515023"/>
                  <a:pt x="4132576" y="1522428"/>
                  <a:pt x="4128121" y="1529666"/>
                </a:cubicBezTo>
                <a:cubicBezTo>
                  <a:pt x="4123666" y="1536904"/>
                  <a:pt x="4121104" y="1544308"/>
                  <a:pt x="4120435" y="1551880"/>
                </a:cubicBezTo>
                <a:lnTo>
                  <a:pt x="4172548" y="1583956"/>
                </a:lnTo>
                <a:cubicBezTo>
                  <a:pt x="4174330" y="1581061"/>
                  <a:pt x="4182571" y="1574157"/>
                  <a:pt x="4197271" y="1563246"/>
                </a:cubicBezTo>
                <a:cubicBezTo>
                  <a:pt x="4211971" y="1552334"/>
                  <a:pt x="4227395" y="1541867"/>
                  <a:pt x="4243542" y="1531847"/>
                </a:cubicBezTo>
                <a:cubicBezTo>
                  <a:pt x="4259690" y="1521826"/>
                  <a:pt x="4274223" y="1512807"/>
                  <a:pt x="4287141" y="1504790"/>
                </a:cubicBezTo>
                <a:cubicBezTo>
                  <a:pt x="4300059" y="1496774"/>
                  <a:pt x="4308856" y="1492209"/>
                  <a:pt x="4313534" y="1491096"/>
                </a:cubicBezTo>
                <a:lnTo>
                  <a:pt x="4330905" y="1501787"/>
                </a:lnTo>
                <a:cubicBezTo>
                  <a:pt x="4294376" y="1535192"/>
                  <a:pt x="4265867" y="1555568"/>
                  <a:pt x="4245377" y="1562916"/>
                </a:cubicBezTo>
                <a:cubicBezTo>
                  <a:pt x="4224887" y="1570263"/>
                  <a:pt x="4203728" y="1585183"/>
                  <a:pt x="4181900" y="1607676"/>
                </a:cubicBezTo>
                <a:lnTo>
                  <a:pt x="4173214" y="1602330"/>
                </a:lnTo>
                <a:lnTo>
                  <a:pt x="4162523" y="1619700"/>
                </a:lnTo>
                <a:lnTo>
                  <a:pt x="4153837" y="1614355"/>
                </a:lnTo>
                <a:cubicBezTo>
                  <a:pt x="4150273" y="1620145"/>
                  <a:pt x="4148714" y="1629165"/>
                  <a:pt x="4149158" y="1641414"/>
                </a:cubicBezTo>
                <a:cubicBezTo>
                  <a:pt x="4150047" y="1665913"/>
                  <a:pt x="4156838" y="1684064"/>
                  <a:pt x="4169532" y="1695869"/>
                </a:cubicBezTo>
                <a:lnTo>
                  <a:pt x="4164186" y="1704555"/>
                </a:lnTo>
                <a:cubicBezTo>
                  <a:pt x="4171758" y="1705224"/>
                  <a:pt x="4176268" y="1706003"/>
                  <a:pt x="4177716" y="1706894"/>
                </a:cubicBezTo>
                <a:cubicBezTo>
                  <a:pt x="4179163" y="1707785"/>
                  <a:pt x="4183673" y="1708566"/>
                  <a:pt x="4191245" y="1709234"/>
                </a:cubicBezTo>
                <a:lnTo>
                  <a:pt x="4185899" y="1717920"/>
                </a:lnTo>
                <a:lnTo>
                  <a:pt x="4194585" y="1723265"/>
                </a:lnTo>
                <a:cubicBezTo>
                  <a:pt x="4186119" y="1749990"/>
                  <a:pt x="4188734" y="1776549"/>
                  <a:pt x="4202429" y="1802942"/>
                </a:cubicBezTo>
                <a:cubicBezTo>
                  <a:pt x="4216123" y="1829335"/>
                  <a:pt x="4233326" y="1854893"/>
                  <a:pt x="4254036" y="1879616"/>
                </a:cubicBezTo>
                <a:cubicBezTo>
                  <a:pt x="4274747" y="1904339"/>
                  <a:pt x="4296013" y="1931401"/>
                  <a:pt x="4317837" y="1960801"/>
                </a:cubicBezTo>
                <a:cubicBezTo>
                  <a:pt x="4339661" y="1990201"/>
                  <a:pt x="4355025" y="2023609"/>
                  <a:pt x="4363931" y="2061026"/>
                </a:cubicBezTo>
                <a:lnTo>
                  <a:pt x="4350566" y="2082740"/>
                </a:lnTo>
                <a:cubicBezTo>
                  <a:pt x="4370163" y="2102785"/>
                  <a:pt x="4376676" y="2119768"/>
                  <a:pt x="4370105" y="2133687"/>
                </a:cubicBezTo>
                <a:cubicBezTo>
                  <a:pt x="4363534" y="2147606"/>
                  <a:pt x="4361583" y="2165367"/>
                  <a:pt x="4364254" y="2186971"/>
                </a:cubicBezTo>
                <a:cubicBezTo>
                  <a:pt x="4370489" y="2202784"/>
                  <a:pt x="4376000" y="2218152"/>
                  <a:pt x="4380787" y="2233075"/>
                </a:cubicBezTo>
                <a:cubicBezTo>
                  <a:pt x="4385574" y="2247996"/>
                  <a:pt x="4389637" y="2262473"/>
                  <a:pt x="4392977" y="2276504"/>
                </a:cubicBezTo>
                <a:lnTo>
                  <a:pt x="4382285" y="2293876"/>
                </a:lnTo>
                <a:lnTo>
                  <a:pt x="4395313" y="2301894"/>
                </a:lnTo>
                <a:lnTo>
                  <a:pt x="4381948" y="2323608"/>
                </a:lnTo>
                <a:lnTo>
                  <a:pt x="4390634" y="2328953"/>
                </a:lnTo>
                <a:lnTo>
                  <a:pt x="4377269" y="2350667"/>
                </a:lnTo>
                <a:lnTo>
                  <a:pt x="4383948" y="2378730"/>
                </a:lnTo>
                <a:lnTo>
                  <a:pt x="4370583" y="2400443"/>
                </a:lnTo>
                <a:lnTo>
                  <a:pt x="4383611" y="2408462"/>
                </a:lnTo>
                <a:cubicBezTo>
                  <a:pt x="4384056" y="2420711"/>
                  <a:pt x="4385726" y="2427727"/>
                  <a:pt x="4388621" y="2429509"/>
                </a:cubicBezTo>
                <a:lnTo>
                  <a:pt x="4392963" y="2432182"/>
                </a:lnTo>
                <a:lnTo>
                  <a:pt x="4397306" y="2434855"/>
                </a:lnTo>
                <a:cubicBezTo>
                  <a:pt x="4400201" y="2436637"/>
                  <a:pt x="4401203" y="2438252"/>
                  <a:pt x="4400312" y="2439699"/>
                </a:cubicBezTo>
                <a:cubicBezTo>
                  <a:pt x="4399421" y="2441147"/>
                  <a:pt x="4400423" y="2442762"/>
                  <a:pt x="4403318" y="2444543"/>
                </a:cubicBezTo>
                <a:lnTo>
                  <a:pt x="4395300" y="2457571"/>
                </a:lnTo>
                <a:lnTo>
                  <a:pt x="4412670" y="2468263"/>
                </a:lnTo>
                <a:cubicBezTo>
                  <a:pt x="4413784" y="2472940"/>
                  <a:pt x="4414173" y="2477172"/>
                  <a:pt x="4413839" y="2480958"/>
                </a:cubicBezTo>
                <a:cubicBezTo>
                  <a:pt x="4413504" y="2484744"/>
                  <a:pt x="4413894" y="2488976"/>
                  <a:pt x="4415007" y="2493653"/>
                </a:cubicBezTo>
                <a:lnTo>
                  <a:pt x="4432378" y="2504345"/>
                </a:lnTo>
                <a:cubicBezTo>
                  <a:pt x="4431709" y="2511917"/>
                  <a:pt x="4431653" y="2516872"/>
                  <a:pt x="4432209" y="2519211"/>
                </a:cubicBezTo>
                <a:cubicBezTo>
                  <a:pt x="4432766" y="2521549"/>
                  <a:pt x="4432710" y="2526504"/>
                  <a:pt x="4432041" y="2534077"/>
                </a:cubicBezTo>
                <a:lnTo>
                  <a:pt x="4449412" y="2544769"/>
                </a:lnTo>
                <a:cubicBezTo>
                  <a:pt x="4458317" y="2582185"/>
                  <a:pt x="4469395" y="2607965"/>
                  <a:pt x="4482646" y="2622109"/>
                </a:cubicBezTo>
                <a:cubicBezTo>
                  <a:pt x="4495896" y="2636253"/>
                  <a:pt x="4506417" y="2659694"/>
                  <a:pt x="4514209" y="2692433"/>
                </a:cubicBezTo>
                <a:lnTo>
                  <a:pt x="4531580" y="2703125"/>
                </a:lnTo>
                <a:cubicBezTo>
                  <a:pt x="4530242" y="2718270"/>
                  <a:pt x="4528683" y="2727289"/>
                  <a:pt x="4526901" y="2730185"/>
                </a:cubicBezTo>
                <a:lnTo>
                  <a:pt x="4548614" y="2743549"/>
                </a:lnTo>
                <a:lnTo>
                  <a:pt x="4543269" y="2752234"/>
                </a:lnTo>
                <a:cubicBezTo>
                  <a:pt x="4548165" y="2783192"/>
                  <a:pt x="4553397" y="2810364"/>
                  <a:pt x="4558963" y="2833750"/>
                </a:cubicBezTo>
                <a:lnTo>
                  <a:pt x="4572321" y="2889875"/>
                </a:lnTo>
                <a:cubicBezTo>
                  <a:pt x="4574548" y="2899229"/>
                  <a:pt x="4577665" y="2907135"/>
                  <a:pt x="4581673" y="2913595"/>
                </a:cubicBezTo>
                <a:lnTo>
                  <a:pt x="4568309" y="2935308"/>
                </a:lnTo>
                <a:lnTo>
                  <a:pt x="4576657" y="2970386"/>
                </a:lnTo>
                <a:lnTo>
                  <a:pt x="4565965" y="2987757"/>
                </a:lnTo>
                <a:cubicBezTo>
                  <a:pt x="4572200" y="3003570"/>
                  <a:pt x="4578379" y="3024339"/>
                  <a:pt x="4584501" y="3050063"/>
                </a:cubicBezTo>
                <a:cubicBezTo>
                  <a:pt x="4590624" y="3075787"/>
                  <a:pt x="4597191" y="3100787"/>
                  <a:pt x="4604205" y="3125064"/>
                </a:cubicBezTo>
                <a:cubicBezTo>
                  <a:pt x="4611218" y="3149340"/>
                  <a:pt x="4616951" y="3170832"/>
                  <a:pt x="4621404" y="3189541"/>
                </a:cubicBezTo>
                <a:cubicBezTo>
                  <a:pt x="4625857" y="3208249"/>
                  <a:pt x="4627192" y="3219051"/>
                  <a:pt x="4625411" y="3221946"/>
                </a:cubicBezTo>
                <a:lnTo>
                  <a:pt x="4647124" y="3235311"/>
                </a:lnTo>
                <a:cubicBezTo>
                  <a:pt x="4648237" y="3239988"/>
                  <a:pt x="4649238" y="3254576"/>
                  <a:pt x="4650127" y="3279074"/>
                </a:cubicBezTo>
                <a:lnTo>
                  <a:pt x="4680526" y="3297785"/>
                </a:lnTo>
                <a:lnTo>
                  <a:pt x="4675180" y="3306470"/>
                </a:lnTo>
                <a:lnTo>
                  <a:pt x="4692551" y="3317162"/>
                </a:lnTo>
                <a:lnTo>
                  <a:pt x="4687205" y="3325848"/>
                </a:lnTo>
                <a:cubicBezTo>
                  <a:pt x="4705689" y="3341216"/>
                  <a:pt x="4723171" y="3354970"/>
                  <a:pt x="4739651" y="3367110"/>
                </a:cubicBezTo>
                <a:cubicBezTo>
                  <a:pt x="4756131" y="3379249"/>
                  <a:pt x="4774503" y="3391555"/>
                  <a:pt x="4794770" y="3404029"/>
                </a:cubicBezTo>
                <a:cubicBezTo>
                  <a:pt x="4797665" y="3405811"/>
                  <a:pt x="4801450" y="3406146"/>
                  <a:pt x="4806128" y="3405032"/>
                </a:cubicBezTo>
                <a:cubicBezTo>
                  <a:pt x="4809023" y="3406814"/>
                  <a:pt x="4812363" y="3407873"/>
                  <a:pt x="4816150" y="3408207"/>
                </a:cubicBezTo>
                <a:cubicBezTo>
                  <a:pt x="4819936" y="3408541"/>
                  <a:pt x="4823276" y="3409600"/>
                  <a:pt x="4826171" y="3411382"/>
                </a:cubicBezTo>
                <a:lnTo>
                  <a:pt x="4820826" y="3420067"/>
                </a:lnTo>
                <a:lnTo>
                  <a:pt x="4842539" y="3433432"/>
                </a:lnTo>
                <a:lnTo>
                  <a:pt x="4834520" y="3446460"/>
                </a:lnTo>
                <a:lnTo>
                  <a:pt x="4934402" y="3507937"/>
                </a:lnTo>
                <a:lnTo>
                  <a:pt x="4929056" y="3516623"/>
                </a:lnTo>
                <a:cubicBezTo>
                  <a:pt x="4939968" y="3531323"/>
                  <a:pt x="4949154" y="3543963"/>
                  <a:pt x="4956614" y="3554542"/>
                </a:cubicBezTo>
                <a:cubicBezTo>
                  <a:pt x="4964074" y="3565121"/>
                  <a:pt x="4971813" y="3576871"/>
                  <a:pt x="4979829" y="3589788"/>
                </a:cubicBezTo>
                <a:lnTo>
                  <a:pt x="4966464" y="3611502"/>
                </a:lnTo>
                <a:cubicBezTo>
                  <a:pt x="4937289" y="3613504"/>
                  <a:pt x="4921921" y="3619015"/>
                  <a:pt x="4920361" y="3628035"/>
                </a:cubicBezTo>
                <a:cubicBezTo>
                  <a:pt x="4918802" y="3637054"/>
                  <a:pt x="4905103" y="3649581"/>
                  <a:pt x="4879267" y="3665614"/>
                </a:cubicBezTo>
                <a:lnTo>
                  <a:pt x="4870582" y="3660268"/>
                </a:lnTo>
                <a:lnTo>
                  <a:pt x="4857217" y="3681982"/>
                </a:lnTo>
                <a:cubicBezTo>
                  <a:pt x="4854322" y="3680200"/>
                  <a:pt x="4845302" y="3678640"/>
                  <a:pt x="4830158" y="3677303"/>
                </a:cubicBezTo>
                <a:lnTo>
                  <a:pt x="4816793" y="3699016"/>
                </a:lnTo>
                <a:lnTo>
                  <a:pt x="4788731" y="3705695"/>
                </a:lnTo>
                <a:lnTo>
                  <a:pt x="4775366" y="3727409"/>
                </a:lnTo>
                <a:cubicBezTo>
                  <a:pt x="4754431" y="3722507"/>
                  <a:pt x="4739398" y="3724232"/>
                  <a:pt x="4730266" y="3732583"/>
                </a:cubicBezTo>
                <a:cubicBezTo>
                  <a:pt x="4721134" y="3740934"/>
                  <a:pt x="4711891" y="3746223"/>
                  <a:pt x="4702537" y="3748449"/>
                </a:cubicBezTo>
                <a:lnTo>
                  <a:pt x="4685166" y="3737757"/>
                </a:lnTo>
                <a:cubicBezTo>
                  <a:pt x="4672692" y="3758023"/>
                  <a:pt x="4658047" y="3776953"/>
                  <a:pt x="4641230" y="3794545"/>
                </a:cubicBezTo>
                <a:cubicBezTo>
                  <a:pt x="4624414" y="3812139"/>
                  <a:pt x="4608656" y="3826391"/>
                  <a:pt x="4593956" y="3837303"/>
                </a:cubicBezTo>
                <a:lnTo>
                  <a:pt x="4532478" y="3937185"/>
                </a:lnTo>
                <a:lnTo>
                  <a:pt x="4523793" y="3931839"/>
                </a:lnTo>
                <a:lnTo>
                  <a:pt x="4513101" y="3949210"/>
                </a:lnTo>
                <a:lnTo>
                  <a:pt x="4500073" y="3941191"/>
                </a:lnTo>
                <a:cubicBezTo>
                  <a:pt x="4489381" y="3958562"/>
                  <a:pt x="4477966" y="3975487"/>
                  <a:pt x="4465827" y="3991967"/>
                </a:cubicBezTo>
                <a:cubicBezTo>
                  <a:pt x="4453687" y="4008447"/>
                  <a:pt x="4440824" y="4024481"/>
                  <a:pt x="4427237" y="4040070"/>
                </a:cubicBezTo>
                <a:lnTo>
                  <a:pt x="4418552" y="4034724"/>
                </a:lnTo>
                <a:lnTo>
                  <a:pt x="4407860" y="4052095"/>
                </a:lnTo>
                <a:lnTo>
                  <a:pt x="4331691" y="4059104"/>
                </a:lnTo>
                <a:lnTo>
                  <a:pt x="4312981" y="4089503"/>
                </a:lnTo>
                <a:lnTo>
                  <a:pt x="4304295" y="4084157"/>
                </a:lnTo>
                <a:lnTo>
                  <a:pt x="4285585" y="4114556"/>
                </a:lnTo>
                <a:lnTo>
                  <a:pt x="4276899" y="4109210"/>
                </a:lnTo>
                <a:lnTo>
                  <a:pt x="4263535" y="4130924"/>
                </a:lnTo>
                <a:lnTo>
                  <a:pt x="4250507" y="4122905"/>
                </a:lnTo>
                <a:lnTo>
                  <a:pt x="4239815" y="4140276"/>
                </a:lnTo>
                <a:lnTo>
                  <a:pt x="4231129" y="4134930"/>
                </a:lnTo>
                <a:cubicBezTo>
                  <a:pt x="4200616" y="4152076"/>
                  <a:pt x="4172330" y="4165604"/>
                  <a:pt x="4146272" y="4175512"/>
                </a:cubicBezTo>
                <a:cubicBezTo>
                  <a:pt x="4120214" y="4185421"/>
                  <a:pt x="4098609" y="4201065"/>
                  <a:pt x="4081458" y="4222444"/>
                </a:cubicBezTo>
                <a:cubicBezTo>
                  <a:pt x="4083684" y="4231798"/>
                  <a:pt x="4084630" y="4238368"/>
                  <a:pt x="4084296" y="4242154"/>
                </a:cubicBezTo>
                <a:cubicBezTo>
                  <a:pt x="4083962" y="4245940"/>
                  <a:pt x="4085799" y="4251063"/>
                  <a:pt x="4089807" y="4257522"/>
                </a:cubicBezTo>
                <a:lnTo>
                  <a:pt x="4107178" y="4268214"/>
                </a:lnTo>
                <a:lnTo>
                  <a:pt x="4101832" y="4276899"/>
                </a:lnTo>
                <a:lnTo>
                  <a:pt x="4132231" y="4295610"/>
                </a:lnTo>
                <a:lnTo>
                  <a:pt x="4124212" y="4308638"/>
                </a:lnTo>
                <a:lnTo>
                  <a:pt x="4145925" y="4322002"/>
                </a:lnTo>
                <a:lnTo>
                  <a:pt x="4140580" y="4330688"/>
                </a:lnTo>
                <a:lnTo>
                  <a:pt x="4157950" y="4341380"/>
                </a:lnTo>
                <a:cubicBezTo>
                  <a:pt x="4157726" y="4361201"/>
                  <a:pt x="4167134" y="4379965"/>
                  <a:pt x="4186175" y="4397673"/>
                </a:cubicBezTo>
                <a:cubicBezTo>
                  <a:pt x="4205215" y="4415380"/>
                  <a:pt x="4225425" y="4432809"/>
                  <a:pt x="4246804" y="4449960"/>
                </a:cubicBezTo>
                <a:lnTo>
                  <a:pt x="4238786" y="4462988"/>
                </a:lnTo>
                <a:lnTo>
                  <a:pt x="4256156" y="4473680"/>
                </a:lnTo>
                <a:cubicBezTo>
                  <a:pt x="4262835" y="4501743"/>
                  <a:pt x="4274860" y="4521120"/>
                  <a:pt x="4292231" y="4531812"/>
                </a:cubicBezTo>
                <a:lnTo>
                  <a:pt x="4296237" y="4564217"/>
                </a:lnTo>
                <a:lnTo>
                  <a:pt x="4317950" y="4577581"/>
                </a:lnTo>
                <a:cubicBezTo>
                  <a:pt x="4315944" y="4600298"/>
                  <a:pt x="4318282" y="4612715"/>
                  <a:pt x="4324963" y="4614831"/>
                </a:cubicBezTo>
                <a:cubicBezTo>
                  <a:pt x="4331644" y="4616948"/>
                  <a:pt x="4340441" y="4625356"/>
                  <a:pt x="4351353" y="4640056"/>
                </a:cubicBezTo>
                <a:lnTo>
                  <a:pt x="4346007" y="4648741"/>
                </a:lnTo>
                <a:lnTo>
                  <a:pt x="4302580" y="4622012"/>
                </a:lnTo>
                <a:lnTo>
                  <a:pt x="4307926" y="4613326"/>
                </a:lnTo>
                <a:lnTo>
                  <a:pt x="4277527" y="4594616"/>
                </a:lnTo>
                <a:lnTo>
                  <a:pt x="4282873" y="4585930"/>
                </a:lnTo>
                <a:lnTo>
                  <a:pt x="4251807" y="4548846"/>
                </a:lnTo>
                <a:lnTo>
                  <a:pt x="4257153" y="4540160"/>
                </a:lnTo>
                <a:lnTo>
                  <a:pt x="4226754" y="4521450"/>
                </a:lnTo>
                <a:lnTo>
                  <a:pt x="4232100" y="4512765"/>
                </a:lnTo>
                <a:lnTo>
                  <a:pt x="4201701" y="4494054"/>
                </a:lnTo>
                <a:cubicBezTo>
                  <a:pt x="4174756" y="4453518"/>
                  <a:pt x="4154103" y="4410866"/>
                  <a:pt x="4139742" y="4366099"/>
                </a:cubicBezTo>
                <a:cubicBezTo>
                  <a:pt x="4125380" y="4321332"/>
                  <a:pt x="4092478" y="4279126"/>
                  <a:pt x="4041034" y="4239478"/>
                </a:cubicBezTo>
                <a:cubicBezTo>
                  <a:pt x="4023439" y="4248608"/>
                  <a:pt x="4005565" y="4256568"/>
                  <a:pt x="3987413" y="4263359"/>
                </a:cubicBezTo>
                <a:cubicBezTo>
                  <a:pt x="3969262" y="4270151"/>
                  <a:pt x="3949940" y="4277220"/>
                  <a:pt x="3929450" y="4284568"/>
                </a:cubicBezTo>
                <a:cubicBezTo>
                  <a:pt x="3931677" y="4293922"/>
                  <a:pt x="3934627" y="4303722"/>
                  <a:pt x="3938301" y="4313967"/>
                </a:cubicBezTo>
                <a:cubicBezTo>
                  <a:pt x="3941975" y="4324212"/>
                  <a:pt x="3942921" y="4330782"/>
                  <a:pt x="3941139" y="4333678"/>
                </a:cubicBezTo>
                <a:lnTo>
                  <a:pt x="3922428" y="4364076"/>
                </a:lnTo>
                <a:cubicBezTo>
                  <a:pt x="3921090" y="4379221"/>
                  <a:pt x="3915967" y="4394031"/>
                  <a:pt x="3907057" y="4408507"/>
                </a:cubicBezTo>
                <a:cubicBezTo>
                  <a:pt x="3882110" y="4449039"/>
                  <a:pt x="3848924" y="4470528"/>
                  <a:pt x="3807498" y="4472974"/>
                </a:cubicBezTo>
                <a:cubicBezTo>
                  <a:pt x="3766073" y="4475420"/>
                  <a:pt x="3721753" y="4476085"/>
                  <a:pt x="3674538" y="4474967"/>
                </a:cubicBezTo>
                <a:lnTo>
                  <a:pt x="3663846" y="4492338"/>
                </a:lnTo>
                <a:cubicBezTo>
                  <a:pt x="3666073" y="4501692"/>
                  <a:pt x="3667742" y="4508708"/>
                  <a:pt x="3668856" y="4513385"/>
                </a:cubicBezTo>
                <a:cubicBezTo>
                  <a:pt x="3669969" y="4518062"/>
                  <a:pt x="3671082" y="4522739"/>
                  <a:pt x="3672195" y="4527416"/>
                </a:cubicBezTo>
                <a:lnTo>
                  <a:pt x="3693908" y="4540781"/>
                </a:lnTo>
                <a:lnTo>
                  <a:pt x="3688563" y="4549466"/>
                </a:lnTo>
                <a:lnTo>
                  <a:pt x="3727647" y="4573523"/>
                </a:lnTo>
                <a:lnTo>
                  <a:pt x="3722301" y="4582208"/>
                </a:lnTo>
                <a:cubicBezTo>
                  <a:pt x="3725640" y="4596239"/>
                  <a:pt x="3726698" y="4605872"/>
                  <a:pt x="3725472" y="4611106"/>
                </a:cubicBezTo>
                <a:cubicBezTo>
                  <a:pt x="3724247" y="4616339"/>
                  <a:pt x="3718288" y="4627642"/>
                  <a:pt x="3707597" y="4645012"/>
                </a:cubicBezTo>
                <a:cubicBezTo>
                  <a:pt x="3700024" y="4644344"/>
                  <a:pt x="3694345" y="4643842"/>
                  <a:pt x="3690559" y="4643508"/>
                </a:cubicBezTo>
                <a:cubicBezTo>
                  <a:pt x="3686773" y="4643173"/>
                  <a:pt x="3677642" y="4638551"/>
                  <a:pt x="3663166" y="4629641"/>
                </a:cubicBezTo>
                <a:cubicBezTo>
                  <a:pt x="3662722" y="4617392"/>
                  <a:pt x="3658603" y="4594898"/>
                  <a:pt x="3650811" y="4562158"/>
                </a:cubicBezTo>
                <a:cubicBezTo>
                  <a:pt x="3643019" y="4529418"/>
                  <a:pt x="3629881" y="4505364"/>
                  <a:pt x="3611397" y="4489995"/>
                </a:cubicBezTo>
                <a:cubicBezTo>
                  <a:pt x="3597810" y="4505584"/>
                  <a:pt x="3585225" y="4522788"/>
                  <a:pt x="3573643" y="4541606"/>
                </a:cubicBezTo>
                <a:cubicBezTo>
                  <a:pt x="3562060" y="4560424"/>
                  <a:pt x="3549475" y="4577628"/>
                  <a:pt x="3535888" y="4593217"/>
                </a:cubicBezTo>
                <a:lnTo>
                  <a:pt x="3527203" y="4587871"/>
                </a:lnTo>
                <a:cubicBezTo>
                  <a:pt x="3525421" y="4590766"/>
                  <a:pt x="3523861" y="4599786"/>
                  <a:pt x="3522523" y="4614930"/>
                </a:cubicBezTo>
                <a:lnTo>
                  <a:pt x="3513838" y="4609585"/>
                </a:lnTo>
                <a:lnTo>
                  <a:pt x="3476417" y="4670383"/>
                </a:lnTo>
                <a:lnTo>
                  <a:pt x="3463389" y="4662364"/>
                </a:lnTo>
                <a:cubicBezTo>
                  <a:pt x="3443343" y="4681961"/>
                  <a:pt x="3426749" y="4705678"/>
                  <a:pt x="3413607" y="4733517"/>
                </a:cubicBezTo>
                <a:cubicBezTo>
                  <a:pt x="3400464" y="4761355"/>
                  <a:pt x="3377300" y="4773045"/>
                  <a:pt x="3344116" y="4768588"/>
                </a:cubicBezTo>
                <a:lnTo>
                  <a:pt x="3352135" y="4755560"/>
                </a:lnTo>
                <a:lnTo>
                  <a:pt x="3343450" y="4750214"/>
                </a:lnTo>
                <a:cubicBezTo>
                  <a:pt x="3345232" y="4747319"/>
                  <a:pt x="3354364" y="4738968"/>
                  <a:pt x="3370846" y="4725161"/>
                </a:cubicBezTo>
                <a:lnTo>
                  <a:pt x="3379531" y="4730507"/>
                </a:lnTo>
                <a:lnTo>
                  <a:pt x="3390223" y="4713136"/>
                </a:lnTo>
                <a:lnTo>
                  <a:pt x="3403251" y="4721155"/>
                </a:lnTo>
                <a:cubicBezTo>
                  <a:pt x="3403920" y="4713583"/>
                  <a:pt x="3404867" y="4707180"/>
                  <a:pt x="3406092" y="4701946"/>
                </a:cubicBezTo>
                <a:cubicBezTo>
                  <a:pt x="3407318" y="4696713"/>
                  <a:pt x="3408265" y="4690309"/>
                  <a:pt x="3408934" y="4682737"/>
                </a:cubicBezTo>
                <a:lnTo>
                  <a:pt x="3421962" y="4690756"/>
                </a:lnTo>
                <a:lnTo>
                  <a:pt x="3454037" y="4638644"/>
                </a:lnTo>
                <a:lnTo>
                  <a:pt x="3462722" y="4643990"/>
                </a:lnTo>
                <a:cubicBezTo>
                  <a:pt x="3474527" y="4631296"/>
                  <a:pt x="3483994" y="4619159"/>
                  <a:pt x="3491122" y="4607578"/>
                </a:cubicBezTo>
                <a:cubicBezTo>
                  <a:pt x="3498249" y="4595998"/>
                  <a:pt x="3507716" y="4583861"/>
                  <a:pt x="3519520" y="4571167"/>
                </a:cubicBezTo>
                <a:lnTo>
                  <a:pt x="3532549" y="4579186"/>
                </a:lnTo>
                <a:cubicBezTo>
                  <a:pt x="3533217" y="4571613"/>
                  <a:pt x="3533274" y="4566658"/>
                  <a:pt x="3532717" y="4564319"/>
                </a:cubicBezTo>
                <a:cubicBezTo>
                  <a:pt x="3532160" y="4561981"/>
                  <a:pt x="3532216" y="4557025"/>
                  <a:pt x="3532885" y="4549453"/>
                </a:cubicBezTo>
                <a:lnTo>
                  <a:pt x="3545914" y="4557472"/>
                </a:lnTo>
                <a:cubicBezTo>
                  <a:pt x="3564177" y="4540770"/>
                  <a:pt x="3578377" y="4522564"/>
                  <a:pt x="3588512" y="4502855"/>
                </a:cubicBezTo>
                <a:cubicBezTo>
                  <a:pt x="3598647" y="4483146"/>
                  <a:pt x="3612512" y="4468726"/>
                  <a:pt x="3630108" y="4459596"/>
                </a:cubicBezTo>
                <a:lnTo>
                  <a:pt x="3621422" y="4454250"/>
                </a:lnTo>
                <a:cubicBezTo>
                  <a:pt x="3620533" y="4429752"/>
                  <a:pt x="3615913" y="4412936"/>
                  <a:pt x="3607562" y="4403804"/>
                </a:cubicBezTo>
                <a:cubicBezTo>
                  <a:pt x="3599211" y="4394672"/>
                  <a:pt x="3590583" y="4371398"/>
                  <a:pt x="3581678" y="4333982"/>
                </a:cubicBezTo>
                <a:lnTo>
                  <a:pt x="3473110" y="4267158"/>
                </a:lnTo>
                <a:lnTo>
                  <a:pt x="3467764" y="4275844"/>
                </a:lnTo>
                <a:cubicBezTo>
                  <a:pt x="3453958" y="4259361"/>
                  <a:pt x="3442711" y="4248447"/>
                  <a:pt x="3434026" y="4243102"/>
                </a:cubicBezTo>
                <a:lnTo>
                  <a:pt x="3428680" y="4251787"/>
                </a:lnTo>
                <a:lnTo>
                  <a:pt x="3376568" y="4219712"/>
                </a:lnTo>
                <a:lnTo>
                  <a:pt x="3381913" y="4211026"/>
                </a:lnTo>
                <a:lnTo>
                  <a:pt x="3373228" y="4205681"/>
                </a:lnTo>
                <a:lnTo>
                  <a:pt x="3367882" y="4214366"/>
                </a:lnTo>
                <a:lnTo>
                  <a:pt x="3276685" y="4158234"/>
                </a:lnTo>
                <a:cubicBezTo>
                  <a:pt x="3268669" y="4145316"/>
                  <a:pt x="3260318" y="4136184"/>
                  <a:pt x="3251632" y="4130838"/>
                </a:cubicBezTo>
                <a:lnTo>
                  <a:pt x="3246287" y="4139524"/>
                </a:lnTo>
                <a:lnTo>
                  <a:pt x="3185489" y="4102103"/>
                </a:lnTo>
                <a:cubicBezTo>
                  <a:pt x="3183707" y="4104998"/>
                  <a:pt x="3176357" y="4110454"/>
                  <a:pt x="3163439" y="4118470"/>
                </a:cubicBezTo>
                <a:lnTo>
                  <a:pt x="3093955" y="4075703"/>
                </a:lnTo>
                <a:cubicBezTo>
                  <a:pt x="3081037" y="4083720"/>
                  <a:pt x="3071905" y="4092071"/>
                  <a:pt x="3066559" y="4100756"/>
                </a:cubicBezTo>
                <a:lnTo>
                  <a:pt x="3053531" y="4092737"/>
                </a:lnTo>
                <a:lnTo>
                  <a:pt x="3042840" y="4110108"/>
                </a:lnTo>
                <a:lnTo>
                  <a:pt x="3034154" y="4104762"/>
                </a:lnTo>
                <a:cubicBezTo>
                  <a:pt x="3032372" y="4107657"/>
                  <a:pt x="3029867" y="4110107"/>
                  <a:pt x="3026637" y="4112111"/>
                </a:cubicBezTo>
                <a:cubicBezTo>
                  <a:pt x="3023408" y="4114115"/>
                  <a:pt x="3020011" y="4118013"/>
                  <a:pt x="3016447" y="4123803"/>
                </a:cubicBezTo>
                <a:cubicBezTo>
                  <a:pt x="3002191" y="4146964"/>
                  <a:pt x="2993893" y="4171796"/>
                  <a:pt x="2991552" y="4198299"/>
                </a:cubicBezTo>
                <a:cubicBezTo>
                  <a:pt x="2989212" y="4224801"/>
                  <a:pt x="2993607" y="4261438"/>
                  <a:pt x="3004739" y="4308209"/>
                </a:cubicBezTo>
                <a:lnTo>
                  <a:pt x="2991374" y="4329923"/>
                </a:lnTo>
                <a:lnTo>
                  <a:pt x="3000060" y="4335269"/>
                </a:lnTo>
                <a:lnTo>
                  <a:pt x="2989368" y="4352639"/>
                </a:lnTo>
                <a:cubicBezTo>
                  <a:pt x="2998498" y="4370235"/>
                  <a:pt x="3005456" y="4386493"/>
                  <a:pt x="3010243" y="4401416"/>
                </a:cubicBezTo>
                <a:cubicBezTo>
                  <a:pt x="3015030" y="4416338"/>
                  <a:pt x="3021989" y="4432597"/>
                  <a:pt x="3031119" y="4450192"/>
                </a:cubicBezTo>
                <a:lnTo>
                  <a:pt x="3017754" y="4471905"/>
                </a:lnTo>
                <a:lnTo>
                  <a:pt x="3035125" y="4482597"/>
                </a:lnTo>
                <a:cubicBezTo>
                  <a:pt x="3044034" y="4468121"/>
                  <a:pt x="3050995" y="4458434"/>
                  <a:pt x="3056006" y="4453534"/>
                </a:cubicBezTo>
                <a:cubicBezTo>
                  <a:pt x="3061018" y="4448635"/>
                  <a:pt x="3069092" y="4443625"/>
                  <a:pt x="3080228" y="4438503"/>
                </a:cubicBezTo>
                <a:lnTo>
                  <a:pt x="3088913" y="4443849"/>
                </a:lnTo>
                <a:cubicBezTo>
                  <a:pt x="3072431" y="4457656"/>
                  <a:pt x="3061517" y="4468902"/>
                  <a:pt x="3056172" y="4477588"/>
                </a:cubicBezTo>
                <a:cubicBezTo>
                  <a:pt x="3059067" y="4479370"/>
                  <a:pt x="3059624" y="4481708"/>
                  <a:pt x="3057841" y="4484603"/>
                </a:cubicBezTo>
                <a:cubicBezTo>
                  <a:pt x="3058954" y="4489280"/>
                  <a:pt x="3056838" y="4495962"/>
                  <a:pt x="3051492" y="4504647"/>
                </a:cubicBezTo>
                <a:lnTo>
                  <a:pt x="3044477" y="4506317"/>
                </a:lnTo>
                <a:cubicBezTo>
                  <a:pt x="3042695" y="4509212"/>
                  <a:pt x="3040634" y="4510938"/>
                  <a:pt x="3038296" y="4511495"/>
                </a:cubicBezTo>
                <a:cubicBezTo>
                  <a:pt x="3035957" y="4512051"/>
                  <a:pt x="3033897" y="4513777"/>
                  <a:pt x="3032115" y="4516672"/>
                </a:cubicBezTo>
                <a:lnTo>
                  <a:pt x="3040800" y="4522018"/>
                </a:lnTo>
                <a:cubicBezTo>
                  <a:pt x="3040576" y="4541840"/>
                  <a:pt x="3041132" y="4557151"/>
                  <a:pt x="3042467" y="4567953"/>
                </a:cubicBezTo>
                <a:cubicBezTo>
                  <a:pt x="3043802" y="4578755"/>
                  <a:pt x="3041128" y="4596070"/>
                  <a:pt x="3034445" y="4619900"/>
                </a:cubicBezTo>
                <a:cubicBezTo>
                  <a:pt x="3018856" y="4606313"/>
                  <a:pt x="3008501" y="4593952"/>
                  <a:pt x="3003379" y="4582816"/>
                </a:cubicBezTo>
                <a:lnTo>
                  <a:pt x="2995361" y="4595844"/>
                </a:lnTo>
                <a:cubicBezTo>
                  <a:pt x="2986675" y="4590498"/>
                  <a:pt x="2974760" y="4587156"/>
                  <a:pt x="2959616" y="4585819"/>
                </a:cubicBezTo>
                <a:lnTo>
                  <a:pt x="2935559" y="4624903"/>
                </a:lnTo>
                <a:lnTo>
                  <a:pt x="2926874" y="4619557"/>
                </a:lnTo>
                <a:lnTo>
                  <a:pt x="2884107" y="4689040"/>
                </a:lnTo>
                <a:lnTo>
                  <a:pt x="2892792" y="4694386"/>
                </a:lnTo>
                <a:lnTo>
                  <a:pt x="2865396" y="4719439"/>
                </a:lnTo>
                <a:lnTo>
                  <a:pt x="2834997" y="4700729"/>
                </a:lnTo>
                <a:cubicBezTo>
                  <a:pt x="2843907" y="4686253"/>
                  <a:pt x="2852650" y="4673671"/>
                  <a:pt x="2861225" y="4662981"/>
                </a:cubicBezTo>
                <a:cubicBezTo>
                  <a:pt x="2869801" y="4652291"/>
                  <a:pt x="2879991" y="4640600"/>
                  <a:pt x="2891796" y="4627906"/>
                </a:cubicBezTo>
                <a:lnTo>
                  <a:pt x="2900481" y="4633252"/>
                </a:lnTo>
                <a:lnTo>
                  <a:pt x="2943248" y="4563768"/>
                </a:lnTo>
                <a:lnTo>
                  <a:pt x="2956276" y="4571787"/>
                </a:lnTo>
                <a:lnTo>
                  <a:pt x="2999380" y="4472572"/>
                </a:lnTo>
                <a:cubicBezTo>
                  <a:pt x="2993814" y="4449186"/>
                  <a:pt x="2985075" y="4422850"/>
                  <a:pt x="2973162" y="4393562"/>
                </a:cubicBezTo>
                <a:cubicBezTo>
                  <a:pt x="2961249" y="4364274"/>
                  <a:pt x="2959748" y="4342392"/>
                  <a:pt x="2968657" y="4327916"/>
                </a:cubicBezTo>
                <a:lnTo>
                  <a:pt x="2946944" y="4314552"/>
                </a:lnTo>
                <a:cubicBezTo>
                  <a:pt x="2944718" y="4305197"/>
                  <a:pt x="2946277" y="4296178"/>
                  <a:pt x="2951623" y="4287492"/>
                </a:cubicBezTo>
                <a:lnTo>
                  <a:pt x="2938595" y="4279474"/>
                </a:lnTo>
                <a:cubicBezTo>
                  <a:pt x="2939044" y="4239830"/>
                  <a:pt x="2928690" y="4214496"/>
                  <a:pt x="2907533" y="4203470"/>
                </a:cubicBezTo>
                <a:cubicBezTo>
                  <a:pt x="2886376" y="4192443"/>
                  <a:pt x="2863104" y="4175126"/>
                  <a:pt x="2837716" y="4151516"/>
                </a:cubicBezTo>
                <a:cubicBezTo>
                  <a:pt x="2835934" y="4154411"/>
                  <a:pt x="2828473" y="4156804"/>
                  <a:pt x="2815333" y="4158696"/>
                </a:cubicBezTo>
                <a:cubicBezTo>
                  <a:pt x="2802193" y="4160588"/>
                  <a:pt x="2788607" y="4163204"/>
                  <a:pt x="2774576" y="4166544"/>
                </a:cubicBezTo>
                <a:lnTo>
                  <a:pt x="2765890" y="4161198"/>
                </a:lnTo>
                <a:cubicBezTo>
                  <a:pt x="2734708" y="4185916"/>
                  <a:pt x="2701410" y="4217316"/>
                  <a:pt x="2665995" y="4255397"/>
                </a:cubicBezTo>
                <a:lnTo>
                  <a:pt x="2674680" y="4260743"/>
                </a:lnTo>
                <a:cubicBezTo>
                  <a:pt x="2673343" y="4275888"/>
                  <a:pt x="2670892" y="4286355"/>
                  <a:pt x="2667328" y="4292145"/>
                </a:cubicBezTo>
                <a:lnTo>
                  <a:pt x="2680356" y="4300164"/>
                </a:lnTo>
                <a:lnTo>
                  <a:pt x="2666992" y="4321878"/>
                </a:lnTo>
                <a:cubicBezTo>
                  <a:pt x="2674784" y="4354617"/>
                  <a:pt x="2675729" y="4374161"/>
                  <a:pt x="2669826" y="4380508"/>
                </a:cubicBezTo>
                <a:cubicBezTo>
                  <a:pt x="2663924" y="4386854"/>
                  <a:pt x="2669211" y="4409071"/>
                  <a:pt x="2685689" y="4447156"/>
                </a:cubicBezTo>
                <a:lnTo>
                  <a:pt x="2674997" y="4464527"/>
                </a:lnTo>
                <a:lnTo>
                  <a:pt x="2683683" y="4469873"/>
                </a:lnTo>
                <a:lnTo>
                  <a:pt x="2640579" y="4569088"/>
                </a:lnTo>
                <a:lnTo>
                  <a:pt x="2649265" y="4574434"/>
                </a:lnTo>
                <a:lnTo>
                  <a:pt x="2630554" y="4604833"/>
                </a:lnTo>
                <a:cubicBezTo>
                  <a:pt x="2631667" y="4609510"/>
                  <a:pt x="2633671" y="4612740"/>
                  <a:pt x="2636567" y="4614522"/>
                </a:cubicBezTo>
                <a:cubicBezTo>
                  <a:pt x="2639462" y="4616304"/>
                  <a:pt x="2641466" y="4619533"/>
                  <a:pt x="2642579" y="4624210"/>
                </a:cubicBezTo>
                <a:lnTo>
                  <a:pt x="2629214" y="4645924"/>
                </a:lnTo>
                <a:lnTo>
                  <a:pt x="2640236" y="4676659"/>
                </a:lnTo>
                <a:lnTo>
                  <a:pt x="2626871" y="4698373"/>
                </a:lnTo>
                <a:lnTo>
                  <a:pt x="2635557" y="4703719"/>
                </a:lnTo>
                <a:lnTo>
                  <a:pt x="2622192" y="4725432"/>
                </a:lnTo>
                <a:lnTo>
                  <a:pt x="2635220" y="4733451"/>
                </a:lnTo>
                <a:lnTo>
                  <a:pt x="2624528" y="4750822"/>
                </a:lnTo>
                <a:lnTo>
                  <a:pt x="2633214" y="4756168"/>
                </a:lnTo>
                <a:lnTo>
                  <a:pt x="2619849" y="4777881"/>
                </a:lnTo>
                <a:lnTo>
                  <a:pt x="2628535" y="4783227"/>
                </a:lnTo>
                <a:cubicBezTo>
                  <a:pt x="2628310" y="4803049"/>
                  <a:pt x="2626805" y="4820086"/>
                  <a:pt x="2624020" y="4834339"/>
                </a:cubicBezTo>
                <a:cubicBezTo>
                  <a:pt x="2621235" y="4848593"/>
                  <a:pt x="2622960" y="4863626"/>
                  <a:pt x="2629195" y="4879439"/>
                </a:cubicBezTo>
                <a:cubicBezTo>
                  <a:pt x="2616276" y="4887456"/>
                  <a:pt x="2610987" y="4891186"/>
                  <a:pt x="2613325" y="4890630"/>
                </a:cubicBezTo>
                <a:cubicBezTo>
                  <a:pt x="2615664" y="4890073"/>
                  <a:pt x="2612156" y="4890908"/>
                  <a:pt x="2602802" y="4893134"/>
                </a:cubicBezTo>
                <a:lnTo>
                  <a:pt x="2597456" y="4901820"/>
                </a:lnTo>
                <a:cubicBezTo>
                  <a:pt x="2584318" y="4877765"/>
                  <a:pt x="2578640" y="4864291"/>
                  <a:pt x="2580422" y="4861396"/>
                </a:cubicBezTo>
                <a:cubicBezTo>
                  <a:pt x="2582204" y="4858500"/>
                  <a:pt x="2585545" y="4846585"/>
                  <a:pt x="2590447" y="4825651"/>
                </a:cubicBezTo>
                <a:lnTo>
                  <a:pt x="2581761" y="4820305"/>
                </a:lnTo>
                <a:lnTo>
                  <a:pt x="2605818" y="4781221"/>
                </a:lnTo>
                <a:lnTo>
                  <a:pt x="2592790" y="4773202"/>
                </a:lnTo>
                <a:lnTo>
                  <a:pt x="2603481" y="4755831"/>
                </a:lnTo>
                <a:lnTo>
                  <a:pt x="2594796" y="4750485"/>
                </a:lnTo>
                <a:lnTo>
                  <a:pt x="2608161" y="4728772"/>
                </a:lnTo>
                <a:cubicBezTo>
                  <a:pt x="2597029" y="4682001"/>
                  <a:pt x="2595920" y="4625431"/>
                  <a:pt x="2604834" y="4559063"/>
                </a:cubicBezTo>
                <a:cubicBezTo>
                  <a:pt x="2613748" y="4492695"/>
                  <a:pt x="2623107" y="4438576"/>
                  <a:pt x="2632910" y="4396707"/>
                </a:cubicBezTo>
                <a:lnTo>
                  <a:pt x="2624225" y="4391361"/>
                </a:lnTo>
                <a:lnTo>
                  <a:pt x="2634916" y="4373990"/>
                </a:lnTo>
                <a:lnTo>
                  <a:pt x="2621888" y="4365971"/>
                </a:lnTo>
                <a:lnTo>
                  <a:pt x="2635253" y="4344258"/>
                </a:lnTo>
                <a:cubicBezTo>
                  <a:pt x="2636815" y="4309292"/>
                  <a:pt x="2620225" y="4281117"/>
                  <a:pt x="2585484" y="4259734"/>
                </a:cubicBezTo>
                <a:cubicBezTo>
                  <a:pt x="2571008" y="4250824"/>
                  <a:pt x="2553470" y="4242025"/>
                  <a:pt x="2532869" y="4233337"/>
                </a:cubicBezTo>
                <a:cubicBezTo>
                  <a:pt x="2512269" y="4224650"/>
                  <a:pt x="2489942" y="4226875"/>
                  <a:pt x="2465887" y="4240013"/>
                </a:cubicBezTo>
                <a:lnTo>
                  <a:pt x="2448517" y="4229321"/>
                </a:lnTo>
                <a:cubicBezTo>
                  <a:pt x="2391723" y="4250252"/>
                  <a:pt x="2355474" y="4271852"/>
                  <a:pt x="2339771" y="4294122"/>
                </a:cubicBezTo>
                <a:cubicBezTo>
                  <a:pt x="2324068" y="4316392"/>
                  <a:pt x="2302629" y="4343116"/>
                  <a:pt x="2275455" y="4374294"/>
                </a:cubicBezTo>
                <a:lnTo>
                  <a:pt x="2262428" y="4366275"/>
                </a:lnTo>
                <a:lnTo>
                  <a:pt x="2246390" y="4392331"/>
                </a:lnTo>
                <a:lnTo>
                  <a:pt x="2238246" y="4387319"/>
                </a:lnTo>
                <a:lnTo>
                  <a:pt x="2223336" y="4420057"/>
                </a:lnTo>
                <a:cubicBezTo>
                  <a:pt x="2217322" y="4436315"/>
                  <a:pt x="2208634" y="4456915"/>
                  <a:pt x="2197273" y="4481858"/>
                </a:cubicBezTo>
                <a:cubicBezTo>
                  <a:pt x="2185913" y="4506801"/>
                  <a:pt x="2170989" y="4537535"/>
                  <a:pt x="2152500" y="4574058"/>
                </a:cubicBezTo>
                <a:lnTo>
                  <a:pt x="2139472" y="4566039"/>
                </a:lnTo>
                <a:cubicBezTo>
                  <a:pt x="2140585" y="4570716"/>
                  <a:pt x="2140975" y="4574948"/>
                  <a:pt x="2140640" y="4578734"/>
                </a:cubicBezTo>
                <a:cubicBezTo>
                  <a:pt x="2140306" y="4582520"/>
                  <a:pt x="2140695" y="4586752"/>
                  <a:pt x="2141808" y="4591429"/>
                </a:cubicBezTo>
                <a:lnTo>
                  <a:pt x="2128780" y="4583410"/>
                </a:lnTo>
                <a:cubicBezTo>
                  <a:pt x="2116307" y="4603676"/>
                  <a:pt x="2114412" y="4616482"/>
                  <a:pt x="2123098" y="4621828"/>
                </a:cubicBezTo>
                <a:cubicBezTo>
                  <a:pt x="2117752" y="4630513"/>
                  <a:pt x="2113186" y="4634689"/>
                  <a:pt x="2109400" y="4634354"/>
                </a:cubicBezTo>
                <a:cubicBezTo>
                  <a:pt x="2105614" y="4634020"/>
                  <a:pt x="2101382" y="4634409"/>
                  <a:pt x="2096705" y="4635523"/>
                </a:cubicBezTo>
                <a:lnTo>
                  <a:pt x="2067303" y="4683292"/>
                </a:lnTo>
                <a:cubicBezTo>
                  <a:pt x="2055054" y="4683737"/>
                  <a:pt x="2045866" y="4684070"/>
                  <a:pt x="2039742" y="4684292"/>
                </a:cubicBezTo>
                <a:cubicBezTo>
                  <a:pt x="2033617" y="4684514"/>
                  <a:pt x="2022426" y="4681618"/>
                  <a:pt x="2006168" y="4675603"/>
                </a:cubicBezTo>
                <a:cubicBezTo>
                  <a:pt x="2023544" y="4634403"/>
                  <a:pt x="2026331" y="4594203"/>
                  <a:pt x="2014530" y="4555004"/>
                </a:cubicBezTo>
                <a:cubicBezTo>
                  <a:pt x="2002730" y="4515806"/>
                  <a:pt x="1992265" y="4487409"/>
                  <a:pt x="1983135" y="4469813"/>
                </a:cubicBezTo>
                <a:lnTo>
                  <a:pt x="1991154" y="4456785"/>
                </a:lnTo>
                <a:cubicBezTo>
                  <a:pt x="1979573" y="4449658"/>
                  <a:pt x="1966879" y="4437853"/>
                  <a:pt x="1953072" y="4421371"/>
                </a:cubicBezTo>
                <a:lnTo>
                  <a:pt x="1958418" y="4412685"/>
                </a:lnTo>
                <a:lnTo>
                  <a:pt x="1897621" y="4375264"/>
                </a:lnTo>
                <a:lnTo>
                  <a:pt x="1892275" y="4383950"/>
                </a:lnTo>
                <a:cubicBezTo>
                  <a:pt x="1876241" y="4358113"/>
                  <a:pt x="1864216" y="4338736"/>
                  <a:pt x="1856200" y="4325818"/>
                </a:cubicBezTo>
                <a:cubicBezTo>
                  <a:pt x="1848184" y="4312900"/>
                  <a:pt x="1841169" y="4301597"/>
                  <a:pt x="1835156" y="4291908"/>
                </a:cubicBezTo>
                <a:cubicBezTo>
                  <a:pt x="1829144" y="4282220"/>
                  <a:pt x="1821962" y="4272809"/>
                  <a:pt x="1813611" y="4263677"/>
                </a:cubicBezTo>
                <a:cubicBezTo>
                  <a:pt x="1805260" y="4254545"/>
                  <a:pt x="1791843" y="4242295"/>
                  <a:pt x="1773359" y="4226926"/>
                </a:cubicBezTo>
                <a:lnTo>
                  <a:pt x="1778705" y="4218241"/>
                </a:lnTo>
                <a:lnTo>
                  <a:pt x="1756991" y="4204876"/>
                </a:lnTo>
                <a:lnTo>
                  <a:pt x="1762337" y="4196191"/>
                </a:lnTo>
                <a:cubicBezTo>
                  <a:pt x="1756547" y="4192627"/>
                  <a:pt x="1754208" y="4193183"/>
                  <a:pt x="1755321" y="4197860"/>
                </a:cubicBezTo>
                <a:cubicBezTo>
                  <a:pt x="1756434" y="4202537"/>
                  <a:pt x="1754096" y="4203094"/>
                  <a:pt x="1748306" y="4199530"/>
                </a:cubicBezTo>
                <a:lnTo>
                  <a:pt x="1674480" y="4154090"/>
                </a:lnTo>
                <a:lnTo>
                  <a:pt x="1669134" y="4162775"/>
                </a:lnTo>
                <a:lnTo>
                  <a:pt x="1660448" y="4157430"/>
                </a:lnTo>
                <a:cubicBezTo>
                  <a:pt x="1601868" y="4233148"/>
                  <a:pt x="1543733" y="4308142"/>
                  <a:pt x="1486044" y="4382412"/>
                </a:cubicBezTo>
                <a:cubicBezTo>
                  <a:pt x="1428355" y="4456682"/>
                  <a:pt x="1371668" y="4532567"/>
                  <a:pt x="1315983" y="4610067"/>
                </a:cubicBezTo>
                <a:lnTo>
                  <a:pt x="1294269" y="4596703"/>
                </a:lnTo>
                <a:cubicBezTo>
                  <a:pt x="1351292" y="4504058"/>
                  <a:pt x="1410485" y="4425724"/>
                  <a:pt x="1471848" y="4361698"/>
                </a:cubicBezTo>
                <a:cubicBezTo>
                  <a:pt x="1533211" y="4297673"/>
                  <a:pt x="1593852" y="4220229"/>
                  <a:pt x="1653769" y="4129367"/>
                </a:cubicBezTo>
                <a:cubicBezTo>
                  <a:pt x="1613238" y="4104420"/>
                  <a:pt x="1581669" y="4085987"/>
                  <a:pt x="1559065" y="4074070"/>
                </a:cubicBezTo>
                <a:cubicBezTo>
                  <a:pt x="1536460" y="4062153"/>
                  <a:pt x="1516695" y="4056973"/>
                  <a:pt x="1499768" y="4058531"/>
                </a:cubicBezTo>
                <a:cubicBezTo>
                  <a:pt x="1482842" y="4060089"/>
                  <a:pt x="1466138" y="4067771"/>
                  <a:pt x="1449656" y="4081578"/>
                </a:cubicBezTo>
                <a:cubicBezTo>
                  <a:pt x="1433174" y="4095385"/>
                  <a:pt x="1410789" y="4115538"/>
                  <a:pt x="1382502" y="4142039"/>
                </a:cubicBezTo>
                <a:lnTo>
                  <a:pt x="1369474" y="4134020"/>
                </a:lnTo>
                <a:cubicBezTo>
                  <a:pt x="1360564" y="4148496"/>
                  <a:pt x="1350931" y="4162526"/>
                  <a:pt x="1340574" y="4176111"/>
                </a:cubicBezTo>
                <a:cubicBezTo>
                  <a:pt x="1330216" y="4189695"/>
                  <a:pt x="1319135" y="4202835"/>
                  <a:pt x="1307330" y="4215528"/>
                </a:cubicBezTo>
                <a:lnTo>
                  <a:pt x="1298645" y="4210182"/>
                </a:lnTo>
                <a:lnTo>
                  <a:pt x="1247859" y="4292694"/>
                </a:lnTo>
                <a:lnTo>
                  <a:pt x="1234831" y="4284675"/>
                </a:lnTo>
                <a:lnTo>
                  <a:pt x="1224139" y="4302046"/>
                </a:lnTo>
                <a:lnTo>
                  <a:pt x="1215454" y="4296700"/>
                </a:lnTo>
                <a:lnTo>
                  <a:pt x="1159322" y="4387897"/>
                </a:lnTo>
                <a:lnTo>
                  <a:pt x="1150637" y="4382551"/>
                </a:lnTo>
                <a:lnTo>
                  <a:pt x="1118561" y="4434663"/>
                </a:lnTo>
                <a:lnTo>
                  <a:pt x="1109876" y="4429317"/>
                </a:lnTo>
                <a:lnTo>
                  <a:pt x="1067109" y="4498801"/>
                </a:lnTo>
                <a:lnTo>
                  <a:pt x="1054081" y="4490782"/>
                </a:lnTo>
                <a:lnTo>
                  <a:pt x="1040716" y="4512495"/>
                </a:lnTo>
                <a:lnTo>
                  <a:pt x="1032031" y="4507149"/>
                </a:lnTo>
                <a:lnTo>
                  <a:pt x="989264" y="4576633"/>
                </a:lnTo>
                <a:lnTo>
                  <a:pt x="980578" y="4571287"/>
                </a:lnTo>
                <a:lnTo>
                  <a:pt x="961868" y="4601686"/>
                </a:lnTo>
                <a:lnTo>
                  <a:pt x="948840" y="4593667"/>
                </a:lnTo>
                <a:lnTo>
                  <a:pt x="924783" y="4632751"/>
                </a:lnTo>
                <a:lnTo>
                  <a:pt x="916098" y="4627405"/>
                </a:lnTo>
                <a:cubicBezTo>
                  <a:pt x="899616" y="4641212"/>
                  <a:pt x="888702" y="4652458"/>
                  <a:pt x="883356" y="4661144"/>
                </a:cubicBezTo>
                <a:lnTo>
                  <a:pt x="870328" y="4653125"/>
                </a:lnTo>
                <a:lnTo>
                  <a:pt x="851617" y="4683524"/>
                </a:lnTo>
                <a:lnTo>
                  <a:pt x="842932" y="4678178"/>
                </a:lnTo>
                <a:cubicBezTo>
                  <a:pt x="829345" y="4693767"/>
                  <a:pt x="816037" y="4710525"/>
                  <a:pt x="803006" y="4728452"/>
                </a:cubicBezTo>
                <a:cubicBezTo>
                  <a:pt x="789976" y="4746380"/>
                  <a:pt x="778115" y="4764029"/>
                  <a:pt x="767423" y="4781400"/>
                </a:cubicBezTo>
                <a:lnTo>
                  <a:pt x="754395" y="4773381"/>
                </a:lnTo>
                <a:lnTo>
                  <a:pt x="741030" y="4795094"/>
                </a:lnTo>
                <a:lnTo>
                  <a:pt x="732345" y="4789748"/>
                </a:lnTo>
                <a:lnTo>
                  <a:pt x="713634" y="4820147"/>
                </a:lnTo>
                <a:cubicBezTo>
                  <a:pt x="708957" y="4821260"/>
                  <a:pt x="705171" y="4820926"/>
                  <a:pt x="702276" y="4819144"/>
                </a:cubicBezTo>
                <a:cubicBezTo>
                  <a:pt x="699381" y="4817362"/>
                  <a:pt x="694147" y="4816137"/>
                  <a:pt x="686575" y="4815468"/>
                </a:cubicBezTo>
                <a:lnTo>
                  <a:pt x="654500" y="4867580"/>
                </a:lnTo>
                <a:lnTo>
                  <a:pt x="645814" y="4862235"/>
                </a:lnTo>
                <a:cubicBezTo>
                  <a:pt x="625100" y="4889404"/>
                  <a:pt x="606278" y="4916741"/>
                  <a:pt x="589349" y="4944244"/>
                </a:cubicBezTo>
                <a:cubicBezTo>
                  <a:pt x="572421" y="4971748"/>
                  <a:pt x="553599" y="4999085"/>
                  <a:pt x="532885" y="5026254"/>
                </a:cubicBezTo>
                <a:cubicBezTo>
                  <a:pt x="508161" y="5046964"/>
                  <a:pt x="487113" y="5064947"/>
                  <a:pt x="469740" y="5080201"/>
                </a:cubicBezTo>
                <a:cubicBezTo>
                  <a:pt x="452367" y="5095456"/>
                  <a:pt x="432098" y="5121901"/>
                  <a:pt x="408933" y="5159538"/>
                </a:cubicBezTo>
                <a:lnTo>
                  <a:pt x="387219" y="5146173"/>
                </a:lnTo>
                <a:cubicBezTo>
                  <a:pt x="372964" y="5169334"/>
                  <a:pt x="359488" y="5187986"/>
                  <a:pt x="346792" y="5202127"/>
                </a:cubicBezTo>
                <a:cubicBezTo>
                  <a:pt x="334096" y="5216268"/>
                  <a:pt x="319507" y="5230242"/>
                  <a:pt x="303025" y="5244049"/>
                </a:cubicBezTo>
                <a:lnTo>
                  <a:pt x="254912" y="5322218"/>
                </a:lnTo>
                <a:lnTo>
                  <a:pt x="241884" y="5314199"/>
                </a:lnTo>
                <a:cubicBezTo>
                  <a:pt x="232974" y="5328675"/>
                  <a:pt x="222895" y="5343429"/>
                  <a:pt x="211647" y="5358461"/>
                </a:cubicBezTo>
                <a:cubicBezTo>
                  <a:pt x="200399" y="5373493"/>
                  <a:pt x="188872" y="5387356"/>
                  <a:pt x="177067" y="5400050"/>
                </a:cubicBezTo>
                <a:lnTo>
                  <a:pt x="168382" y="5394704"/>
                </a:lnTo>
                <a:lnTo>
                  <a:pt x="149671" y="5425103"/>
                </a:lnTo>
                <a:lnTo>
                  <a:pt x="136643" y="5417084"/>
                </a:lnTo>
                <a:lnTo>
                  <a:pt x="85857" y="5499595"/>
                </a:lnTo>
                <a:lnTo>
                  <a:pt x="77172" y="5494250"/>
                </a:lnTo>
                <a:cubicBezTo>
                  <a:pt x="67149" y="5504048"/>
                  <a:pt x="58128" y="5515461"/>
                  <a:pt x="50109" y="5528490"/>
                </a:cubicBezTo>
                <a:cubicBezTo>
                  <a:pt x="42090" y="5541518"/>
                  <a:pt x="26500" y="5540904"/>
                  <a:pt x="3339" y="5526648"/>
                </a:cubicBezTo>
                <a:lnTo>
                  <a:pt x="8685" y="5517963"/>
                </a:lnTo>
                <a:lnTo>
                  <a:pt x="0" y="5512617"/>
                </a:lnTo>
                <a:lnTo>
                  <a:pt x="29402" y="5464847"/>
                </a:lnTo>
                <a:cubicBezTo>
                  <a:pt x="45215" y="5458613"/>
                  <a:pt x="56853" y="5447812"/>
                  <a:pt x="64315" y="5432445"/>
                </a:cubicBezTo>
                <a:cubicBezTo>
                  <a:pt x="71777" y="5417079"/>
                  <a:pt x="82855" y="5403945"/>
                  <a:pt x="97559" y="5393028"/>
                </a:cubicBezTo>
                <a:lnTo>
                  <a:pt x="110587" y="5401046"/>
                </a:lnTo>
                <a:lnTo>
                  <a:pt x="134643" y="5361962"/>
                </a:lnTo>
                <a:lnTo>
                  <a:pt x="143329" y="5367308"/>
                </a:lnTo>
                <a:lnTo>
                  <a:pt x="167385" y="5328224"/>
                </a:lnTo>
                <a:lnTo>
                  <a:pt x="176070" y="5333570"/>
                </a:lnTo>
                <a:lnTo>
                  <a:pt x="194781" y="5303171"/>
                </a:lnTo>
                <a:lnTo>
                  <a:pt x="203466" y="5308517"/>
                </a:lnTo>
                <a:lnTo>
                  <a:pt x="235542" y="5256404"/>
                </a:lnTo>
                <a:lnTo>
                  <a:pt x="248570" y="5264423"/>
                </a:lnTo>
                <a:lnTo>
                  <a:pt x="272626" y="5225339"/>
                </a:lnTo>
                <a:lnTo>
                  <a:pt x="281312" y="5230684"/>
                </a:lnTo>
                <a:lnTo>
                  <a:pt x="305368" y="5191600"/>
                </a:lnTo>
                <a:lnTo>
                  <a:pt x="314053" y="5196946"/>
                </a:lnTo>
                <a:lnTo>
                  <a:pt x="338110" y="5157862"/>
                </a:lnTo>
                <a:lnTo>
                  <a:pt x="351138" y="5165880"/>
                </a:lnTo>
                <a:lnTo>
                  <a:pt x="401924" y="5083369"/>
                </a:lnTo>
                <a:lnTo>
                  <a:pt x="410609" y="5088715"/>
                </a:lnTo>
                <a:lnTo>
                  <a:pt x="429320" y="5058316"/>
                </a:lnTo>
                <a:lnTo>
                  <a:pt x="438005" y="5063662"/>
                </a:lnTo>
                <a:lnTo>
                  <a:pt x="467407" y="5015892"/>
                </a:lnTo>
                <a:lnTo>
                  <a:pt x="480435" y="5023911"/>
                </a:lnTo>
                <a:lnTo>
                  <a:pt x="512511" y="4971799"/>
                </a:lnTo>
                <a:lnTo>
                  <a:pt x="521196" y="4977145"/>
                </a:lnTo>
                <a:lnTo>
                  <a:pt x="550598" y="4929375"/>
                </a:lnTo>
                <a:lnTo>
                  <a:pt x="559284" y="4934721"/>
                </a:lnTo>
                <a:cubicBezTo>
                  <a:pt x="581112" y="4912228"/>
                  <a:pt x="602216" y="4889291"/>
                  <a:pt x="622596" y="4865907"/>
                </a:cubicBezTo>
                <a:cubicBezTo>
                  <a:pt x="642976" y="4842524"/>
                  <a:pt x="663190" y="4821034"/>
                  <a:pt x="683236" y="4801437"/>
                </a:cubicBezTo>
                <a:lnTo>
                  <a:pt x="691921" y="4806783"/>
                </a:lnTo>
                <a:lnTo>
                  <a:pt x="715977" y="4767698"/>
                </a:lnTo>
                <a:lnTo>
                  <a:pt x="729005" y="4775717"/>
                </a:lnTo>
                <a:lnTo>
                  <a:pt x="755735" y="4732290"/>
                </a:lnTo>
                <a:lnTo>
                  <a:pt x="764420" y="4737636"/>
                </a:lnTo>
                <a:cubicBezTo>
                  <a:pt x="765089" y="4730064"/>
                  <a:pt x="766314" y="4724830"/>
                  <a:pt x="768096" y="4721935"/>
                </a:cubicBezTo>
                <a:cubicBezTo>
                  <a:pt x="769878" y="4719040"/>
                  <a:pt x="771104" y="4713806"/>
                  <a:pt x="771772" y="4706234"/>
                </a:cubicBezTo>
                <a:lnTo>
                  <a:pt x="780458" y="4711580"/>
                </a:lnTo>
                <a:lnTo>
                  <a:pt x="799168" y="4681181"/>
                </a:lnTo>
                <a:lnTo>
                  <a:pt x="807854" y="4686527"/>
                </a:lnTo>
                <a:lnTo>
                  <a:pt x="877350" y="4573616"/>
                </a:lnTo>
                <a:cubicBezTo>
                  <a:pt x="911647" y="4582751"/>
                  <a:pt x="933808" y="4582418"/>
                  <a:pt x="943830" y="4572620"/>
                </a:cubicBezTo>
                <a:cubicBezTo>
                  <a:pt x="953853" y="4562821"/>
                  <a:pt x="967775" y="4543446"/>
                  <a:pt x="985594" y="4514495"/>
                </a:cubicBezTo>
                <a:lnTo>
                  <a:pt x="963881" y="4501130"/>
                </a:lnTo>
                <a:lnTo>
                  <a:pt x="979918" y="4475074"/>
                </a:lnTo>
                <a:lnTo>
                  <a:pt x="1018336" y="4480757"/>
                </a:lnTo>
                <a:cubicBezTo>
                  <a:pt x="1031923" y="4465168"/>
                  <a:pt x="1044730" y="4454089"/>
                  <a:pt x="1056757" y="4447520"/>
                </a:cubicBezTo>
                <a:cubicBezTo>
                  <a:pt x="1068784" y="4440951"/>
                  <a:pt x="1082148" y="4432210"/>
                  <a:pt x="1096848" y="4421298"/>
                </a:cubicBezTo>
                <a:lnTo>
                  <a:pt x="1166344" y="4308388"/>
                </a:lnTo>
                <a:lnTo>
                  <a:pt x="1179372" y="4316407"/>
                </a:lnTo>
                <a:lnTo>
                  <a:pt x="1198083" y="4286008"/>
                </a:lnTo>
                <a:lnTo>
                  <a:pt x="1206768" y="4291354"/>
                </a:lnTo>
                <a:lnTo>
                  <a:pt x="1254881" y="4213185"/>
                </a:lnTo>
                <a:lnTo>
                  <a:pt x="1263567" y="4218531"/>
                </a:lnTo>
                <a:lnTo>
                  <a:pt x="1276931" y="4196818"/>
                </a:lnTo>
                <a:lnTo>
                  <a:pt x="1285617" y="4202164"/>
                </a:lnTo>
                <a:cubicBezTo>
                  <a:pt x="1287399" y="4199268"/>
                  <a:pt x="1290740" y="4187354"/>
                  <a:pt x="1295642" y="4166419"/>
                </a:cubicBezTo>
                <a:cubicBezTo>
                  <a:pt x="1308560" y="4158402"/>
                  <a:pt x="1318861" y="4149773"/>
                  <a:pt x="1326545" y="4140531"/>
                </a:cubicBezTo>
                <a:cubicBezTo>
                  <a:pt x="1334230" y="4131289"/>
                  <a:pt x="1345422" y="4121212"/>
                  <a:pt x="1360122" y="4110300"/>
                </a:cubicBezTo>
                <a:lnTo>
                  <a:pt x="1347094" y="4102282"/>
                </a:lnTo>
                <a:lnTo>
                  <a:pt x="1384515" y="4041484"/>
                </a:lnTo>
                <a:lnTo>
                  <a:pt x="1381176" y="4027452"/>
                </a:lnTo>
                <a:lnTo>
                  <a:pt x="1389861" y="4032798"/>
                </a:lnTo>
                <a:cubicBezTo>
                  <a:pt x="1412133" y="4022555"/>
                  <a:pt x="1422379" y="4018881"/>
                  <a:pt x="1420597" y="4021777"/>
                </a:cubicBezTo>
                <a:cubicBezTo>
                  <a:pt x="1434852" y="3998615"/>
                  <a:pt x="1428841" y="3975954"/>
                  <a:pt x="1402562" y="3953791"/>
                </a:cubicBezTo>
                <a:cubicBezTo>
                  <a:pt x="1376284" y="3931629"/>
                  <a:pt x="1350117" y="3912529"/>
                  <a:pt x="1324061" y="3896492"/>
                </a:cubicBezTo>
                <a:cubicBezTo>
                  <a:pt x="1310029" y="3899831"/>
                  <a:pt x="1298448" y="3905676"/>
                  <a:pt x="1289316" y="3914027"/>
                </a:cubicBezTo>
                <a:cubicBezTo>
                  <a:pt x="1280184" y="3922378"/>
                  <a:pt x="1265595" y="3936353"/>
                  <a:pt x="1245549" y="3955950"/>
                </a:cubicBezTo>
                <a:lnTo>
                  <a:pt x="1236863" y="3950604"/>
                </a:lnTo>
                <a:lnTo>
                  <a:pt x="1148656" y="4093913"/>
                </a:lnTo>
                <a:cubicBezTo>
                  <a:pt x="1146874" y="4096808"/>
                  <a:pt x="1143645" y="4098812"/>
                  <a:pt x="1138968" y="4099925"/>
                </a:cubicBezTo>
                <a:cubicBezTo>
                  <a:pt x="1129614" y="4102152"/>
                  <a:pt x="1122264" y="4107608"/>
                  <a:pt x="1116918" y="4116293"/>
                </a:cubicBezTo>
                <a:lnTo>
                  <a:pt x="1129946" y="4124312"/>
                </a:lnTo>
                <a:lnTo>
                  <a:pt x="1119254" y="4141683"/>
                </a:lnTo>
                <a:lnTo>
                  <a:pt x="1127940" y="4147028"/>
                </a:lnTo>
                <a:cubicBezTo>
                  <a:pt x="1119030" y="4161504"/>
                  <a:pt x="1104719" y="4176647"/>
                  <a:pt x="1085008" y="4192459"/>
                </a:cubicBezTo>
                <a:cubicBezTo>
                  <a:pt x="1065296" y="4208270"/>
                  <a:pt x="1050763" y="4217288"/>
                  <a:pt x="1041409" y="4219515"/>
                </a:cubicBezTo>
                <a:lnTo>
                  <a:pt x="1046755" y="4210829"/>
                </a:lnTo>
                <a:lnTo>
                  <a:pt x="1038070" y="4205483"/>
                </a:lnTo>
                <a:lnTo>
                  <a:pt x="1062126" y="4166399"/>
                </a:lnTo>
                <a:lnTo>
                  <a:pt x="1053441" y="4161053"/>
                </a:lnTo>
                <a:lnTo>
                  <a:pt x="1061459" y="4148025"/>
                </a:lnTo>
                <a:lnTo>
                  <a:pt x="1070145" y="4153371"/>
                </a:lnTo>
                <a:lnTo>
                  <a:pt x="1088855" y="4122972"/>
                </a:lnTo>
                <a:lnTo>
                  <a:pt x="1097541" y="4128318"/>
                </a:lnTo>
                <a:cubicBezTo>
                  <a:pt x="1127165" y="4086673"/>
                  <a:pt x="1156066" y="4044582"/>
                  <a:pt x="1184243" y="4002046"/>
                </a:cubicBezTo>
                <a:cubicBezTo>
                  <a:pt x="1212420" y="3959510"/>
                  <a:pt x="1239873" y="3916529"/>
                  <a:pt x="1266602" y="3873102"/>
                </a:cubicBezTo>
                <a:cubicBezTo>
                  <a:pt x="1261481" y="3861966"/>
                  <a:pt x="1251682" y="3851943"/>
                  <a:pt x="1237207" y="3843033"/>
                </a:cubicBezTo>
                <a:cubicBezTo>
                  <a:pt x="1222731" y="3834123"/>
                  <a:pt x="1208255" y="3825213"/>
                  <a:pt x="1193779" y="3816303"/>
                </a:cubicBezTo>
                <a:cubicBezTo>
                  <a:pt x="1170618" y="3802048"/>
                  <a:pt x="1146121" y="3789963"/>
                  <a:pt x="1120287" y="3780051"/>
                </a:cubicBezTo>
                <a:cubicBezTo>
                  <a:pt x="1094453" y="3770138"/>
                  <a:pt x="1060935" y="3756494"/>
                  <a:pt x="1019735" y="3739118"/>
                </a:cubicBezTo>
                <a:cubicBezTo>
                  <a:pt x="991004" y="3753370"/>
                  <a:pt x="958319" y="3769180"/>
                  <a:pt x="921681" y="3786548"/>
                </a:cubicBezTo>
                <a:cubicBezTo>
                  <a:pt x="885043" y="3803917"/>
                  <a:pt x="854809" y="3809259"/>
                  <a:pt x="830979" y="3802576"/>
                </a:cubicBezTo>
                <a:lnTo>
                  <a:pt x="838998" y="3789548"/>
                </a:lnTo>
                <a:lnTo>
                  <a:pt x="825970" y="3781529"/>
                </a:lnTo>
                <a:lnTo>
                  <a:pt x="855372" y="3733759"/>
                </a:lnTo>
                <a:lnTo>
                  <a:pt x="846687" y="3728413"/>
                </a:lnTo>
                <a:cubicBezTo>
                  <a:pt x="844461" y="3719059"/>
                  <a:pt x="843626" y="3715551"/>
                  <a:pt x="844182" y="3717890"/>
                </a:cubicBezTo>
                <a:cubicBezTo>
                  <a:pt x="844739" y="3720229"/>
                  <a:pt x="841009" y="3714939"/>
                  <a:pt x="832992" y="3702021"/>
                </a:cubicBezTo>
                <a:lnTo>
                  <a:pt x="857049" y="3662936"/>
                </a:lnTo>
                <a:cubicBezTo>
                  <a:pt x="860612" y="3657146"/>
                  <a:pt x="860056" y="3654807"/>
                  <a:pt x="855379" y="3655921"/>
                </a:cubicBezTo>
                <a:cubicBezTo>
                  <a:pt x="850702" y="3657034"/>
                  <a:pt x="850145" y="3654695"/>
                  <a:pt x="853709" y="3648905"/>
                </a:cubicBezTo>
                <a:lnTo>
                  <a:pt x="862394" y="3654251"/>
                </a:lnTo>
                <a:lnTo>
                  <a:pt x="905161" y="3584768"/>
                </a:lnTo>
                <a:cubicBezTo>
                  <a:pt x="897813" y="3564277"/>
                  <a:pt x="892804" y="3543230"/>
                  <a:pt x="890134" y="3521627"/>
                </a:cubicBezTo>
                <a:cubicBezTo>
                  <a:pt x="876771" y="3517394"/>
                  <a:pt x="863409" y="3513162"/>
                  <a:pt x="850046" y="3508929"/>
                </a:cubicBezTo>
                <a:cubicBezTo>
                  <a:pt x="836683" y="3504696"/>
                  <a:pt x="823321" y="3500463"/>
                  <a:pt x="809959" y="3496231"/>
                </a:cubicBezTo>
                <a:lnTo>
                  <a:pt x="796594" y="3517944"/>
                </a:lnTo>
                <a:lnTo>
                  <a:pt x="774880" y="3504580"/>
                </a:lnTo>
                <a:lnTo>
                  <a:pt x="687683" y="3558692"/>
                </a:lnTo>
                <a:lnTo>
                  <a:pt x="678998" y="3553346"/>
                </a:lnTo>
                <a:lnTo>
                  <a:pt x="660287" y="3583745"/>
                </a:lnTo>
                <a:lnTo>
                  <a:pt x="651602" y="3578399"/>
                </a:lnTo>
                <a:lnTo>
                  <a:pt x="638237" y="3600112"/>
                </a:lnTo>
                <a:cubicBezTo>
                  <a:pt x="623537" y="3611024"/>
                  <a:pt x="604049" y="3619987"/>
                  <a:pt x="579772" y="3627000"/>
                </a:cubicBezTo>
                <a:cubicBezTo>
                  <a:pt x="555496" y="3634014"/>
                  <a:pt x="538681" y="3638634"/>
                  <a:pt x="529326" y="3640860"/>
                </a:cubicBezTo>
                <a:lnTo>
                  <a:pt x="477214" y="3608785"/>
                </a:lnTo>
                <a:cubicBezTo>
                  <a:pt x="470535" y="3580722"/>
                  <a:pt x="476105" y="3552215"/>
                  <a:pt x="493925" y="3523264"/>
                </a:cubicBezTo>
                <a:cubicBezTo>
                  <a:pt x="509962" y="3497208"/>
                  <a:pt x="530008" y="3477611"/>
                  <a:pt x="554063" y="3464472"/>
                </a:cubicBezTo>
                <a:lnTo>
                  <a:pt x="562748" y="3469818"/>
                </a:lnTo>
                <a:lnTo>
                  <a:pt x="576113" y="3448105"/>
                </a:lnTo>
                <a:cubicBezTo>
                  <a:pt x="579008" y="3449887"/>
                  <a:pt x="588028" y="3451447"/>
                  <a:pt x="603172" y="3452784"/>
                </a:cubicBezTo>
                <a:lnTo>
                  <a:pt x="616537" y="3431071"/>
                </a:lnTo>
                <a:cubicBezTo>
                  <a:pt x="622327" y="3434635"/>
                  <a:pt x="629899" y="3435303"/>
                  <a:pt x="639253" y="3433077"/>
                </a:cubicBezTo>
                <a:lnTo>
                  <a:pt x="652618" y="3411363"/>
                </a:lnTo>
                <a:cubicBezTo>
                  <a:pt x="661304" y="3416709"/>
                  <a:pt x="670323" y="3418269"/>
                  <a:pt x="679678" y="3416043"/>
                </a:cubicBezTo>
                <a:lnTo>
                  <a:pt x="698388" y="3385644"/>
                </a:lnTo>
                <a:cubicBezTo>
                  <a:pt x="705960" y="3386312"/>
                  <a:pt x="712809" y="3386536"/>
                  <a:pt x="718933" y="3386314"/>
                </a:cubicBezTo>
                <a:cubicBezTo>
                  <a:pt x="725058" y="3386091"/>
                  <a:pt x="731906" y="3386315"/>
                  <a:pt x="739479" y="3386984"/>
                </a:cubicBezTo>
                <a:lnTo>
                  <a:pt x="752843" y="3365270"/>
                </a:lnTo>
                <a:lnTo>
                  <a:pt x="761529" y="3370616"/>
                </a:lnTo>
                <a:lnTo>
                  <a:pt x="774893" y="3348902"/>
                </a:lnTo>
                <a:lnTo>
                  <a:pt x="787922" y="3356921"/>
                </a:lnTo>
                <a:lnTo>
                  <a:pt x="817324" y="3309151"/>
                </a:lnTo>
                <a:lnTo>
                  <a:pt x="826009" y="3314497"/>
                </a:lnTo>
                <a:lnTo>
                  <a:pt x="839374" y="3292784"/>
                </a:lnTo>
                <a:lnTo>
                  <a:pt x="848059" y="3298130"/>
                </a:lnTo>
                <a:cubicBezTo>
                  <a:pt x="859864" y="3285436"/>
                  <a:pt x="871836" y="3270849"/>
                  <a:pt x="883976" y="3254369"/>
                </a:cubicBezTo>
                <a:cubicBezTo>
                  <a:pt x="896115" y="3237889"/>
                  <a:pt x="908978" y="3221855"/>
                  <a:pt x="922565" y="3206266"/>
                </a:cubicBezTo>
                <a:lnTo>
                  <a:pt x="900851" y="3192902"/>
                </a:lnTo>
                <a:cubicBezTo>
                  <a:pt x="918227" y="3151701"/>
                  <a:pt x="924131" y="3119408"/>
                  <a:pt x="918565" y="3096022"/>
                </a:cubicBezTo>
                <a:cubicBezTo>
                  <a:pt x="910549" y="3083104"/>
                  <a:pt x="911330" y="3065621"/>
                  <a:pt x="920908" y="3043573"/>
                </a:cubicBezTo>
                <a:cubicBezTo>
                  <a:pt x="930487" y="3021526"/>
                  <a:pt x="940678" y="2996861"/>
                  <a:pt x="951482" y="2969579"/>
                </a:cubicBezTo>
                <a:cubicBezTo>
                  <a:pt x="962286" y="2942298"/>
                  <a:pt x="969749" y="2913958"/>
                  <a:pt x="973872" y="2884560"/>
                </a:cubicBezTo>
                <a:cubicBezTo>
                  <a:pt x="977995" y="2855162"/>
                  <a:pt x="970592" y="2826654"/>
                  <a:pt x="951663" y="2799036"/>
                </a:cubicBezTo>
                <a:lnTo>
                  <a:pt x="965028" y="2777322"/>
                </a:lnTo>
                <a:cubicBezTo>
                  <a:pt x="950108" y="2756163"/>
                  <a:pt x="950667" y="2732555"/>
                  <a:pt x="966705" y="2706499"/>
                </a:cubicBezTo>
                <a:lnTo>
                  <a:pt x="953676" y="2698480"/>
                </a:lnTo>
                <a:cubicBezTo>
                  <a:pt x="961029" y="2667078"/>
                  <a:pt x="975397" y="2634006"/>
                  <a:pt x="996780" y="2599265"/>
                </a:cubicBezTo>
                <a:cubicBezTo>
                  <a:pt x="1016382" y="2567419"/>
                  <a:pt x="1039045" y="2535461"/>
                  <a:pt x="1064772" y="2503392"/>
                </a:cubicBezTo>
                <a:cubicBezTo>
                  <a:pt x="1090498" y="2471324"/>
                  <a:pt x="1114053" y="2437918"/>
                  <a:pt x="1135436" y="2403177"/>
                </a:cubicBezTo>
                <a:cubicBezTo>
                  <a:pt x="1162166" y="2359750"/>
                  <a:pt x="1177759" y="2321444"/>
                  <a:pt x="1182216" y="2288260"/>
                </a:cubicBezTo>
                <a:lnTo>
                  <a:pt x="1169188" y="2280241"/>
                </a:lnTo>
                <a:cubicBezTo>
                  <a:pt x="1173420" y="2266879"/>
                  <a:pt x="1176762" y="2254964"/>
                  <a:pt x="1179213" y="2244497"/>
                </a:cubicBezTo>
                <a:cubicBezTo>
                  <a:pt x="1181664" y="2234029"/>
                  <a:pt x="1185005" y="2222114"/>
                  <a:pt x="1189238" y="2208752"/>
                </a:cubicBezTo>
                <a:lnTo>
                  <a:pt x="1180553" y="2203406"/>
                </a:lnTo>
                <a:lnTo>
                  <a:pt x="1199263" y="2173007"/>
                </a:lnTo>
                <a:cubicBezTo>
                  <a:pt x="1184787" y="2164097"/>
                  <a:pt x="1180446" y="2148451"/>
                  <a:pt x="1186238" y="2126069"/>
                </a:cubicBezTo>
                <a:cubicBezTo>
                  <a:pt x="1192031" y="2103687"/>
                  <a:pt x="1192144" y="2080803"/>
                  <a:pt x="1186578" y="2057417"/>
                </a:cubicBezTo>
                <a:lnTo>
                  <a:pt x="1199943" y="2035704"/>
                </a:lnTo>
                <a:cubicBezTo>
                  <a:pt x="1183241" y="2017440"/>
                  <a:pt x="1177452" y="2000903"/>
                  <a:pt x="1182575" y="1986093"/>
                </a:cubicBezTo>
                <a:cubicBezTo>
                  <a:pt x="1187699" y="1971283"/>
                  <a:pt x="1187478" y="1952185"/>
                  <a:pt x="1181912" y="1928799"/>
                </a:cubicBezTo>
                <a:lnTo>
                  <a:pt x="1211314" y="1881029"/>
                </a:lnTo>
                <a:cubicBezTo>
                  <a:pt x="1199289" y="1861652"/>
                  <a:pt x="1195282" y="1842220"/>
                  <a:pt x="1199293" y="1822733"/>
                </a:cubicBezTo>
                <a:cubicBezTo>
                  <a:pt x="1203303" y="1803246"/>
                  <a:pt x="1208650" y="1781587"/>
                  <a:pt x="1215334" y="1757757"/>
                </a:cubicBezTo>
                <a:lnTo>
                  <a:pt x="1184935" y="1739047"/>
                </a:lnTo>
                <a:cubicBezTo>
                  <a:pt x="1186272" y="1723902"/>
                  <a:pt x="1187108" y="1714437"/>
                  <a:pt x="1187443" y="1710651"/>
                </a:cubicBezTo>
                <a:cubicBezTo>
                  <a:pt x="1187777" y="1706865"/>
                  <a:pt x="1191843" y="1695395"/>
                  <a:pt x="1199639" y="1676243"/>
                </a:cubicBezTo>
                <a:lnTo>
                  <a:pt x="1208324" y="1681589"/>
                </a:lnTo>
                <a:lnTo>
                  <a:pt x="1227035" y="1651190"/>
                </a:lnTo>
                <a:cubicBezTo>
                  <a:pt x="1290728" y="1690393"/>
                  <a:pt x="1362163" y="1702425"/>
                  <a:pt x="1441339" y="1687288"/>
                </a:cubicBezTo>
                <a:cubicBezTo>
                  <a:pt x="1520515" y="1672150"/>
                  <a:pt x="1583379" y="1642979"/>
                  <a:pt x="1629929" y="1599777"/>
                </a:cubicBezTo>
                <a:lnTo>
                  <a:pt x="1651643" y="1613141"/>
                </a:lnTo>
                <a:cubicBezTo>
                  <a:pt x="1686164" y="1602454"/>
                  <a:pt x="1720408" y="1590598"/>
                  <a:pt x="1754373" y="1577572"/>
                </a:cubicBezTo>
                <a:cubicBezTo>
                  <a:pt x="1788338" y="1564546"/>
                  <a:pt x="1824029" y="1553580"/>
                  <a:pt x="1861445" y="1544674"/>
                </a:cubicBezTo>
                <a:lnTo>
                  <a:pt x="1917577" y="1453478"/>
                </a:lnTo>
                <a:cubicBezTo>
                  <a:pt x="1910229" y="1432988"/>
                  <a:pt x="1914574" y="1409714"/>
                  <a:pt x="1930612" y="1383658"/>
                </a:cubicBezTo>
                <a:cubicBezTo>
                  <a:pt x="1948651" y="1386777"/>
                  <a:pt x="1960288" y="1388950"/>
                  <a:pt x="1965521" y="1390175"/>
                </a:cubicBezTo>
                <a:cubicBezTo>
                  <a:pt x="1970755" y="1391401"/>
                  <a:pt x="1982726" y="1389787"/>
                  <a:pt x="2001435" y="1385334"/>
                </a:cubicBezTo>
                <a:lnTo>
                  <a:pt x="2049204" y="1414736"/>
                </a:lnTo>
                <a:cubicBezTo>
                  <a:pt x="2057445" y="1407833"/>
                  <a:pt x="2069194" y="1400095"/>
                  <a:pt x="2084451" y="1391522"/>
                </a:cubicBezTo>
                <a:cubicBezTo>
                  <a:pt x="2099708" y="1382948"/>
                  <a:pt x="2110900" y="1372872"/>
                  <a:pt x="2118028" y="1361291"/>
                </a:cubicBezTo>
                <a:cubicBezTo>
                  <a:pt x="2123373" y="1352606"/>
                  <a:pt x="2123597" y="1345757"/>
                  <a:pt x="2118697" y="1340746"/>
                </a:cubicBezTo>
                <a:cubicBezTo>
                  <a:pt x="2113798" y="1335734"/>
                  <a:pt x="2109344" y="1329999"/>
                  <a:pt x="2105336" y="1323540"/>
                </a:cubicBezTo>
                <a:lnTo>
                  <a:pt x="2118701" y="1301826"/>
                </a:lnTo>
                <a:cubicBezTo>
                  <a:pt x="2128499" y="1311849"/>
                  <a:pt x="2135125" y="1318921"/>
                  <a:pt x="2138576" y="1323042"/>
                </a:cubicBezTo>
                <a:cubicBezTo>
                  <a:pt x="2142028" y="1327162"/>
                  <a:pt x="2145758" y="1332452"/>
                  <a:pt x="2149766" y="1338911"/>
                </a:cubicBezTo>
                <a:lnTo>
                  <a:pt x="2157785" y="1325883"/>
                </a:lnTo>
                <a:lnTo>
                  <a:pt x="2188184" y="1344593"/>
                </a:lnTo>
                <a:cubicBezTo>
                  <a:pt x="2192861" y="1343480"/>
                  <a:pt x="2206336" y="1337802"/>
                  <a:pt x="2228608" y="1327559"/>
                </a:cubicBezTo>
                <a:cubicBezTo>
                  <a:pt x="2248430" y="1327784"/>
                  <a:pt x="2267193" y="1331349"/>
                  <a:pt x="2284898" y="1338254"/>
                </a:cubicBezTo>
                <a:cubicBezTo>
                  <a:pt x="2302604" y="1345160"/>
                  <a:pt x="2321257" y="1332689"/>
                  <a:pt x="2340859" y="1300843"/>
                </a:cubicBezTo>
                <a:cubicBezTo>
                  <a:pt x="2360460" y="1268997"/>
                  <a:pt x="2354450" y="1233362"/>
                  <a:pt x="2322828" y="1193939"/>
                </a:cubicBezTo>
                <a:cubicBezTo>
                  <a:pt x="2319264" y="1199729"/>
                  <a:pt x="2311692" y="1199060"/>
                  <a:pt x="2300111" y="1191932"/>
                </a:cubicBezTo>
                <a:lnTo>
                  <a:pt x="2305457" y="1183247"/>
                </a:lnTo>
                <a:lnTo>
                  <a:pt x="2275058" y="1164536"/>
                </a:lnTo>
                <a:lnTo>
                  <a:pt x="2280404" y="1155851"/>
                </a:lnTo>
                <a:cubicBezTo>
                  <a:pt x="2266597" y="1139369"/>
                  <a:pt x="2254794" y="1126117"/>
                  <a:pt x="2244995" y="1116094"/>
                </a:cubicBezTo>
                <a:lnTo>
                  <a:pt x="2250341" y="1107408"/>
                </a:lnTo>
                <a:cubicBezTo>
                  <a:pt x="2241656" y="1102062"/>
                  <a:pt x="2225900" y="1090368"/>
                  <a:pt x="2203073" y="1072326"/>
                </a:cubicBezTo>
                <a:cubicBezTo>
                  <a:pt x="2180246" y="1054285"/>
                  <a:pt x="2155861" y="1032290"/>
                  <a:pt x="2129917" y="1006341"/>
                </a:cubicBezTo>
                <a:cubicBezTo>
                  <a:pt x="2103973" y="980393"/>
                  <a:pt x="2080535" y="951995"/>
                  <a:pt x="2059602" y="921147"/>
                </a:cubicBezTo>
                <a:cubicBezTo>
                  <a:pt x="2038670" y="890300"/>
                  <a:pt x="2027202" y="860288"/>
                  <a:pt x="2025200" y="831112"/>
                </a:cubicBezTo>
                <a:lnTo>
                  <a:pt x="2012172" y="823094"/>
                </a:lnTo>
                <a:cubicBezTo>
                  <a:pt x="2014623" y="812626"/>
                  <a:pt x="2018521" y="803050"/>
                  <a:pt x="2023867" y="794364"/>
                </a:cubicBezTo>
                <a:cubicBezTo>
                  <a:pt x="2029213" y="785679"/>
                  <a:pt x="2032221" y="777550"/>
                  <a:pt x="2032889" y="769978"/>
                </a:cubicBezTo>
                <a:lnTo>
                  <a:pt x="2024204" y="764632"/>
                </a:lnTo>
                <a:lnTo>
                  <a:pt x="2037569" y="742918"/>
                </a:lnTo>
                <a:lnTo>
                  <a:pt x="2024540" y="734900"/>
                </a:lnTo>
                <a:cubicBezTo>
                  <a:pt x="2029886" y="726214"/>
                  <a:pt x="2035010" y="711404"/>
                  <a:pt x="2039911" y="690469"/>
                </a:cubicBezTo>
                <a:lnTo>
                  <a:pt x="2031226" y="685124"/>
                </a:lnTo>
                <a:cubicBezTo>
                  <a:pt x="2037909" y="661294"/>
                  <a:pt x="2043646" y="643867"/>
                  <a:pt x="2048435" y="632843"/>
                </a:cubicBezTo>
                <a:cubicBezTo>
                  <a:pt x="2053224" y="621819"/>
                  <a:pt x="2049941" y="602832"/>
                  <a:pt x="2038585" y="575883"/>
                </a:cubicBezTo>
                <a:lnTo>
                  <a:pt x="2049277" y="558512"/>
                </a:lnTo>
                <a:cubicBezTo>
                  <a:pt x="2045937" y="544481"/>
                  <a:pt x="2043878" y="533233"/>
                  <a:pt x="2043099" y="524770"/>
                </a:cubicBezTo>
                <a:cubicBezTo>
                  <a:pt x="2042320" y="516307"/>
                  <a:pt x="2046386" y="504838"/>
                  <a:pt x="2055296" y="490362"/>
                </a:cubicBezTo>
                <a:lnTo>
                  <a:pt x="2042268" y="482343"/>
                </a:lnTo>
                <a:lnTo>
                  <a:pt x="2085034" y="412860"/>
                </a:lnTo>
                <a:cubicBezTo>
                  <a:pt x="2086372" y="397716"/>
                  <a:pt x="2085984" y="380511"/>
                  <a:pt x="2083870" y="361246"/>
                </a:cubicBezTo>
                <a:cubicBezTo>
                  <a:pt x="2081755" y="341981"/>
                  <a:pt x="2087826" y="320768"/>
                  <a:pt x="2102082" y="297607"/>
                </a:cubicBezTo>
                <a:lnTo>
                  <a:pt x="2110767" y="302953"/>
                </a:lnTo>
                <a:lnTo>
                  <a:pt x="2129478" y="272554"/>
                </a:lnTo>
                <a:lnTo>
                  <a:pt x="2142506" y="280572"/>
                </a:lnTo>
                <a:cubicBezTo>
                  <a:pt x="2147852" y="271887"/>
                  <a:pt x="2158766" y="260641"/>
                  <a:pt x="2175248" y="246834"/>
                </a:cubicBezTo>
                <a:lnTo>
                  <a:pt x="2183933" y="252180"/>
                </a:lnTo>
                <a:lnTo>
                  <a:pt x="2226700" y="182697"/>
                </a:lnTo>
                <a:lnTo>
                  <a:pt x="2239728" y="190715"/>
                </a:lnTo>
                <a:lnTo>
                  <a:pt x="2258439" y="160317"/>
                </a:lnTo>
                <a:lnTo>
                  <a:pt x="2267124" y="165662"/>
                </a:lnTo>
                <a:cubicBezTo>
                  <a:pt x="2282493" y="147179"/>
                  <a:pt x="2297862" y="128695"/>
                  <a:pt x="2313231" y="110211"/>
                </a:cubicBezTo>
                <a:cubicBezTo>
                  <a:pt x="2328600" y="91726"/>
                  <a:pt x="2343969" y="73242"/>
                  <a:pt x="2359337" y="54759"/>
                </a:cubicBezTo>
                <a:lnTo>
                  <a:pt x="2381051" y="68123"/>
                </a:lnTo>
                <a:lnTo>
                  <a:pt x="2457556" y="31382"/>
                </a:lnTo>
                <a:lnTo>
                  <a:pt x="2479270" y="44746"/>
                </a:lnTo>
                <a:lnTo>
                  <a:pt x="2489962" y="27376"/>
                </a:lnTo>
                <a:lnTo>
                  <a:pt x="2511675" y="40740"/>
                </a:lnTo>
                <a:cubicBezTo>
                  <a:pt x="2537511" y="24707"/>
                  <a:pt x="2555942" y="19085"/>
                  <a:pt x="2566965" y="23875"/>
                </a:cubicBezTo>
                <a:cubicBezTo>
                  <a:pt x="2577989" y="28664"/>
                  <a:pt x="2602544" y="22820"/>
                  <a:pt x="2640630" y="6342"/>
                </a:cubicBezTo>
                <a:lnTo>
                  <a:pt x="2662343" y="19707"/>
                </a:lnTo>
                <a:cubicBezTo>
                  <a:pt x="2668802" y="15699"/>
                  <a:pt x="2674816" y="12414"/>
                  <a:pt x="2680384" y="9853"/>
                </a:cubicBezTo>
                <a:cubicBezTo>
                  <a:pt x="2685948" y="7298"/>
                  <a:pt x="2691965" y="4008"/>
                  <a:pt x="2698424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455992" y="1601543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10" name="文字方塊 11"/>
          <p:cNvSpPr txBox="1"/>
          <p:nvPr/>
        </p:nvSpPr>
        <p:spPr>
          <a:xfrm>
            <a:off x="1439644" y="1728435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455992" y="2720480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2" name="文字方塊 13"/>
          <p:cNvSpPr txBox="1"/>
          <p:nvPr/>
        </p:nvSpPr>
        <p:spPr>
          <a:xfrm>
            <a:off x="1439644" y="2847372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455992" y="3869169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4" name="文字方塊 15"/>
          <p:cNvSpPr txBox="1"/>
          <p:nvPr/>
        </p:nvSpPr>
        <p:spPr>
          <a:xfrm>
            <a:off x="1439644" y="3996061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5" name="矩形 14"/>
          <p:cNvSpPr/>
          <p:nvPr/>
        </p:nvSpPr>
        <p:spPr>
          <a:xfrm>
            <a:off x="455992" y="4988106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6" name="文字方塊 17"/>
          <p:cNvSpPr txBox="1"/>
          <p:nvPr/>
        </p:nvSpPr>
        <p:spPr>
          <a:xfrm>
            <a:off x="1439644" y="5114998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13162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8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15637" y="710910"/>
            <a:ext cx="4953748" cy="5839181"/>
          </a:xfrm>
          <a:custGeom>
            <a:avLst/>
            <a:gdLst>
              <a:gd name="connsiteX0" fmla="*/ 573394 w 5161487"/>
              <a:gd name="connsiteY0" fmla="*/ 4950845 h 6084051"/>
              <a:gd name="connsiteX1" fmla="*/ 623140 w 5161487"/>
              <a:gd name="connsiteY1" fmla="*/ 4961385 h 6084051"/>
              <a:gd name="connsiteX2" fmla="*/ 643071 w 5161487"/>
              <a:gd name="connsiteY2" fmla="*/ 4982895 h 6084051"/>
              <a:gd name="connsiteX3" fmla="*/ 650110 w 5161487"/>
              <a:gd name="connsiteY3" fmla="*/ 4979705 h 6084051"/>
              <a:gd name="connsiteX4" fmla="*/ 657148 w 5161487"/>
              <a:gd name="connsiteY4" fmla="*/ 4976515 h 6084051"/>
              <a:gd name="connsiteX5" fmla="*/ 670435 w 5161487"/>
              <a:gd name="connsiteY5" fmla="*/ 4990854 h 6084051"/>
              <a:gd name="connsiteX6" fmla="*/ 677606 w 5161487"/>
              <a:gd name="connsiteY6" fmla="*/ 4984210 h 6084051"/>
              <a:gd name="connsiteX7" fmla="*/ 694216 w 5161487"/>
              <a:gd name="connsiteY7" fmla="*/ 5002135 h 6084051"/>
              <a:gd name="connsiteX8" fmla="*/ 701386 w 5161487"/>
              <a:gd name="connsiteY8" fmla="*/ 4995491 h 6084051"/>
              <a:gd name="connsiteX9" fmla="*/ 734867 w 5161487"/>
              <a:gd name="connsiteY9" fmla="*/ 5024433 h 6084051"/>
              <a:gd name="connsiteX10" fmla="*/ 768349 w 5161487"/>
              <a:gd name="connsiteY10" fmla="*/ 5053376 h 6084051"/>
              <a:gd name="connsiteX11" fmla="*/ 761180 w 5161487"/>
              <a:gd name="connsiteY11" fmla="*/ 5060019 h 6084051"/>
              <a:gd name="connsiteX12" fmla="*/ 797721 w 5161487"/>
              <a:gd name="connsiteY12" fmla="*/ 5099454 h 6084051"/>
              <a:gd name="connsiteX13" fmla="*/ 790551 w 5161487"/>
              <a:gd name="connsiteY13" fmla="*/ 5106098 h 6084051"/>
              <a:gd name="connsiteX14" fmla="*/ 813804 w 5161487"/>
              <a:gd name="connsiteY14" fmla="*/ 5131192 h 6084051"/>
              <a:gd name="connsiteX15" fmla="*/ 809694 w 5161487"/>
              <a:gd name="connsiteY15" fmla="*/ 5148328 h 6084051"/>
              <a:gd name="connsiteX16" fmla="*/ 822982 w 5161487"/>
              <a:gd name="connsiteY16" fmla="*/ 5162668 h 6084051"/>
              <a:gd name="connsiteX17" fmla="*/ 815812 w 5161487"/>
              <a:gd name="connsiteY17" fmla="*/ 5169312 h 6084051"/>
              <a:gd name="connsiteX18" fmla="*/ 825778 w 5161487"/>
              <a:gd name="connsiteY18" fmla="*/ 5180067 h 6084051"/>
              <a:gd name="connsiteX19" fmla="*/ 818608 w 5161487"/>
              <a:gd name="connsiteY19" fmla="*/ 5186710 h 6084051"/>
              <a:gd name="connsiteX20" fmla="*/ 831896 w 5161487"/>
              <a:gd name="connsiteY20" fmla="*/ 5201049 h 6084051"/>
              <a:gd name="connsiteX21" fmla="*/ 824726 w 5161487"/>
              <a:gd name="connsiteY21" fmla="*/ 5207693 h 6084051"/>
              <a:gd name="connsiteX22" fmla="*/ 812393 w 5161487"/>
              <a:gd name="connsiteY22" fmla="*/ 5259100 h 6084051"/>
              <a:gd name="connsiteX23" fmla="*/ 773387 w 5161487"/>
              <a:gd name="connsiteY23" fmla="*/ 5375202 h 6084051"/>
              <a:gd name="connsiteX24" fmla="*/ 763159 w 5161487"/>
              <a:gd name="connsiteY24" fmla="*/ 5371354 h 6084051"/>
              <a:gd name="connsiteX25" fmla="*/ 738327 w 5161487"/>
              <a:gd name="connsiteY25" fmla="*/ 5387700 h 6084051"/>
              <a:gd name="connsiteX26" fmla="*/ 720665 w 5161487"/>
              <a:gd name="connsiteY26" fmla="*/ 5397404 h 6084051"/>
              <a:gd name="connsiteX27" fmla="*/ 704270 w 5161487"/>
              <a:gd name="connsiteY27" fmla="*/ 5419259 h 6084051"/>
              <a:gd name="connsiteX28" fmla="*/ 687875 w 5161487"/>
              <a:gd name="connsiteY28" fmla="*/ 5441115 h 6084051"/>
              <a:gd name="connsiteX29" fmla="*/ 649755 w 5161487"/>
              <a:gd name="connsiteY29" fmla="*/ 5443122 h 6084051"/>
              <a:gd name="connsiteX30" fmla="*/ 635416 w 5161487"/>
              <a:gd name="connsiteY30" fmla="*/ 5456409 h 6084051"/>
              <a:gd name="connsiteX31" fmla="*/ 625187 w 5161487"/>
              <a:gd name="connsiteY31" fmla="*/ 5452561 h 6084051"/>
              <a:gd name="connsiteX32" fmla="*/ 614958 w 5161487"/>
              <a:gd name="connsiteY32" fmla="*/ 5448713 h 6084051"/>
              <a:gd name="connsiteX33" fmla="*/ 604203 w 5161487"/>
              <a:gd name="connsiteY33" fmla="*/ 5458679 h 6084051"/>
              <a:gd name="connsiteX34" fmla="*/ 597560 w 5161487"/>
              <a:gd name="connsiteY34" fmla="*/ 5451510 h 6084051"/>
              <a:gd name="connsiteX35" fmla="*/ 579898 w 5161487"/>
              <a:gd name="connsiteY35" fmla="*/ 5461211 h 6084051"/>
              <a:gd name="connsiteX36" fmla="*/ 541780 w 5161487"/>
              <a:gd name="connsiteY36" fmla="*/ 5463219 h 6084051"/>
              <a:gd name="connsiteX37" fmla="*/ 524906 w 5161487"/>
              <a:gd name="connsiteY37" fmla="*/ 5452201 h 6084051"/>
              <a:gd name="connsiteX38" fmla="*/ 517737 w 5161487"/>
              <a:gd name="connsiteY38" fmla="*/ 5458844 h 6084051"/>
              <a:gd name="connsiteX39" fmla="*/ 491161 w 5161487"/>
              <a:gd name="connsiteY39" fmla="*/ 5430165 h 6084051"/>
              <a:gd name="connsiteX40" fmla="*/ 484122 w 5161487"/>
              <a:gd name="connsiteY40" fmla="*/ 5433356 h 6084051"/>
              <a:gd name="connsiteX41" fmla="*/ 473499 w 5161487"/>
              <a:gd name="connsiteY41" fmla="*/ 5439868 h 6084051"/>
              <a:gd name="connsiteX42" fmla="*/ 460212 w 5161487"/>
              <a:gd name="connsiteY42" fmla="*/ 5425529 h 6084051"/>
              <a:gd name="connsiteX43" fmla="*/ 436037 w 5161487"/>
              <a:gd name="connsiteY43" fmla="*/ 5424607 h 6084051"/>
              <a:gd name="connsiteX44" fmla="*/ 398576 w 5161487"/>
              <a:gd name="connsiteY44" fmla="*/ 5409348 h 6084051"/>
              <a:gd name="connsiteX45" fmla="*/ 366409 w 5161487"/>
              <a:gd name="connsiteY45" fmla="*/ 5345871 h 6084051"/>
              <a:gd name="connsiteX46" fmla="*/ 347875 w 5161487"/>
              <a:gd name="connsiteY46" fmla="*/ 5333060 h 6084051"/>
              <a:gd name="connsiteX47" fmla="*/ 329341 w 5161487"/>
              <a:gd name="connsiteY47" fmla="*/ 5320251 h 6084051"/>
              <a:gd name="connsiteX48" fmla="*/ 336512 w 5161487"/>
              <a:gd name="connsiteY48" fmla="*/ 5313607 h 6084051"/>
              <a:gd name="connsiteX49" fmla="*/ 323223 w 5161487"/>
              <a:gd name="connsiteY49" fmla="*/ 5299267 h 6084051"/>
              <a:gd name="connsiteX50" fmla="*/ 322878 w 5161487"/>
              <a:gd name="connsiteY50" fmla="*/ 5262941 h 6084051"/>
              <a:gd name="connsiteX51" fmla="*/ 308456 w 5161487"/>
              <a:gd name="connsiteY51" fmla="*/ 5232994 h 6084051"/>
              <a:gd name="connsiteX52" fmla="*/ 315624 w 5161487"/>
              <a:gd name="connsiteY52" fmla="*/ 5226351 h 6084051"/>
              <a:gd name="connsiteX53" fmla="*/ 313355 w 5161487"/>
              <a:gd name="connsiteY53" fmla="*/ 5195137 h 6084051"/>
              <a:gd name="connsiteX54" fmla="*/ 325688 w 5161487"/>
              <a:gd name="connsiteY54" fmla="*/ 5143730 h 6084051"/>
              <a:gd name="connsiteX55" fmla="*/ 346852 w 5161487"/>
              <a:gd name="connsiteY55" fmla="*/ 5087472 h 6084051"/>
              <a:gd name="connsiteX56" fmla="*/ 374396 w 5161487"/>
              <a:gd name="connsiteY56" fmla="*/ 5045292 h 6084051"/>
              <a:gd name="connsiteX57" fmla="*/ 458247 w 5161487"/>
              <a:gd name="connsiteY57" fmla="*/ 4977586 h 6084051"/>
              <a:gd name="connsiteX58" fmla="*/ 515688 w 5161487"/>
              <a:gd name="connsiteY58" fmla="*/ 4967669 h 6084051"/>
              <a:gd name="connsiteX59" fmla="*/ 522333 w 5161487"/>
              <a:gd name="connsiteY59" fmla="*/ 4974839 h 6084051"/>
              <a:gd name="connsiteX60" fmla="*/ 573394 w 5161487"/>
              <a:gd name="connsiteY60" fmla="*/ 4950845 h 6084051"/>
              <a:gd name="connsiteX61" fmla="*/ 7170 w 5161487"/>
              <a:gd name="connsiteY61" fmla="*/ 4426083 h 6084051"/>
              <a:gd name="connsiteX62" fmla="*/ 51359 w 5161487"/>
              <a:gd name="connsiteY62" fmla="*/ 4491747 h 6084051"/>
              <a:gd name="connsiteX63" fmla="*/ 81996 w 5161487"/>
              <a:gd name="connsiteY63" fmla="*/ 4549977 h 6084051"/>
              <a:gd name="connsiteX64" fmla="*/ 74826 w 5161487"/>
              <a:gd name="connsiteY64" fmla="*/ 4556621 h 6084051"/>
              <a:gd name="connsiteX65" fmla="*/ 34963 w 5161487"/>
              <a:gd name="connsiteY65" fmla="*/ 4513602 h 6084051"/>
              <a:gd name="connsiteX66" fmla="*/ 24126 w 5161487"/>
              <a:gd name="connsiteY66" fmla="*/ 4480335 h 6084051"/>
              <a:gd name="connsiteX67" fmla="*/ 12762 w 5161487"/>
              <a:gd name="connsiteY67" fmla="*/ 4460879 h 6084051"/>
              <a:gd name="connsiteX68" fmla="*/ 19931 w 5161487"/>
              <a:gd name="connsiteY68" fmla="*/ 4454236 h 6084051"/>
              <a:gd name="connsiteX69" fmla="*/ 0 w 5161487"/>
              <a:gd name="connsiteY69" fmla="*/ 4432727 h 6084051"/>
              <a:gd name="connsiteX70" fmla="*/ 5142080 w 5161487"/>
              <a:gd name="connsiteY70" fmla="*/ 4085556 h 6084051"/>
              <a:gd name="connsiteX71" fmla="*/ 5161487 w 5161487"/>
              <a:gd name="connsiteY71" fmla="*/ 4120879 h 6084051"/>
              <a:gd name="connsiteX72" fmla="*/ 5124190 w 5161487"/>
              <a:gd name="connsiteY72" fmla="*/ 4192086 h 6084051"/>
              <a:gd name="connsiteX73" fmla="*/ 5066437 w 5161487"/>
              <a:gd name="connsiteY73" fmla="*/ 4255597 h 6084051"/>
              <a:gd name="connsiteX74" fmla="*/ 4986306 w 5161487"/>
              <a:gd name="connsiteY74" fmla="*/ 4316531 h 6084051"/>
              <a:gd name="connsiteX75" fmla="*/ 4915705 w 5161487"/>
              <a:gd name="connsiteY75" fmla="*/ 4308651 h 6084051"/>
              <a:gd name="connsiteX76" fmla="*/ 4920078 w 5161487"/>
              <a:gd name="connsiteY76" fmla="*/ 4284609 h 6084051"/>
              <a:gd name="connsiteX77" fmla="*/ 4931359 w 5161487"/>
              <a:gd name="connsiteY77" fmla="*/ 4260829 h 6084051"/>
              <a:gd name="connsiteX78" fmla="*/ 4934944 w 5161487"/>
              <a:gd name="connsiteY78" fmla="*/ 4257507 h 6084051"/>
              <a:gd name="connsiteX79" fmla="*/ 4941983 w 5161487"/>
              <a:gd name="connsiteY79" fmla="*/ 4254316 h 6084051"/>
              <a:gd name="connsiteX80" fmla="*/ 4949020 w 5161487"/>
              <a:gd name="connsiteY80" fmla="*/ 4251126 h 6084051"/>
              <a:gd name="connsiteX81" fmla="*/ 4970794 w 5161487"/>
              <a:gd name="connsiteY81" fmla="*/ 4224287 h 6084051"/>
              <a:gd name="connsiteX82" fmla="*/ 4964149 w 5161487"/>
              <a:gd name="connsiteY82" fmla="*/ 4217117 h 6084051"/>
              <a:gd name="connsiteX83" fmla="*/ 4999998 w 5161487"/>
              <a:gd name="connsiteY83" fmla="*/ 4183898 h 6084051"/>
              <a:gd name="connsiteX84" fmla="*/ 4993355 w 5161487"/>
              <a:gd name="connsiteY84" fmla="*/ 4176729 h 6084051"/>
              <a:gd name="connsiteX85" fmla="*/ 5018975 w 5161487"/>
              <a:gd name="connsiteY85" fmla="*/ 4139662 h 6084051"/>
              <a:gd name="connsiteX86" fmla="*/ 5025619 w 5161487"/>
              <a:gd name="connsiteY86" fmla="*/ 4146832 h 6084051"/>
              <a:gd name="connsiteX87" fmla="*/ 5040485 w 5161487"/>
              <a:gd name="connsiteY87" fmla="*/ 4119731 h 6084051"/>
              <a:gd name="connsiteX88" fmla="*/ 5047129 w 5161487"/>
              <a:gd name="connsiteY88" fmla="*/ 4126901 h 6084051"/>
              <a:gd name="connsiteX89" fmla="*/ 5066583 w 5161487"/>
              <a:gd name="connsiteY89" fmla="*/ 4115536 h 6084051"/>
              <a:gd name="connsiteX90" fmla="*/ 5086037 w 5161487"/>
              <a:gd name="connsiteY90" fmla="*/ 4104172 h 6084051"/>
              <a:gd name="connsiteX91" fmla="*/ 5086563 w 5161487"/>
              <a:gd name="connsiteY91" fmla="*/ 4090360 h 6084051"/>
              <a:gd name="connsiteX92" fmla="*/ 5093206 w 5161487"/>
              <a:gd name="connsiteY92" fmla="*/ 4097528 h 6084051"/>
              <a:gd name="connsiteX93" fmla="*/ 5103961 w 5161487"/>
              <a:gd name="connsiteY93" fmla="*/ 4087563 h 6084051"/>
              <a:gd name="connsiteX94" fmla="*/ 5110605 w 5161487"/>
              <a:gd name="connsiteY94" fmla="*/ 4094733 h 6084051"/>
              <a:gd name="connsiteX95" fmla="*/ 541855 w 5161487"/>
              <a:gd name="connsiteY95" fmla="*/ 2191544 h 6084051"/>
              <a:gd name="connsiteX96" fmla="*/ 595269 w 5161487"/>
              <a:gd name="connsiteY96" fmla="*/ 2241995 h 6084051"/>
              <a:gd name="connsiteX97" fmla="*/ 602439 w 5161487"/>
              <a:gd name="connsiteY97" fmla="*/ 2235350 h 6084051"/>
              <a:gd name="connsiteX98" fmla="*/ 642828 w 5161487"/>
              <a:gd name="connsiteY98" fmla="*/ 2264557 h 6084051"/>
              <a:gd name="connsiteX99" fmla="*/ 656773 w 5161487"/>
              <a:gd name="connsiteY99" fmla="*/ 2261629 h 6084051"/>
              <a:gd name="connsiteX100" fmla="*/ 670456 w 5161487"/>
              <a:gd name="connsiteY100" fmla="*/ 2265608 h 6084051"/>
              <a:gd name="connsiteX101" fmla="*/ 732784 w 5161487"/>
              <a:gd name="connsiteY101" fmla="*/ 2354443 h 6084051"/>
              <a:gd name="connsiteX102" fmla="*/ 756728 w 5161487"/>
              <a:gd name="connsiteY102" fmla="*/ 2452191 h 6084051"/>
              <a:gd name="connsiteX103" fmla="*/ 763372 w 5161487"/>
              <a:gd name="connsiteY103" fmla="*/ 2459361 h 6084051"/>
              <a:gd name="connsiteX104" fmla="*/ 752355 w 5161487"/>
              <a:gd name="connsiteY104" fmla="*/ 2476233 h 6084051"/>
              <a:gd name="connsiteX105" fmla="*/ 747718 w 5161487"/>
              <a:gd name="connsiteY105" fmla="*/ 2507183 h 6084051"/>
              <a:gd name="connsiteX106" fmla="*/ 761006 w 5161487"/>
              <a:gd name="connsiteY106" fmla="*/ 2521523 h 6084051"/>
              <a:gd name="connsiteX107" fmla="*/ 751254 w 5161487"/>
              <a:gd name="connsiteY107" fmla="*/ 2550548 h 6084051"/>
              <a:gd name="connsiteX108" fmla="*/ 761961 w 5161487"/>
              <a:gd name="connsiteY108" fmla="*/ 2587270 h 6084051"/>
              <a:gd name="connsiteX109" fmla="*/ 722527 w 5161487"/>
              <a:gd name="connsiteY109" fmla="*/ 2623811 h 6084051"/>
              <a:gd name="connsiteX110" fmla="*/ 729170 w 5161487"/>
              <a:gd name="connsiteY110" fmla="*/ 2630980 h 6084051"/>
              <a:gd name="connsiteX111" fmla="*/ 718415 w 5161487"/>
              <a:gd name="connsiteY111" fmla="*/ 2640946 h 6084051"/>
              <a:gd name="connsiteX112" fmla="*/ 725059 w 5161487"/>
              <a:gd name="connsiteY112" fmla="*/ 2648116 h 6084051"/>
              <a:gd name="connsiteX113" fmla="*/ 685625 w 5161487"/>
              <a:gd name="connsiteY113" fmla="*/ 2684657 h 6084051"/>
              <a:gd name="connsiteX114" fmla="*/ 692269 w 5161487"/>
              <a:gd name="connsiteY114" fmla="*/ 2691828 h 6084051"/>
              <a:gd name="connsiteX115" fmla="*/ 652835 w 5161487"/>
              <a:gd name="connsiteY115" fmla="*/ 2728369 h 6084051"/>
              <a:gd name="connsiteX116" fmla="*/ 646190 w 5161487"/>
              <a:gd name="connsiteY116" fmla="*/ 2721199 h 6084051"/>
              <a:gd name="connsiteX117" fmla="*/ 628267 w 5161487"/>
              <a:gd name="connsiteY117" fmla="*/ 2737808 h 6084051"/>
              <a:gd name="connsiteX118" fmla="*/ 607809 w 5161487"/>
              <a:gd name="connsiteY118" fmla="*/ 2730112 h 6084051"/>
              <a:gd name="connsiteX119" fmla="*/ 557882 w 5161487"/>
              <a:gd name="connsiteY119" fmla="*/ 2769712 h 6084051"/>
              <a:gd name="connsiteX120" fmla="*/ 493797 w 5161487"/>
              <a:gd name="connsiteY120" fmla="*/ 2772459 h 6084051"/>
              <a:gd name="connsiteX121" fmla="*/ 425600 w 5161487"/>
              <a:gd name="connsiteY121" fmla="*/ 2792343 h 6084051"/>
              <a:gd name="connsiteX122" fmla="*/ 434908 w 5161487"/>
              <a:gd name="connsiteY122" fmla="*/ 2820365 h 6084051"/>
              <a:gd name="connsiteX123" fmla="*/ 440632 w 5161487"/>
              <a:gd name="connsiteY123" fmla="*/ 2851709 h 6084051"/>
              <a:gd name="connsiteX124" fmla="*/ 423233 w 5161487"/>
              <a:gd name="connsiteY124" fmla="*/ 2854504 h 6084051"/>
              <a:gd name="connsiteX125" fmla="*/ 399980 w 5161487"/>
              <a:gd name="connsiteY125" fmla="*/ 2829410 h 6084051"/>
              <a:gd name="connsiteX126" fmla="*/ 392727 w 5161487"/>
              <a:gd name="connsiteY126" fmla="*/ 2792819 h 6084051"/>
              <a:gd name="connsiteX127" fmla="*/ 378568 w 5161487"/>
              <a:gd name="connsiteY127" fmla="*/ 2755967 h 6084051"/>
              <a:gd name="connsiteX128" fmla="*/ 371398 w 5161487"/>
              <a:gd name="connsiteY128" fmla="*/ 2762611 h 6084051"/>
              <a:gd name="connsiteX129" fmla="*/ 295422 w 5161487"/>
              <a:gd name="connsiteY129" fmla="*/ 2759718 h 6084051"/>
              <a:gd name="connsiteX130" fmla="*/ 284667 w 5161487"/>
              <a:gd name="connsiteY130" fmla="*/ 2769684 h 6084051"/>
              <a:gd name="connsiteX131" fmla="*/ 246942 w 5161487"/>
              <a:gd name="connsiteY131" fmla="*/ 2761331 h 6084051"/>
              <a:gd name="connsiteX132" fmla="*/ 195404 w 5161487"/>
              <a:gd name="connsiteY132" fmla="*/ 2752451 h 6084051"/>
              <a:gd name="connsiteX133" fmla="*/ 185439 w 5161487"/>
              <a:gd name="connsiteY133" fmla="*/ 2741697 h 6084051"/>
              <a:gd name="connsiteX134" fmla="*/ 147977 w 5161487"/>
              <a:gd name="connsiteY134" fmla="*/ 2726436 h 6084051"/>
              <a:gd name="connsiteX135" fmla="*/ 111041 w 5161487"/>
              <a:gd name="connsiteY135" fmla="*/ 2697363 h 6084051"/>
              <a:gd name="connsiteX136" fmla="*/ 91373 w 5161487"/>
              <a:gd name="connsiteY136" fmla="*/ 2668945 h 6084051"/>
              <a:gd name="connsiteX137" fmla="*/ 98541 w 5161487"/>
              <a:gd name="connsiteY137" fmla="*/ 2662302 h 6084051"/>
              <a:gd name="connsiteX138" fmla="*/ 81933 w 5161487"/>
              <a:gd name="connsiteY138" fmla="*/ 2644378 h 6084051"/>
              <a:gd name="connsiteX139" fmla="*/ 82030 w 5161487"/>
              <a:gd name="connsiteY139" fmla="*/ 2551003 h 6084051"/>
              <a:gd name="connsiteX140" fmla="*/ 119458 w 5161487"/>
              <a:gd name="connsiteY140" fmla="*/ 2476343 h 6084051"/>
              <a:gd name="connsiteX141" fmla="*/ 112814 w 5161487"/>
              <a:gd name="connsiteY141" fmla="*/ 2469172 h 6084051"/>
              <a:gd name="connsiteX142" fmla="*/ 141229 w 5161487"/>
              <a:gd name="connsiteY142" fmla="*/ 2449504 h 6084051"/>
              <a:gd name="connsiteX143" fmla="*/ 176816 w 5161487"/>
              <a:gd name="connsiteY143" fmla="*/ 2423193 h 6084051"/>
              <a:gd name="connsiteX144" fmla="*/ 170172 w 5161487"/>
              <a:gd name="connsiteY144" fmla="*/ 2416022 h 6084051"/>
              <a:gd name="connsiteX145" fmla="*/ 208077 w 5161487"/>
              <a:gd name="connsiteY145" fmla="*/ 2374236 h 6084051"/>
              <a:gd name="connsiteX146" fmla="*/ 218091 w 5161487"/>
              <a:gd name="connsiteY146" fmla="*/ 2338303 h 6084051"/>
              <a:gd name="connsiteX147" fmla="*/ 250223 w 5161487"/>
              <a:gd name="connsiteY147" fmla="*/ 2311859 h 6084051"/>
              <a:gd name="connsiteX148" fmla="*/ 282094 w 5161487"/>
              <a:gd name="connsiteY148" fmla="*/ 2292322 h 6084051"/>
              <a:gd name="connsiteX149" fmla="*/ 275450 w 5161487"/>
              <a:gd name="connsiteY149" fmla="*/ 2285152 h 6084051"/>
              <a:gd name="connsiteX150" fmla="*/ 314884 w 5161487"/>
              <a:gd name="connsiteY150" fmla="*/ 2248610 h 6084051"/>
              <a:gd name="connsiteX151" fmla="*/ 321529 w 5161487"/>
              <a:gd name="connsiteY151" fmla="*/ 2255781 h 6084051"/>
              <a:gd name="connsiteX152" fmla="*/ 357114 w 5161487"/>
              <a:gd name="connsiteY152" fmla="*/ 2229468 h 6084051"/>
              <a:gd name="connsiteX153" fmla="*/ 363759 w 5161487"/>
              <a:gd name="connsiteY153" fmla="*/ 2236638 h 6084051"/>
              <a:gd name="connsiteX154" fmla="*/ 396023 w 5161487"/>
              <a:gd name="connsiteY154" fmla="*/ 2206741 h 6084051"/>
              <a:gd name="connsiteX155" fmla="*/ 456523 w 5161487"/>
              <a:gd name="connsiteY155" fmla="*/ 2207316 h 6084051"/>
              <a:gd name="connsiteX156" fmla="*/ 541855 w 5161487"/>
              <a:gd name="connsiteY156" fmla="*/ 2191544 h 6084051"/>
              <a:gd name="connsiteX157" fmla="*/ 4738806 w 5161487"/>
              <a:gd name="connsiteY157" fmla="*/ 1234285 h 6084051"/>
              <a:gd name="connsiteX158" fmla="*/ 4743608 w 5161487"/>
              <a:gd name="connsiteY158" fmla="*/ 1289803 h 6084051"/>
              <a:gd name="connsiteX159" fmla="*/ 4736964 w 5161487"/>
              <a:gd name="connsiteY159" fmla="*/ 1282633 h 6084051"/>
              <a:gd name="connsiteX160" fmla="*/ 4729795 w 5161487"/>
              <a:gd name="connsiteY160" fmla="*/ 1289276 h 6084051"/>
              <a:gd name="connsiteX161" fmla="*/ 4716507 w 5161487"/>
              <a:gd name="connsiteY161" fmla="*/ 1274937 h 6084051"/>
              <a:gd name="connsiteX162" fmla="*/ 4738806 w 5161487"/>
              <a:gd name="connsiteY162" fmla="*/ 1234285 h 6084051"/>
              <a:gd name="connsiteX163" fmla="*/ 1670612 w 5161487"/>
              <a:gd name="connsiteY163" fmla="*/ 885737 h 6084051"/>
              <a:gd name="connsiteX164" fmla="*/ 1711790 w 5161487"/>
              <a:gd name="connsiteY164" fmla="*/ 894221 h 6084051"/>
              <a:gd name="connsiteX165" fmla="*/ 1748332 w 5161487"/>
              <a:gd name="connsiteY165" fmla="*/ 933656 h 6084051"/>
              <a:gd name="connsiteX166" fmla="*/ 1737577 w 5161487"/>
              <a:gd name="connsiteY166" fmla="*/ 943621 h 6084051"/>
              <a:gd name="connsiteX167" fmla="*/ 1737051 w 5161487"/>
              <a:gd name="connsiteY167" fmla="*/ 957436 h 6084051"/>
              <a:gd name="connsiteX168" fmla="*/ 1733202 w 5161487"/>
              <a:gd name="connsiteY168" fmla="*/ 967664 h 6084051"/>
              <a:gd name="connsiteX169" fmla="*/ 1746490 w 5161487"/>
              <a:gd name="connsiteY169" fmla="*/ 982004 h 6084051"/>
              <a:gd name="connsiteX170" fmla="*/ 1753348 w 5161487"/>
              <a:gd name="connsiteY170" fmla="*/ 1028954 h 6084051"/>
              <a:gd name="connsiteX171" fmla="*/ 1753562 w 5161487"/>
              <a:gd name="connsiteY171" fmla="*/ 1068734 h 6084051"/>
              <a:gd name="connsiteX172" fmla="*/ 1766851 w 5161487"/>
              <a:gd name="connsiteY172" fmla="*/ 1083075 h 6084051"/>
              <a:gd name="connsiteX173" fmla="*/ 1758365 w 5161487"/>
              <a:gd name="connsiteY173" fmla="*/ 1124251 h 6084051"/>
              <a:gd name="connsiteX174" fmla="*/ 1771654 w 5161487"/>
              <a:gd name="connsiteY174" fmla="*/ 1138592 h 6084051"/>
              <a:gd name="connsiteX175" fmla="*/ 1764484 w 5161487"/>
              <a:gd name="connsiteY175" fmla="*/ 1145236 h 6084051"/>
              <a:gd name="connsiteX176" fmla="*/ 1763958 w 5161487"/>
              <a:gd name="connsiteY176" fmla="*/ 1159048 h 6084051"/>
              <a:gd name="connsiteX177" fmla="*/ 1767280 w 5161487"/>
              <a:gd name="connsiteY177" fmla="*/ 1162634 h 6084051"/>
              <a:gd name="connsiteX178" fmla="*/ 1760372 w 5161487"/>
              <a:gd name="connsiteY178" fmla="*/ 1162371 h 6084051"/>
              <a:gd name="connsiteX179" fmla="*/ 1756526 w 5161487"/>
              <a:gd name="connsiteY179" fmla="*/ 1172599 h 6084051"/>
              <a:gd name="connsiteX180" fmla="*/ 1763169 w 5161487"/>
              <a:gd name="connsiteY180" fmla="*/ 1179769 h 6084051"/>
              <a:gd name="connsiteX181" fmla="*/ 1718835 w 5161487"/>
              <a:gd name="connsiteY181" fmla="*/ 1254166 h 6084051"/>
              <a:gd name="connsiteX182" fmla="*/ 1688494 w 5161487"/>
              <a:gd name="connsiteY182" fmla="*/ 1278950 h 6084051"/>
              <a:gd name="connsiteX183" fmla="*/ 1645392 w 5161487"/>
              <a:gd name="connsiteY183" fmla="*/ 1275579 h 6084051"/>
              <a:gd name="connsiteX184" fmla="*/ 1638222 w 5161487"/>
              <a:gd name="connsiteY184" fmla="*/ 1282224 h 6084051"/>
              <a:gd name="connsiteX185" fmla="*/ 1605002 w 5161487"/>
              <a:gd name="connsiteY185" fmla="*/ 1246374 h 6084051"/>
              <a:gd name="connsiteX186" fmla="*/ 1612173 w 5161487"/>
              <a:gd name="connsiteY186" fmla="*/ 1239730 h 6084051"/>
              <a:gd name="connsiteX187" fmla="*/ 1611315 w 5161487"/>
              <a:gd name="connsiteY187" fmla="*/ 1080610 h 6084051"/>
              <a:gd name="connsiteX188" fmla="*/ 1604670 w 5161487"/>
              <a:gd name="connsiteY188" fmla="*/ 1073440 h 6084051"/>
              <a:gd name="connsiteX189" fmla="*/ 1607302 w 5161487"/>
              <a:gd name="connsiteY189" fmla="*/ 1004371 h 6084051"/>
              <a:gd name="connsiteX190" fmla="*/ 1670612 w 5161487"/>
              <a:gd name="connsiteY190" fmla="*/ 885737 h 6084051"/>
              <a:gd name="connsiteX191" fmla="*/ 1809109 w 5161487"/>
              <a:gd name="connsiteY191" fmla="*/ 790713 h 6084051"/>
              <a:gd name="connsiteX192" fmla="*/ 1846571 w 5161487"/>
              <a:gd name="connsiteY192" fmla="*/ 805974 h 6084051"/>
              <a:gd name="connsiteX193" fmla="*/ 1883507 w 5161487"/>
              <a:gd name="connsiteY193" fmla="*/ 835047 h 6084051"/>
              <a:gd name="connsiteX194" fmla="*/ 1941114 w 5161487"/>
              <a:gd name="connsiteY194" fmla="*/ 911597 h 6084051"/>
              <a:gd name="connsiteX195" fmla="*/ 1988493 w 5161487"/>
              <a:gd name="connsiteY195" fmla="*/ 984299 h 6084051"/>
              <a:gd name="connsiteX196" fmla="*/ 1954685 w 5161487"/>
              <a:gd name="connsiteY196" fmla="*/ 1145559 h 6084051"/>
              <a:gd name="connsiteX197" fmla="*/ 1966692 w 5161487"/>
              <a:gd name="connsiteY197" fmla="*/ 1284354 h 6084051"/>
              <a:gd name="connsiteX198" fmla="*/ 1996375 w 5161487"/>
              <a:gd name="connsiteY198" fmla="*/ 1276838 h 6084051"/>
              <a:gd name="connsiteX199" fmla="*/ 2029380 w 5161487"/>
              <a:gd name="connsiteY199" fmla="*/ 1272906 h 6084051"/>
              <a:gd name="connsiteX200" fmla="*/ 2036813 w 5161487"/>
              <a:gd name="connsiteY200" fmla="*/ 1259356 h 6084051"/>
              <a:gd name="connsiteX201" fmla="*/ 2040661 w 5161487"/>
              <a:gd name="connsiteY201" fmla="*/ 1249127 h 6084051"/>
              <a:gd name="connsiteX202" fmla="*/ 2034017 w 5161487"/>
              <a:gd name="connsiteY202" fmla="*/ 1241957 h 6084051"/>
              <a:gd name="connsiteX203" fmla="*/ 2055527 w 5161487"/>
              <a:gd name="connsiteY203" fmla="*/ 1222026 h 6084051"/>
              <a:gd name="connsiteX204" fmla="*/ 2048882 w 5161487"/>
              <a:gd name="connsiteY204" fmla="*/ 1214856 h 6084051"/>
              <a:gd name="connsiteX205" fmla="*/ 2081147 w 5161487"/>
              <a:gd name="connsiteY205" fmla="*/ 1184958 h 6084051"/>
              <a:gd name="connsiteX206" fmla="*/ 2077825 w 5161487"/>
              <a:gd name="connsiteY206" fmla="*/ 1181374 h 6084051"/>
              <a:gd name="connsiteX207" fmla="*/ 2081674 w 5161487"/>
              <a:gd name="connsiteY207" fmla="*/ 1171145 h 6084051"/>
              <a:gd name="connsiteX208" fmla="*/ 2095750 w 5161487"/>
              <a:gd name="connsiteY208" fmla="*/ 1164764 h 6084051"/>
              <a:gd name="connsiteX209" fmla="*/ 2099072 w 5161487"/>
              <a:gd name="connsiteY209" fmla="*/ 1168348 h 6084051"/>
              <a:gd name="connsiteX210" fmla="*/ 2139377 w 5161487"/>
              <a:gd name="connsiteY210" fmla="*/ 1154321 h 6084051"/>
              <a:gd name="connsiteX211" fmla="*/ 2165082 w 5161487"/>
              <a:gd name="connsiteY211" fmla="*/ 1160487 h 6084051"/>
              <a:gd name="connsiteX212" fmla="*/ 2207836 w 5161487"/>
              <a:gd name="connsiteY212" fmla="*/ 1127531 h 6084051"/>
              <a:gd name="connsiteX213" fmla="*/ 2214481 w 5161487"/>
              <a:gd name="connsiteY213" fmla="*/ 1134701 h 6084051"/>
              <a:gd name="connsiteX214" fmla="*/ 2225235 w 5161487"/>
              <a:gd name="connsiteY214" fmla="*/ 1124736 h 6084051"/>
              <a:gd name="connsiteX215" fmla="*/ 2231880 w 5161487"/>
              <a:gd name="connsiteY215" fmla="*/ 1131906 h 6084051"/>
              <a:gd name="connsiteX216" fmla="*/ 2253389 w 5161487"/>
              <a:gd name="connsiteY216" fmla="*/ 1111974 h 6084051"/>
              <a:gd name="connsiteX217" fmla="*/ 2260032 w 5161487"/>
              <a:gd name="connsiteY217" fmla="*/ 1119143 h 6084051"/>
              <a:gd name="connsiteX218" fmla="*/ 2290242 w 5161487"/>
              <a:gd name="connsiteY218" fmla="*/ 1097814 h 6084051"/>
              <a:gd name="connsiteX219" fmla="*/ 2326306 w 5161487"/>
              <a:gd name="connsiteY219" fmla="*/ 1104374 h 6084051"/>
              <a:gd name="connsiteX220" fmla="*/ 2333475 w 5161487"/>
              <a:gd name="connsiteY220" fmla="*/ 1097731 h 6084051"/>
              <a:gd name="connsiteX221" fmla="*/ 2365297 w 5161487"/>
              <a:gd name="connsiteY221" fmla="*/ 1124881 h 6084051"/>
              <a:gd name="connsiteX222" fmla="*/ 2400440 w 5161487"/>
              <a:gd name="connsiteY222" fmla="*/ 1155616 h 6084051"/>
              <a:gd name="connsiteX223" fmla="*/ 2457487 w 5161487"/>
              <a:gd name="connsiteY223" fmla="*/ 1156059 h 6084051"/>
              <a:gd name="connsiteX224" fmla="*/ 2530882 w 5161487"/>
              <a:gd name="connsiteY224" fmla="*/ 1181333 h 6084051"/>
              <a:gd name="connsiteX225" fmla="*/ 2616920 w 5161487"/>
              <a:gd name="connsiteY225" fmla="*/ 1101607 h 6084051"/>
              <a:gd name="connsiteX226" fmla="*/ 2610407 w 5161487"/>
              <a:gd name="connsiteY226" fmla="*/ 1090984 h 6084051"/>
              <a:gd name="connsiteX227" fmla="*/ 2607216 w 5161487"/>
              <a:gd name="connsiteY227" fmla="*/ 1083945 h 6084051"/>
              <a:gd name="connsiteX228" fmla="*/ 2626672 w 5161487"/>
              <a:gd name="connsiteY228" fmla="*/ 1072582 h 6084051"/>
              <a:gd name="connsiteX229" fmla="*/ 2646126 w 5161487"/>
              <a:gd name="connsiteY229" fmla="*/ 1061217 h 6084051"/>
              <a:gd name="connsiteX230" fmla="*/ 2652770 w 5161487"/>
              <a:gd name="connsiteY230" fmla="*/ 1068388 h 6084051"/>
              <a:gd name="connsiteX231" fmla="*/ 2673490 w 5161487"/>
              <a:gd name="connsiteY231" fmla="*/ 1069177 h 6084051"/>
              <a:gd name="connsiteX232" fmla="*/ 2697006 w 5161487"/>
              <a:gd name="connsiteY232" fmla="*/ 1087365 h 6084051"/>
              <a:gd name="connsiteX233" fmla="*/ 2707449 w 5161487"/>
              <a:gd name="connsiteY233" fmla="*/ 1130993 h 6084051"/>
              <a:gd name="connsiteX234" fmla="*/ 2742198 w 5161487"/>
              <a:gd name="connsiteY234" fmla="*/ 1172089 h 6084051"/>
              <a:gd name="connsiteX235" fmla="*/ 2789017 w 5161487"/>
              <a:gd name="connsiteY235" fmla="*/ 1168683 h 6084051"/>
              <a:gd name="connsiteX236" fmla="*/ 2842216 w 5161487"/>
              <a:gd name="connsiteY236" fmla="*/ 1179355 h 6084051"/>
              <a:gd name="connsiteX237" fmla="*/ 2856555 w 5161487"/>
              <a:gd name="connsiteY237" fmla="*/ 1166068 h 6084051"/>
              <a:gd name="connsiteX238" fmla="*/ 2863200 w 5161487"/>
              <a:gd name="connsiteY238" fmla="*/ 1173238 h 6084051"/>
              <a:gd name="connsiteX239" fmla="*/ 2898787 w 5161487"/>
              <a:gd name="connsiteY239" fmla="*/ 1146924 h 6084051"/>
              <a:gd name="connsiteX240" fmla="*/ 2905431 w 5161487"/>
              <a:gd name="connsiteY240" fmla="*/ 1154094 h 6084051"/>
              <a:gd name="connsiteX241" fmla="*/ 2909541 w 5161487"/>
              <a:gd name="connsiteY241" fmla="*/ 1136958 h 6084051"/>
              <a:gd name="connsiteX242" fmla="*/ 2916185 w 5161487"/>
              <a:gd name="connsiteY242" fmla="*/ 1144129 h 6084051"/>
              <a:gd name="connsiteX243" fmla="*/ 2930525 w 5161487"/>
              <a:gd name="connsiteY243" fmla="*/ 1130842 h 6084051"/>
              <a:gd name="connsiteX244" fmla="*/ 2937168 w 5161487"/>
              <a:gd name="connsiteY244" fmla="*/ 1138011 h 6084051"/>
              <a:gd name="connsiteX245" fmla="*/ 3029227 w 5161487"/>
              <a:gd name="connsiteY245" fmla="*/ 1172643 h 6084051"/>
              <a:gd name="connsiteX246" fmla="*/ 3045179 w 5161487"/>
              <a:gd name="connsiteY246" fmla="*/ 1207834 h 6084051"/>
              <a:gd name="connsiteX247" fmla="*/ 3071097 w 5161487"/>
              <a:gd name="connsiteY247" fmla="*/ 1253781 h 6084051"/>
              <a:gd name="connsiteX248" fmla="*/ 3079534 w 5161487"/>
              <a:gd name="connsiteY248" fmla="*/ 1259290 h 6084051"/>
              <a:gd name="connsiteX249" fmla="*/ 3087970 w 5161487"/>
              <a:gd name="connsiteY249" fmla="*/ 1264798 h 6084051"/>
              <a:gd name="connsiteX250" fmla="*/ 3095139 w 5161487"/>
              <a:gd name="connsiteY250" fmla="*/ 1258155 h 6084051"/>
              <a:gd name="connsiteX251" fmla="*/ 3111749 w 5161487"/>
              <a:gd name="connsiteY251" fmla="*/ 1276080 h 6084051"/>
              <a:gd name="connsiteX252" fmla="*/ 3118919 w 5161487"/>
              <a:gd name="connsiteY252" fmla="*/ 1269436 h 6084051"/>
              <a:gd name="connsiteX253" fmla="*/ 3132206 w 5161487"/>
              <a:gd name="connsiteY253" fmla="*/ 1283775 h 6084051"/>
              <a:gd name="connsiteX254" fmla="*/ 3139376 w 5161487"/>
              <a:gd name="connsiteY254" fmla="*/ 1277131 h 6084051"/>
              <a:gd name="connsiteX255" fmla="*/ 3176181 w 5161487"/>
              <a:gd name="connsiteY255" fmla="*/ 1309659 h 6084051"/>
              <a:gd name="connsiteX256" fmla="*/ 3183351 w 5161487"/>
              <a:gd name="connsiteY256" fmla="*/ 1303015 h 6084051"/>
              <a:gd name="connsiteX257" fmla="*/ 3196638 w 5161487"/>
              <a:gd name="connsiteY257" fmla="*/ 1317354 h 6084051"/>
              <a:gd name="connsiteX258" fmla="*/ 3203808 w 5161487"/>
              <a:gd name="connsiteY258" fmla="*/ 1310710 h 6084051"/>
              <a:gd name="connsiteX259" fmla="*/ 3236024 w 5161487"/>
              <a:gd name="connsiteY259" fmla="*/ 1327501 h 6084051"/>
              <a:gd name="connsiteX260" fmla="*/ 3273139 w 5161487"/>
              <a:gd name="connsiteY260" fmla="*/ 1306434 h 6084051"/>
              <a:gd name="connsiteX261" fmla="*/ 3279783 w 5161487"/>
              <a:gd name="connsiteY261" fmla="*/ 1313604 h 6084051"/>
              <a:gd name="connsiteX262" fmla="*/ 3297708 w 5161487"/>
              <a:gd name="connsiteY262" fmla="*/ 1296994 h 6084051"/>
              <a:gd name="connsiteX263" fmla="*/ 3330055 w 5161487"/>
              <a:gd name="connsiteY263" fmla="*/ 1310330 h 6084051"/>
              <a:gd name="connsiteX264" fmla="*/ 3359080 w 5161487"/>
              <a:gd name="connsiteY264" fmla="*/ 1320082 h 6084051"/>
              <a:gd name="connsiteX265" fmla="*/ 3351911 w 5161487"/>
              <a:gd name="connsiteY265" fmla="*/ 1326725 h 6084051"/>
              <a:gd name="connsiteX266" fmla="*/ 3365414 w 5161487"/>
              <a:gd name="connsiteY266" fmla="*/ 1380845 h 6084051"/>
              <a:gd name="connsiteX267" fmla="*/ 3361779 w 5161487"/>
              <a:gd name="connsiteY267" fmla="*/ 1430854 h 6084051"/>
              <a:gd name="connsiteX268" fmla="*/ 3401642 w 5161487"/>
              <a:gd name="connsiteY268" fmla="*/ 1473873 h 6084051"/>
              <a:gd name="connsiteX269" fmla="*/ 3408813 w 5161487"/>
              <a:gd name="connsiteY269" fmla="*/ 1467229 h 6084051"/>
              <a:gd name="connsiteX270" fmla="*/ 3435388 w 5161487"/>
              <a:gd name="connsiteY270" fmla="*/ 1495909 h 6084051"/>
              <a:gd name="connsiteX271" fmla="*/ 3489639 w 5161487"/>
              <a:gd name="connsiteY271" fmla="*/ 1478954 h 6084051"/>
              <a:gd name="connsiteX272" fmla="*/ 3545898 w 5161487"/>
              <a:gd name="connsiteY272" fmla="*/ 1500118 h 6084051"/>
              <a:gd name="connsiteX273" fmla="*/ 3552279 w 5161487"/>
              <a:gd name="connsiteY273" fmla="*/ 1514194 h 6084051"/>
              <a:gd name="connsiteX274" fmla="*/ 3545109 w 5161487"/>
              <a:gd name="connsiteY274" fmla="*/ 1520838 h 6084051"/>
              <a:gd name="connsiteX275" fmla="*/ 3537232 w 5161487"/>
              <a:gd name="connsiteY275" fmla="*/ 1591436 h 6084051"/>
              <a:gd name="connsiteX276" fmla="*/ 3590203 w 5161487"/>
              <a:gd name="connsiteY276" fmla="*/ 1698935 h 6084051"/>
              <a:gd name="connsiteX277" fmla="*/ 3610398 w 5161487"/>
              <a:gd name="connsiteY277" fmla="*/ 1713538 h 6084051"/>
              <a:gd name="connsiteX278" fmla="*/ 3617568 w 5161487"/>
              <a:gd name="connsiteY278" fmla="*/ 1706894 h 6084051"/>
              <a:gd name="connsiteX279" fmla="*/ 3649915 w 5161487"/>
              <a:gd name="connsiteY279" fmla="*/ 1720230 h 6084051"/>
              <a:gd name="connsiteX280" fmla="*/ 3669106 w 5161487"/>
              <a:gd name="connsiteY280" fmla="*/ 1715773 h 6084051"/>
              <a:gd name="connsiteX281" fmla="*/ 3683052 w 5161487"/>
              <a:gd name="connsiteY281" fmla="*/ 1712847 h 6084051"/>
              <a:gd name="connsiteX282" fmla="*/ 3706831 w 5161487"/>
              <a:gd name="connsiteY282" fmla="*/ 1724126 h 6084051"/>
              <a:gd name="connsiteX283" fmla="*/ 3714001 w 5161487"/>
              <a:gd name="connsiteY283" fmla="*/ 1717482 h 6084051"/>
              <a:gd name="connsiteX284" fmla="*/ 3753865 w 5161487"/>
              <a:gd name="connsiteY284" fmla="*/ 1760502 h 6084051"/>
              <a:gd name="connsiteX285" fmla="*/ 3747171 w 5161487"/>
              <a:gd name="connsiteY285" fmla="*/ 1800019 h 6084051"/>
              <a:gd name="connsiteX286" fmla="*/ 3715910 w 5161487"/>
              <a:gd name="connsiteY286" fmla="*/ 1848976 h 6084051"/>
              <a:gd name="connsiteX287" fmla="*/ 3694664 w 5161487"/>
              <a:gd name="connsiteY287" fmla="*/ 1862001 h 6084051"/>
              <a:gd name="connsiteX288" fmla="*/ 3680587 w 5161487"/>
              <a:gd name="connsiteY288" fmla="*/ 1868383 h 6084051"/>
              <a:gd name="connsiteX289" fmla="*/ 3677003 w 5161487"/>
              <a:gd name="connsiteY289" fmla="*/ 1871704 h 6084051"/>
              <a:gd name="connsiteX290" fmla="*/ 3680324 w 5161487"/>
              <a:gd name="connsiteY290" fmla="*/ 1875289 h 6084051"/>
              <a:gd name="connsiteX291" fmla="*/ 3677480 w 5161487"/>
              <a:gd name="connsiteY291" fmla="*/ 1904576 h 6084051"/>
              <a:gd name="connsiteX292" fmla="*/ 3695356 w 5161487"/>
              <a:gd name="connsiteY292" fmla="*/ 1934654 h 6084051"/>
              <a:gd name="connsiteX293" fmla="*/ 3728313 w 5161487"/>
              <a:gd name="connsiteY293" fmla="*/ 1977410 h 6084051"/>
              <a:gd name="connsiteX294" fmla="*/ 3773338 w 5161487"/>
              <a:gd name="connsiteY294" fmla="*/ 1975667 h 6084051"/>
              <a:gd name="connsiteX295" fmla="*/ 3814253 w 5161487"/>
              <a:gd name="connsiteY295" fmla="*/ 1991059 h 6084051"/>
              <a:gd name="connsiteX296" fmla="*/ 3829154 w 5161487"/>
              <a:gd name="connsiteY296" fmla="*/ 2053878 h 6084051"/>
              <a:gd name="connsiteX297" fmla="*/ 3785740 w 5161487"/>
              <a:gd name="connsiteY297" fmla="*/ 2104100 h 6084051"/>
              <a:gd name="connsiteX298" fmla="*/ 3779096 w 5161487"/>
              <a:gd name="connsiteY298" fmla="*/ 2096930 h 6084051"/>
              <a:gd name="connsiteX299" fmla="*/ 3766286 w 5161487"/>
              <a:gd name="connsiteY299" fmla="*/ 2115465 h 6084051"/>
              <a:gd name="connsiteX300" fmla="*/ 3753475 w 5161487"/>
              <a:gd name="connsiteY300" fmla="*/ 2133998 h 6084051"/>
              <a:gd name="connsiteX301" fmla="*/ 3760119 w 5161487"/>
              <a:gd name="connsiteY301" fmla="*/ 2141169 h 6084051"/>
              <a:gd name="connsiteX302" fmla="*/ 3785643 w 5161487"/>
              <a:gd name="connsiteY302" fmla="*/ 2197475 h 6084051"/>
              <a:gd name="connsiteX303" fmla="*/ 3843694 w 5161487"/>
              <a:gd name="connsiteY303" fmla="*/ 2216978 h 6084051"/>
              <a:gd name="connsiteX304" fmla="*/ 3859514 w 5161487"/>
              <a:gd name="connsiteY304" fmla="*/ 2255623 h 6084051"/>
              <a:gd name="connsiteX305" fmla="*/ 3864842 w 5161487"/>
              <a:gd name="connsiteY305" fmla="*/ 2297327 h 6084051"/>
              <a:gd name="connsiteX306" fmla="*/ 3857673 w 5161487"/>
              <a:gd name="connsiteY306" fmla="*/ 2303970 h 6084051"/>
              <a:gd name="connsiteX307" fmla="*/ 3915674 w 5161487"/>
              <a:gd name="connsiteY307" fmla="*/ 2370161 h 6084051"/>
              <a:gd name="connsiteX308" fmla="*/ 3973678 w 5161487"/>
              <a:gd name="connsiteY308" fmla="*/ 2436351 h 6084051"/>
              <a:gd name="connsiteX309" fmla="*/ 3966509 w 5161487"/>
              <a:gd name="connsiteY309" fmla="*/ 2442994 h 6084051"/>
              <a:gd name="connsiteX310" fmla="*/ 3983118 w 5161487"/>
              <a:gd name="connsiteY310" fmla="*/ 2460918 h 6084051"/>
              <a:gd name="connsiteX311" fmla="*/ 3982674 w 5161487"/>
              <a:gd name="connsiteY311" fmla="*/ 2517965 h 6084051"/>
              <a:gd name="connsiteX312" fmla="*/ 4008329 w 5161487"/>
              <a:gd name="connsiteY312" fmla="*/ 2570819 h 6084051"/>
              <a:gd name="connsiteX313" fmla="*/ 4028606 w 5161487"/>
              <a:gd name="connsiteY313" fmla="*/ 2628655 h 6084051"/>
              <a:gd name="connsiteX314" fmla="*/ 4004861 w 5161487"/>
              <a:gd name="connsiteY314" fmla="*/ 2707295 h 6084051"/>
              <a:gd name="connsiteX315" fmla="*/ 4014827 w 5161487"/>
              <a:gd name="connsiteY315" fmla="*/ 2718050 h 6084051"/>
              <a:gd name="connsiteX316" fmla="*/ 4005470 w 5161487"/>
              <a:gd name="connsiteY316" fmla="*/ 2736716 h 6084051"/>
              <a:gd name="connsiteX317" fmla="*/ 4003020 w 5161487"/>
              <a:gd name="connsiteY317" fmla="*/ 2755644 h 6084051"/>
              <a:gd name="connsiteX318" fmla="*/ 4009664 w 5161487"/>
              <a:gd name="connsiteY318" fmla="*/ 2762814 h 6084051"/>
              <a:gd name="connsiteX319" fmla="*/ 3995325 w 5161487"/>
              <a:gd name="connsiteY319" fmla="*/ 2776102 h 6084051"/>
              <a:gd name="connsiteX320" fmla="*/ 3998515 w 5161487"/>
              <a:gd name="connsiteY320" fmla="*/ 2783139 h 6084051"/>
              <a:gd name="connsiteX321" fmla="*/ 4001706 w 5161487"/>
              <a:gd name="connsiteY321" fmla="*/ 2790178 h 6084051"/>
              <a:gd name="connsiteX322" fmla="*/ 3994536 w 5161487"/>
              <a:gd name="connsiteY322" fmla="*/ 2796822 h 6084051"/>
              <a:gd name="connsiteX323" fmla="*/ 4000653 w 5161487"/>
              <a:gd name="connsiteY323" fmla="*/ 2817806 h 6084051"/>
              <a:gd name="connsiteX324" fmla="*/ 3986314 w 5161487"/>
              <a:gd name="connsiteY324" fmla="*/ 2831093 h 6084051"/>
              <a:gd name="connsiteX325" fmla="*/ 3989505 w 5161487"/>
              <a:gd name="connsiteY325" fmla="*/ 2838132 h 6084051"/>
              <a:gd name="connsiteX326" fmla="*/ 3996016 w 5161487"/>
              <a:gd name="connsiteY326" fmla="*/ 2848755 h 6084051"/>
              <a:gd name="connsiteX327" fmla="*/ 3984999 w 5161487"/>
              <a:gd name="connsiteY327" fmla="*/ 2865628 h 6084051"/>
              <a:gd name="connsiteX328" fmla="*/ 3956056 w 5161487"/>
              <a:gd name="connsiteY328" fmla="*/ 2899109 h 6084051"/>
              <a:gd name="connsiteX329" fmla="*/ 3926983 w 5161487"/>
              <a:gd name="connsiteY329" fmla="*/ 2936045 h 6084051"/>
              <a:gd name="connsiteX330" fmla="*/ 3921688 w 5161487"/>
              <a:gd name="connsiteY330" fmla="*/ 2984262 h 6084051"/>
              <a:gd name="connsiteX331" fmla="*/ 3967406 w 5161487"/>
              <a:gd name="connsiteY331" fmla="*/ 3055171 h 6084051"/>
              <a:gd name="connsiteX332" fmla="*/ 3974576 w 5161487"/>
              <a:gd name="connsiteY332" fmla="*/ 3048527 h 6084051"/>
              <a:gd name="connsiteX333" fmla="*/ 4014439 w 5161487"/>
              <a:gd name="connsiteY333" fmla="*/ 3091546 h 6084051"/>
              <a:gd name="connsiteX334" fmla="*/ 4015443 w 5161487"/>
              <a:gd name="connsiteY334" fmla="*/ 3110606 h 6084051"/>
              <a:gd name="connsiteX335" fmla="*/ 4023352 w 5161487"/>
              <a:gd name="connsiteY335" fmla="*/ 3129929 h 6084051"/>
              <a:gd name="connsiteX336" fmla="*/ 4060946 w 5161487"/>
              <a:gd name="connsiteY336" fmla="*/ 3141735 h 6084051"/>
              <a:gd name="connsiteX337" fmla="*/ 4101861 w 5161487"/>
              <a:gd name="connsiteY337" fmla="*/ 3157128 h 6084051"/>
              <a:gd name="connsiteX338" fmla="*/ 4094691 w 5161487"/>
              <a:gd name="connsiteY338" fmla="*/ 3163772 h 6084051"/>
              <a:gd name="connsiteX339" fmla="*/ 4118470 w 5161487"/>
              <a:gd name="connsiteY339" fmla="*/ 3175051 h 6084051"/>
              <a:gd name="connsiteX340" fmla="*/ 4111300 w 5161487"/>
              <a:gd name="connsiteY340" fmla="*/ 3181696 h 6084051"/>
              <a:gd name="connsiteX341" fmla="*/ 4119952 w 5161487"/>
              <a:gd name="connsiteY341" fmla="*/ 3226984 h 6084051"/>
              <a:gd name="connsiteX342" fmla="*/ 4095991 w 5161487"/>
              <a:gd name="connsiteY342" fmla="*/ 3265845 h 6084051"/>
              <a:gd name="connsiteX343" fmla="*/ 4065126 w 5161487"/>
              <a:gd name="connsiteY343" fmla="*/ 3304442 h 6084051"/>
              <a:gd name="connsiteX344" fmla="*/ 4059963 w 5161487"/>
              <a:gd name="connsiteY344" fmla="*/ 3349204 h 6084051"/>
              <a:gd name="connsiteX345" fmla="*/ 4049207 w 5161487"/>
              <a:gd name="connsiteY345" fmla="*/ 3359171 h 6084051"/>
              <a:gd name="connsiteX346" fmla="*/ 4055589 w 5161487"/>
              <a:gd name="connsiteY346" fmla="*/ 3373247 h 6084051"/>
              <a:gd name="connsiteX347" fmla="*/ 4055326 w 5161487"/>
              <a:gd name="connsiteY347" fmla="*/ 3380153 h 6084051"/>
              <a:gd name="connsiteX348" fmla="*/ 4091867 w 5161487"/>
              <a:gd name="connsiteY348" fmla="*/ 3419588 h 6084051"/>
              <a:gd name="connsiteX349" fmla="*/ 4099036 w 5161487"/>
              <a:gd name="connsiteY349" fmla="*/ 3412945 h 6084051"/>
              <a:gd name="connsiteX350" fmla="*/ 4111701 w 5161487"/>
              <a:gd name="connsiteY350" fmla="*/ 3534472 h 6084051"/>
              <a:gd name="connsiteX351" fmla="*/ 4086738 w 5161487"/>
              <a:gd name="connsiteY351" fmla="*/ 3554272 h 6084051"/>
              <a:gd name="connsiteX352" fmla="*/ 4058190 w 5161487"/>
              <a:gd name="connsiteY352" fmla="*/ 3577394 h 6084051"/>
              <a:gd name="connsiteX353" fmla="*/ 4060723 w 5161487"/>
              <a:gd name="connsiteY353" fmla="*/ 3601699 h 6084051"/>
              <a:gd name="connsiteX354" fmla="*/ 4063255 w 5161487"/>
              <a:gd name="connsiteY354" fmla="*/ 3626004 h 6084051"/>
              <a:gd name="connsiteX355" fmla="*/ 4112822 w 5161487"/>
              <a:gd name="connsiteY355" fmla="*/ 3686685 h 6084051"/>
              <a:gd name="connsiteX356" fmla="*/ 4126586 w 5161487"/>
              <a:gd name="connsiteY356" fmla="*/ 3733899 h 6084051"/>
              <a:gd name="connsiteX357" fmla="*/ 4095590 w 5161487"/>
              <a:gd name="connsiteY357" fmla="*/ 3775948 h 6084051"/>
              <a:gd name="connsiteX358" fmla="*/ 4088946 w 5161487"/>
              <a:gd name="connsiteY358" fmla="*/ 3768778 h 6084051"/>
              <a:gd name="connsiteX359" fmla="*/ 4041338 w 5161487"/>
              <a:gd name="connsiteY359" fmla="*/ 3792904 h 6084051"/>
              <a:gd name="connsiteX360" fmla="*/ 3990145 w 5161487"/>
              <a:gd name="connsiteY360" fmla="*/ 3820351 h 6084051"/>
              <a:gd name="connsiteX361" fmla="*/ 3987169 w 5161487"/>
              <a:gd name="connsiteY361" fmla="*/ 3853094 h 6084051"/>
              <a:gd name="connsiteX362" fmla="*/ 3987516 w 5161487"/>
              <a:gd name="connsiteY362" fmla="*/ 3889420 h 6084051"/>
              <a:gd name="connsiteX363" fmla="*/ 3980346 w 5161487"/>
              <a:gd name="connsiteY363" fmla="*/ 3896064 h 6084051"/>
              <a:gd name="connsiteX364" fmla="*/ 3993896 w 5161487"/>
              <a:gd name="connsiteY364" fmla="*/ 3903497 h 6084051"/>
              <a:gd name="connsiteX365" fmla="*/ 4005654 w 5161487"/>
              <a:gd name="connsiteY365" fmla="*/ 3912591 h 6084051"/>
              <a:gd name="connsiteX366" fmla="*/ 4017414 w 5161487"/>
              <a:gd name="connsiteY366" fmla="*/ 3921684 h 6084051"/>
              <a:gd name="connsiteX367" fmla="*/ 4025933 w 5161487"/>
              <a:gd name="connsiteY367" fmla="*/ 3970427 h 6084051"/>
              <a:gd name="connsiteX368" fmla="*/ 4003501 w 5161487"/>
              <a:gd name="connsiteY368" fmla="*/ 4014533 h 6084051"/>
              <a:gd name="connsiteX369" fmla="*/ 3996857 w 5161487"/>
              <a:gd name="connsiteY369" fmla="*/ 4007363 h 6084051"/>
              <a:gd name="connsiteX370" fmla="*/ 3968442 w 5161487"/>
              <a:gd name="connsiteY370" fmla="*/ 4027031 h 6084051"/>
              <a:gd name="connsiteX371" fmla="*/ 3947983 w 5161487"/>
              <a:gd name="connsiteY371" fmla="*/ 4019335 h 6084051"/>
              <a:gd name="connsiteX372" fmla="*/ 3916771 w 5161487"/>
              <a:gd name="connsiteY372" fmla="*/ 4021605 h 6084051"/>
              <a:gd name="connsiteX373" fmla="*/ 3899110 w 5161487"/>
              <a:gd name="connsiteY373" fmla="*/ 4031308 h 6084051"/>
              <a:gd name="connsiteX374" fmla="*/ 3892466 w 5161487"/>
              <a:gd name="connsiteY374" fmla="*/ 4024138 h 6084051"/>
              <a:gd name="connsiteX375" fmla="*/ 3874805 w 5161487"/>
              <a:gd name="connsiteY375" fmla="*/ 4033841 h 6084051"/>
              <a:gd name="connsiteX376" fmla="*/ 3851191 w 5161487"/>
              <a:gd name="connsiteY376" fmla="*/ 4109026 h 6084051"/>
              <a:gd name="connsiteX377" fmla="*/ 3844020 w 5161487"/>
              <a:gd name="connsiteY377" fmla="*/ 4115671 h 6084051"/>
              <a:gd name="connsiteX378" fmla="*/ 3857177 w 5161487"/>
              <a:gd name="connsiteY378" fmla="*/ 4133464 h 6084051"/>
              <a:gd name="connsiteX379" fmla="*/ 3870334 w 5161487"/>
              <a:gd name="connsiteY379" fmla="*/ 4151257 h 6084051"/>
              <a:gd name="connsiteX380" fmla="*/ 3863164 w 5161487"/>
              <a:gd name="connsiteY380" fmla="*/ 4157902 h 6084051"/>
              <a:gd name="connsiteX381" fmla="*/ 3865170 w 5161487"/>
              <a:gd name="connsiteY381" fmla="*/ 4196021 h 6084051"/>
              <a:gd name="connsiteX382" fmla="*/ 3843134 w 5161487"/>
              <a:gd name="connsiteY382" fmla="*/ 4229766 h 6084051"/>
              <a:gd name="connsiteX383" fmla="*/ 3821888 w 5161487"/>
              <a:gd name="connsiteY383" fmla="*/ 4242790 h 6084051"/>
              <a:gd name="connsiteX384" fmla="*/ 3815244 w 5161487"/>
              <a:gd name="connsiteY384" fmla="*/ 4235620 h 6084051"/>
              <a:gd name="connsiteX385" fmla="*/ 3766896 w 5161487"/>
              <a:gd name="connsiteY385" fmla="*/ 4233780 h 6084051"/>
              <a:gd name="connsiteX386" fmla="*/ 3727462 w 5161487"/>
              <a:gd name="connsiteY386" fmla="*/ 4270321 h 6084051"/>
              <a:gd name="connsiteX387" fmla="*/ 3716658 w 5161487"/>
              <a:gd name="connsiteY387" fmla="*/ 4326973 h 6084051"/>
              <a:gd name="connsiteX388" fmla="*/ 3692304 w 5161487"/>
              <a:gd name="connsiteY388" fmla="*/ 4376194 h 6084051"/>
              <a:gd name="connsiteX389" fmla="*/ 3698948 w 5161487"/>
              <a:gd name="connsiteY389" fmla="*/ 4383363 h 6084051"/>
              <a:gd name="connsiteX390" fmla="*/ 3691779 w 5161487"/>
              <a:gd name="connsiteY390" fmla="*/ 4390006 h 6084051"/>
              <a:gd name="connsiteX391" fmla="*/ 3685135 w 5161487"/>
              <a:gd name="connsiteY391" fmla="*/ 4382837 h 6084051"/>
              <a:gd name="connsiteX392" fmla="*/ 3660040 w 5161487"/>
              <a:gd name="connsiteY392" fmla="*/ 4406091 h 6084051"/>
              <a:gd name="connsiteX393" fmla="*/ 3593684 w 5161487"/>
              <a:gd name="connsiteY393" fmla="*/ 4377626 h 6084051"/>
              <a:gd name="connsiteX394" fmla="*/ 3515259 w 5161487"/>
              <a:gd name="connsiteY394" fmla="*/ 4393661 h 6084051"/>
              <a:gd name="connsiteX395" fmla="*/ 3511937 w 5161487"/>
              <a:gd name="connsiteY395" fmla="*/ 4390076 h 6084051"/>
              <a:gd name="connsiteX396" fmla="*/ 3495674 w 5161487"/>
              <a:gd name="connsiteY396" fmla="*/ 4408478 h 6084051"/>
              <a:gd name="connsiteX397" fmla="*/ 3490165 w 5161487"/>
              <a:gd name="connsiteY397" fmla="*/ 4416914 h 6084051"/>
              <a:gd name="connsiteX398" fmla="*/ 3479673 w 5161487"/>
              <a:gd name="connsiteY398" fmla="*/ 4419974 h 6084051"/>
              <a:gd name="connsiteX399" fmla="*/ 3447409 w 5161487"/>
              <a:gd name="connsiteY399" fmla="*/ 4449871 h 6084051"/>
              <a:gd name="connsiteX400" fmla="*/ 3444828 w 5161487"/>
              <a:gd name="connsiteY400" fmla="*/ 4472252 h 6084051"/>
              <a:gd name="connsiteX401" fmla="*/ 3438924 w 5161487"/>
              <a:gd name="connsiteY401" fmla="*/ 4491048 h 6084051"/>
              <a:gd name="connsiteX402" fmla="*/ 3452212 w 5161487"/>
              <a:gd name="connsiteY402" fmla="*/ 4505388 h 6084051"/>
              <a:gd name="connsiteX403" fmla="*/ 3445042 w 5161487"/>
              <a:gd name="connsiteY403" fmla="*/ 4512032 h 6084051"/>
              <a:gd name="connsiteX404" fmla="*/ 3452031 w 5161487"/>
              <a:gd name="connsiteY404" fmla="*/ 4555528 h 6084051"/>
              <a:gd name="connsiteX405" fmla="*/ 3420901 w 5161487"/>
              <a:gd name="connsiteY405" fmla="*/ 4601032 h 6084051"/>
              <a:gd name="connsiteX406" fmla="*/ 3410674 w 5161487"/>
              <a:gd name="connsiteY406" fmla="*/ 4597185 h 6084051"/>
              <a:gd name="connsiteX407" fmla="*/ 3397123 w 5161487"/>
              <a:gd name="connsiteY407" fmla="*/ 4589751 h 6084051"/>
              <a:gd name="connsiteX408" fmla="*/ 3386369 w 5161487"/>
              <a:gd name="connsiteY408" fmla="*/ 4599717 h 6084051"/>
              <a:gd name="connsiteX409" fmla="*/ 3362589 w 5161487"/>
              <a:gd name="connsiteY409" fmla="*/ 4588436 h 6084051"/>
              <a:gd name="connsiteX410" fmla="*/ 3339073 w 5161487"/>
              <a:gd name="connsiteY410" fmla="*/ 4570248 h 6084051"/>
              <a:gd name="connsiteX411" fmla="*/ 3332691 w 5161487"/>
              <a:gd name="connsiteY411" fmla="*/ 4556172 h 6084051"/>
              <a:gd name="connsiteX412" fmla="*/ 3339862 w 5161487"/>
              <a:gd name="connsiteY412" fmla="*/ 4549528 h 6084051"/>
              <a:gd name="connsiteX413" fmla="*/ 3261878 w 5161487"/>
              <a:gd name="connsiteY413" fmla="*/ 4508517 h 6084051"/>
              <a:gd name="connsiteX414" fmla="*/ 3255234 w 5161487"/>
              <a:gd name="connsiteY414" fmla="*/ 4501346 h 6084051"/>
              <a:gd name="connsiteX415" fmla="*/ 3212479 w 5161487"/>
              <a:gd name="connsiteY415" fmla="*/ 4534302 h 6084051"/>
              <a:gd name="connsiteX416" fmla="*/ 3205835 w 5161487"/>
              <a:gd name="connsiteY416" fmla="*/ 4527132 h 6084051"/>
              <a:gd name="connsiteX417" fmla="*/ 3208893 w 5161487"/>
              <a:gd name="connsiteY417" fmla="*/ 4537625 h 6084051"/>
              <a:gd name="connsiteX418" fmla="*/ 3173045 w 5161487"/>
              <a:gd name="connsiteY418" fmla="*/ 4570844 h 6084051"/>
              <a:gd name="connsiteX419" fmla="*/ 3169542 w 5161487"/>
              <a:gd name="connsiteY419" fmla="*/ 4617399 h 6084051"/>
              <a:gd name="connsiteX420" fmla="*/ 3152490 w 5161487"/>
              <a:gd name="connsiteY420" fmla="*/ 4656521 h 6084051"/>
              <a:gd name="connsiteX421" fmla="*/ 3148987 w 5161487"/>
              <a:gd name="connsiteY421" fmla="*/ 4703077 h 6084051"/>
              <a:gd name="connsiteX422" fmla="*/ 3182552 w 5161487"/>
              <a:gd name="connsiteY422" fmla="*/ 4775254 h 6084051"/>
              <a:gd name="connsiteX423" fmla="*/ 3198900 w 5161487"/>
              <a:gd name="connsiteY423" fmla="*/ 4800085 h 6084051"/>
              <a:gd name="connsiteX424" fmla="*/ 3191598 w 5161487"/>
              <a:gd name="connsiteY424" fmla="*/ 4810182 h 6084051"/>
              <a:gd name="connsiteX425" fmla="*/ 3187882 w 5161487"/>
              <a:gd name="connsiteY425" fmla="*/ 4816957 h 6084051"/>
              <a:gd name="connsiteX426" fmla="*/ 3221626 w 5161487"/>
              <a:gd name="connsiteY426" fmla="*/ 4838993 h 6084051"/>
              <a:gd name="connsiteX427" fmla="*/ 3268660 w 5161487"/>
              <a:gd name="connsiteY427" fmla="*/ 4875368 h 6084051"/>
              <a:gd name="connsiteX428" fmla="*/ 3251953 w 5161487"/>
              <a:gd name="connsiteY428" fmla="*/ 4950816 h 6084051"/>
              <a:gd name="connsiteX429" fmla="*/ 3205348 w 5161487"/>
              <a:gd name="connsiteY429" fmla="*/ 4994002 h 6084051"/>
              <a:gd name="connsiteX430" fmla="*/ 3198705 w 5161487"/>
              <a:gd name="connsiteY430" fmla="*/ 4986833 h 6084051"/>
              <a:gd name="connsiteX431" fmla="*/ 3201764 w 5161487"/>
              <a:gd name="connsiteY431" fmla="*/ 4997323 h 6084051"/>
              <a:gd name="connsiteX432" fmla="*/ 3169499 w 5161487"/>
              <a:gd name="connsiteY432" fmla="*/ 5027222 h 6084051"/>
              <a:gd name="connsiteX433" fmla="*/ 3195632 w 5161487"/>
              <a:gd name="connsiteY433" fmla="*/ 5112948 h 6084051"/>
              <a:gd name="connsiteX434" fmla="*/ 3207950 w 5161487"/>
              <a:gd name="connsiteY434" fmla="*/ 5198149 h 6084051"/>
              <a:gd name="connsiteX435" fmla="*/ 3214594 w 5161487"/>
              <a:gd name="connsiteY435" fmla="*/ 5205319 h 6084051"/>
              <a:gd name="connsiteX436" fmla="*/ 3153650 w 5161487"/>
              <a:gd name="connsiteY436" fmla="*/ 5261792 h 6084051"/>
              <a:gd name="connsiteX437" fmla="*/ 3147006 w 5161487"/>
              <a:gd name="connsiteY437" fmla="*/ 5254622 h 6084051"/>
              <a:gd name="connsiteX438" fmla="*/ 3150066 w 5161487"/>
              <a:gd name="connsiteY438" fmla="*/ 5265114 h 6084051"/>
              <a:gd name="connsiteX439" fmla="*/ 3121386 w 5161487"/>
              <a:gd name="connsiteY439" fmla="*/ 5291689 h 6084051"/>
              <a:gd name="connsiteX440" fmla="*/ 3117885 w 5161487"/>
              <a:gd name="connsiteY440" fmla="*/ 5338244 h 6084051"/>
              <a:gd name="connsiteX441" fmla="*/ 3118230 w 5161487"/>
              <a:gd name="connsiteY441" fmla="*/ 5374571 h 6084051"/>
              <a:gd name="connsiteX442" fmla="*/ 3103891 w 5161487"/>
              <a:gd name="connsiteY442" fmla="*/ 5387859 h 6084051"/>
              <a:gd name="connsiteX443" fmla="*/ 3110535 w 5161487"/>
              <a:gd name="connsiteY443" fmla="*/ 5395029 h 6084051"/>
              <a:gd name="connsiteX444" fmla="*/ 3105897 w 5161487"/>
              <a:gd name="connsiteY444" fmla="*/ 5425978 h 6084051"/>
              <a:gd name="connsiteX445" fmla="*/ 3115863 w 5161487"/>
              <a:gd name="connsiteY445" fmla="*/ 5436733 h 6084051"/>
              <a:gd name="connsiteX446" fmla="*/ 3108693 w 5161487"/>
              <a:gd name="connsiteY446" fmla="*/ 5443377 h 6084051"/>
              <a:gd name="connsiteX447" fmla="*/ 3121981 w 5161487"/>
              <a:gd name="connsiteY447" fmla="*/ 5457717 h 6084051"/>
              <a:gd name="connsiteX448" fmla="*/ 3116340 w 5161487"/>
              <a:gd name="connsiteY448" fmla="*/ 5469607 h 6084051"/>
              <a:gd name="connsiteX449" fmla="*/ 3114022 w 5161487"/>
              <a:gd name="connsiteY449" fmla="*/ 5485082 h 6084051"/>
              <a:gd name="connsiteX450" fmla="*/ 3081758 w 5161487"/>
              <a:gd name="connsiteY450" fmla="*/ 5514979 h 6084051"/>
              <a:gd name="connsiteX451" fmla="*/ 3081495 w 5161487"/>
              <a:gd name="connsiteY451" fmla="*/ 5521885 h 6084051"/>
              <a:gd name="connsiteX452" fmla="*/ 3079571 w 5161487"/>
              <a:gd name="connsiteY452" fmla="*/ 5526999 h 6084051"/>
              <a:gd name="connsiteX453" fmla="*/ 3074062 w 5161487"/>
              <a:gd name="connsiteY453" fmla="*/ 5535435 h 6084051"/>
              <a:gd name="connsiteX454" fmla="*/ 3067419 w 5161487"/>
              <a:gd name="connsiteY454" fmla="*/ 5528266 h 6084051"/>
              <a:gd name="connsiteX455" fmla="*/ 3020814 w 5161487"/>
              <a:gd name="connsiteY455" fmla="*/ 5571452 h 6084051"/>
              <a:gd name="connsiteX456" fmla="*/ 3024136 w 5161487"/>
              <a:gd name="connsiteY456" fmla="*/ 5575036 h 6084051"/>
              <a:gd name="connsiteX457" fmla="*/ 3020551 w 5161487"/>
              <a:gd name="connsiteY457" fmla="*/ 5578358 h 6084051"/>
              <a:gd name="connsiteX458" fmla="*/ 3016702 w 5161487"/>
              <a:gd name="connsiteY458" fmla="*/ 5588587 h 6084051"/>
              <a:gd name="connsiteX459" fmla="*/ 3010059 w 5161487"/>
              <a:gd name="connsiteY459" fmla="*/ 5581418 h 6084051"/>
              <a:gd name="connsiteX460" fmla="*/ 2979982 w 5161487"/>
              <a:gd name="connsiteY460" fmla="*/ 5599293 h 6084051"/>
              <a:gd name="connsiteX461" fmla="*/ 2954015 w 5161487"/>
              <a:gd name="connsiteY461" fmla="*/ 5600034 h 6084051"/>
              <a:gd name="connsiteX462" fmla="*/ 2939676 w 5161487"/>
              <a:gd name="connsiteY462" fmla="*/ 5613321 h 6084051"/>
              <a:gd name="connsiteX463" fmla="*/ 2933031 w 5161487"/>
              <a:gd name="connsiteY463" fmla="*/ 5606151 h 6084051"/>
              <a:gd name="connsiteX464" fmla="*/ 2864393 w 5161487"/>
              <a:gd name="connsiteY464" fmla="*/ 5683081 h 6084051"/>
              <a:gd name="connsiteX465" fmla="*/ 2877680 w 5161487"/>
              <a:gd name="connsiteY465" fmla="*/ 5697421 h 6084051"/>
              <a:gd name="connsiteX466" fmla="*/ 2863339 w 5161487"/>
              <a:gd name="connsiteY466" fmla="*/ 5710709 h 6084051"/>
              <a:gd name="connsiteX467" fmla="*/ 2868144 w 5161487"/>
              <a:gd name="connsiteY467" fmla="*/ 5766227 h 6084051"/>
              <a:gd name="connsiteX468" fmla="*/ 2878109 w 5161487"/>
              <a:gd name="connsiteY468" fmla="*/ 5776982 h 6084051"/>
              <a:gd name="connsiteX469" fmla="*/ 2835357 w 5161487"/>
              <a:gd name="connsiteY469" fmla="*/ 5809942 h 6084051"/>
              <a:gd name="connsiteX470" fmla="*/ 2796971 w 5161487"/>
              <a:gd name="connsiteY470" fmla="*/ 5818851 h 6084051"/>
              <a:gd name="connsiteX471" fmla="*/ 2782630 w 5161487"/>
              <a:gd name="connsiteY471" fmla="*/ 5832140 h 6084051"/>
              <a:gd name="connsiteX472" fmla="*/ 2762172 w 5161487"/>
              <a:gd name="connsiteY472" fmla="*/ 5824444 h 6084051"/>
              <a:gd name="connsiteX473" fmla="*/ 2737078 w 5161487"/>
              <a:gd name="connsiteY473" fmla="*/ 5847696 h 6084051"/>
              <a:gd name="connsiteX474" fmla="*/ 2730435 w 5161487"/>
              <a:gd name="connsiteY474" fmla="*/ 5840528 h 6084051"/>
              <a:gd name="connsiteX475" fmla="*/ 2709188 w 5161487"/>
              <a:gd name="connsiteY475" fmla="*/ 5853552 h 6084051"/>
              <a:gd name="connsiteX476" fmla="*/ 2678585 w 5161487"/>
              <a:gd name="connsiteY476" fmla="*/ 5885242 h 6084051"/>
              <a:gd name="connsiteX477" fmla="*/ 2647982 w 5161487"/>
              <a:gd name="connsiteY477" fmla="*/ 5916932 h 6084051"/>
              <a:gd name="connsiteX478" fmla="*/ 2630320 w 5161487"/>
              <a:gd name="connsiteY478" fmla="*/ 5926634 h 6084051"/>
              <a:gd name="connsiteX479" fmla="*/ 2596179 w 5161487"/>
              <a:gd name="connsiteY479" fmla="*/ 5914959 h 6084051"/>
              <a:gd name="connsiteX480" fmla="*/ 2557667 w 5161487"/>
              <a:gd name="connsiteY480" fmla="*/ 5927326 h 6084051"/>
              <a:gd name="connsiteX481" fmla="*/ 2524876 w 5161487"/>
              <a:gd name="connsiteY481" fmla="*/ 5971037 h 6084051"/>
              <a:gd name="connsiteX482" fmla="*/ 2506424 w 5161487"/>
              <a:gd name="connsiteY482" fmla="*/ 6001461 h 6084051"/>
              <a:gd name="connsiteX483" fmla="*/ 2457420 w 5161487"/>
              <a:gd name="connsiteY483" fmla="*/ 6016887 h 6084051"/>
              <a:gd name="connsiteX484" fmla="*/ 2426864 w 5161487"/>
              <a:gd name="connsiteY484" fmla="*/ 6001889 h 6084051"/>
              <a:gd name="connsiteX485" fmla="*/ 2419695 w 5161487"/>
              <a:gd name="connsiteY485" fmla="*/ 6008532 h 6084051"/>
              <a:gd name="connsiteX486" fmla="*/ 2386476 w 5161487"/>
              <a:gd name="connsiteY486" fmla="*/ 5972683 h 6084051"/>
              <a:gd name="connsiteX487" fmla="*/ 2379306 w 5161487"/>
              <a:gd name="connsiteY487" fmla="*/ 5979328 h 6084051"/>
              <a:gd name="connsiteX488" fmla="*/ 2335201 w 5161487"/>
              <a:gd name="connsiteY488" fmla="*/ 5956898 h 6084051"/>
              <a:gd name="connsiteX489" fmla="*/ 2293102 w 5161487"/>
              <a:gd name="connsiteY489" fmla="*/ 5972586 h 6084051"/>
              <a:gd name="connsiteX490" fmla="*/ 2299745 w 5161487"/>
              <a:gd name="connsiteY490" fmla="*/ 5979756 h 6084051"/>
              <a:gd name="connsiteX491" fmla="*/ 2285405 w 5161487"/>
              <a:gd name="connsiteY491" fmla="*/ 5993045 h 6084051"/>
              <a:gd name="connsiteX492" fmla="*/ 2292049 w 5161487"/>
              <a:gd name="connsiteY492" fmla="*/ 6000215 h 6084051"/>
              <a:gd name="connsiteX493" fmla="*/ 2255937 w 5161487"/>
              <a:gd name="connsiteY493" fmla="*/ 6040341 h 6084051"/>
              <a:gd name="connsiteX494" fmla="*/ 2262581 w 5161487"/>
              <a:gd name="connsiteY494" fmla="*/ 6047511 h 6084051"/>
              <a:gd name="connsiteX495" fmla="*/ 2223147 w 5161487"/>
              <a:gd name="connsiteY495" fmla="*/ 6084051 h 6084051"/>
              <a:gd name="connsiteX496" fmla="*/ 2186342 w 5161487"/>
              <a:gd name="connsiteY496" fmla="*/ 6051524 h 6084051"/>
              <a:gd name="connsiteX497" fmla="*/ 2156576 w 5161487"/>
              <a:gd name="connsiteY497" fmla="*/ 6015806 h 6084051"/>
              <a:gd name="connsiteX498" fmla="*/ 2123489 w 5161487"/>
              <a:gd name="connsiteY498" fmla="*/ 5976503 h 6084051"/>
              <a:gd name="connsiteX499" fmla="*/ 2061673 w 5161487"/>
              <a:gd name="connsiteY499" fmla="*/ 6010463 h 6084051"/>
              <a:gd name="connsiteX500" fmla="*/ 1996009 w 5161487"/>
              <a:gd name="connsiteY500" fmla="*/ 6054651 h 6084051"/>
              <a:gd name="connsiteX501" fmla="*/ 1986043 w 5161487"/>
              <a:gd name="connsiteY501" fmla="*/ 6043897 h 6084051"/>
              <a:gd name="connsiteX502" fmla="*/ 1917238 w 5161487"/>
              <a:gd name="connsiteY502" fmla="*/ 6034359 h 6084051"/>
              <a:gd name="connsiteX503" fmla="*/ 1902899 w 5161487"/>
              <a:gd name="connsiteY503" fmla="*/ 6047647 h 6084051"/>
              <a:gd name="connsiteX504" fmla="*/ 1882441 w 5161487"/>
              <a:gd name="connsiteY504" fmla="*/ 6039952 h 6084051"/>
              <a:gd name="connsiteX505" fmla="*/ 1862245 w 5161487"/>
              <a:gd name="connsiteY505" fmla="*/ 6025349 h 6084051"/>
              <a:gd name="connsiteX506" fmla="*/ 1808653 w 5161487"/>
              <a:gd name="connsiteY506" fmla="*/ 6025038 h 6084051"/>
              <a:gd name="connsiteX507" fmla="*/ 1765813 w 5161487"/>
              <a:gd name="connsiteY507" fmla="*/ 6014760 h 6084051"/>
              <a:gd name="connsiteX508" fmla="*/ 1739501 w 5161487"/>
              <a:gd name="connsiteY508" fmla="*/ 5979174 h 6084051"/>
              <a:gd name="connsiteX509" fmla="*/ 1713189 w 5161487"/>
              <a:gd name="connsiteY509" fmla="*/ 5943588 h 6084051"/>
              <a:gd name="connsiteX510" fmla="*/ 1706019 w 5161487"/>
              <a:gd name="connsiteY510" fmla="*/ 5950232 h 6084051"/>
              <a:gd name="connsiteX511" fmla="*/ 1689409 w 5161487"/>
              <a:gd name="connsiteY511" fmla="*/ 5932307 h 6084051"/>
              <a:gd name="connsiteX512" fmla="*/ 1682239 w 5161487"/>
              <a:gd name="connsiteY512" fmla="*/ 5938951 h 6084051"/>
              <a:gd name="connsiteX513" fmla="*/ 1668952 w 5161487"/>
              <a:gd name="connsiteY513" fmla="*/ 5924612 h 6084051"/>
              <a:gd name="connsiteX514" fmla="*/ 1661783 w 5161487"/>
              <a:gd name="connsiteY514" fmla="*/ 5931255 h 6084051"/>
              <a:gd name="connsiteX515" fmla="*/ 1592022 w 5161487"/>
              <a:gd name="connsiteY515" fmla="*/ 5855970 h 6084051"/>
              <a:gd name="connsiteX516" fmla="*/ 1546995 w 5161487"/>
              <a:gd name="connsiteY516" fmla="*/ 5857715 h 6084051"/>
              <a:gd name="connsiteX517" fmla="*/ 1540351 w 5161487"/>
              <a:gd name="connsiteY517" fmla="*/ 5850545 h 6084051"/>
              <a:gd name="connsiteX518" fmla="*/ 1504765 w 5161487"/>
              <a:gd name="connsiteY518" fmla="*/ 5876857 h 6084051"/>
              <a:gd name="connsiteX519" fmla="*/ 1412707 w 5161487"/>
              <a:gd name="connsiteY519" fmla="*/ 5842226 h 6084051"/>
              <a:gd name="connsiteX520" fmla="*/ 1406291 w 5161487"/>
              <a:gd name="connsiteY520" fmla="*/ 5738228 h 6084051"/>
              <a:gd name="connsiteX521" fmla="*/ 1347153 w 5161487"/>
              <a:gd name="connsiteY521" fmla="*/ 5656434 h 6084051"/>
              <a:gd name="connsiteX522" fmla="*/ 1316993 w 5161487"/>
              <a:gd name="connsiteY522" fmla="*/ 5631076 h 6084051"/>
              <a:gd name="connsiteX523" fmla="*/ 1309823 w 5161487"/>
              <a:gd name="connsiteY523" fmla="*/ 5637720 h 6084051"/>
              <a:gd name="connsiteX524" fmla="*/ 1296536 w 5161487"/>
              <a:gd name="connsiteY524" fmla="*/ 5623380 h 6084051"/>
              <a:gd name="connsiteX525" fmla="*/ 1243074 w 5161487"/>
              <a:gd name="connsiteY525" fmla="*/ 5619615 h 6084051"/>
              <a:gd name="connsiteX526" fmla="*/ 1197833 w 5161487"/>
              <a:gd name="connsiteY526" fmla="*/ 5581579 h 6084051"/>
              <a:gd name="connsiteX527" fmla="*/ 1205003 w 5161487"/>
              <a:gd name="connsiteY527" fmla="*/ 5574935 h 6084051"/>
              <a:gd name="connsiteX528" fmla="*/ 1188393 w 5161487"/>
              <a:gd name="connsiteY528" fmla="*/ 5557010 h 6084051"/>
              <a:gd name="connsiteX529" fmla="*/ 1193689 w 5161487"/>
              <a:gd name="connsiteY529" fmla="*/ 5508793 h 6084051"/>
              <a:gd name="connsiteX530" fmla="*/ 1171091 w 5161487"/>
              <a:gd name="connsiteY530" fmla="*/ 5466432 h 6084051"/>
              <a:gd name="connsiteX531" fmla="*/ 1178261 w 5161487"/>
              <a:gd name="connsiteY531" fmla="*/ 5459788 h 6084051"/>
              <a:gd name="connsiteX532" fmla="*/ 1124322 w 5161487"/>
              <a:gd name="connsiteY532" fmla="*/ 5423150 h 6084051"/>
              <a:gd name="connsiteX533" fmla="*/ 1117152 w 5161487"/>
              <a:gd name="connsiteY533" fmla="*/ 5429794 h 6084051"/>
              <a:gd name="connsiteX534" fmla="*/ 1064527 w 5161487"/>
              <a:gd name="connsiteY534" fmla="*/ 5358622 h 6084051"/>
              <a:gd name="connsiteX535" fmla="*/ 1063836 w 5161487"/>
              <a:gd name="connsiteY535" fmla="*/ 5285967 h 6084051"/>
              <a:gd name="connsiteX536" fmla="*/ 1053871 w 5161487"/>
              <a:gd name="connsiteY536" fmla="*/ 5275212 h 6084051"/>
              <a:gd name="connsiteX537" fmla="*/ 1068210 w 5161487"/>
              <a:gd name="connsiteY537" fmla="*/ 5261925 h 6084051"/>
              <a:gd name="connsiteX538" fmla="*/ 1046008 w 5161487"/>
              <a:gd name="connsiteY538" fmla="*/ 5209203 h 6084051"/>
              <a:gd name="connsiteX539" fmla="*/ 999765 w 5161487"/>
              <a:gd name="connsiteY539" fmla="*/ 5152107 h 6084051"/>
              <a:gd name="connsiteX540" fmla="*/ 1010781 w 5161487"/>
              <a:gd name="connsiteY540" fmla="*/ 5135234 h 6084051"/>
              <a:gd name="connsiteX541" fmla="*/ 997494 w 5161487"/>
              <a:gd name="connsiteY541" fmla="*/ 5120895 h 6084051"/>
              <a:gd name="connsiteX542" fmla="*/ 993217 w 5161487"/>
              <a:gd name="connsiteY542" fmla="*/ 5051564 h 6084051"/>
              <a:gd name="connsiteX543" fmla="*/ 1007557 w 5161487"/>
              <a:gd name="connsiteY543" fmla="*/ 5038275 h 6084051"/>
              <a:gd name="connsiteX544" fmla="*/ 1000913 w 5161487"/>
              <a:gd name="connsiteY544" fmla="*/ 5031105 h 6084051"/>
              <a:gd name="connsiteX545" fmla="*/ 1018312 w 5161487"/>
              <a:gd name="connsiteY545" fmla="*/ 5028309 h 6084051"/>
              <a:gd name="connsiteX546" fmla="*/ 1057006 w 5161487"/>
              <a:gd name="connsiteY546" fmla="*/ 4965802 h 6084051"/>
              <a:gd name="connsiteX547" fmla="*/ 1048140 w 5161487"/>
              <a:gd name="connsiteY547" fmla="*/ 4880734 h 6084051"/>
              <a:gd name="connsiteX548" fmla="*/ 1031530 w 5161487"/>
              <a:gd name="connsiteY548" fmla="*/ 4862809 h 6084051"/>
              <a:gd name="connsiteX549" fmla="*/ 1038700 w 5161487"/>
              <a:gd name="connsiteY549" fmla="*/ 4856165 h 6084051"/>
              <a:gd name="connsiteX550" fmla="*/ 1018769 w 5161487"/>
              <a:gd name="connsiteY550" fmla="*/ 4834655 h 6084051"/>
              <a:gd name="connsiteX551" fmla="*/ 1026464 w 5161487"/>
              <a:gd name="connsiteY551" fmla="*/ 4814198 h 6084051"/>
              <a:gd name="connsiteX552" fmla="*/ 1016498 w 5161487"/>
              <a:gd name="connsiteY552" fmla="*/ 4803443 h 6084051"/>
              <a:gd name="connsiteX553" fmla="*/ 1023668 w 5161487"/>
              <a:gd name="connsiteY553" fmla="*/ 4796799 h 6084051"/>
              <a:gd name="connsiteX554" fmla="*/ 1004001 w 5161487"/>
              <a:gd name="connsiteY554" fmla="*/ 4768382 h 6084051"/>
              <a:gd name="connsiteX555" fmla="*/ 1006582 w 5161487"/>
              <a:gd name="connsiteY555" fmla="*/ 4746001 h 6084051"/>
              <a:gd name="connsiteX556" fmla="*/ 998935 w 5161487"/>
              <a:gd name="connsiteY556" fmla="*/ 4719771 h 6084051"/>
              <a:gd name="connsiteX557" fmla="*/ 1031199 w 5161487"/>
              <a:gd name="connsiteY557" fmla="*/ 4689874 h 6084051"/>
              <a:gd name="connsiteX558" fmla="*/ 1064875 w 5161487"/>
              <a:gd name="connsiteY558" fmla="*/ 4532068 h 6084051"/>
              <a:gd name="connsiteX559" fmla="*/ 1058232 w 5161487"/>
              <a:gd name="connsiteY559" fmla="*/ 4524899 h 6084051"/>
              <a:gd name="connsiteX560" fmla="*/ 1065402 w 5161487"/>
              <a:gd name="connsiteY560" fmla="*/ 4518255 h 6084051"/>
              <a:gd name="connsiteX561" fmla="*/ 1072045 w 5161487"/>
              <a:gd name="connsiteY561" fmla="*/ 4525424 h 6084051"/>
              <a:gd name="connsiteX562" fmla="*/ 1075894 w 5161487"/>
              <a:gd name="connsiteY562" fmla="*/ 4515195 h 6084051"/>
              <a:gd name="connsiteX563" fmla="*/ 1079478 w 5161487"/>
              <a:gd name="connsiteY563" fmla="*/ 4511874 h 6084051"/>
              <a:gd name="connsiteX564" fmla="*/ 1076157 w 5161487"/>
              <a:gd name="connsiteY564" fmla="*/ 4508289 h 6084051"/>
              <a:gd name="connsiteX565" fmla="*/ 1140685 w 5161487"/>
              <a:gd name="connsiteY565" fmla="*/ 4448495 h 6084051"/>
              <a:gd name="connsiteX566" fmla="*/ 1134041 w 5161487"/>
              <a:gd name="connsiteY566" fmla="*/ 4441325 h 6084051"/>
              <a:gd name="connsiteX567" fmla="*/ 1148381 w 5161487"/>
              <a:gd name="connsiteY567" fmla="*/ 4428036 h 6084051"/>
              <a:gd name="connsiteX568" fmla="*/ 1141737 w 5161487"/>
              <a:gd name="connsiteY568" fmla="*/ 4420866 h 6084051"/>
              <a:gd name="connsiteX569" fmla="*/ 1159661 w 5161487"/>
              <a:gd name="connsiteY569" fmla="*/ 4404257 h 6084051"/>
              <a:gd name="connsiteX570" fmla="*/ 1153017 w 5161487"/>
              <a:gd name="connsiteY570" fmla="*/ 4397087 h 6084051"/>
              <a:gd name="connsiteX571" fmla="*/ 1164036 w 5161487"/>
              <a:gd name="connsiteY571" fmla="*/ 4380214 h 6084051"/>
              <a:gd name="connsiteX572" fmla="*/ 1184411 w 5161487"/>
              <a:gd name="connsiteY572" fmla="*/ 4344676 h 6084051"/>
              <a:gd name="connsiteX573" fmla="*/ 1208106 w 5161487"/>
              <a:gd name="connsiteY573" fmla="*/ 4312725 h 6084051"/>
              <a:gd name="connsiteX574" fmla="*/ 1201462 w 5161487"/>
              <a:gd name="connsiteY574" fmla="*/ 4305555 h 6084051"/>
              <a:gd name="connsiteX575" fmla="*/ 1254448 w 5161487"/>
              <a:gd name="connsiteY575" fmla="*/ 4276445 h 6084051"/>
              <a:gd name="connsiteX576" fmla="*/ 1303847 w 5161487"/>
              <a:gd name="connsiteY576" fmla="*/ 4250660 h 6084051"/>
              <a:gd name="connsiteX577" fmla="*/ 1307168 w 5161487"/>
              <a:gd name="connsiteY577" fmla="*/ 4254244 h 6084051"/>
              <a:gd name="connsiteX578" fmla="*/ 1367684 w 5161487"/>
              <a:gd name="connsiteY578" fmla="*/ 4118211 h 6084051"/>
              <a:gd name="connsiteX579" fmla="*/ 1351338 w 5161487"/>
              <a:gd name="connsiteY579" fmla="*/ 4093379 h 6084051"/>
              <a:gd name="connsiteX580" fmla="*/ 1371580 w 5161487"/>
              <a:gd name="connsiteY580" fmla="*/ 4061295 h 6084051"/>
              <a:gd name="connsiteX581" fmla="*/ 1402316 w 5161487"/>
              <a:gd name="connsiteY581" fmla="*/ 4026152 h 6084051"/>
              <a:gd name="connsiteX582" fmla="*/ 1415998 w 5161487"/>
              <a:gd name="connsiteY582" fmla="*/ 4030132 h 6084051"/>
              <a:gd name="connsiteX583" fmla="*/ 1429681 w 5161487"/>
              <a:gd name="connsiteY583" fmla="*/ 4034111 h 6084051"/>
              <a:gd name="connsiteX584" fmla="*/ 1436850 w 5161487"/>
              <a:gd name="connsiteY584" fmla="*/ 4027468 h 6084051"/>
              <a:gd name="connsiteX585" fmla="*/ 1473918 w 5161487"/>
              <a:gd name="connsiteY585" fmla="*/ 4053088 h 6084051"/>
              <a:gd name="connsiteX586" fmla="*/ 1481088 w 5161487"/>
              <a:gd name="connsiteY586" fmla="*/ 4046443 h 6084051"/>
              <a:gd name="connsiteX587" fmla="*/ 1494375 w 5161487"/>
              <a:gd name="connsiteY587" fmla="*/ 4060783 h 6084051"/>
              <a:gd name="connsiteX588" fmla="*/ 1536079 w 5161487"/>
              <a:gd name="connsiteY588" fmla="*/ 4055455 h 6084051"/>
              <a:gd name="connsiteX589" fmla="*/ 1575513 w 5161487"/>
              <a:gd name="connsiteY589" fmla="*/ 4018913 h 6084051"/>
              <a:gd name="connsiteX590" fmla="*/ 1577749 w 5161487"/>
              <a:gd name="connsiteY590" fmla="*/ 3960205 h 6084051"/>
              <a:gd name="connsiteX591" fmla="*/ 1618104 w 5161487"/>
              <a:gd name="connsiteY591" fmla="*/ 3899490 h 6084051"/>
              <a:gd name="connsiteX592" fmla="*/ 1649316 w 5161487"/>
              <a:gd name="connsiteY592" fmla="*/ 3897219 h 6084051"/>
              <a:gd name="connsiteX593" fmla="*/ 1676681 w 5161487"/>
              <a:gd name="connsiteY593" fmla="*/ 3905179 h 6084051"/>
              <a:gd name="connsiteX594" fmla="*/ 1686515 w 5161487"/>
              <a:gd name="connsiteY594" fmla="*/ 3919386 h 6084051"/>
              <a:gd name="connsiteX595" fmla="*/ 1696349 w 5161487"/>
              <a:gd name="connsiteY595" fmla="*/ 3933597 h 6084051"/>
              <a:gd name="connsiteX596" fmla="*/ 1741113 w 5161487"/>
              <a:gd name="connsiteY596" fmla="*/ 3938758 h 6084051"/>
              <a:gd name="connsiteX597" fmla="*/ 1747757 w 5161487"/>
              <a:gd name="connsiteY597" fmla="*/ 3945928 h 6084051"/>
              <a:gd name="connsiteX598" fmla="*/ 1772851 w 5161487"/>
              <a:gd name="connsiteY598" fmla="*/ 3922675 h 6084051"/>
              <a:gd name="connsiteX599" fmla="*/ 1779494 w 5161487"/>
              <a:gd name="connsiteY599" fmla="*/ 3929844 h 6084051"/>
              <a:gd name="connsiteX600" fmla="*/ 1790249 w 5161487"/>
              <a:gd name="connsiteY600" fmla="*/ 3919879 h 6084051"/>
              <a:gd name="connsiteX601" fmla="*/ 1826707 w 5161487"/>
              <a:gd name="connsiteY601" fmla="*/ 3916080 h 6084051"/>
              <a:gd name="connsiteX602" fmla="*/ 1867539 w 5161487"/>
              <a:gd name="connsiteY602" fmla="*/ 3888237 h 6084051"/>
              <a:gd name="connsiteX603" fmla="*/ 1900593 w 5161487"/>
              <a:gd name="connsiteY603" fmla="*/ 3837619 h 6084051"/>
              <a:gd name="connsiteX604" fmla="*/ 1934698 w 5161487"/>
              <a:gd name="connsiteY604" fmla="*/ 3759375 h 6084051"/>
              <a:gd name="connsiteX605" fmla="*/ 1963904 w 5161487"/>
              <a:gd name="connsiteY605" fmla="*/ 3718985 h 6084051"/>
              <a:gd name="connsiteX606" fmla="*/ 1957260 w 5161487"/>
              <a:gd name="connsiteY606" fmla="*/ 3711816 h 6084051"/>
              <a:gd name="connsiteX607" fmla="*/ 1971600 w 5161487"/>
              <a:gd name="connsiteY607" fmla="*/ 3698529 h 6084051"/>
              <a:gd name="connsiteX608" fmla="*/ 1970202 w 5161487"/>
              <a:gd name="connsiteY608" fmla="*/ 3689828 h 6084051"/>
              <a:gd name="connsiteX609" fmla="*/ 1968804 w 5161487"/>
              <a:gd name="connsiteY609" fmla="*/ 3681130 h 6084051"/>
              <a:gd name="connsiteX610" fmla="*/ 1979559 w 5161487"/>
              <a:gd name="connsiteY610" fmla="*/ 3671164 h 6084051"/>
              <a:gd name="connsiteX611" fmla="*/ 1973441 w 5161487"/>
              <a:gd name="connsiteY611" fmla="*/ 3650179 h 6084051"/>
              <a:gd name="connsiteX612" fmla="*/ 1987780 w 5161487"/>
              <a:gd name="connsiteY612" fmla="*/ 3636892 h 6084051"/>
              <a:gd name="connsiteX613" fmla="*/ 1982452 w 5161487"/>
              <a:gd name="connsiteY613" fmla="*/ 3595188 h 6084051"/>
              <a:gd name="connsiteX614" fmla="*/ 1980707 w 5161487"/>
              <a:gd name="connsiteY614" fmla="*/ 3550162 h 6084051"/>
              <a:gd name="connsiteX615" fmla="*/ 1971005 w 5161487"/>
              <a:gd name="connsiteY615" fmla="*/ 3532501 h 6084051"/>
              <a:gd name="connsiteX616" fmla="*/ 1985345 w 5161487"/>
              <a:gd name="connsiteY616" fmla="*/ 3519212 h 6084051"/>
              <a:gd name="connsiteX617" fmla="*/ 1966202 w 5161487"/>
              <a:gd name="connsiteY617" fmla="*/ 3476982 h 6084051"/>
              <a:gd name="connsiteX618" fmla="*/ 1950645 w 5161487"/>
              <a:gd name="connsiteY618" fmla="*/ 3431431 h 6084051"/>
              <a:gd name="connsiteX619" fmla="*/ 1957815 w 5161487"/>
              <a:gd name="connsiteY619" fmla="*/ 3424787 h 6084051"/>
              <a:gd name="connsiteX620" fmla="*/ 1942387 w 5161487"/>
              <a:gd name="connsiteY620" fmla="*/ 3375781 h 6084051"/>
              <a:gd name="connsiteX621" fmla="*/ 1938243 w 5161487"/>
              <a:gd name="connsiteY621" fmla="*/ 3302995 h 6084051"/>
              <a:gd name="connsiteX622" fmla="*/ 1908871 w 5161487"/>
              <a:gd name="connsiteY622" fmla="*/ 3256918 h 6084051"/>
              <a:gd name="connsiteX623" fmla="*/ 1895058 w 5161487"/>
              <a:gd name="connsiteY623" fmla="*/ 3256392 h 6084051"/>
              <a:gd name="connsiteX624" fmla="*/ 1888414 w 5161487"/>
              <a:gd name="connsiteY624" fmla="*/ 3249222 h 6084051"/>
              <a:gd name="connsiteX625" fmla="*/ 1871015 w 5161487"/>
              <a:gd name="connsiteY625" fmla="*/ 3252017 h 6084051"/>
              <a:gd name="connsiteX626" fmla="*/ 1847762 w 5161487"/>
              <a:gd name="connsiteY626" fmla="*/ 3226923 h 6084051"/>
              <a:gd name="connsiteX627" fmla="*/ 1840592 w 5161487"/>
              <a:gd name="connsiteY627" fmla="*/ 3233567 h 6084051"/>
              <a:gd name="connsiteX628" fmla="*/ 1780437 w 5161487"/>
              <a:gd name="connsiteY628" fmla="*/ 3269320 h 6084051"/>
              <a:gd name="connsiteX629" fmla="*/ 1715216 w 5161487"/>
              <a:gd name="connsiteY629" fmla="*/ 3256461 h 6084051"/>
              <a:gd name="connsiteX630" fmla="*/ 1722387 w 5161487"/>
              <a:gd name="connsiteY630" fmla="*/ 3249817 h 6084051"/>
              <a:gd name="connsiteX631" fmla="*/ 1709099 w 5161487"/>
              <a:gd name="connsiteY631" fmla="*/ 3235478 h 6084051"/>
              <a:gd name="connsiteX632" fmla="*/ 1720643 w 5161487"/>
              <a:gd name="connsiteY632" fmla="*/ 3204791 h 6084051"/>
              <a:gd name="connsiteX633" fmla="*/ 1713999 w 5161487"/>
              <a:gd name="connsiteY633" fmla="*/ 3197621 h 6084051"/>
              <a:gd name="connsiteX634" fmla="*/ 1723223 w 5161487"/>
              <a:gd name="connsiteY634" fmla="*/ 3182409 h 6084051"/>
              <a:gd name="connsiteX635" fmla="*/ 1732449 w 5161487"/>
              <a:gd name="connsiteY635" fmla="*/ 3167198 h 6084051"/>
              <a:gd name="connsiteX636" fmla="*/ 1725804 w 5161487"/>
              <a:gd name="connsiteY636" fmla="*/ 3160028 h 6084051"/>
              <a:gd name="connsiteX637" fmla="*/ 1729785 w 5161487"/>
              <a:gd name="connsiteY637" fmla="*/ 3146346 h 6084051"/>
              <a:gd name="connsiteX638" fmla="*/ 1733764 w 5161487"/>
              <a:gd name="connsiteY638" fmla="*/ 3132663 h 6084051"/>
              <a:gd name="connsiteX639" fmla="*/ 1727121 w 5161487"/>
              <a:gd name="connsiteY639" fmla="*/ 3125494 h 6084051"/>
              <a:gd name="connsiteX640" fmla="*/ 1727647 w 5161487"/>
              <a:gd name="connsiteY640" fmla="*/ 3111680 h 6084051"/>
              <a:gd name="connsiteX641" fmla="*/ 1721003 w 5161487"/>
              <a:gd name="connsiteY641" fmla="*/ 3104510 h 6084051"/>
              <a:gd name="connsiteX642" fmla="*/ 1713832 w 5161487"/>
              <a:gd name="connsiteY642" fmla="*/ 3111154 h 6084051"/>
              <a:gd name="connsiteX643" fmla="*/ 1691715 w 5161487"/>
              <a:gd name="connsiteY643" fmla="*/ 3101665 h 6084051"/>
              <a:gd name="connsiteX644" fmla="*/ 1672654 w 5161487"/>
              <a:gd name="connsiteY644" fmla="*/ 3102670 h 6084051"/>
              <a:gd name="connsiteX645" fmla="*/ 1666010 w 5161487"/>
              <a:gd name="connsiteY645" fmla="*/ 3095499 h 6084051"/>
              <a:gd name="connsiteX646" fmla="*/ 1644501 w 5161487"/>
              <a:gd name="connsiteY646" fmla="*/ 3115431 h 6084051"/>
              <a:gd name="connsiteX647" fmla="*/ 1637857 w 5161487"/>
              <a:gd name="connsiteY647" fmla="*/ 3108261 h 6084051"/>
              <a:gd name="connsiteX648" fmla="*/ 1604852 w 5161487"/>
              <a:gd name="connsiteY648" fmla="*/ 3112192 h 6084051"/>
              <a:gd name="connsiteX649" fmla="*/ 1583128 w 5161487"/>
              <a:gd name="connsiteY649" fmla="*/ 3092343 h 6084051"/>
              <a:gd name="connsiteX650" fmla="*/ 1573427 w 5161487"/>
              <a:gd name="connsiteY650" fmla="*/ 3074681 h 6084051"/>
              <a:gd name="connsiteX651" fmla="*/ 1580596 w 5161487"/>
              <a:gd name="connsiteY651" fmla="*/ 3068038 h 6084051"/>
              <a:gd name="connsiteX652" fmla="*/ 1585495 w 5161487"/>
              <a:gd name="connsiteY652" fmla="*/ 3030182 h 6084051"/>
              <a:gd name="connsiteX653" fmla="*/ 1605261 w 5161487"/>
              <a:gd name="connsiteY653" fmla="*/ 2965223 h 6084051"/>
              <a:gd name="connsiteX654" fmla="*/ 1569246 w 5161487"/>
              <a:gd name="connsiteY654" fmla="*/ 2911976 h 6084051"/>
              <a:gd name="connsiteX655" fmla="*/ 1501575 w 5161487"/>
              <a:gd name="connsiteY655" fmla="*/ 2918046 h 6084051"/>
              <a:gd name="connsiteX656" fmla="*/ 1435745 w 5161487"/>
              <a:gd name="connsiteY656" fmla="*/ 2875766 h 6084051"/>
              <a:gd name="connsiteX657" fmla="*/ 1464342 w 5161487"/>
              <a:gd name="connsiteY657" fmla="*/ 2805957 h 6084051"/>
              <a:gd name="connsiteX658" fmla="*/ 1475277 w 5161487"/>
              <a:gd name="connsiteY658" fmla="*/ 2745852 h 6084051"/>
              <a:gd name="connsiteX659" fmla="*/ 1478863 w 5161487"/>
              <a:gd name="connsiteY659" fmla="*/ 2742530 h 6084051"/>
              <a:gd name="connsiteX660" fmla="*/ 1475672 w 5161487"/>
              <a:gd name="connsiteY660" fmla="*/ 2735491 h 6084051"/>
              <a:gd name="connsiteX661" fmla="*/ 1472482 w 5161487"/>
              <a:gd name="connsiteY661" fmla="*/ 2728453 h 6084051"/>
              <a:gd name="connsiteX662" fmla="*/ 1438473 w 5161487"/>
              <a:gd name="connsiteY662" fmla="*/ 2713324 h 6084051"/>
              <a:gd name="connsiteX663" fmla="*/ 1403938 w 5161487"/>
              <a:gd name="connsiteY663" fmla="*/ 2712009 h 6084051"/>
              <a:gd name="connsiteX664" fmla="*/ 1396769 w 5161487"/>
              <a:gd name="connsiteY664" fmla="*/ 2718652 h 6084051"/>
              <a:gd name="connsiteX665" fmla="*/ 1378368 w 5161487"/>
              <a:gd name="connsiteY665" fmla="*/ 2702389 h 6084051"/>
              <a:gd name="connsiteX666" fmla="*/ 1359965 w 5161487"/>
              <a:gd name="connsiteY666" fmla="*/ 2686126 h 6084051"/>
              <a:gd name="connsiteX667" fmla="*/ 1358961 w 5161487"/>
              <a:gd name="connsiteY667" fmla="*/ 2667066 h 6084051"/>
              <a:gd name="connsiteX668" fmla="*/ 1357958 w 5161487"/>
              <a:gd name="connsiteY668" fmla="*/ 2648006 h 6084051"/>
              <a:gd name="connsiteX669" fmla="*/ 1390880 w 5161487"/>
              <a:gd name="connsiteY669" fmla="*/ 2600842 h 6084051"/>
              <a:gd name="connsiteX670" fmla="*/ 1420217 w 5161487"/>
              <a:gd name="connsiteY670" fmla="*/ 2556999 h 6084051"/>
              <a:gd name="connsiteX671" fmla="*/ 1406930 w 5161487"/>
              <a:gd name="connsiteY671" fmla="*/ 2542660 h 6084051"/>
              <a:gd name="connsiteX672" fmla="*/ 1414099 w 5161487"/>
              <a:gd name="connsiteY672" fmla="*/ 2536016 h 6084051"/>
              <a:gd name="connsiteX673" fmla="*/ 1370389 w 5161487"/>
              <a:gd name="connsiteY673" fmla="*/ 2503225 h 6084051"/>
              <a:gd name="connsiteX674" fmla="*/ 1363218 w 5161487"/>
              <a:gd name="connsiteY674" fmla="*/ 2509869 h 6084051"/>
              <a:gd name="connsiteX675" fmla="*/ 1346608 w 5161487"/>
              <a:gd name="connsiteY675" fmla="*/ 2491944 h 6084051"/>
              <a:gd name="connsiteX676" fmla="*/ 1339438 w 5161487"/>
              <a:gd name="connsiteY676" fmla="*/ 2498588 h 6084051"/>
              <a:gd name="connsiteX677" fmla="*/ 1302897 w 5161487"/>
              <a:gd name="connsiteY677" fmla="*/ 2459154 h 6084051"/>
              <a:gd name="connsiteX678" fmla="*/ 1314441 w 5161487"/>
              <a:gd name="connsiteY678" fmla="*/ 2428468 h 6084051"/>
              <a:gd name="connsiteX679" fmla="*/ 1307797 w 5161487"/>
              <a:gd name="connsiteY679" fmla="*/ 2421298 h 6084051"/>
              <a:gd name="connsiteX680" fmla="*/ 1318551 w 5161487"/>
              <a:gd name="connsiteY680" fmla="*/ 2411332 h 6084051"/>
              <a:gd name="connsiteX681" fmla="*/ 1315756 w 5161487"/>
              <a:gd name="connsiteY681" fmla="*/ 2393933 h 6084051"/>
              <a:gd name="connsiteX682" fmla="*/ 1312960 w 5161487"/>
              <a:gd name="connsiteY682" fmla="*/ 2376534 h 6084051"/>
              <a:gd name="connsiteX683" fmla="*/ 1323715 w 5161487"/>
              <a:gd name="connsiteY683" fmla="*/ 2366568 h 6084051"/>
              <a:gd name="connsiteX684" fmla="*/ 1331806 w 5161487"/>
              <a:gd name="connsiteY684" fmla="*/ 2335751 h 6084051"/>
              <a:gd name="connsiteX685" fmla="*/ 1339370 w 5161487"/>
              <a:gd name="connsiteY685" fmla="*/ 2318747 h 6084051"/>
              <a:gd name="connsiteX686" fmla="*/ 1339468 w 5161487"/>
              <a:gd name="connsiteY686" fmla="*/ 2225373 h 6084051"/>
              <a:gd name="connsiteX687" fmla="*/ 1353807 w 5161487"/>
              <a:gd name="connsiteY687" fmla="*/ 2212085 h 6084051"/>
              <a:gd name="connsiteX688" fmla="*/ 1347163 w 5161487"/>
              <a:gd name="connsiteY688" fmla="*/ 2204915 h 6084051"/>
              <a:gd name="connsiteX689" fmla="*/ 1357918 w 5161487"/>
              <a:gd name="connsiteY689" fmla="*/ 2194949 h 6084051"/>
              <a:gd name="connsiteX690" fmla="*/ 1351273 w 5161487"/>
              <a:gd name="connsiteY690" fmla="*/ 2187779 h 6084051"/>
              <a:gd name="connsiteX691" fmla="*/ 1372783 w 5161487"/>
              <a:gd name="connsiteY691" fmla="*/ 2167848 h 6084051"/>
              <a:gd name="connsiteX692" fmla="*/ 1366797 w 5161487"/>
              <a:gd name="connsiteY692" fmla="*/ 2143411 h 6084051"/>
              <a:gd name="connsiteX693" fmla="*/ 1367981 w 5161487"/>
              <a:gd name="connsiteY693" fmla="*/ 2112329 h 6084051"/>
              <a:gd name="connsiteX694" fmla="*/ 1375150 w 5161487"/>
              <a:gd name="connsiteY694" fmla="*/ 2105686 h 6084051"/>
              <a:gd name="connsiteX695" fmla="*/ 1358540 w 5161487"/>
              <a:gd name="connsiteY695" fmla="*/ 2087761 h 6084051"/>
              <a:gd name="connsiteX696" fmla="*/ 1369295 w 5161487"/>
              <a:gd name="connsiteY696" fmla="*/ 2077796 h 6084051"/>
              <a:gd name="connsiteX697" fmla="*/ 1356665 w 5161487"/>
              <a:gd name="connsiteY697" fmla="*/ 2046189 h 6084051"/>
              <a:gd name="connsiteX698" fmla="*/ 1357850 w 5161487"/>
              <a:gd name="connsiteY698" fmla="*/ 2015108 h 6084051"/>
              <a:gd name="connsiteX699" fmla="*/ 1344561 w 5161487"/>
              <a:gd name="connsiteY699" fmla="*/ 2000768 h 6084051"/>
              <a:gd name="connsiteX700" fmla="*/ 1344610 w 5161487"/>
              <a:gd name="connsiteY700" fmla="*/ 1954082 h 6084051"/>
              <a:gd name="connsiteX701" fmla="*/ 1358472 w 5161487"/>
              <a:gd name="connsiteY701" fmla="*/ 1907920 h 6084051"/>
              <a:gd name="connsiteX702" fmla="*/ 1351828 w 5161487"/>
              <a:gd name="connsiteY702" fmla="*/ 1900750 h 6084051"/>
              <a:gd name="connsiteX703" fmla="*/ 1384619 w 5161487"/>
              <a:gd name="connsiteY703" fmla="*/ 1857040 h 6084051"/>
              <a:gd name="connsiteX704" fmla="*/ 1377975 w 5161487"/>
              <a:gd name="connsiteY704" fmla="*/ 1849870 h 6084051"/>
              <a:gd name="connsiteX705" fmla="*/ 1388730 w 5161487"/>
              <a:gd name="connsiteY705" fmla="*/ 1839904 h 6084051"/>
              <a:gd name="connsiteX706" fmla="*/ 1382086 w 5161487"/>
              <a:gd name="connsiteY706" fmla="*/ 1832733 h 6084051"/>
              <a:gd name="connsiteX707" fmla="*/ 1441977 w 5161487"/>
              <a:gd name="connsiteY707" fmla="*/ 1803890 h 6084051"/>
              <a:gd name="connsiteX708" fmla="*/ 1448621 w 5161487"/>
              <a:gd name="connsiteY708" fmla="*/ 1811059 h 6084051"/>
              <a:gd name="connsiteX709" fmla="*/ 1498810 w 5161487"/>
              <a:gd name="connsiteY709" fmla="*/ 1764552 h 6084051"/>
              <a:gd name="connsiteX710" fmla="*/ 1485523 w 5161487"/>
              <a:gd name="connsiteY710" fmla="*/ 1750212 h 6084051"/>
              <a:gd name="connsiteX711" fmla="*/ 1497330 w 5161487"/>
              <a:gd name="connsiteY711" fmla="*/ 1712619 h 6084051"/>
              <a:gd name="connsiteX712" fmla="*/ 1495586 w 5161487"/>
              <a:gd name="connsiteY712" fmla="*/ 1667592 h 6084051"/>
              <a:gd name="connsiteX713" fmla="*/ 1510189 w 5161487"/>
              <a:gd name="connsiteY713" fmla="*/ 1647398 h 6084051"/>
              <a:gd name="connsiteX714" fmla="*/ 1514300 w 5161487"/>
              <a:gd name="connsiteY714" fmla="*/ 1630262 h 6084051"/>
              <a:gd name="connsiteX715" fmla="*/ 1518410 w 5161487"/>
              <a:gd name="connsiteY715" fmla="*/ 1613126 h 6084051"/>
              <a:gd name="connsiteX716" fmla="*/ 1528902 w 5161487"/>
              <a:gd name="connsiteY716" fmla="*/ 1610069 h 6084051"/>
              <a:gd name="connsiteX717" fmla="*/ 1542978 w 5161487"/>
              <a:gd name="connsiteY717" fmla="*/ 1603688 h 6084051"/>
              <a:gd name="connsiteX718" fmla="*/ 1536334 w 5161487"/>
              <a:gd name="connsiteY718" fmla="*/ 1596517 h 6084051"/>
              <a:gd name="connsiteX719" fmla="*/ 1575768 w 5161487"/>
              <a:gd name="connsiteY719" fmla="*/ 1559976 h 6084051"/>
              <a:gd name="connsiteX720" fmla="*/ 1582413 w 5161487"/>
              <a:gd name="connsiteY720" fmla="*/ 1567146 h 6084051"/>
              <a:gd name="connsiteX721" fmla="*/ 1600338 w 5161487"/>
              <a:gd name="connsiteY721" fmla="*/ 1550536 h 6084051"/>
              <a:gd name="connsiteX722" fmla="*/ 1615813 w 5161487"/>
              <a:gd name="connsiteY722" fmla="*/ 1552855 h 6084051"/>
              <a:gd name="connsiteX723" fmla="*/ 1631287 w 5161487"/>
              <a:gd name="connsiteY723" fmla="*/ 1555174 h 6084051"/>
              <a:gd name="connsiteX724" fmla="*/ 1649212 w 5161487"/>
              <a:gd name="connsiteY724" fmla="*/ 1538564 h 6084051"/>
              <a:gd name="connsiteX725" fmla="*/ 1663025 w 5161487"/>
              <a:gd name="connsiteY725" fmla="*/ 1539089 h 6084051"/>
              <a:gd name="connsiteX726" fmla="*/ 1656382 w 5161487"/>
              <a:gd name="connsiteY726" fmla="*/ 1531920 h 6084051"/>
              <a:gd name="connsiteX727" fmla="*/ 1652236 w 5161487"/>
              <a:gd name="connsiteY727" fmla="*/ 1459135 h 6084051"/>
              <a:gd name="connsiteX728" fmla="*/ 1679567 w 5161487"/>
              <a:gd name="connsiteY728" fmla="*/ 1377173 h 6084051"/>
              <a:gd name="connsiteX729" fmla="*/ 1739146 w 5161487"/>
              <a:gd name="connsiteY729" fmla="*/ 1401922 h 6084051"/>
              <a:gd name="connsiteX730" fmla="*/ 1798726 w 5161487"/>
              <a:gd name="connsiteY730" fmla="*/ 1426670 h 6084051"/>
              <a:gd name="connsiteX731" fmla="*/ 1845330 w 5161487"/>
              <a:gd name="connsiteY731" fmla="*/ 1383485 h 6084051"/>
              <a:gd name="connsiteX732" fmla="*/ 1853421 w 5161487"/>
              <a:gd name="connsiteY732" fmla="*/ 1352667 h 6084051"/>
              <a:gd name="connsiteX733" fmla="*/ 1858452 w 5161487"/>
              <a:gd name="connsiteY733" fmla="*/ 1311358 h 6084051"/>
              <a:gd name="connsiteX734" fmla="*/ 1897886 w 5161487"/>
              <a:gd name="connsiteY734" fmla="*/ 1274816 h 6084051"/>
              <a:gd name="connsiteX735" fmla="*/ 1891242 w 5161487"/>
              <a:gd name="connsiteY735" fmla="*/ 1267646 h 6084051"/>
              <a:gd name="connsiteX736" fmla="*/ 1887492 w 5161487"/>
              <a:gd name="connsiteY736" fmla="*/ 1184501 h 6084051"/>
              <a:gd name="connsiteX737" fmla="*/ 1876045 w 5161487"/>
              <a:gd name="connsiteY737" fmla="*/ 1121814 h 6084051"/>
              <a:gd name="connsiteX738" fmla="*/ 1859435 w 5161487"/>
              <a:gd name="connsiteY738" fmla="*/ 1103889 h 6084051"/>
              <a:gd name="connsiteX739" fmla="*/ 1866605 w 5161487"/>
              <a:gd name="connsiteY739" fmla="*/ 1097245 h 6084051"/>
              <a:gd name="connsiteX740" fmla="*/ 1853318 w 5161487"/>
              <a:gd name="connsiteY740" fmla="*/ 1082906 h 6084051"/>
              <a:gd name="connsiteX741" fmla="*/ 1860488 w 5161487"/>
              <a:gd name="connsiteY741" fmla="*/ 1076261 h 6084051"/>
              <a:gd name="connsiteX742" fmla="*/ 1843878 w 5161487"/>
              <a:gd name="connsiteY742" fmla="*/ 1058337 h 6084051"/>
              <a:gd name="connsiteX743" fmla="*/ 1845934 w 5161487"/>
              <a:gd name="connsiteY743" fmla="*/ 1049770 h 6084051"/>
              <a:gd name="connsiteX744" fmla="*/ 1847989 w 5161487"/>
              <a:gd name="connsiteY744" fmla="*/ 1041201 h 6084051"/>
              <a:gd name="connsiteX745" fmla="*/ 1811449 w 5161487"/>
              <a:gd name="connsiteY745" fmla="*/ 1001767 h 6084051"/>
              <a:gd name="connsiteX746" fmla="*/ 1818618 w 5161487"/>
              <a:gd name="connsiteY746" fmla="*/ 995124 h 6084051"/>
              <a:gd name="connsiteX747" fmla="*/ 1810576 w 5161487"/>
              <a:gd name="connsiteY747" fmla="*/ 979253 h 6084051"/>
              <a:gd name="connsiteX748" fmla="*/ 1802534 w 5161487"/>
              <a:gd name="connsiteY748" fmla="*/ 963385 h 6084051"/>
              <a:gd name="connsiteX749" fmla="*/ 1809704 w 5161487"/>
              <a:gd name="connsiteY749" fmla="*/ 956741 h 6084051"/>
              <a:gd name="connsiteX750" fmla="*/ 1788244 w 5161487"/>
              <a:gd name="connsiteY750" fmla="*/ 929986 h 6084051"/>
              <a:gd name="connsiteX751" fmla="*/ 1770366 w 5161487"/>
              <a:gd name="connsiteY751" fmla="*/ 899908 h 6084051"/>
              <a:gd name="connsiteX752" fmla="*/ 1776319 w 5161487"/>
              <a:gd name="connsiteY752" fmla="*/ 834425 h 6084051"/>
              <a:gd name="connsiteX753" fmla="*/ 1769675 w 5161487"/>
              <a:gd name="connsiteY753" fmla="*/ 827254 h 6084051"/>
              <a:gd name="connsiteX754" fmla="*/ 2960728 w 5161487"/>
              <a:gd name="connsiteY754" fmla="*/ 746377 h 6084051"/>
              <a:gd name="connsiteX755" fmla="*/ 3009949 w 5161487"/>
              <a:gd name="connsiteY755" fmla="*/ 770731 h 6084051"/>
              <a:gd name="connsiteX756" fmla="*/ 3013138 w 5161487"/>
              <a:gd name="connsiteY756" fmla="*/ 777770 h 6084051"/>
              <a:gd name="connsiteX757" fmla="*/ 3019651 w 5161487"/>
              <a:gd name="connsiteY757" fmla="*/ 788393 h 6084051"/>
              <a:gd name="connsiteX758" fmla="*/ 3012482 w 5161487"/>
              <a:gd name="connsiteY758" fmla="*/ 795036 h 6084051"/>
              <a:gd name="connsiteX759" fmla="*/ 3032149 w 5161487"/>
              <a:gd name="connsiteY759" fmla="*/ 823453 h 6084051"/>
              <a:gd name="connsiteX760" fmla="*/ 3057328 w 5161487"/>
              <a:gd name="connsiteY760" fmla="*/ 843433 h 6084051"/>
              <a:gd name="connsiteX761" fmla="*/ 3089149 w 5161487"/>
              <a:gd name="connsiteY761" fmla="*/ 870583 h 6084051"/>
              <a:gd name="connsiteX762" fmla="*/ 3111744 w 5161487"/>
              <a:gd name="connsiteY762" fmla="*/ 912945 h 6084051"/>
              <a:gd name="connsiteX763" fmla="*/ 3123059 w 5161487"/>
              <a:gd name="connsiteY763" fmla="*/ 979086 h 6084051"/>
              <a:gd name="connsiteX764" fmla="*/ 3112304 w 5161487"/>
              <a:gd name="connsiteY764" fmla="*/ 989052 h 6084051"/>
              <a:gd name="connsiteX765" fmla="*/ 3113703 w 5161487"/>
              <a:gd name="connsiteY765" fmla="*/ 997751 h 6084051"/>
              <a:gd name="connsiteX766" fmla="*/ 3115101 w 5161487"/>
              <a:gd name="connsiteY766" fmla="*/ 1006450 h 6084051"/>
              <a:gd name="connsiteX767" fmla="*/ 3089481 w 5161487"/>
              <a:gd name="connsiteY767" fmla="*/ 1043517 h 6084051"/>
              <a:gd name="connsiteX768" fmla="*/ 3096124 w 5161487"/>
              <a:gd name="connsiteY768" fmla="*/ 1050686 h 6084051"/>
              <a:gd name="connsiteX769" fmla="*/ 3081784 w 5161487"/>
              <a:gd name="connsiteY769" fmla="*/ 1063974 h 6084051"/>
              <a:gd name="connsiteX770" fmla="*/ 3088428 w 5161487"/>
              <a:gd name="connsiteY770" fmla="*/ 1071145 h 6084051"/>
              <a:gd name="connsiteX771" fmla="*/ 3081126 w 5161487"/>
              <a:gd name="connsiteY771" fmla="*/ 1081242 h 6084051"/>
              <a:gd name="connsiteX772" fmla="*/ 3077411 w 5161487"/>
              <a:gd name="connsiteY772" fmla="*/ 1088018 h 6084051"/>
              <a:gd name="connsiteX773" fmla="*/ 3033256 w 5161487"/>
              <a:gd name="connsiteY773" fmla="*/ 1112275 h 6084051"/>
              <a:gd name="connsiteX774" fmla="*/ 2996798 w 5161487"/>
              <a:gd name="connsiteY774" fmla="*/ 1116074 h 6084051"/>
              <a:gd name="connsiteX775" fmla="*/ 2983248 w 5161487"/>
              <a:gd name="connsiteY775" fmla="*/ 1108641 h 6084051"/>
              <a:gd name="connsiteX776" fmla="*/ 2928353 w 5161487"/>
              <a:gd name="connsiteY776" fmla="*/ 1006256 h 6084051"/>
              <a:gd name="connsiteX777" fmla="*/ 2923287 w 5161487"/>
              <a:gd name="connsiteY777" fmla="*/ 957645 h 6084051"/>
              <a:gd name="connsiteX778" fmla="*/ 2906677 w 5161487"/>
              <a:gd name="connsiteY778" fmla="*/ 939720 h 6084051"/>
              <a:gd name="connsiteX779" fmla="*/ 2913847 w 5161487"/>
              <a:gd name="connsiteY779" fmla="*/ 933076 h 6084051"/>
              <a:gd name="connsiteX780" fmla="*/ 2897071 w 5161487"/>
              <a:gd name="connsiteY780" fmla="*/ 828684 h 6084051"/>
              <a:gd name="connsiteX781" fmla="*/ 2927592 w 5161487"/>
              <a:gd name="connsiteY781" fmla="*/ 753762 h 6084051"/>
              <a:gd name="connsiteX782" fmla="*/ 2960728 w 5161487"/>
              <a:gd name="connsiteY782" fmla="*/ 746377 h 6084051"/>
              <a:gd name="connsiteX783" fmla="*/ 3535090 w 5161487"/>
              <a:gd name="connsiteY783" fmla="*/ 330755 h 6084051"/>
              <a:gd name="connsiteX784" fmla="*/ 3581860 w 5161487"/>
              <a:gd name="connsiteY784" fmla="*/ 374038 h 6084051"/>
              <a:gd name="connsiteX785" fmla="*/ 3578276 w 5161487"/>
              <a:gd name="connsiteY785" fmla="*/ 377360 h 6084051"/>
              <a:gd name="connsiteX786" fmla="*/ 3588323 w 5161487"/>
              <a:gd name="connsiteY786" fmla="*/ 431349 h 6084051"/>
              <a:gd name="connsiteX787" fmla="*/ 3577651 w 5161487"/>
              <a:gd name="connsiteY787" fmla="*/ 484548 h 6084051"/>
              <a:gd name="connsiteX788" fmla="*/ 3552557 w 5161487"/>
              <a:gd name="connsiteY788" fmla="*/ 507801 h 6084051"/>
              <a:gd name="connsiteX789" fmla="*/ 3516230 w 5161487"/>
              <a:gd name="connsiteY789" fmla="*/ 508146 h 6084051"/>
              <a:gd name="connsiteX790" fmla="*/ 3480955 w 5161487"/>
              <a:gd name="connsiteY790" fmla="*/ 480866 h 6084051"/>
              <a:gd name="connsiteX791" fmla="*/ 3488125 w 5161487"/>
              <a:gd name="connsiteY791" fmla="*/ 474222 h 6084051"/>
              <a:gd name="connsiteX792" fmla="*/ 3461549 w 5161487"/>
              <a:gd name="connsiteY792" fmla="*/ 445542 h 6084051"/>
              <a:gd name="connsiteX793" fmla="*/ 3472304 w 5161487"/>
              <a:gd name="connsiteY793" fmla="*/ 435576 h 6084051"/>
              <a:gd name="connsiteX794" fmla="*/ 3462338 w 5161487"/>
              <a:gd name="connsiteY794" fmla="*/ 424821 h 6084051"/>
              <a:gd name="connsiteX795" fmla="*/ 3491807 w 5161487"/>
              <a:gd name="connsiteY795" fmla="*/ 377525 h 6084051"/>
              <a:gd name="connsiteX796" fmla="*/ 3535090 w 5161487"/>
              <a:gd name="connsiteY796" fmla="*/ 330755 h 6084051"/>
              <a:gd name="connsiteX797" fmla="*/ 2732860 w 5161487"/>
              <a:gd name="connsiteY797" fmla="*/ 282052 h 6084051"/>
              <a:gd name="connsiteX798" fmla="*/ 2755274 w 5161487"/>
              <a:gd name="connsiteY798" fmla="*/ 283771 h 6084051"/>
              <a:gd name="connsiteX799" fmla="*/ 2806549 w 5161487"/>
              <a:gd name="connsiteY799" fmla="*/ 299556 h 6084051"/>
              <a:gd name="connsiteX800" fmla="*/ 2845361 w 5161487"/>
              <a:gd name="connsiteY800" fmla="*/ 370203 h 6084051"/>
              <a:gd name="connsiteX801" fmla="*/ 2838881 w 5161487"/>
              <a:gd name="connsiteY801" fmla="*/ 449500 h 6084051"/>
              <a:gd name="connsiteX802" fmla="*/ 2813787 w 5161487"/>
              <a:gd name="connsiteY802" fmla="*/ 472753 h 6084051"/>
              <a:gd name="connsiteX803" fmla="*/ 2820432 w 5161487"/>
              <a:gd name="connsiteY803" fmla="*/ 479923 h 6084051"/>
              <a:gd name="connsiteX804" fmla="*/ 2813261 w 5161487"/>
              <a:gd name="connsiteY804" fmla="*/ 486568 h 6084051"/>
              <a:gd name="connsiteX805" fmla="*/ 2806617 w 5161487"/>
              <a:gd name="connsiteY805" fmla="*/ 479397 h 6084051"/>
              <a:gd name="connsiteX806" fmla="*/ 2781523 w 5161487"/>
              <a:gd name="connsiteY806" fmla="*/ 502650 h 6084051"/>
              <a:gd name="connsiteX807" fmla="*/ 2752499 w 5161487"/>
              <a:gd name="connsiteY807" fmla="*/ 492900 h 6084051"/>
              <a:gd name="connsiteX808" fmla="*/ 2730642 w 5161487"/>
              <a:gd name="connsiteY808" fmla="*/ 476506 h 6084051"/>
              <a:gd name="connsiteX809" fmla="*/ 2693229 w 5161487"/>
              <a:gd name="connsiteY809" fmla="*/ 414559 h 6084051"/>
              <a:gd name="connsiteX810" fmla="*/ 2680384 w 5161487"/>
              <a:gd name="connsiteY810" fmla="*/ 343170 h 6084051"/>
              <a:gd name="connsiteX811" fmla="*/ 2694723 w 5161487"/>
              <a:gd name="connsiteY811" fmla="*/ 329883 h 6084051"/>
              <a:gd name="connsiteX812" fmla="*/ 2688079 w 5161487"/>
              <a:gd name="connsiteY812" fmla="*/ 322713 h 6084051"/>
              <a:gd name="connsiteX813" fmla="*/ 2699098 w 5161487"/>
              <a:gd name="connsiteY813" fmla="*/ 305840 h 6084051"/>
              <a:gd name="connsiteX814" fmla="*/ 2732860 w 5161487"/>
              <a:gd name="connsiteY814" fmla="*/ 282052 h 6084051"/>
              <a:gd name="connsiteX815" fmla="*/ 2568950 w 5161487"/>
              <a:gd name="connsiteY815" fmla="*/ 0 h 6084051"/>
              <a:gd name="connsiteX816" fmla="*/ 2582237 w 5161487"/>
              <a:gd name="connsiteY816" fmla="*/ 14339 h 6084051"/>
              <a:gd name="connsiteX817" fmla="*/ 2637756 w 5161487"/>
              <a:gd name="connsiteY817" fmla="*/ 9537 h 6084051"/>
              <a:gd name="connsiteX818" fmla="*/ 2674296 w 5161487"/>
              <a:gd name="connsiteY818" fmla="*/ 48970 h 6084051"/>
              <a:gd name="connsiteX819" fmla="*/ 2652524 w 5161487"/>
              <a:gd name="connsiteY819" fmla="*/ 75809 h 6084051"/>
              <a:gd name="connsiteX820" fmla="*/ 2634336 w 5161487"/>
              <a:gd name="connsiteY820" fmla="*/ 99325 h 6084051"/>
              <a:gd name="connsiteX821" fmla="*/ 2608370 w 5161487"/>
              <a:gd name="connsiteY821" fmla="*/ 100066 h 6084051"/>
              <a:gd name="connsiteX822" fmla="*/ 2578818 w 5161487"/>
              <a:gd name="connsiteY822" fmla="*/ 104129 h 6084051"/>
              <a:gd name="connsiteX823" fmla="*/ 2510621 w 5161487"/>
              <a:gd name="connsiteY823" fmla="*/ 124011 h 6084051"/>
              <a:gd name="connsiteX824" fmla="*/ 2446535 w 5161487"/>
              <a:gd name="connsiteY824" fmla="*/ 126759 h 6084051"/>
              <a:gd name="connsiteX825" fmla="*/ 2416638 w 5161487"/>
              <a:gd name="connsiteY825" fmla="*/ 94494 h 6084051"/>
              <a:gd name="connsiteX826" fmla="*/ 2438411 w 5161487"/>
              <a:gd name="connsiteY826" fmla="*/ 67656 h 6084051"/>
              <a:gd name="connsiteX827" fmla="*/ 2472075 w 5161487"/>
              <a:gd name="connsiteY827" fmla="*/ 46458 h 6084051"/>
              <a:gd name="connsiteX828" fmla="*/ 2512380 w 5161487"/>
              <a:gd name="connsiteY828" fmla="*/ 32431 h 6084051"/>
              <a:gd name="connsiteX829" fmla="*/ 2530305 w 5161487"/>
              <a:gd name="connsiteY829" fmla="*/ 15821 h 6084051"/>
              <a:gd name="connsiteX830" fmla="*/ 2536948 w 5161487"/>
              <a:gd name="connsiteY830" fmla="*/ 22990 h 6084051"/>
              <a:gd name="connsiteX831" fmla="*/ 2552950 w 5161487"/>
              <a:gd name="connsiteY831" fmla="*/ 11495 h 6084051"/>
              <a:gd name="connsiteX832" fmla="*/ 2568950 w 5161487"/>
              <a:gd name="connsiteY832" fmla="*/ 0 h 6084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</a:cxnLst>
            <a:rect l="l" t="t" r="r" b="b"/>
            <a:pathLst>
              <a:path w="5161487" h="6084051">
                <a:moveTo>
                  <a:pt x="573394" y="4950845"/>
                </a:moveTo>
                <a:cubicBezTo>
                  <a:pt x="583535" y="4956996"/>
                  <a:pt x="600117" y="4960509"/>
                  <a:pt x="623140" y="4961385"/>
                </a:cubicBezTo>
                <a:lnTo>
                  <a:pt x="643071" y="4982895"/>
                </a:lnTo>
                <a:cubicBezTo>
                  <a:pt x="645460" y="4980681"/>
                  <a:pt x="647808" y="4979616"/>
                  <a:pt x="650110" y="4979705"/>
                </a:cubicBezTo>
                <a:cubicBezTo>
                  <a:pt x="652413" y="4979793"/>
                  <a:pt x="654758" y="4978729"/>
                  <a:pt x="657148" y="4976515"/>
                </a:cubicBezTo>
                <a:lnTo>
                  <a:pt x="670435" y="4990854"/>
                </a:lnTo>
                <a:lnTo>
                  <a:pt x="677606" y="4984210"/>
                </a:lnTo>
                <a:lnTo>
                  <a:pt x="694216" y="5002135"/>
                </a:lnTo>
                <a:lnTo>
                  <a:pt x="701386" y="4995491"/>
                </a:lnTo>
                <a:cubicBezTo>
                  <a:pt x="714848" y="5005226"/>
                  <a:pt x="726009" y="5014874"/>
                  <a:pt x="734867" y="5024433"/>
                </a:cubicBezTo>
                <a:cubicBezTo>
                  <a:pt x="743726" y="5033993"/>
                  <a:pt x="754886" y="5043641"/>
                  <a:pt x="768349" y="5053376"/>
                </a:cubicBezTo>
                <a:lnTo>
                  <a:pt x="761180" y="5060019"/>
                </a:lnTo>
                <a:lnTo>
                  <a:pt x="797721" y="5099454"/>
                </a:lnTo>
                <a:lnTo>
                  <a:pt x="790551" y="5106098"/>
                </a:lnTo>
                <a:lnTo>
                  <a:pt x="813804" y="5131192"/>
                </a:lnTo>
                <a:cubicBezTo>
                  <a:pt x="813455" y="5140401"/>
                  <a:pt x="812083" y="5146113"/>
                  <a:pt x="809694" y="5148328"/>
                </a:cubicBezTo>
                <a:lnTo>
                  <a:pt x="822982" y="5162668"/>
                </a:lnTo>
                <a:lnTo>
                  <a:pt x="815812" y="5169312"/>
                </a:lnTo>
                <a:lnTo>
                  <a:pt x="825778" y="5180067"/>
                </a:lnTo>
                <a:lnTo>
                  <a:pt x="818608" y="5186710"/>
                </a:lnTo>
                <a:lnTo>
                  <a:pt x="831896" y="5201049"/>
                </a:lnTo>
                <a:lnTo>
                  <a:pt x="824726" y="5207693"/>
                </a:lnTo>
                <a:cubicBezTo>
                  <a:pt x="824550" y="5212297"/>
                  <a:pt x="820440" y="5229434"/>
                  <a:pt x="812393" y="5259100"/>
                </a:cubicBezTo>
                <a:cubicBezTo>
                  <a:pt x="804346" y="5288767"/>
                  <a:pt x="791344" y="5327468"/>
                  <a:pt x="773387" y="5375202"/>
                </a:cubicBezTo>
                <a:lnTo>
                  <a:pt x="763159" y="5371354"/>
                </a:lnTo>
                <a:lnTo>
                  <a:pt x="738327" y="5387700"/>
                </a:lnTo>
                <a:cubicBezTo>
                  <a:pt x="731332" y="5389740"/>
                  <a:pt x="725446" y="5392974"/>
                  <a:pt x="720665" y="5397404"/>
                </a:cubicBezTo>
                <a:cubicBezTo>
                  <a:pt x="713495" y="5404048"/>
                  <a:pt x="708031" y="5411332"/>
                  <a:pt x="704270" y="5419259"/>
                </a:cubicBezTo>
                <a:cubicBezTo>
                  <a:pt x="700509" y="5427185"/>
                  <a:pt x="695045" y="5434471"/>
                  <a:pt x="687875" y="5441115"/>
                </a:cubicBezTo>
                <a:cubicBezTo>
                  <a:pt x="673536" y="5454403"/>
                  <a:pt x="660828" y="5455072"/>
                  <a:pt x="649755" y="5443122"/>
                </a:cubicBezTo>
                <a:lnTo>
                  <a:pt x="635416" y="5456409"/>
                </a:lnTo>
                <a:cubicBezTo>
                  <a:pt x="630812" y="5456234"/>
                  <a:pt x="627402" y="5454950"/>
                  <a:pt x="625187" y="5452561"/>
                </a:cubicBezTo>
                <a:cubicBezTo>
                  <a:pt x="622973" y="5450171"/>
                  <a:pt x="619563" y="5448890"/>
                  <a:pt x="614958" y="5448713"/>
                </a:cubicBezTo>
                <a:lnTo>
                  <a:pt x="604203" y="5458679"/>
                </a:lnTo>
                <a:lnTo>
                  <a:pt x="597560" y="5451510"/>
                </a:lnTo>
                <a:lnTo>
                  <a:pt x="579898" y="5461211"/>
                </a:lnTo>
                <a:cubicBezTo>
                  <a:pt x="558915" y="5467330"/>
                  <a:pt x="546208" y="5467998"/>
                  <a:pt x="541780" y="5463219"/>
                </a:cubicBezTo>
                <a:cubicBezTo>
                  <a:pt x="537350" y="5458439"/>
                  <a:pt x="531726" y="5454766"/>
                  <a:pt x="524906" y="5452201"/>
                </a:cubicBezTo>
                <a:lnTo>
                  <a:pt x="517737" y="5458844"/>
                </a:lnTo>
                <a:lnTo>
                  <a:pt x="491161" y="5430165"/>
                </a:lnTo>
                <a:cubicBezTo>
                  <a:pt x="488770" y="5432380"/>
                  <a:pt x="486424" y="5433443"/>
                  <a:pt x="484122" y="5433356"/>
                </a:cubicBezTo>
                <a:cubicBezTo>
                  <a:pt x="481820" y="5433268"/>
                  <a:pt x="478279" y="5435439"/>
                  <a:pt x="473499" y="5439868"/>
                </a:cubicBezTo>
                <a:lnTo>
                  <a:pt x="460212" y="5425529"/>
                </a:lnTo>
                <a:cubicBezTo>
                  <a:pt x="446574" y="5420398"/>
                  <a:pt x="438515" y="5420091"/>
                  <a:pt x="436037" y="5424607"/>
                </a:cubicBezTo>
                <a:cubicBezTo>
                  <a:pt x="433561" y="5429125"/>
                  <a:pt x="421073" y="5424039"/>
                  <a:pt x="398576" y="5409348"/>
                </a:cubicBezTo>
                <a:cubicBezTo>
                  <a:pt x="394848" y="5386149"/>
                  <a:pt x="384126" y="5364991"/>
                  <a:pt x="366409" y="5345871"/>
                </a:cubicBezTo>
                <a:cubicBezTo>
                  <a:pt x="355336" y="5333922"/>
                  <a:pt x="349158" y="5329651"/>
                  <a:pt x="347875" y="5333060"/>
                </a:cubicBezTo>
                <a:cubicBezTo>
                  <a:pt x="346594" y="5336470"/>
                  <a:pt x="340414" y="5332201"/>
                  <a:pt x="329341" y="5320251"/>
                </a:cubicBezTo>
                <a:lnTo>
                  <a:pt x="336512" y="5313607"/>
                </a:lnTo>
                <a:lnTo>
                  <a:pt x="323223" y="5299267"/>
                </a:lnTo>
                <a:cubicBezTo>
                  <a:pt x="328530" y="5281025"/>
                  <a:pt x="328414" y="5268915"/>
                  <a:pt x="322878" y="5262941"/>
                </a:cubicBezTo>
                <a:cubicBezTo>
                  <a:pt x="317341" y="5256965"/>
                  <a:pt x="312533" y="5246983"/>
                  <a:pt x="308456" y="5232994"/>
                </a:cubicBezTo>
                <a:lnTo>
                  <a:pt x="315624" y="5226351"/>
                </a:lnTo>
                <a:cubicBezTo>
                  <a:pt x="311196" y="5221571"/>
                  <a:pt x="310439" y="5211166"/>
                  <a:pt x="313355" y="5195137"/>
                </a:cubicBezTo>
                <a:cubicBezTo>
                  <a:pt x="316272" y="5179110"/>
                  <a:pt x="320382" y="5161974"/>
                  <a:pt x="325688" y="5143730"/>
                </a:cubicBezTo>
                <a:cubicBezTo>
                  <a:pt x="330994" y="5125489"/>
                  <a:pt x="338048" y="5106736"/>
                  <a:pt x="346852" y="5087472"/>
                </a:cubicBezTo>
                <a:cubicBezTo>
                  <a:pt x="355655" y="5068210"/>
                  <a:pt x="364837" y="5054151"/>
                  <a:pt x="374396" y="5045292"/>
                </a:cubicBezTo>
                <a:cubicBezTo>
                  <a:pt x="415026" y="5007644"/>
                  <a:pt x="442976" y="4985075"/>
                  <a:pt x="458247" y="4977586"/>
                </a:cubicBezTo>
                <a:cubicBezTo>
                  <a:pt x="473518" y="4970098"/>
                  <a:pt x="492666" y="4966792"/>
                  <a:pt x="515688" y="4967669"/>
                </a:cubicBezTo>
                <a:lnTo>
                  <a:pt x="522333" y="4974839"/>
                </a:lnTo>
                <a:cubicBezTo>
                  <a:pt x="546233" y="4952692"/>
                  <a:pt x="563253" y="4944695"/>
                  <a:pt x="573394" y="4950845"/>
                </a:cubicBezTo>
                <a:close/>
                <a:moveTo>
                  <a:pt x="7170" y="4426083"/>
                </a:moveTo>
                <a:cubicBezTo>
                  <a:pt x="22498" y="4447417"/>
                  <a:pt x="37226" y="4469306"/>
                  <a:pt x="51359" y="4491747"/>
                </a:cubicBezTo>
                <a:cubicBezTo>
                  <a:pt x="65492" y="4514188"/>
                  <a:pt x="75703" y="4533598"/>
                  <a:pt x="81996" y="4549977"/>
                </a:cubicBezTo>
                <a:lnTo>
                  <a:pt x="74826" y="4556621"/>
                </a:lnTo>
                <a:lnTo>
                  <a:pt x="34963" y="4513602"/>
                </a:lnTo>
                <a:cubicBezTo>
                  <a:pt x="35665" y="4495184"/>
                  <a:pt x="32053" y="4484096"/>
                  <a:pt x="24126" y="4480335"/>
                </a:cubicBezTo>
                <a:cubicBezTo>
                  <a:pt x="16199" y="4476574"/>
                  <a:pt x="12412" y="4470090"/>
                  <a:pt x="12762" y="4460879"/>
                </a:cubicBezTo>
                <a:lnTo>
                  <a:pt x="19931" y="4454236"/>
                </a:lnTo>
                <a:lnTo>
                  <a:pt x="0" y="4432727"/>
                </a:lnTo>
                <a:close/>
                <a:moveTo>
                  <a:pt x="5142080" y="4085556"/>
                </a:moveTo>
                <a:cubicBezTo>
                  <a:pt x="5150763" y="4099720"/>
                  <a:pt x="5157237" y="4111499"/>
                  <a:pt x="5161487" y="4120879"/>
                </a:cubicBezTo>
                <a:cubicBezTo>
                  <a:pt x="5148836" y="4150370"/>
                  <a:pt x="5136403" y="4174105"/>
                  <a:pt x="5124190" y="4192086"/>
                </a:cubicBezTo>
                <a:cubicBezTo>
                  <a:pt x="5111978" y="4210066"/>
                  <a:pt x="5092727" y="4231236"/>
                  <a:pt x="5066437" y="4255597"/>
                </a:cubicBezTo>
                <a:cubicBezTo>
                  <a:pt x="5040148" y="4279957"/>
                  <a:pt x="5013436" y="4300268"/>
                  <a:pt x="4986306" y="4316531"/>
                </a:cubicBezTo>
                <a:cubicBezTo>
                  <a:pt x="4959169" y="4332785"/>
                  <a:pt x="4935636" y="4330160"/>
                  <a:pt x="4915705" y="4308651"/>
                </a:cubicBezTo>
                <a:cubicBezTo>
                  <a:pt x="4918444" y="4297227"/>
                  <a:pt x="4919903" y="4289213"/>
                  <a:pt x="4920078" y="4284609"/>
                </a:cubicBezTo>
                <a:cubicBezTo>
                  <a:pt x="4920253" y="4280003"/>
                  <a:pt x="4924013" y="4272077"/>
                  <a:pt x="4931359" y="4260829"/>
                </a:cubicBezTo>
                <a:lnTo>
                  <a:pt x="4934944" y="4257507"/>
                </a:lnTo>
                <a:cubicBezTo>
                  <a:pt x="4937335" y="4255292"/>
                  <a:pt x="4939685" y="4254233"/>
                  <a:pt x="4941983" y="4254316"/>
                </a:cubicBezTo>
                <a:cubicBezTo>
                  <a:pt x="4944284" y="4254403"/>
                  <a:pt x="4946630" y="4253340"/>
                  <a:pt x="4949020" y="4251126"/>
                </a:cubicBezTo>
                <a:cubicBezTo>
                  <a:pt x="4958580" y="4242267"/>
                  <a:pt x="4965838" y="4233321"/>
                  <a:pt x="4970794" y="4224287"/>
                </a:cubicBezTo>
                <a:lnTo>
                  <a:pt x="4964149" y="4217117"/>
                </a:lnTo>
                <a:lnTo>
                  <a:pt x="4999998" y="4183898"/>
                </a:lnTo>
                <a:lnTo>
                  <a:pt x="4993355" y="4176729"/>
                </a:lnTo>
                <a:lnTo>
                  <a:pt x="5018975" y="4139662"/>
                </a:lnTo>
                <a:lnTo>
                  <a:pt x="5025619" y="4146832"/>
                </a:lnTo>
                <a:cubicBezTo>
                  <a:pt x="5030400" y="4142403"/>
                  <a:pt x="5035355" y="4133367"/>
                  <a:pt x="5040485" y="4119731"/>
                </a:cubicBezTo>
                <a:lnTo>
                  <a:pt x="5047129" y="4126901"/>
                </a:lnTo>
                <a:cubicBezTo>
                  <a:pt x="5054124" y="4124860"/>
                  <a:pt x="5060607" y="4121073"/>
                  <a:pt x="5066583" y="4115536"/>
                </a:cubicBezTo>
                <a:cubicBezTo>
                  <a:pt x="5072558" y="4109999"/>
                  <a:pt x="5079042" y="4106212"/>
                  <a:pt x="5086037" y="4104172"/>
                </a:cubicBezTo>
                <a:lnTo>
                  <a:pt x="5086563" y="4090360"/>
                </a:lnTo>
                <a:lnTo>
                  <a:pt x="5093206" y="4097528"/>
                </a:lnTo>
                <a:lnTo>
                  <a:pt x="5103961" y="4087563"/>
                </a:lnTo>
                <a:lnTo>
                  <a:pt x="5110605" y="4094733"/>
                </a:lnTo>
                <a:close/>
                <a:moveTo>
                  <a:pt x="541855" y="2191544"/>
                </a:moveTo>
                <a:lnTo>
                  <a:pt x="595269" y="2241995"/>
                </a:lnTo>
                <a:lnTo>
                  <a:pt x="602439" y="2235350"/>
                </a:lnTo>
                <a:lnTo>
                  <a:pt x="642828" y="2264557"/>
                </a:lnTo>
                <a:cubicBezTo>
                  <a:pt x="647432" y="2264732"/>
                  <a:pt x="652081" y="2263756"/>
                  <a:pt x="656773" y="2261629"/>
                </a:cubicBezTo>
                <a:cubicBezTo>
                  <a:pt x="661466" y="2259503"/>
                  <a:pt x="666027" y="2260829"/>
                  <a:pt x="670456" y="2265608"/>
                </a:cubicBezTo>
                <a:cubicBezTo>
                  <a:pt x="688173" y="2284728"/>
                  <a:pt x="708949" y="2314340"/>
                  <a:pt x="732784" y="2354443"/>
                </a:cubicBezTo>
                <a:cubicBezTo>
                  <a:pt x="756618" y="2394546"/>
                  <a:pt x="764600" y="2427128"/>
                  <a:pt x="756728" y="2452191"/>
                </a:cubicBezTo>
                <a:lnTo>
                  <a:pt x="763372" y="2459361"/>
                </a:lnTo>
                <a:lnTo>
                  <a:pt x="752355" y="2476233"/>
                </a:lnTo>
                <a:cubicBezTo>
                  <a:pt x="754394" y="2483229"/>
                  <a:pt x="752848" y="2493544"/>
                  <a:pt x="747718" y="2507183"/>
                </a:cubicBezTo>
                <a:lnTo>
                  <a:pt x="761006" y="2521523"/>
                </a:lnTo>
                <a:cubicBezTo>
                  <a:pt x="751446" y="2530381"/>
                  <a:pt x="748194" y="2540056"/>
                  <a:pt x="751254" y="2550548"/>
                </a:cubicBezTo>
                <a:cubicBezTo>
                  <a:pt x="754314" y="2561040"/>
                  <a:pt x="757882" y="2573281"/>
                  <a:pt x="761961" y="2587270"/>
                </a:cubicBezTo>
                <a:lnTo>
                  <a:pt x="722527" y="2623811"/>
                </a:lnTo>
                <a:lnTo>
                  <a:pt x="729170" y="2630980"/>
                </a:lnTo>
                <a:lnTo>
                  <a:pt x="718415" y="2640946"/>
                </a:lnTo>
                <a:lnTo>
                  <a:pt x="725059" y="2648116"/>
                </a:lnTo>
                <a:lnTo>
                  <a:pt x="685625" y="2684657"/>
                </a:lnTo>
                <a:lnTo>
                  <a:pt x="692269" y="2691828"/>
                </a:lnTo>
                <a:lnTo>
                  <a:pt x="652835" y="2728369"/>
                </a:lnTo>
                <a:lnTo>
                  <a:pt x="646190" y="2721199"/>
                </a:lnTo>
                <a:lnTo>
                  <a:pt x="628267" y="2737808"/>
                </a:lnTo>
                <a:cubicBezTo>
                  <a:pt x="619057" y="2737458"/>
                  <a:pt x="612238" y="2734892"/>
                  <a:pt x="607809" y="2730112"/>
                </a:cubicBezTo>
                <a:lnTo>
                  <a:pt x="557882" y="2769712"/>
                </a:lnTo>
                <a:cubicBezTo>
                  <a:pt x="546459" y="2766972"/>
                  <a:pt x="525098" y="2767888"/>
                  <a:pt x="493797" y="2772459"/>
                </a:cubicBezTo>
                <a:cubicBezTo>
                  <a:pt x="462497" y="2777032"/>
                  <a:pt x="439764" y="2783660"/>
                  <a:pt x="425600" y="2792343"/>
                </a:cubicBezTo>
                <a:cubicBezTo>
                  <a:pt x="427640" y="2799338"/>
                  <a:pt x="430742" y="2808677"/>
                  <a:pt x="434908" y="2820365"/>
                </a:cubicBezTo>
                <a:cubicBezTo>
                  <a:pt x="439075" y="2832052"/>
                  <a:pt x="440982" y="2842499"/>
                  <a:pt x="440632" y="2851709"/>
                </a:cubicBezTo>
                <a:lnTo>
                  <a:pt x="423233" y="2854504"/>
                </a:lnTo>
                <a:lnTo>
                  <a:pt x="399980" y="2829410"/>
                </a:lnTo>
                <a:cubicBezTo>
                  <a:pt x="402720" y="2817986"/>
                  <a:pt x="400303" y="2805791"/>
                  <a:pt x="392727" y="2792819"/>
                </a:cubicBezTo>
                <a:cubicBezTo>
                  <a:pt x="385151" y="2779850"/>
                  <a:pt x="380432" y="2767567"/>
                  <a:pt x="378568" y="2755967"/>
                </a:cubicBezTo>
                <a:lnTo>
                  <a:pt x="371398" y="2762611"/>
                </a:lnTo>
                <a:cubicBezTo>
                  <a:pt x="348725" y="2752525"/>
                  <a:pt x="323400" y="2751561"/>
                  <a:pt x="295422" y="2759718"/>
                </a:cubicBezTo>
                <a:lnTo>
                  <a:pt x="284667" y="2769684"/>
                </a:lnTo>
                <a:cubicBezTo>
                  <a:pt x="275459" y="2769333"/>
                  <a:pt x="262883" y="2766549"/>
                  <a:pt x="246942" y="2761331"/>
                </a:cubicBezTo>
                <a:cubicBezTo>
                  <a:pt x="231002" y="2756112"/>
                  <a:pt x="213823" y="2753153"/>
                  <a:pt x="195404" y="2752451"/>
                </a:cubicBezTo>
                <a:lnTo>
                  <a:pt x="185439" y="2741697"/>
                </a:lnTo>
                <a:cubicBezTo>
                  <a:pt x="171801" y="2736566"/>
                  <a:pt x="159312" y="2731479"/>
                  <a:pt x="147977" y="2726436"/>
                </a:cubicBezTo>
                <a:cubicBezTo>
                  <a:pt x="136641" y="2721392"/>
                  <a:pt x="124328" y="2711702"/>
                  <a:pt x="111041" y="2697363"/>
                </a:cubicBezTo>
                <a:lnTo>
                  <a:pt x="91373" y="2668945"/>
                </a:lnTo>
                <a:lnTo>
                  <a:pt x="98541" y="2662302"/>
                </a:lnTo>
                <a:lnTo>
                  <a:pt x="81933" y="2644378"/>
                </a:lnTo>
                <a:cubicBezTo>
                  <a:pt x="76691" y="2600371"/>
                  <a:pt x="76724" y="2569246"/>
                  <a:pt x="82030" y="2551003"/>
                </a:cubicBezTo>
                <a:cubicBezTo>
                  <a:pt x="87336" y="2532760"/>
                  <a:pt x="99811" y="2507873"/>
                  <a:pt x="119458" y="2476343"/>
                </a:cubicBezTo>
                <a:lnTo>
                  <a:pt x="112814" y="2469172"/>
                </a:lnTo>
                <a:cubicBezTo>
                  <a:pt x="119983" y="2462529"/>
                  <a:pt x="129455" y="2455973"/>
                  <a:pt x="141229" y="2449504"/>
                </a:cubicBezTo>
                <a:cubicBezTo>
                  <a:pt x="153004" y="2443035"/>
                  <a:pt x="164867" y="2434265"/>
                  <a:pt x="176816" y="2423193"/>
                </a:cubicBezTo>
                <a:lnTo>
                  <a:pt x="170172" y="2416022"/>
                </a:lnTo>
                <a:cubicBezTo>
                  <a:pt x="182122" y="2404950"/>
                  <a:pt x="194758" y="2391020"/>
                  <a:pt x="208077" y="2374236"/>
                </a:cubicBezTo>
                <a:cubicBezTo>
                  <a:pt x="221397" y="2357449"/>
                  <a:pt x="224735" y="2345473"/>
                  <a:pt x="218091" y="2338303"/>
                </a:cubicBezTo>
                <a:cubicBezTo>
                  <a:pt x="230041" y="2327229"/>
                  <a:pt x="240752" y="2318414"/>
                  <a:pt x="250223" y="2311859"/>
                </a:cubicBezTo>
                <a:cubicBezTo>
                  <a:pt x="259696" y="2305302"/>
                  <a:pt x="270320" y="2298791"/>
                  <a:pt x="282094" y="2292322"/>
                </a:cubicBezTo>
                <a:lnTo>
                  <a:pt x="275450" y="2285152"/>
                </a:lnTo>
                <a:lnTo>
                  <a:pt x="314884" y="2248610"/>
                </a:lnTo>
                <a:lnTo>
                  <a:pt x="321529" y="2255781"/>
                </a:lnTo>
                <a:lnTo>
                  <a:pt x="357114" y="2229468"/>
                </a:lnTo>
                <a:lnTo>
                  <a:pt x="363759" y="2236638"/>
                </a:lnTo>
                <a:lnTo>
                  <a:pt x="396023" y="2206741"/>
                </a:lnTo>
                <a:cubicBezTo>
                  <a:pt x="400627" y="2206916"/>
                  <a:pt x="420793" y="2207108"/>
                  <a:pt x="456523" y="2207316"/>
                </a:cubicBezTo>
                <a:cubicBezTo>
                  <a:pt x="492253" y="2207524"/>
                  <a:pt x="520697" y="2202266"/>
                  <a:pt x="541855" y="2191544"/>
                </a:cubicBezTo>
                <a:close/>
                <a:moveTo>
                  <a:pt x="4738806" y="1234285"/>
                </a:moveTo>
                <a:cubicBezTo>
                  <a:pt x="4754307" y="1251014"/>
                  <a:pt x="4755909" y="1269521"/>
                  <a:pt x="4743608" y="1289803"/>
                </a:cubicBezTo>
                <a:lnTo>
                  <a:pt x="4736964" y="1282633"/>
                </a:lnTo>
                <a:lnTo>
                  <a:pt x="4729795" y="1289276"/>
                </a:lnTo>
                <a:lnTo>
                  <a:pt x="4716507" y="1274937"/>
                </a:lnTo>
                <a:cubicBezTo>
                  <a:pt x="4721637" y="1261298"/>
                  <a:pt x="4729071" y="1247747"/>
                  <a:pt x="4738806" y="1234285"/>
                </a:cubicBezTo>
                <a:close/>
                <a:moveTo>
                  <a:pt x="1670612" y="885737"/>
                </a:moveTo>
                <a:cubicBezTo>
                  <a:pt x="1684250" y="890868"/>
                  <a:pt x="1697976" y="893695"/>
                  <a:pt x="1711790" y="894221"/>
                </a:cubicBezTo>
                <a:lnTo>
                  <a:pt x="1748332" y="933656"/>
                </a:lnTo>
                <a:lnTo>
                  <a:pt x="1737577" y="943621"/>
                </a:lnTo>
                <a:cubicBezTo>
                  <a:pt x="1739615" y="950616"/>
                  <a:pt x="1739441" y="955221"/>
                  <a:pt x="1737051" y="957436"/>
                </a:cubicBezTo>
                <a:cubicBezTo>
                  <a:pt x="1734661" y="959650"/>
                  <a:pt x="1733378" y="963060"/>
                  <a:pt x="1733202" y="967664"/>
                </a:cubicBezTo>
                <a:lnTo>
                  <a:pt x="1746490" y="982004"/>
                </a:lnTo>
                <a:cubicBezTo>
                  <a:pt x="1738970" y="997857"/>
                  <a:pt x="1741256" y="1013508"/>
                  <a:pt x="1753348" y="1028954"/>
                </a:cubicBezTo>
                <a:cubicBezTo>
                  <a:pt x="1765442" y="1044401"/>
                  <a:pt x="1765513" y="1057660"/>
                  <a:pt x="1753562" y="1068734"/>
                </a:cubicBezTo>
                <a:lnTo>
                  <a:pt x="1766851" y="1083075"/>
                </a:lnTo>
                <a:cubicBezTo>
                  <a:pt x="1766675" y="1087678"/>
                  <a:pt x="1763846" y="1101404"/>
                  <a:pt x="1758365" y="1124251"/>
                </a:cubicBezTo>
                <a:lnTo>
                  <a:pt x="1771654" y="1138592"/>
                </a:lnTo>
                <a:lnTo>
                  <a:pt x="1764484" y="1145236"/>
                </a:lnTo>
                <a:cubicBezTo>
                  <a:pt x="1764133" y="1154444"/>
                  <a:pt x="1763958" y="1159048"/>
                  <a:pt x="1763958" y="1159048"/>
                </a:cubicBezTo>
                <a:lnTo>
                  <a:pt x="1767280" y="1162634"/>
                </a:lnTo>
                <a:cubicBezTo>
                  <a:pt x="1767280" y="1162634"/>
                  <a:pt x="1764977" y="1162547"/>
                  <a:pt x="1760372" y="1162371"/>
                </a:cubicBezTo>
                <a:cubicBezTo>
                  <a:pt x="1760372" y="1162371"/>
                  <a:pt x="1759091" y="1165781"/>
                  <a:pt x="1756526" y="1172599"/>
                </a:cubicBezTo>
                <a:lnTo>
                  <a:pt x="1763169" y="1179769"/>
                </a:lnTo>
                <a:cubicBezTo>
                  <a:pt x="1755123" y="1209436"/>
                  <a:pt x="1740344" y="1234235"/>
                  <a:pt x="1718835" y="1254166"/>
                </a:cubicBezTo>
                <a:cubicBezTo>
                  <a:pt x="1706884" y="1265240"/>
                  <a:pt x="1696772" y="1273500"/>
                  <a:pt x="1688494" y="1278950"/>
                </a:cubicBezTo>
                <a:cubicBezTo>
                  <a:pt x="1680217" y="1284399"/>
                  <a:pt x="1665849" y="1283276"/>
                  <a:pt x="1645392" y="1275579"/>
                </a:cubicBezTo>
                <a:lnTo>
                  <a:pt x="1638222" y="1282224"/>
                </a:lnTo>
                <a:lnTo>
                  <a:pt x="1605002" y="1246374"/>
                </a:lnTo>
                <a:lnTo>
                  <a:pt x="1612173" y="1239730"/>
                </a:lnTo>
                <a:cubicBezTo>
                  <a:pt x="1584610" y="1176430"/>
                  <a:pt x="1584324" y="1123389"/>
                  <a:pt x="1611315" y="1080610"/>
                </a:cubicBezTo>
                <a:lnTo>
                  <a:pt x="1604670" y="1073440"/>
                </a:lnTo>
                <a:cubicBezTo>
                  <a:pt x="1602456" y="1071050"/>
                  <a:pt x="1603334" y="1048027"/>
                  <a:pt x="1607302" y="1004371"/>
                </a:cubicBezTo>
                <a:cubicBezTo>
                  <a:pt x="1611269" y="960716"/>
                  <a:pt x="1632373" y="921171"/>
                  <a:pt x="1670612" y="885737"/>
                </a:cubicBezTo>
                <a:close/>
                <a:moveTo>
                  <a:pt x="1809109" y="790713"/>
                </a:moveTo>
                <a:cubicBezTo>
                  <a:pt x="1822747" y="795844"/>
                  <a:pt x="1835235" y="800930"/>
                  <a:pt x="1846571" y="805974"/>
                </a:cubicBezTo>
                <a:cubicBezTo>
                  <a:pt x="1857907" y="811017"/>
                  <a:pt x="1870219" y="820708"/>
                  <a:pt x="1883507" y="835047"/>
                </a:cubicBezTo>
                <a:cubicBezTo>
                  <a:pt x="1903438" y="856556"/>
                  <a:pt x="1922641" y="882075"/>
                  <a:pt x="1941114" y="911597"/>
                </a:cubicBezTo>
                <a:cubicBezTo>
                  <a:pt x="1959588" y="941122"/>
                  <a:pt x="1975381" y="965356"/>
                  <a:pt x="1988493" y="984299"/>
                </a:cubicBezTo>
                <a:cubicBezTo>
                  <a:pt x="1975316" y="1027605"/>
                  <a:pt x="1964047" y="1081358"/>
                  <a:pt x="1954685" y="1145559"/>
                </a:cubicBezTo>
                <a:cubicBezTo>
                  <a:pt x="1945324" y="1209760"/>
                  <a:pt x="1949327" y="1256025"/>
                  <a:pt x="1966692" y="1284354"/>
                </a:cubicBezTo>
                <a:cubicBezTo>
                  <a:pt x="1973687" y="1282314"/>
                  <a:pt x="1983580" y="1279809"/>
                  <a:pt x="1996375" y="1276838"/>
                </a:cubicBezTo>
                <a:cubicBezTo>
                  <a:pt x="2009169" y="1273866"/>
                  <a:pt x="2020170" y="1272557"/>
                  <a:pt x="2029380" y="1272906"/>
                </a:cubicBezTo>
                <a:cubicBezTo>
                  <a:pt x="2031945" y="1266088"/>
                  <a:pt x="2034423" y="1261570"/>
                  <a:pt x="2036813" y="1259356"/>
                </a:cubicBezTo>
                <a:cubicBezTo>
                  <a:pt x="2039202" y="1257142"/>
                  <a:pt x="2040485" y="1253733"/>
                  <a:pt x="2040661" y="1249127"/>
                </a:cubicBezTo>
                <a:lnTo>
                  <a:pt x="2034017" y="1241957"/>
                </a:lnTo>
                <a:lnTo>
                  <a:pt x="2055527" y="1222026"/>
                </a:lnTo>
                <a:lnTo>
                  <a:pt x="2048882" y="1214856"/>
                </a:lnTo>
                <a:lnTo>
                  <a:pt x="2081147" y="1184958"/>
                </a:lnTo>
                <a:lnTo>
                  <a:pt x="2077825" y="1181374"/>
                </a:lnTo>
                <a:cubicBezTo>
                  <a:pt x="2075611" y="1178984"/>
                  <a:pt x="2076893" y="1175575"/>
                  <a:pt x="2081674" y="1171145"/>
                </a:cubicBezTo>
                <a:cubicBezTo>
                  <a:pt x="2086453" y="1166716"/>
                  <a:pt x="2091145" y="1164590"/>
                  <a:pt x="2095750" y="1164764"/>
                </a:cubicBezTo>
                <a:lnTo>
                  <a:pt x="2099072" y="1168348"/>
                </a:lnTo>
                <a:cubicBezTo>
                  <a:pt x="2120230" y="1157627"/>
                  <a:pt x="2133665" y="1152951"/>
                  <a:pt x="2139377" y="1154321"/>
                </a:cubicBezTo>
                <a:cubicBezTo>
                  <a:pt x="2145090" y="1155691"/>
                  <a:pt x="2153657" y="1157746"/>
                  <a:pt x="2165082" y="1160487"/>
                </a:cubicBezTo>
                <a:lnTo>
                  <a:pt x="2207836" y="1127531"/>
                </a:lnTo>
                <a:lnTo>
                  <a:pt x="2214481" y="1134701"/>
                </a:lnTo>
                <a:lnTo>
                  <a:pt x="2225235" y="1124736"/>
                </a:lnTo>
                <a:lnTo>
                  <a:pt x="2231880" y="1131906"/>
                </a:lnTo>
                <a:lnTo>
                  <a:pt x="2253389" y="1111974"/>
                </a:lnTo>
                <a:lnTo>
                  <a:pt x="2260032" y="1119143"/>
                </a:lnTo>
                <a:cubicBezTo>
                  <a:pt x="2276413" y="1112850"/>
                  <a:pt x="2286482" y="1105740"/>
                  <a:pt x="2290242" y="1097814"/>
                </a:cubicBezTo>
                <a:cubicBezTo>
                  <a:pt x="2294003" y="1089887"/>
                  <a:pt x="2306023" y="1092074"/>
                  <a:pt x="2326306" y="1104374"/>
                </a:cubicBezTo>
                <a:lnTo>
                  <a:pt x="2333475" y="1097731"/>
                </a:lnTo>
                <a:cubicBezTo>
                  <a:pt x="2338081" y="1097906"/>
                  <a:pt x="2348688" y="1106956"/>
                  <a:pt x="2365297" y="1124881"/>
                </a:cubicBezTo>
                <a:cubicBezTo>
                  <a:pt x="2381907" y="1142806"/>
                  <a:pt x="2393622" y="1153051"/>
                  <a:pt x="2400440" y="1155616"/>
                </a:cubicBezTo>
                <a:cubicBezTo>
                  <a:pt x="2412040" y="1153752"/>
                  <a:pt x="2431056" y="1153900"/>
                  <a:pt x="2457487" y="1156059"/>
                </a:cubicBezTo>
                <a:cubicBezTo>
                  <a:pt x="2483919" y="1158218"/>
                  <a:pt x="2508385" y="1166643"/>
                  <a:pt x="2530882" y="1181333"/>
                </a:cubicBezTo>
                <a:lnTo>
                  <a:pt x="2616920" y="1101607"/>
                </a:lnTo>
                <a:cubicBezTo>
                  <a:pt x="2612490" y="1096827"/>
                  <a:pt x="2610320" y="1093286"/>
                  <a:pt x="2610407" y="1090984"/>
                </a:cubicBezTo>
                <a:cubicBezTo>
                  <a:pt x="2610495" y="1088682"/>
                  <a:pt x="2609432" y="1086336"/>
                  <a:pt x="2607216" y="1083945"/>
                </a:cubicBezTo>
                <a:cubicBezTo>
                  <a:pt x="2614212" y="1081907"/>
                  <a:pt x="2620696" y="1078119"/>
                  <a:pt x="2626672" y="1072582"/>
                </a:cubicBezTo>
                <a:cubicBezTo>
                  <a:pt x="2632647" y="1067045"/>
                  <a:pt x="2639131" y="1063258"/>
                  <a:pt x="2646126" y="1061217"/>
                </a:cubicBezTo>
                <a:lnTo>
                  <a:pt x="2652770" y="1068388"/>
                </a:lnTo>
                <a:cubicBezTo>
                  <a:pt x="2661978" y="1068738"/>
                  <a:pt x="2668885" y="1069002"/>
                  <a:pt x="2673490" y="1069177"/>
                </a:cubicBezTo>
                <a:cubicBezTo>
                  <a:pt x="2678094" y="1069352"/>
                  <a:pt x="2685934" y="1075415"/>
                  <a:pt x="2697006" y="1087365"/>
                </a:cubicBezTo>
                <a:cubicBezTo>
                  <a:pt x="2694091" y="1103393"/>
                  <a:pt x="2697571" y="1117937"/>
                  <a:pt x="2707449" y="1130993"/>
                </a:cubicBezTo>
                <a:cubicBezTo>
                  <a:pt x="2717327" y="1144050"/>
                  <a:pt x="2728910" y="1157748"/>
                  <a:pt x="2742198" y="1172089"/>
                </a:cubicBezTo>
                <a:cubicBezTo>
                  <a:pt x="2763007" y="1170576"/>
                  <a:pt x="2778612" y="1169440"/>
                  <a:pt x="2789017" y="1168683"/>
                </a:cubicBezTo>
                <a:cubicBezTo>
                  <a:pt x="2799420" y="1167927"/>
                  <a:pt x="2817154" y="1171484"/>
                  <a:pt x="2842216" y="1179355"/>
                </a:cubicBezTo>
                <a:lnTo>
                  <a:pt x="2856555" y="1166068"/>
                </a:lnTo>
                <a:lnTo>
                  <a:pt x="2863200" y="1173238"/>
                </a:lnTo>
                <a:lnTo>
                  <a:pt x="2898787" y="1146924"/>
                </a:lnTo>
                <a:lnTo>
                  <a:pt x="2905431" y="1154094"/>
                </a:lnTo>
                <a:cubicBezTo>
                  <a:pt x="2907820" y="1151880"/>
                  <a:pt x="2909190" y="1146168"/>
                  <a:pt x="2909541" y="1136958"/>
                </a:cubicBezTo>
                <a:lnTo>
                  <a:pt x="2916185" y="1144129"/>
                </a:lnTo>
                <a:lnTo>
                  <a:pt x="2930525" y="1130842"/>
                </a:lnTo>
                <a:lnTo>
                  <a:pt x="2937168" y="1138011"/>
                </a:lnTo>
                <a:cubicBezTo>
                  <a:pt x="2967536" y="1127639"/>
                  <a:pt x="2998222" y="1139183"/>
                  <a:pt x="3029227" y="1172643"/>
                </a:cubicBezTo>
                <a:cubicBezTo>
                  <a:pt x="3038086" y="1182203"/>
                  <a:pt x="3043403" y="1193932"/>
                  <a:pt x="3045179" y="1207834"/>
                </a:cubicBezTo>
                <a:cubicBezTo>
                  <a:pt x="3046956" y="1221735"/>
                  <a:pt x="3055594" y="1237051"/>
                  <a:pt x="3071097" y="1253781"/>
                </a:cubicBezTo>
                <a:cubicBezTo>
                  <a:pt x="3073311" y="1256171"/>
                  <a:pt x="3076123" y="1258007"/>
                  <a:pt x="3079534" y="1259290"/>
                </a:cubicBezTo>
                <a:cubicBezTo>
                  <a:pt x="3082944" y="1260572"/>
                  <a:pt x="3085755" y="1262408"/>
                  <a:pt x="3087970" y="1264798"/>
                </a:cubicBezTo>
                <a:lnTo>
                  <a:pt x="3095139" y="1258155"/>
                </a:lnTo>
                <a:lnTo>
                  <a:pt x="3111749" y="1276080"/>
                </a:lnTo>
                <a:lnTo>
                  <a:pt x="3118919" y="1269436"/>
                </a:lnTo>
                <a:lnTo>
                  <a:pt x="3132206" y="1283775"/>
                </a:lnTo>
                <a:lnTo>
                  <a:pt x="3139376" y="1277131"/>
                </a:lnTo>
                <a:lnTo>
                  <a:pt x="3176181" y="1309659"/>
                </a:lnTo>
                <a:lnTo>
                  <a:pt x="3183351" y="1303015"/>
                </a:lnTo>
                <a:lnTo>
                  <a:pt x="3196638" y="1317354"/>
                </a:lnTo>
                <a:lnTo>
                  <a:pt x="3203808" y="1310710"/>
                </a:lnTo>
                <a:cubicBezTo>
                  <a:pt x="3224266" y="1318407"/>
                  <a:pt x="3235004" y="1324002"/>
                  <a:pt x="3236024" y="1327501"/>
                </a:cubicBezTo>
                <a:cubicBezTo>
                  <a:pt x="3237043" y="1330998"/>
                  <a:pt x="3249415" y="1323976"/>
                  <a:pt x="3273139" y="1306434"/>
                </a:cubicBezTo>
                <a:lnTo>
                  <a:pt x="3279783" y="1313604"/>
                </a:lnTo>
                <a:lnTo>
                  <a:pt x="3297708" y="1296994"/>
                </a:lnTo>
                <a:cubicBezTo>
                  <a:pt x="3311347" y="1302124"/>
                  <a:pt x="3322129" y="1306570"/>
                  <a:pt x="3330055" y="1310330"/>
                </a:cubicBezTo>
                <a:cubicBezTo>
                  <a:pt x="3337982" y="1314091"/>
                  <a:pt x="3347658" y="1317341"/>
                  <a:pt x="3359080" y="1320082"/>
                </a:cubicBezTo>
                <a:lnTo>
                  <a:pt x="3351911" y="1326725"/>
                </a:lnTo>
                <a:cubicBezTo>
                  <a:pt x="3362633" y="1347885"/>
                  <a:pt x="3367134" y="1365925"/>
                  <a:pt x="3365414" y="1380845"/>
                </a:cubicBezTo>
                <a:cubicBezTo>
                  <a:pt x="3363692" y="1395766"/>
                  <a:pt x="3362481" y="1412436"/>
                  <a:pt x="3361779" y="1430854"/>
                </a:cubicBezTo>
                <a:lnTo>
                  <a:pt x="3401642" y="1473873"/>
                </a:lnTo>
                <a:lnTo>
                  <a:pt x="3408813" y="1467229"/>
                </a:lnTo>
                <a:lnTo>
                  <a:pt x="3435388" y="1495909"/>
                </a:lnTo>
                <a:cubicBezTo>
                  <a:pt x="3451768" y="1489616"/>
                  <a:pt x="3469851" y="1483964"/>
                  <a:pt x="3489639" y="1478954"/>
                </a:cubicBezTo>
                <a:cubicBezTo>
                  <a:pt x="3509429" y="1473943"/>
                  <a:pt x="3528181" y="1480998"/>
                  <a:pt x="3545898" y="1500118"/>
                </a:cubicBezTo>
                <a:lnTo>
                  <a:pt x="3552279" y="1514194"/>
                </a:lnTo>
                <a:lnTo>
                  <a:pt x="3545109" y="1520838"/>
                </a:lnTo>
                <a:cubicBezTo>
                  <a:pt x="3548836" y="1544036"/>
                  <a:pt x="3546211" y="1567568"/>
                  <a:pt x="3537232" y="1591436"/>
                </a:cubicBezTo>
                <a:cubicBezTo>
                  <a:pt x="3528255" y="1615303"/>
                  <a:pt x="3545912" y="1651136"/>
                  <a:pt x="3590203" y="1698935"/>
                </a:cubicBezTo>
                <a:cubicBezTo>
                  <a:pt x="3599062" y="1708494"/>
                  <a:pt x="3605794" y="1713363"/>
                  <a:pt x="3610398" y="1713538"/>
                </a:cubicBezTo>
                <a:lnTo>
                  <a:pt x="3617568" y="1706894"/>
                </a:lnTo>
                <a:cubicBezTo>
                  <a:pt x="3631030" y="1716629"/>
                  <a:pt x="3641814" y="1721074"/>
                  <a:pt x="3649915" y="1720230"/>
                </a:cubicBezTo>
                <a:cubicBezTo>
                  <a:pt x="3658017" y="1719387"/>
                  <a:pt x="3664414" y="1717900"/>
                  <a:pt x="3669106" y="1715773"/>
                </a:cubicBezTo>
                <a:cubicBezTo>
                  <a:pt x="3673799" y="1713646"/>
                  <a:pt x="3678447" y="1712670"/>
                  <a:pt x="3683052" y="1712847"/>
                </a:cubicBezTo>
                <a:cubicBezTo>
                  <a:pt x="3687656" y="1713022"/>
                  <a:pt x="3695583" y="1716781"/>
                  <a:pt x="3706831" y="1724126"/>
                </a:cubicBezTo>
                <a:lnTo>
                  <a:pt x="3714001" y="1717482"/>
                </a:lnTo>
                <a:lnTo>
                  <a:pt x="3753865" y="1760502"/>
                </a:lnTo>
                <a:cubicBezTo>
                  <a:pt x="3751123" y="1771926"/>
                  <a:pt x="3748893" y="1785099"/>
                  <a:pt x="3747171" y="1800019"/>
                </a:cubicBezTo>
                <a:cubicBezTo>
                  <a:pt x="3745450" y="1814941"/>
                  <a:pt x="3735030" y="1831259"/>
                  <a:pt x="3715910" y="1848976"/>
                </a:cubicBezTo>
                <a:cubicBezTo>
                  <a:pt x="3708741" y="1855619"/>
                  <a:pt x="3701658" y="1859961"/>
                  <a:pt x="3694664" y="1862001"/>
                </a:cubicBezTo>
                <a:cubicBezTo>
                  <a:pt x="3687670" y="1864040"/>
                  <a:pt x="3682978" y="1866167"/>
                  <a:pt x="3680587" y="1868383"/>
                </a:cubicBezTo>
                <a:lnTo>
                  <a:pt x="3677003" y="1871704"/>
                </a:lnTo>
                <a:lnTo>
                  <a:pt x="3680324" y="1875289"/>
                </a:lnTo>
                <a:cubicBezTo>
                  <a:pt x="3675193" y="1888926"/>
                  <a:pt x="3674246" y="1898689"/>
                  <a:pt x="3677480" y="1904576"/>
                </a:cubicBezTo>
                <a:cubicBezTo>
                  <a:pt x="3680714" y="1910465"/>
                  <a:pt x="3686673" y="1920490"/>
                  <a:pt x="3695356" y="1934654"/>
                </a:cubicBezTo>
                <a:lnTo>
                  <a:pt x="3728313" y="1977410"/>
                </a:lnTo>
                <a:cubicBezTo>
                  <a:pt x="3739911" y="1975547"/>
                  <a:pt x="3754920" y="1974965"/>
                  <a:pt x="3773338" y="1975667"/>
                </a:cubicBezTo>
                <a:cubicBezTo>
                  <a:pt x="3791757" y="1976368"/>
                  <a:pt x="3805395" y="1981499"/>
                  <a:pt x="3814253" y="1991059"/>
                </a:cubicBezTo>
                <a:cubicBezTo>
                  <a:pt x="3836399" y="2014959"/>
                  <a:pt x="3841366" y="2035897"/>
                  <a:pt x="3829154" y="2053878"/>
                </a:cubicBezTo>
                <a:cubicBezTo>
                  <a:pt x="3816941" y="2071857"/>
                  <a:pt x="3802469" y="2088598"/>
                  <a:pt x="3785740" y="2104100"/>
                </a:cubicBezTo>
                <a:lnTo>
                  <a:pt x="3779096" y="2096930"/>
                </a:lnTo>
                <a:cubicBezTo>
                  <a:pt x="3776531" y="2103751"/>
                  <a:pt x="3772261" y="2109928"/>
                  <a:pt x="3766286" y="2115465"/>
                </a:cubicBezTo>
                <a:cubicBezTo>
                  <a:pt x="3760311" y="2121002"/>
                  <a:pt x="3756041" y="2127179"/>
                  <a:pt x="3753475" y="2133998"/>
                </a:cubicBezTo>
                <a:lnTo>
                  <a:pt x="3760119" y="2141169"/>
                </a:lnTo>
                <a:cubicBezTo>
                  <a:pt x="3757205" y="2157196"/>
                  <a:pt x="3765711" y="2175965"/>
                  <a:pt x="3785643" y="2197475"/>
                </a:cubicBezTo>
                <a:cubicBezTo>
                  <a:pt x="3808841" y="2193747"/>
                  <a:pt x="3828191" y="2200248"/>
                  <a:pt x="3843694" y="2216978"/>
                </a:cubicBezTo>
                <a:cubicBezTo>
                  <a:pt x="3854766" y="2228927"/>
                  <a:pt x="3860040" y="2241809"/>
                  <a:pt x="3859514" y="2255623"/>
                </a:cubicBezTo>
                <a:cubicBezTo>
                  <a:pt x="3858987" y="2269437"/>
                  <a:pt x="3860764" y="2283337"/>
                  <a:pt x="3864842" y="2297327"/>
                </a:cubicBezTo>
                <a:lnTo>
                  <a:pt x="3857673" y="2303970"/>
                </a:lnTo>
                <a:cubicBezTo>
                  <a:pt x="3877605" y="2325480"/>
                  <a:pt x="3896939" y="2347543"/>
                  <a:pt x="3915674" y="2370161"/>
                </a:cubicBezTo>
                <a:cubicBezTo>
                  <a:pt x="3934411" y="2392777"/>
                  <a:pt x="3953746" y="2414842"/>
                  <a:pt x="3973678" y="2436351"/>
                </a:cubicBezTo>
                <a:lnTo>
                  <a:pt x="3966509" y="2442994"/>
                </a:lnTo>
                <a:lnTo>
                  <a:pt x="3983118" y="2460918"/>
                </a:lnTo>
                <a:cubicBezTo>
                  <a:pt x="3975421" y="2481376"/>
                  <a:pt x="3975273" y="2500392"/>
                  <a:pt x="3982674" y="2517965"/>
                </a:cubicBezTo>
                <a:cubicBezTo>
                  <a:pt x="3990075" y="2535541"/>
                  <a:pt x="3998626" y="2553158"/>
                  <a:pt x="4008329" y="2570819"/>
                </a:cubicBezTo>
                <a:cubicBezTo>
                  <a:pt x="4018032" y="2588482"/>
                  <a:pt x="4024791" y="2607760"/>
                  <a:pt x="4028606" y="2628655"/>
                </a:cubicBezTo>
                <a:cubicBezTo>
                  <a:pt x="4032423" y="2649552"/>
                  <a:pt x="4024507" y="2675766"/>
                  <a:pt x="4004861" y="2707295"/>
                </a:cubicBezTo>
                <a:lnTo>
                  <a:pt x="4014827" y="2718050"/>
                </a:lnTo>
                <a:cubicBezTo>
                  <a:pt x="4009872" y="2727085"/>
                  <a:pt x="4006754" y="2733306"/>
                  <a:pt x="4005470" y="2736716"/>
                </a:cubicBezTo>
                <a:cubicBezTo>
                  <a:pt x="4004188" y="2740125"/>
                  <a:pt x="4003371" y="2746434"/>
                  <a:pt x="4003020" y="2755644"/>
                </a:cubicBezTo>
                <a:lnTo>
                  <a:pt x="4009664" y="2762814"/>
                </a:lnTo>
                <a:lnTo>
                  <a:pt x="3995325" y="2776102"/>
                </a:lnTo>
                <a:cubicBezTo>
                  <a:pt x="3997540" y="2778492"/>
                  <a:pt x="3998603" y="2780837"/>
                  <a:pt x="3998515" y="2783139"/>
                </a:cubicBezTo>
                <a:cubicBezTo>
                  <a:pt x="3998428" y="2785441"/>
                  <a:pt x="3999491" y="2787787"/>
                  <a:pt x="4001706" y="2790178"/>
                </a:cubicBezTo>
                <a:lnTo>
                  <a:pt x="3994536" y="2796822"/>
                </a:lnTo>
                <a:cubicBezTo>
                  <a:pt x="3998614" y="2810812"/>
                  <a:pt x="4000653" y="2817806"/>
                  <a:pt x="4000653" y="2817806"/>
                </a:cubicBezTo>
                <a:lnTo>
                  <a:pt x="3986314" y="2831093"/>
                </a:lnTo>
                <a:cubicBezTo>
                  <a:pt x="3988528" y="2833483"/>
                  <a:pt x="3989592" y="2835829"/>
                  <a:pt x="3989505" y="2838132"/>
                </a:cubicBezTo>
                <a:cubicBezTo>
                  <a:pt x="3989418" y="2840434"/>
                  <a:pt x="3991587" y="2843975"/>
                  <a:pt x="3996016" y="2848755"/>
                </a:cubicBezTo>
                <a:lnTo>
                  <a:pt x="3984999" y="2865628"/>
                </a:lnTo>
                <a:cubicBezTo>
                  <a:pt x="3977653" y="2876876"/>
                  <a:pt x="3968006" y="2888036"/>
                  <a:pt x="3956056" y="2899109"/>
                </a:cubicBezTo>
                <a:cubicBezTo>
                  <a:pt x="3944107" y="2910182"/>
                  <a:pt x="3934415" y="2922494"/>
                  <a:pt x="3926983" y="2936045"/>
                </a:cubicBezTo>
                <a:cubicBezTo>
                  <a:pt x="3919550" y="2949595"/>
                  <a:pt x="3917785" y="2965668"/>
                  <a:pt x="3921688" y="2984262"/>
                </a:cubicBezTo>
                <a:cubicBezTo>
                  <a:pt x="3925591" y="3002856"/>
                  <a:pt x="3940830" y="3026492"/>
                  <a:pt x="3967406" y="3055171"/>
                </a:cubicBezTo>
                <a:lnTo>
                  <a:pt x="3974576" y="3048527"/>
                </a:lnTo>
                <a:lnTo>
                  <a:pt x="4014439" y="3091546"/>
                </a:lnTo>
                <a:cubicBezTo>
                  <a:pt x="4016477" y="3098541"/>
                  <a:pt x="4016813" y="3104895"/>
                  <a:pt x="4015443" y="3110606"/>
                </a:cubicBezTo>
                <a:cubicBezTo>
                  <a:pt x="4014071" y="3116318"/>
                  <a:pt x="4016709" y="3122759"/>
                  <a:pt x="4023352" y="3129929"/>
                </a:cubicBezTo>
                <a:cubicBezTo>
                  <a:pt x="4032210" y="3139488"/>
                  <a:pt x="4044742" y="3143424"/>
                  <a:pt x="4060946" y="3141735"/>
                </a:cubicBezTo>
                <a:cubicBezTo>
                  <a:pt x="4077150" y="3140047"/>
                  <a:pt x="4090788" y="3145178"/>
                  <a:pt x="4101861" y="3157128"/>
                </a:cubicBezTo>
                <a:lnTo>
                  <a:pt x="4094691" y="3163772"/>
                </a:lnTo>
                <a:cubicBezTo>
                  <a:pt x="4096905" y="3166162"/>
                  <a:pt x="4104833" y="3169922"/>
                  <a:pt x="4118470" y="3175051"/>
                </a:cubicBezTo>
                <a:lnTo>
                  <a:pt x="4111300" y="3181696"/>
                </a:lnTo>
                <a:cubicBezTo>
                  <a:pt x="4122199" y="3198251"/>
                  <a:pt x="4125083" y="3213346"/>
                  <a:pt x="4119952" y="3226984"/>
                </a:cubicBezTo>
                <a:cubicBezTo>
                  <a:pt x="4114822" y="3240623"/>
                  <a:pt x="4106835" y="3253576"/>
                  <a:pt x="4095991" y="3265845"/>
                </a:cubicBezTo>
                <a:cubicBezTo>
                  <a:pt x="4085149" y="3278113"/>
                  <a:pt x="4074860" y="3290978"/>
                  <a:pt x="4065126" y="3304442"/>
                </a:cubicBezTo>
                <a:cubicBezTo>
                  <a:pt x="4055391" y="3317904"/>
                  <a:pt x="4053670" y="3332826"/>
                  <a:pt x="4059963" y="3349204"/>
                </a:cubicBezTo>
                <a:lnTo>
                  <a:pt x="4049207" y="3359171"/>
                </a:lnTo>
                <a:cubicBezTo>
                  <a:pt x="4051246" y="3366165"/>
                  <a:pt x="4053374" y="3370857"/>
                  <a:pt x="4055589" y="3373247"/>
                </a:cubicBezTo>
                <a:lnTo>
                  <a:pt x="4055326" y="3380153"/>
                </a:lnTo>
                <a:lnTo>
                  <a:pt x="4091867" y="3419588"/>
                </a:lnTo>
                <a:lnTo>
                  <a:pt x="4099036" y="3412945"/>
                </a:lnTo>
                <a:cubicBezTo>
                  <a:pt x="4143329" y="3460744"/>
                  <a:pt x="4147551" y="3501252"/>
                  <a:pt x="4111701" y="3534472"/>
                </a:cubicBezTo>
                <a:cubicBezTo>
                  <a:pt x="4104532" y="3541115"/>
                  <a:pt x="4096211" y="3547715"/>
                  <a:pt x="4086738" y="3554272"/>
                </a:cubicBezTo>
                <a:cubicBezTo>
                  <a:pt x="4077266" y="3560828"/>
                  <a:pt x="4067750" y="3568536"/>
                  <a:pt x="4058190" y="3577394"/>
                </a:cubicBezTo>
                <a:cubicBezTo>
                  <a:pt x="4057840" y="3586603"/>
                  <a:pt x="4058685" y="3594704"/>
                  <a:pt x="4060723" y="3601699"/>
                </a:cubicBezTo>
                <a:cubicBezTo>
                  <a:pt x="4062762" y="3608693"/>
                  <a:pt x="4063607" y="3616795"/>
                  <a:pt x="4063255" y="3626004"/>
                </a:cubicBezTo>
                <a:lnTo>
                  <a:pt x="4112822" y="3686685"/>
                </a:lnTo>
                <a:cubicBezTo>
                  <a:pt x="4121154" y="3710060"/>
                  <a:pt x="4125744" y="3725797"/>
                  <a:pt x="4126586" y="3733899"/>
                </a:cubicBezTo>
                <a:cubicBezTo>
                  <a:pt x="4127432" y="3742001"/>
                  <a:pt x="4117099" y="3756017"/>
                  <a:pt x="4095590" y="3775948"/>
                </a:cubicBezTo>
                <a:lnTo>
                  <a:pt x="4088946" y="3768778"/>
                </a:lnTo>
                <a:cubicBezTo>
                  <a:pt x="4072567" y="3775072"/>
                  <a:pt x="4056696" y="3783114"/>
                  <a:pt x="4041338" y="3792904"/>
                </a:cubicBezTo>
                <a:cubicBezTo>
                  <a:pt x="4025979" y="3802694"/>
                  <a:pt x="4008913" y="3811843"/>
                  <a:pt x="3990145" y="3820351"/>
                </a:cubicBezTo>
                <a:cubicBezTo>
                  <a:pt x="3992010" y="3831950"/>
                  <a:pt x="3991017" y="3842864"/>
                  <a:pt x="3987169" y="3853094"/>
                </a:cubicBezTo>
                <a:cubicBezTo>
                  <a:pt x="3983322" y="3863321"/>
                  <a:pt x="3983437" y="3875431"/>
                  <a:pt x="3987516" y="3889420"/>
                </a:cubicBezTo>
                <a:lnTo>
                  <a:pt x="3980346" y="3896064"/>
                </a:lnTo>
                <a:cubicBezTo>
                  <a:pt x="3982560" y="3898454"/>
                  <a:pt x="3987077" y="3900931"/>
                  <a:pt x="3993896" y="3903497"/>
                </a:cubicBezTo>
                <a:cubicBezTo>
                  <a:pt x="3998325" y="3908277"/>
                  <a:pt x="4002244" y="3911308"/>
                  <a:pt x="4005654" y="3912591"/>
                </a:cubicBezTo>
                <a:cubicBezTo>
                  <a:pt x="4009064" y="3913874"/>
                  <a:pt x="4012984" y="3916904"/>
                  <a:pt x="4017414" y="3921684"/>
                </a:cubicBezTo>
                <a:cubicBezTo>
                  <a:pt x="4028487" y="3933634"/>
                  <a:pt x="4031326" y="3949882"/>
                  <a:pt x="4025933" y="3970427"/>
                </a:cubicBezTo>
                <a:cubicBezTo>
                  <a:pt x="4020537" y="3990972"/>
                  <a:pt x="4013061" y="4005674"/>
                  <a:pt x="4003501" y="4014533"/>
                </a:cubicBezTo>
                <a:lnTo>
                  <a:pt x="3996857" y="4007363"/>
                </a:lnTo>
                <a:lnTo>
                  <a:pt x="3968442" y="4027031"/>
                </a:lnTo>
                <a:cubicBezTo>
                  <a:pt x="3957017" y="4024291"/>
                  <a:pt x="3950199" y="4021726"/>
                  <a:pt x="3947983" y="4019335"/>
                </a:cubicBezTo>
                <a:cubicBezTo>
                  <a:pt x="3945769" y="4016945"/>
                  <a:pt x="3935366" y="4017702"/>
                  <a:pt x="3916771" y="4021605"/>
                </a:cubicBezTo>
                <a:lnTo>
                  <a:pt x="3899110" y="4031308"/>
                </a:lnTo>
                <a:lnTo>
                  <a:pt x="3892466" y="4024138"/>
                </a:lnTo>
                <a:cubicBezTo>
                  <a:pt x="3887862" y="4023963"/>
                  <a:pt x="3881974" y="4027198"/>
                  <a:pt x="3874805" y="4033841"/>
                </a:cubicBezTo>
                <a:cubicBezTo>
                  <a:pt x="3848515" y="4058202"/>
                  <a:pt x="3840644" y="4083265"/>
                  <a:pt x="3851191" y="4109026"/>
                </a:cubicBezTo>
                <a:lnTo>
                  <a:pt x="3844020" y="4115671"/>
                </a:lnTo>
                <a:cubicBezTo>
                  <a:pt x="3848450" y="4120451"/>
                  <a:pt x="3852835" y="4126381"/>
                  <a:pt x="3857177" y="4133464"/>
                </a:cubicBezTo>
                <a:cubicBezTo>
                  <a:pt x="3861519" y="4140547"/>
                  <a:pt x="3865904" y="4146477"/>
                  <a:pt x="3870334" y="4151257"/>
                </a:cubicBezTo>
                <a:lnTo>
                  <a:pt x="3863164" y="4157902"/>
                </a:lnTo>
                <a:cubicBezTo>
                  <a:pt x="3864851" y="4174104"/>
                  <a:pt x="3865521" y="4186811"/>
                  <a:pt x="3865170" y="4196021"/>
                </a:cubicBezTo>
                <a:cubicBezTo>
                  <a:pt x="3864820" y="4205229"/>
                  <a:pt x="3857474" y="4216477"/>
                  <a:pt x="3843134" y="4229766"/>
                </a:cubicBezTo>
                <a:cubicBezTo>
                  <a:pt x="3835965" y="4236409"/>
                  <a:pt x="3828882" y="4240751"/>
                  <a:pt x="3821888" y="4242790"/>
                </a:cubicBezTo>
                <a:lnTo>
                  <a:pt x="3815244" y="4235620"/>
                </a:lnTo>
                <a:cubicBezTo>
                  <a:pt x="3798514" y="4251122"/>
                  <a:pt x="3782398" y="4250509"/>
                  <a:pt x="3766896" y="4233780"/>
                </a:cubicBezTo>
                <a:lnTo>
                  <a:pt x="3727462" y="4270321"/>
                </a:lnTo>
                <a:cubicBezTo>
                  <a:pt x="3728975" y="4291129"/>
                  <a:pt x="3725374" y="4310014"/>
                  <a:pt x="3716658" y="4326973"/>
                </a:cubicBezTo>
                <a:cubicBezTo>
                  <a:pt x="3707944" y="4343934"/>
                  <a:pt x="3699825" y="4360340"/>
                  <a:pt x="3692304" y="4376194"/>
                </a:cubicBezTo>
                <a:lnTo>
                  <a:pt x="3698948" y="4383363"/>
                </a:lnTo>
                <a:lnTo>
                  <a:pt x="3691779" y="4390006"/>
                </a:lnTo>
                <a:lnTo>
                  <a:pt x="3685135" y="4382837"/>
                </a:lnTo>
                <a:lnTo>
                  <a:pt x="3660040" y="4406091"/>
                </a:lnTo>
                <a:cubicBezTo>
                  <a:pt x="3632763" y="4395830"/>
                  <a:pt x="3610645" y="4386340"/>
                  <a:pt x="3593684" y="4377626"/>
                </a:cubicBezTo>
                <a:cubicBezTo>
                  <a:pt x="3576725" y="4368910"/>
                  <a:pt x="3550583" y="4374256"/>
                  <a:pt x="3515259" y="4393661"/>
                </a:cubicBezTo>
                <a:lnTo>
                  <a:pt x="3511937" y="4390076"/>
                </a:lnTo>
                <a:cubicBezTo>
                  <a:pt x="3499988" y="4401149"/>
                  <a:pt x="3494567" y="4407283"/>
                  <a:pt x="3495674" y="4408478"/>
                </a:cubicBezTo>
                <a:cubicBezTo>
                  <a:pt x="3496782" y="4409673"/>
                  <a:pt x="3494944" y="4412485"/>
                  <a:pt x="3490165" y="4416914"/>
                </a:cubicBezTo>
                <a:cubicBezTo>
                  <a:pt x="3487775" y="4419128"/>
                  <a:pt x="3484277" y="4420149"/>
                  <a:pt x="3479673" y="4419974"/>
                </a:cubicBezTo>
                <a:lnTo>
                  <a:pt x="3447409" y="4449871"/>
                </a:lnTo>
                <a:cubicBezTo>
                  <a:pt x="3449273" y="4461469"/>
                  <a:pt x="3448412" y="4468931"/>
                  <a:pt x="3444828" y="4472252"/>
                </a:cubicBezTo>
                <a:cubicBezTo>
                  <a:pt x="3441242" y="4475575"/>
                  <a:pt x="3439274" y="4481840"/>
                  <a:pt x="3438924" y="4491048"/>
                </a:cubicBezTo>
                <a:lnTo>
                  <a:pt x="3452212" y="4505388"/>
                </a:lnTo>
                <a:lnTo>
                  <a:pt x="3445042" y="4512032"/>
                </a:lnTo>
                <a:cubicBezTo>
                  <a:pt x="3446555" y="4532840"/>
                  <a:pt x="3448884" y="4547340"/>
                  <a:pt x="3452031" y="4555528"/>
                </a:cubicBezTo>
                <a:cubicBezTo>
                  <a:pt x="3455178" y="4563718"/>
                  <a:pt x="3444802" y="4578885"/>
                  <a:pt x="3420901" y="4601032"/>
                </a:cubicBezTo>
                <a:cubicBezTo>
                  <a:pt x="3416297" y="4600857"/>
                  <a:pt x="3412888" y="4599574"/>
                  <a:pt x="3410674" y="4597185"/>
                </a:cubicBezTo>
                <a:cubicBezTo>
                  <a:pt x="3408458" y="4594794"/>
                  <a:pt x="3403942" y="4592317"/>
                  <a:pt x="3397123" y="4589751"/>
                </a:cubicBezTo>
                <a:lnTo>
                  <a:pt x="3386369" y="4599717"/>
                </a:lnTo>
                <a:cubicBezTo>
                  <a:pt x="3379548" y="4597152"/>
                  <a:pt x="3371623" y="4593392"/>
                  <a:pt x="3362589" y="4588436"/>
                </a:cubicBezTo>
                <a:cubicBezTo>
                  <a:pt x="3353555" y="4583481"/>
                  <a:pt x="3345716" y="4577418"/>
                  <a:pt x="3339073" y="4570248"/>
                </a:cubicBezTo>
                <a:cubicBezTo>
                  <a:pt x="3334643" y="4565468"/>
                  <a:pt x="3332516" y="4560776"/>
                  <a:pt x="3332691" y="4556172"/>
                </a:cubicBezTo>
                <a:lnTo>
                  <a:pt x="3339862" y="4549528"/>
                </a:lnTo>
                <a:cubicBezTo>
                  <a:pt x="3311072" y="4518459"/>
                  <a:pt x="3285077" y="4504788"/>
                  <a:pt x="3261878" y="4508517"/>
                </a:cubicBezTo>
                <a:lnTo>
                  <a:pt x="3255234" y="4501346"/>
                </a:lnTo>
                <a:lnTo>
                  <a:pt x="3212479" y="4534302"/>
                </a:lnTo>
                <a:lnTo>
                  <a:pt x="3205835" y="4527132"/>
                </a:lnTo>
                <a:lnTo>
                  <a:pt x="3208893" y="4537625"/>
                </a:lnTo>
                <a:lnTo>
                  <a:pt x="3173045" y="4570844"/>
                </a:lnTo>
                <a:cubicBezTo>
                  <a:pt x="3176948" y="4589437"/>
                  <a:pt x="3175780" y="4604956"/>
                  <a:pt x="3169542" y="4617399"/>
                </a:cubicBezTo>
                <a:cubicBezTo>
                  <a:pt x="3163304" y="4629843"/>
                  <a:pt x="3157621" y="4642883"/>
                  <a:pt x="3152490" y="4656521"/>
                </a:cubicBezTo>
                <a:cubicBezTo>
                  <a:pt x="3147360" y="4670160"/>
                  <a:pt x="3146191" y="4685678"/>
                  <a:pt x="3148987" y="4703077"/>
                </a:cubicBezTo>
                <a:cubicBezTo>
                  <a:pt x="3151782" y="4720476"/>
                  <a:pt x="3162972" y="4744534"/>
                  <a:pt x="3182552" y="4775254"/>
                </a:cubicBezTo>
                <a:lnTo>
                  <a:pt x="3198900" y="4800085"/>
                </a:lnTo>
                <a:cubicBezTo>
                  <a:pt x="3194120" y="4804514"/>
                  <a:pt x="3191685" y="4807880"/>
                  <a:pt x="3191598" y="4810182"/>
                </a:cubicBezTo>
                <a:cubicBezTo>
                  <a:pt x="3191510" y="4812484"/>
                  <a:pt x="3190271" y="4814742"/>
                  <a:pt x="3187882" y="4816957"/>
                </a:cubicBezTo>
                <a:cubicBezTo>
                  <a:pt x="3190097" y="4819347"/>
                  <a:pt x="3201344" y="4826692"/>
                  <a:pt x="3221626" y="4838993"/>
                </a:cubicBezTo>
                <a:cubicBezTo>
                  <a:pt x="3241910" y="4851293"/>
                  <a:pt x="3257587" y="4863418"/>
                  <a:pt x="3268660" y="4875368"/>
                </a:cubicBezTo>
                <a:lnTo>
                  <a:pt x="3251953" y="4950816"/>
                </a:lnTo>
                <a:lnTo>
                  <a:pt x="3205348" y="4994002"/>
                </a:lnTo>
                <a:lnTo>
                  <a:pt x="3198705" y="4986833"/>
                </a:lnTo>
                <a:lnTo>
                  <a:pt x="3201764" y="4997323"/>
                </a:lnTo>
                <a:lnTo>
                  <a:pt x="3169499" y="5027222"/>
                </a:lnTo>
                <a:cubicBezTo>
                  <a:pt x="3175443" y="5052810"/>
                  <a:pt x="3184153" y="5081385"/>
                  <a:pt x="3195632" y="5112948"/>
                </a:cubicBezTo>
                <a:cubicBezTo>
                  <a:pt x="3207115" y="5144516"/>
                  <a:pt x="3211218" y="5172911"/>
                  <a:pt x="3207950" y="5198149"/>
                </a:cubicBezTo>
                <a:lnTo>
                  <a:pt x="3214594" y="5205319"/>
                </a:lnTo>
                <a:lnTo>
                  <a:pt x="3153650" y="5261792"/>
                </a:lnTo>
                <a:lnTo>
                  <a:pt x="3147006" y="5254622"/>
                </a:lnTo>
                <a:lnTo>
                  <a:pt x="3150066" y="5265114"/>
                </a:lnTo>
                <a:lnTo>
                  <a:pt x="3121386" y="5291689"/>
                </a:lnTo>
                <a:cubicBezTo>
                  <a:pt x="3123251" y="5303288"/>
                  <a:pt x="3122087" y="5318811"/>
                  <a:pt x="3117885" y="5338244"/>
                </a:cubicBezTo>
                <a:cubicBezTo>
                  <a:pt x="3113686" y="5357682"/>
                  <a:pt x="3113801" y="5369792"/>
                  <a:pt x="3118230" y="5374571"/>
                </a:cubicBezTo>
                <a:lnTo>
                  <a:pt x="3103891" y="5387859"/>
                </a:lnTo>
                <a:lnTo>
                  <a:pt x="3110535" y="5395029"/>
                </a:lnTo>
                <a:cubicBezTo>
                  <a:pt x="3107969" y="5401848"/>
                  <a:pt x="3106425" y="5412165"/>
                  <a:pt x="3105897" y="5425978"/>
                </a:cubicBezTo>
                <a:lnTo>
                  <a:pt x="3115863" y="5436733"/>
                </a:lnTo>
                <a:lnTo>
                  <a:pt x="3108693" y="5443377"/>
                </a:lnTo>
                <a:lnTo>
                  <a:pt x="3121981" y="5457717"/>
                </a:lnTo>
                <a:cubicBezTo>
                  <a:pt x="3121806" y="5462321"/>
                  <a:pt x="3119926" y="5466284"/>
                  <a:pt x="3116340" y="5469607"/>
                </a:cubicBezTo>
                <a:cubicBezTo>
                  <a:pt x="3112756" y="5472928"/>
                  <a:pt x="3111983" y="5478086"/>
                  <a:pt x="3114022" y="5485082"/>
                </a:cubicBezTo>
                <a:lnTo>
                  <a:pt x="3081758" y="5514979"/>
                </a:lnTo>
                <a:cubicBezTo>
                  <a:pt x="3079368" y="5517194"/>
                  <a:pt x="3079280" y="5519495"/>
                  <a:pt x="3081495" y="5521885"/>
                </a:cubicBezTo>
                <a:cubicBezTo>
                  <a:pt x="3079105" y="5524099"/>
                  <a:pt x="3078468" y="5525809"/>
                  <a:pt x="3079571" y="5526999"/>
                </a:cubicBezTo>
                <a:cubicBezTo>
                  <a:pt x="3080678" y="5528194"/>
                  <a:pt x="3078841" y="5531007"/>
                  <a:pt x="3074062" y="5535435"/>
                </a:cubicBezTo>
                <a:lnTo>
                  <a:pt x="3067419" y="5528266"/>
                </a:lnTo>
                <a:lnTo>
                  <a:pt x="3020814" y="5571452"/>
                </a:lnTo>
                <a:lnTo>
                  <a:pt x="3024136" y="5575036"/>
                </a:lnTo>
                <a:lnTo>
                  <a:pt x="3020551" y="5578358"/>
                </a:lnTo>
                <a:cubicBezTo>
                  <a:pt x="3018161" y="5580572"/>
                  <a:pt x="3016878" y="5583982"/>
                  <a:pt x="3016702" y="5588587"/>
                </a:cubicBezTo>
                <a:lnTo>
                  <a:pt x="3010059" y="5581418"/>
                </a:lnTo>
                <a:cubicBezTo>
                  <a:pt x="2998110" y="5592491"/>
                  <a:pt x="2988084" y="5598450"/>
                  <a:pt x="2979982" y="5599293"/>
                </a:cubicBezTo>
                <a:cubicBezTo>
                  <a:pt x="2971884" y="5600143"/>
                  <a:pt x="2963224" y="5600384"/>
                  <a:pt x="2954015" y="5600034"/>
                </a:cubicBezTo>
                <a:lnTo>
                  <a:pt x="2939676" y="5613321"/>
                </a:lnTo>
                <a:lnTo>
                  <a:pt x="2933031" y="5606151"/>
                </a:lnTo>
                <a:lnTo>
                  <a:pt x="2864393" y="5683081"/>
                </a:lnTo>
                <a:lnTo>
                  <a:pt x="2877680" y="5697421"/>
                </a:lnTo>
                <a:lnTo>
                  <a:pt x="2863339" y="5710709"/>
                </a:lnTo>
                <a:cubicBezTo>
                  <a:pt x="2878842" y="5727439"/>
                  <a:pt x="2880447" y="5745950"/>
                  <a:pt x="2868144" y="5766227"/>
                </a:cubicBezTo>
                <a:lnTo>
                  <a:pt x="2878109" y="5776982"/>
                </a:lnTo>
                <a:cubicBezTo>
                  <a:pt x="2856600" y="5796913"/>
                  <a:pt x="2842346" y="5807899"/>
                  <a:pt x="2835357" y="5809942"/>
                </a:cubicBezTo>
                <a:cubicBezTo>
                  <a:pt x="2828359" y="5811977"/>
                  <a:pt x="2815565" y="5814949"/>
                  <a:pt x="2796971" y="5818851"/>
                </a:cubicBezTo>
                <a:lnTo>
                  <a:pt x="2782630" y="5832140"/>
                </a:lnTo>
                <a:cubicBezTo>
                  <a:pt x="2778201" y="5827359"/>
                  <a:pt x="2771382" y="5824794"/>
                  <a:pt x="2762172" y="5824444"/>
                </a:cubicBezTo>
                <a:lnTo>
                  <a:pt x="2737078" y="5847696"/>
                </a:lnTo>
                <a:lnTo>
                  <a:pt x="2730435" y="5840528"/>
                </a:lnTo>
                <a:lnTo>
                  <a:pt x="2709188" y="5853552"/>
                </a:lnTo>
                <a:cubicBezTo>
                  <a:pt x="2697238" y="5864625"/>
                  <a:pt x="2687037" y="5875188"/>
                  <a:pt x="2678585" y="5885242"/>
                </a:cubicBezTo>
                <a:cubicBezTo>
                  <a:pt x="2670132" y="5895296"/>
                  <a:pt x="2659931" y="5905859"/>
                  <a:pt x="2647982" y="5916932"/>
                </a:cubicBezTo>
                <a:lnTo>
                  <a:pt x="2630320" y="5926634"/>
                </a:lnTo>
                <a:cubicBezTo>
                  <a:pt x="2618896" y="5923894"/>
                  <a:pt x="2607517" y="5920002"/>
                  <a:pt x="2596179" y="5914959"/>
                </a:cubicBezTo>
                <a:cubicBezTo>
                  <a:pt x="2584843" y="5909916"/>
                  <a:pt x="2572006" y="5914039"/>
                  <a:pt x="2557667" y="5927326"/>
                </a:cubicBezTo>
                <a:cubicBezTo>
                  <a:pt x="2540936" y="5942829"/>
                  <a:pt x="2530007" y="5957399"/>
                  <a:pt x="2524876" y="5971037"/>
                </a:cubicBezTo>
                <a:cubicBezTo>
                  <a:pt x="2519745" y="5984675"/>
                  <a:pt x="2513595" y="5994816"/>
                  <a:pt x="2506424" y="6001461"/>
                </a:cubicBezTo>
                <a:cubicBezTo>
                  <a:pt x="2487306" y="6019177"/>
                  <a:pt x="2470970" y="6024320"/>
                  <a:pt x="2457420" y="6016887"/>
                </a:cubicBezTo>
                <a:cubicBezTo>
                  <a:pt x="2443869" y="6009454"/>
                  <a:pt x="2433683" y="6004455"/>
                  <a:pt x="2426864" y="6001889"/>
                </a:cubicBezTo>
                <a:lnTo>
                  <a:pt x="2419695" y="6008532"/>
                </a:lnTo>
                <a:lnTo>
                  <a:pt x="2386476" y="5972683"/>
                </a:lnTo>
                <a:lnTo>
                  <a:pt x="2379306" y="5979328"/>
                </a:lnTo>
                <a:cubicBezTo>
                  <a:pt x="2361589" y="5960208"/>
                  <a:pt x="2346886" y="5952732"/>
                  <a:pt x="2335201" y="5956898"/>
                </a:cubicBezTo>
                <a:cubicBezTo>
                  <a:pt x="2323513" y="5961063"/>
                  <a:pt x="2309481" y="5966294"/>
                  <a:pt x="2293102" y="5972586"/>
                </a:cubicBezTo>
                <a:lnTo>
                  <a:pt x="2299745" y="5979756"/>
                </a:lnTo>
                <a:lnTo>
                  <a:pt x="2285405" y="5993045"/>
                </a:lnTo>
                <a:lnTo>
                  <a:pt x="2292049" y="6000215"/>
                </a:lnTo>
                <a:lnTo>
                  <a:pt x="2255937" y="6040341"/>
                </a:lnTo>
                <a:lnTo>
                  <a:pt x="2262581" y="6047511"/>
                </a:lnTo>
                <a:lnTo>
                  <a:pt x="2223147" y="6084051"/>
                </a:lnTo>
                <a:cubicBezTo>
                  <a:pt x="2211898" y="6076707"/>
                  <a:pt x="2199630" y="6065864"/>
                  <a:pt x="2186342" y="6051524"/>
                </a:cubicBezTo>
                <a:cubicBezTo>
                  <a:pt x="2175269" y="6039574"/>
                  <a:pt x="2165347" y="6027668"/>
                  <a:pt x="2156576" y="6015806"/>
                </a:cubicBezTo>
                <a:cubicBezTo>
                  <a:pt x="2147805" y="6003945"/>
                  <a:pt x="2136777" y="5990843"/>
                  <a:pt x="2123489" y="5976503"/>
                </a:cubicBezTo>
                <a:cubicBezTo>
                  <a:pt x="2104895" y="5980408"/>
                  <a:pt x="2084290" y="5991726"/>
                  <a:pt x="2061673" y="6010463"/>
                </a:cubicBezTo>
                <a:cubicBezTo>
                  <a:pt x="2039057" y="6029199"/>
                  <a:pt x="2017169" y="6043929"/>
                  <a:pt x="1996009" y="6054651"/>
                </a:cubicBezTo>
                <a:lnTo>
                  <a:pt x="1986043" y="6043897"/>
                </a:lnTo>
                <a:lnTo>
                  <a:pt x="1917238" y="6034359"/>
                </a:lnTo>
                <a:lnTo>
                  <a:pt x="1902899" y="6047647"/>
                </a:lnTo>
                <a:cubicBezTo>
                  <a:pt x="1898470" y="6042867"/>
                  <a:pt x="1891649" y="6040302"/>
                  <a:pt x="1882441" y="6039952"/>
                </a:cubicBezTo>
                <a:lnTo>
                  <a:pt x="1862245" y="6025349"/>
                </a:lnTo>
                <a:cubicBezTo>
                  <a:pt x="1841263" y="6031467"/>
                  <a:pt x="1823398" y="6031364"/>
                  <a:pt x="1808653" y="6025038"/>
                </a:cubicBezTo>
                <a:cubicBezTo>
                  <a:pt x="1793907" y="6018713"/>
                  <a:pt x="1779628" y="6015286"/>
                  <a:pt x="1765813" y="6014760"/>
                </a:cubicBezTo>
                <a:cubicBezTo>
                  <a:pt x="1757130" y="6000596"/>
                  <a:pt x="1748359" y="5988734"/>
                  <a:pt x="1739501" y="5979174"/>
                </a:cubicBezTo>
                <a:cubicBezTo>
                  <a:pt x="1730642" y="5969615"/>
                  <a:pt x="1721871" y="5957753"/>
                  <a:pt x="1713189" y="5943588"/>
                </a:cubicBezTo>
                <a:lnTo>
                  <a:pt x="1706019" y="5950232"/>
                </a:lnTo>
                <a:lnTo>
                  <a:pt x="1689409" y="5932307"/>
                </a:lnTo>
                <a:lnTo>
                  <a:pt x="1682239" y="5938951"/>
                </a:lnTo>
                <a:lnTo>
                  <a:pt x="1668952" y="5924612"/>
                </a:lnTo>
                <a:lnTo>
                  <a:pt x="1661783" y="5931255"/>
                </a:lnTo>
                <a:lnTo>
                  <a:pt x="1592022" y="5855970"/>
                </a:lnTo>
                <a:cubicBezTo>
                  <a:pt x="1573603" y="5855269"/>
                  <a:pt x="1558595" y="5855851"/>
                  <a:pt x="1546995" y="5857715"/>
                </a:cubicBezTo>
                <a:lnTo>
                  <a:pt x="1540351" y="5850545"/>
                </a:lnTo>
                <a:lnTo>
                  <a:pt x="1504765" y="5876857"/>
                </a:lnTo>
                <a:cubicBezTo>
                  <a:pt x="1472183" y="5884839"/>
                  <a:pt x="1441497" y="5873295"/>
                  <a:pt x="1412707" y="5842226"/>
                </a:cubicBezTo>
                <a:cubicBezTo>
                  <a:pt x="1421278" y="5798746"/>
                  <a:pt x="1419140" y="5764080"/>
                  <a:pt x="1406291" y="5738228"/>
                </a:cubicBezTo>
                <a:cubicBezTo>
                  <a:pt x="1393441" y="5712378"/>
                  <a:pt x="1373729" y="5685113"/>
                  <a:pt x="1347153" y="5656434"/>
                </a:cubicBezTo>
                <a:cubicBezTo>
                  <a:pt x="1333865" y="5642093"/>
                  <a:pt x="1323813" y="5633642"/>
                  <a:pt x="1316993" y="5631076"/>
                </a:cubicBezTo>
                <a:lnTo>
                  <a:pt x="1309823" y="5637720"/>
                </a:lnTo>
                <a:lnTo>
                  <a:pt x="1296536" y="5623380"/>
                </a:lnTo>
                <a:cubicBezTo>
                  <a:pt x="1268908" y="5622327"/>
                  <a:pt x="1251087" y="5621072"/>
                  <a:pt x="1243074" y="5619615"/>
                </a:cubicBezTo>
                <a:cubicBezTo>
                  <a:pt x="1235058" y="5618156"/>
                  <a:pt x="1219979" y="5605478"/>
                  <a:pt x="1197833" y="5581579"/>
                </a:cubicBezTo>
                <a:lnTo>
                  <a:pt x="1205003" y="5574935"/>
                </a:lnTo>
                <a:lnTo>
                  <a:pt x="1188393" y="5557010"/>
                </a:lnTo>
                <a:cubicBezTo>
                  <a:pt x="1189270" y="5533987"/>
                  <a:pt x="1191035" y="5517915"/>
                  <a:pt x="1193689" y="5508793"/>
                </a:cubicBezTo>
                <a:cubicBezTo>
                  <a:pt x="1196340" y="5499672"/>
                  <a:pt x="1188808" y="5485552"/>
                  <a:pt x="1171091" y="5466432"/>
                </a:cubicBezTo>
                <a:lnTo>
                  <a:pt x="1178261" y="5459788"/>
                </a:lnTo>
                <a:cubicBezTo>
                  <a:pt x="1164798" y="5450052"/>
                  <a:pt x="1146819" y="5437840"/>
                  <a:pt x="1124322" y="5423150"/>
                </a:cubicBezTo>
                <a:lnTo>
                  <a:pt x="1117152" y="5429794"/>
                </a:lnTo>
                <a:cubicBezTo>
                  <a:pt x="1099611" y="5406069"/>
                  <a:pt x="1082069" y="5382345"/>
                  <a:pt x="1064527" y="5358622"/>
                </a:cubicBezTo>
                <a:cubicBezTo>
                  <a:pt x="1046985" y="5334896"/>
                  <a:pt x="1046754" y="5310679"/>
                  <a:pt x="1063836" y="5285967"/>
                </a:cubicBezTo>
                <a:lnTo>
                  <a:pt x="1053871" y="5275212"/>
                </a:lnTo>
                <a:lnTo>
                  <a:pt x="1068210" y="5261925"/>
                </a:lnTo>
                <a:cubicBezTo>
                  <a:pt x="1055272" y="5238377"/>
                  <a:pt x="1047872" y="5220803"/>
                  <a:pt x="1046008" y="5209203"/>
                </a:cubicBezTo>
                <a:lnTo>
                  <a:pt x="999765" y="5152107"/>
                </a:lnTo>
                <a:lnTo>
                  <a:pt x="1010781" y="5135234"/>
                </a:lnTo>
                <a:lnTo>
                  <a:pt x="997494" y="5120895"/>
                </a:lnTo>
                <a:lnTo>
                  <a:pt x="993217" y="5051564"/>
                </a:lnTo>
                <a:lnTo>
                  <a:pt x="1007557" y="5038275"/>
                </a:lnTo>
                <a:lnTo>
                  <a:pt x="1000913" y="5031105"/>
                </a:lnTo>
                <a:cubicBezTo>
                  <a:pt x="1008082" y="5024462"/>
                  <a:pt x="1013883" y="5023530"/>
                  <a:pt x="1018312" y="5028309"/>
                </a:cubicBezTo>
                <a:cubicBezTo>
                  <a:pt x="1037432" y="5010592"/>
                  <a:pt x="1050329" y="4989758"/>
                  <a:pt x="1057006" y="4965802"/>
                </a:cubicBezTo>
                <a:cubicBezTo>
                  <a:pt x="1063682" y="4941848"/>
                  <a:pt x="1060726" y="4913491"/>
                  <a:pt x="1048140" y="4880734"/>
                </a:cubicBezTo>
                <a:lnTo>
                  <a:pt x="1031530" y="4862809"/>
                </a:lnTo>
                <a:lnTo>
                  <a:pt x="1038700" y="4856165"/>
                </a:lnTo>
                <a:lnTo>
                  <a:pt x="1018769" y="4834655"/>
                </a:lnTo>
                <a:cubicBezTo>
                  <a:pt x="1023549" y="4830225"/>
                  <a:pt x="1026114" y="4823407"/>
                  <a:pt x="1026464" y="4814198"/>
                </a:cubicBezTo>
                <a:lnTo>
                  <a:pt x="1016498" y="4803443"/>
                </a:lnTo>
                <a:lnTo>
                  <a:pt x="1023668" y="4796799"/>
                </a:lnTo>
                <a:lnTo>
                  <a:pt x="1004001" y="4768382"/>
                </a:lnTo>
                <a:cubicBezTo>
                  <a:pt x="1004526" y="4754569"/>
                  <a:pt x="1005388" y="4747108"/>
                  <a:pt x="1006582" y="4746001"/>
                </a:cubicBezTo>
                <a:cubicBezTo>
                  <a:pt x="1007777" y="4744894"/>
                  <a:pt x="1005227" y="4736150"/>
                  <a:pt x="998935" y="4719771"/>
                </a:cubicBezTo>
                <a:lnTo>
                  <a:pt x="1031199" y="4689874"/>
                </a:lnTo>
                <a:cubicBezTo>
                  <a:pt x="1023919" y="4638873"/>
                  <a:pt x="1035144" y="4586271"/>
                  <a:pt x="1064875" y="4532068"/>
                </a:cubicBezTo>
                <a:lnTo>
                  <a:pt x="1058232" y="4524899"/>
                </a:lnTo>
                <a:lnTo>
                  <a:pt x="1065402" y="4518255"/>
                </a:lnTo>
                <a:lnTo>
                  <a:pt x="1072045" y="4525424"/>
                </a:lnTo>
                <a:cubicBezTo>
                  <a:pt x="1069831" y="4523034"/>
                  <a:pt x="1071113" y="4519625"/>
                  <a:pt x="1075894" y="4515195"/>
                </a:cubicBezTo>
                <a:lnTo>
                  <a:pt x="1079478" y="4511874"/>
                </a:lnTo>
                <a:lnTo>
                  <a:pt x="1076157" y="4508289"/>
                </a:lnTo>
                <a:lnTo>
                  <a:pt x="1140685" y="4448495"/>
                </a:lnTo>
                <a:lnTo>
                  <a:pt x="1134041" y="4441325"/>
                </a:lnTo>
                <a:lnTo>
                  <a:pt x="1148381" y="4428036"/>
                </a:lnTo>
                <a:lnTo>
                  <a:pt x="1141737" y="4420866"/>
                </a:lnTo>
                <a:lnTo>
                  <a:pt x="1159661" y="4404257"/>
                </a:lnTo>
                <a:lnTo>
                  <a:pt x="1153017" y="4397087"/>
                </a:lnTo>
                <a:lnTo>
                  <a:pt x="1164036" y="4380214"/>
                </a:lnTo>
                <a:cubicBezTo>
                  <a:pt x="1169167" y="4366576"/>
                  <a:pt x="1175958" y="4354729"/>
                  <a:pt x="1184411" y="4344676"/>
                </a:cubicBezTo>
                <a:cubicBezTo>
                  <a:pt x="1192862" y="4334624"/>
                  <a:pt x="1200761" y="4323973"/>
                  <a:pt x="1208106" y="4312725"/>
                </a:cubicBezTo>
                <a:lnTo>
                  <a:pt x="1201462" y="4305555"/>
                </a:lnTo>
                <a:cubicBezTo>
                  <a:pt x="1220231" y="4297046"/>
                  <a:pt x="1237893" y="4287344"/>
                  <a:pt x="1254448" y="4276445"/>
                </a:cubicBezTo>
                <a:cubicBezTo>
                  <a:pt x="1271002" y="4265548"/>
                  <a:pt x="1287469" y="4256953"/>
                  <a:pt x="1303847" y="4250660"/>
                </a:cubicBezTo>
                <a:lnTo>
                  <a:pt x="1307168" y="4254244"/>
                </a:lnTo>
                <a:cubicBezTo>
                  <a:pt x="1357358" y="4207737"/>
                  <a:pt x="1377531" y="4162392"/>
                  <a:pt x="1367684" y="4118211"/>
                </a:cubicBezTo>
                <a:lnTo>
                  <a:pt x="1351338" y="4093379"/>
                </a:lnTo>
                <a:cubicBezTo>
                  <a:pt x="1361074" y="4079917"/>
                  <a:pt x="1367822" y="4069222"/>
                  <a:pt x="1371580" y="4061295"/>
                </a:cubicBezTo>
                <a:cubicBezTo>
                  <a:pt x="1375341" y="4053368"/>
                  <a:pt x="1385586" y="4041654"/>
                  <a:pt x="1402316" y="4026152"/>
                </a:cubicBezTo>
                <a:cubicBezTo>
                  <a:pt x="1409136" y="4028718"/>
                  <a:pt x="1413696" y="4030044"/>
                  <a:pt x="1415998" y="4030132"/>
                </a:cubicBezTo>
                <a:cubicBezTo>
                  <a:pt x="1418300" y="4030219"/>
                  <a:pt x="1422861" y="4031546"/>
                  <a:pt x="1429681" y="4034111"/>
                </a:cubicBezTo>
                <a:lnTo>
                  <a:pt x="1436850" y="4027468"/>
                </a:lnTo>
                <a:lnTo>
                  <a:pt x="1473918" y="4053088"/>
                </a:lnTo>
                <a:lnTo>
                  <a:pt x="1481088" y="4046443"/>
                </a:lnTo>
                <a:lnTo>
                  <a:pt x="1494375" y="4060783"/>
                </a:lnTo>
                <a:cubicBezTo>
                  <a:pt x="1499154" y="4056354"/>
                  <a:pt x="1513057" y="4054578"/>
                  <a:pt x="1536079" y="4055455"/>
                </a:cubicBezTo>
                <a:lnTo>
                  <a:pt x="1575513" y="4018913"/>
                </a:lnTo>
                <a:cubicBezTo>
                  <a:pt x="1576390" y="3995891"/>
                  <a:pt x="1577135" y="3976322"/>
                  <a:pt x="1577749" y="3960205"/>
                </a:cubicBezTo>
                <a:cubicBezTo>
                  <a:pt x="1578363" y="3944089"/>
                  <a:pt x="1591814" y="3923851"/>
                  <a:pt x="1618104" y="3899490"/>
                </a:cubicBezTo>
                <a:cubicBezTo>
                  <a:pt x="1627312" y="3899841"/>
                  <a:pt x="1637717" y="3899084"/>
                  <a:pt x="1649316" y="3897219"/>
                </a:cubicBezTo>
                <a:cubicBezTo>
                  <a:pt x="1660915" y="3895357"/>
                  <a:pt x="1670036" y="3898009"/>
                  <a:pt x="1676681" y="3905179"/>
                </a:cubicBezTo>
                <a:cubicBezTo>
                  <a:pt x="1681110" y="3909959"/>
                  <a:pt x="1684388" y="3914695"/>
                  <a:pt x="1686515" y="3919386"/>
                </a:cubicBezTo>
                <a:cubicBezTo>
                  <a:pt x="1688641" y="3924081"/>
                  <a:pt x="1691919" y="3928816"/>
                  <a:pt x="1696349" y="3933597"/>
                </a:cubicBezTo>
                <a:cubicBezTo>
                  <a:pt x="1702992" y="3940766"/>
                  <a:pt x="1717914" y="3942486"/>
                  <a:pt x="1741113" y="3938758"/>
                </a:cubicBezTo>
                <a:lnTo>
                  <a:pt x="1747757" y="3945928"/>
                </a:lnTo>
                <a:lnTo>
                  <a:pt x="1772851" y="3922675"/>
                </a:lnTo>
                <a:lnTo>
                  <a:pt x="1779494" y="3929844"/>
                </a:lnTo>
                <a:lnTo>
                  <a:pt x="1790249" y="3919879"/>
                </a:lnTo>
                <a:cubicBezTo>
                  <a:pt x="1804063" y="3920405"/>
                  <a:pt x="1816215" y="3919140"/>
                  <a:pt x="1826707" y="3916080"/>
                </a:cubicBezTo>
                <a:cubicBezTo>
                  <a:pt x="1837199" y="3913020"/>
                  <a:pt x="1850809" y="3903739"/>
                  <a:pt x="1867539" y="3888237"/>
                </a:cubicBezTo>
                <a:cubicBezTo>
                  <a:pt x="1882054" y="3870345"/>
                  <a:pt x="1893073" y="3853472"/>
                  <a:pt x="1900593" y="3837619"/>
                </a:cubicBezTo>
                <a:cubicBezTo>
                  <a:pt x="1918023" y="3803699"/>
                  <a:pt x="1929392" y="3777618"/>
                  <a:pt x="1934698" y="3759375"/>
                </a:cubicBezTo>
                <a:lnTo>
                  <a:pt x="1963904" y="3718985"/>
                </a:lnTo>
                <a:lnTo>
                  <a:pt x="1957260" y="3711816"/>
                </a:lnTo>
                <a:lnTo>
                  <a:pt x="1971600" y="3698529"/>
                </a:lnTo>
                <a:cubicBezTo>
                  <a:pt x="1971774" y="3693923"/>
                  <a:pt x="1971309" y="3691023"/>
                  <a:pt x="1970202" y="3689828"/>
                </a:cubicBezTo>
                <a:cubicBezTo>
                  <a:pt x="1969095" y="3688633"/>
                  <a:pt x="1968629" y="3685734"/>
                  <a:pt x="1968804" y="3681130"/>
                </a:cubicBezTo>
                <a:lnTo>
                  <a:pt x="1979559" y="3671164"/>
                </a:lnTo>
                <a:cubicBezTo>
                  <a:pt x="1979908" y="3661955"/>
                  <a:pt x="1977870" y="3654960"/>
                  <a:pt x="1973441" y="3650179"/>
                </a:cubicBezTo>
                <a:lnTo>
                  <a:pt x="1987780" y="3636892"/>
                </a:lnTo>
                <a:cubicBezTo>
                  <a:pt x="1983702" y="3622902"/>
                  <a:pt x="1981925" y="3609001"/>
                  <a:pt x="1982452" y="3595188"/>
                </a:cubicBezTo>
                <a:cubicBezTo>
                  <a:pt x="1982978" y="3581374"/>
                  <a:pt x="1982396" y="3566366"/>
                  <a:pt x="1980707" y="3550162"/>
                </a:cubicBezTo>
                <a:lnTo>
                  <a:pt x="1971005" y="3532501"/>
                </a:lnTo>
                <a:lnTo>
                  <a:pt x="1985345" y="3519212"/>
                </a:lnTo>
                <a:cubicBezTo>
                  <a:pt x="1976662" y="3505048"/>
                  <a:pt x="1970280" y="3490972"/>
                  <a:pt x="1966202" y="3476982"/>
                </a:cubicBezTo>
                <a:cubicBezTo>
                  <a:pt x="1962123" y="3462994"/>
                  <a:pt x="1956938" y="3447809"/>
                  <a:pt x="1950645" y="3431431"/>
                </a:cubicBezTo>
                <a:lnTo>
                  <a:pt x="1957815" y="3424787"/>
                </a:lnTo>
                <a:cubicBezTo>
                  <a:pt x="1951696" y="3403803"/>
                  <a:pt x="1946554" y="3387468"/>
                  <a:pt x="1942387" y="3375781"/>
                </a:cubicBezTo>
                <a:cubicBezTo>
                  <a:pt x="1938222" y="3364093"/>
                  <a:pt x="1936840" y="3339832"/>
                  <a:pt x="1938243" y="3302995"/>
                </a:cubicBezTo>
                <a:lnTo>
                  <a:pt x="1908871" y="3256918"/>
                </a:lnTo>
                <a:lnTo>
                  <a:pt x="1895058" y="3256392"/>
                </a:lnTo>
                <a:lnTo>
                  <a:pt x="1888414" y="3249222"/>
                </a:lnTo>
                <a:cubicBezTo>
                  <a:pt x="1886023" y="3251437"/>
                  <a:pt x="1880225" y="3252369"/>
                  <a:pt x="1871015" y="3252017"/>
                </a:cubicBezTo>
                <a:lnTo>
                  <a:pt x="1847762" y="3226923"/>
                </a:lnTo>
                <a:lnTo>
                  <a:pt x="1840592" y="3233567"/>
                </a:lnTo>
                <a:cubicBezTo>
                  <a:pt x="1812789" y="3237121"/>
                  <a:pt x="1792738" y="3249037"/>
                  <a:pt x="1780437" y="3269320"/>
                </a:cubicBezTo>
                <a:cubicBezTo>
                  <a:pt x="1768136" y="3289602"/>
                  <a:pt x="1746396" y="3285316"/>
                  <a:pt x="1715216" y="3256461"/>
                </a:cubicBezTo>
                <a:lnTo>
                  <a:pt x="1722387" y="3249817"/>
                </a:lnTo>
                <a:lnTo>
                  <a:pt x="1709099" y="3235478"/>
                </a:lnTo>
                <a:lnTo>
                  <a:pt x="1720643" y="3204791"/>
                </a:lnTo>
                <a:lnTo>
                  <a:pt x="1713999" y="3197621"/>
                </a:lnTo>
                <a:cubicBezTo>
                  <a:pt x="1716565" y="3190802"/>
                  <a:pt x="1719639" y="3185730"/>
                  <a:pt x="1723223" y="3182409"/>
                </a:cubicBezTo>
                <a:cubicBezTo>
                  <a:pt x="1726809" y="3179086"/>
                  <a:pt x="1729884" y="3174016"/>
                  <a:pt x="1732449" y="3167198"/>
                </a:cubicBezTo>
                <a:lnTo>
                  <a:pt x="1725804" y="3160028"/>
                </a:lnTo>
                <a:cubicBezTo>
                  <a:pt x="1728371" y="3153208"/>
                  <a:pt x="1729697" y="3148648"/>
                  <a:pt x="1729785" y="3146346"/>
                </a:cubicBezTo>
                <a:cubicBezTo>
                  <a:pt x="1729872" y="3144044"/>
                  <a:pt x="1731200" y="3139483"/>
                  <a:pt x="1733764" y="3132663"/>
                </a:cubicBezTo>
                <a:lnTo>
                  <a:pt x="1727121" y="3125494"/>
                </a:lnTo>
                <a:lnTo>
                  <a:pt x="1727647" y="3111680"/>
                </a:lnTo>
                <a:lnTo>
                  <a:pt x="1721003" y="3104510"/>
                </a:lnTo>
                <a:lnTo>
                  <a:pt x="1713832" y="3111154"/>
                </a:lnTo>
                <a:cubicBezTo>
                  <a:pt x="1702584" y="3103808"/>
                  <a:pt x="1695212" y="3100646"/>
                  <a:pt x="1691715" y="3101665"/>
                </a:cubicBezTo>
                <a:cubicBezTo>
                  <a:pt x="1688217" y="3102686"/>
                  <a:pt x="1681863" y="3103019"/>
                  <a:pt x="1672654" y="3102670"/>
                </a:cubicBezTo>
                <a:lnTo>
                  <a:pt x="1666010" y="3095499"/>
                </a:lnTo>
                <a:lnTo>
                  <a:pt x="1644501" y="3115431"/>
                </a:lnTo>
                <a:lnTo>
                  <a:pt x="1637857" y="3108261"/>
                </a:lnTo>
                <a:cubicBezTo>
                  <a:pt x="1625907" y="3119334"/>
                  <a:pt x="1614907" y="3120644"/>
                  <a:pt x="1604852" y="3112192"/>
                </a:cubicBezTo>
                <a:cubicBezTo>
                  <a:pt x="1594799" y="3103739"/>
                  <a:pt x="1587557" y="3097123"/>
                  <a:pt x="1583128" y="3092343"/>
                </a:cubicBezTo>
                <a:cubicBezTo>
                  <a:pt x="1576484" y="3085173"/>
                  <a:pt x="1573250" y="3079287"/>
                  <a:pt x="1573427" y="3074681"/>
                </a:cubicBezTo>
                <a:lnTo>
                  <a:pt x="1580596" y="3068038"/>
                </a:lnTo>
                <a:cubicBezTo>
                  <a:pt x="1579082" y="3047229"/>
                  <a:pt x="1580716" y="3034611"/>
                  <a:pt x="1585495" y="3030182"/>
                </a:cubicBezTo>
                <a:cubicBezTo>
                  <a:pt x="1609396" y="3008035"/>
                  <a:pt x="1615984" y="2986383"/>
                  <a:pt x="1605261" y="2965223"/>
                </a:cubicBezTo>
                <a:cubicBezTo>
                  <a:pt x="1594539" y="2944065"/>
                  <a:pt x="1582533" y="2926316"/>
                  <a:pt x="1569246" y="2911976"/>
                </a:cubicBezTo>
                <a:cubicBezTo>
                  <a:pt x="1548087" y="2922697"/>
                  <a:pt x="1525530" y="2924721"/>
                  <a:pt x="1501575" y="2918046"/>
                </a:cubicBezTo>
                <a:cubicBezTo>
                  <a:pt x="1477621" y="2911368"/>
                  <a:pt x="1455678" y="2897277"/>
                  <a:pt x="1435745" y="2875766"/>
                </a:cubicBezTo>
                <a:cubicBezTo>
                  <a:pt x="1443266" y="2859914"/>
                  <a:pt x="1452799" y="2836643"/>
                  <a:pt x="1464342" y="2805957"/>
                </a:cubicBezTo>
                <a:cubicBezTo>
                  <a:pt x="1475886" y="2775271"/>
                  <a:pt x="1479531" y="2755236"/>
                  <a:pt x="1475277" y="2745852"/>
                </a:cubicBezTo>
                <a:lnTo>
                  <a:pt x="1478863" y="2742530"/>
                </a:lnTo>
                <a:cubicBezTo>
                  <a:pt x="1476647" y="2740139"/>
                  <a:pt x="1475584" y="2737793"/>
                  <a:pt x="1475672" y="2735491"/>
                </a:cubicBezTo>
                <a:cubicBezTo>
                  <a:pt x="1475760" y="2733189"/>
                  <a:pt x="1474696" y="2730843"/>
                  <a:pt x="1472482" y="2728453"/>
                </a:cubicBezTo>
                <a:cubicBezTo>
                  <a:pt x="1463623" y="2718893"/>
                  <a:pt x="1452287" y="2713850"/>
                  <a:pt x="1438473" y="2713324"/>
                </a:cubicBezTo>
                <a:cubicBezTo>
                  <a:pt x="1424659" y="2712798"/>
                  <a:pt x="1413149" y="2712359"/>
                  <a:pt x="1403938" y="2712009"/>
                </a:cubicBezTo>
                <a:lnTo>
                  <a:pt x="1396769" y="2718652"/>
                </a:lnTo>
                <a:cubicBezTo>
                  <a:pt x="1392340" y="2713872"/>
                  <a:pt x="1386206" y="2708451"/>
                  <a:pt x="1378368" y="2702389"/>
                </a:cubicBezTo>
                <a:cubicBezTo>
                  <a:pt x="1370528" y="2696327"/>
                  <a:pt x="1364393" y="2690905"/>
                  <a:pt x="1359965" y="2686126"/>
                </a:cubicBezTo>
                <a:cubicBezTo>
                  <a:pt x="1360315" y="2676916"/>
                  <a:pt x="1359981" y="2670563"/>
                  <a:pt x="1358961" y="2667066"/>
                </a:cubicBezTo>
                <a:cubicBezTo>
                  <a:pt x="1357942" y="2663569"/>
                  <a:pt x="1357608" y="2657214"/>
                  <a:pt x="1357958" y="2648006"/>
                </a:cubicBezTo>
                <a:cubicBezTo>
                  <a:pt x="1360699" y="2636582"/>
                  <a:pt x="1371672" y="2620861"/>
                  <a:pt x="1390880" y="2600842"/>
                </a:cubicBezTo>
                <a:cubicBezTo>
                  <a:pt x="1410087" y="2580823"/>
                  <a:pt x="1419865" y="2566208"/>
                  <a:pt x="1420217" y="2556999"/>
                </a:cubicBezTo>
                <a:lnTo>
                  <a:pt x="1406930" y="2542660"/>
                </a:lnTo>
                <a:lnTo>
                  <a:pt x="1414099" y="2536016"/>
                </a:lnTo>
                <a:cubicBezTo>
                  <a:pt x="1396031" y="2526105"/>
                  <a:pt x="1381462" y="2515175"/>
                  <a:pt x="1370389" y="2503225"/>
                </a:cubicBezTo>
                <a:lnTo>
                  <a:pt x="1363218" y="2509869"/>
                </a:lnTo>
                <a:lnTo>
                  <a:pt x="1346608" y="2491944"/>
                </a:lnTo>
                <a:lnTo>
                  <a:pt x="1339438" y="2498588"/>
                </a:lnTo>
                <a:lnTo>
                  <a:pt x="1302897" y="2459154"/>
                </a:lnTo>
                <a:lnTo>
                  <a:pt x="1314441" y="2428468"/>
                </a:lnTo>
                <a:lnTo>
                  <a:pt x="1307797" y="2421298"/>
                </a:lnTo>
                <a:lnTo>
                  <a:pt x="1318551" y="2411332"/>
                </a:lnTo>
                <a:cubicBezTo>
                  <a:pt x="1316513" y="2404337"/>
                  <a:pt x="1315581" y="2398538"/>
                  <a:pt x="1315756" y="2393933"/>
                </a:cubicBezTo>
                <a:cubicBezTo>
                  <a:pt x="1315931" y="2389329"/>
                  <a:pt x="1315000" y="2383529"/>
                  <a:pt x="1312960" y="2376534"/>
                </a:cubicBezTo>
                <a:lnTo>
                  <a:pt x="1323715" y="2366568"/>
                </a:lnTo>
                <a:cubicBezTo>
                  <a:pt x="1324416" y="2348150"/>
                  <a:pt x="1327114" y="2337877"/>
                  <a:pt x="1331806" y="2335751"/>
                </a:cubicBezTo>
                <a:cubicBezTo>
                  <a:pt x="1336497" y="2333624"/>
                  <a:pt x="1339020" y="2327955"/>
                  <a:pt x="1339370" y="2318747"/>
                </a:cubicBezTo>
                <a:lnTo>
                  <a:pt x="1339468" y="2225373"/>
                </a:lnTo>
                <a:lnTo>
                  <a:pt x="1353807" y="2212085"/>
                </a:lnTo>
                <a:lnTo>
                  <a:pt x="1347163" y="2204915"/>
                </a:lnTo>
                <a:lnTo>
                  <a:pt x="1357918" y="2194949"/>
                </a:lnTo>
                <a:lnTo>
                  <a:pt x="1351273" y="2187779"/>
                </a:lnTo>
                <a:lnTo>
                  <a:pt x="1372783" y="2167848"/>
                </a:lnTo>
                <a:cubicBezTo>
                  <a:pt x="1361710" y="2155898"/>
                  <a:pt x="1359715" y="2147753"/>
                  <a:pt x="1366797" y="2143411"/>
                </a:cubicBezTo>
                <a:cubicBezTo>
                  <a:pt x="1373880" y="2139069"/>
                  <a:pt x="1374273" y="2128709"/>
                  <a:pt x="1367981" y="2112329"/>
                </a:cubicBezTo>
                <a:lnTo>
                  <a:pt x="1375150" y="2105686"/>
                </a:lnTo>
                <a:lnTo>
                  <a:pt x="1358540" y="2087761"/>
                </a:lnTo>
                <a:lnTo>
                  <a:pt x="1369295" y="2077796"/>
                </a:lnTo>
                <a:cubicBezTo>
                  <a:pt x="1369647" y="2068586"/>
                  <a:pt x="1365436" y="2058051"/>
                  <a:pt x="1356665" y="2046189"/>
                </a:cubicBezTo>
                <a:cubicBezTo>
                  <a:pt x="1347894" y="2034327"/>
                  <a:pt x="1348290" y="2023967"/>
                  <a:pt x="1357850" y="2015108"/>
                </a:cubicBezTo>
                <a:lnTo>
                  <a:pt x="1344561" y="2000768"/>
                </a:lnTo>
                <a:cubicBezTo>
                  <a:pt x="1344912" y="1991560"/>
                  <a:pt x="1344928" y="1975997"/>
                  <a:pt x="1344610" y="1954082"/>
                </a:cubicBezTo>
                <a:cubicBezTo>
                  <a:pt x="1344292" y="1932167"/>
                  <a:pt x="1348912" y="1916779"/>
                  <a:pt x="1358472" y="1907920"/>
                </a:cubicBezTo>
                <a:lnTo>
                  <a:pt x="1351828" y="1900750"/>
                </a:lnTo>
                <a:lnTo>
                  <a:pt x="1384619" y="1857040"/>
                </a:lnTo>
                <a:lnTo>
                  <a:pt x="1377975" y="1849870"/>
                </a:lnTo>
                <a:lnTo>
                  <a:pt x="1388730" y="1839904"/>
                </a:lnTo>
                <a:lnTo>
                  <a:pt x="1382086" y="1832733"/>
                </a:lnTo>
                <a:cubicBezTo>
                  <a:pt x="1401206" y="1815016"/>
                  <a:pt x="1421169" y="1805403"/>
                  <a:pt x="1441977" y="1803890"/>
                </a:cubicBezTo>
                <a:lnTo>
                  <a:pt x="1448621" y="1811059"/>
                </a:lnTo>
                <a:lnTo>
                  <a:pt x="1498810" y="1764552"/>
                </a:lnTo>
                <a:lnTo>
                  <a:pt x="1485523" y="1750212"/>
                </a:lnTo>
                <a:cubicBezTo>
                  <a:pt x="1497472" y="1739140"/>
                  <a:pt x="1501407" y="1726608"/>
                  <a:pt x="1497330" y="1712619"/>
                </a:cubicBezTo>
                <a:cubicBezTo>
                  <a:pt x="1493251" y="1698631"/>
                  <a:pt x="1492670" y="1683621"/>
                  <a:pt x="1495586" y="1667592"/>
                </a:cubicBezTo>
                <a:lnTo>
                  <a:pt x="1510189" y="1647398"/>
                </a:lnTo>
                <a:cubicBezTo>
                  <a:pt x="1510539" y="1638189"/>
                  <a:pt x="1511909" y="1632478"/>
                  <a:pt x="1514300" y="1630262"/>
                </a:cubicBezTo>
                <a:cubicBezTo>
                  <a:pt x="1516689" y="1628048"/>
                  <a:pt x="1518060" y="1622336"/>
                  <a:pt x="1518410" y="1613126"/>
                </a:cubicBezTo>
                <a:cubicBezTo>
                  <a:pt x="1523015" y="1613303"/>
                  <a:pt x="1526512" y="1612283"/>
                  <a:pt x="1528902" y="1610069"/>
                </a:cubicBezTo>
                <a:cubicBezTo>
                  <a:pt x="1531293" y="1607853"/>
                  <a:pt x="1535985" y="1605727"/>
                  <a:pt x="1542978" y="1603688"/>
                </a:cubicBezTo>
                <a:lnTo>
                  <a:pt x="1536334" y="1596517"/>
                </a:lnTo>
                <a:lnTo>
                  <a:pt x="1575768" y="1559976"/>
                </a:lnTo>
                <a:lnTo>
                  <a:pt x="1582413" y="1567146"/>
                </a:lnTo>
                <a:lnTo>
                  <a:pt x="1600338" y="1550536"/>
                </a:lnTo>
                <a:cubicBezTo>
                  <a:pt x="1607156" y="1553101"/>
                  <a:pt x="1612315" y="1553875"/>
                  <a:pt x="1615813" y="1552855"/>
                </a:cubicBezTo>
                <a:cubicBezTo>
                  <a:pt x="1619310" y="1551835"/>
                  <a:pt x="1624467" y="1552608"/>
                  <a:pt x="1631287" y="1555174"/>
                </a:cubicBezTo>
                <a:lnTo>
                  <a:pt x="1649212" y="1538564"/>
                </a:lnTo>
                <a:lnTo>
                  <a:pt x="1663025" y="1539089"/>
                </a:lnTo>
                <a:lnTo>
                  <a:pt x="1656382" y="1531920"/>
                </a:lnTo>
                <a:cubicBezTo>
                  <a:pt x="1662213" y="1499862"/>
                  <a:pt x="1660832" y="1475601"/>
                  <a:pt x="1652236" y="1459135"/>
                </a:cubicBezTo>
                <a:cubicBezTo>
                  <a:pt x="1643641" y="1442667"/>
                  <a:pt x="1652750" y="1415347"/>
                  <a:pt x="1679567" y="1377173"/>
                </a:cubicBezTo>
                <a:cubicBezTo>
                  <a:pt x="1700023" y="1384869"/>
                  <a:pt x="1719884" y="1393119"/>
                  <a:pt x="1739146" y="1401922"/>
                </a:cubicBezTo>
                <a:cubicBezTo>
                  <a:pt x="1758408" y="1410725"/>
                  <a:pt x="1778270" y="1418974"/>
                  <a:pt x="1798726" y="1426670"/>
                </a:cubicBezTo>
                <a:lnTo>
                  <a:pt x="1845330" y="1383485"/>
                </a:lnTo>
                <a:cubicBezTo>
                  <a:pt x="1841428" y="1364891"/>
                  <a:pt x="1844124" y="1354620"/>
                  <a:pt x="1853421" y="1352667"/>
                </a:cubicBezTo>
                <a:cubicBezTo>
                  <a:pt x="1862717" y="1350716"/>
                  <a:pt x="1864395" y="1336946"/>
                  <a:pt x="1858452" y="1311358"/>
                </a:cubicBezTo>
                <a:lnTo>
                  <a:pt x="1897886" y="1274816"/>
                </a:lnTo>
                <a:lnTo>
                  <a:pt x="1891242" y="1267646"/>
                </a:lnTo>
                <a:cubicBezTo>
                  <a:pt x="1897424" y="1226381"/>
                  <a:pt x="1896176" y="1198665"/>
                  <a:pt x="1887492" y="1184501"/>
                </a:cubicBezTo>
                <a:cubicBezTo>
                  <a:pt x="1878809" y="1170337"/>
                  <a:pt x="1874993" y="1149440"/>
                  <a:pt x="1876045" y="1121814"/>
                </a:cubicBezTo>
                <a:lnTo>
                  <a:pt x="1859435" y="1103889"/>
                </a:lnTo>
                <a:lnTo>
                  <a:pt x="1866605" y="1097245"/>
                </a:lnTo>
                <a:lnTo>
                  <a:pt x="1853318" y="1082906"/>
                </a:lnTo>
                <a:lnTo>
                  <a:pt x="1860488" y="1076261"/>
                </a:lnTo>
                <a:lnTo>
                  <a:pt x="1843878" y="1058337"/>
                </a:lnTo>
                <a:cubicBezTo>
                  <a:pt x="1844054" y="1053733"/>
                  <a:pt x="1844739" y="1050877"/>
                  <a:pt x="1845934" y="1049770"/>
                </a:cubicBezTo>
                <a:cubicBezTo>
                  <a:pt x="1847128" y="1048663"/>
                  <a:pt x="1847814" y="1045807"/>
                  <a:pt x="1847989" y="1041201"/>
                </a:cubicBezTo>
                <a:lnTo>
                  <a:pt x="1811449" y="1001767"/>
                </a:lnTo>
                <a:lnTo>
                  <a:pt x="1818618" y="995124"/>
                </a:lnTo>
                <a:cubicBezTo>
                  <a:pt x="1816579" y="988128"/>
                  <a:pt x="1813899" y="982839"/>
                  <a:pt x="1810576" y="979253"/>
                </a:cubicBezTo>
                <a:cubicBezTo>
                  <a:pt x="1807254" y="975669"/>
                  <a:pt x="1804574" y="970380"/>
                  <a:pt x="1802534" y="963385"/>
                </a:cubicBezTo>
                <a:lnTo>
                  <a:pt x="1809704" y="956741"/>
                </a:lnTo>
                <a:cubicBezTo>
                  <a:pt x="1800846" y="947181"/>
                  <a:pt x="1793692" y="938262"/>
                  <a:pt x="1788244" y="929986"/>
                </a:cubicBezTo>
                <a:cubicBezTo>
                  <a:pt x="1782794" y="921709"/>
                  <a:pt x="1776835" y="911683"/>
                  <a:pt x="1770366" y="899908"/>
                </a:cubicBezTo>
                <a:lnTo>
                  <a:pt x="1776319" y="834425"/>
                </a:lnTo>
                <a:lnTo>
                  <a:pt x="1769675" y="827254"/>
                </a:lnTo>
                <a:close/>
                <a:moveTo>
                  <a:pt x="2960728" y="746377"/>
                </a:moveTo>
                <a:cubicBezTo>
                  <a:pt x="2973610" y="741103"/>
                  <a:pt x="2990018" y="749222"/>
                  <a:pt x="3009949" y="770731"/>
                </a:cubicBezTo>
                <a:cubicBezTo>
                  <a:pt x="3012164" y="773121"/>
                  <a:pt x="3013227" y="775467"/>
                  <a:pt x="3013138" y="777770"/>
                </a:cubicBezTo>
                <a:cubicBezTo>
                  <a:pt x="3013050" y="780072"/>
                  <a:pt x="3015222" y="783613"/>
                  <a:pt x="3019651" y="788393"/>
                </a:cubicBezTo>
                <a:lnTo>
                  <a:pt x="3012482" y="795036"/>
                </a:lnTo>
                <a:lnTo>
                  <a:pt x="3032149" y="823453"/>
                </a:lnTo>
                <a:cubicBezTo>
                  <a:pt x="3038793" y="830623"/>
                  <a:pt x="3047186" y="837283"/>
                  <a:pt x="3057328" y="843433"/>
                </a:cubicBezTo>
                <a:cubicBezTo>
                  <a:pt x="3067469" y="849584"/>
                  <a:pt x="3078076" y="858634"/>
                  <a:pt x="3089149" y="870583"/>
                </a:cubicBezTo>
                <a:cubicBezTo>
                  <a:pt x="3095792" y="877752"/>
                  <a:pt x="3103324" y="891872"/>
                  <a:pt x="3111744" y="912945"/>
                </a:cubicBezTo>
                <a:cubicBezTo>
                  <a:pt x="3120165" y="934017"/>
                  <a:pt x="3123937" y="956062"/>
                  <a:pt x="3123059" y="979086"/>
                </a:cubicBezTo>
                <a:lnTo>
                  <a:pt x="3112304" y="989052"/>
                </a:lnTo>
                <a:cubicBezTo>
                  <a:pt x="3112129" y="993656"/>
                  <a:pt x="3112595" y="996555"/>
                  <a:pt x="3113703" y="997751"/>
                </a:cubicBezTo>
                <a:cubicBezTo>
                  <a:pt x="3114810" y="998946"/>
                  <a:pt x="3115276" y="1001846"/>
                  <a:pt x="3115101" y="1006450"/>
                </a:cubicBezTo>
                <a:lnTo>
                  <a:pt x="3089481" y="1043517"/>
                </a:lnTo>
                <a:lnTo>
                  <a:pt x="3096124" y="1050686"/>
                </a:lnTo>
                <a:lnTo>
                  <a:pt x="3081784" y="1063974"/>
                </a:lnTo>
                <a:lnTo>
                  <a:pt x="3088428" y="1071145"/>
                </a:lnTo>
                <a:cubicBezTo>
                  <a:pt x="3083648" y="1075574"/>
                  <a:pt x="3081214" y="1078940"/>
                  <a:pt x="3081126" y="1081242"/>
                </a:cubicBezTo>
                <a:cubicBezTo>
                  <a:pt x="3081038" y="1083544"/>
                  <a:pt x="3079801" y="1085803"/>
                  <a:pt x="3077411" y="1088018"/>
                </a:cubicBezTo>
                <a:cubicBezTo>
                  <a:pt x="3063071" y="1101306"/>
                  <a:pt x="3048352" y="1109391"/>
                  <a:pt x="3033256" y="1112275"/>
                </a:cubicBezTo>
                <a:cubicBezTo>
                  <a:pt x="3018159" y="1115158"/>
                  <a:pt x="3006008" y="1116425"/>
                  <a:pt x="2996798" y="1116074"/>
                </a:cubicBezTo>
                <a:lnTo>
                  <a:pt x="2983248" y="1108641"/>
                </a:lnTo>
                <a:cubicBezTo>
                  <a:pt x="2952243" y="1075182"/>
                  <a:pt x="2933944" y="1041054"/>
                  <a:pt x="2928353" y="1006256"/>
                </a:cubicBezTo>
                <a:cubicBezTo>
                  <a:pt x="2922760" y="971459"/>
                  <a:pt x="2921072" y="955255"/>
                  <a:pt x="2923287" y="957645"/>
                </a:cubicBezTo>
                <a:lnTo>
                  <a:pt x="2906677" y="939720"/>
                </a:lnTo>
                <a:lnTo>
                  <a:pt x="2913847" y="933076"/>
                </a:lnTo>
                <a:cubicBezTo>
                  <a:pt x="2908607" y="889070"/>
                  <a:pt x="2903014" y="854273"/>
                  <a:pt x="2897071" y="828684"/>
                </a:cubicBezTo>
                <a:cubicBezTo>
                  <a:pt x="2891130" y="803097"/>
                  <a:pt x="2901303" y="778122"/>
                  <a:pt x="2927592" y="753762"/>
                </a:cubicBezTo>
                <a:cubicBezTo>
                  <a:pt x="2936801" y="754111"/>
                  <a:pt x="2947847" y="751651"/>
                  <a:pt x="2960728" y="746377"/>
                </a:cubicBezTo>
                <a:close/>
                <a:moveTo>
                  <a:pt x="3535090" y="330755"/>
                </a:moveTo>
                <a:cubicBezTo>
                  <a:pt x="3546338" y="338101"/>
                  <a:pt x="3561928" y="352528"/>
                  <a:pt x="3581860" y="374038"/>
                </a:cubicBezTo>
                <a:lnTo>
                  <a:pt x="3578276" y="377360"/>
                </a:lnTo>
                <a:cubicBezTo>
                  <a:pt x="3591211" y="400908"/>
                  <a:pt x="3594561" y="418906"/>
                  <a:pt x="3588323" y="431349"/>
                </a:cubicBezTo>
                <a:cubicBezTo>
                  <a:pt x="3582086" y="443791"/>
                  <a:pt x="3578528" y="461525"/>
                  <a:pt x="3577651" y="484548"/>
                </a:cubicBezTo>
                <a:lnTo>
                  <a:pt x="3552557" y="507801"/>
                </a:lnTo>
                <a:cubicBezTo>
                  <a:pt x="3531924" y="504710"/>
                  <a:pt x="3519814" y="504825"/>
                  <a:pt x="3516230" y="508146"/>
                </a:cubicBezTo>
                <a:cubicBezTo>
                  <a:pt x="3512645" y="511468"/>
                  <a:pt x="3500886" y="502375"/>
                  <a:pt x="3480955" y="480866"/>
                </a:cubicBezTo>
                <a:lnTo>
                  <a:pt x="3488125" y="474222"/>
                </a:lnTo>
                <a:lnTo>
                  <a:pt x="3461549" y="445542"/>
                </a:lnTo>
                <a:lnTo>
                  <a:pt x="3472304" y="435576"/>
                </a:lnTo>
                <a:lnTo>
                  <a:pt x="3462338" y="424821"/>
                </a:lnTo>
                <a:cubicBezTo>
                  <a:pt x="3472250" y="406754"/>
                  <a:pt x="3482073" y="390989"/>
                  <a:pt x="3491807" y="377525"/>
                </a:cubicBezTo>
                <a:cubicBezTo>
                  <a:pt x="3501542" y="364063"/>
                  <a:pt x="3515970" y="348472"/>
                  <a:pt x="3535090" y="330755"/>
                </a:cubicBezTo>
                <a:close/>
                <a:moveTo>
                  <a:pt x="2732860" y="282052"/>
                </a:moveTo>
                <a:cubicBezTo>
                  <a:pt x="2742222" y="278374"/>
                  <a:pt x="2749694" y="278947"/>
                  <a:pt x="2755274" y="283771"/>
                </a:cubicBezTo>
                <a:cubicBezTo>
                  <a:pt x="2766435" y="293418"/>
                  <a:pt x="2783527" y="298680"/>
                  <a:pt x="2806549" y="299556"/>
                </a:cubicBezTo>
                <a:cubicBezTo>
                  <a:pt x="2830910" y="325847"/>
                  <a:pt x="2843846" y="349395"/>
                  <a:pt x="2845361" y="370203"/>
                </a:cubicBezTo>
                <a:cubicBezTo>
                  <a:pt x="2846874" y="391011"/>
                  <a:pt x="2844714" y="417444"/>
                  <a:pt x="2838881" y="449500"/>
                </a:cubicBezTo>
                <a:lnTo>
                  <a:pt x="2813787" y="472753"/>
                </a:lnTo>
                <a:lnTo>
                  <a:pt x="2820432" y="479923"/>
                </a:lnTo>
                <a:lnTo>
                  <a:pt x="2813261" y="486568"/>
                </a:lnTo>
                <a:lnTo>
                  <a:pt x="2806617" y="479397"/>
                </a:lnTo>
                <a:lnTo>
                  <a:pt x="2781523" y="502650"/>
                </a:lnTo>
                <a:cubicBezTo>
                  <a:pt x="2770100" y="499911"/>
                  <a:pt x="2760424" y="496660"/>
                  <a:pt x="2752499" y="492900"/>
                </a:cubicBezTo>
                <a:cubicBezTo>
                  <a:pt x="2744571" y="489140"/>
                  <a:pt x="2737286" y="483675"/>
                  <a:pt x="2730642" y="476506"/>
                </a:cubicBezTo>
                <a:cubicBezTo>
                  <a:pt x="2706281" y="450216"/>
                  <a:pt x="2693811" y="429565"/>
                  <a:pt x="2693229" y="414559"/>
                </a:cubicBezTo>
                <a:cubicBezTo>
                  <a:pt x="2692648" y="399549"/>
                  <a:pt x="2688366" y="375753"/>
                  <a:pt x="2680384" y="343170"/>
                </a:cubicBezTo>
                <a:lnTo>
                  <a:pt x="2694723" y="329883"/>
                </a:lnTo>
                <a:lnTo>
                  <a:pt x="2688079" y="322713"/>
                </a:lnTo>
                <a:cubicBezTo>
                  <a:pt x="2688256" y="318108"/>
                  <a:pt x="2691928" y="312484"/>
                  <a:pt x="2699098" y="305840"/>
                </a:cubicBezTo>
                <a:cubicBezTo>
                  <a:pt x="2712243" y="293659"/>
                  <a:pt x="2723497" y="285730"/>
                  <a:pt x="2732860" y="282052"/>
                </a:cubicBezTo>
                <a:close/>
                <a:moveTo>
                  <a:pt x="2568950" y="0"/>
                </a:moveTo>
                <a:lnTo>
                  <a:pt x="2582237" y="14339"/>
                </a:lnTo>
                <a:cubicBezTo>
                  <a:pt x="2601182" y="1226"/>
                  <a:pt x="2619688" y="-375"/>
                  <a:pt x="2637756" y="9537"/>
                </a:cubicBezTo>
                <a:lnTo>
                  <a:pt x="2674296" y="48970"/>
                </a:lnTo>
                <a:cubicBezTo>
                  <a:pt x="2666951" y="60220"/>
                  <a:pt x="2659693" y="69166"/>
                  <a:pt x="2652524" y="75809"/>
                </a:cubicBezTo>
                <a:cubicBezTo>
                  <a:pt x="2645354" y="82453"/>
                  <a:pt x="2639291" y="90292"/>
                  <a:pt x="2634336" y="99325"/>
                </a:cubicBezTo>
                <a:cubicBezTo>
                  <a:pt x="2618308" y="96409"/>
                  <a:pt x="2609652" y="96657"/>
                  <a:pt x="2608370" y="100066"/>
                </a:cubicBezTo>
                <a:cubicBezTo>
                  <a:pt x="2607087" y="103475"/>
                  <a:pt x="2597237" y="104830"/>
                  <a:pt x="2578818" y="104129"/>
                </a:cubicBezTo>
                <a:cubicBezTo>
                  <a:pt x="2553055" y="114675"/>
                  <a:pt x="2530322" y="121303"/>
                  <a:pt x="2510621" y="124011"/>
                </a:cubicBezTo>
                <a:cubicBezTo>
                  <a:pt x="2490922" y="126720"/>
                  <a:pt x="2469559" y="127636"/>
                  <a:pt x="2446535" y="126759"/>
                </a:cubicBezTo>
                <a:lnTo>
                  <a:pt x="2416638" y="94494"/>
                </a:lnTo>
                <a:cubicBezTo>
                  <a:pt x="2421593" y="85460"/>
                  <a:pt x="2428851" y="76514"/>
                  <a:pt x="2438411" y="67656"/>
                </a:cubicBezTo>
                <a:cubicBezTo>
                  <a:pt x="2450361" y="56583"/>
                  <a:pt x="2461581" y="49517"/>
                  <a:pt x="2472075" y="46458"/>
                </a:cubicBezTo>
                <a:cubicBezTo>
                  <a:pt x="2482565" y="43399"/>
                  <a:pt x="2496000" y="38723"/>
                  <a:pt x="2512380" y="32431"/>
                </a:cubicBezTo>
                <a:lnTo>
                  <a:pt x="2530305" y="15821"/>
                </a:lnTo>
                <a:lnTo>
                  <a:pt x="2536948" y="22990"/>
                </a:lnTo>
                <a:cubicBezTo>
                  <a:pt x="2541728" y="18560"/>
                  <a:pt x="2547061" y="14729"/>
                  <a:pt x="2552950" y="11495"/>
                </a:cubicBezTo>
                <a:cubicBezTo>
                  <a:pt x="2558836" y="8261"/>
                  <a:pt x="2564171" y="4428"/>
                  <a:pt x="2568950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065269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1065269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1065269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1065269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579303" y="2010407"/>
            <a:ext cx="421170" cy="421170"/>
            <a:chOff x="5023476" y="196770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579303" y="306196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579303" y="4113527"/>
            <a:ext cx="421170" cy="421170"/>
            <a:chOff x="5023476" y="407082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579303" y="5165087"/>
            <a:ext cx="421170" cy="421170"/>
            <a:chOff x="5023476" y="512238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175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873112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16685" y="1230639"/>
            <a:ext cx="4473029" cy="5490836"/>
          </a:xfrm>
          <a:custGeom>
            <a:avLst/>
            <a:gdLst>
              <a:gd name="connsiteX0" fmla="*/ 2163013 w 4810814"/>
              <a:gd name="connsiteY0" fmla="*/ 5693152 h 5905481"/>
              <a:gd name="connsiteX1" fmla="*/ 2194531 w 4810814"/>
              <a:gd name="connsiteY1" fmla="*/ 5697555 h 5905481"/>
              <a:gd name="connsiteX2" fmla="*/ 2261842 w 4810814"/>
              <a:gd name="connsiteY2" fmla="*/ 5703823 h 5905481"/>
              <a:gd name="connsiteX3" fmla="*/ 2284684 w 4810814"/>
              <a:gd name="connsiteY3" fmla="*/ 5742283 h 5905481"/>
              <a:gd name="connsiteX4" fmla="*/ 2293230 w 4810814"/>
              <a:gd name="connsiteY4" fmla="*/ 5737207 h 5905481"/>
              <a:gd name="connsiteX5" fmla="*/ 2316410 w 4810814"/>
              <a:gd name="connsiteY5" fmla="*/ 5795700 h 5905481"/>
              <a:gd name="connsiteX6" fmla="*/ 2307267 w 4810814"/>
              <a:gd name="connsiteY6" fmla="*/ 5838705 h 5905481"/>
              <a:gd name="connsiteX7" fmla="*/ 2312343 w 4810814"/>
              <a:gd name="connsiteY7" fmla="*/ 5847251 h 5905481"/>
              <a:gd name="connsiteX8" fmla="*/ 2295251 w 4810814"/>
              <a:gd name="connsiteY8" fmla="*/ 5857403 h 5905481"/>
              <a:gd name="connsiteX9" fmla="*/ 2296856 w 4810814"/>
              <a:gd name="connsiteY9" fmla="*/ 5879572 h 5905481"/>
              <a:gd name="connsiteX10" fmla="*/ 2240500 w 4810814"/>
              <a:gd name="connsiteY10" fmla="*/ 5901482 h 5905481"/>
              <a:gd name="connsiteX11" fmla="*/ 2162104 w 4810814"/>
              <a:gd name="connsiteY11" fmla="*/ 5896017 h 5905481"/>
              <a:gd name="connsiteX12" fmla="*/ 2153558 w 4810814"/>
              <a:gd name="connsiteY12" fmla="*/ 5901093 h 5905481"/>
              <a:gd name="connsiteX13" fmla="*/ 2138330 w 4810814"/>
              <a:gd name="connsiteY13" fmla="*/ 5875454 h 5905481"/>
              <a:gd name="connsiteX14" fmla="*/ 2116290 w 4810814"/>
              <a:gd name="connsiteY14" fmla="*/ 5848079 h 5905481"/>
              <a:gd name="connsiteX15" fmla="*/ 2096452 w 4810814"/>
              <a:gd name="connsiteY15" fmla="*/ 5804943 h 5905481"/>
              <a:gd name="connsiteX16" fmla="*/ 2103989 w 4810814"/>
              <a:gd name="connsiteY16" fmla="*/ 5739770 h 5905481"/>
              <a:gd name="connsiteX17" fmla="*/ 2098913 w 4810814"/>
              <a:gd name="connsiteY17" fmla="*/ 5731224 h 5905481"/>
              <a:gd name="connsiteX18" fmla="*/ 2122015 w 4810814"/>
              <a:gd name="connsiteY18" fmla="*/ 5711722 h 5905481"/>
              <a:gd name="connsiteX19" fmla="*/ 2145518 w 4810814"/>
              <a:gd name="connsiteY19" fmla="*/ 5697762 h 5905481"/>
              <a:gd name="connsiteX20" fmla="*/ 2163013 w 4810814"/>
              <a:gd name="connsiteY20" fmla="*/ 5693152 h 5905481"/>
              <a:gd name="connsiteX21" fmla="*/ 897603 w 4810814"/>
              <a:gd name="connsiteY21" fmla="*/ 5606514 h 5905481"/>
              <a:gd name="connsiteX22" fmla="*/ 896542 w 4810814"/>
              <a:gd name="connsiteY22" fmla="*/ 5653391 h 5905481"/>
              <a:gd name="connsiteX23" fmla="*/ 863962 w 4810814"/>
              <a:gd name="connsiteY23" fmla="*/ 5695865 h 5905481"/>
              <a:gd name="connsiteX24" fmla="*/ 869038 w 4810814"/>
              <a:gd name="connsiteY24" fmla="*/ 5704411 h 5905481"/>
              <a:gd name="connsiteX25" fmla="*/ 833984 w 4810814"/>
              <a:gd name="connsiteY25" fmla="*/ 5728121 h 5905481"/>
              <a:gd name="connsiteX26" fmla="*/ 798929 w 4810814"/>
              <a:gd name="connsiteY26" fmla="*/ 5751830 h 5905481"/>
              <a:gd name="connsiteX27" fmla="*/ 804006 w 4810814"/>
              <a:gd name="connsiteY27" fmla="*/ 5760378 h 5905481"/>
              <a:gd name="connsiteX28" fmla="*/ 769819 w 4810814"/>
              <a:gd name="connsiteY28" fmla="*/ 5780682 h 5905481"/>
              <a:gd name="connsiteX29" fmla="*/ 774895 w 4810814"/>
              <a:gd name="connsiteY29" fmla="*/ 5789228 h 5905481"/>
              <a:gd name="connsiteX30" fmla="*/ 762075 w 4810814"/>
              <a:gd name="connsiteY30" fmla="*/ 5796842 h 5905481"/>
              <a:gd name="connsiteX31" fmla="*/ 767151 w 4810814"/>
              <a:gd name="connsiteY31" fmla="*/ 5805389 h 5905481"/>
              <a:gd name="connsiteX32" fmla="*/ 714136 w 4810814"/>
              <a:gd name="connsiteY32" fmla="*/ 5842657 h 5905481"/>
              <a:gd name="connsiteX33" fmla="*/ 665396 w 4810814"/>
              <a:gd name="connsiteY33" fmla="*/ 5877387 h 5905481"/>
              <a:gd name="connsiteX34" fmla="*/ 634343 w 4810814"/>
              <a:gd name="connsiteY34" fmla="*/ 5864037 h 5905481"/>
              <a:gd name="connsiteX35" fmla="*/ 606760 w 4810814"/>
              <a:gd name="connsiteY35" fmla="*/ 5837062 h 5905481"/>
              <a:gd name="connsiteX36" fmla="*/ 692887 w 4810814"/>
              <a:gd name="connsiteY36" fmla="*/ 5733882 h 5905481"/>
              <a:gd name="connsiteX37" fmla="*/ 804523 w 4810814"/>
              <a:gd name="connsiteY37" fmla="*/ 5644456 h 5905481"/>
              <a:gd name="connsiteX38" fmla="*/ 897603 w 4810814"/>
              <a:gd name="connsiteY38" fmla="*/ 5606514 h 5905481"/>
              <a:gd name="connsiteX39" fmla="*/ 1554006 w 4810814"/>
              <a:gd name="connsiteY39" fmla="*/ 5592402 h 5905481"/>
              <a:gd name="connsiteX40" fmla="*/ 1564223 w 4810814"/>
              <a:gd name="connsiteY40" fmla="*/ 5595006 h 5905481"/>
              <a:gd name="connsiteX41" fmla="*/ 1581250 w 4810814"/>
              <a:gd name="connsiteY41" fmla="*/ 5599344 h 5905481"/>
              <a:gd name="connsiteX42" fmla="*/ 1596479 w 4810814"/>
              <a:gd name="connsiteY42" fmla="*/ 5624984 h 5905481"/>
              <a:gd name="connsiteX43" fmla="*/ 1587933 w 4810814"/>
              <a:gd name="connsiteY43" fmla="*/ 5630060 h 5905481"/>
              <a:gd name="connsiteX44" fmla="*/ 1540732 w 4810814"/>
              <a:gd name="connsiteY44" fmla="*/ 5701449 h 5905481"/>
              <a:gd name="connsiteX45" fmla="*/ 1448390 w 4810814"/>
              <a:gd name="connsiteY45" fmla="*/ 5764966 h 5905481"/>
              <a:gd name="connsiteX46" fmla="*/ 1404984 w 4810814"/>
              <a:gd name="connsiteY46" fmla="*/ 5750280 h 5905481"/>
              <a:gd name="connsiteX47" fmla="*/ 1408985 w 4810814"/>
              <a:gd name="connsiteY47" fmla="*/ 5713219 h 5905481"/>
              <a:gd name="connsiteX48" fmla="*/ 1423139 w 4810814"/>
              <a:gd name="connsiteY48" fmla="*/ 5693251 h 5905481"/>
              <a:gd name="connsiteX49" fmla="*/ 1418064 w 4810814"/>
              <a:gd name="connsiteY49" fmla="*/ 5684705 h 5905481"/>
              <a:gd name="connsiteX50" fmla="*/ 1435156 w 4810814"/>
              <a:gd name="connsiteY50" fmla="*/ 5674553 h 5905481"/>
              <a:gd name="connsiteX51" fmla="*/ 1430080 w 4810814"/>
              <a:gd name="connsiteY51" fmla="*/ 5666006 h 5905481"/>
              <a:gd name="connsiteX52" fmla="*/ 1455719 w 4810814"/>
              <a:gd name="connsiteY52" fmla="*/ 5650778 h 5905481"/>
              <a:gd name="connsiteX53" fmla="*/ 1450644 w 4810814"/>
              <a:gd name="connsiteY53" fmla="*/ 5642232 h 5905481"/>
              <a:gd name="connsiteX54" fmla="*/ 1497650 w 4810814"/>
              <a:gd name="connsiteY54" fmla="*/ 5614313 h 5905481"/>
              <a:gd name="connsiteX55" fmla="*/ 1502725 w 4810814"/>
              <a:gd name="connsiteY55" fmla="*/ 5622859 h 5905481"/>
              <a:gd name="connsiteX56" fmla="*/ 1522823 w 4810814"/>
              <a:gd name="connsiteY56" fmla="*/ 5608034 h 5905481"/>
              <a:gd name="connsiteX57" fmla="*/ 1531836 w 4810814"/>
              <a:gd name="connsiteY57" fmla="*/ 5594009 h 5905481"/>
              <a:gd name="connsiteX58" fmla="*/ 1536912 w 4810814"/>
              <a:gd name="connsiteY58" fmla="*/ 5602555 h 5905481"/>
              <a:gd name="connsiteX59" fmla="*/ 1633155 w 4810814"/>
              <a:gd name="connsiteY59" fmla="*/ 5239017 h 5905481"/>
              <a:gd name="connsiteX60" fmla="*/ 1671821 w 4810814"/>
              <a:gd name="connsiteY60" fmla="*/ 5265186 h 5905481"/>
              <a:gd name="connsiteX61" fmla="*/ 1699403 w 4810814"/>
              <a:gd name="connsiteY61" fmla="*/ 5292161 h 5905481"/>
              <a:gd name="connsiteX62" fmla="*/ 1712430 w 4810814"/>
              <a:gd name="connsiteY62" fmla="*/ 5333559 h 5905481"/>
              <a:gd name="connsiteX63" fmla="*/ 1714372 w 4810814"/>
              <a:gd name="connsiteY63" fmla="*/ 5375761 h 5905481"/>
              <a:gd name="connsiteX64" fmla="*/ 1719448 w 4810814"/>
              <a:gd name="connsiteY64" fmla="*/ 5384308 h 5905481"/>
              <a:gd name="connsiteX65" fmla="*/ 1676715 w 4810814"/>
              <a:gd name="connsiteY65" fmla="*/ 5409688 h 5905481"/>
              <a:gd name="connsiteX66" fmla="*/ 1671574 w 4810814"/>
              <a:gd name="connsiteY66" fmla="*/ 5415632 h 5905481"/>
              <a:gd name="connsiteX67" fmla="*/ 1666433 w 4810814"/>
              <a:gd name="connsiteY67" fmla="*/ 5421576 h 5905481"/>
              <a:gd name="connsiteX68" fmla="*/ 1611010 w 4810814"/>
              <a:gd name="connsiteY68" fmla="*/ 5425590 h 5905481"/>
              <a:gd name="connsiteX69" fmla="*/ 1577083 w 4810814"/>
              <a:gd name="connsiteY69" fmla="*/ 5387933 h 5905481"/>
              <a:gd name="connsiteX70" fmla="*/ 1567591 w 4810814"/>
              <a:gd name="connsiteY70" fmla="*/ 5318421 h 5905481"/>
              <a:gd name="connsiteX71" fmla="*/ 1633155 w 4810814"/>
              <a:gd name="connsiteY71" fmla="*/ 5239017 h 5905481"/>
              <a:gd name="connsiteX72" fmla="*/ 1505667 w 4810814"/>
              <a:gd name="connsiteY72" fmla="*/ 5219027 h 5905481"/>
              <a:gd name="connsiteX73" fmla="*/ 1507079 w 4810814"/>
              <a:gd name="connsiteY73" fmla="*/ 5221404 h 5905481"/>
              <a:gd name="connsiteX74" fmla="*/ 1502807 w 4810814"/>
              <a:gd name="connsiteY74" fmla="*/ 5223942 h 5905481"/>
              <a:gd name="connsiteX75" fmla="*/ 1514953 w 4810814"/>
              <a:gd name="connsiteY75" fmla="*/ 5176262 h 5905481"/>
              <a:gd name="connsiteX76" fmla="*/ 1520029 w 4810814"/>
              <a:gd name="connsiteY76" fmla="*/ 5184808 h 5905481"/>
              <a:gd name="connsiteX77" fmla="*/ 1528575 w 4810814"/>
              <a:gd name="connsiteY77" fmla="*/ 5179732 h 5905481"/>
              <a:gd name="connsiteX78" fmla="*/ 1505666 w 4810814"/>
              <a:gd name="connsiteY78" fmla="*/ 5219025 h 5905481"/>
              <a:gd name="connsiteX79" fmla="*/ 1494388 w 4810814"/>
              <a:gd name="connsiteY79" fmla="*/ 5200037 h 5905481"/>
              <a:gd name="connsiteX80" fmla="*/ 1502935 w 4810814"/>
              <a:gd name="connsiteY80" fmla="*/ 5194961 h 5905481"/>
              <a:gd name="connsiteX81" fmla="*/ 1506406 w 4810814"/>
              <a:gd name="connsiteY81" fmla="*/ 5181338 h 5905481"/>
              <a:gd name="connsiteX82" fmla="*/ 1688967 w 4810814"/>
              <a:gd name="connsiteY82" fmla="*/ 5148059 h 5905481"/>
              <a:gd name="connsiteX83" fmla="*/ 1694043 w 4810814"/>
              <a:gd name="connsiteY83" fmla="*/ 5156606 h 5905481"/>
              <a:gd name="connsiteX84" fmla="*/ 1713208 w 4810814"/>
              <a:gd name="connsiteY84" fmla="*/ 5159675 h 5905481"/>
              <a:gd name="connsiteX85" fmla="*/ 1734109 w 4810814"/>
              <a:gd name="connsiteY85" fmla="*/ 5155933 h 5905481"/>
              <a:gd name="connsiteX86" fmla="*/ 1744262 w 4810814"/>
              <a:gd name="connsiteY86" fmla="*/ 5173027 h 5905481"/>
              <a:gd name="connsiteX87" fmla="*/ 1752808 w 4810814"/>
              <a:gd name="connsiteY87" fmla="*/ 5167951 h 5905481"/>
              <a:gd name="connsiteX88" fmla="*/ 1756952 w 4810814"/>
              <a:gd name="connsiteY88" fmla="*/ 5194393 h 5905481"/>
              <a:gd name="connsiteX89" fmla="*/ 1683101 w 4810814"/>
              <a:gd name="connsiteY89" fmla="*/ 5220913 h 5905481"/>
              <a:gd name="connsiteX90" fmla="*/ 1623003 w 4810814"/>
              <a:gd name="connsiteY90" fmla="*/ 5221922 h 5905481"/>
              <a:gd name="connsiteX91" fmla="*/ 1605910 w 4810814"/>
              <a:gd name="connsiteY91" fmla="*/ 5232075 h 5905481"/>
              <a:gd name="connsiteX92" fmla="*/ 1600834 w 4810814"/>
              <a:gd name="connsiteY92" fmla="*/ 5223528 h 5905481"/>
              <a:gd name="connsiteX93" fmla="*/ 1575195 w 4810814"/>
              <a:gd name="connsiteY93" fmla="*/ 5238756 h 5905481"/>
              <a:gd name="connsiteX94" fmla="*/ 1570118 w 4810814"/>
              <a:gd name="connsiteY94" fmla="*/ 5230209 h 5905481"/>
              <a:gd name="connsiteX95" fmla="*/ 1535931 w 4810814"/>
              <a:gd name="connsiteY95" fmla="*/ 5250513 h 5905481"/>
              <a:gd name="connsiteX96" fmla="*/ 1530855 w 4810814"/>
              <a:gd name="connsiteY96" fmla="*/ 5241967 h 5905481"/>
              <a:gd name="connsiteX97" fmla="*/ 1466756 w 4810814"/>
              <a:gd name="connsiteY97" fmla="*/ 5280037 h 5905481"/>
              <a:gd name="connsiteX98" fmla="*/ 1461680 w 4810814"/>
              <a:gd name="connsiteY98" fmla="*/ 5271491 h 5905481"/>
              <a:gd name="connsiteX99" fmla="*/ 1412136 w 4810814"/>
              <a:gd name="connsiteY99" fmla="*/ 5295136 h 5905481"/>
              <a:gd name="connsiteX100" fmla="*/ 1319794 w 4810814"/>
              <a:gd name="connsiteY100" fmla="*/ 5358653 h 5905481"/>
              <a:gd name="connsiteX101" fmla="*/ 1266714 w 4810814"/>
              <a:gd name="connsiteY101" fmla="*/ 5410410 h 5905481"/>
              <a:gd name="connsiteX102" fmla="*/ 1271791 w 4810814"/>
              <a:gd name="connsiteY102" fmla="*/ 5418958 h 5905481"/>
              <a:gd name="connsiteX103" fmla="*/ 1259371 w 4810814"/>
              <a:gd name="connsiteY103" fmla="*/ 5432113 h 5905481"/>
              <a:gd name="connsiteX104" fmla="*/ 1246954 w 4810814"/>
              <a:gd name="connsiteY104" fmla="*/ 5445270 h 5905481"/>
              <a:gd name="connsiteX105" fmla="*/ 1252030 w 4810814"/>
              <a:gd name="connsiteY105" fmla="*/ 5453816 h 5905481"/>
              <a:gd name="connsiteX106" fmla="*/ 1177311 w 4810814"/>
              <a:gd name="connsiteY106" fmla="*/ 5483742 h 5905481"/>
              <a:gd name="connsiteX107" fmla="*/ 1118211 w 4810814"/>
              <a:gd name="connsiteY107" fmla="*/ 5452365 h 5905481"/>
              <a:gd name="connsiteX108" fmla="*/ 1135433 w 4810814"/>
              <a:gd name="connsiteY108" fmla="*/ 5413233 h 5905481"/>
              <a:gd name="connsiteX109" fmla="*/ 1203807 w 4810814"/>
              <a:gd name="connsiteY109" fmla="*/ 5372624 h 5905481"/>
              <a:gd name="connsiteX110" fmla="*/ 1208883 w 4810814"/>
              <a:gd name="connsiteY110" fmla="*/ 5381170 h 5905481"/>
              <a:gd name="connsiteX111" fmla="*/ 1382352 w 4810814"/>
              <a:gd name="connsiteY111" fmla="*/ 5283922 h 5905481"/>
              <a:gd name="connsiteX112" fmla="*/ 1433165 w 4810814"/>
              <a:gd name="connsiteY112" fmla="*/ 5262413 h 5905481"/>
              <a:gd name="connsiteX113" fmla="*/ 1485714 w 4810814"/>
              <a:gd name="connsiteY113" fmla="*/ 5234093 h 5905481"/>
              <a:gd name="connsiteX114" fmla="*/ 1490791 w 4810814"/>
              <a:gd name="connsiteY114" fmla="*/ 5242641 h 5905481"/>
              <a:gd name="connsiteX115" fmla="*/ 1512157 w 4810814"/>
              <a:gd name="connsiteY115" fmla="*/ 5229951 h 5905481"/>
              <a:gd name="connsiteX116" fmla="*/ 1517233 w 4810814"/>
              <a:gd name="connsiteY116" fmla="*/ 5238497 h 5905481"/>
              <a:gd name="connsiteX117" fmla="*/ 1582201 w 4810814"/>
              <a:gd name="connsiteY117" fmla="*/ 5197020 h 5905481"/>
              <a:gd name="connsiteX118" fmla="*/ 1644629 w 4810814"/>
              <a:gd name="connsiteY118" fmla="*/ 5151271 h 5905481"/>
              <a:gd name="connsiteX119" fmla="*/ 1649705 w 4810814"/>
              <a:gd name="connsiteY119" fmla="*/ 5159817 h 5905481"/>
              <a:gd name="connsiteX120" fmla="*/ 1669337 w 4810814"/>
              <a:gd name="connsiteY120" fmla="*/ 5153937 h 5905481"/>
              <a:gd name="connsiteX121" fmla="*/ 1688967 w 4810814"/>
              <a:gd name="connsiteY121" fmla="*/ 5148059 h 5905481"/>
              <a:gd name="connsiteX122" fmla="*/ 1486102 w 4810814"/>
              <a:gd name="connsiteY122" fmla="*/ 5147152 h 5905481"/>
              <a:gd name="connsiteX123" fmla="*/ 1444172 w 4810814"/>
              <a:gd name="connsiteY123" fmla="*/ 5183616 h 5905481"/>
              <a:gd name="connsiteX124" fmla="*/ 1467946 w 4810814"/>
              <a:gd name="connsiteY124" fmla="*/ 5204180 h 5905481"/>
              <a:gd name="connsiteX125" fmla="*/ 1459400 w 4810814"/>
              <a:gd name="connsiteY125" fmla="*/ 5209256 h 5905481"/>
              <a:gd name="connsiteX126" fmla="*/ 1464476 w 4810814"/>
              <a:gd name="connsiteY126" fmla="*/ 5217802 h 5905481"/>
              <a:gd name="connsiteX127" fmla="*/ 1447382 w 4810814"/>
              <a:gd name="connsiteY127" fmla="*/ 5227955 h 5905481"/>
              <a:gd name="connsiteX128" fmla="*/ 1427815 w 4810814"/>
              <a:gd name="connsiteY128" fmla="*/ 5219343 h 5905481"/>
              <a:gd name="connsiteX129" fmla="*/ 1409985 w 4810814"/>
              <a:gd name="connsiteY129" fmla="*/ 5203920 h 5905481"/>
              <a:gd name="connsiteX130" fmla="*/ 1416459 w 4810814"/>
              <a:gd name="connsiteY130" fmla="*/ 5185624 h 5905481"/>
              <a:gd name="connsiteX131" fmla="*/ 1423737 w 4810814"/>
              <a:gd name="connsiteY131" fmla="*/ 5178411 h 5905481"/>
              <a:gd name="connsiteX132" fmla="*/ 1436558 w 4810814"/>
              <a:gd name="connsiteY132" fmla="*/ 5170796 h 5905481"/>
              <a:gd name="connsiteX133" fmla="*/ 1486102 w 4810814"/>
              <a:gd name="connsiteY133" fmla="*/ 5147152 h 5905481"/>
              <a:gd name="connsiteX134" fmla="*/ 1341201 w 4810814"/>
              <a:gd name="connsiteY134" fmla="*/ 5146503 h 5905481"/>
              <a:gd name="connsiteX135" fmla="*/ 1346277 w 4810814"/>
              <a:gd name="connsiteY135" fmla="*/ 5155049 h 5905481"/>
              <a:gd name="connsiteX136" fmla="*/ 1354823 w 4810814"/>
              <a:gd name="connsiteY136" fmla="*/ 5149974 h 5905481"/>
              <a:gd name="connsiteX137" fmla="*/ 1401440 w 4810814"/>
              <a:gd name="connsiteY137" fmla="*/ 5208998 h 5905481"/>
              <a:gd name="connsiteX138" fmla="*/ 1376603 w 4810814"/>
              <a:gd name="connsiteY138" fmla="*/ 5235310 h 5905481"/>
              <a:gd name="connsiteX139" fmla="*/ 1352827 w 4810814"/>
              <a:gd name="connsiteY139" fmla="*/ 5214747 h 5905481"/>
              <a:gd name="connsiteX140" fmla="*/ 1344281 w 4810814"/>
              <a:gd name="connsiteY140" fmla="*/ 5219823 h 5905481"/>
              <a:gd name="connsiteX141" fmla="*/ 1321439 w 4810814"/>
              <a:gd name="connsiteY141" fmla="*/ 5181364 h 5905481"/>
              <a:gd name="connsiteX142" fmla="*/ 1324043 w 4810814"/>
              <a:gd name="connsiteY142" fmla="*/ 5171145 h 5905481"/>
              <a:gd name="connsiteX143" fmla="*/ 1319833 w 4810814"/>
              <a:gd name="connsiteY143" fmla="*/ 5159194 h 5905481"/>
              <a:gd name="connsiteX144" fmla="*/ 1101067 w 4810814"/>
              <a:gd name="connsiteY144" fmla="*/ 5092579 h 5905481"/>
              <a:gd name="connsiteX145" fmla="*/ 1113757 w 4810814"/>
              <a:gd name="connsiteY145" fmla="*/ 5113945 h 5905481"/>
              <a:gd name="connsiteX146" fmla="*/ 1088790 w 4810814"/>
              <a:gd name="connsiteY146" fmla="*/ 5169240 h 5905481"/>
              <a:gd name="connsiteX147" fmla="*/ 1036579 w 4810814"/>
              <a:gd name="connsiteY147" fmla="*/ 5217593 h 5905481"/>
              <a:gd name="connsiteX148" fmla="*/ 963130 w 4810814"/>
              <a:gd name="connsiteY148" fmla="*/ 5249655 h 5905481"/>
              <a:gd name="connsiteX149" fmla="*/ 947902 w 4810814"/>
              <a:gd name="connsiteY149" fmla="*/ 5224015 h 5905481"/>
              <a:gd name="connsiteX150" fmla="*/ 956448 w 4810814"/>
              <a:gd name="connsiteY150" fmla="*/ 5218939 h 5905481"/>
              <a:gd name="connsiteX151" fmla="*/ 966329 w 4810814"/>
              <a:gd name="connsiteY151" fmla="*/ 5201508 h 5905481"/>
              <a:gd name="connsiteX152" fmla="*/ 980482 w 4810814"/>
              <a:gd name="connsiteY152" fmla="*/ 5181541 h 5905481"/>
              <a:gd name="connsiteX153" fmla="*/ 975406 w 4810814"/>
              <a:gd name="connsiteY153" fmla="*/ 5172995 h 5905481"/>
              <a:gd name="connsiteX154" fmla="*/ 1002781 w 4810814"/>
              <a:gd name="connsiteY154" fmla="*/ 5150955 h 5905481"/>
              <a:gd name="connsiteX155" fmla="*/ 997705 w 4810814"/>
              <a:gd name="connsiteY155" fmla="*/ 5142408 h 5905481"/>
              <a:gd name="connsiteX156" fmla="*/ 749284 w 4810814"/>
              <a:gd name="connsiteY156" fmla="*/ 5035602 h 5905481"/>
              <a:gd name="connsiteX157" fmla="*/ 764577 w 4810814"/>
              <a:gd name="connsiteY157" fmla="*/ 5046750 h 5905481"/>
              <a:gd name="connsiteX158" fmla="*/ 780674 w 4810814"/>
              <a:gd name="connsiteY158" fmla="*/ 5068984 h 5905481"/>
              <a:gd name="connsiteX159" fmla="*/ 772930 w 4810814"/>
              <a:gd name="connsiteY159" fmla="*/ 5085146 h 5905481"/>
              <a:gd name="connsiteX160" fmla="*/ 778808 w 4810814"/>
              <a:gd name="connsiteY160" fmla="*/ 5104777 h 5905481"/>
              <a:gd name="connsiteX161" fmla="*/ 719785 w 4810814"/>
              <a:gd name="connsiteY161" fmla="*/ 5151395 h 5905481"/>
              <a:gd name="connsiteX162" fmla="*/ 714708 w 4810814"/>
              <a:gd name="connsiteY162" fmla="*/ 5142848 h 5905481"/>
              <a:gd name="connsiteX163" fmla="*/ 706162 w 4810814"/>
              <a:gd name="connsiteY163" fmla="*/ 5147924 h 5905481"/>
              <a:gd name="connsiteX164" fmla="*/ 702614 w 4810814"/>
              <a:gd name="connsiteY164" fmla="*/ 5083552 h 5905481"/>
              <a:gd name="connsiteX165" fmla="*/ 749284 w 4810814"/>
              <a:gd name="connsiteY165" fmla="*/ 5035602 h 5905481"/>
              <a:gd name="connsiteX166" fmla="*/ 867957 w 4810814"/>
              <a:gd name="connsiteY166" fmla="*/ 4135584 h 5905481"/>
              <a:gd name="connsiteX167" fmla="*/ 871996 w 4810814"/>
              <a:gd name="connsiteY167" fmla="*/ 4137517 h 5905481"/>
              <a:gd name="connsiteX168" fmla="*/ 864953 w 4810814"/>
              <a:gd name="connsiteY168" fmla="*/ 4140259 h 5905481"/>
              <a:gd name="connsiteX169" fmla="*/ 868708 w 4810814"/>
              <a:gd name="connsiteY169" fmla="*/ 4134415 h 5905481"/>
              <a:gd name="connsiteX170" fmla="*/ 868709 w 4810814"/>
              <a:gd name="connsiteY170" fmla="*/ 4134415 h 5905481"/>
              <a:gd name="connsiteX171" fmla="*/ 867957 w 4810814"/>
              <a:gd name="connsiteY171" fmla="*/ 4135584 h 5905481"/>
              <a:gd name="connsiteX172" fmla="*/ 870961 w 4810814"/>
              <a:gd name="connsiteY172" fmla="*/ 4130909 h 5905481"/>
              <a:gd name="connsiteX173" fmla="*/ 868708 w 4810814"/>
              <a:gd name="connsiteY173" fmla="*/ 4134415 h 5905481"/>
              <a:gd name="connsiteX174" fmla="*/ 859877 w 4810814"/>
              <a:gd name="connsiteY174" fmla="*/ 4131712 h 5905481"/>
              <a:gd name="connsiteX175" fmla="*/ 870961 w 4810814"/>
              <a:gd name="connsiteY175" fmla="*/ 4130909 h 5905481"/>
              <a:gd name="connsiteX176" fmla="*/ 893131 w 4810814"/>
              <a:gd name="connsiteY176" fmla="*/ 4129304 h 5905481"/>
              <a:gd name="connsiteX177" fmla="*/ 884585 w 4810814"/>
              <a:gd name="connsiteY177" fmla="*/ 4134380 h 5905481"/>
              <a:gd name="connsiteX178" fmla="*/ 889661 w 4810814"/>
              <a:gd name="connsiteY178" fmla="*/ 4142926 h 5905481"/>
              <a:gd name="connsiteX179" fmla="*/ 881113 w 4810814"/>
              <a:gd name="connsiteY179" fmla="*/ 4148003 h 5905481"/>
              <a:gd name="connsiteX180" fmla="*/ 876037 w 4810814"/>
              <a:gd name="connsiteY180" fmla="*/ 4139457 h 5905481"/>
              <a:gd name="connsiteX181" fmla="*/ 871996 w 4810814"/>
              <a:gd name="connsiteY181" fmla="*/ 4137517 h 5905481"/>
              <a:gd name="connsiteX182" fmla="*/ 768379 w 4810814"/>
              <a:gd name="connsiteY182" fmla="*/ 4006854 h 5905481"/>
              <a:gd name="connsiteX183" fmla="*/ 773455 w 4810814"/>
              <a:gd name="connsiteY183" fmla="*/ 4015400 h 5905481"/>
              <a:gd name="connsiteX184" fmla="*/ 807978 w 4810814"/>
              <a:gd name="connsiteY184" fmla="*/ 4015128 h 5905481"/>
              <a:gd name="connsiteX185" fmla="*/ 837296 w 4810814"/>
              <a:gd name="connsiteY185" fmla="*/ 4035291 h 5905481"/>
              <a:gd name="connsiteX186" fmla="*/ 845842 w 4810814"/>
              <a:gd name="connsiteY186" fmla="*/ 4030215 h 5905481"/>
              <a:gd name="connsiteX187" fmla="*/ 855191 w 4810814"/>
              <a:gd name="connsiteY187" fmla="*/ 4036223 h 5905481"/>
              <a:gd name="connsiteX188" fmla="*/ 867079 w 4810814"/>
              <a:gd name="connsiteY188" fmla="*/ 4046505 h 5905481"/>
              <a:gd name="connsiteX189" fmla="*/ 858532 w 4810814"/>
              <a:gd name="connsiteY189" fmla="*/ 4051581 h 5905481"/>
              <a:gd name="connsiteX190" fmla="*/ 863608 w 4810814"/>
              <a:gd name="connsiteY190" fmla="*/ 4060128 h 5905481"/>
              <a:gd name="connsiteX191" fmla="*/ 897794 w 4810814"/>
              <a:gd name="connsiteY191" fmla="*/ 4039823 h 5905481"/>
              <a:gd name="connsiteX192" fmla="*/ 843044 w 4810814"/>
              <a:gd name="connsiteY192" fmla="*/ 4083902 h 5905481"/>
              <a:gd name="connsiteX193" fmla="*/ 830225 w 4810814"/>
              <a:gd name="connsiteY193" fmla="*/ 4091516 h 5905481"/>
              <a:gd name="connsiteX194" fmla="*/ 835301 w 4810814"/>
              <a:gd name="connsiteY194" fmla="*/ 4100063 h 5905481"/>
              <a:gd name="connsiteX195" fmla="*/ 775475 w 4810814"/>
              <a:gd name="connsiteY195" fmla="*/ 4135596 h 5905481"/>
              <a:gd name="connsiteX196" fmla="*/ 765323 w 4810814"/>
              <a:gd name="connsiteY196" fmla="*/ 4118502 h 5905481"/>
              <a:gd name="connsiteX197" fmla="*/ 735409 w 4810814"/>
              <a:gd name="connsiteY197" fmla="*/ 4136269 h 5905481"/>
              <a:gd name="connsiteX198" fmla="*/ 669834 w 4810814"/>
              <a:gd name="connsiteY198" fmla="*/ 4123189 h 5905481"/>
              <a:gd name="connsiteX199" fmla="*/ 608661 w 4810814"/>
              <a:gd name="connsiteY199" fmla="*/ 4078591 h 5905481"/>
              <a:gd name="connsiteX200" fmla="*/ 637772 w 4810814"/>
              <a:gd name="connsiteY200" fmla="*/ 4049740 h 5905481"/>
              <a:gd name="connsiteX201" fmla="*/ 690255 w 4810814"/>
              <a:gd name="connsiteY201" fmla="*/ 4035911 h 5905481"/>
              <a:gd name="connsiteX202" fmla="*/ 746210 w 4810814"/>
              <a:gd name="connsiteY202" fmla="*/ 4008459 h 5905481"/>
              <a:gd name="connsiteX203" fmla="*/ 751286 w 4810814"/>
              <a:gd name="connsiteY203" fmla="*/ 4017005 h 5905481"/>
              <a:gd name="connsiteX204" fmla="*/ 929741 w 4810814"/>
              <a:gd name="connsiteY204" fmla="*/ 3757827 h 5905481"/>
              <a:gd name="connsiteX205" fmla="*/ 1013149 w 4810814"/>
              <a:gd name="connsiteY205" fmla="*/ 3786330 h 5905481"/>
              <a:gd name="connsiteX206" fmla="*/ 1004602 w 4810814"/>
              <a:gd name="connsiteY206" fmla="*/ 3791406 h 5905481"/>
              <a:gd name="connsiteX207" fmla="*/ 1009678 w 4810814"/>
              <a:gd name="connsiteY207" fmla="*/ 3799952 h 5905481"/>
              <a:gd name="connsiteX208" fmla="*/ 966944 w 4810814"/>
              <a:gd name="connsiteY208" fmla="*/ 3825333 h 5905481"/>
              <a:gd name="connsiteX209" fmla="*/ 956792 w 4810814"/>
              <a:gd name="connsiteY209" fmla="*/ 3808239 h 5905481"/>
              <a:gd name="connsiteX210" fmla="*/ 858766 w 4810814"/>
              <a:gd name="connsiteY210" fmla="*/ 3808654 h 5905481"/>
              <a:gd name="connsiteX211" fmla="*/ 850219 w 4810814"/>
              <a:gd name="connsiteY211" fmla="*/ 3813729 h 5905481"/>
              <a:gd name="connsiteX212" fmla="*/ 832453 w 4810814"/>
              <a:gd name="connsiteY212" fmla="*/ 3783816 h 5905481"/>
              <a:gd name="connsiteX213" fmla="*/ 929741 w 4810814"/>
              <a:gd name="connsiteY213" fmla="*/ 3757827 h 5905481"/>
              <a:gd name="connsiteX214" fmla="*/ 1349214 w 4810814"/>
              <a:gd name="connsiteY214" fmla="*/ 3164736 h 5905481"/>
              <a:gd name="connsiteX215" fmla="*/ 1346612 w 4810814"/>
              <a:gd name="connsiteY215" fmla="*/ 3174953 h 5905481"/>
              <a:gd name="connsiteX216" fmla="*/ 1337198 w 4810814"/>
              <a:gd name="connsiteY216" fmla="*/ 3183434 h 5905481"/>
              <a:gd name="connsiteX217" fmla="*/ 1332122 w 4810814"/>
              <a:gd name="connsiteY217" fmla="*/ 3174888 h 5905481"/>
              <a:gd name="connsiteX218" fmla="*/ 1236089 w 4810814"/>
              <a:gd name="connsiteY218" fmla="*/ 3110529 h 5905481"/>
              <a:gd name="connsiteX219" fmla="*/ 1241165 w 4810814"/>
              <a:gd name="connsiteY219" fmla="*/ 3119077 h 5905481"/>
              <a:gd name="connsiteX220" fmla="*/ 1267607 w 4810814"/>
              <a:gd name="connsiteY220" fmla="*/ 3114933 h 5905481"/>
              <a:gd name="connsiteX221" fmla="*/ 1282033 w 4810814"/>
              <a:gd name="connsiteY221" fmla="*/ 3129487 h 5905481"/>
              <a:gd name="connsiteX222" fmla="*/ 1290579 w 4810814"/>
              <a:gd name="connsiteY222" fmla="*/ 3124411 h 5905481"/>
              <a:gd name="connsiteX223" fmla="*/ 1310884 w 4810814"/>
              <a:gd name="connsiteY223" fmla="*/ 3158599 h 5905481"/>
              <a:gd name="connsiteX224" fmla="*/ 1289454 w 4810814"/>
              <a:gd name="connsiteY224" fmla="*/ 3185779 h 5905481"/>
              <a:gd name="connsiteX225" fmla="*/ 1254399 w 4810814"/>
              <a:gd name="connsiteY225" fmla="*/ 3209488 h 5905481"/>
              <a:gd name="connsiteX226" fmla="*/ 1202705 w 4810814"/>
              <a:gd name="connsiteY226" fmla="*/ 3141919 h 5905481"/>
              <a:gd name="connsiteX227" fmla="*/ 1236089 w 4810814"/>
              <a:gd name="connsiteY227" fmla="*/ 3110529 h 5905481"/>
              <a:gd name="connsiteX228" fmla="*/ 1007312 w 4810814"/>
              <a:gd name="connsiteY228" fmla="*/ 3090327 h 5905481"/>
              <a:gd name="connsiteX229" fmla="*/ 1040968 w 4810814"/>
              <a:gd name="connsiteY229" fmla="*/ 3093462 h 5905481"/>
              <a:gd name="connsiteX230" fmla="*/ 1065014 w 4810814"/>
              <a:gd name="connsiteY230" fmla="*/ 3148548 h 5905481"/>
              <a:gd name="connsiteX231" fmla="*/ 1026826 w 4810814"/>
              <a:gd name="connsiteY231" fmla="*/ 3205914 h 5905481"/>
              <a:gd name="connsiteX232" fmla="*/ 989364 w 4810814"/>
              <a:gd name="connsiteY232" fmla="*/ 3196370 h 5905481"/>
              <a:gd name="connsiteX233" fmla="*/ 956304 w 4810814"/>
              <a:gd name="connsiteY233" fmla="*/ 3155308 h 5905481"/>
              <a:gd name="connsiteX234" fmla="*/ 964980 w 4810814"/>
              <a:gd name="connsiteY234" fmla="*/ 3121251 h 5905481"/>
              <a:gd name="connsiteX235" fmla="*/ 987280 w 4810814"/>
              <a:gd name="connsiteY235" fmla="*/ 3090665 h 5905481"/>
              <a:gd name="connsiteX236" fmla="*/ 1007312 w 4810814"/>
              <a:gd name="connsiteY236" fmla="*/ 3090327 h 5905481"/>
              <a:gd name="connsiteX237" fmla="*/ 694390 w 4810814"/>
              <a:gd name="connsiteY237" fmla="*/ 3016048 h 5905481"/>
              <a:gd name="connsiteX238" fmla="*/ 713090 w 4810814"/>
              <a:gd name="connsiteY238" fmla="*/ 3028065 h 5905481"/>
              <a:gd name="connsiteX239" fmla="*/ 732720 w 4810814"/>
              <a:gd name="connsiteY239" fmla="*/ 3022185 h 5905481"/>
              <a:gd name="connsiteX240" fmla="*/ 773188 w 4810814"/>
              <a:gd name="connsiteY240" fmla="*/ 3027055 h 5905481"/>
              <a:gd name="connsiteX241" fmla="*/ 824609 w 4810814"/>
              <a:gd name="connsiteY241" fmla="*/ 3060102 h 5905481"/>
              <a:gd name="connsiteX242" fmla="*/ 809121 w 4810814"/>
              <a:gd name="connsiteY242" fmla="*/ 3092423 h 5905481"/>
              <a:gd name="connsiteX243" fmla="*/ 719176 w 4810814"/>
              <a:gd name="connsiteY243" fmla="*/ 3096708 h 5905481"/>
              <a:gd name="connsiteX244" fmla="*/ 643914 w 4810814"/>
              <a:gd name="connsiteY244" fmla="*/ 3057588 h 5905481"/>
              <a:gd name="connsiteX245" fmla="*/ 650389 w 4810814"/>
              <a:gd name="connsiteY245" fmla="*/ 3039291 h 5905481"/>
              <a:gd name="connsiteX246" fmla="*/ 667948 w 4810814"/>
              <a:gd name="connsiteY246" fmla="*/ 3020191 h 5905481"/>
              <a:gd name="connsiteX247" fmla="*/ 673024 w 4810814"/>
              <a:gd name="connsiteY247" fmla="*/ 3028738 h 5905481"/>
              <a:gd name="connsiteX248" fmla="*/ 251330 w 4810814"/>
              <a:gd name="connsiteY248" fmla="*/ 2975707 h 5905481"/>
              <a:gd name="connsiteX249" fmla="*/ 317307 w 4810814"/>
              <a:gd name="connsiteY249" fmla="*/ 2994328 h 5905481"/>
              <a:gd name="connsiteX250" fmla="*/ 376006 w 4810814"/>
              <a:gd name="connsiteY250" fmla="*/ 3020163 h 5905481"/>
              <a:gd name="connsiteX251" fmla="*/ 421549 w 4810814"/>
              <a:gd name="connsiteY251" fmla="*/ 3033578 h 5905481"/>
              <a:gd name="connsiteX252" fmla="*/ 436778 w 4810814"/>
              <a:gd name="connsiteY252" fmla="*/ 3059218 h 5905481"/>
              <a:gd name="connsiteX253" fmla="*/ 445324 w 4810814"/>
              <a:gd name="connsiteY253" fmla="*/ 3054142 h 5905481"/>
              <a:gd name="connsiteX254" fmla="*/ 452938 w 4810814"/>
              <a:gd name="connsiteY254" fmla="*/ 3066962 h 5905481"/>
              <a:gd name="connsiteX255" fmla="*/ 461484 w 4810814"/>
              <a:gd name="connsiteY255" fmla="*/ 3061886 h 5905481"/>
              <a:gd name="connsiteX256" fmla="*/ 471636 w 4810814"/>
              <a:gd name="connsiteY256" fmla="*/ 3078979 h 5905481"/>
              <a:gd name="connsiteX257" fmla="*/ 514577 w 4810814"/>
              <a:gd name="connsiteY257" fmla="*/ 3102611 h 5905481"/>
              <a:gd name="connsiteX258" fmla="*/ 559252 w 4810814"/>
              <a:gd name="connsiteY258" fmla="*/ 3119434 h 5905481"/>
              <a:gd name="connsiteX259" fmla="*/ 646595 w 4810814"/>
              <a:gd name="connsiteY259" fmla="*/ 3125365 h 5905481"/>
              <a:gd name="connsiteX260" fmla="*/ 723526 w 4810814"/>
              <a:gd name="connsiteY260" fmla="*/ 3172164 h 5905481"/>
              <a:gd name="connsiteX261" fmla="*/ 668972 w 4810814"/>
              <a:gd name="connsiteY261" fmla="*/ 3172772 h 5905481"/>
              <a:gd name="connsiteX262" fmla="*/ 623429 w 4810814"/>
              <a:gd name="connsiteY262" fmla="*/ 3159357 h 5905481"/>
              <a:gd name="connsiteX263" fmla="*/ 581292 w 4810814"/>
              <a:gd name="connsiteY263" fmla="*/ 3146808 h 5905481"/>
              <a:gd name="connsiteX264" fmla="*/ 532680 w 4810814"/>
              <a:gd name="connsiteY264" fmla="*/ 3152558 h 5905481"/>
              <a:gd name="connsiteX265" fmla="*/ 532615 w 4810814"/>
              <a:gd name="connsiteY265" fmla="*/ 3167048 h 5905481"/>
              <a:gd name="connsiteX266" fmla="*/ 530011 w 4810814"/>
              <a:gd name="connsiteY266" fmla="*/ 3177265 h 5905481"/>
              <a:gd name="connsiteX267" fmla="*/ 540164 w 4810814"/>
              <a:gd name="connsiteY267" fmla="*/ 3194359 h 5905481"/>
              <a:gd name="connsiteX268" fmla="*/ 529015 w 4810814"/>
              <a:gd name="connsiteY268" fmla="*/ 3209651 h 5905481"/>
              <a:gd name="connsiteX269" fmla="*/ 511054 w 4810814"/>
              <a:gd name="connsiteY269" fmla="*/ 3223209 h 5905481"/>
              <a:gd name="connsiteX270" fmla="*/ 494893 w 4810814"/>
              <a:gd name="connsiteY270" fmla="*/ 3215465 h 5905481"/>
              <a:gd name="connsiteX271" fmla="*/ 478733 w 4810814"/>
              <a:gd name="connsiteY271" fmla="*/ 3207721 h 5905481"/>
              <a:gd name="connsiteX272" fmla="*/ 470185 w 4810814"/>
              <a:gd name="connsiteY272" fmla="*/ 3212798 h 5905481"/>
              <a:gd name="connsiteX273" fmla="*/ 460034 w 4810814"/>
              <a:gd name="connsiteY273" fmla="*/ 3195705 h 5905481"/>
              <a:gd name="connsiteX274" fmla="*/ 451487 w 4810814"/>
              <a:gd name="connsiteY274" fmla="*/ 3200781 h 5905481"/>
              <a:gd name="connsiteX275" fmla="*/ 443873 w 4810814"/>
              <a:gd name="connsiteY275" fmla="*/ 3187961 h 5905481"/>
              <a:gd name="connsiteX276" fmla="*/ 421704 w 4810814"/>
              <a:gd name="connsiteY276" fmla="*/ 3189566 h 5905481"/>
              <a:gd name="connsiteX277" fmla="*/ 407278 w 4810814"/>
              <a:gd name="connsiteY277" fmla="*/ 3175011 h 5905481"/>
              <a:gd name="connsiteX278" fmla="*/ 319327 w 4810814"/>
              <a:gd name="connsiteY278" fmla="*/ 3114524 h 5905481"/>
              <a:gd name="connsiteX279" fmla="*/ 264901 w 4810814"/>
              <a:gd name="connsiteY279" fmla="*/ 3086152 h 5905481"/>
              <a:gd name="connsiteX280" fmla="*/ 231311 w 4810814"/>
              <a:gd name="connsiteY280" fmla="*/ 3068528 h 5905481"/>
              <a:gd name="connsiteX281" fmla="*/ 208403 w 4810814"/>
              <a:gd name="connsiteY281" fmla="*/ 3044558 h 5905481"/>
              <a:gd name="connsiteX282" fmla="*/ 196580 w 4810814"/>
              <a:gd name="connsiteY282" fmla="*/ 3019786 h 5905481"/>
              <a:gd name="connsiteX283" fmla="*/ 179682 w 4810814"/>
              <a:gd name="connsiteY283" fmla="*/ 2986468 h 5905481"/>
              <a:gd name="connsiteX284" fmla="*/ 251330 w 4810814"/>
              <a:gd name="connsiteY284" fmla="*/ 2975707 h 5905481"/>
              <a:gd name="connsiteX285" fmla="*/ 2113486 w 4810814"/>
              <a:gd name="connsiteY285" fmla="*/ 2855329 h 5905481"/>
              <a:gd name="connsiteX286" fmla="*/ 2118561 w 4810814"/>
              <a:gd name="connsiteY286" fmla="*/ 2863876 h 5905481"/>
              <a:gd name="connsiteX287" fmla="*/ 2141132 w 4810814"/>
              <a:gd name="connsiteY287" fmla="*/ 2867812 h 5905481"/>
              <a:gd name="connsiteX288" fmla="*/ 2163704 w 4810814"/>
              <a:gd name="connsiteY288" fmla="*/ 2871749 h 5905481"/>
              <a:gd name="connsiteX289" fmla="*/ 2176394 w 4810814"/>
              <a:gd name="connsiteY289" fmla="*/ 2893115 h 5905481"/>
              <a:gd name="connsiteX290" fmla="*/ 2160505 w 4810814"/>
              <a:gd name="connsiteY290" fmla="*/ 2919894 h 5905481"/>
              <a:gd name="connsiteX291" fmla="*/ 2122446 w 4810814"/>
              <a:gd name="connsiteY291" fmla="*/ 2948280 h 5905481"/>
              <a:gd name="connsiteX292" fmla="*/ 2117370 w 4810814"/>
              <a:gd name="connsiteY292" fmla="*/ 2939732 h 5905481"/>
              <a:gd name="connsiteX293" fmla="*/ 2091730 w 4810814"/>
              <a:gd name="connsiteY293" fmla="*/ 2954961 h 5905481"/>
              <a:gd name="connsiteX294" fmla="*/ 2085786 w 4810814"/>
              <a:gd name="connsiteY294" fmla="*/ 2949821 h 5905481"/>
              <a:gd name="connsiteX295" fmla="*/ 2079843 w 4810814"/>
              <a:gd name="connsiteY295" fmla="*/ 2944678 h 5905481"/>
              <a:gd name="connsiteX296" fmla="*/ 2062749 w 4810814"/>
              <a:gd name="connsiteY296" fmla="*/ 2954831 h 5905481"/>
              <a:gd name="connsiteX297" fmla="*/ 2057673 w 4810814"/>
              <a:gd name="connsiteY297" fmla="*/ 2946285 h 5905481"/>
              <a:gd name="connsiteX298" fmla="*/ 2038508 w 4810814"/>
              <a:gd name="connsiteY298" fmla="*/ 2943216 h 5905481"/>
              <a:gd name="connsiteX299" fmla="*/ 2020275 w 4810814"/>
              <a:gd name="connsiteY299" fmla="*/ 2922251 h 5905481"/>
              <a:gd name="connsiteX300" fmla="*/ 2033626 w 4810814"/>
              <a:gd name="connsiteY300" fmla="*/ 2891198 h 5905481"/>
              <a:gd name="connsiteX301" fmla="*/ 2069147 w 4810814"/>
              <a:gd name="connsiteY301" fmla="*/ 2858540 h 5905481"/>
              <a:gd name="connsiteX302" fmla="*/ 2092586 w 4810814"/>
              <a:gd name="connsiteY302" fmla="*/ 2859070 h 5905481"/>
              <a:gd name="connsiteX303" fmla="*/ 2113486 w 4810814"/>
              <a:gd name="connsiteY303" fmla="*/ 2855329 h 5905481"/>
              <a:gd name="connsiteX304" fmla="*/ 3733188 w 4810814"/>
              <a:gd name="connsiteY304" fmla="*/ 2818250 h 5905481"/>
              <a:gd name="connsiteX305" fmla="*/ 3724642 w 4810814"/>
              <a:gd name="connsiteY305" fmla="*/ 2823326 h 5905481"/>
              <a:gd name="connsiteX306" fmla="*/ 3724643 w 4810814"/>
              <a:gd name="connsiteY306" fmla="*/ 2823327 h 5905481"/>
              <a:gd name="connsiteX307" fmla="*/ 3733189 w 4810814"/>
              <a:gd name="connsiteY307" fmla="*/ 2818251 h 5905481"/>
              <a:gd name="connsiteX308" fmla="*/ 3720628 w 4810814"/>
              <a:gd name="connsiteY308" fmla="*/ 2767903 h 5905481"/>
              <a:gd name="connsiteX309" fmla="*/ 3698460 w 4810814"/>
              <a:gd name="connsiteY309" fmla="*/ 2769509 h 5905481"/>
              <a:gd name="connsiteX310" fmla="*/ 3698460 w 4810814"/>
              <a:gd name="connsiteY310" fmla="*/ 2769510 h 5905481"/>
              <a:gd name="connsiteX311" fmla="*/ 3734251 w 4810814"/>
              <a:gd name="connsiteY311" fmla="*/ 2771375 h 5905481"/>
              <a:gd name="connsiteX312" fmla="*/ 3764838 w 4810814"/>
              <a:gd name="connsiteY312" fmla="*/ 2793674 h 5905481"/>
              <a:gd name="connsiteX313" fmla="*/ 3773385 w 4810814"/>
              <a:gd name="connsiteY313" fmla="*/ 2788598 h 5905481"/>
              <a:gd name="connsiteX314" fmla="*/ 3773384 w 4810814"/>
              <a:gd name="connsiteY314" fmla="*/ 2788596 h 5905481"/>
              <a:gd name="connsiteX315" fmla="*/ 3764837 w 4810814"/>
              <a:gd name="connsiteY315" fmla="*/ 2793673 h 5905481"/>
              <a:gd name="connsiteX316" fmla="*/ 3734250 w 4810814"/>
              <a:gd name="connsiteY316" fmla="*/ 2771374 h 5905481"/>
              <a:gd name="connsiteX317" fmla="*/ 3720628 w 4810814"/>
              <a:gd name="connsiteY317" fmla="*/ 2767903 h 5905481"/>
              <a:gd name="connsiteX318" fmla="*/ 1508597 w 4810814"/>
              <a:gd name="connsiteY318" fmla="*/ 2596054 h 5905481"/>
              <a:gd name="connsiteX319" fmla="*/ 1541321 w 4810814"/>
              <a:gd name="connsiteY319" fmla="*/ 2617084 h 5905481"/>
              <a:gd name="connsiteX320" fmla="*/ 1573110 w 4810814"/>
              <a:gd name="connsiteY320" fmla="*/ 2656010 h 5905481"/>
              <a:gd name="connsiteX321" fmla="*/ 1564034 w 4810814"/>
              <a:gd name="connsiteY321" fmla="*/ 2684524 h 5905481"/>
              <a:gd name="connsiteX322" fmla="*/ 1554956 w 4810814"/>
              <a:gd name="connsiteY322" fmla="*/ 2713038 h 5905481"/>
              <a:gd name="connsiteX323" fmla="*/ 1502070 w 4810814"/>
              <a:gd name="connsiteY323" fmla="*/ 2721326 h 5905481"/>
              <a:gd name="connsiteX324" fmla="*/ 1465606 w 4810814"/>
              <a:gd name="connsiteY324" fmla="*/ 2679396 h 5905481"/>
              <a:gd name="connsiteX325" fmla="*/ 1478555 w 4810814"/>
              <a:gd name="connsiteY325" fmla="*/ 2642800 h 5905481"/>
              <a:gd name="connsiteX326" fmla="*/ 1491505 w 4810814"/>
              <a:gd name="connsiteY326" fmla="*/ 2606205 h 5905481"/>
              <a:gd name="connsiteX327" fmla="*/ 17092 w 4810814"/>
              <a:gd name="connsiteY327" fmla="*/ 2556989 h 5905481"/>
              <a:gd name="connsiteX328" fmla="*/ 27244 w 4810814"/>
              <a:gd name="connsiteY328" fmla="*/ 2574082 h 5905481"/>
              <a:gd name="connsiteX329" fmla="*/ 10151 w 4810814"/>
              <a:gd name="connsiteY329" fmla="*/ 2584234 h 5905481"/>
              <a:gd name="connsiteX330" fmla="*/ 0 w 4810814"/>
              <a:gd name="connsiteY330" fmla="*/ 2567141 h 5905481"/>
              <a:gd name="connsiteX331" fmla="*/ 1298379 w 4810814"/>
              <a:gd name="connsiteY331" fmla="*/ 2524364 h 5905481"/>
              <a:gd name="connsiteX332" fmla="*/ 1328563 w 4810814"/>
              <a:gd name="connsiteY332" fmla="*/ 2541121 h 5905481"/>
              <a:gd name="connsiteX333" fmla="*/ 1357013 w 4810814"/>
              <a:gd name="connsiteY333" fmla="*/ 2564690 h 5905481"/>
              <a:gd name="connsiteX334" fmla="*/ 1352080 w 4810814"/>
              <a:gd name="connsiteY334" fmla="*/ 2619647 h 5905481"/>
              <a:gd name="connsiteX335" fmla="*/ 1311353 w 4810814"/>
              <a:gd name="connsiteY335" fmla="*/ 2672739 h 5905481"/>
              <a:gd name="connsiteX336" fmla="*/ 1289715 w 4810814"/>
              <a:gd name="connsiteY336" fmla="*/ 2650906 h 5905481"/>
              <a:gd name="connsiteX337" fmla="*/ 1277426 w 4810814"/>
              <a:gd name="connsiteY337" fmla="*/ 2635082 h 5905481"/>
              <a:gd name="connsiteX338" fmla="*/ 1258054 w 4810814"/>
              <a:gd name="connsiteY338" fmla="*/ 2582999 h 5905481"/>
              <a:gd name="connsiteX339" fmla="*/ 1298379 w 4810814"/>
              <a:gd name="connsiteY339" fmla="*/ 2524364 h 5905481"/>
              <a:gd name="connsiteX340" fmla="*/ 2433413 w 4810814"/>
              <a:gd name="connsiteY340" fmla="*/ 2410961 h 5905481"/>
              <a:gd name="connsiteX341" fmla="*/ 2469606 w 4810814"/>
              <a:gd name="connsiteY341" fmla="*/ 2418368 h 5905481"/>
              <a:gd name="connsiteX342" fmla="*/ 2505670 w 4810814"/>
              <a:gd name="connsiteY342" fmla="*/ 2454756 h 5905481"/>
              <a:gd name="connsiteX343" fmla="*/ 2494456 w 4810814"/>
              <a:gd name="connsiteY343" fmla="*/ 2484539 h 5905481"/>
              <a:gd name="connsiteX344" fmla="*/ 2469618 w 4810814"/>
              <a:gd name="connsiteY344" fmla="*/ 2510852 h 5905481"/>
              <a:gd name="connsiteX345" fmla="*/ 2427947 w 4810814"/>
              <a:gd name="connsiteY345" fmla="*/ 2489356 h 5905481"/>
              <a:gd name="connsiteX346" fmla="*/ 2387209 w 4810814"/>
              <a:gd name="connsiteY346" fmla="*/ 2449964 h 5905481"/>
              <a:gd name="connsiteX347" fmla="*/ 2404768 w 4810814"/>
              <a:gd name="connsiteY347" fmla="*/ 2430864 h 5905481"/>
              <a:gd name="connsiteX348" fmla="*/ 2433413 w 4810814"/>
              <a:gd name="connsiteY348" fmla="*/ 2410961 h 5905481"/>
              <a:gd name="connsiteX349" fmla="*/ 153235 w 4810814"/>
              <a:gd name="connsiteY349" fmla="*/ 2348231 h 5905481"/>
              <a:gd name="connsiteX350" fmla="*/ 159095 w 4810814"/>
              <a:gd name="connsiteY350" fmla="*/ 2348363 h 5905481"/>
              <a:gd name="connsiteX351" fmla="*/ 174790 w 4810814"/>
              <a:gd name="connsiteY351" fmla="*/ 2365055 h 5905481"/>
              <a:gd name="connsiteX352" fmla="*/ 152620 w 4810814"/>
              <a:gd name="connsiteY352" fmla="*/ 2366660 h 5905481"/>
              <a:gd name="connsiteX353" fmla="*/ 138194 w 4810814"/>
              <a:gd name="connsiteY353" fmla="*/ 2352106 h 5905481"/>
              <a:gd name="connsiteX354" fmla="*/ 153235 w 4810814"/>
              <a:gd name="connsiteY354" fmla="*/ 2348231 h 5905481"/>
              <a:gd name="connsiteX355" fmla="*/ 845464 w 4810814"/>
              <a:gd name="connsiteY355" fmla="*/ 2209511 h 5905481"/>
              <a:gd name="connsiteX356" fmla="*/ 860355 w 4810814"/>
              <a:gd name="connsiteY356" fmla="*/ 2215119 h 5905481"/>
              <a:gd name="connsiteX357" fmla="*/ 872709 w 4810814"/>
              <a:gd name="connsiteY357" fmla="*/ 2216451 h 5905481"/>
              <a:gd name="connsiteX358" fmla="*/ 880323 w 4810814"/>
              <a:gd name="connsiteY358" fmla="*/ 2229271 h 5905481"/>
              <a:gd name="connsiteX359" fmla="*/ 888870 w 4810814"/>
              <a:gd name="connsiteY359" fmla="*/ 2224195 h 5905481"/>
              <a:gd name="connsiteX360" fmla="*/ 909174 w 4810814"/>
              <a:gd name="connsiteY360" fmla="*/ 2258382 h 5905481"/>
              <a:gd name="connsiteX361" fmla="*/ 917720 w 4810814"/>
              <a:gd name="connsiteY361" fmla="*/ 2253306 h 5905481"/>
              <a:gd name="connsiteX362" fmla="*/ 932948 w 4810814"/>
              <a:gd name="connsiteY362" fmla="*/ 2278946 h 5905481"/>
              <a:gd name="connsiteX363" fmla="*/ 975423 w 4810814"/>
              <a:gd name="connsiteY363" fmla="*/ 2311527 h 5905481"/>
              <a:gd name="connsiteX364" fmla="*/ 1014425 w 4810814"/>
              <a:gd name="connsiteY364" fmla="*/ 2357730 h 5905481"/>
              <a:gd name="connsiteX365" fmla="*/ 1022714 w 4810814"/>
              <a:gd name="connsiteY365" fmla="*/ 2410615 h 5905481"/>
              <a:gd name="connsiteX366" fmla="*/ 1027790 w 4810814"/>
              <a:gd name="connsiteY366" fmla="*/ 2419161 h 5905481"/>
              <a:gd name="connsiteX367" fmla="*/ 993602 w 4810814"/>
              <a:gd name="connsiteY367" fmla="*/ 2439466 h 5905481"/>
              <a:gd name="connsiteX368" fmla="*/ 965089 w 4810814"/>
              <a:gd name="connsiteY368" fmla="*/ 2430389 h 5905481"/>
              <a:gd name="connsiteX369" fmla="*/ 936573 w 4810814"/>
              <a:gd name="connsiteY369" fmla="*/ 2421311 h 5905481"/>
              <a:gd name="connsiteX370" fmla="*/ 928027 w 4810814"/>
              <a:gd name="connsiteY370" fmla="*/ 2426387 h 5905481"/>
              <a:gd name="connsiteX371" fmla="*/ 898373 w 4810814"/>
              <a:gd name="connsiteY371" fmla="*/ 2386193 h 5905481"/>
              <a:gd name="connsiteX372" fmla="*/ 876204 w 4810814"/>
              <a:gd name="connsiteY372" fmla="*/ 2387797 h 5905481"/>
              <a:gd name="connsiteX373" fmla="*/ 827981 w 4810814"/>
              <a:gd name="connsiteY373" fmla="*/ 2306604 h 5905481"/>
              <a:gd name="connsiteX374" fmla="*/ 819162 w 4810814"/>
              <a:gd name="connsiteY374" fmla="*/ 2277158 h 5905481"/>
              <a:gd name="connsiteX375" fmla="*/ 807004 w 4810814"/>
              <a:gd name="connsiteY375" fmla="*/ 2232354 h 5905481"/>
              <a:gd name="connsiteX376" fmla="*/ 2390502 w 4810814"/>
              <a:gd name="connsiteY376" fmla="*/ 2095387 h 5905481"/>
              <a:gd name="connsiteX377" fmla="*/ 2400653 w 4810814"/>
              <a:gd name="connsiteY377" fmla="*/ 2112479 h 5905481"/>
              <a:gd name="connsiteX378" fmla="*/ 2382563 w 4810814"/>
              <a:gd name="connsiteY378" fmla="*/ 2155018 h 5905481"/>
              <a:gd name="connsiteX379" fmla="*/ 2360199 w 4810814"/>
              <a:gd name="connsiteY379" fmla="*/ 2200094 h 5905481"/>
              <a:gd name="connsiteX380" fmla="*/ 2370352 w 4810814"/>
              <a:gd name="connsiteY380" fmla="*/ 2217188 h 5905481"/>
              <a:gd name="connsiteX381" fmla="*/ 2357532 w 4810814"/>
              <a:gd name="connsiteY381" fmla="*/ 2224802 h 5905481"/>
              <a:gd name="connsiteX382" fmla="*/ 2322957 w 4810814"/>
              <a:gd name="connsiteY382" fmla="*/ 2332049 h 5905481"/>
              <a:gd name="connsiteX383" fmla="*/ 2269812 w 4810814"/>
              <a:gd name="connsiteY383" fmla="*/ 2398296 h 5905481"/>
              <a:gd name="connsiteX384" fmla="*/ 2254584 w 4810814"/>
              <a:gd name="connsiteY384" fmla="*/ 2372657 h 5905481"/>
              <a:gd name="connsiteX385" fmla="*/ 2265331 w 4810814"/>
              <a:gd name="connsiteY385" fmla="*/ 2351821 h 5905481"/>
              <a:gd name="connsiteX386" fmla="*/ 2276080 w 4810814"/>
              <a:gd name="connsiteY386" fmla="*/ 2330985 h 5905481"/>
              <a:gd name="connsiteX387" fmla="*/ 2271004 w 4810814"/>
              <a:gd name="connsiteY387" fmla="*/ 2322439 h 5905481"/>
              <a:gd name="connsiteX388" fmla="*/ 2296644 w 4810814"/>
              <a:gd name="connsiteY388" fmla="*/ 2307211 h 5905481"/>
              <a:gd name="connsiteX389" fmla="*/ 2291568 w 4810814"/>
              <a:gd name="connsiteY389" fmla="*/ 2298665 h 5905481"/>
              <a:gd name="connsiteX390" fmla="*/ 2304387 w 4810814"/>
              <a:gd name="connsiteY390" fmla="*/ 2291051 h 5905481"/>
              <a:gd name="connsiteX391" fmla="*/ 2299310 w 4810814"/>
              <a:gd name="connsiteY391" fmla="*/ 2282503 h 5905481"/>
              <a:gd name="connsiteX392" fmla="*/ 2316404 w 4810814"/>
              <a:gd name="connsiteY392" fmla="*/ 2272351 h 5905481"/>
              <a:gd name="connsiteX393" fmla="*/ 2315601 w 4810814"/>
              <a:gd name="connsiteY393" fmla="*/ 2261266 h 5905481"/>
              <a:gd name="connsiteX394" fmla="*/ 2314798 w 4810814"/>
              <a:gd name="connsiteY394" fmla="*/ 2250183 h 5905481"/>
              <a:gd name="connsiteX395" fmla="*/ 2331892 w 4810814"/>
              <a:gd name="connsiteY395" fmla="*/ 2240030 h 5905481"/>
              <a:gd name="connsiteX396" fmla="*/ 2350448 w 4810814"/>
              <a:gd name="connsiteY396" fmla="*/ 2188543 h 5905481"/>
              <a:gd name="connsiteX397" fmla="*/ 2362996 w 4810814"/>
              <a:gd name="connsiteY397" fmla="*/ 2146407 h 5905481"/>
              <a:gd name="connsiteX398" fmla="*/ 2380090 w 4810814"/>
              <a:gd name="connsiteY398" fmla="*/ 2136255 h 5905481"/>
              <a:gd name="connsiteX399" fmla="*/ 2375013 w 4810814"/>
              <a:gd name="connsiteY399" fmla="*/ 2127707 h 5905481"/>
              <a:gd name="connsiteX400" fmla="*/ 2382757 w 4810814"/>
              <a:gd name="connsiteY400" fmla="*/ 2111547 h 5905481"/>
              <a:gd name="connsiteX401" fmla="*/ 2390502 w 4810814"/>
              <a:gd name="connsiteY401" fmla="*/ 2095387 h 5905481"/>
              <a:gd name="connsiteX402" fmla="*/ 1896211 w 4810814"/>
              <a:gd name="connsiteY402" fmla="*/ 1978527 h 5905481"/>
              <a:gd name="connsiteX403" fmla="*/ 1917047 w 4810814"/>
              <a:gd name="connsiteY403" fmla="*/ 1989276 h 5905481"/>
              <a:gd name="connsiteX404" fmla="*/ 1882861 w 4810814"/>
              <a:gd name="connsiteY404" fmla="*/ 2009580 h 5905481"/>
              <a:gd name="connsiteX405" fmla="*/ 1867632 w 4810814"/>
              <a:gd name="connsiteY405" fmla="*/ 1983940 h 5905481"/>
              <a:gd name="connsiteX406" fmla="*/ 1896211 w 4810814"/>
              <a:gd name="connsiteY406" fmla="*/ 1978527 h 5905481"/>
              <a:gd name="connsiteX407" fmla="*/ 2234229 w 4810814"/>
              <a:gd name="connsiteY407" fmla="*/ 1968533 h 5905481"/>
              <a:gd name="connsiteX408" fmla="*/ 2239305 w 4810814"/>
              <a:gd name="connsiteY408" fmla="*/ 1977081 h 5905481"/>
              <a:gd name="connsiteX409" fmla="*/ 2261474 w 4810814"/>
              <a:gd name="connsiteY409" fmla="*/ 1975475 h 5905481"/>
              <a:gd name="connsiteX410" fmla="*/ 2284317 w 4810814"/>
              <a:gd name="connsiteY410" fmla="*/ 2013935 h 5905481"/>
              <a:gd name="connsiteX411" fmla="*/ 2277376 w 4810814"/>
              <a:gd name="connsiteY411" fmla="*/ 2041179 h 5905481"/>
              <a:gd name="connsiteX412" fmla="*/ 2268830 w 4810814"/>
              <a:gd name="connsiteY412" fmla="*/ 2046255 h 5905481"/>
              <a:gd name="connsiteX413" fmla="*/ 2263754 w 4810814"/>
              <a:gd name="connsiteY413" fmla="*/ 2037709 h 5905481"/>
              <a:gd name="connsiteX414" fmla="*/ 2242386 w 4810814"/>
              <a:gd name="connsiteY414" fmla="*/ 2050400 h 5905481"/>
              <a:gd name="connsiteX415" fmla="*/ 2237310 w 4810814"/>
              <a:gd name="connsiteY415" fmla="*/ 2041854 h 5905481"/>
              <a:gd name="connsiteX416" fmla="*/ 2228764 w 4810814"/>
              <a:gd name="connsiteY416" fmla="*/ 2046930 h 5905481"/>
              <a:gd name="connsiteX417" fmla="*/ 2205921 w 4810814"/>
              <a:gd name="connsiteY417" fmla="*/ 2008470 h 5905481"/>
              <a:gd name="connsiteX418" fmla="*/ 2218871 w 4810814"/>
              <a:gd name="connsiteY418" fmla="*/ 1971875 h 5905481"/>
              <a:gd name="connsiteX419" fmla="*/ 2234229 w 4810814"/>
              <a:gd name="connsiteY419" fmla="*/ 1968533 h 5905481"/>
              <a:gd name="connsiteX420" fmla="*/ 2108933 w 4810814"/>
              <a:gd name="connsiteY420" fmla="*/ 1777036 h 5905481"/>
              <a:gd name="connsiteX421" fmla="*/ 2129238 w 4810814"/>
              <a:gd name="connsiteY421" fmla="*/ 1811222 h 5905481"/>
              <a:gd name="connsiteX422" fmla="*/ 2104400 w 4810814"/>
              <a:gd name="connsiteY422" fmla="*/ 1837535 h 5905481"/>
              <a:gd name="connsiteX423" fmla="*/ 2108933 w 4810814"/>
              <a:gd name="connsiteY423" fmla="*/ 1777036 h 5905481"/>
              <a:gd name="connsiteX424" fmla="*/ 1303199 w 4810814"/>
              <a:gd name="connsiteY424" fmla="*/ 1637049 h 5905481"/>
              <a:gd name="connsiteX425" fmla="*/ 1313351 w 4810814"/>
              <a:gd name="connsiteY425" fmla="*/ 1654143 h 5905481"/>
              <a:gd name="connsiteX426" fmla="*/ 1322299 w 4810814"/>
              <a:gd name="connsiteY426" fmla="*/ 1654610 h 5905481"/>
              <a:gd name="connsiteX427" fmla="*/ 1331247 w 4810814"/>
              <a:gd name="connsiteY427" fmla="*/ 1655075 h 5905481"/>
              <a:gd name="connsiteX428" fmla="*/ 1404851 w 4810814"/>
              <a:gd name="connsiteY428" fmla="*/ 1779001 h 5905481"/>
              <a:gd name="connsiteX429" fmla="*/ 1396304 w 4810814"/>
              <a:gd name="connsiteY429" fmla="*/ 1784078 h 5905481"/>
              <a:gd name="connsiteX430" fmla="*/ 1412465 w 4810814"/>
              <a:gd name="connsiteY430" fmla="*/ 1791821 h 5905481"/>
              <a:gd name="connsiteX431" fmla="*/ 1419483 w 4810814"/>
              <a:gd name="connsiteY431" fmla="*/ 1842569 h 5905481"/>
              <a:gd name="connsiteX432" fmla="*/ 1411142 w 4810814"/>
              <a:gd name="connsiteY432" fmla="*/ 1896659 h 5905481"/>
              <a:gd name="connsiteX433" fmla="*/ 1397921 w 4810814"/>
              <a:gd name="connsiteY433" fmla="*/ 1898731 h 5905481"/>
              <a:gd name="connsiteX434" fmla="*/ 1388974 w 4810814"/>
              <a:gd name="connsiteY434" fmla="*/ 1898264 h 5905481"/>
              <a:gd name="connsiteX435" fmla="*/ 1363464 w 4810814"/>
              <a:gd name="connsiteY435" fmla="*/ 1884512 h 5905481"/>
              <a:gd name="connsiteX436" fmla="*/ 1341423 w 4810814"/>
              <a:gd name="connsiteY436" fmla="*/ 1857137 h 5905481"/>
              <a:gd name="connsiteX437" fmla="*/ 1332877 w 4810814"/>
              <a:gd name="connsiteY437" fmla="*/ 1862213 h 5905481"/>
              <a:gd name="connsiteX438" fmla="*/ 1327801 w 4810814"/>
              <a:gd name="connsiteY438" fmla="*/ 1853667 h 5905481"/>
              <a:gd name="connsiteX439" fmla="*/ 1329537 w 4810814"/>
              <a:gd name="connsiteY439" fmla="*/ 1846854 h 5905481"/>
              <a:gd name="connsiteX440" fmla="*/ 1333809 w 4810814"/>
              <a:gd name="connsiteY440" fmla="*/ 1844317 h 5905481"/>
              <a:gd name="connsiteX441" fmla="*/ 1325730 w 4810814"/>
              <a:gd name="connsiteY441" fmla="*/ 1840445 h 5905481"/>
              <a:gd name="connsiteX442" fmla="*/ 1310035 w 4810814"/>
              <a:gd name="connsiteY442" fmla="*/ 1823753 h 5905481"/>
              <a:gd name="connsiteX443" fmla="*/ 1318581 w 4810814"/>
              <a:gd name="connsiteY443" fmla="*/ 1818677 h 5905481"/>
              <a:gd name="connsiteX444" fmla="*/ 1303353 w 4810814"/>
              <a:gd name="connsiteY444" fmla="*/ 1793038 h 5905481"/>
              <a:gd name="connsiteX445" fmla="*/ 1311900 w 4810814"/>
              <a:gd name="connsiteY445" fmla="*/ 1787962 h 5905481"/>
              <a:gd name="connsiteX446" fmla="*/ 1293200 w 4810814"/>
              <a:gd name="connsiteY446" fmla="*/ 1775945 h 5905481"/>
              <a:gd name="connsiteX447" fmla="*/ 1301748 w 4810814"/>
              <a:gd name="connsiteY447" fmla="*/ 1770868 h 5905481"/>
              <a:gd name="connsiteX448" fmla="*/ 1291596 w 4810814"/>
              <a:gd name="connsiteY448" fmla="*/ 1753774 h 5905481"/>
              <a:gd name="connsiteX449" fmla="*/ 1300142 w 4810814"/>
              <a:gd name="connsiteY449" fmla="*/ 1748698 h 5905481"/>
              <a:gd name="connsiteX450" fmla="*/ 1280304 w 4810814"/>
              <a:gd name="connsiteY450" fmla="*/ 1705565 h 5905481"/>
              <a:gd name="connsiteX451" fmla="*/ 1260465 w 4810814"/>
              <a:gd name="connsiteY451" fmla="*/ 1662430 h 5905481"/>
              <a:gd name="connsiteX452" fmla="*/ 2007410 w 4810814"/>
              <a:gd name="connsiteY452" fmla="*/ 1606104 h 5905481"/>
              <a:gd name="connsiteX453" fmla="*/ 2056825 w 4810814"/>
              <a:gd name="connsiteY453" fmla="*/ 1611440 h 5905481"/>
              <a:gd name="connsiteX454" fmla="*/ 2087824 w 4810814"/>
              <a:gd name="connsiteY454" fmla="*/ 1731767 h 5905481"/>
              <a:gd name="connsiteX455" fmla="*/ 2027738 w 4810814"/>
              <a:gd name="connsiteY455" fmla="*/ 1825260 h 5905481"/>
              <a:gd name="connsiteX456" fmla="*/ 1998422 w 4810814"/>
              <a:gd name="connsiteY456" fmla="*/ 1805097 h 5905481"/>
              <a:gd name="connsiteX457" fmla="*/ 1975113 w 4810814"/>
              <a:gd name="connsiteY457" fmla="*/ 1775586 h 5905481"/>
              <a:gd name="connsiteX458" fmla="*/ 1960079 w 4810814"/>
              <a:gd name="connsiteY458" fmla="*/ 1706476 h 5905481"/>
              <a:gd name="connsiteX459" fmla="*/ 1991119 w 4810814"/>
              <a:gd name="connsiteY459" fmla="*/ 1627343 h 5905481"/>
              <a:gd name="connsiteX460" fmla="*/ 1986042 w 4810814"/>
              <a:gd name="connsiteY460" fmla="*/ 1618795 h 5905481"/>
              <a:gd name="connsiteX461" fmla="*/ 2306955 w 4810814"/>
              <a:gd name="connsiteY461" fmla="*/ 1526467 h 5905481"/>
              <a:gd name="connsiteX462" fmla="*/ 2317108 w 4810814"/>
              <a:gd name="connsiteY462" fmla="*/ 1543561 h 5905481"/>
              <a:gd name="connsiteX463" fmla="*/ 2337542 w 4810814"/>
              <a:gd name="connsiteY463" fmla="*/ 1548767 h 5905481"/>
              <a:gd name="connsiteX464" fmla="*/ 2354506 w 4810814"/>
              <a:gd name="connsiteY464" fmla="*/ 1567595 h 5905481"/>
              <a:gd name="connsiteX465" fmla="*/ 2382903 w 4810814"/>
              <a:gd name="connsiteY465" fmla="*/ 1698138 h 5905481"/>
              <a:gd name="connsiteX466" fmla="*/ 2320343 w 4810814"/>
              <a:gd name="connsiteY466" fmla="*/ 1772867 h 5905481"/>
              <a:gd name="connsiteX467" fmla="*/ 2268457 w 4810814"/>
              <a:gd name="connsiteY467" fmla="*/ 1748769 h 5905481"/>
              <a:gd name="connsiteX468" fmla="*/ 2237934 w 4810814"/>
              <a:gd name="connsiteY468" fmla="*/ 1711980 h 5905481"/>
              <a:gd name="connsiteX469" fmla="*/ 2240602 w 4810814"/>
              <a:gd name="connsiteY469" fmla="*/ 1687273 h 5905481"/>
              <a:gd name="connsiteX470" fmla="*/ 2243270 w 4810814"/>
              <a:gd name="connsiteY470" fmla="*/ 1662565 h 5905481"/>
              <a:gd name="connsiteX471" fmla="*/ 2251816 w 4810814"/>
              <a:gd name="connsiteY471" fmla="*/ 1657489 h 5905481"/>
              <a:gd name="connsiteX472" fmla="*/ 2234050 w 4810814"/>
              <a:gd name="connsiteY472" fmla="*/ 1627576 h 5905481"/>
              <a:gd name="connsiteX473" fmla="*/ 2240189 w 4810814"/>
              <a:gd name="connsiteY473" fmla="*/ 1589246 h 5905481"/>
              <a:gd name="connsiteX474" fmla="*/ 2306955 w 4810814"/>
              <a:gd name="connsiteY474" fmla="*/ 1526467 h 5905481"/>
              <a:gd name="connsiteX475" fmla="*/ 3464556 w 4810814"/>
              <a:gd name="connsiteY475" fmla="*/ 370693 h 5905481"/>
              <a:gd name="connsiteX476" fmla="*/ 3474708 w 4810814"/>
              <a:gd name="connsiteY476" fmla="*/ 387787 h 5905481"/>
              <a:gd name="connsiteX477" fmla="*/ 3509697 w 4810814"/>
              <a:gd name="connsiteY477" fmla="*/ 378567 h 5905481"/>
              <a:gd name="connsiteX478" fmla="*/ 3514773 w 4810814"/>
              <a:gd name="connsiteY478" fmla="*/ 387114 h 5905481"/>
              <a:gd name="connsiteX479" fmla="*/ 3542951 w 4810814"/>
              <a:gd name="connsiteY479" fmla="*/ 376159 h 5905481"/>
              <a:gd name="connsiteX480" fmla="*/ 3643853 w 4810814"/>
              <a:gd name="connsiteY480" fmla="*/ 400051 h 5905481"/>
              <a:gd name="connsiteX481" fmla="*/ 3711628 w 4810814"/>
              <a:gd name="connsiteY481" fmla="*/ 397371 h 5905481"/>
              <a:gd name="connsiteX482" fmla="*/ 3732996 w 4810814"/>
              <a:gd name="connsiteY482" fmla="*/ 384680 h 5905481"/>
              <a:gd name="connsiteX483" fmla="*/ 3738072 w 4810814"/>
              <a:gd name="connsiteY483" fmla="*/ 393227 h 5905481"/>
              <a:gd name="connsiteX484" fmla="*/ 3755165 w 4810814"/>
              <a:gd name="connsiteY484" fmla="*/ 383076 h 5905481"/>
              <a:gd name="connsiteX485" fmla="*/ 3773863 w 4810814"/>
              <a:gd name="connsiteY485" fmla="*/ 395092 h 5905481"/>
              <a:gd name="connsiteX486" fmla="*/ 3790957 w 4810814"/>
              <a:gd name="connsiteY486" fmla="*/ 384940 h 5905481"/>
              <a:gd name="connsiteX487" fmla="*/ 3807518 w 4810814"/>
              <a:gd name="connsiteY487" fmla="*/ 398227 h 5905481"/>
              <a:gd name="connsiteX488" fmla="*/ 3836901 w 4810814"/>
              <a:gd name="connsiteY488" fmla="*/ 403898 h 5905481"/>
              <a:gd name="connsiteX489" fmla="*/ 3869896 w 4810814"/>
              <a:gd name="connsiteY489" fmla="*/ 459451 h 5905481"/>
              <a:gd name="connsiteX490" fmla="*/ 3861350 w 4810814"/>
              <a:gd name="connsiteY490" fmla="*/ 464527 h 5905481"/>
              <a:gd name="connsiteX491" fmla="*/ 3885124 w 4810814"/>
              <a:gd name="connsiteY491" fmla="*/ 485091 h 5905481"/>
              <a:gd name="connsiteX492" fmla="*/ 4019875 w 4810814"/>
              <a:gd name="connsiteY492" fmla="*/ 468646 h 5905481"/>
              <a:gd name="connsiteX493" fmla="*/ 4055408 w 4810814"/>
              <a:gd name="connsiteY493" fmla="*/ 528472 h 5905481"/>
              <a:gd name="connsiteX494" fmla="*/ 4059292 w 4810814"/>
              <a:gd name="connsiteY494" fmla="*/ 612875 h 5905481"/>
              <a:gd name="connsiteX495" fmla="*/ 4103099 w 4810814"/>
              <a:gd name="connsiteY495" fmla="*/ 633102 h 5905481"/>
              <a:gd name="connsiteX496" fmla="*/ 4159857 w 4810814"/>
              <a:gd name="connsiteY496" fmla="*/ 616735 h 5905481"/>
              <a:gd name="connsiteX497" fmla="*/ 4195843 w 4810814"/>
              <a:gd name="connsiteY497" fmla="*/ 575130 h 5905481"/>
              <a:gd name="connsiteX498" fmla="*/ 4245451 w 4810814"/>
              <a:gd name="connsiteY498" fmla="*/ 536994 h 5905481"/>
              <a:gd name="connsiteX499" fmla="*/ 4267556 w 4810814"/>
              <a:gd name="connsiteY499" fmla="*/ 549880 h 5905481"/>
              <a:gd name="connsiteX500" fmla="*/ 4290464 w 4810814"/>
              <a:gd name="connsiteY500" fmla="*/ 573848 h 5905481"/>
              <a:gd name="connsiteX501" fmla="*/ 4282719 w 4810814"/>
              <a:gd name="connsiteY501" fmla="*/ 590008 h 5905481"/>
              <a:gd name="connsiteX502" fmla="*/ 4274976 w 4810814"/>
              <a:gd name="connsiteY502" fmla="*/ 606170 h 5905481"/>
              <a:gd name="connsiteX503" fmla="*/ 4280052 w 4810814"/>
              <a:gd name="connsiteY503" fmla="*/ 614716 h 5905481"/>
              <a:gd name="connsiteX504" fmla="*/ 4262958 w 4810814"/>
              <a:gd name="connsiteY504" fmla="*/ 624869 h 5905481"/>
              <a:gd name="connsiteX505" fmla="*/ 4262764 w 4810814"/>
              <a:gd name="connsiteY505" fmla="*/ 668339 h 5905481"/>
              <a:gd name="connsiteX506" fmla="*/ 4277798 w 4810814"/>
              <a:gd name="connsiteY506" fmla="*/ 737449 h 5905481"/>
              <a:gd name="connsiteX507" fmla="*/ 4286344 w 4810814"/>
              <a:gd name="connsiteY507" fmla="*/ 732373 h 5905481"/>
              <a:gd name="connsiteX508" fmla="*/ 4309187 w 4810814"/>
              <a:gd name="connsiteY508" fmla="*/ 770833 h 5905481"/>
              <a:gd name="connsiteX509" fmla="*/ 4319806 w 4810814"/>
              <a:gd name="connsiteY509" fmla="*/ 778978 h 5905481"/>
              <a:gd name="connsiteX510" fmla="*/ 4362875 w 4810814"/>
              <a:gd name="connsiteY510" fmla="*/ 773630 h 5905481"/>
              <a:gd name="connsiteX511" fmla="*/ 4377429 w 4810814"/>
              <a:gd name="connsiteY511" fmla="*/ 759205 h 5905481"/>
              <a:gd name="connsiteX512" fmla="*/ 4434252 w 4810814"/>
              <a:gd name="connsiteY512" fmla="*/ 728347 h 5905481"/>
              <a:gd name="connsiteX513" fmla="*/ 4507779 w 4810814"/>
              <a:gd name="connsiteY513" fmla="*/ 774279 h 5905481"/>
              <a:gd name="connsiteX514" fmla="*/ 4445025 w 4810814"/>
              <a:gd name="connsiteY514" fmla="*/ 892481 h 5905481"/>
              <a:gd name="connsiteX515" fmla="*/ 4478020 w 4810814"/>
              <a:gd name="connsiteY515" fmla="*/ 948033 h 5905481"/>
              <a:gd name="connsiteX516" fmla="*/ 4486566 w 4810814"/>
              <a:gd name="connsiteY516" fmla="*/ 942957 h 5905481"/>
              <a:gd name="connsiteX517" fmla="*/ 4501794 w 4810814"/>
              <a:gd name="connsiteY517" fmla="*/ 968597 h 5905481"/>
              <a:gd name="connsiteX518" fmla="*/ 4510342 w 4810814"/>
              <a:gd name="connsiteY518" fmla="*/ 963521 h 5905481"/>
              <a:gd name="connsiteX519" fmla="*/ 4515418 w 4810814"/>
              <a:gd name="connsiteY519" fmla="*/ 972067 h 5905481"/>
              <a:gd name="connsiteX520" fmla="*/ 4546132 w 4810814"/>
              <a:gd name="connsiteY520" fmla="*/ 965386 h 5905481"/>
              <a:gd name="connsiteX521" fmla="*/ 4551209 w 4810814"/>
              <a:gd name="connsiteY521" fmla="*/ 973933 h 5905481"/>
              <a:gd name="connsiteX522" fmla="*/ 4563162 w 4810814"/>
              <a:gd name="connsiteY522" fmla="*/ 969723 h 5905481"/>
              <a:gd name="connsiteX523" fmla="*/ 4575114 w 4810814"/>
              <a:gd name="connsiteY523" fmla="*/ 965515 h 5905481"/>
              <a:gd name="connsiteX524" fmla="*/ 4588800 w 4810814"/>
              <a:gd name="connsiteY524" fmla="*/ 954495 h 5905481"/>
              <a:gd name="connsiteX525" fmla="*/ 4602489 w 4810814"/>
              <a:gd name="connsiteY525" fmla="*/ 943476 h 5905481"/>
              <a:gd name="connsiteX526" fmla="*/ 4650168 w 4810814"/>
              <a:gd name="connsiteY526" fmla="*/ 955622 h 5905481"/>
              <a:gd name="connsiteX527" fmla="*/ 4658715 w 4810814"/>
              <a:gd name="connsiteY527" fmla="*/ 950546 h 5905481"/>
              <a:gd name="connsiteX528" fmla="*/ 4684096 w 4810814"/>
              <a:gd name="connsiteY528" fmla="*/ 993280 h 5905481"/>
              <a:gd name="connsiteX529" fmla="*/ 4663532 w 4810814"/>
              <a:gd name="connsiteY529" fmla="*/ 1017054 h 5905481"/>
              <a:gd name="connsiteX530" fmla="*/ 4644638 w 4810814"/>
              <a:gd name="connsiteY530" fmla="*/ 1048509 h 5905481"/>
              <a:gd name="connsiteX531" fmla="*/ 4616395 w 4810814"/>
              <a:gd name="connsiteY531" fmla="*/ 1073953 h 5905481"/>
              <a:gd name="connsiteX532" fmla="*/ 4595366 w 4810814"/>
              <a:gd name="connsiteY532" fmla="*/ 1106676 h 5905481"/>
              <a:gd name="connsiteX533" fmla="*/ 4604922 w 4810814"/>
              <a:gd name="connsiteY533" fmla="*/ 1161698 h 5905481"/>
              <a:gd name="connsiteX534" fmla="*/ 4642993 w 4810814"/>
              <a:gd name="connsiteY534" fmla="*/ 1225798 h 5905481"/>
              <a:gd name="connsiteX535" fmla="*/ 4659153 w 4810814"/>
              <a:gd name="connsiteY535" fmla="*/ 1233542 h 5905481"/>
              <a:gd name="connsiteX536" fmla="*/ 4675314 w 4810814"/>
              <a:gd name="connsiteY536" fmla="*/ 1241284 h 5905481"/>
              <a:gd name="connsiteX537" fmla="*/ 4692407 w 4810814"/>
              <a:gd name="connsiteY537" fmla="*/ 1231132 h 5905481"/>
              <a:gd name="connsiteX538" fmla="*/ 4711105 w 4810814"/>
              <a:gd name="connsiteY538" fmla="*/ 1243150 h 5905481"/>
              <a:gd name="connsiteX539" fmla="*/ 4723925 w 4810814"/>
              <a:gd name="connsiteY539" fmla="*/ 1235536 h 5905481"/>
              <a:gd name="connsiteX540" fmla="*/ 4746031 w 4810814"/>
              <a:gd name="connsiteY540" fmla="*/ 1248420 h 5905481"/>
              <a:gd name="connsiteX541" fmla="*/ 4767332 w 4810814"/>
              <a:gd name="connsiteY541" fmla="*/ 1250221 h 5905481"/>
              <a:gd name="connsiteX542" fmla="*/ 4792712 w 4810814"/>
              <a:gd name="connsiteY542" fmla="*/ 1292954 h 5905481"/>
              <a:gd name="connsiteX543" fmla="*/ 4777288 w 4810814"/>
              <a:gd name="connsiteY543" fmla="*/ 1310785 h 5905481"/>
              <a:gd name="connsiteX544" fmla="*/ 4753320 w 4810814"/>
              <a:gd name="connsiteY544" fmla="*/ 1333692 h 5905481"/>
              <a:gd name="connsiteX545" fmla="*/ 4709319 w 4810814"/>
              <a:gd name="connsiteY545" fmla="*/ 1356936 h 5905481"/>
              <a:gd name="connsiteX546" fmla="*/ 4669590 w 4810814"/>
              <a:gd name="connsiteY546" fmla="*/ 1377641 h 5905481"/>
              <a:gd name="connsiteX547" fmla="*/ 4662584 w 4810814"/>
              <a:gd name="connsiteY547" fmla="*/ 1419377 h 5905481"/>
              <a:gd name="connsiteX548" fmla="*/ 4669201 w 4810814"/>
              <a:gd name="connsiteY548" fmla="*/ 1464584 h 5905481"/>
              <a:gd name="connsiteX549" fmla="*/ 4703193 w 4810814"/>
              <a:gd name="connsiteY549" fmla="*/ 1487750 h 5905481"/>
              <a:gd name="connsiteX550" fmla="*/ 4740655 w 4810814"/>
              <a:gd name="connsiteY550" fmla="*/ 1497294 h 5905481"/>
              <a:gd name="connsiteX551" fmla="*/ 4745731 w 4810814"/>
              <a:gd name="connsiteY551" fmla="*/ 1505840 h 5905481"/>
              <a:gd name="connsiteX552" fmla="*/ 4758551 w 4810814"/>
              <a:gd name="connsiteY552" fmla="*/ 1498226 h 5905481"/>
              <a:gd name="connsiteX553" fmla="*/ 4773378 w 4810814"/>
              <a:gd name="connsiteY553" fmla="*/ 1518324 h 5905481"/>
              <a:gd name="connsiteX554" fmla="*/ 4785667 w 4810814"/>
              <a:gd name="connsiteY554" fmla="*/ 1534147 h 5905481"/>
              <a:gd name="connsiteX555" fmla="*/ 4792348 w 4810814"/>
              <a:gd name="connsiteY555" fmla="*/ 1564864 h 5905481"/>
              <a:gd name="connsiteX556" fmla="*/ 4768314 w 4810814"/>
              <a:gd name="connsiteY556" fmla="*/ 1602262 h 5905481"/>
              <a:gd name="connsiteX557" fmla="*/ 4713693 w 4810814"/>
              <a:gd name="connsiteY557" fmla="*/ 1617361 h 5905481"/>
              <a:gd name="connsiteX558" fmla="*/ 4685257 w 4810814"/>
              <a:gd name="connsiteY558" fmla="*/ 1686277 h 5905481"/>
              <a:gd name="connsiteX559" fmla="*/ 4676710 w 4810814"/>
              <a:gd name="connsiteY559" fmla="*/ 1691353 h 5905481"/>
              <a:gd name="connsiteX560" fmla="*/ 4732676 w 4810814"/>
              <a:gd name="connsiteY560" fmla="*/ 1756384 h 5905481"/>
              <a:gd name="connsiteX561" fmla="*/ 4774346 w 4810814"/>
              <a:gd name="connsiteY561" fmla="*/ 1777882 h 5905481"/>
              <a:gd name="connsiteX562" fmla="*/ 4782895 w 4810814"/>
              <a:gd name="connsiteY562" fmla="*/ 1772804 h 5905481"/>
              <a:gd name="connsiteX563" fmla="*/ 4810814 w 4810814"/>
              <a:gd name="connsiteY563" fmla="*/ 1819811 h 5905481"/>
              <a:gd name="connsiteX564" fmla="*/ 4793720 w 4810814"/>
              <a:gd name="connsiteY564" fmla="*/ 1829963 h 5905481"/>
              <a:gd name="connsiteX565" fmla="*/ 4793656 w 4810814"/>
              <a:gd name="connsiteY565" fmla="*/ 1844453 h 5905481"/>
              <a:gd name="connsiteX566" fmla="*/ 4778232 w 4810814"/>
              <a:gd name="connsiteY566" fmla="*/ 1862284 h 5905481"/>
              <a:gd name="connsiteX567" fmla="*/ 4773156 w 4810814"/>
              <a:gd name="connsiteY567" fmla="*/ 1853738 h 5905481"/>
              <a:gd name="connsiteX568" fmla="*/ 4738968 w 4810814"/>
              <a:gd name="connsiteY568" fmla="*/ 1874043 h 5905481"/>
              <a:gd name="connsiteX569" fmla="*/ 4724543 w 4810814"/>
              <a:gd name="connsiteY569" fmla="*/ 1859487 h 5905481"/>
              <a:gd name="connsiteX570" fmla="*/ 4696367 w 4810814"/>
              <a:gd name="connsiteY570" fmla="*/ 1870442 h 5905481"/>
              <a:gd name="connsiteX571" fmla="*/ 4675542 w 4810814"/>
              <a:gd name="connsiteY571" fmla="*/ 1952178 h 5905481"/>
              <a:gd name="connsiteX572" fmla="*/ 4714080 w 4810814"/>
              <a:gd name="connsiteY572" fmla="*/ 2007330 h 5905481"/>
              <a:gd name="connsiteX573" fmla="*/ 4752617 w 4810814"/>
              <a:gd name="connsiteY573" fmla="*/ 2062481 h 5905481"/>
              <a:gd name="connsiteX574" fmla="*/ 4743139 w 4810814"/>
              <a:gd name="connsiteY574" fmla="*/ 2085453 h 5905481"/>
              <a:gd name="connsiteX575" fmla="*/ 4737933 w 4810814"/>
              <a:gd name="connsiteY575" fmla="*/ 2105887 h 5905481"/>
              <a:gd name="connsiteX576" fmla="*/ 4701674 w 4810814"/>
              <a:gd name="connsiteY576" fmla="*/ 2112969 h 5905481"/>
              <a:gd name="connsiteX577" fmla="*/ 4671425 w 4810814"/>
              <a:gd name="connsiteY577" fmla="*/ 2110704 h 5905481"/>
              <a:gd name="connsiteX578" fmla="*/ 4638973 w 4810814"/>
              <a:gd name="connsiteY578" fmla="*/ 2124197 h 5905481"/>
              <a:gd name="connsiteX579" fmla="*/ 4633897 w 4810814"/>
              <a:gd name="connsiteY579" fmla="*/ 2115651 h 5905481"/>
              <a:gd name="connsiteX580" fmla="*/ 4579146 w 4810814"/>
              <a:gd name="connsiteY580" fmla="*/ 2159730 h 5905481"/>
              <a:gd name="connsiteX581" fmla="*/ 4589584 w 4810814"/>
              <a:gd name="connsiteY581" fmla="*/ 2303830 h 5905481"/>
              <a:gd name="connsiteX582" fmla="*/ 4538847 w 4810814"/>
              <a:gd name="connsiteY582" fmla="*/ 2403331 h 5905481"/>
              <a:gd name="connsiteX583" fmla="*/ 4445095 w 4810814"/>
              <a:gd name="connsiteY583" fmla="*/ 2401208 h 5905481"/>
              <a:gd name="connsiteX584" fmla="*/ 4440019 w 4810814"/>
              <a:gd name="connsiteY584" fmla="*/ 2392661 h 5905481"/>
              <a:gd name="connsiteX585" fmla="*/ 4412578 w 4810814"/>
              <a:gd name="connsiteY585" fmla="*/ 2429190 h 5905481"/>
              <a:gd name="connsiteX586" fmla="*/ 4379131 w 4810814"/>
              <a:gd name="connsiteY586" fmla="*/ 2475070 h 5905481"/>
              <a:gd name="connsiteX587" fmla="*/ 4380800 w 4810814"/>
              <a:gd name="connsiteY587" fmla="*/ 2482749 h 5905481"/>
              <a:gd name="connsiteX588" fmla="*/ 4382471 w 4810814"/>
              <a:gd name="connsiteY588" fmla="*/ 2490429 h 5905481"/>
              <a:gd name="connsiteX589" fmla="*/ 4380734 w 4810814"/>
              <a:gd name="connsiteY589" fmla="*/ 2497240 h 5905481"/>
              <a:gd name="connsiteX590" fmla="*/ 4434033 w 4810814"/>
              <a:gd name="connsiteY590" fmla="*/ 2586980 h 5905481"/>
              <a:gd name="connsiteX591" fmla="*/ 4417744 w 4810814"/>
              <a:gd name="connsiteY591" fmla="*/ 2608216 h 5905481"/>
              <a:gd name="connsiteX592" fmla="*/ 4422820 w 4810814"/>
              <a:gd name="connsiteY592" fmla="*/ 2616762 h 5905481"/>
              <a:gd name="connsiteX593" fmla="*/ 4388634 w 4810814"/>
              <a:gd name="connsiteY593" fmla="*/ 2637066 h 5905481"/>
              <a:gd name="connsiteX594" fmla="*/ 4342688 w 4810814"/>
              <a:gd name="connsiteY594" fmla="*/ 2618109 h 5905481"/>
              <a:gd name="connsiteX595" fmla="*/ 4334143 w 4810814"/>
              <a:gd name="connsiteY595" fmla="*/ 2623184 h 5905481"/>
              <a:gd name="connsiteX596" fmla="*/ 4304488 w 4810814"/>
              <a:gd name="connsiteY596" fmla="*/ 2582991 h 5905481"/>
              <a:gd name="connsiteX597" fmla="*/ 4295943 w 4810814"/>
              <a:gd name="connsiteY597" fmla="*/ 2588066 h 5905481"/>
              <a:gd name="connsiteX598" fmla="*/ 4288329 w 4810814"/>
              <a:gd name="connsiteY598" fmla="*/ 2575246 h 5905481"/>
              <a:gd name="connsiteX599" fmla="*/ 4279783 w 4810814"/>
              <a:gd name="connsiteY599" fmla="*/ 2580322 h 5905481"/>
              <a:gd name="connsiteX600" fmla="*/ 4264088 w 4810814"/>
              <a:gd name="connsiteY600" fmla="*/ 2563631 h 5905481"/>
              <a:gd name="connsiteX601" fmla="*/ 4238913 w 4810814"/>
              <a:gd name="connsiteY601" fmla="*/ 2569911 h 5905481"/>
              <a:gd name="connsiteX602" fmla="*/ 4233837 w 4810814"/>
              <a:gd name="connsiteY602" fmla="*/ 2561365 h 5905481"/>
              <a:gd name="connsiteX603" fmla="*/ 4217145 w 4810814"/>
              <a:gd name="connsiteY603" fmla="*/ 2577058 h 5905481"/>
              <a:gd name="connsiteX604" fmla="*/ 4200454 w 4810814"/>
              <a:gd name="connsiteY604" fmla="*/ 2592753 h 5905481"/>
              <a:gd name="connsiteX605" fmla="*/ 4195378 w 4810814"/>
              <a:gd name="connsiteY605" fmla="*/ 2584207 h 5905481"/>
              <a:gd name="connsiteX606" fmla="*/ 4178285 w 4810814"/>
              <a:gd name="connsiteY606" fmla="*/ 2594359 h 5905481"/>
              <a:gd name="connsiteX607" fmla="*/ 4173209 w 4810814"/>
              <a:gd name="connsiteY607" fmla="*/ 2585813 h 5905481"/>
              <a:gd name="connsiteX608" fmla="*/ 4127006 w 4810814"/>
              <a:gd name="connsiteY608" fmla="*/ 2624815 h 5905481"/>
              <a:gd name="connsiteX609" fmla="*/ 4125943 w 4810814"/>
              <a:gd name="connsiteY609" fmla="*/ 2671692 h 5905481"/>
              <a:gd name="connsiteX610" fmla="*/ 4117396 w 4810814"/>
              <a:gd name="connsiteY610" fmla="*/ 2676768 h 5905481"/>
              <a:gd name="connsiteX611" fmla="*/ 4125011 w 4810814"/>
              <a:gd name="connsiteY611" fmla="*/ 2689588 h 5905481"/>
              <a:gd name="connsiteX612" fmla="*/ 4112994 w 4810814"/>
              <a:gd name="connsiteY612" fmla="*/ 2708286 h 5905481"/>
              <a:gd name="connsiteX613" fmla="*/ 4123147 w 4810814"/>
              <a:gd name="connsiteY613" fmla="*/ 2725380 h 5905481"/>
              <a:gd name="connsiteX614" fmla="*/ 4117538 w 4810814"/>
              <a:gd name="connsiteY614" fmla="*/ 2740272 h 5905481"/>
              <a:gd name="connsiteX615" fmla="*/ 4107658 w 4810814"/>
              <a:gd name="connsiteY615" fmla="*/ 2757701 h 5905481"/>
              <a:gd name="connsiteX616" fmla="*/ 4050565 w 4810814"/>
              <a:gd name="connsiteY616" fmla="*/ 2754037 h 5905481"/>
              <a:gd name="connsiteX617" fmla="*/ 4007223 w 4810814"/>
              <a:gd name="connsiteY617" fmla="*/ 2724861 h 5905481"/>
              <a:gd name="connsiteX618" fmla="*/ 3958741 w 4810814"/>
              <a:gd name="connsiteY618" fmla="*/ 2701629 h 5905481"/>
              <a:gd name="connsiteX619" fmla="*/ 3893037 w 4810814"/>
              <a:gd name="connsiteY619" fmla="*/ 2717531 h 5905481"/>
              <a:gd name="connsiteX620" fmla="*/ 3861258 w 4810814"/>
              <a:gd name="connsiteY620" fmla="*/ 2771090 h 5905481"/>
              <a:gd name="connsiteX621" fmla="*/ 3852711 w 4810814"/>
              <a:gd name="connsiteY621" fmla="*/ 2776166 h 5905481"/>
              <a:gd name="connsiteX622" fmla="*/ 3885706 w 4810814"/>
              <a:gd name="connsiteY622" fmla="*/ 2831719 h 5905481"/>
              <a:gd name="connsiteX623" fmla="*/ 3877159 w 4810814"/>
              <a:gd name="connsiteY623" fmla="*/ 2836794 h 5905481"/>
              <a:gd name="connsiteX624" fmla="*/ 3893527 w 4810814"/>
              <a:gd name="connsiteY624" fmla="*/ 2893552 h 5905481"/>
              <a:gd name="connsiteX625" fmla="*/ 3891196 w 4810814"/>
              <a:gd name="connsiteY625" fmla="*/ 2938291 h 5905481"/>
              <a:gd name="connsiteX626" fmla="*/ 3912096 w 4810814"/>
              <a:gd name="connsiteY626" fmla="*/ 2934550 h 5905481"/>
              <a:gd name="connsiteX627" fmla="*/ 3943149 w 4810814"/>
              <a:gd name="connsiteY627" fmla="*/ 2947901 h 5905481"/>
              <a:gd name="connsiteX628" fmla="*/ 3951695 w 4810814"/>
              <a:gd name="connsiteY628" fmla="*/ 2942825 h 5905481"/>
              <a:gd name="connsiteX629" fmla="*/ 3961847 w 4810814"/>
              <a:gd name="connsiteY629" fmla="*/ 2959917 h 5905481"/>
              <a:gd name="connsiteX630" fmla="*/ 3970393 w 4810814"/>
              <a:gd name="connsiteY630" fmla="*/ 2954841 h 5905481"/>
              <a:gd name="connsiteX631" fmla="*/ 3985622 w 4810814"/>
              <a:gd name="connsiteY631" fmla="*/ 2980481 h 5905481"/>
              <a:gd name="connsiteX632" fmla="*/ 3989895 w 4810814"/>
              <a:gd name="connsiteY632" fmla="*/ 2977943 h 5905481"/>
              <a:gd name="connsiteX633" fmla="*/ 3992434 w 4810814"/>
              <a:gd name="connsiteY633" fmla="*/ 2982217 h 5905481"/>
              <a:gd name="connsiteX634" fmla="*/ 3998377 w 4810814"/>
              <a:gd name="connsiteY634" fmla="*/ 2987357 h 5905481"/>
              <a:gd name="connsiteX635" fmla="*/ 4004322 w 4810814"/>
              <a:gd name="connsiteY635" fmla="*/ 2992498 h 5905481"/>
              <a:gd name="connsiteX636" fmla="*/ 4012207 w 4810814"/>
              <a:gd name="connsiteY636" fmla="*/ 3039840 h 5905481"/>
              <a:gd name="connsiteX637" fmla="*/ 4039595 w 4810814"/>
              <a:gd name="connsiteY637" fmla="*/ 3110286 h 5905481"/>
              <a:gd name="connsiteX638" fmla="*/ 4048141 w 4810814"/>
              <a:gd name="connsiteY638" fmla="*/ 3105210 h 5905481"/>
              <a:gd name="connsiteX639" fmla="*/ 4071514 w 4810814"/>
              <a:gd name="connsiteY639" fmla="*/ 3120231 h 5905481"/>
              <a:gd name="connsiteX640" fmla="*/ 4095691 w 4810814"/>
              <a:gd name="connsiteY640" fmla="*/ 3146337 h 5905481"/>
              <a:gd name="connsiteX641" fmla="*/ 4067319 w 4810814"/>
              <a:gd name="connsiteY641" fmla="*/ 3200762 h 5905481"/>
              <a:gd name="connsiteX642" fmla="*/ 4038946 w 4810814"/>
              <a:gd name="connsiteY642" fmla="*/ 3255189 h 5905481"/>
              <a:gd name="connsiteX643" fmla="*/ 4069403 w 4810814"/>
              <a:gd name="connsiteY643" fmla="*/ 3306469 h 5905481"/>
              <a:gd name="connsiteX644" fmla="*/ 4095846 w 4810814"/>
              <a:gd name="connsiteY644" fmla="*/ 3302324 h 5905481"/>
              <a:gd name="connsiteX645" fmla="*/ 4100922 w 4810814"/>
              <a:gd name="connsiteY645" fmla="*/ 3310871 h 5905481"/>
              <a:gd name="connsiteX646" fmla="*/ 4190661 w 4810814"/>
              <a:gd name="connsiteY646" fmla="*/ 3257572 h 5905481"/>
              <a:gd name="connsiteX647" fmla="*/ 4194934 w 4810814"/>
              <a:gd name="connsiteY647" fmla="*/ 3255034 h 5905481"/>
              <a:gd name="connsiteX648" fmla="*/ 4200476 w 4810814"/>
              <a:gd name="connsiteY648" fmla="*/ 3254633 h 5905481"/>
              <a:gd name="connsiteX649" fmla="*/ 4210293 w 4810814"/>
              <a:gd name="connsiteY649" fmla="*/ 3251693 h 5905481"/>
              <a:gd name="connsiteX650" fmla="*/ 4185869 w 4810814"/>
              <a:gd name="connsiteY650" fmla="*/ 3376032 h 5905481"/>
              <a:gd name="connsiteX651" fmla="*/ 4190945 w 4810814"/>
              <a:gd name="connsiteY651" fmla="*/ 3384579 h 5905481"/>
              <a:gd name="connsiteX652" fmla="*/ 4176597 w 4810814"/>
              <a:gd name="connsiteY652" fmla="*/ 3448018 h 5905481"/>
              <a:gd name="connsiteX653" fmla="*/ 4187888 w 4810814"/>
              <a:gd name="connsiteY653" fmla="*/ 3496228 h 5905481"/>
              <a:gd name="connsiteX654" fmla="*/ 4176804 w 4810814"/>
              <a:gd name="connsiteY654" fmla="*/ 3497031 h 5905481"/>
              <a:gd name="connsiteX655" fmla="*/ 4183614 w 4810814"/>
              <a:gd name="connsiteY655" fmla="*/ 3498766 h 5905481"/>
              <a:gd name="connsiteX656" fmla="*/ 4202314 w 4810814"/>
              <a:gd name="connsiteY656" fmla="*/ 3510783 h 5905481"/>
              <a:gd name="connsiteX657" fmla="*/ 4193767 w 4810814"/>
              <a:gd name="connsiteY657" fmla="*/ 3515860 h 5905481"/>
              <a:gd name="connsiteX658" fmla="*/ 4203919 w 4810814"/>
              <a:gd name="connsiteY658" fmla="*/ 3532954 h 5905481"/>
              <a:gd name="connsiteX659" fmla="*/ 4195373 w 4810814"/>
              <a:gd name="connsiteY659" fmla="*/ 3538030 h 5905481"/>
              <a:gd name="connsiteX660" fmla="*/ 4206935 w 4810814"/>
              <a:gd name="connsiteY660" fmla="*/ 3620763 h 5905481"/>
              <a:gd name="connsiteX661" fmla="*/ 4238933 w 4810814"/>
              <a:gd name="connsiteY661" fmla="*/ 3708701 h 5905481"/>
              <a:gd name="connsiteX662" fmla="*/ 4257231 w 4810814"/>
              <a:gd name="connsiteY662" fmla="*/ 3715176 h 5905481"/>
              <a:gd name="connsiteX663" fmla="*/ 4266178 w 4810814"/>
              <a:gd name="connsiteY663" fmla="*/ 3715643 h 5905481"/>
              <a:gd name="connsiteX664" fmla="*/ 4283272 w 4810814"/>
              <a:gd name="connsiteY664" fmla="*/ 3705491 h 5905481"/>
              <a:gd name="connsiteX665" fmla="*/ 4288348 w 4810814"/>
              <a:gd name="connsiteY665" fmla="*/ 3714037 h 5905481"/>
              <a:gd name="connsiteX666" fmla="*/ 4331885 w 4810814"/>
              <a:gd name="connsiteY666" fmla="*/ 3699742 h 5905481"/>
              <a:gd name="connsiteX667" fmla="*/ 4364672 w 4810814"/>
              <a:gd name="connsiteY667" fmla="*/ 3706281 h 5905481"/>
              <a:gd name="connsiteX668" fmla="*/ 4389845 w 4810814"/>
              <a:gd name="connsiteY668" fmla="*/ 3700000 h 5905481"/>
              <a:gd name="connsiteX669" fmla="*/ 4394921 w 4810814"/>
              <a:gd name="connsiteY669" fmla="*/ 3708548 h 5905481"/>
              <a:gd name="connsiteX670" fmla="*/ 4434183 w 4810814"/>
              <a:gd name="connsiteY670" fmla="*/ 3696790 h 5905481"/>
              <a:gd name="connsiteX671" fmla="*/ 4439259 w 4810814"/>
              <a:gd name="connsiteY671" fmla="*/ 3705336 h 5905481"/>
              <a:gd name="connsiteX672" fmla="*/ 4538685 w 4810814"/>
              <a:gd name="connsiteY672" fmla="*/ 3678078 h 5905481"/>
              <a:gd name="connsiteX673" fmla="*/ 4620757 w 4810814"/>
              <a:gd name="connsiteY673" fmla="*/ 3718935 h 5905481"/>
              <a:gd name="connsiteX674" fmla="*/ 4590845 w 4810814"/>
              <a:gd name="connsiteY674" fmla="*/ 3736701 h 5905481"/>
              <a:gd name="connsiteX675" fmla="*/ 4543035 w 4810814"/>
              <a:gd name="connsiteY675" fmla="*/ 3753534 h 5905481"/>
              <a:gd name="connsiteX676" fmla="*/ 4517396 w 4810814"/>
              <a:gd name="connsiteY676" fmla="*/ 3768762 h 5905481"/>
              <a:gd name="connsiteX677" fmla="*/ 4485074 w 4810814"/>
              <a:gd name="connsiteY677" fmla="*/ 3753276 h 5905481"/>
              <a:gd name="connsiteX678" fmla="*/ 4472254 w 4810814"/>
              <a:gd name="connsiteY678" fmla="*/ 3760890 h 5905481"/>
              <a:gd name="connsiteX679" fmla="*/ 4461635 w 4810814"/>
              <a:gd name="connsiteY679" fmla="*/ 3752744 h 5905481"/>
              <a:gd name="connsiteX680" fmla="*/ 4424172 w 4810814"/>
              <a:gd name="connsiteY680" fmla="*/ 3743200 h 5905481"/>
              <a:gd name="connsiteX681" fmla="*/ 4351256 w 4810814"/>
              <a:gd name="connsiteY681" fmla="*/ 3751825 h 5905481"/>
              <a:gd name="connsiteX682" fmla="*/ 4241083 w 4810814"/>
              <a:gd name="connsiteY682" fmla="*/ 3799917 h 5905481"/>
              <a:gd name="connsiteX683" fmla="*/ 4246159 w 4810814"/>
              <a:gd name="connsiteY683" fmla="*/ 3808464 h 5905481"/>
              <a:gd name="connsiteX684" fmla="*/ 4218719 w 4810814"/>
              <a:gd name="connsiteY684" fmla="*/ 3844994 h 5905481"/>
              <a:gd name="connsiteX685" fmla="*/ 4214251 w 4810814"/>
              <a:gd name="connsiteY685" fmla="*/ 3891003 h 5905481"/>
              <a:gd name="connsiteX686" fmla="*/ 4225206 w 4810814"/>
              <a:gd name="connsiteY686" fmla="*/ 3919181 h 5905481"/>
              <a:gd name="connsiteX687" fmla="*/ 4216659 w 4810814"/>
              <a:gd name="connsiteY687" fmla="*/ 3924257 h 5905481"/>
              <a:gd name="connsiteX688" fmla="*/ 4219935 w 4810814"/>
              <a:gd name="connsiteY688" fmla="*/ 3954105 h 5905481"/>
              <a:gd name="connsiteX689" fmla="*/ 4234296 w 4810814"/>
              <a:gd name="connsiteY689" fmla="*/ 3983151 h 5905481"/>
              <a:gd name="connsiteX690" fmla="*/ 4286054 w 4810814"/>
              <a:gd name="connsiteY690" fmla="*/ 4036229 h 5905481"/>
              <a:gd name="connsiteX691" fmla="*/ 4327789 w 4810814"/>
              <a:gd name="connsiteY691" fmla="*/ 4043236 h 5905481"/>
              <a:gd name="connsiteX692" fmla="*/ 4343017 w 4810814"/>
              <a:gd name="connsiteY692" fmla="*/ 4068876 h 5905481"/>
              <a:gd name="connsiteX693" fmla="*/ 4351565 w 4810814"/>
              <a:gd name="connsiteY693" fmla="*/ 4063799 h 5905481"/>
              <a:gd name="connsiteX694" fmla="*/ 4385492 w 4810814"/>
              <a:gd name="connsiteY694" fmla="*/ 4101457 h 5905481"/>
              <a:gd name="connsiteX695" fmla="*/ 4381088 w 4810814"/>
              <a:gd name="connsiteY695" fmla="*/ 4132976 h 5905481"/>
              <a:gd name="connsiteX696" fmla="*/ 4346968 w 4810814"/>
              <a:gd name="connsiteY696" fmla="*/ 4138789 h 5905481"/>
              <a:gd name="connsiteX697" fmla="*/ 4312846 w 4810814"/>
              <a:gd name="connsiteY697" fmla="*/ 4144604 h 5905481"/>
              <a:gd name="connsiteX698" fmla="*/ 4307769 w 4810814"/>
              <a:gd name="connsiteY698" fmla="*/ 4136056 h 5905481"/>
              <a:gd name="connsiteX699" fmla="*/ 4269439 w 4810814"/>
              <a:gd name="connsiteY699" fmla="*/ 4129918 h 5905481"/>
              <a:gd name="connsiteX700" fmla="*/ 4231912 w 4810814"/>
              <a:gd name="connsiteY700" fmla="*/ 4134864 h 5905481"/>
              <a:gd name="connsiteX701" fmla="*/ 4230047 w 4810814"/>
              <a:gd name="connsiteY701" fmla="*/ 4170657 h 5905481"/>
              <a:gd name="connsiteX702" fmla="*/ 4221501 w 4810814"/>
              <a:gd name="connsiteY702" fmla="*/ 4175732 h 5905481"/>
              <a:gd name="connsiteX703" fmla="*/ 4235797 w 4810814"/>
              <a:gd name="connsiteY703" fmla="*/ 4219269 h 5905481"/>
              <a:gd name="connsiteX704" fmla="*/ 4227250 w 4810814"/>
              <a:gd name="connsiteY704" fmla="*/ 4224345 h 5905481"/>
              <a:gd name="connsiteX705" fmla="*/ 4237401 w 4810814"/>
              <a:gd name="connsiteY705" fmla="*/ 4241437 h 5905481"/>
              <a:gd name="connsiteX706" fmla="*/ 4203760 w 4810814"/>
              <a:gd name="connsiteY706" fmla="*/ 4330788 h 5905481"/>
              <a:gd name="connsiteX707" fmla="*/ 4211374 w 4810814"/>
              <a:gd name="connsiteY707" fmla="*/ 4343608 h 5905481"/>
              <a:gd name="connsiteX708" fmla="*/ 4183130 w 4810814"/>
              <a:gd name="connsiteY708" fmla="*/ 4369053 h 5905481"/>
              <a:gd name="connsiteX709" fmla="*/ 4162568 w 4810814"/>
              <a:gd name="connsiteY709" fmla="*/ 4392828 h 5905481"/>
              <a:gd name="connsiteX710" fmla="*/ 4159433 w 4810814"/>
              <a:gd name="connsiteY710" fmla="*/ 4426484 h 5905481"/>
              <a:gd name="connsiteX711" fmla="*/ 4183480 w 4810814"/>
              <a:gd name="connsiteY711" fmla="*/ 4481569 h 5905481"/>
              <a:gd name="connsiteX712" fmla="*/ 4223415 w 4810814"/>
              <a:gd name="connsiteY712" fmla="*/ 4509878 h 5905481"/>
              <a:gd name="connsiteX713" fmla="*/ 4231831 w 4810814"/>
              <a:gd name="connsiteY713" fmla="*/ 4533782 h 5905481"/>
              <a:gd name="connsiteX714" fmla="*/ 4240250 w 4810814"/>
              <a:gd name="connsiteY714" fmla="*/ 4557687 h 5905481"/>
              <a:gd name="connsiteX715" fmla="*/ 4214610 w 4810814"/>
              <a:gd name="connsiteY715" fmla="*/ 4572915 h 5905481"/>
              <a:gd name="connsiteX716" fmla="*/ 4206996 w 4810814"/>
              <a:gd name="connsiteY716" fmla="*/ 4560096 h 5905481"/>
              <a:gd name="connsiteX717" fmla="*/ 4171203 w 4810814"/>
              <a:gd name="connsiteY717" fmla="*/ 4558230 h 5905481"/>
              <a:gd name="connsiteX718" fmla="*/ 4161051 w 4810814"/>
              <a:gd name="connsiteY718" fmla="*/ 4541138 h 5905481"/>
              <a:gd name="connsiteX719" fmla="*/ 4119315 w 4810814"/>
              <a:gd name="connsiteY719" fmla="*/ 4534132 h 5905481"/>
              <a:gd name="connsiteX720" fmla="*/ 4095941 w 4810814"/>
              <a:gd name="connsiteY720" fmla="*/ 4519110 h 5905481"/>
              <a:gd name="connsiteX721" fmla="*/ 4074705 w 4810814"/>
              <a:gd name="connsiteY721" fmla="*/ 4502819 h 5905481"/>
              <a:gd name="connsiteX722" fmla="*/ 4040182 w 4810814"/>
              <a:gd name="connsiteY722" fmla="*/ 4503091 h 5905481"/>
              <a:gd name="connsiteX723" fmla="*/ 4035106 w 4810814"/>
              <a:gd name="connsiteY723" fmla="*/ 4494545 h 5905481"/>
              <a:gd name="connsiteX724" fmla="*/ 3992373 w 4810814"/>
              <a:gd name="connsiteY724" fmla="*/ 4519925 h 5905481"/>
              <a:gd name="connsiteX725" fmla="*/ 3997449 w 4810814"/>
              <a:gd name="connsiteY725" fmla="*/ 4528471 h 5905481"/>
              <a:gd name="connsiteX726" fmla="*/ 3976083 w 4810814"/>
              <a:gd name="connsiteY726" fmla="*/ 4541161 h 5905481"/>
              <a:gd name="connsiteX727" fmla="*/ 3981159 w 4810814"/>
              <a:gd name="connsiteY727" fmla="*/ 4549708 h 5905481"/>
              <a:gd name="connsiteX728" fmla="*/ 3891419 w 4810814"/>
              <a:gd name="connsiteY728" fmla="*/ 4603008 h 5905481"/>
              <a:gd name="connsiteX729" fmla="*/ 3893025 w 4810814"/>
              <a:gd name="connsiteY729" fmla="*/ 4625176 h 5905481"/>
              <a:gd name="connsiteX730" fmla="*/ 3875931 w 4810814"/>
              <a:gd name="connsiteY730" fmla="*/ 4635329 h 5905481"/>
              <a:gd name="connsiteX731" fmla="*/ 3883546 w 4810814"/>
              <a:gd name="connsiteY731" fmla="*/ 4648149 h 5905481"/>
              <a:gd name="connsiteX732" fmla="*/ 3874533 w 4810814"/>
              <a:gd name="connsiteY732" fmla="*/ 4662174 h 5905481"/>
              <a:gd name="connsiteX733" fmla="*/ 3874067 w 4810814"/>
              <a:gd name="connsiteY733" fmla="*/ 4671120 h 5905481"/>
              <a:gd name="connsiteX734" fmla="*/ 3891030 w 4810814"/>
              <a:gd name="connsiteY734" fmla="*/ 4689949 h 5905481"/>
              <a:gd name="connsiteX735" fmla="*/ 3902918 w 4810814"/>
              <a:gd name="connsiteY735" fmla="*/ 4700231 h 5905481"/>
              <a:gd name="connsiteX736" fmla="*/ 3886368 w 4810814"/>
              <a:gd name="connsiteY736" fmla="*/ 4779429 h 5905481"/>
              <a:gd name="connsiteX737" fmla="*/ 3856585 w 4810814"/>
              <a:gd name="connsiteY737" fmla="*/ 4768216 h 5905481"/>
              <a:gd name="connsiteX738" fmla="*/ 3848038 w 4810814"/>
              <a:gd name="connsiteY738" fmla="*/ 4773292 h 5905481"/>
              <a:gd name="connsiteX739" fmla="*/ 3832810 w 4810814"/>
              <a:gd name="connsiteY739" fmla="*/ 4747651 h 5905481"/>
              <a:gd name="connsiteX740" fmla="*/ 3799621 w 4810814"/>
              <a:gd name="connsiteY740" fmla="*/ 4735569 h 5905481"/>
              <a:gd name="connsiteX741" fmla="*/ 3770575 w 4810814"/>
              <a:gd name="connsiteY741" fmla="*/ 4749930 h 5905481"/>
              <a:gd name="connsiteX742" fmla="*/ 3734926 w 4810814"/>
              <a:gd name="connsiteY742" fmla="*/ 4811569 h 5905481"/>
              <a:gd name="connsiteX743" fmla="*/ 3769124 w 4810814"/>
              <a:gd name="connsiteY743" fmla="*/ 4883749 h 5905481"/>
              <a:gd name="connsiteX744" fmla="*/ 3777671 w 4810814"/>
              <a:gd name="connsiteY744" fmla="*/ 4878673 h 5905481"/>
              <a:gd name="connsiteX745" fmla="*/ 3779678 w 4810814"/>
              <a:gd name="connsiteY745" fmla="*/ 4906384 h 5905481"/>
              <a:gd name="connsiteX746" fmla="*/ 3755242 w 4810814"/>
              <a:gd name="connsiteY746" fmla="*/ 4938239 h 5905481"/>
              <a:gd name="connsiteX747" fmla="*/ 3721651 w 4810814"/>
              <a:gd name="connsiteY747" fmla="*/ 4920615 h 5905481"/>
              <a:gd name="connsiteX748" fmla="*/ 3682183 w 4810814"/>
              <a:gd name="connsiteY748" fmla="*/ 4883359 h 5905481"/>
              <a:gd name="connsiteX749" fmla="*/ 3659081 w 4810814"/>
              <a:gd name="connsiteY749" fmla="*/ 4902861 h 5905481"/>
              <a:gd name="connsiteX750" fmla="*/ 3679256 w 4810814"/>
              <a:gd name="connsiteY750" fmla="*/ 4966028 h 5905481"/>
              <a:gd name="connsiteX751" fmla="*/ 3707239 w 4810814"/>
              <a:gd name="connsiteY751" fmla="*/ 4998544 h 5905481"/>
              <a:gd name="connsiteX752" fmla="*/ 3732684 w 4810814"/>
              <a:gd name="connsiteY752" fmla="*/ 5026786 h 5905481"/>
              <a:gd name="connsiteX753" fmla="*/ 3724137 w 4810814"/>
              <a:gd name="connsiteY753" fmla="*/ 5031863 h 5905481"/>
              <a:gd name="connsiteX754" fmla="*/ 3731286 w 4810814"/>
              <a:gd name="connsiteY754" fmla="*/ 5053631 h 5905481"/>
              <a:gd name="connsiteX755" fmla="*/ 3740971 w 4810814"/>
              <a:gd name="connsiteY755" fmla="*/ 5079672 h 5905481"/>
              <a:gd name="connsiteX756" fmla="*/ 3732425 w 4810814"/>
              <a:gd name="connsiteY756" fmla="*/ 5084748 h 5905481"/>
              <a:gd name="connsiteX757" fmla="*/ 3729692 w 4810814"/>
              <a:gd name="connsiteY757" fmla="*/ 5123945 h 5905481"/>
              <a:gd name="connsiteX758" fmla="*/ 3696244 w 4810814"/>
              <a:gd name="connsiteY758" fmla="*/ 5169825 h 5905481"/>
              <a:gd name="connsiteX759" fmla="*/ 3701320 w 4810814"/>
              <a:gd name="connsiteY759" fmla="*/ 5178371 h 5905481"/>
              <a:gd name="connsiteX760" fmla="*/ 3669668 w 4810814"/>
              <a:gd name="connsiteY760" fmla="*/ 5202943 h 5905481"/>
              <a:gd name="connsiteX761" fmla="*/ 3547676 w 4810814"/>
              <a:gd name="connsiteY761" fmla="*/ 5226270 h 5905481"/>
              <a:gd name="connsiteX762" fmla="*/ 3418455 w 4810814"/>
              <a:gd name="connsiteY762" fmla="*/ 5149829 h 5905481"/>
              <a:gd name="connsiteX763" fmla="*/ 3391145 w 4810814"/>
              <a:gd name="connsiteY763" fmla="*/ 5157379 h 5905481"/>
              <a:gd name="connsiteX764" fmla="*/ 3357825 w 4810814"/>
              <a:gd name="connsiteY764" fmla="*/ 5174278 h 5905481"/>
              <a:gd name="connsiteX765" fmla="*/ 3322176 w 4810814"/>
              <a:gd name="connsiteY765" fmla="*/ 5235917 h 5905481"/>
              <a:gd name="connsiteX766" fmla="*/ 3270365 w 4810814"/>
              <a:gd name="connsiteY766" fmla="*/ 5289811 h 5905481"/>
              <a:gd name="connsiteX767" fmla="*/ 3244725 w 4810814"/>
              <a:gd name="connsiteY767" fmla="*/ 5305039 h 5905481"/>
              <a:gd name="connsiteX768" fmla="*/ 3240659 w 4810814"/>
              <a:gd name="connsiteY768" fmla="*/ 5356591 h 5905481"/>
              <a:gd name="connsiteX769" fmla="*/ 3205073 w 4810814"/>
              <a:gd name="connsiteY769" fmla="*/ 5403739 h 5905481"/>
              <a:gd name="connsiteX770" fmla="*/ 3204283 w 4810814"/>
              <a:gd name="connsiteY770" fmla="*/ 5485138 h 5905481"/>
              <a:gd name="connsiteX771" fmla="*/ 3153273 w 4810814"/>
              <a:gd name="connsiteY771" fmla="*/ 5550113 h 5905481"/>
              <a:gd name="connsiteX772" fmla="*/ 3086302 w 4810814"/>
              <a:gd name="connsiteY772" fmla="*/ 5563882 h 5905481"/>
              <a:gd name="connsiteX773" fmla="*/ 3032277 w 4810814"/>
              <a:gd name="connsiteY773" fmla="*/ 5541053 h 5905481"/>
              <a:gd name="connsiteX774" fmla="*/ 3023731 w 4810814"/>
              <a:gd name="connsiteY774" fmla="*/ 5546128 h 5905481"/>
              <a:gd name="connsiteX775" fmla="*/ 3007632 w 4810814"/>
              <a:gd name="connsiteY775" fmla="*/ 5523889 h 5905481"/>
              <a:gd name="connsiteX776" fmla="*/ 2991536 w 4810814"/>
              <a:gd name="connsiteY776" fmla="*/ 5501655 h 5905481"/>
              <a:gd name="connsiteX777" fmla="*/ 2995809 w 4810814"/>
              <a:gd name="connsiteY777" fmla="*/ 5499117 h 5905481"/>
              <a:gd name="connsiteX778" fmla="*/ 3021038 w 4810814"/>
              <a:gd name="connsiteY778" fmla="*/ 5385867 h 5905481"/>
              <a:gd name="connsiteX779" fmla="*/ 3041538 w 4810814"/>
              <a:gd name="connsiteY779" fmla="*/ 5376583 h 5905481"/>
              <a:gd name="connsiteX780" fmla="*/ 3062036 w 4810814"/>
              <a:gd name="connsiteY780" fmla="*/ 5367299 h 5905481"/>
              <a:gd name="connsiteX781" fmla="*/ 3085138 w 4810814"/>
              <a:gd name="connsiteY781" fmla="*/ 5347796 h 5905481"/>
              <a:gd name="connsiteX782" fmla="*/ 3080062 w 4810814"/>
              <a:gd name="connsiteY782" fmla="*/ 5339250 h 5905481"/>
              <a:gd name="connsiteX783" fmla="*/ 3098218 w 4810814"/>
              <a:gd name="connsiteY783" fmla="*/ 5282222 h 5905481"/>
              <a:gd name="connsiteX784" fmla="*/ 3075504 w 4810814"/>
              <a:gd name="connsiteY784" fmla="*/ 5214782 h 5905481"/>
              <a:gd name="connsiteX785" fmla="*/ 3056003 w 4810814"/>
              <a:gd name="connsiteY785" fmla="*/ 5191680 h 5905481"/>
              <a:gd name="connsiteX786" fmla="*/ 3039039 w 4810814"/>
              <a:gd name="connsiteY786" fmla="*/ 5172851 h 5905481"/>
              <a:gd name="connsiteX787" fmla="*/ 3021946 w 4810814"/>
              <a:gd name="connsiteY787" fmla="*/ 5183003 h 5905481"/>
              <a:gd name="connsiteX788" fmla="*/ 2984949 w 4810814"/>
              <a:gd name="connsiteY788" fmla="*/ 5164511 h 5905481"/>
              <a:gd name="connsiteX789" fmla="*/ 2951294 w 4810814"/>
              <a:gd name="connsiteY789" fmla="*/ 5161378 h 5905481"/>
              <a:gd name="connsiteX790" fmla="*/ 2941142 w 4810814"/>
              <a:gd name="connsiteY790" fmla="*/ 5144284 h 5905481"/>
              <a:gd name="connsiteX791" fmla="*/ 2848659 w 4810814"/>
              <a:gd name="connsiteY791" fmla="*/ 5144297 h 5905481"/>
              <a:gd name="connsiteX792" fmla="*/ 2788495 w 4810814"/>
              <a:gd name="connsiteY792" fmla="*/ 5159797 h 5905481"/>
              <a:gd name="connsiteX793" fmla="*/ 2783419 w 4810814"/>
              <a:gd name="connsiteY793" fmla="*/ 5151251 h 5905481"/>
              <a:gd name="connsiteX794" fmla="*/ 2737216 w 4810814"/>
              <a:gd name="connsiteY794" fmla="*/ 5190253 h 5905481"/>
              <a:gd name="connsiteX795" fmla="*/ 2732141 w 4810814"/>
              <a:gd name="connsiteY795" fmla="*/ 5181707 h 5905481"/>
              <a:gd name="connsiteX796" fmla="*/ 2685134 w 4810814"/>
              <a:gd name="connsiteY796" fmla="*/ 5209625 h 5905481"/>
              <a:gd name="connsiteX797" fmla="*/ 2680058 w 4810814"/>
              <a:gd name="connsiteY797" fmla="*/ 5201078 h 5905481"/>
              <a:gd name="connsiteX798" fmla="*/ 2615557 w 4810814"/>
              <a:gd name="connsiteY798" fmla="*/ 5233607 h 5905481"/>
              <a:gd name="connsiteX799" fmla="*/ 2551056 w 4810814"/>
              <a:gd name="connsiteY799" fmla="*/ 5266135 h 5905481"/>
              <a:gd name="connsiteX800" fmla="*/ 2549320 w 4810814"/>
              <a:gd name="connsiteY800" fmla="*/ 5272948 h 5905481"/>
              <a:gd name="connsiteX801" fmla="*/ 2546316 w 4810814"/>
              <a:gd name="connsiteY801" fmla="*/ 5277620 h 5905481"/>
              <a:gd name="connsiteX802" fmla="*/ 2539038 w 4810814"/>
              <a:gd name="connsiteY802" fmla="*/ 5284834 h 5905481"/>
              <a:gd name="connsiteX803" fmla="*/ 2523680 w 4810814"/>
              <a:gd name="connsiteY803" fmla="*/ 5288176 h 5905481"/>
              <a:gd name="connsiteX804" fmla="*/ 2508323 w 4810814"/>
              <a:gd name="connsiteY804" fmla="*/ 5291515 h 5905481"/>
              <a:gd name="connsiteX805" fmla="*/ 2513399 w 4810814"/>
              <a:gd name="connsiteY805" fmla="*/ 5300062 h 5905481"/>
              <a:gd name="connsiteX806" fmla="*/ 2500579 w 4810814"/>
              <a:gd name="connsiteY806" fmla="*/ 5307676 h 5905481"/>
              <a:gd name="connsiteX807" fmla="*/ 2505656 w 4810814"/>
              <a:gd name="connsiteY807" fmla="*/ 5316223 h 5905481"/>
              <a:gd name="connsiteX808" fmla="*/ 2477010 w 4810814"/>
              <a:gd name="connsiteY808" fmla="*/ 5336126 h 5905481"/>
              <a:gd name="connsiteX809" fmla="*/ 2450906 w 4810814"/>
              <a:gd name="connsiteY809" fmla="*/ 5360302 h 5905481"/>
              <a:gd name="connsiteX810" fmla="*/ 2455981 w 4810814"/>
              <a:gd name="connsiteY810" fmla="*/ 5368849 h 5905481"/>
              <a:gd name="connsiteX811" fmla="*/ 2442294 w 4810814"/>
              <a:gd name="connsiteY811" fmla="*/ 5379869 h 5905481"/>
              <a:gd name="connsiteX812" fmla="*/ 2428606 w 4810814"/>
              <a:gd name="connsiteY812" fmla="*/ 5390889 h 5905481"/>
              <a:gd name="connsiteX813" fmla="*/ 2433682 w 4810814"/>
              <a:gd name="connsiteY813" fmla="*/ 5399435 h 5905481"/>
              <a:gd name="connsiteX814" fmla="*/ 2416590 w 4810814"/>
              <a:gd name="connsiteY814" fmla="*/ 5409587 h 5905481"/>
              <a:gd name="connsiteX815" fmla="*/ 2413455 w 4810814"/>
              <a:gd name="connsiteY815" fmla="*/ 5443242 h 5905481"/>
              <a:gd name="connsiteX816" fmla="*/ 2407782 w 4810814"/>
              <a:gd name="connsiteY816" fmla="*/ 5472625 h 5905481"/>
              <a:gd name="connsiteX817" fmla="*/ 2390690 w 4810814"/>
              <a:gd name="connsiteY817" fmla="*/ 5482776 h 5905481"/>
              <a:gd name="connsiteX818" fmla="*/ 2393098 w 4810814"/>
              <a:gd name="connsiteY818" fmla="*/ 5516030 h 5905481"/>
              <a:gd name="connsiteX819" fmla="*/ 2384552 w 4810814"/>
              <a:gd name="connsiteY819" fmla="*/ 5521106 h 5905481"/>
              <a:gd name="connsiteX820" fmla="*/ 2392166 w 4810814"/>
              <a:gd name="connsiteY820" fmla="*/ 5533926 h 5905481"/>
              <a:gd name="connsiteX821" fmla="*/ 2385225 w 4810814"/>
              <a:gd name="connsiteY821" fmla="*/ 5561172 h 5905481"/>
              <a:gd name="connsiteX822" fmla="*/ 2368132 w 4810814"/>
              <a:gd name="connsiteY822" fmla="*/ 5571324 h 5905481"/>
              <a:gd name="connsiteX823" fmla="*/ 2332081 w 4810814"/>
              <a:gd name="connsiteY823" fmla="*/ 5627421 h 5905481"/>
              <a:gd name="connsiteX824" fmla="*/ 2292417 w 4810814"/>
              <a:gd name="connsiteY824" fmla="*/ 5633636 h 5905481"/>
              <a:gd name="connsiteX825" fmla="*/ 2260626 w 4810814"/>
              <a:gd name="connsiteY825" fmla="*/ 5594710 h 5905481"/>
              <a:gd name="connsiteX826" fmla="*/ 2276178 w 4810814"/>
              <a:gd name="connsiteY826" fmla="*/ 5547899 h 5905481"/>
              <a:gd name="connsiteX827" fmla="*/ 2294270 w 4810814"/>
              <a:gd name="connsiteY827" fmla="*/ 5505360 h 5905481"/>
              <a:gd name="connsiteX828" fmla="*/ 2284117 w 4810814"/>
              <a:gd name="connsiteY828" fmla="*/ 5488266 h 5905481"/>
              <a:gd name="connsiteX829" fmla="*/ 2304681 w 4810814"/>
              <a:gd name="connsiteY829" fmla="*/ 5464492 h 5905481"/>
              <a:gd name="connsiteX830" fmla="*/ 2327781 w 4810814"/>
              <a:gd name="connsiteY830" fmla="*/ 5444991 h 5905481"/>
              <a:gd name="connsiteX831" fmla="*/ 2326177 w 4810814"/>
              <a:gd name="connsiteY831" fmla="*/ 5422821 h 5905481"/>
              <a:gd name="connsiteX832" fmla="*/ 2338997 w 4810814"/>
              <a:gd name="connsiteY832" fmla="*/ 5415207 h 5905481"/>
              <a:gd name="connsiteX833" fmla="*/ 2337391 w 4810814"/>
              <a:gd name="connsiteY833" fmla="*/ 5393038 h 5905481"/>
              <a:gd name="connsiteX834" fmla="*/ 2363031 w 4810814"/>
              <a:gd name="connsiteY834" fmla="*/ 5377809 h 5905481"/>
              <a:gd name="connsiteX835" fmla="*/ 2357955 w 4810814"/>
              <a:gd name="connsiteY835" fmla="*/ 5369263 h 5905481"/>
              <a:gd name="connsiteX836" fmla="*/ 2375048 w 4810814"/>
              <a:gd name="connsiteY836" fmla="*/ 5359111 h 5905481"/>
              <a:gd name="connsiteX837" fmla="*/ 2369971 w 4810814"/>
              <a:gd name="connsiteY837" fmla="*/ 5350563 h 5905481"/>
              <a:gd name="connsiteX838" fmla="*/ 2432465 w 4810814"/>
              <a:gd name="connsiteY838" fmla="*/ 5290324 h 5905481"/>
              <a:gd name="connsiteX839" fmla="*/ 2427390 w 4810814"/>
              <a:gd name="connsiteY839" fmla="*/ 5281778 h 5905481"/>
              <a:gd name="connsiteX840" fmla="*/ 2444483 w 4810814"/>
              <a:gd name="connsiteY840" fmla="*/ 5271626 h 5905481"/>
              <a:gd name="connsiteX841" fmla="*/ 2439407 w 4810814"/>
              <a:gd name="connsiteY841" fmla="*/ 5263078 h 5905481"/>
              <a:gd name="connsiteX842" fmla="*/ 2537356 w 4810814"/>
              <a:gd name="connsiteY842" fmla="*/ 5184671 h 5905481"/>
              <a:gd name="connsiteX843" fmla="*/ 2648125 w 4810814"/>
              <a:gd name="connsiteY843" fmla="*/ 5098649 h 5905481"/>
              <a:gd name="connsiteX844" fmla="*/ 2637973 w 4810814"/>
              <a:gd name="connsiteY844" fmla="*/ 5081555 h 5905481"/>
              <a:gd name="connsiteX845" fmla="*/ 2615402 w 4810814"/>
              <a:gd name="connsiteY845" fmla="*/ 5077618 h 5905481"/>
              <a:gd name="connsiteX846" fmla="*/ 2592831 w 4810814"/>
              <a:gd name="connsiteY846" fmla="*/ 5073682 h 5905481"/>
              <a:gd name="connsiteX847" fmla="*/ 2587755 w 4810814"/>
              <a:gd name="connsiteY847" fmla="*/ 5065136 h 5905481"/>
              <a:gd name="connsiteX848" fmla="*/ 2570662 w 4810814"/>
              <a:gd name="connsiteY848" fmla="*/ 5075287 h 5905481"/>
              <a:gd name="connsiteX849" fmla="*/ 2501616 w 4810814"/>
              <a:gd name="connsiteY849" fmla="*/ 5075832 h 5905481"/>
              <a:gd name="connsiteX850" fmla="*/ 2496540 w 4810814"/>
              <a:gd name="connsiteY850" fmla="*/ 5067284 h 5905481"/>
              <a:gd name="connsiteX851" fmla="*/ 2450131 w 4810814"/>
              <a:gd name="connsiteY851" fmla="*/ 5057275 h 5905481"/>
              <a:gd name="connsiteX852" fmla="*/ 2430097 w 4810814"/>
              <a:gd name="connsiteY852" fmla="*/ 5057611 h 5905481"/>
              <a:gd name="connsiteX853" fmla="*/ 2414739 w 4810814"/>
              <a:gd name="connsiteY853" fmla="*/ 5060952 h 5905481"/>
              <a:gd name="connsiteX854" fmla="*/ 2379815 w 4810814"/>
              <a:gd name="connsiteY854" fmla="*/ 5055681 h 5905481"/>
              <a:gd name="connsiteX855" fmla="*/ 2366995 w 4810814"/>
              <a:gd name="connsiteY855" fmla="*/ 5063295 h 5905481"/>
              <a:gd name="connsiteX856" fmla="*/ 2350834 w 4810814"/>
              <a:gd name="connsiteY856" fmla="*/ 5055551 h 5905481"/>
              <a:gd name="connsiteX857" fmla="*/ 2333741 w 4810814"/>
              <a:gd name="connsiteY857" fmla="*/ 5065704 h 5905481"/>
              <a:gd name="connsiteX858" fmla="*/ 2310769 w 4810814"/>
              <a:gd name="connsiteY858" fmla="*/ 5056225 h 5905481"/>
              <a:gd name="connsiteX859" fmla="*/ 2287796 w 4810814"/>
              <a:gd name="connsiteY859" fmla="*/ 5046746 h 5905481"/>
              <a:gd name="connsiteX860" fmla="*/ 2270704 w 4810814"/>
              <a:gd name="connsiteY860" fmla="*/ 5056898 h 5905481"/>
              <a:gd name="connsiteX861" fmla="*/ 2252004 w 4810814"/>
              <a:gd name="connsiteY861" fmla="*/ 5044882 h 5905481"/>
              <a:gd name="connsiteX862" fmla="*/ 2239184 w 4810814"/>
              <a:gd name="connsiteY862" fmla="*/ 5052496 h 5905481"/>
              <a:gd name="connsiteX863" fmla="*/ 2206864 w 4810814"/>
              <a:gd name="connsiteY863" fmla="*/ 5037007 h 5905481"/>
              <a:gd name="connsiteX864" fmla="*/ 2187231 w 4810814"/>
              <a:gd name="connsiteY864" fmla="*/ 5042886 h 5905481"/>
              <a:gd name="connsiteX865" fmla="*/ 2156515 w 4810814"/>
              <a:gd name="connsiteY865" fmla="*/ 5049569 h 5905481"/>
              <a:gd name="connsiteX866" fmla="*/ 2161591 w 4810814"/>
              <a:gd name="connsiteY866" fmla="*/ 5058115 h 5905481"/>
              <a:gd name="connsiteX867" fmla="*/ 2141300 w 4810814"/>
              <a:gd name="connsiteY867" fmla="*/ 5116412 h 5905481"/>
              <a:gd name="connsiteX868" fmla="*/ 2103242 w 4810814"/>
              <a:gd name="connsiteY868" fmla="*/ 5144797 h 5905481"/>
              <a:gd name="connsiteX869" fmla="*/ 1946192 w 4810814"/>
              <a:gd name="connsiteY869" fmla="*/ 5191828 h 5905481"/>
              <a:gd name="connsiteX870" fmla="*/ 1920553 w 4810814"/>
              <a:gd name="connsiteY870" fmla="*/ 5207056 h 5905481"/>
              <a:gd name="connsiteX871" fmla="*/ 1884760 w 4810814"/>
              <a:gd name="connsiteY871" fmla="*/ 5205192 h 5905481"/>
              <a:gd name="connsiteX872" fmla="*/ 1855780 w 4810814"/>
              <a:gd name="connsiteY872" fmla="*/ 5205061 h 5905481"/>
              <a:gd name="connsiteX873" fmla="*/ 1830400 w 4810814"/>
              <a:gd name="connsiteY873" fmla="*/ 5162329 h 5905481"/>
              <a:gd name="connsiteX874" fmla="*/ 1891028 w 4810814"/>
              <a:gd name="connsiteY874" fmla="*/ 5137881 h 5905481"/>
              <a:gd name="connsiteX875" fmla="*/ 1885952 w 4810814"/>
              <a:gd name="connsiteY875" fmla="*/ 5129335 h 5905481"/>
              <a:gd name="connsiteX876" fmla="*/ 1911592 w 4810814"/>
              <a:gd name="connsiteY876" fmla="*/ 5114106 h 5905481"/>
              <a:gd name="connsiteX877" fmla="*/ 1906516 w 4810814"/>
              <a:gd name="connsiteY877" fmla="*/ 5105560 h 5905481"/>
              <a:gd name="connsiteX878" fmla="*/ 1936430 w 4810814"/>
              <a:gd name="connsiteY878" fmla="*/ 5087793 h 5905481"/>
              <a:gd name="connsiteX879" fmla="*/ 1959997 w 4810814"/>
              <a:gd name="connsiteY879" fmla="*/ 5059344 h 5905481"/>
              <a:gd name="connsiteX880" fmla="*/ 1983566 w 4810814"/>
              <a:gd name="connsiteY880" fmla="*/ 5030895 h 5905481"/>
              <a:gd name="connsiteX881" fmla="*/ 1929605 w 4810814"/>
              <a:gd name="connsiteY881" fmla="*/ 4993574 h 5905481"/>
              <a:gd name="connsiteX882" fmla="*/ 1850136 w 4810814"/>
              <a:gd name="connsiteY882" fmla="*/ 4942501 h 5905481"/>
              <a:gd name="connsiteX883" fmla="*/ 1841588 w 4810814"/>
              <a:gd name="connsiteY883" fmla="*/ 4947578 h 5905481"/>
              <a:gd name="connsiteX884" fmla="*/ 1826360 w 4810814"/>
              <a:gd name="connsiteY884" fmla="*/ 4921938 h 5905481"/>
              <a:gd name="connsiteX885" fmla="*/ 1817814 w 4810814"/>
              <a:gd name="connsiteY885" fmla="*/ 4927014 h 5905481"/>
              <a:gd name="connsiteX886" fmla="*/ 1806794 w 4810814"/>
              <a:gd name="connsiteY886" fmla="*/ 4913326 h 5905481"/>
              <a:gd name="connsiteX887" fmla="*/ 1795774 w 4810814"/>
              <a:gd name="connsiteY887" fmla="*/ 4899639 h 5905481"/>
              <a:gd name="connsiteX888" fmla="*/ 1787228 w 4810814"/>
              <a:gd name="connsiteY888" fmla="*/ 4904715 h 5905481"/>
              <a:gd name="connsiteX889" fmla="*/ 1766923 w 4810814"/>
              <a:gd name="connsiteY889" fmla="*/ 4870528 h 5905481"/>
              <a:gd name="connsiteX890" fmla="*/ 1758377 w 4810814"/>
              <a:gd name="connsiteY890" fmla="*/ 4875604 h 5905481"/>
              <a:gd name="connsiteX891" fmla="*/ 1732466 w 4810814"/>
              <a:gd name="connsiteY891" fmla="*/ 4856310 h 5905481"/>
              <a:gd name="connsiteX892" fmla="*/ 1713364 w 4810814"/>
              <a:gd name="connsiteY892" fmla="*/ 4838750 h 5905481"/>
              <a:gd name="connsiteX893" fmla="*/ 1704819 w 4810814"/>
              <a:gd name="connsiteY893" fmla="*/ 4843826 h 5905481"/>
              <a:gd name="connsiteX894" fmla="*/ 1668354 w 4810814"/>
              <a:gd name="connsiteY894" fmla="*/ 4801895 h 5905481"/>
              <a:gd name="connsiteX895" fmla="*/ 1604514 w 4810814"/>
              <a:gd name="connsiteY895" fmla="*/ 4782006 h 5905481"/>
              <a:gd name="connsiteX896" fmla="*/ 1594361 w 4810814"/>
              <a:gd name="connsiteY896" fmla="*/ 4764912 h 5905481"/>
              <a:gd name="connsiteX897" fmla="*/ 1572191 w 4810814"/>
              <a:gd name="connsiteY897" fmla="*/ 4766518 h 5905481"/>
              <a:gd name="connsiteX898" fmla="*/ 1562040 w 4810814"/>
              <a:gd name="connsiteY898" fmla="*/ 4749426 h 5905481"/>
              <a:gd name="connsiteX899" fmla="*/ 1553493 w 4810814"/>
              <a:gd name="connsiteY899" fmla="*/ 4754502 h 5905481"/>
              <a:gd name="connsiteX900" fmla="*/ 1520032 w 4810814"/>
              <a:gd name="connsiteY900" fmla="*/ 4707897 h 5905481"/>
              <a:gd name="connsiteX901" fmla="*/ 1486572 w 4810814"/>
              <a:gd name="connsiteY901" fmla="*/ 4661291 h 5905481"/>
              <a:gd name="connsiteX902" fmla="*/ 1495118 w 4810814"/>
              <a:gd name="connsiteY902" fmla="*/ 4656215 h 5905481"/>
              <a:gd name="connsiteX903" fmla="*/ 1462123 w 4810814"/>
              <a:gd name="connsiteY903" fmla="*/ 4600662 h 5905481"/>
              <a:gd name="connsiteX904" fmla="*/ 1453577 w 4810814"/>
              <a:gd name="connsiteY904" fmla="*/ 4605738 h 5905481"/>
              <a:gd name="connsiteX905" fmla="*/ 1433272 w 4810814"/>
              <a:gd name="connsiteY905" fmla="*/ 4571551 h 5905481"/>
              <a:gd name="connsiteX906" fmla="*/ 1424725 w 4810814"/>
              <a:gd name="connsiteY906" fmla="*/ 4576628 h 5905481"/>
              <a:gd name="connsiteX907" fmla="*/ 1406959 w 4810814"/>
              <a:gd name="connsiteY907" fmla="*/ 4546716 h 5905481"/>
              <a:gd name="connsiteX908" fmla="*/ 1398413 w 4810814"/>
              <a:gd name="connsiteY908" fmla="*/ 4551792 h 5905481"/>
              <a:gd name="connsiteX909" fmla="*/ 1378108 w 4810814"/>
              <a:gd name="connsiteY909" fmla="*/ 4517605 h 5905481"/>
              <a:gd name="connsiteX910" fmla="*/ 1369562 w 4810814"/>
              <a:gd name="connsiteY910" fmla="*/ 4522681 h 5905481"/>
              <a:gd name="connsiteX911" fmla="*/ 1258444 w 4810814"/>
              <a:gd name="connsiteY911" fmla="*/ 4496185 h 5905481"/>
              <a:gd name="connsiteX912" fmla="*/ 1121427 w 4810814"/>
              <a:gd name="connsiteY912" fmla="*/ 4542881 h 5905481"/>
              <a:gd name="connsiteX913" fmla="*/ 1089778 w 4810814"/>
              <a:gd name="connsiteY913" fmla="*/ 4567458 h 5905481"/>
              <a:gd name="connsiteX914" fmla="*/ 1094855 w 4810814"/>
              <a:gd name="connsiteY914" fmla="*/ 4576005 h 5905481"/>
              <a:gd name="connsiteX915" fmla="*/ 1060669 w 4810814"/>
              <a:gd name="connsiteY915" fmla="*/ 4596310 h 5905481"/>
              <a:gd name="connsiteX916" fmla="*/ 1065744 w 4810814"/>
              <a:gd name="connsiteY916" fmla="*/ 4604856 h 5905481"/>
              <a:gd name="connsiteX917" fmla="*/ 1040104 w 4810814"/>
              <a:gd name="connsiteY917" fmla="*/ 4620084 h 5905481"/>
              <a:gd name="connsiteX918" fmla="*/ 1045180 w 4810814"/>
              <a:gd name="connsiteY918" fmla="*/ 4628631 h 5905481"/>
              <a:gd name="connsiteX919" fmla="*/ 995169 w 4810814"/>
              <a:gd name="connsiteY919" fmla="*/ 4661224 h 5905481"/>
              <a:gd name="connsiteX920" fmla="*/ 964661 w 4810814"/>
              <a:gd name="connsiteY920" fmla="*/ 4716919 h 5905481"/>
              <a:gd name="connsiteX921" fmla="*/ 908707 w 4810814"/>
              <a:gd name="connsiteY921" fmla="*/ 4744371 h 5905481"/>
              <a:gd name="connsiteX922" fmla="*/ 835724 w 4810814"/>
              <a:gd name="connsiteY922" fmla="*/ 4767485 h 5905481"/>
              <a:gd name="connsiteX923" fmla="*/ 762406 w 4810814"/>
              <a:gd name="connsiteY923" fmla="*/ 4770567 h 5905481"/>
              <a:gd name="connsiteX924" fmla="*/ 705441 w 4810814"/>
              <a:gd name="connsiteY924" fmla="*/ 4737921 h 5905481"/>
              <a:gd name="connsiteX925" fmla="*/ 714053 w 4810814"/>
              <a:gd name="connsiteY925" fmla="*/ 4718355 h 5905481"/>
              <a:gd name="connsiteX926" fmla="*/ 736287 w 4810814"/>
              <a:gd name="connsiteY926" fmla="*/ 4702259 h 5905481"/>
              <a:gd name="connsiteX927" fmla="*/ 773011 w 4810814"/>
              <a:gd name="connsiteY927" fmla="*/ 4686228 h 5905481"/>
              <a:gd name="connsiteX928" fmla="*/ 778087 w 4810814"/>
              <a:gd name="connsiteY928" fmla="*/ 4694774 h 5905481"/>
              <a:gd name="connsiteX929" fmla="*/ 795181 w 4810814"/>
              <a:gd name="connsiteY929" fmla="*/ 4684622 h 5905481"/>
              <a:gd name="connsiteX930" fmla="*/ 800257 w 4810814"/>
              <a:gd name="connsiteY930" fmla="*/ 4693168 h 5905481"/>
              <a:gd name="connsiteX931" fmla="*/ 821623 w 4810814"/>
              <a:gd name="connsiteY931" fmla="*/ 4680478 h 5905481"/>
              <a:gd name="connsiteX932" fmla="*/ 840322 w 4810814"/>
              <a:gd name="connsiteY932" fmla="*/ 4692496 h 5905481"/>
              <a:gd name="connsiteX933" fmla="*/ 857415 w 4810814"/>
              <a:gd name="connsiteY933" fmla="*/ 4682344 h 5905481"/>
              <a:gd name="connsiteX934" fmla="*/ 862491 w 4810814"/>
              <a:gd name="connsiteY934" fmla="*/ 4690890 h 5905481"/>
              <a:gd name="connsiteX935" fmla="*/ 882122 w 4810814"/>
              <a:gd name="connsiteY935" fmla="*/ 4685012 h 5905481"/>
              <a:gd name="connsiteX936" fmla="*/ 901753 w 4810814"/>
              <a:gd name="connsiteY936" fmla="*/ 4679132 h 5905481"/>
              <a:gd name="connsiteX937" fmla="*/ 906830 w 4810814"/>
              <a:gd name="connsiteY937" fmla="*/ 4687679 h 5905481"/>
              <a:gd name="connsiteX938" fmla="*/ 976535 w 4810814"/>
              <a:gd name="connsiteY938" fmla="*/ 4634716 h 5905481"/>
              <a:gd name="connsiteX939" fmla="*/ 1036894 w 4810814"/>
              <a:gd name="connsiteY939" fmla="*/ 4575746 h 5905481"/>
              <a:gd name="connsiteX940" fmla="*/ 1031817 w 4810814"/>
              <a:gd name="connsiteY940" fmla="*/ 4567198 h 5905481"/>
              <a:gd name="connsiteX941" fmla="*/ 1056252 w 4810814"/>
              <a:gd name="connsiteY941" fmla="*/ 4535343 h 5905481"/>
              <a:gd name="connsiteX942" fmla="*/ 1049972 w 4810814"/>
              <a:gd name="connsiteY942" fmla="*/ 4510170 h 5905481"/>
              <a:gd name="connsiteX943" fmla="*/ 1018920 w 4810814"/>
              <a:gd name="connsiteY943" fmla="*/ 4496819 h 5905481"/>
              <a:gd name="connsiteX944" fmla="*/ 960557 w 4810814"/>
              <a:gd name="connsiteY944" fmla="*/ 4491018 h 5905481"/>
              <a:gd name="connsiteX945" fmla="*/ 897921 w 4810814"/>
              <a:gd name="connsiteY945" fmla="*/ 4487753 h 5905481"/>
              <a:gd name="connsiteX946" fmla="*/ 860860 w 4810814"/>
              <a:gd name="connsiteY946" fmla="*/ 4483752 h 5905481"/>
              <a:gd name="connsiteX947" fmla="*/ 796760 w 4810814"/>
              <a:gd name="connsiteY947" fmla="*/ 4521823 h 5905481"/>
              <a:gd name="connsiteX948" fmla="*/ 791684 w 4810814"/>
              <a:gd name="connsiteY948" fmla="*/ 4513277 h 5905481"/>
              <a:gd name="connsiteX949" fmla="*/ 774592 w 4810814"/>
              <a:gd name="connsiteY949" fmla="*/ 4523429 h 5905481"/>
              <a:gd name="connsiteX950" fmla="*/ 769515 w 4810814"/>
              <a:gd name="connsiteY950" fmla="*/ 4514881 h 5905481"/>
              <a:gd name="connsiteX951" fmla="*/ 735329 w 4810814"/>
              <a:gd name="connsiteY951" fmla="*/ 4535185 h 5905481"/>
              <a:gd name="connsiteX952" fmla="*/ 730254 w 4810814"/>
              <a:gd name="connsiteY952" fmla="*/ 4526639 h 5905481"/>
              <a:gd name="connsiteX953" fmla="*/ 649061 w 4810814"/>
              <a:gd name="connsiteY953" fmla="*/ 4574862 h 5905481"/>
              <a:gd name="connsiteX954" fmla="*/ 643985 w 4810814"/>
              <a:gd name="connsiteY954" fmla="*/ 4566316 h 5905481"/>
              <a:gd name="connsiteX955" fmla="*/ 588962 w 4810814"/>
              <a:gd name="connsiteY955" fmla="*/ 4575872 h 5905481"/>
              <a:gd name="connsiteX956" fmla="*/ 541814 w 4810814"/>
              <a:gd name="connsiteY956" fmla="*/ 4540287 h 5905481"/>
              <a:gd name="connsiteX957" fmla="*/ 560708 w 4810814"/>
              <a:gd name="connsiteY957" fmla="*/ 4508832 h 5905481"/>
              <a:gd name="connsiteX958" fmla="*/ 618863 w 4810814"/>
              <a:gd name="connsiteY958" fmla="*/ 4465622 h 5905481"/>
              <a:gd name="connsiteX959" fmla="*/ 647041 w 4810814"/>
              <a:gd name="connsiteY959" fmla="*/ 4454667 h 5905481"/>
              <a:gd name="connsiteX960" fmla="*/ 652117 w 4810814"/>
              <a:gd name="connsiteY960" fmla="*/ 4463214 h 5905481"/>
              <a:gd name="connsiteX961" fmla="*/ 669210 w 4810814"/>
              <a:gd name="connsiteY961" fmla="*/ 4453061 h 5905481"/>
              <a:gd name="connsiteX962" fmla="*/ 674286 w 4810814"/>
              <a:gd name="connsiteY962" fmla="*/ 4461607 h 5905481"/>
              <a:gd name="connsiteX963" fmla="*/ 687107 w 4810814"/>
              <a:gd name="connsiteY963" fmla="*/ 4453993 h 5905481"/>
              <a:gd name="connsiteX964" fmla="*/ 708810 w 4810814"/>
              <a:gd name="connsiteY964" fmla="*/ 4461336 h 5905481"/>
              <a:gd name="connsiteX965" fmla="*/ 730513 w 4810814"/>
              <a:gd name="connsiteY965" fmla="*/ 4468679 h 5905481"/>
              <a:gd name="connsiteX966" fmla="*/ 747606 w 4810814"/>
              <a:gd name="connsiteY966" fmla="*/ 4458527 h 5905481"/>
              <a:gd name="connsiteX967" fmla="*/ 766304 w 4810814"/>
              <a:gd name="connsiteY967" fmla="*/ 4470543 h 5905481"/>
              <a:gd name="connsiteX968" fmla="*/ 800491 w 4810814"/>
              <a:gd name="connsiteY968" fmla="*/ 4450238 h 5905481"/>
              <a:gd name="connsiteX969" fmla="*/ 808972 w 4810814"/>
              <a:gd name="connsiteY969" fmla="*/ 4459653 h 5905481"/>
              <a:gd name="connsiteX970" fmla="*/ 814916 w 4810814"/>
              <a:gd name="connsiteY970" fmla="*/ 4464795 h 5905481"/>
              <a:gd name="connsiteX971" fmla="*/ 832010 w 4810814"/>
              <a:gd name="connsiteY971" fmla="*/ 4454642 h 5905481"/>
              <a:gd name="connsiteX972" fmla="*/ 864331 w 4810814"/>
              <a:gd name="connsiteY972" fmla="*/ 4470130 h 5905481"/>
              <a:gd name="connsiteX973" fmla="*/ 929169 w 4810814"/>
              <a:gd name="connsiteY973" fmla="*/ 4457634 h 5905481"/>
              <a:gd name="connsiteX974" fmla="*/ 1055178 w 4810814"/>
              <a:gd name="connsiteY974" fmla="*/ 4489736 h 5905481"/>
              <a:gd name="connsiteX975" fmla="*/ 1067998 w 4810814"/>
              <a:gd name="connsiteY975" fmla="*/ 4482121 h 5905481"/>
              <a:gd name="connsiteX976" fmla="*/ 1073074 w 4810814"/>
              <a:gd name="connsiteY976" fmla="*/ 4490669 h 5905481"/>
              <a:gd name="connsiteX977" fmla="*/ 1124354 w 4810814"/>
              <a:gd name="connsiteY977" fmla="*/ 4460212 h 5905481"/>
              <a:gd name="connsiteX978" fmla="*/ 1129430 w 4810814"/>
              <a:gd name="connsiteY978" fmla="*/ 4468758 h 5905481"/>
              <a:gd name="connsiteX979" fmla="*/ 1219506 w 4810814"/>
              <a:gd name="connsiteY979" fmla="*/ 4435493 h 5905481"/>
              <a:gd name="connsiteX980" fmla="*/ 1309581 w 4810814"/>
              <a:gd name="connsiteY980" fmla="*/ 4402225 h 5905481"/>
              <a:gd name="connsiteX981" fmla="*/ 1313051 w 4810814"/>
              <a:gd name="connsiteY981" fmla="*/ 4388603 h 5905481"/>
              <a:gd name="connsiteX982" fmla="*/ 1316523 w 4810814"/>
              <a:gd name="connsiteY982" fmla="*/ 4374980 h 5905481"/>
              <a:gd name="connsiteX983" fmla="*/ 1308908 w 4810814"/>
              <a:gd name="connsiteY983" fmla="*/ 4362160 h 5905481"/>
              <a:gd name="connsiteX984" fmla="*/ 1320925 w 4810814"/>
              <a:gd name="connsiteY984" fmla="*/ 4343462 h 5905481"/>
              <a:gd name="connsiteX985" fmla="*/ 1310773 w 4810814"/>
              <a:gd name="connsiteY985" fmla="*/ 4326369 h 5905481"/>
              <a:gd name="connsiteX986" fmla="*/ 1319320 w 4810814"/>
              <a:gd name="connsiteY986" fmla="*/ 4321292 h 5905481"/>
              <a:gd name="connsiteX987" fmla="*/ 1304092 w 4810814"/>
              <a:gd name="connsiteY987" fmla="*/ 4295652 h 5905481"/>
              <a:gd name="connsiteX988" fmla="*/ 1308092 w 4810814"/>
              <a:gd name="connsiteY988" fmla="*/ 4258591 h 5905481"/>
              <a:gd name="connsiteX989" fmla="*/ 1322246 w 4810814"/>
              <a:gd name="connsiteY989" fmla="*/ 4238624 h 5905481"/>
              <a:gd name="connsiteX990" fmla="*/ 1334134 w 4810814"/>
              <a:gd name="connsiteY990" fmla="*/ 4248906 h 5905481"/>
              <a:gd name="connsiteX991" fmla="*/ 1346022 w 4810814"/>
              <a:gd name="connsiteY991" fmla="*/ 4259187 h 5905481"/>
              <a:gd name="connsiteX992" fmla="*/ 1354568 w 4810814"/>
              <a:gd name="connsiteY992" fmla="*/ 4254111 h 5905481"/>
              <a:gd name="connsiteX993" fmla="*/ 1369797 w 4810814"/>
              <a:gd name="connsiteY993" fmla="*/ 4279751 h 5905481"/>
              <a:gd name="connsiteX994" fmla="*/ 1403983 w 4810814"/>
              <a:gd name="connsiteY994" fmla="*/ 4259447 h 5905481"/>
              <a:gd name="connsiteX995" fmla="*/ 1393830 w 4810814"/>
              <a:gd name="connsiteY995" fmla="*/ 4242354 h 5905481"/>
              <a:gd name="connsiteX996" fmla="*/ 1406650 w 4810814"/>
              <a:gd name="connsiteY996" fmla="*/ 4234739 h 5905481"/>
              <a:gd name="connsiteX997" fmla="*/ 1392354 w 4810814"/>
              <a:gd name="connsiteY997" fmla="*/ 4191204 h 5905481"/>
              <a:gd name="connsiteX998" fmla="*/ 1357430 w 4810814"/>
              <a:gd name="connsiteY998" fmla="*/ 4185933 h 5905481"/>
              <a:gd name="connsiteX999" fmla="*/ 1313028 w 4810814"/>
              <a:gd name="connsiteY999" fmla="*/ 4203635 h 5905481"/>
              <a:gd name="connsiteX1000" fmla="*/ 1316367 w 4810814"/>
              <a:gd name="connsiteY1000" fmla="*/ 4218992 h 5905481"/>
              <a:gd name="connsiteX1001" fmla="*/ 1319708 w 4810814"/>
              <a:gd name="connsiteY1001" fmla="*/ 4234350 h 5905481"/>
              <a:gd name="connsiteX1002" fmla="*/ 1297539 w 4810814"/>
              <a:gd name="connsiteY1002" fmla="*/ 4235956 h 5905481"/>
              <a:gd name="connsiteX1003" fmla="*/ 1283917 w 4810814"/>
              <a:gd name="connsiteY1003" fmla="*/ 4232485 h 5905481"/>
              <a:gd name="connsiteX1004" fmla="*/ 1269491 w 4810814"/>
              <a:gd name="connsiteY1004" fmla="*/ 4217930 h 5905481"/>
              <a:gd name="connsiteX1005" fmla="*/ 1220077 w 4810814"/>
              <a:gd name="connsiteY1005" fmla="*/ 4212594 h 5905481"/>
              <a:gd name="connsiteX1006" fmla="*/ 1215001 w 4810814"/>
              <a:gd name="connsiteY1006" fmla="*/ 4204048 h 5905481"/>
              <a:gd name="connsiteX1007" fmla="*/ 1187755 w 4810814"/>
              <a:gd name="connsiteY1007" fmla="*/ 4197108 h 5905481"/>
              <a:gd name="connsiteX1008" fmla="*/ 1133731 w 4810814"/>
              <a:gd name="connsiteY1008" fmla="*/ 4174277 h 5905481"/>
              <a:gd name="connsiteX1009" fmla="*/ 1072896 w 4810814"/>
              <a:gd name="connsiteY1009" fmla="*/ 4149712 h 5905481"/>
              <a:gd name="connsiteX1010" fmla="*/ 1018404 w 4810814"/>
              <a:gd name="connsiteY1010" fmla="*/ 4135831 h 5905481"/>
              <a:gd name="connsiteX1011" fmla="*/ 1013327 w 4810814"/>
              <a:gd name="connsiteY1011" fmla="*/ 4127283 h 5905481"/>
              <a:gd name="connsiteX1012" fmla="*/ 996234 w 4810814"/>
              <a:gd name="connsiteY1012" fmla="*/ 4137435 h 5905481"/>
              <a:gd name="connsiteX1013" fmla="*/ 991158 w 4810814"/>
              <a:gd name="connsiteY1013" fmla="*/ 4128889 h 5905481"/>
              <a:gd name="connsiteX1014" fmla="*/ 973663 w 4810814"/>
              <a:gd name="connsiteY1014" fmla="*/ 4133499 h 5905481"/>
              <a:gd name="connsiteX1015" fmla="*/ 954564 w 4810814"/>
              <a:gd name="connsiteY1015" fmla="*/ 4115939 h 5905481"/>
              <a:gd name="connsiteX1016" fmla="*/ 928924 w 4810814"/>
              <a:gd name="connsiteY1016" fmla="*/ 4131168 h 5905481"/>
              <a:gd name="connsiteX1017" fmla="*/ 923848 w 4810814"/>
              <a:gd name="connsiteY1017" fmla="*/ 4122621 h 5905481"/>
              <a:gd name="connsiteX1018" fmla="*/ 913630 w 4810814"/>
              <a:gd name="connsiteY1018" fmla="*/ 4120018 h 5905481"/>
              <a:gd name="connsiteX1019" fmla="*/ 907688 w 4810814"/>
              <a:gd name="connsiteY1019" fmla="*/ 4114877 h 5905481"/>
              <a:gd name="connsiteX1020" fmla="*/ 974260 w 4810814"/>
              <a:gd name="connsiteY1020" fmla="*/ 4095570 h 5905481"/>
              <a:gd name="connsiteX1021" fmla="*/ 1037363 w 4810814"/>
              <a:gd name="connsiteY1021" fmla="*/ 4089886 h 5905481"/>
              <a:gd name="connsiteX1022" fmla="*/ 1047515 w 4810814"/>
              <a:gd name="connsiteY1022" fmla="*/ 4106978 h 5905481"/>
              <a:gd name="connsiteX1023" fmla="*/ 1070084 w 4810814"/>
              <a:gd name="connsiteY1023" fmla="*/ 4110916 h 5905481"/>
              <a:gd name="connsiteX1024" fmla="*/ 1092655 w 4810814"/>
              <a:gd name="connsiteY1024" fmla="*/ 4114852 h 5905481"/>
              <a:gd name="connsiteX1025" fmla="*/ 1097731 w 4810814"/>
              <a:gd name="connsiteY1025" fmla="*/ 4123399 h 5905481"/>
              <a:gd name="connsiteX1026" fmla="*/ 1137862 w 4810814"/>
              <a:gd name="connsiteY1026" fmla="*/ 4108236 h 5905481"/>
              <a:gd name="connsiteX1027" fmla="*/ 1173718 w 4810814"/>
              <a:gd name="connsiteY1027" fmla="*/ 4095610 h 5905481"/>
              <a:gd name="connsiteX1028" fmla="*/ 1168772 w 4810814"/>
              <a:gd name="connsiteY1028" fmla="*/ 4058083 h 5905481"/>
              <a:gd name="connsiteX1029" fmla="*/ 1147665 w 4810814"/>
              <a:gd name="connsiteY1029" fmla="*/ 4012813 h 5905481"/>
              <a:gd name="connsiteX1030" fmla="*/ 1139119 w 4810814"/>
              <a:gd name="connsiteY1030" fmla="*/ 4017888 h 5905481"/>
              <a:gd name="connsiteX1031" fmla="*/ 1097577 w 4810814"/>
              <a:gd name="connsiteY1031" fmla="*/ 3967412 h 5905481"/>
              <a:gd name="connsiteX1032" fmla="*/ 1089030 w 4810814"/>
              <a:gd name="connsiteY1032" fmla="*/ 3972487 h 5905481"/>
              <a:gd name="connsiteX1033" fmla="*/ 1078879 w 4810814"/>
              <a:gd name="connsiteY1033" fmla="*/ 3955395 h 5905481"/>
              <a:gd name="connsiteX1034" fmla="*/ 1070332 w 4810814"/>
              <a:gd name="connsiteY1034" fmla="*/ 3960471 h 5905481"/>
              <a:gd name="connsiteX1035" fmla="*/ 1064453 w 4810814"/>
              <a:gd name="connsiteY1035" fmla="*/ 3940839 h 5905481"/>
              <a:gd name="connsiteX1036" fmla="*/ 1058574 w 4810814"/>
              <a:gd name="connsiteY1036" fmla="*/ 3921207 h 5905481"/>
              <a:gd name="connsiteX1037" fmla="*/ 1050027 w 4810814"/>
              <a:gd name="connsiteY1037" fmla="*/ 3926283 h 5905481"/>
              <a:gd name="connsiteX1038" fmla="*/ 1013498 w 4810814"/>
              <a:gd name="connsiteY1038" fmla="*/ 3898845 h 5905481"/>
              <a:gd name="connsiteX1039" fmla="*/ 976164 w 4810814"/>
              <a:gd name="connsiteY1039" fmla="*/ 3860319 h 5905481"/>
              <a:gd name="connsiteX1040" fmla="*/ 987315 w 4810814"/>
              <a:gd name="connsiteY1040" fmla="*/ 3845027 h 5905481"/>
              <a:gd name="connsiteX1041" fmla="*/ 1002737 w 4810814"/>
              <a:gd name="connsiteY1041" fmla="*/ 3827195 h 5905481"/>
              <a:gd name="connsiteX1042" fmla="*/ 1013821 w 4810814"/>
              <a:gd name="connsiteY1042" fmla="*/ 3826393 h 5905481"/>
              <a:gd name="connsiteX1043" fmla="*/ 1128293 w 4810814"/>
              <a:gd name="connsiteY1043" fmla="*/ 3960729 h 5905481"/>
              <a:gd name="connsiteX1044" fmla="*/ 1262784 w 4810814"/>
              <a:gd name="connsiteY1044" fmla="*/ 4002246 h 5905481"/>
              <a:gd name="connsiteX1045" fmla="*/ 1267860 w 4810814"/>
              <a:gd name="connsiteY1045" fmla="*/ 4010793 h 5905481"/>
              <a:gd name="connsiteX1046" fmla="*/ 1306320 w 4810814"/>
              <a:gd name="connsiteY1046" fmla="*/ 3987950 h 5905481"/>
              <a:gd name="connsiteX1047" fmla="*/ 1324877 w 4810814"/>
              <a:gd name="connsiteY1047" fmla="*/ 3936464 h 5905481"/>
              <a:gd name="connsiteX1048" fmla="*/ 1341828 w 4810814"/>
              <a:gd name="connsiteY1048" fmla="*/ 3862809 h 5905481"/>
              <a:gd name="connsiteX1049" fmla="*/ 1367468 w 4810814"/>
              <a:gd name="connsiteY1049" fmla="*/ 3847580 h 5905481"/>
              <a:gd name="connsiteX1050" fmla="*/ 1368400 w 4810814"/>
              <a:gd name="connsiteY1050" fmla="*/ 3829685 h 5905481"/>
              <a:gd name="connsiteX1051" fmla="*/ 1385494 w 4810814"/>
              <a:gd name="connsiteY1051" fmla="*/ 3819532 h 5905481"/>
              <a:gd name="connsiteX1052" fmla="*/ 1383085 w 4810814"/>
              <a:gd name="connsiteY1052" fmla="*/ 3786278 h 5905481"/>
              <a:gd name="connsiteX1053" fmla="*/ 1400178 w 4810814"/>
              <a:gd name="connsiteY1053" fmla="*/ 3776126 h 5905481"/>
              <a:gd name="connsiteX1054" fmla="*/ 1399376 w 4810814"/>
              <a:gd name="connsiteY1054" fmla="*/ 3765041 h 5905481"/>
              <a:gd name="connsiteX1055" fmla="*/ 1398573 w 4810814"/>
              <a:gd name="connsiteY1055" fmla="*/ 3753956 h 5905481"/>
              <a:gd name="connsiteX1056" fmla="*/ 1407119 w 4810814"/>
              <a:gd name="connsiteY1056" fmla="*/ 3748880 h 5905481"/>
              <a:gd name="connsiteX1057" fmla="*/ 1405514 w 4810814"/>
              <a:gd name="connsiteY1057" fmla="*/ 3726711 h 5905481"/>
              <a:gd name="connsiteX1058" fmla="*/ 1422607 w 4810814"/>
              <a:gd name="connsiteY1058" fmla="*/ 3716559 h 5905481"/>
              <a:gd name="connsiteX1059" fmla="*/ 1426207 w 4810814"/>
              <a:gd name="connsiteY1059" fmla="*/ 3673955 h 5905481"/>
              <a:gd name="connsiteX1060" fmla="*/ 1443301 w 4810814"/>
              <a:gd name="connsiteY1060" fmla="*/ 3663803 h 5905481"/>
              <a:gd name="connsiteX1061" fmla="*/ 1445165 w 4810814"/>
              <a:gd name="connsiteY1061" fmla="*/ 3628011 h 5905481"/>
              <a:gd name="connsiteX1062" fmla="*/ 1462258 w 4810814"/>
              <a:gd name="connsiteY1062" fmla="*/ 3617858 h 5905481"/>
              <a:gd name="connsiteX1063" fmla="*/ 1469199 w 4810814"/>
              <a:gd name="connsiteY1063" fmla="*/ 3590614 h 5905481"/>
              <a:gd name="connsiteX1064" fmla="*/ 1486293 w 4810814"/>
              <a:gd name="connsiteY1064" fmla="*/ 3580461 h 5905481"/>
              <a:gd name="connsiteX1065" fmla="*/ 1481217 w 4810814"/>
              <a:gd name="connsiteY1065" fmla="*/ 3571915 h 5905481"/>
              <a:gd name="connsiteX1066" fmla="*/ 1494037 w 4810814"/>
              <a:gd name="connsiteY1066" fmla="*/ 3564301 h 5905481"/>
              <a:gd name="connsiteX1067" fmla="*/ 1497106 w 4810814"/>
              <a:gd name="connsiteY1067" fmla="*/ 3545136 h 5905481"/>
              <a:gd name="connsiteX1068" fmla="*/ 1498439 w 4810814"/>
              <a:gd name="connsiteY1068" fmla="*/ 3532781 h 5905481"/>
              <a:gd name="connsiteX1069" fmla="*/ 1524079 w 4810814"/>
              <a:gd name="connsiteY1069" fmla="*/ 3517553 h 5905481"/>
              <a:gd name="connsiteX1070" fmla="*/ 1522474 w 4810814"/>
              <a:gd name="connsiteY1070" fmla="*/ 3495384 h 5905481"/>
              <a:gd name="connsiteX1071" fmla="*/ 1548113 w 4810814"/>
              <a:gd name="connsiteY1071" fmla="*/ 3480157 h 5905481"/>
              <a:gd name="connsiteX1072" fmla="*/ 1543037 w 4810814"/>
              <a:gd name="connsiteY1072" fmla="*/ 3471610 h 5905481"/>
              <a:gd name="connsiteX1073" fmla="*/ 1555857 w 4810814"/>
              <a:gd name="connsiteY1073" fmla="*/ 3463996 h 5905481"/>
              <a:gd name="connsiteX1074" fmla="*/ 1554252 w 4810814"/>
              <a:gd name="connsiteY1074" fmla="*/ 3441826 h 5905481"/>
              <a:gd name="connsiteX1075" fmla="*/ 1571345 w 4810814"/>
              <a:gd name="connsiteY1075" fmla="*/ 3431674 h 5905481"/>
              <a:gd name="connsiteX1076" fmla="*/ 1566269 w 4810814"/>
              <a:gd name="connsiteY1076" fmla="*/ 3423128 h 5905481"/>
              <a:gd name="connsiteX1077" fmla="*/ 1580824 w 4810814"/>
              <a:gd name="connsiteY1077" fmla="*/ 3408701 h 5905481"/>
              <a:gd name="connsiteX1078" fmla="*/ 1595378 w 4810814"/>
              <a:gd name="connsiteY1078" fmla="*/ 3394276 h 5905481"/>
              <a:gd name="connsiteX1079" fmla="*/ 1590302 w 4810814"/>
              <a:gd name="connsiteY1079" fmla="*/ 3385730 h 5905481"/>
              <a:gd name="connsiteX1080" fmla="*/ 1620216 w 4810814"/>
              <a:gd name="connsiteY1080" fmla="*/ 3367963 h 5905481"/>
              <a:gd name="connsiteX1081" fmla="*/ 1628425 w 4810814"/>
              <a:gd name="connsiteY1081" fmla="*/ 3342854 h 5905481"/>
              <a:gd name="connsiteX1082" fmla="*/ 1617134 w 4810814"/>
              <a:gd name="connsiteY1082" fmla="*/ 3294644 h 5905481"/>
              <a:gd name="connsiteX1083" fmla="*/ 1531720 w 4810814"/>
              <a:gd name="connsiteY1083" fmla="*/ 3238430 h 5905481"/>
              <a:gd name="connsiteX1084" fmla="*/ 1452989 w 4810814"/>
              <a:gd name="connsiteY1084" fmla="*/ 3212933 h 5905481"/>
              <a:gd name="connsiteX1085" fmla="*/ 1445374 w 4810814"/>
              <a:gd name="connsiteY1085" fmla="*/ 3200113 h 5905481"/>
              <a:gd name="connsiteX1086" fmla="*/ 1398964 w 4810814"/>
              <a:gd name="connsiteY1086" fmla="*/ 3190102 h 5905481"/>
              <a:gd name="connsiteX1087" fmla="*/ 1354289 w 4810814"/>
              <a:gd name="connsiteY1087" fmla="*/ 3173281 h 5905481"/>
              <a:gd name="connsiteX1088" fmla="*/ 1375655 w 4810814"/>
              <a:gd name="connsiteY1088" fmla="*/ 3160591 h 5905481"/>
              <a:gd name="connsiteX1089" fmla="*/ 1392684 w 4810814"/>
              <a:gd name="connsiteY1089" fmla="*/ 3164929 h 5905481"/>
              <a:gd name="connsiteX1090" fmla="*/ 1411448 w 4810814"/>
              <a:gd name="connsiteY1090" fmla="*/ 3162457 h 5905481"/>
              <a:gd name="connsiteX1091" fmla="*/ 1421600 w 4810814"/>
              <a:gd name="connsiteY1091" fmla="*/ 3179549 h 5905481"/>
              <a:gd name="connsiteX1092" fmla="*/ 1506872 w 4810814"/>
              <a:gd name="connsiteY1092" fmla="*/ 3172258 h 5905481"/>
              <a:gd name="connsiteX1093" fmla="*/ 1566503 w 4810814"/>
              <a:gd name="connsiteY1093" fmla="*/ 3180198 h 5905481"/>
              <a:gd name="connsiteX1094" fmla="*/ 1576655 w 4810814"/>
              <a:gd name="connsiteY1094" fmla="*/ 3197290 h 5905481"/>
              <a:gd name="connsiteX1095" fmla="*/ 1593748 w 4810814"/>
              <a:gd name="connsiteY1095" fmla="*/ 3187138 h 5905481"/>
              <a:gd name="connsiteX1096" fmla="*/ 1645572 w 4810814"/>
              <a:gd name="connsiteY1096" fmla="*/ 3225728 h 5905481"/>
              <a:gd name="connsiteX1097" fmla="*/ 1697861 w 4810814"/>
              <a:gd name="connsiteY1097" fmla="*/ 3255369 h 5905481"/>
              <a:gd name="connsiteX1098" fmla="*/ 1764705 w 4810814"/>
              <a:gd name="connsiteY1098" fmla="*/ 3270585 h 5905481"/>
              <a:gd name="connsiteX1099" fmla="*/ 1769781 w 4810814"/>
              <a:gd name="connsiteY1099" fmla="*/ 3279132 h 5905481"/>
              <a:gd name="connsiteX1100" fmla="*/ 1859521 w 4810814"/>
              <a:gd name="connsiteY1100" fmla="*/ 3225832 h 5905481"/>
              <a:gd name="connsiteX1101" fmla="*/ 1892904 w 4810814"/>
              <a:gd name="connsiteY1101" fmla="*/ 3194444 h 5905481"/>
              <a:gd name="connsiteX1102" fmla="*/ 2058229 w 4810814"/>
              <a:gd name="connsiteY1102" fmla="*/ 3107813 h 5905481"/>
              <a:gd name="connsiteX1103" fmla="*/ 2190972 w 4810814"/>
              <a:gd name="connsiteY1103" fmla="*/ 3063657 h 5905481"/>
              <a:gd name="connsiteX1104" fmla="*/ 2225159 w 4810814"/>
              <a:gd name="connsiteY1104" fmla="*/ 3043353 h 5905481"/>
              <a:gd name="connsiteX1105" fmla="*/ 2274238 w 4810814"/>
              <a:gd name="connsiteY1105" fmla="*/ 3028655 h 5905481"/>
              <a:gd name="connsiteX1106" fmla="*/ 2333598 w 4810814"/>
              <a:gd name="connsiteY1106" fmla="*/ 3002071 h 5905481"/>
              <a:gd name="connsiteX1107" fmla="*/ 2328521 w 4810814"/>
              <a:gd name="connsiteY1107" fmla="*/ 2993524 h 5905481"/>
              <a:gd name="connsiteX1108" fmla="*/ 2341341 w 4810814"/>
              <a:gd name="connsiteY1108" fmla="*/ 2985910 h 5905481"/>
              <a:gd name="connsiteX1109" fmla="*/ 2348282 w 4810814"/>
              <a:gd name="connsiteY1109" fmla="*/ 2958665 h 5905481"/>
              <a:gd name="connsiteX1110" fmla="*/ 2360299 w 4810814"/>
              <a:gd name="connsiteY1110" fmla="*/ 2939965 h 5905481"/>
              <a:gd name="connsiteX1111" fmla="*/ 2328781 w 4810814"/>
              <a:gd name="connsiteY1111" fmla="*/ 2935563 h 5905481"/>
              <a:gd name="connsiteX1112" fmla="*/ 2273357 w 4810814"/>
              <a:gd name="connsiteY1112" fmla="*/ 2939578 h 5905481"/>
              <a:gd name="connsiteX1113" fmla="*/ 2247717 w 4810814"/>
              <a:gd name="connsiteY1113" fmla="*/ 2954806 h 5905481"/>
              <a:gd name="connsiteX1114" fmla="*/ 2242640 w 4810814"/>
              <a:gd name="connsiteY1114" fmla="*/ 2946259 h 5905481"/>
              <a:gd name="connsiteX1115" fmla="*/ 2211925 w 4810814"/>
              <a:gd name="connsiteY1115" fmla="*/ 2952940 h 5905481"/>
              <a:gd name="connsiteX1116" fmla="*/ 2196697 w 4810814"/>
              <a:gd name="connsiteY1116" fmla="*/ 2927300 h 5905481"/>
              <a:gd name="connsiteX1117" fmla="*/ 2205243 w 4810814"/>
              <a:gd name="connsiteY1117" fmla="*/ 2922224 h 5905481"/>
              <a:gd name="connsiteX1118" fmla="*/ 2200168 w 4810814"/>
              <a:gd name="connsiteY1118" fmla="*/ 2913678 h 5905481"/>
              <a:gd name="connsiteX1119" fmla="*/ 2225808 w 4810814"/>
              <a:gd name="connsiteY1119" fmla="*/ 2898450 h 5905481"/>
              <a:gd name="connsiteX1120" fmla="*/ 2230884 w 4810814"/>
              <a:gd name="connsiteY1120" fmla="*/ 2906996 h 5905481"/>
              <a:gd name="connsiteX1121" fmla="*/ 2265070 w 4810814"/>
              <a:gd name="connsiteY1121" fmla="*/ 2886692 h 5905481"/>
              <a:gd name="connsiteX1122" fmla="*/ 2270146 w 4810814"/>
              <a:gd name="connsiteY1122" fmla="*/ 2895239 h 5905481"/>
              <a:gd name="connsiteX1123" fmla="*/ 2282966 w 4810814"/>
              <a:gd name="connsiteY1123" fmla="*/ 2887625 h 5905481"/>
              <a:gd name="connsiteX1124" fmla="*/ 2288042 w 4810814"/>
              <a:gd name="connsiteY1124" fmla="*/ 2896171 h 5905481"/>
              <a:gd name="connsiteX1125" fmla="*/ 2305135 w 4810814"/>
              <a:gd name="connsiteY1125" fmla="*/ 2886019 h 5905481"/>
              <a:gd name="connsiteX1126" fmla="*/ 2337457 w 4810814"/>
              <a:gd name="connsiteY1126" fmla="*/ 2901507 h 5905481"/>
              <a:gd name="connsiteX1127" fmla="*/ 2354551 w 4810814"/>
              <a:gd name="connsiteY1127" fmla="*/ 2891354 h 5905481"/>
              <a:gd name="connsiteX1128" fmla="*/ 2359627 w 4810814"/>
              <a:gd name="connsiteY1128" fmla="*/ 2899900 h 5905481"/>
              <a:gd name="connsiteX1129" fmla="*/ 2400624 w 4810814"/>
              <a:gd name="connsiteY1129" fmla="*/ 2881332 h 5905481"/>
              <a:gd name="connsiteX1130" fmla="*/ 2432945 w 4810814"/>
              <a:gd name="connsiteY1130" fmla="*/ 2896819 h 5905481"/>
              <a:gd name="connsiteX1131" fmla="*/ 2458585 w 4810814"/>
              <a:gd name="connsiteY1131" fmla="*/ 2881590 h 5905481"/>
              <a:gd name="connsiteX1132" fmla="*/ 2463661 w 4810814"/>
              <a:gd name="connsiteY1132" fmla="*/ 2890138 h 5905481"/>
              <a:gd name="connsiteX1133" fmla="*/ 2489301 w 4810814"/>
              <a:gd name="connsiteY1133" fmla="*/ 2874909 h 5905481"/>
              <a:gd name="connsiteX1134" fmla="*/ 2494377 w 4810814"/>
              <a:gd name="connsiteY1134" fmla="*/ 2883456 h 5905481"/>
              <a:gd name="connsiteX1135" fmla="*/ 2515744 w 4810814"/>
              <a:gd name="connsiteY1135" fmla="*/ 2870765 h 5905481"/>
              <a:gd name="connsiteX1136" fmla="*/ 2520820 w 4810814"/>
              <a:gd name="connsiteY1136" fmla="*/ 2879312 h 5905481"/>
              <a:gd name="connsiteX1137" fmla="*/ 2546459 w 4810814"/>
              <a:gd name="connsiteY1137" fmla="*/ 2864084 h 5905481"/>
              <a:gd name="connsiteX1138" fmla="*/ 2551536 w 4810814"/>
              <a:gd name="connsiteY1138" fmla="*/ 2872631 h 5905481"/>
              <a:gd name="connsiteX1139" fmla="*/ 2585722 w 4810814"/>
              <a:gd name="connsiteY1139" fmla="*/ 2852327 h 5905481"/>
              <a:gd name="connsiteX1140" fmla="*/ 2590798 w 4810814"/>
              <a:gd name="connsiteY1140" fmla="*/ 2860873 h 5905481"/>
              <a:gd name="connsiteX1141" fmla="*/ 2632663 w 4810814"/>
              <a:gd name="connsiteY1141" fmla="*/ 2838899 h 5905481"/>
              <a:gd name="connsiteX1142" fmla="*/ 2668520 w 4810814"/>
              <a:gd name="connsiteY1142" fmla="*/ 2826272 h 5905481"/>
              <a:gd name="connsiteX1143" fmla="*/ 2658369 w 4810814"/>
              <a:gd name="connsiteY1143" fmla="*/ 2809180 h 5905481"/>
              <a:gd name="connsiteX1144" fmla="*/ 2649821 w 4810814"/>
              <a:gd name="connsiteY1144" fmla="*/ 2814256 h 5905481"/>
              <a:gd name="connsiteX1145" fmla="*/ 2644744 w 4810814"/>
              <a:gd name="connsiteY1145" fmla="*/ 2805709 h 5905481"/>
              <a:gd name="connsiteX1146" fmla="*/ 2627652 w 4810814"/>
              <a:gd name="connsiteY1146" fmla="*/ 2815861 h 5905481"/>
              <a:gd name="connsiteX1147" fmla="*/ 2608953 w 4810814"/>
              <a:gd name="connsiteY1147" fmla="*/ 2803845 h 5905481"/>
              <a:gd name="connsiteX1148" fmla="*/ 2579040 w 4810814"/>
              <a:gd name="connsiteY1148" fmla="*/ 2821611 h 5905481"/>
              <a:gd name="connsiteX1149" fmla="*/ 2533096 w 4810814"/>
              <a:gd name="connsiteY1149" fmla="*/ 2802653 h 5905481"/>
              <a:gd name="connsiteX1150" fmla="*/ 2524550 w 4810814"/>
              <a:gd name="connsiteY1150" fmla="*/ 2807729 h 5905481"/>
              <a:gd name="connsiteX1151" fmla="*/ 2506783 w 4810814"/>
              <a:gd name="connsiteY1151" fmla="*/ 2777815 h 5905481"/>
              <a:gd name="connsiteX1152" fmla="*/ 2498237 w 4810814"/>
              <a:gd name="connsiteY1152" fmla="*/ 2782891 h 5905481"/>
              <a:gd name="connsiteX1153" fmla="*/ 2488085 w 4810814"/>
              <a:gd name="connsiteY1153" fmla="*/ 2765798 h 5905481"/>
              <a:gd name="connsiteX1154" fmla="*/ 2479538 w 4810814"/>
              <a:gd name="connsiteY1154" fmla="*/ 2770875 h 5905481"/>
              <a:gd name="connsiteX1155" fmla="*/ 2464309 w 4810814"/>
              <a:gd name="connsiteY1155" fmla="*/ 2745235 h 5905481"/>
              <a:gd name="connsiteX1156" fmla="*/ 2421706 w 4810814"/>
              <a:gd name="connsiteY1156" fmla="*/ 2741634 h 5905481"/>
              <a:gd name="connsiteX1157" fmla="*/ 2391250 w 4810814"/>
              <a:gd name="connsiteY1157" fmla="*/ 2690355 h 5905481"/>
              <a:gd name="connsiteX1158" fmla="*/ 2409276 w 4810814"/>
              <a:gd name="connsiteY1158" fmla="*/ 2662306 h 5905481"/>
              <a:gd name="connsiteX1159" fmla="*/ 2431574 w 4810814"/>
              <a:gd name="connsiteY1159" fmla="*/ 2631720 h 5905481"/>
              <a:gd name="connsiteX1160" fmla="*/ 2478580 w 4810814"/>
              <a:gd name="connsiteY1160" fmla="*/ 2603802 h 5905481"/>
              <a:gd name="connsiteX1161" fmla="*/ 2491595 w 4810814"/>
              <a:gd name="connsiteY1161" fmla="*/ 2552717 h 5905481"/>
              <a:gd name="connsiteX1162" fmla="*/ 2532657 w 4810814"/>
              <a:gd name="connsiteY1162" fmla="*/ 2519657 h 5905481"/>
              <a:gd name="connsiteX1163" fmla="*/ 2600369 w 4810814"/>
              <a:gd name="connsiteY1163" fmla="*/ 2531468 h 5905481"/>
              <a:gd name="connsiteX1164" fmla="*/ 2674089 w 4810814"/>
              <a:gd name="connsiteY1164" fmla="*/ 2533929 h 5905481"/>
              <a:gd name="connsiteX1165" fmla="*/ 2684241 w 4810814"/>
              <a:gd name="connsiteY1165" fmla="*/ 2551022 h 5905481"/>
              <a:gd name="connsiteX1166" fmla="*/ 2702137 w 4810814"/>
              <a:gd name="connsiteY1166" fmla="*/ 2551954 h 5905481"/>
              <a:gd name="connsiteX1167" fmla="*/ 2719903 w 4810814"/>
              <a:gd name="connsiteY1167" fmla="*/ 2581867 h 5905481"/>
              <a:gd name="connsiteX1168" fmla="*/ 2728451 w 4810814"/>
              <a:gd name="connsiteY1168" fmla="*/ 2576790 h 5905481"/>
              <a:gd name="connsiteX1169" fmla="*/ 2730056 w 4810814"/>
              <a:gd name="connsiteY1169" fmla="*/ 2598961 h 5905481"/>
              <a:gd name="connsiteX1170" fmla="*/ 2738603 w 4810814"/>
              <a:gd name="connsiteY1170" fmla="*/ 2593884 h 5905481"/>
              <a:gd name="connsiteX1171" fmla="*/ 2768787 w 4810814"/>
              <a:gd name="connsiteY1171" fmla="*/ 2610641 h 5905481"/>
              <a:gd name="connsiteX1172" fmla="*/ 2793094 w 4810814"/>
              <a:gd name="connsiteY1172" fmla="*/ 2607766 h 5905481"/>
              <a:gd name="connsiteX1173" fmla="*/ 2808322 w 4810814"/>
              <a:gd name="connsiteY1173" fmla="*/ 2633406 h 5905481"/>
              <a:gd name="connsiteX1174" fmla="*/ 2846652 w 4810814"/>
              <a:gd name="connsiteY1174" fmla="*/ 2639544 h 5905481"/>
              <a:gd name="connsiteX1175" fmla="*/ 2859472 w 4810814"/>
              <a:gd name="connsiteY1175" fmla="*/ 2631930 h 5905481"/>
              <a:gd name="connsiteX1176" fmla="*/ 2878171 w 4810814"/>
              <a:gd name="connsiteY1176" fmla="*/ 2643947 h 5905481"/>
              <a:gd name="connsiteX1177" fmla="*/ 2903811 w 4810814"/>
              <a:gd name="connsiteY1177" fmla="*/ 2628719 h 5905481"/>
              <a:gd name="connsiteX1178" fmla="*/ 2913963 w 4810814"/>
              <a:gd name="connsiteY1178" fmla="*/ 2645811 h 5905481"/>
              <a:gd name="connsiteX1179" fmla="*/ 2942543 w 4810814"/>
              <a:gd name="connsiteY1179" fmla="*/ 2640400 h 5905481"/>
              <a:gd name="connsiteX1180" fmla="*/ 2985546 w 4810814"/>
              <a:gd name="connsiteY1180" fmla="*/ 2649542 h 5905481"/>
              <a:gd name="connsiteX1181" fmla="*/ 2998366 w 4810814"/>
              <a:gd name="connsiteY1181" fmla="*/ 2641927 h 5905481"/>
              <a:gd name="connsiteX1182" fmla="*/ 3029886 w 4810814"/>
              <a:gd name="connsiteY1182" fmla="*/ 2646330 h 5905481"/>
              <a:gd name="connsiteX1183" fmla="*/ 2990079 w 4810814"/>
              <a:gd name="connsiteY1183" fmla="*/ 2589042 h 5905481"/>
              <a:gd name="connsiteX1184" fmla="*/ 2944265 w 4810814"/>
              <a:gd name="connsiteY1184" fmla="*/ 2541104 h 5905481"/>
              <a:gd name="connsiteX1185" fmla="*/ 2935719 w 4810814"/>
              <a:gd name="connsiteY1185" fmla="*/ 2546180 h 5905481"/>
              <a:gd name="connsiteX1186" fmla="*/ 2923028 w 4810814"/>
              <a:gd name="connsiteY1186" fmla="*/ 2524813 h 5905481"/>
              <a:gd name="connsiteX1187" fmla="*/ 2914480 w 4810814"/>
              <a:gd name="connsiteY1187" fmla="*/ 2529889 h 5905481"/>
              <a:gd name="connsiteX1188" fmla="*/ 2907800 w 4810814"/>
              <a:gd name="connsiteY1188" fmla="*/ 2499174 h 5905481"/>
              <a:gd name="connsiteX1189" fmla="*/ 2869199 w 4810814"/>
              <a:gd name="connsiteY1189" fmla="*/ 2458513 h 5905481"/>
              <a:gd name="connsiteX1190" fmla="*/ 2834869 w 4810814"/>
              <a:gd name="connsiteY1190" fmla="*/ 2415313 h 5905481"/>
              <a:gd name="connsiteX1191" fmla="*/ 2839945 w 4810814"/>
              <a:gd name="connsiteY1191" fmla="*/ 2423860 h 5905481"/>
              <a:gd name="connsiteX1192" fmla="*/ 2818112 w 4810814"/>
              <a:gd name="connsiteY1192" fmla="*/ 2445498 h 5905481"/>
              <a:gd name="connsiteX1193" fmla="*/ 2785195 w 4810814"/>
              <a:gd name="connsiteY1193" fmla="*/ 2467939 h 5905481"/>
              <a:gd name="connsiteX1194" fmla="*/ 2716279 w 4810814"/>
              <a:gd name="connsiteY1194" fmla="*/ 2439502 h 5905481"/>
              <a:gd name="connsiteX1195" fmla="*/ 2660184 w 4810814"/>
              <a:gd name="connsiteY1195" fmla="*/ 2403451 h 5905481"/>
              <a:gd name="connsiteX1196" fmla="*/ 2667926 w 4810814"/>
              <a:gd name="connsiteY1196" fmla="*/ 2387290 h 5905481"/>
              <a:gd name="connsiteX1197" fmla="*/ 2675670 w 4810814"/>
              <a:gd name="connsiteY1197" fmla="*/ 2371129 h 5905481"/>
              <a:gd name="connsiteX1198" fmla="*/ 2670594 w 4810814"/>
              <a:gd name="connsiteY1198" fmla="*/ 2362583 h 5905481"/>
              <a:gd name="connsiteX1199" fmla="*/ 2696234 w 4810814"/>
              <a:gd name="connsiteY1199" fmla="*/ 2347355 h 5905481"/>
              <a:gd name="connsiteX1200" fmla="*/ 2694628 w 4810814"/>
              <a:gd name="connsiteY1200" fmla="*/ 2325185 h 5905481"/>
              <a:gd name="connsiteX1201" fmla="*/ 2707448 w 4810814"/>
              <a:gd name="connsiteY1201" fmla="*/ 2317571 h 5905481"/>
              <a:gd name="connsiteX1202" fmla="*/ 2689941 w 4810814"/>
              <a:gd name="connsiteY1202" fmla="*/ 2229696 h 5905481"/>
              <a:gd name="connsiteX1203" fmla="*/ 2638389 w 4810814"/>
              <a:gd name="connsiteY1203" fmla="*/ 2225630 h 5905481"/>
              <a:gd name="connsiteX1204" fmla="*/ 2565602 w 4810814"/>
              <a:gd name="connsiteY1204" fmla="*/ 2205273 h 5905481"/>
              <a:gd name="connsiteX1205" fmla="*/ 2537683 w 4810814"/>
              <a:gd name="connsiteY1205" fmla="*/ 2158267 h 5905481"/>
              <a:gd name="connsiteX1206" fmla="*/ 2554777 w 4810814"/>
              <a:gd name="connsiteY1206" fmla="*/ 2148114 h 5905481"/>
              <a:gd name="connsiteX1207" fmla="*/ 2544625 w 4810814"/>
              <a:gd name="connsiteY1207" fmla="*/ 2131022 h 5905481"/>
              <a:gd name="connsiteX1208" fmla="*/ 2561718 w 4810814"/>
              <a:gd name="connsiteY1208" fmla="*/ 2120870 h 5905481"/>
              <a:gd name="connsiteX1209" fmla="*/ 2573398 w 4810814"/>
              <a:gd name="connsiteY1209" fmla="*/ 2082138 h 5905481"/>
              <a:gd name="connsiteX1210" fmla="*/ 2588018 w 4810814"/>
              <a:gd name="connsiteY1210" fmla="*/ 2053222 h 5905481"/>
              <a:gd name="connsiteX1211" fmla="*/ 2589883 w 4810814"/>
              <a:gd name="connsiteY1211" fmla="*/ 2017430 h 5905481"/>
              <a:gd name="connsiteX1212" fmla="*/ 2565837 w 4810814"/>
              <a:gd name="connsiteY1212" fmla="*/ 1962345 h 5905481"/>
              <a:gd name="connsiteX1213" fmla="*/ 2503668 w 4810814"/>
              <a:gd name="connsiteY1213" fmla="*/ 1950132 h 5905481"/>
              <a:gd name="connsiteX1214" fmla="*/ 2441497 w 4810814"/>
              <a:gd name="connsiteY1214" fmla="*/ 1937921 h 5905481"/>
              <a:gd name="connsiteX1215" fmla="*/ 2416116 w 4810814"/>
              <a:gd name="connsiteY1215" fmla="*/ 1895187 h 5905481"/>
              <a:gd name="connsiteX1216" fmla="*/ 2432005 w 4810814"/>
              <a:gd name="connsiteY1216" fmla="*/ 1868408 h 5905481"/>
              <a:gd name="connsiteX1217" fmla="*/ 2457245 w 4810814"/>
              <a:gd name="connsiteY1217" fmla="*/ 1847638 h 5905481"/>
              <a:gd name="connsiteX1218" fmla="*/ 2473469 w 4810814"/>
              <a:gd name="connsiteY1218" fmla="*/ 1840892 h 5905481"/>
              <a:gd name="connsiteX1219" fmla="*/ 2489695 w 4810814"/>
              <a:gd name="connsiteY1219" fmla="*/ 1834145 h 5905481"/>
              <a:gd name="connsiteX1220" fmla="*/ 2492233 w 4810814"/>
              <a:gd name="connsiteY1220" fmla="*/ 1838418 h 5905481"/>
              <a:gd name="connsiteX1221" fmla="*/ 2528155 w 4810814"/>
              <a:gd name="connsiteY1221" fmla="*/ 1811302 h 5905481"/>
              <a:gd name="connsiteX1222" fmla="*/ 2529748 w 4810814"/>
              <a:gd name="connsiteY1222" fmla="*/ 1740988 h 5905481"/>
              <a:gd name="connsiteX1223" fmla="*/ 2502360 w 4810814"/>
              <a:gd name="connsiteY1223" fmla="*/ 1670543 h 5905481"/>
              <a:gd name="connsiteX1224" fmla="*/ 2461091 w 4810814"/>
              <a:gd name="connsiteY1224" fmla="*/ 1654590 h 5905481"/>
              <a:gd name="connsiteX1225" fmla="*/ 2423293 w 4810814"/>
              <a:gd name="connsiteY1225" fmla="*/ 1625013 h 5905481"/>
              <a:gd name="connsiteX1226" fmla="*/ 2414007 w 4810814"/>
              <a:gd name="connsiteY1226" fmla="*/ 1604514 h 5905481"/>
              <a:gd name="connsiteX1227" fmla="*/ 2399647 w 4810814"/>
              <a:gd name="connsiteY1227" fmla="*/ 1575469 h 5905481"/>
              <a:gd name="connsiteX1228" fmla="*/ 2506479 w 4810814"/>
              <a:gd name="connsiteY1228" fmla="*/ 1512018 h 5905481"/>
              <a:gd name="connsiteX1229" fmla="*/ 2510481 w 4810814"/>
              <a:gd name="connsiteY1229" fmla="*/ 1474956 h 5905481"/>
              <a:gd name="connsiteX1230" fmla="*/ 2503398 w 4810814"/>
              <a:gd name="connsiteY1230" fmla="*/ 1438697 h 5905481"/>
              <a:gd name="connsiteX1231" fmla="*/ 2454980 w 4810814"/>
              <a:gd name="connsiteY1231" fmla="*/ 1400977 h 5905481"/>
              <a:gd name="connsiteX1232" fmla="*/ 2398017 w 4810814"/>
              <a:gd name="connsiteY1232" fmla="*/ 1368331 h 5905481"/>
              <a:gd name="connsiteX1233" fmla="*/ 2401888 w 4810814"/>
              <a:gd name="connsiteY1233" fmla="*/ 1360251 h 5905481"/>
              <a:gd name="connsiteX1234" fmla="*/ 2405760 w 4810814"/>
              <a:gd name="connsiteY1234" fmla="*/ 1352169 h 5905481"/>
              <a:gd name="connsiteX1235" fmla="*/ 2404957 w 4810814"/>
              <a:gd name="connsiteY1235" fmla="*/ 1341085 h 5905481"/>
              <a:gd name="connsiteX1236" fmla="*/ 2422051 w 4810814"/>
              <a:gd name="connsiteY1236" fmla="*/ 1330933 h 5905481"/>
              <a:gd name="connsiteX1237" fmla="*/ 2416975 w 4810814"/>
              <a:gd name="connsiteY1237" fmla="*/ 1322387 h 5905481"/>
              <a:gd name="connsiteX1238" fmla="*/ 2478005 w 4810814"/>
              <a:gd name="connsiteY1238" fmla="*/ 1303482 h 5905481"/>
              <a:gd name="connsiteX1239" fmla="*/ 2547582 w 4810814"/>
              <a:gd name="connsiteY1239" fmla="*/ 1279500 h 5905481"/>
              <a:gd name="connsiteX1240" fmla="*/ 2542505 w 4810814"/>
              <a:gd name="connsiteY1240" fmla="*/ 1270952 h 5905481"/>
              <a:gd name="connsiteX1241" fmla="*/ 2559599 w 4810814"/>
              <a:gd name="connsiteY1241" fmla="*/ 1260800 h 5905481"/>
              <a:gd name="connsiteX1242" fmla="*/ 2554523 w 4810814"/>
              <a:gd name="connsiteY1242" fmla="*/ 1252254 h 5905481"/>
              <a:gd name="connsiteX1243" fmla="*/ 2571409 w 4810814"/>
              <a:gd name="connsiteY1243" fmla="*/ 1193089 h 5905481"/>
              <a:gd name="connsiteX1244" fmla="*/ 2584023 w 4810814"/>
              <a:gd name="connsiteY1244" fmla="*/ 1136460 h 5905481"/>
              <a:gd name="connsiteX1245" fmla="*/ 2592569 w 4810814"/>
              <a:gd name="connsiteY1245" fmla="*/ 1131385 h 5905481"/>
              <a:gd name="connsiteX1246" fmla="*/ 2587493 w 4810814"/>
              <a:gd name="connsiteY1246" fmla="*/ 1122838 h 5905481"/>
              <a:gd name="connsiteX1247" fmla="*/ 2578947 w 4810814"/>
              <a:gd name="connsiteY1247" fmla="*/ 1127914 h 5905481"/>
              <a:gd name="connsiteX1248" fmla="*/ 2558642 w 4810814"/>
              <a:gd name="connsiteY1248" fmla="*/ 1093728 h 5905481"/>
              <a:gd name="connsiteX1249" fmla="*/ 2550095 w 4810814"/>
              <a:gd name="connsiteY1249" fmla="*/ 1098805 h 5905481"/>
              <a:gd name="connsiteX1250" fmla="*/ 2518706 w 4810814"/>
              <a:gd name="connsiteY1250" fmla="*/ 1065421 h 5905481"/>
              <a:gd name="connsiteX1251" fmla="*/ 2496795 w 4810814"/>
              <a:gd name="connsiteY1251" fmla="*/ 1009065 h 5905481"/>
              <a:gd name="connsiteX1252" fmla="*/ 2543802 w 4810814"/>
              <a:gd name="connsiteY1252" fmla="*/ 981146 h 5905481"/>
              <a:gd name="connsiteX1253" fmla="*/ 2553954 w 4810814"/>
              <a:gd name="connsiteY1253" fmla="*/ 998240 h 5905481"/>
              <a:gd name="connsiteX1254" fmla="*/ 2606775 w 4810814"/>
              <a:gd name="connsiteY1254" fmla="*/ 1004443 h 5905481"/>
              <a:gd name="connsiteX1255" fmla="*/ 2674151 w 4810814"/>
              <a:gd name="connsiteY1255" fmla="*/ 996221 h 5905481"/>
              <a:gd name="connsiteX1256" fmla="*/ 2669074 w 4810814"/>
              <a:gd name="connsiteY1256" fmla="*/ 987673 h 5905481"/>
              <a:gd name="connsiteX1257" fmla="*/ 2715277 w 4810814"/>
              <a:gd name="connsiteY1257" fmla="*/ 948671 h 5905481"/>
              <a:gd name="connsiteX1258" fmla="*/ 2717142 w 4810814"/>
              <a:gd name="connsiteY1258" fmla="*/ 912878 h 5905481"/>
              <a:gd name="connsiteX1259" fmla="*/ 2711264 w 4810814"/>
              <a:gd name="connsiteY1259" fmla="*/ 893248 h 5905481"/>
              <a:gd name="connsiteX1260" fmla="*/ 2723280 w 4810814"/>
              <a:gd name="connsiteY1260" fmla="*/ 874548 h 5905481"/>
              <a:gd name="connsiteX1261" fmla="*/ 2715666 w 4810814"/>
              <a:gd name="connsiteY1261" fmla="*/ 861728 h 5905481"/>
              <a:gd name="connsiteX1262" fmla="*/ 2722608 w 4810814"/>
              <a:gd name="connsiteY1262" fmla="*/ 834483 h 5905481"/>
              <a:gd name="connsiteX1263" fmla="*/ 2739700 w 4810814"/>
              <a:gd name="connsiteY1263" fmla="*/ 824332 h 5905481"/>
              <a:gd name="connsiteX1264" fmla="*/ 2741566 w 4810814"/>
              <a:gd name="connsiteY1264" fmla="*/ 788539 h 5905481"/>
              <a:gd name="connsiteX1265" fmla="*/ 2758658 w 4810814"/>
              <a:gd name="connsiteY1265" fmla="*/ 778387 h 5905481"/>
              <a:gd name="connsiteX1266" fmla="*/ 2752845 w 4810814"/>
              <a:gd name="connsiteY1266" fmla="*/ 744265 h 5905481"/>
              <a:gd name="connsiteX1267" fmla="*/ 2747031 w 4810814"/>
              <a:gd name="connsiteY1267" fmla="*/ 710144 h 5905481"/>
              <a:gd name="connsiteX1268" fmla="*/ 2801781 w 4810814"/>
              <a:gd name="connsiteY1268" fmla="*/ 666064 h 5905481"/>
              <a:gd name="connsiteX1269" fmla="*/ 2806858 w 4810814"/>
              <a:gd name="connsiteY1269" fmla="*/ 674611 h 5905481"/>
              <a:gd name="connsiteX1270" fmla="*/ 2851661 w 4810814"/>
              <a:gd name="connsiteY1270" fmla="*/ 662453 h 5905481"/>
              <a:gd name="connsiteX1271" fmla="*/ 2902474 w 4810814"/>
              <a:gd name="connsiteY1271" fmla="*/ 640944 h 5905481"/>
              <a:gd name="connsiteX1272" fmla="*/ 2962833 w 4810814"/>
              <a:gd name="connsiteY1272" fmla="*/ 581973 h 5905481"/>
              <a:gd name="connsiteX1273" fmla="*/ 2971638 w 4810814"/>
              <a:gd name="connsiteY1273" fmla="*/ 518935 h 5905481"/>
              <a:gd name="connsiteX1274" fmla="*/ 2949327 w 4810814"/>
              <a:gd name="connsiteY1274" fmla="*/ 457037 h 5905481"/>
              <a:gd name="connsiteX1275" fmla="*/ 2918870 w 4810814"/>
              <a:gd name="connsiteY1275" fmla="*/ 405757 h 5905481"/>
              <a:gd name="connsiteX1276" fmla="*/ 2944509 w 4810814"/>
              <a:gd name="connsiteY1276" fmla="*/ 390530 h 5905481"/>
              <a:gd name="connsiteX1277" fmla="*/ 3007960 w 4810814"/>
              <a:gd name="connsiteY1277" fmla="*/ 497362 h 5905481"/>
              <a:gd name="connsiteX1278" fmla="*/ 3014642 w 4810814"/>
              <a:gd name="connsiteY1278" fmla="*/ 528078 h 5905481"/>
              <a:gd name="connsiteX1279" fmla="*/ 3023189 w 4810814"/>
              <a:gd name="connsiteY1279" fmla="*/ 523002 h 5905481"/>
              <a:gd name="connsiteX1280" fmla="*/ 3108267 w 4810814"/>
              <a:gd name="connsiteY1280" fmla="*/ 559183 h 5905481"/>
              <a:gd name="connsiteX1281" fmla="*/ 3113343 w 4810814"/>
              <a:gd name="connsiteY1281" fmla="*/ 567729 h 5905481"/>
              <a:gd name="connsiteX1282" fmla="*/ 3130435 w 4810814"/>
              <a:gd name="connsiteY1282" fmla="*/ 557577 h 5905481"/>
              <a:gd name="connsiteX1283" fmla="*/ 3135511 w 4810814"/>
              <a:gd name="connsiteY1283" fmla="*/ 566123 h 5905481"/>
              <a:gd name="connsiteX1284" fmla="*/ 3153408 w 4810814"/>
              <a:gd name="connsiteY1284" fmla="*/ 567057 h 5905481"/>
              <a:gd name="connsiteX1285" fmla="*/ 3171304 w 4810814"/>
              <a:gd name="connsiteY1285" fmla="*/ 567989 h 5905481"/>
              <a:gd name="connsiteX1286" fmla="*/ 3220045 w 4810814"/>
              <a:gd name="connsiteY1286" fmla="*/ 533258 h 5905481"/>
              <a:gd name="connsiteX1287" fmla="*/ 3250891 w 4810814"/>
              <a:gd name="connsiteY1287" fmla="*/ 497596 h 5905481"/>
              <a:gd name="connsiteX1288" fmla="*/ 3245815 w 4810814"/>
              <a:gd name="connsiteY1288" fmla="*/ 489049 h 5905481"/>
              <a:gd name="connsiteX1289" fmla="*/ 3292821 w 4810814"/>
              <a:gd name="connsiteY1289" fmla="*/ 461131 h 5905481"/>
              <a:gd name="connsiteX1290" fmla="*/ 3287746 w 4810814"/>
              <a:gd name="connsiteY1290" fmla="*/ 452585 h 5905481"/>
              <a:gd name="connsiteX1291" fmla="*/ 3330478 w 4810814"/>
              <a:gd name="connsiteY1291" fmla="*/ 427205 h 5905481"/>
              <a:gd name="connsiteX1292" fmla="*/ 3325401 w 4810814"/>
              <a:gd name="connsiteY1292" fmla="*/ 418657 h 5905481"/>
              <a:gd name="connsiteX1293" fmla="*/ 3395846 w 4810814"/>
              <a:gd name="connsiteY1293" fmla="*/ 391269 h 5905481"/>
              <a:gd name="connsiteX1294" fmla="*/ 3464556 w 4810814"/>
              <a:gd name="connsiteY1294" fmla="*/ 370693 h 5905481"/>
              <a:gd name="connsiteX1295" fmla="*/ 2151829 w 4810814"/>
              <a:gd name="connsiteY1295" fmla="*/ 0 h 5905481"/>
              <a:gd name="connsiteX1296" fmla="*/ 2220745 w 4810814"/>
              <a:gd name="connsiteY1296" fmla="*/ 28436 h 5905481"/>
              <a:gd name="connsiteX1297" fmla="*/ 2237839 w 4810814"/>
              <a:gd name="connsiteY1297" fmla="*/ 18284 h 5905481"/>
              <a:gd name="connsiteX1298" fmla="*/ 2242916 w 4810814"/>
              <a:gd name="connsiteY1298" fmla="*/ 26831 h 5905481"/>
              <a:gd name="connsiteX1299" fmla="*/ 2273632 w 4810814"/>
              <a:gd name="connsiteY1299" fmla="*/ 20149 h 5905481"/>
              <a:gd name="connsiteX1300" fmla="*/ 2278708 w 4810814"/>
              <a:gd name="connsiteY1300" fmla="*/ 28695 h 5905481"/>
              <a:gd name="connsiteX1301" fmla="*/ 2287254 w 4810814"/>
              <a:gd name="connsiteY1301" fmla="*/ 23619 h 5905481"/>
              <a:gd name="connsiteX1302" fmla="*/ 2365792 w 4810814"/>
              <a:gd name="connsiteY1302" fmla="*/ 92588 h 5905481"/>
              <a:gd name="connsiteX1303" fmla="*/ 2444329 w 4810814"/>
              <a:gd name="connsiteY1303" fmla="*/ 161557 h 5905481"/>
              <a:gd name="connsiteX1304" fmla="*/ 2435782 w 4810814"/>
              <a:gd name="connsiteY1304" fmla="*/ 166633 h 5905481"/>
              <a:gd name="connsiteX1305" fmla="*/ 2448472 w 4810814"/>
              <a:gd name="connsiteY1305" fmla="*/ 187999 h 5905481"/>
              <a:gd name="connsiteX1306" fmla="*/ 2455285 w 4810814"/>
              <a:gd name="connsiteY1306" fmla="*/ 189735 h 5905481"/>
              <a:gd name="connsiteX1307" fmla="*/ 2462496 w 4810814"/>
              <a:gd name="connsiteY1307" fmla="*/ 197013 h 5905481"/>
              <a:gd name="connsiteX1308" fmla="*/ 2472247 w 4810814"/>
              <a:gd name="connsiteY1308" fmla="*/ 208563 h 5905481"/>
              <a:gd name="connsiteX1309" fmla="*/ 2463701 w 4810814"/>
              <a:gd name="connsiteY1309" fmla="*/ 213639 h 5905481"/>
              <a:gd name="connsiteX1310" fmla="*/ 2484005 w 4810814"/>
              <a:gd name="connsiteY1310" fmla="*/ 247826 h 5905481"/>
              <a:gd name="connsiteX1311" fmla="*/ 2475459 w 4810814"/>
              <a:gd name="connsiteY1311" fmla="*/ 252901 h 5905481"/>
              <a:gd name="connsiteX1312" fmla="*/ 2485611 w 4810814"/>
              <a:gd name="connsiteY1312" fmla="*/ 269995 h 5905481"/>
              <a:gd name="connsiteX1313" fmla="*/ 2477064 w 4810814"/>
              <a:gd name="connsiteY1313" fmla="*/ 275072 h 5905481"/>
              <a:gd name="connsiteX1314" fmla="*/ 2515134 w 4810814"/>
              <a:gd name="connsiteY1314" fmla="*/ 339171 h 5905481"/>
              <a:gd name="connsiteX1315" fmla="*/ 2497044 w 4810814"/>
              <a:gd name="connsiteY1315" fmla="*/ 381709 h 5905481"/>
              <a:gd name="connsiteX1316" fmla="*/ 2478954 w 4810814"/>
              <a:gd name="connsiteY1316" fmla="*/ 424247 h 5905481"/>
              <a:gd name="connsiteX1317" fmla="*/ 2489106 w 4810814"/>
              <a:gd name="connsiteY1317" fmla="*/ 441341 h 5905481"/>
              <a:gd name="connsiteX1318" fmla="*/ 2480559 w 4810814"/>
              <a:gd name="connsiteY1318" fmla="*/ 446417 h 5905481"/>
              <a:gd name="connsiteX1319" fmla="*/ 2443577 w 4810814"/>
              <a:gd name="connsiteY1319" fmla="*/ 520409 h 5905481"/>
              <a:gd name="connsiteX1320" fmla="*/ 2411797 w 4810814"/>
              <a:gd name="connsiteY1320" fmla="*/ 573967 h 5905481"/>
              <a:gd name="connsiteX1321" fmla="*/ 2398978 w 4810814"/>
              <a:gd name="connsiteY1321" fmla="*/ 581580 h 5905481"/>
              <a:gd name="connsiteX1322" fmla="*/ 2400583 w 4810814"/>
              <a:gd name="connsiteY1322" fmla="*/ 603751 h 5905481"/>
              <a:gd name="connsiteX1323" fmla="*/ 2383491 w 4810814"/>
              <a:gd name="connsiteY1323" fmla="*/ 613903 h 5905481"/>
              <a:gd name="connsiteX1324" fmla="*/ 2388567 w 4810814"/>
              <a:gd name="connsiteY1324" fmla="*/ 622449 h 5905481"/>
              <a:gd name="connsiteX1325" fmla="*/ 2345833 w 4810814"/>
              <a:gd name="connsiteY1325" fmla="*/ 647830 h 5905481"/>
              <a:gd name="connsiteX1326" fmla="*/ 2340757 w 4810814"/>
              <a:gd name="connsiteY1326" fmla="*/ 639284 h 5905481"/>
              <a:gd name="connsiteX1327" fmla="*/ 2330475 w 4810814"/>
              <a:gd name="connsiteY1327" fmla="*/ 651171 h 5905481"/>
              <a:gd name="connsiteX1328" fmla="*/ 2324467 w 4810814"/>
              <a:gd name="connsiteY1328" fmla="*/ 660520 h 5905481"/>
              <a:gd name="connsiteX1329" fmla="*/ 2319391 w 4810814"/>
              <a:gd name="connsiteY1329" fmla="*/ 651974 h 5905481"/>
              <a:gd name="connsiteX1330" fmla="*/ 2302700 w 4810814"/>
              <a:gd name="connsiteY1330" fmla="*/ 667668 h 5905481"/>
              <a:gd name="connsiteX1331" fmla="*/ 2290280 w 4810814"/>
              <a:gd name="connsiteY1331" fmla="*/ 680824 h 5905481"/>
              <a:gd name="connsiteX1332" fmla="*/ 2285205 w 4810814"/>
              <a:gd name="connsiteY1332" fmla="*/ 672278 h 5905481"/>
              <a:gd name="connsiteX1333" fmla="*/ 2268111 w 4810814"/>
              <a:gd name="connsiteY1333" fmla="*/ 682431 h 5905481"/>
              <a:gd name="connsiteX1334" fmla="*/ 2170486 w 4810814"/>
              <a:gd name="connsiteY1334" fmla="*/ 688386 h 5905481"/>
              <a:gd name="connsiteX1335" fmla="*/ 2081537 w 4810814"/>
              <a:gd name="connsiteY1335" fmla="*/ 660285 h 5905481"/>
              <a:gd name="connsiteX1336" fmla="*/ 2055897 w 4810814"/>
              <a:gd name="connsiteY1336" fmla="*/ 675514 h 5905481"/>
              <a:gd name="connsiteX1337" fmla="*/ 2026114 w 4810814"/>
              <a:gd name="connsiteY1337" fmla="*/ 664299 h 5905481"/>
              <a:gd name="connsiteX1338" fmla="*/ 2017567 w 4810814"/>
              <a:gd name="connsiteY1338" fmla="*/ 669376 h 5905481"/>
              <a:gd name="connsiteX1339" fmla="*/ 2007414 w 4810814"/>
              <a:gd name="connsiteY1339" fmla="*/ 652282 h 5905481"/>
              <a:gd name="connsiteX1340" fmla="*/ 1998868 w 4810814"/>
              <a:gd name="connsiteY1340" fmla="*/ 657358 h 5905481"/>
              <a:gd name="connsiteX1341" fmla="*/ 1983640 w 4810814"/>
              <a:gd name="connsiteY1341" fmla="*/ 631720 h 5905481"/>
              <a:gd name="connsiteX1342" fmla="*/ 1975094 w 4810814"/>
              <a:gd name="connsiteY1342" fmla="*/ 636795 h 5905481"/>
              <a:gd name="connsiteX1343" fmla="*/ 1964942 w 4810814"/>
              <a:gd name="connsiteY1343" fmla="*/ 619702 h 5905481"/>
              <a:gd name="connsiteX1344" fmla="*/ 1956395 w 4810814"/>
              <a:gd name="connsiteY1344" fmla="*/ 624778 h 5905481"/>
              <a:gd name="connsiteX1345" fmla="*/ 1941167 w 4810814"/>
              <a:gd name="connsiteY1345" fmla="*/ 599138 h 5905481"/>
              <a:gd name="connsiteX1346" fmla="*/ 1933487 w 4810814"/>
              <a:gd name="connsiteY1346" fmla="*/ 600808 h 5905481"/>
              <a:gd name="connsiteX1347" fmla="*/ 1925809 w 4810814"/>
              <a:gd name="connsiteY1347" fmla="*/ 602479 h 5905481"/>
              <a:gd name="connsiteX1348" fmla="*/ 1872510 w 4810814"/>
              <a:gd name="connsiteY1348" fmla="*/ 512739 h 5905481"/>
              <a:gd name="connsiteX1349" fmla="*/ 1863963 w 4810814"/>
              <a:gd name="connsiteY1349" fmla="*/ 517816 h 5905481"/>
              <a:gd name="connsiteX1350" fmla="*/ 1843658 w 4810814"/>
              <a:gd name="connsiteY1350" fmla="*/ 483630 h 5905481"/>
              <a:gd name="connsiteX1351" fmla="*/ 1852206 w 4810814"/>
              <a:gd name="connsiteY1351" fmla="*/ 478553 h 5905481"/>
              <a:gd name="connsiteX1352" fmla="*/ 1836977 w 4810814"/>
              <a:gd name="connsiteY1352" fmla="*/ 452913 h 5905481"/>
              <a:gd name="connsiteX1353" fmla="*/ 1844722 w 4810814"/>
              <a:gd name="connsiteY1353" fmla="*/ 436753 h 5905481"/>
              <a:gd name="connsiteX1354" fmla="*/ 1834569 w 4810814"/>
              <a:gd name="connsiteY1354" fmla="*/ 419659 h 5905481"/>
              <a:gd name="connsiteX1355" fmla="*/ 1843245 w 4810814"/>
              <a:gd name="connsiteY1355" fmla="*/ 385603 h 5905481"/>
              <a:gd name="connsiteX1356" fmla="*/ 1824611 w 4810814"/>
              <a:gd name="connsiteY1356" fmla="*/ 359095 h 5905481"/>
              <a:gd name="connsiteX1357" fmla="*/ 1808514 w 4810814"/>
              <a:gd name="connsiteY1357" fmla="*/ 336861 h 5905481"/>
              <a:gd name="connsiteX1358" fmla="*/ 1803439 w 4810814"/>
              <a:gd name="connsiteY1358" fmla="*/ 328315 h 5905481"/>
              <a:gd name="connsiteX1359" fmla="*/ 1811985 w 4810814"/>
              <a:gd name="connsiteY1359" fmla="*/ 323239 h 5905481"/>
              <a:gd name="connsiteX1360" fmla="*/ 1804371 w 4810814"/>
              <a:gd name="connsiteY1360" fmla="*/ 310419 h 5905481"/>
              <a:gd name="connsiteX1361" fmla="*/ 1850433 w 4810814"/>
              <a:gd name="connsiteY1361" fmla="*/ 207912 h 5905481"/>
              <a:gd name="connsiteX1362" fmla="*/ 1887015 w 4810814"/>
              <a:gd name="connsiteY1362" fmla="*/ 128377 h 5905481"/>
              <a:gd name="connsiteX1363" fmla="*/ 1892092 w 4810814"/>
              <a:gd name="connsiteY1363" fmla="*/ 136924 h 5905481"/>
              <a:gd name="connsiteX1364" fmla="*/ 1930551 w 4810814"/>
              <a:gd name="connsiteY1364" fmla="*/ 114082 h 5905481"/>
              <a:gd name="connsiteX1365" fmla="*/ 1925474 w 4810814"/>
              <a:gd name="connsiteY1365" fmla="*/ 105535 h 5905481"/>
              <a:gd name="connsiteX1366" fmla="*/ 1984498 w 4810814"/>
              <a:gd name="connsiteY1366" fmla="*/ 58918 h 5905481"/>
              <a:gd name="connsiteX1367" fmla="*/ 2049400 w 4810814"/>
              <a:gd name="connsiteY1367" fmla="*/ 31931 h 5905481"/>
              <a:gd name="connsiteX1368" fmla="*/ 2054477 w 4810814"/>
              <a:gd name="connsiteY1368" fmla="*/ 40479 h 5905481"/>
              <a:gd name="connsiteX1369" fmla="*/ 2071570 w 4810814"/>
              <a:gd name="connsiteY1369" fmla="*/ 30326 h 5905481"/>
              <a:gd name="connsiteX1370" fmla="*/ 2079185 w 4810814"/>
              <a:gd name="connsiteY1370" fmla="*/ 43146 h 5905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</a:cxnLst>
            <a:rect l="l" t="t" r="r" b="b"/>
            <a:pathLst>
              <a:path w="4810814" h="5905481">
                <a:moveTo>
                  <a:pt x="2163013" y="5693152"/>
                </a:moveTo>
                <a:cubicBezTo>
                  <a:pt x="2170402" y="5692618"/>
                  <a:pt x="2180909" y="5694085"/>
                  <a:pt x="2194531" y="5697555"/>
                </a:cubicBezTo>
                <a:cubicBezTo>
                  <a:pt x="2208154" y="5701027"/>
                  <a:pt x="2230591" y="5703116"/>
                  <a:pt x="2261842" y="5703823"/>
                </a:cubicBezTo>
                <a:lnTo>
                  <a:pt x="2284684" y="5742283"/>
                </a:lnTo>
                <a:lnTo>
                  <a:pt x="2293230" y="5737207"/>
                </a:lnTo>
                <a:cubicBezTo>
                  <a:pt x="2297686" y="5757684"/>
                  <a:pt x="2305411" y="5777181"/>
                  <a:pt x="2316410" y="5795700"/>
                </a:cubicBezTo>
                <a:cubicBezTo>
                  <a:pt x="2327408" y="5814216"/>
                  <a:pt x="2324361" y="5828552"/>
                  <a:pt x="2307267" y="5838705"/>
                </a:cubicBezTo>
                <a:lnTo>
                  <a:pt x="2312343" y="5847251"/>
                </a:lnTo>
                <a:lnTo>
                  <a:pt x="2295251" y="5857403"/>
                </a:lnTo>
                <a:cubicBezTo>
                  <a:pt x="2296321" y="5872183"/>
                  <a:pt x="2296856" y="5879572"/>
                  <a:pt x="2296856" y="5879572"/>
                </a:cubicBezTo>
                <a:cubicBezTo>
                  <a:pt x="2270681" y="5887411"/>
                  <a:pt x="2251896" y="5894714"/>
                  <a:pt x="2240500" y="5901482"/>
                </a:cubicBezTo>
                <a:cubicBezTo>
                  <a:pt x="2229105" y="5908250"/>
                  <a:pt x="2202973" y="5906429"/>
                  <a:pt x="2162104" y="5896017"/>
                </a:cubicBezTo>
                <a:lnTo>
                  <a:pt x="2153558" y="5901093"/>
                </a:lnTo>
                <a:lnTo>
                  <a:pt x="2138330" y="5875454"/>
                </a:lnTo>
                <a:cubicBezTo>
                  <a:pt x="2130402" y="5868594"/>
                  <a:pt x="2123058" y="5859474"/>
                  <a:pt x="2116290" y="5848079"/>
                </a:cubicBezTo>
                <a:cubicBezTo>
                  <a:pt x="2106137" y="5830985"/>
                  <a:pt x="2099525" y="5816606"/>
                  <a:pt x="2096452" y="5804943"/>
                </a:cubicBezTo>
                <a:cubicBezTo>
                  <a:pt x="2093379" y="5793281"/>
                  <a:pt x="2095891" y="5771556"/>
                  <a:pt x="2103989" y="5739770"/>
                </a:cubicBezTo>
                <a:lnTo>
                  <a:pt x="2098913" y="5731224"/>
                </a:lnTo>
                <a:cubicBezTo>
                  <a:pt x="2102919" y="5724990"/>
                  <a:pt x="2110619" y="5718490"/>
                  <a:pt x="2122015" y="5711722"/>
                </a:cubicBezTo>
                <a:cubicBezTo>
                  <a:pt x="2133410" y="5704953"/>
                  <a:pt x="2141244" y="5700300"/>
                  <a:pt x="2145518" y="5697762"/>
                </a:cubicBezTo>
                <a:cubicBezTo>
                  <a:pt x="2149791" y="5695224"/>
                  <a:pt x="2155623" y="5693688"/>
                  <a:pt x="2163013" y="5693152"/>
                </a:cubicBezTo>
                <a:close/>
                <a:moveTo>
                  <a:pt x="897603" y="5606514"/>
                </a:moveTo>
                <a:cubicBezTo>
                  <a:pt x="909448" y="5626456"/>
                  <a:pt x="909094" y="5642081"/>
                  <a:pt x="896542" y="5653391"/>
                </a:cubicBezTo>
                <a:cubicBezTo>
                  <a:pt x="883990" y="5664700"/>
                  <a:pt x="873129" y="5678858"/>
                  <a:pt x="863962" y="5695865"/>
                </a:cubicBezTo>
                <a:lnTo>
                  <a:pt x="869038" y="5704411"/>
                </a:lnTo>
                <a:cubicBezTo>
                  <a:pt x="854793" y="5712871"/>
                  <a:pt x="843108" y="5720774"/>
                  <a:pt x="833984" y="5728121"/>
                </a:cubicBezTo>
                <a:cubicBezTo>
                  <a:pt x="824857" y="5735467"/>
                  <a:pt x="813172" y="5743371"/>
                  <a:pt x="798929" y="5751830"/>
                </a:cubicBezTo>
                <a:lnTo>
                  <a:pt x="804006" y="5760378"/>
                </a:lnTo>
                <a:lnTo>
                  <a:pt x="769819" y="5780682"/>
                </a:lnTo>
                <a:lnTo>
                  <a:pt x="774895" y="5789228"/>
                </a:lnTo>
                <a:lnTo>
                  <a:pt x="762075" y="5796842"/>
                </a:lnTo>
                <a:lnTo>
                  <a:pt x="767151" y="5805389"/>
                </a:lnTo>
                <a:cubicBezTo>
                  <a:pt x="748900" y="5820083"/>
                  <a:pt x="731230" y="5832505"/>
                  <a:pt x="714136" y="5842657"/>
                </a:cubicBezTo>
                <a:cubicBezTo>
                  <a:pt x="697043" y="5852809"/>
                  <a:pt x="680795" y="5864386"/>
                  <a:pt x="665396" y="5877387"/>
                </a:cubicBezTo>
                <a:cubicBezTo>
                  <a:pt x="652929" y="5869376"/>
                  <a:pt x="642578" y="5864925"/>
                  <a:pt x="634343" y="5864037"/>
                </a:cubicBezTo>
                <a:cubicBezTo>
                  <a:pt x="626107" y="5863146"/>
                  <a:pt x="616913" y="5854156"/>
                  <a:pt x="606760" y="5837062"/>
                </a:cubicBezTo>
                <a:cubicBezTo>
                  <a:pt x="629637" y="5804205"/>
                  <a:pt x="658346" y="5769812"/>
                  <a:pt x="692887" y="5733882"/>
                </a:cubicBezTo>
                <a:cubicBezTo>
                  <a:pt x="727427" y="5697952"/>
                  <a:pt x="764640" y="5668144"/>
                  <a:pt x="804523" y="5644456"/>
                </a:cubicBezTo>
                <a:cubicBezTo>
                  <a:pt x="835862" y="5625843"/>
                  <a:pt x="866887" y="5613197"/>
                  <a:pt x="897603" y="5606514"/>
                </a:cubicBezTo>
                <a:close/>
                <a:moveTo>
                  <a:pt x="1554006" y="5592402"/>
                </a:moveTo>
                <a:cubicBezTo>
                  <a:pt x="1556854" y="5590710"/>
                  <a:pt x="1560260" y="5591579"/>
                  <a:pt x="1564223" y="5595006"/>
                </a:cubicBezTo>
                <a:cubicBezTo>
                  <a:pt x="1568186" y="5598434"/>
                  <a:pt x="1573861" y="5599879"/>
                  <a:pt x="1581250" y="5599344"/>
                </a:cubicBezTo>
                <a:lnTo>
                  <a:pt x="1596479" y="5624984"/>
                </a:lnTo>
                <a:lnTo>
                  <a:pt x="1587933" y="5630060"/>
                </a:lnTo>
                <a:cubicBezTo>
                  <a:pt x="1583840" y="5655613"/>
                  <a:pt x="1568107" y="5679410"/>
                  <a:pt x="1540732" y="5701449"/>
                </a:cubicBezTo>
                <a:cubicBezTo>
                  <a:pt x="1513357" y="5723489"/>
                  <a:pt x="1482577" y="5744661"/>
                  <a:pt x="1448390" y="5764966"/>
                </a:cubicBezTo>
                <a:cubicBezTo>
                  <a:pt x="1426843" y="5754640"/>
                  <a:pt x="1412374" y="5749745"/>
                  <a:pt x="1404984" y="5750280"/>
                </a:cubicBezTo>
                <a:cubicBezTo>
                  <a:pt x="1400530" y="5729803"/>
                  <a:pt x="1401863" y="5717449"/>
                  <a:pt x="1408985" y="5713219"/>
                </a:cubicBezTo>
                <a:cubicBezTo>
                  <a:pt x="1416108" y="5708989"/>
                  <a:pt x="1420826" y="5702334"/>
                  <a:pt x="1423139" y="5693251"/>
                </a:cubicBezTo>
                <a:lnTo>
                  <a:pt x="1418064" y="5684705"/>
                </a:lnTo>
                <a:lnTo>
                  <a:pt x="1435156" y="5674553"/>
                </a:lnTo>
                <a:lnTo>
                  <a:pt x="1430080" y="5666006"/>
                </a:lnTo>
                <a:lnTo>
                  <a:pt x="1455719" y="5650778"/>
                </a:lnTo>
                <a:lnTo>
                  <a:pt x="1450644" y="5642232"/>
                </a:lnTo>
                <a:lnTo>
                  <a:pt x="1497650" y="5614313"/>
                </a:lnTo>
                <a:lnTo>
                  <a:pt x="1502725" y="5622859"/>
                </a:lnTo>
                <a:cubicBezTo>
                  <a:pt x="1514121" y="5616091"/>
                  <a:pt x="1520822" y="5611150"/>
                  <a:pt x="1522823" y="5608034"/>
                </a:cubicBezTo>
                <a:cubicBezTo>
                  <a:pt x="1524827" y="5604917"/>
                  <a:pt x="1527831" y="5600242"/>
                  <a:pt x="1531836" y="5594009"/>
                </a:cubicBezTo>
                <a:lnTo>
                  <a:pt x="1536912" y="5602555"/>
                </a:lnTo>
                <a:close/>
                <a:moveTo>
                  <a:pt x="1633155" y="5239017"/>
                </a:moveTo>
                <a:cubicBezTo>
                  <a:pt x="1647311" y="5249876"/>
                  <a:pt x="1660200" y="5258600"/>
                  <a:pt x="1671821" y="5265186"/>
                </a:cubicBezTo>
                <a:cubicBezTo>
                  <a:pt x="1683441" y="5271774"/>
                  <a:pt x="1692635" y="5280765"/>
                  <a:pt x="1699403" y="5292161"/>
                </a:cubicBezTo>
                <a:cubicBezTo>
                  <a:pt x="1704479" y="5300707"/>
                  <a:pt x="1708821" y="5314507"/>
                  <a:pt x="1712430" y="5333559"/>
                </a:cubicBezTo>
                <a:cubicBezTo>
                  <a:pt x="1716037" y="5352612"/>
                  <a:pt x="1716685" y="5366681"/>
                  <a:pt x="1714372" y="5375761"/>
                </a:cubicBezTo>
                <a:lnTo>
                  <a:pt x="1719448" y="5384308"/>
                </a:lnTo>
                <a:lnTo>
                  <a:pt x="1676715" y="5409688"/>
                </a:lnTo>
                <a:cubicBezTo>
                  <a:pt x="1673866" y="5411380"/>
                  <a:pt x="1672152" y="5413362"/>
                  <a:pt x="1671574" y="5415632"/>
                </a:cubicBezTo>
                <a:cubicBezTo>
                  <a:pt x="1670995" y="5417903"/>
                  <a:pt x="1669281" y="5419884"/>
                  <a:pt x="1666433" y="5421576"/>
                </a:cubicBezTo>
                <a:cubicBezTo>
                  <a:pt x="1643643" y="5435112"/>
                  <a:pt x="1625168" y="5436450"/>
                  <a:pt x="1611010" y="5425590"/>
                </a:cubicBezTo>
                <a:cubicBezTo>
                  <a:pt x="1596852" y="5414730"/>
                  <a:pt x="1585543" y="5402177"/>
                  <a:pt x="1577083" y="5387933"/>
                </a:cubicBezTo>
                <a:cubicBezTo>
                  <a:pt x="1560163" y="5359445"/>
                  <a:pt x="1556998" y="5336274"/>
                  <a:pt x="1567591" y="5318421"/>
                </a:cubicBezTo>
                <a:cubicBezTo>
                  <a:pt x="1578185" y="5300568"/>
                  <a:pt x="1600038" y="5274101"/>
                  <a:pt x="1633155" y="5239017"/>
                </a:cubicBezTo>
                <a:close/>
                <a:moveTo>
                  <a:pt x="1505667" y="5219027"/>
                </a:moveTo>
                <a:lnTo>
                  <a:pt x="1507079" y="5221404"/>
                </a:lnTo>
                <a:lnTo>
                  <a:pt x="1502807" y="5223942"/>
                </a:lnTo>
                <a:close/>
                <a:moveTo>
                  <a:pt x="1514953" y="5176262"/>
                </a:moveTo>
                <a:lnTo>
                  <a:pt x="1520029" y="5184808"/>
                </a:lnTo>
                <a:lnTo>
                  <a:pt x="1528575" y="5179732"/>
                </a:lnTo>
                <a:lnTo>
                  <a:pt x="1505666" y="5219025"/>
                </a:lnTo>
                <a:lnTo>
                  <a:pt x="1494388" y="5200037"/>
                </a:lnTo>
                <a:lnTo>
                  <a:pt x="1502935" y="5194961"/>
                </a:lnTo>
                <a:lnTo>
                  <a:pt x="1506406" y="5181338"/>
                </a:lnTo>
                <a:close/>
                <a:moveTo>
                  <a:pt x="1688967" y="5148059"/>
                </a:moveTo>
                <a:lnTo>
                  <a:pt x="1694043" y="5156606"/>
                </a:lnTo>
                <a:cubicBezTo>
                  <a:pt x="1703126" y="5158919"/>
                  <a:pt x="1709514" y="5159944"/>
                  <a:pt x="1713208" y="5159675"/>
                </a:cubicBezTo>
                <a:cubicBezTo>
                  <a:pt x="1716904" y="5159407"/>
                  <a:pt x="1723870" y="5158160"/>
                  <a:pt x="1734109" y="5155933"/>
                </a:cubicBezTo>
                <a:lnTo>
                  <a:pt x="1744262" y="5173027"/>
                </a:lnTo>
                <a:lnTo>
                  <a:pt x="1752808" y="5167951"/>
                </a:lnTo>
                <a:cubicBezTo>
                  <a:pt x="1754499" y="5170798"/>
                  <a:pt x="1755881" y="5179613"/>
                  <a:pt x="1756952" y="5194393"/>
                </a:cubicBezTo>
                <a:cubicBezTo>
                  <a:pt x="1739323" y="5197155"/>
                  <a:pt x="1714707" y="5205995"/>
                  <a:pt x="1683101" y="5220913"/>
                </a:cubicBezTo>
                <a:cubicBezTo>
                  <a:pt x="1651496" y="5235830"/>
                  <a:pt x="1631464" y="5236167"/>
                  <a:pt x="1623003" y="5221922"/>
                </a:cubicBezTo>
                <a:lnTo>
                  <a:pt x="1605910" y="5232075"/>
                </a:lnTo>
                <a:lnTo>
                  <a:pt x="1600834" y="5223528"/>
                </a:lnTo>
                <a:lnTo>
                  <a:pt x="1575195" y="5238756"/>
                </a:lnTo>
                <a:lnTo>
                  <a:pt x="1570118" y="5230209"/>
                </a:lnTo>
                <a:lnTo>
                  <a:pt x="1535931" y="5250513"/>
                </a:lnTo>
                <a:lnTo>
                  <a:pt x="1530855" y="5241967"/>
                </a:lnTo>
                <a:lnTo>
                  <a:pt x="1466756" y="5280037"/>
                </a:lnTo>
                <a:lnTo>
                  <a:pt x="1461680" y="5271491"/>
                </a:lnTo>
                <a:cubicBezTo>
                  <a:pt x="1451442" y="5273718"/>
                  <a:pt x="1434927" y="5281600"/>
                  <a:pt x="1412136" y="5295136"/>
                </a:cubicBezTo>
                <a:cubicBezTo>
                  <a:pt x="1380798" y="5313749"/>
                  <a:pt x="1350017" y="5334921"/>
                  <a:pt x="1319794" y="5358653"/>
                </a:cubicBezTo>
                <a:cubicBezTo>
                  <a:pt x="1289570" y="5382383"/>
                  <a:pt x="1271876" y="5399637"/>
                  <a:pt x="1266714" y="5410410"/>
                </a:cubicBezTo>
                <a:lnTo>
                  <a:pt x="1271791" y="5418958"/>
                </a:lnTo>
                <a:cubicBezTo>
                  <a:pt x="1267785" y="5425189"/>
                  <a:pt x="1263645" y="5429575"/>
                  <a:pt x="1259371" y="5432113"/>
                </a:cubicBezTo>
                <a:cubicBezTo>
                  <a:pt x="1255098" y="5434651"/>
                  <a:pt x="1250959" y="5439037"/>
                  <a:pt x="1246954" y="5445270"/>
                </a:cubicBezTo>
                <a:lnTo>
                  <a:pt x="1252030" y="5453816"/>
                </a:lnTo>
                <a:cubicBezTo>
                  <a:pt x="1223006" y="5463348"/>
                  <a:pt x="1198100" y="5473322"/>
                  <a:pt x="1177311" y="5483742"/>
                </a:cubicBezTo>
                <a:cubicBezTo>
                  <a:pt x="1156523" y="5494162"/>
                  <a:pt x="1136823" y="5483703"/>
                  <a:pt x="1118211" y="5452365"/>
                </a:cubicBezTo>
                <a:cubicBezTo>
                  <a:pt x="1129072" y="5438208"/>
                  <a:pt x="1134812" y="5425163"/>
                  <a:pt x="1135433" y="5413233"/>
                </a:cubicBezTo>
                <a:lnTo>
                  <a:pt x="1203807" y="5372624"/>
                </a:lnTo>
                <a:lnTo>
                  <a:pt x="1208883" y="5381170"/>
                </a:lnTo>
                <a:lnTo>
                  <a:pt x="1382352" y="5283922"/>
                </a:lnTo>
                <a:cubicBezTo>
                  <a:pt x="1398289" y="5278311"/>
                  <a:pt x="1415227" y="5271142"/>
                  <a:pt x="1433165" y="5262413"/>
                </a:cubicBezTo>
                <a:cubicBezTo>
                  <a:pt x="1451105" y="5253685"/>
                  <a:pt x="1468621" y="5244246"/>
                  <a:pt x="1485714" y="5234093"/>
                </a:cubicBezTo>
                <a:lnTo>
                  <a:pt x="1490791" y="5242641"/>
                </a:lnTo>
                <a:lnTo>
                  <a:pt x="1512157" y="5229951"/>
                </a:lnTo>
                <a:lnTo>
                  <a:pt x="1517233" y="5238497"/>
                </a:lnTo>
                <a:cubicBezTo>
                  <a:pt x="1540024" y="5224961"/>
                  <a:pt x="1561679" y="5211135"/>
                  <a:pt x="1582201" y="5197020"/>
                </a:cubicBezTo>
                <a:cubicBezTo>
                  <a:pt x="1602721" y="5182905"/>
                  <a:pt x="1623530" y="5167655"/>
                  <a:pt x="1644629" y="5151271"/>
                </a:cubicBezTo>
                <a:lnTo>
                  <a:pt x="1649705" y="5159817"/>
                </a:lnTo>
                <a:cubicBezTo>
                  <a:pt x="1657096" y="5159282"/>
                  <a:pt x="1663638" y="5157322"/>
                  <a:pt x="1669337" y="5153937"/>
                </a:cubicBezTo>
                <a:cubicBezTo>
                  <a:pt x="1675034" y="5150554"/>
                  <a:pt x="1681578" y="5148594"/>
                  <a:pt x="1688967" y="5148059"/>
                </a:cubicBezTo>
                <a:close/>
                <a:moveTo>
                  <a:pt x="1486102" y="5147152"/>
                </a:moveTo>
                <a:lnTo>
                  <a:pt x="1444172" y="5183616"/>
                </a:lnTo>
                <a:cubicBezTo>
                  <a:pt x="1447555" y="5189313"/>
                  <a:pt x="1455480" y="5196170"/>
                  <a:pt x="1467946" y="5204180"/>
                </a:cubicBezTo>
                <a:lnTo>
                  <a:pt x="1459400" y="5209256"/>
                </a:lnTo>
                <a:lnTo>
                  <a:pt x="1464476" y="5217802"/>
                </a:lnTo>
                <a:lnTo>
                  <a:pt x="1447382" y="5227955"/>
                </a:lnTo>
                <a:cubicBezTo>
                  <a:pt x="1436609" y="5222792"/>
                  <a:pt x="1430086" y="5219922"/>
                  <a:pt x="1427815" y="5219343"/>
                </a:cubicBezTo>
                <a:cubicBezTo>
                  <a:pt x="1425545" y="5218765"/>
                  <a:pt x="1419601" y="5213624"/>
                  <a:pt x="1409985" y="5203920"/>
                </a:cubicBezTo>
                <a:cubicBezTo>
                  <a:pt x="1415147" y="5193146"/>
                  <a:pt x="1417305" y="5187048"/>
                  <a:pt x="1416459" y="5185624"/>
                </a:cubicBezTo>
                <a:cubicBezTo>
                  <a:pt x="1415613" y="5184199"/>
                  <a:pt x="1418039" y="5181795"/>
                  <a:pt x="1423737" y="5178411"/>
                </a:cubicBezTo>
                <a:cubicBezTo>
                  <a:pt x="1426585" y="5176719"/>
                  <a:pt x="1430859" y="5174181"/>
                  <a:pt x="1436558" y="5170796"/>
                </a:cubicBezTo>
                <a:cubicBezTo>
                  <a:pt x="1442254" y="5167413"/>
                  <a:pt x="1458770" y="5159531"/>
                  <a:pt x="1486102" y="5147152"/>
                </a:cubicBezTo>
                <a:close/>
                <a:moveTo>
                  <a:pt x="1341201" y="5146503"/>
                </a:moveTo>
                <a:lnTo>
                  <a:pt x="1346277" y="5155049"/>
                </a:lnTo>
                <a:lnTo>
                  <a:pt x="1354823" y="5149974"/>
                </a:lnTo>
                <a:cubicBezTo>
                  <a:pt x="1377440" y="5175079"/>
                  <a:pt x="1392979" y="5194753"/>
                  <a:pt x="1401440" y="5208998"/>
                </a:cubicBezTo>
                <a:cubicBezTo>
                  <a:pt x="1394586" y="5216923"/>
                  <a:pt x="1386307" y="5225693"/>
                  <a:pt x="1376603" y="5235310"/>
                </a:cubicBezTo>
                <a:cubicBezTo>
                  <a:pt x="1364137" y="5227299"/>
                  <a:pt x="1356212" y="5220445"/>
                  <a:pt x="1352827" y="5214747"/>
                </a:cubicBezTo>
                <a:lnTo>
                  <a:pt x="1344281" y="5219823"/>
                </a:lnTo>
                <a:lnTo>
                  <a:pt x="1321439" y="5181364"/>
                </a:lnTo>
                <a:cubicBezTo>
                  <a:pt x="1323753" y="5172281"/>
                  <a:pt x="1324621" y="5168875"/>
                  <a:pt x="1324043" y="5171145"/>
                </a:cubicBezTo>
                <a:cubicBezTo>
                  <a:pt x="1323464" y="5173416"/>
                  <a:pt x="1322061" y="5169432"/>
                  <a:pt x="1319833" y="5159194"/>
                </a:cubicBezTo>
                <a:close/>
                <a:moveTo>
                  <a:pt x="1101067" y="5092579"/>
                </a:moveTo>
                <a:lnTo>
                  <a:pt x="1113757" y="5113945"/>
                </a:lnTo>
                <a:cubicBezTo>
                  <a:pt x="1106281" y="5133801"/>
                  <a:pt x="1097959" y="5152234"/>
                  <a:pt x="1088790" y="5169240"/>
                </a:cubicBezTo>
                <a:cubicBezTo>
                  <a:pt x="1079622" y="5186246"/>
                  <a:pt x="1062218" y="5202364"/>
                  <a:pt x="1036579" y="5217593"/>
                </a:cubicBezTo>
                <a:cubicBezTo>
                  <a:pt x="1013788" y="5231129"/>
                  <a:pt x="989305" y="5241816"/>
                  <a:pt x="963130" y="5249655"/>
                </a:cubicBezTo>
                <a:lnTo>
                  <a:pt x="947902" y="5224015"/>
                </a:lnTo>
                <a:lnTo>
                  <a:pt x="956448" y="5218939"/>
                </a:lnTo>
                <a:cubicBezTo>
                  <a:pt x="958762" y="5209856"/>
                  <a:pt x="962055" y="5204047"/>
                  <a:pt x="966329" y="5201508"/>
                </a:cubicBezTo>
                <a:cubicBezTo>
                  <a:pt x="970602" y="5198970"/>
                  <a:pt x="975320" y="5192315"/>
                  <a:pt x="980482" y="5181541"/>
                </a:cubicBezTo>
                <a:lnTo>
                  <a:pt x="975406" y="5172995"/>
                </a:lnTo>
                <a:lnTo>
                  <a:pt x="1002781" y="5150955"/>
                </a:lnTo>
                <a:lnTo>
                  <a:pt x="997705" y="5142408"/>
                </a:lnTo>
                <a:close/>
                <a:moveTo>
                  <a:pt x="749284" y="5035602"/>
                </a:moveTo>
                <a:cubicBezTo>
                  <a:pt x="755517" y="5039607"/>
                  <a:pt x="760615" y="5043324"/>
                  <a:pt x="764577" y="5046750"/>
                </a:cubicBezTo>
                <a:cubicBezTo>
                  <a:pt x="768540" y="5050178"/>
                  <a:pt x="773905" y="5057588"/>
                  <a:pt x="780674" y="5068984"/>
                </a:cubicBezTo>
                <a:cubicBezTo>
                  <a:pt x="775511" y="5079759"/>
                  <a:pt x="772930" y="5085146"/>
                  <a:pt x="772930" y="5085146"/>
                </a:cubicBezTo>
                <a:cubicBezTo>
                  <a:pt x="772930" y="5085146"/>
                  <a:pt x="774889" y="5091689"/>
                  <a:pt x="778808" y="5104777"/>
                </a:cubicBezTo>
                <a:lnTo>
                  <a:pt x="719785" y="5151395"/>
                </a:lnTo>
                <a:lnTo>
                  <a:pt x="714708" y="5142848"/>
                </a:lnTo>
                <a:lnTo>
                  <a:pt x="706162" y="5147924"/>
                </a:lnTo>
                <a:cubicBezTo>
                  <a:pt x="698324" y="5121748"/>
                  <a:pt x="697142" y="5100292"/>
                  <a:pt x="702614" y="5083552"/>
                </a:cubicBezTo>
                <a:cubicBezTo>
                  <a:pt x="708088" y="5066813"/>
                  <a:pt x="723645" y="5050830"/>
                  <a:pt x="749284" y="5035602"/>
                </a:cubicBezTo>
                <a:close/>
                <a:moveTo>
                  <a:pt x="867957" y="4135584"/>
                </a:moveTo>
                <a:lnTo>
                  <a:pt x="871996" y="4137517"/>
                </a:lnTo>
                <a:lnTo>
                  <a:pt x="864953" y="4140259"/>
                </a:lnTo>
                <a:close/>
                <a:moveTo>
                  <a:pt x="868708" y="4134415"/>
                </a:moveTo>
                <a:lnTo>
                  <a:pt x="868709" y="4134415"/>
                </a:lnTo>
                <a:cubicBezTo>
                  <a:pt x="870055" y="4135060"/>
                  <a:pt x="869805" y="4135450"/>
                  <a:pt x="867957" y="4135584"/>
                </a:cubicBezTo>
                <a:close/>
                <a:moveTo>
                  <a:pt x="870961" y="4130909"/>
                </a:moveTo>
                <a:lnTo>
                  <a:pt x="868708" y="4134415"/>
                </a:lnTo>
                <a:lnTo>
                  <a:pt x="859877" y="4131712"/>
                </a:lnTo>
                <a:cubicBezTo>
                  <a:pt x="865575" y="4128328"/>
                  <a:pt x="869269" y="4128061"/>
                  <a:pt x="870961" y="4130909"/>
                </a:cubicBezTo>
                <a:close/>
                <a:moveTo>
                  <a:pt x="893131" y="4129304"/>
                </a:moveTo>
                <a:lnTo>
                  <a:pt x="884585" y="4134380"/>
                </a:lnTo>
                <a:lnTo>
                  <a:pt x="889661" y="4142926"/>
                </a:lnTo>
                <a:lnTo>
                  <a:pt x="881113" y="4148003"/>
                </a:lnTo>
                <a:lnTo>
                  <a:pt x="876037" y="4139457"/>
                </a:lnTo>
                <a:lnTo>
                  <a:pt x="871996" y="4137517"/>
                </a:lnTo>
                <a:close/>
                <a:moveTo>
                  <a:pt x="768379" y="4006854"/>
                </a:moveTo>
                <a:lnTo>
                  <a:pt x="773455" y="4015400"/>
                </a:lnTo>
                <a:cubicBezTo>
                  <a:pt x="785386" y="4016022"/>
                  <a:pt x="796893" y="4015931"/>
                  <a:pt x="807978" y="4015128"/>
                </a:cubicBezTo>
                <a:cubicBezTo>
                  <a:pt x="819062" y="4014326"/>
                  <a:pt x="828835" y="4021046"/>
                  <a:pt x="837296" y="4035291"/>
                </a:cubicBezTo>
                <a:lnTo>
                  <a:pt x="845842" y="4030215"/>
                </a:lnTo>
                <a:cubicBezTo>
                  <a:pt x="850382" y="4031371"/>
                  <a:pt x="853499" y="4033374"/>
                  <a:pt x="855191" y="4036223"/>
                </a:cubicBezTo>
                <a:cubicBezTo>
                  <a:pt x="856883" y="4039072"/>
                  <a:pt x="860846" y="4042498"/>
                  <a:pt x="867079" y="4046505"/>
                </a:cubicBezTo>
                <a:lnTo>
                  <a:pt x="858532" y="4051581"/>
                </a:lnTo>
                <a:lnTo>
                  <a:pt x="863608" y="4060128"/>
                </a:lnTo>
                <a:lnTo>
                  <a:pt x="897794" y="4039823"/>
                </a:lnTo>
                <a:lnTo>
                  <a:pt x="843044" y="4083902"/>
                </a:lnTo>
                <a:lnTo>
                  <a:pt x="830225" y="4091516"/>
                </a:lnTo>
                <a:lnTo>
                  <a:pt x="835301" y="4100063"/>
                </a:lnTo>
                <a:lnTo>
                  <a:pt x="775475" y="4135596"/>
                </a:lnTo>
                <a:lnTo>
                  <a:pt x="765323" y="4118502"/>
                </a:lnTo>
                <a:lnTo>
                  <a:pt x="735409" y="4136269"/>
                </a:lnTo>
                <a:cubicBezTo>
                  <a:pt x="709321" y="4124787"/>
                  <a:pt x="687462" y="4120428"/>
                  <a:pt x="669834" y="4123189"/>
                </a:cubicBezTo>
                <a:cubicBezTo>
                  <a:pt x="652206" y="4125952"/>
                  <a:pt x="631815" y="4111085"/>
                  <a:pt x="608661" y="4078591"/>
                </a:cubicBezTo>
                <a:cubicBezTo>
                  <a:pt x="615516" y="4070667"/>
                  <a:pt x="625219" y="4061050"/>
                  <a:pt x="637772" y="4049740"/>
                </a:cubicBezTo>
                <a:cubicBezTo>
                  <a:pt x="655935" y="4054368"/>
                  <a:pt x="673430" y="4049758"/>
                  <a:pt x="690255" y="4035911"/>
                </a:cubicBezTo>
                <a:cubicBezTo>
                  <a:pt x="707081" y="4022064"/>
                  <a:pt x="725732" y="4012913"/>
                  <a:pt x="746210" y="4008459"/>
                </a:cubicBezTo>
                <a:lnTo>
                  <a:pt x="751286" y="4017005"/>
                </a:lnTo>
                <a:close/>
                <a:moveTo>
                  <a:pt x="929741" y="3757827"/>
                </a:moveTo>
                <a:cubicBezTo>
                  <a:pt x="966112" y="3757422"/>
                  <a:pt x="993913" y="3766922"/>
                  <a:pt x="1013149" y="3786330"/>
                </a:cubicBezTo>
                <a:lnTo>
                  <a:pt x="1004602" y="3791406"/>
                </a:lnTo>
                <a:lnTo>
                  <a:pt x="1009678" y="3799952"/>
                </a:lnTo>
                <a:lnTo>
                  <a:pt x="966944" y="3825333"/>
                </a:lnTo>
                <a:lnTo>
                  <a:pt x="956792" y="3808239"/>
                </a:lnTo>
                <a:cubicBezTo>
                  <a:pt x="926612" y="3822310"/>
                  <a:pt x="893937" y="3822449"/>
                  <a:pt x="858766" y="3808654"/>
                </a:cubicBezTo>
                <a:lnTo>
                  <a:pt x="850219" y="3813729"/>
                </a:lnTo>
                <a:lnTo>
                  <a:pt x="832453" y="3783816"/>
                </a:lnTo>
                <a:cubicBezTo>
                  <a:pt x="860942" y="3766895"/>
                  <a:pt x="893371" y="3758234"/>
                  <a:pt x="929741" y="3757827"/>
                </a:cubicBezTo>
                <a:close/>
                <a:moveTo>
                  <a:pt x="1349214" y="3164736"/>
                </a:moveTo>
                <a:cubicBezTo>
                  <a:pt x="1346901" y="3173817"/>
                  <a:pt x="1346033" y="3177223"/>
                  <a:pt x="1346612" y="3174953"/>
                </a:cubicBezTo>
                <a:cubicBezTo>
                  <a:pt x="1347190" y="3172682"/>
                  <a:pt x="1344052" y="3175509"/>
                  <a:pt x="1337198" y="3183434"/>
                </a:cubicBezTo>
                <a:lnTo>
                  <a:pt x="1332122" y="3174888"/>
                </a:lnTo>
                <a:close/>
                <a:moveTo>
                  <a:pt x="1236089" y="3110529"/>
                </a:moveTo>
                <a:lnTo>
                  <a:pt x="1241165" y="3119077"/>
                </a:lnTo>
                <a:cubicBezTo>
                  <a:pt x="1258793" y="3116314"/>
                  <a:pt x="1267607" y="3114933"/>
                  <a:pt x="1267607" y="3114933"/>
                </a:cubicBezTo>
                <a:cubicBezTo>
                  <a:pt x="1267607" y="3114933"/>
                  <a:pt x="1272416" y="3119784"/>
                  <a:pt x="1282033" y="3129487"/>
                </a:cubicBezTo>
                <a:lnTo>
                  <a:pt x="1290579" y="3124411"/>
                </a:lnTo>
                <a:lnTo>
                  <a:pt x="1310884" y="3158599"/>
                </a:lnTo>
                <a:cubicBezTo>
                  <a:pt x="1302872" y="3171064"/>
                  <a:pt x="1295729" y="3180124"/>
                  <a:pt x="1289454" y="3185779"/>
                </a:cubicBezTo>
                <a:cubicBezTo>
                  <a:pt x="1283177" y="3191434"/>
                  <a:pt x="1271491" y="3199336"/>
                  <a:pt x="1254399" y="3209488"/>
                </a:cubicBezTo>
                <a:cubicBezTo>
                  <a:pt x="1241932" y="3201476"/>
                  <a:pt x="1224701" y="3178953"/>
                  <a:pt x="1202705" y="3141919"/>
                </a:cubicBezTo>
                <a:cubicBezTo>
                  <a:pt x="1211253" y="3136843"/>
                  <a:pt x="1222380" y="3126379"/>
                  <a:pt x="1236089" y="3110529"/>
                </a:cubicBezTo>
                <a:close/>
                <a:moveTo>
                  <a:pt x="1007312" y="3090327"/>
                </a:moveTo>
                <a:cubicBezTo>
                  <a:pt x="1012120" y="3095179"/>
                  <a:pt x="1023339" y="3096224"/>
                  <a:pt x="1040968" y="3093462"/>
                </a:cubicBezTo>
                <a:cubicBezTo>
                  <a:pt x="1054504" y="3116253"/>
                  <a:pt x="1062519" y="3134615"/>
                  <a:pt x="1065014" y="3148548"/>
                </a:cubicBezTo>
                <a:cubicBezTo>
                  <a:pt x="1067508" y="3162482"/>
                  <a:pt x="1054779" y="3181604"/>
                  <a:pt x="1026826" y="3205914"/>
                </a:cubicBezTo>
                <a:cubicBezTo>
                  <a:pt x="1006970" y="3198437"/>
                  <a:pt x="994483" y="3195257"/>
                  <a:pt x="989364" y="3196370"/>
                </a:cubicBezTo>
                <a:cubicBezTo>
                  <a:pt x="984244" y="3197483"/>
                  <a:pt x="973224" y="3183796"/>
                  <a:pt x="956304" y="3155308"/>
                </a:cubicBezTo>
                <a:cubicBezTo>
                  <a:pt x="958618" y="3146225"/>
                  <a:pt x="961510" y="3134873"/>
                  <a:pt x="964980" y="3121251"/>
                </a:cubicBezTo>
                <a:cubicBezTo>
                  <a:pt x="968451" y="3107627"/>
                  <a:pt x="975884" y="3097433"/>
                  <a:pt x="987280" y="3090665"/>
                </a:cubicBezTo>
                <a:cubicBezTo>
                  <a:pt x="995826" y="3085589"/>
                  <a:pt x="1002503" y="3085475"/>
                  <a:pt x="1007312" y="3090327"/>
                </a:cubicBezTo>
                <a:close/>
                <a:moveTo>
                  <a:pt x="694390" y="3016048"/>
                </a:moveTo>
                <a:cubicBezTo>
                  <a:pt x="703473" y="3018361"/>
                  <a:pt x="709706" y="3022366"/>
                  <a:pt x="713090" y="3028065"/>
                </a:cubicBezTo>
                <a:lnTo>
                  <a:pt x="732720" y="3022185"/>
                </a:lnTo>
                <a:cubicBezTo>
                  <a:pt x="746343" y="3025657"/>
                  <a:pt x="759833" y="3027279"/>
                  <a:pt x="773188" y="3027055"/>
                </a:cubicBezTo>
                <a:cubicBezTo>
                  <a:pt x="786542" y="3026830"/>
                  <a:pt x="803683" y="3037847"/>
                  <a:pt x="824609" y="3060102"/>
                </a:cubicBezTo>
                <a:cubicBezTo>
                  <a:pt x="813749" y="3074260"/>
                  <a:pt x="808587" y="3085034"/>
                  <a:pt x="809121" y="3092423"/>
                </a:cubicBezTo>
                <a:cubicBezTo>
                  <a:pt x="776713" y="3096256"/>
                  <a:pt x="746731" y="3097685"/>
                  <a:pt x="719176" y="3096708"/>
                </a:cubicBezTo>
                <a:cubicBezTo>
                  <a:pt x="691618" y="3095733"/>
                  <a:pt x="666531" y="3082693"/>
                  <a:pt x="643914" y="3057588"/>
                </a:cubicBezTo>
                <a:cubicBezTo>
                  <a:pt x="646227" y="3048507"/>
                  <a:pt x="648385" y="3042408"/>
                  <a:pt x="650389" y="3039291"/>
                </a:cubicBezTo>
                <a:cubicBezTo>
                  <a:pt x="652392" y="3036174"/>
                  <a:pt x="658245" y="3029808"/>
                  <a:pt x="667948" y="3020191"/>
                </a:cubicBezTo>
                <a:lnTo>
                  <a:pt x="673024" y="3028738"/>
                </a:lnTo>
                <a:close/>
                <a:moveTo>
                  <a:pt x="251330" y="2975707"/>
                </a:moveTo>
                <a:cubicBezTo>
                  <a:pt x="274613" y="2979221"/>
                  <a:pt x="296606" y="2985428"/>
                  <a:pt x="317307" y="2994328"/>
                </a:cubicBezTo>
                <a:cubicBezTo>
                  <a:pt x="338009" y="3003229"/>
                  <a:pt x="357575" y="3011841"/>
                  <a:pt x="376006" y="3020163"/>
                </a:cubicBezTo>
                <a:cubicBezTo>
                  <a:pt x="394437" y="3028485"/>
                  <a:pt x="409620" y="3032957"/>
                  <a:pt x="421549" y="3033578"/>
                </a:cubicBezTo>
                <a:lnTo>
                  <a:pt x="436778" y="3059218"/>
                </a:lnTo>
                <a:lnTo>
                  <a:pt x="445324" y="3054142"/>
                </a:lnTo>
                <a:lnTo>
                  <a:pt x="452938" y="3066962"/>
                </a:lnTo>
                <a:lnTo>
                  <a:pt x="461484" y="3061886"/>
                </a:lnTo>
                <a:lnTo>
                  <a:pt x="471636" y="3078979"/>
                </a:lnTo>
                <a:cubicBezTo>
                  <a:pt x="485795" y="3089839"/>
                  <a:pt x="500108" y="3097717"/>
                  <a:pt x="514577" y="3102611"/>
                </a:cubicBezTo>
                <a:cubicBezTo>
                  <a:pt x="529046" y="3107507"/>
                  <a:pt x="543937" y="3113115"/>
                  <a:pt x="559252" y="3119434"/>
                </a:cubicBezTo>
                <a:cubicBezTo>
                  <a:pt x="589346" y="3124682"/>
                  <a:pt x="618461" y="3126659"/>
                  <a:pt x="646595" y="3125365"/>
                </a:cubicBezTo>
                <a:cubicBezTo>
                  <a:pt x="674729" y="3124070"/>
                  <a:pt x="700373" y="3139670"/>
                  <a:pt x="723526" y="3172164"/>
                </a:cubicBezTo>
                <a:cubicBezTo>
                  <a:pt x="703051" y="3176618"/>
                  <a:pt x="684864" y="3176821"/>
                  <a:pt x="668972" y="3172772"/>
                </a:cubicBezTo>
                <a:cubicBezTo>
                  <a:pt x="653078" y="3168724"/>
                  <a:pt x="637897" y="3164252"/>
                  <a:pt x="623429" y="3159357"/>
                </a:cubicBezTo>
                <a:cubicBezTo>
                  <a:pt x="608961" y="3154462"/>
                  <a:pt x="594914" y="3150278"/>
                  <a:pt x="581292" y="3146808"/>
                </a:cubicBezTo>
                <a:cubicBezTo>
                  <a:pt x="567669" y="3143338"/>
                  <a:pt x="551465" y="3145254"/>
                  <a:pt x="532680" y="3152558"/>
                </a:cubicBezTo>
                <a:cubicBezTo>
                  <a:pt x="533215" y="3159947"/>
                  <a:pt x="533194" y="3164778"/>
                  <a:pt x="532615" y="3167048"/>
                </a:cubicBezTo>
                <a:cubicBezTo>
                  <a:pt x="532037" y="3169319"/>
                  <a:pt x="531168" y="3172724"/>
                  <a:pt x="530011" y="3177265"/>
                </a:cubicBezTo>
                <a:lnTo>
                  <a:pt x="540164" y="3194359"/>
                </a:lnTo>
                <a:cubicBezTo>
                  <a:pt x="537851" y="3203440"/>
                  <a:pt x="534134" y="3208538"/>
                  <a:pt x="529015" y="3209651"/>
                </a:cubicBezTo>
                <a:cubicBezTo>
                  <a:pt x="523895" y="3210764"/>
                  <a:pt x="517909" y="3215283"/>
                  <a:pt x="511054" y="3223209"/>
                </a:cubicBezTo>
                <a:cubicBezTo>
                  <a:pt x="504821" y="3219202"/>
                  <a:pt x="499434" y="3216622"/>
                  <a:pt x="494893" y="3215465"/>
                </a:cubicBezTo>
                <a:cubicBezTo>
                  <a:pt x="490352" y="3214308"/>
                  <a:pt x="484965" y="3211728"/>
                  <a:pt x="478733" y="3207721"/>
                </a:cubicBezTo>
                <a:lnTo>
                  <a:pt x="470185" y="3212798"/>
                </a:lnTo>
                <a:lnTo>
                  <a:pt x="460034" y="3195705"/>
                </a:lnTo>
                <a:lnTo>
                  <a:pt x="451487" y="3200781"/>
                </a:lnTo>
                <a:lnTo>
                  <a:pt x="443873" y="3187961"/>
                </a:lnTo>
                <a:cubicBezTo>
                  <a:pt x="434792" y="3185646"/>
                  <a:pt x="427401" y="3186182"/>
                  <a:pt x="421704" y="3189566"/>
                </a:cubicBezTo>
                <a:lnTo>
                  <a:pt x="407278" y="3175011"/>
                </a:lnTo>
                <a:cubicBezTo>
                  <a:pt x="371037" y="3146436"/>
                  <a:pt x="341720" y="3126274"/>
                  <a:pt x="319327" y="3114524"/>
                </a:cubicBezTo>
                <a:cubicBezTo>
                  <a:pt x="296932" y="3102774"/>
                  <a:pt x="278792" y="3093318"/>
                  <a:pt x="264901" y="3086152"/>
                </a:cubicBezTo>
                <a:cubicBezTo>
                  <a:pt x="251011" y="3078987"/>
                  <a:pt x="239814" y="3073111"/>
                  <a:pt x="231311" y="3068528"/>
                </a:cubicBezTo>
                <a:cubicBezTo>
                  <a:pt x="222807" y="3063944"/>
                  <a:pt x="215171" y="3055953"/>
                  <a:pt x="208403" y="3044558"/>
                </a:cubicBezTo>
                <a:cubicBezTo>
                  <a:pt x="203327" y="3036011"/>
                  <a:pt x="199386" y="3027755"/>
                  <a:pt x="196580" y="3019786"/>
                </a:cubicBezTo>
                <a:cubicBezTo>
                  <a:pt x="193775" y="3011818"/>
                  <a:pt x="188142" y="3000712"/>
                  <a:pt x="179682" y="2986468"/>
                </a:cubicBezTo>
                <a:cubicBezTo>
                  <a:pt x="204165" y="2975780"/>
                  <a:pt x="228048" y="2972193"/>
                  <a:pt x="251330" y="2975707"/>
                </a:cubicBezTo>
                <a:close/>
                <a:moveTo>
                  <a:pt x="2113486" y="2855329"/>
                </a:moveTo>
                <a:lnTo>
                  <a:pt x="2118561" y="2863876"/>
                </a:lnTo>
                <a:cubicBezTo>
                  <a:pt x="2127644" y="2866189"/>
                  <a:pt x="2135166" y="2867501"/>
                  <a:pt x="2141132" y="2867812"/>
                </a:cubicBezTo>
                <a:cubicBezTo>
                  <a:pt x="2147098" y="2868123"/>
                  <a:pt x="2154621" y="2869435"/>
                  <a:pt x="2163704" y="2871749"/>
                </a:cubicBezTo>
                <a:lnTo>
                  <a:pt x="2176394" y="2893115"/>
                </a:lnTo>
                <a:cubicBezTo>
                  <a:pt x="2171231" y="2903890"/>
                  <a:pt x="2165934" y="2912816"/>
                  <a:pt x="2160505" y="2919894"/>
                </a:cubicBezTo>
                <a:cubicBezTo>
                  <a:pt x="2155074" y="2926974"/>
                  <a:pt x="2142388" y="2936436"/>
                  <a:pt x="2122446" y="2948280"/>
                </a:cubicBezTo>
                <a:lnTo>
                  <a:pt x="2117370" y="2939732"/>
                </a:lnTo>
                <a:lnTo>
                  <a:pt x="2091730" y="2954961"/>
                </a:lnTo>
                <a:cubicBezTo>
                  <a:pt x="2090038" y="2952113"/>
                  <a:pt x="2088057" y="2950399"/>
                  <a:pt x="2085786" y="2949821"/>
                </a:cubicBezTo>
                <a:cubicBezTo>
                  <a:pt x="2083516" y="2949241"/>
                  <a:pt x="2081535" y="2947527"/>
                  <a:pt x="2079843" y="2944678"/>
                </a:cubicBezTo>
                <a:lnTo>
                  <a:pt x="2062749" y="2954831"/>
                </a:lnTo>
                <a:lnTo>
                  <a:pt x="2057673" y="2946285"/>
                </a:lnTo>
                <a:cubicBezTo>
                  <a:pt x="2045743" y="2945664"/>
                  <a:pt x="2039354" y="2944640"/>
                  <a:pt x="2038508" y="2943216"/>
                </a:cubicBezTo>
                <a:cubicBezTo>
                  <a:pt x="2037662" y="2941791"/>
                  <a:pt x="2031585" y="2934803"/>
                  <a:pt x="2020275" y="2922251"/>
                </a:cubicBezTo>
                <a:cubicBezTo>
                  <a:pt x="2028288" y="2909785"/>
                  <a:pt x="2032738" y="2899434"/>
                  <a:pt x="2033626" y="2891198"/>
                </a:cubicBezTo>
                <a:cubicBezTo>
                  <a:pt x="2034516" y="2882962"/>
                  <a:pt x="2046356" y="2872076"/>
                  <a:pt x="2069147" y="2858540"/>
                </a:cubicBezTo>
                <a:cubicBezTo>
                  <a:pt x="2079921" y="2863702"/>
                  <a:pt x="2087733" y="2863880"/>
                  <a:pt x="2092586" y="2859070"/>
                </a:cubicBezTo>
                <a:cubicBezTo>
                  <a:pt x="2097437" y="2854262"/>
                  <a:pt x="2104404" y="2853015"/>
                  <a:pt x="2113486" y="2855329"/>
                </a:cubicBezTo>
                <a:close/>
                <a:moveTo>
                  <a:pt x="3733188" y="2818250"/>
                </a:moveTo>
                <a:lnTo>
                  <a:pt x="3724642" y="2823326"/>
                </a:lnTo>
                <a:lnTo>
                  <a:pt x="3724643" y="2823327"/>
                </a:lnTo>
                <a:lnTo>
                  <a:pt x="3733189" y="2818251"/>
                </a:lnTo>
                <a:close/>
                <a:moveTo>
                  <a:pt x="3720628" y="2767903"/>
                </a:moveTo>
                <a:cubicBezTo>
                  <a:pt x="3714663" y="2767593"/>
                  <a:pt x="3707273" y="2768128"/>
                  <a:pt x="3698460" y="2769509"/>
                </a:cubicBezTo>
                <a:lnTo>
                  <a:pt x="3698460" y="2769510"/>
                </a:lnTo>
                <a:lnTo>
                  <a:pt x="3734251" y="2771375"/>
                </a:lnTo>
                <a:cubicBezTo>
                  <a:pt x="3740485" y="2775381"/>
                  <a:pt x="3750680" y="2782813"/>
                  <a:pt x="3764838" y="2793674"/>
                </a:cubicBezTo>
                <a:lnTo>
                  <a:pt x="3773385" y="2788598"/>
                </a:lnTo>
                <a:lnTo>
                  <a:pt x="3773384" y="2788596"/>
                </a:lnTo>
                <a:lnTo>
                  <a:pt x="3764837" y="2793673"/>
                </a:lnTo>
                <a:cubicBezTo>
                  <a:pt x="3750680" y="2782812"/>
                  <a:pt x="3740484" y="2775380"/>
                  <a:pt x="3734250" y="2771374"/>
                </a:cubicBezTo>
                <a:cubicBezTo>
                  <a:pt x="3731134" y="2769371"/>
                  <a:pt x="3726593" y="2768214"/>
                  <a:pt x="3720628" y="2767903"/>
                </a:cubicBezTo>
                <a:close/>
                <a:moveTo>
                  <a:pt x="1508597" y="2596054"/>
                </a:moveTo>
                <a:cubicBezTo>
                  <a:pt x="1522756" y="2606914"/>
                  <a:pt x="1533663" y="2613924"/>
                  <a:pt x="1541321" y="2617084"/>
                </a:cubicBezTo>
                <a:cubicBezTo>
                  <a:pt x="1548978" y="2620243"/>
                  <a:pt x="1559574" y="2633219"/>
                  <a:pt x="1573110" y="2656010"/>
                </a:cubicBezTo>
                <a:cubicBezTo>
                  <a:pt x="1570798" y="2665092"/>
                  <a:pt x="1567771" y="2674596"/>
                  <a:pt x="1564034" y="2684524"/>
                </a:cubicBezTo>
                <a:cubicBezTo>
                  <a:pt x="1560296" y="2694451"/>
                  <a:pt x="1557269" y="2703957"/>
                  <a:pt x="1554956" y="2713038"/>
                </a:cubicBezTo>
                <a:cubicBezTo>
                  <a:pt x="1528782" y="2720877"/>
                  <a:pt x="1511152" y="2723639"/>
                  <a:pt x="1502070" y="2721326"/>
                </a:cubicBezTo>
                <a:cubicBezTo>
                  <a:pt x="1492989" y="2719012"/>
                  <a:pt x="1480833" y="2705035"/>
                  <a:pt x="1465606" y="2679396"/>
                </a:cubicBezTo>
                <a:cubicBezTo>
                  <a:pt x="1470768" y="2668622"/>
                  <a:pt x="1475085" y="2656423"/>
                  <a:pt x="1478555" y="2642800"/>
                </a:cubicBezTo>
                <a:cubicBezTo>
                  <a:pt x="1482025" y="2629178"/>
                  <a:pt x="1486342" y="2616980"/>
                  <a:pt x="1491505" y="2606205"/>
                </a:cubicBezTo>
                <a:close/>
                <a:moveTo>
                  <a:pt x="17092" y="2556989"/>
                </a:moveTo>
                <a:lnTo>
                  <a:pt x="27244" y="2574082"/>
                </a:lnTo>
                <a:lnTo>
                  <a:pt x="10151" y="2584234"/>
                </a:lnTo>
                <a:lnTo>
                  <a:pt x="0" y="2567141"/>
                </a:lnTo>
                <a:close/>
                <a:moveTo>
                  <a:pt x="1298379" y="2524364"/>
                </a:moveTo>
                <a:cubicBezTo>
                  <a:pt x="1310844" y="2532376"/>
                  <a:pt x="1320907" y="2537962"/>
                  <a:pt x="1328563" y="2541121"/>
                </a:cubicBezTo>
                <a:cubicBezTo>
                  <a:pt x="1336221" y="2544282"/>
                  <a:pt x="1345704" y="2552137"/>
                  <a:pt x="1357013" y="2564690"/>
                </a:cubicBezTo>
                <a:cubicBezTo>
                  <a:pt x="1348380" y="2589087"/>
                  <a:pt x="1346735" y="2607404"/>
                  <a:pt x="1352080" y="2619647"/>
                </a:cubicBezTo>
                <a:cubicBezTo>
                  <a:pt x="1357423" y="2631889"/>
                  <a:pt x="1343847" y="2649586"/>
                  <a:pt x="1311353" y="2672739"/>
                </a:cubicBezTo>
                <a:cubicBezTo>
                  <a:pt x="1301737" y="2663035"/>
                  <a:pt x="1294523" y="2655757"/>
                  <a:pt x="1289715" y="2650906"/>
                </a:cubicBezTo>
                <a:cubicBezTo>
                  <a:pt x="1284906" y="2646054"/>
                  <a:pt x="1280810" y="2640780"/>
                  <a:pt x="1277426" y="2635082"/>
                </a:cubicBezTo>
                <a:cubicBezTo>
                  <a:pt x="1268966" y="2620838"/>
                  <a:pt x="1262509" y="2603477"/>
                  <a:pt x="1258054" y="2582999"/>
                </a:cubicBezTo>
                <a:cubicBezTo>
                  <a:pt x="1253600" y="2562522"/>
                  <a:pt x="1267041" y="2542977"/>
                  <a:pt x="1298379" y="2524364"/>
                </a:cubicBezTo>
                <a:close/>
                <a:moveTo>
                  <a:pt x="2433413" y="2410961"/>
                </a:moveTo>
                <a:cubicBezTo>
                  <a:pt x="2453268" y="2418436"/>
                  <a:pt x="2465333" y="2420907"/>
                  <a:pt x="2469606" y="2418368"/>
                </a:cubicBezTo>
                <a:cubicBezTo>
                  <a:pt x="2473880" y="2415830"/>
                  <a:pt x="2485900" y="2427960"/>
                  <a:pt x="2505670" y="2454756"/>
                </a:cubicBezTo>
                <a:cubicBezTo>
                  <a:pt x="2500508" y="2465530"/>
                  <a:pt x="2496769" y="2475457"/>
                  <a:pt x="2494456" y="2484539"/>
                </a:cubicBezTo>
                <a:cubicBezTo>
                  <a:pt x="2492141" y="2493621"/>
                  <a:pt x="2483863" y="2502392"/>
                  <a:pt x="2469618" y="2510852"/>
                </a:cubicBezTo>
                <a:cubicBezTo>
                  <a:pt x="2452612" y="2501684"/>
                  <a:pt x="2438722" y="2494518"/>
                  <a:pt x="2427947" y="2489356"/>
                </a:cubicBezTo>
                <a:cubicBezTo>
                  <a:pt x="2417175" y="2484194"/>
                  <a:pt x="2403594" y="2471063"/>
                  <a:pt x="2387209" y="2449964"/>
                </a:cubicBezTo>
                <a:cubicBezTo>
                  <a:pt x="2394063" y="2442039"/>
                  <a:pt x="2399917" y="2435672"/>
                  <a:pt x="2404768" y="2430864"/>
                </a:cubicBezTo>
                <a:cubicBezTo>
                  <a:pt x="2409620" y="2426054"/>
                  <a:pt x="2419169" y="2419421"/>
                  <a:pt x="2433413" y="2410961"/>
                </a:cubicBezTo>
                <a:close/>
                <a:moveTo>
                  <a:pt x="153235" y="2348231"/>
                </a:moveTo>
                <a:cubicBezTo>
                  <a:pt x="156718" y="2347607"/>
                  <a:pt x="158672" y="2347651"/>
                  <a:pt x="159095" y="2348363"/>
                </a:cubicBezTo>
                <a:cubicBezTo>
                  <a:pt x="159941" y="2349787"/>
                  <a:pt x="165173" y="2355352"/>
                  <a:pt x="174790" y="2365055"/>
                </a:cubicBezTo>
                <a:cubicBezTo>
                  <a:pt x="160009" y="2366126"/>
                  <a:pt x="152620" y="2366660"/>
                  <a:pt x="152620" y="2366660"/>
                </a:cubicBezTo>
                <a:cubicBezTo>
                  <a:pt x="152620" y="2366660"/>
                  <a:pt x="147812" y="2361809"/>
                  <a:pt x="138194" y="2352106"/>
                </a:cubicBezTo>
                <a:cubicBezTo>
                  <a:pt x="144738" y="2350147"/>
                  <a:pt x="149751" y="2348855"/>
                  <a:pt x="153235" y="2348231"/>
                </a:cubicBezTo>
                <a:close/>
                <a:moveTo>
                  <a:pt x="845464" y="2209511"/>
                </a:moveTo>
                <a:cubicBezTo>
                  <a:pt x="851697" y="2213516"/>
                  <a:pt x="856661" y="2215385"/>
                  <a:pt x="860355" y="2215119"/>
                </a:cubicBezTo>
                <a:cubicBezTo>
                  <a:pt x="864050" y="2214851"/>
                  <a:pt x="868168" y="2215294"/>
                  <a:pt x="872709" y="2216451"/>
                </a:cubicBezTo>
                <a:lnTo>
                  <a:pt x="880323" y="2229271"/>
                </a:lnTo>
                <a:lnTo>
                  <a:pt x="888870" y="2224195"/>
                </a:lnTo>
                <a:lnTo>
                  <a:pt x="909174" y="2258382"/>
                </a:lnTo>
                <a:lnTo>
                  <a:pt x="917720" y="2253306"/>
                </a:lnTo>
                <a:lnTo>
                  <a:pt x="932948" y="2278946"/>
                </a:lnTo>
                <a:cubicBezTo>
                  <a:pt x="945415" y="2286957"/>
                  <a:pt x="959572" y="2297818"/>
                  <a:pt x="975423" y="2311527"/>
                </a:cubicBezTo>
                <a:cubicBezTo>
                  <a:pt x="991272" y="2325236"/>
                  <a:pt x="1004274" y="2340637"/>
                  <a:pt x="1014425" y="2357730"/>
                </a:cubicBezTo>
                <a:cubicBezTo>
                  <a:pt x="1024578" y="2374823"/>
                  <a:pt x="1027341" y="2392452"/>
                  <a:pt x="1022714" y="2410615"/>
                </a:cubicBezTo>
                <a:lnTo>
                  <a:pt x="1027790" y="2419161"/>
                </a:lnTo>
                <a:lnTo>
                  <a:pt x="993602" y="2439466"/>
                </a:lnTo>
                <a:cubicBezTo>
                  <a:pt x="984521" y="2437152"/>
                  <a:pt x="975016" y="2434127"/>
                  <a:pt x="965089" y="2430389"/>
                </a:cubicBezTo>
                <a:cubicBezTo>
                  <a:pt x="955160" y="2426650"/>
                  <a:pt x="945656" y="2423625"/>
                  <a:pt x="936573" y="2421311"/>
                </a:cubicBezTo>
                <a:lnTo>
                  <a:pt x="928027" y="2426387"/>
                </a:lnTo>
                <a:lnTo>
                  <a:pt x="898373" y="2386193"/>
                </a:lnTo>
                <a:cubicBezTo>
                  <a:pt x="883593" y="2387262"/>
                  <a:pt x="876204" y="2387797"/>
                  <a:pt x="876204" y="2387797"/>
                </a:cubicBezTo>
                <a:lnTo>
                  <a:pt x="827981" y="2306604"/>
                </a:lnTo>
                <a:cubicBezTo>
                  <a:pt x="826290" y="2303756"/>
                  <a:pt x="823350" y="2293940"/>
                  <a:pt x="819162" y="2277158"/>
                </a:cubicBezTo>
                <a:cubicBezTo>
                  <a:pt x="814977" y="2260376"/>
                  <a:pt x="810924" y="2245441"/>
                  <a:pt x="807004" y="2232354"/>
                </a:cubicBezTo>
                <a:close/>
                <a:moveTo>
                  <a:pt x="2390502" y="2095387"/>
                </a:moveTo>
                <a:lnTo>
                  <a:pt x="2400653" y="2112479"/>
                </a:lnTo>
                <a:cubicBezTo>
                  <a:pt x="2394334" y="2127795"/>
                  <a:pt x="2388304" y="2141974"/>
                  <a:pt x="2382563" y="2155018"/>
                </a:cubicBezTo>
                <a:cubicBezTo>
                  <a:pt x="2376822" y="2168063"/>
                  <a:pt x="2369367" y="2183088"/>
                  <a:pt x="2360199" y="2200094"/>
                </a:cubicBezTo>
                <a:lnTo>
                  <a:pt x="2370352" y="2217188"/>
                </a:lnTo>
                <a:lnTo>
                  <a:pt x="2357532" y="2224802"/>
                </a:lnTo>
                <a:cubicBezTo>
                  <a:pt x="2356201" y="2267984"/>
                  <a:pt x="2344676" y="2303732"/>
                  <a:pt x="2322957" y="2332049"/>
                </a:cubicBezTo>
                <a:cubicBezTo>
                  <a:pt x="2301236" y="2360365"/>
                  <a:pt x="2283521" y="2382447"/>
                  <a:pt x="2269812" y="2398296"/>
                </a:cubicBezTo>
                <a:lnTo>
                  <a:pt x="2254584" y="2372657"/>
                </a:lnTo>
                <a:cubicBezTo>
                  <a:pt x="2256897" y="2363575"/>
                  <a:pt x="2260480" y="2356629"/>
                  <a:pt x="2265331" y="2351821"/>
                </a:cubicBezTo>
                <a:cubicBezTo>
                  <a:pt x="2270184" y="2347013"/>
                  <a:pt x="2273766" y="2340068"/>
                  <a:pt x="2276080" y="2330985"/>
                </a:cubicBezTo>
                <a:lnTo>
                  <a:pt x="2271004" y="2322439"/>
                </a:lnTo>
                <a:lnTo>
                  <a:pt x="2296644" y="2307211"/>
                </a:lnTo>
                <a:lnTo>
                  <a:pt x="2291568" y="2298665"/>
                </a:lnTo>
                <a:lnTo>
                  <a:pt x="2304387" y="2291051"/>
                </a:lnTo>
                <a:lnTo>
                  <a:pt x="2299310" y="2282503"/>
                </a:lnTo>
                <a:lnTo>
                  <a:pt x="2316404" y="2272351"/>
                </a:lnTo>
                <a:cubicBezTo>
                  <a:pt x="2317561" y="2267811"/>
                  <a:pt x="2317294" y="2264116"/>
                  <a:pt x="2315601" y="2261266"/>
                </a:cubicBezTo>
                <a:cubicBezTo>
                  <a:pt x="2313909" y="2258417"/>
                  <a:pt x="2313642" y="2254723"/>
                  <a:pt x="2314798" y="2250183"/>
                </a:cubicBezTo>
                <a:lnTo>
                  <a:pt x="2331892" y="2240030"/>
                </a:lnTo>
                <a:cubicBezTo>
                  <a:pt x="2334204" y="2230948"/>
                  <a:pt x="2340390" y="2213786"/>
                  <a:pt x="2350448" y="2188543"/>
                </a:cubicBezTo>
                <a:cubicBezTo>
                  <a:pt x="2360506" y="2163302"/>
                  <a:pt x="2364688" y="2149255"/>
                  <a:pt x="2362996" y="2146407"/>
                </a:cubicBezTo>
                <a:lnTo>
                  <a:pt x="2380090" y="2136255"/>
                </a:lnTo>
                <a:lnTo>
                  <a:pt x="2375013" y="2127707"/>
                </a:lnTo>
                <a:cubicBezTo>
                  <a:pt x="2379020" y="2121475"/>
                  <a:pt x="2381600" y="2116088"/>
                  <a:pt x="2382757" y="2111547"/>
                </a:cubicBezTo>
                <a:cubicBezTo>
                  <a:pt x="2383914" y="2107006"/>
                  <a:pt x="2386494" y="2101619"/>
                  <a:pt x="2390502" y="2095387"/>
                </a:cubicBezTo>
                <a:close/>
                <a:moveTo>
                  <a:pt x="1896211" y="1978527"/>
                </a:moveTo>
                <a:cubicBezTo>
                  <a:pt x="1897636" y="1977681"/>
                  <a:pt x="1904582" y="1981264"/>
                  <a:pt x="1917047" y="1989276"/>
                </a:cubicBezTo>
                <a:lnTo>
                  <a:pt x="1882861" y="2009580"/>
                </a:lnTo>
                <a:lnTo>
                  <a:pt x="1867632" y="1983940"/>
                </a:lnTo>
                <a:cubicBezTo>
                  <a:pt x="1885261" y="1981177"/>
                  <a:pt x="1894787" y="1979374"/>
                  <a:pt x="1896211" y="1978527"/>
                </a:cubicBezTo>
                <a:close/>
                <a:moveTo>
                  <a:pt x="2234229" y="1968533"/>
                </a:moveTo>
                <a:lnTo>
                  <a:pt x="2239305" y="1977081"/>
                </a:lnTo>
                <a:cubicBezTo>
                  <a:pt x="2245002" y="1973697"/>
                  <a:pt x="2252392" y="1973161"/>
                  <a:pt x="2261474" y="1975475"/>
                </a:cubicBezTo>
                <a:lnTo>
                  <a:pt x="2284317" y="2013935"/>
                </a:lnTo>
                <a:lnTo>
                  <a:pt x="2277376" y="2041179"/>
                </a:lnTo>
                <a:lnTo>
                  <a:pt x="2268830" y="2046255"/>
                </a:lnTo>
                <a:lnTo>
                  <a:pt x="2263754" y="2037709"/>
                </a:lnTo>
                <a:lnTo>
                  <a:pt x="2242386" y="2050400"/>
                </a:lnTo>
                <a:lnTo>
                  <a:pt x="2237310" y="2041854"/>
                </a:lnTo>
                <a:lnTo>
                  <a:pt x="2228764" y="2046930"/>
                </a:lnTo>
                <a:lnTo>
                  <a:pt x="2205921" y="2008470"/>
                </a:lnTo>
                <a:cubicBezTo>
                  <a:pt x="2203159" y="1990841"/>
                  <a:pt x="2207476" y="1978643"/>
                  <a:pt x="2218871" y="1971875"/>
                </a:cubicBezTo>
                <a:cubicBezTo>
                  <a:pt x="2224570" y="1968491"/>
                  <a:pt x="2229688" y="1967377"/>
                  <a:pt x="2234229" y="1968533"/>
                </a:cubicBezTo>
                <a:close/>
                <a:moveTo>
                  <a:pt x="2108933" y="1777036"/>
                </a:moveTo>
                <a:lnTo>
                  <a:pt x="2129238" y="1811222"/>
                </a:lnTo>
                <a:cubicBezTo>
                  <a:pt x="2120690" y="1816299"/>
                  <a:pt x="2112411" y="1825070"/>
                  <a:pt x="2104400" y="1837535"/>
                </a:cubicBezTo>
                <a:cubicBezTo>
                  <a:pt x="2090863" y="1814744"/>
                  <a:pt x="2092374" y="1794578"/>
                  <a:pt x="2108933" y="1777036"/>
                </a:cubicBezTo>
                <a:close/>
                <a:moveTo>
                  <a:pt x="1303199" y="1637049"/>
                </a:moveTo>
                <a:lnTo>
                  <a:pt x="1313351" y="1654143"/>
                </a:lnTo>
                <a:cubicBezTo>
                  <a:pt x="1317892" y="1655301"/>
                  <a:pt x="1320875" y="1655456"/>
                  <a:pt x="1322299" y="1654610"/>
                </a:cubicBezTo>
                <a:cubicBezTo>
                  <a:pt x="1323724" y="1653764"/>
                  <a:pt x="1326706" y="1653918"/>
                  <a:pt x="1331247" y="1655075"/>
                </a:cubicBezTo>
                <a:lnTo>
                  <a:pt x="1404851" y="1779001"/>
                </a:lnTo>
                <a:lnTo>
                  <a:pt x="1396304" y="1784078"/>
                </a:lnTo>
                <a:cubicBezTo>
                  <a:pt x="1405385" y="1786390"/>
                  <a:pt x="1410773" y="1788972"/>
                  <a:pt x="1412465" y="1791821"/>
                </a:cubicBezTo>
                <a:cubicBezTo>
                  <a:pt x="1416919" y="1812298"/>
                  <a:pt x="1419257" y="1829215"/>
                  <a:pt x="1419483" y="1842569"/>
                </a:cubicBezTo>
                <a:cubicBezTo>
                  <a:pt x="1419706" y="1855925"/>
                  <a:pt x="1416927" y="1873954"/>
                  <a:pt x="1411142" y="1896659"/>
                </a:cubicBezTo>
                <a:cubicBezTo>
                  <a:pt x="1399212" y="1896038"/>
                  <a:pt x="1394805" y="1896728"/>
                  <a:pt x="1397921" y="1898731"/>
                </a:cubicBezTo>
                <a:cubicBezTo>
                  <a:pt x="1401038" y="1900733"/>
                  <a:pt x="1398055" y="1900578"/>
                  <a:pt x="1388974" y="1898264"/>
                </a:cubicBezTo>
                <a:cubicBezTo>
                  <a:pt x="1372502" y="1896486"/>
                  <a:pt x="1363998" y="1891902"/>
                  <a:pt x="1363464" y="1884512"/>
                </a:cubicBezTo>
                <a:cubicBezTo>
                  <a:pt x="1362929" y="1877122"/>
                  <a:pt x="1355582" y="1867997"/>
                  <a:pt x="1341423" y="1857137"/>
                </a:cubicBezTo>
                <a:lnTo>
                  <a:pt x="1332877" y="1862213"/>
                </a:lnTo>
                <a:lnTo>
                  <a:pt x="1327801" y="1853667"/>
                </a:lnTo>
                <a:cubicBezTo>
                  <a:pt x="1326109" y="1850817"/>
                  <a:pt x="1326687" y="1848547"/>
                  <a:pt x="1329537" y="1846854"/>
                </a:cubicBezTo>
                <a:lnTo>
                  <a:pt x="1333809" y="1844317"/>
                </a:lnTo>
                <a:cubicBezTo>
                  <a:pt x="1332118" y="1841469"/>
                  <a:pt x="1329424" y="1840178"/>
                  <a:pt x="1325730" y="1840445"/>
                </a:cubicBezTo>
                <a:cubicBezTo>
                  <a:pt x="1322035" y="1840713"/>
                  <a:pt x="1316803" y="1835149"/>
                  <a:pt x="1310035" y="1823753"/>
                </a:cubicBezTo>
                <a:lnTo>
                  <a:pt x="1318581" y="1818677"/>
                </a:lnTo>
                <a:lnTo>
                  <a:pt x="1303353" y="1793038"/>
                </a:lnTo>
                <a:lnTo>
                  <a:pt x="1311900" y="1787962"/>
                </a:lnTo>
                <a:cubicBezTo>
                  <a:pt x="1308516" y="1782263"/>
                  <a:pt x="1302283" y="1778258"/>
                  <a:pt x="1293200" y="1775945"/>
                </a:cubicBezTo>
                <a:lnTo>
                  <a:pt x="1301748" y="1770868"/>
                </a:lnTo>
                <a:lnTo>
                  <a:pt x="1291596" y="1753774"/>
                </a:lnTo>
                <a:lnTo>
                  <a:pt x="1300142" y="1748698"/>
                </a:lnTo>
                <a:cubicBezTo>
                  <a:pt x="1294531" y="1732763"/>
                  <a:pt x="1287919" y="1718384"/>
                  <a:pt x="1280304" y="1705565"/>
                </a:cubicBezTo>
                <a:cubicBezTo>
                  <a:pt x="1272690" y="1692744"/>
                  <a:pt x="1266077" y="1678367"/>
                  <a:pt x="1260465" y="1662430"/>
                </a:cubicBezTo>
                <a:close/>
                <a:moveTo>
                  <a:pt x="2007410" y="1606104"/>
                </a:moveTo>
                <a:cubicBezTo>
                  <a:pt x="2016491" y="1608419"/>
                  <a:pt x="2032963" y="1610197"/>
                  <a:pt x="2056825" y="1611440"/>
                </a:cubicBezTo>
                <a:cubicBezTo>
                  <a:pt x="2077664" y="1653017"/>
                  <a:pt x="2087997" y="1693125"/>
                  <a:pt x="2087824" y="1731767"/>
                </a:cubicBezTo>
                <a:cubicBezTo>
                  <a:pt x="2087652" y="1770406"/>
                  <a:pt x="2067623" y="1801572"/>
                  <a:pt x="2027738" y="1825260"/>
                </a:cubicBezTo>
                <a:cubicBezTo>
                  <a:pt x="2015273" y="1817248"/>
                  <a:pt x="2005500" y="1810528"/>
                  <a:pt x="1998422" y="1805097"/>
                </a:cubicBezTo>
                <a:cubicBezTo>
                  <a:pt x="1991343" y="1799667"/>
                  <a:pt x="1983574" y="1789830"/>
                  <a:pt x="1975113" y="1775586"/>
                </a:cubicBezTo>
                <a:cubicBezTo>
                  <a:pt x="1966653" y="1761341"/>
                  <a:pt x="1961641" y="1738305"/>
                  <a:pt x="1960079" y="1706476"/>
                </a:cubicBezTo>
                <a:cubicBezTo>
                  <a:pt x="1958517" y="1674646"/>
                  <a:pt x="1968864" y="1648267"/>
                  <a:pt x="1991119" y="1627343"/>
                </a:cubicBezTo>
                <a:lnTo>
                  <a:pt x="1986042" y="1618795"/>
                </a:lnTo>
                <a:close/>
                <a:moveTo>
                  <a:pt x="2306955" y="1526467"/>
                </a:moveTo>
                <a:lnTo>
                  <a:pt x="2317108" y="1543561"/>
                </a:lnTo>
                <a:cubicBezTo>
                  <a:pt x="2326190" y="1545874"/>
                  <a:pt x="2333001" y="1547610"/>
                  <a:pt x="2337542" y="1548767"/>
                </a:cubicBezTo>
                <a:cubicBezTo>
                  <a:pt x="2342083" y="1549923"/>
                  <a:pt x="2347738" y="1556200"/>
                  <a:pt x="2354506" y="1567595"/>
                </a:cubicBezTo>
                <a:cubicBezTo>
                  <a:pt x="2386654" y="1621723"/>
                  <a:pt x="2396120" y="1665237"/>
                  <a:pt x="2382903" y="1698138"/>
                </a:cubicBezTo>
                <a:cubicBezTo>
                  <a:pt x="2369686" y="1731037"/>
                  <a:pt x="2348832" y="1755947"/>
                  <a:pt x="2320343" y="1772867"/>
                </a:cubicBezTo>
                <a:cubicBezTo>
                  <a:pt x="2288558" y="1764770"/>
                  <a:pt x="2271262" y="1756736"/>
                  <a:pt x="2268457" y="1748769"/>
                </a:cubicBezTo>
                <a:cubicBezTo>
                  <a:pt x="2265651" y="1740800"/>
                  <a:pt x="2255477" y="1728538"/>
                  <a:pt x="2237934" y="1711980"/>
                </a:cubicBezTo>
                <a:cubicBezTo>
                  <a:pt x="2240249" y="1702898"/>
                  <a:pt x="2241137" y="1694662"/>
                  <a:pt x="2240602" y="1687273"/>
                </a:cubicBezTo>
                <a:cubicBezTo>
                  <a:pt x="2240067" y="1679882"/>
                  <a:pt x="2240957" y="1671647"/>
                  <a:pt x="2243270" y="1662565"/>
                </a:cubicBezTo>
                <a:lnTo>
                  <a:pt x="2251816" y="1657489"/>
                </a:lnTo>
                <a:lnTo>
                  <a:pt x="2234050" y="1627576"/>
                </a:lnTo>
                <a:cubicBezTo>
                  <a:pt x="2230666" y="1621878"/>
                  <a:pt x="2232713" y="1609101"/>
                  <a:pt x="2240189" y="1589246"/>
                </a:cubicBezTo>
                <a:cubicBezTo>
                  <a:pt x="2247664" y="1569391"/>
                  <a:pt x="2269920" y="1548464"/>
                  <a:pt x="2306955" y="1526467"/>
                </a:cubicBezTo>
                <a:close/>
                <a:moveTo>
                  <a:pt x="3464556" y="370693"/>
                </a:moveTo>
                <a:lnTo>
                  <a:pt x="3474708" y="387787"/>
                </a:lnTo>
                <a:cubicBezTo>
                  <a:pt x="3488953" y="379327"/>
                  <a:pt x="3500615" y="376255"/>
                  <a:pt x="3509697" y="378567"/>
                </a:cubicBezTo>
                <a:lnTo>
                  <a:pt x="3514773" y="387114"/>
                </a:lnTo>
                <a:lnTo>
                  <a:pt x="3542951" y="376159"/>
                </a:lnTo>
                <a:cubicBezTo>
                  <a:pt x="3592900" y="388884"/>
                  <a:pt x="3626535" y="396848"/>
                  <a:pt x="3643853" y="400051"/>
                </a:cubicBezTo>
                <a:cubicBezTo>
                  <a:pt x="3661170" y="403254"/>
                  <a:pt x="3683760" y="402361"/>
                  <a:pt x="3711628" y="397371"/>
                </a:cubicBezTo>
                <a:lnTo>
                  <a:pt x="3732996" y="384680"/>
                </a:lnTo>
                <a:lnTo>
                  <a:pt x="3738072" y="393227"/>
                </a:lnTo>
                <a:lnTo>
                  <a:pt x="3755165" y="383076"/>
                </a:lnTo>
                <a:cubicBezTo>
                  <a:pt x="3767631" y="391087"/>
                  <a:pt x="3773863" y="395092"/>
                  <a:pt x="3773863" y="395092"/>
                </a:cubicBezTo>
                <a:lnTo>
                  <a:pt x="3790957" y="384940"/>
                </a:lnTo>
                <a:cubicBezTo>
                  <a:pt x="3800038" y="387254"/>
                  <a:pt x="3805559" y="391682"/>
                  <a:pt x="3807518" y="398227"/>
                </a:cubicBezTo>
                <a:cubicBezTo>
                  <a:pt x="3809479" y="404769"/>
                  <a:pt x="3819272" y="406661"/>
                  <a:pt x="3836901" y="403898"/>
                </a:cubicBezTo>
                <a:lnTo>
                  <a:pt x="3869896" y="459451"/>
                </a:lnTo>
                <a:lnTo>
                  <a:pt x="3861350" y="464527"/>
                </a:lnTo>
                <a:cubicBezTo>
                  <a:pt x="3864733" y="470224"/>
                  <a:pt x="3872658" y="477080"/>
                  <a:pt x="3885124" y="485091"/>
                </a:cubicBezTo>
                <a:lnTo>
                  <a:pt x="4019875" y="468646"/>
                </a:lnTo>
                <a:lnTo>
                  <a:pt x="4055408" y="528472"/>
                </a:lnTo>
                <a:cubicBezTo>
                  <a:pt x="4039385" y="553404"/>
                  <a:pt x="4040680" y="581538"/>
                  <a:pt x="4059292" y="612875"/>
                </a:cubicBezTo>
                <a:cubicBezTo>
                  <a:pt x="4081996" y="618660"/>
                  <a:pt x="4096598" y="625403"/>
                  <a:pt x="4103099" y="633102"/>
                </a:cubicBezTo>
                <a:cubicBezTo>
                  <a:pt x="4109601" y="640804"/>
                  <a:pt x="4128518" y="635347"/>
                  <a:pt x="4159857" y="616735"/>
                </a:cubicBezTo>
                <a:cubicBezTo>
                  <a:pt x="4165019" y="605962"/>
                  <a:pt x="4177015" y="592092"/>
                  <a:pt x="4195843" y="575130"/>
                </a:cubicBezTo>
                <a:cubicBezTo>
                  <a:pt x="4214671" y="558166"/>
                  <a:pt x="4231208" y="545453"/>
                  <a:pt x="4245451" y="536994"/>
                </a:cubicBezTo>
                <a:cubicBezTo>
                  <a:pt x="4257916" y="545006"/>
                  <a:pt x="4265287" y="549300"/>
                  <a:pt x="4267556" y="549880"/>
                </a:cubicBezTo>
                <a:cubicBezTo>
                  <a:pt x="4269826" y="550457"/>
                  <a:pt x="4277463" y="558447"/>
                  <a:pt x="4290464" y="573848"/>
                </a:cubicBezTo>
                <a:cubicBezTo>
                  <a:pt x="4286457" y="580081"/>
                  <a:pt x="4283877" y="585468"/>
                  <a:pt x="4282719" y="590008"/>
                </a:cubicBezTo>
                <a:cubicBezTo>
                  <a:pt x="4281562" y="594549"/>
                  <a:pt x="4278982" y="599936"/>
                  <a:pt x="4274976" y="606170"/>
                </a:cubicBezTo>
                <a:lnTo>
                  <a:pt x="4280052" y="614716"/>
                </a:lnTo>
                <a:lnTo>
                  <a:pt x="4262958" y="624869"/>
                </a:lnTo>
                <a:cubicBezTo>
                  <a:pt x="4271419" y="639113"/>
                  <a:pt x="4271354" y="653603"/>
                  <a:pt x="4262764" y="668339"/>
                </a:cubicBezTo>
                <a:cubicBezTo>
                  <a:pt x="4254175" y="683076"/>
                  <a:pt x="4259186" y="706112"/>
                  <a:pt x="4277798" y="737449"/>
                </a:cubicBezTo>
                <a:lnTo>
                  <a:pt x="4286344" y="732373"/>
                </a:lnTo>
                <a:lnTo>
                  <a:pt x="4309187" y="770833"/>
                </a:lnTo>
                <a:cubicBezTo>
                  <a:pt x="4307495" y="767984"/>
                  <a:pt x="4311035" y="770699"/>
                  <a:pt x="4319806" y="778978"/>
                </a:cubicBezTo>
                <a:cubicBezTo>
                  <a:pt x="4328576" y="787258"/>
                  <a:pt x="4342932" y="785475"/>
                  <a:pt x="4362875" y="773630"/>
                </a:cubicBezTo>
                <a:cubicBezTo>
                  <a:pt x="4361183" y="770781"/>
                  <a:pt x="4366034" y="765973"/>
                  <a:pt x="4377429" y="759205"/>
                </a:cubicBezTo>
                <a:cubicBezTo>
                  <a:pt x="4391674" y="750745"/>
                  <a:pt x="4410615" y="740458"/>
                  <a:pt x="4434252" y="728347"/>
                </a:cubicBezTo>
                <a:cubicBezTo>
                  <a:pt x="4457889" y="716235"/>
                  <a:pt x="4482398" y="731546"/>
                  <a:pt x="4507779" y="774279"/>
                </a:cubicBezTo>
                <a:lnTo>
                  <a:pt x="4445025" y="892481"/>
                </a:lnTo>
                <a:lnTo>
                  <a:pt x="4478020" y="948033"/>
                </a:lnTo>
                <a:lnTo>
                  <a:pt x="4486566" y="942957"/>
                </a:lnTo>
                <a:lnTo>
                  <a:pt x="4501794" y="968597"/>
                </a:lnTo>
                <a:lnTo>
                  <a:pt x="4510342" y="963521"/>
                </a:lnTo>
                <a:lnTo>
                  <a:pt x="4515418" y="972067"/>
                </a:lnTo>
                <a:cubicBezTo>
                  <a:pt x="4521115" y="968683"/>
                  <a:pt x="4531353" y="966456"/>
                  <a:pt x="4546132" y="965386"/>
                </a:cubicBezTo>
                <a:lnTo>
                  <a:pt x="4551209" y="973933"/>
                </a:lnTo>
                <a:cubicBezTo>
                  <a:pt x="4556907" y="970549"/>
                  <a:pt x="4560892" y="969146"/>
                  <a:pt x="4563162" y="969723"/>
                </a:cubicBezTo>
                <a:cubicBezTo>
                  <a:pt x="4565431" y="970302"/>
                  <a:pt x="4569415" y="968899"/>
                  <a:pt x="4575114" y="965515"/>
                </a:cubicBezTo>
                <a:cubicBezTo>
                  <a:pt x="4580810" y="962132"/>
                  <a:pt x="4585373" y="958458"/>
                  <a:pt x="4588800" y="954495"/>
                </a:cubicBezTo>
                <a:cubicBezTo>
                  <a:pt x="4592229" y="950533"/>
                  <a:pt x="4596792" y="946860"/>
                  <a:pt x="4602489" y="943476"/>
                </a:cubicBezTo>
                <a:cubicBezTo>
                  <a:pt x="4616733" y="935016"/>
                  <a:pt x="4632626" y="939065"/>
                  <a:pt x="4650168" y="955622"/>
                </a:cubicBezTo>
                <a:lnTo>
                  <a:pt x="4658715" y="950546"/>
                </a:lnTo>
                <a:lnTo>
                  <a:pt x="4684096" y="993280"/>
                </a:lnTo>
                <a:lnTo>
                  <a:pt x="4663532" y="1017054"/>
                </a:lnTo>
                <a:cubicBezTo>
                  <a:pt x="4660061" y="1030676"/>
                  <a:pt x="4653764" y="1041161"/>
                  <a:pt x="4644638" y="1048509"/>
                </a:cubicBezTo>
                <a:cubicBezTo>
                  <a:pt x="4635512" y="1055854"/>
                  <a:pt x="4626099" y="1064336"/>
                  <a:pt x="4616395" y="1073953"/>
                </a:cubicBezTo>
                <a:cubicBezTo>
                  <a:pt x="4606692" y="1083571"/>
                  <a:pt x="4599682" y="1094477"/>
                  <a:pt x="4595366" y="1106676"/>
                </a:cubicBezTo>
                <a:cubicBezTo>
                  <a:pt x="4591049" y="1118874"/>
                  <a:pt x="4594235" y="1137215"/>
                  <a:pt x="4604922" y="1161698"/>
                </a:cubicBezTo>
                <a:lnTo>
                  <a:pt x="4642993" y="1225798"/>
                </a:lnTo>
                <a:cubicBezTo>
                  <a:pt x="4652075" y="1228111"/>
                  <a:pt x="4657461" y="1230693"/>
                  <a:pt x="4659153" y="1233542"/>
                </a:cubicBezTo>
                <a:cubicBezTo>
                  <a:pt x="4660845" y="1236390"/>
                  <a:pt x="4666232" y="1238971"/>
                  <a:pt x="4675314" y="1241284"/>
                </a:cubicBezTo>
                <a:lnTo>
                  <a:pt x="4692407" y="1231132"/>
                </a:lnTo>
                <a:cubicBezTo>
                  <a:pt x="4692407" y="1231132"/>
                  <a:pt x="4698640" y="1235138"/>
                  <a:pt x="4711105" y="1243150"/>
                </a:cubicBezTo>
                <a:lnTo>
                  <a:pt x="4723925" y="1235536"/>
                </a:lnTo>
                <a:cubicBezTo>
                  <a:pt x="4733008" y="1237850"/>
                  <a:pt x="4740376" y="1242144"/>
                  <a:pt x="4746031" y="1248420"/>
                </a:cubicBezTo>
                <a:cubicBezTo>
                  <a:pt x="4751685" y="1254697"/>
                  <a:pt x="4758786" y="1255297"/>
                  <a:pt x="4767332" y="1250221"/>
                </a:cubicBezTo>
                <a:lnTo>
                  <a:pt x="4792712" y="1292954"/>
                </a:lnTo>
                <a:cubicBezTo>
                  <a:pt x="4784166" y="1298030"/>
                  <a:pt x="4779026" y="1303973"/>
                  <a:pt x="4777288" y="1310785"/>
                </a:cubicBezTo>
                <a:cubicBezTo>
                  <a:pt x="4775554" y="1317596"/>
                  <a:pt x="4767565" y="1325232"/>
                  <a:pt x="4753320" y="1333692"/>
                </a:cubicBezTo>
                <a:cubicBezTo>
                  <a:pt x="4739076" y="1342153"/>
                  <a:pt x="4724409" y="1349900"/>
                  <a:pt x="4709319" y="1356936"/>
                </a:cubicBezTo>
                <a:cubicBezTo>
                  <a:pt x="4694228" y="1363971"/>
                  <a:pt x="4680985" y="1370873"/>
                  <a:pt x="4669590" y="1377641"/>
                </a:cubicBezTo>
                <a:cubicBezTo>
                  <a:pt x="4668968" y="1389573"/>
                  <a:pt x="4666633" y="1403484"/>
                  <a:pt x="4662584" y="1419377"/>
                </a:cubicBezTo>
                <a:cubicBezTo>
                  <a:pt x="4658535" y="1435270"/>
                  <a:pt x="4660740" y="1450339"/>
                  <a:pt x="4669201" y="1464584"/>
                </a:cubicBezTo>
                <a:cubicBezTo>
                  <a:pt x="4675969" y="1475979"/>
                  <a:pt x="4687300" y="1483701"/>
                  <a:pt x="4703193" y="1487750"/>
                </a:cubicBezTo>
                <a:cubicBezTo>
                  <a:pt x="4719085" y="1491799"/>
                  <a:pt x="4731573" y="1494981"/>
                  <a:pt x="4740655" y="1497294"/>
                </a:cubicBezTo>
                <a:lnTo>
                  <a:pt x="4745731" y="1505840"/>
                </a:lnTo>
                <a:lnTo>
                  <a:pt x="4758551" y="1498226"/>
                </a:lnTo>
                <a:cubicBezTo>
                  <a:pt x="4763627" y="1506773"/>
                  <a:pt x="4768569" y="1513472"/>
                  <a:pt x="4773378" y="1518324"/>
                </a:cubicBezTo>
                <a:cubicBezTo>
                  <a:pt x="4778187" y="1523175"/>
                  <a:pt x="4782284" y="1528450"/>
                  <a:pt x="4785667" y="1534147"/>
                </a:cubicBezTo>
                <a:cubicBezTo>
                  <a:pt x="4790744" y="1542695"/>
                  <a:pt x="4792971" y="1552933"/>
                  <a:pt x="4792348" y="1564864"/>
                </a:cubicBezTo>
                <a:cubicBezTo>
                  <a:pt x="4791727" y="1576794"/>
                  <a:pt x="4783716" y="1589260"/>
                  <a:pt x="4768314" y="1602262"/>
                </a:cubicBezTo>
                <a:cubicBezTo>
                  <a:pt x="4748993" y="1602175"/>
                  <a:pt x="4730788" y="1607208"/>
                  <a:pt x="4713693" y="1617361"/>
                </a:cubicBezTo>
                <a:cubicBezTo>
                  <a:pt x="4682357" y="1635972"/>
                  <a:pt x="4672877" y="1658945"/>
                  <a:pt x="4685257" y="1686277"/>
                </a:cubicBezTo>
                <a:lnTo>
                  <a:pt x="4676710" y="1691353"/>
                </a:lnTo>
                <a:cubicBezTo>
                  <a:pt x="4700398" y="1731236"/>
                  <a:pt x="4719054" y="1752913"/>
                  <a:pt x="4732676" y="1756384"/>
                </a:cubicBezTo>
                <a:cubicBezTo>
                  <a:pt x="4746298" y="1759856"/>
                  <a:pt x="4760190" y="1767020"/>
                  <a:pt x="4774346" y="1777882"/>
                </a:cubicBezTo>
                <a:lnTo>
                  <a:pt x="4782895" y="1772804"/>
                </a:lnTo>
                <a:lnTo>
                  <a:pt x="4810814" y="1819811"/>
                </a:lnTo>
                <a:lnTo>
                  <a:pt x="4793720" y="1829963"/>
                </a:lnTo>
                <a:cubicBezTo>
                  <a:pt x="4789713" y="1836195"/>
                  <a:pt x="4789693" y="1841025"/>
                  <a:pt x="4793656" y="1844453"/>
                </a:cubicBezTo>
                <a:cubicBezTo>
                  <a:pt x="4797616" y="1847880"/>
                  <a:pt x="4792476" y="1853824"/>
                  <a:pt x="4778232" y="1862284"/>
                </a:cubicBezTo>
                <a:lnTo>
                  <a:pt x="4773156" y="1853738"/>
                </a:lnTo>
                <a:lnTo>
                  <a:pt x="4738968" y="1874043"/>
                </a:lnTo>
                <a:lnTo>
                  <a:pt x="4724543" y="1859487"/>
                </a:lnTo>
                <a:cubicBezTo>
                  <a:pt x="4717155" y="1860022"/>
                  <a:pt x="4707762" y="1863674"/>
                  <a:pt x="4696367" y="1870442"/>
                </a:cubicBezTo>
                <a:cubicBezTo>
                  <a:pt x="4662180" y="1890747"/>
                  <a:pt x="4655238" y="1917992"/>
                  <a:pt x="4675542" y="1952178"/>
                </a:cubicBezTo>
                <a:cubicBezTo>
                  <a:pt x="4685694" y="1969272"/>
                  <a:pt x="4698541" y="1987654"/>
                  <a:pt x="4714080" y="2007330"/>
                </a:cubicBezTo>
                <a:cubicBezTo>
                  <a:pt x="4729619" y="2027004"/>
                  <a:pt x="4742465" y="2045387"/>
                  <a:pt x="4752617" y="2062481"/>
                </a:cubicBezTo>
                <a:cubicBezTo>
                  <a:pt x="4750304" y="2071562"/>
                  <a:pt x="4747144" y="2079220"/>
                  <a:pt x="4743139" y="2085453"/>
                </a:cubicBezTo>
                <a:cubicBezTo>
                  <a:pt x="4739132" y="2091685"/>
                  <a:pt x="4737397" y="2098497"/>
                  <a:pt x="4737933" y="2105887"/>
                </a:cubicBezTo>
                <a:cubicBezTo>
                  <a:pt x="4721996" y="2111498"/>
                  <a:pt x="4709910" y="2113859"/>
                  <a:pt x="4701674" y="2112969"/>
                </a:cubicBezTo>
                <a:cubicBezTo>
                  <a:pt x="4693439" y="2112081"/>
                  <a:pt x="4683355" y="2111325"/>
                  <a:pt x="4671425" y="2110704"/>
                </a:cubicBezTo>
                <a:lnTo>
                  <a:pt x="4638973" y="2124197"/>
                </a:lnTo>
                <a:lnTo>
                  <a:pt x="4633897" y="2115651"/>
                </a:lnTo>
                <a:lnTo>
                  <a:pt x="4579146" y="2159730"/>
                </a:lnTo>
                <a:cubicBezTo>
                  <a:pt x="4580044" y="2213150"/>
                  <a:pt x="4583524" y="2261184"/>
                  <a:pt x="4589584" y="2303830"/>
                </a:cubicBezTo>
                <a:cubicBezTo>
                  <a:pt x="4595643" y="2346477"/>
                  <a:pt x="4578732" y="2379643"/>
                  <a:pt x="4538847" y="2403331"/>
                </a:cubicBezTo>
                <a:cubicBezTo>
                  <a:pt x="4512223" y="2384462"/>
                  <a:pt x="4480973" y="2383752"/>
                  <a:pt x="4445095" y="2401208"/>
                </a:cubicBezTo>
                <a:lnTo>
                  <a:pt x="4440019" y="2392661"/>
                </a:lnTo>
                <a:cubicBezTo>
                  <a:pt x="4437169" y="2394353"/>
                  <a:pt x="4428022" y="2406529"/>
                  <a:pt x="4412578" y="2429190"/>
                </a:cubicBezTo>
                <a:cubicBezTo>
                  <a:pt x="4397133" y="2451853"/>
                  <a:pt x="4385985" y="2467145"/>
                  <a:pt x="4379131" y="2475070"/>
                </a:cubicBezTo>
                <a:cubicBezTo>
                  <a:pt x="4380823" y="2477919"/>
                  <a:pt x="4381379" y="2480478"/>
                  <a:pt x="4380800" y="2482749"/>
                </a:cubicBezTo>
                <a:cubicBezTo>
                  <a:pt x="4380221" y="2485020"/>
                  <a:pt x="4380779" y="2487579"/>
                  <a:pt x="4382471" y="2490429"/>
                </a:cubicBezTo>
                <a:lnTo>
                  <a:pt x="4380734" y="2497240"/>
                </a:lnTo>
                <a:lnTo>
                  <a:pt x="4434033" y="2586980"/>
                </a:lnTo>
                <a:cubicBezTo>
                  <a:pt x="4431185" y="2588672"/>
                  <a:pt x="4425756" y="2595750"/>
                  <a:pt x="4417744" y="2608216"/>
                </a:cubicBezTo>
                <a:lnTo>
                  <a:pt x="4422820" y="2616762"/>
                </a:lnTo>
                <a:lnTo>
                  <a:pt x="4388634" y="2637066"/>
                </a:lnTo>
                <a:cubicBezTo>
                  <a:pt x="4367086" y="2626742"/>
                  <a:pt x="4351772" y="2620422"/>
                  <a:pt x="4342688" y="2618109"/>
                </a:cubicBezTo>
                <a:lnTo>
                  <a:pt x="4334143" y="2623184"/>
                </a:lnTo>
                <a:lnTo>
                  <a:pt x="4304488" y="2582991"/>
                </a:lnTo>
                <a:lnTo>
                  <a:pt x="4295943" y="2588066"/>
                </a:lnTo>
                <a:lnTo>
                  <a:pt x="4288329" y="2575246"/>
                </a:lnTo>
                <a:lnTo>
                  <a:pt x="4279783" y="2580322"/>
                </a:lnTo>
                <a:cubicBezTo>
                  <a:pt x="4265624" y="2569462"/>
                  <a:pt x="4260393" y="2563898"/>
                  <a:pt x="4264088" y="2563631"/>
                </a:cubicBezTo>
                <a:cubicBezTo>
                  <a:pt x="4267782" y="2563362"/>
                  <a:pt x="4259391" y="2565457"/>
                  <a:pt x="4238913" y="2569911"/>
                </a:cubicBezTo>
                <a:lnTo>
                  <a:pt x="4233837" y="2561365"/>
                </a:lnTo>
                <a:cubicBezTo>
                  <a:pt x="4229832" y="2567598"/>
                  <a:pt x="4224268" y="2572828"/>
                  <a:pt x="4217145" y="2577058"/>
                </a:cubicBezTo>
                <a:cubicBezTo>
                  <a:pt x="4210024" y="2581288"/>
                  <a:pt x="4204459" y="2586520"/>
                  <a:pt x="4200454" y="2592753"/>
                </a:cubicBezTo>
                <a:lnTo>
                  <a:pt x="4195378" y="2584207"/>
                </a:lnTo>
                <a:lnTo>
                  <a:pt x="4178285" y="2594359"/>
                </a:lnTo>
                <a:lnTo>
                  <a:pt x="4173209" y="2585813"/>
                </a:lnTo>
                <a:lnTo>
                  <a:pt x="4127006" y="2624815"/>
                </a:lnTo>
                <a:cubicBezTo>
                  <a:pt x="4120686" y="2640129"/>
                  <a:pt x="4120331" y="2655755"/>
                  <a:pt x="4125943" y="2671692"/>
                </a:cubicBezTo>
                <a:lnTo>
                  <a:pt x="4117396" y="2676768"/>
                </a:lnTo>
                <a:lnTo>
                  <a:pt x="4125011" y="2689588"/>
                </a:lnTo>
                <a:cubicBezTo>
                  <a:pt x="4116999" y="2702053"/>
                  <a:pt x="4112994" y="2708286"/>
                  <a:pt x="4112994" y="2708286"/>
                </a:cubicBezTo>
                <a:lnTo>
                  <a:pt x="4123147" y="2725380"/>
                </a:lnTo>
                <a:cubicBezTo>
                  <a:pt x="4123681" y="2732769"/>
                  <a:pt x="4121812" y="2737734"/>
                  <a:pt x="4117538" y="2740272"/>
                </a:cubicBezTo>
                <a:cubicBezTo>
                  <a:pt x="4113266" y="2742809"/>
                  <a:pt x="4109972" y="2748620"/>
                  <a:pt x="4107658" y="2757701"/>
                </a:cubicBezTo>
                <a:cubicBezTo>
                  <a:pt x="4084332" y="2763848"/>
                  <a:pt x="4065302" y="2762626"/>
                  <a:pt x="4050565" y="2754037"/>
                </a:cubicBezTo>
                <a:cubicBezTo>
                  <a:pt x="4035829" y="2745447"/>
                  <a:pt x="4021381" y="2735722"/>
                  <a:pt x="4007223" y="2724861"/>
                </a:cubicBezTo>
                <a:cubicBezTo>
                  <a:pt x="3993065" y="2714001"/>
                  <a:pt x="3976904" y="2706257"/>
                  <a:pt x="3958741" y="2701629"/>
                </a:cubicBezTo>
                <a:cubicBezTo>
                  <a:pt x="3940577" y="2697002"/>
                  <a:pt x="3918675" y="2702303"/>
                  <a:pt x="3893037" y="2717531"/>
                </a:cubicBezTo>
                <a:cubicBezTo>
                  <a:pt x="3873094" y="2729376"/>
                  <a:pt x="3862502" y="2747228"/>
                  <a:pt x="3861258" y="2771090"/>
                </a:cubicBezTo>
                <a:lnTo>
                  <a:pt x="3852711" y="2776166"/>
                </a:lnTo>
                <a:lnTo>
                  <a:pt x="3885706" y="2831719"/>
                </a:lnTo>
                <a:lnTo>
                  <a:pt x="3877159" y="2836794"/>
                </a:lnTo>
                <a:cubicBezTo>
                  <a:pt x="3878229" y="2851575"/>
                  <a:pt x="3883686" y="2870493"/>
                  <a:pt x="3893527" y="2893552"/>
                </a:cubicBezTo>
                <a:cubicBezTo>
                  <a:pt x="3903368" y="2916610"/>
                  <a:pt x="3902592" y="2931523"/>
                  <a:pt x="3891196" y="2938291"/>
                </a:cubicBezTo>
                <a:cubicBezTo>
                  <a:pt x="3903127" y="2938914"/>
                  <a:pt x="3910094" y="2937665"/>
                  <a:pt x="3912096" y="2934550"/>
                </a:cubicBezTo>
                <a:cubicBezTo>
                  <a:pt x="3914099" y="2931433"/>
                  <a:pt x="3924450" y="2935883"/>
                  <a:pt x="3943149" y="2947901"/>
                </a:cubicBezTo>
                <a:lnTo>
                  <a:pt x="3951695" y="2942825"/>
                </a:lnTo>
                <a:lnTo>
                  <a:pt x="3961847" y="2959917"/>
                </a:lnTo>
                <a:lnTo>
                  <a:pt x="3970393" y="2954841"/>
                </a:lnTo>
                <a:lnTo>
                  <a:pt x="3985622" y="2980481"/>
                </a:lnTo>
                <a:cubicBezTo>
                  <a:pt x="3983929" y="2977632"/>
                  <a:pt x="3985354" y="2976786"/>
                  <a:pt x="3989895" y="2977943"/>
                </a:cubicBezTo>
                <a:lnTo>
                  <a:pt x="3992434" y="2982217"/>
                </a:lnTo>
                <a:cubicBezTo>
                  <a:pt x="3994125" y="2985065"/>
                  <a:pt x="3996107" y="2986778"/>
                  <a:pt x="3998377" y="2987357"/>
                </a:cubicBezTo>
                <a:cubicBezTo>
                  <a:pt x="4000648" y="2987936"/>
                  <a:pt x="4002629" y="2989649"/>
                  <a:pt x="4004322" y="2992498"/>
                </a:cubicBezTo>
                <a:cubicBezTo>
                  <a:pt x="4001472" y="2994191"/>
                  <a:pt x="4004100" y="3009971"/>
                  <a:pt x="4012207" y="3039840"/>
                </a:cubicBezTo>
                <a:cubicBezTo>
                  <a:pt x="4020313" y="3069710"/>
                  <a:pt x="4029442" y="3093192"/>
                  <a:pt x="4039595" y="3110286"/>
                </a:cubicBezTo>
                <a:lnTo>
                  <a:pt x="4048141" y="3105210"/>
                </a:lnTo>
                <a:cubicBezTo>
                  <a:pt x="4060607" y="3113221"/>
                  <a:pt x="4068397" y="3118228"/>
                  <a:pt x="4071514" y="3120231"/>
                </a:cubicBezTo>
                <a:cubicBezTo>
                  <a:pt x="4074631" y="3122234"/>
                  <a:pt x="4082690" y="3130936"/>
                  <a:pt x="4095691" y="3146337"/>
                </a:cubicBezTo>
                <a:cubicBezTo>
                  <a:pt x="4086523" y="3163344"/>
                  <a:pt x="4077065" y="3181486"/>
                  <a:pt x="4067319" y="3200762"/>
                </a:cubicBezTo>
                <a:cubicBezTo>
                  <a:pt x="4057572" y="3220039"/>
                  <a:pt x="4048114" y="3238182"/>
                  <a:pt x="4038946" y="3255189"/>
                </a:cubicBezTo>
                <a:lnTo>
                  <a:pt x="4069403" y="3306469"/>
                </a:lnTo>
                <a:cubicBezTo>
                  <a:pt x="4077950" y="3301392"/>
                  <a:pt x="4086763" y="3300010"/>
                  <a:pt x="4095846" y="3302324"/>
                </a:cubicBezTo>
                <a:lnTo>
                  <a:pt x="4100922" y="3310871"/>
                </a:lnTo>
                <a:lnTo>
                  <a:pt x="4190661" y="3257572"/>
                </a:lnTo>
                <a:lnTo>
                  <a:pt x="4194934" y="3255034"/>
                </a:lnTo>
                <a:cubicBezTo>
                  <a:pt x="4197782" y="3253342"/>
                  <a:pt x="4199630" y="3253208"/>
                  <a:pt x="4200476" y="3254633"/>
                </a:cubicBezTo>
                <a:cubicBezTo>
                  <a:pt x="4201322" y="3256058"/>
                  <a:pt x="4204594" y="3255078"/>
                  <a:pt x="4210293" y="3251693"/>
                </a:cubicBezTo>
                <a:cubicBezTo>
                  <a:pt x="4242441" y="3305821"/>
                  <a:pt x="4234300" y="3347268"/>
                  <a:pt x="4185869" y="3376032"/>
                </a:cubicBezTo>
                <a:lnTo>
                  <a:pt x="4190945" y="3384579"/>
                </a:lnTo>
                <a:cubicBezTo>
                  <a:pt x="4165305" y="3399807"/>
                  <a:pt x="4160522" y="3420954"/>
                  <a:pt x="4176597" y="3448018"/>
                </a:cubicBezTo>
                <a:cubicBezTo>
                  <a:pt x="4192671" y="3475083"/>
                  <a:pt x="4196434" y="3491152"/>
                  <a:pt x="4187888" y="3496228"/>
                </a:cubicBezTo>
                <a:cubicBezTo>
                  <a:pt x="4183347" y="3495072"/>
                  <a:pt x="4179652" y="3495340"/>
                  <a:pt x="4176804" y="3497031"/>
                </a:cubicBezTo>
                <a:lnTo>
                  <a:pt x="4183614" y="3498766"/>
                </a:lnTo>
                <a:cubicBezTo>
                  <a:pt x="4192697" y="3501080"/>
                  <a:pt x="4198930" y="3505086"/>
                  <a:pt x="4202314" y="3510783"/>
                </a:cubicBezTo>
                <a:lnTo>
                  <a:pt x="4193767" y="3515860"/>
                </a:lnTo>
                <a:lnTo>
                  <a:pt x="4203919" y="3532954"/>
                </a:lnTo>
                <a:lnTo>
                  <a:pt x="4195373" y="3538030"/>
                </a:lnTo>
                <a:cubicBezTo>
                  <a:pt x="4197514" y="3567588"/>
                  <a:pt x="4201368" y="3595166"/>
                  <a:pt x="4206935" y="3620763"/>
                </a:cubicBezTo>
                <a:cubicBezTo>
                  <a:pt x="4212504" y="3646359"/>
                  <a:pt x="4223169" y="3675672"/>
                  <a:pt x="4238933" y="3708701"/>
                </a:cubicBezTo>
                <a:cubicBezTo>
                  <a:pt x="4248015" y="3711016"/>
                  <a:pt x="4254115" y="3713174"/>
                  <a:pt x="4257231" y="3715176"/>
                </a:cubicBezTo>
                <a:cubicBezTo>
                  <a:pt x="4260347" y="3717179"/>
                  <a:pt x="4263329" y="3717335"/>
                  <a:pt x="4266178" y="3715643"/>
                </a:cubicBezTo>
                <a:lnTo>
                  <a:pt x="4283272" y="3705491"/>
                </a:lnTo>
                <a:lnTo>
                  <a:pt x="4288348" y="3714037"/>
                </a:lnTo>
                <a:lnTo>
                  <a:pt x="4331885" y="3699742"/>
                </a:lnTo>
                <a:cubicBezTo>
                  <a:pt x="4354587" y="3705526"/>
                  <a:pt x="4365518" y="3707706"/>
                  <a:pt x="4364672" y="3706281"/>
                </a:cubicBezTo>
                <a:cubicBezTo>
                  <a:pt x="4363825" y="3704856"/>
                  <a:pt x="4372216" y="3702764"/>
                  <a:pt x="4389845" y="3700000"/>
                </a:cubicBezTo>
                <a:lnTo>
                  <a:pt x="4394921" y="3708548"/>
                </a:lnTo>
                <a:cubicBezTo>
                  <a:pt x="4400618" y="3705164"/>
                  <a:pt x="4413705" y="3701244"/>
                  <a:pt x="4434183" y="3696790"/>
                </a:cubicBezTo>
                <a:lnTo>
                  <a:pt x="4439259" y="3705336"/>
                </a:lnTo>
                <a:cubicBezTo>
                  <a:pt x="4467748" y="3688415"/>
                  <a:pt x="4500890" y="3679331"/>
                  <a:pt x="4538685" y="3678078"/>
                </a:cubicBezTo>
                <a:cubicBezTo>
                  <a:pt x="4576480" y="3676826"/>
                  <a:pt x="4603837" y="3690446"/>
                  <a:pt x="4620757" y="3718935"/>
                </a:cubicBezTo>
                <a:lnTo>
                  <a:pt x="4590845" y="3736701"/>
                </a:lnTo>
                <a:cubicBezTo>
                  <a:pt x="4576600" y="3745161"/>
                  <a:pt x="4560664" y="3750772"/>
                  <a:pt x="4543035" y="3753534"/>
                </a:cubicBezTo>
                <a:lnTo>
                  <a:pt x="4517396" y="3768762"/>
                </a:lnTo>
                <a:cubicBezTo>
                  <a:pt x="4504929" y="3760751"/>
                  <a:pt x="4494156" y="3755588"/>
                  <a:pt x="4485074" y="3753276"/>
                </a:cubicBezTo>
                <a:lnTo>
                  <a:pt x="4472254" y="3760890"/>
                </a:lnTo>
                <a:cubicBezTo>
                  <a:pt x="4472254" y="3760890"/>
                  <a:pt x="4468714" y="3758174"/>
                  <a:pt x="4461635" y="3752744"/>
                </a:cubicBezTo>
                <a:cubicBezTo>
                  <a:pt x="4454557" y="3747313"/>
                  <a:pt x="4442069" y="3744133"/>
                  <a:pt x="4424172" y="3743200"/>
                </a:cubicBezTo>
                <a:cubicBezTo>
                  <a:pt x="4406277" y="3742268"/>
                  <a:pt x="4381971" y="3745142"/>
                  <a:pt x="4351256" y="3751825"/>
                </a:cubicBezTo>
                <a:cubicBezTo>
                  <a:pt x="4320539" y="3758506"/>
                  <a:pt x="4283815" y="3774537"/>
                  <a:pt x="4241083" y="3799917"/>
                </a:cubicBezTo>
                <a:lnTo>
                  <a:pt x="4246159" y="3808464"/>
                </a:lnTo>
                <a:cubicBezTo>
                  <a:pt x="4229065" y="3818616"/>
                  <a:pt x="4219918" y="3830793"/>
                  <a:pt x="4218719" y="3844994"/>
                </a:cubicBezTo>
                <a:cubicBezTo>
                  <a:pt x="4217519" y="3859195"/>
                  <a:pt x="4216029" y="3874531"/>
                  <a:pt x="4214251" y="3891003"/>
                </a:cubicBezTo>
                <a:lnTo>
                  <a:pt x="4225206" y="3919181"/>
                </a:lnTo>
                <a:lnTo>
                  <a:pt x="4216659" y="3924257"/>
                </a:lnTo>
                <a:cubicBezTo>
                  <a:pt x="4214345" y="3933338"/>
                  <a:pt x="4215438" y="3943288"/>
                  <a:pt x="4219935" y="3954105"/>
                </a:cubicBezTo>
                <a:cubicBezTo>
                  <a:pt x="4224433" y="3964922"/>
                  <a:pt x="4229219" y="3974603"/>
                  <a:pt x="4234296" y="3983151"/>
                </a:cubicBezTo>
                <a:cubicBezTo>
                  <a:pt x="4249524" y="4008790"/>
                  <a:pt x="4266778" y="4026483"/>
                  <a:pt x="4286054" y="4036229"/>
                </a:cubicBezTo>
                <a:cubicBezTo>
                  <a:pt x="4305331" y="4045976"/>
                  <a:pt x="4319243" y="4048311"/>
                  <a:pt x="4327789" y="4043236"/>
                </a:cubicBezTo>
                <a:lnTo>
                  <a:pt x="4343017" y="4068876"/>
                </a:lnTo>
                <a:lnTo>
                  <a:pt x="4351565" y="4063799"/>
                </a:lnTo>
                <a:cubicBezTo>
                  <a:pt x="4362339" y="4068963"/>
                  <a:pt x="4373647" y="4081514"/>
                  <a:pt x="4385492" y="4101457"/>
                </a:cubicBezTo>
                <a:cubicBezTo>
                  <a:pt x="4381485" y="4107689"/>
                  <a:pt x="4380018" y="4118196"/>
                  <a:pt x="4381088" y="4132976"/>
                </a:cubicBezTo>
                <a:cubicBezTo>
                  <a:pt x="4369158" y="4132353"/>
                  <a:pt x="4357785" y="4134292"/>
                  <a:pt x="4346968" y="4138789"/>
                </a:cubicBezTo>
                <a:cubicBezTo>
                  <a:pt x="4336151" y="4143287"/>
                  <a:pt x="4324776" y="4145225"/>
                  <a:pt x="4312846" y="4144604"/>
                </a:cubicBezTo>
                <a:lnTo>
                  <a:pt x="4307769" y="4136056"/>
                </a:lnTo>
                <a:cubicBezTo>
                  <a:pt x="4291298" y="4134278"/>
                  <a:pt x="4278522" y="4132232"/>
                  <a:pt x="4269439" y="4129918"/>
                </a:cubicBezTo>
                <a:cubicBezTo>
                  <a:pt x="4260358" y="4127605"/>
                  <a:pt x="4247849" y="4129253"/>
                  <a:pt x="4231912" y="4134864"/>
                </a:cubicBezTo>
                <a:cubicBezTo>
                  <a:pt x="4229598" y="4143947"/>
                  <a:pt x="4228977" y="4155877"/>
                  <a:pt x="4230047" y="4170657"/>
                </a:cubicBezTo>
                <a:lnTo>
                  <a:pt x="4221501" y="4175732"/>
                </a:lnTo>
                <a:lnTo>
                  <a:pt x="4235797" y="4219269"/>
                </a:lnTo>
                <a:lnTo>
                  <a:pt x="4227250" y="4224345"/>
                </a:lnTo>
                <a:lnTo>
                  <a:pt x="4237401" y="4241437"/>
                </a:lnTo>
                <a:cubicBezTo>
                  <a:pt x="4238386" y="4275537"/>
                  <a:pt x="4227172" y="4305322"/>
                  <a:pt x="4203760" y="4330788"/>
                </a:cubicBezTo>
                <a:lnTo>
                  <a:pt x="4211374" y="4343608"/>
                </a:lnTo>
                <a:cubicBezTo>
                  <a:pt x="4201671" y="4353225"/>
                  <a:pt x="4192257" y="4361707"/>
                  <a:pt x="4183130" y="4369053"/>
                </a:cubicBezTo>
                <a:cubicBezTo>
                  <a:pt x="4174005" y="4376400"/>
                  <a:pt x="4167151" y="4384325"/>
                  <a:pt x="4162568" y="4392828"/>
                </a:cubicBezTo>
                <a:cubicBezTo>
                  <a:pt x="4157983" y="4401331"/>
                  <a:pt x="4156939" y="4412550"/>
                  <a:pt x="4159433" y="4426484"/>
                </a:cubicBezTo>
                <a:cubicBezTo>
                  <a:pt x="4161928" y="4440418"/>
                  <a:pt x="4169944" y="4458778"/>
                  <a:pt x="4183480" y="4481569"/>
                </a:cubicBezTo>
                <a:cubicBezTo>
                  <a:pt x="4199952" y="4483348"/>
                  <a:pt x="4213263" y="4492785"/>
                  <a:pt x="4223415" y="4509878"/>
                </a:cubicBezTo>
                <a:cubicBezTo>
                  <a:pt x="4226800" y="4515576"/>
                  <a:pt x="4229605" y="4523544"/>
                  <a:pt x="4231831" y="4533782"/>
                </a:cubicBezTo>
                <a:cubicBezTo>
                  <a:pt x="4234060" y="4544021"/>
                  <a:pt x="4236865" y="4551989"/>
                  <a:pt x="4240250" y="4557687"/>
                </a:cubicBezTo>
                <a:lnTo>
                  <a:pt x="4214610" y="4572915"/>
                </a:lnTo>
                <a:lnTo>
                  <a:pt x="4206996" y="4560096"/>
                </a:lnTo>
                <a:cubicBezTo>
                  <a:pt x="4197913" y="4557781"/>
                  <a:pt x="4185983" y="4557160"/>
                  <a:pt x="4171203" y="4558230"/>
                </a:cubicBezTo>
                <a:lnTo>
                  <a:pt x="4161051" y="4541138"/>
                </a:lnTo>
                <a:cubicBezTo>
                  <a:pt x="4141730" y="4541050"/>
                  <a:pt x="4127819" y="4538715"/>
                  <a:pt x="4119315" y="4534132"/>
                </a:cubicBezTo>
                <a:cubicBezTo>
                  <a:pt x="4110812" y="4529547"/>
                  <a:pt x="4103021" y="4524540"/>
                  <a:pt x="4095941" y="4519110"/>
                </a:cubicBezTo>
                <a:cubicBezTo>
                  <a:pt x="4088864" y="4513679"/>
                  <a:pt x="4081785" y="4508250"/>
                  <a:pt x="4074705" y="4502819"/>
                </a:cubicBezTo>
                <a:cubicBezTo>
                  <a:pt x="4067626" y="4497390"/>
                  <a:pt x="4056118" y="4497480"/>
                  <a:pt x="4040182" y="4503091"/>
                </a:cubicBezTo>
                <a:lnTo>
                  <a:pt x="4035106" y="4494545"/>
                </a:lnTo>
                <a:lnTo>
                  <a:pt x="3992373" y="4519925"/>
                </a:lnTo>
                <a:lnTo>
                  <a:pt x="3997449" y="4528471"/>
                </a:lnTo>
                <a:lnTo>
                  <a:pt x="3976083" y="4541161"/>
                </a:lnTo>
                <a:lnTo>
                  <a:pt x="3981159" y="4549708"/>
                </a:lnTo>
                <a:lnTo>
                  <a:pt x="3891419" y="4603008"/>
                </a:lnTo>
                <a:cubicBezTo>
                  <a:pt x="3889106" y="4612089"/>
                  <a:pt x="3889641" y="4619479"/>
                  <a:pt x="3893025" y="4625176"/>
                </a:cubicBezTo>
                <a:lnTo>
                  <a:pt x="3875931" y="4635329"/>
                </a:lnTo>
                <a:lnTo>
                  <a:pt x="3883546" y="4648149"/>
                </a:lnTo>
                <a:cubicBezTo>
                  <a:pt x="3881233" y="4657231"/>
                  <a:pt x="3878228" y="4661906"/>
                  <a:pt x="3874533" y="4662174"/>
                </a:cubicBezTo>
                <a:cubicBezTo>
                  <a:pt x="3870839" y="4662440"/>
                  <a:pt x="3870684" y="4665423"/>
                  <a:pt x="3874067" y="4671120"/>
                </a:cubicBezTo>
                <a:cubicBezTo>
                  <a:pt x="3882528" y="4685365"/>
                  <a:pt x="3888182" y="4691641"/>
                  <a:pt x="3891030" y="4689949"/>
                </a:cubicBezTo>
                <a:cubicBezTo>
                  <a:pt x="3893879" y="4688257"/>
                  <a:pt x="3897842" y="4691685"/>
                  <a:pt x="3902918" y="4700231"/>
                </a:cubicBezTo>
                <a:cubicBezTo>
                  <a:pt x="3923222" y="4734417"/>
                  <a:pt x="3917705" y="4760817"/>
                  <a:pt x="3886368" y="4779429"/>
                </a:cubicBezTo>
                <a:cubicBezTo>
                  <a:pt x="3872746" y="4775959"/>
                  <a:pt x="3862817" y="4772220"/>
                  <a:pt x="3856585" y="4768216"/>
                </a:cubicBezTo>
                <a:lnTo>
                  <a:pt x="3848038" y="4773292"/>
                </a:lnTo>
                <a:lnTo>
                  <a:pt x="3832810" y="4747651"/>
                </a:lnTo>
                <a:cubicBezTo>
                  <a:pt x="3818653" y="4736791"/>
                  <a:pt x="3807589" y="4732764"/>
                  <a:pt x="3799621" y="4735569"/>
                </a:cubicBezTo>
                <a:cubicBezTo>
                  <a:pt x="3791652" y="4738375"/>
                  <a:pt x="3781971" y="4743162"/>
                  <a:pt x="3770575" y="4749930"/>
                </a:cubicBezTo>
                <a:cubicBezTo>
                  <a:pt x="3739238" y="4768542"/>
                  <a:pt x="3727354" y="4789088"/>
                  <a:pt x="3734926" y="4811569"/>
                </a:cubicBezTo>
                <a:cubicBezTo>
                  <a:pt x="3742497" y="4834049"/>
                  <a:pt x="3753896" y="4858109"/>
                  <a:pt x="3769124" y="4883749"/>
                </a:cubicBezTo>
                <a:lnTo>
                  <a:pt x="3777671" y="4878673"/>
                </a:lnTo>
                <a:cubicBezTo>
                  <a:pt x="3778742" y="4893452"/>
                  <a:pt x="3779410" y="4902689"/>
                  <a:pt x="3779678" y="4906384"/>
                </a:cubicBezTo>
                <a:cubicBezTo>
                  <a:pt x="3779942" y="4910074"/>
                  <a:pt x="3771801" y="4920698"/>
                  <a:pt x="3755242" y="4938239"/>
                </a:cubicBezTo>
                <a:cubicBezTo>
                  <a:pt x="3738236" y="4929070"/>
                  <a:pt x="3727038" y="4923196"/>
                  <a:pt x="3721651" y="4920615"/>
                </a:cubicBezTo>
                <a:cubicBezTo>
                  <a:pt x="3716266" y="4918034"/>
                  <a:pt x="3703109" y="4905615"/>
                  <a:pt x="3682183" y="4883359"/>
                </a:cubicBezTo>
                <a:lnTo>
                  <a:pt x="3659081" y="4902861"/>
                </a:lnTo>
                <a:cubicBezTo>
                  <a:pt x="3657302" y="4919333"/>
                  <a:pt x="3664027" y="4940388"/>
                  <a:pt x="3679256" y="4966028"/>
                </a:cubicBezTo>
                <a:cubicBezTo>
                  <a:pt x="3689405" y="4983115"/>
                  <a:pt x="3698736" y="4993960"/>
                  <a:pt x="3707239" y="4998544"/>
                </a:cubicBezTo>
                <a:cubicBezTo>
                  <a:pt x="3715742" y="5003127"/>
                  <a:pt x="3724225" y="5012543"/>
                  <a:pt x="3732684" y="5026786"/>
                </a:cubicBezTo>
                <a:lnTo>
                  <a:pt x="3724137" y="5031863"/>
                </a:lnTo>
                <a:cubicBezTo>
                  <a:pt x="3724673" y="5039252"/>
                  <a:pt x="3727055" y="5046508"/>
                  <a:pt x="3731286" y="5053631"/>
                </a:cubicBezTo>
                <a:cubicBezTo>
                  <a:pt x="3735516" y="5060753"/>
                  <a:pt x="3738745" y="5069434"/>
                  <a:pt x="3740971" y="5079672"/>
                </a:cubicBezTo>
                <a:lnTo>
                  <a:pt x="3732425" y="5084748"/>
                </a:lnTo>
                <a:cubicBezTo>
                  <a:pt x="3733495" y="5099528"/>
                  <a:pt x="3732582" y="5112588"/>
                  <a:pt x="3729692" y="5123945"/>
                </a:cubicBezTo>
                <a:cubicBezTo>
                  <a:pt x="3726800" y="5135298"/>
                  <a:pt x="3715650" y="5150591"/>
                  <a:pt x="3696244" y="5169825"/>
                </a:cubicBezTo>
                <a:lnTo>
                  <a:pt x="3701320" y="5178371"/>
                </a:lnTo>
                <a:cubicBezTo>
                  <a:pt x="3694466" y="5186296"/>
                  <a:pt x="3683913" y="5194483"/>
                  <a:pt x="3669668" y="5202943"/>
                </a:cubicBezTo>
                <a:cubicBezTo>
                  <a:pt x="3638331" y="5221555"/>
                  <a:pt x="3597670" y="5229335"/>
                  <a:pt x="3547676" y="5226270"/>
                </a:cubicBezTo>
                <a:cubicBezTo>
                  <a:pt x="3497684" y="5223205"/>
                  <a:pt x="3454609" y="5197725"/>
                  <a:pt x="3418455" y="5149829"/>
                </a:cubicBezTo>
                <a:cubicBezTo>
                  <a:pt x="3408214" y="5152051"/>
                  <a:pt x="3399113" y="5154574"/>
                  <a:pt x="3391145" y="5157379"/>
                </a:cubicBezTo>
                <a:cubicBezTo>
                  <a:pt x="3383176" y="5160185"/>
                  <a:pt x="3372070" y="5165817"/>
                  <a:pt x="3357825" y="5174278"/>
                </a:cubicBezTo>
                <a:cubicBezTo>
                  <a:pt x="3352042" y="5196982"/>
                  <a:pt x="3340158" y="5217528"/>
                  <a:pt x="3322176" y="5235917"/>
                </a:cubicBezTo>
                <a:cubicBezTo>
                  <a:pt x="3304191" y="5254299"/>
                  <a:pt x="3286923" y="5272270"/>
                  <a:pt x="3270365" y="5289811"/>
                </a:cubicBezTo>
                <a:lnTo>
                  <a:pt x="3244725" y="5305039"/>
                </a:lnTo>
                <a:cubicBezTo>
                  <a:pt x="3253185" y="5319284"/>
                  <a:pt x="3251827" y="5336462"/>
                  <a:pt x="3240659" y="5356591"/>
                </a:cubicBezTo>
                <a:cubicBezTo>
                  <a:pt x="3229488" y="5376713"/>
                  <a:pt x="3217626" y="5392430"/>
                  <a:pt x="3205073" y="5403739"/>
                </a:cubicBezTo>
                <a:cubicBezTo>
                  <a:pt x="3204367" y="5434990"/>
                  <a:pt x="3204103" y="5462123"/>
                  <a:pt x="3204283" y="5485138"/>
                </a:cubicBezTo>
                <a:cubicBezTo>
                  <a:pt x="3204465" y="5508154"/>
                  <a:pt x="3187459" y="5529808"/>
                  <a:pt x="3153273" y="5550113"/>
                </a:cubicBezTo>
                <a:cubicBezTo>
                  <a:pt x="3130482" y="5563649"/>
                  <a:pt x="3108161" y="5568242"/>
                  <a:pt x="3086302" y="5563882"/>
                </a:cubicBezTo>
                <a:cubicBezTo>
                  <a:pt x="3064444" y="5559523"/>
                  <a:pt x="3046433" y="5551908"/>
                  <a:pt x="3032277" y="5541053"/>
                </a:cubicBezTo>
                <a:lnTo>
                  <a:pt x="3023731" y="5546128"/>
                </a:lnTo>
                <a:cubicBezTo>
                  <a:pt x="3018655" y="5537582"/>
                  <a:pt x="3013290" y="5530171"/>
                  <a:pt x="3007632" y="5523889"/>
                </a:cubicBezTo>
                <a:cubicBezTo>
                  <a:pt x="3001981" y="5517619"/>
                  <a:pt x="2996615" y="5510208"/>
                  <a:pt x="2991536" y="5501655"/>
                </a:cubicBezTo>
                <a:lnTo>
                  <a:pt x="2995809" y="5499117"/>
                </a:lnTo>
                <a:cubicBezTo>
                  <a:pt x="2972745" y="5447308"/>
                  <a:pt x="2981155" y="5409555"/>
                  <a:pt x="3021038" y="5385867"/>
                </a:cubicBezTo>
                <a:cubicBezTo>
                  <a:pt x="3026736" y="5382483"/>
                  <a:pt x="3033569" y="5379389"/>
                  <a:pt x="3041538" y="5376583"/>
                </a:cubicBezTo>
                <a:cubicBezTo>
                  <a:pt x="3049502" y="5373772"/>
                  <a:pt x="3056338" y="5370683"/>
                  <a:pt x="3062036" y="5367299"/>
                </a:cubicBezTo>
                <a:cubicBezTo>
                  <a:pt x="3073432" y="5360531"/>
                  <a:pt x="3081132" y="5354030"/>
                  <a:pt x="3085138" y="5347796"/>
                </a:cubicBezTo>
                <a:lnTo>
                  <a:pt x="3080062" y="5339250"/>
                </a:lnTo>
                <a:cubicBezTo>
                  <a:pt x="3088694" y="5314854"/>
                  <a:pt x="3094743" y="5295839"/>
                  <a:pt x="3098218" y="5282222"/>
                </a:cubicBezTo>
                <a:cubicBezTo>
                  <a:pt x="3101688" y="5268599"/>
                  <a:pt x="3094116" y="5246119"/>
                  <a:pt x="3075504" y="5214782"/>
                </a:cubicBezTo>
                <a:cubicBezTo>
                  <a:pt x="3070428" y="5206235"/>
                  <a:pt x="3063928" y="5198534"/>
                  <a:pt x="3056003" y="5191680"/>
                </a:cubicBezTo>
                <a:cubicBezTo>
                  <a:pt x="3048078" y="5184825"/>
                  <a:pt x="3042423" y="5178549"/>
                  <a:pt x="3039039" y="5172851"/>
                </a:cubicBezTo>
                <a:lnTo>
                  <a:pt x="3021946" y="5183003"/>
                </a:lnTo>
                <a:cubicBezTo>
                  <a:pt x="3004939" y="5173835"/>
                  <a:pt x="2992607" y="5167671"/>
                  <a:pt x="2984949" y="5164511"/>
                </a:cubicBezTo>
                <a:cubicBezTo>
                  <a:pt x="2977293" y="5161352"/>
                  <a:pt x="2966073" y="5160307"/>
                  <a:pt x="2951294" y="5161378"/>
                </a:cubicBezTo>
                <a:lnTo>
                  <a:pt x="2941142" y="5144284"/>
                </a:lnTo>
                <a:cubicBezTo>
                  <a:pt x="2893420" y="5141798"/>
                  <a:pt x="2862591" y="5141801"/>
                  <a:pt x="2848659" y="5144297"/>
                </a:cubicBezTo>
                <a:cubicBezTo>
                  <a:pt x="2834724" y="5146791"/>
                  <a:pt x="2814670" y="5151958"/>
                  <a:pt x="2788495" y="5159797"/>
                </a:cubicBezTo>
                <a:lnTo>
                  <a:pt x="2783419" y="5151251"/>
                </a:lnTo>
                <a:cubicBezTo>
                  <a:pt x="2772024" y="5158019"/>
                  <a:pt x="2756623" y="5171019"/>
                  <a:pt x="2737216" y="5190253"/>
                </a:cubicBezTo>
                <a:lnTo>
                  <a:pt x="2732141" y="5181707"/>
                </a:lnTo>
                <a:lnTo>
                  <a:pt x="2685134" y="5209625"/>
                </a:lnTo>
                <a:lnTo>
                  <a:pt x="2680058" y="5201078"/>
                </a:lnTo>
                <a:cubicBezTo>
                  <a:pt x="2655574" y="5211767"/>
                  <a:pt x="2634074" y="5222610"/>
                  <a:pt x="2615557" y="5233607"/>
                </a:cubicBezTo>
                <a:cubicBezTo>
                  <a:pt x="2597039" y="5244606"/>
                  <a:pt x="2575539" y="5255448"/>
                  <a:pt x="2551056" y="5266135"/>
                </a:cubicBezTo>
                <a:cubicBezTo>
                  <a:pt x="2548206" y="5267827"/>
                  <a:pt x="2547628" y="5270098"/>
                  <a:pt x="2549320" y="5272948"/>
                </a:cubicBezTo>
                <a:cubicBezTo>
                  <a:pt x="2546472" y="5274639"/>
                  <a:pt x="2545471" y="5276197"/>
                  <a:pt x="2546316" y="5277620"/>
                </a:cubicBezTo>
                <a:cubicBezTo>
                  <a:pt x="2547162" y="5279045"/>
                  <a:pt x="2544736" y="5281450"/>
                  <a:pt x="2539038" y="5284834"/>
                </a:cubicBezTo>
                <a:cubicBezTo>
                  <a:pt x="2531649" y="5285370"/>
                  <a:pt x="2526530" y="5286484"/>
                  <a:pt x="2523680" y="5288176"/>
                </a:cubicBezTo>
                <a:cubicBezTo>
                  <a:pt x="2520833" y="5289867"/>
                  <a:pt x="2515713" y="5290981"/>
                  <a:pt x="2508323" y="5291515"/>
                </a:cubicBezTo>
                <a:lnTo>
                  <a:pt x="2513399" y="5300062"/>
                </a:lnTo>
                <a:lnTo>
                  <a:pt x="2500579" y="5307676"/>
                </a:lnTo>
                <a:lnTo>
                  <a:pt x="2505656" y="5316223"/>
                </a:lnTo>
                <a:cubicBezTo>
                  <a:pt x="2494260" y="5322991"/>
                  <a:pt x="2484711" y="5329625"/>
                  <a:pt x="2477010" y="5336126"/>
                </a:cubicBezTo>
                <a:cubicBezTo>
                  <a:pt x="2469310" y="5342626"/>
                  <a:pt x="2460609" y="5350685"/>
                  <a:pt x="2450906" y="5360302"/>
                </a:cubicBezTo>
                <a:lnTo>
                  <a:pt x="2455981" y="5368849"/>
                </a:lnTo>
                <a:cubicBezTo>
                  <a:pt x="2450283" y="5372233"/>
                  <a:pt x="2445721" y="5375906"/>
                  <a:pt x="2442294" y="5379869"/>
                </a:cubicBezTo>
                <a:cubicBezTo>
                  <a:pt x="2438866" y="5383832"/>
                  <a:pt x="2434304" y="5387504"/>
                  <a:pt x="2428606" y="5390889"/>
                </a:cubicBezTo>
                <a:lnTo>
                  <a:pt x="2433682" y="5399435"/>
                </a:lnTo>
                <a:lnTo>
                  <a:pt x="2416590" y="5409587"/>
                </a:lnTo>
                <a:cubicBezTo>
                  <a:pt x="2415967" y="5421518"/>
                  <a:pt x="2414923" y="5432737"/>
                  <a:pt x="2413455" y="5443242"/>
                </a:cubicBezTo>
                <a:cubicBezTo>
                  <a:pt x="2411988" y="5453748"/>
                  <a:pt x="2410096" y="5463543"/>
                  <a:pt x="2407782" y="5472625"/>
                </a:cubicBezTo>
                <a:lnTo>
                  <a:pt x="2390690" y="5482776"/>
                </a:lnTo>
                <a:lnTo>
                  <a:pt x="2393098" y="5516030"/>
                </a:lnTo>
                <a:lnTo>
                  <a:pt x="2384552" y="5521106"/>
                </a:lnTo>
                <a:lnTo>
                  <a:pt x="2392166" y="5533926"/>
                </a:lnTo>
                <a:lnTo>
                  <a:pt x="2385225" y="5561172"/>
                </a:lnTo>
                <a:lnTo>
                  <a:pt x="2368132" y="5571324"/>
                </a:lnTo>
                <a:cubicBezTo>
                  <a:pt x="2372586" y="5591801"/>
                  <a:pt x="2360568" y="5610501"/>
                  <a:pt x="2332081" y="5627421"/>
                </a:cubicBezTo>
                <a:cubicBezTo>
                  <a:pt x="2314987" y="5637574"/>
                  <a:pt x="2301766" y="5639645"/>
                  <a:pt x="2292417" y="5633636"/>
                </a:cubicBezTo>
                <a:cubicBezTo>
                  <a:pt x="2283067" y="5627627"/>
                  <a:pt x="2272470" y="5614653"/>
                  <a:pt x="2260626" y="5594710"/>
                </a:cubicBezTo>
                <a:cubicBezTo>
                  <a:pt x="2269794" y="5577703"/>
                  <a:pt x="2274979" y="5562100"/>
                  <a:pt x="2276178" y="5547899"/>
                </a:cubicBezTo>
                <a:cubicBezTo>
                  <a:pt x="2277378" y="5533696"/>
                  <a:pt x="2283409" y="5519517"/>
                  <a:pt x="2294270" y="5505360"/>
                </a:cubicBezTo>
                <a:lnTo>
                  <a:pt x="2284117" y="5488266"/>
                </a:lnTo>
                <a:cubicBezTo>
                  <a:pt x="2289814" y="5484883"/>
                  <a:pt x="2296669" y="5476957"/>
                  <a:pt x="2304681" y="5464492"/>
                </a:cubicBezTo>
                <a:lnTo>
                  <a:pt x="2327781" y="5444991"/>
                </a:lnTo>
                <a:cubicBezTo>
                  <a:pt x="2324398" y="5439293"/>
                  <a:pt x="2323863" y="5431903"/>
                  <a:pt x="2326177" y="5422821"/>
                </a:cubicBezTo>
                <a:lnTo>
                  <a:pt x="2338997" y="5415207"/>
                </a:lnTo>
                <a:cubicBezTo>
                  <a:pt x="2337926" y="5400428"/>
                  <a:pt x="2337391" y="5393038"/>
                  <a:pt x="2337391" y="5393038"/>
                </a:cubicBezTo>
                <a:lnTo>
                  <a:pt x="2363031" y="5377809"/>
                </a:lnTo>
                <a:lnTo>
                  <a:pt x="2357955" y="5369263"/>
                </a:lnTo>
                <a:lnTo>
                  <a:pt x="2375048" y="5359111"/>
                </a:lnTo>
                <a:lnTo>
                  <a:pt x="2369971" y="5350563"/>
                </a:lnTo>
                <a:cubicBezTo>
                  <a:pt x="2395076" y="5327946"/>
                  <a:pt x="2415907" y="5307865"/>
                  <a:pt x="2432465" y="5290324"/>
                </a:cubicBezTo>
                <a:lnTo>
                  <a:pt x="2427390" y="5281778"/>
                </a:lnTo>
                <a:lnTo>
                  <a:pt x="2444483" y="5271626"/>
                </a:lnTo>
                <a:lnTo>
                  <a:pt x="2439407" y="5263078"/>
                </a:lnTo>
                <a:cubicBezTo>
                  <a:pt x="2479290" y="5239390"/>
                  <a:pt x="2511940" y="5213255"/>
                  <a:pt x="2537356" y="5184671"/>
                </a:cubicBezTo>
                <a:cubicBezTo>
                  <a:pt x="2562771" y="5156087"/>
                  <a:pt x="2599695" y="5127414"/>
                  <a:pt x="2648125" y="5098649"/>
                </a:cubicBezTo>
                <a:lnTo>
                  <a:pt x="2637973" y="5081555"/>
                </a:lnTo>
                <a:cubicBezTo>
                  <a:pt x="2628891" y="5079243"/>
                  <a:pt x="2621368" y="5077930"/>
                  <a:pt x="2615402" y="5077618"/>
                </a:cubicBezTo>
                <a:cubicBezTo>
                  <a:pt x="2609437" y="5077309"/>
                  <a:pt x="2601913" y="5075996"/>
                  <a:pt x="2592831" y="5073682"/>
                </a:cubicBezTo>
                <a:lnTo>
                  <a:pt x="2587755" y="5065136"/>
                </a:lnTo>
                <a:lnTo>
                  <a:pt x="2570662" y="5075287"/>
                </a:lnTo>
                <a:cubicBezTo>
                  <a:pt x="2547423" y="5062114"/>
                  <a:pt x="2524407" y="5062296"/>
                  <a:pt x="2501616" y="5075832"/>
                </a:cubicBezTo>
                <a:lnTo>
                  <a:pt x="2496540" y="5067284"/>
                </a:lnTo>
                <a:cubicBezTo>
                  <a:pt x="2473836" y="5061501"/>
                  <a:pt x="2458365" y="5058164"/>
                  <a:pt x="2450131" y="5057275"/>
                </a:cubicBezTo>
                <a:cubicBezTo>
                  <a:pt x="2441894" y="5056385"/>
                  <a:pt x="2435216" y="5056498"/>
                  <a:pt x="2430097" y="5057611"/>
                </a:cubicBezTo>
                <a:cubicBezTo>
                  <a:pt x="2424978" y="5058726"/>
                  <a:pt x="2419858" y="5059839"/>
                  <a:pt x="2414739" y="5060952"/>
                </a:cubicBezTo>
                <a:cubicBezTo>
                  <a:pt x="2409620" y="5062066"/>
                  <a:pt x="2397978" y="5060308"/>
                  <a:pt x="2379815" y="5055681"/>
                </a:cubicBezTo>
                <a:lnTo>
                  <a:pt x="2366995" y="5063295"/>
                </a:lnTo>
                <a:cubicBezTo>
                  <a:pt x="2357913" y="5060983"/>
                  <a:pt x="2352527" y="5058400"/>
                  <a:pt x="2350834" y="5055551"/>
                </a:cubicBezTo>
                <a:lnTo>
                  <a:pt x="2333741" y="5065704"/>
                </a:lnTo>
                <a:cubicBezTo>
                  <a:pt x="2324660" y="5063390"/>
                  <a:pt x="2317002" y="5060230"/>
                  <a:pt x="2310769" y="5056225"/>
                </a:cubicBezTo>
                <a:cubicBezTo>
                  <a:pt x="2304535" y="5052219"/>
                  <a:pt x="2296879" y="5049060"/>
                  <a:pt x="2287796" y="5046746"/>
                </a:cubicBezTo>
                <a:lnTo>
                  <a:pt x="2270704" y="5056898"/>
                </a:lnTo>
                <a:cubicBezTo>
                  <a:pt x="2267320" y="5051201"/>
                  <a:pt x="2261086" y="5047194"/>
                  <a:pt x="2252004" y="5044882"/>
                </a:cubicBezTo>
                <a:lnTo>
                  <a:pt x="2239184" y="5052496"/>
                </a:lnTo>
                <a:cubicBezTo>
                  <a:pt x="2230103" y="5050181"/>
                  <a:pt x="2219329" y="5045019"/>
                  <a:pt x="2206864" y="5037007"/>
                </a:cubicBezTo>
                <a:lnTo>
                  <a:pt x="2187231" y="5042886"/>
                </a:lnTo>
                <a:cubicBezTo>
                  <a:pt x="2172452" y="5043958"/>
                  <a:pt x="2162214" y="5046184"/>
                  <a:pt x="2156515" y="5049569"/>
                </a:cubicBezTo>
                <a:lnTo>
                  <a:pt x="2161591" y="5058115"/>
                </a:lnTo>
                <a:cubicBezTo>
                  <a:pt x="2153495" y="5089901"/>
                  <a:pt x="2146730" y="5109334"/>
                  <a:pt x="2141300" y="5116412"/>
                </a:cubicBezTo>
                <a:cubicBezTo>
                  <a:pt x="2135869" y="5123492"/>
                  <a:pt x="2123185" y="5132953"/>
                  <a:pt x="2103242" y="5144797"/>
                </a:cubicBezTo>
                <a:cubicBezTo>
                  <a:pt x="2063358" y="5168485"/>
                  <a:pt x="2011008" y="5184163"/>
                  <a:pt x="1946192" y="5191828"/>
                </a:cubicBezTo>
                <a:lnTo>
                  <a:pt x="1920553" y="5207056"/>
                </a:lnTo>
                <a:cubicBezTo>
                  <a:pt x="1920553" y="5207056"/>
                  <a:pt x="1908622" y="5206434"/>
                  <a:pt x="1884760" y="5205192"/>
                </a:cubicBezTo>
                <a:cubicBezTo>
                  <a:pt x="1872830" y="5204570"/>
                  <a:pt x="1863169" y="5204527"/>
                  <a:pt x="1855780" y="5205061"/>
                </a:cubicBezTo>
                <a:lnTo>
                  <a:pt x="1830400" y="5162329"/>
                </a:lnTo>
                <a:cubicBezTo>
                  <a:pt x="1856575" y="5154491"/>
                  <a:pt x="1876783" y="5146341"/>
                  <a:pt x="1891028" y="5137881"/>
                </a:cubicBezTo>
                <a:lnTo>
                  <a:pt x="1885952" y="5129335"/>
                </a:lnTo>
                <a:lnTo>
                  <a:pt x="1911592" y="5114106"/>
                </a:lnTo>
                <a:lnTo>
                  <a:pt x="1906516" y="5105560"/>
                </a:lnTo>
                <a:lnTo>
                  <a:pt x="1936430" y="5087793"/>
                </a:lnTo>
                <a:cubicBezTo>
                  <a:pt x="1943284" y="5079868"/>
                  <a:pt x="1951139" y="5070385"/>
                  <a:pt x="1959997" y="5059344"/>
                </a:cubicBezTo>
                <a:cubicBezTo>
                  <a:pt x="1968854" y="5048303"/>
                  <a:pt x="1976710" y="5038819"/>
                  <a:pt x="1983566" y="5030895"/>
                </a:cubicBezTo>
                <a:cubicBezTo>
                  <a:pt x="1977332" y="5026888"/>
                  <a:pt x="1959345" y="5014448"/>
                  <a:pt x="1929605" y="4993574"/>
                </a:cubicBezTo>
                <a:cubicBezTo>
                  <a:pt x="1899865" y="4972699"/>
                  <a:pt x="1873375" y="4955674"/>
                  <a:pt x="1850136" y="4942501"/>
                </a:cubicBezTo>
                <a:lnTo>
                  <a:pt x="1841588" y="4947578"/>
                </a:lnTo>
                <a:lnTo>
                  <a:pt x="1826360" y="4921938"/>
                </a:lnTo>
                <a:lnTo>
                  <a:pt x="1817814" y="4927014"/>
                </a:lnTo>
                <a:cubicBezTo>
                  <a:pt x="1814430" y="4921317"/>
                  <a:pt x="1810757" y="4916753"/>
                  <a:pt x="1806794" y="4913326"/>
                </a:cubicBezTo>
                <a:cubicBezTo>
                  <a:pt x="1802832" y="4909899"/>
                  <a:pt x="1799158" y="4905336"/>
                  <a:pt x="1795774" y="4899639"/>
                </a:cubicBezTo>
                <a:lnTo>
                  <a:pt x="1787228" y="4904715"/>
                </a:lnTo>
                <a:lnTo>
                  <a:pt x="1766923" y="4870528"/>
                </a:lnTo>
                <a:lnTo>
                  <a:pt x="1758377" y="4875604"/>
                </a:lnTo>
                <a:cubicBezTo>
                  <a:pt x="1747603" y="4870442"/>
                  <a:pt x="1738966" y="4864010"/>
                  <a:pt x="1732466" y="4856310"/>
                </a:cubicBezTo>
                <a:cubicBezTo>
                  <a:pt x="1725965" y="4848608"/>
                  <a:pt x="1719598" y="4842756"/>
                  <a:pt x="1713364" y="4838750"/>
                </a:cubicBezTo>
                <a:lnTo>
                  <a:pt x="1704819" y="4843826"/>
                </a:lnTo>
                <a:cubicBezTo>
                  <a:pt x="1703127" y="4840978"/>
                  <a:pt x="1690971" y="4827001"/>
                  <a:pt x="1668354" y="4801895"/>
                </a:cubicBezTo>
                <a:cubicBezTo>
                  <a:pt x="1645735" y="4776792"/>
                  <a:pt x="1624455" y="4770162"/>
                  <a:pt x="1604514" y="4782006"/>
                </a:cubicBezTo>
                <a:lnTo>
                  <a:pt x="1594361" y="4764912"/>
                </a:lnTo>
                <a:cubicBezTo>
                  <a:pt x="1579582" y="4765983"/>
                  <a:pt x="1572191" y="4766518"/>
                  <a:pt x="1572191" y="4766518"/>
                </a:cubicBezTo>
                <a:lnTo>
                  <a:pt x="1562040" y="4749426"/>
                </a:lnTo>
                <a:lnTo>
                  <a:pt x="1553493" y="4754502"/>
                </a:lnTo>
                <a:cubicBezTo>
                  <a:pt x="1540491" y="4739100"/>
                  <a:pt x="1529338" y="4723565"/>
                  <a:pt x="1520032" y="4707897"/>
                </a:cubicBezTo>
                <a:cubicBezTo>
                  <a:pt x="1510726" y="4692228"/>
                  <a:pt x="1499573" y="4676692"/>
                  <a:pt x="1486572" y="4661291"/>
                </a:cubicBezTo>
                <a:lnTo>
                  <a:pt x="1495118" y="4656215"/>
                </a:lnTo>
                <a:lnTo>
                  <a:pt x="1462123" y="4600662"/>
                </a:lnTo>
                <a:lnTo>
                  <a:pt x="1453577" y="4605738"/>
                </a:lnTo>
                <a:lnTo>
                  <a:pt x="1433272" y="4571551"/>
                </a:lnTo>
                <a:lnTo>
                  <a:pt x="1424725" y="4576628"/>
                </a:lnTo>
                <a:lnTo>
                  <a:pt x="1406959" y="4546716"/>
                </a:lnTo>
                <a:lnTo>
                  <a:pt x="1398413" y="4551792"/>
                </a:lnTo>
                <a:lnTo>
                  <a:pt x="1378108" y="4517605"/>
                </a:lnTo>
                <a:lnTo>
                  <a:pt x="1369562" y="4522681"/>
                </a:lnTo>
                <a:cubicBezTo>
                  <a:pt x="1341246" y="4500960"/>
                  <a:pt x="1304207" y="4492128"/>
                  <a:pt x="1258444" y="4496185"/>
                </a:cubicBezTo>
                <a:cubicBezTo>
                  <a:pt x="1212681" y="4500243"/>
                  <a:pt x="1167008" y="4515809"/>
                  <a:pt x="1121427" y="4542881"/>
                </a:cubicBezTo>
                <a:cubicBezTo>
                  <a:pt x="1104334" y="4553033"/>
                  <a:pt x="1093783" y="4561225"/>
                  <a:pt x="1089778" y="4567458"/>
                </a:cubicBezTo>
                <a:lnTo>
                  <a:pt x="1094855" y="4576005"/>
                </a:lnTo>
                <a:lnTo>
                  <a:pt x="1060669" y="4596310"/>
                </a:lnTo>
                <a:lnTo>
                  <a:pt x="1065744" y="4604856"/>
                </a:lnTo>
                <a:lnTo>
                  <a:pt x="1040104" y="4620084"/>
                </a:lnTo>
                <a:lnTo>
                  <a:pt x="1045180" y="4628631"/>
                </a:lnTo>
                <a:cubicBezTo>
                  <a:pt x="1028087" y="4638783"/>
                  <a:pt x="1011417" y="4649647"/>
                  <a:pt x="995169" y="4661224"/>
                </a:cubicBezTo>
                <a:cubicBezTo>
                  <a:pt x="978923" y="4672800"/>
                  <a:pt x="968753" y="4691365"/>
                  <a:pt x="964661" y="4716919"/>
                </a:cubicBezTo>
                <a:cubicBezTo>
                  <a:pt x="950416" y="4725380"/>
                  <a:pt x="931765" y="4734530"/>
                  <a:pt x="908707" y="4744371"/>
                </a:cubicBezTo>
                <a:cubicBezTo>
                  <a:pt x="885649" y="4754212"/>
                  <a:pt x="861321" y="4761918"/>
                  <a:pt x="835724" y="4767485"/>
                </a:cubicBezTo>
                <a:cubicBezTo>
                  <a:pt x="810128" y="4773053"/>
                  <a:pt x="785688" y="4774081"/>
                  <a:pt x="762406" y="4770567"/>
                </a:cubicBezTo>
                <a:cubicBezTo>
                  <a:pt x="739122" y="4767053"/>
                  <a:pt x="720134" y="4756171"/>
                  <a:pt x="705441" y="4737921"/>
                </a:cubicBezTo>
                <a:cubicBezTo>
                  <a:pt x="710603" y="4727147"/>
                  <a:pt x="713474" y="4720626"/>
                  <a:pt x="714053" y="4718355"/>
                </a:cubicBezTo>
                <a:cubicBezTo>
                  <a:pt x="714631" y="4716084"/>
                  <a:pt x="722042" y="4710719"/>
                  <a:pt x="736287" y="4702259"/>
                </a:cubicBezTo>
                <a:lnTo>
                  <a:pt x="773011" y="4686228"/>
                </a:lnTo>
                <a:lnTo>
                  <a:pt x="778087" y="4694774"/>
                </a:lnTo>
                <a:lnTo>
                  <a:pt x="795181" y="4684622"/>
                </a:lnTo>
                <a:lnTo>
                  <a:pt x="800257" y="4693168"/>
                </a:lnTo>
                <a:lnTo>
                  <a:pt x="821623" y="4680478"/>
                </a:lnTo>
                <a:cubicBezTo>
                  <a:pt x="834088" y="4688490"/>
                  <a:pt x="840322" y="4692496"/>
                  <a:pt x="840322" y="4692496"/>
                </a:cubicBezTo>
                <a:lnTo>
                  <a:pt x="857415" y="4682344"/>
                </a:lnTo>
                <a:lnTo>
                  <a:pt x="862491" y="4690890"/>
                </a:lnTo>
                <a:cubicBezTo>
                  <a:pt x="869881" y="4690355"/>
                  <a:pt x="876425" y="4688395"/>
                  <a:pt x="882122" y="4685012"/>
                </a:cubicBezTo>
                <a:cubicBezTo>
                  <a:pt x="887820" y="4681627"/>
                  <a:pt x="894363" y="4679667"/>
                  <a:pt x="901753" y="4679132"/>
                </a:cubicBezTo>
                <a:lnTo>
                  <a:pt x="906830" y="4687679"/>
                </a:lnTo>
                <a:cubicBezTo>
                  <a:pt x="932470" y="4672451"/>
                  <a:pt x="955704" y="4654797"/>
                  <a:pt x="976535" y="4634716"/>
                </a:cubicBezTo>
                <a:cubicBezTo>
                  <a:pt x="997367" y="4614637"/>
                  <a:pt x="1017486" y="4594979"/>
                  <a:pt x="1036894" y="4575746"/>
                </a:cubicBezTo>
                <a:lnTo>
                  <a:pt x="1031817" y="4567198"/>
                </a:lnTo>
                <a:cubicBezTo>
                  <a:pt x="1048910" y="4557046"/>
                  <a:pt x="1057055" y="4546429"/>
                  <a:pt x="1056252" y="4535343"/>
                </a:cubicBezTo>
                <a:cubicBezTo>
                  <a:pt x="1055449" y="4524259"/>
                  <a:pt x="1053356" y="4515868"/>
                  <a:pt x="1049972" y="4510170"/>
                </a:cubicBezTo>
                <a:cubicBezTo>
                  <a:pt x="1046588" y="4504473"/>
                  <a:pt x="1036237" y="4500021"/>
                  <a:pt x="1018920" y="4496819"/>
                </a:cubicBezTo>
                <a:cubicBezTo>
                  <a:pt x="1001603" y="4493616"/>
                  <a:pt x="982149" y="4491682"/>
                  <a:pt x="960557" y="4491018"/>
                </a:cubicBezTo>
                <a:cubicBezTo>
                  <a:pt x="938966" y="4490353"/>
                  <a:pt x="918088" y="4489264"/>
                  <a:pt x="897921" y="4487753"/>
                </a:cubicBezTo>
                <a:cubicBezTo>
                  <a:pt x="877755" y="4486243"/>
                  <a:pt x="865402" y="4484909"/>
                  <a:pt x="860860" y="4483752"/>
                </a:cubicBezTo>
                <a:lnTo>
                  <a:pt x="796760" y="4521823"/>
                </a:lnTo>
                <a:lnTo>
                  <a:pt x="791684" y="4513277"/>
                </a:lnTo>
                <a:lnTo>
                  <a:pt x="774592" y="4523429"/>
                </a:lnTo>
                <a:lnTo>
                  <a:pt x="769515" y="4514881"/>
                </a:lnTo>
                <a:lnTo>
                  <a:pt x="735329" y="4535185"/>
                </a:lnTo>
                <a:lnTo>
                  <a:pt x="730254" y="4526639"/>
                </a:lnTo>
                <a:lnTo>
                  <a:pt x="649061" y="4574862"/>
                </a:lnTo>
                <a:lnTo>
                  <a:pt x="643985" y="4566316"/>
                </a:lnTo>
                <a:cubicBezTo>
                  <a:pt x="618966" y="4569613"/>
                  <a:pt x="600626" y="4572799"/>
                  <a:pt x="588962" y="4575872"/>
                </a:cubicBezTo>
                <a:cubicBezTo>
                  <a:pt x="577299" y="4578945"/>
                  <a:pt x="561584" y="4567084"/>
                  <a:pt x="541814" y="4540287"/>
                </a:cubicBezTo>
                <a:cubicBezTo>
                  <a:pt x="544128" y="4531206"/>
                  <a:pt x="550426" y="4520720"/>
                  <a:pt x="560708" y="4508832"/>
                </a:cubicBezTo>
                <a:cubicBezTo>
                  <a:pt x="570990" y="4496946"/>
                  <a:pt x="590375" y="4482542"/>
                  <a:pt x="618863" y="4465622"/>
                </a:cubicBezTo>
                <a:cubicBezTo>
                  <a:pt x="630258" y="4458854"/>
                  <a:pt x="639652" y="4455202"/>
                  <a:pt x="647041" y="4454667"/>
                </a:cubicBezTo>
                <a:lnTo>
                  <a:pt x="652117" y="4463214"/>
                </a:lnTo>
                <a:lnTo>
                  <a:pt x="669210" y="4453061"/>
                </a:lnTo>
                <a:lnTo>
                  <a:pt x="674286" y="4461607"/>
                </a:lnTo>
                <a:lnTo>
                  <a:pt x="687107" y="4453993"/>
                </a:lnTo>
                <a:cubicBezTo>
                  <a:pt x="696188" y="4456308"/>
                  <a:pt x="703422" y="4458755"/>
                  <a:pt x="708810" y="4461336"/>
                </a:cubicBezTo>
                <a:cubicBezTo>
                  <a:pt x="714195" y="4463917"/>
                  <a:pt x="721430" y="4466365"/>
                  <a:pt x="730513" y="4468679"/>
                </a:cubicBezTo>
                <a:lnTo>
                  <a:pt x="747606" y="4458527"/>
                </a:lnTo>
                <a:cubicBezTo>
                  <a:pt x="760072" y="4466538"/>
                  <a:pt x="766304" y="4470543"/>
                  <a:pt x="766304" y="4470543"/>
                </a:cubicBezTo>
                <a:lnTo>
                  <a:pt x="800491" y="4450238"/>
                </a:lnTo>
                <a:cubicBezTo>
                  <a:pt x="803876" y="4455937"/>
                  <a:pt x="806703" y="4459074"/>
                  <a:pt x="808972" y="4459653"/>
                </a:cubicBezTo>
                <a:cubicBezTo>
                  <a:pt x="811242" y="4460232"/>
                  <a:pt x="813224" y="4461946"/>
                  <a:pt x="814916" y="4464795"/>
                </a:cubicBezTo>
                <a:lnTo>
                  <a:pt x="832010" y="4454642"/>
                </a:lnTo>
                <a:cubicBezTo>
                  <a:pt x="841090" y="4456955"/>
                  <a:pt x="851865" y="4462119"/>
                  <a:pt x="864331" y="4470130"/>
                </a:cubicBezTo>
                <a:cubicBezTo>
                  <a:pt x="871721" y="4469594"/>
                  <a:pt x="893333" y="4465430"/>
                  <a:pt x="929169" y="4457634"/>
                </a:cubicBezTo>
                <a:cubicBezTo>
                  <a:pt x="965003" y="4449839"/>
                  <a:pt x="1007007" y="4460539"/>
                  <a:pt x="1055178" y="4489736"/>
                </a:cubicBezTo>
                <a:lnTo>
                  <a:pt x="1067998" y="4482121"/>
                </a:lnTo>
                <a:lnTo>
                  <a:pt x="1073074" y="4490669"/>
                </a:lnTo>
                <a:lnTo>
                  <a:pt x="1124354" y="4460212"/>
                </a:lnTo>
                <a:lnTo>
                  <a:pt x="1129430" y="4468758"/>
                </a:lnTo>
                <a:cubicBezTo>
                  <a:pt x="1161302" y="4457536"/>
                  <a:pt x="1191328" y="4446447"/>
                  <a:pt x="1219506" y="4435493"/>
                </a:cubicBezTo>
                <a:cubicBezTo>
                  <a:pt x="1247683" y="4424537"/>
                  <a:pt x="1277709" y="4413448"/>
                  <a:pt x="1309581" y="4402225"/>
                </a:cubicBezTo>
                <a:cubicBezTo>
                  <a:pt x="1309046" y="4394836"/>
                  <a:pt x="1310203" y="4390295"/>
                  <a:pt x="1313051" y="4388603"/>
                </a:cubicBezTo>
                <a:cubicBezTo>
                  <a:pt x="1315900" y="4386911"/>
                  <a:pt x="1317057" y="4382370"/>
                  <a:pt x="1316523" y="4374980"/>
                </a:cubicBezTo>
                <a:lnTo>
                  <a:pt x="1308908" y="4362160"/>
                </a:lnTo>
                <a:cubicBezTo>
                  <a:pt x="1311221" y="4353078"/>
                  <a:pt x="1315228" y="4346846"/>
                  <a:pt x="1320925" y="4343462"/>
                </a:cubicBezTo>
                <a:lnTo>
                  <a:pt x="1310773" y="4326369"/>
                </a:lnTo>
                <a:lnTo>
                  <a:pt x="1319320" y="4321292"/>
                </a:lnTo>
                <a:lnTo>
                  <a:pt x="1304092" y="4295652"/>
                </a:lnTo>
                <a:cubicBezTo>
                  <a:pt x="1311033" y="4268408"/>
                  <a:pt x="1312367" y="4256053"/>
                  <a:pt x="1308092" y="4258591"/>
                </a:cubicBezTo>
                <a:cubicBezTo>
                  <a:pt x="1303819" y="4261129"/>
                  <a:pt x="1308538" y="4254474"/>
                  <a:pt x="1322246" y="4238624"/>
                </a:cubicBezTo>
                <a:cubicBezTo>
                  <a:pt x="1328480" y="4242630"/>
                  <a:pt x="1332442" y="4246057"/>
                  <a:pt x="1334134" y="4248906"/>
                </a:cubicBezTo>
                <a:cubicBezTo>
                  <a:pt x="1335826" y="4251755"/>
                  <a:pt x="1339788" y="4255181"/>
                  <a:pt x="1346022" y="4259187"/>
                </a:cubicBezTo>
                <a:lnTo>
                  <a:pt x="1354568" y="4254111"/>
                </a:lnTo>
                <a:lnTo>
                  <a:pt x="1369797" y="4279751"/>
                </a:lnTo>
                <a:lnTo>
                  <a:pt x="1403983" y="4259447"/>
                </a:lnTo>
                <a:lnTo>
                  <a:pt x="1393830" y="4242354"/>
                </a:lnTo>
                <a:lnTo>
                  <a:pt x="1406650" y="4234739"/>
                </a:lnTo>
                <a:cubicBezTo>
                  <a:pt x="1402197" y="4214262"/>
                  <a:pt x="1397430" y="4199751"/>
                  <a:pt x="1392354" y="4191204"/>
                </a:cubicBezTo>
                <a:cubicBezTo>
                  <a:pt x="1375883" y="4189425"/>
                  <a:pt x="1364242" y="4187669"/>
                  <a:pt x="1357430" y="4185933"/>
                </a:cubicBezTo>
                <a:cubicBezTo>
                  <a:pt x="1350619" y="4184197"/>
                  <a:pt x="1335819" y="4190099"/>
                  <a:pt x="1313028" y="4203635"/>
                </a:cubicBezTo>
                <a:cubicBezTo>
                  <a:pt x="1313562" y="4211024"/>
                  <a:pt x="1314676" y="4216144"/>
                  <a:pt x="1316367" y="4218992"/>
                </a:cubicBezTo>
                <a:cubicBezTo>
                  <a:pt x="1318060" y="4221841"/>
                  <a:pt x="1319173" y="4226961"/>
                  <a:pt x="1319708" y="4234350"/>
                </a:cubicBezTo>
                <a:cubicBezTo>
                  <a:pt x="1304929" y="4235421"/>
                  <a:pt x="1297539" y="4235956"/>
                  <a:pt x="1297539" y="4235956"/>
                </a:cubicBezTo>
                <a:cubicBezTo>
                  <a:pt x="1297539" y="4235956"/>
                  <a:pt x="1292998" y="4234799"/>
                  <a:pt x="1283917" y="4232485"/>
                </a:cubicBezTo>
                <a:lnTo>
                  <a:pt x="1269491" y="4217930"/>
                </a:lnTo>
                <a:cubicBezTo>
                  <a:pt x="1245629" y="4216687"/>
                  <a:pt x="1229158" y="4214909"/>
                  <a:pt x="1220077" y="4212594"/>
                </a:cubicBezTo>
                <a:lnTo>
                  <a:pt x="1215001" y="4204048"/>
                </a:lnTo>
                <a:cubicBezTo>
                  <a:pt x="1212151" y="4205740"/>
                  <a:pt x="1203069" y="4203428"/>
                  <a:pt x="1187755" y="4197108"/>
                </a:cubicBezTo>
                <a:cubicBezTo>
                  <a:pt x="1172441" y="4190789"/>
                  <a:pt x="1154433" y="4183178"/>
                  <a:pt x="1133731" y="4174277"/>
                </a:cubicBezTo>
                <a:cubicBezTo>
                  <a:pt x="1113029" y="4165376"/>
                  <a:pt x="1092751" y="4157189"/>
                  <a:pt x="1072896" y="4149712"/>
                </a:cubicBezTo>
                <a:cubicBezTo>
                  <a:pt x="1053040" y="4142236"/>
                  <a:pt x="1034875" y="4137609"/>
                  <a:pt x="1018404" y="4135831"/>
                </a:cubicBezTo>
                <a:lnTo>
                  <a:pt x="1013327" y="4127283"/>
                </a:lnTo>
                <a:lnTo>
                  <a:pt x="996234" y="4137435"/>
                </a:lnTo>
                <a:lnTo>
                  <a:pt x="991158" y="4128889"/>
                </a:lnTo>
                <a:cubicBezTo>
                  <a:pt x="976380" y="4129960"/>
                  <a:pt x="970547" y="4131497"/>
                  <a:pt x="973663" y="4133499"/>
                </a:cubicBezTo>
                <a:cubicBezTo>
                  <a:pt x="976780" y="4135502"/>
                  <a:pt x="970413" y="4129649"/>
                  <a:pt x="954564" y="4115939"/>
                </a:cubicBezTo>
                <a:lnTo>
                  <a:pt x="928924" y="4131168"/>
                </a:lnTo>
                <a:lnTo>
                  <a:pt x="923848" y="4122621"/>
                </a:lnTo>
                <a:cubicBezTo>
                  <a:pt x="914765" y="4120307"/>
                  <a:pt x="911360" y="4119441"/>
                  <a:pt x="913630" y="4120018"/>
                </a:cubicBezTo>
                <a:cubicBezTo>
                  <a:pt x="915901" y="4120597"/>
                  <a:pt x="913920" y="4118884"/>
                  <a:pt x="907688" y="4114877"/>
                </a:cubicBezTo>
                <a:cubicBezTo>
                  <a:pt x="936176" y="4097957"/>
                  <a:pt x="958367" y="4091522"/>
                  <a:pt x="974260" y="4095570"/>
                </a:cubicBezTo>
                <a:cubicBezTo>
                  <a:pt x="990153" y="4099619"/>
                  <a:pt x="1011187" y="4097725"/>
                  <a:pt x="1037363" y="4089886"/>
                </a:cubicBezTo>
                <a:lnTo>
                  <a:pt x="1047515" y="4106978"/>
                </a:lnTo>
                <a:cubicBezTo>
                  <a:pt x="1056596" y="4109293"/>
                  <a:pt x="1064120" y="4110605"/>
                  <a:pt x="1070084" y="4110916"/>
                </a:cubicBezTo>
                <a:cubicBezTo>
                  <a:pt x="1076050" y="4111227"/>
                  <a:pt x="1083574" y="4112539"/>
                  <a:pt x="1092655" y="4114852"/>
                </a:cubicBezTo>
                <a:lnTo>
                  <a:pt x="1097731" y="4123399"/>
                </a:lnTo>
                <a:cubicBezTo>
                  <a:pt x="1113668" y="4117787"/>
                  <a:pt x="1127045" y="4112733"/>
                  <a:pt x="1137862" y="4108236"/>
                </a:cubicBezTo>
                <a:cubicBezTo>
                  <a:pt x="1148679" y="4103738"/>
                  <a:pt x="1160631" y="4099530"/>
                  <a:pt x="1173718" y="4095610"/>
                </a:cubicBezTo>
                <a:cubicBezTo>
                  <a:pt x="1172648" y="4080830"/>
                  <a:pt x="1170999" y="4068322"/>
                  <a:pt x="1168772" y="4058083"/>
                </a:cubicBezTo>
                <a:cubicBezTo>
                  <a:pt x="1166545" y="4047845"/>
                  <a:pt x="1159510" y="4032754"/>
                  <a:pt x="1147665" y="4012813"/>
                </a:cubicBezTo>
                <a:lnTo>
                  <a:pt x="1139119" y="4017888"/>
                </a:lnTo>
                <a:cubicBezTo>
                  <a:pt x="1119884" y="3998481"/>
                  <a:pt x="1106037" y="3981656"/>
                  <a:pt x="1097577" y="3967412"/>
                </a:cubicBezTo>
                <a:lnTo>
                  <a:pt x="1089030" y="3972487"/>
                </a:lnTo>
                <a:lnTo>
                  <a:pt x="1078879" y="3955395"/>
                </a:lnTo>
                <a:lnTo>
                  <a:pt x="1070332" y="3960471"/>
                </a:lnTo>
                <a:cubicBezTo>
                  <a:pt x="1069797" y="3953080"/>
                  <a:pt x="1067837" y="3946538"/>
                  <a:pt x="1064453" y="3940839"/>
                </a:cubicBezTo>
                <a:cubicBezTo>
                  <a:pt x="1061069" y="3935142"/>
                  <a:pt x="1059109" y="3928598"/>
                  <a:pt x="1058574" y="3921207"/>
                </a:cubicBezTo>
                <a:lnTo>
                  <a:pt x="1050027" y="3926283"/>
                </a:lnTo>
                <a:cubicBezTo>
                  <a:pt x="1034177" y="3912575"/>
                  <a:pt x="1022001" y="3903428"/>
                  <a:pt x="1013498" y="3898845"/>
                </a:cubicBezTo>
                <a:cubicBezTo>
                  <a:pt x="1004994" y="3894260"/>
                  <a:pt x="992550" y="3881418"/>
                  <a:pt x="976164" y="3860319"/>
                </a:cubicBezTo>
                <a:cubicBezTo>
                  <a:pt x="983019" y="3852396"/>
                  <a:pt x="986736" y="3847297"/>
                  <a:pt x="987315" y="3845027"/>
                </a:cubicBezTo>
                <a:cubicBezTo>
                  <a:pt x="987893" y="3842756"/>
                  <a:pt x="993033" y="3836813"/>
                  <a:pt x="1002737" y="3827195"/>
                </a:cubicBezTo>
                <a:lnTo>
                  <a:pt x="1013821" y="3826393"/>
                </a:lnTo>
                <a:cubicBezTo>
                  <a:pt x="1042586" y="3874824"/>
                  <a:pt x="1080744" y="3919602"/>
                  <a:pt x="1128293" y="3960729"/>
                </a:cubicBezTo>
                <a:cubicBezTo>
                  <a:pt x="1175843" y="4001857"/>
                  <a:pt x="1220673" y="4015697"/>
                  <a:pt x="1262784" y="4002246"/>
                </a:cubicBezTo>
                <a:lnTo>
                  <a:pt x="1267860" y="4010793"/>
                </a:lnTo>
                <a:lnTo>
                  <a:pt x="1306320" y="3987950"/>
                </a:lnTo>
                <a:cubicBezTo>
                  <a:pt x="1306406" y="3968630"/>
                  <a:pt x="1312592" y="3951468"/>
                  <a:pt x="1324877" y="3936464"/>
                </a:cubicBezTo>
                <a:cubicBezTo>
                  <a:pt x="1337162" y="3921460"/>
                  <a:pt x="1342812" y="3896909"/>
                  <a:pt x="1341828" y="3862809"/>
                </a:cubicBezTo>
                <a:lnTo>
                  <a:pt x="1367468" y="3847580"/>
                </a:lnTo>
                <a:cubicBezTo>
                  <a:pt x="1365776" y="3844731"/>
                  <a:pt x="1366087" y="3838765"/>
                  <a:pt x="1368400" y="3829685"/>
                </a:cubicBezTo>
                <a:lnTo>
                  <a:pt x="1385494" y="3819532"/>
                </a:lnTo>
                <a:lnTo>
                  <a:pt x="1383085" y="3786278"/>
                </a:lnTo>
                <a:lnTo>
                  <a:pt x="1400178" y="3776126"/>
                </a:lnTo>
                <a:cubicBezTo>
                  <a:pt x="1401335" y="3771585"/>
                  <a:pt x="1401067" y="3767889"/>
                  <a:pt x="1399376" y="3765041"/>
                </a:cubicBezTo>
                <a:cubicBezTo>
                  <a:pt x="1397684" y="3762192"/>
                  <a:pt x="1397416" y="3758497"/>
                  <a:pt x="1398573" y="3753956"/>
                </a:cubicBezTo>
                <a:lnTo>
                  <a:pt x="1407119" y="3748880"/>
                </a:lnTo>
                <a:cubicBezTo>
                  <a:pt x="1407119" y="3748880"/>
                  <a:pt x="1406584" y="3741491"/>
                  <a:pt x="1405514" y="3726711"/>
                </a:cubicBezTo>
                <a:lnTo>
                  <a:pt x="1422607" y="3716559"/>
                </a:lnTo>
                <a:cubicBezTo>
                  <a:pt x="1426077" y="3702936"/>
                  <a:pt x="1427278" y="3688734"/>
                  <a:pt x="1426207" y="3673955"/>
                </a:cubicBezTo>
                <a:lnTo>
                  <a:pt x="1443301" y="3663803"/>
                </a:lnTo>
                <a:cubicBezTo>
                  <a:pt x="1445614" y="3654722"/>
                  <a:pt x="1446236" y="3642790"/>
                  <a:pt x="1445165" y="3628011"/>
                </a:cubicBezTo>
                <a:lnTo>
                  <a:pt x="1462258" y="3617858"/>
                </a:lnTo>
                <a:lnTo>
                  <a:pt x="1469199" y="3590614"/>
                </a:lnTo>
                <a:lnTo>
                  <a:pt x="1486293" y="3580461"/>
                </a:lnTo>
                <a:lnTo>
                  <a:pt x="1481217" y="3571915"/>
                </a:lnTo>
                <a:lnTo>
                  <a:pt x="1494037" y="3564301"/>
                </a:lnTo>
                <a:cubicBezTo>
                  <a:pt x="1496350" y="3555219"/>
                  <a:pt x="1497373" y="3548830"/>
                  <a:pt x="1497106" y="3545136"/>
                </a:cubicBezTo>
                <a:cubicBezTo>
                  <a:pt x="1496838" y="3541441"/>
                  <a:pt x="1497283" y="3537322"/>
                  <a:pt x="1498439" y="3532781"/>
                </a:cubicBezTo>
                <a:lnTo>
                  <a:pt x="1524079" y="3517553"/>
                </a:lnTo>
                <a:cubicBezTo>
                  <a:pt x="1523009" y="3502773"/>
                  <a:pt x="1522474" y="3495384"/>
                  <a:pt x="1522474" y="3495384"/>
                </a:cubicBezTo>
                <a:lnTo>
                  <a:pt x="1548113" y="3480157"/>
                </a:lnTo>
                <a:lnTo>
                  <a:pt x="1543037" y="3471610"/>
                </a:lnTo>
                <a:lnTo>
                  <a:pt x="1555857" y="3463996"/>
                </a:lnTo>
                <a:cubicBezTo>
                  <a:pt x="1558171" y="3454913"/>
                  <a:pt x="1557636" y="3447523"/>
                  <a:pt x="1554252" y="3441826"/>
                </a:cubicBezTo>
                <a:lnTo>
                  <a:pt x="1571345" y="3431674"/>
                </a:lnTo>
                <a:lnTo>
                  <a:pt x="1566269" y="3423128"/>
                </a:lnTo>
                <a:cubicBezTo>
                  <a:pt x="1570275" y="3416894"/>
                  <a:pt x="1575126" y="3412086"/>
                  <a:pt x="1580824" y="3408701"/>
                </a:cubicBezTo>
                <a:cubicBezTo>
                  <a:pt x="1586521" y="3405318"/>
                  <a:pt x="1591374" y="3400509"/>
                  <a:pt x="1595378" y="3394276"/>
                </a:cubicBezTo>
                <a:lnTo>
                  <a:pt x="1590302" y="3385730"/>
                </a:lnTo>
                <a:lnTo>
                  <a:pt x="1620216" y="3367963"/>
                </a:lnTo>
                <a:cubicBezTo>
                  <a:pt x="1621373" y="3363422"/>
                  <a:pt x="1624109" y="3355053"/>
                  <a:pt x="1628425" y="3342854"/>
                </a:cubicBezTo>
                <a:cubicBezTo>
                  <a:pt x="1632743" y="3330656"/>
                  <a:pt x="1628978" y="3314586"/>
                  <a:pt x="1617134" y="3294644"/>
                </a:cubicBezTo>
                <a:cubicBezTo>
                  <a:pt x="1603598" y="3271854"/>
                  <a:pt x="1575126" y="3253116"/>
                  <a:pt x="1531720" y="3238430"/>
                </a:cubicBezTo>
                <a:cubicBezTo>
                  <a:pt x="1488315" y="3223745"/>
                  <a:pt x="1462071" y="3215246"/>
                  <a:pt x="1452989" y="3212933"/>
                </a:cubicBezTo>
                <a:lnTo>
                  <a:pt x="1445374" y="3200113"/>
                </a:lnTo>
                <a:cubicBezTo>
                  <a:pt x="1427211" y="3195486"/>
                  <a:pt x="1411741" y="3192149"/>
                  <a:pt x="1398964" y="3190102"/>
                </a:cubicBezTo>
                <a:cubicBezTo>
                  <a:pt x="1386188" y="3188057"/>
                  <a:pt x="1371296" y="3182450"/>
                  <a:pt x="1354289" y="3173281"/>
                </a:cubicBezTo>
                <a:lnTo>
                  <a:pt x="1375655" y="3160591"/>
                </a:lnTo>
                <a:cubicBezTo>
                  <a:pt x="1384738" y="3162905"/>
                  <a:pt x="1390414" y="3164350"/>
                  <a:pt x="1392684" y="3164929"/>
                </a:cubicBezTo>
                <a:cubicBezTo>
                  <a:pt x="1394954" y="3165508"/>
                  <a:pt x="1401209" y="3164683"/>
                  <a:pt x="1411448" y="3162457"/>
                </a:cubicBezTo>
                <a:lnTo>
                  <a:pt x="1421600" y="3179549"/>
                </a:lnTo>
                <a:cubicBezTo>
                  <a:pt x="1450624" y="3170019"/>
                  <a:pt x="1479048" y="3167589"/>
                  <a:pt x="1506872" y="3172258"/>
                </a:cubicBezTo>
                <a:cubicBezTo>
                  <a:pt x="1534695" y="3176930"/>
                  <a:pt x="1554572" y="3179575"/>
                  <a:pt x="1566503" y="3180198"/>
                </a:cubicBezTo>
                <a:lnTo>
                  <a:pt x="1576655" y="3197290"/>
                </a:lnTo>
                <a:lnTo>
                  <a:pt x="1593748" y="3187138"/>
                </a:lnTo>
                <a:cubicBezTo>
                  <a:pt x="1609598" y="3200848"/>
                  <a:pt x="1626873" y="3213710"/>
                  <a:pt x="1645572" y="3225728"/>
                </a:cubicBezTo>
                <a:cubicBezTo>
                  <a:pt x="1659729" y="3236589"/>
                  <a:pt x="1677160" y="3246469"/>
                  <a:pt x="1697861" y="3255369"/>
                </a:cubicBezTo>
                <a:cubicBezTo>
                  <a:pt x="1718563" y="3264270"/>
                  <a:pt x="1740844" y="3269342"/>
                  <a:pt x="1764705" y="3270585"/>
                </a:cubicBezTo>
                <a:lnTo>
                  <a:pt x="1769781" y="3279132"/>
                </a:lnTo>
                <a:lnTo>
                  <a:pt x="1859521" y="3225832"/>
                </a:lnTo>
                <a:cubicBezTo>
                  <a:pt x="1861834" y="3216752"/>
                  <a:pt x="1872962" y="3206288"/>
                  <a:pt x="1892904" y="3194444"/>
                </a:cubicBezTo>
                <a:cubicBezTo>
                  <a:pt x="1955579" y="3157219"/>
                  <a:pt x="2010688" y="3128342"/>
                  <a:pt x="2058229" y="3107813"/>
                </a:cubicBezTo>
                <a:cubicBezTo>
                  <a:pt x="2105770" y="3087285"/>
                  <a:pt x="2150018" y="3072566"/>
                  <a:pt x="2190972" y="3063657"/>
                </a:cubicBezTo>
                <a:lnTo>
                  <a:pt x="2225159" y="3043353"/>
                </a:lnTo>
                <a:cubicBezTo>
                  <a:pt x="2235397" y="3041126"/>
                  <a:pt x="2251756" y="3036226"/>
                  <a:pt x="2274238" y="3028655"/>
                </a:cubicBezTo>
                <a:cubicBezTo>
                  <a:pt x="2296718" y="3021085"/>
                  <a:pt x="2316504" y="3012224"/>
                  <a:pt x="2333598" y="3002071"/>
                </a:cubicBezTo>
                <a:lnTo>
                  <a:pt x="2328521" y="2993524"/>
                </a:lnTo>
                <a:lnTo>
                  <a:pt x="2341341" y="2985910"/>
                </a:lnTo>
                <a:cubicBezTo>
                  <a:pt x="2345968" y="2967746"/>
                  <a:pt x="2348282" y="2958665"/>
                  <a:pt x="2348282" y="2958665"/>
                </a:cubicBezTo>
                <a:cubicBezTo>
                  <a:pt x="2348282" y="2958665"/>
                  <a:pt x="2352288" y="2952432"/>
                  <a:pt x="2360299" y="2939965"/>
                </a:cubicBezTo>
                <a:cubicBezTo>
                  <a:pt x="2351217" y="2937653"/>
                  <a:pt x="2340711" y="2936184"/>
                  <a:pt x="2328781" y="2935563"/>
                </a:cubicBezTo>
                <a:cubicBezTo>
                  <a:pt x="2309460" y="2935477"/>
                  <a:pt x="2290985" y="2936815"/>
                  <a:pt x="2273357" y="2939578"/>
                </a:cubicBezTo>
                <a:lnTo>
                  <a:pt x="2247717" y="2954806"/>
                </a:lnTo>
                <a:lnTo>
                  <a:pt x="2242640" y="2946259"/>
                </a:lnTo>
                <a:cubicBezTo>
                  <a:pt x="2227861" y="2947330"/>
                  <a:pt x="2217623" y="2949556"/>
                  <a:pt x="2211925" y="2952940"/>
                </a:cubicBezTo>
                <a:lnTo>
                  <a:pt x="2196697" y="2927300"/>
                </a:lnTo>
                <a:lnTo>
                  <a:pt x="2205243" y="2922224"/>
                </a:lnTo>
                <a:lnTo>
                  <a:pt x="2200168" y="2913678"/>
                </a:lnTo>
                <a:lnTo>
                  <a:pt x="2225808" y="2898450"/>
                </a:lnTo>
                <a:lnTo>
                  <a:pt x="2230884" y="2906996"/>
                </a:lnTo>
                <a:lnTo>
                  <a:pt x="2265070" y="2886692"/>
                </a:lnTo>
                <a:lnTo>
                  <a:pt x="2270146" y="2895239"/>
                </a:lnTo>
                <a:lnTo>
                  <a:pt x="2282966" y="2887625"/>
                </a:lnTo>
                <a:lnTo>
                  <a:pt x="2288042" y="2896171"/>
                </a:lnTo>
                <a:lnTo>
                  <a:pt x="2305135" y="2886019"/>
                </a:lnTo>
                <a:cubicBezTo>
                  <a:pt x="2314217" y="2888332"/>
                  <a:pt x="2324991" y="2893496"/>
                  <a:pt x="2337457" y="2901507"/>
                </a:cubicBezTo>
                <a:lnTo>
                  <a:pt x="2354551" y="2891354"/>
                </a:lnTo>
                <a:lnTo>
                  <a:pt x="2359627" y="2899900"/>
                </a:lnTo>
                <a:lnTo>
                  <a:pt x="2400624" y="2881332"/>
                </a:lnTo>
                <a:cubicBezTo>
                  <a:pt x="2409706" y="2883645"/>
                  <a:pt x="2420479" y="2888808"/>
                  <a:pt x="2432945" y="2896819"/>
                </a:cubicBezTo>
                <a:lnTo>
                  <a:pt x="2458585" y="2881590"/>
                </a:lnTo>
                <a:lnTo>
                  <a:pt x="2463661" y="2890138"/>
                </a:lnTo>
                <a:lnTo>
                  <a:pt x="2489301" y="2874909"/>
                </a:lnTo>
                <a:lnTo>
                  <a:pt x="2494377" y="2883456"/>
                </a:lnTo>
                <a:lnTo>
                  <a:pt x="2515744" y="2870765"/>
                </a:lnTo>
                <a:lnTo>
                  <a:pt x="2520820" y="2879312"/>
                </a:lnTo>
                <a:lnTo>
                  <a:pt x="2546459" y="2864084"/>
                </a:lnTo>
                <a:lnTo>
                  <a:pt x="2551536" y="2872631"/>
                </a:lnTo>
                <a:lnTo>
                  <a:pt x="2585722" y="2852327"/>
                </a:lnTo>
                <a:lnTo>
                  <a:pt x="2590798" y="2860873"/>
                </a:lnTo>
                <a:cubicBezTo>
                  <a:pt x="2606735" y="2855262"/>
                  <a:pt x="2620689" y="2847938"/>
                  <a:pt x="2632663" y="2838899"/>
                </a:cubicBezTo>
                <a:cubicBezTo>
                  <a:pt x="2644637" y="2829860"/>
                  <a:pt x="2656589" y="2825652"/>
                  <a:pt x="2668520" y="2826272"/>
                </a:cubicBezTo>
                <a:lnTo>
                  <a:pt x="2658369" y="2809180"/>
                </a:lnTo>
                <a:lnTo>
                  <a:pt x="2649821" y="2814256"/>
                </a:lnTo>
                <a:lnTo>
                  <a:pt x="2644744" y="2805709"/>
                </a:lnTo>
                <a:lnTo>
                  <a:pt x="2627652" y="2815861"/>
                </a:lnTo>
                <a:cubicBezTo>
                  <a:pt x="2624268" y="2810164"/>
                  <a:pt x="2618035" y="2806158"/>
                  <a:pt x="2608953" y="2803845"/>
                </a:cubicBezTo>
                <a:lnTo>
                  <a:pt x="2579040" y="2821611"/>
                </a:lnTo>
                <a:cubicBezTo>
                  <a:pt x="2569957" y="2819297"/>
                  <a:pt x="2554643" y="2812977"/>
                  <a:pt x="2533096" y="2802653"/>
                </a:cubicBezTo>
                <a:lnTo>
                  <a:pt x="2524550" y="2807729"/>
                </a:lnTo>
                <a:lnTo>
                  <a:pt x="2506783" y="2777815"/>
                </a:lnTo>
                <a:lnTo>
                  <a:pt x="2498237" y="2782891"/>
                </a:lnTo>
                <a:lnTo>
                  <a:pt x="2488085" y="2765798"/>
                </a:lnTo>
                <a:lnTo>
                  <a:pt x="2479538" y="2770875"/>
                </a:lnTo>
                <a:lnTo>
                  <a:pt x="2464309" y="2745235"/>
                </a:lnTo>
                <a:cubicBezTo>
                  <a:pt x="2450686" y="2741763"/>
                  <a:pt x="2436486" y="2740564"/>
                  <a:pt x="2421706" y="2741634"/>
                </a:cubicBezTo>
                <a:lnTo>
                  <a:pt x="2391250" y="2690355"/>
                </a:lnTo>
                <a:cubicBezTo>
                  <a:pt x="2393562" y="2681273"/>
                  <a:pt x="2399572" y="2671924"/>
                  <a:pt x="2409276" y="2662306"/>
                </a:cubicBezTo>
                <a:cubicBezTo>
                  <a:pt x="2418979" y="2652689"/>
                  <a:pt x="2426411" y="2642493"/>
                  <a:pt x="2431574" y="2631720"/>
                </a:cubicBezTo>
                <a:lnTo>
                  <a:pt x="2478580" y="2603802"/>
                </a:lnTo>
                <a:cubicBezTo>
                  <a:pt x="2482672" y="2578248"/>
                  <a:pt x="2487010" y="2561220"/>
                  <a:pt x="2491595" y="2552717"/>
                </a:cubicBezTo>
                <a:cubicBezTo>
                  <a:pt x="2496179" y="2544213"/>
                  <a:pt x="2509867" y="2533193"/>
                  <a:pt x="2532657" y="2519657"/>
                </a:cubicBezTo>
                <a:cubicBezTo>
                  <a:pt x="2543430" y="2524820"/>
                  <a:pt x="2566001" y="2528756"/>
                  <a:pt x="2600369" y="2531468"/>
                </a:cubicBezTo>
                <a:cubicBezTo>
                  <a:pt x="2634736" y="2534178"/>
                  <a:pt x="2659310" y="2535000"/>
                  <a:pt x="2674089" y="2533929"/>
                </a:cubicBezTo>
                <a:lnTo>
                  <a:pt x="2684241" y="2551022"/>
                </a:lnTo>
                <a:cubicBezTo>
                  <a:pt x="2687091" y="2549330"/>
                  <a:pt x="2693056" y="2549640"/>
                  <a:pt x="2702137" y="2551954"/>
                </a:cubicBezTo>
                <a:lnTo>
                  <a:pt x="2719903" y="2581867"/>
                </a:lnTo>
                <a:lnTo>
                  <a:pt x="2728451" y="2576790"/>
                </a:lnTo>
                <a:lnTo>
                  <a:pt x="2730056" y="2598961"/>
                </a:lnTo>
                <a:lnTo>
                  <a:pt x="2738603" y="2593884"/>
                </a:lnTo>
                <a:cubicBezTo>
                  <a:pt x="2757302" y="2605902"/>
                  <a:pt x="2767364" y="2611487"/>
                  <a:pt x="2768787" y="2610641"/>
                </a:cubicBezTo>
                <a:cubicBezTo>
                  <a:pt x="2770212" y="2609795"/>
                  <a:pt x="2778315" y="2608837"/>
                  <a:pt x="2793094" y="2607766"/>
                </a:cubicBezTo>
                <a:lnTo>
                  <a:pt x="2808322" y="2633406"/>
                </a:lnTo>
                <a:lnTo>
                  <a:pt x="2846652" y="2639544"/>
                </a:lnTo>
                <a:lnTo>
                  <a:pt x="2859472" y="2631930"/>
                </a:lnTo>
                <a:cubicBezTo>
                  <a:pt x="2871938" y="2639941"/>
                  <a:pt x="2878171" y="2643947"/>
                  <a:pt x="2878171" y="2643947"/>
                </a:cubicBezTo>
                <a:lnTo>
                  <a:pt x="2903811" y="2628719"/>
                </a:lnTo>
                <a:lnTo>
                  <a:pt x="2913963" y="2645811"/>
                </a:lnTo>
                <a:cubicBezTo>
                  <a:pt x="2923044" y="2648126"/>
                  <a:pt x="2932572" y="2646322"/>
                  <a:pt x="2942543" y="2640400"/>
                </a:cubicBezTo>
                <a:cubicBezTo>
                  <a:pt x="2952513" y="2634478"/>
                  <a:pt x="2966848" y="2637525"/>
                  <a:pt x="2985546" y="2649542"/>
                </a:cubicBezTo>
                <a:lnTo>
                  <a:pt x="2998366" y="2641927"/>
                </a:lnTo>
                <a:cubicBezTo>
                  <a:pt x="3013146" y="2640858"/>
                  <a:pt x="3023652" y="2642324"/>
                  <a:pt x="3029886" y="2646330"/>
                </a:cubicBezTo>
                <a:cubicBezTo>
                  <a:pt x="3019733" y="2629237"/>
                  <a:pt x="3006465" y="2610141"/>
                  <a:pt x="2990079" y="2589042"/>
                </a:cubicBezTo>
                <a:cubicBezTo>
                  <a:pt x="2973694" y="2567944"/>
                  <a:pt x="2958422" y="2551964"/>
                  <a:pt x="2944265" y="2541104"/>
                </a:cubicBezTo>
                <a:lnTo>
                  <a:pt x="2935719" y="2546180"/>
                </a:lnTo>
                <a:lnTo>
                  <a:pt x="2923028" y="2524813"/>
                </a:lnTo>
                <a:lnTo>
                  <a:pt x="2914480" y="2529889"/>
                </a:lnTo>
                <a:cubicBezTo>
                  <a:pt x="2904329" y="2512797"/>
                  <a:pt x="2902102" y="2502558"/>
                  <a:pt x="2907800" y="2499174"/>
                </a:cubicBezTo>
                <a:cubicBezTo>
                  <a:pt x="2896491" y="2486622"/>
                  <a:pt x="2883623" y="2473068"/>
                  <a:pt x="2869199" y="2458513"/>
                </a:cubicBezTo>
                <a:cubicBezTo>
                  <a:pt x="2854773" y="2443957"/>
                  <a:pt x="2843329" y="2429557"/>
                  <a:pt x="2834869" y="2415313"/>
                </a:cubicBezTo>
                <a:lnTo>
                  <a:pt x="2839945" y="2423860"/>
                </a:lnTo>
                <a:cubicBezTo>
                  <a:pt x="2833091" y="2431785"/>
                  <a:pt x="2825814" y="2438997"/>
                  <a:pt x="2818112" y="2445498"/>
                </a:cubicBezTo>
                <a:cubicBezTo>
                  <a:pt x="2810412" y="2451999"/>
                  <a:pt x="2799440" y="2459479"/>
                  <a:pt x="2785195" y="2467939"/>
                </a:cubicBezTo>
                <a:cubicBezTo>
                  <a:pt x="2755188" y="2443370"/>
                  <a:pt x="2732215" y="2433891"/>
                  <a:pt x="2716279" y="2439502"/>
                </a:cubicBezTo>
                <a:cubicBezTo>
                  <a:pt x="2700344" y="2445114"/>
                  <a:pt x="2681644" y="2433096"/>
                  <a:pt x="2660184" y="2403451"/>
                </a:cubicBezTo>
                <a:cubicBezTo>
                  <a:pt x="2664189" y="2397218"/>
                  <a:pt x="2666770" y="2391830"/>
                  <a:pt x="2667926" y="2387290"/>
                </a:cubicBezTo>
                <a:cubicBezTo>
                  <a:pt x="2669083" y="2382750"/>
                  <a:pt x="2671665" y="2377363"/>
                  <a:pt x="2675670" y="2371129"/>
                </a:cubicBezTo>
                <a:lnTo>
                  <a:pt x="2670594" y="2362583"/>
                </a:lnTo>
                <a:lnTo>
                  <a:pt x="2696234" y="2347355"/>
                </a:lnTo>
                <a:cubicBezTo>
                  <a:pt x="2696234" y="2347355"/>
                  <a:pt x="2695699" y="2339964"/>
                  <a:pt x="2694628" y="2325185"/>
                </a:cubicBezTo>
                <a:lnTo>
                  <a:pt x="2707448" y="2317571"/>
                </a:lnTo>
                <a:cubicBezTo>
                  <a:pt x="2717773" y="2296023"/>
                  <a:pt x="2711937" y="2266732"/>
                  <a:pt x="2689941" y="2229696"/>
                </a:cubicBezTo>
                <a:cubicBezTo>
                  <a:pt x="2678545" y="2236464"/>
                  <a:pt x="2661362" y="2235109"/>
                  <a:pt x="2638389" y="2225630"/>
                </a:cubicBezTo>
                <a:cubicBezTo>
                  <a:pt x="2615418" y="2216151"/>
                  <a:pt x="2591156" y="2209365"/>
                  <a:pt x="2565602" y="2205273"/>
                </a:cubicBezTo>
                <a:lnTo>
                  <a:pt x="2537683" y="2158267"/>
                </a:lnTo>
                <a:lnTo>
                  <a:pt x="2554777" y="2148114"/>
                </a:lnTo>
                <a:lnTo>
                  <a:pt x="2544625" y="2131022"/>
                </a:lnTo>
                <a:lnTo>
                  <a:pt x="2561718" y="2120870"/>
                </a:lnTo>
                <a:cubicBezTo>
                  <a:pt x="2563496" y="2104399"/>
                  <a:pt x="2567390" y="2091487"/>
                  <a:pt x="2573398" y="2082138"/>
                </a:cubicBezTo>
                <a:cubicBezTo>
                  <a:pt x="2579406" y="2072789"/>
                  <a:pt x="2584281" y="2063150"/>
                  <a:pt x="2588018" y="2053222"/>
                </a:cubicBezTo>
                <a:cubicBezTo>
                  <a:pt x="2591756" y="2043296"/>
                  <a:pt x="2592378" y="2031364"/>
                  <a:pt x="2589883" y="2017430"/>
                </a:cubicBezTo>
                <a:cubicBezTo>
                  <a:pt x="2587388" y="2003497"/>
                  <a:pt x="2579373" y="1985135"/>
                  <a:pt x="2565837" y="1962345"/>
                </a:cubicBezTo>
                <a:cubicBezTo>
                  <a:pt x="2543132" y="1956560"/>
                  <a:pt x="2522408" y="1952490"/>
                  <a:pt x="2503668" y="1950132"/>
                </a:cubicBezTo>
                <a:cubicBezTo>
                  <a:pt x="2484925" y="1947774"/>
                  <a:pt x="2464201" y="1943704"/>
                  <a:pt x="2441497" y="1937921"/>
                </a:cubicBezTo>
                <a:lnTo>
                  <a:pt x="2416116" y="1895187"/>
                </a:lnTo>
                <a:cubicBezTo>
                  <a:pt x="2421279" y="1884414"/>
                  <a:pt x="2426576" y="1875487"/>
                  <a:pt x="2432005" y="1868408"/>
                </a:cubicBezTo>
                <a:cubicBezTo>
                  <a:pt x="2437436" y="1861330"/>
                  <a:pt x="2445849" y="1854406"/>
                  <a:pt x="2457245" y="1847638"/>
                </a:cubicBezTo>
                <a:cubicBezTo>
                  <a:pt x="2462942" y="1844254"/>
                  <a:pt x="2468351" y="1842005"/>
                  <a:pt x="2473469" y="1840892"/>
                </a:cubicBezTo>
                <a:cubicBezTo>
                  <a:pt x="2478589" y="1839777"/>
                  <a:pt x="2483998" y="1837528"/>
                  <a:pt x="2489695" y="1834145"/>
                </a:cubicBezTo>
                <a:lnTo>
                  <a:pt x="2492233" y="1838418"/>
                </a:lnTo>
                <a:lnTo>
                  <a:pt x="2528155" y="1811302"/>
                </a:lnTo>
                <a:cubicBezTo>
                  <a:pt x="2528863" y="1780051"/>
                  <a:pt x="2529394" y="1756614"/>
                  <a:pt x="2529748" y="1740988"/>
                </a:cubicBezTo>
                <a:cubicBezTo>
                  <a:pt x="2530103" y="1725362"/>
                  <a:pt x="2520972" y="1701880"/>
                  <a:pt x="2502360" y="1670543"/>
                </a:cubicBezTo>
                <a:cubicBezTo>
                  <a:pt x="2494971" y="1671078"/>
                  <a:pt x="2481214" y="1665760"/>
                  <a:pt x="2461091" y="1654590"/>
                </a:cubicBezTo>
                <a:cubicBezTo>
                  <a:pt x="2440968" y="1643418"/>
                  <a:pt x="2428369" y="1633559"/>
                  <a:pt x="2423293" y="1625013"/>
                </a:cubicBezTo>
                <a:cubicBezTo>
                  <a:pt x="2419908" y="1619315"/>
                  <a:pt x="2416813" y="1612483"/>
                  <a:pt x="2414007" y="1604514"/>
                </a:cubicBezTo>
                <a:cubicBezTo>
                  <a:pt x="2411202" y="1596546"/>
                  <a:pt x="2406415" y="1586864"/>
                  <a:pt x="2399647" y="1575469"/>
                </a:cubicBezTo>
                <a:lnTo>
                  <a:pt x="2506479" y="1512018"/>
                </a:lnTo>
                <a:cubicBezTo>
                  <a:pt x="2508793" y="1502935"/>
                  <a:pt x="2510127" y="1490582"/>
                  <a:pt x="2510481" y="1474956"/>
                </a:cubicBezTo>
                <a:cubicBezTo>
                  <a:pt x="2510835" y="1459331"/>
                  <a:pt x="2508475" y="1447245"/>
                  <a:pt x="2503398" y="1438697"/>
                </a:cubicBezTo>
                <a:cubicBezTo>
                  <a:pt x="2489862" y="1415907"/>
                  <a:pt x="2473722" y="1403334"/>
                  <a:pt x="2454980" y="1400977"/>
                </a:cubicBezTo>
                <a:cubicBezTo>
                  <a:pt x="2436238" y="1398619"/>
                  <a:pt x="2417250" y="1387738"/>
                  <a:pt x="2398017" y="1368331"/>
                </a:cubicBezTo>
                <a:cubicBezTo>
                  <a:pt x="2399173" y="1363790"/>
                  <a:pt x="2400464" y="1361097"/>
                  <a:pt x="2401888" y="1360251"/>
                </a:cubicBezTo>
                <a:cubicBezTo>
                  <a:pt x="2403313" y="1359404"/>
                  <a:pt x="2404604" y="1356711"/>
                  <a:pt x="2405760" y="1352169"/>
                </a:cubicBezTo>
                <a:cubicBezTo>
                  <a:pt x="2406917" y="1347630"/>
                  <a:pt x="2406649" y="1343935"/>
                  <a:pt x="2404957" y="1341085"/>
                </a:cubicBezTo>
                <a:lnTo>
                  <a:pt x="2422051" y="1330933"/>
                </a:lnTo>
                <a:lnTo>
                  <a:pt x="2416975" y="1322387"/>
                </a:lnTo>
                <a:cubicBezTo>
                  <a:pt x="2431220" y="1313927"/>
                  <a:pt x="2451562" y="1307624"/>
                  <a:pt x="2478005" y="1303482"/>
                </a:cubicBezTo>
                <a:cubicBezTo>
                  <a:pt x="2504447" y="1299338"/>
                  <a:pt x="2527640" y="1291344"/>
                  <a:pt x="2547582" y="1279500"/>
                </a:cubicBezTo>
                <a:lnTo>
                  <a:pt x="2542505" y="1270952"/>
                </a:lnTo>
                <a:lnTo>
                  <a:pt x="2559599" y="1260800"/>
                </a:lnTo>
                <a:lnTo>
                  <a:pt x="2554523" y="1252254"/>
                </a:lnTo>
                <a:cubicBezTo>
                  <a:pt x="2560306" y="1229549"/>
                  <a:pt x="2565935" y="1209828"/>
                  <a:pt x="2571409" y="1193089"/>
                </a:cubicBezTo>
                <a:cubicBezTo>
                  <a:pt x="2576882" y="1176350"/>
                  <a:pt x="2581086" y="1157474"/>
                  <a:pt x="2584023" y="1136460"/>
                </a:cubicBezTo>
                <a:lnTo>
                  <a:pt x="2592569" y="1131385"/>
                </a:lnTo>
                <a:lnTo>
                  <a:pt x="2587493" y="1122838"/>
                </a:lnTo>
                <a:lnTo>
                  <a:pt x="2578947" y="1127914"/>
                </a:lnTo>
                <a:lnTo>
                  <a:pt x="2558642" y="1093728"/>
                </a:lnTo>
                <a:lnTo>
                  <a:pt x="2550095" y="1098805"/>
                </a:lnTo>
                <a:cubicBezTo>
                  <a:pt x="2534245" y="1085095"/>
                  <a:pt x="2523782" y="1073967"/>
                  <a:pt x="2518706" y="1065421"/>
                </a:cubicBezTo>
                <a:cubicBezTo>
                  <a:pt x="2511938" y="1054025"/>
                  <a:pt x="2504635" y="1035239"/>
                  <a:pt x="2496795" y="1009065"/>
                </a:cubicBezTo>
                <a:lnTo>
                  <a:pt x="2543802" y="981146"/>
                </a:lnTo>
                <a:lnTo>
                  <a:pt x="2553954" y="998240"/>
                </a:lnTo>
                <a:cubicBezTo>
                  <a:pt x="2574967" y="1001175"/>
                  <a:pt x="2592573" y="1003243"/>
                  <a:pt x="2606775" y="1004443"/>
                </a:cubicBezTo>
                <a:cubicBezTo>
                  <a:pt x="2620975" y="1005643"/>
                  <a:pt x="2643434" y="1002901"/>
                  <a:pt x="2674151" y="996221"/>
                </a:cubicBezTo>
                <a:lnTo>
                  <a:pt x="2669074" y="987673"/>
                </a:lnTo>
                <a:lnTo>
                  <a:pt x="2715277" y="948671"/>
                </a:lnTo>
                <a:cubicBezTo>
                  <a:pt x="2714207" y="933891"/>
                  <a:pt x="2714828" y="921961"/>
                  <a:pt x="2717142" y="912878"/>
                </a:cubicBezTo>
                <a:lnTo>
                  <a:pt x="2711264" y="893248"/>
                </a:lnTo>
                <a:cubicBezTo>
                  <a:pt x="2716961" y="889864"/>
                  <a:pt x="2720968" y="883630"/>
                  <a:pt x="2723280" y="874548"/>
                </a:cubicBezTo>
                <a:lnTo>
                  <a:pt x="2715666" y="861728"/>
                </a:lnTo>
                <a:lnTo>
                  <a:pt x="2722608" y="834483"/>
                </a:lnTo>
                <a:lnTo>
                  <a:pt x="2739700" y="824332"/>
                </a:lnTo>
                <a:cubicBezTo>
                  <a:pt x="2738631" y="809552"/>
                  <a:pt x="2739251" y="797620"/>
                  <a:pt x="2741566" y="788539"/>
                </a:cubicBezTo>
                <a:lnTo>
                  <a:pt x="2758658" y="778387"/>
                </a:lnTo>
                <a:cubicBezTo>
                  <a:pt x="2753047" y="762451"/>
                  <a:pt x="2751110" y="751077"/>
                  <a:pt x="2752845" y="744265"/>
                </a:cubicBezTo>
                <a:cubicBezTo>
                  <a:pt x="2754580" y="737455"/>
                  <a:pt x="2752642" y="726080"/>
                  <a:pt x="2747031" y="710144"/>
                </a:cubicBezTo>
                <a:lnTo>
                  <a:pt x="2801781" y="666064"/>
                </a:lnTo>
                <a:lnTo>
                  <a:pt x="2806858" y="674611"/>
                </a:lnTo>
                <a:cubicBezTo>
                  <a:pt x="2817095" y="672383"/>
                  <a:pt x="2832031" y="668331"/>
                  <a:pt x="2851661" y="662453"/>
                </a:cubicBezTo>
                <a:cubicBezTo>
                  <a:pt x="2871293" y="656573"/>
                  <a:pt x="2888231" y="649403"/>
                  <a:pt x="2902474" y="640944"/>
                </a:cubicBezTo>
                <a:cubicBezTo>
                  <a:pt x="2933813" y="622331"/>
                  <a:pt x="2953932" y="602674"/>
                  <a:pt x="2962833" y="581973"/>
                </a:cubicBezTo>
                <a:cubicBezTo>
                  <a:pt x="2971733" y="561271"/>
                  <a:pt x="2974668" y="540259"/>
                  <a:pt x="2971638" y="518935"/>
                </a:cubicBezTo>
                <a:cubicBezTo>
                  <a:pt x="2968608" y="497612"/>
                  <a:pt x="2961171" y="476979"/>
                  <a:pt x="2949327" y="457037"/>
                </a:cubicBezTo>
                <a:cubicBezTo>
                  <a:pt x="2937483" y="437095"/>
                  <a:pt x="2927331" y="420002"/>
                  <a:pt x="2918870" y="405757"/>
                </a:cubicBezTo>
                <a:lnTo>
                  <a:pt x="2944509" y="390530"/>
                </a:lnTo>
                <a:lnTo>
                  <a:pt x="3007960" y="497362"/>
                </a:lnTo>
                <a:cubicBezTo>
                  <a:pt x="3002263" y="500746"/>
                  <a:pt x="3004490" y="510984"/>
                  <a:pt x="3014642" y="528078"/>
                </a:cubicBezTo>
                <a:lnTo>
                  <a:pt x="3023189" y="523002"/>
                </a:lnTo>
                <a:cubicBezTo>
                  <a:pt x="3042423" y="542408"/>
                  <a:pt x="3070782" y="554468"/>
                  <a:pt x="3108267" y="559183"/>
                </a:cubicBezTo>
                <a:lnTo>
                  <a:pt x="3113343" y="567729"/>
                </a:lnTo>
                <a:lnTo>
                  <a:pt x="3130435" y="557577"/>
                </a:lnTo>
                <a:lnTo>
                  <a:pt x="3135511" y="566123"/>
                </a:lnTo>
                <a:cubicBezTo>
                  <a:pt x="3144594" y="568437"/>
                  <a:pt x="3150559" y="568749"/>
                  <a:pt x="3153408" y="567057"/>
                </a:cubicBezTo>
                <a:cubicBezTo>
                  <a:pt x="3156257" y="565364"/>
                  <a:pt x="3162222" y="565674"/>
                  <a:pt x="3171304" y="567989"/>
                </a:cubicBezTo>
                <a:cubicBezTo>
                  <a:pt x="3194095" y="554452"/>
                  <a:pt x="3210342" y="542875"/>
                  <a:pt x="3220045" y="533258"/>
                </a:cubicBezTo>
                <a:cubicBezTo>
                  <a:pt x="3229749" y="523641"/>
                  <a:pt x="3240031" y="511754"/>
                  <a:pt x="3250891" y="497596"/>
                </a:cubicBezTo>
                <a:lnTo>
                  <a:pt x="3245815" y="489049"/>
                </a:lnTo>
                <a:lnTo>
                  <a:pt x="3292821" y="461131"/>
                </a:lnTo>
                <a:lnTo>
                  <a:pt x="3287746" y="452585"/>
                </a:lnTo>
                <a:lnTo>
                  <a:pt x="3330478" y="427205"/>
                </a:lnTo>
                <a:lnTo>
                  <a:pt x="3325401" y="418657"/>
                </a:lnTo>
                <a:cubicBezTo>
                  <a:pt x="3348192" y="405121"/>
                  <a:pt x="3371672" y="395993"/>
                  <a:pt x="3395846" y="391269"/>
                </a:cubicBezTo>
                <a:cubicBezTo>
                  <a:pt x="3420019" y="386548"/>
                  <a:pt x="3442921" y="379689"/>
                  <a:pt x="3464556" y="370693"/>
                </a:cubicBezTo>
                <a:close/>
                <a:moveTo>
                  <a:pt x="2151829" y="0"/>
                </a:moveTo>
                <a:lnTo>
                  <a:pt x="2220745" y="28436"/>
                </a:lnTo>
                <a:lnTo>
                  <a:pt x="2237839" y="18284"/>
                </a:lnTo>
                <a:lnTo>
                  <a:pt x="2242916" y="26831"/>
                </a:lnTo>
                <a:cubicBezTo>
                  <a:pt x="2248613" y="23447"/>
                  <a:pt x="2258852" y="21219"/>
                  <a:pt x="2273632" y="20149"/>
                </a:cubicBezTo>
                <a:lnTo>
                  <a:pt x="2278708" y="28695"/>
                </a:lnTo>
                <a:lnTo>
                  <a:pt x="2287254" y="23619"/>
                </a:lnTo>
                <a:cubicBezTo>
                  <a:pt x="2311564" y="51574"/>
                  <a:pt x="2337744" y="74562"/>
                  <a:pt x="2365792" y="92588"/>
                </a:cubicBezTo>
                <a:cubicBezTo>
                  <a:pt x="2393840" y="110614"/>
                  <a:pt x="2420019" y="133603"/>
                  <a:pt x="2444329" y="161557"/>
                </a:cubicBezTo>
                <a:lnTo>
                  <a:pt x="2435782" y="166633"/>
                </a:lnTo>
                <a:lnTo>
                  <a:pt x="2448472" y="187999"/>
                </a:lnTo>
                <a:lnTo>
                  <a:pt x="2455285" y="189735"/>
                </a:lnTo>
                <a:cubicBezTo>
                  <a:pt x="2456976" y="192583"/>
                  <a:pt x="2459381" y="195009"/>
                  <a:pt x="2462496" y="197013"/>
                </a:cubicBezTo>
                <a:cubicBezTo>
                  <a:pt x="2465613" y="199016"/>
                  <a:pt x="2468863" y="202865"/>
                  <a:pt x="2472247" y="208563"/>
                </a:cubicBezTo>
                <a:lnTo>
                  <a:pt x="2463701" y="213639"/>
                </a:lnTo>
                <a:lnTo>
                  <a:pt x="2484005" y="247826"/>
                </a:lnTo>
                <a:lnTo>
                  <a:pt x="2475459" y="252901"/>
                </a:lnTo>
                <a:lnTo>
                  <a:pt x="2485611" y="269995"/>
                </a:lnTo>
                <a:lnTo>
                  <a:pt x="2477064" y="275072"/>
                </a:lnTo>
                <a:lnTo>
                  <a:pt x="2515134" y="339171"/>
                </a:lnTo>
                <a:cubicBezTo>
                  <a:pt x="2508815" y="354485"/>
                  <a:pt x="2502785" y="368665"/>
                  <a:pt x="2497044" y="381709"/>
                </a:cubicBezTo>
                <a:cubicBezTo>
                  <a:pt x="2491304" y="394754"/>
                  <a:pt x="2485273" y="408933"/>
                  <a:pt x="2478954" y="424247"/>
                </a:cubicBezTo>
                <a:lnTo>
                  <a:pt x="2489106" y="441341"/>
                </a:lnTo>
                <a:lnTo>
                  <a:pt x="2480559" y="446417"/>
                </a:lnTo>
                <a:cubicBezTo>
                  <a:pt x="2471304" y="482744"/>
                  <a:pt x="2458977" y="507408"/>
                  <a:pt x="2443577" y="520409"/>
                </a:cubicBezTo>
                <a:cubicBezTo>
                  <a:pt x="2428174" y="533410"/>
                  <a:pt x="2417582" y="551264"/>
                  <a:pt x="2411797" y="573967"/>
                </a:cubicBezTo>
                <a:lnTo>
                  <a:pt x="2398978" y="581580"/>
                </a:lnTo>
                <a:cubicBezTo>
                  <a:pt x="2400048" y="596360"/>
                  <a:pt x="2400583" y="603751"/>
                  <a:pt x="2400583" y="603751"/>
                </a:cubicBezTo>
                <a:lnTo>
                  <a:pt x="2383491" y="613903"/>
                </a:lnTo>
                <a:lnTo>
                  <a:pt x="2388567" y="622449"/>
                </a:lnTo>
                <a:lnTo>
                  <a:pt x="2345833" y="647830"/>
                </a:lnTo>
                <a:lnTo>
                  <a:pt x="2340757" y="639284"/>
                </a:lnTo>
                <a:cubicBezTo>
                  <a:pt x="2336752" y="645517"/>
                  <a:pt x="2333324" y="649479"/>
                  <a:pt x="2330475" y="651171"/>
                </a:cubicBezTo>
                <a:cubicBezTo>
                  <a:pt x="2327627" y="652863"/>
                  <a:pt x="2325624" y="655980"/>
                  <a:pt x="2324467" y="660520"/>
                </a:cubicBezTo>
                <a:lnTo>
                  <a:pt x="2319391" y="651974"/>
                </a:lnTo>
                <a:cubicBezTo>
                  <a:pt x="2310844" y="657050"/>
                  <a:pt x="2305280" y="662282"/>
                  <a:pt x="2302700" y="667668"/>
                </a:cubicBezTo>
                <a:cubicBezTo>
                  <a:pt x="2300117" y="673055"/>
                  <a:pt x="2295977" y="677441"/>
                  <a:pt x="2290280" y="680824"/>
                </a:cubicBezTo>
                <a:lnTo>
                  <a:pt x="2285205" y="672278"/>
                </a:lnTo>
                <a:lnTo>
                  <a:pt x="2268111" y="682431"/>
                </a:lnTo>
                <a:cubicBezTo>
                  <a:pt x="2236325" y="674333"/>
                  <a:pt x="2203783" y="676318"/>
                  <a:pt x="2170486" y="688386"/>
                </a:cubicBezTo>
                <a:cubicBezTo>
                  <a:pt x="2137189" y="700455"/>
                  <a:pt x="2107539" y="691087"/>
                  <a:pt x="2081537" y="660285"/>
                </a:cubicBezTo>
                <a:lnTo>
                  <a:pt x="2055897" y="675514"/>
                </a:lnTo>
                <a:cubicBezTo>
                  <a:pt x="2049665" y="671508"/>
                  <a:pt x="2039736" y="667770"/>
                  <a:pt x="2026114" y="664299"/>
                </a:cubicBezTo>
                <a:lnTo>
                  <a:pt x="2017567" y="669376"/>
                </a:lnTo>
                <a:lnTo>
                  <a:pt x="2007414" y="652282"/>
                </a:lnTo>
                <a:lnTo>
                  <a:pt x="1998868" y="657358"/>
                </a:lnTo>
                <a:lnTo>
                  <a:pt x="1983640" y="631720"/>
                </a:lnTo>
                <a:lnTo>
                  <a:pt x="1975094" y="636795"/>
                </a:lnTo>
                <a:lnTo>
                  <a:pt x="1964942" y="619702"/>
                </a:lnTo>
                <a:lnTo>
                  <a:pt x="1956395" y="624778"/>
                </a:lnTo>
                <a:lnTo>
                  <a:pt x="1941167" y="599138"/>
                </a:lnTo>
                <a:cubicBezTo>
                  <a:pt x="1938318" y="600830"/>
                  <a:pt x="1935755" y="601381"/>
                  <a:pt x="1933487" y="600808"/>
                </a:cubicBezTo>
                <a:cubicBezTo>
                  <a:pt x="1931217" y="600231"/>
                  <a:pt x="1928657" y="600788"/>
                  <a:pt x="1925809" y="602479"/>
                </a:cubicBezTo>
                <a:lnTo>
                  <a:pt x="1872510" y="512739"/>
                </a:lnTo>
                <a:lnTo>
                  <a:pt x="1863963" y="517816"/>
                </a:lnTo>
                <a:lnTo>
                  <a:pt x="1843658" y="483630"/>
                </a:lnTo>
                <a:lnTo>
                  <a:pt x="1852206" y="478553"/>
                </a:lnTo>
                <a:lnTo>
                  <a:pt x="1836977" y="452913"/>
                </a:lnTo>
                <a:cubicBezTo>
                  <a:pt x="1839825" y="451222"/>
                  <a:pt x="1842407" y="445834"/>
                  <a:pt x="1844722" y="436753"/>
                </a:cubicBezTo>
                <a:lnTo>
                  <a:pt x="1834569" y="419659"/>
                </a:lnTo>
                <a:cubicBezTo>
                  <a:pt x="1848812" y="411199"/>
                  <a:pt x="1851705" y="399847"/>
                  <a:pt x="1843245" y="385603"/>
                </a:cubicBezTo>
                <a:cubicBezTo>
                  <a:pt x="1836477" y="374207"/>
                  <a:pt x="1830266" y="365372"/>
                  <a:pt x="1824611" y="359095"/>
                </a:cubicBezTo>
                <a:cubicBezTo>
                  <a:pt x="1818956" y="352819"/>
                  <a:pt x="1813591" y="345409"/>
                  <a:pt x="1808514" y="336861"/>
                </a:cubicBezTo>
                <a:lnTo>
                  <a:pt x="1803439" y="328315"/>
                </a:lnTo>
                <a:lnTo>
                  <a:pt x="1811985" y="323239"/>
                </a:lnTo>
                <a:lnTo>
                  <a:pt x="1804371" y="310419"/>
                </a:lnTo>
                <a:cubicBezTo>
                  <a:pt x="1830633" y="283260"/>
                  <a:pt x="1845987" y="249090"/>
                  <a:pt x="1850433" y="207912"/>
                </a:cubicBezTo>
                <a:cubicBezTo>
                  <a:pt x="1854879" y="166733"/>
                  <a:pt x="1867072" y="140221"/>
                  <a:pt x="1887015" y="128377"/>
                </a:cubicBezTo>
                <a:lnTo>
                  <a:pt x="1892092" y="136924"/>
                </a:lnTo>
                <a:lnTo>
                  <a:pt x="1930551" y="114082"/>
                </a:lnTo>
                <a:lnTo>
                  <a:pt x="1925474" y="105535"/>
                </a:lnTo>
                <a:cubicBezTo>
                  <a:pt x="1939184" y="89685"/>
                  <a:pt x="1958858" y="74146"/>
                  <a:pt x="1984498" y="58918"/>
                </a:cubicBezTo>
                <a:cubicBezTo>
                  <a:pt x="2007289" y="45381"/>
                  <a:pt x="2028923" y="36387"/>
                  <a:pt x="2049400" y="31931"/>
                </a:cubicBezTo>
                <a:lnTo>
                  <a:pt x="2054477" y="40479"/>
                </a:lnTo>
                <a:lnTo>
                  <a:pt x="2071570" y="30326"/>
                </a:lnTo>
                <a:lnTo>
                  <a:pt x="2079185" y="43146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520190" y="2356449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0" name="橢圓 9"/>
          <p:cNvSpPr/>
          <p:nvPr/>
        </p:nvSpPr>
        <p:spPr>
          <a:xfrm>
            <a:off x="685800" y="1861185"/>
            <a:ext cx="834390" cy="83439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1108710" y="2278380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88"/>
          <p:cNvSpPr txBox="1"/>
          <p:nvPr/>
        </p:nvSpPr>
        <p:spPr>
          <a:xfrm>
            <a:off x="1520190" y="1813508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1"/>
                </a:solidFill>
              </a:rPr>
              <a:t>Business</a:t>
            </a:r>
            <a:endParaRPr lang="zh-TW" altLang="en-US" sz="2400" b="1" dirty="0">
              <a:solidFill>
                <a:schemeClr val="accent1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520190" y="3830919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4" name="橢圓 13"/>
          <p:cNvSpPr/>
          <p:nvPr/>
        </p:nvSpPr>
        <p:spPr>
          <a:xfrm>
            <a:off x="685800" y="3335655"/>
            <a:ext cx="834390" cy="83439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5" name="直線接點 14"/>
          <p:cNvCxnSpPr/>
          <p:nvPr/>
        </p:nvCxnSpPr>
        <p:spPr>
          <a:xfrm>
            <a:off x="1108710" y="3752850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字方塊 88"/>
          <p:cNvSpPr txBox="1"/>
          <p:nvPr/>
        </p:nvSpPr>
        <p:spPr>
          <a:xfrm>
            <a:off x="1520190" y="3287978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2"/>
                </a:solidFill>
              </a:rPr>
              <a:t>Business</a:t>
            </a:r>
            <a:endParaRPr lang="zh-TW" altLang="en-US" sz="2400" b="1" dirty="0">
              <a:solidFill>
                <a:schemeClr val="accent2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520190" y="5305389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8" name="橢圓 17"/>
          <p:cNvSpPr/>
          <p:nvPr/>
        </p:nvSpPr>
        <p:spPr>
          <a:xfrm>
            <a:off x="685800" y="4810125"/>
            <a:ext cx="834390" cy="83439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9" name="直線接點 18"/>
          <p:cNvCxnSpPr/>
          <p:nvPr/>
        </p:nvCxnSpPr>
        <p:spPr>
          <a:xfrm>
            <a:off x="1108710" y="5227320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字方塊 88"/>
          <p:cNvSpPr txBox="1"/>
          <p:nvPr/>
        </p:nvSpPr>
        <p:spPr>
          <a:xfrm>
            <a:off x="1520190" y="4762448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3"/>
                </a:solidFill>
              </a:rPr>
              <a:t>Business</a:t>
            </a:r>
            <a:endParaRPr lang="zh-TW" altLang="en-US" sz="2400" b="1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296806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087395" y="883006"/>
            <a:ext cx="5188141" cy="5974994"/>
          </a:xfrm>
          <a:custGeom>
            <a:avLst/>
            <a:gdLst>
              <a:gd name="connsiteX0" fmla="*/ 1804153 w 5579309"/>
              <a:gd name="connsiteY0" fmla="*/ 6281286 h 6425488"/>
              <a:gd name="connsiteX1" fmla="*/ 1823369 w 5579309"/>
              <a:gd name="connsiteY1" fmla="*/ 6353733 h 6425488"/>
              <a:gd name="connsiteX2" fmla="*/ 1812633 w 5579309"/>
              <a:gd name="connsiteY2" fmla="*/ 6370602 h 6425488"/>
              <a:gd name="connsiteX3" fmla="*/ 1801900 w 5579309"/>
              <a:gd name="connsiteY3" fmla="*/ 6387466 h 6425488"/>
              <a:gd name="connsiteX4" fmla="*/ 1782994 w 5579309"/>
              <a:gd name="connsiteY4" fmla="*/ 6415149 h 6425488"/>
              <a:gd name="connsiteX5" fmla="*/ 1770893 w 5579309"/>
              <a:gd name="connsiteY5" fmla="*/ 6410009 h 6425488"/>
              <a:gd name="connsiteX6" fmla="*/ 1739434 w 5579309"/>
              <a:gd name="connsiteY6" fmla="*/ 6425214 h 6425488"/>
              <a:gd name="connsiteX7" fmla="*/ 1691483 w 5579309"/>
              <a:gd name="connsiteY7" fmla="*/ 6411989 h 6425488"/>
              <a:gd name="connsiteX8" fmla="*/ 1706000 w 5579309"/>
              <a:gd name="connsiteY8" fmla="*/ 6361011 h 6425488"/>
              <a:gd name="connsiteX9" fmla="*/ 1693899 w 5579309"/>
              <a:gd name="connsiteY9" fmla="*/ 6355871 h 6425488"/>
              <a:gd name="connsiteX10" fmla="*/ 1757189 w 5579309"/>
              <a:gd name="connsiteY10" fmla="*/ 6307765 h 6425488"/>
              <a:gd name="connsiteX11" fmla="*/ 1804153 w 5579309"/>
              <a:gd name="connsiteY11" fmla="*/ 6281286 h 6425488"/>
              <a:gd name="connsiteX12" fmla="*/ 1105432 w 5579309"/>
              <a:gd name="connsiteY12" fmla="*/ 5891606 h 6425488"/>
              <a:gd name="connsiteX13" fmla="*/ 1174558 w 5579309"/>
              <a:gd name="connsiteY13" fmla="*/ 5913833 h 6425488"/>
              <a:gd name="connsiteX14" fmla="*/ 1178949 w 5579309"/>
              <a:gd name="connsiteY14" fmla="*/ 5937122 h 6425488"/>
              <a:gd name="connsiteX15" fmla="*/ 1183344 w 5579309"/>
              <a:gd name="connsiteY15" fmla="*/ 5960419 h 6425488"/>
              <a:gd name="connsiteX16" fmla="*/ 1195444 w 5579309"/>
              <a:gd name="connsiteY16" fmla="*/ 5965559 h 6425488"/>
              <a:gd name="connsiteX17" fmla="*/ 1180178 w 5579309"/>
              <a:gd name="connsiteY17" fmla="*/ 6051927 h 6425488"/>
              <a:gd name="connsiteX18" fmla="*/ 1111373 w 5579309"/>
              <a:gd name="connsiteY18" fmla="*/ 6129835 h 6425488"/>
              <a:gd name="connsiteX19" fmla="*/ 1105320 w 5579309"/>
              <a:gd name="connsiteY19" fmla="*/ 6127264 h 6425488"/>
              <a:gd name="connsiteX20" fmla="*/ 1068720 w 5579309"/>
              <a:gd name="connsiteY20" fmla="*/ 6154570 h 6425488"/>
              <a:gd name="connsiteX21" fmla="*/ 1021682 w 5579309"/>
              <a:gd name="connsiteY21" fmla="*/ 6156017 h 6425488"/>
              <a:gd name="connsiteX22" fmla="*/ 1011401 w 5579309"/>
              <a:gd name="connsiteY22" fmla="*/ 6180219 h 6425488"/>
              <a:gd name="connsiteX23" fmla="*/ 976837 w 5579309"/>
              <a:gd name="connsiteY23" fmla="*/ 6169105 h 6425488"/>
              <a:gd name="connsiteX24" fmla="*/ 954373 w 5579309"/>
              <a:gd name="connsiteY24" fmla="*/ 6163138 h 6425488"/>
              <a:gd name="connsiteX25" fmla="*/ 917990 w 5579309"/>
              <a:gd name="connsiteY25" fmla="*/ 6122682 h 6425488"/>
              <a:gd name="connsiteX26" fmla="*/ 935903 w 5579309"/>
              <a:gd name="connsiteY26" fmla="*/ 6055293 h 6425488"/>
              <a:gd name="connsiteX27" fmla="*/ 923802 w 5579309"/>
              <a:gd name="connsiteY27" fmla="*/ 6050152 h 6425488"/>
              <a:gd name="connsiteX28" fmla="*/ 933006 w 5579309"/>
              <a:gd name="connsiteY28" fmla="*/ 6026395 h 6425488"/>
              <a:gd name="connsiteX29" fmla="*/ 962438 w 5579309"/>
              <a:gd name="connsiteY29" fmla="*/ 5984428 h 6425488"/>
              <a:gd name="connsiteX30" fmla="*/ 1010606 w 5579309"/>
              <a:gd name="connsiteY30" fmla="*/ 5929891 h 6425488"/>
              <a:gd name="connsiteX31" fmla="*/ 1016654 w 5579309"/>
              <a:gd name="connsiteY31" fmla="*/ 5932460 h 6425488"/>
              <a:gd name="connsiteX32" fmla="*/ 1048113 w 5579309"/>
              <a:gd name="connsiteY32" fmla="*/ 5917255 h 6425488"/>
              <a:gd name="connsiteX33" fmla="*/ 1100292 w 5579309"/>
              <a:gd name="connsiteY33" fmla="*/ 5903707 h 6425488"/>
              <a:gd name="connsiteX34" fmla="*/ 2035985 w 5579309"/>
              <a:gd name="connsiteY34" fmla="*/ 5792299 h 6425488"/>
              <a:gd name="connsiteX35" fmla="*/ 2092668 w 5579309"/>
              <a:gd name="connsiteY35" fmla="*/ 5803879 h 6425488"/>
              <a:gd name="connsiteX36" fmla="*/ 2124662 w 5579309"/>
              <a:gd name="connsiteY36" fmla="*/ 5821040 h 6425488"/>
              <a:gd name="connsiteX37" fmla="*/ 2145460 w 5579309"/>
              <a:gd name="connsiteY37" fmla="*/ 5847736 h 6425488"/>
              <a:gd name="connsiteX38" fmla="*/ 2136091 w 5579309"/>
              <a:gd name="connsiteY38" fmla="*/ 5886610 h 6425488"/>
              <a:gd name="connsiteX39" fmla="*/ 2148192 w 5579309"/>
              <a:gd name="connsiteY39" fmla="*/ 5891751 h 6425488"/>
              <a:gd name="connsiteX40" fmla="*/ 2020777 w 5579309"/>
              <a:gd name="connsiteY40" fmla="*/ 5998330 h 6425488"/>
              <a:gd name="connsiteX41" fmla="*/ 1886992 w 5579309"/>
              <a:gd name="connsiteY41" fmla="*/ 6002210 h 6425488"/>
              <a:gd name="connsiteX42" fmla="*/ 1887291 w 5579309"/>
              <a:gd name="connsiteY42" fmla="*/ 5959477 h 6425488"/>
              <a:gd name="connsiteX43" fmla="*/ 1903005 w 5579309"/>
              <a:gd name="connsiteY43" fmla="*/ 5880445 h 6425488"/>
              <a:gd name="connsiteX44" fmla="*/ 1912459 w 5579309"/>
              <a:gd name="connsiteY44" fmla="*/ 5866607 h 6425488"/>
              <a:gd name="connsiteX45" fmla="*/ 1921911 w 5579309"/>
              <a:gd name="connsiteY45" fmla="*/ 5852761 h 6425488"/>
              <a:gd name="connsiteX46" fmla="*/ 1927958 w 5579309"/>
              <a:gd name="connsiteY46" fmla="*/ 5855330 h 6425488"/>
              <a:gd name="connsiteX47" fmla="*/ 1986940 w 5579309"/>
              <a:gd name="connsiteY47" fmla="*/ 5808964 h 6425488"/>
              <a:gd name="connsiteX48" fmla="*/ 2035985 w 5579309"/>
              <a:gd name="connsiteY48" fmla="*/ 5792299 h 6425488"/>
              <a:gd name="connsiteX49" fmla="*/ 1373082 w 5579309"/>
              <a:gd name="connsiteY49" fmla="*/ 5362475 h 6425488"/>
              <a:gd name="connsiteX50" fmla="*/ 1385183 w 5579309"/>
              <a:gd name="connsiteY50" fmla="*/ 5367615 h 6425488"/>
              <a:gd name="connsiteX51" fmla="*/ 1380042 w 5579309"/>
              <a:gd name="connsiteY51" fmla="*/ 5379716 h 6425488"/>
              <a:gd name="connsiteX52" fmla="*/ 1394715 w 5579309"/>
              <a:gd name="connsiteY52" fmla="*/ 5378804 h 6425488"/>
              <a:gd name="connsiteX53" fmla="*/ 1409384 w 5579309"/>
              <a:gd name="connsiteY53" fmla="*/ 5377897 h 6425488"/>
              <a:gd name="connsiteX54" fmla="*/ 1404244 w 5579309"/>
              <a:gd name="connsiteY54" fmla="*/ 5389997 h 6425488"/>
              <a:gd name="connsiteX55" fmla="*/ 1425124 w 5579309"/>
              <a:gd name="connsiteY55" fmla="*/ 5441721 h 6425488"/>
              <a:gd name="connsiteX56" fmla="*/ 1437225 w 5579309"/>
              <a:gd name="connsiteY56" fmla="*/ 5446862 h 6425488"/>
              <a:gd name="connsiteX57" fmla="*/ 1432085 w 5579309"/>
              <a:gd name="connsiteY57" fmla="*/ 5458963 h 6425488"/>
              <a:gd name="connsiteX58" fmla="*/ 1419984 w 5579309"/>
              <a:gd name="connsiteY58" fmla="*/ 5453822 h 6425488"/>
              <a:gd name="connsiteX59" fmla="*/ 1420896 w 5579309"/>
              <a:gd name="connsiteY59" fmla="*/ 5468495 h 6425488"/>
              <a:gd name="connsiteX60" fmla="*/ 1421803 w 5579309"/>
              <a:gd name="connsiteY60" fmla="*/ 5483164 h 6425488"/>
              <a:gd name="connsiteX61" fmla="*/ 1409703 w 5579309"/>
              <a:gd name="connsiteY61" fmla="*/ 5478024 h 6425488"/>
              <a:gd name="connsiteX62" fmla="*/ 1400251 w 5579309"/>
              <a:gd name="connsiteY62" fmla="*/ 5491869 h 6425488"/>
              <a:gd name="connsiteX63" fmla="*/ 1390802 w 5579309"/>
              <a:gd name="connsiteY63" fmla="*/ 5505709 h 6425488"/>
              <a:gd name="connsiteX64" fmla="*/ 1378702 w 5579309"/>
              <a:gd name="connsiteY64" fmla="*/ 5500569 h 6425488"/>
              <a:gd name="connsiteX65" fmla="*/ 1381273 w 5579309"/>
              <a:gd name="connsiteY65" fmla="*/ 5494516 h 6425488"/>
              <a:gd name="connsiteX66" fmla="*/ 1360548 w 5579309"/>
              <a:gd name="connsiteY66" fmla="*/ 5492857 h 6425488"/>
              <a:gd name="connsiteX67" fmla="*/ 1357976 w 5579309"/>
              <a:gd name="connsiteY67" fmla="*/ 5498910 h 6425488"/>
              <a:gd name="connsiteX68" fmla="*/ 1317740 w 5579309"/>
              <a:gd name="connsiteY68" fmla="*/ 5467526 h 6425488"/>
              <a:gd name="connsiteX69" fmla="*/ 1295649 w 5579309"/>
              <a:gd name="connsiteY69" fmla="*/ 5443857 h 6425488"/>
              <a:gd name="connsiteX70" fmla="*/ 1320526 w 5579309"/>
              <a:gd name="connsiteY70" fmla="*/ 5393717 h 6425488"/>
              <a:gd name="connsiteX71" fmla="*/ 1367941 w 5579309"/>
              <a:gd name="connsiteY71" fmla="*/ 5374576 h 6425488"/>
              <a:gd name="connsiteX72" fmla="*/ 3539338 w 5579309"/>
              <a:gd name="connsiteY72" fmla="*/ 5239919 h 6425488"/>
              <a:gd name="connsiteX73" fmla="*/ 3526565 w 5579309"/>
              <a:gd name="connsiteY73" fmla="*/ 5295207 h 6425488"/>
              <a:gd name="connsiteX74" fmla="*/ 3519843 w 5579309"/>
              <a:gd name="connsiteY74" fmla="*/ 5353059 h 6425488"/>
              <a:gd name="connsiteX75" fmla="*/ 3495642 w 5579309"/>
              <a:gd name="connsiteY75" fmla="*/ 5342778 h 6425488"/>
              <a:gd name="connsiteX76" fmla="*/ 3502444 w 5579309"/>
              <a:gd name="connsiteY76" fmla="*/ 5309960 h 6425488"/>
              <a:gd name="connsiteX77" fmla="*/ 3511815 w 5579309"/>
              <a:gd name="connsiteY77" fmla="*/ 5271080 h 6425488"/>
              <a:gd name="connsiteX78" fmla="*/ 3539338 w 5579309"/>
              <a:gd name="connsiteY78" fmla="*/ 5239919 h 6425488"/>
              <a:gd name="connsiteX79" fmla="*/ 2737490 w 5579309"/>
              <a:gd name="connsiteY79" fmla="*/ 4992141 h 6425488"/>
              <a:gd name="connsiteX80" fmla="*/ 2821288 w 5579309"/>
              <a:gd name="connsiteY80" fmla="*/ 5013455 h 6425488"/>
              <a:gd name="connsiteX81" fmla="*/ 2831725 w 5579309"/>
              <a:gd name="connsiteY81" fmla="*/ 5039319 h 6425488"/>
              <a:gd name="connsiteX82" fmla="*/ 2865464 w 5579309"/>
              <a:gd name="connsiteY82" fmla="*/ 5060791 h 6425488"/>
              <a:gd name="connsiteX83" fmla="*/ 2905242 w 5579309"/>
              <a:gd name="connsiteY83" fmla="*/ 5084835 h 6425488"/>
              <a:gd name="connsiteX84" fmla="*/ 2889820 w 5579309"/>
              <a:gd name="connsiteY84" fmla="*/ 5121137 h 6425488"/>
              <a:gd name="connsiteX85" fmla="*/ 2820694 w 5579309"/>
              <a:gd name="connsiteY85" fmla="*/ 5098910 h 6425488"/>
              <a:gd name="connsiteX86" fmla="*/ 2815551 w 5579309"/>
              <a:gd name="connsiteY86" fmla="*/ 5111017 h 6425488"/>
              <a:gd name="connsiteX87" fmla="*/ 2805195 w 5579309"/>
              <a:gd name="connsiteY87" fmla="*/ 5110187 h 6425488"/>
              <a:gd name="connsiteX88" fmla="*/ 2794834 w 5579309"/>
              <a:gd name="connsiteY88" fmla="*/ 5109355 h 6425488"/>
              <a:gd name="connsiteX89" fmla="*/ 2731678 w 5579309"/>
              <a:gd name="connsiteY89" fmla="*/ 5064671 h 6425488"/>
              <a:gd name="connsiteX90" fmla="*/ 2695295 w 5579309"/>
              <a:gd name="connsiteY90" fmla="*/ 5024215 h 6425488"/>
              <a:gd name="connsiteX91" fmla="*/ 2683194 w 5579309"/>
              <a:gd name="connsiteY91" fmla="*/ 5019075 h 6425488"/>
              <a:gd name="connsiteX92" fmla="*/ 2693476 w 5579309"/>
              <a:gd name="connsiteY92" fmla="*/ 4994873 h 6425488"/>
              <a:gd name="connsiteX93" fmla="*/ 2737490 w 5579309"/>
              <a:gd name="connsiteY93" fmla="*/ 4992141 h 6425488"/>
              <a:gd name="connsiteX94" fmla="*/ 915919 w 5579309"/>
              <a:gd name="connsiteY94" fmla="*/ 4925414 h 6425488"/>
              <a:gd name="connsiteX95" fmla="*/ 964328 w 5579309"/>
              <a:gd name="connsiteY95" fmla="*/ 4945979 h 6425488"/>
              <a:gd name="connsiteX96" fmla="*/ 954951 w 5579309"/>
              <a:gd name="connsiteY96" fmla="*/ 4984856 h 6425488"/>
              <a:gd name="connsiteX97" fmla="*/ 949811 w 5579309"/>
              <a:gd name="connsiteY97" fmla="*/ 4996956 h 6425488"/>
              <a:gd name="connsiteX98" fmla="*/ 936053 w 5579309"/>
              <a:gd name="connsiteY98" fmla="*/ 5012536 h 6425488"/>
              <a:gd name="connsiteX99" fmla="*/ 916613 w 5579309"/>
              <a:gd name="connsiteY99" fmla="*/ 5007853 h 6425488"/>
              <a:gd name="connsiteX100" fmla="*/ 903227 w 5579309"/>
              <a:gd name="connsiteY100" fmla="*/ 5005736 h 6425488"/>
              <a:gd name="connsiteX101" fmla="*/ 902315 w 5579309"/>
              <a:gd name="connsiteY101" fmla="*/ 4991064 h 6425488"/>
              <a:gd name="connsiteX102" fmla="*/ 901408 w 5579309"/>
              <a:gd name="connsiteY102" fmla="*/ 4976394 h 6425488"/>
              <a:gd name="connsiteX103" fmla="*/ 43605 w 5579309"/>
              <a:gd name="connsiteY103" fmla="*/ 4776262 h 6425488"/>
              <a:gd name="connsiteX104" fmla="*/ 71283 w 5579309"/>
              <a:gd name="connsiteY104" fmla="*/ 4795165 h 6425488"/>
              <a:gd name="connsiteX105" fmla="*/ 86868 w 5579309"/>
              <a:gd name="connsiteY105" fmla="*/ 4808925 h 6425488"/>
              <a:gd name="connsiteX106" fmla="*/ 92008 w 5579309"/>
              <a:gd name="connsiteY106" fmla="*/ 4796824 h 6425488"/>
              <a:gd name="connsiteX107" fmla="*/ 140412 w 5579309"/>
              <a:gd name="connsiteY107" fmla="*/ 4817387 h 6425488"/>
              <a:gd name="connsiteX108" fmla="*/ 143061 w 5579309"/>
              <a:gd name="connsiteY108" fmla="*/ 4836373 h 6425488"/>
              <a:gd name="connsiteX109" fmla="*/ 145713 w 5579309"/>
              <a:gd name="connsiteY109" fmla="*/ 4855354 h 6425488"/>
              <a:gd name="connsiteX110" fmla="*/ 79156 w 5579309"/>
              <a:gd name="connsiteY110" fmla="*/ 4827079 h 6425488"/>
              <a:gd name="connsiteX111" fmla="*/ 84296 w 5579309"/>
              <a:gd name="connsiteY111" fmla="*/ 4814978 h 6425488"/>
              <a:gd name="connsiteX112" fmla="*/ 47994 w 5579309"/>
              <a:gd name="connsiteY112" fmla="*/ 4799557 h 6425488"/>
              <a:gd name="connsiteX113" fmla="*/ 563411 w 5579309"/>
              <a:gd name="connsiteY113" fmla="*/ 4756921 h 6425488"/>
              <a:gd name="connsiteX114" fmla="*/ 614137 w 5579309"/>
              <a:gd name="connsiteY114" fmla="*/ 4761510 h 6425488"/>
              <a:gd name="connsiteX115" fmla="*/ 622464 w 5579309"/>
              <a:gd name="connsiteY115" fmla="*/ 4800756 h 6425488"/>
              <a:gd name="connsiteX116" fmla="*/ 628218 w 5579309"/>
              <a:gd name="connsiteY116" fmla="*/ 4846060 h 6425488"/>
              <a:gd name="connsiteX117" fmla="*/ 616117 w 5579309"/>
              <a:gd name="connsiteY117" fmla="*/ 4840919 h 6425488"/>
              <a:gd name="connsiteX118" fmla="*/ 597213 w 5579309"/>
              <a:gd name="connsiteY118" fmla="*/ 4868597 h 6425488"/>
              <a:gd name="connsiteX119" fmla="*/ 594642 w 5579309"/>
              <a:gd name="connsiteY119" fmla="*/ 4874650 h 6425488"/>
              <a:gd name="connsiteX120" fmla="*/ 552367 w 5579309"/>
              <a:gd name="connsiteY120" fmla="*/ 4881691 h 6425488"/>
              <a:gd name="connsiteX121" fmla="*/ 515232 w 5579309"/>
              <a:gd name="connsiteY121" fmla="*/ 4876631 h 6425488"/>
              <a:gd name="connsiteX122" fmla="*/ 500940 w 5579309"/>
              <a:gd name="connsiteY122" fmla="*/ 4859844 h 6425488"/>
              <a:gd name="connsiteX123" fmla="*/ 485735 w 5579309"/>
              <a:gd name="connsiteY123" fmla="*/ 4828385 h 6425488"/>
              <a:gd name="connsiteX124" fmla="*/ 530419 w 5579309"/>
              <a:gd name="connsiteY124" fmla="*/ 4765229 h 6425488"/>
              <a:gd name="connsiteX125" fmla="*/ 563411 w 5579309"/>
              <a:gd name="connsiteY125" fmla="*/ 4756921 h 6425488"/>
              <a:gd name="connsiteX126" fmla="*/ 801386 w 5579309"/>
              <a:gd name="connsiteY126" fmla="*/ 4741057 h 6425488"/>
              <a:gd name="connsiteX127" fmla="*/ 813487 w 5579309"/>
              <a:gd name="connsiteY127" fmla="*/ 4746198 h 6425488"/>
              <a:gd name="connsiteX128" fmla="*/ 869600 w 5579309"/>
              <a:gd name="connsiteY128" fmla="*/ 4748612 h 6425488"/>
              <a:gd name="connsiteX129" fmla="*/ 860231 w 5579309"/>
              <a:gd name="connsiteY129" fmla="*/ 4787486 h 6425488"/>
              <a:gd name="connsiteX130" fmla="*/ 837849 w 5579309"/>
              <a:gd name="connsiteY130" fmla="*/ 4806547 h 6425488"/>
              <a:gd name="connsiteX131" fmla="*/ 817124 w 5579309"/>
              <a:gd name="connsiteY131" fmla="*/ 4804888 h 6425488"/>
              <a:gd name="connsiteX132" fmla="*/ 795036 w 5579309"/>
              <a:gd name="connsiteY132" fmla="*/ 4781213 h 6425488"/>
              <a:gd name="connsiteX133" fmla="*/ 801386 w 5579309"/>
              <a:gd name="connsiteY133" fmla="*/ 4741057 h 6425488"/>
              <a:gd name="connsiteX134" fmla="*/ 185 w 5579309"/>
              <a:gd name="connsiteY134" fmla="*/ 4693539 h 6425488"/>
              <a:gd name="connsiteX135" fmla="*/ 58118 w 5579309"/>
              <a:gd name="connsiteY135" fmla="*/ 4725295 h 6425488"/>
              <a:gd name="connsiteX136" fmla="*/ 50408 w 5579309"/>
              <a:gd name="connsiteY136" fmla="*/ 4743444 h 6425488"/>
              <a:gd name="connsiteX137" fmla="*/ 2005 w 5579309"/>
              <a:gd name="connsiteY137" fmla="*/ 4722881 h 6425488"/>
              <a:gd name="connsiteX138" fmla="*/ 1092 w 5579309"/>
              <a:gd name="connsiteY138" fmla="*/ 4708209 h 6425488"/>
              <a:gd name="connsiteX139" fmla="*/ 185 w 5579309"/>
              <a:gd name="connsiteY139" fmla="*/ 4693539 h 6425488"/>
              <a:gd name="connsiteX140" fmla="*/ 3864589 w 5579309"/>
              <a:gd name="connsiteY140" fmla="*/ 4642417 h 6425488"/>
              <a:gd name="connsiteX141" fmla="*/ 3897409 w 5579309"/>
              <a:gd name="connsiteY141" fmla="*/ 4649214 h 6425488"/>
              <a:gd name="connsiteX142" fmla="*/ 3916470 w 5579309"/>
              <a:gd name="connsiteY142" fmla="*/ 4671596 h 6425488"/>
              <a:gd name="connsiteX143" fmla="*/ 3918290 w 5579309"/>
              <a:gd name="connsiteY143" fmla="*/ 4700938 h 6425488"/>
              <a:gd name="connsiteX144" fmla="*/ 3948545 w 5579309"/>
              <a:gd name="connsiteY144" fmla="*/ 4713791 h 6425488"/>
              <a:gd name="connsiteX145" fmla="*/ 3943404 w 5579309"/>
              <a:gd name="connsiteY145" fmla="*/ 4725892 h 6425488"/>
              <a:gd name="connsiteX146" fmla="*/ 3970710 w 5579309"/>
              <a:gd name="connsiteY146" fmla="*/ 4762492 h 6425488"/>
              <a:gd name="connsiteX147" fmla="*/ 3972155 w 5579309"/>
              <a:gd name="connsiteY147" fmla="*/ 4809535 h 6425488"/>
              <a:gd name="connsiteX148" fmla="*/ 3966102 w 5579309"/>
              <a:gd name="connsiteY148" fmla="*/ 4806964 h 6425488"/>
              <a:gd name="connsiteX149" fmla="*/ 3895317 w 5579309"/>
              <a:gd name="connsiteY149" fmla="*/ 4805462 h 6425488"/>
              <a:gd name="connsiteX150" fmla="*/ 3857195 w 5579309"/>
              <a:gd name="connsiteY150" fmla="*/ 4760699 h 6425488"/>
              <a:gd name="connsiteX151" fmla="*/ 3825121 w 5579309"/>
              <a:gd name="connsiteY151" fmla="*/ 4718504 h 6425488"/>
              <a:gd name="connsiteX152" fmla="*/ 3844026 w 5579309"/>
              <a:gd name="connsiteY152" fmla="*/ 4690820 h 6425488"/>
              <a:gd name="connsiteX153" fmla="*/ 4156635 w 5579309"/>
              <a:gd name="connsiteY153" fmla="*/ 4459348 h 6425488"/>
              <a:gd name="connsiteX154" fmla="*/ 4276736 w 5579309"/>
              <a:gd name="connsiteY154" fmla="*/ 4496084 h 6425488"/>
              <a:gd name="connsiteX155" fmla="*/ 4271595 w 5579309"/>
              <a:gd name="connsiteY155" fmla="*/ 4508185 h 6425488"/>
              <a:gd name="connsiteX156" fmla="*/ 4326052 w 5579309"/>
              <a:gd name="connsiteY156" fmla="*/ 4531319 h 6425488"/>
              <a:gd name="connsiteX157" fmla="*/ 4323480 w 5579309"/>
              <a:gd name="connsiteY157" fmla="*/ 4537372 h 6425488"/>
              <a:gd name="connsiteX158" fmla="*/ 4365378 w 5579309"/>
              <a:gd name="connsiteY158" fmla="*/ 4548025 h 6425488"/>
              <a:gd name="connsiteX159" fmla="*/ 4403797 w 5579309"/>
              <a:gd name="connsiteY159" fmla="*/ 4550061 h 6425488"/>
              <a:gd name="connsiteX160" fmla="*/ 4443581 w 5579309"/>
              <a:gd name="connsiteY160" fmla="*/ 4574108 h 6425488"/>
              <a:gd name="connsiteX161" fmla="*/ 4477314 w 5579309"/>
              <a:gd name="connsiteY161" fmla="*/ 4595577 h 6425488"/>
              <a:gd name="connsiteX162" fmla="*/ 4461890 w 5579309"/>
              <a:gd name="connsiteY162" fmla="*/ 4631885 h 6425488"/>
              <a:gd name="connsiteX163" fmla="*/ 4449789 w 5579309"/>
              <a:gd name="connsiteY163" fmla="*/ 4626745 h 6425488"/>
              <a:gd name="connsiteX164" fmla="*/ 4444649 w 5579309"/>
              <a:gd name="connsiteY164" fmla="*/ 4638845 h 6425488"/>
              <a:gd name="connsiteX165" fmla="*/ 4443742 w 5579309"/>
              <a:gd name="connsiteY165" fmla="*/ 4624175 h 6425488"/>
              <a:gd name="connsiteX166" fmla="*/ 4436404 w 5579309"/>
              <a:gd name="connsiteY166" fmla="*/ 4624628 h 6425488"/>
              <a:gd name="connsiteX167" fmla="*/ 4426500 w 5579309"/>
              <a:gd name="connsiteY167" fmla="*/ 4631136 h 6425488"/>
              <a:gd name="connsiteX168" fmla="*/ 4374616 w 5579309"/>
              <a:gd name="connsiteY168" fmla="*/ 4601949 h 6425488"/>
              <a:gd name="connsiteX169" fmla="*/ 4322728 w 5579309"/>
              <a:gd name="connsiteY169" fmla="*/ 4572767 h 6425488"/>
              <a:gd name="connsiteX170" fmla="*/ 4327869 w 5579309"/>
              <a:gd name="connsiteY170" fmla="*/ 4560666 h 6425488"/>
              <a:gd name="connsiteX171" fmla="*/ 4315768 w 5579309"/>
              <a:gd name="connsiteY171" fmla="*/ 4555526 h 6425488"/>
              <a:gd name="connsiteX172" fmla="*/ 4310627 w 5579309"/>
              <a:gd name="connsiteY172" fmla="*/ 4567626 h 6425488"/>
              <a:gd name="connsiteX173" fmla="*/ 4220695 w 5579309"/>
              <a:gd name="connsiteY173" fmla="*/ 4518707 h 6425488"/>
              <a:gd name="connsiteX174" fmla="*/ 4156635 w 5579309"/>
              <a:gd name="connsiteY174" fmla="*/ 4459348 h 6425488"/>
              <a:gd name="connsiteX175" fmla="*/ 3958952 w 5579309"/>
              <a:gd name="connsiteY175" fmla="*/ 4453931 h 6425488"/>
              <a:gd name="connsiteX176" fmla="*/ 4110214 w 5579309"/>
              <a:gd name="connsiteY176" fmla="*/ 4518190 h 6425488"/>
              <a:gd name="connsiteX177" fmla="*/ 4118837 w 5579309"/>
              <a:gd name="connsiteY177" fmla="*/ 4514713 h 6425488"/>
              <a:gd name="connsiteX178" fmla="*/ 4129193 w 5579309"/>
              <a:gd name="connsiteY178" fmla="*/ 4515543 h 6425488"/>
              <a:gd name="connsiteX179" fmla="*/ 4145610 w 5579309"/>
              <a:gd name="connsiteY179" fmla="*/ 4518941 h 6425488"/>
              <a:gd name="connsiteX180" fmla="*/ 4140469 w 5579309"/>
              <a:gd name="connsiteY180" fmla="*/ 4531042 h 6425488"/>
              <a:gd name="connsiteX181" fmla="*/ 4164671 w 5579309"/>
              <a:gd name="connsiteY181" fmla="*/ 4541323 h 6425488"/>
              <a:gd name="connsiteX182" fmla="*/ 4166862 w 5579309"/>
              <a:gd name="connsiteY182" fmla="*/ 4552969 h 6425488"/>
              <a:gd name="connsiteX183" fmla="*/ 4169059 w 5579309"/>
              <a:gd name="connsiteY183" fmla="*/ 4564618 h 6425488"/>
              <a:gd name="connsiteX184" fmla="*/ 4251199 w 5579309"/>
              <a:gd name="connsiteY184" fmla="*/ 4606658 h 6425488"/>
              <a:gd name="connsiteX185" fmla="*/ 4236684 w 5579309"/>
              <a:gd name="connsiteY185" fmla="*/ 4657630 h 6425488"/>
              <a:gd name="connsiteX186" fmla="*/ 4193957 w 5579309"/>
              <a:gd name="connsiteY186" fmla="*/ 4657333 h 6425488"/>
              <a:gd name="connsiteX187" fmla="*/ 4138216 w 5579309"/>
              <a:gd name="connsiteY187" fmla="*/ 4637223 h 6425488"/>
              <a:gd name="connsiteX188" fmla="*/ 4107054 w 5579309"/>
              <a:gd name="connsiteY188" fmla="*/ 4609700 h 6425488"/>
              <a:gd name="connsiteX189" fmla="*/ 4061214 w 5579309"/>
              <a:gd name="connsiteY189" fmla="*/ 4583088 h 6425488"/>
              <a:gd name="connsiteX190" fmla="*/ 4045638 w 5579309"/>
              <a:gd name="connsiteY190" fmla="*/ 4569325 h 6425488"/>
              <a:gd name="connsiteX191" fmla="*/ 4050778 w 5579309"/>
              <a:gd name="connsiteY191" fmla="*/ 4557224 h 6425488"/>
              <a:gd name="connsiteX192" fmla="*/ 4020524 w 5579309"/>
              <a:gd name="connsiteY192" fmla="*/ 4544371 h 6425488"/>
              <a:gd name="connsiteX193" fmla="*/ 4025664 w 5579309"/>
              <a:gd name="connsiteY193" fmla="*/ 4532271 h 6425488"/>
              <a:gd name="connsiteX194" fmla="*/ 3961676 w 5579309"/>
              <a:gd name="connsiteY194" fmla="*/ 4497948 h 6425488"/>
              <a:gd name="connsiteX195" fmla="*/ 3958200 w 5579309"/>
              <a:gd name="connsiteY195" fmla="*/ 4489326 h 6425488"/>
              <a:gd name="connsiteX196" fmla="*/ 3951240 w 5579309"/>
              <a:gd name="connsiteY196" fmla="*/ 4472085 h 6425488"/>
              <a:gd name="connsiteX197" fmla="*/ 605148 w 5579309"/>
              <a:gd name="connsiteY197" fmla="*/ 3832723 h 6425488"/>
              <a:gd name="connsiteX198" fmla="*/ 726082 w 5579309"/>
              <a:gd name="connsiteY198" fmla="*/ 3859097 h 6425488"/>
              <a:gd name="connsiteX199" fmla="*/ 729558 w 5579309"/>
              <a:gd name="connsiteY199" fmla="*/ 3867720 h 6425488"/>
              <a:gd name="connsiteX200" fmla="*/ 659760 w 5579309"/>
              <a:gd name="connsiteY200" fmla="*/ 3905922 h 6425488"/>
              <a:gd name="connsiteX201" fmla="*/ 557888 w 5579309"/>
              <a:gd name="connsiteY201" fmla="*/ 3901929 h 6425488"/>
              <a:gd name="connsiteX202" fmla="*/ 518109 w 5579309"/>
              <a:gd name="connsiteY202" fmla="*/ 3877885 h 6425488"/>
              <a:gd name="connsiteX203" fmla="*/ 605148 w 5579309"/>
              <a:gd name="connsiteY203" fmla="*/ 3832723 h 6425488"/>
              <a:gd name="connsiteX204" fmla="*/ 1392440 w 5579309"/>
              <a:gd name="connsiteY204" fmla="*/ 2492252 h 6425488"/>
              <a:gd name="connsiteX205" fmla="*/ 1409764 w 5579309"/>
              <a:gd name="connsiteY205" fmla="*/ 2510321 h 6425488"/>
              <a:gd name="connsiteX206" fmla="*/ 1421033 w 5579309"/>
              <a:gd name="connsiteY206" fmla="*/ 2525822 h 6425488"/>
              <a:gd name="connsiteX207" fmla="*/ 1415892 w 5579309"/>
              <a:gd name="connsiteY207" fmla="*/ 2537923 h 6425488"/>
              <a:gd name="connsiteX208" fmla="*/ 1439187 w 5579309"/>
              <a:gd name="connsiteY208" fmla="*/ 2533534 h 6425488"/>
              <a:gd name="connsiteX209" fmla="*/ 1458997 w 5579309"/>
              <a:gd name="connsiteY209" fmla="*/ 2520528 h 6425488"/>
              <a:gd name="connsiteX210" fmla="*/ 1531608 w 5579309"/>
              <a:gd name="connsiteY210" fmla="*/ 2551373 h 6425488"/>
              <a:gd name="connsiteX211" fmla="*/ 1537358 w 5579309"/>
              <a:gd name="connsiteY211" fmla="*/ 2596670 h 6425488"/>
              <a:gd name="connsiteX212" fmla="*/ 1528442 w 5579309"/>
              <a:gd name="connsiteY212" fmla="*/ 2642881 h 6425488"/>
              <a:gd name="connsiteX213" fmla="*/ 1487454 w 5579309"/>
              <a:gd name="connsiteY213" fmla="*/ 2646892 h 6425488"/>
              <a:gd name="connsiteX214" fmla="*/ 1433455 w 5579309"/>
              <a:gd name="connsiteY214" fmla="*/ 2631098 h 6425488"/>
              <a:gd name="connsiteX215" fmla="*/ 1417418 w 5579309"/>
              <a:gd name="connsiteY215" fmla="*/ 2610001 h 6425488"/>
              <a:gd name="connsiteX216" fmla="*/ 1408180 w 5579309"/>
              <a:gd name="connsiteY216" fmla="*/ 2556078 h 6425488"/>
              <a:gd name="connsiteX217" fmla="*/ 1381410 w 5579309"/>
              <a:gd name="connsiteY217" fmla="*/ 2551844 h 6425488"/>
              <a:gd name="connsiteX218" fmla="*/ 1361442 w 5579309"/>
              <a:gd name="connsiteY218" fmla="*/ 2514792 h 6425488"/>
              <a:gd name="connsiteX219" fmla="*/ 1349335 w 5579309"/>
              <a:gd name="connsiteY219" fmla="*/ 2509650 h 6425488"/>
              <a:gd name="connsiteX220" fmla="*/ 1354476 w 5579309"/>
              <a:gd name="connsiteY220" fmla="*/ 2497549 h 6425488"/>
              <a:gd name="connsiteX221" fmla="*/ 1366582 w 5579309"/>
              <a:gd name="connsiteY221" fmla="*/ 2502691 h 6425488"/>
              <a:gd name="connsiteX222" fmla="*/ 1378223 w 5579309"/>
              <a:gd name="connsiteY222" fmla="*/ 2500498 h 6425488"/>
              <a:gd name="connsiteX223" fmla="*/ 1392440 w 5579309"/>
              <a:gd name="connsiteY223" fmla="*/ 2492252 h 6425488"/>
              <a:gd name="connsiteX224" fmla="*/ 1591435 w 5579309"/>
              <a:gd name="connsiteY224" fmla="*/ 2364295 h 6425488"/>
              <a:gd name="connsiteX225" fmla="*/ 1623391 w 5579309"/>
              <a:gd name="connsiteY225" fmla="*/ 2368944 h 6425488"/>
              <a:gd name="connsiteX226" fmla="*/ 1618251 w 5579309"/>
              <a:gd name="connsiteY226" fmla="*/ 2381045 h 6425488"/>
              <a:gd name="connsiteX227" fmla="*/ 1627781 w 5579309"/>
              <a:gd name="connsiteY227" fmla="*/ 2392239 h 6425488"/>
              <a:gd name="connsiteX228" fmla="*/ 1636399 w 5579309"/>
              <a:gd name="connsiteY228" fmla="*/ 2388755 h 6425488"/>
              <a:gd name="connsiteX229" fmla="*/ 1646841 w 5579309"/>
              <a:gd name="connsiteY229" fmla="*/ 2414620 h 6425488"/>
              <a:gd name="connsiteX230" fmla="*/ 1658942 w 5579309"/>
              <a:gd name="connsiteY230" fmla="*/ 2419761 h 6425488"/>
              <a:gd name="connsiteX231" fmla="*/ 1636721 w 5579309"/>
              <a:gd name="connsiteY231" fmla="*/ 2488889 h 6425488"/>
              <a:gd name="connsiteX232" fmla="*/ 1603064 w 5579309"/>
              <a:gd name="connsiteY232" fmla="*/ 2492446 h 6425488"/>
              <a:gd name="connsiteX233" fmla="*/ 1559882 w 5579309"/>
              <a:gd name="connsiteY233" fmla="*/ 2484816 h 6425488"/>
              <a:gd name="connsiteX234" fmla="*/ 1540816 w 5579309"/>
              <a:gd name="connsiteY234" fmla="*/ 2462432 h 6425488"/>
              <a:gd name="connsiteX235" fmla="*/ 1532951 w 5579309"/>
              <a:gd name="connsiteY235" fmla="*/ 2430515 h 6425488"/>
              <a:gd name="connsiteX236" fmla="*/ 1467298 w 5579309"/>
              <a:gd name="connsiteY236" fmla="*/ 2416917 h 6425488"/>
              <a:gd name="connsiteX237" fmla="*/ 1481816 w 5579309"/>
              <a:gd name="connsiteY237" fmla="*/ 2365939 h 6425488"/>
              <a:gd name="connsiteX238" fmla="*/ 1523259 w 5579309"/>
              <a:gd name="connsiteY238" fmla="*/ 2369259 h 6425488"/>
              <a:gd name="connsiteX239" fmla="*/ 1531131 w 5579309"/>
              <a:gd name="connsiteY239" fmla="*/ 2401171 h 6425488"/>
              <a:gd name="connsiteX240" fmla="*/ 1536272 w 5579309"/>
              <a:gd name="connsiteY240" fmla="*/ 2389071 h 6425488"/>
              <a:gd name="connsiteX241" fmla="*/ 1573324 w 5579309"/>
              <a:gd name="connsiteY241" fmla="*/ 2369104 h 6425488"/>
              <a:gd name="connsiteX242" fmla="*/ 1591435 w 5579309"/>
              <a:gd name="connsiteY242" fmla="*/ 2364295 h 6425488"/>
              <a:gd name="connsiteX243" fmla="*/ 1083860 w 5579309"/>
              <a:gd name="connsiteY243" fmla="*/ 2361170 h 6425488"/>
              <a:gd name="connsiteX244" fmla="*/ 1120162 w 5579309"/>
              <a:gd name="connsiteY244" fmla="*/ 2376592 h 6425488"/>
              <a:gd name="connsiteX245" fmla="*/ 1115021 w 5579309"/>
              <a:gd name="connsiteY245" fmla="*/ 2388693 h 6425488"/>
              <a:gd name="connsiteX246" fmla="*/ 1121069 w 5579309"/>
              <a:gd name="connsiteY246" fmla="*/ 2391263 h 6425488"/>
              <a:gd name="connsiteX247" fmla="*/ 1110335 w 5579309"/>
              <a:gd name="connsiteY247" fmla="*/ 2408126 h 6425488"/>
              <a:gd name="connsiteX248" fmla="*/ 1099600 w 5579309"/>
              <a:gd name="connsiteY248" fmla="*/ 2424996 h 6425488"/>
              <a:gd name="connsiteX249" fmla="*/ 1053768 w 5579309"/>
              <a:gd name="connsiteY249" fmla="*/ 2398379 h 6425488"/>
              <a:gd name="connsiteX250" fmla="*/ 1068810 w 5579309"/>
              <a:gd name="connsiteY250" fmla="*/ 2379777 h 6425488"/>
              <a:gd name="connsiteX251" fmla="*/ 1083860 w 5579309"/>
              <a:gd name="connsiteY251" fmla="*/ 2361170 h 6425488"/>
              <a:gd name="connsiteX252" fmla="*/ 1219599 w 5579309"/>
              <a:gd name="connsiteY252" fmla="*/ 2020633 h 6425488"/>
              <a:gd name="connsiteX253" fmla="*/ 1254581 w 5579309"/>
              <a:gd name="connsiteY253" fmla="*/ 2026564 h 6425488"/>
              <a:gd name="connsiteX254" fmla="*/ 1260255 w 5579309"/>
              <a:gd name="connsiteY254" fmla="*/ 2046830 h 6425488"/>
              <a:gd name="connsiteX255" fmla="*/ 1257306 w 5579309"/>
              <a:gd name="connsiteY255" fmla="*/ 2070577 h 6425488"/>
              <a:gd name="connsiteX256" fmla="*/ 1208151 w 5579309"/>
              <a:gd name="connsiteY256" fmla="*/ 2085410 h 6425488"/>
              <a:gd name="connsiteX257" fmla="*/ 1207244 w 5579309"/>
              <a:gd name="connsiteY257" fmla="*/ 2070740 h 6425488"/>
              <a:gd name="connsiteX258" fmla="*/ 1199372 w 5579309"/>
              <a:gd name="connsiteY258" fmla="*/ 2038826 h 6425488"/>
              <a:gd name="connsiteX259" fmla="*/ 1219599 w 5579309"/>
              <a:gd name="connsiteY259" fmla="*/ 2020633 h 6425488"/>
              <a:gd name="connsiteX260" fmla="*/ 4670150 w 5579309"/>
              <a:gd name="connsiteY260" fmla="*/ 1577627 h 6425488"/>
              <a:gd name="connsiteX261" fmla="*/ 4705998 w 5579309"/>
              <a:gd name="connsiteY261" fmla="*/ 1585713 h 6425488"/>
              <a:gd name="connsiteX262" fmla="*/ 4741016 w 5579309"/>
              <a:gd name="connsiteY262" fmla="*/ 1604159 h 6425488"/>
              <a:gd name="connsiteX263" fmla="*/ 4782084 w 5579309"/>
              <a:gd name="connsiteY263" fmla="*/ 1625181 h 6425488"/>
              <a:gd name="connsiteX264" fmla="*/ 4791616 w 5579309"/>
              <a:gd name="connsiteY264" fmla="*/ 1636370 h 6425488"/>
              <a:gd name="connsiteX265" fmla="*/ 4722651 w 5579309"/>
              <a:gd name="connsiteY265" fmla="*/ 1664210 h 6425488"/>
              <a:gd name="connsiteX266" fmla="*/ 4656998 w 5579309"/>
              <a:gd name="connsiteY266" fmla="*/ 1650611 h 6425488"/>
              <a:gd name="connsiteX267" fmla="*/ 4592105 w 5579309"/>
              <a:gd name="connsiteY267" fmla="*/ 1601614 h 6425488"/>
              <a:gd name="connsiteX268" fmla="*/ 4611464 w 5579309"/>
              <a:gd name="connsiteY268" fmla="*/ 1581268 h 6425488"/>
              <a:gd name="connsiteX269" fmla="*/ 4635213 w 5579309"/>
              <a:gd name="connsiteY269" fmla="*/ 1584212 h 6425488"/>
              <a:gd name="connsiteX270" fmla="*/ 4670150 w 5579309"/>
              <a:gd name="connsiteY270" fmla="*/ 1577627 h 6425488"/>
              <a:gd name="connsiteX271" fmla="*/ 1249305 w 5579309"/>
              <a:gd name="connsiteY271" fmla="*/ 1181495 h 6425488"/>
              <a:gd name="connsiteX272" fmla="*/ 1285614 w 5579309"/>
              <a:gd name="connsiteY272" fmla="*/ 1196919 h 6425488"/>
              <a:gd name="connsiteX273" fmla="*/ 1286520 w 5579309"/>
              <a:gd name="connsiteY273" fmla="*/ 1211589 h 6425488"/>
              <a:gd name="connsiteX274" fmla="*/ 1287433 w 5579309"/>
              <a:gd name="connsiteY274" fmla="*/ 1226261 h 6425488"/>
              <a:gd name="connsiteX275" fmla="*/ 1293482 w 5579309"/>
              <a:gd name="connsiteY275" fmla="*/ 1228830 h 6425488"/>
              <a:gd name="connsiteX276" fmla="*/ 1288338 w 5579309"/>
              <a:gd name="connsiteY276" fmla="*/ 1240937 h 6425488"/>
              <a:gd name="connsiteX277" fmla="*/ 1282291 w 5579309"/>
              <a:gd name="connsiteY277" fmla="*/ 1238367 h 6425488"/>
              <a:gd name="connsiteX278" fmla="*/ 1265050 w 5579309"/>
              <a:gd name="connsiteY278" fmla="*/ 1245328 h 6425488"/>
              <a:gd name="connsiteX279" fmla="*/ 1244327 w 5579309"/>
              <a:gd name="connsiteY279" fmla="*/ 1243663 h 6425488"/>
              <a:gd name="connsiteX280" fmla="*/ 1239105 w 5579309"/>
              <a:gd name="connsiteY280" fmla="*/ 1230730 h 6425488"/>
              <a:gd name="connsiteX281" fmla="*/ 1231312 w 5579309"/>
              <a:gd name="connsiteY281" fmla="*/ 1223850 h 6425488"/>
              <a:gd name="connsiteX282" fmla="*/ 5549788 w 5579309"/>
              <a:gd name="connsiteY282" fmla="*/ 1179919 h 6425488"/>
              <a:gd name="connsiteX283" fmla="*/ 5561888 w 5579309"/>
              <a:gd name="connsiteY283" fmla="*/ 1185060 h 6425488"/>
              <a:gd name="connsiteX284" fmla="*/ 5556748 w 5579309"/>
              <a:gd name="connsiteY284" fmla="*/ 1197160 h 6425488"/>
              <a:gd name="connsiteX285" fmla="*/ 5578539 w 5579309"/>
              <a:gd name="connsiteY285" fmla="*/ 1263562 h 6425488"/>
              <a:gd name="connsiteX286" fmla="*/ 5562365 w 5579309"/>
              <a:gd name="connsiteY286" fmla="*/ 1335260 h 6425488"/>
              <a:gd name="connsiteX287" fmla="*/ 5550264 w 5579309"/>
              <a:gd name="connsiteY287" fmla="*/ 1330119 h 6425488"/>
              <a:gd name="connsiteX288" fmla="*/ 5555405 w 5579309"/>
              <a:gd name="connsiteY288" fmla="*/ 1318019 h 6425488"/>
              <a:gd name="connsiteX289" fmla="*/ 5539662 w 5579309"/>
              <a:gd name="connsiteY289" fmla="*/ 1254186 h 6425488"/>
              <a:gd name="connsiteX290" fmla="*/ 5549788 w 5579309"/>
              <a:gd name="connsiteY290" fmla="*/ 1179919 h 6425488"/>
              <a:gd name="connsiteX291" fmla="*/ 2990467 w 5579309"/>
              <a:gd name="connsiteY291" fmla="*/ 664083 h 6425488"/>
              <a:gd name="connsiteX292" fmla="*/ 3057024 w 5579309"/>
              <a:gd name="connsiteY292" fmla="*/ 692357 h 6425488"/>
              <a:gd name="connsiteX293" fmla="*/ 3061865 w 5579309"/>
              <a:gd name="connsiteY293" fmla="*/ 722989 h 6425488"/>
              <a:gd name="connsiteX294" fmla="*/ 3066714 w 5579309"/>
              <a:gd name="connsiteY294" fmla="*/ 753619 h 6425488"/>
              <a:gd name="connsiteX295" fmla="*/ 3082294 w 5579309"/>
              <a:gd name="connsiteY295" fmla="*/ 767376 h 6425488"/>
              <a:gd name="connsiteX296" fmla="*/ 3113536 w 5579309"/>
              <a:gd name="connsiteY296" fmla="*/ 819932 h 6425488"/>
              <a:gd name="connsiteX297" fmla="*/ 3139637 w 5579309"/>
              <a:gd name="connsiteY297" fmla="*/ 884590 h 6425488"/>
              <a:gd name="connsiteX298" fmla="*/ 3167320 w 5579309"/>
              <a:gd name="connsiteY298" fmla="*/ 903495 h 6425488"/>
              <a:gd name="connsiteX299" fmla="*/ 3169972 w 5579309"/>
              <a:gd name="connsiteY299" fmla="*/ 922476 h 6425488"/>
              <a:gd name="connsiteX300" fmla="*/ 3172622 w 5579309"/>
              <a:gd name="connsiteY300" fmla="*/ 941462 h 6425488"/>
              <a:gd name="connsiteX301" fmla="*/ 3206355 w 5579309"/>
              <a:gd name="connsiteY301" fmla="*/ 962932 h 6425488"/>
              <a:gd name="connsiteX302" fmla="*/ 3280244 w 5579309"/>
              <a:gd name="connsiteY302" fmla="*/ 990752 h 6425488"/>
              <a:gd name="connsiteX303" fmla="*/ 3354139 w 5579309"/>
              <a:gd name="connsiteY303" fmla="*/ 1018575 h 6425488"/>
              <a:gd name="connsiteX304" fmla="*/ 3369724 w 5579309"/>
              <a:gd name="connsiteY304" fmla="*/ 1032333 h 6425488"/>
              <a:gd name="connsiteX305" fmla="*/ 3364583 w 5579309"/>
              <a:gd name="connsiteY305" fmla="*/ 1044435 h 6425488"/>
              <a:gd name="connsiteX306" fmla="*/ 3381527 w 5579309"/>
              <a:gd name="connsiteY306" fmla="*/ 1080203 h 6425488"/>
              <a:gd name="connsiteX307" fmla="*/ 3410570 w 5579309"/>
              <a:gd name="connsiteY307" fmla="*/ 1121116 h 6425488"/>
              <a:gd name="connsiteX308" fmla="*/ 3415713 w 5579309"/>
              <a:gd name="connsiteY308" fmla="*/ 1109009 h 6425488"/>
              <a:gd name="connsiteX309" fmla="*/ 3472738 w 5579309"/>
              <a:gd name="connsiteY309" fmla="*/ 1126096 h 6425488"/>
              <a:gd name="connsiteX310" fmla="*/ 3562057 w 5579309"/>
              <a:gd name="connsiteY310" fmla="*/ 1117610 h 6425488"/>
              <a:gd name="connsiteX311" fmla="*/ 3599942 w 5579309"/>
              <a:gd name="connsiteY311" fmla="*/ 1087280 h 6425488"/>
              <a:gd name="connsiteX312" fmla="*/ 3619674 w 5579309"/>
              <a:gd name="connsiteY312" fmla="*/ 1049233 h 6425488"/>
              <a:gd name="connsiteX313" fmla="*/ 3663154 w 5579309"/>
              <a:gd name="connsiteY313" fmla="*/ 1014135 h 6425488"/>
              <a:gd name="connsiteX314" fmla="*/ 3693408 w 5579309"/>
              <a:gd name="connsiteY314" fmla="*/ 1026987 h 6425488"/>
              <a:gd name="connsiteX315" fmla="*/ 3702025 w 5579309"/>
              <a:gd name="connsiteY315" fmla="*/ 1023509 h 6425488"/>
              <a:gd name="connsiteX316" fmla="*/ 3723658 w 5579309"/>
              <a:gd name="connsiteY316" fmla="*/ 1039837 h 6425488"/>
              <a:gd name="connsiteX317" fmla="*/ 3717690 w 5579309"/>
              <a:gd name="connsiteY317" fmla="*/ 1062303 h 6425488"/>
              <a:gd name="connsiteX318" fmla="*/ 3726387 w 5579309"/>
              <a:gd name="connsiteY318" fmla="*/ 1083858 h 6425488"/>
              <a:gd name="connsiteX319" fmla="*/ 3706737 w 5579309"/>
              <a:gd name="connsiteY319" fmla="*/ 1146934 h 6425488"/>
              <a:gd name="connsiteX320" fmla="*/ 3728903 w 5579309"/>
              <a:gd name="connsiteY320" fmla="*/ 1195634 h 6425488"/>
              <a:gd name="connsiteX321" fmla="*/ 3794175 w 5579309"/>
              <a:gd name="connsiteY321" fmla="*/ 1226931 h 6425488"/>
              <a:gd name="connsiteX322" fmla="*/ 3847638 w 5579309"/>
              <a:gd name="connsiteY322" fmla="*/ 1210360 h 6425488"/>
              <a:gd name="connsiteX323" fmla="*/ 3894147 w 5579309"/>
              <a:gd name="connsiteY323" fmla="*/ 1176549 h 6425488"/>
              <a:gd name="connsiteX324" fmla="*/ 3940434 w 5579309"/>
              <a:gd name="connsiteY324" fmla="*/ 1210497 h 6425488"/>
              <a:gd name="connsiteX325" fmla="*/ 3953980 w 5579309"/>
              <a:gd name="connsiteY325" fmla="*/ 1262680 h 6425488"/>
              <a:gd name="connsiteX326" fmla="*/ 3972289 w 5579309"/>
              <a:gd name="connsiteY326" fmla="*/ 1320458 h 6425488"/>
              <a:gd name="connsiteX327" fmla="*/ 4032876 w 5579309"/>
              <a:gd name="connsiteY327" fmla="*/ 1371189 h 6425488"/>
              <a:gd name="connsiteX328" fmla="*/ 4058739 w 5579309"/>
              <a:gd name="connsiteY328" fmla="*/ 1360752 h 6425488"/>
              <a:gd name="connsiteX329" fmla="*/ 4063508 w 5579309"/>
              <a:gd name="connsiteY329" fmla="*/ 1366348 h 6425488"/>
              <a:gd name="connsiteX330" fmla="*/ 4068271 w 5579309"/>
              <a:gd name="connsiteY330" fmla="*/ 1371941 h 6425488"/>
              <a:gd name="connsiteX331" fmla="*/ 4104498 w 5579309"/>
              <a:gd name="connsiteY331" fmla="*/ 1362331 h 6425488"/>
              <a:gd name="connsiteX332" fmla="*/ 4183073 w 5579309"/>
              <a:gd name="connsiteY332" fmla="*/ 1370718 h 6425488"/>
              <a:gd name="connsiteX333" fmla="*/ 4216751 w 5579309"/>
              <a:gd name="connsiteY333" fmla="*/ 1510016 h 6425488"/>
              <a:gd name="connsiteX334" fmla="*/ 4238164 w 5579309"/>
              <a:gd name="connsiteY334" fmla="*/ 1594112 h 6425488"/>
              <a:gd name="connsiteX335" fmla="*/ 4272274 w 5579309"/>
              <a:gd name="connsiteY335" fmla="*/ 1597888 h 6425488"/>
              <a:gd name="connsiteX336" fmla="*/ 4306380 w 5579309"/>
              <a:gd name="connsiteY336" fmla="*/ 1601661 h 6425488"/>
              <a:gd name="connsiteX337" fmla="*/ 4311520 w 5579309"/>
              <a:gd name="connsiteY337" fmla="*/ 1589560 h 6425488"/>
              <a:gd name="connsiteX338" fmla="*/ 4349113 w 5579309"/>
              <a:gd name="connsiteY338" fmla="*/ 1601961 h 6425488"/>
              <a:gd name="connsiteX339" fmla="*/ 4386702 w 5579309"/>
              <a:gd name="connsiteY339" fmla="*/ 1614353 h 6425488"/>
              <a:gd name="connsiteX340" fmla="*/ 4397144 w 5579309"/>
              <a:gd name="connsiteY340" fmla="*/ 1640219 h 6425488"/>
              <a:gd name="connsiteX341" fmla="*/ 4389432 w 5579309"/>
              <a:gd name="connsiteY341" fmla="*/ 1658373 h 6425488"/>
              <a:gd name="connsiteX342" fmla="*/ 4397219 w 5579309"/>
              <a:gd name="connsiteY342" fmla="*/ 1665250 h 6425488"/>
              <a:gd name="connsiteX343" fmla="*/ 4405011 w 5579309"/>
              <a:gd name="connsiteY343" fmla="*/ 1672130 h 6425488"/>
              <a:gd name="connsiteX344" fmla="*/ 4369025 w 5579309"/>
              <a:gd name="connsiteY344" fmla="*/ 1756841 h 6425488"/>
              <a:gd name="connsiteX345" fmla="*/ 4381126 w 5579309"/>
              <a:gd name="connsiteY345" fmla="*/ 1761982 h 6425488"/>
              <a:gd name="connsiteX346" fmla="*/ 4368275 w 5579309"/>
              <a:gd name="connsiteY346" fmla="*/ 1792231 h 6425488"/>
              <a:gd name="connsiteX347" fmla="*/ 4381286 w 5579309"/>
              <a:gd name="connsiteY347" fmla="*/ 1812049 h 6425488"/>
              <a:gd name="connsiteX348" fmla="*/ 4373576 w 5579309"/>
              <a:gd name="connsiteY348" fmla="*/ 1830198 h 6425488"/>
              <a:gd name="connsiteX349" fmla="*/ 4403079 w 5579309"/>
              <a:gd name="connsiteY349" fmla="*/ 1878446 h 6425488"/>
              <a:gd name="connsiteX350" fmla="*/ 4438630 w 5579309"/>
              <a:gd name="connsiteY350" fmla="*/ 1929262 h 6425488"/>
              <a:gd name="connsiteX351" fmla="*/ 4513887 w 5579309"/>
              <a:gd name="connsiteY351" fmla="*/ 1979086 h 6425488"/>
              <a:gd name="connsiteX352" fmla="*/ 4534692 w 5579309"/>
              <a:gd name="connsiteY352" fmla="*/ 2005779 h 6425488"/>
              <a:gd name="connsiteX353" fmla="*/ 4549362 w 5579309"/>
              <a:gd name="connsiteY353" fmla="*/ 2004871 h 6425488"/>
              <a:gd name="connsiteX354" fmla="*/ 4556322 w 5579309"/>
              <a:gd name="connsiteY354" fmla="*/ 2022113 h 6425488"/>
              <a:gd name="connsiteX355" fmla="*/ 4546948 w 5579309"/>
              <a:gd name="connsiteY355" fmla="*/ 2060984 h 6425488"/>
              <a:gd name="connsiteX356" fmla="*/ 4509974 w 5579309"/>
              <a:gd name="connsiteY356" fmla="*/ 2105992 h 6425488"/>
              <a:gd name="connsiteX357" fmla="*/ 4470431 w 5579309"/>
              <a:gd name="connsiteY357" fmla="*/ 2157049 h 6425488"/>
              <a:gd name="connsiteX358" fmla="*/ 4466198 w 5579309"/>
              <a:gd name="connsiteY358" fmla="*/ 2183819 h 6425488"/>
              <a:gd name="connsiteX359" fmla="*/ 4479211 w 5579309"/>
              <a:gd name="connsiteY359" fmla="*/ 2203633 h 6425488"/>
              <a:gd name="connsiteX360" fmla="*/ 4471499 w 5579309"/>
              <a:gd name="connsiteY360" fmla="*/ 2221787 h 6425488"/>
              <a:gd name="connsiteX361" fmla="*/ 4478007 w 5579309"/>
              <a:gd name="connsiteY361" fmla="*/ 2231691 h 6425488"/>
              <a:gd name="connsiteX362" fmla="*/ 4484507 w 5579309"/>
              <a:gd name="connsiteY362" fmla="*/ 2241599 h 6425488"/>
              <a:gd name="connsiteX363" fmla="*/ 4463944 w 5579309"/>
              <a:gd name="connsiteY363" fmla="*/ 2290001 h 6425488"/>
              <a:gd name="connsiteX364" fmla="*/ 4469997 w 5579309"/>
              <a:gd name="connsiteY364" fmla="*/ 2292573 h 6425488"/>
              <a:gd name="connsiteX365" fmla="*/ 4473476 w 5579309"/>
              <a:gd name="connsiteY365" fmla="*/ 2301190 h 6425488"/>
              <a:gd name="connsiteX366" fmla="*/ 4468333 w 5579309"/>
              <a:gd name="connsiteY366" fmla="*/ 2313297 h 6425488"/>
              <a:gd name="connsiteX367" fmla="*/ 4483918 w 5579309"/>
              <a:gd name="connsiteY367" fmla="*/ 2327056 h 6425488"/>
              <a:gd name="connsiteX368" fmla="*/ 4515992 w 5579309"/>
              <a:gd name="connsiteY368" fmla="*/ 2369252 h 6425488"/>
              <a:gd name="connsiteX369" fmla="*/ 4548066 w 5579309"/>
              <a:gd name="connsiteY369" fmla="*/ 2411447 h 6425488"/>
              <a:gd name="connsiteX370" fmla="*/ 4540354 w 5579309"/>
              <a:gd name="connsiteY370" fmla="*/ 2429597 h 6425488"/>
              <a:gd name="connsiteX371" fmla="*/ 4552455 w 5579309"/>
              <a:gd name="connsiteY371" fmla="*/ 2434737 h 6425488"/>
              <a:gd name="connsiteX372" fmla="*/ 4512080 w 5579309"/>
              <a:gd name="connsiteY372" fmla="*/ 2496157 h 6425488"/>
              <a:gd name="connsiteX373" fmla="*/ 4500434 w 5579309"/>
              <a:gd name="connsiteY373" fmla="*/ 2498348 h 6425488"/>
              <a:gd name="connsiteX374" fmla="*/ 4488785 w 5579309"/>
              <a:gd name="connsiteY374" fmla="*/ 2500545 h 6425488"/>
              <a:gd name="connsiteX375" fmla="*/ 4481073 w 5579309"/>
              <a:gd name="connsiteY375" fmla="*/ 2518699 h 6425488"/>
              <a:gd name="connsiteX376" fmla="*/ 4444021 w 5579309"/>
              <a:gd name="connsiteY376" fmla="*/ 2538666 h 6425488"/>
              <a:gd name="connsiteX377" fmla="*/ 4433360 w 5579309"/>
              <a:gd name="connsiteY377" fmla="*/ 2580567 h 6425488"/>
              <a:gd name="connsiteX378" fmla="*/ 4430417 w 5579309"/>
              <a:gd name="connsiteY378" fmla="*/ 2604318 h 6425488"/>
              <a:gd name="connsiteX379" fmla="*/ 4418396 w 5579309"/>
              <a:gd name="connsiteY379" fmla="*/ 2624210 h 6425488"/>
              <a:gd name="connsiteX380" fmla="*/ 4406373 w 5579309"/>
              <a:gd name="connsiteY380" fmla="*/ 2644094 h 6425488"/>
              <a:gd name="connsiteX381" fmla="*/ 4404714 w 5579309"/>
              <a:gd name="connsiteY381" fmla="*/ 2664820 h 6425488"/>
              <a:gd name="connsiteX382" fmla="*/ 4429448 w 5579309"/>
              <a:gd name="connsiteY382" fmla="*/ 2707473 h 6425488"/>
              <a:gd name="connsiteX383" fmla="*/ 4450864 w 5579309"/>
              <a:gd name="connsiteY383" fmla="*/ 2791563 h 6425488"/>
              <a:gd name="connsiteX384" fmla="*/ 4462970 w 5579309"/>
              <a:gd name="connsiteY384" fmla="*/ 2796704 h 6425488"/>
              <a:gd name="connsiteX385" fmla="*/ 4460398 w 5579309"/>
              <a:gd name="connsiteY385" fmla="*/ 2802758 h 6425488"/>
              <a:gd name="connsiteX386" fmla="*/ 4445723 w 5579309"/>
              <a:gd name="connsiteY386" fmla="*/ 2803663 h 6425488"/>
              <a:gd name="connsiteX387" fmla="*/ 4432870 w 5579309"/>
              <a:gd name="connsiteY387" fmla="*/ 2833918 h 6425488"/>
              <a:gd name="connsiteX388" fmla="*/ 4409581 w 5579309"/>
              <a:gd name="connsiteY388" fmla="*/ 2838308 h 6425488"/>
              <a:gd name="connsiteX389" fmla="*/ 4386286 w 5579309"/>
              <a:gd name="connsiteY389" fmla="*/ 2842696 h 6425488"/>
              <a:gd name="connsiteX390" fmla="*/ 4378574 w 5579309"/>
              <a:gd name="connsiteY390" fmla="*/ 2860852 h 6425488"/>
              <a:gd name="connsiteX391" fmla="*/ 4366928 w 5579309"/>
              <a:gd name="connsiteY391" fmla="*/ 2863042 h 6425488"/>
              <a:gd name="connsiteX392" fmla="*/ 4355286 w 5579309"/>
              <a:gd name="connsiteY392" fmla="*/ 2865242 h 6425488"/>
              <a:gd name="connsiteX393" fmla="*/ 4287706 w 5579309"/>
              <a:gd name="connsiteY393" fmla="*/ 3057946 h 6425488"/>
              <a:gd name="connsiteX394" fmla="*/ 4275605 w 5579309"/>
              <a:gd name="connsiteY394" fmla="*/ 3052806 h 6425488"/>
              <a:gd name="connsiteX395" fmla="*/ 4238706 w 5579309"/>
              <a:gd name="connsiteY395" fmla="*/ 3122844 h 6425488"/>
              <a:gd name="connsiteX396" fmla="*/ 4226605 w 5579309"/>
              <a:gd name="connsiteY396" fmla="*/ 3117704 h 6425488"/>
              <a:gd name="connsiteX397" fmla="*/ 4196059 w 5579309"/>
              <a:gd name="connsiteY397" fmla="*/ 3147581 h 6425488"/>
              <a:gd name="connsiteX398" fmla="*/ 4175036 w 5579309"/>
              <a:gd name="connsiteY398" fmla="*/ 3188650 h 6425488"/>
              <a:gd name="connsiteX399" fmla="*/ 4190618 w 5579309"/>
              <a:gd name="connsiteY399" fmla="*/ 3202415 h 6425488"/>
              <a:gd name="connsiteX400" fmla="*/ 4192438 w 5579309"/>
              <a:gd name="connsiteY400" fmla="*/ 3231757 h 6425488"/>
              <a:gd name="connsiteX401" fmla="*/ 4114848 w 5579309"/>
              <a:gd name="connsiteY401" fmla="*/ 3263079 h 6425488"/>
              <a:gd name="connsiteX402" fmla="*/ 4054662 w 5579309"/>
              <a:gd name="connsiteY402" fmla="*/ 3337504 h 6425488"/>
              <a:gd name="connsiteX403" fmla="*/ 4046950 w 5579309"/>
              <a:gd name="connsiteY403" fmla="*/ 3355658 h 6425488"/>
              <a:gd name="connsiteX404" fmla="*/ 4015039 w 5579309"/>
              <a:gd name="connsiteY404" fmla="*/ 3363525 h 6425488"/>
              <a:gd name="connsiteX405" fmla="*/ 3987514 w 5579309"/>
              <a:gd name="connsiteY405" fmla="*/ 3394692 h 6425488"/>
              <a:gd name="connsiteX406" fmla="*/ 3975413 w 5579309"/>
              <a:gd name="connsiteY406" fmla="*/ 3389552 h 6425488"/>
              <a:gd name="connsiteX407" fmla="*/ 3965959 w 5579309"/>
              <a:gd name="connsiteY407" fmla="*/ 3403389 h 6425488"/>
              <a:gd name="connsiteX408" fmla="*/ 3956509 w 5579309"/>
              <a:gd name="connsiteY408" fmla="*/ 3417229 h 6425488"/>
              <a:gd name="connsiteX409" fmla="*/ 3933220 w 5579309"/>
              <a:gd name="connsiteY409" fmla="*/ 3421621 h 6425488"/>
              <a:gd name="connsiteX410" fmla="*/ 3907970 w 5579309"/>
              <a:gd name="connsiteY410" fmla="*/ 3489462 h 6425488"/>
              <a:gd name="connsiteX411" fmla="*/ 3880147 w 5579309"/>
              <a:gd name="connsiteY411" fmla="*/ 3563357 h 6425488"/>
              <a:gd name="connsiteX412" fmla="*/ 3898301 w 5579309"/>
              <a:gd name="connsiteY412" fmla="*/ 3571069 h 6425488"/>
              <a:gd name="connsiteX413" fmla="*/ 3882880 w 5579309"/>
              <a:gd name="connsiteY413" fmla="*/ 3607372 h 6425488"/>
              <a:gd name="connsiteX414" fmla="*/ 3889387 w 5579309"/>
              <a:gd name="connsiteY414" fmla="*/ 3617275 h 6425488"/>
              <a:gd name="connsiteX415" fmla="*/ 3895888 w 5579309"/>
              <a:gd name="connsiteY415" fmla="*/ 3627182 h 6425488"/>
              <a:gd name="connsiteX416" fmla="*/ 3888176 w 5579309"/>
              <a:gd name="connsiteY416" fmla="*/ 3645336 h 6425488"/>
              <a:gd name="connsiteX417" fmla="*/ 3900276 w 5579309"/>
              <a:gd name="connsiteY417" fmla="*/ 3650476 h 6425488"/>
              <a:gd name="connsiteX418" fmla="*/ 3892566 w 5579309"/>
              <a:gd name="connsiteY418" fmla="*/ 3668625 h 6425488"/>
              <a:gd name="connsiteX419" fmla="*/ 3903841 w 5579309"/>
              <a:gd name="connsiteY419" fmla="*/ 3684129 h 6425488"/>
              <a:gd name="connsiteX420" fmla="*/ 3915109 w 5579309"/>
              <a:gd name="connsiteY420" fmla="*/ 3699632 h 6425488"/>
              <a:gd name="connsiteX421" fmla="*/ 3909969 w 5579309"/>
              <a:gd name="connsiteY421" fmla="*/ 3711732 h 6425488"/>
              <a:gd name="connsiteX422" fmla="*/ 3920785 w 5579309"/>
              <a:gd name="connsiteY422" fmla="*/ 3719897 h 6425488"/>
              <a:gd name="connsiteX423" fmla="*/ 3931601 w 5579309"/>
              <a:gd name="connsiteY423" fmla="*/ 3728061 h 6425488"/>
              <a:gd name="connsiteX424" fmla="*/ 3923889 w 5579309"/>
              <a:gd name="connsiteY424" fmla="*/ 3746215 h 6425488"/>
              <a:gd name="connsiteX425" fmla="*/ 3935990 w 5579309"/>
              <a:gd name="connsiteY425" fmla="*/ 3751356 h 6425488"/>
              <a:gd name="connsiteX426" fmla="*/ 3931307 w 5579309"/>
              <a:gd name="connsiteY426" fmla="*/ 3770797 h 6425488"/>
              <a:gd name="connsiteX427" fmla="*/ 3926621 w 5579309"/>
              <a:gd name="connsiteY427" fmla="*/ 3790230 h 6425488"/>
              <a:gd name="connsiteX428" fmla="*/ 3938722 w 5579309"/>
              <a:gd name="connsiteY428" fmla="*/ 3795370 h 6425488"/>
              <a:gd name="connsiteX429" fmla="*/ 3905307 w 5579309"/>
              <a:gd name="connsiteY429" fmla="*/ 3874028 h 6425488"/>
              <a:gd name="connsiteX430" fmla="*/ 3917408 w 5579309"/>
              <a:gd name="connsiteY430" fmla="*/ 3879169 h 6425488"/>
              <a:gd name="connsiteX431" fmla="*/ 3900327 w 5579309"/>
              <a:gd name="connsiteY431" fmla="*/ 3936197 h 6425488"/>
              <a:gd name="connsiteX432" fmla="*/ 3906827 w 5579309"/>
              <a:gd name="connsiteY432" fmla="*/ 3946103 h 6425488"/>
              <a:gd name="connsiteX433" fmla="*/ 3913335 w 5579309"/>
              <a:gd name="connsiteY433" fmla="*/ 3956007 h 6425488"/>
              <a:gd name="connsiteX434" fmla="*/ 3892770 w 5579309"/>
              <a:gd name="connsiteY434" fmla="*/ 4004416 h 6425488"/>
              <a:gd name="connsiteX435" fmla="*/ 3904871 w 5579309"/>
              <a:gd name="connsiteY435" fmla="*/ 4009556 h 6425488"/>
              <a:gd name="connsiteX436" fmla="*/ 3889449 w 5579309"/>
              <a:gd name="connsiteY436" fmla="*/ 4045859 h 6425488"/>
              <a:gd name="connsiteX437" fmla="*/ 3877348 w 5579309"/>
              <a:gd name="connsiteY437" fmla="*/ 4040718 h 6425488"/>
              <a:gd name="connsiteX438" fmla="*/ 3848167 w 5579309"/>
              <a:gd name="connsiteY438" fmla="*/ 4092605 h 6425488"/>
              <a:gd name="connsiteX439" fmla="*/ 3839997 w 5579309"/>
              <a:gd name="connsiteY439" fmla="*/ 4103419 h 6425488"/>
              <a:gd name="connsiteX440" fmla="*/ 3831832 w 5579309"/>
              <a:gd name="connsiteY440" fmla="*/ 4114236 h 6425488"/>
              <a:gd name="connsiteX441" fmla="*/ 3825487 w 5579309"/>
              <a:gd name="connsiteY441" fmla="*/ 4154394 h 6425488"/>
              <a:gd name="connsiteX442" fmla="*/ 3830331 w 5579309"/>
              <a:gd name="connsiteY442" fmla="*/ 4185021 h 6425488"/>
              <a:gd name="connsiteX443" fmla="*/ 3825190 w 5579309"/>
              <a:gd name="connsiteY443" fmla="*/ 4197121 h 6425488"/>
              <a:gd name="connsiteX444" fmla="*/ 3895229 w 5579309"/>
              <a:gd name="connsiteY444" fmla="*/ 4234021 h 6425488"/>
              <a:gd name="connsiteX445" fmla="*/ 3887059 w 5579309"/>
              <a:gd name="connsiteY445" fmla="*/ 4244835 h 6425488"/>
              <a:gd name="connsiteX446" fmla="*/ 3881466 w 5579309"/>
              <a:gd name="connsiteY446" fmla="*/ 4249598 h 6425488"/>
              <a:gd name="connsiteX447" fmla="*/ 3876323 w 5579309"/>
              <a:gd name="connsiteY447" fmla="*/ 4261704 h 6425488"/>
              <a:gd name="connsiteX448" fmla="*/ 3833968 w 5579309"/>
              <a:gd name="connsiteY448" fmla="*/ 4243711 h 6425488"/>
              <a:gd name="connsiteX449" fmla="*/ 3839111 w 5579309"/>
              <a:gd name="connsiteY449" fmla="*/ 4231604 h 6425488"/>
              <a:gd name="connsiteX450" fmla="*/ 3796835 w 5579309"/>
              <a:gd name="connsiteY450" fmla="*/ 4238645 h 6425488"/>
              <a:gd name="connsiteX451" fmla="*/ 3768486 w 5579309"/>
              <a:gd name="connsiteY451" fmla="*/ 4280171 h 6425488"/>
              <a:gd name="connsiteX452" fmla="*/ 3756385 w 5579309"/>
              <a:gd name="connsiteY452" fmla="*/ 4275030 h 6425488"/>
              <a:gd name="connsiteX453" fmla="*/ 3740961 w 5579309"/>
              <a:gd name="connsiteY453" fmla="*/ 4311338 h 6425488"/>
              <a:gd name="connsiteX454" fmla="*/ 3722807 w 5579309"/>
              <a:gd name="connsiteY454" fmla="*/ 4303626 h 6425488"/>
              <a:gd name="connsiteX455" fmla="*/ 3682432 w 5579309"/>
              <a:gd name="connsiteY455" fmla="*/ 4365042 h 6425488"/>
              <a:gd name="connsiteX456" fmla="*/ 3642964 w 5579309"/>
              <a:gd name="connsiteY456" fmla="*/ 4441129 h 6425488"/>
              <a:gd name="connsiteX457" fmla="*/ 3673753 w 5579309"/>
              <a:gd name="connsiteY457" fmla="*/ 4486347 h 6425488"/>
              <a:gd name="connsiteX458" fmla="*/ 3710591 w 5579309"/>
              <a:gd name="connsiteY458" fmla="*/ 4534135 h 6425488"/>
              <a:gd name="connsiteX459" fmla="*/ 3702879 w 5579309"/>
              <a:gd name="connsiteY459" fmla="*/ 4552289 h 6425488"/>
              <a:gd name="connsiteX460" fmla="*/ 3737977 w 5579309"/>
              <a:gd name="connsiteY460" fmla="*/ 4595769 h 6425488"/>
              <a:gd name="connsiteX461" fmla="*/ 3767027 w 5579309"/>
              <a:gd name="connsiteY461" fmla="*/ 4636679 h 6425488"/>
              <a:gd name="connsiteX462" fmla="*/ 3761887 w 5579309"/>
              <a:gd name="connsiteY462" fmla="*/ 4648780 h 6425488"/>
              <a:gd name="connsiteX463" fmla="*/ 3743733 w 5579309"/>
              <a:gd name="connsiteY463" fmla="*/ 4641068 h 6425488"/>
              <a:gd name="connsiteX464" fmla="*/ 3694795 w 5579309"/>
              <a:gd name="connsiteY464" fmla="*/ 4588139 h 6425488"/>
              <a:gd name="connsiteX465" fmla="*/ 3634663 w 5579309"/>
              <a:gd name="connsiteY465" fmla="*/ 4544740 h 6425488"/>
              <a:gd name="connsiteX466" fmla="*/ 3629522 w 5579309"/>
              <a:gd name="connsiteY466" fmla="*/ 4556841 h 6425488"/>
              <a:gd name="connsiteX467" fmla="*/ 3573409 w 5579309"/>
              <a:gd name="connsiteY467" fmla="*/ 4554427 h 6425488"/>
              <a:gd name="connsiteX468" fmla="*/ 3540663 w 5579309"/>
              <a:gd name="connsiteY468" fmla="*/ 4572661 h 6425488"/>
              <a:gd name="connsiteX469" fmla="*/ 3504064 w 5579309"/>
              <a:gd name="connsiteY469" fmla="*/ 4599967 h 6425488"/>
              <a:gd name="connsiteX470" fmla="*/ 3439859 w 5579309"/>
              <a:gd name="connsiteY470" fmla="*/ 4633406 h 6425488"/>
              <a:gd name="connsiteX471" fmla="*/ 3437290 w 5579309"/>
              <a:gd name="connsiteY471" fmla="*/ 4639454 h 6425488"/>
              <a:gd name="connsiteX472" fmla="*/ 3425641 w 5579309"/>
              <a:gd name="connsiteY472" fmla="*/ 4641651 h 6425488"/>
              <a:gd name="connsiteX473" fmla="*/ 3414001 w 5579309"/>
              <a:gd name="connsiteY473" fmla="*/ 4643845 h 6425488"/>
              <a:gd name="connsiteX474" fmla="*/ 3406289 w 5579309"/>
              <a:gd name="connsiteY474" fmla="*/ 4661999 h 6425488"/>
              <a:gd name="connsiteX475" fmla="*/ 3374372 w 5579309"/>
              <a:gd name="connsiteY475" fmla="*/ 4669864 h 6425488"/>
              <a:gd name="connsiteX476" fmla="*/ 3342458 w 5579309"/>
              <a:gd name="connsiteY476" fmla="*/ 4677736 h 6425488"/>
              <a:gd name="connsiteX477" fmla="*/ 3334746 w 5579309"/>
              <a:gd name="connsiteY477" fmla="*/ 4695890 h 6425488"/>
              <a:gd name="connsiteX478" fmla="*/ 3322645 w 5579309"/>
              <a:gd name="connsiteY478" fmla="*/ 4690750 h 6425488"/>
              <a:gd name="connsiteX479" fmla="*/ 3308428 w 5579309"/>
              <a:gd name="connsiteY479" fmla="*/ 4698994 h 6425488"/>
              <a:gd name="connsiteX480" fmla="*/ 3290734 w 5579309"/>
              <a:gd name="connsiteY480" fmla="*/ 4698617 h 6425488"/>
              <a:gd name="connsiteX481" fmla="*/ 3283022 w 5579309"/>
              <a:gd name="connsiteY481" fmla="*/ 4716771 h 6425488"/>
              <a:gd name="connsiteX482" fmla="*/ 3249824 w 5579309"/>
              <a:gd name="connsiteY482" fmla="*/ 4727667 h 6425488"/>
              <a:gd name="connsiteX483" fmla="*/ 3216626 w 5579309"/>
              <a:gd name="connsiteY483" fmla="*/ 4738564 h 6425488"/>
              <a:gd name="connsiteX484" fmla="*/ 3195902 w 5579309"/>
              <a:gd name="connsiteY484" fmla="*/ 4736900 h 6425488"/>
              <a:gd name="connsiteX485" fmla="*/ 3166641 w 5579309"/>
              <a:gd name="connsiteY485" fmla="*/ 4763753 h 6425488"/>
              <a:gd name="connsiteX486" fmla="*/ 3121794 w 5579309"/>
              <a:gd name="connsiteY486" fmla="*/ 4776847 h 6425488"/>
              <a:gd name="connsiteX487" fmla="*/ 3119225 w 5579309"/>
              <a:gd name="connsiteY487" fmla="*/ 4782894 h 6425488"/>
              <a:gd name="connsiteX488" fmla="*/ 3037246 w 5579309"/>
              <a:gd name="connsiteY488" fmla="*/ 4790922 h 6425488"/>
              <a:gd name="connsiteX489" fmla="*/ 3029534 w 5579309"/>
              <a:gd name="connsiteY489" fmla="*/ 4809076 h 6425488"/>
              <a:gd name="connsiteX490" fmla="*/ 2988998 w 5579309"/>
              <a:gd name="connsiteY490" fmla="*/ 4820425 h 6425488"/>
              <a:gd name="connsiteX491" fmla="*/ 2937274 w 5579309"/>
              <a:gd name="connsiteY491" fmla="*/ 4841306 h 6425488"/>
              <a:gd name="connsiteX492" fmla="*/ 2919120 w 5579309"/>
              <a:gd name="connsiteY492" fmla="*/ 4833594 h 6425488"/>
              <a:gd name="connsiteX493" fmla="*/ 2911408 w 5579309"/>
              <a:gd name="connsiteY493" fmla="*/ 4851747 h 6425488"/>
              <a:gd name="connsiteX494" fmla="*/ 2778989 w 5579309"/>
              <a:gd name="connsiteY494" fmla="*/ 4877632 h 6425488"/>
              <a:gd name="connsiteX495" fmla="*/ 2651872 w 5579309"/>
              <a:gd name="connsiteY495" fmla="*/ 4941483 h 6425488"/>
              <a:gd name="connsiteX496" fmla="*/ 2631146 w 5579309"/>
              <a:gd name="connsiteY496" fmla="*/ 4939825 h 6425488"/>
              <a:gd name="connsiteX497" fmla="*/ 2581994 w 5579309"/>
              <a:gd name="connsiteY497" fmla="*/ 4954652 h 6425488"/>
              <a:gd name="connsiteX498" fmla="*/ 2536478 w 5579309"/>
              <a:gd name="connsiteY498" fmla="*/ 5028169 h 6425488"/>
              <a:gd name="connsiteX499" fmla="*/ 2526114 w 5579309"/>
              <a:gd name="connsiteY499" fmla="*/ 5027343 h 6425488"/>
              <a:gd name="connsiteX500" fmla="*/ 2515752 w 5579309"/>
              <a:gd name="connsiteY500" fmla="*/ 5026510 h 6425488"/>
              <a:gd name="connsiteX501" fmla="*/ 2508043 w 5579309"/>
              <a:gd name="connsiteY501" fmla="*/ 5044659 h 6425488"/>
              <a:gd name="connsiteX502" fmla="*/ 2485206 w 5579309"/>
              <a:gd name="connsiteY502" fmla="*/ 5056388 h 6425488"/>
              <a:gd name="connsiteX503" fmla="*/ 2462364 w 5579309"/>
              <a:gd name="connsiteY503" fmla="*/ 5068114 h 6425488"/>
              <a:gd name="connsiteX504" fmla="*/ 2444215 w 5579309"/>
              <a:gd name="connsiteY504" fmla="*/ 5060404 h 6425488"/>
              <a:gd name="connsiteX505" fmla="*/ 2423118 w 5579309"/>
              <a:gd name="connsiteY505" fmla="*/ 5076442 h 6425488"/>
              <a:gd name="connsiteX506" fmla="*/ 2402023 w 5579309"/>
              <a:gd name="connsiteY506" fmla="*/ 5092473 h 6425488"/>
              <a:gd name="connsiteX507" fmla="*/ 2377816 w 5579309"/>
              <a:gd name="connsiteY507" fmla="*/ 5082190 h 6425488"/>
              <a:gd name="connsiteX508" fmla="*/ 2369649 w 5579309"/>
              <a:gd name="connsiteY508" fmla="*/ 5093011 h 6425488"/>
              <a:gd name="connsiteX509" fmla="*/ 2361484 w 5579309"/>
              <a:gd name="connsiteY509" fmla="*/ 5103828 h 6425488"/>
              <a:gd name="connsiteX510" fmla="*/ 2349384 w 5579309"/>
              <a:gd name="connsiteY510" fmla="*/ 5098687 h 6425488"/>
              <a:gd name="connsiteX511" fmla="*/ 2289039 w 5579309"/>
              <a:gd name="connsiteY511" fmla="*/ 5123044 h 6425488"/>
              <a:gd name="connsiteX512" fmla="*/ 2277926 w 5579309"/>
              <a:gd name="connsiteY512" fmla="*/ 5157607 h 6425488"/>
              <a:gd name="connsiteX513" fmla="*/ 2266818 w 5579309"/>
              <a:gd name="connsiteY513" fmla="*/ 5192172 h 6425488"/>
              <a:gd name="connsiteX514" fmla="*/ 2257361 w 5579309"/>
              <a:gd name="connsiteY514" fmla="*/ 5206016 h 6425488"/>
              <a:gd name="connsiteX515" fmla="*/ 2250484 w 5579309"/>
              <a:gd name="connsiteY515" fmla="*/ 5213802 h 6425488"/>
              <a:gd name="connsiteX516" fmla="*/ 2245341 w 5579309"/>
              <a:gd name="connsiteY516" fmla="*/ 5225909 h 6425488"/>
              <a:gd name="connsiteX517" fmla="*/ 2200416 w 5579309"/>
              <a:gd name="connsiteY517" fmla="*/ 5213963 h 6425488"/>
              <a:gd name="connsiteX518" fmla="*/ 2138248 w 5579309"/>
              <a:gd name="connsiteY518" fmla="*/ 5208983 h 6425488"/>
              <a:gd name="connsiteX519" fmla="*/ 2133107 w 5579309"/>
              <a:gd name="connsiteY519" fmla="*/ 5221084 h 6425488"/>
              <a:gd name="connsiteX520" fmla="*/ 2114958 w 5579309"/>
              <a:gd name="connsiteY520" fmla="*/ 5213374 h 6425488"/>
              <a:gd name="connsiteX521" fmla="*/ 2086523 w 5579309"/>
              <a:gd name="connsiteY521" fmla="*/ 5229864 h 6425488"/>
              <a:gd name="connsiteX522" fmla="*/ 2045080 w 5579309"/>
              <a:gd name="connsiteY522" fmla="*/ 5226543 h 6425488"/>
              <a:gd name="connsiteX523" fmla="*/ 2039940 w 5579309"/>
              <a:gd name="connsiteY523" fmla="*/ 5238644 h 6425488"/>
              <a:gd name="connsiteX524" fmla="*/ 1926128 w 5579309"/>
              <a:gd name="connsiteY524" fmla="*/ 5279578 h 6425488"/>
              <a:gd name="connsiteX525" fmla="*/ 1858521 w 5579309"/>
              <a:gd name="connsiteY525" fmla="*/ 5329426 h 6425488"/>
              <a:gd name="connsiteX526" fmla="*/ 1813838 w 5579309"/>
              <a:gd name="connsiteY526" fmla="*/ 5392582 h 6425488"/>
              <a:gd name="connsiteX527" fmla="*/ 1771346 w 5579309"/>
              <a:gd name="connsiteY527" fmla="*/ 5467384 h 6425488"/>
              <a:gd name="connsiteX528" fmla="*/ 1820284 w 5579309"/>
              <a:gd name="connsiteY528" fmla="*/ 5520312 h 6425488"/>
              <a:gd name="connsiteX529" fmla="*/ 1829602 w 5579309"/>
              <a:gd name="connsiteY529" fmla="*/ 5599270 h 6425488"/>
              <a:gd name="connsiteX530" fmla="*/ 1780441 w 5579309"/>
              <a:gd name="connsiteY530" fmla="*/ 5614100 h 6425488"/>
              <a:gd name="connsiteX531" fmla="*/ 1730382 w 5579309"/>
              <a:gd name="connsiteY531" fmla="*/ 5614258 h 6425488"/>
              <a:gd name="connsiteX532" fmla="*/ 1719565 w 5579309"/>
              <a:gd name="connsiteY532" fmla="*/ 5606094 h 6425488"/>
              <a:gd name="connsiteX533" fmla="*/ 1708749 w 5579309"/>
              <a:gd name="connsiteY533" fmla="*/ 5597929 h 6425488"/>
              <a:gd name="connsiteX534" fmla="*/ 1701039 w 5579309"/>
              <a:gd name="connsiteY534" fmla="*/ 5616077 h 6425488"/>
              <a:gd name="connsiteX535" fmla="*/ 1630246 w 5579309"/>
              <a:gd name="connsiteY535" fmla="*/ 5614579 h 6425488"/>
              <a:gd name="connsiteX536" fmla="*/ 1562940 w 5579309"/>
              <a:gd name="connsiteY536" fmla="*/ 5621695 h 6425488"/>
              <a:gd name="connsiteX537" fmla="*/ 1555227 w 5579309"/>
              <a:gd name="connsiteY537" fmla="*/ 5639849 h 6425488"/>
              <a:gd name="connsiteX538" fmla="*/ 1543127 w 5579309"/>
              <a:gd name="connsiteY538" fmla="*/ 5634708 h 6425488"/>
              <a:gd name="connsiteX539" fmla="*/ 1501844 w 5579309"/>
              <a:gd name="connsiteY539" fmla="*/ 5681455 h 6425488"/>
              <a:gd name="connsiteX540" fmla="*/ 1457075 w 5579309"/>
              <a:gd name="connsiteY540" fmla="*/ 5719574 h 6425488"/>
              <a:gd name="connsiteX541" fmla="*/ 1438927 w 5579309"/>
              <a:gd name="connsiteY541" fmla="*/ 5711864 h 6425488"/>
              <a:gd name="connsiteX542" fmla="*/ 1298263 w 5579309"/>
              <a:gd name="connsiteY542" fmla="*/ 5723531 h 6425488"/>
              <a:gd name="connsiteX543" fmla="*/ 1303404 w 5579309"/>
              <a:gd name="connsiteY543" fmla="*/ 5711431 h 6425488"/>
              <a:gd name="connsiteX544" fmla="*/ 1269664 w 5579309"/>
              <a:gd name="connsiteY544" fmla="*/ 5689959 h 6425488"/>
              <a:gd name="connsiteX545" fmla="*/ 1282363 w 5579309"/>
              <a:gd name="connsiteY545" fmla="*/ 5609639 h 6425488"/>
              <a:gd name="connsiteX546" fmla="*/ 1370234 w 5579309"/>
              <a:gd name="connsiteY546" fmla="*/ 5554115 h 6425488"/>
              <a:gd name="connsiteX547" fmla="*/ 1377944 w 5579309"/>
              <a:gd name="connsiteY547" fmla="*/ 5535966 h 6425488"/>
              <a:gd name="connsiteX548" fmla="*/ 1427931 w 5579309"/>
              <a:gd name="connsiteY548" fmla="*/ 5510772 h 6425488"/>
              <a:gd name="connsiteX549" fmla="*/ 1460669 w 5579309"/>
              <a:gd name="connsiteY549" fmla="*/ 5492541 h 6425488"/>
              <a:gd name="connsiteX550" fmla="*/ 1459762 w 5579309"/>
              <a:gd name="connsiteY550" fmla="*/ 5477871 h 6425488"/>
              <a:gd name="connsiteX551" fmla="*/ 1467926 w 5579309"/>
              <a:gd name="connsiteY551" fmla="*/ 5467055 h 6425488"/>
              <a:gd name="connsiteX552" fmla="*/ 1478662 w 5579309"/>
              <a:gd name="connsiteY552" fmla="*/ 5450185 h 6425488"/>
              <a:gd name="connsiteX553" fmla="*/ 1475186 w 5579309"/>
              <a:gd name="connsiteY553" fmla="*/ 5441563 h 6425488"/>
              <a:gd name="connsiteX554" fmla="*/ 1488944 w 5579309"/>
              <a:gd name="connsiteY554" fmla="*/ 5425984 h 6425488"/>
              <a:gd name="connsiteX555" fmla="*/ 1490608 w 5579309"/>
              <a:gd name="connsiteY555" fmla="*/ 5405261 h 6425488"/>
              <a:gd name="connsiteX556" fmla="*/ 1478507 w 5579309"/>
              <a:gd name="connsiteY556" fmla="*/ 5400120 h 6425488"/>
              <a:gd name="connsiteX557" fmla="*/ 1488333 w 5579309"/>
              <a:gd name="connsiteY557" fmla="*/ 5368586 h 6425488"/>
              <a:gd name="connsiteX558" fmla="*/ 1498157 w 5579309"/>
              <a:gd name="connsiteY558" fmla="*/ 5337045 h 6425488"/>
              <a:gd name="connsiteX559" fmla="*/ 1486056 w 5579309"/>
              <a:gd name="connsiteY559" fmla="*/ 5331904 h 6425488"/>
              <a:gd name="connsiteX560" fmla="*/ 1493768 w 5579309"/>
              <a:gd name="connsiteY560" fmla="*/ 5313750 h 6425488"/>
              <a:gd name="connsiteX561" fmla="*/ 1481668 w 5579309"/>
              <a:gd name="connsiteY561" fmla="*/ 5308609 h 6425488"/>
              <a:gd name="connsiteX562" fmla="*/ 1502230 w 5579309"/>
              <a:gd name="connsiteY562" fmla="*/ 5260206 h 6425488"/>
              <a:gd name="connsiteX563" fmla="*/ 1514331 w 5579309"/>
              <a:gd name="connsiteY563" fmla="*/ 5265347 h 6425488"/>
              <a:gd name="connsiteX564" fmla="*/ 1512511 w 5579309"/>
              <a:gd name="connsiteY564" fmla="*/ 5236005 h 6425488"/>
              <a:gd name="connsiteX565" fmla="*/ 1502075 w 5579309"/>
              <a:gd name="connsiteY565" fmla="*/ 5210141 h 6425488"/>
              <a:gd name="connsiteX566" fmla="*/ 1483921 w 5579309"/>
              <a:gd name="connsiteY566" fmla="*/ 5202429 h 6425488"/>
              <a:gd name="connsiteX567" fmla="*/ 1489061 w 5579309"/>
              <a:gd name="connsiteY567" fmla="*/ 5190328 h 6425488"/>
              <a:gd name="connsiteX568" fmla="*/ 1443227 w 5579309"/>
              <a:gd name="connsiteY568" fmla="*/ 5163718 h 6425488"/>
              <a:gd name="connsiteX569" fmla="*/ 1434983 w 5579309"/>
              <a:gd name="connsiteY569" fmla="*/ 5149501 h 6425488"/>
              <a:gd name="connsiteX570" fmla="*/ 1429304 w 5579309"/>
              <a:gd name="connsiteY570" fmla="*/ 5129227 h 6425488"/>
              <a:gd name="connsiteX571" fmla="*/ 1437014 w 5579309"/>
              <a:gd name="connsiteY571" fmla="*/ 5111079 h 6425488"/>
              <a:gd name="connsiteX572" fmla="*/ 1424913 w 5579309"/>
              <a:gd name="connsiteY572" fmla="*/ 5105938 h 6425488"/>
              <a:gd name="connsiteX573" fmla="*/ 1432625 w 5579309"/>
              <a:gd name="connsiteY573" fmla="*/ 5087784 h 6425488"/>
              <a:gd name="connsiteX574" fmla="*/ 1419617 w 5579309"/>
              <a:gd name="connsiteY574" fmla="*/ 5067974 h 6425488"/>
              <a:gd name="connsiteX575" fmla="*/ 1406604 w 5579309"/>
              <a:gd name="connsiteY575" fmla="*/ 5048161 h 6425488"/>
              <a:gd name="connsiteX576" fmla="*/ 1307225 w 5579309"/>
              <a:gd name="connsiteY576" fmla="*/ 5013089 h 6425488"/>
              <a:gd name="connsiteX577" fmla="*/ 1300343 w 5579309"/>
              <a:gd name="connsiteY577" fmla="*/ 5020874 h 6425488"/>
              <a:gd name="connsiteX578" fmla="*/ 1293463 w 5579309"/>
              <a:gd name="connsiteY578" fmla="*/ 5028666 h 6425488"/>
              <a:gd name="connsiteX579" fmla="*/ 1281362 w 5579309"/>
              <a:gd name="connsiteY579" fmla="*/ 5023526 h 6425488"/>
              <a:gd name="connsiteX580" fmla="*/ 1274482 w 5579309"/>
              <a:gd name="connsiteY580" fmla="*/ 5031318 h 6425488"/>
              <a:gd name="connsiteX581" fmla="*/ 1267597 w 5579309"/>
              <a:gd name="connsiteY581" fmla="*/ 5039108 h 6425488"/>
              <a:gd name="connsiteX582" fmla="*/ 1249448 w 5579309"/>
              <a:gd name="connsiteY582" fmla="*/ 5031399 h 6425488"/>
              <a:gd name="connsiteX583" fmla="*/ 1239539 w 5579309"/>
              <a:gd name="connsiteY583" fmla="*/ 5037904 h 6425488"/>
              <a:gd name="connsiteX584" fmla="*/ 1229637 w 5579309"/>
              <a:gd name="connsiteY584" fmla="*/ 5044406 h 6425488"/>
              <a:gd name="connsiteX585" fmla="*/ 1181229 w 5579309"/>
              <a:gd name="connsiteY585" fmla="*/ 5023842 h 6425488"/>
              <a:gd name="connsiteX586" fmla="*/ 1177298 w 5579309"/>
              <a:gd name="connsiteY586" fmla="*/ 5007887 h 6425488"/>
              <a:gd name="connsiteX587" fmla="*/ 1173361 w 5579309"/>
              <a:gd name="connsiteY587" fmla="*/ 4991930 h 6425488"/>
              <a:gd name="connsiteX588" fmla="*/ 1167308 w 5579309"/>
              <a:gd name="connsiteY588" fmla="*/ 4989359 h 6425488"/>
              <a:gd name="connsiteX589" fmla="*/ 1171543 w 5579309"/>
              <a:gd name="connsiteY589" fmla="*/ 4962588 h 6425488"/>
              <a:gd name="connsiteX590" fmla="*/ 1175770 w 5579309"/>
              <a:gd name="connsiteY590" fmla="*/ 4935815 h 6425488"/>
              <a:gd name="connsiteX591" fmla="*/ 1169723 w 5579309"/>
              <a:gd name="connsiteY591" fmla="*/ 4933246 h 6425488"/>
              <a:gd name="connsiteX592" fmla="*/ 1144905 w 5579309"/>
              <a:gd name="connsiteY592" fmla="*/ 4865565 h 6425488"/>
              <a:gd name="connsiteX593" fmla="*/ 1085602 w 5579309"/>
              <a:gd name="connsiteY593" fmla="*/ 4811796 h 6425488"/>
              <a:gd name="connsiteX594" fmla="*/ 1031226 w 5579309"/>
              <a:gd name="connsiteY594" fmla="*/ 4813696 h 6425488"/>
              <a:gd name="connsiteX595" fmla="*/ 972460 w 5579309"/>
              <a:gd name="connsiteY595" fmla="*/ 4792307 h 6425488"/>
              <a:gd name="connsiteX596" fmla="*/ 940014 w 5579309"/>
              <a:gd name="connsiteY596" fmla="*/ 4767808 h 6425488"/>
              <a:gd name="connsiteX597" fmla="*/ 935089 w 5579309"/>
              <a:gd name="connsiteY597" fmla="*/ 4712148 h 6425488"/>
              <a:gd name="connsiteX598" fmla="*/ 947190 w 5579309"/>
              <a:gd name="connsiteY598" fmla="*/ 4717288 h 6425488"/>
              <a:gd name="connsiteX599" fmla="*/ 954902 w 5579309"/>
              <a:gd name="connsiteY599" fmla="*/ 4699135 h 6425488"/>
              <a:gd name="connsiteX600" fmla="*/ 967003 w 5579309"/>
              <a:gd name="connsiteY600" fmla="*/ 4704275 h 6425488"/>
              <a:gd name="connsiteX601" fmla="*/ 988478 w 5579309"/>
              <a:gd name="connsiteY601" fmla="*/ 4670544 h 6425488"/>
              <a:gd name="connsiteX602" fmla="*/ 962451 w 5579309"/>
              <a:gd name="connsiteY602" fmla="*/ 4630919 h 6425488"/>
              <a:gd name="connsiteX603" fmla="*/ 946875 w 5579309"/>
              <a:gd name="connsiteY603" fmla="*/ 4617156 h 6425488"/>
              <a:gd name="connsiteX604" fmla="*/ 952015 w 5579309"/>
              <a:gd name="connsiteY604" fmla="*/ 4605055 h 6425488"/>
              <a:gd name="connsiteX605" fmla="*/ 894987 w 5579309"/>
              <a:gd name="connsiteY605" fmla="*/ 4587974 h 6425488"/>
              <a:gd name="connsiteX606" fmla="*/ 844016 w 5579309"/>
              <a:gd name="connsiteY606" fmla="*/ 4573459 h 6425488"/>
              <a:gd name="connsiteX607" fmla="*/ 849155 w 5579309"/>
              <a:gd name="connsiteY607" fmla="*/ 4561359 h 6425488"/>
              <a:gd name="connsiteX608" fmla="*/ 821845 w 5579309"/>
              <a:gd name="connsiteY608" fmla="*/ 4524757 h 6425488"/>
              <a:gd name="connsiteX609" fmla="*/ 837643 w 5579309"/>
              <a:gd name="connsiteY609" fmla="*/ 4470761 h 6425488"/>
              <a:gd name="connsiteX610" fmla="*/ 849745 w 5579309"/>
              <a:gd name="connsiteY610" fmla="*/ 4475901 h 6425488"/>
              <a:gd name="connsiteX611" fmla="*/ 854886 w 5579309"/>
              <a:gd name="connsiteY611" fmla="*/ 4463800 h 6425488"/>
              <a:gd name="connsiteX612" fmla="*/ 857748 w 5579309"/>
              <a:gd name="connsiteY612" fmla="*/ 4415017 h 6425488"/>
              <a:gd name="connsiteX613" fmla="*/ 831274 w 5579309"/>
              <a:gd name="connsiteY613" fmla="*/ 4368056 h 6425488"/>
              <a:gd name="connsiteX614" fmla="*/ 838986 w 5579309"/>
              <a:gd name="connsiteY614" fmla="*/ 4349902 h 6425488"/>
              <a:gd name="connsiteX615" fmla="*/ 826431 w 5579309"/>
              <a:gd name="connsiteY615" fmla="*/ 4337429 h 6425488"/>
              <a:gd name="connsiteX616" fmla="*/ 813873 w 5579309"/>
              <a:gd name="connsiteY616" fmla="*/ 4324949 h 6425488"/>
              <a:gd name="connsiteX617" fmla="*/ 821583 w 5579309"/>
              <a:gd name="connsiteY617" fmla="*/ 4306800 h 6425488"/>
              <a:gd name="connsiteX618" fmla="*/ 813790 w 5579309"/>
              <a:gd name="connsiteY618" fmla="*/ 4299920 h 6425488"/>
              <a:gd name="connsiteX619" fmla="*/ 806006 w 5579309"/>
              <a:gd name="connsiteY619" fmla="*/ 4293037 h 6425488"/>
              <a:gd name="connsiteX620" fmla="*/ 811147 w 5579309"/>
              <a:gd name="connsiteY620" fmla="*/ 4280937 h 6425488"/>
              <a:gd name="connsiteX621" fmla="*/ 792993 w 5579309"/>
              <a:gd name="connsiteY621" fmla="*/ 4273225 h 6425488"/>
              <a:gd name="connsiteX622" fmla="*/ 798133 w 5579309"/>
              <a:gd name="connsiteY622" fmla="*/ 4261124 h 6425488"/>
              <a:gd name="connsiteX623" fmla="*/ 782547 w 5579309"/>
              <a:gd name="connsiteY623" fmla="*/ 4247364 h 6425488"/>
              <a:gd name="connsiteX624" fmla="*/ 715991 w 5579309"/>
              <a:gd name="connsiteY624" fmla="*/ 4219090 h 6425488"/>
              <a:gd name="connsiteX625" fmla="*/ 717655 w 5579309"/>
              <a:gd name="connsiteY625" fmla="*/ 4198366 h 6425488"/>
              <a:gd name="connsiteX626" fmla="*/ 719314 w 5579309"/>
              <a:gd name="connsiteY626" fmla="*/ 4177641 h 6425488"/>
              <a:gd name="connsiteX627" fmla="*/ 713266 w 5579309"/>
              <a:gd name="connsiteY627" fmla="*/ 4175072 h 6425488"/>
              <a:gd name="connsiteX628" fmla="*/ 737306 w 5579309"/>
              <a:gd name="connsiteY628" fmla="*/ 4135291 h 6425488"/>
              <a:gd name="connsiteX629" fmla="*/ 738138 w 5579309"/>
              <a:gd name="connsiteY629" fmla="*/ 4124930 h 6425488"/>
              <a:gd name="connsiteX630" fmla="*/ 738970 w 5579309"/>
              <a:gd name="connsiteY630" fmla="*/ 4114568 h 6425488"/>
              <a:gd name="connsiteX631" fmla="*/ 754927 w 5579309"/>
              <a:gd name="connsiteY631" fmla="*/ 4110632 h 6425488"/>
              <a:gd name="connsiteX632" fmla="*/ 770884 w 5579309"/>
              <a:gd name="connsiteY632" fmla="*/ 4106695 h 6425488"/>
              <a:gd name="connsiteX633" fmla="*/ 791446 w 5579309"/>
              <a:gd name="connsiteY633" fmla="*/ 4058292 h 6425488"/>
              <a:gd name="connsiteX634" fmla="*/ 806118 w 5579309"/>
              <a:gd name="connsiteY634" fmla="*/ 4057379 h 6425488"/>
              <a:gd name="connsiteX635" fmla="*/ 794018 w 5579309"/>
              <a:gd name="connsiteY635" fmla="*/ 4052239 h 6425488"/>
              <a:gd name="connsiteX636" fmla="*/ 793934 w 5579309"/>
              <a:gd name="connsiteY636" fmla="*/ 4027211 h 6425488"/>
              <a:gd name="connsiteX637" fmla="*/ 785238 w 5579309"/>
              <a:gd name="connsiteY637" fmla="*/ 4005655 h 6425488"/>
              <a:gd name="connsiteX638" fmla="*/ 790378 w 5579309"/>
              <a:gd name="connsiteY638" fmla="*/ 3993554 h 6425488"/>
              <a:gd name="connsiteX639" fmla="*/ 762693 w 5579309"/>
              <a:gd name="connsiteY639" fmla="*/ 3974654 h 6425488"/>
              <a:gd name="connsiteX640" fmla="*/ 750140 w 5579309"/>
              <a:gd name="connsiteY640" fmla="*/ 3962176 h 6425488"/>
              <a:gd name="connsiteX641" fmla="*/ 737579 w 5579309"/>
              <a:gd name="connsiteY641" fmla="*/ 3949701 h 6425488"/>
              <a:gd name="connsiteX642" fmla="*/ 745291 w 5579309"/>
              <a:gd name="connsiteY642" fmla="*/ 3931547 h 6425488"/>
              <a:gd name="connsiteX643" fmla="*/ 740075 w 5579309"/>
              <a:gd name="connsiteY643" fmla="*/ 3918616 h 6425488"/>
              <a:gd name="connsiteX644" fmla="*/ 742563 w 5579309"/>
              <a:gd name="connsiteY644" fmla="*/ 3887535 h 6425488"/>
              <a:gd name="connsiteX645" fmla="*/ 754665 w 5579309"/>
              <a:gd name="connsiteY645" fmla="*/ 3892675 h 6425488"/>
              <a:gd name="connsiteX646" fmla="*/ 766685 w 5579309"/>
              <a:gd name="connsiteY646" fmla="*/ 3872782 h 6425488"/>
              <a:gd name="connsiteX647" fmla="*/ 778706 w 5579309"/>
              <a:gd name="connsiteY647" fmla="*/ 3852889 h 6425488"/>
              <a:gd name="connsiteX648" fmla="*/ 790812 w 5579309"/>
              <a:gd name="connsiteY648" fmla="*/ 3858032 h 6425488"/>
              <a:gd name="connsiteX649" fmla="*/ 798524 w 5579309"/>
              <a:gd name="connsiteY649" fmla="*/ 3839878 h 6425488"/>
              <a:gd name="connsiteX650" fmla="*/ 786417 w 5579309"/>
              <a:gd name="connsiteY650" fmla="*/ 3834735 h 6425488"/>
              <a:gd name="connsiteX651" fmla="*/ 814692 w 5579309"/>
              <a:gd name="connsiteY651" fmla="*/ 3768178 h 6425488"/>
              <a:gd name="connsiteX652" fmla="*/ 810599 w 5579309"/>
              <a:gd name="connsiteY652" fmla="*/ 3702161 h 6425488"/>
              <a:gd name="connsiteX653" fmla="*/ 824655 w 5579309"/>
              <a:gd name="connsiteY653" fmla="*/ 3643849 h 6425488"/>
              <a:gd name="connsiteX654" fmla="*/ 849236 w 5579309"/>
              <a:gd name="connsiteY654" fmla="*/ 3636431 h 6425488"/>
              <a:gd name="connsiteX655" fmla="*/ 873810 w 5579309"/>
              <a:gd name="connsiteY655" fmla="*/ 3629016 h 6425488"/>
              <a:gd name="connsiteX656" fmla="*/ 856250 w 5579309"/>
              <a:gd name="connsiteY656" fmla="*/ 3535849 h 6425488"/>
              <a:gd name="connsiteX657" fmla="*/ 840512 w 5579309"/>
              <a:gd name="connsiteY657" fmla="*/ 3472018 h 6425488"/>
              <a:gd name="connsiteX658" fmla="*/ 847310 w 5579309"/>
              <a:gd name="connsiteY658" fmla="*/ 3439197 h 6425488"/>
              <a:gd name="connsiteX659" fmla="*/ 861530 w 5579309"/>
              <a:gd name="connsiteY659" fmla="*/ 3430947 h 6425488"/>
              <a:gd name="connsiteX660" fmla="*/ 875748 w 5579309"/>
              <a:gd name="connsiteY660" fmla="*/ 3422702 h 6425488"/>
              <a:gd name="connsiteX661" fmla="*/ 893901 w 5579309"/>
              <a:gd name="connsiteY661" fmla="*/ 3430415 h 6425488"/>
              <a:gd name="connsiteX662" fmla="*/ 913254 w 5579309"/>
              <a:gd name="connsiteY662" fmla="*/ 3410067 h 6425488"/>
              <a:gd name="connsiteX663" fmla="*/ 926565 w 5579309"/>
              <a:gd name="connsiteY663" fmla="*/ 3387152 h 6425488"/>
              <a:gd name="connsiteX664" fmla="*/ 921344 w 5579309"/>
              <a:gd name="connsiteY664" fmla="*/ 3374219 h 6425488"/>
              <a:gd name="connsiteX665" fmla="*/ 922177 w 5579309"/>
              <a:gd name="connsiteY665" fmla="*/ 3363857 h 6425488"/>
              <a:gd name="connsiteX666" fmla="*/ 904022 w 5579309"/>
              <a:gd name="connsiteY666" fmla="*/ 3356145 h 6425488"/>
              <a:gd name="connsiteX667" fmla="*/ 901823 w 5579309"/>
              <a:gd name="connsiteY667" fmla="*/ 3344502 h 6425488"/>
              <a:gd name="connsiteX668" fmla="*/ 899631 w 5579309"/>
              <a:gd name="connsiteY668" fmla="*/ 3332856 h 6425488"/>
              <a:gd name="connsiteX669" fmla="*/ 862044 w 5579309"/>
              <a:gd name="connsiteY669" fmla="*/ 3320458 h 6425488"/>
              <a:gd name="connsiteX670" fmla="*/ 824451 w 5579309"/>
              <a:gd name="connsiteY670" fmla="*/ 3308058 h 6425488"/>
              <a:gd name="connsiteX671" fmla="*/ 819311 w 5579309"/>
              <a:gd name="connsiteY671" fmla="*/ 3320159 h 6425488"/>
              <a:gd name="connsiteX672" fmla="*/ 798591 w 5579309"/>
              <a:gd name="connsiteY672" fmla="*/ 3318502 h 6425488"/>
              <a:gd name="connsiteX673" fmla="*/ 730295 w 5579309"/>
              <a:gd name="connsiteY673" fmla="*/ 3285919 h 6425488"/>
              <a:gd name="connsiteX674" fmla="*/ 675759 w 5579309"/>
              <a:gd name="connsiteY674" fmla="*/ 3237752 h 6425488"/>
              <a:gd name="connsiteX675" fmla="*/ 680899 w 5579309"/>
              <a:gd name="connsiteY675" fmla="*/ 3225651 h 6425488"/>
              <a:gd name="connsiteX676" fmla="*/ 693000 w 5579309"/>
              <a:gd name="connsiteY676" fmla="*/ 3230791 h 6425488"/>
              <a:gd name="connsiteX677" fmla="*/ 772410 w 5579309"/>
              <a:gd name="connsiteY677" fmla="*/ 3228811 h 6425488"/>
              <a:gd name="connsiteX678" fmla="*/ 847212 w 5579309"/>
              <a:gd name="connsiteY678" fmla="*/ 3271303 h 6425488"/>
              <a:gd name="connsiteX679" fmla="*/ 922012 w 5579309"/>
              <a:gd name="connsiteY679" fmla="*/ 3313795 h 6425488"/>
              <a:gd name="connsiteX680" fmla="*/ 985840 w 5579309"/>
              <a:gd name="connsiteY680" fmla="*/ 3298050 h 6425488"/>
              <a:gd name="connsiteX681" fmla="*/ 1038314 w 5579309"/>
              <a:gd name="connsiteY681" fmla="*/ 3241780 h 6425488"/>
              <a:gd name="connsiteX682" fmla="*/ 1080434 w 5579309"/>
              <a:gd name="connsiteY682" fmla="*/ 3184674 h 6425488"/>
              <a:gd name="connsiteX683" fmla="*/ 1137754 w 5579309"/>
              <a:gd name="connsiteY683" fmla="*/ 3159025 h 6425488"/>
              <a:gd name="connsiteX684" fmla="*/ 1203695 w 5579309"/>
              <a:gd name="connsiteY684" fmla="*/ 3129899 h 6425488"/>
              <a:gd name="connsiteX685" fmla="*/ 1268198 w 5579309"/>
              <a:gd name="connsiteY685" fmla="*/ 3053732 h 6425488"/>
              <a:gd name="connsiteX686" fmla="*/ 1281958 w 5579309"/>
              <a:gd name="connsiteY686" fmla="*/ 3038149 h 6425488"/>
              <a:gd name="connsiteX687" fmla="*/ 1312584 w 5579309"/>
              <a:gd name="connsiteY687" fmla="*/ 3033305 h 6425488"/>
              <a:gd name="connsiteX688" fmla="*/ 1343216 w 5579309"/>
              <a:gd name="connsiteY688" fmla="*/ 3028463 h 6425488"/>
              <a:gd name="connsiteX689" fmla="*/ 1350929 w 5579309"/>
              <a:gd name="connsiteY689" fmla="*/ 3010310 h 6425488"/>
              <a:gd name="connsiteX690" fmla="*/ 1388890 w 5579309"/>
              <a:gd name="connsiteY690" fmla="*/ 3005007 h 6425488"/>
              <a:gd name="connsiteX691" fmla="*/ 1401739 w 5579309"/>
              <a:gd name="connsiteY691" fmla="*/ 2974757 h 6425488"/>
              <a:gd name="connsiteX692" fmla="*/ 1412104 w 5579309"/>
              <a:gd name="connsiteY692" fmla="*/ 2975584 h 6425488"/>
              <a:gd name="connsiteX693" fmla="*/ 1422466 w 5579309"/>
              <a:gd name="connsiteY693" fmla="*/ 2976416 h 6425488"/>
              <a:gd name="connsiteX694" fmla="*/ 1435318 w 5579309"/>
              <a:gd name="connsiteY694" fmla="*/ 2946162 h 6425488"/>
              <a:gd name="connsiteX695" fmla="*/ 1462921 w 5579309"/>
              <a:gd name="connsiteY695" fmla="*/ 2940033 h 6425488"/>
              <a:gd name="connsiteX696" fmla="*/ 1490524 w 5579309"/>
              <a:gd name="connsiteY696" fmla="*/ 2933906 h 6425488"/>
              <a:gd name="connsiteX697" fmla="*/ 1498236 w 5579309"/>
              <a:gd name="connsiteY697" fmla="*/ 2915753 h 6425488"/>
              <a:gd name="connsiteX698" fmla="*/ 1510337 w 5579309"/>
              <a:gd name="connsiteY698" fmla="*/ 2920893 h 6425488"/>
              <a:gd name="connsiteX699" fmla="*/ 1659146 w 5579309"/>
              <a:gd name="connsiteY699" fmla="*/ 2755551 h 6425488"/>
              <a:gd name="connsiteX700" fmla="*/ 1641664 w 5579309"/>
              <a:gd name="connsiteY700" fmla="*/ 2687408 h 6425488"/>
              <a:gd name="connsiteX701" fmla="*/ 1621616 w 5579309"/>
              <a:gd name="connsiteY701" fmla="*/ 2625324 h 6425488"/>
              <a:gd name="connsiteX702" fmla="*/ 1647021 w 5579309"/>
              <a:gd name="connsiteY702" fmla="*/ 2607547 h 6425488"/>
              <a:gd name="connsiteX703" fmla="*/ 1685440 w 5579309"/>
              <a:gd name="connsiteY703" fmla="*/ 2609585 h 6425488"/>
              <a:gd name="connsiteX704" fmla="*/ 1731272 w 5579309"/>
              <a:gd name="connsiteY704" fmla="*/ 2636199 h 6425488"/>
              <a:gd name="connsiteX705" fmla="*/ 1754114 w 5579309"/>
              <a:gd name="connsiteY705" fmla="*/ 2624473 h 6425488"/>
              <a:gd name="connsiteX706" fmla="*/ 1776951 w 5579309"/>
              <a:gd name="connsiteY706" fmla="*/ 2612745 h 6425488"/>
              <a:gd name="connsiteX707" fmla="*/ 1846077 w 5579309"/>
              <a:gd name="connsiteY707" fmla="*/ 2634971 h 6425488"/>
              <a:gd name="connsiteX708" fmla="*/ 1941661 w 5579309"/>
              <a:gd name="connsiteY708" fmla="*/ 2561294 h 6425488"/>
              <a:gd name="connsiteX709" fmla="*/ 1999117 w 5579309"/>
              <a:gd name="connsiteY709" fmla="*/ 2442851 h 6425488"/>
              <a:gd name="connsiteX710" fmla="*/ 1988678 w 5579309"/>
              <a:gd name="connsiteY710" fmla="*/ 2416990 h 6425488"/>
              <a:gd name="connsiteX711" fmla="*/ 1946323 w 5579309"/>
              <a:gd name="connsiteY711" fmla="*/ 2398998 h 6425488"/>
              <a:gd name="connsiteX712" fmla="*/ 1951463 w 5579309"/>
              <a:gd name="connsiteY712" fmla="*/ 2386897 h 6425488"/>
              <a:gd name="connsiteX713" fmla="*/ 1934974 w 5579309"/>
              <a:gd name="connsiteY713" fmla="*/ 2358462 h 6425488"/>
              <a:gd name="connsiteX714" fmla="*/ 1944342 w 5579309"/>
              <a:gd name="connsiteY714" fmla="*/ 2319588 h 6425488"/>
              <a:gd name="connsiteX715" fmla="*/ 1960299 w 5579309"/>
              <a:gd name="connsiteY715" fmla="*/ 2315652 h 6425488"/>
              <a:gd name="connsiteX716" fmla="*/ 1970208 w 5579309"/>
              <a:gd name="connsiteY716" fmla="*/ 2309146 h 6425488"/>
              <a:gd name="connsiteX717" fmla="*/ 1958108 w 5579309"/>
              <a:gd name="connsiteY717" fmla="*/ 2304006 h 6425488"/>
              <a:gd name="connsiteX718" fmla="*/ 1948335 w 5579309"/>
              <a:gd name="connsiteY718" fmla="*/ 2217716 h 6425488"/>
              <a:gd name="connsiteX719" fmla="*/ 1947187 w 5579309"/>
              <a:gd name="connsiteY719" fmla="*/ 2127943 h 6425488"/>
              <a:gd name="connsiteX720" fmla="*/ 1998539 w 5579309"/>
              <a:gd name="connsiteY720" fmla="*/ 2124758 h 6425488"/>
              <a:gd name="connsiteX721" fmla="*/ 2049889 w 5579309"/>
              <a:gd name="connsiteY721" fmla="*/ 2121579 h 6425488"/>
              <a:gd name="connsiteX722" fmla="*/ 2083304 w 5579309"/>
              <a:gd name="connsiteY722" fmla="*/ 2042920 h 6425488"/>
              <a:gd name="connsiteX723" fmla="*/ 2042532 w 5579309"/>
              <a:gd name="connsiteY723" fmla="*/ 1979170 h 6425488"/>
              <a:gd name="connsiteX724" fmla="*/ 2025050 w 5579309"/>
              <a:gd name="connsiteY724" fmla="*/ 1911030 h 6425488"/>
              <a:gd name="connsiteX725" fmla="*/ 2037151 w 5579309"/>
              <a:gd name="connsiteY725" fmla="*/ 1916171 h 6425488"/>
              <a:gd name="connsiteX726" fmla="*/ 2093941 w 5579309"/>
              <a:gd name="connsiteY726" fmla="*/ 1858158 h 6425488"/>
              <a:gd name="connsiteX727" fmla="*/ 2125772 w 5579309"/>
              <a:gd name="connsiteY727" fmla="*/ 1825257 h 6425488"/>
              <a:gd name="connsiteX728" fmla="*/ 2132869 w 5579309"/>
              <a:gd name="connsiteY728" fmla="*/ 1749704 h 6425488"/>
              <a:gd name="connsiteX729" fmla="*/ 2102911 w 5579309"/>
              <a:gd name="connsiteY729" fmla="*/ 1694123 h 6425488"/>
              <a:gd name="connsiteX730" fmla="*/ 2063959 w 5579309"/>
              <a:gd name="connsiteY730" fmla="*/ 1659715 h 6425488"/>
              <a:gd name="connsiteX731" fmla="*/ 2038018 w 5579309"/>
              <a:gd name="connsiteY731" fmla="*/ 1645125 h 6425488"/>
              <a:gd name="connsiteX732" fmla="*/ 2032878 w 5579309"/>
              <a:gd name="connsiteY732" fmla="*/ 1657226 h 6425488"/>
              <a:gd name="connsiteX733" fmla="*/ 1990522 w 5579309"/>
              <a:gd name="connsiteY733" fmla="*/ 1639233 h 6425488"/>
              <a:gd name="connsiteX734" fmla="*/ 1995663 w 5579309"/>
              <a:gd name="connsiteY734" fmla="*/ 1627132 h 6425488"/>
              <a:gd name="connsiteX735" fmla="*/ 1949831 w 5579309"/>
              <a:gd name="connsiteY735" fmla="*/ 1600517 h 6425488"/>
              <a:gd name="connsiteX736" fmla="*/ 1954972 w 5579309"/>
              <a:gd name="connsiteY736" fmla="*/ 1588416 h 6425488"/>
              <a:gd name="connsiteX737" fmla="*/ 1936283 w 5579309"/>
              <a:gd name="connsiteY737" fmla="*/ 1548338 h 6425488"/>
              <a:gd name="connsiteX738" fmla="*/ 1954648 w 5579309"/>
              <a:gd name="connsiteY738" fmla="*/ 1488286 h 6425488"/>
              <a:gd name="connsiteX739" fmla="*/ 1964929 w 5579309"/>
              <a:gd name="connsiteY739" fmla="*/ 1464084 h 6425488"/>
              <a:gd name="connsiteX740" fmla="*/ 1994277 w 5579309"/>
              <a:gd name="connsiteY740" fmla="*/ 1462267 h 6425488"/>
              <a:gd name="connsiteX741" fmla="*/ 1999418 w 5579309"/>
              <a:gd name="connsiteY741" fmla="*/ 1450166 h 6425488"/>
              <a:gd name="connsiteX742" fmla="*/ 2018853 w 5579309"/>
              <a:gd name="connsiteY742" fmla="*/ 1454847 h 6425488"/>
              <a:gd name="connsiteX743" fmla="*/ 2044339 w 5579309"/>
              <a:gd name="connsiteY743" fmla="*/ 1462104 h 6425488"/>
              <a:gd name="connsiteX744" fmla="*/ 2041768 w 5579309"/>
              <a:gd name="connsiteY744" fmla="*/ 1468157 h 6425488"/>
              <a:gd name="connsiteX745" fmla="*/ 2072935 w 5579309"/>
              <a:gd name="connsiteY745" fmla="*/ 1495682 h 6425488"/>
              <a:gd name="connsiteX746" fmla="*/ 2101527 w 5579309"/>
              <a:gd name="connsiteY746" fmla="*/ 1529253 h 6425488"/>
              <a:gd name="connsiteX747" fmla="*/ 2093815 w 5579309"/>
              <a:gd name="connsiteY747" fmla="*/ 1547406 h 6425488"/>
              <a:gd name="connsiteX748" fmla="*/ 2105916 w 5579309"/>
              <a:gd name="connsiteY748" fmla="*/ 1552547 h 6425488"/>
              <a:gd name="connsiteX749" fmla="*/ 2105084 w 5579309"/>
              <a:gd name="connsiteY749" fmla="*/ 1562909 h 6425488"/>
              <a:gd name="connsiteX750" fmla="*/ 2104254 w 5579309"/>
              <a:gd name="connsiteY750" fmla="*/ 1573264 h 6425488"/>
              <a:gd name="connsiteX751" fmla="*/ 2123693 w 5579309"/>
              <a:gd name="connsiteY751" fmla="*/ 1577953 h 6425488"/>
              <a:gd name="connsiteX752" fmla="*/ 2143131 w 5579309"/>
              <a:gd name="connsiteY752" fmla="*/ 1582641 h 6425488"/>
              <a:gd name="connsiteX753" fmla="*/ 2168834 w 5579309"/>
              <a:gd name="connsiteY753" fmla="*/ 1522137 h 6425488"/>
              <a:gd name="connsiteX754" fmla="*/ 2179193 w 5579309"/>
              <a:gd name="connsiteY754" fmla="*/ 1522962 h 6425488"/>
              <a:gd name="connsiteX755" fmla="*/ 2189554 w 5579309"/>
              <a:gd name="connsiteY755" fmla="*/ 1523794 h 6425488"/>
              <a:gd name="connsiteX756" fmla="*/ 2210116 w 5579309"/>
              <a:gd name="connsiteY756" fmla="*/ 1475391 h 6425488"/>
              <a:gd name="connsiteX757" fmla="*/ 2222217 w 5579309"/>
              <a:gd name="connsiteY757" fmla="*/ 1480531 h 6425488"/>
              <a:gd name="connsiteX758" fmla="*/ 2227358 w 5579309"/>
              <a:gd name="connsiteY758" fmla="*/ 1468430 h 6425488"/>
              <a:gd name="connsiteX759" fmla="*/ 2243775 w 5579309"/>
              <a:gd name="connsiteY759" fmla="*/ 1471829 h 6425488"/>
              <a:gd name="connsiteX760" fmla="*/ 2260184 w 5579309"/>
              <a:gd name="connsiteY760" fmla="*/ 1475230 h 6425488"/>
              <a:gd name="connsiteX761" fmla="*/ 2265325 w 5579309"/>
              <a:gd name="connsiteY761" fmla="*/ 1463129 h 6425488"/>
              <a:gd name="connsiteX762" fmla="*/ 2266237 w 5579309"/>
              <a:gd name="connsiteY762" fmla="*/ 1477801 h 6425488"/>
              <a:gd name="connsiteX763" fmla="*/ 2299968 w 5579309"/>
              <a:gd name="connsiteY763" fmla="*/ 1499276 h 6425488"/>
              <a:gd name="connsiteX764" fmla="*/ 2362507 w 5579309"/>
              <a:gd name="connsiteY764" fmla="*/ 1486560 h 6425488"/>
              <a:gd name="connsiteX765" fmla="*/ 2410222 w 5579309"/>
              <a:gd name="connsiteY765" fmla="*/ 1424686 h 6425488"/>
              <a:gd name="connsiteX766" fmla="*/ 2422323 w 5579309"/>
              <a:gd name="connsiteY766" fmla="*/ 1429826 h 6425488"/>
              <a:gd name="connsiteX767" fmla="*/ 2421410 w 5579309"/>
              <a:gd name="connsiteY767" fmla="*/ 1415154 h 6425488"/>
              <a:gd name="connsiteX768" fmla="*/ 2420503 w 5579309"/>
              <a:gd name="connsiteY768" fmla="*/ 1400484 h 6425488"/>
              <a:gd name="connsiteX769" fmla="*/ 2427300 w 5579309"/>
              <a:gd name="connsiteY769" fmla="*/ 1367664 h 6425488"/>
              <a:gd name="connsiteX770" fmla="*/ 2415199 w 5579309"/>
              <a:gd name="connsiteY770" fmla="*/ 1362523 h 6425488"/>
              <a:gd name="connsiteX771" fmla="*/ 2450354 w 5579309"/>
              <a:gd name="connsiteY771" fmla="*/ 1288174 h 6425488"/>
              <a:gd name="connsiteX772" fmla="*/ 2492629 w 5579309"/>
              <a:gd name="connsiteY772" fmla="*/ 1281133 h 6425488"/>
              <a:gd name="connsiteX773" fmla="*/ 2496111 w 5579309"/>
              <a:gd name="connsiteY773" fmla="*/ 1289757 h 6425488"/>
              <a:gd name="connsiteX774" fmla="*/ 2505643 w 5579309"/>
              <a:gd name="connsiteY774" fmla="*/ 1300947 h 6425488"/>
              <a:gd name="connsiteX775" fmla="*/ 2525455 w 5579309"/>
              <a:gd name="connsiteY775" fmla="*/ 1287932 h 6425488"/>
              <a:gd name="connsiteX776" fmla="*/ 2573859 w 5579309"/>
              <a:gd name="connsiteY776" fmla="*/ 1308496 h 6425488"/>
              <a:gd name="connsiteX777" fmla="*/ 2578999 w 5579309"/>
              <a:gd name="connsiteY777" fmla="*/ 1296394 h 6425488"/>
              <a:gd name="connsiteX778" fmla="*/ 2630351 w 5579309"/>
              <a:gd name="connsiteY778" fmla="*/ 1293209 h 6425488"/>
              <a:gd name="connsiteX779" fmla="*/ 2658251 w 5579309"/>
              <a:gd name="connsiteY779" fmla="*/ 1244355 h 6425488"/>
              <a:gd name="connsiteX780" fmla="*/ 2647729 w 5579309"/>
              <a:gd name="connsiteY780" fmla="*/ 1193455 h 6425488"/>
              <a:gd name="connsiteX781" fmla="*/ 2671693 w 5579309"/>
              <a:gd name="connsiteY781" fmla="*/ 1128643 h 6425488"/>
              <a:gd name="connsiteX782" fmla="*/ 2764116 w 5579309"/>
              <a:gd name="connsiteY782" fmla="*/ 1146475 h 6425488"/>
              <a:gd name="connsiteX783" fmla="*/ 2761545 w 5579309"/>
              <a:gd name="connsiteY783" fmla="*/ 1152529 h 6425488"/>
              <a:gd name="connsiteX784" fmla="*/ 2812519 w 5579309"/>
              <a:gd name="connsiteY784" fmla="*/ 1167038 h 6425488"/>
              <a:gd name="connsiteX785" fmla="*/ 2842613 w 5579309"/>
              <a:gd name="connsiteY785" fmla="*/ 1129823 h 6425488"/>
              <a:gd name="connsiteX786" fmla="*/ 2870136 w 5579309"/>
              <a:gd name="connsiteY786" fmla="*/ 1098661 h 6425488"/>
              <a:gd name="connsiteX787" fmla="*/ 2866652 w 5579309"/>
              <a:gd name="connsiteY787" fmla="*/ 1090042 h 6425488"/>
              <a:gd name="connsiteX788" fmla="*/ 2876028 w 5579309"/>
              <a:gd name="connsiteY788" fmla="*/ 1051164 h 6425488"/>
              <a:gd name="connsiteX789" fmla="*/ 2982961 w 5579309"/>
              <a:gd name="connsiteY789" fmla="*/ 1018022 h 6425488"/>
              <a:gd name="connsiteX790" fmla="*/ 3032274 w 5579309"/>
              <a:gd name="connsiteY790" fmla="*/ 1053263 h 6425488"/>
              <a:gd name="connsiteX791" fmla="*/ 3117892 w 5579309"/>
              <a:gd name="connsiteY791" fmla="*/ 1103920 h 6425488"/>
              <a:gd name="connsiteX792" fmla="*/ 3108363 w 5579309"/>
              <a:gd name="connsiteY792" fmla="*/ 1092726 h 6425488"/>
              <a:gd name="connsiteX793" fmla="*/ 3014872 w 5579309"/>
              <a:gd name="connsiteY793" fmla="*/ 1010156 h 6425488"/>
              <a:gd name="connsiteX794" fmla="*/ 2937953 w 5579309"/>
              <a:gd name="connsiteY794" fmla="*/ 981048 h 6425488"/>
              <a:gd name="connsiteX795" fmla="*/ 2861040 w 5579309"/>
              <a:gd name="connsiteY795" fmla="*/ 951944 h 6425488"/>
              <a:gd name="connsiteX796" fmla="*/ 2864361 w 5579309"/>
              <a:gd name="connsiteY796" fmla="*/ 910501 h 6425488"/>
              <a:gd name="connsiteX797" fmla="*/ 2876462 w 5579309"/>
              <a:gd name="connsiteY797" fmla="*/ 915641 h 6425488"/>
              <a:gd name="connsiteX798" fmla="*/ 2881603 w 5579309"/>
              <a:gd name="connsiteY798" fmla="*/ 903541 h 6425488"/>
              <a:gd name="connsiteX799" fmla="*/ 2920474 w 5579309"/>
              <a:gd name="connsiteY799" fmla="*/ 912915 h 6425488"/>
              <a:gd name="connsiteX800" fmla="*/ 2941194 w 5579309"/>
              <a:gd name="connsiteY800" fmla="*/ 914571 h 6425488"/>
              <a:gd name="connsiteX801" fmla="*/ 2961920 w 5579309"/>
              <a:gd name="connsiteY801" fmla="*/ 916230 h 6425488"/>
              <a:gd name="connsiteX802" fmla="*/ 3000791 w 5579309"/>
              <a:gd name="connsiteY802" fmla="*/ 925604 h 6425488"/>
              <a:gd name="connsiteX803" fmla="*/ 3009416 w 5579309"/>
              <a:gd name="connsiteY803" fmla="*/ 922123 h 6425488"/>
              <a:gd name="connsiteX804" fmla="*/ 3018033 w 5579309"/>
              <a:gd name="connsiteY804" fmla="*/ 918644 h 6425488"/>
              <a:gd name="connsiteX805" fmla="*/ 3025745 w 5579309"/>
              <a:gd name="connsiteY805" fmla="*/ 900490 h 6425488"/>
              <a:gd name="connsiteX806" fmla="*/ 3010085 w 5579309"/>
              <a:gd name="connsiteY806" fmla="*/ 861699 h 6425488"/>
              <a:gd name="connsiteX807" fmla="*/ 3012576 w 5579309"/>
              <a:gd name="connsiteY807" fmla="*/ 830612 h 6425488"/>
              <a:gd name="connsiteX808" fmla="*/ 2980502 w 5579309"/>
              <a:gd name="connsiteY808" fmla="*/ 788417 h 6425488"/>
              <a:gd name="connsiteX809" fmla="*/ 2945861 w 5579309"/>
              <a:gd name="connsiteY809" fmla="*/ 752278 h 6425488"/>
              <a:gd name="connsiteX810" fmla="*/ 2968163 w 5579309"/>
              <a:gd name="connsiteY810" fmla="*/ 708183 h 6425488"/>
              <a:gd name="connsiteX811" fmla="*/ 2990467 w 5579309"/>
              <a:gd name="connsiteY811" fmla="*/ 664083 h 6425488"/>
              <a:gd name="connsiteX812" fmla="*/ 1794472 w 5579309"/>
              <a:gd name="connsiteY812" fmla="*/ 520273 h 6425488"/>
              <a:gd name="connsiteX813" fmla="*/ 1789331 w 5579309"/>
              <a:gd name="connsiteY813" fmla="*/ 532373 h 6425488"/>
              <a:gd name="connsiteX814" fmla="*/ 1804164 w 5579309"/>
              <a:gd name="connsiteY814" fmla="*/ 581529 h 6425488"/>
              <a:gd name="connsiteX815" fmla="*/ 1778379 w 5579309"/>
              <a:gd name="connsiteY815" fmla="*/ 617004 h 6425488"/>
              <a:gd name="connsiteX816" fmla="*/ 1729143 w 5579309"/>
              <a:gd name="connsiteY816" fmla="*/ 606803 h 6425488"/>
              <a:gd name="connsiteX817" fmla="*/ 1722563 w 5579309"/>
              <a:gd name="connsiteY817" fmla="*/ 571863 h 6425488"/>
              <a:gd name="connsiteX818" fmla="*/ 1727163 w 5579309"/>
              <a:gd name="connsiteY818" fmla="*/ 527394 h 6425488"/>
              <a:gd name="connsiteX819" fmla="*/ 1762106 w 5579309"/>
              <a:gd name="connsiteY819" fmla="*/ 520808 h 6425488"/>
              <a:gd name="connsiteX820" fmla="*/ 1794472 w 5579309"/>
              <a:gd name="connsiteY820" fmla="*/ 520273 h 6425488"/>
              <a:gd name="connsiteX821" fmla="*/ 2747958 w 5579309"/>
              <a:gd name="connsiteY821" fmla="*/ 33866 h 6425488"/>
              <a:gd name="connsiteX822" fmla="*/ 2796010 w 5579309"/>
              <a:gd name="connsiteY822" fmla="*/ 45800 h 6425488"/>
              <a:gd name="connsiteX823" fmla="*/ 2818552 w 5579309"/>
              <a:gd name="connsiteY823" fmla="*/ 76793 h 6425488"/>
              <a:gd name="connsiteX824" fmla="*/ 2841097 w 5579309"/>
              <a:gd name="connsiteY824" fmla="*/ 107794 h 6425488"/>
              <a:gd name="connsiteX825" fmla="*/ 2883014 w 5579309"/>
              <a:gd name="connsiteY825" fmla="*/ 261321 h 6425488"/>
              <a:gd name="connsiteX826" fmla="*/ 2875307 w 5579309"/>
              <a:gd name="connsiteY826" fmla="*/ 279464 h 6425488"/>
              <a:gd name="connsiteX827" fmla="*/ 2887408 w 5579309"/>
              <a:gd name="connsiteY827" fmla="*/ 284604 h 6425488"/>
              <a:gd name="connsiteX828" fmla="*/ 2866845 w 5579309"/>
              <a:gd name="connsiteY828" fmla="*/ 333008 h 6425488"/>
              <a:gd name="connsiteX829" fmla="*/ 2835999 w 5579309"/>
              <a:gd name="connsiteY829" fmla="*/ 405618 h 6425488"/>
              <a:gd name="connsiteX830" fmla="*/ 2823898 w 5579309"/>
              <a:gd name="connsiteY830" fmla="*/ 400477 h 6425488"/>
              <a:gd name="connsiteX831" fmla="*/ 2806737 w 5579309"/>
              <a:gd name="connsiteY831" fmla="*/ 432471 h 6425488"/>
              <a:gd name="connsiteX832" fmla="*/ 2779134 w 5579309"/>
              <a:gd name="connsiteY832" fmla="*/ 438599 h 6425488"/>
              <a:gd name="connsiteX833" fmla="*/ 2773994 w 5579309"/>
              <a:gd name="connsiteY833" fmla="*/ 450700 h 6425488"/>
              <a:gd name="connsiteX834" fmla="*/ 2743739 w 5579309"/>
              <a:gd name="connsiteY834" fmla="*/ 437847 h 6425488"/>
              <a:gd name="connsiteX835" fmla="*/ 2702296 w 5579309"/>
              <a:gd name="connsiteY835" fmla="*/ 434526 h 6425488"/>
              <a:gd name="connsiteX836" fmla="*/ 2665831 w 5579309"/>
              <a:gd name="connsiteY836" fmla="*/ 369043 h 6425488"/>
              <a:gd name="connsiteX837" fmla="*/ 2624072 w 5579309"/>
              <a:gd name="connsiteY837" fmla="*/ 265589 h 6425488"/>
              <a:gd name="connsiteX838" fmla="*/ 2646293 w 5579309"/>
              <a:gd name="connsiteY838" fmla="*/ 196460 h 6425488"/>
              <a:gd name="connsiteX839" fmla="*/ 2634192 w 5579309"/>
              <a:gd name="connsiteY839" fmla="*/ 191319 h 6425488"/>
              <a:gd name="connsiteX840" fmla="*/ 2652186 w 5579309"/>
              <a:gd name="connsiteY840" fmla="*/ 148964 h 6425488"/>
              <a:gd name="connsiteX841" fmla="*/ 2644319 w 5579309"/>
              <a:gd name="connsiteY841" fmla="*/ 117052 h 6425488"/>
              <a:gd name="connsiteX842" fmla="*/ 2747958 w 5579309"/>
              <a:gd name="connsiteY842" fmla="*/ 33866 h 6425488"/>
              <a:gd name="connsiteX843" fmla="*/ 2536907 w 5579309"/>
              <a:gd name="connsiteY843" fmla="*/ 0 h 6425488"/>
              <a:gd name="connsiteX844" fmla="*/ 2558540 w 5579309"/>
              <a:gd name="connsiteY844" fmla="*/ 16328 h 6425488"/>
              <a:gd name="connsiteX845" fmla="*/ 2597411 w 5579309"/>
              <a:gd name="connsiteY845" fmla="*/ 25703 h 6425488"/>
              <a:gd name="connsiteX846" fmla="*/ 2592723 w 5579309"/>
              <a:gd name="connsiteY846" fmla="*/ 45141 h 6425488"/>
              <a:gd name="connsiteX847" fmla="*/ 2590612 w 5579309"/>
              <a:gd name="connsiteY847" fmla="*/ 58529 h 6425488"/>
              <a:gd name="connsiteX848" fmla="*/ 2602712 w 5579309"/>
              <a:gd name="connsiteY848" fmla="*/ 63669 h 6425488"/>
              <a:gd name="connsiteX849" fmla="*/ 2579581 w 5579309"/>
              <a:gd name="connsiteY849" fmla="*/ 118120 h 6425488"/>
              <a:gd name="connsiteX850" fmla="*/ 2551518 w 5579309"/>
              <a:gd name="connsiteY850" fmla="*/ 116914 h 6425488"/>
              <a:gd name="connsiteX851" fmla="*/ 2519979 w 5579309"/>
              <a:gd name="connsiteY851" fmla="*/ 107098 h 6425488"/>
              <a:gd name="connsiteX852" fmla="*/ 2485338 w 5579309"/>
              <a:gd name="connsiteY852" fmla="*/ 70946 h 6425488"/>
              <a:gd name="connsiteX853" fmla="*/ 2508472 w 5579309"/>
              <a:gd name="connsiteY853" fmla="*/ 16489 h 6425488"/>
              <a:gd name="connsiteX854" fmla="*/ 2536907 w 5579309"/>
              <a:gd name="connsiteY854" fmla="*/ 0 h 642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</a:cxnLst>
            <a:rect l="l" t="t" r="r" b="b"/>
            <a:pathLst>
              <a:path w="5579309" h="6425488">
                <a:moveTo>
                  <a:pt x="1804153" y="6281286"/>
                </a:moveTo>
                <a:cubicBezTo>
                  <a:pt x="1827246" y="6305380"/>
                  <a:pt x="1833650" y="6329531"/>
                  <a:pt x="1823369" y="6353733"/>
                </a:cubicBezTo>
                <a:cubicBezTo>
                  <a:pt x="1819941" y="6361802"/>
                  <a:pt x="1816364" y="6367421"/>
                  <a:pt x="1812633" y="6370602"/>
                </a:cubicBezTo>
                <a:cubicBezTo>
                  <a:pt x="1808904" y="6373778"/>
                  <a:pt x="1805325" y="6379403"/>
                  <a:pt x="1801900" y="6387466"/>
                </a:cubicBezTo>
                <a:lnTo>
                  <a:pt x="1782994" y="6415149"/>
                </a:lnTo>
                <a:lnTo>
                  <a:pt x="1770893" y="6410009"/>
                </a:lnTo>
                <a:cubicBezTo>
                  <a:pt x="1757689" y="6418684"/>
                  <a:pt x="1747200" y="6423753"/>
                  <a:pt x="1739434" y="6425214"/>
                </a:cubicBezTo>
                <a:cubicBezTo>
                  <a:pt x="1731671" y="6426682"/>
                  <a:pt x="1715685" y="6422270"/>
                  <a:pt x="1691483" y="6411989"/>
                </a:cubicBezTo>
                <a:lnTo>
                  <a:pt x="1706000" y="6361011"/>
                </a:lnTo>
                <a:lnTo>
                  <a:pt x="1693899" y="6355871"/>
                </a:lnTo>
                <a:cubicBezTo>
                  <a:pt x="1717994" y="6332778"/>
                  <a:pt x="1739092" y="6316741"/>
                  <a:pt x="1757189" y="6307765"/>
                </a:cubicBezTo>
                <a:cubicBezTo>
                  <a:pt x="1775287" y="6298789"/>
                  <a:pt x="1790943" y="6289958"/>
                  <a:pt x="1804153" y="6281286"/>
                </a:cubicBezTo>
                <a:close/>
                <a:moveTo>
                  <a:pt x="1105432" y="5891606"/>
                </a:moveTo>
                <a:cubicBezTo>
                  <a:pt x="1115214" y="5891002"/>
                  <a:pt x="1138256" y="5898411"/>
                  <a:pt x="1174558" y="5913833"/>
                </a:cubicBezTo>
                <a:cubicBezTo>
                  <a:pt x="1175170" y="5923611"/>
                  <a:pt x="1176630" y="5931377"/>
                  <a:pt x="1178949" y="5937122"/>
                </a:cubicBezTo>
                <a:cubicBezTo>
                  <a:pt x="1181272" y="5942874"/>
                  <a:pt x="1182734" y="5950635"/>
                  <a:pt x="1183344" y="5960419"/>
                </a:cubicBezTo>
                <a:lnTo>
                  <a:pt x="1195444" y="5965559"/>
                </a:lnTo>
                <a:cubicBezTo>
                  <a:pt x="1200692" y="5986832"/>
                  <a:pt x="1195600" y="6015625"/>
                  <a:pt x="1180178" y="6051927"/>
                </a:cubicBezTo>
                <a:cubicBezTo>
                  <a:pt x="1163041" y="6092267"/>
                  <a:pt x="1140106" y="6118232"/>
                  <a:pt x="1111373" y="6129835"/>
                </a:cubicBezTo>
                <a:lnTo>
                  <a:pt x="1105320" y="6127264"/>
                </a:lnTo>
                <a:cubicBezTo>
                  <a:pt x="1090397" y="6139969"/>
                  <a:pt x="1078199" y="6149078"/>
                  <a:pt x="1068720" y="6154570"/>
                </a:cubicBezTo>
                <a:cubicBezTo>
                  <a:pt x="1059245" y="6160069"/>
                  <a:pt x="1043559" y="6160552"/>
                  <a:pt x="1021682" y="6156017"/>
                </a:cubicBezTo>
                <a:lnTo>
                  <a:pt x="1011401" y="6180219"/>
                </a:lnTo>
                <a:cubicBezTo>
                  <a:pt x="995263" y="6173363"/>
                  <a:pt x="983742" y="6169659"/>
                  <a:pt x="976837" y="6169105"/>
                </a:cubicBezTo>
                <a:cubicBezTo>
                  <a:pt x="969926" y="6168555"/>
                  <a:pt x="962436" y="6166564"/>
                  <a:pt x="954373" y="6163138"/>
                </a:cubicBezTo>
                <a:cubicBezTo>
                  <a:pt x="930171" y="6152857"/>
                  <a:pt x="918041" y="6139368"/>
                  <a:pt x="917990" y="6122682"/>
                </a:cubicBezTo>
                <a:cubicBezTo>
                  <a:pt x="917936" y="6105989"/>
                  <a:pt x="923907" y="6083532"/>
                  <a:pt x="935903" y="6055293"/>
                </a:cubicBezTo>
                <a:lnTo>
                  <a:pt x="923802" y="6050152"/>
                </a:lnTo>
                <a:cubicBezTo>
                  <a:pt x="923499" y="6045264"/>
                  <a:pt x="926564" y="6037342"/>
                  <a:pt x="933006" y="6026395"/>
                </a:cubicBezTo>
                <a:cubicBezTo>
                  <a:pt x="939441" y="6015433"/>
                  <a:pt x="949253" y="6001446"/>
                  <a:pt x="962438" y="5984428"/>
                </a:cubicBezTo>
                <a:cubicBezTo>
                  <a:pt x="988804" y="5950388"/>
                  <a:pt x="1004854" y="5932213"/>
                  <a:pt x="1010606" y="5929891"/>
                </a:cubicBezTo>
                <a:lnTo>
                  <a:pt x="1016654" y="5932460"/>
                </a:lnTo>
                <a:cubicBezTo>
                  <a:pt x="1028151" y="5927819"/>
                  <a:pt x="1038632" y="5922753"/>
                  <a:pt x="1048113" y="5917255"/>
                </a:cubicBezTo>
                <a:cubicBezTo>
                  <a:pt x="1057588" y="5911755"/>
                  <a:pt x="1074987" y="5907241"/>
                  <a:pt x="1100292" y="5903707"/>
                </a:cubicBezTo>
                <a:close/>
                <a:moveTo>
                  <a:pt x="2035985" y="5792299"/>
                </a:moveTo>
                <a:cubicBezTo>
                  <a:pt x="2053607" y="5791452"/>
                  <a:pt x="2072501" y="5795312"/>
                  <a:pt x="2092668" y="5803879"/>
                </a:cubicBezTo>
                <a:cubicBezTo>
                  <a:pt x="2100737" y="5807307"/>
                  <a:pt x="2111402" y="5813028"/>
                  <a:pt x="2124662" y="5821040"/>
                </a:cubicBezTo>
                <a:cubicBezTo>
                  <a:pt x="2137922" y="5829053"/>
                  <a:pt x="2144856" y="5837955"/>
                  <a:pt x="2145460" y="5847736"/>
                </a:cubicBezTo>
                <a:lnTo>
                  <a:pt x="2136091" y="5886610"/>
                </a:lnTo>
                <a:lnTo>
                  <a:pt x="2148192" y="5891751"/>
                </a:lnTo>
                <a:cubicBezTo>
                  <a:pt x="2124202" y="5948223"/>
                  <a:pt x="2081730" y="5983749"/>
                  <a:pt x="2020777" y="5998330"/>
                </a:cubicBezTo>
                <a:cubicBezTo>
                  <a:pt x="1959825" y="6012910"/>
                  <a:pt x="1915225" y="6014204"/>
                  <a:pt x="1886992" y="6002210"/>
                </a:cubicBezTo>
                <a:cubicBezTo>
                  <a:pt x="1890419" y="5994141"/>
                  <a:pt x="1890520" y="5979899"/>
                  <a:pt x="1887291" y="5959477"/>
                </a:cubicBezTo>
                <a:cubicBezTo>
                  <a:pt x="1884060" y="5939060"/>
                  <a:pt x="1889296" y="5912715"/>
                  <a:pt x="1903005" y="5880445"/>
                </a:cubicBezTo>
                <a:cubicBezTo>
                  <a:pt x="1906433" y="5872376"/>
                  <a:pt x="1909581" y="5867764"/>
                  <a:pt x="1912459" y="5866607"/>
                </a:cubicBezTo>
                <a:cubicBezTo>
                  <a:pt x="1915334" y="5865442"/>
                  <a:pt x="1918483" y="5860830"/>
                  <a:pt x="1921911" y="5852761"/>
                </a:cubicBezTo>
                <a:lnTo>
                  <a:pt x="1927958" y="5855330"/>
                </a:lnTo>
                <a:cubicBezTo>
                  <a:pt x="1937136" y="5844945"/>
                  <a:pt x="1956797" y="5829487"/>
                  <a:pt x="1986940" y="5808964"/>
                </a:cubicBezTo>
                <a:cubicBezTo>
                  <a:pt x="2002015" y="5798701"/>
                  <a:pt x="2018364" y="5793146"/>
                  <a:pt x="2035985" y="5792299"/>
                </a:cubicBezTo>
                <a:close/>
                <a:moveTo>
                  <a:pt x="1373082" y="5362475"/>
                </a:moveTo>
                <a:lnTo>
                  <a:pt x="1385183" y="5367615"/>
                </a:lnTo>
                <a:lnTo>
                  <a:pt x="1380042" y="5379716"/>
                </a:lnTo>
                <a:cubicBezTo>
                  <a:pt x="1385789" y="5377392"/>
                  <a:pt x="1390677" y="5377088"/>
                  <a:pt x="1394715" y="5378804"/>
                </a:cubicBezTo>
                <a:cubicBezTo>
                  <a:pt x="1398746" y="5380516"/>
                  <a:pt x="1403640" y="5380216"/>
                  <a:pt x="1409384" y="5377897"/>
                </a:cubicBezTo>
                <a:lnTo>
                  <a:pt x="1404244" y="5389997"/>
                </a:lnTo>
                <a:cubicBezTo>
                  <a:pt x="1422701" y="5402598"/>
                  <a:pt x="1429661" y="5419839"/>
                  <a:pt x="1425124" y="5441721"/>
                </a:cubicBezTo>
                <a:lnTo>
                  <a:pt x="1437225" y="5446862"/>
                </a:lnTo>
                <a:lnTo>
                  <a:pt x="1432085" y="5458963"/>
                </a:lnTo>
                <a:lnTo>
                  <a:pt x="1419984" y="5453822"/>
                </a:lnTo>
                <a:cubicBezTo>
                  <a:pt x="1422306" y="5459575"/>
                  <a:pt x="1422609" y="5464463"/>
                  <a:pt x="1420896" y="5468495"/>
                </a:cubicBezTo>
                <a:cubicBezTo>
                  <a:pt x="1419181" y="5472532"/>
                  <a:pt x="1419484" y="5477420"/>
                  <a:pt x="1421803" y="5483164"/>
                </a:cubicBezTo>
                <a:lnTo>
                  <a:pt x="1409703" y="5478024"/>
                </a:lnTo>
                <a:cubicBezTo>
                  <a:pt x="1406275" y="5486093"/>
                  <a:pt x="1403126" y="5490704"/>
                  <a:pt x="1400251" y="5491869"/>
                </a:cubicBezTo>
                <a:cubicBezTo>
                  <a:pt x="1397379" y="5493029"/>
                  <a:pt x="1394230" y="5497640"/>
                  <a:pt x="1390802" y="5505709"/>
                </a:cubicBezTo>
                <a:lnTo>
                  <a:pt x="1378702" y="5500569"/>
                </a:lnTo>
                <a:lnTo>
                  <a:pt x="1381273" y="5494516"/>
                </a:lnTo>
                <a:cubicBezTo>
                  <a:pt x="1377236" y="5492801"/>
                  <a:pt x="1370329" y="5492253"/>
                  <a:pt x="1360548" y="5492857"/>
                </a:cubicBezTo>
                <a:lnTo>
                  <a:pt x="1357976" y="5498910"/>
                </a:lnTo>
                <a:cubicBezTo>
                  <a:pt x="1337806" y="5490342"/>
                  <a:pt x="1324397" y="5479879"/>
                  <a:pt x="1317740" y="5467526"/>
                </a:cubicBezTo>
                <a:cubicBezTo>
                  <a:pt x="1311080" y="5455178"/>
                  <a:pt x="1303718" y="5447285"/>
                  <a:pt x="1295649" y="5443857"/>
                </a:cubicBezTo>
                <a:cubicBezTo>
                  <a:pt x="1300790" y="5431756"/>
                  <a:pt x="1309085" y="5415046"/>
                  <a:pt x="1320526" y="5393717"/>
                </a:cubicBezTo>
                <a:cubicBezTo>
                  <a:pt x="1331966" y="5372388"/>
                  <a:pt x="1347772" y="5366007"/>
                  <a:pt x="1367941" y="5374576"/>
                </a:cubicBezTo>
                <a:close/>
                <a:moveTo>
                  <a:pt x="3539338" y="5239919"/>
                </a:moveTo>
                <a:cubicBezTo>
                  <a:pt x="3530769" y="5260088"/>
                  <a:pt x="3526512" y="5278514"/>
                  <a:pt x="3526565" y="5295207"/>
                </a:cubicBezTo>
                <a:cubicBezTo>
                  <a:pt x="3526616" y="5311893"/>
                  <a:pt x="3524380" y="5331177"/>
                  <a:pt x="3519843" y="5353059"/>
                </a:cubicBezTo>
                <a:lnTo>
                  <a:pt x="3495642" y="5342778"/>
                </a:lnTo>
                <a:cubicBezTo>
                  <a:pt x="3499067" y="5334715"/>
                  <a:pt x="3501335" y="5323773"/>
                  <a:pt x="3502444" y="5309960"/>
                </a:cubicBezTo>
                <a:cubicBezTo>
                  <a:pt x="3503550" y="5296138"/>
                  <a:pt x="3506675" y="5283181"/>
                  <a:pt x="3511815" y="5271080"/>
                </a:cubicBezTo>
                <a:cubicBezTo>
                  <a:pt x="3515241" y="5263017"/>
                  <a:pt x="3524413" y="5252629"/>
                  <a:pt x="3539338" y="5239919"/>
                </a:cubicBezTo>
                <a:close/>
                <a:moveTo>
                  <a:pt x="2737490" y="4992141"/>
                </a:moveTo>
                <a:cubicBezTo>
                  <a:pt x="2757050" y="4990925"/>
                  <a:pt x="2784986" y="4998033"/>
                  <a:pt x="2821288" y="5013455"/>
                </a:cubicBezTo>
                <a:cubicBezTo>
                  <a:pt x="2833389" y="5018596"/>
                  <a:pt x="2836865" y="5027218"/>
                  <a:pt x="2831725" y="5039319"/>
                </a:cubicBezTo>
                <a:cubicBezTo>
                  <a:pt x="2842113" y="5048491"/>
                  <a:pt x="2853363" y="5055650"/>
                  <a:pt x="2865464" y="5060791"/>
                </a:cubicBezTo>
                <a:cubicBezTo>
                  <a:pt x="2877564" y="5065931"/>
                  <a:pt x="2890825" y="5073944"/>
                  <a:pt x="2905242" y="5084835"/>
                </a:cubicBezTo>
                <a:lnTo>
                  <a:pt x="2889820" y="5121137"/>
                </a:lnTo>
                <a:cubicBezTo>
                  <a:pt x="2876007" y="5120028"/>
                  <a:pt x="2852965" y="5112619"/>
                  <a:pt x="2820694" y="5098910"/>
                </a:cubicBezTo>
                <a:lnTo>
                  <a:pt x="2815551" y="5111017"/>
                </a:lnTo>
                <a:cubicBezTo>
                  <a:pt x="2811519" y="5109304"/>
                  <a:pt x="2808067" y="5109027"/>
                  <a:pt x="2805195" y="5110187"/>
                </a:cubicBezTo>
                <a:cubicBezTo>
                  <a:pt x="2802317" y="5111344"/>
                  <a:pt x="2798865" y="5111067"/>
                  <a:pt x="2794834" y="5109355"/>
                </a:cubicBezTo>
                <a:cubicBezTo>
                  <a:pt x="2774664" y="5100786"/>
                  <a:pt x="2753611" y="5085893"/>
                  <a:pt x="2731678" y="5064671"/>
                </a:cubicBezTo>
                <a:cubicBezTo>
                  <a:pt x="2709739" y="5043446"/>
                  <a:pt x="2697614" y="5029960"/>
                  <a:pt x="2695295" y="5024215"/>
                </a:cubicBezTo>
                <a:lnTo>
                  <a:pt x="2683194" y="5019075"/>
                </a:lnTo>
                <a:lnTo>
                  <a:pt x="2693476" y="4994873"/>
                </a:lnTo>
                <a:cubicBezTo>
                  <a:pt x="2703254" y="4994261"/>
                  <a:pt x="2717924" y="4993354"/>
                  <a:pt x="2737490" y="4992141"/>
                </a:cubicBezTo>
                <a:close/>
                <a:moveTo>
                  <a:pt x="915919" y="4925414"/>
                </a:moveTo>
                <a:lnTo>
                  <a:pt x="964328" y="4945979"/>
                </a:lnTo>
                <a:lnTo>
                  <a:pt x="954951" y="4984856"/>
                </a:lnTo>
                <a:lnTo>
                  <a:pt x="949811" y="4996956"/>
                </a:lnTo>
                <a:lnTo>
                  <a:pt x="936053" y="5012536"/>
                </a:lnTo>
                <a:cubicBezTo>
                  <a:pt x="927985" y="5009108"/>
                  <a:pt x="921503" y="5007544"/>
                  <a:pt x="916613" y="5007853"/>
                </a:cubicBezTo>
                <a:cubicBezTo>
                  <a:pt x="911725" y="5008156"/>
                  <a:pt x="907259" y="5007449"/>
                  <a:pt x="903227" y="5005736"/>
                </a:cubicBezTo>
                <a:cubicBezTo>
                  <a:pt x="900903" y="4999989"/>
                  <a:pt x="900602" y="4995096"/>
                  <a:pt x="902315" y="4991064"/>
                </a:cubicBezTo>
                <a:cubicBezTo>
                  <a:pt x="904030" y="4987027"/>
                  <a:pt x="903727" y="4982138"/>
                  <a:pt x="901408" y="4976394"/>
                </a:cubicBezTo>
                <a:close/>
                <a:moveTo>
                  <a:pt x="43605" y="4776262"/>
                </a:moveTo>
                <a:cubicBezTo>
                  <a:pt x="55706" y="4781403"/>
                  <a:pt x="64935" y="4787703"/>
                  <a:pt x="71283" y="4795165"/>
                </a:cubicBezTo>
                <a:cubicBezTo>
                  <a:pt x="77639" y="4802625"/>
                  <a:pt x="82836" y="4807212"/>
                  <a:pt x="86868" y="4808925"/>
                </a:cubicBezTo>
                <a:lnTo>
                  <a:pt x="92008" y="4796824"/>
                </a:lnTo>
                <a:lnTo>
                  <a:pt x="140412" y="4817387"/>
                </a:lnTo>
                <a:cubicBezTo>
                  <a:pt x="141021" y="4827171"/>
                  <a:pt x="141904" y="4833495"/>
                  <a:pt x="143061" y="4836373"/>
                </a:cubicBezTo>
                <a:cubicBezTo>
                  <a:pt x="144221" y="4839245"/>
                  <a:pt x="145103" y="4845569"/>
                  <a:pt x="145713" y="4855354"/>
                </a:cubicBezTo>
                <a:lnTo>
                  <a:pt x="79156" y="4827079"/>
                </a:lnTo>
                <a:lnTo>
                  <a:pt x="84296" y="4814978"/>
                </a:lnTo>
                <a:lnTo>
                  <a:pt x="47994" y="4799557"/>
                </a:lnTo>
                <a:close/>
                <a:moveTo>
                  <a:pt x="563411" y="4756921"/>
                </a:moveTo>
                <a:cubicBezTo>
                  <a:pt x="577365" y="4756301"/>
                  <a:pt x="594273" y="4757831"/>
                  <a:pt x="614137" y="4761510"/>
                </a:cubicBezTo>
                <a:cubicBezTo>
                  <a:pt x="617065" y="4777038"/>
                  <a:pt x="619842" y="4790123"/>
                  <a:pt x="622464" y="4800756"/>
                </a:cubicBezTo>
                <a:cubicBezTo>
                  <a:pt x="625089" y="4811396"/>
                  <a:pt x="627004" y="4826494"/>
                  <a:pt x="628218" y="4846060"/>
                </a:cubicBezTo>
                <a:lnTo>
                  <a:pt x="616117" y="4840919"/>
                </a:lnTo>
                <a:lnTo>
                  <a:pt x="597213" y="4868597"/>
                </a:lnTo>
                <a:lnTo>
                  <a:pt x="594642" y="4874650"/>
                </a:lnTo>
                <a:cubicBezTo>
                  <a:pt x="579113" y="4877579"/>
                  <a:pt x="565023" y="4879922"/>
                  <a:pt x="552367" y="4881691"/>
                </a:cubicBezTo>
                <a:cubicBezTo>
                  <a:pt x="539713" y="4883454"/>
                  <a:pt x="527333" y="4881771"/>
                  <a:pt x="515232" y="4876631"/>
                </a:cubicBezTo>
                <a:cubicBezTo>
                  <a:pt x="503131" y="4871490"/>
                  <a:pt x="498371" y="4865892"/>
                  <a:pt x="500940" y="4859844"/>
                </a:cubicBezTo>
                <a:cubicBezTo>
                  <a:pt x="503511" y="4853791"/>
                  <a:pt x="498440" y="4843307"/>
                  <a:pt x="485735" y="4828385"/>
                </a:cubicBezTo>
                <a:cubicBezTo>
                  <a:pt x="499444" y="4796114"/>
                  <a:pt x="514337" y="4775062"/>
                  <a:pt x="530419" y="4765229"/>
                </a:cubicBezTo>
                <a:cubicBezTo>
                  <a:pt x="538461" y="4760310"/>
                  <a:pt x="549459" y="4757541"/>
                  <a:pt x="563411" y="4756921"/>
                </a:cubicBezTo>
                <a:close/>
                <a:moveTo>
                  <a:pt x="801386" y="4741057"/>
                </a:moveTo>
                <a:lnTo>
                  <a:pt x="813487" y="4746198"/>
                </a:lnTo>
                <a:cubicBezTo>
                  <a:pt x="824978" y="4741554"/>
                  <a:pt x="843685" y="4742363"/>
                  <a:pt x="869600" y="4748612"/>
                </a:cubicBezTo>
                <a:cubicBezTo>
                  <a:pt x="868491" y="4762425"/>
                  <a:pt x="865372" y="4775385"/>
                  <a:pt x="860231" y="4787486"/>
                </a:cubicBezTo>
                <a:cubicBezTo>
                  <a:pt x="842990" y="4794446"/>
                  <a:pt x="835524" y="4800800"/>
                  <a:pt x="837849" y="4806547"/>
                </a:cubicBezTo>
                <a:cubicBezTo>
                  <a:pt x="840168" y="4812291"/>
                  <a:pt x="833256" y="4811741"/>
                  <a:pt x="817124" y="4804888"/>
                </a:cubicBezTo>
                <a:cubicBezTo>
                  <a:pt x="796954" y="4796319"/>
                  <a:pt x="789592" y="4788426"/>
                  <a:pt x="795036" y="4781213"/>
                </a:cubicBezTo>
                <a:cubicBezTo>
                  <a:pt x="800482" y="4774009"/>
                  <a:pt x="802594" y="4760621"/>
                  <a:pt x="801386" y="4741057"/>
                </a:cubicBezTo>
                <a:close/>
                <a:moveTo>
                  <a:pt x="185" y="4693539"/>
                </a:moveTo>
                <a:lnTo>
                  <a:pt x="58118" y="4725295"/>
                </a:lnTo>
                <a:lnTo>
                  <a:pt x="50408" y="4743444"/>
                </a:lnTo>
                <a:lnTo>
                  <a:pt x="2005" y="4722881"/>
                </a:lnTo>
                <a:cubicBezTo>
                  <a:pt x="-320" y="4717134"/>
                  <a:pt x="-623" y="4712246"/>
                  <a:pt x="1092" y="4708209"/>
                </a:cubicBezTo>
                <a:cubicBezTo>
                  <a:pt x="2805" y="4704177"/>
                  <a:pt x="2502" y="4699289"/>
                  <a:pt x="185" y="4693539"/>
                </a:cubicBezTo>
                <a:close/>
                <a:moveTo>
                  <a:pt x="3864589" y="4642417"/>
                </a:moveTo>
                <a:lnTo>
                  <a:pt x="3897409" y="4649214"/>
                </a:lnTo>
                <a:cubicBezTo>
                  <a:pt x="3902051" y="4660711"/>
                  <a:pt x="3908407" y="4668171"/>
                  <a:pt x="3916470" y="4671596"/>
                </a:cubicBezTo>
                <a:cubicBezTo>
                  <a:pt x="3924539" y="4675024"/>
                  <a:pt x="3925143" y="4684806"/>
                  <a:pt x="3918290" y="4700938"/>
                </a:cubicBezTo>
                <a:lnTo>
                  <a:pt x="3948545" y="4713791"/>
                </a:lnTo>
                <a:lnTo>
                  <a:pt x="3943404" y="4725892"/>
                </a:lnTo>
                <a:cubicBezTo>
                  <a:pt x="3952077" y="4739102"/>
                  <a:pt x="3961178" y="4751303"/>
                  <a:pt x="3970710" y="4762492"/>
                </a:cubicBezTo>
                <a:cubicBezTo>
                  <a:pt x="3980239" y="4773685"/>
                  <a:pt x="3980723" y="4789366"/>
                  <a:pt x="3972155" y="4809535"/>
                </a:cubicBezTo>
                <a:lnTo>
                  <a:pt x="3966102" y="4806964"/>
                </a:lnTo>
                <a:cubicBezTo>
                  <a:pt x="3951185" y="4819671"/>
                  <a:pt x="3927587" y="4819172"/>
                  <a:pt x="3895317" y="4805462"/>
                </a:cubicBezTo>
                <a:cubicBezTo>
                  <a:pt x="3890676" y="4793966"/>
                  <a:pt x="3877971" y="4779043"/>
                  <a:pt x="3857195" y="4760699"/>
                </a:cubicBezTo>
                <a:cubicBezTo>
                  <a:pt x="3836421" y="4742348"/>
                  <a:pt x="3825727" y="4728280"/>
                  <a:pt x="3825121" y="4718504"/>
                </a:cubicBezTo>
                <a:lnTo>
                  <a:pt x="3844026" y="4690820"/>
                </a:lnTo>
                <a:close/>
                <a:moveTo>
                  <a:pt x="4156635" y="4459348"/>
                </a:moveTo>
                <a:lnTo>
                  <a:pt x="4276736" y="4496084"/>
                </a:lnTo>
                <a:lnTo>
                  <a:pt x="4271595" y="4508185"/>
                </a:lnTo>
                <a:lnTo>
                  <a:pt x="4326052" y="4531319"/>
                </a:lnTo>
                <a:lnTo>
                  <a:pt x="4323480" y="4537372"/>
                </a:lnTo>
                <a:cubicBezTo>
                  <a:pt x="4329836" y="4544831"/>
                  <a:pt x="4343801" y="4548384"/>
                  <a:pt x="4365378" y="4548025"/>
                </a:cubicBezTo>
                <a:cubicBezTo>
                  <a:pt x="4386957" y="4547673"/>
                  <a:pt x="4399765" y="4548349"/>
                  <a:pt x="4403797" y="4550061"/>
                </a:cubicBezTo>
                <a:cubicBezTo>
                  <a:pt x="4418220" y="4560954"/>
                  <a:pt x="4431480" y="4568967"/>
                  <a:pt x="4443581" y="4574108"/>
                </a:cubicBezTo>
                <a:cubicBezTo>
                  <a:pt x="4455682" y="4579248"/>
                  <a:pt x="4466926" y="4586405"/>
                  <a:pt x="4477314" y="4595577"/>
                </a:cubicBezTo>
                <a:lnTo>
                  <a:pt x="4461890" y="4631885"/>
                </a:lnTo>
                <a:lnTo>
                  <a:pt x="4449789" y="4626745"/>
                </a:lnTo>
                <a:lnTo>
                  <a:pt x="4444649" y="4638845"/>
                </a:lnTo>
                <a:lnTo>
                  <a:pt x="4443742" y="4624175"/>
                </a:lnTo>
                <a:cubicBezTo>
                  <a:pt x="4435673" y="4620747"/>
                  <a:pt x="4433229" y="4620899"/>
                  <a:pt x="4436404" y="4624628"/>
                </a:cubicBezTo>
                <a:cubicBezTo>
                  <a:pt x="4439580" y="4628356"/>
                  <a:pt x="4436279" y="4630524"/>
                  <a:pt x="4426500" y="4631136"/>
                </a:cubicBezTo>
                <a:cubicBezTo>
                  <a:pt x="4408046" y="4618530"/>
                  <a:pt x="4390748" y="4608802"/>
                  <a:pt x="4374616" y="4601949"/>
                </a:cubicBezTo>
                <a:cubicBezTo>
                  <a:pt x="4358477" y="4595093"/>
                  <a:pt x="4341185" y="4585367"/>
                  <a:pt x="4322728" y="4572767"/>
                </a:cubicBezTo>
                <a:lnTo>
                  <a:pt x="4327869" y="4560666"/>
                </a:lnTo>
                <a:lnTo>
                  <a:pt x="4315768" y="4555526"/>
                </a:lnTo>
                <a:lnTo>
                  <a:pt x="4310627" y="4567626"/>
                </a:lnTo>
                <a:cubicBezTo>
                  <a:pt x="4286426" y="4557345"/>
                  <a:pt x="4256450" y="4541035"/>
                  <a:pt x="4220695" y="4518707"/>
                </a:cubicBezTo>
                <a:cubicBezTo>
                  <a:pt x="4184949" y="4496376"/>
                  <a:pt x="4163593" y="4476595"/>
                  <a:pt x="4156635" y="4459348"/>
                </a:cubicBezTo>
                <a:close/>
                <a:moveTo>
                  <a:pt x="3958952" y="4453931"/>
                </a:moveTo>
                <a:lnTo>
                  <a:pt x="4110214" y="4518190"/>
                </a:lnTo>
                <a:lnTo>
                  <a:pt x="4118837" y="4514713"/>
                </a:lnTo>
                <a:cubicBezTo>
                  <a:pt x="4122869" y="4516426"/>
                  <a:pt x="4126320" y="4516703"/>
                  <a:pt x="4129193" y="4515543"/>
                </a:cubicBezTo>
                <a:cubicBezTo>
                  <a:pt x="4132073" y="4514381"/>
                  <a:pt x="4137541" y="4515513"/>
                  <a:pt x="4145610" y="4518941"/>
                </a:cubicBezTo>
                <a:lnTo>
                  <a:pt x="4140469" y="4531042"/>
                </a:lnTo>
                <a:lnTo>
                  <a:pt x="4164671" y="4541323"/>
                </a:lnTo>
                <a:cubicBezTo>
                  <a:pt x="4166987" y="4547074"/>
                  <a:pt x="4167719" y="4550954"/>
                  <a:pt x="4166862" y="4552969"/>
                </a:cubicBezTo>
                <a:cubicBezTo>
                  <a:pt x="4166006" y="4554985"/>
                  <a:pt x="4166741" y="4558874"/>
                  <a:pt x="4169059" y="4564618"/>
                </a:cubicBezTo>
                <a:lnTo>
                  <a:pt x="4251199" y="4606658"/>
                </a:lnTo>
                <a:lnTo>
                  <a:pt x="4236684" y="4657630"/>
                </a:lnTo>
                <a:cubicBezTo>
                  <a:pt x="4217124" y="4658846"/>
                  <a:pt x="4202882" y="4658745"/>
                  <a:pt x="4193957" y="4657333"/>
                </a:cubicBezTo>
                <a:cubicBezTo>
                  <a:pt x="4185031" y="4655921"/>
                  <a:pt x="4166455" y="4649219"/>
                  <a:pt x="4138216" y="4637223"/>
                </a:cubicBezTo>
                <a:cubicBezTo>
                  <a:pt x="4128937" y="4614237"/>
                  <a:pt x="4118549" y="4605065"/>
                  <a:pt x="4107054" y="4609700"/>
                </a:cubicBezTo>
                <a:cubicBezTo>
                  <a:pt x="4095557" y="4614341"/>
                  <a:pt x="4080281" y="4605472"/>
                  <a:pt x="4061214" y="4583088"/>
                </a:cubicBezTo>
                <a:lnTo>
                  <a:pt x="4045638" y="4569325"/>
                </a:lnTo>
                <a:lnTo>
                  <a:pt x="4050778" y="4557224"/>
                </a:lnTo>
                <a:lnTo>
                  <a:pt x="4020524" y="4544371"/>
                </a:lnTo>
                <a:lnTo>
                  <a:pt x="4025664" y="4532271"/>
                </a:lnTo>
                <a:lnTo>
                  <a:pt x="3961676" y="4497948"/>
                </a:lnTo>
                <a:lnTo>
                  <a:pt x="3958200" y="4489326"/>
                </a:lnTo>
                <a:cubicBezTo>
                  <a:pt x="3953559" y="4477829"/>
                  <a:pt x="3951240" y="4472085"/>
                  <a:pt x="3951240" y="4472085"/>
                </a:cubicBezTo>
                <a:close/>
                <a:moveTo>
                  <a:pt x="605148" y="3832723"/>
                </a:moveTo>
                <a:cubicBezTo>
                  <a:pt x="641395" y="3831456"/>
                  <a:pt x="681710" y="3840248"/>
                  <a:pt x="726082" y="3859097"/>
                </a:cubicBezTo>
                <a:lnTo>
                  <a:pt x="729558" y="3867720"/>
                </a:lnTo>
                <a:cubicBezTo>
                  <a:pt x="722704" y="3883852"/>
                  <a:pt x="699439" y="3896589"/>
                  <a:pt x="659760" y="3905922"/>
                </a:cubicBezTo>
                <a:cubicBezTo>
                  <a:pt x="620086" y="3915257"/>
                  <a:pt x="586127" y="3913926"/>
                  <a:pt x="557888" y="3901929"/>
                </a:cubicBezTo>
                <a:cubicBezTo>
                  <a:pt x="537723" y="3893363"/>
                  <a:pt x="524458" y="3885348"/>
                  <a:pt x="518109" y="3877885"/>
                </a:cubicBezTo>
                <a:cubicBezTo>
                  <a:pt x="539882" y="3849040"/>
                  <a:pt x="568897" y="3833987"/>
                  <a:pt x="605148" y="3832723"/>
                </a:cubicBezTo>
                <a:close/>
                <a:moveTo>
                  <a:pt x="1392440" y="2492252"/>
                </a:moveTo>
                <a:cubicBezTo>
                  <a:pt x="1402828" y="2501426"/>
                  <a:pt x="1408605" y="2507448"/>
                  <a:pt x="1409764" y="2510321"/>
                </a:cubicBezTo>
                <a:cubicBezTo>
                  <a:pt x="1410922" y="2513198"/>
                  <a:pt x="1414682" y="2518365"/>
                  <a:pt x="1421033" y="2525822"/>
                </a:cubicBezTo>
                <a:lnTo>
                  <a:pt x="1415892" y="2537923"/>
                </a:lnTo>
                <a:cubicBezTo>
                  <a:pt x="1423961" y="2541351"/>
                  <a:pt x="1431727" y="2539891"/>
                  <a:pt x="1439187" y="2533534"/>
                </a:cubicBezTo>
                <a:cubicBezTo>
                  <a:pt x="1446644" y="2527184"/>
                  <a:pt x="1453253" y="2522847"/>
                  <a:pt x="1458997" y="2520528"/>
                </a:cubicBezTo>
                <a:lnTo>
                  <a:pt x="1531608" y="2551373"/>
                </a:lnTo>
                <a:cubicBezTo>
                  <a:pt x="1532818" y="2570931"/>
                  <a:pt x="1534738" y="2586032"/>
                  <a:pt x="1537358" y="2596670"/>
                </a:cubicBezTo>
                <a:cubicBezTo>
                  <a:pt x="1539983" y="2607310"/>
                  <a:pt x="1537010" y="2622710"/>
                  <a:pt x="1528442" y="2642881"/>
                </a:cubicBezTo>
                <a:cubicBezTo>
                  <a:pt x="1508884" y="2644091"/>
                  <a:pt x="1495219" y="2645432"/>
                  <a:pt x="1487454" y="2646892"/>
                </a:cubicBezTo>
                <a:cubicBezTo>
                  <a:pt x="1479691" y="2648360"/>
                  <a:pt x="1461688" y="2643092"/>
                  <a:pt x="1433455" y="2631098"/>
                </a:cubicBezTo>
                <a:cubicBezTo>
                  <a:pt x="1428814" y="2619601"/>
                  <a:pt x="1423466" y="2612570"/>
                  <a:pt x="1417418" y="2610001"/>
                </a:cubicBezTo>
                <a:cubicBezTo>
                  <a:pt x="1411365" y="2607429"/>
                  <a:pt x="1408287" y="2589452"/>
                  <a:pt x="1408180" y="2556078"/>
                </a:cubicBezTo>
                <a:cubicBezTo>
                  <a:pt x="1398404" y="2556683"/>
                  <a:pt x="1389479" y="2555272"/>
                  <a:pt x="1381410" y="2551844"/>
                </a:cubicBezTo>
                <a:cubicBezTo>
                  <a:pt x="1373346" y="2548418"/>
                  <a:pt x="1366687" y="2536071"/>
                  <a:pt x="1361442" y="2514792"/>
                </a:cubicBezTo>
                <a:lnTo>
                  <a:pt x="1349335" y="2509650"/>
                </a:lnTo>
                <a:lnTo>
                  <a:pt x="1354476" y="2497549"/>
                </a:lnTo>
                <a:lnTo>
                  <a:pt x="1366582" y="2502691"/>
                </a:lnTo>
                <a:cubicBezTo>
                  <a:pt x="1372327" y="2500372"/>
                  <a:pt x="1376207" y="2499641"/>
                  <a:pt x="1378223" y="2500498"/>
                </a:cubicBezTo>
                <a:cubicBezTo>
                  <a:pt x="1380244" y="2501357"/>
                  <a:pt x="1384983" y="2498603"/>
                  <a:pt x="1392440" y="2492252"/>
                </a:cubicBezTo>
                <a:close/>
                <a:moveTo>
                  <a:pt x="1591435" y="2364295"/>
                </a:moveTo>
                <a:cubicBezTo>
                  <a:pt x="1599780" y="2364268"/>
                  <a:pt x="1610432" y="2365817"/>
                  <a:pt x="1623391" y="2368944"/>
                </a:cubicBezTo>
                <a:lnTo>
                  <a:pt x="1618251" y="2381045"/>
                </a:lnTo>
                <a:cubicBezTo>
                  <a:pt x="1620570" y="2386789"/>
                  <a:pt x="1623743" y="2390523"/>
                  <a:pt x="1627781" y="2392239"/>
                </a:cubicBezTo>
                <a:cubicBezTo>
                  <a:pt x="1631812" y="2393951"/>
                  <a:pt x="1634686" y="2392787"/>
                  <a:pt x="1636399" y="2388755"/>
                </a:cubicBezTo>
                <a:cubicBezTo>
                  <a:pt x="1644468" y="2392183"/>
                  <a:pt x="1647950" y="2400808"/>
                  <a:pt x="1646841" y="2414620"/>
                </a:cubicBezTo>
                <a:lnTo>
                  <a:pt x="1658942" y="2419761"/>
                </a:lnTo>
                <a:lnTo>
                  <a:pt x="1636721" y="2488889"/>
                </a:lnTo>
                <a:cubicBezTo>
                  <a:pt x="1626939" y="2489493"/>
                  <a:pt x="1615721" y="2490676"/>
                  <a:pt x="1603064" y="2492446"/>
                </a:cubicBezTo>
                <a:cubicBezTo>
                  <a:pt x="1590410" y="2494209"/>
                  <a:pt x="1576015" y="2491670"/>
                  <a:pt x="1559882" y="2484816"/>
                </a:cubicBezTo>
                <a:cubicBezTo>
                  <a:pt x="1547776" y="2479673"/>
                  <a:pt x="1541428" y="2472211"/>
                  <a:pt x="1540816" y="2462432"/>
                </a:cubicBezTo>
                <a:cubicBezTo>
                  <a:pt x="1540212" y="2452650"/>
                  <a:pt x="1537592" y="2442012"/>
                  <a:pt x="1532951" y="2430515"/>
                </a:cubicBezTo>
                <a:lnTo>
                  <a:pt x="1467298" y="2416917"/>
                </a:lnTo>
                <a:lnTo>
                  <a:pt x="1481816" y="2365939"/>
                </a:lnTo>
                <a:cubicBezTo>
                  <a:pt x="1491597" y="2365334"/>
                  <a:pt x="1505411" y="2366442"/>
                  <a:pt x="1523259" y="2369259"/>
                </a:cubicBezTo>
                <a:cubicBezTo>
                  <a:pt x="1523862" y="2379042"/>
                  <a:pt x="1526488" y="2389682"/>
                  <a:pt x="1531131" y="2401171"/>
                </a:cubicBezTo>
                <a:lnTo>
                  <a:pt x="1536272" y="2389071"/>
                </a:lnTo>
                <a:cubicBezTo>
                  <a:pt x="1553513" y="2382113"/>
                  <a:pt x="1565866" y="2375455"/>
                  <a:pt x="1573324" y="2369104"/>
                </a:cubicBezTo>
                <a:cubicBezTo>
                  <a:pt x="1577054" y="2365925"/>
                  <a:pt x="1583091" y="2364322"/>
                  <a:pt x="1591435" y="2364295"/>
                </a:cubicBezTo>
                <a:close/>
                <a:moveTo>
                  <a:pt x="1083860" y="2361170"/>
                </a:moveTo>
                <a:lnTo>
                  <a:pt x="1120162" y="2376592"/>
                </a:lnTo>
                <a:lnTo>
                  <a:pt x="1115021" y="2388693"/>
                </a:lnTo>
                <a:lnTo>
                  <a:pt x="1121069" y="2391263"/>
                </a:lnTo>
                <a:cubicBezTo>
                  <a:pt x="1117643" y="2399326"/>
                  <a:pt x="1114064" y="2404948"/>
                  <a:pt x="1110335" y="2408126"/>
                </a:cubicBezTo>
                <a:cubicBezTo>
                  <a:pt x="1106604" y="2411306"/>
                  <a:pt x="1103027" y="2416926"/>
                  <a:pt x="1099600" y="2424996"/>
                </a:cubicBezTo>
                <a:lnTo>
                  <a:pt x="1053768" y="2398379"/>
                </a:lnTo>
                <a:cubicBezTo>
                  <a:pt x="1061225" y="2392028"/>
                  <a:pt x="1066241" y="2385825"/>
                  <a:pt x="1068810" y="2379777"/>
                </a:cubicBezTo>
                <a:cubicBezTo>
                  <a:pt x="1071381" y="2373723"/>
                  <a:pt x="1076397" y="2367518"/>
                  <a:pt x="1083860" y="2361170"/>
                </a:cubicBezTo>
                <a:close/>
                <a:moveTo>
                  <a:pt x="1219599" y="2020633"/>
                </a:moveTo>
                <a:cubicBezTo>
                  <a:pt x="1228801" y="2018589"/>
                  <a:pt x="1240461" y="2020567"/>
                  <a:pt x="1254581" y="2026564"/>
                </a:cubicBezTo>
                <a:cubicBezTo>
                  <a:pt x="1259221" y="2038062"/>
                  <a:pt x="1261113" y="2044814"/>
                  <a:pt x="1260255" y="2046830"/>
                </a:cubicBezTo>
                <a:cubicBezTo>
                  <a:pt x="1259399" y="2048845"/>
                  <a:pt x="1258416" y="2056763"/>
                  <a:pt x="1257306" y="2070577"/>
                </a:cubicBezTo>
                <a:cubicBezTo>
                  <a:pt x="1247530" y="2071183"/>
                  <a:pt x="1231145" y="2076127"/>
                  <a:pt x="1208151" y="2085410"/>
                </a:cubicBezTo>
                <a:lnTo>
                  <a:pt x="1207244" y="2070740"/>
                </a:lnTo>
                <a:cubicBezTo>
                  <a:pt x="1196859" y="2061561"/>
                  <a:pt x="1194231" y="2050926"/>
                  <a:pt x="1199372" y="2038826"/>
                </a:cubicBezTo>
                <a:cubicBezTo>
                  <a:pt x="1203656" y="2028742"/>
                  <a:pt x="1210398" y="2022676"/>
                  <a:pt x="1219599" y="2020633"/>
                </a:cubicBezTo>
                <a:close/>
                <a:moveTo>
                  <a:pt x="4670150" y="1577627"/>
                </a:moveTo>
                <a:cubicBezTo>
                  <a:pt x="4681947" y="1577877"/>
                  <a:pt x="4693897" y="1580573"/>
                  <a:pt x="4705998" y="1585713"/>
                </a:cubicBezTo>
                <a:cubicBezTo>
                  <a:pt x="4718099" y="1590854"/>
                  <a:pt x="4729771" y="1597002"/>
                  <a:pt x="4741016" y="1604159"/>
                </a:cubicBezTo>
                <a:cubicBezTo>
                  <a:pt x="4752260" y="1611315"/>
                  <a:pt x="4765952" y="1618328"/>
                  <a:pt x="4782084" y="1625181"/>
                </a:cubicBezTo>
                <a:lnTo>
                  <a:pt x="4791616" y="1636370"/>
                </a:lnTo>
                <a:cubicBezTo>
                  <a:pt x="4769234" y="1655431"/>
                  <a:pt x="4746246" y="1664715"/>
                  <a:pt x="4722651" y="1664210"/>
                </a:cubicBezTo>
                <a:cubicBezTo>
                  <a:pt x="4699053" y="1663711"/>
                  <a:pt x="4677168" y="1659180"/>
                  <a:pt x="4656998" y="1650611"/>
                </a:cubicBezTo>
                <a:cubicBezTo>
                  <a:pt x="4640866" y="1643758"/>
                  <a:pt x="4619235" y="1627424"/>
                  <a:pt x="4592105" y="1601614"/>
                </a:cubicBezTo>
                <a:cubicBezTo>
                  <a:pt x="4602993" y="1587188"/>
                  <a:pt x="4609448" y="1580412"/>
                  <a:pt x="4611464" y="1581268"/>
                </a:cubicBezTo>
                <a:cubicBezTo>
                  <a:pt x="4613480" y="1582124"/>
                  <a:pt x="4621397" y="1583108"/>
                  <a:pt x="4635213" y="1584212"/>
                </a:cubicBezTo>
                <a:cubicBezTo>
                  <a:pt x="4646706" y="1579572"/>
                  <a:pt x="4658352" y="1577377"/>
                  <a:pt x="4670150" y="1577627"/>
                </a:cubicBezTo>
                <a:close/>
                <a:moveTo>
                  <a:pt x="1249305" y="1181495"/>
                </a:moveTo>
                <a:lnTo>
                  <a:pt x="1285614" y="1196919"/>
                </a:lnTo>
                <a:cubicBezTo>
                  <a:pt x="1287930" y="1202669"/>
                  <a:pt x="1288234" y="1207557"/>
                  <a:pt x="1286520" y="1211589"/>
                </a:cubicBezTo>
                <a:cubicBezTo>
                  <a:pt x="1284805" y="1215626"/>
                  <a:pt x="1285109" y="1220514"/>
                  <a:pt x="1287433" y="1226261"/>
                </a:cubicBezTo>
                <a:lnTo>
                  <a:pt x="1293482" y="1228830"/>
                </a:lnTo>
                <a:lnTo>
                  <a:pt x="1288338" y="1240937"/>
                </a:lnTo>
                <a:lnTo>
                  <a:pt x="1282291" y="1238367"/>
                </a:lnTo>
                <a:cubicBezTo>
                  <a:pt x="1270796" y="1243003"/>
                  <a:pt x="1265050" y="1245328"/>
                  <a:pt x="1265050" y="1245328"/>
                </a:cubicBezTo>
                <a:cubicBezTo>
                  <a:pt x="1265050" y="1245328"/>
                  <a:pt x="1258139" y="1244772"/>
                  <a:pt x="1244327" y="1243663"/>
                </a:cubicBezTo>
                <a:cubicBezTo>
                  <a:pt x="1239684" y="1232166"/>
                  <a:pt x="1237945" y="1227858"/>
                  <a:pt x="1239105" y="1230730"/>
                </a:cubicBezTo>
                <a:cubicBezTo>
                  <a:pt x="1240262" y="1233608"/>
                  <a:pt x="1237668" y="1231310"/>
                  <a:pt x="1231312" y="1223850"/>
                </a:cubicBezTo>
                <a:close/>
                <a:moveTo>
                  <a:pt x="5549788" y="1179919"/>
                </a:moveTo>
                <a:lnTo>
                  <a:pt x="5561888" y="1185060"/>
                </a:lnTo>
                <a:lnTo>
                  <a:pt x="5556748" y="1197160"/>
                </a:lnTo>
                <a:cubicBezTo>
                  <a:pt x="5568349" y="1225899"/>
                  <a:pt x="5575610" y="1248034"/>
                  <a:pt x="5578539" y="1263562"/>
                </a:cubicBezTo>
                <a:cubicBezTo>
                  <a:pt x="5581462" y="1279089"/>
                  <a:pt x="5576072" y="1302995"/>
                  <a:pt x="5562365" y="1335260"/>
                </a:cubicBezTo>
                <a:lnTo>
                  <a:pt x="5550264" y="1330119"/>
                </a:lnTo>
                <a:lnTo>
                  <a:pt x="5555405" y="1318019"/>
                </a:lnTo>
                <a:cubicBezTo>
                  <a:pt x="5542695" y="1303094"/>
                  <a:pt x="5537450" y="1281815"/>
                  <a:pt x="5539662" y="1254186"/>
                </a:cubicBezTo>
                <a:cubicBezTo>
                  <a:pt x="5541879" y="1226559"/>
                  <a:pt x="5545251" y="1201802"/>
                  <a:pt x="5549788" y="1179919"/>
                </a:cubicBezTo>
                <a:close/>
                <a:moveTo>
                  <a:pt x="2990467" y="664083"/>
                </a:moveTo>
                <a:lnTo>
                  <a:pt x="3057024" y="692357"/>
                </a:lnTo>
                <a:cubicBezTo>
                  <a:pt x="3061666" y="703854"/>
                  <a:pt x="3063277" y="714064"/>
                  <a:pt x="3061865" y="722989"/>
                </a:cubicBezTo>
                <a:cubicBezTo>
                  <a:pt x="3060461" y="731912"/>
                  <a:pt x="3062073" y="742122"/>
                  <a:pt x="3066714" y="753619"/>
                </a:cubicBezTo>
                <a:lnTo>
                  <a:pt x="3082294" y="767376"/>
                </a:lnTo>
                <a:cubicBezTo>
                  <a:pt x="3097323" y="788045"/>
                  <a:pt x="3107740" y="805566"/>
                  <a:pt x="3113536" y="819932"/>
                </a:cubicBezTo>
                <a:cubicBezTo>
                  <a:pt x="3119336" y="834302"/>
                  <a:pt x="3128039" y="855859"/>
                  <a:pt x="3139637" y="884590"/>
                </a:cubicBezTo>
                <a:lnTo>
                  <a:pt x="3167320" y="903495"/>
                </a:lnTo>
                <a:cubicBezTo>
                  <a:pt x="3167930" y="913279"/>
                  <a:pt x="3168813" y="919604"/>
                  <a:pt x="3169972" y="922476"/>
                </a:cubicBezTo>
                <a:cubicBezTo>
                  <a:pt x="3171132" y="925348"/>
                  <a:pt x="3172012" y="931678"/>
                  <a:pt x="3172622" y="941462"/>
                </a:cubicBezTo>
                <a:lnTo>
                  <a:pt x="3206355" y="962932"/>
                </a:lnTo>
                <a:cubicBezTo>
                  <a:pt x="3230557" y="973213"/>
                  <a:pt x="3255186" y="982487"/>
                  <a:pt x="3280244" y="990752"/>
                </a:cubicBezTo>
                <a:cubicBezTo>
                  <a:pt x="3305308" y="999019"/>
                  <a:pt x="3329937" y="1008294"/>
                  <a:pt x="3354139" y="1018575"/>
                </a:cubicBezTo>
                <a:lnTo>
                  <a:pt x="3369724" y="1032333"/>
                </a:lnTo>
                <a:lnTo>
                  <a:pt x="3364583" y="1044435"/>
                </a:lnTo>
                <a:cubicBezTo>
                  <a:pt x="3373256" y="1057645"/>
                  <a:pt x="3378900" y="1069568"/>
                  <a:pt x="3381527" y="1080203"/>
                </a:cubicBezTo>
                <a:cubicBezTo>
                  <a:pt x="3384153" y="1090843"/>
                  <a:pt x="3393834" y="1104481"/>
                  <a:pt x="3410570" y="1121116"/>
                </a:cubicBezTo>
                <a:lnTo>
                  <a:pt x="3415713" y="1109009"/>
                </a:lnTo>
                <a:lnTo>
                  <a:pt x="3472738" y="1126096"/>
                </a:lnTo>
                <a:cubicBezTo>
                  <a:pt x="3514187" y="1129419"/>
                  <a:pt x="3543957" y="1126592"/>
                  <a:pt x="3562057" y="1117610"/>
                </a:cubicBezTo>
                <a:cubicBezTo>
                  <a:pt x="3580155" y="1108634"/>
                  <a:pt x="3592780" y="1098523"/>
                  <a:pt x="3599942" y="1087280"/>
                </a:cubicBezTo>
                <a:cubicBezTo>
                  <a:pt x="3607098" y="1076036"/>
                  <a:pt x="3613675" y="1063356"/>
                  <a:pt x="3619674" y="1049233"/>
                </a:cubicBezTo>
                <a:cubicBezTo>
                  <a:pt x="3625671" y="1035116"/>
                  <a:pt x="3640165" y="1023420"/>
                  <a:pt x="3663154" y="1014135"/>
                </a:cubicBezTo>
                <a:lnTo>
                  <a:pt x="3693408" y="1026987"/>
                </a:lnTo>
                <a:cubicBezTo>
                  <a:pt x="3697440" y="1028701"/>
                  <a:pt x="3700312" y="1027540"/>
                  <a:pt x="3702025" y="1023509"/>
                </a:cubicBezTo>
                <a:lnTo>
                  <a:pt x="3723658" y="1039837"/>
                </a:lnTo>
                <a:cubicBezTo>
                  <a:pt x="3718517" y="1051939"/>
                  <a:pt x="3716531" y="1059431"/>
                  <a:pt x="3717690" y="1062303"/>
                </a:cubicBezTo>
                <a:cubicBezTo>
                  <a:pt x="3718850" y="1065175"/>
                  <a:pt x="3721746" y="1072361"/>
                  <a:pt x="3726387" y="1083858"/>
                </a:cubicBezTo>
                <a:lnTo>
                  <a:pt x="3706737" y="1146934"/>
                </a:lnTo>
                <a:cubicBezTo>
                  <a:pt x="3706233" y="1170529"/>
                  <a:pt x="3713621" y="1186763"/>
                  <a:pt x="3728903" y="1195634"/>
                </a:cubicBezTo>
                <a:cubicBezTo>
                  <a:pt x="3744179" y="1204503"/>
                  <a:pt x="3765936" y="1214936"/>
                  <a:pt x="3794175" y="1226931"/>
                </a:cubicBezTo>
                <a:cubicBezTo>
                  <a:pt x="3811416" y="1219972"/>
                  <a:pt x="3829238" y="1214447"/>
                  <a:pt x="3847638" y="1210360"/>
                </a:cubicBezTo>
                <a:cubicBezTo>
                  <a:pt x="3866045" y="1206274"/>
                  <a:pt x="3881542" y="1195004"/>
                  <a:pt x="3894147" y="1176549"/>
                </a:cubicBezTo>
                <a:cubicBezTo>
                  <a:pt x="3920062" y="1182798"/>
                  <a:pt x="3935490" y="1194112"/>
                  <a:pt x="3940434" y="1210497"/>
                </a:cubicBezTo>
                <a:cubicBezTo>
                  <a:pt x="3945378" y="1226882"/>
                  <a:pt x="3949892" y="1244279"/>
                  <a:pt x="3953980" y="1262680"/>
                </a:cubicBezTo>
                <a:cubicBezTo>
                  <a:pt x="3958067" y="1281081"/>
                  <a:pt x="3964171" y="1300338"/>
                  <a:pt x="3972289" y="1320458"/>
                </a:cubicBezTo>
                <a:cubicBezTo>
                  <a:pt x="3980408" y="1340571"/>
                  <a:pt x="4000610" y="1357482"/>
                  <a:pt x="4032876" y="1371189"/>
                </a:cubicBezTo>
                <a:lnTo>
                  <a:pt x="4058739" y="1360752"/>
                </a:lnTo>
                <a:cubicBezTo>
                  <a:pt x="4062771" y="1362465"/>
                  <a:pt x="4064364" y="1364332"/>
                  <a:pt x="4063508" y="1366348"/>
                </a:cubicBezTo>
                <a:cubicBezTo>
                  <a:pt x="4062651" y="1368363"/>
                  <a:pt x="4064239" y="1370228"/>
                  <a:pt x="4068271" y="1371941"/>
                </a:cubicBezTo>
                <a:cubicBezTo>
                  <a:pt x="4076340" y="1375369"/>
                  <a:pt x="4088414" y="1372169"/>
                  <a:pt x="4104498" y="1362331"/>
                </a:cubicBezTo>
                <a:cubicBezTo>
                  <a:pt x="4120575" y="1352496"/>
                  <a:pt x="4146766" y="1355294"/>
                  <a:pt x="4183073" y="1370718"/>
                </a:cubicBezTo>
                <a:cubicBezTo>
                  <a:pt x="4191354" y="1440899"/>
                  <a:pt x="4202578" y="1487331"/>
                  <a:pt x="4216751" y="1510016"/>
                </a:cubicBezTo>
                <a:cubicBezTo>
                  <a:pt x="4230923" y="1532701"/>
                  <a:pt x="4238059" y="1560732"/>
                  <a:pt x="4238164" y="1594112"/>
                </a:cubicBezTo>
                <a:cubicBezTo>
                  <a:pt x="4247948" y="1593503"/>
                  <a:pt x="4259317" y="1594763"/>
                  <a:pt x="4272274" y="1597888"/>
                </a:cubicBezTo>
                <a:cubicBezTo>
                  <a:pt x="4285232" y="1601012"/>
                  <a:pt x="4296604" y="1602267"/>
                  <a:pt x="4306380" y="1601661"/>
                </a:cubicBezTo>
                <a:lnTo>
                  <a:pt x="4311520" y="1589560"/>
                </a:lnTo>
                <a:cubicBezTo>
                  <a:pt x="4323627" y="1594703"/>
                  <a:pt x="4336156" y="1598836"/>
                  <a:pt x="4349113" y="1601961"/>
                </a:cubicBezTo>
                <a:cubicBezTo>
                  <a:pt x="4362070" y="1605085"/>
                  <a:pt x="4374601" y="1609212"/>
                  <a:pt x="4386702" y="1614353"/>
                </a:cubicBezTo>
                <a:cubicBezTo>
                  <a:pt x="4393660" y="1631600"/>
                  <a:pt x="4397144" y="1640219"/>
                  <a:pt x="4397144" y="1640219"/>
                </a:cubicBezTo>
                <a:lnTo>
                  <a:pt x="4389432" y="1658373"/>
                </a:lnTo>
                <a:cubicBezTo>
                  <a:pt x="4393464" y="1660086"/>
                  <a:pt x="4396059" y="1662378"/>
                  <a:pt x="4397219" y="1665250"/>
                </a:cubicBezTo>
                <a:cubicBezTo>
                  <a:pt x="4398378" y="1668123"/>
                  <a:pt x="4400980" y="1670417"/>
                  <a:pt x="4405011" y="1672130"/>
                </a:cubicBezTo>
                <a:lnTo>
                  <a:pt x="4369025" y="1756841"/>
                </a:lnTo>
                <a:lnTo>
                  <a:pt x="4381126" y="1761982"/>
                </a:lnTo>
                <a:lnTo>
                  <a:pt x="4368275" y="1792231"/>
                </a:lnTo>
                <a:cubicBezTo>
                  <a:pt x="4372313" y="1793946"/>
                  <a:pt x="4376645" y="1800553"/>
                  <a:pt x="4381286" y="1812049"/>
                </a:cubicBezTo>
                <a:lnTo>
                  <a:pt x="4373576" y="1830198"/>
                </a:lnTo>
                <a:cubicBezTo>
                  <a:pt x="4393746" y="1838766"/>
                  <a:pt x="4403579" y="1854848"/>
                  <a:pt x="4403079" y="1878446"/>
                </a:cubicBezTo>
                <a:cubicBezTo>
                  <a:pt x="4402575" y="1902041"/>
                  <a:pt x="4414428" y="1918981"/>
                  <a:pt x="4438630" y="1929262"/>
                </a:cubicBezTo>
                <a:cubicBezTo>
                  <a:pt x="4483001" y="1948112"/>
                  <a:pt x="4508086" y="1964716"/>
                  <a:pt x="4513887" y="1979086"/>
                </a:cubicBezTo>
                <a:cubicBezTo>
                  <a:pt x="4519687" y="1993455"/>
                  <a:pt x="4526623" y="2002350"/>
                  <a:pt x="4534692" y="2005779"/>
                </a:cubicBezTo>
                <a:cubicBezTo>
                  <a:pt x="4538724" y="2007491"/>
                  <a:pt x="4543612" y="2007188"/>
                  <a:pt x="4549362" y="2004871"/>
                </a:cubicBezTo>
                <a:lnTo>
                  <a:pt x="4556322" y="2022113"/>
                </a:lnTo>
                <a:cubicBezTo>
                  <a:pt x="4558641" y="2027858"/>
                  <a:pt x="4555517" y="2040815"/>
                  <a:pt x="4546948" y="2060984"/>
                </a:cubicBezTo>
                <a:cubicBezTo>
                  <a:pt x="4540095" y="2077117"/>
                  <a:pt x="4527771" y="2092123"/>
                  <a:pt x="4509974" y="2105992"/>
                </a:cubicBezTo>
                <a:cubicBezTo>
                  <a:pt x="4492180" y="2119857"/>
                  <a:pt x="4479000" y="2136879"/>
                  <a:pt x="4470431" y="2157049"/>
                </a:cubicBezTo>
                <a:cubicBezTo>
                  <a:pt x="4467006" y="2165112"/>
                  <a:pt x="4465594" y="2174038"/>
                  <a:pt x="4466198" y="2183819"/>
                </a:cubicBezTo>
                <a:cubicBezTo>
                  <a:pt x="4466801" y="2193602"/>
                  <a:pt x="4471142" y="2200204"/>
                  <a:pt x="4479211" y="2203633"/>
                </a:cubicBezTo>
                <a:lnTo>
                  <a:pt x="4471499" y="2221787"/>
                </a:lnTo>
                <a:cubicBezTo>
                  <a:pt x="4473818" y="2227533"/>
                  <a:pt x="4475985" y="2230831"/>
                  <a:pt x="4478007" y="2231691"/>
                </a:cubicBezTo>
                <a:cubicBezTo>
                  <a:pt x="4480022" y="2232547"/>
                  <a:pt x="4482190" y="2235849"/>
                  <a:pt x="4484507" y="2241599"/>
                </a:cubicBezTo>
                <a:lnTo>
                  <a:pt x="4463944" y="2290001"/>
                </a:lnTo>
                <a:lnTo>
                  <a:pt x="4469997" y="2292573"/>
                </a:lnTo>
                <a:cubicBezTo>
                  <a:pt x="4474029" y="2294286"/>
                  <a:pt x="4475189" y="2297158"/>
                  <a:pt x="4473476" y="2301190"/>
                </a:cubicBezTo>
                <a:lnTo>
                  <a:pt x="4468333" y="2313297"/>
                </a:lnTo>
                <a:lnTo>
                  <a:pt x="4483918" y="2327056"/>
                </a:lnTo>
                <a:cubicBezTo>
                  <a:pt x="4496622" y="2341978"/>
                  <a:pt x="4507319" y="2356041"/>
                  <a:pt x="4515992" y="2369252"/>
                </a:cubicBezTo>
                <a:cubicBezTo>
                  <a:pt x="4524665" y="2382460"/>
                  <a:pt x="4535354" y="2396526"/>
                  <a:pt x="4548066" y="2411447"/>
                </a:cubicBezTo>
                <a:lnTo>
                  <a:pt x="4540354" y="2429597"/>
                </a:lnTo>
                <a:lnTo>
                  <a:pt x="4552455" y="2434737"/>
                </a:lnTo>
                <a:lnTo>
                  <a:pt x="4512080" y="2496157"/>
                </a:lnTo>
                <a:cubicBezTo>
                  <a:pt x="4506330" y="2498473"/>
                  <a:pt x="4502450" y="2499205"/>
                  <a:pt x="4500434" y="2498348"/>
                </a:cubicBezTo>
                <a:cubicBezTo>
                  <a:pt x="4498418" y="2497493"/>
                  <a:pt x="4494530" y="2498226"/>
                  <a:pt x="4488785" y="2500545"/>
                </a:cubicBezTo>
                <a:lnTo>
                  <a:pt x="4481073" y="2518699"/>
                </a:lnTo>
                <a:cubicBezTo>
                  <a:pt x="4464941" y="2511846"/>
                  <a:pt x="4452587" y="2518503"/>
                  <a:pt x="4444021" y="2538666"/>
                </a:cubicBezTo>
                <a:cubicBezTo>
                  <a:pt x="4437166" y="2554805"/>
                  <a:pt x="4433613" y="2568770"/>
                  <a:pt x="4433360" y="2580567"/>
                </a:cubicBezTo>
                <a:cubicBezTo>
                  <a:pt x="4433113" y="2592367"/>
                  <a:pt x="4432132" y="2600280"/>
                  <a:pt x="4430417" y="2604318"/>
                </a:cubicBezTo>
                <a:cubicBezTo>
                  <a:pt x="4426991" y="2612380"/>
                  <a:pt x="4422984" y="2619014"/>
                  <a:pt x="4418396" y="2624210"/>
                </a:cubicBezTo>
                <a:cubicBezTo>
                  <a:pt x="4413806" y="2629398"/>
                  <a:pt x="4409798" y="2636032"/>
                  <a:pt x="4406373" y="2644094"/>
                </a:cubicBezTo>
                <a:lnTo>
                  <a:pt x="4404714" y="2664820"/>
                </a:lnTo>
                <a:cubicBezTo>
                  <a:pt x="4400682" y="2663108"/>
                  <a:pt x="4408927" y="2677325"/>
                  <a:pt x="4429448" y="2707473"/>
                </a:cubicBezTo>
                <a:cubicBezTo>
                  <a:pt x="4449977" y="2737617"/>
                  <a:pt x="4457113" y="2765648"/>
                  <a:pt x="4450864" y="2791563"/>
                </a:cubicBezTo>
                <a:lnTo>
                  <a:pt x="4462970" y="2796704"/>
                </a:lnTo>
                <a:cubicBezTo>
                  <a:pt x="4459542" y="2804773"/>
                  <a:pt x="4458686" y="2806790"/>
                  <a:pt x="4460398" y="2802758"/>
                </a:cubicBezTo>
                <a:cubicBezTo>
                  <a:pt x="4462113" y="2798721"/>
                  <a:pt x="4457217" y="2799028"/>
                  <a:pt x="4445723" y="2803663"/>
                </a:cubicBezTo>
                <a:lnTo>
                  <a:pt x="4432870" y="2833918"/>
                </a:lnTo>
                <a:cubicBezTo>
                  <a:pt x="4423094" y="2834524"/>
                  <a:pt x="4415326" y="2835989"/>
                  <a:pt x="4409581" y="2838308"/>
                </a:cubicBezTo>
                <a:cubicBezTo>
                  <a:pt x="4403831" y="2840625"/>
                  <a:pt x="4396068" y="2842093"/>
                  <a:pt x="4386286" y="2842696"/>
                </a:cubicBezTo>
                <a:lnTo>
                  <a:pt x="4378574" y="2860852"/>
                </a:lnTo>
                <a:cubicBezTo>
                  <a:pt x="4372830" y="2863171"/>
                  <a:pt x="4368950" y="2863901"/>
                  <a:pt x="4366928" y="2863042"/>
                </a:cubicBezTo>
                <a:cubicBezTo>
                  <a:pt x="4364912" y="2862187"/>
                  <a:pt x="4361032" y="2862918"/>
                  <a:pt x="4355286" y="2865242"/>
                </a:cubicBezTo>
                <a:lnTo>
                  <a:pt x="4287706" y="3057946"/>
                </a:lnTo>
                <a:lnTo>
                  <a:pt x="4275605" y="3052806"/>
                </a:lnTo>
                <a:lnTo>
                  <a:pt x="4238706" y="3122844"/>
                </a:lnTo>
                <a:lnTo>
                  <a:pt x="4226605" y="3117704"/>
                </a:lnTo>
                <a:cubicBezTo>
                  <a:pt x="4211682" y="3130409"/>
                  <a:pt x="4201502" y="3140368"/>
                  <a:pt x="4196059" y="3147581"/>
                </a:cubicBezTo>
                <a:cubicBezTo>
                  <a:pt x="4190609" y="3154791"/>
                  <a:pt x="4183604" y="3168480"/>
                  <a:pt x="4175036" y="3188650"/>
                </a:cubicBezTo>
                <a:cubicBezTo>
                  <a:pt x="4185424" y="3197822"/>
                  <a:pt x="4190618" y="3202415"/>
                  <a:pt x="4190618" y="3202415"/>
                </a:cubicBezTo>
                <a:cubicBezTo>
                  <a:pt x="4190618" y="3202415"/>
                  <a:pt x="4191225" y="3212191"/>
                  <a:pt x="4192438" y="3231757"/>
                </a:cubicBezTo>
                <a:cubicBezTo>
                  <a:pt x="4160167" y="3218048"/>
                  <a:pt x="4134309" y="3228487"/>
                  <a:pt x="4114848" y="3263079"/>
                </a:cubicBezTo>
                <a:cubicBezTo>
                  <a:pt x="4095394" y="3297669"/>
                  <a:pt x="4075331" y="3322475"/>
                  <a:pt x="4054662" y="3337504"/>
                </a:cubicBezTo>
                <a:lnTo>
                  <a:pt x="4046950" y="3355658"/>
                </a:lnTo>
                <a:cubicBezTo>
                  <a:pt x="4035455" y="3360294"/>
                  <a:pt x="4024820" y="3362921"/>
                  <a:pt x="4015039" y="3363525"/>
                </a:cubicBezTo>
                <a:cubicBezTo>
                  <a:pt x="4005255" y="3364135"/>
                  <a:pt x="3996082" y="3374522"/>
                  <a:pt x="3987514" y="3394692"/>
                </a:cubicBezTo>
                <a:lnTo>
                  <a:pt x="3975413" y="3389552"/>
                </a:lnTo>
                <a:cubicBezTo>
                  <a:pt x="3971987" y="3397615"/>
                  <a:pt x="3968836" y="3402232"/>
                  <a:pt x="3965959" y="3403389"/>
                </a:cubicBezTo>
                <a:cubicBezTo>
                  <a:pt x="3963086" y="3404549"/>
                  <a:pt x="3959935" y="3409166"/>
                  <a:pt x="3956509" y="3417229"/>
                </a:cubicBezTo>
                <a:lnTo>
                  <a:pt x="3933220" y="3421621"/>
                </a:lnTo>
                <a:cubicBezTo>
                  <a:pt x="3924652" y="3441790"/>
                  <a:pt x="3916235" y="3464404"/>
                  <a:pt x="3907970" y="3489462"/>
                </a:cubicBezTo>
                <a:cubicBezTo>
                  <a:pt x="3899704" y="3514520"/>
                  <a:pt x="3890429" y="3539155"/>
                  <a:pt x="3880147" y="3563357"/>
                </a:cubicBezTo>
                <a:lnTo>
                  <a:pt x="3898301" y="3571069"/>
                </a:lnTo>
                <a:lnTo>
                  <a:pt x="3882880" y="3607372"/>
                </a:lnTo>
                <a:cubicBezTo>
                  <a:pt x="3885199" y="3613116"/>
                  <a:pt x="3887366" y="3616416"/>
                  <a:pt x="3889387" y="3617275"/>
                </a:cubicBezTo>
                <a:cubicBezTo>
                  <a:pt x="3891403" y="3618132"/>
                  <a:pt x="3893569" y="3621438"/>
                  <a:pt x="3895888" y="3627182"/>
                </a:cubicBezTo>
                <a:lnTo>
                  <a:pt x="3888176" y="3645336"/>
                </a:lnTo>
                <a:lnTo>
                  <a:pt x="3900276" y="3650476"/>
                </a:lnTo>
                <a:lnTo>
                  <a:pt x="3892566" y="3668625"/>
                </a:lnTo>
                <a:cubicBezTo>
                  <a:pt x="3898920" y="3676090"/>
                  <a:pt x="3902681" y="3681257"/>
                  <a:pt x="3903841" y="3684129"/>
                </a:cubicBezTo>
                <a:cubicBezTo>
                  <a:pt x="3905000" y="3687002"/>
                  <a:pt x="3908755" y="3692166"/>
                  <a:pt x="3915109" y="3699632"/>
                </a:cubicBezTo>
                <a:lnTo>
                  <a:pt x="3909969" y="3711732"/>
                </a:lnTo>
                <a:cubicBezTo>
                  <a:pt x="3914000" y="3713445"/>
                  <a:pt x="3917609" y="3716168"/>
                  <a:pt x="3920785" y="3719897"/>
                </a:cubicBezTo>
                <a:cubicBezTo>
                  <a:pt x="3923966" y="3723628"/>
                  <a:pt x="3927569" y="3726348"/>
                  <a:pt x="3931601" y="3728061"/>
                </a:cubicBezTo>
                <a:lnTo>
                  <a:pt x="3923889" y="3746215"/>
                </a:lnTo>
                <a:lnTo>
                  <a:pt x="3935990" y="3751356"/>
                </a:lnTo>
                <a:cubicBezTo>
                  <a:pt x="3932562" y="3759425"/>
                  <a:pt x="3931001" y="3765901"/>
                  <a:pt x="3931307" y="3770797"/>
                </a:cubicBezTo>
                <a:cubicBezTo>
                  <a:pt x="3931610" y="3775685"/>
                  <a:pt x="3930047" y="3782166"/>
                  <a:pt x="3926621" y="3790230"/>
                </a:cubicBezTo>
                <a:lnTo>
                  <a:pt x="3938722" y="3795370"/>
                </a:lnTo>
                <a:lnTo>
                  <a:pt x="3905307" y="3874028"/>
                </a:lnTo>
                <a:lnTo>
                  <a:pt x="3917408" y="3879169"/>
                </a:lnTo>
                <a:lnTo>
                  <a:pt x="3900327" y="3936197"/>
                </a:lnTo>
                <a:cubicBezTo>
                  <a:pt x="3902644" y="3941947"/>
                  <a:pt x="3904811" y="3945247"/>
                  <a:pt x="3906827" y="3946103"/>
                </a:cubicBezTo>
                <a:cubicBezTo>
                  <a:pt x="3908848" y="3946962"/>
                  <a:pt x="3911016" y="3950263"/>
                  <a:pt x="3913335" y="3956007"/>
                </a:cubicBezTo>
                <a:lnTo>
                  <a:pt x="3892770" y="4004416"/>
                </a:lnTo>
                <a:lnTo>
                  <a:pt x="3904871" y="4009556"/>
                </a:lnTo>
                <a:lnTo>
                  <a:pt x="3889449" y="4045859"/>
                </a:lnTo>
                <a:lnTo>
                  <a:pt x="3877348" y="4040718"/>
                </a:lnTo>
                <a:lnTo>
                  <a:pt x="3848167" y="4092605"/>
                </a:lnTo>
                <a:cubicBezTo>
                  <a:pt x="3846454" y="4096637"/>
                  <a:pt x="3843733" y="4100241"/>
                  <a:pt x="3839997" y="4103419"/>
                </a:cubicBezTo>
                <a:cubicBezTo>
                  <a:pt x="3836268" y="4106595"/>
                  <a:pt x="3833547" y="4110198"/>
                  <a:pt x="3831832" y="4114236"/>
                </a:cubicBezTo>
                <a:cubicBezTo>
                  <a:pt x="3826692" y="4126336"/>
                  <a:pt x="3824575" y="4139722"/>
                  <a:pt x="3825487" y="4154394"/>
                </a:cubicBezTo>
                <a:cubicBezTo>
                  <a:pt x="3826394" y="4169064"/>
                  <a:pt x="3828012" y="4179276"/>
                  <a:pt x="3830331" y="4185021"/>
                </a:cubicBezTo>
                <a:lnTo>
                  <a:pt x="3825190" y="4197121"/>
                </a:lnTo>
                <a:lnTo>
                  <a:pt x="3895229" y="4234021"/>
                </a:lnTo>
                <a:cubicBezTo>
                  <a:pt x="3887764" y="4240375"/>
                  <a:pt x="3885043" y="4243978"/>
                  <a:pt x="3887059" y="4244835"/>
                </a:cubicBezTo>
                <a:cubicBezTo>
                  <a:pt x="3889080" y="4245693"/>
                  <a:pt x="3887216" y="4247281"/>
                  <a:pt x="3881466" y="4249598"/>
                </a:cubicBezTo>
                <a:lnTo>
                  <a:pt x="3876323" y="4261704"/>
                </a:lnTo>
                <a:lnTo>
                  <a:pt x="3833968" y="4243711"/>
                </a:lnTo>
                <a:lnTo>
                  <a:pt x="3839111" y="4231604"/>
                </a:lnTo>
                <a:cubicBezTo>
                  <a:pt x="3822978" y="4224751"/>
                  <a:pt x="3808886" y="4227100"/>
                  <a:pt x="3796835" y="4238645"/>
                </a:cubicBezTo>
                <a:cubicBezTo>
                  <a:pt x="3784788" y="4250198"/>
                  <a:pt x="3775340" y="4264038"/>
                  <a:pt x="3768486" y="4280171"/>
                </a:cubicBezTo>
                <a:lnTo>
                  <a:pt x="3756385" y="4275030"/>
                </a:lnTo>
                <a:lnTo>
                  <a:pt x="3740961" y="4311338"/>
                </a:lnTo>
                <a:lnTo>
                  <a:pt x="3722807" y="4303626"/>
                </a:lnTo>
                <a:cubicBezTo>
                  <a:pt x="3714241" y="4323790"/>
                  <a:pt x="3700784" y="4344263"/>
                  <a:pt x="3682432" y="4365042"/>
                </a:cubicBezTo>
                <a:lnTo>
                  <a:pt x="3642964" y="4441129"/>
                </a:lnTo>
                <a:cubicBezTo>
                  <a:pt x="3655676" y="4456048"/>
                  <a:pt x="3665937" y="4471122"/>
                  <a:pt x="3673753" y="4486347"/>
                </a:cubicBezTo>
                <a:cubicBezTo>
                  <a:pt x="3681570" y="4501573"/>
                  <a:pt x="3693852" y="4517506"/>
                  <a:pt x="3710591" y="4534135"/>
                </a:cubicBezTo>
                <a:lnTo>
                  <a:pt x="3702879" y="4552289"/>
                </a:lnTo>
                <a:cubicBezTo>
                  <a:pt x="3719621" y="4568927"/>
                  <a:pt x="3731325" y="4583418"/>
                  <a:pt x="3737977" y="4595769"/>
                </a:cubicBezTo>
                <a:cubicBezTo>
                  <a:pt x="3744634" y="4608122"/>
                  <a:pt x="3754320" y="4621762"/>
                  <a:pt x="3767027" y="4636679"/>
                </a:cubicBezTo>
                <a:lnTo>
                  <a:pt x="3761887" y="4648780"/>
                </a:lnTo>
                <a:lnTo>
                  <a:pt x="3743733" y="4641068"/>
                </a:lnTo>
                <a:cubicBezTo>
                  <a:pt x="3739095" y="4629578"/>
                  <a:pt x="3722781" y="4611933"/>
                  <a:pt x="3694795" y="4588139"/>
                </a:cubicBezTo>
                <a:cubicBezTo>
                  <a:pt x="3666808" y="4564345"/>
                  <a:pt x="3646764" y="4549881"/>
                  <a:pt x="3634663" y="4544740"/>
                </a:cubicBezTo>
                <a:lnTo>
                  <a:pt x="3629522" y="4556841"/>
                </a:lnTo>
                <a:cubicBezTo>
                  <a:pt x="3603608" y="4550591"/>
                  <a:pt x="3584898" y="4549789"/>
                  <a:pt x="3573409" y="4554427"/>
                </a:cubicBezTo>
                <a:cubicBezTo>
                  <a:pt x="3561912" y="4559068"/>
                  <a:pt x="3550995" y="4565145"/>
                  <a:pt x="3540663" y="4572661"/>
                </a:cubicBezTo>
                <a:cubicBezTo>
                  <a:pt x="3530326" y="4580175"/>
                  <a:pt x="3518130" y="4589278"/>
                  <a:pt x="3504064" y="4599967"/>
                </a:cubicBezTo>
                <a:cubicBezTo>
                  <a:pt x="3489998" y="4610656"/>
                  <a:pt x="3468597" y="4621805"/>
                  <a:pt x="3439859" y="4633406"/>
                </a:cubicBezTo>
                <a:lnTo>
                  <a:pt x="3437290" y="4639454"/>
                </a:lnTo>
                <a:cubicBezTo>
                  <a:pt x="3431545" y="4641773"/>
                  <a:pt x="3427663" y="4642510"/>
                  <a:pt x="3425641" y="4641651"/>
                </a:cubicBezTo>
                <a:cubicBezTo>
                  <a:pt x="3423626" y="4640794"/>
                  <a:pt x="3419745" y="4641526"/>
                  <a:pt x="3414001" y="4643845"/>
                </a:cubicBezTo>
                <a:lnTo>
                  <a:pt x="3406289" y="4661999"/>
                </a:lnTo>
                <a:cubicBezTo>
                  <a:pt x="3394794" y="4666635"/>
                  <a:pt x="3384154" y="4669260"/>
                  <a:pt x="3374372" y="4669864"/>
                </a:cubicBezTo>
                <a:cubicBezTo>
                  <a:pt x="3364593" y="4670475"/>
                  <a:pt x="3353955" y="4673095"/>
                  <a:pt x="3342458" y="4677736"/>
                </a:cubicBezTo>
                <a:lnTo>
                  <a:pt x="3334746" y="4695890"/>
                </a:lnTo>
                <a:lnTo>
                  <a:pt x="3322645" y="4690750"/>
                </a:lnTo>
                <a:cubicBezTo>
                  <a:pt x="3311151" y="4695385"/>
                  <a:pt x="3306412" y="4698138"/>
                  <a:pt x="3308428" y="4698994"/>
                </a:cubicBezTo>
                <a:cubicBezTo>
                  <a:pt x="3310449" y="4699853"/>
                  <a:pt x="3304548" y="4699726"/>
                  <a:pt x="3290734" y="4698617"/>
                </a:cubicBezTo>
                <a:lnTo>
                  <a:pt x="3283022" y="4716771"/>
                </a:lnTo>
                <a:cubicBezTo>
                  <a:pt x="3271525" y="4721412"/>
                  <a:pt x="3260464" y="4725042"/>
                  <a:pt x="3249824" y="4727667"/>
                </a:cubicBezTo>
                <a:cubicBezTo>
                  <a:pt x="3239185" y="4730287"/>
                  <a:pt x="3228117" y="4733920"/>
                  <a:pt x="3216626" y="4738564"/>
                </a:cubicBezTo>
                <a:lnTo>
                  <a:pt x="3195902" y="4736900"/>
                </a:lnTo>
                <a:cubicBezTo>
                  <a:pt x="3172914" y="4746184"/>
                  <a:pt x="3163156" y="4755134"/>
                  <a:pt x="3166641" y="4763753"/>
                </a:cubicBezTo>
                <a:cubicBezTo>
                  <a:pt x="3170117" y="4772375"/>
                  <a:pt x="3155170" y="4776734"/>
                  <a:pt x="3121794" y="4776847"/>
                </a:cubicBezTo>
                <a:lnTo>
                  <a:pt x="3119225" y="4782894"/>
                </a:lnTo>
                <a:cubicBezTo>
                  <a:pt x="3090487" y="4794496"/>
                  <a:pt x="3063160" y="4797172"/>
                  <a:pt x="3037246" y="4790922"/>
                </a:cubicBezTo>
                <a:lnTo>
                  <a:pt x="3029534" y="4809076"/>
                </a:lnTo>
                <a:cubicBezTo>
                  <a:pt x="3018037" y="4813717"/>
                  <a:pt x="3004526" y="4817497"/>
                  <a:pt x="2988998" y="4820425"/>
                </a:cubicBezTo>
                <a:cubicBezTo>
                  <a:pt x="2973469" y="4823353"/>
                  <a:pt x="2956228" y="4830314"/>
                  <a:pt x="2937274" y="4841306"/>
                </a:cubicBezTo>
                <a:lnTo>
                  <a:pt x="2919120" y="4833594"/>
                </a:lnTo>
                <a:lnTo>
                  <a:pt x="2911408" y="4851747"/>
                </a:lnTo>
                <a:cubicBezTo>
                  <a:pt x="2861896" y="4844999"/>
                  <a:pt x="2817756" y="4853627"/>
                  <a:pt x="2778989" y="4877632"/>
                </a:cubicBezTo>
                <a:cubicBezTo>
                  <a:pt x="2740222" y="4901637"/>
                  <a:pt x="2697851" y="4922922"/>
                  <a:pt x="2651872" y="4941483"/>
                </a:cubicBezTo>
                <a:lnTo>
                  <a:pt x="2631146" y="4939825"/>
                </a:lnTo>
                <a:cubicBezTo>
                  <a:pt x="2608161" y="4949104"/>
                  <a:pt x="2591775" y="4954048"/>
                  <a:pt x="2581994" y="4954652"/>
                </a:cubicBezTo>
                <a:lnTo>
                  <a:pt x="2536478" y="5028169"/>
                </a:lnTo>
                <a:cubicBezTo>
                  <a:pt x="2532441" y="5026454"/>
                  <a:pt x="2528988" y="5026178"/>
                  <a:pt x="2526114" y="5027343"/>
                </a:cubicBezTo>
                <a:cubicBezTo>
                  <a:pt x="2523242" y="5028502"/>
                  <a:pt x="2519784" y="5028223"/>
                  <a:pt x="2515752" y="5026510"/>
                </a:cubicBezTo>
                <a:lnTo>
                  <a:pt x="2508043" y="5044659"/>
                </a:lnTo>
                <a:cubicBezTo>
                  <a:pt x="2496546" y="5049300"/>
                  <a:pt x="2488935" y="5053212"/>
                  <a:pt x="2485206" y="5056388"/>
                </a:cubicBezTo>
                <a:cubicBezTo>
                  <a:pt x="2481477" y="5059563"/>
                  <a:pt x="2473861" y="5063473"/>
                  <a:pt x="2462364" y="5068114"/>
                </a:cubicBezTo>
                <a:lnTo>
                  <a:pt x="2444215" y="5060404"/>
                </a:lnTo>
                <a:cubicBezTo>
                  <a:pt x="2436753" y="5066753"/>
                  <a:pt x="2429721" y="5072101"/>
                  <a:pt x="2423118" y="5076442"/>
                </a:cubicBezTo>
                <a:cubicBezTo>
                  <a:pt x="2416511" y="5080774"/>
                  <a:pt x="2409480" y="5086122"/>
                  <a:pt x="2402023" y="5092473"/>
                </a:cubicBezTo>
                <a:lnTo>
                  <a:pt x="2377816" y="5082190"/>
                </a:lnTo>
                <a:cubicBezTo>
                  <a:pt x="2376101" y="5086227"/>
                  <a:pt x="2373380" y="5089830"/>
                  <a:pt x="2369649" y="5093011"/>
                </a:cubicBezTo>
                <a:cubicBezTo>
                  <a:pt x="2365920" y="5096187"/>
                  <a:pt x="2363200" y="5099790"/>
                  <a:pt x="2361484" y="5103828"/>
                </a:cubicBezTo>
                <a:lnTo>
                  <a:pt x="2349384" y="5098687"/>
                </a:lnTo>
                <a:cubicBezTo>
                  <a:pt x="2328717" y="5113711"/>
                  <a:pt x="2308601" y="5121836"/>
                  <a:pt x="2289039" y="5123044"/>
                </a:cubicBezTo>
                <a:cubicBezTo>
                  <a:pt x="2285611" y="5131113"/>
                  <a:pt x="2281908" y="5142634"/>
                  <a:pt x="2277926" y="5157607"/>
                </a:cubicBezTo>
                <a:cubicBezTo>
                  <a:pt x="2273948" y="5172588"/>
                  <a:pt x="2270244" y="5184109"/>
                  <a:pt x="2266818" y="5192172"/>
                </a:cubicBezTo>
                <a:cubicBezTo>
                  <a:pt x="2263390" y="5200241"/>
                  <a:pt x="2260242" y="5204853"/>
                  <a:pt x="2257361" y="5206016"/>
                </a:cubicBezTo>
                <a:cubicBezTo>
                  <a:pt x="2254489" y="5207175"/>
                  <a:pt x="2252196" y="5209771"/>
                  <a:pt x="2250484" y="5213802"/>
                </a:cubicBezTo>
                <a:lnTo>
                  <a:pt x="2245341" y="5225909"/>
                </a:lnTo>
                <a:lnTo>
                  <a:pt x="2200416" y="5213963"/>
                </a:lnTo>
                <a:lnTo>
                  <a:pt x="2138248" y="5208983"/>
                </a:lnTo>
                <a:lnTo>
                  <a:pt x="2133107" y="5221084"/>
                </a:lnTo>
                <a:lnTo>
                  <a:pt x="2114958" y="5213374"/>
                </a:lnTo>
                <a:cubicBezTo>
                  <a:pt x="2103464" y="5218010"/>
                  <a:pt x="2093989" y="5223510"/>
                  <a:pt x="2086523" y="5229864"/>
                </a:cubicBezTo>
                <a:cubicBezTo>
                  <a:pt x="2079064" y="5236220"/>
                  <a:pt x="2065250" y="5235111"/>
                  <a:pt x="2045080" y="5226543"/>
                </a:cubicBezTo>
                <a:lnTo>
                  <a:pt x="2039940" y="5238644"/>
                </a:lnTo>
                <a:cubicBezTo>
                  <a:pt x="1991641" y="5251461"/>
                  <a:pt x="1953701" y="5265102"/>
                  <a:pt x="1926128" y="5279578"/>
                </a:cubicBezTo>
                <a:cubicBezTo>
                  <a:pt x="1898549" y="5294052"/>
                  <a:pt x="1876015" y="5310668"/>
                  <a:pt x="1858521" y="5329426"/>
                </a:cubicBezTo>
                <a:cubicBezTo>
                  <a:pt x="1841033" y="5348187"/>
                  <a:pt x="1826135" y="5369237"/>
                  <a:pt x="1813838" y="5392582"/>
                </a:cubicBezTo>
                <a:cubicBezTo>
                  <a:pt x="1801541" y="5415927"/>
                  <a:pt x="1787374" y="5440858"/>
                  <a:pt x="1771346" y="5467384"/>
                </a:cubicBezTo>
                <a:cubicBezTo>
                  <a:pt x="1788087" y="5484021"/>
                  <a:pt x="1804404" y="5501661"/>
                  <a:pt x="1820284" y="5520312"/>
                </a:cubicBezTo>
                <a:cubicBezTo>
                  <a:pt x="1836169" y="5538966"/>
                  <a:pt x="1839274" y="5565284"/>
                  <a:pt x="1829602" y="5599270"/>
                </a:cubicBezTo>
                <a:cubicBezTo>
                  <a:pt x="1814073" y="5602198"/>
                  <a:pt x="1797688" y="5607143"/>
                  <a:pt x="1780441" y="5614100"/>
                </a:cubicBezTo>
                <a:cubicBezTo>
                  <a:pt x="1763200" y="5621061"/>
                  <a:pt x="1746514" y="5621111"/>
                  <a:pt x="1730382" y="5614258"/>
                </a:cubicBezTo>
                <a:cubicBezTo>
                  <a:pt x="1726344" y="5612543"/>
                  <a:pt x="1722741" y="5609822"/>
                  <a:pt x="1719565" y="5606094"/>
                </a:cubicBezTo>
                <a:cubicBezTo>
                  <a:pt x="1716384" y="5602363"/>
                  <a:pt x="1712781" y="5599642"/>
                  <a:pt x="1708749" y="5597929"/>
                </a:cubicBezTo>
                <a:lnTo>
                  <a:pt x="1701039" y="5616077"/>
                </a:lnTo>
                <a:cubicBezTo>
                  <a:pt x="1687218" y="5614972"/>
                  <a:pt x="1663628" y="5614469"/>
                  <a:pt x="1630246" y="5614579"/>
                </a:cubicBezTo>
                <a:cubicBezTo>
                  <a:pt x="1596872" y="5614686"/>
                  <a:pt x="1574434" y="5617059"/>
                  <a:pt x="1562940" y="5621695"/>
                </a:cubicBezTo>
                <a:lnTo>
                  <a:pt x="1555227" y="5639849"/>
                </a:lnTo>
                <a:lnTo>
                  <a:pt x="1543127" y="5634708"/>
                </a:lnTo>
                <a:cubicBezTo>
                  <a:pt x="1535667" y="5641064"/>
                  <a:pt x="1521904" y="5656641"/>
                  <a:pt x="1501844" y="5681455"/>
                </a:cubicBezTo>
                <a:cubicBezTo>
                  <a:pt x="1481781" y="5706260"/>
                  <a:pt x="1466857" y="5718970"/>
                  <a:pt x="1457075" y="5719574"/>
                </a:cubicBezTo>
                <a:lnTo>
                  <a:pt x="1438927" y="5711864"/>
                </a:lnTo>
                <a:cubicBezTo>
                  <a:pt x="1401620" y="5743636"/>
                  <a:pt x="1354735" y="5747522"/>
                  <a:pt x="1298263" y="5723531"/>
                </a:cubicBezTo>
                <a:lnTo>
                  <a:pt x="1303404" y="5711431"/>
                </a:lnTo>
                <a:lnTo>
                  <a:pt x="1269664" y="5689959"/>
                </a:lnTo>
                <a:cubicBezTo>
                  <a:pt x="1267845" y="5660617"/>
                  <a:pt x="1272081" y="5633840"/>
                  <a:pt x="1282363" y="5609639"/>
                </a:cubicBezTo>
                <a:cubicBezTo>
                  <a:pt x="1296071" y="5577368"/>
                  <a:pt x="1325358" y="5558861"/>
                  <a:pt x="1370234" y="5554115"/>
                </a:cubicBezTo>
                <a:lnTo>
                  <a:pt x="1377944" y="5535966"/>
                </a:lnTo>
                <a:cubicBezTo>
                  <a:pt x="1400932" y="5526682"/>
                  <a:pt x="1417594" y="5518285"/>
                  <a:pt x="1427931" y="5510772"/>
                </a:cubicBezTo>
                <a:cubicBezTo>
                  <a:pt x="1438263" y="5503256"/>
                  <a:pt x="1449178" y="5497184"/>
                  <a:pt x="1460669" y="5492541"/>
                </a:cubicBezTo>
                <a:lnTo>
                  <a:pt x="1459762" y="5477871"/>
                </a:lnTo>
                <a:cubicBezTo>
                  <a:pt x="1461477" y="5473834"/>
                  <a:pt x="1464198" y="5470230"/>
                  <a:pt x="1467926" y="5467055"/>
                </a:cubicBezTo>
                <a:cubicBezTo>
                  <a:pt x="1471657" y="5463874"/>
                  <a:pt x="1475234" y="5458254"/>
                  <a:pt x="1478662" y="5450185"/>
                </a:cubicBezTo>
                <a:lnTo>
                  <a:pt x="1475186" y="5441563"/>
                </a:lnTo>
                <a:cubicBezTo>
                  <a:pt x="1479218" y="5443276"/>
                  <a:pt x="1483803" y="5438085"/>
                  <a:pt x="1488944" y="5425984"/>
                </a:cubicBezTo>
                <a:lnTo>
                  <a:pt x="1490608" y="5405261"/>
                </a:lnTo>
                <a:lnTo>
                  <a:pt x="1478507" y="5400120"/>
                </a:lnTo>
                <a:cubicBezTo>
                  <a:pt x="1481933" y="5392057"/>
                  <a:pt x="1485209" y="5381543"/>
                  <a:pt x="1488333" y="5368586"/>
                </a:cubicBezTo>
                <a:cubicBezTo>
                  <a:pt x="1491455" y="5355621"/>
                  <a:pt x="1494729" y="5345114"/>
                  <a:pt x="1498157" y="5337045"/>
                </a:cubicBezTo>
                <a:lnTo>
                  <a:pt x="1486056" y="5331904"/>
                </a:lnTo>
                <a:lnTo>
                  <a:pt x="1493768" y="5313750"/>
                </a:lnTo>
                <a:lnTo>
                  <a:pt x="1481668" y="5308609"/>
                </a:lnTo>
                <a:lnTo>
                  <a:pt x="1502230" y="5260206"/>
                </a:lnTo>
                <a:lnTo>
                  <a:pt x="1514331" y="5265347"/>
                </a:lnTo>
                <a:cubicBezTo>
                  <a:pt x="1512012" y="5259602"/>
                  <a:pt x="1511408" y="5249821"/>
                  <a:pt x="1512511" y="5236005"/>
                </a:cubicBezTo>
                <a:cubicBezTo>
                  <a:pt x="1513620" y="5222191"/>
                  <a:pt x="1510138" y="5213566"/>
                  <a:pt x="1502075" y="5210141"/>
                </a:cubicBezTo>
                <a:lnTo>
                  <a:pt x="1483921" y="5202429"/>
                </a:lnTo>
                <a:lnTo>
                  <a:pt x="1489061" y="5190328"/>
                </a:lnTo>
                <a:lnTo>
                  <a:pt x="1443227" y="5163718"/>
                </a:lnTo>
                <a:cubicBezTo>
                  <a:pt x="1440905" y="5157966"/>
                  <a:pt x="1438158" y="5153229"/>
                  <a:pt x="1434983" y="5149501"/>
                </a:cubicBezTo>
                <a:cubicBezTo>
                  <a:pt x="1431802" y="5145770"/>
                  <a:pt x="1429913" y="5139012"/>
                  <a:pt x="1429304" y="5129227"/>
                </a:cubicBezTo>
                <a:lnTo>
                  <a:pt x="1437014" y="5111079"/>
                </a:lnTo>
                <a:lnTo>
                  <a:pt x="1424913" y="5105938"/>
                </a:lnTo>
                <a:lnTo>
                  <a:pt x="1432625" y="5087784"/>
                </a:lnTo>
                <a:cubicBezTo>
                  <a:pt x="1430306" y="5082040"/>
                  <a:pt x="1425967" y="5075431"/>
                  <a:pt x="1419617" y="5067974"/>
                </a:cubicBezTo>
                <a:cubicBezTo>
                  <a:pt x="1413261" y="5060514"/>
                  <a:pt x="1408928" y="5053908"/>
                  <a:pt x="1406604" y="5048161"/>
                </a:cubicBezTo>
                <a:lnTo>
                  <a:pt x="1307225" y="5013089"/>
                </a:lnTo>
                <a:cubicBezTo>
                  <a:pt x="1305512" y="5017121"/>
                  <a:pt x="1303215" y="5019714"/>
                  <a:pt x="1300343" y="5020874"/>
                </a:cubicBezTo>
                <a:cubicBezTo>
                  <a:pt x="1297468" y="5022039"/>
                  <a:pt x="1295176" y="5024635"/>
                  <a:pt x="1293463" y="5028666"/>
                </a:cubicBezTo>
                <a:lnTo>
                  <a:pt x="1281362" y="5023526"/>
                </a:lnTo>
                <a:cubicBezTo>
                  <a:pt x="1279647" y="5027563"/>
                  <a:pt x="1277355" y="5030159"/>
                  <a:pt x="1274482" y="5031318"/>
                </a:cubicBezTo>
                <a:cubicBezTo>
                  <a:pt x="1271605" y="5032475"/>
                  <a:pt x="1269312" y="5035071"/>
                  <a:pt x="1267597" y="5039108"/>
                </a:cubicBezTo>
                <a:lnTo>
                  <a:pt x="1249448" y="5031399"/>
                </a:lnTo>
                <a:cubicBezTo>
                  <a:pt x="1243699" y="5033715"/>
                  <a:pt x="1240397" y="5035883"/>
                  <a:pt x="1239539" y="5037904"/>
                </a:cubicBezTo>
                <a:cubicBezTo>
                  <a:pt x="1238682" y="5039920"/>
                  <a:pt x="1235381" y="5042087"/>
                  <a:pt x="1229637" y="5044406"/>
                </a:cubicBezTo>
                <a:lnTo>
                  <a:pt x="1181229" y="5023842"/>
                </a:lnTo>
                <a:cubicBezTo>
                  <a:pt x="1178910" y="5018097"/>
                  <a:pt x="1177599" y="5012781"/>
                  <a:pt x="1177298" y="5007887"/>
                </a:cubicBezTo>
                <a:cubicBezTo>
                  <a:pt x="1176989" y="5002997"/>
                  <a:pt x="1175678" y="4997680"/>
                  <a:pt x="1173361" y="4991930"/>
                </a:cubicBezTo>
                <a:lnTo>
                  <a:pt x="1167308" y="4989359"/>
                </a:lnTo>
                <a:cubicBezTo>
                  <a:pt x="1166703" y="4979583"/>
                  <a:pt x="1168114" y="4970657"/>
                  <a:pt x="1171543" y="4962588"/>
                </a:cubicBezTo>
                <a:cubicBezTo>
                  <a:pt x="1174970" y="4954519"/>
                  <a:pt x="1176374" y="4945597"/>
                  <a:pt x="1175770" y="4935815"/>
                </a:cubicBezTo>
                <a:lnTo>
                  <a:pt x="1169723" y="4933246"/>
                </a:lnTo>
                <a:cubicBezTo>
                  <a:pt x="1160441" y="4910252"/>
                  <a:pt x="1152169" y="4887694"/>
                  <a:pt x="1144905" y="4865565"/>
                </a:cubicBezTo>
                <a:cubicBezTo>
                  <a:pt x="1137639" y="4843428"/>
                  <a:pt x="1117874" y="4825505"/>
                  <a:pt x="1085602" y="4811796"/>
                </a:cubicBezTo>
                <a:cubicBezTo>
                  <a:pt x="1068358" y="4818762"/>
                  <a:pt x="1050237" y="4819393"/>
                  <a:pt x="1031226" y="4813696"/>
                </a:cubicBezTo>
                <a:cubicBezTo>
                  <a:pt x="1012220" y="4808008"/>
                  <a:pt x="992630" y="4800876"/>
                  <a:pt x="972460" y="4792307"/>
                </a:cubicBezTo>
                <a:cubicBezTo>
                  <a:pt x="956327" y="4785454"/>
                  <a:pt x="945513" y="4777284"/>
                  <a:pt x="940014" y="4767808"/>
                </a:cubicBezTo>
                <a:cubicBezTo>
                  <a:pt x="934515" y="4758327"/>
                  <a:pt x="932878" y="4739777"/>
                  <a:pt x="935089" y="4712148"/>
                </a:cubicBezTo>
                <a:lnTo>
                  <a:pt x="947190" y="4717288"/>
                </a:lnTo>
                <a:lnTo>
                  <a:pt x="954902" y="4699135"/>
                </a:lnTo>
                <a:lnTo>
                  <a:pt x="967003" y="4704275"/>
                </a:lnTo>
                <a:cubicBezTo>
                  <a:pt x="974462" y="4697919"/>
                  <a:pt x="981624" y="4686677"/>
                  <a:pt x="988478" y="4670544"/>
                </a:cubicBezTo>
                <a:cubicBezTo>
                  <a:pt x="978084" y="4661370"/>
                  <a:pt x="969412" y="4648160"/>
                  <a:pt x="962451" y="4630919"/>
                </a:cubicBezTo>
                <a:lnTo>
                  <a:pt x="946875" y="4617156"/>
                </a:lnTo>
                <a:lnTo>
                  <a:pt x="952015" y="4605055"/>
                </a:lnTo>
                <a:cubicBezTo>
                  <a:pt x="930133" y="4600518"/>
                  <a:pt x="911119" y="4594827"/>
                  <a:pt x="894987" y="4587974"/>
                </a:cubicBezTo>
                <a:cubicBezTo>
                  <a:pt x="878850" y="4581118"/>
                  <a:pt x="861861" y="4576281"/>
                  <a:pt x="844016" y="4573459"/>
                </a:cubicBezTo>
                <a:lnTo>
                  <a:pt x="849155" y="4561359"/>
                </a:lnTo>
                <a:cubicBezTo>
                  <a:pt x="828985" y="4552790"/>
                  <a:pt x="819884" y="4540588"/>
                  <a:pt x="821845" y="4524757"/>
                </a:cubicBezTo>
                <a:cubicBezTo>
                  <a:pt x="823809" y="4508927"/>
                  <a:pt x="829078" y="4490925"/>
                  <a:pt x="837643" y="4470761"/>
                </a:cubicBezTo>
                <a:lnTo>
                  <a:pt x="849745" y="4475901"/>
                </a:lnTo>
                <a:lnTo>
                  <a:pt x="854886" y="4463800"/>
                </a:lnTo>
                <a:cubicBezTo>
                  <a:pt x="854276" y="4454016"/>
                  <a:pt x="855233" y="4437759"/>
                  <a:pt x="857748" y="4415017"/>
                </a:cubicBezTo>
                <a:cubicBezTo>
                  <a:pt x="860270" y="4392278"/>
                  <a:pt x="851444" y="4376625"/>
                  <a:pt x="831274" y="4368056"/>
                </a:cubicBezTo>
                <a:lnTo>
                  <a:pt x="838986" y="4349902"/>
                </a:lnTo>
                <a:cubicBezTo>
                  <a:pt x="832630" y="4342443"/>
                  <a:pt x="828448" y="4338286"/>
                  <a:pt x="826431" y="4337429"/>
                </a:cubicBezTo>
                <a:cubicBezTo>
                  <a:pt x="824409" y="4336571"/>
                  <a:pt x="820227" y="4332414"/>
                  <a:pt x="813873" y="4324949"/>
                </a:cubicBezTo>
                <a:lnTo>
                  <a:pt x="821583" y="4306800"/>
                </a:lnTo>
                <a:cubicBezTo>
                  <a:pt x="817551" y="4305088"/>
                  <a:pt x="814955" y="4302795"/>
                  <a:pt x="813790" y="4299920"/>
                </a:cubicBezTo>
                <a:cubicBezTo>
                  <a:pt x="812632" y="4297043"/>
                  <a:pt x="810038" y="4294750"/>
                  <a:pt x="806006" y="4293037"/>
                </a:cubicBezTo>
                <a:lnTo>
                  <a:pt x="811147" y="4280937"/>
                </a:lnTo>
                <a:lnTo>
                  <a:pt x="792993" y="4273225"/>
                </a:lnTo>
                <a:lnTo>
                  <a:pt x="798133" y="4261124"/>
                </a:lnTo>
                <a:lnTo>
                  <a:pt x="782547" y="4247364"/>
                </a:lnTo>
                <a:lnTo>
                  <a:pt x="715991" y="4219090"/>
                </a:lnTo>
                <a:cubicBezTo>
                  <a:pt x="715387" y="4209308"/>
                  <a:pt x="715942" y="4202398"/>
                  <a:pt x="717655" y="4198366"/>
                </a:cubicBezTo>
                <a:cubicBezTo>
                  <a:pt x="719368" y="4194335"/>
                  <a:pt x="719924" y="4187425"/>
                  <a:pt x="719314" y="4177641"/>
                </a:cubicBezTo>
                <a:lnTo>
                  <a:pt x="713266" y="4175072"/>
                </a:lnTo>
                <a:lnTo>
                  <a:pt x="737306" y="4135291"/>
                </a:lnTo>
                <a:cubicBezTo>
                  <a:pt x="739021" y="4131254"/>
                  <a:pt x="739297" y="4127802"/>
                  <a:pt x="738138" y="4124930"/>
                </a:cubicBezTo>
                <a:cubicBezTo>
                  <a:pt x="736978" y="4122057"/>
                  <a:pt x="737256" y="4118600"/>
                  <a:pt x="738970" y="4114568"/>
                </a:cubicBezTo>
                <a:cubicBezTo>
                  <a:pt x="744715" y="4112249"/>
                  <a:pt x="750039" y="4110935"/>
                  <a:pt x="754927" y="4110632"/>
                </a:cubicBezTo>
                <a:cubicBezTo>
                  <a:pt x="759815" y="4110329"/>
                  <a:pt x="765136" y="4109020"/>
                  <a:pt x="770884" y="4106695"/>
                </a:cubicBezTo>
                <a:lnTo>
                  <a:pt x="791446" y="4058292"/>
                </a:lnTo>
                <a:lnTo>
                  <a:pt x="806118" y="4057379"/>
                </a:lnTo>
                <a:lnTo>
                  <a:pt x="794018" y="4052239"/>
                </a:lnTo>
                <a:cubicBezTo>
                  <a:pt x="795126" y="4038425"/>
                  <a:pt x="795094" y="4030083"/>
                  <a:pt x="793934" y="4027211"/>
                </a:cubicBezTo>
                <a:cubicBezTo>
                  <a:pt x="792778" y="4024333"/>
                  <a:pt x="789878" y="4017152"/>
                  <a:pt x="785238" y="4005655"/>
                </a:cubicBezTo>
                <a:lnTo>
                  <a:pt x="790378" y="3993554"/>
                </a:lnTo>
                <a:lnTo>
                  <a:pt x="762693" y="3974654"/>
                </a:lnTo>
                <a:cubicBezTo>
                  <a:pt x="756338" y="3967189"/>
                  <a:pt x="752155" y="3963032"/>
                  <a:pt x="750140" y="3962176"/>
                </a:cubicBezTo>
                <a:cubicBezTo>
                  <a:pt x="748123" y="3961319"/>
                  <a:pt x="743935" y="3957160"/>
                  <a:pt x="737579" y="3949701"/>
                </a:cubicBezTo>
                <a:lnTo>
                  <a:pt x="745291" y="3931547"/>
                </a:lnTo>
                <a:cubicBezTo>
                  <a:pt x="748718" y="3923478"/>
                  <a:pt x="746979" y="3919169"/>
                  <a:pt x="740075" y="3918616"/>
                </a:cubicBezTo>
                <a:cubicBezTo>
                  <a:pt x="733166" y="3918060"/>
                  <a:pt x="733996" y="3907704"/>
                  <a:pt x="742563" y="3887535"/>
                </a:cubicBezTo>
                <a:lnTo>
                  <a:pt x="754665" y="3892675"/>
                </a:lnTo>
                <a:cubicBezTo>
                  <a:pt x="758093" y="3884606"/>
                  <a:pt x="762100" y="3877973"/>
                  <a:pt x="766685" y="3872782"/>
                </a:cubicBezTo>
                <a:cubicBezTo>
                  <a:pt x="771273" y="3867585"/>
                  <a:pt x="775278" y="3860958"/>
                  <a:pt x="778706" y="3852889"/>
                </a:cubicBezTo>
                <a:lnTo>
                  <a:pt x="790812" y="3858032"/>
                </a:lnTo>
                <a:lnTo>
                  <a:pt x="798524" y="3839878"/>
                </a:lnTo>
                <a:lnTo>
                  <a:pt x="786417" y="3834735"/>
                </a:lnTo>
                <a:lnTo>
                  <a:pt x="814692" y="3768178"/>
                </a:lnTo>
                <a:cubicBezTo>
                  <a:pt x="803094" y="3739447"/>
                  <a:pt x="801729" y="3717437"/>
                  <a:pt x="810599" y="3702161"/>
                </a:cubicBezTo>
                <a:cubicBezTo>
                  <a:pt x="819469" y="3686879"/>
                  <a:pt x="824158" y="3667441"/>
                  <a:pt x="824655" y="3643849"/>
                </a:cubicBezTo>
                <a:cubicBezTo>
                  <a:pt x="836152" y="3639208"/>
                  <a:pt x="844345" y="3636739"/>
                  <a:pt x="849236" y="3636431"/>
                </a:cubicBezTo>
                <a:cubicBezTo>
                  <a:pt x="854124" y="3636128"/>
                  <a:pt x="862318" y="3633659"/>
                  <a:pt x="873810" y="3629016"/>
                </a:cubicBezTo>
                <a:cubicBezTo>
                  <a:pt x="874815" y="3581823"/>
                  <a:pt x="868964" y="3550768"/>
                  <a:pt x="856250" y="3535849"/>
                </a:cubicBezTo>
                <a:cubicBezTo>
                  <a:pt x="843545" y="3520926"/>
                  <a:pt x="838300" y="3499648"/>
                  <a:pt x="840512" y="3472018"/>
                </a:cubicBezTo>
                <a:lnTo>
                  <a:pt x="847310" y="3439197"/>
                </a:lnTo>
                <a:cubicBezTo>
                  <a:pt x="857095" y="3438588"/>
                  <a:pt x="861830" y="3435841"/>
                  <a:pt x="861530" y="3430947"/>
                </a:cubicBezTo>
                <a:cubicBezTo>
                  <a:pt x="861226" y="3426059"/>
                  <a:pt x="865964" y="3423312"/>
                  <a:pt x="875748" y="3422702"/>
                </a:cubicBezTo>
                <a:lnTo>
                  <a:pt x="893901" y="3430415"/>
                </a:lnTo>
                <a:cubicBezTo>
                  <a:pt x="905390" y="3425777"/>
                  <a:pt x="911848" y="3418994"/>
                  <a:pt x="913254" y="3410067"/>
                </a:cubicBezTo>
                <a:cubicBezTo>
                  <a:pt x="914663" y="3401147"/>
                  <a:pt x="919100" y="3393506"/>
                  <a:pt x="926565" y="3387152"/>
                </a:cubicBezTo>
                <a:cubicBezTo>
                  <a:pt x="921923" y="3375655"/>
                  <a:pt x="920185" y="3371347"/>
                  <a:pt x="921344" y="3374219"/>
                </a:cubicBezTo>
                <a:cubicBezTo>
                  <a:pt x="922504" y="3377091"/>
                  <a:pt x="922779" y="3373639"/>
                  <a:pt x="922177" y="3363857"/>
                </a:cubicBezTo>
                <a:lnTo>
                  <a:pt x="904022" y="3356145"/>
                </a:lnTo>
                <a:cubicBezTo>
                  <a:pt x="901703" y="3350401"/>
                  <a:pt x="900966" y="3346518"/>
                  <a:pt x="901823" y="3344502"/>
                </a:cubicBezTo>
                <a:cubicBezTo>
                  <a:pt x="902682" y="3342481"/>
                  <a:pt x="901950" y="3338601"/>
                  <a:pt x="899631" y="3332856"/>
                </a:cubicBezTo>
                <a:cubicBezTo>
                  <a:pt x="887531" y="3327716"/>
                  <a:pt x="875002" y="3323583"/>
                  <a:pt x="862044" y="3320458"/>
                </a:cubicBezTo>
                <a:cubicBezTo>
                  <a:pt x="849086" y="3317334"/>
                  <a:pt x="836557" y="3313201"/>
                  <a:pt x="824451" y="3308058"/>
                </a:cubicBezTo>
                <a:lnTo>
                  <a:pt x="819311" y="3320159"/>
                </a:lnTo>
                <a:lnTo>
                  <a:pt x="798591" y="3318502"/>
                </a:lnTo>
                <a:cubicBezTo>
                  <a:pt x="774390" y="3308221"/>
                  <a:pt x="751624" y="3297360"/>
                  <a:pt x="730295" y="3285919"/>
                </a:cubicBezTo>
                <a:cubicBezTo>
                  <a:pt x="708966" y="3274479"/>
                  <a:pt x="690788" y="3258421"/>
                  <a:pt x="675759" y="3237752"/>
                </a:cubicBezTo>
                <a:lnTo>
                  <a:pt x="680899" y="3225651"/>
                </a:lnTo>
                <a:lnTo>
                  <a:pt x="693000" y="3230791"/>
                </a:lnTo>
                <a:cubicBezTo>
                  <a:pt x="713668" y="3215762"/>
                  <a:pt x="740138" y="3215102"/>
                  <a:pt x="772410" y="3228811"/>
                </a:cubicBezTo>
                <a:cubicBezTo>
                  <a:pt x="796610" y="3239092"/>
                  <a:pt x="821543" y="3253254"/>
                  <a:pt x="847212" y="3271303"/>
                </a:cubicBezTo>
                <a:cubicBezTo>
                  <a:pt x="872880" y="3289347"/>
                  <a:pt x="897812" y="3303514"/>
                  <a:pt x="922012" y="3313795"/>
                </a:cubicBezTo>
                <a:cubicBezTo>
                  <a:pt x="946714" y="3300479"/>
                  <a:pt x="967993" y="3295234"/>
                  <a:pt x="985840" y="3298050"/>
                </a:cubicBezTo>
                <a:cubicBezTo>
                  <a:pt x="1003692" y="3300874"/>
                  <a:pt x="1021179" y="3282114"/>
                  <a:pt x="1038314" y="3241780"/>
                </a:cubicBezTo>
                <a:cubicBezTo>
                  <a:pt x="1050310" y="3213541"/>
                  <a:pt x="1064353" y="3194506"/>
                  <a:pt x="1080434" y="3184674"/>
                </a:cubicBezTo>
                <a:cubicBezTo>
                  <a:pt x="1096516" y="3174841"/>
                  <a:pt x="1115624" y="3166288"/>
                  <a:pt x="1137754" y="3159025"/>
                </a:cubicBezTo>
                <a:cubicBezTo>
                  <a:pt x="1159889" y="3151764"/>
                  <a:pt x="1181869" y="3142051"/>
                  <a:pt x="1203695" y="3129899"/>
                </a:cubicBezTo>
                <a:cubicBezTo>
                  <a:pt x="1225529" y="3117745"/>
                  <a:pt x="1247024" y="3092357"/>
                  <a:pt x="1268198" y="3053732"/>
                </a:cubicBezTo>
                <a:lnTo>
                  <a:pt x="1281958" y="3038149"/>
                </a:lnTo>
                <a:cubicBezTo>
                  <a:pt x="1293452" y="3033512"/>
                  <a:pt x="1303663" y="3031895"/>
                  <a:pt x="1312584" y="3033305"/>
                </a:cubicBezTo>
                <a:cubicBezTo>
                  <a:pt x="1321510" y="3034716"/>
                  <a:pt x="1331722" y="3033100"/>
                  <a:pt x="1343216" y="3028463"/>
                </a:cubicBezTo>
                <a:lnTo>
                  <a:pt x="1350929" y="3010310"/>
                </a:lnTo>
                <a:cubicBezTo>
                  <a:pt x="1356673" y="3007991"/>
                  <a:pt x="1369330" y="3006221"/>
                  <a:pt x="1388890" y="3005007"/>
                </a:cubicBezTo>
                <a:lnTo>
                  <a:pt x="1401739" y="2974757"/>
                </a:lnTo>
                <a:cubicBezTo>
                  <a:pt x="1405777" y="2976473"/>
                  <a:pt x="1409230" y="2976749"/>
                  <a:pt x="1412104" y="2975584"/>
                </a:cubicBezTo>
                <a:cubicBezTo>
                  <a:pt x="1414976" y="2974423"/>
                  <a:pt x="1418434" y="2974704"/>
                  <a:pt x="1422466" y="2976416"/>
                </a:cubicBezTo>
                <a:lnTo>
                  <a:pt x="1435318" y="2946162"/>
                </a:lnTo>
                <a:cubicBezTo>
                  <a:pt x="1446813" y="2941526"/>
                  <a:pt x="1456012" y="2939478"/>
                  <a:pt x="1462921" y="2940033"/>
                </a:cubicBezTo>
                <a:cubicBezTo>
                  <a:pt x="1469825" y="2940587"/>
                  <a:pt x="1479027" y="2938547"/>
                  <a:pt x="1490524" y="2933906"/>
                </a:cubicBezTo>
                <a:lnTo>
                  <a:pt x="1498236" y="2915753"/>
                </a:lnTo>
                <a:lnTo>
                  <a:pt x="1510337" y="2920893"/>
                </a:lnTo>
                <a:cubicBezTo>
                  <a:pt x="1573558" y="2895372"/>
                  <a:pt x="1623162" y="2840255"/>
                  <a:pt x="1659146" y="2755551"/>
                </a:cubicBezTo>
                <a:cubicBezTo>
                  <a:pt x="1645832" y="2730844"/>
                  <a:pt x="1640005" y="2708135"/>
                  <a:pt x="1641664" y="2687408"/>
                </a:cubicBezTo>
                <a:cubicBezTo>
                  <a:pt x="1643326" y="2666692"/>
                  <a:pt x="1636645" y="2645992"/>
                  <a:pt x="1621616" y="2625324"/>
                </a:cubicBezTo>
                <a:cubicBezTo>
                  <a:pt x="1633105" y="2620686"/>
                  <a:pt x="1641578" y="2614761"/>
                  <a:pt x="1647021" y="2607547"/>
                </a:cubicBezTo>
                <a:cubicBezTo>
                  <a:pt x="1652465" y="2600335"/>
                  <a:pt x="1665271" y="2601016"/>
                  <a:pt x="1685440" y="2609585"/>
                </a:cubicBezTo>
                <a:lnTo>
                  <a:pt x="1731272" y="2636199"/>
                </a:lnTo>
                <a:cubicBezTo>
                  <a:pt x="1742769" y="2631559"/>
                  <a:pt x="1750386" y="2627648"/>
                  <a:pt x="1754114" y="2624473"/>
                </a:cubicBezTo>
                <a:cubicBezTo>
                  <a:pt x="1757843" y="2621297"/>
                  <a:pt x="1765454" y="2617385"/>
                  <a:pt x="1776951" y="2612745"/>
                </a:cubicBezTo>
                <a:lnTo>
                  <a:pt x="1846077" y="2634971"/>
                </a:lnTo>
                <a:cubicBezTo>
                  <a:pt x="1890344" y="2620441"/>
                  <a:pt x="1922202" y="2595880"/>
                  <a:pt x="1941661" y="2561294"/>
                </a:cubicBezTo>
                <a:cubicBezTo>
                  <a:pt x="1961114" y="2526703"/>
                  <a:pt x="1980267" y="2487222"/>
                  <a:pt x="1999117" y="2442851"/>
                </a:cubicBezTo>
                <a:lnTo>
                  <a:pt x="1988678" y="2416990"/>
                </a:lnTo>
                <a:lnTo>
                  <a:pt x="1946323" y="2398998"/>
                </a:lnTo>
                <a:lnTo>
                  <a:pt x="1951463" y="2386897"/>
                </a:lnTo>
                <a:cubicBezTo>
                  <a:pt x="1942790" y="2373689"/>
                  <a:pt x="1937293" y="2364207"/>
                  <a:pt x="1934974" y="2358462"/>
                </a:cubicBezTo>
                <a:cubicBezTo>
                  <a:pt x="1932649" y="2352715"/>
                  <a:pt x="1935774" y="2339758"/>
                  <a:pt x="1944342" y="2319588"/>
                </a:cubicBezTo>
                <a:cubicBezTo>
                  <a:pt x="1955839" y="2314948"/>
                  <a:pt x="1961155" y="2313635"/>
                  <a:pt x="1960299" y="2315652"/>
                </a:cubicBezTo>
                <a:cubicBezTo>
                  <a:pt x="1959443" y="2317668"/>
                  <a:pt x="1962749" y="2315504"/>
                  <a:pt x="1970208" y="2309146"/>
                </a:cubicBezTo>
                <a:lnTo>
                  <a:pt x="1958108" y="2304006"/>
                </a:lnTo>
                <a:cubicBezTo>
                  <a:pt x="1963748" y="2268307"/>
                  <a:pt x="1960492" y="2239544"/>
                  <a:pt x="1948335" y="2217716"/>
                </a:cubicBezTo>
                <a:cubicBezTo>
                  <a:pt x="1936183" y="2195888"/>
                  <a:pt x="1935800" y="2165966"/>
                  <a:pt x="1947187" y="2127943"/>
                </a:cubicBezTo>
                <a:cubicBezTo>
                  <a:pt x="1966750" y="2126735"/>
                  <a:pt x="1983867" y="2125671"/>
                  <a:pt x="1998539" y="2124758"/>
                </a:cubicBezTo>
                <a:cubicBezTo>
                  <a:pt x="2013209" y="2123851"/>
                  <a:pt x="2030325" y="2122786"/>
                  <a:pt x="2049889" y="2121579"/>
                </a:cubicBezTo>
                <a:lnTo>
                  <a:pt x="2083304" y="2042920"/>
                </a:lnTo>
                <a:cubicBezTo>
                  <a:pt x="2074631" y="2029711"/>
                  <a:pt x="2061038" y="2008462"/>
                  <a:pt x="2042532" y="1979170"/>
                </a:cubicBezTo>
                <a:cubicBezTo>
                  <a:pt x="2024022" y="1949876"/>
                  <a:pt x="2018194" y="1927167"/>
                  <a:pt x="2025050" y="1911030"/>
                </a:cubicBezTo>
                <a:lnTo>
                  <a:pt x="2037151" y="1916171"/>
                </a:lnTo>
                <a:cubicBezTo>
                  <a:pt x="2060642" y="1883296"/>
                  <a:pt x="2079572" y="1863959"/>
                  <a:pt x="2093941" y="1858158"/>
                </a:cubicBezTo>
                <a:cubicBezTo>
                  <a:pt x="2108310" y="1852357"/>
                  <a:pt x="2118918" y="1841390"/>
                  <a:pt x="2125772" y="1825257"/>
                </a:cubicBezTo>
                <a:cubicBezTo>
                  <a:pt x="2137768" y="1797018"/>
                  <a:pt x="2140132" y="1771833"/>
                  <a:pt x="2132869" y="1749704"/>
                </a:cubicBezTo>
                <a:cubicBezTo>
                  <a:pt x="2125608" y="1727568"/>
                  <a:pt x="2115624" y="1709042"/>
                  <a:pt x="2102911" y="1694123"/>
                </a:cubicBezTo>
                <a:cubicBezTo>
                  <a:pt x="2090206" y="1679201"/>
                  <a:pt x="2077220" y="1667728"/>
                  <a:pt x="2063959" y="1659715"/>
                </a:cubicBezTo>
                <a:cubicBezTo>
                  <a:pt x="2050699" y="1651702"/>
                  <a:pt x="2042050" y="1646838"/>
                  <a:pt x="2038018" y="1645125"/>
                </a:cubicBezTo>
                <a:lnTo>
                  <a:pt x="2032878" y="1657226"/>
                </a:lnTo>
                <a:lnTo>
                  <a:pt x="1990522" y="1639233"/>
                </a:lnTo>
                <a:lnTo>
                  <a:pt x="1995663" y="1627132"/>
                </a:lnTo>
                <a:lnTo>
                  <a:pt x="1949831" y="1600517"/>
                </a:lnTo>
                <a:lnTo>
                  <a:pt x="1954972" y="1588416"/>
                </a:lnTo>
                <a:cubicBezTo>
                  <a:pt x="1938834" y="1581560"/>
                  <a:pt x="1932602" y="1568204"/>
                  <a:pt x="1936283" y="1548338"/>
                </a:cubicBezTo>
                <a:cubicBezTo>
                  <a:pt x="1939963" y="1528471"/>
                  <a:pt x="1946080" y="1508456"/>
                  <a:pt x="1954648" y="1488286"/>
                </a:cubicBezTo>
                <a:cubicBezTo>
                  <a:pt x="1958076" y="1480217"/>
                  <a:pt x="1961504" y="1472148"/>
                  <a:pt x="1964929" y="1464084"/>
                </a:cubicBezTo>
                <a:cubicBezTo>
                  <a:pt x="1968357" y="1456015"/>
                  <a:pt x="1978139" y="1455411"/>
                  <a:pt x="1994277" y="1462267"/>
                </a:cubicBezTo>
                <a:lnTo>
                  <a:pt x="1999418" y="1450166"/>
                </a:lnTo>
                <a:cubicBezTo>
                  <a:pt x="2003450" y="1451879"/>
                  <a:pt x="2009928" y="1453435"/>
                  <a:pt x="2018853" y="1454847"/>
                </a:cubicBezTo>
                <a:cubicBezTo>
                  <a:pt x="2027778" y="1456259"/>
                  <a:pt x="2036276" y="1458679"/>
                  <a:pt x="2044339" y="1462104"/>
                </a:cubicBezTo>
                <a:lnTo>
                  <a:pt x="2041768" y="1468157"/>
                </a:lnTo>
                <a:cubicBezTo>
                  <a:pt x="2048124" y="1475617"/>
                  <a:pt x="2058512" y="1484789"/>
                  <a:pt x="2072935" y="1495682"/>
                </a:cubicBezTo>
                <a:cubicBezTo>
                  <a:pt x="2087355" y="1506567"/>
                  <a:pt x="2096884" y="1517761"/>
                  <a:pt x="2101527" y="1529253"/>
                </a:cubicBezTo>
                <a:lnTo>
                  <a:pt x="2093815" y="1547406"/>
                </a:lnTo>
                <a:lnTo>
                  <a:pt x="2105916" y="1552547"/>
                </a:lnTo>
                <a:cubicBezTo>
                  <a:pt x="2104203" y="1556579"/>
                  <a:pt x="2103927" y="1560031"/>
                  <a:pt x="2105084" y="1562909"/>
                </a:cubicBezTo>
                <a:cubicBezTo>
                  <a:pt x="2106243" y="1565781"/>
                  <a:pt x="2105967" y="1569233"/>
                  <a:pt x="2104254" y="1573264"/>
                </a:cubicBezTo>
                <a:cubicBezTo>
                  <a:pt x="2112323" y="1576692"/>
                  <a:pt x="2118805" y="1578256"/>
                  <a:pt x="2123693" y="1577953"/>
                </a:cubicBezTo>
                <a:cubicBezTo>
                  <a:pt x="2128581" y="1577650"/>
                  <a:pt x="2135062" y="1579213"/>
                  <a:pt x="2143131" y="1582641"/>
                </a:cubicBezTo>
                <a:lnTo>
                  <a:pt x="2168834" y="1522137"/>
                </a:lnTo>
                <a:cubicBezTo>
                  <a:pt x="2172866" y="1523850"/>
                  <a:pt x="2176320" y="1524121"/>
                  <a:pt x="2179193" y="1522962"/>
                </a:cubicBezTo>
                <a:cubicBezTo>
                  <a:pt x="2182070" y="1521804"/>
                  <a:pt x="2185522" y="1522081"/>
                  <a:pt x="2189554" y="1523794"/>
                </a:cubicBezTo>
                <a:lnTo>
                  <a:pt x="2210116" y="1475391"/>
                </a:lnTo>
                <a:lnTo>
                  <a:pt x="2222217" y="1480531"/>
                </a:lnTo>
                <a:lnTo>
                  <a:pt x="2227358" y="1468430"/>
                </a:lnTo>
                <a:cubicBezTo>
                  <a:pt x="2235427" y="1471858"/>
                  <a:pt x="2240900" y="1472993"/>
                  <a:pt x="2243775" y="1471829"/>
                </a:cubicBezTo>
                <a:cubicBezTo>
                  <a:pt x="2246647" y="1470669"/>
                  <a:pt x="2252115" y="1471802"/>
                  <a:pt x="2260184" y="1475230"/>
                </a:cubicBezTo>
                <a:lnTo>
                  <a:pt x="2265325" y="1463129"/>
                </a:lnTo>
                <a:lnTo>
                  <a:pt x="2266237" y="1477801"/>
                </a:lnTo>
                <a:lnTo>
                  <a:pt x="2299968" y="1499276"/>
                </a:lnTo>
                <a:cubicBezTo>
                  <a:pt x="2324168" y="1509558"/>
                  <a:pt x="2345013" y="1505318"/>
                  <a:pt x="2362507" y="1486560"/>
                </a:cubicBezTo>
                <a:cubicBezTo>
                  <a:pt x="2380000" y="1467803"/>
                  <a:pt x="2395901" y="1447178"/>
                  <a:pt x="2410222" y="1424686"/>
                </a:cubicBezTo>
                <a:lnTo>
                  <a:pt x="2422323" y="1429826"/>
                </a:lnTo>
                <a:cubicBezTo>
                  <a:pt x="2419998" y="1424079"/>
                  <a:pt x="2419695" y="1419191"/>
                  <a:pt x="2421410" y="1415154"/>
                </a:cubicBezTo>
                <a:cubicBezTo>
                  <a:pt x="2423123" y="1411123"/>
                  <a:pt x="2422820" y="1406234"/>
                  <a:pt x="2420503" y="1400484"/>
                </a:cubicBezTo>
                <a:lnTo>
                  <a:pt x="2427300" y="1367664"/>
                </a:lnTo>
                <a:lnTo>
                  <a:pt x="2415199" y="1362523"/>
                </a:lnTo>
                <a:cubicBezTo>
                  <a:pt x="2435764" y="1314114"/>
                  <a:pt x="2447482" y="1289333"/>
                  <a:pt x="2450354" y="1288174"/>
                </a:cubicBezTo>
                <a:cubicBezTo>
                  <a:pt x="2453232" y="1287016"/>
                  <a:pt x="2467324" y="1284668"/>
                  <a:pt x="2492629" y="1281133"/>
                </a:cubicBezTo>
                <a:cubicBezTo>
                  <a:pt x="2496666" y="1282848"/>
                  <a:pt x="2497826" y="1285720"/>
                  <a:pt x="2496111" y="1289757"/>
                </a:cubicBezTo>
                <a:cubicBezTo>
                  <a:pt x="2494398" y="1293789"/>
                  <a:pt x="2497574" y="1297518"/>
                  <a:pt x="2505643" y="1300947"/>
                </a:cubicBezTo>
                <a:cubicBezTo>
                  <a:pt x="2513712" y="1304373"/>
                  <a:pt x="2520312" y="1300039"/>
                  <a:pt x="2525455" y="1287932"/>
                </a:cubicBezTo>
                <a:lnTo>
                  <a:pt x="2573859" y="1308496"/>
                </a:lnTo>
                <a:lnTo>
                  <a:pt x="2578999" y="1296394"/>
                </a:lnTo>
                <a:cubicBezTo>
                  <a:pt x="2603206" y="1306677"/>
                  <a:pt x="2620320" y="1305619"/>
                  <a:pt x="2630351" y="1293209"/>
                </a:cubicBezTo>
                <a:cubicBezTo>
                  <a:pt x="2640380" y="1280806"/>
                  <a:pt x="2649683" y="1264524"/>
                  <a:pt x="2658251" y="1244355"/>
                </a:cubicBezTo>
                <a:cubicBezTo>
                  <a:pt x="2645541" y="1229429"/>
                  <a:pt x="2642033" y="1212465"/>
                  <a:pt x="2647729" y="1193455"/>
                </a:cubicBezTo>
                <a:cubicBezTo>
                  <a:pt x="2653423" y="1174451"/>
                  <a:pt x="2661412" y="1152845"/>
                  <a:pt x="2671693" y="1128643"/>
                </a:cubicBezTo>
                <a:cubicBezTo>
                  <a:pt x="2701035" y="1126823"/>
                  <a:pt x="2731846" y="1132766"/>
                  <a:pt x="2764116" y="1146475"/>
                </a:cubicBezTo>
                <a:lnTo>
                  <a:pt x="2761545" y="1152529"/>
                </a:lnTo>
                <a:lnTo>
                  <a:pt x="2812519" y="1167038"/>
                </a:lnTo>
                <a:cubicBezTo>
                  <a:pt x="2819373" y="1150905"/>
                  <a:pt x="2829404" y="1138496"/>
                  <a:pt x="2842613" y="1129823"/>
                </a:cubicBezTo>
                <a:cubicBezTo>
                  <a:pt x="2855823" y="1121150"/>
                  <a:pt x="2864995" y="1110762"/>
                  <a:pt x="2870136" y="1098661"/>
                </a:cubicBezTo>
                <a:lnTo>
                  <a:pt x="2866652" y="1090042"/>
                </a:lnTo>
                <a:cubicBezTo>
                  <a:pt x="2866048" y="1080260"/>
                  <a:pt x="2869173" y="1067303"/>
                  <a:pt x="2876028" y="1051164"/>
                </a:cubicBezTo>
                <a:cubicBezTo>
                  <a:pt x="2894878" y="1006792"/>
                  <a:pt x="2930520" y="995744"/>
                  <a:pt x="2982961" y="1018022"/>
                </a:cubicBezTo>
                <a:cubicBezTo>
                  <a:pt x="2991030" y="1021451"/>
                  <a:pt x="3007463" y="1033198"/>
                  <a:pt x="3032274" y="1053263"/>
                </a:cubicBezTo>
                <a:cubicBezTo>
                  <a:pt x="3057082" y="1073321"/>
                  <a:pt x="3085622" y="1090211"/>
                  <a:pt x="3117892" y="1103920"/>
                </a:cubicBezTo>
                <a:lnTo>
                  <a:pt x="3108363" y="1092726"/>
                </a:lnTo>
                <a:cubicBezTo>
                  <a:pt x="3098474" y="1059956"/>
                  <a:pt x="3067313" y="1032432"/>
                  <a:pt x="3014872" y="1010156"/>
                </a:cubicBezTo>
                <a:cubicBezTo>
                  <a:pt x="2990671" y="999875"/>
                  <a:pt x="2965033" y="990172"/>
                  <a:pt x="2937953" y="981048"/>
                </a:cubicBezTo>
                <a:cubicBezTo>
                  <a:pt x="2910880" y="971926"/>
                  <a:pt x="2885242" y="962225"/>
                  <a:pt x="2861040" y="951944"/>
                </a:cubicBezTo>
                <a:cubicBezTo>
                  <a:pt x="2859825" y="932383"/>
                  <a:pt x="2860933" y="918570"/>
                  <a:pt x="2864361" y="910501"/>
                </a:cubicBezTo>
                <a:lnTo>
                  <a:pt x="2876462" y="915641"/>
                </a:lnTo>
                <a:lnTo>
                  <a:pt x="2881603" y="903541"/>
                </a:lnTo>
                <a:lnTo>
                  <a:pt x="2920474" y="912915"/>
                </a:lnTo>
                <a:cubicBezTo>
                  <a:pt x="2930258" y="912305"/>
                  <a:pt x="2937162" y="912859"/>
                  <a:pt x="2941194" y="914571"/>
                </a:cubicBezTo>
                <a:cubicBezTo>
                  <a:pt x="2945231" y="916286"/>
                  <a:pt x="2952135" y="916839"/>
                  <a:pt x="2961920" y="916230"/>
                </a:cubicBezTo>
                <a:lnTo>
                  <a:pt x="3000791" y="925604"/>
                </a:lnTo>
                <a:cubicBezTo>
                  <a:pt x="3010573" y="925000"/>
                  <a:pt x="3013447" y="923836"/>
                  <a:pt x="3009416" y="922123"/>
                </a:cubicBezTo>
                <a:cubicBezTo>
                  <a:pt x="3005378" y="920408"/>
                  <a:pt x="3008256" y="919250"/>
                  <a:pt x="3018033" y="918644"/>
                </a:cubicBezTo>
                <a:lnTo>
                  <a:pt x="3025745" y="900490"/>
                </a:lnTo>
                <a:cubicBezTo>
                  <a:pt x="3010721" y="879823"/>
                  <a:pt x="3005500" y="866890"/>
                  <a:pt x="3010085" y="861699"/>
                </a:cubicBezTo>
                <a:cubicBezTo>
                  <a:pt x="3014672" y="856502"/>
                  <a:pt x="3015504" y="846141"/>
                  <a:pt x="3012576" y="830612"/>
                </a:cubicBezTo>
                <a:cubicBezTo>
                  <a:pt x="3007933" y="819121"/>
                  <a:pt x="2997244" y="805055"/>
                  <a:pt x="2980502" y="788417"/>
                </a:cubicBezTo>
                <a:cubicBezTo>
                  <a:pt x="2963765" y="771782"/>
                  <a:pt x="2952212" y="759735"/>
                  <a:pt x="2945861" y="752278"/>
                </a:cubicBezTo>
                <a:cubicBezTo>
                  <a:pt x="2952717" y="736140"/>
                  <a:pt x="2960150" y="721444"/>
                  <a:pt x="2968163" y="708183"/>
                </a:cubicBezTo>
                <a:cubicBezTo>
                  <a:pt x="2976178" y="694917"/>
                  <a:pt x="2983611" y="680221"/>
                  <a:pt x="2990467" y="664083"/>
                </a:cubicBezTo>
                <a:close/>
                <a:moveTo>
                  <a:pt x="1794472" y="520273"/>
                </a:moveTo>
                <a:lnTo>
                  <a:pt x="1789331" y="532373"/>
                </a:lnTo>
                <a:cubicBezTo>
                  <a:pt x="1807789" y="544974"/>
                  <a:pt x="1812733" y="561359"/>
                  <a:pt x="1804164" y="581529"/>
                </a:cubicBezTo>
                <a:cubicBezTo>
                  <a:pt x="1795596" y="601699"/>
                  <a:pt x="1787003" y="613523"/>
                  <a:pt x="1778379" y="617004"/>
                </a:cubicBezTo>
                <a:cubicBezTo>
                  <a:pt x="1769762" y="620483"/>
                  <a:pt x="1753345" y="617084"/>
                  <a:pt x="1729143" y="606803"/>
                </a:cubicBezTo>
                <a:cubicBezTo>
                  <a:pt x="1726215" y="591275"/>
                  <a:pt x="1724023" y="579629"/>
                  <a:pt x="1722563" y="571863"/>
                </a:cubicBezTo>
                <a:cubicBezTo>
                  <a:pt x="1721095" y="564100"/>
                  <a:pt x="1722634" y="549273"/>
                  <a:pt x="1727163" y="527394"/>
                </a:cubicBezTo>
                <a:cubicBezTo>
                  <a:pt x="1744410" y="520436"/>
                  <a:pt x="1756053" y="518236"/>
                  <a:pt x="1762106" y="520808"/>
                </a:cubicBezTo>
                <a:cubicBezTo>
                  <a:pt x="1768154" y="523377"/>
                  <a:pt x="1778943" y="523201"/>
                  <a:pt x="1794472" y="520273"/>
                </a:cubicBezTo>
                <a:close/>
                <a:moveTo>
                  <a:pt x="2747958" y="33866"/>
                </a:moveTo>
                <a:cubicBezTo>
                  <a:pt x="2762849" y="34539"/>
                  <a:pt x="2778867" y="38517"/>
                  <a:pt x="2796010" y="45800"/>
                </a:cubicBezTo>
                <a:cubicBezTo>
                  <a:pt x="2800651" y="57283"/>
                  <a:pt x="2808166" y="67615"/>
                  <a:pt x="2818552" y="76793"/>
                </a:cubicBezTo>
                <a:cubicBezTo>
                  <a:pt x="2828938" y="85971"/>
                  <a:pt x="2836453" y="96303"/>
                  <a:pt x="2841097" y="107794"/>
                </a:cubicBezTo>
                <a:cubicBezTo>
                  <a:pt x="2845843" y="152670"/>
                  <a:pt x="2859819" y="203841"/>
                  <a:pt x="2883014" y="261321"/>
                </a:cubicBezTo>
                <a:lnTo>
                  <a:pt x="2875307" y="279464"/>
                </a:lnTo>
                <a:lnTo>
                  <a:pt x="2887408" y="284604"/>
                </a:lnTo>
                <a:lnTo>
                  <a:pt x="2866845" y="333008"/>
                </a:lnTo>
                <a:lnTo>
                  <a:pt x="2835999" y="405618"/>
                </a:lnTo>
                <a:lnTo>
                  <a:pt x="2823898" y="400477"/>
                </a:lnTo>
                <a:cubicBezTo>
                  <a:pt x="2805548" y="421251"/>
                  <a:pt x="2799828" y="431916"/>
                  <a:pt x="2806737" y="432471"/>
                </a:cubicBezTo>
                <a:cubicBezTo>
                  <a:pt x="2813641" y="433025"/>
                  <a:pt x="2804445" y="435067"/>
                  <a:pt x="2779134" y="438599"/>
                </a:cubicBezTo>
                <a:lnTo>
                  <a:pt x="2773994" y="450700"/>
                </a:lnTo>
                <a:lnTo>
                  <a:pt x="2743739" y="437847"/>
                </a:lnTo>
                <a:cubicBezTo>
                  <a:pt x="2724179" y="439063"/>
                  <a:pt x="2710365" y="437954"/>
                  <a:pt x="2702296" y="434526"/>
                </a:cubicBezTo>
                <a:cubicBezTo>
                  <a:pt x="2670025" y="420817"/>
                  <a:pt x="2657874" y="398991"/>
                  <a:pt x="2665831" y="369043"/>
                </a:cubicBezTo>
                <a:cubicBezTo>
                  <a:pt x="2673795" y="339091"/>
                  <a:pt x="2659875" y="304608"/>
                  <a:pt x="2624072" y="265589"/>
                </a:cubicBezTo>
                <a:lnTo>
                  <a:pt x="2646293" y="196460"/>
                </a:lnTo>
                <a:lnTo>
                  <a:pt x="2634192" y="191319"/>
                </a:lnTo>
                <a:lnTo>
                  <a:pt x="2652186" y="148964"/>
                </a:lnTo>
                <a:cubicBezTo>
                  <a:pt x="2655609" y="140906"/>
                  <a:pt x="2652991" y="130262"/>
                  <a:pt x="2644319" y="117052"/>
                </a:cubicBezTo>
                <a:cubicBezTo>
                  <a:pt x="2668738" y="59570"/>
                  <a:pt x="2703282" y="31846"/>
                  <a:pt x="2747958" y="33866"/>
                </a:cubicBezTo>
                <a:close/>
                <a:moveTo>
                  <a:pt x="2536907" y="0"/>
                </a:moveTo>
                <a:cubicBezTo>
                  <a:pt x="2543258" y="7457"/>
                  <a:pt x="2550471" y="12900"/>
                  <a:pt x="2558540" y="16328"/>
                </a:cubicBezTo>
                <a:cubicBezTo>
                  <a:pt x="2570641" y="21469"/>
                  <a:pt x="2583598" y="24594"/>
                  <a:pt x="2597411" y="25703"/>
                </a:cubicBezTo>
                <a:cubicBezTo>
                  <a:pt x="2593983" y="33772"/>
                  <a:pt x="2592422" y="40247"/>
                  <a:pt x="2592723" y="45141"/>
                </a:cubicBezTo>
                <a:cubicBezTo>
                  <a:pt x="2593026" y="50029"/>
                  <a:pt x="2592327" y="54492"/>
                  <a:pt x="2590612" y="58529"/>
                </a:cubicBezTo>
                <a:lnTo>
                  <a:pt x="2602712" y="63669"/>
                </a:lnTo>
                <a:lnTo>
                  <a:pt x="2579581" y="118120"/>
                </a:lnTo>
                <a:cubicBezTo>
                  <a:pt x="2569797" y="118730"/>
                  <a:pt x="2560443" y="118326"/>
                  <a:pt x="2551518" y="116914"/>
                </a:cubicBezTo>
                <a:cubicBezTo>
                  <a:pt x="2542598" y="115504"/>
                  <a:pt x="2532080" y="112239"/>
                  <a:pt x="2519979" y="107098"/>
                </a:cubicBezTo>
                <a:cubicBezTo>
                  <a:pt x="2515340" y="95596"/>
                  <a:pt x="2503795" y="83546"/>
                  <a:pt x="2485338" y="70946"/>
                </a:cubicBezTo>
                <a:lnTo>
                  <a:pt x="2508472" y="16489"/>
                </a:lnTo>
                <a:cubicBezTo>
                  <a:pt x="2519969" y="11848"/>
                  <a:pt x="2529442" y="6354"/>
                  <a:pt x="2536907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161497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78567" y="1954625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1161497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78567" y="3003137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1161497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78567" y="4051649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1161497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78567" y="5100161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42307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179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449182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044566" y="1419287"/>
            <a:ext cx="3768107" cy="5302188"/>
          </a:xfrm>
          <a:custGeom>
            <a:avLst/>
            <a:gdLst>
              <a:gd name="connsiteX0" fmla="*/ 341725 w 4437648"/>
              <a:gd name="connsiteY0" fmla="*/ 2197068 h 6244315"/>
              <a:gd name="connsiteX1" fmla="*/ 340184 w 4437648"/>
              <a:gd name="connsiteY1" fmla="*/ 2202684 h 6244315"/>
              <a:gd name="connsiteX2" fmla="*/ 334568 w 4437648"/>
              <a:gd name="connsiteY2" fmla="*/ 2201144 h 6244315"/>
              <a:gd name="connsiteX3" fmla="*/ 341725 w 4437648"/>
              <a:gd name="connsiteY3" fmla="*/ 2197068 h 6244315"/>
              <a:gd name="connsiteX4" fmla="*/ 572847 w 4437648"/>
              <a:gd name="connsiteY4" fmla="*/ 1134255 h 6244315"/>
              <a:gd name="connsiteX5" fmla="*/ 675477 w 4437648"/>
              <a:gd name="connsiteY5" fmla="*/ 1156366 h 6244315"/>
              <a:gd name="connsiteX6" fmla="*/ 764565 w 4437648"/>
              <a:gd name="connsiteY6" fmla="*/ 1183821 h 6244315"/>
              <a:gd name="connsiteX7" fmla="*/ 761485 w 4437648"/>
              <a:gd name="connsiteY7" fmla="*/ 1195053 h 6244315"/>
              <a:gd name="connsiteX8" fmla="*/ 795181 w 4437648"/>
              <a:gd name="connsiteY8" fmla="*/ 1204295 h 6244315"/>
              <a:gd name="connsiteX9" fmla="*/ 792101 w 4437648"/>
              <a:gd name="connsiteY9" fmla="*/ 1215528 h 6244315"/>
              <a:gd name="connsiteX10" fmla="*/ 833949 w 4437648"/>
              <a:gd name="connsiteY10" fmla="*/ 1239083 h 6244315"/>
              <a:gd name="connsiteX11" fmla="*/ 830868 w 4437648"/>
              <a:gd name="connsiteY11" fmla="*/ 1250315 h 6244315"/>
              <a:gd name="connsiteX12" fmla="*/ 877835 w 4437648"/>
              <a:gd name="connsiteY12" fmla="*/ 1266217 h 6244315"/>
              <a:gd name="connsiteX13" fmla="*/ 917645 w 4437648"/>
              <a:gd name="connsiteY13" fmla="*/ 1286194 h 6244315"/>
              <a:gd name="connsiteX14" fmla="*/ 914565 w 4437648"/>
              <a:gd name="connsiteY14" fmla="*/ 1297426 h 6244315"/>
              <a:gd name="connsiteX15" fmla="*/ 937029 w 4437648"/>
              <a:gd name="connsiteY15" fmla="*/ 1303588 h 6244315"/>
              <a:gd name="connsiteX16" fmla="*/ 958403 w 4437648"/>
              <a:gd name="connsiteY16" fmla="*/ 1357759 h 6244315"/>
              <a:gd name="connsiteX17" fmla="*/ 980867 w 4437648"/>
              <a:gd name="connsiteY17" fmla="*/ 1363921 h 6244315"/>
              <a:gd name="connsiteX18" fmla="*/ 977787 w 4437648"/>
              <a:gd name="connsiteY18" fmla="*/ 1375153 h 6244315"/>
              <a:gd name="connsiteX19" fmla="*/ 1031269 w 4437648"/>
              <a:gd name="connsiteY19" fmla="*/ 1477382 h 6244315"/>
              <a:gd name="connsiteX20" fmla="*/ 1061291 w 4437648"/>
              <a:gd name="connsiteY20" fmla="*/ 1555061 h 6244315"/>
              <a:gd name="connsiteX21" fmla="*/ 1072524 w 4437648"/>
              <a:gd name="connsiteY21" fmla="*/ 1558142 h 6244315"/>
              <a:gd name="connsiteX22" fmla="*/ 1066362 w 4437648"/>
              <a:gd name="connsiteY22" fmla="*/ 1580606 h 6244315"/>
              <a:gd name="connsiteX23" fmla="*/ 1098743 w 4437648"/>
              <a:gd name="connsiteY23" fmla="*/ 1616662 h 6244315"/>
              <a:gd name="connsiteX24" fmla="*/ 1095342 w 4437648"/>
              <a:gd name="connsiteY24" fmla="*/ 1673096 h 6244315"/>
              <a:gd name="connsiteX25" fmla="*/ 1086372 w 4437648"/>
              <a:gd name="connsiteY25" fmla="*/ 1694790 h 6244315"/>
              <a:gd name="connsiteX26" fmla="*/ 1077402 w 4437648"/>
              <a:gd name="connsiteY26" fmla="*/ 1716485 h 6244315"/>
              <a:gd name="connsiteX27" fmla="*/ 1066170 w 4437648"/>
              <a:gd name="connsiteY27" fmla="*/ 1713404 h 6244315"/>
              <a:gd name="connsiteX28" fmla="*/ 1053847 w 4437648"/>
              <a:gd name="connsiteY28" fmla="*/ 1758333 h 6244315"/>
              <a:gd name="connsiteX29" fmla="*/ 1042615 w 4437648"/>
              <a:gd name="connsiteY29" fmla="*/ 1755252 h 6244315"/>
              <a:gd name="connsiteX30" fmla="*/ 1036453 w 4437648"/>
              <a:gd name="connsiteY30" fmla="*/ 1777716 h 6244315"/>
              <a:gd name="connsiteX31" fmla="*/ 1045552 w 4437648"/>
              <a:gd name="connsiteY31" fmla="*/ 1843617 h 6244315"/>
              <a:gd name="connsiteX32" fmla="*/ 1058726 w 4437648"/>
              <a:gd name="connsiteY32" fmla="*/ 1916675 h 6244315"/>
              <a:gd name="connsiteX33" fmla="*/ 1042872 w 4437648"/>
              <a:gd name="connsiteY33" fmla="*/ 1930443 h 6244315"/>
              <a:gd name="connsiteX34" fmla="*/ 1027019 w 4437648"/>
              <a:gd name="connsiteY34" fmla="*/ 1944210 h 6244315"/>
              <a:gd name="connsiteX35" fmla="*/ 993322 w 4437648"/>
              <a:gd name="connsiteY35" fmla="*/ 1934968 h 6244315"/>
              <a:gd name="connsiteX36" fmla="*/ 956994 w 4437648"/>
              <a:gd name="connsiteY36" fmla="*/ 1979352 h 6244315"/>
              <a:gd name="connsiteX37" fmla="*/ 920666 w 4437648"/>
              <a:gd name="connsiteY37" fmla="*/ 2023735 h 6244315"/>
              <a:gd name="connsiteX38" fmla="*/ 936424 w 4437648"/>
              <a:gd name="connsiteY38" fmla="*/ 2076366 h 6244315"/>
              <a:gd name="connsiteX39" fmla="*/ 923876 w 4437648"/>
              <a:gd name="connsiteY39" fmla="*/ 2100099 h 6244315"/>
              <a:gd name="connsiteX40" fmla="*/ 904171 w 4437648"/>
              <a:gd name="connsiteY40" fmla="*/ 2127907 h 6244315"/>
              <a:gd name="connsiteX41" fmla="*/ 814313 w 4437648"/>
              <a:gd name="connsiteY41" fmla="*/ 2103260 h 6244315"/>
              <a:gd name="connsiteX42" fmla="*/ 799230 w 4437648"/>
              <a:gd name="connsiteY42" fmla="*/ 2114220 h 6244315"/>
              <a:gd name="connsiteX43" fmla="*/ 785687 w 4437648"/>
              <a:gd name="connsiteY43" fmla="*/ 2119564 h 6244315"/>
              <a:gd name="connsiteX44" fmla="*/ 776445 w 4437648"/>
              <a:gd name="connsiteY44" fmla="*/ 2153260 h 6244315"/>
              <a:gd name="connsiteX45" fmla="*/ 726574 w 4437648"/>
              <a:gd name="connsiteY45" fmla="*/ 2202987 h 6244315"/>
              <a:gd name="connsiteX46" fmla="*/ 634405 w 4437648"/>
              <a:gd name="connsiteY46" fmla="*/ 2186765 h 6244315"/>
              <a:gd name="connsiteX47" fmla="*/ 616241 w 4437648"/>
              <a:gd name="connsiteY47" fmla="*/ 2208957 h 6244315"/>
              <a:gd name="connsiteX48" fmla="*/ 511749 w 4437648"/>
              <a:gd name="connsiteY48" fmla="*/ 2237664 h 6244315"/>
              <a:gd name="connsiteX49" fmla="*/ 514830 w 4437648"/>
              <a:gd name="connsiteY49" fmla="*/ 2226432 h 6244315"/>
              <a:gd name="connsiteX50" fmla="*/ 442366 w 4437648"/>
              <a:gd name="connsiteY50" fmla="*/ 2182401 h 6244315"/>
              <a:gd name="connsiteX51" fmla="*/ 439285 w 4437648"/>
              <a:gd name="connsiteY51" fmla="*/ 2193634 h 6244315"/>
              <a:gd name="connsiteX52" fmla="*/ 383123 w 4437648"/>
              <a:gd name="connsiteY52" fmla="*/ 2178230 h 6244315"/>
              <a:gd name="connsiteX53" fmla="*/ 365730 w 4437648"/>
              <a:gd name="connsiteY53" fmla="*/ 2197614 h 6244315"/>
              <a:gd name="connsiteX54" fmla="*/ 343265 w 4437648"/>
              <a:gd name="connsiteY54" fmla="*/ 2191452 h 6244315"/>
              <a:gd name="connsiteX55" fmla="*/ 341725 w 4437648"/>
              <a:gd name="connsiteY55" fmla="*/ 2197068 h 6244315"/>
              <a:gd name="connsiteX56" fmla="*/ 332033 w 4437648"/>
              <a:gd name="connsiteY56" fmla="*/ 2188371 h 6244315"/>
              <a:gd name="connsiteX57" fmla="*/ 264639 w 4437648"/>
              <a:gd name="connsiteY57" fmla="*/ 2169887 h 6244315"/>
              <a:gd name="connsiteX58" fmla="*/ 207579 w 4437648"/>
              <a:gd name="connsiteY58" fmla="*/ 2069695 h 6244315"/>
              <a:gd name="connsiteX59" fmla="*/ 185114 w 4437648"/>
              <a:gd name="connsiteY59" fmla="*/ 2063534 h 6244315"/>
              <a:gd name="connsiteX60" fmla="*/ 188195 w 4437648"/>
              <a:gd name="connsiteY60" fmla="*/ 2052301 h 6244315"/>
              <a:gd name="connsiteX61" fmla="*/ 109569 w 4437648"/>
              <a:gd name="connsiteY61" fmla="*/ 2030736 h 6244315"/>
              <a:gd name="connsiteX62" fmla="*/ 109842 w 4437648"/>
              <a:gd name="connsiteY62" fmla="*/ 2018733 h 6244315"/>
              <a:gd name="connsiteX63" fmla="*/ 82034 w 4437648"/>
              <a:gd name="connsiteY63" fmla="*/ 1999029 h 6244315"/>
              <a:gd name="connsiteX64" fmla="*/ 88195 w 4437648"/>
              <a:gd name="connsiteY64" fmla="*/ 1976565 h 6244315"/>
              <a:gd name="connsiteX65" fmla="*/ 65731 w 4437648"/>
              <a:gd name="connsiteY65" fmla="*/ 1970403 h 6244315"/>
              <a:gd name="connsiteX66" fmla="*/ 78054 w 4437648"/>
              <a:gd name="connsiteY66" fmla="*/ 1925474 h 6244315"/>
              <a:gd name="connsiteX67" fmla="*/ 55590 w 4437648"/>
              <a:gd name="connsiteY67" fmla="*/ 1919312 h 6244315"/>
              <a:gd name="connsiteX68" fmla="*/ 61751 w 4437648"/>
              <a:gd name="connsiteY68" fmla="*/ 1896848 h 6244315"/>
              <a:gd name="connsiteX69" fmla="*/ 39287 w 4437648"/>
              <a:gd name="connsiteY69" fmla="*/ 1890686 h 6244315"/>
              <a:gd name="connsiteX70" fmla="*/ 54690 w 4437648"/>
              <a:gd name="connsiteY70" fmla="*/ 1834525 h 6244315"/>
              <a:gd name="connsiteX71" fmla="*/ 5011 w 4437648"/>
              <a:gd name="connsiteY71" fmla="*/ 1751455 h 6244315"/>
              <a:gd name="connsiteX72" fmla="*/ 11044 w 4437648"/>
              <a:gd name="connsiteY72" fmla="*/ 1641395 h 6244315"/>
              <a:gd name="connsiteX73" fmla="*/ 42751 w 4437648"/>
              <a:gd name="connsiteY73" fmla="*/ 1613859 h 6244315"/>
              <a:gd name="connsiteX74" fmla="*/ 40761 w 4437648"/>
              <a:gd name="connsiteY74" fmla="*/ 1577082 h 6244315"/>
              <a:gd name="connsiteX75" fmla="*/ 13226 w 4437648"/>
              <a:gd name="connsiteY75" fmla="*/ 1545375 h 6244315"/>
              <a:gd name="connsiteX76" fmla="*/ 31711 w 4437648"/>
              <a:gd name="connsiteY76" fmla="*/ 1477981 h 6244315"/>
              <a:gd name="connsiteX77" fmla="*/ 67766 w 4437648"/>
              <a:gd name="connsiteY77" fmla="*/ 1445600 h 6244315"/>
              <a:gd name="connsiteX78" fmla="*/ 90054 w 4437648"/>
              <a:gd name="connsiteY78" fmla="*/ 1397366 h 6244315"/>
              <a:gd name="connsiteX79" fmla="*/ 101286 w 4437648"/>
              <a:gd name="connsiteY79" fmla="*/ 1400446 h 6244315"/>
              <a:gd name="connsiteX80" fmla="*/ 119771 w 4437648"/>
              <a:gd name="connsiteY80" fmla="*/ 1333053 h 6244315"/>
              <a:gd name="connsiteX81" fmla="*/ 131003 w 4437648"/>
              <a:gd name="connsiteY81" fmla="*/ 1336133 h 6244315"/>
              <a:gd name="connsiteX82" fmla="*/ 137164 w 4437648"/>
              <a:gd name="connsiteY82" fmla="*/ 1313669 h 6244315"/>
              <a:gd name="connsiteX83" fmla="*/ 202568 w 4437648"/>
              <a:gd name="connsiteY83" fmla="*/ 1295376 h 6244315"/>
              <a:gd name="connsiteX84" fmla="*/ 211811 w 4437648"/>
              <a:gd name="connsiteY84" fmla="*/ 1261679 h 6244315"/>
              <a:gd name="connsiteX85" fmla="*/ 237356 w 4437648"/>
              <a:gd name="connsiteY85" fmla="*/ 1256609 h 6244315"/>
              <a:gd name="connsiteX86" fmla="*/ 249679 w 4437648"/>
              <a:gd name="connsiteY86" fmla="*/ 1211679 h 6244315"/>
              <a:gd name="connsiteX87" fmla="*/ 260911 w 4437648"/>
              <a:gd name="connsiteY87" fmla="*/ 1214760 h 6244315"/>
              <a:gd name="connsiteX88" fmla="*/ 322512 w 4437648"/>
              <a:gd name="connsiteY88" fmla="*/ 1177308 h 6244315"/>
              <a:gd name="connsiteX89" fmla="*/ 388638 w 4437648"/>
              <a:gd name="connsiteY89" fmla="*/ 1189407 h 6244315"/>
              <a:gd name="connsiteX90" fmla="*/ 472478 w 4437648"/>
              <a:gd name="connsiteY90" fmla="*/ 1136919 h 6244315"/>
              <a:gd name="connsiteX91" fmla="*/ 572847 w 4437648"/>
              <a:gd name="connsiteY91" fmla="*/ 1134255 h 6244315"/>
              <a:gd name="connsiteX92" fmla="*/ 3035576 w 4437648"/>
              <a:gd name="connsiteY92" fmla="*/ 4181 h 6244315"/>
              <a:gd name="connsiteX93" fmla="*/ 3092780 w 4437648"/>
              <a:gd name="connsiteY93" fmla="*/ 4774 h 6244315"/>
              <a:gd name="connsiteX94" fmla="*/ 3099664 w 4437648"/>
              <a:gd name="connsiteY94" fmla="*/ 12701 h 6244315"/>
              <a:gd name="connsiteX95" fmla="*/ 3112164 w 4437648"/>
              <a:gd name="connsiteY95" fmla="*/ 22168 h 6244315"/>
              <a:gd name="connsiteX96" fmla="*/ 3106003 w 4437648"/>
              <a:gd name="connsiteY96" fmla="*/ 44633 h 6244315"/>
              <a:gd name="connsiteX97" fmla="*/ 3181548 w 4437648"/>
              <a:gd name="connsiteY97" fmla="*/ 77430 h 6244315"/>
              <a:gd name="connsiteX98" fmla="*/ 3229605 w 4437648"/>
              <a:gd name="connsiteY98" fmla="*/ 45322 h 6244315"/>
              <a:gd name="connsiteX99" fmla="*/ 3298042 w 4437648"/>
              <a:gd name="connsiteY99" fmla="*/ 48996 h 6244315"/>
              <a:gd name="connsiteX100" fmla="*/ 3347176 w 4437648"/>
              <a:gd name="connsiteY100" fmla="*/ 156071 h 6244315"/>
              <a:gd name="connsiteX101" fmla="*/ 3442104 w 4437648"/>
              <a:gd name="connsiteY101" fmla="*/ 206263 h 6244315"/>
              <a:gd name="connsiteX102" fmla="*/ 3521950 w 4437648"/>
              <a:gd name="connsiteY102" fmla="*/ 267414 h 6244315"/>
              <a:gd name="connsiteX103" fmla="*/ 3527374 w 4437648"/>
              <a:gd name="connsiteY103" fmla="*/ 401752 h 6244315"/>
              <a:gd name="connsiteX104" fmla="*/ 3538607 w 4437648"/>
              <a:gd name="connsiteY104" fmla="*/ 404833 h 6244315"/>
              <a:gd name="connsiteX105" fmla="*/ 3551829 w 4437648"/>
              <a:gd name="connsiteY105" fmla="*/ 444691 h 6244315"/>
              <a:gd name="connsiteX106" fmla="*/ 3574293 w 4437648"/>
              <a:gd name="connsiteY106" fmla="*/ 450853 h 6244315"/>
              <a:gd name="connsiteX107" fmla="*/ 3588783 w 4437648"/>
              <a:gd name="connsiteY107" fmla="*/ 497097 h 6244315"/>
              <a:gd name="connsiteX108" fmla="*/ 3605857 w 4437648"/>
              <a:gd name="connsiteY108" fmla="*/ 522915 h 6244315"/>
              <a:gd name="connsiteX109" fmla="*/ 3612965 w 4437648"/>
              <a:gd name="connsiteY109" fmla="*/ 552039 h 6244315"/>
              <a:gd name="connsiteX110" fmla="*/ 3603177 w 4437648"/>
              <a:gd name="connsiteY110" fmla="*/ 609741 h 6244315"/>
              <a:gd name="connsiteX111" fmla="*/ 3562677 w 4437648"/>
              <a:gd name="connsiteY111" fmla="*/ 713366 h 6244315"/>
              <a:gd name="connsiteX112" fmla="*/ 3551445 w 4437648"/>
              <a:gd name="connsiteY112" fmla="*/ 710286 h 6244315"/>
              <a:gd name="connsiteX113" fmla="*/ 3523718 w 4437648"/>
              <a:gd name="connsiteY113" fmla="*/ 811376 h 6244315"/>
              <a:gd name="connsiteX114" fmla="*/ 3534950 w 4437648"/>
              <a:gd name="connsiteY114" fmla="*/ 814457 h 6244315"/>
              <a:gd name="connsiteX115" fmla="*/ 3528789 w 4437648"/>
              <a:gd name="connsiteY115" fmla="*/ 836921 h 6244315"/>
              <a:gd name="connsiteX116" fmla="*/ 3540021 w 4437648"/>
              <a:gd name="connsiteY116" fmla="*/ 840002 h 6244315"/>
              <a:gd name="connsiteX117" fmla="*/ 3537935 w 4437648"/>
              <a:gd name="connsiteY117" fmla="*/ 869623 h 6244315"/>
              <a:gd name="connsiteX118" fmla="*/ 3516418 w 4437648"/>
              <a:gd name="connsiteY118" fmla="*/ 915050 h 6244315"/>
              <a:gd name="connsiteX119" fmla="*/ 3486749 w 4437648"/>
              <a:gd name="connsiteY119" fmla="*/ 946163 h 6244315"/>
              <a:gd name="connsiteX120" fmla="*/ 3464284 w 4437648"/>
              <a:gd name="connsiteY120" fmla="*/ 940002 h 6244315"/>
              <a:gd name="connsiteX121" fmla="*/ 3404176 w 4437648"/>
              <a:gd name="connsiteY121" fmla="*/ 1005037 h 6244315"/>
              <a:gd name="connsiteX122" fmla="*/ 3290346 w 4437648"/>
              <a:gd name="connsiteY122" fmla="*/ 1133839 h 6244315"/>
              <a:gd name="connsiteX123" fmla="*/ 3362810 w 4437648"/>
              <a:gd name="connsiteY123" fmla="*/ 1177869 h 6244315"/>
              <a:gd name="connsiteX124" fmla="*/ 3359729 w 4437648"/>
              <a:gd name="connsiteY124" fmla="*/ 1189102 h 6244315"/>
              <a:gd name="connsiteX125" fmla="*/ 3397502 w 4437648"/>
              <a:gd name="connsiteY125" fmla="*/ 1205501 h 6244315"/>
              <a:gd name="connsiteX126" fmla="*/ 3417880 w 4437648"/>
              <a:gd name="connsiteY126" fmla="*/ 1241283 h 6244315"/>
              <a:gd name="connsiteX127" fmla="*/ 3429113 w 4437648"/>
              <a:gd name="connsiteY127" fmla="*/ 1244364 h 6244315"/>
              <a:gd name="connsiteX128" fmla="*/ 3413709 w 4437648"/>
              <a:gd name="connsiteY128" fmla="*/ 1300525 h 6244315"/>
              <a:gd name="connsiteX129" fmla="*/ 3424941 w 4437648"/>
              <a:gd name="connsiteY129" fmla="*/ 1303606 h 6244315"/>
              <a:gd name="connsiteX130" fmla="*/ 3446315 w 4437648"/>
              <a:gd name="connsiteY130" fmla="*/ 1357778 h 6244315"/>
              <a:gd name="connsiteX131" fmla="*/ 3453375 w 4437648"/>
              <a:gd name="connsiteY131" fmla="*/ 1420100 h 6244315"/>
              <a:gd name="connsiteX132" fmla="*/ 3475840 w 4437648"/>
              <a:gd name="connsiteY132" fmla="*/ 1426262 h 6244315"/>
              <a:gd name="connsiteX133" fmla="*/ 3541421 w 4437648"/>
              <a:gd name="connsiteY133" fmla="*/ 1462365 h 6244315"/>
              <a:gd name="connsiteX134" fmla="*/ 3559441 w 4437648"/>
              <a:gd name="connsiteY134" fmla="*/ 1539771 h 6244315"/>
              <a:gd name="connsiteX135" fmla="*/ 3525921 w 4437648"/>
              <a:gd name="connsiteY135" fmla="*/ 1584925 h 6244315"/>
              <a:gd name="connsiteX136" fmla="*/ 3484699 w 4437648"/>
              <a:gd name="connsiteY136" fmla="*/ 1658160 h 6244315"/>
              <a:gd name="connsiteX137" fmla="*/ 3495931 w 4437648"/>
              <a:gd name="connsiteY137" fmla="*/ 1661241 h 6244315"/>
              <a:gd name="connsiteX138" fmla="*/ 3489769 w 4437648"/>
              <a:gd name="connsiteY138" fmla="*/ 1683705 h 6244315"/>
              <a:gd name="connsiteX139" fmla="*/ 3501002 w 4437648"/>
              <a:gd name="connsiteY139" fmla="*/ 1686786 h 6244315"/>
              <a:gd name="connsiteX140" fmla="*/ 3494840 w 4437648"/>
              <a:gd name="connsiteY140" fmla="*/ 1709250 h 6244315"/>
              <a:gd name="connsiteX141" fmla="*/ 3530527 w 4437648"/>
              <a:gd name="connsiteY141" fmla="*/ 1755270 h 6244315"/>
              <a:gd name="connsiteX142" fmla="*/ 3518204 w 4437648"/>
              <a:gd name="connsiteY142" fmla="*/ 1800199 h 6244315"/>
              <a:gd name="connsiteX143" fmla="*/ 3537587 w 4437648"/>
              <a:gd name="connsiteY143" fmla="*/ 1817593 h 6244315"/>
              <a:gd name="connsiteX144" fmla="*/ 3528345 w 4437648"/>
              <a:gd name="connsiteY144" fmla="*/ 1851290 h 6244315"/>
              <a:gd name="connsiteX145" fmla="*/ 3539577 w 4437648"/>
              <a:gd name="connsiteY145" fmla="*/ 1854371 h 6244315"/>
              <a:gd name="connsiteX146" fmla="*/ 3517514 w 4437648"/>
              <a:gd name="connsiteY146" fmla="*/ 1923803 h 6244315"/>
              <a:gd name="connsiteX147" fmla="*/ 3471992 w 4437648"/>
              <a:gd name="connsiteY147" fmla="*/ 1968683 h 6244315"/>
              <a:gd name="connsiteX148" fmla="*/ 3469810 w 4437648"/>
              <a:gd name="connsiteY148" fmla="*/ 2064703 h 6244315"/>
              <a:gd name="connsiteX149" fmla="*/ 3540285 w 4437648"/>
              <a:gd name="connsiteY149" fmla="*/ 2071956 h 6244315"/>
              <a:gd name="connsiteX150" fmla="*/ 3543365 w 4437648"/>
              <a:gd name="connsiteY150" fmla="*/ 2060723 h 6244315"/>
              <a:gd name="connsiteX151" fmla="*/ 3560214 w 4437648"/>
              <a:gd name="connsiteY151" fmla="*/ 2065345 h 6244315"/>
              <a:gd name="connsiteX152" fmla="*/ 3565060 w 4437648"/>
              <a:gd name="connsiteY152" fmla="*/ 2069693 h 6244315"/>
              <a:gd name="connsiteX153" fmla="*/ 3569906 w 4437648"/>
              <a:gd name="connsiteY153" fmla="*/ 2074041 h 6244315"/>
              <a:gd name="connsiteX154" fmla="*/ 3573981 w 4437648"/>
              <a:gd name="connsiteY154" fmla="*/ 2081198 h 6244315"/>
              <a:gd name="connsiteX155" fmla="*/ 3618911 w 4437648"/>
              <a:gd name="connsiteY155" fmla="*/ 2093521 h 6244315"/>
              <a:gd name="connsiteX156" fmla="*/ 3623981 w 4437648"/>
              <a:gd name="connsiteY156" fmla="*/ 2119066 h 6244315"/>
              <a:gd name="connsiteX157" fmla="*/ 3646446 w 4437648"/>
              <a:gd name="connsiteY157" fmla="*/ 2125228 h 6244315"/>
              <a:gd name="connsiteX158" fmla="*/ 3640284 w 4437648"/>
              <a:gd name="connsiteY158" fmla="*/ 2147693 h 6244315"/>
              <a:gd name="connsiteX159" fmla="*/ 3672890 w 4437648"/>
              <a:gd name="connsiteY159" fmla="*/ 2204945 h 6244315"/>
              <a:gd name="connsiteX160" fmla="*/ 3742274 w 4437648"/>
              <a:gd name="connsiteY160" fmla="*/ 2260207 h 6244315"/>
              <a:gd name="connsiteX161" fmla="*/ 3749430 w 4437648"/>
              <a:gd name="connsiteY161" fmla="*/ 2256131 h 6244315"/>
              <a:gd name="connsiteX162" fmla="*/ 3758625 w 4437648"/>
              <a:gd name="connsiteY162" fmla="*/ 2255634 h 6244315"/>
              <a:gd name="connsiteX163" fmla="*/ 3767819 w 4437648"/>
              <a:gd name="connsiteY163" fmla="*/ 2255136 h 6244315"/>
              <a:gd name="connsiteX164" fmla="*/ 3777511 w 4437648"/>
              <a:gd name="connsiteY164" fmla="*/ 2263833 h 6244315"/>
              <a:gd name="connsiteX165" fmla="*/ 3770354 w 4437648"/>
              <a:gd name="connsiteY165" fmla="*/ 2267909 h 6244315"/>
              <a:gd name="connsiteX166" fmla="*/ 3775970 w 4437648"/>
              <a:gd name="connsiteY166" fmla="*/ 2269449 h 6244315"/>
              <a:gd name="connsiteX167" fmla="*/ 3777511 w 4437648"/>
              <a:gd name="connsiteY167" fmla="*/ 2263833 h 6244315"/>
              <a:gd name="connsiteX168" fmla="*/ 3779051 w 4437648"/>
              <a:gd name="connsiteY168" fmla="*/ 2258217 h 6244315"/>
              <a:gd name="connsiteX169" fmla="*/ 3845947 w 4437648"/>
              <a:gd name="connsiteY169" fmla="*/ 2267507 h 6244315"/>
              <a:gd name="connsiteX170" fmla="*/ 3905687 w 4437648"/>
              <a:gd name="connsiteY170" fmla="*/ 2280873 h 6244315"/>
              <a:gd name="connsiteX171" fmla="*/ 3902606 w 4437648"/>
              <a:gd name="connsiteY171" fmla="*/ 2292106 h 6244315"/>
              <a:gd name="connsiteX172" fmla="*/ 3925071 w 4437648"/>
              <a:gd name="connsiteY172" fmla="*/ 2298267 h 6244315"/>
              <a:gd name="connsiteX173" fmla="*/ 3921990 w 4437648"/>
              <a:gd name="connsiteY173" fmla="*/ 2309500 h 6244315"/>
              <a:gd name="connsiteX174" fmla="*/ 3987843 w 4437648"/>
              <a:gd name="connsiteY174" fmla="*/ 2333600 h 6244315"/>
              <a:gd name="connsiteX175" fmla="*/ 4021990 w 4437648"/>
              <a:gd name="connsiteY175" fmla="*/ 2385236 h 6244315"/>
              <a:gd name="connsiteX176" fmla="*/ 4033222 w 4437648"/>
              <a:gd name="connsiteY176" fmla="*/ 2388318 h 6244315"/>
              <a:gd name="connsiteX177" fmla="*/ 4023980 w 4437648"/>
              <a:gd name="connsiteY177" fmla="*/ 2422014 h 6244315"/>
              <a:gd name="connsiteX178" fmla="*/ 4035212 w 4437648"/>
              <a:gd name="connsiteY178" fmla="*/ 2425095 h 6244315"/>
              <a:gd name="connsiteX179" fmla="*/ 4048434 w 4437648"/>
              <a:gd name="connsiteY179" fmla="*/ 2464953 h 6244315"/>
              <a:gd name="connsiteX180" fmla="*/ 4082131 w 4437648"/>
              <a:gd name="connsiteY180" fmla="*/ 2474196 h 6244315"/>
              <a:gd name="connsiteX181" fmla="*/ 4095353 w 4437648"/>
              <a:gd name="connsiteY181" fmla="*/ 2514054 h 6244315"/>
              <a:gd name="connsiteX182" fmla="*/ 4117818 w 4437648"/>
              <a:gd name="connsiteY182" fmla="*/ 2520216 h 6244315"/>
              <a:gd name="connsiteX183" fmla="*/ 4122888 w 4437648"/>
              <a:gd name="connsiteY183" fmla="*/ 2545761 h 6244315"/>
              <a:gd name="connsiteX184" fmla="*/ 4156585 w 4437648"/>
              <a:gd name="connsiteY184" fmla="*/ 2555003 h 6244315"/>
              <a:gd name="connsiteX185" fmla="*/ 4153504 w 4437648"/>
              <a:gd name="connsiteY185" fmla="*/ 2566236 h 6244315"/>
              <a:gd name="connsiteX186" fmla="*/ 4197390 w 4437648"/>
              <a:gd name="connsiteY186" fmla="*/ 2593369 h 6244315"/>
              <a:gd name="connsiteX187" fmla="*/ 4216726 w 4437648"/>
              <a:gd name="connsiteY187" fmla="*/ 2643963 h 6244315"/>
              <a:gd name="connsiteX188" fmla="*/ 4239191 w 4437648"/>
              <a:gd name="connsiteY188" fmla="*/ 2650124 h 6244315"/>
              <a:gd name="connsiteX189" fmla="*/ 4236110 w 4437648"/>
              <a:gd name="connsiteY189" fmla="*/ 2661356 h 6244315"/>
              <a:gd name="connsiteX190" fmla="*/ 4255494 w 4437648"/>
              <a:gd name="connsiteY190" fmla="*/ 2678750 h 6244315"/>
              <a:gd name="connsiteX191" fmla="*/ 4240090 w 4437648"/>
              <a:gd name="connsiteY191" fmla="*/ 2734912 h 6244315"/>
              <a:gd name="connsiteX192" fmla="*/ 4228857 w 4437648"/>
              <a:gd name="connsiteY192" fmla="*/ 2731831 h 6244315"/>
              <a:gd name="connsiteX193" fmla="*/ 4199141 w 4437648"/>
              <a:gd name="connsiteY193" fmla="*/ 2796144 h 6244315"/>
              <a:gd name="connsiteX194" fmla="*/ 4210373 w 4437648"/>
              <a:gd name="connsiteY194" fmla="*/ 2799225 h 6244315"/>
              <a:gd name="connsiteX195" fmla="*/ 4201130 w 4437648"/>
              <a:gd name="connsiteY195" fmla="*/ 2832921 h 6244315"/>
              <a:gd name="connsiteX196" fmla="*/ 4228666 w 4437648"/>
              <a:gd name="connsiteY196" fmla="*/ 2864629 h 6244315"/>
              <a:gd name="connsiteX197" fmla="*/ 4225585 w 4437648"/>
              <a:gd name="connsiteY197" fmla="*/ 2875860 h 6244315"/>
              <a:gd name="connsiteX198" fmla="*/ 4259282 w 4437648"/>
              <a:gd name="connsiteY198" fmla="*/ 2885103 h 6244315"/>
              <a:gd name="connsiteX199" fmla="*/ 4256201 w 4437648"/>
              <a:gd name="connsiteY199" fmla="*/ 2896335 h 6244315"/>
              <a:gd name="connsiteX200" fmla="*/ 4278666 w 4437648"/>
              <a:gd name="connsiteY200" fmla="*/ 2902497 h 6244315"/>
              <a:gd name="connsiteX201" fmla="*/ 4275585 w 4437648"/>
              <a:gd name="connsiteY201" fmla="*/ 2913729 h 6244315"/>
              <a:gd name="connsiteX202" fmla="*/ 4313357 w 4437648"/>
              <a:gd name="connsiteY202" fmla="*/ 2930128 h 6244315"/>
              <a:gd name="connsiteX203" fmla="*/ 4350632 w 4437648"/>
              <a:gd name="connsiteY203" fmla="*/ 2937332 h 6244315"/>
              <a:gd name="connsiteX204" fmla="*/ 4393523 w 4437648"/>
              <a:gd name="connsiteY204" fmla="*/ 2946077 h 6244315"/>
              <a:gd name="connsiteX205" fmla="*/ 4437634 w 4437648"/>
              <a:gd name="connsiteY205" fmla="*/ 2994408 h 6244315"/>
              <a:gd name="connsiteX206" fmla="*/ 4424493 w 4437648"/>
              <a:gd name="connsiteY206" fmla="*/ 3075344 h 6244315"/>
              <a:gd name="connsiteX207" fmla="*/ 4378248 w 4437648"/>
              <a:gd name="connsiteY207" fmla="*/ 3089834 h 6244315"/>
              <a:gd name="connsiteX208" fmla="*/ 4332453 w 4437648"/>
              <a:gd name="connsiteY208" fmla="*/ 3146718 h 6244315"/>
              <a:gd name="connsiteX209" fmla="*/ 4321221 w 4437648"/>
              <a:gd name="connsiteY209" fmla="*/ 3143637 h 6244315"/>
              <a:gd name="connsiteX210" fmla="*/ 4290413 w 4437648"/>
              <a:gd name="connsiteY210" fmla="*/ 3255960 h 6244315"/>
              <a:gd name="connsiteX211" fmla="*/ 4350377 w 4437648"/>
              <a:gd name="connsiteY211" fmla="*/ 3290522 h 6244315"/>
              <a:gd name="connsiteX212" fmla="*/ 4404726 w 4437648"/>
              <a:gd name="connsiteY212" fmla="*/ 3323545 h 6244315"/>
              <a:gd name="connsiteX213" fmla="*/ 4401645 w 4437648"/>
              <a:gd name="connsiteY213" fmla="*/ 3334777 h 6244315"/>
              <a:gd name="connsiteX214" fmla="*/ 4421028 w 4437648"/>
              <a:gd name="connsiteY214" fmla="*/ 3352171 h 6244315"/>
              <a:gd name="connsiteX215" fmla="*/ 4414867 w 4437648"/>
              <a:gd name="connsiteY215" fmla="*/ 3374636 h 6244315"/>
              <a:gd name="connsiteX216" fmla="*/ 4426100 w 4437648"/>
              <a:gd name="connsiteY216" fmla="*/ 3377716 h 6244315"/>
              <a:gd name="connsiteX217" fmla="*/ 4372105 w 4437648"/>
              <a:gd name="connsiteY217" fmla="*/ 3453486 h 6244315"/>
              <a:gd name="connsiteX218" fmla="*/ 4299272 w 4437648"/>
              <a:gd name="connsiteY218" fmla="*/ 3487857 h 6244315"/>
              <a:gd name="connsiteX219" fmla="*/ 4313666 w 4437648"/>
              <a:gd name="connsiteY219" fmla="*/ 3600501 h 6244315"/>
              <a:gd name="connsiteX220" fmla="*/ 4357777 w 4437648"/>
              <a:gd name="connsiteY220" fmla="*/ 3648831 h 6244315"/>
              <a:gd name="connsiteX221" fmla="*/ 4397812 w 4437648"/>
              <a:gd name="connsiteY221" fmla="*/ 3690005 h 6244315"/>
              <a:gd name="connsiteX222" fmla="*/ 4397443 w 4437648"/>
              <a:gd name="connsiteY222" fmla="*/ 3768406 h 6244315"/>
              <a:gd name="connsiteX223" fmla="*/ 4386933 w 4437648"/>
              <a:gd name="connsiteY223" fmla="*/ 3795717 h 6244315"/>
              <a:gd name="connsiteX224" fmla="*/ 4376423 w 4437648"/>
              <a:gd name="connsiteY224" fmla="*/ 3823028 h 6244315"/>
              <a:gd name="connsiteX225" fmla="*/ 4365191 w 4437648"/>
              <a:gd name="connsiteY225" fmla="*/ 3819947 h 6244315"/>
              <a:gd name="connsiteX226" fmla="*/ 4335249 w 4437648"/>
              <a:gd name="connsiteY226" fmla="*/ 3863062 h 6244315"/>
              <a:gd name="connsiteX227" fmla="*/ 4306848 w 4437648"/>
              <a:gd name="connsiteY227" fmla="*/ 3900563 h 6244315"/>
              <a:gd name="connsiteX228" fmla="*/ 4294525 w 4437648"/>
              <a:gd name="connsiteY228" fmla="*/ 3945492 h 6244315"/>
              <a:gd name="connsiteX229" fmla="*/ 4265626 w 4437648"/>
              <a:gd name="connsiteY229" fmla="*/ 3973797 h 6244315"/>
              <a:gd name="connsiteX230" fmla="*/ 4219879 w 4437648"/>
              <a:gd name="connsiteY230" fmla="*/ 3997481 h 6244315"/>
              <a:gd name="connsiteX231" fmla="*/ 4197414 w 4437648"/>
              <a:gd name="connsiteY231" fmla="*/ 3991320 h 6244315"/>
              <a:gd name="connsiteX232" fmla="*/ 4149581 w 4437648"/>
              <a:gd name="connsiteY232" fmla="*/ 4044625 h 6244315"/>
              <a:gd name="connsiteX233" fmla="*/ 4083808 w 4437648"/>
              <a:gd name="connsiteY233" fmla="*/ 4141319 h 6244315"/>
              <a:gd name="connsiteX234" fmla="*/ 4109531 w 4437648"/>
              <a:gd name="connsiteY234" fmla="*/ 4190644 h 6244315"/>
              <a:gd name="connsiteX235" fmla="*/ 4099470 w 4437648"/>
              <a:gd name="connsiteY235" fmla="*/ 4260349 h 6244315"/>
              <a:gd name="connsiteX236" fmla="*/ 4090998 w 4437648"/>
              <a:gd name="connsiteY236" fmla="*/ 4291237 h 6244315"/>
              <a:gd name="connsiteX237" fmla="*/ 4051910 w 4437648"/>
              <a:gd name="connsiteY237" fmla="*/ 4301652 h 6244315"/>
              <a:gd name="connsiteX238" fmla="*/ 4048829 w 4437648"/>
              <a:gd name="connsiteY238" fmla="*/ 4312884 h 6244315"/>
              <a:gd name="connsiteX239" fmla="*/ 3992668 w 4437648"/>
              <a:gd name="connsiteY239" fmla="*/ 4297480 h 6244315"/>
              <a:gd name="connsiteX240" fmla="*/ 3969658 w 4437648"/>
              <a:gd name="connsiteY240" fmla="*/ 4315323 h 6244315"/>
              <a:gd name="connsiteX241" fmla="*/ 3926173 w 4437648"/>
              <a:gd name="connsiteY241" fmla="*/ 4363783 h 6244315"/>
              <a:gd name="connsiteX242" fmla="*/ 3914941 w 4437648"/>
              <a:gd name="connsiteY242" fmla="*/ 4360702 h 6244315"/>
              <a:gd name="connsiteX243" fmla="*/ 3899537 w 4437648"/>
              <a:gd name="connsiteY243" fmla="*/ 4416863 h 6244315"/>
              <a:gd name="connsiteX244" fmla="*/ 3888305 w 4437648"/>
              <a:gd name="connsiteY244" fmla="*/ 4413782 h 6244315"/>
              <a:gd name="connsiteX245" fmla="*/ 3889300 w 4437648"/>
              <a:gd name="connsiteY245" fmla="*/ 4432171 h 6244315"/>
              <a:gd name="connsiteX246" fmla="*/ 3893375 w 4437648"/>
              <a:gd name="connsiteY246" fmla="*/ 4439328 h 6244315"/>
              <a:gd name="connsiteX247" fmla="*/ 3890294 w 4437648"/>
              <a:gd name="connsiteY247" fmla="*/ 4450560 h 6244315"/>
              <a:gd name="connsiteX248" fmla="*/ 3879062 w 4437648"/>
              <a:gd name="connsiteY248" fmla="*/ 4447479 h 6244315"/>
              <a:gd name="connsiteX249" fmla="*/ 3872901 w 4437648"/>
              <a:gd name="connsiteY249" fmla="*/ 4469944 h 6244315"/>
              <a:gd name="connsiteX250" fmla="*/ 3884133 w 4437648"/>
              <a:gd name="connsiteY250" fmla="*/ 4473025 h 6244315"/>
              <a:gd name="connsiteX251" fmla="*/ 3859487 w 4437648"/>
              <a:gd name="connsiteY251" fmla="*/ 4562883 h 6244315"/>
              <a:gd name="connsiteX252" fmla="*/ 3848254 w 4437648"/>
              <a:gd name="connsiteY252" fmla="*/ 4559802 h 6244315"/>
              <a:gd name="connsiteX253" fmla="*/ 3771795 w 4437648"/>
              <a:gd name="connsiteY253" fmla="*/ 4629411 h 6244315"/>
              <a:gd name="connsiteX254" fmla="*/ 3682659 w 4437648"/>
              <a:gd name="connsiteY254" fmla="*/ 4635155 h 6244315"/>
              <a:gd name="connsiteX255" fmla="*/ 3676498 w 4437648"/>
              <a:gd name="connsiteY255" fmla="*/ 4657620 h 6244315"/>
              <a:gd name="connsiteX256" fmla="*/ 3600135 w 4437648"/>
              <a:gd name="connsiteY256" fmla="*/ 4660829 h 6244315"/>
              <a:gd name="connsiteX257" fmla="*/ 3518155 w 4437648"/>
              <a:gd name="connsiteY257" fmla="*/ 4662499 h 6244315"/>
              <a:gd name="connsiteX258" fmla="*/ 3471092 w 4437648"/>
              <a:gd name="connsiteY258" fmla="*/ 4712996 h 6244315"/>
              <a:gd name="connsiteX259" fmla="*/ 3408721 w 4437648"/>
              <a:gd name="connsiteY259" fmla="*/ 4753256 h 6244315"/>
              <a:gd name="connsiteX260" fmla="*/ 3405640 w 4437648"/>
              <a:gd name="connsiteY260" fmla="*/ 4764488 h 6244315"/>
              <a:gd name="connsiteX261" fmla="*/ 3371944 w 4437648"/>
              <a:gd name="connsiteY261" fmla="*/ 4755246 h 6244315"/>
              <a:gd name="connsiteX262" fmla="*/ 3354550 w 4437648"/>
              <a:gd name="connsiteY262" fmla="*/ 4774629 h 6244315"/>
              <a:gd name="connsiteX263" fmla="*/ 3332085 w 4437648"/>
              <a:gd name="connsiteY263" fmla="*/ 4768468 h 6244315"/>
              <a:gd name="connsiteX264" fmla="*/ 3329005 w 4437648"/>
              <a:gd name="connsiteY264" fmla="*/ 4779701 h 6244315"/>
              <a:gd name="connsiteX265" fmla="*/ 3314691 w 4437648"/>
              <a:gd name="connsiteY265" fmla="*/ 4787852 h 6244315"/>
              <a:gd name="connsiteX266" fmla="*/ 3297298 w 4437648"/>
              <a:gd name="connsiteY266" fmla="*/ 4807235 h 6244315"/>
              <a:gd name="connsiteX267" fmla="*/ 3274833 w 4437648"/>
              <a:gd name="connsiteY267" fmla="*/ 4801074 h 6244315"/>
              <a:gd name="connsiteX268" fmla="*/ 3243126 w 4437648"/>
              <a:gd name="connsiteY268" fmla="*/ 4828609 h 6244315"/>
              <a:gd name="connsiteX269" fmla="*/ 3140945 w 4437648"/>
              <a:gd name="connsiteY269" fmla="*/ 4848892 h 6244315"/>
              <a:gd name="connsiteX270" fmla="*/ 3084784 w 4437648"/>
              <a:gd name="connsiteY270" fmla="*/ 4833488 h 6244315"/>
              <a:gd name="connsiteX271" fmla="*/ 3081703 w 4437648"/>
              <a:gd name="connsiteY271" fmla="*/ 4844720 h 6244315"/>
              <a:gd name="connsiteX272" fmla="*/ 3059238 w 4437648"/>
              <a:gd name="connsiteY272" fmla="*/ 4838559 h 6244315"/>
              <a:gd name="connsiteX273" fmla="*/ 3056158 w 4437648"/>
              <a:gd name="connsiteY273" fmla="*/ 4849791 h 6244315"/>
              <a:gd name="connsiteX274" fmla="*/ 3046963 w 4437648"/>
              <a:gd name="connsiteY274" fmla="*/ 4850289 h 6244315"/>
              <a:gd name="connsiteX275" fmla="*/ 3037769 w 4437648"/>
              <a:gd name="connsiteY275" fmla="*/ 4850786 h 6244315"/>
              <a:gd name="connsiteX276" fmla="*/ 2989037 w 4437648"/>
              <a:gd name="connsiteY276" fmla="*/ 4819304 h 6244315"/>
              <a:gd name="connsiteX277" fmla="*/ 2940304 w 4437648"/>
              <a:gd name="connsiteY277" fmla="*/ 4787822 h 6244315"/>
              <a:gd name="connsiteX278" fmla="*/ 2855244 w 4437648"/>
              <a:gd name="connsiteY278" fmla="*/ 4800723 h 6244315"/>
              <a:gd name="connsiteX279" fmla="*/ 2798714 w 4437648"/>
              <a:gd name="connsiteY279" fmla="*/ 4863721 h 6244315"/>
              <a:gd name="connsiteX280" fmla="*/ 2792553 w 4437648"/>
              <a:gd name="connsiteY280" fmla="*/ 4886185 h 6244315"/>
              <a:gd name="connsiteX281" fmla="*/ 2748619 w 4437648"/>
              <a:gd name="connsiteY281" fmla="*/ 4892250 h 6244315"/>
              <a:gd name="connsiteX282" fmla="*/ 2730230 w 4437648"/>
              <a:gd name="connsiteY282" fmla="*/ 4893246 h 6244315"/>
              <a:gd name="connsiteX283" fmla="*/ 2717457 w 4437648"/>
              <a:gd name="connsiteY283" fmla="*/ 4895781 h 6244315"/>
              <a:gd name="connsiteX284" fmla="*/ 2704685 w 4437648"/>
              <a:gd name="connsiteY284" fmla="*/ 4898316 h 6244315"/>
              <a:gd name="connsiteX285" fmla="*/ 2701604 w 4437648"/>
              <a:gd name="connsiteY285" fmla="*/ 4909549 h 6244315"/>
              <a:gd name="connsiteX286" fmla="*/ 2712836 w 4437648"/>
              <a:gd name="connsiteY286" fmla="*/ 4912629 h 6244315"/>
              <a:gd name="connsiteX287" fmla="*/ 2749518 w 4437648"/>
              <a:gd name="connsiteY287" fmla="*/ 4977038 h 6244315"/>
              <a:gd name="connsiteX288" fmla="*/ 2757573 w 4437648"/>
              <a:gd name="connsiteY288" fmla="*/ 5057750 h 6244315"/>
              <a:gd name="connsiteX289" fmla="*/ 2768806 w 4437648"/>
              <a:gd name="connsiteY289" fmla="*/ 5060830 h 6244315"/>
              <a:gd name="connsiteX290" fmla="*/ 2739586 w 4437648"/>
              <a:gd name="connsiteY290" fmla="*/ 5134338 h 6244315"/>
              <a:gd name="connsiteX291" fmla="*/ 2703210 w 4437648"/>
              <a:gd name="connsiteY291" fmla="*/ 5211921 h 6244315"/>
              <a:gd name="connsiteX292" fmla="*/ 2691978 w 4437648"/>
              <a:gd name="connsiteY292" fmla="*/ 5208840 h 6244315"/>
              <a:gd name="connsiteX293" fmla="*/ 2688897 w 4437648"/>
              <a:gd name="connsiteY293" fmla="*/ 5220072 h 6244315"/>
              <a:gd name="connsiteX294" fmla="*/ 2689892 w 4437648"/>
              <a:gd name="connsiteY294" fmla="*/ 5238461 h 6244315"/>
              <a:gd name="connsiteX295" fmla="*/ 2690887 w 4437648"/>
              <a:gd name="connsiteY295" fmla="*/ 5256850 h 6244315"/>
              <a:gd name="connsiteX296" fmla="*/ 2678564 w 4437648"/>
              <a:gd name="connsiteY296" fmla="*/ 5301779 h 6244315"/>
              <a:gd name="connsiteX297" fmla="*/ 2741834 w 4437648"/>
              <a:gd name="connsiteY297" fmla="*/ 5346306 h 6244315"/>
              <a:gd name="connsiteX298" fmla="*/ 2756548 w 4437648"/>
              <a:gd name="connsiteY298" fmla="*/ 5413748 h 6244315"/>
              <a:gd name="connsiteX299" fmla="*/ 2737614 w 4437648"/>
              <a:gd name="connsiteY299" fmla="*/ 5438748 h 6244315"/>
              <a:gd name="connsiteX300" fmla="*/ 2686523 w 4437648"/>
              <a:gd name="connsiteY300" fmla="*/ 5448889 h 6244315"/>
              <a:gd name="connsiteX301" fmla="*/ 2680362 w 4437648"/>
              <a:gd name="connsiteY301" fmla="*/ 5471354 h 6244315"/>
              <a:gd name="connsiteX302" fmla="*/ 2635433 w 4437648"/>
              <a:gd name="connsiteY302" fmla="*/ 5459031 h 6244315"/>
              <a:gd name="connsiteX303" fmla="*/ 2614958 w 4437648"/>
              <a:gd name="connsiteY303" fmla="*/ 5489647 h 6244315"/>
              <a:gd name="connsiteX304" fmla="*/ 2603726 w 4437648"/>
              <a:gd name="connsiteY304" fmla="*/ 5486566 h 6244315"/>
              <a:gd name="connsiteX305" fmla="*/ 2544292 w 4437648"/>
              <a:gd name="connsiteY305" fmla="*/ 5615192 h 6244315"/>
              <a:gd name="connsiteX306" fmla="*/ 2585547 w 4437648"/>
              <a:gd name="connsiteY306" fmla="*/ 5695951 h 6244315"/>
              <a:gd name="connsiteX307" fmla="*/ 2571635 w 4437648"/>
              <a:gd name="connsiteY307" fmla="*/ 5779696 h 6244315"/>
              <a:gd name="connsiteX308" fmla="*/ 2507724 w 4437648"/>
              <a:gd name="connsiteY308" fmla="*/ 5825572 h 6244315"/>
              <a:gd name="connsiteX309" fmla="*/ 2470850 w 4437648"/>
              <a:gd name="connsiteY309" fmla="*/ 5893960 h 6244315"/>
              <a:gd name="connsiteX310" fmla="*/ 2430671 w 4437648"/>
              <a:gd name="connsiteY310" fmla="*/ 5952385 h 6244315"/>
              <a:gd name="connsiteX311" fmla="*/ 2358384 w 4437648"/>
              <a:gd name="connsiteY311" fmla="*/ 5962750 h 6244315"/>
              <a:gd name="connsiteX312" fmla="*/ 2310920 w 4437648"/>
              <a:gd name="connsiteY312" fmla="*/ 5937655 h 6244315"/>
              <a:gd name="connsiteX313" fmla="*/ 2307839 w 4437648"/>
              <a:gd name="connsiteY313" fmla="*/ 5948887 h 6244315"/>
              <a:gd name="connsiteX314" fmla="*/ 2285374 w 4437648"/>
              <a:gd name="connsiteY314" fmla="*/ 5942725 h 6244315"/>
              <a:gd name="connsiteX315" fmla="*/ 2239354 w 4437648"/>
              <a:gd name="connsiteY315" fmla="*/ 5978412 h 6244315"/>
              <a:gd name="connsiteX316" fmla="*/ 2228122 w 4437648"/>
              <a:gd name="connsiteY316" fmla="*/ 5975331 h 6244315"/>
              <a:gd name="connsiteX317" fmla="*/ 2221960 w 4437648"/>
              <a:gd name="connsiteY317" fmla="*/ 5997796 h 6244315"/>
              <a:gd name="connsiteX318" fmla="*/ 2190526 w 4437648"/>
              <a:gd name="connsiteY318" fmla="*/ 6013329 h 6244315"/>
              <a:gd name="connsiteX319" fmla="*/ 2153476 w 4437648"/>
              <a:gd name="connsiteY319" fmla="*/ 6027321 h 6244315"/>
              <a:gd name="connsiteX320" fmla="*/ 2122668 w 4437648"/>
              <a:gd name="connsiteY320" fmla="*/ 6139644 h 6244315"/>
              <a:gd name="connsiteX321" fmla="*/ 2104777 w 4437648"/>
              <a:gd name="connsiteY321" fmla="*/ 6149834 h 6244315"/>
              <a:gd name="connsiteX322" fmla="*/ 2087880 w 4437648"/>
              <a:gd name="connsiteY322" fmla="*/ 6178412 h 6244315"/>
              <a:gd name="connsiteX323" fmla="*/ 2031719 w 4437648"/>
              <a:gd name="connsiteY323" fmla="*/ 6163008 h 6244315"/>
              <a:gd name="connsiteX324" fmla="*/ 2034800 w 4437648"/>
              <a:gd name="connsiteY324" fmla="*/ 6151775 h 6244315"/>
              <a:gd name="connsiteX325" fmla="*/ 2001103 w 4437648"/>
              <a:gd name="connsiteY325" fmla="*/ 6142533 h 6244315"/>
              <a:gd name="connsiteX326" fmla="*/ 1996032 w 4437648"/>
              <a:gd name="connsiteY326" fmla="*/ 6116988 h 6244315"/>
              <a:gd name="connsiteX327" fmla="*/ 1914325 w 4437648"/>
              <a:gd name="connsiteY327" fmla="*/ 6106654 h 6244315"/>
              <a:gd name="connsiteX328" fmla="*/ 1911245 w 4437648"/>
              <a:gd name="connsiteY328" fmla="*/ 6117886 h 6244315"/>
              <a:gd name="connsiteX329" fmla="*/ 1882073 w 4437648"/>
              <a:gd name="connsiteY329" fmla="*/ 6158194 h 6244315"/>
              <a:gd name="connsiteX330" fmla="*/ 1877949 w 4437648"/>
              <a:gd name="connsiteY330" fmla="*/ 6184237 h 6244315"/>
              <a:gd name="connsiteX331" fmla="*/ 1873826 w 4437648"/>
              <a:gd name="connsiteY331" fmla="*/ 6210280 h 6244315"/>
              <a:gd name="connsiteX332" fmla="*/ 1844157 w 4437648"/>
              <a:gd name="connsiteY332" fmla="*/ 6241393 h 6244315"/>
              <a:gd name="connsiteX333" fmla="*/ 1758872 w 4437648"/>
              <a:gd name="connsiteY333" fmla="*/ 6233098 h 6244315"/>
              <a:gd name="connsiteX334" fmla="*/ 1745649 w 4437648"/>
              <a:gd name="connsiteY334" fmla="*/ 6193240 h 6244315"/>
              <a:gd name="connsiteX335" fmla="*/ 1732427 w 4437648"/>
              <a:gd name="connsiteY335" fmla="*/ 6153381 h 6244315"/>
              <a:gd name="connsiteX336" fmla="*/ 1709963 w 4437648"/>
              <a:gd name="connsiteY336" fmla="*/ 6147220 h 6244315"/>
              <a:gd name="connsiteX337" fmla="*/ 1684418 w 4437648"/>
              <a:gd name="connsiteY337" fmla="*/ 6152291 h 6244315"/>
              <a:gd name="connsiteX338" fmla="*/ 1654026 w 4437648"/>
              <a:gd name="connsiteY338" fmla="*/ 6153013 h 6244315"/>
              <a:gd name="connsiteX339" fmla="*/ 1606241 w 4437648"/>
              <a:gd name="connsiteY339" fmla="*/ 6173119 h 6244315"/>
              <a:gd name="connsiteX340" fmla="*/ 1530055 w 4437648"/>
              <a:gd name="connsiteY340" fmla="*/ 6230725 h 6244315"/>
              <a:gd name="connsiteX341" fmla="*/ 1473893 w 4437648"/>
              <a:gd name="connsiteY341" fmla="*/ 6215321 h 6244315"/>
              <a:gd name="connsiteX342" fmla="*/ 1464474 w 4437648"/>
              <a:gd name="connsiteY342" fmla="*/ 6194621 h 6244315"/>
              <a:gd name="connsiteX343" fmla="*/ 1446358 w 4437648"/>
              <a:gd name="connsiteY343" fmla="*/ 6183614 h 6244315"/>
              <a:gd name="connsiteX344" fmla="*/ 1441287 w 4437648"/>
              <a:gd name="connsiteY344" fmla="*/ 6158068 h 6244315"/>
              <a:gd name="connsiteX345" fmla="*/ 1405055 w 4437648"/>
              <a:gd name="connsiteY345" fmla="*/ 6136053 h 6244315"/>
              <a:gd name="connsiteX346" fmla="*/ 1330457 w 4437648"/>
              <a:gd name="connsiteY346" fmla="*/ 6154844 h 6244315"/>
              <a:gd name="connsiteX347" fmla="*/ 1228774 w 4437648"/>
              <a:gd name="connsiteY347" fmla="*/ 6184321 h 6244315"/>
              <a:gd name="connsiteX348" fmla="*/ 1156453 w 4437648"/>
              <a:gd name="connsiteY348" fmla="*/ 6040693 h 6244315"/>
              <a:gd name="connsiteX349" fmla="*/ 1018633 w 4437648"/>
              <a:gd name="connsiteY349" fmla="*/ 5981756 h 6244315"/>
              <a:gd name="connsiteX350" fmla="*/ 1015552 w 4437648"/>
              <a:gd name="connsiteY350" fmla="*/ 5992989 h 6244315"/>
              <a:gd name="connsiteX351" fmla="*/ 945078 w 4437648"/>
              <a:gd name="connsiteY351" fmla="*/ 5985736 h 6244315"/>
              <a:gd name="connsiteX352" fmla="*/ 941997 w 4437648"/>
              <a:gd name="connsiteY352" fmla="*/ 5996969 h 6244315"/>
              <a:gd name="connsiteX353" fmla="*/ 930765 w 4437648"/>
              <a:gd name="connsiteY353" fmla="*/ 5993888 h 6244315"/>
              <a:gd name="connsiteX354" fmla="*/ 933845 w 4437648"/>
              <a:gd name="connsiteY354" fmla="*/ 5982656 h 6244315"/>
              <a:gd name="connsiteX355" fmla="*/ 888916 w 4437648"/>
              <a:gd name="connsiteY355" fmla="*/ 5970333 h 6244315"/>
              <a:gd name="connsiteX356" fmla="*/ 881679 w 4437648"/>
              <a:gd name="connsiteY356" fmla="*/ 5853613 h 6244315"/>
              <a:gd name="connsiteX357" fmla="*/ 791099 w 4437648"/>
              <a:gd name="connsiteY357" fmla="*/ 5798576 h 6244315"/>
              <a:gd name="connsiteX358" fmla="*/ 746170 w 4437648"/>
              <a:gd name="connsiteY358" fmla="*/ 5786253 h 6244315"/>
              <a:gd name="connsiteX359" fmla="*/ 729866 w 4437648"/>
              <a:gd name="connsiteY359" fmla="*/ 5757627 h 6244315"/>
              <a:gd name="connsiteX360" fmla="*/ 739109 w 4437648"/>
              <a:gd name="connsiteY360" fmla="*/ 5723930 h 6244315"/>
              <a:gd name="connsiteX361" fmla="*/ 727877 w 4437648"/>
              <a:gd name="connsiteY361" fmla="*/ 5720849 h 6244315"/>
              <a:gd name="connsiteX362" fmla="*/ 734584 w 4437648"/>
              <a:gd name="connsiteY362" fmla="*/ 5674379 h 6244315"/>
              <a:gd name="connsiteX363" fmla="*/ 742286 w 4437648"/>
              <a:gd name="connsiteY363" fmla="*/ 5646299 h 6244315"/>
              <a:gd name="connsiteX364" fmla="*/ 716836 w 4437648"/>
              <a:gd name="connsiteY364" fmla="*/ 5584971 h 6244315"/>
              <a:gd name="connsiteX365" fmla="*/ 719917 w 4437648"/>
              <a:gd name="connsiteY365" fmla="*/ 5573739 h 6244315"/>
              <a:gd name="connsiteX366" fmla="*/ 686220 w 4437648"/>
              <a:gd name="connsiteY366" fmla="*/ 5564496 h 6244315"/>
              <a:gd name="connsiteX367" fmla="*/ 689301 w 4437648"/>
              <a:gd name="connsiteY367" fmla="*/ 5553264 h 6244315"/>
              <a:gd name="connsiteX368" fmla="*/ 678069 w 4437648"/>
              <a:gd name="connsiteY368" fmla="*/ 5550183 h 6244315"/>
              <a:gd name="connsiteX369" fmla="*/ 674988 w 4437648"/>
              <a:gd name="connsiteY369" fmla="*/ 5561416 h 6244315"/>
              <a:gd name="connsiteX370" fmla="*/ 621907 w 4437648"/>
              <a:gd name="connsiteY370" fmla="*/ 5534779 h 6244315"/>
              <a:gd name="connsiteX371" fmla="*/ 589301 w 4437648"/>
              <a:gd name="connsiteY371" fmla="*/ 5477527 h 6244315"/>
              <a:gd name="connsiteX372" fmla="*/ 578069 w 4437648"/>
              <a:gd name="connsiteY372" fmla="*/ 5474446 h 6244315"/>
              <a:gd name="connsiteX373" fmla="*/ 607786 w 4437648"/>
              <a:gd name="connsiteY373" fmla="*/ 5410133 h 6244315"/>
              <a:gd name="connsiteX374" fmla="*/ 596554 w 4437648"/>
              <a:gd name="connsiteY374" fmla="*/ 5407053 h 6244315"/>
              <a:gd name="connsiteX375" fmla="*/ 602715 w 4437648"/>
              <a:gd name="connsiteY375" fmla="*/ 5384588 h 6244315"/>
              <a:gd name="connsiteX376" fmla="*/ 591483 w 4437648"/>
              <a:gd name="connsiteY376" fmla="*/ 5381507 h 6244315"/>
              <a:gd name="connsiteX377" fmla="*/ 578261 w 4437648"/>
              <a:gd name="connsiteY377" fmla="*/ 5341649 h 6244315"/>
              <a:gd name="connsiteX378" fmla="*/ 547645 w 4437648"/>
              <a:gd name="connsiteY378" fmla="*/ 5321174 h 6244315"/>
              <a:gd name="connsiteX379" fmla="*/ 550726 w 4437648"/>
              <a:gd name="connsiteY379" fmla="*/ 5309942 h 6244315"/>
              <a:gd name="connsiteX380" fmla="*/ 517029 w 4437648"/>
              <a:gd name="connsiteY380" fmla="*/ 5300700 h 6244315"/>
              <a:gd name="connsiteX381" fmla="*/ 520110 w 4437648"/>
              <a:gd name="connsiteY381" fmla="*/ 5289467 h 6244315"/>
              <a:gd name="connsiteX382" fmla="*/ 508925 w 4437648"/>
              <a:gd name="connsiteY382" fmla="*/ 5253187 h 6244315"/>
              <a:gd name="connsiteX383" fmla="*/ 504898 w 4437648"/>
              <a:gd name="connsiteY383" fmla="*/ 5212831 h 6244315"/>
              <a:gd name="connsiteX384" fmla="*/ 493665 w 4437648"/>
              <a:gd name="connsiteY384" fmla="*/ 5209751 h 6244315"/>
              <a:gd name="connsiteX385" fmla="*/ 512150 w 4437648"/>
              <a:gd name="connsiteY385" fmla="*/ 5142357 h 6244315"/>
              <a:gd name="connsiteX386" fmla="*/ 500918 w 4437648"/>
              <a:gd name="connsiteY386" fmla="*/ 5139276 h 6244315"/>
              <a:gd name="connsiteX387" fmla="*/ 510160 w 4437648"/>
              <a:gd name="connsiteY387" fmla="*/ 5105579 h 6244315"/>
              <a:gd name="connsiteX388" fmla="*/ 498928 w 4437648"/>
              <a:gd name="connsiteY388" fmla="*/ 5102499 h 6244315"/>
              <a:gd name="connsiteX389" fmla="*/ 505089 w 4437648"/>
              <a:gd name="connsiteY389" fmla="*/ 5080034 h 6244315"/>
              <a:gd name="connsiteX390" fmla="*/ 493857 w 4437648"/>
              <a:gd name="connsiteY390" fmla="*/ 5076953 h 6244315"/>
              <a:gd name="connsiteX391" fmla="*/ 500019 w 4437648"/>
              <a:gd name="connsiteY391" fmla="*/ 5054489 h 6244315"/>
              <a:gd name="connsiteX392" fmla="*/ 488786 w 4437648"/>
              <a:gd name="connsiteY392" fmla="*/ 5051408 h 6244315"/>
              <a:gd name="connsiteX393" fmla="*/ 493407 w 4437648"/>
              <a:gd name="connsiteY393" fmla="*/ 5034560 h 6244315"/>
              <a:gd name="connsiteX394" fmla="*/ 518503 w 4437648"/>
              <a:gd name="connsiteY394" fmla="*/ 4987095 h 6244315"/>
              <a:gd name="connsiteX395" fmla="*/ 529736 w 4437648"/>
              <a:gd name="connsiteY395" fmla="*/ 4990176 h 6244315"/>
              <a:gd name="connsiteX396" fmla="*/ 554382 w 4437648"/>
              <a:gd name="connsiteY396" fmla="*/ 4900318 h 6244315"/>
              <a:gd name="connsiteX397" fmla="*/ 518695 w 4437648"/>
              <a:gd name="connsiteY397" fmla="*/ 4854298 h 6244315"/>
              <a:gd name="connsiteX398" fmla="*/ 521776 w 4437648"/>
              <a:gd name="connsiteY398" fmla="*/ 4843065 h 6244315"/>
              <a:gd name="connsiteX399" fmla="*/ 500852 w 4437648"/>
              <a:gd name="connsiteY399" fmla="*/ 4831288 h 6244315"/>
              <a:gd name="connsiteX400" fmla="*/ 489620 w 4437648"/>
              <a:gd name="connsiteY400" fmla="*/ 4828207 h 6244315"/>
              <a:gd name="connsiteX401" fmla="*/ 466705 w 4437648"/>
              <a:gd name="connsiteY401" fmla="*/ 4779652 h 6244315"/>
              <a:gd name="connsiteX402" fmla="*/ 455473 w 4437648"/>
              <a:gd name="connsiteY402" fmla="*/ 4776571 h 6244315"/>
              <a:gd name="connsiteX403" fmla="*/ 467796 w 4437648"/>
              <a:gd name="connsiteY403" fmla="*/ 4731642 h 6244315"/>
              <a:gd name="connsiteX404" fmla="*/ 502584 w 4437648"/>
              <a:gd name="connsiteY404" fmla="*/ 4692874 h 6244315"/>
              <a:gd name="connsiteX405" fmla="*/ 525049 w 4437648"/>
              <a:gd name="connsiteY405" fmla="*/ 4699036 h 6244315"/>
              <a:gd name="connsiteX406" fmla="*/ 552407 w 4437648"/>
              <a:gd name="connsiteY406" fmla="*/ 4676347 h 6244315"/>
              <a:gd name="connsiteX407" fmla="*/ 574149 w 4437648"/>
              <a:gd name="connsiteY407" fmla="*/ 4652117 h 6244315"/>
              <a:gd name="connsiteX408" fmla="*/ 585382 w 4437648"/>
              <a:gd name="connsiteY408" fmla="*/ 4655198 h 6244315"/>
              <a:gd name="connsiteX409" fmla="*/ 583392 w 4437648"/>
              <a:gd name="connsiteY409" fmla="*/ 4618420 h 6244315"/>
              <a:gd name="connsiteX410" fmla="*/ 594624 w 4437648"/>
              <a:gd name="connsiteY410" fmla="*/ 4621501 h 6244315"/>
              <a:gd name="connsiteX411" fmla="*/ 609483 w 4437648"/>
              <a:gd name="connsiteY411" fmla="*/ 4589344 h 6244315"/>
              <a:gd name="connsiteX412" fmla="*/ 604235 w 4437648"/>
              <a:gd name="connsiteY412" fmla="*/ 4509403 h 6244315"/>
              <a:gd name="connsiteX413" fmla="*/ 567280 w 4437648"/>
              <a:gd name="connsiteY413" fmla="*/ 4456997 h 6244315"/>
              <a:gd name="connsiteX414" fmla="*/ 582685 w 4437648"/>
              <a:gd name="connsiteY414" fmla="*/ 4400835 h 6244315"/>
              <a:gd name="connsiteX415" fmla="*/ 602614 w 4437648"/>
              <a:gd name="connsiteY415" fmla="*/ 4394224 h 6244315"/>
              <a:gd name="connsiteX416" fmla="*/ 611311 w 4437648"/>
              <a:gd name="connsiteY416" fmla="*/ 4384532 h 6244315"/>
              <a:gd name="connsiteX417" fmla="*/ 645007 w 4437648"/>
              <a:gd name="connsiteY417" fmla="*/ 4393775 h 6244315"/>
              <a:gd name="connsiteX418" fmla="*/ 648088 w 4437648"/>
              <a:gd name="connsiteY418" fmla="*/ 4382543 h 6244315"/>
              <a:gd name="connsiteX419" fmla="*/ 670553 w 4437648"/>
              <a:gd name="connsiteY419" fmla="*/ 4388704 h 6244315"/>
              <a:gd name="connsiteX420" fmla="*/ 673634 w 4437648"/>
              <a:gd name="connsiteY420" fmla="*/ 4377472 h 6244315"/>
              <a:gd name="connsiteX421" fmla="*/ 710411 w 4437648"/>
              <a:gd name="connsiteY421" fmla="*/ 4375482 h 6244315"/>
              <a:gd name="connsiteX422" fmla="*/ 716573 w 4437648"/>
              <a:gd name="connsiteY422" fmla="*/ 4353017 h 6244315"/>
              <a:gd name="connsiteX423" fmla="*/ 742118 w 4437648"/>
              <a:gd name="connsiteY423" fmla="*/ 4347947 h 6244315"/>
              <a:gd name="connsiteX424" fmla="*/ 754441 w 4437648"/>
              <a:gd name="connsiteY424" fmla="*/ 4303018 h 6244315"/>
              <a:gd name="connsiteX425" fmla="*/ 740770 w 4437648"/>
              <a:gd name="connsiteY425" fmla="*/ 4220765 h 6244315"/>
              <a:gd name="connsiteX426" fmla="*/ 776327 w 4437648"/>
              <a:gd name="connsiteY426" fmla="*/ 4179190 h 6244315"/>
              <a:gd name="connsiteX427" fmla="*/ 833034 w 4437648"/>
              <a:gd name="connsiteY427" fmla="*/ 4170589 h 6244315"/>
              <a:gd name="connsiteX428" fmla="*/ 891009 w 4437648"/>
              <a:gd name="connsiteY428" fmla="*/ 4168374 h 6244315"/>
              <a:gd name="connsiteX429" fmla="*/ 930369 w 4437648"/>
              <a:gd name="connsiteY429" fmla="*/ 4145958 h 6244315"/>
              <a:gd name="connsiteX430" fmla="*/ 973500 w 4437648"/>
              <a:gd name="connsiteY430" fmla="*/ 3988706 h 6244315"/>
              <a:gd name="connsiteX431" fmla="*/ 1058288 w 4437648"/>
              <a:gd name="connsiteY431" fmla="*/ 3987807 h 6244315"/>
              <a:gd name="connsiteX432" fmla="*/ 1133833 w 4437648"/>
              <a:gd name="connsiteY432" fmla="*/ 4020605 h 6244315"/>
              <a:gd name="connsiteX433" fmla="*/ 1168621 w 4437648"/>
              <a:gd name="connsiteY433" fmla="*/ 3981837 h 6244315"/>
              <a:gd name="connsiteX434" fmla="*/ 1179853 w 4437648"/>
              <a:gd name="connsiteY434" fmla="*/ 3984918 h 6244315"/>
              <a:gd name="connsiteX435" fmla="*/ 1186015 w 4437648"/>
              <a:gd name="connsiteY435" fmla="*/ 3962453 h 6244315"/>
              <a:gd name="connsiteX436" fmla="*/ 1197247 w 4437648"/>
              <a:gd name="connsiteY436" fmla="*/ 3965534 h 6244315"/>
              <a:gd name="connsiteX437" fmla="*/ 1233575 w 4437648"/>
              <a:gd name="connsiteY437" fmla="*/ 3921150 h 6244315"/>
              <a:gd name="connsiteX438" fmla="*/ 1278054 w 4437648"/>
              <a:gd name="connsiteY438" fmla="*/ 3891080 h 6244315"/>
              <a:gd name="connsiteX439" fmla="*/ 1281135 w 4437648"/>
              <a:gd name="connsiteY439" fmla="*/ 3879847 h 6244315"/>
              <a:gd name="connsiteX440" fmla="*/ 1314832 w 4437648"/>
              <a:gd name="connsiteY440" fmla="*/ 3889090 h 6244315"/>
              <a:gd name="connsiteX441" fmla="*/ 1317913 w 4437648"/>
              <a:gd name="connsiteY441" fmla="*/ 3877858 h 6244315"/>
              <a:gd name="connsiteX442" fmla="*/ 1375117 w 4437648"/>
              <a:gd name="connsiteY442" fmla="*/ 3878451 h 6244315"/>
              <a:gd name="connsiteX443" fmla="*/ 1434359 w 4437648"/>
              <a:gd name="connsiteY443" fmla="*/ 3882623 h 6244315"/>
              <a:gd name="connsiteX444" fmla="*/ 1483412 w 4437648"/>
              <a:gd name="connsiteY444" fmla="*/ 3868903 h 6244315"/>
              <a:gd name="connsiteX445" fmla="*/ 1517205 w 4437648"/>
              <a:gd name="connsiteY445" fmla="*/ 3811747 h 6244315"/>
              <a:gd name="connsiteX446" fmla="*/ 1478983 w 4437648"/>
              <a:gd name="connsiteY446" fmla="*/ 3752954 h 6244315"/>
              <a:gd name="connsiteX447" fmla="*/ 1427442 w 4437648"/>
              <a:gd name="connsiteY447" fmla="*/ 3720702 h 6244315"/>
              <a:gd name="connsiteX448" fmla="*/ 1371281 w 4437648"/>
              <a:gd name="connsiteY448" fmla="*/ 3705298 h 6244315"/>
              <a:gd name="connsiteX449" fmla="*/ 1310049 w 4437648"/>
              <a:gd name="connsiteY449" fmla="*/ 3664348 h 6244315"/>
              <a:gd name="connsiteX450" fmla="*/ 1310145 w 4437648"/>
              <a:gd name="connsiteY450" fmla="*/ 3597950 h 6244315"/>
              <a:gd name="connsiteX451" fmla="*/ 1345430 w 4437648"/>
              <a:gd name="connsiteY451" fmla="*/ 3568377 h 6244315"/>
              <a:gd name="connsiteX452" fmla="*/ 1365407 w 4437648"/>
              <a:gd name="connsiteY452" fmla="*/ 3528566 h 6244315"/>
              <a:gd name="connsiteX453" fmla="*/ 1376639 w 4437648"/>
              <a:gd name="connsiteY453" fmla="*/ 3531647 h 6244315"/>
              <a:gd name="connsiteX454" fmla="*/ 1401190 w 4437648"/>
              <a:gd name="connsiteY454" fmla="*/ 3508187 h 6244315"/>
              <a:gd name="connsiteX455" fmla="*/ 1417589 w 4437648"/>
              <a:gd name="connsiteY455" fmla="*/ 3470415 h 6244315"/>
              <a:gd name="connsiteX456" fmla="*/ 1400291 w 4437648"/>
              <a:gd name="connsiteY456" fmla="*/ 3423400 h 6244315"/>
              <a:gd name="connsiteX457" fmla="*/ 1386074 w 4437648"/>
              <a:gd name="connsiteY457" fmla="*/ 3365153 h 6244315"/>
              <a:gd name="connsiteX458" fmla="*/ 1374842 w 4437648"/>
              <a:gd name="connsiteY458" fmla="*/ 3362072 h 6244315"/>
              <a:gd name="connsiteX459" fmla="*/ 1379013 w 4437648"/>
              <a:gd name="connsiteY459" fmla="*/ 3302830 h 6244315"/>
              <a:gd name="connsiteX460" fmla="*/ 1367781 w 4437648"/>
              <a:gd name="connsiteY460" fmla="*/ 3299749 h 6244315"/>
              <a:gd name="connsiteX461" fmla="*/ 1373943 w 4437648"/>
              <a:gd name="connsiteY461" fmla="*/ 3277285 h 6244315"/>
              <a:gd name="connsiteX462" fmla="*/ 1362710 w 4437648"/>
              <a:gd name="connsiteY462" fmla="*/ 3274204 h 6244315"/>
              <a:gd name="connsiteX463" fmla="*/ 1349038 w 4437648"/>
              <a:gd name="connsiteY463" fmla="*/ 3191952 h 6244315"/>
              <a:gd name="connsiteX464" fmla="*/ 1330296 w 4437648"/>
              <a:gd name="connsiteY464" fmla="*/ 3084154 h 6244315"/>
              <a:gd name="connsiteX465" fmla="*/ 1354846 w 4437648"/>
              <a:gd name="connsiteY465" fmla="*/ 3060695 h 6244315"/>
              <a:gd name="connsiteX466" fmla="*/ 1368164 w 4437648"/>
              <a:gd name="connsiteY466" fmla="*/ 3034155 h 6244315"/>
              <a:gd name="connsiteX467" fmla="*/ 1379397 w 4437648"/>
              <a:gd name="connsiteY467" fmla="*/ 3037235 h 6244315"/>
              <a:gd name="connsiteX468" fmla="*/ 1385558 w 4437648"/>
              <a:gd name="connsiteY468" fmla="*/ 3014771 h 6244315"/>
              <a:gd name="connsiteX469" fmla="*/ 1396791 w 4437648"/>
              <a:gd name="connsiteY469" fmla="*/ 3017852 h 6244315"/>
              <a:gd name="connsiteX470" fmla="*/ 1423427 w 4437648"/>
              <a:gd name="connsiteY470" fmla="*/ 2964771 h 6244315"/>
              <a:gd name="connsiteX471" fmla="*/ 1434659 w 4437648"/>
              <a:gd name="connsiteY471" fmla="*/ 2967852 h 6244315"/>
              <a:gd name="connsiteX472" fmla="*/ 1493194 w 4437648"/>
              <a:gd name="connsiteY472" fmla="*/ 2754439 h 6244315"/>
              <a:gd name="connsiteX473" fmla="*/ 1498810 w 4437648"/>
              <a:gd name="connsiteY473" fmla="*/ 2755979 h 6244315"/>
              <a:gd name="connsiteX474" fmla="*/ 1507507 w 4437648"/>
              <a:gd name="connsiteY474" fmla="*/ 2746287 h 6244315"/>
              <a:gd name="connsiteX475" fmla="*/ 1510588 w 4437648"/>
              <a:gd name="connsiteY475" fmla="*/ 2735055 h 6244315"/>
              <a:gd name="connsiteX476" fmla="*/ 1499355 w 4437648"/>
              <a:gd name="connsiteY476" fmla="*/ 2731974 h 6244315"/>
              <a:gd name="connsiteX477" fmla="*/ 1527083 w 4437648"/>
              <a:gd name="connsiteY477" fmla="*/ 2630884 h 6244315"/>
              <a:gd name="connsiteX478" fmla="*/ 1538315 w 4437648"/>
              <a:gd name="connsiteY478" fmla="*/ 2633965 h 6244315"/>
              <a:gd name="connsiteX479" fmla="*/ 1547557 w 4437648"/>
              <a:gd name="connsiteY479" fmla="*/ 2600268 h 6244315"/>
              <a:gd name="connsiteX480" fmla="*/ 1558789 w 4437648"/>
              <a:gd name="connsiteY480" fmla="*/ 2603349 h 6244315"/>
              <a:gd name="connsiteX481" fmla="*/ 1564951 w 4437648"/>
              <a:gd name="connsiteY481" fmla="*/ 2580884 h 6244315"/>
              <a:gd name="connsiteX482" fmla="*/ 1576183 w 4437648"/>
              <a:gd name="connsiteY482" fmla="*/ 2583965 h 6244315"/>
              <a:gd name="connsiteX483" fmla="*/ 1582345 w 4437648"/>
              <a:gd name="connsiteY483" fmla="*/ 2561500 h 6244315"/>
              <a:gd name="connsiteX484" fmla="*/ 1662334 w 4437648"/>
              <a:gd name="connsiteY484" fmla="*/ 2523053 h 6244315"/>
              <a:gd name="connsiteX485" fmla="*/ 1733627 w 4437648"/>
              <a:gd name="connsiteY485" fmla="*/ 2494298 h 6244315"/>
              <a:gd name="connsiteX486" fmla="*/ 1747763 w 4437648"/>
              <a:gd name="connsiteY486" fmla="*/ 2431751 h 6244315"/>
              <a:gd name="connsiteX487" fmla="*/ 1763440 w 4437648"/>
              <a:gd name="connsiteY487" fmla="*/ 2363587 h 6244315"/>
              <a:gd name="connsiteX488" fmla="*/ 1817707 w 4437648"/>
              <a:gd name="connsiteY488" fmla="*/ 2275814 h 6244315"/>
              <a:gd name="connsiteX489" fmla="*/ 1966807 w 4437648"/>
              <a:gd name="connsiteY489" fmla="*/ 2304632 h 6244315"/>
              <a:gd name="connsiteX490" fmla="*/ 1969888 w 4437648"/>
              <a:gd name="connsiteY490" fmla="*/ 2293400 h 6244315"/>
              <a:gd name="connsiteX491" fmla="*/ 1981120 w 4437648"/>
              <a:gd name="connsiteY491" fmla="*/ 2296481 h 6244315"/>
              <a:gd name="connsiteX492" fmla="*/ 2005767 w 4437648"/>
              <a:gd name="connsiteY492" fmla="*/ 2206623 h 6244315"/>
              <a:gd name="connsiteX493" fmla="*/ 1994534 w 4437648"/>
              <a:gd name="connsiteY493" fmla="*/ 2203542 h 6244315"/>
              <a:gd name="connsiteX494" fmla="*/ 2006858 w 4437648"/>
              <a:gd name="connsiteY494" fmla="*/ 2158613 h 6244315"/>
              <a:gd name="connsiteX495" fmla="*/ 1980093 w 4437648"/>
              <a:gd name="connsiteY495" fmla="*/ 2124098 h 6244315"/>
              <a:gd name="connsiteX496" fmla="*/ 1940555 w 4437648"/>
              <a:gd name="connsiteY496" fmla="*/ 2092118 h 6244315"/>
              <a:gd name="connsiteX497" fmla="*/ 1946716 w 4437648"/>
              <a:gd name="connsiteY497" fmla="*/ 2069654 h 6244315"/>
              <a:gd name="connsiteX498" fmla="*/ 1908045 w 4437648"/>
              <a:gd name="connsiteY498" fmla="*/ 1968467 h 6244315"/>
              <a:gd name="connsiteX499" fmla="*/ 1920368 w 4437648"/>
              <a:gd name="connsiteY499" fmla="*/ 1923538 h 6244315"/>
              <a:gd name="connsiteX500" fmla="*/ 1925535 w 4437648"/>
              <a:gd name="connsiteY500" fmla="*/ 1882685 h 6244315"/>
              <a:gd name="connsiteX501" fmla="*/ 1914302 w 4437648"/>
              <a:gd name="connsiteY501" fmla="*/ 1879604 h 6244315"/>
              <a:gd name="connsiteX502" fmla="*/ 1920464 w 4437648"/>
              <a:gd name="connsiteY502" fmla="*/ 1857140 h 6244315"/>
              <a:gd name="connsiteX503" fmla="*/ 1909232 w 4437648"/>
              <a:gd name="connsiteY503" fmla="*/ 1854059 h 6244315"/>
              <a:gd name="connsiteX504" fmla="*/ 1918474 w 4437648"/>
              <a:gd name="connsiteY504" fmla="*/ 1820362 h 6244315"/>
              <a:gd name="connsiteX505" fmla="*/ 1907242 w 4437648"/>
              <a:gd name="connsiteY505" fmla="*/ 1817281 h 6244315"/>
              <a:gd name="connsiteX506" fmla="*/ 1885868 w 4437648"/>
              <a:gd name="connsiteY506" fmla="*/ 1763110 h 6244315"/>
              <a:gd name="connsiteX507" fmla="*/ 1852171 w 4437648"/>
              <a:gd name="connsiteY507" fmla="*/ 1753867 h 6244315"/>
              <a:gd name="connsiteX508" fmla="*/ 1855252 w 4437648"/>
              <a:gd name="connsiteY508" fmla="*/ 1742635 h 6244315"/>
              <a:gd name="connsiteX509" fmla="*/ 1827717 w 4437648"/>
              <a:gd name="connsiteY509" fmla="*/ 1710928 h 6244315"/>
              <a:gd name="connsiteX510" fmla="*/ 1833878 w 4437648"/>
              <a:gd name="connsiteY510" fmla="*/ 1688464 h 6244315"/>
              <a:gd name="connsiteX511" fmla="*/ 1822646 w 4437648"/>
              <a:gd name="connsiteY511" fmla="*/ 1685383 h 6244315"/>
              <a:gd name="connsiteX512" fmla="*/ 1872517 w 4437648"/>
              <a:gd name="connsiteY512" fmla="*/ 1635656 h 6244315"/>
              <a:gd name="connsiteX513" fmla="*/ 1915777 w 4437648"/>
              <a:gd name="connsiteY513" fmla="*/ 1566000 h 6244315"/>
              <a:gd name="connsiteX514" fmla="*/ 1912519 w 4437648"/>
              <a:gd name="connsiteY514" fmla="*/ 1522836 h 6244315"/>
              <a:gd name="connsiteX515" fmla="*/ 1889333 w 4437648"/>
              <a:gd name="connsiteY515" fmla="*/ 1486283 h 6244315"/>
              <a:gd name="connsiteX516" fmla="*/ 1893504 w 4437648"/>
              <a:gd name="connsiteY516" fmla="*/ 1427041 h 6244315"/>
              <a:gd name="connsiteX517" fmla="*/ 1882272 w 4437648"/>
              <a:gd name="connsiteY517" fmla="*/ 1423960 h 6244315"/>
              <a:gd name="connsiteX518" fmla="*/ 1885353 w 4437648"/>
              <a:gd name="connsiteY518" fmla="*/ 1412728 h 6244315"/>
              <a:gd name="connsiteX519" fmla="*/ 1911491 w 4437648"/>
              <a:gd name="connsiteY519" fmla="*/ 1350453 h 6244315"/>
              <a:gd name="connsiteX520" fmla="*/ 1938625 w 4437648"/>
              <a:gd name="connsiteY520" fmla="*/ 1306567 h 6244315"/>
              <a:gd name="connsiteX521" fmla="*/ 1949857 w 4437648"/>
              <a:gd name="connsiteY521" fmla="*/ 1309647 h 6244315"/>
              <a:gd name="connsiteX522" fmla="*/ 1965261 w 4437648"/>
              <a:gd name="connsiteY522" fmla="*/ 1253486 h 6244315"/>
              <a:gd name="connsiteX523" fmla="*/ 1976494 w 4437648"/>
              <a:gd name="connsiteY523" fmla="*/ 1256567 h 6244315"/>
              <a:gd name="connsiteX524" fmla="*/ 2008200 w 4437648"/>
              <a:gd name="connsiteY524" fmla="*/ 1229032 h 6244315"/>
              <a:gd name="connsiteX525" fmla="*/ 2030665 w 4437648"/>
              <a:gd name="connsiteY525" fmla="*/ 1235193 h 6244315"/>
              <a:gd name="connsiteX526" fmla="*/ 2033746 w 4437648"/>
              <a:gd name="connsiteY526" fmla="*/ 1223961 h 6244315"/>
              <a:gd name="connsiteX527" fmla="*/ 2073604 w 4437648"/>
              <a:gd name="connsiteY527" fmla="*/ 1210739 h 6244315"/>
              <a:gd name="connsiteX528" fmla="*/ 2079766 w 4437648"/>
              <a:gd name="connsiteY528" fmla="*/ 1188274 h 6244315"/>
              <a:gd name="connsiteX529" fmla="*/ 2090998 w 4437648"/>
              <a:gd name="connsiteY529" fmla="*/ 1191355 h 6244315"/>
              <a:gd name="connsiteX530" fmla="*/ 2098250 w 4437648"/>
              <a:gd name="connsiteY530" fmla="*/ 1120881 h 6244315"/>
              <a:gd name="connsiteX531" fmla="*/ 2087018 w 4437648"/>
              <a:gd name="connsiteY531" fmla="*/ 1117800 h 6244315"/>
              <a:gd name="connsiteX532" fmla="*/ 2090099 w 4437648"/>
              <a:gd name="connsiteY532" fmla="*/ 1106567 h 6244315"/>
              <a:gd name="connsiteX533" fmla="*/ 2132316 w 4437648"/>
              <a:gd name="connsiteY533" fmla="*/ 1051722 h 6244315"/>
              <a:gd name="connsiteX534" fmla="*/ 2195136 w 4437648"/>
              <a:gd name="connsiteY534" fmla="*/ 1053856 h 6244315"/>
              <a:gd name="connsiteX535" fmla="*/ 2255646 w 4437648"/>
              <a:gd name="connsiteY535" fmla="*/ 1064414 h 6244315"/>
              <a:gd name="connsiteX536" fmla="*/ 2289391 w 4437648"/>
              <a:gd name="connsiteY536" fmla="*/ 1040457 h 6244315"/>
              <a:gd name="connsiteX537" fmla="*/ 2320199 w 4437648"/>
              <a:gd name="connsiteY537" fmla="*/ 928134 h 6244315"/>
              <a:gd name="connsiteX538" fmla="*/ 2331431 w 4437648"/>
              <a:gd name="connsiteY538" fmla="*/ 931215 h 6244315"/>
              <a:gd name="connsiteX539" fmla="*/ 2417037 w 4437648"/>
              <a:gd name="connsiteY539" fmla="*/ 894308 h 6244315"/>
              <a:gd name="connsiteX540" fmla="*/ 2490865 w 4437648"/>
              <a:gd name="connsiteY540" fmla="*/ 878326 h 6244315"/>
              <a:gd name="connsiteX541" fmla="*/ 2488875 w 4437648"/>
              <a:gd name="connsiteY541" fmla="*/ 841548 h 6244315"/>
              <a:gd name="connsiteX542" fmla="*/ 2477643 w 4437648"/>
              <a:gd name="connsiteY542" fmla="*/ 838468 h 6244315"/>
              <a:gd name="connsiteX543" fmla="*/ 2483804 w 4437648"/>
              <a:gd name="connsiteY543" fmla="*/ 816003 h 6244315"/>
              <a:gd name="connsiteX544" fmla="*/ 2466779 w 4437648"/>
              <a:gd name="connsiteY544" fmla="*/ 756986 h 6244315"/>
              <a:gd name="connsiteX545" fmla="*/ 2441057 w 4437648"/>
              <a:gd name="connsiteY545" fmla="*/ 707660 h 6244315"/>
              <a:gd name="connsiteX546" fmla="*/ 2447218 w 4437648"/>
              <a:gd name="connsiteY546" fmla="*/ 685196 h 6244315"/>
              <a:gd name="connsiteX547" fmla="*/ 2435986 w 4437648"/>
              <a:gd name="connsiteY547" fmla="*/ 682115 h 6244315"/>
              <a:gd name="connsiteX548" fmla="*/ 2437077 w 4437648"/>
              <a:gd name="connsiteY548" fmla="*/ 634105 h 6244315"/>
              <a:gd name="connsiteX549" fmla="*/ 2425845 w 4437648"/>
              <a:gd name="connsiteY549" fmla="*/ 631024 h 6244315"/>
              <a:gd name="connsiteX550" fmla="*/ 2436178 w 4437648"/>
              <a:gd name="connsiteY550" fmla="*/ 549318 h 6244315"/>
              <a:gd name="connsiteX551" fmla="*/ 2424946 w 4437648"/>
              <a:gd name="connsiteY551" fmla="*/ 546237 h 6244315"/>
              <a:gd name="connsiteX552" fmla="*/ 2418976 w 4437648"/>
              <a:gd name="connsiteY552" fmla="*/ 435904 h 6244315"/>
              <a:gd name="connsiteX553" fmla="*/ 2471928 w 4437648"/>
              <a:gd name="connsiteY553" fmla="*/ 374945 h 6244315"/>
              <a:gd name="connsiteX554" fmla="*/ 2517177 w 4437648"/>
              <a:gd name="connsiteY554" fmla="*/ 342066 h 6244315"/>
              <a:gd name="connsiteX555" fmla="*/ 2529500 w 4437648"/>
              <a:gd name="connsiteY555" fmla="*/ 297137 h 6244315"/>
              <a:gd name="connsiteX556" fmla="*/ 2540733 w 4437648"/>
              <a:gd name="connsiteY556" fmla="*/ 300218 h 6244315"/>
              <a:gd name="connsiteX557" fmla="*/ 2551788 w 4437648"/>
              <a:gd name="connsiteY557" fmla="*/ 248902 h 6244315"/>
              <a:gd name="connsiteX558" fmla="*/ 2557228 w 4437648"/>
              <a:gd name="connsiteY558" fmla="*/ 196046 h 6244315"/>
              <a:gd name="connsiteX559" fmla="*/ 2568460 w 4437648"/>
              <a:gd name="connsiteY559" fmla="*/ 199127 h 6244315"/>
              <a:gd name="connsiteX560" fmla="*/ 2577702 w 4437648"/>
              <a:gd name="connsiteY560" fmla="*/ 165430 h 6244315"/>
              <a:gd name="connsiteX561" fmla="*/ 2631874 w 4437648"/>
              <a:gd name="connsiteY561" fmla="*/ 144057 h 6244315"/>
              <a:gd name="connsiteX562" fmla="*/ 2634954 w 4437648"/>
              <a:gd name="connsiteY562" fmla="*/ 132825 h 6244315"/>
              <a:gd name="connsiteX563" fmla="*/ 2737681 w 4437648"/>
              <a:gd name="connsiteY563" fmla="*/ 88537 h 6244315"/>
              <a:gd name="connsiteX564" fmla="*/ 2769934 w 4437648"/>
              <a:gd name="connsiteY564" fmla="*/ 36997 h 6244315"/>
              <a:gd name="connsiteX565" fmla="*/ 2781166 w 4437648"/>
              <a:gd name="connsiteY565" fmla="*/ 40077 h 6244315"/>
              <a:gd name="connsiteX566" fmla="*/ 2834567 w 4437648"/>
              <a:gd name="connsiteY566" fmla="*/ 21512 h 6244315"/>
              <a:gd name="connsiteX567" fmla="*/ 2902731 w 4437648"/>
              <a:gd name="connsiteY567" fmla="*/ 37188 h 6244315"/>
              <a:gd name="connsiteX568" fmla="*/ 2899650 w 4437648"/>
              <a:gd name="connsiteY568" fmla="*/ 48421 h 6244315"/>
              <a:gd name="connsiteX569" fmla="*/ 2954046 w 4437648"/>
              <a:gd name="connsiteY569" fmla="*/ 48244 h 6244315"/>
              <a:gd name="connsiteX570" fmla="*/ 2993407 w 4437648"/>
              <a:gd name="connsiteY570" fmla="*/ 25827 h 6244315"/>
              <a:gd name="connsiteX571" fmla="*/ 3035576 w 4437648"/>
              <a:gd name="connsiteY571" fmla="*/ 4181 h 6244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</a:cxnLst>
            <a:rect l="l" t="t" r="r" b="b"/>
            <a:pathLst>
              <a:path w="4437648" h="6244315">
                <a:moveTo>
                  <a:pt x="341725" y="2197068"/>
                </a:moveTo>
                <a:lnTo>
                  <a:pt x="340184" y="2202684"/>
                </a:lnTo>
                <a:lnTo>
                  <a:pt x="334568" y="2201144"/>
                </a:lnTo>
                <a:cubicBezTo>
                  <a:pt x="335595" y="2197400"/>
                  <a:pt x="337981" y="2196041"/>
                  <a:pt x="341725" y="2197068"/>
                </a:cubicBezTo>
                <a:close/>
                <a:moveTo>
                  <a:pt x="572847" y="1134255"/>
                </a:moveTo>
                <a:cubicBezTo>
                  <a:pt x="608084" y="1137882"/>
                  <a:pt x="642294" y="1145252"/>
                  <a:pt x="675477" y="1156366"/>
                </a:cubicBezTo>
                <a:cubicBezTo>
                  <a:pt x="708661" y="1167481"/>
                  <a:pt x="738357" y="1176632"/>
                  <a:pt x="764565" y="1183821"/>
                </a:cubicBezTo>
                <a:lnTo>
                  <a:pt x="761485" y="1195053"/>
                </a:lnTo>
                <a:lnTo>
                  <a:pt x="795181" y="1204295"/>
                </a:lnTo>
                <a:lnTo>
                  <a:pt x="792101" y="1215528"/>
                </a:lnTo>
                <a:cubicBezTo>
                  <a:pt x="807077" y="1219635"/>
                  <a:pt x="821026" y="1227487"/>
                  <a:pt x="833949" y="1239083"/>
                </a:cubicBezTo>
                <a:lnTo>
                  <a:pt x="830868" y="1250315"/>
                </a:lnTo>
                <a:cubicBezTo>
                  <a:pt x="849589" y="1255450"/>
                  <a:pt x="865244" y="1260750"/>
                  <a:pt x="877835" y="1266217"/>
                </a:cubicBezTo>
                <a:cubicBezTo>
                  <a:pt x="890426" y="1271683"/>
                  <a:pt x="903696" y="1278342"/>
                  <a:pt x="917645" y="1286194"/>
                </a:cubicBezTo>
                <a:lnTo>
                  <a:pt x="914565" y="1297426"/>
                </a:lnTo>
                <a:lnTo>
                  <a:pt x="937029" y="1303588"/>
                </a:lnTo>
                <a:cubicBezTo>
                  <a:pt x="942464" y="1313130"/>
                  <a:pt x="949588" y="1331187"/>
                  <a:pt x="958403" y="1357759"/>
                </a:cubicBezTo>
                <a:lnTo>
                  <a:pt x="980867" y="1363921"/>
                </a:lnTo>
                <a:lnTo>
                  <a:pt x="977787" y="1375153"/>
                </a:lnTo>
                <a:cubicBezTo>
                  <a:pt x="998861" y="1401062"/>
                  <a:pt x="1016688" y="1435138"/>
                  <a:pt x="1031269" y="1477382"/>
                </a:cubicBezTo>
                <a:cubicBezTo>
                  <a:pt x="1045849" y="1519626"/>
                  <a:pt x="1055857" y="1545519"/>
                  <a:pt x="1061291" y="1555061"/>
                </a:cubicBezTo>
                <a:lnTo>
                  <a:pt x="1072524" y="1558142"/>
                </a:lnTo>
                <a:lnTo>
                  <a:pt x="1066362" y="1580606"/>
                </a:lnTo>
                <a:cubicBezTo>
                  <a:pt x="1085083" y="1585741"/>
                  <a:pt x="1095876" y="1597759"/>
                  <a:pt x="1098743" y="1616662"/>
                </a:cubicBezTo>
                <a:cubicBezTo>
                  <a:pt x="1101610" y="1635564"/>
                  <a:pt x="1100476" y="1654375"/>
                  <a:pt x="1095342" y="1673096"/>
                </a:cubicBezTo>
                <a:cubicBezTo>
                  <a:pt x="1093288" y="1680584"/>
                  <a:pt x="1090298" y="1687815"/>
                  <a:pt x="1086372" y="1694790"/>
                </a:cubicBezTo>
                <a:cubicBezTo>
                  <a:pt x="1082446" y="1701765"/>
                  <a:pt x="1079456" y="1708996"/>
                  <a:pt x="1077402" y="1716485"/>
                </a:cubicBezTo>
                <a:lnTo>
                  <a:pt x="1066170" y="1713404"/>
                </a:lnTo>
                <a:lnTo>
                  <a:pt x="1053847" y="1758333"/>
                </a:lnTo>
                <a:lnTo>
                  <a:pt x="1042615" y="1755252"/>
                </a:lnTo>
                <a:lnTo>
                  <a:pt x="1036453" y="1777716"/>
                </a:lnTo>
                <a:cubicBezTo>
                  <a:pt x="1029265" y="1803925"/>
                  <a:pt x="1032298" y="1825892"/>
                  <a:pt x="1045552" y="1843617"/>
                </a:cubicBezTo>
                <a:cubicBezTo>
                  <a:pt x="1058806" y="1861343"/>
                  <a:pt x="1063197" y="1885696"/>
                  <a:pt x="1058726" y="1916675"/>
                </a:cubicBezTo>
                <a:cubicBezTo>
                  <a:pt x="1050211" y="1918365"/>
                  <a:pt x="1044926" y="1922955"/>
                  <a:pt x="1042872" y="1930443"/>
                </a:cubicBezTo>
                <a:cubicBezTo>
                  <a:pt x="1040819" y="1937931"/>
                  <a:pt x="1035534" y="1942521"/>
                  <a:pt x="1027019" y="1944210"/>
                </a:cubicBezTo>
                <a:lnTo>
                  <a:pt x="993322" y="1934968"/>
                </a:lnTo>
                <a:cubicBezTo>
                  <a:pt x="980699" y="1951635"/>
                  <a:pt x="968590" y="1966429"/>
                  <a:pt x="956994" y="1979352"/>
                </a:cubicBezTo>
                <a:cubicBezTo>
                  <a:pt x="945398" y="1992274"/>
                  <a:pt x="933289" y="2007069"/>
                  <a:pt x="920666" y="2023735"/>
                </a:cubicBezTo>
                <a:cubicBezTo>
                  <a:pt x="936306" y="2040102"/>
                  <a:pt x="941558" y="2057646"/>
                  <a:pt x="936424" y="2076366"/>
                </a:cubicBezTo>
                <a:cubicBezTo>
                  <a:pt x="934370" y="2083855"/>
                  <a:pt x="930187" y="2091765"/>
                  <a:pt x="923876" y="2100099"/>
                </a:cubicBezTo>
                <a:cubicBezTo>
                  <a:pt x="917564" y="2108432"/>
                  <a:pt x="910996" y="2117701"/>
                  <a:pt x="904171" y="2127907"/>
                </a:cubicBezTo>
                <a:lnTo>
                  <a:pt x="814313" y="2103260"/>
                </a:lnTo>
                <a:cubicBezTo>
                  <a:pt x="808515" y="2109722"/>
                  <a:pt x="803487" y="2113375"/>
                  <a:pt x="799230" y="2114220"/>
                </a:cubicBezTo>
                <a:cubicBezTo>
                  <a:pt x="794972" y="2115065"/>
                  <a:pt x="790458" y="2116846"/>
                  <a:pt x="785687" y="2119564"/>
                </a:cubicBezTo>
                <a:lnTo>
                  <a:pt x="776445" y="2153260"/>
                </a:lnTo>
                <a:cubicBezTo>
                  <a:pt x="752226" y="2182849"/>
                  <a:pt x="735602" y="2199425"/>
                  <a:pt x="726574" y="2202987"/>
                </a:cubicBezTo>
                <a:cubicBezTo>
                  <a:pt x="717545" y="2206550"/>
                  <a:pt x="686822" y="2201142"/>
                  <a:pt x="634405" y="2186765"/>
                </a:cubicBezTo>
                <a:cubicBezTo>
                  <a:pt x="643947" y="2181331"/>
                  <a:pt x="637892" y="2188728"/>
                  <a:pt x="616241" y="2208957"/>
                </a:cubicBezTo>
                <a:cubicBezTo>
                  <a:pt x="594590" y="2229186"/>
                  <a:pt x="559759" y="2238755"/>
                  <a:pt x="511749" y="2237664"/>
                </a:cubicBezTo>
                <a:lnTo>
                  <a:pt x="514830" y="2226432"/>
                </a:lnTo>
                <a:cubicBezTo>
                  <a:pt x="501907" y="2214836"/>
                  <a:pt x="477753" y="2200159"/>
                  <a:pt x="442366" y="2182401"/>
                </a:cubicBezTo>
                <a:lnTo>
                  <a:pt x="439285" y="2193634"/>
                </a:lnTo>
                <a:lnTo>
                  <a:pt x="383123" y="2178230"/>
                </a:lnTo>
                <a:cubicBezTo>
                  <a:pt x="383123" y="2178230"/>
                  <a:pt x="377325" y="2184691"/>
                  <a:pt x="365730" y="2197614"/>
                </a:cubicBezTo>
                <a:lnTo>
                  <a:pt x="343265" y="2191452"/>
                </a:lnTo>
                <a:lnTo>
                  <a:pt x="341725" y="2197068"/>
                </a:lnTo>
                <a:cubicBezTo>
                  <a:pt x="341725" y="2197068"/>
                  <a:pt x="338494" y="2194169"/>
                  <a:pt x="332033" y="2188371"/>
                </a:cubicBezTo>
                <a:lnTo>
                  <a:pt x="264639" y="2169887"/>
                </a:lnTo>
                <a:cubicBezTo>
                  <a:pt x="259932" y="2128338"/>
                  <a:pt x="240912" y="2094941"/>
                  <a:pt x="207579" y="2069695"/>
                </a:cubicBezTo>
                <a:lnTo>
                  <a:pt x="185114" y="2063534"/>
                </a:lnTo>
                <a:lnTo>
                  <a:pt x="188195" y="2052301"/>
                </a:lnTo>
                <a:lnTo>
                  <a:pt x="109569" y="2030736"/>
                </a:lnTo>
                <a:cubicBezTo>
                  <a:pt x="110596" y="2026992"/>
                  <a:pt x="110687" y="2022991"/>
                  <a:pt x="109842" y="2018733"/>
                </a:cubicBezTo>
                <a:cubicBezTo>
                  <a:pt x="108997" y="2014476"/>
                  <a:pt x="99727" y="2007908"/>
                  <a:pt x="82034" y="1999029"/>
                </a:cubicBezTo>
                <a:lnTo>
                  <a:pt x="88195" y="1976565"/>
                </a:lnTo>
                <a:lnTo>
                  <a:pt x="65731" y="1970403"/>
                </a:lnTo>
                <a:lnTo>
                  <a:pt x="78054" y="1925474"/>
                </a:lnTo>
                <a:lnTo>
                  <a:pt x="55590" y="1919312"/>
                </a:lnTo>
                <a:lnTo>
                  <a:pt x="61751" y="1896848"/>
                </a:lnTo>
                <a:lnTo>
                  <a:pt x="39287" y="1890686"/>
                </a:lnTo>
                <a:lnTo>
                  <a:pt x="54690" y="1834525"/>
                </a:lnTo>
                <a:cubicBezTo>
                  <a:pt x="29872" y="1807589"/>
                  <a:pt x="13313" y="1779899"/>
                  <a:pt x="5011" y="1751455"/>
                </a:cubicBezTo>
                <a:cubicBezTo>
                  <a:pt x="-3290" y="1723010"/>
                  <a:pt x="-1279" y="1686324"/>
                  <a:pt x="11044" y="1641395"/>
                </a:cubicBezTo>
                <a:cubicBezTo>
                  <a:pt x="29101" y="1634270"/>
                  <a:pt x="39670" y="1625092"/>
                  <a:pt x="42751" y="1613859"/>
                </a:cubicBezTo>
                <a:cubicBezTo>
                  <a:pt x="44805" y="1606371"/>
                  <a:pt x="44142" y="1594112"/>
                  <a:pt x="40761" y="1577082"/>
                </a:cubicBezTo>
                <a:cubicBezTo>
                  <a:pt x="37381" y="1560052"/>
                  <a:pt x="28202" y="1549483"/>
                  <a:pt x="13226" y="1545375"/>
                </a:cubicBezTo>
                <a:lnTo>
                  <a:pt x="31711" y="1477981"/>
                </a:lnTo>
                <a:cubicBezTo>
                  <a:pt x="54539" y="1468139"/>
                  <a:pt x="66557" y="1457346"/>
                  <a:pt x="67766" y="1445600"/>
                </a:cubicBezTo>
                <a:cubicBezTo>
                  <a:pt x="68975" y="1433854"/>
                  <a:pt x="76404" y="1417776"/>
                  <a:pt x="90054" y="1397366"/>
                </a:cubicBezTo>
                <a:lnTo>
                  <a:pt x="101286" y="1400446"/>
                </a:lnTo>
                <a:lnTo>
                  <a:pt x="119771" y="1333053"/>
                </a:lnTo>
                <a:lnTo>
                  <a:pt x="131003" y="1336133"/>
                </a:lnTo>
                <a:lnTo>
                  <a:pt x="137164" y="1313669"/>
                </a:lnTo>
                <a:cubicBezTo>
                  <a:pt x="154195" y="1310288"/>
                  <a:pt x="175996" y="1304191"/>
                  <a:pt x="202568" y="1295376"/>
                </a:cubicBezTo>
                <a:lnTo>
                  <a:pt x="211811" y="1261679"/>
                </a:lnTo>
                <a:cubicBezTo>
                  <a:pt x="228841" y="1258299"/>
                  <a:pt x="237356" y="1256609"/>
                  <a:pt x="237356" y="1256609"/>
                </a:cubicBezTo>
                <a:lnTo>
                  <a:pt x="249679" y="1211679"/>
                </a:lnTo>
                <a:lnTo>
                  <a:pt x="260911" y="1214760"/>
                </a:lnTo>
                <a:cubicBezTo>
                  <a:pt x="287847" y="1189942"/>
                  <a:pt x="308381" y="1177458"/>
                  <a:pt x="322512" y="1177308"/>
                </a:cubicBezTo>
                <a:cubicBezTo>
                  <a:pt x="336643" y="1177158"/>
                  <a:pt x="358685" y="1181191"/>
                  <a:pt x="388638" y="1189407"/>
                </a:cubicBezTo>
                <a:cubicBezTo>
                  <a:pt x="412857" y="1159818"/>
                  <a:pt x="440803" y="1142322"/>
                  <a:pt x="472478" y="1136919"/>
                </a:cubicBezTo>
                <a:cubicBezTo>
                  <a:pt x="504153" y="1131517"/>
                  <a:pt x="537609" y="1130629"/>
                  <a:pt x="572847" y="1134255"/>
                </a:cubicBezTo>
                <a:close/>
                <a:moveTo>
                  <a:pt x="3035576" y="4181"/>
                </a:moveTo>
                <a:cubicBezTo>
                  <a:pt x="3051248" y="-1585"/>
                  <a:pt x="3070316" y="-1387"/>
                  <a:pt x="3092780" y="4774"/>
                </a:cubicBezTo>
                <a:cubicBezTo>
                  <a:pt x="3098215" y="14316"/>
                  <a:pt x="3100509" y="16959"/>
                  <a:pt x="3099664" y="12701"/>
                </a:cubicBezTo>
                <a:cubicBezTo>
                  <a:pt x="3098819" y="8444"/>
                  <a:pt x="3102986" y="11599"/>
                  <a:pt x="3112164" y="22168"/>
                </a:cubicBezTo>
                <a:lnTo>
                  <a:pt x="3106003" y="44633"/>
                </a:lnTo>
                <a:cubicBezTo>
                  <a:pt x="3128467" y="50794"/>
                  <a:pt x="3153649" y="61727"/>
                  <a:pt x="3181548" y="77430"/>
                </a:cubicBezTo>
                <a:cubicBezTo>
                  <a:pt x="3197915" y="61791"/>
                  <a:pt x="3213934" y="51088"/>
                  <a:pt x="3229605" y="45322"/>
                </a:cubicBezTo>
                <a:cubicBezTo>
                  <a:pt x="3245277" y="39556"/>
                  <a:pt x="3268089" y="40781"/>
                  <a:pt x="3298042" y="48996"/>
                </a:cubicBezTo>
                <a:cubicBezTo>
                  <a:pt x="3299668" y="101777"/>
                  <a:pt x="3316046" y="137469"/>
                  <a:pt x="3347176" y="156071"/>
                </a:cubicBezTo>
                <a:cubicBezTo>
                  <a:pt x="3378305" y="174674"/>
                  <a:pt x="3409948" y="191405"/>
                  <a:pt x="3442104" y="206263"/>
                </a:cubicBezTo>
                <a:cubicBezTo>
                  <a:pt x="3474261" y="221121"/>
                  <a:pt x="3500876" y="241505"/>
                  <a:pt x="3521950" y="267414"/>
                </a:cubicBezTo>
                <a:cubicBezTo>
                  <a:pt x="3543024" y="293323"/>
                  <a:pt x="3544832" y="338102"/>
                  <a:pt x="3527374" y="401752"/>
                </a:cubicBezTo>
                <a:lnTo>
                  <a:pt x="3538607" y="404833"/>
                </a:lnTo>
                <a:cubicBezTo>
                  <a:pt x="3544041" y="414375"/>
                  <a:pt x="3548448" y="427661"/>
                  <a:pt x="3551829" y="444691"/>
                </a:cubicBezTo>
                <a:lnTo>
                  <a:pt x="3574293" y="450853"/>
                </a:lnTo>
                <a:cubicBezTo>
                  <a:pt x="3576647" y="471627"/>
                  <a:pt x="3581477" y="487042"/>
                  <a:pt x="3588783" y="497097"/>
                </a:cubicBezTo>
                <a:cubicBezTo>
                  <a:pt x="3596090" y="507153"/>
                  <a:pt x="3601781" y="515759"/>
                  <a:pt x="3605857" y="522915"/>
                </a:cubicBezTo>
                <a:cubicBezTo>
                  <a:pt x="3609932" y="530072"/>
                  <a:pt x="3612302" y="539780"/>
                  <a:pt x="3612965" y="552039"/>
                </a:cubicBezTo>
                <a:cubicBezTo>
                  <a:pt x="3613628" y="564298"/>
                  <a:pt x="3610366" y="583532"/>
                  <a:pt x="3603177" y="609741"/>
                </a:cubicBezTo>
                <a:cubicBezTo>
                  <a:pt x="3591881" y="650926"/>
                  <a:pt x="3578381" y="685468"/>
                  <a:pt x="3562677" y="713366"/>
                </a:cubicBezTo>
                <a:lnTo>
                  <a:pt x="3551445" y="710286"/>
                </a:lnTo>
                <a:lnTo>
                  <a:pt x="3523718" y="811376"/>
                </a:lnTo>
                <a:lnTo>
                  <a:pt x="3534950" y="814457"/>
                </a:lnTo>
                <a:lnTo>
                  <a:pt x="3528789" y="836921"/>
                </a:lnTo>
                <a:lnTo>
                  <a:pt x="3540021" y="840002"/>
                </a:lnTo>
                <a:cubicBezTo>
                  <a:pt x="3541711" y="848517"/>
                  <a:pt x="3541016" y="858391"/>
                  <a:pt x="3537935" y="869623"/>
                </a:cubicBezTo>
                <a:cubicBezTo>
                  <a:pt x="3532801" y="888344"/>
                  <a:pt x="3525628" y="903486"/>
                  <a:pt x="3516418" y="915050"/>
                </a:cubicBezTo>
                <a:cubicBezTo>
                  <a:pt x="3507207" y="926614"/>
                  <a:pt x="3497318" y="936985"/>
                  <a:pt x="3486749" y="946163"/>
                </a:cubicBezTo>
                <a:lnTo>
                  <a:pt x="3464284" y="940002"/>
                </a:lnTo>
                <a:cubicBezTo>
                  <a:pt x="3448581" y="967901"/>
                  <a:pt x="3428544" y="989579"/>
                  <a:pt x="3404176" y="1005037"/>
                </a:cubicBezTo>
                <a:cubicBezTo>
                  <a:pt x="3379807" y="1020495"/>
                  <a:pt x="3341864" y="1063429"/>
                  <a:pt x="3290346" y="1133839"/>
                </a:cubicBezTo>
                <a:cubicBezTo>
                  <a:pt x="3325733" y="1151597"/>
                  <a:pt x="3349888" y="1166274"/>
                  <a:pt x="3362810" y="1177869"/>
                </a:cubicBezTo>
                <a:lnTo>
                  <a:pt x="3359729" y="1189102"/>
                </a:lnTo>
                <a:cubicBezTo>
                  <a:pt x="3376396" y="1201724"/>
                  <a:pt x="3388987" y="1207191"/>
                  <a:pt x="3397502" y="1205501"/>
                </a:cubicBezTo>
                <a:cubicBezTo>
                  <a:pt x="3406017" y="1203810"/>
                  <a:pt x="3412810" y="1215738"/>
                  <a:pt x="3417880" y="1241283"/>
                </a:cubicBezTo>
                <a:lnTo>
                  <a:pt x="3429113" y="1244364"/>
                </a:lnTo>
                <a:lnTo>
                  <a:pt x="3413709" y="1300525"/>
                </a:lnTo>
                <a:lnTo>
                  <a:pt x="3424941" y="1303606"/>
                </a:lnTo>
                <a:cubicBezTo>
                  <a:pt x="3430375" y="1313148"/>
                  <a:pt x="3437500" y="1331205"/>
                  <a:pt x="3446315" y="1357778"/>
                </a:cubicBezTo>
                <a:cubicBezTo>
                  <a:pt x="3455129" y="1384350"/>
                  <a:pt x="3457483" y="1405124"/>
                  <a:pt x="3453375" y="1420100"/>
                </a:cubicBezTo>
                <a:lnTo>
                  <a:pt x="3475840" y="1426262"/>
                </a:lnTo>
                <a:cubicBezTo>
                  <a:pt x="3494197" y="1447400"/>
                  <a:pt x="3516057" y="1459434"/>
                  <a:pt x="3541421" y="1462365"/>
                </a:cubicBezTo>
                <a:cubicBezTo>
                  <a:pt x="3566784" y="1465296"/>
                  <a:pt x="3572791" y="1491098"/>
                  <a:pt x="3559441" y="1539771"/>
                </a:cubicBezTo>
                <a:cubicBezTo>
                  <a:pt x="3555333" y="1554748"/>
                  <a:pt x="3544160" y="1569799"/>
                  <a:pt x="3525921" y="1584925"/>
                </a:cubicBezTo>
                <a:cubicBezTo>
                  <a:pt x="3507682" y="1600051"/>
                  <a:pt x="3493941" y="1624463"/>
                  <a:pt x="3484699" y="1658160"/>
                </a:cubicBezTo>
                <a:lnTo>
                  <a:pt x="3495931" y="1661241"/>
                </a:lnTo>
                <a:lnTo>
                  <a:pt x="3489769" y="1683705"/>
                </a:lnTo>
                <a:lnTo>
                  <a:pt x="3501002" y="1686786"/>
                </a:lnTo>
                <a:lnTo>
                  <a:pt x="3494840" y="1709250"/>
                </a:lnTo>
                <a:cubicBezTo>
                  <a:pt x="3513197" y="1730388"/>
                  <a:pt x="3525092" y="1745728"/>
                  <a:pt x="3530527" y="1755270"/>
                </a:cubicBezTo>
                <a:lnTo>
                  <a:pt x="3518204" y="1800199"/>
                </a:lnTo>
                <a:cubicBezTo>
                  <a:pt x="3525692" y="1802253"/>
                  <a:pt x="3532153" y="1808051"/>
                  <a:pt x="3537587" y="1817593"/>
                </a:cubicBezTo>
                <a:lnTo>
                  <a:pt x="3528345" y="1851290"/>
                </a:lnTo>
                <a:lnTo>
                  <a:pt x="3539577" y="1854371"/>
                </a:lnTo>
                <a:cubicBezTo>
                  <a:pt x="3534443" y="1873091"/>
                  <a:pt x="3527088" y="1896235"/>
                  <a:pt x="3517514" y="1923803"/>
                </a:cubicBezTo>
                <a:cubicBezTo>
                  <a:pt x="3507940" y="1951369"/>
                  <a:pt x="3492766" y="1966330"/>
                  <a:pt x="3471992" y="1968683"/>
                </a:cubicBezTo>
                <a:cubicBezTo>
                  <a:pt x="3473318" y="1993202"/>
                  <a:pt x="3472591" y="2025208"/>
                  <a:pt x="3469810" y="2064703"/>
                </a:cubicBezTo>
                <a:cubicBezTo>
                  <a:pt x="3501817" y="2065430"/>
                  <a:pt x="3525308" y="2067848"/>
                  <a:pt x="3540285" y="2071956"/>
                </a:cubicBezTo>
                <a:lnTo>
                  <a:pt x="3543365" y="2060723"/>
                </a:lnTo>
                <a:lnTo>
                  <a:pt x="3560214" y="2065345"/>
                </a:lnTo>
                <a:cubicBezTo>
                  <a:pt x="3563958" y="2066371"/>
                  <a:pt x="3565573" y="2067821"/>
                  <a:pt x="3565060" y="2069693"/>
                </a:cubicBezTo>
                <a:cubicBezTo>
                  <a:pt x="3564546" y="2071565"/>
                  <a:pt x="3566161" y="2073015"/>
                  <a:pt x="3569906" y="2074041"/>
                </a:cubicBezTo>
                <a:cubicBezTo>
                  <a:pt x="3568879" y="2077786"/>
                  <a:pt x="3570237" y="2080171"/>
                  <a:pt x="3573981" y="2081198"/>
                </a:cubicBezTo>
                <a:lnTo>
                  <a:pt x="3618911" y="2093521"/>
                </a:lnTo>
                <a:cubicBezTo>
                  <a:pt x="3624345" y="2103063"/>
                  <a:pt x="3626035" y="2111578"/>
                  <a:pt x="3623981" y="2119066"/>
                </a:cubicBezTo>
                <a:lnTo>
                  <a:pt x="3646446" y="2125228"/>
                </a:lnTo>
                <a:lnTo>
                  <a:pt x="3640284" y="2147693"/>
                </a:lnTo>
                <a:cubicBezTo>
                  <a:pt x="3661358" y="2173601"/>
                  <a:pt x="3672227" y="2192685"/>
                  <a:pt x="3672890" y="2204945"/>
                </a:cubicBezTo>
                <a:cubicBezTo>
                  <a:pt x="3673553" y="2217204"/>
                  <a:pt x="3696681" y="2235625"/>
                  <a:pt x="3742274" y="2260207"/>
                </a:cubicBezTo>
                <a:lnTo>
                  <a:pt x="3749430" y="2256131"/>
                </a:lnTo>
                <a:cubicBezTo>
                  <a:pt x="3753174" y="2257158"/>
                  <a:pt x="3756239" y="2256993"/>
                  <a:pt x="3758625" y="2255634"/>
                </a:cubicBezTo>
                <a:cubicBezTo>
                  <a:pt x="3761010" y="2254275"/>
                  <a:pt x="3764075" y="2254109"/>
                  <a:pt x="3767819" y="2255136"/>
                </a:cubicBezTo>
                <a:cubicBezTo>
                  <a:pt x="3771563" y="2256163"/>
                  <a:pt x="3774794" y="2259062"/>
                  <a:pt x="3777511" y="2263833"/>
                </a:cubicBezTo>
                <a:cubicBezTo>
                  <a:pt x="3777511" y="2263833"/>
                  <a:pt x="3775125" y="2265192"/>
                  <a:pt x="3770354" y="2267909"/>
                </a:cubicBezTo>
                <a:lnTo>
                  <a:pt x="3775970" y="2269449"/>
                </a:lnTo>
                <a:lnTo>
                  <a:pt x="3777511" y="2263833"/>
                </a:lnTo>
                <a:lnTo>
                  <a:pt x="3779051" y="2258217"/>
                </a:lnTo>
                <a:cubicBezTo>
                  <a:pt x="3802543" y="2260635"/>
                  <a:pt x="3824842" y="2263731"/>
                  <a:pt x="3845947" y="2267507"/>
                </a:cubicBezTo>
                <a:cubicBezTo>
                  <a:pt x="3867053" y="2271284"/>
                  <a:pt x="3886967" y="2275739"/>
                  <a:pt x="3905687" y="2280873"/>
                </a:cubicBezTo>
                <a:lnTo>
                  <a:pt x="3902606" y="2292106"/>
                </a:lnTo>
                <a:lnTo>
                  <a:pt x="3925071" y="2298267"/>
                </a:lnTo>
                <a:lnTo>
                  <a:pt x="3921990" y="2309500"/>
                </a:lnTo>
                <a:cubicBezTo>
                  <a:pt x="3948199" y="2316688"/>
                  <a:pt x="3970150" y="2324722"/>
                  <a:pt x="3987843" y="2333600"/>
                </a:cubicBezTo>
                <a:cubicBezTo>
                  <a:pt x="4005537" y="2342479"/>
                  <a:pt x="4016919" y="2359691"/>
                  <a:pt x="4021990" y="2385236"/>
                </a:cubicBezTo>
                <a:lnTo>
                  <a:pt x="4033222" y="2388318"/>
                </a:lnTo>
                <a:lnTo>
                  <a:pt x="4023980" y="2422014"/>
                </a:lnTo>
                <a:lnTo>
                  <a:pt x="4035212" y="2425095"/>
                </a:lnTo>
                <a:cubicBezTo>
                  <a:pt x="4040646" y="2434637"/>
                  <a:pt x="4045053" y="2447923"/>
                  <a:pt x="4048434" y="2464953"/>
                </a:cubicBezTo>
                <a:lnTo>
                  <a:pt x="4082131" y="2474196"/>
                </a:lnTo>
                <a:cubicBezTo>
                  <a:pt x="4087565" y="2483738"/>
                  <a:pt x="4091972" y="2497024"/>
                  <a:pt x="4095353" y="2514054"/>
                </a:cubicBezTo>
                <a:lnTo>
                  <a:pt x="4117818" y="2520216"/>
                </a:lnTo>
                <a:cubicBezTo>
                  <a:pt x="4123252" y="2529757"/>
                  <a:pt x="4124942" y="2538273"/>
                  <a:pt x="4122888" y="2545761"/>
                </a:cubicBezTo>
                <a:lnTo>
                  <a:pt x="4156585" y="2555003"/>
                </a:lnTo>
                <a:lnTo>
                  <a:pt x="4153504" y="2566236"/>
                </a:lnTo>
                <a:cubicBezTo>
                  <a:pt x="4175969" y="2572397"/>
                  <a:pt x="4190597" y="2581442"/>
                  <a:pt x="4197390" y="2593369"/>
                </a:cubicBezTo>
                <a:cubicBezTo>
                  <a:pt x="4204183" y="2605297"/>
                  <a:pt x="4210628" y="2622161"/>
                  <a:pt x="4216726" y="2643963"/>
                </a:cubicBezTo>
                <a:lnTo>
                  <a:pt x="4239191" y="2650124"/>
                </a:lnTo>
                <a:lnTo>
                  <a:pt x="4236110" y="2661356"/>
                </a:lnTo>
                <a:cubicBezTo>
                  <a:pt x="4243598" y="2663410"/>
                  <a:pt x="4250059" y="2669208"/>
                  <a:pt x="4255494" y="2678750"/>
                </a:cubicBezTo>
                <a:lnTo>
                  <a:pt x="4240090" y="2734912"/>
                </a:lnTo>
                <a:lnTo>
                  <a:pt x="4228857" y="2731831"/>
                </a:lnTo>
                <a:lnTo>
                  <a:pt x="4199141" y="2796144"/>
                </a:lnTo>
                <a:lnTo>
                  <a:pt x="4210373" y="2799225"/>
                </a:lnTo>
                <a:lnTo>
                  <a:pt x="4201130" y="2832921"/>
                </a:lnTo>
                <a:cubicBezTo>
                  <a:pt x="4214053" y="2844517"/>
                  <a:pt x="4223231" y="2855086"/>
                  <a:pt x="4228666" y="2864629"/>
                </a:cubicBezTo>
                <a:lnTo>
                  <a:pt x="4225585" y="2875860"/>
                </a:lnTo>
                <a:lnTo>
                  <a:pt x="4259282" y="2885103"/>
                </a:lnTo>
                <a:lnTo>
                  <a:pt x="4256201" y="2896335"/>
                </a:lnTo>
                <a:lnTo>
                  <a:pt x="4278666" y="2902497"/>
                </a:lnTo>
                <a:lnTo>
                  <a:pt x="4275585" y="2913729"/>
                </a:lnTo>
                <a:cubicBezTo>
                  <a:pt x="4282046" y="2919527"/>
                  <a:pt x="4294637" y="2924993"/>
                  <a:pt x="4313357" y="2930128"/>
                </a:cubicBezTo>
                <a:cubicBezTo>
                  <a:pt x="4324590" y="2933209"/>
                  <a:pt x="4337014" y="2935610"/>
                  <a:pt x="4350632" y="2937332"/>
                </a:cubicBezTo>
                <a:cubicBezTo>
                  <a:pt x="4364250" y="2939054"/>
                  <a:pt x="4378547" y="2941969"/>
                  <a:pt x="4393523" y="2946077"/>
                </a:cubicBezTo>
                <a:cubicBezTo>
                  <a:pt x="4423476" y="2954293"/>
                  <a:pt x="4438180" y="2970403"/>
                  <a:pt x="4437634" y="2994408"/>
                </a:cubicBezTo>
                <a:cubicBezTo>
                  <a:pt x="4437089" y="3018413"/>
                  <a:pt x="4432708" y="3045391"/>
                  <a:pt x="4424493" y="3075344"/>
                </a:cubicBezTo>
                <a:cubicBezTo>
                  <a:pt x="4407463" y="3078725"/>
                  <a:pt x="4392048" y="3083555"/>
                  <a:pt x="4378248" y="3089834"/>
                </a:cubicBezTo>
                <a:cubicBezTo>
                  <a:pt x="4364449" y="3096113"/>
                  <a:pt x="4349184" y="3115075"/>
                  <a:pt x="4332453" y="3146718"/>
                </a:cubicBezTo>
                <a:lnTo>
                  <a:pt x="4321221" y="3143637"/>
                </a:lnTo>
                <a:lnTo>
                  <a:pt x="4290413" y="3255960"/>
                </a:lnTo>
                <a:cubicBezTo>
                  <a:pt x="4310824" y="3269609"/>
                  <a:pt x="4330812" y="3281130"/>
                  <a:pt x="4350377" y="3290522"/>
                </a:cubicBezTo>
                <a:cubicBezTo>
                  <a:pt x="4369943" y="3299915"/>
                  <a:pt x="4388059" y="3310922"/>
                  <a:pt x="4404726" y="3323545"/>
                </a:cubicBezTo>
                <a:lnTo>
                  <a:pt x="4401645" y="3334777"/>
                </a:lnTo>
                <a:cubicBezTo>
                  <a:pt x="4409133" y="3336831"/>
                  <a:pt x="4415594" y="3342629"/>
                  <a:pt x="4421028" y="3352171"/>
                </a:cubicBezTo>
                <a:lnTo>
                  <a:pt x="4414867" y="3374636"/>
                </a:lnTo>
                <a:lnTo>
                  <a:pt x="4426100" y="3377716"/>
                </a:lnTo>
                <a:cubicBezTo>
                  <a:pt x="4416857" y="3411413"/>
                  <a:pt x="4398859" y="3436670"/>
                  <a:pt x="4372105" y="3453486"/>
                </a:cubicBezTo>
                <a:cubicBezTo>
                  <a:pt x="4345350" y="3470303"/>
                  <a:pt x="4321073" y="3481760"/>
                  <a:pt x="4299272" y="3487857"/>
                </a:cubicBezTo>
                <a:cubicBezTo>
                  <a:pt x="4296127" y="3543355"/>
                  <a:pt x="4300925" y="3580903"/>
                  <a:pt x="4313666" y="3600501"/>
                </a:cubicBezTo>
                <a:cubicBezTo>
                  <a:pt x="4326407" y="3620098"/>
                  <a:pt x="4341110" y="3636209"/>
                  <a:pt x="4357777" y="3648831"/>
                </a:cubicBezTo>
                <a:cubicBezTo>
                  <a:pt x="4374443" y="3661454"/>
                  <a:pt x="4387788" y="3675179"/>
                  <a:pt x="4397812" y="3690005"/>
                </a:cubicBezTo>
                <a:cubicBezTo>
                  <a:pt x="4407835" y="3704832"/>
                  <a:pt x="4407712" y="3730966"/>
                  <a:pt x="4397443" y="3768406"/>
                </a:cubicBezTo>
                <a:cubicBezTo>
                  <a:pt x="4395389" y="3775895"/>
                  <a:pt x="4391886" y="3784998"/>
                  <a:pt x="4386933" y="3795717"/>
                </a:cubicBezTo>
                <a:cubicBezTo>
                  <a:pt x="4381980" y="3806436"/>
                  <a:pt x="4378477" y="3815539"/>
                  <a:pt x="4376423" y="3823028"/>
                </a:cubicBezTo>
                <a:lnTo>
                  <a:pt x="4365191" y="3819947"/>
                </a:lnTo>
                <a:cubicBezTo>
                  <a:pt x="4359029" y="3842411"/>
                  <a:pt x="4349049" y="3856783"/>
                  <a:pt x="4335249" y="3863062"/>
                </a:cubicBezTo>
                <a:cubicBezTo>
                  <a:pt x="4321449" y="3869342"/>
                  <a:pt x="4311982" y="3881842"/>
                  <a:pt x="4306848" y="3900563"/>
                </a:cubicBezTo>
                <a:lnTo>
                  <a:pt x="4294525" y="3945492"/>
                </a:lnTo>
                <a:cubicBezTo>
                  <a:pt x="4288363" y="3967956"/>
                  <a:pt x="4278730" y="3977391"/>
                  <a:pt x="4265626" y="3973797"/>
                </a:cubicBezTo>
                <a:cubicBezTo>
                  <a:pt x="4252522" y="3970203"/>
                  <a:pt x="4237272" y="3978097"/>
                  <a:pt x="4219879" y="3997481"/>
                </a:cubicBezTo>
                <a:lnTo>
                  <a:pt x="4197414" y="3991320"/>
                </a:lnTo>
                <a:cubicBezTo>
                  <a:pt x="4190226" y="4017529"/>
                  <a:pt x="4174281" y="4035297"/>
                  <a:pt x="4149581" y="4044625"/>
                </a:cubicBezTo>
                <a:cubicBezTo>
                  <a:pt x="4124881" y="4053953"/>
                  <a:pt x="4102957" y="4086185"/>
                  <a:pt x="4083808" y="4141319"/>
                </a:cubicBezTo>
                <a:cubicBezTo>
                  <a:pt x="4100475" y="4153942"/>
                  <a:pt x="4109049" y="4170384"/>
                  <a:pt x="4109531" y="4190644"/>
                </a:cubicBezTo>
                <a:cubicBezTo>
                  <a:pt x="4110012" y="4210906"/>
                  <a:pt x="4106659" y="4234140"/>
                  <a:pt x="4099470" y="4260349"/>
                </a:cubicBezTo>
                <a:cubicBezTo>
                  <a:pt x="4094336" y="4279069"/>
                  <a:pt x="4091512" y="4289365"/>
                  <a:pt x="4090998" y="4291237"/>
                </a:cubicBezTo>
                <a:cubicBezTo>
                  <a:pt x="4090485" y="4293110"/>
                  <a:pt x="4077455" y="4296581"/>
                  <a:pt x="4051910" y="4301652"/>
                </a:cubicBezTo>
                <a:lnTo>
                  <a:pt x="4048829" y="4312884"/>
                </a:lnTo>
                <a:lnTo>
                  <a:pt x="3992668" y="4297480"/>
                </a:lnTo>
                <a:cubicBezTo>
                  <a:pt x="3994721" y="4289992"/>
                  <a:pt x="3987051" y="4295939"/>
                  <a:pt x="3969658" y="4315323"/>
                </a:cubicBezTo>
                <a:cubicBezTo>
                  <a:pt x="3952264" y="4334707"/>
                  <a:pt x="3937769" y="4350860"/>
                  <a:pt x="3926173" y="4363783"/>
                </a:cubicBezTo>
                <a:lnTo>
                  <a:pt x="3914941" y="4360702"/>
                </a:lnTo>
                <a:lnTo>
                  <a:pt x="3899537" y="4416863"/>
                </a:lnTo>
                <a:lnTo>
                  <a:pt x="3888305" y="4413782"/>
                </a:lnTo>
                <a:cubicBezTo>
                  <a:pt x="3886251" y="4421271"/>
                  <a:pt x="3886582" y="4427400"/>
                  <a:pt x="3889300" y="4432171"/>
                </a:cubicBezTo>
                <a:cubicBezTo>
                  <a:pt x="3888273" y="4435915"/>
                  <a:pt x="3889632" y="4438301"/>
                  <a:pt x="3893375" y="4439328"/>
                </a:cubicBezTo>
                <a:lnTo>
                  <a:pt x="3890294" y="4450560"/>
                </a:lnTo>
                <a:lnTo>
                  <a:pt x="3879062" y="4447479"/>
                </a:lnTo>
                <a:lnTo>
                  <a:pt x="3872901" y="4469944"/>
                </a:lnTo>
                <a:lnTo>
                  <a:pt x="3884133" y="4473025"/>
                </a:lnTo>
                <a:lnTo>
                  <a:pt x="3859487" y="4562883"/>
                </a:lnTo>
                <a:lnTo>
                  <a:pt x="3848254" y="4559802"/>
                </a:lnTo>
                <a:cubicBezTo>
                  <a:pt x="3816184" y="4603341"/>
                  <a:pt x="3790698" y="4626543"/>
                  <a:pt x="3771795" y="4629411"/>
                </a:cubicBezTo>
                <a:cubicBezTo>
                  <a:pt x="3752893" y="4632277"/>
                  <a:pt x="3723181" y="4634192"/>
                  <a:pt x="3682659" y="4635155"/>
                </a:cubicBezTo>
                <a:lnTo>
                  <a:pt x="3676498" y="4657620"/>
                </a:lnTo>
                <a:cubicBezTo>
                  <a:pt x="3651979" y="4658946"/>
                  <a:pt x="3626525" y="4660016"/>
                  <a:pt x="3600135" y="4660829"/>
                </a:cubicBezTo>
                <a:cubicBezTo>
                  <a:pt x="3573744" y="4661643"/>
                  <a:pt x="3546418" y="4662199"/>
                  <a:pt x="3518155" y="4662499"/>
                </a:cubicBezTo>
                <a:cubicBezTo>
                  <a:pt x="3505532" y="4679165"/>
                  <a:pt x="3489845" y="4695998"/>
                  <a:pt x="3471092" y="4712996"/>
                </a:cubicBezTo>
                <a:cubicBezTo>
                  <a:pt x="3452340" y="4729994"/>
                  <a:pt x="3431550" y="4743414"/>
                  <a:pt x="3408721" y="4753256"/>
                </a:cubicBezTo>
                <a:lnTo>
                  <a:pt x="3405640" y="4764488"/>
                </a:lnTo>
                <a:lnTo>
                  <a:pt x="3371944" y="4755246"/>
                </a:lnTo>
                <a:cubicBezTo>
                  <a:pt x="3371944" y="4755246"/>
                  <a:pt x="3366146" y="4761707"/>
                  <a:pt x="3354550" y="4774629"/>
                </a:cubicBezTo>
                <a:lnTo>
                  <a:pt x="3332085" y="4768468"/>
                </a:lnTo>
                <a:lnTo>
                  <a:pt x="3329005" y="4779701"/>
                </a:lnTo>
                <a:cubicBezTo>
                  <a:pt x="3319463" y="4785135"/>
                  <a:pt x="3314691" y="4787852"/>
                  <a:pt x="3314691" y="4787852"/>
                </a:cubicBezTo>
                <a:cubicBezTo>
                  <a:pt x="3314691" y="4787852"/>
                  <a:pt x="3308894" y="4794313"/>
                  <a:pt x="3297298" y="4807235"/>
                </a:cubicBezTo>
                <a:lnTo>
                  <a:pt x="3274833" y="4801074"/>
                </a:lnTo>
                <a:cubicBezTo>
                  <a:pt x="3272779" y="4808562"/>
                  <a:pt x="3262210" y="4817741"/>
                  <a:pt x="3243126" y="4828609"/>
                </a:cubicBezTo>
                <a:cubicBezTo>
                  <a:pt x="3224042" y="4839478"/>
                  <a:pt x="3189982" y="4846239"/>
                  <a:pt x="3140945" y="4848892"/>
                </a:cubicBezTo>
                <a:lnTo>
                  <a:pt x="3084784" y="4833488"/>
                </a:lnTo>
                <a:lnTo>
                  <a:pt x="3081703" y="4844720"/>
                </a:lnTo>
                <a:lnTo>
                  <a:pt x="3059238" y="4838559"/>
                </a:lnTo>
                <a:lnTo>
                  <a:pt x="3056158" y="4849791"/>
                </a:lnTo>
                <a:cubicBezTo>
                  <a:pt x="3052413" y="4848764"/>
                  <a:pt x="3049349" y="4848930"/>
                  <a:pt x="3046963" y="4850289"/>
                </a:cubicBezTo>
                <a:cubicBezTo>
                  <a:pt x="3044578" y="4851647"/>
                  <a:pt x="3041513" y="4851813"/>
                  <a:pt x="3037769" y="4850786"/>
                </a:cubicBezTo>
                <a:cubicBezTo>
                  <a:pt x="3019048" y="4845651"/>
                  <a:pt x="3002804" y="4835157"/>
                  <a:pt x="2989037" y="4819304"/>
                </a:cubicBezTo>
                <a:cubicBezTo>
                  <a:pt x="2975269" y="4803451"/>
                  <a:pt x="2959025" y="4792957"/>
                  <a:pt x="2940304" y="4787822"/>
                </a:cubicBezTo>
                <a:cubicBezTo>
                  <a:pt x="2899119" y="4776526"/>
                  <a:pt x="2870766" y="4780826"/>
                  <a:pt x="2855244" y="4800723"/>
                </a:cubicBezTo>
                <a:cubicBezTo>
                  <a:pt x="2839722" y="4820621"/>
                  <a:pt x="2820879" y="4841619"/>
                  <a:pt x="2798714" y="4863721"/>
                </a:cubicBezTo>
                <a:lnTo>
                  <a:pt x="2792553" y="4886185"/>
                </a:lnTo>
                <a:cubicBezTo>
                  <a:pt x="2775523" y="4889566"/>
                  <a:pt x="2760878" y="4891588"/>
                  <a:pt x="2748619" y="4892250"/>
                </a:cubicBezTo>
                <a:cubicBezTo>
                  <a:pt x="2740103" y="4893941"/>
                  <a:pt x="2733974" y="4894273"/>
                  <a:pt x="2730230" y="4893246"/>
                </a:cubicBezTo>
                <a:cubicBezTo>
                  <a:pt x="2726486" y="4892219"/>
                  <a:pt x="2722228" y="4893064"/>
                  <a:pt x="2717457" y="4895781"/>
                </a:cubicBezTo>
                <a:cubicBezTo>
                  <a:pt x="2712686" y="4898498"/>
                  <a:pt x="2708429" y="4899343"/>
                  <a:pt x="2704685" y="4898316"/>
                </a:cubicBezTo>
                <a:lnTo>
                  <a:pt x="2701604" y="4909549"/>
                </a:lnTo>
                <a:lnTo>
                  <a:pt x="2712836" y="4912629"/>
                </a:lnTo>
                <a:cubicBezTo>
                  <a:pt x="2721651" y="4939201"/>
                  <a:pt x="2733878" y="4960671"/>
                  <a:pt x="2749518" y="4977038"/>
                </a:cubicBezTo>
                <a:cubicBezTo>
                  <a:pt x="2765157" y="4993405"/>
                  <a:pt x="2767842" y="5020309"/>
                  <a:pt x="2757573" y="5057750"/>
                </a:cubicBezTo>
                <a:lnTo>
                  <a:pt x="2768806" y="5060830"/>
                </a:lnTo>
                <a:cubicBezTo>
                  <a:pt x="2757873" y="5086012"/>
                  <a:pt x="2748133" y="5110514"/>
                  <a:pt x="2739586" y="5134338"/>
                </a:cubicBezTo>
                <a:cubicBezTo>
                  <a:pt x="2731039" y="5158161"/>
                  <a:pt x="2718914" y="5184022"/>
                  <a:pt x="2703210" y="5211921"/>
                </a:cubicBezTo>
                <a:lnTo>
                  <a:pt x="2691978" y="5208840"/>
                </a:lnTo>
                <a:lnTo>
                  <a:pt x="2688897" y="5220072"/>
                </a:lnTo>
                <a:cubicBezTo>
                  <a:pt x="2686843" y="5227560"/>
                  <a:pt x="2687175" y="5233690"/>
                  <a:pt x="2689892" y="5238461"/>
                </a:cubicBezTo>
                <a:cubicBezTo>
                  <a:pt x="2692609" y="5243232"/>
                  <a:pt x="2692941" y="5249362"/>
                  <a:pt x="2690887" y="5256850"/>
                </a:cubicBezTo>
                <a:lnTo>
                  <a:pt x="2678564" y="5301779"/>
                </a:lnTo>
                <a:cubicBezTo>
                  <a:pt x="2702718" y="5316456"/>
                  <a:pt x="2723808" y="5331298"/>
                  <a:pt x="2741834" y="5346306"/>
                </a:cubicBezTo>
                <a:cubicBezTo>
                  <a:pt x="2759859" y="5361315"/>
                  <a:pt x="2764764" y="5383795"/>
                  <a:pt x="2756548" y="5413748"/>
                </a:cubicBezTo>
                <a:cubicBezTo>
                  <a:pt x="2752441" y="5428725"/>
                  <a:pt x="2746129" y="5437058"/>
                  <a:pt x="2737614" y="5438748"/>
                </a:cubicBezTo>
                <a:cubicBezTo>
                  <a:pt x="2729099" y="5440438"/>
                  <a:pt x="2712069" y="5443818"/>
                  <a:pt x="2686523" y="5448889"/>
                </a:cubicBezTo>
                <a:lnTo>
                  <a:pt x="2680362" y="5471354"/>
                </a:lnTo>
                <a:lnTo>
                  <a:pt x="2635433" y="5459031"/>
                </a:lnTo>
                <a:cubicBezTo>
                  <a:pt x="2633379" y="5466519"/>
                  <a:pt x="2626554" y="5476724"/>
                  <a:pt x="2614958" y="5489647"/>
                </a:cubicBezTo>
                <a:lnTo>
                  <a:pt x="2603726" y="5486566"/>
                </a:lnTo>
                <a:lnTo>
                  <a:pt x="2544292" y="5615192"/>
                </a:lnTo>
                <a:cubicBezTo>
                  <a:pt x="2572854" y="5643154"/>
                  <a:pt x="2586606" y="5670074"/>
                  <a:pt x="2585547" y="5695951"/>
                </a:cubicBezTo>
                <a:cubicBezTo>
                  <a:pt x="2584488" y="5721828"/>
                  <a:pt x="2579851" y="5749743"/>
                  <a:pt x="2571635" y="5779696"/>
                </a:cubicBezTo>
                <a:cubicBezTo>
                  <a:pt x="2541319" y="5787484"/>
                  <a:pt x="2520015" y="5802776"/>
                  <a:pt x="2507724" y="5825572"/>
                </a:cubicBezTo>
                <a:cubicBezTo>
                  <a:pt x="2495433" y="5848368"/>
                  <a:pt x="2483142" y="5871164"/>
                  <a:pt x="2470850" y="5893960"/>
                </a:cubicBezTo>
                <a:cubicBezTo>
                  <a:pt x="2458559" y="5916757"/>
                  <a:pt x="2445166" y="5936231"/>
                  <a:pt x="2430671" y="5952385"/>
                </a:cubicBezTo>
                <a:cubicBezTo>
                  <a:pt x="2416177" y="5968538"/>
                  <a:pt x="2392081" y="5971993"/>
                  <a:pt x="2358384" y="5962750"/>
                </a:cubicBezTo>
                <a:cubicBezTo>
                  <a:pt x="2347152" y="5959670"/>
                  <a:pt x="2331330" y="5951305"/>
                  <a:pt x="2310920" y="5937655"/>
                </a:cubicBezTo>
                <a:lnTo>
                  <a:pt x="2307839" y="5948887"/>
                </a:lnTo>
                <a:lnTo>
                  <a:pt x="2285374" y="5942725"/>
                </a:lnTo>
                <a:cubicBezTo>
                  <a:pt x="2275832" y="5948160"/>
                  <a:pt x="2260492" y="5960056"/>
                  <a:pt x="2239354" y="5978412"/>
                </a:cubicBezTo>
                <a:lnTo>
                  <a:pt x="2228122" y="5975331"/>
                </a:lnTo>
                <a:lnTo>
                  <a:pt x="2221960" y="5997796"/>
                </a:lnTo>
                <a:cubicBezTo>
                  <a:pt x="2212418" y="6003230"/>
                  <a:pt x="2201940" y="6008408"/>
                  <a:pt x="2190526" y="6013329"/>
                </a:cubicBezTo>
                <a:cubicBezTo>
                  <a:pt x="2179112" y="6018250"/>
                  <a:pt x="2166762" y="6022914"/>
                  <a:pt x="2153476" y="6027321"/>
                </a:cubicBezTo>
                <a:lnTo>
                  <a:pt x="2122668" y="6139644"/>
                </a:lnTo>
                <a:cubicBezTo>
                  <a:pt x="2113126" y="6145078"/>
                  <a:pt x="2107162" y="6148475"/>
                  <a:pt x="2104777" y="6149834"/>
                </a:cubicBezTo>
                <a:cubicBezTo>
                  <a:pt x="2102391" y="6151192"/>
                  <a:pt x="2096759" y="6160718"/>
                  <a:pt x="2087880" y="6178412"/>
                </a:cubicBezTo>
                <a:lnTo>
                  <a:pt x="2031719" y="6163008"/>
                </a:lnTo>
                <a:lnTo>
                  <a:pt x="2034800" y="6151775"/>
                </a:lnTo>
                <a:lnTo>
                  <a:pt x="2001103" y="6142533"/>
                </a:lnTo>
                <a:cubicBezTo>
                  <a:pt x="2003157" y="6135045"/>
                  <a:pt x="2001466" y="6126530"/>
                  <a:pt x="1996032" y="6116988"/>
                </a:cubicBezTo>
                <a:lnTo>
                  <a:pt x="1914325" y="6106654"/>
                </a:lnTo>
                <a:lnTo>
                  <a:pt x="1911245" y="6117886"/>
                </a:lnTo>
                <a:cubicBezTo>
                  <a:pt x="1894878" y="6133526"/>
                  <a:pt x="1885154" y="6146962"/>
                  <a:pt x="1882073" y="6158194"/>
                </a:cubicBezTo>
                <a:cubicBezTo>
                  <a:pt x="1880019" y="6165683"/>
                  <a:pt x="1878645" y="6174363"/>
                  <a:pt x="1877949" y="6184237"/>
                </a:cubicBezTo>
                <a:cubicBezTo>
                  <a:pt x="1877254" y="6194111"/>
                  <a:pt x="1875879" y="6202792"/>
                  <a:pt x="1873826" y="6210280"/>
                </a:cubicBezTo>
                <a:cubicBezTo>
                  <a:pt x="1869718" y="6225256"/>
                  <a:pt x="1859828" y="6235628"/>
                  <a:pt x="1844157" y="6241393"/>
                </a:cubicBezTo>
                <a:cubicBezTo>
                  <a:pt x="1828485" y="6247159"/>
                  <a:pt x="1800057" y="6244394"/>
                  <a:pt x="1758872" y="6233098"/>
                </a:cubicBezTo>
                <a:lnTo>
                  <a:pt x="1745649" y="6193240"/>
                </a:lnTo>
                <a:lnTo>
                  <a:pt x="1732427" y="6153381"/>
                </a:lnTo>
                <a:lnTo>
                  <a:pt x="1709963" y="6147220"/>
                </a:lnTo>
                <a:cubicBezTo>
                  <a:pt x="1700421" y="6152654"/>
                  <a:pt x="1691906" y="6154344"/>
                  <a:pt x="1684418" y="6152291"/>
                </a:cubicBezTo>
                <a:cubicBezTo>
                  <a:pt x="1676929" y="6150237"/>
                  <a:pt x="1666799" y="6150478"/>
                  <a:pt x="1654026" y="6153013"/>
                </a:cubicBezTo>
                <a:cubicBezTo>
                  <a:pt x="1641253" y="6155548"/>
                  <a:pt x="1625325" y="6162250"/>
                  <a:pt x="1606241" y="6173119"/>
                </a:cubicBezTo>
                <a:cubicBezTo>
                  <a:pt x="1587157" y="6183988"/>
                  <a:pt x="1561762" y="6203190"/>
                  <a:pt x="1530055" y="6230725"/>
                </a:cubicBezTo>
                <a:lnTo>
                  <a:pt x="1473893" y="6215321"/>
                </a:lnTo>
                <a:cubicBezTo>
                  <a:pt x="1470513" y="6198290"/>
                  <a:pt x="1467373" y="6191391"/>
                  <a:pt x="1464474" y="6194621"/>
                </a:cubicBezTo>
                <a:cubicBezTo>
                  <a:pt x="1461575" y="6197852"/>
                  <a:pt x="1455537" y="6194183"/>
                  <a:pt x="1446358" y="6183614"/>
                </a:cubicBezTo>
                <a:lnTo>
                  <a:pt x="1441287" y="6158068"/>
                </a:lnTo>
                <a:cubicBezTo>
                  <a:pt x="1435853" y="6148527"/>
                  <a:pt x="1423776" y="6141188"/>
                  <a:pt x="1405055" y="6136053"/>
                </a:cubicBezTo>
                <a:cubicBezTo>
                  <a:pt x="1375103" y="6127838"/>
                  <a:pt x="1350237" y="6134102"/>
                  <a:pt x="1330457" y="6154844"/>
                </a:cubicBezTo>
                <a:cubicBezTo>
                  <a:pt x="1310678" y="6175586"/>
                  <a:pt x="1276783" y="6185412"/>
                  <a:pt x="1228774" y="6184321"/>
                </a:cubicBezTo>
                <a:cubicBezTo>
                  <a:pt x="1218332" y="6104968"/>
                  <a:pt x="1194226" y="6057092"/>
                  <a:pt x="1156453" y="6040693"/>
                </a:cubicBezTo>
                <a:cubicBezTo>
                  <a:pt x="1118680" y="6024294"/>
                  <a:pt x="1072740" y="6004649"/>
                  <a:pt x="1018633" y="5981756"/>
                </a:cubicBezTo>
                <a:lnTo>
                  <a:pt x="1015552" y="5992989"/>
                </a:lnTo>
                <a:lnTo>
                  <a:pt x="945078" y="5985736"/>
                </a:lnTo>
                <a:lnTo>
                  <a:pt x="941997" y="5996969"/>
                </a:lnTo>
                <a:lnTo>
                  <a:pt x="930765" y="5993888"/>
                </a:lnTo>
                <a:lnTo>
                  <a:pt x="933845" y="5982656"/>
                </a:lnTo>
                <a:lnTo>
                  <a:pt x="888916" y="5970333"/>
                </a:lnTo>
                <a:cubicBezTo>
                  <a:pt x="884573" y="5912780"/>
                  <a:pt x="882160" y="5873874"/>
                  <a:pt x="881679" y="5853613"/>
                </a:cubicBezTo>
                <a:cubicBezTo>
                  <a:pt x="881197" y="5833352"/>
                  <a:pt x="851004" y="5815007"/>
                  <a:pt x="791099" y="5798576"/>
                </a:cubicBezTo>
                <a:lnTo>
                  <a:pt x="746170" y="5786253"/>
                </a:lnTo>
                <a:cubicBezTo>
                  <a:pt x="742789" y="5769222"/>
                  <a:pt x="737355" y="5759681"/>
                  <a:pt x="729866" y="5757627"/>
                </a:cubicBezTo>
                <a:lnTo>
                  <a:pt x="739109" y="5723930"/>
                </a:lnTo>
                <a:lnTo>
                  <a:pt x="727877" y="5720849"/>
                </a:lnTo>
                <a:cubicBezTo>
                  <a:pt x="727213" y="5708590"/>
                  <a:pt x="729449" y="5693100"/>
                  <a:pt x="734584" y="5674379"/>
                </a:cubicBezTo>
                <a:lnTo>
                  <a:pt x="742286" y="5646299"/>
                </a:lnTo>
                <a:cubicBezTo>
                  <a:pt x="746393" y="5631323"/>
                  <a:pt x="737910" y="5610880"/>
                  <a:pt x="716836" y="5584971"/>
                </a:cubicBezTo>
                <a:lnTo>
                  <a:pt x="719917" y="5573739"/>
                </a:lnTo>
                <a:lnTo>
                  <a:pt x="686220" y="5564496"/>
                </a:lnTo>
                <a:lnTo>
                  <a:pt x="689301" y="5553264"/>
                </a:lnTo>
                <a:lnTo>
                  <a:pt x="678069" y="5550183"/>
                </a:lnTo>
                <a:lnTo>
                  <a:pt x="674988" y="5561416"/>
                </a:lnTo>
                <a:cubicBezTo>
                  <a:pt x="650833" y="5546739"/>
                  <a:pt x="633140" y="5537860"/>
                  <a:pt x="621907" y="5534779"/>
                </a:cubicBezTo>
                <a:cubicBezTo>
                  <a:pt x="610675" y="5531698"/>
                  <a:pt x="599806" y="5512614"/>
                  <a:pt x="589301" y="5477527"/>
                </a:cubicBezTo>
                <a:lnTo>
                  <a:pt x="578069" y="5474446"/>
                </a:lnTo>
                <a:lnTo>
                  <a:pt x="607786" y="5410133"/>
                </a:lnTo>
                <a:lnTo>
                  <a:pt x="596554" y="5407053"/>
                </a:lnTo>
                <a:lnTo>
                  <a:pt x="602715" y="5384588"/>
                </a:lnTo>
                <a:lnTo>
                  <a:pt x="591483" y="5381507"/>
                </a:lnTo>
                <a:cubicBezTo>
                  <a:pt x="596618" y="5362787"/>
                  <a:pt x="592210" y="5349501"/>
                  <a:pt x="578261" y="5341649"/>
                </a:cubicBezTo>
                <a:cubicBezTo>
                  <a:pt x="564311" y="5333797"/>
                  <a:pt x="554106" y="5326972"/>
                  <a:pt x="547645" y="5321174"/>
                </a:cubicBezTo>
                <a:lnTo>
                  <a:pt x="550726" y="5309942"/>
                </a:lnTo>
                <a:lnTo>
                  <a:pt x="517029" y="5300700"/>
                </a:lnTo>
                <a:lnTo>
                  <a:pt x="520110" y="5289467"/>
                </a:lnTo>
                <a:cubicBezTo>
                  <a:pt x="511958" y="5275154"/>
                  <a:pt x="508230" y="5263061"/>
                  <a:pt x="508925" y="5253187"/>
                </a:cubicBezTo>
                <a:cubicBezTo>
                  <a:pt x="509620" y="5243314"/>
                  <a:pt x="508278" y="5229862"/>
                  <a:pt x="504898" y="5212831"/>
                </a:cubicBezTo>
                <a:lnTo>
                  <a:pt x="493665" y="5209751"/>
                </a:lnTo>
                <a:lnTo>
                  <a:pt x="512150" y="5142357"/>
                </a:lnTo>
                <a:lnTo>
                  <a:pt x="500918" y="5139276"/>
                </a:lnTo>
                <a:lnTo>
                  <a:pt x="510160" y="5105579"/>
                </a:lnTo>
                <a:lnTo>
                  <a:pt x="498928" y="5102499"/>
                </a:lnTo>
                <a:lnTo>
                  <a:pt x="505089" y="5080034"/>
                </a:lnTo>
                <a:lnTo>
                  <a:pt x="493857" y="5076953"/>
                </a:lnTo>
                <a:lnTo>
                  <a:pt x="500019" y="5054489"/>
                </a:lnTo>
                <a:lnTo>
                  <a:pt x="488786" y="5051408"/>
                </a:lnTo>
                <a:lnTo>
                  <a:pt x="493407" y="5034560"/>
                </a:lnTo>
                <a:cubicBezTo>
                  <a:pt x="498542" y="5015839"/>
                  <a:pt x="506908" y="5000018"/>
                  <a:pt x="518503" y="4987095"/>
                </a:cubicBezTo>
                <a:lnTo>
                  <a:pt x="529736" y="4990176"/>
                </a:lnTo>
                <a:lnTo>
                  <a:pt x="554382" y="4900318"/>
                </a:lnTo>
                <a:cubicBezTo>
                  <a:pt x="548947" y="4890776"/>
                  <a:pt x="537052" y="4875436"/>
                  <a:pt x="518695" y="4854298"/>
                </a:cubicBezTo>
                <a:lnTo>
                  <a:pt x="521776" y="4843065"/>
                </a:lnTo>
                <a:cubicBezTo>
                  <a:pt x="515315" y="4837268"/>
                  <a:pt x="508340" y="4833342"/>
                  <a:pt x="500852" y="4831288"/>
                </a:cubicBezTo>
                <a:lnTo>
                  <a:pt x="489620" y="4828207"/>
                </a:lnTo>
                <a:cubicBezTo>
                  <a:pt x="474643" y="4824099"/>
                  <a:pt x="467005" y="4807914"/>
                  <a:pt x="466705" y="4779652"/>
                </a:cubicBezTo>
                <a:lnTo>
                  <a:pt x="455473" y="4776571"/>
                </a:lnTo>
                <a:lnTo>
                  <a:pt x="467796" y="4731642"/>
                </a:lnTo>
                <a:cubicBezTo>
                  <a:pt x="486881" y="4720773"/>
                  <a:pt x="498476" y="4707851"/>
                  <a:pt x="502584" y="4692874"/>
                </a:cubicBezTo>
                <a:lnTo>
                  <a:pt x="525049" y="4699036"/>
                </a:lnTo>
                <a:cubicBezTo>
                  <a:pt x="536645" y="4686114"/>
                  <a:pt x="545764" y="4678550"/>
                  <a:pt x="552407" y="4676347"/>
                </a:cubicBezTo>
                <a:cubicBezTo>
                  <a:pt x="559050" y="4674143"/>
                  <a:pt x="566298" y="4666067"/>
                  <a:pt x="574149" y="4652117"/>
                </a:cubicBezTo>
                <a:lnTo>
                  <a:pt x="585382" y="4655198"/>
                </a:lnTo>
                <a:cubicBezTo>
                  <a:pt x="587436" y="4647709"/>
                  <a:pt x="586772" y="4635450"/>
                  <a:pt x="583392" y="4618420"/>
                </a:cubicBezTo>
                <a:lnTo>
                  <a:pt x="594624" y="4621501"/>
                </a:lnTo>
                <a:cubicBezTo>
                  <a:pt x="600422" y="4615040"/>
                  <a:pt x="605375" y="4604321"/>
                  <a:pt x="609483" y="4589344"/>
                </a:cubicBezTo>
                <a:cubicBezTo>
                  <a:pt x="617698" y="4559392"/>
                  <a:pt x="615949" y="4532745"/>
                  <a:pt x="604235" y="4509403"/>
                </a:cubicBezTo>
                <a:cubicBezTo>
                  <a:pt x="592521" y="4486061"/>
                  <a:pt x="580203" y="4468593"/>
                  <a:pt x="567280" y="4456997"/>
                </a:cubicBezTo>
                <a:lnTo>
                  <a:pt x="582685" y="4400835"/>
                </a:lnTo>
                <a:cubicBezTo>
                  <a:pt x="586429" y="4401862"/>
                  <a:pt x="593072" y="4399659"/>
                  <a:pt x="602614" y="4394224"/>
                </a:cubicBezTo>
                <a:cubicBezTo>
                  <a:pt x="607385" y="4391507"/>
                  <a:pt x="610284" y="4388277"/>
                  <a:pt x="611311" y="4384532"/>
                </a:cubicBezTo>
                <a:lnTo>
                  <a:pt x="645007" y="4393775"/>
                </a:lnTo>
                <a:lnTo>
                  <a:pt x="648088" y="4382543"/>
                </a:lnTo>
                <a:lnTo>
                  <a:pt x="670553" y="4388704"/>
                </a:lnTo>
                <a:lnTo>
                  <a:pt x="673634" y="4377472"/>
                </a:lnTo>
                <a:cubicBezTo>
                  <a:pt x="690664" y="4374091"/>
                  <a:pt x="702923" y="4373428"/>
                  <a:pt x="710411" y="4375482"/>
                </a:cubicBezTo>
                <a:lnTo>
                  <a:pt x="716573" y="4353017"/>
                </a:lnTo>
                <a:cubicBezTo>
                  <a:pt x="733603" y="4349637"/>
                  <a:pt x="742118" y="4347947"/>
                  <a:pt x="742118" y="4347947"/>
                </a:cubicBezTo>
                <a:lnTo>
                  <a:pt x="754441" y="4303018"/>
                </a:lnTo>
                <a:cubicBezTo>
                  <a:pt x="738138" y="4274391"/>
                  <a:pt x="733581" y="4246974"/>
                  <a:pt x="740770" y="4220765"/>
                </a:cubicBezTo>
                <a:cubicBezTo>
                  <a:pt x="746931" y="4198301"/>
                  <a:pt x="758784" y="4184443"/>
                  <a:pt x="776327" y="4179190"/>
                </a:cubicBezTo>
                <a:cubicBezTo>
                  <a:pt x="793871" y="4173937"/>
                  <a:pt x="812773" y="4171070"/>
                  <a:pt x="833034" y="4170589"/>
                </a:cubicBezTo>
                <a:cubicBezTo>
                  <a:pt x="853295" y="4170107"/>
                  <a:pt x="872620" y="4169369"/>
                  <a:pt x="891009" y="4168374"/>
                </a:cubicBezTo>
                <a:cubicBezTo>
                  <a:pt x="909397" y="4167379"/>
                  <a:pt x="922518" y="4159907"/>
                  <a:pt x="930369" y="4145958"/>
                </a:cubicBezTo>
                <a:lnTo>
                  <a:pt x="973500" y="3988706"/>
                </a:lnTo>
                <a:cubicBezTo>
                  <a:pt x="1007561" y="3981945"/>
                  <a:pt x="1035823" y="3981645"/>
                  <a:pt x="1058288" y="3987807"/>
                </a:cubicBezTo>
                <a:cubicBezTo>
                  <a:pt x="1080752" y="3993969"/>
                  <a:pt x="1105934" y="4004901"/>
                  <a:pt x="1133833" y="4020605"/>
                </a:cubicBezTo>
                <a:cubicBezTo>
                  <a:pt x="1146456" y="4003938"/>
                  <a:pt x="1158052" y="3991015"/>
                  <a:pt x="1168621" y="3981837"/>
                </a:cubicBezTo>
                <a:lnTo>
                  <a:pt x="1179853" y="3984918"/>
                </a:lnTo>
                <a:lnTo>
                  <a:pt x="1186015" y="3962453"/>
                </a:lnTo>
                <a:lnTo>
                  <a:pt x="1197247" y="3965534"/>
                </a:lnTo>
                <a:cubicBezTo>
                  <a:pt x="1213614" y="3949895"/>
                  <a:pt x="1225723" y="3935100"/>
                  <a:pt x="1233575" y="3921150"/>
                </a:cubicBezTo>
                <a:cubicBezTo>
                  <a:pt x="1241427" y="3907201"/>
                  <a:pt x="1256253" y="3897177"/>
                  <a:pt x="1278054" y="3891080"/>
                </a:cubicBezTo>
                <a:lnTo>
                  <a:pt x="1281135" y="3879847"/>
                </a:lnTo>
                <a:lnTo>
                  <a:pt x="1314832" y="3889090"/>
                </a:lnTo>
                <a:lnTo>
                  <a:pt x="1317913" y="3877858"/>
                </a:lnTo>
                <a:cubicBezTo>
                  <a:pt x="1334943" y="3874477"/>
                  <a:pt x="1354011" y="3874675"/>
                  <a:pt x="1375117" y="3878451"/>
                </a:cubicBezTo>
                <a:cubicBezTo>
                  <a:pt x="1396223" y="3882227"/>
                  <a:pt x="1415971" y="3883617"/>
                  <a:pt x="1434359" y="3882623"/>
                </a:cubicBezTo>
                <a:cubicBezTo>
                  <a:pt x="1452748" y="3881628"/>
                  <a:pt x="1469099" y="3877054"/>
                  <a:pt x="1483412" y="3868903"/>
                </a:cubicBezTo>
                <a:cubicBezTo>
                  <a:pt x="1497725" y="3860751"/>
                  <a:pt x="1508989" y="3841699"/>
                  <a:pt x="1517205" y="3811747"/>
                </a:cubicBezTo>
                <a:cubicBezTo>
                  <a:pt x="1503619" y="3787892"/>
                  <a:pt x="1490878" y="3768294"/>
                  <a:pt x="1478983" y="3752954"/>
                </a:cubicBezTo>
                <a:cubicBezTo>
                  <a:pt x="1467087" y="3737614"/>
                  <a:pt x="1449907" y="3726863"/>
                  <a:pt x="1427442" y="3720702"/>
                </a:cubicBezTo>
                <a:lnTo>
                  <a:pt x="1371281" y="3705298"/>
                </a:lnTo>
                <a:cubicBezTo>
                  <a:pt x="1333840" y="3695028"/>
                  <a:pt x="1313430" y="3681379"/>
                  <a:pt x="1310049" y="3664348"/>
                </a:cubicBezTo>
                <a:cubicBezTo>
                  <a:pt x="1306669" y="3647318"/>
                  <a:pt x="1306701" y="3625185"/>
                  <a:pt x="1310145" y="3597950"/>
                </a:cubicBezTo>
                <a:cubicBezTo>
                  <a:pt x="1332973" y="3588108"/>
                  <a:pt x="1344735" y="3578250"/>
                  <a:pt x="1345430" y="3568377"/>
                </a:cubicBezTo>
                <a:cubicBezTo>
                  <a:pt x="1346126" y="3558503"/>
                  <a:pt x="1352784" y="3545233"/>
                  <a:pt x="1365407" y="3528566"/>
                </a:cubicBezTo>
                <a:lnTo>
                  <a:pt x="1376639" y="3531647"/>
                </a:lnTo>
                <a:cubicBezTo>
                  <a:pt x="1387208" y="3522469"/>
                  <a:pt x="1395392" y="3514649"/>
                  <a:pt x="1401190" y="3508187"/>
                </a:cubicBezTo>
                <a:cubicBezTo>
                  <a:pt x="1406988" y="3501726"/>
                  <a:pt x="1412454" y="3489135"/>
                  <a:pt x="1417589" y="3470415"/>
                </a:cubicBezTo>
                <a:cubicBezTo>
                  <a:pt x="1409437" y="3456102"/>
                  <a:pt x="1403672" y="3440430"/>
                  <a:pt x="1400291" y="3423400"/>
                </a:cubicBezTo>
                <a:cubicBezTo>
                  <a:pt x="1396910" y="3406370"/>
                  <a:pt x="1392171" y="3386954"/>
                  <a:pt x="1386074" y="3365153"/>
                </a:cubicBezTo>
                <a:lnTo>
                  <a:pt x="1374842" y="3362072"/>
                </a:lnTo>
                <a:cubicBezTo>
                  <a:pt x="1378949" y="3347096"/>
                  <a:pt x="1380340" y="3327348"/>
                  <a:pt x="1379013" y="3302830"/>
                </a:cubicBezTo>
                <a:lnTo>
                  <a:pt x="1367781" y="3299749"/>
                </a:lnTo>
                <a:lnTo>
                  <a:pt x="1373943" y="3277285"/>
                </a:lnTo>
                <a:lnTo>
                  <a:pt x="1362710" y="3274204"/>
                </a:lnTo>
                <a:cubicBezTo>
                  <a:pt x="1369899" y="3247995"/>
                  <a:pt x="1365341" y="3220578"/>
                  <a:pt x="1349038" y="3191952"/>
                </a:cubicBezTo>
                <a:cubicBezTo>
                  <a:pt x="1332735" y="3163326"/>
                  <a:pt x="1326488" y="3127393"/>
                  <a:pt x="1330296" y="3084154"/>
                </a:cubicBezTo>
                <a:cubicBezTo>
                  <a:pt x="1349380" y="3073286"/>
                  <a:pt x="1357564" y="3065466"/>
                  <a:pt x="1354846" y="3060695"/>
                </a:cubicBezTo>
                <a:cubicBezTo>
                  <a:pt x="1352129" y="3055924"/>
                  <a:pt x="1356569" y="3047077"/>
                  <a:pt x="1368164" y="3034155"/>
                </a:cubicBezTo>
                <a:lnTo>
                  <a:pt x="1379397" y="3037235"/>
                </a:lnTo>
                <a:lnTo>
                  <a:pt x="1385558" y="3014771"/>
                </a:lnTo>
                <a:lnTo>
                  <a:pt x="1396791" y="3017852"/>
                </a:lnTo>
                <a:cubicBezTo>
                  <a:pt x="1412494" y="2989953"/>
                  <a:pt x="1421373" y="2972260"/>
                  <a:pt x="1423427" y="2964771"/>
                </a:cubicBezTo>
                <a:lnTo>
                  <a:pt x="1434659" y="2967852"/>
                </a:lnTo>
                <a:lnTo>
                  <a:pt x="1493194" y="2754439"/>
                </a:lnTo>
                <a:lnTo>
                  <a:pt x="1498810" y="2755979"/>
                </a:lnTo>
                <a:cubicBezTo>
                  <a:pt x="1498810" y="2755979"/>
                  <a:pt x="1501709" y="2752748"/>
                  <a:pt x="1507507" y="2746287"/>
                </a:cubicBezTo>
                <a:lnTo>
                  <a:pt x="1510588" y="2735055"/>
                </a:lnTo>
                <a:lnTo>
                  <a:pt x="1499355" y="2731974"/>
                </a:lnTo>
                <a:lnTo>
                  <a:pt x="1527083" y="2630884"/>
                </a:lnTo>
                <a:lnTo>
                  <a:pt x="1538315" y="2633965"/>
                </a:lnTo>
                <a:lnTo>
                  <a:pt x="1547557" y="2600268"/>
                </a:lnTo>
                <a:lnTo>
                  <a:pt x="1558789" y="2603349"/>
                </a:lnTo>
                <a:lnTo>
                  <a:pt x="1564951" y="2580884"/>
                </a:lnTo>
                <a:lnTo>
                  <a:pt x="1576183" y="2583965"/>
                </a:lnTo>
                <a:lnTo>
                  <a:pt x="1582345" y="2561500"/>
                </a:lnTo>
                <a:cubicBezTo>
                  <a:pt x="1621176" y="2552022"/>
                  <a:pt x="1647839" y="2539206"/>
                  <a:pt x="1662334" y="2523053"/>
                </a:cubicBezTo>
                <a:cubicBezTo>
                  <a:pt x="1676829" y="2506900"/>
                  <a:pt x="1700593" y="2497315"/>
                  <a:pt x="1733627" y="2494298"/>
                </a:cubicBezTo>
                <a:cubicBezTo>
                  <a:pt x="1738761" y="2475578"/>
                  <a:pt x="1743474" y="2454728"/>
                  <a:pt x="1747763" y="2431751"/>
                </a:cubicBezTo>
                <a:cubicBezTo>
                  <a:pt x="1752053" y="2408773"/>
                  <a:pt x="1757278" y="2386051"/>
                  <a:pt x="1763440" y="2363587"/>
                </a:cubicBezTo>
                <a:cubicBezTo>
                  <a:pt x="1776790" y="2314914"/>
                  <a:pt x="1794879" y="2285656"/>
                  <a:pt x="1817707" y="2275814"/>
                </a:cubicBezTo>
                <a:lnTo>
                  <a:pt x="1966807" y="2304632"/>
                </a:lnTo>
                <a:lnTo>
                  <a:pt x="1969888" y="2293400"/>
                </a:lnTo>
                <a:lnTo>
                  <a:pt x="1981120" y="2296481"/>
                </a:lnTo>
                <a:lnTo>
                  <a:pt x="2005767" y="2206623"/>
                </a:lnTo>
                <a:lnTo>
                  <a:pt x="1994534" y="2203542"/>
                </a:lnTo>
                <a:lnTo>
                  <a:pt x="2006858" y="2158613"/>
                </a:lnTo>
                <a:cubicBezTo>
                  <a:pt x="1993935" y="2147017"/>
                  <a:pt x="1985013" y="2135512"/>
                  <a:pt x="1980093" y="2124098"/>
                </a:cubicBezTo>
                <a:cubicBezTo>
                  <a:pt x="1975172" y="2112684"/>
                  <a:pt x="1961992" y="2102024"/>
                  <a:pt x="1940555" y="2092118"/>
                </a:cubicBezTo>
                <a:lnTo>
                  <a:pt x="1946716" y="2069654"/>
                </a:lnTo>
                <a:cubicBezTo>
                  <a:pt x="1909639" y="2043381"/>
                  <a:pt x="1896749" y="2009652"/>
                  <a:pt x="1908045" y="1968467"/>
                </a:cubicBezTo>
                <a:lnTo>
                  <a:pt x="1920368" y="1923538"/>
                </a:lnTo>
                <a:cubicBezTo>
                  <a:pt x="1925503" y="1904818"/>
                  <a:pt x="1927225" y="1891200"/>
                  <a:pt x="1925535" y="1882685"/>
                </a:cubicBezTo>
                <a:lnTo>
                  <a:pt x="1914302" y="1879604"/>
                </a:lnTo>
                <a:lnTo>
                  <a:pt x="1920464" y="1857140"/>
                </a:lnTo>
                <a:lnTo>
                  <a:pt x="1909232" y="1854059"/>
                </a:lnTo>
                <a:lnTo>
                  <a:pt x="1918474" y="1820362"/>
                </a:lnTo>
                <a:lnTo>
                  <a:pt x="1907242" y="1817281"/>
                </a:lnTo>
                <a:cubicBezTo>
                  <a:pt x="1898427" y="1790709"/>
                  <a:pt x="1891302" y="1772652"/>
                  <a:pt x="1885868" y="1763110"/>
                </a:cubicBezTo>
                <a:lnTo>
                  <a:pt x="1852171" y="1753867"/>
                </a:lnTo>
                <a:lnTo>
                  <a:pt x="1855252" y="1742635"/>
                </a:lnTo>
                <a:cubicBezTo>
                  <a:pt x="1849818" y="1733093"/>
                  <a:pt x="1840639" y="1722524"/>
                  <a:pt x="1827717" y="1710928"/>
                </a:cubicBezTo>
                <a:lnTo>
                  <a:pt x="1833878" y="1688464"/>
                </a:lnTo>
                <a:lnTo>
                  <a:pt x="1822646" y="1685383"/>
                </a:lnTo>
                <a:cubicBezTo>
                  <a:pt x="1838350" y="1657484"/>
                  <a:pt x="1854973" y="1640908"/>
                  <a:pt x="1872517" y="1635656"/>
                </a:cubicBezTo>
                <a:cubicBezTo>
                  <a:pt x="1890061" y="1630403"/>
                  <a:pt x="1904481" y="1607185"/>
                  <a:pt x="1915777" y="1566000"/>
                </a:cubicBezTo>
                <a:cubicBezTo>
                  <a:pt x="1910343" y="1556458"/>
                  <a:pt x="1909257" y="1542070"/>
                  <a:pt x="1912519" y="1522836"/>
                </a:cubicBezTo>
                <a:cubicBezTo>
                  <a:pt x="1915782" y="1503602"/>
                  <a:pt x="1908053" y="1491418"/>
                  <a:pt x="1889333" y="1486283"/>
                </a:cubicBezTo>
                <a:lnTo>
                  <a:pt x="1893504" y="1427041"/>
                </a:lnTo>
                <a:lnTo>
                  <a:pt x="1882272" y="1423960"/>
                </a:lnTo>
                <a:lnTo>
                  <a:pt x="1885353" y="1412728"/>
                </a:lnTo>
                <a:cubicBezTo>
                  <a:pt x="1890487" y="1394007"/>
                  <a:pt x="1899200" y="1373249"/>
                  <a:pt x="1911491" y="1350453"/>
                </a:cubicBezTo>
                <a:cubicBezTo>
                  <a:pt x="1923783" y="1327657"/>
                  <a:pt x="1932827" y="1313028"/>
                  <a:pt x="1938625" y="1306567"/>
                </a:cubicBezTo>
                <a:lnTo>
                  <a:pt x="1949857" y="1309647"/>
                </a:lnTo>
                <a:lnTo>
                  <a:pt x="1965261" y="1253486"/>
                </a:lnTo>
                <a:lnTo>
                  <a:pt x="1976494" y="1256567"/>
                </a:lnTo>
                <a:cubicBezTo>
                  <a:pt x="1986036" y="1251133"/>
                  <a:pt x="1996604" y="1241954"/>
                  <a:pt x="2008200" y="1229032"/>
                </a:cubicBezTo>
                <a:lnTo>
                  <a:pt x="2030665" y="1235193"/>
                </a:lnTo>
                <a:lnTo>
                  <a:pt x="2033746" y="1223961"/>
                </a:lnTo>
                <a:cubicBezTo>
                  <a:pt x="2043288" y="1218527"/>
                  <a:pt x="2056574" y="1214119"/>
                  <a:pt x="2073604" y="1210739"/>
                </a:cubicBezTo>
                <a:lnTo>
                  <a:pt x="2079766" y="1188274"/>
                </a:lnTo>
                <a:lnTo>
                  <a:pt x="2090998" y="1191355"/>
                </a:lnTo>
                <a:lnTo>
                  <a:pt x="2098250" y="1120881"/>
                </a:lnTo>
                <a:lnTo>
                  <a:pt x="2087018" y="1117800"/>
                </a:lnTo>
                <a:lnTo>
                  <a:pt x="2090099" y="1106567"/>
                </a:lnTo>
                <a:cubicBezTo>
                  <a:pt x="2099341" y="1072871"/>
                  <a:pt x="2113414" y="1054589"/>
                  <a:pt x="2132316" y="1051722"/>
                </a:cubicBezTo>
                <a:cubicBezTo>
                  <a:pt x="2151218" y="1048855"/>
                  <a:pt x="2172158" y="1049566"/>
                  <a:pt x="2195136" y="1053856"/>
                </a:cubicBezTo>
                <a:cubicBezTo>
                  <a:pt x="2218114" y="1058145"/>
                  <a:pt x="2238284" y="1061665"/>
                  <a:pt x="2255646" y="1064414"/>
                </a:cubicBezTo>
                <a:cubicBezTo>
                  <a:pt x="2273008" y="1067163"/>
                  <a:pt x="2284256" y="1059177"/>
                  <a:pt x="2289391" y="1040457"/>
                </a:cubicBezTo>
                <a:lnTo>
                  <a:pt x="2320199" y="928134"/>
                </a:lnTo>
                <a:lnTo>
                  <a:pt x="2331431" y="931215"/>
                </a:lnTo>
                <a:cubicBezTo>
                  <a:pt x="2369599" y="909477"/>
                  <a:pt x="2398135" y="897175"/>
                  <a:pt x="2417037" y="894308"/>
                </a:cubicBezTo>
                <a:cubicBezTo>
                  <a:pt x="2435939" y="891441"/>
                  <a:pt x="2460548" y="886114"/>
                  <a:pt x="2490865" y="878326"/>
                </a:cubicBezTo>
                <a:cubicBezTo>
                  <a:pt x="2492919" y="870838"/>
                  <a:pt x="2492255" y="858579"/>
                  <a:pt x="2488875" y="841548"/>
                </a:cubicBezTo>
                <a:lnTo>
                  <a:pt x="2477643" y="838468"/>
                </a:lnTo>
                <a:lnTo>
                  <a:pt x="2483804" y="816003"/>
                </a:lnTo>
                <a:cubicBezTo>
                  <a:pt x="2470218" y="792148"/>
                  <a:pt x="2464543" y="772475"/>
                  <a:pt x="2466779" y="756986"/>
                </a:cubicBezTo>
                <a:cubicBezTo>
                  <a:pt x="2469015" y="741496"/>
                  <a:pt x="2460440" y="725054"/>
                  <a:pt x="2441057" y="707660"/>
                </a:cubicBezTo>
                <a:lnTo>
                  <a:pt x="2447218" y="685196"/>
                </a:lnTo>
                <a:lnTo>
                  <a:pt x="2435986" y="682115"/>
                </a:lnTo>
                <a:cubicBezTo>
                  <a:pt x="2440094" y="667139"/>
                  <a:pt x="2440457" y="651135"/>
                  <a:pt x="2437077" y="634105"/>
                </a:cubicBezTo>
                <a:lnTo>
                  <a:pt x="2425845" y="631024"/>
                </a:lnTo>
                <a:lnTo>
                  <a:pt x="2436178" y="549318"/>
                </a:lnTo>
                <a:lnTo>
                  <a:pt x="2424946" y="546237"/>
                </a:lnTo>
                <a:lnTo>
                  <a:pt x="2418976" y="435904"/>
                </a:lnTo>
                <a:cubicBezTo>
                  <a:pt x="2442831" y="422318"/>
                  <a:pt x="2460481" y="401998"/>
                  <a:pt x="2471928" y="374945"/>
                </a:cubicBezTo>
                <a:cubicBezTo>
                  <a:pt x="2483374" y="347891"/>
                  <a:pt x="2498457" y="336931"/>
                  <a:pt x="2517177" y="342066"/>
                </a:cubicBezTo>
                <a:lnTo>
                  <a:pt x="2529500" y="297137"/>
                </a:lnTo>
                <a:lnTo>
                  <a:pt x="2540733" y="300218"/>
                </a:lnTo>
                <a:cubicBezTo>
                  <a:pt x="2545867" y="281497"/>
                  <a:pt x="2549553" y="264392"/>
                  <a:pt x="2551788" y="248902"/>
                </a:cubicBezTo>
                <a:cubicBezTo>
                  <a:pt x="2554024" y="233412"/>
                  <a:pt x="2555837" y="215794"/>
                  <a:pt x="2557228" y="196046"/>
                </a:cubicBezTo>
                <a:lnTo>
                  <a:pt x="2568460" y="199127"/>
                </a:lnTo>
                <a:lnTo>
                  <a:pt x="2577702" y="165430"/>
                </a:lnTo>
                <a:cubicBezTo>
                  <a:pt x="2604274" y="156616"/>
                  <a:pt x="2622332" y="149491"/>
                  <a:pt x="2631874" y="144057"/>
                </a:cubicBezTo>
                <a:lnTo>
                  <a:pt x="2634954" y="132825"/>
                </a:lnTo>
                <a:cubicBezTo>
                  <a:pt x="2683991" y="130171"/>
                  <a:pt x="2718233" y="115409"/>
                  <a:pt x="2737681" y="88537"/>
                </a:cubicBezTo>
                <a:cubicBezTo>
                  <a:pt x="2757129" y="61665"/>
                  <a:pt x="2767880" y="44485"/>
                  <a:pt x="2769934" y="36997"/>
                </a:cubicBezTo>
                <a:lnTo>
                  <a:pt x="2781166" y="40077"/>
                </a:lnTo>
                <a:cubicBezTo>
                  <a:pt x="2805021" y="26492"/>
                  <a:pt x="2822821" y="20303"/>
                  <a:pt x="2834567" y="21512"/>
                </a:cubicBezTo>
                <a:cubicBezTo>
                  <a:pt x="2846313" y="22721"/>
                  <a:pt x="2869034" y="27946"/>
                  <a:pt x="2902731" y="37188"/>
                </a:cubicBezTo>
                <a:lnTo>
                  <a:pt x="2899650" y="48421"/>
                </a:lnTo>
                <a:cubicBezTo>
                  <a:pt x="2922115" y="54582"/>
                  <a:pt x="2940247" y="54523"/>
                  <a:pt x="2954046" y="48244"/>
                </a:cubicBezTo>
                <a:cubicBezTo>
                  <a:pt x="2967846" y="41964"/>
                  <a:pt x="2980966" y="34492"/>
                  <a:pt x="2993407" y="25827"/>
                </a:cubicBezTo>
                <a:cubicBezTo>
                  <a:pt x="3005848" y="17162"/>
                  <a:pt x="3019904" y="9947"/>
                  <a:pt x="3035576" y="4181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768854" y="1482328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282888" y="1641075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sp>
        <p:nvSpPr>
          <p:cNvPr id="25" name="矩形 24"/>
          <p:cNvSpPr/>
          <p:nvPr/>
        </p:nvSpPr>
        <p:spPr>
          <a:xfrm>
            <a:off x="6474636" y="3363754"/>
            <a:ext cx="2395044" cy="95410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26" name="矩形 25"/>
          <p:cNvSpPr/>
          <p:nvPr/>
        </p:nvSpPr>
        <p:spPr>
          <a:xfrm>
            <a:off x="6474636" y="4415314"/>
            <a:ext cx="2395044" cy="95410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27" name="矩形 26"/>
          <p:cNvSpPr/>
          <p:nvPr/>
        </p:nvSpPr>
        <p:spPr>
          <a:xfrm>
            <a:off x="6474636" y="5466874"/>
            <a:ext cx="2395044" cy="95410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28" name="群組 27"/>
          <p:cNvGrpSpPr/>
          <p:nvPr/>
        </p:nvGrpSpPr>
        <p:grpSpPr>
          <a:xfrm>
            <a:off x="5988670" y="3522501"/>
            <a:ext cx="421170" cy="421170"/>
            <a:chOff x="5023476" y="3019260"/>
            <a:chExt cx="421170" cy="421170"/>
          </a:xfrm>
        </p:grpSpPr>
        <p:sp>
          <p:nvSpPr>
            <p:cNvPr id="29" name="橢圓 2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0" name="加號 2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31" name="群組 30"/>
          <p:cNvGrpSpPr/>
          <p:nvPr/>
        </p:nvGrpSpPr>
        <p:grpSpPr>
          <a:xfrm>
            <a:off x="5988670" y="4574061"/>
            <a:ext cx="421170" cy="421170"/>
            <a:chOff x="5023476" y="3019260"/>
            <a:chExt cx="421170" cy="421170"/>
          </a:xfrm>
        </p:grpSpPr>
        <p:sp>
          <p:nvSpPr>
            <p:cNvPr id="32" name="橢圓 31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3" name="加號 32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34" name="群組 33"/>
          <p:cNvGrpSpPr/>
          <p:nvPr/>
        </p:nvGrpSpPr>
        <p:grpSpPr>
          <a:xfrm>
            <a:off x="5988670" y="5625621"/>
            <a:ext cx="421170" cy="421170"/>
            <a:chOff x="5023476" y="3019260"/>
            <a:chExt cx="421170" cy="421170"/>
          </a:xfrm>
        </p:grpSpPr>
        <p:sp>
          <p:nvSpPr>
            <p:cNvPr id="35" name="橢圓 34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6" name="加號 35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181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87452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089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8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126230" y="1116178"/>
            <a:ext cx="4058715" cy="5627294"/>
          </a:xfrm>
          <a:custGeom>
            <a:avLst/>
            <a:gdLst>
              <a:gd name="connsiteX0" fmla="*/ 2005760 w 4399653"/>
              <a:gd name="connsiteY0" fmla="*/ 4961484 h 6099994"/>
              <a:gd name="connsiteX1" fmla="*/ 2038301 w 4399653"/>
              <a:gd name="connsiteY1" fmla="*/ 4968350 h 6099994"/>
              <a:gd name="connsiteX2" fmla="*/ 2066168 w 4399653"/>
              <a:gd name="connsiteY2" fmla="*/ 4965940 h 6099994"/>
              <a:gd name="connsiteX3" fmla="*/ 2118244 w 4399653"/>
              <a:gd name="connsiteY3" fmla="*/ 4981573 h 6099994"/>
              <a:gd name="connsiteX4" fmla="*/ 2184676 w 4399653"/>
              <a:gd name="connsiteY4" fmla="*/ 4981831 h 6099994"/>
              <a:gd name="connsiteX5" fmla="*/ 2257610 w 4399653"/>
              <a:gd name="connsiteY5" fmla="*/ 4981140 h 6099994"/>
              <a:gd name="connsiteX6" fmla="*/ 2268786 w 4399653"/>
              <a:gd name="connsiteY6" fmla="*/ 4989467 h 6099994"/>
              <a:gd name="connsiteX7" fmla="*/ 2300338 w 4399653"/>
              <a:gd name="connsiteY7" fmla="*/ 4978220 h 6099994"/>
              <a:gd name="connsiteX8" fmla="*/ 2315240 w 4399653"/>
              <a:gd name="connsiteY8" fmla="*/ 4989324 h 6099994"/>
              <a:gd name="connsiteX9" fmla="*/ 2328206 w 4399653"/>
              <a:gd name="connsiteY9" fmla="*/ 4975810 h 6099994"/>
              <a:gd name="connsiteX10" fmla="*/ 2354244 w 4399653"/>
              <a:gd name="connsiteY10" fmla="*/ 4983627 h 6099994"/>
              <a:gd name="connsiteX11" fmla="*/ 2408769 w 4399653"/>
              <a:gd name="connsiteY11" fmla="*/ 5038738 h 6099994"/>
              <a:gd name="connsiteX12" fmla="*/ 2455842 w 4399653"/>
              <a:gd name="connsiteY12" fmla="*/ 5088300 h 6099994"/>
              <a:gd name="connsiteX13" fmla="*/ 2466946 w 4399653"/>
              <a:gd name="connsiteY13" fmla="*/ 5073398 h 6099994"/>
              <a:gd name="connsiteX14" fmla="*/ 2518548 w 4399653"/>
              <a:gd name="connsiteY14" fmla="*/ 5085782 h 6099994"/>
              <a:gd name="connsiteX15" fmla="*/ 2575776 w 4399653"/>
              <a:gd name="connsiteY15" fmla="*/ 5113940 h 6099994"/>
              <a:gd name="connsiteX16" fmla="*/ 2591841 w 4399653"/>
              <a:gd name="connsiteY16" fmla="*/ 5201226 h 6099994"/>
              <a:gd name="connsiteX17" fmla="*/ 2606010 w 4399653"/>
              <a:gd name="connsiteY17" fmla="*/ 5275512 h 6099994"/>
              <a:gd name="connsiteX18" fmla="*/ 2673059 w 4399653"/>
              <a:gd name="connsiteY18" fmla="*/ 5325474 h 6099994"/>
              <a:gd name="connsiteX19" fmla="*/ 2678612 w 4399653"/>
              <a:gd name="connsiteY19" fmla="*/ 5318022 h 6099994"/>
              <a:gd name="connsiteX20" fmla="*/ 2695699 w 4399653"/>
              <a:gd name="connsiteY20" fmla="*/ 5435037 h 6099994"/>
              <a:gd name="connsiteX21" fmla="*/ 2690148 w 4399653"/>
              <a:gd name="connsiteY21" fmla="*/ 5442487 h 6099994"/>
              <a:gd name="connsiteX22" fmla="*/ 2705050 w 4399653"/>
              <a:gd name="connsiteY22" fmla="*/ 5453590 h 6099994"/>
              <a:gd name="connsiteX23" fmla="*/ 2704681 w 4399653"/>
              <a:gd name="connsiteY23" fmla="*/ 5485182 h 6099994"/>
              <a:gd name="connsiteX24" fmla="*/ 2697816 w 4399653"/>
              <a:gd name="connsiteY24" fmla="*/ 5517720 h 6099994"/>
              <a:gd name="connsiteX25" fmla="*/ 2712716 w 4399653"/>
              <a:gd name="connsiteY25" fmla="*/ 5528822 h 6099994"/>
              <a:gd name="connsiteX26" fmla="*/ 2691019 w 4399653"/>
              <a:gd name="connsiteY26" fmla="*/ 5573488 h 6099994"/>
              <a:gd name="connsiteX27" fmla="*/ 2692991 w 4399653"/>
              <a:gd name="connsiteY27" fmla="*/ 5609715 h 6099994"/>
              <a:gd name="connsiteX28" fmla="*/ 2699127 w 4399653"/>
              <a:gd name="connsiteY28" fmla="*/ 5640359 h 6099994"/>
              <a:gd name="connsiteX29" fmla="*/ 2687146 w 4399653"/>
              <a:gd name="connsiteY29" fmla="*/ 5671987 h 6099994"/>
              <a:gd name="connsiteX30" fmla="*/ 2702045 w 4399653"/>
              <a:gd name="connsiteY30" fmla="*/ 5683089 h 6099994"/>
              <a:gd name="connsiteX31" fmla="*/ 2700220 w 4399653"/>
              <a:gd name="connsiteY31" fmla="*/ 5693315 h 6099994"/>
              <a:gd name="connsiteX32" fmla="*/ 2620529 w 4399653"/>
              <a:gd name="connsiteY32" fmla="*/ 5761388 h 6099994"/>
              <a:gd name="connsiteX33" fmla="*/ 2635428 w 4399653"/>
              <a:gd name="connsiteY33" fmla="*/ 5772490 h 6099994"/>
              <a:gd name="connsiteX34" fmla="*/ 2622501 w 4399653"/>
              <a:gd name="connsiteY34" fmla="*/ 5797615 h 6099994"/>
              <a:gd name="connsiteX35" fmla="*/ 2593937 w 4399653"/>
              <a:gd name="connsiteY35" fmla="*/ 5874821 h 6099994"/>
              <a:gd name="connsiteX36" fmla="*/ 2535648 w 4399653"/>
              <a:gd name="connsiteY36" fmla="*/ 5953046 h 6099994"/>
              <a:gd name="connsiteX37" fmla="*/ 2520746 w 4399653"/>
              <a:gd name="connsiteY37" fmla="*/ 5941942 h 6099994"/>
              <a:gd name="connsiteX38" fmla="*/ 2463333 w 4399653"/>
              <a:gd name="connsiteY38" fmla="*/ 6003442 h 6099994"/>
              <a:gd name="connsiteX39" fmla="*/ 2441932 w 4399653"/>
              <a:gd name="connsiteY39" fmla="*/ 5993289 h 6099994"/>
              <a:gd name="connsiteX40" fmla="*/ 2427106 w 4399653"/>
              <a:gd name="connsiteY40" fmla="*/ 6005414 h 6099994"/>
              <a:gd name="connsiteX41" fmla="*/ 2404865 w 4399653"/>
              <a:gd name="connsiteY41" fmla="*/ 6023599 h 6099994"/>
              <a:gd name="connsiteX42" fmla="*/ 2379846 w 4399653"/>
              <a:gd name="connsiteY42" fmla="*/ 6045512 h 6099994"/>
              <a:gd name="connsiteX43" fmla="*/ 2372394 w 4399653"/>
              <a:gd name="connsiteY43" fmla="*/ 6039959 h 6099994"/>
              <a:gd name="connsiteX44" fmla="*/ 2326926 w 4399653"/>
              <a:gd name="connsiteY44" fmla="*/ 6058218 h 6099994"/>
              <a:gd name="connsiteX45" fmla="*/ 2289784 w 4399653"/>
              <a:gd name="connsiteY45" fmla="*/ 6065303 h 6099994"/>
              <a:gd name="connsiteX46" fmla="*/ 2256330 w 4399653"/>
              <a:gd name="connsiteY46" fmla="*/ 6063548 h 6099994"/>
              <a:gd name="connsiteX47" fmla="*/ 2235952 w 4399653"/>
              <a:gd name="connsiteY47" fmla="*/ 6083124 h 6099994"/>
              <a:gd name="connsiteX48" fmla="*/ 2202498 w 4399653"/>
              <a:gd name="connsiteY48" fmla="*/ 6081368 h 6099994"/>
              <a:gd name="connsiteX49" fmla="*/ 2188620 w 4399653"/>
              <a:gd name="connsiteY49" fmla="*/ 6099994 h 6099994"/>
              <a:gd name="connsiteX50" fmla="*/ 2040857 w 4399653"/>
              <a:gd name="connsiteY50" fmla="*/ 6088374 h 6099994"/>
              <a:gd name="connsiteX51" fmla="*/ 2000830 w 4399653"/>
              <a:gd name="connsiteY51" fmla="*/ 6064344 h 6099994"/>
              <a:gd name="connsiteX52" fmla="*/ 1946925 w 4399653"/>
              <a:gd name="connsiteY52" fmla="*/ 6058937 h 6099994"/>
              <a:gd name="connsiteX53" fmla="*/ 1889295 w 4399653"/>
              <a:gd name="connsiteY53" fmla="*/ 6050753 h 6099994"/>
              <a:gd name="connsiteX54" fmla="*/ 1886519 w 4399653"/>
              <a:gd name="connsiteY54" fmla="*/ 6054478 h 6099994"/>
              <a:gd name="connsiteX55" fmla="*/ 1871146 w 4399653"/>
              <a:gd name="connsiteY55" fmla="*/ 6040125 h 6099994"/>
              <a:gd name="connsiteX56" fmla="*/ 1855771 w 4399653"/>
              <a:gd name="connsiteY56" fmla="*/ 6025772 h 6099994"/>
              <a:gd name="connsiteX57" fmla="*/ 1864098 w 4399653"/>
              <a:gd name="connsiteY57" fmla="*/ 6014596 h 6099994"/>
              <a:gd name="connsiteX58" fmla="*/ 1850146 w 4399653"/>
              <a:gd name="connsiteY58" fmla="*/ 6009994 h 6099994"/>
              <a:gd name="connsiteX59" fmla="*/ 1825970 w 4399653"/>
              <a:gd name="connsiteY59" fmla="*/ 6003566 h 6099994"/>
              <a:gd name="connsiteX60" fmla="*/ 1811070 w 4399653"/>
              <a:gd name="connsiteY60" fmla="*/ 5992463 h 6099994"/>
              <a:gd name="connsiteX61" fmla="*/ 1819398 w 4399653"/>
              <a:gd name="connsiteY61" fmla="*/ 5981288 h 6099994"/>
              <a:gd name="connsiteX62" fmla="*/ 1773343 w 4399653"/>
              <a:gd name="connsiteY62" fmla="*/ 5961455 h 6099994"/>
              <a:gd name="connsiteX63" fmla="*/ 1733793 w 4399653"/>
              <a:gd name="connsiteY63" fmla="*/ 5940675 h 6099994"/>
              <a:gd name="connsiteX64" fmla="*/ 1736569 w 4399653"/>
              <a:gd name="connsiteY64" fmla="*/ 5936949 h 6099994"/>
              <a:gd name="connsiteX65" fmla="*/ 1709435 w 4399653"/>
              <a:gd name="connsiteY65" fmla="*/ 5876177 h 6099994"/>
              <a:gd name="connsiteX66" fmla="*/ 1680475 w 4399653"/>
              <a:gd name="connsiteY66" fmla="*/ 5825631 h 6099994"/>
              <a:gd name="connsiteX67" fmla="*/ 1683252 w 4399653"/>
              <a:gd name="connsiteY67" fmla="*/ 5821904 h 6099994"/>
              <a:gd name="connsiteX68" fmla="*/ 1629240 w 4399653"/>
              <a:gd name="connsiteY68" fmla="*/ 5781658 h 6099994"/>
              <a:gd name="connsiteX69" fmla="*/ 1576173 w 4399653"/>
              <a:gd name="connsiteY69" fmla="*/ 5747910 h 6099994"/>
              <a:gd name="connsiteX70" fmla="*/ 1575591 w 4399653"/>
              <a:gd name="connsiteY70" fmla="*/ 5709818 h 6099994"/>
              <a:gd name="connsiteX71" fmla="*/ 1575957 w 4399653"/>
              <a:gd name="connsiteY71" fmla="*/ 5678229 h 6099994"/>
              <a:gd name="connsiteX72" fmla="*/ 1606491 w 4399653"/>
              <a:gd name="connsiteY72" fmla="*/ 5637253 h 6099994"/>
              <a:gd name="connsiteX73" fmla="*/ 1582536 w 4399653"/>
              <a:gd name="connsiteY73" fmla="*/ 5552779 h 6099994"/>
              <a:gd name="connsiteX74" fmla="*/ 1558582 w 4399653"/>
              <a:gd name="connsiteY74" fmla="*/ 5468304 h 6099994"/>
              <a:gd name="connsiteX75" fmla="*/ 1575235 w 4399653"/>
              <a:gd name="connsiteY75" fmla="*/ 5445955 h 6099994"/>
              <a:gd name="connsiteX76" fmla="*/ 1590941 w 4399653"/>
              <a:gd name="connsiteY76" fmla="*/ 5417102 h 6099994"/>
              <a:gd name="connsiteX77" fmla="*/ 1620963 w 4399653"/>
              <a:gd name="connsiteY77" fmla="*/ 5361263 h 6099994"/>
              <a:gd name="connsiteX78" fmla="*/ 1615778 w 4399653"/>
              <a:gd name="connsiteY78" fmla="*/ 5337124 h 6099994"/>
              <a:gd name="connsiteX79" fmla="*/ 1629657 w 4399653"/>
              <a:gd name="connsiteY79" fmla="*/ 5318498 h 6099994"/>
              <a:gd name="connsiteX80" fmla="*/ 1619869 w 4399653"/>
              <a:gd name="connsiteY80" fmla="*/ 5308309 h 6099994"/>
              <a:gd name="connsiteX81" fmla="*/ 1613807 w 4399653"/>
              <a:gd name="connsiteY81" fmla="*/ 5300896 h 6099994"/>
              <a:gd name="connsiteX82" fmla="*/ 1626736 w 4399653"/>
              <a:gd name="connsiteY82" fmla="*/ 5275768 h 6099994"/>
              <a:gd name="connsiteX83" fmla="*/ 1672098 w 4399653"/>
              <a:gd name="connsiteY83" fmla="*/ 5222669 h 6099994"/>
              <a:gd name="connsiteX84" fmla="*/ 1720232 w 4399653"/>
              <a:gd name="connsiteY84" fmla="*/ 5165844 h 6099994"/>
              <a:gd name="connsiteX85" fmla="*/ 1735133 w 4399653"/>
              <a:gd name="connsiteY85" fmla="*/ 5176948 h 6099994"/>
              <a:gd name="connsiteX86" fmla="*/ 1785901 w 4399653"/>
              <a:gd name="connsiteY86" fmla="*/ 5069943 h 6099994"/>
              <a:gd name="connsiteX87" fmla="*/ 1789625 w 4399653"/>
              <a:gd name="connsiteY87" fmla="*/ 5072718 h 6099994"/>
              <a:gd name="connsiteX88" fmla="*/ 1863400 w 4399653"/>
              <a:gd name="connsiteY88" fmla="*/ 5043687 h 6099994"/>
              <a:gd name="connsiteX89" fmla="*/ 1896342 w 4399653"/>
              <a:gd name="connsiteY89" fmla="*/ 5030576 h 6099994"/>
              <a:gd name="connsiteX90" fmla="*/ 1914421 w 4399653"/>
              <a:gd name="connsiteY90" fmla="*/ 5017977 h 6099994"/>
              <a:gd name="connsiteX91" fmla="*/ 1940826 w 4399653"/>
              <a:gd name="connsiteY91" fmla="*/ 4994203 h 6099994"/>
              <a:gd name="connsiteX92" fmla="*/ 1948276 w 4399653"/>
              <a:gd name="connsiteY92" fmla="*/ 4999754 h 6099994"/>
              <a:gd name="connsiteX93" fmla="*/ 1996485 w 4399653"/>
              <a:gd name="connsiteY93" fmla="*/ 4966159 h 6099994"/>
              <a:gd name="connsiteX94" fmla="*/ 454886 w 4399653"/>
              <a:gd name="connsiteY94" fmla="*/ 4298281 h 6099994"/>
              <a:gd name="connsiteX95" fmla="*/ 440059 w 4399653"/>
              <a:gd name="connsiteY95" fmla="*/ 4310408 h 6099994"/>
              <a:gd name="connsiteX96" fmla="*/ 445135 w 4399653"/>
              <a:gd name="connsiteY96" fmla="*/ 4299705 h 6099994"/>
              <a:gd name="connsiteX97" fmla="*/ 454886 w 4399653"/>
              <a:gd name="connsiteY97" fmla="*/ 4298281 h 6099994"/>
              <a:gd name="connsiteX98" fmla="*/ 3223254 w 4399653"/>
              <a:gd name="connsiteY98" fmla="*/ 0 h 6099994"/>
              <a:gd name="connsiteX99" fmla="*/ 3274455 w 4399653"/>
              <a:gd name="connsiteY99" fmla="*/ 32361 h 6099994"/>
              <a:gd name="connsiteX100" fmla="*/ 3280006 w 4399653"/>
              <a:gd name="connsiteY100" fmla="*/ 24912 h 6099994"/>
              <a:gd name="connsiteX101" fmla="*/ 3287456 w 4399653"/>
              <a:gd name="connsiteY101" fmla="*/ 30463 h 6099994"/>
              <a:gd name="connsiteX102" fmla="*/ 3281904 w 4399653"/>
              <a:gd name="connsiteY102" fmla="*/ 37912 h 6099994"/>
              <a:gd name="connsiteX103" fmla="*/ 3345232 w 4399653"/>
              <a:gd name="connsiteY103" fmla="*/ 85101 h 6099994"/>
              <a:gd name="connsiteX104" fmla="*/ 3350783 w 4399653"/>
              <a:gd name="connsiteY104" fmla="*/ 77651 h 6099994"/>
              <a:gd name="connsiteX105" fmla="*/ 3365682 w 4399653"/>
              <a:gd name="connsiteY105" fmla="*/ 88753 h 6099994"/>
              <a:gd name="connsiteX106" fmla="*/ 3374010 w 4399653"/>
              <a:gd name="connsiteY106" fmla="*/ 77578 h 6099994"/>
              <a:gd name="connsiteX107" fmla="*/ 3420466 w 4399653"/>
              <a:gd name="connsiteY107" fmla="*/ 77433 h 6099994"/>
              <a:gd name="connsiteX108" fmla="*/ 3484522 w 4399653"/>
              <a:gd name="connsiteY108" fmla="*/ 61440 h 6099994"/>
              <a:gd name="connsiteX109" fmla="*/ 3502200 w 4399653"/>
              <a:gd name="connsiteY109" fmla="*/ 68818 h 6099994"/>
              <a:gd name="connsiteX110" fmla="*/ 3564539 w 4399653"/>
              <a:gd name="connsiteY110" fmla="*/ 97889 h 6099994"/>
              <a:gd name="connsiteX111" fmla="*/ 3627830 w 4399653"/>
              <a:gd name="connsiteY111" fmla="*/ 133464 h 6099994"/>
              <a:gd name="connsiteX112" fmla="*/ 3692980 w 4399653"/>
              <a:gd name="connsiteY112" fmla="*/ 170425 h 6099994"/>
              <a:gd name="connsiteX113" fmla="*/ 3696706 w 4399653"/>
              <a:gd name="connsiteY113" fmla="*/ 173201 h 6099994"/>
              <a:gd name="connsiteX114" fmla="*/ 3690206 w 4399653"/>
              <a:gd name="connsiteY114" fmla="*/ 174149 h 6099994"/>
              <a:gd name="connsiteX115" fmla="*/ 3693932 w 4399653"/>
              <a:gd name="connsiteY115" fmla="*/ 176925 h 6099994"/>
              <a:gd name="connsiteX116" fmla="*/ 3741407 w 4399653"/>
              <a:gd name="connsiteY116" fmla="*/ 206510 h 6099994"/>
              <a:gd name="connsiteX117" fmla="*/ 3752510 w 4399653"/>
              <a:gd name="connsiteY117" fmla="*/ 191608 h 6099994"/>
              <a:gd name="connsiteX118" fmla="*/ 3773910 w 4399653"/>
              <a:gd name="connsiteY118" fmla="*/ 201763 h 6099994"/>
              <a:gd name="connsiteX119" fmla="*/ 3842715 w 4399653"/>
              <a:gd name="connsiteY119" fmla="*/ 218271 h 6099994"/>
              <a:gd name="connsiteX120" fmla="*/ 3892019 w 4399653"/>
              <a:gd name="connsiteY120" fmla="*/ 237630 h 6099994"/>
              <a:gd name="connsiteX121" fmla="*/ 3930362 w 4399653"/>
              <a:gd name="connsiteY121" fmla="*/ 318343 h 6099994"/>
              <a:gd name="connsiteX122" fmla="*/ 3988209 w 4399653"/>
              <a:gd name="connsiteY122" fmla="*/ 396207 h 6099994"/>
              <a:gd name="connsiteX123" fmla="*/ 4028235 w 4399653"/>
              <a:gd name="connsiteY123" fmla="*/ 420240 h 6099994"/>
              <a:gd name="connsiteX124" fmla="*/ 4040762 w 4399653"/>
              <a:gd name="connsiteY124" fmla="*/ 415090 h 6099994"/>
              <a:gd name="connsiteX125" fmla="*/ 4054240 w 4399653"/>
              <a:gd name="connsiteY125" fmla="*/ 416442 h 6099994"/>
              <a:gd name="connsiteX126" fmla="*/ 4043136 w 4399653"/>
              <a:gd name="connsiteY126" fmla="*/ 431344 h 6099994"/>
              <a:gd name="connsiteX127" fmla="*/ 4055261 w 4399653"/>
              <a:gd name="connsiteY127" fmla="*/ 446170 h 6099994"/>
              <a:gd name="connsiteX128" fmla="*/ 4065485 w 4399653"/>
              <a:gd name="connsiteY128" fmla="*/ 447997 h 6099994"/>
              <a:gd name="connsiteX129" fmla="*/ 4069211 w 4399653"/>
              <a:gd name="connsiteY129" fmla="*/ 450774 h 6099994"/>
              <a:gd name="connsiteX130" fmla="*/ 4119536 w 4399653"/>
              <a:gd name="connsiteY130" fmla="*/ 499859 h 6099994"/>
              <a:gd name="connsiteX131" fmla="*/ 4113984 w 4399653"/>
              <a:gd name="connsiteY131" fmla="*/ 507309 h 6099994"/>
              <a:gd name="connsiteX132" fmla="*/ 4136333 w 4399653"/>
              <a:gd name="connsiteY132" fmla="*/ 523962 h 6099994"/>
              <a:gd name="connsiteX133" fmla="*/ 4133119 w 4399653"/>
              <a:gd name="connsiteY133" fmla="*/ 536052 h 6099994"/>
              <a:gd name="connsiteX134" fmla="*/ 4132681 w 4399653"/>
              <a:gd name="connsiteY134" fmla="*/ 544416 h 6099994"/>
              <a:gd name="connsiteX135" fmla="*/ 4155030 w 4399653"/>
              <a:gd name="connsiteY135" fmla="*/ 561070 h 6099994"/>
              <a:gd name="connsiteX136" fmla="*/ 4149479 w 4399653"/>
              <a:gd name="connsiteY136" fmla="*/ 568519 h 6099994"/>
              <a:gd name="connsiteX137" fmla="*/ 4164381 w 4399653"/>
              <a:gd name="connsiteY137" fmla="*/ 579623 h 6099994"/>
              <a:gd name="connsiteX138" fmla="*/ 4156053 w 4399653"/>
              <a:gd name="connsiteY138" fmla="*/ 590799 h 6099994"/>
              <a:gd name="connsiteX139" fmla="*/ 4175627 w 4399653"/>
              <a:gd name="connsiteY139" fmla="*/ 611176 h 6099994"/>
              <a:gd name="connsiteX140" fmla="*/ 4233877 w 4399653"/>
              <a:gd name="connsiteY140" fmla="*/ 669066 h 6099994"/>
              <a:gd name="connsiteX141" fmla="*/ 4298626 w 4399653"/>
              <a:gd name="connsiteY141" fmla="*/ 726004 h 6099994"/>
              <a:gd name="connsiteX142" fmla="*/ 4293075 w 4399653"/>
              <a:gd name="connsiteY142" fmla="*/ 733454 h 6099994"/>
              <a:gd name="connsiteX143" fmla="*/ 4307974 w 4399653"/>
              <a:gd name="connsiteY143" fmla="*/ 744556 h 6099994"/>
              <a:gd name="connsiteX144" fmla="*/ 4302897 w 4399653"/>
              <a:gd name="connsiteY144" fmla="*/ 755255 h 6099994"/>
              <a:gd name="connsiteX145" fmla="*/ 4300598 w 4399653"/>
              <a:gd name="connsiteY145" fmla="*/ 762232 h 6099994"/>
              <a:gd name="connsiteX146" fmla="*/ 4319223 w 4399653"/>
              <a:gd name="connsiteY146" fmla="*/ 776110 h 6099994"/>
              <a:gd name="connsiteX147" fmla="*/ 4313670 w 4399653"/>
              <a:gd name="connsiteY147" fmla="*/ 783562 h 6099994"/>
              <a:gd name="connsiteX148" fmla="*/ 4311843 w 4399653"/>
              <a:gd name="connsiteY148" fmla="*/ 793787 h 6099994"/>
              <a:gd name="connsiteX149" fmla="*/ 4330468 w 4399653"/>
              <a:gd name="connsiteY149" fmla="*/ 807665 h 6099994"/>
              <a:gd name="connsiteX150" fmla="*/ 4333426 w 4399653"/>
              <a:gd name="connsiteY150" fmla="*/ 862008 h 6099994"/>
              <a:gd name="connsiteX151" fmla="*/ 4357236 w 4399653"/>
              <a:gd name="connsiteY151" fmla="*/ 900027 h 6099994"/>
              <a:gd name="connsiteX152" fmla="*/ 4374545 w 4399653"/>
              <a:gd name="connsiteY152" fmla="*/ 938996 h 6099994"/>
              <a:gd name="connsiteX153" fmla="*/ 4368226 w 4399653"/>
              <a:gd name="connsiteY153" fmla="*/ 998013 h 6099994"/>
              <a:gd name="connsiteX154" fmla="*/ 4386852 w 4399653"/>
              <a:gd name="connsiteY154" fmla="*/ 1011891 h 6099994"/>
              <a:gd name="connsiteX155" fmla="*/ 4399120 w 4399653"/>
              <a:gd name="connsiteY155" fmla="*/ 1073175 h 6099994"/>
              <a:gd name="connsiteX156" fmla="*/ 4393568 w 4399653"/>
              <a:gd name="connsiteY156" fmla="*/ 1080625 h 6099994"/>
              <a:gd name="connsiteX157" fmla="*/ 4396854 w 4399653"/>
              <a:gd name="connsiteY157" fmla="*/ 1091764 h 6099994"/>
              <a:gd name="connsiteX158" fmla="*/ 4393642 w 4399653"/>
              <a:gd name="connsiteY158" fmla="*/ 1103852 h 6099994"/>
              <a:gd name="connsiteX159" fmla="*/ 4390865 w 4399653"/>
              <a:gd name="connsiteY159" fmla="*/ 1107578 h 6099994"/>
              <a:gd name="connsiteX160" fmla="*/ 4398388 w 4399653"/>
              <a:gd name="connsiteY160" fmla="*/ 1136356 h 6099994"/>
              <a:gd name="connsiteX161" fmla="*/ 4373406 w 4399653"/>
              <a:gd name="connsiteY161" fmla="*/ 1169882 h 6099994"/>
              <a:gd name="connsiteX162" fmla="*/ 4371214 w 4399653"/>
              <a:gd name="connsiteY162" fmla="*/ 1211698 h 6099994"/>
              <a:gd name="connsiteX163" fmla="*/ 4344003 w 4399653"/>
              <a:gd name="connsiteY163" fmla="*/ 1275426 h 6099994"/>
              <a:gd name="connsiteX164" fmla="*/ 4308904 w 4399653"/>
              <a:gd name="connsiteY164" fmla="*/ 1341968 h 6099994"/>
              <a:gd name="connsiteX165" fmla="*/ 4273769 w 4399653"/>
              <a:gd name="connsiteY165" fmla="*/ 1396893 h 6099994"/>
              <a:gd name="connsiteX166" fmla="*/ 4281218 w 4399653"/>
              <a:gd name="connsiteY166" fmla="*/ 1402444 h 6099994"/>
              <a:gd name="connsiteX167" fmla="*/ 4264563 w 4399653"/>
              <a:gd name="connsiteY167" fmla="*/ 1424795 h 6099994"/>
              <a:gd name="connsiteX168" fmla="*/ 4275739 w 4399653"/>
              <a:gd name="connsiteY168" fmla="*/ 1433122 h 6099994"/>
              <a:gd name="connsiteX169" fmla="*/ 4245207 w 4399653"/>
              <a:gd name="connsiteY169" fmla="*/ 1474096 h 6099994"/>
              <a:gd name="connsiteX170" fmla="*/ 4248055 w 4399653"/>
              <a:gd name="connsiteY170" fmla="*/ 1493599 h 6099994"/>
              <a:gd name="connsiteX171" fmla="*/ 4234176 w 4399653"/>
              <a:gd name="connsiteY171" fmla="*/ 1512225 h 6099994"/>
              <a:gd name="connsiteX172" fmla="*/ 4241626 w 4399653"/>
              <a:gd name="connsiteY172" fmla="*/ 1517776 h 6099994"/>
              <a:gd name="connsiteX173" fmla="*/ 4235637 w 4399653"/>
              <a:gd name="connsiteY173" fmla="*/ 1533590 h 6099994"/>
              <a:gd name="connsiteX174" fmla="*/ 4229646 w 4399653"/>
              <a:gd name="connsiteY174" fmla="*/ 1549402 h 6099994"/>
              <a:gd name="connsiteX175" fmla="*/ 4237096 w 4399653"/>
              <a:gd name="connsiteY175" fmla="*/ 1554953 h 6099994"/>
              <a:gd name="connsiteX176" fmla="*/ 4223217 w 4399653"/>
              <a:gd name="connsiteY176" fmla="*/ 1573578 h 6099994"/>
              <a:gd name="connsiteX177" fmla="*/ 4230669 w 4399653"/>
              <a:gd name="connsiteY177" fmla="*/ 1579131 h 6099994"/>
              <a:gd name="connsiteX178" fmla="*/ 4226102 w 4399653"/>
              <a:gd name="connsiteY178" fmla="*/ 1604695 h 6099994"/>
              <a:gd name="connsiteX179" fmla="*/ 4209557 w 4399653"/>
              <a:gd name="connsiteY179" fmla="*/ 1661886 h 6099994"/>
              <a:gd name="connsiteX180" fmla="*/ 4205831 w 4399653"/>
              <a:gd name="connsiteY180" fmla="*/ 1659110 h 6099994"/>
              <a:gd name="connsiteX181" fmla="*/ 4155725 w 4399653"/>
              <a:gd name="connsiteY181" fmla="*/ 1679707 h 6099994"/>
              <a:gd name="connsiteX182" fmla="*/ 4105615 w 4399653"/>
              <a:gd name="connsiteY182" fmla="*/ 1700304 h 6099994"/>
              <a:gd name="connsiteX183" fmla="*/ 4043673 w 4399653"/>
              <a:gd name="connsiteY183" fmla="*/ 1798979 h 6099994"/>
              <a:gd name="connsiteX184" fmla="*/ 4067520 w 4399653"/>
              <a:gd name="connsiteY184" fmla="*/ 1848615 h 6099994"/>
              <a:gd name="connsiteX185" fmla="*/ 4097868 w 4399653"/>
              <a:gd name="connsiteY185" fmla="*/ 1897297 h 6099994"/>
              <a:gd name="connsiteX186" fmla="*/ 4083990 w 4399653"/>
              <a:gd name="connsiteY186" fmla="*/ 1915922 h 6099994"/>
              <a:gd name="connsiteX187" fmla="*/ 4099399 w 4399653"/>
              <a:gd name="connsiteY187" fmla="*/ 1941889 h 6099994"/>
              <a:gd name="connsiteX188" fmla="*/ 4079531 w 4399653"/>
              <a:gd name="connsiteY188" fmla="*/ 1976328 h 6099994"/>
              <a:gd name="connsiteX189" fmla="*/ 4071167 w 4399653"/>
              <a:gd name="connsiteY189" fmla="*/ 1975890 h 6099994"/>
              <a:gd name="connsiteX190" fmla="*/ 4060028 w 4399653"/>
              <a:gd name="connsiteY190" fmla="*/ 1979176 h 6099994"/>
              <a:gd name="connsiteX191" fmla="*/ 4048852 w 4399653"/>
              <a:gd name="connsiteY191" fmla="*/ 1970849 h 6099994"/>
              <a:gd name="connsiteX192" fmla="*/ 4038663 w 4399653"/>
              <a:gd name="connsiteY192" fmla="*/ 1980637 h 6099994"/>
              <a:gd name="connsiteX193" fmla="*/ 4031250 w 4399653"/>
              <a:gd name="connsiteY193" fmla="*/ 1986699 h 6099994"/>
              <a:gd name="connsiteX194" fmla="*/ 3990274 w 4399653"/>
              <a:gd name="connsiteY194" fmla="*/ 1956166 h 6099994"/>
              <a:gd name="connsiteX195" fmla="*/ 3979171 w 4399653"/>
              <a:gd name="connsiteY195" fmla="*/ 1971065 h 6099994"/>
              <a:gd name="connsiteX196" fmla="*/ 3975409 w 4399653"/>
              <a:gd name="connsiteY196" fmla="*/ 1956675 h 6099994"/>
              <a:gd name="connsiteX197" fmla="*/ 3967922 w 4399653"/>
              <a:gd name="connsiteY197" fmla="*/ 1939511 h 6099994"/>
              <a:gd name="connsiteX198" fmla="*/ 3953096 w 4399653"/>
              <a:gd name="connsiteY198" fmla="*/ 1951636 h 6099994"/>
              <a:gd name="connsiteX199" fmla="*/ 3898788 w 4399653"/>
              <a:gd name="connsiteY199" fmla="*/ 1966205 h 6099994"/>
              <a:gd name="connsiteX200" fmla="*/ 3846453 w 4399653"/>
              <a:gd name="connsiteY200" fmla="*/ 2017004 h 6099994"/>
              <a:gd name="connsiteX201" fmla="*/ 3848934 w 4399653"/>
              <a:gd name="connsiteY201" fmla="*/ 2068097 h 6099994"/>
              <a:gd name="connsiteX202" fmla="*/ 3831913 w 4399653"/>
              <a:gd name="connsiteY202" fmla="*/ 2122037 h 6099994"/>
              <a:gd name="connsiteX203" fmla="*/ 3783230 w 4399653"/>
              <a:gd name="connsiteY203" fmla="*/ 2152386 h 6099994"/>
              <a:gd name="connsiteX204" fmla="*/ 3727096 w 4399653"/>
              <a:gd name="connsiteY204" fmla="*/ 2177182 h 6099994"/>
              <a:gd name="connsiteX205" fmla="*/ 3712267 w 4399653"/>
              <a:gd name="connsiteY205" fmla="*/ 2189307 h 6099994"/>
              <a:gd name="connsiteX206" fmla="*/ 3701091 w 4399653"/>
              <a:gd name="connsiteY206" fmla="*/ 2180979 h 6099994"/>
              <a:gd name="connsiteX207" fmla="*/ 3692765 w 4399653"/>
              <a:gd name="connsiteY207" fmla="*/ 2192152 h 6099994"/>
              <a:gd name="connsiteX208" fmla="*/ 3685316 w 4399653"/>
              <a:gd name="connsiteY208" fmla="*/ 2186601 h 6099994"/>
              <a:gd name="connsiteX209" fmla="*/ 3667713 w 4399653"/>
              <a:gd name="connsiteY209" fmla="*/ 2202452 h 6099994"/>
              <a:gd name="connsiteX210" fmla="*/ 3648756 w 4399653"/>
              <a:gd name="connsiteY210" fmla="*/ 2231778 h 6099994"/>
              <a:gd name="connsiteX211" fmla="*/ 3632576 w 4399653"/>
              <a:gd name="connsiteY211" fmla="*/ 2257379 h 6099994"/>
              <a:gd name="connsiteX212" fmla="*/ 3616799 w 4399653"/>
              <a:gd name="connsiteY212" fmla="*/ 2263003 h 6099994"/>
              <a:gd name="connsiteX213" fmla="*/ 3608473 w 4399653"/>
              <a:gd name="connsiteY213" fmla="*/ 2274176 h 6099994"/>
              <a:gd name="connsiteX214" fmla="*/ 3589848 w 4399653"/>
              <a:gd name="connsiteY214" fmla="*/ 2260298 h 6099994"/>
              <a:gd name="connsiteX215" fmla="*/ 3604784 w 4399653"/>
              <a:gd name="connsiteY215" fmla="*/ 2283013 h 6099994"/>
              <a:gd name="connsiteX216" fmla="*/ 3629946 w 4399653"/>
              <a:gd name="connsiteY216" fmla="*/ 2307558 h 6099994"/>
              <a:gd name="connsiteX217" fmla="*/ 3638274 w 4399653"/>
              <a:gd name="connsiteY217" fmla="*/ 2296382 h 6099994"/>
              <a:gd name="connsiteX218" fmla="*/ 3650397 w 4399653"/>
              <a:gd name="connsiteY218" fmla="*/ 2311211 h 6099994"/>
              <a:gd name="connsiteX219" fmla="*/ 3656021 w 4399653"/>
              <a:gd name="connsiteY219" fmla="*/ 2326988 h 6099994"/>
              <a:gd name="connsiteX220" fmla="*/ 3664349 w 4399653"/>
              <a:gd name="connsiteY220" fmla="*/ 2315812 h 6099994"/>
              <a:gd name="connsiteX221" fmla="*/ 3723948 w 4399653"/>
              <a:gd name="connsiteY221" fmla="*/ 2360223 h 6099994"/>
              <a:gd name="connsiteX222" fmla="*/ 3715620 w 4399653"/>
              <a:gd name="connsiteY222" fmla="*/ 2371399 h 6099994"/>
              <a:gd name="connsiteX223" fmla="*/ 3746371 w 4399653"/>
              <a:gd name="connsiteY223" fmla="*/ 2400107 h 6099994"/>
              <a:gd name="connsiteX224" fmla="*/ 3740820 w 4399653"/>
              <a:gd name="connsiteY224" fmla="*/ 2407557 h 6099994"/>
              <a:gd name="connsiteX225" fmla="*/ 3807871 w 4399653"/>
              <a:gd name="connsiteY225" fmla="*/ 2457520 h 6099994"/>
              <a:gd name="connsiteX226" fmla="*/ 3799543 w 4399653"/>
              <a:gd name="connsiteY226" fmla="*/ 2468695 h 6099994"/>
              <a:gd name="connsiteX227" fmla="*/ 3805168 w 4399653"/>
              <a:gd name="connsiteY227" fmla="*/ 2484472 h 6099994"/>
              <a:gd name="connsiteX228" fmla="*/ 3890842 w 4399653"/>
              <a:gd name="connsiteY228" fmla="*/ 2548313 h 6099994"/>
              <a:gd name="connsiteX229" fmla="*/ 3882515 w 4399653"/>
              <a:gd name="connsiteY229" fmla="*/ 2559488 h 6099994"/>
              <a:gd name="connsiteX230" fmla="*/ 3913193 w 4399653"/>
              <a:gd name="connsiteY230" fmla="*/ 2564968 h 6099994"/>
              <a:gd name="connsiteX231" fmla="*/ 3904866 w 4399653"/>
              <a:gd name="connsiteY231" fmla="*/ 2576144 h 6099994"/>
              <a:gd name="connsiteX232" fmla="*/ 3960741 w 4399653"/>
              <a:gd name="connsiteY232" fmla="*/ 2617779 h 6099994"/>
              <a:gd name="connsiteX233" fmla="*/ 3955190 w 4399653"/>
              <a:gd name="connsiteY233" fmla="*/ 2625229 h 6099994"/>
              <a:gd name="connsiteX234" fmla="*/ 3998065 w 4399653"/>
              <a:gd name="connsiteY234" fmla="*/ 2668763 h 6099994"/>
              <a:gd name="connsiteX235" fmla="*/ 4033705 w 4399653"/>
              <a:gd name="connsiteY235" fmla="*/ 2776430 h 6099994"/>
              <a:gd name="connsiteX236" fmla="*/ 4047800 w 4399653"/>
              <a:gd name="connsiteY236" fmla="*/ 2827485 h 6099994"/>
              <a:gd name="connsiteX237" fmla="*/ 4055468 w 4399653"/>
              <a:gd name="connsiteY237" fmla="*/ 2902719 h 6099994"/>
              <a:gd name="connsiteX238" fmla="*/ 4088591 w 4399653"/>
              <a:gd name="connsiteY238" fmla="*/ 2947677 h 6099994"/>
              <a:gd name="connsiteX239" fmla="*/ 4110611 w 4399653"/>
              <a:gd name="connsiteY239" fmla="*/ 3007537 h 6099994"/>
              <a:gd name="connsiteX240" fmla="*/ 4102285 w 4399653"/>
              <a:gd name="connsiteY240" fmla="*/ 3018711 h 6099994"/>
              <a:gd name="connsiteX241" fmla="*/ 4101334 w 4399653"/>
              <a:gd name="connsiteY241" fmla="*/ 3012211 h 6099994"/>
              <a:gd name="connsiteX242" fmla="*/ 4108052 w 4399653"/>
              <a:gd name="connsiteY242" fmla="*/ 3080942 h 6099994"/>
              <a:gd name="connsiteX243" fmla="*/ 4109181 w 4399653"/>
              <a:gd name="connsiteY243" fmla="*/ 3145512 h 6099994"/>
              <a:gd name="connsiteX244" fmla="*/ 4103810 w 4399653"/>
              <a:gd name="connsiteY244" fmla="*/ 3211030 h 6099994"/>
              <a:gd name="connsiteX245" fmla="*/ 4092706 w 4399653"/>
              <a:gd name="connsiteY245" fmla="*/ 3225931 h 6099994"/>
              <a:gd name="connsiteX246" fmla="*/ 4112427 w 4399653"/>
              <a:gd name="connsiteY246" fmla="*/ 3292765 h 6099994"/>
              <a:gd name="connsiteX247" fmla="*/ 4131052 w 4399653"/>
              <a:gd name="connsiteY247" fmla="*/ 3306644 h 6099994"/>
              <a:gd name="connsiteX248" fmla="*/ 4126449 w 4399653"/>
              <a:gd name="connsiteY248" fmla="*/ 3320594 h 6099994"/>
              <a:gd name="connsiteX249" fmla="*/ 4125573 w 4399653"/>
              <a:gd name="connsiteY249" fmla="*/ 3337323 h 6099994"/>
              <a:gd name="connsiteX250" fmla="*/ 4096866 w 4399653"/>
              <a:gd name="connsiteY250" fmla="*/ 3368071 h 6099994"/>
              <a:gd name="connsiteX251" fmla="*/ 4058079 w 4399653"/>
              <a:gd name="connsiteY251" fmla="*/ 3443449 h 6099994"/>
              <a:gd name="connsiteX252" fmla="*/ 4065528 w 4399653"/>
              <a:gd name="connsiteY252" fmla="*/ 3449001 h 6099994"/>
              <a:gd name="connsiteX253" fmla="*/ 4043322 w 4399653"/>
              <a:gd name="connsiteY253" fmla="*/ 3478801 h 6099994"/>
              <a:gd name="connsiteX254" fmla="*/ 4050772 w 4399653"/>
              <a:gd name="connsiteY254" fmla="*/ 3484353 h 6099994"/>
              <a:gd name="connsiteX255" fmla="*/ 4051759 w 4399653"/>
              <a:gd name="connsiteY255" fmla="*/ 3502466 h 6099994"/>
              <a:gd name="connsiteX256" fmla="*/ 4063919 w 4399653"/>
              <a:gd name="connsiteY256" fmla="*/ 3528908 h 6099994"/>
              <a:gd name="connsiteX257" fmla="*/ 4055592 w 4399653"/>
              <a:gd name="connsiteY257" fmla="*/ 3540083 h 6099994"/>
              <a:gd name="connsiteX258" fmla="*/ 4061288 w 4399653"/>
              <a:gd name="connsiteY258" fmla="*/ 3579089 h 6099994"/>
              <a:gd name="connsiteX259" fmla="*/ 4070709 w 4399653"/>
              <a:gd name="connsiteY259" fmla="*/ 3620868 h 6099994"/>
              <a:gd name="connsiteX260" fmla="*/ 4040176 w 4399653"/>
              <a:gd name="connsiteY260" fmla="*/ 3661844 h 6099994"/>
              <a:gd name="connsiteX261" fmla="*/ 3995217 w 4399653"/>
              <a:gd name="connsiteY261" fmla="*/ 3694968 h 6099994"/>
              <a:gd name="connsiteX262" fmla="*/ 3955881 w 4399653"/>
              <a:gd name="connsiteY262" fmla="*/ 3743867 h 6099994"/>
              <a:gd name="connsiteX263" fmla="*/ 3970782 w 4399653"/>
              <a:gd name="connsiteY263" fmla="*/ 3754970 h 6099994"/>
              <a:gd name="connsiteX264" fmla="*/ 3959680 w 4399653"/>
              <a:gd name="connsiteY264" fmla="*/ 3769870 h 6099994"/>
              <a:gd name="connsiteX265" fmla="*/ 3968079 w 4399653"/>
              <a:gd name="connsiteY265" fmla="*/ 3781923 h 6099994"/>
              <a:gd name="connsiteX266" fmla="*/ 3965305 w 4399653"/>
              <a:gd name="connsiteY266" fmla="*/ 3785647 h 6099994"/>
              <a:gd name="connsiteX267" fmla="*/ 4006279 w 4399653"/>
              <a:gd name="connsiteY267" fmla="*/ 3816179 h 6099994"/>
              <a:gd name="connsiteX268" fmla="*/ 4021690 w 4399653"/>
              <a:gd name="connsiteY268" fmla="*/ 3842148 h 6099994"/>
              <a:gd name="connsiteX269" fmla="*/ 4058500 w 4399653"/>
              <a:gd name="connsiteY269" fmla="*/ 3878268 h 6099994"/>
              <a:gd name="connsiteX270" fmla="*/ 4066828 w 4399653"/>
              <a:gd name="connsiteY270" fmla="*/ 3867092 h 6099994"/>
              <a:gd name="connsiteX271" fmla="*/ 4114306 w 4399653"/>
              <a:gd name="connsiteY271" fmla="*/ 3896676 h 6099994"/>
              <a:gd name="connsiteX272" fmla="*/ 4163097 w 4399653"/>
              <a:gd name="connsiteY272" fmla="*/ 3901170 h 6099994"/>
              <a:gd name="connsiteX273" fmla="*/ 4224086 w 4399653"/>
              <a:gd name="connsiteY273" fmla="*/ 3943720 h 6099994"/>
              <a:gd name="connsiteX274" fmla="*/ 4212179 w 4399653"/>
              <a:gd name="connsiteY274" fmla="*/ 3998573 h 6099994"/>
              <a:gd name="connsiteX275" fmla="*/ 4204727 w 4399653"/>
              <a:gd name="connsiteY275" fmla="*/ 3993020 h 6099994"/>
              <a:gd name="connsiteX276" fmla="*/ 4190849 w 4399653"/>
              <a:gd name="connsiteY276" fmla="*/ 4011646 h 6099994"/>
              <a:gd name="connsiteX277" fmla="*/ 4114558 w 4399653"/>
              <a:gd name="connsiteY277" fmla="*/ 3977973 h 6099994"/>
              <a:gd name="connsiteX278" fmla="*/ 4037317 w 4399653"/>
              <a:gd name="connsiteY278" fmla="*/ 3937797 h 6099994"/>
              <a:gd name="connsiteX279" fmla="*/ 4021943 w 4399653"/>
              <a:gd name="connsiteY279" fmla="*/ 3923442 h 6099994"/>
              <a:gd name="connsiteX280" fmla="*/ 4010293 w 4399653"/>
              <a:gd name="connsiteY280" fmla="*/ 3911865 h 6099994"/>
              <a:gd name="connsiteX281" fmla="*/ 4007516 w 4399653"/>
              <a:gd name="connsiteY281" fmla="*/ 3915591 h 6099994"/>
              <a:gd name="connsiteX282" fmla="*/ 3952590 w 4399653"/>
              <a:gd name="connsiteY282" fmla="*/ 3880454 h 6099994"/>
              <a:gd name="connsiteX283" fmla="*/ 3904166 w 4399653"/>
              <a:gd name="connsiteY283" fmla="*/ 3844371 h 6099994"/>
              <a:gd name="connsiteX284" fmla="*/ 3829003 w 4399653"/>
              <a:gd name="connsiteY284" fmla="*/ 3875264 h 6099994"/>
              <a:gd name="connsiteX285" fmla="*/ 3796571 w 4399653"/>
              <a:gd name="connsiteY285" fmla="*/ 3903240 h 6099994"/>
              <a:gd name="connsiteX286" fmla="*/ 3767864 w 4399653"/>
              <a:gd name="connsiteY286" fmla="*/ 3933988 h 6099994"/>
              <a:gd name="connsiteX287" fmla="*/ 3751140 w 4399653"/>
              <a:gd name="connsiteY287" fmla="*/ 3933111 h 6099994"/>
              <a:gd name="connsiteX288" fmla="*/ 3734485 w 4399653"/>
              <a:gd name="connsiteY288" fmla="*/ 3955463 h 6099994"/>
              <a:gd name="connsiteX289" fmla="*/ 3723309 w 4399653"/>
              <a:gd name="connsiteY289" fmla="*/ 3947135 h 6099994"/>
              <a:gd name="connsiteX290" fmla="*/ 3715896 w 4399653"/>
              <a:gd name="connsiteY290" fmla="*/ 3953197 h 6099994"/>
              <a:gd name="connsiteX291" fmla="*/ 3705705 w 4399653"/>
              <a:gd name="connsiteY291" fmla="*/ 3962984 h 6099994"/>
              <a:gd name="connsiteX292" fmla="*/ 3672032 w 4399653"/>
              <a:gd name="connsiteY292" fmla="*/ 4039275 h 6099994"/>
              <a:gd name="connsiteX293" fmla="*/ 3680611 w 4399653"/>
              <a:gd name="connsiteY293" fmla="*/ 4109396 h 6099994"/>
              <a:gd name="connsiteX294" fmla="*/ 3709643 w 4399653"/>
              <a:gd name="connsiteY294" fmla="*/ 4183169 h 6099994"/>
              <a:gd name="connsiteX295" fmla="*/ 3733598 w 4399653"/>
              <a:gd name="connsiteY295" fmla="*/ 4267643 h 6099994"/>
              <a:gd name="connsiteX296" fmla="*/ 3748497 w 4399653"/>
              <a:gd name="connsiteY296" fmla="*/ 4278745 h 6099994"/>
              <a:gd name="connsiteX297" fmla="*/ 3742946 w 4399653"/>
              <a:gd name="connsiteY297" fmla="*/ 4286195 h 6099994"/>
              <a:gd name="connsiteX298" fmla="*/ 3756933 w 4399653"/>
              <a:gd name="connsiteY298" fmla="*/ 4302412 h 6099994"/>
              <a:gd name="connsiteX299" fmla="*/ 3770920 w 4399653"/>
              <a:gd name="connsiteY299" fmla="*/ 4318629 h 6099994"/>
              <a:gd name="connsiteX300" fmla="*/ 3780197 w 4399653"/>
              <a:gd name="connsiteY300" fmla="*/ 4313952 h 6099994"/>
              <a:gd name="connsiteX301" fmla="*/ 3790421 w 4399653"/>
              <a:gd name="connsiteY301" fmla="*/ 4315780 h 6099994"/>
              <a:gd name="connsiteX302" fmla="*/ 3795098 w 4399653"/>
              <a:gd name="connsiteY302" fmla="*/ 4325056 h 6099994"/>
              <a:gd name="connsiteX303" fmla="*/ 3789545 w 4399653"/>
              <a:gd name="connsiteY303" fmla="*/ 4332508 h 6099994"/>
              <a:gd name="connsiteX304" fmla="*/ 3801267 w 4399653"/>
              <a:gd name="connsiteY304" fmla="*/ 4367310 h 6099994"/>
              <a:gd name="connsiteX305" fmla="*/ 3813938 w 4399653"/>
              <a:gd name="connsiteY305" fmla="*/ 4408618 h 6099994"/>
              <a:gd name="connsiteX306" fmla="*/ 3779607 w 4399653"/>
              <a:gd name="connsiteY306" fmla="*/ 4423589 h 6099994"/>
              <a:gd name="connsiteX307" fmla="*/ 3747033 w 4399653"/>
              <a:gd name="connsiteY307" fmla="*/ 4405108 h 6099994"/>
              <a:gd name="connsiteX308" fmla="*/ 3721395 w 4399653"/>
              <a:gd name="connsiteY308" fmla="*/ 4377316 h 6099994"/>
              <a:gd name="connsiteX309" fmla="*/ 3720812 w 4399653"/>
              <a:gd name="connsiteY309" fmla="*/ 4339225 h 6099994"/>
              <a:gd name="connsiteX310" fmla="*/ 3709636 w 4399653"/>
              <a:gd name="connsiteY310" fmla="*/ 4330897 h 6099994"/>
              <a:gd name="connsiteX311" fmla="*/ 3691852 w 4399653"/>
              <a:gd name="connsiteY311" fmla="*/ 4288679 h 6099994"/>
              <a:gd name="connsiteX312" fmla="*/ 3668372 w 4399653"/>
              <a:gd name="connsiteY312" fmla="*/ 4207454 h 6099994"/>
              <a:gd name="connsiteX313" fmla="*/ 3646023 w 4399653"/>
              <a:gd name="connsiteY313" fmla="*/ 4190801 h 6099994"/>
              <a:gd name="connsiteX314" fmla="*/ 3651574 w 4399653"/>
              <a:gd name="connsiteY314" fmla="*/ 4183351 h 6099994"/>
              <a:gd name="connsiteX315" fmla="*/ 3636673 w 4399653"/>
              <a:gd name="connsiteY315" fmla="*/ 4172247 h 6099994"/>
              <a:gd name="connsiteX316" fmla="*/ 3623527 w 4399653"/>
              <a:gd name="connsiteY316" fmla="*/ 4127690 h 6099994"/>
              <a:gd name="connsiteX317" fmla="*/ 3600229 w 4399653"/>
              <a:gd name="connsiteY317" fmla="*/ 4104534 h 6099994"/>
              <a:gd name="connsiteX318" fmla="*/ 3575103 w 4399653"/>
              <a:gd name="connsiteY318" fmla="*/ 4091607 h 6099994"/>
              <a:gd name="connsiteX319" fmla="*/ 3543547 w 4399653"/>
              <a:gd name="connsiteY319" fmla="*/ 4102854 h 6099994"/>
              <a:gd name="connsiteX320" fmla="*/ 3528721 w 4399653"/>
              <a:gd name="connsiteY320" fmla="*/ 4114978 h 6099994"/>
              <a:gd name="connsiteX321" fmla="*/ 3517545 w 4399653"/>
              <a:gd name="connsiteY321" fmla="*/ 4106651 h 6099994"/>
              <a:gd name="connsiteX322" fmla="*/ 3506441 w 4399653"/>
              <a:gd name="connsiteY322" fmla="*/ 4121552 h 6099994"/>
              <a:gd name="connsiteX323" fmla="*/ 3498992 w 4399653"/>
              <a:gd name="connsiteY323" fmla="*/ 4116001 h 6099994"/>
              <a:gd name="connsiteX324" fmla="*/ 3482338 w 4399653"/>
              <a:gd name="connsiteY324" fmla="*/ 4138350 h 6099994"/>
              <a:gd name="connsiteX325" fmla="*/ 3469334 w 4399653"/>
              <a:gd name="connsiteY325" fmla="*/ 4140249 h 6099994"/>
              <a:gd name="connsiteX326" fmla="*/ 3390594 w 4399653"/>
              <a:gd name="connsiteY326" fmla="*/ 4214821 h 6099994"/>
              <a:gd name="connsiteX327" fmla="*/ 3405493 w 4399653"/>
              <a:gd name="connsiteY327" fmla="*/ 4225924 h 6099994"/>
              <a:gd name="connsiteX328" fmla="*/ 3388838 w 4399653"/>
              <a:gd name="connsiteY328" fmla="*/ 4248275 h 6099994"/>
              <a:gd name="connsiteX329" fmla="*/ 3398189 w 4399653"/>
              <a:gd name="connsiteY329" fmla="*/ 4266828 h 6099994"/>
              <a:gd name="connsiteX330" fmla="*/ 3387086 w 4399653"/>
              <a:gd name="connsiteY330" fmla="*/ 4281728 h 6099994"/>
              <a:gd name="connsiteX331" fmla="*/ 3401986 w 4399653"/>
              <a:gd name="connsiteY331" fmla="*/ 4292830 h 6099994"/>
              <a:gd name="connsiteX332" fmla="*/ 3413852 w 4399653"/>
              <a:gd name="connsiteY332" fmla="*/ 4374091 h 6099994"/>
              <a:gd name="connsiteX333" fmla="*/ 3395116 w 4399653"/>
              <a:gd name="connsiteY333" fmla="*/ 4473098 h 6099994"/>
              <a:gd name="connsiteX334" fmla="*/ 3415746 w 4399653"/>
              <a:gd name="connsiteY334" fmla="*/ 4534818 h 6099994"/>
              <a:gd name="connsiteX335" fmla="*/ 3384371 w 4399653"/>
              <a:gd name="connsiteY335" fmla="*/ 4604135 h 6099994"/>
              <a:gd name="connsiteX336" fmla="*/ 3349968 w 4399653"/>
              <a:gd name="connsiteY336" fmla="*/ 4595880 h 6099994"/>
              <a:gd name="connsiteX337" fmla="*/ 3317393 w 4399653"/>
              <a:gd name="connsiteY337" fmla="*/ 4577402 h 6099994"/>
              <a:gd name="connsiteX338" fmla="*/ 3304284 w 4399653"/>
              <a:gd name="connsiteY338" fmla="*/ 4544458 h 6099994"/>
              <a:gd name="connsiteX339" fmla="*/ 3284673 w 4399653"/>
              <a:gd name="connsiteY339" fmla="*/ 4512464 h 6099994"/>
              <a:gd name="connsiteX340" fmla="*/ 3279343 w 4399653"/>
              <a:gd name="connsiteY340" fmla="*/ 4441868 h 6099994"/>
              <a:gd name="connsiteX341" fmla="*/ 3233914 w 4399653"/>
              <a:gd name="connsiteY341" fmla="*/ 4324015 h 6099994"/>
              <a:gd name="connsiteX342" fmla="*/ 3242241 w 4399653"/>
              <a:gd name="connsiteY342" fmla="*/ 4312839 h 6099994"/>
              <a:gd name="connsiteX343" fmla="*/ 3204043 w 4399653"/>
              <a:gd name="connsiteY343" fmla="*/ 4278581 h 6099994"/>
              <a:gd name="connsiteX344" fmla="*/ 3164124 w 4399653"/>
              <a:gd name="connsiteY344" fmla="*/ 4289389 h 6099994"/>
              <a:gd name="connsiteX345" fmla="*/ 3123330 w 4399653"/>
              <a:gd name="connsiteY345" fmla="*/ 4316924 h 6099994"/>
              <a:gd name="connsiteX346" fmla="*/ 3109013 w 4399653"/>
              <a:gd name="connsiteY346" fmla="*/ 4343913 h 6099994"/>
              <a:gd name="connsiteX347" fmla="*/ 3097473 w 4399653"/>
              <a:gd name="connsiteY347" fmla="*/ 4367177 h 6099994"/>
              <a:gd name="connsiteX348" fmla="*/ 3073366 w 4399653"/>
              <a:gd name="connsiteY348" fmla="*/ 4383975 h 6099994"/>
              <a:gd name="connsiteX349" fmla="*/ 3052914 w 4399653"/>
              <a:gd name="connsiteY349" fmla="*/ 4380325 h 6099994"/>
              <a:gd name="connsiteX350" fmla="*/ 3050140 w 4399653"/>
              <a:gd name="connsiteY350" fmla="*/ 4384049 h 6099994"/>
              <a:gd name="connsiteX351" fmla="*/ 2973740 w 4399653"/>
              <a:gd name="connsiteY351" fmla="*/ 4315533 h 6099994"/>
              <a:gd name="connsiteX352" fmla="*/ 2938898 w 4399653"/>
              <a:gd name="connsiteY352" fmla="*/ 4315642 h 6099994"/>
              <a:gd name="connsiteX353" fmla="*/ 2891056 w 4399653"/>
              <a:gd name="connsiteY353" fmla="*/ 4317646 h 6099994"/>
              <a:gd name="connsiteX354" fmla="*/ 2849714 w 4399653"/>
              <a:gd name="connsiteY354" fmla="*/ 4318706 h 6099994"/>
              <a:gd name="connsiteX355" fmla="*/ 2831600 w 4399653"/>
              <a:gd name="connsiteY355" fmla="*/ 4319690 h 6099994"/>
              <a:gd name="connsiteX356" fmla="*/ 2806619 w 4399653"/>
              <a:gd name="connsiteY356" fmla="*/ 4353215 h 6099994"/>
              <a:gd name="connsiteX357" fmla="*/ 2779666 w 4399653"/>
              <a:gd name="connsiteY357" fmla="*/ 4350512 h 6099994"/>
              <a:gd name="connsiteX358" fmla="*/ 2748039 w 4399653"/>
              <a:gd name="connsiteY358" fmla="*/ 4338533 h 6099994"/>
              <a:gd name="connsiteX359" fmla="*/ 2734492 w 4399653"/>
              <a:gd name="connsiteY359" fmla="*/ 4313954 h 6099994"/>
              <a:gd name="connsiteX360" fmla="*/ 2733945 w 4399653"/>
              <a:gd name="connsiteY360" fmla="*/ 4287476 h 6099994"/>
              <a:gd name="connsiteX361" fmla="*/ 2711594 w 4399653"/>
              <a:gd name="connsiteY361" fmla="*/ 4270821 h 6099994"/>
              <a:gd name="connsiteX362" fmla="*/ 2717145 w 4399653"/>
              <a:gd name="connsiteY362" fmla="*/ 4263371 h 6099994"/>
              <a:gd name="connsiteX363" fmla="*/ 2699470 w 4399653"/>
              <a:gd name="connsiteY363" fmla="*/ 4255995 h 6099994"/>
              <a:gd name="connsiteX364" fmla="*/ 2696695 w 4399653"/>
              <a:gd name="connsiteY364" fmla="*/ 4259718 h 6099994"/>
              <a:gd name="connsiteX365" fmla="*/ 2659444 w 4399653"/>
              <a:gd name="connsiteY365" fmla="*/ 4231961 h 6099994"/>
              <a:gd name="connsiteX366" fmla="*/ 2627450 w 4399653"/>
              <a:gd name="connsiteY366" fmla="*/ 4251573 h 6099994"/>
              <a:gd name="connsiteX367" fmla="*/ 2592681 w 4399653"/>
              <a:gd name="connsiteY367" fmla="*/ 4274908 h 6099994"/>
              <a:gd name="connsiteX368" fmla="*/ 2581506 w 4399653"/>
              <a:gd name="connsiteY368" fmla="*/ 4266580 h 6099994"/>
              <a:gd name="connsiteX369" fmla="*/ 2563866 w 4399653"/>
              <a:gd name="connsiteY369" fmla="*/ 4270817 h 6099994"/>
              <a:gd name="connsiteX370" fmla="*/ 2548054 w 4399653"/>
              <a:gd name="connsiteY370" fmla="*/ 4264826 h 6099994"/>
              <a:gd name="connsiteX371" fmla="*/ 2531729 w 4399653"/>
              <a:gd name="connsiteY371" fmla="*/ 4243971 h 6099994"/>
              <a:gd name="connsiteX372" fmla="*/ 2514456 w 4399653"/>
              <a:gd name="connsiteY372" fmla="*/ 4216619 h 6099994"/>
              <a:gd name="connsiteX373" fmla="*/ 2528335 w 4399653"/>
              <a:gd name="connsiteY373" fmla="*/ 4197993 h 6099994"/>
              <a:gd name="connsiteX374" fmla="*/ 2518948 w 4399653"/>
              <a:gd name="connsiteY374" fmla="*/ 4167826 h 6099994"/>
              <a:gd name="connsiteX375" fmla="*/ 2495613 w 4399653"/>
              <a:gd name="connsiteY375" fmla="*/ 4133057 h 6099994"/>
              <a:gd name="connsiteX376" fmla="*/ 2414756 w 4399653"/>
              <a:gd name="connsiteY376" fmla="*/ 4124946 h 6099994"/>
              <a:gd name="connsiteX377" fmla="*/ 2347993 w 4399653"/>
              <a:gd name="connsiteY377" fmla="*/ 4167893 h 6099994"/>
              <a:gd name="connsiteX378" fmla="*/ 2340543 w 4399653"/>
              <a:gd name="connsiteY378" fmla="*/ 4162341 h 6099994"/>
              <a:gd name="connsiteX379" fmla="*/ 2332216 w 4399653"/>
              <a:gd name="connsiteY379" fmla="*/ 4173517 h 6099994"/>
              <a:gd name="connsiteX380" fmla="*/ 2309795 w 4399653"/>
              <a:gd name="connsiteY380" fmla="*/ 4133635 h 6099994"/>
              <a:gd name="connsiteX381" fmla="*/ 2304099 w 4399653"/>
              <a:gd name="connsiteY381" fmla="*/ 4094629 h 6099994"/>
              <a:gd name="connsiteX382" fmla="*/ 2322580 w 4399653"/>
              <a:gd name="connsiteY382" fmla="*/ 4062055 h 6099994"/>
              <a:gd name="connsiteX383" fmla="*/ 2320679 w 4399653"/>
              <a:gd name="connsiteY383" fmla="*/ 4049053 h 6099994"/>
              <a:gd name="connsiteX384" fmla="*/ 2315057 w 4399653"/>
              <a:gd name="connsiteY384" fmla="*/ 4033277 h 6099994"/>
              <a:gd name="connsiteX385" fmla="*/ 2281603 w 4399653"/>
              <a:gd name="connsiteY385" fmla="*/ 4031522 h 6099994"/>
              <a:gd name="connsiteX386" fmla="*/ 2252899 w 4399653"/>
              <a:gd name="connsiteY386" fmla="*/ 4062271 h 6099994"/>
              <a:gd name="connsiteX387" fmla="*/ 2251143 w 4399653"/>
              <a:gd name="connsiteY387" fmla="*/ 4095725 h 6099994"/>
              <a:gd name="connsiteX388" fmla="*/ 2240114 w 4399653"/>
              <a:gd name="connsiteY388" fmla="*/ 4133851 h 6099994"/>
              <a:gd name="connsiteX389" fmla="*/ 2236388 w 4399653"/>
              <a:gd name="connsiteY389" fmla="*/ 4131075 h 6099994"/>
              <a:gd name="connsiteX390" fmla="*/ 2146325 w 4399653"/>
              <a:gd name="connsiteY390" fmla="*/ 4150868 h 6099994"/>
              <a:gd name="connsiteX391" fmla="*/ 2137999 w 4399653"/>
              <a:gd name="connsiteY391" fmla="*/ 4162041 h 6099994"/>
              <a:gd name="connsiteX392" fmla="*/ 2123100 w 4399653"/>
              <a:gd name="connsiteY392" fmla="*/ 4150939 h 6099994"/>
              <a:gd name="connsiteX393" fmla="*/ 2073026 w 4399653"/>
              <a:gd name="connsiteY393" fmla="*/ 4183150 h 6099994"/>
              <a:gd name="connsiteX394" fmla="*/ 2027632 w 4399653"/>
              <a:gd name="connsiteY394" fmla="*/ 4224635 h 6099994"/>
              <a:gd name="connsiteX395" fmla="*/ 2032815 w 4399653"/>
              <a:gd name="connsiteY395" fmla="*/ 4248777 h 6099994"/>
              <a:gd name="connsiteX396" fmla="*/ 2025949 w 4399653"/>
              <a:gd name="connsiteY396" fmla="*/ 4281315 h 6099994"/>
              <a:gd name="connsiteX397" fmla="*/ 2040849 w 4399653"/>
              <a:gd name="connsiteY397" fmla="*/ 4292418 h 6099994"/>
              <a:gd name="connsiteX398" fmla="*/ 2026970 w 4399653"/>
              <a:gd name="connsiteY398" fmla="*/ 4311043 h 6099994"/>
              <a:gd name="connsiteX399" fmla="*/ 2053478 w 4399653"/>
              <a:gd name="connsiteY399" fmla="*/ 4469838 h 6099994"/>
              <a:gd name="connsiteX400" fmla="*/ 2065674 w 4399653"/>
              <a:gd name="connsiteY400" fmla="*/ 4507893 h 6099994"/>
              <a:gd name="connsiteX401" fmla="*/ 2068559 w 4399653"/>
              <a:gd name="connsiteY401" fmla="*/ 4539010 h 6099994"/>
              <a:gd name="connsiteX402" fmla="*/ 2061218 w 4399653"/>
              <a:gd name="connsiteY402" fmla="*/ 4568301 h 6099994"/>
              <a:gd name="connsiteX403" fmla="*/ 2033900 w 4399653"/>
              <a:gd name="connsiteY403" fmla="*/ 4597185 h 6099994"/>
              <a:gd name="connsiteX404" fmla="*/ 2001028 w 4399653"/>
              <a:gd name="connsiteY404" fmla="*/ 4633523 h 6099994"/>
              <a:gd name="connsiteX405" fmla="*/ 2015929 w 4399653"/>
              <a:gd name="connsiteY405" fmla="*/ 4644627 h 6099994"/>
              <a:gd name="connsiteX406" fmla="*/ 2002999 w 4399653"/>
              <a:gd name="connsiteY406" fmla="*/ 4669751 h 6099994"/>
              <a:gd name="connsiteX407" fmla="*/ 1960415 w 4399653"/>
              <a:gd name="connsiteY407" fmla="*/ 4719128 h 6099994"/>
              <a:gd name="connsiteX408" fmla="*/ 1899131 w 4399653"/>
              <a:gd name="connsiteY408" fmla="*/ 4731396 h 6099994"/>
              <a:gd name="connsiteX409" fmla="*/ 1879701 w 4399653"/>
              <a:gd name="connsiteY409" fmla="*/ 4757471 h 6099994"/>
              <a:gd name="connsiteX410" fmla="*/ 1862977 w 4399653"/>
              <a:gd name="connsiteY410" fmla="*/ 4756594 h 6099994"/>
              <a:gd name="connsiteX411" fmla="*/ 1843474 w 4399653"/>
              <a:gd name="connsiteY411" fmla="*/ 4759442 h 6099994"/>
              <a:gd name="connsiteX412" fmla="*/ 1835146 w 4399653"/>
              <a:gd name="connsiteY412" fmla="*/ 4770618 h 6099994"/>
              <a:gd name="connsiteX413" fmla="*/ 1815644 w 4399653"/>
              <a:gd name="connsiteY413" fmla="*/ 4773464 h 6099994"/>
              <a:gd name="connsiteX414" fmla="*/ 1792418 w 4399653"/>
              <a:gd name="connsiteY414" fmla="*/ 4773537 h 6099994"/>
              <a:gd name="connsiteX415" fmla="*/ 1775763 w 4399653"/>
              <a:gd name="connsiteY415" fmla="*/ 4795888 h 6099994"/>
              <a:gd name="connsiteX416" fmla="*/ 1761811 w 4399653"/>
              <a:gd name="connsiteY416" fmla="*/ 4791287 h 6099994"/>
              <a:gd name="connsiteX417" fmla="*/ 1745084 w 4399653"/>
              <a:gd name="connsiteY417" fmla="*/ 4790409 h 6099994"/>
              <a:gd name="connsiteX418" fmla="*/ 1736758 w 4399653"/>
              <a:gd name="connsiteY418" fmla="*/ 4801583 h 6099994"/>
              <a:gd name="connsiteX419" fmla="*/ 1688332 w 4399653"/>
              <a:gd name="connsiteY419" fmla="*/ 4765498 h 6099994"/>
              <a:gd name="connsiteX420" fmla="*/ 1696658 w 4399653"/>
              <a:gd name="connsiteY420" fmla="*/ 4754324 h 6099994"/>
              <a:gd name="connsiteX421" fmla="*/ 1688259 w 4399653"/>
              <a:gd name="connsiteY421" fmla="*/ 4742271 h 6099994"/>
              <a:gd name="connsiteX422" fmla="*/ 1659919 w 4399653"/>
              <a:gd name="connsiteY422" fmla="*/ 4741430 h 6099994"/>
              <a:gd name="connsiteX423" fmla="*/ 1642754 w 4399653"/>
              <a:gd name="connsiteY423" fmla="*/ 4748916 h 6099994"/>
              <a:gd name="connsiteX424" fmla="*/ 1620405 w 4399653"/>
              <a:gd name="connsiteY424" fmla="*/ 4732263 h 6099994"/>
              <a:gd name="connsiteX425" fmla="*/ 1585125 w 4399653"/>
              <a:gd name="connsiteY425" fmla="*/ 4740735 h 6099994"/>
              <a:gd name="connsiteX426" fmla="*/ 1555324 w 4399653"/>
              <a:gd name="connsiteY426" fmla="*/ 4718529 h 6099994"/>
              <a:gd name="connsiteX427" fmla="*/ 1519827 w 4399653"/>
              <a:gd name="connsiteY427" fmla="*/ 4657317 h 6099994"/>
              <a:gd name="connsiteX428" fmla="*/ 1509601 w 4399653"/>
              <a:gd name="connsiteY428" fmla="*/ 4655492 h 6099994"/>
              <a:gd name="connsiteX429" fmla="*/ 1489151 w 4399653"/>
              <a:gd name="connsiteY429" fmla="*/ 4651839 h 6099994"/>
              <a:gd name="connsiteX430" fmla="*/ 1497478 w 4399653"/>
              <a:gd name="connsiteY430" fmla="*/ 4640664 h 6099994"/>
              <a:gd name="connsiteX431" fmla="*/ 1467677 w 4399653"/>
              <a:gd name="connsiteY431" fmla="*/ 4618457 h 6099994"/>
              <a:gd name="connsiteX432" fmla="*/ 1477282 w 4399653"/>
              <a:gd name="connsiteY432" fmla="*/ 4570580 h 6099994"/>
              <a:gd name="connsiteX433" fmla="*/ 1449712 w 4399653"/>
              <a:gd name="connsiteY433" fmla="*/ 4518170 h 6099994"/>
              <a:gd name="connsiteX434" fmla="*/ 1417137 w 4399653"/>
              <a:gd name="connsiteY434" fmla="*/ 4499691 h 6099994"/>
              <a:gd name="connsiteX435" fmla="*/ 1405083 w 4399653"/>
              <a:gd name="connsiteY435" fmla="*/ 4508090 h 6099994"/>
              <a:gd name="connsiteX436" fmla="*/ 1385949 w 4399653"/>
              <a:gd name="connsiteY436" fmla="*/ 4479347 h 6099994"/>
              <a:gd name="connsiteX437" fmla="*/ 1377986 w 4399653"/>
              <a:gd name="connsiteY437" fmla="*/ 4458931 h 6099994"/>
              <a:gd name="connsiteX438" fmla="*/ 1312872 w 4399653"/>
              <a:gd name="connsiteY438" fmla="*/ 4433584 h 6099994"/>
              <a:gd name="connsiteX439" fmla="*/ 1272004 w 4399653"/>
              <a:gd name="connsiteY439" fmla="*/ 4437892 h 6099994"/>
              <a:gd name="connsiteX440" fmla="*/ 1251624 w 4399653"/>
              <a:gd name="connsiteY440" fmla="*/ 4457465 h 6099994"/>
              <a:gd name="connsiteX441" fmla="*/ 1244175 w 4399653"/>
              <a:gd name="connsiteY441" fmla="*/ 4451914 h 6099994"/>
              <a:gd name="connsiteX442" fmla="*/ 1221969 w 4399653"/>
              <a:gd name="connsiteY442" fmla="*/ 4481715 h 6099994"/>
              <a:gd name="connsiteX443" fmla="*/ 1186252 w 4399653"/>
              <a:gd name="connsiteY443" fmla="*/ 4498549 h 6099994"/>
              <a:gd name="connsiteX444" fmla="*/ 1156083 w 4399653"/>
              <a:gd name="connsiteY444" fmla="*/ 4507935 h 6099994"/>
              <a:gd name="connsiteX445" fmla="*/ 1089032 w 4399653"/>
              <a:gd name="connsiteY445" fmla="*/ 4457972 h 6099994"/>
              <a:gd name="connsiteX446" fmla="*/ 1066611 w 4399653"/>
              <a:gd name="connsiteY446" fmla="*/ 4418089 h 6099994"/>
              <a:gd name="connsiteX447" fmla="*/ 992656 w 4399653"/>
              <a:gd name="connsiteY447" fmla="*/ 4389053 h 6099994"/>
              <a:gd name="connsiteX448" fmla="*/ 938824 w 4399653"/>
              <a:gd name="connsiteY448" fmla="*/ 4406874 h 6099994"/>
              <a:gd name="connsiteX449" fmla="*/ 892440 w 4399653"/>
              <a:gd name="connsiteY449" fmla="*/ 4430248 h 6099994"/>
              <a:gd name="connsiteX450" fmla="*/ 840839 w 4399653"/>
              <a:gd name="connsiteY450" fmla="*/ 4417864 h 6099994"/>
              <a:gd name="connsiteX451" fmla="*/ 846390 w 4399653"/>
              <a:gd name="connsiteY451" fmla="*/ 4410414 h 6099994"/>
              <a:gd name="connsiteX452" fmla="*/ 808190 w 4399653"/>
              <a:gd name="connsiteY452" fmla="*/ 4376155 h 6099994"/>
              <a:gd name="connsiteX453" fmla="*/ 816515 w 4399653"/>
              <a:gd name="connsiteY453" fmla="*/ 4364982 h 6099994"/>
              <a:gd name="connsiteX454" fmla="*/ 808593 w 4399653"/>
              <a:gd name="connsiteY454" fmla="*/ 4356179 h 6099994"/>
              <a:gd name="connsiteX455" fmla="*/ 796941 w 4399653"/>
              <a:gd name="connsiteY455" fmla="*/ 4344601 h 6099994"/>
              <a:gd name="connsiteX456" fmla="*/ 810819 w 4399653"/>
              <a:gd name="connsiteY456" fmla="*/ 4325976 h 6099994"/>
              <a:gd name="connsiteX457" fmla="*/ 789859 w 4399653"/>
              <a:gd name="connsiteY457" fmla="*/ 4307458 h 6099994"/>
              <a:gd name="connsiteX458" fmla="*/ 757720 w 4399653"/>
              <a:gd name="connsiteY458" fmla="*/ 4280614 h 6099994"/>
              <a:gd name="connsiteX459" fmla="*/ 732595 w 4399653"/>
              <a:gd name="connsiteY459" fmla="*/ 4267686 h 6099994"/>
              <a:gd name="connsiteX460" fmla="*/ 710352 w 4399653"/>
              <a:gd name="connsiteY460" fmla="*/ 4285874 h 6099994"/>
              <a:gd name="connsiteX461" fmla="*/ 688989 w 4399653"/>
              <a:gd name="connsiteY461" fmla="*/ 4287332 h 6099994"/>
              <a:gd name="connsiteX462" fmla="*/ 680661 w 4399653"/>
              <a:gd name="connsiteY462" fmla="*/ 4298508 h 6099994"/>
              <a:gd name="connsiteX463" fmla="*/ 657432 w 4399653"/>
              <a:gd name="connsiteY463" fmla="*/ 4298579 h 6099994"/>
              <a:gd name="connsiteX464" fmla="*/ 640708 w 4399653"/>
              <a:gd name="connsiteY464" fmla="*/ 4297703 h 6099994"/>
              <a:gd name="connsiteX465" fmla="*/ 544770 w 4399653"/>
              <a:gd name="connsiteY465" fmla="*/ 4220420 h 6099994"/>
              <a:gd name="connsiteX466" fmla="*/ 445105 w 4399653"/>
              <a:gd name="connsiteY466" fmla="*/ 4140363 h 6099994"/>
              <a:gd name="connsiteX467" fmla="*/ 444084 w 4399653"/>
              <a:gd name="connsiteY467" fmla="*/ 4110636 h 6099994"/>
              <a:gd name="connsiteX468" fmla="*/ 457963 w 4399653"/>
              <a:gd name="connsiteY468" fmla="*/ 4092011 h 6099994"/>
              <a:gd name="connsiteX469" fmla="*/ 448613 w 4399653"/>
              <a:gd name="connsiteY469" fmla="*/ 4073457 h 6099994"/>
              <a:gd name="connsiteX470" fmla="*/ 455993 w 4399653"/>
              <a:gd name="connsiteY470" fmla="*/ 4055781 h 6099994"/>
              <a:gd name="connsiteX471" fmla="*/ 440144 w 4399653"/>
              <a:gd name="connsiteY471" fmla="*/ 4038176 h 6099994"/>
              <a:gd name="connsiteX472" fmla="*/ 451246 w 4399653"/>
              <a:gd name="connsiteY472" fmla="*/ 4023277 h 6099994"/>
              <a:gd name="connsiteX473" fmla="*/ 399094 w 4399653"/>
              <a:gd name="connsiteY473" fmla="*/ 3984416 h 6099994"/>
              <a:gd name="connsiteX474" fmla="*/ 380542 w 4399653"/>
              <a:gd name="connsiteY474" fmla="*/ 3993764 h 6099994"/>
              <a:gd name="connsiteX475" fmla="*/ 366590 w 4399653"/>
              <a:gd name="connsiteY475" fmla="*/ 3989163 h 6099994"/>
              <a:gd name="connsiteX476" fmla="*/ 363814 w 4399653"/>
              <a:gd name="connsiteY476" fmla="*/ 3992889 h 6099994"/>
              <a:gd name="connsiteX477" fmla="*/ 337338 w 4399653"/>
              <a:gd name="connsiteY477" fmla="*/ 3993437 h 6099994"/>
              <a:gd name="connsiteX478" fmla="*/ 305235 w 4399653"/>
              <a:gd name="connsiteY478" fmla="*/ 3978206 h 6099994"/>
              <a:gd name="connsiteX479" fmla="*/ 310786 w 4399653"/>
              <a:gd name="connsiteY479" fmla="*/ 3970756 h 6099994"/>
              <a:gd name="connsiteX480" fmla="*/ 288437 w 4399653"/>
              <a:gd name="connsiteY480" fmla="*/ 3954103 h 6099994"/>
              <a:gd name="connsiteX481" fmla="*/ 293039 w 4399653"/>
              <a:gd name="connsiteY481" fmla="*/ 3940151 h 6099994"/>
              <a:gd name="connsiteX482" fmla="*/ 322621 w 4399653"/>
              <a:gd name="connsiteY482" fmla="*/ 3892674 h 6099994"/>
              <a:gd name="connsiteX483" fmla="*/ 307722 w 4399653"/>
              <a:gd name="connsiteY483" fmla="*/ 3881572 h 6099994"/>
              <a:gd name="connsiteX484" fmla="*/ 326202 w 4399653"/>
              <a:gd name="connsiteY484" fmla="*/ 3848995 h 6099994"/>
              <a:gd name="connsiteX485" fmla="*/ 300056 w 4399653"/>
              <a:gd name="connsiteY485" fmla="*/ 3806336 h 6099994"/>
              <a:gd name="connsiteX486" fmla="*/ 294505 w 4399653"/>
              <a:gd name="connsiteY486" fmla="*/ 3813786 h 6099994"/>
              <a:gd name="connsiteX487" fmla="*/ 280078 w 4399653"/>
              <a:gd name="connsiteY487" fmla="*/ 3805935 h 6099994"/>
              <a:gd name="connsiteX488" fmla="*/ 262877 w 4399653"/>
              <a:gd name="connsiteY488" fmla="*/ 3801808 h 6099994"/>
              <a:gd name="connsiteX489" fmla="*/ 260102 w 4399653"/>
              <a:gd name="connsiteY489" fmla="*/ 3805532 h 6099994"/>
              <a:gd name="connsiteX490" fmla="*/ 248489 w 4399653"/>
              <a:gd name="connsiteY490" fmla="*/ 3805568 h 6099994"/>
              <a:gd name="connsiteX491" fmla="*/ 233149 w 4399653"/>
              <a:gd name="connsiteY491" fmla="*/ 3802828 h 6099994"/>
              <a:gd name="connsiteX492" fmla="*/ 221098 w 4399653"/>
              <a:gd name="connsiteY492" fmla="*/ 3811229 h 6099994"/>
              <a:gd name="connsiteX493" fmla="*/ 184868 w 4399653"/>
              <a:gd name="connsiteY493" fmla="*/ 3813199 h 6099994"/>
              <a:gd name="connsiteX494" fmla="*/ 156017 w 4399653"/>
              <a:gd name="connsiteY494" fmla="*/ 3797496 h 6099994"/>
              <a:gd name="connsiteX495" fmla="*/ 135494 w 4399653"/>
              <a:gd name="connsiteY495" fmla="*/ 3770616 h 6099994"/>
              <a:gd name="connsiteX496" fmla="*/ 142872 w 4399653"/>
              <a:gd name="connsiteY496" fmla="*/ 3752938 h 6099994"/>
              <a:gd name="connsiteX497" fmla="*/ 135422 w 4399653"/>
              <a:gd name="connsiteY497" fmla="*/ 3747387 h 6099994"/>
              <a:gd name="connsiteX498" fmla="*/ 156678 w 4399653"/>
              <a:gd name="connsiteY498" fmla="*/ 3711084 h 6099994"/>
              <a:gd name="connsiteX499" fmla="*/ 151930 w 4399653"/>
              <a:gd name="connsiteY499" fmla="*/ 3678582 h 6099994"/>
              <a:gd name="connsiteX500" fmla="*/ 167638 w 4399653"/>
              <a:gd name="connsiteY500" fmla="*/ 3649731 h 6099994"/>
              <a:gd name="connsiteX501" fmla="*/ 122935 w 4399653"/>
              <a:gd name="connsiteY501" fmla="*/ 3616421 h 6099994"/>
              <a:gd name="connsiteX502" fmla="*/ 94121 w 4399653"/>
              <a:gd name="connsiteY502" fmla="*/ 3612330 h 6099994"/>
              <a:gd name="connsiteX503" fmla="*/ 70858 w 4399653"/>
              <a:gd name="connsiteY503" fmla="*/ 3600790 h 6099994"/>
              <a:gd name="connsiteX504" fmla="*/ 65306 w 4399653"/>
              <a:gd name="connsiteY504" fmla="*/ 3608240 h 6099994"/>
              <a:gd name="connsiteX505" fmla="*/ 154 w 4399653"/>
              <a:gd name="connsiteY505" fmla="*/ 3571277 h 6099994"/>
              <a:gd name="connsiteX506" fmla="*/ 80 w 4399653"/>
              <a:gd name="connsiteY506" fmla="*/ 3548050 h 6099994"/>
              <a:gd name="connsiteX507" fmla="*/ 9286 w 4399653"/>
              <a:gd name="connsiteY507" fmla="*/ 3520148 h 6099994"/>
              <a:gd name="connsiteX508" fmla="*/ 13012 w 4399653"/>
              <a:gd name="connsiteY508" fmla="*/ 3522925 h 6099994"/>
              <a:gd name="connsiteX509" fmla="*/ 102124 w 4399653"/>
              <a:gd name="connsiteY509" fmla="*/ 3496631 h 6099994"/>
              <a:gd name="connsiteX510" fmla="*/ 189409 w 4399653"/>
              <a:gd name="connsiteY510" fmla="*/ 3480566 h 6099994"/>
              <a:gd name="connsiteX511" fmla="*/ 200585 w 4399653"/>
              <a:gd name="connsiteY511" fmla="*/ 3488894 h 6099994"/>
              <a:gd name="connsiteX512" fmla="*/ 222718 w 4399653"/>
              <a:gd name="connsiteY512" fmla="*/ 3435866 h 6099994"/>
              <a:gd name="connsiteX513" fmla="*/ 209607 w 4399653"/>
              <a:gd name="connsiteY513" fmla="*/ 3402924 h 6099994"/>
              <a:gd name="connsiteX514" fmla="*/ 193721 w 4399653"/>
              <a:gd name="connsiteY514" fmla="*/ 3373707 h 6099994"/>
              <a:gd name="connsiteX515" fmla="*/ 151394 w 4399653"/>
              <a:gd name="connsiteY515" fmla="*/ 3356648 h 6099994"/>
              <a:gd name="connsiteX516" fmla="*/ 109068 w 4399653"/>
              <a:gd name="connsiteY516" fmla="*/ 3339594 h 6099994"/>
              <a:gd name="connsiteX517" fmla="*/ 108959 w 4399653"/>
              <a:gd name="connsiteY517" fmla="*/ 3304751 h 6099994"/>
              <a:gd name="connsiteX518" fmla="*/ 125578 w 4399653"/>
              <a:gd name="connsiteY518" fmla="*/ 3270787 h 6099994"/>
              <a:gd name="connsiteX519" fmla="*/ 144130 w 4399653"/>
              <a:gd name="connsiteY519" fmla="*/ 3261439 h 6099994"/>
              <a:gd name="connsiteX520" fmla="*/ 143181 w 4399653"/>
              <a:gd name="connsiteY520" fmla="*/ 3254940 h 6099994"/>
              <a:gd name="connsiteX521" fmla="*/ 164071 w 4399653"/>
              <a:gd name="connsiteY521" fmla="*/ 3250226 h 6099994"/>
              <a:gd name="connsiteX522" fmla="*/ 196064 w 4399653"/>
              <a:gd name="connsiteY522" fmla="*/ 3230617 h 6099994"/>
              <a:gd name="connsiteX523" fmla="*/ 203917 w 4399653"/>
              <a:gd name="connsiteY523" fmla="*/ 3216192 h 6099994"/>
              <a:gd name="connsiteX524" fmla="*/ 211769 w 4399653"/>
              <a:gd name="connsiteY524" fmla="*/ 3201768 h 6099994"/>
              <a:gd name="connsiteX525" fmla="*/ 196868 w 4399653"/>
              <a:gd name="connsiteY525" fmla="*/ 3190664 h 6099994"/>
              <a:gd name="connsiteX526" fmla="*/ 210746 w 4399653"/>
              <a:gd name="connsiteY526" fmla="*/ 3172039 h 6099994"/>
              <a:gd name="connsiteX527" fmla="*/ 197674 w 4399653"/>
              <a:gd name="connsiteY527" fmla="*/ 3150708 h 6099994"/>
              <a:gd name="connsiteX528" fmla="*/ 208776 w 4399653"/>
              <a:gd name="connsiteY528" fmla="*/ 3135809 h 6099994"/>
              <a:gd name="connsiteX529" fmla="*/ 174302 w 4399653"/>
              <a:gd name="connsiteY529" fmla="*/ 3104325 h 6099994"/>
              <a:gd name="connsiteX530" fmla="*/ 141983 w 4399653"/>
              <a:gd name="connsiteY530" fmla="*/ 3019413 h 6099994"/>
              <a:gd name="connsiteX531" fmla="*/ 170071 w 4399653"/>
              <a:gd name="connsiteY531" fmla="*/ 2938960 h 6099994"/>
              <a:gd name="connsiteX532" fmla="*/ 184970 w 4399653"/>
              <a:gd name="connsiteY532" fmla="*/ 2950062 h 6099994"/>
              <a:gd name="connsiteX533" fmla="*/ 239610 w 4399653"/>
              <a:gd name="connsiteY533" fmla="*/ 2892288 h 6099994"/>
              <a:gd name="connsiteX534" fmla="*/ 261448 w 4399653"/>
              <a:gd name="connsiteY534" fmla="*/ 2894078 h 6099994"/>
              <a:gd name="connsiteX535" fmla="*/ 286062 w 4399653"/>
              <a:gd name="connsiteY535" fmla="*/ 2892144 h 6099994"/>
              <a:gd name="connsiteX536" fmla="*/ 302717 w 4399653"/>
              <a:gd name="connsiteY536" fmla="*/ 2869792 h 6099994"/>
              <a:gd name="connsiteX537" fmla="*/ 310169 w 4399653"/>
              <a:gd name="connsiteY537" fmla="*/ 2875345 h 6099994"/>
              <a:gd name="connsiteX538" fmla="*/ 314769 w 4399653"/>
              <a:gd name="connsiteY538" fmla="*/ 2861395 h 6099994"/>
              <a:gd name="connsiteX539" fmla="*/ 322147 w 4399653"/>
              <a:gd name="connsiteY539" fmla="*/ 2843717 h 6099994"/>
              <a:gd name="connsiteX540" fmla="*/ 332375 w 4399653"/>
              <a:gd name="connsiteY540" fmla="*/ 2845544 h 6099994"/>
              <a:gd name="connsiteX541" fmla="*/ 346692 w 4399653"/>
              <a:gd name="connsiteY541" fmla="*/ 2818555 h 6099994"/>
              <a:gd name="connsiteX542" fmla="*/ 352679 w 4399653"/>
              <a:gd name="connsiteY542" fmla="*/ 2802743 h 6099994"/>
              <a:gd name="connsiteX543" fmla="*/ 359181 w 4399653"/>
              <a:gd name="connsiteY543" fmla="*/ 2801793 h 6099994"/>
              <a:gd name="connsiteX544" fmla="*/ 365207 w 4399653"/>
              <a:gd name="connsiteY544" fmla="*/ 2797593 h 6099994"/>
              <a:gd name="connsiteX545" fmla="*/ 371235 w 4399653"/>
              <a:gd name="connsiteY545" fmla="*/ 2793394 h 6099994"/>
              <a:gd name="connsiteX546" fmla="*/ 363783 w 4399653"/>
              <a:gd name="connsiteY546" fmla="*/ 2787841 h 6099994"/>
              <a:gd name="connsiteX547" fmla="*/ 380438 w 4399653"/>
              <a:gd name="connsiteY547" fmla="*/ 2765490 h 6099994"/>
              <a:gd name="connsiteX548" fmla="*/ 372988 w 4399653"/>
              <a:gd name="connsiteY548" fmla="*/ 2759939 h 6099994"/>
              <a:gd name="connsiteX549" fmla="*/ 389642 w 4399653"/>
              <a:gd name="connsiteY549" fmla="*/ 2737590 h 6099994"/>
              <a:gd name="connsiteX550" fmla="*/ 397896 w 4399653"/>
              <a:gd name="connsiteY550" fmla="*/ 2703188 h 6099994"/>
              <a:gd name="connsiteX551" fmla="*/ 386651 w 4399653"/>
              <a:gd name="connsiteY551" fmla="*/ 2671633 h 6099994"/>
              <a:gd name="connsiteX552" fmla="*/ 379565 w 4399653"/>
              <a:gd name="connsiteY552" fmla="*/ 2634491 h 6099994"/>
              <a:gd name="connsiteX553" fmla="*/ 403087 w 4399653"/>
              <a:gd name="connsiteY553" fmla="*/ 2579599 h 6099994"/>
              <a:gd name="connsiteX554" fmla="*/ 450018 w 4399653"/>
              <a:gd name="connsiteY554" fmla="*/ 2582707 h 6099994"/>
              <a:gd name="connsiteX555" fmla="*/ 496875 w 4399653"/>
              <a:gd name="connsiteY555" fmla="*/ 2562585 h 6099994"/>
              <a:gd name="connsiteX556" fmla="*/ 508051 w 4399653"/>
              <a:gd name="connsiteY556" fmla="*/ 2570912 h 6099994"/>
              <a:gd name="connsiteX557" fmla="*/ 547383 w 4399653"/>
              <a:gd name="connsiteY557" fmla="*/ 2522014 h 6099994"/>
              <a:gd name="connsiteX558" fmla="*/ 602641 w 4399653"/>
              <a:gd name="connsiteY558" fmla="*/ 2513942 h 6099994"/>
              <a:gd name="connsiteX559" fmla="*/ 638214 w 4399653"/>
              <a:gd name="connsiteY559" fmla="*/ 2450654 h 6099994"/>
              <a:gd name="connsiteX560" fmla="*/ 668237 w 4399653"/>
              <a:gd name="connsiteY560" fmla="*/ 2394815 h 6099994"/>
              <a:gd name="connsiteX561" fmla="*/ 675687 w 4399653"/>
              <a:gd name="connsiteY561" fmla="*/ 2400366 h 6099994"/>
              <a:gd name="connsiteX562" fmla="*/ 686790 w 4399653"/>
              <a:gd name="connsiteY562" fmla="*/ 2385465 h 6099994"/>
              <a:gd name="connsiteX563" fmla="*/ 707241 w 4399653"/>
              <a:gd name="connsiteY563" fmla="*/ 2389117 h 6099994"/>
              <a:gd name="connsiteX564" fmla="*/ 741498 w 4399653"/>
              <a:gd name="connsiteY564" fmla="*/ 2350919 h 6099994"/>
              <a:gd name="connsiteX565" fmla="*/ 760124 w 4399653"/>
              <a:gd name="connsiteY565" fmla="*/ 2364798 h 6099994"/>
              <a:gd name="connsiteX566" fmla="*/ 819071 w 4399653"/>
              <a:gd name="connsiteY566" fmla="*/ 2347890 h 6099994"/>
              <a:gd name="connsiteX567" fmla="*/ 879841 w 4399653"/>
              <a:gd name="connsiteY567" fmla="*/ 2320757 h 6099994"/>
              <a:gd name="connsiteX568" fmla="*/ 894741 w 4399653"/>
              <a:gd name="connsiteY568" fmla="*/ 2331860 h 6099994"/>
              <a:gd name="connsiteX569" fmla="*/ 953177 w 4399653"/>
              <a:gd name="connsiteY569" fmla="*/ 2300088 h 6099994"/>
              <a:gd name="connsiteX570" fmla="*/ 1010661 w 4399653"/>
              <a:gd name="connsiteY570" fmla="*/ 2261817 h 6099994"/>
              <a:gd name="connsiteX571" fmla="*/ 1036591 w 4399653"/>
              <a:gd name="connsiteY571" fmla="*/ 2234791 h 6099994"/>
              <a:gd name="connsiteX572" fmla="*/ 1047767 w 4399653"/>
              <a:gd name="connsiteY572" fmla="*/ 2243119 h 6099994"/>
              <a:gd name="connsiteX573" fmla="*/ 1070413 w 4399653"/>
              <a:gd name="connsiteY573" fmla="*/ 2204955 h 6099994"/>
              <a:gd name="connsiteX574" fmla="*/ 1089329 w 4399653"/>
              <a:gd name="connsiteY574" fmla="*/ 2164016 h 6099994"/>
              <a:gd name="connsiteX575" fmla="*/ 1117197 w 4399653"/>
              <a:gd name="connsiteY575" fmla="*/ 2161606 h 6099994"/>
              <a:gd name="connsiteX576" fmla="*/ 1145062 w 4399653"/>
              <a:gd name="connsiteY576" fmla="*/ 2159198 h 6099994"/>
              <a:gd name="connsiteX577" fmla="*/ 1159014 w 4399653"/>
              <a:gd name="connsiteY577" fmla="*/ 2163800 h 6099994"/>
              <a:gd name="connsiteX578" fmla="*/ 1164565 w 4399653"/>
              <a:gd name="connsiteY578" fmla="*/ 2156350 h 6099994"/>
              <a:gd name="connsiteX579" fmla="*/ 1183190 w 4399653"/>
              <a:gd name="connsiteY579" fmla="*/ 2170229 h 6099994"/>
              <a:gd name="connsiteX580" fmla="*/ 1191518 w 4399653"/>
              <a:gd name="connsiteY580" fmla="*/ 2159053 h 6099994"/>
              <a:gd name="connsiteX581" fmla="*/ 1250170 w 4399653"/>
              <a:gd name="connsiteY581" fmla="*/ 2196963 h 6099994"/>
              <a:gd name="connsiteX582" fmla="*/ 1255721 w 4399653"/>
              <a:gd name="connsiteY582" fmla="*/ 2189513 h 6099994"/>
              <a:gd name="connsiteX583" fmla="*/ 1279897 w 4399653"/>
              <a:gd name="connsiteY583" fmla="*/ 2195943 h 6099994"/>
              <a:gd name="connsiteX584" fmla="*/ 1307797 w 4399653"/>
              <a:gd name="connsiteY584" fmla="*/ 2205146 h 6099994"/>
              <a:gd name="connsiteX585" fmla="*/ 1313350 w 4399653"/>
              <a:gd name="connsiteY585" fmla="*/ 2197694 h 6099994"/>
              <a:gd name="connsiteX586" fmla="*/ 1336612 w 4399653"/>
              <a:gd name="connsiteY586" fmla="*/ 2209236 h 6099994"/>
              <a:gd name="connsiteX587" fmla="*/ 1363601 w 4399653"/>
              <a:gd name="connsiteY587" fmla="*/ 2223553 h 6099994"/>
              <a:gd name="connsiteX588" fmla="*/ 1369152 w 4399653"/>
              <a:gd name="connsiteY588" fmla="*/ 2216103 h 6099994"/>
              <a:gd name="connsiteX589" fmla="*/ 1373828 w 4399653"/>
              <a:gd name="connsiteY589" fmla="*/ 2225382 h 6099994"/>
              <a:gd name="connsiteX590" fmla="*/ 1371053 w 4399653"/>
              <a:gd name="connsiteY590" fmla="*/ 2229106 h 6099994"/>
              <a:gd name="connsiteX591" fmla="*/ 1453004 w 4399653"/>
              <a:gd name="connsiteY591" fmla="*/ 2290172 h 6099994"/>
              <a:gd name="connsiteX592" fmla="*/ 1472505 w 4399653"/>
              <a:gd name="connsiteY592" fmla="*/ 2287325 h 6099994"/>
              <a:gd name="connsiteX593" fmla="*/ 1482731 w 4399653"/>
              <a:gd name="connsiteY593" fmla="*/ 2289151 h 6099994"/>
              <a:gd name="connsiteX594" fmla="*/ 1514212 w 4399653"/>
              <a:gd name="connsiteY594" fmla="*/ 2254675 h 6099994"/>
              <a:gd name="connsiteX595" fmla="*/ 1545695 w 4399653"/>
              <a:gd name="connsiteY595" fmla="*/ 2220201 h 6099994"/>
              <a:gd name="connsiteX596" fmla="*/ 1629473 w 4399653"/>
              <a:gd name="connsiteY596" fmla="*/ 2271042 h 6099994"/>
              <a:gd name="connsiteX597" fmla="*/ 1657301 w 4399653"/>
              <a:gd name="connsiteY597" fmla="*/ 2257017 h 6099994"/>
              <a:gd name="connsiteX598" fmla="*/ 1672203 w 4399653"/>
              <a:gd name="connsiteY598" fmla="*/ 2268121 h 6099994"/>
              <a:gd name="connsiteX599" fmla="*/ 1709380 w 4399653"/>
              <a:gd name="connsiteY599" fmla="*/ 2272651 h 6099994"/>
              <a:gd name="connsiteX600" fmla="*/ 1714931 w 4399653"/>
              <a:gd name="connsiteY600" fmla="*/ 2265201 h 6099994"/>
              <a:gd name="connsiteX601" fmla="*/ 1733557 w 4399653"/>
              <a:gd name="connsiteY601" fmla="*/ 2279080 h 6099994"/>
              <a:gd name="connsiteX602" fmla="*/ 1742359 w 4399653"/>
              <a:gd name="connsiteY602" fmla="*/ 2271154 h 6099994"/>
              <a:gd name="connsiteX603" fmla="*/ 1748386 w 4399653"/>
              <a:gd name="connsiteY603" fmla="*/ 2266955 h 6099994"/>
              <a:gd name="connsiteX604" fmla="*/ 1769788 w 4399653"/>
              <a:gd name="connsiteY604" fmla="*/ 2277107 h 6099994"/>
              <a:gd name="connsiteX605" fmla="*/ 1820549 w 4399653"/>
              <a:gd name="connsiteY605" fmla="*/ 2317831 h 6099994"/>
              <a:gd name="connsiteX606" fmla="*/ 1875037 w 4399653"/>
              <a:gd name="connsiteY606" fmla="*/ 2361329 h 6099994"/>
              <a:gd name="connsiteX607" fmla="*/ 1888989 w 4399653"/>
              <a:gd name="connsiteY607" fmla="*/ 2365931 h 6099994"/>
              <a:gd name="connsiteX608" fmla="*/ 1927044 w 4399653"/>
              <a:gd name="connsiteY608" fmla="*/ 2353734 h 6099994"/>
              <a:gd name="connsiteX609" fmla="*/ 1955822 w 4399653"/>
              <a:gd name="connsiteY609" fmla="*/ 2346211 h 6099994"/>
              <a:gd name="connsiteX610" fmla="*/ 1970723 w 4399653"/>
              <a:gd name="connsiteY610" fmla="*/ 2357315 h 6099994"/>
              <a:gd name="connsiteX611" fmla="*/ 1979998 w 4399653"/>
              <a:gd name="connsiteY611" fmla="*/ 2352640 h 6099994"/>
              <a:gd name="connsiteX612" fmla="*/ 1992052 w 4399653"/>
              <a:gd name="connsiteY612" fmla="*/ 2344241 h 6099994"/>
              <a:gd name="connsiteX613" fmla="*/ 2059103 w 4399653"/>
              <a:gd name="connsiteY613" fmla="*/ 2394204 h 6099994"/>
              <a:gd name="connsiteX614" fmla="*/ 2121881 w 4399653"/>
              <a:gd name="connsiteY614" fmla="*/ 2414915 h 6099994"/>
              <a:gd name="connsiteX615" fmla="*/ 2181811 w 4399653"/>
              <a:gd name="connsiteY615" fmla="*/ 2416121 h 6099994"/>
              <a:gd name="connsiteX616" fmla="*/ 2189261 w 4399653"/>
              <a:gd name="connsiteY616" fmla="*/ 2421672 h 6099994"/>
              <a:gd name="connsiteX617" fmla="*/ 2205915 w 4399653"/>
              <a:gd name="connsiteY617" fmla="*/ 2399323 h 6099994"/>
              <a:gd name="connsiteX618" fmla="*/ 2213364 w 4399653"/>
              <a:gd name="connsiteY618" fmla="*/ 2404874 h 6099994"/>
              <a:gd name="connsiteX619" fmla="*/ 2229143 w 4399653"/>
              <a:gd name="connsiteY619" fmla="*/ 2399251 h 6099994"/>
              <a:gd name="connsiteX620" fmla="*/ 2237471 w 4399653"/>
              <a:gd name="connsiteY620" fmla="*/ 2388076 h 6099994"/>
              <a:gd name="connsiteX621" fmla="*/ 2230019 w 4399653"/>
              <a:gd name="connsiteY621" fmla="*/ 2382523 h 6099994"/>
              <a:gd name="connsiteX622" fmla="*/ 2218226 w 4399653"/>
              <a:gd name="connsiteY622" fmla="*/ 2324492 h 6099994"/>
              <a:gd name="connsiteX623" fmla="*/ 2234262 w 4399653"/>
              <a:gd name="connsiteY623" fmla="*/ 2252436 h 6099994"/>
              <a:gd name="connsiteX624" fmla="*/ 2303065 w 4399653"/>
              <a:gd name="connsiteY624" fmla="*/ 2268946 h 6099994"/>
              <a:gd name="connsiteX625" fmla="*/ 2383850 w 4399653"/>
              <a:gd name="connsiteY625" fmla="*/ 2253829 h 6099994"/>
              <a:gd name="connsiteX626" fmla="*/ 2387576 w 4399653"/>
              <a:gd name="connsiteY626" fmla="*/ 2256605 h 6099994"/>
              <a:gd name="connsiteX627" fmla="*/ 2388490 w 4399653"/>
              <a:gd name="connsiteY627" fmla="*/ 2251492 h 6099994"/>
              <a:gd name="connsiteX628" fmla="*/ 2389401 w 4399653"/>
              <a:gd name="connsiteY628" fmla="*/ 2246379 h 6099994"/>
              <a:gd name="connsiteX629" fmla="*/ 2415333 w 4399653"/>
              <a:gd name="connsiteY629" fmla="*/ 2219355 h 6099994"/>
              <a:gd name="connsiteX630" fmla="*/ 2424501 w 4399653"/>
              <a:gd name="connsiteY630" fmla="*/ 2179839 h 6099994"/>
              <a:gd name="connsiteX631" fmla="*/ 2423444 w 4399653"/>
              <a:gd name="connsiteY631" fmla="*/ 2138498 h 6099994"/>
              <a:gd name="connsiteX632" fmla="*/ 2432719 w 4399653"/>
              <a:gd name="connsiteY632" fmla="*/ 2133823 h 6099994"/>
              <a:gd name="connsiteX633" fmla="*/ 2435495 w 4399653"/>
              <a:gd name="connsiteY633" fmla="*/ 2130097 h 6099994"/>
              <a:gd name="connsiteX634" fmla="*/ 2419645 w 4399653"/>
              <a:gd name="connsiteY634" fmla="*/ 2112495 h 6099994"/>
              <a:gd name="connsiteX635" fmla="*/ 2395945 w 4399653"/>
              <a:gd name="connsiteY635" fmla="*/ 2109317 h 6099994"/>
              <a:gd name="connsiteX636" fmla="*/ 2384366 w 4399653"/>
              <a:gd name="connsiteY636" fmla="*/ 2120965 h 6099994"/>
              <a:gd name="connsiteX637" fmla="*/ 2321041 w 4399653"/>
              <a:gd name="connsiteY637" fmla="*/ 2073779 h 6099994"/>
              <a:gd name="connsiteX638" fmla="*/ 2311656 w 4399653"/>
              <a:gd name="connsiteY638" fmla="*/ 2043613 h 6099994"/>
              <a:gd name="connsiteX639" fmla="*/ 2281819 w 4399653"/>
              <a:gd name="connsiteY639" fmla="*/ 2009793 h 6099994"/>
              <a:gd name="connsiteX640" fmla="*/ 2256693 w 4399653"/>
              <a:gd name="connsiteY640" fmla="*/ 1996862 h 6099994"/>
              <a:gd name="connsiteX641" fmla="*/ 2248365 w 4399653"/>
              <a:gd name="connsiteY641" fmla="*/ 2008038 h 6099994"/>
              <a:gd name="connsiteX642" fmla="*/ 2233466 w 4399653"/>
              <a:gd name="connsiteY642" fmla="*/ 1996936 h 6099994"/>
              <a:gd name="connsiteX643" fmla="*/ 2227915 w 4399653"/>
              <a:gd name="connsiteY643" fmla="*/ 2004385 h 6099994"/>
              <a:gd name="connsiteX644" fmla="*/ 2186392 w 4399653"/>
              <a:gd name="connsiteY644" fmla="*/ 1947374 h 6099994"/>
              <a:gd name="connsiteX645" fmla="*/ 2167659 w 4399653"/>
              <a:gd name="connsiteY645" fmla="*/ 1898656 h 6099994"/>
              <a:gd name="connsiteX646" fmla="*/ 2160539 w 4399653"/>
              <a:gd name="connsiteY646" fmla="*/ 1849899 h 6099994"/>
              <a:gd name="connsiteX647" fmla="*/ 2150131 w 4399653"/>
              <a:gd name="connsiteY647" fmla="*/ 1790004 h 6099994"/>
              <a:gd name="connsiteX648" fmla="*/ 2155683 w 4399653"/>
              <a:gd name="connsiteY648" fmla="*/ 1782555 h 6099994"/>
              <a:gd name="connsiteX649" fmla="*/ 2134649 w 4399653"/>
              <a:gd name="connsiteY649" fmla="*/ 1740810 h 6099994"/>
              <a:gd name="connsiteX650" fmla="*/ 2094113 w 4399653"/>
              <a:gd name="connsiteY650" fmla="*/ 1701914 h 6099994"/>
              <a:gd name="connsiteX651" fmla="*/ 2074135 w 4399653"/>
              <a:gd name="connsiteY651" fmla="*/ 1701513 h 6099994"/>
              <a:gd name="connsiteX652" fmla="*/ 2056936 w 4399653"/>
              <a:gd name="connsiteY652" fmla="*/ 1697384 h 6099994"/>
              <a:gd name="connsiteX653" fmla="*/ 2038380 w 4399653"/>
              <a:gd name="connsiteY653" fmla="*/ 1706733 h 6099994"/>
              <a:gd name="connsiteX654" fmla="*/ 2006754 w 4399653"/>
              <a:gd name="connsiteY654" fmla="*/ 1694753 h 6099994"/>
              <a:gd name="connsiteX655" fmla="*/ 1971769 w 4399653"/>
              <a:gd name="connsiteY655" fmla="*/ 1648407 h 6099994"/>
              <a:gd name="connsiteX656" fmla="*/ 1969287 w 4399653"/>
              <a:gd name="connsiteY656" fmla="*/ 1597314 h 6099994"/>
              <a:gd name="connsiteX657" fmla="*/ 1950662 w 4399653"/>
              <a:gd name="connsiteY657" fmla="*/ 1583436 h 6099994"/>
              <a:gd name="connsiteX658" fmla="*/ 1947814 w 4399653"/>
              <a:gd name="connsiteY658" fmla="*/ 1563933 h 6099994"/>
              <a:gd name="connsiteX659" fmla="*/ 1947742 w 4399653"/>
              <a:gd name="connsiteY659" fmla="*/ 1540704 h 6099994"/>
              <a:gd name="connsiteX660" fmla="*/ 1924442 w 4399653"/>
              <a:gd name="connsiteY660" fmla="*/ 1517550 h 6099994"/>
              <a:gd name="connsiteX661" fmla="*/ 1916483 w 4399653"/>
              <a:gd name="connsiteY661" fmla="*/ 1497134 h 6099994"/>
              <a:gd name="connsiteX662" fmla="*/ 1909470 w 4399653"/>
              <a:gd name="connsiteY662" fmla="*/ 1483221 h 6099994"/>
              <a:gd name="connsiteX663" fmla="*/ 1948331 w 4399653"/>
              <a:gd name="connsiteY663" fmla="*/ 1431069 h 6099994"/>
              <a:gd name="connsiteX664" fmla="*/ 1981782 w 4399653"/>
              <a:gd name="connsiteY664" fmla="*/ 1432823 h 6099994"/>
              <a:gd name="connsiteX665" fmla="*/ 2001212 w 4399653"/>
              <a:gd name="connsiteY665" fmla="*/ 1406748 h 6099994"/>
              <a:gd name="connsiteX666" fmla="*/ 1986312 w 4399653"/>
              <a:gd name="connsiteY666" fmla="*/ 1395646 h 6099994"/>
              <a:gd name="connsiteX667" fmla="*/ 1996465 w 4399653"/>
              <a:gd name="connsiteY667" fmla="*/ 1374245 h 6099994"/>
              <a:gd name="connsiteX668" fmla="*/ 1966558 w 4399653"/>
              <a:gd name="connsiteY668" fmla="*/ 1317198 h 6099994"/>
              <a:gd name="connsiteX669" fmla="*/ 1904145 w 4399653"/>
              <a:gd name="connsiteY669" fmla="*/ 1264896 h 6099994"/>
              <a:gd name="connsiteX670" fmla="*/ 1911049 w 4399653"/>
              <a:gd name="connsiteY670" fmla="*/ 1243973 h 6099994"/>
              <a:gd name="connsiteX671" fmla="*/ 1914227 w 4399653"/>
              <a:gd name="connsiteY671" fmla="*/ 1220269 h 6099994"/>
              <a:gd name="connsiteX672" fmla="*/ 1910501 w 4399653"/>
              <a:gd name="connsiteY672" fmla="*/ 1217493 h 6099994"/>
              <a:gd name="connsiteX673" fmla="*/ 1945710 w 4399653"/>
              <a:gd name="connsiteY673" fmla="*/ 1185795 h 6099994"/>
              <a:gd name="connsiteX674" fmla="*/ 1974488 w 4399653"/>
              <a:gd name="connsiteY674" fmla="*/ 1178272 h 6099994"/>
              <a:gd name="connsiteX675" fmla="*/ 2016123 w 4399653"/>
              <a:gd name="connsiteY675" fmla="*/ 1122396 h 6099994"/>
              <a:gd name="connsiteX676" fmla="*/ 2002577 w 4399653"/>
              <a:gd name="connsiteY676" fmla="*/ 1097817 h 6099994"/>
              <a:gd name="connsiteX677" fmla="*/ 1983475 w 4399653"/>
              <a:gd name="connsiteY677" fmla="*/ 1080687 h 6099994"/>
              <a:gd name="connsiteX678" fmla="*/ 1956485 w 4399653"/>
              <a:gd name="connsiteY678" fmla="*/ 1066371 h 6099994"/>
              <a:gd name="connsiteX679" fmla="*/ 1929500 w 4399653"/>
              <a:gd name="connsiteY679" fmla="*/ 1052054 h 6099994"/>
              <a:gd name="connsiteX680" fmla="*/ 1913649 w 4399653"/>
              <a:gd name="connsiteY680" fmla="*/ 1034451 h 6099994"/>
              <a:gd name="connsiteX681" fmla="*/ 1916426 w 4399653"/>
              <a:gd name="connsiteY681" fmla="*/ 1030726 h 6099994"/>
              <a:gd name="connsiteX682" fmla="*/ 1915403 w 4399653"/>
              <a:gd name="connsiteY682" fmla="*/ 1000996 h 6099994"/>
              <a:gd name="connsiteX683" fmla="*/ 1921428 w 4399653"/>
              <a:gd name="connsiteY683" fmla="*/ 996796 h 6099994"/>
              <a:gd name="connsiteX684" fmla="*/ 1927456 w 4399653"/>
              <a:gd name="connsiteY684" fmla="*/ 992597 h 6099994"/>
              <a:gd name="connsiteX685" fmla="*/ 1935236 w 4399653"/>
              <a:gd name="connsiteY685" fmla="*/ 954946 h 6099994"/>
              <a:gd name="connsiteX686" fmla="*/ 1935565 w 4399653"/>
              <a:gd name="connsiteY686" fmla="*/ 911739 h 6099994"/>
              <a:gd name="connsiteX687" fmla="*/ 1961424 w 4399653"/>
              <a:gd name="connsiteY687" fmla="*/ 861488 h 6099994"/>
              <a:gd name="connsiteX688" fmla="*/ 1976181 w 4399653"/>
              <a:gd name="connsiteY688" fmla="*/ 826136 h 6099994"/>
              <a:gd name="connsiteX689" fmla="*/ 2053168 w 4399653"/>
              <a:gd name="connsiteY689" fmla="*/ 785017 h 6099994"/>
              <a:gd name="connsiteX690" fmla="*/ 2077271 w 4399653"/>
              <a:gd name="connsiteY690" fmla="*/ 768219 h 6099994"/>
              <a:gd name="connsiteX691" fmla="*/ 2090200 w 4399653"/>
              <a:gd name="connsiteY691" fmla="*/ 743091 h 6099994"/>
              <a:gd name="connsiteX692" fmla="*/ 2089253 w 4399653"/>
              <a:gd name="connsiteY692" fmla="*/ 736591 h 6099994"/>
              <a:gd name="connsiteX693" fmla="*/ 2103132 w 4399653"/>
              <a:gd name="connsiteY693" fmla="*/ 717966 h 6099994"/>
              <a:gd name="connsiteX694" fmla="*/ 2089617 w 4399653"/>
              <a:gd name="connsiteY694" fmla="*/ 705000 h 6099994"/>
              <a:gd name="connsiteX695" fmla="*/ 2083555 w 4399653"/>
              <a:gd name="connsiteY695" fmla="*/ 697587 h 6099994"/>
              <a:gd name="connsiteX696" fmla="*/ 2089108 w 4399653"/>
              <a:gd name="connsiteY696" fmla="*/ 690135 h 6099994"/>
              <a:gd name="connsiteX697" fmla="*/ 2070483 w 4399653"/>
              <a:gd name="connsiteY697" fmla="*/ 676256 h 6099994"/>
              <a:gd name="connsiteX698" fmla="*/ 2076034 w 4399653"/>
              <a:gd name="connsiteY698" fmla="*/ 668807 h 6099994"/>
              <a:gd name="connsiteX699" fmla="*/ 2040611 w 4399653"/>
              <a:gd name="connsiteY699" fmla="*/ 630825 h 6099994"/>
              <a:gd name="connsiteX700" fmla="*/ 2051713 w 4399653"/>
              <a:gd name="connsiteY700" fmla="*/ 615926 h 6099994"/>
              <a:gd name="connsiteX701" fmla="*/ 2036812 w 4399653"/>
              <a:gd name="connsiteY701" fmla="*/ 604822 h 6099994"/>
              <a:gd name="connsiteX702" fmla="*/ 2062670 w 4399653"/>
              <a:gd name="connsiteY702" fmla="*/ 554571 h 6099994"/>
              <a:gd name="connsiteX703" fmla="*/ 2081295 w 4399653"/>
              <a:gd name="connsiteY703" fmla="*/ 568449 h 6099994"/>
              <a:gd name="connsiteX704" fmla="*/ 2101676 w 4399653"/>
              <a:gd name="connsiteY704" fmla="*/ 548874 h 6099994"/>
              <a:gd name="connsiteX705" fmla="*/ 2232604 w 4399653"/>
              <a:gd name="connsiteY705" fmla="*/ 524773 h 6099994"/>
              <a:gd name="connsiteX706" fmla="*/ 2334464 w 4399653"/>
              <a:gd name="connsiteY706" fmla="*/ 415287 h 6099994"/>
              <a:gd name="connsiteX707" fmla="*/ 2350170 w 4399653"/>
              <a:gd name="connsiteY707" fmla="*/ 386437 h 6099994"/>
              <a:gd name="connsiteX708" fmla="*/ 2343633 w 4399653"/>
              <a:gd name="connsiteY708" fmla="*/ 375771 h 6099994"/>
              <a:gd name="connsiteX709" fmla="*/ 2348200 w 4399653"/>
              <a:gd name="connsiteY709" fmla="*/ 350208 h 6099994"/>
              <a:gd name="connsiteX710" fmla="*/ 2337025 w 4399653"/>
              <a:gd name="connsiteY710" fmla="*/ 341880 h 6099994"/>
              <a:gd name="connsiteX711" fmla="*/ 2341555 w 4399653"/>
              <a:gd name="connsiteY711" fmla="*/ 304703 h 6099994"/>
              <a:gd name="connsiteX712" fmla="*/ 2334103 w 4399653"/>
              <a:gd name="connsiteY712" fmla="*/ 299150 h 6099994"/>
              <a:gd name="connsiteX713" fmla="*/ 2343308 w 4399653"/>
              <a:gd name="connsiteY713" fmla="*/ 271248 h 6099994"/>
              <a:gd name="connsiteX714" fmla="*/ 2362300 w 4399653"/>
              <a:gd name="connsiteY714" fmla="*/ 253537 h 6099994"/>
              <a:gd name="connsiteX715" fmla="*/ 2381290 w 4399653"/>
              <a:gd name="connsiteY715" fmla="*/ 235825 h 6099994"/>
              <a:gd name="connsiteX716" fmla="*/ 2451411 w 4399653"/>
              <a:gd name="connsiteY716" fmla="*/ 227246 h 6099994"/>
              <a:gd name="connsiteX717" fmla="*/ 2514886 w 4399653"/>
              <a:gd name="connsiteY717" fmla="*/ 173159 h 6099994"/>
              <a:gd name="connsiteX718" fmla="*/ 2535267 w 4399653"/>
              <a:gd name="connsiteY718" fmla="*/ 153584 h 6099994"/>
              <a:gd name="connsiteX719" fmla="*/ 2542717 w 4399653"/>
              <a:gd name="connsiteY719" fmla="*/ 159136 h 6099994"/>
              <a:gd name="connsiteX720" fmla="*/ 2561269 w 4399653"/>
              <a:gd name="connsiteY720" fmla="*/ 149787 h 6099994"/>
              <a:gd name="connsiteX721" fmla="*/ 2573322 w 4399653"/>
              <a:gd name="connsiteY721" fmla="*/ 141388 h 6099994"/>
              <a:gd name="connsiteX722" fmla="*/ 2602029 w 4399653"/>
              <a:gd name="connsiteY722" fmla="*/ 110640 h 6099994"/>
              <a:gd name="connsiteX723" fmla="*/ 2609479 w 4399653"/>
              <a:gd name="connsiteY723" fmla="*/ 116191 h 6099994"/>
              <a:gd name="connsiteX724" fmla="*/ 2632632 w 4399653"/>
              <a:gd name="connsiteY724" fmla="*/ 92891 h 6099994"/>
              <a:gd name="connsiteX725" fmla="*/ 2659515 w 4399653"/>
              <a:gd name="connsiteY725" fmla="*/ 72367 h 6099994"/>
              <a:gd name="connsiteX726" fmla="*/ 2674341 w 4399653"/>
              <a:gd name="connsiteY726" fmla="*/ 60242 h 6099994"/>
              <a:gd name="connsiteX727" fmla="*/ 2681791 w 4399653"/>
              <a:gd name="connsiteY727" fmla="*/ 65793 h 6099994"/>
              <a:gd name="connsiteX728" fmla="*/ 2695670 w 4399653"/>
              <a:gd name="connsiteY728" fmla="*/ 47168 h 6099994"/>
              <a:gd name="connsiteX729" fmla="*/ 2789895 w 4399653"/>
              <a:gd name="connsiteY729" fmla="*/ 21789 h 6099994"/>
              <a:gd name="connsiteX730" fmla="*/ 2873017 w 4399653"/>
              <a:gd name="connsiteY730" fmla="*/ 11312 h 6099994"/>
              <a:gd name="connsiteX731" fmla="*/ 2891642 w 4399653"/>
              <a:gd name="connsiteY731" fmla="*/ 25191 h 6099994"/>
              <a:gd name="connsiteX732" fmla="*/ 2925060 w 4399653"/>
              <a:gd name="connsiteY732" fmla="*/ 15331 h 6099994"/>
              <a:gd name="connsiteX733" fmla="*/ 2958477 w 4399653"/>
              <a:gd name="connsiteY733" fmla="*/ 5469 h 6099994"/>
              <a:gd name="connsiteX734" fmla="*/ 2973378 w 4399653"/>
              <a:gd name="connsiteY734" fmla="*/ 16573 h 6099994"/>
              <a:gd name="connsiteX735" fmla="*/ 2990979 w 4399653"/>
              <a:gd name="connsiteY735" fmla="*/ 725 h 6099994"/>
              <a:gd name="connsiteX736" fmla="*/ 3052407 w 4399653"/>
              <a:gd name="connsiteY736" fmla="*/ 34909 h 6099994"/>
              <a:gd name="connsiteX737" fmla="*/ 3061684 w 4399653"/>
              <a:gd name="connsiteY737" fmla="*/ 30236 h 6099994"/>
              <a:gd name="connsiteX738" fmla="*/ 3073738 w 4399653"/>
              <a:gd name="connsiteY738" fmla="*/ 21836 h 6099994"/>
              <a:gd name="connsiteX739" fmla="*/ 3088637 w 4399653"/>
              <a:gd name="connsiteY739" fmla="*/ 32939 h 6099994"/>
              <a:gd name="connsiteX740" fmla="*/ 3121141 w 4399653"/>
              <a:gd name="connsiteY740" fmla="*/ 28192 h 6099994"/>
              <a:gd name="connsiteX741" fmla="*/ 3167595 w 4399653"/>
              <a:gd name="connsiteY741" fmla="*/ 28049 h 6099994"/>
              <a:gd name="connsiteX742" fmla="*/ 3187974 w 4399653"/>
              <a:gd name="connsiteY742" fmla="*/ 8473 h 6099994"/>
              <a:gd name="connsiteX743" fmla="*/ 3205615 w 4399653"/>
              <a:gd name="connsiteY743" fmla="*/ 4237 h 6099994"/>
              <a:gd name="connsiteX744" fmla="*/ 3223254 w 4399653"/>
              <a:gd name="connsiteY744" fmla="*/ 0 h 609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</a:cxnLst>
            <a:rect l="l" t="t" r="r" b="b"/>
            <a:pathLst>
              <a:path w="4399653" h="6099994">
                <a:moveTo>
                  <a:pt x="2005760" y="4961484"/>
                </a:moveTo>
                <a:cubicBezTo>
                  <a:pt x="2017546" y="4966402"/>
                  <a:pt x="2028393" y="4968689"/>
                  <a:pt x="2038301" y="4968350"/>
                </a:cubicBezTo>
                <a:cubicBezTo>
                  <a:pt x="2048210" y="4968009"/>
                  <a:pt x="2057499" y="4967206"/>
                  <a:pt x="2066168" y="4965940"/>
                </a:cubicBezTo>
                <a:lnTo>
                  <a:pt x="2118244" y="4981573"/>
                </a:lnTo>
                <a:cubicBezTo>
                  <a:pt x="2152918" y="4976509"/>
                  <a:pt x="2175060" y="4976596"/>
                  <a:pt x="2184676" y="4981831"/>
                </a:cubicBezTo>
                <a:cubicBezTo>
                  <a:pt x="2194296" y="4987065"/>
                  <a:pt x="2218604" y="4986836"/>
                  <a:pt x="2257610" y="4981140"/>
                </a:cubicBezTo>
                <a:lnTo>
                  <a:pt x="2268786" y="4989467"/>
                </a:lnTo>
                <a:cubicBezTo>
                  <a:pt x="2276187" y="4979535"/>
                  <a:pt x="2286704" y="4975783"/>
                  <a:pt x="2300338" y="4978220"/>
                </a:cubicBezTo>
                <a:lnTo>
                  <a:pt x="2315240" y="4989324"/>
                </a:lnTo>
                <a:cubicBezTo>
                  <a:pt x="2318943" y="4984355"/>
                  <a:pt x="2323263" y="4979853"/>
                  <a:pt x="2328206" y="4975810"/>
                </a:cubicBezTo>
                <a:cubicBezTo>
                  <a:pt x="2333148" y="4971768"/>
                  <a:pt x="2341827" y="4974374"/>
                  <a:pt x="2354244" y="4983627"/>
                </a:cubicBezTo>
                <a:cubicBezTo>
                  <a:pt x="2374110" y="4998430"/>
                  <a:pt x="2392285" y="5016799"/>
                  <a:pt x="2408769" y="5038738"/>
                </a:cubicBezTo>
                <a:cubicBezTo>
                  <a:pt x="2425250" y="5060675"/>
                  <a:pt x="2440941" y="5077196"/>
                  <a:pt x="2455842" y="5088300"/>
                </a:cubicBezTo>
                <a:lnTo>
                  <a:pt x="2466946" y="5073398"/>
                </a:lnTo>
                <a:cubicBezTo>
                  <a:pt x="2490512" y="5083237"/>
                  <a:pt x="2507714" y="5087364"/>
                  <a:pt x="2518548" y="5085782"/>
                </a:cubicBezTo>
                <a:cubicBezTo>
                  <a:pt x="2529383" y="5084200"/>
                  <a:pt x="2548460" y="5093586"/>
                  <a:pt x="2575776" y="5113940"/>
                </a:cubicBezTo>
                <a:cubicBezTo>
                  <a:pt x="2572805" y="5154210"/>
                  <a:pt x="2578161" y="5183307"/>
                  <a:pt x="2591841" y="5201226"/>
                </a:cubicBezTo>
                <a:cubicBezTo>
                  <a:pt x="2605524" y="5219147"/>
                  <a:pt x="2610248" y="5243909"/>
                  <a:pt x="2606010" y="5275512"/>
                </a:cubicBezTo>
                <a:lnTo>
                  <a:pt x="2673059" y="5325474"/>
                </a:lnTo>
                <a:lnTo>
                  <a:pt x="2678612" y="5318022"/>
                </a:lnTo>
                <a:cubicBezTo>
                  <a:pt x="2715862" y="5345779"/>
                  <a:pt x="2721558" y="5384785"/>
                  <a:pt x="2695699" y="5435037"/>
                </a:cubicBezTo>
                <a:lnTo>
                  <a:pt x="2690148" y="5442487"/>
                </a:lnTo>
                <a:lnTo>
                  <a:pt x="2705050" y="5453590"/>
                </a:lnTo>
                <a:cubicBezTo>
                  <a:pt x="2702612" y="5467224"/>
                  <a:pt x="2702491" y="5477755"/>
                  <a:pt x="2704681" y="5485182"/>
                </a:cubicBezTo>
                <a:cubicBezTo>
                  <a:pt x="2706874" y="5492607"/>
                  <a:pt x="2704584" y="5503452"/>
                  <a:pt x="2697816" y="5517720"/>
                </a:cubicBezTo>
                <a:lnTo>
                  <a:pt x="2712716" y="5528822"/>
                </a:lnTo>
                <a:cubicBezTo>
                  <a:pt x="2699760" y="5546209"/>
                  <a:pt x="2692532" y="5561095"/>
                  <a:pt x="2691019" y="5573488"/>
                </a:cubicBezTo>
                <a:cubicBezTo>
                  <a:pt x="2689509" y="5585882"/>
                  <a:pt x="2690166" y="5597958"/>
                  <a:pt x="2692991" y="5609715"/>
                </a:cubicBezTo>
                <a:cubicBezTo>
                  <a:pt x="2695817" y="5621477"/>
                  <a:pt x="2697861" y="5631691"/>
                  <a:pt x="2699127" y="5640359"/>
                </a:cubicBezTo>
                <a:cubicBezTo>
                  <a:pt x="2700391" y="5649026"/>
                  <a:pt x="2696399" y="5659568"/>
                  <a:pt x="2687146" y="5671987"/>
                </a:cubicBezTo>
                <a:lnTo>
                  <a:pt x="2702045" y="5683089"/>
                </a:lnTo>
                <a:lnTo>
                  <a:pt x="2700220" y="5693315"/>
                </a:lnTo>
                <a:cubicBezTo>
                  <a:pt x="2681081" y="5713813"/>
                  <a:pt x="2654517" y="5736505"/>
                  <a:pt x="2620529" y="5761388"/>
                </a:cubicBezTo>
                <a:lnTo>
                  <a:pt x="2635428" y="5772490"/>
                </a:lnTo>
                <a:lnTo>
                  <a:pt x="2622501" y="5797615"/>
                </a:lnTo>
                <a:cubicBezTo>
                  <a:pt x="2608963" y="5826150"/>
                  <a:pt x="2599441" y="5851886"/>
                  <a:pt x="2593937" y="5874821"/>
                </a:cubicBezTo>
                <a:lnTo>
                  <a:pt x="2535648" y="5953046"/>
                </a:lnTo>
                <a:lnTo>
                  <a:pt x="2520746" y="5941942"/>
                </a:lnTo>
                <a:lnTo>
                  <a:pt x="2463333" y="6003442"/>
                </a:lnTo>
                <a:lnTo>
                  <a:pt x="2441932" y="5993289"/>
                </a:lnTo>
                <a:lnTo>
                  <a:pt x="2427106" y="6005414"/>
                </a:lnTo>
                <a:cubicBezTo>
                  <a:pt x="2414738" y="6011645"/>
                  <a:pt x="2407321" y="6017708"/>
                  <a:pt x="2404865" y="6023599"/>
                </a:cubicBezTo>
                <a:cubicBezTo>
                  <a:pt x="2402405" y="6029491"/>
                  <a:pt x="2394065" y="6036797"/>
                  <a:pt x="2379846" y="6045512"/>
                </a:cubicBezTo>
                <a:lnTo>
                  <a:pt x="2372394" y="6039959"/>
                </a:lnTo>
                <a:cubicBezTo>
                  <a:pt x="2358177" y="6048677"/>
                  <a:pt x="2343020" y="6054763"/>
                  <a:pt x="2326926" y="6058218"/>
                </a:cubicBezTo>
                <a:cubicBezTo>
                  <a:pt x="2310832" y="6061676"/>
                  <a:pt x="2298452" y="6064037"/>
                  <a:pt x="2289784" y="6065303"/>
                </a:cubicBezTo>
                <a:cubicBezTo>
                  <a:pt x="2274298" y="6065350"/>
                  <a:pt x="2263147" y="6064766"/>
                  <a:pt x="2256330" y="6063548"/>
                </a:cubicBezTo>
                <a:lnTo>
                  <a:pt x="2235952" y="6083124"/>
                </a:lnTo>
                <a:cubicBezTo>
                  <a:pt x="2222316" y="6080689"/>
                  <a:pt x="2211167" y="6080103"/>
                  <a:pt x="2202498" y="6081368"/>
                </a:cubicBezTo>
                <a:lnTo>
                  <a:pt x="2188620" y="6099994"/>
                </a:lnTo>
                <a:cubicBezTo>
                  <a:pt x="2144014" y="6097656"/>
                  <a:pt x="2094761" y="6093783"/>
                  <a:pt x="2040857" y="6088374"/>
                </a:cubicBezTo>
                <a:lnTo>
                  <a:pt x="2000830" y="6064344"/>
                </a:lnTo>
                <a:cubicBezTo>
                  <a:pt x="1984712" y="6060058"/>
                  <a:pt x="1966744" y="6058255"/>
                  <a:pt x="1946925" y="6058937"/>
                </a:cubicBezTo>
                <a:cubicBezTo>
                  <a:pt x="1927107" y="6059617"/>
                  <a:pt x="1907898" y="6056889"/>
                  <a:pt x="1889295" y="6050753"/>
                </a:cubicBezTo>
                <a:lnTo>
                  <a:pt x="1886519" y="6054478"/>
                </a:lnTo>
                <a:cubicBezTo>
                  <a:pt x="1881552" y="6050777"/>
                  <a:pt x="1876428" y="6045994"/>
                  <a:pt x="1871146" y="6040125"/>
                </a:cubicBezTo>
                <a:cubicBezTo>
                  <a:pt x="1865863" y="6034257"/>
                  <a:pt x="1860738" y="6029473"/>
                  <a:pt x="1855771" y="6025772"/>
                </a:cubicBezTo>
                <a:lnTo>
                  <a:pt x="1864098" y="6014596"/>
                </a:lnTo>
                <a:cubicBezTo>
                  <a:pt x="1861613" y="6012745"/>
                  <a:pt x="1856963" y="6011213"/>
                  <a:pt x="1850146" y="6009994"/>
                </a:cubicBezTo>
                <a:cubicBezTo>
                  <a:pt x="1836511" y="6007559"/>
                  <a:pt x="1828454" y="6005417"/>
                  <a:pt x="1825970" y="6003566"/>
                </a:cubicBezTo>
                <a:lnTo>
                  <a:pt x="1811070" y="5992463"/>
                </a:lnTo>
                <a:lnTo>
                  <a:pt x="1819398" y="5981288"/>
                </a:lnTo>
                <a:cubicBezTo>
                  <a:pt x="1806981" y="5972035"/>
                  <a:pt x="1791630" y="5965426"/>
                  <a:pt x="1773343" y="5961455"/>
                </a:cubicBezTo>
                <a:cubicBezTo>
                  <a:pt x="1755059" y="5957486"/>
                  <a:pt x="1741875" y="5950558"/>
                  <a:pt x="1733793" y="5940675"/>
                </a:cubicBezTo>
                <a:lnTo>
                  <a:pt x="1736569" y="5936949"/>
                </a:lnTo>
                <a:cubicBezTo>
                  <a:pt x="1725369" y="5920878"/>
                  <a:pt x="1716325" y="5900622"/>
                  <a:pt x="1709435" y="5876177"/>
                </a:cubicBezTo>
                <a:cubicBezTo>
                  <a:pt x="1702547" y="5851732"/>
                  <a:pt x="1692892" y="5834883"/>
                  <a:pt x="1680475" y="5825631"/>
                </a:cubicBezTo>
                <a:lnTo>
                  <a:pt x="1683252" y="5821904"/>
                </a:lnTo>
                <a:cubicBezTo>
                  <a:pt x="1665868" y="5808951"/>
                  <a:pt x="1647865" y="5795536"/>
                  <a:pt x="1629240" y="5781658"/>
                </a:cubicBezTo>
                <a:cubicBezTo>
                  <a:pt x="1610615" y="5767779"/>
                  <a:pt x="1592927" y="5756529"/>
                  <a:pt x="1576173" y="5747910"/>
                </a:cubicBezTo>
                <a:cubicBezTo>
                  <a:pt x="1576760" y="5736761"/>
                  <a:pt x="1576565" y="5724064"/>
                  <a:pt x="1575591" y="5709818"/>
                </a:cubicBezTo>
                <a:cubicBezTo>
                  <a:pt x="1574619" y="5695574"/>
                  <a:pt x="1574739" y="5685046"/>
                  <a:pt x="1575957" y="5678229"/>
                </a:cubicBezTo>
                <a:lnTo>
                  <a:pt x="1606491" y="5637253"/>
                </a:lnTo>
                <a:cubicBezTo>
                  <a:pt x="1595877" y="5610032"/>
                  <a:pt x="1587891" y="5581875"/>
                  <a:pt x="1582536" y="5552779"/>
                </a:cubicBezTo>
                <a:cubicBezTo>
                  <a:pt x="1577180" y="5523684"/>
                  <a:pt x="1569194" y="5495527"/>
                  <a:pt x="1558582" y="5468304"/>
                </a:cubicBezTo>
                <a:lnTo>
                  <a:pt x="1575235" y="5445955"/>
                </a:lnTo>
                <a:cubicBezTo>
                  <a:pt x="1576454" y="5439138"/>
                  <a:pt x="1581688" y="5429519"/>
                  <a:pt x="1590941" y="5417102"/>
                </a:cubicBezTo>
                <a:cubicBezTo>
                  <a:pt x="1613145" y="5387304"/>
                  <a:pt x="1623154" y="5368690"/>
                  <a:pt x="1620963" y="5361263"/>
                </a:cubicBezTo>
                <a:cubicBezTo>
                  <a:pt x="1618770" y="5353838"/>
                  <a:pt x="1617044" y="5345792"/>
                  <a:pt x="1615778" y="5337124"/>
                </a:cubicBezTo>
                <a:lnTo>
                  <a:pt x="1629657" y="5318498"/>
                </a:lnTo>
                <a:cubicBezTo>
                  <a:pt x="1624690" y="5314797"/>
                  <a:pt x="1621425" y="5311402"/>
                  <a:pt x="1619869" y="5308309"/>
                </a:cubicBezTo>
                <a:cubicBezTo>
                  <a:pt x="1618311" y="5305218"/>
                  <a:pt x="1616289" y="5302746"/>
                  <a:pt x="1613807" y="5300896"/>
                </a:cubicBezTo>
                <a:lnTo>
                  <a:pt x="1626736" y="5275768"/>
                </a:lnTo>
                <a:cubicBezTo>
                  <a:pt x="1642174" y="5260236"/>
                  <a:pt x="1657292" y="5242537"/>
                  <a:pt x="1672098" y="5222669"/>
                </a:cubicBezTo>
                <a:cubicBezTo>
                  <a:pt x="1686901" y="5202802"/>
                  <a:pt x="1702946" y="5183861"/>
                  <a:pt x="1720232" y="5165844"/>
                </a:cubicBezTo>
                <a:lnTo>
                  <a:pt x="1735133" y="5176948"/>
                </a:lnTo>
                <a:cubicBezTo>
                  <a:pt x="1749257" y="5137260"/>
                  <a:pt x="1766179" y="5101592"/>
                  <a:pt x="1785901" y="5069943"/>
                </a:cubicBezTo>
                <a:lnTo>
                  <a:pt x="1789625" y="5072718"/>
                </a:lnTo>
                <a:cubicBezTo>
                  <a:pt x="1823031" y="5058988"/>
                  <a:pt x="1847623" y="5049311"/>
                  <a:pt x="1863400" y="5043687"/>
                </a:cubicBezTo>
                <a:cubicBezTo>
                  <a:pt x="1879177" y="5038062"/>
                  <a:pt x="1890158" y="5033693"/>
                  <a:pt x="1896342" y="5030576"/>
                </a:cubicBezTo>
                <a:cubicBezTo>
                  <a:pt x="1902528" y="5027460"/>
                  <a:pt x="1908553" y="5023260"/>
                  <a:pt x="1914421" y="5017977"/>
                </a:cubicBezTo>
                <a:cubicBezTo>
                  <a:pt x="1920287" y="5012695"/>
                  <a:pt x="1929091" y="5004770"/>
                  <a:pt x="1940826" y="4994203"/>
                </a:cubicBezTo>
                <a:lnTo>
                  <a:pt x="1948276" y="4999754"/>
                </a:lnTo>
                <a:cubicBezTo>
                  <a:pt x="1958794" y="4996006"/>
                  <a:pt x="1974865" y="4984806"/>
                  <a:pt x="1996485" y="4966159"/>
                </a:cubicBezTo>
                <a:close/>
                <a:moveTo>
                  <a:pt x="454886" y="4298281"/>
                </a:moveTo>
                <a:lnTo>
                  <a:pt x="440059" y="4310408"/>
                </a:lnTo>
                <a:cubicBezTo>
                  <a:pt x="445610" y="4302958"/>
                  <a:pt x="447303" y="4299390"/>
                  <a:pt x="445135" y="4299705"/>
                </a:cubicBezTo>
                <a:cubicBezTo>
                  <a:pt x="442969" y="4300021"/>
                  <a:pt x="446220" y="4299548"/>
                  <a:pt x="454886" y="4298281"/>
                </a:cubicBezTo>
                <a:close/>
                <a:moveTo>
                  <a:pt x="3223254" y="0"/>
                </a:moveTo>
                <a:lnTo>
                  <a:pt x="3274455" y="32361"/>
                </a:lnTo>
                <a:lnTo>
                  <a:pt x="3280006" y="24912"/>
                </a:lnTo>
                <a:lnTo>
                  <a:pt x="3287456" y="30463"/>
                </a:lnTo>
                <a:lnTo>
                  <a:pt x="3281904" y="37912"/>
                </a:lnTo>
                <a:lnTo>
                  <a:pt x="3345232" y="85101"/>
                </a:lnTo>
                <a:lnTo>
                  <a:pt x="3350783" y="77651"/>
                </a:lnTo>
                <a:lnTo>
                  <a:pt x="3365682" y="88753"/>
                </a:lnTo>
                <a:lnTo>
                  <a:pt x="3374010" y="77578"/>
                </a:lnTo>
                <a:cubicBezTo>
                  <a:pt x="3383944" y="84980"/>
                  <a:pt x="3399427" y="84932"/>
                  <a:pt x="3420466" y="77433"/>
                </a:cubicBezTo>
                <a:cubicBezTo>
                  <a:pt x="3441500" y="69935"/>
                  <a:pt x="3462853" y="64604"/>
                  <a:pt x="3484522" y="61440"/>
                </a:cubicBezTo>
                <a:lnTo>
                  <a:pt x="3502200" y="68818"/>
                </a:lnTo>
                <a:cubicBezTo>
                  <a:pt x="3522018" y="68138"/>
                  <a:pt x="3542799" y="77828"/>
                  <a:pt x="3564539" y="97889"/>
                </a:cubicBezTo>
                <a:cubicBezTo>
                  <a:pt x="3586280" y="117953"/>
                  <a:pt x="3607377" y="129810"/>
                  <a:pt x="3627830" y="133464"/>
                </a:cubicBezTo>
                <a:lnTo>
                  <a:pt x="3692980" y="170425"/>
                </a:lnTo>
                <a:lnTo>
                  <a:pt x="3696706" y="173201"/>
                </a:lnTo>
                <a:cubicBezTo>
                  <a:pt x="3696706" y="173201"/>
                  <a:pt x="3694540" y="173518"/>
                  <a:pt x="3690206" y="174149"/>
                </a:cubicBezTo>
                <a:lnTo>
                  <a:pt x="3693932" y="176925"/>
                </a:lnTo>
                <a:lnTo>
                  <a:pt x="3741407" y="206510"/>
                </a:lnTo>
                <a:lnTo>
                  <a:pt x="3752510" y="191608"/>
                </a:lnTo>
                <a:lnTo>
                  <a:pt x="3773910" y="201763"/>
                </a:lnTo>
                <a:cubicBezTo>
                  <a:pt x="3803029" y="204150"/>
                  <a:pt x="3825964" y="209654"/>
                  <a:pt x="3842715" y="218271"/>
                </a:cubicBezTo>
                <a:cubicBezTo>
                  <a:pt x="3859466" y="226893"/>
                  <a:pt x="3875901" y="233344"/>
                  <a:pt x="3892019" y="237630"/>
                </a:cubicBezTo>
                <a:cubicBezTo>
                  <a:pt x="3898883" y="254334"/>
                  <a:pt x="3911665" y="281236"/>
                  <a:pt x="3930362" y="318343"/>
                </a:cubicBezTo>
                <a:cubicBezTo>
                  <a:pt x="3949060" y="355449"/>
                  <a:pt x="3968343" y="381403"/>
                  <a:pt x="3988209" y="396207"/>
                </a:cubicBezTo>
                <a:lnTo>
                  <a:pt x="4028235" y="420240"/>
                </a:lnTo>
                <a:cubicBezTo>
                  <a:pt x="4032571" y="419607"/>
                  <a:pt x="4036745" y="417891"/>
                  <a:pt x="4040762" y="415090"/>
                </a:cubicBezTo>
                <a:cubicBezTo>
                  <a:pt x="4044778" y="412291"/>
                  <a:pt x="4049273" y="412741"/>
                  <a:pt x="4054240" y="416442"/>
                </a:cubicBezTo>
                <a:lnTo>
                  <a:pt x="4043136" y="431344"/>
                </a:lnTo>
                <a:lnTo>
                  <a:pt x="4055261" y="446170"/>
                </a:lnTo>
                <a:cubicBezTo>
                  <a:pt x="4055261" y="446170"/>
                  <a:pt x="4058668" y="446779"/>
                  <a:pt x="4065485" y="447997"/>
                </a:cubicBezTo>
                <a:lnTo>
                  <a:pt x="4069211" y="450774"/>
                </a:lnTo>
                <a:lnTo>
                  <a:pt x="4119536" y="499859"/>
                </a:lnTo>
                <a:lnTo>
                  <a:pt x="4113984" y="507309"/>
                </a:lnTo>
                <a:lnTo>
                  <a:pt x="4136333" y="523962"/>
                </a:lnTo>
                <a:cubicBezTo>
                  <a:pt x="4132632" y="528929"/>
                  <a:pt x="4131563" y="532959"/>
                  <a:pt x="4133119" y="536052"/>
                </a:cubicBezTo>
                <a:cubicBezTo>
                  <a:pt x="4134677" y="539143"/>
                  <a:pt x="4134533" y="541932"/>
                  <a:pt x="4132681" y="544416"/>
                </a:cubicBezTo>
                <a:lnTo>
                  <a:pt x="4155030" y="561070"/>
                </a:lnTo>
                <a:lnTo>
                  <a:pt x="4149479" y="568519"/>
                </a:lnTo>
                <a:lnTo>
                  <a:pt x="4164381" y="579623"/>
                </a:lnTo>
                <a:lnTo>
                  <a:pt x="4156053" y="590799"/>
                </a:lnTo>
                <a:lnTo>
                  <a:pt x="4175627" y="611176"/>
                </a:lnTo>
                <a:cubicBezTo>
                  <a:pt x="4191792" y="630947"/>
                  <a:pt x="4211209" y="650244"/>
                  <a:pt x="4233877" y="669066"/>
                </a:cubicBezTo>
                <a:cubicBezTo>
                  <a:pt x="4256542" y="687885"/>
                  <a:pt x="4278126" y="706865"/>
                  <a:pt x="4298626" y="726004"/>
                </a:cubicBezTo>
                <a:lnTo>
                  <a:pt x="4293075" y="733454"/>
                </a:lnTo>
                <a:lnTo>
                  <a:pt x="4307974" y="744556"/>
                </a:lnTo>
                <a:cubicBezTo>
                  <a:pt x="4304273" y="749523"/>
                  <a:pt x="4302581" y="753089"/>
                  <a:pt x="4302897" y="755255"/>
                </a:cubicBezTo>
                <a:cubicBezTo>
                  <a:pt x="4303214" y="757425"/>
                  <a:pt x="4302448" y="759749"/>
                  <a:pt x="4300598" y="762232"/>
                </a:cubicBezTo>
                <a:lnTo>
                  <a:pt x="4319223" y="776110"/>
                </a:lnTo>
                <a:lnTo>
                  <a:pt x="4313670" y="783562"/>
                </a:lnTo>
                <a:cubicBezTo>
                  <a:pt x="4311820" y="786045"/>
                  <a:pt x="4311212" y="789452"/>
                  <a:pt x="4311843" y="793787"/>
                </a:cubicBezTo>
                <a:lnTo>
                  <a:pt x="4330468" y="807665"/>
                </a:lnTo>
                <a:cubicBezTo>
                  <a:pt x="4324968" y="830600"/>
                  <a:pt x="4325952" y="848714"/>
                  <a:pt x="4333426" y="862008"/>
                </a:cubicBezTo>
                <a:cubicBezTo>
                  <a:pt x="4340900" y="875303"/>
                  <a:pt x="4348837" y="887977"/>
                  <a:pt x="4357236" y="900027"/>
                </a:cubicBezTo>
                <a:cubicBezTo>
                  <a:pt x="4365635" y="912080"/>
                  <a:pt x="4371406" y="925070"/>
                  <a:pt x="4374545" y="938996"/>
                </a:cubicBezTo>
                <a:cubicBezTo>
                  <a:pt x="4377685" y="952922"/>
                  <a:pt x="4375580" y="972595"/>
                  <a:pt x="4368226" y="998013"/>
                </a:cubicBezTo>
                <a:lnTo>
                  <a:pt x="4386852" y="1011891"/>
                </a:lnTo>
                <a:cubicBezTo>
                  <a:pt x="4381348" y="1034826"/>
                  <a:pt x="4385437" y="1055254"/>
                  <a:pt x="4399120" y="1073175"/>
                </a:cubicBezTo>
                <a:lnTo>
                  <a:pt x="4393568" y="1080625"/>
                </a:lnTo>
                <a:cubicBezTo>
                  <a:pt x="4394201" y="1084957"/>
                  <a:pt x="4395297" y="1088673"/>
                  <a:pt x="4396854" y="1091764"/>
                </a:cubicBezTo>
                <a:cubicBezTo>
                  <a:pt x="4398414" y="1094857"/>
                  <a:pt x="4397341" y="1098887"/>
                  <a:pt x="4393642" y="1103852"/>
                </a:cubicBezTo>
                <a:lnTo>
                  <a:pt x="4390865" y="1107578"/>
                </a:lnTo>
                <a:cubicBezTo>
                  <a:pt x="4398946" y="1117463"/>
                  <a:pt x="4401455" y="1127054"/>
                  <a:pt x="4398388" y="1136356"/>
                </a:cubicBezTo>
                <a:lnTo>
                  <a:pt x="4373406" y="1169882"/>
                </a:lnTo>
                <a:cubicBezTo>
                  <a:pt x="4379006" y="1177916"/>
                  <a:pt x="4378274" y="1191856"/>
                  <a:pt x="4371214" y="1211698"/>
                </a:cubicBezTo>
                <a:cubicBezTo>
                  <a:pt x="4364152" y="1231542"/>
                  <a:pt x="4355081" y="1252784"/>
                  <a:pt x="4344003" y="1275426"/>
                </a:cubicBezTo>
                <a:cubicBezTo>
                  <a:pt x="4332925" y="1298069"/>
                  <a:pt x="4321223" y="1320250"/>
                  <a:pt x="4308904" y="1341968"/>
                </a:cubicBezTo>
                <a:cubicBezTo>
                  <a:pt x="4296583" y="1363684"/>
                  <a:pt x="4284871" y="1381993"/>
                  <a:pt x="4273769" y="1396893"/>
                </a:cubicBezTo>
                <a:lnTo>
                  <a:pt x="4281218" y="1402444"/>
                </a:lnTo>
                <a:lnTo>
                  <a:pt x="4264563" y="1424795"/>
                </a:lnTo>
                <a:lnTo>
                  <a:pt x="4275739" y="1433122"/>
                </a:lnTo>
                <a:lnTo>
                  <a:pt x="4245207" y="1474096"/>
                </a:lnTo>
                <a:lnTo>
                  <a:pt x="4248055" y="1493599"/>
                </a:lnTo>
                <a:lnTo>
                  <a:pt x="4234176" y="1512225"/>
                </a:lnTo>
                <a:lnTo>
                  <a:pt x="4241626" y="1517776"/>
                </a:lnTo>
                <a:cubicBezTo>
                  <a:pt x="4237925" y="1522743"/>
                  <a:pt x="4235929" y="1528012"/>
                  <a:pt x="4235637" y="1533590"/>
                </a:cubicBezTo>
                <a:cubicBezTo>
                  <a:pt x="4235343" y="1539165"/>
                  <a:pt x="4233347" y="1544435"/>
                  <a:pt x="4229646" y="1549402"/>
                </a:cubicBezTo>
                <a:lnTo>
                  <a:pt x="4237096" y="1554953"/>
                </a:lnTo>
                <a:lnTo>
                  <a:pt x="4223217" y="1573578"/>
                </a:lnTo>
                <a:lnTo>
                  <a:pt x="4230669" y="1579131"/>
                </a:lnTo>
                <a:cubicBezTo>
                  <a:pt x="4228817" y="1581615"/>
                  <a:pt x="4227294" y="1590136"/>
                  <a:pt x="4226102" y="1604695"/>
                </a:cubicBezTo>
                <a:cubicBezTo>
                  <a:pt x="4224908" y="1619255"/>
                  <a:pt x="4219393" y="1638318"/>
                  <a:pt x="4209557" y="1661886"/>
                </a:cubicBezTo>
                <a:lnTo>
                  <a:pt x="4205831" y="1659110"/>
                </a:lnTo>
                <a:cubicBezTo>
                  <a:pt x="4191611" y="1667825"/>
                  <a:pt x="4174908" y="1674693"/>
                  <a:pt x="4155725" y="1679707"/>
                </a:cubicBezTo>
                <a:cubicBezTo>
                  <a:pt x="4136538" y="1684721"/>
                  <a:pt x="4119834" y="1691589"/>
                  <a:pt x="4105615" y="1700304"/>
                </a:cubicBezTo>
                <a:lnTo>
                  <a:pt x="4043673" y="1798979"/>
                </a:lnTo>
                <a:cubicBezTo>
                  <a:pt x="4050537" y="1815684"/>
                  <a:pt x="4058486" y="1832228"/>
                  <a:pt x="4067520" y="1848615"/>
                </a:cubicBezTo>
                <a:cubicBezTo>
                  <a:pt x="4076552" y="1865001"/>
                  <a:pt x="4086667" y="1881228"/>
                  <a:pt x="4097868" y="1897297"/>
                </a:cubicBezTo>
                <a:lnTo>
                  <a:pt x="4083990" y="1915922"/>
                </a:lnTo>
                <a:cubicBezTo>
                  <a:pt x="4094553" y="1927658"/>
                  <a:pt x="4099692" y="1936313"/>
                  <a:pt x="4099399" y="1941889"/>
                </a:cubicBezTo>
                <a:cubicBezTo>
                  <a:pt x="4099105" y="1947465"/>
                  <a:pt x="4092485" y="1958944"/>
                  <a:pt x="4079531" y="1976328"/>
                </a:cubicBezTo>
                <a:cubicBezTo>
                  <a:pt x="4072714" y="1975109"/>
                  <a:pt x="4069926" y="1974965"/>
                  <a:pt x="4071167" y="1975890"/>
                </a:cubicBezTo>
                <a:cubicBezTo>
                  <a:pt x="4072408" y="1976815"/>
                  <a:pt x="4068696" y="1977910"/>
                  <a:pt x="4060028" y="1979176"/>
                </a:cubicBezTo>
                <a:lnTo>
                  <a:pt x="4048852" y="1970849"/>
                </a:lnTo>
                <a:cubicBezTo>
                  <a:pt x="4045151" y="1975816"/>
                  <a:pt x="4041756" y="1979077"/>
                  <a:pt x="4038663" y="1980637"/>
                </a:cubicBezTo>
                <a:cubicBezTo>
                  <a:pt x="4035572" y="1982195"/>
                  <a:pt x="4033101" y="1984215"/>
                  <a:pt x="4031250" y="1986699"/>
                </a:cubicBezTo>
                <a:lnTo>
                  <a:pt x="3990274" y="1956166"/>
                </a:lnTo>
                <a:lnTo>
                  <a:pt x="3979171" y="1971065"/>
                </a:lnTo>
                <a:cubicBezTo>
                  <a:pt x="3980390" y="1964248"/>
                  <a:pt x="3979135" y="1959452"/>
                  <a:pt x="3975409" y="1956675"/>
                </a:cubicBezTo>
                <a:cubicBezTo>
                  <a:pt x="3971685" y="1953900"/>
                  <a:pt x="3969188" y="1948179"/>
                  <a:pt x="3967922" y="1939511"/>
                </a:cubicBezTo>
                <a:lnTo>
                  <a:pt x="3953096" y="1951636"/>
                </a:lnTo>
                <a:cubicBezTo>
                  <a:pt x="3929576" y="1957284"/>
                  <a:pt x="3911474" y="1962138"/>
                  <a:pt x="3898788" y="1966205"/>
                </a:cubicBezTo>
                <a:cubicBezTo>
                  <a:pt x="3886103" y="1970270"/>
                  <a:pt x="3868659" y="1987203"/>
                  <a:pt x="3846453" y="2017004"/>
                </a:cubicBezTo>
                <a:cubicBezTo>
                  <a:pt x="3850201" y="2027522"/>
                  <a:pt x="3851027" y="2044553"/>
                  <a:pt x="3848934" y="2068097"/>
                </a:cubicBezTo>
                <a:cubicBezTo>
                  <a:pt x="3846838" y="2091640"/>
                  <a:pt x="3841165" y="2109620"/>
                  <a:pt x="3831913" y="2122037"/>
                </a:cubicBezTo>
                <a:cubicBezTo>
                  <a:pt x="3815842" y="2133237"/>
                  <a:pt x="3799616" y="2143354"/>
                  <a:pt x="3783230" y="2152386"/>
                </a:cubicBezTo>
                <a:cubicBezTo>
                  <a:pt x="3766845" y="2161418"/>
                  <a:pt x="3748131" y="2169683"/>
                  <a:pt x="3727096" y="2177182"/>
                </a:cubicBezTo>
                <a:lnTo>
                  <a:pt x="3712267" y="2189307"/>
                </a:lnTo>
                <a:lnTo>
                  <a:pt x="3701091" y="2180979"/>
                </a:lnTo>
                <a:lnTo>
                  <a:pt x="3692765" y="2192152"/>
                </a:lnTo>
                <a:lnTo>
                  <a:pt x="3685316" y="2186601"/>
                </a:lnTo>
                <a:lnTo>
                  <a:pt x="3667713" y="2202452"/>
                </a:lnTo>
                <a:cubicBezTo>
                  <a:pt x="3660311" y="2212386"/>
                  <a:pt x="3653993" y="2222160"/>
                  <a:pt x="3648756" y="2231778"/>
                </a:cubicBezTo>
                <a:cubicBezTo>
                  <a:pt x="3643522" y="2241394"/>
                  <a:pt x="3638129" y="2249927"/>
                  <a:pt x="3632576" y="2257379"/>
                </a:cubicBezTo>
                <a:cubicBezTo>
                  <a:pt x="3626392" y="2260496"/>
                  <a:pt x="3621133" y="2262368"/>
                  <a:pt x="3616799" y="2263003"/>
                </a:cubicBezTo>
                <a:lnTo>
                  <a:pt x="3608473" y="2274176"/>
                </a:lnTo>
                <a:lnTo>
                  <a:pt x="3589848" y="2260298"/>
                </a:lnTo>
                <a:cubicBezTo>
                  <a:pt x="3591113" y="2268966"/>
                  <a:pt x="3596093" y="2276538"/>
                  <a:pt x="3604784" y="2283013"/>
                </a:cubicBezTo>
                <a:cubicBezTo>
                  <a:pt x="3613477" y="2289491"/>
                  <a:pt x="3621862" y="2297673"/>
                  <a:pt x="3629946" y="2307558"/>
                </a:cubicBezTo>
                <a:lnTo>
                  <a:pt x="3638274" y="2296382"/>
                </a:lnTo>
                <a:cubicBezTo>
                  <a:pt x="3645088" y="2297600"/>
                  <a:pt x="3649131" y="2302542"/>
                  <a:pt x="3650397" y="2311211"/>
                </a:cubicBezTo>
                <a:cubicBezTo>
                  <a:pt x="3651662" y="2319879"/>
                  <a:pt x="3653536" y="2325136"/>
                  <a:pt x="3656021" y="2326988"/>
                </a:cubicBezTo>
                <a:lnTo>
                  <a:pt x="3664349" y="2315812"/>
                </a:lnTo>
                <a:lnTo>
                  <a:pt x="3723948" y="2360223"/>
                </a:lnTo>
                <a:lnTo>
                  <a:pt x="3715620" y="2371399"/>
                </a:lnTo>
                <a:lnTo>
                  <a:pt x="3746371" y="2400107"/>
                </a:lnTo>
                <a:lnTo>
                  <a:pt x="3740820" y="2407557"/>
                </a:lnTo>
                <a:lnTo>
                  <a:pt x="3807871" y="2457520"/>
                </a:lnTo>
                <a:lnTo>
                  <a:pt x="3799543" y="2468695"/>
                </a:lnTo>
                <a:lnTo>
                  <a:pt x="3805168" y="2484472"/>
                </a:lnTo>
                <a:lnTo>
                  <a:pt x="3890842" y="2548313"/>
                </a:lnTo>
                <a:lnTo>
                  <a:pt x="3882515" y="2559488"/>
                </a:lnTo>
                <a:lnTo>
                  <a:pt x="3913193" y="2564968"/>
                </a:lnTo>
                <a:lnTo>
                  <a:pt x="3904866" y="2576144"/>
                </a:lnTo>
                <a:lnTo>
                  <a:pt x="3960741" y="2617779"/>
                </a:lnTo>
                <a:lnTo>
                  <a:pt x="3955190" y="2625229"/>
                </a:lnTo>
                <a:lnTo>
                  <a:pt x="3998065" y="2668763"/>
                </a:lnTo>
                <a:cubicBezTo>
                  <a:pt x="4015545" y="2712686"/>
                  <a:pt x="4027425" y="2748574"/>
                  <a:pt x="4033705" y="2776430"/>
                </a:cubicBezTo>
                <a:cubicBezTo>
                  <a:pt x="4039987" y="2804283"/>
                  <a:pt x="4044684" y="2821299"/>
                  <a:pt x="4047800" y="2827485"/>
                </a:cubicBezTo>
                <a:lnTo>
                  <a:pt x="4055468" y="2902719"/>
                </a:lnTo>
                <a:cubicBezTo>
                  <a:pt x="4067885" y="2911972"/>
                  <a:pt x="4078925" y="2926958"/>
                  <a:pt x="4088591" y="2947677"/>
                </a:cubicBezTo>
                <a:cubicBezTo>
                  <a:pt x="4098254" y="2968398"/>
                  <a:pt x="4105597" y="2988351"/>
                  <a:pt x="4110611" y="3007537"/>
                </a:cubicBezTo>
                <a:lnTo>
                  <a:pt x="4102285" y="3018711"/>
                </a:lnTo>
                <a:lnTo>
                  <a:pt x="4101334" y="3012211"/>
                </a:lnTo>
                <a:cubicBezTo>
                  <a:pt x="4104498" y="3033880"/>
                  <a:pt x="4106738" y="3056790"/>
                  <a:pt x="4108052" y="3080942"/>
                </a:cubicBezTo>
                <a:cubicBezTo>
                  <a:pt x="4108732" y="3100764"/>
                  <a:pt x="4109108" y="3122285"/>
                  <a:pt x="4109181" y="3145512"/>
                </a:cubicBezTo>
                <a:cubicBezTo>
                  <a:pt x="4109253" y="3168741"/>
                  <a:pt x="4107462" y="3190579"/>
                  <a:pt x="4103810" y="3211030"/>
                </a:cubicBezTo>
                <a:lnTo>
                  <a:pt x="4092706" y="3225931"/>
                </a:lnTo>
                <a:lnTo>
                  <a:pt x="4112427" y="3292765"/>
                </a:lnTo>
                <a:lnTo>
                  <a:pt x="4131052" y="3306644"/>
                </a:lnTo>
                <a:cubicBezTo>
                  <a:pt x="4131683" y="3310979"/>
                  <a:pt x="4130150" y="3315627"/>
                  <a:pt x="4126449" y="3320594"/>
                </a:cubicBezTo>
                <a:cubicBezTo>
                  <a:pt x="4122747" y="3325562"/>
                  <a:pt x="4122457" y="3331137"/>
                  <a:pt x="4125573" y="3337323"/>
                </a:cubicBezTo>
                <a:cubicBezTo>
                  <a:pt x="4117537" y="3342921"/>
                  <a:pt x="4107969" y="3353171"/>
                  <a:pt x="4096866" y="3368071"/>
                </a:cubicBezTo>
                <a:cubicBezTo>
                  <a:pt x="4078361" y="3392905"/>
                  <a:pt x="4065432" y="3418032"/>
                  <a:pt x="4058079" y="3443449"/>
                </a:cubicBezTo>
                <a:lnTo>
                  <a:pt x="4065528" y="3449001"/>
                </a:lnTo>
                <a:lnTo>
                  <a:pt x="4043322" y="3478801"/>
                </a:lnTo>
                <a:lnTo>
                  <a:pt x="4050772" y="3484353"/>
                </a:lnTo>
                <a:cubicBezTo>
                  <a:pt x="4052039" y="3493019"/>
                  <a:pt x="4052366" y="3499057"/>
                  <a:pt x="4051759" y="3502466"/>
                </a:cubicBezTo>
                <a:cubicBezTo>
                  <a:pt x="4051149" y="3505876"/>
                  <a:pt x="4055203" y="3514688"/>
                  <a:pt x="4063919" y="3528908"/>
                </a:cubicBezTo>
                <a:lnTo>
                  <a:pt x="4055592" y="3540083"/>
                </a:lnTo>
                <a:cubicBezTo>
                  <a:pt x="4055639" y="3555569"/>
                  <a:pt x="4057537" y="3568569"/>
                  <a:pt x="4061288" y="3579089"/>
                </a:cubicBezTo>
                <a:cubicBezTo>
                  <a:pt x="4065038" y="3589605"/>
                  <a:pt x="4068176" y="3603533"/>
                  <a:pt x="4070709" y="3620868"/>
                </a:cubicBezTo>
                <a:lnTo>
                  <a:pt x="4040176" y="3661844"/>
                </a:lnTo>
                <a:cubicBezTo>
                  <a:pt x="4025325" y="3666225"/>
                  <a:pt x="4010337" y="3677267"/>
                  <a:pt x="3995217" y="3694968"/>
                </a:cubicBezTo>
                <a:cubicBezTo>
                  <a:pt x="3980095" y="3712667"/>
                  <a:pt x="3966985" y="3728965"/>
                  <a:pt x="3955881" y="3743867"/>
                </a:cubicBezTo>
                <a:lnTo>
                  <a:pt x="3970782" y="3754970"/>
                </a:lnTo>
                <a:lnTo>
                  <a:pt x="3959680" y="3769870"/>
                </a:lnTo>
                <a:cubicBezTo>
                  <a:pt x="3967130" y="3775421"/>
                  <a:pt x="3969931" y="3779439"/>
                  <a:pt x="3968079" y="3781923"/>
                </a:cubicBezTo>
                <a:lnTo>
                  <a:pt x="3965305" y="3785647"/>
                </a:lnTo>
                <a:lnTo>
                  <a:pt x="4006279" y="3816179"/>
                </a:lnTo>
                <a:cubicBezTo>
                  <a:pt x="4009395" y="3822365"/>
                  <a:pt x="4014532" y="3831019"/>
                  <a:pt x="4021690" y="3842148"/>
                </a:cubicBezTo>
                <a:cubicBezTo>
                  <a:pt x="4028847" y="3853273"/>
                  <a:pt x="4041119" y="3865315"/>
                  <a:pt x="4058500" y="3878268"/>
                </a:cubicBezTo>
                <a:lnTo>
                  <a:pt x="4066828" y="3867092"/>
                </a:lnTo>
                <a:lnTo>
                  <a:pt x="4114306" y="3896676"/>
                </a:lnTo>
                <a:cubicBezTo>
                  <a:pt x="4125409" y="3881777"/>
                  <a:pt x="4141671" y="3883274"/>
                  <a:pt x="4163097" y="3901170"/>
                </a:cubicBezTo>
                <a:cubicBezTo>
                  <a:pt x="4184521" y="3919064"/>
                  <a:pt x="4204852" y="3933249"/>
                  <a:pt x="4224086" y="3943720"/>
                </a:cubicBezTo>
                <a:cubicBezTo>
                  <a:pt x="4232803" y="3957938"/>
                  <a:pt x="4228833" y="3976224"/>
                  <a:pt x="4212179" y="3998573"/>
                </a:cubicBezTo>
                <a:lnTo>
                  <a:pt x="4204727" y="3993020"/>
                </a:lnTo>
                <a:lnTo>
                  <a:pt x="4190849" y="4011646"/>
                </a:lnTo>
                <a:cubicBezTo>
                  <a:pt x="4179065" y="4006729"/>
                  <a:pt x="4153633" y="3995504"/>
                  <a:pt x="4114558" y="3977973"/>
                </a:cubicBezTo>
                <a:cubicBezTo>
                  <a:pt x="4075480" y="3960440"/>
                  <a:pt x="4049734" y="3947050"/>
                  <a:pt x="4037317" y="3937797"/>
                </a:cubicBezTo>
                <a:cubicBezTo>
                  <a:pt x="4029867" y="3932246"/>
                  <a:pt x="4024742" y="3927462"/>
                  <a:pt x="4021943" y="3923442"/>
                </a:cubicBezTo>
                <a:cubicBezTo>
                  <a:pt x="4019142" y="3919425"/>
                  <a:pt x="4015260" y="3915567"/>
                  <a:pt x="4010293" y="3911865"/>
                </a:cubicBezTo>
                <a:lnTo>
                  <a:pt x="4007516" y="3915591"/>
                </a:lnTo>
                <a:cubicBezTo>
                  <a:pt x="3988282" y="3905120"/>
                  <a:pt x="3969974" y="3893408"/>
                  <a:pt x="3952590" y="3880454"/>
                </a:cubicBezTo>
                <a:cubicBezTo>
                  <a:pt x="3935208" y="3867502"/>
                  <a:pt x="3919065" y="3855473"/>
                  <a:pt x="3904166" y="3844371"/>
                </a:cubicBezTo>
                <a:lnTo>
                  <a:pt x="3829003" y="3875264"/>
                </a:lnTo>
                <a:cubicBezTo>
                  <a:pt x="3814784" y="3883980"/>
                  <a:pt x="3803974" y="3893305"/>
                  <a:pt x="3796571" y="3903240"/>
                </a:cubicBezTo>
                <a:cubicBezTo>
                  <a:pt x="3789170" y="3913172"/>
                  <a:pt x="3779601" y="3923422"/>
                  <a:pt x="3767864" y="3933988"/>
                </a:cubicBezTo>
                <a:lnTo>
                  <a:pt x="3751140" y="3933111"/>
                </a:lnTo>
                <a:lnTo>
                  <a:pt x="3734485" y="3955463"/>
                </a:lnTo>
                <a:lnTo>
                  <a:pt x="3723309" y="3947135"/>
                </a:lnTo>
                <a:cubicBezTo>
                  <a:pt x="3721459" y="3949618"/>
                  <a:pt x="3718987" y="3951640"/>
                  <a:pt x="3715896" y="3953197"/>
                </a:cubicBezTo>
                <a:cubicBezTo>
                  <a:pt x="3712803" y="3954753"/>
                  <a:pt x="3709406" y="3958017"/>
                  <a:pt x="3705705" y="3962984"/>
                </a:cubicBezTo>
                <a:cubicBezTo>
                  <a:pt x="3685350" y="3990300"/>
                  <a:pt x="3674125" y="4015732"/>
                  <a:pt x="3672032" y="4039275"/>
                </a:cubicBezTo>
                <a:cubicBezTo>
                  <a:pt x="3669935" y="4062819"/>
                  <a:pt x="3672795" y="4086192"/>
                  <a:pt x="3680611" y="4109396"/>
                </a:cubicBezTo>
                <a:cubicBezTo>
                  <a:pt x="3688426" y="4132600"/>
                  <a:pt x="3698103" y="4157192"/>
                  <a:pt x="3709643" y="4183169"/>
                </a:cubicBezTo>
                <a:cubicBezTo>
                  <a:pt x="3721182" y="4209148"/>
                  <a:pt x="3729168" y="4237305"/>
                  <a:pt x="3733598" y="4267643"/>
                </a:cubicBezTo>
                <a:lnTo>
                  <a:pt x="3748497" y="4278745"/>
                </a:lnTo>
                <a:lnTo>
                  <a:pt x="3742946" y="4286195"/>
                </a:lnTo>
                <a:cubicBezTo>
                  <a:pt x="3747913" y="4289896"/>
                  <a:pt x="3752575" y="4295304"/>
                  <a:pt x="3756933" y="4302412"/>
                </a:cubicBezTo>
                <a:cubicBezTo>
                  <a:pt x="3761292" y="4309521"/>
                  <a:pt x="3765953" y="4314928"/>
                  <a:pt x="3770920" y="4318629"/>
                </a:cubicBezTo>
                <a:cubicBezTo>
                  <a:pt x="3772772" y="4316145"/>
                  <a:pt x="3775863" y="4314587"/>
                  <a:pt x="3780197" y="4313952"/>
                </a:cubicBezTo>
                <a:cubicBezTo>
                  <a:pt x="3782047" y="4311470"/>
                  <a:pt x="3785456" y="4312080"/>
                  <a:pt x="3790421" y="4315780"/>
                </a:cubicBezTo>
                <a:cubicBezTo>
                  <a:pt x="3790421" y="4315780"/>
                  <a:pt x="3791981" y="4318872"/>
                  <a:pt x="3795098" y="4325056"/>
                </a:cubicBezTo>
                <a:lnTo>
                  <a:pt x="3789545" y="4332508"/>
                </a:lnTo>
                <a:cubicBezTo>
                  <a:pt x="3790178" y="4336840"/>
                  <a:pt x="3794085" y="4348442"/>
                  <a:pt x="3801267" y="4367310"/>
                </a:cubicBezTo>
                <a:cubicBezTo>
                  <a:pt x="3808449" y="4386182"/>
                  <a:pt x="3812672" y="4399949"/>
                  <a:pt x="3813938" y="4408618"/>
                </a:cubicBezTo>
                <a:cubicBezTo>
                  <a:pt x="3802836" y="4423517"/>
                  <a:pt x="3791392" y="4428507"/>
                  <a:pt x="3779607" y="4423589"/>
                </a:cubicBezTo>
                <a:cubicBezTo>
                  <a:pt x="3767825" y="4418671"/>
                  <a:pt x="3756965" y="4412509"/>
                  <a:pt x="3747033" y="4405108"/>
                </a:cubicBezTo>
                <a:cubicBezTo>
                  <a:pt x="3739584" y="4399557"/>
                  <a:pt x="3731037" y="4390293"/>
                  <a:pt x="3721395" y="4377316"/>
                </a:cubicBezTo>
                <a:cubicBezTo>
                  <a:pt x="3711754" y="4364338"/>
                  <a:pt x="3711560" y="4351642"/>
                  <a:pt x="3720812" y="4339225"/>
                </a:cubicBezTo>
                <a:lnTo>
                  <a:pt x="3709636" y="4330897"/>
                </a:lnTo>
                <a:cubicBezTo>
                  <a:pt x="3705888" y="4320379"/>
                  <a:pt x="3699959" y="4306306"/>
                  <a:pt x="3691852" y="4288679"/>
                </a:cubicBezTo>
                <a:cubicBezTo>
                  <a:pt x="3683747" y="4271049"/>
                  <a:pt x="3675920" y="4243975"/>
                  <a:pt x="3668372" y="4207454"/>
                </a:cubicBezTo>
                <a:lnTo>
                  <a:pt x="3646023" y="4190801"/>
                </a:lnTo>
                <a:lnTo>
                  <a:pt x="3651574" y="4183351"/>
                </a:lnTo>
                <a:lnTo>
                  <a:pt x="3636673" y="4172247"/>
                </a:lnTo>
                <a:cubicBezTo>
                  <a:pt x="3633508" y="4150578"/>
                  <a:pt x="3629127" y="4135727"/>
                  <a:pt x="3623527" y="4127690"/>
                </a:cubicBezTo>
                <a:cubicBezTo>
                  <a:pt x="3617927" y="4119656"/>
                  <a:pt x="3610163" y="4111937"/>
                  <a:pt x="3600229" y="4104534"/>
                </a:cubicBezTo>
                <a:cubicBezTo>
                  <a:pt x="3587812" y="4095282"/>
                  <a:pt x="3579435" y="4090974"/>
                  <a:pt x="3575103" y="4091607"/>
                </a:cubicBezTo>
                <a:cubicBezTo>
                  <a:pt x="3570767" y="4092240"/>
                  <a:pt x="3560251" y="4095990"/>
                  <a:pt x="3543547" y="4102854"/>
                </a:cubicBezTo>
                <a:lnTo>
                  <a:pt x="3528721" y="4114978"/>
                </a:lnTo>
                <a:lnTo>
                  <a:pt x="3517545" y="4106651"/>
                </a:lnTo>
                <a:lnTo>
                  <a:pt x="3506441" y="4121552"/>
                </a:lnTo>
                <a:lnTo>
                  <a:pt x="3498992" y="4116001"/>
                </a:lnTo>
                <a:lnTo>
                  <a:pt x="3482338" y="4138350"/>
                </a:lnTo>
                <a:lnTo>
                  <a:pt x="3469334" y="4140249"/>
                </a:lnTo>
                <a:lnTo>
                  <a:pt x="3390594" y="4214821"/>
                </a:lnTo>
                <a:lnTo>
                  <a:pt x="3405493" y="4225924"/>
                </a:lnTo>
                <a:lnTo>
                  <a:pt x="3388838" y="4248275"/>
                </a:lnTo>
                <a:cubicBezTo>
                  <a:pt x="3388838" y="4248275"/>
                  <a:pt x="3391956" y="4254459"/>
                  <a:pt x="3398189" y="4266828"/>
                </a:cubicBezTo>
                <a:lnTo>
                  <a:pt x="3387086" y="4281728"/>
                </a:lnTo>
                <a:lnTo>
                  <a:pt x="3401986" y="4292830"/>
                </a:lnTo>
                <a:cubicBezTo>
                  <a:pt x="3421852" y="4307633"/>
                  <a:pt x="3425808" y="4334722"/>
                  <a:pt x="3413852" y="4374091"/>
                </a:cubicBezTo>
                <a:cubicBezTo>
                  <a:pt x="3401897" y="4413461"/>
                  <a:pt x="3395649" y="4446462"/>
                  <a:pt x="3395116" y="4473098"/>
                </a:cubicBezTo>
                <a:cubicBezTo>
                  <a:pt x="3409429" y="4495353"/>
                  <a:pt x="3416306" y="4515927"/>
                  <a:pt x="3415746" y="4534818"/>
                </a:cubicBezTo>
                <a:cubicBezTo>
                  <a:pt x="3415186" y="4553713"/>
                  <a:pt x="3404725" y="4576819"/>
                  <a:pt x="3384371" y="4604135"/>
                </a:cubicBezTo>
                <a:cubicBezTo>
                  <a:pt x="3368255" y="4599851"/>
                  <a:pt x="3356787" y="4597097"/>
                  <a:pt x="3349968" y="4595880"/>
                </a:cubicBezTo>
                <a:cubicBezTo>
                  <a:pt x="3343151" y="4594662"/>
                  <a:pt x="3332293" y="4588504"/>
                  <a:pt x="3317393" y="4577402"/>
                </a:cubicBezTo>
                <a:cubicBezTo>
                  <a:pt x="3315494" y="4564397"/>
                  <a:pt x="3311124" y="4553419"/>
                  <a:pt x="3304284" y="4544458"/>
                </a:cubicBezTo>
                <a:cubicBezTo>
                  <a:pt x="3297443" y="4535496"/>
                  <a:pt x="3290906" y="4524833"/>
                  <a:pt x="3284673" y="4512464"/>
                </a:cubicBezTo>
                <a:cubicBezTo>
                  <a:pt x="3283407" y="4503795"/>
                  <a:pt x="3281630" y="4480264"/>
                  <a:pt x="3279343" y="4441868"/>
                </a:cubicBezTo>
                <a:cubicBezTo>
                  <a:pt x="3277055" y="4403474"/>
                  <a:pt x="3261913" y="4364187"/>
                  <a:pt x="3233914" y="4324015"/>
                </a:cubicBezTo>
                <a:lnTo>
                  <a:pt x="3242241" y="4312839"/>
                </a:lnTo>
                <a:cubicBezTo>
                  <a:pt x="3234161" y="4302953"/>
                  <a:pt x="3221427" y="4291535"/>
                  <a:pt x="3204043" y="4278581"/>
                </a:cubicBezTo>
                <a:cubicBezTo>
                  <a:pt x="3191674" y="4284814"/>
                  <a:pt x="3178369" y="4288416"/>
                  <a:pt x="3164124" y="4289389"/>
                </a:cubicBezTo>
                <a:cubicBezTo>
                  <a:pt x="3149882" y="4290362"/>
                  <a:pt x="3136282" y="4299542"/>
                  <a:pt x="3123330" y="4316924"/>
                </a:cubicBezTo>
                <a:cubicBezTo>
                  <a:pt x="3115927" y="4326858"/>
                  <a:pt x="3111155" y="4335853"/>
                  <a:pt x="3109013" y="4343913"/>
                </a:cubicBezTo>
                <a:cubicBezTo>
                  <a:pt x="3106870" y="4351972"/>
                  <a:pt x="3103024" y="4359727"/>
                  <a:pt x="3097473" y="4367177"/>
                </a:cubicBezTo>
                <a:cubicBezTo>
                  <a:pt x="3088221" y="4379594"/>
                  <a:pt x="3080184" y="4385194"/>
                  <a:pt x="3073366" y="4383975"/>
                </a:cubicBezTo>
                <a:cubicBezTo>
                  <a:pt x="3066550" y="4382760"/>
                  <a:pt x="3059733" y="4381541"/>
                  <a:pt x="3052914" y="4380325"/>
                </a:cubicBezTo>
                <a:lnTo>
                  <a:pt x="3050140" y="4384049"/>
                </a:lnTo>
                <a:lnTo>
                  <a:pt x="2973740" y="4315533"/>
                </a:lnTo>
                <a:cubicBezTo>
                  <a:pt x="2966923" y="4314315"/>
                  <a:pt x="2955310" y="4314351"/>
                  <a:pt x="2938898" y="4315642"/>
                </a:cubicBezTo>
                <a:cubicBezTo>
                  <a:pt x="2922488" y="4316930"/>
                  <a:pt x="2906542" y="4317599"/>
                  <a:pt x="2891056" y="4317646"/>
                </a:cubicBezTo>
                <a:cubicBezTo>
                  <a:pt x="2875573" y="4317695"/>
                  <a:pt x="2861790" y="4318049"/>
                  <a:pt x="2849714" y="4318706"/>
                </a:cubicBezTo>
                <a:cubicBezTo>
                  <a:pt x="2837638" y="4319363"/>
                  <a:pt x="2831600" y="4319690"/>
                  <a:pt x="2831600" y="4319690"/>
                </a:cubicBezTo>
                <a:lnTo>
                  <a:pt x="2806619" y="4353215"/>
                </a:lnTo>
                <a:cubicBezTo>
                  <a:pt x="2802285" y="4353849"/>
                  <a:pt x="2793300" y="4352949"/>
                  <a:pt x="2779666" y="4350512"/>
                </a:cubicBezTo>
                <a:cubicBezTo>
                  <a:pt x="2766033" y="4348078"/>
                  <a:pt x="2755488" y="4344085"/>
                  <a:pt x="2748039" y="4338533"/>
                </a:cubicBezTo>
                <a:cubicBezTo>
                  <a:pt x="2738104" y="4331131"/>
                  <a:pt x="2733589" y="4322937"/>
                  <a:pt x="2734492" y="4313954"/>
                </a:cubicBezTo>
                <a:cubicBezTo>
                  <a:pt x="2735392" y="4304969"/>
                  <a:pt x="2735209" y="4296142"/>
                  <a:pt x="2733945" y="4287476"/>
                </a:cubicBezTo>
                <a:lnTo>
                  <a:pt x="2711594" y="4270821"/>
                </a:lnTo>
                <a:lnTo>
                  <a:pt x="2717145" y="4263371"/>
                </a:lnTo>
                <a:cubicBezTo>
                  <a:pt x="2707211" y="4255968"/>
                  <a:pt x="2701321" y="4253510"/>
                  <a:pt x="2699470" y="4255995"/>
                </a:cubicBezTo>
                <a:cubicBezTo>
                  <a:pt x="2696985" y="4254143"/>
                  <a:pt x="2696060" y="4255384"/>
                  <a:pt x="2696695" y="4259718"/>
                </a:cubicBezTo>
                <a:lnTo>
                  <a:pt x="2659444" y="4231961"/>
                </a:lnTo>
                <a:cubicBezTo>
                  <a:pt x="2647075" y="4238194"/>
                  <a:pt x="2636409" y="4244731"/>
                  <a:pt x="2627450" y="4251573"/>
                </a:cubicBezTo>
                <a:cubicBezTo>
                  <a:pt x="2618489" y="4258412"/>
                  <a:pt x="2606901" y="4266192"/>
                  <a:pt x="2592681" y="4274908"/>
                </a:cubicBezTo>
                <a:lnTo>
                  <a:pt x="2581506" y="4266580"/>
                </a:lnTo>
                <a:cubicBezTo>
                  <a:pt x="2577804" y="4271547"/>
                  <a:pt x="2571925" y="4272961"/>
                  <a:pt x="2563866" y="4270817"/>
                </a:cubicBezTo>
                <a:cubicBezTo>
                  <a:pt x="2555808" y="4268674"/>
                  <a:pt x="2550537" y="4266676"/>
                  <a:pt x="2548054" y="4264826"/>
                </a:cubicBezTo>
                <a:cubicBezTo>
                  <a:pt x="2543087" y="4261125"/>
                  <a:pt x="2537645" y="4254174"/>
                  <a:pt x="2531729" y="4243971"/>
                </a:cubicBezTo>
                <a:cubicBezTo>
                  <a:pt x="2525813" y="4233771"/>
                  <a:pt x="2520056" y="4224652"/>
                  <a:pt x="2514456" y="4216619"/>
                </a:cubicBezTo>
                <a:lnTo>
                  <a:pt x="2528335" y="4197993"/>
                </a:lnTo>
                <a:cubicBezTo>
                  <a:pt x="2522735" y="4189956"/>
                  <a:pt x="2519605" y="4179902"/>
                  <a:pt x="2518948" y="4167826"/>
                </a:cubicBezTo>
                <a:cubicBezTo>
                  <a:pt x="2518292" y="4155748"/>
                  <a:pt x="2510512" y="4144160"/>
                  <a:pt x="2495613" y="4133057"/>
                </a:cubicBezTo>
                <a:cubicBezTo>
                  <a:pt x="2463330" y="4109001"/>
                  <a:pt x="2436377" y="4106298"/>
                  <a:pt x="2414756" y="4124946"/>
                </a:cubicBezTo>
                <a:cubicBezTo>
                  <a:pt x="2393134" y="4143596"/>
                  <a:pt x="2370881" y="4157911"/>
                  <a:pt x="2347993" y="4167893"/>
                </a:cubicBezTo>
                <a:lnTo>
                  <a:pt x="2340543" y="4162341"/>
                </a:lnTo>
                <a:lnTo>
                  <a:pt x="2332216" y="4173517"/>
                </a:lnTo>
                <a:cubicBezTo>
                  <a:pt x="2316686" y="4158080"/>
                  <a:pt x="2309210" y="4144788"/>
                  <a:pt x="2309795" y="4133635"/>
                </a:cubicBezTo>
                <a:cubicBezTo>
                  <a:pt x="2310379" y="4122484"/>
                  <a:pt x="2308481" y="4109483"/>
                  <a:pt x="2304099" y="4094629"/>
                </a:cubicBezTo>
                <a:lnTo>
                  <a:pt x="2322580" y="4062055"/>
                </a:lnTo>
                <a:cubicBezTo>
                  <a:pt x="2326281" y="4057088"/>
                  <a:pt x="2325646" y="4052754"/>
                  <a:pt x="2320679" y="4049053"/>
                </a:cubicBezTo>
                <a:cubicBezTo>
                  <a:pt x="2315714" y="4045353"/>
                  <a:pt x="2313840" y="4040092"/>
                  <a:pt x="2315057" y="4033277"/>
                </a:cubicBezTo>
                <a:cubicBezTo>
                  <a:pt x="2302640" y="4024025"/>
                  <a:pt x="2291489" y="4023437"/>
                  <a:pt x="2281603" y="4031522"/>
                </a:cubicBezTo>
                <a:cubicBezTo>
                  <a:pt x="2271720" y="4039604"/>
                  <a:pt x="2262151" y="4049855"/>
                  <a:pt x="2252899" y="4062271"/>
                </a:cubicBezTo>
                <a:cubicBezTo>
                  <a:pt x="2253530" y="4066606"/>
                  <a:pt x="2252946" y="4077757"/>
                  <a:pt x="2251143" y="4095725"/>
                </a:cubicBezTo>
                <a:cubicBezTo>
                  <a:pt x="2249341" y="4113693"/>
                  <a:pt x="2245665" y="4126401"/>
                  <a:pt x="2240114" y="4133851"/>
                </a:cubicBezTo>
                <a:lnTo>
                  <a:pt x="2236388" y="4131075"/>
                </a:lnTo>
                <a:cubicBezTo>
                  <a:pt x="2209215" y="4157174"/>
                  <a:pt x="2179194" y="4163774"/>
                  <a:pt x="2146325" y="4150868"/>
                </a:cubicBezTo>
                <a:lnTo>
                  <a:pt x="2137999" y="4162041"/>
                </a:lnTo>
                <a:lnTo>
                  <a:pt x="2123100" y="4150939"/>
                </a:lnTo>
                <a:cubicBezTo>
                  <a:pt x="2103329" y="4167104"/>
                  <a:pt x="2086637" y="4177842"/>
                  <a:pt x="2073026" y="4183150"/>
                </a:cubicBezTo>
                <a:cubicBezTo>
                  <a:pt x="2059417" y="4188456"/>
                  <a:pt x="2044285" y="4202286"/>
                  <a:pt x="2027632" y="4224635"/>
                </a:cubicBezTo>
                <a:cubicBezTo>
                  <a:pt x="2031380" y="4235153"/>
                  <a:pt x="2033109" y="4243201"/>
                  <a:pt x="2032815" y="4248777"/>
                </a:cubicBezTo>
                <a:cubicBezTo>
                  <a:pt x="2032522" y="4254351"/>
                  <a:pt x="2030235" y="4265197"/>
                  <a:pt x="2025949" y="4281315"/>
                </a:cubicBezTo>
                <a:lnTo>
                  <a:pt x="2040849" y="4292418"/>
                </a:lnTo>
                <a:lnTo>
                  <a:pt x="2026970" y="4311043"/>
                </a:lnTo>
                <a:cubicBezTo>
                  <a:pt x="2077903" y="4356721"/>
                  <a:pt x="2086739" y="4409653"/>
                  <a:pt x="2053478" y="4469838"/>
                </a:cubicBezTo>
                <a:cubicBezTo>
                  <a:pt x="2057226" y="4480357"/>
                  <a:pt x="2061293" y="4493043"/>
                  <a:pt x="2065674" y="4507893"/>
                </a:cubicBezTo>
                <a:cubicBezTo>
                  <a:pt x="2066940" y="4516562"/>
                  <a:pt x="2067903" y="4526932"/>
                  <a:pt x="2068559" y="4539010"/>
                </a:cubicBezTo>
                <a:cubicBezTo>
                  <a:pt x="2069216" y="4551086"/>
                  <a:pt x="2066770" y="4560849"/>
                  <a:pt x="2061218" y="4568301"/>
                </a:cubicBezTo>
                <a:cubicBezTo>
                  <a:pt x="2053817" y="4578233"/>
                  <a:pt x="2044708" y="4587861"/>
                  <a:pt x="2033900" y="4597185"/>
                </a:cubicBezTo>
                <a:cubicBezTo>
                  <a:pt x="2023090" y="4606511"/>
                  <a:pt x="2012132" y="4618622"/>
                  <a:pt x="2001028" y="4633523"/>
                </a:cubicBezTo>
                <a:lnTo>
                  <a:pt x="2015929" y="4644627"/>
                </a:lnTo>
                <a:lnTo>
                  <a:pt x="2002999" y="4669751"/>
                </a:lnTo>
                <a:cubicBezTo>
                  <a:pt x="1986344" y="4692102"/>
                  <a:pt x="1972150" y="4708561"/>
                  <a:pt x="1960415" y="4719128"/>
                </a:cubicBezTo>
                <a:cubicBezTo>
                  <a:pt x="1948680" y="4729695"/>
                  <a:pt x="1928252" y="4733784"/>
                  <a:pt x="1899131" y="4731396"/>
                </a:cubicBezTo>
                <a:lnTo>
                  <a:pt x="1879701" y="4757471"/>
                </a:lnTo>
                <a:cubicBezTo>
                  <a:pt x="1872886" y="4756253"/>
                  <a:pt x="1867309" y="4755962"/>
                  <a:pt x="1862977" y="4756594"/>
                </a:cubicBezTo>
                <a:cubicBezTo>
                  <a:pt x="1858642" y="4757226"/>
                  <a:pt x="1852142" y="4758177"/>
                  <a:pt x="1843474" y="4759442"/>
                </a:cubicBezTo>
                <a:lnTo>
                  <a:pt x="1835146" y="4770618"/>
                </a:lnTo>
                <a:cubicBezTo>
                  <a:pt x="1828960" y="4773734"/>
                  <a:pt x="1822461" y="4774683"/>
                  <a:pt x="1815644" y="4773464"/>
                </a:cubicBezTo>
                <a:cubicBezTo>
                  <a:pt x="1808826" y="4772247"/>
                  <a:pt x="1801082" y="4772272"/>
                  <a:pt x="1792418" y="4773537"/>
                </a:cubicBezTo>
                <a:lnTo>
                  <a:pt x="1775763" y="4795888"/>
                </a:lnTo>
                <a:cubicBezTo>
                  <a:pt x="1771428" y="4796520"/>
                  <a:pt x="1766778" y="4794988"/>
                  <a:pt x="1761811" y="4791287"/>
                </a:cubicBezTo>
                <a:cubicBezTo>
                  <a:pt x="1756844" y="4787586"/>
                  <a:pt x="1751268" y="4787292"/>
                  <a:pt x="1745084" y="4790409"/>
                </a:cubicBezTo>
                <a:lnTo>
                  <a:pt x="1736758" y="4801583"/>
                </a:lnTo>
                <a:lnTo>
                  <a:pt x="1688332" y="4765498"/>
                </a:lnTo>
                <a:lnTo>
                  <a:pt x="1696658" y="4754324"/>
                </a:lnTo>
                <a:cubicBezTo>
                  <a:pt x="1696025" y="4749992"/>
                  <a:pt x="1693226" y="4745972"/>
                  <a:pt x="1688259" y="4742271"/>
                </a:cubicBezTo>
                <a:cubicBezTo>
                  <a:pt x="1678327" y="4734870"/>
                  <a:pt x="1668879" y="4734590"/>
                  <a:pt x="1659919" y="4741430"/>
                </a:cubicBezTo>
                <a:cubicBezTo>
                  <a:pt x="1650959" y="4748273"/>
                  <a:pt x="1645239" y="4750768"/>
                  <a:pt x="1642754" y="4748916"/>
                </a:cubicBezTo>
                <a:lnTo>
                  <a:pt x="1620405" y="4732263"/>
                </a:lnTo>
                <a:cubicBezTo>
                  <a:pt x="1612368" y="4737863"/>
                  <a:pt x="1600608" y="4740687"/>
                  <a:pt x="1585125" y="4740735"/>
                </a:cubicBezTo>
                <a:lnTo>
                  <a:pt x="1555324" y="4718529"/>
                </a:lnTo>
                <a:cubicBezTo>
                  <a:pt x="1556492" y="4696227"/>
                  <a:pt x="1544661" y="4675822"/>
                  <a:pt x="1519827" y="4657317"/>
                </a:cubicBezTo>
                <a:cubicBezTo>
                  <a:pt x="1517345" y="4655467"/>
                  <a:pt x="1513937" y="4654859"/>
                  <a:pt x="1509601" y="4655492"/>
                </a:cubicBezTo>
                <a:cubicBezTo>
                  <a:pt x="1500933" y="4656758"/>
                  <a:pt x="1494118" y="4655540"/>
                  <a:pt x="1489151" y="4651839"/>
                </a:cubicBezTo>
                <a:lnTo>
                  <a:pt x="1497478" y="4640664"/>
                </a:lnTo>
                <a:lnTo>
                  <a:pt x="1467677" y="4618457"/>
                </a:lnTo>
                <a:cubicBezTo>
                  <a:pt x="1470111" y="4604824"/>
                  <a:pt x="1473313" y="4588864"/>
                  <a:pt x="1477282" y="4570580"/>
                </a:cubicBezTo>
                <a:cubicBezTo>
                  <a:pt x="1481253" y="4552293"/>
                  <a:pt x="1472063" y="4534825"/>
                  <a:pt x="1449712" y="4518170"/>
                </a:cubicBezTo>
                <a:cubicBezTo>
                  <a:pt x="1434812" y="4507067"/>
                  <a:pt x="1423953" y="4500906"/>
                  <a:pt x="1417137" y="4499691"/>
                </a:cubicBezTo>
                <a:lnTo>
                  <a:pt x="1405083" y="4508090"/>
                </a:lnTo>
                <a:cubicBezTo>
                  <a:pt x="1385217" y="4493286"/>
                  <a:pt x="1378838" y="4483704"/>
                  <a:pt x="1385949" y="4479347"/>
                </a:cubicBezTo>
                <a:cubicBezTo>
                  <a:pt x="1393057" y="4474988"/>
                  <a:pt x="1390403" y="4468184"/>
                  <a:pt x="1377986" y="4458931"/>
                </a:cubicBezTo>
                <a:cubicBezTo>
                  <a:pt x="1353152" y="4440426"/>
                  <a:pt x="1331448" y="4431975"/>
                  <a:pt x="1312872" y="4433584"/>
                </a:cubicBezTo>
                <a:cubicBezTo>
                  <a:pt x="1294295" y="4435189"/>
                  <a:pt x="1280672" y="4436627"/>
                  <a:pt x="1272004" y="4437892"/>
                </a:cubicBezTo>
                <a:lnTo>
                  <a:pt x="1251624" y="4457465"/>
                </a:lnTo>
                <a:lnTo>
                  <a:pt x="1244175" y="4451914"/>
                </a:lnTo>
                <a:lnTo>
                  <a:pt x="1221969" y="4481715"/>
                </a:lnTo>
                <a:cubicBezTo>
                  <a:pt x="1215785" y="4484832"/>
                  <a:pt x="1203878" y="4490445"/>
                  <a:pt x="1186252" y="4498549"/>
                </a:cubicBezTo>
                <a:cubicBezTo>
                  <a:pt x="1168622" y="4506657"/>
                  <a:pt x="1158568" y="4509786"/>
                  <a:pt x="1156083" y="4507935"/>
                </a:cubicBezTo>
                <a:lnTo>
                  <a:pt x="1089032" y="4457972"/>
                </a:lnTo>
                <a:cubicBezTo>
                  <a:pt x="1088985" y="4442486"/>
                  <a:pt x="1081511" y="4429192"/>
                  <a:pt x="1066611" y="4418089"/>
                </a:cubicBezTo>
                <a:cubicBezTo>
                  <a:pt x="1036810" y="4395883"/>
                  <a:pt x="1012160" y="4386205"/>
                  <a:pt x="992656" y="4389053"/>
                </a:cubicBezTo>
                <a:cubicBezTo>
                  <a:pt x="973154" y="4391901"/>
                  <a:pt x="955210" y="4397842"/>
                  <a:pt x="938824" y="4406874"/>
                </a:cubicBezTo>
                <a:cubicBezTo>
                  <a:pt x="922437" y="4415908"/>
                  <a:pt x="906976" y="4423698"/>
                  <a:pt x="892440" y="4430248"/>
                </a:cubicBezTo>
                <a:cubicBezTo>
                  <a:pt x="877906" y="4436795"/>
                  <a:pt x="860705" y="4432667"/>
                  <a:pt x="840839" y="4417864"/>
                </a:cubicBezTo>
                <a:lnTo>
                  <a:pt x="846390" y="4410414"/>
                </a:lnTo>
                <a:lnTo>
                  <a:pt x="808190" y="4376155"/>
                </a:lnTo>
                <a:lnTo>
                  <a:pt x="816515" y="4364982"/>
                </a:lnTo>
                <a:cubicBezTo>
                  <a:pt x="814033" y="4363132"/>
                  <a:pt x="811392" y="4360195"/>
                  <a:pt x="808593" y="4356179"/>
                </a:cubicBezTo>
                <a:cubicBezTo>
                  <a:pt x="805792" y="4352162"/>
                  <a:pt x="801908" y="4348302"/>
                  <a:pt x="796941" y="4344601"/>
                </a:cubicBezTo>
                <a:lnTo>
                  <a:pt x="810819" y="4325976"/>
                </a:lnTo>
                <a:cubicBezTo>
                  <a:pt x="805854" y="4322276"/>
                  <a:pt x="798865" y="4316103"/>
                  <a:pt x="789859" y="4307458"/>
                </a:cubicBezTo>
                <a:cubicBezTo>
                  <a:pt x="780850" y="4298814"/>
                  <a:pt x="770137" y="4289866"/>
                  <a:pt x="757720" y="4280614"/>
                </a:cubicBezTo>
                <a:lnTo>
                  <a:pt x="732595" y="4267686"/>
                </a:lnTo>
                <a:cubicBezTo>
                  <a:pt x="723342" y="4280103"/>
                  <a:pt x="715927" y="4286163"/>
                  <a:pt x="710352" y="4285874"/>
                </a:cubicBezTo>
                <a:cubicBezTo>
                  <a:pt x="704776" y="4285580"/>
                  <a:pt x="697657" y="4286066"/>
                  <a:pt x="688989" y="4287332"/>
                </a:cubicBezTo>
                <a:lnTo>
                  <a:pt x="680661" y="4298508"/>
                </a:lnTo>
                <a:cubicBezTo>
                  <a:pt x="671993" y="4299773"/>
                  <a:pt x="664249" y="4299798"/>
                  <a:pt x="657432" y="4298579"/>
                </a:cubicBezTo>
                <a:cubicBezTo>
                  <a:pt x="650617" y="4297362"/>
                  <a:pt x="645040" y="4297070"/>
                  <a:pt x="640708" y="4297703"/>
                </a:cubicBezTo>
                <a:cubicBezTo>
                  <a:pt x="605940" y="4271796"/>
                  <a:pt x="573961" y="4246036"/>
                  <a:pt x="544770" y="4220420"/>
                </a:cubicBezTo>
                <a:cubicBezTo>
                  <a:pt x="515578" y="4194807"/>
                  <a:pt x="482356" y="4168121"/>
                  <a:pt x="445105" y="4140363"/>
                </a:cubicBezTo>
                <a:cubicBezTo>
                  <a:pt x="446909" y="4122393"/>
                  <a:pt x="446567" y="4112486"/>
                  <a:pt x="444084" y="4110636"/>
                </a:cubicBezTo>
                <a:lnTo>
                  <a:pt x="457963" y="4092011"/>
                </a:lnTo>
                <a:lnTo>
                  <a:pt x="448613" y="4073457"/>
                </a:lnTo>
                <a:cubicBezTo>
                  <a:pt x="451050" y="4059823"/>
                  <a:pt x="453508" y="4053930"/>
                  <a:pt x="455993" y="4055781"/>
                </a:cubicBezTo>
                <a:cubicBezTo>
                  <a:pt x="458475" y="4057631"/>
                  <a:pt x="453192" y="4051764"/>
                  <a:pt x="440144" y="4038176"/>
                </a:cubicBezTo>
                <a:lnTo>
                  <a:pt x="451246" y="4023277"/>
                </a:lnTo>
                <a:lnTo>
                  <a:pt x="399094" y="3984416"/>
                </a:lnTo>
                <a:cubicBezTo>
                  <a:pt x="384877" y="3993133"/>
                  <a:pt x="378691" y="3996249"/>
                  <a:pt x="380542" y="3993764"/>
                </a:cubicBezTo>
                <a:cubicBezTo>
                  <a:pt x="382392" y="3991282"/>
                  <a:pt x="377744" y="3989748"/>
                  <a:pt x="366590" y="3989163"/>
                </a:cubicBezTo>
                <a:lnTo>
                  <a:pt x="363814" y="3992889"/>
                </a:lnTo>
                <a:cubicBezTo>
                  <a:pt x="355148" y="3994156"/>
                  <a:pt x="346323" y="3994337"/>
                  <a:pt x="337338" y="3993437"/>
                </a:cubicBezTo>
                <a:cubicBezTo>
                  <a:pt x="328353" y="3992536"/>
                  <a:pt x="317652" y="3987458"/>
                  <a:pt x="305235" y="3978206"/>
                </a:cubicBezTo>
                <a:lnTo>
                  <a:pt x="310786" y="3970756"/>
                </a:lnTo>
                <a:lnTo>
                  <a:pt x="288437" y="3954103"/>
                </a:lnTo>
                <a:lnTo>
                  <a:pt x="293039" y="3940151"/>
                </a:lnTo>
                <a:cubicBezTo>
                  <a:pt x="294258" y="3933334"/>
                  <a:pt x="304118" y="3917505"/>
                  <a:pt x="322621" y="3892674"/>
                </a:cubicBezTo>
                <a:lnTo>
                  <a:pt x="307722" y="3881572"/>
                </a:lnTo>
                <a:cubicBezTo>
                  <a:pt x="315125" y="3871638"/>
                  <a:pt x="321286" y="3860778"/>
                  <a:pt x="326202" y="3848995"/>
                </a:cubicBezTo>
                <a:cubicBezTo>
                  <a:pt x="331121" y="3837213"/>
                  <a:pt x="322407" y="3822991"/>
                  <a:pt x="300056" y="3806336"/>
                </a:cubicBezTo>
                <a:lnTo>
                  <a:pt x="294505" y="3813786"/>
                </a:lnTo>
                <a:cubicBezTo>
                  <a:pt x="290171" y="3814420"/>
                  <a:pt x="285362" y="3811802"/>
                  <a:pt x="280078" y="3805935"/>
                </a:cubicBezTo>
                <a:cubicBezTo>
                  <a:pt x="274796" y="3800065"/>
                  <a:pt x="269063" y="3798692"/>
                  <a:pt x="262877" y="3801808"/>
                </a:cubicBezTo>
                <a:lnTo>
                  <a:pt x="260102" y="3805532"/>
                </a:lnTo>
                <a:cubicBezTo>
                  <a:pt x="257620" y="3803682"/>
                  <a:pt x="253748" y="3803692"/>
                  <a:pt x="248489" y="3805568"/>
                </a:cubicBezTo>
                <a:cubicBezTo>
                  <a:pt x="243230" y="3807444"/>
                  <a:pt x="238117" y="3806530"/>
                  <a:pt x="233149" y="3802828"/>
                </a:cubicBezTo>
                <a:lnTo>
                  <a:pt x="221098" y="3811229"/>
                </a:lnTo>
                <a:cubicBezTo>
                  <a:pt x="203761" y="3813761"/>
                  <a:pt x="191685" y="3814418"/>
                  <a:pt x="184868" y="3813199"/>
                </a:cubicBezTo>
                <a:cubicBezTo>
                  <a:pt x="178051" y="3811981"/>
                  <a:pt x="168434" y="3806748"/>
                  <a:pt x="156017" y="3797496"/>
                </a:cubicBezTo>
                <a:cubicBezTo>
                  <a:pt x="136151" y="3782692"/>
                  <a:pt x="129309" y="3773730"/>
                  <a:pt x="135494" y="3770616"/>
                </a:cubicBezTo>
                <a:cubicBezTo>
                  <a:pt x="141677" y="3767499"/>
                  <a:pt x="144137" y="3761607"/>
                  <a:pt x="142872" y="3752938"/>
                </a:cubicBezTo>
                <a:lnTo>
                  <a:pt x="135422" y="3747387"/>
                </a:lnTo>
                <a:lnTo>
                  <a:pt x="156678" y="3711084"/>
                </a:lnTo>
                <a:cubicBezTo>
                  <a:pt x="141779" y="3699982"/>
                  <a:pt x="140195" y="3689149"/>
                  <a:pt x="151930" y="3678582"/>
                </a:cubicBezTo>
                <a:cubicBezTo>
                  <a:pt x="163667" y="3668017"/>
                  <a:pt x="168902" y="3658397"/>
                  <a:pt x="167638" y="3649731"/>
                </a:cubicBezTo>
                <a:lnTo>
                  <a:pt x="122935" y="3616421"/>
                </a:lnTo>
                <a:cubicBezTo>
                  <a:pt x="110568" y="3622655"/>
                  <a:pt x="100963" y="3621292"/>
                  <a:pt x="94121" y="3612330"/>
                </a:cubicBezTo>
                <a:cubicBezTo>
                  <a:pt x="87280" y="3603372"/>
                  <a:pt x="79526" y="3599524"/>
                  <a:pt x="70858" y="3600790"/>
                </a:cubicBezTo>
                <a:lnTo>
                  <a:pt x="65306" y="3608240"/>
                </a:lnTo>
                <a:cubicBezTo>
                  <a:pt x="51671" y="3605804"/>
                  <a:pt x="29954" y="3593483"/>
                  <a:pt x="154" y="3571277"/>
                </a:cubicBezTo>
                <a:cubicBezTo>
                  <a:pt x="738" y="3560126"/>
                  <a:pt x="715" y="3552384"/>
                  <a:pt x="80" y="3548050"/>
                </a:cubicBezTo>
                <a:cubicBezTo>
                  <a:pt x="-551" y="3543716"/>
                  <a:pt x="2518" y="3534416"/>
                  <a:pt x="9286" y="3520148"/>
                </a:cubicBezTo>
                <a:lnTo>
                  <a:pt x="13012" y="3522925"/>
                </a:lnTo>
                <a:cubicBezTo>
                  <a:pt x="43933" y="3507343"/>
                  <a:pt x="73636" y="3498579"/>
                  <a:pt x="102124" y="3496631"/>
                </a:cubicBezTo>
                <a:cubicBezTo>
                  <a:pt x="130610" y="3494685"/>
                  <a:pt x="159703" y="3489331"/>
                  <a:pt x="189409" y="3480566"/>
                </a:cubicBezTo>
                <a:lnTo>
                  <a:pt x="200585" y="3488894"/>
                </a:lnTo>
                <a:lnTo>
                  <a:pt x="222718" y="3435866"/>
                </a:lnTo>
                <a:cubicBezTo>
                  <a:pt x="219601" y="3429682"/>
                  <a:pt x="215231" y="3418702"/>
                  <a:pt x="209607" y="3402924"/>
                </a:cubicBezTo>
                <a:cubicBezTo>
                  <a:pt x="203984" y="3387145"/>
                  <a:pt x="198689" y="3377408"/>
                  <a:pt x="193721" y="3373707"/>
                </a:cubicBezTo>
                <a:cubicBezTo>
                  <a:pt x="181305" y="3364454"/>
                  <a:pt x="167196" y="3358767"/>
                  <a:pt x="151394" y="3356648"/>
                </a:cubicBezTo>
                <a:cubicBezTo>
                  <a:pt x="135595" y="3354531"/>
                  <a:pt x="121485" y="3348846"/>
                  <a:pt x="109068" y="3339594"/>
                </a:cubicBezTo>
                <a:cubicBezTo>
                  <a:pt x="109019" y="3324107"/>
                  <a:pt x="108984" y="3312495"/>
                  <a:pt x="108959" y="3304751"/>
                </a:cubicBezTo>
                <a:cubicBezTo>
                  <a:pt x="108933" y="3297010"/>
                  <a:pt x="114474" y="3285688"/>
                  <a:pt x="125578" y="3270787"/>
                </a:cubicBezTo>
                <a:cubicBezTo>
                  <a:pt x="134246" y="3269521"/>
                  <a:pt x="140429" y="3266406"/>
                  <a:pt x="144130" y="3261439"/>
                </a:cubicBezTo>
                <a:lnTo>
                  <a:pt x="143181" y="3254940"/>
                </a:lnTo>
                <a:cubicBezTo>
                  <a:pt x="146882" y="3249973"/>
                  <a:pt x="153845" y="3248401"/>
                  <a:pt x="164071" y="3250226"/>
                </a:cubicBezTo>
                <a:cubicBezTo>
                  <a:pt x="174297" y="3252055"/>
                  <a:pt x="184961" y="3245516"/>
                  <a:pt x="196064" y="3230617"/>
                </a:cubicBezTo>
                <a:cubicBezTo>
                  <a:pt x="199765" y="3225650"/>
                  <a:pt x="202383" y="3220841"/>
                  <a:pt x="203917" y="3216192"/>
                </a:cubicBezTo>
                <a:cubicBezTo>
                  <a:pt x="205452" y="3211541"/>
                  <a:pt x="208070" y="3206732"/>
                  <a:pt x="211769" y="3201768"/>
                </a:cubicBezTo>
                <a:lnTo>
                  <a:pt x="196868" y="3190664"/>
                </a:lnTo>
                <a:lnTo>
                  <a:pt x="210746" y="3172039"/>
                </a:lnTo>
                <a:cubicBezTo>
                  <a:pt x="204515" y="3159670"/>
                  <a:pt x="200159" y="3152559"/>
                  <a:pt x="197674" y="3150708"/>
                </a:cubicBezTo>
                <a:lnTo>
                  <a:pt x="208776" y="3135809"/>
                </a:lnTo>
                <a:lnTo>
                  <a:pt x="174302" y="3104325"/>
                </a:lnTo>
                <a:cubicBezTo>
                  <a:pt x="156238" y="3071554"/>
                  <a:pt x="145466" y="3043250"/>
                  <a:pt x="141983" y="3019413"/>
                </a:cubicBezTo>
                <a:cubicBezTo>
                  <a:pt x="138503" y="2995578"/>
                  <a:pt x="147866" y="2968759"/>
                  <a:pt x="170071" y="2938960"/>
                </a:cubicBezTo>
                <a:lnTo>
                  <a:pt x="184970" y="2950062"/>
                </a:lnTo>
                <a:lnTo>
                  <a:pt x="239610" y="2892288"/>
                </a:lnTo>
                <a:cubicBezTo>
                  <a:pt x="246425" y="2893505"/>
                  <a:pt x="253706" y="2894101"/>
                  <a:pt x="261448" y="2894078"/>
                </a:cubicBezTo>
                <a:cubicBezTo>
                  <a:pt x="269192" y="2894054"/>
                  <a:pt x="277396" y="2893411"/>
                  <a:pt x="286062" y="2892144"/>
                </a:cubicBezTo>
                <a:lnTo>
                  <a:pt x="302717" y="2869792"/>
                </a:lnTo>
                <a:lnTo>
                  <a:pt x="310169" y="2875345"/>
                </a:lnTo>
                <a:cubicBezTo>
                  <a:pt x="313871" y="2870377"/>
                  <a:pt x="315402" y="2865727"/>
                  <a:pt x="314769" y="2861395"/>
                </a:cubicBezTo>
                <a:cubicBezTo>
                  <a:pt x="314138" y="2857061"/>
                  <a:pt x="316596" y="2851167"/>
                  <a:pt x="322147" y="2843717"/>
                </a:cubicBezTo>
                <a:lnTo>
                  <a:pt x="332375" y="2845544"/>
                </a:lnTo>
                <a:cubicBezTo>
                  <a:pt x="341626" y="2833129"/>
                  <a:pt x="346398" y="2824130"/>
                  <a:pt x="346692" y="2818555"/>
                </a:cubicBezTo>
                <a:cubicBezTo>
                  <a:pt x="346984" y="2812981"/>
                  <a:pt x="348979" y="2807708"/>
                  <a:pt x="352679" y="2802743"/>
                </a:cubicBezTo>
                <a:lnTo>
                  <a:pt x="359181" y="2801793"/>
                </a:lnTo>
                <a:cubicBezTo>
                  <a:pt x="361033" y="2799309"/>
                  <a:pt x="363041" y="2797910"/>
                  <a:pt x="365207" y="2797593"/>
                </a:cubicBezTo>
                <a:cubicBezTo>
                  <a:pt x="367375" y="2797279"/>
                  <a:pt x="369385" y="2795877"/>
                  <a:pt x="371235" y="2793394"/>
                </a:cubicBezTo>
                <a:lnTo>
                  <a:pt x="363783" y="2787841"/>
                </a:lnTo>
                <a:lnTo>
                  <a:pt x="380438" y="2765490"/>
                </a:lnTo>
                <a:lnTo>
                  <a:pt x="372988" y="2759939"/>
                </a:lnTo>
                <a:lnTo>
                  <a:pt x="389642" y="2737590"/>
                </a:lnTo>
                <a:cubicBezTo>
                  <a:pt x="398894" y="2725173"/>
                  <a:pt x="401648" y="2713706"/>
                  <a:pt x="397896" y="2703188"/>
                </a:cubicBezTo>
                <a:cubicBezTo>
                  <a:pt x="394147" y="2692670"/>
                  <a:pt x="390399" y="2682151"/>
                  <a:pt x="386651" y="2671633"/>
                </a:cubicBezTo>
                <a:cubicBezTo>
                  <a:pt x="382901" y="2661117"/>
                  <a:pt x="380539" y="2648733"/>
                  <a:pt x="379565" y="2634491"/>
                </a:cubicBezTo>
                <a:cubicBezTo>
                  <a:pt x="378593" y="2620247"/>
                  <a:pt x="386432" y="2601950"/>
                  <a:pt x="403087" y="2579599"/>
                </a:cubicBezTo>
                <a:cubicBezTo>
                  <a:pt x="421055" y="2581402"/>
                  <a:pt x="436699" y="2582438"/>
                  <a:pt x="450018" y="2582707"/>
                </a:cubicBezTo>
                <a:cubicBezTo>
                  <a:pt x="463335" y="2582975"/>
                  <a:pt x="478954" y="2576267"/>
                  <a:pt x="496875" y="2562585"/>
                </a:cubicBezTo>
                <a:lnTo>
                  <a:pt x="508051" y="2570912"/>
                </a:lnTo>
                <a:cubicBezTo>
                  <a:pt x="517301" y="2558498"/>
                  <a:pt x="530413" y="2542197"/>
                  <a:pt x="547383" y="2522014"/>
                </a:cubicBezTo>
                <a:cubicBezTo>
                  <a:pt x="564354" y="2501829"/>
                  <a:pt x="582774" y="2499139"/>
                  <a:pt x="602641" y="2513942"/>
                </a:cubicBezTo>
                <a:cubicBezTo>
                  <a:pt x="619294" y="2491594"/>
                  <a:pt x="631154" y="2470496"/>
                  <a:pt x="638214" y="2450654"/>
                </a:cubicBezTo>
                <a:cubicBezTo>
                  <a:pt x="645276" y="2430810"/>
                  <a:pt x="655283" y="2412199"/>
                  <a:pt x="668237" y="2394815"/>
                </a:cubicBezTo>
                <a:lnTo>
                  <a:pt x="675687" y="2400366"/>
                </a:lnTo>
                <a:lnTo>
                  <a:pt x="686790" y="2385465"/>
                </a:lnTo>
                <a:lnTo>
                  <a:pt x="707241" y="2389117"/>
                </a:lnTo>
                <a:cubicBezTo>
                  <a:pt x="715277" y="2383519"/>
                  <a:pt x="726695" y="2370786"/>
                  <a:pt x="741498" y="2350919"/>
                </a:cubicBezTo>
                <a:lnTo>
                  <a:pt x="760124" y="2364798"/>
                </a:lnTo>
                <a:cubicBezTo>
                  <a:pt x="778677" y="2355448"/>
                  <a:pt x="798326" y="2349813"/>
                  <a:pt x="819071" y="2347890"/>
                </a:cubicBezTo>
                <a:cubicBezTo>
                  <a:pt x="839814" y="2345968"/>
                  <a:pt x="860071" y="2336922"/>
                  <a:pt x="879841" y="2320757"/>
                </a:cubicBezTo>
                <a:lnTo>
                  <a:pt x="894741" y="2331860"/>
                </a:lnTo>
                <a:cubicBezTo>
                  <a:pt x="921961" y="2321245"/>
                  <a:pt x="941440" y="2310654"/>
                  <a:pt x="953177" y="2300088"/>
                </a:cubicBezTo>
                <a:cubicBezTo>
                  <a:pt x="964911" y="2289522"/>
                  <a:pt x="984073" y="2276764"/>
                  <a:pt x="1010661" y="2261817"/>
                </a:cubicBezTo>
                <a:lnTo>
                  <a:pt x="1036591" y="2234791"/>
                </a:lnTo>
                <a:lnTo>
                  <a:pt x="1047767" y="2243119"/>
                </a:lnTo>
                <a:cubicBezTo>
                  <a:pt x="1054536" y="2228852"/>
                  <a:pt x="1062085" y="2216131"/>
                  <a:pt x="1070413" y="2204955"/>
                </a:cubicBezTo>
                <a:cubicBezTo>
                  <a:pt x="1078740" y="2193780"/>
                  <a:pt x="1085046" y="2180132"/>
                  <a:pt x="1089329" y="2164016"/>
                </a:cubicBezTo>
                <a:cubicBezTo>
                  <a:pt x="1109783" y="2167668"/>
                  <a:pt x="1119073" y="2166865"/>
                  <a:pt x="1117197" y="2161606"/>
                </a:cubicBezTo>
                <a:cubicBezTo>
                  <a:pt x="1115320" y="2156347"/>
                  <a:pt x="1124609" y="2155544"/>
                  <a:pt x="1145062" y="2159198"/>
                </a:cubicBezTo>
                <a:lnTo>
                  <a:pt x="1159014" y="2163800"/>
                </a:lnTo>
                <a:lnTo>
                  <a:pt x="1164565" y="2156350"/>
                </a:lnTo>
                <a:lnTo>
                  <a:pt x="1183190" y="2170229"/>
                </a:lnTo>
                <a:lnTo>
                  <a:pt x="1191518" y="2159053"/>
                </a:lnTo>
                <a:lnTo>
                  <a:pt x="1250170" y="2196963"/>
                </a:lnTo>
                <a:lnTo>
                  <a:pt x="1255721" y="2189513"/>
                </a:lnTo>
                <a:cubicBezTo>
                  <a:pt x="1262536" y="2190731"/>
                  <a:pt x="1270596" y="2192872"/>
                  <a:pt x="1279897" y="2195943"/>
                </a:cubicBezTo>
                <a:cubicBezTo>
                  <a:pt x="1289197" y="2199011"/>
                  <a:pt x="1298498" y="2202078"/>
                  <a:pt x="1307797" y="2205146"/>
                </a:cubicBezTo>
                <a:lnTo>
                  <a:pt x="1313350" y="2197694"/>
                </a:lnTo>
                <a:cubicBezTo>
                  <a:pt x="1322650" y="2200763"/>
                  <a:pt x="1330406" y="2204612"/>
                  <a:pt x="1336612" y="2209236"/>
                </a:cubicBezTo>
                <a:cubicBezTo>
                  <a:pt x="1342820" y="2213863"/>
                  <a:pt x="1351818" y="2218637"/>
                  <a:pt x="1363601" y="2223553"/>
                </a:cubicBezTo>
                <a:lnTo>
                  <a:pt x="1369152" y="2216103"/>
                </a:lnTo>
                <a:cubicBezTo>
                  <a:pt x="1374120" y="2219804"/>
                  <a:pt x="1375679" y="2222897"/>
                  <a:pt x="1373828" y="2225382"/>
                </a:cubicBezTo>
                <a:lnTo>
                  <a:pt x="1371053" y="2229106"/>
                </a:lnTo>
                <a:lnTo>
                  <a:pt x="1453004" y="2290172"/>
                </a:lnTo>
                <a:lnTo>
                  <a:pt x="1472505" y="2287325"/>
                </a:lnTo>
                <a:cubicBezTo>
                  <a:pt x="1476839" y="2286691"/>
                  <a:pt x="1480247" y="2287299"/>
                  <a:pt x="1482731" y="2289151"/>
                </a:cubicBezTo>
                <a:lnTo>
                  <a:pt x="1514212" y="2254675"/>
                </a:lnTo>
                <a:cubicBezTo>
                  <a:pt x="1525949" y="2244110"/>
                  <a:pt x="1536443" y="2232618"/>
                  <a:pt x="1545695" y="2220201"/>
                </a:cubicBezTo>
                <a:lnTo>
                  <a:pt x="1629473" y="2271042"/>
                </a:lnTo>
                <a:cubicBezTo>
                  <a:pt x="1643691" y="2262325"/>
                  <a:pt x="1652968" y="2257651"/>
                  <a:pt x="1657301" y="2257017"/>
                </a:cubicBezTo>
                <a:lnTo>
                  <a:pt x="1672203" y="2268121"/>
                </a:lnTo>
                <a:lnTo>
                  <a:pt x="1709380" y="2272651"/>
                </a:lnTo>
                <a:lnTo>
                  <a:pt x="1714931" y="2265201"/>
                </a:lnTo>
                <a:lnTo>
                  <a:pt x="1733557" y="2279080"/>
                </a:lnTo>
                <a:cubicBezTo>
                  <a:pt x="1737258" y="2274113"/>
                  <a:pt x="1740192" y="2271470"/>
                  <a:pt x="1742359" y="2271154"/>
                </a:cubicBezTo>
                <a:cubicBezTo>
                  <a:pt x="1744527" y="2270839"/>
                  <a:pt x="1746535" y="2269439"/>
                  <a:pt x="1748386" y="2266955"/>
                </a:cubicBezTo>
                <a:lnTo>
                  <a:pt x="1769788" y="2277107"/>
                </a:lnTo>
                <a:cubicBezTo>
                  <a:pt x="1787170" y="2290060"/>
                  <a:pt x="1804090" y="2303636"/>
                  <a:pt x="1820549" y="2317831"/>
                </a:cubicBezTo>
                <a:cubicBezTo>
                  <a:pt x="1837008" y="2332026"/>
                  <a:pt x="1855171" y="2346525"/>
                  <a:pt x="1875037" y="2361329"/>
                </a:cubicBezTo>
                <a:lnTo>
                  <a:pt x="1888989" y="2365931"/>
                </a:lnTo>
                <a:cubicBezTo>
                  <a:pt x="1903840" y="2361549"/>
                  <a:pt x="1916524" y="2357485"/>
                  <a:pt x="1927044" y="2353734"/>
                </a:cubicBezTo>
                <a:cubicBezTo>
                  <a:pt x="1937562" y="2349986"/>
                  <a:pt x="1947154" y="2347477"/>
                  <a:pt x="1955822" y="2346211"/>
                </a:cubicBezTo>
                <a:lnTo>
                  <a:pt x="1970723" y="2357315"/>
                </a:lnTo>
                <a:cubicBezTo>
                  <a:pt x="1972573" y="2354833"/>
                  <a:pt x="1975664" y="2353275"/>
                  <a:pt x="1979998" y="2352640"/>
                </a:cubicBezTo>
                <a:cubicBezTo>
                  <a:pt x="1984333" y="2352009"/>
                  <a:pt x="1988350" y="2349208"/>
                  <a:pt x="1992052" y="2344241"/>
                </a:cubicBezTo>
                <a:lnTo>
                  <a:pt x="2059103" y="2394204"/>
                </a:lnTo>
                <a:cubicBezTo>
                  <a:pt x="2073370" y="2400974"/>
                  <a:pt x="2094295" y="2407876"/>
                  <a:pt x="2121881" y="2414915"/>
                </a:cubicBezTo>
                <a:cubicBezTo>
                  <a:pt x="2149466" y="2421950"/>
                  <a:pt x="2169442" y="2422354"/>
                  <a:pt x="2181811" y="2416121"/>
                </a:cubicBezTo>
                <a:lnTo>
                  <a:pt x="2189261" y="2421672"/>
                </a:lnTo>
                <a:lnTo>
                  <a:pt x="2205915" y="2399323"/>
                </a:lnTo>
                <a:lnTo>
                  <a:pt x="2213364" y="2404874"/>
                </a:lnTo>
                <a:cubicBezTo>
                  <a:pt x="2220183" y="2406091"/>
                  <a:pt x="2225444" y="2404216"/>
                  <a:pt x="2229143" y="2399251"/>
                </a:cubicBezTo>
                <a:cubicBezTo>
                  <a:pt x="2232845" y="2394284"/>
                  <a:pt x="2235621" y="2390558"/>
                  <a:pt x="2237471" y="2388076"/>
                </a:cubicBezTo>
                <a:lnTo>
                  <a:pt x="2230019" y="2382523"/>
                </a:lnTo>
                <a:cubicBezTo>
                  <a:pt x="2228706" y="2358369"/>
                  <a:pt x="2224776" y="2339028"/>
                  <a:pt x="2218226" y="2324492"/>
                </a:cubicBezTo>
                <a:cubicBezTo>
                  <a:pt x="2211677" y="2309956"/>
                  <a:pt x="2217023" y="2285938"/>
                  <a:pt x="2234262" y="2252436"/>
                </a:cubicBezTo>
                <a:cubicBezTo>
                  <a:pt x="2256562" y="2253606"/>
                  <a:pt x="2279499" y="2259108"/>
                  <a:pt x="2303065" y="2268946"/>
                </a:cubicBezTo>
                <a:cubicBezTo>
                  <a:pt x="2326633" y="2278783"/>
                  <a:pt x="2353563" y="2273744"/>
                  <a:pt x="2383850" y="2253829"/>
                </a:cubicBezTo>
                <a:lnTo>
                  <a:pt x="2387576" y="2256605"/>
                </a:lnTo>
                <a:cubicBezTo>
                  <a:pt x="2391277" y="2251638"/>
                  <a:pt x="2391581" y="2249934"/>
                  <a:pt x="2388490" y="2251492"/>
                </a:cubicBezTo>
                <a:cubicBezTo>
                  <a:pt x="2385395" y="2253050"/>
                  <a:pt x="2385701" y="2251344"/>
                  <a:pt x="2389401" y="2246379"/>
                </a:cubicBezTo>
                <a:lnTo>
                  <a:pt x="2415333" y="2219355"/>
                </a:lnTo>
                <a:cubicBezTo>
                  <a:pt x="2420884" y="2211905"/>
                  <a:pt x="2423940" y="2198732"/>
                  <a:pt x="2424501" y="2179839"/>
                </a:cubicBezTo>
                <a:cubicBezTo>
                  <a:pt x="2425063" y="2160946"/>
                  <a:pt x="2424708" y="2147165"/>
                  <a:pt x="2423444" y="2138498"/>
                </a:cubicBezTo>
                <a:cubicBezTo>
                  <a:pt x="2423444" y="2138498"/>
                  <a:pt x="2426537" y="2136938"/>
                  <a:pt x="2432719" y="2133823"/>
                </a:cubicBezTo>
                <a:lnTo>
                  <a:pt x="2435495" y="2130097"/>
                </a:lnTo>
                <a:cubicBezTo>
                  <a:pt x="2432378" y="2123914"/>
                  <a:pt x="2427095" y="2118046"/>
                  <a:pt x="2419645" y="2112495"/>
                </a:cubicBezTo>
                <a:cubicBezTo>
                  <a:pt x="2407228" y="2103242"/>
                  <a:pt x="2399328" y="2102182"/>
                  <a:pt x="2395945" y="2109317"/>
                </a:cubicBezTo>
                <a:cubicBezTo>
                  <a:pt x="2392560" y="2116450"/>
                  <a:pt x="2388701" y="2120334"/>
                  <a:pt x="2384366" y="2120965"/>
                </a:cubicBezTo>
                <a:lnTo>
                  <a:pt x="2321041" y="2073779"/>
                </a:lnTo>
                <a:cubicBezTo>
                  <a:pt x="2317293" y="2063260"/>
                  <a:pt x="2314165" y="2053204"/>
                  <a:pt x="2311656" y="2043613"/>
                </a:cubicBezTo>
                <a:cubicBezTo>
                  <a:pt x="2309149" y="2034020"/>
                  <a:pt x="2299203" y="2022747"/>
                  <a:pt x="2281819" y="2009793"/>
                </a:cubicBezTo>
                <a:lnTo>
                  <a:pt x="2256693" y="1996862"/>
                </a:lnTo>
                <a:lnTo>
                  <a:pt x="2248365" y="2008038"/>
                </a:lnTo>
                <a:lnTo>
                  <a:pt x="2233466" y="1996936"/>
                </a:lnTo>
                <a:lnTo>
                  <a:pt x="2227915" y="2004385"/>
                </a:lnTo>
                <a:cubicBezTo>
                  <a:pt x="2209265" y="1982763"/>
                  <a:pt x="2195426" y="1963761"/>
                  <a:pt x="2186392" y="1947374"/>
                </a:cubicBezTo>
                <a:cubicBezTo>
                  <a:pt x="2177360" y="1930988"/>
                  <a:pt x="2171115" y="1914748"/>
                  <a:pt x="2167659" y="1898656"/>
                </a:cubicBezTo>
                <a:cubicBezTo>
                  <a:pt x="2164203" y="1882561"/>
                  <a:pt x="2161827" y="1866309"/>
                  <a:pt x="2160539" y="1849899"/>
                </a:cubicBezTo>
                <a:cubicBezTo>
                  <a:pt x="2159251" y="1833488"/>
                  <a:pt x="2155780" y="1813525"/>
                  <a:pt x="2150131" y="1790004"/>
                </a:cubicBezTo>
                <a:lnTo>
                  <a:pt x="2155683" y="1782555"/>
                </a:lnTo>
                <a:cubicBezTo>
                  <a:pt x="2148818" y="1765850"/>
                  <a:pt x="2141807" y="1751939"/>
                  <a:pt x="2134649" y="1740810"/>
                </a:cubicBezTo>
                <a:cubicBezTo>
                  <a:pt x="2127491" y="1729682"/>
                  <a:pt x="2113979" y="1716718"/>
                  <a:pt x="2094113" y="1701914"/>
                </a:cubicBezTo>
                <a:cubicBezTo>
                  <a:pt x="2083595" y="1705663"/>
                  <a:pt x="2076934" y="1705529"/>
                  <a:pt x="2074135" y="1701513"/>
                </a:cubicBezTo>
                <a:cubicBezTo>
                  <a:pt x="2071336" y="1697493"/>
                  <a:pt x="2065602" y="1696116"/>
                  <a:pt x="2056936" y="1697384"/>
                </a:cubicBezTo>
                <a:lnTo>
                  <a:pt x="2038380" y="1706733"/>
                </a:lnTo>
                <a:cubicBezTo>
                  <a:pt x="2024747" y="1704299"/>
                  <a:pt x="2014204" y="1700304"/>
                  <a:pt x="2006754" y="1694753"/>
                </a:cubicBezTo>
                <a:cubicBezTo>
                  <a:pt x="1981920" y="1676248"/>
                  <a:pt x="1970260" y="1660799"/>
                  <a:pt x="1971769" y="1648407"/>
                </a:cubicBezTo>
                <a:cubicBezTo>
                  <a:pt x="1973278" y="1636015"/>
                  <a:pt x="1972452" y="1618984"/>
                  <a:pt x="1969287" y="1597314"/>
                </a:cubicBezTo>
                <a:lnTo>
                  <a:pt x="1950662" y="1583436"/>
                </a:lnTo>
                <a:cubicBezTo>
                  <a:pt x="1947546" y="1577250"/>
                  <a:pt x="1946595" y="1570750"/>
                  <a:pt x="1947814" y="1563933"/>
                </a:cubicBezTo>
                <a:cubicBezTo>
                  <a:pt x="1949033" y="1557116"/>
                  <a:pt x="1949008" y="1549372"/>
                  <a:pt x="1947742" y="1540704"/>
                </a:cubicBezTo>
                <a:lnTo>
                  <a:pt x="1924442" y="1517550"/>
                </a:lnTo>
                <a:cubicBezTo>
                  <a:pt x="1920694" y="1507032"/>
                  <a:pt x="1918039" y="1500227"/>
                  <a:pt x="1916483" y="1497134"/>
                </a:cubicBezTo>
                <a:cubicBezTo>
                  <a:pt x="1914923" y="1494042"/>
                  <a:pt x="1912587" y="1489405"/>
                  <a:pt x="1909470" y="1483221"/>
                </a:cubicBezTo>
                <a:lnTo>
                  <a:pt x="1948331" y="1431069"/>
                </a:lnTo>
                <a:cubicBezTo>
                  <a:pt x="1956364" y="1425469"/>
                  <a:pt x="1967515" y="1426053"/>
                  <a:pt x="1981782" y="1432823"/>
                </a:cubicBezTo>
                <a:lnTo>
                  <a:pt x="2001212" y="1406748"/>
                </a:lnTo>
                <a:lnTo>
                  <a:pt x="1986312" y="1395646"/>
                </a:lnTo>
                <a:lnTo>
                  <a:pt x="1996465" y="1374245"/>
                </a:lnTo>
                <a:cubicBezTo>
                  <a:pt x="1995152" y="1350091"/>
                  <a:pt x="1985183" y="1331076"/>
                  <a:pt x="1966558" y="1317198"/>
                </a:cubicBezTo>
                <a:cubicBezTo>
                  <a:pt x="1947933" y="1303319"/>
                  <a:pt x="1927127" y="1285885"/>
                  <a:pt x="1904145" y="1264896"/>
                </a:cubicBezTo>
                <a:cubicBezTo>
                  <a:pt x="1905364" y="1258079"/>
                  <a:pt x="1907664" y="1251106"/>
                  <a:pt x="1911049" y="1243973"/>
                </a:cubicBezTo>
                <a:cubicBezTo>
                  <a:pt x="1914432" y="1236838"/>
                  <a:pt x="1915493" y="1228938"/>
                  <a:pt x="1914227" y="1220269"/>
                </a:cubicBezTo>
                <a:lnTo>
                  <a:pt x="1910501" y="1217493"/>
                </a:lnTo>
                <a:cubicBezTo>
                  <a:pt x="1923454" y="1200109"/>
                  <a:pt x="1935192" y="1189543"/>
                  <a:pt x="1945710" y="1185795"/>
                </a:cubicBezTo>
                <a:cubicBezTo>
                  <a:pt x="1956226" y="1182045"/>
                  <a:pt x="1965819" y="1179538"/>
                  <a:pt x="1974488" y="1178272"/>
                </a:cubicBezTo>
                <a:lnTo>
                  <a:pt x="2016123" y="1122396"/>
                </a:lnTo>
                <a:cubicBezTo>
                  <a:pt x="2009891" y="1110026"/>
                  <a:pt x="2005374" y="1101835"/>
                  <a:pt x="2002577" y="1097817"/>
                </a:cubicBezTo>
                <a:cubicBezTo>
                  <a:pt x="1999776" y="1093799"/>
                  <a:pt x="1993409" y="1088090"/>
                  <a:pt x="1983475" y="1080687"/>
                </a:cubicBezTo>
                <a:cubicBezTo>
                  <a:pt x="1973543" y="1073286"/>
                  <a:pt x="1964545" y="1068512"/>
                  <a:pt x="1956485" y="1066371"/>
                </a:cubicBezTo>
                <a:cubicBezTo>
                  <a:pt x="1948429" y="1064228"/>
                  <a:pt x="1939432" y="1059455"/>
                  <a:pt x="1929500" y="1052054"/>
                </a:cubicBezTo>
                <a:cubicBezTo>
                  <a:pt x="1922048" y="1046501"/>
                  <a:pt x="1916764" y="1040634"/>
                  <a:pt x="1913649" y="1034451"/>
                </a:cubicBezTo>
                <a:lnTo>
                  <a:pt x="1916426" y="1030726"/>
                </a:lnTo>
                <a:cubicBezTo>
                  <a:pt x="1912042" y="1015873"/>
                  <a:pt x="1911701" y="1005964"/>
                  <a:pt x="1915403" y="1000996"/>
                </a:cubicBezTo>
                <a:cubicBezTo>
                  <a:pt x="1917253" y="998514"/>
                  <a:pt x="1919262" y="997112"/>
                  <a:pt x="1921428" y="996796"/>
                </a:cubicBezTo>
                <a:cubicBezTo>
                  <a:pt x="1923597" y="996481"/>
                  <a:pt x="1925605" y="995082"/>
                  <a:pt x="1927456" y="992597"/>
                </a:cubicBezTo>
                <a:cubicBezTo>
                  <a:pt x="1929306" y="990115"/>
                  <a:pt x="1931900" y="977562"/>
                  <a:pt x="1935236" y="954946"/>
                </a:cubicBezTo>
                <a:cubicBezTo>
                  <a:pt x="1938571" y="932325"/>
                  <a:pt x="1938681" y="917925"/>
                  <a:pt x="1935565" y="911739"/>
                </a:cubicBezTo>
                <a:lnTo>
                  <a:pt x="1961424" y="861488"/>
                </a:lnTo>
                <a:cubicBezTo>
                  <a:pt x="1967559" y="842887"/>
                  <a:pt x="1972479" y="831103"/>
                  <a:pt x="1976181" y="826136"/>
                </a:cubicBezTo>
                <a:cubicBezTo>
                  <a:pt x="1992834" y="803787"/>
                  <a:pt x="2018498" y="790080"/>
                  <a:pt x="2053168" y="785017"/>
                </a:cubicBezTo>
                <a:lnTo>
                  <a:pt x="2077271" y="768219"/>
                </a:lnTo>
                <a:cubicBezTo>
                  <a:pt x="2088375" y="753317"/>
                  <a:pt x="2092685" y="744943"/>
                  <a:pt x="2090200" y="743091"/>
                </a:cubicBezTo>
                <a:cubicBezTo>
                  <a:pt x="2087718" y="741242"/>
                  <a:pt x="2087402" y="739075"/>
                  <a:pt x="2089253" y="736591"/>
                </a:cubicBezTo>
                <a:lnTo>
                  <a:pt x="2103132" y="717966"/>
                </a:lnTo>
                <a:cubicBezTo>
                  <a:pt x="2095682" y="712414"/>
                  <a:pt x="2091177" y="708092"/>
                  <a:pt x="2089617" y="705000"/>
                </a:cubicBezTo>
                <a:cubicBezTo>
                  <a:pt x="2088060" y="701909"/>
                  <a:pt x="2086040" y="699438"/>
                  <a:pt x="2083555" y="697587"/>
                </a:cubicBezTo>
                <a:lnTo>
                  <a:pt x="2089108" y="690135"/>
                </a:lnTo>
                <a:lnTo>
                  <a:pt x="2070483" y="676256"/>
                </a:lnTo>
                <a:lnTo>
                  <a:pt x="2076034" y="668807"/>
                </a:lnTo>
                <a:lnTo>
                  <a:pt x="2040611" y="630825"/>
                </a:lnTo>
                <a:lnTo>
                  <a:pt x="2051713" y="615926"/>
                </a:lnTo>
                <a:lnTo>
                  <a:pt x="2036812" y="604822"/>
                </a:lnTo>
                <a:lnTo>
                  <a:pt x="2062670" y="554571"/>
                </a:lnTo>
                <a:lnTo>
                  <a:pt x="2081295" y="568449"/>
                </a:lnTo>
                <a:lnTo>
                  <a:pt x="2101676" y="548874"/>
                </a:lnTo>
                <a:cubicBezTo>
                  <a:pt x="2152512" y="563582"/>
                  <a:pt x="2196156" y="555548"/>
                  <a:pt x="2232604" y="524773"/>
                </a:cubicBezTo>
                <a:cubicBezTo>
                  <a:pt x="2269054" y="494000"/>
                  <a:pt x="2303006" y="457505"/>
                  <a:pt x="2334464" y="415287"/>
                </a:cubicBezTo>
                <a:lnTo>
                  <a:pt x="2350170" y="386437"/>
                </a:lnTo>
                <a:cubicBezTo>
                  <a:pt x="2349535" y="382103"/>
                  <a:pt x="2347359" y="378548"/>
                  <a:pt x="2343633" y="375771"/>
                </a:cubicBezTo>
                <a:cubicBezTo>
                  <a:pt x="2339909" y="372997"/>
                  <a:pt x="2341430" y="364474"/>
                  <a:pt x="2348200" y="350208"/>
                </a:cubicBezTo>
                <a:lnTo>
                  <a:pt x="2337025" y="341880"/>
                </a:lnTo>
                <a:cubicBezTo>
                  <a:pt x="2336976" y="326397"/>
                  <a:pt x="2338486" y="314003"/>
                  <a:pt x="2341555" y="304703"/>
                </a:cubicBezTo>
                <a:lnTo>
                  <a:pt x="2334103" y="299150"/>
                </a:lnTo>
                <a:cubicBezTo>
                  <a:pt x="2336541" y="285516"/>
                  <a:pt x="2339607" y="276215"/>
                  <a:pt x="2343308" y="271248"/>
                </a:cubicBezTo>
                <a:cubicBezTo>
                  <a:pt x="2348860" y="263798"/>
                  <a:pt x="2355190" y="257894"/>
                  <a:pt x="2362300" y="253537"/>
                </a:cubicBezTo>
                <a:cubicBezTo>
                  <a:pt x="2369409" y="249179"/>
                  <a:pt x="2375739" y="243275"/>
                  <a:pt x="2381290" y="235825"/>
                </a:cubicBezTo>
                <a:cubicBezTo>
                  <a:pt x="2416011" y="246247"/>
                  <a:pt x="2439384" y="243387"/>
                  <a:pt x="2451411" y="227246"/>
                </a:cubicBezTo>
                <a:cubicBezTo>
                  <a:pt x="2463440" y="211104"/>
                  <a:pt x="2484600" y="193074"/>
                  <a:pt x="2514886" y="173159"/>
                </a:cubicBezTo>
                <a:lnTo>
                  <a:pt x="2535267" y="153584"/>
                </a:lnTo>
                <a:lnTo>
                  <a:pt x="2542717" y="159136"/>
                </a:lnTo>
                <a:cubicBezTo>
                  <a:pt x="2551384" y="157872"/>
                  <a:pt x="2557568" y="154754"/>
                  <a:pt x="2561269" y="149787"/>
                </a:cubicBezTo>
                <a:cubicBezTo>
                  <a:pt x="2564970" y="144820"/>
                  <a:pt x="2568988" y="142023"/>
                  <a:pt x="2573322" y="141388"/>
                </a:cubicBezTo>
                <a:lnTo>
                  <a:pt x="2602029" y="110640"/>
                </a:lnTo>
                <a:lnTo>
                  <a:pt x="2609479" y="116191"/>
                </a:lnTo>
                <a:cubicBezTo>
                  <a:pt x="2619364" y="108107"/>
                  <a:pt x="2627081" y="100341"/>
                  <a:pt x="2632632" y="92891"/>
                </a:cubicBezTo>
                <a:cubicBezTo>
                  <a:pt x="2638185" y="85439"/>
                  <a:pt x="2647145" y="78600"/>
                  <a:pt x="2659515" y="72367"/>
                </a:cubicBezTo>
                <a:lnTo>
                  <a:pt x="2674341" y="60242"/>
                </a:lnTo>
                <a:lnTo>
                  <a:pt x="2681791" y="65793"/>
                </a:lnTo>
                <a:lnTo>
                  <a:pt x="2695670" y="47168"/>
                </a:lnTo>
                <a:cubicBezTo>
                  <a:pt x="2724741" y="34069"/>
                  <a:pt x="2756150" y="25611"/>
                  <a:pt x="2789895" y="21789"/>
                </a:cubicBezTo>
                <a:cubicBezTo>
                  <a:pt x="2823640" y="17968"/>
                  <a:pt x="2851348" y="14476"/>
                  <a:pt x="2873017" y="11312"/>
                </a:cubicBezTo>
                <a:lnTo>
                  <a:pt x="2891642" y="25191"/>
                </a:lnTo>
                <a:cubicBezTo>
                  <a:pt x="2904012" y="18958"/>
                  <a:pt x="2915151" y="15672"/>
                  <a:pt x="2925060" y="15331"/>
                </a:cubicBezTo>
                <a:cubicBezTo>
                  <a:pt x="2934970" y="14990"/>
                  <a:pt x="2946109" y="11704"/>
                  <a:pt x="2958477" y="5469"/>
                </a:cubicBezTo>
                <a:lnTo>
                  <a:pt x="2973378" y="16573"/>
                </a:lnTo>
                <a:cubicBezTo>
                  <a:pt x="2977710" y="15940"/>
                  <a:pt x="2983578" y="10657"/>
                  <a:pt x="2990979" y="725"/>
                </a:cubicBezTo>
                <a:lnTo>
                  <a:pt x="3052407" y="34909"/>
                </a:lnTo>
                <a:cubicBezTo>
                  <a:pt x="3054257" y="32426"/>
                  <a:pt x="3057352" y="30868"/>
                  <a:pt x="3061684" y="30236"/>
                </a:cubicBezTo>
                <a:cubicBezTo>
                  <a:pt x="3066017" y="29603"/>
                  <a:pt x="3070036" y="26803"/>
                  <a:pt x="3073738" y="21836"/>
                </a:cubicBezTo>
                <a:lnTo>
                  <a:pt x="3088637" y="32939"/>
                </a:lnTo>
                <a:cubicBezTo>
                  <a:pt x="3101005" y="26708"/>
                  <a:pt x="3111840" y="25125"/>
                  <a:pt x="3121141" y="28192"/>
                </a:cubicBezTo>
                <a:cubicBezTo>
                  <a:pt x="3130440" y="31261"/>
                  <a:pt x="3145926" y="31214"/>
                  <a:pt x="3167595" y="28049"/>
                </a:cubicBezTo>
                <a:lnTo>
                  <a:pt x="3187974" y="8473"/>
                </a:lnTo>
                <a:cubicBezTo>
                  <a:pt x="3192308" y="7842"/>
                  <a:pt x="3198188" y="6428"/>
                  <a:pt x="3205615" y="4237"/>
                </a:cubicBezTo>
                <a:cubicBezTo>
                  <a:pt x="3213040" y="2045"/>
                  <a:pt x="3218920" y="635"/>
                  <a:pt x="3223254" y="0"/>
                </a:cubicBezTo>
                <a:close/>
              </a:path>
            </a:pathLst>
          </a:custGeom>
        </p:spPr>
      </p:pic>
      <p:sp>
        <p:nvSpPr>
          <p:cNvPr id="9" name="文字方塊 12"/>
          <p:cNvSpPr txBox="1"/>
          <p:nvPr/>
        </p:nvSpPr>
        <p:spPr>
          <a:xfrm>
            <a:off x="1251184" y="1890814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Agenda</a:t>
            </a:r>
            <a:endParaRPr lang="zh-TW" altLang="en-US" sz="2400" dirty="0"/>
          </a:p>
        </p:txBody>
      </p:sp>
      <p:sp>
        <p:nvSpPr>
          <p:cNvPr id="10" name="矩形 9"/>
          <p:cNvSpPr/>
          <p:nvPr/>
        </p:nvSpPr>
        <p:spPr>
          <a:xfrm>
            <a:off x="1251184" y="2293278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1" name="文字方塊 14"/>
          <p:cNvSpPr txBox="1"/>
          <p:nvPr/>
        </p:nvSpPr>
        <p:spPr>
          <a:xfrm>
            <a:off x="1251184" y="2788237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Process</a:t>
            </a:r>
            <a:endParaRPr lang="zh-TW" altLang="en-US" sz="2400" dirty="0"/>
          </a:p>
        </p:txBody>
      </p:sp>
      <p:sp>
        <p:nvSpPr>
          <p:cNvPr id="12" name="矩形 11"/>
          <p:cNvSpPr/>
          <p:nvPr/>
        </p:nvSpPr>
        <p:spPr>
          <a:xfrm>
            <a:off x="1251184" y="3190701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3" name="文字方塊 16"/>
          <p:cNvSpPr txBox="1"/>
          <p:nvPr/>
        </p:nvSpPr>
        <p:spPr>
          <a:xfrm>
            <a:off x="1256068" y="3731631"/>
            <a:ext cx="12941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2400" dirty="0"/>
              <a:t>Security</a:t>
            </a:r>
            <a:endParaRPr lang="zh-TW" altLang="en-US" sz="2400" dirty="0"/>
          </a:p>
        </p:txBody>
      </p:sp>
      <p:sp>
        <p:nvSpPr>
          <p:cNvPr id="14" name="矩形 13"/>
          <p:cNvSpPr/>
          <p:nvPr/>
        </p:nvSpPr>
        <p:spPr>
          <a:xfrm>
            <a:off x="1256068" y="4134095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sp>
        <p:nvSpPr>
          <p:cNvPr id="15" name="文字方塊 18"/>
          <p:cNvSpPr txBox="1"/>
          <p:nvPr/>
        </p:nvSpPr>
        <p:spPr>
          <a:xfrm>
            <a:off x="1256068" y="4629054"/>
            <a:ext cx="168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dirty="0"/>
              <a:t>Success</a:t>
            </a:r>
            <a:endParaRPr lang="zh-TW" altLang="en-US" sz="2400" dirty="0"/>
          </a:p>
        </p:txBody>
      </p:sp>
      <p:sp>
        <p:nvSpPr>
          <p:cNvPr id="16" name="矩形 15"/>
          <p:cNvSpPr/>
          <p:nvPr/>
        </p:nvSpPr>
        <p:spPr>
          <a:xfrm>
            <a:off x="1256068" y="5031518"/>
            <a:ext cx="2535850" cy="52322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</a:t>
            </a:r>
            <a:endParaRPr lang="zh-TW" altLang="en-US" sz="1400" dirty="0"/>
          </a:p>
        </p:txBody>
      </p:sp>
      <p:grpSp>
        <p:nvGrpSpPr>
          <p:cNvPr id="17" name="群組 16"/>
          <p:cNvGrpSpPr/>
          <p:nvPr/>
        </p:nvGrpSpPr>
        <p:grpSpPr>
          <a:xfrm>
            <a:off x="711503" y="3020034"/>
            <a:ext cx="523644" cy="523644"/>
            <a:chOff x="5731184" y="3068960"/>
            <a:chExt cx="816070" cy="816070"/>
          </a:xfrm>
        </p:grpSpPr>
        <p:sp>
          <p:nvSpPr>
            <p:cNvPr id="34" name="橢圓 33"/>
            <p:cNvSpPr/>
            <p:nvPr/>
          </p:nvSpPr>
          <p:spPr>
            <a:xfrm>
              <a:off x="5731184" y="3068960"/>
              <a:ext cx="816070" cy="8160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35" name="群組 34"/>
            <p:cNvGrpSpPr/>
            <p:nvPr/>
          </p:nvGrpSpPr>
          <p:grpSpPr>
            <a:xfrm>
              <a:off x="5935646" y="3308966"/>
              <a:ext cx="407146" cy="336058"/>
              <a:chOff x="13079250" y="23448756"/>
              <a:chExt cx="2967819" cy="2449630"/>
            </a:xfrm>
            <a:solidFill>
              <a:schemeClr val="bg1"/>
            </a:solidFill>
          </p:grpSpPr>
          <p:sp>
            <p:nvSpPr>
              <p:cNvPr id="36" name="手繪多邊形 35"/>
              <p:cNvSpPr>
                <a:spLocks/>
              </p:cNvSpPr>
              <p:nvPr/>
            </p:nvSpPr>
            <p:spPr bwMode="auto">
              <a:xfrm>
                <a:off x="13079250" y="23448756"/>
                <a:ext cx="2967819" cy="2449630"/>
              </a:xfrm>
              <a:custGeom>
                <a:avLst/>
                <a:gdLst>
                  <a:gd name="connsiteX0" fmla="*/ 2007528 w 4024625"/>
                  <a:gd name="connsiteY0" fmla="*/ 1087436 h 3321916"/>
                  <a:gd name="connsiteX1" fmla="*/ 1840007 w 4024625"/>
                  <a:gd name="connsiteY1" fmla="*/ 1101840 h 3321916"/>
                  <a:gd name="connsiteX2" fmla="*/ 1743097 w 4024625"/>
                  <a:gd name="connsiteY2" fmla="*/ 1122724 h 3321916"/>
                  <a:gd name="connsiteX3" fmla="*/ 1609441 w 4024625"/>
                  <a:gd name="connsiteY3" fmla="*/ 1178896 h 3321916"/>
                  <a:gd name="connsiteX4" fmla="*/ 1096431 w 4024625"/>
                  <a:gd name="connsiteY4" fmla="*/ 1856928 h 3321916"/>
                  <a:gd name="connsiteX5" fmla="*/ 1116966 w 4024625"/>
                  <a:gd name="connsiteY5" fmla="*/ 2260216 h 3321916"/>
                  <a:gd name="connsiteX6" fmla="*/ 1819472 w 4024625"/>
                  <a:gd name="connsiteY6" fmla="*/ 2915204 h 3321916"/>
                  <a:gd name="connsiteX7" fmla="*/ 1895847 w 4024625"/>
                  <a:gd name="connsiteY7" fmla="*/ 2930328 h 3321916"/>
                  <a:gd name="connsiteX8" fmla="*/ 2217919 w 4024625"/>
                  <a:gd name="connsiteY8" fmla="*/ 2911604 h 3321916"/>
                  <a:gd name="connsiteX9" fmla="*/ 2875753 w 4024625"/>
                  <a:gd name="connsiteY9" fmla="*/ 2323952 h 3321916"/>
                  <a:gd name="connsiteX10" fmla="*/ 2922227 w 4024625"/>
                  <a:gd name="connsiteY10" fmla="*/ 2006360 h 3321916"/>
                  <a:gd name="connsiteX11" fmla="*/ 2861343 w 4024625"/>
                  <a:gd name="connsiteY11" fmla="*/ 1660684 h 3321916"/>
                  <a:gd name="connsiteX12" fmla="*/ 2600515 w 4024625"/>
                  <a:gd name="connsiteY12" fmla="*/ 1300604 h 3321916"/>
                  <a:gd name="connsiteX13" fmla="*/ 2271958 w 4024625"/>
                  <a:gd name="connsiteY13" fmla="*/ 1122364 h 3321916"/>
                  <a:gd name="connsiteX14" fmla="*/ 2175409 w 4024625"/>
                  <a:gd name="connsiteY14" fmla="*/ 1101840 h 3321916"/>
                  <a:gd name="connsiteX15" fmla="*/ 2007528 w 4024625"/>
                  <a:gd name="connsiteY15" fmla="*/ 1087436 h 3321916"/>
                  <a:gd name="connsiteX16" fmla="*/ 691176 w 4024625"/>
                  <a:gd name="connsiteY16" fmla="*/ 884236 h 3321916"/>
                  <a:gd name="connsiteX17" fmla="*/ 395695 w 4024625"/>
                  <a:gd name="connsiteY17" fmla="*/ 895036 h 3321916"/>
                  <a:gd name="connsiteX18" fmla="*/ 376237 w 4024625"/>
                  <a:gd name="connsiteY18" fmla="*/ 1095956 h 3321916"/>
                  <a:gd name="connsiteX19" fmla="*/ 388128 w 4024625"/>
                  <a:gd name="connsiteY19" fmla="*/ 1299032 h 3321916"/>
                  <a:gd name="connsiteX20" fmla="*/ 691176 w 4024625"/>
                  <a:gd name="connsiteY20" fmla="*/ 1311272 h 3321916"/>
                  <a:gd name="connsiteX21" fmla="*/ 994223 w 4024625"/>
                  <a:gd name="connsiteY21" fmla="*/ 1299032 h 3321916"/>
                  <a:gd name="connsiteX22" fmla="*/ 1006475 w 4024625"/>
                  <a:gd name="connsiteY22" fmla="*/ 1095956 h 3321916"/>
                  <a:gd name="connsiteX23" fmla="*/ 987017 w 4024625"/>
                  <a:gd name="connsiteY23" fmla="*/ 895036 h 3321916"/>
                  <a:gd name="connsiteX24" fmla="*/ 691176 w 4024625"/>
                  <a:gd name="connsiteY24" fmla="*/ 884236 h 3321916"/>
                  <a:gd name="connsiteX25" fmla="*/ 1504906 w 4024625"/>
                  <a:gd name="connsiteY25" fmla="*/ 0 h 3321916"/>
                  <a:gd name="connsiteX26" fmla="*/ 2007262 w 4024625"/>
                  <a:gd name="connsiteY26" fmla="*/ 0 h 3321916"/>
                  <a:gd name="connsiteX27" fmla="*/ 2509258 w 4024625"/>
                  <a:gd name="connsiteY27" fmla="*/ 0 h 3321916"/>
                  <a:gd name="connsiteX28" fmla="*/ 2657624 w 4024625"/>
                  <a:gd name="connsiteY28" fmla="*/ 247692 h 3321916"/>
                  <a:gd name="connsiteX29" fmla="*/ 2828316 w 4024625"/>
                  <a:gd name="connsiteY29" fmla="*/ 501868 h 3321916"/>
                  <a:gd name="connsiteX30" fmla="*/ 3367404 w 4024625"/>
                  <a:gd name="connsiteY30" fmla="*/ 507988 h 3321916"/>
                  <a:gd name="connsiteX31" fmla="*/ 3906130 w 4024625"/>
                  <a:gd name="connsiteY31" fmla="*/ 519508 h 3321916"/>
                  <a:gd name="connsiteX32" fmla="*/ 3961588 w 4024625"/>
                  <a:gd name="connsiteY32" fmla="*/ 562352 h 3321916"/>
                  <a:gd name="connsiteX33" fmla="*/ 4024607 w 4024625"/>
                  <a:gd name="connsiteY33" fmla="*/ 1909552 h 3321916"/>
                  <a:gd name="connsiteX34" fmla="*/ 4011283 w 4024625"/>
                  <a:gd name="connsiteY34" fmla="*/ 3168188 h 3321916"/>
                  <a:gd name="connsiteX35" fmla="*/ 3887404 w 4024625"/>
                  <a:gd name="connsiteY35" fmla="*/ 3301396 h 3321916"/>
                  <a:gd name="connsiteX36" fmla="*/ 2004381 w 4024625"/>
                  <a:gd name="connsiteY36" fmla="*/ 3321556 h 3321916"/>
                  <a:gd name="connsiteX37" fmla="*/ 133601 w 4024625"/>
                  <a:gd name="connsiteY37" fmla="*/ 3306436 h 3321916"/>
                  <a:gd name="connsiteX38" fmla="*/ 28809 w 4024625"/>
                  <a:gd name="connsiteY38" fmla="*/ 3226872 h 3321916"/>
                  <a:gd name="connsiteX39" fmla="*/ 0 w 4024625"/>
                  <a:gd name="connsiteY39" fmla="*/ 3187268 h 3321916"/>
                  <a:gd name="connsiteX40" fmla="*/ 0 w 4024625"/>
                  <a:gd name="connsiteY40" fmla="*/ 1913152 h 3321916"/>
                  <a:gd name="connsiteX41" fmla="*/ 11524 w 4024625"/>
                  <a:gd name="connsiteY41" fmla="*/ 616716 h 3321916"/>
                  <a:gd name="connsiteX42" fmla="*/ 103712 w 4024625"/>
                  <a:gd name="connsiteY42" fmla="*/ 522388 h 3321916"/>
                  <a:gd name="connsiteX43" fmla="*/ 654683 w 4024625"/>
                  <a:gd name="connsiteY43" fmla="*/ 507988 h 3321916"/>
                  <a:gd name="connsiteX44" fmla="*/ 1177925 w 4024625"/>
                  <a:gd name="connsiteY44" fmla="*/ 507988 h 3321916"/>
                  <a:gd name="connsiteX45" fmla="*/ 1203853 w 4024625"/>
                  <a:gd name="connsiteY45" fmla="*/ 485308 h 3321916"/>
                  <a:gd name="connsiteX46" fmla="*/ 1367344 w 4024625"/>
                  <a:gd name="connsiteY46" fmla="*/ 231132 h 33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024625" h="3321916">
                    <a:moveTo>
                      <a:pt x="2007528" y="1087436"/>
                    </a:moveTo>
                    <a:cubicBezTo>
                      <a:pt x="1951687" y="1087436"/>
                      <a:pt x="1876033" y="1093916"/>
                      <a:pt x="1840007" y="1101840"/>
                    </a:cubicBezTo>
                    <a:cubicBezTo>
                      <a:pt x="1803621" y="1109400"/>
                      <a:pt x="1760029" y="1119124"/>
                      <a:pt x="1743097" y="1122724"/>
                    </a:cubicBezTo>
                    <a:cubicBezTo>
                      <a:pt x="1726525" y="1126324"/>
                      <a:pt x="1666362" y="1151532"/>
                      <a:pt x="1609441" y="1178896"/>
                    </a:cubicBezTo>
                    <a:cubicBezTo>
                      <a:pt x="1336724" y="1309604"/>
                      <a:pt x="1148309" y="1558780"/>
                      <a:pt x="1096431" y="1856928"/>
                    </a:cubicBezTo>
                    <a:cubicBezTo>
                      <a:pt x="1079499" y="1953788"/>
                      <a:pt x="1090667" y="2171996"/>
                      <a:pt x="1116966" y="2260216"/>
                    </a:cubicBezTo>
                    <a:cubicBezTo>
                      <a:pt x="1216398" y="2593652"/>
                      <a:pt x="1494518" y="2852908"/>
                      <a:pt x="1819472" y="2915204"/>
                    </a:cubicBezTo>
                    <a:cubicBezTo>
                      <a:pt x="1850094" y="2920964"/>
                      <a:pt x="1884679" y="2927808"/>
                      <a:pt x="1895847" y="2930328"/>
                    </a:cubicBezTo>
                    <a:cubicBezTo>
                      <a:pt x="1937277" y="2940048"/>
                      <a:pt x="2152352" y="2927448"/>
                      <a:pt x="2217919" y="2911604"/>
                    </a:cubicBezTo>
                    <a:cubicBezTo>
                      <a:pt x="2518736" y="2839588"/>
                      <a:pt x="2773079" y="2612376"/>
                      <a:pt x="2875753" y="2323952"/>
                    </a:cubicBezTo>
                    <a:cubicBezTo>
                      <a:pt x="2917183" y="2208004"/>
                      <a:pt x="2922587" y="2170916"/>
                      <a:pt x="2922227" y="2006360"/>
                    </a:cubicBezTo>
                    <a:cubicBezTo>
                      <a:pt x="2921506" y="1833164"/>
                      <a:pt x="2914301" y="1793552"/>
                      <a:pt x="2861343" y="1660684"/>
                    </a:cubicBezTo>
                    <a:cubicBezTo>
                      <a:pt x="2805503" y="1521692"/>
                      <a:pt x="2713997" y="1394944"/>
                      <a:pt x="2600515" y="1300604"/>
                    </a:cubicBezTo>
                    <a:cubicBezTo>
                      <a:pt x="2527382" y="1239748"/>
                      <a:pt x="2336084" y="1136048"/>
                      <a:pt x="2271958" y="1122364"/>
                    </a:cubicBezTo>
                    <a:cubicBezTo>
                      <a:pt x="2255026" y="1118764"/>
                      <a:pt x="2211795" y="1109400"/>
                      <a:pt x="2175409" y="1101840"/>
                    </a:cubicBezTo>
                    <a:cubicBezTo>
                      <a:pt x="2139022" y="1093916"/>
                      <a:pt x="2063368" y="1087436"/>
                      <a:pt x="2007528" y="1087436"/>
                    </a:cubicBezTo>
                    <a:close/>
                    <a:moveTo>
                      <a:pt x="691176" y="884236"/>
                    </a:moveTo>
                    <a:cubicBezTo>
                      <a:pt x="520734" y="884236"/>
                      <a:pt x="407947" y="888196"/>
                      <a:pt x="395695" y="895036"/>
                    </a:cubicBezTo>
                    <a:cubicBezTo>
                      <a:pt x="377318" y="904760"/>
                      <a:pt x="376237" y="918084"/>
                      <a:pt x="376237" y="1095956"/>
                    </a:cubicBezTo>
                    <a:cubicBezTo>
                      <a:pt x="376237" y="1230980"/>
                      <a:pt x="379480" y="1290392"/>
                      <a:pt x="388128" y="1299032"/>
                    </a:cubicBezTo>
                    <a:cubicBezTo>
                      <a:pt x="397137" y="1308032"/>
                      <a:pt x="478574" y="1311272"/>
                      <a:pt x="691176" y="1311272"/>
                    </a:cubicBezTo>
                    <a:cubicBezTo>
                      <a:pt x="904138" y="1311272"/>
                      <a:pt x="985575" y="1308032"/>
                      <a:pt x="994223" y="1299032"/>
                    </a:cubicBezTo>
                    <a:cubicBezTo>
                      <a:pt x="1002872" y="1290392"/>
                      <a:pt x="1006475" y="1230980"/>
                      <a:pt x="1006475" y="1095956"/>
                    </a:cubicBezTo>
                    <a:cubicBezTo>
                      <a:pt x="1006475" y="918084"/>
                      <a:pt x="1005394" y="904760"/>
                      <a:pt x="987017" y="895036"/>
                    </a:cubicBezTo>
                    <a:cubicBezTo>
                      <a:pt x="974765" y="888196"/>
                      <a:pt x="861978" y="884236"/>
                      <a:pt x="691176" y="884236"/>
                    </a:cubicBezTo>
                    <a:close/>
                    <a:moveTo>
                      <a:pt x="1504906" y="0"/>
                    </a:moveTo>
                    <a:lnTo>
                      <a:pt x="2007262" y="0"/>
                    </a:lnTo>
                    <a:lnTo>
                      <a:pt x="2509258" y="0"/>
                    </a:lnTo>
                    <a:lnTo>
                      <a:pt x="2657624" y="247692"/>
                    </a:lnTo>
                    <a:cubicBezTo>
                      <a:pt x="2764216" y="425904"/>
                      <a:pt x="2812112" y="497548"/>
                      <a:pt x="2828316" y="501868"/>
                    </a:cubicBezTo>
                    <a:cubicBezTo>
                      <a:pt x="2840920" y="505108"/>
                      <a:pt x="3083276" y="507988"/>
                      <a:pt x="3367404" y="507988"/>
                    </a:cubicBezTo>
                    <a:cubicBezTo>
                      <a:pt x="3728235" y="507988"/>
                      <a:pt x="3890286" y="511588"/>
                      <a:pt x="3906130" y="519508"/>
                    </a:cubicBezTo>
                    <a:cubicBezTo>
                      <a:pt x="3918014" y="525628"/>
                      <a:pt x="3943222" y="545072"/>
                      <a:pt x="3961588" y="562352"/>
                    </a:cubicBezTo>
                    <a:cubicBezTo>
                      <a:pt x="4027488" y="624636"/>
                      <a:pt x="4024607" y="568112"/>
                      <a:pt x="4024607" y="1909552"/>
                    </a:cubicBezTo>
                    <a:cubicBezTo>
                      <a:pt x="4024607" y="2872968"/>
                      <a:pt x="4021726" y="3133624"/>
                      <a:pt x="4011283" y="3168188"/>
                    </a:cubicBezTo>
                    <a:cubicBezTo>
                      <a:pt x="3991477" y="3235152"/>
                      <a:pt x="3952225" y="3277272"/>
                      <a:pt x="3887404" y="3301396"/>
                    </a:cubicBezTo>
                    <a:cubicBezTo>
                      <a:pt x="3830867" y="3322636"/>
                      <a:pt x="3830507" y="3322636"/>
                      <a:pt x="2004381" y="3321556"/>
                    </a:cubicBezTo>
                    <a:cubicBezTo>
                      <a:pt x="489032" y="3320836"/>
                      <a:pt x="170333" y="3318316"/>
                      <a:pt x="133601" y="3306436"/>
                    </a:cubicBezTo>
                    <a:cubicBezTo>
                      <a:pt x="81025" y="3290232"/>
                      <a:pt x="66981" y="3279432"/>
                      <a:pt x="28809" y="3226872"/>
                    </a:cubicBezTo>
                    <a:lnTo>
                      <a:pt x="0" y="3187268"/>
                    </a:lnTo>
                    <a:lnTo>
                      <a:pt x="0" y="1913152"/>
                    </a:lnTo>
                    <a:cubicBezTo>
                      <a:pt x="0" y="991136"/>
                      <a:pt x="3241" y="632556"/>
                      <a:pt x="11524" y="616716"/>
                    </a:cubicBezTo>
                    <a:cubicBezTo>
                      <a:pt x="28449" y="583952"/>
                      <a:pt x="72382" y="538592"/>
                      <a:pt x="103712" y="522388"/>
                    </a:cubicBezTo>
                    <a:cubicBezTo>
                      <a:pt x="126399" y="510508"/>
                      <a:pt x="223989" y="507988"/>
                      <a:pt x="654683" y="507988"/>
                    </a:cubicBezTo>
                    <a:lnTo>
                      <a:pt x="1177925" y="507988"/>
                    </a:lnTo>
                    <a:lnTo>
                      <a:pt x="1203853" y="485308"/>
                    </a:lnTo>
                    <a:cubicBezTo>
                      <a:pt x="1217897" y="472708"/>
                      <a:pt x="1291360" y="358220"/>
                      <a:pt x="1367344" y="23113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7" name="手繪多邊形 36"/>
              <p:cNvSpPr>
                <a:spLocks/>
              </p:cNvSpPr>
              <p:nvPr/>
            </p:nvSpPr>
            <p:spPr bwMode="auto">
              <a:xfrm>
                <a:off x="14046734" y="24416165"/>
                <a:ext cx="1019800" cy="1024369"/>
              </a:xfrm>
              <a:custGeom>
                <a:avLst/>
                <a:gdLst>
                  <a:gd name="connsiteX0" fmla="*/ 696901 w 1382938"/>
                  <a:gd name="connsiteY0" fmla="*/ 174564 h 1389136"/>
                  <a:gd name="connsiteX1" fmla="*/ 615103 w 1382938"/>
                  <a:gd name="connsiteY1" fmla="*/ 185584 h 1389136"/>
                  <a:gd name="connsiteX2" fmla="*/ 187732 w 1382938"/>
                  <a:gd name="connsiteY2" fmla="*/ 592580 h 1389136"/>
                  <a:gd name="connsiteX3" fmla="*/ 187732 w 1382938"/>
                  <a:gd name="connsiteY3" fmla="*/ 808496 h 1389136"/>
                  <a:gd name="connsiteX4" fmla="*/ 532584 w 1382938"/>
                  <a:gd name="connsiteY4" fmla="*/ 1189940 h 1389136"/>
                  <a:gd name="connsiteX5" fmla="*/ 850769 w 1382938"/>
                  <a:gd name="connsiteY5" fmla="*/ 1191740 h 1389136"/>
                  <a:gd name="connsiteX6" fmla="*/ 1062653 w 1382938"/>
                  <a:gd name="connsiteY6" fmla="*/ 1061472 h 1389136"/>
                  <a:gd name="connsiteX7" fmla="*/ 1208953 w 1382938"/>
                  <a:gd name="connsiteY7" fmla="*/ 698740 h 1389136"/>
                  <a:gd name="connsiteX8" fmla="*/ 1135442 w 1382938"/>
                  <a:gd name="connsiteY8" fmla="*/ 424528 h 1389136"/>
                  <a:gd name="connsiteX9" fmla="*/ 777619 w 1382938"/>
                  <a:gd name="connsiteY9" fmla="*/ 185944 h 1389136"/>
                  <a:gd name="connsiteX10" fmla="*/ 696901 w 1382938"/>
                  <a:gd name="connsiteY10" fmla="*/ 174564 h 1389136"/>
                  <a:gd name="connsiteX11" fmla="*/ 709912 w 1382938"/>
                  <a:gd name="connsiteY11" fmla="*/ 376 h 1389136"/>
                  <a:gd name="connsiteX12" fmla="*/ 908829 w 1382938"/>
                  <a:gd name="connsiteY12" fmla="*/ 35660 h 1389136"/>
                  <a:gd name="connsiteX13" fmla="*/ 1337507 w 1382938"/>
                  <a:gd name="connsiteY13" fmla="*/ 434916 h 1389136"/>
                  <a:gd name="connsiteX14" fmla="*/ 1382858 w 1382938"/>
                  <a:gd name="connsiteY14" fmla="*/ 698084 h 1389136"/>
                  <a:gd name="connsiteX15" fmla="*/ 1357663 w 1382938"/>
                  <a:gd name="connsiteY15" fmla="*/ 904012 h 1389136"/>
                  <a:gd name="connsiteX16" fmla="*/ 909909 w 1382938"/>
                  <a:gd name="connsiteY16" fmla="*/ 1358712 h 1389136"/>
                  <a:gd name="connsiteX17" fmla="*/ 688552 w 1382938"/>
                  <a:gd name="connsiteY17" fmla="*/ 1388952 h 1389136"/>
                  <a:gd name="connsiteX18" fmla="*/ 517585 w 1382938"/>
                  <a:gd name="connsiteY18" fmla="*/ 1372752 h 1389136"/>
                  <a:gd name="connsiteX19" fmla="*/ 178170 w 1382938"/>
                  <a:gd name="connsiteY19" fmla="*/ 1165384 h 1389136"/>
                  <a:gd name="connsiteX20" fmla="*/ 10443 w 1382938"/>
                  <a:gd name="connsiteY20" fmla="*/ 585760 h 1389136"/>
                  <a:gd name="connsiteX21" fmla="*/ 214163 w 1382938"/>
                  <a:gd name="connsiteY21" fmla="*/ 195868 h 1389136"/>
                  <a:gd name="connsiteX22" fmla="*/ 657958 w 1382938"/>
                  <a:gd name="connsiteY22" fmla="*/ 1820 h 1389136"/>
                  <a:gd name="connsiteX23" fmla="*/ 709912 w 1382938"/>
                  <a:gd name="connsiteY23" fmla="*/ 376 h 138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382938" h="1389136">
                    <a:moveTo>
                      <a:pt x="696901" y="174564"/>
                    </a:moveTo>
                    <a:cubicBezTo>
                      <a:pt x="674920" y="174520"/>
                      <a:pt x="652759" y="178208"/>
                      <a:pt x="615103" y="185584"/>
                    </a:cubicBezTo>
                    <a:cubicBezTo>
                      <a:pt x="397454" y="228768"/>
                      <a:pt x="236379" y="381708"/>
                      <a:pt x="187732" y="592580"/>
                    </a:cubicBezTo>
                    <a:cubicBezTo>
                      <a:pt x="167553" y="678228"/>
                      <a:pt x="167553" y="721768"/>
                      <a:pt x="187732" y="808496"/>
                    </a:cubicBezTo>
                    <a:cubicBezTo>
                      <a:pt x="228451" y="983024"/>
                      <a:pt x="366104" y="1135604"/>
                      <a:pt x="532584" y="1189940"/>
                    </a:cubicBezTo>
                    <a:cubicBezTo>
                      <a:pt x="623030" y="1219448"/>
                      <a:pt x="766808" y="1220168"/>
                      <a:pt x="850769" y="1191740"/>
                    </a:cubicBezTo>
                    <a:cubicBezTo>
                      <a:pt x="935450" y="1163312"/>
                      <a:pt x="1000673" y="1123008"/>
                      <a:pt x="1062653" y="1061472"/>
                    </a:cubicBezTo>
                    <a:cubicBezTo>
                      <a:pt x="1166432" y="957476"/>
                      <a:pt x="1208953" y="852036"/>
                      <a:pt x="1208953" y="698740"/>
                    </a:cubicBezTo>
                    <a:cubicBezTo>
                      <a:pt x="1208953" y="591140"/>
                      <a:pt x="1188413" y="514132"/>
                      <a:pt x="1135442" y="424528"/>
                    </a:cubicBezTo>
                    <a:cubicBezTo>
                      <a:pt x="1067697" y="309016"/>
                      <a:pt x="928243" y="216172"/>
                      <a:pt x="777619" y="185944"/>
                    </a:cubicBezTo>
                    <a:cubicBezTo>
                      <a:pt x="740684" y="178388"/>
                      <a:pt x="718883" y="174612"/>
                      <a:pt x="696901" y="174564"/>
                    </a:cubicBezTo>
                    <a:close/>
                    <a:moveTo>
                      <a:pt x="709912" y="376"/>
                    </a:moveTo>
                    <a:cubicBezTo>
                      <a:pt x="769131" y="2720"/>
                      <a:pt x="846471" y="15952"/>
                      <a:pt x="908829" y="35660"/>
                    </a:cubicBezTo>
                    <a:cubicBezTo>
                      <a:pt x="1098153" y="95424"/>
                      <a:pt x="1272359" y="257788"/>
                      <a:pt x="1337507" y="434916"/>
                    </a:cubicBezTo>
                    <a:cubicBezTo>
                      <a:pt x="1380339" y="551560"/>
                      <a:pt x="1383578" y="570280"/>
                      <a:pt x="1382858" y="698084"/>
                    </a:cubicBezTo>
                    <a:cubicBezTo>
                      <a:pt x="1382138" y="803928"/>
                      <a:pt x="1377819" y="839572"/>
                      <a:pt x="1357663" y="904012"/>
                    </a:cubicBezTo>
                    <a:cubicBezTo>
                      <a:pt x="1287477" y="1127220"/>
                      <a:pt x="1129827" y="1287428"/>
                      <a:pt x="909909" y="1358712"/>
                    </a:cubicBezTo>
                    <a:cubicBezTo>
                      <a:pt x="822086" y="1387152"/>
                      <a:pt x="802290" y="1390032"/>
                      <a:pt x="688552" y="1388952"/>
                    </a:cubicBezTo>
                    <a:cubicBezTo>
                      <a:pt x="610087" y="1387872"/>
                      <a:pt x="546379" y="1382112"/>
                      <a:pt x="517585" y="1372752"/>
                    </a:cubicBezTo>
                    <a:cubicBezTo>
                      <a:pt x="367854" y="1324148"/>
                      <a:pt x="263834" y="1260788"/>
                      <a:pt x="178170" y="1165384"/>
                    </a:cubicBezTo>
                    <a:cubicBezTo>
                      <a:pt x="41037" y="1012736"/>
                      <a:pt x="-27710" y="774768"/>
                      <a:pt x="10443" y="585760"/>
                    </a:cubicBezTo>
                    <a:cubicBezTo>
                      <a:pt x="45716" y="412596"/>
                      <a:pt x="105464" y="298112"/>
                      <a:pt x="214163" y="195868"/>
                    </a:cubicBezTo>
                    <a:cubicBezTo>
                      <a:pt x="343738" y="74184"/>
                      <a:pt x="448478" y="28460"/>
                      <a:pt x="657958" y="1820"/>
                    </a:cubicBezTo>
                    <a:cubicBezTo>
                      <a:pt x="672445" y="20"/>
                      <a:pt x="690172" y="-408"/>
                      <a:pt x="709912" y="376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711503" y="2122611"/>
            <a:ext cx="523644" cy="523644"/>
            <a:chOff x="5731184" y="1981037"/>
            <a:chExt cx="816070" cy="816070"/>
          </a:xfrm>
        </p:grpSpPr>
        <p:sp>
          <p:nvSpPr>
            <p:cNvPr id="32" name="橢圓 31"/>
            <p:cNvSpPr/>
            <p:nvPr/>
          </p:nvSpPr>
          <p:spPr>
            <a:xfrm>
              <a:off x="5731184" y="1981037"/>
              <a:ext cx="816070" cy="8160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3" name="手繪多邊形 32"/>
            <p:cNvSpPr>
              <a:spLocks/>
            </p:cNvSpPr>
            <p:nvPr/>
          </p:nvSpPr>
          <p:spPr bwMode="auto">
            <a:xfrm flipV="1">
              <a:off x="6011604" y="2153374"/>
              <a:ext cx="255230" cy="471396"/>
            </a:xfrm>
            <a:custGeom>
              <a:avLst/>
              <a:gdLst>
                <a:gd name="connsiteX0" fmla="*/ 1041502 w 2397801"/>
                <a:gd name="connsiteY0" fmla="*/ 588163 h 4428623"/>
                <a:gd name="connsiteX1" fmla="*/ 299462 w 2397801"/>
                <a:gd name="connsiteY1" fmla="*/ 593899 h 4428623"/>
                <a:gd name="connsiteX2" fmla="*/ 283250 w 2397801"/>
                <a:gd name="connsiteY2" fmla="*/ 2218109 h 4428623"/>
                <a:gd name="connsiteX3" fmla="*/ 290095 w 2397801"/>
                <a:gd name="connsiteY3" fmla="*/ 3843037 h 4428623"/>
                <a:gd name="connsiteX4" fmla="*/ 1207710 w 2397801"/>
                <a:gd name="connsiteY4" fmla="*/ 3847357 h 4428623"/>
                <a:gd name="connsiteX5" fmla="*/ 2118479 w 2397801"/>
                <a:gd name="connsiteY5" fmla="*/ 3844837 h 4428623"/>
                <a:gd name="connsiteX6" fmla="*/ 2121001 w 2397801"/>
                <a:gd name="connsiteY6" fmla="*/ 2224589 h 4428623"/>
                <a:gd name="connsiteX7" fmla="*/ 2110914 w 2397801"/>
                <a:gd name="connsiteY7" fmla="*/ 596419 h 4428623"/>
                <a:gd name="connsiteX8" fmla="*/ 1041502 w 2397801"/>
                <a:gd name="connsiteY8" fmla="*/ 588163 h 4428623"/>
                <a:gd name="connsiteX9" fmla="*/ 1205249 w 2397801"/>
                <a:gd name="connsiteY9" fmla="*/ 186437 h 4428623"/>
                <a:gd name="connsiteX10" fmla="*/ 930070 w 2397801"/>
                <a:gd name="connsiteY10" fmla="*/ 210597 h 4428623"/>
                <a:gd name="connsiteX11" fmla="*/ 899455 w 2397801"/>
                <a:gd name="connsiteY11" fmla="*/ 338957 h 4428623"/>
                <a:gd name="connsiteX12" fmla="*/ 1201647 w 2397801"/>
                <a:gd name="connsiteY12" fmla="*/ 414677 h 4428623"/>
                <a:gd name="connsiteX13" fmla="*/ 1445490 w 2397801"/>
                <a:gd name="connsiteY13" fmla="*/ 398813 h 4428623"/>
                <a:gd name="connsiteX14" fmla="*/ 1513204 w 2397801"/>
                <a:gd name="connsiteY14" fmla="*/ 295689 h 4428623"/>
                <a:gd name="connsiteX15" fmla="*/ 1484029 w 2397801"/>
                <a:gd name="connsiteY15" fmla="*/ 219609 h 4428623"/>
                <a:gd name="connsiteX16" fmla="*/ 1454134 w 2397801"/>
                <a:gd name="connsiteY16" fmla="*/ 186437 h 4428623"/>
                <a:gd name="connsiteX17" fmla="*/ 813103 w 2397801"/>
                <a:gd name="connsiteY17" fmla="*/ 1 h 4428623"/>
                <a:gd name="connsiteX18" fmla="*/ 1241394 w 2397801"/>
                <a:gd name="connsiteY18" fmla="*/ 553 h 4428623"/>
                <a:gd name="connsiteX19" fmla="*/ 2335516 w 2397801"/>
                <a:gd name="connsiteY19" fmla="*/ 3793 h 4428623"/>
                <a:gd name="connsiteX20" fmla="*/ 2364318 w 2397801"/>
                <a:gd name="connsiteY20" fmla="*/ 25037 h 4428623"/>
                <a:gd name="connsiteX21" fmla="*/ 2392760 w 2397801"/>
                <a:gd name="connsiteY21" fmla="*/ 46641 h 4428623"/>
                <a:gd name="connsiteX22" fmla="*/ 2395281 w 2397801"/>
                <a:gd name="connsiteY22" fmla="*/ 2216709 h 4428623"/>
                <a:gd name="connsiteX23" fmla="*/ 2397801 w 2397801"/>
                <a:gd name="connsiteY23" fmla="*/ 4386781 h 4428623"/>
                <a:gd name="connsiteX24" fmla="*/ 2371159 w 2397801"/>
                <a:gd name="connsiteY24" fmla="*/ 4408025 h 4428623"/>
                <a:gd name="connsiteX25" fmla="*/ 1205032 w 2397801"/>
                <a:gd name="connsiteY25" fmla="*/ 4428545 h 4428623"/>
                <a:gd name="connsiteX26" fmla="*/ 48265 w 2397801"/>
                <a:gd name="connsiteY26" fmla="*/ 4418105 h 4428623"/>
                <a:gd name="connsiteX27" fmla="*/ 21 w 2397801"/>
                <a:gd name="connsiteY27" fmla="*/ 2208429 h 4428623"/>
                <a:gd name="connsiteX28" fmla="*/ 21 w 2397801"/>
                <a:gd name="connsiteY28" fmla="*/ 68245 h 4428623"/>
                <a:gd name="connsiteX29" fmla="*/ 28823 w 2397801"/>
                <a:gd name="connsiteY29" fmla="*/ 39437 h 4428623"/>
                <a:gd name="connsiteX30" fmla="*/ 102629 w 2397801"/>
                <a:gd name="connsiteY30" fmla="*/ 4153 h 4428623"/>
                <a:gd name="connsiteX31" fmla="*/ 813103 w 2397801"/>
                <a:gd name="connsiteY31" fmla="*/ 1 h 44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97801" h="4428623">
                  <a:moveTo>
                    <a:pt x="1041502" y="588163"/>
                  </a:moveTo>
                  <a:cubicBezTo>
                    <a:pt x="655239" y="588159"/>
                    <a:pt x="310023" y="589961"/>
                    <a:pt x="299462" y="593899"/>
                  </a:cubicBezTo>
                  <a:cubicBezTo>
                    <a:pt x="284691" y="599661"/>
                    <a:pt x="283250" y="752323"/>
                    <a:pt x="283250" y="2218109"/>
                  </a:cubicBezTo>
                  <a:cubicBezTo>
                    <a:pt x="283250" y="3108165"/>
                    <a:pt x="286492" y="3839437"/>
                    <a:pt x="290095" y="3843037"/>
                  </a:cubicBezTo>
                  <a:cubicBezTo>
                    <a:pt x="294058" y="3846637"/>
                    <a:pt x="706931" y="3848797"/>
                    <a:pt x="1207710" y="3847357"/>
                  </a:cubicBezTo>
                  <a:lnTo>
                    <a:pt x="2118479" y="3844837"/>
                  </a:lnTo>
                  <a:lnTo>
                    <a:pt x="2121001" y="2224589"/>
                  </a:lnTo>
                  <a:cubicBezTo>
                    <a:pt x="2123163" y="935231"/>
                    <a:pt x="2121001" y="602901"/>
                    <a:pt x="2110914" y="596419"/>
                  </a:cubicBezTo>
                  <a:cubicBezTo>
                    <a:pt x="2102605" y="591155"/>
                    <a:pt x="1538127" y="588167"/>
                    <a:pt x="1041502" y="588163"/>
                  </a:cubicBezTo>
                  <a:close/>
                  <a:moveTo>
                    <a:pt x="1205249" y="186437"/>
                  </a:moveTo>
                  <a:cubicBezTo>
                    <a:pt x="956363" y="186437"/>
                    <a:pt x="956003" y="186437"/>
                    <a:pt x="930070" y="210597"/>
                  </a:cubicBezTo>
                  <a:cubicBezTo>
                    <a:pt x="889369" y="248817"/>
                    <a:pt x="878564" y="294969"/>
                    <a:pt x="899455" y="338957"/>
                  </a:cubicBezTo>
                  <a:cubicBezTo>
                    <a:pt x="931511" y="406745"/>
                    <a:pt x="960685" y="414317"/>
                    <a:pt x="1201647" y="414677"/>
                  </a:cubicBezTo>
                  <a:cubicBezTo>
                    <a:pt x="1375975" y="415037"/>
                    <a:pt x="1418476" y="412513"/>
                    <a:pt x="1445490" y="398813"/>
                  </a:cubicBezTo>
                  <a:cubicBezTo>
                    <a:pt x="1493394" y="374653"/>
                    <a:pt x="1513204" y="345085"/>
                    <a:pt x="1513204" y="295689"/>
                  </a:cubicBezTo>
                  <a:cubicBezTo>
                    <a:pt x="1513564" y="262517"/>
                    <a:pt x="1507081" y="245209"/>
                    <a:pt x="1484029" y="219609"/>
                  </a:cubicBezTo>
                  <a:lnTo>
                    <a:pt x="1454134" y="186437"/>
                  </a:lnTo>
                  <a:close/>
                  <a:moveTo>
                    <a:pt x="813103" y="1"/>
                  </a:moveTo>
                  <a:cubicBezTo>
                    <a:pt x="946149" y="13"/>
                    <a:pt x="1090993" y="193"/>
                    <a:pt x="1241394" y="553"/>
                  </a:cubicBezTo>
                  <a:lnTo>
                    <a:pt x="2335516" y="3793"/>
                  </a:lnTo>
                  <a:lnTo>
                    <a:pt x="2364318" y="25037"/>
                  </a:lnTo>
                  <a:lnTo>
                    <a:pt x="2392760" y="46641"/>
                  </a:lnTo>
                  <a:lnTo>
                    <a:pt x="2395281" y="2216709"/>
                  </a:lnTo>
                  <a:lnTo>
                    <a:pt x="2397801" y="4386781"/>
                  </a:lnTo>
                  <a:lnTo>
                    <a:pt x="2371159" y="4408025"/>
                  </a:lnTo>
                  <a:cubicBezTo>
                    <a:pt x="2344517" y="4428905"/>
                    <a:pt x="2342717" y="4428905"/>
                    <a:pt x="1205032" y="4428545"/>
                  </a:cubicBezTo>
                  <a:cubicBezTo>
                    <a:pt x="450415" y="4428545"/>
                    <a:pt x="60146" y="4424945"/>
                    <a:pt x="48265" y="4418105"/>
                  </a:cubicBezTo>
                  <a:cubicBezTo>
                    <a:pt x="-2499" y="4388581"/>
                    <a:pt x="21" y="4509201"/>
                    <a:pt x="21" y="2208429"/>
                  </a:cubicBezTo>
                  <a:lnTo>
                    <a:pt x="21" y="68245"/>
                  </a:lnTo>
                  <a:lnTo>
                    <a:pt x="28823" y="39437"/>
                  </a:lnTo>
                  <a:cubicBezTo>
                    <a:pt x="47905" y="19997"/>
                    <a:pt x="72747" y="8473"/>
                    <a:pt x="102629" y="4153"/>
                  </a:cubicBezTo>
                  <a:cubicBezTo>
                    <a:pt x="120991" y="1453"/>
                    <a:pt x="413962" y="-31"/>
                    <a:pt x="813103" y="1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716387" y="3963428"/>
            <a:ext cx="523644" cy="523644"/>
            <a:chOff x="5731184" y="4156883"/>
            <a:chExt cx="816070" cy="816070"/>
          </a:xfrm>
        </p:grpSpPr>
        <p:sp>
          <p:nvSpPr>
            <p:cNvPr id="23" name="橢圓 22"/>
            <p:cNvSpPr/>
            <p:nvPr/>
          </p:nvSpPr>
          <p:spPr>
            <a:xfrm>
              <a:off x="5731184" y="4156883"/>
              <a:ext cx="816070" cy="8160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grpSp>
          <p:nvGrpSpPr>
            <p:cNvPr id="24" name="群組 23"/>
            <p:cNvGrpSpPr/>
            <p:nvPr/>
          </p:nvGrpSpPr>
          <p:grpSpPr>
            <a:xfrm>
              <a:off x="5939596" y="4366125"/>
              <a:ext cx="399246" cy="397586"/>
              <a:chOff x="35309818" y="13261794"/>
              <a:chExt cx="2516828" cy="2506357"/>
            </a:xfrm>
            <a:solidFill>
              <a:schemeClr val="bg1"/>
            </a:solidFill>
          </p:grpSpPr>
          <p:sp>
            <p:nvSpPr>
              <p:cNvPr id="25" name="手繪多邊形 24"/>
              <p:cNvSpPr>
                <a:spLocks/>
              </p:cNvSpPr>
              <p:nvPr/>
            </p:nvSpPr>
            <p:spPr bwMode="auto">
              <a:xfrm>
                <a:off x="35309818" y="13850431"/>
                <a:ext cx="2516828" cy="1917720"/>
              </a:xfrm>
              <a:custGeom>
                <a:avLst/>
                <a:gdLst>
                  <a:gd name="connsiteX0" fmla="*/ 2520096 w 3413041"/>
                  <a:gd name="connsiteY0" fmla="*/ 2002111 h 2600599"/>
                  <a:gd name="connsiteX1" fmla="*/ 2443148 w 3413041"/>
                  <a:gd name="connsiteY1" fmla="*/ 2036713 h 2600599"/>
                  <a:gd name="connsiteX2" fmla="*/ 2430564 w 3413041"/>
                  <a:gd name="connsiteY2" fmla="*/ 2169719 h 2600599"/>
                  <a:gd name="connsiteX3" fmla="*/ 2517576 w 3413041"/>
                  <a:gd name="connsiteY3" fmla="*/ 2225587 h 2600599"/>
                  <a:gd name="connsiteX4" fmla="*/ 2561084 w 3413041"/>
                  <a:gd name="connsiteY4" fmla="*/ 2209367 h 2600599"/>
                  <a:gd name="connsiteX5" fmla="*/ 2616816 w 3413041"/>
                  <a:gd name="connsiteY5" fmla="*/ 2052933 h 2600599"/>
                  <a:gd name="connsiteX6" fmla="*/ 2520096 w 3413041"/>
                  <a:gd name="connsiteY6" fmla="*/ 2002111 h 2600599"/>
                  <a:gd name="connsiteX7" fmla="*/ 1508300 w 3413041"/>
                  <a:gd name="connsiteY7" fmla="*/ 2002111 h 2600599"/>
                  <a:gd name="connsiteX8" fmla="*/ 1405560 w 3413041"/>
                  <a:gd name="connsiteY8" fmla="*/ 2145595 h 2600599"/>
                  <a:gd name="connsiteX9" fmla="*/ 1478740 w 3413041"/>
                  <a:gd name="connsiteY9" fmla="*/ 2211959 h 2600599"/>
                  <a:gd name="connsiteX10" fmla="*/ 1603472 w 3413041"/>
                  <a:gd name="connsiteY10" fmla="*/ 2164249 h 2600599"/>
                  <a:gd name="connsiteX11" fmla="*/ 1611040 w 3413041"/>
                  <a:gd name="connsiteY11" fmla="*/ 2063091 h 2600599"/>
                  <a:gd name="connsiteX12" fmla="*/ 1508300 w 3413041"/>
                  <a:gd name="connsiteY12" fmla="*/ 2002111 h 2600599"/>
                  <a:gd name="connsiteX13" fmla="*/ 2022368 w 3413041"/>
                  <a:gd name="connsiteY13" fmla="*/ 2000359 h 2600599"/>
                  <a:gd name="connsiteX14" fmla="*/ 1911224 w 3413041"/>
                  <a:gd name="connsiteY14" fmla="*/ 2071965 h 2600599"/>
                  <a:gd name="connsiteX15" fmla="*/ 2048404 w 3413041"/>
                  <a:gd name="connsiteY15" fmla="*/ 2212371 h 2600599"/>
                  <a:gd name="connsiteX16" fmla="*/ 2097140 w 3413041"/>
                  <a:gd name="connsiteY16" fmla="*/ 2186677 h 2600599"/>
                  <a:gd name="connsiteX17" fmla="*/ 2123492 w 3413041"/>
                  <a:gd name="connsiteY17" fmla="*/ 2077755 h 2600599"/>
                  <a:gd name="connsiteX18" fmla="*/ 2022368 w 3413041"/>
                  <a:gd name="connsiteY18" fmla="*/ 2000359 h 2600599"/>
                  <a:gd name="connsiteX19" fmla="*/ 3015036 w 3413041"/>
                  <a:gd name="connsiteY19" fmla="*/ 1999015 h 2600599"/>
                  <a:gd name="connsiteX20" fmla="*/ 2949232 w 3413041"/>
                  <a:gd name="connsiteY20" fmla="*/ 2036257 h 2600599"/>
                  <a:gd name="connsiteX21" fmla="*/ 2938388 w 3413041"/>
                  <a:gd name="connsiteY21" fmla="*/ 2169321 h 2600599"/>
                  <a:gd name="connsiteX22" fmla="*/ 3036728 w 3413041"/>
                  <a:gd name="connsiteY22" fmla="*/ 2220303 h 2600599"/>
                  <a:gd name="connsiteX23" fmla="*/ 3059144 w 3413041"/>
                  <a:gd name="connsiteY23" fmla="*/ 2215603 h 2600599"/>
                  <a:gd name="connsiteX24" fmla="*/ 3098552 w 3413041"/>
                  <a:gd name="connsiteY24" fmla="*/ 2189569 h 2600599"/>
                  <a:gd name="connsiteX25" fmla="*/ 3015036 w 3413041"/>
                  <a:gd name="connsiteY25" fmla="*/ 1999015 h 2600599"/>
                  <a:gd name="connsiteX26" fmla="*/ 510504 w 3413041"/>
                  <a:gd name="connsiteY26" fmla="*/ 1896023 h 2600599"/>
                  <a:gd name="connsiteX27" fmla="*/ 395168 w 3413041"/>
                  <a:gd name="connsiteY27" fmla="*/ 1923123 h 2600599"/>
                  <a:gd name="connsiteX28" fmla="*/ 384384 w 3413041"/>
                  <a:gd name="connsiteY28" fmla="*/ 2288055 h 2600599"/>
                  <a:gd name="connsiteX29" fmla="*/ 606156 w 3413041"/>
                  <a:gd name="connsiteY29" fmla="*/ 2291305 h 2600599"/>
                  <a:gd name="connsiteX30" fmla="*/ 676964 w 3413041"/>
                  <a:gd name="connsiteY30" fmla="*/ 2223805 h 2600599"/>
                  <a:gd name="connsiteX31" fmla="*/ 706436 w 3413041"/>
                  <a:gd name="connsiteY31" fmla="*/ 2108297 h 2600599"/>
                  <a:gd name="connsiteX32" fmla="*/ 679120 w 3413041"/>
                  <a:gd name="connsiteY32" fmla="*/ 1994593 h 2600599"/>
                  <a:gd name="connsiteX33" fmla="*/ 510504 w 3413041"/>
                  <a:gd name="connsiteY33" fmla="*/ 1896023 h 2600599"/>
                  <a:gd name="connsiteX34" fmla="*/ 1699384 w 3413041"/>
                  <a:gd name="connsiteY34" fmla="*/ 387 h 2600599"/>
                  <a:gd name="connsiteX35" fmla="*/ 1880900 w 3413041"/>
                  <a:gd name="connsiteY35" fmla="*/ 104633 h 2600599"/>
                  <a:gd name="connsiteX36" fmla="*/ 1835172 w 3413041"/>
                  <a:gd name="connsiteY36" fmla="*/ 324865 h 2600599"/>
                  <a:gd name="connsiteX37" fmla="*/ 1808528 w 3413041"/>
                  <a:gd name="connsiteY37" fmla="*/ 349695 h 2600599"/>
                  <a:gd name="connsiteX38" fmla="*/ 1808528 w 3413041"/>
                  <a:gd name="connsiteY38" fmla="*/ 976565 h 2600599"/>
                  <a:gd name="connsiteX39" fmla="*/ 1824732 w 3413041"/>
                  <a:gd name="connsiteY39" fmla="*/ 1609553 h 2600599"/>
                  <a:gd name="connsiteX40" fmla="*/ 2553832 w 3413041"/>
                  <a:gd name="connsiteY40" fmla="*/ 1615671 h 2600599"/>
                  <a:gd name="connsiteX41" fmla="*/ 3379788 w 3413041"/>
                  <a:gd name="connsiteY41" fmla="*/ 1692319 h 2600599"/>
                  <a:gd name="connsiteX42" fmla="*/ 3408952 w 3413041"/>
                  <a:gd name="connsiteY42" fmla="*/ 1730825 h 2600599"/>
                  <a:gd name="connsiteX43" fmla="*/ 3411832 w 3413041"/>
                  <a:gd name="connsiteY43" fmla="*/ 2094279 h 2600599"/>
                  <a:gd name="connsiteX44" fmla="*/ 3395268 w 3413041"/>
                  <a:gd name="connsiteY44" fmla="*/ 2496239 h 2600599"/>
                  <a:gd name="connsiteX45" fmla="*/ 3299856 w 3413041"/>
                  <a:gd name="connsiteY45" fmla="*/ 2585125 h 2600599"/>
                  <a:gd name="connsiteX46" fmla="*/ 1709876 w 3413041"/>
                  <a:gd name="connsiteY46" fmla="*/ 2600599 h 2600599"/>
                  <a:gd name="connsiteX47" fmla="*/ 115576 w 3413041"/>
                  <a:gd name="connsiteY47" fmla="*/ 2581165 h 2600599"/>
                  <a:gd name="connsiteX48" fmla="*/ 11520 w 3413041"/>
                  <a:gd name="connsiteY48" fmla="*/ 2459535 h 2600599"/>
                  <a:gd name="connsiteX49" fmla="*/ 0 w 3413041"/>
                  <a:gd name="connsiteY49" fmla="*/ 2107955 h 2600599"/>
                  <a:gd name="connsiteX50" fmla="*/ 11520 w 3413041"/>
                  <a:gd name="connsiteY50" fmla="*/ 1756735 h 2600599"/>
                  <a:gd name="connsiteX51" fmla="*/ 111976 w 3413041"/>
                  <a:gd name="connsiteY51" fmla="*/ 1635823 h 2600599"/>
                  <a:gd name="connsiteX52" fmla="*/ 876360 w 3413041"/>
                  <a:gd name="connsiteY52" fmla="*/ 1615671 h 2600599"/>
                  <a:gd name="connsiteX53" fmla="*/ 1613384 w 3413041"/>
                  <a:gd name="connsiteY53" fmla="*/ 1603435 h 2600599"/>
                  <a:gd name="connsiteX54" fmla="*/ 1625624 w 3413041"/>
                  <a:gd name="connsiteY54" fmla="*/ 975845 h 2600599"/>
                  <a:gd name="connsiteX55" fmla="*/ 1625624 w 3413041"/>
                  <a:gd name="connsiteY55" fmla="*/ 360131 h 2600599"/>
                  <a:gd name="connsiteX56" fmla="*/ 1588900 w 3413041"/>
                  <a:gd name="connsiteY56" fmla="*/ 325225 h 2600599"/>
                  <a:gd name="connsiteX57" fmla="*/ 1539572 w 3413041"/>
                  <a:gd name="connsiteY57" fmla="*/ 115069 h 2600599"/>
                  <a:gd name="connsiteX58" fmla="*/ 1627784 w 3413041"/>
                  <a:gd name="connsiteY58" fmla="*/ 20067 h 2600599"/>
                  <a:gd name="connsiteX59" fmla="*/ 1699384 w 3413041"/>
                  <a:gd name="connsiteY59" fmla="*/ 387 h 260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3413041" h="2600599">
                    <a:moveTo>
                      <a:pt x="2520096" y="2002111"/>
                    </a:moveTo>
                    <a:cubicBezTo>
                      <a:pt x="2485576" y="2002111"/>
                      <a:pt x="2471552" y="2008599"/>
                      <a:pt x="2443148" y="2036713"/>
                    </a:cubicBezTo>
                    <a:cubicBezTo>
                      <a:pt x="2401440" y="2078525"/>
                      <a:pt x="2397124" y="2126825"/>
                      <a:pt x="2430564" y="2169719"/>
                    </a:cubicBezTo>
                    <a:cubicBezTo>
                      <a:pt x="2447824" y="2191345"/>
                      <a:pt x="2494924" y="2221623"/>
                      <a:pt x="2517576" y="2225587"/>
                    </a:cubicBezTo>
                    <a:cubicBezTo>
                      <a:pt x="2519016" y="2225947"/>
                      <a:pt x="2538432" y="2218379"/>
                      <a:pt x="2561084" y="2209367"/>
                    </a:cubicBezTo>
                    <a:cubicBezTo>
                      <a:pt x="2626164" y="2183415"/>
                      <a:pt x="2649536" y="2116733"/>
                      <a:pt x="2616816" y="2052933"/>
                    </a:cubicBezTo>
                    <a:cubicBezTo>
                      <a:pt x="2597040" y="2014725"/>
                      <a:pt x="2572952" y="2002111"/>
                      <a:pt x="2520096" y="2002111"/>
                    </a:cubicBezTo>
                    <a:close/>
                    <a:moveTo>
                      <a:pt x="1508300" y="2002111"/>
                    </a:moveTo>
                    <a:cubicBezTo>
                      <a:pt x="1428992" y="2002111"/>
                      <a:pt x="1376360" y="2076005"/>
                      <a:pt x="1405560" y="2145595"/>
                    </a:cubicBezTo>
                    <a:cubicBezTo>
                      <a:pt x="1421784" y="2184695"/>
                      <a:pt x="1436564" y="2198327"/>
                      <a:pt x="1478740" y="2211959"/>
                    </a:cubicBezTo>
                    <a:cubicBezTo>
                      <a:pt x="1522000" y="2225947"/>
                      <a:pt x="1574992" y="2205501"/>
                      <a:pt x="1603472" y="2164249"/>
                    </a:cubicBezTo>
                    <a:cubicBezTo>
                      <a:pt x="1630148" y="2125149"/>
                      <a:pt x="1631952" y="2102909"/>
                      <a:pt x="1611040" y="2063091"/>
                    </a:cubicBezTo>
                    <a:cubicBezTo>
                      <a:pt x="1589412" y="2021481"/>
                      <a:pt x="1556968" y="2002111"/>
                      <a:pt x="1508300" y="2002111"/>
                    </a:cubicBezTo>
                    <a:close/>
                    <a:moveTo>
                      <a:pt x="2022368" y="2000359"/>
                    </a:moveTo>
                    <a:cubicBezTo>
                      <a:pt x="1977828" y="1999137"/>
                      <a:pt x="1931620" y="2022751"/>
                      <a:pt x="1911224" y="2071965"/>
                    </a:cubicBezTo>
                    <a:cubicBezTo>
                      <a:pt x="1878012" y="2152299"/>
                      <a:pt x="1963928" y="2240235"/>
                      <a:pt x="2048404" y="2212371"/>
                    </a:cubicBezTo>
                    <a:cubicBezTo>
                      <a:pt x="2065372" y="2206943"/>
                      <a:pt x="2087392" y="2195363"/>
                      <a:pt x="2097140" y="2186677"/>
                    </a:cubicBezTo>
                    <a:cubicBezTo>
                      <a:pt x="2121328" y="2165689"/>
                      <a:pt x="2133600" y="2115027"/>
                      <a:pt x="2123492" y="2077755"/>
                    </a:cubicBezTo>
                    <a:cubicBezTo>
                      <a:pt x="2109776" y="2027635"/>
                      <a:pt x="2066904" y="2001581"/>
                      <a:pt x="2022368" y="2000359"/>
                    </a:cubicBezTo>
                    <a:close/>
                    <a:moveTo>
                      <a:pt x="3015036" y="1999015"/>
                    </a:moveTo>
                    <a:cubicBezTo>
                      <a:pt x="2991536" y="1999737"/>
                      <a:pt x="2973096" y="2010223"/>
                      <a:pt x="2949232" y="2036257"/>
                    </a:cubicBezTo>
                    <a:cubicBezTo>
                      <a:pt x="2909100" y="2080009"/>
                      <a:pt x="2905124" y="2127377"/>
                      <a:pt x="2938388" y="2169321"/>
                    </a:cubicBezTo>
                    <a:cubicBezTo>
                      <a:pt x="2962612" y="2200417"/>
                      <a:pt x="3015396" y="2227535"/>
                      <a:pt x="3036728" y="2220303"/>
                    </a:cubicBezTo>
                    <a:cubicBezTo>
                      <a:pt x="3044320" y="2217773"/>
                      <a:pt x="3054444" y="2215603"/>
                      <a:pt x="3059144" y="2215603"/>
                    </a:cubicBezTo>
                    <a:cubicBezTo>
                      <a:pt x="3063844" y="2215603"/>
                      <a:pt x="3081560" y="2203671"/>
                      <a:pt x="3098552" y="2189569"/>
                    </a:cubicBezTo>
                    <a:cubicBezTo>
                      <a:pt x="3181348" y="2119783"/>
                      <a:pt x="3126756" y="1995759"/>
                      <a:pt x="3015036" y="1999015"/>
                    </a:cubicBezTo>
                    <a:close/>
                    <a:moveTo>
                      <a:pt x="510504" y="1896023"/>
                    </a:moveTo>
                    <a:cubicBezTo>
                      <a:pt x="470936" y="1893547"/>
                      <a:pt x="430752" y="1902141"/>
                      <a:pt x="395168" y="1923123"/>
                    </a:cubicBezTo>
                    <a:cubicBezTo>
                      <a:pt x="254988" y="2005421"/>
                      <a:pt x="249236" y="2203951"/>
                      <a:pt x="384384" y="2288055"/>
                    </a:cubicBezTo>
                    <a:cubicBezTo>
                      <a:pt x="456272" y="2332815"/>
                      <a:pt x="532832" y="2333899"/>
                      <a:pt x="606156" y="2291305"/>
                    </a:cubicBezTo>
                    <a:cubicBezTo>
                      <a:pt x="628800" y="2278309"/>
                      <a:pt x="660788" y="2247627"/>
                      <a:pt x="676964" y="2223805"/>
                    </a:cubicBezTo>
                    <a:cubicBezTo>
                      <a:pt x="702844" y="2185543"/>
                      <a:pt x="706436" y="2170381"/>
                      <a:pt x="706436" y="2108297"/>
                    </a:cubicBezTo>
                    <a:cubicBezTo>
                      <a:pt x="706436" y="2048377"/>
                      <a:pt x="702124" y="2030329"/>
                      <a:pt x="679120" y="1994593"/>
                    </a:cubicBezTo>
                    <a:cubicBezTo>
                      <a:pt x="640704" y="1935035"/>
                      <a:pt x="576456" y="1900151"/>
                      <a:pt x="510504" y="1896023"/>
                    </a:cubicBezTo>
                    <a:close/>
                    <a:moveTo>
                      <a:pt x="1699384" y="387"/>
                    </a:moveTo>
                    <a:cubicBezTo>
                      <a:pt x="1772344" y="-4337"/>
                      <a:pt x="1845252" y="34461"/>
                      <a:pt x="1880900" y="104633"/>
                    </a:cubicBezTo>
                    <a:cubicBezTo>
                      <a:pt x="1916904" y="175165"/>
                      <a:pt x="1898180" y="266209"/>
                      <a:pt x="1835172" y="324865"/>
                    </a:cubicBezTo>
                    <a:lnTo>
                      <a:pt x="1808528" y="349695"/>
                    </a:lnTo>
                    <a:lnTo>
                      <a:pt x="1808528" y="976565"/>
                    </a:lnTo>
                    <a:cubicBezTo>
                      <a:pt x="1808528" y="1538661"/>
                      <a:pt x="1810328" y="1603795"/>
                      <a:pt x="1824732" y="1609553"/>
                    </a:cubicBezTo>
                    <a:cubicBezTo>
                      <a:pt x="1833372" y="1612791"/>
                      <a:pt x="2161740" y="1615671"/>
                      <a:pt x="2553832" y="1615671"/>
                    </a:cubicBezTo>
                    <a:cubicBezTo>
                      <a:pt x="3355664" y="1616031"/>
                      <a:pt x="3318940" y="1612791"/>
                      <a:pt x="3379788" y="1692319"/>
                    </a:cubicBezTo>
                    <a:lnTo>
                      <a:pt x="3408952" y="1730825"/>
                    </a:lnTo>
                    <a:lnTo>
                      <a:pt x="3411832" y="2094279"/>
                    </a:lnTo>
                    <a:cubicBezTo>
                      <a:pt x="3414712" y="2436503"/>
                      <a:pt x="3413632" y="2460255"/>
                      <a:pt x="3395268" y="2496239"/>
                    </a:cubicBezTo>
                    <a:cubicBezTo>
                      <a:pt x="3371144" y="2543381"/>
                      <a:pt x="3348104" y="2564973"/>
                      <a:pt x="3299856" y="2585125"/>
                    </a:cubicBezTo>
                    <a:cubicBezTo>
                      <a:pt x="3266732" y="2598799"/>
                      <a:pt x="3084188" y="2600599"/>
                      <a:pt x="1709876" y="2600599"/>
                    </a:cubicBezTo>
                    <a:cubicBezTo>
                      <a:pt x="215668" y="2600239"/>
                      <a:pt x="155900" y="2599519"/>
                      <a:pt x="115576" y="2581165"/>
                    </a:cubicBezTo>
                    <a:cubicBezTo>
                      <a:pt x="69848" y="2560655"/>
                      <a:pt x="29524" y="2513153"/>
                      <a:pt x="11520" y="2459535"/>
                    </a:cubicBezTo>
                    <a:cubicBezTo>
                      <a:pt x="3960" y="2436503"/>
                      <a:pt x="0" y="2318111"/>
                      <a:pt x="0" y="2107955"/>
                    </a:cubicBezTo>
                    <a:cubicBezTo>
                      <a:pt x="0" y="1898157"/>
                      <a:pt x="3960" y="1779405"/>
                      <a:pt x="11520" y="1756735"/>
                    </a:cubicBezTo>
                    <a:cubicBezTo>
                      <a:pt x="28804" y="1704915"/>
                      <a:pt x="67328" y="1658493"/>
                      <a:pt x="111976" y="1635823"/>
                    </a:cubicBezTo>
                    <a:cubicBezTo>
                      <a:pt x="150500" y="1616031"/>
                      <a:pt x="172824" y="1615671"/>
                      <a:pt x="876360" y="1615671"/>
                    </a:cubicBezTo>
                    <a:cubicBezTo>
                      <a:pt x="1426516" y="1615671"/>
                      <a:pt x="1604380" y="1612791"/>
                      <a:pt x="1613384" y="1603435"/>
                    </a:cubicBezTo>
                    <a:cubicBezTo>
                      <a:pt x="1622744" y="1594079"/>
                      <a:pt x="1625624" y="1440781"/>
                      <a:pt x="1625624" y="975845"/>
                    </a:cubicBezTo>
                    <a:lnTo>
                      <a:pt x="1625624" y="360131"/>
                    </a:lnTo>
                    <a:lnTo>
                      <a:pt x="1588900" y="325225"/>
                    </a:lnTo>
                    <a:cubicBezTo>
                      <a:pt x="1525172" y="264409"/>
                      <a:pt x="1507888" y="190999"/>
                      <a:pt x="1539572" y="115069"/>
                    </a:cubicBezTo>
                    <a:cubicBezTo>
                      <a:pt x="1559736" y="66847"/>
                      <a:pt x="1581336" y="43817"/>
                      <a:pt x="1627784" y="20067"/>
                    </a:cubicBezTo>
                    <a:cubicBezTo>
                      <a:pt x="1650736" y="8371"/>
                      <a:pt x="1675064" y="1961"/>
                      <a:pt x="1699384" y="38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6" name="Freeform 92"/>
              <p:cNvSpPr>
                <a:spLocks/>
              </p:cNvSpPr>
              <p:nvPr/>
            </p:nvSpPr>
            <p:spPr bwMode="auto">
              <a:xfrm>
                <a:off x="35512341" y="13261794"/>
                <a:ext cx="405044" cy="1443407"/>
              </a:xfrm>
              <a:custGeom>
                <a:avLst/>
                <a:gdLst>
                  <a:gd name="T0" fmla="*/ 1033 w 1527"/>
                  <a:gd name="T1" fmla="*/ 5262 h 5433"/>
                  <a:gd name="T2" fmla="*/ 125 w 1527"/>
                  <a:gd name="T3" fmla="*/ 3147 h 5433"/>
                  <a:gd name="T4" fmla="*/ 1098 w 1527"/>
                  <a:gd name="T5" fmla="*/ 127 h 5433"/>
                  <a:gd name="T6" fmla="*/ 1212 w 1527"/>
                  <a:gd name="T7" fmla="*/ 0 h 5433"/>
                  <a:gd name="T8" fmla="*/ 1369 w 1527"/>
                  <a:gd name="T9" fmla="*/ 154 h 5433"/>
                  <a:gd name="T10" fmla="*/ 1527 w 1527"/>
                  <a:gd name="T11" fmla="*/ 353 h 5433"/>
                  <a:gd name="T12" fmla="*/ 1439 w 1527"/>
                  <a:gd name="T13" fmla="*/ 481 h 5433"/>
                  <a:gd name="T14" fmla="*/ 863 w 1527"/>
                  <a:gd name="T15" fmla="*/ 1402 h 5433"/>
                  <a:gd name="T16" fmla="*/ 622 w 1527"/>
                  <a:gd name="T17" fmla="*/ 2283 h 5433"/>
                  <a:gd name="T18" fmla="*/ 1412 w 1527"/>
                  <a:gd name="T19" fmla="*/ 4958 h 5433"/>
                  <a:gd name="T20" fmla="*/ 1526 w 1527"/>
                  <a:gd name="T21" fmla="*/ 5112 h 5433"/>
                  <a:gd name="T22" fmla="*/ 1210 w 1527"/>
                  <a:gd name="T23" fmla="*/ 5432 h 5433"/>
                  <a:gd name="T24" fmla="*/ 1033 w 1527"/>
                  <a:gd name="T25" fmla="*/ 5262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7" h="5433">
                    <a:moveTo>
                      <a:pt x="1033" y="5262"/>
                    </a:moveTo>
                    <a:cubicBezTo>
                      <a:pt x="505" y="4626"/>
                      <a:pt x="222" y="3966"/>
                      <a:pt x="125" y="3147"/>
                    </a:cubicBezTo>
                    <a:cubicBezTo>
                      <a:pt x="0" y="2085"/>
                      <a:pt x="368" y="942"/>
                      <a:pt x="1098" y="127"/>
                    </a:cubicBezTo>
                    <a:lnTo>
                      <a:pt x="1212" y="0"/>
                    </a:lnTo>
                    <a:lnTo>
                      <a:pt x="1369" y="154"/>
                    </a:lnTo>
                    <a:cubicBezTo>
                      <a:pt x="1456" y="239"/>
                      <a:pt x="1527" y="329"/>
                      <a:pt x="1527" y="353"/>
                    </a:cubicBezTo>
                    <a:cubicBezTo>
                      <a:pt x="1527" y="378"/>
                      <a:pt x="1487" y="436"/>
                      <a:pt x="1439" y="481"/>
                    </a:cubicBezTo>
                    <a:cubicBezTo>
                      <a:pt x="1290" y="623"/>
                      <a:pt x="990" y="1101"/>
                      <a:pt x="863" y="1402"/>
                    </a:cubicBezTo>
                    <a:cubicBezTo>
                      <a:pt x="746" y="1677"/>
                      <a:pt x="696" y="1858"/>
                      <a:pt x="622" y="2283"/>
                    </a:cubicBezTo>
                    <a:cubicBezTo>
                      <a:pt x="471" y="3144"/>
                      <a:pt x="802" y="4265"/>
                      <a:pt x="1412" y="4958"/>
                    </a:cubicBezTo>
                    <a:cubicBezTo>
                      <a:pt x="1475" y="5030"/>
                      <a:pt x="1526" y="5099"/>
                      <a:pt x="1526" y="5112"/>
                    </a:cubicBezTo>
                    <a:cubicBezTo>
                      <a:pt x="1525" y="5152"/>
                      <a:pt x="1248" y="5433"/>
                      <a:pt x="1210" y="5432"/>
                    </a:cubicBezTo>
                    <a:cubicBezTo>
                      <a:pt x="1190" y="5432"/>
                      <a:pt x="1110" y="5356"/>
                      <a:pt x="1033" y="5262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7" name="Freeform 93"/>
              <p:cNvSpPr>
                <a:spLocks/>
              </p:cNvSpPr>
              <p:nvPr/>
            </p:nvSpPr>
            <p:spPr bwMode="auto">
              <a:xfrm>
                <a:off x="37228508" y="13261794"/>
                <a:ext cx="376948" cy="1443407"/>
              </a:xfrm>
              <a:custGeom>
                <a:avLst/>
                <a:gdLst>
                  <a:gd name="T0" fmla="*/ 144 w 1421"/>
                  <a:gd name="T1" fmla="*/ 5290 h 5433"/>
                  <a:gd name="T2" fmla="*/ 0 w 1421"/>
                  <a:gd name="T3" fmla="*/ 5119 h 5433"/>
                  <a:gd name="T4" fmla="*/ 156 w 1421"/>
                  <a:gd name="T5" fmla="*/ 4897 h 5433"/>
                  <a:gd name="T6" fmla="*/ 841 w 1421"/>
                  <a:gd name="T7" fmla="*/ 3529 h 5433"/>
                  <a:gd name="T8" fmla="*/ 915 w 1421"/>
                  <a:gd name="T9" fmla="*/ 2766 h 5433"/>
                  <a:gd name="T10" fmla="*/ 756 w 1421"/>
                  <a:gd name="T11" fmla="*/ 1640 h 5433"/>
                  <a:gd name="T12" fmla="*/ 158 w 1421"/>
                  <a:gd name="T13" fmla="*/ 567 h 5433"/>
                  <a:gd name="T14" fmla="*/ 0 w 1421"/>
                  <a:gd name="T15" fmla="*/ 341 h 5433"/>
                  <a:gd name="T16" fmla="*/ 157 w 1421"/>
                  <a:gd name="T17" fmla="*/ 154 h 5433"/>
                  <a:gd name="T18" fmla="*/ 314 w 1421"/>
                  <a:gd name="T19" fmla="*/ 0 h 5433"/>
                  <a:gd name="T20" fmla="*/ 452 w 1421"/>
                  <a:gd name="T21" fmla="*/ 155 h 5433"/>
                  <a:gd name="T22" fmla="*/ 1184 w 1421"/>
                  <a:gd name="T23" fmla="*/ 1378 h 5433"/>
                  <a:gd name="T24" fmla="*/ 1380 w 1421"/>
                  <a:gd name="T25" fmla="*/ 2110 h 5433"/>
                  <a:gd name="T26" fmla="*/ 1385 w 1421"/>
                  <a:gd name="T27" fmla="*/ 3313 h 5433"/>
                  <a:gd name="T28" fmla="*/ 1311 w 1421"/>
                  <a:gd name="T29" fmla="*/ 3641 h 5433"/>
                  <a:gd name="T30" fmla="*/ 711 w 1421"/>
                  <a:gd name="T31" fmla="*/ 4981 h 5433"/>
                  <a:gd name="T32" fmla="*/ 310 w 1421"/>
                  <a:gd name="T33" fmla="*/ 5433 h 5433"/>
                  <a:gd name="T34" fmla="*/ 144 w 1421"/>
                  <a:gd name="T35" fmla="*/ 5290 h 5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21" h="5433">
                    <a:moveTo>
                      <a:pt x="144" y="5290"/>
                    </a:moveTo>
                    <a:cubicBezTo>
                      <a:pt x="65" y="5212"/>
                      <a:pt x="0" y="5135"/>
                      <a:pt x="0" y="5119"/>
                    </a:cubicBezTo>
                    <a:cubicBezTo>
                      <a:pt x="0" y="5104"/>
                      <a:pt x="70" y="5004"/>
                      <a:pt x="156" y="4897"/>
                    </a:cubicBezTo>
                    <a:cubicBezTo>
                      <a:pt x="483" y="4492"/>
                      <a:pt x="709" y="4040"/>
                      <a:pt x="841" y="3529"/>
                    </a:cubicBezTo>
                    <a:cubicBezTo>
                      <a:pt x="905" y="3280"/>
                      <a:pt x="914" y="3186"/>
                      <a:pt x="915" y="2766"/>
                    </a:cubicBezTo>
                    <a:cubicBezTo>
                      <a:pt x="917" y="2242"/>
                      <a:pt x="889" y="2047"/>
                      <a:pt x="756" y="1640"/>
                    </a:cubicBezTo>
                    <a:cubicBezTo>
                      <a:pt x="623" y="1234"/>
                      <a:pt x="449" y="922"/>
                      <a:pt x="158" y="567"/>
                    </a:cubicBezTo>
                    <a:cubicBezTo>
                      <a:pt x="71" y="461"/>
                      <a:pt x="0" y="359"/>
                      <a:pt x="0" y="341"/>
                    </a:cubicBezTo>
                    <a:cubicBezTo>
                      <a:pt x="0" y="323"/>
                      <a:pt x="70" y="239"/>
                      <a:pt x="157" y="154"/>
                    </a:cubicBezTo>
                    <a:lnTo>
                      <a:pt x="314" y="0"/>
                    </a:lnTo>
                    <a:lnTo>
                      <a:pt x="452" y="155"/>
                    </a:lnTo>
                    <a:cubicBezTo>
                      <a:pt x="731" y="467"/>
                      <a:pt x="1039" y="981"/>
                      <a:pt x="1184" y="1378"/>
                    </a:cubicBezTo>
                    <a:cubicBezTo>
                      <a:pt x="1233" y="1511"/>
                      <a:pt x="1299" y="1760"/>
                      <a:pt x="1380" y="2110"/>
                    </a:cubicBezTo>
                    <a:cubicBezTo>
                      <a:pt x="1417" y="2273"/>
                      <a:pt x="1421" y="3170"/>
                      <a:pt x="1385" y="3313"/>
                    </a:cubicBezTo>
                    <a:cubicBezTo>
                      <a:pt x="1371" y="3369"/>
                      <a:pt x="1337" y="3516"/>
                      <a:pt x="1311" y="3641"/>
                    </a:cubicBezTo>
                    <a:cubicBezTo>
                      <a:pt x="1220" y="4071"/>
                      <a:pt x="985" y="4596"/>
                      <a:pt x="711" y="4981"/>
                    </a:cubicBezTo>
                    <a:cubicBezTo>
                      <a:pt x="572" y="5176"/>
                      <a:pt x="344" y="5433"/>
                      <a:pt x="310" y="5433"/>
                    </a:cubicBezTo>
                    <a:cubicBezTo>
                      <a:pt x="299" y="5433"/>
                      <a:pt x="224" y="5368"/>
                      <a:pt x="144" y="529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8" name="Freeform 94"/>
              <p:cNvSpPr>
                <a:spLocks/>
              </p:cNvSpPr>
              <p:nvPr/>
            </p:nvSpPr>
            <p:spPr bwMode="auto">
              <a:xfrm>
                <a:off x="35835435" y="13472509"/>
                <a:ext cx="300856" cy="1021974"/>
              </a:xfrm>
              <a:custGeom>
                <a:avLst/>
                <a:gdLst>
                  <a:gd name="T0" fmla="*/ 649 w 1133"/>
                  <a:gd name="T1" fmla="*/ 3709 h 3850"/>
                  <a:gd name="T2" fmla="*/ 64 w 1133"/>
                  <a:gd name="T3" fmla="*/ 2517 h 3850"/>
                  <a:gd name="T4" fmla="*/ 50 w 1133"/>
                  <a:gd name="T5" fmla="*/ 1437 h 3850"/>
                  <a:gd name="T6" fmla="*/ 583 w 1133"/>
                  <a:gd name="T7" fmla="*/ 253 h 3850"/>
                  <a:gd name="T8" fmla="*/ 974 w 1133"/>
                  <a:gd name="T9" fmla="*/ 185 h 3850"/>
                  <a:gd name="T10" fmla="*/ 1133 w 1133"/>
                  <a:gd name="T11" fmla="*/ 344 h 3850"/>
                  <a:gd name="T12" fmla="*/ 984 w 1133"/>
                  <a:gd name="T13" fmla="*/ 538 h 3850"/>
                  <a:gd name="T14" fmla="*/ 561 w 1133"/>
                  <a:gd name="T15" fmla="*/ 1412 h 3850"/>
                  <a:gd name="T16" fmla="*/ 616 w 1133"/>
                  <a:gd name="T17" fmla="*/ 2679 h 3850"/>
                  <a:gd name="T18" fmla="*/ 966 w 1133"/>
                  <a:gd name="T19" fmla="*/ 3313 h 3850"/>
                  <a:gd name="T20" fmla="*/ 1087 w 1133"/>
                  <a:gd name="T21" fmla="*/ 3572 h 3850"/>
                  <a:gd name="T22" fmla="*/ 780 w 1133"/>
                  <a:gd name="T23" fmla="*/ 3850 h 3850"/>
                  <a:gd name="T24" fmla="*/ 649 w 1133"/>
                  <a:gd name="T25" fmla="*/ 3709 h 3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3" h="3850">
                    <a:moveTo>
                      <a:pt x="649" y="3709"/>
                    </a:moveTo>
                    <a:cubicBezTo>
                      <a:pt x="375" y="3385"/>
                      <a:pt x="157" y="2939"/>
                      <a:pt x="64" y="2517"/>
                    </a:cubicBezTo>
                    <a:cubicBezTo>
                      <a:pt x="8" y="2258"/>
                      <a:pt x="0" y="1696"/>
                      <a:pt x="50" y="1437"/>
                    </a:cubicBezTo>
                    <a:cubicBezTo>
                      <a:pt x="132" y="1013"/>
                      <a:pt x="338" y="555"/>
                      <a:pt x="583" y="253"/>
                    </a:cubicBezTo>
                    <a:cubicBezTo>
                      <a:pt x="788" y="1"/>
                      <a:pt x="789" y="0"/>
                      <a:pt x="974" y="185"/>
                    </a:cubicBezTo>
                    <a:lnTo>
                      <a:pt x="1133" y="344"/>
                    </a:lnTo>
                    <a:lnTo>
                      <a:pt x="984" y="538"/>
                    </a:lnTo>
                    <a:cubicBezTo>
                      <a:pt x="797" y="782"/>
                      <a:pt x="632" y="1122"/>
                      <a:pt x="561" y="1412"/>
                    </a:cubicBezTo>
                    <a:cubicBezTo>
                      <a:pt x="469" y="1785"/>
                      <a:pt x="494" y="2369"/>
                      <a:pt x="616" y="2679"/>
                    </a:cubicBezTo>
                    <a:cubicBezTo>
                      <a:pt x="701" y="2898"/>
                      <a:pt x="831" y="3134"/>
                      <a:pt x="966" y="3313"/>
                    </a:cubicBezTo>
                    <a:cubicBezTo>
                      <a:pt x="1102" y="3494"/>
                      <a:pt x="1118" y="3528"/>
                      <a:pt x="1087" y="3572"/>
                    </a:cubicBezTo>
                    <a:cubicBezTo>
                      <a:pt x="1050" y="3625"/>
                      <a:pt x="802" y="3850"/>
                      <a:pt x="780" y="3850"/>
                    </a:cubicBezTo>
                    <a:cubicBezTo>
                      <a:pt x="774" y="3850"/>
                      <a:pt x="715" y="3787"/>
                      <a:pt x="649" y="3709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29" name="Freeform 95"/>
              <p:cNvSpPr>
                <a:spLocks/>
              </p:cNvSpPr>
              <p:nvPr/>
            </p:nvSpPr>
            <p:spPr bwMode="auto">
              <a:xfrm>
                <a:off x="37010764" y="13480709"/>
                <a:ext cx="313734" cy="1013779"/>
              </a:xfrm>
              <a:custGeom>
                <a:avLst/>
                <a:gdLst>
                  <a:gd name="T0" fmla="*/ 263 w 1183"/>
                  <a:gd name="T1" fmla="*/ 3770 h 3819"/>
                  <a:gd name="T2" fmla="*/ 103 w 1183"/>
                  <a:gd name="T3" fmla="*/ 3603 h 3819"/>
                  <a:gd name="T4" fmla="*/ 0 w 1183"/>
                  <a:gd name="T5" fmla="*/ 3485 h 3819"/>
                  <a:gd name="T6" fmla="*/ 140 w 1183"/>
                  <a:gd name="T7" fmla="*/ 3311 h 3819"/>
                  <a:gd name="T8" fmla="*/ 593 w 1183"/>
                  <a:gd name="T9" fmla="*/ 2295 h 3819"/>
                  <a:gd name="T10" fmla="*/ 620 w 1183"/>
                  <a:gd name="T11" fmla="*/ 1689 h 3819"/>
                  <a:gd name="T12" fmla="*/ 144 w 1183"/>
                  <a:gd name="T13" fmla="*/ 506 h 3819"/>
                  <a:gd name="T14" fmla="*/ 0 w 1183"/>
                  <a:gd name="T15" fmla="*/ 318 h 3819"/>
                  <a:gd name="T16" fmla="*/ 156 w 1183"/>
                  <a:gd name="T17" fmla="*/ 157 h 3819"/>
                  <a:gd name="T18" fmla="*/ 362 w 1183"/>
                  <a:gd name="T19" fmla="*/ 26 h 3819"/>
                  <a:gd name="T20" fmla="*/ 836 w 1183"/>
                  <a:gd name="T21" fmla="*/ 701 h 3819"/>
                  <a:gd name="T22" fmla="*/ 1105 w 1183"/>
                  <a:gd name="T23" fmla="*/ 1615 h 3819"/>
                  <a:gd name="T24" fmla="*/ 672 w 1183"/>
                  <a:gd name="T25" fmla="*/ 3424 h 3819"/>
                  <a:gd name="T26" fmla="*/ 342 w 1183"/>
                  <a:gd name="T27" fmla="*/ 3819 h 3819"/>
                  <a:gd name="T28" fmla="*/ 263 w 1183"/>
                  <a:gd name="T29" fmla="*/ 3770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83" h="3819">
                    <a:moveTo>
                      <a:pt x="263" y="3770"/>
                    </a:moveTo>
                    <a:cubicBezTo>
                      <a:pt x="232" y="3743"/>
                      <a:pt x="160" y="3668"/>
                      <a:pt x="103" y="3603"/>
                    </a:cubicBezTo>
                    <a:lnTo>
                      <a:pt x="0" y="3485"/>
                    </a:lnTo>
                    <a:lnTo>
                      <a:pt x="140" y="3311"/>
                    </a:lnTo>
                    <a:cubicBezTo>
                      <a:pt x="378" y="3015"/>
                      <a:pt x="537" y="2660"/>
                      <a:pt x="593" y="2295"/>
                    </a:cubicBezTo>
                    <a:cubicBezTo>
                      <a:pt x="643" y="1975"/>
                      <a:pt x="645" y="1920"/>
                      <a:pt x="620" y="1689"/>
                    </a:cubicBezTo>
                    <a:cubicBezTo>
                      <a:pt x="573" y="1255"/>
                      <a:pt x="412" y="855"/>
                      <a:pt x="144" y="506"/>
                    </a:cubicBezTo>
                    <a:lnTo>
                      <a:pt x="0" y="318"/>
                    </a:lnTo>
                    <a:lnTo>
                      <a:pt x="156" y="157"/>
                    </a:lnTo>
                    <a:cubicBezTo>
                      <a:pt x="287" y="21"/>
                      <a:pt x="319" y="0"/>
                      <a:pt x="362" y="26"/>
                    </a:cubicBezTo>
                    <a:cubicBezTo>
                      <a:pt x="473" y="94"/>
                      <a:pt x="693" y="407"/>
                      <a:pt x="836" y="701"/>
                    </a:cubicBezTo>
                    <a:cubicBezTo>
                      <a:pt x="1000" y="1038"/>
                      <a:pt x="1051" y="1210"/>
                      <a:pt x="1105" y="1615"/>
                    </a:cubicBezTo>
                    <a:cubicBezTo>
                      <a:pt x="1183" y="2193"/>
                      <a:pt x="1007" y="2927"/>
                      <a:pt x="672" y="3424"/>
                    </a:cubicBezTo>
                    <a:cubicBezTo>
                      <a:pt x="555" y="3597"/>
                      <a:pt x="370" y="3819"/>
                      <a:pt x="342" y="3819"/>
                    </a:cubicBezTo>
                    <a:cubicBezTo>
                      <a:pt x="330" y="3819"/>
                      <a:pt x="294" y="3797"/>
                      <a:pt x="263" y="377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0" name="Freeform 96"/>
              <p:cNvSpPr>
                <a:spLocks/>
              </p:cNvSpPr>
              <p:nvPr/>
            </p:nvSpPr>
            <p:spPr bwMode="auto">
              <a:xfrm>
                <a:off x="36138636" y="13684397"/>
                <a:ext cx="208374" cy="600542"/>
              </a:xfrm>
              <a:custGeom>
                <a:avLst/>
                <a:gdLst>
                  <a:gd name="T0" fmla="*/ 317 w 783"/>
                  <a:gd name="T1" fmla="*/ 2127 h 2261"/>
                  <a:gd name="T2" fmla="*/ 0 w 783"/>
                  <a:gd name="T3" fmla="*/ 1146 h 2261"/>
                  <a:gd name="T4" fmla="*/ 342 w 783"/>
                  <a:gd name="T5" fmla="*/ 122 h 2261"/>
                  <a:gd name="T6" fmla="*/ 449 w 783"/>
                  <a:gd name="T7" fmla="*/ 0 h 2261"/>
                  <a:gd name="T8" fmla="*/ 616 w 783"/>
                  <a:gd name="T9" fmla="*/ 170 h 2261"/>
                  <a:gd name="T10" fmla="*/ 783 w 783"/>
                  <a:gd name="T11" fmla="*/ 339 h 2261"/>
                  <a:gd name="T12" fmla="*/ 705 w 783"/>
                  <a:gd name="T13" fmla="*/ 451 h 2261"/>
                  <a:gd name="T14" fmla="*/ 492 w 783"/>
                  <a:gd name="T15" fmla="*/ 1139 h 2261"/>
                  <a:gd name="T16" fmla="*/ 685 w 783"/>
                  <a:gd name="T17" fmla="*/ 1795 h 2261"/>
                  <a:gd name="T18" fmla="*/ 747 w 783"/>
                  <a:gd name="T19" fmla="*/ 1975 h 2261"/>
                  <a:gd name="T20" fmla="*/ 441 w 783"/>
                  <a:gd name="T21" fmla="*/ 2261 h 2261"/>
                  <a:gd name="T22" fmla="*/ 317 w 783"/>
                  <a:gd name="T23" fmla="*/ 2127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3" h="2261">
                    <a:moveTo>
                      <a:pt x="317" y="2127"/>
                    </a:moveTo>
                    <a:cubicBezTo>
                      <a:pt x="85" y="1820"/>
                      <a:pt x="1" y="1557"/>
                      <a:pt x="0" y="1146"/>
                    </a:cubicBezTo>
                    <a:cubicBezTo>
                      <a:pt x="0" y="720"/>
                      <a:pt x="112" y="384"/>
                      <a:pt x="342" y="122"/>
                    </a:cubicBezTo>
                    <a:lnTo>
                      <a:pt x="449" y="0"/>
                    </a:lnTo>
                    <a:lnTo>
                      <a:pt x="616" y="170"/>
                    </a:lnTo>
                    <a:lnTo>
                      <a:pt x="783" y="339"/>
                    </a:lnTo>
                    <a:lnTo>
                      <a:pt x="705" y="451"/>
                    </a:lnTo>
                    <a:cubicBezTo>
                      <a:pt x="555" y="668"/>
                      <a:pt x="493" y="869"/>
                      <a:pt x="492" y="1139"/>
                    </a:cubicBezTo>
                    <a:cubicBezTo>
                      <a:pt x="491" y="1416"/>
                      <a:pt x="539" y="1578"/>
                      <a:pt x="685" y="1795"/>
                    </a:cubicBezTo>
                    <a:cubicBezTo>
                      <a:pt x="752" y="1893"/>
                      <a:pt x="767" y="1938"/>
                      <a:pt x="747" y="1975"/>
                    </a:cubicBezTo>
                    <a:cubicBezTo>
                      <a:pt x="715" y="2036"/>
                      <a:pt x="473" y="2261"/>
                      <a:pt x="441" y="2261"/>
                    </a:cubicBezTo>
                    <a:cubicBezTo>
                      <a:pt x="428" y="2261"/>
                      <a:pt x="373" y="2201"/>
                      <a:pt x="317" y="212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  <p:sp>
            <p:nvSpPr>
              <p:cNvPr id="31" name="Freeform 97"/>
              <p:cNvSpPr>
                <a:spLocks/>
              </p:cNvSpPr>
              <p:nvPr/>
            </p:nvSpPr>
            <p:spPr bwMode="auto">
              <a:xfrm>
                <a:off x="36800046" y="13693762"/>
                <a:ext cx="234129" cy="591177"/>
              </a:xfrm>
              <a:custGeom>
                <a:avLst/>
                <a:gdLst>
                  <a:gd name="T0" fmla="*/ 149 w 881"/>
                  <a:gd name="T1" fmla="*/ 2074 h 2228"/>
                  <a:gd name="T2" fmla="*/ 0 w 881"/>
                  <a:gd name="T3" fmla="*/ 1917 h 2228"/>
                  <a:gd name="T4" fmla="*/ 50 w 881"/>
                  <a:gd name="T5" fmla="*/ 1840 h 2228"/>
                  <a:gd name="T6" fmla="*/ 276 w 881"/>
                  <a:gd name="T7" fmla="*/ 1323 h 2228"/>
                  <a:gd name="T8" fmla="*/ 97 w 881"/>
                  <a:gd name="T9" fmla="*/ 454 h 2228"/>
                  <a:gd name="T10" fmla="*/ 1 w 881"/>
                  <a:gd name="T11" fmla="*/ 302 h 2228"/>
                  <a:gd name="T12" fmla="*/ 150 w 881"/>
                  <a:gd name="T13" fmla="*/ 151 h 2228"/>
                  <a:gd name="T14" fmla="*/ 333 w 881"/>
                  <a:gd name="T15" fmla="*/ 0 h 2228"/>
                  <a:gd name="T16" fmla="*/ 628 w 881"/>
                  <a:gd name="T17" fmla="*/ 389 h 2228"/>
                  <a:gd name="T18" fmla="*/ 501 w 881"/>
                  <a:gd name="T19" fmla="*/ 2041 h 2228"/>
                  <a:gd name="T20" fmla="*/ 340 w 881"/>
                  <a:gd name="T21" fmla="*/ 2223 h 2228"/>
                  <a:gd name="T22" fmla="*/ 149 w 881"/>
                  <a:gd name="T23" fmla="*/ 2074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1" h="2228">
                    <a:moveTo>
                      <a:pt x="149" y="2074"/>
                    </a:moveTo>
                    <a:lnTo>
                      <a:pt x="0" y="1917"/>
                    </a:lnTo>
                    <a:lnTo>
                      <a:pt x="50" y="1840"/>
                    </a:lnTo>
                    <a:cubicBezTo>
                      <a:pt x="178" y="1647"/>
                      <a:pt x="236" y="1514"/>
                      <a:pt x="276" y="1323"/>
                    </a:cubicBezTo>
                    <a:cubicBezTo>
                      <a:pt x="338" y="1024"/>
                      <a:pt x="280" y="742"/>
                      <a:pt x="97" y="454"/>
                    </a:cubicBezTo>
                    <a:lnTo>
                      <a:pt x="1" y="302"/>
                    </a:lnTo>
                    <a:lnTo>
                      <a:pt x="150" y="151"/>
                    </a:lnTo>
                    <a:cubicBezTo>
                      <a:pt x="232" y="68"/>
                      <a:pt x="315" y="0"/>
                      <a:pt x="333" y="0"/>
                    </a:cubicBezTo>
                    <a:cubicBezTo>
                      <a:pt x="387" y="0"/>
                      <a:pt x="528" y="187"/>
                      <a:pt x="628" y="389"/>
                    </a:cubicBezTo>
                    <a:cubicBezTo>
                      <a:pt x="881" y="903"/>
                      <a:pt x="830" y="1560"/>
                      <a:pt x="501" y="2041"/>
                    </a:cubicBezTo>
                    <a:cubicBezTo>
                      <a:pt x="435" y="2137"/>
                      <a:pt x="363" y="2219"/>
                      <a:pt x="340" y="2223"/>
                    </a:cubicBezTo>
                    <a:cubicBezTo>
                      <a:pt x="316" y="2228"/>
                      <a:pt x="230" y="2161"/>
                      <a:pt x="149" y="2074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0" name="群組 19"/>
          <p:cNvGrpSpPr/>
          <p:nvPr/>
        </p:nvGrpSpPr>
        <p:grpSpPr>
          <a:xfrm>
            <a:off x="716387" y="4860851"/>
            <a:ext cx="523644" cy="523644"/>
            <a:chOff x="5731184" y="5244806"/>
            <a:chExt cx="816070" cy="816070"/>
          </a:xfrm>
        </p:grpSpPr>
        <p:sp>
          <p:nvSpPr>
            <p:cNvPr id="21" name="橢圓 20"/>
            <p:cNvSpPr/>
            <p:nvPr/>
          </p:nvSpPr>
          <p:spPr>
            <a:xfrm>
              <a:off x="5731184" y="5244806"/>
              <a:ext cx="816070" cy="8160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手繪多邊形 21"/>
            <p:cNvSpPr>
              <a:spLocks/>
            </p:cNvSpPr>
            <p:nvPr/>
          </p:nvSpPr>
          <p:spPr bwMode="auto">
            <a:xfrm>
              <a:off x="5916458" y="5488444"/>
              <a:ext cx="445522" cy="328794"/>
            </a:xfrm>
            <a:custGeom>
              <a:avLst/>
              <a:gdLst>
                <a:gd name="connsiteX0" fmla="*/ 2313240 w 4627012"/>
                <a:gd name="connsiteY0" fmla="*/ 2906712 h 3414712"/>
                <a:gd name="connsiteX1" fmla="*/ 1912260 w 4627012"/>
                <a:gd name="connsiteY1" fmla="*/ 2918932 h 3414712"/>
                <a:gd name="connsiteX2" fmla="*/ 1906856 w 4627012"/>
                <a:gd name="connsiteY2" fmla="*/ 3234846 h 3414712"/>
                <a:gd name="connsiteX3" fmla="*/ 2311440 w 4627012"/>
                <a:gd name="connsiteY3" fmla="*/ 3241676 h 3414712"/>
                <a:gd name="connsiteX4" fmla="*/ 2721424 w 4627012"/>
                <a:gd name="connsiteY4" fmla="*/ 3229456 h 3414712"/>
                <a:gd name="connsiteX5" fmla="*/ 2733676 w 4627012"/>
                <a:gd name="connsiteY5" fmla="*/ 3078146 h 3414712"/>
                <a:gd name="connsiteX6" fmla="*/ 2717824 w 4627012"/>
                <a:gd name="connsiteY6" fmla="*/ 2922886 h 3414712"/>
                <a:gd name="connsiteX7" fmla="*/ 2313240 w 4627012"/>
                <a:gd name="connsiteY7" fmla="*/ 2906712 h 3414712"/>
                <a:gd name="connsiteX8" fmla="*/ 1584960 w 4627012"/>
                <a:gd name="connsiteY8" fmla="*/ 286972 h 3414712"/>
                <a:gd name="connsiteX9" fmla="*/ 289164 w 4627012"/>
                <a:gd name="connsiteY9" fmla="*/ 296550 h 3414712"/>
                <a:gd name="connsiteX10" fmla="*/ 287364 w 4627012"/>
                <a:gd name="connsiteY10" fmla="*/ 2620194 h 3414712"/>
                <a:gd name="connsiteX11" fmla="*/ 2319024 w 4627012"/>
                <a:gd name="connsiteY11" fmla="*/ 2632076 h 3414712"/>
                <a:gd name="connsiteX12" fmla="*/ 4338444 w 4627012"/>
                <a:gd name="connsiteY12" fmla="*/ 2632076 h 3414712"/>
                <a:gd name="connsiteX13" fmla="*/ 4343844 w 4627012"/>
                <a:gd name="connsiteY13" fmla="*/ 2609392 h 3414712"/>
                <a:gd name="connsiteX14" fmla="*/ 4346724 w 4627012"/>
                <a:gd name="connsiteY14" fmla="*/ 1438210 h 3414712"/>
                <a:gd name="connsiteX15" fmla="*/ 4343844 w 4627012"/>
                <a:gd name="connsiteY15" fmla="*/ 290070 h 3414712"/>
                <a:gd name="connsiteX16" fmla="*/ 2323344 w 4627012"/>
                <a:gd name="connsiteY16" fmla="*/ 287550 h 3414712"/>
                <a:gd name="connsiteX17" fmla="*/ 1584960 w 4627012"/>
                <a:gd name="connsiteY17" fmla="*/ 286972 h 3414712"/>
                <a:gd name="connsiteX18" fmla="*/ 4623604 w 4627012"/>
                <a:gd name="connsiteY18" fmla="*/ 0 h 3414712"/>
                <a:gd name="connsiteX19" fmla="*/ 4626124 w 4627012"/>
                <a:gd name="connsiteY19" fmla="*/ 1442872 h 3414712"/>
                <a:gd name="connsiteX20" fmla="*/ 4625404 w 4627012"/>
                <a:gd name="connsiteY20" fmla="*/ 2896186 h 3414712"/>
                <a:gd name="connsiteX21" fmla="*/ 3827856 w 4627012"/>
                <a:gd name="connsiteY21" fmla="*/ 2906628 h 3414712"/>
                <a:gd name="connsiteX22" fmla="*/ 3020592 w 4627012"/>
                <a:gd name="connsiteY22" fmla="*/ 2914912 h 3414712"/>
                <a:gd name="connsiteX23" fmla="*/ 3010148 w 4627012"/>
                <a:gd name="connsiteY23" fmla="*/ 3079832 h 3414712"/>
                <a:gd name="connsiteX24" fmla="*/ 3013028 w 4627012"/>
                <a:gd name="connsiteY24" fmla="*/ 3236830 h 3414712"/>
                <a:gd name="connsiteX25" fmla="*/ 3485796 w 4627012"/>
                <a:gd name="connsiteY25" fmla="*/ 3241870 h 3414712"/>
                <a:gd name="connsiteX26" fmla="*/ 3976204 w 4627012"/>
                <a:gd name="connsiteY26" fmla="*/ 3255554 h 3414712"/>
                <a:gd name="connsiteX27" fmla="*/ 4014012 w 4627012"/>
                <a:gd name="connsiteY27" fmla="*/ 3357820 h 3414712"/>
                <a:gd name="connsiteX28" fmla="*/ 4014012 w 4627012"/>
                <a:gd name="connsiteY28" fmla="*/ 3414712 h 3414712"/>
                <a:gd name="connsiteX29" fmla="*/ 2306940 w 4627012"/>
                <a:gd name="connsiteY29" fmla="*/ 3414712 h 3414712"/>
                <a:gd name="connsiteX30" fmla="*/ 599508 w 4627012"/>
                <a:gd name="connsiteY30" fmla="*/ 3414712 h 3414712"/>
                <a:gd name="connsiteX31" fmla="*/ 599508 w 4627012"/>
                <a:gd name="connsiteY31" fmla="*/ 3372942 h 3414712"/>
                <a:gd name="connsiteX32" fmla="*/ 656400 w 4627012"/>
                <a:gd name="connsiteY32" fmla="*/ 3253394 h 3414712"/>
                <a:gd name="connsiteX33" fmla="*/ 1136728 w 4627012"/>
                <a:gd name="connsiteY33" fmla="*/ 3241870 h 3414712"/>
                <a:gd name="connsiteX34" fmla="*/ 1603732 w 4627012"/>
                <a:gd name="connsiteY34" fmla="*/ 3229628 h 3414712"/>
                <a:gd name="connsiteX35" fmla="*/ 1615976 w 4627012"/>
                <a:gd name="connsiteY35" fmla="*/ 3078030 h 3414712"/>
                <a:gd name="connsiteX36" fmla="*/ 1599772 w 4627012"/>
                <a:gd name="connsiteY36" fmla="*/ 2922472 h 3414712"/>
                <a:gd name="connsiteX37" fmla="*/ 792144 w 4627012"/>
                <a:gd name="connsiteY37" fmla="*/ 2906268 h 3414712"/>
                <a:gd name="connsiteX38" fmla="*/ 0 w 4627012"/>
                <a:gd name="connsiteY38" fmla="*/ 2906268 h 3414712"/>
                <a:gd name="connsiteX39" fmla="*/ 2520 w 4627012"/>
                <a:gd name="connsiteY39" fmla="*/ 1455836 h 3414712"/>
                <a:gd name="connsiteX40" fmla="*/ 5040 w 4627012"/>
                <a:gd name="connsiteY40" fmla="*/ 5042 h 3414712"/>
                <a:gd name="connsiteX41" fmla="*/ 2314500 w 4627012"/>
                <a:gd name="connsiteY41" fmla="*/ 2520 h 341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012" h="3414712">
                  <a:moveTo>
                    <a:pt x="2313240" y="2906712"/>
                  </a:moveTo>
                  <a:cubicBezTo>
                    <a:pt x="2024304" y="2906712"/>
                    <a:pt x="1921268" y="2909946"/>
                    <a:pt x="1912260" y="2918932"/>
                  </a:cubicBezTo>
                  <a:cubicBezTo>
                    <a:pt x="1898932" y="2932230"/>
                    <a:pt x="1893888" y="3222268"/>
                    <a:pt x="1906856" y="3234846"/>
                  </a:cubicBezTo>
                  <a:cubicBezTo>
                    <a:pt x="1910460" y="3238440"/>
                    <a:pt x="2092756" y="3241676"/>
                    <a:pt x="2311440" y="3241676"/>
                  </a:cubicBezTo>
                  <a:cubicBezTo>
                    <a:pt x="2607220" y="3241676"/>
                    <a:pt x="2712420" y="3238440"/>
                    <a:pt x="2721424" y="3229456"/>
                  </a:cubicBezTo>
                  <a:cubicBezTo>
                    <a:pt x="2729712" y="3221190"/>
                    <a:pt x="2733676" y="3172670"/>
                    <a:pt x="2733676" y="3078146"/>
                  </a:cubicBezTo>
                  <a:cubicBezTo>
                    <a:pt x="2733676" y="2964936"/>
                    <a:pt x="2730792" y="2935824"/>
                    <a:pt x="2717824" y="2922886"/>
                  </a:cubicBezTo>
                  <a:cubicBezTo>
                    <a:pt x="2703772" y="2908868"/>
                    <a:pt x="2652976" y="2906712"/>
                    <a:pt x="2313240" y="2906712"/>
                  </a:cubicBezTo>
                  <a:close/>
                  <a:moveTo>
                    <a:pt x="1584960" y="286972"/>
                  </a:moveTo>
                  <a:cubicBezTo>
                    <a:pt x="654628" y="286788"/>
                    <a:pt x="297356" y="289530"/>
                    <a:pt x="289164" y="296550"/>
                  </a:cubicBezTo>
                  <a:cubicBezTo>
                    <a:pt x="269728" y="312392"/>
                    <a:pt x="268288" y="2601112"/>
                    <a:pt x="287364" y="2620194"/>
                  </a:cubicBezTo>
                  <a:cubicBezTo>
                    <a:pt x="296724" y="2629554"/>
                    <a:pt x="761804" y="2632076"/>
                    <a:pt x="2319024" y="2632076"/>
                  </a:cubicBezTo>
                  <a:lnTo>
                    <a:pt x="4338444" y="2632076"/>
                  </a:lnTo>
                  <a:lnTo>
                    <a:pt x="4343844" y="2609392"/>
                  </a:lnTo>
                  <a:cubicBezTo>
                    <a:pt x="4347080" y="2596792"/>
                    <a:pt x="4348160" y="2069706"/>
                    <a:pt x="4346724" y="1438210"/>
                  </a:cubicBezTo>
                  <a:lnTo>
                    <a:pt x="4343844" y="290070"/>
                  </a:lnTo>
                  <a:lnTo>
                    <a:pt x="2323344" y="287550"/>
                  </a:lnTo>
                  <a:cubicBezTo>
                    <a:pt x="2044864" y="287212"/>
                    <a:pt x="1799652" y="287014"/>
                    <a:pt x="1584960" y="286972"/>
                  </a:cubicBezTo>
                  <a:close/>
                  <a:moveTo>
                    <a:pt x="4623604" y="0"/>
                  </a:moveTo>
                  <a:lnTo>
                    <a:pt x="4626124" y="1442872"/>
                  </a:lnTo>
                  <a:cubicBezTo>
                    <a:pt x="4627564" y="2236866"/>
                    <a:pt x="4627204" y="2890786"/>
                    <a:pt x="4625404" y="2896186"/>
                  </a:cubicBezTo>
                  <a:cubicBezTo>
                    <a:pt x="4623240" y="2903028"/>
                    <a:pt x="4347792" y="2906628"/>
                    <a:pt x="3827856" y="2906628"/>
                  </a:cubicBezTo>
                  <a:cubicBezTo>
                    <a:pt x="3390736" y="2906628"/>
                    <a:pt x="3027432" y="2910590"/>
                    <a:pt x="3020592" y="2914912"/>
                  </a:cubicBezTo>
                  <a:cubicBezTo>
                    <a:pt x="3010508" y="2921392"/>
                    <a:pt x="3007988" y="2961362"/>
                    <a:pt x="3010148" y="3079832"/>
                  </a:cubicBezTo>
                  <a:lnTo>
                    <a:pt x="3013028" y="3236830"/>
                  </a:lnTo>
                  <a:lnTo>
                    <a:pt x="3485796" y="3241870"/>
                  </a:lnTo>
                  <a:cubicBezTo>
                    <a:pt x="3745404" y="3244752"/>
                    <a:pt x="3966124" y="3250872"/>
                    <a:pt x="3976204" y="3255554"/>
                  </a:cubicBezTo>
                  <a:cubicBezTo>
                    <a:pt x="4003928" y="3269238"/>
                    <a:pt x="4014012" y="3296244"/>
                    <a:pt x="4014012" y="3357820"/>
                  </a:cubicBezTo>
                  <a:lnTo>
                    <a:pt x="4014012" y="3414712"/>
                  </a:lnTo>
                  <a:lnTo>
                    <a:pt x="2306940" y="3414712"/>
                  </a:lnTo>
                  <a:lnTo>
                    <a:pt x="599508" y="3414712"/>
                  </a:lnTo>
                  <a:lnTo>
                    <a:pt x="599508" y="3372942"/>
                  </a:lnTo>
                  <a:cubicBezTo>
                    <a:pt x="599508" y="3319650"/>
                    <a:pt x="623992" y="3268158"/>
                    <a:pt x="656400" y="3253394"/>
                  </a:cubicBezTo>
                  <a:cubicBezTo>
                    <a:pt x="674404" y="3245112"/>
                    <a:pt x="818428" y="3241870"/>
                    <a:pt x="1136728" y="3241870"/>
                  </a:cubicBezTo>
                  <a:cubicBezTo>
                    <a:pt x="1476988" y="3241870"/>
                    <a:pt x="1594372" y="3238630"/>
                    <a:pt x="1603732" y="3229628"/>
                  </a:cubicBezTo>
                  <a:cubicBezTo>
                    <a:pt x="1612012" y="3221346"/>
                    <a:pt x="1615976" y="3172734"/>
                    <a:pt x="1615976" y="3078030"/>
                  </a:cubicBezTo>
                  <a:cubicBezTo>
                    <a:pt x="1615976" y="2964604"/>
                    <a:pt x="1612732" y="2935436"/>
                    <a:pt x="1599772" y="2922472"/>
                  </a:cubicBezTo>
                  <a:cubicBezTo>
                    <a:pt x="1585728" y="2908070"/>
                    <a:pt x="1498232" y="2906268"/>
                    <a:pt x="792144" y="2906268"/>
                  </a:cubicBezTo>
                  <a:lnTo>
                    <a:pt x="0" y="2906268"/>
                  </a:lnTo>
                  <a:lnTo>
                    <a:pt x="2520" y="1455836"/>
                  </a:lnTo>
                  <a:lnTo>
                    <a:pt x="5040" y="5042"/>
                  </a:lnTo>
                  <a:lnTo>
                    <a:pt x="2314500" y="252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183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022352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89901" y="1308538"/>
            <a:ext cx="4350729" cy="5549462"/>
          </a:xfrm>
          <a:custGeom>
            <a:avLst/>
            <a:gdLst>
              <a:gd name="connsiteX0" fmla="*/ 3851606 w 5089578"/>
              <a:gd name="connsiteY0" fmla="*/ 6404798 h 6491882"/>
              <a:gd name="connsiteX1" fmla="*/ 3881217 w 5089578"/>
              <a:gd name="connsiteY1" fmla="*/ 6410742 h 6491882"/>
              <a:gd name="connsiteX2" fmla="*/ 3907691 w 5089578"/>
              <a:gd name="connsiteY2" fmla="*/ 6429422 h 6491882"/>
              <a:gd name="connsiteX3" fmla="*/ 3903990 w 5089578"/>
              <a:gd name="connsiteY3" fmla="*/ 6460932 h 6491882"/>
              <a:gd name="connsiteX4" fmla="*/ 3887540 w 5089578"/>
              <a:gd name="connsiteY4" fmla="*/ 6489312 h 6491882"/>
              <a:gd name="connsiteX5" fmla="*/ 3854128 w 5089578"/>
              <a:gd name="connsiteY5" fmla="*/ 6487835 h 6491882"/>
              <a:gd name="connsiteX6" fmla="*/ 3824517 w 5089578"/>
              <a:gd name="connsiteY6" fmla="*/ 6481891 h 6491882"/>
              <a:gd name="connsiteX7" fmla="*/ 3832121 w 5089578"/>
              <a:gd name="connsiteY7" fmla="*/ 6472957 h 6491882"/>
              <a:gd name="connsiteX8" fmla="*/ 3851606 w 5089578"/>
              <a:gd name="connsiteY8" fmla="*/ 6404798 h 6491882"/>
              <a:gd name="connsiteX9" fmla="*/ 3110215 w 5089578"/>
              <a:gd name="connsiteY9" fmla="*/ 6397871 h 6491882"/>
              <a:gd name="connsiteX10" fmla="*/ 3137022 w 5089578"/>
              <a:gd name="connsiteY10" fmla="*/ 6420684 h 6491882"/>
              <a:gd name="connsiteX11" fmla="*/ 3121811 w 5089578"/>
              <a:gd name="connsiteY11" fmla="*/ 6438558 h 6491882"/>
              <a:gd name="connsiteX12" fmla="*/ 3095004 w 5089578"/>
              <a:gd name="connsiteY12" fmla="*/ 6415744 h 6491882"/>
              <a:gd name="connsiteX13" fmla="*/ 2032477 w 5089578"/>
              <a:gd name="connsiteY13" fmla="*/ 6116263 h 6491882"/>
              <a:gd name="connsiteX14" fmla="*/ 2076400 w 5089578"/>
              <a:gd name="connsiteY14" fmla="*/ 6118975 h 6491882"/>
              <a:gd name="connsiteX15" fmla="*/ 2098166 w 5089578"/>
              <a:gd name="connsiteY15" fmla="*/ 6156763 h 6491882"/>
              <a:gd name="connsiteX16" fmla="*/ 2107201 w 5089578"/>
              <a:gd name="connsiteY16" fmla="*/ 6191409 h 6491882"/>
              <a:gd name="connsiteX17" fmla="*/ 2092655 w 5089578"/>
              <a:gd name="connsiteY17" fmla="*/ 6217551 h 6491882"/>
              <a:gd name="connsiteX18" fmla="*/ 2101595 w 5089578"/>
              <a:gd name="connsiteY18" fmla="*/ 6225159 h 6491882"/>
              <a:gd name="connsiteX19" fmla="*/ 2059764 w 5089578"/>
              <a:gd name="connsiteY19" fmla="*/ 6274311 h 6491882"/>
              <a:gd name="connsiteX20" fmla="*/ 2050825 w 5089578"/>
              <a:gd name="connsiteY20" fmla="*/ 6266703 h 6491882"/>
              <a:gd name="connsiteX21" fmla="*/ 2000543 w 5089578"/>
              <a:gd name="connsiteY21" fmla="*/ 6262423 h 6491882"/>
              <a:gd name="connsiteX22" fmla="*/ 2001303 w 5089578"/>
              <a:gd name="connsiteY22" fmla="*/ 6116692 h 6491882"/>
              <a:gd name="connsiteX23" fmla="*/ 2032477 w 5089578"/>
              <a:gd name="connsiteY23" fmla="*/ 6116263 h 6491882"/>
              <a:gd name="connsiteX24" fmla="*/ 3747412 w 5089578"/>
              <a:gd name="connsiteY24" fmla="*/ 6092705 h 6491882"/>
              <a:gd name="connsiteX25" fmla="*/ 3776689 w 5089578"/>
              <a:gd name="connsiteY25" fmla="*/ 6094515 h 6491882"/>
              <a:gd name="connsiteX26" fmla="*/ 3777354 w 5089578"/>
              <a:gd name="connsiteY26" fmla="*/ 6102784 h 6491882"/>
              <a:gd name="connsiteX27" fmla="*/ 3783158 w 5089578"/>
              <a:gd name="connsiteY27" fmla="*/ 6123127 h 6491882"/>
              <a:gd name="connsiteX28" fmla="*/ 3763480 w 5089578"/>
              <a:gd name="connsiteY28" fmla="*/ 6137198 h 6491882"/>
              <a:gd name="connsiteX29" fmla="*/ 3732872 w 5089578"/>
              <a:gd name="connsiteY29" fmla="*/ 6118851 h 6491882"/>
              <a:gd name="connsiteX30" fmla="*/ 3747412 w 5089578"/>
              <a:gd name="connsiteY30" fmla="*/ 6092705 h 6491882"/>
              <a:gd name="connsiteX31" fmla="*/ 3438742 w 5089578"/>
              <a:gd name="connsiteY31" fmla="*/ 6084253 h 6491882"/>
              <a:gd name="connsiteX32" fmla="*/ 3470590 w 5089578"/>
              <a:gd name="connsiteY32" fmla="*/ 6092092 h 6491882"/>
              <a:gd name="connsiteX33" fmla="*/ 3503770 w 5089578"/>
              <a:gd name="connsiteY33" fmla="*/ 6116479 h 6491882"/>
              <a:gd name="connsiteX34" fmla="*/ 3496162 w 5089578"/>
              <a:gd name="connsiteY34" fmla="*/ 6125418 h 6491882"/>
              <a:gd name="connsiteX35" fmla="*/ 3510229 w 5089578"/>
              <a:gd name="connsiteY35" fmla="*/ 6145091 h 6491882"/>
              <a:gd name="connsiteX36" fmla="*/ 3514701 w 5089578"/>
              <a:gd name="connsiteY36" fmla="*/ 6148897 h 6491882"/>
              <a:gd name="connsiteX37" fmla="*/ 3476677 w 5089578"/>
              <a:gd name="connsiteY37" fmla="*/ 6193577 h 6491882"/>
              <a:gd name="connsiteX38" fmla="*/ 3451861 w 5089578"/>
              <a:gd name="connsiteY38" fmla="*/ 6195574 h 6491882"/>
              <a:gd name="connsiteX39" fmla="*/ 3416115 w 5089578"/>
              <a:gd name="connsiteY39" fmla="*/ 6165153 h 6491882"/>
              <a:gd name="connsiteX40" fmla="*/ 3406757 w 5089578"/>
              <a:gd name="connsiteY40" fmla="*/ 6126361 h 6491882"/>
              <a:gd name="connsiteX41" fmla="*/ 3438742 w 5089578"/>
              <a:gd name="connsiteY41" fmla="*/ 6084253 h 6491882"/>
              <a:gd name="connsiteX42" fmla="*/ 3483043 w 5089578"/>
              <a:gd name="connsiteY42" fmla="*/ 6014096 h 6491882"/>
              <a:gd name="connsiteX43" fmla="*/ 3495778 w 5089578"/>
              <a:gd name="connsiteY43" fmla="*/ 6017233 h 6491882"/>
              <a:gd name="connsiteX44" fmla="*/ 3479902 w 5089578"/>
              <a:gd name="connsiteY44" fmla="*/ 6026837 h 6491882"/>
              <a:gd name="connsiteX45" fmla="*/ 3947517 w 5089578"/>
              <a:gd name="connsiteY45" fmla="*/ 5993362 h 6491882"/>
              <a:gd name="connsiteX46" fmla="*/ 3965057 w 5089578"/>
              <a:gd name="connsiteY46" fmla="*/ 6004438 h 6491882"/>
              <a:gd name="connsiteX47" fmla="*/ 3982598 w 5089578"/>
              <a:gd name="connsiteY47" fmla="*/ 6015514 h 6491882"/>
              <a:gd name="connsiteX48" fmla="*/ 3982028 w 5089578"/>
              <a:gd name="connsiteY48" fmla="*/ 6034285 h 6491882"/>
              <a:gd name="connsiteX49" fmla="*/ 3965577 w 5089578"/>
              <a:gd name="connsiteY49" fmla="*/ 6062665 h 6491882"/>
              <a:gd name="connsiteX50" fmla="*/ 3921568 w 5089578"/>
              <a:gd name="connsiteY50" fmla="*/ 6032914 h 6491882"/>
              <a:gd name="connsiteX51" fmla="*/ 3932639 w 5089578"/>
              <a:gd name="connsiteY51" fmla="*/ 6015369 h 6491882"/>
              <a:gd name="connsiteX52" fmla="*/ 3947517 w 5089578"/>
              <a:gd name="connsiteY52" fmla="*/ 5993362 h 6491882"/>
              <a:gd name="connsiteX53" fmla="*/ 3708816 w 5089578"/>
              <a:gd name="connsiteY53" fmla="*/ 5975117 h 6491882"/>
              <a:gd name="connsiteX54" fmla="*/ 3713283 w 5089578"/>
              <a:gd name="connsiteY54" fmla="*/ 5978919 h 6491882"/>
              <a:gd name="connsiteX55" fmla="*/ 3711479 w 5089578"/>
              <a:gd name="connsiteY55" fmla="*/ 6008201 h 6491882"/>
              <a:gd name="connsiteX56" fmla="*/ 3700735 w 5089578"/>
              <a:gd name="connsiteY56" fmla="*/ 6029876 h 6491882"/>
              <a:gd name="connsiteX57" fmla="*/ 3686668 w 5089578"/>
              <a:gd name="connsiteY57" fmla="*/ 6010192 h 6491882"/>
              <a:gd name="connsiteX58" fmla="*/ 3687903 w 5089578"/>
              <a:gd name="connsiteY58" fmla="*/ 5999691 h 6491882"/>
              <a:gd name="connsiteX59" fmla="*/ 3684666 w 5089578"/>
              <a:gd name="connsiteY59" fmla="*/ 5985383 h 6491882"/>
              <a:gd name="connsiteX60" fmla="*/ 3692602 w 5089578"/>
              <a:gd name="connsiteY60" fmla="*/ 5980583 h 6491882"/>
              <a:gd name="connsiteX61" fmla="*/ 3705015 w 5089578"/>
              <a:gd name="connsiteY61" fmla="*/ 5979584 h 6491882"/>
              <a:gd name="connsiteX62" fmla="*/ 470781 w 5089578"/>
              <a:gd name="connsiteY62" fmla="*/ 5561457 h 6491882"/>
              <a:gd name="connsiteX63" fmla="*/ 487989 w 5089578"/>
              <a:gd name="connsiteY63" fmla="*/ 5568389 h 6491882"/>
              <a:gd name="connsiteX64" fmla="*/ 507858 w 5089578"/>
              <a:gd name="connsiteY64" fmla="*/ 5608415 h 6491882"/>
              <a:gd name="connsiteX65" fmla="*/ 500255 w 5089578"/>
              <a:gd name="connsiteY65" fmla="*/ 5617349 h 6491882"/>
              <a:gd name="connsiteX66" fmla="*/ 462033 w 5089578"/>
              <a:gd name="connsiteY66" fmla="*/ 5607937 h 6491882"/>
              <a:gd name="connsiteX67" fmla="*/ 454431 w 5089578"/>
              <a:gd name="connsiteY67" fmla="*/ 5616871 h 6491882"/>
              <a:gd name="connsiteX68" fmla="*/ 457566 w 5089578"/>
              <a:gd name="connsiteY68" fmla="*/ 5604136 h 6491882"/>
              <a:gd name="connsiteX69" fmla="*/ 470781 w 5089578"/>
              <a:gd name="connsiteY69" fmla="*/ 5561457 h 6491882"/>
              <a:gd name="connsiteX70" fmla="*/ 1510668 w 5089578"/>
              <a:gd name="connsiteY70" fmla="*/ 5398692 h 6491882"/>
              <a:gd name="connsiteX71" fmla="*/ 1532343 w 5089578"/>
              <a:gd name="connsiteY71" fmla="*/ 5409436 h 6491882"/>
              <a:gd name="connsiteX72" fmla="*/ 1517797 w 5089578"/>
              <a:gd name="connsiteY72" fmla="*/ 5435578 h 6491882"/>
              <a:gd name="connsiteX73" fmla="*/ 1513330 w 5089578"/>
              <a:gd name="connsiteY73" fmla="*/ 5431776 h 6491882"/>
              <a:gd name="connsiteX74" fmla="*/ 1505727 w 5089578"/>
              <a:gd name="connsiteY74" fmla="*/ 5440710 h 6491882"/>
              <a:gd name="connsiteX75" fmla="*/ 1487854 w 5089578"/>
              <a:gd name="connsiteY75" fmla="*/ 5425499 h 6491882"/>
              <a:gd name="connsiteX76" fmla="*/ 4926740 w 5089578"/>
              <a:gd name="connsiteY76" fmla="*/ 4869900 h 6491882"/>
              <a:gd name="connsiteX77" fmla="*/ 4941386 w 5089578"/>
              <a:gd name="connsiteY77" fmla="*/ 4870802 h 6491882"/>
              <a:gd name="connsiteX78" fmla="*/ 4956022 w 5089578"/>
              <a:gd name="connsiteY78" fmla="*/ 4871704 h 6491882"/>
              <a:gd name="connsiteX79" fmla="*/ 4940811 w 5089578"/>
              <a:gd name="connsiteY79" fmla="*/ 4889578 h 6491882"/>
              <a:gd name="connsiteX80" fmla="*/ 4922938 w 5089578"/>
              <a:gd name="connsiteY80" fmla="*/ 4874367 h 6491882"/>
              <a:gd name="connsiteX81" fmla="*/ 4844322 w 5089578"/>
              <a:gd name="connsiteY81" fmla="*/ 4776643 h 6491882"/>
              <a:gd name="connsiteX82" fmla="*/ 4857057 w 5089578"/>
              <a:gd name="connsiteY82" fmla="*/ 4779780 h 6491882"/>
              <a:gd name="connsiteX83" fmla="*/ 4869798 w 5089578"/>
              <a:gd name="connsiteY83" fmla="*/ 4782920 h 6491882"/>
              <a:gd name="connsiteX84" fmla="*/ 4873604 w 5089578"/>
              <a:gd name="connsiteY84" fmla="*/ 4778448 h 6491882"/>
              <a:gd name="connsiteX85" fmla="*/ 4886527 w 5089578"/>
              <a:gd name="connsiteY85" fmla="*/ 4835677 h 6491882"/>
              <a:gd name="connsiteX86" fmla="*/ 4895466 w 5089578"/>
              <a:gd name="connsiteY86" fmla="*/ 4843285 h 6491882"/>
              <a:gd name="connsiteX87" fmla="*/ 4880925 w 5089578"/>
              <a:gd name="connsiteY87" fmla="*/ 4869421 h 6491882"/>
              <a:gd name="connsiteX88" fmla="*/ 4829399 w 5089578"/>
              <a:gd name="connsiteY88" fmla="*/ 4875653 h 6491882"/>
              <a:gd name="connsiteX89" fmla="*/ 4776541 w 5089578"/>
              <a:gd name="connsiteY89" fmla="*/ 4865338 h 6491882"/>
              <a:gd name="connsiteX90" fmla="*/ 4780348 w 5089578"/>
              <a:gd name="connsiteY90" fmla="*/ 4860866 h 6491882"/>
              <a:gd name="connsiteX91" fmla="*/ 4817894 w 5089578"/>
              <a:gd name="connsiteY91" fmla="*/ 4862010 h 6491882"/>
              <a:gd name="connsiteX92" fmla="*/ 4814238 w 5089578"/>
              <a:gd name="connsiteY92" fmla="*/ 4816519 h 6491882"/>
              <a:gd name="connsiteX93" fmla="*/ 4844322 w 5089578"/>
              <a:gd name="connsiteY93" fmla="*/ 4776643 h 6491882"/>
              <a:gd name="connsiteX94" fmla="*/ 4993189 w 5089578"/>
              <a:gd name="connsiteY94" fmla="*/ 4764658 h 6491882"/>
              <a:gd name="connsiteX95" fmla="*/ 5026939 w 5089578"/>
              <a:gd name="connsiteY95" fmla="*/ 4770274 h 6491882"/>
              <a:gd name="connsiteX96" fmla="*/ 5066486 w 5089578"/>
              <a:gd name="connsiteY96" fmla="*/ 4796219 h 6491882"/>
              <a:gd name="connsiteX97" fmla="*/ 5059070 w 5089578"/>
              <a:gd name="connsiteY97" fmla="*/ 4859246 h 6491882"/>
              <a:gd name="connsiteX98" fmla="*/ 4977026 w 5089578"/>
              <a:gd name="connsiteY98" fmla="*/ 4874175 h 6491882"/>
              <a:gd name="connsiteX99" fmla="*/ 4968092 w 5089578"/>
              <a:gd name="connsiteY99" fmla="*/ 4866572 h 6491882"/>
              <a:gd name="connsiteX100" fmla="*/ 4993189 w 5089578"/>
              <a:gd name="connsiteY100" fmla="*/ 4764658 h 6491882"/>
              <a:gd name="connsiteX101" fmla="*/ 2170207 w 5089578"/>
              <a:gd name="connsiteY101" fmla="*/ 4750446 h 6491882"/>
              <a:gd name="connsiteX102" fmla="*/ 2197013 w 5089578"/>
              <a:gd name="connsiteY102" fmla="*/ 4773260 h 6491882"/>
              <a:gd name="connsiteX103" fmla="*/ 2193873 w 5089578"/>
              <a:gd name="connsiteY103" fmla="*/ 4786001 h 6491882"/>
              <a:gd name="connsiteX104" fmla="*/ 2190737 w 5089578"/>
              <a:gd name="connsiteY104" fmla="*/ 4798736 h 6491882"/>
              <a:gd name="connsiteX105" fmla="*/ 2179998 w 5089578"/>
              <a:gd name="connsiteY105" fmla="*/ 4820415 h 6491882"/>
              <a:gd name="connsiteX106" fmla="*/ 2159322 w 5089578"/>
              <a:gd name="connsiteY106" fmla="*/ 4822074 h 6491882"/>
              <a:gd name="connsiteX107" fmla="*/ 2132843 w 5089578"/>
              <a:gd name="connsiteY107" fmla="*/ 4803400 h 6491882"/>
              <a:gd name="connsiteX108" fmla="*/ 2170207 w 5089578"/>
              <a:gd name="connsiteY108" fmla="*/ 4750446 h 6491882"/>
              <a:gd name="connsiteX109" fmla="*/ 786276 w 5089578"/>
              <a:gd name="connsiteY109" fmla="*/ 4620426 h 6491882"/>
              <a:gd name="connsiteX110" fmla="*/ 795210 w 5089578"/>
              <a:gd name="connsiteY110" fmla="*/ 4628029 h 6491882"/>
              <a:gd name="connsiteX111" fmla="*/ 784144 w 5089578"/>
              <a:gd name="connsiteY111" fmla="*/ 4645568 h 6491882"/>
              <a:gd name="connsiteX112" fmla="*/ 773067 w 5089578"/>
              <a:gd name="connsiteY112" fmla="*/ 4663109 h 6491882"/>
              <a:gd name="connsiteX113" fmla="*/ 750919 w 5089578"/>
              <a:gd name="connsiteY113" fmla="*/ 4698184 h 6491882"/>
              <a:gd name="connsiteX114" fmla="*/ 759853 w 5089578"/>
              <a:gd name="connsiteY114" fmla="*/ 4705787 h 6491882"/>
              <a:gd name="connsiteX115" fmla="*/ 721828 w 5089578"/>
              <a:gd name="connsiteY115" fmla="*/ 4750467 h 6491882"/>
              <a:gd name="connsiteX116" fmla="*/ 712895 w 5089578"/>
              <a:gd name="connsiteY116" fmla="*/ 4742864 h 6491882"/>
              <a:gd name="connsiteX117" fmla="*/ 724299 w 5089578"/>
              <a:gd name="connsiteY117" fmla="*/ 4729464 h 6491882"/>
              <a:gd name="connsiteX118" fmla="*/ 738512 w 5089578"/>
              <a:gd name="connsiteY118" fmla="*/ 4699188 h 6491882"/>
              <a:gd name="connsiteX119" fmla="*/ 764793 w 5089578"/>
              <a:gd name="connsiteY119" fmla="*/ 4663769 h 6491882"/>
              <a:gd name="connsiteX120" fmla="*/ 755860 w 5089578"/>
              <a:gd name="connsiteY120" fmla="*/ 4656166 h 6491882"/>
              <a:gd name="connsiteX121" fmla="*/ 772396 w 5089578"/>
              <a:gd name="connsiteY121" fmla="*/ 4654836 h 6491882"/>
              <a:gd name="connsiteX122" fmla="*/ 763462 w 5089578"/>
              <a:gd name="connsiteY122" fmla="*/ 4647233 h 6491882"/>
              <a:gd name="connsiteX123" fmla="*/ 797020 w 5089578"/>
              <a:gd name="connsiteY123" fmla="*/ 4598751 h 6491882"/>
              <a:gd name="connsiteX124" fmla="*/ 801487 w 5089578"/>
              <a:gd name="connsiteY124" fmla="*/ 4602553 h 6491882"/>
              <a:gd name="connsiteX125" fmla="*/ 786276 w 5089578"/>
              <a:gd name="connsiteY125" fmla="*/ 4620426 h 6491882"/>
              <a:gd name="connsiteX126" fmla="*/ 814701 w 5089578"/>
              <a:gd name="connsiteY126" fmla="*/ 4559864 h 6491882"/>
              <a:gd name="connsiteX127" fmla="*/ 823640 w 5089578"/>
              <a:gd name="connsiteY127" fmla="*/ 4567472 h 6491882"/>
              <a:gd name="connsiteX128" fmla="*/ 797020 w 5089578"/>
              <a:gd name="connsiteY128" fmla="*/ 4598751 h 6491882"/>
              <a:gd name="connsiteX129" fmla="*/ 788081 w 5089578"/>
              <a:gd name="connsiteY129" fmla="*/ 4591143 h 6491882"/>
              <a:gd name="connsiteX130" fmla="*/ 2074104 w 5089578"/>
              <a:gd name="connsiteY130" fmla="*/ 4545398 h 6491882"/>
              <a:gd name="connsiteX131" fmla="*/ 2085166 w 5089578"/>
              <a:gd name="connsiteY131" fmla="*/ 4547109 h 6491882"/>
              <a:gd name="connsiteX132" fmla="*/ 2114207 w 5089578"/>
              <a:gd name="connsiteY132" fmla="*/ 4571824 h 6491882"/>
              <a:gd name="connsiteX133" fmla="*/ 2106604 w 5089578"/>
              <a:gd name="connsiteY133" fmla="*/ 4580757 h 6491882"/>
              <a:gd name="connsiteX134" fmla="*/ 2083362 w 5089578"/>
              <a:gd name="connsiteY134" fmla="*/ 4576391 h 6491882"/>
              <a:gd name="connsiteX135" fmla="*/ 2054316 w 5089578"/>
              <a:gd name="connsiteY135" fmla="*/ 4551672 h 6491882"/>
              <a:gd name="connsiteX136" fmla="*/ 2074104 w 5089578"/>
              <a:gd name="connsiteY136" fmla="*/ 4545398 h 6491882"/>
              <a:gd name="connsiteX137" fmla="*/ 836086 w 5089578"/>
              <a:gd name="connsiteY137" fmla="*/ 4308422 h 6491882"/>
              <a:gd name="connsiteX138" fmla="*/ 845025 w 5089578"/>
              <a:gd name="connsiteY138" fmla="*/ 4316030 h 6491882"/>
              <a:gd name="connsiteX139" fmla="*/ 837417 w 5089578"/>
              <a:gd name="connsiteY139" fmla="*/ 4324970 h 6491882"/>
              <a:gd name="connsiteX140" fmla="*/ 834281 w 5089578"/>
              <a:gd name="connsiteY140" fmla="*/ 4337705 h 6491882"/>
              <a:gd name="connsiteX141" fmla="*/ 820875 w 5089578"/>
              <a:gd name="connsiteY141" fmla="*/ 4326296 h 6491882"/>
              <a:gd name="connsiteX142" fmla="*/ 5020557 w 5089578"/>
              <a:gd name="connsiteY142" fmla="*/ 4225561 h 6491882"/>
              <a:gd name="connsiteX143" fmla="*/ 5062574 w 5089578"/>
              <a:gd name="connsiteY143" fmla="*/ 4230501 h 6491882"/>
              <a:gd name="connsiteX144" fmla="*/ 5082116 w 5089578"/>
              <a:gd name="connsiteY144" fmla="*/ 4266388 h 6491882"/>
              <a:gd name="connsiteX145" fmla="*/ 5089578 w 5089578"/>
              <a:gd name="connsiteY145" fmla="*/ 4307407 h 6491882"/>
              <a:gd name="connsiteX146" fmla="*/ 5046084 w 5089578"/>
              <a:gd name="connsiteY146" fmla="*/ 4335879 h 6491882"/>
              <a:gd name="connsiteX147" fmla="*/ 4998605 w 5089578"/>
              <a:gd name="connsiteY147" fmla="*/ 4314729 h 6491882"/>
              <a:gd name="connsiteX148" fmla="*/ 5005779 w 5089578"/>
              <a:gd name="connsiteY148" fmla="*/ 4274612 h 6491882"/>
              <a:gd name="connsiteX149" fmla="*/ 5020557 w 5089578"/>
              <a:gd name="connsiteY149" fmla="*/ 4225561 h 6491882"/>
              <a:gd name="connsiteX150" fmla="*/ 4782808 w 5089578"/>
              <a:gd name="connsiteY150" fmla="*/ 4115673 h 6491882"/>
              <a:gd name="connsiteX151" fmla="*/ 4812413 w 5089578"/>
              <a:gd name="connsiteY151" fmla="*/ 4121612 h 6491882"/>
              <a:gd name="connsiteX152" fmla="*/ 4838897 w 5089578"/>
              <a:gd name="connsiteY152" fmla="*/ 4140291 h 6491882"/>
              <a:gd name="connsiteX153" fmla="*/ 4825920 w 5089578"/>
              <a:gd name="connsiteY153" fmla="*/ 4160065 h 6491882"/>
              <a:gd name="connsiteX154" fmla="*/ 4812943 w 5089578"/>
              <a:gd name="connsiteY154" fmla="*/ 4179839 h 6491882"/>
              <a:gd name="connsiteX155" fmla="*/ 4792594 w 5089578"/>
              <a:gd name="connsiteY155" fmla="*/ 4185637 h 6491882"/>
              <a:gd name="connsiteX156" fmla="*/ 4772730 w 5089578"/>
              <a:gd name="connsiteY156" fmla="*/ 4145616 h 6491882"/>
              <a:gd name="connsiteX157" fmla="*/ 4782808 w 5089578"/>
              <a:gd name="connsiteY157" fmla="*/ 4115673 h 6491882"/>
              <a:gd name="connsiteX158" fmla="*/ 4638305 w 5089578"/>
              <a:gd name="connsiteY158" fmla="*/ 3968624 h 6491882"/>
              <a:gd name="connsiteX159" fmla="*/ 4658841 w 5089578"/>
              <a:gd name="connsiteY159" fmla="*/ 3971652 h 6491882"/>
              <a:gd name="connsiteX160" fmla="*/ 4693921 w 5089578"/>
              <a:gd name="connsiteY160" fmla="*/ 3993805 h 6491882"/>
              <a:gd name="connsiteX161" fmla="*/ 4705518 w 5089578"/>
              <a:gd name="connsiteY161" fmla="*/ 4034491 h 6491882"/>
              <a:gd name="connsiteX162" fmla="*/ 4591731 w 5089578"/>
              <a:gd name="connsiteY162" fmla="*/ 4068619 h 6491882"/>
              <a:gd name="connsiteX163" fmla="*/ 4599334 w 5089578"/>
              <a:gd name="connsiteY163" fmla="*/ 4059686 h 6491882"/>
              <a:gd name="connsiteX164" fmla="*/ 4576323 w 5089578"/>
              <a:gd name="connsiteY164" fmla="*/ 4032400 h 6491882"/>
              <a:gd name="connsiteX165" fmla="*/ 4582933 w 5089578"/>
              <a:gd name="connsiteY165" fmla="*/ 4011058 h 6491882"/>
              <a:gd name="connsiteX166" fmla="*/ 4600951 w 5089578"/>
              <a:gd name="connsiteY166" fmla="*/ 3976310 h 6491882"/>
              <a:gd name="connsiteX167" fmla="*/ 4627657 w 5089578"/>
              <a:gd name="connsiteY167" fmla="*/ 3972081 h 6491882"/>
              <a:gd name="connsiteX168" fmla="*/ 4638305 w 5089578"/>
              <a:gd name="connsiteY168" fmla="*/ 3968624 h 6491882"/>
              <a:gd name="connsiteX169" fmla="*/ 460394 w 5089578"/>
              <a:gd name="connsiteY169" fmla="*/ 3880836 h 6491882"/>
              <a:gd name="connsiteX170" fmla="*/ 425505 w 5089578"/>
              <a:gd name="connsiteY170" fmla="*/ 3912780 h 6491882"/>
              <a:gd name="connsiteX171" fmla="*/ 381677 w 5089578"/>
              <a:gd name="connsiteY171" fmla="*/ 3937118 h 6491882"/>
              <a:gd name="connsiteX172" fmla="*/ 415900 w 5089578"/>
              <a:gd name="connsiteY172" fmla="*/ 3896904 h 6491882"/>
              <a:gd name="connsiteX173" fmla="*/ 424840 w 5089578"/>
              <a:gd name="connsiteY173" fmla="*/ 3904512 h 6491882"/>
              <a:gd name="connsiteX174" fmla="*/ 446085 w 5089578"/>
              <a:gd name="connsiteY174" fmla="*/ 3884073 h 6491882"/>
              <a:gd name="connsiteX175" fmla="*/ 460394 w 5089578"/>
              <a:gd name="connsiteY175" fmla="*/ 3880836 h 6491882"/>
              <a:gd name="connsiteX176" fmla="*/ 4666730 w 5089578"/>
              <a:gd name="connsiteY176" fmla="*/ 3862805 h 6491882"/>
              <a:gd name="connsiteX177" fmla="*/ 4696012 w 5089578"/>
              <a:gd name="connsiteY177" fmla="*/ 3864610 h 6491882"/>
              <a:gd name="connsiteX178" fmla="*/ 4726621 w 5089578"/>
              <a:gd name="connsiteY178" fmla="*/ 3882957 h 6491882"/>
              <a:gd name="connsiteX179" fmla="*/ 4714738 w 5089578"/>
              <a:gd name="connsiteY179" fmla="*/ 3942182 h 6491882"/>
              <a:gd name="connsiteX180" fmla="*/ 4692827 w 5089578"/>
              <a:gd name="connsiteY180" fmla="*/ 3954353 h 6491882"/>
              <a:gd name="connsiteX181" fmla="*/ 4651711 w 5089578"/>
              <a:gd name="connsiteY181" fmla="*/ 3934766 h 6491882"/>
              <a:gd name="connsiteX182" fmla="*/ 4647143 w 5089578"/>
              <a:gd name="connsiteY182" fmla="*/ 3903921 h 6491882"/>
              <a:gd name="connsiteX183" fmla="*/ 4666730 w 5089578"/>
              <a:gd name="connsiteY183" fmla="*/ 3862805 h 6491882"/>
              <a:gd name="connsiteX184" fmla="*/ 4502268 w 5089578"/>
              <a:gd name="connsiteY184" fmla="*/ 3784478 h 6491882"/>
              <a:gd name="connsiteX185" fmla="*/ 4506735 w 5089578"/>
              <a:gd name="connsiteY185" fmla="*/ 3788280 h 6491882"/>
              <a:gd name="connsiteX186" fmla="*/ 4547185 w 5089578"/>
              <a:gd name="connsiteY186" fmla="*/ 3799588 h 6491882"/>
              <a:gd name="connsiteX187" fmla="*/ 4592768 w 5089578"/>
              <a:gd name="connsiteY187" fmla="*/ 3822977 h 6491882"/>
              <a:gd name="connsiteX188" fmla="*/ 4602372 w 5089578"/>
              <a:gd name="connsiteY188" fmla="*/ 3838853 h 6491882"/>
              <a:gd name="connsiteX189" fmla="*/ 4590968 w 5089578"/>
              <a:gd name="connsiteY189" fmla="*/ 3852253 h 6491882"/>
              <a:gd name="connsiteX190" fmla="*/ 4577562 w 5089578"/>
              <a:gd name="connsiteY190" fmla="*/ 3840844 h 6491882"/>
              <a:gd name="connsiteX191" fmla="*/ 4569621 w 5089578"/>
              <a:gd name="connsiteY191" fmla="*/ 3845649 h 6491882"/>
              <a:gd name="connsiteX192" fmla="*/ 4561685 w 5089578"/>
              <a:gd name="connsiteY192" fmla="*/ 3850449 h 6491882"/>
              <a:gd name="connsiteX193" fmla="*/ 4503599 w 5089578"/>
              <a:gd name="connsiteY193" fmla="*/ 3801015 h 6491882"/>
              <a:gd name="connsiteX194" fmla="*/ 4502268 w 5089578"/>
              <a:gd name="connsiteY194" fmla="*/ 3784478 h 6491882"/>
              <a:gd name="connsiteX195" fmla="*/ 4416901 w 5089578"/>
              <a:gd name="connsiteY195" fmla="*/ 3758050 h 6491882"/>
              <a:gd name="connsiteX196" fmla="*/ 4446184 w 5089578"/>
              <a:gd name="connsiteY196" fmla="*/ 3759855 h 6491882"/>
              <a:gd name="connsiteX197" fmla="*/ 4452648 w 5089578"/>
              <a:gd name="connsiteY197" fmla="*/ 3788472 h 6491882"/>
              <a:gd name="connsiteX198" fmla="*/ 4429834 w 5089578"/>
              <a:gd name="connsiteY198" fmla="*/ 3815279 h 6491882"/>
              <a:gd name="connsiteX199" fmla="*/ 4398555 w 5089578"/>
              <a:gd name="connsiteY199" fmla="*/ 3788659 h 6491882"/>
              <a:gd name="connsiteX200" fmla="*/ 4416901 w 5089578"/>
              <a:gd name="connsiteY200" fmla="*/ 3758050 h 6491882"/>
              <a:gd name="connsiteX201" fmla="*/ 4473989 w 5089578"/>
              <a:gd name="connsiteY201" fmla="*/ 3704553 h 6491882"/>
              <a:gd name="connsiteX202" fmla="*/ 4488010 w 5089578"/>
              <a:gd name="connsiteY202" fmla="*/ 3710708 h 6491882"/>
              <a:gd name="connsiteX203" fmla="*/ 4497281 w 5089578"/>
              <a:gd name="connsiteY203" fmla="*/ 3722450 h 6491882"/>
              <a:gd name="connsiteX204" fmla="*/ 4502081 w 5089578"/>
              <a:gd name="connsiteY204" fmla="*/ 3730385 h 6491882"/>
              <a:gd name="connsiteX205" fmla="*/ 4506548 w 5089578"/>
              <a:gd name="connsiteY205" fmla="*/ 3734187 h 6491882"/>
              <a:gd name="connsiteX206" fmla="*/ 4532690 w 5089578"/>
              <a:gd name="connsiteY206" fmla="*/ 3748732 h 6491882"/>
              <a:gd name="connsiteX207" fmla="*/ 4509876 w 5089578"/>
              <a:gd name="connsiteY207" fmla="*/ 3775539 h 6491882"/>
              <a:gd name="connsiteX208" fmla="*/ 4474468 w 5089578"/>
              <a:gd name="connsiteY208" fmla="*/ 3749257 h 6491882"/>
              <a:gd name="connsiteX209" fmla="*/ 4443521 w 5089578"/>
              <a:gd name="connsiteY209" fmla="*/ 3726771 h 6491882"/>
              <a:gd name="connsiteX210" fmla="*/ 4438389 w 5089578"/>
              <a:gd name="connsiteY210" fmla="*/ 3714701 h 6491882"/>
              <a:gd name="connsiteX211" fmla="*/ 4458727 w 5089578"/>
              <a:gd name="connsiteY211" fmla="*/ 3708903 h 6491882"/>
              <a:gd name="connsiteX212" fmla="*/ 4473989 w 5089578"/>
              <a:gd name="connsiteY212" fmla="*/ 3704553 h 6491882"/>
              <a:gd name="connsiteX213" fmla="*/ 4806464 w 5089578"/>
              <a:gd name="connsiteY213" fmla="*/ 3427037 h 6491882"/>
              <a:gd name="connsiteX214" fmla="*/ 4871487 w 5089578"/>
              <a:gd name="connsiteY214" fmla="*/ 3459259 h 6491882"/>
              <a:gd name="connsiteX215" fmla="*/ 4872823 w 5089578"/>
              <a:gd name="connsiteY215" fmla="*/ 3475800 h 6491882"/>
              <a:gd name="connsiteX216" fmla="*/ 4873484 w 5089578"/>
              <a:gd name="connsiteY216" fmla="*/ 3484074 h 6491882"/>
              <a:gd name="connsiteX217" fmla="*/ 4843067 w 5089578"/>
              <a:gd name="connsiteY217" fmla="*/ 3519815 h 6491882"/>
              <a:gd name="connsiteX218" fmla="*/ 4778709 w 5089578"/>
              <a:gd name="connsiteY218" fmla="*/ 3495862 h 6491882"/>
              <a:gd name="connsiteX219" fmla="*/ 4784315 w 5089578"/>
              <a:gd name="connsiteY219" fmla="*/ 3462113 h 6491882"/>
              <a:gd name="connsiteX220" fmla="*/ 4806464 w 5089578"/>
              <a:gd name="connsiteY220" fmla="*/ 3427037 h 6491882"/>
              <a:gd name="connsiteX221" fmla="*/ 4525311 w 5089578"/>
              <a:gd name="connsiteY221" fmla="*/ 1659479 h 6491882"/>
              <a:gd name="connsiteX222" fmla="*/ 4544442 w 5089578"/>
              <a:gd name="connsiteY222" fmla="*/ 1670946 h 6491882"/>
              <a:gd name="connsiteX223" fmla="*/ 4560323 w 5089578"/>
              <a:gd name="connsiteY223" fmla="*/ 1661346 h 6491882"/>
              <a:gd name="connsiteX224" fmla="*/ 4573724 w 5089578"/>
              <a:gd name="connsiteY224" fmla="*/ 1672751 h 6491882"/>
              <a:gd name="connsiteX225" fmla="*/ 4581660 w 5089578"/>
              <a:gd name="connsiteY225" fmla="*/ 1667951 h 6491882"/>
              <a:gd name="connsiteX226" fmla="*/ 4589595 w 5089578"/>
              <a:gd name="connsiteY226" fmla="*/ 1663152 h 6491882"/>
              <a:gd name="connsiteX227" fmla="*/ 4606803 w 5089578"/>
              <a:gd name="connsiteY227" fmla="*/ 1670094 h 6491882"/>
              <a:gd name="connsiteX228" fmla="*/ 4642549 w 5089578"/>
              <a:gd name="connsiteY228" fmla="*/ 1700515 h 6491882"/>
              <a:gd name="connsiteX229" fmla="*/ 4613459 w 5089578"/>
              <a:gd name="connsiteY229" fmla="*/ 1752798 h 6491882"/>
              <a:gd name="connsiteX230" fmla="*/ 4576245 w 5089578"/>
              <a:gd name="connsiteY230" fmla="*/ 1755788 h 6491882"/>
              <a:gd name="connsiteX231" fmla="*/ 4539027 w 5089578"/>
              <a:gd name="connsiteY231" fmla="*/ 1758783 h 6491882"/>
              <a:gd name="connsiteX232" fmla="*/ 4530093 w 5089578"/>
              <a:gd name="connsiteY232" fmla="*/ 1751180 h 6491882"/>
              <a:gd name="connsiteX233" fmla="*/ 4519920 w 5089578"/>
              <a:gd name="connsiteY233" fmla="*/ 1754084 h 6491882"/>
              <a:gd name="connsiteX234" fmla="*/ 4509745 w 5089578"/>
              <a:gd name="connsiteY234" fmla="*/ 1756979 h 6491882"/>
              <a:gd name="connsiteX235" fmla="*/ 4500811 w 5089578"/>
              <a:gd name="connsiteY235" fmla="*/ 1749376 h 6491882"/>
              <a:gd name="connsiteX236" fmla="*/ 4490642 w 5089578"/>
              <a:gd name="connsiteY236" fmla="*/ 1752275 h 6491882"/>
              <a:gd name="connsiteX237" fmla="*/ 4480473 w 5089578"/>
              <a:gd name="connsiteY237" fmla="*/ 1755173 h 6491882"/>
              <a:gd name="connsiteX238" fmla="*/ 4462600 w 5089578"/>
              <a:gd name="connsiteY238" fmla="*/ 1739962 h 6491882"/>
              <a:gd name="connsiteX239" fmla="*/ 4415208 w 5089578"/>
              <a:gd name="connsiteY239" fmla="*/ 1745862 h 6491882"/>
              <a:gd name="connsiteX240" fmla="*/ 4377894 w 5089578"/>
              <a:gd name="connsiteY240" fmla="*/ 1721809 h 6491882"/>
              <a:gd name="connsiteX241" fmla="*/ 4407649 w 5089578"/>
              <a:gd name="connsiteY241" fmla="*/ 1677794 h 6491882"/>
              <a:gd name="connsiteX242" fmla="*/ 4449334 w 5089578"/>
              <a:gd name="connsiteY242" fmla="*/ 1678600 h 6491882"/>
              <a:gd name="connsiteX243" fmla="*/ 4486552 w 5089578"/>
              <a:gd name="connsiteY243" fmla="*/ 1675605 h 6491882"/>
              <a:gd name="connsiteX244" fmla="*/ 4491019 w 5089578"/>
              <a:gd name="connsiteY244" fmla="*/ 1679407 h 6491882"/>
              <a:gd name="connsiteX245" fmla="*/ 4512598 w 5089578"/>
              <a:gd name="connsiteY245" fmla="*/ 1663102 h 6491882"/>
              <a:gd name="connsiteX246" fmla="*/ 4525311 w 5089578"/>
              <a:gd name="connsiteY246" fmla="*/ 1659479 h 6491882"/>
              <a:gd name="connsiteX247" fmla="*/ 1939438 w 5089578"/>
              <a:gd name="connsiteY247" fmla="*/ 1572601 h 6491882"/>
              <a:gd name="connsiteX248" fmla="*/ 1957306 w 5089578"/>
              <a:gd name="connsiteY248" fmla="*/ 1587807 h 6491882"/>
              <a:gd name="connsiteX249" fmla="*/ 1957074 w 5089578"/>
              <a:gd name="connsiteY249" fmla="*/ 1610717 h 6491882"/>
              <a:gd name="connsiteX250" fmla="*/ 1961970 w 5089578"/>
              <a:gd name="connsiteY250" fmla="*/ 1645701 h 6491882"/>
              <a:gd name="connsiteX251" fmla="*/ 1953031 w 5089578"/>
              <a:gd name="connsiteY251" fmla="*/ 1638094 h 6491882"/>
              <a:gd name="connsiteX252" fmla="*/ 1945423 w 5089578"/>
              <a:gd name="connsiteY252" fmla="*/ 1647033 h 6491882"/>
              <a:gd name="connsiteX253" fmla="*/ 1935163 w 5089578"/>
              <a:gd name="connsiteY253" fmla="*/ 1622887 h 6491882"/>
              <a:gd name="connsiteX254" fmla="*/ 1939438 w 5089578"/>
              <a:gd name="connsiteY254" fmla="*/ 1572601 h 6491882"/>
              <a:gd name="connsiteX255" fmla="*/ 2159600 w 5089578"/>
              <a:gd name="connsiteY255" fmla="*/ 1567367 h 6491882"/>
              <a:gd name="connsiteX256" fmla="*/ 2248961 w 5089578"/>
              <a:gd name="connsiteY256" fmla="*/ 1643416 h 6491882"/>
              <a:gd name="connsiteX257" fmla="*/ 2255328 w 5089578"/>
              <a:gd name="connsiteY257" fmla="*/ 1644984 h 6491882"/>
              <a:gd name="connsiteX258" fmla="*/ 2261701 w 5089578"/>
              <a:gd name="connsiteY258" fmla="*/ 1646556 h 6491882"/>
              <a:gd name="connsiteX259" fmla="*/ 2257900 w 5089578"/>
              <a:gd name="connsiteY259" fmla="*/ 1651023 h 6491882"/>
              <a:gd name="connsiteX260" fmla="*/ 2276438 w 5089578"/>
              <a:gd name="connsiteY260" fmla="*/ 1674502 h 6491882"/>
              <a:gd name="connsiteX261" fmla="*/ 2245255 w 5089578"/>
              <a:gd name="connsiteY261" fmla="*/ 1674931 h 6491882"/>
              <a:gd name="connsiteX262" fmla="*/ 2217213 w 5089578"/>
              <a:gd name="connsiteY262" fmla="*/ 1662619 h 6491882"/>
              <a:gd name="connsiteX263" fmla="*/ 2194444 w 5089578"/>
              <a:gd name="connsiteY263" fmla="*/ 1612424 h 6491882"/>
              <a:gd name="connsiteX264" fmla="*/ 2159600 w 5089578"/>
              <a:gd name="connsiteY264" fmla="*/ 1567367 h 6491882"/>
              <a:gd name="connsiteX265" fmla="*/ 2317406 w 5089578"/>
              <a:gd name="connsiteY265" fmla="*/ 1562989 h 6491882"/>
              <a:gd name="connsiteX266" fmla="*/ 2335279 w 5089578"/>
              <a:gd name="connsiteY266" fmla="*/ 1578200 h 6491882"/>
              <a:gd name="connsiteX267" fmla="*/ 2335038 w 5089578"/>
              <a:gd name="connsiteY267" fmla="*/ 1601110 h 6491882"/>
              <a:gd name="connsiteX268" fmla="*/ 2322066 w 5089578"/>
              <a:gd name="connsiteY268" fmla="*/ 1620888 h 6491882"/>
              <a:gd name="connsiteX269" fmla="*/ 2317406 w 5089578"/>
              <a:gd name="connsiteY269" fmla="*/ 1562989 h 6491882"/>
              <a:gd name="connsiteX270" fmla="*/ 4375894 w 5089578"/>
              <a:gd name="connsiteY270" fmla="*/ 1334907 h 6491882"/>
              <a:gd name="connsiteX271" fmla="*/ 4389295 w 5089578"/>
              <a:gd name="connsiteY271" fmla="*/ 1346311 h 6491882"/>
              <a:gd name="connsiteX272" fmla="*/ 4382927 w 5089578"/>
              <a:gd name="connsiteY272" fmla="*/ 1344743 h 6491882"/>
              <a:gd name="connsiteX273" fmla="*/ 4372093 w 5089578"/>
              <a:gd name="connsiteY273" fmla="*/ 1339374 h 6491882"/>
              <a:gd name="connsiteX274" fmla="*/ 4578854 w 5089578"/>
              <a:gd name="connsiteY274" fmla="*/ 1322734 h 6491882"/>
              <a:gd name="connsiteX275" fmla="*/ 4605661 w 5089578"/>
              <a:gd name="connsiteY275" fmla="*/ 1345548 h 6491882"/>
              <a:gd name="connsiteX276" fmla="*/ 4583513 w 5089578"/>
              <a:gd name="connsiteY276" fmla="*/ 1380624 h 6491882"/>
              <a:gd name="connsiteX277" fmla="*/ 4544631 w 5089578"/>
              <a:gd name="connsiteY277" fmla="*/ 1362947 h 6491882"/>
              <a:gd name="connsiteX278" fmla="*/ 4562973 w 5089578"/>
              <a:gd name="connsiteY278" fmla="*/ 1332334 h 6491882"/>
              <a:gd name="connsiteX279" fmla="*/ 4570918 w 5089578"/>
              <a:gd name="connsiteY279" fmla="*/ 1327534 h 6491882"/>
              <a:gd name="connsiteX280" fmla="*/ 4578854 w 5089578"/>
              <a:gd name="connsiteY280" fmla="*/ 1322734 h 6491882"/>
              <a:gd name="connsiteX281" fmla="*/ 4594147 w 5089578"/>
              <a:gd name="connsiteY281" fmla="*/ 788764 h 6491882"/>
              <a:gd name="connsiteX282" fmla="*/ 4603086 w 5089578"/>
              <a:gd name="connsiteY282" fmla="*/ 796371 h 6491882"/>
              <a:gd name="connsiteX283" fmla="*/ 4649238 w 5089578"/>
              <a:gd name="connsiteY283" fmla="*/ 800979 h 6491882"/>
              <a:gd name="connsiteX284" fmla="*/ 4703658 w 5089578"/>
              <a:gd name="connsiteY284" fmla="*/ 804922 h 6491882"/>
              <a:gd name="connsiteX285" fmla="*/ 4712597 w 5089578"/>
              <a:gd name="connsiteY285" fmla="*/ 812529 h 6491882"/>
              <a:gd name="connsiteX286" fmla="*/ 4763549 w 5089578"/>
              <a:gd name="connsiteY286" fmla="*/ 825073 h 6491882"/>
              <a:gd name="connsiteX287" fmla="*/ 4805572 w 5089578"/>
              <a:gd name="connsiteY287" fmla="*/ 830018 h 6491882"/>
              <a:gd name="connsiteX288" fmla="*/ 4869264 w 5089578"/>
              <a:gd name="connsiteY288" fmla="*/ 845702 h 6491882"/>
              <a:gd name="connsiteX289" fmla="*/ 4857189 w 5089578"/>
              <a:gd name="connsiteY289" fmla="*/ 850830 h 6491882"/>
              <a:gd name="connsiteX290" fmla="*/ 4770255 w 5089578"/>
              <a:gd name="connsiteY290" fmla="*/ 830780 h 6491882"/>
              <a:gd name="connsiteX291" fmla="*/ 4671911 w 5089578"/>
              <a:gd name="connsiteY291" fmla="*/ 824126 h 6491882"/>
              <a:gd name="connsiteX292" fmla="*/ 4654703 w 5089578"/>
              <a:gd name="connsiteY292" fmla="*/ 817183 h 6491882"/>
              <a:gd name="connsiteX293" fmla="*/ 4615251 w 5089578"/>
              <a:gd name="connsiteY293" fmla="*/ 818278 h 6491882"/>
              <a:gd name="connsiteX294" fmla="*/ 4578936 w 5089578"/>
              <a:gd name="connsiteY294" fmla="*/ 806637 h 6491882"/>
              <a:gd name="connsiteX295" fmla="*/ 4449560 w 5089578"/>
              <a:gd name="connsiteY295" fmla="*/ 750457 h 6491882"/>
              <a:gd name="connsiteX296" fmla="*/ 4458161 w 5089578"/>
              <a:gd name="connsiteY296" fmla="*/ 753926 h 6491882"/>
              <a:gd name="connsiteX297" fmla="*/ 4471229 w 5089578"/>
              <a:gd name="connsiteY297" fmla="*/ 761196 h 6491882"/>
              <a:gd name="connsiteX298" fmla="*/ 4459824 w 5089578"/>
              <a:gd name="connsiteY298" fmla="*/ 774597 h 6491882"/>
              <a:gd name="connsiteX299" fmla="*/ 4450890 w 5089578"/>
              <a:gd name="connsiteY299" fmla="*/ 766994 h 6491882"/>
              <a:gd name="connsiteX300" fmla="*/ 4444518 w 5089578"/>
              <a:gd name="connsiteY300" fmla="*/ 765432 h 6491882"/>
              <a:gd name="connsiteX301" fmla="*/ 4438150 w 5089578"/>
              <a:gd name="connsiteY301" fmla="*/ 763863 h 6491882"/>
              <a:gd name="connsiteX302" fmla="*/ 1854416 w 5089578"/>
              <a:gd name="connsiteY302" fmla="*/ 606569 h 6491882"/>
              <a:gd name="connsiteX303" fmla="*/ 1883244 w 5089578"/>
              <a:gd name="connsiteY303" fmla="*/ 615696 h 6491882"/>
              <a:gd name="connsiteX304" fmla="*/ 1892940 w 5089578"/>
              <a:gd name="connsiteY304" fmla="*/ 658616 h 6491882"/>
              <a:gd name="connsiteX305" fmla="*/ 1890566 w 5089578"/>
              <a:gd name="connsiteY305" fmla="*/ 706669 h 6491882"/>
              <a:gd name="connsiteX306" fmla="*/ 1851588 w 5089578"/>
              <a:gd name="connsiteY306" fmla="*/ 661944 h 6491882"/>
              <a:gd name="connsiteX307" fmla="*/ 1829157 w 5089578"/>
              <a:gd name="connsiteY307" fmla="*/ 615888 h 6491882"/>
              <a:gd name="connsiteX308" fmla="*/ 1854416 w 5089578"/>
              <a:gd name="connsiteY308" fmla="*/ 606569 h 6491882"/>
              <a:gd name="connsiteX309" fmla="*/ 3531812 w 5089578"/>
              <a:gd name="connsiteY309" fmla="*/ 239 h 6491882"/>
              <a:gd name="connsiteX310" fmla="*/ 3549019 w 5089578"/>
              <a:gd name="connsiteY310" fmla="*/ 7181 h 6491882"/>
              <a:gd name="connsiteX311" fmla="*/ 3595504 w 5089578"/>
              <a:gd name="connsiteY311" fmla="*/ 15923 h 6491882"/>
              <a:gd name="connsiteX312" fmla="*/ 3599306 w 5089578"/>
              <a:gd name="connsiteY312" fmla="*/ 11456 h 6491882"/>
              <a:gd name="connsiteX313" fmla="*/ 3612051 w 5089578"/>
              <a:gd name="connsiteY313" fmla="*/ 14592 h 6491882"/>
              <a:gd name="connsiteX314" fmla="*/ 3624786 w 5089578"/>
              <a:gd name="connsiteY314" fmla="*/ 17728 h 6491882"/>
              <a:gd name="connsiteX315" fmla="*/ 3662670 w 5089578"/>
              <a:gd name="connsiteY315" fmla="*/ 23001 h 6491882"/>
              <a:gd name="connsiteX316" fmla="*/ 3700549 w 5089578"/>
              <a:gd name="connsiteY316" fmla="*/ 28280 h 6491882"/>
              <a:gd name="connsiteX317" fmla="*/ 3735629 w 5089578"/>
              <a:gd name="connsiteY317" fmla="*/ 50433 h 6491882"/>
              <a:gd name="connsiteX318" fmla="*/ 3747038 w 5089578"/>
              <a:gd name="connsiteY318" fmla="*/ 37027 h 6491882"/>
              <a:gd name="connsiteX319" fmla="*/ 3854267 w 5089578"/>
              <a:gd name="connsiteY319" fmla="*/ 128282 h 6491882"/>
              <a:gd name="connsiteX320" fmla="*/ 3918630 w 5089578"/>
              <a:gd name="connsiteY320" fmla="*/ 152239 h 6491882"/>
              <a:gd name="connsiteX321" fmla="*/ 3926565 w 5089578"/>
              <a:gd name="connsiteY321" fmla="*/ 147439 h 6491882"/>
              <a:gd name="connsiteX322" fmla="*/ 3934501 w 5089578"/>
              <a:gd name="connsiteY322" fmla="*/ 142639 h 6491882"/>
              <a:gd name="connsiteX323" fmla="*/ 3987450 w 5089578"/>
              <a:gd name="connsiteY323" fmla="*/ 179999 h 6491882"/>
              <a:gd name="connsiteX324" fmla="*/ 3995057 w 5089578"/>
              <a:gd name="connsiteY324" fmla="*/ 171059 h 6491882"/>
              <a:gd name="connsiteX325" fmla="*/ 4008125 w 5089578"/>
              <a:gd name="connsiteY325" fmla="*/ 178330 h 6491882"/>
              <a:gd name="connsiteX326" fmla="*/ 4025666 w 5089578"/>
              <a:gd name="connsiteY326" fmla="*/ 189406 h 6491882"/>
              <a:gd name="connsiteX327" fmla="*/ 4094683 w 5089578"/>
              <a:gd name="connsiteY327" fmla="*/ 271258 h 6491882"/>
              <a:gd name="connsiteX328" fmla="*/ 4090882 w 5089578"/>
              <a:gd name="connsiteY328" fmla="*/ 275725 h 6491882"/>
              <a:gd name="connsiteX329" fmla="*/ 4154998 w 5089578"/>
              <a:gd name="connsiteY329" fmla="*/ 322588 h 6491882"/>
              <a:gd name="connsiteX330" fmla="*/ 4218458 w 5089578"/>
              <a:gd name="connsiteY330" fmla="*/ 361181 h 6491882"/>
              <a:gd name="connsiteX331" fmla="*/ 4210850 w 5089578"/>
              <a:gd name="connsiteY331" fmla="*/ 370121 h 6491882"/>
              <a:gd name="connsiteX332" fmla="*/ 4276776 w 5089578"/>
              <a:gd name="connsiteY332" fmla="*/ 387706 h 6491882"/>
              <a:gd name="connsiteX333" fmla="*/ 4351646 w 5089578"/>
              <a:gd name="connsiteY333" fmla="*/ 412893 h 6491882"/>
              <a:gd name="connsiteX334" fmla="*/ 4365712 w 5089578"/>
              <a:gd name="connsiteY334" fmla="*/ 432566 h 6491882"/>
              <a:gd name="connsiteX335" fmla="*/ 4358962 w 5089578"/>
              <a:gd name="connsiteY335" fmla="*/ 503872 h 6491882"/>
              <a:gd name="connsiteX336" fmla="*/ 4336814 w 5089578"/>
              <a:gd name="connsiteY336" fmla="*/ 538947 h 6491882"/>
              <a:gd name="connsiteX337" fmla="*/ 4354546 w 5089578"/>
              <a:gd name="connsiteY337" fmla="*/ 604111 h 6491882"/>
              <a:gd name="connsiteX338" fmla="*/ 4381208 w 5089578"/>
              <a:gd name="connsiteY338" fmla="*/ 676884 h 6491882"/>
              <a:gd name="connsiteX339" fmla="*/ 4390812 w 5089578"/>
              <a:gd name="connsiteY339" fmla="*/ 692760 h 6491882"/>
              <a:gd name="connsiteX340" fmla="*/ 4387343 w 5089578"/>
              <a:gd name="connsiteY340" fmla="*/ 701361 h 6491882"/>
              <a:gd name="connsiteX341" fmla="*/ 4383875 w 5089578"/>
              <a:gd name="connsiteY341" fmla="*/ 709962 h 6491882"/>
              <a:gd name="connsiteX342" fmla="*/ 4397281 w 5089578"/>
              <a:gd name="connsiteY342" fmla="*/ 721371 h 6491882"/>
              <a:gd name="connsiteX343" fmla="*/ 4399605 w 5089578"/>
              <a:gd name="connsiteY343" fmla="*/ 750316 h 6491882"/>
              <a:gd name="connsiteX344" fmla="*/ 4414009 w 5089578"/>
              <a:gd name="connsiteY344" fmla="*/ 774128 h 6491882"/>
              <a:gd name="connsiteX345" fmla="*/ 4402600 w 5089578"/>
              <a:gd name="connsiteY345" fmla="*/ 787534 h 6491882"/>
              <a:gd name="connsiteX346" fmla="*/ 4429171 w 5089578"/>
              <a:gd name="connsiteY346" fmla="*/ 833263 h 6491882"/>
              <a:gd name="connsiteX347" fmla="*/ 4455746 w 5089578"/>
              <a:gd name="connsiteY347" fmla="*/ 878987 h 6491882"/>
              <a:gd name="connsiteX348" fmla="*/ 4448138 w 5089578"/>
              <a:gd name="connsiteY348" fmla="*/ 887926 h 6491882"/>
              <a:gd name="connsiteX349" fmla="*/ 4466006 w 5089578"/>
              <a:gd name="connsiteY349" fmla="*/ 903132 h 6491882"/>
              <a:gd name="connsiteX350" fmla="*/ 4458403 w 5089578"/>
              <a:gd name="connsiteY350" fmla="*/ 912066 h 6491882"/>
              <a:gd name="connsiteX351" fmla="*/ 4451658 w 5089578"/>
              <a:gd name="connsiteY351" fmla="*/ 983366 h 6491882"/>
              <a:gd name="connsiteX352" fmla="*/ 4444050 w 5089578"/>
              <a:gd name="connsiteY352" fmla="*/ 992305 h 6491882"/>
              <a:gd name="connsiteX353" fmla="*/ 4452984 w 5089578"/>
              <a:gd name="connsiteY353" fmla="*/ 999908 h 6491882"/>
              <a:gd name="connsiteX354" fmla="*/ 4422996 w 5089578"/>
              <a:gd name="connsiteY354" fmla="*/ 1066832 h 6491882"/>
              <a:gd name="connsiteX355" fmla="*/ 4379129 w 5089578"/>
              <a:gd name="connsiteY355" fmla="*/ 1168166 h 6491882"/>
              <a:gd name="connsiteX356" fmla="*/ 4359451 w 5089578"/>
              <a:gd name="connsiteY356" fmla="*/ 1182238 h 6491882"/>
              <a:gd name="connsiteX357" fmla="*/ 4350512 w 5089578"/>
              <a:gd name="connsiteY357" fmla="*/ 1174630 h 6491882"/>
              <a:gd name="connsiteX358" fmla="*/ 4304880 w 5089578"/>
              <a:gd name="connsiteY358" fmla="*/ 1228250 h 6491882"/>
              <a:gd name="connsiteX359" fmla="*/ 4313819 w 5089578"/>
              <a:gd name="connsiteY359" fmla="*/ 1235857 h 6491882"/>
              <a:gd name="connsiteX360" fmla="*/ 4296047 w 5089578"/>
              <a:gd name="connsiteY360" fmla="*/ 1247690 h 6491882"/>
              <a:gd name="connsiteX361" fmla="*/ 4278265 w 5089578"/>
              <a:gd name="connsiteY361" fmla="*/ 1259523 h 6491882"/>
              <a:gd name="connsiteX362" fmla="*/ 4287204 w 5089578"/>
              <a:gd name="connsiteY362" fmla="*/ 1267131 h 6491882"/>
              <a:gd name="connsiteX363" fmla="*/ 4249845 w 5089578"/>
              <a:gd name="connsiteY363" fmla="*/ 1320079 h 6491882"/>
              <a:gd name="connsiteX364" fmla="*/ 4253834 w 5089578"/>
              <a:gd name="connsiteY364" fmla="*/ 1369706 h 6491882"/>
              <a:gd name="connsiteX365" fmla="*/ 4258300 w 5089578"/>
              <a:gd name="connsiteY365" fmla="*/ 1373507 h 6491882"/>
              <a:gd name="connsiteX366" fmla="*/ 4223417 w 5089578"/>
              <a:gd name="connsiteY366" fmla="*/ 1405447 h 6491882"/>
              <a:gd name="connsiteX367" fmla="*/ 4188055 w 5089578"/>
              <a:gd name="connsiteY367" fmla="*/ 1483210 h 6491882"/>
              <a:gd name="connsiteX368" fmla="*/ 4215527 w 5089578"/>
              <a:gd name="connsiteY368" fmla="*/ 1514293 h 6491882"/>
              <a:gd name="connsiteX369" fmla="*/ 4249276 w 5089578"/>
              <a:gd name="connsiteY369" fmla="*/ 1519899 h 6491882"/>
              <a:gd name="connsiteX370" fmla="*/ 4286117 w 5089578"/>
              <a:gd name="connsiteY370" fmla="*/ 1589771 h 6491882"/>
              <a:gd name="connsiteX371" fmla="*/ 4259260 w 5089578"/>
              <a:gd name="connsiteY371" fmla="*/ 1643955 h 6491882"/>
              <a:gd name="connsiteX372" fmla="*/ 4232307 w 5089578"/>
              <a:gd name="connsiteY372" fmla="*/ 1671099 h 6491882"/>
              <a:gd name="connsiteX373" fmla="*/ 4167621 w 5089578"/>
              <a:gd name="connsiteY373" fmla="*/ 1643008 h 6491882"/>
              <a:gd name="connsiteX374" fmla="*/ 4143950 w 5089578"/>
              <a:gd name="connsiteY374" fmla="*/ 1607459 h 6491882"/>
              <a:gd name="connsiteX375" fmla="*/ 4155360 w 5089578"/>
              <a:gd name="connsiteY375" fmla="*/ 1594053 h 6491882"/>
              <a:gd name="connsiteX376" fmla="*/ 4153025 w 5089578"/>
              <a:gd name="connsiteY376" fmla="*/ 1565109 h 6491882"/>
              <a:gd name="connsiteX377" fmla="*/ 4143093 w 5089578"/>
              <a:gd name="connsiteY377" fmla="*/ 1545093 h 6491882"/>
              <a:gd name="connsiteX378" fmla="*/ 4049549 w 5089578"/>
              <a:gd name="connsiteY378" fmla="*/ 1546384 h 6491882"/>
              <a:gd name="connsiteX379" fmla="*/ 3950590 w 5089578"/>
              <a:gd name="connsiteY379" fmla="*/ 1635503 h 6491882"/>
              <a:gd name="connsiteX380" fmla="*/ 3958385 w 5089578"/>
              <a:gd name="connsiteY380" fmla="*/ 1680656 h 6491882"/>
              <a:gd name="connsiteX381" fmla="*/ 3957911 w 5089578"/>
              <a:gd name="connsiteY381" fmla="*/ 1726476 h 6491882"/>
              <a:gd name="connsiteX382" fmla="*/ 4003262 w 5089578"/>
              <a:gd name="connsiteY382" fmla="*/ 1772772 h 6491882"/>
              <a:gd name="connsiteX383" fmla="*/ 4057587 w 5089578"/>
              <a:gd name="connsiteY383" fmla="*/ 1749676 h 6491882"/>
              <a:gd name="connsiteX384" fmla="*/ 4119711 w 5089578"/>
              <a:gd name="connsiteY384" fmla="*/ 1771728 h 6491882"/>
              <a:gd name="connsiteX385" fmla="*/ 4126841 w 5089578"/>
              <a:gd name="connsiteY385" fmla="*/ 1808614 h 6491882"/>
              <a:gd name="connsiteX386" fmla="*/ 4156310 w 5089578"/>
              <a:gd name="connsiteY386" fmla="*/ 1864512 h 6491882"/>
              <a:gd name="connsiteX387" fmla="*/ 4169383 w 5089578"/>
              <a:gd name="connsiteY387" fmla="*/ 1871777 h 6491882"/>
              <a:gd name="connsiteX388" fmla="*/ 4182456 w 5089578"/>
              <a:gd name="connsiteY388" fmla="*/ 1879052 h 6491882"/>
              <a:gd name="connsiteX389" fmla="*/ 4190059 w 5089578"/>
              <a:gd name="connsiteY389" fmla="*/ 1870118 h 6491882"/>
              <a:gd name="connsiteX390" fmla="*/ 4207262 w 5089578"/>
              <a:gd name="connsiteY390" fmla="*/ 1877055 h 6491882"/>
              <a:gd name="connsiteX391" fmla="*/ 4224469 w 5089578"/>
              <a:gd name="connsiteY391" fmla="*/ 1883998 h 6491882"/>
              <a:gd name="connsiteX392" fmla="*/ 4246572 w 5089578"/>
              <a:gd name="connsiteY392" fmla="*/ 1925913 h 6491882"/>
              <a:gd name="connsiteX393" fmla="*/ 4230797 w 5089578"/>
              <a:gd name="connsiteY393" fmla="*/ 1962561 h 6491882"/>
              <a:gd name="connsiteX394" fmla="*/ 4221712 w 5089578"/>
              <a:gd name="connsiteY394" fmla="*/ 2004911 h 6491882"/>
              <a:gd name="connsiteX395" fmla="*/ 4263927 w 5089578"/>
              <a:gd name="connsiteY395" fmla="*/ 2063944 h 6491882"/>
              <a:gd name="connsiteX396" fmla="*/ 4312550 w 5089578"/>
              <a:gd name="connsiteY396" fmla="*/ 2047547 h 6491882"/>
              <a:gd name="connsiteX397" fmla="*/ 4368971 w 5089578"/>
              <a:gd name="connsiteY397" fmla="*/ 2076300 h 6491882"/>
              <a:gd name="connsiteX398" fmla="*/ 4369637 w 5089578"/>
              <a:gd name="connsiteY398" fmla="*/ 2084569 h 6491882"/>
              <a:gd name="connsiteX399" fmla="*/ 4315162 w 5089578"/>
              <a:gd name="connsiteY399" fmla="*/ 2157630 h 6491882"/>
              <a:gd name="connsiteX400" fmla="*/ 4344732 w 5089578"/>
              <a:gd name="connsiteY400" fmla="*/ 2240573 h 6491882"/>
              <a:gd name="connsiteX401" fmla="*/ 4380049 w 5089578"/>
              <a:gd name="connsiteY401" fmla="*/ 2239811 h 6491882"/>
              <a:gd name="connsiteX402" fmla="*/ 4412226 w 5089578"/>
              <a:gd name="connsiteY402" fmla="*/ 2251791 h 6491882"/>
              <a:gd name="connsiteX403" fmla="*/ 4416693 w 5089578"/>
              <a:gd name="connsiteY403" fmla="*/ 2255591 h 6491882"/>
              <a:gd name="connsiteX404" fmla="*/ 4409090 w 5089578"/>
              <a:gd name="connsiteY404" fmla="*/ 2264526 h 6491882"/>
              <a:gd name="connsiteX405" fmla="*/ 4409942 w 5089578"/>
              <a:gd name="connsiteY405" fmla="*/ 2326888 h 6491882"/>
              <a:gd name="connsiteX406" fmla="*/ 4418882 w 5089578"/>
              <a:gd name="connsiteY406" fmla="*/ 2334496 h 6491882"/>
              <a:gd name="connsiteX407" fmla="*/ 4406812 w 5089578"/>
              <a:gd name="connsiteY407" fmla="*/ 2339628 h 6491882"/>
              <a:gd name="connsiteX408" fmla="*/ 4398538 w 5089578"/>
              <a:gd name="connsiteY408" fmla="*/ 2340289 h 6491882"/>
              <a:gd name="connsiteX409" fmla="*/ 4356707 w 5089578"/>
              <a:gd name="connsiteY409" fmla="*/ 2389443 h 6491882"/>
              <a:gd name="connsiteX410" fmla="*/ 4361845 w 5089578"/>
              <a:gd name="connsiteY410" fmla="*/ 2401517 h 6491882"/>
              <a:gd name="connsiteX411" fmla="*/ 4376582 w 5089578"/>
              <a:gd name="connsiteY411" fmla="*/ 2429464 h 6491882"/>
              <a:gd name="connsiteX412" fmla="*/ 4370971 w 5089578"/>
              <a:gd name="connsiteY412" fmla="*/ 2463209 h 6491882"/>
              <a:gd name="connsiteX413" fmla="*/ 4388844 w 5089578"/>
              <a:gd name="connsiteY413" fmla="*/ 2478420 h 6491882"/>
              <a:gd name="connsiteX414" fmla="*/ 4406813 w 5089578"/>
              <a:gd name="connsiteY414" fmla="*/ 2520678 h 6491882"/>
              <a:gd name="connsiteX415" fmla="*/ 4428579 w 5089578"/>
              <a:gd name="connsiteY415" fmla="*/ 2558469 h 6491882"/>
              <a:gd name="connsiteX416" fmla="*/ 4436186 w 5089578"/>
              <a:gd name="connsiteY416" fmla="*/ 2549530 h 6491882"/>
              <a:gd name="connsiteX417" fmla="*/ 4475401 w 5089578"/>
              <a:gd name="connsiteY417" fmla="*/ 2571350 h 6491882"/>
              <a:gd name="connsiteX418" fmla="*/ 4510810 w 5089578"/>
              <a:gd name="connsiteY418" fmla="*/ 2597632 h 6491882"/>
              <a:gd name="connsiteX419" fmla="*/ 4515942 w 5089578"/>
              <a:gd name="connsiteY419" fmla="*/ 2609702 h 6491882"/>
              <a:gd name="connsiteX420" fmla="*/ 4516613 w 5089578"/>
              <a:gd name="connsiteY420" fmla="*/ 2617976 h 6491882"/>
              <a:gd name="connsiteX421" fmla="*/ 4505203 w 5089578"/>
              <a:gd name="connsiteY421" fmla="*/ 2631380 h 6491882"/>
              <a:gd name="connsiteX422" fmla="*/ 4514137 w 5089578"/>
              <a:gd name="connsiteY422" fmla="*/ 2638983 h 6491882"/>
              <a:gd name="connsiteX423" fmla="*/ 4510336 w 5089578"/>
              <a:gd name="connsiteY423" fmla="*/ 2643451 h 6491882"/>
              <a:gd name="connsiteX424" fmla="*/ 4477353 w 5089578"/>
              <a:gd name="connsiteY424" fmla="*/ 2673156 h 6491882"/>
              <a:gd name="connsiteX425" fmla="*/ 4443695 w 5089578"/>
              <a:gd name="connsiteY425" fmla="*/ 2694593 h 6491882"/>
              <a:gd name="connsiteX426" fmla="*/ 4434761 w 5089578"/>
              <a:gd name="connsiteY426" fmla="*/ 2686991 h 6491882"/>
              <a:gd name="connsiteX427" fmla="*/ 4411282 w 5089578"/>
              <a:gd name="connsiteY427" fmla="*/ 2705528 h 6491882"/>
              <a:gd name="connsiteX428" fmla="*/ 4415749 w 5089578"/>
              <a:gd name="connsiteY428" fmla="*/ 2709330 h 6491882"/>
              <a:gd name="connsiteX429" fmla="*/ 4361379 w 5089578"/>
              <a:gd name="connsiteY429" fmla="*/ 2809428 h 6491882"/>
              <a:gd name="connsiteX430" fmla="*/ 4369361 w 5089578"/>
              <a:gd name="connsiteY430" fmla="*/ 2908673 h 6491882"/>
              <a:gd name="connsiteX431" fmla="*/ 4391036 w 5089578"/>
              <a:gd name="connsiteY431" fmla="*/ 2919416 h 6491882"/>
              <a:gd name="connsiteX432" fmla="*/ 4412710 w 5089578"/>
              <a:gd name="connsiteY432" fmla="*/ 2930160 h 6491882"/>
              <a:gd name="connsiteX433" fmla="*/ 4423978 w 5089578"/>
              <a:gd name="connsiteY433" fmla="*/ 2966706 h 6491882"/>
              <a:gd name="connsiteX434" fmla="*/ 4398357 w 5089578"/>
              <a:gd name="connsiteY434" fmla="*/ 3010388 h 6491882"/>
              <a:gd name="connsiteX435" fmla="*/ 4319454 w 5089578"/>
              <a:gd name="connsiteY435" fmla="*/ 3012577 h 6491882"/>
              <a:gd name="connsiteX436" fmla="*/ 4311851 w 5089578"/>
              <a:gd name="connsiteY436" fmla="*/ 3021511 h 6491882"/>
              <a:gd name="connsiteX437" fmla="*/ 4295314 w 5089578"/>
              <a:gd name="connsiteY437" fmla="*/ 3022842 h 6491882"/>
              <a:gd name="connsiteX438" fmla="*/ 4254149 w 5089578"/>
              <a:gd name="connsiteY438" fmla="*/ 3080262 h 6491882"/>
              <a:gd name="connsiteX439" fmla="*/ 4259614 w 5089578"/>
              <a:gd name="connsiteY439" fmla="*/ 3096466 h 6491882"/>
              <a:gd name="connsiteX440" fmla="*/ 4249208 w 5089578"/>
              <a:gd name="connsiteY440" fmla="*/ 3122279 h 6491882"/>
              <a:gd name="connsiteX441" fmla="*/ 4263279 w 5089578"/>
              <a:gd name="connsiteY441" fmla="*/ 3141956 h 6491882"/>
              <a:gd name="connsiteX442" fmla="*/ 4278345 w 5089578"/>
              <a:gd name="connsiteY442" fmla="*/ 3174043 h 6491882"/>
              <a:gd name="connsiteX443" fmla="*/ 4276868 w 5089578"/>
              <a:gd name="connsiteY443" fmla="*/ 3207454 h 6491882"/>
              <a:gd name="connsiteX444" fmla="*/ 4258526 w 5089578"/>
              <a:gd name="connsiteY444" fmla="*/ 3238068 h 6491882"/>
              <a:gd name="connsiteX445" fmla="*/ 4225110 w 5089578"/>
              <a:gd name="connsiteY445" fmla="*/ 3236595 h 6491882"/>
              <a:gd name="connsiteX446" fmla="*/ 4187231 w 5089578"/>
              <a:gd name="connsiteY446" fmla="*/ 3231317 h 6491882"/>
              <a:gd name="connsiteX447" fmla="*/ 4121728 w 5089578"/>
              <a:gd name="connsiteY447" fmla="*/ 3244911 h 6491882"/>
              <a:gd name="connsiteX448" fmla="*/ 4092170 w 5089578"/>
              <a:gd name="connsiteY448" fmla="*/ 3343016 h 6491882"/>
              <a:gd name="connsiteX449" fmla="*/ 4080952 w 5089578"/>
              <a:gd name="connsiteY449" fmla="*/ 3410510 h 6491882"/>
              <a:gd name="connsiteX450" fmla="*/ 4046729 w 5089578"/>
              <a:gd name="connsiteY450" fmla="*/ 3450723 h 6491882"/>
              <a:gd name="connsiteX451" fmla="*/ 3942582 w 5089578"/>
              <a:gd name="connsiteY451" fmla="*/ 3423726 h 6491882"/>
              <a:gd name="connsiteX452" fmla="*/ 3833026 w 5089578"/>
              <a:gd name="connsiteY452" fmla="*/ 3484570 h 6491882"/>
              <a:gd name="connsiteX453" fmla="*/ 3872573 w 5089578"/>
              <a:gd name="connsiteY453" fmla="*/ 3510525 h 6491882"/>
              <a:gd name="connsiteX454" fmla="*/ 3880181 w 5089578"/>
              <a:gd name="connsiteY454" fmla="*/ 3501585 h 6491882"/>
              <a:gd name="connsiteX455" fmla="*/ 3956135 w 5089578"/>
              <a:gd name="connsiteY455" fmla="*/ 3566225 h 6491882"/>
              <a:gd name="connsiteX456" fmla="*/ 3999247 w 5089578"/>
              <a:gd name="connsiteY456" fmla="*/ 3610617 h 6491882"/>
              <a:gd name="connsiteX457" fmla="*/ 4042355 w 5089578"/>
              <a:gd name="connsiteY457" fmla="*/ 3655015 h 6491882"/>
              <a:gd name="connsiteX458" fmla="*/ 4049962 w 5089578"/>
              <a:gd name="connsiteY458" fmla="*/ 3646075 h 6491882"/>
              <a:gd name="connsiteX459" fmla="*/ 4055574 w 5089578"/>
              <a:gd name="connsiteY459" fmla="*/ 3612331 h 6491882"/>
              <a:gd name="connsiteX460" fmla="*/ 4099724 w 5089578"/>
              <a:gd name="connsiteY460" fmla="*/ 3592129 h 6491882"/>
              <a:gd name="connsiteX461" fmla="*/ 4151014 w 5089578"/>
              <a:gd name="connsiteY461" fmla="*/ 3608811 h 6491882"/>
              <a:gd name="connsiteX462" fmla="*/ 4165751 w 5089578"/>
              <a:gd name="connsiteY462" fmla="*/ 3636758 h 6491882"/>
              <a:gd name="connsiteX463" fmla="*/ 4120119 w 5089578"/>
              <a:gd name="connsiteY463" fmla="*/ 3690377 h 6491882"/>
              <a:gd name="connsiteX464" fmla="*/ 4094643 w 5089578"/>
              <a:gd name="connsiteY464" fmla="*/ 3684100 h 6491882"/>
              <a:gd name="connsiteX465" fmla="*/ 4091502 w 5089578"/>
              <a:gd name="connsiteY465" fmla="*/ 3696841 h 6491882"/>
              <a:gd name="connsiteX466" fmla="*/ 4108140 w 5089578"/>
              <a:gd name="connsiteY466" fmla="*/ 3722553 h 6491882"/>
              <a:gd name="connsiteX467" fmla="*/ 4129250 w 5089578"/>
              <a:gd name="connsiteY467" fmla="*/ 3752072 h 6491882"/>
              <a:gd name="connsiteX468" fmla="*/ 4157383 w 5089578"/>
              <a:gd name="connsiteY468" fmla="*/ 3791428 h 6491882"/>
              <a:gd name="connsiteX469" fmla="*/ 4149780 w 5089578"/>
              <a:gd name="connsiteY469" fmla="*/ 3800362 h 6491882"/>
              <a:gd name="connsiteX470" fmla="*/ 4177258 w 5089578"/>
              <a:gd name="connsiteY470" fmla="*/ 3831449 h 6491882"/>
              <a:gd name="connsiteX471" fmla="*/ 4208628 w 5089578"/>
              <a:gd name="connsiteY471" fmla="*/ 3885113 h 6491882"/>
              <a:gd name="connsiteX472" fmla="*/ 4264808 w 5089578"/>
              <a:gd name="connsiteY472" fmla="*/ 3936775 h 6491882"/>
              <a:gd name="connsiteX473" fmla="*/ 4257205 w 5089578"/>
              <a:gd name="connsiteY473" fmla="*/ 3945709 h 6491882"/>
              <a:gd name="connsiteX474" fmla="*/ 4293617 w 5089578"/>
              <a:gd name="connsiteY474" fmla="*/ 3984399 h 6491882"/>
              <a:gd name="connsiteX475" fmla="*/ 4292377 w 5089578"/>
              <a:gd name="connsiteY475" fmla="*/ 3994907 h 6491882"/>
              <a:gd name="connsiteX476" fmla="*/ 4291141 w 5089578"/>
              <a:gd name="connsiteY476" fmla="*/ 4005408 h 6491882"/>
              <a:gd name="connsiteX477" fmla="*/ 4322421 w 5089578"/>
              <a:gd name="connsiteY477" fmla="*/ 4032028 h 6491882"/>
              <a:gd name="connsiteX478" fmla="*/ 4368814 w 5089578"/>
              <a:gd name="connsiteY478" fmla="*/ 4013726 h 6491882"/>
              <a:gd name="connsiteX479" fmla="*/ 4422998 w 5089578"/>
              <a:gd name="connsiteY479" fmla="*/ 4040583 h 6491882"/>
              <a:gd name="connsiteX480" fmla="*/ 4415395 w 5089578"/>
              <a:gd name="connsiteY480" fmla="*/ 4049517 h 6491882"/>
              <a:gd name="connsiteX481" fmla="*/ 4433263 w 5089578"/>
              <a:gd name="connsiteY481" fmla="*/ 4064723 h 6491882"/>
              <a:gd name="connsiteX482" fmla="*/ 4431458 w 5089578"/>
              <a:gd name="connsiteY482" fmla="*/ 4094006 h 6491882"/>
              <a:gd name="connsiteX483" fmla="*/ 4499144 w 5089578"/>
              <a:gd name="connsiteY483" fmla="*/ 4159311 h 6491882"/>
              <a:gd name="connsiteX484" fmla="*/ 4511214 w 5089578"/>
              <a:gd name="connsiteY484" fmla="*/ 4154178 h 6491882"/>
              <a:gd name="connsiteX485" fmla="*/ 4527756 w 5089578"/>
              <a:gd name="connsiteY485" fmla="*/ 4152852 h 6491882"/>
              <a:gd name="connsiteX486" fmla="*/ 4544963 w 5089578"/>
              <a:gd name="connsiteY486" fmla="*/ 4159784 h 6491882"/>
              <a:gd name="connsiteX487" fmla="*/ 4556368 w 5089578"/>
              <a:gd name="connsiteY487" fmla="*/ 4146383 h 6491882"/>
              <a:gd name="connsiteX488" fmla="*/ 4686607 w 5089578"/>
              <a:gd name="connsiteY488" fmla="*/ 4264924 h 6491882"/>
              <a:gd name="connsiteX489" fmla="*/ 4695072 w 5089578"/>
              <a:gd name="connsiteY489" fmla="*/ 4318350 h 6491882"/>
              <a:gd name="connsiteX490" fmla="*/ 4704864 w 5089578"/>
              <a:gd name="connsiteY490" fmla="*/ 4388320 h 6491882"/>
              <a:gd name="connsiteX491" fmla="*/ 4678914 w 5089578"/>
              <a:gd name="connsiteY491" fmla="*/ 4427862 h 6491882"/>
              <a:gd name="connsiteX492" fmla="*/ 4687848 w 5089578"/>
              <a:gd name="connsiteY492" fmla="*/ 4435465 h 6491882"/>
              <a:gd name="connsiteX493" fmla="*/ 4654291 w 5089578"/>
              <a:gd name="connsiteY493" fmla="*/ 4483947 h 6491882"/>
              <a:gd name="connsiteX494" fmla="*/ 4660089 w 5089578"/>
              <a:gd name="connsiteY494" fmla="*/ 4504295 h 6491882"/>
              <a:gd name="connsiteX495" fmla="*/ 4653812 w 5089578"/>
              <a:gd name="connsiteY495" fmla="*/ 4529771 h 6491882"/>
              <a:gd name="connsiteX496" fmla="*/ 4662752 w 5089578"/>
              <a:gd name="connsiteY496" fmla="*/ 4537379 h 6491882"/>
              <a:gd name="connsiteX497" fmla="*/ 4655149 w 5089578"/>
              <a:gd name="connsiteY497" fmla="*/ 4546313 h 6491882"/>
              <a:gd name="connsiteX498" fmla="*/ 4659374 w 5089578"/>
              <a:gd name="connsiteY498" fmla="*/ 4573024 h 6491882"/>
              <a:gd name="connsiteX499" fmla="*/ 4663609 w 5089578"/>
              <a:gd name="connsiteY499" fmla="*/ 4599735 h 6491882"/>
              <a:gd name="connsiteX500" fmla="*/ 4648398 w 5089578"/>
              <a:gd name="connsiteY500" fmla="*/ 4617608 h 6491882"/>
              <a:gd name="connsiteX501" fmla="*/ 4671500 w 5089578"/>
              <a:gd name="connsiteY501" fmla="*/ 4671938 h 6491882"/>
              <a:gd name="connsiteX502" fmla="*/ 4699068 w 5089578"/>
              <a:gd name="connsiteY502" fmla="*/ 4730069 h 6491882"/>
              <a:gd name="connsiteX503" fmla="*/ 4726541 w 5089578"/>
              <a:gd name="connsiteY503" fmla="*/ 4761151 h 6491882"/>
              <a:gd name="connsiteX504" fmla="*/ 4725311 w 5089578"/>
              <a:gd name="connsiteY504" fmla="*/ 4771657 h 6491882"/>
              <a:gd name="connsiteX505" fmla="*/ 4724071 w 5089578"/>
              <a:gd name="connsiteY505" fmla="*/ 4782165 h 6491882"/>
              <a:gd name="connsiteX506" fmla="*/ 4733005 w 5089578"/>
              <a:gd name="connsiteY506" fmla="*/ 4789768 h 6491882"/>
              <a:gd name="connsiteX507" fmla="*/ 4735859 w 5089578"/>
              <a:gd name="connsiteY507" fmla="*/ 4876939 h 6491882"/>
              <a:gd name="connsiteX508" fmla="*/ 4698409 w 5089578"/>
              <a:gd name="connsiteY508" fmla="*/ 4902843 h 6491882"/>
              <a:gd name="connsiteX509" fmla="*/ 4657818 w 5089578"/>
              <a:gd name="connsiteY509" fmla="*/ 4941489 h 6491882"/>
              <a:gd name="connsiteX510" fmla="*/ 4643460 w 5089578"/>
              <a:gd name="connsiteY510" fmla="*/ 5021723 h 6491882"/>
              <a:gd name="connsiteX511" fmla="*/ 4632056 w 5089578"/>
              <a:gd name="connsiteY511" fmla="*/ 5035124 h 6491882"/>
              <a:gd name="connsiteX512" fmla="*/ 4641656 w 5089578"/>
              <a:gd name="connsiteY512" fmla="*/ 5051005 h 6491882"/>
              <a:gd name="connsiteX513" fmla="*/ 4635813 w 5089578"/>
              <a:gd name="connsiteY513" fmla="*/ 5107659 h 6491882"/>
              <a:gd name="connsiteX514" fmla="*/ 4642609 w 5089578"/>
              <a:gd name="connsiteY514" fmla="*/ 5140410 h 6491882"/>
              <a:gd name="connsiteX515" fmla="*/ 4642705 w 5089578"/>
              <a:gd name="connsiteY515" fmla="*/ 5167449 h 6491882"/>
              <a:gd name="connsiteX516" fmla="*/ 4612949 w 5089578"/>
              <a:gd name="connsiteY516" fmla="*/ 5211464 h 6491882"/>
              <a:gd name="connsiteX517" fmla="*/ 4602447 w 5089578"/>
              <a:gd name="connsiteY517" fmla="*/ 5210229 h 6491882"/>
              <a:gd name="connsiteX518" fmla="*/ 4588139 w 5089578"/>
              <a:gd name="connsiteY518" fmla="*/ 5213466 h 6491882"/>
              <a:gd name="connsiteX519" fmla="*/ 4589470 w 5089578"/>
              <a:gd name="connsiteY519" fmla="*/ 5230003 h 6491882"/>
              <a:gd name="connsiteX520" fmla="*/ 4575595 w 5089578"/>
              <a:gd name="connsiteY520" fmla="*/ 5264417 h 6491882"/>
              <a:gd name="connsiteX521" fmla="*/ 4603063 w 5089578"/>
              <a:gd name="connsiteY521" fmla="*/ 5295505 h 6491882"/>
              <a:gd name="connsiteX522" fmla="*/ 4571885 w 5089578"/>
              <a:gd name="connsiteY522" fmla="*/ 5295928 h 6491882"/>
              <a:gd name="connsiteX523" fmla="*/ 4545839 w 5089578"/>
              <a:gd name="connsiteY523" fmla="*/ 5308432 h 6491882"/>
              <a:gd name="connsiteX524" fmla="*/ 4529822 w 5089578"/>
              <a:gd name="connsiteY524" fmla="*/ 5367990 h 6491882"/>
              <a:gd name="connsiteX525" fmla="*/ 4518937 w 5089578"/>
              <a:gd name="connsiteY525" fmla="*/ 5439618 h 6491882"/>
              <a:gd name="connsiteX526" fmla="*/ 4502396 w 5089578"/>
              <a:gd name="connsiteY526" fmla="*/ 5440954 h 6491882"/>
              <a:gd name="connsiteX527" fmla="*/ 4490321 w 5089578"/>
              <a:gd name="connsiteY527" fmla="*/ 5446082 h 6491882"/>
              <a:gd name="connsiteX528" fmla="*/ 4476920 w 5089578"/>
              <a:gd name="connsiteY528" fmla="*/ 5434678 h 6491882"/>
              <a:gd name="connsiteX529" fmla="*/ 4468984 w 5089578"/>
              <a:gd name="connsiteY529" fmla="*/ 5439477 h 6491882"/>
              <a:gd name="connsiteX530" fmla="*/ 4461044 w 5089578"/>
              <a:gd name="connsiteY530" fmla="*/ 5444282 h 6491882"/>
              <a:gd name="connsiteX531" fmla="*/ 4447637 w 5089578"/>
              <a:gd name="connsiteY531" fmla="*/ 5432873 h 6491882"/>
              <a:gd name="connsiteX532" fmla="*/ 4408287 w 5089578"/>
              <a:gd name="connsiteY532" fmla="*/ 5461011 h 6491882"/>
              <a:gd name="connsiteX533" fmla="*/ 4388035 w 5089578"/>
              <a:gd name="connsiteY533" fmla="*/ 5493858 h 6491882"/>
              <a:gd name="connsiteX534" fmla="*/ 4387465 w 5089578"/>
              <a:gd name="connsiteY534" fmla="*/ 5512629 h 6491882"/>
              <a:gd name="connsiteX535" fmla="*/ 4401536 w 5089578"/>
              <a:gd name="connsiteY535" fmla="*/ 5532306 h 6491882"/>
              <a:gd name="connsiteX536" fmla="*/ 4409236 w 5089578"/>
              <a:gd name="connsiteY536" fmla="*/ 5550421 h 6491882"/>
              <a:gd name="connsiteX537" fmla="*/ 4401724 w 5089578"/>
              <a:gd name="connsiteY537" fmla="*/ 5586399 h 6491882"/>
              <a:gd name="connsiteX538" fmla="*/ 4397257 w 5089578"/>
              <a:gd name="connsiteY538" fmla="*/ 5582598 h 6491882"/>
              <a:gd name="connsiteX539" fmla="*/ 4372784 w 5089578"/>
              <a:gd name="connsiteY539" fmla="*/ 5588728 h 6491882"/>
              <a:gd name="connsiteX540" fmla="*/ 4340033 w 5089578"/>
              <a:gd name="connsiteY540" fmla="*/ 5595525 h 6491882"/>
              <a:gd name="connsiteX541" fmla="*/ 4290412 w 5089578"/>
              <a:gd name="connsiteY541" fmla="*/ 5599518 h 6491882"/>
              <a:gd name="connsiteX542" fmla="*/ 4310797 w 5089578"/>
              <a:gd name="connsiteY542" fmla="*/ 5697767 h 6491882"/>
              <a:gd name="connsiteX543" fmla="*/ 4317785 w 5089578"/>
              <a:gd name="connsiteY543" fmla="*/ 5784606 h 6491882"/>
              <a:gd name="connsiteX544" fmla="*/ 4279241 w 5089578"/>
              <a:gd name="connsiteY544" fmla="*/ 5771058 h 6491882"/>
              <a:gd name="connsiteX545" fmla="*/ 4239360 w 5089578"/>
              <a:gd name="connsiteY545" fmla="*/ 5740970 h 6491882"/>
              <a:gd name="connsiteX546" fmla="*/ 4246963 w 5089578"/>
              <a:gd name="connsiteY546" fmla="*/ 5732036 h 6491882"/>
              <a:gd name="connsiteX547" fmla="*/ 4233230 w 5089578"/>
              <a:gd name="connsiteY547" fmla="*/ 5716497 h 6491882"/>
              <a:gd name="connsiteX548" fmla="*/ 4219491 w 5089578"/>
              <a:gd name="connsiteY548" fmla="*/ 5700954 h 6491882"/>
              <a:gd name="connsiteX549" fmla="*/ 4215689 w 5089578"/>
              <a:gd name="connsiteY549" fmla="*/ 5705421 h 6491882"/>
              <a:gd name="connsiteX550" fmla="*/ 4139454 w 5089578"/>
              <a:gd name="connsiteY550" fmla="*/ 5740688 h 6491882"/>
              <a:gd name="connsiteX551" fmla="*/ 4126809 w 5089578"/>
              <a:gd name="connsiteY551" fmla="*/ 5764596 h 6491882"/>
              <a:gd name="connsiteX552" fmla="*/ 4110363 w 5089578"/>
              <a:gd name="connsiteY552" fmla="*/ 5792971 h 6491882"/>
              <a:gd name="connsiteX553" fmla="*/ 4101429 w 5089578"/>
              <a:gd name="connsiteY553" fmla="*/ 5785368 h 6491882"/>
              <a:gd name="connsiteX554" fmla="*/ 4091588 w 5089578"/>
              <a:gd name="connsiteY554" fmla="*/ 5792407 h 6491882"/>
              <a:gd name="connsiteX555" fmla="*/ 4077950 w 5089578"/>
              <a:gd name="connsiteY555" fmla="*/ 5803906 h 6491882"/>
              <a:gd name="connsiteX556" fmla="*/ 4069011 w 5089578"/>
              <a:gd name="connsiteY556" fmla="*/ 5796299 h 6491882"/>
              <a:gd name="connsiteX557" fmla="*/ 4048759 w 5089578"/>
              <a:gd name="connsiteY557" fmla="*/ 5829146 h 6491882"/>
              <a:gd name="connsiteX558" fmla="*/ 4040586 w 5089578"/>
              <a:gd name="connsiteY558" fmla="*/ 5856861 h 6491882"/>
              <a:gd name="connsiteX559" fmla="*/ 4006368 w 5089578"/>
              <a:gd name="connsiteY559" fmla="*/ 5897068 h 6491882"/>
              <a:gd name="connsiteX560" fmla="*/ 3992962 w 5089578"/>
              <a:gd name="connsiteY560" fmla="*/ 5885659 h 6491882"/>
              <a:gd name="connsiteX561" fmla="*/ 3978986 w 5089578"/>
              <a:gd name="connsiteY561" fmla="*/ 5893030 h 6491882"/>
              <a:gd name="connsiteX562" fmla="*/ 3959878 w 5089578"/>
              <a:gd name="connsiteY562" fmla="*/ 5888322 h 6491882"/>
              <a:gd name="connsiteX563" fmla="*/ 3915864 w 5089578"/>
              <a:gd name="connsiteY563" fmla="*/ 5858575 h 6491882"/>
              <a:gd name="connsiteX564" fmla="*/ 3899322 w 5089578"/>
              <a:gd name="connsiteY564" fmla="*/ 5859902 h 6491882"/>
              <a:gd name="connsiteX565" fmla="*/ 3883446 w 5089578"/>
              <a:gd name="connsiteY565" fmla="*/ 5869506 h 6491882"/>
              <a:gd name="connsiteX566" fmla="*/ 3862436 w 5089578"/>
              <a:gd name="connsiteY566" fmla="*/ 5867031 h 6491882"/>
              <a:gd name="connsiteX567" fmla="*/ 3851027 w 5089578"/>
              <a:gd name="connsiteY567" fmla="*/ 5880437 h 6491882"/>
              <a:gd name="connsiteX568" fmla="*/ 3842431 w 5089578"/>
              <a:gd name="connsiteY568" fmla="*/ 5876963 h 6491882"/>
              <a:gd name="connsiteX569" fmla="*/ 3833825 w 5089578"/>
              <a:gd name="connsiteY569" fmla="*/ 5873500 h 6491882"/>
              <a:gd name="connsiteX570" fmla="*/ 3799607 w 5089578"/>
              <a:gd name="connsiteY570" fmla="*/ 5913707 h 6491882"/>
              <a:gd name="connsiteX571" fmla="*/ 3808541 w 5089578"/>
              <a:gd name="connsiteY571" fmla="*/ 5921310 h 6491882"/>
              <a:gd name="connsiteX572" fmla="*/ 3740568 w 5089578"/>
              <a:gd name="connsiteY572" fmla="*/ 5955918 h 6491882"/>
              <a:gd name="connsiteX573" fmla="*/ 3695223 w 5089578"/>
              <a:gd name="connsiteY573" fmla="*/ 5909625 h 6491882"/>
              <a:gd name="connsiteX574" fmla="*/ 3664705 w 5089578"/>
              <a:gd name="connsiteY574" fmla="*/ 5918322 h 6491882"/>
              <a:gd name="connsiteX575" fmla="*/ 3631722 w 5089578"/>
              <a:gd name="connsiteY575" fmla="*/ 5948028 h 6491882"/>
              <a:gd name="connsiteX576" fmla="*/ 3610905 w 5089578"/>
              <a:gd name="connsiteY576" fmla="*/ 5999651 h 6491882"/>
              <a:gd name="connsiteX577" fmla="*/ 3598165 w 5089578"/>
              <a:gd name="connsiteY577" fmla="*/ 5996510 h 6491882"/>
              <a:gd name="connsiteX578" fmla="*/ 3589896 w 5089578"/>
              <a:gd name="connsiteY578" fmla="*/ 5997175 h 6491882"/>
              <a:gd name="connsiteX579" fmla="*/ 3540749 w 5089578"/>
              <a:gd name="connsiteY579" fmla="*/ 5955349 h 6491882"/>
              <a:gd name="connsiteX580" fmla="*/ 3533141 w 5089578"/>
              <a:gd name="connsiteY580" fmla="*/ 5964289 h 6491882"/>
              <a:gd name="connsiteX581" fmla="*/ 3475252 w 5089578"/>
              <a:gd name="connsiteY581" fmla="*/ 5968947 h 6491882"/>
              <a:gd name="connsiteX582" fmla="*/ 3400151 w 5089578"/>
              <a:gd name="connsiteY582" fmla="*/ 5966669 h 6491882"/>
              <a:gd name="connsiteX583" fmla="*/ 3391212 w 5089578"/>
              <a:gd name="connsiteY583" fmla="*/ 5959062 h 6491882"/>
              <a:gd name="connsiteX584" fmla="*/ 3352093 w 5089578"/>
              <a:gd name="connsiteY584" fmla="*/ 5964290 h 6491882"/>
              <a:gd name="connsiteX585" fmla="*/ 3308507 w 5089578"/>
              <a:gd name="connsiteY585" fmla="*/ 5965717 h 6491882"/>
              <a:gd name="connsiteX586" fmla="*/ 3310938 w 5089578"/>
              <a:gd name="connsiteY586" fmla="*/ 6021710 h 6491882"/>
              <a:gd name="connsiteX587" fmla="*/ 3296816 w 5089578"/>
              <a:gd name="connsiteY587" fmla="*/ 6079030 h 6491882"/>
              <a:gd name="connsiteX588" fmla="*/ 3273337 w 5089578"/>
              <a:gd name="connsiteY588" fmla="*/ 6097569 h 6491882"/>
              <a:gd name="connsiteX589" fmla="*/ 3295677 w 5089578"/>
              <a:gd name="connsiteY589" fmla="*/ 6116581 h 6491882"/>
              <a:gd name="connsiteX590" fmla="*/ 3295108 w 5089578"/>
              <a:gd name="connsiteY590" fmla="*/ 6135361 h 6491882"/>
              <a:gd name="connsiteX591" fmla="*/ 3282468 w 5089578"/>
              <a:gd name="connsiteY591" fmla="*/ 6159264 h 6491882"/>
              <a:gd name="connsiteX592" fmla="*/ 3265925 w 5089578"/>
              <a:gd name="connsiteY592" fmla="*/ 6160590 h 6491882"/>
              <a:gd name="connsiteX593" fmla="*/ 3239118 w 5089578"/>
              <a:gd name="connsiteY593" fmla="*/ 6137777 h 6491882"/>
              <a:gd name="connsiteX594" fmla="*/ 3243823 w 5089578"/>
              <a:gd name="connsiteY594" fmla="*/ 6118673 h 6491882"/>
              <a:gd name="connsiteX595" fmla="*/ 3256800 w 5089578"/>
              <a:gd name="connsiteY595" fmla="*/ 6098899 h 6491882"/>
              <a:gd name="connsiteX596" fmla="*/ 3199808 w 5089578"/>
              <a:gd name="connsiteY596" fmla="*/ 6088917 h 6491882"/>
              <a:gd name="connsiteX597" fmla="*/ 3141485 w 5089578"/>
              <a:gd name="connsiteY597" fmla="*/ 6062398 h 6491882"/>
              <a:gd name="connsiteX598" fmla="*/ 3093911 w 5089578"/>
              <a:gd name="connsiteY598" fmla="*/ 6014200 h 6491882"/>
              <a:gd name="connsiteX599" fmla="*/ 3063534 w 5089578"/>
              <a:gd name="connsiteY599" fmla="*/ 5972943 h 6491882"/>
              <a:gd name="connsiteX600" fmla="*/ 3071137 w 5089578"/>
              <a:gd name="connsiteY600" fmla="*/ 5964010 h 6491882"/>
              <a:gd name="connsiteX601" fmla="*/ 3044996 w 5089578"/>
              <a:gd name="connsiteY601" fmla="*/ 5949464 h 6491882"/>
              <a:gd name="connsiteX602" fmla="*/ 3014387 w 5089578"/>
              <a:gd name="connsiteY602" fmla="*/ 5931117 h 6491882"/>
              <a:gd name="connsiteX603" fmla="*/ 2953831 w 5089578"/>
              <a:gd name="connsiteY603" fmla="*/ 5902698 h 6491882"/>
              <a:gd name="connsiteX604" fmla="*/ 2867798 w 5089578"/>
              <a:gd name="connsiteY604" fmla="*/ 5868001 h 6491882"/>
              <a:gd name="connsiteX605" fmla="*/ 2858859 w 5089578"/>
              <a:gd name="connsiteY605" fmla="*/ 5860394 h 6491882"/>
              <a:gd name="connsiteX606" fmla="*/ 2843649 w 5089578"/>
              <a:gd name="connsiteY606" fmla="*/ 5878267 h 6491882"/>
              <a:gd name="connsiteX607" fmla="*/ 2821405 w 5089578"/>
              <a:gd name="connsiteY607" fmla="*/ 5886303 h 6491882"/>
              <a:gd name="connsiteX608" fmla="*/ 2799160 w 5089578"/>
              <a:gd name="connsiteY608" fmla="*/ 5894330 h 6491882"/>
              <a:gd name="connsiteX609" fmla="*/ 2779956 w 5089578"/>
              <a:gd name="connsiteY609" fmla="*/ 5862582 h 6491882"/>
              <a:gd name="connsiteX610" fmla="*/ 2748021 w 5089578"/>
              <a:gd name="connsiteY610" fmla="*/ 5827693 h 6491882"/>
              <a:gd name="connsiteX611" fmla="*/ 2740414 w 5089578"/>
              <a:gd name="connsiteY611" fmla="*/ 5836632 h 6491882"/>
              <a:gd name="connsiteX612" fmla="*/ 2743549 w 5089578"/>
              <a:gd name="connsiteY612" fmla="*/ 5823887 h 6491882"/>
              <a:gd name="connsiteX613" fmla="*/ 2716742 w 5089578"/>
              <a:gd name="connsiteY613" fmla="*/ 5801074 h 6491882"/>
              <a:gd name="connsiteX614" fmla="*/ 2715079 w 5089578"/>
              <a:gd name="connsiteY614" fmla="*/ 5780402 h 6491882"/>
              <a:gd name="connsiteX615" fmla="*/ 2713414 w 5089578"/>
              <a:gd name="connsiteY615" fmla="*/ 5759721 h 6491882"/>
              <a:gd name="connsiteX616" fmla="*/ 2704480 w 5089578"/>
              <a:gd name="connsiteY616" fmla="*/ 5752118 h 6491882"/>
              <a:gd name="connsiteX617" fmla="*/ 2784331 w 5089578"/>
              <a:gd name="connsiteY617" fmla="*/ 5658291 h 6491882"/>
              <a:gd name="connsiteX618" fmla="*/ 2793265 w 5089578"/>
              <a:gd name="connsiteY618" fmla="*/ 5665894 h 6491882"/>
              <a:gd name="connsiteX619" fmla="*/ 2816079 w 5089578"/>
              <a:gd name="connsiteY619" fmla="*/ 5639087 h 6491882"/>
              <a:gd name="connsiteX620" fmla="*/ 2810946 w 5089578"/>
              <a:gd name="connsiteY620" fmla="*/ 5627017 h 6491882"/>
              <a:gd name="connsiteX621" fmla="*/ 2759324 w 5089578"/>
              <a:gd name="connsiteY621" fmla="*/ 5606200 h 6491882"/>
              <a:gd name="connsiteX622" fmla="*/ 2735184 w 5089578"/>
              <a:gd name="connsiteY622" fmla="*/ 5616465 h 6491882"/>
              <a:gd name="connsiteX623" fmla="*/ 2730712 w 5089578"/>
              <a:gd name="connsiteY623" fmla="*/ 5612659 h 6491882"/>
              <a:gd name="connsiteX624" fmla="*/ 2724672 w 5089578"/>
              <a:gd name="connsiteY624" fmla="*/ 5615231 h 6491882"/>
              <a:gd name="connsiteX625" fmla="*/ 2718641 w 5089578"/>
              <a:gd name="connsiteY625" fmla="*/ 5617791 h 6491882"/>
              <a:gd name="connsiteX626" fmla="*/ 2719973 w 5089578"/>
              <a:gd name="connsiteY626" fmla="*/ 5634338 h 6491882"/>
              <a:gd name="connsiteX627" fmla="*/ 2685084 w 5089578"/>
              <a:gd name="connsiteY627" fmla="*/ 5666273 h 6491882"/>
              <a:gd name="connsiteX628" fmla="*/ 2676150 w 5089578"/>
              <a:gd name="connsiteY628" fmla="*/ 5658670 h 6491882"/>
              <a:gd name="connsiteX629" fmla="*/ 2668543 w 5089578"/>
              <a:gd name="connsiteY629" fmla="*/ 5667609 h 6491882"/>
              <a:gd name="connsiteX630" fmla="*/ 2637269 w 5089578"/>
              <a:gd name="connsiteY630" fmla="*/ 5640994 h 6491882"/>
              <a:gd name="connsiteX631" fmla="*/ 2651143 w 5089578"/>
              <a:gd name="connsiteY631" fmla="*/ 5606579 h 6491882"/>
              <a:gd name="connsiteX632" fmla="*/ 2662880 w 5089578"/>
              <a:gd name="connsiteY632" fmla="*/ 5597313 h 6491882"/>
              <a:gd name="connsiteX633" fmla="*/ 2674622 w 5089578"/>
              <a:gd name="connsiteY633" fmla="*/ 5588041 h 6491882"/>
              <a:gd name="connsiteX634" fmla="*/ 2678565 w 5089578"/>
              <a:gd name="connsiteY634" fmla="*/ 5533620 h 6491882"/>
              <a:gd name="connsiteX635" fmla="*/ 2633556 w 5089578"/>
              <a:gd name="connsiteY635" fmla="*/ 5491456 h 6491882"/>
              <a:gd name="connsiteX636" fmla="*/ 2602943 w 5089578"/>
              <a:gd name="connsiteY636" fmla="*/ 5473115 h 6491882"/>
              <a:gd name="connsiteX637" fmla="*/ 2514914 w 5089578"/>
              <a:gd name="connsiteY637" fmla="*/ 5413603 h 6491882"/>
              <a:gd name="connsiteX638" fmla="*/ 2513583 w 5089578"/>
              <a:gd name="connsiteY638" fmla="*/ 5397066 h 6491882"/>
              <a:gd name="connsiteX639" fmla="*/ 2495710 w 5089578"/>
              <a:gd name="connsiteY639" fmla="*/ 5381855 h 6491882"/>
              <a:gd name="connsiteX640" fmla="*/ 2497524 w 5089578"/>
              <a:gd name="connsiteY640" fmla="*/ 5352572 h 6491882"/>
              <a:gd name="connsiteX641" fmla="*/ 2488585 w 5089578"/>
              <a:gd name="connsiteY641" fmla="*/ 5344965 h 6491882"/>
              <a:gd name="connsiteX642" fmla="*/ 2499990 w 5089578"/>
              <a:gd name="connsiteY642" fmla="*/ 5331564 h 6491882"/>
              <a:gd name="connsiteX643" fmla="*/ 2424036 w 5089578"/>
              <a:gd name="connsiteY643" fmla="*/ 5266924 h 6491882"/>
              <a:gd name="connsiteX644" fmla="*/ 2431639 w 5089578"/>
              <a:gd name="connsiteY644" fmla="*/ 5257990 h 6491882"/>
              <a:gd name="connsiteX645" fmla="*/ 2413766 w 5089578"/>
              <a:gd name="connsiteY645" fmla="*/ 5242780 h 6491882"/>
              <a:gd name="connsiteX646" fmla="*/ 2406304 w 5089578"/>
              <a:gd name="connsiteY646" fmla="*/ 5201760 h 6491882"/>
              <a:gd name="connsiteX647" fmla="*/ 2354827 w 5089578"/>
              <a:gd name="connsiteY647" fmla="*/ 5130984 h 6491882"/>
              <a:gd name="connsiteX648" fmla="*/ 2340755 w 5089578"/>
              <a:gd name="connsiteY648" fmla="*/ 5111307 h 6491882"/>
              <a:gd name="connsiteX649" fmla="*/ 2348358 w 5089578"/>
              <a:gd name="connsiteY649" fmla="*/ 5102373 h 6491882"/>
              <a:gd name="connsiteX650" fmla="*/ 2334291 w 5089578"/>
              <a:gd name="connsiteY650" fmla="*/ 5082690 h 6491882"/>
              <a:gd name="connsiteX651" fmla="*/ 2310620 w 5089578"/>
              <a:gd name="connsiteY651" fmla="*/ 5047141 h 6491882"/>
              <a:gd name="connsiteX652" fmla="*/ 2316226 w 5089578"/>
              <a:gd name="connsiteY652" fmla="*/ 5013392 h 6491882"/>
              <a:gd name="connsiteX653" fmla="*/ 2307958 w 5089578"/>
              <a:gd name="connsiteY653" fmla="*/ 5014057 h 6491882"/>
              <a:gd name="connsiteX654" fmla="*/ 2303158 w 5089578"/>
              <a:gd name="connsiteY654" fmla="*/ 5006121 h 6491882"/>
              <a:gd name="connsiteX655" fmla="*/ 2298358 w 5089578"/>
              <a:gd name="connsiteY655" fmla="*/ 4998185 h 6491882"/>
              <a:gd name="connsiteX656" fmla="*/ 2288754 w 5089578"/>
              <a:gd name="connsiteY656" fmla="*/ 4982309 h 6491882"/>
              <a:gd name="connsiteX657" fmla="*/ 2296362 w 5089578"/>
              <a:gd name="connsiteY657" fmla="*/ 4973370 h 6491882"/>
              <a:gd name="connsiteX658" fmla="*/ 2268889 w 5089578"/>
              <a:gd name="connsiteY658" fmla="*/ 4942288 h 6491882"/>
              <a:gd name="connsiteX659" fmla="*/ 2271355 w 5089578"/>
              <a:gd name="connsiteY659" fmla="*/ 4921279 h 6491882"/>
              <a:gd name="connsiteX660" fmla="*/ 2242550 w 5089578"/>
              <a:gd name="connsiteY660" fmla="*/ 4873651 h 6491882"/>
              <a:gd name="connsiteX661" fmla="*/ 2228484 w 5089578"/>
              <a:gd name="connsiteY661" fmla="*/ 4853977 h 6491882"/>
              <a:gd name="connsiteX662" fmla="*/ 2223921 w 5089578"/>
              <a:gd name="connsiteY662" fmla="*/ 4823127 h 6491882"/>
              <a:gd name="connsiteX663" fmla="*/ 2210424 w 5089578"/>
              <a:gd name="connsiteY663" fmla="*/ 4784674 h 6491882"/>
              <a:gd name="connsiteX664" fmla="*/ 2197018 w 5089578"/>
              <a:gd name="connsiteY664" fmla="*/ 4773264 h 6491882"/>
              <a:gd name="connsiteX665" fmla="*/ 2204621 w 5089578"/>
              <a:gd name="connsiteY665" fmla="*/ 4764331 h 6491882"/>
              <a:gd name="connsiteX666" fmla="*/ 2182281 w 5089578"/>
              <a:gd name="connsiteY666" fmla="*/ 4745318 h 6491882"/>
              <a:gd name="connsiteX667" fmla="*/ 2185422 w 5089578"/>
              <a:gd name="connsiteY667" fmla="*/ 4732578 h 6491882"/>
              <a:gd name="connsiteX668" fmla="*/ 2172016 w 5089578"/>
              <a:gd name="connsiteY668" fmla="*/ 4721168 h 6491882"/>
              <a:gd name="connsiteX669" fmla="*/ 2174486 w 5089578"/>
              <a:gd name="connsiteY669" fmla="*/ 4700165 h 6491882"/>
              <a:gd name="connsiteX670" fmla="*/ 2157520 w 5089578"/>
              <a:gd name="connsiteY670" fmla="*/ 4670312 h 6491882"/>
              <a:gd name="connsiteX671" fmla="*/ 2157086 w 5089578"/>
              <a:gd name="connsiteY671" fmla="*/ 4639135 h 6491882"/>
              <a:gd name="connsiteX672" fmla="*/ 2137887 w 5089578"/>
              <a:gd name="connsiteY672" fmla="*/ 4607382 h 6491882"/>
              <a:gd name="connsiteX673" fmla="*/ 2126049 w 5089578"/>
              <a:gd name="connsiteY673" fmla="*/ 4589605 h 6491882"/>
              <a:gd name="connsiteX674" fmla="*/ 2114211 w 5089578"/>
              <a:gd name="connsiteY674" fmla="*/ 4571828 h 6491882"/>
              <a:gd name="connsiteX675" fmla="*/ 2122485 w 5089578"/>
              <a:gd name="connsiteY675" fmla="*/ 4571167 h 6491882"/>
              <a:gd name="connsiteX676" fmla="*/ 2127859 w 5089578"/>
              <a:gd name="connsiteY676" fmla="*/ 4560327 h 6491882"/>
              <a:gd name="connsiteX677" fmla="*/ 2129422 w 5089578"/>
              <a:gd name="connsiteY677" fmla="*/ 4553955 h 6491882"/>
              <a:gd name="connsiteX678" fmla="*/ 2140831 w 5089578"/>
              <a:gd name="connsiteY678" fmla="*/ 4540549 h 6491882"/>
              <a:gd name="connsiteX679" fmla="*/ 2128569 w 5089578"/>
              <a:gd name="connsiteY679" fmla="*/ 4491593 h 6491882"/>
              <a:gd name="connsiteX680" fmla="*/ 2139974 w 5089578"/>
              <a:gd name="connsiteY680" fmla="*/ 4478193 h 6491882"/>
              <a:gd name="connsiteX681" fmla="*/ 2139121 w 5089578"/>
              <a:gd name="connsiteY681" fmla="*/ 4415831 h 6491882"/>
              <a:gd name="connsiteX682" fmla="*/ 2139595 w 5089578"/>
              <a:gd name="connsiteY682" fmla="*/ 4370012 h 6491882"/>
              <a:gd name="connsiteX683" fmla="*/ 2150999 w 5089578"/>
              <a:gd name="connsiteY683" fmla="*/ 4356611 h 6491882"/>
              <a:gd name="connsiteX684" fmla="*/ 2146199 w 5089578"/>
              <a:gd name="connsiteY684" fmla="*/ 4348666 h 6491882"/>
              <a:gd name="connsiteX685" fmla="*/ 2141399 w 5089578"/>
              <a:gd name="connsiteY685" fmla="*/ 4340730 h 6491882"/>
              <a:gd name="connsiteX686" fmla="*/ 2152804 w 5089578"/>
              <a:gd name="connsiteY686" fmla="*/ 4327329 h 6491882"/>
              <a:gd name="connsiteX687" fmla="*/ 2147005 w 5089578"/>
              <a:gd name="connsiteY687" fmla="*/ 4306980 h 6491882"/>
              <a:gd name="connsiteX688" fmla="*/ 2141207 w 5089578"/>
              <a:gd name="connsiteY688" fmla="*/ 4286642 h 6491882"/>
              <a:gd name="connsiteX689" fmla="*/ 2152617 w 5089578"/>
              <a:gd name="connsiteY689" fmla="*/ 4273236 h 6491882"/>
              <a:gd name="connsiteX690" fmla="*/ 2147479 w 5089578"/>
              <a:gd name="connsiteY690" fmla="*/ 4261161 h 6491882"/>
              <a:gd name="connsiteX691" fmla="*/ 2158888 w 5089578"/>
              <a:gd name="connsiteY691" fmla="*/ 4247755 h 6491882"/>
              <a:gd name="connsiteX692" fmla="*/ 2149954 w 5089578"/>
              <a:gd name="connsiteY692" fmla="*/ 4240152 h 6491882"/>
              <a:gd name="connsiteX693" fmla="*/ 2161359 w 5089578"/>
              <a:gd name="connsiteY693" fmla="*/ 4226751 h 6491882"/>
              <a:gd name="connsiteX694" fmla="*/ 2164399 w 5089578"/>
              <a:gd name="connsiteY694" fmla="*/ 4186967 h 6491882"/>
              <a:gd name="connsiteX695" fmla="*/ 2167438 w 5089578"/>
              <a:gd name="connsiteY695" fmla="*/ 4147183 h 6491882"/>
              <a:gd name="connsiteX696" fmla="*/ 2149571 w 5089578"/>
              <a:gd name="connsiteY696" fmla="*/ 4131977 h 6491882"/>
              <a:gd name="connsiteX697" fmla="*/ 2097711 w 5089578"/>
              <a:gd name="connsiteY697" fmla="*/ 4134065 h 6491882"/>
              <a:gd name="connsiteX698" fmla="*/ 2056788 w 5089578"/>
              <a:gd name="connsiteY698" fmla="*/ 4168576 h 6491882"/>
              <a:gd name="connsiteX699" fmla="*/ 2049185 w 5089578"/>
              <a:gd name="connsiteY699" fmla="*/ 4177509 h 6491882"/>
              <a:gd name="connsiteX700" fmla="*/ 2049850 w 5089578"/>
              <a:gd name="connsiteY700" fmla="*/ 4185778 h 6491882"/>
              <a:gd name="connsiteX701" fmla="*/ 2050708 w 5089578"/>
              <a:gd name="connsiteY701" fmla="*/ 4248144 h 6491882"/>
              <a:gd name="connsiteX702" fmla="*/ 2073048 w 5089578"/>
              <a:gd name="connsiteY702" fmla="*/ 4267156 h 6491882"/>
              <a:gd name="connsiteX703" fmla="*/ 2065445 w 5089578"/>
              <a:gd name="connsiteY703" fmla="*/ 4276090 h 6491882"/>
              <a:gd name="connsiteX704" fmla="*/ 2075040 w 5089578"/>
              <a:gd name="connsiteY704" fmla="*/ 4291967 h 6491882"/>
              <a:gd name="connsiteX705" fmla="*/ 2087307 w 5089578"/>
              <a:gd name="connsiteY705" fmla="*/ 4340926 h 6491882"/>
              <a:gd name="connsiteX706" fmla="*/ 2111643 w 5089578"/>
              <a:gd name="connsiteY706" fmla="*/ 4384744 h 6491882"/>
              <a:gd name="connsiteX707" fmla="*/ 2100234 w 5089578"/>
              <a:gd name="connsiteY707" fmla="*/ 4398151 h 6491882"/>
              <a:gd name="connsiteX708" fmla="*/ 2092207 w 5089578"/>
              <a:gd name="connsiteY708" fmla="*/ 4375906 h 6491882"/>
              <a:gd name="connsiteX709" fmla="*/ 2071430 w 5089578"/>
              <a:gd name="connsiteY709" fmla="*/ 4350521 h 6491882"/>
              <a:gd name="connsiteX710" fmla="*/ 2063823 w 5089578"/>
              <a:gd name="connsiteY710" fmla="*/ 4359461 h 6491882"/>
              <a:gd name="connsiteX711" fmla="*/ 2046620 w 5089578"/>
              <a:gd name="connsiteY711" fmla="*/ 4352523 h 6491882"/>
              <a:gd name="connsiteX712" fmla="*/ 2015013 w 5089578"/>
              <a:gd name="connsiteY712" fmla="*/ 4321764 h 6491882"/>
              <a:gd name="connsiteX713" fmla="*/ 1992336 w 5089578"/>
              <a:gd name="connsiteY713" fmla="*/ 4298622 h 6491882"/>
              <a:gd name="connsiteX714" fmla="*/ 1970661 w 5089578"/>
              <a:gd name="connsiteY714" fmla="*/ 4287879 h 6491882"/>
              <a:gd name="connsiteX715" fmla="*/ 1983638 w 5089578"/>
              <a:gd name="connsiteY715" fmla="*/ 4268105 h 6491882"/>
              <a:gd name="connsiteX716" fmla="*/ 1983880 w 5089578"/>
              <a:gd name="connsiteY716" fmla="*/ 4245195 h 6491882"/>
              <a:gd name="connsiteX717" fmla="*/ 1946329 w 5089578"/>
              <a:gd name="connsiteY717" fmla="*/ 4244056 h 6491882"/>
              <a:gd name="connsiteX718" fmla="*/ 1917712 w 5089578"/>
              <a:gd name="connsiteY718" fmla="*/ 4250520 h 6491882"/>
              <a:gd name="connsiteX719" fmla="*/ 1921040 w 5089578"/>
              <a:gd name="connsiteY719" fmla="*/ 4291872 h 6491882"/>
              <a:gd name="connsiteX720" fmla="*/ 1902032 w 5089578"/>
              <a:gd name="connsiteY720" fmla="*/ 4314212 h 6491882"/>
              <a:gd name="connsiteX721" fmla="*/ 1903368 w 5089578"/>
              <a:gd name="connsiteY721" fmla="*/ 4330753 h 6491882"/>
              <a:gd name="connsiteX722" fmla="*/ 1904033 w 5089578"/>
              <a:gd name="connsiteY722" fmla="*/ 4339022 h 6491882"/>
              <a:gd name="connsiteX723" fmla="*/ 1917430 w 5089578"/>
              <a:gd name="connsiteY723" fmla="*/ 4350427 h 6491882"/>
              <a:gd name="connsiteX724" fmla="*/ 1909826 w 5089578"/>
              <a:gd name="connsiteY724" fmla="*/ 4359366 h 6491882"/>
              <a:gd name="connsiteX725" fmla="*/ 1941767 w 5089578"/>
              <a:gd name="connsiteY725" fmla="*/ 4394254 h 6491882"/>
              <a:gd name="connsiteX726" fmla="*/ 1937966 w 5089578"/>
              <a:gd name="connsiteY726" fmla="*/ 4398721 h 6491882"/>
              <a:gd name="connsiteX727" fmla="*/ 1939963 w 5089578"/>
              <a:gd name="connsiteY727" fmla="*/ 4423536 h 6491882"/>
              <a:gd name="connsiteX728" fmla="*/ 1941959 w 5089578"/>
              <a:gd name="connsiteY728" fmla="*/ 4448342 h 6491882"/>
              <a:gd name="connsiteX729" fmla="*/ 1904745 w 5089578"/>
              <a:gd name="connsiteY729" fmla="*/ 4451337 h 6491882"/>
              <a:gd name="connsiteX730" fmla="*/ 1878271 w 5089578"/>
              <a:gd name="connsiteY730" fmla="*/ 4432657 h 6491882"/>
              <a:gd name="connsiteX731" fmla="*/ 1868001 w 5089578"/>
              <a:gd name="connsiteY731" fmla="*/ 4408513 h 6491882"/>
              <a:gd name="connsiteX732" fmla="*/ 1862772 w 5089578"/>
              <a:gd name="connsiteY732" fmla="*/ 4369394 h 6491882"/>
              <a:gd name="connsiteX733" fmla="*/ 1848609 w 5089578"/>
              <a:gd name="connsiteY733" fmla="*/ 4322672 h 6491882"/>
              <a:gd name="connsiteX734" fmla="*/ 1841002 w 5089578"/>
              <a:gd name="connsiteY734" fmla="*/ 4331612 h 6491882"/>
              <a:gd name="connsiteX735" fmla="*/ 1832068 w 5089578"/>
              <a:gd name="connsiteY735" fmla="*/ 4324009 h 6491882"/>
              <a:gd name="connsiteX736" fmla="*/ 1819519 w 5089578"/>
              <a:gd name="connsiteY736" fmla="*/ 4374955 h 6491882"/>
              <a:gd name="connsiteX737" fmla="*/ 1832925 w 5089578"/>
              <a:gd name="connsiteY737" fmla="*/ 4386365 h 6491882"/>
              <a:gd name="connsiteX738" fmla="*/ 1832351 w 5089578"/>
              <a:gd name="connsiteY738" fmla="*/ 4405140 h 6491882"/>
              <a:gd name="connsiteX739" fmla="*/ 1823518 w 5089578"/>
              <a:gd name="connsiteY739" fmla="*/ 4424581 h 6491882"/>
              <a:gd name="connsiteX740" fmla="*/ 1814579 w 5089578"/>
              <a:gd name="connsiteY740" fmla="*/ 4416973 h 6491882"/>
              <a:gd name="connsiteX741" fmla="*/ 1827506 w 5089578"/>
              <a:gd name="connsiteY741" fmla="*/ 4474207 h 6491882"/>
              <a:gd name="connsiteX742" fmla="*/ 1819430 w 5089578"/>
              <a:gd name="connsiteY742" fmla="*/ 4528960 h 6491882"/>
              <a:gd name="connsiteX743" fmla="*/ 1769330 w 5089578"/>
              <a:gd name="connsiteY743" fmla="*/ 4578778 h 6491882"/>
              <a:gd name="connsiteX744" fmla="*/ 1773227 w 5089578"/>
              <a:gd name="connsiteY744" fmla="*/ 4601350 h 6491882"/>
              <a:gd name="connsiteX745" fmla="*/ 1772658 w 5089578"/>
              <a:gd name="connsiteY745" fmla="*/ 4620130 h 6491882"/>
              <a:gd name="connsiteX746" fmla="*/ 1736438 w 5089578"/>
              <a:gd name="connsiteY746" fmla="*/ 4635528 h 6491882"/>
              <a:gd name="connsiteX747" fmla="*/ 1731972 w 5089578"/>
              <a:gd name="connsiteY747" fmla="*/ 4631726 h 6491882"/>
              <a:gd name="connsiteX748" fmla="*/ 1705689 w 5089578"/>
              <a:gd name="connsiteY748" fmla="*/ 4667135 h 6491882"/>
              <a:gd name="connsiteX749" fmla="*/ 1679402 w 5089578"/>
              <a:gd name="connsiteY749" fmla="*/ 4702548 h 6491882"/>
              <a:gd name="connsiteX750" fmla="*/ 1662865 w 5089578"/>
              <a:gd name="connsiteY750" fmla="*/ 4703879 h 6491882"/>
              <a:gd name="connsiteX751" fmla="*/ 1636249 w 5089578"/>
              <a:gd name="connsiteY751" fmla="*/ 4735153 h 6491882"/>
              <a:gd name="connsiteX752" fmla="*/ 1627310 w 5089578"/>
              <a:gd name="connsiteY752" fmla="*/ 4727545 h 6491882"/>
              <a:gd name="connsiteX753" fmla="*/ 1571408 w 5089578"/>
              <a:gd name="connsiteY753" fmla="*/ 4757020 h 6491882"/>
              <a:gd name="connsiteX754" fmla="*/ 1552874 w 5089578"/>
              <a:gd name="connsiteY754" fmla="*/ 4733536 h 6491882"/>
              <a:gd name="connsiteX755" fmla="*/ 1520461 w 5089578"/>
              <a:gd name="connsiteY755" fmla="*/ 4744471 h 6491882"/>
              <a:gd name="connsiteX756" fmla="*/ 1511522 w 5089578"/>
              <a:gd name="connsiteY756" fmla="*/ 4736864 h 6491882"/>
              <a:gd name="connsiteX757" fmla="*/ 1476634 w 5089578"/>
              <a:gd name="connsiteY757" fmla="*/ 4768808 h 6491882"/>
              <a:gd name="connsiteX758" fmla="*/ 1454955 w 5089578"/>
              <a:gd name="connsiteY758" fmla="*/ 4758070 h 6491882"/>
              <a:gd name="connsiteX759" fmla="*/ 1437087 w 5089578"/>
              <a:gd name="connsiteY759" fmla="*/ 4742863 h 6491882"/>
              <a:gd name="connsiteX760" fmla="*/ 1445360 w 5089578"/>
              <a:gd name="connsiteY760" fmla="*/ 4742193 h 6491882"/>
              <a:gd name="connsiteX761" fmla="*/ 1440893 w 5089578"/>
              <a:gd name="connsiteY761" fmla="*/ 4738391 h 6491882"/>
              <a:gd name="connsiteX762" fmla="*/ 1396874 w 5089578"/>
              <a:gd name="connsiteY762" fmla="*/ 4708641 h 6491882"/>
              <a:gd name="connsiteX763" fmla="*/ 1362559 w 5089578"/>
              <a:gd name="connsiteY763" fmla="*/ 4721800 h 6491882"/>
              <a:gd name="connsiteX764" fmla="*/ 1330045 w 5089578"/>
              <a:gd name="connsiteY764" fmla="*/ 4705692 h 6491882"/>
              <a:gd name="connsiteX765" fmla="*/ 1319775 w 5089578"/>
              <a:gd name="connsiteY765" fmla="*/ 4681547 h 6491882"/>
              <a:gd name="connsiteX766" fmla="*/ 1278997 w 5089578"/>
              <a:gd name="connsiteY766" fmla="*/ 4666099 h 6491882"/>
              <a:gd name="connsiteX767" fmla="*/ 1242687 w 5089578"/>
              <a:gd name="connsiteY767" fmla="*/ 4654453 h 6491882"/>
              <a:gd name="connsiteX768" fmla="*/ 1232084 w 5089578"/>
              <a:gd name="connsiteY768" fmla="*/ 4626174 h 6491882"/>
              <a:gd name="connsiteX769" fmla="*/ 1230415 w 5089578"/>
              <a:gd name="connsiteY769" fmla="*/ 4605498 h 6491882"/>
              <a:gd name="connsiteX770" fmla="*/ 1203608 w 5089578"/>
              <a:gd name="connsiteY770" fmla="*/ 4582685 h 6491882"/>
              <a:gd name="connsiteX771" fmla="*/ 1208316 w 5089578"/>
              <a:gd name="connsiteY771" fmla="*/ 4563576 h 6491882"/>
              <a:gd name="connsiteX772" fmla="*/ 1200280 w 5089578"/>
              <a:gd name="connsiteY772" fmla="*/ 4541332 h 6491882"/>
              <a:gd name="connsiteX773" fmla="*/ 1176613 w 5089578"/>
              <a:gd name="connsiteY773" fmla="*/ 4505778 h 6491882"/>
              <a:gd name="connsiteX774" fmla="*/ 1186258 w 5089578"/>
              <a:gd name="connsiteY774" fmla="*/ 4444647 h 6491882"/>
              <a:gd name="connsiteX775" fmla="*/ 1154555 w 5089578"/>
              <a:gd name="connsiteY775" fmla="*/ 4386849 h 6491882"/>
              <a:gd name="connsiteX776" fmla="*/ 1105933 w 5089578"/>
              <a:gd name="connsiteY776" fmla="*/ 4403255 h 6491882"/>
              <a:gd name="connsiteX777" fmla="*/ 1054647 w 5089578"/>
              <a:gd name="connsiteY777" fmla="*/ 4386567 h 6491882"/>
              <a:gd name="connsiteX778" fmla="*/ 1036110 w 5089578"/>
              <a:gd name="connsiteY778" fmla="*/ 4363088 h 6491882"/>
              <a:gd name="connsiteX779" fmla="*/ 1038574 w 5089578"/>
              <a:gd name="connsiteY779" fmla="*/ 4342079 h 6491882"/>
              <a:gd name="connsiteX780" fmla="*/ 1028980 w 5089578"/>
              <a:gd name="connsiteY780" fmla="*/ 4326203 h 6491882"/>
              <a:gd name="connsiteX781" fmla="*/ 1012100 w 5089578"/>
              <a:gd name="connsiteY781" fmla="*/ 4323400 h 6491882"/>
              <a:gd name="connsiteX782" fmla="*/ 995895 w 5089578"/>
              <a:gd name="connsiteY782" fmla="*/ 4328865 h 6491882"/>
              <a:gd name="connsiteX783" fmla="*/ 937809 w 5089578"/>
              <a:gd name="connsiteY783" fmla="*/ 4279431 h 6491882"/>
              <a:gd name="connsiteX784" fmla="*/ 925073 w 5089578"/>
              <a:gd name="connsiteY784" fmla="*/ 4276295 h 6491882"/>
              <a:gd name="connsiteX785" fmla="*/ 900258 w 5089578"/>
              <a:gd name="connsiteY785" fmla="*/ 4278292 h 6491882"/>
              <a:gd name="connsiteX786" fmla="*/ 888849 w 5089578"/>
              <a:gd name="connsiteY786" fmla="*/ 4291699 h 6491882"/>
              <a:gd name="connsiteX787" fmla="*/ 880248 w 5089578"/>
              <a:gd name="connsiteY787" fmla="*/ 4288229 h 6491882"/>
              <a:gd name="connsiteX788" fmla="*/ 871647 w 5089578"/>
              <a:gd name="connsiteY788" fmla="*/ 4284761 h 6491882"/>
              <a:gd name="connsiteX789" fmla="*/ 848832 w 5089578"/>
              <a:gd name="connsiteY789" fmla="*/ 4311568 h 6491882"/>
              <a:gd name="connsiteX790" fmla="*/ 839894 w 5089578"/>
              <a:gd name="connsiteY790" fmla="*/ 4303960 h 6491882"/>
              <a:gd name="connsiteX791" fmla="*/ 851303 w 5089578"/>
              <a:gd name="connsiteY791" fmla="*/ 4290554 h 6491882"/>
              <a:gd name="connsiteX792" fmla="*/ 818697 w 5089578"/>
              <a:gd name="connsiteY792" fmla="*/ 4247402 h 6491882"/>
              <a:gd name="connsiteX793" fmla="*/ 786088 w 5089578"/>
              <a:gd name="connsiteY793" fmla="*/ 4204245 h 6491882"/>
              <a:gd name="connsiteX794" fmla="*/ 793690 w 5089578"/>
              <a:gd name="connsiteY794" fmla="*/ 4195311 h 6491882"/>
              <a:gd name="connsiteX795" fmla="*/ 783424 w 5089578"/>
              <a:gd name="connsiteY795" fmla="*/ 4171161 h 6491882"/>
              <a:gd name="connsiteX796" fmla="*/ 735276 w 5089578"/>
              <a:gd name="connsiteY796" fmla="*/ 4141738 h 6491882"/>
              <a:gd name="connsiteX797" fmla="*/ 689785 w 5089578"/>
              <a:gd name="connsiteY797" fmla="*/ 4145404 h 6491882"/>
              <a:gd name="connsiteX798" fmla="*/ 590261 w 5089578"/>
              <a:gd name="connsiteY798" fmla="*/ 4253297 h 6491882"/>
              <a:gd name="connsiteX799" fmla="*/ 661172 w 5089578"/>
              <a:gd name="connsiteY799" fmla="*/ 4151862 h 6491882"/>
              <a:gd name="connsiteX800" fmla="*/ 640501 w 5089578"/>
              <a:gd name="connsiteY800" fmla="*/ 4153526 h 6491882"/>
              <a:gd name="connsiteX801" fmla="*/ 614022 w 5089578"/>
              <a:gd name="connsiteY801" fmla="*/ 4134852 h 6491882"/>
              <a:gd name="connsiteX802" fmla="*/ 611597 w 5089578"/>
              <a:gd name="connsiteY802" fmla="*/ 4078863 h 6491882"/>
              <a:gd name="connsiteX803" fmla="*/ 584365 w 5089578"/>
              <a:gd name="connsiteY803" fmla="*/ 4024861 h 6491882"/>
              <a:gd name="connsiteX804" fmla="*/ 562686 w 5089578"/>
              <a:gd name="connsiteY804" fmla="*/ 4014123 h 6491882"/>
              <a:gd name="connsiteX805" fmla="*/ 558886 w 5089578"/>
              <a:gd name="connsiteY805" fmla="*/ 4018590 h 6491882"/>
              <a:gd name="connsiteX806" fmla="*/ 537210 w 5089578"/>
              <a:gd name="connsiteY806" fmla="*/ 4007846 h 6491882"/>
              <a:gd name="connsiteX807" fmla="*/ 515531 w 5089578"/>
              <a:gd name="connsiteY807" fmla="*/ 3997108 h 6491882"/>
              <a:gd name="connsiteX808" fmla="*/ 523140 w 5089578"/>
              <a:gd name="connsiteY808" fmla="*/ 3988169 h 6491882"/>
              <a:gd name="connsiteX809" fmla="*/ 509738 w 5089578"/>
              <a:gd name="connsiteY809" fmla="*/ 3976764 h 6491882"/>
              <a:gd name="connsiteX810" fmla="*/ 510640 w 5089578"/>
              <a:gd name="connsiteY810" fmla="*/ 3962118 h 6491882"/>
              <a:gd name="connsiteX811" fmla="*/ 511542 w 5089578"/>
              <a:gd name="connsiteY811" fmla="*/ 3947481 h 6491882"/>
              <a:gd name="connsiteX812" fmla="*/ 502609 w 5089578"/>
              <a:gd name="connsiteY812" fmla="*/ 3939878 h 6491882"/>
              <a:gd name="connsiteX813" fmla="*/ 494386 w 5089578"/>
              <a:gd name="connsiteY813" fmla="*/ 3863542 h 6491882"/>
              <a:gd name="connsiteX814" fmla="*/ 454403 w 5089578"/>
              <a:gd name="connsiteY814" fmla="*/ 3806410 h 6491882"/>
              <a:gd name="connsiteX815" fmla="*/ 403214 w 5089578"/>
              <a:gd name="connsiteY815" fmla="*/ 3816770 h 6491882"/>
              <a:gd name="connsiteX816" fmla="*/ 350695 w 5089578"/>
              <a:gd name="connsiteY816" fmla="*/ 3810594 h 6491882"/>
              <a:gd name="connsiteX817" fmla="*/ 341091 w 5089578"/>
              <a:gd name="connsiteY817" fmla="*/ 3794719 h 6491882"/>
              <a:gd name="connsiteX818" fmla="*/ 350267 w 5089578"/>
              <a:gd name="connsiteY818" fmla="*/ 3779411 h 6491882"/>
              <a:gd name="connsiteX819" fmla="*/ 359437 w 5089578"/>
              <a:gd name="connsiteY819" fmla="*/ 3764110 h 6491882"/>
              <a:gd name="connsiteX820" fmla="*/ 376881 w 5089578"/>
              <a:gd name="connsiteY820" fmla="*/ 3748138 h 6491882"/>
              <a:gd name="connsiteX821" fmla="*/ 401934 w 5089578"/>
              <a:gd name="connsiteY821" fmla="*/ 3723226 h 6491882"/>
              <a:gd name="connsiteX822" fmla="*/ 384061 w 5089578"/>
              <a:gd name="connsiteY822" fmla="*/ 3708015 h 6491882"/>
              <a:gd name="connsiteX823" fmla="*/ 372651 w 5089578"/>
              <a:gd name="connsiteY823" fmla="*/ 3721421 h 6491882"/>
              <a:gd name="connsiteX824" fmla="*/ 294418 w 5089578"/>
              <a:gd name="connsiteY824" fmla="*/ 3731883 h 6491882"/>
              <a:gd name="connsiteX825" fmla="*/ 281013 w 5089578"/>
              <a:gd name="connsiteY825" fmla="*/ 3720474 h 6491882"/>
              <a:gd name="connsiteX826" fmla="*/ 196070 w 5089578"/>
              <a:gd name="connsiteY826" fmla="*/ 3725234 h 6491882"/>
              <a:gd name="connsiteX827" fmla="*/ 137087 w 5089578"/>
              <a:gd name="connsiteY827" fmla="*/ 3690442 h 6491882"/>
              <a:gd name="connsiteX828" fmla="*/ 122350 w 5089578"/>
              <a:gd name="connsiteY828" fmla="*/ 3662495 h 6491882"/>
              <a:gd name="connsiteX829" fmla="*/ 118553 w 5089578"/>
              <a:gd name="connsiteY829" fmla="*/ 3666957 h 6491882"/>
              <a:gd name="connsiteX830" fmla="*/ 95306 w 5089578"/>
              <a:gd name="connsiteY830" fmla="*/ 3662586 h 6491882"/>
              <a:gd name="connsiteX831" fmla="*/ 72063 w 5089578"/>
              <a:gd name="connsiteY831" fmla="*/ 3658210 h 6491882"/>
              <a:gd name="connsiteX832" fmla="*/ 71398 w 5089578"/>
              <a:gd name="connsiteY832" fmla="*/ 3649942 h 6491882"/>
              <a:gd name="connsiteX833" fmla="*/ 80240 w 5089578"/>
              <a:gd name="connsiteY833" fmla="*/ 3630501 h 6491882"/>
              <a:gd name="connsiteX834" fmla="*/ 84607 w 5089578"/>
              <a:gd name="connsiteY834" fmla="*/ 3607259 h 6491882"/>
              <a:gd name="connsiteX835" fmla="*/ 64838 w 5089578"/>
              <a:gd name="connsiteY835" fmla="*/ 3594286 h 6491882"/>
              <a:gd name="connsiteX836" fmla="*/ 45064 w 5089578"/>
              <a:gd name="connsiteY836" fmla="*/ 3581309 h 6491882"/>
              <a:gd name="connsiteX837" fmla="*/ 30993 w 5089578"/>
              <a:gd name="connsiteY837" fmla="*/ 3561631 h 6491882"/>
              <a:gd name="connsiteX838" fmla="*/ 38596 w 5089578"/>
              <a:gd name="connsiteY838" fmla="*/ 3552697 h 6491882"/>
              <a:gd name="connsiteX839" fmla="*/ 19396 w 5089578"/>
              <a:gd name="connsiteY839" fmla="*/ 3520944 h 6491882"/>
              <a:gd name="connsiteX840" fmla="*/ 16492 w 5089578"/>
              <a:gd name="connsiteY840" fmla="*/ 3510771 h 6491882"/>
              <a:gd name="connsiteX841" fmla="*/ 13598 w 5089578"/>
              <a:gd name="connsiteY841" fmla="*/ 3500596 h 6491882"/>
              <a:gd name="connsiteX842" fmla="*/ 32610 w 5089578"/>
              <a:gd name="connsiteY842" fmla="*/ 3478256 h 6491882"/>
              <a:gd name="connsiteX843" fmla="*/ 22340 w 5089578"/>
              <a:gd name="connsiteY843" fmla="*/ 3454111 h 6491882"/>
              <a:gd name="connsiteX844" fmla="*/ 0 w 5089578"/>
              <a:gd name="connsiteY844" fmla="*/ 3435099 h 6491882"/>
              <a:gd name="connsiteX845" fmla="*/ 19012 w 5089578"/>
              <a:gd name="connsiteY845" fmla="*/ 3412759 h 6491882"/>
              <a:gd name="connsiteX846" fmla="*/ 38695 w 5089578"/>
              <a:gd name="connsiteY846" fmla="*/ 3398692 h 6491882"/>
              <a:gd name="connsiteX847" fmla="*/ 34223 w 5089578"/>
              <a:gd name="connsiteY847" fmla="*/ 3394886 h 6491882"/>
              <a:gd name="connsiteX848" fmla="*/ 33134 w 5089578"/>
              <a:gd name="connsiteY848" fmla="*/ 3355439 h 6491882"/>
              <a:gd name="connsiteX849" fmla="*/ 36506 w 5089578"/>
              <a:gd name="connsiteY849" fmla="*/ 3319789 h 6491882"/>
              <a:gd name="connsiteX850" fmla="*/ 58746 w 5089578"/>
              <a:gd name="connsiteY850" fmla="*/ 3311758 h 6491882"/>
              <a:gd name="connsiteX851" fmla="*/ 80995 w 5089578"/>
              <a:gd name="connsiteY851" fmla="*/ 3303726 h 6491882"/>
              <a:gd name="connsiteX852" fmla="*/ 90735 w 5089578"/>
              <a:gd name="connsiteY852" fmla="*/ 3269644 h 6491882"/>
              <a:gd name="connsiteX853" fmla="*/ 96679 w 5089578"/>
              <a:gd name="connsiteY853" fmla="*/ 3240035 h 6491882"/>
              <a:gd name="connsiteX854" fmla="*/ 105613 w 5089578"/>
              <a:gd name="connsiteY854" fmla="*/ 3247637 h 6491882"/>
              <a:gd name="connsiteX855" fmla="*/ 115449 w 5089578"/>
              <a:gd name="connsiteY855" fmla="*/ 3240604 h 6491882"/>
              <a:gd name="connsiteX856" fmla="*/ 125290 w 5089578"/>
              <a:gd name="connsiteY856" fmla="*/ 3233566 h 6491882"/>
              <a:gd name="connsiteX857" fmla="*/ 141162 w 5089578"/>
              <a:gd name="connsiteY857" fmla="*/ 3223967 h 6491882"/>
              <a:gd name="connsiteX858" fmla="*/ 150101 w 5089578"/>
              <a:gd name="connsiteY858" fmla="*/ 3231574 h 6491882"/>
              <a:gd name="connsiteX859" fmla="*/ 188791 w 5089578"/>
              <a:gd name="connsiteY859" fmla="*/ 3195163 h 6491882"/>
              <a:gd name="connsiteX860" fmla="*/ 197725 w 5089578"/>
              <a:gd name="connsiteY860" fmla="*/ 3202766 h 6491882"/>
              <a:gd name="connsiteX861" fmla="*/ 205000 w 5089578"/>
              <a:gd name="connsiteY861" fmla="*/ 3189692 h 6491882"/>
              <a:gd name="connsiteX862" fmla="*/ 208468 w 5089578"/>
              <a:gd name="connsiteY862" fmla="*/ 3181091 h 6491882"/>
              <a:gd name="connsiteX863" fmla="*/ 207803 w 5089578"/>
              <a:gd name="connsiteY863" fmla="*/ 3172822 h 6491882"/>
              <a:gd name="connsiteX864" fmla="*/ 225580 w 5089578"/>
              <a:gd name="connsiteY864" fmla="*/ 3160984 h 6491882"/>
              <a:gd name="connsiteX865" fmla="*/ 243357 w 5089578"/>
              <a:gd name="connsiteY865" fmla="*/ 3149146 h 6491882"/>
              <a:gd name="connsiteX866" fmla="*/ 252295 w 5089578"/>
              <a:gd name="connsiteY866" fmla="*/ 3156754 h 6491882"/>
              <a:gd name="connsiteX867" fmla="*/ 301252 w 5089578"/>
              <a:gd name="connsiteY867" fmla="*/ 3144491 h 6491882"/>
              <a:gd name="connsiteX868" fmla="*/ 305954 w 5089578"/>
              <a:gd name="connsiteY868" fmla="*/ 3125378 h 6491882"/>
              <a:gd name="connsiteX869" fmla="*/ 293457 w 5089578"/>
              <a:gd name="connsiteY869" fmla="*/ 3099338 h 6491882"/>
              <a:gd name="connsiteX870" fmla="*/ 301065 w 5089578"/>
              <a:gd name="connsiteY870" fmla="*/ 3090398 h 6491882"/>
              <a:gd name="connsiteX871" fmla="*/ 271019 w 5089578"/>
              <a:gd name="connsiteY871" fmla="*/ 3053278 h 6491882"/>
              <a:gd name="connsiteX872" fmla="*/ 286130 w 5089578"/>
              <a:gd name="connsiteY872" fmla="*/ 3008362 h 6491882"/>
              <a:gd name="connsiteX873" fmla="*/ 385856 w 5089578"/>
              <a:gd name="connsiteY873" fmla="*/ 2954556 h 6491882"/>
              <a:gd name="connsiteX874" fmla="*/ 376916 w 5089578"/>
              <a:gd name="connsiteY874" fmla="*/ 2946949 h 6491882"/>
              <a:gd name="connsiteX875" fmla="*/ 384518 w 5089578"/>
              <a:gd name="connsiteY875" fmla="*/ 2938015 h 6491882"/>
              <a:gd name="connsiteX876" fmla="*/ 368557 w 5089578"/>
              <a:gd name="connsiteY876" fmla="*/ 2920570 h 6491882"/>
              <a:gd name="connsiteX877" fmla="*/ 352580 w 5089578"/>
              <a:gd name="connsiteY877" fmla="*/ 2903131 h 6491882"/>
              <a:gd name="connsiteX878" fmla="*/ 326437 w 5089578"/>
              <a:gd name="connsiteY878" fmla="*/ 2888587 h 6491882"/>
              <a:gd name="connsiteX879" fmla="*/ 328575 w 5089578"/>
              <a:gd name="connsiteY879" fmla="*/ 2863440 h 6491882"/>
              <a:gd name="connsiteX880" fmla="*/ 347255 w 5089578"/>
              <a:gd name="connsiteY880" fmla="*/ 2836966 h 6491882"/>
              <a:gd name="connsiteX881" fmla="*/ 355191 w 5089578"/>
              <a:gd name="connsiteY881" fmla="*/ 2832165 h 6491882"/>
              <a:gd name="connsiteX882" fmla="*/ 363137 w 5089578"/>
              <a:gd name="connsiteY882" fmla="*/ 2827364 h 6491882"/>
              <a:gd name="connsiteX883" fmla="*/ 376536 w 5089578"/>
              <a:gd name="connsiteY883" fmla="*/ 2838770 h 6491882"/>
              <a:gd name="connsiteX884" fmla="*/ 401014 w 5089578"/>
              <a:gd name="connsiteY884" fmla="*/ 2832644 h 6491882"/>
              <a:gd name="connsiteX885" fmla="*/ 432435 w 5089578"/>
              <a:gd name="connsiteY885" fmla="*/ 2809300 h 6491882"/>
              <a:gd name="connsiteX886" fmla="*/ 464091 w 5089578"/>
              <a:gd name="connsiteY886" fmla="*/ 2763053 h 6491882"/>
              <a:gd name="connsiteX887" fmla="*/ 467132 w 5089578"/>
              <a:gd name="connsiteY887" fmla="*/ 2723270 h 6491882"/>
              <a:gd name="connsiteX888" fmla="*/ 422451 w 5089578"/>
              <a:gd name="connsiteY888" fmla="*/ 2685247 h 6491882"/>
              <a:gd name="connsiteX889" fmla="*/ 430053 w 5089578"/>
              <a:gd name="connsiteY889" fmla="*/ 2676313 h 6491882"/>
              <a:gd name="connsiteX890" fmla="*/ 429958 w 5089578"/>
              <a:gd name="connsiteY890" fmla="*/ 2649264 h 6491882"/>
              <a:gd name="connsiteX891" fmla="*/ 429866 w 5089578"/>
              <a:gd name="connsiteY891" fmla="*/ 2622220 h 6491882"/>
              <a:gd name="connsiteX892" fmla="*/ 460283 w 5089578"/>
              <a:gd name="connsiteY892" fmla="*/ 2586480 h 6491882"/>
              <a:gd name="connsiteX893" fmla="*/ 490797 w 5089578"/>
              <a:gd name="connsiteY893" fmla="*/ 2577777 h 6491882"/>
              <a:gd name="connsiteX894" fmla="*/ 525115 w 5089578"/>
              <a:gd name="connsiteY894" fmla="*/ 2564614 h 6491882"/>
              <a:gd name="connsiteX895" fmla="*/ 556197 w 5089578"/>
              <a:gd name="connsiteY895" fmla="*/ 2537138 h 6491882"/>
              <a:gd name="connsiteX896" fmla="*/ 565137 w 5089578"/>
              <a:gd name="connsiteY896" fmla="*/ 2544749 h 6491882"/>
              <a:gd name="connsiteX897" fmla="*/ 572744 w 5089578"/>
              <a:gd name="connsiteY897" fmla="*/ 2535807 h 6491882"/>
              <a:gd name="connsiteX898" fmla="*/ 589281 w 5089578"/>
              <a:gd name="connsiteY898" fmla="*/ 2534475 h 6491882"/>
              <a:gd name="connsiteX899" fmla="*/ 600691 w 5089578"/>
              <a:gd name="connsiteY899" fmla="*/ 2521070 h 6491882"/>
              <a:gd name="connsiteX900" fmla="*/ 615659 w 5089578"/>
              <a:gd name="connsiteY900" fmla="*/ 2526105 h 6491882"/>
              <a:gd name="connsiteX901" fmla="*/ 630634 w 5089578"/>
              <a:gd name="connsiteY901" fmla="*/ 2531149 h 6491882"/>
              <a:gd name="connsiteX902" fmla="*/ 655922 w 5089578"/>
              <a:gd name="connsiteY902" fmla="*/ 2483333 h 6491882"/>
              <a:gd name="connsiteX903" fmla="*/ 664004 w 5089578"/>
              <a:gd name="connsiteY903" fmla="*/ 2428573 h 6491882"/>
              <a:gd name="connsiteX904" fmla="*/ 654398 w 5089578"/>
              <a:gd name="connsiteY904" fmla="*/ 2412697 h 6491882"/>
              <a:gd name="connsiteX905" fmla="*/ 652731 w 5089578"/>
              <a:gd name="connsiteY905" fmla="*/ 2392021 h 6491882"/>
              <a:gd name="connsiteX906" fmla="*/ 646605 w 5089578"/>
              <a:gd name="connsiteY906" fmla="*/ 2367543 h 6491882"/>
              <a:gd name="connsiteX907" fmla="*/ 665617 w 5089578"/>
              <a:gd name="connsiteY907" fmla="*/ 2345201 h 6491882"/>
              <a:gd name="connsiteX908" fmla="*/ 688193 w 5089578"/>
              <a:gd name="connsiteY908" fmla="*/ 2341300 h 6491882"/>
              <a:gd name="connsiteX909" fmla="*/ 706298 w 5089578"/>
              <a:gd name="connsiteY909" fmla="*/ 2333601 h 6491882"/>
              <a:gd name="connsiteX910" fmla="*/ 763718 w 5089578"/>
              <a:gd name="connsiteY910" fmla="*/ 2374767 h 6491882"/>
              <a:gd name="connsiteX911" fmla="*/ 821184 w 5089578"/>
              <a:gd name="connsiteY911" fmla="*/ 2338929 h 6491882"/>
              <a:gd name="connsiteX912" fmla="*/ 886253 w 5089578"/>
              <a:gd name="connsiteY912" fmla="*/ 2294147 h 6491882"/>
              <a:gd name="connsiteX913" fmla="*/ 869857 w 5089578"/>
              <a:gd name="connsiteY913" fmla="*/ 2245524 h 6491882"/>
              <a:gd name="connsiteX914" fmla="*/ 894809 w 5089578"/>
              <a:gd name="connsiteY914" fmla="*/ 2193569 h 6491882"/>
              <a:gd name="connsiteX915" fmla="*/ 905315 w 5089578"/>
              <a:gd name="connsiteY915" fmla="*/ 2194808 h 6491882"/>
              <a:gd name="connsiteX916" fmla="*/ 915817 w 5089578"/>
              <a:gd name="connsiteY916" fmla="*/ 2196044 h 6491882"/>
              <a:gd name="connsiteX917" fmla="*/ 924751 w 5089578"/>
              <a:gd name="connsiteY917" fmla="*/ 2203647 h 6491882"/>
              <a:gd name="connsiteX918" fmla="*/ 932359 w 5089578"/>
              <a:gd name="connsiteY918" fmla="*/ 2194708 h 6491882"/>
              <a:gd name="connsiteX919" fmla="*/ 946430 w 5089578"/>
              <a:gd name="connsiteY919" fmla="*/ 2214385 h 6491882"/>
              <a:gd name="connsiteX920" fmla="*/ 957932 w 5089578"/>
              <a:gd name="connsiteY920" fmla="*/ 2228034 h 6491882"/>
              <a:gd name="connsiteX921" fmla="*/ 969431 w 5089578"/>
              <a:gd name="connsiteY921" fmla="*/ 2241673 h 6491882"/>
              <a:gd name="connsiteX922" fmla="*/ 977039 w 5089578"/>
              <a:gd name="connsiteY922" fmla="*/ 2232732 h 6491882"/>
              <a:gd name="connsiteX923" fmla="*/ 987208 w 5089578"/>
              <a:gd name="connsiteY923" fmla="*/ 2229834 h 6491882"/>
              <a:gd name="connsiteX924" fmla="*/ 1001849 w 5089578"/>
              <a:gd name="connsiteY924" fmla="*/ 2230741 h 6491882"/>
              <a:gd name="connsiteX925" fmla="*/ 1017630 w 5089578"/>
              <a:gd name="connsiteY925" fmla="*/ 2194086 h 6491882"/>
              <a:gd name="connsiteX926" fmla="*/ 1045481 w 5089578"/>
              <a:gd name="connsiteY926" fmla="*/ 2152310 h 6491882"/>
              <a:gd name="connsiteX927" fmla="*/ 1058886 w 5089578"/>
              <a:gd name="connsiteY927" fmla="*/ 2163719 h 6491882"/>
              <a:gd name="connsiteX928" fmla="*/ 1066827 w 5089578"/>
              <a:gd name="connsiteY928" fmla="*/ 2158914 h 6491882"/>
              <a:gd name="connsiteX929" fmla="*/ 1074763 w 5089578"/>
              <a:gd name="connsiteY929" fmla="*/ 2154115 h 6491882"/>
              <a:gd name="connsiteX930" fmla="*/ 1091400 w 5089578"/>
              <a:gd name="connsiteY930" fmla="*/ 2179827 h 6491882"/>
              <a:gd name="connsiteX931" fmla="*/ 1108034 w 5089578"/>
              <a:gd name="connsiteY931" fmla="*/ 2205545 h 6491882"/>
              <a:gd name="connsiteX932" fmla="*/ 1111840 w 5089578"/>
              <a:gd name="connsiteY932" fmla="*/ 2201074 h 6491882"/>
              <a:gd name="connsiteX933" fmla="*/ 1176667 w 5089578"/>
              <a:gd name="connsiteY933" fmla="*/ 2179212 h 6491882"/>
              <a:gd name="connsiteX934" fmla="*/ 1167733 w 5089578"/>
              <a:gd name="connsiteY934" fmla="*/ 2171609 h 6491882"/>
              <a:gd name="connsiteX935" fmla="*/ 1198154 w 5089578"/>
              <a:gd name="connsiteY935" fmla="*/ 2135863 h 6491882"/>
              <a:gd name="connsiteX936" fmla="*/ 1207089 w 5089578"/>
              <a:gd name="connsiteY936" fmla="*/ 2143466 h 6491882"/>
              <a:gd name="connsiteX937" fmla="*/ 1220731 w 5089578"/>
              <a:gd name="connsiteY937" fmla="*/ 2131960 h 6491882"/>
              <a:gd name="connsiteX938" fmla="*/ 1235040 w 5089578"/>
              <a:gd name="connsiteY938" fmla="*/ 2128733 h 6491882"/>
              <a:gd name="connsiteX939" fmla="*/ 1252242 w 5089578"/>
              <a:gd name="connsiteY939" fmla="*/ 2135670 h 6491882"/>
              <a:gd name="connsiteX940" fmla="*/ 1278958 w 5089578"/>
              <a:gd name="connsiteY940" fmla="*/ 2131439 h 6491882"/>
              <a:gd name="connsiteX941" fmla="*/ 1305669 w 5089578"/>
              <a:gd name="connsiteY941" fmla="*/ 2127205 h 6491882"/>
              <a:gd name="connsiteX942" fmla="*/ 1318410 w 5089578"/>
              <a:gd name="connsiteY942" fmla="*/ 2130346 h 6491882"/>
              <a:gd name="connsiteX943" fmla="*/ 1329819 w 5089578"/>
              <a:gd name="connsiteY943" fmla="*/ 2116940 h 6491882"/>
              <a:gd name="connsiteX944" fmla="*/ 1338753 w 5089578"/>
              <a:gd name="connsiteY944" fmla="*/ 2124542 h 6491882"/>
              <a:gd name="connsiteX945" fmla="*/ 1354624 w 5089578"/>
              <a:gd name="connsiteY945" fmla="*/ 2114944 h 6491882"/>
              <a:gd name="connsiteX946" fmla="*/ 1403015 w 5089578"/>
              <a:gd name="connsiteY946" fmla="*/ 2121457 h 6491882"/>
              <a:gd name="connsiteX947" fmla="*/ 1431390 w 5089578"/>
              <a:gd name="connsiteY947" fmla="*/ 2137903 h 6491882"/>
              <a:gd name="connsiteX948" fmla="*/ 1456538 w 5089578"/>
              <a:gd name="connsiteY948" fmla="*/ 2140040 h 6491882"/>
              <a:gd name="connsiteX949" fmla="*/ 1495228 w 5089578"/>
              <a:gd name="connsiteY949" fmla="*/ 2103627 h 6491882"/>
              <a:gd name="connsiteX950" fmla="*/ 1509773 w 5089578"/>
              <a:gd name="connsiteY950" fmla="*/ 2077486 h 6491882"/>
              <a:gd name="connsiteX951" fmla="*/ 1515808 w 5089578"/>
              <a:gd name="connsiteY951" fmla="*/ 2074920 h 6491882"/>
              <a:gd name="connsiteX952" fmla="*/ 1521843 w 5089578"/>
              <a:gd name="connsiteY952" fmla="*/ 2072354 h 6491882"/>
              <a:gd name="connsiteX953" fmla="*/ 1530112 w 5089578"/>
              <a:gd name="connsiteY953" fmla="*/ 2071688 h 6491882"/>
              <a:gd name="connsiteX954" fmla="*/ 1547319 w 5089578"/>
              <a:gd name="connsiteY954" fmla="*/ 2078630 h 6491882"/>
              <a:gd name="connsiteX955" fmla="*/ 1553692 w 5089578"/>
              <a:gd name="connsiteY955" fmla="*/ 2080193 h 6491882"/>
              <a:gd name="connsiteX956" fmla="*/ 1560059 w 5089578"/>
              <a:gd name="connsiteY956" fmla="*/ 2081761 h 6491882"/>
              <a:gd name="connsiteX957" fmla="*/ 1572558 w 5089578"/>
              <a:gd name="connsiteY957" fmla="*/ 2107813 h 6491882"/>
              <a:gd name="connsiteX958" fmla="*/ 1576793 w 5089578"/>
              <a:gd name="connsiteY958" fmla="*/ 2134524 h 6491882"/>
              <a:gd name="connsiteX959" fmla="*/ 1633211 w 5089578"/>
              <a:gd name="connsiteY959" fmla="*/ 2163281 h 6491882"/>
              <a:gd name="connsiteX960" fmla="*/ 1688297 w 5089578"/>
              <a:gd name="connsiteY960" fmla="*/ 2175493 h 6491882"/>
              <a:gd name="connsiteX961" fmla="*/ 1711110 w 5089578"/>
              <a:gd name="connsiteY961" fmla="*/ 2148685 h 6491882"/>
              <a:gd name="connsiteX962" fmla="*/ 1728792 w 5089578"/>
              <a:gd name="connsiteY962" fmla="*/ 2109808 h 6491882"/>
              <a:gd name="connsiteX963" fmla="*/ 1762112 w 5089578"/>
              <a:gd name="connsiteY963" fmla="*/ 2084230 h 6491882"/>
              <a:gd name="connsiteX964" fmla="*/ 1792962 w 5089578"/>
              <a:gd name="connsiteY964" fmla="*/ 2079667 h 6491882"/>
              <a:gd name="connsiteX965" fmla="*/ 1805320 w 5089578"/>
              <a:gd name="connsiteY965" fmla="*/ 2155672 h 6491882"/>
              <a:gd name="connsiteX966" fmla="*/ 1820153 w 5089578"/>
              <a:gd name="connsiteY966" fmla="*/ 2210668 h 6491882"/>
              <a:gd name="connsiteX967" fmla="*/ 1888313 w 5089578"/>
              <a:gd name="connsiteY967" fmla="*/ 2230154 h 6491882"/>
              <a:gd name="connsiteX968" fmla="*/ 1897912 w 5089578"/>
              <a:gd name="connsiteY968" fmla="*/ 2246026 h 6491882"/>
              <a:gd name="connsiteX969" fmla="*/ 1920915 w 5089578"/>
              <a:gd name="connsiteY969" fmla="*/ 2273317 h 6491882"/>
              <a:gd name="connsiteX970" fmla="*/ 1924721 w 5089578"/>
              <a:gd name="connsiteY970" fmla="*/ 2268845 h 6491882"/>
              <a:gd name="connsiteX971" fmla="*/ 1950862 w 5089578"/>
              <a:gd name="connsiteY971" fmla="*/ 2283390 h 6491882"/>
              <a:gd name="connsiteX972" fmla="*/ 1983275 w 5089578"/>
              <a:gd name="connsiteY972" fmla="*/ 2272455 h 6491882"/>
              <a:gd name="connsiteX973" fmla="*/ 1987742 w 5089578"/>
              <a:gd name="connsiteY973" fmla="*/ 2276255 h 6491882"/>
              <a:gd name="connsiteX974" fmla="*/ 2046776 w 5089578"/>
              <a:gd name="connsiteY974" fmla="*/ 2234050 h 6491882"/>
              <a:gd name="connsiteX975" fmla="*/ 2078720 w 5089578"/>
              <a:gd name="connsiteY975" fmla="*/ 2268941 h 6491882"/>
              <a:gd name="connsiteX976" fmla="*/ 2094123 w 5089578"/>
              <a:gd name="connsiteY976" fmla="*/ 2305155 h 6491882"/>
              <a:gd name="connsiteX977" fmla="*/ 2086515 w 5089578"/>
              <a:gd name="connsiteY977" fmla="*/ 2314094 h 6491882"/>
              <a:gd name="connsiteX978" fmla="*/ 2096115 w 5089578"/>
              <a:gd name="connsiteY978" fmla="*/ 2329966 h 6491882"/>
              <a:gd name="connsiteX979" fmla="*/ 2126396 w 5089578"/>
              <a:gd name="connsiteY979" fmla="*/ 2344183 h 6491882"/>
              <a:gd name="connsiteX980" fmla="*/ 2143270 w 5089578"/>
              <a:gd name="connsiteY980" fmla="*/ 2346981 h 6491882"/>
              <a:gd name="connsiteX981" fmla="*/ 2175876 w 5089578"/>
              <a:gd name="connsiteY981" fmla="*/ 2390144 h 6491882"/>
              <a:gd name="connsiteX982" fmla="*/ 2168273 w 5089578"/>
              <a:gd name="connsiteY982" fmla="*/ 2399078 h 6491882"/>
              <a:gd name="connsiteX983" fmla="*/ 2177206 w 5089578"/>
              <a:gd name="connsiteY983" fmla="*/ 2406682 h 6491882"/>
              <a:gd name="connsiteX984" fmla="*/ 2165797 w 5089578"/>
              <a:gd name="connsiteY984" fmla="*/ 2420087 h 6491882"/>
              <a:gd name="connsiteX985" fmla="*/ 2211143 w 5089578"/>
              <a:gd name="connsiteY985" fmla="*/ 2466381 h 6491882"/>
              <a:gd name="connsiteX986" fmla="*/ 2237284 w 5089578"/>
              <a:gd name="connsiteY986" fmla="*/ 2480927 h 6491882"/>
              <a:gd name="connsiteX987" fmla="*/ 2245226 w 5089578"/>
              <a:gd name="connsiteY987" fmla="*/ 2476132 h 6491882"/>
              <a:gd name="connsiteX988" fmla="*/ 2253166 w 5089578"/>
              <a:gd name="connsiteY988" fmla="*/ 2471327 h 6491882"/>
              <a:gd name="connsiteX989" fmla="*/ 2274835 w 5089578"/>
              <a:gd name="connsiteY989" fmla="*/ 2482066 h 6491882"/>
              <a:gd name="connsiteX990" fmla="*/ 2254305 w 5089578"/>
              <a:gd name="connsiteY990" fmla="*/ 2433776 h 6491882"/>
              <a:gd name="connsiteX991" fmla="*/ 2312007 w 5089578"/>
              <a:gd name="connsiteY991" fmla="*/ 2375023 h 6491882"/>
              <a:gd name="connsiteX992" fmla="*/ 2347556 w 5089578"/>
              <a:gd name="connsiteY992" fmla="*/ 2351352 h 6491882"/>
              <a:gd name="connsiteX993" fmla="*/ 2345564 w 5089578"/>
              <a:gd name="connsiteY993" fmla="*/ 2326540 h 6491882"/>
              <a:gd name="connsiteX994" fmla="*/ 2356969 w 5089578"/>
              <a:gd name="connsiteY994" fmla="*/ 2313139 h 6491882"/>
              <a:gd name="connsiteX995" fmla="*/ 2304590 w 5089578"/>
              <a:gd name="connsiteY995" fmla="*/ 2256999 h 6491882"/>
              <a:gd name="connsiteX996" fmla="*/ 2313902 w 5089578"/>
              <a:gd name="connsiteY996" fmla="*/ 2191743 h 6491882"/>
              <a:gd name="connsiteX997" fmla="*/ 2353020 w 5089578"/>
              <a:gd name="connsiteY997" fmla="*/ 2186515 h 6491882"/>
              <a:gd name="connsiteX998" fmla="*/ 2392139 w 5089578"/>
              <a:gd name="connsiteY998" fmla="*/ 2181285 h 6491882"/>
              <a:gd name="connsiteX999" fmla="*/ 2399747 w 5089578"/>
              <a:gd name="connsiteY999" fmla="*/ 2172346 h 6491882"/>
              <a:gd name="connsiteX1000" fmla="*/ 2408681 w 5089578"/>
              <a:gd name="connsiteY1000" fmla="*/ 2179950 h 6491882"/>
              <a:gd name="connsiteX1001" fmla="*/ 2456783 w 5089578"/>
              <a:gd name="connsiteY1001" fmla="*/ 2105326 h 6491882"/>
              <a:gd name="connsiteX1002" fmla="*/ 2468666 w 5089578"/>
              <a:gd name="connsiteY1002" fmla="*/ 2046099 h 6491882"/>
              <a:gd name="connsiteX1003" fmla="*/ 2441189 w 5089578"/>
              <a:gd name="connsiteY1003" fmla="*/ 2015012 h 6491882"/>
              <a:gd name="connsiteX1004" fmla="*/ 2429592 w 5089578"/>
              <a:gd name="connsiteY1004" fmla="*/ 1974327 h 6491882"/>
              <a:gd name="connsiteX1005" fmla="*/ 2446608 w 5089578"/>
              <a:gd name="connsiteY1005" fmla="*/ 1927181 h 6491882"/>
              <a:gd name="connsiteX1006" fmla="*/ 2486624 w 5089578"/>
              <a:gd name="connsiteY1006" fmla="*/ 1907312 h 6491882"/>
              <a:gd name="connsiteX1007" fmla="*/ 2497368 w 5089578"/>
              <a:gd name="connsiteY1007" fmla="*/ 1885639 h 6491882"/>
              <a:gd name="connsiteX1008" fmla="*/ 2487768 w 5089578"/>
              <a:gd name="connsiteY1008" fmla="*/ 1869758 h 6491882"/>
              <a:gd name="connsiteX1009" fmla="*/ 2506115 w 5089578"/>
              <a:gd name="connsiteY1009" fmla="*/ 1839148 h 6491882"/>
              <a:gd name="connsiteX1010" fmla="*/ 2497181 w 5089578"/>
              <a:gd name="connsiteY1010" fmla="*/ 1831545 h 6491882"/>
              <a:gd name="connsiteX1011" fmla="*/ 2507920 w 5089578"/>
              <a:gd name="connsiteY1011" fmla="*/ 1809877 h 6491882"/>
              <a:gd name="connsiteX1012" fmla="*/ 2514857 w 5089578"/>
              <a:gd name="connsiteY1012" fmla="*/ 1792664 h 6491882"/>
              <a:gd name="connsiteX1013" fmla="*/ 2517993 w 5089578"/>
              <a:gd name="connsiteY1013" fmla="*/ 1779929 h 6491882"/>
              <a:gd name="connsiteX1014" fmla="*/ 2532543 w 5089578"/>
              <a:gd name="connsiteY1014" fmla="*/ 1753782 h 6491882"/>
              <a:gd name="connsiteX1015" fmla="*/ 2534343 w 5089578"/>
              <a:gd name="connsiteY1015" fmla="*/ 1724505 h 6491882"/>
              <a:gd name="connsiteX1016" fmla="*/ 2547562 w 5089578"/>
              <a:gd name="connsiteY1016" fmla="*/ 1681821 h 6491882"/>
              <a:gd name="connsiteX1017" fmla="*/ 2612061 w 5089578"/>
              <a:gd name="connsiteY1017" fmla="*/ 1655821 h 6491882"/>
              <a:gd name="connsiteX1018" fmla="*/ 2673231 w 5089578"/>
              <a:gd name="connsiteY1018" fmla="*/ 1588468 h 6491882"/>
              <a:gd name="connsiteX1019" fmla="*/ 2703648 w 5089578"/>
              <a:gd name="connsiteY1019" fmla="*/ 1552727 h 6491882"/>
              <a:gd name="connsiteX1020" fmla="*/ 2767153 w 5089578"/>
              <a:gd name="connsiteY1020" fmla="*/ 1514318 h 6491882"/>
              <a:gd name="connsiteX1021" fmla="*/ 2776087 w 5089578"/>
              <a:gd name="connsiteY1021" fmla="*/ 1521921 h 6491882"/>
              <a:gd name="connsiteX1022" fmla="*/ 2810310 w 5089578"/>
              <a:gd name="connsiteY1022" fmla="*/ 1481708 h 6491882"/>
              <a:gd name="connsiteX1023" fmla="*/ 2826852 w 5089578"/>
              <a:gd name="connsiteY1023" fmla="*/ 1480382 h 6491882"/>
              <a:gd name="connsiteX1024" fmla="*/ 2833789 w 5089578"/>
              <a:gd name="connsiteY1024" fmla="*/ 1463170 h 6491882"/>
              <a:gd name="connsiteX1025" fmla="*/ 2759832 w 5089578"/>
              <a:gd name="connsiteY1025" fmla="*/ 1423345 h 6491882"/>
              <a:gd name="connsiteX1026" fmla="*/ 2763774 w 5089578"/>
              <a:gd name="connsiteY1026" fmla="*/ 1368915 h 6491882"/>
              <a:gd name="connsiteX1027" fmla="*/ 2775990 w 5089578"/>
              <a:gd name="connsiteY1027" fmla="*/ 1313834 h 6491882"/>
              <a:gd name="connsiteX1028" fmla="*/ 2800800 w 5089578"/>
              <a:gd name="connsiteY1028" fmla="*/ 1311832 h 6491882"/>
              <a:gd name="connsiteX1029" fmla="*/ 2800135 w 5089578"/>
              <a:gd name="connsiteY1029" fmla="*/ 1303563 h 6491882"/>
              <a:gd name="connsiteX1030" fmla="*/ 2845621 w 5089578"/>
              <a:gd name="connsiteY1030" fmla="*/ 1299903 h 6491882"/>
              <a:gd name="connsiteX1031" fmla="*/ 2921529 w 5089578"/>
              <a:gd name="connsiteY1031" fmla="*/ 1260496 h 6491882"/>
              <a:gd name="connsiteX1032" fmla="*/ 2912595 w 5089578"/>
              <a:gd name="connsiteY1032" fmla="*/ 1252893 h 6491882"/>
              <a:gd name="connsiteX1033" fmla="*/ 2931607 w 5089578"/>
              <a:gd name="connsiteY1033" fmla="*/ 1230553 h 6491882"/>
              <a:gd name="connsiteX1034" fmla="*/ 2898810 w 5089578"/>
              <a:gd name="connsiteY1034" fmla="*/ 1133303 h 6491882"/>
              <a:gd name="connsiteX1035" fmla="*/ 2805170 w 5089578"/>
              <a:gd name="connsiteY1035" fmla="*/ 1107546 h 6491882"/>
              <a:gd name="connsiteX1036" fmla="*/ 2777364 w 5089578"/>
              <a:gd name="connsiteY1036" fmla="*/ 1072320 h 6491882"/>
              <a:gd name="connsiteX1037" fmla="*/ 2782643 w 5089578"/>
              <a:gd name="connsiteY1037" fmla="*/ 1034441 h 6491882"/>
              <a:gd name="connsiteX1038" fmla="*/ 2773704 w 5089578"/>
              <a:gd name="connsiteY1038" fmla="*/ 1026833 h 6491882"/>
              <a:gd name="connsiteX1039" fmla="*/ 2818666 w 5089578"/>
              <a:gd name="connsiteY1039" fmla="*/ 964950 h 6491882"/>
              <a:gd name="connsiteX1040" fmla="*/ 2833544 w 5089578"/>
              <a:gd name="connsiteY1040" fmla="*/ 942943 h 6491882"/>
              <a:gd name="connsiteX1041" fmla="*/ 2848422 w 5089578"/>
              <a:gd name="connsiteY1041" fmla="*/ 920936 h 6491882"/>
              <a:gd name="connsiteX1042" fmla="*/ 2816955 w 5089578"/>
              <a:gd name="connsiteY1042" fmla="*/ 840223 h 6491882"/>
              <a:gd name="connsiteX1043" fmla="*/ 2826272 w 5089578"/>
              <a:gd name="connsiteY1043" fmla="*/ 774962 h 6491882"/>
              <a:gd name="connsiteX1044" fmla="*/ 2857828 w 5089578"/>
              <a:gd name="connsiteY1044" fmla="*/ 701670 h 6491882"/>
              <a:gd name="connsiteX1045" fmla="*/ 2893099 w 5089578"/>
              <a:gd name="connsiteY1045" fmla="*/ 596862 h 6491882"/>
              <a:gd name="connsiteX1046" fmla="*/ 2888632 w 5089578"/>
              <a:gd name="connsiteY1046" fmla="*/ 593060 h 6491882"/>
              <a:gd name="connsiteX1047" fmla="*/ 2905642 w 5089578"/>
              <a:gd name="connsiteY1047" fmla="*/ 545910 h 6491882"/>
              <a:gd name="connsiteX1048" fmla="*/ 2973423 w 5089578"/>
              <a:gd name="connsiteY1048" fmla="*/ 457215 h 6491882"/>
              <a:gd name="connsiteX1049" fmla="*/ 2964484 w 5089578"/>
              <a:gd name="connsiteY1049" fmla="*/ 449608 h 6491882"/>
              <a:gd name="connsiteX1050" fmla="*/ 3048136 w 5089578"/>
              <a:gd name="connsiteY1050" fmla="*/ 351314 h 6491882"/>
              <a:gd name="connsiteX1051" fmla="*/ 3066815 w 5089578"/>
              <a:gd name="connsiteY1051" fmla="*/ 324839 h 6491882"/>
              <a:gd name="connsiteX1052" fmla="*/ 3096904 w 5089578"/>
              <a:gd name="connsiteY1052" fmla="*/ 284959 h 6491882"/>
              <a:gd name="connsiteX1053" fmla="*/ 3120383 w 5089578"/>
              <a:gd name="connsiteY1053" fmla="*/ 266420 h 6491882"/>
              <a:gd name="connsiteX1054" fmla="*/ 3129322 w 5089578"/>
              <a:gd name="connsiteY1054" fmla="*/ 274028 h 6491882"/>
              <a:gd name="connsiteX1055" fmla="*/ 3160409 w 5089578"/>
              <a:gd name="connsiteY1055" fmla="*/ 246550 h 6491882"/>
              <a:gd name="connsiteX1056" fmla="*/ 3169343 w 5089578"/>
              <a:gd name="connsiteY1056" fmla="*/ 254153 h 6491882"/>
              <a:gd name="connsiteX1057" fmla="*/ 3199094 w 5089578"/>
              <a:gd name="connsiteY1057" fmla="*/ 210144 h 6491882"/>
              <a:gd name="connsiteX1058" fmla="*/ 3217445 w 5089578"/>
              <a:gd name="connsiteY1058" fmla="*/ 179530 h 6491882"/>
              <a:gd name="connsiteX1059" fmla="*/ 3226379 w 5089578"/>
              <a:gd name="connsiteY1059" fmla="*/ 187133 h 6491882"/>
              <a:gd name="connsiteX1060" fmla="*/ 3235218 w 5089578"/>
              <a:gd name="connsiteY1060" fmla="*/ 167697 h 6491882"/>
              <a:gd name="connsiteX1061" fmla="*/ 3240259 w 5089578"/>
              <a:gd name="connsiteY1061" fmla="*/ 152723 h 6491882"/>
              <a:gd name="connsiteX1062" fmla="*/ 3249193 w 5089578"/>
              <a:gd name="connsiteY1062" fmla="*/ 160326 h 6491882"/>
              <a:gd name="connsiteX1063" fmla="*/ 3303094 w 5089578"/>
              <a:gd name="connsiteY1063" fmla="*/ 106051 h 6491882"/>
              <a:gd name="connsiteX1064" fmla="*/ 3308468 w 5089578"/>
              <a:gd name="connsiteY1064" fmla="*/ 95211 h 6491882"/>
              <a:gd name="connsiteX1065" fmla="*/ 3317634 w 5089578"/>
              <a:gd name="connsiteY1065" fmla="*/ 79905 h 6491882"/>
              <a:gd name="connsiteX1066" fmla="*/ 3337983 w 5089578"/>
              <a:gd name="connsiteY1066" fmla="*/ 74107 h 6491882"/>
              <a:gd name="connsiteX1067" fmla="*/ 3341784 w 5089578"/>
              <a:gd name="connsiteY1067" fmla="*/ 69640 h 6491882"/>
              <a:gd name="connsiteX1068" fmla="*/ 3333516 w 5089578"/>
              <a:gd name="connsiteY1068" fmla="*/ 70305 h 6491882"/>
              <a:gd name="connsiteX1069" fmla="*/ 3348726 w 5089578"/>
              <a:gd name="connsiteY1069" fmla="*/ 52432 h 6491882"/>
              <a:gd name="connsiteX1070" fmla="*/ 3353193 w 5089578"/>
              <a:gd name="connsiteY1070" fmla="*/ 56233 h 6491882"/>
              <a:gd name="connsiteX1071" fmla="*/ 3379809 w 5089578"/>
              <a:gd name="connsiteY1071" fmla="*/ 24959 h 6491882"/>
              <a:gd name="connsiteX1072" fmla="*/ 3388743 w 5089578"/>
              <a:gd name="connsiteY1072" fmla="*/ 32563 h 6491882"/>
              <a:gd name="connsiteX1073" fmla="*/ 3433235 w 5089578"/>
              <a:gd name="connsiteY1073" fmla="*/ 16494 h 6491882"/>
              <a:gd name="connsiteX1074" fmla="*/ 3449107 w 5089578"/>
              <a:gd name="connsiteY1074" fmla="*/ 6895 h 649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</a:cxnLst>
            <a:rect l="l" t="t" r="r" b="b"/>
            <a:pathLst>
              <a:path w="5089578" h="6491882">
                <a:moveTo>
                  <a:pt x="3851606" y="6404798"/>
                </a:moveTo>
                <a:cubicBezTo>
                  <a:pt x="3868587" y="6408983"/>
                  <a:pt x="3878464" y="6410964"/>
                  <a:pt x="3881217" y="6410742"/>
                </a:cubicBezTo>
                <a:cubicBezTo>
                  <a:pt x="3883974" y="6410515"/>
                  <a:pt x="3892798" y="6416747"/>
                  <a:pt x="3907691" y="6429422"/>
                </a:cubicBezTo>
                <a:cubicBezTo>
                  <a:pt x="3906047" y="6443427"/>
                  <a:pt x="3904812" y="6453929"/>
                  <a:pt x="3903990" y="6460932"/>
                </a:cubicBezTo>
                <a:cubicBezTo>
                  <a:pt x="3903159" y="6467935"/>
                  <a:pt x="3897683" y="6477393"/>
                  <a:pt x="3887540" y="6489312"/>
                </a:cubicBezTo>
                <a:cubicBezTo>
                  <a:pt x="3873977" y="6493174"/>
                  <a:pt x="3862840" y="6492685"/>
                  <a:pt x="3854128" y="6487835"/>
                </a:cubicBezTo>
                <a:cubicBezTo>
                  <a:pt x="3845411" y="6482990"/>
                  <a:pt x="3835544" y="6481009"/>
                  <a:pt x="3824517" y="6481891"/>
                </a:cubicBezTo>
                <a:lnTo>
                  <a:pt x="3832121" y="6472957"/>
                </a:lnTo>
                <a:cubicBezTo>
                  <a:pt x="3822294" y="6454328"/>
                  <a:pt x="3828793" y="6431605"/>
                  <a:pt x="3851606" y="6404798"/>
                </a:cubicBezTo>
                <a:close/>
                <a:moveTo>
                  <a:pt x="3110215" y="6397871"/>
                </a:moveTo>
                <a:lnTo>
                  <a:pt x="3137022" y="6420684"/>
                </a:lnTo>
                <a:lnTo>
                  <a:pt x="3121811" y="6438558"/>
                </a:lnTo>
                <a:lnTo>
                  <a:pt x="3095004" y="6415744"/>
                </a:lnTo>
                <a:close/>
                <a:moveTo>
                  <a:pt x="2032477" y="6116263"/>
                </a:moveTo>
                <a:cubicBezTo>
                  <a:pt x="2045222" y="6119398"/>
                  <a:pt x="2059858" y="6120301"/>
                  <a:pt x="2076400" y="6118975"/>
                </a:cubicBezTo>
                <a:cubicBezTo>
                  <a:pt x="2086226" y="6137604"/>
                  <a:pt x="2093477" y="6150199"/>
                  <a:pt x="2098166" y="6156763"/>
                </a:cubicBezTo>
                <a:cubicBezTo>
                  <a:pt x="2102860" y="6163322"/>
                  <a:pt x="2105870" y="6174873"/>
                  <a:pt x="2107201" y="6191409"/>
                </a:cubicBezTo>
                <a:lnTo>
                  <a:pt x="2092655" y="6217551"/>
                </a:lnTo>
                <a:lnTo>
                  <a:pt x="2101595" y="6225159"/>
                </a:lnTo>
                <a:lnTo>
                  <a:pt x="2059764" y="6274311"/>
                </a:lnTo>
                <a:lnTo>
                  <a:pt x="2050825" y="6266703"/>
                </a:lnTo>
                <a:cubicBezTo>
                  <a:pt x="2035175" y="6279056"/>
                  <a:pt x="2018416" y="6277634"/>
                  <a:pt x="2000543" y="6262423"/>
                </a:cubicBezTo>
                <a:cubicBezTo>
                  <a:pt x="1952883" y="6221863"/>
                  <a:pt x="1953135" y="6173291"/>
                  <a:pt x="2001303" y="6116692"/>
                </a:cubicBezTo>
                <a:cubicBezTo>
                  <a:pt x="2009345" y="6113269"/>
                  <a:pt x="2019741" y="6113127"/>
                  <a:pt x="2032477" y="6116263"/>
                </a:cubicBezTo>
                <a:close/>
                <a:moveTo>
                  <a:pt x="3747412" y="6092705"/>
                </a:moveTo>
                <a:cubicBezTo>
                  <a:pt x="3766933" y="6093915"/>
                  <a:pt x="3776689" y="6094515"/>
                  <a:pt x="3776689" y="6094515"/>
                </a:cubicBezTo>
                <a:lnTo>
                  <a:pt x="3777354" y="6102784"/>
                </a:lnTo>
                <a:cubicBezTo>
                  <a:pt x="3774380" y="6100252"/>
                  <a:pt x="3776311" y="6107034"/>
                  <a:pt x="3783158" y="6123127"/>
                </a:cubicBezTo>
                <a:lnTo>
                  <a:pt x="3763480" y="6137198"/>
                </a:lnTo>
                <a:lnTo>
                  <a:pt x="3732872" y="6118851"/>
                </a:lnTo>
                <a:cubicBezTo>
                  <a:pt x="3734959" y="6110361"/>
                  <a:pt x="3739804" y="6101645"/>
                  <a:pt x="3747412" y="6092705"/>
                </a:cubicBezTo>
                <a:close/>
                <a:moveTo>
                  <a:pt x="3438742" y="6084253"/>
                </a:moveTo>
                <a:cubicBezTo>
                  <a:pt x="3452753" y="6085901"/>
                  <a:pt x="3463370" y="6088512"/>
                  <a:pt x="3470590" y="6092092"/>
                </a:cubicBezTo>
                <a:cubicBezTo>
                  <a:pt x="3477815" y="6095677"/>
                  <a:pt x="3488877" y="6103804"/>
                  <a:pt x="3503770" y="6116479"/>
                </a:cubicBezTo>
                <a:lnTo>
                  <a:pt x="3496162" y="6125418"/>
                </a:lnTo>
                <a:lnTo>
                  <a:pt x="3510229" y="6145091"/>
                </a:lnTo>
                <a:lnTo>
                  <a:pt x="3514701" y="6148897"/>
                </a:lnTo>
                <a:lnTo>
                  <a:pt x="3476677" y="6193577"/>
                </a:lnTo>
                <a:cubicBezTo>
                  <a:pt x="3460134" y="6194903"/>
                  <a:pt x="3451861" y="6195574"/>
                  <a:pt x="3451861" y="6195574"/>
                </a:cubicBezTo>
                <a:lnTo>
                  <a:pt x="3416115" y="6165153"/>
                </a:lnTo>
                <a:cubicBezTo>
                  <a:pt x="3406293" y="6146519"/>
                  <a:pt x="3403177" y="6133591"/>
                  <a:pt x="3406757" y="6126361"/>
                </a:cubicBezTo>
                <a:cubicBezTo>
                  <a:pt x="3410337" y="6119142"/>
                  <a:pt x="3420995" y="6105106"/>
                  <a:pt x="3438742" y="6084253"/>
                </a:cubicBezTo>
                <a:close/>
                <a:moveTo>
                  <a:pt x="3483043" y="6014096"/>
                </a:moveTo>
                <a:cubicBezTo>
                  <a:pt x="3483043" y="6014096"/>
                  <a:pt x="3487288" y="6015145"/>
                  <a:pt x="3495778" y="6017233"/>
                </a:cubicBezTo>
                <a:lnTo>
                  <a:pt x="3479902" y="6026837"/>
                </a:lnTo>
                <a:close/>
                <a:moveTo>
                  <a:pt x="3947517" y="5993362"/>
                </a:moveTo>
                <a:cubicBezTo>
                  <a:pt x="3953477" y="5998433"/>
                  <a:pt x="3959325" y="6002124"/>
                  <a:pt x="3965057" y="6004438"/>
                </a:cubicBezTo>
                <a:cubicBezTo>
                  <a:pt x="3970790" y="6006752"/>
                  <a:pt x="3976638" y="6010443"/>
                  <a:pt x="3982598" y="6015514"/>
                </a:cubicBezTo>
                <a:cubicBezTo>
                  <a:pt x="3983480" y="6026541"/>
                  <a:pt x="3983294" y="6032798"/>
                  <a:pt x="3982028" y="6034285"/>
                </a:cubicBezTo>
                <a:cubicBezTo>
                  <a:pt x="3980758" y="6035778"/>
                  <a:pt x="3975278" y="6045241"/>
                  <a:pt x="3965577" y="6062665"/>
                </a:cubicBezTo>
                <a:cubicBezTo>
                  <a:pt x="3954108" y="6058042"/>
                  <a:pt x="3939441" y="6048125"/>
                  <a:pt x="3921568" y="6032914"/>
                </a:cubicBezTo>
                <a:cubicBezTo>
                  <a:pt x="3926640" y="6026954"/>
                  <a:pt x="3930330" y="6021106"/>
                  <a:pt x="3932639" y="6015369"/>
                </a:cubicBezTo>
                <a:cubicBezTo>
                  <a:pt x="3934954" y="6009636"/>
                  <a:pt x="3939909" y="6002301"/>
                  <a:pt x="3947517" y="5993362"/>
                </a:cubicBezTo>
                <a:close/>
                <a:moveTo>
                  <a:pt x="3708816" y="5975117"/>
                </a:moveTo>
                <a:lnTo>
                  <a:pt x="3713283" y="5978919"/>
                </a:lnTo>
                <a:cubicBezTo>
                  <a:pt x="3719243" y="5983990"/>
                  <a:pt x="3718638" y="5993751"/>
                  <a:pt x="3711479" y="6008201"/>
                </a:cubicBezTo>
                <a:lnTo>
                  <a:pt x="3700735" y="6029876"/>
                </a:lnTo>
                <a:lnTo>
                  <a:pt x="3686668" y="6010192"/>
                </a:lnTo>
                <a:cubicBezTo>
                  <a:pt x="3686220" y="6004682"/>
                  <a:pt x="3686633" y="6001183"/>
                  <a:pt x="3687903" y="5999691"/>
                </a:cubicBezTo>
                <a:cubicBezTo>
                  <a:pt x="3689169" y="5998203"/>
                  <a:pt x="3688090" y="5993434"/>
                  <a:pt x="3684666" y="5985383"/>
                </a:cubicBezTo>
                <a:cubicBezTo>
                  <a:pt x="3692718" y="5981959"/>
                  <a:pt x="3695365" y="5980361"/>
                  <a:pt x="3692602" y="5980583"/>
                </a:cubicBezTo>
                <a:cubicBezTo>
                  <a:pt x="3689849" y="5980805"/>
                  <a:pt x="3693984" y="5980472"/>
                  <a:pt x="3705015" y="5979584"/>
                </a:cubicBezTo>
                <a:close/>
                <a:moveTo>
                  <a:pt x="470781" y="5561457"/>
                </a:moveTo>
                <a:lnTo>
                  <a:pt x="487989" y="5568389"/>
                </a:lnTo>
                <a:cubicBezTo>
                  <a:pt x="494829" y="5584488"/>
                  <a:pt x="501451" y="5597833"/>
                  <a:pt x="507858" y="5608415"/>
                </a:cubicBezTo>
                <a:lnTo>
                  <a:pt x="500255" y="5617349"/>
                </a:lnTo>
                <a:cubicBezTo>
                  <a:pt x="486244" y="5615701"/>
                  <a:pt x="473505" y="5612570"/>
                  <a:pt x="462033" y="5607937"/>
                </a:cubicBezTo>
                <a:lnTo>
                  <a:pt x="454431" y="5616871"/>
                </a:lnTo>
                <a:lnTo>
                  <a:pt x="457566" y="5604136"/>
                </a:lnTo>
                <a:cubicBezTo>
                  <a:pt x="453705" y="5590573"/>
                  <a:pt x="458107" y="5576350"/>
                  <a:pt x="470781" y="5561457"/>
                </a:cubicBezTo>
                <a:close/>
                <a:moveTo>
                  <a:pt x="1510668" y="5398692"/>
                </a:moveTo>
                <a:cubicBezTo>
                  <a:pt x="1516184" y="5398248"/>
                  <a:pt x="1523403" y="5401829"/>
                  <a:pt x="1532343" y="5409436"/>
                </a:cubicBezTo>
                <a:cubicBezTo>
                  <a:pt x="1530255" y="5417926"/>
                  <a:pt x="1525405" y="5426638"/>
                  <a:pt x="1517797" y="5435578"/>
                </a:cubicBezTo>
                <a:lnTo>
                  <a:pt x="1513330" y="5431776"/>
                </a:lnTo>
                <a:lnTo>
                  <a:pt x="1505727" y="5440710"/>
                </a:lnTo>
                <a:lnTo>
                  <a:pt x="1487854" y="5425499"/>
                </a:lnTo>
                <a:close/>
                <a:moveTo>
                  <a:pt x="4926740" y="4869900"/>
                </a:moveTo>
                <a:cubicBezTo>
                  <a:pt x="4932256" y="4869456"/>
                  <a:pt x="4937141" y="4869753"/>
                  <a:pt x="4941386" y="4870802"/>
                </a:cubicBezTo>
                <a:cubicBezTo>
                  <a:pt x="4945626" y="4871846"/>
                  <a:pt x="4950507" y="4872148"/>
                  <a:pt x="4956022" y="4871704"/>
                </a:cubicBezTo>
                <a:lnTo>
                  <a:pt x="4940811" y="4889578"/>
                </a:lnTo>
                <a:lnTo>
                  <a:pt x="4922938" y="4874367"/>
                </a:lnTo>
                <a:close/>
                <a:moveTo>
                  <a:pt x="4844322" y="4776643"/>
                </a:moveTo>
                <a:cubicBezTo>
                  <a:pt x="4849838" y="4776200"/>
                  <a:pt x="4854078" y="4777244"/>
                  <a:pt x="4857057" y="4779780"/>
                </a:cubicBezTo>
                <a:cubicBezTo>
                  <a:pt x="4860037" y="4782316"/>
                  <a:pt x="4864287" y="4783359"/>
                  <a:pt x="4869798" y="4782920"/>
                </a:cubicBezTo>
                <a:lnTo>
                  <a:pt x="4873604" y="4778448"/>
                </a:lnTo>
                <a:cubicBezTo>
                  <a:pt x="4897431" y="4798726"/>
                  <a:pt x="4901737" y="4817804"/>
                  <a:pt x="4886527" y="4835677"/>
                </a:cubicBezTo>
                <a:lnTo>
                  <a:pt x="4895466" y="4843285"/>
                </a:lnTo>
                <a:lnTo>
                  <a:pt x="4880925" y="4869421"/>
                </a:lnTo>
                <a:cubicBezTo>
                  <a:pt x="4867358" y="4873288"/>
                  <a:pt x="4850186" y="4875366"/>
                  <a:pt x="4829399" y="4875653"/>
                </a:cubicBezTo>
                <a:cubicBezTo>
                  <a:pt x="4808612" y="4875931"/>
                  <a:pt x="4790991" y="4872498"/>
                  <a:pt x="4776541" y="4865338"/>
                </a:cubicBezTo>
                <a:lnTo>
                  <a:pt x="4780348" y="4860866"/>
                </a:lnTo>
                <a:cubicBezTo>
                  <a:pt x="4797329" y="4865051"/>
                  <a:pt x="4809847" y="4865429"/>
                  <a:pt x="4817894" y="4862010"/>
                </a:cubicBezTo>
                <a:cubicBezTo>
                  <a:pt x="4808072" y="4843376"/>
                  <a:pt x="4806852" y="4828211"/>
                  <a:pt x="4814238" y="4816519"/>
                </a:cubicBezTo>
                <a:cubicBezTo>
                  <a:pt x="4821619" y="4804832"/>
                  <a:pt x="4831647" y="4791537"/>
                  <a:pt x="4844322" y="4776643"/>
                </a:cubicBezTo>
                <a:close/>
                <a:moveTo>
                  <a:pt x="4993189" y="4764658"/>
                </a:moveTo>
                <a:cubicBezTo>
                  <a:pt x="5007195" y="4766312"/>
                  <a:pt x="5018448" y="4768177"/>
                  <a:pt x="5026939" y="4770274"/>
                </a:cubicBezTo>
                <a:cubicBezTo>
                  <a:pt x="5035429" y="4772362"/>
                  <a:pt x="5048613" y="4781008"/>
                  <a:pt x="5066486" y="4796219"/>
                </a:cubicBezTo>
                <a:lnTo>
                  <a:pt x="5059070" y="4859246"/>
                </a:lnTo>
                <a:cubicBezTo>
                  <a:pt x="5031184" y="4892012"/>
                  <a:pt x="5003838" y="4896993"/>
                  <a:pt x="4977026" y="4874175"/>
                </a:cubicBezTo>
                <a:lnTo>
                  <a:pt x="4968092" y="4866572"/>
                </a:lnTo>
                <a:cubicBezTo>
                  <a:pt x="4946801" y="4843314"/>
                  <a:pt x="4955164" y="4809338"/>
                  <a:pt x="4993189" y="4764658"/>
                </a:cubicBezTo>
                <a:close/>
                <a:moveTo>
                  <a:pt x="2170207" y="4750446"/>
                </a:moveTo>
                <a:lnTo>
                  <a:pt x="2197013" y="4773260"/>
                </a:lnTo>
                <a:cubicBezTo>
                  <a:pt x="2197457" y="4778776"/>
                  <a:pt x="2196409" y="4783021"/>
                  <a:pt x="2193873" y="4786001"/>
                </a:cubicBezTo>
                <a:cubicBezTo>
                  <a:pt x="2191342" y="4788975"/>
                  <a:pt x="2190298" y="4793225"/>
                  <a:pt x="2190737" y="4798736"/>
                </a:cubicBezTo>
                <a:lnTo>
                  <a:pt x="2179998" y="4820415"/>
                </a:lnTo>
                <a:cubicBezTo>
                  <a:pt x="2168967" y="4821303"/>
                  <a:pt x="2162080" y="4821857"/>
                  <a:pt x="2159322" y="4822074"/>
                </a:cubicBezTo>
                <a:cubicBezTo>
                  <a:pt x="2156564" y="4822301"/>
                  <a:pt x="2147736" y="4816075"/>
                  <a:pt x="2132843" y="4803400"/>
                </a:cubicBezTo>
                <a:cubicBezTo>
                  <a:pt x="2137471" y="4791925"/>
                  <a:pt x="2149924" y="4774279"/>
                  <a:pt x="2170207" y="4750446"/>
                </a:cubicBezTo>
                <a:close/>
                <a:moveTo>
                  <a:pt x="786276" y="4620426"/>
                </a:moveTo>
                <a:lnTo>
                  <a:pt x="795210" y="4628029"/>
                </a:lnTo>
                <a:cubicBezTo>
                  <a:pt x="790143" y="4633983"/>
                  <a:pt x="786453" y="4639831"/>
                  <a:pt x="784144" y="4645568"/>
                </a:cubicBezTo>
                <a:cubicBezTo>
                  <a:pt x="781829" y="4651301"/>
                  <a:pt x="778139" y="4657149"/>
                  <a:pt x="773067" y="4663109"/>
                </a:cubicBezTo>
                <a:lnTo>
                  <a:pt x="750919" y="4698184"/>
                </a:lnTo>
                <a:lnTo>
                  <a:pt x="759853" y="4705787"/>
                </a:lnTo>
                <a:lnTo>
                  <a:pt x="721828" y="4750467"/>
                </a:lnTo>
                <a:lnTo>
                  <a:pt x="712895" y="4742864"/>
                </a:lnTo>
                <a:lnTo>
                  <a:pt x="724299" y="4729464"/>
                </a:lnTo>
                <a:cubicBezTo>
                  <a:pt x="723411" y="4718432"/>
                  <a:pt x="728151" y="4708338"/>
                  <a:pt x="738512" y="4699188"/>
                </a:cubicBezTo>
                <a:cubicBezTo>
                  <a:pt x="748872" y="4690027"/>
                  <a:pt x="757634" y="4678219"/>
                  <a:pt x="764793" y="4663769"/>
                </a:cubicBezTo>
                <a:lnTo>
                  <a:pt x="755860" y="4656166"/>
                </a:lnTo>
                <a:lnTo>
                  <a:pt x="772396" y="4654836"/>
                </a:lnTo>
                <a:lnTo>
                  <a:pt x="763462" y="4647233"/>
                </a:lnTo>
                <a:close/>
                <a:moveTo>
                  <a:pt x="797020" y="4598751"/>
                </a:moveTo>
                <a:lnTo>
                  <a:pt x="801487" y="4602553"/>
                </a:lnTo>
                <a:lnTo>
                  <a:pt x="786276" y="4620426"/>
                </a:lnTo>
                <a:close/>
                <a:moveTo>
                  <a:pt x="814701" y="4559864"/>
                </a:moveTo>
                <a:lnTo>
                  <a:pt x="823640" y="4567472"/>
                </a:lnTo>
                <a:lnTo>
                  <a:pt x="797020" y="4598751"/>
                </a:lnTo>
                <a:lnTo>
                  <a:pt x="788081" y="4591143"/>
                </a:lnTo>
                <a:close/>
                <a:moveTo>
                  <a:pt x="2074104" y="4545398"/>
                </a:moveTo>
                <a:cubicBezTo>
                  <a:pt x="2079246" y="4544638"/>
                  <a:pt x="2082933" y="4545209"/>
                  <a:pt x="2085166" y="4547109"/>
                </a:cubicBezTo>
                <a:cubicBezTo>
                  <a:pt x="2089633" y="4550911"/>
                  <a:pt x="2099313" y="4559149"/>
                  <a:pt x="2114207" y="4571824"/>
                </a:cubicBezTo>
                <a:lnTo>
                  <a:pt x="2106604" y="4580757"/>
                </a:lnTo>
                <a:cubicBezTo>
                  <a:pt x="2092598" y="4579114"/>
                  <a:pt x="2084849" y="4577657"/>
                  <a:pt x="2083362" y="4576391"/>
                </a:cubicBezTo>
                <a:cubicBezTo>
                  <a:pt x="2081869" y="4575121"/>
                  <a:pt x="2072189" y="4566883"/>
                  <a:pt x="2054316" y="4551672"/>
                </a:cubicBezTo>
                <a:cubicBezTo>
                  <a:pt x="2062368" y="4548249"/>
                  <a:pt x="2068963" y="4546158"/>
                  <a:pt x="2074104" y="4545398"/>
                </a:cubicBezTo>
                <a:close/>
                <a:moveTo>
                  <a:pt x="836086" y="4308422"/>
                </a:moveTo>
                <a:lnTo>
                  <a:pt x="845025" y="4316030"/>
                </a:lnTo>
                <a:lnTo>
                  <a:pt x="837417" y="4324970"/>
                </a:lnTo>
                <a:cubicBezTo>
                  <a:pt x="837417" y="4324970"/>
                  <a:pt x="836373" y="4329209"/>
                  <a:pt x="834281" y="4337705"/>
                </a:cubicBezTo>
                <a:lnTo>
                  <a:pt x="820875" y="4326296"/>
                </a:lnTo>
                <a:close/>
                <a:moveTo>
                  <a:pt x="5020557" y="4225561"/>
                </a:moveTo>
                <a:cubicBezTo>
                  <a:pt x="5043058" y="4229296"/>
                  <a:pt x="5057064" y="4230950"/>
                  <a:pt x="5062574" y="4230501"/>
                </a:cubicBezTo>
                <a:cubicBezTo>
                  <a:pt x="5072400" y="4249130"/>
                  <a:pt x="5078915" y="4261099"/>
                  <a:pt x="5082116" y="4266388"/>
                </a:cubicBezTo>
                <a:cubicBezTo>
                  <a:pt x="5085313" y="4271682"/>
                  <a:pt x="5087804" y="4285355"/>
                  <a:pt x="5089578" y="4307407"/>
                </a:cubicBezTo>
                <a:cubicBezTo>
                  <a:pt x="5068408" y="4320209"/>
                  <a:pt x="5053913" y="4329702"/>
                  <a:pt x="5046084" y="4335879"/>
                </a:cubicBezTo>
                <a:cubicBezTo>
                  <a:pt x="5038259" y="4342060"/>
                  <a:pt x="5022433" y="4335006"/>
                  <a:pt x="4998605" y="4314729"/>
                </a:cubicBezTo>
                <a:cubicBezTo>
                  <a:pt x="5002785" y="4297743"/>
                  <a:pt x="5005175" y="4284373"/>
                  <a:pt x="5005779" y="4274612"/>
                </a:cubicBezTo>
                <a:cubicBezTo>
                  <a:pt x="5006380" y="4264856"/>
                  <a:pt x="5011310" y="4248500"/>
                  <a:pt x="5020557" y="4225561"/>
                </a:cubicBezTo>
                <a:close/>
                <a:moveTo>
                  <a:pt x="4782808" y="4115673"/>
                </a:moveTo>
                <a:cubicBezTo>
                  <a:pt x="4799793" y="4119852"/>
                  <a:pt x="4809660" y="4121834"/>
                  <a:pt x="4812413" y="4121612"/>
                </a:cubicBezTo>
                <a:cubicBezTo>
                  <a:pt x="4815176" y="4121390"/>
                  <a:pt x="4824004" y="4127616"/>
                  <a:pt x="4838897" y="4140291"/>
                </a:cubicBezTo>
                <a:cubicBezTo>
                  <a:pt x="4833825" y="4146250"/>
                  <a:pt x="4829495" y="4152840"/>
                  <a:pt x="4825920" y="4160065"/>
                </a:cubicBezTo>
                <a:cubicBezTo>
                  <a:pt x="4822335" y="4167290"/>
                  <a:pt x="4818014" y="4173879"/>
                  <a:pt x="4812943" y="4179839"/>
                </a:cubicBezTo>
                <a:cubicBezTo>
                  <a:pt x="4807427" y="4180282"/>
                  <a:pt x="4800646" y="4182214"/>
                  <a:pt x="4792594" y="4185637"/>
                </a:cubicBezTo>
                <a:cubicBezTo>
                  <a:pt x="4779798" y="4164472"/>
                  <a:pt x="4773173" y="4151131"/>
                  <a:pt x="4772730" y="4145616"/>
                </a:cubicBezTo>
                <a:cubicBezTo>
                  <a:pt x="4772286" y="4140100"/>
                  <a:pt x="4775643" y="4130118"/>
                  <a:pt x="4782808" y="4115673"/>
                </a:cubicBezTo>
                <a:close/>
                <a:moveTo>
                  <a:pt x="4638305" y="3968624"/>
                </a:moveTo>
                <a:cubicBezTo>
                  <a:pt x="4643503" y="3968552"/>
                  <a:pt x="4650348" y="3969562"/>
                  <a:pt x="4658841" y="3971652"/>
                </a:cubicBezTo>
                <a:lnTo>
                  <a:pt x="4693921" y="3993805"/>
                </a:lnTo>
                <a:cubicBezTo>
                  <a:pt x="4695252" y="4010342"/>
                  <a:pt x="4699114" y="4023904"/>
                  <a:pt x="4705518" y="4034491"/>
                </a:cubicBezTo>
                <a:cubicBezTo>
                  <a:pt x="4662426" y="4085126"/>
                  <a:pt x="4624492" y="4096500"/>
                  <a:pt x="4591731" y="4068619"/>
                </a:cubicBezTo>
                <a:lnTo>
                  <a:pt x="4599334" y="4059686"/>
                </a:lnTo>
                <a:lnTo>
                  <a:pt x="4576323" y="4032400"/>
                </a:lnTo>
                <a:cubicBezTo>
                  <a:pt x="4578421" y="4023910"/>
                  <a:pt x="4580618" y="4016791"/>
                  <a:pt x="4582933" y="4011058"/>
                </a:cubicBezTo>
                <a:cubicBezTo>
                  <a:pt x="4585247" y="4005326"/>
                  <a:pt x="4591252" y="3993745"/>
                  <a:pt x="4600951" y="3976310"/>
                </a:cubicBezTo>
                <a:cubicBezTo>
                  <a:pt x="4614952" y="3977959"/>
                  <a:pt x="4623856" y="3976547"/>
                  <a:pt x="4627657" y="3972081"/>
                </a:cubicBezTo>
                <a:cubicBezTo>
                  <a:pt x="4629558" y="3969847"/>
                  <a:pt x="4633108" y="3968695"/>
                  <a:pt x="4638305" y="3968624"/>
                </a:cubicBezTo>
                <a:close/>
                <a:moveTo>
                  <a:pt x="460394" y="3880836"/>
                </a:moveTo>
                <a:cubicBezTo>
                  <a:pt x="447718" y="3895729"/>
                  <a:pt x="436088" y="3906383"/>
                  <a:pt x="425505" y="3912780"/>
                </a:cubicBezTo>
                <a:cubicBezTo>
                  <a:pt x="414922" y="3919179"/>
                  <a:pt x="400312" y="3927296"/>
                  <a:pt x="381677" y="3937118"/>
                </a:cubicBezTo>
                <a:lnTo>
                  <a:pt x="415900" y="3896904"/>
                </a:lnTo>
                <a:lnTo>
                  <a:pt x="424840" y="3904512"/>
                </a:lnTo>
                <a:cubicBezTo>
                  <a:pt x="440495" y="3892155"/>
                  <a:pt x="447573" y="3885338"/>
                  <a:pt x="446085" y="3884073"/>
                </a:cubicBezTo>
                <a:cubicBezTo>
                  <a:pt x="444592" y="3882802"/>
                  <a:pt x="449367" y="3881728"/>
                  <a:pt x="460394" y="3880836"/>
                </a:cubicBezTo>
                <a:close/>
                <a:moveTo>
                  <a:pt x="4666730" y="3862805"/>
                </a:moveTo>
                <a:cubicBezTo>
                  <a:pt x="4680736" y="3864449"/>
                  <a:pt x="4690497" y="3865054"/>
                  <a:pt x="4696012" y="3864610"/>
                </a:cubicBezTo>
                <a:cubicBezTo>
                  <a:pt x="4701523" y="3864171"/>
                  <a:pt x="4711727" y="3870282"/>
                  <a:pt x="4726621" y="3882957"/>
                </a:cubicBezTo>
                <a:cubicBezTo>
                  <a:pt x="4736442" y="3901591"/>
                  <a:pt x="4732484" y="3921329"/>
                  <a:pt x="4714738" y="3942182"/>
                </a:cubicBezTo>
                <a:cubicBezTo>
                  <a:pt x="4709666" y="3948142"/>
                  <a:pt x="4702366" y="3952195"/>
                  <a:pt x="4692827" y="3954353"/>
                </a:cubicBezTo>
                <a:cubicBezTo>
                  <a:pt x="4683287" y="3956501"/>
                  <a:pt x="4669584" y="3949977"/>
                  <a:pt x="4651711" y="3934766"/>
                </a:cubicBezTo>
                <a:cubicBezTo>
                  <a:pt x="4650380" y="3918229"/>
                  <a:pt x="4648857" y="3907944"/>
                  <a:pt x="4647143" y="3903921"/>
                </a:cubicBezTo>
                <a:cubicBezTo>
                  <a:pt x="4645439" y="3899897"/>
                  <a:pt x="4651963" y="3886194"/>
                  <a:pt x="4666730" y="3862805"/>
                </a:cubicBezTo>
                <a:close/>
                <a:moveTo>
                  <a:pt x="4502268" y="3784478"/>
                </a:moveTo>
                <a:lnTo>
                  <a:pt x="4506735" y="3788280"/>
                </a:lnTo>
                <a:cubicBezTo>
                  <a:pt x="4511807" y="3782321"/>
                  <a:pt x="4525289" y="3786092"/>
                  <a:pt x="4547185" y="3799588"/>
                </a:cubicBezTo>
                <a:cubicBezTo>
                  <a:pt x="4569086" y="3813089"/>
                  <a:pt x="4584282" y="3820884"/>
                  <a:pt x="4592768" y="3822977"/>
                </a:cubicBezTo>
                <a:lnTo>
                  <a:pt x="4602372" y="3838853"/>
                </a:lnTo>
                <a:lnTo>
                  <a:pt x="4590968" y="3852253"/>
                </a:lnTo>
                <a:lnTo>
                  <a:pt x="4577562" y="3840844"/>
                </a:lnTo>
                <a:cubicBezTo>
                  <a:pt x="4575026" y="3843824"/>
                  <a:pt x="4572379" y="3845422"/>
                  <a:pt x="4569621" y="3845649"/>
                </a:cubicBezTo>
                <a:cubicBezTo>
                  <a:pt x="4566868" y="3845871"/>
                  <a:pt x="4564221" y="3847469"/>
                  <a:pt x="4561685" y="3850449"/>
                </a:cubicBezTo>
                <a:lnTo>
                  <a:pt x="4503599" y="3801015"/>
                </a:lnTo>
                <a:cubicBezTo>
                  <a:pt x="4503161" y="3795504"/>
                  <a:pt x="4502717" y="3789989"/>
                  <a:pt x="4502268" y="3784478"/>
                </a:cubicBezTo>
                <a:close/>
                <a:moveTo>
                  <a:pt x="4416901" y="3758050"/>
                </a:moveTo>
                <a:cubicBezTo>
                  <a:pt x="4427933" y="3757163"/>
                  <a:pt x="4437688" y="3757763"/>
                  <a:pt x="4446184" y="3759855"/>
                </a:cubicBezTo>
                <a:cubicBezTo>
                  <a:pt x="4444092" y="3768350"/>
                  <a:pt x="4446244" y="3777884"/>
                  <a:pt x="4452648" y="3788472"/>
                </a:cubicBezTo>
                <a:lnTo>
                  <a:pt x="4429834" y="3815279"/>
                </a:lnTo>
                <a:lnTo>
                  <a:pt x="4398555" y="3788659"/>
                </a:lnTo>
                <a:cubicBezTo>
                  <a:pt x="4403183" y="3777194"/>
                  <a:pt x="4409298" y="3766984"/>
                  <a:pt x="4416901" y="3758050"/>
                </a:cubicBezTo>
                <a:close/>
                <a:moveTo>
                  <a:pt x="4473989" y="3704553"/>
                </a:moveTo>
                <a:cubicBezTo>
                  <a:pt x="4478869" y="3704855"/>
                  <a:pt x="4483543" y="3706907"/>
                  <a:pt x="4488010" y="3710708"/>
                </a:cubicBezTo>
                <a:cubicBezTo>
                  <a:pt x="4493969" y="3715779"/>
                  <a:pt x="4497055" y="3719692"/>
                  <a:pt x="4497281" y="3722450"/>
                </a:cubicBezTo>
                <a:cubicBezTo>
                  <a:pt x="4497498" y="3725208"/>
                  <a:pt x="4499101" y="3727850"/>
                  <a:pt x="4502081" y="3730385"/>
                </a:cubicBezTo>
                <a:lnTo>
                  <a:pt x="4506548" y="3734187"/>
                </a:lnTo>
                <a:lnTo>
                  <a:pt x="4532690" y="3748732"/>
                </a:lnTo>
                <a:lnTo>
                  <a:pt x="4509876" y="3775539"/>
                </a:lnTo>
                <a:cubicBezTo>
                  <a:pt x="4497962" y="3765400"/>
                  <a:pt x="4486155" y="3756638"/>
                  <a:pt x="4474468" y="3749257"/>
                </a:cubicBezTo>
                <a:cubicBezTo>
                  <a:pt x="4462771" y="3741876"/>
                  <a:pt x="4452460" y="3734379"/>
                  <a:pt x="4443521" y="3726771"/>
                </a:cubicBezTo>
                <a:lnTo>
                  <a:pt x="4438389" y="3714701"/>
                </a:lnTo>
                <a:cubicBezTo>
                  <a:pt x="4446436" y="3711283"/>
                  <a:pt x="4453216" y="3709342"/>
                  <a:pt x="4458727" y="3708903"/>
                </a:cubicBezTo>
                <a:cubicBezTo>
                  <a:pt x="4464021" y="3705702"/>
                  <a:pt x="4469108" y="3704252"/>
                  <a:pt x="4473989" y="3704553"/>
                </a:cubicBezTo>
                <a:close/>
                <a:moveTo>
                  <a:pt x="4806464" y="3427037"/>
                </a:moveTo>
                <a:cubicBezTo>
                  <a:pt x="4825985" y="3428237"/>
                  <a:pt x="4847660" y="3438981"/>
                  <a:pt x="4871487" y="3459259"/>
                </a:cubicBezTo>
                <a:cubicBezTo>
                  <a:pt x="4869395" y="3467754"/>
                  <a:pt x="4869843" y="3473264"/>
                  <a:pt x="4872823" y="3475800"/>
                </a:cubicBezTo>
                <a:cubicBezTo>
                  <a:pt x="4875803" y="3478336"/>
                  <a:pt x="4876020" y="3481094"/>
                  <a:pt x="4873484" y="3484074"/>
                </a:cubicBezTo>
                <a:lnTo>
                  <a:pt x="4843067" y="3519815"/>
                </a:lnTo>
                <a:cubicBezTo>
                  <a:pt x="4821014" y="3521590"/>
                  <a:pt x="4799557" y="3513604"/>
                  <a:pt x="4778709" y="3495862"/>
                </a:cubicBezTo>
                <a:cubicBezTo>
                  <a:pt x="4780353" y="3481856"/>
                  <a:pt x="4782223" y="3470608"/>
                  <a:pt x="4784315" y="3462113"/>
                </a:cubicBezTo>
                <a:cubicBezTo>
                  <a:pt x="4786407" y="3453618"/>
                  <a:pt x="4793789" y="3441931"/>
                  <a:pt x="4806464" y="3427037"/>
                </a:cubicBezTo>
                <a:close/>
                <a:moveTo>
                  <a:pt x="4525311" y="1659479"/>
                </a:moveTo>
                <a:cubicBezTo>
                  <a:pt x="4530618" y="1660786"/>
                  <a:pt x="4536995" y="1664609"/>
                  <a:pt x="4544442" y="1670946"/>
                </a:cubicBezTo>
                <a:lnTo>
                  <a:pt x="4560323" y="1661346"/>
                </a:lnTo>
                <a:lnTo>
                  <a:pt x="4573724" y="1672751"/>
                </a:lnTo>
                <a:cubicBezTo>
                  <a:pt x="4576255" y="1669777"/>
                  <a:pt x="4578907" y="1668173"/>
                  <a:pt x="4581660" y="1667951"/>
                </a:cubicBezTo>
                <a:cubicBezTo>
                  <a:pt x="4584418" y="1667734"/>
                  <a:pt x="4587060" y="1666131"/>
                  <a:pt x="4589595" y="1663152"/>
                </a:cubicBezTo>
                <a:lnTo>
                  <a:pt x="4606803" y="1670094"/>
                </a:lnTo>
                <a:lnTo>
                  <a:pt x="4642549" y="1700515"/>
                </a:lnTo>
                <a:cubicBezTo>
                  <a:pt x="4638365" y="1717496"/>
                  <a:pt x="4628669" y="1734925"/>
                  <a:pt x="4613459" y="1752798"/>
                </a:cubicBezTo>
                <a:cubicBezTo>
                  <a:pt x="4599458" y="1751149"/>
                  <a:pt x="4587050" y="1752143"/>
                  <a:pt x="4576245" y="1755788"/>
                </a:cubicBezTo>
                <a:cubicBezTo>
                  <a:pt x="4565441" y="1759433"/>
                  <a:pt x="4553034" y="1760437"/>
                  <a:pt x="4539027" y="1758783"/>
                </a:cubicBezTo>
                <a:lnTo>
                  <a:pt x="4530093" y="1751180"/>
                </a:lnTo>
                <a:cubicBezTo>
                  <a:pt x="4524578" y="1751624"/>
                  <a:pt x="4521190" y="1752592"/>
                  <a:pt x="4519920" y="1754084"/>
                </a:cubicBezTo>
                <a:cubicBezTo>
                  <a:pt x="4518654" y="1755572"/>
                  <a:pt x="4515261" y="1756535"/>
                  <a:pt x="4509745" y="1756979"/>
                </a:cubicBezTo>
                <a:lnTo>
                  <a:pt x="4500811" y="1749376"/>
                </a:lnTo>
                <a:cubicBezTo>
                  <a:pt x="4495296" y="1749820"/>
                  <a:pt x="4491908" y="1750787"/>
                  <a:pt x="4490642" y="1752275"/>
                </a:cubicBezTo>
                <a:cubicBezTo>
                  <a:pt x="4489372" y="1753767"/>
                  <a:pt x="4485978" y="1754730"/>
                  <a:pt x="4480473" y="1755173"/>
                </a:cubicBezTo>
                <a:lnTo>
                  <a:pt x="4462600" y="1739962"/>
                </a:lnTo>
                <a:cubicBezTo>
                  <a:pt x="4435031" y="1742181"/>
                  <a:pt x="4419231" y="1744148"/>
                  <a:pt x="4415208" y="1745862"/>
                </a:cubicBezTo>
                <a:cubicBezTo>
                  <a:pt x="4411184" y="1747565"/>
                  <a:pt x="4398746" y="1739555"/>
                  <a:pt x="4377894" y="1721809"/>
                </a:cubicBezTo>
                <a:cubicBezTo>
                  <a:pt x="4393104" y="1703935"/>
                  <a:pt x="4403026" y="1689264"/>
                  <a:pt x="4407649" y="1677794"/>
                </a:cubicBezTo>
                <a:cubicBezTo>
                  <a:pt x="4421655" y="1679437"/>
                  <a:pt x="4435550" y="1679709"/>
                  <a:pt x="4449334" y="1678600"/>
                </a:cubicBezTo>
                <a:cubicBezTo>
                  <a:pt x="4463119" y="1677491"/>
                  <a:pt x="4475521" y="1676493"/>
                  <a:pt x="4486552" y="1675605"/>
                </a:cubicBezTo>
                <a:lnTo>
                  <a:pt x="4491019" y="1679407"/>
                </a:lnTo>
                <a:cubicBezTo>
                  <a:pt x="4499066" y="1675988"/>
                  <a:pt x="4506260" y="1670548"/>
                  <a:pt x="4512598" y="1663102"/>
                </a:cubicBezTo>
                <a:cubicBezTo>
                  <a:pt x="4515767" y="1659379"/>
                  <a:pt x="4520004" y="1658171"/>
                  <a:pt x="4525311" y="1659479"/>
                </a:cubicBezTo>
                <a:close/>
                <a:moveTo>
                  <a:pt x="1939438" y="1572601"/>
                </a:moveTo>
                <a:lnTo>
                  <a:pt x="1957306" y="1587807"/>
                </a:lnTo>
                <a:cubicBezTo>
                  <a:pt x="1954770" y="1590787"/>
                  <a:pt x="1954695" y="1598425"/>
                  <a:pt x="1957074" y="1610717"/>
                </a:cubicBezTo>
                <a:cubicBezTo>
                  <a:pt x="1959449" y="1623014"/>
                  <a:pt x="1961078" y="1634675"/>
                  <a:pt x="1961970" y="1645701"/>
                </a:cubicBezTo>
                <a:lnTo>
                  <a:pt x="1953031" y="1638094"/>
                </a:lnTo>
                <a:lnTo>
                  <a:pt x="1945423" y="1647033"/>
                </a:lnTo>
                <a:lnTo>
                  <a:pt x="1935163" y="1622887"/>
                </a:lnTo>
                <a:cubicBezTo>
                  <a:pt x="1933383" y="1600830"/>
                  <a:pt x="1934810" y="1584067"/>
                  <a:pt x="1939438" y="1572601"/>
                </a:cubicBezTo>
                <a:close/>
                <a:moveTo>
                  <a:pt x="2159600" y="1567367"/>
                </a:moveTo>
                <a:lnTo>
                  <a:pt x="2248961" y="1643416"/>
                </a:lnTo>
                <a:cubicBezTo>
                  <a:pt x="2254920" y="1648487"/>
                  <a:pt x="2257042" y="1649006"/>
                  <a:pt x="2255328" y="1644984"/>
                </a:cubicBezTo>
                <a:cubicBezTo>
                  <a:pt x="2253624" y="1640959"/>
                  <a:pt x="2255742" y="1641484"/>
                  <a:pt x="2261701" y="1646556"/>
                </a:cubicBezTo>
                <a:lnTo>
                  <a:pt x="2257900" y="1651023"/>
                </a:lnTo>
                <a:cubicBezTo>
                  <a:pt x="2264298" y="1661606"/>
                  <a:pt x="2270479" y="1669430"/>
                  <a:pt x="2276438" y="1674502"/>
                </a:cubicBezTo>
                <a:cubicBezTo>
                  <a:pt x="2262876" y="1678364"/>
                  <a:pt x="2252480" y="1678506"/>
                  <a:pt x="2245255" y="1674931"/>
                </a:cubicBezTo>
                <a:cubicBezTo>
                  <a:pt x="2238030" y="1671346"/>
                  <a:pt x="2228683" y="1667243"/>
                  <a:pt x="2217213" y="1662619"/>
                </a:cubicBezTo>
                <a:cubicBezTo>
                  <a:pt x="2215877" y="1646078"/>
                  <a:pt x="2208294" y="1629349"/>
                  <a:pt x="2194444" y="1612424"/>
                </a:cubicBezTo>
                <a:cubicBezTo>
                  <a:pt x="2180595" y="1595509"/>
                  <a:pt x="2168978" y="1580485"/>
                  <a:pt x="2159600" y="1567367"/>
                </a:cubicBezTo>
                <a:close/>
                <a:moveTo>
                  <a:pt x="2317406" y="1562989"/>
                </a:moveTo>
                <a:lnTo>
                  <a:pt x="2335279" y="1578200"/>
                </a:lnTo>
                <a:cubicBezTo>
                  <a:pt x="2336167" y="1589231"/>
                  <a:pt x="2336086" y="1596864"/>
                  <a:pt x="2335038" y="1601110"/>
                </a:cubicBezTo>
                <a:cubicBezTo>
                  <a:pt x="2333994" y="1605360"/>
                  <a:pt x="2329673" y="1611949"/>
                  <a:pt x="2322066" y="1620888"/>
                </a:cubicBezTo>
                <a:cubicBezTo>
                  <a:pt x="2306729" y="1602698"/>
                  <a:pt x="2305175" y="1583398"/>
                  <a:pt x="2317406" y="1562989"/>
                </a:cubicBezTo>
                <a:close/>
                <a:moveTo>
                  <a:pt x="4375894" y="1334907"/>
                </a:moveTo>
                <a:lnTo>
                  <a:pt x="4389295" y="1346311"/>
                </a:lnTo>
                <a:cubicBezTo>
                  <a:pt x="4383780" y="1346755"/>
                  <a:pt x="4381662" y="1346230"/>
                  <a:pt x="4382927" y="1344743"/>
                </a:cubicBezTo>
                <a:cubicBezTo>
                  <a:pt x="4384193" y="1343256"/>
                  <a:pt x="4380583" y="1341461"/>
                  <a:pt x="4372093" y="1339374"/>
                </a:cubicBezTo>
                <a:close/>
                <a:moveTo>
                  <a:pt x="4578854" y="1322734"/>
                </a:moveTo>
                <a:lnTo>
                  <a:pt x="4605661" y="1345548"/>
                </a:lnTo>
                <a:lnTo>
                  <a:pt x="4583513" y="1380624"/>
                </a:lnTo>
                <a:cubicBezTo>
                  <a:pt x="4580533" y="1378088"/>
                  <a:pt x="4567571" y="1372194"/>
                  <a:pt x="4544631" y="1362947"/>
                </a:cubicBezTo>
                <a:cubicBezTo>
                  <a:pt x="4549259" y="1351472"/>
                  <a:pt x="4555370" y="1341268"/>
                  <a:pt x="4562973" y="1332334"/>
                </a:cubicBezTo>
                <a:cubicBezTo>
                  <a:pt x="4571024" y="1328911"/>
                  <a:pt x="4573671" y="1327313"/>
                  <a:pt x="4570918" y="1327534"/>
                </a:cubicBezTo>
                <a:cubicBezTo>
                  <a:pt x="4568156" y="1327756"/>
                  <a:pt x="4570803" y="1326158"/>
                  <a:pt x="4578854" y="1322734"/>
                </a:cubicBezTo>
                <a:close/>
                <a:moveTo>
                  <a:pt x="4594147" y="788764"/>
                </a:moveTo>
                <a:lnTo>
                  <a:pt x="4603086" y="796371"/>
                </a:lnTo>
                <a:cubicBezTo>
                  <a:pt x="4619623" y="795040"/>
                  <a:pt x="4635010" y="796573"/>
                  <a:pt x="4649238" y="800979"/>
                </a:cubicBezTo>
                <a:cubicBezTo>
                  <a:pt x="4663466" y="805385"/>
                  <a:pt x="4681606" y="806696"/>
                  <a:pt x="4703658" y="804922"/>
                </a:cubicBezTo>
                <a:lnTo>
                  <a:pt x="4712597" y="812529"/>
                </a:lnTo>
                <a:cubicBezTo>
                  <a:pt x="4718552" y="817597"/>
                  <a:pt x="4735542" y="821780"/>
                  <a:pt x="4763549" y="825073"/>
                </a:cubicBezTo>
                <a:lnTo>
                  <a:pt x="4805572" y="830018"/>
                </a:lnTo>
                <a:cubicBezTo>
                  <a:pt x="4833140" y="827800"/>
                  <a:pt x="4854371" y="833028"/>
                  <a:pt x="4869264" y="845702"/>
                </a:cubicBezTo>
                <a:lnTo>
                  <a:pt x="4857189" y="850830"/>
                </a:lnTo>
                <a:cubicBezTo>
                  <a:pt x="4831714" y="844563"/>
                  <a:pt x="4802734" y="837878"/>
                  <a:pt x="4770255" y="830780"/>
                </a:cubicBezTo>
                <a:cubicBezTo>
                  <a:pt x="4737776" y="823681"/>
                  <a:pt x="4704994" y="821463"/>
                  <a:pt x="4671911" y="824126"/>
                </a:cubicBezTo>
                <a:lnTo>
                  <a:pt x="4654703" y="817183"/>
                </a:lnTo>
                <a:cubicBezTo>
                  <a:pt x="4643677" y="818076"/>
                  <a:pt x="4630528" y="818439"/>
                  <a:pt x="4615251" y="818278"/>
                </a:cubicBezTo>
                <a:cubicBezTo>
                  <a:pt x="4599980" y="818121"/>
                  <a:pt x="4587875" y="814244"/>
                  <a:pt x="4578936" y="806637"/>
                </a:cubicBezTo>
                <a:close/>
                <a:moveTo>
                  <a:pt x="4449560" y="750457"/>
                </a:moveTo>
                <a:cubicBezTo>
                  <a:pt x="4452534" y="752989"/>
                  <a:pt x="4455408" y="754148"/>
                  <a:pt x="4458161" y="753926"/>
                </a:cubicBezTo>
                <a:cubicBezTo>
                  <a:pt x="4460914" y="753705"/>
                  <a:pt x="4465275" y="756129"/>
                  <a:pt x="4471229" y="761196"/>
                </a:cubicBezTo>
                <a:lnTo>
                  <a:pt x="4459824" y="774597"/>
                </a:lnTo>
                <a:lnTo>
                  <a:pt x="4450890" y="766994"/>
                </a:lnTo>
                <a:cubicBezTo>
                  <a:pt x="4445375" y="767438"/>
                  <a:pt x="4443253" y="766919"/>
                  <a:pt x="4444518" y="765432"/>
                </a:cubicBezTo>
                <a:cubicBezTo>
                  <a:pt x="4445788" y="763939"/>
                  <a:pt x="4443661" y="763415"/>
                  <a:pt x="4438150" y="763863"/>
                </a:cubicBezTo>
                <a:close/>
                <a:moveTo>
                  <a:pt x="1854416" y="606569"/>
                </a:moveTo>
                <a:cubicBezTo>
                  <a:pt x="1863431" y="606538"/>
                  <a:pt x="1873040" y="609581"/>
                  <a:pt x="1883244" y="615696"/>
                </a:cubicBezTo>
                <a:cubicBezTo>
                  <a:pt x="1884571" y="632238"/>
                  <a:pt x="1887808" y="646546"/>
                  <a:pt x="1892940" y="658616"/>
                </a:cubicBezTo>
                <a:cubicBezTo>
                  <a:pt x="1898078" y="670691"/>
                  <a:pt x="1897287" y="686708"/>
                  <a:pt x="1890566" y="706669"/>
                </a:cubicBezTo>
                <a:cubicBezTo>
                  <a:pt x="1866738" y="686391"/>
                  <a:pt x="1853746" y="671483"/>
                  <a:pt x="1851588" y="661944"/>
                </a:cubicBezTo>
                <a:cubicBezTo>
                  <a:pt x="1849435" y="652410"/>
                  <a:pt x="1841953" y="637053"/>
                  <a:pt x="1829157" y="615888"/>
                </a:cubicBezTo>
                <a:cubicBezTo>
                  <a:pt x="1836982" y="609707"/>
                  <a:pt x="1845401" y="606601"/>
                  <a:pt x="1854416" y="606569"/>
                </a:cubicBezTo>
                <a:close/>
                <a:moveTo>
                  <a:pt x="3531812" y="239"/>
                </a:moveTo>
                <a:lnTo>
                  <a:pt x="3549019" y="7181"/>
                </a:lnTo>
                <a:cubicBezTo>
                  <a:pt x="3559163" y="-4738"/>
                  <a:pt x="3574656" y="-1819"/>
                  <a:pt x="3595504" y="15923"/>
                </a:cubicBezTo>
                <a:lnTo>
                  <a:pt x="3599306" y="11456"/>
                </a:lnTo>
                <a:cubicBezTo>
                  <a:pt x="3604821" y="11012"/>
                  <a:pt x="3609071" y="12056"/>
                  <a:pt x="3612051" y="14592"/>
                </a:cubicBezTo>
                <a:cubicBezTo>
                  <a:pt x="3615025" y="17123"/>
                  <a:pt x="3619271" y="18172"/>
                  <a:pt x="3624786" y="17728"/>
                </a:cubicBezTo>
                <a:cubicBezTo>
                  <a:pt x="3637461" y="2834"/>
                  <a:pt x="3650091" y="4594"/>
                  <a:pt x="3662670" y="23001"/>
                </a:cubicBezTo>
                <a:cubicBezTo>
                  <a:pt x="3675244" y="41414"/>
                  <a:pt x="3687874" y="43173"/>
                  <a:pt x="3700549" y="28280"/>
                </a:cubicBezTo>
                <a:lnTo>
                  <a:pt x="3735629" y="50433"/>
                </a:lnTo>
                <a:lnTo>
                  <a:pt x="3747038" y="37027"/>
                </a:lnTo>
                <a:lnTo>
                  <a:pt x="3854267" y="128282"/>
                </a:lnTo>
                <a:lnTo>
                  <a:pt x="3918630" y="152239"/>
                </a:lnTo>
                <a:cubicBezTo>
                  <a:pt x="3921161" y="149264"/>
                  <a:pt x="3923807" y="147656"/>
                  <a:pt x="3926565" y="147439"/>
                </a:cubicBezTo>
                <a:cubicBezTo>
                  <a:pt x="3929318" y="147218"/>
                  <a:pt x="3931965" y="145619"/>
                  <a:pt x="3934501" y="142639"/>
                </a:cubicBezTo>
                <a:lnTo>
                  <a:pt x="3987450" y="179999"/>
                </a:lnTo>
                <a:lnTo>
                  <a:pt x="3995057" y="171059"/>
                </a:lnTo>
                <a:cubicBezTo>
                  <a:pt x="3998037" y="173595"/>
                  <a:pt x="4002393" y="176015"/>
                  <a:pt x="4008125" y="178330"/>
                </a:cubicBezTo>
                <a:cubicBezTo>
                  <a:pt x="4013863" y="180649"/>
                  <a:pt x="4019712" y="184339"/>
                  <a:pt x="4025666" y="189406"/>
                </a:cubicBezTo>
                <a:cubicBezTo>
                  <a:pt x="4064392" y="222363"/>
                  <a:pt x="4087397" y="249644"/>
                  <a:pt x="4094683" y="271258"/>
                </a:cubicBezTo>
                <a:lnTo>
                  <a:pt x="4090882" y="275725"/>
                </a:lnTo>
                <a:cubicBezTo>
                  <a:pt x="4108755" y="290936"/>
                  <a:pt x="4130126" y="306550"/>
                  <a:pt x="4154998" y="322588"/>
                </a:cubicBezTo>
                <a:cubicBezTo>
                  <a:pt x="4179874" y="338620"/>
                  <a:pt x="4201029" y="351486"/>
                  <a:pt x="4218458" y="361181"/>
                </a:cubicBezTo>
                <a:lnTo>
                  <a:pt x="4210850" y="370121"/>
                </a:lnTo>
                <a:cubicBezTo>
                  <a:pt x="4225744" y="382796"/>
                  <a:pt x="4247721" y="388659"/>
                  <a:pt x="4276776" y="387706"/>
                </a:cubicBezTo>
                <a:cubicBezTo>
                  <a:pt x="4305841" y="386752"/>
                  <a:pt x="4330793" y="395147"/>
                  <a:pt x="4351646" y="412893"/>
                </a:cubicBezTo>
                <a:lnTo>
                  <a:pt x="4365712" y="432566"/>
                </a:lnTo>
                <a:cubicBezTo>
                  <a:pt x="4359436" y="458052"/>
                  <a:pt x="4357188" y="481819"/>
                  <a:pt x="4358962" y="503872"/>
                </a:cubicBezTo>
                <a:lnTo>
                  <a:pt x="4336814" y="538947"/>
                </a:lnTo>
                <a:cubicBezTo>
                  <a:pt x="4344548" y="566071"/>
                  <a:pt x="4350457" y="587791"/>
                  <a:pt x="4354546" y="604111"/>
                </a:cubicBezTo>
                <a:cubicBezTo>
                  <a:pt x="4358635" y="620431"/>
                  <a:pt x="4367524" y="644687"/>
                  <a:pt x="4381208" y="676884"/>
                </a:cubicBezTo>
                <a:lnTo>
                  <a:pt x="4390812" y="692760"/>
                </a:lnTo>
                <a:cubicBezTo>
                  <a:pt x="4388276" y="695740"/>
                  <a:pt x="4387122" y="698608"/>
                  <a:pt x="4387343" y="701361"/>
                </a:cubicBezTo>
                <a:cubicBezTo>
                  <a:pt x="4387560" y="704119"/>
                  <a:pt x="4386406" y="706988"/>
                  <a:pt x="4383875" y="709962"/>
                </a:cubicBezTo>
                <a:lnTo>
                  <a:pt x="4397281" y="721371"/>
                </a:lnTo>
                <a:cubicBezTo>
                  <a:pt x="4389673" y="730310"/>
                  <a:pt x="4390450" y="739960"/>
                  <a:pt x="4399605" y="750316"/>
                </a:cubicBezTo>
                <a:cubicBezTo>
                  <a:pt x="4408761" y="760682"/>
                  <a:pt x="4413561" y="768618"/>
                  <a:pt x="4414009" y="774128"/>
                </a:cubicBezTo>
                <a:lnTo>
                  <a:pt x="4402600" y="787534"/>
                </a:lnTo>
                <a:cubicBezTo>
                  <a:pt x="4412422" y="806169"/>
                  <a:pt x="4421280" y="821410"/>
                  <a:pt x="4429171" y="833263"/>
                </a:cubicBezTo>
                <a:cubicBezTo>
                  <a:pt x="4437066" y="845111"/>
                  <a:pt x="4445920" y="860358"/>
                  <a:pt x="4455746" y="878987"/>
                </a:cubicBezTo>
                <a:lnTo>
                  <a:pt x="4448138" y="887926"/>
                </a:lnTo>
                <a:lnTo>
                  <a:pt x="4466006" y="903132"/>
                </a:lnTo>
                <a:lnTo>
                  <a:pt x="4458403" y="912066"/>
                </a:lnTo>
                <a:cubicBezTo>
                  <a:pt x="4465693" y="933675"/>
                  <a:pt x="4463445" y="957441"/>
                  <a:pt x="4451658" y="983366"/>
                </a:cubicBezTo>
                <a:lnTo>
                  <a:pt x="4444050" y="992305"/>
                </a:lnTo>
                <a:lnTo>
                  <a:pt x="4452984" y="999908"/>
                </a:lnTo>
                <a:cubicBezTo>
                  <a:pt x="4447917" y="1005862"/>
                  <a:pt x="4437920" y="1028172"/>
                  <a:pt x="4422996" y="1066832"/>
                </a:cubicBezTo>
                <a:cubicBezTo>
                  <a:pt x="4408073" y="1105492"/>
                  <a:pt x="4393447" y="1139267"/>
                  <a:pt x="4379129" y="1168166"/>
                </a:cubicBezTo>
                <a:lnTo>
                  <a:pt x="4359451" y="1182238"/>
                </a:lnTo>
                <a:lnTo>
                  <a:pt x="4350512" y="1174630"/>
                </a:lnTo>
                <a:lnTo>
                  <a:pt x="4304880" y="1228250"/>
                </a:lnTo>
                <a:lnTo>
                  <a:pt x="4313819" y="1235857"/>
                </a:lnTo>
                <a:cubicBezTo>
                  <a:pt x="4305772" y="1239275"/>
                  <a:pt x="4299848" y="1243223"/>
                  <a:pt x="4296047" y="1247690"/>
                </a:cubicBezTo>
                <a:cubicBezTo>
                  <a:pt x="4292241" y="1252162"/>
                  <a:pt x="4286316" y="1256100"/>
                  <a:pt x="4278265" y="1259523"/>
                </a:cubicBezTo>
                <a:lnTo>
                  <a:pt x="4287204" y="1267131"/>
                </a:lnTo>
                <a:lnTo>
                  <a:pt x="4249845" y="1320079"/>
                </a:lnTo>
                <a:cubicBezTo>
                  <a:pt x="4256687" y="1336178"/>
                  <a:pt x="4258023" y="1352719"/>
                  <a:pt x="4253834" y="1369706"/>
                </a:cubicBezTo>
                <a:lnTo>
                  <a:pt x="4258300" y="1373507"/>
                </a:lnTo>
                <a:lnTo>
                  <a:pt x="4223417" y="1405447"/>
                </a:lnTo>
                <a:cubicBezTo>
                  <a:pt x="4198067" y="1435233"/>
                  <a:pt x="4186280" y="1461158"/>
                  <a:pt x="4188055" y="1483210"/>
                </a:cubicBezTo>
                <a:lnTo>
                  <a:pt x="4215527" y="1514293"/>
                </a:lnTo>
                <a:cubicBezTo>
                  <a:pt x="4226110" y="1507895"/>
                  <a:pt x="4237363" y="1509760"/>
                  <a:pt x="4249276" y="1519899"/>
                </a:cubicBezTo>
                <a:cubicBezTo>
                  <a:pt x="4279063" y="1545248"/>
                  <a:pt x="4291345" y="1568541"/>
                  <a:pt x="4286117" y="1589771"/>
                </a:cubicBezTo>
                <a:cubicBezTo>
                  <a:pt x="4280889" y="1611001"/>
                  <a:pt x="4271935" y="1629061"/>
                  <a:pt x="4259260" y="1643955"/>
                </a:cubicBezTo>
                <a:cubicBezTo>
                  <a:pt x="4251652" y="1652894"/>
                  <a:pt x="4242673" y="1661944"/>
                  <a:pt x="4232307" y="1671099"/>
                </a:cubicBezTo>
                <a:cubicBezTo>
                  <a:pt x="4221947" y="1680260"/>
                  <a:pt x="4200388" y="1670892"/>
                  <a:pt x="4167621" y="1643008"/>
                </a:cubicBezTo>
                <a:cubicBezTo>
                  <a:pt x="4164642" y="1640472"/>
                  <a:pt x="4156747" y="1628624"/>
                  <a:pt x="4143950" y="1607459"/>
                </a:cubicBezTo>
                <a:lnTo>
                  <a:pt x="4155360" y="1594053"/>
                </a:lnTo>
                <a:cubicBezTo>
                  <a:pt x="4154467" y="1583027"/>
                  <a:pt x="4153691" y="1573377"/>
                  <a:pt x="4153025" y="1565109"/>
                </a:cubicBezTo>
                <a:cubicBezTo>
                  <a:pt x="4152360" y="1556840"/>
                  <a:pt x="4149052" y="1550164"/>
                  <a:pt x="4143093" y="1545093"/>
                </a:cubicBezTo>
                <a:cubicBezTo>
                  <a:pt x="4116286" y="1522279"/>
                  <a:pt x="4085103" y="1522708"/>
                  <a:pt x="4049549" y="1546384"/>
                </a:cubicBezTo>
                <a:cubicBezTo>
                  <a:pt x="4013994" y="1570051"/>
                  <a:pt x="3981007" y="1599762"/>
                  <a:pt x="3950590" y="1635503"/>
                </a:cubicBezTo>
                <a:cubicBezTo>
                  <a:pt x="3960412" y="1654136"/>
                  <a:pt x="3963013" y="1669190"/>
                  <a:pt x="3958385" y="1680656"/>
                </a:cubicBezTo>
                <a:cubicBezTo>
                  <a:pt x="3953757" y="1692131"/>
                  <a:pt x="3953600" y="1707402"/>
                  <a:pt x="3957911" y="1726476"/>
                </a:cubicBezTo>
                <a:lnTo>
                  <a:pt x="4003262" y="1772772"/>
                </a:lnTo>
                <a:cubicBezTo>
                  <a:pt x="4021886" y="1762952"/>
                  <a:pt x="4040001" y="1755252"/>
                  <a:pt x="4057587" y="1749676"/>
                </a:cubicBezTo>
                <a:cubicBezTo>
                  <a:pt x="4075172" y="1744100"/>
                  <a:pt x="4095879" y="1751446"/>
                  <a:pt x="4119711" y="1771728"/>
                </a:cubicBezTo>
                <a:cubicBezTo>
                  <a:pt x="4125665" y="1776796"/>
                  <a:pt x="4128040" y="1789093"/>
                  <a:pt x="4126841" y="1808614"/>
                </a:cubicBezTo>
                <a:cubicBezTo>
                  <a:pt x="4125636" y="1828130"/>
                  <a:pt x="4135457" y="1846764"/>
                  <a:pt x="4156310" y="1864512"/>
                </a:cubicBezTo>
                <a:cubicBezTo>
                  <a:pt x="4162264" y="1869579"/>
                  <a:pt x="4166625" y="1872004"/>
                  <a:pt x="4169383" y="1871777"/>
                </a:cubicBezTo>
                <a:cubicBezTo>
                  <a:pt x="4172141" y="1871560"/>
                  <a:pt x="4176497" y="1873980"/>
                  <a:pt x="4182456" y="1879052"/>
                </a:cubicBezTo>
                <a:lnTo>
                  <a:pt x="4190059" y="1870118"/>
                </a:lnTo>
                <a:lnTo>
                  <a:pt x="4207262" y="1877055"/>
                </a:lnTo>
                <a:cubicBezTo>
                  <a:pt x="4212777" y="1876612"/>
                  <a:pt x="4218510" y="1878926"/>
                  <a:pt x="4224469" y="1883998"/>
                </a:cubicBezTo>
                <a:cubicBezTo>
                  <a:pt x="4242342" y="1899206"/>
                  <a:pt x="4249708" y="1913177"/>
                  <a:pt x="4246572" y="1925913"/>
                </a:cubicBezTo>
                <a:cubicBezTo>
                  <a:pt x="4243431" y="1938654"/>
                  <a:pt x="4238178" y="1950864"/>
                  <a:pt x="4230797" y="1962561"/>
                </a:cubicBezTo>
                <a:cubicBezTo>
                  <a:pt x="4223411" y="1974253"/>
                  <a:pt x="4220386" y="1988369"/>
                  <a:pt x="4221712" y="2004911"/>
                </a:cubicBezTo>
                <a:cubicBezTo>
                  <a:pt x="4223048" y="2021451"/>
                  <a:pt x="4237120" y="2041129"/>
                  <a:pt x="4263927" y="2063944"/>
                </a:cubicBezTo>
                <a:cubicBezTo>
                  <a:pt x="4282556" y="2054118"/>
                  <a:pt x="4298765" y="2048657"/>
                  <a:pt x="4312550" y="2047547"/>
                </a:cubicBezTo>
                <a:cubicBezTo>
                  <a:pt x="4326334" y="2046437"/>
                  <a:pt x="4345139" y="2056017"/>
                  <a:pt x="4368971" y="2076300"/>
                </a:cubicBezTo>
                <a:lnTo>
                  <a:pt x="4369637" y="2084569"/>
                </a:lnTo>
                <a:cubicBezTo>
                  <a:pt x="4352334" y="2110937"/>
                  <a:pt x="4334174" y="2135290"/>
                  <a:pt x="4315162" y="2157630"/>
                </a:cubicBezTo>
                <a:cubicBezTo>
                  <a:pt x="4296150" y="2179970"/>
                  <a:pt x="4306006" y="2207615"/>
                  <a:pt x="4344732" y="2240573"/>
                </a:cubicBezTo>
                <a:cubicBezTo>
                  <a:pt x="4355758" y="2239681"/>
                  <a:pt x="4367531" y="2239433"/>
                  <a:pt x="4380049" y="2239811"/>
                </a:cubicBezTo>
                <a:cubicBezTo>
                  <a:pt x="4392563" y="2240194"/>
                  <a:pt x="4403287" y="2244182"/>
                  <a:pt x="4412226" y="2251791"/>
                </a:cubicBezTo>
                <a:lnTo>
                  <a:pt x="4416693" y="2255591"/>
                </a:lnTo>
                <a:lnTo>
                  <a:pt x="4409090" y="2264526"/>
                </a:lnTo>
                <a:cubicBezTo>
                  <a:pt x="4429943" y="2282273"/>
                  <a:pt x="4430225" y="2303055"/>
                  <a:pt x="4409942" y="2326888"/>
                </a:cubicBezTo>
                <a:lnTo>
                  <a:pt x="4418882" y="2334496"/>
                </a:lnTo>
                <a:cubicBezTo>
                  <a:pt x="4413814" y="2340450"/>
                  <a:pt x="4409786" y="2342160"/>
                  <a:pt x="4406812" y="2339628"/>
                </a:cubicBezTo>
                <a:cubicBezTo>
                  <a:pt x="4403832" y="2337093"/>
                  <a:pt x="4401069" y="2337315"/>
                  <a:pt x="4398538" y="2340289"/>
                </a:cubicBezTo>
                <a:lnTo>
                  <a:pt x="4356707" y="2389443"/>
                </a:lnTo>
                <a:lnTo>
                  <a:pt x="4361845" y="2401517"/>
                </a:lnTo>
                <a:cubicBezTo>
                  <a:pt x="4362728" y="2412544"/>
                  <a:pt x="4367643" y="2421856"/>
                  <a:pt x="4376582" y="2429464"/>
                </a:cubicBezTo>
                <a:cubicBezTo>
                  <a:pt x="4385516" y="2437067"/>
                  <a:pt x="4383646" y="2448316"/>
                  <a:pt x="4370971" y="2463209"/>
                </a:cubicBezTo>
                <a:lnTo>
                  <a:pt x="4388844" y="2478420"/>
                </a:lnTo>
                <a:cubicBezTo>
                  <a:pt x="4392267" y="2486471"/>
                  <a:pt x="4398257" y="2500558"/>
                  <a:pt x="4406813" y="2520678"/>
                </a:cubicBezTo>
                <a:cubicBezTo>
                  <a:pt x="4415369" y="2540803"/>
                  <a:pt x="4422619" y="2553397"/>
                  <a:pt x="4428579" y="2558469"/>
                </a:cubicBezTo>
                <a:lnTo>
                  <a:pt x="4436186" y="2549530"/>
                </a:lnTo>
                <a:cubicBezTo>
                  <a:pt x="4453616" y="2559225"/>
                  <a:pt x="4466684" y="2566495"/>
                  <a:pt x="4475401" y="2571350"/>
                </a:cubicBezTo>
                <a:cubicBezTo>
                  <a:pt x="4484118" y="2576194"/>
                  <a:pt x="4495916" y="2584958"/>
                  <a:pt x="4510810" y="2597632"/>
                </a:cubicBezTo>
                <a:cubicBezTo>
                  <a:pt x="4510810" y="2597632"/>
                  <a:pt x="4512524" y="2601656"/>
                  <a:pt x="4515942" y="2609702"/>
                </a:cubicBezTo>
                <a:cubicBezTo>
                  <a:pt x="4518922" y="2612238"/>
                  <a:pt x="4519148" y="2614995"/>
                  <a:pt x="4516613" y="2617976"/>
                </a:cubicBezTo>
                <a:lnTo>
                  <a:pt x="4505203" y="2631380"/>
                </a:lnTo>
                <a:lnTo>
                  <a:pt x="4514137" y="2638983"/>
                </a:lnTo>
                <a:lnTo>
                  <a:pt x="4510336" y="2643451"/>
                </a:lnTo>
                <a:cubicBezTo>
                  <a:pt x="4502733" y="2652385"/>
                  <a:pt x="4491737" y="2662292"/>
                  <a:pt x="4477353" y="2673156"/>
                </a:cubicBezTo>
                <a:cubicBezTo>
                  <a:pt x="4462964" y="2684026"/>
                  <a:pt x="4451746" y="2691169"/>
                  <a:pt x="4443695" y="2694593"/>
                </a:cubicBezTo>
                <a:lnTo>
                  <a:pt x="4434761" y="2686991"/>
                </a:lnTo>
                <a:cubicBezTo>
                  <a:pt x="4427158" y="2695924"/>
                  <a:pt x="4419333" y="2702106"/>
                  <a:pt x="4411282" y="2705528"/>
                </a:cubicBezTo>
                <a:lnTo>
                  <a:pt x="4415749" y="2709330"/>
                </a:lnTo>
                <a:cubicBezTo>
                  <a:pt x="4403966" y="2735250"/>
                  <a:pt x="4385836" y="2768615"/>
                  <a:pt x="4361379" y="2809428"/>
                </a:cubicBezTo>
                <a:cubicBezTo>
                  <a:pt x="4336912" y="2850240"/>
                  <a:pt x="4339574" y="2883324"/>
                  <a:pt x="4369361" y="2908673"/>
                </a:cubicBezTo>
                <a:cubicBezTo>
                  <a:pt x="4375320" y="2913745"/>
                  <a:pt x="4382540" y="2917324"/>
                  <a:pt x="4391036" y="2919416"/>
                </a:cubicBezTo>
                <a:cubicBezTo>
                  <a:pt x="4399531" y="2921508"/>
                  <a:pt x="4406751" y="2925088"/>
                  <a:pt x="4412710" y="2930160"/>
                </a:cubicBezTo>
                <a:cubicBezTo>
                  <a:pt x="4424624" y="2940299"/>
                  <a:pt x="4428385" y="2952479"/>
                  <a:pt x="4423978" y="2966706"/>
                </a:cubicBezTo>
                <a:cubicBezTo>
                  <a:pt x="4419572" y="2980935"/>
                  <a:pt x="4411031" y="2995495"/>
                  <a:pt x="4398357" y="3010388"/>
                </a:cubicBezTo>
                <a:cubicBezTo>
                  <a:pt x="4365273" y="3013051"/>
                  <a:pt x="4338975" y="3013777"/>
                  <a:pt x="4319454" y="3012577"/>
                </a:cubicBezTo>
                <a:lnTo>
                  <a:pt x="4311851" y="3021511"/>
                </a:lnTo>
                <a:cubicBezTo>
                  <a:pt x="4300825" y="3022404"/>
                  <a:pt x="4295314" y="3022842"/>
                  <a:pt x="4295314" y="3022842"/>
                </a:cubicBezTo>
                <a:lnTo>
                  <a:pt x="4254149" y="3080262"/>
                </a:lnTo>
                <a:cubicBezTo>
                  <a:pt x="4254592" y="3085777"/>
                  <a:pt x="4256412" y="3091176"/>
                  <a:pt x="4259614" y="3096466"/>
                </a:cubicBezTo>
                <a:cubicBezTo>
                  <a:pt x="4262816" y="3101763"/>
                  <a:pt x="4259347" y="3110364"/>
                  <a:pt x="4249208" y="3122279"/>
                </a:cubicBezTo>
                <a:lnTo>
                  <a:pt x="4263279" y="3141956"/>
                </a:lnTo>
                <a:cubicBezTo>
                  <a:pt x="4270121" y="3158054"/>
                  <a:pt x="4275148" y="3168747"/>
                  <a:pt x="4278345" y="3174043"/>
                </a:cubicBezTo>
                <a:cubicBezTo>
                  <a:pt x="4281546" y="3179330"/>
                  <a:pt x="4281057" y="3190467"/>
                  <a:pt x="4276868" y="3207454"/>
                </a:cubicBezTo>
                <a:lnTo>
                  <a:pt x="4258526" y="3238068"/>
                </a:lnTo>
                <a:cubicBezTo>
                  <a:pt x="4244515" y="3236419"/>
                  <a:pt x="4233383" y="3235925"/>
                  <a:pt x="4225110" y="3236595"/>
                </a:cubicBezTo>
                <a:cubicBezTo>
                  <a:pt x="4216841" y="3237261"/>
                  <a:pt x="4204211" y="3235501"/>
                  <a:pt x="4187231" y="3231317"/>
                </a:cubicBezTo>
                <a:lnTo>
                  <a:pt x="4121728" y="3244911"/>
                </a:lnTo>
                <a:cubicBezTo>
                  <a:pt x="4095179" y="3294217"/>
                  <a:pt x="4085318" y="3326919"/>
                  <a:pt x="4092170" y="3343016"/>
                </a:cubicBezTo>
                <a:cubicBezTo>
                  <a:pt x="4099011" y="3359115"/>
                  <a:pt x="4095271" y="3381611"/>
                  <a:pt x="4080952" y="3410510"/>
                </a:cubicBezTo>
                <a:lnTo>
                  <a:pt x="4046729" y="3450723"/>
                </a:lnTo>
                <a:cubicBezTo>
                  <a:pt x="4007247" y="3442803"/>
                  <a:pt x="3972530" y="3433799"/>
                  <a:pt x="3942582" y="3423726"/>
                </a:cubicBezTo>
                <a:cubicBezTo>
                  <a:pt x="3912639" y="3413648"/>
                  <a:pt x="3876122" y="3433931"/>
                  <a:pt x="3833026" y="3484570"/>
                </a:cubicBezTo>
                <a:cubicBezTo>
                  <a:pt x="3844495" y="3489194"/>
                  <a:pt x="3857680" y="3497850"/>
                  <a:pt x="3872573" y="3510525"/>
                </a:cubicBezTo>
                <a:lnTo>
                  <a:pt x="3880181" y="3501585"/>
                </a:lnTo>
                <a:lnTo>
                  <a:pt x="3956135" y="3566225"/>
                </a:lnTo>
                <a:cubicBezTo>
                  <a:pt x="3968493" y="3581880"/>
                  <a:pt x="3982867" y="3596677"/>
                  <a:pt x="3999247" y="3610617"/>
                </a:cubicBezTo>
                <a:cubicBezTo>
                  <a:pt x="4015628" y="3624558"/>
                  <a:pt x="4029997" y="3639360"/>
                  <a:pt x="4042355" y="3655015"/>
                </a:cubicBezTo>
                <a:lnTo>
                  <a:pt x="4049962" y="3646075"/>
                </a:lnTo>
                <a:cubicBezTo>
                  <a:pt x="4046096" y="3632518"/>
                  <a:pt x="4047966" y="3621270"/>
                  <a:pt x="4055574" y="3612331"/>
                </a:cubicBezTo>
                <a:cubicBezTo>
                  <a:pt x="4065713" y="3600417"/>
                  <a:pt x="4080429" y="3593677"/>
                  <a:pt x="4099724" y="3592129"/>
                </a:cubicBezTo>
                <a:cubicBezTo>
                  <a:pt x="4119024" y="3590576"/>
                  <a:pt x="4136120" y="3596137"/>
                  <a:pt x="4151014" y="3608811"/>
                </a:cubicBezTo>
                <a:cubicBezTo>
                  <a:pt x="4159948" y="3616414"/>
                  <a:pt x="4164858" y="3625732"/>
                  <a:pt x="4165751" y="3636758"/>
                </a:cubicBezTo>
                <a:lnTo>
                  <a:pt x="4120119" y="3690377"/>
                </a:lnTo>
                <a:cubicBezTo>
                  <a:pt x="4103138" y="3686192"/>
                  <a:pt x="4094643" y="3684100"/>
                  <a:pt x="4094643" y="3684100"/>
                </a:cubicBezTo>
                <a:lnTo>
                  <a:pt x="4091502" y="3696841"/>
                </a:lnTo>
                <a:cubicBezTo>
                  <a:pt x="4095374" y="3710403"/>
                  <a:pt x="4100920" y="3718973"/>
                  <a:pt x="4108140" y="3722553"/>
                </a:cubicBezTo>
                <a:cubicBezTo>
                  <a:pt x="4115369" y="3726133"/>
                  <a:pt x="4122402" y="3735969"/>
                  <a:pt x="4129250" y="3752072"/>
                </a:cubicBezTo>
                <a:lnTo>
                  <a:pt x="4157383" y="3791428"/>
                </a:lnTo>
                <a:lnTo>
                  <a:pt x="4149780" y="3800362"/>
                </a:lnTo>
                <a:lnTo>
                  <a:pt x="4177258" y="3831449"/>
                </a:lnTo>
                <a:cubicBezTo>
                  <a:pt x="4178588" y="3847986"/>
                  <a:pt x="4189045" y="3865874"/>
                  <a:pt x="4208628" y="3885113"/>
                </a:cubicBezTo>
                <a:cubicBezTo>
                  <a:pt x="4228210" y="3904342"/>
                  <a:pt x="4246935" y="3921565"/>
                  <a:pt x="4264808" y="3936775"/>
                </a:cubicBezTo>
                <a:lnTo>
                  <a:pt x="4257205" y="3945709"/>
                </a:lnTo>
                <a:lnTo>
                  <a:pt x="4293617" y="3984399"/>
                </a:lnTo>
                <a:cubicBezTo>
                  <a:pt x="4294060" y="3989915"/>
                  <a:pt x="4293647" y="3993414"/>
                  <a:pt x="4292377" y="3994907"/>
                </a:cubicBezTo>
                <a:cubicBezTo>
                  <a:pt x="4291111" y="3996394"/>
                  <a:pt x="4290703" y="3999897"/>
                  <a:pt x="4291141" y="4005408"/>
                </a:cubicBezTo>
                <a:lnTo>
                  <a:pt x="4322421" y="4032028"/>
                </a:lnTo>
                <a:cubicBezTo>
                  <a:pt x="4341050" y="4022202"/>
                  <a:pt x="4356513" y="4016106"/>
                  <a:pt x="4368814" y="4013726"/>
                </a:cubicBezTo>
                <a:cubicBezTo>
                  <a:pt x="4381106" y="4011347"/>
                  <a:pt x="4399166" y="4020301"/>
                  <a:pt x="4422998" y="4040583"/>
                </a:cubicBezTo>
                <a:lnTo>
                  <a:pt x="4415395" y="4049517"/>
                </a:lnTo>
                <a:lnTo>
                  <a:pt x="4433263" y="4064723"/>
                </a:lnTo>
                <a:cubicBezTo>
                  <a:pt x="4434151" y="4075754"/>
                  <a:pt x="4433546" y="4085515"/>
                  <a:pt x="4431458" y="4094006"/>
                </a:cubicBezTo>
                <a:lnTo>
                  <a:pt x="4499144" y="4159311"/>
                </a:lnTo>
                <a:cubicBezTo>
                  <a:pt x="4507191" y="4155892"/>
                  <a:pt x="4511214" y="4154178"/>
                  <a:pt x="4511214" y="4154178"/>
                </a:cubicBezTo>
                <a:cubicBezTo>
                  <a:pt x="4511214" y="4154178"/>
                  <a:pt x="4516730" y="4153734"/>
                  <a:pt x="4527756" y="4152852"/>
                </a:cubicBezTo>
                <a:lnTo>
                  <a:pt x="4544963" y="4159784"/>
                </a:lnTo>
                <a:lnTo>
                  <a:pt x="4556368" y="4146383"/>
                </a:lnTo>
                <a:lnTo>
                  <a:pt x="4686607" y="4264924"/>
                </a:lnTo>
                <a:cubicBezTo>
                  <a:pt x="4687494" y="4275955"/>
                  <a:pt x="4690318" y="4293762"/>
                  <a:pt x="4695072" y="4318350"/>
                </a:cubicBezTo>
                <a:cubicBezTo>
                  <a:pt x="4699827" y="4342939"/>
                  <a:pt x="4703084" y="4366262"/>
                  <a:pt x="4704864" y="4388320"/>
                </a:cubicBezTo>
                <a:lnTo>
                  <a:pt x="4678914" y="4427862"/>
                </a:lnTo>
                <a:lnTo>
                  <a:pt x="4687848" y="4435465"/>
                </a:lnTo>
                <a:cubicBezTo>
                  <a:pt x="4670101" y="4456318"/>
                  <a:pt x="4658919" y="4472481"/>
                  <a:pt x="4654291" y="4483947"/>
                </a:cubicBezTo>
                <a:lnTo>
                  <a:pt x="4660089" y="4504295"/>
                </a:lnTo>
                <a:cubicBezTo>
                  <a:pt x="4660981" y="4515321"/>
                  <a:pt x="4658884" y="4523812"/>
                  <a:pt x="4653812" y="4529771"/>
                </a:cubicBezTo>
                <a:lnTo>
                  <a:pt x="4662752" y="4537379"/>
                </a:lnTo>
                <a:lnTo>
                  <a:pt x="4655149" y="4546313"/>
                </a:lnTo>
                <a:cubicBezTo>
                  <a:pt x="4656031" y="4557339"/>
                  <a:pt x="4657443" y="4566243"/>
                  <a:pt x="4659374" y="4573024"/>
                </a:cubicBezTo>
                <a:cubicBezTo>
                  <a:pt x="4661310" y="4579810"/>
                  <a:pt x="4662722" y="4588714"/>
                  <a:pt x="4663609" y="4599735"/>
                </a:cubicBezTo>
                <a:lnTo>
                  <a:pt x="4648398" y="4617608"/>
                </a:lnTo>
                <a:cubicBezTo>
                  <a:pt x="4646306" y="4626103"/>
                  <a:pt x="4654010" y="4644213"/>
                  <a:pt x="4671500" y="4671938"/>
                </a:cubicBezTo>
                <a:cubicBezTo>
                  <a:pt x="4688990" y="4699662"/>
                  <a:pt x="4698181" y="4719037"/>
                  <a:pt x="4699068" y="4730069"/>
                </a:cubicBezTo>
                <a:lnTo>
                  <a:pt x="4726541" y="4761151"/>
                </a:lnTo>
                <a:cubicBezTo>
                  <a:pt x="4726985" y="4766666"/>
                  <a:pt x="4726576" y="4770170"/>
                  <a:pt x="4725311" y="4771657"/>
                </a:cubicBezTo>
                <a:cubicBezTo>
                  <a:pt x="4724041" y="4773150"/>
                  <a:pt x="4723627" y="4776649"/>
                  <a:pt x="4724071" y="4782165"/>
                </a:cubicBezTo>
                <a:lnTo>
                  <a:pt x="4733005" y="4789768"/>
                </a:lnTo>
                <a:lnTo>
                  <a:pt x="4735859" y="4876939"/>
                </a:lnTo>
                <a:cubicBezTo>
                  <a:pt x="4725276" y="4883337"/>
                  <a:pt x="4712793" y="4891979"/>
                  <a:pt x="4698409" y="4902843"/>
                </a:cubicBezTo>
                <a:cubicBezTo>
                  <a:pt x="4684020" y="4913714"/>
                  <a:pt x="4670493" y="4926595"/>
                  <a:pt x="4657818" y="4941489"/>
                </a:cubicBezTo>
                <a:cubicBezTo>
                  <a:pt x="4637536" y="4965321"/>
                  <a:pt x="4632747" y="4992063"/>
                  <a:pt x="4643460" y="5021723"/>
                </a:cubicBezTo>
                <a:lnTo>
                  <a:pt x="4632056" y="5035124"/>
                </a:lnTo>
                <a:lnTo>
                  <a:pt x="4641656" y="5051005"/>
                </a:lnTo>
                <a:cubicBezTo>
                  <a:pt x="4635384" y="5076476"/>
                  <a:pt x="4633433" y="5095368"/>
                  <a:pt x="4635813" y="5107659"/>
                </a:cubicBezTo>
                <a:cubicBezTo>
                  <a:pt x="4638187" y="5119956"/>
                  <a:pt x="4640456" y="5130867"/>
                  <a:pt x="4642609" y="5140410"/>
                </a:cubicBezTo>
                <a:cubicBezTo>
                  <a:pt x="4644762" y="5149945"/>
                  <a:pt x="4644792" y="5158959"/>
                  <a:pt x="4642705" y="5167449"/>
                </a:cubicBezTo>
                <a:cubicBezTo>
                  <a:pt x="4640613" y="5175945"/>
                  <a:pt x="4630691" y="5190617"/>
                  <a:pt x="4612949" y="5211464"/>
                </a:cubicBezTo>
                <a:cubicBezTo>
                  <a:pt x="4610413" y="5214444"/>
                  <a:pt x="4606914" y="5214030"/>
                  <a:pt x="4602447" y="5210229"/>
                </a:cubicBezTo>
                <a:cubicBezTo>
                  <a:pt x="4597980" y="5206427"/>
                  <a:pt x="4593211" y="5207506"/>
                  <a:pt x="4588139" y="5213466"/>
                </a:cubicBezTo>
                <a:lnTo>
                  <a:pt x="4589470" y="5230003"/>
                </a:lnTo>
                <a:cubicBezTo>
                  <a:pt x="4590357" y="5241034"/>
                  <a:pt x="4585734" y="5252504"/>
                  <a:pt x="4575595" y="5264417"/>
                </a:cubicBezTo>
                <a:lnTo>
                  <a:pt x="4603063" y="5295505"/>
                </a:lnTo>
                <a:cubicBezTo>
                  <a:pt x="4594578" y="5293412"/>
                  <a:pt x="4584181" y="5293553"/>
                  <a:pt x="4571885" y="5295928"/>
                </a:cubicBezTo>
                <a:cubicBezTo>
                  <a:pt x="4559593" y="5298308"/>
                  <a:pt x="4550906" y="5302478"/>
                  <a:pt x="4545839" y="5308432"/>
                </a:cubicBezTo>
                <a:cubicBezTo>
                  <a:pt x="4528093" y="5329285"/>
                  <a:pt x="4522753" y="5349134"/>
                  <a:pt x="4529822" y="5367990"/>
                </a:cubicBezTo>
                <a:cubicBezTo>
                  <a:pt x="4536886" y="5386841"/>
                  <a:pt x="4533256" y="5410719"/>
                  <a:pt x="4518937" y="5439618"/>
                </a:cubicBezTo>
                <a:cubicBezTo>
                  <a:pt x="4510442" y="5437526"/>
                  <a:pt x="4504932" y="5437975"/>
                  <a:pt x="4502396" y="5440954"/>
                </a:cubicBezTo>
                <a:cubicBezTo>
                  <a:pt x="4499860" y="5443934"/>
                  <a:pt x="4495836" y="5445638"/>
                  <a:pt x="4490321" y="5446082"/>
                </a:cubicBezTo>
                <a:lnTo>
                  <a:pt x="4476920" y="5434678"/>
                </a:lnTo>
                <a:cubicBezTo>
                  <a:pt x="4474384" y="5437657"/>
                  <a:pt x="4471737" y="5439256"/>
                  <a:pt x="4468984" y="5439477"/>
                </a:cubicBezTo>
                <a:cubicBezTo>
                  <a:pt x="4466221" y="5439699"/>
                  <a:pt x="4463580" y="5441302"/>
                  <a:pt x="4461044" y="5444282"/>
                </a:cubicBezTo>
                <a:lnTo>
                  <a:pt x="4447637" y="5432873"/>
                </a:lnTo>
                <a:cubicBezTo>
                  <a:pt x="4439142" y="5430781"/>
                  <a:pt x="4426029" y="5440163"/>
                  <a:pt x="4408287" y="5461011"/>
                </a:cubicBezTo>
                <a:cubicBezTo>
                  <a:pt x="4395612" y="5475904"/>
                  <a:pt x="4388861" y="5486850"/>
                  <a:pt x="4388035" y="5493858"/>
                </a:cubicBezTo>
                <a:cubicBezTo>
                  <a:pt x="4387213" y="5500861"/>
                  <a:pt x="4387021" y="5507113"/>
                  <a:pt x="4387465" y="5512629"/>
                </a:cubicBezTo>
                <a:lnTo>
                  <a:pt x="4401536" y="5532306"/>
                </a:lnTo>
                <a:cubicBezTo>
                  <a:pt x="4405399" y="5545869"/>
                  <a:pt x="4407970" y="5551908"/>
                  <a:pt x="4409236" y="5550421"/>
                </a:cubicBezTo>
                <a:cubicBezTo>
                  <a:pt x="4410506" y="5548928"/>
                  <a:pt x="4408000" y="5560923"/>
                  <a:pt x="4401724" y="5586399"/>
                </a:cubicBezTo>
                <a:lnTo>
                  <a:pt x="4397257" y="5582598"/>
                </a:lnTo>
                <a:cubicBezTo>
                  <a:pt x="4391745" y="5583036"/>
                  <a:pt x="4383588" y="5585083"/>
                  <a:pt x="4372784" y="5588728"/>
                </a:cubicBezTo>
                <a:cubicBezTo>
                  <a:pt x="4361974" y="5592369"/>
                  <a:pt x="4351054" y="5594638"/>
                  <a:pt x="4340033" y="5595525"/>
                </a:cubicBezTo>
                <a:lnTo>
                  <a:pt x="4290412" y="5599518"/>
                </a:lnTo>
                <a:cubicBezTo>
                  <a:pt x="4289651" y="5624550"/>
                  <a:pt x="4296447" y="5657302"/>
                  <a:pt x="4310797" y="5697767"/>
                </a:cubicBezTo>
                <a:cubicBezTo>
                  <a:pt x="4325156" y="5738231"/>
                  <a:pt x="4327486" y="5767181"/>
                  <a:pt x="4317785" y="5784606"/>
                </a:cubicBezTo>
                <a:cubicBezTo>
                  <a:pt x="4300804" y="5780421"/>
                  <a:pt x="4287953" y="5775909"/>
                  <a:pt x="4279241" y="5771058"/>
                </a:cubicBezTo>
                <a:cubicBezTo>
                  <a:pt x="4270528" y="5766208"/>
                  <a:pt x="4257234" y="5756180"/>
                  <a:pt x="4239360" y="5740970"/>
                </a:cubicBezTo>
                <a:lnTo>
                  <a:pt x="4246963" y="5732036"/>
                </a:lnTo>
                <a:cubicBezTo>
                  <a:pt x="4241009" y="5726969"/>
                  <a:pt x="4236431" y="5721786"/>
                  <a:pt x="4233230" y="5716497"/>
                </a:cubicBezTo>
                <a:cubicBezTo>
                  <a:pt x="4230033" y="5711203"/>
                  <a:pt x="4225450" y="5706025"/>
                  <a:pt x="4219491" y="5700954"/>
                </a:cubicBezTo>
                <a:lnTo>
                  <a:pt x="4215689" y="5705421"/>
                </a:lnTo>
                <a:cubicBezTo>
                  <a:pt x="4192745" y="5696169"/>
                  <a:pt x="4167334" y="5707927"/>
                  <a:pt x="4139454" y="5740688"/>
                </a:cubicBezTo>
                <a:cubicBezTo>
                  <a:pt x="4134382" y="5746647"/>
                  <a:pt x="4130167" y="5754613"/>
                  <a:pt x="4126809" y="5764596"/>
                </a:cubicBezTo>
                <a:cubicBezTo>
                  <a:pt x="4123451" y="5774578"/>
                  <a:pt x="4117966" y="5784037"/>
                  <a:pt x="4110363" y="5792971"/>
                </a:cubicBezTo>
                <a:lnTo>
                  <a:pt x="4101429" y="5785368"/>
                </a:lnTo>
                <a:cubicBezTo>
                  <a:pt x="4098893" y="5788348"/>
                  <a:pt x="4095611" y="5790692"/>
                  <a:pt x="4091588" y="5792407"/>
                </a:cubicBezTo>
                <a:cubicBezTo>
                  <a:pt x="4087560" y="5794116"/>
                  <a:pt x="4083017" y="5797952"/>
                  <a:pt x="4077950" y="5803906"/>
                </a:cubicBezTo>
                <a:lnTo>
                  <a:pt x="4069011" y="5796299"/>
                </a:lnTo>
                <a:cubicBezTo>
                  <a:pt x="4058867" y="5808218"/>
                  <a:pt x="4052121" y="5819168"/>
                  <a:pt x="4048759" y="5829146"/>
                </a:cubicBezTo>
                <a:cubicBezTo>
                  <a:pt x="4045401" y="5839129"/>
                  <a:pt x="4042678" y="5848365"/>
                  <a:pt x="4040586" y="5856861"/>
                </a:cubicBezTo>
                <a:lnTo>
                  <a:pt x="4006368" y="5897068"/>
                </a:lnTo>
                <a:lnTo>
                  <a:pt x="3992962" y="5885659"/>
                </a:lnTo>
                <a:cubicBezTo>
                  <a:pt x="3984910" y="5889083"/>
                  <a:pt x="3980252" y="5891543"/>
                  <a:pt x="3978986" y="5893030"/>
                </a:cubicBezTo>
                <a:cubicBezTo>
                  <a:pt x="3977721" y="5894517"/>
                  <a:pt x="3971348" y="5892955"/>
                  <a:pt x="3959878" y="5888322"/>
                </a:cubicBezTo>
                <a:lnTo>
                  <a:pt x="3915864" y="5858575"/>
                </a:lnTo>
                <a:lnTo>
                  <a:pt x="3899322" y="5859902"/>
                </a:lnTo>
                <a:cubicBezTo>
                  <a:pt x="3896786" y="5862881"/>
                  <a:pt x="3891497" y="5866083"/>
                  <a:pt x="3883446" y="5869506"/>
                </a:cubicBezTo>
                <a:cubicBezTo>
                  <a:pt x="3875399" y="5872925"/>
                  <a:pt x="3868396" y="5872103"/>
                  <a:pt x="3862436" y="5867031"/>
                </a:cubicBezTo>
                <a:lnTo>
                  <a:pt x="3851027" y="5880437"/>
                </a:lnTo>
                <a:cubicBezTo>
                  <a:pt x="3848053" y="5877906"/>
                  <a:pt x="3845189" y="5876746"/>
                  <a:pt x="3842431" y="5876963"/>
                </a:cubicBezTo>
                <a:cubicBezTo>
                  <a:pt x="3839673" y="5877190"/>
                  <a:pt x="3836804" y="5876036"/>
                  <a:pt x="3833825" y="5873500"/>
                </a:cubicBezTo>
                <a:lnTo>
                  <a:pt x="3799607" y="5913707"/>
                </a:lnTo>
                <a:lnTo>
                  <a:pt x="3808541" y="5921310"/>
                </a:lnTo>
                <a:cubicBezTo>
                  <a:pt x="3790794" y="5942164"/>
                  <a:pt x="3768136" y="5953699"/>
                  <a:pt x="3740568" y="5955918"/>
                </a:cubicBezTo>
                <a:cubicBezTo>
                  <a:pt x="3734170" y="5945335"/>
                  <a:pt x="3719050" y="5929903"/>
                  <a:pt x="3695223" y="5909625"/>
                </a:cubicBezTo>
                <a:cubicBezTo>
                  <a:pt x="3681660" y="5913487"/>
                  <a:pt x="3671491" y="5916386"/>
                  <a:pt x="3664705" y="5918322"/>
                </a:cubicBezTo>
                <a:cubicBezTo>
                  <a:pt x="3657929" y="5920258"/>
                  <a:pt x="3646933" y="5930155"/>
                  <a:pt x="3631722" y="5948028"/>
                </a:cubicBezTo>
                <a:cubicBezTo>
                  <a:pt x="3635590" y="5961595"/>
                  <a:pt x="3628652" y="5978798"/>
                  <a:pt x="3610905" y="5999651"/>
                </a:cubicBezTo>
                <a:cubicBezTo>
                  <a:pt x="3607926" y="5997115"/>
                  <a:pt x="3603680" y="5996066"/>
                  <a:pt x="3598165" y="5996510"/>
                </a:cubicBezTo>
                <a:cubicBezTo>
                  <a:pt x="3595190" y="5993978"/>
                  <a:pt x="3592432" y="5994196"/>
                  <a:pt x="3589896" y="5997175"/>
                </a:cubicBezTo>
                <a:lnTo>
                  <a:pt x="3540749" y="5955349"/>
                </a:lnTo>
                <a:lnTo>
                  <a:pt x="3533141" y="5964289"/>
                </a:lnTo>
                <a:cubicBezTo>
                  <a:pt x="3510645" y="5960548"/>
                  <a:pt x="3491345" y="5962101"/>
                  <a:pt x="3475252" y="5968947"/>
                </a:cubicBezTo>
                <a:cubicBezTo>
                  <a:pt x="3459154" y="5975789"/>
                  <a:pt x="3434117" y="5975033"/>
                  <a:pt x="3400151" y="5966669"/>
                </a:cubicBezTo>
                <a:lnTo>
                  <a:pt x="3391212" y="5959062"/>
                </a:lnTo>
                <a:cubicBezTo>
                  <a:pt x="3377210" y="5957413"/>
                  <a:pt x="3364173" y="5959157"/>
                  <a:pt x="3352093" y="5964290"/>
                </a:cubicBezTo>
                <a:cubicBezTo>
                  <a:pt x="3340023" y="5969422"/>
                  <a:pt x="3325492" y="5969897"/>
                  <a:pt x="3308507" y="5965717"/>
                </a:cubicBezTo>
                <a:cubicBezTo>
                  <a:pt x="3301796" y="5985677"/>
                  <a:pt x="3302599" y="6004347"/>
                  <a:pt x="3310938" y="6021710"/>
                </a:cubicBezTo>
                <a:cubicBezTo>
                  <a:pt x="3319271" y="6039069"/>
                  <a:pt x="3314562" y="6058177"/>
                  <a:pt x="3296816" y="6079030"/>
                </a:cubicBezTo>
                <a:lnTo>
                  <a:pt x="3273337" y="6097569"/>
                </a:lnTo>
                <a:lnTo>
                  <a:pt x="3295677" y="6116581"/>
                </a:lnTo>
                <a:cubicBezTo>
                  <a:pt x="3296565" y="6127612"/>
                  <a:pt x="3296378" y="6133869"/>
                  <a:pt x="3295108" y="6135361"/>
                </a:cubicBezTo>
                <a:cubicBezTo>
                  <a:pt x="3293842" y="6136849"/>
                  <a:pt x="3289627" y="6144814"/>
                  <a:pt x="3282468" y="6159264"/>
                </a:cubicBezTo>
                <a:cubicBezTo>
                  <a:pt x="3276952" y="6159708"/>
                  <a:pt x="3271437" y="6160152"/>
                  <a:pt x="3265925" y="6160590"/>
                </a:cubicBezTo>
                <a:lnTo>
                  <a:pt x="3239118" y="6137777"/>
                </a:lnTo>
                <a:cubicBezTo>
                  <a:pt x="3241206" y="6129287"/>
                  <a:pt x="3242774" y="6122919"/>
                  <a:pt x="3243823" y="6118673"/>
                </a:cubicBezTo>
                <a:cubicBezTo>
                  <a:pt x="3244871" y="6114428"/>
                  <a:pt x="3249197" y="6107834"/>
                  <a:pt x="3256800" y="6098899"/>
                </a:cubicBezTo>
                <a:cubicBezTo>
                  <a:pt x="3230875" y="6087112"/>
                  <a:pt x="3211878" y="6083785"/>
                  <a:pt x="3199808" y="6088917"/>
                </a:cubicBezTo>
                <a:cubicBezTo>
                  <a:pt x="3187738" y="6094050"/>
                  <a:pt x="3168292" y="6085212"/>
                  <a:pt x="3141485" y="6062398"/>
                </a:cubicBezTo>
                <a:cubicBezTo>
                  <a:pt x="3123612" y="6047188"/>
                  <a:pt x="3107751" y="6031125"/>
                  <a:pt x="3093911" y="6014200"/>
                </a:cubicBezTo>
                <a:cubicBezTo>
                  <a:pt x="3080056" y="5997280"/>
                  <a:pt x="3069932" y="5983526"/>
                  <a:pt x="3063534" y="5972943"/>
                </a:cubicBezTo>
                <a:lnTo>
                  <a:pt x="3071137" y="5964010"/>
                </a:lnTo>
                <a:cubicBezTo>
                  <a:pt x="3062652" y="5961917"/>
                  <a:pt x="3053930" y="5957067"/>
                  <a:pt x="3044996" y="5949464"/>
                </a:cubicBezTo>
                <a:cubicBezTo>
                  <a:pt x="3036062" y="5941861"/>
                  <a:pt x="3025852" y="5935746"/>
                  <a:pt x="3014387" y="5931117"/>
                </a:cubicBezTo>
                <a:cubicBezTo>
                  <a:pt x="3009315" y="5937077"/>
                  <a:pt x="2989128" y="5927599"/>
                  <a:pt x="2953831" y="5902698"/>
                </a:cubicBezTo>
                <a:cubicBezTo>
                  <a:pt x="2918533" y="5877787"/>
                  <a:pt x="2889856" y="5866221"/>
                  <a:pt x="2867798" y="5868001"/>
                </a:cubicBezTo>
                <a:lnTo>
                  <a:pt x="2858859" y="5860394"/>
                </a:lnTo>
                <a:lnTo>
                  <a:pt x="2843649" y="5878267"/>
                </a:lnTo>
                <a:cubicBezTo>
                  <a:pt x="2832627" y="5879154"/>
                  <a:pt x="2825211" y="5881831"/>
                  <a:pt x="2821405" y="5886303"/>
                </a:cubicBezTo>
                <a:cubicBezTo>
                  <a:pt x="2817608" y="5890765"/>
                  <a:pt x="2810191" y="5893442"/>
                  <a:pt x="2799160" y="5894330"/>
                </a:cubicBezTo>
                <a:cubicBezTo>
                  <a:pt x="2795737" y="5886288"/>
                  <a:pt x="2789339" y="5875696"/>
                  <a:pt x="2779956" y="5862582"/>
                </a:cubicBezTo>
                <a:cubicBezTo>
                  <a:pt x="2770579" y="5849464"/>
                  <a:pt x="2759935" y="5837832"/>
                  <a:pt x="2748021" y="5827693"/>
                </a:cubicBezTo>
                <a:lnTo>
                  <a:pt x="2740414" y="5836632"/>
                </a:lnTo>
                <a:lnTo>
                  <a:pt x="2743549" y="5823887"/>
                </a:lnTo>
                <a:lnTo>
                  <a:pt x="2716742" y="5801074"/>
                </a:lnTo>
                <a:cubicBezTo>
                  <a:pt x="2718830" y="5792584"/>
                  <a:pt x="2718280" y="5785691"/>
                  <a:pt x="2715079" y="5780402"/>
                </a:cubicBezTo>
                <a:cubicBezTo>
                  <a:pt x="2711882" y="5775108"/>
                  <a:pt x="2711322" y="5768216"/>
                  <a:pt x="2713414" y="5759721"/>
                </a:cubicBezTo>
                <a:lnTo>
                  <a:pt x="2704480" y="5752118"/>
                </a:lnTo>
                <a:lnTo>
                  <a:pt x="2784331" y="5658291"/>
                </a:lnTo>
                <a:lnTo>
                  <a:pt x="2793265" y="5665894"/>
                </a:lnTo>
                <a:lnTo>
                  <a:pt x="2816079" y="5639087"/>
                </a:lnTo>
                <a:lnTo>
                  <a:pt x="2810946" y="5627017"/>
                </a:lnTo>
                <a:lnTo>
                  <a:pt x="2759324" y="5606200"/>
                </a:lnTo>
                <a:cubicBezTo>
                  <a:pt x="2759324" y="5606200"/>
                  <a:pt x="2751277" y="5609618"/>
                  <a:pt x="2735184" y="5616465"/>
                </a:cubicBezTo>
                <a:lnTo>
                  <a:pt x="2730712" y="5612659"/>
                </a:lnTo>
                <a:cubicBezTo>
                  <a:pt x="2728175" y="5615639"/>
                  <a:pt x="2726164" y="5616501"/>
                  <a:pt x="2724672" y="5615231"/>
                </a:cubicBezTo>
                <a:cubicBezTo>
                  <a:pt x="2723185" y="5613965"/>
                  <a:pt x="2721173" y="5614817"/>
                  <a:pt x="2718641" y="5617791"/>
                </a:cubicBezTo>
                <a:cubicBezTo>
                  <a:pt x="2718641" y="5617791"/>
                  <a:pt x="2719081" y="5623312"/>
                  <a:pt x="2719973" y="5634338"/>
                </a:cubicBezTo>
                <a:lnTo>
                  <a:pt x="2685084" y="5666273"/>
                </a:lnTo>
                <a:lnTo>
                  <a:pt x="2676150" y="5658670"/>
                </a:lnTo>
                <a:lnTo>
                  <a:pt x="2668543" y="5667609"/>
                </a:lnTo>
                <a:lnTo>
                  <a:pt x="2637269" y="5640994"/>
                </a:lnTo>
                <a:lnTo>
                  <a:pt x="2651143" y="5606579"/>
                </a:lnTo>
                <a:cubicBezTo>
                  <a:pt x="2656215" y="5600620"/>
                  <a:pt x="2660127" y="5597534"/>
                  <a:pt x="2662880" y="5597313"/>
                </a:cubicBezTo>
                <a:cubicBezTo>
                  <a:pt x="2665643" y="5597090"/>
                  <a:pt x="2669550" y="5594000"/>
                  <a:pt x="2674622" y="5588041"/>
                </a:cubicBezTo>
                <a:cubicBezTo>
                  <a:pt x="2692369" y="5567188"/>
                  <a:pt x="2693685" y="5549053"/>
                  <a:pt x="2678565" y="5533620"/>
                </a:cubicBezTo>
                <a:cubicBezTo>
                  <a:pt x="2663454" y="5518187"/>
                  <a:pt x="2648450" y="5504131"/>
                  <a:pt x="2633556" y="5491456"/>
                </a:cubicBezTo>
                <a:cubicBezTo>
                  <a:pt x="2621643" y="5481317"/>
                  <a:pt x="2611443" y="5475201"/>
                  <a:pt x="2602943" y="5473115"/>
                </a:cubicBezTo>
                <a:lnTo>
                  <a:pt x="2514914" y="5413603"/>
                </a:lnTo>
                <a:cubicBezTo>
                  <a:pt x="2514914" y="5413603"/>
                  <a:pt x="2514476" y="5408092"/>
                  <a:pt x="2513583" y="5397066"/>
                </a:cubicBezTo>
                <a:lnTo>
                  <a:pt x="2495710" y="5381855"/>
                </a:lnTo>
                <a:cubicBezTo>
                  <a:pt x="2497802" y="5373360"/>
                  <a:pt x="2498407" y="5363599"/>
                  <a:pt x="2497524" y="5352572"/>
                </a:cubicBezTo>
                <a:lnTo>
                  <a:pt x="2488585" y="5344965"/>
                </a:lnTo>
                <a:lnTo>
                  <a:pt x="2499990" y="5331564"/>
                </a:lnTo>
                <a:lnTo>
                  <a:pt x="2424036" y="5266924"/>
                </a:lnTo>
                <a:lnTo>
                  <a:pt x="2431639" y="5257990"/>
                </a:lnTo>
                <a:lnTo>
                  <a:pt x="2413766" y="5242780"/>
                </a:lnTo>
                <a:cubicBezTo>
                  <a:pt x="2413322" y="5237264"/>
                  <a:pt x="2410831" y="5223591"/>
                  <a:pt x="2406304" y="5201760"/>
                </a:cubicBezTo>
                <a:cubicBezTo>
                  <a:pt x="2401771" y="5179924"/>
                  <a:pt x="2384614" y="5156334"/>
                  <a:pt x="2354827" y="5130984"/>
                </a:cubicBezTo>
                <a:lnTo>
                  <a:pt x="2340755" y="5111307"/>
                </a:lnTo>
                <a:lnTo>
                  <a:pt x="2348358" y="5102373"/>
                </a:lnTo>
                <a:lnTo>
                  <a:pt x="2334291" y="5082690"/>
                </a:lnTo>
                <a:cubicBezTo>
                  <a:pt x="2333848" y="5077184"/>
                  <a:pt x="2325958" y="5065331"/>
                  <a:pt x="2310620" y="5047141"/>
                </a:cubicBezTo>
                <a:cubicBezTo>
                  <a:pt x="2320315" y="5029712"/>
                  <a:pt x="2322186" y="5018463"/>
                  <a:pt x="2316226" y="5013392"/>
                </a:cubicBezTo>
                <a:lnTo>
                  <a:pt x="2307958" y="5014057"/>
                </a:lnTo>
                <a:cubicBezTo>
                  <a:pt x="2304978" y="5011521"/>
                  <a:pt x="2303380" y="5008874"/>
                  <a:pt x="2303158" y="5006121"/>
                </a:cubicBezTo>
                <a:cubicBezTo>
                  <a:pt x="2302931" y="5003364"/>
                  <a:pt x="2301333" y="5000717"/>
                  <a:pt x="2298358" y="4998185"/>
                </a:cubicBezTo>
                <a:lnTo>
                  <a:pt x="2288754" y="4982309"/>
                </a:lnTo>
                <a:lnTo>
                  <a:pt x="2296362" y="4973370"/>
                </a:lnTo>
                <a:lnTo>
                  <a:pt x="2268889" y="4942288"/>
                </a:lnTo>
                <a:lnTo>
                  <a:pt x="2271355" y="4921279"/>
                </a:lnTo>
                <a:lnTo>
                  <a:pt x="2242550" y="4873651"/>
                </a:lnTo>
                <a:lnTo>
                  <a:pt x="2228484" y="4853977"/>
                </a:lnTo>
                <a:cubicBezTo>
                  <a:pt x="2233556" y="4848018"/>
                  <a:pt x="2232033" y="4837733"/>
                  <a:pt x="2223921" y="4823127"/>
                </a:cubicBezTo>
                <a:cubicBezTo>
                  <a:pt x="2215809" y="4808521"/>
                  <a:pt x="2211306" y="4795700"/>
                  <a:pt x="2210424" y="4784674"/>
                </a:cubicBezTo>
                <a:lnTo>
                  <a:pt x="2197018" y="4773264"/>
                </a:lnTo>
                <a:lnTo>
                  <a:pt x="2204621" y="4764331"/>
                </a:lnTo>
                <a:lnTo>
                  <a:pt x="2182281" y="4745318"/>
                </a:lnTo>
                <a:lnTo>
                  <a:pt x="2185422" y="4732578"/>
                </a:lnTo>
                <a:lnTo>
                  <a:pt x="2172016" y="4721168"/>
                </a:lnTo>
                <a:lnTo>
                  <a:pt x="2174486" y="4700165"/>
                </a:lnTo>
                <a:cubicBezTo>
                  <a:pt x="2171063" y="4692113"/>
                  <a:pt x="2165405" y="4682161"/>
                  <a:pt x="2157520" y="4670312"/>
                </a:cubicBezTo>
                <a:cubicBezTo>
                  <a:pt x="2149625" y="4658465"/>
                  <a:pt x="2149483" y="4648069"/>
                  <a:pt x="2157086" y="4639135"/>
                </a:cubicBezTo>
                <a:lnTo>
                  <a:pt x="2137887" y="4607382"/>
                </a:lnTo>
                <a:cubicBezTo>
                  <a:pt x="2134463" y="4599330"/>
                  <a:pt x="2130516" y="4593406"/>
                  <a:pt x="2126049" y="4589605"/>
                </a:cubicBezTo>
                <a:cubicBezTo>
                  <a:pt x="2121582" y="4585803"/>
                  <a:pt x="2117635" y="4579879"/>
                  <a:pt x="2114211" y="4571828"/>
                </a:cubicBezTo>
                <a:lnTo>
                  <a:pt x="2122485" y="4571167"/>
                </a:lnTo>
                <a:cubicBezTo>
                  <a:pt x="2127556" y="4565208"/>
                  <a:pt x="2129346" y="4561593"/>
                  <a:pt x="2127859" y="4560327"/>
                </a:cubicBezTo>
                <a:cubicBezTo>
                  <a:pt x="2126366" y="4559057"/>
                  <a:pt x="2126886" y="4556935"/>
                  <a:pt x="2129422" y="4553955"/>
                </a:cubicBezTo>
                <a:lnTo>
                  <a:pt x="2140831" y="4540549"/>
                </a:lnTo>
                <a:cubicBezTo>
                  <a:pt x="2139500" y="4524012"/>
                  <a:pt x="2135411" y="4507692"/>
                  <a:pt x="2128569" y="4491593"/>
                </a:cubicBezTo>
                <a:lnTo>
                  <a:pt x="2139974" y="4478193"/>
                </a:lnTo>
                <a:cubicBezTo>
                  <a:pt x="2137311" y="4445109"/>
                  <a:pt x="2137024" y="4424322"/>
                  <a:pt x="2139121" y="4415831"/>
                </a:cubicBezTo>
                <a:cubicBezTo>
                  <a:pt x="2141208" y="4407341"/>
                  <a:pt x="2141369" y="4392065"/>
                  <a:pt x="2139595" y="4370012"/>
                </a:cubicBezTo>
                <a:lnTo>
                  <a:pt x="2150999" y="4356611"/>
                </a:lnTo>
                <a:cubicBezTo>
                  <a:pt x="2148020" y="4354075"/>
                  <a:pt x="2146421" y="4351428"/>
                  <a:pt x="2146199" y="4348666"/>
                </a:cubicBezTo>
                <a:cubicBezTo>
                  <a:pt x="2145977" y="4345912"/>
                  <a:pt x="2144379" y="4343265"/>
                  <a:pt x="2141399" y="4340730"/>
                </a:cubicBezTo>
                <a:lnTo>
                  <a:pt x="2152804" y="4327329"/>
                </a:lnTo>
                <a:cubicBezTo>
                  <a:pt x="2149380" y="4319277"/>
                  <a:pt x="2147449" y="4312496"/>
                  <a:pt x="2147005" y="4306980"/>
                </a:cubicBezTo>
                <a:cubicBezTo>
                  <a:pt x="2146567" y="4301469"/>
                  <a:pt x="2144626" y="4294689"/>
                  <a:pt x="2141207" y="4286642"/>
                </a:cubicBezTo>
                <a:lnTo>
                  <a:pt x="2152617" y="4273236"/>
                </a:lnTo>
                <a:cubicBezTo>
                  <a:pt x="2149637" y="4270700"/>
                  <a:pt x="2147923" y="4266677"/>
                  <a:pt x="2147479" y="4261161"/>
                </a:cubicBezTo>
                <a:lnTo>
                  <a:pt x="2158888" y="4247755"/>
                </a:lnTo>
                <a:lnTo>
                  <a:pt x="2149954" y="4240152"/>
                </a:lnTo>
                <a:lnTo>
                  <a:pt x="2161359" y="4226751"/>
                </a:lnTo>
                <a:cubicBezTo>
                  <a:pt x="2163007" y="4212740"/>
                  <a:pt x="2164021" y="4199485"/>
                  <a:pt x="2164399" y="4186967"/>
                </a:cubicBezTo>
                <a:cubicBezTo>
                  <a:pt x="2164782" y="4174453"/>
                  <a:pt x="2165795" y="4161188"/>
                  <a:pt x="2167438" y="4147183"/>
                </a:cubicBezTo>
                <a:lnTo>
                  <a:pt x="2149571" y="4131977"/>
                </a:lnTo>
                <a:cubicBezTo>
                  <a:pt x="2122003" y="4134195"/>
                  <a:pt x="2104714" y="4134886"/>
                  <a:pt x="2097711" y="4134065"/>
                </a:cubicBezTo>
                <a:cubicBezTo>
                  <a:pt x="2090708" y="4133243"/>
                  <a:pt x="2077070" y="4144743"/>
                  <a:pt x="2056788" y="4168576"/>
                </a:cubicBezTo>
                <a:lnTo>
                  <a:pt x="2049185" y="4177509"/>
                </a:lnTo>
                <a:cubicBezTo>
                  <a:pt x="2046649" y="4180489"/>
                  <a:pt x="2046871" y="4183242"/>
                  <a:pt x="2049850" y="4185778"/>
                </a:cubicBezTo>
                <a:lnTo>
                  <a:pt x="2050708" y="4248144"/>
                </a:lnTo>
                <a:lnTo>
                  <a:pt x="2073048" y="4267156"/>
                </a:lnTo>
                <a:lnTo>
                  <a:pt x="2065445" y="4276090"/>
                </a:lnTo>
                <a:lnTo>
                  <a:pt x="2075040" y="4291967"/>
                </a:lnTo>
                <a:cubicBezTo>
                  <a:pt x="2081886" y="4308060"/>
                  <a:pt x="2085975" y="4324380"/>
                  <a:pt x="2087307" y="4340926"/>
                </a:cubicBezTo>
                <a:cubicBezTo>
                  <a:pt x="2088638" y="4357464"/>
                  <a:pt x="2096750" y="4372070"/>
                  <a:pt x="2111643" y="4384744"/>
                </a:cubicBezTo>
                <a:lnTo>
                  <a:pt x="2100234" y="4398151"/>
                </a:lnTo>
                <a:cubicBezTo>
                  <a:pt x="2096816" y="4390104"/>
                  <a:pt x="2094138" y="4382687"/>
                  <a:pt x="2092207" y="4375906"/>
                </a:cubicBezTo>
                <a:cubicBezTo>
                  <a:pt x="2090266" y="4369126"/>
                  <a:pt x="2083349" y="4360665"/>
                  <a:pt x="2071430" y="4350521"/>
                </a:cubicBezTo>
                <a:lnTo>
                  <a:pt x="2063823" y="4359461"/>
                </a:lnTo>
                <a:lnTo>
                  <a:pt x="2046620" y="4352523"/>
                </a:lnTo>
                <a:cubicBezTo>
                  <a:pt x="2031727" y="4339848"/>
                  <a:pt x="2021189" y="4329594"/>
                  <a:pt x="2015013" y="4321764"/>
                </a:cubicBezTo>
                <a:cubicBezTo>
                  <a:pt x="2008832" y="4313939"/>
                  <a:pt x="2001275" y="4306230"/>
                  <a:pt x="1992336" y="4298622"/>
                </a:cubicBezTo>
                <a:cubicBezTo>
                  <a:pt x="1983402" y="4291019"/>
                  <a:pt x="1976176" y="4287435"/>
                  <a:pt x="1970661" y="4287879"/>
                </a:cubicBezTo>
                <a:cubicBezTo>
                  <a:pt x="1978268" y="4278940"/>
                  <a:pt x="1982595" y="4272355"/>
                  <a:pt x="1983638" y="4268105"/>
                </a:cubicBezTo>
                <a:cubicBezTo>
                  <a:pt x="1984687" y="4263859"/>
                  <a:pt x="1984762" y="4256222"/>
                  <a:pt x="1983880" y="4245195"/>
                </a:cubicBezTo>
                <a:cubicBezTo>
                  <a:pt x="1972849" y="4246083"/>
                  <a:pt x="1960330" y="4245705"/>
                  <a:pt x="1946329" y="4244056"/>
                </a:cubicBezTo>
                <a:cubicBezTo>
                  <a:pt x="1932318" y="4242408"/>
                  <a:pt x="1922784" y="4244560"/>
                  <a:pt x="1917712" y="4250520"/>
                </a:cubicBezTo>
                <a:cubicBezTo>
                  <a:pt x="1912640" y="4256479"/>
                  <a:pt x="1913750" y="4270263"/>
                  <a:pt x="1921040" y="4291872"/>
                </a:cubicBezTo>
                <a:lnTo>
                  <a:pt x="1902032" y="4314212"/>
                </a:lnTo>
                <a:cubicBezTo>
                  <a:pt x="1902032" y="4314212"/>
                  <a:pt x="1902476" y="4319728"/>
                  <a:pt x="1903368" y="4330753"/>
                </a:cubicBezTo>
                <a:cubicBezTo>
                  <a:pt x="1900832" y="4333733"/>
                  <a:pt x="1901054" y="4336486"/>
                  <a:pt x="1904033" y="4339022"/>
                </a:cubicBezTo>
                <a:lnTo>
                  <a:pt x="1917430" y="4350427"/>
                </a:lnTo>
                <a:lnTo>
                  <a:pt x="1909826" y="4359366"/>
                </a:lnTo>
                <a:cubicBezTo>
                  <a:pt x="1927696" y="4374577"/>
                  <a:pt x="1938343" y="4386203"/>
                  <a:pt x="1941767" y="4394254"/>
                </a:cubicBezTo>
                <a:lnTo>
                  <a:pt x="1937966" y="4398721"/>
                </a:lnTo>
                <a:cubicBezTo>
                  <a:pt x="1938854" y="4409752"/>
                  <a:pt x="1939519" y="4418021"/>
                  <a:pt x="1939963" y="4423536"/>
                </a:cubicBezTo>
                <a:cubicBezTo>
                  <a:pt x="1940401" y="4429047"/>
                  <a:pt x="1941072" y="4437321"/>
                  <a:pt x="1941959" y="4448342"/>
                </a:cubicBezTo>
                <a:cubicBezTo>
                  <a:pt x="1919902" y="4450122"/>
                  <a:pt x="1907503" y="4451120"/>
                  <a:pt x="1904745" y="4451337"/>
                </a:cubicBezTo>
                <a:cubicBezTo>
                  <a:pt x="1901987" y="4451564"/>
                  <a:pt x="1893164" y="4445332"/>
                  <a:pt x="1878271" y="4432657"/>
                </a:cubicBezTo>
                <a:lnTo>
                  <a:pt x="1868001" y="4408513"/>
                </a:lnTo>
                <a:cubicBezTo>
                  <a:pt x="1866670" y="4391976"/>
                  <a:pt x="1864930" y="4378933"/>
                  <a:pt x="1862772" y="4369394"/>
                </a:cubicBezTo>
                <a:cubicBezTo>
                  <a:pt x="1860619" y="4359860"/>
                  <a:pt x="1855895" y="4344287"/>
                  <a:pt x="1848609" y="4322672"/>
                </a:cubicBezTo>
                <a:lnTo>
                  <a:pt x="1841002" y="4331612"/>
                </a:lnTo>
                <a:lnTo>
                  <a:pt x="1832068" y="4324009"/>
                </a:lnTo>
                <a:lnTo>
                  <a:pt x="1819519" y="4374955"/>
                </a:lnTo>
                <a:lnTo>
                  <a:pt x="1832925" y="4386365"/>
                </a:lnTo>
                <a:cubicBezTo>
                  <a:pt x="1833813" y="4397396"/>
                  <a:pt x="1833621" y="4403648"/>
                  <a:pt x="1832351" y="4405140"/>
                </a:cubicBezTo>
                <a:cubicBezTo>
                  <a:pt x="1831085" y="4406628"/>
                  <a:pt x="1828141" y="4413111"/>
                  <a:pt x="1823518" y="4424581"/>
                </a:cubicBezTo>
                <a:lnTo>
                  <a:pt x="1814579" y="4416973"/>
                </a:lnTo>
                <a:cubicBezTo>
                  <a:pt x="1815910" y="4433520"/>
                  <a:pt x="1820221" y="4452593"/>
                  <a:pt x="1827506" y="4474207"/>
                </a:cubicBezTo>
                <a:cubicBezTo>
                  <a:pt x="1834796" y="4495816"/>
                  <a:pt x="1832104" y="4514067"/>
                  <a:pt x="1819430" y="4528960"/>
                </a:cubicBezTo>
                <a:lnTo>
                  <a:pt x="1769330" y="4578778"/>
                </a:lnTo>
                <a:cubicBezTo>
                  <a:pt x="1769769" y="4584289"/>
                  <a:pt x="1771075" y="4591816"/>
                  <a:pt x="1773227" y="4601350"/>
                </a:cubicBezTo>
                <a:cubicBezTo>
                  <a:pt x="1775385" y="4610888"/>
                  <a:pt x="1775194" y="4617150"/>
                  <a:pt x="1772658" y="4620130"/>
                </a:cubicBezTo>
                <a:cubicBezTo>
                  <a:pt x="1765055" y="4629064"/>
                  <a:pt x="1752975" y="4634197"/>
                  <a:pt x="1736438" y="4635528"/>
                </a:cubicBezTo>
                <a:lnTo>
                  <a:pt x="1731972" y="4631726"/>
                </a:lnTo>
                <a:cubicBezTo>
                  <a:pt x="1721833" y="4643640"/>
                  <a:pt x="1713065" y="4655443"/>
                  <a:pt x="1705689" y="4667135"/>
                </a:cubicBezTo>
                <a:cubicBezTo>
                  <a:pt x="1698303" y="4678827"/>
                  <a:pt x="1689545" y="4690629"/>
                  <a:pt x="1679402" y="4702548"/>
                </a:cubicBezTo>
                <a:lnTo>
                  <a:pt x="1662865" y="4703879"/>
                </a:lnTo>
                <a:lnTo>
                  <a:pt x="1636249" y="4735153"/>
                </a:lnTo>
                <a:lnTo>
                  <a:pt x="1627310" y="4727545"/>
                </a:lnTo>
                <a:cubicBezTo>
                  <a:pt x="1606141" y="4740357"/>
                  <a:pt x="1587511" y="4750173"/>
                  <a:pt x="1571408" y="4757020"/>
                </a:cubicBezTo>
                <a:cubicBezTo>
                  <a:pt x="1567990" y="4748973"/>
                  <a:pt x="1561813" y="4741143"/>
                  <a:pt x="1552874" y="4733536"/>
                </a:cubicBezTo>
                <a:cubicBezTo>
                  <a:pt x="1543940" y="4725933"/>
                  <a:pt x="1533136" y="4729578"/>
                  <a:pt x="1520461" y="4744471"/>
                </a:cubicBezTo>
                <a:lnTo>
                  <a:pt x="1511522" y="4736864"/>
                </a:lnTo>
                <a:lnTo>
                  <a:pt x="1476634" y="4768808"/>
                </a:lnTo>
                <a:cubicBezTo>
                  <a:pt x="1468144" y="4766721"/>
                  <a:pt x="1460914" y="4763141"/>
                  <a:pt x="1454955" y="4758070"/>
                </a:cubicBezTo>
                <a:cubicBezTo>
                  <a:pt x="1449000" y="4753002"/>
                  <a:pt x="1443041" y="4747931"/>
                  <a:pt x="1437087" y="4742863"/>
                </a:cubicBezTo>
                <a:cubicBezTo>
                  <a:pt x="1439627" y="4739879"/>
                  <a:pt x="1442380" y="4739657"/>
                  <a:pt x="1445360" y="4742193"/>
                </a:cubicBezTo>
                <a:lnTo>
                  <a:pt x="1440893" y="4738391"/>
                </a:lnTo>
                <a:lnTo>
                  <a:pt x="1396874" y="4708641"/>
                </a:lnTo>
                <a:cubicBezTo>
                  <a:pt x="1380780" y="4715477"/>
                  <a:pt x="1369340" y="4719869"/>
                  <a:pt x="1362559" y="4721800"/>
                </a:cubicBezTo>
                <a:cubicBezTo>
                  <a:pt x="1355778" y="4723731"/>
                  <a:pt x="1344938" y="4718367"/>
                  <a:pt x="1330045" y="4705692"/>
                </a:cubicBezTo>
                <a:cubicBezTo>
                  <a:pt x="1332137" y="4697196"/>
                  <a:pt x="1328714" y="4689155"/>
                  <a:pt x="1319775" y="4681547"/>
                </a:cubicBezTo>
                <a:cubicBezTo>
                  <a:pt x="1301902" y="4666336"/>
                  <a:pt x="1288314" y="4661189"/>
                  <a:pt x="1278997" y="4666099"/>
                </a:cubicBezTo>
                <a:cubicBezTo>
                  <a:pt x="1269680" y="4671010"/>
                  <a:pt x="1257580" y="4667128"/>
                  <a:pt x="1242687" y="4654453"/>
                </a:cubicBezTo>
                <a:cubicBezTo>
                  <a:pt x="1241793" y="4643427"/>
                  <a:pt x="1238265" y="4633999"/>
                  <a:pt x="1232084" y="4626174"/>
                </a:cubicBezTo>
                <a:cubicBezTo>
                  <a:pt x="1225907" y="4618344"/>
                  <a:pt x="1225348" y="4611453"/>
                  <a:pt x="1230415" y="4605498"/>
                </a:cubicBezTo>
                <a:lnTo>
                  <a:pt x="1203608" y="4582685"/>
                </a:lnTo>
                <a:cubicBezTo>
                  <a:pt x="1211215" y="4573745"/>
                  <a:pt x="1212783" y="4567378"/>
                  <a:pt x="1208316" y="4563576"/>
                </a:cubicBezTo>
                <a:cubicBezTo>
                  <a:pt x="1203850" y="4559775"/>
                  <a:pt x="1201172" y="4552358"/>
                  <a:pt x="1200280" y="4541332"/>
                </a:cubicBezTo>
                <a:lnTo>
                  <a:pt x="1176613" y="4505778"/>
                </a:lnTo>
                <a:cubicBezTo>
                  <a:pt x="1182441" y="4474782"/>
                  <a:pt x="1185658" y="4454413"/>
                  <a:pt x="1186258" y="4444647"/>
                </a:cubicBezTo>
                <a:cubicBezTo>
                  <a:pt x="1186862" y="4434886"/>
                  <a:pt x="1176295" y="4415627"/>
                  <a:pt x="1154555" y="4386849"/>
                </a:cubicBezTo>
                <a:cubicBezTo>
                  <a:pt x="1138461" y="4393695"/>
                  <a:pt x="1122253" y="4399166"/>
                  <a:pt x="1105933" y="4403255"/>
                </a:cubicBezTo>
                <a:cubicBezTo>
                  <a:pt x="1089618" y="4407338"/>
                  <a:pt x="1072520" y="4401778"/>
                  <a:pt x="1054647" y="4386567"/>
                </a:cubicBezTo>
                <a:cubicBezTo>
                  <a:pt x="1045709" y="4378960"/>
                  <a:pt x="1039528" y="4371135"/>
                  <a:pt x="1036110" y="4363088"/>
                </a:cubicBezTo>
                <a:lnTo>
                  <a:pt x="1038574" y="4342079"/>
                </a:lnTo>
                <a:cubicBezTo>
                  <a:pt x="1038135" y="4336568"/>
                  <a:pt x="1034934" y="4331270"/>
                  <a:pt x="1028980" y="4326203"/>
                </a:cubicBezTo>
                <a:cubicBezTo>
                  <a:pt x="1023020" y="4321131"/>
                  <a:pt x="1017398" y="4320198"/>
                  <a:pt x="1012100" y="4323400"/>
                </a:cubicBezTo>
                <a:cubicBezTo>
                  <a:pt x="1006810" y="4326601"/>
                  <a:pt x="1001412" y="4328421"/>
                  <a:pt x="995895" y="4328865"/>
                </a:cubicBezTo>
                <a:lnTo>
                  <a:pt x="937809" y="4279431"/>
                </a:lnTo>
                <a:cubicBezTo>
                  <a:pt x="940789" y="4281967"/>
                  <a:pt x="936539" y="4280924"/>
                  <a:pt x="925073" y="4276295"/>
                </a:cubicBezTo>
                <a:cubicBezTo>
                  <a:pt x="913604" y="4271672"/>
                  <a:pt x="905330" y="4272333"/>
                  <a:pt x="900258" y="4278292"/>
                </a:cubicBezTo>
                <a:lnTo>
                  <a:pt x="888849" y="4291699"/>
                </a:lnTo>
                <a:cubicBezTo>
                  <a:pt x="885875" y="4289167"/>
                  <a:pt x="883010" y="4288007"/>
                  <a:pt x="880248" y="4288229"/>
                </a:cubicBezTo>
                <a:cubicBezTo>
                  <a:pt x="877495" y="4288451"/>
                  <a:pt x="874626" y="4287297"/>
                  <a:pt x="871647" y="4284761"/>
                </a:cubicBezTo>
                <a:lnTo>
                  <a:pt x="848832" y="4311568"/>
                </a:lnTo>
                <a:lnTo>
                  <a:pt x="839894" y="4303960"/>
                </a:lnTo>
                <a:lnTo>
                  <a:pt x="851303" y="4290554"/>
                </a:lnTo>
                <a:cubicBezTo>
                  <a:pt x="838941" y="4274905"/>
                  <a:pt x="828076" y="4260521"/>
                  <a:pt x="818697" y="4247402"/>
                </a:cubicBezTo>
                <a:cubicBezTo>
                  <a:pt x="809310" y="4234284"/>
                  <a:pt x="798450" y="4219894"/>
                  <a:pt x="786088" y="4204245"/>
                </a:cubicBezTo>
                <a:lnTo>
                  <a:pt x="793690" y="4195311"/>
                </a:lnTo>
                <a:lnTo>
                  <a:pt x="783424" y="4171161"/>
                </a:lnTo>
                <a:cubicBezTo>
                  <a:pt x="768975" y="4164002"/>
                  <a:pt x="752928" y="4154196"/>
                  <a:pt x="735276" y="4141738"/>
                </a:cubicBezTo>
                <a:cubicBezTo>
                  <a:pt x="717630" y="4129285"/>
                  <a:pt x="702459" y="4130510"/>
                  <a:pt x="689785" y="4145404"/>
                </a:cubicBezTo>
                <a:lnTo>
                  <a:pt x="590261" y="4253297"/>
                </a:lnTo>
                <a:lnTo>
                  <a:pt x="661172" y="4151862"/>
                </a:lnTo>
                <a:cubicBezTo>
                  <a:pt x="650147" y="4152755"/>
                  <a:pt x="643254" y="4153304"/>
                  <a:pt x="640501" y="4153526"/>
                </a:cubicBezTo>
                <a:cubicBezTo>
                  <a:pt x="637738" y="4153748"/>
                  <a:pt x="628915" y="4147527"/>
                  <a:pt x="614022" y="4134852"/>
                </a:cubicBezTo>
                <a:cubicBezTo>
                  <a:pt x="615671" y="4120841"/>
                  <a:pt x="614863" y="4102176"/>
                  <a:pt x="611597" y="4078863"/>
                </a:cubicBezTo>
                <a:cubicBezTo>
                  <a:pt x="608335" y="4055535"/>
                  <a:pt x="599259" y="4037536"/>
                  <a:pt x="584365" y="4024861"/>
                </a:cubicBezTo>
                <a:cubicBezTo>
                  <a:pt x="575427" y="4017254"/>
                  <a:pt x="568203" y="4013679"/>
                  <a:pt x="562686" y="4014123"/>
                </a:cubicBezTo>
                <a:lnTo>
                  <a:pt x="558886" y="4018590"/>
                </a:lnTo>
                <a:cubicBezTo>
                  <a:pt x="550390" y="4016498"/>
                  <a:pt x="543171" y="4012918"/>
                  <a:pt x="537210" y="4007846"/>
                </a:cubicBezTo>
                <a:cubicBezTo>
                  <a:pt x="531251" y="4002774"/>
                  <a:pt x="524031" y="3999195"/>
                  <a:pt x="515531" y="3997108"/>
                </a:cubicBezTo>
                <a:lnTo>
                  <a:pt x="523140" y="3988169"/>
                </a:lnTo>
                <a:lnTo>
                  <a:pt x="509738" y="3976764"/>
                </a:lnTo>
                <a:cubicBezTo>
                  <a:pt x="509294" y="3971248"/>
                  <a:pt x="509592" y="3966373"/>
                  <a:pt x="510640" y="3962118"/>
                </a:cubicBezTo>
                <a:cubicBezTo>
                  <a:pt x="511685" y="3957878"/>
                  <a:pt x="511986" y="3952997"/>
                  <a:pt x="511542" y="3947481"/>
                </a:cubicBezTo>
                <a:lnTo>
                  <a:pt x="502609" y="3939878"/>
                </a:lnTo>
                <a:cubicBezTo>
                  <a:pt x="499947" y="3906794"/>
                  <a:pt x="497204" y="3881354"/>
                  <a:pt x="494386" y="3863542"/>
                </a:cubicBezTo>
                <a:cubicBezTo>
                  <a:pt x="491562" y="3845735"/>
                  <a:pt x="478237" y="3826692"/>
                  <a:pt x="454403" y="3806410"/>
                </a:cubicBezTo>
                <a:cubicBezTo>
                  <a:pt x="446361" y="3809832"/>
                  <a:pt x="429296" y="3813286"/>
                  <a:pt x="403214" y="3816770"/>
                </a:cubicBezTo>
                <a:cubicBezTo>
                  <a:pt x="377140" y="3820259"/>
                  <a:pt x="359630" y="3818198"/>
                  <a:pt x="350695" y="3810594"/>
                </a:cubicBezTo>
                <a:lnTo>
                  <a:pt x="341091" y="3794719"/>
                </a:lnTo>
                <a:cubicBezTo>
                  <a:pt x="346163" y="3788759"/>
                  <a:pt x="349224" y="3783662"/>
                  <a:pt x="350267" y="3779411"/>
                </a:cubicBezTo>
                <a:cubicBezTo>
                  <a:pt x="351314" y="3775166"/>
                  <a:pt x="354370" y="3770064"/>
                  <a:pt x="359437" y="3764110"/>
                </a:cubicBezTo>
                <a:cubicBezTo>
                  <a:pt x="364509" y="3758150"/>
                  <a:pt x="370327" y="3752826"/>
                  <a:pt x="376881" y="3748138"/>
                </a:cubicBezTo>
                <a:cubicBezTo>
                  <a:pt x="383447" y="3743448"/>
                  <a:pt x="391789" y="3735145"/>
                  <a:pt x="401934" y="3723226"/>
                </a:cubicBezTo>
                <a:lnTo>
                  <a:pt x="384061" y="3708015"/>
                </a:lnTo>
                <a:lnTo>
                  <a:pt x="372651" y="3721421"/>
                </a:lnTo>
                <a:lnTo>
                  <a:pt x="294418" y="3731883"/>
                </a:lnTo>
                <a:lnTo>
                  <a:pt x="281013" y="3720474"/>
                </a:lnTo>
                <a:cubicBezTo>
                  <a:pt x="234806" y="3732520"/>
                  <a:pt x="206496" y="3734108"/>
                  <a:pt x="196070" y="3725234"/>
                </a:cubicBezTo>
                <a:cubicBezTo>
                  <a:pt x="185644" y="3716361"/>
                  <a:pt x="165986" y="3704760"/>
                  <a:pt x="137087" y="3690442"/>
                </a:cubicBezTo>
                <a:lnTo>
                  <a:pt x="122350" y="3662495"/>
                </a:lnTo>
                <a:lnTo>
                  <a:pt x="118553" y="3666957"/>
                </a:lnTo>
                <a:cubicBezTo>
                  <a:pt x="110053" y="3664870"/>
                  <a:pt x="102308" y="3663408"/>
                  <a:pt x="95306" y="3662586"/>
                </a:cubicBezTo>
                <a:cubicBezTo>
                  <a:pt x="88303" y="3661765"/>
                  <a:pt x="80559" y="3660303"/>
                  <a:pt x="72063" y="3658210"/>
                </a:cubicBezTo>
                <a:lnTo>
                  <a:pt x="71398" y="3649942"/>
                </a:lnTo>
                <a:cubicBezTo>
                  <a:pt x="70954" y="3644426"/>
                  <a:pt x="73903" y="3637947"/>
                  <a:pt x="80240" y="3630501"/>
                </a:cubicBezTo>
                <a:cubicBezTo>
                  <a:pt x="86578" y="3623054"/>
                  <a:pt x="88035" y="3615305"/>
                  <a:pt x="84607" y="3607259"/>
                </a:cubicBezTo>
                <a:cubicBezTo>
                  <a:pt x="78653" y="3602192"/>
                  <a:pt x="72063" y="3597861"/>
                  <a:pt x="64838" y="3594286"/>
                </a:cubicBezTo>
                <a:cubicBezTo>
                  <a:pt x="57613" y="3590702"/>
                  <a:pt x="51018" y="3586376"/>
                  <a:pt x="45064" y="3581309"/>
                </a:cubicBezTo>
                <a:lnTo>
                  <a:pt x="30993" y="3561631"/>
                </a:lnTo>
                <a:lnTo>
                  <a:pt x="38596" y="3552697"/>
                </a:lnTo>
                <a:lnTo>
                  <a:pt x="19396" y="3520944"/>
                </a:lnTo>
                <a:cubicBezTo>
                  <a:pt x="18953" y="3515429"/>
                  <a:pt x="17985" y="3512041"/>
                  <a:pt x="16492" y="3510771"/>
                </a:cubicBezTo>
                <a:cubicBezTo>
                  <a:pt x="15005" y="3509505"/>
                  <a:pt x="14042" y="3506112"/>
                  <a:pt x="13598" y="3500596"/>
                </a:cubicBezTo>
                <a:lnTo>
                  <a:pt x="32610" y="3478256"/>
                </a:lnTo>
                <a:cubicBezTo>
                  <a:pt x="34697" y="3469766"/>
                  <a:pt x="31279" y="3461719"/>
                  <a:pt x="22340" y="3454111"/>
                </a:cubicBezTo>
                <a:cubicBezTo>
                  <a:pt x="13406" y="3446508"/>
                  <a:pt x="5960" y="3440171"/>
                  <a:pt x="0" y="3435099"/>
                </a:cubicBezTo>
                <a:lnTo>
                  <a:pt x="19012" y="3412759"/>
                </a:lnTo>
                <a:cubicBezTo>
                  <a:pt x="24080" y="3406805"/>
                  <a:pt x="30644" y="3402116"/>
                  <a:pt x="38695" y="3398692"/>
                </a:cubicBezTo>
                <a:lnTo>
                  <a:pt x="34223" y="3394886"/>
                </a:lnTo>
                <a:cubicBezTo>
                  <a:pt x="43923" y="3377461"/>
                  <a:pt x="43555" y="3364308"/>
                  <a:pt x="33134" y="3355439"/>
                </a:cubicBezTo>
                <a:cubicBezTo>
                  <a:pt x="22707" y="3346566"/>
                  <a:pt x="23831" y="3334683"/>
                  <a:pt x="36506" y="3319789"/>
                </a:cubicBezTo>
                <a:cubicBezTo>
                  <a:pt x="41578" y="3313829"/>
                  <a:pt x="48990" y="3311158"/>
                  <a:pt x="58746" y="3311758"/>
                </a:cubicBezTo>
                <a:cubicBezTo>
                  <a:pt x="68507" y="3312363"/>
                  <a:pt x="75923" y="3309685"/>
                  <a:pt x="80995" y="3303726"/>
                </a:cubicBezTo>
                <a:cubicBezTo>
                  <a:pt x="88598" y="3294792"/>
                  <a:pt x="91845" y="3283428"/>
                  <a:pt x="90735" y="3269644"/>
                </a:cubicBezTo>
                <a:cubicBezTo>
                  <a:pt x="89626" y="3255860"/>
                  <a:pt x="91607" y="3245993"/>
                  <a:pt x="96679" y="3240035"/>
                </a:cubicBezTo>
                <a:lnTo>
                  <a:pt x="105613" y="3247637"/>
                </a:lnTo>
                <a:cubicBezTo>
                  <a:pt x="108149" y="3244658"/>
                  <a:pt x="111431" y="3242313"/>
                  <a:pt x="115449" y="3240604"/>
                </a:cubicBezTo>
                <a:cubicBezTo>
                  <a:pt x="119478" y="3238895"/>
                  <a:pt x="122755" y="3236546"/>
                  <a:pt x="125290" y="3233566"/>
                </a:cubicBezTo>
                <a:lnTo>
                  <a:pt x="141162" y="3223967"/>
                </a:lnTo>
                <a:lnTo>
                  <a:pt x="150101" y="3231574"/>
                </a:lnTo>
                <a:lnTo>
                  <a:pt x="188791" y="3195163"/>
                </a:lnTo>
                <a:lnTo>
                  <a:pt x="197725" y="3202766"/>
                </a:lnTo>
                <a:cubicBezTo>
                  <a:pt x="202797" y="3196806"/>
                  <a:pt x="205223" y="3192454"/>
                  <a:pt x="205000" y="3189692"/>
                </a:cubicBezTo>
                <a:cubicBezTo>
                  <a:pt x="204777" y="3186938"/>
                  <a:pt x="205933" y="3184070"/>
                  <a:pt x="208468" y="3181091"/>
                </a:cubicBezTo>
                <a:lnTo>
                  <a:pt x="207803" y="3172822"/>
                </a:lnTo>
                <a:cubicBezTo>
                  <a:pt x="215855" y="3169398"/>
                  <a:pt x="221779" y="3165451"/>
                  <a:pt x="225580" y="3160984"/>
                </a:cubicBezTo>
                <a:cubicBezTo>
                  <a:pt x="229382" y="3156517"/>
                  <a:pt x="235311" y="3152573"/>
                  <a:pt x="243357" y="3149146"/>
                </a:cubicBezTo>
                <a:lnTo>
                  <a:pt x="252295" y="3156754"/>
                </a:lnTo>
                <a:cubicBezTo>
                  <a:pt x="270925" y="3146927"/>
                  <a:pt x="287244" y="3142838"/>
                  <a:pt x="301252" y="3144491"/>
                </a:cubicBezTo>
                <a:cubicBezTo>
                  <a:pt x="300807" y="3138977"/>
                  <a:pt x="302375" y="3132608"/>
                  <a:pt x="305954" y="3125378"/>
                </a:cubicBezTo>
                <a:cubicBezTo>
                  <a:pt x="309534" y="3118159"/>
                  <a:pt x="305370" y="3109478"/>
                  <a:pt x="293457" y="3099338"/>
                </a:cubicBezTo>
                <a:lnTo>
                  <a:pt x="301065" y="3090398"/>
                </a:lnTo>
                <a:cubicBezTo>
                  <a:pt x="291238" y="3071771"/>
                  <a:pt x="281220" y="3059393"/>
                  <a:pt x="271019" y="3053278"/>
                </a:cubicBezTo>
                <a:cubicBezTo>
                  <a:pt x="260817" y="3047167"/>
                  <a:pt x="265853" y="3032189"/>
                  <a:pt x="286130" y="3008362"/>
                </a:cubicBezTo>
                <a:cubicBezTo>
                  <a:pt x="319658" y="3011215"/>
                  <a:pt x="352897" y="2993281"/>
                  <a:pt x="385856" y="2954556"/>
                </a:cubicBezTo>
                <a:lnTo>
                  <a:pt x="376916" y="2946949"/>
                </a:lnTo>
                <a:lnTo>
                  <a:pt x="384518" y="2938015"/>
                </a:lnTo>
                <a:cubicBezTo>
                  <a:pt x="378565" y="2932948"/>
                  <a:pt x="373241" y="2927130"/>
                  <a:pt x="368557" y="2920570"/>
                </a:cubicBezTo>
                <a:cubicBezTo>
                  <a:pt x="363863" y="2914012"/>
                  <a:pt x="358534" y="2908199"/>
                  <a:pt x="352580" y="2903131"/>
                </a:cubicBezTo>
                <a:lnTo>
                  <a:pt x="326437" y="2888587"/>
                </a:lnTo>
                <a:cubicBezTo>
                  <a:pt x="328086" y="2874576"/>
                  <a:pt x="328802" y="2866196"/>
                  <a:pt x="328575" y="2863440"/>
                </a:cubicBezTo>
                <a:cubicBezTo>
                  <a:pt x="328353" y="2860686"/>
                  <a:pt x="334580" y="2851858"/>
                  <a:pt x="347255" y="2836966"/>
                </a:cubicBezTo>
                <a:cubicBezTo>
                  <a:pt x="355307" y="2833542"/>
                  <a:pt x="357953" y="2831944"/>
                  <a:pt x="355191" y="2832165"/>
                </a:cubicBezTo>
                <a:cubicBezTo>
                  <a:pt x="352438" y="2832388"/>
                  <a:pt x="355084" y="2830788"/>
                  <a:pt x="363137" y="2827364"/>
                </a:cubicBezTo>
                <a:lnTo>
                  <a:pt x="376536" y="2838770"/>
                </a:lnTo>
                <a:cubicBezTo>
                  <a:pt x="384585" y="2835352"/>
                  <a:pt x="392742" y="2833305"/>
                  <a:pt x="401014" y="2832644"/>
                </a:cubicBezTo>
                <a:cubicBezTo>
                  <a:pt x="409289" y="2831974"/>
                  <a:pt x="419759" y="2824194"/>
                  <a:pt x="432435" y="2809300"/>
                </a:cubicBezTo>
                <a:cubicBezTo>
                  <a:pt x="445110" y="2794408"/>
                  <a:pt x="455657" y="2778990"/>
                  <a:pt x="464091" y="2763053"/>
                </a:cubicBezTo>
                <a:cubicBezTo>
                  <a:pt x="472516" y="2747117"/>
                  <a:pt x="473530" y="2733852"/>
                  <a:pt x="467132" y="2723270"/>
                </a:cubicBezTo>
                <a:lnTo>
                  <a:pt x="422451" y="2685247"/>
                </a:lnTo>
                <a:lnTo>
                  <a:pt x="430053" y="2676313"/>
                </a:lnTo>
                <a:cubicBezTo>
                  <a:pt x="429167" y="2665281"/>
                  <a:pt x="429135" y="2656266"/>
                  <a:pt x="429958" y="2649264"/>
                </a:cubicBezTo>
                <a:cubicBezTo>
                  <a:pt x="430779" y="2642260"/>
                  <a:pt x="430750" y="2633248"/>
                  <a:pt x="429866" y="2622220"/>
                </a:cubicBezTo>
                <a:lnTo>
                  <a:pt x="460283" y="2586480"/>
                </a:lnTo>
                <a:cubicBezTo>
                  <a:pt x="471309" y="2585588"/>
                  <a:pt x="481478" y="2582689"/>
                  <a:pt x="490797" y="2577777"/>
                </a:cubicBezTo>
                <a:cubicBezTo>
                  <a:pt x="500114" y="2572866"/>
                  <a:pt x="511552" y="2568475"/>
                  <a:pt x="525115" y="2564614"/>
                </a:cubicBezTo>
                <a:lnTo>
                  <a:pt x="556197" y="2537138"/>
                </a:lnTo>
                <a:lnTo>
                  <a:pt x="565137" y="2544749"/>
                </a:lnTo>
                <a:lnTo>
                  <a:pt x="572744" y="2535807"/>
                </a:lnTo>
                <a:lnTo>
                  <a:pt x="589281" y="2534475"/>
                </a:lnTo>
                <a:lnTo>
                  <a:pt x="600691" y="2521070"/>
                </a:lnTo>
                <a:cubicBezTo>
                  <a:pt x="609185" y="2523161"/>
                  <a:pt x="614171" y="2524841"/>
                  <a:pt x="615659" y="2526105"/>
                </a:cubicBezTo>
                <a:cubicBezTo>
                  <a:pt x="617151" y="2527375"/>
                  <a:pt x="622142" y="2529051"/>
                  <a:pt x="630634" y="2531149"/>
                </a:cubicBezTo>
                <a:cubicBezTo>
                  <a:pt x="639885" y="2508202"/>
                  <a:pt x="648320" y="2492267"/>
                  <a:pt x="655922" y="2483333"/>
                </a:cubicBezTo>
                <a:cubicBezTo>
                  <a:pt x="663530" y="2474395"/>
                  <a:pt x="666223" y="2456141"/>
                  <a:pt x="664004" y="2428573"/>
                </a:cubicBezTo>
                <a:lnTo>
                  <a:pt x="654398" y="2412697"/>
                </a:lnTo>
                <a:cubicBezTo>
                  <a:pt x="653511" y="2401666"/>
                  <a:pt x="652957" y="2394779"/>
                  <a:pt x="652731" y="2392021"/>
                </a:cubicBezTo>
                <a:cubicBezTo>
                  <a:pt x="652514" y="2389262"/>
                  <a:pt x="650466" y="2381106"/>
                  <a:pt x="646605" y="2367543"/>
                </a:cubicBezTo>
                <a:lnTo>
                  <a:pt x="665617" y="2345201"/>
                </a:lnTo>
                <a:cubicBezTo>
                  <a:pt x="671126" y="2344754"/>
                  <a:pt x="678654" y="2343458"/>
                  <a:pt x="688193" y="2341300"/>
                </a:cubicBezTo>
                <a:cubicBezTo>
                  <a:pt x="697727" y="2339147"/>
                  <a:pt x="703762" y="2336581"/>
                  <a:pt x="706298" y="2333601"/>
                </a:cubicBezTo>
                <a:lnTo>
                  <a:pt x="763718" y="2374767"/>
                </a:lnTo>
                <a:cubicBezTo>
                  <a:pt x="769235" y="2374324"/>
                  <a:pt x="788389" y="2362379"/>
                  <a:pt x="821184" y="2338929"/>
                </a:cubicBezTo>
                <a:cubicBezTo>
                  <a:pt x="853981" y="2315479"/>
                  <a:pt x="875670" y="2300545"/>
                  <a:pt x="886253" y="2294147"/>
                </a:cubicBezTo>
                <a:cubicBezTo>
                  <a:pt x="876431" y="2275513"/>
                  <a:pt x="870966" y="2259308"/>
                  <a:pt x="869857" y="2245524"/>
                </a:cubicBezTo>
                <a:cubicBezTo>
                  <a:pt x="868748" y="2231740"/>
                  <a:pt x="877061" y="2214422"/>
                  <a:pt x="894809" y="2193569"/>
                </a:cubicBezTo>
                <a:cubicBezTo>
                  <a:pt x="897788" y="2196105"/>
                  <a:pt x="901287" y="2196518"/>
                  <a:pt x="905315" y="2194808"/>
                </a:cubicBezTo>
                <a:cubicBezTo>
                  <a:pt x="909338" y="2193093"/>
                  <a:pt x="912837" y="2193507"/>
                  <a:pt x="915817" y="2196044"/>
                </a:cubicBezTo>
                <a:lnTo>
                  <a:pt x="924751" y="2203647"/>
                </a:lnTo>
                <a:lnTo>
                  <a:pt x="932359" y="2194708"/>
                </a:lnTo>
                <a:cubicBezTo>
                  <a:pt x="938318" y="2199780"/>
                  <a:pt x="943002" y="2206339"/>
                  <a:pt x="946430" y="2214385"/>
                </a:cubicBezTo>
                <a:cubicBezTo>
                  <a:pt x="952389" y="2219457"/>
                  <a:pt x="956222" y="2224005"/>
                  <a:pt x="957932" y="2228034"/>
                </a:cubicBezTo>
                <a:cubicBezTo>
                  <a:pt x="959640" y="2232052"/>
                  <a:pt x="963478" y="2236605"/>
                  <a:pt x="969431" y="2241673"/>
                </a:cubicBezTo>
                <a:lnTo>
                  <a:pt x="977039" y="2232732"/>
                </a:lnTo>
                <a:cubicBezTo>
                  <a:pt x="982555" y="2232289"/>
                  <a:pt x="985942" y="2231321"/>
                  <a:pt x="987208" y="2229834"/>
                </a:cubicBezTo>
                <a:cubicBezTo>
                  <a:pt x="988475" y="2228346"/>
                  <a:pt x="993358" y="2228643"/>
                  <a:pt x="1001849" y="2230741"/>
                </a:cubicBezTo>
                <a:cubicBezTo>
                  <a:pt x="1009014" y="2216286"/>
                  <a:pt x="1014271" y="2204070"/>
                  <a:pt x="1017630" y="2194086"/>
                </a:cubicBezTo>
                <a:cubicBezTo>
                  <a:pt x="1020993" y="2184109"/>
                  <a:pt x="1030275" y="2170178"/>
                  <a:pt x="1045481" y="2152310"/>
                </a:cubicBezTo>
                <a:lnTo>
                  <a:pt x="1058886" y="2163719"/>
                </a:lnTo>
                <a:cubicBezTo>
                  <a:pt x="1061423" y="2160740"/>
                  <a:pt x="1064069" y="2159141"/>
                  <a:pt x="1066827" y="2158914"/>
                </a:cubicBezTo>
                <a:cubicBezTo>
                  <a:pt x="1069580" y="2158693"/>
                  <a:pt x="1072227" y="2157095"/>
                  <a:pt x="1074763" y="2154115"/>
                </a:cubicBezTo>
                <a:cubicBezTo>
                  <a:pt x="1078187" y="2162167"/>
                  <a:pt x="1083733" y="2170737"/>
                  <a:pt x="1091400" y="2179827"/>
                </a:cubicBezTo>
                <a:cubicBezTo>
                  <a:pt x="1099064" y="2188923"/>
                  <a:pt x="1104611" y="2197494"/>
                  <a:pt x="1108034" y="2205545"/>
                </a:cubicBezTo>
                <a:lnTo>
                  <a:pt x="1111840" y="2201074"/>
                </a:lnTo>
                <a:cubicBezTo>
                  <a:pt x="1134779" y="2210331"/>
                  <a:pt x="1156389" y="2203040"/>
                  <a:pt x="1176667" y="2179212"/>
                </a:cubicBezTo>
                <a:lnTo>
                  <a:pt x="1167733" y="2171609"/>
                </a:lnTo>
                <a:lnTo>
                  <a:pt x="1198154" y="2135863"/>
                </a:lnTo>
                <a:lnTo>
                  <a:pt x="1207089" y="2143466"/>
                </a:lnTo>
                <a:cubicBezTo>
                  <a:pt x="1217671" y="2137068"/>
                  <a:pt x="1222224" y="2133231"/>
                  <a:pt x="1220731" y="2131960"/>
                </a:cubicBezTo>
                <a:cubicBezTo>
                  <a:pt x="1219244" y="2130694"/>
                  <a:pt x="1224009" y="2129620"/>
                  <a:pt x="1235040" y="2128733"/>
                </a:cubicBezTo>
                <a:lnTo>
                  <a:pt x="1252242" y="2135670"/>
                </a:lnTo>
                <a:cubicBezTo>
                  <a:pt x="1263274" y="2134783"/>
                  <a:pt x="1272177" y="2133372"/>
                  <a:pt x="1278958" y="2131439"/>
                </a:cubicBezTo>
                <a:cubicBezTo>
                  <a:pt x="1285740" y="2129510"/>
                  <a:pt x="1294643" y="2128098"/>
                  <a:pt x="1305669" y="2127205"/>
                </a:cubicBezTo>
                <a:lnTo>
                  <a:pt x="1318410" y="2130346"/>
                </a:lnTo>
                <a:lnTo>
                  <a:pt x="1329819" y="2116940"/>
                </a:lnTo>
                <a:lnTo>
                  <a:pt x="1338753" y="2124542"/>
                </a:lnTo>
                <a:lnTo>
                  <a:pt x="1354624" y="2114944"/>
                </a:lnTo>
                <a:cubicBezTo>
                  <a:pt x="1376682" y="2113173"/>
                  <a:pt x="1392809" y="2115336"/>
                  <a:pt x="1403015" y="2121457"/>
                </a:cubicBezTo>
                <a:cubicBezTo>
                  <a:pt x="1413215" y="2127573"/>
                  <a:pt x="1422678" y="2133053"/>
                  <a:pt x="1431390" y="2137903"/>
                </a:cubicBezTo>
                <a:cubicBezTo>
                  <a:pt x="1440107" y="2142748"/>
                  <a:pt x="1448487" y="2143464"/>
                  <a:pt x="1456538" y="2140040"/>
                </a:cubicBezTo>
                <a:cubicBezTo>
                  <a:pt x="1464580" y="2136618"/>
                  <a:pt x="1477481" y="2124481"/>
                  <a:pt x="1495228" y="2103627"/>
                </a:cubicBezTo>
                <a:lnTo>
                  <a:pt x="1509773" y="2077486"/>
                </a:lnTo>
                <a:cubicBezTo>
                  <a:pt x="1512305" y="2074511"/>
                  <a:pt x="1514316" y="2073650"/>
                  <a:pt x="1515808" y="2074920"/>
                </a:cubicBezTo>
                <a:cubicBezTo>
                  <a:pt x="1517295" y="2076184"/>
                  <a:pt x="1519307" y="2075333"/>
                  <a:pt x="1521843" y="2072354"/>
                </a:cubicBezTo>
                <a:cubicBezTo>
                  <a:pt x="1524379" y="2069373"/>
                  <a:pt x="1527132" y="2069152"/>
                  <a:pt x="1530112" y="2071688"/>
                </a:cubicBezTo>
                <a:lnTo>
                  <a:pt x="1547319" y="2078630"/>
                </a:lnTo>
                <a:cubicBezTo>
                  <a:pt x="1550294" y="2081163"/>
                  <a:pt x="1552421" y="2081686"/>
                  <a:pt x="1553692" y="2080193"/>
                </a:cubicBezTo>
                <a:cubicBezTo>
                  <a:pt x="1554957" y="2078706"/>
                  <a:pt x="1557080" y="2079225"/>
                  <a:pt x="1560059" y="2081761"/>
                </a:cubicBezTo>
                <a:cubicBezTo>
                  <a:pt x="1568993" y="2089364"/>
                  <a:pt x="1573163" y="2098051"/>
                  <a:pt x="1572558" y="2107813"/>
                </a:cubicBezTo>
                <a:cubicBezTo>
                  <a:pt x="1571958" y="2117568"/>
                  <a:pt x="1573365" y="2126477"/>
                  <a:pt x="1576793" y="2134524"/>
                </a:cubicBezTo>
                <a:cubicBezTo>
                  <a:pt x="1582748" y="2139591"/>
                  <a:pt x="1601554" y="2149180"/>
                  <a:pt x="1633211" y="2163281"/>
                </a:cubicBezTo>
                <a:cubicBezTo>
                  <a:pt x="1664863" y="2177378"/>
                  <a:pt x="1683225" y="2181452"/>
                  <a:pt x="1688297" y="2175493"/>
                </a:cubicBezTo>
                <a:lnTo>
                  <a:pt x="1711110" y="2148685"/>
                </a:lnTo>
                <a:cubicBezTo>
                  <a:pt x="1710228" y="2137659"/>
                  <a:pt x="1716117" y="2124701"/>
                  <a:pt x="1728792" y="2109808"/>
                </a:cubicBezTo>
                <a:cubicBezTo>
                  <a:pt x="1744002" y="2091934"/>
                  <a:pt x="1755109" y="2083408"/>
                  <a:pt x="1762112" y="2084230"/>
                </a:cubicBezTo>
                <a:cubicBezTo>
                  <a:pt x="1769120" y="2085057"/>
                  <a:pt x="1779395" y="2083535"/>
                  <a:pt x="1792962" y="2079667"/>
                </a:cubicBezTo>
                <a:cubicBezTo>
                  <a:pt x="1801140" y="2112308"/>
                  <a:pt x="1805260" y="2137643"/>
                  <a:pt x="1805320" y="2155672"/>
                </a:cubicBezTo>
                <a:cubicBezTo>
                  <a:pt x="1805381" y="2173703"/>
                  <a:pt x="1810327" y="2192039"/>
                  <a:pt x="1820153" y="2210668"/>
                </a:cubicBezTo>
                <a:cubicBezTo>
                  <a:pt x="1838783" y="2200842"/>
                  <a:pt x="1861506" y="2207340"/>
                  <a:pt x="1888313" y="2230154"/>
                </a:cubicBezTo>
                <a:cubicBezTo>
                  <a:pt x="1894267" y="2235221"/>
                  <a:pt x="1897469" y="2240521"/>
                  <a:pt x="1897912" y="2246026"/>
                </a:cubicBezTo>
                <a:cubicBezTo>
                  <a:pt x="1898356" y="2251542"/>
                  <a:pt x="1906025" y="2260641"/>
                  <a:pt x="1920915" y="2273317"/>
                </a:cubicBezTo>
                <a:lnTo>
                  <a:pt x="1924721" y="2268845"/>
                </a:lnTo>
                <a:cubicBezTo>
                  <a:pt x="1936634" y="2278984"/>
                  <a:pt x="1945347" y="2283834"/>
                  <a:pt x="1950862" y="2283390"/>
                </a:cubicBezTo>
                <a:cubicBezTo>
                  <a:pt x="1956373" y="2282942"/>
                  <a:pt x="1967182" y="2279301"/>
                  <a:pt x="1983275" y="2272455"/>
                </a:cubicBezTo>
                <a:lnTo>
                  <a:pt x="1987742" y="2276255"/>
                </a:lnTo>
                <a:lnTo>
                  <a:pt x="2046776" y="2234050"/>
                </a:lnTo>
                <a:cubicBezTo>
                  <a:pt x="2061669" y="2246726"/>
                  <a:pt x="2072317" y="2258352"/>
                  <a:pt x="2078720" y="2268941"/>
                </a:cubicBezTo>
                <a:cubicBezTo>
                  <a:pt x="2085118" y="2279522"/>
                  <a:pt x="2090251" y="2291592"/>
                  <a:pt x="2094123" y="2305155"/>
                </a:cubicBezTo>
                <a:lnTo>
                  <a:pt x="2086515" y="2314094"/>
                </a:lnTo>
                <a:lnTo>
                  <a:pt x="2096115" y="2329966"/>
                </a:lnTo>
                <a:cubicBezTo>
                  <a:pt x="2111008" y="2342640"/>
                  <a:pt x="2121102" y="2347380"/>
                  <a:pt x="2126396" y="2344183"/>
                </a:cubicBezTo>
                <a:cubicBezTo>
                  <a:pt x="2131684" y="2340982"/>
                  <a:pt x="2137311" y="2341909"/>
                  <a:pt x="2143270" y="2346981"/>
                </a:cubicBezTo>
                <a:cubicBezTo>
                  <a:pt x="2152204" y="2354583"/>
                  <a:pt x="2163074" y="2368973"/>
                  <a:pt x="2175876" y="2390144"/>
                </a:cubicBezTo>
                <a:lnTo>
                  <a:pt x="2168273" y="2399078"/>
                </a:lnTo>
                <a:lnTo>
                  <a:pt x="2177206" y="2406682"/>
                </a:lnTo>
                <a:lnTo>
                  <a:pt x="2165797" y="2420087"/>
                </a:lnTo>
                <a:cubicBezTo>
                  <a:pt x="2175175" y="2433206"/>
                  <a:pt x="2190295" y="2448639"/>
                  <a:pt x="2211143" y="2466381"/>
                </a:cubicBezTo>
                <a:lnTo>
                  <a:pt x="2237284" y="2480927"/>
                </a:lnTo>
                <a:cubicBezTo>
                  <a:pt x="2239820" y="2477947"/>
                  <a:pt x="2242467" y="2476349"/>
                  <a:pt x="2245226" y="2476132"/>
                </a:cubicBezTo>
                <a:cubicBezTo>
                  <a:pt x="2247983" y="2475905"/>
                  <a:pt x="2250630" y="2474306"/>
                  <a:pt x="2253166" y="2471327"/>
                </a:cubicBezTo>
                <a:lnTo>
                  <a:pt x="2274835" y="2482066"/>
                </a:lnTo>
                <a:cubicBezTo>
                  <a:pt x="2270524" y="2462993"/>
                  <a:pt x="2263683" y="2446894"/>
                  <a:pt x="2254305" y="2433776"/>
                </a:cubicBezTo>
                <a:lnTo>
                  <a:pt x="2312007" y="2375023"/>
                </a:lnTo>
                <a:cubicBezTo>
                  <a:pt x="2328105" y="2368180"/>
                  <a:pt x="2339953" y="2360285"/>
                  <a:pt x="2347556" y="2351352"/>
                </a:cubicBezTo>
                <a:cubicBezTo>
                  <a:pt x="2355159" y="2342417"/>
                  <a:pt x="2354498" y="2334143"/>
                  <a:pt x="2345564" y="2326540"/>
                </a:cubicBezTo>
                <a:lnTo>
                  <a:pt x="2356969" y="2313139"/>
                </a:lnTo>
                <a:cubicBezTo>
                  <a:pt x="2336116" y="2295392"/>
                  <a:pt x="2318657" y="2276682"/>
                  <a:pt x="2304590" y="2256999"/>
                </a:cubicBezTo>
                <a:cubicBezTo>
                  <a:pt x="2290518" y="2237321"/>
                  <a:pt x="2293624" y="2215570"/>
                  <a:pt x="2313902" y="2191743"/>
                </a:cubicBezTo>
                <a:cubicBezTo>
                  <a:pt x="2324933" y="2190855"/>
                  <a:pt x="2337971" y="2189110"/>
                  <a:pt x="2353020" y="2186515"/>
                </a:cubicBezTo>
                <a:cubicBezTo>
                  <a:pt x="2368075" y="2183913"/>
                  <a:pt x="2381113" y="2182168"/>
                  <a:pt x="2392139" y="2181285"/>
                </a:cubicBezTo>
                <a:lnTo>
                  <a:pt x="2399747" y="2172346"/>
                </a:lnTo>
                <a:lnTo>
                  <a:pt x="2408681" y="2179950"/>
                </a:lnTo>
                <a:cubicBezTo>
                  <a:pt x="2420907" y="2159545"/>
                  <a:pt x="2436950" y="2134668"/>
                  <a:pt x="2456783" y="2105326"/>
                </a:cubicBezTo>
                <a:cubicBezTo>
                  <a:pt x="2476618" y="2075982"/>
                  <a:pt x="2480580" y="2056237"/>
                  <a:pt x="2468666" y="2046099"/>
                </a:cubicBezTo>
                <a:lnTo>
                  <a:pt x="2441189" y="2015012"/>
                </a:lnTo>
                <a:cubicBezTo>
                  <a:pt x="2434342" y="1998919"/>
                  <a:pt x="2430480" y="1985357"/>
                  <a:pt x="2429592" y="1974327"/>
                </a:cubicBezTo>
                <a:cubicBezTo>
                  <a:pt x="2428705" y="1963305"/>
                  <a:pt x="2434372" y="1947586"/>
                  <a:pt x="2446608" y="1927181"/>
                </a:cubicBezTo>
                <a:cubicBezTo>
                  <a:pt x="2460614" y="1928824"/>
                  <a:pt x="2473954" y="1922201"/>
                  <a:pt x="2486624" y="1907312"/>
                </a:cubicBezTo>
                <a:cubicBezTo>
                  <a:pt x="2494232" y="1898373"/>
                  <a:pt x="2497817" y="1891147"/>
                  <a:pt x="2497368" y="1885639"/>
                </a:cubicBezTo>
                <a:lnTo>
                  <a:pt x="2487768" y="1869758"/>
                </a:lnTo>
                <a:lnTo>
                  <a:pt x="2506115" y="1839148"/>
                </a:lnTo>
                <a:lnTo>
                  <a:pt x="2497181" y="1831545"/>
                </a:lnTo>
                <a:lnTo>
                  <a:pt x="2507920" y="1809877"/>
                </a:lnTo>
                <a:cubicBezTo>
                  <a:pt x="2510012" y="1801381"/>
                  <a:pt x="2512321" y="1795644"/>
                  <a:pt x="2514857" y="1792664"/>
                </a:cubicBezTo>
                <a:cubicBezTo>
                  <a:pt x="2517393" y="1789685"/>
                  <a:pt x="2518441" y="1785439"/>
                  <a:pt x="2517993" y="1779929"/>
                </a:cubicBezTo>
                <a:lnTo>
                  <a:pt x="2532543" y="1753782"/>
                </a:lnTo>
                <a:cubicBezTo>
                  <a:pt x="2534187" y="1739777"/>
                  <a:pt x="2534791" y="1730014"/>
                  <a:pt x="2534343" y="1724505"/>
                </a:cubicBezTo>
                <a:cubicBezTo>
                  <a:pt x="2533904" y="1718994"/>
                  <a:pt x="2538305" y="1704760"/>
                  <a:pt x="2547562" y="1681821"/>
                </a:cubicBezTo>
                <a:cubicBezTo>
                  <a:pt x="2572594" y="1682583"/>
                  <a:pt x="2594097" y="1673914"/>
                  <a:pt x="2612061" y="1655821"/>
                </a:cubicBezTo>
                <a:cubicBezTo>
                  <a:pt x="2630024" y="1637726"/>
                  <a:pt x="2650417" y="1615275"/>
                  <a:pt x="2673231" y="1588468"/>
                </a:cubicBezTo>
                <a:lnTo>
                  <a:pt x="2703648" y="1552727"/>
                </a:lnTo>
                <a:cubicBezTo>
                  <a:pt x="2728237" y="1547972"/>
                  <a:pt x="2749407" y="1535171"/>
                  <a:pt x="2767153" y="1514318"/>
                </a:cubicBezTo>
                <a:lnTo>
                  <a:pt x="2776087" y="1521921"/>
                </a:lnTo>
                <a:lnTo>
                  <a:pt x="2810310" y="1481708"/>
                </a:lnTo>
                <a:lnTo>
                  <a:pt x="2826852" y="1480382"/>
                </a:lnTo>
                <a:lnTo>
                  <a:pt x="2833789" y="1463170"/>
                </a:lnTo>
                <a:cubicBezTo>
                  <a:pt x="2817248" y="1464506"/>
                  <a:pt x="2792593" y="1451226"/>
                  <a:pt x="2759832" y="1423345"/>
                </a:cubicBezTo>
                <a:cubicBezTo>
                  <a:pt x="2766547" y="1403380"/>
                  <a:pt x="2767863" y="1385235"/>
                  <a:pt x="2763774" y="1368915"/>
                </a:cubicBezTo>
                <a:cubicBezTo>
                  <a:pt x="2759690" y="1352599"/>
                  <a:pt x="2763759" y="1334233"/>
                  <a:pt x="2775990" y="1313834"/>
                </a:cubicBezTo>
                <a:cubicBezTo>
                  <a:pt x="2789996" y="1315477"/>
                  <a:pt x="2798264" y="1314812"/>
                  <a:pt x="2800800" y="1311832"/>
                </a:cubicBezTo>
                <a:cubicBezTo>
                  <a:pt x="2800800" y="1311832"/>
                  <a:pt x="2800579" y="1309079"/>
                  <a:pt x="2800135" y="1303563"/>
                </a:cubicBezTo>
                <a:cubicBezTo>
                  <a:pt x="2802671" y="1300584"/>
                  <a:pt x="2817836" y="1299363"/>
                  <a:pt x="2845621" y="1299903"/>
                </a:cubicBezTo>
                <a:cubicBezTo>
                  <a:pt x="2873411" y="1300437"/>
                  <a:pt x="2898716" y="1287303"/>
                  <a:pt x="2921529" y="1260496"/>
                </a:cubicBezTo>
                <a:lnTo>
                  <a:pt x="2912595" y="1252893"/>
                </a:lnTo>
                <a:lnTo>
                  <a:pt x="2931607" y="1230553"/>
                </a:lnTo>
                <a:cubicBezTo>
                  <a:pt x="2940410" y="1202099"/>
                  <a:pt x="2929479" y="1169681"/>
                  <a:pt x="2898810" y="1133303"/>
                </a:cubicBezTo>
                <a:cubicBezTo>
                  <a:pt x="2869150" y="1144018"/>
                  <a:pt x="2837937" y="1135431"/>
                  <a:pt x="2805170" y="1107546"/>
                </a:cubicBezTo>
                <a:cubicBezTo>
                  <a:pt x="2787297" y="1092335"/>
                  <a:pt x="2778025" y="1080593"/>
                  <a:pt x="2777364" y="1072320"/>
                </a:cubicBezTo>
                <a:cubicBezTo>
                  <a:pt x="2776699" y="1064051"/>
                  <a:pt x="2778454" y="1051427"/>
                  <a:pt x="2782643" y="1034441"/>
                </a:cubicBezTo>
                <a:lnTo>
                  <a:pt x="2773704" y="1026833"/>
                </a:lnTo>
                <a:lnTo>
                  <a:pt x="2818666" y="964950"/>
                </a:lnTo>
                <a:cubicBezTo>
                  <a:pt x="2823737" y="958991"/>
                  <a:pt x="2828694" y="951656"/>
                  <a:pt x="2833544" y="942943"/>
                </a:cubicBezTo>
                <a:cubicBezTo>
                  <a:pt x="2838394" y="934231"/>
                  <a:pt x="2843354" y="926890"/>
                  <a:pt x="2848422" y="920936"/>
                </a:cubicBezTo>
                <a:cubicBezTo>
                  <a:pt x="2829222" y="889183"/>
                  <a:pt x="2818726" y="862281"/>
                  <a:pt x="2816955" y="840223"/>
                </a:cubicBezTo>
                <a:cubicBezTo>
                  <a:pt x="2815181" y="818170"/>
                  <a:pt x="2818286" y="796419"/>
                  <a:pt x="2826272" y="774962"/>
                </a:cubicBezTo>
                <a:cubicBezTo>
                  <a:pt x="2834253" y="753509"/>
                  <a:pt x="2844775" y="729082"/>
                  <a:pt x="2857828" y="701670"/>
                </a:cubicBezTo>
                <a:cubicBezTo>
                  <a:pt x="2870886" y="674263"/>
                  <a:pt x="2882638" y="639329"/>
                  <a:pt x="2893099" y="596862"/>
                </a:cubicBezTo>
                <a:lnTo>
                  <a:pt x="2888632" y="593060"/>
                </a:lnTo>
                <a:cubicBezTo>
                  <a:pt x="2897879" y="570121"/>
                  <a:pt x="2903555" y="554400"/>
                  <a:pt x="2905642" y="545910"/>
                </a:cubicBezTo>
                <a:lnTo>
                  <a:pt x="2973423" y="457215"/>
                </a:lnTo>
                <a:lnTo>
                  <a:pt x="2964484" y="449608"/>
                </a:lnTo>
                <a:lnTo>
                  <a:pt x="3048136" y="351314"/>
                </a:lnTo>
                <a:cubicBezTo>
                  <a:pt x="3053207" y="345354"/>
                  <a:pt x="3059439" y="336531"/>
                  <a:pt x="3066815" y="324839"/>
                </a:cubicBezTo>
                <a:cubicBezTo>
                  <a:pt x="3074201" y="313148"/>
                  <a:pt x="3084229" y="299852"/>
                  <a:pt x="3096904" y="284959"/>
                </a:cubicBezTo>
                <a:lnTo>
                  <a:pt x="3120383" y="266420"/>
                </a:lnTo>
                <a:lnTo>
                  <a:pt x="3129322" y="274028"/>
                </a:lnTo>
                <a:lnTo>
                  <a:pt x="3160409" y="246550"/>
                </a:lnTo>
                <a:lnTo>
                  <a:pt x="3169343" y="254153"/>
                </a:lnTo>
                <a:cubicBezTo>
                  <a:pt x="3182018" y="239260"/>
                  <a:pt x="3191935" y="224593"/>
                  <a:pt x="3199094" y="210144"/>
                </a:cubicBezTo>
                <a:cubicBezTo>
                  <a:pt x="3206258" y="195689"/>
                  <a:pt x="3212374" y="185489"/>
                  <a:pt x="3217445" y="179530"/>
                </a:cubicBezTo>
                <a:lnTo>
                  <a:pt x="3226379" y="187133"/>
                </a:lnTo>
                <a:cubicBezTo>
                  <a:pt x="3233983" y="178199"/>
                  <a:pt x="3236932" y="171720"/>
                  <a:pt x="3235218" y="167697"/>
                </a:cubicBezTo>
                <a:cubicBezTo>
                  <a:pt x="3233508" y="163669"/>
                  <a:pt x="3235187" y="158682"/>
                  <a:pt x="3240259" y="152723"/>
                </a:cubicBezTo>
                <a:lnTo>
                  <a:pt x="3249193" y="160326"/>
                </a:lnTo>
                <a:lnTo>
                  <a:pt x="3303094" y="106051"/>
                </a:lnTo>
                <a:cubicBezTo>
                  <a:pt x="3305630" y="103072"/>
                  <a:pt x="3307420" y="99457"/>
                  <a:pt x="3308468" y="95211"/>
                </a:cubicBezTo>
                <a:cubicBezTo>
                  <a:pt x="3309507" y="90967"/>
                  <a:pt x="3312567" y="85859"/>
                  <a:pt x="3317634" y="79905"/>
                </a:cubicBezTo>
                <a:lnTo>
                  <a:pt x="3337983" y="74107"/>
                </a:lnTo>
                <a:lnTo>
                  <a:pt x="3341784" y="69640"/>
                </a:lnTo>
                <a:lnTo>
                  <a:pt x="3333516" y="70305"/>
                </a:lnTo>
                <a:lnTo>
                  <a:pt x="3348726" y="52432"/>
                </a:lnTo>
                <a:cubicBezTo>
                  <a:pt x="3351258" y="49458"/>
                  <a:pt x="3352745" y="50723"/>
                  <a:pt x="3353193" y="56233"/>
                </a:cubicBezTo>
                <a:lnTo>
                  <a:pt x="3379809" y="24959"/>
                </a:lnTo>
                <a:lnTo>
                  <a:pt x="3388743" y="32563"/>
                </a:lnTo>
                <a:cubicBezTo>
                  <a:pt x="3406489" y="11710"/>
                  <a:pt x="3421322" y="6355"/>
                  <a:pt x="3433235" y="16494"/>
                </a:cubicBezTo>
                <a:lnTo>
                  <a:pt x="3449107" y="6895"/>
                </a:ln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040630" y="1945007"/>
            <a:ext cx="3352566" cy="738664"/>
            <a:chOff x="560912" y="1927819"/>
            <a:chExt cx="3352566" cy="738664"/>
          </a:xfrm>
        </p:grpSpPr>
        <p:grpSp>
          <p:nvGrpSpPr>
            <p:cNvPr id="15" name="群組 1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7" name="橢圓 1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6" name="矩形 1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0" name="群組 9"/>
          <p:cNvGrpSpPr/>
          <p:nvPr/>
        </p:nvGrpSpPr>
        <p:grpSpPr>
          <a:xfrm>
            <a:off x="5040630" y="2907902"/>
            <a:ext cx="3352566" cy="738664"/>
            <a:chOff x="560912" y="1927819"/>
            <a:chExt cx="3352566" cy="738664"/>
          </a:xfrm>
        </p:grpSpPr>
        <p:grpSp>
          <p:nvGrpSpPr>
            <p:cNvPr id="11" name="群組 10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3" name="橢圓 12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2" name="矩形 11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5040630" y="3870797"/>
            <a:ext cx="3352566" cy="738664"/>
            <a:chOff x="560912" y="1927819"/>
            <a:chExt cx="3352566" cy="738664"/>
          </a:xfrm>
        </p:grpSpPr>
        <p:grpSp>
          <p:nvGrpSpPr>
            <p:cNvPr id="20" name="群組 19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2" name="橢圓 21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1" name="矩形 20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24" name="群組 23"/>
          <p:cNvGrpSpPr/>
          <p:nvPr/>
        </p:nvGrpSpPr>
        <p:grpSpPr>
          <a:xfrm>
            <a:off x="5040630" y="4833693"/>
            <a:ext cx="3352566" cy="738664"/>
            <a:chOff x="560912" y="1927819"/>
            <a:chExt cx="3352566" cy="738664"/>
          </a:xfrm>
        </p:grpSpPr>
        <p:grpSp>
          <p:nvGrpSpPr>
            <p:cNvPr id="25" name="群組 2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7" name="橢圓 2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6" name="矩形 2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674144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5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993026" y="265526"/>
            <a:ext cx="4693774" cy="6242906"/>
          </a:xfrm>
          <a:custGeom>
            <a:avLst/>
            <a:gdLst>
              <a:gd name="connsiteX0" fmla="*/ 3058782 w 4693774"/>
              <a:gd name="connsiteY0" fmla="*/ 5895193 h 6242906"/>
              <a:gd name="connsiteX1" fmla="*/ 3086345 w 4693774"/>
              <a:gd name="connsiteY1" fmla="*/ 5969208 h 6242906"/>
              <a:gd name="connsiteX2" fmla="*/ 3111943 w 4693774"/>
              <a:gd name="connsiteY2" fmla="*/ 6030992 h 6242906"/>
              <a:gd name="connsiteX3" fmla="*/ 3081354 w 4693774"/>
              <a:gd name="connsiteY3" fmla="*/ 6035899 h 6242906"/>
              <a:gd name="connsiteX4" fmla="*/ 3069351 w 4693774"/>
              <a:gd name="connsiteY4" fmla="*/ 6000173 h 6242906"/>
              <a:gd name="connsiteX5" fmla="*/ 3054399 w 4693774"/>
              <a:gd name="connsiteY5" fmla="*/ 5946097 h 6242906"/>
              <a:gd name="connsiteX6" fmla="*/ 3058782 w 4693774"/>
              <a:gd name="connsiteY6" fmla="*/ 5895193 h 6242906"/>
              <a:gd name="connsiteX7" fmla="*/ 730139 w 4693774"/>
              <a:gd name="connsiteY7" fmla="*/ 4405056 h 6242906"/>
              <a:gd name="connsiteX8" fmla="*/ 705670 w 4693774"/>
              <a:gd name="connsiteY8" fmla="*/ 4408982 h 6242906"/>
              <a:gd name="connsiteX9" fmla="*/ 705671 w 4693774"/>
              <a:gd name="connsiteY9" fmla="*/ 4408985 h 6242906"/>
              <a:gd name="connsiteX10" fmla="*/ 730140 w 4693774"/>
              <a:gd name="connsiteY10" fmla="*/ 4405060 h 6242906"/>
              <a:gd name="connsiteX11" fmla="*/ 1021824 w 4693774"/>
              <a:gd name="connsiteY11" fmla="*/ 4345718 h 6242906"/>
              <a:gd name="connsiteX12" fmla="*/ 976206 w 4693774"/>
              <a:gd name="connsiteY12" fmla="*/ 4393821 h 6242906"/>
              <a:gd name="connsiteX13" fmla="*/ 976200 w 4693774"/>
              <a:gd name="connsiteY13" fmla="*/ 4393828 h 6242906"/>
              <a:gd name="connsiteX14" fmla="*/ 924497 w 4693774"/>
              <a:gd name="connsiteY14" fmla="*/ 4442884 h 6242906"/>
              <a:gd name="connsiteX15" fmla="*/ 924467 w 4693774"/>
              <a:gd name="connsiteY15" fmla="*/ 4442909 h 6242906"/>
              <a:gd name="connsiteX16" fmla="*/ 924467 w 4693774"/>
              <a:gd name="connsiteY16" fmla="*/ 4442913 h 6242906"/>
              <a:gd name="connsiteX17" fmla="*/ 924497 w 4693774"/>
              <a:gd name="connsiteY17" fmla="*/ 4442884 h 6242906"/>
              <a:gd name="connsiteX18" fmla="*/ 954284 w 4693774"/>
              <a:gd name="connsiteY18" fmla="*/ 4418517 h 6242906"/>
              <a:gd name="connsiteX19" fmla="*/ 976200 w 4693774"/>
              <a:gd name="connsiteY19" fmla="*/ 4393828 h 6242906"/>
              <a:gd name="connsiteX20" fmla="*/ 976203 w 4693774"/>
              <a:gd name="connsiteY20" fmla="*/ 4393825 h 6242906"/>
              <a:gd name="connsiteX21" fmla="*/ 1021824 w 4693774"/>
              <a:gd name="connsiteY21" fmla="*/ 4345718 h 6242906"/>
              <a:gd name="connsiteX22" fmla="*/ 833391 w 4693774"/>
              <a:gd name="connsiteY22" fmla="*/ 4344568 h 6242906"/>
              <a:gd name="connsiteX23" fmla="*/ 822138 w 4693774"/>
              <a:gd name="connsiteY23" fmla="*/ 4352650 h 6242906"/>
              <a:gd name="connsiteX24" fmla="*/ 822135 w 4693774"/>
              <a:gd name="connsiteY24" fmla="*/ 4352654 h 6242906"/>
              <a:gd name="connsiteX25" fmla="*/ 833388 w 4693774"/>
              <a:gd name="connsiteY25" fmla="*/ 4344572 h 6242906"/>
              <a:gd name="connsiteX26" fmla="*/ 849175 w 4693774"/>
              <a:gd name="connsiteY26" fmla="*/ 4345179 h 6242906"/>
              <a:gd name="connsiteX27" fmla="*/ 864958 w 4693774"/>
              <a:gd name="connsiteY27" fmla="*/ 4345784 h 6242906"/>
              <a:gd name="connsiteX28" fmla="*/ 868770 w 4693774"/>
              <a:gd name="connsiteY28" fmla="*/ 4389097 h 6242906"/>
              <a:gd name="connsiteX29" fmla="*/ 870619 w 4693774"/>
              <a:gd name="connsiteY29" fmla="*/ 4420176 h 6242906"/>
              <a:gd name="connsiteX30" fmla="*/ 879679 w 4693774"/>
              <a:gd name="connsiteY30" fmla="*/ 4437548 h 6242906"/>
              <a:gd name="connsiteX31" fmla="*/ 881641 w 4693774"/>
              <a:gd name="connsiteY31" fmla="*/ 4449783 h 6242906"/>
              <a:gd name="connsiteX32" fmla="*/ 903543 w 4693774"/>
              <a:gd name="connsiteY32" fmla="*/ 4449406 h 6242906"/>
              <a:gd name="connsiteX33" fmla="*/ 925445 w 4693774"/>
              <a:gd name="connsiteY33" fmla="*/ 4449032 h 6242906"/>
              <a:gd name="connsiteX34" fmla="*/ 925445 w 4693774"/>
              <a:gd name="connsiteY34" fmla="*/ 4449029 h 6242906"/>
              <a:gd name="connsiteX35" fmla="*/ 903546 w 4693774"/>
              <a:gd name="connsiteY35" fmla="*/ 4449402 h 6242906"/>
              <a:gd name="connsiteX36" fmla="*/ 881644 w 4693774"/>
              <a:gd name="connsiteY36" fmla="*/ 4449779 h 6242906"/>
              <a:gd name="connsiteX37" fmla="*/ 879682 w 4693774"/>
              <a:gd name="connsiteY37" fmla="*/ 4437544 h 6242906"/>
              <a:gd name="connsiteX38" fmla="*/ 870622 w 4693774"/>
              <a:gd name="connsiteY38" fmla="*/ 4420172 h 6242906"/>
              <a:gd name="connsiteX39" fmla="*/ 868772 w 4693774"/>
              <a:gd name="connsiteY39" fmla="*/ 4389093 h 6242906"/>
              <a:gd name="connsiteX40" fmla="*/ 864961 w 4693774"/>
              <a:gd name="connsiteY40" fmla="*/ 4345780 h 6242906"/>
              <a:gd name="connsiteX41" fmla="*/ 849178 w 4693774"/>
              <a:gd name="connsiteY41" fmla="*/ 4345175 h 6242906"/>
              <a:gd name="connsiteX42" fmla="*/ 833391 w 4693774"/>
              <a:gd name="connsiteY42" fmla="*/ 4344568 h 6242906"/>
              <a:gd name="connsiteX43" fmla="*/ 4651504 w 4693774"/>
              <a:gd name="connsiteY43" fmla="*/ 4284274 h 6242906"/>
              <a:gd name="connsiteX44" fmla="*/ 4678689 w 4693774"/>
              <a:gd name="connsiteY44" fmla="*/ 4336387 h 6242906"/>
              <a:gd name="connsiteX45" fmla="*/ 4686427 w 4693774"/>
              <a:gd name="connsiteY45" fmla="*/ 4404172 h 6242906"/>
              <a:gd name="connsiteX46" fmla="*/ 4693184 w 4693774"/>
              <a:gd name="connsiteY46" fmla="*/ 4465839 h 6242906"/>
              <a:gd name="connsiteX47" fmla="*/ 4674830 w 4693774"/>
              <a:gd name="connsiteY47" fmla="*/ 4468783 h 6242906"/>
              <a:gd name="connsiteX48" fmla="*/ 4662940 w 4693774"/>
              <a:gd name="connsiteY48" fmla="*/ 4414217 h 6242906"/>
              <a:gd name="connsiteX49" fmla="*/ 4653009 w 4693774"/>
              <a:gd name="connsiteY49" fmla="*/ 4371885 h 6242906"/>
              <a:gd name="connsiteX50" fmla="*/ 4649200 w 4693774"/>
              <a:gd name="connsiteY50" fmla="*/ 4328568 h 6242906"/>
              <a:gd name="connsiteX51" fmla="*/ 4651504 w 4693774"/>
              <a:gd name="connsiteY51" fmla="*/ 4284274 h 6242906"/>
              <a:gd name="connsiteX52" fmla="*/ 867378 w 4693774"/>
              <a:gd name="connsiteY52" fmla="*/ 4282645 h 6242906"/>
              <a:gd name="connsiteX53" fmla="*/ 845739 w 4693774"/>
              <a:gd name="connsiteY53" fmla="*/ 4323765 h 6242906"/>
              <a:gd name="connsiteX54" fmla="*/ 845742 w 4693774"/>
              <a:gd name="connsiteY54" fmla="*/ 4323761 h 6242906"/>
              <a:gd name="connsiteX55" fmla="*/ 890514 w 4693774"/>
              <a:gd name="connsiteY55" fmla="*/ 3996556 h 6242906"/>
              <a:gd name="connsiteX56" fmla="*/ 901540 w 4693774"/>
              <a:gd name="connsiteY56" fmla="*/ 4026162 h 6242906"/>
              <a:gd name="connsiteX57" fmla="*/ 900328 w 4693774"/>
              <a:gd name="connsiteY57" fmla="*/ 4057732 h 6242906"/>
              <a:gd name="connsiteX58" fmla="*/ 875859 w 4693774"/>
              <a:gd name="connsiteY58" fmla="*/ 4061658 h 6242906"/>
              <a:gd name="connsiteX59" fmla="*/ 858714 w 4693774"/>
              <a:gd name="connsiteY59" fmla="*/ 4033033 h 6242906"/>
              <a:gd name="connsiteX60" fmla="*/ 852599 w 4693774"/>
              <a:gd name="connsiteY60" fmla="*/ 4034014 h 6242906"/>
              <a:gd name="connsiteX61" fmla="*/ 852712 w 4693774"/>
              <a:gd name="connsiteY61" fmla="*/ 4015170 h 6242906"/>
              <a:gd name="connsiteX62" fmla="*/ 853807 w 4693774"/>
              <a:gd name="connsiteY62" fmla="*/ 4002444 h 6242906"/>
              <a:gd name="connsiteX63" fmla="*/ 870524 w 4693774"/>
              <a:gd name="connsiteY63" fmla="*/ 3598157 h 6242906"/>
              <a:gd name="connsiteX64" fmla="*/ 884004 w 4693774"/>
              <a:gd name="connsiteY64" fmla="*/ 3643059 h 6242906"/>
              <a:gd name="connsiteX65" fmla="*/ 897480 w 4693774"/>
              <a:gd name="connsiteY65" fmla="*/ 3687962 h 6242906"/>
              <a:gd name="connsiteX66" fmla="*/ 869609 w 4693774"/>
              <a:gd name="connsiteY66" fmla="*/ 3748907 h 6242906"/>
              <a:gd name="connsiteX67" fmla="*/ 854430 w 4693774"/>
              <a:gd name="connsiteY67" fmla="*/ 3732516 h 6242906"/>
              <a:gd name="connsiteX68" fmla="*/ 827244 w 4693774"/>
              <a:gd name="connsiteY68" fmla="*/ 3680403 h 6242906"/>
              <a:gd name="connsiteX69" fmla="*/ 826984 w 4693774"/>
              <a:gd name="connsiteY69" fmla="*/ 3639657 h 6242906"/>
              <a:gd name="connsiteX70" fmla="*/ 839936 w 4693774"/>
              <a:gd name="connsiteY70" fmla="*/ 3603064 h 6242906"/>
              <a:gd name="connsiteX71" fmla="*/ 4520554 w 4693774"/>
              <a:gd name="connsiteY71" fmla="*/ 3037716 h 6242906"/>
              <a:gd name="connsiteX72" fmla="*/ 4549930 w 4693774"/>
              <a:gd name="connsiteY72" fmla="*/ 3064379 h 6242906"/>
              <a:gd name="connsiteX73" fmla="*/ 4562168 w 4693774"/>
              <a:gd name="connsiteY73" fmla="*/ 3062415 h 6242906"/>
              <a:gd name="connsiteX74" fmla="*/ 4577115 w 4693774"/>
              <a:gd name="connsiteY74" fmla="*/ 3116492 h 6242906"/>
              <a:gd name="connsiteX75" fmla="*/ 4589350 w 4693774"/>
              <a:gd name="connsiteY75" fmla="*/ 3114529 h 6242906"/>
              <a:gd name="connsiteX76" fmla="*/ 4616829 w 4693774"/>
              <a:gd name="connsiteY76" fmla="*/ 3285823 h 6242906"/>
              <a:gd name="connsiteX77" fmla="*/ 4629067 w 4693774"/>
              <a:gd name="connsiteY77" fmla="*/ 3283860 h 6242906"/>
              <a:gd name="connsiteX78" fmla="*/ 4638881 w 4693774"/>
              <a:gd name="connsiteY78" fmla="*/ 3345036 h 6242906"/>
              <a:gd name="connsiteX79" fmla="*/ 4651116 w 4693774"/>
              <a:gd name="connsiteY79" fmla="*/ 3343073 h 6242906"/>
              <a:gd name="connsiteX80" fmla="*/ 4667799 w 4693774"/>
              <a:gd name="connsiteY80" fmla="*/ 3447072 h 6242906"/>
              <a:gd name="connsiteX81" fmla="*/ 4680034 w 4693774"/>
              <a:gd name="connsiteY81" fmla="*/ 3445110 h 6242906"/>
              <a:gd name="connsiteX82" fmla="*/ 4693774 w 4693774"/>
              <a:gd name="connsiteY82" fmla="*/ 3530758 h 6242906"/>
              <a:gd name="connsiteX83" fmla="*/ 4668470 w 4693774"/>
              <a:gd name="connsiteY83" fmla="*/ 3588155 h 6242906"/>
              <a:gd name="connsiteX84" fmla="*/ 4598607 w 4693774"/>
              <a:gd name="connsiteY84" fmla="*/ 3602499 h 6242906"/>
              <a:gd name="connsiteX85" fmla="*/ 4594682 w 4693774"/>
              <a:gd name="connsiteY85" fmla="*/ 3578030 h 6242906"/>
              <a:gd name="connsiteX86" fmla="*/ 4576328 w 4693774"/>
              <a:gd name="connsiteY86" fmla="*/ 3580974 h 6242906"/>
              <a:gd name="connsiteX87" fmla="*/ 4566774 w 4693774"/>
              <a:gd name="connsiteY87" fmla="*/ 3560545 h 6242906"/>
              <a:gd name="connsiteX88" fmla="*/ 4557224 w 4693774"/>
              <a:gd name="connsiteY88" fmla="*/ 3540114 h 6242906"/>
              <a:gd name="connsiteX89" fmla="*/ 4544990 w 4693774"/>
              <a:gd name="connsiteY89" fmla="*/ 3542077 h 6242906"/>
              <a:gd name="connsiteX90" fmla="*/ 4523545 w 4693774"/>
              <a:gd name="connsiteY90" fmla="*/ 3467077 h 6242906"/>
              <a:gd name="connsiteX91" fmla="*/ 4467357 w 4693774"/>
              <a:gd name="connsiteY91" fmla="*/ 3410204 h 6242906"/>
              <a:gd name="connsiteX92" fmla="*/ 4463431 w 4693774"/>
              <a:gd name="connsiteY92" fmla="*/ 3385731 h 6242906"/>
              <a:gd name="connsiteX93" fmla="*/ 4451196 w 4693774"/>
              <a:gd name="connsiteY93" fmla="*/ 3387694 h 6242906"/>
              <a:gd name="connsiteX94" fmla="*/ 4444703 w 4693774"/>
              <a:gd name="connsiteY94" fmla="*/ 3366773 h 6242906"/>
              <a:gd name="connsiteX95" fmla="*/ 4438208 w 4693774"/>
              <a:gd name="connsiteY95" fmla="*/ 3345853 h 6242906"/>
              <a:gd name="connsiteX96" fmla="*/ 4425973 w 4693774"/>
              <a:gd name="connsiteY96" fmla="*/ 3347816 h 6242906"/>
              <a:gd name="connsiteX97" fmla="*/ 4419103 w 4693774"/>
              <a:gd name="connsiteY97" fmla="*/ 3304993 h 6242906"/>
              <a:gd name="connsiteX98" fmla="*/ 4406869 w 4693774"/>
              <a:gd name="connsiteY98" fmla="*/ 3306956 h 6242906"/>
              <a:gd name="connsiteX99" fmla="*/ 4410534 w 4693774"/>
              <a:gd name="connsiteY99" fmla="*/ 3290678 h 6242906"/>
              <a:gd name="connsiteX100" fmla="*/ 4415178 w 4693774"/>
              <a:gd name="connsiteY100" fmla="*/ 3280524 h 6242906"/>
              <a:gd name="connsiteX101" fmla="*/ 4399476 w 4693774"/>
              <a:gd name="connsiteY101" fmla="*/ 3182640 h 6242906"/>
              <a:gd name="connsiteX102" fmla="*/ 4411710 w 4693774"/>
              <a:gd name="connsiteY102" fmla="*/ 3180678 h 6242906"/>
              <a:gd name="connsiteX103" fmla="*/ 4411336 w 4693774"/>
              <a:gd name="connsiteY103" fmla="*/ 3158775 h 6242906"/>
              <a:gd name="connsiteX104" fmla="*/ 4410959 w 4693774"/>
              <a:gd name="connsiteY104" fmla="*/ 3136873 h 6242906"/>
              <a:gd name="connsiteX105" fmla="*/ 4435428 w 4693774"/>
              <a:gd name="connsiteY105" fmla="*/ 3132948 h 6242906"/>
              <a:gd name="connsiteX106" fmla="*/ 4456202 w 4693774"/>
              <a:gd name="connsiteY106" fmla="*/ 3066865 h 6242906"/>
              <a:gd name="connsiteX107" fmla="*/ 4520554 w 4693774"/>
              <a:gd name="connsiteY107" fmla="*/ 3037716 h 6242906"/>
              <a:gd name="connsiteX108" fmla="*/ 4131258 w 4693774"/>
              <a:gd name="connsiteY108" fmla="*/ 2566791 h 6242906"/>
              <a:gd name="connsiteX109" fmla="*/ 4137147 w 4693774"/>
              <a:gd name="connsiteY109" fmla="*/ 2603498 h 6242906"/>
              <a:gd name="connsiteX110" fmla="*/ 4124912 w 4693774"/>
              <a:gd name="connsiteY110" fmla="*/ 2605460 h 6242906"/>
              <a:gd name="connsiteX111" fmla="*/ 4126875 w 4693774"/>
              <a:gd name="connsiteY111" fmla="*/ 2617695 h 6242906"/>
              <a:gd name="connsiteX112" fmla="*/ 4041226 w 4693774"/>
              <a:gd name="connsiteY112" fmla="*/ 2631435 h 6242906"/>
              <a:gd name="connsiteX113" fmla="*/ 4032232 w 4693774"/>
              <a:gd name="connsiteY113" fmla="*/ 2624249 h 6242906"/>
              <a:gd name="connsiteX114" fmla="*/ 4033639 w 4693774"/>
              <a:gd name="connsiteY114" fmla="*/ 2623239 h 6242906"/>
              <a:gd name="connsiteX115" fmla="*/ 4027029 w 4693774"/>
              <a:gd name="connsiteY115" fmla="*/ 2621163 h 6242906"/>
              <a:gd name="connsiteX116" fmla="*/ 4035337 w 4693774"/>
              <a:gd name="connsiteY116" fmla="*/ 2594728 h 6242906"/>
              <a:gd name="connsiteX117" fmla="*/ 4088436 w 4693774"/>
              <a:gd name="connsiteY117" fmla="*/ 2573660 h 6242906"/>
              <a:gd name="connsiteX118" fmla="*/ 4087454 w 4693774"/>
              <a:gd name="connsiteY118" fmla="*/ 2567541 h 6242906"/>
              <a:gd name="connsiteX119" fmla="*/ 4103237 w 4693774"/>
              <a:gd name="connsiteY119" fmla="*/ 2568149 h 6242906"/>
              <a:gd name="connsiteX120" fmla="*/ 4131258 w 4693774"/>
              <a:gd name="connsiteY120" fmla="*/ 2566791 h 6242906"/>
              <a:gd name="connsiteX121" fmla="*/ 3751838 w 4693774"/>
              <a:gd name="connsiteY121" fmla="*/ 2313904 h 6242906"/>
              <a:gd name="connsiteX122" fmla="*/ 3753801 w 4693774"/>
              <a:gd name="connsiteY122" fmla="*/ 2326139 h 6242906"/>
              <a:gd name="connsiteX123" fmla="*/ 3812293 w 4693774"/>
              <a:gd name="connsiteY123" fmla="*/ 2338718 h 6242906"/>
              <a:gd name="connsiteX124" fmla="*/ 3831889 w 4693774"/>
              <a:gd name="connsiteY124" fmla="*/ 2382639 h 6242906"/>
              <a:gd name="connsiteX125" fmla="*/ 3819654 w 4693774"/>
              <a:gd name="connsiteY125" fmla="*/ 2384602 h 6242906"/>
              <a:gd name="connsiteX126" fmla="*/ 3711418 w 4693774"/>
              <a:gd name="connsiteY126" fmla="*/ 2511777 h 6242906"/>
              <a:gd name="connsiteX127" fmla="*/ 3499638 w 4693774"/>
              <a:gd name="connsiteY127" fmla="*/ 2580266 h 6242906"/>
              <a:gd name="connsiteX128" fmla="*/ 3479438 w 4693774"/>
              <a:gd name="connsiteY128" fmla="*/ 2552128 h 6242906"/>
              <a:gd name="connsiteX129" fmla="*/ 3462410 w 4693774"/>
              <a:gd name="connsiteY129" fmla="*/ 2504662 h 6242906"/>
              <a:gd name="connsiteX130" fmla="*/ 3491149 w 4693774"/>
              <a:gd name="connsiteY130" fmla="*/ 2468676 h 6242906"/>
              <a:gd name="connsiteX131" fmla="*/ 3530164 w 4693774"/>
              <a:gd name="connsiteY131" fmla="*/ 2418493 h 6242906"/>
              <a:gd name="connsiteX132" fmla="*/ 3528201 w 4693774"/>
              <a:gd name="connsiteY132" fmla="*/ 2406258 h 6242906"/>
              <a:gd name="connsiteX133" fmla="*/ 3548631 w 4693774"/>
              <a:gd name="connsiteY133" fmla="*/ 2396704 h 6242906"/>
              <a:gd name="connsiteX134" fmla="*/ 3569060 w 4693774"/>
              <a:gd name="connsiteY134" fmla="*/ 2387150 h 6242906"/>
              <a:gd name="connsiteX135" fmla="*/ 3567098 w 4693774"/>
              <a:gd name="connsiteY135" fmla="*/ 2374916 h 6242906"/>
              <a:gd name="connsiteX136" fmla="*/ 3653841 w 4693774"/>
              <a:gd name="connsiteY136" fmla="*/ 2348451 h 6242906"/>
              <a:gd name="connsiteX137" fmla="*/ 3741563 w 4693774"/>
              <a:gd name="connsiteY137" fmla="*/ 2328102 h 6242906"/>
              <a:gd name="connsiteX138" fmla="*/ 3739600 w 4693774"/>
              <a:gd name="connsiteY138" fmla="*/ 2315868 h 6242906"/>
              <a:gd name="connsiteX139" fmla="*/ 2774463 w 4693774"/>
              <a:gd name="connsiteY139" fmla="*/ 1228233 h 6242906"/>
              <a:gd name="connsiteX140" fmla="*/ 2818037 w 4693774"/>
              <a:gd name="connsiteY140" fmla="*/ 1265172 h 6242906"/>
              <a:gd name="connsiteX141" fmla="*/ 2973694 w 4693774"/>
              <a:gd name="connsiteY141" fmla="*/ 1296675 h 6242906"/>
              <a:gd name="connsiteX142" fmla="*/ 2971731 w 4693774"/>
              <a:gd name="connsiteY142" fmla="*/ 1284440 h 6242906"/>
              <a:gd name="connsiteX143" fmla="*/ 3026789 w 4693774"/>
              <a:gd name="connsiteY143" fmla="*/ 1275608 h 6242906"/>
              <a:gd name="connsiteX144" fmla="*/ 3034379 w 4693774"/>
              <a:gd name="connsiteY144" fmla="*/ 1283800 h 6242906"/>
              <a:gd name="connsiteX145" fmla="*/ 3041967 w 4693774"/>
              <a:gd name="connsiteY145" fmla="*/ 1291996 h 6242906"/>
              <a:gd name="connsiteX146" fmla="*/ 3055187 w 4693774"/>
              <a:gd name="connsiteY146" fmla="*/ 1296151 h 6242906"/>
              <a:gd name="connsiteX147" fmla="*/ 3064019 w 4693774"/>
              <a:gd name="connsiteY147" fmla="*/ 1351212 h 6242906"/>
              <a:gd name="connsiteX148" fmla="*/ 3076254 w 4693774"/>
              <a:gd name="connsiteY148" fmla="*/ 1349249 h 6242906"/>
              <a:gd name="connsiteX149" fmla="*/ 3094981 w 4693774"/>
              <a:gd name="connsiteY149" fmla="*/ 1368208 h 6242906"/>
              <a:gd name="connsiteX150" fmla="*/ 3113711 w 4693774"/>
              <a:gd name="connsiteY150" fmla="*/ 1387162 h 6242906"/>
              <a:gd name="connsiteX151" fmla="*/ 3138180 w 4693774"/>
              <a:gd name="connsiteY151" fmla="*/ 1383236 h 6242906"/>
              <a:gd name="connsiteX152" fmla="*/ 3166579 w 4693774"/>
              <a:gd name="connsiteY152" fmla="*/ 1403783 h 6242906"/>
              <a:gd name="connsiteX153" fmla="*/ 3224580 w 4693774"/>
              <a:gd name="connsiteY153" fmla="*/ 1413304 h 6242906"/>
              <a:gd name="connsiteX154" fmla="*/ 3283563 w 4693774"/>
              <a:gd name="connsiteY154" fmla="*/ 1428941 h 6242906"/>
              <a:gd name="connsiteX155" fmla="*/ 3286507 w 4693774"/>
              <a:gd name="connsiteY155" fmla="*/ 1447295 h 6242906"/>
              <a:gd name="connsiteX156" fmla="*/ 3295570 w 4693774"/>
              <a:gd name="connsiteY156" fmla="*/ 1464666 h 6242906"/>
              <a:gd name="connsiteX157" fmla="*/ 3294358 w 4693774"/>
              <a:gd name="connsiteY157" fmla="*/ 1496236 h 6242906"/>
              <a:gd name="connsiteX158" fmla="*/ 3293150 w 4693774"/>
              <a:gd name="connsiteY158" fmla="*/ 1527805 h 6242906"/>
              <a:gd name="connsiteX159" fmla="*/ 3303682 w 4693774"/>
              <a:gd name="connsiteY159" fmla="*/ 1554354 h 6242906"/>
              <a:gd name="connsiteX160" fmla="*/ 3324488 w 4693774"/>
              <a:gd name="connsiteY160" fmla="*/ 1566703 h 6242906"/>
              <a:gd name="connsiteX161" fmla="*/ 3330376 w 4693774"/>
              <a:gd name="connsiteY161" fmla="*/ 1603406 h 6242906"/>
              <a:gd name="connsiteX162" fmla="*/ 3343102 w 4693774"/>
              <a:gd name="connsiteY162" fmla="*/ 1604505 h 6242906"/>
              <a:gd name="connsiteX163" fmla="*/ 3355831 w 4693774"/>
              <a:gd name="connsiteY163" fmla="*/ 1605599 h 6242906"/>
              <a:gd name="connsiteX164" fmla="*/ 3357793 w 4693774"/>
              <a:gd name="connsiteY164" fmla="*/ 1617834 h 6242906"/>
              <a:gd name="connsiteX165" fmla="*/ 3376143 w 4693774"/>
              <a:gd name="connsiteY165" fmla="*/ 1614890 h 6242906"/>
              <a:gd name="connsiteX166" fmla="*/ 3406505 w 4693774"/>
              <a:gd name="connsiteY166" fmla="*/ 1647671 h 6242906"/>
              <a:gd name="connsiteX167" fmla="*/ 3418739 w 4693774"/>
              <a:gd name="connsiteY167" fmla="*/ 1645709 h 6242906"/>
              <a:gd name="connsiteX168" fmla="*/ 3437385 w 4693774"/>
              <a:gd name="connsiteY168" fmla="*/ 1761942 h 6242906"/>
              <a:gd name="connsiteX169" fmla="*/ 3449620 w 4693774"/>
              <a:gd name="connsiteY169" fmla="*/ 1759979 h 6242906"/>
              <a:gd name="connsiteX170" fmla="*/ 3450143 w 4693774"/>
              <a:gd name="connsiteY170" fmla="*/ 1841472 h 6242906"/>
              <a:gd name="connsiteX171" fmla="*/ 3429600 w 4693774"/>
              <a:gd name="connsiteY171" fmla="*/ 1869870 h 6242906"/>
              <a:gd name="connsiteX172" fmla="*/ 3432544 w 4693774"/>
              <a:gd name="connsiteY172" fmla="*/ 1888220 h 6242906"/>
              <a:gd name="connsiteX173" fmla="*/ 3420306 w 4693774"/>
              <a:gd name="connsiteY173" fmla="*/ 1890183 h 6242906"/>
              <a:gd name="connsiteX174" fmla="*/ 3428157 w 4693774"/>
              <a:gd name="connsiteY174" fmla="*/ 1939125 h 6242906"/>
              <a:gd name="connsiteX175" fmla="*/ 3470866 w 4693774"/>
              <a:gd name="connsiteY175" fmla="*/ 1951099 h 6242906"/>
              <a:gd name="connsiteX176" fmla="*/ 3494994 w 4693774"/>
              <a:gd name="connsiteY176" fmla="*/ 2003703 h 6242906"/>
              <a:gd name="connsiteX177" fmla="*/ 3488875 w 4693774"/>
              <a:gd name="connsiteY177" fmla="*/ 2004684 h 6242906"/>
              <a:gd name="connsiteX178" fmla="*/ 3474938 w 4693774"/>
              <a:gd name="connsiteY178" fmla="*/ 2035159 h 6242906"/>
              <a:gd name="connsiteX179" fmla="*/ 3459042 w 4693774"/>
              <a:gd name="connsiteY179" fmla="*/ 2053398 h 6242906"/>
              <a:gd name="connsiteX180" fmla="*/ 3452432 w 4693774"/>
              <a:gd name="connsiteY180" fmla="*/ 2051319 h 6242906"/>
              <a:gd name="connsiteX181" fmla="*/ 3445822 w 4693774"/>
              <a:gd name="connsiteY181" fmla="*/ 2049243 h 6242906"/>
              <a:gd name="connsiteX182" fmla="*/ 3430417 w 4693774"/>
              <a:gd name="connsiteY182" fmla="*/ 2070540 h 6242906"/>
              <a:gd name="connsiteX183" fmla="*/ 3418179 w 4693774"/>
              <a:gd name="connsiteY183" fmla="*/ 2072503 h 6242906"/>
              <a:gd name="connsiteX184" fmla="*/ 3435844 w 4693774"/>
              <a:gd name="connsiteY184" fmla="*/ 2182621 h 6242906"/>
              <a:gd name="connsiteX185" fmla="*/ 3430709 w 4693774"/>
              <a:gd name="connsiteY185" fmla="*/ 2189718 h 6242906"/>
              <a:gd name="connsiteX186" fmla="*/ 3427535 w 4693774"/>
              <a:gd name="connsiteY186" fmla="*/ 2209053 h 6242906"/>
              <a:gd name="connsiteX187" fmla="*/ 3329655 w 4693774"/>
              <a:gd name="connsiteY187" fmla="*/ 2224755 h 6242906"/>
              <a:gd name="connsiteX188" fmla="*/ 3325989 w 4693774"/>
              <a:gd name="connsiteY188" fmla="*/ 2241029 h 6242906"/>
              <a:gd name="connsiteX189" fmla="*/ 3322324 w 4693774"/>
              <a:gd name="connsiteY189" fmla="*/ 2257306 h 6242906"/>
              <a:gd name="connsiteX190" fmla="*/ 3310089 w 4693774"/>
              <a:gd name="connsiteY190" fmla="*/ 2259269 h 6242906"/>
              <a:gd name="connsiteX191" fmla="*/ 3331157 w 4693774"/>
              <a:gd name="connsiteY191" fmla="*/ 2312367 h 6242906"/>
              <a:gd name="connsiteX192" fmla="*/ 3320804 w 4693774"/>
              <a:gd name="connsiteY192" fmla="*/ 2423839 h 6242906"/>
              <a:gd name="connsiteX193" fmla="*/ 3278127 w 4693774"/>
              <a:gd name="connsiteY193" fmla="*/ 2490296 h 6242906"/>
              <a:gd name="connsiteX194" fmla="*/ 3280090 w 4693774"/>
              <a:gd name="connsiteY194" fmla="*/ 2502534 h 6242906"/>
              <a:gd name="connsiteX195" fmla="*/ 3261737 w 4693774"/>
              <a:gd name="connsiteY195" fmla="*/ 2505478 h 6242906"/>
              <a:gd name="connsiteX196" fmla="*/ 3263700 w 4693774"/>
              <a:gd name="connsiteY196" fmla="*/ 2517713 h 6242906"/>
              <a:gd name="connsiteX197" fmla="*/ 3208639 w 4693774"/>
              <a:gd name="connsiteY197" fmla="*/ 2526546 h 6242906"/>
              <a:gd name="connsiteX198" fmla="*/ 3206676 w 4693774"/>
              <a:gd name="connsiteY198" fmla="*/ 2514311 h 6242906"/>
              <a:gd name="connsiteX199" fmla="*/ 3167892 w 4693774"/>
              <a:gd name="connsiteY199" fmla="*/ 2526806 h 6242906"/>
              <a:gd name="connsiteX200" fmla="*/ 3129112 w 4693774"/>
              <a:gd name="connsiteY200" fmla="*/ 2539303 h 6242906"/>
              <a:gd name="connsiteX201" fmla="*/ 3112948 w 4693774"/>
              <a:gd name="connsiteY201" fmla="*/ 2516794 h 6242906"/>
              <a:gd name="connsiteX202" fmla="*/ 3094598 w 4693774"/>
              <a:gd name="connsiteY202" fmla="*/ 2519738 h 6242906"/>
              <a:gd name="connsiteX203" fmla="*/ 3092636 w 4693774"/>
              <a:gd name="connsiteY203" fmla="*/ 2507503 h 6242906"/>
              <a:gd name="connsiteX204" fmla="*/ 3027303 w 4693774"/>
              <a:gd name="connsiteY204" fmla="*/ 2530533 h 6242906"/>
              <a:gd name="connsiteX205" fmla="*/ 2988406 w 4693774"/>
              <a:gd name="connsiteY205" fmla="*/ 2561876 h 6242906"/>
              <a:gd name="connsiteX206" fmla="*/ 3016083 w 4693774"/>
              <a:gd name="connsiteY206" fmla="*/ 2617050 h 6242906"/>
              <a:gd name="connsiteX207" fmla="*/ 3059166 w 4693774"/>
              <a:gd name="connsiteY207" fmla="*/ 2650927 h 6242906"/>
              <a:gd name="connsiteX208" fmla="*/ 3089754 w 4693774"/>
              <a:gd name="connsiteY208" fmla="*/ 2646020 h 6242906"/>
              <a:gd name="connsiteX209" fmla="*/ 3091717 w 4693774"/>
              <a:gd name="connsiteY209" fmla="*/ 2658254 h 6242906"/>
              <a:gd name="connsiteX210" fmla="*/ 3116190 w 4693774"/>
              <a:gd name="connsiteY210" fmla="*/ 2654328 h 6242906"/>
              <a:gd name="connsiteX211" fmla="*/ 3118152 w 4693774"/>
              <a:gd name="connsiteY211" fmla="*/ 2666563 h 6242906"/>
              <a:gd name="connsiteX212" fmla="*/ 3136502 w 4693774"/>
              <a:gd name="connsiteY212" fmla="*/ 2663619 h 6242906"/>
              <a:gd name="connsiteX213" fmla="*/ 3187293 w 4693774"/>
              <a:gd name="connsiteY213" fmla="*/ 2686846 h 6242906"/>
              <a:gd name="connsiteX214" fmla="*/ 3238081 w 4693774"/>
              <a:gd name="connsiteY214" fmla="*/ 2710074 h 6242906"/>
              <a:gd name="connsiteX215" fmla="*/ 3256434 w 4693774"/>
              <a:gd name="connsiteY215" fmla="*/ 2707130 h 6242906"/>
              <a:gd name="connsiteX216" fmla="*/ 3311150 w 4693774"/>
              <a:gd name="connsiteY216" fmla="*/ 2754827 h 6242906"/>
              <a:gd name="connsiteX217" fmla="*/ 3336487 w 4693774"/>
              <a:gd name="connsiteY217" fmla="*/ 2775865 h 6242906"/>
              <a:gd name="connsiteX218" fmla="*/ 3428252 w 4693774"/>
              <a:gd name="connsiteY218" fmla="*/ 2761144 h 6242906"/>
              <a:gd name="connsiteX219" fmla="*/ 3426289 w 4693774"/>
              <a:gd name="connsiteY219" fmla="*/ 2748909 h 6242906"/>
              <a:gd name="connsiteX220" fmla="*/ 3469112 w 4693774"/>
              <a:gd name="connsiteY220" fmla="*/ 2742039 h 6242906"/>
              <a:gd name="connsiteX221" fmla="*/ 3484290 w 4693774"/>
              <a:gd name="connsiteY221" fmla="*/ 2758427 h 6242906"/>
              <a:gd name="connsiteX222" fmla="*/ 3517822 w 4693774"/>
              <a:gd name="connsiteY222" fmla="*/ 2771873 h 6242906"/>
              <a:gd name="connsiteX223" fmla="*/ 3533525 w 4693774"/>
              <a:gd name="connsiteY223" fmla="*/ 2869757 h 6242906"/>
              <a:gd name="connsiteX224" fmla="*/ 3525966 w 4693774"/>
              <a:gd name="connsiteY224" fmla="*/ 2939993 h 6242906"/>
              <a:gd name="connsiteX225" fmla="*/ 3542734 w 4693774"/>
              <a:gd name="connsiteY225" fmla="*/ 2946716 h 6242906"/>
              <a:gd name="connsiteX226" fmla="*/ 3571737 w 4693774"/>
              <a:gd name="connsiteY226" fmla="*/ 2951476 h 6242906"/>
              <a:gd name="connsiteX227" fmla="*/ 3577625 w 4693774"/>
              <a:gd name="connsiteY227" fmla="*/ 2988183 h 6242906"/>
              <a:gd name="connsiteX228" fmla="*/ 3633320 w 4693774"/>
              <a:gd name="connsiteY228" fmla="*/ 3042000 h 6242906"/>
              <a:gd name="connsiteX229" fmla="*/ 3705405 w 4693774"/>
              <a:gd name="connsiteY229" fmla="*/ 3080633 h 6242906"/>
              <a:gd name="connsiteX230" fmla="*/ 3703442 w 4693774"/>
              <a:gd name="connsiteY230" fmla="*/ 3068399 h 6242906"/>
              <a:gd name="connsiteX231" fmla="*/ 3746268 w 4693774"/>
              <a:gd name="connsiteY231" fmla="*/ 3061528 h 6242906"/>
              <a:gd name="connsiteX232" fmla="*/ 3750421 w 4693774"/>
              <a:gd name="connsiteY232" fmla="*/ 3048313 h 6242906"/>
              <a:gd name="connsiteX233" fmla="*/ 3754577 w 4693774"/>
              <a:gd name="connsiteY233" fmla="*/ 3035096 h 6242906"/>
              <a:gd name="connsiteX234" fmla="*/ 3785165 w 4693774"/>
              <a:gd name="connsiteY234" fmla="*/ 3030190 h 6242906"/>
              <a:gd name="connsiteX235" fmla="*/ 3789809 w 4693774"/>
              <a:gd name="connsiteY235" fmla="*/ 3020032 h 6242906"/>
              <a:gd name="connsiteX236" fmla="*/ 3794455 w 4693774"/>
              <a:gd name="connsiteY236" fmla="*/ 3009874 h 6242906"/>
              <a:gd name="connsiteX237" fmla="*/ 3861751 w 4693774"/>
              <a:gd name="connsiteY237" fmla="*/ 2999078 h 6242906"/>
              <a:gd name="connsiteX238" fmla="*/ 3882441 w 4693774"/>
              <a:gd name="connsiteY238" fmla="*/ 3030274 h 6242906"/>
              <a:gd name="connsiteX239" fmla="*/ 3893841 w 4693774"/>
              <a:gd name="connsiteY239" fmla="*/ 3081783 h 6242906"/>
              <a:gd name="connsiteX240" fmla="*/ 3883569 w 4693774"/>
              <a:gd name="connsiteY240" fmla="*/ 3095980 h 6242906"/>
              <a:gd name="connsiteX241" fmla="*/ 3879416 w 4693774"/>
              <a:gd name="connsiteY241" fmla="*/ 3109196 h 6242906"/>
              <a:gd name="connsiteX242" fmla="*/ 3825336 w 4693774"/>
              <a:gd name="connsiteY242" fmla="*/ 3124144 h 6242906"/>
              <a:gd name="connsiteX243" fmla="*/ 3827299 w 4693774"/>
              <a:gd name="connsiteY243" fmla="*/ 3136382 h 6242906"/>
              <a:gd name="connsiteX244" fmla="*/ 3789270 w 4693774"/>
              <a:gd name="connsiteY244" fmla="*/ 3192680 h 6242906"/>
              <a:gd name="connsiteX245" fmla="*/ 3789907 w 4693774"/>
              <a:gd name="connsiteY245" fmla="*/ 3255329 h 6242906"/>
              <a:gd name="connsiteX246" fmla="*/ 3887446 w 4693774"/>
              <a:gd name="connsiteY246" fmla="*/ 3296159 h 6242906"/>
              <a:gd name="connsiteX247" fmla="*/ 3938757 w 4693774"/>
              <a:gd name="connsiteY247" fmla="*/ 3400880 h 6242906"/>
              <a:gd name="connsiteX248" fmla="*/ 3910509 w 4693774"/>
              <a:gd name="connsiteY248" fmla="*/ 3439923 h 6242906"/>
              <a:gd name="connsiteX249" fmla="*/ 3897436 w 4693774"/>
              <a:gd name="connsiteY249" fmla="*/ 3495358 h 6242906"/>
              <a:gd name="connsiteX250" fmla="*/ 3933913 w 4693774"/>
              <a:gd name="connsiteY250" fmla="*/ 3527158 h 6242906"/>
              <a:gd name="connsiteX251" fmla="*/ 3937838 w 4693774"/>
              <a:gd name="connsiteY251" fmla="*/ 3551627 h 6242906"/>
              <a:gd name="connsiteX252" fmla="*/ 4011626 w 4693774"/>
              <a:gd name="connsiteY252" fmla="*/ 3561752 h 6242906"/>
              <a:gd name="connsiteX253" fmla="*/ 4063659 w 4693774"/>
              <a:gd name="connsiteY253" fmla="*/ 3631845 h 6242906"/>
              <a:gd name="connsiteX254" fmla="*/ 4051424 w 4693774"/>
              <a:gd name="connsiteY254" fmla="*/ 3633808 h 6242906"/>
              <a:gd name="connsiteX255" fmla="*/ 4056331 w 4693774"/>
              <a:gd name="connsiteY255" fmla="*/ 3664396 h 6242906"/>
              <a:gd name="connsiteX256" fmla="*/ 4039940 w 4693774"/>
              <a:gd name="connsiteY256" fmla="*/ 3679575 h 6242906"/>
              <a:gd name="connsiteX257" fmla="*/ 4015241 w 4693774"/>
              <a:gd name="connsiteY257" fmla="*/ 3721189 h 6242906"/>
              <a:gd name="connsiteX258" fmla="*/ 4005719 w 4693774"/>
              <a:gd name="connsiteY258" fmla="*/ 3779191 h 6242906"/>
              <a:gd name="connsiteX259" fmla="*/ 4017957 w 4693774"/>
              <a:gd name="connsiteY259" fmla="*/ 3777228 h 6242906"/>
              <a:gd name="connsiteX260" fmla="*/ 4020902 w 4693774"/>
              <a:gd name="connsiteY260" fmla="*/ 3795581 h 6242906"/>
              <a:gd name="connsiteX261" fmla="*/ 4033136 w 4693774"/>
              <a:gd name="connsiteY261" fmla="*/ 3793618 h 6242906"/>
              <a:gd name="connsiteX262" fmla="*/ 4041214 w 4693774"/>
              <a:gd name="connsiteY262" fmla="*/ 3804872 h 6242906"/>
              <a:gd name="connsiteX263" fmla="*/ 4049296 w 4693774"/>
              <a:gd name="connsiteY263" fmla="*/ 3816125 h 6242906"/>
              <a:gd name="connsiteX264" fmla="*/ 4159414 w 4693774"/>
              <a:gd name="connsiteY264" fmla="*/ 3798460 h 6242906"/>
              <a:gd name="connsiteX265" fmla="*/ 4157451 w 4693774"/>
              <a:gd name="connsiteY265" fmla="*/ 3786225 h 6242906"/>
              <a:gd name="connsiteX266" fmla="*/ 4208356 w 4693774"/>
              <a:gd name="connsiteY266" fmla="*/ 3790608 h 6242906"/>
              <a:gd name="connsiteX267" fmla="*/ 4248004 w 4693774"/>
              <a:gd name="connsiteY267" fmla="*/ 3803074 h 6242906"/>
              <a:gd name="connsiteX268" fmla="*/ 4226247 w 4693774"/>
              <a:gd name="connsiteY268" fmla="*/ 3863038 h 6242906"/>
              <a:gd name="connsiteX269" fmla="*/ 4228211 w 4693774"/>
              <a:gd name="connsiteY269" fmla="*/ 3875276 h 6242906"/>
              <a:gd name="connsiteX270" fmla="*/ 4183311 w 4693774"/>
              <a:gd name="connsiteY270" fmla="*/ 3888752 h 6242906"/>
              <a:gd name="connsiteX271" fmla="*/ 4116507 w 4693774"/>
              <a:gd name="connsiteY271" fmla="*/ 3902605 h 6242906"/>
              <a:gd name="connsiteX272" fmla="*/ 4061333 w 4693774"/>
              <a:gd name="connsiteY272" fmla="*/ 3930282 h 6242906"/>
              <a:gd name="connsiteX273" fmla="*/ 4045205 w 4693774"/>
              <a:gd name="connsiteY273" fmla="*/ 3986207 h 6242906"/>
              <a:gd name="connsiteX274" fmla="*/ 4134319 w 4693774"/>
              <a:gd name="connsiteY274" fmla="*/ 4072314 h 6242906"/>
              <a:gd name="connsiteX275" fmla="*/ 4138244 w 4693774"/>
              <a:gd name="connsiteY275" fmla="*/ 4096783 h 6242906"/>
              <a:gd name="connsiteX276" fmla="*/ 4150479 w 4693774"/>
              <a:gd name="connsiteY276" fmla="*/ 4094820 h 6242906"/>
              <a:gd name="connsiteX277" fmla="*/ 4139226 w 4693774"/>
              <a:gd name="connsiteY277" fmla="*/ 4102902 h 6242906"/>
              <a:gd name="connsiteX278" fmla="*/ 4148058 w 4693774"/>
              <a:gd name="connsiteY278" fmla="*/ 4157959 h 6242906"/>
              <a:gd name="connsiteX279" fmla="*/ 4118338 w 4693774"/>
              <a:gd name="connsiteY279" fmla="*/ 4187829 h 6242906"/>
              <a:gd name="connsiteX280" fmla="*/ 4088617 w 4693774"/>
              <a:gd name="connsiteY280" fmla="*/ 4217696 h 6242906"/>
              <a:gd name="connsiteX281" fmla="*/ 4070264 w 4693774"/>
              <a:gd name="connsiteY281" fmla="*/ 4220640 h 6242906"/>
              <a:gd name="connsiteX282" fmla="*/ 4048735 w 4693774"/>
              <a:gd name="connsiteY282" fmla="*/ 4242920 h 6242906"/>
              <a:gd name="connsiteX283" fmla="*/ 4052661 w 4693774"/>
              <a:gd name="connsiteY283" fmla="*/ 4267389 h 6242906"/>
              <a:gd name="connsiteX284" fmla="*/ 4040426 w 4693774"/>
              <a:gd name="connsiteY284" fmla="*/ 4269351 h 6242906"/>
              <a:gd name="connsiteX285" fmla="*/ 4049636 w 4693774"/>
              <a:gd name="connsiteY285" fmla="*/ 4346314 h 6242906"/>
              <a:gd name="connsiteX286" fmla="*/ 4052726 w 4693774"/>
              <a:gd name="connsiteY286" fmla="*/ 4424255 h 6242906"/>
              <a:gd name="connsiteX287" fmla="*/ 4135087 w 4693774"/>
              <a:gd name="connsiteY287" fmla="*/ 4448694 h 6242906"/>
              <a:gd name="connsiteX288" fmla="*/ 4203016 w 4693774"/>
              <a:gd name="connsiteY288" fmla="*/ 4500547 h 6242906"/>
              <a:gd name="connsiteX289" fmla="*/ 4294553 w 4693774"/>
              <a:gd name="connsiteY289" fmla="*/ 4523515 h 6242906"/>
              <a:gd name="connsiteX290" fmla="*/ 4320003 w 4693774"/>
              <a:gd name="connsiteY290" fmla="*/ 4525705 h 6242906"/>
              <a:gd name="connsiteX291" fmla="*/ 4321966 w 4693774"/>
              <a:gd name="connsiteY291" fmla="*/ 4537939 h 6242906"/>
              <a:gd name="connsiteX292" fmla="*/ 4352554 w 4693774"/>
              <a:gd name="connsiteY292" fmla="*/ 4533032 h 6242906"/>
              <a:gd name="connsiteX293" fmla="*/ 4354517 w 4693774"/>
              <a:gd name="connsiteY293" fmla="*/ 4545267 h 6242906"/>
              <a:gd name="connsiteX294" fmla="*/ 4378986 w 4693774"/>
              <a:gd name="connsiteY294" fmla="*/ 4541342 h 6242906"/>
              <a:gd name="connsiteX295" fmla="*/ 4380950 w 4693774"/>
              <a:gd name="connsiteY295" fmla="*/ 4553580 h 6242906"/>
              <a:gd name="connsiteX296" fmla="*/ 4413500 w 4693774"/>
              <a:gd name="connsiteY296" fmla="*/ 4560907 h 6242906"/>
              <a:gd name="connsiteX297" fmla="*/ 4416444 w 4693774"/>
              <a:gd name="connsiteY297" fmla="*/ 4579261 h 6242906"/>
              <a:gd name="connsiteX298" fmla="*/ 4328950 w 4693774"/>
              <a:gd name="connsiteY298" fmla="*/ 4561922 h 6242906"/>
              <a:gd name="connsiteX299" fmla="*/ 4234358 w 4693774"/>
              <a:gd name="connsiteY299" fmla="*/ 4539444 h 6242906"/>
              <a:gd name="connsiteX300" fmla="*/ 4231414 w 4693774"/>
              <a:gd name="connsiteY300" fmla="*/ 4521091 h 6242906"/>
              <a:gd name="connsiteX301" fmla="*/ 4182472 w 4693774"/>
              <a:gd name="connsiteY301" fmla="*/ 4528942 h 6242906"/>
              <a:gd name="connsiteX302" fmla="*/ 4184435 w 4693774"/>
              <a:gd name="connsiteY302" fmla="*/ 4541180 h 6242906"/>
              <a:gd name="connsiteX303" fmla="*/ 4176353 w 4693774"/>
              <a:gd name="connsiteY303" fmla="*/ 4529923 h 6242906"/>
              <a:gd name="connsiteX304" fmla="*/ 4101961 w 4693774"/>
              <a:gd name="connsiteY304" fmla="*/ 4535584 h 6242906"/>
              <a:gd name="connsiteX305" fmla="*/ 4015217 w 4693774"/>
              <a:gd name="connsiteY305" fmla="*/ 4562049 h 6242906"/>
              <a:gd name="connsiteX306" fmla="*/ 3985267 w 4693774"/>
              <a:gd name="connsiteY306" fmla="*/ 4629605 h 6242906"/>
              <a:gd name="connsiteX307" fmla="*/ 4029334 w 4693774"/>
              <a:gd name="connsiteY307" fmla="*/ 4669597 h 6242906"/>
              <a:gd name="connsiteX308" fmla="*/ 4057993 w 4693774"/>
              <a:gd name="connsiteY308" fmla="*/ 4730890 h 6242906"/>
              <a:gd name="connsiteX309" fmla="*/ 4018978 w 4693774"/>
              <a:gd name="connsiteY309" fmla="*/ 4781073 h 6242906"/>
              <a:gd name="connsiteX310" fmla="*/ 3968941 w 4693774"/>
              <a:gd name="connsiteY310" fmla="*/ 4801649 h 6242906"/>
              <a:gd name="connsiteX311" fmla="*/ 3966979 w 4693774"/>
              <a:gd name="connsiteY311" fmla="*/ 4789415 h 6242906"/>
              <a:gd name="connsiteX312" fmla="*/ 3931861 w 4693774"/>
              <a:gd name="connsiteY312" fmla="*/ 4785636 h 6242906"/>
              <a:gd name="connsiteX313" fmla="*/ 3885486 w 4693774"/>
              <a:gd name="connsiteY313" fmla="*/ 4789939 h 6242906"/>
              <a:gd name="connsiteX314" fmla="*/ 3887449 w 4693774"/>
              <a:gd name="connsiteY314" fmla="*/ 4802173 h 6242906"/>
              <a:gd name="connsiteX315" fmla="*/ 3848552 w 4693774"/>
              <a:gd name="connsiteY315" fmla="*/ 4833512 h 6242906"/>
              <a:gd name="connsiteX316" fmla="*/ 3851496 w 4693774"/>
              <a:gd name="connsiteY316" fmla="*/ 4851865 h 6242906"/>
              <a:gd name="connsiteX317" fmla="*/ 3833142 w 4693774"/>
              <a:gd name="connsiteY317" fmla="*/ 4854810 h 6242906"/>
              <a:gd name="connsiteX318" fmla="*/ 3837068 w 4693774"/>
              <a:gd name="connsiteY318" fmla="*/ 4879282 h 6242906"/>
              <a:gd name="connsiteX319" fmla="*/ 3812599 w 4693774"/>
              <a:gd name="connsiteY319" fmla="*/ 4883208 h 6242906"/>
              <a:gd name="connsiteX320" fmla="*/ 3791447 w 4693774"/>
              <a:gd name="connsiteY320" fmla="*/ 4927385 h 6242906"/>
              <a:gd name="connsiteX321" fmla="*/ 3781553 w 4693774"/>
              <a:gd name="connsiteY321" fmla="*/ 4963488 h 6242906"/>
              <a:gd name="connsiteX322" fmla="*/ 3796618 w 4693774"/>
              <a:gd name="connsiteY322" fmla="*/ 4998720 h 6242906"/>
              <a:gd name="connsiteX323" fmla="*/ 3810702 w 4693774"/>
              <a:gd name="connsiteY323" fmla="*/ 5027835 h 6242906"/>
              <a:gd name="connsiteX324" fmla="*/ 3727540 w 4693774"/>
              <a:gd name="connsiteY324" fmla="*/ 5135306 h 6242906"/>
              <a:gd name="connsiteX325" fmla="*/ 3725576 w 4693774"/>
              <a:gd name="connsiteY325" fmla="*/ 5123068 h 6242906"/>
              <a:gd name="connsiteX326" fmla="*/ 3718967 w 4693774"/>
              <a:gd name="connsiteY326" fmla="*/ 5120992 h 6242906"/>
              <a:gd name="connsiteX327" fmla="*/ 3712361 w 4693774"/>
              <a:gd name="connsiteY327" fmla="*/ 5118915 h 6242906"/>
              <a:gd name="connsiteX328" fmla="*/ 3703071 w 4693774"/>
              <a:gd name="connsiteY328" fmla="*/ 5139231 h 6242906"/>
              <a:gd name="connsiteX329" fmla="*/ 3694988 w 4693774"/>
              <a:gd name="connsiteY329" fmla="*/ 5127975 h 6242906"/>
              <a:gd name="connsiteX330" fmla="*/ 3606692 w 4693774"/>
              <a:gd name="connsiteY330" fmla="*/ 5242542 h 6242906"/>
              <a:gd name="connsiteX331" fmla="*/ 3618926 w 4693774"/>
              <a:gd name="connsiteY331" fmla="*/ 5240579 h 6242906"/>
              <a:gd name="connsiteX332" fmla="*/ 3625796 w 4693774"/>
              <a:gd name="connsiteY332" fmla="*/ 5283402 h 6242906"/>
              <a:gd name="connsiteX333" fmla="*/ 3638031 w 4693774"/>
              <a:gd name="connsiteY333" fmla="*/ 5281439 h 6242906"/>
              <a:gd name="connsiteX334" fmla="*/ 3641956 w 4693774"/>
              <a:gd name="connsiteY334" fmla="*/ 5305908 h 6242906"/>
              <a:gd name="connsiteX335" fmla="*/ 3654191 w 4693774"/>
              <a:gd name="connsiteY335" fmla="*/ 5303945 h 6242906"/>
              <a:gd name="connsiteX336" fmla="*/ 3659097 w 4693774"/>
              <a:gd name="connsiteY336" fmla="*/ 5334533 h 6242906"/>
              <a:gd name="connsiteX337" fmla="*/ 3671336 w 4693774"/>
              <a:gd name="connsiteY337" fmla="*/ 5332570 h 6242906"/>
              <a:gd name="connsiteX338" fmla="*/ 3652294 w 4693774"/>
              <a:gd name="connsiteY338" fmla="*/ 5448577 h 6242906"/>
              <a:gd name="connsiteX339" fmla="*/ 3633940 w 4693774"/>
              <a:gd name="connsiteY339" fmla="*/ 5451521 h 6242906"/>
              <a:gd name="connsiteX340" fmla="*/ 3642773 w 4693774"/>
              <a:gd name="connsiteY340" fmla="*/ 5506582 h 6242906"/>
              <a:gd name="connsiteX341" fmla="*/ 3630538 w 4693774"/>
              <a:gd name="connsiteY341" fmla="*/ 5508544 h 6242906"/>
              <a:gd name="connsiteX342" fmla="*/ 3628576 w 4693774"/>
              <a:gd name="connsiteY342" fmla="*/ 5496310 h 6242906"/>
              <a:gd name="connsiteX343" fmla="*/ 3592099 w 4693774"/>
              <a:gd name="connsiteY343" fmla="*/ 5464510 h 6242906"/>
              <a:gd name="connsiteX344" fmla="*/ 3551467 w 4693774"/>
              <a:gd name="connsiteY344" fmla="*/ 5445929 h 6242906"/>
              <a:gd name="connsiteX345" fmla="*/ 3547541 w 4693774"/>
              <a:gd name="connsiteY345" fmla="*/ 5421457 h 6242906"/>
              <a:gd name="connsiteX346" fmla="*/ 3513027 w 4693774"/>
              <a:gd name="connsiteY346" fmla="*/ 5401894 h 6242906"/>
              <a:gd name="connsiteX347" fmla="*/ 3510083 w 4693774"/>
              <a:gd name="connsiteY347" fmla="*/ 5383541 h 6242906"/>
              <a:gd name="connsiteX348" fmla="*/ 3497848 w 4693774"/>
              <a:gd name="connsiteY348" fmla="*/ 5385504 h 6242906"/>
              <a:gd name="connsiteX349" fmla="*/ 3483160 w 4693774"/>
              <a:gd name="connsiteY349" fmla="*/ 5372170 h 6242906"/>
              <a:gd name="connsiteX350" fmla="*/ 3457219 w 4693774"/>
              <a:gd name="connsiteY350" fmla="*/ 5366919 h 6242906"/>
              <a:gd name="connsiteX351" fmla="*/ 3459181 w 4693774"/>
              <a:gd name="connsiteY351" fmla="*/ 5379153 h 6242906"/>
              <a:gd name="connsiteX352" fmla="*/ 3450496 w 4693774"/>
              <a:gd name="connsiteY352" fmla="*/ 5383687 h 6242906"/>
              <a:gd name="connsiteX353" fmla="*/ 3442791 w 4693774"/>
              <a:gd name="connsiteY353" fmla="*/ 5394336 h 6242906"/>
              <a:gd name="connsiteX354" fmla="*/ 3473148 w 4693774"/>
              <a:gd name="connsiteY354" fmla="*/ 5427114 h 6242906"/>
              <a:gd name="connsiteX355" fmla="*/ 3499353 w 4693774"/>
              <a:gd name="connsiteY355" fmla="*/ 5473112 h 6242906"/>
              <a:gd name="connsiteX356" fmla="*/ 3516121 w 4693774"/>
              <a:gd name="connsiteY356" fmla="*/ 5479835 h 6242906"/>
              <a:gd name="connsiteX357" fmla="*/ 3526766 w 4693774"/>
              <a:gd name="connsiteY357" fmla="*/ 5487540 h 6242906"/>
              <a:gd name="connsiteX358" fmla="*/ 3516494 w 4693774"/>
              <a:gd name="connsiteY358" fmla="*/ 5501737 h 6242906"/>
              <a:gd name="connsiteX359" fmla="*/ 3493989 w 4693774"/>
              <a:gd name="connsiteY359" fmla="*/ 5517900 h 6242906"/>
              <a:gd name="connsiteX360" fmla="*/ 3469977 w 4693774"/>
              <a:gd name="connsiteY360" fmla="*/ 5446449 h 6242906"/>
              <a:gd name="connsiteX361" fmla="*/ 3449661 w 4693774"/>
              <a:gd name="connsiteY361" fmla="*/ 5437158 h 6242906"/>
              <a:gd name="connsiteX362" fmla="*/ 3444754 w 4693774"/>
              <a:gd name="connsiteY362" fmla="*/ 5406570 h 6242906"/>
              <a:gd name="connsiteX363" fmla="*/ 3434105 w 4693774"/>
              <a:gd name="connsiteY363" fmla="*/ 5398866 h 6242906"/>
              <a:gd name="connsiteX364" fmla="*/ 3416355 w 4693774"/>
              <a:gd name="connsiteY364" fmla="*/ 5386024 h 6242906"/>
              <a:gd name="connsiteX365" fmla="*/ 3342341 w 4693774"/>
              <a:gd name="connsiteY365" fmla="*/ 5413587 h 6242906"/>
              <a:gd name="connsiteX366" fmla="*/ 3274210 w 4693774"/>
              <a:gd name="connsiteY366" fmla="*/ 5477854 h 6242906"/>
              <a:gd name="connsiteX367" fmla="*/ 3279117 w 4693774"/>
              <a:gd name="connsiteY367" fmla="*/ 5508442 h 6242906"/>
              <a:gd name="connsiteX368" fmla="*/ 3256611 w 4693774"/>
              <a:gd name="connsiteY368" fmla="*/ 5524602 h 6242906"/>
              <a:gd name="connsiteX369" fmla="*/ 3255399 w 4693774"/>
              <a:gd name="connsiteY369" fmla="*/ 5556175 h 6242906"/>
              <a:gd name="connsiteX370" fmla="*/ 3165598 w 4693774"/>
              <a:gd name="connsiteY370" fmla="*/ 5583130 h 6242906"/>
              <a:gd name="connsiteX371" fmla="*/ 3111375 w 4693774"/>
              <a:gd name="connsiteY371" fmla="*/ 5538491 h 6242906"/>
              <a:gd name="connsiteX372" fmla="*/ 3014099 w 4693774"/>
              <a:gd name="connsiteY372" fmla="*/ 5538407 h 6242906"/>
              <a:gd name="connsiteX373" fmla="*/ 2992458 w 4693774"/>
              <a:gd name="connsiteY373" fmla="*/ 5579530 h 6242906"/>
              <a:gd name="connsiteX374" fmla="*/ 2996270 w 4693774"/>
              <a:gd name="connsiteY374" fmla="*/ 5622843 h 6242906"/>
              <a:gd name="connsiteX375" fmla="*/ 3023111 w 4693774"/>
              <a:gd name="connsiteY375" fmla="*/ 5731486 h 6242906"/>
              <a:gd name="connsiteX376" fmla="*/ 3051913 w 4693774"/>
              <a:gd name="connsiteY376" fmla="*/ 5852370 h 6242906"/>
              <a:gd name="connsiteX377" fmla="*/ 3029406 w 4693774"/>
              <a:gd name="connsiteY377" fmla="*/ 5868530 h 6242906"/>
              <a:gd name="connsiteX378" fmla="*/ 3019362 w 4693774"/>
              <a:gd name="connsiteY378" fmla="*/ 5845039 h 6242906"/>
              <a:gd name="connsiteX379" fmla="*/ 3022537 w 4693774"/>
              <a:gd name="connsiteY379" fmla="*/ 5825707 h 6242906"/>
              <a:gd name="connsiteX380" fmla="*/ 2973188 w 4693774"/>
              <a:gd name="connsiteY380" fmla="*/ 5733221 h 6242906"/>
              <a:gd name="connsiteX381" fmla="*/ 2820819 w 4693774"/>
              <a:gd name="connsiteY381" fmla="*/ 5663539 h 6242906"/>
              <a:gd name="connsiteX382" fmla="*/ 2818857 w 4693774"/>
              <a:gd name="connsiteY382" fmla="*/ 5651304 h 6242906"/>
              <a:gd name="connsiteX383" fmla="*/ 2801484 w 4693774"/>
              <a:gd name="connsiteY383" fmla="*/ 5660364 h 6242906"/>
              <a:gd name="connsiteX384" fmla="*/ 2784116 w 4693774"/>
              <a:gd name="connsiteY384" fmla="*/ 5669427 h 6242906"/>
              <a:gd name="connsiteX385" fmla="*/ 2786078 w 4693774"/>
              <a:gd name="connsiteY385" fmla="*/ 5681661 h 6242906"/>
              <a:gd name="connsiteX386" fmla="*/ 2755490 w 4693774"/>
              <a:gd name="connsiteY386" fmla="*/ 5686568 h 6242906"/>
              <a:gd name="connsiteX387" fmla="*/ 2779501 w 4693774"/>
              <a:gd name="connsiteY387" fmla="*/ 5758016 h 6242906"/>
              <a:gd name="connsiteX388" fmla="*/ 2755029 w 4693774"/>
              <a:gd name="connsiteY388" fmla="*/ 5761942 h 6242906"/>
              <a:gd name="connsiteX389" fmla="*/ 2746460 w 4693774"/>
              <a:gd name="connsiteY389" fmla="*/ 5747631 h 6242906"/>
              <a:gd name="connsiteX390" fmla="*/ 2737887 w 4693774"/>
              <a:gd name="connsiteY390" fmla="*/ 5733317 h 6242906"/>
              <a:gd name="connsiteX391" fmla="*/ 2744234 w 4693774"/>
              <a:gd name="connsiteY391" fmla="*/ 5694651 h 6242906"/>
              <a:gd name="connsiteX392" fmla="*/ 2731999 w 4693774"/>
              <a:gd name="connsiteY392" fmla="*/ 5696613 h 6242906"/>
              <a:gd name="connsiteX393" fmla="*/ 2591755 w 4693774"/>
              <a:gd name="connsiteY393" fmla="*/ 5643811 h 6242906"/>
              <a:gd name="connsiteX394" fmla="*/ 2564107 w 4693774"/>
              <a:gd name="connsiteY394" fmla="*/ 5667072 h 6242906"/>
              <a:gd name="connsiteX395" fmla="*/ 2538657 w 4693774"/>
              <a:gd name="connsiteY395" fmla="*/ 5664879 h 6242906"/>
              <a:gd name="connsiteX396" fmla="*/ 2513206 w 4693774"/>
              <a:gd name="connsiteY396" fmla="*/ 5662685 h 6242906"/>
              <a:gd name="connsiteX397" fmla="*/ 2504520 w 4693774"/>
              <a:gd name="connsiteY397" fmla="*/ 5667218 h 6242906"/>
              <a:gd name="connsiteX398" fmla="*/ 2489715 w 4693774"/>
              <a:gd name="connsiteY398" fmla="*/ 5672730 h 6242906"/>
              <a:gd name="connsiteX399" fmla="*/ 2435639 w 4693774"/>
              <a:gd name="connsiteY399" fmla="*/ 5687681 h 6242906"/>
              <a:gd name="connsiteX400" fmla="*/ 2437602 w 4693774"/>
              <a:gd name="connsiteY400" fmla="*/ 5699916 h 6242906"/>
              <a:gd name="connsiteX401" fmla="*/ 2428916 w 4693774"/>
              <a:gd name="connsiteY401" fmla="*/ 5704446 h 6242906"/>
              <a:gd name="connsiteX402" fmla="*/ 2414111 w 4693774"/>
              <a:gd name="connsiteY402" fmla="*/ 5709957 h 6242906"/>
              <a:gd name="connsiteX403" fmla="*/ 2341421 w 4693774"/>
              <a:gd name="connsiteY403" fmla="*/ 5687106 h 6242906"/>
              <a:gd name="connsiteX404" fmla="*/ 2285119 w 4693774"/>
              <a:gd name="connsiteY404" fmla="*/ 5649077 h 6242906"/>
              <a:gd name="connsiteX405" fmla="*/ 2236815 w 4693774"/>
              <a:gd name="connsiteY405" fmla="*/ 5719577 h 6242906"/>
              <a:gd name="connsiteX406" fmla="*/ 2207845 w 4693774"/>
              <a:gd name="connsiteY406" fmla="*/ 5793248 h 6242906"/>
              <a:gd name="connsiteX407" fmla="*/ 2183376 w 4693774"/>
              <a:gd name="connsiteY407" fmla="*/ 5797173 h 6242906"/>
              <a:gd name="connsiteX408" fmla="*/ 2163092 w 4693774"/>
              <a:gd name="connsiteY408" fmla="*/ 5866314 h 6242906"/>
              <a:gd name="connsiteX409" fmla="*/ 2121511 w 4693774"/>
              <a:gd name="connsiteY409" fmla="*/ 5920049 h 6242906"/>
              <a:gd name="connsiteX410" fmla="*/ 2090923 w 4693774"/>
              <a:gd name="connsiteY410" fmla="*/ 5924956 h 6242906"/>
              <a:gd name="connsiteX411" fmla="*/ 2092886 w 4693774"/>
              <a:gd name="connsiteY411" fmla="*/ 5937191 h 6242906"/>
              <a:gd name="connsiteX412" fmla="*/ 2072456 w 4693774"/>
              <a:gd name="connsiteY412" fmla="*/ 5946744 h 6242906"/>
              <a:gd name="connsiteX413" fmla="*/ 2052026 w 4693774"/>
              <a:gd name="connsiteY413" fmla="*/ 5956295 h 6242906"/>
              <a:gd name="connsiteX414" fmla="*/ 2050063 w 4693774"/>
              <a:gd name="connsiteY414" fmla="*/ 5944060 h 6242906"/>
              <a:gd name="connsiteX415" fmla="*/ 2025594 w 4693774"/>
              <a:gd name="connsiteY415" fmla="*/ 5947986 h 6242906"/>
              <a:gd name="connsiteX416" fmla="*/ 2023631 w 4693774"/>
              <a:gd name="connsiteY416" fmla="*/ 5935751 h 6242906"/>
              <a:gd name="connsiteX417" fmla="*/ 1998177 w 4693774"/>
              <a:gd name="connsiteY417" fmla="*/ 5933558 h 6242906"/>
              <a:gd name="connsiteX418" fmla="*/ 1923554 w 4693774"/>
              <a:gd name="connsiteY418" fmla="*/ 5976904 h 6242906"/>
              <a:gd name="connsiteX419" fmla="*/ 1890319 w 4693774"/>
              <a:gd name="connsiteY419" fmla="*/ 6082638 h 6242906"/>
              <a:gd name="connsiteX420" fmla="*/ 1902553 w 4693774"/>
              <a:gd name="connsiteY420" fmla="*/ 6080676 h 6242906"/>
              <a:gd name="connsiteX421" fmla="*/ 1907460 w 4693774"/>
              <a:gd name="connsiteY421" fmla="*/ 6111264 h 6242906"/>
              <a:gd name="connsiteX422" fmla="*/ 1919695 w 4693774"/>
              <a:gd name="connsiteY422" fmla="*/ 6109301 h 6242906"/>
              <a:gd name="connsiteX423" fmla="*/ 1937213 w 4693774"/>
              <a:gd name="connsiteY423" fmla="*/ 6159828 h 6242906"/>
              <a:gd name="connsiteX424" fmla="*/ 1954732 w 4693774"/>
              <a:gd name="connsiteY424" fmla="*/ 6210356 h 6242906"/>
              <a:gd name="connsiteX425" fmla="*/ 1966966 w 4693774"/>
              <a:gd name="connsiteY425" fmla="*/ 6208393 h 6242906"/>
              <a:gd name="connsiteX426" fmla="*/ 1947404 w 4693774"/>
              <a:gd name="connsiteY426" fmla="*/ 6242906 h 6242906"/>
              <a:gd name="connsiteX427" fmla="*/ 1926828 w 4693774"/>
              <a:gd name="connsiteY427" fmla="*/ 6192870 h 6242906"/>
              <a:gd name="connsiteX428" fmla="*/ 1911763 w 4693774"/>
              <a:gd name="connsiteY428" fmla="*/ 6157635 h 6242906"/>
              <a:gd name="connsiteX429" fmla="*/ 1871130 w 4693774"/>
              <a:gd name="connsiteY429" fmla="*/ 6139054 h 6242906"/>
              <a:gd name="connsiteX430" fmla="*/ 1772873 w 4693774"/>
              <a:gd name="connsiteY430" fmla="*/ 6132854 h 6242906"/>
              <a:gd name="connsiteX431" fmla="*/ 1771892 w 4693774"/>
              <a:gd name="connsiteY431" fmla="*/ 6126735 h 6242906"/>
              <a:gd name="connsiteX432" fmla="*/ 1729557 w 4693774"/>
              <a:gd name="connsiteY432" fmla="*/ 6136667 h 6242906"/>
              <a:gd name="connsiteX433" fmla="*/ 1687224 w 4693774"/>
              <a:gd name="connsiteY433" fmla="*/ 6146594 h 6242906"/>
              <a:gd name="connsiteX434" fmla="*/ 1641457 w 4693774"/>
              <a:gd name="connsiteY434" fmla="*/ 6135110 h 6242906"/>
              <a:gd name="connsiteX435" fmla="*/ 1639495 w 4693774"/>
              <a:gd name="connsiteY435" fmla="*/ 6122876 h 6242906"/>
              <a:gd name="connsiteX436" fmla="*/ 1547730 w 4693774"/>
              <a:gd name="connsiteY436" fmla="*/ 6137596 h 6242906"/>
              <a:gd name="connsiteX437" fmla="*/ 1523030 w 4693774"/>
              <a:gd name="connsiteY437" fmla="*/ 6179207 h 6242906"/>
              <a:gd name="connsiteX438" fmla="*/ 1491230 w 4693774"/>
              <a:gd name="connsiteY438" fmla="*/ 6215684 h 6242906"/>
              <a:gd name="connsiteX439" fmla="*/ 1452677 w 4693774"/>
              <a:gd name="connsiteY439" fmla="*/ 6190493 h 6242906"/>
              <a:gd name="connsiteX440" fmla="*/ 1431988 w 4693774"/>
              <a:gd name="connsiteY440" fmla="*/ 6159300 h 6242906"/>
              <a:gd name="connsiteX441" fmla="*/ 1406651 w 4693774"/>
              <a:gd name="connsiteY441" fmla="*/ 6138266 h 6242906"/>
              <a:gd name="connsiteX442" fmla="*/ 1347060 w 4693774"/>
              <a:gd name="connsiteY442" fmla="*/ 6138413 h 6242906"/>
              <a:gd name="connsiteX443" fmla="*/ 1274400 w 4693774"/>
              <a:gd name="connsiteY443" fmla="*/ 6193994 h 6242906"/>
              <a:gd name="connsiteX444" fmla="*/ 1234489 w 4693774"/>
              <a:gd name="connsiteY444" fmla="*/ 6140782 h 6242906"/>
              <a:gd name="connsiteX445" fmla="*/ 1135364 w 4693774"/>
              <a:gd name="connsiteY445" fmla="*/ 6109623 h 6242906"/>
              <a:gd name="connsiteX446" fmla="*/ 1093523 w 4693774"/>
              <a:gd name="connsiteY446" fmla="*/ 6122611 h 6242906"/>
              <a:gd name="connsiteX447" fmla="*/ 1051681 w 4693774"/>
              <a:gd name="connsiteY447" fmla="*/ 6135596 h 6242906"/>
              <a:gd name="connsiteX448" fmla="*/ 1037481 w 4693774"/>
              <a:gd name="connsiteY448" fmla="*/ 6125325 h 6242906"/>
              <a:gd name="connsiteX449" fmla="*/ 1024265 w 4693774"/>
              <a:gd name="connsiteY449" fmla="*/ 6121169 h 6242906"/>
              <a:gd name="connsiteX450" fmla="*/ 1013469 w 4693774"/>
              <a:gd name="connsiteY450" fmla="*/ 6053873 h 6242906"/>
              <a:gd name="connsiteX451" fmla="*/ 986660 w 4693774"/>
              <a:gd name="connsiteY451" fmla="*/ 6023662 h 6242906"/>
              <a:gd name="connsiteX452" fmla="*/ 972086 w 4693774"/>
              <a:gd name="connsiteY452" fmla="*/ 5991489 h 6242906"/>
              <a:gd name="connsiteX453" fmla="*/ 959851 w 4693774"/>
              <a:gd name="connsiteY453" fmla="*/ 5993451 h 6242906"/>
              <a:gd name="connsiteX454" fmla="*/ 934628 w 4693774"/>
              <a:gd name="connsiteY454" fmla="*/ 5953573 h 6242906"/>
              <a:gd name="connsiteX455" fmla="*/ 910159 w 4693774"/>
              <a:gd name="connsiteY455" fmla="*/ 5957498 h 6242906"/>
              <a:gd name="connsiteX456" fmla="*/ 908197 w 4693774"/>
              <a:gd name="connsiteY456" fmla="*/ 5945264 h 6242906"/>
              <a:gd name="connsiteX457" fmla="*/ 859632 w 4693774"/>
              <a:gd name="connsiteY457" fmla="*/ 5975017 h 6242906"/>
              <a:gd name="connsiteX458" fmla="*/ 831380 w 4693774"/>
              <a:gd name="connsiteY458" fmla="*/ 6014061 h 6242906"/>
              <a:gd name="connsiteX459" fmla="*/ 806911 w 4693774"/>
              <a:gd name="connsiteY459" fmla="*/ 6017986 h 6242906"/>
              <a:gd name="connsiteX460" fmla="*/ 790751 w 4693774"/>
              <a:gd name="connsiteY460" fmla="*/ 5995480 h 6242906"/>
              <a:gd name="connsiteX461" fmla="*/ 780706 w 4693774"/>
              <a:gd name="connsiteY461" fmla="*/ 5971989 h 6242906"/>
              <a:gd name="connsiteX462" fmla="*/ 781805 w 4693774"/>
              <a:gd name="connsiteY462" fmla="*/ 5959263 h 6242906"/>
              <a:gd name="connsiteX463" fmla="*/ 782900 w 4693774"/>
              <a:gd name="connsiteY463" fmla="*/ 5946538 h 6242906"/>
              <a:gd name="connsiteX464" fmla="*/ 795134 w 4693774"/>
              <a:gd name="connsiteY464" fmla="*/ 5944575 h 6242906"/>
              <a:gd name="connsiteX465" fmla="*/ 791208 w 4693774"/>
              <a:gd name="connsiteY465" fmla="*/ 5920103 h 6242906"/>
              <a:gd name="connsiteX466" fmla="*/ 803443 w 4693774"/>
              <a:gd name="connsiteY466" fmla="*/ 5918140 h 6242906"/>
              <a:gd name="connsiteX467" fmla="*/ 806127 w 4693774"/>
              <a:gd name="connsiteY467" fmla="*/ 5895747 h 6242906"/>
              <a:gd name="connsiteX468" fmla="*/ 806845 w 4693774"/>
              <a:gd name="connsiteY468" fmla="*/ 5861120 h 6242906"/>
              <a:gd name="connsiteX469" fmla="*/ 794611 w 4693774"/>
              <a:gd name="connsiteY469" fmla="*/ 5863083 h 6242906"/>
              <a:gd name="connsiteX470" fmla="*/ 790685 w 4693774"/>
              <a:gd name="connsiteY470" fmla="*/ 5838614 h 6242906"/>
              <a:gd name="connsiteX471" fmla="*/ 763272 w 4693774"/>
              <a:gd name="connsiteY471" fmla="*/ 5824186 h 6242906"/>
              <a:gd name="connsiteX472" fmla="*/ 740879 w 4693774"/>
              <a:gd name="connsiteY472" fmla="*/ 5821501 h 6242906"/>
              <a:gd name="connsiteX473" fmla="*/ 718486 w 4693774"/>
              <a:gd name="connsiteY473" fmla="*/ 5818817 h 6242906"/>
              <a:gd name="connsiteX474" fmla="*/ 701342 w 4693774"/>
              <a:gd name="connsiteY474" fmla="*/ 5790196 h 6242906"/>
              <a:gd name="connsiteX475" fmla="*/ 680538 w 4693774"/>
              <a:gd name="connsiteY475" fmla="*/ 5777844 h 6242906"/>
              <a:gd name="connsiteX476" fmla="*/ 666831 w 4693774"/>
              <a:gd name="connsiteY476" fmla="*/ 5770630 h 6242906"/>
              <a:gd name="connsiteX477" fmla="*/ 662906 w 4693774"/>
              <a:gd name="connsiteY477" fmla="*/ 5746161 h 6242906"/>
              <a:gd name="connsiteX478" fmla="*/ 647119 w 4693774"/>
              <a:gd name="connsiteY478" fmla="*/ 5745557 h 6242906"/>
              <a:gd name="connsiteX479" fmla="*/ 637452 w 4693774"/>
              <a:gd name="connsiteY479" fmla="*/ 5743967 h 6242906"/>
              <a:gd name="connsiteX480" fmla="*/ 633526 w 4693774"/>
              <a:gd name="connsiteY480" fmla="*/ 5719498 h 6242906"/>
              <a:gd name="connsiteX481" fmla="*/ 621292 w 4693774"/>
              <a:gd name="connsiteY481" fmla="*/ 5721461 h 6242906"/>
              <a:gd name="connsiteX482" fmla="*/ 610496 w 4693774"/>
              <a:gd name="connsiteY482" fmla="*/ 5654166 h 6242906"/>
              <a:gd name="connsiteX483" fmla="*/ 575492 w 4693774"/>
              <a:gd name="connsiteY483" fmla="*/ 5631546 h 6242906"/>
              <a:gd name="connsiteX484" fmla="*/ 556878 w 4693774"/>
              <a:gd name="connsiteY484" fmla="*/ 5593744 h 6242906"/>
              <a:gd name="connsiteX485" fmla="*/ 544640 w 4693774"/>
              <a:gd name="connsiteY485" fmla="*/ 5595707 h 6242906"/>
              <a:gd name="connsiteX486" fmla="*/ 544380 w 4693774"/>
              <a:gd name="connsiteY486" fmla="*/ 5554960 h 6242906"/>
              <a:gd name="connsiteX487" fmla="*/ 543139 w 4693774"/>
              <a:gd name="connsiteY487" fmla="*/ 5508095 h 6242906"/>
              <a:gd name="connsiteX488" fmla="*/ 482797 w 4693774"/>
              <a:gd name="connsiteY488" fmla="*/ 5464437 h 6242906"/>
              <a:gd name="connsiteX489" fmla="*/ 425627 w 4693774"/>
              <a:gd name="connsiteY489" fmla="*/ 5401445 h 6242906"/>
              <a:gd name="connsiteX490" fmla="*/ 434918 w 4693774"/>
              <a:gd name="connsiteY490" fmla="*/ 5381129 h 6242906"/>
              <a:gd name="connsiteX491" fmla="*/ 396251 w 4693774"/>
              <a:gd name="connsiteY491" fmla="*/ 5374782 h 6242906"/>
              <a:gd name="connsiteX492" fmla="*/ 378125 w 4693774"/>
              <a:gd name="connsiteY492" fmla="*/ 5340042 h 6242906"/>
              <a:gd name="connsiteX493" fmla="*/ 356831 w 4693774"/>
              <a:gd name="connsiteY493" fmla="*/ 5324632 h 6242906"/>
              <a:gd name="connsiteX494" fmla="*/ 332358 w 4693774"/>
              <a:gd name="connsiteY494" fmla="*/ 5328558 h 6242906"/>
              <a:gd name="connsiteX495" fmla="*/ 313140 w 4693774"/>
              <a:gd name="connsiteY495" fmla="*/ 5306538 h 6242906"/>
              <a:gd name="connsiteX496" fmla="*/ 293919 w 4693774"/>
              <a:gd name="connsiteY496" fmla="*/ 5284523 h 6242906"/>
              <a:gd name="connsiteX497" fmla="*/ 257215 w 4693774"/>
              <a:gd name="connsiteY497" fmla="*/ 5290411 h 6242906"/>
              <a:gd name="connsiteX498" fmla="*/ 254271 w 4693774"/>
              <a:gd name="connsiteY498" fmla="*/ 5272058 h 6242906"/>
              <a:gd name="connsiteX499" fmla="*/ 193322 w 4693774"/>
              <a:gd name="connsiteY499" fmla="*/ 5244187 h 6242906"/>
              <a:gd name="connsiteX500" fmla="*/ 182299 w 4693774"/>
              <a:gd name="connsiteY500" fmla="*/ 5214576 h 6242906"/>
              <a:gd name="connsiteX501" fmla="*/ 157827 w 4693774"/>
              <a:gd name="connsiteY501" fmla="*/ 5218502 h 6242906"/>
              <a:gd name="connsiteX502" fmla="*/ 141667 w 4693774"/>
              <a:gd name="connsiteY502" fmla="*/ 5195996 h 6242906"/>
              <a:gd name="connsiteX503" fmla="*/ 129432 w 4693774"/>
              <a:gd name="connsiteY503" fmla="*/ 5197958 h 6242906"/>
              <a:gd name="connsiteX504" fmla="*/ 109838 w 4693774"/>
              <a:gd name="connsiteY504" fmla="*/ 5154041 h 6242906"/>
              <a:gd name="connsiteX505" fmla="*/ 74833 w 4693774"/>
              <a:gd name="connsiteY505" fmla="*/ 5131417 h 6242906"/>
              <a:gd name="connsiteX506" fmla="*/ 68945 w 4693774"/>
              <a:gd name="connsiteY506" fmla="*/ 5094710 h 6242906"/>
              <a:gd name="connsiteX507" fmla="*/ 56707 w 4693774"/>
              <a:gd name="connsiteY507" fmla="*/ 5096673 h 6242906"/>
              <a:gd name="connsiteX508" fmla="*/ 40777 w 4693774"/>
              <a:gd name="connsiteY508" fmla="*/ 5036478 h 6242906"/>
              <a:gd name="connsiteX509" fmla="*/ 20692 w 4693774"/>
              <a:gd name="connsiteY509" fmla="*/ 4989503 h 6242906"/>
              <a:gd name="connsiteX510" fmla="*/ 3777 w 4693774"/>
              <a:gd name="connsiteY510" fmla="*/ 4923189 h 6242906"/>
              <a:gd name="connsiteX511" fmla="*/ 13035 w 4693774"/>
              <a:gd name="connsiteY511" fmla="*/ 4824442 h 6242906"/>
              <a:gd name="connsiteX512" fmla="*/ 57791 w 4693774"/>
              <a:gd name="connsiteY512" fmla="*/ 4751371 h 6242906"/>
              <a:gd name="connsiteX513" fmla="*/ 55828 w 4693774"/>
              <a:gd name="connsiteY513" fmla="*/ 4739137 h 6242906"/>
              <a:gd name="connsiteX514" fmla="*/ 92532 w 4693774"/>
              <a:gd name="connsiteY514" fmla="*/ 4733249 h 6242906"/>
              <a:gd name="connsiteX515" fmla="*/ 104393 w 4693774"/>
              <a:gd name="connsiteY515" fmla="*/ 4709384 h 6242906"/>
              <a:gd name="connsiteX516" fmla="*/ 116250 w 4693774"/>
              <a:gd name="connsiteY516" fmla="*/ 4685519 h 6242906"/>
              <a:gd name="connsiteX517" fmla="*/ 140723 w 4693774"/>
              <a:gd name="connsiteY517" fmla="*/ 4681593 h 6242906"/>
              <a:gd name="connsiteX518" fmla="*/ 138760 w 4693774"/>
              <a:gd name="connsiteY518" fmla="*/ 4669359 h 6242906"/>
              <a:gd name="connsiteX519" fmla="*/ 157114 w 4693774"/>
              <a:gd name="connsiteY519" fmla="*/ 4666414 h 6242906"/>
              <a:gd name="connsiteX520" fmla="*/ 155150 w 4693774"/>
              <a:gd name="connsiteY520" fmla="*/ 4654176 h 6242906"/>
              <a:gd name="connsiteX521" fmla="*/ 191854 w 4693774"/>
              <a:gd name="connsiteY521" fmla="*/ 4648288 h 6242906"/>
              <a:gd name="connsiteX522" fmla="*/ 189891 w 4693774"/>
              <a:gd name="connsiteY522" fmla="*/ 4636054 h 6242906"/>
              <a:gd name="connsiteX523" fmla="*/ 208245 w 4693774"/>
              <a:gd name="connsiteY523" fmla="*/ 4633109 h 6242906"/>
              <a:gd name="connsiteX524" fmla="*/ 206282 w 4693774"/>
              <a:gd name="connsiteY524" fmla="*/ 4620875 h 6242906"/>
              <a:gd name="connsiteX525" fmla="*/ 276145 w 4693774"/>
              <a:gd name="connsiteY525" fmla="*/ 4606531 h 6242906"/>
              <a:gd name="connsiteX526" fmla="*/ 339888 w 4693774"/>
              <a:gd name="connsiteY526" fmla="*/ 4593169 h 6242906"/>
              <a:gd name="connsiteX527" fmla="*/ 346988 w 4693774"/>
              <a:gd name="connsiteY527" fmla="*/ 4598303 h 6242906"/>
              <a:gd name="connsiteX528" fmla="*/ 360204 w 4693774"/>
              <a:gd name="connsiteY528" fmla="*/ 4602459 h 6242906"/>
              <a:gd name="connsiteX529" fmla="*/ 371457 w 4693774"/>
              <a:gd name="connsiteY529" fmla="*/ 4594377 h 6242906"/>
              <a:gd name="connsiteX530" fmla="*/ 394949 w 4693774"/>
              <a:gd name="connsiteY530" fmla="*/ 4584336 h 6242906"/>
              <a:gd name="connsiteX531" fmla="*/ 401672 w 4693774"/>
              <a:gd name="connsiteY531" fmla="*/ 4567568 h 6242906"/>
              <a:gd name="connsiteX532" fmla="*/ 415492 w 4693774"/>
              <a:gd name="connsiteY532" fmla="*/ 4555938 h 6242906"/>
              <a:gd name="connsiteX533" fmla="*/ 417455 w 4693774"/>
              <a:gd name="connsiteY533" fmla="*/ 4568173 h 6242906"/>
              <a:gd name="connsiteX534" fmla="*/ 594407 w 4693774"/>
              <a:gd name="connsiteY534" fmla="*/ 4615089 h 6242906"/>
              <a:gd name="connsiteX535" fmla="*/ 639913 w 4693774"/>
              <a:gd name="connsiteY535" fmla="*/ 4585823 h 6242906"/>
              <a:gd name="connsiteX536" fmla="*/ 671223 w 4693774"/>
              <a:gd name="connsiteY536" fmla="*/ 4546289 h 6242906"/>
              <a:gd name="connsiteX537" fmla="*/ 664727 w 4693774"/>
              <a:gd name="connsiteY537" fmla="*/ 4525369 h 6242906"/>
              <a:gd name="connsiteX538" fmla="*/ 658234 w 4693774"/>
              <a:gd name="connsiteY538" fmla="*/ 4504448 h 6242906"/>
              <a:gd name="connsiteX539" fmla="*/ 657366 w 4693774"/>
              <a:gd name="connsiteY539" fmla="*/ 4479485 h 6242906"/>
              <a:gd name="connsiteX540" fmla="*/ 655521 w 4693774"/>
              <a:gd name="connsiteY540" fmla="*/ 4448409 h 6242906"/>
              <a:gd name="connsiteX541" fmla="*/ 679990 w 4693774"/>
              <a:gd name="connsiteY541" fmla="*/ 4444484 h 6242906"/>
              <a:gd name="connsiteX542" fmla="*/ 681316 w 4693774"/>
              <a:gd name="connsiteY542" fmla="*/ 4394070 h 6242906"/>
              <a:gd name="connsiteX543" fmla="*/ 682641 w 4693774"/>
              <a:gd name="connsiteY543" fmla="*/ 4343656 h 6242906"/>
              <a:gd name="connsiteX544" fmla="*/ 707110 w 4693774"/>
              <a:gd name="connsiteY544" fmla="*/ 4339731 h 6242906"/>
              <a:gd name="connsiteX545" fmla="*/ 705147 w 4693774"/>
              <a:gd name="connsiteY545" fmla="*/ 4327496 h 6242906"/>
              <a:gd name="connsiteX546" fmla="*/ 733773 w 4693774"/>
              <a:gd name="connsiteY546" fmla="*/ 4310355 h 6242906"/>
              <a:gd name="connsiteX547" fmla="*/ 737698 w 4693774"/>
              <a:gd name="connsiteY547" fmla="*/ 4334824 h 6242906"/>
              <a:gd name="connsiteX548" fmla="*/ 762171 w 4693774"/>
              <a:gd name="connsiteY548" fmla="*/ 4330898 h 6242906"/>
              <a:gd name="connsiteX549" fmla="*/ 755301 w 4693774"/>
              <a:gd name="connsiteY549" fmla="*/ 4288075 h 6242906"/>
              <a:gd name="connsiteX550" fmla="*/ 702203 w 4693774"/>
              <a:gd name="connsiteY550" fmla="*/ 4309143 h 6242906"/>
              <a:gd name="connsiteX551" fmla="*/ 686043 w 4693774"/>
              <a:gd name="connsiteY551" fmla="*/ 4286636 h 6242906"/>
              <a:gd name="connsiteX552" fmla="*/ 632949 w 4693774"/>
              <a:gd name="connsiteY552" fmla="*/ 4307703 h 6242906"/>
              <a:gd name="connsiteX553" fmla="*/ 630986 w 4693774"/>
              <a:gd name="connsiteY553" fmla="*/ 4295468 h 6242906"/>
              <a:gd name="connsiteX554" fmla="*/ 563691 w 4693774"/>
              <a:gd name="connsiteY554" fmla="*/ 4306264 h 6242906"/>
              <a:gd name="connsiteX555" fmla="*/ 565653 w 4693774"/>
              <a:gd name="connsiteY555" fmla="*/ 4318499 h 6242906"/>
              <a:gd name="connsiteX556" fmla="*/ 552437 w 4693774"/>
              <a:gd name="connsiteY556" fmla="*/ 4314342 h 6242906"/>
              <a:gd name="connsiteX557" fmla="*/ 533103 w 4693774"/>
              <a:gd name="connsiteY557" fmla="*/ 4311171 h 6242906"/>
              <a:gd name="connsiteX558" fmla="*/ 536277 w 4693774"/>
              <a:gd name="connsiteY558" fmla="*/ 4291836 h 6242906"/>
              <a:gd name="connsiteX559" fmla="*/ 540430 w 4693774"/>
              <a:gd name="connsiteY559" fmla="*/ 4278620 h 6242906"/>
              <a:gd name="connsiteX560" fmla="*/ 550098 w 4693774"/>
              <a:gd name="connsiteY560" fmla="*/ 4280206 h 6242906"/>
              <a:gd name="connsiteX561" fmla="*/ 559765 w 4693774"/>
              <a:gd name="connsiteY561" fmla="*/ 4281791 h 6242906"/>
              <a:gd name="connsiteX562" fmla="*/ 718825 w 4693774"/>
              <a:gd name="connsiteY562" fmla="*/ 4256275 h 6242906"/>
              <a:gd name="connsiteX563" fmla="*/ 720787 w 4693774"/>
              <a:gd name="connsiteY563" fmla="*/ 4268510 h 6242906"/>
              <a:gd name="connsiteX564" fmla="*/ 837021 w 4693774"/>
              <a:gd name="connsiteY564" fmla="*/ 4249863 h 6242906"/>
              <a:gd name="connsiteX565" fmla="*/ 844121 w 4693774"/>
              <a:gd name="connsiteY565" fmla="*/ 4255001 h 6242906"/>
              <a:gd name="connsiteX566" fmla="*/ 857337 w 4693774"/>
              <a:gd name="connsiteY566" fmla="*/ 4259157 h 6242906"/>
              <a:gd name="connsiteX567" fmla="*/ 863453 w 4693774"/>
              <a:gd name="connsiteY567" fmla="*/ 4258176 h 6242906"/>
              <a:gd name="connsiteX568" fmla="*/ 861490 w 4693774"/>
              <a:gd name="connsiteY568" fmla="*/ 4245938 h 6242906"/>
              <a:gd name="connsiteX569" fmla="*/ 885585 w 4693774"/>
              <a:gd name="connsiteY569" fmla="*/ 4220110 h 6242906"/>
              <a:gd name="connsiteX570" fmla="*/ 921915 w 4693774"/>
              <a:gd name="connsiteY570" fmla="*/ 4192320 h 6242906"/>
              <a:gd name="connsiteX571" fmla="*/ 917008 w 4693774"/>
              <a:gd name="connsiteY571" fmla="*/ 4161732 h 6242906"/>
              <a:gd name="connsiteX572" fmla="*/ 929243 w 4693774"/>
              <a:gd name="connsiteY572" fmla="*/ 4159769 h 6242906"/>
              <a:gd name="connsiteX573" fmla="*/ 909157 w 4693774"/>
              <a:gd name="connsiteY573" fmla="*/ 4112790 h 6242906"/>
              <a:gd name="connsiteX574" fmla="*/ 920411 w 4693774"/>
              <a:gd name="connsiteY574" fmla="*/ 4104712 h 6242906"/>
              <a:gd name="connsiteX575" fmla="*/ 958476 w 4693774"/>
              <a:gd name="connsiteY575" fmla="*/ 4126841 h 6242906"/>
              <a:gd name="connsiteX576" fmla="*/ 1014892 w 4693774"/>
              <a:gd name="connsiteY576" fmla="*/ 4146029 h 6242906"/>
              <a:gd name="connsiteX577" fmla="*/ 1030415 w 4693774"/>
              <a:gd name="connsiteY577" fmla="*/ 4105891 h 6242906"/>
              <a:gd name="connsiteX578" fmla="*/ 1033703 w 4693774"/>
              <a:gd name="connsiteY578" fmla="*/ 4067711 h 6242906"/>
              <a:gd name="connsiteX579" fmla="*/ 1013127 w 4693774"/>
              <a:gd name="connsiteY579" fmla="*/ 4017675 h 6242906"/>
              <a:gd name="connsiteX580" fmla="*/ 976156 w 4693774"/>
              <a:gd name="connsiteY580" fmla="*/ 3982817 h 6242906"/>
              <a:gd name="connsiteX581" fmla="*/ 938698 w 4693774"/>
              <a:gd name="connsiteY581" fmla="*/ 3944902 h 6242906"/>
              <a:gd name="connsiteX582" fmla="*/ 915668 w 4693774"/>
              <a:gd name="connsiteY582" fmla="*/ 3879569 h 6242906"/>
              <a:gd name="connsiteX583" fmla="*/ 936215 w 4693774"/>
              <a:gd name="connsiteY583" fmla="*/ 3851174 h 6242906"/>
              <a:gd name="connsiteX584" fmla="*/ 954566 w 4693774"/>
              <a:gd name="connsiteY584" fmla="*/ 3848230 h 6242906"/>
              <a:gd name="connsiteX585" fmla="*/ 952603 w 4693774"/>
              <a:gd name="connsiteY585" fmla="*/ 3835996 h 6242906"/>
              <a:gd name="connsiteX586" fmla="*/ 1000563 w 4693774"/>
              <a:gd name="connsiteY586" fmla="*/ 3822025 h 6242906"/>
              <a:gd name="connsiteX587" fmla="*/ 1039463 w 4693774"/>
              <a:gd name="connsiteY587" fmla="*/ 3790682 h 6242906"/>
              <a:gd name="connsiteX588" fmla="*/ 1045579 w 4693774"/>
              <a:gd name="connsiteY588" fmla="*/ 3789701 h 6242906"/>
              <a:gd name="connsiteX589" fmla="*/ 1049963 w 4693774"/>
              <a:gd name="connsiteY589" fmla="*/ 3738801 h 6242906"/>
              <a:gd name="connsiteX590" fmla="*/ 1067565 w 4693774"/>
              <a:gd name="connsiteY590" fmla="*/ 3692049 h 6242906"/>
              <a:gd name="connsiteX591" fmla="*/ 1044993 w 4693774"/>
              <a:gd name="connsiteY591" fmla="*/ 3551346 h 6242906"/>
              <a:gd name="connsiteX592" fmla="*/ 1057945 w 4693774"/>
              <a:gd name="connsiteY592" fmla="*/ 3514753 h 6242906"/>
              <a:gd name="connsiteX593" fmla="*/ 1077021 w 4693774"/>
              <a:gd name="connsiteY593" fmla="*/ 3477181 h 6242906"/>
              <a:gd name="connsiteX594" fmla="*/ 1101490 w 4693774"/>
              <a:gd name="connsiteY594" fmla="*/ 3473255 h 6242906"/>
              <a:gd name="connsiteX595" fmla="*/ 1099527 w 4693774"/>
              <a:gd name="connsiteY595" fmla="*/ 3461021 h 6242906"/>
              <a:gd name="connsiteX596" fmla="*/ 1117881 w 4693774"/>
              <a:gd name="connsiteY596" fmla="*/ 3458077 h 6242906"/>
              <a:gd name="connsiteX597" fmla="*/ 1127661 w 4693774"/>
              <a:gd name="connsiteY597" fmla="*/ 3440818 h 6242906"/>
              <a:gd name="connsiteX598" fmla="*/ 1137443 w 4693774"/>
              <a:gd name="connsiteY598" fmla="*/ 3423563 h 6242906"/>
              <a:gd name="connsiteX599" fmla="*/ 1149681 w 4693774"/>
              <a:gd name="connsiteY599" fmla="*/ 3421600 h 6242906"/>
              <a:gd name="connsiteX600" fmla="*/ 1136168 w 4693774"/>
              <a:gd name="connsiteY600" fmla="*/ 3298266 h 6242906"/>
              <a:gd name="connsiteX601" fmla="*/ 1183261 w 4693774"/>
              <a:gd name="connsiteY601" fmla="*/ 3259337 h 6242906"/>
              <a:gd name="connsiteX602" fmla="*/ 1214948 w 4693774"/>
              <a:gd name="connsiteY602" fmla="*/ 3241704 h 6242906"/>
              <a:gd name="connsiteX603" fmla="*/ 1230357 w 4693774"/>
              <a:gd name="connsiteY603" fmla="*/ 3220406 h 6242906"/>
              <a:gd name="connsiteX604" fmla="*/ 1228621 w 4693774"/>
              <a:gd name="connsiteY604" fmla="*/ 3170483 h 6242906"/>
              <a:gd name="connsiteX605" fmla="*/ 1216127 w 4693774"/>
              <a:gd name="connsiteY605" fmla="*/ 3131700 h 6242906"/>
              <a:gd name="connsiteX606" fmla="*/ 1203628 w 4693774"/>
              <a:gd name="connsiteY606" fmla="*/ 3092916 h 6242906"/>
              <a:gd name="connsiteX607" fmla="*/ 1205445 w 4693774"/>
              <a:gd name="connsiteY607" fmla="*/ 3045564 h 6242906"/>
              <a:gd name="connsiteX608" fmla="*/ 1254991 w 4693774"/>
              <a:gd name="connsiteY608" fmla="*/ 3021926 h 6242906"/>
              <a:gd name="connsiteX609" fmla="*/ 1255972 w 4693774"/>
              <a:gd name="connsiteY609" fmla="*/ 3028045 h 6242906"/>
              <a:gd name="connsiteX610" fmla="*/ 1276288 w 4693774"/>
              <a:gd name="connsiteY610" fmla="*/ 3037336 h 6242906"/>
              <a:gd name="connsiteX611" fmla="*/ 1290486 w 4693774"/>
              <a:gd name="connsiteY611" fmla="*/ 3047607 h 6242906"/>
              <a:gd name="connsiteX612" fmla="*/ 1302720 w 4693774"/>
              <a:gd name="connsiteY612" fmla="*/ 3045645 h 6242906"/>
              <a:gd name="connsiteX613" fmla="*/ 1306646 w 4693774"/>
              <a:gd name="connsiteY613" fmla="*/ 3070117 h 6242906"/>
              <a:gd name="connsiteX614" fmla="*/ 1344104 w 4693774"/>
              <a:gd name="connsiteY614" fmla="*/ 3108033 h 6242906"/>
              <a:gd name="connsiteX615" fmla="*/ 1380811 w 4693774"/>
              <a:gd name="connsiteY615" fmla="*/ 3102144 h 6242906"/>
              <a:gd name="connsiteX616" fmla="*/ 1378849 w 4693774"/>
              <a:gd name="connsiteY616" fmla="*/ 3089910 h 6242906"/>
              <a:gd name="connsiteX617" fmla="*/ 1405394 w 4693774"/>
              <a:gd name="connsiteY617" fmla="*/ 3079375 h 6242906"/>
              <a:gd name="connsiteX618" fmla="*/ 1431943 w 4693774"/>
              <a:gd name="connsiteY618" fmla="*/ 3068843 h 6242906"/>
              <a:gd name="connsiteX619" fmla="*/ 1445390 w 4693774"/>
              <a:gd name="connsiteY619" fmla="*/ 3035311 h 6242906"/>
              <a:gd name="connsiteX620" fmla="*/ 1469859 w 4693774"/>
              <a:gd name="connsiteY620" fmla="*/ 3031385 h 6242906"/>
              <a:gd name="connsiteX621" fmla="*/ 1494558 w 4693774"/>
              <a:gd name="connsiteY621" fmla="*/ 2989771 h 6242906"/>
              <a:gd name="connsiteX622" fmla="*/ 1517559 w 4693774"/>
              <a:gd name="connsiteY622" fmla="*/ 2976669 h 6242906"/>
              <a:gd name="connsiteX623" fmla="*/ 1534440 w 4693774"/>
              <a:gd name="connsiteY623" fmla="*/ 2964547 h 6242906"/>
              <a:gd name="connsiteX624" fmla="*/ 1540786 w 4693774"/>
              <a:gd name="connsiteY624" fmla="*/ 2925878 h 6242906"/>
              <a:gd name="connsiteX625" fmla="*/ 1553020 w 4693774"/>
              <a:gd name="connsiteY625" fmla="*/ 2923915 h 6242906"/>
              <a:gd name="connsiteX626" fmla="*/ 1539281 w 4693774"/>
              <a:gd name="connsiteY626" fmla="*/ 2838270 h 6242906"/>
              <a:gd name="connsiteX627" fmla="*/ 1554918 w 4693774"/>
              <a:gd name="connsiteY627" fmla="*/ 2779287 h 6242906"/>
              <a:gd name="connsiteX628" fmla="*/ 1592837 w 4693774"/>
              <a:gd name="connsiteY628" fmla="*/ 2741829 h 6242906"/>
              <a:gd name="connsiteX629" fmla="*/ 1588912 w 4693774"/>
              <a:gd name="connsiteY629" fmla="*/ 2717360 h 6242906"/>
              <a:gd name="connsiteX630" fmla="*/ 1612168 w 4693774"/>
              <a:gd name="connsiteY630" fmla="*/ 2745000 h 6242906"/>
              <a:gd name="connsiteX631" fmla="*/ 1648875 w 4693774"/>
              <a:gd name="connsiteY631" fmla="*/ 2739112 h 6242906"/>
              <a:gd name="connsiteX632" fmla="*/ 1650838 w 4693774"/>
              <a:gd name="connsiteY632" fmla="*/ 2751346 h 6242906"/>
              <a:gd name="connsiteX633" fmla="*/ 1800377 w 4693774"/>
              <a:gd name="connsiteY633" fmla="*/ 2783835 h 6242906"/>
              <a:gd name="connsiteX634" fmla="*/ 1833155 w 4693774"/>
              <a:gd name="connsiteY634" fmla="*/ 2753478 h 6242906"/>
              <a:gd name="connsiteX635" fmla="*/ 1841695 w 4693774"/>
              <a:gd name="connsiteY635" fmla="*/ 2689358 h 6242906"/>
              <a:gd name="connsiteX636" fmla="*/ 1831277 w 4693774"/>
              <a:gd name="connsiteY636" fmla="*/ 2643964 h 6242906"/>
              <a:gd name="connsiteX637" fmla="*/ 1819874 w 4693774"/>
              <a:gd name="connsiteY637" fmla="*/ 2592456 h 6242906"/>
              <a:gd name="connsiteX638" fmla="*/ 1840911 w 4693774"/>
              <a:gd name="connsiteY638" fmla="*/ 2567119 h 6242906"/>
              <a:gd name="connsiteX639" fmla="*/ 1875165 w 4693774"/>
              <a:gd name="connsiteY639" fmla="*/ 2545938 h 6242906"/>
              <a:gd name="connsiteX640" fmla="*/ 1939432 w 4693774"/>
              <a:gd name="connsiteY640" fmla="*/ 2614064 h 6242906"/>
              <a:gd name="connsiteX641" fmla="*/ 1991464 w 4693774"/>
              <a:gd name="connsiteY641" fmla="*/ 2684154 h 6242906"/>
              <a:gd name="connsiteX642" fmla="*/ 2012385 w 4693774"/>
              <a:gd name="connsiteY642" fmla="*/ 2677661 h 6242906"/>
              <a:gd name="connsiteX643" fmla="*/ 2033305 w 4693774"/>
              <a:gd name="connsiteY643" fmla="*/ 2671169 h 6242906"/>
              <a:gd name="connsiteX644" fmla="*/ 2031343 w 4693774"/>
              <a:gd name="connsiteY644" fmla="*/ 2658934 h 6242906"/>
              <a:gd name="connsiteX645" fmla="*/ 2129223 w 4693774"/>
              <a:gd name="connsiteY645" fmla="*/ 2643232 h 6242906"/>
              <a:gd name="connsiteX646" fmla="*/ 2164571 w 4693774"/>
              <a:gd name="connsiteY646" fmla="*/ 2609323 h 6242906"/>
              <a:gd name="connsiteX647" fmla="*/ 2185722 w 4693774"/>
              <a:gd name="connsiteY647" fmla="*/ 2565142 h 6242906"/>
              <a:gd name="connsiteX648" fmla="*/ 2197957 w 4693774"/>
              <a:gd name="connsiteY648" fmla="*/ 2563179 h 6242906"/>
              <a:gd name="connsiteX649" fmla="*/ 2187915 w 4693774"/>
              <a:gd name="connsiteY649" fmla="*/ 2539687 h 6242906"/>
              <a:gd name="connsiteX650" fmla="*/ 2180815 w 4693774"/>
              <a:gd name="connsiteY650" fmla="*/ 2534553 h 6242906"/>
              <a:gd name="connsiteX651" fmla="*/ 2170020 w 4693774"/>
              <a:gd name="connsiteY651" fmla="*/ 2467258 h 6242906"/>
              <a:gd name="connsiteX652" fmla="*/ 2182254 w 4693774"/>
              <a:gd name="connsiteY652" fmla="*/ 2465295 h 6242906"/>
              <a:gd name="connsiteX653" fmla="*/ 2183580 w 4693774"/>
              <a:gd name="connsiteY653" fmla="*/ 2414885 h 6242906"/>
              <a:gd name="connsiteX654" fmla="*/ 2226520 w 4693774"/>
              <a:gd name="connsiteY654" fmla="*/ 2389171 h 6242906"/>
              <a:gd name="connsiteX655" fmla="*/ 2302908 w 4693774"/>
              <a:gd name="connsiteY655" fmla="*/ 2474179 h 6242906"/>
              <a:gd name="connsiteX656" fmla="*/ 2319818 w 4693774"/>
              <a:gd name="connsiteY656" fmla="*/ 2540490 h 6242906"/>
              <a:gd name="connsiteX657" fmla="*/ 2341984 w 4693774"/>
              <a:gd name="connsiteY657" fmla="*/ 2580862 h 6242906"/>
              <a:gd name="connsiteX658" fmla="*/ 2427025 w 4693774"/>
              <a:gd name="connsiteY658" fmla="*/ 2582909 h 6242906"/>
              <a:gd name="connsiteX659" fmla="*/ 2445606 w 4693774"/>
              <a:gd name="connsiteY659" fmla="*/ 2542277 h 6242906"/>
              <a:gd name="connsiteX660" fmla="*/ 2456108 w 4693774"/>
              <a:gd name="connsiteY660" fmla="*/ 2490391 h 6242906"/>
              <a:gd name="connsiteX661" fmla="*/ 2392969 w 4693774"/>
              <a:gd name="connsiteY661" fmla="*/ 2487970 h 6242906"/>
              <a:gd name="connsiteX662" fmla="*/ 2349393 w 4693774"/>
              <a:gd name="connsiteY662" fmla="*/ 2451036 h 6242906"/>
              <a:gd name="connsiteX663" fmla="*/ 2337158 w 4693774"/>
              <a:gd name="connsiteY663" fmla="*/ 2452999 h 6242906"/>
              <a:gd name="connsiteX664" fmla="*/ 2302267 w 4693774"/>
              <a:gd name="connsiteY664" fmla="*/ 2411531 h 6242906"/>
              <a:gd name="connsiteX665" fmla="*/ 2281577 w 4693774"/>
              <a:gd name="connsiteY665" fmla="*/ 2380339 h 6242906"/>
              <a:gd name="connsiteX666" fmla="*/ 2283770 w 4693774"/>
              <a:gd name="connsiteY666" fmla="*/ 2354884 h 6242906"/>
              <a:gd name="connsiteX667" fmla="*/ 2286942 w 4693774"/>
              <a:gd name="connsiteY667" fmla="*/ 2335550 h 6242906"/>
              <a:gd name="connsiteX668" fmla="*/ 2269914 w 4693774"/>
              <a:gd name="connsiteY668" fmla="*/ 2288084 h 6242906"/>
              <a:gd name="connsiteX669" fmla="*/ 2242501 w 4693774"/>
              <a:gd name="connsiteY669" fmla="*/ 2273655 h 6242906"/>
              <a:gd name="connsiteX670" fmla="*/ 2208968 w 4693774"/>
              <a:gd name="connsiteY670" fmla="*/ 2260209 h 6242906"/>
              <a:gd name="connsiteX671" fmla="*/ 2173587 w 4693774"/>
              <a:gd name="connsiteY671" fmla="*/ 2215684 h 6242906"/>
              <a:gd name="connsiteX672" fmla="*/ 2206859 w 4693774"/>
              <a:gd name="connsiteY672" fmla="*/ 2188384 h 6242906"/>
              <a:gd name="connsiteX673" fmla="*/ 2205614 w 4693774"/>
              <a:gd name="connsiteY673" fmla="*/ 2141522 h 6242906"/>
              <a:gd name="connsiteX674" fmla="*/ 2198517 w 4693774"/>
              <a:gd name="connsiteY674" fmla="*/ 2136384 h 6242906"/>
              <a:gd name="connsiteX675" fmla="*/ 2203651 w 4693774"/>
              <a:gd name="connsiteY675" fmla="*/ 2129284 h 6242906"/>
              <a:gd name="connsiteX676" fmla="*/ 2189454 w 4693774"/>
              <a:gd name="connsiteY676" fmla="*/ 2119013 h 6242906"/>
              <a:gd name="connsiteX677" fmla="*/ 2162041 w 4693774"/>
              <a:gd name="connsiteY677" fmla="*/ 2104584 h 6242906"/>
              <a:gd name="connsiteX678" fmla="*/ 2120427 w 4693774"/>
              <a:gd name="connsiteY678" fmla="*/ 2079888 h 6242906"/>
              <a:gd name="connsiteX679" fmla="*/ 2130325 w 4693774"/>
              <a:gd name="connsiteY679" fmla="*/ 2043785 h 6242906"/>
              <a:gd name="connsiteX680" fmla="*/ 2145731 w 4693774"/>
              <a:gd name="connsiteY680" fmla="*/ 2022488 h 6242906"/>
              <a:gd name="connsiteX681" fmla="*/ 2156610 w 4693774"/>
              <a:gd name="connsiteY681" fmla="*/ 1992507 h 6242906"/>
              <a:gd name="connsiteX682" fmla="*/ 2153897 w 4693774"/>
              <a:gd name="connsiteY682" fmla="*/ 1936468 h 6242906"/>
              <a:gd name="connsiteX683" fmla="*/ 2166132 w 4693774"/>
              <a:gd name="connsiteY683" fmla="*/ 1934506 h 6242906"/>
              <a:gd name="connsiteX684" fmla="*/ 2146420 w 4693774"/>
              <a:gd name="connsiteY684" fmla="*/ 1909429 h 6242906"/>
              <a:gd name="connsiteX685" fmla="*/ 2122554 w 4693774"/>
              <a:gd name="connsiteY685" fmla="*/ 1897568 h 6242906"/>
              <a:gd name="connsiteX686" fmla="*/ 2118629 w 4693774"/>
              <a:gd name="connsiteY686" fmla="*/ 1873099 h 6242906"/>
              <a:gd name="connsiteX687" fmla="*/ 2106395 w 4693774"/>
              <a:gd name="connsiteY687" fmla="*/ 1875062 h 6242906"/>
              <a:gd name="connsiteX688" fmla="*/ 2099525 w 4693774"/>
              <a:gd name="connsiteY688" fmla="*/ 1832239 h 6242906"/>
              <a:gd name="connsiteX689" fmla="*/ 2176714 w 4693774"/>
              <a:gd name="connsiteY689" fmla="*/ 1785341 h 6242906"/>
              <a:gd name="connsiteX690" fmla="*/ 2168717 w 4693774"/>
              <a:gd name="connsiteY690" fmla="*/ 1676812 h 6242906"/>
              <a:gd name="connsiteX691" fmla="*/ 2187071 w 4693774"/>
              <a:gd name="connsiteY691" fmla="*/ 1673868 h 6242906"/>
              <a:gd name="connsiteX692" fmla="*/ 2209200 w 4693774"/>
              <a:gd name="connsiteY692" fmla="*/ 1635802 h 6242906"/>
              <a:gd name="connsiteX693" fmla="*/ 2233296 w 4693774"/>
              <a:gd name="connsiteY693" fmla="*/ 1609978 h 6242906"/>
              <a:gd name="connsiteX694" fmla="*/ 2245530 w 4693774"/>
              <a:gd name="connsiteY694" fmla="*/ 1608016 h 6242906"/>
              <a:gd name="connsiteX695" fmla="*/ 2237679 w 4693774"/>
              <a:gd name="connsiteY695" fmla="*/ 1559074 h 6242906"/>
              <a:gd name="connsiteX696" fmla="*/ 2272536 w 4693774"/>
              <a:gd name="connsiteY696" fmla="*/ 1522103 h 6242906"/>
              <a:gd name="connsiteX697" fmla="*/ 2305432 w 4693774"/>
              <a:gd name="connsiteY697" fmla="*/ 1472905 h 6242906"/>
              <a:gd name="connsiteX698" fmla="*/ 2303469 w 4693774"/>
              <a:gd name="connsiteY698" fmla="*/ 1460667 h 6242906"/>
              <a:gd name="connsiteX699" fmla="*/ 2334057 w 4693774"/>
              <a:gd name="connsiteY699" fmla="*/ 1455760 h 6242906"/>
              <a:gd name="connsiteX700" fmla="*/ 2351920 w 4693774"/>
              <a:gd name="connsiteY700" fmla="*/ 1449758 h 6242906"/>
              <a:gd name="connsiteX701" fmla="*/ 2363664 w 4693774"/>
              <a:gd name="connsiteY701" fmla="*/ 1444737 h 6242906"/>
              <a:gd name="connsiteX702" fmla="*/ 2379450 w 4693774"/>
              <a:gd name="connsiteY702" fmla="*/ 1445342 h 6242906"/>
              <a:gd name="connsiteX703" fmla="*/ 2395233 w 4693774"/>
              <a:gd name="connsiteY703" fmla="*/ 1445946 h 6242906"/>
              <a:gd name="connsiteX704" fmla="*/ 2429487 w 4693774"/>
              <a:gd name="connsiteY704" fmla="*/ 1424765 h 6242906"/>
              <a:gd name="connsiteX705" fmla="*/ 2433266 w 4693774"/>
              <a:gd name="connsiteY705" fmla="*/ 1389644 h 6242906"/>
              <a:gd name="connsiteX706" fmla="*/ 2440103 w 4693774"/>
              <a:gd name="connsiteY706" fmla="*/ 1354035 h 6242906"/>
              <a:gd name="connsiteX707" fmla="*/ 2483530 w 4693774"/>
              <a:gd name="connsiteY707" fmla="*/ 1331383 h 6242906"/>
              <a:gd name="connsiteX708" fmla="*/ 2485493 w 4693774"/>
              <a:gd name="connsiteY708" fmla="*/ 1343617 h 6242906"/>
              <a:gd name="connsiteX709" fmla="*/ 2509357 w 4693774"/>
              <a:gd name="connsiteY709" fmla="*/ 1355474 h 6242906"/>
              <a:gd name="connsiteX710" fmla="*/ 2538360 w 4693774"/>
              <a:gd name="connsiteY710" fmla="*/ 1360235 h 6242906"/>
              <a:gd name="connsiteX711" fmla="*/ 2555732 w 4693774"/>
              <a:gd name="connsiteY711" fmla="*/ 1351175 h 6242906"/>
              <a:gd name="connsiteX712" fmla="*/ 2553769 w 4693774"/>
              <a:gd name="connsiteY712" fmla="*/ 1338937 h 6242906"/>
              <a:gd name="connsiteX713" fmla="*/ 2583376 w 4693774"/>
              <a:gd name="connsiteY713" fmla="*/ 1327915 h 6242906"/>
              <a:gd name="connsiteX714" fmla="*/ 2611133 w 4693774"/>
              <a:gd name="connsiteY714" fmla="*/ 1285810 h 6242906"/>
              <a:gd name="connsiteX715" fmla="*/ 2654073 w 4693774"/>
              <a:gd name="connsiteY715" fmla="*/ 1260096 h 6242906"/>
              <a:gd name="connsiteX716" fmla="*/ 2690059 w 4693774"/>
              <a:gd name="connsiteY716" fmla="*/ 1288838 h 6242906"/>
              <a:gd name="connsiteX717" fmla="*/ 2742436 w 4693774"/>
              <a:gd name="connsiteY717" fmla="*/ 1302398 h 6242906"/>
              <a:gd name="connsiteX718" fmla="*/ 2740473 w 4693774"/>
              <a:gd name="connsiteY718" fmla="*/ 1290164 h 6242906"/>
              <a:gd name="connsiteX719" fmla="*/ 2757468 w 4693774"/>
              <a:gd name="connsiteY719" fmla="*/ 1259198 h 6242906"/>
              <a:gd name="connsiteX720" fmla="*/ 2774463 w 4693774"/>
              <a:gd name="connsiteY720" fmla="*/ 1228233 h 6242906"/>
              <a:gd name="connsiteX721" fmla="*/ 3221735 w 4693774"/>
              <a:gd name="connsiteY721" fmla="*/ 1043530 h 6242906"/>
              <a:gd name="connsiteX722" fmla="*/ 3259193 w 4693774"/>
              <a:gd name="connsiteY722" fmla="*/ 1081449 h 6242906"/>
              <a:gd name="connsiteX723" fmla="*/ 3258588 w 4693774"/>
              <a:gd name="connsiteY723" fmla="*/ 1097232 h 6242906"/>
              <a:gd name="connsiteX724" fmla="*/ 3250884 w 4693774"/>
              <a:gd name="connsiteY724" fmla="*/ 1107881 h 6242906"/>
              <a:gd name="connsiteX725" fmla="*/ 3200734 w 4693774"/>
              <a:gd name="connsiteY725" fmla="*/ 1147301 h 6242906"/>
              <a:gd name="connsiteX726" fmla="*/ 3151041 w 4693774"/>
              <a:gd name="connsiteY726" fmla="*/ 1111348 h 6242906"/>
              <a:gd name="connsiteX727" fmla="*/ 3162031 w 4693774"/>
              <a:gd name="connsiteY727" fmla="*/ 1062521 h 6242906"/>
              <a:gd name="connsiteX728" fmla="*/ 3221735 w 4693774"/>
              <a:gd name="connsiteY728" fmla="*/ 1043530 h 6242906"/>
              <a:gd name="connsiteX729" fmla="*/ 3317858 w 4693774"/>
              <a:gd name="connsiteY729" fmla="*/ 312755 h 6242906"/>
              <a:gd name="connsiteX730" fmla="*/ 3324955 w 4693774"/>
              <a:gd name="connsiteY730" fmla="*/ 317893 h 6242906"/>
              <a:gd name="connsiteX731" fmla="*/ 3332055 w 4693774"/>
              <a:gd name="connsiteY731" fmla="*/ 323027 h 6242906"/>
              <a:gd name="connsiteX732" fmla="*/ 3383941 w 4693774"/>
              <a:gd name="connsiteY732" fmla="*/ 333529 h 6242906"/>
              <a:gd name="connsiteX733" fmla="*/ 3424570 w 4693774"/>
              <a:gd name="connsiteY733" fmla="*/ 352110 h 6242906"/>
              <a:gd name="connsiteX734" fmla="*/ 3449042 w 4693774"/>
              <a:gd name="connsiteY734" fmla="*/ 348184 h 6242906"/>
              <a:gd name="connsiteX735" fmla="*/ 3471322 w 4693774"/>
              <a:gd name="connsiteY735" fmla="*/ 369712 h 6242906"/>
              <a:gd name="connsiteX736" fmla="*/ 3475247 w 4693774"/>
              <a:gd name="connsiteY736" fmla="*/ 394181 h 6242906"/>
              <a:gd name="connsiteX737" fmla="*/ 3487482 w 4693774"/>
              <a:gd name="connsiteY737" fmla="*/ 392219 h 6242906"/>
              <a:gd name="connsiteX738" fmla="*/ 3502170 w 4693774"/>
              <a:gd name="connsiteY738" fmla="*/ 405552 h 6242906"/>
              <a:gd name="connsiteX739" fmla="*/ 3516858 w 4693774"/>
              <a:gd name="connsiteY739" fmla="*/ 418882 h 6242906"/>
              <a:gd name="connsiteX740" fmla="*/ 3527653 w 4693774"/>
              <a:gd name="connsiteY740" fmla="*/ 486177 h 6242906"/>
              <a:gd name="connsiteX741" fmla="*/ 3533772 w 4693774"/>
              <a:gd name="connsiteY741" fmla="*/ 485195 h 6242906"/>
              <a:gd name="connsiteX742" fmla="*/ 3536716 w 4693774"/>
              <a:gd name="connsiteY742" fmla="*/ 503549 h 6242906"/>
              <a:gd name="connsiteX743" fmla="*/ 3541392 w 4693774"/>
              <a:gd name="connsiteY743" fmla="*/ 571822 h 6242906"/>
              <a:gd name="connsiteX744" fmla="*/ 3529158 w 4693774"/>
              <a:gd name="connsiteY744" fmla="*/ 573785 h 6242906"/>
              <a:gd name="connsiteX745" fmla="*/ 3526474 w 4693774"/>
              <a:gd name="connsiteY745" fmla="*/ 596178 h 6242906"/>
              <a:gd name="connsiteX746" fmla="*/ 3523794 w 4693774"/>
              <a:gd name="connsiteY746" fmla="*/ 618574 h 6242906"/>
              <a:gd name="connsiteX747" fmla="*/ 3499321 w 4693774"/>
              <a:gd name="connsiteY747" fmla="*/ 622500 h 6242906"/>
              <a:gd name="connsiteX748" fmla="*/ 3486859 w 4693774"/>
              <a:gd name="connsiteY748" fmla="*/ 662147 h 6242906"/>
              <a:gd name="connsiteX749" fmla="*/ 3474621 w 4693774"/>
              <a:gd name="connsiteY749" fmla="*/ 664110 h 6242906"/>
              <a:gd name="connsiteX750" fmla="*/ 3461668 w 4693774"/>
              <a:gd name="connsiteY750" fmla="*/ 700700 h 6242906"/>
              <a:gd name="connsiteX751" fmla="*/ 3414199 w 4693774"/>
              <a:gd name="connsiteY751" fmla="*/ 717728 h 6242906"/>
              <a:gd name="connsiteX752" fmla="*/ 3412236 w 4693774"/>
              <a:gd name="connsiteY752" fmla="*/ 705493 h 6242906"/>
              <a:gd name="connsiteX753" fmla="*/ 3330513 w 4693774"/>
              <a:gd name="connsiteY753" fmla="*/ 743706 h 6242906"/>
              <a:gd name="connsiteX754" fmla="*/ 3328550 w 4693774"/>
              <a:gd name="connsiteY754" fmla="*/ 731468 h 6242906"/>
              <a:gd name="connsiteX755" fmla="*/ 3304081 w 4693774"/>
              <a:gd name="connsiteY755" fmla="*/ 735393 h 6242906"/>
              <a:gd name="connsiteX756" fmla="*/ 3287921 w 4693774"/>
              <a:gd name="connsiteY756" fmla="*/ 712886 h 6242906"/>
              <a:gd name="connsiteX757" fmla="*/ 3225763 w 4693774"/>
              <a:gd name="connsiteY757" fmla="*/ 716582 h 6242906"/>
              <a:gd name="connsiteX758" fmla="*/ 3180714 w 4693774"/>
              <a:gd name="connsiteY758" fmla="*/ 670471 h 6242906"/>
              <a:gd name="connsiteX759" fmla="*/ 3131971 w 4693774"/>
              <a:gd name="connsiteY759" fmla="*/ 562202 h 6242906"/>
              <a:gd name="connsiteX760" fmla="*/ 3144205 w 4693774"/>
              <a:gd name="connsiteY760" fmla="*/ 560239 h 6242906"/>
              <a:gd name="connsiteX761" fmla="*/ 3121175 w 4693774"/>
              <a:gd name="connsiteY761" fmla="*/ 494907 h 6242906"/>
              <a:gd name="connsiteX762" fmla="*/ 3173028 w 4693774"/>
              <a:gd name="connsiteY762" fmla="*/ 426978 h 6242906"/>
              <a:gd name="connsiteX763" fmla="*/ 3199431 w 4693774"/>
              <a:gd name="connsiteY763" fmla="*/ 356852 h 6242906"/>
              <a:gd name="connsiteX764" fmla="*/ 3223900 w 4693774"/>
              <a:gd name="connsiteY764" fmla="*/ 352926 h 6242906"/>
              <a:gd name="connsiteX765" fmla="*/ 3221937 w 4693774"/>
              <a:gd name="connsiteY765" fmla="*/ 340692 h 6242906"/>
              <a:gd name="connsiteX766" fmla="*/ 3250449 w 4693774"/>
              <a:gd name="connsiteY766" fmla="*/ 342395 h 6242906"/>
              <a:gd name="connsiteX767" fmla="*/ 3278960 w 4693774"/>
              <a:gd name="connsiteY767" fmla="*/ 344094 h 6242906"/>
              <a:gd name="connsiteX768" fmla="*/ 3276998 w 4693774"/>
              <a:gd name="connsiteY768" fmla="*/ 331859 h 6242906"/>
              <a:gd name="connsiteX769" fmla="*/ 3307586 w 4693774"/>
              <a:gd name="connsiteY769" fmla="*/ 326952 h 6242906"/>
              <a:gd name="connsiteX770" fmla="*/ 3305623 w 4693774"/>
              <a:gd name="connsiteY770" fmla="*/ 314717 h 6242906"/>
              <a:gd name="connsiteX771" fmla="*/ 3332677 w 4693774"/>
              <a:gd name="connsiteY771" fmla="*/ 53095 h 6242906"/>
              <a:gd name="connsiteX772" fmla="*/ 3341510 w 4693774"/>
              <a:gd name="connsiteY772" fmla="*/ 108156 h 6242906"/>
              <a:gd name="connsiteX773" fmla="*/ 3353744 w 4693774"/>
              <a:gd name="connsiteY773" fmla="*/ 106193 h 6242906"/>
              <a:gd name="connsiteX774" fmla="*/ 3361826 w 4693774"/>
              <a:gd name="connsiteY774" fmla="*/ 117446 h 6242906"/>
              <a:gd name="connsiteX775" fmla="*/ 3370889 w 4693774"/>
              <a:gd name="connsiteY775" fmla="*/ 134818 h 6242906"/>
              <a:gd name="connsiteX776" fmla="*/ 3366733 w 4693774"/>
              <a:gd name="connsiteY776" fmla="*/ 148034 h 6242906"/>
              <a:gd name="connsiteX777" fmla="*/ 3364540 w 4693774"/>
              <a:gd name="connsiteY777" fmla="*/ 173488 h 6242906"/>
              <a:gd name="connsiteX778" fmla="*/ 3338107 w 4693774"/>
              <a:gd name="connsiteY778" fmla="*/ 165176 h 6242906"/>
              <a:gd name="connsiteX779" fmla="*/ 3331238 w 4693774"/>
              <a:gd name="connsiteY779" fmla="*/ 122353 h 6242906"/>
              <a:gd name="connsiteX780" fmla="*/ 3325350 w 4693774"/>
              <a:gd name="connsiteY780" fmla="*/ 85650 h 6242906"/>
              <a:gd name="connsiteX781" fmla="*/ 3332677 w 4693774"/>
              <a:gd name="connsiteY781" fmla="*/ 53095 h 6242906"/>
              <a:gd name="connsiteX782" fmla="*/ 4250614 w 4693774"/>
              <a:gd name="connsiteY782" fmla="*/ 25071 h 6242906"/>
              <a:gd name="connsiteX783" fmla="*/ 4283919 w 4693774"/>
              <a:gd name="connsiteY783" fmla="*/ 76202 h 6242906"/>
              <a:gd name="connsiteX784" fmla="*/ 4267298 w 4693774"/>
              <a:gd name="connsiteY784" fmla="*/ 129070 h 6242906"/>
              <a:gd name="connsiteX785" fmla="*/ 4235270 w 4693774"/>
              <a:gd name="connsiteY785" fmla="*/ 203231 h 6242906"/>
              <a:gd name="connsiteX786" fmla="*/ 4204682 w 4693774"/>
              <a:gd name="connsiteY786" fmla="*/ 208138 h 6242906"/>
              <a:gd name="connsiteX787" fmla="*/ 4198270 w 4693774"/>
              <a:gd name="connsiteY787" fmla="*/ 89942 h 6242906"/>
              <a:gd name="connsiteX788" fmla="*/ 4250614 w 4693774"/>
              <a:gd name="connsiteY788" fmla="*/ 25071 h 6242906"/>
              <a:gd name="connsiteX789" fmla="*/ 3311614 w 4693774"/>
              <a:gd name="connsiteY789" fmla="*/ 0 h 6242906"/>
              <a:gd name="connsiteX790" fmla="*/ 3310028 w 4693774"/>
              <a:gd name="connsiteY790" fmla="*/ 9667 h 6242906"/>
              <a:gd name="connsiteX791" fmla="*/ 3302323 w 4693774"/>
              <a:gd name="connsiteY791" fmla="*/ 20313 h 6242906"/>
              <a:gd name="connsiteX792" fmla="*/ 3299379 w 4693774"/>
              <a:gd name="connsiteY792" fmla="*/ 1963 h 624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</a:cxnLst>
            <a:rect l="l" t="t" r="r" b="b"/>
            <a:pathLst>
              <a:path w="4693774" h="6242906">
                <a:moveTo>
                  <a:pt x="3058782" y="5895193"/>
                </a:moveTo>
                <a:cubicBezTo>
                  <a:pt x="3067443" y="5923088"/>
                  <a:pt x="3076628" y="5947759"/>
                  <a:pt x="3086345" y="5969208"/>
                </a:cubicBezTo>
                <a:cubicBezTo>
                  <a:pt x="3096063" y="5990660"/>
                  <a:pt x="3104594" y="6011254"/>
                  <a:pt x="3111943" y="6030992"/>
                </a:cubicBezTo>
                <a:lnTo>
                  <a:pt x="3081354" y="6035899"/>
                </a:lnTo>
                <a:cubicBezTo>
                  <a:pt x="3080046" y="6027741"/>
                  <a:pt x="3076045" y="6015834"/>
                  <a:pt x="3069351" y="6000173"/>
                </a:cubicBezTo>
                <a:cubicBezTo>
                  <a:pt x="3062653" y="5984512"/>
                  <a:pt x="3057671" y="5966489"/>
                  <a:pt x="3054399" y="5946097"/>
                </a:cubicBezTo>
                <a:cubicBezTo>
                  <a:pt x="3051782" y="5929782"/>
                  <a:pt x="3053245" y="5912812"/>
                  <a:pt x="3058782" y="5895193"/>
                </a:cubicBezTo>
                <a:close/>
                <a:moveTo>
                  <a:pt x="730139" y="4405056"/>
                </a:moveTo>
                <a:lnTo>
                  <a:pt x="705670" y="4408982"/>
                </a:lnTo>
                <a:lnTo>
                  <a:pt x="705671" y="4408985"/>
                </a:lnTo>
                <a:lnTo>
                  <a:pt x="730140" y="4405060"/>
                </a:lnTo>
                <a:close/>
                <a:moveTo>
                  <a:pt x="1021824" y="4345718"/>
                </a:moveTo>
                <a:lnTo>
                  <a:pt x="976206" y="4393821"/>
                </a:lnTo>
                <a:lnTo>
                  <a:pt x="976200" y="4393828"/>
                </a:lnTo>
                <a:lnTo>
                  <a:pt x="924497" y="4442884"/>
                </a:lnTo>
                <a:lnTo>
                  <a:pt x="924467" y="4442909"/>
                </a:lnTo>
                <a:lnTo>
                  <a:pt x="924467" y="4442913"/>
                </a:lnTo>
                <a:lnTo>
                  <a:pt x="924497" y="4442884"/>
                </a:lnTo>
                <a:lnTo>
                  <a:pt x="954284" y="4418517"/>
                </a:lnTo>
                <a:lnTo>
                  <a:pt x="976200" y="4393828"/>
                </a:lnTo>
                <a:lnTo>
                  <a:pt x="976203" y="4393825"/>
                </a:lnTo>
                <a:cubicBezTo>
                  <a:pt x="988190" y="4377262"/>
                  <a:pt x="1003394" y="4361224"/>
                  <a:pt x="1021824" y="4345718"/>
                </a:cubicBezTo>
                <a:close/>
                <a:moveTo>
                  <a:pt x="833391" y="4344568"/>
                </a:moveTo>
                <a:lnTo>
                  <a:pt x="822138" y="4352650"/>
                </a:lnTo>
                <a:lnTo>
                  <a:pt x="822135" y="4352654"/>
                </a:lnTo>
                <a:lnTo>
                  <a:pt x="833388" y="4344572"/>
                </a:lnTo>
                <a:cubicBezTo>
                  <a:pt x="841545" y="4343263"/>
                  <a:pt x="846809" y="4343464"/>
                  <a:pt x="849175" y="4345179"/>
                </a:cubicBezTo>
                <a:cubicBezTo>
                  <a:pt x="851540" y="4346891"/>
                  <a:pt x="856804" y="4347092"/>
                  <a:pt x="864958" y="4345784"/>
                </a:cubicBezTo>
                <a:cubicBezTo>
                  <a:pt x="867574" y="4362095"/>
                  <a:pt x="868845" y="4376536"/>
                  <a:pt x="868770" y="4389097"/>
                </a:cubicBezTo>
                <a:cubicBezTo>
                  <a:pt x="868694" y="4401659"/>
                  <a:pt x="869310" y="4412018"/>
                  <a:pt x="870619" y="4420176"/>
                </a:cubicBezTo>
                <a:cubicBezTo>
                  <a:pt x="871927" y="4428333"/>
                  <a:pt x="874948" y="4434125"/>
                  <a:pt x="879679" y="4437548"/>
                </a:cubicBezTo>
                <a:lnTo>
                  <a:pt x="881641" y="4449783"/>
                </a:lnTo>
                <a:cubicBezTo>
                  <a:pt x="885722" y="4449128"/>
                  <a:pt x="893020" y="4449003"/>
                  <a:pt x="903543" y="4449406"/>
                </a:cubicBezTo>
                <a:cubicBezTo>
                  <a:pt x="914067" y="4449812"/>
                  <a:pt x="921369" y="4449686"/>
                  <a:pt x="925445" y="4449032"/>
                </a:cubicBezTo>
                <a:lnTo>
                  <a:pt x="925445" y="4449029"/>
                </a:lnTo>
                <a:lnTo>
                  <a:pt x="903546" y="4449402"/>
                </a:lnTo>
                <a:cubicBezTo>
                  <a:pt x="893023" y="4448999"/>
                  <a:pt x="885725" y="4449124"/>
                  <a:pt x="881644" y="4449779"/>
                </a:cubicBezTo>
                <a:lnTo>
                  <a:pt x="879682" y="4437544"/>
                </a:lnTo>
                <a:cubicBezTo>
                  <a:pt x="874950" y="4434121"/>
                  <a:pt x="871930" y="4428329"/>
                  <a:pt x="870622" y="4420172"/>
                </a:cubicBezTo>
                <a:cubicBezTo>
                  <a:pt x="869313" y="4412014"/>
                  <a:pt x="868697" y="4401655"/>
                  <a:pt x="868772" y="4389093"/>
                </a:cubicBezTo>
                <a:cubicBezTo>
                  <a:pt x="868848" y="4376532"/>
                  <a:pt x="867577" y="4362091"/>
                  <a:pt x="864961" y="4345780"/>
                </a:cubicBezTo>
                <a:cubicBezTo>
                  <a:pt x="856806" y="4347088"/>
                  <a:pt x="851543" y="4346887"/>
                  <a:pt x="849178" y="4345175"/>
                </a:cubicBezTo>
                <a:cubicBezTo>
                  <a:pt x="846812" y="4343460"/>
                  <a:pt x="841548" y="4343259"/>
                  <a:pt x="833391" y="4344568"/>
                </a:cubicBezTo>
                <a:close/>
                <a:moveTo>
                  <a:pt x="4651504" y="4284274"/>
                </a:moveTo>
                <a:cubicBezTo>
                  <a:pt x="4665050" y="4290468"/>
                  <a:pt x="4674110" y="4307841"/>
                  <a:pt x="4678689" y="4336387"/>
                </a:cubicBezTo>
                <a:cubicBezTo>
                  <a:pt x="4681961" y="4356779"/>
                  <a:pt x="4684540" y="4379376"/>
                  <a:pt x="4686427" y="4404172"/>
                </a:cubicBezTo>
                <a:cubicBezTo>
                  <a:pt x="4688315" y="4428972"/>
                  <a:pt x="4690567" y="4449528"/>
                  <a:pt x="4693184" y="4465839"/>
                </a:cubicBezTo>
                <a:lnTo>
                  <a:pt x="4674830" y="4468783"/>
                </a:lnTo>
                <a:cubicBezTo>
                  <a:pt x="4671558" y="4448391"/>
                  <a:pt x="4667595" y="4430201"/>
                  <a:pt x="4662940" y="4414217"/>
                </a:cubicBezTo>
                <a:cubicBezTo>
                  <a:pt x="4658280" y="4398229"/>
                  <a:pt x="4654972" y="4384120"/>
                  <a:pt x="4653009" y="4371885"/>
                </a:cubicBezTo>
                <a:cubicBezTo>
                  <a:pt x="4650392" y="4355570"/>
                  <a:pt x="4649120" y="4341130"/>
                  <a:pt x="4649200" y="4328568"/>
                </a:cubicBezTo>
                <a:cubicBezTo>
                  <a:pt x="4649276" y="4316006"/>
                  <a:pt x="4650044" y="4301243"/>
                  <a:pt x="4651504" y="4284274"/>
                </a:cubicBezTo>
                <a:close/>
                <a:moveTo>
                  <a:pt x="867378" y="4282645"/>
                </a:moveTo>
                <a:lnTo>
                  <a:pt x="845739" y="4323765"/>
                </a:lnTo>
                <a:lnTo>
                  <a:pt x="845742" y="4323761"/>
                </a:lnTo>
                <a:close/>
                <a:moveTo>
                  <a:pt x="890514" y="3996556"/>
                </a:moveTo>
                <a:cubicBezTo>
                  <a:pt x="896557" y="4008136"/>
                  <a:pt x="900232" y="4018005"/>
                  <a:pt x="901540" y="4026162"/>
                </a:cubicBezTo>
                <a:cubicBezTo>
                  <a:pt x="902849" y="4034320"/>
                  <a:pt x="902446" y="4044843"/>
                  <a:pt x="900328" y="4057732"/>
                </a:cubicBezTo>
                <a:lnTo>
                  <a:pt x="875859" y="4061658"/>
                </a:lnTo>
                <a:cubicBezTo>
                  <a:pt x="875205" y="4057580"/>
                  <a:pt x="869489" y="4048039"/>
                  <a:pt x="858714" y="4033033"/>
                </a:cubicBezTo>
                <a:lnTo>
                  <a:pt x="852599" y="4034014"/>
                </a:lnTo>
                <a:cubicBezTo>
                  <a:pt x="851290" y="4025856"/>
                  <a:pt x="851328" y="4019574"/>
                  <a:pt x="852712" y="4015170"/>
                </a:cubicBezTo>
                <a:cubicBezTo>
                  <a:pt x="854097" y="4010766"/>
                  <a:pt x="854461" y="4006522"/>
                  <a:pt x="853807" y="4002444"/>
                </a:cubicBezTo>
                <a:close/>
                <a:moveTo>
                  <a:pt x="870524" y="3598157"/>
                </a:moveTo>
                <a:cubicBezTo>
                  <a:pt x="877222" y="3613817"/>
                  <a:pt x="881714" y="3628786"/>
                  <a:pt x="884004" y="3643059"/>
                </a:cubicBezTo>
                <a:cubicBezTo>
                  <a:pt x="886294" y="3657336"/>
                  <a:pt x="890786" y="3672301"/>
                  <a:pt x="897480" y="3687962"/>
                </a:cubicBezTo>
                <a:cubicBezTo>
                  <a:pt x="878400" y="3699387"/>
                  <a:pt x="869106" y="3719703"/>
                  <a:pt x="869609" y="3748907"/>
                </a:cubicBezTo>
                <a:cubicBezTo>
                  <a:pt x="874340" y="3752330"/>
                  <a:pt x="869282" y="3746869"/>
                  <a:pt x="854430" y="3732516"/>
                </a:cubicBezTo>
                <a:cubicBezTo>
                  <a:pt x="839579" y="3718168"/>
                  <a:pt x="830515" y="3700796"/>
                  <a:pt x="827244" y="3680403"/>
                </a:cubicBezTo>
                <a:cubicBezTo>
                  <a:pt x="823973" y="3660011"/>
                  <a:pt x="823885" y="3646427"/>
                  <a:pt x="826984" y="3639657"/>
                </a:cubicBezTo>
                <a:cubicBezTo>
                  <a:pt x="830079" y="3632884"/>
                  <a:pt x="834399" y="3620687"/>
                  <a:pt x="839936" y="3603064"/>
                </a:cubicBezTo>
                <a:close/>
                <a:moveTo>
                  <a:pt x="4520554" y="3037716"/>
                </a:moveTo>
                <a:cubicBezTo>
                  <a:pt x="4525939" y="3045219"/>
                  <a:pt x="4535733" y="3054107"/>
                  <a:pt x="4549930" y="3064379"/>
                </a:cubicBezTo>
                <a:lnTo>
                  <a:pt x="4562168" y="3062415"/>
                </a:lnTo>
                <a:lnTo>
                  <a:pt x="4577115" y="3116492"/>
                </a:lnTo>
                <a:lnTo>
                  <a:pt x="4589350" y="3114529"/>
                </a:lnTo>
                <a:lnTo>
                  <a:pt x="4616829" y="3285823"/>
                </a:lnTo>
                <a:lnTo>
                  <a:pt x="4629067" y="3283860"/>
                </a:lnTo>
                <a:lnTo>
                  <a:pt x="4638881" y="3345036"/>
                </a:lnTo>
                <a:lnTo>
                  <a:pt x="4651116" y="3343073"/>
                </a:lnTo>
                <a:lnTo>
                  <a:pt x="4667799" y="3447072"/>
                </a:lnTo>
                <a:lnTo>
                  <a:pt x="4680034" y="3445110"/>
                </a:lnTo>
                <a:lnTo>
                  <a:pt x="4693774" y="3530758"/>
                </a:lnTo>
                <a:cubicBezTo>
                  <a:pt x="4690850" y="3564694"/>
                  <a:pt x="4682416" y="3583827"/>
                  <a:pt x="4668470" y="3588155"/>
                </a:cubicBezTo>
                <a:cubicBezTo>
                  <a:pt x="4654520" y="3592484"/>
                  <a:pt x="4631233" y="3597265"/>
                  <a:pt x="4598607" y="3602499"/>
                </a:cubicBezTo>
                <a:lnTo>
                  <a:pt x="4594682" y="3578030"/>
                </a:lnTo>
                <a:lnTo>
                  <a:pt x="4576328" y="3580974"/>
                </a:lnTo>
                <a:cubicBezTo>
                  <a:pt x="4570942" y="3573471"/>
                  <a:pt x="4567755" y="3566660"/>
                  <a:pt x="4566774" y="3560545"/>
                </a:cubicBezTo>
                <a:cubicBezTo>
                  <a:pt x="4565793" y="3554426"/>
                  <a:pt x="4562609" y="3547614"/>
                  <a:pt x="4557224" y="3540114"/>
                </a:cubicBezTo>
                <a:lnTo>
                  <a:pt x="4544990" y="3542077"/>
                </a:lnTo>
                <a:cubicBezTo>
                  <a:pt x="4536983" y="3518259"/>
                  <a:pt x="4529836" y="3493258"/>
                  <a:pt x="4523545" y="3467077"/>
                </a:cubicBezTo>
                <a:cubicBezTo>
                  <a:pt x="4517253" y="3440893"/>
                  <a:pt x="4498523" y="3421936"/>
                  <a:pt x="4467357" y="3410204"/>
                </a:cubicBezTo>
                <a:lnTo>
                  <a:pt x="4463431" y="3385731"/>
                </a:lnTo>
                <a:lnTo>
                  <a:pt x="4451196" y="3387694"/>
                </a:lnTo>
                <a:cubicBezTo>
                  <a:pt x="4449887" y="3379536"/>
                  <a:pt x="4447724" y="3372565"/>
                  <a:pt x="4444703" y="3366773"/>
                </a:cubicBezTo>
                <a:cubicBezTo>
                  <a:pt x="4441680" y="3360985"/>
                  <a:pt x="4439516" y="3354010"/>
                  <a:pt x="4438208" y="3345853"/>
                </a:cubicBezTo>
                <a:lnTo>
                  <a:pt x="4425973" y="3347816"/>
                </a:lnTo>
                <a:lnTo>
                  <a:pt x="4419103" y="3304993"/>
                </a:lnTo>
                <a:lnTo>
                  <a:pt x="4406869" y="3306956"/>
                </a:lnTo>
                <a:cubicBezTo>
                  <a:pt x="4405560" y="3298798"/>
                  <a:pt x="4406781" y="3293371"/>
                  <a:pt x="4410534" y="3290678"/>
                </a:cubicBezTo>
                <a:cubicBezTo>
                  <a:pt x="4414284" y="3287986"/>
                  <a:pt x="4415832" y="3284601"/>
                  <a:pt x="4415178" y="3280524"/>
                </a:cubicBezTo>
                <a:lnTo>
                  <a:pt x="4399476" y="3182640"/>
                </a:lnTo>
                <a:lnTo>
                  <a:pt x="4411710" y="3180678"/>
                </a:lnTo>
                <a:cubicBezTo>
                  <a:pt x="4410402" y="3172520"/>
                  <a:pt x="4410275" y="3165218"/>
                  <a:pt x="4411336" y="3158775"/>
                </a:cubicBezTo>
                <a:cubicBezTo>
                  <a:pt x="4412394" y="3152329"/>
                  <a:pt x="4412268" y="3145031"/>
                  <a:pt x="4410959" y="3136873"/>
                </a:cubicBezTo>
                <a:lnTo>
                  <a:pt x="4435428" y="3132948"/>
                </a:lnTo>
                <a:cubicBezTo>
                  <a:pt x="4439006" y="3103090"/>
                  <a:pt x="4445931" y="3081062"/>
                  <a:pt x="4456202" y="3066865"/>
                </a:cubicBezTo>
                <a:cubicBezTo>
                  <a:pt x="4466478" y="3052667"/>
                  <a:pt x="4487927" y="3042950"/>
                  <a:pt x="4520554" y="3037716"/>
                </a:cubicBezTo>
                <a:close/>
                <a:moveTo>
                  <a:pt x="4131258" y="2566791"/>
                </a:moveTo>
                <a:lnTo>
                  <a:pt x="4137147" y="2603498"/>
                </a:lnTo>
                <a:lnTo>
                  <a:pt x="4124912" y="2605460"/>
                </a:lnTo>
                <a:lnTo>
                  <a:pt x="4126875" y="2617695"/>
                </a:lnTo>
                <a:lnTo>
                  <a:pt x="4041226" y="2631435"/>
                </a:lnTo>
                <a:cubicBezTo>
                  <a:pt x="4036495" y="2628008"/>
                  <a:pt x="4033497" y="2625614"/>
                  <a:pt x="4032232" y="2624249"/>
                </a:cubicBezTo>
                <a:lnTo>
                  <a:pt x="4033639" y="2623239"/>
                </a:lnTo>
                <a:lnTo>
                  <a:pt x="4027029" y="2621163"/>
                </a:lnTo>
                <a:cubicBezTo>
                  <a:pt x="4025720" y="2613005"/>
                  <a:pt x="4028492" y="2604193"/>
                  <a:pt x="4035337" y="2594728"/>
                </a:cubicBezTo>
                <a:cubicBezTo>
                  <a:pt x="4039418" y="2594073"/>
                  <a:pt x="4057118" y="2587052"/>
                  <a:pt x="4088436" y="2573660"/>
                </a:cubicBezTo>
                <a:lnTo>
                  <a:pt x="4087454" y="2567541"/>
                </a:lnTo>
                <a:cubicBezTo>
                  <a:pt x="4091531" y="2566887"/>
                  <a:pt x="4096795" y="2567092"/>
                  <a:pt x="4103237" y="2568149"/>
                </a:cubicBezTo>
                <a:cubicBezTo>
                  <a:pt x="4109684" y="2569206"/>
                  <a:pt x="4119024" y="2568753"/>
                  <a:pt x="4131258" y="2566791"/>
                </a:cubicBezTo>
                <a:close/>
                <a:moveTo>
                  <a:pt x="3751838" y="2313904"/>
                </a:moveTo>
                <a:lnTo>
                  <a:pt x="3753801" y="2326139"/>
                </a:lnTo>
                <a:cubicBezTo>
                  <a:pt x="3790505" y="2320251"/>
                  <a:pt x="3810004" y="2324445"/>
                  <a:pt x="3812293" y="2338718"/>
                </a:cubicBezTo>
                <a:cubicBezTo>
                  <a:pt x="3814583" y="2352991"/>
                  <a:pt x="3821114" y="2367633"/>
                  <a:pt x="3831889" y="2382639"/>
                </a:cubicBezTo>
                <a:lnTo>
                  <a:pt x="3819654" y="2384602"/>
                </a:lnTo>
                <a:cubicBezTo>
                  <a:pt x="3812498" y="2444315"/>
                  <a:pt x="3776420" y="2486709"/>
                  <a:pt x="3711418" y="2511777"/>
                </a:cubicBezTo>
                <a:cubicBezTo>
                  <a:pt x="3646413" y="2536849"/>
                  <a:pt x="3575820" y="2559677"/>
                  <a:pt x="3499638" y="2580266"/>
                </a:cubicBezTo>
                <a:cubicBezTo>
                  <a:pt x="3488212" y="2561182"/>
                  <a:pt x="3481476" y="2551801"/>
                  <a:pt x="3479438" y="2552128"/>
                </a:cubicBezTo>
                <a:cubicBezTo>
                  <a:pt x="3477399" y="2552455"/>
                  <a:pt x="3471721" y="2536634"/>
                  <a:pt x="3462410" y="2504662"/>
                </a:cubicBezTo>
                <a:cubicBezTo>
                  <a:pt x="3473336" y="2494541"/>
                  <a:pt x="3482916" y="2482546"/>
                  <a:pt x="3491149" y="2468676"/>
                </a:cubicBezTo>
                <a:cubicBezTo>
                  <a:pt x="3499382" y="2454802"/>
                  <a:pt x="3512388" y="2438075"/>
                  <a:pt x="3530164" y="2418493"/>
                </a:cubicBezTo>
                <a:lnTo>
                  <a:pt x="3528201" y="2406258"/>
                </a:lnTo>
                <a:cubicBezTo>
                  <a:pt x="3535704" y="2400869"/>
                  <a:pt x="3542512" y="2397686"/>
                  <a:pt x="3548631" y="2396704"/>
                </a:cubicBezTo>
                <a:cubicBezTo>
                  <a:pt x="3554750" y="2395723"/>
                  <a:pt x="3561557" y="2392536"/>
                  <a:pt x="3569060" y="2387150"/>
                </a:cubicBezTo>
                <a:lnTo>
                  <a:pt x="3567098" y="2374916"/>
                </a:lnTo>
                <a:cubicBezTo>
                  <a:pt x="3597762" y="2357447"/>
                  <a:pt x="3626676" y="2348623"/>
                  <a:pt x="3653841" y="2348451"/>
                </a:cubicBezTo>
                <a:cubicBezTo>
                  <a:pt x="3681003" y="2348276"/>
                  <a:pt x="3710245" y="2341494"/>
                  <a:pt x="3741563" y="2328102"/>
                </a:cubicBezTo>
                <a:lnTo>
                  <a:pt x="3739600" y="2315868"/>
                </a:lnTo>
                <a:close/>
                <a:moveTo>
                  <a:pt x="2774463" y="1228233"/>
                </a:moveTo>
                <a:cubicBezTo>
                  <a:pt x="2783275" y="1231005"/>
                  <a:pt x="2797799" y="1243316"/>
                  <a:pt x="2818037" y="1265172"/>
                </a:cubicBezTo>
                <a:cubicBezTo>
                  <a:pt x="2838277" y="1287023"/>
                  <a:pt x="2890163" y="1297526"/>
                  <a:pt x="2973694" y="1296675"/>
                </a:cubicBezTo>
                <a:lnTo>
                  <a:pt x="2971731" y="1284440"/>
                </a:lnTo>
                <a:lnTo>
                  <a:pt x="3026789" y="1275608"/>
                </a:lnTo>
                <a:cubicBezTo>
                  <a:pt x="3031523" y="1279030"/>
                  <a:pt x="3034052" y="1281761"/>
                  <a:pt x="3034379" y="1283800"/>
                </a:cubicBezTo>
                <a:cubicBezTo>
                  <a:pt x="3034707" y="1285842"/>
                  <a:pt x="3037236" y="1288572"/>
                  <a:pt x="3041967" y="1291996"/>
                </a:cubicBezTo>
                <a:cubicBezTo>
                  <a:pt x="3046702" y="1295421"/>
                  <a:pt x="3051106" y="1296806"/>
                  <a:pt x="3055187" y="1296151"/>
                </a:cubicBezTo>
                <a:lnTo>
                  <a:pt x="3064019" y="1351212"/>
                </a:lnTo>
                <a:lnTo>
                  <a:pt x="3076254" y="1349249"/>
                </a:lnTo>
                <a:cubicBezTo>
                  <a:pt x="3085720" y="1356095"/>
                  <a:pt x="3091961" y="1362415"/>
                  <a:pt x="3094981" y="1368208"/>
                </a:cubicBezTo>
                <a:cubicBezTo>
                  <a:pt x="3098001" y="1373996"/>
                  <a:pt x="3104245" y="1380316"/>
                  <a:pt x="3113711" y="1387162"/>
                </a:cubicBezTo>
                <a:lnTo>
                  <a:pt x="3138180" y="1383236"/>
                </a:lnTo>
                <a:lnTo>
                  <a:pt x="3166579" y="1403783"/>
                </a:lnTo>
                <a:cubicBezTo>
                  <a:pt x="3175387" y="1406555"/>
                  <a:pt x="3194722" y="1409727"/>
                  <a:pt x="3224580" y="1413304"/>
                </a:cubicBezTo>
                <a:cubicBezTo>
                  <a:pt x="3254438" y="1416878"/>
                  <a:pt x="3274100" y="1422091"/>
                  <a:pt x="3283563" y="1428941"/>
                </a:cubicBezTo>
                <a:lnTo>
                  <a:pt x="3286507" y="1447295"/>
                </a:lnTo>
                <a:cubicBezTo>
                  <a:pt x="3291242" y="1450717"/>
                  <a:pt x="3294262" y="1456509"/>
                  <a:pt x="3295570" y="1464666"/>
                </a:cubicBezTo>
                <a:cubicBezTo>
                  <a:pt x="3296879" y="1472824"/>
                  <a:pt x="3296475" y="1483343"/>
                  <a:pt x="3294358" y="1496236"/>
                </a:cubicBezTo>
                <a:cubicBezTo>
                  <a:pt x="3292244" y="1509125"/>
                  <a:pt x="3291841" y="1519648"/>
                  <a:pt x="3293150" y="1527805"/>
                </a:cubicBezTo>
                <a:cubicBezTo>
                  <a:pt x="3294458" y="1535959"/>
                  <a:pt x="3297969" y="1544809"/>
                  <a:pt x="3303682" y="1554354"/>
                </a:cubicBezTo>
                <a:cubicBezTo>
                  <a:pt x="3309397" y="1563893"/>
                  <a:pt x="3316331" y="1568011"/>
                  <a:pt x="3324488" y="1566703"/>
                </a:cubicBezTo>
                <a:lnTo>
                  <a:pt x="3330376" y="1603406"/>
                </a:lnTo>
                <a:cubicBezTo>
                  <a:pt x="3334457" y="1602752"/>
                  <a:pt x="3338698" y="1603121"/>
                  <a:pt x="3343102" y="1604505"/>
                </a:cubicBezTo>
                <a:cubicBezTo>
                  <a:pt x="3347510" y="1605889"/>
                  <a:pt x="3351750" y="1606254"/>
                  <a:pt x="3355831" y="1605599"/>
                </a:cubicBezTo>
                <a:lnTo>
                  <a:pt x="3357793" y="1617834"/>
                </a:lnTo>
                <a:lnTo>
                  <a:pt x="3376143" y="1614890"/>
                </a:lnTo>
                <a:cubicBezTo>
                  <a:pt x="3385609" y="1621739"/>
                  <a:pt x="3395730" y="1632665"/>
                  <a:pt x="3406505" y="1647671"/>
                </a:cubicBezTo>
                <a:lnTo>
                  <a:pt x="3418739" y="1645709"/>
                </a:lnTo>
                <a:lnTo>
                  <a:pt x="3437385" y="1761942"/>
                </a:lnTo>
                <a:lnTo>
                  <a:pt x="3449620" y="1759979"/>
                </a:lnTo>
                <a:cubicBezTo>
                  <a:pt x="3456817" y="1804844"/>
                  <a:pt x="3456992" y="1832006"/>
                  <a:pt x="3450143" y="1841472"/>
                </a:cubicBezTo>
                <a:cubicBezTo>
                  <a:pt x="3443295" y="1850938"/>
                  <a:pt x="3436446" y="1860404"/>
                  <a:pt x="3429600" y="1869870"/>
                </a:cubicBezTo>
                <a:lnTo>
                  <a:pt x="3432544" y="1888220"/>
                </a:lnTo>
                <a:lnTo>
                  <a:pt x="3420306" y="1890183"/>
                </a:lnTo>
                <a:lnTo>
                  <a:pt x="3428157" y="1939125"/>
                </a:lnTo>
                <a:cubicBezTo>
                  <a:pt x="3445127" y="1940588"/>
                  <a:pt x="3459362" y="1944577"/>
                  <a:pt x="3470866" y="1951099"/>
                </a:cubicBezTo>
                <a:cubicBezTo>
                  <a:pt x="3482371" y="1957621"/>
                  <a:pt x="3490415" y="1975157"/>
                  <a:pt x="3494994" y="2003703"/>
                </a:cubicBezTo>
                <a:lnTo>
                  <a:pt x="3488875" y="2004684"/>
                </a:lnTo>
                <a:cubicBezTo>
                  <a:pt x="3482027" y="2014151"/>
                  <a:pt x="3477383" y="2024309"/>
                  <a:pt x="3474938" y="2035159"/>
                </a:cubicBezTo>
                <a:cubicBezTo>
                  <a:pt x="3472497" y="2046009"/>
                  <a:pt x="3467196" y="2052091"/>
                  <a:pt x="3459042" y="2053398"/>
                </a:cubicBezTo>
                <a:cubicBezTo>
                  <a:pt x="3454962" y="2054053"/>
                  <a:pt x="3452759" y="2053357"/>
                  <a:pt x="3452432" y="2051319"/>
                </a:cubicBezTo>
                <a:cubicBezTo>
                  <a:pt x="3452105" y="2049280"/>
                  <a:pt x="3449903" y="2048588"/>
                  <a:pt x="3445822" y="2049243"/>
                </a:cubicBezTo>
                <a:lnTo>
                  <a:pt x="3430417" y="2070540"/>
                </a:lnTo>
                <a:lnTo>
                  <a:pt x="3418179" y="2072503"/>
                </a:lnTo>
                <a:lnTo>
                  <a:pt x="3435844" y="2182621"/>
                </a:lnTo>
                <a:lnTo>
                  <a:pt x="3430709" y="2189718"/>
                </a:lnTo>
                <a:cubicBezTo>
                  <a:pt x="3431363" y="2193795"/>
                  <a:pt x="3430306" y="2200241"/>
                  <a:pt x="3427535" y="2209053"/>
                </a:cubicBezTo>
                <a:lnTo>
                  <a:pt x="3329655" y="2224755"/>
                </a:lnTo>
                <a:cubicBezTo>
                  <a:pt x="3326883" y="2233567"/>
                  <a:pt x="3325662" y="2238990"/>
                  <a:pt x="3325989" y="2241029"/>
                </a:cubicBezTo>
                <a:cubicBezTo>
                  <a:pt x="3326316" y="2243071"/>
                  <a:pt x="3325095" y="2248494"/>
                  <a:pt x="3322324" y="2257306"/>
                </a:cubicBezTo>
                <a:lnTo>
                  <a:pt x="3310089" y="2259269"/>
                </a:lnTo>
                <a:cubicBezTo>
                  <a:pt x="3322172" y="2282429"/>
                  <a:pt x="3329193" y="2300129"/>
                  <a:pt x="3331157" y="2312367"/>
                </a:cubicBezTo>
                <a:cubicBezTo>
                  <a:pt x="3328237" y="2346302"/>
                  <a:pt x="3324784" y="2383458"/>
                  <a:pt x="3320804" y="2423839"/>
                </a:cubicBezTo>
                <a:cubicBezTo>
                  <a:pt x="3316823" y="2464221"/>
                  <a:pt x="3302596" y="2486371"/>
                  <a:pt x="3278127" y="2490296"/>
                </a:cubicBezTo>
                <a:lnTo>
                  <a:pt x="3280090" y="2502534"/>
                </a:lnTo>
                <a:lnTo>
                  <a:pt x="3261737" y="2505478"/>
                </a:lnTo>
                <a:lnTo>
                  <a:pt x="3263700" y="2517713"/>
                </a:lnTo>
                <a:lnTo>
                  <a:pt x="3208639" y="2526546"/>
                </a:lnTo>
                <a:lnTo>
                  <a:pt x="3206676" y="2514311"/>
                </a:lnTo>
                <a:cubicBezTo>
                  <a:pt x="3195096" y="2520351"/>
                  <a:pt x="3182169" y="2524516"/>
                  <a:pt x="3167892" y="2526806"/>
                </a:cubicBezTo>
                <a:cubicBezTo>
                  <a:pt x="3153619" y="2529096"/>
                  <a:pt x="3140692" y="2533260"/>
                  <a:pt x="3129112" y="2539303"/>
                </a:cubicBezTo>
                <a:cubicBezTo>
                  <a:pt x="3127804" y="2531146"/>
                  <a:pt x="3122415" y="2523643"/>
                  <a:pt x="3112948" y="2516794"/>
                </a:cubicBezTo>
                <a:lnTo>
                  <a:pt x="3094598" y="2519738"/>
                </a:lnTo>
                <a:lnTo>
                  <a:pt x="3092636" y="2507503"/>
                </a:lnTo>
                <a:cubicBezTo>
                  <a:pt x="3060006" y="2512738"/>
                  <a:pt x="3038230" y="2520417"/>
                  <a:pt x="3027303" y="2530533"/>
                </a:cubicBezTo>
                <a:cubicBezTo>
                  <a:pt x="3016377" y="2540654"/>
                  <a:pt x="3003409" y="2551101"/>
                  <a:pt x="2988406" y="2561876"/>
                </a:cubicBezTo>
                <a:cubicBezTo>
                  <a:pt x="2992332" y="2586345"/>
                  <a:pt x="3001555" y="2604736"/>
                  <a:pt x="3016083" y="2617050"/>
                </a:cubicBezTo>
                <a:cubicBezTo>
                  <a:pt x="3030608" y="2629360"/>
                  <a:pt x="3044968" y="2640651"/>
                  <a:pt x="3059166" y="2650927"/>
                </a:cubicBezTo>
                <a:lnTo>
                  <a:pt x="3089754" y="2646020"/>
                </a:lnTo>
                <a:lnTo>
                  <a:pt x="3091717" y="2658254"/>
                </a:lnTo>
                <a:lnTo>
                  <a:pt x="3116190" y="2654328"/>
                </a:lnTo>
                <a:lnTo>
                  <a:pt x="3118152" y="2666563"/>
                </a:lnTo>
                <a:lnTo>
                  <a:pt x="3136502" y="2663619"/>
                </a:lnTo>
                <a:cubicBezTo>
                  <a:pt x="3155434" y="2677313"/>
                  <a:pt x="3172366" y="2685059"/>
                  <a:pt x="3187293" y="2686846"/>
                </a:cubicBezTo>
                <a:cubicBezTo>
                  <a:pt x="3202220" y="2688634"/>
                  <a:pt x="3219152" y="2696376"/>
                  <a:pt x="3238081" y="2710074"/>
                </a:cubicBezTo>
                <a:lnTo>
                  <a:pt x="3256434" y="2707130"/>
                </a:lnTo>
                <a:cubicBezTo>
                  <a:pt x="3277983" y="2737140"/>
                  <a:pt x="3296220" y="2753040"/>
                  <a:pt x="3311150" y="2754827"/>
                </a:cubicBezTo>
                <a:cubicBezTo>
                  <a:pt x="3326078" y="2756618"/>
                  <a:pt x="3334525" y="2763630"/>
                  <a:pt x="3336487" y="2775865"/>
                </a:cubicBezTo>
                <a:lnTo>
                  <a:pt x="3428252" y="2761144"/>
                </a:lnTo>
                <a:lnTo>
                  <a:pt x="3426289" y="2748909"/>
                </a:lnTo>
                <a:lnTo>
                  <a:pt x="3469112" y="2742039"/>
                </a:lnTo>
                <a:cubicBezTo>
                  <a:pt x="3478578" y="2748885"/>
                  <a:pt x="3483636" y="2754350"/>
                  <a:pt x="3484290" y="2758427"/>
                </a:cubicBezTo>
                <a:cubicBezTo>
                  <a:pt x="3484945" y="2762507"/>
                  <a:pt x="3496122" y="2766987"/>
                  <a:pt x="3517822" y="2771873"/>
                </a:cubicBezTo>
                <a:lnTo>
                  <a:pt x="3533525" y="2869757"/>
                </a:lnTo>
                <a:cubicBezTo>
                  <a:pt x="3523253" y="2883954"/>
                  <a:pt x="3520732" y="2907366"/>
                  <a:pt x="3525966" y="2939993"/>
                </a:cubicBezTo>
                <a:cubicBezTo>
                  <a:pt x="3534778" y="2942765"/>
                  <a:pt x="3540369" y="2945004"/>
                  <a:pt x="3542734" y="2946716"/>
                </a:cubicBezTo>
                <a:cubicBezTo>
                  <a:pt x="3545100" y="2948431"/>
                  <a:pt x="3554768" y="2950017"/>
                  <a:pt x="3571737" y="2951476"/>
                </a:cubicBezTo>
                <a:lnTo>
                  <a:pt x="3577625" y="2988183"/>
                </a:lnTo>
                <a:cubicBezTo>
                  <a:pt x="3604711" y="3000569"/>
                  <a:pt x="3623278" y="3018508"/>
                  <a:pt x="3633320" y="3042000"/>
                </a:cubicBezTo>
                <a:cubicBezTo>
                  <a:pt x="3643364" y="3065487"/>
                  <a:pt x="3667393" y="3078367"/>
                  <a:pt x="3705405" y="3080633"/>
                </a:cubicBezTo>
                <a:lnTo>
                  <a:pt x="3703442" y="3068399"/>
                </a:lnTo>
                <a:lnTo>
                  <a:pt x="3746268" y="3061528"/>
                </a:lnTo>
                <a:cubicBezTo>
                  <a:pt x="3749691" y="3056797"/>
                  <a:pt x="3751075" y="3052390"/>
                  <a:pt x="3750421" y="3048313"/>
                </a:cubicBezTo>
                <a:cubicBezTo>
                  <a:pt x="3749767" y="3044236"/>
                  <a:pt x="3751151" y="3039828"/>
                  <a:pt x="3754577" y="3035096"/>
                </a:cubicBezTo>
                <a:lnTo>
                  <a:pt x="3785165" y="3030190"/>
                </a:lnTo>
                <a:cubicBezTo>
                  <a:pt x="3788588" y="3025459"/>
                  <a:pt x="3790136" y="3022070"/>
                  <a:pt x="3789809" y="3020032"/>
                </a:cubicBezTo>
                <a:cubicBezTo>
                  <a:pt x="3789482" y="3017993"/>
                  <a:pt x="3791033" y="3014608"/>
                  <a:pt x="3794455" y="3009874"/>
                </a:cubicBezTo>
                <a:lnTo>
                  <a:pt x="3861751" y="2999078"/>
                </a:lnTo>
                <a:cubicBezTo>
                  <a:pt x="3871867" y="3010004"/>
                  <a:pt x="3878766" y="3020401"/>
                  <a:pt x="3882441" y="3030274"/>
                </a:cubicBezTo>
                <a:cubicBezTo>
                  <a:pt x="3886115" y="3040139"/>
                  <a:pt x="3889915" y="3057310"/>
                  <a:pt x="3893841" y="3081783"/>
                </a:cubicBezTo>
                <a:cubicBezTo>
                  <a:pt x="3886341" y="3087168"/>
                  <a:pt x="3882914" y="3091900"/>
                  <a:pt x="3883569" y="3095980"/>
                </a:cubicBezTo>
                <a:cubicBezTo>
                  <a:pt x="3884223" y="3100057"/>
                  <a:pt x="3882839" y="3104465"/>
                  <a:pt x="3879416" y="3109196"/>
                </a:cubicBezTo>
                <a:lnTo>
                  <a:pt x="3825336" y="3124144"/>
                </a:lnTo>
                <a:lnTo>
                  <a:pt x="3827299" y="3136382"/>
                </a:lnTo>
                <a:cubicBezTo>
                  <a:pt x="3806102" y="3160700"/>
                  <a:pt x="3793423" y="3179465"/>
                  <a:pt x="3789270" y="3192680"/>
                </a:cubicBezTo>
                <a:cubicBezTo>
                  <a:pt x="3785114" y="3205900"/>
                  <a:pt x="3785328" y="3226783"/>
                  <a:pt x="3789907" y="3255329"/>
                </a:cubicBezTo>
                <a:cubicBezTo>
                  <a:pt x="3829228" y="3265756"/>
                  <a:pt x="3861741" y="3279366"/>
                  <a:pt x="3887446" y="3296159"/>
                </a:cubicBezTo>
                <a:cubicBezTo>
                  <a:pt x="3913148" y="3312953"/>
                  <a:pt x="3930252" y="3347861"/>
                  <a:pt x="3938757" y="3400880"/>
                </a:cubicBezTo>
                <a:cubicBezTo>
                  <a:pt x="3931909" y="3410346"/>
                  <a:pt x="3922492" y="3423360"/>
                  <a:pt x="3910509" y="3439923"/>
                </a:cubicBezTo>
                <a:cubicBezTo>
                  <a:pt x="3898522" y="3456486"/>
                  <a:pt x="3894165" y="3474966"/>
                  <a:pt x="3897436" y="3495358"/>
                </a:cubicBezTo>
                <a:cubicBezTo>
                  <a:pt x="3901362" y="3519830"/>
                  <a:pt x="3913521" y="3530429"/>
                  <a:pt x="3933913" y="3527158"/>
                </a:cubicBezTo>
                <a:lnTo>
                  <a:pt x="3937838" y="3551627"/>
                </a:lnTo>
                <a:cubicBezTo>
                  <a:pt x="3972431" y="3558627"/>
                  <a:pt x="3997026" y="3562004"/>
                  <a:pt x="4011626" y="3561752"/>
                </a:cubicBezTo>
                <a:cubicBezTo>
                  <a:pt x="4026229" y="3561501"/>
                  <a:pt x="4043573" y="3584866"/>
                  <a:pt x="4063659" y="3631845"/>
                </a:cubicBezTo>
                <a:lnTo>
                  <a:pt x="4051424" y="3633808"/>
                </a:lnTo>
                <a:lnTo>
                  <a:pt x="4056331" y="3664396"/>
                </a:lnTo>
                <a:lnTo>
                  <a:pt x="4039940" y="3679575"/>
                </a:lnTo>
                <a:cubicBezTo>
                  <a:pt x="4030323" y="3697853"/>
                  <a:pt x="4022089" y="3711723"/>
                  <a:pt x="4015241" y="3721189"/>
                </a:cubicBezTo>
                <a:cubicBezTo>
                  <a:pt x="4008391" y="3730652"/>
                  <a:pt x="4005220" y="3749987"/>
                  <a:pt x="4005719" y="3779191"/>
                </a:cubicBezTo>
                <a:lnTo>
                  <a:pt x="4017957" y="3777228"/>
                </a:lnTo>
                <a:lnTo>
                  <a:pt x="4020902" y="3795581"/>
                </a:lnTo>
                <a:lnTo>
                  <a:pt x="4033136" y="3793618"/>
                </a:lnTo>
                <a:cubicBezTo>
                  <a:pt x="4037867" y="3797041"/>
                  <a:pt x="4040560" y="3800791"/>
                  <a:pt x="4041214" y="3804872"/>
                </a:cubicBezTo>
                <a:cubicBezTo>
                  <a:pt x="4041868" y="3808949"/>
                  <a:pt x="4044565" y="3812702"/>
                  <a:pt x="4049296" y="3816125"/>
                </a:cubicBezTo>
                <a:lnTo>
                  <a:pt x="4159414" y="3798460"/>
                </a:lnTo>
                <a:lnTo>
                  <a:pt x="4157451" y="3786225"/>
                </a:lnTo>
                <a:cubicBezTo>
                  <a:pt x="4173763" y="3783608"/>
                  <a:pt x="4190732" y="3785068"/>
                  <a:pt x="4208356" y="3790608"/>
                </a:cubicBezTo>
                <a:cubicBezTo>
                  <a:pt x="4225976" y="3796149"/>
                  <a:pt x="4239192" y="3800306"/>
                  <a:pt x="4248004" y="3803074"/>
                </a:cubicBezTo>
                <a:cubicBezTo>
                  <a:pt x="4248506" y="3832278"/>
                  <a:pt x="4241254" y="3852263"/>
                  <a:pt x="4226247" y="3863038"/>
                </a:cubicBezTo>
                <a:lnTo>
                  <a:pt x="4228211" y="3875276"/>
                </a:lnTo>
                <a:cubicBezTo>
                  <a:pt x="4220708" y="3880662"/>
                  <a:pt x="4205742" y="3885154"/>
                  <a:pt x="4183311" y="3888752"/>
                </a:cubicBezTo>
                <a:cubicBezTo>
                  <a:pt x="4160881" y="3892350"/>
                  <a:pt x="4138611" y="3896968"/>
                  <a:pt x="4116507" y="3902605"/>
                </a:cubicBezTo>
                <a:cubicBezTo>
                  <a:pt x="4094404" y="3908246"/>
                  <a:pt x="4076012" y="3917469"/>
                  <a:pt x="4061333" y="3930282"/>
                </a:cubicBezTo>
                <a:cubicBezTo>
                  <a:pt x="4046657" y="3943095"/>
                  <a:pt x="4041280" y="3961738"/>
                  <a:pt x="4045205" y="3986207"/>
                </a:cubicBezTo>
                <a:cubicBezTo>
                  <a:pt x="4053711" y="4039229"/>
                  <a:pt x="4083414" y="4067930"/>
                  <a:pt x="4134319" y="4072314"/>
                </a:cubicBezTo>
                <a:lnTo>
                  <a:pt x="4138244" y="4096783"/>
                </a:lnTo>
                <a:lnTo>
                  <a:pt x="4150479" y="4094820"/>
                </a:lnTo>
                <a:lnTo>
                  <a:pt x="4139226" y="4102902"/>
                </a:lnTo>
                <a:lnTo>
                  <a:pt x="4148058" y="4157959"/>
                </a:lnTo>
                <a:cubicBezTo>
                  <a:pt x="4137132" y="4168079"/>
                  <a:pt x="4127225" y="4178036"/>
                  <a:pt x="4118338" y="4187829"/>
                </a:cubicBezTo>
                <a:cubicBezTo>
                  <a:pt x="4109450" y="4197622"/>
                  <a:pt x="4099543" y="4207576"/>
                  <a:pt x="4088617" y="4217696"/>
                </a:cubicBezTo>
                <a:lnTo>
                  <a:pt x="4070264" y="4220640"/>
                </a:lnTo>
                <a:lnTo>
                  <a:pt x="4048735" y="4242920"/>
                </a:lnTo>
                <a:lnTo>
                  <a:pt x="4052661" y="4267389"/>
                </a:lnTo>
                <a:lnTo>
                  <a:pt x="4040426" y="4269351"/>
                </a:lnTo>
                <a:cubicBezTo>
                  <a:pt x="4044352" y="4293824"/>
                  <a:pt x="4047422" y="4319476"/>
                  <a:pt x="4049636" y="4346314"/>
                </a:cubicBezTo>
                <a:cubicBezTo>
                  <a:pt x="4051850" y="4373148"/>
                  <a:pt x="4052878" y="4399131"/>
                  <a:pt x="4052726" y="4424255"/>
                </a:cubicBezTo>
                <a:cubicBezTo>
                  <a:pt x="4073773" y="4425064"/>
                  <a:pt x="4101228" y="4433209"/>
                  <a:pt x="4135087" y="4448694"/>
                </a:cubicBezTo>
                <a:cubicBezTo>
                  <a:pt x="4168947" y="4464179"/>
                  <a:pt x="4191587" y="4481464"/>
                  <a:pt x="4203016" y="4500547"/>
                </a:cubicBezTo>
                <a:cubicBezTo>
                  <a:pt x="4236297" y="4499390"/>
                  <a:pt x="4266809" y="4507049"/>
                  <a:pt x="4294553" y="4523515"/>
                </a:cubicBezTo>
                <a:lnTo>
                  <a:pt x="4320003" y="4525705"/>
                </a:lnTo>
                <a:lnTo>
                  <a:pt x="4321966" y="4537939"/>
                </a:lnTo>
                <a:lnTo>
                  <a:pt x="4352554" y="4533032"/>
                </a:lnTo>
                <a:lnTo>
                  <a:pt x="4354517" y="4545267"/>
                </a:lnTo>
                <a:lnTo>
                  <a:pt x="4378986" y="4541342"/>
                </a:lnTo>
                <a:lnTo>
                  <a:pt x="4380950" y="4553580"/>
                </a:lnTo>
                <a:cubicBezTo>
                  <a:pt x="4393188" y="4551616"/>
                  <a:pt x="4404037" y="4554058"/>
                  <a:pt x="4413500" y="4560907"/>
                </a:cubicBezTo>
                <a:lnTo>
                  <a:pt x="4416444" y="4579261"/>
                </a:lnTo>
                <a:cubicBezTo>
                  <a:pt x="4379086" y="4581068"/>
                  <a:pt x="4349920" y="4575289"/>
                  <a:pt x="4328950" y="4561922"/>
                </a:cubicBezTo>
                <a:cubicBezTo>
                  <a:pt x="4307979" y="4548551"/>
                  <a:pt x="4276451" y="4541059"/>
                  <a:pt x="4234358" y="4539444"/>
                </a:cubicBezTo>
                <a:lnTo>
                  <a:pt x="4231414" y="4521091"/>
                </a:lnTo>
                <a:lnTo>
                  <a:pt x="4182472" y="4528942"/>
                </a:lnTo>
                <a:lnTo>
                  <a:pt x="4184435" y="4541180"/>
                </a:lnTo>
                <a:lnTo>
                  <a:pt x="4176353" y="4529923"/>
                </a:lnTo>
                <a:cubicBezTo>
                  <a:pt x="4159388" y="4528463"/>
                  <a:pt x="4134588" y="4530350"/>
                  <a:pt x="4101961" y="4535584"/>
                </a:cubicBezTo>
                <a:cubicBezTo>
                  <a:pt x="4061177" y="4542127"/>
                  <a:pt x="4032262" y="4550948"/>
                  <a:pt x="4015217" y="4562049"/>
                </a:cubicBezTo>
                <a:cubicBezTo>
                  <a:pt x="3998173" y="4573151"/>
                  <a:pt x="3988190" y="4595669"/>
                  <a:pt x="3985267" y="4629605"/>
                </a:cubicBezTo>
                <a:cubicBezTo>
                  <a:pt x="3998813" y="4635799"/>
                  <a:pt x="4013501" y="4649129"/>
                  <a:pt x="4029334" y="4669597"/>
                </a:cubicBezTo>
                <a:cubicBezTo>
                  <a:pt x="4045167" y="4690068"/>
                  <a:pt x="4054721" y="4710498"/>
                  <a:pt x="4057993" y="4730890"/>
                </a:cubicBezTo>
                <a:cubicBezTo>
                  <a:pt x="4038100" y="4763365"/>
                  <a:pt x="4025097" y="4780091"/>
                  <a:pt x="4018978" y="4781073"/>
                </a:cubicBezTo>
                <a:cubicBezTo>
                  <a:pt x="4012862" y="4782054"/>
                  <a:pt x="3996182" y="4788912"/>
                  <a:pt x="3968941" y="4801649"/>
                </a:cubicBezTo>
                <a:lnTo>
                  <a:pt x="3966979" y="4789415"/>
                </a:lnTo>
                <a:cubicBezTo>
                  <a:pt x="3962248" y="4785992"/>
                  <a:pt x="3950541" y="4784730"/>
                  <a:pt x="3931861" y="4785636"/>
                </a:cubicBezTo>
                <a:cubicBezTo>
                  <a:pt x="3913180" y="4786541"/>
                  <a:pt x="3897724" y="4787975"/>
                  <a:pt x="3885486" y="4789939"/>
                </a:cubicBezTo>
                <a:lnTo>
                  <a:pt x="3887449" y="4802173"/>
                </a:lnTo>
                <a:cubicBezTo>
                  <a:pt x="3876523" y="4812293"/>
                  <a:pt x="3863558" y="4822737"/>
                  <a:pt x="3848552" y="4833512"/>
                </a:cubicBezTo>
                <a:lnTo>
                  <a:pt x="3851496" y="4851865"/>
                </a:lnTo>
                <a:lnTo>
                  <a:pt x="3833142" y="4854810"/>
                </a:lnTo>
                <a:lnTo>
                  <a:pt x="3837068" y="4879282"/>
                </a:lnTo>
                <a:lnTo>
                  <a:pt x="3812599" y="4883208"/>
                </a:lnTo>
                <a:cubicBezTo>
                  <a:pt x="3806404" y="4896751"/>
                  <a:pt x="3799354" y="4911477"/>
                  <a:pt x="3791447" y="4927385"/>
                </a:cubicBezTo>
                <a:cubicBezTo>
                  <a:pt x="3783541" y="4943298"/>
                  <a:pt x="3780245" y="4955330"/>
                  <a:pt x="3781553" y="4963488"/>
                </a:cubicBezTo>
                <a:cubicBezTo>
                  <a:pt x="3784170" y="4979803"/>
                  <a:pt x="3789191" y="4991547"/>
                  <a:pt x="3796618" y="4998720"/>
                </a:cubicBezTo>
                <a:cubicBezTo>
                  <a:pt x="3804042" y="5005896"/>
                  <a:pt x="3808739" y="5015601"/>
                  <a:pt x="3810702" y="5027835"/>
                </a:cubicBezTo>
                <a:cubicBezTo>
                  <a:pt x="3819862" y="5084935"/>
                  <a:pt x="3792138" y="5120757"/>
                  <a:pt x="3727540" y="5135306"/>
                </a:cubicBezTo>
                <a:lnTo>
                  <a:pt x="3725576" y="5123068"/>
                </a:lnTo>
                <a:cubicBezTo>
                  <a:pt x="3721500" y="5123722"/>
                  <a:pt x="3719294" y="5123030"/>
                  <a:pt x="3718967" y="5120992"/>
                </a:cubicBezTo>
                <a:cubicBezTo>
                  <a:pt x="3718640" y="5118953"/>
                  <a:pt x="3716438" y="5118261"/>
                  <a:pt x="3712361" y="5118915"/>
                </a:cubicBezTo>
                <a:cubicBezTo>
                  <a:pt x="3716438" y="5118261"/>
                  <a:pt x="3713342" y="5125030"/>
                  <a:pt x="3703071" y="5139231"/>
                </a:cubicBezTo>
                <a:lnTo>
                  <a:pt x="3694988" y="5127975"/>
                </a:lnTo>
                <a:cubicBezTo>
                  <a:pt x="3637889" y="5137135"/>
                  <a:pt x="3608458" y="5175322"/>
                  <a:pt x="3606692" y="5242542"/>
                </a:cubicBezTo>
                <a:lnTo>
                  <a:pt x="3618926" y="5240579"/>
                </a:lnTo>
                <a:lnTo>
                  <a:pt x="3625796" y="5283402"/>
                </a:lnTo>
                <a:lnTo>
                  <a:pt x="3638031" y="5281439"/>
                </a:lnTo>
                <a:lnTo>
                  <a:pt x="3641956" y="5305908"/>
                </a:lnTo>
                <a:lnTo>
                  <a:pt x="3654191" y="5303945"/>
                </a:lnTo>
                <a:lnTo>
                  <a:pt x="3659097" y="5334533"/>
                </a:lnTo>
                <a:lnTo>
                  <a:pt x="3671336" y="5332570"/>
                </a:lnTo>
                <a:lnTo>
                  <a:pt x="3652294" y="5448577"/>
                </a:lnTo>
                <a:lnTo>
                  <a:pt x="3633940" y="5451521"/>
                </a:lnTo>
                <a:lnTo>
                  <a:pt x="3642773" y="5506582"/>
                </a:lnTo>
                <a:lnTo>
                  <a:pt x="3630538" y="5508544"/>
                </a:lnTo>
                <a:lnTo>
                  <a:pt x="3628576" y="5496310"/>
                </a:lnTo>
                <a:cubicBezTo>
                  <a:pt x="3615032" y="5490115"/>
                  <a:pt x="3602873" y="5479513"/>
                  <a:pt x="3592099" y="5464510"/>
                </a:cubicBezTo>
                <a:cubicBezTo>
                  <a:pt x="3581324" y="5449503"/>
                  <a:pt x="3567781" y="5443312"/>
                  <a:pt x="3551467" y="5445929"/>
                </a:cubicBezTo>
                <a:lnTo>
                  <a:pt x="3547541" y="5421457"/>
                </a:lnTo>
                <a:cubicBezTo>
                  <a:pt x="3529920" y="5415916"/>
                  <a:pt x="3518416" y="5409394"/>
                  <a:pt x="3513027" y="5401894"/>
                </a:cubicBezTo>
                <a:lnTo>
                  <a:pt x="3510083" y="5383541"/>
                </a:lnTo>
                <a:lnTo>
                  <a:pt x="3497848" y="5385504"/>
                </a:lnTo>
                <a:cubicBezTo>
                  <a:pt x="3488382" y="5378655"/>
                  <a:pt x="3483488" y="5374212"/>
                  <a:pt x="3483160" y="5372170"/>
                </a:cubicBezTo>
                <a:cubicBezTo>
                  <a:pt x="3482833" y="5370132"/>
                  <a:pt x="3474185" y="5368383"/>
                  <a:pt x="3457219" y="5366919"/>
                </a:cubicBezTo>
                <a:lnTo>
                  <a:pt x="3459181" y="5379153"/>
                </a:lnTo>
                <a:cubicBezTo>
                  <a:pt x="3451678" y="5384543"/>
                  <a:pt x="3448781" y="5386053"/>
                  <a:pt x="3450496" y="5383687"/>
                </a:cubicBezTo>
                <a:cubicBezTo>
                  <a:pt x="3452207" y="5381321"/>
                  <a:pt x="3449640" y="5384870"/>
                  <a:pt x="3442791" y="5394336"/>
                </a:cubicBezTo>
                <a:cubicBezTo>
                  <a:pt x="3456334" y="5400531"/>
                  <a:pt x="3466455" y="5411457"/>
                  <a:pt x="3473148" y="5427114"/>
                </a:cubicBezTo>
                <a:cubicBezTo>
                  <a:pt x="3479846" y="5442775"/>
                  <a:pt x="3488579" y="5458109"/>
                  <a:pt x="3499353" y="5473112"/>
                </a:cubicBezTo>
                <a:cubicBezTo>
                  <a:pt x="3504085" y="5476538"/>
                  <a:pt x="3509675" y="5478778"/>
                  <a:pt x="3516121" y="5479835"/>
                </a:cubicBezTo>
                <a:cubicBezTo>
                  <a:pt x="3522563" y="5480892"/>
                  <a:pt x="3526112" y="5483463"/>
                  <a:pt x="3526766" y="5487540"/>
                </a:cubicBezTo>
                <a:lnTo>
                  <a:pt x="3516494" y="5501737"/>
                </a:lnTo>
                <a:cubicBezTo>
                  <a:pt x="3509646" y="5511203"/>
                  <a:pt x="3502146" y="5516592"/>
                  <a:pt x="3493989" y="5517900"/>
                </a:cubicBezTo>
                <a:cubicBezTo>
                  <a:pt x="3491371" y="5501585"/>
                  <a:pt x="3483365" y="5477767"/>
                  <a:pt x="3469977" y="5446449"/>
                </a:cubicBezTo>
                <a:lnTo>
                  <a:pt x="3449661" y="5437158"/>
                </a:lnTo>
                <a:lnTo>
                  <a:pt x="3444754" y="5406570"/>
                </a:lnTo>
                <a:cubicBezTo>
                  <a:pt x="3444100" y="5402493"/>
                  <a:pt x="3440547" y="5399923"/>
                  <a:pt x="3434105" y="5398866"/>
                </a:cubicBezTo>
                <a:cubicBezTo>
                  <a:pt x="3427659" y="5397809"/>
                  <a:pt x="3421745" y="5393530"/>
                  <a:pt x="3416355" y="5386024"/>
                </a:cubicBezTo>
                <a:cubicBezTo>
                  <a:pt x="3385038" y="5399419"/>
                  <a:pt x="3360367" y="5408604"/>
                  <a:pt x="3342341" y="5413587"/>
                </a:cubicBezTo>
                <a:cubicBezTo>
                  <a:pt x="3324314" y="5418569"/>
                  <a:pt x="3301606" y="5439993"/>
                  <a:pt x="3274210" y="5477854"/>
                </a:cubicBezTo>
                <a:lnTo>
                  <a:pt x="3279117" y="5508442"/>
                </a:lnTo>
                <a:cubicBezTo>
                  <a:pt x="3279117" y="5508442"/>
                  <a:pt x="3271618" y="5513830"/>
                  <a:pt x="3256611" y="5524602"/>
                </a:cubicBezTo>
                <a:lnTo>
                  <a:pt x="3255399" y="5556175"/>
                </a:lnTo>
                <a:cubicBezTo>
                  <a:pt x="3215923" y="5570872"/>
                  <a:pt x="3185990" y="5579859"/>
                  <a:pt x="3165598" y="5583130"/>
                </a:cubicBezTo>
                <a:cubicBezTo>
                  <a:pt x="3149437" y="5560620"/>
                  <a:pt x="3131365" y="5545743"/>
                  <a:pt x="3111375" y="5538491"/>
                </a:cubicBezTo>
                <a:cubicBezTo>
                  <a:pt x="3091386" y="5531236"/>
                  <a:pt x="3058961" y="5531210"/>
                  <a:pt x="3014099" y="5538407"/>
                </a:cubicBezTo>
                <a:cubicBezTo>
                  <a:pt x="3000402" y="5557339"/>
                  <a:pt x="2993188" y="5571046"/>
                  <a:pt x="2992458" y="5579530"/>
                </a:cubicBezTo>
                <a:cubicBezTo>
                  <a:pt x="2991727" y="5588011"/>
                  <a:pt x="2992998" y="5602451"/>
                  <a:pt x="2996270" y="5622843"/>
                </a:cubicBezTo>
                <a:cubicBezTo>
                  <a:pt x="3002158" y="5659551"/>
                  <a:pt x="3011104" y="5695764"/>
                  <a:pt x="3023111" y="5731486"/>
                </a:cubicBezTo>
                <a:cubicBezTo>
                  <a:pt x="3035115" y="5767212"/>
                  <a:pt x="3044715" y="5807505"/>
                  <a:pt x="3051913" y="5852370"/>
                </a:cubicBezTo>
                <a:cubicBezTo>
                  <a:pt x="3051913" y="5852370"/>
                  <a:pt x="3044413" y="5857755"/>
                  <a:pt x="3029406" y="5868530"/>
                </a:cubicBezTo>
                <a:lnTo>
                  <a:pt x="3019362" y="5845039"/>
                </a:lnTo>
                <a:cubicBezTo>
                  <a:pt x="3023442" y="5844384"/>
                  <a:pt x="3024499" y="5837942"/>
                  <a:pt x="3022537" y="5825707"/>
                </a:cubicBezTo>
                <a:cubicBezTo>
                  <a:pt x="3019265" y="5805315"/>
                  <a:pt x="3002816" y="5774484"/>
                  <a:pt x="2973188" y="5733221"/>
                </a:cubicBezTo>
                <a:cubicBezTo>
                  <a:pt x="2943561" y="5691959"/>
                  <a:pt x="2892770" y="5668731"/>
                  <a:pt x="2820819" y="5663539"/>
                </a:cubicBezTo>
                <a:lnTo>
                  <a:pt x="2818857" y="5651304"/>
                </a:lnTo>
                <a:cubicBezTo>
                  <a:pt x="2811353" y="5656690"/>
                  <a:pt x="2805565" y="5659709"/>
                  <a:pt x="2801484" y="5660364"/>
                </a:cubicBezTo>
                <a:cubicBezTo>
                  <a:pt x="2797407" y="5661018"/>
                  <a:pt x="2791616" y="5664042"/>
                  <a:pt x="2784116" y="5669427"/>
                </a:cubicBezTo>
                <a:lnTo>
                  <a:pt x="2786078" y="5681661"/>
                </a:lnTo>
                <a:lnTo>
                  <a:pt x="2755490" y="5686568"/>
                </a:lnTo>
                <a:lnTo>
                  <a:pt x="2779501" y="5758016"/>
                </a:lnTo>
                <a:lnTo>
                  <a:pt x="2755029" y="5761942"/>
                </a:lnTo>
                <a:cubicBezTo>
                  <a:pt x="2749644" y="5754442"/>
                  <a:pt x="2746787" y="5749670"/>
                  <a:pt x="2746460" y="5747631"/>
                </a:cubicBezTo>
                <a:cubicBezTo>
                  <a:pt x="2746133" y="5745592"/>
                  <a:pt x="2743276" y="5740820"/>
                  <a:pt x="2737887" y="5733317"/>
                </a:cubicBezTo>
                <a:cubicBezTo>
                  <a:pt x="2746045" y="5732008"/>
                  <a:pt x="2748159" y="5719120"/>
                  <a:pt x="2744234" y="5694651"/>
                </a:cubicBezTo>
                <a:lnTo>
                  <a:pt x="2731999" y="5696613"/>
                </a:lnTo>
                <a:cubicBezTo>
                  <a:pt x="2724148" y="5647672"/>
                  <a:pt x="2677400" y="5630072"/>
                  <a:pt x="2591755" y="5643811"/>
                </a:cubicBezTo>
                <a:cubicBezTo>
                  <a:pt x="2581479" y="5658009"/>
                  <a:pt x="2572265" y="5665764"/>
                  <a:pt x="2564107" y="5667072"/>
                </a:cubicBezTo>
                <a:cubicBezTo>
                  <a:pt x="2555953" y="5668380"/>
                  <a:pt x="2547468" y="5667647"/>
                  <a:pt x="2538657" y="5664879"/>
                </a:cubicBezTo>
                <a:cubicBezTo>
                  <a:pt x="2529844" y="5662107"/>
                  <a:pt x="2521363" y="5661376"/>
                  <a:pt x="2513206" y="5662685"/>
                </a:cubicBezTo>
                <a:cubicBezTo>
                  <a:pt x="2509125" y="5663340"/>
                  <a:pt x="2506231" y="5664849"/>
                  <a:pt x="2504520" y="5667218"/>
                </a:cubicBezTo>
                <a:cubicBezTo>
                  <a:pt x="2502809" y="5669584"/>
                  <a:pt x="2497872" y="5671421"/>
                  <a:pt x="2489715" y="5672730"/>
                </a:cubicBezTo>
                <a:lnTo>
                  <a:pt x="2435639" y="5687681"/>
                </a:lnTo>
                <a:lnTo>
                  <a:pt x="2437602" y="5699916"/>
                </a:lnTo>
                <a:cubicBezTo>
                  <a:pt x="2433525" y="5700570"/>
                  <a:pt x="2430627" y="5702080"/>
                  <a:pt x="2428916" y="5704446"/>
                </a:cubicBezTo>
                <a:cubicBezTo>
                  <a:pt x="2427204" y="5706811"/>
                  <a:pt x="2422268" y="5708649"/>
                  <a:pt x="2414111" y="5709957"/>
                </a:cubicBezTo>
                <a:cubicBezTo>
                  <a:pt x="2385564" y="5714537"/>
                  <a:pt x="2361331" y="5706920"/>
                  <a:pt x="2341421" y="5687106"/>
                </a:cubicBezTo>
                <a:cubicBezTo>
                  <a:pt x="2321508" y="5667293"/>
                  <a:pt x="2302743" y="5654614"/>
                  <a:pt x="2285119" y="5649077"/>
                </a:cubicBezTo>
                <a:cubicBezTo>
                  <a:pt x="2261149" y="5682203"/>
                  <a:pt x="2245048" y="5705703"/>
                  <a:pt x="2236815" y="5719577"/>
                </a:cubicBezTo>
                <a:cubicBezTo>
                  <a:pt x="2228581" y="5733447"/>
                  <a:pt x="2218926" y="5758004"/>
                  <a:pt x="2207845" y="5793248"/>
                </a:cubicBezTo>
                <a:lnTo>
                  <a:pt x="2183376" y="5797173"/>
                </a:lnTo>
                <a:cubicBezTo>
                  <a:pt x="2182570" y="5818219"/>
                  <a:pt x="2175809" y="5841266"/>
                  <a:pt x="2163092" y="5866314"/>
                </a:cubicBezTo>
                <a:cubicBezTo>
                  <a:pt x="2150379" y="5891361"/>
                  <a:pt x="2136518" y="5909274"/>
                  <a:pt x="2121511" y="5920049"/>
                </a:cubicBezTo>
                <a:lnTo>
                  <a:pt x="2090923" y="5924956"/>
                </a:lnTo>
                <a:lnTo>
                  <a:pt x="2092886" y="5937191"/>
                </a:lnTo>
                <a:cubicBezTo>
                  <a:pt x="2085382" y="5942576"/>
                  <a:pt x="2078575" y="5945763"/>
                  <a:pt x="2072456" y="5946744"/>
                </a:cubicBezTo>
                <a:cubicBezTo>
                  <a:pt x="2066341" y="5947725"/>
                  <a:pt x="2059529" y="5950909"/>
                  <a:pt x="2052026" y="5956295"/>
                </a:cubicBezTo>
                <a:lnTo>
                  <a:pt x="2050063" y="5944060"/>
                </a:lnTo>
                <a:lnTo>
                  <a:pt x="2025594" y="5947986"/>
                </a:lnTo>
                <a:lnTo>
                  <a:pt x="2023631" y="5935751"/>
                </a:lnTo>
                <a:cubicBezTo>
                  <a:pt x="2014819" y="5932979"/>
                  <a:pt x="2006335" y="5932249"/>
                  <a:pt x="1998177" y="5933558"/>
                </a:cubicBezTo>
                <a:cubicBezTo>
                  <a:pt x="1977785" y="5936829"/>
                  <a:pt x="1952913" y="5951278"/>
                  <a:pt x="1923554" y="5976904"/>
                </a:cubicBezTo>
                <a:cubicBezTo>
                  <a:pt x="1894199" y="6002530"/>
                  <a:pt x="1883121" y="6037774"/>
                  <a:pt x="1890319" y="6082638"/>
                </a:cubicBezTo>
                <a:lnTo>
                  <a:pt x="1902553" y="6080676"/>
                </a:lnTo>
                <a:lnTo>
                  <a:pt x="1907460" y="6111264"/>
                </a:lnTo>
                <a:lnTo>
                  <a:pt x="1919695" y="6109301"/>
                </a:lnTo>
                <a:cubicBezTo>
                  <a:pt x="1927047" y="6129039"/>
                  <a:pt x="1932885" y="6145879"/>
                  <a:pt x="1937213" y="6159828"/>
                </a:cubicBezTo>
                <a:cubicBezTo>
                  <a:pt x="1941542" y="6173774"/>
                  <a:pt x="1947380" y="6190618"/>
                  <a:pt x="1954732" y="6210356"/>
                </a:cubicBezTo>
                <a:lnTo>
                  <a:pt x="1966966" y="6208393"/>
                </a:lnTo>
                <a:cubicBezTo>
                  <a:pt x="1970238" y="6228785"/>
                  <a:pt x="1963716" y="6240290"/>
                  <a:pt x="1947404" y="6242906"/>
                </a:cubicBezTo>
                <a:cubicBezTo>
                  <a:pt x="1935975" y="6223823"/>
                  <a:pt x="1929118" y="6207143"/>
                  <a:pt x="1926828" y="6192870"/>
                </a:cubicBezTo>
                <a:cubicBezTo>
                  <a:pt x="1924538" y="6178597"/>
                  <a:pt x="1919514" y="6166850"/>
                  <a:pt x="1911763" y="6157635"/>
                </a:cubicBezTo>
                <a:cubicBezTo>
                  <a:pt x="1904008" y="6148420"/>
                  <a:pt x="1890465" y="6142225"/>
                  <a:pt x="1871130" y="6139054"/>
                </a:cubicBezTo>
                <a:cubicBezTo>
                  <a:pt x="1851795" y="6135879"/>
                  <a:pt x="1819043" y="6133815"/>
                  <a:pt x="1772873" y="6132854"/>
                </a:cubicBezTo>
                <a:lnTo>
                  <a:pt x="1771892" y="6126735"/>
                </a:lnTo>
                <a:cubicBezTo>
                  <a:pt x="1755577" y="6129352"/>
                  <a:pt x="1741467" y="6132661"/>
                  <a:pt x="1729557" y="6136667"/>
                </a:cubicBezTo>
                <a:cubicBezTo>
                  <a:pt x="1717649" y="6140668"/>
                  <a:pt x="1703539" y="6143977"/>
                  <a:pt x="1687224" y="6146594"/>
                </a:cubicBezTo>
                <a:lnTo>
                  <a:pt x="1641457" y="6135110"/>
                </a:lnTo>
                <a:lnTo>
                  <a:pt x="1639495" y="6122876"/>
                </a:lnTo>
                <a:lnTo>
                  <a:pt x="1547730" y="6137596"/>
                </a:lnTo>
                <a:cubicBezTo>
                  <a:pt x="1542190" y="6155217"/>
                  <a:pt x="1533957" y="6169090"/>
                  <a:pt x="1523030" y="6179207"/>
                </a:cubicBezTo>
                <a:cubicBezTo>
                  <a:pt x="1512104" y="6189327"/>
                  <a:pt x="1501506" y="6201486"/>
                  <a:pt x="1491230" y="6215684"/>
                </a:cubicBezTo>
                <a:cubicBezTo>
                  <a:pt x="1473611" y="6210146"/>
                  <a:pt x="1460760" y="6201750"/>
                  <a:pt x="1452677" y="6190493"/>
                </a:cubicBezTo>
                <a:cubicBezTo>
                  <a:pt x="1444599" y="6179240"/>
                  <a:pt x="1437700" y="6168842"/>
                  <a:pt x="1431988" y="6159300"/>
                </a:cubicBezTo>
                <a:cubicBezTo>
                  <a:pt x="1426271" y="6149759"/>
                  <a:pt x="1417828" y="6142746"/>
                  <a:pt x="1406651" y="6138266"/>
                </a:cubicBezTo>
                <a:cubicBezTo>
                  <a:pt x="1395473" y="6133783"/>
                  <a:pt x="1375610" y="6133833"/>
                  <a:pt x="1347060" y="6138413"/>
                </a:cubicBezTo>
                <a:cubicBezTo>
                  <a:pt x="1334670" y="6165499"/>
                  <a:pt x="1310453" y="6184028"/>
                  <a:pt x="1274400" y="6193994"/>
                </a:cubicBezTo>
                <a:cubicBezTo>
                  <a:pt x="1269014" y="6186490"/>
                  <a:pt x="1255711" y="6168753"/>
                  <a:pt x="1234489" y="6140782"/>
                </a:cubicBezTo>
                <a:cubicBezTo>
                  <a:pt x="1213267" y="6112811"/>
                  <a:pt x="1180225" y="6102426"/>
                  <a:pt x="1135364" y="6109623"/>
                </a:cubicBezTo>
                <a:cubicBezTo>
                  <a:pt x="1123130" y="6111585"/>
                  <a:pt x="1109180" y="6115914"/>
                  <a:pt x="1093523" y="6122611"/>
                </a:cubicBezTo>
                <a:cubicBezTo>
                  <a:pt x="1077862" y="6129306"/>
                  <a:pt x="1063916" y="6133634"/>
                  <a:pt x="1051681" y="6135596"/>
                </a:cubicBezTo>
                <a:lnTo>
                  <a:pt x="1037481" y="6125325"/>
                </a:lnTo>
                <a:cubicBezTo>
                  <a:pt x="1032750" y="6121902"/>
                  <a:pt x="1028345" y="6120514"/>
                  <a:pt x="1024265" y="6121169"/>
                </a:cubicBezTo>
                <a:lnTo>
                  <a:pt x="1013469" y="6053873"/>
                </a:lnTo>
                <a:cubicBezTo>
                  <a:pt x="994541" y="6040179"/>
                  <a:pt x="985603" y="6030108"/>
                  <a:pt x="986660" y="6023662"/>
                </a:cubicBezTo>
                <a:cubicBezTo>
                  <a:pt x="987718" y="6017220"/>
                  <a:pt x="982861" y="6006495"/>
                  <a:pt x="972086" y="5991489"/>
                </a:cubicBezTo>
                <a:lnTo>
                  <a:pt x="959851" y="5993451"/>
                </a:lnTo>
                <a:cubicBezTo>
                  <a:pt x="949731" y="5982525"/>
                  <a:pt x="941325" y="5969230"/>
                  <a:pt x="934628" y="5953573"/>
                </a:cubicBezTo>
                <a:lnTo>
                  <a:pt x="910159" y="5957498"/>
                </a:lnTo>
                <a:lnTo>
                  <a:pt x="908197" y="5945264"/>
                </a:lnTo>
                <a:cubicBezTo>
                  <a:pt x="896616" y="5951303"/>
                  <a:pt x="880427" y="5961223"/>
                  <a:pt x="859632" y="5975017"/>
                </a:cubicBezTo>
                <a:cubicBezTo>
                  <a:pt x="838837" y="5988811"/>
                  <a:pt x="829417" y="6001826"/>
                  <a:pt x="831380" y="6014061"/>
                </a:cubicBezTo>
                <a:lnTo>
                  <a:pt x="806911" y="6017986"/>
                </a:lnTo>
                <a:cubicBezTo>
                  <a:pt x="801525" y="6010483"/>
                  <a:pt x="796136" y="6002980"/>
                  <a:pt x="790751" y="5995480"/>
                </a:cubicBezTo>
                <a:cubicBezTo>
                  <a:pt x="785362" y="5987977"/>
                  <a:pt x="782015" y="5980146"/>
                  <a:pt x="780706" y="5971989"/>
                </a:cubicBezTo>
                <a:cubicBezTo>
                  <a:pt x="780052" y="5967912"/>
                  <a:pt x="780417" y="5963668"/>
                  <a:pt x="781805" y="5959263"/>
                </a:cubicBezTo>
                <a:cubicBezTo>
                  <a:pt x="783189" y="5954859"/>
                  <a:pt x="783554" y="5950615"/>
                  <a:pt x="782900" y="5946538"/>
                </a:cubicBezTo>
                <a:lnTo>
                  <a:pt x="795134" y="5944575"/>
                </a:lnTo>
                <a:lnTo>
                  <a:pt x="791208" y="5920103"/>
                </a:lnTo>
                <a:lnTo>
                  <a:pt x="803443" y="5918140"/>
                </a:lnTo>
                <a:cubicBezTo>
                  <a:pt x="806215" y="5909331"/>
                  <a:pt x="807109" y="5901866"/>
                  <a:pt x="806127" y="5895747"/>
                </a:cubicBezTo>
                <a:cubicBezTo>
                  <a:pt x="805146" y="5889632"/>
                  <a:pt x="805385" y="5878089"/>
                  <a:pt x="806845" y="5861120"/>
                </a:cubicBezTo>
                <a:lnTo>
                  <a:pt x="794611" y="5863083"/>
                </a:lnTo>
                <a:lnTo>
                  <a:pt x="790685" y="5838614"/>
                </a:lnTo>
                <a:lnTo>
                  <a:pt x="763272" y="5824186"/>
                </a:lnTo>
                <a:cubicBezTo>
                  <a:pt x="754460" y="5821417"/>
                  <a:pt x="746995" y="5820520"/>
                  <a:pt x="740879" y="5821501"/>
                </a:cubicBezTo>
                <a:cubicBezTo>
                  <a:pt x="734760" y="5822483"/>
                  <a:pt x="727295" y="5821590"/>
                  <a:pt x="718486" y="5818817"/>
                </a:cubicBezTo>
                <a:lnTo>
                  <a:pt x="701342" y="5790196"/>
                </a:lnTo>
                <a:cubicBezTo>
                  <a:pt x="691879" y="5783346"/>
                  <a:pt x="684942" y="5779228"/>
                  <a:pt x="680538" y="5777844"/>
                </a:cubicBezTo>
                <a:cubicBezTo>
                  <a:pt x="676130" y="5776460"/>
                  <a:pt x="671563" y="5774056"/>
                  <a:pt x="666831" y="5770630"/>
                </a:cubicBezTo>
                <a:lnTo>
                  <a:pt x="662906" y="5746161"/>
                </a:lnTo>
                <a:cubicBezTo>
                  <a:pt x="654748" y="5747469"/>
                  <a:pt x="649485" y="5747268"/>
                  <a:pt x="647119" y="5745557"/>
                </a:cubicBezTo>
                <a:cubicBezTo>
                  <a:pt x="644753" y="5743842"/>
                  <a:pt x="641532" y="5743313"/>
                  <a:pt x="637452" y="5743967"/>
                </a:cubicBezTo>
                <a:lnTo>
                  <a:pt x="633526" y="5719498"/>
                </a:lnTo>
                <a:lnTo>
                  <a:pt x="621292" y="5721461"/>
                </a:lnTo>
                <a:lnTo>
                  <a:pt x="610496" y="5654166"/>
                </a:lnTo>
                <a:cubicBezTo>
                  <a:pt x="588795" y="5649280"/>
                  <a:pt x="577127" y="5641738"/>
                  <a:pt x="575492" y="5631546"/>
                </a:cubicBezTo>
                <a:cubicBezTo>
                  <a:pt x="573856" y="5621350"/>
                  <a:pt x="567649" y="5608747"/>
                  <a:pt x="556878" y="5593744"/>
                </a:cubicBezTo>
                <a:lnTo>
                  <a:pt x="544640" y="5595707"/>
                </a:lnTo>
                <a:cubicBezTo>
                  <a:pt x="546758" y="5582814"/>
                  <a:pt x="546670" y="5569233"/>
                  <a:pt x="544380" y="5554960"/>
                </a:cubicBezTo>
                <a:cubicBezTo>
                  <a:pt x="542090" y="5540684"/>
                  <a:pt x="541675" y="5525065"/>
                  <a:pt x="543139" y="5508095"/>
                </a:cubicBezTo>
                <a:cubicBezTo>
                  <a:pt x="512626" y="5500440"/>
                  <a:pt x="492511" y="5485887"/>
                  <a:pt x="482797" y="5464437"/>
                </a:cubicBezTo>
                <a:cubicBezTo>
                  <a:pt x="473080" y="5442988"/>
                  <a:pt x="454022" y="5421992"/>
                  <a:pt x="425627" y="5401445"/>
                </a:cubicBezTo>
                <a:cubicBezTo>
                  <a:pt x="424973" y="5397368"/>
                  <a:pt x="428072" y="5390594"/>
                  <a:pt x="434918" y="5381129"/>
                </a:cubicBezTo>
                <a:cubicBezTo>
                  <a:pt x="417298" y="5375588"/>
                  <a:pt x="404405" y="5373474"/>
                  <a:pt x="396251" y="5374782"/>
                </a:cubicBezTo>
                <a:lnTo>
                  <a:pt x="378125" y="5340042"/>
                </a:lnTo>
                <a:lnTo>
                  <a:pt x="356831" y="5324632"/>
                </a:lnTo>
                <a:lnTo>
                  <a:pt x="332358" y="5328558"/>
                </a:lnTo>
                <a:cubicBezTo>
                  <a:pt x="322896" y="5321708"/>
                  <a:pt x="316487" y="5314369"/>
                  <a:pt x="313140" y="5306538"/>
                </a:cubicBezTo>
                <a:cubicBezTo>
                  <a:pt x="309794" y="5298711"/>
                  <a:pt x="303385" y="5291372"/>
                  <a:pt x="293919" y="5284523"/>
                </a:cubicBezTo>
                <a:lnTo>
                  <a:pt x="257215" y="5290411"/>
                </a:lnTo>
                <a:lnTo>
                  <a:pt x="254271" y="5272058"/>
                </a:lnTo>
                <a:lnTo>
                  <a:pt x="193322" y="5244187"/>
                </a:lnTo>
                <a:lnTo>
                  <a:pt x="182299" y="5214576"/>
                </a:lnTo>
                <a:lnTo>
                  <a:pt x="157827" y="5218502"/>
                </a:lnTo>
                <a:cubicBezTo>
                  <a:pt x="157827" y="5218502"/>
                  <a:pt x="152442" y="5211002"/>
                  <a:pt x="141667" y="5195996"/>
                </a:cubicBezTo>
                <a:lnTo>
                  <a:pt x="129432" y="5197958"/>
                </a:lnTo>
                <a:cubicBezTo>
                  <a:pt x="123389" y="5186378"/>
                  <a:pt x="116858" y="5171737"/>
                  <a:pt x="109838" y="5154041"/>
                </a:cubicBezTo>
                <a:cubicBezTo>
                  <a:pt x="102813" y="5136342"/>
                  <a:pt x="91145" y="5128800"/>
                  <a:pt x="74833" y="5131417"/>
                </a:cubicBezTo>
                <a:lnTo>
                  <a:pt x="68945" y="5094710"/>
                </a:lnTo>
                <a:lnTo>
                  <a:pt x="56707" y="5096673"/>
                </a:lnTo>
                <a:lnTo>
                  <a:pt x="40777" y="5036478"/>
                </a:lnTo>
                <a:cubicBezTo>
                  <a:pt x="35388" y="5028975"/>
                  <a:pt x="28694" y="5013318"/>
                  <a:pt x="20692" y="4989503"/>
                </a:cubicBezTo>
                <a:cubicBezTo>
                  <a:pt x="12685" y="4965685"/>
                  <a:pt x="7049" y="4943581"/>
                  <a:pt x="3777" y="4923189"/>
                </a:cubicBezTo>
                <a:cubicBezTo>
                  <a:pt x="-3420" y="4878324"/>
                  <a:pt x="-333" y="4845408"/>
                  <a:pt x="13035" y="4824442"/>
                </a:cubicBezTo>
                <a:cubicBezTo>
                  <a:pt x="26406" y="4803471"/>
                  <a:pt x="41324" y="4779115"/>
                  <a:pt x="57791" y="4751371"/>
                </a:cubicBezTo>
                <a:lnTo>
                  <a:pt x="55828" y="4739137"/>
                </a:lnTo>
                <a:lnTo>
                  <a:pt x="92532" y="4733249"/>
                </a:lnTo>
                <a:cubicBezTo>
                  <a:pt x="99380" y="4723782"/>
                  <a:pt x="103336" y="4715830"/>
                  <a:pt x="104393" y="4709384"/>
                </a:cubicBezTo>
                <a:cubicBezTo>
                  <a:pt x="105450" y="4702941"/>
                  <a:pt x="109405" y="4694985"/>
                  <a:pt x="116250" y="4685519"/>
                </a:cubicBezTo>
                <a:lnTo>
                  <a:pt x="140723" y="4681593"/>
                </a:lnTo>
                <a:lnTo>
                  <a:pt x="138760" y="4669359"/>
                </a:lnTo>
                <a:lnTo>
                  <a:pt x="157114" y="4666414"/>
                </a:lnTo>
                <a:lnTo>
                  <a:pt x="155150" y="4654176"/>
                </a:lnTo>
                <a:lnTo>
                  <a:pt x="191854" y="4648288"/>
                </a:lnTo>
                <a:lnTo>
                  <a:pt x="189891" y="4636054"/>
                </a:lnTo>
                <a:lnTo>
                  <a:pt x="208245" y="4633109"/>
                </a:lnTo>
                <a:lnTo>
                  <a:pt x="206282" y="4620875"/>
                </a:lnTo>
                <a:cubicBezTo>
                  <a:pt x="230755" y="4616949"/>
                  <a:pt x="254041" y="4612168"/>
                  <a:pt x="276145" y="4606531"/>
                </a:cubicBezTo>
                <a:cubicBezTo>
                  <a:pt x="298248" y="4600891"/>
                  <a:pt x="319496" y="4596440"/>
                  <a:pt x="339888" y="4593169"/>
                </a:cubicBezTo>
                <a:lnTo>
                  <a:pt x="346988" y="4598303"/>
                </a:lnTo>
                <a:cubicBezTo>
                  <a:pt x="351719" y="4601726"/>
                  <a:pt x="356127" y="4603113"/>
                  <a:pt x="360204" y="4602459"/>
                </a:cubicBezTo>
                <a:cubicBezTo>
                  <a:pt x="364281" y="4601805"/>
                  <a:pt x="368034" y="4599108"/>
                  <a:pt x="371457" y="4594377"/>
                </a:cubicBezTo>
                <a:lnTo>
                  <a:pt x="394949" y="4584336"/>
                </a:lnTo>
                <a:cubicBezTo>
                  <a:pt x="398371" y="4579601"/>
                  <a:pt x="400611" y="4574015"/>
                  <a:pt x="401672" y="4567568"/>
                </a:cubicBezTo>
                <a:cubicBezTo>
                  <a:pt x="402729" y="4561122"/>
                  <a:pt x="407334" y="4557247"/>
                  <a:pt x="415492" y="4555938"/>
                </a:cubicBezTo>
                <a:lnTo>
                  <a:pt x="417455" y="4568173"/>
                </a:lnTo>
                <a:lnTo>
                  <a:pt x="594407" y="4615089"/>
                </a:lnTo>
                <a:cubicBezTo>
                  <a:pt x="614799" y="4611818"/>
                  <a:pt x="629969" y="4602062"/>
                  <a:pt x="639913" y="4585823"/>
                </a:cubicBezTo>
                <a:cubicBezTo>
                  <a:pt x="649858" y="4569588"/>
                  <a:pt x="660297" y="4556409"/>
                  <a:pt x="671223" y="4546289"/>
                </a:cubicBezTo>
                <a:cubicBezTo>
                  <a:pt x="669914" y="4538131"/>
                  <a:pt x="667750" y="4531160"/>
                  <a:pt x="664727" y="4525369"/>
                </a:cubicBezTo>
                <a:cubicBezTo>
                  <a:pt x="661707" y="4519577"/>
                  <a:pt x="659543" y="4512605"/>
                  <a:pt x="658234" y="4504448"/>
                </a:cubicBezTo>
                <a:cubicBezTo>
                  <a:pt x="656926" y="4496290"/>
                  <a:pt x="656636" y="4487969"/>
                  <a:pt x="657366" y="4479485"/>
                </a:cubicBezTo>
                <a:cubicBezTo>
                  <a:pt x="658100" y="4471003"/>
                  <a:pt x="657484" y="4460643"/>
                  <a:pt x="655521" y="4448409"/>
                </a:cubicBezTo>
                <a:lnTo>
                  <a:pt x="679990" y="4444484"/>
                </a:lnTo>
                <a:cubicBezTo>
                  <a:pt x="681453" y="4427514"/>
                  <a:pt x="681894" y="4410708"/>
                  <a:pt x="681316" y="4394070"/>
                </a:cubicBezTo>
                <a:cubicBezTo>
                  <a:pt x="680737" y="4377428"/>
                  <a:pt x="681178" y="4360626"/>
                  <a:pt x="682641" y="4343656"/>
                </a:cubicBezTo>
                <a:lnTo>
                  <a:pt x="707110" y="4339731"/>
                </a:lnTo>
                <a:lnTo>
                  <a:pt x="705147" y="4327496"/>
                </a:lnTo>
                <a:cubicBezTo>
                  <a:pt x="717382" y="4325533"/>
                  <a:pt x="726927" y="4319817"/>
                  <a:pt x="733773" y="4310355"/>
                </a:cubicBezTo>
                <a:lnTo>
                  <a:pt x="737698" y="4334824"/>
                </a:lnTo>
                <a:lnTo>
                  <a:pt x="762171" y="4330898"/>
                </a:lnTo>
                <a:lnTo>
                  <a:pt x="755301" y="4288075"/>
                </a:lnTo>
                <a:cubicBezTo>
                  <a:pt x="743063" y="4290038"/>
                  <a:pt x="725367" y="4297059"/>
                  <a:pt x="702203" y="4309143"/>
                </a:cubicBezTo>
                <a:cubicBezTo>
                  <a:pt x="691432" y="4294136"/>
                  <a:pt x="686043" y="4286636"/>
                  <a:pt x="686043" y="4286636"/>
                </a:cubicBezTo>
                <a:lnTo>
                  <a:pt x="632949" y="4307703"/>
                </a:lnTo>
                <a:lnTo>
                  <a:pt x="630986" y="4295468"/>
                </a:lnTo>
                <a:lnTo>
                  <a:pt x="563691" y="4306264"/>
                </a:lnTo>
                <a:lnTo>
                  <a:pt x="565653" y="4318499"/>
                </a:lnTo>
                <a:cubicBezTo>
                  <a:pt x="560922" y="4315072"/>
                  <a:pt x="556514" y="4313688"/>
                  <a:pt x="552437" y="4314342"/>
                </a:cubicBezTo>
                <a:cubicBezTo>
                  <a:pt x="548357" y="4314997"/>
                  <a:pt x="541914" y="4313939"/>
                  <a:pt x="533103" y="4311171"/>
                </a:cubicBezTo>
                <a:cubicBezTo>
                  <a:pt x="535871" y="4302359"/>
                  <a:pt x="536932" y="4295913"/>
                  <a:pt x="536277" y="4291836"/>
                </a:cubicBezTo>
                <a:cubicBezTo>
                  <a:pt x="535623" y="4287755"/>
                  <a:pt x="537007" y="4283351"/>
                  <a:pt x="540430" y="4278620"/>
                </a:cubicBezTo>
                <a:cubicBezTo>
                  <a:pt x="544511" y="4277966"/>
                  <a:pt x="547732" y="4278494"/>
                  <a:pt x="550098" y="4280206"/>
                </a:cubicBezTo>
                <a:cubicBezTo>
                  <a:pt x="552463" y="4281917"/>
                  <a:pt x="555688" y="4282445"/>
                  <a:pt x="559765" y="4281791"/>
                </a:cubicBezTo>
                <a:lnTo>
                  <a:pt x="718825" y="4256275"/>
                </a:lnTo>
                <a:lnTo>
                  <a:pt x="720787" y="4268510"/>
                </a:lnTo>
                <a:lnTo>
                  <a:pt x="837021" y="4249863"/>
                </a:lnTo>
                <a:cubicBezTo>
                  <a:pt x="841101" y="4249209"/>
                  <a:pt x="843467" y="4250920"/>
                  <a:pt x="844121" y="4255001"/>
                </a:cubicBezTo>
                <a:cubicBezTo>
                  <a:pt x="844775" y="4259078"/>
                  <a:pt x="849180" y="4260466"/>
                  <a:pt x="857337" y="4259157"/>
                </a:cubicBezTo>
                <a:lnTo>
                  <a:pt x="863453" y="4258176"/>
                </a:lnTo>
                <a:lnTo>
                  <a:pt x="861490" y="4245938"/>
                </a:lnTo>
                <a:cubicBezTo>
                  <a:pt x="872419" y="4235817"/>
                  <a:pt x="880451" y="4227210"/>
                  <a:pt x="885585" y="4220110"/>
                </a:cubicBezTo>
                <a:cubicBezTo>
                  <a:pt x="890723" y="4213013"/>
                  <a:pt x="902832" y="4203748"/>
                  <a:pt x="921915" y="4192320"/>
                </a:cubicBezTo>
                <a:lnTo>
                  <a:pt x="917008" y="4161732"/>
                </a:lnTo>
                <a:lnTo>
                  <a:pt x="929243" y="4159769"/>
                </a:lnTo>
                <a:cubicBezTo>
                  <a:pt x="917164" y="4136608"/>
                  <a:pt x="910466" y="4120948"/>
                  <a:pt x="909157" y="4112790"/>
                </a:cubicBezTo>
                <a:lnTo>
                  <a:pt x="920411" y="4104712"/>
                </a:lnTo>
                <a:cubicBezTo>
                  <a:pt x="938034" y="4110252"/>
                  <a:pt x="950721" y="4117626"/>
                  <a:pt x="958476" y="4126841"/>
                </a:cubicBezTo>
                <a:cubicBezTo>
                  <a:pt x="966228" y="4136059"/>
                  <a:pt x="985034" y="4142452"/>
                  <a:pt x="1014892" y="4146029"/>
                </a:cubicBezTo>
                <a:cubicBezTo>
                  <a:pt x="1021737" y="4136564"/>
                  <a:pt x="1026913" y="4123184"/>
                  <a:pt x="1030415" y="4105891"/>
                </a:cubicBezTo>
                <a:cubicBezTo>
                  <a:pt x="1033913" y="4088595"/>
                  <a:pt x="1035012" y="4075869"/>
                  <a:pt x="1033703" y="4067711"/>
                </a:cubicBezTo>
                <a:cubicBezTo>
                  <a:pt x="1030432" y="4047319"/>
                  <a:pt x="1023571" y="4030640"/>
                  <a:pt x="1013127" y="4017675"/>
                </a:cubicBezTo>
                <a:cubicBezTo>
                  <a:pt x="1002679" y="4004707"/>
                  <a:pt x="990357" y="3993089"/>
                  <a:pt x="976156" y="3982817"/>
                </a:cubicBezTo>
                <a:cubicBezTo>
                  <a:pt x="961959" y="3972545"/>
                  <a:pt x="949473" y="3959904"/>
                  <a:pt x="938698" y="3944902"/>
                </a:cubicBezTo>
                <a:cubicBezTo>
                  <a:pt x="927927" y="3929895"/>
                  <a:pt x="920248" y="3908118"/>
                  <a:pt x="915668" y="3879569"/>
                </a:cubicBezTo>
                <a:cubicBezTo>
                  <a:pt x="929367" y="3860640"/>
                  <a:pt x="936215" y="3851174"/>
                  <a:pt x="936215" y="3851174"/>
                </a:cubicBezTo>
                <a:lnTo>
                  <a:pt x="954566" y="3848230"/>
                </a:lnTo>
                <a:lnTo>
                  <a:pt x="952603" y="3835996"/>
                </a:lnTo>
                <a:cubicBezTo>
                  <a:pt x="971686" y="3824567"/>
                  <a:pt x="987674" y="3819911"/>
                  <a:pt x="1000563" y="3822025"/>
                </a:cubicBezTo>
                <a:cubicBezTo>
                  <a:pt x="1013455" y="3824139"/>
                  <a:pt x="1026420" y="3813695"/>
                  <a:pt x="1039463" y="3790682"/>
                </a:cubicBezTo>
                <a:lnTo>
                  <a:pt x="1045579" y="3789701"/>
                </a:lnTo>
                <a:cubicBezTo>
                  <a:pt x="1050466" y="3768004"/>
                  <a:pt x="1051925" y="3751035"/>
                  <a:pt x="1049963" y="3738801"/>
                </a:cubicBezTo>
                <a:cubicBezTo>
                  <a:pt x="1047999" y="3726563"/>
                  <a:pt x="1053867" y="3710981"/>
                  <a:pt x="1067565" y="3692049"/>
                </a:cubicBezTo>
                <a:lnTo>
                  <a:pt x="1044993" y="3551346"/>
                </a:lnTo>
                <a:cubicBezTo>
                  <a:pt x="1044339" y="3547265"/>
                  <a:pt x="1048655" y="3535069"/>
                  <a:pt x="1057945" y="3514753"/>
                </a:cubicBezTo>
                <a:cubicBezTo>
                  <a:pt x="1067240" y="3494439"/>
                  <a:pt x="1073594" y="3481913"/>
                  <a:pt x="1077021" y="3477181"/>
                </a:cubicBezTo>
                <a:lnTo>
                  <a:pt x="1101490" y="3473255"/>
                </a:lnTo>
                <a:lnTo>
                  <a:pt x="1099527" y="3461021"/>
                </a:lnTo>
                <a:lnTo>
                  <a:pt x="1117881" y="3458077"/>
                </a:lnTo>
                <a:cubicBezTo>
                  <a:pt x="1120652" y="3449265"/>
                  <a:pt x="1123912" y="3443514"/>
                  <a:pt x="1127661" y="3440818"/>
                </a:cubicBezTo>
                <a:cubicBezTo>
                  <a:pt x="1131415" y="3438125"/>
                  <a:pt x="1134674" y="3432375"/>
                  <a:pt x="1137443" y="3423563"/>
                </a:cubicBezTo>
                <a:lnTo>
                  <a:pt x="1149681" y="3421600"/>
                </a:lnTo>
                <a:lnTo>
                  <a:pt x="1136168" y="3298266"/>
                </a:lnTo>
                <a:cubicBezTo>
                  <a:pt x="1153943" y="3278680"/>
                  <a:pt x="1169642" y="3265703"/>
                  <a:pt x="1183261" y="3259337"/>
                </a:cubicBezTo>
                <a:cubicBezTo>
                  <a:pt x="1196883" y="3252966"/>
                  <a:pt x="1207444" y="3247090"/>
                  <a:pt x="1214948" y="3241704"/>
                </a:cubicBezTo>
                <a:cubicBezTo>
                  <a:pt x="1222447" y="3236315"/>
                  <a:pt x="1227585" y="3229218"/>
                  <a:pt x="1230357" y="3220406"/>
                </a:cubicBezTo>
                <a:cubicBezTo>
                  <a:pt x="1233125" y="3211595"/>
                  <a:pt x="1232547" y="3194953"/>
                  <a:pt x="1228621" y="3170483"/>
                </a:cubicBezTo>
                <a:cubicBezTo>
                  <a:pt x="1226658" y="3158249"/>
                  <a:pt x="1222494" y="3145322"/>
                  <a:pt x="1216127" y="3131700"/>
                </a:cubicBezTo>
                <a:cubicBezTo>
                  <a:pt x="1209756" y="3118081"/>
                  <a:pt x="1205592" y="3105154"/>
                  <a:pt x="1203628" y="3092916"/>
                </a:cubicBezTo>
                <a:cubicBezTo>
                  <a:pt x="1200357" y="3072524"/>
                  <a:pt x="1200962" y="3056741"/>
                  <a:pt x="1205445" y="3045564"/>
                </a:cubicBezTo>
                <a:cubicBezTo>
                  <a:pt x="1209925" y="3034387"/>
                  <a:pt x="1226441" y="3026506"/>
                  <a:pt x="1254991" y="3021926"/>
                </a:cubicBezTo>
                <a:lnTo>
                  <a:pt x="1255972" y="3028045"/>
                </a:lnTo>
                <a:cubicBezTo>
                  <a:pt x="1269516" y="3034240"/>
                  <a:pt x="1276288" y="3037336"/>
                  <a:pt x="1276288" y="3037336"/>
                </a:cubicBezTo>
                <a:cubicBezTo>
                  <a:pt x="1276288" y="3037336"/>
                  <a:pt x="1281020" y="3040759"/>
                  <a:pt x="1290486" y="3047607"/>
                </a:cubicBezTo>
                <a:lnTo>
                  <a:pt x="1302720" y="3045645"/>
                </a:lnTo>
                <a:lnTo>
                  <a:pt x="1306646" y="3070117"/>
                </a:lnTo>
                <a:cubicBezTo>
                  <a:pt x="1327038" y="3066846"/>
                  <a:pt x="1339524" y="3079483"/>
                  <a:pt x="1344104" y="3108033"/>
                </a:cubicBezTo>
                <a:lnTo>
                  <a:pt x="1380811" y="3102144"/>
                </a:lnTo>
                <a:lnTo>
                  <a:pt x="1378849" y="3089910"/>
                </a:lnTo>
                <a:cubicBezTo>
                  <a:pt x="1386348" y="3084521"/>
                  <a:pt x="1395198" y="3081011"/>
                  <a:pt x="1405394" y="3079375"/>
                </a:cubicBezTo>
                <a:cubicBezTo>
                  <a:pt x="1415590" y="3077739"/>
                  <a:pt x="1424439" y="3074229"/>
                  <a:pt x="1431943" y="3068843"/>
                </a:cubicBezTo>
                <a:lnTo>
                  <a:pt x="1445390" y="3035311"/>
                </a:lnTo>
                <a:lnTo>
                  <a:pt x="1469859" y="3031385"/>
                </a:lnTo>
                <a:cubicBezTo>
                  <a:pt x="1478821" y="3009027"/>
                  <a:pt x="1487058" y="2995156"/>
                  <a:pt x="1494558" y="2989771"/>
                </a:cubicBezTo>
                <a:cubicBezTo>
                  <a:pt x="1502061" y="2984382"/>
                  <a:pt x="1509728" y="2980016"/>
                  <a:pt x="1517559" y="2976669"/>
                </a:cubicBezTo>
                <a:cubicBezTo>
                  <a:pt x="1525386" y="2973322"/>
                  <a:pt x="1531014" y="2969283"/>
                  <a:pt x="1534440" y="2964547"/>
                </a:cubicBezTo>
                <a:cubicBezTo>
                  <a:pt x="1537863" y="2959817"/>
                  <a:pt x="1539977" y="2946928"/>
                  <a:pt x="1540786" y="2925878"/>
                </a:cubicBezTo>
                <a:lnTo>
                  <a:pt x="1553020" y="2923915"/>
                </a:lnTo>
                <a:lnTo>
                  <a:pt x="1539281" y="2838270"/>
                </a:lnTo>
                <a:cubicBezTo>
                  <a:pt x="1544822" y="2820649"/>
                  <a:pt x="1550035" y="2800987"/>
                  <a:pt x="1554918" y="2779287"/>
                </a:cubicBezTo>
                <a:cubicBezTo>
                  <a:pt x="1559804" y="2757586"/>
                  <a:pt x="1572442" y="2745101"/>
                  <a:pt x="1592837" y="2741829"/>
                </a:cubicBezTo>
                <a:lnTo>
                  <a:pt x="1588912" y="2717360"/>
                </a:lnTo>
                <a:cubicBezTo>
                  <a:pt x="1603109" y="2727632"/>
                  <a:pt x="1610860" y="2736843"/>
                  <a:pt x="1612168" y="2745000"/>
                </a:cubicBezTo>
                <a:lnTo>
                  <a:pt x="1648875" y="2739112"/>
                </a:lnTo>
                <a:lnTo>
                  <a:pt x="1650838" y="2751346"/>
                </a:lnTo>
                <a:cubicBezTo>
                  <a:pt x="1693431" y="2782166"/>
                  <a:pt x="1743278" y="2792995"/>
                  <a:pt x="1800377" y="2783835"/>
                </a:cubicBezTo>
                <a:cubicBezTo>
                  <a:pt x="1810649" y="2769638"/>
                  <a:pt x="1821575" y="2759518"/>
                  <a:pt x="1833155" y="2753478"/>
                </a:cubicBezTo>
                <a:cubicBezTo>
                  <a:pt x="1844735" y="2747435"/>
                  <a:pt x="1847583" y="2726061"/>
                  <a:pt x="1841695" y="2689358"/>
                </a:cubicBezTo>
                <a:cubicBezTo>
                  <a:pt x="1839732" y="2677123"/>
                  <a:pt x="1836259" y="2661991"/>
                  <a:pt x="1831277" y="2643964"/>
                </a:cubicBezTo>
                <a:cubicBezTo>
                  <a:pt x="1826294" y="2625937"/>
                  <a:pt x="1822491" y="2608771"/>
                  <a:pt x="1819874" y="2592456"/>
                </a:cubicBezTo>
                <a:cubicBezTo>
                  <a:pt x="1830803" y="2582335"/>
                  <a:pt x="1837816" y="2573892"/>
                  <a:pt x="1840911" y="2567119"/>
                </a:cubicBezTo>
                <a:cubicBezTo>
                  <a:pt x="1844007" y="2560349"/>
                  <a:pt x="1855424" y="2553286"/>
                  <a:pt x="1875165" y="2545938"/>
                </a:cubicBezTo>
                <a:cubicBezTo>
                  <a:pt x="1903560" y="2566481"/>
                  <a:pt x="1924983" y="2589189"/>
                  <a:pt x="1939432" y="2614064"/>
                </a:cubicBezTo>
                <a:cubicBezTo>
                  <a:pt x="1953880" y="2638936"/>
                  <a:pt x="1971224" y="2662302"/>
                  <a:pt x="1991464" y="2684154"/>
                </a:cubicBezTo>
                <a:cubicBezTo>
                  <a:pt x="1999618" y="2682846"/>
                  <a:pt x="2006593" y="2680682"/>
                  <a:pt x="2012385" y="2677661"/>
                </a:cubicBezTo>
                <a:cubicBezTo>
                  <a:pt x="2018173" y="2674642"/>
                  <a:pt x="2025148" y="2672477"/>
                  <a:pt x="2033305" y="2671169"/>
                </a:cubicBezTo>
                <a:lnTo>
                  <a:pt x="2031343" y="2658934"/>
                </a:lnTo>
                <a:lnTo>
                  <a:pt x="2129223" y="2643232"/>
                </a:lnTo>
                <a:cubicBezTo>
                  <a:pt x="2146997" y="2623646"/>
                  <a:pt x="2158783" y="2612342"/>
                  <a:pt x="2164571" y="2609323"/>
                </a:cubicBezTo>
                <a:cubicBezTo>
                  <a:pt x="2170363" y="2606303"/>
                  <a:pt x="2177413" y="2591573"/>
                  <a:pt x="2185722" y="2565142"/>
                </a:cubicBezTo>
                <a:lnTo>
                  <a:pt x="2197957" y="2563179"/>
                </a:lnTo>
                <a:cubicBezTo>
                  <a:pt x="2195994" y="2550941"/>
                  <a:pt x="2192647" y="2543114"/>
                  <a:pt x="2187915" y="2539687"/>
                </a:cubicBezTo>
                <a:cubicBezTo>
                  <a:pt x="2187261" y="2535611"/>
                  <a:pt x="2184892" y="2533899"/>
                  <a:pt x="2180815" y="2534553"/>
                </a:cubicBezTo>
                <a:lnTo>
                  <a:pt x="2170020" y="2467258"/>
                </a:lnTo>
                <a:lnTo>
                  <a:pt x="2182254" y="2465295"/>
                </a:lnTo>
                <a:cubicBezTo>
                  <a:pt x="2186487" y="2439518"/>
                  <a:pt x="2186927" y="2422712"/>
                  <a:pt x="2183580" y="2414885"/>
                </a:cubicBezTo>
                <a:cubicBezTo>
                  <a:pt x="2180233" y="2407055"/>
                  <a:pt x="2194544" y="2398482"/>
                  <a:pt x="2226520" y="2389171"/>
                </a:cubicBezTo>
                <a:cubicBezTo>
                  <a:pt x="2269112" y="2419987"/>
                  <a:pt x="2294575" y="2448326"/>
                  <a:pt x="2302908" y="2474179"/>
                </a:cubicBezTo>
                <a:cubicBezTo>
                  <a:pt x="2311238" y="2500036"/>
                  <a:pt x="2316875" y="2522140"/>
                  <a:pt x="2319818" y="2540490"/>
                </a:cubicBezTo>
                <a:cubicBezTo>
                  <a:pt x="2322763" y="2558843"/>
                  <a:pt x="2330153" y="2572302"/>
                  <a:pt x="2341984" y="2580862"/>
                </a:cubicBezTo>
                <a:cubicBezTo>
                  <a:pt x="2353816" y="2589422"/>
                  <a:pt x="2382161" y="2590106"/>
                  <a:pt x="2427025" y="2582909"/>
                </a:cubicBezTo>
                <a:cubicBezTo>
                  <a:pt x="2432566" y="2565285"/>
                  <a:pt x="2438757" y="2551739"/>
                  <a:pt x="2445606" y="2542277"/>
                </a:cubicBezTo>
                <a:cubicBezTo>
                  <a:pt x="2452455" y="2532811"/>
                  <a:pt x="2455957" y="2515514"/>
                  <a:pt x="2456108" y="2490391"/>
                </a:cubicBezTo>
                <a:cubicBezTo>
                  <a:pt x="2419401" y="2496279"/>
                  <a:pt x="2398355" y="2495474"/>
                  <a:pt x="2392969" y="2487970"/>
                </a:cubicBezTo>
                <a:cubicBezTo>
                  <a:pt x="2387584" y="2480467"/>
                  <a:pt x="2373056" y="2468153"/>
                  <a:pt x="2349393" y="2451036"/>
                </a:cubicBezTo>
                <a:lnTo>
                  <a:pt x="2337158" y="2452999"/>
                </a:lnTo>
                <a:cubicBezTo>
                  <a:pt x="2326383" y="2437992"/>
                  <a:pt x="2314753" y="2424172"/>
                  <a:pt x="2302267" y="2411531"/>
                </a:cubicBezTo>
                <a:cubicBezTo>
                  <a:pt x="2289781" y="2398894"/>
                  <a:pt x="2282886" y="2388496"/>
                  <a:pt x="2281577" y="2380339"/>
                </a:cubicBezTo>
                <a:cubicBezTo>
                  <a:pt x="2278960" y="2364024"/>
                  <a:pt x="2279690" y="2355539"/>
                  <a:pt x="2283770" y="2354884"/>
                </a:cubicBezTo>
                <a:cubicBezTo>
                  <a:pt x="2287848" y="2354230"/>
                  <a:pt x="2288905" y="2347788"/>
                  <a:pt x="2286942" y="2335550"/>
                </a:cubicBezTo>
                <a:cubicBezTo>
                  <a:pt x="2283016" y="2311081"/>
                  <a:pt x="2277342" y="2295260"/>
                  <a:pt x="2269914" y="2288084"/>
                </a:cubicBezTo>
                <a:cubicBezTo>
                  <a:pt x="2262490" y="2280907"/>
                  <a:pt x="2253351" y="2276097"/>
                  <a:pt x="2242501" y="2273655"/>
                </a:cubicBezTo>
                <a:cubicBezTo>
                  <a:pt x="2231650" y="2271211"/>
                  <a:pt x="2220473" y="2266731"/>
                  <a:pt x="2208968" y="2260209"/>
                </a:cubicBezTo>
                <a:cubicBezTo>
                  <a:pt x="2197464" y="2253690"/>
                  <a:pt x="2185670" y="2238847"/>
                  <a:pt x="2173587" y="2215684"/>
                </a:cubicBezTo>
                <a:cubicBezTo>
                  <a:pt x="2192671" y="2204258"/>
                  <a:pt x="2203760" y="2195157"/>
                  <a:pt x="2206859" y="2188384"/>
                </a:cubicBezTo>
                <a:cubicBezTo>
                  <a:pt x="2209955" y="2181614"/>
                  <a:pt x="2209540" y="2165991"/>
                  <a:pt x="2205614" y="2141522"/>
                </a:cubicBezTo>
                <a:cubicBezTo>
                  <a:pt x="2201538" y="2142176"/>
                  <a:pt x="2199172" y="2140465"/>
                  <a:pt x="2198517" y="2136384"/>
                </a:cubicBezTo>
                <a:cubicBezTo>
                  <a:pt x="2198517" y="2136384"/>
                  <a:pt x="2200229" y="2134019"/>
                  <a:pt x="2203651" y="2129284"/>
                </a:cubicBezTo>
                <a:lnTo>
                  <a:pt x="2189454" y="2119013"/>
                </a:lnTo>
                <a:cubicBezTo>
                  <a:pt x="2179988" y="2112167"/>
                  <a:pt x="2170853" y="2107356"/>
                  <a:pt x="2162041" y="2104584"/>
                </a:cubicBezTo>
                <a:cubicBezTo>
                  <a:pt x="2148498" y="2098393"/>
                  <a:pt x="2134624" y="2090160"/>
                  <a:pt x="2120427" y="2079888"/>
                </a:cubicBezTo>
                <a:cubicBezTo>
                  <a:pt x="2121890" y="2062918"/>
                  <a:pt x="2125187" y="2050886"/>
                  <a:pt x="2130325" y="2043785"/>
                </a:cubicBezTo>
                <a:cubicBezTo>
                  <a:pt x="2135459" y="2036688"/>
                  <a:pt x="2140597" y="2029588"/>
                  <a:pt x="2145731" y="2022488"/>
                </a:cubicBezTo>
                <a:cubicBezTo>
                  <a:pt x="2150869" y="2015391"/>
                  <a:pt x="2154496" y="2005396"/>
                  <a:pt x="2156610" y="1992507"/>
                </a:cubicBezTo>
                <a:cubicBezTo>
                  <a:pt x="2158724" y="1979615"/>
                  <a:pt x="2157823" y="1960937"/>
                  <a:pt x="2153897" y="1936468"/>
                </a:cubicBezTo>
                <a:lnTo>
                  <a:pt x="2166132" y="1934506"/>
                </a:lnTo>
                <a:cubicBezTo>
                  <a:pt x="2163515" y="1918191"/>
                  <a:pt x="2156943" y="1909832"/>
                  <a:pt x="2146420" y="1909429"/>
                </a:cubicBezTo>
                <a:cubicBezTo>
                  <a:pt x="2135896" y="1909026"/>
                  <a:pt x="2127944" y="1905071"/>
                  <a:pt x="2122554" y="1897568"/>
                </a:cubicBezTo>
                <a:lnTo>
                  <a:pt x="2118629" y="1873099"/>
                </a:lnTo>
                <a:lnTo>
                  <a:pt x="2106395" y="1875062"/>
                </a:lnTo>
                <a:lnTo>
                  <a:pt x="2099525" y="1832239"/>
                </a:lnTo>
                <a:cubicBezTo>
                  <a:pt x="2145849" y="1808072"/>
                  <a:pt x="2171577" y="1792442"/>
                  <a:pt x="2176714" y="1785341"/>
                </a:cubicBezTo>
                <a:cubicBezTo>
                  <a:pt x="2181852" y="1778240"/>
                  <a:pt x="2179185" y="1742065"/>
                  <a:pt x="2168717" y="1676812"/>
                </a:cubicBezTo>
                <a:lnTo>
                  <a:pt x="2187071" y="1673868"/>
                </a:lnTo>
                <a:cubicBezTo>
                  <a:pt x="2192611" y="1656244"/>
                  <a:pt x="2199985" y="1643557"/>
                  <a:pt x="2209200" y="1635802"/>
                </a:cubicBezTo>
                <a:cubicBezTo>
                  <a:pt x="2218415" y="1628051"/>
                  <a:pt x="2226446" y="1619441"/>
                  <a:pt x="2233296" y="1609978"/>
                </a:cubicBezTo>
                <a:lnTo>
                  <a:pt x="2245530" y="1608016"/>
                </a:lnTo>
                <a:lnTo>
                  <a:pt x="2237679" y="1559074"/>
                </a:lnTo>
                <a:cubicBezTo>
                  <a:pt x="2262151" y="1555148"/>
                  <a:pt x="2273770" y="1542826"/>
                  <a:pt x="2272536" y="1522103"/>
                </a:cubicBezTo>
                <a:cubicBezTo>
                  <a:pt x="2271307" y="1501384"/>
                  <a:pt x="2282271" y="1484984"/>
                  <a:pt x="2305432" y="1472905"/>
                </a:cubicBezTo>
                <a:lnTo>
                  <a:pt x="2303469" y="1460667"/>
                </a:lnTo>
                <a:lnTo>
                  <a:pt x="2334057" y="1455760"/>
                </a:lnTo>
                <a:cubicBezTo>
                  <a:pt x="2342215" y="1454451"/>
                  <a:pt x="2348170" y="1452451"/>
                  <a:pt x="2351920" y="1449758"/>
                </a:cubicBezTo>
                <a:cubicBezTo>
                  <a:pt x="2355670" y="1447066"/>
                  <a:pt x="2359587" y="1445392"/>
                  <a:pt x="2363664" y="1444737"/>
                </a:cubicBezTo>
                <a:cubicBezTo>
                  <a:pt x="2371822" y="1443429"/>
                  <a:pt x="2377081" y="1443631"/>
                  <a:pt x="2379450" y="1445342"/>
                </a:cubicBezTo>
                <a:cubicBezTo>
                  <a:pt x="2381816" y="1447053"/>
                  <a:pt x="2387076" y="1447254"/>
                  <a:pt x="2395233" y="1445946"/>
                </a:cubicBezTo>
                <a:cubicBezTo>
                  <a:pt x="2415625" y="1442674"/>
                  <a:pt x="2427042" y="1435616"/>
                  <a:pt x="2429487" y="1424765"/>
                </a:cubicBezTo>
                <a:cubicBezTo>
                  <a:pt x="2431929" y="1413915"/>
                  <a:pt x="2433187" y="1402206"/>
                  <a:pt x="2433266" y="1389644"/>
                </a:cubicBezTo>
                <a:cubicBezTo>
                  <a:pt x="2433342" y="1377082"/>
                  <a:pt x="2435619" y="1365213"/>
                  <a:pt x="2440103" y="1354035"/>
                </a:cubicBezTo>
                <a:cubicBezTo>
                  <a:pt x="2444583" y="1342858"/>
                  <a:pt x="2459061" y="1335308"/>
                  <a:pt x="2483530" y="1331383"/>
                </a:cubicBezTo>
                <a:lnTo>
                  <a:pt x="2485493" y="1343617"/>
                </a:lnTo>
                <a:cubicBezTo>
                  <a:pt x="2494304" y="1346385"/>
                  <a:pt x="2502261" y="1350340"/>
                  <a:pt x="2509357" y="1355474"/>
                </a:cubicBezTo>
                <a:cubicBezTo>
                  <a:pt x="2516458" y="1360612"/>
                  <a:pt x="2526125" y="1362198"/>
                  <a:pt x="2538360" y="1360235"/>
                </a:cubicBezTo>
                <a:cubicBezTo>
                  <a:pt x="2546517" y="1358926"/>
                  <a:pt x="2552309" y="1355906"/>
                  <a:pt x="2555732" y="1351175"/>
                </a:cubicBezTo>
                <a:lnTo>
                  <a:pt x="2553769" y="1338937"/>
                </a:lnTo>
                <a:lnTo>
                  <a:pt x="2583376" y="1327915"/>
                </a:lnTo>
                <a:cubicBezTo>
                  <a:pt x="2601151" y="1308328"/>
                  <a:pt x="2610404" y="1294294"/>
                  <a:pt x="2611133" y="1285810"/>
                </a:cubicBezTo>
                <a:cubicBezTo>
                  <a:pt x="2611867" y="1277328"/>
                  <a:pt x="2626178" y="1268756"/>
                  <a:pt x="2654073" y="1260096"/>
                </a:cubicBezTo>
                <a:cubicBezTo>
                  <a:pt x="2668925" y="1274448"/>
                  <a:pt x="2680920" y="1284028"/>
                  <a:pt x="2690059" y="1288838"/>
                </a:cubicBezTo>
                <a:cubicBezTo>
                  <a:pt x="2699198" y="1293645"/>
                  <a:pt x="2716655" y="1298166"/>
                  <a:pt x="2742436" y="1302398"/>
                </a:cubicBezTo>
                <a:lnTo>
                  <a:pt x="2740473" y="1290164"/>
                </a:lnTo>
                <a:cubicBezTo>
                  <a:pt x="2747318" y="1280698"/>
                  <a:pt x="2752985" y="1270376"/>
                  <a:pt x="2757468" y="1259198"/>
                </a:cubicBezTo>
                <a:cubicBezTo>
                  <a:pt x="2761948" y="1248021"/>
                  <a:pt x="2767614" y="1237700"/>
                  <a:pt x="2774463" y="1228233"/>
                </a:cubicBezTo>
                <a:close/>
                <a:moveTo>
                  <a:pt x="3221735" y="1043530"/>
                </a:moveTo>
                <a:cubicBezTo>
                  <a:pt x="3232510" y="1058536"/>
                  <a:pt x="3244995" y="1071174"/>
                  <a:pt x="3259193" y="1081449"/>
                </a:cubicBezTo>
                <a:cubicBezTo>
                  <a:pt x="3257079" y="1094338"/>
                  <a:pt x="3256877" y="1099598"/>
                  <a:pt x="3258588" y="1097232"/>
                </a:cubicBezTo>
                <a:cubicBezTo>
                  <a:pt x="3260300" y="1094867"/>
                  <a:pt x="3257733" y="1098415"/>
                  <a:pt x="3250884" y="1107881"/>
                </a:cubicBezTo>
                <a:cubicBezTo>
                  <a:pt x="3245343" y="1125501"/>
                  <a:pt x="3228629" y="1138644"/>
                  <a:pt x="3200734" y="1147301"/>
                </a:cubicBezTo>
                <a:lnTo>
                  <a:pt x="3151041" y="1111348"/>
                </a:lnTo>
                <a:cubicBezTo>
                  <a:pt x="3155270" y="1085568"/>
                  <a:pt x="3158935" y="1069294"/>
                  <a:pt x="3162031" y="1062521"/>
                </a:cubicBezTo>
                <a:cubicBezTo>
                  <a:pt x="3165130" y="1055747"/>
                  <a:pt x="3185031" y="1049418"/>
                  <a:pt x="3221735" y="1043530"/>
                </a:cubicBezTo>
                <a:close/>
                <a:moveTo>
                  <a:pt x="3317858" y="312755"/>
                </a:moveTo>
                <a:cubicBezTo>
                  <a:pt x="3326669" y="315523"/>
                  <a:pt x="3329035" y="317238"/>
                  <a:pt x="3324955" y="317893"/>
                </a:cubicBezTo>
                <a:cubicBezTo>
                  <a:pt x="3320878" y="318547"/>
                  <a:pt x="3323243" y="320258"/>
                  <a:pt x="3332055" y="323027"/>
                </a:cubicBezTo>
                <a:cubicBezTo>
                  <a:pt x="3353756" y="327913"/>
                  <a:pt x="3371052" y="331415"/>
                  <a:pt x="3383941" y="333529"/>
                </a:cubicBezTo>
                <a:cubicBezTo>
                  <a:pt x="3396829" y="335644"/>
                  <a:pt x="3410373" y="341838"/>
                  <a:pt x="3424570" y="352110"/>
                </a:cubicBezTo>
                <a:lnTo>
                  <a:pt x="3449042" y="348184"/>
                </a:lnTo>
                <a:lnTo>
                  <a:pt x="3471322" y="369712"/>
                </a:lnTo>
                <a:lnTo>
                  <a:pt x="3475247" y="394181"/>
                </a:lnTo>
                <a:lnTo>
                  <a:pt x="3487482" y="392219"/>
                </a:lnTo>
                <a:cubicBezTo>
                  <a:pt x="3496948" y="399068"/>
                  <a:pt x="3501843" y="403510"/>
                  <a:pt x="3502170" y="405552"/>
                </a:cubicBezTo>
                <a:cubicBezTo>
                  <a:pt x="3502497" y="407591"/>
                  <a:pt x="3507392" y="412033"/>
                  <a:pt x="3516858" y="418882"/>
                </a:cubicBezTo>
                <a:lnTo>
                  <a:pt x="3527653" y="486177"/>
                </a:lnTo>
                <a:lnTo>
                  <a:pt x="3533772" y="485195"/>
                </a:lnTo>
                <a:lnTo>
                  <a:pt x="3536716" y="503549"/>
                </a:lnTo>
                <a:lnTo>
                  <a:pt x="3541392" y="571822"/>
                </a:lnTo>
                <a:lnTo>
                  <a:pt x="3529158" y="573785"/>
                </a:lnTo>
                <a:cubicBezTo>
                  <a:pt x="3526390" y="582596"/>
                  <a:pt x="3525493" y="590062"/>
                  <a:pt x="3526474" y="596178"/>
                </a:cubicBezTo>
                <a:cubicBezTo>
                  <a:pt x="3527456" y="602297"/>
                  <a:pt x="3526561" y="609759"/>
                  <a:pt x="3523794" y="618574"/>
                </a:cubicBezTo>
                <a:lnTo>
                  <a:pt x="3499321" y="622500"/>
                </a:lnTo>
                <a:lnTo>
                  <a:pt x="3486859" y="662147"/>
                </a:lnTo>
                <a:lnTo>
                  <a:pt x="3474621" y="664110"/>
                </a:lnTo>
                <a:cubicBezTo>
                  <a:pt x="3465004" y="682388"/>
                  <a:pt x="3460687" y="694585"/>
                  <a:pt x="3461668" y="700700"/>
                </a:cubicBezTo>
                <a:cubicBezTo>
                  <a:pt x="3462650" y="706819"/>
                  <a:pt x="3446826" y="712494"/>
                  <a:pt x="3414199" y="717728"/>
                </a:cubicBezTo>
                <a:lnTo>
                  <a:pt x="3412236" y="705493"/>
                </a:lnTo>
                <a:lnTo>
                  <a:pt x="3330513" y="743706"/>
                </a:lnTo>
                <a:lnTo>
                  <a:pt x="3328550" y="731468"/>
                </a:lnTo>
                <a:lnTo>
                  <a:pt x="3304081" y="735393"/>
                </a:lnTo>
                <a:cubicBezTo>
                  <a:pt x="3304081" y="735393"/>
                  <a:pt x="3298696" y="727893"/>
                  <a:pt x="3287921" y="712886"/>
                </a:cubicBezTo>
                <a:lnTo>
                  <a:pt x="3225763" y="716582"/>
                </a:lnTo>
                <a:cubicBezTo>
                  <a:pt x="3221029" y="713159"/>
                  <a:pt x="3206013" y="697788"/>
                  <a:pt x="3180714" y="670471"/>
                </a:cubicBezTo>
                <a:cubicBezTo>
                  <a:pt x="3155415" y="643154"/>
                  <a:pt x="3139168" y="607066"/>
                  <a:pt x="3131971" y="562202"/>
                </a:cubicBezTo>
                <a:lnTo>
                  <a:pt x="3144205" y="560239"/>
                </a:lnTo>
                <a:cubicBezTo>
                  <a:pt x="3130817" y="528921"/>
                  <a:pt x="3123138" y="507141"/>
                  <a:pt x="3121175" y="494907"/>
                </a:cubicBezTo>
                <a:cubicBezTo>
                  <a:pt x="3150530" y="469281"/>
                  <a:pt x="3167815" y="446640"/>
                  <a:pt x="3173028" y="426978"/>
                </a:cubicBezTo>
                <a:cubicBezTo>
                  <a:pt x="3178242" y="407316"/>
                  <a:pt x="3187041" y="383942"/>
                  <a:pt x="3199431" y="356852"/>
                </a:cubicBezTo>
                <a:lnTo>
                  <a:pt x="3223900" y="352926"/>
                </a:lnTo>
                <a:lnTo>
                  <a:pt x="3221937" y="340692"/>
                </a:lnTo>
                <a:cubicBezTo>
                  <a:pt x="3230749" y="343460"/>
                  <a:pt x="3240253" y="344030"/>
                  <a:pt x="3250449" y="342395"/>
                </a:cubicBezTo>
                <a:cubicBezTo>
                  <a:pt x="3260645" y="340759"/>
                  <a:pt x="3270149" y="341325"/>
                  <a:pt x="3278960" y="344094"/>
                </a:cubicBezTo>
                <a:lnTo>
                  <a:pt x="3276998" y="331859"/>
                </a:lnTo>
                <a:lnTo>
                  <a:pt x="3307586" y="326952"/>
                </a:lnTo>
                <a:lnTo>
                  <a:pt x="3305623" y="314717"/>
                </a:lnTo>
                <a:close/>
                <a:moveTo>
                  <a:pt x="3332677" y="53095"/>
                </a:moveTo>
                <a:lnTo>
                  <a:pt x="3341510" y="108156"/>
                </a:lnTo>
                <a:lnTo>
                  <a:pt x="3353744" y="106193"/>
                </a:lnTo>
                <a:cubicBezTo>
                  <a:pt x="3354398" y="110270"/>
                  <a:pt x="3357095" y="114023"/>
                  <a:pt x="3361826" y="117446"/>
                </a:cubicBezTo>
                <a:cubicBezTo>
                  <a:pt x="3366557" y="120869"/>
                  <a:pt x="3369581" y="126660"/>
                  <a:pt x="3370889" y="134818"/>
                </a:cubicBezTo>
                <a:cubicBezTo>
                  <a:pt x="3371543" y="138895"/>
                  <a:pt x="3370156" y="143300"/>
                  <a:pt x="3366733" y="148034"/>
                </a:cubicBezTo>
                <a:lnTo>
                  <a:pt x="3364540" y="173488"/>
                </a:lnTo>
                <a:cubicBezTo>
                  <a:pt x="3346920" y="167947"/>
                  <a:pt x="3338107" y="165176"/>
                  <a:pt x="3338107" y="165176"/>
                </a:cubicBezTo>
                <a:lnTo>
                  <a:pt x="3331238" y="122353"/>
                </a:lnTo>
                <a:cubicBezTo>
                  <a:pt x="3329275" y="110119"/>
                  <a:pt x="3327313" y="97884"/>
                  <a:pt x="3325350" y="85650"/>
                </a:cubicBezTo>
                <a:cubicBezTo>
                  <a:pt x="3323387" y="73412"/>
                  <a:pt x="3325828" y="62561"/>
                  <a:pt x="3332677" y="53095"/>
                </a:cubicBezTo>
                <a:close/>
                <a:moveTo>
                  <a:pt x="4250614" y="25071"/>
                </a:moveTo>
                <a:cubicBezTo>
                  <a:pt x="4266929" y="22454"/>
                  <a:pt x="4278031" y="39499"/>
                  <a:pt x="4283919" y="76202"/>
                </a:cubicBezTo>
                <a:cubicBezTo>
                  <a:pt x="4285882" y="88437"/>
                  <a:pt x="4280341" y="106061"/>
                  <a:pt x="4267298" y="129070"/>
                </a:cubicBezTo>
                <a:cubicBezTo>
                  <a:pt x="4254258" y="152079"/>
                  <a:pt x="4243579" y="176799"/>
                  <a:pt x="4235270" y="203231"/>
                </a:cubicBezTo>
                <a:lnTo>
                  <a:pt x="4204682" y="208138"/>
                </a:lnTo>
                <a:cubicBezTo>
                  <a:pt x="4198139" y="167354"/>
                  <a:pt x="4196005" y="127957"/>
                  <a:pt x="4198270" y="89942"/>
                </a:cubicBezTo>
                <a:cubicBezTo>
                  <a:pt x="4200540" y="51930"/>
                  <a:pt x="4217988" y="30305"/>
                  <a:pt x="4250614" y="25071"/>
                </a:cubicBezTo>
                <a:close/>
                <a:moveTo>
                  <a:pt x="3311614" y="0"/>
                </a:moveTo>
                <a:cubicBezTo>
                  <a:pt x="3308845" y="8812"/>
                  <a:pt x="3308313" y="12033"/>
                  <a:pt x="3310028" y="9667"/>
                </a:cubicBezTo>
                <a:cubicBezTo>
                  <a:pt x="3311739" y="7302"/>
                  <a:pt x="3309172" y="10850"/>
                  <a:pt x="3302323" y="20313"/>
                </a:cubicBezTo>
                <a:lnTo>
                  <a:pt x="3299379" y="1963"/>
                </a:ln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855659" y="1616560"/>
            <a:ext cx="2791674" cy="954107"/>
            <a:chOff x="6149127" y="1804267"/>
            <a:chExt cx="2791674" cy="954107"/>
          </a:xfrm>
        </p:grpSpPr>
        <p:sp>
          <p:nvSpPr>
            <p:cNvPr id="10" name="矩形 9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2" name="圓角矩形 1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手繪多邊形 1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855659" y="2733144"/>
            <a:ext cx="2791674" cy="954107"/>
            <a:chOff x="6149127" y="2941171"/>
            <a:chExt cx="2791674" cy="954107"/>
          </a:xfrm>
        </p:grpSpPr>
        <p:sp>
          <p:nvSpPr>
            <p:cNvPr id="15" name="矩形 14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7" name="圓角矩形 1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手繪多邊形 1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855659" y="3965176"/>
            <a:ext cx="2791674" cy="954107"/>
            <a:chOff x="6149127" y="3992731"/>
            <a:chExt cx="2791674" cy="954107"/>
          </a:xfrm>
        </p:grpSpPr>
        <p:sp>
          <p:nvSpPr>
            <p:cNvPr id="20" name="矩形 19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2" name="圓角矩形 2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手繪多邊形 2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855659" y="5081760"/>
            <a:ext cx="2791674" cy="954107"/>
            <a:chOff x="6149127" y="5044291"/>
            <a:chExt cx="2791674" cy="954107"/>
          </a:xfrm>
        </p:grpSpPr>
        <p:sp>
          <p:nvSpPr>
            <p:cNvPr id="25" name="矩形 24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7" name="圓角矩形 2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手繪多邊形 2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187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99519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418524"/>
            <a:ext cx="4697989" cy="5785395"/>
          </a:xfrm>
          <a:custGeom>
            <a:avLst/>
            <a:gdLst>
              <a:gd name="connsiteX0" fmla="*/ 267475 w 5058307"/>
              <a:gd name="connsiteY0" fmla="*/ 6175376 h 6229113"/>
              <a:gd name="connsiteX1" fmla="*/ 260495 w 5058307"/>
              <a:gd name="connsiteY1" fmla="*/ 6197974 h 6229113"/>
              <a:gd name="connsiteX2" fmla="*/ 204689 w 5058307"/>
              <a:gd name="connsiteY2" fmla="*/ 6211674 h 6229113"/>
              <a:gd name="connsiteX3" fmla="*/ 146284 w 5058307"/>
              <a:gd name="connsiteY3" fmla="*/ 6220440 h 6229113"/>
              <a:gd name="connsiteX4" fmla="*/ 150940 w 5058307"/>
              <a:gd name="connsiteY4" fmla="*/ 6205375 h 6229113"/>
              <a:gd name="connsiteX5" fmla="*/ 172096 w 5058307"/>
              <a:gd name="connsiteY5" fmla="*/ 6203665 h 6229113"/>
              <a:gd name="connsiteX6" fmla="*/ 193256 w 5058307"/>
              <a:gd name="connsiteY6" fmla="*/ 6201952 h 6229113"/>
              <a:gd name="connsiteX7" fmla="*/ 210373 w 5058307"/>
              <a:gd name="connsiteY7" fmla="*/ 6186610 h 6229113"/>
              <a:gd name="connsiteX8" fmla="*/ 235293 w 5058307"/>
              <a:gd name="connsiteY8" fmla="*/ 6186062 h 6229113"/>
              <a:gd name="connsiteX9" fmla="*/ 237624 w 5058307"/>
              <a:gd name="connsiteY9" fmla="*/ 6178531 h 6229113"/>
              <a:gd name="connsiteX10" fmla="*/ 279661 w 5058307"/>
              <a:gd name="connsiteY10" fmla="*/ 6162642 h 6229113"/>
              <a:gd name="connsiteX11" fmla="*/ 297327 w 5058307"/>
              <a:gd name="connsiteY11" fmla="*/ 6172225 h 6229113"/>
              <a:gd name="connsiteX12" fmla="*/ 287467 w 5058307"/>
              <a:gd name="connsiteY12" fmla="*/ 6177429 h 6229113"/>
              <a:gd name="connsiteX13" fmla="*/ 278775 w 5058307"/>
              <a:gd name="connsiteY13" fmla="*/ 6178867 h 6229113"/>
              <a:gd name="connsiteX14" fmla="*/ 267475 w 5058307"/>
              <a:gd name="connsiteY14" fmla="*/ 6175376 h 6229113"/>
              <a:gd name="connsiteX15" fmla="*/ 279661 w 5058307"/>
              <a:gd name="connsiteY15" fmla="*/ 6162642 h 6229113"/>
              <a:gd name="connsiteX16" fmla="*/ 333000 w 5058307"/>
              <a:gd name="connsiteY16" fmla="*/ 6150245 h 6229113"/>
              <a:gd name="connsiteX17" fmla="*/ 349227 w 5058307"/>
              <a:gd name="connsiteY17" fmla="*/ 6151135 h 6229113"/>
              <a:gd name="connsiteX18" fmla="*/ 346900 w 5058307"/>
              <a:gd name="connsiteY18" fmla="*/ 6158664 h 6229113"/>
              <a:gd name="connsiteX19" fmla="*/ 337040 w 5058307"/>
              <a:gd name="connsiteY19" fmla="*/ 6163869 h 6229113"/>
              <a:gd name="connsiteX20" fmla="*/ 318488 w 5058307"/>
              <a:gd name="connsiteY20" fmla="*/ 6170512 h 6229113"/>
              <a:gd name="connsiteX21" fmla="*/ 297327 w 5058307"/>
              <a:gd name="connsiteY21" fmla="*/ 6172225 h 6229113"/>
              <a:gd name="connsiteX22" fmla="*/ 299381 w 5058307"/>
              <a:gd name="connsiteY22" fmla="*/ 6152232 h 6229113"/>
              <a:gd name="connsiteX23" fmla="*/ 324306 w 5058307"/>
              <a:gd name="connsiteY23" fmla="*/ 6151682 h 6229113"/>
              <a:gd name="connsiteX24" fmla="*/ 333000 w 5058307"/>
              <a:gd name="connsiteY24" fmla="*/ 6150245 h 6229113"/>
              <a:gd name="connsiteX25" fmla="*/ 361415 w 5058307"/>
              <a:gd name="connsiteY25" fmla="*/ 6138394 h 6229113"/>
              <a:gd name="connsiteX26" fmla="*/ 376476 w 5058307"/>
              <a:gd name="connsiteY26" fmla="*/ 6143052 h 6229113"/>
              <a:gd name="connsiteX27" fmla="*/ 374152 w 5058307"/>
              <a:gd name="connsiteY27" fmla="*/ 6150585 h 6229113"/>
              <a:gd name="connsiteX28" fmla="*/ 365320 w 5058307"/>
              <a:gd name="connsiteY28" fmla="*/ 6145790 h 6229113"/>
              <a:gd name="connsiteX29" fmla="*/ 361415 w 5058307"/>
              <a:gd name="connsiteY29" fmla="*/ 6138394 h 6229113"/>
              <a:gd name="connsiteX30" fmla="*/ 1025712 w 5058307"/>
              <a:gd name="connsiteY30" fmla="*/ 6071380 h 6229113"/>
              <a:gd name="connsiteX31" fmla="*/ 1045982 w 5058307"/>
              <a:gd name="connsiteY31" fmla="*/ 6085895 h 6229113"/>
              <a:gd name="connsiteX32" fmla="*/ 1041187 w 5058307"/>
              <a:gd name="connsiteY32" fmla="*/ 6094727 h 6229113"/>
              <a:gd name="connsiteX33" fmla="*/ 1033791 w 5058307"/>
              <a:gd name="connsiteY33" fmla="*/ 6098631 h 6229113"/>
              <a:gd name="connsiteX34" fmla="*/ 1031467 w 5058307"/>
              <a:gd name="connsiteY34" fmla="*/ 6106165 h 6229113"/>
              <a:gd name="connsiteX35" fmla="*/ 1020034 w 5058307"/>
              <a:gd name="connsiteY35" fmla="*/ 6096442 h 6229113"/>
              <a:gd name="connsiteX36" fmla="*/ 1011197 w 5058307"/>
              <a:gd name="connsiteY36" fmla="*/ 6091649 h 6229113"/>
              <a:gd name="connsiteX37" fmla="*/ 1025712 w 5058307"/>
              <a:gd name="connsiteY37" fmla="*/ 6071380 h 6229113"/>
              <a:gd name="connsiteX38" fmla="*/ 1564972 w 5058307"/>
              <a:gd name="connsiteY38" fmla="*/ 5874966 h 6229113"/>
              <a:gd name="connsiteX39" fmla="*/ 1572508 w 5058307"/>
              <a:gd name="connsiteY39" fmla="*/ 5877295 h 6229113"/>
              <a:gd name="connsiteX40" fmla="*/ 1567852 w 5058307"/>
              <a:gd name="connsiteY40" fmla="*/ 5892360 h 6229113"/>
              <a:gd name="connsiteX41" fmla="*/ 1571754 w 5058307"/>
              <a:gd name="connsiteY41" fmla="*/ 5899751 h 6229113"/>
              <a:gd name="connsiteX42" fmla="*/ 1570726 w 5058307"/>
              <a:gd name="connsiteY42" fmla="*/ 5909751 h 6229113"/>
              <a:gd name="connsiteX43" fmla="*/ 1555661 w 5058307"/>
              <a:gd name="connsiteY43" fmla="*/ 5905096 h 6229113"/>
              <a:gd name="connsiteX44" fmla="*/ 1557296 w 5058307"/>
              <a:gd name="connsiteY44" fmla="*/ 5752954 h 6229113"/>
              <a:gd name="connsiteX45" fmla="*/ 1564488 w 5058307"/>
              <a:gd name="connsiteY45" fmla="*/ 5796431 h 6229113"/>
              <a:gd name="connsiteX46" fmla="*/ 1561821 w 5058307"/>
              <a:gd name="connsiteY46" fmla="*/ 5845113 h 6229113"/>
              <a:gd name="connsiteX47" fmla="*/ 1549087 w 5058307"/>
              <a:gd name="connsiteY47" fmla="*/ 5832927 h 6229113"/>
              <a:gd name="connsiteX48" fmla="*/ 1553188 w 5058307"/>
              <a:gd name="connsiteY48" fmla="*/ 5792939 h 6229113"/>
              <a:gd name="connsiteX49" fmla="*/ 1557296 w 5058307"/>
              <a:gd name="connsiteY49" fmla="*/ 5752954 h 6229113"/>
              <a:gd name="connsiteX50" fmla="*/ 1554415 w 5058307"/>
              <a:gd name="connsiteY50" fmla="*/ 5735560 h 6229113"/>
              <a:gd name="connsiteX51" fmla="*/ 1558319 w 5058307"/>
              <a:gd name="connsiteY51" fmla="*/ 5742956 h 6229113"/>
              <a:gd name="connsiteX52" fmla="*/ 1557296 w 5058307"/>
              <a:gd name="connsiteY52" fmla="*/ 5752954 h 6229113"/>
              <a:gd name="connsiteX53" fmla="*/ 1549764 w 5058307"/>
              <a:gd name="connsiteY53" fmla="*/ 5750623 h 6229113"/>
              <a:gd name="connsiteX54" fmla="*/ 678403 w 5058307"/>
              <a:gd name="connsiteY54" fmla="*/ 5700022 h 6229113"/>
              <a:gd name="connsiteX55" fmla="*/ 738381 w 5058307"/>
              <a:gd name="connsiteY55" fmla="*/ 5706184 h 6229113"/>
              <a:gd name="connsiteX56" fmla="*/ 723870 w 5058307"/>
              <a:gd name="connsiteY56" fmla="*/ 5726451 h 6229113"/>
              <a:gd name="connsiteX57" fmla="*/ 673748 w 5058307"/>
              <a:gd name="connsiteY57" fmla="*/ 5715087 h 6229113"/>
              <a:gd name="connsiteX58" fmla="*/ 1290802 w 5058307"/>
              <a:gd name="connsiteY58" fmla="*/ 5654102 h 6229113"/>
              <a:gd name="connsiteX59" fmla="*/ 1323257 w 5058307"/>
              <a:gd name="connsiteY59" fmla="*/ 5655878 h 6229113"/>
              <a:gd name="connsiteX60" fmla="*/ 1328120 w 5058307"/>
              <a:gd name="connsiteY60" fmla="*/ 5706892 h 6229113"/>
              <a:gd name="connsiteX61" fmla="*/ 1311213 w 5058307"/>
              <a:gd name="connsiteY61" fmla="*/ 5788301 h 6229113"/>
              <a:gd name="connsiteX62" fmla="*/ 1303683 w 5058307"/>
              <a:gd name="connsiteY62" fmla="*/ 5785974 h 6229113"/>
              <a:gd name="connsiteX63" fmla="*/ 1277804 w 5058307"/>
              <a:gd name="connsiteY63" fmla="*/ 5856366 h 6229113"/>
              <a:gd name="connsiteX64" fmla="*/ 1273153 w 5058307"/>
              <a:gd name="connsiteY64" fmla="*/ 5871429 h 6229113"/>
              <a:gd name="connsiteX65" fmla="*/ 1268221 w 5058307"/>
              <a:gd name="connsiteY65" fmla="*/ 5874033 h 6229113"/>
              <a:gd name="connsiteX66" fmla="*/ 1251656 w 5058307"/>
              <a:gd name="connsiteY66" fmla="*/ 5914293 h 6229113"/>
              <a:gd name="connsiteX67" fmla="*/ 1244120 w 5058307"/>
              <a:gd name="connsiteY67" fmla="*/ 5911964 h 6229113"/>
              <a:gd name="connsiteX68" fmla="*/ 1230569 w 5058307"/>
              <a:gd name="connsiteY68" fmla="*/ 5975849 h 6229113"/>
              <a:gd name="connsiteX69" fmla="*/ 1214417 w 5058307"/>
              <a:gd name="connsiteY69" fmla="*/ 6034805 h 6229113"/>
              <a:gd name="connsiteX70" fmla="*/ 1206881 w 5058307"/>
              <a:gd name="connsiteY70" fmla="*/ 6032477 h 6229113"/>
              <a:gd name="connsiteX71" fmla="*/ 1192920 w 5058307"/>
              <a:gd name="connsiteY71" fmla="*/ 6077669 h 6229113"/>
              <a:gd name="connsiteX72" fmla="*/ 1185384 w 5058307"/>
              <a:gd name="connsiteY72" fmla="*/ 6075341 h 6229113"/>
              <a:gd name="connsiteX73" fmla="*/ 1176078 w 5058307"/>
              <a:gd name="connsiteY73" fmla="*/ 6105468 h 6229113"/>
              <a:gd name="connsiteX74" fmla="*/ 1168544 w 5058307"/>
              <a:gd name="connsiteY74" fmla="*/ 6103144 h 6229113"/>
              <a:gd name="connsiteX75" fmla="*/ 1138289 w 5058307"/>
              <a:gd name="connsiteY75" fmla="*/ 6201056 h 6229113"/>
              <a:gd name="connsiteX76" fmla="*/ 1125827 w 5058307"/>
              <a:gd name="connsiteY76" fmla="*/ 6201333 h 6229113"/>
              <a:gd name="connsiteX77" fmla="*/ 1121172 w 5058307"/>
              <a:gd name="connsiteY77" fmla="*/ 6216398 h 6229113"/>
              <a:gd name="connsiteX78" fmla="*/ 1100151 w 5058307"/>
              <a:gd name="connsiteY78" fmla="*/ 6224344 h 6229113"/>
              <a:gd name="connsiteX79" fmla="*/ 1076532 w 5058307"/>
              <a:gd name="connsiteY79" fmla="*/ 6227355 h 6229113"/>
              <a:gd name="connsiteX80" fmla="*/ 1078856 w 5058307"/>
              <a:gd name="connsiteY80" fmla="*/ 6219821 h 6229113"/>
              <a:gd name="connsiteX81" fmla="*/ 1058726 w 5058307"/>
              <a:gd name="connsiteY81" fmla="*/ 6211539 h 6229113"/>
              <a:gd name="connsiteX82" fmla="*/ 1046125 w 5058307"/>
              <a:gd name="connsiteY82" fmla="*/ 6205583 h 6229113"/>
              <a:gd name="connsiteX83" fmla="*/ 1048382 w 5058307"/>
              <a:gd name="connsiteY83" fmla="*/ 6138209 h 6229113"/>
              <a:gd name="connsiteX84" fmla="*/ 1083430 w 5058307"/>
              <a:gd name="connsiteY84" fmla="*/ 6031460 h 6229113"/>
              <a:gd name="connsiteX85" fmla="*/ 1134434 w 5058307"/>
              <a:gd name="connsiteY85" fmla="*/ 5913139 h 6229113"/>
              <a:gd name="connsiteX86" fmla="*/ 1184545 w 5058307"/>
              <a:gd name="connsiteY86" fmla="*/ 5811042 h 6229113"/>
              <a:gd name="connsiteX87" fmla="*/ 1199610 w 5058307"/>
              <a:gd name="connsiteY87" fmla="*/ 5815697 h 6229113"/>
              <a:gd name="connsiteX88" fmla="*/ 1246368 w 5058307"/>
              <a:gd name="connsiteY88" fmla="*/ 5731132 h 6229113"/>
              <a:gd name="connsiteX89" fmla="*/ 1290802 w 5058307"/>
              <a:gd name="connsiteY89" fmla="*/ 5654102 h 6229113"/>
              <a:gd name="connsiteX90" fmla="*/ 1834180 w 5058307"/>
              <a:gd name="connsiteY90" fmla="*/ 5644611 h 6229113"/>
              <a:gd name="connsiteX91" fmla="*/ 1854177 w 5058307"/>
              <a:gd name="connsiteY91" fmla="*/ 5646663 h 6229113"/>
              <a:gd name="connsiteX92" fmla="*/ 1839939 w 5058307"/>
              <a:gd name="connsiteY92" fmla="*/ 5679394 h 6229113"/>
              <a:gd name="connsiteX93" fmla="*/ 1824874 w 5058307"/>
              <a:gd name="connsiteY93" fmla="*/ 5674738 h 6229113"/>
              <a:gd name="connsiteX94" fmla="*/ 2512445 w 5058307"/>
              <a:gd name="connsiteY94" fmla="*/ 5532406 h 6229113"/>
              <a:gd name="connsiteX95" fmla="*/ 2546275 w 5058307"/>
              <a:gd name="connsiteY95" fmla="*/ 5596494 h 6229113"/>
              <a:gd name="connsiteX96" fmla="*/ 2536415 w 5058307"/>
              <a:gd name="connsiteY96" fmla="*/ 5601699 h 6229113"/>
              <a:gd name="connsiteX97" fmla="*/ 2478361 w 5058307"/>
              <a:gd name="connsiteY97" fmla="*/ 5682769 h 6229113"/>
              <a:gd name="connsiteX98" fmla="*/ 2456930 w 5058307"/>
              <a:gd name="connsiteY98" fmla="*/ 5672023 h 6229113"/>
              <a:gd name="connsiteX99" fmla="*/ 2442751 w 5058307"/>
              <a:gd name="connsiteY99" fmla="*/ 5651142 h 6229113"/>
              <a:gd name="connsiteX100" fmla="*/ 2456440 w 5058307"/>
              <a:gd name="connsiteY100" fmla="*/ 5593486 h 6229113"/>
              <a:gd name="connsiteX101" fmla="*/ 2512445 w 5058307"/>
              <a:gd name="connsiteY101" fmla="*/ 5532406 h 6229113"/>
              <a:gd name="connsiteX102" fmla="*/ 1285705 w 5058307"/>
              <a:gd name="connsiteY102" fmla="*/ 5310104 h 6229113"/>
              <a:gd name="connsiteX103" fmla="*/ 1320766 w 5058307"/>
              <a:gd name="connsiteY103" fmla="*/ 5316811 h 6229113"/>
              <a:gd name="connsiteX104" fmla="*/ 1330146 w 5058307"/>
              <a:gd name="connsiteY104" fmla="*/ 5346527 h 6229113"/>
              <a:gd name="connsiteX105" fmla="*/ 1336929 w 5058307"/>
              <a:gd name="connsiteY105" fmla="*/ 5371312 h 6229113"/>
              <a:gd name="connsiteX106" fmla="*/ 1349392 w 5058307"/>
              <a:gd name="connsiteY106" fmla="*/ 5371039 h 6229113"/>
              <a:gd name="connsiteX107" fmla="*/ 1340082 w 5058307"/>
              <a:gd name="connsiteY107" fmla="*/ 5401169 h 6229113"/>
              <a:gd name="connsiteX108" fmla="*/ 1347611 w 5058307"/>
              <a:gd name="connsiteY108" fmla="*/ 5403496 h 6229113"/>
              <a:gd name="connsiteX109" fmla="*/ 1342956 w 5058307"/>
              <a:gd name="connsiteY109" fmla="*/ 5418561 h 6229113"/>
              <a:gd name="connsiteX110" fmla="*/ 1350489 w 5058307"/>
              <a:gd name="connsiteY110" fmla="*/ 5420885 h 6229113"/>
              <a:gd name="connsiteX111" fmla="*/ 1343510 w 5058307"/>
              <a:gd name="connsiteY111" fmla="*/ 5443483 h 6229113"/>
              <a:gd name="connsiteX112" fmla="*/ 1351039 w 5058307"/>
              <a:gd name="connsiteY112" fmla="*/ 5445810 h 6229113"/>
              <a:gd name="connsiteX113" fmla="*/ 1331669 w 5058307"/>
              <a:gd name="connsiteY113" fmla="*/ 5528524 h 6229113"/>
              <a:gd name="connsiteX114" fmla="*/ 1304487 w 5058307"/>
              <a:gd name="connsiteY114" fmla="*/ 5596448 h 6229113"/>
              <a:gd name="connsiteX115" fmla="*/ 1232047 w 5058307"/>
              <a:gd name="connsiteY115" fmla="*/ 5590563 h 6229113"/>
              <a:gd name="connsiteX116" fmla="*/ 1234374 w 5058307"/>
              <a:gd name="connsiteY116" fmla="*/ 5583034 h 6229113"/>
              <a:gd name="connsiteX117" fmla="*/ 1229169 w 5058307"/>
              <a:gd name="connsiteY117" fmla="*/ 5573174 h 6229113"/>
              <a:gd name="connsiteX118" fmla="*/ 1221640 w 5058307"/>
              <a:gd name="connsiteY118" fmla="*/ 5570847 h 6229113"/>
              <a:gd name="connsiteX119" fmla="*/ 1235878 w 5058307"/>
              <a:gd name="connsiteY119" fmla="*/ 5538116 h 6229113"/>
              <a:gd name="connsiteX120" fmla="*/ 1228349 w 5058307"/>
              <a:gd name="connsiteY120" fmla="*/ 5535790 h 6229113"/>
              <a:gd name="connsiteX121" fmla="*/ 1230396 w 5058307"/>
              <a:gd name="connsiteY121" fmla="*/ 5515795 h 6229113"/>
              <a:gd name="connsiteX122" fmla="*/ 1222867 w 5058307"/>
              <a:gd name="connsiteY122" fmla="*/ 5513468 h 6229113"/>
              <a:gd name="connsiteX123" fmla="*/ 1227522 w 5058307"/>
              <a:gd name="connsiteY123" fmla="*/ 5498403 h 6229113"/>
              <a:gd name="connsiteX124" fmla="*/ 1221154 w 5058307"/>
              <a:gd name="connsiteY124" fmla="*/ 5492308 h 6229113"/>
              <a:gd name="connsiteX125" fmla="*/ 1214784 w 5058307"/>
              <a:gd name="connsiteY125" fmla="*/ 5486219 h 6229113"/>
              <a:gd name="connsiteX126" fmla="*/ 1217449 w 5058307"/>
              <a:gd name="connsiteY126" fmla="*/ 5437532 h 6229113"/>
              <a:gd name="connsiteX127" fmla="*/ 1227652 w 5058307"/>
              <a:gd name="connsiteY127" fmla="*/ 5391179 h 6229113"/>
              <a:gd name="connsiteX128" fmla="*/ 1235181 w 5058307"/>
              <a:gd name="connsiteY128" fmla="*/ 5393505 h 6229113"/>
              <a:gd name="connsiteX129" fmla="*/ 1237235 w 5058307"/>
              <a:gd name="connsiteY129" fmla="*/ 5373513 h 6229113"/>
              <a:gd name="connsiteX130" fmla="*/ 1247368 w 5058307"/>
              <a:gd name="connsiteY130" fmla="*/ 5380771 h 6229113"/>
              <a:gd name="connsiteX131" fmla="*/ 1265989 w 5058307"/>
              <a:gd name="connsiteY131" fmla="*/ 5320512 h 6229113"/>
              <a:gd name="connsiteX132" fmla="*/ 4906157 w 5058307"/>
              <a:gd name="connsiteY132" fmla="*/ 5189119 h 6229113"/>
              <a:gd name="connsiteX133" fmla="*/ 4971205 w 5058307"/>
              <a:gd name="connsiteY133" fmla="*/ 5198905 h 6229113"/>
              <a:gd name="connsiteX134" fmla="*/ 4983939 w 5058307"/>
              <a:gd name="connsiteY134" fmla="*/ 5211092 h 6229113"/>
              <a:gd name="connsiteX135" fmla="*/ 5021124 w 5058307"/>
              <a:gd name="connsiteY135" fmla="*/ 5257651 h 6229113"/>
              <a:gd name="connsiteX136" fmla="*/ 5058307 w 5058307"/>
              <a:gd name="connsiteY136" fmla="*/ 5304206 h 6229113"/>
              <a:gd name="connsiteX137" fmla="*/ 5048660 w 5058307"/>
              <a:gd name="connsiteY137" fmla="*/ 5375487 h 6229113"/>
              <a:gd name="connsiteX138" fmla="*/ 5009430 w 5058307"/>
              <a:gd name="connsiteY138" fmla="*/ 5462378 h 6229113"/>
              <a:gd name="connsiteX139" fmla="*/ 5014635 w 5058307"/>
              <a:gd name="connsiteY139" fmla="*/ 5472238 h 6229113"/>
              <a:gd name="connsiteX140" fmla="*/ 4997246 w 5058307"/>
              <a:gd name="connsiteY140" fmla="*/ 5475116 h 6229113"/>
              <a:gd name="connsiteX141" fmla="*/ 4989710 w 5058307"/>
              <a:gd name="connsiteY141" fmla="*/ 5472787 h 6229113"/>
              <a:gd name="connsiteX142" fmla="*/ 4982458 w 5058307"/>
              <a:gd name="connsiteY142" fmla="*/ 5482922 h 6229113"/>
              <a:gd name="connsiteX143" fmla="*/ 4975199 w 5058307"/>
              <a:gd name="connsiteY143" fmla="*/ 5493055 h 6229113"/>
              <a:gd name="connsiteX144" fmla="*/ 4921997 w 5058307"/>
              <a:gd name="connsiteY144" fmla="*/ 5511687 h 6229113"/>
              <a:gd name="connsiteX145" fmla="*/ 4850581 w 5058307"/>
              <a:gd name="connsiteY145" fmla="*/ 5495805 h 6229113"/>
              <a:gd name="connsiteX146" fmla="*/ 4835794 w 5058307"/>
              <a:gd name="connsiteY146" fmla="*/ 5503611 h 6229113"/>
              <a:gd name="connsiteX147" fmla="*/ 4827987 w 5058307"/>
              <a:gd name="connsiteY147" fmla="*/ 5488823 h 6229113"/>
              <a:gd name="connsiteX148" fmla="*/ 4813199 w 5058307"/>
              <a:gd name="connsiteY148" fmla="*/ 5496630 h 6229113"/>
              <a:gd name="connsiteX149" fmla="*/ 4796557 w 5058307"/>
              <a:gd name="connsiteY149" fmla="*/ 5477049 h 6229113"/>
              <a:gd name="connsiteX150" fmla="*/ 4777315 w 5058307"/>
              <a:gd name="connsiteY150" fmla="*/ 5452534 h 6229113"/>
              <a:gd name="connsiteX151" fmla="*/ 4751566 w 5058307"/>
              <a:gd name="connsiteY151" fmla="*/ 5415702 h 6229113"/>
              <a:gd name="connsiteX152" fmla="*/ 4741706 w 5058307"/>
              <a:gd name="connsiteY152" fmla="*/ 5420907 h 6229113"/>
              <a:gd name="connsiteX153" fmla="*/ 4748962 w 5058307"/>
              <a:gd name="connsiteY153" fmla="*/ 5410770 h 6229113"/>
              <a:gd name="connsiteX154" fmla="*/ 4735951 w 5058307"/>
              <a:gd name="connsiteY154" fmla="*/ 5386122 h 6229113"/>
              <a:gd name="connsiteX155" fmla="*/ 4737732 w 5058307"/>
              <a:gd name="connsiteY155" fmla="*/ 5353665 h 6229113"/>
              <a:gd name="connsiteX156" fmla="*/ 4734304 w 5058307"/>
              <a:gd name="connsiteY156" fmla="*/ 5311351 h 6229113"/>
              <a:gd name="connsiteX157" fmla="*/ 4749092 w 5058307"/>
              <a:gd name="connsiteY157" fmla="*/ 5303545 h 6229113"/>
              <a:gd name="connsiteX158" fmla="*/ 4751146 w 5058307"/>
              <a:gd name="connsiteY158" fmla="*/ 5283552 h 6229113"/>
              <a:gd name="connsiteX159" fmla="*/ 4763333 w 5058307"/>
              <a:gd name="connsiteY159" fmla="*/ 5270818 h 6229113"/>
              <a:gd name="connsiteX160" fmla="*/ 4758128 w 5058307"/>
              <a:gd name="connsiteY160" fmla="*/ 5260958 h 6229113"/>
              <a:gd name="connsiteX161" fmla="*/ 4783666 w 5058307"/>
              <a:gd name="connsiteY161" fmla="*/ 5231719 h 6229113"/>
              <a:gd name="connsiteX162" fmla="*/ 4816734 w 5058307"/>
              <a:gd name="connsiteY162" fmla="*/ 5204806 h 6229113"/>
              <a:gd name="connsiteX163" fmla="*/ 4906157 w 5058307"/>
              <a:gd name="connsiteY163" fmla="*/ 5189119 h 6229113"/>
              <a:gd name="connsiteX164" fmla="*/ 149966 w 5058307"/>
              <a:gd name="connsiteY164" fmla="*/ 3942197 h 6229113"/>
              <a:gd name="connsiteX165" fmla="*/ 173367 w 5058307"/>
              <a:gd name="connsiteY165" fmla="*/ 3943241 h 6229113"/>
              <a:gd name="connsiteX166" fmla="*/ 171040 w 5058307"/>
              <a:gd name="connsiteY166" fmla="*/ 3950770 h 6229113"/>
              <a:gd name="connsiteX167" fmla="*/ 89423 w 5058307"/>
              <a:gd name="connsiteY167" fmla="*/ 3981246 h 6229113"/>
              <a:gd name="connsiteX168" fmla="*/ 0 w 5058307"/>
              <a:gd name="connsiteY168" fmla="*/ 3996934 h 6229113"/>
              <a:gd name="connsiteX169" fmla="*/ 4655 w 5058307"/>
              <a:gd name="connsiteY169" fmla="*/ 3981869 h 6229113"/>
              <a:gd name="connsiteX170" fmla="*/ 34508 w 5058307"/>
              <a:gd name="connsiteY170" fmla="*/ 3978718 h 6229113"/>
              <a:gd name="connsiteX171" fmla="*/ 55391 w 5058307"/>
              <a:gd name="connsiteY171" fmla="*/ 3964543 h 6229113"/>
              <a:gd name="connsiteX172" fmla="*/ 76275 w 5058307"/>
              <a:gd name="connsiteY172" fmla="*/ 3950369 h 6229113"/>
              <a:gd name="connsiteX173" fmla="*/ 103801 w 5058307"/>
              <a:gd name="connsiteY173" fmla="*/ 3954747 h 6229113"/>
              <a:gd name="connsiteX174" fmla="*/ 134817 w 5058307"/>
              <a:gd name="connsiteY174" fmla="*/ 3947832 h 6229113"/>
              <a:gd name="connsiteX175" fmla="*/ 149966 w 5058307"/>
              <a:gd name="connsiteY175" fmla="*/ 3942197 h 6229113"/>
              <a:gd name="connsiteX176" fmla="*/ 175418 w 5058307"/>
              <a:gd name="connsiteY176" fmla="*/ 3923243 h 6229113"/>
              <a:gd name="connsiteX177" fmla="*/ 193087 w 5058307"/>
              <a:gd name="connsiteY177" fmla="*/ 3932831 h 6229113"/>
              <a:gd name="connsiteX178" fmla="*/ 188432 w 5058307"/>
              <a:gd name="connsiteY178" fmla="*/ 3947896 h 6229113"/>
              <a:gd name="connsiteX179" fmla="*/ 173367 w 5058307"/>
              <a:gd name="connsiteY179" fmla="*/ 3943241 h 6229113"/>
              <a:gd name="connsiteX180" fmla="*/ 344604 w 5058307"/>
              <a:gd name="connsiteY180" fmla="*/ 3684355 h 6229113"/>
              <a:gd name="connsiteX181" fmla="*/ 345637 w 5058307"/>
              <a:gd name="connsiteY181" fmla="*/ 3684475 h 6229113"/>
              <a:gd name="connsiteX182" fmla="*/ 345961 w 5058307"/>
              <a:gd name="connsiteY182" fmla="*/ 3685089 h 6229113"/>
              <a:gd name="connsiteX183" fmla="*/ 3694620 w 5058307"/>
              <a:gd name="connsiteY183" fmla="*/ 1359575 h 6229113"/>
              <a:gd name="connsiteX184" fmla="*/ 3698522 w 5058307"/>
              <a:gd name="connsiteY184" fmla="*/ 1366967 h 6229113"/>
              <a:gd name="connsiteX185" fmla="*/ 3697499 w 5058307"/>
              <a:gd name="connsiteY185" fmla="*/ 1376965 h 6229113"/>
              <a:gd name="connsiteX186" fmla="*/ 3685035 w 5058307"/>
              <a:gd name="connsiteY186" fmla="*/ 1377237 h 6229113"/>
              <a:gd name="connsiteX187" fmla="*/ 1767026 w 5058307"/>
              <a:gd name="connsiteY187" fmla="*/ 1242494 h 6229113"/>
              <a:gd name="connsiteX188" fmla="*/ 1764697 w 5058307"/>
              <a:gd name="connsiteY188" fmla="*/ 1250030 h 6229113"/>
              <a:gd name="connsiteX189" fmla="*/ 1793048 w 5058307"/>
              <a:gd name="connsiteY189" fmla="*/ 1291790 h 6229113"/>
              <a:gd name="connsiteX190" fmla="*/ 1806405 w 5058307"/>
              <a:gd name="connsiteY190" fmla="*/ 1388745 h 6229113"/>
              <a:gd name="connsiteX191" fmla="*/ 1806755 w 5058307"/>
              <a:gd name="connsiteY191" fmla="*/ 1461049 h 6229113"/>
              <a:gd name="connsiteX192" fmla="*/ 1804427 w 5058307"/>
              <a:gd name="connsiteY192" fmla="*/ 1468585 h 6229113"/>
              <a:gd name="connsiteX193" fmla="*/ 1837158 w 5058307"/>
              <a:gd name="connsiteY193" fmla="*/ 1482823 h 6229113"/>
              <a:gd name="connsiteX194" fmla="*/ 1834829 w 5058307"/>
              <a:gd name="connsiteY194" fmla="*/ 1490359 h 6229113"/>
              <a:gd name="connsiteX195" fmla="*/ 1849892 w 5058307"/>
              <a:gd name="connsiteY195" fmla="*/ 1495010 h 6229113"/>
              <a:gd name="connsiteX196" fmla="*/ 1847565 w 5058307"/>
              <a:gd name="connsiteY196" fmla="*/ 1502539 h 6229113"/>
              <a:gd name="connsiteX197" fmla="*/ 1887828 w 5058307"/>
              <a:gd name="connsiteY197" fmla="*/ 1519108 h 6229113"/>
              <a:gd name="connsiteX198" fmla="*/ 1885504 w 5058307"/>
              <a:gd name="connsiteY198" fmla="*/ 1526642 h 6229113"/>
              <a:gd name="connsiteX199" fmla="*/ 1981842 w 5058307"/>
              <a:gd name="connsiteY199" fmla="*/ 1541970 h 6229113"/>
              <a:gd name="connsiteX200" fmla="*/ 2080233 w 5058307"/>
              <a:gd name="connsiteY200" fmla="*/ 1537312 h 6229113"/>
              <a:gd name="connsiteX201" fmla="*/ 2096799 w 5058307"/>
              <a:gd name="connsiteY201" fmla="*/ 1497045 h 6229113"/>
              <a:gd name="connsiteX202" fmla="*/ 2113364 w 5058307"/>
              <a:gd name="connsiteY202" fmla="*/ 1456785 h 6229113"/>
              <a:gd name="connsiteX203" fmla="*/ 2123501 w 5058307"/>
              <a:gd name="connsiteY203" fmla="*/ 1464041 h 6229113"/>
              <a:gd name="connsiteX204" fmla="*/ 2131784 w 5058307"/>
              <a:gd name="connsiteY204" fmla="*/ 1443911 h 6229113"/>
              <a:gd name="connsiteX205" fmla="*/ 2142667 w 5058307"/>
              <a:gd name="connsiteY205" fmla="*/ 1428709 h 6229113"/>
              <a:gd name="connsiteX206" fmla="*/ 2169916 w 5058307"/>
              <a:gd name="connsiteY206" fmla="*/ 1420625 h 6229113"/>
              <a:gd name="connsiteX207" fmla="*/ 2177725 w 5058307"/>
              <a:gd name="connsiteY207" fmla="*/ 1435418 h 6229113"/>
              <a:gd name="connsiteX208" fmla="*/ 2200323 w 5058307"/>
              <a:gd name="connsiteY208" fmla="*/ 1442397 h 6229113"/>
              <a:gd name="connsiteX209" fmla="*/ 2197995 w 5058307"/>
              <a:gd name="connsiteY209" fmla="*/ 1449933 h 6229113"/>
              <a:gd name="connsiteX210" fmla="*/ 2200873 w 5058307"/>
              <a:gd name="connsiteY210" fmla="*/ 1467322 h 6229113"/>
              <a:gd name="connsiteX211" fmla="*/ 2208405 w 5058307"/>
              <a:gd name="connsiteY211" fmla="*/ 1469653 h 6229113"/>
              <a:gd name="connsiteX212" fmla="*/ 2187455 w 5058307"/>
              <a:gd name="connsiteY212" fmla="*/ 1537437 h 6229113"/>
              <a:gd name="connsiteX213" fmla="*/ 2178763 w 5058307"/>
              <a:gd name="connsiteY213" fmla="*/ 1538875 h 6229113"/>
              <a:gd name="connsiteX214" fmla="*/ 2170066 w 5058307"/>
              <a:gd name="connsiteY214" fmla="*/ 1540316 h 6229113"/>
              <a:gd name="connsiteX215" fmla="*/ 2163084 w 5058307"/>
              <a:gd name="connsiteY215" fmla="*/ 1562910 h 6229113"/>
              <a:gd name="connsiteX216" fmla="*/ 2155551 w 5058307"/>
              <a:gd name="connsiteY216" fmla="*/ 1560586 h 6229113"/>
              <a:gd name="connsiteX217" fmla="*/ 2159592 w 5058307"/>
              <a:gd name="connsiteY217" fmla="*/ 1574210 h 6229113"/>
              <a:gd name="connsiteX218" fmla="*/ 2163908 w 5058307"/>
              <a:gd name="connsiteY218" fmla="*/ 1600292 h 6229113"/>
              <a:gd name="connsiteX219" fmla="*/ 2184174 w 5058307"/>
              <a:gd name="connsiteY219" fmla="*/ 1614809 h 6229113"/>
              <a:gd name="connsiteX220" fmla="*/ 2181850 w 5058307"/>
              <a:gd name="connsiteY220" fmla="*/ 1622343 h 6229113"/>
              <a:gd name="connsiteX221" fmla="*/ 2196914 w 5058307"/>
              <a:gd name="connsiteY221" fmla="*/ 1626998 h 6229113"/>
              <a:gd name="connsiteX222" fmla="*/ 2194583 w 5058307"/>
              <a:gd name="connsiteY222" fmla="*/ 1634529 h 6229113"/>
              <a:gd name="connsiteX223" fmla="*/ 2280449 w 5058307"/>
              <a:gd name="connsiteY223" fmla="*/ 1683752 h 6229113"/>
              <a:gd name="connsiteX224" fmla="*/ 2362892 w 5058307"/>
              <a:gd name="connsiteY224" fmla="*/ 1690662 h 6229113"/>
              <a:gd name="connsiteX225" fmla="*/ 2382335 w 5058307"/>
              <a:gd name="connsiteY225" fmla="*/ 1667791 h 6229113"/>
              <a:gd name="connsiteX226" fmla="*/ 2389864 w 5058307"/>
              <a:gd name="connsiteY226" fmla="*/ 1670118 h 6229113"/>
              <a:gd name="connsiteX227" fmla="*/ 2401778 w 5058307"/>
              <a:gd name="connsiteY227" fmla="*/ 1644920 h 6229113"/>
              <a:gd name="connsiteX228" fmla="*/ 2416843 w 5058307"/>
              <a:gd name="connsiteY228" fmla="*/ 1649575 h 6229113"/>
              <a:gd name="connsiteX229" fmla="*/ 2438890 w 5058307"/>
              <a:gd name="connsiteY229" fmla="*/ 1631636 h 6229113"/>
              <a:gd name="connsiteX230" fmla="*/ 2474222 w 5058307"/>
              <a:gd name="connsiteY230" fmla="*/ 1650802 h 6229113"/>
              <a:gd name="connsiteX231" fmla="*/ 2474156 w 5058307"/>
              <a:gd name="connsiteY231" fmla="*/ 1704413 h 6229113"/>
              <a:gd name="connsiteX232" fmla="*/ 2474092 w 5058307"/>
              <a:gd name="connsiteY232" fmla="*/ 1758027 h 6229113"/>
              <a:gd name="connsiteX233" fmla="*/ 2499567 w 5058307"/>
              <a:gd name="connsiteY233" fmla="*/ 1782403 h 6229113"/>
              <a:gd name="connsiteX234" fmla="*/ 2522438 w 5058307"/>
              <a:gd name="connsiteY234" fmla="*/ 1801845 h 6229113"/>
              <a:gd name="connsiteX235" fmla="*/ 2503267 w 5058307"/>
              <a:gd name="connsiteY235" fmla="*/ 1837180 h 6229113"/>
              <a:gd name="connsiteX236" fmla="*/ 2484099 w 5058307"/>
              <a:gd name="connsiteY236" fmla="*/ 1872508 h 6229113"/>
              <a:gd name="connsiteX237" fmla="*/ 2490467 w 5058307"/>
              <a:gd name="connsiteY237" fmla="*/ 1878603 h 6229113"/>
              <a:gd name="connsiteX238" fmla="*/ 2496833 w 5058307"/>
              <a:gd name="connsiteY238" fmla="*/ 1884695 h 6229113"/>
              <a:gd name="connsiteX239" fmla="*/ 2498413 w 5058307"/>
              <a:gd name="connsiteY239" fmla="*/ 1899624 h 6229113"/>
              <a:gd name="connsiteX240" fmla="*/ 2499986 w 5058307"/>
              <a:gd name="connsiteY240" fmla="*/ 1914552 h 6229113"/>
              <a:gd name="connsiteX241" fmla="*/ 2515049 w 5058307"/>
              <a:gd name="connsiteY241" fmla="*/ 1919203 h 6229113"/>
              <a:gd name="connsiteX242" fmla="*/ 2512725 w 5058307"/>
              <a:gd name="connsiteY242" fmla="*/ 1926736 h 6229113"/>
              <a:gd name="connsiteX243" fmla="*/ 2548053 w 5058307"/>
              <a:gd name="connsiteY243" fmla="*/ 1945905 h 6229113"/>
              <a:gd name="connsiteX244" fmla="*/ 2565171 w 5058307"/>
              <a:gd name="connsiteY244" fmla="*/ 1930567 h 6229113"/>
              <a:gd name="connsiteX245" fmla="*/ 2596325 w 5058307"/>
              <a:gd name="connsiteY245" fmla="*/ 1929880 h 6229113"/>
              <a:gd name="connsiteX246" fmla="*/ 2637616 w 5058307"/>
              <a:gd name="connsiteY246" fmla="*/ 1936449 h 6229113"/>
              <a:gd name="connsiteX247" fmla="*/ 2621456 w 5058307"/>
              <a:gd name="connsiteY247" fmla="*/ 1995404 h 6229113"/>
              <a:gd name="connsiteX248" fmla="*/ 2597772 w 5058307"/>
              <a:gd name="connsiteY248" fmla="*/ 2052030 h 6229113"/>
              <a:gd name="connsiteX249" fmla="*/ 2623520 w 5058307"/>
              <a:gd name="connsiteY249" fmla="*/ 2088869 h 6229113"/>
              <a:gd name="connsiteX250" fmla="*/ 2621193 w 5058307"/>
              <a:gd name="connsiteY250" fmla="*/ 2096398 h 6229113"/>
              <a:gd name="connsiteX251" fmla="*/ 2648719 w 5058307"/>
              <a:gd name="connsiteY251" fmla="*/ 2100776 h 6229113"/>
              <a:gd name="connsiteX252" fmla="*/ 2646391 w 5058307"/>
              <a:gd name="connsiteY252" fmla="*/ 2108312 h 6229113"/>
              <a:gd name="connsiteX253" fmla="*/ 2689115 w 5058307"/>
              <a:gd name="connsiteY253" fmla="*/ 2123576 h 6229113"/>
              <a:gd name="connsiteX254" fmla="*/ 2756494 w 5058307"/>
              <a:gd name="connsiteY254" fmla="*/ 2125831 h 6229113"/>
              <a:gd name="connsiteX255" fmla="*/ 2758754 w 5058307"/>
              <a:gd name="connsiteY255" fmla="*/ 2171912 h 6229113"/>
              <a:gd name="connsiteX256" fmla="*/ 2746231 w 5058307"/>
              <a:gd name="connsiteY256" fmla="*/ 2225797 h 6229113"/>
              <a:gd name="connsiteX257" fmla="*/ 2738697 w 5058307"/>
              <a:gd name="connsiteY257" fmla="*/ 2223473 h 6229113"/>
              <a:gd name="connsiteX258" fmla="*/ 2719804 w 5058307"/>
              <a:gd name="connsiteY258" fmla="*/ 2271269 h 6229113"/>
              <a:gd name="connsiteX259" fmla="*/ 2737747 w 5058307"/>
              <a:gd name="connsiteY259" fmla="*/ 2293313 h 6229113"/>
              <a:gd name="connsiteX260" fmla="*/ 2755686 w 5058307"/>
              <a:gd name="connsiteY260" fmla="*/ 2315360 h 6229113"/>
              <a:gd name="connsiteX261" fmla="*/ 2743772 w 5058307"/>
              <a:gd name="connsiteY261" fmla="*/ 2340557 h 6229113"/>
              <a:gd name="connsiteX262" fmla="*/ 2751308 w 5058307"/>
              <a:gd name="connsiteY262" fmla="*/ 2342886 h 6229113"/>
              <a:gd name="connsiteX263" fmla="*/ 2738780 w 5058307"/>
              <a:gd name="connsiteY263" fmla="*/ 2396773 h 6229113"/>
              <a:gd name="connsiteX264" fmla="*/ 2731185 w 5058307"/>
              <a:gd name="connsiteY264" fmla="*/ 2448057 h 6229113"/>
              <a:gd name="connsiteX265" fmla="*/ 2728854 w 5058307"/>
              <a:gd name="connsiteY265" fmla="*/ 2455588 h 6229113"/>
              <a:gd name="connsiteX266" fmla="*/ 2778976 w 5058307"/>
              <a:gd name="connsiteY266" fmla="*/ 2466952 h 6229113"/>
              <a:gd name="connsiteX267" fmla="*/ 2843891 w 5058307"/>
              <a:gd name="connsiteY267" fmla="*/ 2470508 h 6229113"/>
              <a:gd name="connsiteX268" fmla="*/ 2849506 w 5058307"/>
              <a:gd name="connsiteY268" fmla="*/ 2499060 h 6229113"/>
              <a:gd name="connsiteX269" fmla="*/ 2830473 w 5058307"/>
              <a:gd name="connsiteY269" fmla="*/ 2540624 h 6229113"/>
              <a:gd name="connsiteX270" fmla="*/ 2812805 w 5058307"/>
              <a:gd name="connsiteY270" fmla="*/ 2531036 h 6229113"/>
              <a:gd name="connsiteX271" fmla="*/ 2804385 w 5058307"/>
              <a:gd name="connsiteY271" fmla="*/ 2544938 h 6229113"/>
              <a:gd name="connsiteX272" fmla="*/ 2795965 w 5058307"/>
              <a:gd name="connsiteY272" fmla="*/ 2558839 h 6229113"/>
              <a:gd name="connsiteX273" fmla="*/ 2778297 w 5058307"/>
              <a:gd name="connsiteY273" fmla="*/ 2549252 h 6229113"/>
              <a:gd name="connsiteX274" fmla="*/ 2778574 w 5058307"/>
              <a:gd name="connsiteY274" fmla="*/ 2561713 h 6229113"/>
              <a:gd name="connsiteX275" fmla="*/ 2768436 w 5058307"/>
              <a:gd name="connsiteY275" fmla="*/ 2554457 h 6229113"/>
              <a:gd name="connsiteX276" fmla="*/ 2760154 w 5058307"/>
              <a:gd name="connsiteY276" fmla="*/ 2574587 h 6229113"/>
              <a:gd name="connsiteX277" fmla="*/ 2754198 w 5058307"/>
              <a:gd name="connsiteY277" fmla="*/ 2587188 h 6229113"/>
              <a:gd name="connsiteX278" fmla="*/ 2722021 w 5058307"/>
              <a:gd name="connsiteY278" fmla="*/ 2597872 h 6229113"/>
              <a:gd name="connsiteX279" fmla="*/ 2704289 w 5058307"/>
              <a:gd name="connsiteY279" fmla="*/ 2641899 h 6229113"/>
              <a:gd name="connsiteX280" fmla="*/ 2694092 w 5058307"/>
              <a:gd name="connsiteY280" fmla="*/ 2688255 h 6229113"/>
              <a:gd name="connsiteX281" fmla="*/ 2754895 w 5058307"/>
              <a:gd name="connsiteY281" fmla="*/ 2731799 h 6229113"/>
              <a:gd name="connsiteX282" fmla="*/ 2739150 w 5058307"/>
              <a:gd name="connsiteY282" fmla="*/ 2809443 h 6229113"/>
              <a:gd name="connsiteX283" fmla="*/ 2757096 w 5058307"/>
              <a:gd name="connsiteY283" fmla="*/ 2831492 h 6229113"/>
              <a:gd name="connsiteX284" fmla="*/ 2762571 w 5058307"/>
              <a:gd name="connsiteY284" fmla="*/ 2853811 h 6229113"/>
              <a:gd name="connsiteX285" fmla="*/ 2790509 w 5058307"/>
              <a:gd name="connsiteY285" fmla="*/ 2876886 h 6229113"/>
              <a:gd name="connsiteX286" fmla="*/ 2805712 w 5058307"/>
              <a:gd name="connsiteY286" fmla="*/ 2887770 h 6229113"/>
              <a:gd name="connsiteX287" fmla="*/ 2799280 w 5058307"/>
              <a:gd name="connsiteY287" fmla="*/ 2935289 h 6229113"/>
              <a:gd name="connsiteX288" fmla="*/ 2749020 w 5058307"/>
              <a:gd name="connsiteY288" fmla="*/ 2917696 h 6229113"/>
              <a:gd name="connsiteX289" fmla="*/ 2703692 w 5058307"/>
              <a:gd name="connsiteY289" fmla="*/ 2897500 h 6229113"/>
              <a:gd name="connsiteX290" fmla="*/ 2686575 w 5058307"/>
              <a:gd name="connsiteY290" fmla="*/ 2912842 h 6229113"/>
              <a:gd name="connsiteX291" fmla="*/ 2671510 w 5058307"/>
              <a:gd name="connsiteY291" fmla="*/ 2908186 h 6229113"/>
              <a:gd name="connsiteX292" fmla="*/ 2645086 w 5058307"/>
              <a:gd name="connsiteY292" fmla="*/ 2953652 h 6229113"/>
              <a:gd name="connsiteX293" fmla="*/ 2686173 w 5058307"/>
              <a:gd name="connsiteY293" fmla="*/ 3007603 h 6229113"/>
              <a:gd name="connsiteX294" fmla="*/ 2691925 w 5058307"/>
              <a:gd name="connsiteY294" fmla="*/ 3042383 h 6229113"/>
              <a:gd name="connsiteX295" fmla="*/ 2684396 w 5058307"/>
              <a:gd name="connsiteY295" fmla="*/ 3040057 h 6229113"/>
              <a:gd name="connsiteX296" fmla="*/ 2667549 w 5058307"/>
              <a:gd name="connsiteY296" fmla="*/ 3067858 h 6229113"/>
              <a:gd name="connsiteX297" fmla="*/ 2637697 w 5058307"/>
              <a:gd name="connsiteY297" fmla="*/ 3071009 h 6229113"/>
              <a:gd name="connsiteX298" fmla="*/ 2610447 w 5058307"/>
              <a:gd name="connsiteY298" fmla="*/ 3079092 h 6229113"/>
              <a:gd name="connsiteX299" fmla="*/ 2567044 w 5058307"/>
              <a:gd name="connsiteY299" fmla="*/ 3146127 h 6229113"/>
              <a:gd name="connsiteX300" fmla="*/ 2538700 w 5058307"/>
              <a:gd name="connsiteY300" fmla="*/ 3217820 h 6229113"/>
              <a:gd name="connsiteX301" fmla="*/ 2546234 w 5058307"/>
              <a:gd name="connsiteY301" fmla="*/ 3220145 h 6229113"/>
              <a:gd name="connsiteX302" fmla="*/ 2541578 w 5058307"/>
              <a:gd name="connsiteY302" fmla="*/ 3235210 h 6229113"/>
              <a:gd name="connsiteX303" fmla="*/ 2547947 w 5058307"/>
              <a:gd name="connsiteY303" fmla="*/ 3241305 h 6229113"/>
              <a:gd name="connsiteX304" fmla="*/ 2556916 w 5058307"/>
              <a:gd name="connsiteY304" fmla="*/ 3252328 h 6229113"/>
              <a:gd name="connsiteX305" fmla="*/ 2552261 w 5058307"/>
              <a:gd name="connsiteY305" fmla="*/ 3267393 h 6229113"/>
              <a:gd name="connsiteX306" fmla="*/ 2558631 w 5058307"/>
              <a:gd name="connsiteY306" fmla="*/ 3273482 h 6229113"/>
              <a:gd name="connsiteX307" fmla="*/ 2564999 w 5058307"/>
              <a:gd name="connsiteY307" fmla="*/ 3279578 h 6229113"/>
              <a:gd name="connsiteX308" fmla="*/ 2559453 w 5058307"/>
              <a:gd name="connsiteY308" fmla="*/ 3310871 h 6229113"/>
              <a:gd name="connsiteX309" fmla="*/ 2553912 w 5058307"/>
              <a:gd name="connsiteY309" fmla="*/ 3342162 h 6229113"/>
              <a:gd name="connsiteX310" fmla="*/ 2561441 w 5058307"/>
              <a:gd name="connsiteY310" fmla="*/ 3344488 h 6229113"/>
              <a:gd name="connsiteX311" fmla="*/ 2565345 w 5058307"/>
              <a:gd name="connsiteY311" fmla="*/ 3351884 h 6229113"/>
              <a:gd name="connsiteX312" fmla="*/ 2574179 w 5058307"/>
              <a:gd name="connsiteY312" fmla="*/ 3356672 h 6229113"/>
              <a:gd name="connsiteX313" fmla="*/ 2569524 w 5058307"/>
              <a:gd name="connsiteY313" fmla="*/ 3371737 h 6229113"/>
              <a:gd name="connsiteX314" fmla="*/ 2590957 w 5058307"/>
              <a:gd name="connsiteY314" fmla="*/ 3382488 h 6229113"/>
              <a:gd name="connsiteX315" fmla="*/ 2612388 w 5058307"/>
              <a:gd name="connsiteY315" fmla="*/ 3393234 h 6229113"/>
              <a:gd name="connsiteX316" fmla="*/ 2614714 w 5058307"/>
              <a:gd name="connsiteY316" fmla="*/ 3385705 h 6229113"/>
              <a:gd name="connsiteX317" fmla="*/ 2644844 w 5058307"/>
              <a:gd name="connsiteY317" fmla="*/ 3395016 h 6229113"/>
              <a:gd name="connsiteX318" fmla="*/ 2642518 w 5058307"/>
              <a:gd name="connsiteY318" fmla="*/ 3402545 h 6229113"/>
              <a:gd name="connsiteX319" fmla="*/ 2663198 w 5058307"/>
              <a:gd name="connsiteY319" fmla="*/ 3435752 h 6229113"/>
              <a:gd name="connsiteX320" fmla="*/ 2688809 w 5058307"/>
              <a:gd name="connsiteY320" fmla="*/ 3466356 h 6229113"/>
              <a:gd name="connsiteX321" fmla="*/ 2686756 w 5058307"/>
              <a:gd name="connsiteY321" fmla="*/ 3486349 h 6229113"/>
              <a:gd name="connsiteX322" fmla="*/ 2684704 w 5058307"/>
              <a:gd name="connsiteY322" fmla="*/ 3506346 h 6229113"/>
              <a:gd name="connsiteX323" fmla="*/ 2648756 w 5058307"/>
              <a:gd name="connsiteY323" fmla="*/ 3515865 h 6229113"/>
              <a:gd name="connsiteX324" fmla="*/ 2613084 w 5058307"/>
              <a:gd name="connsiteY324" fmla="*/ 3537845 h 6229113"/>
              <a:gd name="connsiteX325" fmla="*/ 2598846 w 5058307"/>
              <a:gd name="connsiteY325" fmla="*/ 3570576 h 6229113"/>
              <a:gd name="connsiteX326" fmla="*/ 2616512 w 5058307"/>
              <a:gd name="connsiteY326" fmla="*/ 3580159 h 6229113"/>
              <a:gd name="connsiteX327" fmla="*/ 2611857 w 5058307"/>
              <a:gd name="connsiteY327" fmla="*/ 3595224 h 6229113"/>
              <a:gd name="connsiteX328" fmla="*/ 2622127 w 5058307"/>
              <a:gd name="connsiteY328" fmla="*/ 3608711 h 6229113"/>
              <a:gd name="connsiteX329" fmla="*/ 2637332 w 5058307"/>
              <a:gd name="connsiteY329" fmla="*/ 3619600 h 6229113"/>
              <a:gd name="connsiteX330" fmla="*/ 2635001 w 5058307"/>
              <a:gd name="connsiteY330" fmla="*/ 3627131 h 6229113"/>
              <a:gd name="connsiteX331" fmla="*/ 2682520 w 5058307"/>
              <a:gd name="connsiteY331" fmla="*/ 3633563 h 6229113"/>
              <a:gd name="connsiteX332" fmla="*/ 2701963 w 5058307"/>
              <a:gd name="connsiteY332" fmla="*/ 3610692 h 6229113"/>
              <a:gd name="connsiteX333" fmla="*/ 2701416 w 5058307"/>
              <a:gd name="connsiteY333" fmla="*/ 3585771 h 6229113"/>
              <a:gd name="connsiteX334" fmla="*/ 2698539 w 5058307"/>
              <a:gd name="connsiteY334" fmla="*/ 3568375 h 6229113"/>
              <a:gd name="connsiteX335" fmla="*/ 2703943 w 5058307"/>
              <a:gd name="connsiteY335" fmla="*/ 3530856 h 6229113"/>
              <a:gd name="connsiteX336" fmla="*/ 2716881 w 5058307"/>
              <a:gd name="connsiteY336" fmla="*/ 3495661 h 6229113"/>
              <a:gd name="connsiteX337" fmla="*/ 2711676 w 5058307"/>
              <a:gd name="connsiteY337" fmla="*/ 3485801 h 6229113"/>
              <a:gd name="connsiteX338" fmla="*/ 2730096 w 5058307"/>
              <a:gd name="connsiteY338" fmla="*/ 3472928 h 6229113"/>
              <a:gd name="connsiteX339" fmla="*/ 2748515 w 5058307"/>
              <a:gd name="connsiteY339" fmla="*/ 3460054 h 6229113"/>
              <a:gd name="connsiteX340" fmla="*/ 2743310 w 5058307"/>
              <a:gd name="connsiteY340" fmla="*/ 3450194 h 6229113"/>
              <a:gd name="connsiteX341" fmla="*/ 2765632 w 5058307"/>
              <a:gd name="connsiteY341" fmla="*/ 3444712 h 6229113"/>
              <a:gd name="connsiteX342" fmla="*/ 2787951 w 5058307"/>
              <a:gd name="connsiteY342" fmla="*/ 3439237 h 6229113"/>
              <a:gd name="connsiteX343" fmla="*/ 2848135 w 5058307"/>
              <a:gd name="connsiteY343" fmla="*/ 3398010 h 6229113"/>
              <a:gd name="connsiteX344" fmla="*/ 2865180 w 5058307"/>
              <a:gd name="connsiteY344" fmla="*/ 3322830 h 6229113"/>
              <a:gd name="connsiteX345" fmla="*/ 2857372 w 5058307"/>
              <a:gd name="connsiteY345" fmla="*/ 3308037 h 6229113"/>
              <a:gd name="connsiteX346" fmla="*/ 2867232 w 5058307"/>
              <a:gd name="connsiteY346" fmla="*/ 3302832 h 6229113"/>
              <a:gd name="connsiteX347" fmla="*/ 2878732 w 5058307"/>
              <a:gd name="connsiteY347" fmla="*/ 3258945 h 6229113"/>
              <a:gd name="connsiteX348" fmla="*/ 2915426 w 5058307"/>
              <a:gd name="connsiteY348" fmla="*/ 3226967 h 6229113"/>
              <a:gd name="connsiteX349" fmla="*/ 2992802 w 5058307"/>
              <a:gd name="connsiteY349" fmla="*/ 3230246 h 6229113"/>
              <a:gd name="connsiteX350" fmla="*/ 3010192 w 5058307"/>
              <a:gd name="connsiteY350" fmla="*/ 3227368 h 6229113"/>
              <a:gd name="connsiteX351" fmla="*/ 3038881 w 5058307"/>
              <a:gd name="connsiteY351" fmla="*/ 3227981 h 6229113"/>
              <a:gd name="connsiteX352" fmla="*/ 3072224 w 5058307"/>
              <a:gd name="connsiteY352" fmla="*/ 3213537 h 6229113"/>
              <a:gd name="connsiteX353" fmla="*/ 3083112 w 5058307"/>
              <a:gd name="connsiteY353" fmla="*/ 3198332 h 6229113"/>
              <a:gd name="connsiteX354" fmla="*/ 3098923 w 5058307"/>
              <a:gd name="connsiteY354" fmla="*/ 3180529 h 6229113"/>
              <a:gd name="connsiteX355" fmla="*/ 3111114 w 5058307"/>
              <a:gd name="connsiteY355" fmla="*/ 3167792 h 6229113"/>
              <a:gd name="connsiteX356" fmla="*/ 3112891 w 5058307"/>
              <a:gd name="connsiteY356" fmla="*/ 3135338 h 6229113"/>
              <a:gd name="connsiteX357" fmla="*/ 3127679 w 5058307"/>
              <a:gd name="connsiteY357" fmla="*/ 3127532 h 6229113"/>
              <a:gd name="connsiteX358" fmla="*/ 3122474 w 5058307"/>
              <a:gd name="connsiteY358" fmla="*/ 3117672 h 6229113"/>
              <a:gd name="connsiteX359" fmla="*/ 3142194 w 5058307"/>
              <a:gd name="connsiteY359" fmla="*/ 3107262 h 6229113"/>
              <a:gd name="connsiteX360" fmla="*/ 3136989 w 5058307"/>
              <a:gd name="connsiteY360" fmla="*/ 3097403 h 6229113"/>
              <a:gd name="connsiteX361" fmla="*/ 3154108 w 5058307"/>
              <a:gd name="connsiteY361" fmla="*/ 3082065 h 6229113"/>
              <a:gd name="connsiteX362" fmla="*/ 3195458 w 5058307"/>
              <a:gd name="connsiteY362" fmla="*/ 3035022 h 6229113"/>
              <a:gd name="connsiteX363" fmla="*/ 3254479 w 5058307"/>
              <a:gd name="connsiteY363" fmla="*/ 2997560 h 6229113"/>
              <a:gd name="connsiteX364" fmla="*/ 3299532 w 5058307"/>
              <a:gd name="connsiteY364" fmla="*/ 3005299 h 6229113"/>
              <a:gd name="connsiteX365" fmla="*/ 3337328 w 5058307"/>
              <a:gd name="connsiteY365" fmla="*/ 3023165 h 6229113"/>
              <a:gd name="connsiteX366" fmla="*/ 3386624 w 5058307"/>
              <a:gd name="connsiteY366" fmla="*/ 2997143 h 6229113"/>
              <a:gd name="connsiteX367" fmla="*/ 3391829 w 5058307"/>
              <a:gd name="connsiteY367" fmla="*/ 3007003 h 6229113"/>
              <a:gd name="connsiteX368" fmla="*/ 3406621 w 5058307"/>
              <a:gd name="connsiteY368" fmla="*/ 2999194 h 6229113"/>
              <a:gd name="connsiteX369" fmla="*/ 3411826 w 5058307"/>
              <a:gd name="connsiteY369" fmla="*/ 3009054 h 6229113"/>
              <a:gd name="connsiteX370" fmla="*/ 3448936 w 5058307"/>
              <a:gd name="connsiteY370" fmla="*/ 2995766 h 6229113"/>
              <a:gd name="connsiteX371" fmla="*/ 3456744 w 5058307"/>
              <a:gd name="connsiteY371" fmla="*/ 3010559 h 6229113"/>
              <a:gd name="connsiteX372" fmla="*/ 3545549 w 5058307"/>
              <a:gd name="connsiteY372" fmla="*/ 3023563 h 6229113"/>
              <a:gd name="connsiteX373" fmla="*/ 3638737 w 5058307"/>
              <a:gd name="connsiteY373" fmla="*/ 3009038 h 6229113"/>
              <a:gd name="connsiteX374" fmla="*/ 3633532 w 5058307"/>
              <a:gd name="connsiteY374" fmla="*/ 2999178 h 6229113"/>
              <a:gd name="connsiteX375" fmla="*/ 3670366 w 5058307"/>
              <a:gd name="connsiteY375" fmla="*/ 2973433 h 6229113"/>
              <a:gd name="connsiteX376" fmla="*/ 3665161 w 5058307"/>
              <a:gd name="connsiteY376" fmla="*/ 2963573 h 6229113"/>
              <a:gd name="connsiteX377" fmla="*/ 3697066 w 5058307"/>
              <a:gd name="connsiteY377" fmla="*/ 2940424 h 6229113"/>
              <a:gd name="connsiteX378" fmla="*/ 3756499 w 5058307"/>
              <a:gd name="connsiteY378" fmla="*/ 2921659 h 6229113"/>
              <a:gd name="connsiteX379" fmla="*/ 3796489 w 5058307"/>
              <a:gd name="connsiteY379" fmla="*/ 2925765 h 6229113"/>
              <a:gd name="connsiteX380" fmla="*/ 3804295 w 5058307"/>
              <a:gd name="connsiteY380" fmla="*/ 2940552 h 6229113"/>
              <a:gd name="connsiteX381" fmla="*/ 3814150 w 5058307"/>
              <a:gd name="connsiteY381" fmla="*/ 2935350 h 6229113"/>
              <a:gd name="connsiteX382" fmla="*/ 3839763 w 5058307"/>
              <a:gd name="connsiteY382" fmla="*/ 2965954 h 6229113"/>
              <a:gd name="connsiteX383" fmla="*/ 3864827 w 5058307"/>
              <a:gd name="connsiteY383" fmla="*/ 2971637 h 6229113"/>
              <a:gd name="connsiteX384" fmla="*/ 3877561 w 5058307"/>
              <a:gd name="connsiteY384" fmla="*/ 2983823 h 6229113"/>
              <a:gd name="connsiteX385" fmla="*/ 3970271 w 5058307"/>
              <a:gd name="connsiteY385" fmla="*/ 3004223 h 6229113"/>
              <a:gd name="connsiteX386" fmla="*/ 3980678 w 5058307"/>
              <a:gd name="connsiteY386" fmla="*/ 3023939 h 6229113"/>
              <a:gd name="connsiteX387" fmla="*/ 4015463 w 5058307"/>
              <a:gd name="connsiteY387" fmla="*/ 3018185 h 6229113"/>
              <a:gd name="connsiteX388" fmla="*/ 4052572 w 5058307"/>
              <a:gd name="connsiteY388" fmla="*/ 3004897 h 6229113"/>
              <a:gd name="connsiteX389" fmla="*/ 4079611 w 5058307"/>
              <a:gd name="connsiteY389" fmla="*/ 2930742 h 6229113"/>
              <a:gd name="connsiteX390" fmla="*/ 4109257 w 5058307"/>
              <a:gd name="connsiteY390" fmla="*/ 2861517 h 6229113"/>
              <a:gd name="connsiteX391" fmla="*/ 4156226 w 5058307"/>
              <a:gd name="connsiteY391" fmla="*/ 2843024 h 6229113"/>
              <a:gd name="connsiteX392" fmla="*/ 4203198 w 5058307"/>
              <a:gd name="connsiteY392" fmla="*/ 2824536 h 6229113"/>
              <a:gd name="connsiteX393" fmla="*/ 4227707 w 5058307"/>
              <a:gd name="connsiteY393" fmla="*/ 2805292 h 6229113"/>
              <a:gd name="connsiteX394" fmla="*/ 4252217 w 5058307"/>
              <a:gd name="connsiteY394" fmla="*/ 2786053 h 6229113"/>
              <a:gd name="connsiteX395" fmla="*/ 4257422 w 5058307"/>
              <a:gd name="connsiteY395" fmla="*/ 2795913 h 6229113"/>
              <a:gd name="connsiteX396" fmla="*/ 4286863 w 5058307"/>
              <a:gd name="connsiteY396" fmla="*/ 2774065 h 6229113"/>
              <a:gd name="connsiteX397" fmla="*/ 4316305 w 5058307"/>
              <a:gd name="connsiteY397" fmla="*/ 2752222 h 6229113"/>
              <a:gd name="connsiteX398" fmla="*/ 4321510 w 5058307"/>
              <a:gd name="connsiteY398" fmla="*/ 2762082 h 6229113"/>
              <a:gd name="connsiteX399" fmla="*/ 4348759 w 5058307"/>
              <a:gd name="connsiteY399" fmla="*/ 2753999 h 6229113"/>
              <a:gd name="connsiteX400" fmla="*/ 4408465 w 5058307"/>
              <a:gd name="connsiteY400" fmla="*/ 2747697 h 6229113"/>
              <a:gd name="connsiteX401" fmla="*/ 4425854 w 5058307"/>
              <a:gd name="connsiteY401" fmla="*/ 2744818 h 6229113"/>
              <a:gd name="connsiteX402" fmla="*/ 4431059 w 5058307"/>
              <a:gd name="connsiteY402" fmla="*/ 2754679 h 6229113"/>
              <a:gd name="connsiteX403" fmla="*/ 4493370 w 5058307"/>
              <a:gd name="connsiteY403" fmla="*/ 2753302 h 6229113"/>
              <a:gd name="connsiteX404" fmla="*/ 4556227 w 5058307"/>
              <a:gd name="connsiteY404" fmla="*/ 2776853 h 6229113"/>
              <a:gd name="connsiteX405" fmla="*/ 4571568 w 5058307"/>
              <a:gd name="connsiteY405" fmla="*/ 2793970 h 6229113"/>
              <a:gd name="connsiteX406" fmla="*/ 4624015 w 5058307"/>
              <a:gd name="connsiteY406" fmla="*/ 2797800 h 6229113"/>
              <a:gd name="connsiteX407" fmla="*/ 4663385 w 5058307"/>
              <a:gd name="connsiteY407" fmla="*/ 2830594 h 6229113"/>
              <a:gd name="connsiteX408" fmla="*/ 4704062 w 5058307"/>
              <a:gd name="connsiteY408" fmla="*/ 2865853 h 6229113"/>
              <a:gd name="connsiteX409" fmla="*/ 4763014 w 5058307"/>
              <a:gd name="connsiteY409" fmla="*/ 2882008 h 6229113"/>
              <a:gd name="connsiteX410" fmla="*/ 4817662 w 5058307"/>
              <a:gd name="connsiteY410" fmla="*/ 2985531 h 6229113"/>
              <a:gd name="connsiteX411" fmla="*/ 4807806 w 5058307"/>
              <a:gd name="connsiteY411" fmla="*/ 2990734 h 6229113"/>
              <a:gd name="connsiteX412" fmla="*/ 4821843 w 5058307"/>
              <a:gd name="connsiteY412" fmla="*/ 3005389 h 6229113"/>
              <a:gd name="connsiteX413" fmla="*/ 4830673 w 5058307"/>
              <a:gd name="connsiteY413" fmla="*/ 3010179 h 6229113"/>
              <a:gd name="connsiteX414" fmla="*/ 4832253 w 5058307"/>
              <a:gd name="connsiteY414" fmla="*/ 3025109 h 6229113"/>
              <a:gd name="connsiteX415" fmla="*/ 4833828 w 5058307"/>
              <a:gd name="connsiteY415" fmla="*/ 3040030 h 6229113"/>
              <a:gd name="connsiteX416" fmla="*/ 4860599 w 5058307"/>
              <a:gd name="connsiteY416" fmla="*/ 3066871 h 6229113"/>
              <a:gd name="connsiteX417" fmla="*/ 4880116 w 5058307"/>
              <a:gd name="connsiteY417" fmla="*/ 3103843 h 6229113"/>
              <a:gd name="connsiteX418" fmla="*/ 4870260 w 5058307"/>
              <a:gd name="connsiteY418" fmla="*/ 3109046 h 6229113"/>
              <a:gd name="connsiteX419" fmla="*/ 4883543 w 5058307"/>
              <a:gd name="connsiteY419" fmla="*/ 3146157 h 6229113"/>
              <a:gd name="connsiteX420" fmla="*/ 4871632 w 5058307"/>
              <a:gd name="connsiteY420" fmla="*/ 3171359 h 6229113"/>
              <a:gd name="connsiteX421" fmla="*/ 4879438 w 5058307"/>
              <a:gd name="connsiteY421" fmla="*/ 3186147 h 6229113"/>
              <a:gd name="connsiteX422" fmla="*/ 4870542 w 5058307"/>
              <a:gd name="connsiteY422" fmla="*/ 3234967 h 6229113"/>
              <a:gd name="connsiteX423" fmla="*/ 4856991 w 5058307"/>
              <a:gd name="connsiteY423" fmla="*/ 3298851 h 6229113"/>
              <a:gd name="connsiteX424" fmla="*/ 4842203 w 5058307"/>
              <a:gd name="connsiteY424" fmla="*/ 3306658 h 6229113"/>
              <a:gd name="connsiteX425" fmla="*/ 4847408 w 5058307"/>
              <a:gd name="connsiteY425" fmla="*/ 3316518 h 6229113"/>
              <a:gd name="connsiteX426" fmla="*/ 4804963 w 5058307"/>
              <a:gd name="connsiteY426" fmla="*/ 3427170 h 6229113"/>
              <a:gd name="connsiteX427" fmla="*/ 4799901 w 5058307"/>
              <a:gd name="connsiteY427" fmla="*/ 3536998 h 6229113"/>
              <a:gd name="connsiteX428" fmla="*/ 4852352 w 5058307"/>
              <a:gd name="connsiteY428" fmla="*/ 3540827 h 6229113"/>
              <a:gd name="connsiteX429" fmla="*/ 4854956 w 5058307"/>
              <a:gd name="connsiteY429" fmla="*/ 3545759 h 6229113"/>
              <a:gd name="connsiteX430" fmla="*/ 4930274 w 5058307"/>
              <a:gd name="connsiteY430" fmla="*/ 3569033 h 6229113"/>
              <a:gd name="connsiteX431" fmla="*/ 4986973 w 5058307"/>
              <a:gd name="connsiteY431" fmla="*/ 3652560 h 6229113"/>
              <a:gd name="connsiteX432" fmla="*/ 4963972 w 5058307"/>
              <a:gd name="connsiteY432" fmla="*/ 3740341 h 6229113"/>
              <a:gd name="connsiteX433" fmla="*/ 4885650 w 5058307"/>
              <a:gd name="connsiteY433" fmla="*/ 3806900 h 6229113"/>
              <a:gd name="connsiteX434" fmla="*/ 4840732 w 5058307"/>
              <a:gd name="connsiteY434" fmla="*/ 3805396 h 6229113"/>
              <a:gd name="connsiteX435" fmla="*/ 4810951 w 5058307"/>
              <a:gd name="connsiteY435" fmla="*/ 3868397 h 6229113"/>
              <a:gd name="connsiteX436" fmla="*/ 4786104 w 5058307"/>
              <a:gd name="connsiteY436" fmla="*/ 3928787 h 6229113"/>
              <a:gd name="connsiteX437" fmla="*/ 4793910 w 5058307"/>
              <a:gd name="connsiteY437" fmla="*/ 3943575 h 6229113"/>
              <a:gd name="connsiteX438" fmla="*/ 4791382 w 5058307"/>
              <a:gd name="connsiteY438" fmla="*/ 3998490 h 6229113"/>
              <a:gd name="connsiteX439" fmla="*/ 4806243 w 5058307"/>
              <a:gd name="connsiteY439" fmla="*/ 4050527 h 6229113"/>
              <a:gd name="connsiteX440" fmla="*/ 4809117 w 5058307"/>
              <a:gd name="connsiteY440" fmla="*/ 4067919 h 6229113"/>
              <a:gd name="connsiteX441" fmla="*/ 4799257 w 5058307"/>
              <a:gd name="connsiteY441" fmla="*/ 4073123 h 6229113"/>
              <a:gd name="connsiteX442" fmla="*/ 4812268 w 5058307"/>
              <a:gd name="connsiteY442" fmla="*/ 4097771 h 6229113"/>
              <a:gd name="connsiteX443" fmla="*/ 4802412 w 5058307"/>
              <a:gd name="connsiteY443" fmla="*/ 4102974 h 6229113"/>
              <a:gd name="connsiteX444" fmla="*/ 4823502 w 5058307"/>
              <a:gd name="connsiteY444" fmla="*/ 4154873 h 6229113"/>
              <a:gd name="connsiteX445" fmla="*/ 4814059 w 5058307"/>
              <a:gd name="connsiteY445" fmla="*/ 4178772 h 6229113"/>
              <a:gd name="connsiteX446" fmla="*/ 4819674 w 5058307"/>
              <a:gd name="connsiteY446" fmla="*/ 4207325 h 6229113"/>
              <a:gd name="connsiteX447" fmla="*/ 4804886 w 5058307"/>
              <a:gd name="connsiteY447" fmla="*/ 4215131 h 6229113"/>
              <a:gd name="connsiteX448" fmla="*/ 4810090 w 5058307"/>
              <a:gd name="connsiteY448" fmla="*/ 4224991 h 6229113"/>
              <a:gd name="connsiteX449" fmla="*/ 4797900 w 5058307"/>
              <a:gd name="connsiteY449" fmla="*/ 4237727 h 6229113"/>
              <a:gd name="connsiteX450" fmla="*/ 4781811 w 5058307"/>
              <a:gd name="connsiteY450" fmla="*/ 4243069 h 6229113"/>
              <a:gd name="connsiteX451" fmla="*/ 4770650 w 5058307"/>
              <a:gd name="connsiteY451" fmla="*/ 4245810 h 6229113"/>
              <a:gd name="connsiteX452" fmla="*/ 4766547 w 5058307"/>
              <a:gd name="connsiteY452" fmla="*/ 4285793 h 6229113"/>
              <a:gd name="connsiteX453" fmla="*/ 4769421 w 5058307"/>
              <a:gd name="connsiteY453" fmla="*/ 4303185 h 6229113"/>
              <a:gd name="connsiteX454" fmla="*/ 4766483 w 5058307"/>
              <a:gd name="connsiteY454" fmla="*/ 4339408 h 6229113"/>
              <a:gd name="connsiteX455" fmla="*/ 4776002 w 5058307"/>
              <a:gd name="connsiteY455" fmla="*/ 4375356 h 6229113"/>
              <a:gd name="connsiteX456" fmla="*/ 4766142 w 5058307"/>
              <a:gd name="connsiteY456" fmla="*/ 4380561 h 6229113"/>
              <a:gd name="connsiteX457" fmla="*/ 4769570 w 5058307"/>
              <a:gd name="connsiteY457" fmla="*/ 4422875 h 6229113"/>
              <a:gd name="connsiteX458" fmla="*/ 4753001 w 5058307"/>
              <a:gd name="connsiteY458" fmla="*/ 4463138 h 6229113"/>
              <a:gd name="connsiteX459" fmla="*/ 4728353 w 5058307"/>
              <a:gd name="connsiteY459" fmla="*/ 4476149 h 6229113"/>
              <a:gd name="connsiteX460" fmla="*/ 4738760 w 5058307"/>
              <a:gd name="connsiteY460" fmla="*/ 4495865 h 6229113"/>
              <a:gd name="connsiteX461" fmla="*/ 4682618 w 5058307"/>
              <a:gd name="connsiteY461" fmla="*/ 4550716 h 6229113"/>
              <a:gd name="connsiteX462" fmla="*/ 4621548 w 5058307"/>
              <a:gd name="connsiteY462" fmla="*/ 4608168 h 6229113"/>
              <a:gd name="connsiteX463" fmla="*/ 4625800 w 5058307"/>
              <a:gd name="connsiteY463" fmla="*/ 4687864 h 6229113"/>
              <a:gd name="connsiteX464" fmla="*/ 4619641 w 5058307"/>
              <a:gd name="connsiteY464" fmla="*/ 4747847 h 6229113"/>
              <a:gd name="connsiteX465" fmla="*/ 4624846 w 5058307"/>
              <a:gd name="connsiteY465" fmla="*/ 4757707 h 6229113"/>
              <a:gd name="connsiteX466" fmla="*/ 4600198 w 5058307"/>
              <a:gd name="connsiteY466" fmla="*/ 4770718 h 6229113"/>
              <a:gd name="connsiteX467" fmla="*/ 4573226 w 5058307"/>
              <a:gd name="connsiteY467" fmla="*/ 4791262 h 6229113"/>
              <a:gd name="connsiteX468" fmla="*/ 4514953 w 5058307"/>
              <a:gd name="connsiteY468" fmla="*/ 4806259 h 6229113"/>
              <a:gd name="connsiteX469" fmla="*/ 4456688 w 5058307"/>
              <a:gd name="connsiteY469" fmla="*/ 4821258 h 6229113"/>
              <a:gd name="connsiteX470" fmla="*/ 4429712 w 5058307"/>
              <a:gd name="connsiteY470" fmla="*/ 4841804 h 6229113"/>
              <a:gd name="connsiteX471" fmla="*/ 4432313 w 5058307"/>
              <a:gd name="connsiteY471" fmla="*/ 4846732 h 6229113"/>
              <a:gd name="connsiteX472" fmla="*/ 4404720 w 5058307"/>
              <a:gd name="connsiteY472" fmla="*/ 4895964 h 6229113"/>
              <a:gd name="connsiteX473" fmla="*/ 4394524 w 5058307"/>
              <a:gd name="connsiteY473" fmla="*/ 4942320 h 6229113"/>
              <a:gd name="connsiteX474" fmla="*/ 4379736 w 5058307"/>
              <a:gd name="connsiteY474" fmla="*/ 4950126 h 6229113"/>
              <a:gd name="connsiteX475" fmla="*/ 4378708 w 5058307"/>
              <a:gd name="connsiteY475" fmla="*/ 4960126 h 6229113"/>
              <a:gd name="connsiteX476" fmla="*/ 4377684 w 5058307"/>
              <a:gd name="connsiteY476" fmla="*/ 4970123 h 6229113"/>
              <a:gd name="connsiteX477" fmla="*/ 4274160 w 5058307"/>
              <a:gd name="connsiteY477" fmla="*/ 5024771 h 6229113"/>
              <a:gd name="connsiteX478" fmla="*/ 4268955 w 5058307"/>
              <a:gd name="connsiteY478" fmla="*/ 5014911 h 6229113"/>
              <a:gd name="connsiteX479" fmla="*/ 4187206 w 5058307"/>
              <a:gd name="connsiteY479" fmla="*/ 5039156 h 6229113"/>
              <a:gd name="connsiteX480" fmla="*/ 4179397 w 5058307"/>
              <a:gd name="connsiteY480" fmla="*/ 5024364 h 6229113"/>
              <a:gd name="connsiteX481" fmla="*/ 4075873 w 5058307"/>
              <a:gd name="connsiteY481" fmla="*/ 5079011 h 6229113"/>
              <a:gd name="connsiteX482" fmla="*/ 4070668 w 5058307"/>
              <a:gd name="connsiteY482" fmla="*/ 5069151 h 6229113"/>
              <a:gd name="connsiteX483" fmla="*/ 4026300 w 5058307"/>
              <a:gd name="connsiteY483" fmla="*/ 5092572 h 6229113"/>
              <a:gd name="connsiteX484" fmla="*/ 4025272 w 5058307"/>
              <a:gd name="connsiteY484" fmla="*/ 5102572 h 6229113"/>
              <a:gd name="connsiteX485" fmla="*/ 4024249 w 5058307"/>
              <a:gd name="connsiteY485" fmla="*/ 5112569 h 6229113"/>
              <a:gd name="connsiteX486" fmla="*/ 3999601 w 5058307"/>
              <a:gd name="connsiteY486" fmla="*/ 5125580 h 6229113"/>
              <a:gd name="connsiteX487" fmla="*/ 4004806 w 5058307"/>
              <a:gd name="connsiteY487" fmla="*/ 5135440 h 6229113"/>
              <a:gd name="connsiteX488" fmla="*/ 3990018 w 5058307"/>
              <a:gd name="connsiteY488" fmla="*/ 5143246 h 6229113"/>
              <a:gd name="connsiteX489" fmla="*/ 3995220 w 5058307"/>
              <a:gd name="connsiteY489" fmla="*/ 5153102 h 6229113"/>
              <a:gd name="connsiteX490" fmla="*/ 3931132 w 5058307"/>
              <a:gd name="connsiteY490" fmla="*/ 5186932 h 6229113"/>
              <a:gd name="connsiteX491" fmla="*/ 3834383 w 5058307"/>
              <a:gd name="connsiteY491" fmla="*/ 5152912 h 6229113"/>
              <a:gd name="connsiteX492" fmla="*/ 3728592 w 5058307"/>
              <a:gd name="connsiteY492" fmla="*/ 5161477 h 6229113"/>
              <a:gd name="connsiteX493" fmla="*/ 3624248 w 5058307"/>
              <a:gd name="connsiteY493" fmla="*/ 5178740 h 6229113"/>
              <a:gd name="connsiteX494" fmla="*/ 3519350 w 5058307"/>
              <a:gd name="connsiteY494" fmla="*/ 5171081 h 6229113"/>
              <a:gd name="connsiteX495" fmla="*/ 3509490 w 5058307"/>
              <a:gd name="connsiteY495" fmla="*/ 5176286 h 6229113"/>
              <a:gd name="connsiteX496" fmla="*/ 3499081 w 5058307"/>
              <a:gd name="connsiteY496" fmla="*/ 5156566 h 6229113"/>
              <a:gd name="connsiteX497" fmla="*/ 3490384 w 5058307"/>
              <a:gd name="connsiteY497" fmla="*/ 5158006 h 6229113"/>
              <a:gd name="connsiteX498" fmla="*/ 3481689 w 5058307"/>
              <a:gd name="connsiteY498" fmla="*/ 5159439 h 6229113"/>
              <a:gd name="connsiteX499" fmla="*/ 3463473 w 5058307"/>
              <a:gd name="connsiteY499" fmla="*/ 5124931 h 6229113"/>
              <a:gd name="connsiteX500" fmla="*/ 3453613 w 5058307"/>
              <a:gd name="connsiteY500" fmla="*/ 5130136 h 6229113"/>
              <a:gd name="connsiteX501" fmla="*/ 3440602 w 5058307"/>
              <a:gd name="connsiteY501" fmla="*/ 5105488 h 6229113"/>
              <a:gd name="connsiteX502" fmla="*/ 3409174 w 5058307"/>
              <a:gd name="connsiteY502" fmla="*/ 5093718 h 6229113"/>
              <a:gd name="connsiteX503" fmla="*/ 3377746 w 5058307"/>
              <a:gd name="connsiteY503" fmla="*/ 5081937 h 6229113"/>
              <a:gd name="connsiteX504" fmla="*/ 3362953 w 5058307"/>
              <a:gd name="connsiteY504" fmla="*/ 5089746 h 6229113"/>
              <a:gd name="connsiteX505" fmla="*/ 3342690 w 5058307"/>
              <a:gd name="connsiteY505" fmla="*/ 5075233 h 6229113"/>
              <a:gd name="connsiteX506" fmla="*/ 3313110 w 5058307"/>
              <a:gd name="connsiteY506" fmla="*/ 5090847 h 6229113"/>
              <a:gd name="connsiteX507" fmla="*/ 3304278 w 5058307"/>
              <a:gd name="connsiteY507" fmla="*/ 5086052 h 6229113"/>
              <a:gd name="connsiteX508" fmla="*/ 3295442 w 5058307"/>
              <a:gd name="connsiteY508" fmla="*/ 5081260 h 6229113"/>
              <a:gd name="connsiteX509" fmla="*/ 3270794 w 5058307"/>
              <a:gd name="connsiteY509" fmla="*/ 5094271 h 6229113"/>
              <a:gd name="connsiteX510" fmla="*/ 3264428 w 5058307"/>
              <a:gd name="connsiteY510" fmla="*/ 5088180 h 6229113"/>
              <a:gd name="connsiteX511" fmla="*/ 3258060 w 5058307"/>
              <a:gd name="connsiteY511" fmla="*/ 5082084 h 6229113"/>
              <a:gd name="connsiteX512" fmla="*/ 3238340 w 5058307"/>
              <a:gd name="connsiteY512" fmla="*/ 5092494 h 6229113"/>
              <a:gd name="connsiteX513" fmla="*/ 3233135 w 5058307"/>
              <a:gd name="connsiteY513" fmla="*/ 5082634 h 6229113"/>
              <a:gd name="connsiteX514" fmla="*/ 3176646 w 5058307"/>
              <a:gd name="connsiteY514" fmla="*/ 5065179 h 6229113"/>
              <a:gd name="connsiteX515" fmla="*/ 3132342 w 5058307"/>
              <a:gd name="connsiteY515" fmla="*/ 5034985 h 6229113"/>
              <a:gd name="connsiteX516" fmla="*/ 3108924 w 5058307"/>
              <a:gd name="connsiteY516" fmla="*/ 4990621 h 6229113"/>
              <a:gd name="connsiteX517" fmla="*/ 3099064 w 5058307"/>
              <a:gd name="connsiteY517" fmla="*/ 4995826 h 6229113"/>
              <a:gd name="connsiteX518" fmla="*/ 3067835 w 5058307"/>
              <a:gd name="connsiteY518" fmla="*/ 4936666 h 6229113"/>
              <a:gd name="connsiteX519" fmla="*/ 3057974 w 5058307"/>
              <a:gd name="connsiteY519" fmla="*/ 4941871 h 6229113"/>
              <a:gd name="connsiteX520" fmla="*/ 3050168 w 5058307"/>
              <a:gd name="connsiteY520" fmla="*/ 4927083 h 6229113"/>
              <a:gd name="connsiteX521" fmla="*/ 2964580 w 5058307"/>
              <a:gd name="connsiteY521" fmla="*/ 4890322 h 6229113"/>
              <a:gd name="connsiteX522" fmla="*/ 2895828 w 5058307"/>
              <a:gd name="connsiteY522" fmla="*/ 4825759 h 6229113"/>
              <a:gd name="connsiteX523" fmla="*/ 2887749 w 5058307"/>
              <a:gd name="connsiteY523" fmla="*/ 4798508 h 6229113"/>
              <a:gd name="connsiteX524" fmla="*/ 2879666 w 5058307"/>
              <a:gd name="connsiteY524" fmla="*/ 4771259 h 6229113"/>
              <a:gd name="connsiteX525" fmla="*/ 2869806 w 5058307"/>
              <a:gd name="connsiteY525" fmla="*/ 4776464 h 6229113"/>
              <a:gd name="connsiteX526" fmla="*/ 2861999 w 5058307"/>
              <a:gd name="connsiteY526" fmla="*/ 4761676 h 6229113"/>
              <a:gd name="connsiteX527" fmla="*/ 2835638 w 5058307"/>
              <a:gd name="connsiteY527" fmla="*/ 4753526 h 6229113"/>
              <a:gd name="connsiteX528" fmla="*/ 2796539 w 5058307"/>
              <a:gd name="connsiteY528" fmla="*/ 4733193 h 6229113"/>
              <a:gd name="connsiteX529" fmla="*/ 2788733 w 5058307"/>
              <a:gd name="connsiteY529" fmla="*/ 4718405 h 6229113"/>
              <a:gd name="connsiteX530" fmla="*/ 2763531 w 5058307"/>
              <a:gd name="connsiteY530" fmla="*/ 4706493 h 6229113"/>
              <a:gd name="connsiteX531" fmla="*/ 2735460 w 5058307"/>
              <a:gd name="connsiteY531" fmla="*/ 4677188 h 6229113"/>
              <a:gd name="connsiteX532" fmla="*/ 2728400 w 5058307"/>
              <a:gd name="connsiteY532" fmla="*/ 4639941 h 6229113"/>
              <a:gd name="connsiteX533" fmla="*/ 2711215 w 5058307"/>
              <a:gd name="connsiteY533" fmla="*/ 4595438 h 6229113"/>
              <a:gd name="connsiteX534" fmla="*/ 2721075 w 5058307"/>
              <a:gd name="connsiteY534" fmla="*/ 4590233 h 6229113"/>
              <a:gd name="connsiteX535" fmla="*/ 2700257 w 5058307"/>
              <a:gd name="connsiteY535" fmla="*/ 4550797 h 6229113"/>
              <a:gd name="connsiteX536" fmla="*/ 2710118 w 5058307"/>
              <a:gd name="connsiteY536" fmla="*/ 4545592 h 6229113"/>
              <a:gd name="connsiteX537" fmla="*/ 2697104 w 5058307"/>
              <a:gd name="connsiteY537" fmla="*/ 4520940 h 6229113"/>
              <a:gd name="connsiteX538" fmla="*/ 2703195 w 5058307"/>
              <a:gd name="connsiteY538" fmla="*/ 4514574 h 6229113"/>
              <a:gd name="connsiteX539" fmla="*/ 2709291 w 5058307"/>
              <a:gd name="connsiteY539" fmla="*/ 4508206 h 6229113"/>
              <a:gd name="connsiteX540" fmla="*/ 2701485 w 5058307"/>
              <a:gd name="connsiteY540" fmla="*/ 4493418 h 6229113"/>
              <a:gd name="connsiteX541" fmla="*/ 2709078 w 5058307"/>
              <a:gd name="connsiteY541" fmla="*/ 4442130 h 6229113"/>
              <a:gd name="connsiteX542" fmla="*/ 2686820 w 5058307"/>
              <a:gd name="connsiteY542" fmla="*/ 4393997 h 6229113"/>
              <a:gd name="connsiteX543" fmla="*/ 2696680 w 5058307"/>
              <a:gd name="connsiteY543" fmla="*/ 4388793 h 6229113"/>
              <a:gd name="connsiteX544" fmla="*/ 2681068 w 5058307"/>
              <a:gd name="connsiteY544" fmla="*/ 4359217 h 6229113"/>
              <a:gd name="connsiteX545" fmla="*/ 2671208 w 5058307"/>
              <a:gd name="connsiteY545" fmla="*/ 4364422 h 6229113"/>
              <a:gd name="connsiteX546" fmla="*/ 2658474 w 5058307"/>
              <a:gd name="connsiteY546" fmla="*/ 4352235 h 6229113"/>
              <a:gd name="connsiteX547" fmla="*/ 2647041 w 5058307"/>
              <a:gd name="connsiteY547" fmla="*/ 4342512 h 6229113"/>
              <a:gd name="connsiteX548" fmla="*/ 2635601 w 5058307"/>
              <a:gd name="connsiteY548" fmla="*/ 4332787 h 6229113"/>
              <a:gd name="connsiteX549" fmla="*/ 2614653 w 5058307"/>
              <a:gd name="connsiteY549" fmla="*/ 4400576 h 6229113"/>
              <a:gd name="connsiteX550" fmla="*/ 2607124 w 5058307"/>
              <a:gd name="connsiteY550" fmla="*/ 4398250 h 6229113"/>
              <a:gd name="connsiteX551" fmla="*/ 2597814 w 5058307"/>
              <a:gd name="connsiteY551" fmla="*/ 4428380 h 6229113"/>
              <a:gd name="connsiteX552" fmla="*/ 2628491 w 5058307"/>
              <a:gd name="connsiteY552" fmla="*/ 4462611 h 6229113"/>
              <a:gd name="connsiteX553" fmla="*/ 2630142 w 5058307"/>
              <a:gd name="connsiteY553" fmla="*/ 4537379 h 6229113"/>
              <a:gd name="connsiteX554" fmla="*/ 2580569 w 5058307"/>
              <a:gd name="connsiteY554" fmla="*/ 4550939 h 6229113"/>
              <a:gd name="connsiteX555" fmla="*/ 2486500 w 5058307"/>
              <a:gd name="connsiteY555" fmla="*/ 4695150 h 6229113"/>
              <a:gd name="connsiteX556" fmla="*/ 2501840 w 5058307"/>
              <a:gd name="connsiteY556" fmla="*/ 4712262 h 6229113"/>
              <a:gd name="connsiteX557" fmla="*/ 2508485 w 5058307"/>
              <a:gd name="connsiteY557" fmla="*/ 4730819 h 6229113"/>
              <a:gd name="connsiteX558" fmla="*/ 2515124 w 5058307"/>
              <a:gd name="connsiteY558" fmla="*/ 4749374 h 6229113"/>
              <a:gd name="connsiteX559" fmla="*/ 2529025 w 5058307"/>
              <a:gd name="connsiteY559" fmla="*/ 4757793 h 6229113"/>
              <a:gd name="connsiteX560" fmla="*/ 2542929 w 5058307"/>
              <a:gd name="connsiteY560" fmla="*/ 4766217 h 6229113"/>
              <a:gd name="connsiteX561" fmla="*/ 2533340 w 5058307"/>
              <a:gd name="connsiteY561" fmla="*/ 4783882 h 6229113"/>
              <a:gd name="connsiteX562" fmla="*/ 2545803 w 5058307"/>
              <a:gd name="connsiteY562" fmla="*/ 4783609 h 6229113"/>
              <a:gd name="connsiteX563" fmla="*/ 2551008 w 5058307"/>
              <a:gd name="connsiteY563" fmla="*/ 4793469 h 6229113"/>
              <a:gd name="connsiteX564" fmla="*/ 2548682 w 5058307"/>
              <a:gd name="connsiteY564" fmla="*/ 4800998 h 6229113"/>
              <a:gd name="connsiteX565" fmla="*/ 2543749 w 5058307"/>
              <a:gd name="connsiteY565" fmla="*/ 4803602 h 6229113"/>
              <a:gd name="connsiteX566" fmla="*/ 2546353 w 5058307"/>
              <a:gd name="connsiteY566" fmla="*/ 4808534 h 6229113"/>
              <a:gd name="connsiteX567" fmla="*/ 2561415 w 5058307"/>
              <a:gd name="connsiteY567" fmla="*/ 4813185 h 6229113"/>
              <a:gd name="connsiteX568" fmla="*/ 2554436 w 5058307"/>
              <a:gd name="connsiteY568" fmla="*/ 4835783 h 6229113"/>
              <a:gd name="connsiteX569" fmla="*/ 2458571 w 5058307"/>
              <a:gd name="connsiteY569" fmla="*/ 4785533 h 6229113"/>
              <a:gd name="connsiteX570" fmla="*/ 2361479 w 5058307"/>
              <a:gd name="connsiteY570" fmla="*/ 4792661 h 6229113"/>
              <a:gd name="connsiteX571" fmla="*/ 2356824 w 5058307"/>
              <a:gd name="connsiteY571" fmla="*/ 4807726 h 6229113"/>
              <a:gd name="connsiteX572" fmla="*/ 2349293 w 5058307"/>
              <a:gd name="connsiteY572" fmla="*/ 4805395 h 6229113"/>
              <a:gd name="connsiteX573" fmla="*/ 2323690 w 5058307"/>
              <a:gd name="connsiteY573" fmla="*/ 4888249 h 6229113"/>
              <a:gd name="connsiteX574" fmla="*/ 2289182 w 5058307"/>
              <a:gd name="connsiteY574" fmla="*/ 4906465 h 6229113"/>
              <a:gd name="connsiteX575" fmla="*/ 2256456 w 5058307"/>
              <a:gd name="connsiteY575" fmla="*/ 4892224 h 6229113"/>
              <a:gd name="connsiteX576" fmla="*/ 2237013 w 5058307"/>
              <a:gd name="connsiteY576" fmla="*/ 4915095 h 6229113"/>
              <a:gd name="connsiteX577" fmla="*/ 2219617 w 5058307"/>
              <a:gd name="connsiteY577" fmla="*/ 4917971 h 6229113"/>
              <a:gd name="connsiteX578" fmla="*/ 2212912 w 5058307"/>
              <a:gd name="connsiteY578" fmla="*/ 4953027 h 6229113"/>
              <a:gd name="connsiteX579" fmla="*/ 2217089 w 5058307"/>
              <a:gd name="connsiteY579" fmla="*/ 4972887 h 6229113"/>
              <a:gd name="connsiteX580" fmla="*/ 2213734 w 5058307"/>
              <a:gd name="connsiteY580" fmla="*/ 4990415 h 6229113"/>
              <a:gd name="connsiteX581" fmla="*/ 2234004 w 5058307"/>
              <a:gd name="connsiteY581" fmla="*/ 5004931 h 6229113"/>
              <a:gd name="connsiteX582" fmla="*/ 2217439 w 5058307"/>
              <a:gd name="connsiteY582" fmla="*/ 5045191 h 6229113"/>
              <a:gd name="connsiteX583" fmla="*/ 2190050 w 5058307"/>
              <a:gd name="connsiteY583" fmla="*/ 5047041 h 6229113"/>
              <a:gd name="connsiteX584" fmla="*/ 2170191 w 5058307"/>
              <a:gd name="connsiteY584" fmla="*/ 5051218 h 6229113"/>
              <a:gd name="connsiteX585" fmla="*/ 2177449 w 5058307"/>
              <a:gd name="connsiteY585" fmla="*/ 5041085 h 6229113"/>
              <a:gd name="connsiteX586" fmla="*/ 2154855 w 5058307"/>
              <a:gd name="connsiteY586" fmla="*/ 5034104 h 6229113"/>
              <a:gd name="connsiteX587" fmla="*/ 2151977 w 5058307"/>
              <a:gd name="connsiteY587" fmla="*/ 5016715 h 6229113"/>
              <a:gd name="connsiteX588" fmla="*/ 2120274 w 5058307"/>
              <a:gd name="connsiteY588" fmla="*/ 4992477 h 6229113"/>
              <a:gd name="connsiteX589" fmla="*/ 2078711 w 5058307"/>
              <a:gd name="connsiteY589" fmla="*/ 4973443 h 6229113"/>
              <a:gd name="connsiteX590" fmla="*/ 2067687 w 5058307"/>
              <a:gd name="connsiteY590" fmla="*/ 4982413 h 6229113"/>
              <a:gd name="connsiteX591" fmla="*/ 2056664 w 5058307"/>
              <a:gd name="connsiteY591" fmla="*/ 4991382 h 6229113"/>
              <a:gd name="connsiteX592" fmla="*/ 2035643 w 5058307"/>
              <a:gd name="connsiteY592" fmla="*/ 4999328 h 6229113"/>
              <a:gd name="connsiteX593" fmla="*/ 2014623 w 5058307"/>
              <a:gd name="connsiteY593" fmla="*/ 5007274 h 6229113"/>
              <a:gd name="connsiteX594" fmla="*/ 2002166 w 5058307"/>
              <a:gd name="connsiteY594" fmla="*/ 5007549 h 6229113"/>
              <a:gd name="connsiteX595" fmla="*/ 1988949 w 5058307"/>
              <a:gd name="connsiteY595" fmla="*/ 5030278 h 6229113"/>
              <a:gd name="connsiteX596" fmla="*/ 1980941 w 5058307"/>
              <a:gd name="connsiteY596" fmla="*/ 5062876 h 6229113"/>
              <a:gd name="connsiteX597" fmla="*/ 1988471 w 5058307"/>
              <a:gd name="connsiteY597" fmla="*/ 5065203 h 6229113"/>
              <a:gd name="connsiteX598" fmla="*/ 1973960 w 5058307"/>
              <a:gd name="connsiteY598" fmla="*/ 5085470 h 6229113"/>
              <a:gd name="connsiteX599" fmla="*/ 1962046 w 5058307"/>
              <a:gd name="connsiteY599" fmla="*/ 5110668 h 6229113"/>
              <a:gd name="connsiteX600" fmla="*/ 1922195 w 5058307"/>
              <a:gd name="connsiteY600" fmla="*/ 5112795 h 6229113"/>
              <a:gd name="connsiteX601" fmla="*/ 1882350 w 5058307"/>
              <a:gd name="connsiteY601" fmla="*/ 5114920 h 6229113"/>
              <a:gd name="connsiteX602" fmla="*/ 1870159 w 5058307"/>
              <a:gd name="connsiteY602" fmla="*/ 5127656 h 6229113"/>
              <a:gd name="connsiteX603" fmla="*/ 1860576 w 5058307"/>
              <a:gd name="connsiteY603" fmla="*/ 5145323 h 6229113"/>
              <a:gd name="connsiteX604" fmla="*/ 1853044 w 5058307"/>
              <a:gd name="connsiteY604" fmla="*/ 5142992 h 6229113"/>
              <a:gd name="connsiteX605" fmla="*/ 1838941 w 5058307"/>
              <a:gd name="connsiteY605" fmla="*/ 5181958 h 6229113"/>
              <a:gd name="connsiteX606" fmla="*/ 1829496 w 5058307"/>
              <a:gd name="connsiteY606" fmla="*/ 5205853 h 6229113"/>
              <a:gd name="connsiteX607" fmla="*/ 1776772 w 5058307"/>
              <a:gd name="connsiteY607" fmla="*/ 5189560 h 6229113"/>
              <a:gd name="connsiteX608" fmla="*/ 1781427 w 5058307"/>
              <a:gd name="connsiteY608" fmla="*/ 5174496 h 6229113"/>
              <a:gd name="connsiteX609" fmla="*/ 1770880 w 5058307"/>
              <a:gd name="connsiteY609" fmla="*/ 5148547 h 6229113"/>
              <a:gd name="connsiteX610" fmla="*/ 1762934 w 5058307"/>
              <a:gd name="connsiteY610" fmla="*/ 5127526 h 6229113"/>
              <a:gd name="connsiteX611" fmla="*/ 1729930 w 5058307"/>
              <a:gd name="connsiteY611" fmla="*/ 5100824 h 6229113"/>
              <a:gd name="connsiteX612" fmla="*/ 1703918 w 5058307"/>
              <a:gd name="connsiteY612" fmla="*/ 5164986 h 6229113"/>
              <a:gd name="connsiteX613" fmla="*/ 1717889 w 5058307"/>
              <a:gd name="connsiteY613" fmla="*/ 5233251 h 6229113"/>
              <a:gd name="connsiteX614" fmla="*/ 1752197 w 5058307"/>
              <a:gd name="connsiteY614" fmla="*/ 5262414 h 6229113"/>
              <a:gd name="connsiteX615" fmla="*/ 1801290 w 5058307"/>
              <a:gd name="connsiteY615" fmla="*/ 5283774 h 6229113"/>
              <a:gd name="connsiteX616" fmla="*/ 1794031 w 5058307"/>
              <a:gd name="connsiteY616" fmla="*/ 5293907 h 6229113"/>
              <a:gd name="connsiteX617" fmla="*/ 1818065 w 5058307"/>
              <a:gd name="connsiteY617" fmla="*/ 5309585 h 6229113"/>
              <a:gd name="connsiteX618" fmla="*/ 1842099 w 5058307"/>
              <a:gd name="connsiteY618" fmla="*/ 5325264 h 6229113"/>
              <a:gd name="connsiteX619" fmla="*/ 1839775 w 5058307"/>
              <a:gd name="connsiteY619" fmla="*/ 5332797 h 6229113"/>
              <a:gd name="connsiteX620" fmla="*/ 1878258 w 5058307"/>
              <a:gd name="connsiteY620" fmla="*/ 5381816 h 6229113"/>
              <a:gd name="connsiteX621" fmla="*/ 1885314 w 5058307"/>
              <a:gd name="connsiteY621" fmla="*/ 5419065 h 6229113"/>
              <a:gd name="connsiteX622" fmla="*/ 1894697 w 5058307"/>
              <a:gd name="connsiteY622" fmla="*/ 5448778 h 6229113"/>
              <a:gd name="connsiteX623" fmla="*/ 1883061 w 5058307"/>
              <a:gd name="connsiteY623" fmla="*/ 5486437 h 6229113"/>
              <a:gd name="connsiteX624" fmla="*/ 1895797 w 5058307"/>
              <a:gd name="connsiteY624" fmla="*/ 5498628 h 6229113"/>
              <a:gd name="connsiteX625" fmla="*/ 1901826 w 5058307"/>
              <a:gd name="connsiteY625" fmla="*/ 5545870 h 6229113"/>
              <a:gd name="connsiteX626" fmla="*/ 1918327 w 5058307"/>
              <a:gd name="connsiteY626" fmla="*/ 5559224 h 6229113"/>
              <a:gd name="connsiteX627" fmla="*/ 1934830 w 5058307"/>
              <a:gd name="connsiteY627" fmla="*/ 5572572 h 6229113"/>
              <a:gd name="connsiteX628" fmla="*/ 1938258 w 5058307"/>
              <a:gd name="connsiteY628" fmla="*/ 5614886 h 6229113"/>
              <a:gd name="connsiteX629" fmla="*/ 1909227 w 5058307"/>
              <a:gd name="connsiteY629" fmla="*/ 5655426 h 6229113"/>
              <a:gd name="connsiteX630" fmla="*/ 1868074 w 5058307"/>
              <a:gd name="connsiteY630" fmla="*/ 5655085 h 6229113"/>
              <a:gd name="connsiteX631" fmla="*/ 1846371 w 5058307"/>
              <a:gd name="connsiteY631" fmla="*/ 5631875 h 6229113"/>
              <a:gd name="connsiteX632" fmla="*/ 1840616 w 5058307"/>
              <a:gd name="connsiteY632" fmla="*/ 5597090 h 6229113"/>
              <a:gd name="connsiteX633" fmla="*/ 1833083 w 5058307"/>
              <a:gd name="connsiteY633" fmla="*/ 5594765 h 6229113"/>
              <a:gd name="connsiteX634" fmla="*/ 1840064 w 5058307"/>
              <a:gd name="connsiteY634" fmla="*/ 5572171 h 6229113"/>
              <a:gd name="connsiteX635" fmla="*/ 1822400 w 5058307"/>
              <a:gd name="connsiteY635" fmla="*/ 5562582 h 6229113"/>
              <a:gd name="connsiteX636" fmla="*/ 1811716 w 5058307"/>
              <a:gd name="connsiteY636" fmla="*/ 5530405 h 6229113"/>
              <a:gd name="connsiteX637" fmla="*/ 1798428 w 5058307"/>
              <a:gd name="connsiteY637" fmla="*/ 5493295 h 6229113"/>
              <a:gd name="connsiteX638" fmla="*/ 1783367 w 5058307"/>
              <a:gd name="connsiteY638" fmla="*/ 5488638 h 6229113"/>
              <a:gd name="connsiteX639" fmla="*/ 1758509 w 5058307"/>
              <a:gd name="connsiteY639" fmla="*/ 5435577 h 6229113"/>
              <a:gd name="connsiteX640" fmla="*/ 1733648 w 5058307"/>
              <a:gd name="connsiteY640" fmla="*/ 5382513 h 6229113"/>
              <a:gd name="connsiteX641" fmla="*/ 1722077 w 5058307"/>
              <a:gd name="connsiteY641" fmla="*/ 5366561 h 6229113"/>
              <a:gd name="connsiteX642" fmla="*/ 1710504 w 5058307"/>
              <a:gd name="connsiteY642" fmla="*/ 5350606 h 6229113"/>
              <a:gd name="connsiteX643" fmla="*/ 1712553 w 5058307"/>
              <a:gd name="connsiteY643" fmla="*/ 5330616 h 6229113"/>
              <a:gd name="connsiteX644" fmla="*/ 1706185 w 5058307"/>
              <a:gd name="connsiteY644" fmla="*/ 5324520 h 6229113"/>
              <a:gd name="connsiteX645" fmla="*/ 1699820 w 5058307"/>
              <a:gd name="connsiteY645" fmla="*/ 5318429 h 6229113"/>
              <a:gd name="connsiteX646" fmla="*/ 1704475 w 5058307"/>
              <a:gd name="connsiteY646" fmla="*/ 5303364 h 6229113"/>
              <a:gd name="connsiteX647" fmla="*/ 1698107 w 5058307"/>
              <a:gd name="connsiteY647" fmla="*/ 5297268 h 6229113"/>
              <a:gd name="connsiteX648" fmla="*/ 1691736 w 5058307"/>
              <a:gd name="connsiteY648" fmla="*/ 5291180 h 6229113"/>
              <a:gd name="connsiteX649" fmla="*/ 1692487 w 5058307"/>
              <a:gd name="connsiteY649" fmla="*/ 5268719 h 6229113"/>
              <a:gd name="connsiteX650" fmla="*/ 1693241 w 5058307"/>
              <a:gd name="connsiteY650" fmla="*/ 5246262 h 6229113"/>
              <a:gd name="connsiteX651" fmla="*/ 1675302 w 5058307"/>
              <a:gd name="connsiteY651" fmla="*/ 5224215 h 6229113"/>
              <a:gd name="connsiteX652" fmla="*/ 1678517 w 5058307"/>
              <a:gd name="connsiteY652" fmla="*/ 5200454 h 6229113"/>
              <a:gd name="connsiteX653" fmla="*/ 1681734 w 5058307"/>
              <a:gd name="connsiteY653" fmla="*/ 5176696 h 6229113"/>
              <a:gd name="connsiteX654" fmla="*/ 1668993 w 5058307"/>
              <a:gd name="connsiteY654" fmla="*/ 5164508 h 6229113"/>
              <a:gd name="connsiteX655" fmla="*/ 1671047 w 5058307"/>
              <a:gd name="connsiteY655" fmla="*/ 5144515 h 6229113"/>
              <a:gd name="connsiteX656" fmla="*/ 1630647 w 5058307"/>
              <a:gd name="connsiteY656" fmla="*/ 5121717 h 6229113"/>
              <a:gd name="connsiteX657" fmla="*/ 1578338 w 5058307"/>
              <a:gd name="connsiteY657" fmla="*/ 5124115 h 6229113"/>
              <a:gd name="connsiteX658" fmla="*/ 1546843 w 5058307"/>
              <a:gd name="connsiteY658" fmla="*/ 5165955 h 6229113"/>
              <a:gd name="connsiteX659" fmla="*/ 1515349 w 5058307"/>
              <a:gd name="connsiteY659" fmla="*/ 5207795 h 6229113"/>
              <a:gd name="connsiteX660" fmla="*/ 1435373 w 5058307"/>
              <a:gd name="connsiteY660" fmla="*/ 5199582 h 6229113"/>
              <a:gd name="connsiteX661" fmla="*/ 1437704 w 5058307"/>
              <a:gd name="connsiteY661" fmla="*/ 5192051 h 6229113"/>
              <a:gd name="connsiteX662" fmla="*/ 1422639 w 5058307"/>
              <a:gd name="connsiteY662" fmla="*/ 5187395 h 6229113"/>
              <a:gd name="connsiteX663" fmla="*/ 1424966 w 5058307"/>
              <a:gd name="connsiteY663" fmla="*/ 5179866 h 6229113"/>
              <a:gd name="connsiteX664" fmla="*/ 1394841 w 5058307"/>
              <a:gd name="connsiteY664" fmla="*/ 5170554 h 6229113"/>
              <a:gd name="connsiteX665" fmla="*/ 1397165 w 5058307"/>
              <a:gd name="connsiteY665" fmla="*/ 5163020 h 6229113"/>
              <a:gd name="connsiteX666" fmla="*/ 1294458 w 5058307"/>
              <a:gd name="connsiteY666" fmla="*/ 5141597 h 6229113"/>
              <a:gd name="connsiteX667" fmla="*/ 1191751 w 5058307"/>
              <a:gd name="connsiteY667" fmla="*/ 5120173 h 6229113"/>
              <a:gd name="connsiteX668" fmla="*/ 1166213 w 5058307"/>
              <a:gd name="connsiteY668" fmla="*/ 5149412 h 6229113"/>
              <a:gd name="connsiteX669" fmla="*/ 1138073 w 5058307"/>
              <a:gd name="connsiteY669" fmla="*/ 5173724 h 6229113"/>
              <a:gd name="connsiteX670" fmla="*/ 1083295 w 5058307"/>
              <a:gd name="connsiteY670" fmla="*/ 5177424 h 6229113"/>
              <a:gd name="connsiteX671" fmla="*/ 1076379 w 5058307"/>
              <a:gd name="connsiteY671" fmla="*/ 5146408 h 6229113"/>
              <a:gd name="connsiteX672" fmla="*/ 1079322 w 5058307"/>
              <a:gd name="connsiteY672" fmla="*/ 5110183 h 6229113"/>
              <a:gd name="connsiteX673" fmla="*/ 1069187 w 5058307"/>
              <a:gd name="connsiteY673" fmla="*/ 5102931 h 6229113"/>
              <a:gd name="connsiteX674" fmla="*/ 1071238 w 5058307"/>
              <a:gd name="connsiteY674" fmla="*/ 5082933 h 6229113"/>
              <a:gd name="connsiteX675" fmla="*/ 1073293 w 5058307"/>
              <a:gd name="connsiteY675" fmla="*/ 5062941 h 6229113"/>
              <a:gd name="connsiteX676" fmla="*/ 1015364 w 5058307"/>
              <a:gd name="connsiteY676" fmla="*/ 5036788 h 6229113"/>
              <a:gd name="connsiteX677" fmla="*/ 980031 w 5058307"/>
              <a:gd name="connsiteY677" fmla="*/ 5017622 h 6229113"/>
              <a:gd name="connsiteX678" fmla="*/ 977705 w 5058307"/>
              <a:gd name="connsiteY678" fmla="*/ 5025152 h 6229113"/>
              <a:gd name="connsiteX679" fmla="*/ 950179 w 5058307"/>
              <a:gd name="connsiteY679" fmla="*/ 5020773 h 6229113"/>
              <a:gd name="connsiteX680" fmla="*/ 950456 w 5058307"/>
              <a:gd name="connsiteY680" fmla="*/ 5033235 h 6229113"/>
              <a:gd name="connsiteX681" fmla="*/ 933060 w 5058307"/>
              <a:gd name="connsiteY681" fmla="*/ 5036111 h 6229113"/>
              <a:gd name="connsiteX682" fmla="*/ 930458 w 5058307"/>
              <a:gd name="connsiteY682" fmla="*/ 5031183 h 6229113"/>
              <a:gd name="connsiteX683" fmla="*/ 915948 w 5058307"/>
              <a:gd name="connsiteY683" fmla="*/ 5051451 h 6229113"/>
              <a:gd name="connsiteX684" fmla="*/ 888419 w 5058307"/>
              <a:gd name="connsiteY684" fmla="*/ 5047068 h 6229113"/>
              <a:gd name="connsiteX685" fmla="*/ 860893 w 5058307"/>
              <a:gd name="connsiteY685" fmla="*/ 5042690 h 6229113"/>
              <a:gd name="connsiteX686" fmla="*/ 860755 w 5058307"/>
              <a:gd name="connsiteY686" fmla="*/ 5036461 h 6229113"/>
              <a:gd name="connsiteX687" fmla="*/ 860620 w 5058307"/>
              <a:gd name="connsiteY687" fmla="*/ 5030226 h 6229113"/>
              <a:gd name="connsiteX688" fmla="*/ 850483 w 5058307"/>
              <a:gd name="connsiteY688" fmla="*/ 5022970 h 6229113"/>
              <a:gd name="connsiteX689" fmla="*/ 859796 w 5058307"/>
              <a:gd name="connsiteY689" fmla="*/ 4992844 h 6229113"/>
              <a:gd name="connsiteX690" fmla="*/ 866638 w 5058307"/>
              <a:gd name="connsiteY690" fmla="*/ 4964017 h 6229113"/>
              <a:gd name="connsiteX691" fmla="*/ 861023 w 5058307"/>
              <a:gd name="connsiteY691" fmla="*/ 4935465 h 6229113"/>
              <a:gd name="connsiteX692" fmla="*/ 845686 w 5058307"/>
              <a:gd name="connsiteY692" fmla="*/ 4918346 h 6229113"/>
              <a:gd name="connsiteX693" fmla="*/ 848012 w 5058307"/>
              <a:gd name="connsiteY693" fmla="*/ 4910817 h 6229113"/>
              <a:gd name="connsiteX694" fmla="*/ 825418 w 5058307"/>
              <a:gd name="connsiteY694" fmla="*/ 4903836 h 6229113"/>
              <a:gd name="connsiteX695" fmla="*/ 827742 w 5058307"/>
              <a:gd name="connsiteY695" fmla="*/ 4896302 h 6229113"/>
              <a:gd name="connsiteX696" fmla="*/ 790083 w 5058307"/>
              <a:gd name="connsiteY696" fmla="*/ 4884665 h 6229113"/>
              <a:gd name="connsiteX697" fmla="*/ 784878 w 5058307"/>
              <a:gd name="connsiteY697" fmla="*/ 4874805 h 6229113"/>
              <a:gd name="connsiteX698" fmla="*/ 782554 w 5058307"/>
              <a:gd name="connsiteY698" fmla="*/ 4882339 h 6229113"/>
              <a:gd name="connsiteX699" fmla="*/ 750098 w 5058307"/>
              <a:gd name="connsiteY699" fmla="*/ 4880557 h 6229113"/>
              <a:gd name="connsiteX700" fmla="*/ 735855 w 5058307"/>
              <a:gd name="connsiteY700" fmla="*/ 4913291 h 6229113"/>
              <a:gd name="connsiteX701" fmla="*/ 712508 w 5058307"/>
              <a:gd name="connsiteY701" fmla="*/ 4928766 h 6229113"/>
              <a:gd name="connsiteX702" fmla="*/ 689161 w 5058307"/>
              <a:gd name="connsiteY702" fmla="*/ 4944241 h 6229113"/>
              <a:gd name="connsiteX703" fmla="*/ 639317 w 5058307"/>
              <a:gd name="connsiteY703" fmla="*/ 4945342 h 6229113"/>
              <a:gd name="connsiteX704" fmla="*/ 654169 w 5058307"/>
              <a:gd name="connsiteY704" fmla="*/ 4883922 h 6229113"/>
              <a:gd name="connsiteX705" fmla="*/ 698874 w 5058307"/>
              <a:gd name="connsiteY705" fmla="*/ 4819350 h 6229113"/>
              <a:gd name="connsiteX706" fmla="*/ 654160 w 5058307"/>
              <a:gd name="connsiteY706" fmla="*/ 4770464 h 6229113"/>
              <a:gd name="connsiteX707" fmla="*/ 574390 w 5058307"/>
              <a:gd name="connsiteY707" fmla="*/ 4714873 h 6229113"/>
              <a:gd name="connsiteX708" fmla="*/ 576717 w 5058307"/>
              <a:gd name="connsiteY708" fmla="*/ 4707344 h 6229113"/>
              <a:gd name="connsiteX709" fmla="*/ 534128 w 5058307"/>
              <a:gd name="connsiteY709" fmla="*/ 4698304 h 6229113"/>
              <a:gd name="connsiteX710" fmla="*/ 531799 w 5058307"/>
              <a:gd name="connsiteY710" fmla="*/ 4705840 h 6229113"/>
              <a:gd name="connsiteX711" fmla="*/ 494417 w 5058307"/>
              <a:gd name="connsiteY711" fmla="*/ 4706664 h 6229113"/>
              <a:gd name="connsiteX712" fmla="*/ 451826 w 5058307"/>
              <a:gd name="connsiteY712" fmla="*/ 4697631 h 6229113"/>
              <a:gd name="connsiteX713" fmla="*/ 451276 w 5058307"/>
              <a:gd name="connsiteY713" fmla="*/ 4672706 h 6229113"/>
              <a:gd name="connsiteX714" fmla="*/ 443741 w 5058307"/>
              <a:gd name="connsiteY714" fmla="*/ 4670378 h 6229113"/>
              <a:gd name="connsiteX715" fmla="*/ 456818 w 5058307"/>
              <a:gd name="connsiteY715" fmla="*/ 4641415 h 6229113"/>
              <a:gd name="connsiteX716" fmla="*/ 469893 w 5058307"/>
              <a:gd name="connsiteY716" fmla="*/ 4612449 h 6229113"/>
              <a:gd name="connsiteX717" fmla="*/ 477429 w 5058307"/>
              <a:gd name="connsiteY717" fmla="*/ 4614777 h 6229113"/>
              <a:gd name="connsiteX718" fmla="*/ 486462 w 5058307"/>
              <a:gd name="connsiteY718" fmla="*/ 4572186 h 6229113"/>
              <a:gd name="connsiteX719" fmla="*/ 495498 w 5058307"/>
              <a:gd name="connsiteY719" fmla="*/ 4529599 h 6229113"/>
              <a:gd name="connsiteX720" fmla="*/ 477829 w 5058307"/>
              <a:gd name="connsiteY720" fmla="*/ 4520012 h 6229113"/>
              <a:gd name="connsiteX721" fmla="*/ 477692 w 5058307"/>
              <a:gd name="connsiteY721" fmla="*/ 4513784 h 6229113"/>
              <a:gd name="connsiteX722" fmla="*/ 477554 w 5058307"/>
              <a:gd name="connsiteY722" fmla="*/ 4507555 h 6229113"/>
              <a:gd name="connsiteX723" fmla="*/ 428600 w 5058307"/>
              <a:gd name="connsiteY723" fmla="*/ 4492424 h 6229113"/>
              <a:gd name="connsiteX724" fmla="*/ 389500 w 5058307"/>
              <a:gd name="connsiteY724" fmla="*/ 4472090 h 6229113"/>
              <a:gd name="connsiteX725" fmla="*/ 384018 w 5058307"/>
              <a:gd name="connsiteY725" fmla="*/ 4449769 h 6229113"/>
              <a:gd name="connsiteX726" fmla="*/ 376489 w 5058307"/>
              <a:gd name="connsiteY726" fmla="*/ 4447442 h 6229113"/>
              <a:gd name="connsiteX727" fmla="*/ 386072 w 5058307"/>
              <a:gd name="connsiteY727" fmla="*/ 4429776 h 6229113"/>
              <a:gd name="connsiteX728" fmla="*/ 395655 w 5058307"/>
              <a:gd name="connsiteY728" fmla="*/ 4412110 h 6229113"/>
              <a:gd name="connsiteX729" fmla="*/ 408119 w 5058307"/>
              <a:gd name="connsiteY729" fmla="*/ 4411837 h 6229113"/>
              <a:gd name="connsiteX730" fmla="*/ 419483 w 5058307"/>
              <a:gd name="connsiteY730" fmla="*/ 4361715 h 6229113"/>
              <a:gd name="connsiteX731" fmla="*/ 409073 w 5058307"/>
              <a:gd name="connsiteY731" fmla="*/ 4341995 h 6229113"/>
              <a:gd name="connsiteX732" fmla="*/ 371415 w 5058307"/>
              <a:gd name="connsiteY732" fmla="*/ 4330358 h 6229113"/>
              <a:gd name="connsiteX733" fmla="*/ 356622 w 5058307"/>
              <a:gd name="connsiteY733" fmla="*/ 4338166 h 6229113"/>
              <a:gd name="connsiteX734" fmla="*/ 361277 w 5058307"/>
              <a:gd name="connsiteY734" fmla="*/ 4323101 h 6229113"/>
              <a:gd name="connsiteX735" fmla="*/ 330875 w 5058307"/>
              <a:gd name="connsiteY735" fmla="*/ 4301327 h 6229113"/>
              <a:gd name="connsiteX736" fmla="*/ 331491 w 5058307"/>
              <a:gd name="connsiteY736" fmla="*/ 4272642 h 6229113"/>
              <a:gd name="connsiteX737" fmla="*/ 355999 w 5058307"/>
              <a:gd name="connsiteY737" fmla="*/ 4253398 h 6229113"/>
              <a:gd name="connsiteX738" fmla="*/ 381675 w 5058307"/>
              <a:gd name="connsiteY738" fmla="*/ 4230387 h 6229113"/>
              <a:gd name="connsiteX739" fmla="*/ 385783 w 5058307"/>
              <a:gd name="connsiteY739" fmla="*/ 4190402 h 6229113"/>
              <a:gd name="connsiteX740" fmla="*/ 378247 w 5058307"/>
              <a:gd name="connsiteY740" fmla="*/ 4188073 h 6229113"/>
              <a:gd name="connsiteX741" fmla="*/ 379138 w 5058307"/>
              <a:gd name="connsiteY741" fmla="*/ 4171845 h 6229113"/>
              <a:gd name="connsiteX742" fmla="*/ 375096 w 5058307"/>
              <a:gd name="connsiteY742" fmla="*/ 4158221 h 6229113"/>
              <a:gd name="connsiteX743" fmla="*/ 326890 w 5058307"/>
              <a:gd name="connsiteY743" fmla="*/ 4120635 h 6229113"/>
              <a:gd name="connsiteX744" fmla="*/ 249381 w 5058307"/>
              <a:gd name="connsiteY744" fmla="*/ 4111125 h 6229113"/>
              <a:gd name="connsiteX745" fmla="*/ 242603 w 5058307"/>
              <a:gd name="connsiteY745" fmla="*/ 4086338 h 6229113"/>
              <a:gd name="connsiteX746" fmla="*/ 255540 w 5058307"/>
              <a:gd name="connsiteY746" fmla="*/ 4051143 h 6229113"/>
              <a:gd name="connsiteX747" fmla="*/ 261769 w 5058307"/>
              <a:gd name="connsiteY747" fmla="*/ 4051005 h 6229113"/>
              <a:gd name="connsiteX748" fmla="*/ 268002 w 5058307"/>
              <a:gd name="connsiteY748" fmla="*/ 4050866 h 6229113"/>
              <a:gd name="connsiteX749" fmla="*/ 271629 w 5058307"/>
              <a:gd name="connsiteY749" fmla="*/ 4045801 h 6229113"/>
              <a:gd name="connsiteX750" fmla="*/ 275256 w 5058307"/>
              <a:gd name="connsiteY750" fmla="*/ 4040735 h 6229113"/>
              <a:gd name="connsiteX751" fmla="*/ 295253 w 5058307"/>
              <a:gd name="connsiteY751" fmla="*/ 4042787 h 6229113"/>
              <a:gd name="connsiteX752" fmla="*/ 297578 w 5058307"/>
              <a:gd name="connsiteY752" fmla="*/ 4035254 h 6229113"/>
              <a:gd name="connsiteX753" fmla="*/ 338731 w 5058307"/>
              <a:gd name="connsiteY753" fmla="*/ 4035594 h 6229113"/>
              <a:gd name="connsiteX754" fmla="*/ 369744 w 5058307"/>
              <a:gd name="connsiteY754" fmla="*/ 4028675 h 6229113"/>
              <a:gd name="connsiteX755" fmla="*/ 379057 w 5058307"/>
              <a:gd name="connsiteY755" fmla="*/ 3998549 h 6229113"/>
              <a:gd name="connsiteX756" fmla="*/ 375079 w 5058307"/>
              <a:gd name="connsiteY756" fmla="*/ 3931310 h 6229113"/>
              <a:gd name="connsiteX757" fmla="*/ 354810 w 5058307"/>
              <a:gd name="connsiteY757" fmla="*/ 3916795 h 6229113"/>
              <a:gd name="connsiteX758" fmla="*/ 357141 w 5058307"/>
              <a:gd name="connsiteY758" fmla="*/ 3909263 h 6229113"/>
              <a:gd name="connsiteX759" fmla="*/ 281818 w 5058307"/>
              <a:gd name="connsiteY759" fmla="*/ 3885992 h 6229113"/>
              <a:gd name="connsiteX760" fmla="*/ 279492 w 5058307"/>
              <a:gd name="connsiteY760" fmla="*/ 3893521 h 6229113"/>
              <a:gd name="connsiteX761" fmla="*/ 259499 w 5058307"/>
              <a:gd name="connsiteY761" fmla="*/ 3891467 h 6229113"/>
              <a:gd name="connsiteX762" fmla="*/ 257170 w 5058307"/>
              <a:gd name="connsiteY762" fmla="*/ 3899003 h 6229113"/>
              <a:gd name="connsiteX763" fmla="*/ 235600 w 5058307"/>
              <a:gd name="connsiteY763" fmla="*/ 3882023 h 6229113"/>
              <a:gd name="connsiteX764" fmla="*/ 214034 w 5058307"/>
              <a:gd name="connsiteY764" fmla="*/ 3865042 h 6229113"/>
              <a:gd name="connsiteX765" fmla="*/ 217865 w 5058307"/>
              <a:gd name="connsiteY765" fmla="*/ 3812595 h 6229113"/>
              <a:gd name="connsiteX766" fmla="*/ 242783 w 5058307"/>
              <a:gd name="connsiteY766" fmla="*/ 3812044 h 6229113"/>
              <a:gd name="connsiteX767" fmla="*/ 250042 w 5058307"/>
              <a:gd name="connsiteY767" fmla="*/ 3801911 h 6229113"/>
              <a:gd name="connsiteX768" fmla="*/ 311600 w 5058307"/>
              <a:gd name="connsiteY768" fmla="*/ 3822991 h 6229113"/>
              <a:gd name="connsiteX769" fmla="*/ 367951 w 5058307"/>
              <a:gd name="connsiteY769" fmla="*/ 3834218 h 6229113"/>
              <a:gd name="connsiteX770" fmla="*/ 402795 w 5058307"/>
              <a:gd name="connsiteY770" fmla="*/ 3774851 h 6229113"/>
              <a:gd name="connsiteX771" fmla="*/ 399988 w 5058307"/>
              <a:gd name="connsiteY771" fmla="*/ 3703850 h 6229113"/>
              <a:gd name="connsiteX772" fmla="*/ 349588 w 5058307"/>
              <a:gd name="connsiteY772" fmla="*/ 3680024 h 6229113"/>
              <a:gd name="connsiteX773" fmla="*/ 343752 w 5058307"/>
              <a:gd name="connsiteY773" fmla="*/ 3683893 h 6229113"/>
              <a:gd name="connsiteX774" fmla="*/ 344604 w 5058307"/>
              <a:gd name="connsiteY774" fmla="*/ 3684355 h 6229113"/>
              <a:gd name="connsiteX775" fmla="*/ 332199 w 5058307"/>
              <a:gd name="connsiteY775" fmla="*/ 3682902 h 6229113"/>
              <a:gd name="connsiteX776" fmla="*/ 328572 w 5058307"/>
              <a:gd name="connsiteY776" fmla="*/ 3687968 h 6229113"/>
              <a:gd name="connsiteX777" fmla="*/ 324940 w 5058307"/>
              <a:gd name="connsiteY777" fmla="*/ 3693035 h 6229113"/>
              <a:gd name="connsiteX778" fmla="*/ 316248 w 5058307"/>
              <a:gd name="connsiteY778" fmla="*/ 3694473 h 6229113"/>
              <a:gd name="connsiteX779" fmla="*/ 307551 w 5058307"/>
              <a:gd name="connsiteY779" fmla="*/ 3695913 h 6229113"/>
              <a:gd name="connsiteX780" fmla="*/ 302896 w 5058307"/>
              <a:gd name="connsiteY780" fmla="*/ 3710978 h 6229113"/>
              <a:gd name="connsiteX781" fmla="*/ 295365 w 5058307"/>
              <a:gd name="connsiteY781" fmla="*/ 3708647 h 6229113"/>
              <a:gd name="connsiteX782" fmla="*/ 290982 w 5058307"/>
              <a:gd name="connsiteY782" fmla="*/ 3736176 h 6229113"/>
              <a:gd name="connsiteX783" fmla="*/ 283453 w 5058307"/>
              <a:gd name="connsiteY783" fmla="*/ 3733849 h 6229113"/>
              <a:gd name="connsiteX784" fmla="*/ 278795 w 5058307"/>
              <a:gd name="connsiteY784" fmla="*/ 3748910 h 6229113"/>
              <a:gd name="connsiteX785" fmla="*/ 271266 w 5058307"/>
              <a:gd name="connsiteY785" fmla="*/ 3746583 h 6229113"/>
              <a:gd name="connsiteX786" fmla="*/ 259352 w 5058307"/>
              <a:gd name="connsiteY786" fmla="*/ 3771781 h 6229113"/>
              <a:gd name="connsiteX787" fmla="*/ 251823 w 5058307"/>
              <a:gd name="connsiteY787" fmla="*/ 3769454 h 6229113"/>
              <a:gd name="connsiteX788" fmla="*/ 247168 w 5058307"/>
              <a:gd name="connsiteY788" fmla="*/ 3784519 h 6229113"/>
              <a:gd name="connsiteX789" fmla="*/ 222243 w 5058307"/>
              <a:gd name="connsiteY789" fmla="*/ 3785069 h 6229113"/>
              <a:gd name="connsiteX790" fmla="*/ 211220 w 5058307"/>
              <a:gd name="connsiteY790" fmla="*/ 3794038 h 6229113"/>
              <a:gd name="connsiteX791" fmla="*/ 205124 w 5058307"/>
              <a:gd name="connsiteY791" fmla="*/ 3800407 h 6229113"/>
              <a:gd name="connsiteX792" fmla="*/ 164864 w 5058307"/>
              <a:gd name="connsiteY792" fmla="*/ 3783842 h 6229113"/>
              <a:gd name="connsiteX793" fmla="*/ 155892 w 5058307"/>
              <a:gd name="connsiteY793" fmla="*/ 3772814 h 6229113"/>
              <a:gd name="connsiteX794" fmla="*/ 146925 w 5058307"/>
              <a:gd name="connsiteY794" fmla="*/ 3761795 h 6229113"/>
              <a:gd name="connsiteX795" fmla="*/ 166091 w 5058307"/>
              <a:gd name="connsiteY795" fmla="*/ 3726463 h 6229113"/>
              <a:gd name="connsiteX796" fmla="*/ 185262 w 5058307"/>
              <a:gd name="connsiteY796" fmla="*/ 3691128 h 6229113"/>
              <a:gd name="connsiteX797" fmla="*/ 237161 w 5058307"/>
              <a:gd name="connsiteY797" fmla="*/ 3670038 h 6229113"/>
              <a:gd name="connsiteX798" fmla="*/ 241816 w 5058307"/>
              <a:gd name="connsiteY798" fmla="*/ 3654973 h 6229113"/>
              <a:gd name="connsiteX799" fmla="*/ 259205 w 5058307"/>
              <a:gd name="connsiteY799" fmla="*/ 3652095 h 6229113"/>
              <a:gd name="connsiteX800" fmla="*/ 261536 w 5058307"/>
              <a:gd name="connsiteY800" fmla="*/ 3644564 h 6229113"/>
              <a:gd name="connsiteX801" fmla="*/ 278925 w 5058307"/>
              <a:gd name="connsiteY801" fmla="*/ 3641685 h 6229113"/>
              <a:gd name="connsiteX802" fmla="*/ 290839 w 5058307"/>
              <a:gd name="connsiteY802" fmla="*/ 3616488 h 6229113"/>
              <a:gd name="connsiteX803" fmla="*/ 298369 w 5058307"/>
              <a:gd name="connsiteY803" fmla="*/ 3618814 h 6229113"/>
              <a:gd name="connsiteX804" fmla="*/ 303024 w 5058307"/>
              <a:gd name="connsiteY804" fmla="*/ 3603749 h 6229113"/>
              <a:gd name="connsiteX805" fmla="*/ 310555 w 5058307"/>
              <a:gd name="connsiteY805" fmla="*/ 3606080 h 6229113"/>
              <a:gd name="connsiteX806" fmla="*/ 317541 w 5058307"/>
              <a:gd name="connsiteY806" fmla="*/ 3583484 h 6229113"/>
              <a:gd name="connsiteX807" fmla="*/ 339858 w 5058307"/>
              <a:gd name="connsiteY807" fmla="*/ 3578004 h 6229113"/>
              <a:gd name="connsiteX808" fmla="*/ 346567 w 5058307"/>
              <a:gd name="connsiteY808" fmla="*/ 3542947 h 6229113"/>
              <a:gd name="connsiteX809" fmla="*/ 356700 w 5058307"/>
              <a:gd name="connsiteY809" fmla="*/ 3550206 h 6229113"/>
              <a:gd name="connsiteX810" fmla="*/ 395041 w 5058307"/>
              <a:gd name="connsiteY810" fmla="*/ 3479536 h 6229113"/>
              <a:gd name="connsiteX811" fmla="*/ 363063 w 5058307"/>
              <a:gd name="connsiteY811" fmla="*/ 3442841 h 6229113"/>
              <a:gd name="connsiteX812" fmla="*/ 303834 w 5058307"/>
              <a:gd name="connsiteY812" fmla="*/ 3414225 h 6229113"/>
              <a:gd name="connsiteX813" fmla="*/ 313417 w 5058307"/>
              <a:gd name="connsiteY813" fmla="*/ 3396559 h 6229113"/>
              <a:gd name="connsiteX814" fmla="*/ 347448 w 5058307"/>
              <a:gd name="connsiteY814" fmla="*/ 3413261 h 6229113"/>
              <a:gd name="connsiteX815" fmla="*/ 381476 w 5058307"/>
              <a:gd name="connsiteY815" fmla="*/ 3429966 h 6229113"/>
              <a:gd name="connsiteX816" fmla="*/ 388735 w 5058307"/>
              <a:gd name="connsiteY816" fmla="*/ 3419833 h 6229113"/>
              <a:gd name="connsiteX817" fmla="*/ 403800 w 5058307"/>
              <a:gd name="connsiteY817" fmla="*/ 3424488 h 6229113"/>
              <a:gd name="connsiteX818" fmla="*/ 406128 w 5058307"/>
              <a:gd name="connsiteY818" fmla="*/ 3416952 h 6229113"/>
              <a:gd name="connsiteX819" fmla="*/ 446391 w 5058307"/>
              <a:gd name="connsiteY819" fmla="*/ 3433521 h 6229113"/>
              <a:gd name="connsiteX820" fmla="*/ 446114 w 5058307"/>
              <a:gd name="connsiteY820" fmla="*/ 3421060 h 6229113"/>
              <a:gd name="connsiteX821" fmla="*/ 451041 w 5058307"/>
              <a:gd name="connsiteY821" fmla="*/ 3418459 h 6229113"/>
              <a:gd name="connsiteX822" fmla="*/ 480345 w 5058307"/>
              <a:gd name="connsiteY822" fmla="*/ 3390383 h 6229113"/>
              <a:gd name="connsiteX823" fmla="*/ 503419 w 5058307"/>
              <a:gd name="connsiteY823" fmla="*/ 3362444 h 6229113"/>
              <a:gd name="connsiteX824" fmla="*/ 514033 w 5058307"/>
              <a:gd name="connsiteY824" fmla="*/ 3334783 h 6229113"/>
              <a:gd name="connsiteX825" fmla="*/ 511429 w 5058307"/>
              <a:gd name="connsiteY825" fmla="*/ 3329851 h 6229113"/>
              <a:gd name="connsiteX826" fmla="*/ 509991 w 5058307"/>
              <a:gd name="connsiteY826" fmla="*/ 3321158 h 6229113"/>
              <a:gd name="connsiteX827" fmla="*/ 508551 w 5058307"/>
              <a:gd name="connsiteY827" fmla="*/ 3312461 h 6229113"/>
              <a:gd name="connsiteX828" fmla="*/ 518683 w 5058307"/>
              <a:gd name="connsiteY828" fmla="*/ 3319720 h 6229113"/>
              <a:gd name="connsiteX829" fmla="*/ 530325 w 5058307"/>
              <a:gd name="connsiteY829" fmla="*/ 3282059 h 6229113"/>
              <a:gd name="connsiteX830" fmla="*/ 521351 w 5058307"/>
              <a:gd name="connsiteY830" fmla="*/ 3271038 h 6229113"/>
              <a:gd name="connsiteX831" fmla="*/ 514983 w 5058307"/>
              <a:gd name="connsiteY831" fmla="*/ 3264942 h 6229113"/>
              <a:gd name="connsiteX832" fmla="*/ 514845 w 5058307"/>
              <a:gd name="connsiteY832" fmla="*/ 3258714 h 6229113"/>
              <a:gd name="connsiteX833" fmla="*/ 514710 w 5058307"/>
              <a:gd name="connsiteY833" fmla="*/ 3252479 h 6229113"/>
              <a:gd name="connsiteX834" fmla="*/ 477047 w 5058307"/>
              <a:gd name="connsiteY834" fmla="*/ 3240844 h 6229113"/>
              <a:gd name="connsiteX835" fmla="*/ 491289 w 5058307"/>
              <a:gd name="connsiteY835" fmla="*/ 3208111 h 6229113"/>
              <a:gd name="connsiteX836" fmla="*/ 386114 w 5058307"/>
              <a:gd name="connsiteY836" fmla="*/ 3187990 h 6229113"/>
              <a:gd name="connsiteX837" fmla="*/ 380772 w 5058307"/>
              <a:gd name="connsiteY837" fmla="*/ 3171901 h 6229113"/>
              <a:gd name="connsiteX838" fmla="*/ 377758 w 5058307"/>
              <a:gd name="connsiteY838" fmla="*/ 3148277 h 6229113"/>
              <a:gd name="connsiteX839" fmla="*/ 390222 w 5058307"/>
              <a:gd name="connsiteY839" fmla="*/ 3148005 h 6229113"/>
              <a:gd name="connsiteX840" fmla="*/ 410689 w 5058307"/>
              <a:gd name="connsiteY840" fmla="*/ 3115136 h 6229113"/>
              <a:gd name="connsiteX841" fmla="*/ 431162 w 5058307"/>
              <a:gd name="connsiteY841" fmla="*/ 3082270 h 6229113"/>
              <a:gd name="connsiteX842" fmla="*/ 402674 w 5058307"/>
              <a:gd name="connsiteY842" fmla="*/ 3034270 h 6229113"/>
              <a:gd name="connsiteX843" fmla="*/ 379803 w 5058307"/>
              <a:gd name="connsiteY843" fmla="*/ 3014827 h 6229113"/>
              <a:gd name="connsiteX844" fmla="*/ 349675 w 5058307"/>
              <a:gd name="connsiteY844" fmla="*/ 3005521 h 6229113"/>
              <a:gd name="connsiteX845" fmla="*/ 304348 w 5058307"/>
              <a:gd name="connsiteY845" fmla="*/ 2985325 h 6229113"/>
              <a:gd name="connsiteX846" fmla="*/ 312630 w 5058307"/>
              <a:gd name="connsiteY846" fmla="*/ 2965195 h 6229113"/>
              <a:gd name="connsiteX847" fmla="*/ 329197 w 5058307"/>
              <a:gd name="connsiteY847" fmla="*/ 2924928 h 6229113"/>
              <a:gd name="connsiteX848" fmla="*/ 345901 w 5058307"/>
              <a:gd name="connsiteY848" fmla="*/ 2890901 h 6229113"/>
              <a:gd name="connsiteX849" fmla="*/ 354321 w 5058307"/>
              <a:gd name="connsiteY849" fmla="*/ 2876999 h 6229113"/>
              <a:gd name="connsiteX850" fmla="*/ 346792 w 5058307"/>
              <a:gd name="connsiteY850" fmla="*/ 2874672 h 6229113"/>
              <a:gd name="connsiteX851" fmla="*/ 339870 w 5058307"/>
              <a:gd name="connsiteY851" fmla="*/ 2843654 h 6229113"/>
              <a:gd name="connsiteX852" fmla="*/ 328027 w 5058307"/>
              <a:gd name="connsiteY852" fmla="*/ 2815239 h 6229113"/>
              <a:gd name="connsiteX853" fmla="*/ 344591 w 5058307"/>
              <a:gd name="connsiteY853" fmla="*/ 2774979 h 6229113"/>
              <a:gd name="connsiteX854" fmla="*/ 337062 w 5058307"/>
              <a:gd name="connsiteY854" fmla="*/ 2772652 h 6229113"/>
              <a:gd name="connsiteX855" fmla="*/ 305219 w 5058307"/>
              <a:gd name="connsiteY855" fmla="*/ 2742181 h 6229113"/>
              <a:gd name="connsiteX856" fmla="*/ 275983 w 5058307"/>
              <a:gd name="connsiteY856" fmla="*/ 2716647 h 6229113"/>
              <a:gd name="connsiteX857" fmla="*/ 277757 w 5058307"/>
              <a:gd name="connsiteY857" fmla="*/ 2684189 h 6229113"/>
              <a:gd name="connsiteX858" fmla="*/ 301581 w 5058307"/>
              <a:gd name="connsiteY858" fmla="*/ 2633796 h 6229113"/>
              <a:gd name="connsiteX859" fmla="*/ 323904 w 5058307"/>
              <a:gd name="connsiteY859" fmla="*/ 2628318 h 6229113"/>
              <a:gd name="connsiteX860" fmla="*/ 341293 w 5058307"/>
              <a:gd name="connsiteY860" fmla="*/ 2625440 h 6229113"/>
              <a:gd name="connsiteX861" fmla="*/ 353345 w 5058307"/>
              <a:gd name="connsiteY861" fmla="*/ 2606471 h 6229113"/>
              <a:gd name="connsiteX862" fmla="*/ 349504 w 5058307"/>
              <a:gd name="connsiteY862" fmla="*/ 2545460 h 6229113"/>
              <a:gd name="connsiteX863" fmla="*/ 344439 w 5058307"/>
              <a:gd name="connsiteY863" fmla="*/ 2541833 h 6229113"/>
              <a:gd name="connsiteX864" fmla="*/ 339370 w 5058307"/>
              <a:gd name="connsiteY864" fmla="*/ 2538208 h 6229113"/>
              <a:gd name="connsiteX865" fmla="*/ 324309 w 5058307"/>
              <a:gd name="connsiteY865" fmla="*/ 2533551 h 6229113"/>
              <a:gd name="connsiteX866" fmla="*/ 321431 w 5058307"/>
              <a:gd name="connsiteY866" fmla="*/ 2516162 h 6229113"/>
              <a:gd name="connsiteX867" fmla="*/ 291301 w 5058307"/>
              <a:gd name="connsiteY867" fmla="*/ 2506851 h 6229113"/>
              <a:gd name="connsiteX868" fmla="*/ 289728 w 5058307"/>
              <a:gd name="connsiteY868" fmla="*/ 2491923 h 6229113"/>
              <a:gd name="connsiteX869" fmla="*/ 288150 w 5058307"/>
              <a:gd name="connsiteY869" fmla="*/ 2476998 h 6229113"/>
              <a:gd name="connsiteX870" fmla="*/ 280621 w 5058307"/>
              <a:gd name="connsiteY870" fmla="*/ 2474672 h 6229113"/>
              <a:gd name="connsiteX871" fmla="*/ 302388 w 5058307"/>
              <a:gd name="connsiteY871" fmla="*/ 2444267 h 6229113"/>
              <a:gd name="connsiteX872" fmla="*/ 331078 w 5058307"/>
              <a:gd name="connsiteY872" fmla="*/ 2444881 h 6229113"/>
              <a:gd name="connsiteX873" fmla="*/ 354565 w 5058307"/>
              <a:gd name="connsiteY873" fmla="*/ 2435639 h 6229113"/>
              <a:gd name="connsiteX874" fmla="*/ 378663 w 5058307"/>
              <a:gd name="connsiteY874" fmla="*/ 2397703 h 6229113"/>
              <a:gd name="connsiteX875" fmla="*/ 386192 w 5058307"/>
              <a:gd name="connsiteY875" fmla="*/ 2400029 h 6229113"/>
              <a:gd name="connsiteX876" fmla="*/ 382494 w 5058307"/>
              <a:gd name="connsiteY876" fmla="*/ 2345256 h 6229113"/>
              <a:gd name="connsiteX877" fmla="*/ 339351 w 5058307"/>
              <a:gd name="connsiteY877" fmla="*/ 2311293 h 6229113"/>
              <a:gd name="connsiteX878" fmla="*/ 348526 w 5058307"/>
              <a:gd name="connsiteY878" fmla="*/ 2274940 h 6229113"/>
              <a:gd name="connsiteX879" fmla="*/ 377966 w 5058307"/>
              <a:gd name="connsiteY879" fmla="*/ 2253092 h 6229113"/>
              <a:gd name="connsiteX880" fmla="*/ 380293 w 5058307"/>
              <a:gd name="connsiteY880" fmla="*/ 2245563 h 6229113"/>
              <a:gd name="connsiteX881" fmla="*/ 395358 w 5058307"/>
              <a:gd name="connsiteY881" fmla="*/ 2250218 h 6229113"/>
              <a:gd name="connsiteX882" fmla="*/ 397687 w 5058307"/>
              <a:gd name="connsiteY882" fmla="*/ 2242682 h 6229113"/>
              <a:gd name="connsiteX883" fmla="*/ 416239 w 5058307"/>
              <a:gd name="connsiteY883" fmla="*/ 2236039 h 6229113"/>
              <a:gd name="connsiteX884" fmla="*/ 424661 w 5058307"/>
              <a:gd name="connsiteY884" fmla="*/ 2222142 h 6229113"/>
              <a:gd name="connsiteX885" fmla="*/ 432195 w 5058307"/>
              <a:gd name="connsiteY885" fmla="*/ 2224466 h 6229113"/>
              <a:gd name="connsiteX886" fmla="*/ 430617 w 5058307"/>
              <a:gd name="connsiteY886" fmla="*/ 2209541 h 6229113"/>
              <a:gd name="connsiteX887" fmla="*/ 431368 w 5058307"/>
              <a:gd name="connsiteY887" fmla="*/ 2187080 h 6229113"/>
              <a:gd name="connsiteX888" fmla="*/ 372001 w 5058307"/>
              <a:gd name="connsiteY888" fmla="*/ 2152235 h 6229113"/>
              <a:gd name="connsiteX889" fmla="*/ 307707 w 5058307"/>
              <a:gd name="connsiteY889" fmla="*/ 2119992 h 6229113"/>
              <a:gd name="connsiteX890" fmla="*/ 309758 w 5058307"/>
              <a:gd name="connsiteY890" fmla="*/ 2099995 h 6229113"/>
              <a:gd name="connsiteX891" fmla="*/ 311812 w 5058307"/>
              <a:gd name="connsiteY891" fmla="*/ 2080002 h 6229113"/>
              <a:gd name="connsiteX892" fmla="*/ 326600 w 5058307"/>
              <a:gd name="connsiteY892" fmla="*/ 2072196 h 6229113"/>
              <a:gd name="connsiteX893" fmla="*/ 349194 w 5058307"/>
              <a:gd name="connsiteY893" fmla="*/ 2079178 h 6229113"/>
              <a:gd name="connsiteX894" fmla="*/ 351525 w 5058307"/>
              <a:gd name="connsiteY894" fmla="*/ 2071647 h 6229113"/>
              <a:gd name="connsiteX895" fmla="*/ 409314 w 5058307"/>
              <a:gd name="connsiteY895" fmla="*/ 2091566 h 6229113"/>
              <a:gd name="connsiteX896" fmla="*/ 464502 w 5058307"/>
              <a:gd name="connsiteY896" fmla="*/ 2106557 h 6229113"/>
              <a:gd name="connsiteX897" fmla="*/ 514551 w 5058307"/>
              <a:gd name="connsiteY897" fmla="*/ 2058078 h 6229113"/>
              <a:gd name="connsiteX898" fmla="*/ 551864 w 5058307"/>
              <a:gd name="connsiteY898" fmla="*/ 1997409 h 6229113"/>
              <a:gd name="connsiteX899" fmla="*/ 530294 w 5058307"/>
              <a:gd name="connsiteY899" fmla="*/ 1980430 h 6229113"/>
              <a:gd name="connsiteX900" fmla="*/ 513655 w 5058307"/>
              <a:gd name="connsiteY900" fmla="*/ 1960847 h 6229113"/>
              <a:gd name="connsiteX901" fmla="*/ 517209 w 5058307"/>
              <a:gd name="connsiteY901" fmla="*/ 1895939 h 6229113"/>
              <a:gd name="connsiteX902" fmla="*/ 575479 w 5058307"/>
              <a:gd name="connsiteY902" fmla="*/ 1880938 h 6229113"/>
              <a:gd name="connsiteX903" fmla="*/ 599236 w 5058307"/>
              <a:gd name="connsiteY903" fmla="*/ 1884155 h 6229113"/>
              <a:gd name="connsiteX904" fmla="*/ 610600 w 5058307"/>
              <a:gd name="connsiteY904" fmla="*/ 1834033 h 6229113"/>
              <a:gd name="connsiteX905" fmla="*/ 601690 w 5058307"/>
              <a:gd name="connsiteY905" fmla="*/ 1769397 h 6229113"/>
              <a:gd name="connsiteX906" fmla="*/ 625175 w 5058307"/>
              <a:gd name="connsiteY906" fmla="*/ 1760150 h 6229113"/>
              <a:gd name="connsiteX907" fmla="*/ 666328 w 5058307"/>
              <a:gd name="connsiteY907" fmla="*/ 1760492 h 6229113"/>
              <a:gd name="connsiteX908" fmla="*/ 664002 w 5058307"/>
              <a:gd name="connsiteY908" fmla="*/ 1768021 h 6229113"/>
              <a:gd name="connsiteX909" fmla="*/ 711793 w 5058307"/>
              <a:gd name="connsiteY909" fmla="*/ 1786916 h 6229113"/>
              <a:gd name="connsiteX910" fmla="*/ 731376 w 5058307"/>
              <a:gd name="connsiteY910" fmla="*/ 1770279 h 6229113"/>
              <a:gd name="connsiteX911" fmla="*/ 748355 w 5058307"/>
              <a:gd name="connsiteY911" fmla="*/ 1748708 h 6229113"/>
              <a:gd name="connsiteX912" fmla="*/ 740822 w 5058307"/>
              <a:gd name="connsiteY912" fmla="*/ 1746384 h 6229113"/>
              <a:gd name="connsiteX913" fmla="*/ 747806 w 5058307"/>
              <a:gd name="connsiteY913" fmla="*/ 1723783 h 6229113"/>
              <a:gd name="connsiteX914" fmla="*/ 740272 w 5058307"/>
              <a:gd name="connsiteY914" fmla="*/ 1721459 h 6229113"/>
              <a:gd name="connsiteX915" fmla="*/ 743487 w 5058307"/>
              <a:gd name="connsiteY915" fmla="*/ 1697697 h 6229113"/>
              <a:gd name="connsiteX916" fmla="*/ 749582 w 5058307"/>
              <a:gd name="connsiteY916" fmla="*/ 1691329 h 6229113"/>
              <a:gd name="connsiteX917" fmla="*/ 739450 w 5058307"/>
              <a:gd name="connsiteY917" fmla="*/ 1684070 h 6229113"/>
              <a:gd name="connsiteX918" fmla="*/ 751359 w 5058307"/>
              <a:gd name="connsiteY918" fmla="*/ 1658875 h 6229113"/>
              <a:gd name="connsiteX919" fmla="*/ 802510 w 5058307"/>
              <a:gd name="connsiteY919" fmla="*/ 1660239 h 6229113"/>
              <a:gd name="connsiteX920" fmla="*/ 861462 w 5058307"/>
              <a:gd name="connsiteY920" fmla="*/ 1676394 h 6229113"/>
              <a:gd name="connsiteX921" fmla="*/ 882208 w 5058307"/>
              <a:gd name="connsiteY921" fmla="*/ 1655991 h 6229113"/>
              <a:gd name="connsiteX922" fmla="*/ 887067 w 5058307"/>
              <a:gd name="connsiteY922" fmla="*/ 1593545 h 6229113"/>
              <a:gd name="connsiteX923" fmla="*/ 872002 w 5058307"/>
              <a:gd name="connsiteY923" fmla="*/ 1588890 h 6229113"/>
              <a:gd name="connsiteX924" fmla="*/ 871452 w 5058307"/>
              <a:gd name="connsiteY924" fmla="*/ 1563965 h 6229113"/>
              <a:gd name="connsiteX925" fmla="*/ 888842 w 5058307"/>
              <a:gd name="connsiteY925" fmla="*/ 1561086 h 6229113"/>
              <a:gd name="connsiteX926" fmla="*/ 893499 w 5058307"/>
              <a:gd name="connsiteY926" fmla="*/ 1546026 h 6229113"/>
              <a:gd name="connsiteX927" fmla="*/ 966490 w 5058307"/>
              <a:gd name="connsiteY927" fmla="*/ 1576829 h 6229113"/>
              <a:gd name="connsiteX928" fmla="*/ 964162 w 5058307"/>
              <a:gd name="connsiteY928" fmla="*/ 1584365 h 6229113"/>
              <a:gd name="connsiteX929" fmla="*/ 986623 w 5058307"/>
              <a:gd name="connsiteY929" fmla="*/ 1585116 h 6229113"/>
              <a:gd name="connsiteX930" fmla="*/ 1009077 w 5058307"/>
              <a:gd name="connsiteY930" fmla="*/ 1585865 h 6229113"/>
              <a:gd name="connsiteX931" fmla="*/ 1034682 w 5058307"/>
              <a:gd name="connsiteY931" fmla="*/ 1503015 h 6229113"/>
              <a:gd name="connsiteX932" fmla="*/ 1065835 w 5058307"/>
              <a:gd name="connsiteY932" fmla="*/ 1502328 h 6229113"/>
              <a:gd name="connsiteX933" fmla="*/ 1114655 w 5058307"/>
              <a:gd name="connsiteY933" fmla="*/ 1511224 h 6229113"/>
              <a:gd name="connsiteX934" fmla="*/ 1112331 w 5058307"/>
              <a:gd name="connsiteY934" fmla="*/ 1518758 h 6229113"/>
              <a:gd name="connsiteX935" fmla="*/ 1149990 w 5058307"/>
              <a:gd name="connsiteY935" fmla="*/ 1530394 h 6229113"/>
              <a:gd name="connsiteX936" fmla="*/ 1184635 w 5058307"/>
              <a:gd name="connsiteY936" fmla="*/ 1518407 h 6229113"/>
              <a:gd name="connsiteX937" fmla="*/ 1221880 w 5058307"/>
              <a:gd name="connsiteY937" fmla="*/ 1511354 h 6229113"/>
              <a:gd name="connsiteX938" fmla="*/ 1246591 w 5058307"/>
              <a:gd name="connsiteY938" fmla="*/ 1444729 h 6229113"/>
              <a:gd name="connsiteX939" fmla="*/ 1243507 w 5058307"/>
              <a:gd name="connsiteY939" fmla="*/ 1361266 h 6229113"/>
              <a:gd name="connsiteX940" fmla="*/ 1272057 w 5058307"/>
              <a:gd name="connsiteY940" fmla="*/ 1355646 h 6229113"/>
              <a:gd name="connsiteX941" fmla="*/ 1318552 w 5058307"/>
              <a:gd name="connsiteY941" fmla="*/ 1372076 h 6229113"/>
              <a:gd name="connsiteX942" fmla="*/ 1317661 w 5058307"/>
              <a:gd name="connsiteY942" fmla="*/ 1388304 h 6229113"/>
              <a:gd name="connsiteX943" fmla="*/ 1316775 w 5058307"/>
              <a:gd name="connsiteY943" fmla="*/ 1404530 h 6229113"/>
              <a:gd name="connsiteX944" fmla="*/ 1343413 w 5058307"/>
              <a:gd name="connsiteY944" fmla="*/ 1425141 h 6229113"/>
              <a:gd name="connsiteX945" fmla="*/ 1370049 w 5058307"/>
              <a:gd name="connsiteY945" fmla="*/ 1445747 h 6229113"/>
              <a:gd name="connsiteX946" fmla="*/ 1372373 w 5058307"/>
              <a:gd name="connsiteY946" fmla="*/ 1438214 h 6229113"/>
              <a:gd name="connsiteX947" fmla="*/ 1387438 w 5058307"/>
              <a:gd name="connsiteY947" fmla="*/ 1442869 h 6229113"/>
              <a:gd name="connsiteX948" fmla="*/ 1399624 w 5058307"/>
              <a:gd name="connsiteY948" fmla="*/ 1430135 h 6229113"/>
              <a:gd name="connsiteX949" fmla="*/ 1427014 w 5058307"/>
              <a:gd name="connsiteY949" fmla="*/ 1428285 h 6229113"/>
              <a:gd name="connsiteX950" fmla="*/ 1454402 w 5058307"/>
              <a:gd name="connsiteY950" fmla="*/ 1426434 h 6229113"/>
              <a:gd name="connsiteX951" fmla="*/ 1456726 w 5058307"/>
              <a:gd name="connsiteY951" fmla="*/ 1418901 h 6229113"/>
              <a:gd name="connsiteX952" fmla="*/ 1499595 w 5058307"/>
              <a:gd name="connsiteY952" fmla="*/ 1440396 h 6229113"/>
              <a:gd name="connsiteX953" fmla="*/ 1501921 w 5058307"/>
              <a:gd name="connsiteY953" fmla="*/ 1432866 h 6229113"/>
              <a:gd name="connsiteX954" fmla="*/ 1549578 w 5058307"/>
              <a:gd name="connsiteY954" fmla="*/ 1445527 h 6229113"/>
              <a:gd name="connsiteX955" fmla="*/ 1602164 w 5058307"/>
              <a:gd name="connsiteY955" fmla="*/ 1455591 h 6229113"/>
              <a:gd name="connsiteX956" fmla="*/ 1601887 w 5058307"/>
              <a:gd name="connsiteY956" fmla="*/ 1443129 h 6229113"/>
              <a:gd name="connsiteX957" fmla="*/ 1619553 w 5058307"/>
              <a:gd name="connsiteY957" fmla="*/ 1452712 h 6229113"/>
              <a:gd name="connsiteX958" fmla="*/ 1631740 w 5058307"/>
              <a:gd name="connsiteY958" fmla="*/ 1439978 h 6229113"/>
              <a:gd name="connsiteX959" fmla="*/ 1651735 w 5058307"/>
              <a:gd name="connsiteY959" fmla="*/ 1442026 h 6229113"/>
              <a:gd name="connsiteX960" fmla="*/ 1654061 w 5058307"/>
              <a:gd name="connsiteY960" fmla="*/ 1434497 h 6229113"/>
              <a:gd name="connsiteX961" fmla="*/ 1669126 w 5058307"/>
              <a:gd name="connsiteY961" fmla="*/ 1439152 h 6229113"/>
              <a:gd name="connsiteX962" fmla="*/ 1671450 w 5058307"/>
              <a:gd name="connsiteY962" fmla="*/ 1431618 h 6229113"/>
              <a:gd name="connsiteX963" fmla="*/ 1688846 w 5058307"/>
              <a:gd name="connsiteY963" fmla="*/ 1428742 h 6229113"/>
              <a:gd name="connsiteX964" fmla="*/ 1702810 w 5058307"/>
              <a:gd name="connsiteY964" fmla="*/ 1383554 h 6229113"/>
              <a:gd name="connsiteX965" fmla="*/ 1695892 w 5058307"/>
              <a:gd name="connsiteY965" fmla="*/ 1352533 h 6229113"/>
              <a:gd name="connsiteX966" fmla="*/ 1696229 w 5058307"/>
              <a:gd name="connsiteY966" fmla="*/ 1311383 h 6229113"/>
              <a:gd name="connsiteX967" fmla="*/ 1703764 w 5058307"/>
              <a:gd name="connsiteY967" fmla="*/ 1313711 h 6229113"/>
              <a:gd name="connsiteX968" fmla="*/ 1704651 w 5058307"/>
              <a:gd name="connsiteY968" fmla="*/ 1297485 h 6229113"/>
              <a:gd name="connsiteX969" fmla="*/ 1710474 w 5058307"/>
              <a:gd name="connsiteY969" fmla="*/ 1278654 h 6229113"/>
              <a:gd name="connsiteX970" fmla="*/ 1718003 w 5058307"/>
              <a:gd name="connsiteY970" fmla="*/ 1280980 h 6229113"/>
              <a:gd name="connsiteX971" fmla="*/ 1767026 w 5058307"/>
              <a:gd name="connsiteY971" fmla="*/ 1242494 h 6229113"/>
              <a:gd name="connsiteX972" fmla="*/ 1784270 w 5058307"/>
              <a:gd name="connsiteY972" fmla="*/ 1119935 h 6229113"/>
              <a:gd name="connsiteX973" fmla="*/ 1791804 w 5058307"/>
              <a:gd name="connsiteY973" fmla="*/ 1122259 h 6229113"/>
              <a:gd name="connsiteX974" fmla="*/ 1787421 w 5058307"/>
              <a:gd name="connsiteY974" fmla="*/ 1149788 h 6229113"/>
              <a:gd name="connsiteX975" fmla="*/ 1779890 w 5058307"/>
              <a:gd name="connsiteY975" fmla="*/ 1147456 h 6229113"/>
              <a:gd name="connsiteX976" fmla="*/ 4801219 w 5058307"/>
              <a:gd name="connsiteY976" fmla="*/ 996049 h 6229113"/>
              <a:gd name="connsiteX977" fmla="*/ 4816282 w 5058307"/>
              <a:gd name="connsiteY977" fmla="*/ 1000700 h 6229113"/>
              <a:gd name="connsiteX978" fmla="*/ 4806422 w 5058307"/>
              <a:gd name="connsiteY978" fmla="*/ 1005905 h 6229113"/>
              <a:gd name="connsiteX979" fmla="*/ 4804097 w 5058307"/>
              <a:gd name="connsiteY979" fmla="*/ 1013439 h 6229113"/>
              <a:gd name="connsiteX980" fmla="*/ 4799026 w 5058307"/>
              <a:gd name="connsiteY980" fmla="*/ 1009809 h 6229113"/>
              <a:gd name="connsiteX981" fmla="*/ 4801219 w 5058307"/>
              <a:gd name="connsiteY981" fmla="*/ 996049 h 6229113"/>
              <a:gd name="connsiteX982" fmla="*/ 2138592 w 5058307"/>
              <a:gd name="connsiteY982" fmla="*/ 0 h 6229113"/>
              <a:gd name="connsiteX983" fmla="*/ 2191316 w 5058307"/>
              <a:gd name="connsiteY983" fmla="*/ 16292 h 6229113"/>
              <a:gd name="connsiteX984" fmla="*/ 2188989 w 5058307"/>
              <a:gd name="connsiteY984" fmla="*/ 23821 h 6229113"/>
              <a:gd name="connsiteX985" fmla="*/ 2219114 w 5058307"/>
              <a:gd name="connsiteY985" fmla="*/ 33134 h 6229113"/>
              <a:gd name="connsiteX986" fmla="*/ 2221443 w 5058307"/>
              <a:gd name="connsiteY986" fmla="*/ 25598 h 6229113"/>
              <a:gd name="connsiteX987" fmla="*/ 2252869 w 5058307"/>
              <a:gd name="connsiteY987" fmla="*/ 37374 h 6229113"/>
              <a:gd name="connsiteX988" fmla="*/ 2279372 w 5058307"/>
              <a:gd name="connsiteY988" fmla="*/ 51750 h 6229113"/>
              <a:gd name="connsiteX989" fmla="*/ 2279921 w 5058307"/>
              <a:gd name="connsiteY989" fmla="*/ 76675 h 6229113"/>
              <a:gd name="connsiteX990" fmla="*/ 2320184 w 5058307"/>
              <a:gd name="connsiteY990" fmla="*/ 93244 h 6229113"/>
              <a:gd name="connsiteX991" fmla="*/ 2322508 w 5058307"/>
              <a:gd name="connsiteY991" fmla="*/ 85711 h 6229113"/>
              <a:gd name="connsiteX992" fmla="*/ 2352638 w 5058307"/>
              <a:gd name="connsiteY992" fmla="*/ 95021 h 6229113"/>
              <a:gd name="connsiteX993" fmla="*/ 2351885 w 5058307"/>
              <a:gd name="connsiteY993" fmla="*/ 117478 h 6229113"/>
              <a:gd name="connsiteX994" fmla="*/ 2351134 w 5058307"/>
              <a:gd name="connsiteY994" fmla="*/ 139939 h 6229113"/>
              <a:gd name="connsiteX995" fmla="*/ 2356339 w 5058307"/>
              <a:gd name="connsiteY995" fmla="*/ 149799 h 6229113"/>
              <a:gd name="connsiteX996" fmla="*/ 2393996 w 5058307"/>
              <a:gd name="connsiteY996" fmla="*/ 161432 h 6229113"/>
              <a:gd name="connsiteX997" fmla="*/ 2401804 w 5058307"/>
              <a:gd name="connsiteY997" fmla="*/ 176224 h 6229113"/>
              <a:gd name="connsiteX998" fmla="*/ 2390167 w 5058307"/>
              <a:gd name="connsiteY998" fmla="*/ 213883 h 6229113"/>
              <a:gd name="connsiteX999" fmla="*/ 2397703 w 5058307"/>
              <a:gd name="connsiteY999" fmla="*/ 216211 h 6229113"/>
              <a:gd name="connsiteX1000" fmla="*/ 2403038 w 5058307"/>
              <a:gd name="connsiteY1000" fmla="*/ 232298 h 6229113"/>
              <a:gd name="connsiteX1001" fmla="*/ 2408383 w 5058307"/>
              <a:gd name="connsiteY1001" fmla="*/ 248391 h 6229113"/>
              <a:gd name="connsiteX1002" fmla="*/ 2423448 w 5058307"/>
              <a:gd name="connsiteY1002" fmla="*/ 253046 h 6229113"/>
              <a:gd name="connsiteX1003" fmla="*/ 2429816 w 5058307"/>
              <a:gd name="connsiteY1003" fmla="*/ 259141 h 6229113"/>
              <a:gd name="connsiteX1004" fmla="*/ 2436186 w 5058307"/>
              <a:gd name="connsiteY1004" fmla="*/ 265230 h 6229113"/>
              <a:gd name="connsiteX1005" fmla="*/ 2427899 w 5058307"/>
              <a:gd name="connsiteY1005" fmla="*/ 285363 h 6229113"/>
              <a:gd name="connsiteX1006" fmla="*/ 2402498 w 5058307"/>
              <a:gd name="connsiteY1006" fmla="*/ 320830 h 6229113"/>
              <a:gd name="connsiteX1007" fmla="*/ 2408870 w 5058307"/>
              <a:gd name="connsiteY1007" fmla="*/ 326923 h 6229113"/>
              <a:gd name="connsiteX1008" fmla="*/ 2417840 w 5058307"/>
              <a:gd name="connsiteY1008" fmla="*/ 337947 h 6229113"/>
              <a:gd name="connsiteX1009" fmla="*/ 2425921 w 5058307"/>
              <a:gd name="connsiteY1009" fmla="*/ 365203 h 6229113"/>
              <a:gd name="connsiteX1010" fmla="*/ 2416615 w 5058307"/>
              <a:gd name="connsiteY1010" fmla="*/ 395330 h 6229113"/>
              <a:gd name="connsiteX1011" fmla="*/ 2399219 w 5058307"/>
              <a:gd name="connsiteY1011" fmla="*/ 398207 h 6229113"/>
              <a:gd name="connsiteX1012" fmla="*/ 2381150 w 5058307"/>
              <a:gd name="connsiteY1012" fmla="*/ 483384 h 6229113"/>
              <a:gd name="connsiteX1013" fmla="*/ 2374922 w 5058307"/>
              <a:gd name="connsiteY1013" fmla="*/ 483521 h 6229113"/>
              <a:gd name="connsiteX1014" fmla="*/ 2368689 w 5058307"/>
              <a:gd name="connsiteY1014" fmla="*/ 483661 h 6229113"/>
              <a:gd name="connsiteX1015" fmla="*/ 2363761 w 5058307"/>
              <a:gd name="connsiteY1015" fmla="*/ 486262 h 6229113"/>
              <a:gd name="connsiteX1016" fmla="*/ 2346642 w 5058307"/>
              <a:gd name="connsiteY1016" fmla="*/ 501600 h 6229113"/>
              <a:gd name="connsiteX1017" fmla="*/ 2339113 w 5058307"/>
              <a:gd name="connsiteY1017" fmla="*/ 499274 h 6229113"/>
              <a:gd name="connsiteX1018" fmla="*/ 2329800 w 5058307"/>
              <a:gd name="connsiteY1018" fmla="*/ 529399 h 6229113"/>
              <a:gd name="connsiteX1019" fmla="*/ 2337330 w 5058307"/>
              <a:gd name="connsiteY1019" fmla="*/ 531726 h 6229113"/>
              <a:gd name="connsiteX1020" fmla="*/ 2325145 w 5058307"/>
              <a:gd name="connsiteY1020" fmla="*/ 544464 h 6229113"/>
              <a:gd name="connsiteX1021" fmla="*/ 2295293 w 5058307"/>
              <a:gd name="connsiteY1021" fmla="*/ 547615 h 6229113"/>
              <a:gd name="connsiteX1022" fmla="*/ 2261334 w 5058307"/>
              <a:gd name="connsiteY1022" fmla="*/ 590756 h 6229113"/>
              <a:gd name="connsiteX1023" fmla="*/ 2252637 w 5058307"/>
              <a:gd name="connsiteY1023" fmla="*/ 592196 h 6229113"/>
              <a:gd name="connsiteX1024" fmla="*/ 2243943 w 5058307"/>
              <a:gd name="connsiteY1024" fmla="*/ 593630 h 6229113"/>
              <a:gd name="connsiteX1025" fmla="*/ 2241614 w 5058307"/>
              <a:gd name="connsiteY1025" fmla="*/ 601165 h 6229113"/>
              <a:gd name="connsiteX1026" fmla="*/ 2232782 w 5058307"/>
              <a:gd name="connsiteY1026" fmla="*/ 596370 h 6229113"/>
              <a:gd name="connsiteX1027" fmla="*/ 2228878 w 5058307"/>
              <a:gd name="connsiteY1027" fmla="*/ 588975 h 6229113"/>
              <a:gd name="connsiteX1028" fmla="*/ 2191494 w 5058307"/>
              <a:gd name="connsiteY1028" fmla="*/ 589805 h 6229113"/>
              <a:gd name="connsiteX1029" fmla="*/ 2189167 w 5058307"/>
              <a:gd name="connsiteY1029" fmla="*/ 597335 h 6229113"/>
              <a:gd name="connsiteX1030" fmla="*/ 2168284 w 5058307"/>
              <a:gd name="connsiteY1030" fmla="*/ 611509 h 6229113"/>
              <a:gd name="connsiteX1031" fmla="*/ 2157261 w 5058307"/>
              <a:gd name="connsiteY1031" fmla="*/ 620478 h 6229113"/>
              <a:gd name="connsiteX1032" fmla="*/ 2127410 w 5058307"/>
              <a:gd name="connsiteY1032" fmla="*/ 623634 h 6229113"/>
              <a:gd name="connsiteX1033" fmla="*/ 2125969 w 5058307"/>
              <a:gd name="connsiteY1033" fmla="*/ 614937 h 6229113"/>
              <a:gd name="connsiteX1034" fmla="*/ 2124530 w 5058307"/>
              <a:gd name="connsiteY1034" fmla="*/ 606240 h 6229113"/>
              <a:gd name="connsiteX1035" fmla="*/ 2106868 w 5058307"/>
              <a:gd name="connsiteY1035" fmla="*/ 596655 h 6229113"/>
              <a:gd name="connsiteX1036" fmla="*/ 2064551 w 5058307"/>
              <a:gd name="connsiteY1036" fmla="*/ 600079 h 6229113"/>
              <a:gd name="connsiteX1037" fmla="*/ 2054964 w 5058307"/>
              <a:gd name="connsiteY1037" fmla="*/ 617747 h 6229113"/>
              <a:gd name="connsiteX1038" fmla="*/ 2047434 w 5058307"/>
              <a:gd name="connsiteY1038" fmla="*/ 615420 h 6229113"/>
              <a:gd name="connsiteX1039" fmla="*/ 2036411 w 5058307"/>
              <a:gd name="connsiteY1039" fmla="*/ 624390 h 6229113"/>
              <a:gd name="connsiteX1040" fmla="*/ 2020183 w 5058307"/>
              <a:gd name="connsiteY1040" fmla="*/ 623499 h 6229113"/>
              <a:gd name="connsiteX1041" fmla="*/ 2022510 w 5058307"/>
              <a:gd name="connsiteY1041" fmla="*/ 615970 h 6229113"/>
              <a:gd name="connsiteX1042" fmla="*/ 2012379 w 5058307"/>
              <a:gd name="connsiteY1042" fmla="*/ 608716 h 6229113"/>
              <a:gd name="connsiteX1043" fmla="*/ 2014431 w 5058307"/>
              <a:gd name="connsiteY1043" fmla="*/ 588719 h 6229113"/>
              <a:gd name="connsiteX1044" fmla="*/ 1995464 w 5058307"/>
              <a:gd name="connsiteY1044" fmla="*/ 576672 h 6229113"/>
              <a:gd name="connsiteX1045" fmla="*/ 1976495 w 5058307"/>
              <a:gd name="connsiteY1045" fmla="*/ 564620 h 6229113"/>
              <a:gd name="connsiteX1046" fmla="*/ 1978819 w 5058307"/>
              <a:gd name="connsiteY1046" fmla="*/ 557087 h 6229113"/>
              <a:gd name="connsiteX1047" fmla="*/ 1941439 w 5058307"/>
              <a:gd name="connsiteY1047" fmla="*/ 557916 h 6229113"/>
              <a:gd name="connsiteX1048" fmla="*/ 1939106 w 5058307"/>
              <a:gd name="connsiteY1048" fmla="*/ 565443 h 6229113"/>
              <a:gd name="connsiteX1049" fmla="*/ 1916242 w 5058307"/>
              <a:gd name="connsiteY1049" fmla="*/ 546001 h 6229113"/>
              <a:gd name="connsiteX1050" fmla="*/ 1911037 w 5058307"/>
              <a:gd name="connsiteY1050" fmla="*/ 536141 h 6229113"/>
              <a:gd name="connsiteX1051" fmla="*/ 1918016 w 5058307"/>
              <a:gd name="connsiteY1051" fmla="*/ 513543 h 6229113"/>
              <a:gd name="connsiteX1052" fmla="*/ 1887751 w 5058307"/>
              <a:gd name="connsiteY1052" fmla="*/ 498009 h 6229113"/>
              <a:gd name="connsiteX1053" fmla="*/ 1857487 w 5058307"/>
              <a:gd name="connsiteY1053" fmla="*/ 482463 h 6229113"/>
              <a:gd name="connsiteX1054" fmla="*/ 1855089 w 5058307"/>
              <a:gd name="connsiteY1054" fmla="*/ 430153 h 6229113"/>
              <a:gd name="connsiteX1055" fmla="*/ 1842824 w 5058307"/>
              <a:gd name="connsiteY1055" fmla="*/ 383047 h 6229113"/>
              <a:gd name="connsiteX1056" fmla="*/ 1799688 w 5058307"/>
              <a:gd name="connsiteY1056" fmla="*/ 349086 h 6229113"/>
              <a:gd name="connsiteX1057" fmla="*/ 1796537 w 5058307"/>
              <a:gd name="connsiteY1057" fmla="*/ 319233 h 6229113"/>
              <a:gd name="connsiteX1058" fmla="*/ 1823786 w 5058307"/>
              <a:gd name="connsiteY1058" fmla="*/ 311151 h 6229113"/>
              <a:gd name="connsiteX1059" fmla="*/ 1845008 w 5058307"/>
              <a:gd name="connsiteY1059" fmla="*/ 255830 h 6229113"/>
              <a:gd name="connsiteX1060" fmla="*/ 1837477 w 5058307"/>
              <a:gd name="connsiteY1060" fmla="*/ 253499 h 6229113"/>
              <a:gd name="connsiteX1061" fmla="*/ 1842471 w 5058307"/>
              <a:gd name="connsiteY1061" fmla="*/ 197287 h 6229113"/>
              <a:gd name="connsiteX1062" fmla="*/ 1879368 w 5058307"/>
              <a:gd name="connsiteY1062" fmla="*/ 117924 h 6229113"/>
              <a:gd name="connsiteX1063" fmla="*/ 1888064 w 5058307"/>
              <a:gd name="connsiteY1063" fmla="*/ 116483 h 6229113"/>
              <a:gd name="connsiteX1064" fmla="*/ 1896759 w 5058307"/>
              <a:gd name="connsiteY1064" fmla="*/ 115050 h 6229113"/>
              <a:gd name="connsiteX1065" fmla="*/ 1903745 w 5058307"/>
              <a:gd name="connsiteY1065" fmla="*/ 92453 h 6229113"/>
              <a:gd name="connsiteX1066" fmla="*/ 1912437 w 5058307"/>
              <a:gd name="connsiteY1066" fmla="*/ 91015 h 6229113"/>
              <a:gd name="connsiteX1067" fmla="*/ 1921134 w 5058307"/>
              <a:gd name="connsiteY1067" fmla="*/ 89575 h 6229113"/>
              <a:gd name="connsiteX1068" fmla="*/ 1930717 w 5058307"/>
              <a:gd name="connsiteY1068" fmla="*/ 71909 h 6229113"/>
              <a:gd name="connsiteX1069" fmla="*/ 1938253 w 5058307"/>
              <a:gd name="connsiteY1069" fmla="*/ 74238 h 6229113"/>
              <a:gd name="connsiteX1070" fmla="*/ 1950437 w 5058307"/>
              <a:gd name="connsiteY1070" fmla="*/ 61499 h 6229113"/>
              <a:gd name="connsiteX1071" fmla="*/ 1986386 w 5058307"/>
              <a:gd name="connsiteY1071" fmla="*/ 51980 h 6229113"/>
              <a:gd name="connsiteX1072" fmla="*/ 2032464 w 5058307"/>
              <a:gd name="connsiteY1072" fmla="*/ 49715 h 6229113"/>
              <a:gd name="connsiteX1073" fmla="*/ 2049443 w 5058307"/>
              <a:gd name="connsiteY1073" fmla="*/ 28145 h 6229113"/>
              <a:gd name="connsiteX1074" fmla="*/ 2066425 w 5058307"/>
              <a:gd name="connsiteY1074" fmla="*/ 6579 h 6229113"/>
              <a:gd name="connsiteX1075" fmla="*/ 2126405 w 5058307"/>
              <a:gd name="connsiteY1075" fmla="*/ 12734 h 622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</a:cxnLst>
            <a:rect l="l" t="t" r="r" b="b"/>
            <a:pathLst>
              <a:path w="5058307" h="6229113">
                <a:moveTo>
                  <a:pt x="267475" y="6175376"/>
                </a:moveTo>
                <a:lnTo>
                  <a:pt x="260495" y="6197974"/>
                </a:lnTo>
                <a:cubicBezTo>
                  <a:pt x="237122" y="6193502"/>
                  <a:pt x="218519" y="6198067"/>
                  <a:pt x="204689" y="6211674"/>
                </a:cubicBezTo>
                <a:cubicBezTo>
                  <a:pt x="190862" y="6225275"/>
                  <a:pt x="171393" y="6228199"/>
                  <a:pt x="146284" y="6220440"/>
                </a:cubicBezTo>
                <a:lnTo>
                  <a:pt x="150940" y="6205375"/>
                </a:lnTo>
                <a:cubicBezTo>
                  <a:pt x="157513" y="6201905"/>
                  <a:pt x="164566" y="6201338"/>
                  <a:pt x="172096" y="6203665"/>
                </a:cubicBezTo>
                <a:cubicBezTo>
                  <a:pt x="179629" y="6205989"/>
                  <a:pt x="186683" y="6205422"/>
                  <a:pt x="193256" y="6201952"/>
                </a:cubicBezTo>
                <a:lnTo>
                  <a:pt x="210373" y="6186610"/>
                </a:lnTo>
                <a:lnTo>
                  <a:pt x="235293" y="6186062"/>
                </a:lnTo>
                <a:lnTo>
                  <a:pt x="237624" y="6178531"/>
                </a:lnTo>
                <a:close/>
                <a:moveTo>
                  <a:pt x="279661" y="6162642"/>
                </a:moveTo>
                <a:lnTo>
                  <a:pt x="297327" y="6172225"/>
                </a:lnTo>
                <a:lnTo>
                  <a:pt x="287467" y="6177429"/>
                </a:lnTo>
                <a:cubicBezTo>
                  <a:pt x="282446" y="6175878"/>
                  <a:pt x="279550" y="6176360"/>
                  <a:pt x="278775" y="6178867"/>
                </a:cubicBezTo>
                <a:cubicBezTo>
                  <a:pt x="277998" y="6181382"/>
                  <a:pt x="274231" y="6180214"/>
                  <a:pt x="267475" y="6175376"/>
                </a:cubicBezTo>
                <a:cubicBezTo>
                  <a:pt x="274048" y="6171906"/>
                  <a:pt x="278109" y="6167663"/>
                  <a:pt x="279661" y="6162642"/>
                </a:cubicBezTo>
                <a:close/>
                <a:moveTo>
                  <a:pt x="333000" y="6150245"/>
                </a:moveTo>
                <a:cubicBezTo>
                  <a:pt x="337153" y="6150154"/>
                  <a:pt x="342562" y="6150450"/>
                  <a:pt x="349227" y="6151135"/>
                </a:cubicBezTo>
                <a:lnTo>
                  <a:pt x="346900" y="6158664"/>
                </a:lnTo>
                <a:lnTo>
                  <a:pt x="337040" y="6163869"/>
                </a:lnTo>
                <a:cubicBezTo>
                  <a:pt x="328732" y="6164052"/>
                  <a:pt x="322547" y="6166265"/>
                  <a:pt x="318488" y="6170512"/>
                </a:cubicBezTo>
                <a:cubicBezTo>
                  <a:pt x="314422" y="6174756"/>
                  <a:pt x="307371" y="6175328"/>
                  <a:pt x="297327" y="6172225"/>
                </a:cubicBezTo>
                <a:lnTo>
                  <a:pt x="299381" y="6152232"/>
                </a:lnTo>
                <a:cubicBezTo>
                  <a:pt x="312711" y="6153600"/>
                  <a:pt x="321020" y="6153417"/>
                  <a:pt x="324306" y="6151682"/>
                </a:cubicBezTo>
                <a:cubicBezTo>
                  <a:pt x="325950" y="6150815"/>
                  <a:pt x="328847" y="6150336"/>
                  <a:pt x="333000" y="6150245"/>
                </a:cubicBezTo>
                <a:close/>
                <a:moveTo>
                  <a:pt x="361415" y="6138394"/>
                </a:moveTo>
                <a:lnTo>
                  <a:pt x="376476" y="6143052"/>
                </a:lnTo>
                <a:lnTo>
                  <a:pt x="374152" y="6150585"/>
                </a:lnTo>
                <a:cubicBezTo>
                  <a:pt x="367395" y="6145747"/>
                  <a:pt x="364451" y="6144145"/>
                  <a:pt x="365320" y="6145790"/>
                </a:cubicBezTo>
                <a:cubicBezTo>
                  <a:pt x="366186" y="6147431"/>
                  <a:pt x="364885" y="6144967"/>
                  <a:pt x="361415" y="6138394"/>
                </a:cubicBezTo>
                <a:close/>
                <a:moveTo>
                  <a:pt x="1025712" y="6071380"/>
                </a:moveTo>
                <a:cubicBezTo>
                  <a:pt x="1025712" y="6071380"/>
                  <a:pt x="1032469" y="6076218"/>
                  <a:pt x="1045982" y="6085895"/>
                </a:cubicBezTo>
                <a:cubicBezTo>
                  <a:pt x="1041144" y="6092652"/>
                  <a:pt x="1039546" y="6095593"/>
                  <a:pt x="1041187" y="6094727"/>
                </a:cubicBezTo>
                <a:cubicBezTo>
                  <a:pt x="1042828" y="6093861"/>
                  <a:pt x="1040365" y="6095161"/>
                  <a:pt x="1033791" y="6098631"/>
                </a:cubicBezTo>
                <a:lnTo>
                  <a:pt x="1031467" y="6106165"/>
                </a:lnTo>
                <a:cubicBezTo>
                  <a:pt x="1026445" y="6104613"/>
                  <a:pt x="1022635" y="6101370"/>
                  <a:pt x="1020034" y="6096442"/>
                </a:cubicBezTo>
                <a:cubicBezTo>
                  <a:pt x="1017432" y="6091514"/>
                  <a:pt x="1014484" y="6089914"/>
                  <a:pt x="1011197" y="6091649"/>
                </a:cubicBezTo>
                <a:cubicBezTo>
                  <a:pt x="1014300" y="6081606"/>
                  <a:pt x="1019139" y="6074850"/>
                  <a:pt x="1025712" y="6071380"/>
                </a:cubicBezTo>
                <a:close/>
                <a:moveTo>
                  <a:pt x="1564972" y="5874966"/>
                </a:moveTo>
                <a:lnTo>
                  <a:pt x="1572508" y="5877295"/>
                </a:lnTo>
                <a:lnTo>
                  <a:pt x="1567852" y="5892360"/>
                </a:lnTo>
                <a:cubicBezTo>
                  <a:pt x="1571320" y="5898929"/>
                  <a:pt x="1572623" y="5901397"/>
                  <a:pt x="1571754" y="5899751"/>
                </a:cubicBezTo>
                <a:cubicBezTo>
                  <a:pt x="1570888" y="5898110"/>
                  <a:pt x="1570543" y="5901443"/>
                  <a:pt x="1570726" y="5909751"/>
                </a:cubicBezTo>
                <a:lnTo>
                  <a:pt x="1555661" y="5905096"/>
                </a:lnTo>
                <a:close/>
                <a:moveTo>
                  <a:pt x="1557296" y="5752954"/>
                </a:moveTo>
                <a:cubicBezTo>
                  <a:pt x="1562501" y="5762814"/>
                  <a:pt x="1564897" y="5777307"/>
                  <a:pt x="1564488" y="5796431"/>
                </a:cubicBezTo>
                <a:cubicBezTo>
                  <a:pt x="1564076" y="5815557"/>
                  <a:pt x="1563189" y="5831783"/>
                  <a:pt x="1561821" y="5845113"/>
                </a:cubicBezTo>
                <a:lnTo>
                  <a:pt x="1549087" y="5832927"/>
                </a:lnTo>
                <a:cubicBezTo>
                  <a:pt x="1550451" y="5819599"/>
                  <a:pt x="1551819" y="5806269"/>
                  <a:pt x="1553188" y="5792939"/>
                </a:cubicBezTo>
                <a:cubicBezTo>
                  <a:pt x="1554556" y="5779609"/>
                  <a:pt x="1555927" y="5766284"/>
                  <a:pt x="1557296" y="5752954"/>
                </a:cubicBezTo>
                <a:close/>
                <a:moveTo>
                  <a:pt x="1554415" y="5735560"/>
                </a:moveTo>
                <a:cubicBezTo>
                  <a:pt x="1557885" y="5742133"/>
                  <a:pt x="1559188" y="5744602"/>
                  <a:pt x="1558319" y="5742956"/>
                </a:cubicBezTo>
                <a:cubicBezTo>
                  <a:pt x="1557453" y="5741315"/>
                  <a:pt x="1557112" y="5744645"/>
                  <a:pt x="1557296" y="5752954"/>
                </a:cubicBezTo>
                <a:lnTo>
                  <a:pt x="1549764" y="5750623"/>
                </a:lnTo>
                <a:close/>
                <a:moveTo>
                  <a:pt x="678403" y="5700022"/>
                </a:moveTo>
                <a:lnTo>
                  <a:pt x="738381" y="5706184"/>
                </a:lnTo>
                <a:cubicBezTo>
                  <a:pt x="735282" y="5716225"/>
                  <a:pt x="730444" y="5722981"/>
                  <a:pt x="723870" y="5726451"/>
                </a:cubicBezTo>
                <a:cubicBezTo>
                  <a:pt x="717297" y="5729921"/>
                  <a:pt x="700586" y="5726134"/>
                  <a:pt x="673748" y="5715087"/>
                </a:cubicBezTo>
                <a:close/>
                <a:moveTo>
                  <a:pt x="1290802" y="5654102"/>
                </a:moveTo>
                <a:cubicBezTo>
                  <a:pt x="1299107" y="5653921"/>
                  <a:pt x="1309927" y="5654510"/>
                  <a:pt x="1323257" y="5655878"/>
                </a:cubicBezTo>
                <a:cubicBezTo>
                  <a:pt x="1320153" y="5665922"/>
                  <a:pt x="1321774" y="5682922"/>
                  <a:pt x="1328120" y="5706892"/>
                </a:cubicBezTo>
                <a:cubicBezTo>
                  <a:pt x="1334469" y="5730854"/>
                  <a:pt x="1328834" y="5757992"/>
                  <a:pt x="1311213" y="5788301"/>
                </a:cubicBezTo>
                <a:lnTo>
                  <a:pt x="1303683" y="5785974"/>
                </a:lnTo>
                <a:lnTo>
                  <a:pt x="1277804" y="5856366"/>
                </a:lnTo>
                <a:cubicBezTo>
                  <a:pt x="1274705" y="5866407"/>
                  <a:pt x="1273153" y="5871429"/>
                  <a:pt x="1273153" y="5871429"/>
                </a:cubicBezTo>
                <a:lnTo>
                  <a:pt x="1268221" y="5874033"/>
                </a:lnTo>
                <a:lnTo>
                  <a:pt x="1251656" y="5914293"/>
                </a:lnTo>
                <a:lnTo>
                  <a:pt x="1244120" y="5911964"/>
                </a:lnTo>
                <a:cubicBezTo>
                  <a:pt x="1239648" y="5935337"/>
                  <a:pt x="1235130" y="5956631"/>
                  <a:pt x="1230569" y="5975849"/>
                </a:cubicBezTo>
                <a:cubicBezTo>
                  <a:pt x="1226008" y="5995067"/>
                  <a:pt x="1220623" y="6014719"/>
                  <a:pt x="1214417" y="6034805"/>
                </a:cubicBezTo>
                <a:lnTo>
                  <a:pt x="1206881" y="6032477"/>
                </a:lnTo>
                <a:lnTo>
                  <a:pt x="1192920" y="6077669"/>
                </a:lnTo>
                <a:lnTo>
                  <a:pt x="1185384" y="6075341"/>
                </a:lnTo>
                <a:lnTo>
                  <a:pt x="1176078" y="6105468"/>
                </a:lnTo>
                <a:lnTo>
                  <a:pt x="1168544" y="6103144"/>
                </a:lnTo>
                <a:lnTo>
                  <a:pt x="1138289" y="6201056"/>
                </a:lnTo>
                <a:lnTo>
                  <a:pt x="1125827" y="6201333"/>
                </a:lnTo>
                <a:lnTo>
                  <a:pt x="1121172" y="6216398"/>
                </a:lnTo>
                <a:cubicBezTo>
                  <a:pt x="1112864" y="6216581"/>
                  <a:pt x="1105856" y="6219228"/>
                  <a:pt x="1100151" y="6224344"/>
                </a:cubicBezTo>
                <a:cubicBezTo>
                  <a:pt x="1094444" y="6229455"/>
                  <a:pt x="1086575" y="6230458"/>
                  <a:pt x="1076532" y="6227355"/>
                </a:cubicBezTo>
                <a:lnTo>
                  <a:pt x="1078856" y="6219821"/>
                </a:lnTo>
                <a:cubicBezTo>
                  <a:pt x="1070364" y="6211696"/>
                  <a:pt x="1063653" y="6208938"/>
                  <a:pt x="1058726" y="6211539"/>
                </a:cubicBezTo>
                <a:cubicBezTo>
                  <a:pt x="1053798" y="6214140"/>
                  <a:pt x="1049595" y="6212157"/>
                  <a:pt x="1046125" y="6205583"/>
                </a:cubicBezTo>
                <a:cubicBezTo>
                  <a:pt x="1039185" y="6192436"/>
                  <a:pt x="1039938" y="6169980"/>
                  <a:pt x="1048382" y="6138209"/>
                </a:cubicBezTo>
                <a:cubicBezTo>
                  <a:pt x="1056826" y="6106438"/>
                  <a:pt x="1068507" y="6070854"/>
                  <a:pt x="1083430" y="6031460"/>
                </a:cubicBezTo>
                <a:cubicBezTo>
                  <a:pt x="1098354" y="5992067"/>
                  <a:pt x="1115355" y="5952622"/>
                  <a:pt x="1134434" y="5913139"/>
                </a:cubicBezTo>
                <a:cubicBezTo>
                  <a:pt x="1153511" y="5873651"/>
                  <a:pt x="1170213" y="5839620"/>
                  <a:pt x="1184545" y="5811042"/>
                </a:cubicBezTo>
                <a:lnTo>
                  <a:pt x="1199610" y="5815697"/>
                </a:lnTo>
                <a:cubicBezTo>
                  <a:pt x="1213940" y="5787125"/>
                  <a:pt x="1229529" y="5758936"/>
                  <a:pt x="1246368" y="5731132"/>
                </a:cubicBezTo>
                <a:cubicBezTo>
                  <a:pt x="1263210" y="5703334"/>
                  <a:pt x="1278022" y="5677658"/>
                  <a:pt x="1290802" y="5654102"/>
                </a:cubicBezTo>
                <a:close/>
                <a:moveTo>
                  <a:pt x="1834180" y="5644611"/>
                </a:moveTo>
                <a:lnTo>
                  <a:pt x="1854177" y="5646663"/>
                </a:lnTo>
                <a:lnTo>
                  <a:pt x="1839939" y="5679394"/>
                </a:lnTo>
                <a:lnTo>
                  <a:pt x="1824874" y="5674738"/>
                </a:lnTo>
                <a:close/>
                <a:moveTo>
                  <a:pt x="2512445" y="5532406"/>
                </a:moveTo>
                <a:lnTo>
                  <a:pt x="2546275" y="5596494"/>
                </a:lnTo>
                <a:lnTo>
                  <a:pt x="2536415" y="5601699"/>
                </a:lnTo>
                <a:cubicBezTo>
                  <a:pt x="2543719" y="5631458"/>
                  <a:pt x="2524370" y="5658482"/>
                  <a:pt x="2478361" y="5682769"/>
                </a:cubicBezTo>
                <a:cubicBezTo>
                  <a:pt x="2466582" y="5676379"/>
                  <a:pt x="2459437" y="5672798"/>
                  <a:pt x="2456930" y="5672023"/>
                </a:cubicBezTo>
                <a:cubicBezTo>
                  <a:pt x="2454416" y="5671246"/>
                  <a:pt x="2449689" y="5664284"/>
                  <a:pt x="2442751" y="5651142"/>
                </a:cubicBezTo>
                <a:cubicBezTo>
                  <a:pt x="2444120" y="5637812"/>
                  <a:pt x="2448685" y="5618592"/>
                  <a:pt x="2456440" y="5593486"/>
                </a:cubicBezTo>
                <a:cubicBezTo>
                  <a:pt x="2464198" y="5568378"/>
                  <a:pt x="2482869" y="5548018"/>
                  <a:pt x="2512445" y="5532406"/>
                </a:cubicBezTo>
                <a:close/>
                <a:moveTo>
                  <a:pt x="1285705" y="5310104"/>
                </a:moveTo>
                <a:lnTo>
                  <a:pt x="1320766" y="5316811"/>
                </a:lnTo>
                <a:cubicBezTo>
                  <a:pt x="1322685" y="5328406"/>
                  <a:pt x="1325810" y="5338312"/>
                  <a:pt x="1330146" y="5346527"/>
                </a:cubicBezTo>
                <a:cubicBezTo>
                  <a:pt x="1334485" y="5354746"/>
                  <a:pt x="1336748" y="5363008"/>
                  <a:pt x="1336929" y="5371312"/>
                </a:cubicBezTo>
                <a:lnTo>
                  <a:pt x="1349392" y="5371039"/>
                </a:lnTo>
                <a:lnTo>
                  <a:pt x="1340082" y="5401169"/>
                </a:lnTo>
                <a:lnTo>
                  <a:pt x="1347611" y="5403496"/>
                </a:lnTo>
                <a:lnTo>
                  <a:pt x="1342956" y="5418561"/>
                </a:lnTo>
                <a:lnTo>
                  <a:pt x="1350489" y="5420885"/>
                </a:lnTo>
                <a:lnTo>
                  <a:pt x="1343510" y="5443483"/>
                </a:lnTo>
                <a:lnTo>
                  <a:pt x="1351039" y="5445810"/>
                </a:lnTo>
                <a:cubicBezTo>
                  <a:pt x="1351405" y="5462426"/>
                  <a:pt x="1344947" y="5489999"/>
                  <a:pt x="1331669" y="5528524"/>
                </a:cubicBezTo>
                <a:cubicBezTo>
                  <a:pt x="1318387" y="5567051"/>
                  <a:pt x="1309325" y="5589691"/>
                  <a:pt x="1304487" y="5596448"/>
                </a:cubicBezTo>
                <a:cubicBezTo>
                  <a:pt x="1286323" y="5601834"/>
                  <a:pt x="1262177" y="5599873"/>
                  <a:pt x="1232047" y="5590563"/>
                </a:cubicBezTo>
                <a:lnTo>
                  <a:pt x="1234374" y="5583034"/>
                </a:lnTo>
                <a:lnTo>
                  <a:pt x="1229169" y="5573174"/>
                </a:lnTo>
                <a:lnTo>
                  <a:pt x="1221640" y="5570847"/>
                </a:lnTo>
                <a:lnTo>
                  <a:pt x="1235878" y="5538116"/>
                </a:lnTo>
                <a:lnTo>
                  <a:pt x="1228349" y="5535790"/>
                </a:lnTo>
                <a:lnTo>
                  <a:pt x="1230396" y="5515795"/>
                </a:lnTo>
                <a:lnTo>
                  <a:pt x="1222867" y="5513468"/>
                </a:lnTo>
                <a:lnTo>
                  <a:pt x="1227522" y="5498403"/>
                </a:lnTo>
                <a:cubicBezTo>
                  <a:pt x="1225787" y="5495117"/>
                  <a:pt x="1223664" y="5493087"/>
                  <a:pt x="1221154" y="5492308"/>
                </a:cubicBezTo>
                <a:cubicBezTo>
                  <a:pt x="1218642" y="5491535"/>
                  <a:pt x="1216519" y="5489506"/>
                  <a:pt x="1214784" y="5486219"/>
                </a:cubicBezTo>
                <a:cubicBezTo>
                  <a:pt x="1214417" y="5469603"/>
                  <a:pt x="1215308" y="5453374"/>
                  <a:pt x="1217449" y="5437532"/>
                </a:cubicBezTo>
                <a:cubicBezTo>
                  <a:pt x="1219597" y="5421693"/>
                  <a:pt x="1222997" y="5406244"/>
                  <a:pt x="1227652" y="5391179"/>
                </a:cubicBezTo>
                <a:lnTo>
                  <a:pt x="1235181" y="5393505"/>
                </a:lnTo>
                <a:lnTo>
                  <a:pt x="1237235" y="5373513"/>
                </a:lnTo>
                <a:lnTo>
                  <a:pt x="1247368" y="5380771"/>
                </a:lnTo>
                <a:lnTo>
                  <a:pt x="1265989" y="5320512"/>
                </a:lnTo>
                <a:close/>
                <a:moveTo>
                  <a:pt x="4906157" y="5189119"/>
                </a:moveTo>
                <a:cubicBezTo>
                  <a:pt x="4942767" y="5190806"/>
                  <a:pt x="4964448" y="5194067"/>
                  <a:pt x="4971205" y="5198905"/>
                </a:cubicBezTo>
                <a:lnTo>
                  <a:pt x="4983939" y="5211092"/>
                </a:lnTo>
                <a:cubicBezTo>
                  <a:pt x="4995901" y="5225790"/>
                  <a:pt x="5008296" y="5241311"/>
                  <a:pt x="5021124" y="5257651"/>
                </a:cubicBezTo>
                <a:cubicBezTo>
                  <a:pt x="5033952" y="5273991"/>
                  <a:pt x="5046348" y="5289512"/>
                  <a:pt x="5058307" y="5304206"/>
                </a:cubicBezTo>
                <a:cubicBezTo>
                  <a:pt x="5047262" y="5331049"/>
                  <a:pt x="5044046" y="5354811"/>
                  <a:pt x="5048660" y="5375487"/>
                </a:cubicBezTo>
                <a:cubicBezTo>
                  <a:pt x="5053268" y="5396165"/>
                  <a:pt x="5040198" y="5425129"/>
                  <a:pt x="5009430" y="5462378"/>
                </a:cubicBezTo>
                <a:lnTo>
                  <a:pt x="5014635" y="5472238"/>
                </a:lnTo>
                <a:cubicBezTo>
                  <a:pt x="5013083" y="5477259"/>
                  <a:pt x="5007290" y="5478219"/>
                  <a:pt x="4997246" y="5475116"/>
                </a:cubicBezTo>
                <a:lnTo>
                  <a:pt x="4989710" y="5472787"/>
                </a:lnTo>
                <a:cubicBezTo>
                  <a:pt x="4983137" y="5476257"/>
                  <a:pt x="4980723" y="5479635"/>
                  <a:pt x="4982458" y="5482922"/>
                </a:cubicBezTo>
                <a:cubicBezTo>
                  <a:pt x="4984193" y="5486209"/>
                  <a:pt x="4981773" y="5489585"/>
                  <a:pt x="4975199" y="5493055"/>
                </a:cubicBezTo>
                <a:cubicBezTo>
                  <a:pt x="4968626" y="5496525"/>
                  <a:pt x="4950892" y="5502736"/>
                  <a:pt x="4921997" y="5511687"/>
                </a:cubicBezTo>
                <a:cubicBezTo>
                  <a:pt x="4893104" y="5520632"/>
                  <a:pt x="4869299" y="5515342"/>
                  <a:pt x="4850581" y="5495805"/>
                </a:cubicBezTo>
                <a:lnTo>
                  <a:pt x="4835794" y="5503611"/>
                </a:lnTo>
                <a:lnTo>
                  <a:pt x="4827987" y="5488823"/>
                </a:lnTo>
                <a:lnTo>
                  <a:pt x="4813199" y="5496630"/>
                </a:lnTo>
                <a:cubicBezTo>
                  <a:pt x="4806443" y="5491791"/>
                  <a:pt x="4800893" y="5485264"/>
                  <a:pt x="4796557" y="5477049"/>
                </a:cubicBezTo>
                <a:cubicBezTo>
                  <a:pt x="4792218" y="5468830"/>
                  <a:pt x="4785806" y="5460659"/>
                  <a:pt x="4777315" y="5452534"/>
                </a:cubicBezTo>
                <a:lnTo>
                  <a:pt x="4751566" y="5415702"/>
                </a:lnTo>
                <a:lnTo>
                  <a:pt x="4741706" y="5420907"/>
                </a:lnTo>
                <a:lnTo>
                  <a:pt x="4748962" y="5410770"/>
                </a:lnTo>
                <a:lnTo>
                  <a:pt x="4735951" y="5386122"/>
                </a:lnTo>
                <a:cubicBezTo>
                  <a:pt x="4734033" y="5374527"/>
                  <a:pt x="4734629" y="5363709"/>
                  <a:pt x="4737732" y="5353665"/>
                </a:cubicBezTo>
                <a:cubicBezTo>
                  <a:pt x="4740831" y="5343624"/>
                  <a:pt x="4739693" y="5329520"/>
                  <a:pt x="4734304" y="5311351"/>
                </a:cubicBezTo>
                <a:lnTo>
                  <a:pt x="4749092" y="5303545"/>
                </a:lnTo>
                <a:cubicBezTo>
                  <a:pt x="4746991" y="5283642"/>
                  <a:pt x="4747676" y="5276979"/>
                  <a:pt x="4751146" y="5283552"/>
                </a:cubicBezTo>
                <a:cubicBezTo>
                  <a:pt x="4754616" y="5290126"/>
                  <a:pt x="4758675" y="5285879"/>
                  <a:pt x="4763333" y="5270818"/>
                </a:cubicBezTo>
                <a:lnTo>
                  <a:pt x="4758128" y="5260958"/>
                </a:lnTo>
                <a:cubicBezTo>
                  <a:pt x="4762966" y="5254202"/>
                  <a:pt x="4771480" y="5244453"/>
                  <a:pt x="4783666" y="5231719"/>
                </a:cubicBezTo>
                <a:cubicBezTo>
                  <a:pt x="4795851" y="5218981"/>
                  <a:pt x="4806874" y="5210011"/>
                  <a:pt x="4816734" y="5204806"/>
                </a:cubicBezTo>
                <a:cubicBezTo>
                  <a:pt x="4839741" y="5192662"/>
                  <a:pt x="4869548" y="5187431"/>
                  <a:pt x="4906157" y="5189119"/>
                </a:cubicBezTo>
                <a:close/>
                <a:moveTo>
                  <a:pt x="149966" y="3942197"/>
                </a:moveTo>
                <a:cubicBezTo>
                  <a:pt x="156391" y="3941432"/>
                  <a:pt x="164191" y="3941780"/>
                  <a:pt x="173367" y="3943241"/>
                </a:cubicBezTo>
                <a:lnTo>
                  <a:pt x="171040" y="3950770"/>
                </a:lnTo>
                <a:cubicBezTo>
                  <a:pt x="141277" y="3958076"/>
                  <a:pt x="114071" y="3968235"/>
                  <a:pt x="89423" y="3981246"/>
                </a:cubicBezTo>
                <a:cubicBezTo>
                  <a:pt x="64775" y="3994257"/>
                  <a:pt x="34968" y="3999488"/>
                  <a:pt x="0" y="3996934"/>
                </a:cubicBezTo>
                <a:lnTo>
                  <a:pt x="4655" y="3981869"/>
                </a:lnTo>
                <a:lnTo>
                  <a:pt x="34508" y="3978718"/>
                </a:lnTo>
                <a:cubicBezTo>
                  <a:pt x="41081" y="3975248"/>
                  <a:pt x="48043" y="3970521"/>
                  <a:pt x="55391" y="3964543"/>
                </a:cubicBezTo>
                <a:cubicBezTo>
                  <a:pt x="62741" y="3958559"/>
                  <a:pt x="69701" y="3953839"/>
                  <a:pt x="76275" y="3950369"/>
                </a:cubicBezTo>
                <a:lnTo>
                  <a:pt x="103801" y="3954747"/>
                </a:lnTo>
                <a:cubicBezTo>
                  <a:pt x="117131" y="3956116"/>
                  <a:pt x="127469" y="3953809"/>
                  <a:pt x="134817" y="3947832"/>
                </a:cubicBezTo>
                <a:cubicBezTo>
                  <a:pt x="138492" y="3944840"/>
                  <a:pt x="143542" y="3942962"/>
                  <a:pt x="149966" y="3942197"/>
                </a:cubicBezTo>
                <a:close/>
                <a:moveTo>
                  <a:pt x="175418" y="3923243"/>
                </a:moveTo>
                <a:lnTo>
                  <a:pt x="193087" y="3932831"/>
                </a:lnTo>
                <a:lnTo>
                  <a:pt x="188432" y="3947896"/>
                </a:lnTo>
                <a:lnTo>
                  <a:pt x="173367" y="3943241"/>
                </a:lnTo>
                <a:close/>
                <a:moveTo>
                  <a:pt x="344604" y="3684355"/>
                </a:moveTo>
                <a:lnTo>
                  <a:pt x="345637" y="3684475"/>
                </a:lnTo>
                <a:cubicBezTo>
                  <a:pt x="347931" y="3684840"/>
                  <a:pt x="348039" y="3685044"/>
                  <a:pt x="345961" y="3685089"/>
                </a:cubicBezTo>
                <a:close/>
                <a:moveTo>
                  <a:pt x="3694620" y="1359575"/>
                </a:moveTo>
                <a:cubicBezTo>
                  <a:pt x="3698090" y="1366149"/>
                  <a:pt x="3699391" y="1368613"/>
                  <a:pt x="3698522" y="1366967"/>
                </a:cubicBezTo>
                <a:cubicBezTo>
                  <a:pt x="3697656" y="1365326"/>
                  <a:pt x="3697315" y="1368657"/>
                  <a:pt x="3697499" y="1376965"/>
                </a:cubicBezTo>
                <a:lnTo>
                  <a:pt x="3685035" y="1377237"/>
                </a:lnTo>
                <a:close/>
                <a:moveTo>
                  <a:pt x="1767026" y="1242494"/>
                </a:moveTo>
                <a:lnTo>
                  <a:pt x="1764697" y="1250030"/>
                </a:lnTo>
                <a:cubicBezTo>
                  <a:pt x="1773189" y="1258156"/>
                  <a:pt x="1782640" y="1272075"/>
                  <a:pt x="1793048" y="1291790"/>
                </a:cubicBezTo>
                <a:cubicBezTo>
                  <a:pt x="1815602" y="1334517"/>
                  <a:pt x="1820054" y="1366834"/>
                  <a:pt x="1806405" y="1388745"/>
                </a:cubicBezTo>
                <a:cubicBezTo>
                  <a:pt x="1792758" y="1410660"/>
                  <a:pt x="1792878" y="1434760"/>
                  <a:pt x="1806755" y="1461049"/>
                </a:cubicBezTo>
                <a:lnTo>
                  <a:pt x="1804427" y="1468585"/>
                </a:lnTo>
                <a:lnTo>
                  <a:pt x="1837158" y="1482823"/>
                </a:lnTo>
                <a:lnTo>
                  <a:pt x="1834829" y="1490359"/>
                </a:lnTo>
                <a:lnTo>
                  <a:pt x="1849892" y="1495010"/>
                </a:lnTo>
                <a:lnTo>
                  <a:pt x="1847565" y="1502539"/>
                </a:lnTo>
                <a:lnTo>
                  <a:pt x="1887828" y="1519108"/>
                </a:lnTo>
                <a:lnTo>
                  <a:pt x="1885504" y="1526642"/>
                </a:lnTo>
                <a:cubicBezTo>
                  <a:pt x="1904034" y="1537873"/>
                  <a:pt x="1936147" y="1542979"/>
                  <a:pt x="1981842" y="1541970"/>
                </a:cubicBezTo>
                <a:cubicBezTo>
                  <a:pt x="2027532" y="1540962"/>
                  <a:pt x="2060334" y="1539411"/>
                  <a:pt x="2080233" y="1537312"/>
                </a:cubicBezTo>
                <a:cubicBezTo>
                  <a:pt x="2086623" y="1525534"/>
                  <a:pt x="2092144" y="1512110"/>
                  <a:pt x="2096799" y="1497045"/>
                </a:cubicBezTo>
                <a:cubicBezTo>
                  <a:pt x="2101455" y="1481980"/>
                  <a:pt x="2106974" y="1468563"/>
                  <a:pt x="2113364" y="1456785"/>
                </a:cubicBezTo>
                <a:lnTo>
                  <a:pt x="2123501" y="1464041"/>
                </a:lnTo>
                <a:cubicBezTo>
                  <a:pt x="2126605" y="1453998"/>
                  <a:pt x="2129363" y="1447287"/>
                  <a:pt x="2131784" y="1443911"/>
                </a:cubicBezTo>
                <a:cubicBezTo>
                  <a:pt x="2134202" y="1440530"/>
                  <a:pt x="2137829" y="1435465"/>
                  <a:pt x="2142667" y="1428709"/>
                </a:cubicBezTo>
                <a:cubicBezTo>
                  <a:pt x="2150976" y="1428526"/>
                  <a:pt x="2160061" y="1425828"/>
                  <a:pt x="2169916" y="1420625"/>
                </a:cubicBezTo>
                <a:lnTo>
                  <a:pt x="2177725" y="1435418"/>
                </a:lnTo>
                <a:lnTo>
                  <a:pt x="2200323" y="1442397"/>
                </a:lnTo>
                <a:lnTo>
                  <a:pt x="2197995" y="1449933"/>
                </a:lnTo>
                <a:cubicBezTo>
                  <a:pt x="2201465" y="1456507"/>
                  <a:pt x="2202425" y="1462300"/>
                  <a:pt x="2200873" y="1467322"/>
                </a:cubicBezTo>
                <a:lnTo>
                  <a:pt x="2208405" y="1469653"/>
                </a:lnTo>
                <a:lnTo>
                  <a:pt x="2187455" y="1537437"/>
                </a:lnTo>
                <a:cubicBezTo>
                  <a:pt x="2184168" y="1539172"/>
                  <a:pt x="2181270" y="1539650"/>
                  <a:pt x="2178763" y="1538875"/>
                </a:cubicBezTo>
                <a:cubicBezTo>
                  <a:pt x="2176248" y="1538098"/>
                  <a:pt x="2173352" y="1538581"/>
                  <a:pt x="2170066" y="1540316"/>
                </a:cubicBezTo>
                <a:lnTo>
                  <a:pt x="2163084" y="1562910"/>
                </a:lnTo>
                <a:lnTo>
                  <a:pt x="2155551" y="1560586"/>
                </a:lnTo>
                <a:cubicBezTo>
                  <a:pt x="2154003" y="1565605"/>
                  <a:pt x="2155347" y="1570144"/>
                  <a:pt x="2159592" y="1574210"/>
                </a:cubicBezTo>
                <a:cubicBezTo>
                  <a:pt x="2163839" y="1578269"/>
                  <a:pt x="2165277" y="1586961"/>
                  <a:pt x="2163908" y="1600292"/>
                </a:cubicBezTo>
                <a:cubicBezTo>
                  <a:pt x="2167378" y="1606865"/>
                  <a:pt x="2174135" y="1611703"/>
                  <a:pt x="2184174" y="1614809"/>
                </a:cubicBezTo>
                <a:lnTo>
                  <a:pt x="2181850" y="1622343"/>
                </a:lnTo>
                <a:lnTo>
                  <a:pt x="2196914" y="1626998"/>
                </a:lnTo>
                <a:lnTo>
                  <a:pt x="2194583" y="1634529"/>
                </a:lnTo>
                <a:cubicBezTo>
                  <a:pt x="2223159" y="1648857"/>
                  <a:pt x="2251783" y="1665269"/>
                  <a:pt x="2280449" y="1683752"/>
                </a:cubicBezTo>
                <a:cubicBezTo>
                  <a:pt x="2309121" y="1702237"/>
                  <a:pt x="2336599" y="1704542"/>
                  <a:pt x="2362892" y="1690662"/>
                </a:cubicBezTo>
                <a:cubicBezTo>
                  <a:pt x="2366179" y="1688927"/>
                  <a:pt x="2372658" y="1681304"/>
                  <a:pt x="2382335" y="1667791"/>
                </a:cubicBezTo>
                <a:lnTo>
                  <a:pt x="2389864" y="1670118"/>
                </a:lnTo>
                <a:lnTo>
                  <a:pt x="2401778" y="1644920"/>
                </a:lnTo>
                <a:lnTo>
                  <a:pt x="2416843" y="1649575"/>
                </a:lnTo>
                <a:cubicBezTo>
                  <a:pt x="2426703" y="1644371"/>
                  <a:pt x="2434049" y="1638389"/>
                  <a:pt x="2438890" y="1631636"/>
                </a:cubicBezTo>
                <a:lnTo>
                  <a:pt x="2474222" y="1650802"/>
                </a:lnTo>
                <a:cubicBezTo>
                  <a:pt x="2476324" y="1670706"/>
                  <a:pt x="2476299" y="1688575"/>
                  <a:pt x="2474156" y="1704413"/>
                </a:cubicBezTo>
                <a:cubicBezTo>
                  <a:pt x="2472015" y="1720254"/>
                  <a:pt x="2471991" y="1738124"/>
                  <a:pt x="2474092" y="1758027"/>
                </a:cubicBezTo>
                <a:cubicBezTo>
                  <a:pt x="2487605" y="1767704"/>
                  <a:pt x="2496097" y="1775829"/>
                  <a:pt x="2499567" y="1782403"/>
                </a:cubicBezTo>
                <a:cubicBezTo>
                  <a:pt x="2503037" y="1788976"/>
                  <a:pt x="2510659" y="1795455"/>
                  <a:pt x="2522438" y="1801845"/>
                </a:cubicBezTo>
                <a:cubicBezTo>
                  <a:pt x="2514679" y="1826954"/>
                  <a:pt x="2508287" y="1838727"/>
                  <a:pt x="2503267" y="1837180"/>
                </a:cubicBezTo>
                <a:cubicBezTo>
                  <a:pt x="2498246" y="1835628"/>
                  <a:pt x="2491853" y="1847402"/>
                  <a:pt x="2484099" y="1872508"/>
                </a:cubicBezTo>
                <a:cubicBezTo>
                  <a:pt x="2485834" y="1875795"/>
                  <a:pt x="2487953" y="1877827"/>
                  <a:pt x="2490467" y="1878603"/>
                </a:cubicBezTo>
                <a:cubicBezTo>
                  <a:pt x="2492975" y="1879378"/>
                  <a:pt x="2495100" y="1881412"/>
                  <a:pt x="2496833" y="1884695"/>
                </a:cubicBezTo>
                <a:cubicBezTo>
                  <a:pt x="2497016" y="1893003"/>
                  <a:pt x="2497544" y="1897979"/>
                  <a:pt x="2498413" y="1899624"/>
                </a:cubicBezTo>
                <a:cubicBezTo>
                  <a:pt x="2499279" y="1901266"/>
                  <a:pt x="2499803" y="1906243"/>
                  <a:pt x="2499986" y="1914552"/>
                </a:cubicBezTo>
                <a:lnTo>
                  <a:pt x="2515049" y="1919203"/>
                </a:lnTo>
                <a:lnTo>
                  <a:pt x="2512725" y="1926736"/>
                </a:lnTo>
                <a:cubicBezTo>
                  <a:pt x="2522763" y="1929842"/>
                  <a:pt x="2534542" y="1936232"/>
                  <a:pt x="2548053" y="1945905"/>
                </a:cubicBezTo>
                <a:cubicBezTo>
                  <a:pt x="2557913" y="1940700"/>
                  <a:pt x="2563620" y="1935588"/>
                  <a:pt x="2565171" y="1930567"/>
                </a:cubicBezTo>
                <a:cubicBezTo>
                  <a:pt x="2576766" y="1928649"/>
                  <a:pt x="2587150" y="1928422"/>
                  <a:pt x="2596325" y="1929880"/>
                </a:cubicBezTo>
                <a:cubicBezTo>
                  <a:pt x="2605502" y="1931342"/>
                  <a:pt x="2619264" y="1933529"/>
                  <a:pt x="2637616" y="1936449"/>
                </a:cubicBezTo>
                <a:cubicBezTo>
                  <a:pt x="2633143" y="1959823"/>
                  <a:pt x="2627757" y="1979470"/>
                  <a:pt x="2621456" y="1995404"/>
                </a:cubicBezTo>
                <a:cubicBezTo>
                  <a:pt x="2615160" y="2011335"/>
                  <a:pt x="2607266" y="2030208"/>
                  <a:pt x="2597772" y="2052030"/>
                </a:cubicBezTo>
                <a:cubicBezTo>
                  <a:pt x="2606264" y="2060155"/>
                  <a:pt x="2614845" y="2072435"/>
                  <a:pt x="2623520" y="2088869"/>
                </a:cubicBezTo>
                <a:lnTo>
                  <a:pt x="2621193" y="2096398"/>
                </a:lnTo>
                <a:lnTo>
                  <a:pt x="2648719" y="2100776"/>
                </a:lnTo>
                <a:lnTo>
                  <a:pt x="2646391" y="2108312"/>
                </a:lnTo>
                <a:cubicBezTo>
                  <a:pt x="2655065" y="2124745"/>
                  <a:pt x="2669305" y="2129830"/>
                  <a:pt x="2689115" y="2123576"/>
                </a:cubicBezTo>
                <a:cubicBezTo>
                  <a:pt x="2708929" y="2117319"/>
                  <a:pt x="2731385" y="2118072"/>
                  <a:pt x="2756494" y="2125831"/>
                </a:cubicBezTo>
                <a:cubicBezTo>
                  <a:pt x="2758595" y="2145734"/>
                  <a:pt x="2759350" y="2161094"/>
                  <a:pt x="2758754" y="2171912"/>
                </a:cubicBezTo>
                <a:cubicBezTo>
                  <a:pt x="2758165" y="2182732"/>
                  <a:pt x="2753987" y="2200695"/>
                  <a:pt x="2746231" y="2225797"/>
                </a:cubicBezTo>
                <a:lnTo>
                  <a:pt x="2738697" y="2223473"/>
                </a:lnTo>
                <a:lnTo>
                  <a:pt x="2719804" y="2271269"/>
                </a:lnTo>
                <a:cubicBezTo>
                  <a:pt x="2726558" y="2276103"/>
                  <a:pt x="2732542" y="2283453"/>
                  <a:pt x="2737747" y="2293313"/>
                </a:cubicBezTo>
                <a:cubicBezTo>
                  <a:pt x="2742952" y="2303173"/>
                  <a:pt x="2748929" y="2310521"/>
                  <a:pt x="2755686" y="2315360"/>
                </a:cubicBezTo>
                <a:lnTo>
                  <a:pt x="2743772" y="2340557"/>
                </a:lnTo>
                <a:lnTo>
                  <a:pt x="2751308" y="2342886"/>
                </a:lnTo>
                <a:cubicBezTo>
                  <a:pt x="2753407" y="2362785"/>
                  <a:pt x="2749229" y="2380748"/>
                  <a:pt x="2738780" y="2396773"/>
                </a:cubicBezTo>
                <a:cubicBezTo>
                  <a:pt x="2728329" y="2412794"/>
                  <a:pt x="2725797" y="2429888"/>
                  <a:pt x="2731185" y="2448057"/>
                </a:cubicBezTo>
                <a:lnTo>
                  <a:pt x="2728854" y="2455588"/>
                </a:lnTo>
                <a:lnTo>
                  <a:pt x="2778976" y="2466952"/>
                </a:lnTo>
                <a:cubicBezTo>
                  <a:pt x="2792123" y="2460012"/>
                  <a:pt x="2813761" y="2461198"/>
                  <a:pt x="2843891" y="2470508"/>
                </a:cubicBezTo>
                <a:cubicBezTo>
                  <a:pt x="2842520" y="2483834"/>
                  <a:pt x="2844391" y="2493356"/>
                  <a:pt x="2849506" y="2499060"/>
                </a:cubicBezTo>
                <a:cubicBezTo>
                  <a:pt x="2854617" y="2504767"/>
                  <a:pt x="2848275" y="2518619"/>
                  <a:pt x="2830473" y="2540624"/>
                </a:cubicBezTo>
                <a:lnTo>
                  <a:pt x="2812805" y="2531036"/>
                </a:lnTo>
                <a:cubicBezTo>
                  <a:pt x="2807966" y="2537793"/>
                  <a:pt x="2805162" y="2542423"/>
                  <a:pt x="2804385" y="2544938"/>
                </a:cubicBezTo>
                <a:cubicBezTo>
                  <a:pt x="2803610" y="2547445"/>
                  <a:pt x="2800803" y="2552083"/>
                  <a:pt x="2795965" y="2558839"/>
                </a:cubicBezTo>
                <a:lnTo>
                  <a:pt x="2778297" y="2549252"/>
                </a:lnTo>
                <a:lnTo>
                  <a:pt x="2778574" y="2561713"/>
                </a:lnTo>
                <a:lnTo>
                  <a:pt x="2768436" y="2554457"/>
                </a:lnTo>
                <a:cubicBezTo>
                  <a:pt x="2765337" y="2564498"/>
                  <a:pt x="2762574" y="2571211"/>
                  <a:pt x="2760154" y="2574587"/>
                </a:cubicBezTo>
                <a:cubicBezTo>
                  <a:pt x="2757736" y="2577967"/>
                  <a:pt x="2755750" y="2582166"/>
                  <a:pt x="2754198" y="2587188"/>
                </a:cubicBezTo>
                <a:cubicBezTo>
                  <a:pt x="2745890" y="2587371"/>
                  <a:pt x="2735168" y="2590933"/>
                  <a:pt x="2722021" y="2597872"/>
                </a:cubicBezTo>
                <a:cubicBezTo>
                  <a:pt x="2713896" y="2606364"/>
                  <a:pt x="2707984" y="2621040"/>
                  <a:pt x="2704289" y="2641899"/>
                </a:cubicBezTo>
                <a:cubicBezTo>
                  <a:pt x="2700594" y="2662758"/>
                  <a:pt x="2697196" y="2678212"/>
                  <a:pt x="2694092" y="2688255"/>
                </a:cubicBezTo>
                <a:lnTo>
                  <a:pt x="2754895" y="2731799"/>
                </a:lnTo>
                <a:cubicBezTo>
                  <a:pt x="2750240" y="2746864"/>
                  <a:pt x="2744993" y="2772744"/>
                  <a:pt x="2739150" y="2809443"/>
                </a:cubicBezTo>
                <a:cubicBezTo>
                  <a:pt x="2744355" y="2819303"/>
                  <a:pt x="2750339" y="2826654"/>
                  <a:pt x="2757096" y="2831492"/>
                </a:cubicBezTo>
                <a:lnTo>
                  <a:pt x="2762571" y="2853811"/>
                </a:lnTo>
                <a:cubicBezTo>
                  <a:pt x="2774532" y="2868510"/>
                  <a:pt x="2783847" y="2876201"/>
                  <a:pt x="2790509" y="2876886"/>
                </a:cubicBezTo>
                <a:cubicBezTo>
                  <a:pt x="2797177" y="2877569"/>
                  <a:pt x="2802242" y="2881196"/>
                  <a:pt x="2805712" y="2887770"/>
                </a:cubicBezTo>
                <a:cubicBezTo>
                  <a:pt x="2809181" y="2894343"/>
                  <a:pt x="2807038" y="2910181"/>
                  <a:pt x="2799280" y="2935289"/>
                </a:cubicBezTo>
                <a:cubicBezTo>
                  <a:pt x="2776089" y="2939125"/>
                  <a:pt x="2759340" y="2933261"/>
                  <a:pt x="2749020" y="2917696"/>
                </a:cubicBezTo>
                <a:cubicBezTo>
                  <a:pt x="2738704" y="2902129"/>
                  <a:pt x="2723595" y="2895398"/>
                  <a:pt x="2703692" y="2897500"/>
                </a:cubicBezTo>
                <a:lnTo>
                  <a:pt x="2686575" y="2912842"/>
                </a:lnTo>
                <a:lnTo>
                  <a:pt x="2671510" y="2908186"/>
                </a:lnTo>
                <a:cubicBezTo>
                  <a:pt x="2666676" y="2914941"/>
                  <a:pt x="2657866" y="2930095"/>
                  <a:pt x="2645086" y="2953652"/>
                </a:cubicBezTo>
                <a:cubicBezTo>
                  <a:pt x="2658599" y="2963328"/>
                  <a:pt x="2672293" y="2981309"/>
                  <a:pt x="2686173" y="3007603"/>
                </a:cubicBezTo>
                <a:cubicBezTo>
                  <a:pt x="2694847" y="3024036"/>
                  <a:pt x="2696766" y="3035631"/>
                  <a:pt x="2691925" y="3042383"/>
                </a:cubicBezTo>
                <a:lnTo>
                  <a:pt x="2684396" y="3040057"/>
                </a:lnTo>
                <a:cubicBezTo>
                  <a:pt x="2682844" y="3045078"/>
                  <a:pt x="2677226" y="3054345"/>
                  <a:pt x="2667549" y="3067858"/>
                </a:cubicBezTo>
                <a:cubicBezTo>
                  <a:pt x="2654224" y="3066487"/>
                  <a:pt x="2644270" y="3067539"/>
                  <a:pt x="2637697" y="3071009"/>
                </a:cubicBezTo>
                <a:cubicBezTo>
                  <a:pt x="2631123" y="3074479"/>
                  <a:pt x="2622042" y="3077174"/>
                  <a:pt x="2610447" y="3079092"/>
                </a:cubicBezTo>
                <a:cubicBezTo>
                  <a:pt x="2600954" y="3100913"/>
                  <a:pt x="2586487" y="3123256"/>
                  <a:pt x="2567044" y="3146127"/>
                </a:cubicBezTo>
                <a:cubicBezTo>
                  <a:pt x="2547601" y="3168998"/>
                  <a:pt x="2538150" y="3192895"/>
                  <a:pt x="2538700" y="3217820"/>
                </a:cubicBezTo>
                <a:lnTo>
                  <a:pt x="2546234" y="3220145"/>
                </a:lnTo>
                <a:lnTo>
                  <a:pt x="2541578" y="3235210"/>
                </a:lnTo>
                <a:cubicBezTo>
                  <a:pt x="2543313" y="3238496"/>
                  <a:pt x="2545437" y="3240526"/>
                  <a:pt x="2547947" y="3241305"/>
                </a:cubicBezTo>
                <a:cubicBezTo>
                  <a:pt x="2550458" y="3242077"/>
                  <a:pt x="2553446" y="3245755"/>
                  <a:pt x="2556916" y="3252328"/>
                </a:cubicBezTo>
                <a:lnTo>
                  <a:pt x="2552261" y="3267393"/>
                </a:lnTo>
                <a:cubicBezTo>
                  <a:pt x="2553996" y="3270680"/>
                  <a:pt x="2556119" y="3272710"/>
                  <a:pt x="2558631" y="3273482"/>
                </a:cubicBezTo>
                <a:cubicBezTo>
                  <a:pt x="2561141" y="3274261"/>
                  <a:pt x="2563264" y="3276291"/>
                  <a:pt x="2564999" y="3279578"/>
                </a:cubicBezTo>
                <a:cubicBezTo>
                  <a:pt x="2561896" y="3289621"/>
                  <a:pt x="2560049" y="3300053"/>
                  <a:pt x="2559453" y="3310871"/>
                </a:cubicBezTo>
                <a:cubicBezTo>
                  <a:pt x="2558862" y="3321687"/>
                  <a:pt x="2557015" y="3332118"/>
                  <a:pt x="2553912" y="3342162"/>
                </a:cubicBezTo>
                <a:lnTo>
                  <a:pt x="2561441" y="3344488"/>
                </a:lnTo>
                <a:cubicBezTo>
                  <a:pt x="2564911" y="3351061"/>
                  <a:pt x="2566211" y="3353525"/>
                  <a:pt x="2565345" y="3351884"/>
                </a:cubicBezTo>
                <a:cubicBezTo>
                  <a:pt x="2564477" y="3350239"/>
                  <a:pt x="2567425" y="3351838"/>
                  <a:pt x="2574179" y="3356672"/>
                </a:cubicBezTo>
                <a:lnTo>
                  <a:pt x="2569524" y="3371737"/>
                </a:lnTo>
                <a:cubicBezTo>
                  <a:pt x="2579567" y="3374841"/>
                  <a:pt x="2586713" y="3378422"/>
                  <a:pt x="2590957" y="3382488"/>
                </a:cubicBezTo>
                <a:cubicBezTo>
                  <a:pt x="2595200" y="3386550"/>
                  <a:pt x="2602345" y="3390131"/>
                  <a:pt x="2612388" y="3393234"/>
                </a:cubicBezTo>
                <a:lnTo>
                  <a:pt x="2614714" y="3385705"/>
                </a:lnTo>
                <a:lnTo>
                  <a:pt x="2644844" y="3395016"/>
                </a:lnTo>
                <a:lnTo>
                  <a:pt x="2642518" y="3402545"/>
                </a:lnTo>
                <a:cubicBezTo>
                  <a:pt x="2652744" y="3413956"/>
                  <a:pt x="2659634" y="3425026"/>
                  <a:pt x="2663198" y="3435752"/>
                </a:cubicBezTo>
                <a:cubicBezTo>
                  <a:pt x="2666757" y="3446481"/>
                  <a:pt x="2675296" y="3456679"/>
                  <a:pt x="2688809" y="3466356"/>
                </a:cubicBezTo>
                <a:cubicBezTo>
                  <a:pt x="2688993" y="3474664"/>
                  <a:pt x="2688307" y="3481327"/>
                  <a:pt x="2686756" y="3486349"/>
                </a:cubicBezTo>
                <a:cubicBezTo>
                  <a:pt x="2685204" y="3491370"/>
                  <a:pt x="2684521" y="3498037"/>
                  <a:pt x="2684704" y="3506346"/>
                </a:cubicBezTo>
                <a:cubicBezTo>
                  <a:pt x="2668087" y="3506712"/>
                  <a:pt x="2656106" y="3509881"/>
                  <a:pt x="2648756" y="3515865"/>
                </a:cubicBezTo>
                <a:cubicBezTo>
                  <a:pt x="2641408" y="3521842"/>
                  <a:pt x="2629518" y="3529170"/>
                  <a:pt x="2613084" y="3537845"/>
                </a:cubicBezTo>
                <a:lnTo>
                  <a:pt x="2598846" y="3570576"/>
                </a:lnTo>
                <a:lnTo>
                  <a:pt x="2616512" y="3580159"/>
                </a:lnTo>
                <a:lnTo>
                  <a:pt x="2611857" y="3595224"/>
                </a:lnTo>
                <a:cubicBezTo>
                  <a:pt x="2618614" y="3600063"/>
                  <a:pt x="2622038" y="3604556"/>
                  <a:pt x="2622127" y="3608711"/>
                </a:cubicBezTo>
                <a:cubicBezTo>
                  <a:pt x="2622221" y="3612864"/>
                  <a:pt x="2627289" y="3616496"/>
                  <a:pt x="2637332" y="3619600"/>
                </a:cubicBezTo>
                <a:lnTo>
                  <a:pt x="2635001" y="3627131"/>
                </a:lnTo>
                <a:lnTo>
                  <a:pt x="2682520" y="3633563"/>
                </a:lnTo>
                <a:cubicBezTo>
                  <a:pt x="2698953" y="3624888"/>
                  <a:pt x="2705433" y="3617265"/>
                  <a:pt x="2701963" y="3610692"/>
                </a:cubicBezTo>
                <a:cubicBezTo>
                  <a:pt x="2698493" y="3604119"/>
                  <a:pt x="2698312" y="3595815"/>
                  <a:pt x="2701416" y="3585771"/>
                </a:cubicBezTo>
                <a:lnTo>
                  <a:pt x="2698539" y="3568375"/>
                </a:lnTo>
                <a:cubicBezTo>
                  <a:pt x="2699908" y="3555046"/>
                  <a:pt x="2701706" y="3542541"/>
                  <a:pt x="2703943" y="3530856"/>
                </a:cubicBezTo>
                <a:cubicBezTo>
                  <a:pt x="2706178" y="3519168"/>
                  <a:pt x="2710495" y="3507437"/>
                  <a:pt x="2716881" y="3495661"/>
                </a:cubicBezTo>
                <a:lnTo>
                  <a:pt x="2711676" y="3485801"/>
                </a:lnTo>
                <a:cubicBezTo>
                  <a:pt x="2718250" y="3482331"/>
                  <a:pt x="2724389" y="3478039"/>
                  <a:pt x="2730096" y="3472928"/>
                </a:cubicBezTo>
                <a:cubicBezTo>
                  <a:pt x="2735800" y="3467812"/>
                  <a:pt x="2741942" y="3463524"/>
                  <a:pt x="2748515" y="3460054"/>
                </a:cubicBezTo>
                <a:lnTo>
                  <a:pt x="2743310" y="3450194"/>
                </a:lnTo>
                <a:cubicBezTo>
                  <a:pt x="2751619" y="3450011"/>
                  <a:pt x="2759058" y="3448182"/>
                  <a:pt x="2765632" y="3444712"/>
                </a:cubicBezTo>
                <a:cubicBezTo>
                  <a:pt x="2772201" y="3441244"/>
                  <a:pt x="2779643" y="3439420"/>
                  <a:pt x="2787951" y="3439237"/>
                </a:cubicBezTo>
                <a:cubicBezTo>
                  <a:pt x="2805936" y="3425540"/>
                  <a:pt x="2825994" y="3411796"/>
                  <a:pt x="2848135" y="3398010"/>
                </a:cubicBezTo>
                <a:cubicBezTo>
                  <a:pt x="2870273" y="3384220"/>
                  <a:pt x="2875954" y="3359162"/>
                  <a:pt x="2865180" y="3322830"/>
                </a:cubicBezTo>
                <a:lnTo>
                  <a:pt x="2857372" y="3308037"/>
                </a:lnTo>
                <a:lnTo>
                  <a:pt x="2867232" y="3302832"/>
                </a:lnTo>
                <a:cubicBezTo>
                  <a:pt x="2873437" y="3282753"/>
                  <a:pt x="2877269" y="3268122"/>
                  <a:pt x="2878732" y="3258945"/>
                </a:cubicBezTo>
                <a:cubicBezTo>
                  <a:pt x="2880189" y="3249770"/>
                  <a:pt x="2892424" y="3239110"/>
                  <a:pt x="2915426" y="3226967"/>
                </a:cubicBezTo>
                <a:cubicBezTo>
                  <a:pt x="2945006" y="3211353"/>
                  <a:pt x="2970798" y="3212444"/>
                  <a:pt x="2992802" y="3230246"/>
                </a:cubicBezTo>
                <a:lnTo>
                  <a:pt x="3010192" y="3227368"/>
                </a:lnTo>
                <a:cubicBezTo>
                  <a:pt x="3023522" y="3228736"/>
                  <a:pt x="3033083" y="3228944"/>
                  <a:pt x="3038881" y="3227981"/>
                </a:cubicBezTo>
                <a:cubicBezTo>
                  <a:pt x="3044678" y="3227026"/>
                  <a:pt x="3055795" y="3222209"/>
                  <a:pt x="3072224" y="3213537"/>
                </a:cubicBezTo>
                <a:cubicBezTo>
                  <a:pt x="3075327" y="3203494"/>
                  <a:pt x="3078957" y="3198422"/>
                  <a:pt x="3083112" y="3198332"/>
                </a:cubicBezTo>
                <a:cubicBezTo>
                  <a:pt x="3087265" y="3198238"/>
                  <a:pt x="3092538" y="3192305"/>
                  <a:pt x="3098923" y="3180529"/>
                </a:cubicBezTo>
                <a:lnTo>
                  <a:pt x="3111114" y="3167792"/>
                </a:lnTo>
                <a:cubicBezTo>
                  <a:pt x="3110748" y="3151176"/>
                  <a:pt x="3111339" y="3140360"/>
                  <a:pt x="3112891" y="3135338"/>
                </a:cubicBezTo>
                <a:lnTo>
                  <a:pt x="3127679" y="3127532"/>
                </a:lnTo>
                <a:lnTo>
                  <a:pt x="3122474" y="3117672"/>
                </a:lnTo>
                <a:lnTo>
                  <a:pt x="3142194" y="3107262"/>
                </a:lnTo>
                <a:lnTo>
                  <a:pt x="3136989" y="3097403"/>
                </a:lnTo>
                <a:lnTo>
                  <a:pt x="3154108" y="3082065"/>
                </a:lnTo>
                <a:cubicBezTo>
                  <a:pt x="3168619" y="3061797"/>
                  <a:pt x="3182406" y="3046115"/>
                  <a:pt x="3195458" y="3035022"/>
                </a:cubicBezTo>
                <a:cubicBezTo>
                  <a:pt x="3208511" y="3023929"/>
                  <a:pt x="3228185" y="3011440"/>
                  <a:pt x="3254479" y="2997560"/>
                </a:cubicBezTo>
                <a:cubicBezTo>
                  <a:pt x="3267988" y="3007239"/>
                  <a:pt x="3283009" y="3009819"/>
                  <a:pt x="3299532" y="3005299"/>
                </a:cubicBezTo>
                <a:cubicBezTo>
                  <a:pt x="3316059" y="3000778"/>
                  <a:pt x="3328654" y="3006731"/>
                  <a:pt x="3337328" y="3023165"/>
                </a:cubicBezTo>
                <a:lnTo>
                  <a:pt x="3386624" y="2997143"/>
                </a:lnTo>
                <a:lnTo>
                  <a:pt x="3391829" y="3007003"/>
                </a:lnTo>
                <a:lnTo>
                  <a:pt x="3406621" y="2999194"/>
                </a:lnTo>
                <a:lnTo>
                  <a:pt x="3411826" y="3009054"/>
                </a:lnTo>
                <a:cubicBezTo>
                  <a:pt x="3423417" y="3007139"/>
                  <a:pt x="3435789" y="3002706"/>
                  <a:pt x="3448936" y="2995766"/>
                </a:cubicBezTo>
                <a:lnTo>
                  <a:pt x="3456744" y="3010559"/>
                </a:lnTo>
                <a:cubicBezTo>
                  <a:pt x="3491706" y="3013110"/>
                  <a:pt x="3521307" y="3017445"/>
                  <a:pt x="3545549" y="3023563"/>
                </a:cubicBezTo>
                <a:cubicBezTo>
                  <a:pt x="3569789" y="3029676"/>
                  <a:pt x="3600848" y="3024836"/>
                  <a:pt x="3638737" y="3009038"/>
                </a:cubicBezTo>
                <a:lnTo>
                  <a:pt x="3633532" y="2999178"/>
                </a:lnTo>
                <a:lnTo>
                  <a:pt x="3670366" y="2973433"/>
                </a:lnTo>
                <a:lnTo>
                  <a:pt x="3665161" y="2963573"/>
                </a:lnTo>
                <a:cubicBezTo>
                  <a:pt x="3673287" y="2955081"/>
                  <a:pt x="3683924" y="2947362"/>
                  <a:pt x="3697066" y="2940424"/>
                </a:cubicBezTo>
                <a:cubicBezTo>
                  <a:pt x="3713499" y="2931750"/>
                  <a:pt x="3733309" y="2925495"/>
                  <a:pt x="3756499" y="2921659"/>
                </a:cubicBezTo>
                <a:cubicBezTo>
                  <a:pt x="3779689" y="2917823"/>
                  <a:pt x="3793019" y="2919191"/>
                  <a:pt x="3796489" y="2925765"/>
                </a:cubicBezTo>
                <a:lnTo>
                  <a:pt x="3804295" y="2940552"/>
                </a:lnTo>
                <a:lnTo>
                  <a:pt x="3814150" y="2935350"/>
                </a:lnTo>
                <a:cubicBezTo>
                  <a:pt x="3824560" y="2955070"/>
                  <a:pt x="3833100" y="2965268"/>
                  <a:pt x="3839763" y="2965954"/>
                </a:cubicBezTo>
                <a:cubicBezTo>
                  <a:pt x="3846425" y="2966639"/>
                  <a:pt x="3854784" y="2968534"/>
                  <a:pt x="3864827" y="2971637"/>
                </a:cubicBezTo>
                <a:lnTo>
                  <a:pt x="3877561" y="2983823"/>
                </a:lnTo>
                <a:cubicBezTo>
                  <a:pt x="3911342" y="3008011"/>
                  <a:pt x="3942247" y="3014814"/>
                  <a:pt x="3970271" y="3004223"/>
                </a:cubicBezTo>
                <a:lnTo>
                  <a:pt x="3980678" y="3023939"/>
                </a:lnTo>
                <a:cubicBezTo>
                  <a:pt x="3995560" y="3020286"/>
                  <a:pt x="4007155" y="3018368"/>
                  <a:pt x="4015463" y="3018185"/>
                </a:cubicBezTo>
                <a:cubicBezTo>
                  <a:pt x="4023772" y="3018001"/>
                  <a:pt x="4036139" y="3013571"/>
                  <a:pt x="4052572" y="3004897"/>
                </a:cubicBezTo>
                <a:cubicBezTo>
                  <a:pt x="4055312" y="2978241"/>
                  <a:pt x="4064323" y="2953524"/>
                  <a:pt x="4079611" y="2930742"/>
                </a:cubicBezTo>
                <a:cubicBezTo>
                  <a:pt x="4094905" y="2907962"/>
                  <a:pt x="4104785" y="2884890"/>
                  <a:pt x="4109257" y="2861517"/>
                </a:cubicBezTo>
                <a:cubicBezTo>
                  <a:pt x="4127426" y="2856129"/>
                  <a:pt x="4143080" y="2849964"/>
                  <a:pt x="4156226" y="2843024"/>
                </a:cubicBezTo>
                <a:cubicBezTo>
                  <a:pt x="4169373" y="2836085"/>
                  <a:pt x="4185030" y="2829924"/>
                  <a:pt x="4203198" y="2824536"/>
                </a:cubicBezTo>
                <a:cubicBezTo>
                  <a:pt x="4211323" y="2816044"/>
                  <a:pt x="4219492" y="2809628"/>
                  <a:pt x="4227707" y="2805292"/>
                </a:cubicBezTo>
                <a:cubicBezTo>
                  <a:pt x="4235921" y="2800956"/>
                  <a:pt x="4244092" y="2794544"/>
                  <a:pt x="4252217" y="2786053"/>
                </a:cubicBezTo>
                <a:lnTo>
                  <a:pt x="4257422" y="2795913"/>
                </a:lnTo>
                <a:cubicBezTo>
                  <a:pt x="4265547" y="2787421"/>
                  <a:pt x="4275361" y="2780136"/>
                  <a:pt x="4286863" y="2774065"/>
                </a:cubicBezTo>
                <a:cubicBezTo>
                  <a:pt x="4298363" y="2767994"/>
                  <a:pt x="4308180" y="2760713"/>
                  <a:pt x="4316305" y="2752222"/>
                </a:cubicBezTo>
                <a:lnTo>
                  <a:pt x="4321510" y="2762082"/>
                </a:lnTo>
                <a:lnTo>
                  <a:pt x="4348759" y="2753999"/>
                </a:lnTo>
                <a:cubicBezTo>
                  <a:pt x="4371949" y="2750163"/>
                  <a:pt x="4391848" y="2748063"/>
                  <a:pt x="4408465" y="2747697"/>
                </a:cubicBezTo>
                <a:lnTo>
                  <a:pt x="4425854" y="2744818"/>
                </a:lnTo>
                <a:lnTo>
                  <a:pt x="4431059" y="2754679"/>
                </a:lnTo>
                <a:cubicBezTo>
                  <a:pt x="4450779" y="2744269"/>
                  <a:pt x="4471549" y="2743808"/>
                  <a:pt x="4493370" y="2753302"/>
                </a:cubicBezTo>
                <a:cubicBezTo>
                  <a:pt x="4515187" y="2762798"/>
                  <a:pt x="4536140" y="2770646"/>
                  <a:pt x="4556227" y="2776853"/>
                </a:cubicBezTo>
                <a:lnTo>
                  <a:pt x="4571568" y="2793970"/>
                </a:lnTo>
                <a:cubicBezTo>
                  <a:pt x="4593019" y="2786849"/>
                  <a:pt x="4610502" y="2788124"/>
                  <a:pt x="4624015" y="2797800"/>
                </a:cubicBezTo>
                <a:cubicBezTo>
                  <a:pt x="4637528" y="2807477"/>
                  <a:pt x="4650651" y="2818407"/>
                  <a:pt x="4663385" y="2830594"/>
                </a:cubicBezTo>
                <a:cubicBezTo>
                  <a:pt x="4676126" y="2842782"/>
                  <a:pt x="4689683" y="2854535"/>
                  <a:pt x="4704062" y="2865853"/>
                </a:cubicBezTo>
                <a:cubicBezTo>
                  <a:pt x="4718444" y="2877175"/>
                  <a:pt x="4738094" y="2882555"/>
                  <a:pt x="4763014" y="2882008"/>
                </a:cubicBezTo>
                <a:lnTo>
                  <a:pt x="4817662" y="2985531"/>
                </a:lnTo>
                <a:lnTo>
                  <a:pt x="4807806" y="2990734"/>
                </a:lnTo>
                <a:cubicBezTo>
                  <a:pt x="4814746" y="3003880"/>
                  <a:pt x="4819423" y="3008765"/>
                  <a:pt x="4821843" y="3005389"/>
                </a:cubicBezTo>
                <a:cubicBezTo>
                  <a:pt x="4824261" y="3002008"/>
                  <a:pt x="4827203" y="3003606"/>
                  <a:pt x="4830673" y="3010179"/>
                </a:cubicBezTo>
                <a:cubicBezTo>
                  <a:pt x="4834143" y="3016753"/>
                  <a:pt x="4834671" y="3021729"/>
                  <a:pt x="4832253" y="3025109"/>
                </a:cubicBezTo>
                <a:cubicBezTo>
                  <a:pt x="4829832" y="3028485"/>
                  <a:pt x="4830361" y="3033461"/>
                  <a:pt x="4833828" y="3040030"/>
                </a:cubicBezTo>
                <a:cubicBezTo>
                  <a:pt x="4843867" y="3043135"/>
                  <a:pt x="4852793" y="3052083"/>
                  <a:pt x="4860599" y="3066871"/>
                </a:cubicBezTo>
                <a:cubicBezTo>
                  <a:pt x="4868408" y="3081664"/>
                  <a:pt x="4874913" y="3093987"/>
                  <a:pt x="4880116" y="3103843"/>
                </a:cubicBezTo>
                <a:lnTo>
                  <a:pt x="4870260" y="3109046"/>
                </a:lnTo>
                <a:lnTo>
                  <a:pt x="4883543" y="3146157"/>
                </a:lnTo>
                <a:lnTo>
                  <a:pt x="4871632" y="3171359"/>
                </a:lnTo>
                <a:lnTo>
                  <a:pt x="4879438" y="3186147"/>
                </a:lnTo>
                <a:cubicBezTo>
                  <a:pt x="4876334" y="3196191"/>
                  <a:pt x="4873368" y="3212462"/>
                  <a:pt x="4870542" y="3234967"/>
                </a:cubicBezTo>
                <a:cubicBezTo>
                  <a:pt x="4867716" y="3257471"/>
                  <a:pt x="4863198" y="3278765"/>
                  <a:pt x="4856991" y="3298851"/>
                </a:cubicBezTo>
                <a:lnTo>
                  <a:pt x="4842203" y="3306658"/>
                </a:lnTo>
                <a:lnTo>
                  <a:pt x="4847408" y="3316518"/>
                </a:lnTo>
                <a:cubicBezTo>
                  <a:pt x="4834992" y="3356686"/>
                  <a:pt x="4820843" y="3393573"/>
                  <a:pt x="4804963" y="3427170"/>
                </a:cubicBezTo>
                <a:cubicBezTo>
                  <a:pt x="4789077" y="3460766"/>
                  <a:pt x="4787392" y="3497379"/>
                  <a:pt x="4799901" y="3536998"/>
                </a:cubicBezTo>
                <a:cubicBezTo>
                  <a:pt x="4819804" y="3534897"/>
                  <a:pt x="4837287" y="3536172"/>
                  <a:pt x="4852352" y="3540827"/>
                </a:cubicBezTo>
                <a:lnTo>
                  <a:pt x="4854956" y="3545759"/>
                </a:lnTo>
                <a:cubicBezTo>
                  <a:pt x="4891652" y="3551597"/>
                  <a:pt x="4916760" y="3559356"/>
                  <a:pt x="4930274" y="3569033"/>
                </a:cubicBezTo>
                <a:cubicBezTo>
                  <a:pt x="4943787" y="3578710"/>
                  <a:pt x="4962686" y="3606551"/>
                  <a:pt x="4986973" y="3652560"/>
                </a:cubicBezTo>
                <a:cubicBezTo>
                  <a:pt x="4974559" y="3692733"/>
                  <a:pt x="4966894" y="3721994"/>
                  <a:pt x="4963972" y="3740341"/>
                </a:cubicBezTo>
                <a:cubicBezTo>
                  <a:pt x="4961052" y="3758693"/>
                  <a:pt x="4934946" y="3780878"/>
                  <a:pt x="4885650" y="3806900"/>
                </a:cubicBezTo>
                <a:cubicBezTo>
                  <a:pt x="4868850" y="3798959"/>
                  <a:pt x="4853874" y="3798459"/>
                  <a:pt x="4840732" y="3805396"/>
                </a:cubicBezTo>
                <a:cubicBezTo>
                  <a:pt x="4821012" y="3815806"/>
                  <a:pt x="4811086" y="3836809"/>
                  <a:pt x="4810951" y="3868397"/>
                </a:cubicBezTo>
                <a:cubicBezTo>
                  <a:pt x="4810819" y="3899982"/>
                  <a:pt x="4802533" y="3920115"/>
                  <a:pt x="4786104" y="3928787"/>
                </a:cubicBezTo>
                <a:lnTo>
                  <a:pt x="4793910" y="3943575"/>
                </a:lnTo>
                <a:cubicBezTo>
                  <a:pt x="4787703" y="3963662"/>
                  <a:pt x="4786858" y="3981970"/>
                  <a:pt x="4791382" y="3998490"/>
                </a:cubicBezTo>
                <a:cubicBezTo>
                  <a:pt x="4795901" y="4015013"/>
                  <a:pt x="4800855" y="4032359"/>
                  <a:pt x="4806243" y="4050527"/>
                </a:cubicBezTo>
                <a:lnTo>
                  <a:pt x="4809117" y="4067919"/>
                </a:lnTo>
                <a:lnTo>
                  <a:pt x="4799257" y="4073123"/>
                </a:lnTo>
                <a:lnTo>
                  <a:pt x="4812268" y="4097771"/>
                </a:lnTo>
                <a:lnTo>
                  <a:pt x="4802412" y="4102974"/>
                </a:lnTo>
                <a:lnTo>
                  <a:pt x="4823502" y="4154873"/>
                </a:lnTo>
                <a:cubicBezTo>
                  <a:pt x="4810355" y="4161813"/>
                  <a:pt x="4807208" y="4169781"/>
                  <a:pt x="4814059" y="4178772"/>
                </a:cubicBezTo>
                <a:cubicBezTo>
                  <a:pt x="4820902" y="4187762"/>
                  <a:pt x="4822777" y="4197281"/>
                  <a:pt x="4819674" y="4207325"/>
                </a:cubicBezTo>
                <a:lnTo>
                  <a:pt x="4804886" y="4215131"/>
                </a:lnTo>
                <a:lnTo>
                  <a:pt x="4810090" y="4224991"/>
                </a:lnTo>
                <a:lnTo>
                  <a:pt x="4797900" y="4237727"/>
                </a:lnTo>
                <a:cubicBezTo>
                  <a:pt x="4791326" y="4241197"/>
                  <a:pt x="4785966" y="4242980"/>
                  <a:pt x="4781811" y="4243069"/>
                </a:cubicBezTo>
                <a:cubicBezTo>
                  <a:pt x="4777658" y="4243163"/>
                  <a:pt x="4773937" y="4244075"/>
                  <a:pt x="4770650" y="4245810"/>
                </a:cubicBezTo>
                <a:cubicBezTo>
                  <a:pt x="4772566" y="4257401"/>
                  <a:pt x="4771198" y="4270731"/>
                  <a:pt x="4766547" y="4285793"/>
                </a:cubicBezTo>
                <a:lnTo>
                  <a:pt x="4769421" y="4303185"/>
                </a:lnTo>
                <a:cubicBezTo>
                  <a:pt x="4763214" y="4323271"/>
                  <a:pt x="4762236" y="4335349"/>
                  <a:pt x="4766483" y="4339408"/>
                </a:cubicBezTo>
                <a:cubicBezTo>
                  <a:pt x="4770726" y="4343469"/>
                  <a:pt x="4773901" y="4355453"/>
                  <a:pt x="4776002" y="4375356"/>
                </a:cubicBezTo>
                <a:lnTo>
                  <a:pt x="4766142" y="4380561"/>
                </a:lnTo>
                <a:cubicBezTo>
                  <a:pt x="4774814" y="4396990"/>
                  <a:pt x="4775960" y="4411097"/>
                  <a:pt x="4769570" y="4422875"/>
                </a:cubicBezTo>
                <a:cubicBezTo>
                  <a:pt x="4763178" y="4434649"/>
                  <a:pt x="4757656" y="4448073"/>
                  <a:pt x="4753001" y="4463138"/>
                </a:cubicBezTo>
                <a:lnTo>
                  <a:pt x="4728353" y="4476149"/>
                </a:lnTo>
                <a:lnTo>
                  <a:pt x="4738760" y="4495865"/>
                </a:lnTo>
                <a:cubicBezTo>
                  <a:pt x="4719228" y="4514580"/>
                  <a:pt x="4700514" y="4532864"/>
                  <a:pt x="4682618" y="4550716"/>
                </a:cubicBezTo>
                <a:cubicBezTo>
                  <a:pt x="4664727" y="4568565"/>
                  <a:pt x="4644371" y="4587715"/>
                  <a:pt x="4621548" y="4608168"/>
                </a:cubicBezTo>
                <a:cubicBezTo>
                  <a:pt x="4623649" y="4628072"/>
                  <a:pt x="4625070" y="4654635"/>
                  <a:pt x="4625800" y="4687864"/>
                </a:cubicBezTo>
                <a:cubicBezTo>
                  <a:pt x="4626533" y="4721098"/>
                  <a:pt x="4624479" y="4741090"/>
                  <a:pt x="4619641" y="4747847"/>
                </a:cubicBezTo>
                <a:lnTo>
                  <a:pt x="4624846" y="4757707"/>
                </a:lnTo>
                <a:lnTo>
                  <a:pt x="4600198" y="4770718"/>
                </a:lnTo>
                <a:cubicBezTo>
                  <a:pt x="4595359" y="4777474"/>
                  <a:pt x="4586368" y="4784325"/>
                  <a:pt x="4573226" y="4791262"/>
                </a:cubicBezTo>
                <a:cubicBezTo>
                  <a:pt x="4553506" y="4801672"/>
                  <a:pt x="4534080" y="4806672"/>
                  <a:pt x="4514953" y="4806259"/>
                </a:cubicBezTo>
                <a:cubicBezTo>
                  <a:pt x="4495829" y="4805851"/>
                  <a:pt x="4476404" y="4810850"/>
                  <a:pt x="4456688" y="4821258"/>
                </a:cubicBezTo>
                <a:cubicBezTo>
                  <a:pt x="4443541" y="4828197"/>
                  <a:pt x="4434550" y="4835048"/>
                  <a:pt x="4429712" y="4841804"/>
                </a:cubicBezTo>
                <a:lnTo>
                  <a:pt x="4432313" y="4846732"/>
                </a:lnTo>
                <a:cubicBezTo>
                  <a:pt x="4416246" y="4872024"/>
                  <a:pt x="4407051" y="4888433"/>
                  <a:pt x="4404720" y="4895964"/>
                </a:cubicBezTo>
                <a:cubicBezTo>
                  <a:pt x="4402396" y="4903498"/>
                  <a:pt x="4398998" y="4918951"/>
                  <a:pt x="4394524" y="4942320"/>
                </a:cubicBezTo>
                <a:lnTo>
                  <a:pt x="4379736" y="4950126"/>
                </a:lnTo>
                <a:cubicBezTo>
                  <a:pt x="4378184" y="4955148"/>
                  <a:pt x="4377839" y="4958480"/>
                  <a:pt x="4378708" y="4960126"/>
                </a:cubicBezTo>
                <a:cubicBezTo>
                  <a:pt x="4379574" y="4961767"/>
                  <a:pt x="4379236" y="4965101"/>
                  <a:pt x="4377684" y="4970123"/>
                </a:cubicBezTo>
                <a:lnTo>
                  <a:pt x="4274160" y="5024771"/>
                </a:lnTo>
                <a:lnTo>
                  <a:pt x="4268955" y="5014911"/>
                </a:lnTo>
                <a:lnTo>
                  <a:pt x="4187206" y="5039156"/>
                </a:lnTo>
                <a:lnTo>
                  <a:pt x="4179397" y="5024364"/>
                </a:lnTo>
                <a:lnTo>
                  <a:pt x="4075873" y="5079011"/>
                </a:lnTo>
                <a:lnTo>
                  <a:pt x="4070668" y="5069151"/>
                </a:lnTo>
                <a:lnTo>
                  <a:pt x="4026300" y="5092572"/>
                </a:lnTo>
                <a:cubicBezTo>
                  <a:pt x="4024748" y="5097594"/>
                  <a:pt x="4024404" y="5100926"/>
                  <a:pt x="4025272" y="5102572"/>
                </a:cubicBezTo>
                <a:cubicBezTo>
                  <a:pt x="4026138" y="5104213"/>
                  <a:pt x="4025800" y="5107547"/>
                  <a:pt x="4024249" y="5112569"/>
                </a:cubicBezTo>
                <a:lnTo>
                  <a:pt x="3999601" y="5125580"/>
                </a:lnTo>
                <a:lnTo>
                  <a:pt x="4004806" y="5135440"/>
                </a:lnTo>
                <a:lnTo>
                  <a:pt x="3990018" y="5143246"/>
                </a:lnTo>
                <a:lnTo>
                  <a:pt x="3995220" y="5153102"/>
                </a:lnTo>
                <a:lnTo>
                  <a:pt x="3931132" y="5186932"/>
                </a:lnTo>
                <a:cubicBezTo>
                  <a:pt x="3902373" y="5164296"/>
                  <a:pt x="3870124" y="5152954"/>
                  <a:pt x="3834383" y="5152912"/>
                </a:cubicBezTo>
                <a:cubicBezTo>
                  <a:pt x="3798640" y="5152866"/>
                  <a:pt x="3763377" y="5155722"/>
                  <a:pt x="3728592" y="5161477"/>
                </a:cubicBezTo>
                <a:cubicBezTo>
                  <a:pt x="3693814" y="5167233"/>
                  <a:pt x="3659029" y="5172988"/>
                  <a:pt x="3624248" y="5178740"/>
                </a:cubicBezTo>
                <a:cubicBezTo>
                  <a:pt x="3589463" y="5184495"/>
                  <a:pt x="3554499" y="5181938"/>
                  <a:pt x="3519350" y="5171081"/>
                </a:cubicBezTo>
                <a:lnTo>
                  <a:pt x="3509490" y="5176286"/>
                </a:lnTo>
                <a:lnTo>
                  <a:pt x="3499081" y="5156566"/>
                </a:lnTo>
                <a:cubicBezTo>
                  <a:pt x="3495794" y="5158300"/>
                  <a:pt x="3492896" y="5158778"/>
                  <a:pt x="3490384" y="5158006"/>
                </a:cubicBezTo>
                <a:cubicBezTo>
                  <a:pt x="3487874" y="5157227"/>
                  <a:pt x="3484976" y="5157704"/>
                  <a:pt x="3481689" y="5159439"/>
                </a:cubicBezTo>
                <a:lnTo>
                  <a:pt x="3463473" y="5124931"/>
                </a:lnTo>
                <a:lnTo>
                  <a:pt x="3453613" y="5130136"/>
                </a:lnTo>
                <a:lnTo>
                  <a:pt x="3440602" y="5105488"/>
                </a:lnTo>
                <a:cubicBezTo>
                  <a:pt x="3430559" y="5102385"/>
                  <a:pt x="3420084" y="5098463"/>
                  <a:pt x="3409174" y="5093718"/>
                </a:cubicBezTo>
                <a:cubicBezTo>
                  <a:pt x="3398262" y="5088969"/>
                  <a:pt x="3387789" y="5085041"/>
                  <a:pt x="3377746" y="5081937"/>
                </a:cubicBezTo>
                <a:lnTo>
                  <a:pt x="3362953" y="5089746"/>
                </a:lnTo>
                <a:cubicBezTo>
                  <a:pt x="3362953" y="5089746"/>
                  <a:pt x="3356199" y="5084912"/>
                  <a:pt x="3342690" y="5075233"/>
                </a:cubicBezTo>
                <a:lnTo>
                  <a:pt x="3313110" y="5090847"/>
                </a:lnTo>
                <a:cubicBezTo>
                  <a:pt x="3308088" y="5089296"/>
                  <a:pt x="3305147" y="5087698"/>
                  <a:pt x="3304278" y="5086052"/>
                </a:cubicBezTo>
                <a:cubicBezTo>
                  <a:pt x="3303412" y="5084411"/>
                  <a:pt x="3300463" y="5082812"/>
                  <a:pt x="3295442" y="5081260"/>
                </a:cubicBezTo>
                <a:lnTo>
                  <a:pt x="3270794" y="5094271"/>
                </a:lnTo>
                <a:cubicBezTo>
                  <a:pt x="3269059" y="5090984"/>
                  <a:pt x="3266937" y="5088959"/>
                  <a:pt x="3264428" y="5088180"/>
                </a:cubicBezTo>
                <a:cubicBezTo>
                  <a:pt x="3261916" y="5087407"/>
                  <a:pt x="3259795" y="5085371"/>
                  <a:pt x="3258060" y="5082084"/>
                </a:cubicBezTo>
                <a:lnTo>
                  <a:pt x="3238340" y="5092494"/>
                </a:lnTo>
                <a:lnTo>
                  <a:pt x="3233135" y="5082634"/>
                </a:lnTo>
                <a:cubicBezTo>
                  <a:pt x="3199904" y="5083371"/>
                  <a:pt x="3181074" y="5077553"/>
                  <a:pt x="3176646" y="5065179"/>
                </a:cubicBezTo>
                <a:cubicBezTo>
                  <a:pt x="3172216" y="5052811"/>
                  <a:pt x="3157446" y="5042746"/>
                  <a:pt x="3132342" y="5034985"/>
                </a:cubicBezTo>
                <a:lnTo>
                  <a:pt x="3108924" y="4990621"/>
                </a:lnTo>
                <a:lnTo>
                  <a:pt x="3099064" y="4995826"/>
                </a:lnTo>
                <a:lnTo>
                  <a:pt x="3067835" y="4936666"/>
                </a:lnTo>
                <a:lnTo>
                  <a:pt x="3057974" y="4941871"/>
                </a:lnTo>
                <a:lnTo>
                  <a:pt x="3050168" y="4927083"/>
                </a:lnTo>
                <a:cubicBezTo>
                  <a:pt x="3021593" y="4912755"/>
                  <a:pt x="2993062" y="4900496"/>
                  <a:pt x="2964580" y="4890322"/>
                </a:cubicBezTo>
                <a:cubicBezTo>
                  <a:pt x="2936092" y="4880145"/>
                  <a:pt x="2913175" y="4858622"/>
                  <a:pt x="2895828" y="4825759"/>
                </a:cubicBezTo>
                <a:cubicBezTo>
                  <a:pt x="2887153" y="4809326"/>
                  <a:pt x="2884462" y="4800243"/>
                  <a:pt x="2887749" y="4798508"/>
                </a:cubicBezTo>
                <a:cubicBezTo>
                  <a:pt x="2891036" y="4796773"/>
                  <a:pt x="2888340" y="4787692"/>
                  <a:pt x="2879666" y="4771259"/>
                </a:cubicBezTo>
                <a:lnTo>
                  <a:pt x="2869806" y="4776464"/>
                </a:lnTo>
                <a:lnTo>
                  <a:pt x="2861999" y="4761676"/>
                </a:lnTo>
                <a:cubicBezTo>
                  <a:pt x="2855426" y="4765146"/>
                  <a:pt x="2846637" y="4762426"/>
                  <a:pt x="2835638" y="4753526"/>
                </a:cubicBezTo>
                <a:cubicBezTo>
                  <a:pt x="2824635" y="4744629"/>
                  <a:pt x="2811604" y="4737848"/>
                  <a:pt x="2796539" y="4733193"/>
                </a:cubicBezTo>
                <a:lnTo>
                  <a:pt x="2788733" y="4718405"/>
                </a:lnTo>
                <a:cubicBezTo>
                  <a:pt x="2775220" y="4708728"/>
                  <a:pt x="2766818" y="4704758"/>
                  <a:pt x="2763531" y="4706493"/>
                </a:cubicBezTo>
                <a:cubicBezTo>
                  <a:pt x="2760249" y="4708226"/>
                  <a:pt x="2750891" y="4698459"/>
                  <a:pt x="2735460" y="4677188"/>
                </a:cubicBezTo>
                <a:cubicBezTo>
                  <a:pt x="2736831" y="4663862"/>
                  <a:pt x="2734474" y="4651447"/>
                  <a:pt x="2728400" y="4639941"/>
                </a:cubicBezTo>
                <a:cubicBezTo>
                  <a:pt x="2722329" y="4628440"/>
                  <a:pt x="2716603" y="4613606"/>
                  <a:pt x="2711215" y="4595438"/>
                </a:cubicBezTo>
                <a:lnTo>
                  <a:pt x="2721075" y="4590233"/>
                </a:lnTo>
                <a:lnTo>
                  <a:pt x="2700257" y="4550797"/>
                </a:lnTo>
                <a:lnTo>
                  <a:pt x="2710118" y="4545592"/>
                </a:lnTo>
                <a:lnTo>
                  <a:pt x="2697104" y="4520940"/>
                </a:lnTo>
                <a:cubicBezTo>
                  <a:pt x="2700391" y="4519205"/>
                  <a:pt x="2702423" y="4517086"/>
                  <a:pt x="2703195" y="4514574"/>
                </a:cubicBezTo>
                <a:cubicBezTo>
                  <a:pt x="2703974" y="4512064"/>
                  <a:pt x="2706004" y="4509941"/>
                  <a:pt x="2709291" y="4508206"/>
                </a:cubicBezTo>
                <a:lnTo>
                  <a:pt x="2701485" y="4493418"/>
                </a:lnTo>
                <a:cubicBezTo>
                  <a:pt x="2709243" y="4468310"/>
                  <a:pt x="2711775" y="4451215"/>
                  <a:pt x="2709078" y="4442130"/>
                </a:cubicBezTo>
                <a:cubicBezTo>
                  <a:pt x="2706387" y="4433047"/>
                  <a:pt x="2698965" y="4417004"/>
                  <a:pt x="2686820" y="4393997"/>
                </a:cubicBezTo>
                <a:lnTo>
                  <a:pt x="2696680" y="4388793"/>
                </a:lnTo>
                <a:lnTo>
                  <a:pt x="2681068" y="4359217"/>
                </a:lnTo>
                <a:lnTo>
                  <a:pt x="2671208" y="4364422"/>
                </a:lnTo>
                <a:lnTo>
                  <a:pt x="2658474" y="4352235"/>
                </a:lnTo>
                <a:cubicBezTo>
                  <a:pt x="2651717" y="4347397"/>
                  <a:pt x="2647907" y="4344154"/>
                  <a:pt x="2647041" y="4342512"/>
                </a:cubicBezTo>
                <a:cubicBezTo>
                  <a:pt x="2646172" y="4340867"/>
                  <a:pt x="2642357" y="4337626"/>
                  <a:pt x="2635601" y="4332787"/>
                </a:cubicBezTo>
                <a:lnTo>
                  <a:pt x="2614653" y="4400576"/>
                </a:lnTo>
                <a:lnTo>
                  <a:pt x="2607124" y="4398250"/>
                </a:lnTo>
                <a:lnTo>
                  <a:pt x="2597814" y="4428380"/>
                </a:lnTo>
                <a:cubicBezTo>
                  <a:pt x="2614795" y="4444625"/>
                  <a:pt x="2625021" y="4456037"/>
                  <a:pt x="2628491" y="4462611"/>
                </a:cubicBezTo>
                <a:cubicBezTo>
                  <a:pt x="2637166" y="4479044"/>
                  <a:pt x="2637715" y="4503969"/>
                  <a:pt x="2630142" y="4537379"/>
                </a:cubicBezTo>
                <a:cubicBezTo>
                  <a:pt x="2606952" y="4541215"/>
                  <a:pt x="2590429" y="4545735"/>
                  <a:pt x="2580569" y="4550939"/>
                </a:cubicBezTo>
                <a:cubicBezTo>
                  <a:pt x="2557562" y="4563084"/>
                  <a:pt x="2526205" y="4611153"/>
                  <a:pt x="2486500" y="4695150"/>
                </a:cubicBezTo>
                <a:cubicBezTo>
                  <a:pt x="2491522" y="4696702"/>
                  <a:pt x="2496638" y="4702406"/>
                  <a:pt x="2501840" y="4712262"/>
                </a:cubicBezTo>
                <a:cubicBezTo>
                  <a:pt x="2505310" y="4718835"/>
                  <a:pt x="2507523" y="4725020"/>
                  <a:pt x="2508485" y="4730819"/>
                </a:cubicBezTo>
                <a:cubicBezTo>
                  <a:pt x="2509441" y="4736615"/>
                  <a:pt x="2511656" y="4742805"/>
                  <a:pt x="2515124" y="4749374"/>
                </a:cubicBezTo>
                <a:cubicBezTo>
                  <a:pt x="2521880" y="4754212"/>
                  <a:pt x="2526513" y="4757021"/>
                  <a:pt x="2529025" y="4757793"/>
                </a:cubicBezTo>
                <a:cubicBezTo>
                  <a:pt x="2531535" y="4758573"/>
                  <a:pt x="2536173" y="4761379"/>
                  <a:pt x="2542929" y="4766217"/>
                </a:cubicBezTo>
                <a:lnTo>
                  <a:pt x="2533340" y="4783882"/>
                </a:lnTo>
                <a:lnTo>
                  <a:pt x="2545803" y="4783609"/>
                </a:lnTo>
                <a:lnTo>
                  <a:pt x="2551008" y="4793469"/>
                </a:lnTo>
                <a:cubicBezTo>
                  <a:pt x="2552743" y="4796756"/>
                  <a:pt x="2551968" y="4799263"/>
                  <a:pt x="2548682" y="4800998"/>
                </a:cubicBezTo>
                <a:lnTo>
                  <a:pt x="2543749" y="4803602"/>
                </a:lnTo>
                <a:lnTo>
                  <a:pt x="2546353" y="4808534"/>
                </a:lnTo>
                <a:cubicBezTo>
                  <a:pt x="2546353" y="4808534"/>
                  <a:pt x="2551372" y="4810081"/>
                  <a:pt x="2561415" y="4813185"/>
                </a:cubicBezTo>
                <a:lnTo>
                  <a:pt x="2554436" y="4835783"/>
                </a:lnTo>
                <a:cubicBezTo>
                  <a:pt x="2520836" y="4819899"/>
                  <a:pt x="2488882" y="4803147"/>
                  <a:pt x="2458571" y="4785533"/>
                </a:cubicBezTo>
                <a:cubicBezTo>
                  <a:pt x="2428258" y="4767914"/>
                  <a:pt x="2395898" y="4770290"/>
                  <a:pt x="2361479" y="4792661"/>
                </a:cubicBezTo>
                <a:lnTo>
                  <a:pt x="2356824" y="4807726"/>
                </a:lnTo>
                <a:lnTo>
                  <a:pt x="2349293" y="4805395"/>
                </a:lnTo>
                <a:lnTo>
                  <a:pt x="2323690" y="4888249"/>
                </a:lnTo>
                <a:lnTo>
                  <a:pt x="2289182" y="4906465"/>
                </a:lnTo>
                <a:lnTo>
                  <a:pt x="2256456" y="4892224"/>
                </a:lnTo>
                <a:cubicBezTo>
                  <a:pt x="2246779" y="4905737"/>
                  <a:pt x="2240299" y="4913360"/>
                  <a:pt x="2237013" y="4915095"/>
                </a:cubicBezTo>
                <a:cubicBezTo>
                  <a:pt x="2230439" y="4918565"/>
                  <a:pt x="2224638" y="4919523"/>
                  <a:pt x="2219617" y="4917971"/>
                </a:cubicBezTo>
                <a:lnTo>
                  <a:pt x="2212912" y="4953027"/>
                </a:lnTo>
                <a:cubicBezTo>
                  <a:pt x="2218117" y="4962887"/>
                  <a:pt x="2219507" y="4969506"/>
                  <a:pt x="2217089" y="4972887"/>
                </a:cubicBezTo>
                <a:cubicBezTo>
                  <a:pt x="2214669" y="4976263"/>
                  <a:pt x="2213551" y="4982107"/>
                  <a:pt x="2213734" y="4990415"/>
                </a:cubicBezTo>
                <a:cubicBezTo>
                  <a:pt x="2213734" y="4990415"/>
                  <a:pt x="2220491" y="4995254"/>
                  <a:pt x="2234004" y="5004931"/>
                </a:cubicBezTo>
                <a:lnTo>
                  <a:pt x="2217439" y="5045191"/>
                </a:lnTo>
                <a:cubicBezTo>
                  <a:pt x="2207396" y="5042087"/>
                  <a:pt x="2198265" y="5042705"/>
                  <a:pt x="2190050" y="5047041"/>
                </a:cubicBezTo>
                <a:cubicBezTo>
                  <a:pt x="2181831" y="5051380"/>
                  <a:pt x="2175212" y="5052770"/>
                  <a:pt x="2170191" y="5051218"/>
                </a:cubicBezTo>
                <a:lnTo>
                  <a:pt x="2177449" y="5041085"/>
                </a:lnTo>
                <a:lnTo>
                  <a:pt x="2154855" y="5034104"/>
                </a:lnTo>
                <a:cubicBezTo>
                  <a:pt x="2156407" y="5029082"/>
                  <a:pt x="2155445" y="5023283"/>
                  <a:pt x="2151977" y="5016715"/>
                </a:cubicBezTo>
                <a:cubicBezTo>
                  <a:pt x="2141751" y="5005303"/>
                  <a:pt x="2131184" y="4997221"/>
                  <a:pt x="2120274" y="4992477"/>
                </a:cubicBezTo>
                <a:cubicBezTo>
                  <a:pt x="2109362" y="4987728"/>
                  <a:pt x="2095511" y="4981385"/>
                  <a:pt x="2078711" y="4973443"/>
                </a:cubicBezTo>
                <a:cubicBezTo>
                  <a:pt x="2072138" y="4976913"/>
                  <a:pt x="2068462" y="4979905"/>
                  <a:pt x="2067687" y="4982413"/>
                </a:cubicBezTo>
                <a:cubicBezTo>
                  <a:pt x="2066908" y="4984923"/>
                  <a:pt x="2063238" y="4987912"/>
                  <a:pt x="2056664" y="4991382"/>
                </a:cubicBezTo>
                <a:cubicBezTo>
                  <a:pt x="2050091" y="4994852"/>
                  <a:pt x="2043083" y="4997499"/>
                  <a:pt x="2035643" y="4999328"/>
                </a:cubicBezTo>
                <a:cubicBezTo>
                  <a:pt x="2028204" y="5001157"/>
                  <a:pt x="2021196" y="5003804"/>
                  <a:pt x="2014623" y="5007274"/>
                </a:cubicBezTo>
                <a:lnTo>
                  <a:pt x="2002166" y="5007549"/>
                </a:lnTo>
                <a:cubicBezTo>
                  <a:pt x="1998879" y="5009284"/>
                  <a:pt x="1994473" y="5016859"/>
                  <a:pt x="1988949" y="5030278"/>
                </a:cubicBezTo>
                <a:cubicBezTo>
                  <a:pt x="1983427" y="5043702"/>
                  <a:pt x="1980758" y="5054568"/>
                  <a:pt x="1980941" y="5062876"/>
                </a:cubicBezTo>
                <a:lnTo>
                  <a:pt x="1988471" y="5065203"/>
                </a:lnTo>
                <a:cubicBezTo>
                  <a:pt x="1983637" y="5071957"/>
                  <a:pt x="1978798" y="5078714"/>
                  <a:pt x="1973960" y="5085470"/>
                </a:cubicBezTo>
                <a:cubicBezTo>
                  <a:pt x="1969121" y="5092227"/>
                  <a:pt x="1965149" y="5100624"/>
                  <a:pt x="1962046" y="5110668"/>
                </a:cubicBezTo>
                <a:cubicBezTo>
                  <a:pt x="1948716" y="5109299"/>
                  <a:pt x="1935436" y="5110008"/>
                  <a:pt x="1922195" y="5112795"/>
                </a:cubicBezTo>
                <a:cubicBezTo>
                  <a:pt x="1908959" y="5115580"/>
                  <a:pt x="1895673" y="5116287"/>
                  <a:pt x="1882350" y="5114920"/>
                </a:cubicBezTo>
                <a:cubicBezTo>
                  <a:pt x="1875776" y="5118390"/>
                  <a:pt x="1871710" y="5122635"/>
                  <a:pt x="1870159" y="5127656"/>
                </a:cubicBezTo>
                <a:cubicBezTo>
                  <a:pt x="1868607" y="5132678"/>
                  <a:pt x="1865414" y="5138566"/>
                  <a:pt x="1860576" y="5145323"/>
                </a:cubicBezTo>
                <a:lnTo>
                  <a:pt x="1853044" y="5142992"/>
                </a:lnTo>
                <a:cubicBezTo>
                  <a:pt x="1843367" y="5156505"/>
                  <a:pt x="1838669" y="5169494"/>
                  <a:pt x="1838941" y="5181958"/>
                </a:cubicBezTo>
                <a:cubicBezTo>
                  <a:pt x="1839216" y="5194415"/>
                  <a:pt x="1836069" y="5202383"/>
                  <a:pt x="1829496" y="5205853"/>
                </a:cubicBezTo>
                <a:cubicBezTo>
                  <a:pt x="1816349" y="5212792"/>
                  <a:pt x="1798774" y="5207358"/>
                  <a:pt x="1776772" y="5189560"/>
                </a:cubicBezTo>
                <a:lnTo>
                  <a:pt x="1781427" y="5174496"/>
                </a:lnTo>
                <a:cubicBezTo>
                  <a:pt x="1776222" y="5164635"/>
                  <a:pt x="1772704" y="5155989"/>
                  <a:pt x="1770880" y="5148547"/>
                </a:cubicBezTo>
                <a:cubicBezTo>
                  <a:pt x="1769051" y="5141107"/>
                  <a:pt x="1766404" y="5134100"/>
                  <a:pt x="1762934" y="5127526"/>
                </a:cubicBezTo>
                <a:cubicBezTo>
                  <a:pt x="1759464" y="5120953"/>
                  <a:pt x="1748465" y="5112053"/>
                  <a:pt x="1729930" y="5100824"/>
                </a:cubicBezTo>
                <a:cubicBezTo>
                  <a:pt x="1717150" y="5124381"/>
                  <a:pt x="1708479" y="5145768"/>
                  <a:pt x="1703918" y="5164986"/>
                </a:cubicBezTo>
                <a:cubicBezTo>
                  <a:pt x="1699354" y="5184199"/>
                  <a:pt x="1704009" y="5206958"/>
                  <a:pt x="1717889" y="5233251"/>
                </a:cubicBezTo>
                <a:cubicBezTo>
                  <a:pt x="1726561" y="5249680"/>
                  <a:pt x="1737999" y="5259400"/>
                  <a:pt x="1752197" y="5262414"/>
                </a:cubicBezTo>
                <a:cubicBezTo>
                  <a:pt x="1766393" y="5265424"/>
                  <a:pt x="1782755" y="5272545"/>
                  <a:pt x="1801290" y="5283774"/>
                </a:cubicBezTo>
                <a:lnTo>
                  <a:pt x="1794031" y="5293907"/>
                </a:lnTo>
                <a:cubicBezTo>
                  <a:pt x="1804074" y="5297010"/>
                  <a:pt x="1812088" y="5302237"/>
                  <a:pt x="1818065" y="5309585"/>
                </a:cubicBezTo>
                <a:cubicBezTo>
                  <a:pt x="1824049" y="5316936"/>
                  <a:pt x="1832061" y="5322158"/>
                  <a:pt x="1842099" y="5325264"/>
                </a:cubicBezTo>
                <a:lnTo>
                  <a:pt x="1839775" y="5332797"/>
                </a:lnTo>
                <a:cubicBezTo>
                  <a:pt x="1851917" y="5355800"/>
                  <a:pt x="1864745" y="5372139"/>
                  <a:pt x="1878258" y="5381816"/>
                </a:cubicBezTo>
                <a:cubicBezTo>
                  <a:pt x="1876890" y="5395146"/>
                  <a:pt x="1879242" y="5407564"/>
                  <a:pt x="1885314" y="5419065"/>
                </a:cubicBezTo>
                <a:cubicBezTo>
                  <a:pt x="1891385" y="5430566"/>
                  <a:pt x="1894514" y="5440470"/>
                  <a:pt x="1894697" y="5448778"/>
                </a:cubicBezTo>
                <a:lnTo>
                  <a:pt x="1883061" y="5486437"/>
                </a:lnTo>
                <a:cubicBezTo>
                  <a:pt x="1888078" y="5487991"/>
                  <a:pt x="1892327" y="5492055"/>
                  <a:pt x="1895797" y="5498628"/>
                </a:cubicBezTo>
                <a:cubicBezTo>
                  <a:pt x="1902734" y="5511770"/>
                  <a:pt x="1904746" y="5527518"/>
                  <a:pt x="1901826" y="5545870"/>
                </a:cubicBezTo>
                <a:cubicBezTo>
                  <a:pt x="1911865" y="5548976"/>
                  <a:pt x="1917369" y="5553423"/>
                  <a:pt x="1918327" y="5559224"/>
                </a:cubicBezTo>
                <a:cubicBezTo>
                  <a:pt x="1919287" y="5565018"/>
                  <a:pt x="1924786" y="5569468"/>
                  <a:pt x="1934830" y="5572572"/>
                </a:cubicBezTo>
                <a:cubicBezTo>
                  <a:pt x="1935379" y="5597497"/>
                  <a:pt x="1936523" y="5611599"/>
                  <a:pt x="1938258" y="5614886"/>
                </a:cubicBezTo>
                <a:cubicBezTo>
                  <a:pt x="1939993" y="5618173"/>
                  <a:pt x="1930316" y="5631686"/>
                  <a:pt x="1909227" y="5655426"/>
                </a:cubicBezTo>
                <a:cubicBezTo>
                  <a:pt x="1892794" y="5664100"/>
                  <a:pt x="1879080" y="5663987"/>
                  <a:pt x="1868074" y="5655085"/>
                </a:cubicBezTo>
                <a:cubicBezTo>
                  <a:pt x="1857075" y="5646185"/>
                  <a:pt x="1849841" y="5638448"/>
                  <a:pt x="1846371" y="5631875"/>
                </a:cubicBezTo>
                <a:cubicBezTo>
                  <a:pt x="1842901" y="5625301"/>
                  <a:pt x="1840983" y="5613706"/>
                  <a:pt x="1840616" y="5597090"/>
                </a:cubicBezTo>
                <a:lnTo>
                  <a:pt x="1833083" y="5594765"/>
                </a:lnTo>
                <a:lnTo>
                  <a:pt x="1840064" y="5572171"/>
                </a:lnTo>
                <a:lnTo>
                  <a:pt x="1822400" y="5562582"/>
                </a:lnTo>
                <a:cubicBezTo>
                  <a:pt x="1820485" y="5550991"/>
                  <a:pt x="1816921" y="5540265"/>
                  <a:pt x="1811716" y="5530405"/>
                </a:cubicBezTo>
                <a:cubicBezTo>
                  <a:pt x="1806511" y="5520545"/>
                  <a:pt x="1802081" y="5508177"/>
                  <a:pt x="1798428" y="5493295"/>
                </a:cubicBezTo>
                <a:lnTo>
                  <a:pt x="1783367" y="5488638"/>
                </a:lnTo>
                <a:cubicBezTo>
                  <a:pt x="1774693" y="5472204"/>
                  <a:pt x="1766404" y="5454521"/>
                  <a:pt x="1758509" y="5435577"/>
                </a:cubicBezTo>
                <a:cubicBezTo>
                  <a:pt x="1750606" y="5416632"/>
                  <a:pt x="1742322" y="5398946"/>
                  <a:pt x="1733648" y="5382513"/>
                </a:cubicBezTo>
                <a:cubicBezTo>
                  <a:pt x="1730178" y="5375939"/>
                  <a:pt x="1726319" y="5370623"/>
                  <a:pt x="1722077" y="5366561"/>
                </a:cubicBezTo>
                <a:cubicBezTo>
                  <a:pt x="1717828" y="5362498"/>
                  <a:pt x="1713974" y="5357179"/>
                  <a:pt x="1710504" y="5350606"/>
                </a:cubicBezTo>
                <a:lnTo>
                  <a:pt x="1712553" y="5330616"/>
                </a:lnTo>
                <a:cubicBezTo>
                  <a:pt x="1710818" y="5327329"/>
                  <a:pt x="1708700" y="5325297"/>
                  <a:pt x="1706185" y="5324520"/>
                </a:cubicBezTo>
                <a:cubicBezTo>
                  <a:pt x="1703678" y="5323745"/>
                  <a:pt x="1701554" y="5321716"/>
                  <a:pt x="1699820" y="5318429"/>
                </a:cubicBezTo>
                <a:lnTo>
                  <a:pt x="1704475" y="5303364"/>
                </a:lnTo>
                <a:cubicBezTo>
                  <a:pt x="1702740" y="5300077"/>
                  <a:pt x="1700616" y="5298048"/>
                  <a:pt x="1698107" y="5297268"/>
                </a:cubicBezTo>
                <a:cubicBezTo>
                  <a:pt x="1695595" y="5296496"/>
                  <a:pt x="1693471" y="5294466"/>
                  <a:pt x="1691736" y="5291180"/>
                </a:cubicBezTo>
                <a:cubicBezTo>
                  <a:pt x="1691553" y="5282871"/>
                  <a:pt x="1691802" y="5275381"/>
                  <a:pt x="1692487" y="5268719"/>
                </a:cubicBezTo>
                <a:cubicBezTo>
                  <a:pt x="1693173" y="5262056"/>
                  <a:pt x="1693424" y="5254570"/>
                  <a:pt x="1693241" y="5246262"/>
                </a:cubicBezTo>
                <a:cubicBezTo>
                  <a:pt x="1686301" y="5233115"/>
                  <a:pt x="1680323" y="5225767"/>
                  <a:pt x="1675302" y="5224215"/>
                </a:cubicBezTo>
                <a:cubicBezTo>
                  <a:pt x="1678405" y="5214172"/>
                  <a:pt x="1679472" y="5206250"/>
                  <a:pt x="1678517" y="5200454"/>
                </a:cubicBezTo>
                <a:cubicBezTo>
                  <a:pt x="1677554" y="5194655"/>
                  <a:pt x="1678628" y="5186735"/>
                  <a:pt x="1681734" y="5176696"/>
                </a:cubicBezTo>
                <a:cubicBezTo>
                  <a:pt x="1676712" y="5175145"/>
                  <a:pt x="1672463" y="5171081"/>
                  <a:pt x="1668993" y="5164508"/>
                </a:cubicBezTo>
                <a:lnTo>
                  <a:pt x="1671047" y="5144515"/>
                </a:lnTo>
                <a:cubicBezTo>
                  <a:pt x="1662372" y="5128081"/>
                  <a:pt x="1648909" y="5120482"/>
                  <a:pt x="1630647" y="5121717"/>
                </a:cubicBezTo>
                <a:cubicBezTo>
                  <a:pt x="1612389" y="5122950"/>
                  <a:pt x="1594954" y="5123748"/>
                  <a:pt x="1578338" y="5124115"/>
                </a:cubicBezTo>
                <a:cubicBezTo>
                  <a:pt x="1565374" y="5139363"/>
                  <a:pt x="1554874" y="5153311"/>
                  <a:pt x="1546843" y="5165955"/>
                </a:cubicBezTo>
                <a:cubicBezTo>
                  <a:pt x="1538812" y="5178600"/>
                  <a:pt x="1528312" y="5192547"/>
                  <a:pt x="1515349" y="5207795"/>
                </a:cubicBezTo>
                <a:cubicBezTo>
                  <a:pt x="1498736" y="5208159"/>
                  <a:pt x="1472077" y="5205422"/>
                  <a:pt x="1435373" y="5199582"/>
                </a:cubicBezTo>
                <a:lnTo>
                  <a:pt x="1437704" y="5192051"/>
                </a:lnTo>
                <a:lnTo>
                  <a:pt x="1422639" y="5187395"/>
                </a:lnTo>
                <a:lnTo>
                  <a:pt x="1424966" y="5179866"/>
                </a:lnTo>
                <a:lnTo>
                  <a:pt x="1394841" y="5170554"/>
                </a:lnTo>
                <a:lnTo>
                  <a:pt x="1397165" y="5163020"/>
                </a:lnTo>
                <a:cubicBezTo>
                  <a:pt x="1360468" y="5157182"/>
                  <a:pt x="1326229" y="5150041"/>
                  <a:pt x="1294458" y="5141597"/>
                </a:cubicBezTo>
                <a:cubicBezTo>
                  <a:pt x="1262689" y="5133157"/>
                  <a:pt x="1228450" y="5126016"/>
                  <a:pt x="1191751" y="5120173"/>
                </a:cubicBezTo>
                <a:cubicBezTo>
                  <a:pt x="1183626" y="5128665"/>
                  <a:pt x="1175113" y="5138413"/>
                  <a:pt x="1166213" y="5149412"/>
                </a:cubicBezTo>
                <a:cubicBezTo>
                  <a:pt x="1157315" y="5160416"/>
                  <a:pt x="1147933" y="5168519"/>
                  <a:pt x="1138073" y="5173724"/>
                </a:cubicBezTo>
                <a:cubicBezTo>
                  <a:pt x="1121644" y="5182396"/>
                  <a:pt x="1103382" y="5183631"/>
                  <a:pt x="1083295" y="5177424"/>
                </a:cubicBezTo>
                <a:cubicBezTo>
                  <a:pt x="1082928" y="5160807"/>
                  <a:pt x="1080626" y="5150467"/>
                  <a:pt x="1076379" y="5146408"/>
                </a:cubicBezTo>
                <a:cubicBezTo>
                  <a:pt x="1072135" y="5142342"/>
                  <a:pt x="1073115" y="5130269"/>
                  <a:pt x="1079322" y="5110183"/>
                </a:cubicBezTo>
                <a:lnTo>
                  <a:pt x="1069187" y="5102931"/>
                </a:lnTo>
                <a:cubicBezTo>
                  <a:pt x="1069004" y="5094622"/>
                  <a:pt x="1069687" y="5087955"/>
                  <a:pt x="1071238" y="5082933"/>
                </a:cubicBezTo>
                <a:cubicBezTo>
                  <a:pt x="1072790" y="5077912"/>
                  <a:pt x="1073476" y="5071249"/>
                  <a:pt x="1073293" y="5062941"/>
                </a:cubicBezTo>
                <a:cubicBezTo>
                  <a:pt x="1058228" y="5058285"/>
                  <a:pt x="1038920" y="5049569"/>
                  <a:pt x="1015364" y="5036788"/>
                </a:cubicBezTo>
                <a:lnTo>
                  <a:pt x="980031" y="5017622"/>
                </a:lnTo>
                <a:lnTo>
                  <a:pt x="977705" y="5025152"/>
                </a:lnTo>
                <a:lnTo>
                  <a:pt x="950179" y="5020773"/>
                </a:lnTo>
                <a:lnTo>
                  <a:pt x="950456" y="5033235"/>
                </a:lnTo>
                <a:cubicBezTo>
                  <a:pt x="940596" y="5038440"/>
                  <a:pt x="934795" y="5039398"/>
                  <a:pt x="933060" y="5036111"/>
                </a:cubicBezTo>
                <a:lnTo>
                  <a:pt x="930458" y="5031183"/>
                </a:lnTo>
                <a:cubicBezTo>
                  <a:pt x="930458" y="5031183"/>
                  <a:pt x="925624" y="5037937"/>
                  <a:pt x="915948" y="5051451"/>
                </a:cubicBezTo>
                <a:cubicBezTo>
                  <a:pt x="905904" y="5048347"/>
                  <a:pt x="896727" y="5046885"/>
                  <a:pt x="888419" y="5047068"/>
                </a:cubicBezTo>
                <a:cubicBezTo>
                  <a:pt x="880111" y="5047251"/>
                  <a:pt x="870936" y="5045793"/>
                  <a:pt x="860893" y="5042690"/>
                </a:cubicBezTo>
                <a:cubicBezTo>
                  <a:pt x="859158" y="5039403"/>
                  <a:pt x="859114" y="5037328"/>
                  <a:pt x="860755" y="5036461"/>
                </a:cubicBezTo>
                <a:cubicBezTo>
                  <a:pt x="862401" y="5035593"/>
                  <a:pt x="862355" y="5033513"/>
                  <a:pt x="860620" y="5030226"/>
                </a:cubicBezTo>
                <a:cubicBezTo>
                  <a:pt x="858885" y="5026940"/>
                  <a:pt x="855505" y="5024521"/>
                  <a:pt x="850483" y="5022970"/>
                </a:cubicBezTo>
                <a:lnTo>
                  <a:pt x="859796" y="4992844"/>
                </a:lnTo>
                <a:cubicBezTo>
                  <a:pt x="862899" y="4982801"/>
                  <a:pt x="865180" y="4973192"/>
                  <a:pt x="866638" y="4964017"/>
                </a:cubicBezTo>
                <a:cubicBezTo>
                  <a:pt x="868100" y="4954840"/>
                  <a:pt x="866228" y="4945325"/>
                  <a:pt x="861023" y="4935465"/>
                </a:cubicBezTo>
                <a:cubicBezTo>
                  <a:pt x="855818" y="4925605"/>
                  <a:pt x="850707" y="4919898"/>
                  <a:pt x="845686" y="4918346"/>
                </a:cubicBezTo>
                <a:lnTo>
                  <a:pt x="848012" y="4910817"/>
                </a:lnTo>
                <a:lnTo>
                  <a:pt x="825418" y="4903836"/>
                </a:lnTo>
                <a:lnTo>
                  <a:pt x="827742" y="4896302"/>
                </a:lnTo>
                <a:lnTo>
                  <a:pt x="790083" y="4884665"/>
                </a:lnTo>
                <a:lnTo>
                  <a:pt x="784878" y="4874805"/>
                </a:lnTo>
                <a:lnTo>
                  <a:pt x="782554" y="4882339"/>
                </a:lnTo>
                <a:cubicBezTo>
                  <a:pt x="777533" y="4880787"/>
                  <a:pt x="766710" y="4880193"/>
                  <a:pt x="750098" y="4880557"/>
                </a:cubicBezTo>
                <a:lnTo>
                  <a:pt x="735855" y="4913291"/>
                </a:lnTo>
                <a:cubicBezTo>
                  <a:pt x="726000" y="4918493"/>
                  <a:pt x="718215" y="4923655"/>
                  <a:pt x="712508" y="4928766"/>
                </a:cubicBezTo>
                <a:cubicBezTo>
                  <a:pt x="706803" y="4933881"/>
                  <a:pt x="699021" y="4939036"/>
                  <a:pt x="689161" y="4944241"/>
                </a:cubicBezTo>
                <a:cubicBezTo>
                  <a:pt x="679301" y="4949445"/>
                  <a:pt x="662691" y="4949814"/>
                  <a:pt x="639317" y="4945342"/>
                </a:cubicBezTo>
                <a:cubicBezTo>
                  <a:pt x="633746" y="4918865"/>
                  <a:pt x="638698" y="4898395"/>
                  <a:pt x="654169" y="4883922"/>
                </a:cubicBezTo>
                <a:cubicBezTo>
                  <a:pt x="669643" y="4869453"/>
                  <a:pt x="684546" y="4847926"/>
                  <a:pt x="698874" y="4819350"/>
                </a:cubicBezTo>
                <a:cubicBezTo>
                  <a:pt x="676871" y="4801552"/>
                  <a:pt x="661968" y="4785256"/>
                  <a:pt x="654160" y="4770464"/>
                </a:cubicBezTo>
                <a:cubicBezTo>
                  <a:pt x="646354" y="4755676"/>
                  <a:pt x="619762" y="4737145"/>
                  <a:pt x="574390" y="4714873"/>
                </a:cubicBezTo>
                <a:lnTo>
                  <a:pt x="576717" y="4707344"/>
                </a:lnTo>
                <a:lnTo>
                  <a:pt x="534128" y="4698304"/>
                </a:lnTo>
                <a:lnTo>
                  <a:pt x="531799" y="4705840"/>
                </a:lnTo>
                <a:cubicBezTo>
                  <a:pt x="515182" y="4706207"/>
                  <a:pt x="502721" y="4706484"/>
                  <a:pt x="494417" y="4706664"/>
                </a:cubicBezTo>
                <a:cubicBezTo>
                  <a:pt x="486109" y="4706848"/>
                  <a:pt x="471910" y="4703834"/>
                  <a:pt x="451826" y="4697631"/>
                </a:cubicBezTo>
                <a:cubicBezTo>
                  <a:pt x="454929" y="4687588"/>
                  <a:pt x="454746" y="4679280"/>
                  <a:pt x="451276" y="4672706"/>
                </a:cubicBezTo>
                <a:lnTo>
                  <a:pt x="443741" y="4670378"/>
                </a:lnTo>
                <a:cubicBezTo>
                  <a:pt x="446844" y="4660334"/>
                  <a:pt x="451205" y="4650680"/>
                  <a:pt x="456818" y="4641415"/>
                </a:cubicBezTo>
                <a:cubicBezTo>
                  <a:pt x="462433" y="4632145"/>
                  <a:pt x="466789" y="4622492"/>
                  <a:pt x="469893" y="4612449"/>
                </a:cubicBezTo>
                <a:lnTo>
                  <a:pt x="477429" y="4614777"/>
                </a:lnTo>
                <a:cubicBezTo>
                  <a:pt x="478797" y="4601447"/>
                  <a:pt x="481807" y="4587251"/>
                  <a:pt x="486462" y="4572186"/>
                </a:cubicBezTo>
                <a:cubicBezTo>
                  <a:pt x="491117" y="4557121"/>
                  <a:pt x="494127" y="4542925"/>
                  <a:pt x="495498" y="4529599"/>
                </a:cubicBezTo>
                <a:cubicBezTo>
                  <a:pt x="481984" y="4519923"/>
                  <a:pt x="476094" y="4516725"/>
                  <a:pt x="477829" y="4520012"/>
                </a:cubicBezTo>
                <a:cubicBezTo>
                  <a:pt x="476094" y="4516725"/>
                  <a:pt x="476051" y="4514650"/>
                  <a:pt x="477692" y="4513784"/>
                </a:cubicBezTo>
                <a:cubicBezTo>
                  <a:pt x="479337" y="4512915"/>
                  <a:pt x="479287" y="4510837"/>
                  <a:pt x="477554" y="4507555"/>
                </a:cubicBezTo>
                <a:cubicBezTo>
                  <a:pt x="462311" y="4494589"/>
                  <a:pt x="445989" y="4489546"/>
                  <a:pt x="428600" y="4492424"/>
                </a:cubicBezTo>
                <a:cubicBezTo>
                  <a:pt x="411204" y="4495300"/>
                  <a:pt x="398175" y="4488524"/>
                  <a:pt x="389500" y="4472090"/>
                </a:cubicBezTo>
                <a:cubicBezTo>
                  <a:pt x="386030" y="4465517"/>
                  <a:pt x="384202" y="4458077"/>
                  <a:pt x="384018" y="4449769"/>
                </a:cubicBezTo>
                <a:lnTo>
                  <a:pt x="376489" y="4447442"/>
                </a:lnTo>
                <a:cubicBezTo>
                  <a:pt x="381328" y="4440686"/>
                  <a:pt x="384520" y="4434798"/>
                  <a:pt x="386072" y="4429776"/>
                </a:cubicBezTo>
                <a:cubicBezTo>
                  <a:pt x="387624" y="4424754"/>
                  <a:pt x="390817" y="4418867"/>
                  <a:pt x="395655" y="4412110"/>
                </a:cubicBezTo>
                <a:lnTo>
                  <a:pt x="408119" y="4411837"/>
                </a:lnTo>
                <a:lnTo>
                  <a:pt x="419483" y="4361715"/>
                </a:lnTo>
                <a:lnTo>
                  <a:pt x="409073" y="4341995"/>
                </a:lnTo>
                <a:lnTo>
                  <a:pt x="371415" y="4330358"/>
                </a:lnTo>
                <a:lnTo>
                  <a:pt x="356622" y="4338166"/>
                </a:lnTo>
                <a:lnTo>
                  <a:pt x="361277" y="4323101"/>
                </a:lnTo>
                <a:cubicBezTo>
                  <a:pt x="344478" y="4315159"/>
                  <a:pt x="334345" y="4307901"/>
                  <a:pt x="330875" y="4301327"/>
                </a:cubicBezTo>
                <a:cubicBezTo>
                  <a:pt x="323937" y="4288185"/>
                  <a:pt x="324143" y="4278619"/>
                  <a:pt x="331491" y="4272642"/>
                </a:cubicBezTo>
                <a:cubicBezTo>
                  <a:pt x="338837" y="4266660"/>
                  <a:pt x="347008" y="4260249"/>
                  <a:pt x="355999" y="4253398"/>
                </a:cubicBezTo>
                <a:cubicBezTo>
                  <a:pt x="364993" y="4246552"/>
                  <a:pt x="373550" y="4238879"/>
                  <a:pt x="381675" y="4230387"/>
                </a:cubicBezTo>
                <a:cubicBezTo>
                  <a:pt x="389800" y="4221896"/>
                  <a:pt x="391171" y="4208570"/>
                  <a:pt x="385783" y="4190402"/>
                </a:cubicBezTo>
                <a:lnTo>
                  <a:pt x="378247" y="4188073"/>
                </a:lnTo>
                <a:cubicBezTo>
                  <a:pt x="376329" y="4176478"/>
                  <a:pt x="376626" y="4171073"/>
                  <a:pt x="379138" y="4171845"/>
                </a:cubicBezTo>
                <a:cubicBezTo>
                  <a:pt x="381647" y="4172624"/>
                  <a:pt x="380301" y="4168081"/>
                  <a:pt x="375096" y="4158221"/>
                </a:cubicBezTo>
                <a:cubicBezTo>
                  <a:pt x="361219" y="4131931"/>
                  <a:pt x="345148" y="4119402"/>
                  <a:pt x="326890" y="4120635"/>
                </a:cubicBezTo>
                <a:cubicBezTo>
                  <a:pt x="308632" y="4121868"/>
                  <a:pt x="282795" y="4118696"/>
                  <a:pt x="249381" y="4111125"/>
                </a:cubicBezTo>
                <a:cubicBezTo>
                  <a:pt x="249198" y="4102817"/>
                  <a:pt x="246939" y="4094552"/>
                  <a:pt x="242603" y="4086338"/>
                </a:cubicBezTo>
                <a:cubicBezTo>
                  <a:pt x="238264" y="4078119"/>
                  <a:pt x="242577" y="4066391"/>
                  <a:pt x="255540" y="4051143"/>
                </a:cubicBezTo>
                <a:cubicBezTo>
                  <a:pt x="258827" y="4049408"/>
                  <a:pt x="260903" y="4049364"/>
                  <a:pt x="261769" y="4051005"/>
                </a:cubicBezTo>
                <a:cubicBezTo>
                  <a:pt x="262637" y="4052651"/>
                  <a:pt x="264715" y="4052601"/>
                  <a:pt x="268002" y="4050866"/>
                </a:cubicBezTo>
                <a:cubicBezTo>
                  <a:pt x="271288" y="4049131"/>
                  <a:pt x="272498" y="4047446"/>
                  <a:pt x="271629" y="4045801"/>
                </a:cubicBezTo>
                <a:cubicBezTo>
                  <a:pt x="270763" y="4044159"/>
                  <a:pt x="271969" y="4042470"/>
                  <a:pt x="275256" y="4040735"/>
                </a:cubicBezTo>
                <a:lnTo>
                  <a:pt x="295253" y="4042787"/>
                </a:lnTo>
                <a:lnTo>
                  <a:pt x="297578" y="4035254"/>
                </a:lnTo>
                <a:cubicBezTo>
                  <a:pt x="309172" y="4033335"/>
                  <a:pt x="322891" y="4033447"/>
                  <a:pt x="338731" y="4035594"/>
                </a:cubicBezTo>
                <a:cubicBezTo>
                  <a:pt x="354568" y="4037738"/>
                  <a:pt x="364906" y="4035431"/>
                  <a:pt x="369744" y="4028675"/>
                </a:cubicBezTo>
                <a:lnTo>
                  <a:pt x="379057" y="3998549"/>
                </a:lnTo>
                <a:cubicBezTo>
                  <a:pt x="368647" y="3978829"/>
                  <a:pt x="367321" y="3956418"/>
                  <a:pt x="375079" y="3931310"/>
                </a:cubicBezTo>
                <a:cubicBezTo>
                  <a:pt x="361566" y="3921633"/>
                  <a:pt x="354810" y="3916795"/>
                  <a:pt x="354810" y="3916795"/>
                </a:cubicBezTo>
                <a:cubicBezTo>
                  <a:pt x="353075" y="3913508"/>
                  <a:pt x="353854" y="3910998"/>
                  <a:pt x="357141" y="3909263"/>
                </a:cubicBezTo>
                <a:lnTo>
                  <a:pt x="281818" y="3885992"/>
                </a:lnTo>
                <a:lnTo>
                  <a:pt x="279492" y="3893521"/>
                </a:lnTo>
                <a:lnTo>
                  <a:pt x="259499" y="3891467"/>
                </a:lnTo>
                <a:lnTo>
                  <a:pt x="257170" y="3899003"/>
                </a:lnTo>
                <a:cubicBezTo>
                  <a:pt x="250414" y="3894164"/>
                  <a:pt x="243223" y="3888503"/>
                  <a:pt x="235600" y="3882023"/>
                </a:cubicBezTo>
                <a:cubicBezTo>
                  <a:pt x="227975" y="3875540"/>
                  <a:pt x="220791" y="3869881"/>
                  <a:pt x="214034" y="3865042"/>
                </a:cubicBezTo>
                <a:cubicBezTo>
                  <a:pt x="213663" y="3848428"/>
                  <a:pt x="214942" y="3830942"/>
                  <a:pt x="217865" y="3812595"/>
                </a:cubicBezTo>
                <a:cubicBezTo>
                  <a:pt x="234479" y="3812224"/>
                  <a:pt x="242783" y="3812044"/>
                  <a:pt x="242783" y="3812044"/>
                </a:cubicBezTo>
                <a:cubicBezTo>
                  <a:pt x="246070" y="3810309"/>
                  <a:pt x="248490" y="3806932"/>
                  <a:pt x="250042" y="3801911"/>
                </a:cubicBezTo>
                <a:cubicBezTo>
                  <a:pt x="274967" y="3801361"/>
                  <a:pt x="295485" y="3808386"/>
                  <a:pt x="311600" y="3822991"/>
                </a:cubicBezTo>
                <a:cubicBezTo>
                  <a:pt x="327717" y="3837600"/>
                  <a:pt x="346496" y="3841341"/>
                  <a:pt x="367951" y="3834218"/>
                </a:cubicBezTo>
                <a:cubicBezTo>
                  <a:pt x="394244" y="3820338"/>
                  <a:pt x="405859" y="3800553"/>
                  <a:pt x="402795" y="3774851"/>
                </a:cubicBezTo>
                <a:cubicBezTo>
                  <a:pt x="399738" y="3749151"/>
                  <a:pt x="398800" y="3725484"/>
                  <a:pt x="399988" y="3703850"/>
                </a:cubicBezTo>
                <a:lnTo>
                  <a:pt x="349588" y="3680024"/>
                </a:lnTo>
                <a:cubicBezTo>
                  <a:pt x="346301" y="3681759"/>
                  <a:pt x="344356" y="3683049"/>
                  <a:pt x="343752" y="3683893"/>
                </a:cubicBezTo>
                <a:lnTo>
                  <a:pt x="344604" y="3684355"/>
                </a:lnTo>
                <a:lnTo>
                  <a:pt x="332199" y="3682902"/>
                </a:lnTo>
                <a:cubicBezTo>
                  <a:pt x="328912" y="3684637"/>
                  <a:pt x="327703" y="3686322"/>
                  <a:pt x="328572" y="3687968"/>
                </a:cubicBezTo>
                <a:cubicBezTo>
                  <a:pt x="329438" y="3689609"/>
                  <a:pt x="328227" y="3691300"/>
                  <a:pt x="324940" y="3693035"/>
                </a:cubicBezTo>
                <a:cubicBezTo>
                  <a:pt x="321654" y="3694770"/>
                  <a:pt x="318755" y="3695248"/>
                  <a:pt x="316248" y="3694473"/>
                </a:cubicBezTo>
                <a:cubicBezTo>
                  <a:pt x="313734" y="3693696"/>
                  <a:pt x="310838" y="3694179"/>
                  <a:pt x="307551" y="3695913"/>
                </a:cubicBezTo>
                <a:lnTo>
                  <a:pt x="302896" y="3710978"/>
                </a:lnTo>
                <a:lnTo>
                  <a:pt x="295365" y="3708647"/>
                </a:lnTo>
                <a:lnTo>
                  <a:pt x="290982" y="3736176"/>
                </a:lnTo>
                <a:lnTo>
                  <a:pt x="283453" y="3733849"/>
                </a:lnTo>
                <a:lnTo>
                  <a:pt x="278795" y="3748910"/>
                </a:lnTo>
                <a:lnTo>
                  <a:pt x="271266" y="3746583"/>
                </a:lnTo>
                <a:lnTo>
                  <a:pt x="259352" y="3771781"/>
                </a:lnTo>
                <a:lnTo>
                  <a:pt x="251823" y="3769454"/>
                </a:lnTo>
                <a:lnTo>
                  <a:pt x="247168" y="3784519"/>
                </a:lnTo>
                <a:lnTo>
                  <a:pt x="222243" y="3785069"/>
                </a:lnTo>
                <a:cubicBezTo>
                  <a:pt x="215670" y="3788539"/>
                  <a:pt x="211992" y="3791526"/>
                  <a:pt x="211220" y="3794038"/>
                </a:cubicBezTo>
                <a:cubicBezTo>
                  <a:pt x="210440" y="3796548"/>
                  <a:pt x="208411" y="3798672"/>
                  <a:pt x="205124" y="3800407"/>
                </a:cubicBezTo>
                <a:lnTo>
                  <a:pt x="164864" y="3783842"/>
                </a:lnTo>
                <a:cubicBezTo>
                  <a:pt x="161394" y="3777268"/>
                  <a:pt x="158402" y="3773593"/>
                  <a:pt x="155892" y="3772814"/>
                </a:cubicBezTo>
                <a:cubicBezTo>
                  <a:pt x="153380" y="3772041"/>
                  <a:pt x="150393" y="3768364"/>
                  <a:pt x="146925" y="3761795"/>
                </a:cubicBezTo>
                <a:cubicBezTo>
                  <a:pt x="153315" y="3750017"/>
                  <a:pt x="159701" y="3738241"/>
                  <a:pt x="166091" y="3726463"/>
                </a:cubicBezTo>
                <a:cubicBezTo>
                  <a:pt x="172481" y="3714685"/>
                  <a:pt x="178871" y="3702906"/>
                  <a:pt x="185262" y="3691128"/>
                </a:cubicBezTo>
                <a:cubicBezTo>
                  <a:pt x="196857" y="3689210"/>
                  <a:pt x="214154" y="3682183"/>
                  <a:pt x="237161" y="3670038"/>
                </a:cubicBezTo>
                <a:lnTo>
                  <a:pt x="241816" y="3654973"/>
                </a:lnTo>
                <a:cubicBezTo>
                  <a:pt x="246838" y="3656525"/>
                  <a:pt x="252632" y="3655565"/>
                  <a:pt x="259205" y="3652095"/>
                </a:cubicBezTo>
                <a:lnTo>
                  <a:pt x="261536" y="3644564"/>
                </a:lnTo>
                <a:cubicBezTo>
                  <a:pt x="266558" y="3646115"/>
                  <a:pt x="272352" y="3645155"/>
                  <a:pt x="278925" y="3641685"/>
                </a:cubicBezTo>
                <a:lnTo>
                  <a:pt x="290839" y="3616488"/>
                </a:lnTo>
                <a:lnTo>
                  <a:pt x="298369" y="3618814"/>
                </a:lnTo>
                <a:lnTo>
                  <a:pt x="303024" y="3603749"/>
                </a:lnTo>
                <a:lnTo>
                  <a:pt x="310555" y="3606080"/>
                </a:lnTo>
                <a:lnTo>
                  <a:pt x="317541" y="3583484"/>
                </a:lnTo>
                <a:cubicBezTo>
                  <a:pt x="327397" y="3578281"/>
                  <a:pt x="334837" y="3576453"/>
                  <a:pt x="339858" y="3578004"/>
                </a:cubicBezTo>
                <a:lnTo>
                  <a:pt x="346567" y="3542947"/>
                </a:lnTo>
                <a:lnTo>
                  <a:pt x="356700" y="3550206"/>
                </a:lnTo>
                <a:cubicBezTo>
                  <a:pt x="372584" y="3516606"/>
                  <a:pt x="385364" y="3493049"/>
                  <a:pt x="395041" y="3479536"/>
                </a:cubicBezTo>
                <a:cubicBezTo>
                  <a:pt x="378060" y="3463290"/>
                  <a:pt x="367399" y="3451056"/>
                  <a:pt x="363063" y="3442841"/>
                </a:cubicBezTo>
                <a:cubicBezTo>
                  <a:pt x="358725" y="3434622"/>
                  <a:pt x="338978" y="3425085"/>
                  <a:pt x="303834" y="3414225"/>
                </a:cubicBezTo>
                <a:lnTo>
                  <a:pt x="313417" y="3396559"/>
                </a:lnTo>
                <a:cubicBezTo>
                  <a:pt x="325195" y="3402949"/>
                  <a:pt x="336539" y="3408516"/>
                  <a:pt x="347448" y="3413261"/>
                </a:cubicBezTo>
                <a:cubicBezTo>
                  <a:pt x="358358" y="3418006"/>
                  <a:pt x="369704" y="3423578"/>
                  <a:pt x="381476" y="3429966"/>
                </a:cubicBezTo>
                <a:lnTo>
                  <a:pt x="388735" y="3419833"/>
                </a:lnTo>
                <a:lnTo>
                  <a:pt x="403800" y="3424488"/>
                </a:lnTo>
                <a:lnTo>
                  <a:pt x="406128" y="3416952"/>
                </a:lnTo>
                <a:lnTo>
                  <a:pt x="446391" y="3433521"/>
                </a:lnTo>
                <a:lnTo>
                  <a:pt x="446114" y="3421060"/>
                </a:lnTo>
                <a:lnTo>
                  <a:pt x="451041" y="3418459"/>
                </a:lnTo>
                <a:cubicBezTo>
                  <a:pt x="459167" y="3409967"/>
                  <a:pt x="468937" y="3400607"/>
                  <a:pt x="480345" y="3390383"/>
                </a:cubicBezTo>
                <a:cubicBezTo>
                  <a:pt x="488470" y="3381891"/>
                  <a:pt x="496163" y="3372581"/>
                  <a:pt x="503419" y="3362444"/>
                </a:cubicBezTo>
                <a:cubicBezTo>
                  <a:pt x="510678" y="3352312"/>
                  <a:pt x="514216" y="3343091"/>
                  <a:pt x="514033" y="3334783"/>
                </a:cubicBezTo>
                <a:lnTo>
                  <a:pt x="511429" y="3329851"/>
                </a:lnTo>
                <a:cubicBezTo>
                  <a:pt x="509694" y="3326564"/>
                  <a:pt x="509212" y="3323668"/>
                  <a:pt x="509991" y="3321158"/>
                </a:cubicBezTo>
                <a:cubicBezTo>
                  <a:pt x="510763" y="3318646"/>
                  <a:pt x="510286" y="3315748"/>
                  <a:pt x="508551" y="3312461"/>
                </a:cubicBezTo>
                <a:lnTo>
                  <a:pt x="518683" y="3319720"/>
                </a:lnTo>
                <a:lnTo>
                  <a:pt x="530325" y="3282059"/>
                </a:lnTo>
                <a:cubicBezTo>
                  <a:pt x="526855" y="3275486"/>
                  <a:pt x="523863" y="3271810"/>
                  <a:pt x="521351" y="3271038"/>
                </a:cubicBezTo>
                <a:cubicBezTo>
                  <a:pt x="518841" y="3270259"/>
                  <a:pt x="516718" y="3268229"/>
                  <a:pt x="514983" y="3264942"/>
                </a:cubicBezTo>
                <a:cubicBezTo>
                  <a:pt x="513248" y="3261656"/>
                  <a:pt x="513204" y="3259580"/>
                  <a:pt x="514845" y="3258714"/>
                </a:cubicBezTo>
                <a:cubicBezTo>
                  <a:pt x="516491" y="3257845"/>
                  <a:pt x="516445" y="3255765"/>
                  <a:pt x="514710" y="3252479"/>
                </a:cubicBezTo>
                <a:cubicBezTo>
                  <a:pt x="511240" y="3245905"/>
                  <a:pt x="498685" y="3242029"/>
                  <a:pt x="477047" y="3240844"/>
                </a:cubicBezTo>
                <a:lnTo>
                  <a:pt x="491289" y="3208111"/>
                </a:lnTo>
                <a:lnTo>
                  <a:pt x="386114" y="3187990"/>
                </a:lnTo>
                <a:cubicBezTo>
                  <a:pt x="385931" y="3179682"/>
                  <a:pt x="384153" y="3174319"/>
                  <a:pt x="380772" y="3171901"/>
                </a:cubicBezTo>
                <a:cubicBezTo>
                  <a:pt x="377396" y="3169481"/>
                  <a:pt x="376390" y="3161607"/>
                  <a:pt x="377758" y="3148277"/>
                </a:cubicBezTo>
                <a:lnTo>
                  <a:pt x="390222" y="3148005"/>
                </a:lnTo>
                <a:cubicBezTo>
                  <a:pt x="396612" y="3136226"/>
                  <a:pt x="403437" y="3125271"/>
                  <a:pt x="410689" y="3115136"/>
                </a:cubicBezTo>
                <a:cubicBezTo>
                  <a:pt x="417948" y="3105004"/>
                  <a:pt x="424772" y="3094048"/>
                  <a:pt x="431162" y="3082270"/>
                </a:cubicBezTo>
                <a:cubicBezTo>
                  <a:pt x="419018" y="3059263"/>
                  <a:pt x="409520" y="3043264"/>
                  <a:pt x="402674" y="3034270"/>
                </a:cubicBezTo>
                <a:cubicBezTo>
                  <a:pt x="395826" y="3025283"/>
                  <a:pt x="388201" y="3018799"/>
                  <a:pt x="379803" y="3014827"/>
                </a:cubicBezTo>
                <a:cubicBezTo>
                  <a:pt x="371401" y="3010857"/>
                  <a:pt x="361364" y="3007756"/>
                  <a:pt x="349675" y="3005521"/>
                </a:cubicBezTo>
                <a:cubicBezTo>
                  <a:pt x="337991" y="3003284"/>
                  <a:pt x="322880" y="2996549"/>
                  <a:pt x="304348" y="2985325"/>
                </a:cubicBezTo>
                <a:cubicBezTo>
                  <a:pt x="304348" y="2985325"/>
                  <a:pt x="307106" y="2978614"/>
                  <a:pt x="312630" y="2965195"/>
                </a:cubicBezTo>
                <a:cubicBezTo>
                  <a:pt x="318152" y="2951771"/>
                  <a:pt x="323675" y="2938351"/>
                  <a:pt x="329197" y="2924928"/>
                </a:cubicBezTo>
                <a:cubicBezTo>
                  <a:pt x="334721" y="2911508"/>
                  <a:pt x="340288" y="2900165"/>
                  <a:pt x="345901" y="2890901"/>
                </a:cubicBezTo>
                <a:cubicBezTo>
                  <a:pt x="351512" y="2881632"/>
                  <a:pt x="354321" y="2876999"/>
                  <a:pt x="354321" y="2876999"/>
                </a:cubicBezTo>
                <a:lnTo>
                  <a:pt x="346792" y="2874672"/>
                </a:lnTo>
                <a:cubicBezTo>
                  <a:pt x="348160" y="2861342"/>
                  <a:pt x="345854" y="2851004"/>
                  <a:pt x="339870" y="2843654"/>
                </a:cubicBezTo>
                <a:cubicBezTo>
                  <a:pt x="333892" y="2836306"/>
                  <a:pt x="329945" y="2826835"/>
                  <a:pt x="328027" y="2815239"/>
                </a:cubicBezTo>
                <a:lnTo>
                  <a:pt x="344591" y="2774979"/>
                </a:lnTo>
                <a:lnTo>
                  <a:pt x="337062" y="2772652"/>
                </a:lnTo>
                <a:cubicBezTo>
                  <a:pt x="328387" y="2756219"/>
                  <a:pt x="317773" y="2746064"/>
                  <a:pt x="305219" y="2742181"/>
                </a:cubicBezTo>
                <a:cubicBezTo>
                  <a:pt x="292664" y="2738306"/>
                  <a:pt x="282922" y="2729794"/>
                  <a:pt x="275983" y="2716647"/>
                </a:cubicBezTo>
                <a:cubicBezTo>
                  <a:pt x="275799" y="2708339"/>
                  <a:pt x="276388" y="2697519"/>
                  <a:pt x="277757" y="2684189"/>
                </a:cubicBezTo>
                <a:cubicBezTo>
                  <a:pt x="280496" y="2657533"/>
                  <a:pt x="288434" y="2640736"/>
                  <a:pt x="301581" y="2633796"/>
                </a:cubicBezTo>
                <a:cubicBezTo>
                  <a:pt x="311441" y="2628591"/>
                  <a:pt x="318883" y="2626767"/>
                  <a:pt x="323904" y="2628318"/>
                </a:cubicBezTo>
                <a:cubicBezTo>
                  <a:pt x="328924" y="2629866"/>
                  <a:pt x="334720" y="2628910"/>
                  <a:pt x="341293" y="2625440"/>
                </a:cubicBezTo>
                <a:cubicBezTo>
                  <a:pt x="338007" y="2627175"/>
                  <a:pt x="342022" y="2620853"/>
                  <a:pt x="353345" y="2606471"/>
                </a:cubicBezTo>
                <a:cubicBezTo>
                  <a:pt x="364663" y="2592091"/>
                  <a:pt x="363384" y="2571754"/>
                  <a:pt x="349504" y="2545460"/>
                </a:cubicBezTo>
                <a:cubicBezTo>
                  <a:pt x="347769" y="2542173"/>
                  <a:pt x="346080" y="2540967"/>
                  <a:pt x="344439" y="2541833"/>
                </a:cubicBezTo>
                <a:cubicBezTo>
                  <a:pt x="342794" y="2542702"/>
                  <a:pt x="341105" y="2541495"/>
                  <a:pt x="339370" y="2538208"/>
                </a:cubicBezTo>
                <a:lnTo>
                  <a:pt x="324309" y="2533551"/>
                </a:lnTo>
                <a:cubicBezTo>
                  <a:pt x="325856" y="2528531"/>
                  <a:pt x="324901" y="2522735"/>
                  <a:pt x="321431" y="2516162"/>
                </a:cubicBezTo>
                <a:lnTo>
                  <a:pt x="291301" y="2506851"/>
                </a:lnTo>
                <a:cubicBezTo>
                  <a:pt x="291118" y="2498543"/>
                  <a:pt x="290594" y="2493565"/>
                  <a:pt x="289728" y="2491923"/>
                </a:cubicBezTo>
                <a:cubicBezTo>
                  <a:pt x="288859" y="2490278"/>
                  <a:pt x="288331" y="2485302"/>
                  <a:pt x="288150" y="2476998"/>
                </a:cubicBezTo>
                <a:lnTo>
                  <a:pt x="280621" y="2474672"/>
                </a:lnTo>
                <a:lnTo>
                  <a:pt x="302388" y="2444267"/>
                </a:lnTo>
                <a:cubicBezTo>
                  <a:pt x="312432" y="2447371"/>
                  <a:pt x="321997" y="2447576"/>
                  <a:pt x="331078" y="2444881"/>
                </a:cubicBezTo>
                <a:cubicBezTo>
                  <a:pt x="340161" y="2442190"/>
                  <a:pt x="347991" y="2439109"/>
                  <a:pt x="354565" y="2435639"/>
                </a:cubicBezTo>
                <a:cubicBezTo>
                  <a:pt x="364425" y="2430434"/>
                  <a:pt x="372456" y="2417789"/>
                  <a:pt x="378663" y="2397703"/>
                </a:cubicBezTo>
                <a:lnTo>
                  <a:pt x="386192" y="2400029"/>
                </a:lnTo>
                <a:cubicBezTo>
                  <a:pt x="387561" y="2386700"/>
                  <a:pt x="386328" y="2368442"/>
                  <a:pt x="382494" y="2345256"/>
                </a:cubicBezTo>
                <a:cubicBezTo>
                  <a:pt x="365511" y="2329006"/>
                  <a:pt x="351129" y="2317683"/>
                  <a:pt x="339351" y="2311293"/>
                </a:cubicBezTo>
                <a:cubicBezTo>
                  <a:pt x="342271" y="2292942"/>
                  <a:pt x="345333" y="2280827"/>
                  <a:pt x="348526" y="2274940"/>
                </a:cubicBezTo>
                <a:cubicBezTo>
                  <a:pt x="351723" y="2269049"/>
                  <a:pt x="361533" y="2261767"/>
                  <a:pt x="377966" y="2253092"/>
                </a:cubicBezTo>
                <a:lnTo>
                  <a:pt x="380293" y="2245563"/>
                </a:lnTo>
                <a:lnTo>
                  <a:pt x="395358" y="2250218"/>
                </a:lnTo>
                <a:lnTo>
                  <a:pt x="397687" y="2242682"/>
                </a:lnTo>
                <a:cubicBezTo>
                  <a:pt x="407547" y="2237477"/>
                  <a:pt x="413732" y="2235265"/>
                  <a:pt x="416239" y="2236039"/>
                </a:cubicBezTo>
                <a:cubicBezTo>
                  <a:pt x="418753" y="2236816"/>
                  <a:pt x="421558" y="2232185"/>
                  <a:pt x="424661" y="2222142"/>
                </a:cubicBezTo>
                <a:lnTo>
                  <a:pt x="432195" y="2224466"/>
                </a:lnTo>
                <a:cubicBezTo>
                  <a:pt x="433746" y="2219445"/>
                  <a:pt x="433218" y="2214469"/>
                  <a:pt x="430617" y="2209541"/>
                </a:cubicBezTo>
                <a:cubicBezTo>
                  <a:pt x="428013" y="2204609"/>
                  <a:pt x="428264" y="2197123"/>
                  <a:pt x="431368" y="2187080"/>
                </a:cubicBezTo>
                <a:cubicBezTo>
                  <a:pt x="412833" y="2175851"/>
                  <a:pt x="393043" y="2164239"/>
                  <a:pt x="372001" y="2152235"/>
                </a:cubicBezTo>
                <a:cubicBezTo>
                  <a:pt x="350959" y="2140232"/>
                  <a:pt x="329526" y="2129482"/>
                  <a:pt x="307707" y="2119992"/>
                </a:cubicBezTo>
                <a:cubicBezTo>
                  <a:pt x="307523" y="2111684"/>
                  <a:pt x="308206" y="2105017"/>
                  <a:pt x="309758" y="2099995"/>
                </a:cubicBezTo>
                <a:cubicBezTo>
                  <a:pt x="311310" y="2094974"/>
                  <a:pt x="311995" y="2088311"/>
                  <a:pt x="311812" y="2080002"/>
                </a:cubicBezTo>
                <a:lnTo>
                  <a:pt x="326600" y="2072196"/>
                </a:lnTo>
                <a:lnTo>
                  <a:pt x="349194" y="2079178"/>
                </a:lnTo>
                <a:lnTo>
                  <a:pt x="351525" y="2071647"/>
                </a:lnTo>
                <a:cubicBezTo>
                  <a:pt x="366590" y="2076302"/>
                  <a:pt x="385854" y="2082943"/>
                  <a:pt x="409314" y="2091566"/>
                </a:cubicBezTo>
                <a:cubicBezTo>
                  <a:pt x="432777" y="2100193"/>
                  <a:pt x="451172" y="2105189"/>
                  <a:pt x="464502" y="2106557"/>
                </a:cubicBezTo>
                <a:cubicBezTo>
                  <a:pt x="480752" y="2089574"/>
                  <a:pt x="497432" y="2073416"/>
                  <a:pt x="514551" y="2058078"/>
                </a:cubicBezTo>
                <a:cubicBezTo>
                  <a:pt x="531668" y="2042737"/>
                  <a:pt x="544105" y="2022517"/>
                  <a:pt x="551864" y="1997409"/>
                </a:cubicBezTo>
                <a:cubicBezTo>
                  <a:pt x="545107" y="1992570"/>
                  <a:pt x="537916" y="1986909"/>
                  <a:pt x="530294" y="1980430"/>
                </a:cubicBezTo>
                <a:cubicBezTo>
                  <a:pt x="522668" y="1973946"/>
                  <a:pt x="517125" y="1967420"/>
                  <a:pt x="513655" y="1960847"/>
                </a:cubicBezTo>
                <a:cubicBezTo>
                  <a:pt x="506716" y="1947701"/>
                  <a:pt x="507899" y="1926069"/>
                  <a:pt x="517209" y="1895939"/>
                </a:cubicBezTo>
                <a:cubicBezTo>
                  <a:pt x="550076" y="1878590"/>
                  <a:pt x="569494" y="1873588"/>
                  <a:pt x="575479" y="1880938"/>
                </a:cubicBezTo>
                <a:cubicBezTo>
                  <a:pt x="581456" y="1888286"/>
                  <a:pt x="589376" y="1889360"/>
                  <a:pt x="599236" y="1884155"/>
                </a:cubicBezTo>
                <a:cubicBezTo>
                  <a:pt x="615669" y="1875480"/>
                  <a:pt x="619458" y="1858775"/>
                  <a:pt x="610600" y="1834033"/>
                </a:cubicBezTo>
                <a:cubicBezTo>
                  <a:pt x="601742" y="1809291"/>
                  <a:pt x="598770" y="1787749"/>
                  <a:pt x="601690" y="1769397"/>
                </a:cubicBezTo>
                <a:cubicBezTo>
                  <a:pt x="613285" y="1767479"/>
                  <a:pt x="621116" y="1764398"/>
                  <a:pt x="625175" y="1760150"/>
                </a:cubicBezTo>
                <a:cubicBezTo>
                  <a:pt x="629241" y="1755906"/>
                  <a:pt x="642955" y="1756020"/>
                  <a:pt x="666328" y="1760492"/>
                </a:cubicBezTo>
                <a:lnTo>
                  <a:pt x="664002" y="1768021"/>
                </a:lnTo>
                <a:lnTo>
                  <a:pt x="711793" y="1786916"/>
                </a:lnTo>
                <a:cubicBezTo>
                  <a:pt x="719918" y="1778425"/>
                  <a:pt x="726448" y="1772880"/>
                  <a:pt x="731376" y="1770279"/>
                </a:cubicBezTo>
                <a:cubicBezTo>
                  <a:pt x="736304" y="1767677"/>
                  <a:pt x="741965" y="1760486"/>
                  <a:pt x="748355" y="1748708"/>
                </a:cubicBezTo>
                <a:lnTo>
                  <a:pt x="740822" y="1746384"/>
                </a:lnTo>
                <a:lnTo>
                  <a:pt x="747806" y="1723783"/>
                </a:lnTo>
                <a:lnTo>
                  <a:pt x="740272" y="1721459"/>
                </a:lnTo>
                <a:cubicBezTo>
                  <a:pt x="739906" y="1704842"/>
                  <a:pt x="740979" y="1696922"/>
                  <a:pt x="743487" y="1697697"/>
                </a:cubicBezTo>
                <a:cubicBezTo>
                  <a:pt x="746001" y="1698474"/>
                  <a:pt x="748031" y="1696350"/>
                  <a:pt x="749582" y="1691329"/>
                </a:cubicBezTo>
                <a:lnTo>
                  <a:pt x="739450" y="1684070"/>
                </a:lnTo>
                <a:lnTo>
                  <a:pt x="751359" y="1658875"/>
                </a:lnTo>
                <a:cubicBezTo>
                  <a:pt x="771263" y="1656773"/>
                  <a:pt x="788311" y="1657225"/>
                  <a:pt x="802510" y="1660239"/>
                </a:cubicBezTo>
                <a:cubicBezTo>
                  <a:pt x="816706" y="1663249"/>
                  <a:pt x="836356" y="1668640"/>
                  <a:pt x="861462" y="1676394"/>
                </a:cubicBezTo>
                <a:cubicBezTo>
                  <a:pt x="874426" y="1661146"/>
                  <a:pt x="881340" y="1654346"/>
                  <a:pt x="882208" y="1655991"/>
                </a:cubicBezTo>
                <a:cubicBezTo>
                  <a:pt x="883075" y="1657632"/>
                  <a:pt x="884694" y="1636817"/>
                  <a:pt x="887067" y="1593545"/>
                </a:cubicBezTo>
                <a:lnTo>
                  <a:pt x="872002" y="1588890"/>
                </a:lnTo>
                <a:cubicBezTo>
                  <a:pt x="868532" y="1582316"/>
                  <a:pt x="868349" y="1574008"/>
                  <a:pt x="871452" y="1563965"/>
                </a:cubicBezTo>
                <a:cubicBezTo>
                  <a:pt x="878026" y="1560495"/>
                  <a:pt x="883820" y="1559535"/>
                  <a:pt x="888842" y="1561086"/>
                </a:cubicBezTo>
                <a:lnTo>
                  <a:pt x="893499" y="1546026"/>
                </a:lnTo>
                <a:cubicBezTo>
                  <a:pt x="908562" y="1550677"/>
                  <a:pt x="932893" y="1560949"/>
                  <a:pt x="966490" y="1576829"/>
                </a:cubicBezTo>
                <a:lnTo>
                  <a:pt x="964162" y="1584365"/>
                </a:lnTo>
                <a:cubicBezTo>
                  <a:pt x="972470" y="1584182"/>
                  <a:pt x="979956" y="1584433"/>
                  <a:pt x="986623" y="1585116"/>
                </a:cubicBezTo>
                <a:cubicBezTo>
                  <a:pt x="993286" y="1585801"/>
                  <a:pt x="1000769" y="1586048"/>
                  <a:pt x="1009077" y="1585865"/>
                </a:cubicBezTo>
                <a:lnTo>
                  <a:pt x="1034682" y="1503015"/>
                </a:lnTo>
                <a:cubicBezTo>
                  <a:pt x="1046277" y="1501097"/>
                  <a:pt x="1056661" y="1500870"/>
                  <a:pt x="1065835" y="1502328"/>
                </a:cubicBezTo>
                <a:cubicBezTo>
                  <a:pt x="1075010" y="1503786"/>
                  <a:pt x="1091282" y="1506752"/>
                  <a:pt x="1114655" y="1511224"/>
                </a:cubicBezTo>
                <a:lnTo>
                  <a:pt x="1112331" y="1518758"/>
                </a:lnTo>
                <a:lnTo>
                  <a:pt x="1149990" y="1530394"/>
                </a:lnTo>
                <a:cubicBezTo>
                  <a:pt x="1163137" y="1523455"/>
                  <a:pt x="1174681" y="1519459"/>
                  <a:pt x="1184635" y="1518407"/>
                </a:cubicBezTo>
                <a:cubicBezTo>
                  <a:pt x="1194584" y="1517358"/>
                  <a:pt x="1206998" y="1515008"/>
                  <a:pt x="1221880" y="1511354"/>
                </a:cubicBezTo>
                <a:cubicBezTo>
                  <a:pt x="1248173" y="1497475"/>
                  <a:pt x="1256412" y="1475269"/>
                  <a:pt x="1246591" y="1444729"/>
                </a:cubicBezTo>
                <a:cubicBezTo>
                  <a:pt x="1236778" y="1414191"/>
                  <a:pt x="1235746" y="1386370"/>
                  <a:pt x="1243507" y="1361266"/>
                </a:cubicBezTo>
                <a:cubicBezTo>
                  <a:pt x="1261675" y="1355878"/>
                  <a:pt x="1271190" y="1354006"/>
                  <a:pt x="1272057" y="1355646"/>
                </a:cubicBezTo>
                <a:cubicBezTo>
                  <a:pt x="1272925" y="1357292"/>
                  <a:pt x="1288422" y="1362766"/>
                  <a:pt x="1318552" y="1372076"/>
                </a:cubicBezTo>
                <a:cubicBezTo>
                  <a:pt x="1318735" y="1380384"/>
                  <a:pt x="1318438" y="1385790"/>
                  <a:pt x="1317661" y="1388304"/>
                </a:cubicBezTo>
                <a:cubicBezTo>
                  <a:pt x="1316887" y="1390812"/>
                  <a:pt x="1316587" y="1396224"/>
                  <a:pt x="1316775" y="1404530"/>
                </a:cubicBezTo>
                <a:cubicBezTo>
                  <a:pt x="1326814" y="1407636"/>
                  <a:pt x="1335694" y="1414504"/>
                  <a:pt x="1343413" y="1425141"/>
                </a:cubicBezTo>
                <a:cubicBezTo>
                  <a:pt x="1351125" y="1435776"/>
                  <a:pt x="1360006" y="1442644"/>
                  <a:pt x="1370049" y="1445747"/>
                </a:cubicBezTo>
                <a:lnTo>
                  <a:pt x="1372373" y="1438214"/>
                </a:lnTo>
                <a:lnTo>
                  <a:pt x="1387438" y="1442869"/>
                </a:lnTo>
                <a:cubicBezTo>
                  <a:pt x="1388989" y="1437847"/>
                  <a:pt x="1393051" y="1433605"/>
                  <a:pt x="1399624" y="1430135"/>
                </a:cubicBezTo>
                <a:cubicBezTo>
                  <a:pt x="1407933" y="1429952"/>
                  <a:pt x="1417064" y="1429334"/>
                  <a:pt x="1427014" y="1428285"/>
                </a:cubicBezTo>
                <a:cubicBezTo>
                  <a:pt x="1436967" y="1427233"/>
                  <a:pt x="1446094" y="1426618"/>
                  <a:pt x="1454402" y="1426434"/>
                </a:cubicBezTo>
                <a:lnTo>
                  <a:pt x="1456726" y="1418901"/>
                </a:lnTo>
                <a:cubicBezTo>
                  <a:pt x="1461748" y="1420453"/>
                  <a:pt x="1476038" y="1427615"/>
                  <a:pt x="1499595" y="1440396"/>
                </a:cubicBezTo>
                <a:lnTo>
                  <a:pt x="1501921" y="1432866"/>
                </a:lnTo>
                <a:cubicBezTo>
                  <a:pt x="1516984" y="1437517"/>
                  <a:pt x="1532867" y="1441740"/>
                  <a:pt x="1549578" y="1445527"/>
                </a:cubicBezTo>
                <a:cubicBezTo>
                  <a:pt x="1566284" y="1449316"/>
                  <a:pt x="1583812" y="1452670"/>
                  <a:pt x="1602164" y="1455591"/>
                </a:cubicBezTo>
                <a:lnTo>
                  <a:pt x="1601887" y="1443129"/>
                </a:lnTo>
                <a:lnTo>
                  <a:pt x="1619553" y="1452712"/>
                </a:lnTo>
                <a:cubicBezTo>
                  <a:pt x="1621105" y="1447691"/>
                  <a:pt x="1625171" y="1443446"/>
                  <a:pt x="1631740" y="1439978"/>
                </a:cubicBezTo>
                <a:lnTo>
                  <a:pt x="1651735" y="1442026"/>
                </a:lnTo>
                <a:lnTo>
                  <a:pt x="1654061" y="1434497"/>
                </a:lnTo>
                <a:lnTo>
                  <a:pt x="1669126" y="1439152"/>
                </a:lnTo>
                <a:lnTo>
                  <a:pt x="1671450" y="1431618"/>
                </a:lnTo>
                <a:cubicBezTo>
                  <a:pt x="1678024" y="1428148"/>
                  <a:pt x="1683825" y="1427190"/>
                  <a:pt x="1688846" y="1428742"/>
                </a:cubicBezTo>
                <a:lnTo>
                  <a:pt x="1702810" y="1383554"/>
                </a:lnTo>
                <a:cubicBezTo>
                  <a:pt x="1701075" y="1380267"/>
                  <a:pt x="1698766" y="1369925"/>
                  <a:pt x="1695892" y="1352533"/>
                </a:cubicBezTo>
                <a:cubicBezTo>
                  <a:pt x="1693014" y="1335144"/>
                  <a:pt x="1693130" y="1321424"/>
                  <a:pt x="1696229" y="1311383"/>
                </a:cubicBezTo>
                <a:lnTo>
                  <a:pt x="1703764" y="1313711"/>
                </a:lnTo>
                <a:cubicBezTo>
                  <a:pt x="1705316" y="1308690"/>
                  <a:pt x="1705611" y="1303279"/>
                  <a:pt x="1704651" y="1297485"/>
                </a:cubicBezTo>
                <a:cubicBezTo>
                  <a:pt x="1703693" y="1291684"/>
                  <a:pt x="1705635" y="1285410"/>
                  <a:pt x="1710474" y="1278654"/>
                </a:cubicBezTo>
                <a:lnTo>
                  <a:pt x="1718003" y="1280980"/>
                </a:lnTo>
                <a:cubicBezTo>
                  <a:pt x="1727679" y="1267467"/>
                  <a:pt x="1744019" y="1254639"/>
                  <a:pt x="1767026" y="1242494"/>
                </a:cubicBezTo>
                <a:close/>
                <a:moveTo>
                  <a:pt x="1784270" y="1119935"/>
                </a:moveTo>
                <a:lnTo>
                  <a:pt x="1791804" y="1122259"/>
                </a:lnTo>
                <a:lnTo>
                  <a:pt x="1787421" y="1149788"/>
                </a:lnTo>
                <a:lnTo>
                  <a:pt x="1779890" y="1147456"/>
                </a:lnTo>
                <a:close/>
                <a:moveTo>
                  <a:pt x="4801219" y="996049"/>
                </a:moveTo>
                <a:lnTo>
                  <a:pt x="4816282" y="1000700"/>
                </a:lnTo>
                <a:lnTo>
                  <a:pt x="4806422" y="1005905"/>
                </a:lnTo>
                <a:lnTo>
                  <a:pt x="4804097" y="1013439"/>
                </a:lnTo>
                <a:cubicBezTo>
                  <a:pt x="4800628" y="1006865"/>
                  <a:pt x="4798936" y="1005654"/>
                  <a:pt x="4799026" y="1009809"/>
                </a:cubicBezTo>
                <a:cubicBezTo>
                  <a:pt x="4799120" y="1013962"/>
                  <a:pt x="4799849" y="1009375"/>
                  <a:pt x="4801219" y="996049"/>
                </a:cubicBezTo>
                <a:close/>
                <a:moveTo>
                  <a:pt x="2138592" y="0"/>
                </a:moveTo>
                <a:lnTo>
                  <a:pt x="2191316" y="16292"/>
                </a:lnTo>
                <a:lnTo>
                  <a:pt x="2188989" y="23821"/>
                </a:lnTo>
                <a:lnTo>
                  <a:pt x="2219114" y="33134"/>
                </a:lnTo>
                <a:lnTo>
                  <a:pt x="2221443" y="25598"/>
                </a:lnTo>
                <a:cubicBezTo>
                  <a:pt x="2234769" y="26969"/>
                  <a:pt x="2245246" y="30895"/>
                  <a:pt x="2252869" y="37374"/>
                </a:cubicBezTo>
                <a:cubicBezTo>
                  <a:pt x="2260494" y="43858"/>
                  <a:pt x="2269328" y="48647"/>
                  <a:pt x="2279372" y="51750"/>
                </a:cubicBezTo>
                <a:cubicBezTo>
                  <a:pt x="2279738" y="68367"/>
                  <a:pt x="2279921" y="76675"/>
                  <a:pt x="2279921" y="76675"/>
                </a:cubicBezTo>
                <a:cubicBezTo>
                  <a:pt x="2281656" y="79962"/>
                  <a:pt x="2295076" y="85485"/>
                  <a:pt x="2320184" y="93244"/>
                </a:cubicBezTo>
                <a:lnTo>
                  <a:pt x="2322508" y="85711"/>
                </a:lnTo>
                <a:lnTo>
                  <a:pt x="2352638" y="95021"/>
                </a:lnTo>
                <a:cubicBezTo>
                  <a:pt x="2352819" y="103325"/>
                  <a:pt x="2352570" y="110815"/>
                  <a:pt x="2351885" y="117478"/>
                </a:cubicBezTo>
                <a:cubicBezTo>
                  <a:pt x="2351202" y="124145"/>
                  <a:pt x="2350950" y="131631"/>
                  <a:pt x="2351134" y="139939"/>
                </a:cubicBezTo>
                <a:lnTo>
                  <a:pt x="2356339" y="149799"/>
                </a:lnTo>
                <a:lnTo>
                  <a:pt x="2393996" y="161432"/>
                </a:lnTo>
                <a:lnTo>
                  <a:pt x="2401804" y="176224"/>
                </a:lnTo>
                <a:lnTo>
                  <a:pt x="2390167" y="213883"/>
                </a:lnTo>
                <a:lnTo>
                  <a:pt x="2397703" y="216211"/>
                </a:lnTo>
                <a:cubicBezTo>
                  <a:pt x="2401173" y="222784"/>
                  <a:pt x="2402951" y="228147"/>
                  <a:pt x="2403038" y="232298"/>
                </a:cubicBezTo>
                <a:cubicBezTo>
                  <a:pt x="2403132" y="236451"/>
                  <a:pt x="2404913" y="241817"/>
                  <a:pt x="2408383" y="248391"/>
                </a:cubicBezTo>
                <a:lnTo>
                  <a:pt x="2423448" y="253046"/>
                </a:lnTo>
                <a:cubicBezTo>
                  <a:pt x="2425182" y="256332"/>
                  <a:pt x="2427306" y="258362"/>
                  <a:pt x="2429816" y="259141"/>
                </a:cubicBezTo>
                <a:cubicBezTo>
                  <a:pt x="2432328" y="259914"/>
                  <a:pt x="2434451" y="261944"/>
                  <a:pt x="2436186" y="265230"/>
                </a:cubicBezTo>
                <a:cubicBezTo>
                  <a:pt x="2439656" y="271804"/>
                  <a:pt x="2436893" y="278516"/>
                  <a:pt x="2427899" y="285363"/>
                </a:cubicBezTo>
                <a:cubicBezTo>
                  <a:pt x="2418908" y="292213"/>
                  <a:pt x="2410442" y="304035"/>
                  <a:pt x="2402498" y="320830"/>
                </a:cubicBezTo>
                <a:cubicBezTo>
                  <a:pt x="2404233" y="324117"/>
                  <a:pt x="2406358" y="326151"/>
                  <a:pt x="2408870" y="326923"/>
                </a:cubicBezTo>
                <a:cubicBezTo>
                  <a:pt x="2411380" y="327703"/>
                  <a:pt x="2414370" y="331374"/>
                  <a:pt x="2417840" y="337947"/>
                </a:cubicBezTo>
                <a:cubicBezTo>
                  <a:pt x="2421310" y="344520"/>
                  <a:pt x="2424003" y="353608"/>
                  <a:pt x="2425921" y="365203"/>
                </a:cubicBezTo>
                <a:cubicBezTo>
                  <a:pt x="2427839" y="376797"/>
                  <a:pt x="2424736" y="386841"/>
                  <a:pt x="2416615" y="395330"/>
                </a:cubicBezTo>
                <a:cubicBezTo>
                  <a:pt x="2411594" y="393778"/>
                  <a:pt x="2405793" y="394737"/>
                  <a:pt x="2399219" y="398207"/>
                </a:cubicBezTo>
                <a:cubicBezTo>
                  <a:pt x="2393014" y="418286"/>
                  <a:pt x="2386991" y="446681"/>
                  <a:pt x="2381150" y="483384"/>
                </a:cubicBezTo>
                <a:cubicBezTo>
                  <a:pt x="2377863" y="485119"/>
                  <a:pt x="2375788" y="485163"/>
                  <a:pt x="2374922" y="483521"/>
                </a:cubicBezTo>
                <a:cubicBezTo>
                  <a:pt x="2374053" y="481876"/>
                  <a:pt x="2371975" y="481926"/>
                  <a:pt x="2368689" y="483661"/>
                </a:cubicBezTo>
                <a:lnTo>
                  <a:pt x="2363761" y="486262"/>
                </a:lnTo>
                <a:cubicBezTo>
                  <a:pt x="2357188" y="489732"/>
                  <a:pt x="2351481" y="494844"/>
                  <a:pt x="2346642" y="501600"/>
                </a:cubicBezTo>
                <a:lnTo>
                  <a:pt x="2339113" y="499274"/>
                </a:lnTo>
                <a:lnTo>
                  <a:pt x="2329800" y="529399"/>
                </a:lnTo>
                <a:lnTo>
                  <a:pt x="2337330" y="531726"/>
                </a:lnTo>
                <a:cubicBezTo>
                  <a:pt x="2335778" y="536747"/>
                  <a:pt x="2331718" y="540994"/>
                  <a:pt x="2325145" y="544464"/>
                </a:cubicBezTo>
                <a:cubicBezTo>
                  <a:pt x="2321858" y="546199"/>
                  <a:pt x="2311909" y="547248"/>
                  <a:pt x="2295293" y="547615"/>
                </a:cubicBezTo>
                <a:cubicBezTo>
                  <a:pt x="2282512" y="571171"/>
                  <a:pt x="2271194" y="585551"/>
                  <a:pt x="2261334" y="590756"/>
                </a:cubicBezTo>
                <a:cubicBezTo>
                  <a:pt x="2258047" y="592491"/>
                  <a:pt x="2255149" y="592968"/>
                  <a:pt x="2252637" y="592196"/>
                </a:cubicBezTo>
                <a:cubicBezTo>
                  <a:pt x="2250127" y="591417"/>
                  <a:pt x="2247230" y="591895"/>
                  <a:pt x="2243943" y="593630"/>
                </a:cubicBezTo>
                <a:lnTo>
                  <a:pt x="2241614" y="601165"/>
                </a:lnTo>
                <a:cubicBezTo>
                  <a:pt x="2235040" y="604635"/>
                  <a:pt x="2232099" y="603038"/>
                  <a:pt x="2232782" y="596370"/>
                </a:cubicBezTo>
                <a:cubicBezTo>
                  <a:pt x="2233468" y="589708"/>
                  <a:pt x="2232165" y="587240"/>
                  <a:pt x="2228878" y="588975"/>
                </a:cubicBezTo>
                <a:lnTo>
                  <a:pt x="2191494" y="589805"/>
                </a:lnTo>
                <a:lnTo>
                  <a:pt x="2189167" y="597335"/>
                </a:lnTo>
                <a:cubicBezTo>
                  <a:pt x="2176020" y="604275"/>
                  <a:pt x="2169060" y="608995"/>
                  <a:pt x="2168284" y="611509"/>
                </a:cubicBezTo>
                <a:cubicBezTo>
                  <a:pt x="2167509" y="614016"/>
                  <a:pt x="2163834" y="617008"/>
                  <a:pt x="2157261" y="620478"/>
                </a:cubicBezTo>
                <a:cubicBezTo>
                  <a:pt x="2150687" y="623948"/>
                  <a:pt x="2140737" y="624998"/>
                  <a:pt x="2127410" y="623634"/>
                </a:cubicBezTo>
                <a:cubicBezTo>
                  <a:pt x="2125675" y="620347"/>
                  <a:pt x="2125195" y="617444"/>
                  <a:pt x="2125969" y="614937"/>
                </a:cubicBezTo>
                <a:cubicBezTo>
                  <a:pt x="2126747" y="612423"/>
                  <a:pt x="2126265" y="609527"/>
                  <a:pt x="2124530" y="606240"/>
                </a:cubicBezTo>
                <a:cubicBezTo>
                  <a:pt x="2122795" y="602954"/>
                  <a:pt x="2116907" y="599760"/>
                  <a:pt x="2106868" y="596655"/>
                </a:cubicBezTo>
                <a:cubicBezTo>
                  <a:pt x="2091803" y="591999"/>
                  <a:pt x="2077693" y="593141"/>
                  <a:pt x="2064551" y="600079"/>
                </a:cubicBezTo>
                <a:lnTo>
                  <a:pt x="2054964" y="617747"/>
                </a:lnTo>
                <a:lnTo>
                  <a:pt x="2047434" y="615420"/>
                </a:lnTo>
                <a:cubicBezTo>
                  <a:pt x="2040861" y="618890"/>
                  <a:pt x="2037186" y="621882"/>
                  <a:pt x="2036411" y="624390"/>
                </a:cubicBezTo>
                <a:cubicBezTo>
                  <a:pt x="2035634" y="626904"/>
                  <a:pt x="2030227" y="626603"/>
                  <a:pt x="2020183" y="623499"/>
                </a:cubicBezTo>
                <a:lnTo>
                  <a:pt x="2022510" y="615970"/>
                </a:lnTo>
                <a:cubicBezTo>
                  <a:pt x="2020775" y="612683"/>
                  <a:pt x="2017399" y="610263"/>
                  <a:pt x="2012379" y="608716"/>
                </a:cubicBezTo>
                <a:cubicBezTo>
                  <a:pt x="2014112" y="611998"/>
                  <a:pt x="2014798" y="605335"/>
                  <a:pt x="2014431" y="588719"/>
                </a:cubicBezTo>
                <a:cubicBezTo>
                  <a:pt x="2007674" y="583880"/>
                  <a:pt x="2001352" y="579864"/>
                  <a:pt x="1995464" y="576672"/>
                </a:cubicBezTo>
                <a:cubicBezTo>
                  <a:pt x="1989574" y="573474"/>
                  <a:pt x="1983252" y="569458"/>
                  <a:pt x="1976495" y="564620"/>
                </a:cubicBezTo>
                <a:lnTo>
                  <a:pt x="1978819" y="557087"/>
                </a:lnTo>
                <a:lnTo>
                  <a:pt x="1941439" y="557916"/>
                </a:lnTo>
                <a:lnTo>
                  <a:pt x="1939106" y="565443"/>
                </a:lnTo>
                <a:lnTo>
                  <a:pt x="1916242" y="546001"/>
                </a:lnTo>
                <a:lnTo>
                  <a:pt x="1911037" y="536141"/>
                </a:lnTo>
                <a:lnTo>
                  <a:pt x="1918016" y="513543"/>
                </a:lnTo>
                <a:cubicBezTo>
                  <a:pt x="1907973" y="510440"/>
                  <a:pt x="1897886" y="505261"/>
                  <a:pt x="1887751" y="498009"/>
                </a:cubicBezTo>
                <a:cubicBezTo>
                  <a:pt x="1877619" y="490750"/>
                  <a:pt x="1867530" y="485567"/>
                  <a:pt x="1857487" y="482463"/>
                </a:cubicBezTo>
                <a:cubicBezTo>
                  <a:pt x="1855385" y="462560"/>
                  <a:pt x="1854587" y="445125"/>
                  <a:pt x="1855089" y="430153"/>
                </a:cubicBezTo>
                <a:cubicBezTo>
                  <a:pt x="1855584" y="415180"/>
                  <a:pt x="1851499" y="399480"/>
                  <a:pt x="1842824" y="383047"/>
                </a:cubicBezTo>
                <a:cubicBezTo>
                  <a:pt x="1834150" y="366613"/>
                  <a:pt x="1819770" y="355296"/>
                  <a:pt x="1799688" y="349086"/>
                </a:cubicBezTo>
                <a:cubicBezTo>
                  <a:pt x="1797953" y="345800"/>
                  <a:pt x="1796904" y="335850"/>
                  <a:pt x="1796537" y="319233"/>
                </a:cubicBezTo>
                <a:cubicBezTo>
                  <a:pt x="1804841" y="319052"/>
                  <a:pt x="1813926" y="316355"/>
                  <a:pt x="1823786" y="311151"/>
                </a:cubicBezTo>
                <a:lnTo>
                  <a:pt x="1845008" y="255830"/>
                </a:lnTo>
                <a:lnTo>
                  <a:pt x="1837477" y="253499"/>
                </a:lnTo>
                <a:cubicBezTo>
                  <a:pt x="1837294" y="245190"/>
                  <a:pt x="1838957" y="226450"/>
                  <a:pt x="1842471" y="197287"/>
                </a:cubicBezTo>
                <a:cubicBezTo>
                  <a:pt x="1845981" y="168116"/>
                  <a:pt x="1858283" y="141661"/>
                  <a:pt x="1879368" y="117924"/>
                </a:cubicBezTo>
                <a:cubicBezTo>
                  <a:pt x="1882654" y="116189"/>
                  <a:pt x="1885552" y="115710"/>
                  <a:pt x="1888064" y="116483"/>
                </a:cubicBezTo>
                <a:cubicBezTo>
                  <a:pt x="1890574" y="117262"/>
                  <a:pt x="1893476" y="116782"/>
                  <a:pt x="1896759" y="115050"/>
                </a:cubicBezTo>
                <a:lnTo>
                  <a:pt x="1903745" y="92453"/>
                </a:lnTo>
                <a:cubicBezTo>
                  <a:pt x="1907032" y="90718"/>
                  <a:pt x="1909930" y="90240"/>
                  <a:pt x="1912437" y="91015"/>
                </a:cubicBezTo>
                <a:cubicBezTo>
                  <a:pt x="1914951" y="91792"/>
                  <a:pt x="1917847" y="91310"/>
                  <a:pt x="1921134" y="89575"/>
                </a:cubicBezTo>
                <a:lnTo>
                  <a:pt x="1930717" y="71909"/>
                </a:lnTo>
                <a:lnTo>
                  <a:pt x="1938253" y="74238"/>
                </a:lnTo>
                <a:cubicBezTo>
                  <a:pt x="1946378" y="65746"/>
                  <a:pt x="1950437" y="61499"/>
                  <a:pt x="1950437" y="61499"/>
                </a:cubicBezTo>
                <a:cubicBezTo>
                  <a:pt x="1957011" y="58029"/>
                  <a:pt x="1968992" y="54860"/>
                  <a:pt x="1986386" y="51980"/>
                </a:cubicBezTo>
                <a:cubicBezTo>
                  <a:pt x="2003774" y="49101"/>
                  <a:pt x="2019134" y="48347"/>
                  <a:pt x="2032464" y="49715"/>
                </a:cubicBezTo>
                <a:cubicBezTo>
                  <a:pt x="2037303" y="42959"/>
                  <a:pt x="2042964" y="35768"/>
                  <a:pt x="2049443" y="28145"/>
                </a:cubicBezTo>
                <a:cubicBezTo>
                  <a:pt x="2055923" y="20522"/>
                  <a:pt x="2061584" y="13331"/>
                  <a:pt x="2066425" y="6579"/>
                </a:cubicBezTo>
                <a:cubicBezTo>
                  <a:pt x="2096552" y="15885"/>
                  <a:pt x="2116545" y="17939"/>
                  <a:pt x="2126405" y="12734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497038" y="1875996"/>
            <a:ext cx="2951802" cy="523220"/>
            <a:chOff x="1037268" y="1684503"/>
            <a:chExt cx="2951802" cy="523220"/>
          </a:xfrm>
        </p:grpSpPr>
        <p:sp>
          <p:nvSpPr>
            <p:cNvPr id="10" name="矩形 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2" name="橢圓 1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5497038" y="2964568"/>
            <a:ext cx="2951802" cy="523220"/>
            <a:chOff x="1037268" y="1684503"/>
            <a:chExt cx="2951802" cy="523220"/>
          </a:xfrm>
        </p:grpSpPr>
        <p:sp>
          <p:nvSpPr>
            <p:cNvPr id="15" name="矩形 1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7" name="橢圓 1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5497038" y="4053140"/>
            <a:ext cx="2951802" cy="523220"/>
            <a:chOff x="1037268" y="1684503"/>
            <a:chExt cx="2951802" cy="523220"/>
          </a:xfrm>
        </p:grpSpPr>
        <p:sp>
          <p:nvSpPr>
            <p:cNvPr id="20" name="矩形 1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2" name="橢圓 2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5497038" y="5141712"/>
            <a:ext cx="2951802" cy="523220"/>
            <a:chOff x="1037268" y="1684503"/>
            <a:chExt cx="2951802" cy="523220"/>
          </a:xfrm>
        </p:grpSpPr>
        <p:sp>
          <p:nvSpPr>
            <p:cNvPr id="25" name="矩形 2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1517" y="1406729"/>
            <a:ext cx="5305310" cy="4447098"/>
          </a:xfrm>
          <a:prstGeom prst="rect">
            <a:avLst/>
          </a:prstGeom>
        </p:spPr>
      </p:pic>
      <p:grpSp>
        <p:nvGrpSpPr>
          <p:cNvPr id="7" name="群組 6"/>
          <p:cNvGrpSpPr/>
          <p:nvPr/>
        </p:nvGrpSpPr>
        <p:grpSpPr>
          <a:xfrm>
            <a:off x="5497038" y="1875996"/>
            <a:ext cx="2951802" cy="523220"/>
            <a:chOff x="1037268" y="1684503"/>
            <a:chExt cx="2951802" cy="523220"/>
          </a:xfrm>
        </p:grpSpPr>
        <p:sp>
          <p:nvSpPr>
            <p:cNvPr id="24" name="矩形 23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5" name="群組 24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6" name="橢圓 25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7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9" name="群組 8"/>
          <p:cNvGrpSpPr/>
          <p:nvPr/>
        </p:nvGrpSpPr>
        <p:grpSpPr>
          <a:xfrm>
            <a:off x="5497038" y="2964568"/>
            <a:ext cx="2951802" cy="523220"/>
            <a:chOff x="1037268" y="1684503"/>
            <a:chExt cx="2951802" cy="523220"/>
          </a:xfrm>
        </p:grpSpPr>
        <p:sp>
          <p:nvSpPr>
            <p:cNvPr id="20" name="矩形 1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2" name="橢圓 2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0" name="群組 9"/>
          <p:cNvGrpSpPr/>
          <p:nvPr/>
        </p:nvGrpSpPr>
        <p:grpSpPr>
          <a:xfrm>
            <a:off x="5497038" y="4053140"/>
            <a:ext cx="2951802" cy="523220"/>
            <a:chOff x="1037268" y="1684503"/>
            <a:chExt cx="2951802" cy="523220"/>
          </a:xfrm>
        </p:grpSpPr>
        <p:sp>
          <p:nvSpPr>
            <p:cNvPr id="16" name="矩形 15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7" name="群組 16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8" name="橢圓 17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9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1" name="群組 10"/>
          <p:cNvGrpSpPr/>
          <p:nvPr/>
        </p:nvGrpSpPr>
        <p:grpSpPr>
          <a:xfrm>
            <a:off x="5497038" y="5141712"/>
            <a:ext cx="2951802" cy="523220"/>
            <a:chOff x="1037268" y="1684503"/>
            <a:chExt cx="2951802" cy="523220"/>
          </a:xfrm>
        </p:grpSpPr>
        <p:sp>
          <p:nvSpPr>
            <p:cNvPr id="12" name="矩形 11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3" name="群組 12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4" name="橢圓 13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5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189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031820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69621" y="1484948"/>
            <a:ext cx="5093269" cy="5373052"/>
          </a:xfrm>
          <a:custGeom>
            <a:avLst/>
            <a:gdLst>
              <a:gd name="connsiteX0" fmla="*/ 2328284 w 5553286"/>
              <a:gd name="connsiteY0" fmla="*/ 5825014 h 5858339"/>
              <a:gd name="connsiteX1" fmla="*/ 2303280 w 5553286"/>
              <a:gd name="connsiteY1" fmla="*/ 5858339 h 5858339"/>
              <a:gd name="connsiteX2" fmla="*/ 2253281 w 5553286"/>
              <a:gd name="connsiteY2" fmla="*/ 5858339 h 5858339"/>
              <a:gd name="connsiteX3" fmla="*/ 2253281 w 5553286"/>
              <a:gd name="connsiteY3" fmla="*/ 5833346 h 5858339"/>
              <a:gd name="connsiteX4" fmla="*/ 2290784 w 5553286"/>
              <a:gd name="connsiteY4" fmla="*/ 5829179 h 5858339"/>
              <a:gd name="connsiteX5" fmla="*/ 2328284 w 5553286"/>
              <a:gd name="connsiteY5" fmla="*/ 5825014 h 5858339"/>
              <a:gd name="connsiteX6" fmla="*/ 3394946 w 5553286"/>
              <a:gd name="connsiteY6" fmla="*/ 5716677 h 5858339"/>
              <a:gd name="connsiteX7" fmla="*/ 3403279 w 5553286"/>
              <a:gd name="connsiteY7" fmla="*/ 5733340 h 5858339"/>
              <a:gd name="connsiteX8" fmla="*/ 3415785 w 5553286"/>
              <a:gd name="connsiteY8" fmla="*/ 5745847 h 5858339"/>
              <a:gd name="connsiteX9" fmla="*/ 3419951 w 5553286"/>
              <a:gd name="connsiteY9" fmla="*/ 5758343 h 5858339"/>
              <a:gd name="connsiteX10" fmla="*/ 3394946 w 5553286"/>
              <a:gd name="connsiteY10" fmla="*/ 5758343 h 5858339"/>
              <a:gd name="connsiteX11" fmla="*/ 3344949 w 5553286"/>
              <a:gd name="connsiteY11" fmla="*/ 5575014 h 5858339"/>
              <a:gd name="connsiteX12" fmla="*/ 3369952 w 5553286"/>
              <a:gd name="connsiteY12" fmla="*/ 5625012 h 5858339"/>
              <a:gd name="connsiteX13" fmla="*/ 3386615 w 5553286"/>
              <a:gd name="connsiteY13" fmla="*/ 5683341 h 5858339"/>
              <a:gd name="connsiteX14" fmla="*/ 3361611 w 5553286"/>
              <a:gd name="connsiteY14" fmla="*/ 5666678 h 5858339"/>
              <a:gd name="connsiteX15" fmla="*/ 3344949 w 5553286"/>
              <a:gd name="connsiteY15" fmla="*/ 5575014 h 5858339"/>
              <a:gd name="connsiteX16" fmla="*/ 3328286 w 5553286"/>
              <a:gd name="connsiteY16" fmla="*/ 5550010 h 5858339"/>
              <a:gd name="connsiteX17" fmla="*/ 3344949 w 5553286"/>
              <a:gd name="connsiteY17" fmla="*/ 5575014 h 5858339"/>
              <a:gd name="connsiteX18" fmla="*/ 3328286 w 5553286"/>
              <a:gd name="connsiteY18" fmla="*/ 5575014 h 5858339"/>
              <a:gd name="connsiteX19" fmla="*/ 2844948 w 5553286"/>
              <a:gd name="connsiteY19" fmla="*/ 5133342 h 5858339"/>
              <a:gd name="connsiteX20" fmla="*/ 2886615 w 5553286"/>
              <a:gd name="connsiteY20" fmla="*/ 5133342 h 5858339"/>
              <a:gd name="connsiteX21" fmla="*/ 2936612 w 5553286"/>
              <a:gd name="connsiteY21" fmla="*/ 5183341 h 5858339"/>
              <a:gd name="connsiteX22" fmla="*/ 2944955 w 5553286"/>
              <a:gd name="connsiteY22" fmla="*/ 5183341 h 5858339"/>
              <a:gd name="connsiteX23" fmla="*/ 2953286 w 5553286"/>
              <a:gd name="connsiteY23" fmla="*/ 5241679 h 5858339"/>
              <a:gd name="connsiteX24" fmla="*/ 2969948 w 5553286"/>
              <a:gd name="connsiteY24" fmla="*/ 5241679 h 5858339"/>
              <a:gd name="connsiteX25" fmla="*/ 2978280 w 5553286"/>
              <a:gd name="connsiteY25" fmla="*/ 5275006 h 5858339"/>
              <a:gd name="connsiteX26" fmla="*/ 2974113 w 5553286"/>
              <a:gd name="connsiteY26" fmla="*/ 5466676 h 5858339"/>
              <a:gd name="connsiteX27" fmla="*/ 2903277 w 5553286"/>
              <a:gd name="connsiteY27" fmla="*/ 5491680 h 5858339"/>
              <a:gd name="connsiteX28" fmla="*/ 2869951 w 5553286"/>
              <a:gd name="connsiteY28" fmla="*/ 5475008 h 5858339"/>
              <a:gd name="connsiteX29" fmla="*/ 2869951 w 5553286"/>
              <a:gd name="connsiteY29" fmla="*/ 5425009 h 5858339"/>
              <a:gd name="connsiteX30" fmla="*/ 2853279 w 5553286"/>
              <a:gd name="connsiteY30" fmla="*/ 5425009 h 5858339"/>
              <a:gd name="connsiteX31" fmla="*/ 2844948 w 5553286"/>
              <a:gd name="connsiteY31" fmla="*/ 5383343 h 5858339"/>
              <a:gd name="connsiteX32" fmla="*/ 2815789 w 5553286"/>
              <a:gd name="connsiteY32" fmla="*/ 5333344 h 5858339"/>
              <a:gd name="connsiteX33" fmla="*/ 2803281 w 5553286"/>
              <a:gd name="connsiteY33" fmla="*/ 5250011 h 5858339"/>
              <a:gd name="connsiteX34" fmla="*/ 2819944 w 5553286"/>
              <a:gd name="connsiteY34" fmla="*/ 5150005 h 5858339"/>
              <a:gd name="connsiteX35" fmla="*/ 2828285 w 5553286"/>
              <a:gd name="connsiteY35" fmla="*/ 5141673 h 5858339"/>
              <a:gd name="connsiteX36" fmla="*/ 2844948 w 5553286"/>
              <a:gd name="connsiteY36" fmla="*/ 5133342 h 5858339"/>
              <a:gd name="connsiteX37" fmla="*/ 969944 w 5553286"/>
              <a:gd name="connsiteY37" fmla="*/ 3883340 h 5858339"/>
              <a:gd name="connsiteX38" fmla="*/ 969944 w 5553286"/>
              <a:gd name="connsiteY38" fmla="*/ 3900003 h 5858339"/>
              <a:gd name="connsiteX39" fmla="*/ 890776 w 5553286"/>
              <a:gd name="connsiteY39" fmla="*/ 3962507 h 5858339"/>
              <a:gd name="connsiteX40" fmla="*/ 786615 w 5553286"/>
              <a:gd name="connsiteY40" fmla="*/ 4016671 h 5858339"/>
              <a:gd name="connsiteX41" fmla="*/ 786615 w 5553286"/>
              <a:gd name="connsiteY41" fmla="*/ 4000009 h 5858339"/>
              <a:gd name="connsiteX42" fmla="*/ 819940 w 5553286"/>
              <a:gd name="connsiteY42" fmla="*/ 3983336 h 5858339"/>
              <a:gd name="connsiteX43" fmla="*/ 840778 w 5553286"/>
              <a:gd name="connsiteY43" fmla="*/ 3958341 h 5858339"/>
              <a:gd name="connsiteX44" fmla="*/ 861617 w 5553286"/>
              <a:gd name="connsiteY44" fmla="*/ 3933338 h 5858339"/>
              <a:gd name="connsiteX45" fmla="*/ 894942 w 5553286"/>
              <a:gd name="connsiteY45" fmla="*/ 3933338 h 5858339"/>
              <a:gd name="connsiteX46" fmla="*/ 928277 w 5553286"/>
              <a:gd name="connsiteY46" fmla="*/ 3904168 h 5858339"/>
              <a:gd name="connsiteX47" fmla="*/ 969944 w 5553286"/>
              <a:gd name="connsiteY47" fmla="*/ 3883340 h 5858339"/>
              <a:gd name="connsiteX48" fmla="*/ 969944 w 5553286"/>
              <a:gd name="connsiteY48" fmla="*/ 3866678 h 5858339"/>
              <a:gd name="connsiteX49" fmla="*/ 994949 w 5553286"/>
              <a:gd name="connsiteY49" fmla="*/ 3866678 h 5858339"/>
              <a:gd name="connsiteX50" fmla="*/ 994949 w 5553286"/>
              <a:gd name="connsiteY50" fmla="*/ 3883340 h 5858339"/>
              <a:gd name="connsiteX51" fmla="*/ 969944 w 5553286"/>
              <a:gd name="connsiteY51" fmla="*/ 3883340 h 5858339"/>
              <a:gd name="connsiteX52" fmla="*/ 4894950 w 5553286"/>
              <a:gd name="connsiteY52" fmla="*/ 3008338 h 5858339"/>
              <a:gd name="connsiteX53" fmla="*/ 4940792 w 5553286"/>
              <a:gd name="connsiteY53" fmla="*/ 3012503 h 5858339"/>
              <a:gd name="connsiteX54" fmla="*/ 4969952 w 5553286"/>
              <a:gd name="connsiteY54" fmla="*/ 3041673 h 5858339"/>
              <a:gd name="connsiteX55" fmla="*/ 5028291 w 5553286"/>
              <a:gd name="connsiteY55" fmla="*/ 3041673 h 5858339"/>
              <a:gd name="connsiteX56" fmla="*/ 5069958 w 5553286"/>
              <a:gd name="connsiteY56" fmla="*/ 3058336 h 5858339"/>
              <a:gd name="connsiteX57" fmla="*/ 5069958 w 5553286"/>
              <a:gd name="connsiteY57" fmla="*/ 3075008 h 5858339"/>
              <a:gd name="connsiteX58" fmla="*/ 5111625 w 5553286"/>
              <a:gd name="connsiteY58" fmla="*/ 3083341 h 5858339"/>
              <a:gd name="connsiteX59" fmla="*/ 5140785 w 5553286"/>
              <a:gd name="connsiteY59" fmla="*/ 3087506 h 5858339"/>
              <a:gd name="connsiteX60" fmla="*/ 5169954 w 5553286"/>
              <a:gd name="connsiteY60" fmla="*/ 3091672 h 5858339"/>
              <a:gd name="connsiteX61" fmla="*/ 5194958 w 5553286"/>
              <a:gd name="connsiteY61" fmla="*/ 3100003 h 5858339"/>
              <a:gd name="connsiteX62" fmla="*/ 5194958 w 5553286"/>
              <a:gd name="connsiteY62" fmla="*/ 3116676 h 5858339"/>
              <a:gd name="connsiteX63" fmla="*/ 5228284 w 5553286"/>
              <a:gd name="connsiteY63" fmla="*/ 3116676 h 5858339"/>
              <a:gd name="connsiteX64" fmla="*/ 5236625 w 5553286"/>
              <a:gd name="connsiteY64" fmla="*/ 3133338 h 5858339"/>
              <a:gd name="connsiteX65" fmla="*/ 5269950 w 5553286"/>
              <a:gd name="connsiteY65" fmla="*/ 3133338 h 5858339"/>
              <a:gd name="connsiteX66" fmla="*/ 5269950 w 5553286"/>
              <a:gd name="connsiteY66" fmla="*/ 3150001 h 5858339"/>
              <a:gd name="connsiteX67" fmla="*/ 5344953 w 5553286"/>
              <a:gd name="connsiteY67" fmla="*/ 3158342 h 5858339"/>
              <a:gd name="connsiteX68" fmla="*/ 5353284 w 5553286"/>
              <a:gd name="connsiteY68" fmla="*/ 3183337 h 5858339"/>
              <a:gd name="connsiteX69" fmla="*/ 5378288 w 5553286"/>
              <a:gd name="connsiteY69" fmla="*/ 3183337 h 5858339"/>
              <a:gd name="connsiteX70" fmla="*/ 5378288 w 5553286"/>
              <a:gd name="connsiteY70" fmla="*/ 3200009 h 5858339"/>
              <a:gd name="connsiteX71" fmla="*/ 5419955 w 5553286"/>
              <a:gd name="connsiteY71" fmla="*/ 3216672 h 5858339"/>
              <a:gd name="connsiteX72" fmla="*/ 5419955 w 5553286"/>
              <a:gd name="connsiteY72" fmla="*/ 3225003 h 5858339"/>
              <a:gd name="connsiteX73" fmla="*/ 5478284 w 5553286"/>
              <a:gd name="connsiteY73" fmla="*/ 3229169 h 5858339"/>
              <a:gd name="connsiteX74" fmla="*/ 5536624 w 5553286"/>
              <a:gd name="connsiteY74" fmla="*/ 3233334 h 5858339"/>
              <a:gd name="connsiteX75" fmla="*/ 5553286 w 5553286"/>
              <a:gd name="connsiteY75" fmla="*/ 3283343 h 5858339"/>
              <a:gd name="connsiteX76" fmla="*/ 5469953 w 5553286"/>
              <a:gd name="connsiteY76" fmla="*/ 3291674 h 5858339"/>
              <a:gd name="connsiteX77" fmla="*/ 5469953 w 5553286"/>
              <a:gd name="connsiteY77" fmla="*/ 3266670 h 5858339"/>
              <a:gd name="connsiteX78" fmla="*/ 5444949 w 5553286"/>
              <a:gd name="connsiteY78" fmla="*/ 3262504 h 5858339"/>
              <a:gd name="connsiteX79" fmla="*/ 5419955 w 5553286"/>
              <a:gd name="connsiteY79" fmla="*/ 3258339 h 5858339"/>
              <a:gd name="connsiteX80" fmla="*/ 5369956 w 5553286"/>
              <a:gd name="connsiteY80" fmla="*/ 3250007 h 5858339"/>
              <a:gd name="connsiteX81" fmla="*/ 5324124 w 5553286"/>
              <a:gd name="connsiteY81" fmla="*/ 3220838 h 5858339"/>
              <a:gd name="connsiteX82" fmla="*/ 5278292 w 5553286"/>
              <a:gd name="connsiteY82" fmla="*/ 3191668 h 5858339"/>
              <a:gd name="connsiteX83" fmla="*/ 5228284 w 5553286"/>
              <a:gd name="connsiteY83" fmla="*/ 3183337 h 5858339"/>
              <a:gd name="connsiteX84" fmla="*/ 5203289 w 5553286"/>
              <a:gd name="connsiteY84" fmla="*/ 3150001 h 5858339"/>
              <a:gd name="connsiteX85" fmla="*/ 5161623 w 5553286"/>
              <a:gd name="connsiteY85" fmla="*/ 3150001 h 5858339"/>
              <a:gd name="connsiteX86" fmla="*/ 5161623 w 5553286"/>
              <a:gd name="connsiteY86" fmla="*/ 3133338 h 5858339"/>
              <a:gd name="connsiteX87" fmla="*/ 5103283 w 5553286"/>
              <a:gd name="connsiteY87" fmla="*/ 3125007 h 5858339"/>
              <a:gd name="connsiteX88" fmla="*/ 5094952 w 5553286"/>
              <a:gd name="connsiteY88" fmla="*/ 3100003 h 5858339"/>
              <a:gd name="connsiteX89" fmla="*/ 5061617 w 5553286"/>
              <a:gd name="connsiteY89" fmla="*/ 3091672 h 5858339"/>
              <a:gd name="connsiteX90" fmla="*/ 5036622 w 5553286"/>
              <a:gd name="connsiteY90" fmla="*/ 3087506 h 5858339"/>
              <a:gd name="connsiteX91" fmla="*/ 5011619 w 5553286"/>
              <a:gd name="connsiteY91" fmla="*/ 3083341 h 5858339"/>
              <a:gd name="connsiteX92" fmla="*/ 4969952 w 5553286"/>
              <a:gd name="connsiteY92" fmla="*/ 3075008 h 5858339"/>
              <a:gd name="connsiteX93" fmla="*/ 4961621 w 5553286"/>
              <a:gd name="connsiteY93" fmla="*/ 3050005 h 5858339"/>
              <a:gd name="connsiteX94" fmla="*/ 4928285 w 5553286"/>
              <a:gd name="connsiteY94" fmla="*/ 3037507 h 5858339"/>
              <a:gd name="connsiteX95" fmla="*/ 4894950 w 5553286"/>
              <a:gd name="connsiteY95" fmla="*/ 3025001 h 5858339"/>
              <a:gd name="connsiteX96" fmla="*/ 4119954 w 5553286"/>
              <a:gd name="connsiteY96" fmla="*/ 2666673 h 5858339"/>
              <a:gd name="connsiteX97" fmla="*/ 4169952 w 5553286"/>
              <a:gd name="connsiteY97" fmla="*/ 2666673 h 5858339"/>
              <a:gd name="connsiteX98" fmla="*/ 4174118 w 5553286"/>
              <a:gd name="connsiteY98" fmla="*/ 2679169 h 5858339"/>
              <a:gd name="connsiteX99" fmla="*/ 4178283 w 5553286"/>
              <a:gd name="connsiteY99" fmla="*/ 2700008 h 5858339"/>
              <a:gd name="connsiteX100" fmla="*/ 4136617 w 5553286"/>
              <a:gd name="connsiteY100" fmla="*/ 2700008 h 5858339"/>
              <a:gd name="connsiteX101" fmla="*/ 4119954 w 5553286"/>
              <a:gd name="connsiteY101" fmla="*/ 2666673 h 5858339"/>
              <a:gd name="connsiteX102" fmla="*/ 299998 w 5553286"/>
              <a:gd name="connsiteY102" fmla="*/ 141111 h 5858339"/>
              <a:gd name="connsiteX103" fmla="*/ 408337 w 5553286"/>
              <a:gd name="connsiteY103" fmla="*/ 141111 h 5858339"/>
              <a:gd name="connsiteX104" fmla="*/ 483339 w 5553286"/>
              <a:gd name="connsiteY104" fmla="*/ 161950 h 5858339"/>
              <a:gd name="connsiteX105" fmla="*/ 549999 w 5553286"/>
              <a:gd name="connsiteY105" fmla="*/ 182777 h 5858339"/>
              <a:gd name="connsiteX106" fmla="*/ 549999 w 5553286"/>
              <a:gd name="connsiteY106" fmla="*/ 166115 h 5858339"/>
              <a:gd name="connsiteX107" fmla="*/ 599997 w 5553286"/>
              <a:gd name="connsiteY107" fmla="*/ 166115 h 5858339"/>
              <a:gd name="connsiteX108" fmla="*/ 604172 w 5553286"/>
              <a:gd name="connsiteY108" fmla="*/ 195275 h 5858339"/>
              <a:gd name="connsiteX109" fmla="*/ 608339 w 5553286"/>
              <a:gd name="connsiteY109" fmla="*/ 224445 h 5858339"/>
              <a:gd name="connsiteX110" fmla="*/ 674999 w 5553286"/>
              <a:gd name="connsiteY110" fmla="*/ 232776 h 5858339"/>
              <a:gd name="connsiteX111" fmla="*/ 683331 w 5553286"/>
              <a:gd name="connsiteY111" fmla="*/ 299447 h 5858339"/>
              <a:gd name="connsiteX112" fmla="*/ 700002 w 5553286"/>
              <a:gd name="connsiteY112" fmla="*/ 299447 h 5858339"/>
              <a:gd name="connsiteX113" fmla="*/ 716666 w 5553286"/>
              <a:gd name="connsiteY113" fmla="*/ 332782 h 5858339"/>
              <a:gd name="connsiteX114" fmla="*/ 741669 w 5553286"/>
              <a:gd name="connsiteY114" fmla="*/ 332782 h 5858339"/>
              <a:gd name="connsiteX115" fmla="*/ 758333 w 5553286"/>
              <a:gd name="connsiteY115" fmla="*/ 353611 h 5858339"/>
              <a:gd name="connsiteX116" fmla="*/ 766665 w 5553286"/>
              <a:gd name="connsiteY116" fmla="*/ 382780 h 5858339"/>
              <a:gd name="connsiteX117" fmla="*/ 741669 w 5553286"/>
              <a:gd name="connsiteY117" fmla="*/ 424447 h 5858339"/>
              <a:gd name="connsiteX118" fmla="*/ 783337 w 5553286"/>
              <a:gd name="connsiteY118" fmla="*/ 491118 h 5858339"/>
              <a:gd name="connsiteX119" fmla="*/ 774995 w 5553286"/>
              <a:gd name="connsiteY119" fmla="*/ 511946 h 5858339"/>
              <a:gd name="connsiteX120" fmla="*/ 766665 w 5553286"/>
              <a:gd name="connsiteY120" fmla="*/ 524444 h 5858339"/>
              <a:gd name="connsiteX121" fmla="*/ 766665 w 5553286"/>
              <a:gd name="connsiteY121" fmla="*/ 578617 h 5858339"/>
              <a:gd name="connsiteX122" fmla="*/ 774995 w 5553286"/>
              <a:gd name="connsiteY122" fmla="*/ 632781 h 5858339"/>
              <a:gd name="connsiteX123" fmla="*/ 750002 w 5553286"/>
              <a:gd name="connsiteY123" fmla="*/ 641112 h 5858339"/>
              <a:gd name="connsiteX124" fmla="*/ 741669 w 5553286"/>
              <a:gd name="connsiteY124" fmla="*/ 666116 h 5858339"/>
              <a:gd name="connsiteX125" fmla="*/ 733328 w 5553286"/>
              <a:gd name="connsiteY125" fmla="*/ 666116 h 5858339"/>
              <a:gd name="connsiteX126" fmla="*/ 741669 w 5553286"/>
              <a:gd name="connsiteY126" fmla="*/ 707782 h 5858339"/>
              <a:gd name="connsiteX127" fmla="*/ 704170 w 5553286"/>
              <a:gd name="connsiteY127" fmla="*/ 761947 h 5858339"/>
              <a:gd name="connsiteX128" fmla="*/ 650006 w 5553286"/>
              <a:gd name="connsiteY128" fmla="*/ 816111 h 5858339"/>
              <a:gd name="connsiteX129" fmla="*/ 650006 w 5553286"/>
              <a:gd name="connsiteY129" fmla="*/ 832784 h 5858339"/>
              <a:gd name="connsiteX130" fmla="*/ 633332 w 5553286"/>
              <a:gd name="connsiteY130" fmla="*/ 816111 h 5858339"/>
              <a:gd name="connsiteX131" fmla="*/ 616669 w 5553286"/>
              <a:gd name="connsiteY131" fmla="*/ 816111 h 5858339"/>
              <a:gd name="connsiteX132" fmla="*/ 616669 w 5553286"/>
              <a:gd name="connsiteY132" fmla="*/ 832784 h 5858339"/>
              <a:gd name="connsiteX133" fmla="*/ 583335 w 5553286"/>
              <a:gd name="connsiteY133" fmla="*/ 841114 h 5858339"/>
              <a:gd name="connsiteX134" fmla="*/ 562496 w 5553286"/>
              <a:gd name="connsiteY134" fmla="*/ 878616 h 5858339"/>
              <a:gd name="connsiteX135" fmla="*/ 525005 w 5553286"/>
              <a:gd name="connsiteY135" fmla="*/ 899444 h 5858339"/>
              <a:gd name="connsiteX136" fmla="*/ 466665 w 5553286"/>
              <a:gd name="connsiteY136" fmla="*/ 874449 h 5858339"/>
              <a:gd name="connsiteX137" fmla="*/ 450003 w 5553286"/>
              <a:gd name="connsiteY137" fmla="*/ 886947 h 5858339"/>
              <a:gd name="connsiteX138" fmla="*/ 433330 w 5553286"/>
              <a:gd name="connsiteY138" fmla="*/ 899444 h 5858339"/>
              <a:gd name="connsiteX139" fmla="*/ 424999 w 5553286"/>
              <a:gd name="connsiteY139" fmla="*/ 916117 h 5858339"/>
              <a:gd name="connsiteX140" fmla="*/ 408337 w 5553286"/>
              <a:gd name="connsiteY140" fmla="*/ 932779 h 5858339"/>
              <a:gd name="connsiteX141" fmla="*/ 391664 w 5553286"/>
              <a:gd name="connsiteY141" fmla="*/ 941110 h 5858339"/>
              <a:gd name="connsiteX142" fmla="*/ 391664 w 5553286"/>
              <a:gd name="connsiteY142" fmla="*/ 932779 h 5858339"/>
              <a:gd name="connsiteX143" fmla="*/ 354163 w 5553286"/>
              <a:gd name="connsiteY143" fmla="*/ 907785 h 5858339"/>
              <a:gd name="connsiteX144" fmla="*/ 308329 w 5553286"/>
              <a:gd name="connsiteY144" fmla="*/ 882781 h 5858339"/>
              <a:gd name="connsiteX145" fmla="*/ 266663 w 5553286"/>
              <a:gd name="connsiteY145" fmla="*/ 882781 h 5858339"/>
              <a:gd name="connsiteX146" fmla="*/ 266663 w 5553286"/>
              <a:gd name="connsiteY146" fmla="*/ 899444 h 5858339"/>
              <a:gd name="connsiteX147" fmla="*/ 233328 w 5553286"/>
              <a:gd name="connsiteY147" fmla="*/ 882781 h 5858339"/>
              <a:gd name="connsiteX148" fmla="*/ 224997 w 5553286"/>
              <a:gd name="connsiteY148" fmla="*/ 874449 h 5858339"/>
              <a:gd name="connsiteX149" fmla="*/ 224997 w 5553286"/>
              <a:gd name="connsiteY149" fmla="*/ 841114 h 5858339"/>
              <a:gd name="connsiteX150" fmla="*/ 104172 w 5553286"/>
              <a:gd name="connsiteY150" fmla="*/ 778610 h 5858339"/>
              <a:gd name="connsiteX151" fmla="*/ 0 w 5553286"/>
              <a:gd name="connsiteY151" fmla="*/ 657785 h 5858339"/>
              <a:gd name="connsiteX152" fmla="*/ 33335 w 5553286"/>
              <a:gd name="connsiteY152" fmla="*/ 632781 h 5858339"/>
              <a:gd name="connsiteX153" fmla="*/ 25004 w 5553286"/>
              <a:gd name="connsiteY153" fmla="*/ 557779 h 5858339"/>
              <a:gd name="connsiteX154" fmla="*/ 8331 w 5553286"/>
              <a:gd name="connsiteY154" fmla="*/ 528609 h 5858339"/>
              <a:gd name="connsiteX155" fmla="*/ 0 w 5553286"/>
              <a:gd name="connsiteY155" fmla="*/ 491118 h 5858339"/>
              <a:gd name="connsiteX156" fmla="*/ 33335 w 5553286"/>
              <a:gd name="connsiteY156" fmla="*/ 432778 h 5858339"/>
              <a:gd name="connsiteX157" fmla="*/ 29170 w 5553286"/>
              <a:gd name="connsiteY157" fmla="*/ 411950 h 5858339"/>
              <a:gd name="connsiteX158" fmla="*/ 25004 w 5553286"/>
              <a:gd name="connsiteY158" fmla="*/ 391112 h 5858339"/>
              <a:gd name="connsiteX159" fmla="*/ 33335 w 5553286"/>
              <a:gd name="connsiteY159" fmla="*/ 374449 h 5858339"/>
              <a:gd name="connsiteX160" fmla="*/ 49999 w 5553286"/>
              <a:gd name="connsiteY160" fmla="*/ 366118 h 5858339"/>
              <a:gd name="connsiteX161" fmla="*/ 49999 w 5553286"/>
              <a:gd name="connsiteY161" fmla="*/ 332782 h 5858339"/>
              <a:gd name="connsiteX162" fmla="*/ 58329 w 5553286"/>
              <a:gd name="connsiteY162" fmla="*/ 328617 h 5858339"/>
              <a:gd name="connsiteX163" fmla="*/ 66671 w 5553286"/>
              <a:gd name="connsiteY163" fmla="*/ 324441 h 5858339"/>
              <a:gd name="connsiteX164" fmla="*/ 66671 w 5553286"/>
              <a:gd name="connsiteY164" fmla="*/ 299447 h 5858339"/>
              <a:gd name="connsiteX165" fmla="*/ 83334 w 5553286"/>
              <a:gd name="connsiteY165" fmla="*/ 299447 h 5858339"/>
              <a:gd name="connsiteX166" fmla="*/ 158336 w 5553286"/>
              <a:gd name="connsiteY166" fmla="*/ 232776 h 5858339"/>
              <a:gd name="connsiteX167" fmla="*/ 291667 w 5553286"/>
              <a:gd name="connsiteY167" fmla="*/ 157783 h 5858339"/>
              <a:gd name="connsiteX168" fmla="*/ 1894944 w 5553286"/>
              <a:gd name="connsiteY168" fmla="*/ 0 h 5858339"/>
              <a:gd name="connsiteX169" fmla="*/ 1894944 w 5553286"/>
              <a:gd name="connsiteY169" fmla="*/ 8332 h 5858339"/>
              <a:gd name="connsiteX170" fmla="*/ 1961615 w 5553286"/>
              <a:gd name="connsiteY170" fmla="*/ 75003 h 5858339"/>
              <a:gd name="connsiteX171" fmla="*/ 1986618 w 5553286"/>
              <a:gd name="connsiteY171" fmla="*/ 141664 h 5858339"/>
              <a:gd name="connsiteX172" fmla="*/ 1999116 w 5553286"/>
              <a:gd name="connsiteY172" fmla="*/ 204169 h 5858339"/>
              <a:gd name="connsiteX173" fmla="*/ 2028286 w 5553286"/>
              <a:gd name="connsiteY173" fmla="*/ 250001 h 5858339"/>
              <a:gd name="connsiteX174" fmla="*/ 2078284 w 5553286"/>
              <a:gd name="connsiteY174" fmla="*/ 258332 h 5858339"/>
              <a:gd name="connsiteX175" fmla="*/ 2078284 w 5553286"/>
              <a:gd name="connsiteY175" fmla="*/ 274995 h 5858339"/>
              <a:gd name="connsiteX176" fmla="*/ 2153285 w 5553286"/>
              <a:gd name="connsiteY176" fmla="*/ 291667 h 5858339"/>
              <a:gd name="connsiteX177" fmla="*/ 2336615 w 5553286"/>
              <a:gd name="connsiteY177" fmla="*/ 258332 h 5858339"/>
              <a:gd name="connsiteX178" fmla="*/ 2403276 w 5553286"/>
              <a:gd name="connsiteY178" fmla="*/ 133332 h 5858339"/>
              <a:gd name="connsiteX179" fmla="*/ 2419950 w 5553286"/>
              <a:gd name="connsiteY179" fmla="*/ 133332 h 5858339"/>
              <a:gd name="connsiteX180" fmla="*/ 2432446 w 5553286"/>
              <a:gd name="connsiteY180" fmla="*/ 87500 h 5858339"/>
              <a:gd name="connsiteX181" fmla="*/ 2461616 w 5553286"/>
              <a:gd name="connsiteY181" fmla="*/ 66661 h 5858339"/>
              <a:gd name="connsiteX182" fmla="*/ 2503282 w 5553286"/>
              <a:gd name="connsiteY182" fmla="*/ 83334 h 5858339"/>
              <a:gd name="connsiteX183" fmla="*/ 2511613 w 5553286"/>
              <a:gd name="connsiteY183" fmla="*/ 108328 h 5858339"/>
              <a:gd name="connsiteX184" fmla="*/ 2528287 w 5553286"/>
              <a:gd name="connsiteY184" fmla="*/ 108328 h 5858339"/>
              <a:gd name="connsiteX185" fmla="*/ 2528287 w 5553286"/>
              <a:gd name="connsiteY185" fmla="*/ 200002 h 5858339"/>
              <a:gd name="connsiteX186" fmla="*/ 2503282 w 5553286"/>
              <a:gd name="connsiteY186" fmla="*/ 208335 h 5858339"/>
              <a:gd name="connsiteX187" fmla="*/ 2494951 w 5553286"/>
              <a:gd name="connsiteY187" fmla="*/ 241670 h 5858339"/>
              <a:gd name="connsiteX188" fmla="*/ 2511613 w 5553286"/>
              <a:gd name="connsiteY188" fmla="*/ 274995 h 5858339"/>
              <a:gd name="connsiteX189" fmla="*/ 2544949 w 5553286"/>
              <a:gd name="connsiteY189" fmla="*/ 291667 h 5858339"/>
              <a:gd name="connsiteX190" fmla="*/ 2544949 w 5553286"/>
              <a:gd name="connsiteY190" fmla="*/ 308331 h 5858339"/>
              <a:gd name="connsiteX191" fmla="*/ 2569953 w 5553286"/>
              <a:gd name="connsiteY191" fmla="*/ 316662 h 5858339"/>
              <a:gd name="connsiteX192" fmla="*/ 2665784 w 5553286"/>
              <a:gd name="connsiteY192" fmla="*/ 333335 h 5858339"/>
              <a:gd name="connsiteX193" fmla="*/ 2753283 w 5553286"/>
              <a:gd name="connsiteY193" fmla="*/ 349997 h 5858339"/>
              <a:gd name="connsiteX194" fmla="*/ 2786619 w 5553286"/>
              <a:gd name="connsiteY194" fmla="*/ 325003 h 5858339"/>
              <a:gd name="connsiteX195" fmla="*/ 2811613 w 5553286"/>
              <a:gd name="connsiteY195" fmla="*/ 283336 h 5858339"/>
              <a:gd name="connsiteX196" fmla="*/ 2819944 w 5553286"/>
              <a:gd name="connsiteY196" fmla="*/ 250001 h 5858339"/>
              <a:gd name="connsiteX197" fmla="*/ 2844948 w 5553286"/>
              <a:gd name="connsiteY197" fmla="*/ 250001 h 5858339"/>
              <a:gd name="connsiteX198" fmla="*/ 2869951 w 5553286"/>
              <a:gd name="connsiteY198" fmla="*/ 216666 h 5858339"/>
              <a:gd name="connsiteX199" fmla="*/ 2911619 w 5553286"/>
              <a:gd name="connsiteY199" fmla="*/ 233329 h 5858339"/>
              <a:gd name="connsiteX200" fmla="*/ 2944955 w 5553286"/>
              <a:gd name="connsiteY200" fmla="*/ 333335 h 5858339"/>
              <a:gd name="connsiteX201" fmla="*/ 3036618 w 5553286"/>
              <a:gd name="connsiteY201" fmla="*/ 391664 h 5858339"/>
              <a:gd name="connsiteX202" fmla="*/ 3019946 w 5553286"/>
              <a:gd name="connsiteY202" fmla="*/ 441662 h 5858339"/>
              <a:gd name="connsiteX203" fmla="*/ 3011615 w 5553286"/>
              <a:gd name="connsiteY203" fmla="*/ 491670 h 5858339"/>
              <a:gd name="connsiteX204" fmla="*/ 3028287 w 5553286"/>
              <a:gd name="connsiteY204" fmla="*/ 512499 h 5858339"/>
              <a:gd name="connsiteX205" fmla="*/ 3044951 w 5553286"/>
              <a:gd name="connsiteY205" fmla="*/ 541668 h 5858339"/>
              <a:gd name="connsiteX206" fmla="*/ 3061613 w 5553286"/>
              <a:gd name="connsiteY206" fmla="*/ 549999 h 5858339"/>
              <a:gd name="connsiteX207" fmla="*/ 3090783 w 5553286"/>
              <a:gd name="connsiteY207" fmla="*/ 554165 h 5858339"/>
              <a:gd name="connsiteX208" fmla="*/ 3119952 w 5553286"/>
              <a:gd name="connsiteY208" fmla="*/ 558330 h 5858339"/>
              <a:gd name="connsiteX209" fmla="*/ 3219949 w 5553286"/>
              <a:gd name="connsiteY209" fmla="*/ 516664 h 5858339"/>
              <a:gd name="connsiteX210" fmla="*/ 3215783 w 5553286"/>
              <a:gd name="connsiteY210" fmla="*/ 562497 h 5858339"/>
              <a:gd name="connsiteX211" fmla="*/ 3211618 w 5553286"/>
              <a:gd name="connsiteY211" fmla="*/ 599998 h 5858339"/>
              <a:gd name="connsiteX212" fmla="*/ 3261615 w 5553286"/>
              <a:gd name="connsiteY212" fmla="*/ 700004 h 5858339"/>
              <a:gd name="connsiteX213" fmla="*/ 3261615 w 5553286"/>
              <a:gd name="connsiteY213" fmla="*/ 716666 h 5858339"/>
              <a:gd name="connsiteX214" fmla="*/ 3294950 w 5553286"/>
              <a:gd name="connsiteY214" fmla="*/ 724999 h 5858339"/>
              <a:gd name="connsiteX215" fmla="*/ 3344949 w 5553286"/>
              <a:gd name="connsiteY215" fmla="*/ 733330 h 5858339"/>
              <a:gd name="connsiteX216" fmla="*/ 3436614 w 5553286"/>
              <a:gd name="connsiteY216" fmla="*/ 700004 h 5858339"/>
              <a:gd name="connsiteX217" fmla="*/ 3457452 w 5553286"/>
              <a:gd name="connsiteY217" fmla="*/ 754167 h 5858339"/>
              <a:gd name="connsiteX218" fmla="*/ 3461617 w 5553286"/>
              <a:gd name="connsiteY218" fmla="*/ 825005 h 5858339"/>
              <a:gd name="connsiteX219" fmla="*/ 3453286 w 5553286"/>
              <a:gd name="connsiteY219" fmla="*/ 891665 h 5858339"/>
              <a:gd name="connsiteX220" fmla="*/ 3478281 w 5553286"/>
              <a:gd name="connsiteY220" fmla="*/ 912503 h 5858339"/>
              <a:gd name="connsiteX221" fmla="*/ 3503285 w 5553286"/>
              <a:gd name="connsiteY221" fmla="*/ 933332 h 5858339"/>
              <a:gd name="connsiteX222" fmla="*/ 3503285 w 5553286"/>
              <a:gd name="connsiteY222" fmla="*/ 966667 h 5858339"/>
              <a:gd name="connsiteX223" fmla="*/ 3519947 w 5553286"/>
              <a:gd name="connsiteY223" fmla="*/ 966667 h 5858339"/>
              <a:gd name="connsiteX224" fmla="*/ 3515781 w 5553286"/>
              <a:gd name="connsiteY224" fmla="*/ 1033338 h 5858339"/>
              <a:gd name="connsiteX225" fmla="*/ 3528288 w 5553286"/>
              <a:gd name="connsiteY225" fmla="*/ 1099999 h 5858339"/>
              <a:gd name="connsiteX226" fmla="*/ 3594949 w 5553286"/>
              <a:gd name="connsiteY226" fmla="*/ 1108330 h 5858339"/>
              <a:gd name="connsiteX227" fmla="*/ 3669952 w 5553286"/>
              <a:gd name="connsiteY227" fmla="*/ 1091668 h 5858339"/>
              <a:gd name="connsiteX228" fmla="*/ 3690779 w 5553286"/>
              <a:gd name="connsiteY228" fmla="*/ 1112495 h 5858339"/>
              <a:gd name="connsiteX229" fmla="*/ 3694955 w 5553286"/>
              <a:gd name="connsiteY229" fmla="*/ 1158338 h 5858339"/>
              <a:gd name="connsiteX230" fmla="*/ 3686614 w 5553286"/>
              <a:gd name="connsiteY230" fmla="*/ 1175000 h 5858339"/>
              <a:gd name="connsiteX231" fmla="*/ 3661619 w 5553286"/>
              <a:gd name="connsiteY231" fmla="*/ 1175000 h 5858339"/>
              <a:gd name="connsiteX232" fmla="*/ 3653288 w 5553286"/>
              <a:gd name="connsiteY232" fmla="*/ 1208336 h 5858339"/>
              <a:gd name="connsiteX233" fmla="*/ 3619953 w 5553286"/>
              <a:gd name="connsiteY233" fmla="*/ 1216668 h 5858339"/>
              <a:gd name="connsiteX234" fmla="*/ 3582452 w 5553286"/>
              <a:gd name="connsiteY234" fmla="*/ 1270831 h 5858339"/>
              <a:gd name="connsiteX235" fmla="*/ 3561613 w 5553286"/>
              <a:gd name="connsiteY235" fmla="*/ 1325005 h 5858339"/>
              <a:gd name="connsiteX236" fmla="*/ 3565779 w 5553286"/>
              <a:gd name="connsiteY236" fmla="*/ 1370837 h 5858339"/>
              <a:gd name="connsiteX237" fmla="*/ 3569956 w 5553286"/>
              <a:gd name="connsiteY237" fmla="*/ 1408338 h 5858339"/>
              <a:gd name="connsiteX238" fmla="*/ 3640782 w 5553286"/>
              <a:gd name="connsiteY238" fmla="*/ 1450006 h 5858339"/>
              <a:gd name="connsiteX239" fmla="*/ 3665785 w 5553286"/>
              <a:gd name="connsiteY239" fmla="*/ 1500003 h 5858339"/>
              <a:gd name="connsiteX240" fmla="*/ 3674117 w 5553286"/>
              <a:gd name="connsiteY240" fmla="*/ 1541669 h 5858339"/>
              <a:gd name="connsiteX241" fmla="*/ 3703287 w 5553286"/>
              <a:gd name="connsiteY241" fmla="*/ 1558333 h 5858339"/>
              <a:gd name="connsiteX242" fmla="*/ 3711618 w 5553286"/>
              <a:gd name="connsiteY242" fmla="*/ 1583337 h 5858339"/>
              <a:gd name="connsiteX243" fmla="*/ 3769948 w 5553286"/>
              <a:gd name="connsiteY243" fmla="*/ 1604165 h 5858339"/>
              <a:gd name="connsiteX244" fmla="*/ 3794951 w 5553286"/>
              <a:gd name="connsiteY244" fmla="*/ 1675002 h 5858339"/>
              <a:gd name="connsiteX245" fmla="*/ 3774123 w 5553286"/>
              <a:gd name="connsiteY245" fmla="*/ 1679168 h 5858339"/>
              <a:gd name="connsiteX246" fmla="*/ 3744954 w 5553286"/>
              <a:gd name="connsiteY246" fmla="*/ 1683333 h 5858339"/>
              <a:gd name="connsiteX247" fmla="*/ 3711618 w 5553286"/>
              <a:gd name="connsiteY247" fmla="*/ 1666670 h 5858339"/>
              <a:gd name="connsiteX248" fmla="*/ 3661619 w 5553286"/>
              <a:gd name="connsiteY248" fmla="*/ 1658339 h 5858339"/>
              <a:gd name="connsiteX249" fmla="*/ 3653288 w 5553286"/>
              <a:gd name="connsiteY249" fmla="*/ 1683333 h 5858339"/>
              <a:gd name="connsiteX250" fmla="*/ 3628284 w 5553286"/>
              <a:gd name="connsiteY250" fmla="*/ 1683333 h 5858339"/>
              <a:gd name="connsiteX251" fmla="*/ 3619953 w 5553286"/>
              <a:gd name="connsiteY251" fmla="*/ 1750004 h 5858339"/>
              <a:gd name="connsiteX252" fmla="*/ 3669952 w 5553286"/>
              <a:gd name="connsiteY252" fmla="*/ 1787505 h 5858339"/>
              <a:gd name="connsiteX253" fmla="*/ 3703287 w 5553286"/>
              <a:gd name="connsiteY253" fmla="*/ 1833337 h 5858339"/>
              <a:gd name="connsiteX254" fmla="*/ 3694955 w 5553286"/>
              <a:gd name="connsiteY254" fmla="*/ 1833337 h 5858339"/>
              <a:gd name="connsiteX255" fmla="*/ 3624119 w 5553286"/>
              <a:gd name="connsiteY255" fmla="*/ 1933333 h 5858339"/>
              <a:gd name="connsiteX256" fmla="*/ 3578287 w 5553286"/>
              <a:gd name="connsiteY256" fmla="*/ 2083338 h 5858339"/>
              <a:gd name="connsiteX257" fmla="*/ 3586618 w 5553286"/>
              <a:gd name="connsiteY257" fmla="*/ 2116673 h 5858339"/>
              <a:gd name="connsiteX258" fmla="*/ 3594949 w 5553286"/>
              <a:gd name="connsiteY258" fmla="*/ 2133336 h 5858339"/>
              <a:gd name="connsiteX259" fmla="*/ 3619953 w 5553286"/>
              <a:gd name="connsiteY259" fmla="*/ 2141668 h 5858339"/>
              <a:gd name="connsiteX260" fmla="*/ 3619953 w 5553286"/>
              <a:gd name="connsiteY260" fmla="*/ 2166672 h 5858339"/>
              <a:gd name="connsiteX261" fmla="*/ 3636616 w 5553286"/>
              <a:gd name="connsiteY261" fmla="*/ 2208339 h 5858339"/>
              <a:gd name="connsiteX262" fmla="*/ 3653288 w 5553286"/>
              <a:gd name="connsiteY262" fmla="*/ 2258336 h 5858339"/>
              <a:gd name="connsiteX263" fmla="*/ 3661619 w 5553286"/>
              <a:gd name="connsiteY263" fmla="*/ 2258336 h 5858339"/>
              <a:gd name="connsiteX264" fmla="*/ 3669952 w 5553286"/>
              <a:gd name="connsiteY264" fmla="*/ 2262501 h 5858339"/>
              <a:gd name="connsiteX265" fmla="*/ 3686614 w 5553286"/>
              <a:gd name="connsiteY265" fmla="*/ 2266668 h 5858339"/>
              <a:gd name="connsiteX266" fmla="*/ 3686614 w 5553286"/>
              <a:gd name="connsiteY266" fmla="*/ 2291671 h 5858339"/>
              <a:gd name="connsiteX267" fmla="*/ 3711618 w 5553286"/>
              <a:gd name="connsiteY267" fmla="*/ 2295837 h 5858339"/>
              <a:gd name="connsiteX268" fmla="*/ 3736623 w 5553286"/>
              <a:gd name="connsiteY268" fmla="*/ 2300004 h 5858339"/>
              <a:gd name="connsiteX269" fmla="*/ 3736623 w 5553286"/>
              <a:gd name="connsiteY269" fmla="*/ 2291671 h 5858339"/>
              <a:gd name="connsiteX270" fmla="*/ 3778289 w 5553286"/>
              <a:gd name="connsiteY270" fmla="*/ 2300004 h 5858339"/>
              <a:gd name="connsiteX271" fmla="*/ 3836619 w 5553286"/>
              <a:gd name="connsiteY271" fmla="*/ 2341670 h 5858339"/>
              <a:gd name="connsiteX272" fmla="*/ 3869954 w 5553286"/>
              <a:gd name="connsiteY272" fmla="*/ 2408341 h 5858339"/>
              <a:gd name="connsiteX273" fmla="*/ 3824121 w 5553286"/>
              <a:gd name="connsiteY273" fmla="*/ 2441666 h 5858339"/>
              <a:gd name="connsiteX274" fmla="*/ 3794951 w 5553286"/>
              <a:gd name="connsiteY274" fmla="*/ 2475002 h 5858339"/>
              <a:gd name="connsiteX275" fmla="*/ 3794951 w 5553286"/>
              <a:gd name="connsiteY275" fmla="*/ 2516668 h 5858339"/>
              <a:gd name="connsiteX276" fmla="*/ 3811614 w 5553286"/>
              <a:gd name="connsiteY276" fmla="*/ 2516668 h 5858339"/>
              <a:gd name="connsiteX277" fmla="*/ 3811614 w 5553286"/>
              <a:gd name="connsiteY277" fmla="*/ 2541672 h 5858339"/>
              <a:gd name="connsiteX278" fmla="*/ 3832453 w 5553286"/>
              <a:gd name="connsiteY278" fmla="*/ 2554169 h 5858339"/>
              <a:gd name="connsiteX279" fmla="*/ 3861613 w 5553286"/>
              <a:gd name="connsiteY279" fmla="*/ 2566667 h 5858339"/>
              <a:gd name="connsiteX280" fmla="*/ 3861613 w 5553286"/>
              <a:gd name="connsiteY280" fmla="*/ 2575008 h 5858339"/>
              <a:gd name="connsiteX281" fmla="*/ 3928284 w 5553286"/>
              <a:gd name="connsiteY281" fmla="*/ 2566667 h 5858339"/>
              <a:gd name="connsiteX282" fmla="*/ 3928284 w 5553286"/>
              <a:gd name="connsiteY282" fmla="*/ 2550003 h 5858339"/>
              <a:gd name="connsiteX283" fmla="*/ 3994955 w 5553286"/>
              <a:gd name="connsiteY283" fmla="*/ 2550003 h 5858339"/>
              <a:gd name="connsiteX284" fmla="*/ 4003286 w 5553286"/>
              <a:gd name="connsiteY284" fmla="*/ 2583339 h 5858339"/>
              <a:gd name="connsiteX285" fmla="*/ 4011617 w 5553286"/>
              <a:gd name="connsiteY285" fmla="*/ 2583339 h 5858339"/>
              <a:gd name="connsiteX286" fmla="*/ 4019948 w 5553286"/>
              <a:gd name="connsiteY286" fmla="*/ 2641668 h 5858339"/>
              <a:gd name="connsiteX287" fmla="*/ 3978281 w 5553286"/>
              <a:gd name="connsiteY287" fmla="*/ 2641668 h 5858339"/>
              <a:gd name="connsiteX288" fmla="*/ 3928284 w 5553286"/>
              <a:gd name="connsiteY288" fmla="*/ 2708339 h 5858339"/>
              <a:gd name="connsiteX289" fmla="*/ 3940780 w 5553286"/>
              <a:gd name="connsiteY289" fmla="*/ 2737509 h 5858339"/>
              <a:gd name="connsiteX290" fmla="*/ 3944946 w 5553286"/>
              <a:gd name="connsiteY290" fmla="*/ 2775000 h 5858339"/>
              <a:gd name="connsiteX291" fmla="*/ 3969950 w 5553286"/>
              <a:gd name="connsiteY291" fmla="*/ 2775000 h 5858339"/>
              <a:gd name="connsiteX292" fmla="*/ 3969950 w 5553286"/>
              <a:gd name="connsiteY292" fmla="*/ 2791673 h 5858339"/>
              <a:gd name="connsiteX293" fmla="*/ 3999120 w 5553286"/>
              <a:gd name="connsiteY293" fmla="*/ 2812501 h 5858339"/>
              <a:gd name="connsiteX294" fmla="*/ 4044952 w 5553286"/>
              <a:gd name="connsiteY294" fmla="*/ 2816666 h 5858339"/>
              <a:gd name="connsiteX295" fmla="*/ 4044952 w 5553286"/>
              <a:gd name="connsiteY295" fmla="*/ 2808335 h 5858339"/>
              <a:gd name="connsiteX296" fmla="*/ 4111623 w 5553286"/>
              <a:gd name="connsiteY296" fmla="*/ 2783341 h 5858339"/>
              <a:gd name="connsiteX297" fmla="*/ 4178283 w 5553286"/>
              <a:gd name="connsiteY297" fmla="*/ 2758338 h 5858339"/>
              <a:gd name="connsiteX298" fmla="*/ 4178283 w 5553286"/>
              <a:gd name="connsiteY298" fmla="*/ 2775000 h 5858339"/>
              <a:gd name="connsiteX299" fmla="*/ 4207453 w 5553286"/>
              <a:gd name="connsiteY299" fmla="*/ 2779175 h 5858339"/>
              <a:gd name="connsiteX300" fmla="*/ 4236623 w 5553286"/>
              <a:gd name="connsiteY300" fmla="*/ 2791673 h 5858339"/>
              <a:gd name="connsiteX301" fmla="*/ 4215784 w 5553286"/>
              <a:gd name="connsiteY301" fmla="*/ 2841671 h 5858339"/>
              <a:gd name="connsiteX302" fmla="*/ 4186614 w 5553286"/>
              <a:gd name="connsiteY302" fmla="*/ 2850002 h 5858339"/>
              <a:gd name="connsiteX303" fmla="*/ 4178283 w 5553286"/>
              <a:gd name="connsiteY303" fmla="*/ 2875006 h 5858339"/>
              <a:gd name="connsiteX304" fmla="*/ 4086618 w 5553286"/>
              <a:gd name="connsiteY304" fmla="*/ 2891669 h 5858339"/>
              <a:gd name="connsiteX305" fmla="*/ 4053283 w 5553286"/>
              <a:gd name="connsiteY305" fmla="*/ 2908341 h 5858339"/>
              <a:gd name="connsiteX306" fmla="*/ 4053283 w 5553286"/>
              <a:gd name="connsiteY306" fmla="*/ 2941667 h 5858339"/>
              <a:gd name="connsiteX307" fmla="*/ 4078287 w 5553286"/>
              <a:gd name="connsiteY307" fmla="*/ 2979168 h 5858339"/>
              <a:gd name="connsiteX308" fmla="*/ 4103282 w 5553286"/>
              <a:gd name="connsiteY308" fmla="*/ 3025001 h 5858339"/>
              <a:gd name="connsiteX309" fmla="*/ 4111623 w 5553286"/>
              <a:gd name="connsiteY309" fmla="*/ 3025001 h 5858339"/>
              <a:gd name="connsiteX310" fmla="*/ 4103282 w 5553286"/>
              <a:gd name="connsiteY310" fmla="*/ 3050005 h 5858339"/>
              <a:gd name="connsiteX311" fmla="*/ 4111623 w 5553286"/>
              <a:gd name="connsiteY311" fmla="*/ 3050005 h 5858339"/>
              <a:gd name="connsiteX312" fmla="*/ 4103282 w 5553286"/>
              <a:gd name="connsiteY312" fmla="*/ 3087506 h 5858339"/>
              <a:gd name="connsiteX313" fmla="*/ 4086618 w 5553286"/>
              <a:gd name="connsiteY313" fmla="*/ 3116676 h 5858339"/>
              <a:gd name="connsiteX314" fmla="*/ 4203288 w 5553286"/>
              <a:gd name="connsiteY314" fmla="*/ 3125007 h 5858339"/>
              <a:gd name="connsiteX315" fmla="*/ 4203288 w 5553286"/>
              <a:gd name="connsiteY315" fmla="*/ 3133338 h 5858339"/>
              <a:gd name="connsiteX316" fmla="*/ 4219950 w 5553286"/>
              <a:gd name="connsiteY316" fmla="*/ 3133338 h 5858339"/>
              <a:gd name="connsiteX317" fmla="*/ 4219950 w 5553286"/>
              <a:gd name="connsiteY317" fmla="*/ 3179170 h 5858339"/>
              <a:gd name="connsiteX318" fmla="*/ 4203288 w 5553286"/>
              <a:gd name="connsiteY318" fmla="*/ 3200009 h 5858339"/>
              <a:gd name="connsiteX319" fmla="*/ 4186614 w 5553286"/>
              <a:gd name="connsiteY319" fmla="*/ 3200009 h 5858339"/>
              <a:gd name="connsiteX320" fmla="*/ 4199122 w 5553286"/>
              <a:gd name="connsiteY320" fmla="*/ 3237500 h 5858339"/>
              <a:gd name="connsiteX321" fmla="*/ 4211619 w 5553286"/>
              <a:gd name="connsiteY321" fmla="*/ 3250007 h 5858339"/>
              <a:gd name="connsiteX322" fmla="*/ 4211619 w 5553286"/>
              <a:gd name="connsiteY322" fmla="*/ 3283343 h 5858339"/>
              <a:gd name="connsiteX323" fmla="*/ 4253285 w 5553286"/>
              <a:gd name="connsiteY323" fmla="*/ 3291674 h 5858339"/>
              <a:gd name="connsiteX324" fmla="*/ 4286621 w 5553286"/>
              <a:gd name="connsiteY324" fmla="*/ 3316668 h 5858339"/>
              <a:gd name="connsiteX325" fmla="*/ 4286621 w 5553286"/>
              <a:gd name="connsiteY325" fmla="*/ 3350004 h 5858339"/>
              <a:gd name="connsiteX326" fmla="*/ 4265783 w 5553286"/>
              <a:gd name="connsiteY326" fmla="*/ 3354169 h 5858339"/>
              <a:gd name="connsiteX327" fmla="*/ 4244954 w 5553286"/>
              <a:gd name="connsiteY327" fmla="*/ 3366676 h 5858339"/>
              <a:gd name="connsiteX328" fmla="*/ 4244954 w 5553286"/>
              <a:gd name="connsiteY328" fmla="*/ 3383339 h 5858339"/>
              <a:gd name="connsiteX329" fmla="*/ 4128286 w 5553286"/>
              <a:gd name="connsiteY329" fmla="*/ 3420840 h 5858339"/>
              <a:gd name="connsiteX330" fmla="*/ 4119954 w 5553286"/>
              <a:gd name="connsiteY330" fmla="*/ 3525001 h 5858339"/>
              <a:gd name="connsiteX331" fmla="*/ 4111623 w 5553286"/>
              <a:gd name="connsiteY331" fmla="*/ 3566668 h 5858339"/>
              <a:gd name="connsiteX332" fmla="*/ 4169952 w 5553286"/>
              <a:gd name="connsiteY332" fmla="*/ 3604169 h 5858339"/>
              <a:gd name="connsiteX333" fmla="*/ 4186614 w 5553286"/>
              <a:gd name="connsiteY333" fmla="*/ 3691668 h 5858339"/>
              <a:gd name="connsiteX334" fmla="*/ 4111623 w 5553286"/>
              <a:gd name="connsiteY334" fmla="*/ 3766671 h 5858339"/>
              <a:gd name="connsiteX335" fmla="*/ 4078287 w 5553286"/>
              <a:gd name="connsiteY335" fmla="*/ 3933338 h 5858339"/>
              <a:gd name="connsiteX336" fmla="*/ 4115788 w 5553286"/>
              <a:gd name="connsiteY336" fmla="*/ 3966674 h 5858339"/>
              <a:gd name="connsiteX337" fmla="*/ 4169952 w 5553286"/>
              <a:gd name="connsiteY337" fmla="*/ 4000009 h 5858339"/>
              <a:gd name="connsiteX338" fmla="*/ 4178283 w 5553286"/>
              <a:gd name="connsiteY338" fmla="*/ 4016671 h 5858339"/>
              <a:gd name="connsiteX339" fmla="*/ 4186614 w 5553286"/>
              <a:gd name="connsiteY339" fmla="*/ 4041676 h 5858339"/>
              <a:gd name="connsiteX340" fmla="*/ 4211619 w 5553286"/>
              <a:gd name="connsiteY340" fmla="*/ 4050007 h 5858339"/>
              <a:gd name="connsiteX341" fmla="*/ 4211619 w 5553286"/>
              <a:gd name="connsiteY341" fmla="*/ 4075011 h 5858339"/>
              <a:gd name="connsiteX342" fmla="*/ 4128286 w 5553286"/>
              <a:gd name="connsiteY342" fmla="*/ 4066670 h 5858339"/>
              <a:gd name="connsiteX343" fmla="*/ 4061615 w 5553286"/>
              <a:gd name="connsiteY343" fmla="*/ 4058338 h 5858339"/>
              <a:gd name="connsiteX344" fmla="*/ 4011617 w 5553286"/>
              <a:gd name="connsiteY344" fmla="*/ 4066670 h 5858339"/>
              <a:gd name="connsiteX345" fmla="*/ 3961619 w 5553286"/>
              <a:gd name="connsiteY345" fmla="*/ 4091673 h 5858339"/>
              <a:gd name="connsiteX346" fmla="*/ 3961619 w 5553286"/>
              <a:gd name="connsiteY346" fmla="*/ 4116677 h 5858339"/>
              <a:gd name="connsiteX347" fmla="*/ 3944946 w 5553286"/>
              <a:gd name="connsiteY347" fmla="*/ 4116677 h 5858339"/>
              <a:gd name="connsiteX348" fmla="*/ 3944946 w 5553286"/>
              <a:gd name="connsiteY348" fmla="*/ 4225006 h 5858339"/>
              <a:gd name="connsiteX349" fmla="*/ 3924117 w 5553286"/>
              <a:gd name="connsiteY349" fmla="*/ 4245843 h 5858339"/>
              <a:gd name="connsiteX350" fmla="*/ 3911620 w 5553286"/>
              <a:gd name="connsiteY350" fmla="*/ 4258341 h 5858339"/>
              <a:gd name="connsiteX351" fmla="*/ 3869954 w 5553286"/>
              <a:gd name="connsiteY351" fmla="*/ 4258341 h 5858339"/>
              <a:gd name="connsiteX352" fmla="*/ 3857456 w 5553286"/>
              <a:gd name="connsiteY352" fmla="*/ 4295842 h 5858339"/>
              <a:gd name="connsiteX353" fmla="*/ 3836619 w 5553286"/>
              <a:gd name="connsiteY353" fmla="*/ 4308339 h 5858339"/>
              <a:gd name="connsiteX354" fmla="*/ 3836619 w 5553286"/>
              <a:gd name="connsiteY354" fmla="*/ 4350005 h 5858339"/>
              <a:gd name="connsiteX355" fmla="*/ 3853281 w 5553286"/>
              <a:gd name="connsiteY355" fmla="*/ 4383340 h 5858339"/>
              <a:gd name="connsiteX356" fmla="*/ 3878285 w 5553286"/>
              <a:gd name="connsiteY356" fmla="*/ 4400004 h 5858339"/>
              <a:gd name="connsiteX357" fmla="*/ 3878285 w 5553286"/>
              <a:gd name="connsiteY357" fmla="*/ 4458343 h 5858339"/>
              <a:gd name="connsiteX358" fmla="*/ 3849115 w 5553286"/>
              <a:gd name="connsiteY358" fmla="*/ 4475006 h 5858339"/>
              <a:gd name="connsiteX359" fmla="*/ 3828286 w 5553286"/>
              <a:gd name="connsiteY359" fmla="*/ 4483337 h 5858339"/>
              <a:gd name="connsiteX360" fmla="*/ 3828286 w 5553286"/>
              <a:gd name="connsiteY360" fmla="*/ 4466674 h 5858339"/>
              <a:gd name="connsiteX361" fmla="*/ 3803283 w 5553286"/>
              <a:gd name="connsiteY361" fmla="*/ 4466674 h 5858339"/>
              <a:gd name="connsiteX362" fmla="*/ 3757450 w 5553286"/>
              <a:gd name="connsiteY362" fmla="*/ 4429174 h 5858339"/>
              <a:gd name="connsiteX363" fmla="*/ 3686614 w 5553286"/>
              <a:gd name="connsiteY363" fmla="*/ 4425008 h 5858339"/>
              <a:gd name="connsiteX364" fmla="*/ 3653288 w 5553286"/>
              <a:gd name="connsiteY364" fmla="*/ 4458343 h 5858339"/>
              <a:gd name="connsiteX365" fmla="*/ 3619953 w 5553286"/>
              <a:gd name="connsiteY365" fmla="*/ 4491679 h 5858339"/>
              <a:gd name="connsiteX366" fmla="*/ 3603281 w 5553286"/>
              <a:gd name="connsiteY366" fmla="*/ 4491679 h 5858339"/>
              <a:gd name="connsiteX367" fmla="*/ 3586618 w 5553286"/>
              <a:gd name="connsiteY367" fmla="*/ 4550007 h 5858339"/>
              <a:gd name="connsiteX368" fmla="*/ 3594949 w 5553286"/>
              <a:gd name="connsiteY368" fmla="*/ 4566671 h 5858339"/>
              <a:gd name="connsiteX369" fmla="*/ 3603281 w 5553286"/>
              <a:gd name="connsiteY369" fmla="*/ 4566671 h 5858339"/>
              <a:gd name="connsiteX370" fmla="*/ 3586618 w 5553286"/>
              <a:gd name="connsiteY370" fmla="*/ 4633341 h 5858339"/>
              <a:gd name="connsiteX371" fmla="*/ 3544951 w 5553286"/>
              <a:gd name="connsiteY371" fmla="*/ 4654180 h 5858339"/>
              <a:gd name="connsiteX372" fmla="*/ 3503285 w 5553286"/>
              <a:gd name="connsiteY372" fmla="*/ 4666677 h 5858339"/>
              <a:gd name="connsiteX373" fmla="*/ 3486622 w 5553286"/>
              <a:gd name="connsiteY373" fmla="*/ 4708343 h 5858339"/>
              <a:gd name="connsiteX374" fmla="*/ 3469949 w 5553286"/>
              <a:gd name="connsiteY374" fmla="*/ 4708343 h 5858339"/>
              <a:gd name="connsiteX375" fmla="*/ 3465783 w 5553286"/>
              <a:gd name="connsiteY375" fmla="*/ 4725006 h 5858339"/>
              <a:gd name="connsiteX376" fmla="*/ 3461617 w 5553286"/>
              <a:gd name="connsiteY376" fmla="*/ 4741679 h 5858339"/>
              <a:gd name="connsiteX377" fmla="*/ 3465783 w 5553286"/>
              <a:gd name="connsiteY377" fmla="*/ 4766673 h 5858339"/>
              <a:gd name="connsiteX378" fmla="*/ 3469949 w 5553286"/>
              <a:gd name="connsiteY378" fmla="*/ 4783345 h 5858339"/>
              <a:gd name="connsiteX379" fmla="*/ 3419951 w 5553286"/>
              <a:gd name="connsiteY379" fmla="*/ 4808339 h 5858339"/>
              <a:gd name="connsiteX380" fmla="*/ 3407454 w 5553286"/>
              <a:gd name="connsiteY380" fmla="*/ 4804174 h 5858339"/>
              <a:gd name="connsiteX381" fmla="*/ 3394946 w 5553286"/>
              <a:gd name="connsiteY381" fmla="*/ 4800008 h 5858339"/>
              <a:gd name="connsiteX382" fmla="*/ 3394946 w 5553286"/>
              <a:gd name="connsiteY382" fmla="*/ 4775004 h 5858339"/>
              <a:gd name="connsiteX383" fmla="*/ 3361611 w 5553286"/>
              <a:gd name="connsiteY383" fmla="*/ 4737503 h 5858339"/>
              <a:gd name="connsiteX384" fmla="*/ 3311614 w 5553286"/>
              <a:gd name="connsiteY384" fmla="*/ 4708343 h 5858339"/>
              <a:gd name="connsiteX385" fmla="*/ 3286619 w 5553286"/>
              <a:gd name="connsiteY385" fmla="*/ 4791677 h 5858339"/>
              <a:gd name="connsiteX386" fmla="*/ 3324120 w 5553286"/>
              <a:gd name="connsiteY386" fmla="*/ 4858338 h 5858339"/>
              <a:gd name="connsiteX387" fmla="*/ 3386615 w 5553286"/>
              <a:gd name="connsiteY387" fmla="*/ 4908345 h 5858339"/>
              <a:gd name="connsiteX388" fmla="*/ 3403279 w 5553286"/>
              <a:gd name="connsiteY388" fmla="*/ 4904180 h 5858339"/>
              <a:gd name="connsiteX389" fmla="*/ 3419951 w 5553286"/>
              <a:gd name="connsiteY389" fmla="*/ 4900004 h 5858339"/>
              <a:gd name="connsiteX390" fmla="*/ 3440780 w 5553286"/>
              <a:gd name="connsiteY390" fmla="*/ 4904180 h 5858339"/>
              <a:gd name="connsiteX391" fmla="*/ 3461617 w 5553286"/>
              <a:gd name="connsiteY391" fmla="*/ 4908345 h 5858339"/>
              <a:gd name="connsiteX392" fmla="*/ 3461617 w 5553286"/>
              <a:gd name="connsiteY392" fmla="*/ 4925009 h 5858339"/>
              <a:gd name="connsiteX393" fmla="*/ 3528288 w 5553286"/>
              <a:gd name="connsiteY393" fmla="*/ 4941671 h 5858339"/>
              <a:gd name="connsiteX394" fmla="*/ 3528288 w 5553286"/>
              <a:gd name="connsiteY394" fmla="*/ 4958344 h 5858339"/>
              <a:gd name="connsiteX395" fmla="*/ 3590783 w 5553286"/>
              <a:gd name="connsiteY395" fmla="*/ 5008342 h 5858339"/>
              <a:gd name="connsiteX396" fmla="*/ 3636616 w 5553286"/>
              <a:gd name="connsiteY396" fmla="*/ 5075012 h 5858339"/>
              <a:gd name="connsiteX397" fmla="*/ 3636616 w 5553286"/>
              <a:gd name="connsiteY397" fmla="*/ 5116680 h 5858339"/>
              <a:gd name="connsiteX398" fmla="*/ 3753285 w 5553286"/>
              <a:gd name="connsiteY398" fmla="*/ 5266674 h 5858339"/>
              <a:gd name="connsiteX399" fmla="*/ 3728280 w 5553286"/>
              <a:gd name="connsiteY399" fmla="*/ 5300009 h 5858339"/>
              <a:gd name="connsiteX400" fmla="*/ 3703287 w 5553286"/>
              <a:gd name="connsiteY400" fmla="*/ 5350008 h 5858339"/>
              <a:gd name="connsiteX401" fmla="*/ 3669952 w 5553286"/>
              <a:gd name="connsiteY401" fmla="*/ 5341677 h 5858339"/>
              <a:gd name="connsiteX402" fmla="*/ 3661619 w 5553286"/>
              <a:gd name="connsiteY402" fmla="*/ 5335005 h 5858339"/>
              <a:gd name="connsiteX403" fmla="*/ 3661619 w 5553286"/>
              <a:gd name="connsiteY403" fmla="*/ 5375012 h 5858339"/>
              <a:gd name="connsiteX404" fmla="*/ 3636616 w 5553286"/>
              <a:gd name="connsiteY404" fmla="*/ 5375012 h 5858339"/>
              <a:gd name="connsiteX405" fmla="*/ 3636616 w 5553286"/>
              <a:gd name="connsiteY405" fmla="*/ 5325013 h 5858339"/>
              <a:gd name="connsiteX406" fmla="*/ 3649113 w 5553286"/>
              <a:gd name="connsiteY406" fmla="*/ 5325013 h 5858339"/>
              <a:gd name="connsiteX407" fmla="*/ 3638704 w 5553286"/>
              <a:gd name="connsiteY407" fmla="*/ 5316672 h 5858339"/>
              <a:gd name="connsiteX408" fmla="*/ 3628284 w 5553286"/>
              <a:gd name="connsiteY408" fmla="*/ 5275006 h 5858339"/>
              <a:gd name="connsiteX409" fmla="*/ 3619953 w 5553286"/>
              <a:gd name="connsiteY409" fmla="*/ 5241679 h 5858339"/>
              <a:gd name="connsiteX410" fmla="*/ 3594949 w 5553286"/>
              <a:gd name="connsiteY410" fmla="*/ 5241679 h 5858339"/>
              <a:gd name="connsiteX411" fmla="*/ 3536620 w 5553286"/>
              <a:gd name="connsiteY411" fmla="*/ 5166677 h 5858339"/>
              <a:gd name="connsiteX412" fmla="*/ 3519947 w 5553286"/>
              <a:gd name="connsiteY412" fmla="*/ 5166677 h 5858339"/>
              <a:gd name="connsiteX413" fmla="*/ 3444945 w 5553286"/>
              <a:gd name="connsiteY413" fmla="*/ 5091676 h 5858339"/>
              <a:gd name="connsiteX414" fmla="*/ 3369952 w 5553286"/>
              <a:gd name="connsiteY414" fmla="*/ 5016674 h 5858339"/>
              <a:gd name="connsiteX415" fmla="*/ 3369952 w 5553286"/>
              <a:gd name="connsiteY415" fmla="*/ 5000011 h 5858339"/>
              <a:gd name="connsiteX416" fmla="*/ 3353280 w 5553286"/>
              <a:gd name="connsiteY416" fmla="*/ 4983338 h 5858339"/>
              <a:gd name="connsiteX417" fmla="*/ 3353280 w 5553286"/>
              <a:gd name="connsiteY417" fmla="*/ 4966675 h 5858339"/>
              <a:gd name="connsiteX418" fmla="*/ 3294950 w 5553286"/>
              <a:gd name="connsiteY418" fmla="*/ 4879176 h 5858339"/>
              <a:gd name="connsiteX419" fmla="*/ 3253284 w 5553286"/>
              <a:gd name="connsiteY419" fmla="*/ 4808339 h 5858339"/>
              <a:gd name="connsiteX420" fmla="*/ 3253284 w 5553286"/>
              <a:gd name="connsiteY420" fmla="*/ 4791677 h 5858339"/>
              <a:gd name="connsiteX421" fmla="*/ 3236621 w 5553286"/>
              <a:gd name="connsiteY421" fmla="*/ 4783345 h 5858339"/>
              <a:gd name="connsiteX422" fmla="*/ 3219949 w 5553286"/>
              <a:gd name="connsiteY422" fmla="*/ 4766673 h 5858339"/>
              <a:gd name="connsiteX423" fmla="*/ 3140780 w 5553286"/>
              <a:gd name="connsiteY423" fmla="*/ 4808339 h 5858339"/>
              <a:gd name="connsiteX424" fmla="*/ 3107445 w 5553286"/>
              <a:gd name="connsiteY424" fmla="*/ 4858338 h 5858339"/>
              <a:gd name="connsiteX425" fmla="*/ 3074119 w 5553286"/>
              <a:gd name="connsiteY425" fmla="*/ 4904180 h 5858339"/>
              <a:gd name="connsiteX426" fmla="*/ 2986621 w 5553286"/>
              <a:gd name="connsiteY426" fmla="*/ 4941671 h 5858339"/>
              <a:gd name="connsiteX427" fmla="*/ 2919950 w 5553286"/>
              <a:gd name="connsiteY427" fmla="*/ 4925009 h 5858339"/>
              <a:gd name="connsiteX428" fmla="*/ 2919950 w 5553286"/>
              <a:gd name="connsiteY428" fmla="*/ 4908345 h 5858339"/>
              <a:gd name="connsiteX429" fmla="*/ 2790784 w 5553286"/>
              <a:gd name="connsiteY429" fmla="*/ 4920843 h 5858339"/>
              <a:gd name="connsiteX430" fmla="*/ 2661618 w 5553286"/>
              <a:gd name="connsiteY430" fmla="*/ 4933340 h 5858339"/>
              <a:gd name="connsiteX431" fmla="*/ 2628283 w 5553286"/>
              <a:gd name="connsiteY431" fmla="*/ 5008342 h 5858339"/>
              <a:gd name="connsiteX432" fmla="*/ 2544949 w 5553286"/>
              <a:gd name="connsiteY432" fmla="*/ 5041677 h 5858339"/>
              <a:gd name="connsiteX433" fmla="*/ 2524111 w 5553286"/>
              <a:gd name="connsiteY433" fmla="*/ 5012508 h 5858339"/>
              <a:gd name="connsiteX434" fmla="*/ 2511613 w 5553286"/>
              <a:gd name="connsiteY434" fmla="*/ 4966675 h 5858339"/>
              <a:gd name="connsiteX435" fmla="*/ 2503282 w 5553286"/>
              <a:gd name="connsiteY435" fmla="*/ 4966675 h 5858339"/>
              <a:gd name="connsiteX436" fmla="*/ 2453285 w 5553286"/>
              <a:gd name="connsiteY436" fmla="*/ 4900004 h 5858339"/>
              <a:gd name="connsiteX437" fmla="*/ 2361610 w 5553286"/>
              <a:gd name="connsiteY437" fmla="*/ 4891673 h 5858339"/>
              <a:gd name="connsiteX438" fmla="*/ 2328284 w 5553286"/>
              <a:gd name="connsiteY438" fmla="*/ 4908345 h 5858339"/>
              <a:gd name="connsiteX439" fmla="*/ 2328284 w 5553286"/>
              <a:gd name="connsiteY439" fmla="*/ 4925009 h 5858339"/>
              <a:gd name="connsiteX440" fmla="*/ 2228278 w 5553286"/>
              <a:gd name="connsiteY440" fmla="*/ 4966675 h 5858339"/>
              <a:gd name="connsiteX441" fmla="*/ 2203284 w 5553286"/>
              <a:gd name="connsiteY441" fmla="*/ 4941671 h 5858339"/>
              <a:gd name="connsiteX442" fmla="*/ 2203284 w 5553286"/>
              <a:gd name="connsiteY442" fmla="*/ 4908345 h 5858339"/>
              <a:gd name="connsiteX443" fmla="*/ 2199118 w 5553286"/>
              <a:gd name="connsiteY443" fmla="*/ 4866679 h 5858339"/>
              <a:gd name="connsiteX444" fmla="*/ 2161618 w 5553286"/>
              <a:gd name="connsiteY444" fmla="*/ 4825013 h 5858339"/>
              <a:gd name="connsiteX445" fmla="*/ 2161618 w 5553286"/>
              <a:gd name="connsiteY445" fmla="*/ 4808339 h 5858339"/>
              <a:gd name="connsiteX446" fmla="*/ 2078284 w 5553286"/>
              <a:gd name="connsiteY446" fmla="*/ 4791677 h 5858339"/>
              <a:gd name="connsiteX447" fmla="*/ 2078284 w 5553286"/>
              <a:gd name="connsiteY447" fmla="*/ 4800008 h 5858339"/>
              <a:gd name="connsiteX448" fmla="*/ 2053279 w 5553286"/>
              <a:gd name="connsiteY448" fmla="*/ 4804174 h 5858339"/>
              <a:gd name="connsiteX449" fmla="*/ 2028286 w 5553286"/>
              <a:gd name="connsiteY449" fmla="*/ 4808339 h 5858339"/>
              <a:gd name="connsiteX450" fmla="*/ 2028286 w 5553286"/>
              <a:gd name="connsiteY450" fmla="*/ 4858338 h 5858339"/>
              <a:gd name="connsiteX451" fmla="*/ 1986618 w 5553286"/>
              <a:gd name="connsiteY451" fmla="*/ 4900004 h 5858339"/>
              <a:gd name="connsiteX452" fmla="*/ 1919948 w 5553286"/>
              <a:gd name="connsiteY452" fmla="*/ 4933340 h 5858339"/>
              <a:gd name="connsiteX453" fmla="*/ 1911617 w 5553286"/>
              <a:gd name="connsiteY453" fmla="*/ 4858338 h 5858339"/>
              <a:gd name="connsiteX454" fmla="*/ 1932445 w 5553286"/>
              <a:gd name="connsiteY454" fmla="*/ 4812505 h 5858339"/>
              <a:gd name="connsiteX455" fmla="*/ 1944952 w 5553286"/>
              <a:gd name="connsiteY455" fmla="*/ 4758342 h 5858339"/>
              <a:gd name="connsiteX456" fmla="*/ 1857442 w 5553286"/>
              <a:gd name="connsiteY456" fmla="*/ 4712509 h 5858339"/>
              <a:gd name="connsiteX457" fmla="*/ 1753282 w 5553286"/>
              <a:gd name="connsiteY457" fmla="*/ 4675008 h 5858339"/>
              <a:gd name="connsiteX458" fmla="*/ 1753282 w 5553286"/>
              <a:gd name="connsiteY458" fmla="*/ 4666677 h 5858339"/>
              <a:gd name="connsiteX459" fmla="*/ 1703284 w 5553286"/>
              <a:gd name="connsiteY459" fmla="*/ 4675008 h 5858339"/>
              <a:gd name="connsiteX460" fmla="*/ 1661617 w 5553286"/>
              <a:gd name="connsiteY460" fmla="*/ 4695837 h 5858339"/>
              <a:gd name="connsiteX461" fmla="*/ 1603277 w 5553286"/>
              <a:gd name="connsiteY461" fmla="*/ 4700012 h 5858339"/>
              <a:gd name="connsiteX462" fmla="*/ 1594946 w 5553286"/>
              <a:gd name="connsiteY462" fmla="*/ 4683339 h 5858339"/>
              <a:gd name="connsiteX463" fmla="*/ 1586615 w 5553286"/>
              <a:gd name="connsiteY463" fmla="*/ 4666677 h 5858339"/>
              <a:gd name="connsiteX464" fmla="*/ 1578284 w 5553286"/>
              <a:gd name="connsiteY464" fmla="*/ 4666677 h 5858339"/>
              <a:gd name="connsiteX465" fmla="*/ 1586615 w 5553286"/>
              <a:gd name="connsiteY465" fmla="*/ 4591675 h 5858339"/>
              <a:gd name="connsiteX466" fmla="*/ 1603277 w 5553286"/>
              <a:gd name="connsiteY466" fmla="*/ 4591675 h 5858339"/>
              <a:gd name="connsiteX467" fmla="*/ 1578284 w 5553286"/>
              <a:gd name="connsiteY467" fmla="*/ 4495844 h 5858339"/>
              <a:gd name="connsiteX468" fmla="*/ 1519943 w 5553286"/>
              <a:gd name="connsiteY468" fmla="*/ 4450011 h 5858339"/>
              <a:gd name="connsiteX469" fmla="*/ 1490783 w 5553286"/>
              <a:gd name="connsiteY469" fmla="*/ 4458343 h 5858339"/>
              <a:gd name="connsiteX470" fmla="*/ 1461614 w 5553286"/>
              <a:gd name="connsiteY470" fmla="*/ 4466674 h 5858339"/>
              <a:gd name="connsiteX471" fmla="*/ 1428279 w 5553286"/>
              <a:gd name="connsiteY471" fmla="*/ 4425008 h 5858339"/>
              <a:gd name="connsiteX472" fmla="*/ 1411617 w 5553286"/>
              <a:gd name="connsiteY472" fmla="*/ 4425008 h 5858339"/>
              <a:gd name="connsiteX473" fmla="*/ 1419948 w 5553286"/>
              <a:gd name="connsiteY473" fmla="*/ 4395838 h 5858339"/>
              <a:gd name="connsiteX474" fmla="*/ 1428279 w 5553286"/>
              <a:gd name="connsiteY474" fmla="*/ 4366678 h 5858339"/>
              <a:gd name="connsiteX475" fmla="*/ 1436610 w 5553286"/>
              <a:gd name="connsiteY475" fmla="*/ 4308339 h 5858339"/>
              <a:gd name="connsiteX476" fmla="*/ 1411617 w 5553286"/>
              <a:gd name="connsiteY476" fmla="*/ 4283344 h 5858339"/>
              <a:gd name="connsiteX477" fmla="*/ 1344946 w 5553286"/>
              <a:gd name="connsiteY477" fmla="*/ 4283344 h 5858339"/>
              <a:gd name="connsiteX478" fmla="*/ 1299113 w 5553286"/>
              <a:gd name="connsiteY478" fmla="*/ 4258341 h 5858339"/>
              <a:gd name="connsiteX479" fmla="*/ 1294948 w 5553286"/>
              <a:gd name="connsiteY479" fmla="*/ 4208343 h 5858339"/>
              <a:gd name="connsiteX480" fmla="*/ 1328283 w 5553286"/>
              <a:gd name="connsiteY480" fmla="*/ 4108336 h 5858339"/>
              <a:gd name="connsiteX481" fmla="*/ 1311610 w 5553286"/>
              <a:gd name="connsiteY481" fmla="*/ 4108336 h 5858339"/>
              <a:gd name="connsiteX482" fmla="*/ 1286617 w 5553286"/>
              <a:gd name="connsiteY482" fmla="*/ 4058338 h 5858339"/>
              <a:gd name="connsiteX483" fmla="*/ 1244949 w 5553286"/>
              <a:gd name="connsiteY483" fmla="*/ 4041676 h 5858339"/>
              <a:gd name="connsiteX484" fmla="*/ 1194952 w 5553286"/>
              <a:gd name="connsiteY484" fmla="*/ 4050007 h 5858339"/>
              <a:gd name="connsiteX485" fmla="*/ 1128281 w 5553286"/>
              <a:gd name="connsiteY485" fmla="*/ 4058338 h 5858339"/>
              <a:gd name="connsiteX486" fmla="*/ 1103276 w 5553286"/>
              <a:gd name="connsiteY486" fmla="*/ 4008340 h 5858339"/>
              <a:gd name="connsiteX487" fmla="*/ 1119949 w 5553286"/>
              <a:gd name="connsiteY487" fmla="*/ 3983336 h 5858339"/>
              <a:gd name="connsiteX488" fmla="*/ 1136612 w 5553286"/>
              <a:gd name="connsiteY488" fmla="*/ 3966674 h 5858339"/>
              <a:gd name="connsiteX489" fmla="*/ 1161616 w 5553286"/>
              <a:gd name="connsiteY489" fmla="*/ 3966674 h 5858339"/>
              <a:gd name="connsiteX490" fmla="*/ 1161616 w 5553286"/>
              <a:gd name="connsiteY490" fmla="*/ 3950010 h 5858339"/>
              <a:gd name="connsiteX491" fmla="*/ 1207448 w 5553286"/>
              <a:gd name="connsiteY491" fmla="*/ 3937504 h 5858339"/>
              <a:gd name="connsiteX492" fmla="*/ 1244949 w 5553286"/>
              <a:gd name="connsiteY492" fmla="*/ 3916675 h 5858339"/>
              <a:gd name="connsiteX493" fmla="*/ 1244949 w 5553286"/>
              <a:gd name="connsiteY493" fmla="*/ 3875009 h 5858339"/>
              <a:gd name="connsiteX494" fmla="*/ 1211614 w 5553286"/>
              <a:gd name="connsiteY494" fmla="*/ 3816669 h 5858339"/>
              <a:gd name="connsiteX495" fmla="*/ 1178279 w 5553286"/>
              <a:gd name="connsiteY495" fmla="*/ 3775002 h 5858339"/>
              <a:gd name="connsiteX496" fmla="*/ 1061610 w 5553286"/>
              <a:gd name="connsiteY496" fmla="*/ 3783344 h 5858339"/>
              <a:gd name="connsiteX497" fmla="*/ 1061610 w 5553286"/>
              <a:gd name="connsiteY497" fmla="*/ 3800007 h 5858339"/>
              <a:gd name="connsiteX498" fmla="*/ 1007444 w 5553286"/>
              <a:gd name="connsiteY498" fmla="*/ 3779178 h 5858339"/>
              <a:gd name="connsiteX499" fmla="*/ 986618 w 5553286"/>
              <a:gd name="connsiteY499" fmla="*/ 3708342 h 5858339"/>
              <a:gd name="connsiteX500" fmla="*/ 1032450 w 5553286"/>
              <a:gd name="connsiteY500" fmla="*/ 3687503 h 5858339"/>
              <a:gd name="connsiteX501" fmla="*/ 1061610 w 5553286"/>
              <a:gd name="connsiteY501" fmla="*/ 3683337 h 5858339"/>
              <a:gd name="connsiteX502" fmla="*/ 1094945 w 5553286"/>
              <a:gd name="connsiteY502" fmla="*/ 3687503 h 5858339"/>
              <a:gd name="connsiteX503" fmla="*/ 1128281 w 5553286"/>
              <a:gd name="connsiteY503" fmla="*/ 3691668 h 5858339"/>
              <a:gd name="connsiteX504" fmla="*/ 1194952 w 5553286"/>
              <a:gd name="connsiteY504" fmla="*/ 3625008 h 5858339"/>
              <a:gd name="connsiteX505" fmla="*/ 1182445 w 5553286"/>
              <a:gd name="connsiteY505" fmla="*/ 3562502 h 5858339"/>
              <a:gd name="connsiteX506" fmla="*/ 1161616 w 5553286"/>
              <a:gd name="connsiteY506" fmla="*/ 3508339 h 5858339"/>
              <a:gd name="connsiteX507" fmla="*/ 1094945 w 5553286"/>
              <a:gd name="connsiteY507" fmla="*/ 3500007 h 5858339"/>
              <a:gd name="connsiteX508" fmla="*/ 1065776 w 5553286"/>
              <a:gd name="connsiteY508" fmla="*/ 3516670 h 5858339"/>
              <a:gd name="connsiteX509" fmla="*/ 1053279 w 5553286"/>
              <a:gd name="connsiteY509" fmla="*/ 3533343 h 5858339"/>
              <a:gd name="connsiteX510" fmla="*/ 1053279 w 5553286"/>
              <a:gd name="connsiteY510" fmla="*/ 3558337 h 5858339"/>
              <a:gd name="connsiteX511" fmla="*/ 1036615 w 5553286"/>
              <a:gd name="connsiteY511" fmla="*/ 3558337 h 5858339"/>
              <a:gd name="connsiteX512" fmla="*/ 1019942 w 5553286"/>
              <a:gd name="connsiteY512" fmla="*/ 3641671 h 5858339"/>
              <a:gd name="connsiteX513" fmla="*/ 1003280 w 5553286"/>
              <a:gd name="connsiteY513" fmla="*/ 3641671 h 5858339"/>
              <a:gd name="connsiteX514" fmla="*/ 1003280 w 5553286"/>
              <a:gd name="connsiteY514" fmla="*/ 3666674 h 5858339"/>
              <a:gd name="connsiteX515" fmla="*/ 969945 w 5553286"/>
              <a:gd name="connsiteY515" fmla="*/ 3675006 h 5858339"/>
              <a:gd name="connsiteX516" fmla="*/ 965778 w 5553286"/>
              <a:gd name="connsiteY516" fmla="*/ 3687503 h 5858339"/>
              <a:gd name="connsiteX517" fmla="*/ 961614 w 5553286"/>
              <a:gd name="connsiteY517" fmla="*/ 3700009 h 5858339"/>
              <a:gd name="connsiteX518" fmla="*/ 903284 w 5553286"/>
              <a:gd name="connsiteY518" fmla="*/ 3700009 h 5858339"/>
              <a:gd name="connsiteX519" fmla="*/ 869948 w 5553286"/>
              <a:gd name="connsiteY519" fmla="*/ 3675006 h 5858339"/>
              <a:gd name="connsiteX520" fmla="*/ 890778 w 5553286"/>
              <a:gd name="connsiteY520" fmla="*/ 3608336 h 5858339"/>
              <a:gd name="connsiteX521" fmla="*/ 953283 w 5553286"/>
              <a:gd name="connsiteY521" fmla="*/ 3533343 h 5858339"/>
              <a:gd name="connsiteX522" fmla="*/ 953283 w 5553286"/>
              <a:gd name="connsiteY522" fmla="*/ 3508339 h 5858339"/>
              <a:gd name="connsiteX523" fmla="*/ 961614 w 5553286"/>
              <a:gd name="connsiteY523" fmla="*/ 3504173 h 5858339"/>
              <a:gd name="connsiteX524" fmla="*/ 969945 w 5553286"/>
              <a:gd name="connsiteY524" fmla="*/ 3500007 h 5858339"/>
              <a:gd name="connsiteX525" fmla="*/ 969945 w 5553286"/>
              <a:gd name="connsiteY525" fmla="*/ 3491676 h 5858339"/>
              <a:gd name="connsiteX526" fmla="*/ 982442 w 5553286"/>
              <a:gd name="connsiteY526" fmla="*/ 3483335 h 5858339"/>
              <a:gd name="connsiteX527" fmla="*/ 994949 w 5553286"/>
              <a:gd name="connsiteY527" fmla="*/ 3475004 h 5858339"/>
              <a:gd name="connsiteX528" fmla="*/ 994949 w 5553286"/>
              <a:gd name="connsiteY528" fmla="*/ 3441669 h 5858339"/>
              <a:gd name="connsiteX529" fmla="*/ 1019942 w 5553286"/>
              <a:gd name="connsiteY529" fmla="*/ 3425005 h 5858339"/>
              <a:gd name="connsiteX530" fmla="*/ 1019942 w 5553286"/>
              <a:gd name="connsiteY530" fmla="*/ 3391670 h 5858339"/>
              <a:gd name="connsiteX531" fmla="*/ 1036615 w 5553286"/>
              <a:gd name="connsiteY531" fmla="*/ 3383339 h 5858339"/>
              <a:gd name="connsiteX532" fmla="*/ 1036615 w 5553286"/>
              <a:gd name="connsiteY532" fmla="*/ 3333340 h 5858339"/>
              <a:gd name="connsiteX533" fmla="*/ 1053279 w 5553286"/>
              <a:gd name="connsiteY533" fmla="*/ 3333340 h 5858339"/>
              <a:gd name="connsiteX534" fmla="*/ 1061610 w 5553286"/>
              <a:gd name="connsiteY534" fmla="*/ 3283343 h 5858339"/>
              <a:gd name="connsiteX535" fmla="*/ 1069951 w 5553286"/>
              <a:gd name="connsiteY535" fmla="*/ 3233334 h 5858339"/>
              <a:gd name="connsiteX536" fmla="*/ 1015778 w 5553286"/>
              <a:gd name="connsiteY536" fmla="*/ 3204174 h 5858339"/>
              <a:gd name="connsiteX537" fmla="*/ 936610 w 5553286"/>
              <a:gd name="connsiteY537" fmla="*/ 3191668 h 5858339"/>
              <a:gd name="connsiteX538" fmla="*/ 936610 w 5553286"/>
              <a:gd name="connsiteY538" fmla="*/ 3166673 h 5858339"/>
              <a:gd name="connsiteX539" fmla="*/ 986618 w 5553286"/>
              <a:gd name="connsiteY539" fmla="*/ 3175004 h 5858339"/>
              <a:gd name="connsiteX540" fmla="*/ 1036615 w 5553286"/>
              <a:gd name="connsiteY540" fmla="*/ 3183337 h 5858339"/>
              <a:gd name="connsiteX541" fmla="*/ 1036615 w 5553286"/>
              <a:gd name="connsiteY541" fmla="*/ 3166673 h 5858339"/>
              <a:gd name="connsiteX542" fmla="*/ 1119949 w 5553286"/>
              <a:gd name="connsiteY542" fmla="*/ 3150001 h 5858339"/>
              <a:gd name="connsiteX543" fmla="*/ 1119949 w 5553286"/>
              <a:gd name="connsiteY543" fmla="*/ 3158342 h 5858339"/>
              <a:gd name="connsiteX544" fmla="*/ 1136612 w 5553286"/>
              <a:gd name="connsiteY544" fmla="*/ 3116676 h 5858339"/>
              <a:gd name="connsiteX545" fmla="*/ 1153285 w 5553286"/>
              <a:gd name="connsiteY545" fmla="*/ 3075008 h 5858339"/>
              <a:gd name="connsiteX546" fmla="*/ 1161616 w 5553286"/>
              <a:gd name="connsiteY546" fmla="*/ 3016670 h 5858339"/>
              <a:gd name="connsiteX547" fmla="*/ 1153285 w 5553286"/>
              <a:gd name="connsiteY547" fmla="*/ 2991676 h 5858339"/>
              <a:gd name="connsiteX548" fmla="*/ 1161616 w 5553286"/>
              <a:gd name="connsiteY548" fmla="*/ 2950008 h 5858339"/>
              <a:gd name="connsiteX549" fmla="*/ 1132445 w 5553286"/>
              <a:gd name="connsiteY549" fmla="*/ 2920839 h 5858339"/>
              <a:gd name="connsiteX550" fmla="*/ 1111616 w 5553286"/>
              <a:gd name="connsiteY550" fmla="*/ 2908341 h 5858339"/>
              <a:gd name="connsiteX551" fmla="*/ 1099110 w 5553286"/>
              <a:gd name="connsiteY551" fmla="*/ 2912507 h 5858339"/>
              <a:gd name="connsiteX552" fmla="*/ 1086614 w 5553286"/>
              <a:gd name="connsiteY552" fmla="*/ 2916672 h 5858339"/>
              <a:gd name="connsiteX553" fmla="*/ 1086614 w 5553286"/>
              <a:gd name="connsiteY553" fmla="*/ 2875006 h 5858339"/>
              <a:gd name="connsiteX554" fmla="*/ 1015778 w 5553286"/>
              <a:gd name="connsiteY554" fmla="*/ 2879172 h 5858339"/>
              <a:gd name="connsiteX555" fmla="*/ 953283 w 5553286"/>
              <a:gd name="connsiteY555" fmla="*/ 2883337 h 5858339"/>
              <a:gd name="connsiteX556" fmla="*/ 928277 w 5553286"/>
              <a:gd name="connsiteY556" fmla="*/ 2841671 h 5858339"/>
              <a:gd name="connsiteX557" fmla="*/ 936610 w 5553286"/>
              <a:gd name="connsiteY557" fmla="*/ 2841671 h 5858339"/>
              <a:gd name="connsiteX558" fmla="*/ 961614 w 5553286"/>
              <a:gd name="connsiteY558" fmla="*/ 2741675 h 5858339"/>
              <a:gd name="connsiteX559" fmla="*/ 919948 w 5553286"/>
              <a:gd name="connsiteY559" fmla="*/ 2691667 h 5858339"/>
              <a:gd name="connsiteX560" fmla="*/ 853275 w 5553286"/>
              <a:gd name="connsiteY560" fmla="*/ 2666673 h 5858339"/>
              <a:gd name="connsiteX561" fmla="*/ 811609 w 5553286"/>
              <a:gd name="connsiteY561" fmla="*/ 2675004 h 5858339"/>
              <a:gd name="connsiteX562" fmla="*/ 753279 w 5553286"/>
              <a:gd name="connsiteY562" fmla="*/ 2616674 h 5858339"/>
              <a:gd name="connsiteX563" fmla="*/ 778272 w 5553286"/>
              <a:gd name="connsiteY563" fmla="*/ 2579173 h 5858339"/>
              <a:gd name="connsiteX564" fmla="*/ 794947 w 5553286"/>
              <a:gd name="connsiteY564" fmla="*/ 2525000 h 5858339"/>
              <a:gd name="connsiteX565" fmla="*/ 794947 w 5553286"/>
              <a:gd name="connsiteY565" fmla="*/ 2516668 h 5858339"/>
              <a:gd name="connsiteX566" fmla="*/ 786615 w 5553286"/>
              <a:gd name="connsiteY566" fmla="*/ 2516668 h 5858339"/>
              <a:gd name="connsiteX567" fmla="*/ 765777 w 5553286"/>
              <a:gd name="connsiteY567" fmla="*/ 2483333 h 5858339"/>
              <a:gd name="connsiteX568" fmla="*/ 744947 w 5553286"/>
              <a:gd name="connsiteY568" fmla="*/ 2450007 h 5858339"/>
              <a:gd name="connsiteX569" fmla="*/ 744947 w 5553286"/>
              <a:gd name="connsiteY569" fmla="*/ 2400000 h 5858339"/>
              <a:gd name="connsiteX570" fmla="*/ 728276 w 5553286"/>
              <a:gd name="connsiteY570" fmla="*/ 2400000 h 5858339"/>
              <a:gd name="connsiteX571" fmla="*/ 653283 w 5553286"/>
              <a:gd name="connsiteY571" fmla="*/ 2362499 h 5858339"/>
              <a:gd name="connsiteX572" fmla="*/ 619947 w 5553286"/>
              <a:gd name="connsiteY572" fmla="*/ 2274999 h 5858339"/>
              <a:gd name="connsiteX573" fmla="*/ 657449 w 5553286"/>
              <a:gd name="connsiteY573" fmla="*/ 2245839 h 5858339"/>
              <a:gd name="connsiteX574" fmla="*/ 686610 w 5553286"/>
              <a:gd name="connsiteY574" fmla="*/ 2158340 h 5858339"/>
              <a:gd name="connsiteX575" fmla="*/ 669947 w 5553286"/>
              <a:gd name="connsiteY575" fmla="*/ 2133336 h 5858339"/>
              <a:gd name="connsiteX576" fmla="*/ 653283 w 5553286"/>
              <a:gd name="connsiteY576" fmla="*/ 2116673 h 5858339"/>
              <a:gd name="connsiteX577" fmla="*/ 628280 w 5553286"/>
              <a:gd name="connsiteY577" fmla="*/ 2116673 h 5858339"/>
              <a:gd name="connsiteX578" fmla="*/ 619947 w 5553286"/>
              <a:gd name="connsiteY578" fmla="*/ 2091669 h 5858339"/>
              <a:gd name="connsiteX579" fmla="*/ 578281 w 5553286"/>
              <a:gd name="connsiteY579" fmla="*/ 2091669 h 5858339"/>
              <a:gd name="connsiteX580" fmla="*/ 569950 w 5553286"/>
              <a:gd name="connsiteY580" fmla="*/ 2075007 h 5858339"/>
              <a:gd name="connsiteX581" fmla="*/ 561609 w 5553286"/>
              <a:gd name="connsiteY581" fmla="*/ 2058333 h 5858339"/>
              <a:gd name="connsiteX582" fmla="*/ 561609 w 5553286"/>
              <a:gd name="connsiteY582" fmla="*/ 2016667 h 5858339"/>
              <a:gd name="connsiteX583" fmla="*/ 619947 w 5553286"/>
              <a:gd name="connsiteY583" fmla="*/ 1983332 h 5858339"/>
              <a:gd name="connsiteX584" fmla="*/ 644942 w 5553286"/>
              <a:gd name="connsiteY584" fmla="*/ 1925002 h 5858339"/>
              <a:gd name="connsiteX585" fmla="*/ 653283 w 5553286"/>
              <a:gd name="connsiteY585" fmla="*/ 1925002 h 5858339"/>
              <a:gd name="connsiteX586" fmla="*/ 628280 w 5553286"/>
              <a:gd name="connsiteY586" fmla="*/ 1866672 h 5858339"/>
              <a:gd name="connsiteX587" fmla="*/ 561609 w 5553286"/>
              <a:gd name="connsiteY587" fmla="*/ 1833337 h 5858339"/>
              <a:gd name="connsiteX588" fmla="*/ 561609 w 5553286"/>
              <a:gd name="connsiteY588" fmla="*/ 1791670 h 5858339"/>
              <a:gd name="connsiteX589" fmla="*/ 586613 w 5553286"/>
              <a:gd name="connsiteY589" fmla="*/ 1750004 h 5858339"/>
              <a:gd name="connsiteX590" fmla="*/ 611617 w 5553286"/>
              <a:gd name="connsiteY590" fmla="*/ 1741673 h 5858339"/>
              <a:gd name="connsiteX591" fmla="*/ 611617 w 5553286"/>
              <a:gd name="connsiteY591" fmla="*/ 1725000 h 5858339"/>
              <a:gd name="connsiteX592" fmla="*/ 624115 w 5553286"/>
              <a:gd name="connsiteY592" fmla="*/ 1712503 h 5858339"/>
              <a:gd name="connsiteX593" fmla="*/ 628280 w 5553286"/>
              <a:gd name="connsiteY593" fmla="*/ 1691664 h 5858339"/>
              <a:gd name="connsiteX594" fmla="*/ 644942 w 5553286"/>
              <a:gd name="connsiteY594" fmla="*/ 1691664 h 5858339"/>
              <a:gd name="connsiteX595" fmla="*/ 599110 w 5553286"/>
              <a:gd name="connsiteY595" fmla="*/ 1649998 h 5858339"/>
              <a:gd name="connsiteX596" fmla="*/ 532448 w 5553286"/>
              <a:gd name="connsiteY596" fmla="*/ 1637500 h 5858339"/>
              <a:gd name="connsiteX597" fmla="*/ 469944 w 5553286"/>
              <a:gd name="connsiteY597" fmla="*/ 1616672 h 5858339"/>
              <a:gd name="connsiteX598" fmla="*/ 444950 w 5553286"/>
              <a:gd name="connsiteY598" fmla="*/ 1558333 h 5858339"/>
              <a:gd name="connsiteX599" fmla="*/ 486615 w 5553286"/>
              <a:gd name="connsiteY599" fmla="*/ 1541669 h 5858339"/>
              <a:gd name="connsiteX600" fmla="*/ 515776 w 5553286"/>
              <a:gd name="connsiteY600" fmla="*/ 1550002 h 5858339"/>
              <a:gd name="connsiteX601" fmla="*/ 553276 w 5553286"/>
              <a:gd name="connsiteY601" fmla="*/ 1558333 h 5858339"/>
              <a:gd name="connsiteX602" fmla="*/ 711613 w 5553286"/>
              <a:gd name="connsiteY602" fmla="*/ 1375003 h 5858339"/>
              <a:gd name="connsiteX603" fmla="*/ 644942 w 5553286"/>
              <a:gd name="connsiteY603" fmla="*/ 1341667 h 5858339"/>
              <a:gd name="connsiteX604" fmla="*/ 619947 w 5553286"/>
              <a:gd name="connsiteY604" fmla="*/ 1266666 h 5858339"/>
              <a:gd name="connsiteX605" fmla="*/ 653283 w 5553286"/>
              <a:gd name="connsiteY605" fmla="*/ 1237506 h 5858339"/>
              <a:gd name="connsiteX606" fmla="*/ 678276 w 5553286"/>
              <a:gd name="connsiteY606" fmla="*/ 1224999 h 5858339"/>
              <a:gd name="connsiteX607" fmla="*/ 686610 w 5553286"/>
              <a:gd name="connsiteY607" fmla="*/ 1229165 h 5858339"/>
              <a:gd name="connsiteX608" fmla="*/ 694951 w 5553286"/>
              <a:gd name="connsiteY608" fmla="*/ 1233330 h 5858339"/>
              <a:gd name="connsiteX609" fmla="*/ 703282 w 5553286"/>
              <a:gd name="connsiteY609" fmla="*/ 1233330 h 5858339"/>
              <a:gd name="connsiteX610" fmla="*/ 728276 w 5553286"/>
              <a:gd name="connsiteY610" fmla="*/ 1166669 h 5858339"/>
              <a:gd name="connsiteX611" fmla="*/ 678276 w 5553286"/>
              <a:gd name="connsiteY611" fmla="*/ 1075004 h 5858339"/>
              <a:gd name="connsiteX612" fmla="*/ 703282 w 5553286"/>
              <a:gd name="connsiteY612" fmla="*/ 1054167 h 5858339"/>
              <a:gd name="connsiteX613" fmla="*/ 753279 w 5553286"/>
              <a:gd name="connsiteY613" fmla="*/ 1041669 h 5858339"/>
              <a:gd name="connsiteX614" fmla="*/ 753279 w 5553286"/>
              <a:gd name="connsiteY614" fmla="*/ 1058332 h 5858339"/>
              <a:gd name="connsiteX615" fmla="*/ 819940 w 5553286"/>
              <a:gd name="connsiteY615" fmla="*/ 1058332 h 5858339"/>
              <a:gd name="connsiteX616" fmla="*/ 836614 w 5553286"/>
              <a:gd name="connsiteY616" fmla="*/ 1033338 h 5858339"/>
              <a:gd name="connsiteX617" fmla="*/ 853275 w 5553286"/>
              <a:gd name="connsiteY617" fmla="*/ 1000003 h 5858339"/>
              <a:gd name="connsiteX618" fmla="*/ 844943 w 5553286"/>
              <a:gd name="connsiteY618" fmla="*/ 966667 h 5858339"/>
              <a:gd name="connsiteX619" fmla="*/ 828282 w 5553286"/>
              <a:gd name="connsiteY619" fmla="*/ 966667 h 5858339"/>
              <a:gd name="connsiteX620" fmla="*/ 819940 w 5553286"/>
              <a:gd name="connsiteY620" fmla="*/ 950004 h 5858339"/>
              <a:gd name="connsiteX621" fmla="*/ 824116 w 5553286"/>
              <a:gd name="connsiteY621" fmla="*/ 937497 h 5858339"/>
              <a:gd name="connsiteX622" fmla="*/ 828282 w 5553286"/>
              <a:gd name="connsiteY622" fmla="*/ 925001 h 5858339"/>
              <a:gd name="connsiteX623" fmla="*/ 819940 w 5553286"/>
              <a:gd name="connsiteY623" fmla="*/ 891665 h 5858339"/>
              <a:gd name="connsiteX624" fmla="*/ 911614 w 5553286"/>
              <a:gd name="connsiteY624" fmla="*/ 875002 h 5858339"/>
              <a:gd name="connsiteX625" fmla="*/ 986618 w 5553286"/>
              <a:gd name="connsiteY625" fmla="*/ 800000 h 5858339"/>
              <a:gd name="connsiteX626" fmla="*/ 961614 w 5553286"/>
              <a:gd name="connsiteY626" fmla="*/ 758334 h 5858339"/>
              <a:gd name="connsiteX627" fmla="*/ 936610 w 5553286"/>
              <a:gd name="connsiteY627" fmla="*/ 758334 h 5858339"/>
              <a:gd name="connsiteX628" fmla="*/ 928277 w 5553286"/>
              <a:gd name="connsiteY628" fmla="*/ 724999 h 5858339"/>
              <a:gd name="connsiteX629" fmla="*/ 940775 w 5553286"/>
              <a:gd name="connsiteY629" fmla="*/ 720832 h 5858339"/>
              <a:gd name="connsiteX630" fmla="*/ 953283 w 5553286"/>
              <a:gd name="connsiteY630" fmla="*/ 716666 h 5858339"/>
              <a:gd name="connsiteX631" fmla="*/ 953283 w 5553286"/>
              <a:gd name="connsiteY631" fmla="*/ 691663 h 5858339"/>
              <a:gd name="connsiteX632" fmla="*/ 1003280 w 5553286"/>
              <a:gd name="connsiteY632" fmla="*/ 695839 h 5858339"/>
              <a:gd name="connsiteX633" fmla="*/ 1053279 w 5553286"/>
              <a:gd name="connsiteY633" fmla="*/ 700004 h 5858339"/>
              <a:gd name="connsiteX634" fmla="*/ 1053279 w 5553286"/>
              <a:gd name="connsiteY634" fmla="*/ 716666 h 5858339"/>
              <a:gd name="connsiteX635" fmla="*/ 1086614 w 5553286"/>
              <a:gd name="connsiteY635" fmla="*/ 704170 h 5858339"/>
              <a:gd name="connsiteX636" fmla="*/ 1119949 w 5553286"/>
              <a:gd name="connsiteY636" fmla="*/ 666669 h 5858339"/>
              <a:gd name="connsiteX637" fmla="*/ 1107442 w 5553286"/>
              <a:gd name="connsiteY637" fmla="*/ 641665 h 5858339"/>
              <a:gd name="connsiteX638" fmla="*/ 1103276 w 5553286"/>
              <a:gd name="connsiteY638" fmla="*/ 591666 h 5858339"/>
              <a:gd name="connsiteX639" fmla="*/ 1144943 w 5553286"/>
              <a:gd name="connsiteY639" fmla="*/ 570828 h 5858339"/>
              <a:gd name="connsiteX640" fmla="*/ 1203281 w 5553286"/>
              <a:gd name="connsiteY640" fmla="*/ 566663 h 5858339"/>
              <a:gd name="connsiteX641" fmla="*/ 1203281 w 5553286"/>
              <a:gd name="connsiteY641" fmla="*/ 583335 h 5858339"/>
              <a:gd name="connsiteX642" fmla="*/ 1261612 w 5553286"/>
              <a:gd name="connsiteY642" fmla="*/ 583335 h 5858339"/>
              <a:gd name="connsiteX643" fmla="*/ 1311610 w 5553286"/>
              <a:gd name="connsiteY643" fmla="*/ 524995 h 5858339"/>
              <a:gd name="connsiteX644" fmla="*/ 1361608 w 5553286"/>
              <a:gd name="connsiteY644" fmla="*/ 491670 h 5858339"/>
              <a:gd name="connsiteX645" fmla="*/ 1328283 w 5553286"/>
              <a:gd name="connsiteY645" fmla="*/ 420833 h 5858339"/>
              <a:gd name="connsiteX646" fmla="*/ 1303277 w 5553286"/>
              <a:gd name="connsiteY646" fmla="*/ 341666 h 5858339"/>
              <a:gd name="connsiteX647" fmla="*/ 1332447 w 5553286"/>
              <a:gd name="connsiteY647" fmla="*/ 320827 h 5858339"/>
              <a:gd name="connsiteX648" fmla="*/ 1378281 w 5553286"/>
              <a:gd name="connsiteY648" fmla="*/ 316662 h 5858339"/>
              <a:gd name="connsiteX649" fmla="*/ 1419948 w 5553286"/>
              <a:gd name="connsiteY649" fmla="*/ 358328 h 5858339"/>
              <a:gd name="connsiteX650" fmla="*/ 1486619 w 5553286"/>
              <a:gd name="connsiteY650" fmla="*/ 391664 h 5858339"/>
              <a:gd name="connsiteX651" fmla="*/ 1511613 w 5553286"/>
              <a:gd name="connsiteY651" fmla="*/ 383332 h 5858339"/>
              <a:gd name="connsiteX652" fmla="*/ 1553280 w 5553286"/>
              <a:gd name="connsiteY652" fmla="*/ 354163 h 5858339"/>
              <a:gd name="connsiteX653" fmla="*/ 1586615 w 5553286"/>
              <a:gd name="connsiteY653" fmla="*/ 341666 h 5858339"/>
              <a:gd name="connsiteX654" fmla="*/ 1586615 w 5553286"/>
              <a:gd name="connsiteY654" fmla="*/ 325003 h 5858339"/>
              <a:gd name="connsiteX655" fmla="*/ 1615784 w 5553286"/>
              <a:gd name="connsiteY655" fmla="*/ 333335 h 5858339"/>
              <a:gd name="connsiteX656" fmla="*/ 1644944 w 5553286"/>
              <a:gd name="connsiteY656" fmla="*/ 341666 h 5858339"/>
              <a:gd name="connsiteX657" fmla="*/ 1644944 w 5553286"/>
              <a:gd name="connsiteY657" fmla="*/ 325003 h 5858339"/>
              <a:gd name="connsiteX658" fmla="*/ 1711614 w 5553286"/>
              <a:gd name="connsiteY658" fmla="*/ 325003 h 5858339"/>
              <a:gd name="connsiteX659" fmla="*/ 1778276 w 5553286"/>
              <a:gd name="connsiteY659" fmla="*/ 316662 h 5858339"/>
              <a:gd name="connsiteX660" fmla="*/ 1803281 w 5553286"/>
              <a:gd name="connsiteY660" fmla="*/ 308331 h 5858339"/>
              <a:gd name="connsiteX661" fmla="*/ 1811610 w 5553286"/>
              <a:gd name="connsiteY661" fmla="*/ 283336 h 5858339"/>
              <a:gd name="connsiteX662" fmla="*/ 1853277 w 5553286"/>
              <a:gd name="connsiteY662" fmla="*/ 274995 h 5858339"/>
              <a:gd name="connsiteX663" fmla="*/ 1853277 w 5553286"/>
              <a:gd name="connsiteY663" fmla="*/ 258332 h 5858339"/>
              <a:gd name="connsiteX664" fmla="*/ 1878281 w 5553286"/>
              <a:gd name="connsiteY664" fmla="*/ 250001 h 5858339"/>
              <a:gd name="connsiteX665" fmla="*/ 1878281 w 5553286"/>
              <a:gd name="connsiteY665" fmla="*/ 200002 h 5858339"/>
              <a:gd name="connsiteX666" fmla="*/ 1857442 w 5553286"/>
              <a:gd name="connsiteY666" fmla="*/ 158336 h 5858339"/>
              <a:gd name="connsiteX667" fmla="*/ 1844946 w 5553286"/>
              <a:gd name="connsiteY667" fmla="*/ 108328 h 5858339"/>
              <a:gd name="connsiteX668" fmla="*/ 1853277 w 5553286"/>
              <a:gd name="connsiteY668" fmla="*/ 108328 h 5858339"/>
              <a:gd name="connsiteX669" fmla="*/ 1844946 w 5553286"/>
              <a:gd name="connsiteY669" fmla="*/ 95831 h 5858339"/>
              <a:gd name="connsiteX670" fmla="*/ 1836615 w 5553286"/>
              <a:gd name="connsiteY670" fmla="*/ 83334 h 5858339"/>
              <a:gd name="connsiteX671" fmla="*/ 1844946 w 5553286"/>
              <a:gd name="connsiteY671" fmla="*/ 66661 h 5858339"/>
              <a:gd name="connsiteX672" fmla="*/ 1853277 w 5553286"/>
              <a:gd name="connsiteY672" fmla="*/ 66661 h 5858339"/>
              <a:gd name="connsiteX673" fmla="*/ 1894944 w 5553286"/>
              <a:gd name="connsiteY673" fmla="*/ 0 h 585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</a:cxnLst>
            <a:rect l="l" t="t" r="r" b="b"/>
            <a:pathLst>
              <a:path w="5553286" h="5858339">
                <a:moveTo>
                  <a:pt x="2328284" y="5825014"/>
                </a:moveTo>
                <a:cubicBezTo>
                  <a:pt x="2322726" y="5847234"/>
                  <a:pt x="2314395" y="5858339"/>
                  <a:pt x="2303280" y="5858339"/>
                </a:cubicBezTo>
                <a:cubicBezTo>
                  <a:pt x="2292165" y="5858339"/>
                  <a:pt x="2275502" y="5858339"/>
                  <a:pt x="2253281" y="5858339"/>
                </a:cubicBezTo>
                <a:lnTo>
                  <a:pt x="2253281" y="5833346"/>
                </a:lnTo>
                <a:cubicBezTo>
                  <a:pt x="2264397" y="5833346"/>
                  <a:pt x="2276894" y="5831954"/>
                  <a:pt x="2290784" y="5829179"/>
                </a:cubicBezTo>
                <a:cubicBezTo>
                  <a:pt x="2304672" y="5826397"/>
                  <a:pt x="2317169" y="5825014"/>
                  <a:pt x="2328284" y="5825014"/>
                </a:cubicBezTo>
                <a:close/>
                <a:moveTo>
                  <a:pt x="3394946" y="5716677"/>
                </a:moveTo>
                <a:lnTo>
                  <a:pt x="3403279" y="5733340"/>
                </a:lnTo>
                <a:cubicBezTo>
                  <a:pt x="3414393" y="5744455"/>
                  <a:pt x="3418559" y="5748621"/>
                  <a:pt x="3415785" y="5745847"/>
                </a:cubicBezTo>
                <a:cubicBezTo>
                  <a:pt x="3413001" y="5743062"/>
                  <a:pt x="3414393" y="5747228"/>
                  <a:pt x="3419951" y="5758343"/>
                </a:cubicBezTo>
                <a:lnTo>
                  <a:pt x="3394946" y="5758343"/>
                </a:lnTo>
                <a:close/>
                <a:moveTo>
                  <a:pt x="3344949" y="5575014"/>
                </a:moveTo>
                <a:cubicBezTo>
                  <a:pt x="3356064" y="5586119"/>
                  <a:pt x="3364395" y="5602791"/>
                  <a:pt x="3369952" y="5625012"/>
                </a:cubicBezTo>
                <a:cubicBezTo>
                  <a:pt x="3375500" y="5647232"/>
                  <a:pt x="3381058" y="5666678"/>
                  <a:pt x="3386615" y="5683341"/>
                </a:cubicBezTo>
                <a:lnTo>
                  <a:pt x="3361611" y="5666678"/>
                </a:lnTo>
                <a:cubicBezTo>
                  <a:pt x="3350506" y="5622229"/>
                  <a:pt x="3344949" y="5591676"/>
                  <a:pt x="3344949" y="5575014"/>
                </a:cubicBezTo>
                <a:close/>
                <a:moveTo>
                  <a:pt x="3328286" y="5550010"/>
                </a:moveTo>
                <a:cubicBezTo>
                  <a:pt x="3333834" y="5555567"/>
                  <a:pt x="3339391" y="5563899"/>
                  <a:pt x="3344949" y="5575014"/>
                </a:cubicBezTo>
                <a:lnTo>
                  <a:pt x="3328286" y="5575014"/>
                </a:lnTo>
                <a:close/>
                <a:moveTo>
                  <a:pt x="2844948" y="5133342"/>
                </a:moveTo>
                <a:lnTo>
                  <a:pt x="2886615" y="5133342"/>
                </a:lnTo>
                <a:lnTo>
                  <a:pt x="2936612" y="5183341"/>
                </a:lnTo>
                <a:lnTo>
                  <a:pt x="2944955" y="5183341"/>
                </a:lnTo>
                <a:lnTo>
                  <a:pt x="2953286" y="5241679"/>
                </a:lnTo>
                <a:lnTo>
                  <a:pt x="2969948" y="5241679"/>
                </a:lnTo>
                <a:lnTo>
                  <a:pt x="2978280" y="5275006"/>
                </a:lnTo>
                <a:cubicBezTo>
                  <a:pt x="2978280" y="5386117"/>
                  <a:pt x="2976897" y="5450014"/>
                  <a:pt x="2974113" y="5466676"/>
                </a:cubicBezTo>
                <a:cubicBezTo>
                  <a:pt x="2971340" y="5483339"/>
                  <a:pt x="2947727" y="5491680"/>
                  <a:pt x="2903277" y="5491680"/>
                </a:cubicBezTo>
                <a:cubicBezTo>
                  <a:pt x="2892172" y="5491680"/>
                  <a:pt x="2881057" y="5486123"/>
                  <a:pt x="2869951" y="5475008"/>
                </a:cubicBezTo>
                <a:lnTo>
                  <a:pt x="2869951" y="5425009"/>
                </a:lnTo>
                <a:lnTo>
                  <a:pt x="2853279" y="5425009"/>
                </a:lnTo>
                <a:lnTo>
                  <a:pt x="2844948" y="5383343"/>
                </a:lnTo>
                <a:cubicBezTo>
                  <a:pt x="2828285" y="5383343"/>
                  <a:pt x="2818561" y="5366680"/>
                  <a:pt x="2815789" y="5333344"/>
                </a:cubicBezTo>
                <a:cubicBezTo>
                  <a:pt x="2813004" y="5300009"/>
                  <a:pt x="2808839" y="5272232"/>
                  <a:pt x="2803281" y="5250011"/>
                </a:cubicBezTo>
                <a:lnTo>
                  <a:pt x="2819944" y="5150005"/>
                </a:lnTo>
                <a:cubicBezTo>
                  <a:pt x="2819944" y="5144457"/>
                  <a:pt x="2822727" y="5141673"/>
                  <a:pt x="2828285" y="5141673"/>
                </a:cubicBezTo>
                <a:cubicBezTo>
                  <a:pt x="2839390" y="5141673"/>
                  <a:pt x="2844948" y="5138900"/>
                  <a:pt x="2844948" y="5133342"/>
                </a:cubicBezTo>
                <a:close/>
                <a:moveTo>
                  <a:pt x="969944" y="3883340"/>
                </a:moveTo>
                <a:lnTo>
                  <a:pt x="969944" y="3900003"/>
                </a:lnTo>
                <a:cubicBezTo>
                  <a:pt x="942166" y="3916675"/>
                  <a:pt x="915780" y="3937504"/>
                  <a:pt x="890776" y="3962507"/>
                </a:cubicBezTo>
                <a:cubicBezTo>
                  <a:pt x="865782" y="3987501"/>
                  <a:pt x="831055" y="4005566"/>
                  <a:pt x="786615" y="4016671"/>
                </a:cubicBezTo>
                <a:lnTo>
                  <a:pt x="786615" y="4000009"/>
                </a:lnTo>
                <a:lnTo>
                  <a:pt x="819940" y="3983336"/>
                </a:lnTo>
                <a:cubicBezTo>
                  <a:pt x="831055" y="3972231"/>
                  <a:pt x="838004" y="3963900"/>
                  <a:pt x="840778" y="3958341"/>
                </a:cubicBezTo>
                <a:cubicBezTo>
                  <a:pt x="843552" y="3952784"/>
                  <a:pt x="850501" y="3944453"/>
                  <a:pt x="861617" y="3933338"/>
                </a:cubicBezTo>
                <a:lnTo>
                  <a:pt x="894942" y="3933338"/>
                </a:lnTo>
                <a:cubicBezTo>
                  <a:pt x="911614" y="3922233"/>
                  <a:pt x="922719" y="3912510"/>
                  <a:pt x="928277" y="3904168"/>
                </a:cubicBezTo>
                <a:cubicBezTo>
                  <a:pt x="933834" y="3895836"/>
                  <a:pt x="947724" y="3888898"/>
                  <a:pt x="969944" y="3883340"/>
                </a:cubicBezTo>
                <a:close/>
                <a:moveTo>
                  <a:pt x="969944" y="3866678"/>
                </a:moveTo>
                <a:lnTo>
                  <a:pt x="994949" y="3866678"/>
                </a:lnTo>
                <a:lnTo>
                  <a:pt x="994949" y="3883340"/>
                </a:lnTo>
                <a:lnTo>
                  <a:pt x="969944" y="3883340"/>
                </a:lnTo>
                <a:close/>
                <a:moveTo>
                  <a:pt x="4894950" y="3008338"/>
                </a:moveTo>
                <a:cubicBezTo>
                  <a:pt x="4906065" y="3008338"/>
                  <a:pt x="4921346" y="3009730"/>
                  <a:pt x="4940792" y="3012503"/>
                </a:cubicBezTo>
                <a:cubicBezTo>
                  <a:pt x="4960229" y="3015287"/>
                  <a:pt x="4969952" y="3025001"/>
                  <a:pt x="4969952" y="3041673"/>
                </a:cubicBezTo>
                <a:lnTo>
                  <a:pt x="5028291" y="3041673"/>
                </a:lnTo>
                <a:lnTo>
                  <a:pt x="5069958" y="3058336"/>
                </a:lnTo>
                <a:lnTo>
                  <a:pt x="5069958" y="3075008"/>
                </a:lnTo>
                <a:lnTo>
                  <a:pt x="5111625" y="3083341"/>
                </a:lnTo>
                <a:cubicBezTo>
                  <a:pt x="5122730" y="3083341"/>
                  <a:pt x="5132453" y="3084732"/>
                  <a:pt x="5140785" y="3087506"/>
                </a:cubicBezTo>
                <a:cubicBezTo>
                  <a:pt x="5149116" y="3090279"/>
                  <a:pt x="5158839" y="3091672"/>
                  <a:pt x="5169954" y="3091672"/>
                </a:cubicBezTo>
                <a:lnTo>
                  <a:pt x="5194958" y="3100003"/>
                </a:lnTo>
                <a:lnTo>
                  <a:pt x="5194958" y="3116676"/>
                </a:lnTo>
                <a:lnTo>
                  <a:pt x="5228284" y="3116676"/>
                </a:lnTo>
                <a:lnTo>
                  <a:pt x="5236625" y="3133338"/>
                </a:lnTo>
                <a:lnTo>
                  <a:pt x="5269950" y="3133338"/>
                </a:lnTo>
                <a:lnTo>
                  <a:pt x="5269950" y="3150001"/>
                </a:lnTo>
                <a:lnTo>
                  <a:pt x="5344953" y="3158342"/>
                </a:lnTo>
                <a:cubicBezTo>
                  <a:pt x="5350510" y="3163889"/>
                  <a:pt x="5353284" y="3172232"/>
                  <a:pt x="5353284" y="3183337"/>
                </a:cubicBezTo>
                <a:lnTo>
                  <a:pt x="5378288" y="3183337"/>
                </a:lnTo>
                <a:lnTo>
                  <a:pt x="5378288" y="3200009"/>
                </a:lnTo>
                <a:cubicBezTo>
                  <a:pt x="5394950" y="3205557"/>
                  <a:pt x="5408840" y="3211114"/>
                  <a:pt x="5419955" y="3216672"/>
                </a:cubicBezTo>
                <a:lnTo>
                  <a:pt x="5419955" y="3225003"/>
                </a:lnTo>
                <a:cubicBezTo>
                  <a:pt x="5442175" y="3225003"/>
                  <a:pt x="5461621" y="3226395"/>
                  <a:pt x="5478284" y="3229169"/>
                </a:cubicBezTo>
                <a:cubicBezTo>
                  <a:pt x="5494957" y="3231953"/>
                  <a:pt x="5514394" y="3233334"/>
                  <a:pt x="5536624" y="3233334"/>
                </a:cubicBezTo>
                <a:cubicBezTo>
                  <a:pt x="5536624" y="3244449"/>
                  <a:pt x="5542181" y="3261113"/>
                  <a:pt x="5553286" y="3283343"/>
                </a:cubicBezTo>
                <a:lnTo>
                  <a:pt x="5469953" y="3291674"/>
                </a:lnTo>
                <a:lnTo>
                  <a:pt x="5469953" y="3266670"/>
                </a:lnTo>
                <a:cubicBezTo>
                  <a:pt x="5458838" y="3266670"/>
                  <a:pt x="5450506" y="3265288"/>
                  <a:pt x="5444949" y="3262504"/>
                </a:cubicBezTo>
                <a:cubicBezTo>
                  <a:pt x="5439401" y="3259730"/>
                  <a:pt x="5431060" y="3258339"/>
                  <a:pt x="5419955" y="3258339"/>
                </a:cubicBezTo>
                <a:lnTo>
                  <a:pt x="5369956" y="3250007"/>
                </a:lnTo>
                <a:cubicBezTo>
                  <a:pt x="5347727" y="3227787"/>
                  <a:pt x="5332455" y="3218064"/>
                  <a:pt x="5324124" y="3220838"/>
                </a:cubicBezTo>
                <a:cubicBezTo>
                  <a:pt x="5315793" y="3223612"/>
                  <a:pt x="5300512" y="3213898"/>
                  <a:pt x="5278292" y="3191668"/>
                </a:cubicBezTo>
                <a:lnTo>
                  <a:pt x="5228284" y="3183337"/>
                </a:lnTo>
                <a:cubicBezTo>
                  <a:pt x="5222737" y="3172232"/>
                  <a:pt x="5214394" y="3161116"/>
                  <a:pt x="5203289" y="3150001"/>
                </a:cubicBezTo>
                <a:lnTo>
                  <a:pt x="5161623" y="3150001"/>
                </a:lnTo>
                <a:lnTo>
                  <a:pt x="5161623" y="3133338"/>
                </a:lnTo>
                <a:lnTo>
                  <a:pt x="5103283" y="3125007"/>
                </a:lnTo>
                <a:lnTo>
                  <a:pt x="5094952" y="3100003"/>
                </a:lnTo>
                <a:lnTo>
                  <a:pt x="5061617" y="3091672"/>
                </a:lnTo>
                <a:cubicBezTo>
                  <a:pt x="5050512" y="3091672"/>
                  <a:pt x="5042181" y="3090279"/>
                  <a:pt x="5036622" y="3087506"/>
                </a:cubicBezTo>
                <a:cubicBezTo>
                  <a:pt x="5031065" y="3084732"/>
                  <a:pt x="5022734" y="3083341"/>
                  <a:pt x="5011619" y="3083341"/>
                </a:cubicBezTo>
                <a:lnTo>
                  <a:pt x="4969952" y="3075008"/>
                </a:lnTo>
                <a:lnTo>
                  <a:pt x="4961621" y="3050005"/>
                </a:lnTo>
                <a:cubicBezTo>
                  <a:pt x="4950505" y="3044447"/>
                  <a:pt x="4939400" y="3040282"/>
                  <a:pt x="4928285" y="3037507"/>
                </a:cubicBezTo>
                <a:cubicBezTo>
                  <a:pt x="4917170" y="3034723"/>
                  <a:pt x="4906065" y="3030558"/>
                  <a:pt x="4894950" y="3025001"/>
                </a:cubicBezTo>
                <a:close/>
                <a:moveTo>
                  <a:pt x="4119954" y="2666673"/>
                </a:moveTo>
                <a:lnTo>
                  <a:pt x="4169952" y="2666673"/>
                </a:lnTo>
                <a:cubicBezTo>
                  <a:pt x="4169952" y="2672230"/>
                  <a:pt x="4171344" y="2676395"/>
                  <a:pt x="4174118" y="2679169"/>
                </a:cubicBezTo>
                <a:cubicBezTo>
                  <a:pt x="4176892" y="2681943"/>
                  <a:pt x="4178283" y="2688893"/>
                  <a:pt x="4178283" y="2700008"/>
                </a:cubicBezTo>
                <a:lnTo>
                  <a:pt x="4136617" y="2700008"/>
                </a:lnTo>
                <a:cubicBezTo>
                  <a:pt x="4125512" y="2677778"/>
                  <a:pt x="4119954" y="2666673"/>
                  <a:pt x="4119954" y="2666673"/>
                </a:cubicBezTo>
                <a:close/>
                <a:moveTo>
                  <a:pt x="299998" y="141111"/>
                </a:moveTo>
                <a:lnTo>
                  <a:pt x="408337" y="141111"/>
                </a:lnTo>
                <a:cubicBezTo>
                  <a:pt x="452777" y="141111"/>
                  <a:pt x="477780" y="148061"/>
                  <a:pt x="483339" y="161950"/>
                </a:cubicBezTo>
                <a:cubicBezTo>
                  <a:pt x="488886" y="175838"/>
                  <a:pt x="511116" y="182777"/>
                  <a:pt x="549999" y="182777"/>
                </a:cubicBezTo>
                <a:lnTo>
                  <a:pt x="549999" y="166115"/>
                </a:lnTo>
                <a:lnTo>
                  <a:pt x="599997" y="166115"/>
                </a:lnTo>
                <a:cubicBezTo>
                  <a:pt x="599997" y="177221"/>
                  <a:pt x="601390" y="186943"/>
                  <a:pt x="604172" y="195275"/>
                </a:cubicBezTo>
                <a:cubicBezTo>
                  <a:pt x="606946" y="203616"/>
                  <a:pt x="608339" y="213339"/>
                  <a:pt x="608339" y="224445"/>
                </a:cubicBezTo>
                <a:lnTo>
                  <a:pt x="674999" y="232776"/>
                </a:lnTo>
                <a:lnTo>
                  <a:pt x="683331" y="299447"/>
                </a:lnTo>
                <a:lnTo>
                  <a:pt x="700002" y="299447"/>
                </a:lnTo>
                <a:cubicBezTo>
                  <a:pt x="711108" y="321667"/>
                  <a:pt x="716666" y="332782"/>
                  <a:pt x="716666" y="332782"/>
                </a:cubicBezTo>
                <a:lnTo>
                  <a:pt x="741669" y="332782"/>
                </a:lnTo>
                <a:cubicBezTo>
                  <a:pt x="752776" y="343887"/>
                  <a:pt x="758333" y="350837"/>
                  <a:pt x="758333" y="353611"/>
                </a:cubicBezTo>
                <a:cubicBezTo>
                  <a:pt x="758333" y="356394"/>
                  <a:pt x="761105" y="366118"/>
                  <a:pt x="766665" y="382780"/>
                </a:cubicBezTo>
                <a:cubicBezTo>
                  <a:pt x="750002" y="388338"/>
                  <a:pt x="741669" y="402227"/>
                  <a:pt x="741669" y="424447"/>
                </a:cubicBezTo>
                <a:cubicBezTo>
                  <a:pt x="769448" y="441109"/>
                  <a:pt x="783337" y="463340"/>
                  <a:pt x="783337" y="491118"/>
                </a:cubicBezTo>
                <a:cubicBezTo>
                  <a:pt x="783337" y="502223"/>
                  <a:pt x="780553" y="509173"/>
                  <a:pt x="774995" y="511946"/>
                </a:cubicBezTo>
                <a:cubicBezTo>
                  <a:pt x="769448" y="514720"/>
                  <a:pt x="766665" y="518895"/>
                  <a:pt x="766665" y="524444"/>
                </a:cubicBezTo>
                <a:cubicBezTo>
                  <a:pt x="766665" y="541116"/>
                  <a:pt x="766665" y="559170"/>
                  <a:pt x="766665" y="578617"/>
                </a:cubicBezTo>
                <a:cubicBezTo>
                  <a:pt x="766665" y="598054"/>
                  <a:pt x="769448" y="616117"/>
                  <a:pt x="774995" y="632781"/>
                </a:cubicBezTo>
                <a:cubicBezTo>
                  <a:pt x="758333" y="638338"/>
                  <a:pt x="750002" y="641112"/>
                  <a:pt x="750002" y="641112"/>
                </a:cubicBezTo>
                <a:cubicBezTo>
                  <a:pt x="750002" y="641112"/>
                  <a:pt x="747217" y="649444"/>
                  <a:pt x="741669" y="666116"/>
                </a:cubicBezTo>
                <a:lnTo>
                  <a:pt x="733328" y="666116"/>
                </a:lnTo>
                <a:lnTo>
                  <a:pt x="741669" y="707782"/>
                </a:lnTo>
                <a:cubicBezTo>
                  <a:pt x="741669" y="713341"/>
                  <a:pt x="729173" y="731395"/>
                  <a:pt x="704170" y="761947"/>
                </a:cubicBezTo>
                <a:cubicBezTo>
                  <a:pt x="679164" y="792498"/>
                  <a:pt x="661109" y="810552"/>
                  <a:pt x="650006" y="816111"/>
                </a:cubicBezTo>
                <a:lnTo>
                  <a:pt x="650006" y="832784"/>
                </a:lnTo>
                <a:cubicBezTo>
                  <a:pt x="638890" y="832784"/>
                  <a:pt x="633332" y="827226"/>
                  <a:pt x="633332" y="816111"/>
                </a:cubicBezTo>
                <a:lnTo>
                  <a:pt x="616669" y="816111"/>
                </a:lnTo>
                <a:lnTo>
                  <a:pt x="616669" y="832784"/>
                </a:lnTo>
                <a:lnTo>
                  <a:pt x="583335" y="841114"/>
                </a:lnTo>
                <a:cubicBezTo>
                  <a:pt x="566671" y="857777"/>
                  <a:pt x="559723" y="870284"/>
                  <a:pt x="562496" y="878616"/>
                </a:cubicBezTo>
                <a:cubicBezTo>
                  <a:pt x="565280" y="886947"/>
                  <a:pt x="552782" y="893897"/>
                  <a:pt x="525005" y="899444"/>
                </a:cubicBezTo>
                <a:cubicBezTo>
                  <a:pt x="513889" y="882781"/>
                  <a:pt x="494444" y="874449"/>
                  <a:pt x="466665" y="874449"/>
                </a:cubicBezTo>
                <a:cubicBezTo>
                  <a:pt x="461108" y="885554"/>
                  <a:pt x="455560" y="889730"/>
                  <a:pt x="450003" y="886947"/>
                </a:cubicBezTo>
                <a:cubicBezTo>
                  <a:pt x="444445" y="884173"/>
                  <a:pt x="438888" y="888339"/>
                  <a:pt x="433330" y="899444"/>
                </a:cubicBezTo>
                <a:lnTo>
                  <a:pt x="424999" y="916117"/>
                </a:lnTo>
                <a:cubicBezTo>
                  <a:pt x="413893" y="927222"/>
                  <a:pt x="408337" y="932779"/>
                  <a:pt x="408337" y="932779"/>
                </a:cubicBezTo>
                <a:cubicBezTo>
                  <a:pt x="408337" y="932779"/>
                  <a:pt x="402779" y="935563"/>
                  <a:pt x="391664" y="941110"/>
                </a:cubicBezTo>
                <a:lnTo>
                  <a:pt x="391664" y="932779"/>
                </a:lnTo>
                <a:cubicBezTo>
                  <a:pt x="369443" y="921674"/>
                  <a:pt x="356947" y="913333"/>
                  <a:pt x="354163" y="907785"/>
                </a:cubicBezTo>
                <a:cubicBezTo>
                  <a:pt x="351389" y="902228"/>
                  <a:pt x="336108" y="893897"/>
                  <a:pt x="308329" y="882781"/>
                </a:cubicBezTo>
                <a:lnTo>
                  <a:pt x="266663" y="882781"/>
                </a:lnTo>
                <a:lnTo>
                  <a:pt x="266663" y="899444"/>
                </a:lnTo>
                <a:lnTo>
                  <a:pt x="233328" y="882781"/>
                </a:lnTo>
                <a:lnTo>
                  <a:pt x="224997" y="874449"/>
                </a:lnTo>
                <a:lnTo>
                  <a:pt x="224997" y="841114"/>
                </a:lnTo>
                <a:cubicBezTo>
                  <a:pt x="174998" y="841114"/>
                  <a:pt x="134723" y="820276"/>
                  <a:pt x="104172" y="778610"/>
                </a:cubicBezTo>
                <a:cubicBezTo>
                  <a:pt x="73610" y="736942"/>
                  <a:pt x="38892" y="696667"/>
                  <a:pt x="0" y="657785"/>
                </a:cubicBezTo>
                <a:cubicBezTo>
                  <a:pt x="11115" y="652227"/>
                  <a:pt x="22220" y="643896"/>
                  <a:pt x="33335" y="632781"/>
                </a:cubicBezTo>
                <a:lnTo>
                  <a:pt x="25004" y="557779"/>
                </a:lnTo>
                <a:cubicBezTo>
                  <a:pt x="13889" y="541116"/>
                  <a:pt x="8331" y="531393"/>
                  <a:pt x="8331" y="528609"/>
                </a:cubicBezTo>
                <a:cubicBezTo>
                  <a:pt x="8331" y="525835"/>
                  <a:pt x="5557" y="513338"/>
                  <a:pt x="0" y="491118"/>
                </a:cubicBezTo>
                <a:cubicBezTo>
                  <a:pt x="22220" y="468888"/>
                  <a:pt x="33335" y="449451"/>
                  <a:pt x="33335" y="432778"/>
                </a:cubicBezTo>
                <a:cubicBezTo>
                  <a:pt x="33335" y="421673"/>
                  <a:pt x="31944" y="414724"/>
                  <a:pt x="29170" y="411950"/>
                </a:cubicBezTo>
                <a:cubicBezTo>
                  <a:pt x="26386" y="409167"/>
                  <a:pt x="25004" y="402227"/>
                  <a:pt x="25004" y="391112"/>
                </a:cubicBezTo>
                <a:cubicBezTo>
                  <a:pt x="25004" y="380007"/>
                  <a:pt x="27778" y="374449"/>
                  <a:pt x="33335" y="374449"/>
                </a:cubicBezTo>
                <a:cubicBezTo>
                  <a:pt x="38892" y="374449"/>
                  <a:pt x="44441" y="371665"/>
                  <a:pt x="49999" y="366118"/>
                </a:cubicBezTo>
                <a:lnTo>
                  <a:pt x="49999" y="332782"/>
                </a:lnTo>
                <a:cubicBezTo>
                  <a:pt x="55556" y="332782"/>
                  <a:pt x="58329" y="331390"/>
                  <a:pt x="58329" y="328617"/>
                </a:cubicBezTo>
                <a:cubicBezTo>
                  <a:pt x="58329" y="325833"/>
                  <a:pt x="61113" y="324441"/>
                  <a:pt x="66671" y="324441"/>
                </a:cubicBezTo>
                <a:lnTo>
                  <a:pt x="66671" y="299447"/>
                </a:lnTo>
                <a:lnTo>
                  <a:pt x="83334" y="299447"/>
                </a:lnTo>
                <a:cubicBezTo>
                  <a:pt x="88891" y="282784"/>
                  <a:pt x="113885" y="260553"/>
                  <a:pt x="158336" y="232776"/>
                </a:cubicBezTo>
                <a:cubicBezTo>
                  <a:pt x="202775" y="204998"/>
                  <a:pt x="247217" y="180003"/>
                  <a:pt x="291667" y="157783"/>
                </a:cubicBezTo>
                <a:close/>
                <a:moveTo>
                  <a:pt x="1894944" y="0"/>
                </a:moveTo>
                <a:lnTo>
                  <a:pt x="1894944" y="8332"/>
                </a:lnTo>
                <a:cubicBezTo>
                  <a:pt x="1928280" y="30553"/>
                  <a:pt x="1950500" y="52773"/>
                  <a:pt x="1961615" y="75003"/>
                </a:cubicBezTo>
                <a:cubicBezTo>
                  <a:pt x="1972729" y="97223"/>
                  <a:pt x="1981062" y="119444"/>
                  <a:pt x="1986618" y="141664"/>
                </a:cubicBezTo>
                <a:cubicBezTo>
                  <a:pt x="1992167" y="163884"/>
                  <a:pt x="1996332" y="184722"/>
                  <a:pt x="1999116" y="204169"/>
                </a:cubicBezTo>
                <a:cubicBezTo>
                  <a:pt x="2001889" y="223605"/>
                  <a:pt x="2011613" y="238886"/>
                  <a:pt x="2028286" y="250001"/>
                </a:cubicBezTo>
                <a:lnTo>
                  <a:pt x="2078284" y="258332"/>
                </a:lnTo>
                <a:lnTo>
                  <a:pt x="2078284" y="274995"/>
                </a:lnTo>
                <a:lnTo>
                  <a:pt x="2153285" y="291667"/>
                </a:lnTo>
                <a:cubicBezTo>
                  <a:pt x="2247724" y="291667"/>
                  <a:pt x="2308837" y="280552"/>
                  <a:pt x="2336615" y="258332"/>
                </a:cubicBezTo>
                <a:cubicBezTo>
                  <a:pt x="2364393" y="236112"/>
                  <a:pt x="2386614" y="194445"/>
                  <a:pt x="2403276" y="133332"/>
                </a:cubicBezTo>
                <a:lnTo>
                  <a:pt x="2419950" y="133332"/>
                </a:lnTo>
                <a:cubicBezTo>
                  <a:pt x="2419950" y="105554"/>
                  <a:pt x="2424115" y="90274"/>
                  <a:pt x="2432446" y="87500"/>
                </a:cubicBezTo>
                <a:cubicBezTo>
                  <a:pt x="2440777" y="84716"/>
                  <a:pt x="2450501" y="77776"/>
                  <a:pt x="2461616" y="66661"/>
                </a:cubicBezTo>
                <a:lnTo>
                  <a:pt x="2503282" y="83334"/>
                </a:lnTo>
                <a:cubicBezTo>
                  <a:pt x="2514397" y="99996"/>
                  <a:pt x="2517172" y="108328"/>
                  <a:pt x="2511613" y="108328"/>
                </a:cubicBezTo>
                <a:lnTo>
                  <a:pt x="2528287" y="108328"/>
                </a:lnTo>
                <a:lnTo>
                  <a:pt x="2528287" y="200002"/>
                </a:lnTo>
                <a:cubicBezTo>
                  <a:pt x="2517172" y="200002"/>
                  <a:pt x="2508841" y="202776"/>
                  <a:pt x="2503282" y="208335"/>
                </a:cubicBezTo>
                <a:lnTo>
                  <a:pt x="2494951" y="241670"/>
                </a:lnTo>
                <a:cubicBezTo>
                  <a:pt x="2494951" y="252775"/>
                  <a:pt x="2500508" y="263890"/>
                  <a:pt x="2511613" y="274995"/>
                </a:cubicBezTo>
                <a:cubicBezTo>
                  <a:pt x="2522729" y="286110"/>
                  <a:pt x="2533834" y="291667"/>
                  <a:pt x="2544949" y="291667"/>
                </a:cubicBezTo>
                <a:lnTo>
                  <a:pt x="2544949" y="308331"/>
                </a:lnTo>
                <a:lnTo>
                  <a:pt x="2569953" y="316662"/>
                </a:lnTo>
                <a:cubicBezTo>
                  <a:pt x="2603278" y="322220"/>
                  <a:pt x="2635222" y="327777"/>
                  <a:pt x="2665784" y="333335"/>
                </a:cubicBezTo>
                <a:cubicBezTo>
                  <a:pt x="2696335" y="338892"/>
                  <a:pt x="2725505" y="344440"/>
                  <a:pt x="2753283" y="349997"/>
                </a:cubicBezTo>
                <a:cubicBezTo>
                  <a:pt x="2764398" y="338892"/>
                  <a:pt x="2775504" y="330551"/>
                  <a:pt x="2786619" y="325003"/>
                </a:cubicBezTo>
                <a:cubicBezTo>
                  <a:pt x="2797724" y="319446"/>
                  <a:pt x="2806055" y="305557"/>
                  <a:pt x="2811613" y="283336"/>
                </a:cubicBezTo>
                <a:lnTo>
                  <a:pt x="2819944" y="250001"/>
                </a:lnTo>
                <a:lnTo>
                  <a:pt x="2844948" y="250001"/>
                </a:lnTo>
                <a:cubicBezTo>
                  <a:pt x="2856062" y="238886"/>
                  <a:pt x="2864395" y="227781"/>
                  <a:pt x="2869951" y="216666"/>
                </a:cubicBezTo>
                <a:lnTo>
                  <a:pt x="2911619" y="233329"/>
                </a:lnTo>
                <a:cubicBezTo>
                  <a:pt x="2922724" y="272221"/>
                  <a:pt x="2933839" y="305557"/>
                  <a:pt x="2944955" y="333335"/>
                </a:cubicBezTo>
                <a:cubicBezTo>
                  <a:pt x="2956060" y="361112"/>
                  <a:pt x="2986621" y="380558"/>
                  <a:pt x="3036618" y="391664"/>
                </a:cubicBezTo>
                <a:cubicBezTo>
                  <a:pt x="3031061" y="419442"/>
                  <a:pt x="3025503" y="436114"/>
                  <a:pt x="3019946" y="441662"/>
                </a:cubicBezTo>
                <a:cubicBezTo>
                  <a:pt x="3014398" y="447219"/>
                  <a:pt x="3011615" y="463893"/>
                  <a:pt x="3011615" y="491670"/>
                </a:cubicBezTo>
                <a:cubicBezTo>
                  <a:pt x="3022730" y="502775"/>
                  <a:pt x="3028287" y="509724"/>
                  <a:pt x="3028287" y="512499"/>
                </a:cubicBezTo>
                <a:cubicBezTo>
                  <a:pt x="3028287" y="515273"/>
                  <a:pt x="3033835" y="524995"/>
                  <a:pt x="3044951" y="541668"/>
                </a:cubicBezTo>
                <a:lnTo>
                  <a:pt x="3061613" y="549999"/>
                </a:lnTo>
                <a:cubicBezTo>
                  <a:pt x="3072728" y="549999"/>
                  <a:pt x="3082452" y="551392"/>
                  <a:pt x="3090783" y="554165"/>
                </a:cubicBezTo>
                <a:cubicBezTo>
                  <a:pt x="3099114" y="556939"/>
                  <a:pt x="3108837" y="558330"/>
                  <a:pt x="3119952" y="558330"/>
                </a:cubicBezTo>
                <a:cubicBezTo>
                  <a:pt x="3147730" y="530553"/>
                  <a:pt x="3181065" y="516664"/>
                  <a:pt x="3219949" y="516664"/>
                </a:cubicBezTo>
                <a:cubicBezTo>
                  <a:pt x="3219949" y="533337"/>
                  <a:pt x="3218557" y="548608"/>
                  <a:pt x="3215783" y="562497"/>
                </a:cubicBezTo>
                <a:cubicBezTo>
                  <a:pt x="3213009" y="576385"/>
                  <a:pt x="3211618" y="588893"/>
                  <a:pt x="3211618" y="599998"/>
                </a:cubicBezTo>
                <a:cubicBezTo>
                  <a:pt x="3211618" y="638890"/>
                  <a:pt x="3228280" y="672226"/>
                  <a:pt x="3261615" y="700004"/>
                </a:cubicBezTo>
                <a:lnTo>
                  <a:pt x="3261615" y="716666"/>
                </a:lnTo>
                <a:lnTo>
                  <a:pt x="3294950" y="724999"/>
                </a:lnTo>
                <a:cubicBezTo>
                  <a:pt x="3306065" y="730556"/>
                  <a:pt x="3322729" y="733330"/>
                  <a:pt x="3344949" y="733330"/>
                </a:cubicBezTo>
                <a:cubicBezTo>
                  <a:pt x="3361611" y="711109"/>
                  <a:pt x="3392172" y="700004"/>
                  <a:pt x="3436614" y="700004"/>
                </a:cubicBezTo>
                <a:cubicBezTo>
                  <a:pt x="3447728" y="722225"/>
                  <a:pt x="3454668" y="740279"/>
                  <a:pt x="3457452" y="754167"/>
                </a:cubicBezTo>
                <a:cubicBezTo>
                  <a:pt x="3460226" y="768056"/>
                  <a:pt x="3461617" y="791669"/>
                  <a:pt x="3461617" y="825005"/>
                </a:cubicBezTo>
                <a:lnTo>
                  <a:pt x="3453286" y="891665"/>
                </a:lnTo>
                <a:cubicBezTo>
                  <a:pt x="3464391" y="902781"/>
                  <a:pt x="3472732" y="909720"/>
                  <a:pt x="3478281" y="912503"/>
                </a:cubicBezTo>
                <a:cubicBezTo>
                  <a:pt x="3483837" y="915277"/>
                  <a:pt x="3492170" y="922227"/>
                  <a:pt x="3503285" y="933332"/>
                </a:cubicBezTo>
                <a:lnTo>
                  <a:pt x="3503285" y="966667"/>
                </a:lnTo>
                <a:lnTo>
                  <a:pt x="3519947" y="966667"/>
                </a:lnTo>
                <a:cubicBezTo>
                  <a:pt x="3519947" y="977782"/>
                  <a:pt x="3518566" y="1000003"/>
                  <a:pt x="3515781" y="1033338"/>
                </a:cubicBezTo>
                <a:cubicBezTo>
                  <a:pt x="3513007" y="1066663"/>
                  <a:pt x="3517173" y="1088894"/>
                  <a:pt x="3528288" y="1099999"/>
                </a:cubicBezTo>
                <a:lnTo>
                  <a:pt x="3594949" y="1108330"/>
                </a:lnTo>
                <a:cubicBezTo>
                  <a:pt x="3606064" y="1097225"/>
                  <a:pt x="3631058" y="1091668"/>
                  <a:pt x="3669952" y="1091668"/>
                </a:cubicBezTo>
                <a:cubicBezTo>
                  <a:pt x="3681067" y="1102783"/>
                  <a:pt x="3688006" y="1109722"/>
                  <a:pt x="3690779" y="1112495"/>
                </a:cubicBezTo>
                <a:cubicBezTo>
                  <a:pt x="3693563" y="1115279"/>
                  <a:pt x="3694955" y="1130560"/>
                  <a:pt x="3694955" y="1158338"/>
                </a:cubicBezTo>
                <a:cubicBezTo>
                  <a:pt x="3689398" y="1163885"/>
                  <a:pt x="3686614" y="1169443"/>
                  <a:pt x="3686614" y="1175000"/>
                </a:cubicBezTo>
                <a:lnTo>
                  <a:pt x="3661619" y="1175000"/>
                </a:lnTo>
                <a:cubicBezTo>
                  <a:pt x="3656063" y="1180559"/>
                  <a:pt x="3653288" y="1191664"/>
                  <a:pt x="3653288" y="1208336"/>
                </a:cubicBezTo>
                <a:lnTo>
                  <a:pt x="3619953" y="1216668"/>
                </a:lnTo>
                <a:cubicBezTo>
                  <a:pt x="3608838" y="1233330"/>
                  <a:pt x="3596341" y="1251385"/>
                  <a:pt x="3582452" y="1270831"/>
                </a:cubicBezTo>
                <a:cubicBezTo>
                  <a:pt x="3568563" y="1290277"/>
                  <a:pt x="3561613" y="1308332"/>
                  <a:pt x="3561613" y="1325005"/>
                </a:cubicBezTo>
                <a:cubicBezTo>
                  <a:pt x="3561613" y="1341667"/>
                  <a:pt x="3563006" y="1356948"/>
                  <a:pt x="3565779" y="1370837"/>
                </a:cubicBezTo>
                <a:cubicBezTo>
                  <a:pt x="3568563" y="1384727"/>
                  <a:pt x="3569956" y="1397223"/>
                  <a:pt x="3569956" y="1408338"/>
                </a:cubicBezTo>
                <a:cubicBezTo>
                  <a:pt x="3603281" y="1419443"/>
                  <a:pt x="3626893" y="1433333"/>
                  <a:pt x="3640782" y="1450006"/>
                </a:cubicBezTo>
                <a:cubicBezTo>
                  <a:pt x="3654671" y="1466668"/>
                  <a:pt x="3663002" y="1483331"/>
                  <a:pt x="3665785" y="1500003"/>
                </a:cubicBezTo>
                <a:cubicBezTo>
                  <a:pt x="3668559" y="1516666"/>
                  <a:pt x="3671343" y="1530556"/>
                  <a:pt x="3674117" y="1541669"/>
                </a:cubicBezTo>
                <a:cubicBezTo>
                  <a:pt x="3676891" y="1552776"/>
                  <a:pt x="3686614" y="1558333"/>
                  <a:pt x="3703287" y="1558333"/>
                </a:cubicBezTo>
                <a:lnTo>
                  <a:pt x="3711618" y="1583337"/>
                </a:lnTo>
                <a:cubicBezTo>
                  <a:pt x="3739395" y="1599999"/>
                  <a:pt x="3758843" y="1606949"/>
                  <a:pt x="3769948" y="1604165"/>
                </a:cubicBezTo>
                <a:cubicBezTo>
                  <a:pt x="3781063" y="1601392"/>
                  <a:pt x="3789394" y="1625003"/>
                  <a:pt x="3794951" y="1675002"/>
                </a:cubicBezTo>
                <a:cubicBezTo>
                  <a:pt x="3783836" y="1675002"/>
                  <a:pt x="3776898" y="1676394"/>
                  <a:pt x="3774123" y="1679168"/>
                </a:cubicBezTo>
                <a:cubicBezTo>
                  <a:pt x="3771339" y="1681940"/>
                  <a:pt x="3761616" y="1683333"/>
                  <a:pt x="3744954" y="1683333"/>
                </a:cubicBezTo>
                <a:cubicBezTo>
                  <a:pt x="3744954" y="1677775"/>
                  <a:pt x="3733838" y="1672228"/>
                  <a:pt x="3711618" y="1666670"/>
                </a:cubicBezTo>
                <a:cubicBezTo>
                  <a:pt x="3689398" y="1661113"/>
                  <a:pt x="3672725" y="1658339"/>
                  <a:pt x="3661619" y="1658339"/>
                </a:cubicBezTo>
                <a:lnTo>
                  <a:pt x="3653288" y="1683333"/>
                </a:lnTo>
                <a:lnTo>
                  <a:pt x="3628284" y="1683333"/>
                </a:lnTo>
                <a:cubicBezTo>
                  <a:pt x="3622727" y="1700005"/>
                  <a:pt x="3619953" y="1722226"/>
                  <a:pt x="3619953" y="1750004"/>
                </a:cubicBezTo>
                <a:cubicBezTo>
                  <a:pt x="3631058" y="1755561"/>
                  <a:pt x="3647732" y="1768059"/>
                  <a:pt x="3669952" y="1787505"/>
                </a:cubicBezTo>
                <a:cubicBezTo>
                  <a:pt x="3692172" y="1806941"/>
                  <a:pt x="3703287" y="1822222"/>
                  <a:pt x="3703287" y="1833337"/>
                </a:cubicBezTo>
                <a:lnTo>
                  <a:pt x="3694955" y="1833337"/>
                </a:lnTo>
                <a:cubicBezTo>
                  <a:pt x="3678283" y="1866672"/>
                  <a:pt x="3654671" y="1899997"/>
                  <a:pt x="3624119" y="1933333"/>
                </a:cubicBezTo>
                <a:cubicBezTo>
                  <a:pt x="3593557" y="1966668"/>
                  <a:pt x="3578287" y="2016667"/>
                  <a:pt x="3578287" y="2083338"/>
                </a:cubicBezTo>
                <a:cubicBezTo>
                  <a:pt x="3578287" y="2100001"/>
                  <a:pt x="3581061" y="2111116"/>
                  <a:pt x="3586618" y="2116673"/>
                </a:cubicBezTo>
                <a:lnTo>
                  <a:pt x="3594949" y="2133336"/>
                </a:lnTo>
                <a:cubicBezTo>
                  <a:pt x="3600507" y="2138893"/>
                  <a:pt x="3608838" y="2141668"/>
                  <a:pt x="3619953" y="2141668"/>
                </a:cubicBezTo>
                <a:lnTo>
                  <a:pt x="3619953" y="2166672"/>
                </a:lnTo>
                <a:cubicBezTo>
                  <a:pt x="3625511" y="2183334"/>
                  <a:pt x="3631058" y="2197223"/>
                  <a:pt x="3636616" y="2208339"/>
                </a:cubicBezTo>
                <a:cubicBezTo>
                  <a:pt x="3647732" y="2241674"/>
                  <a:pt x="3653288" y="2258336"/>
                  <a:pt x="3653288" y="2258336"/>
                </a:cubicBezTo>
                <a:lnTo>
                  <a:pt x="3661619" y="2258336"/>
                </a:lnTo>
                <a:cubicBezTo>
                  <a:pt x="3667178" y="2263894"/>
                  <a:pt x="3669952" y="2265286"/>
                  <a:pt x="3669952" y="2262501"/>
                </a:cubicBezTo>
                <a:cubicBezTo>
                  <a:pt x="3669952" y="2259729"/>
                  <a:pt x="3675509" y="2261110"/>
                  <a:pt x="3686614" y="2266668"/>
                </a:cubicBezTo>
                <a:lnTo>
                  <a:pt x="3686614" y="2291671"/>
                </a:lnTo>
                <a:cubicBezTo>
                  <a:pt x="3697729" y="2291671"/>
                  <a:pt x="3706060" y="2293054"/>
                  <a:pt x="3711618" y="2295837"/>
                </a:cubicBezTo>
                <a:cubicBezTo>
                  <a:pt x="3717175" y="2298611"/>
                  <a:pt x="3725507" y="2300004"/>
                  <a:pt x="3736623" y="2300004"/>
                </a:cubicBezTo>
                <a:lnTo>
                  <a:pt x="3736623" y="2291671"/>
                </a:lnTo>
                <a:lnTo>
                  <a:pt x="3778289" y="2300004"/>
                </a:lnTo>
                <a:cubicBezTo>
                  <a:pt x="3794951" y="2311119"/>
                  <a:pt x="3814398" y="2325007"/>
                  <a:pt x="3836619" y="2341670"/>
                </a:cubicBezTo>
                <a:cubicBezTo>
                  <a:pt x="3858839" y="2358332"/>
                  <a:pt x="3869954" y="2380562"/>
                  <a:pt x="3869954" y="2408341"/>
                </a:cubicBezTo>
                <a:cubicBezTo>
                  <a:pt x="3847724" y="2419446"/>
                  <a:pt x="3832453" y="2430561"/>
                  <a:pt x="3824121" y="2441666"/>
                </a:cubicBezTo>
                <a:cubicBezTo>
                  <a:pt x="3815790" y="2452781"/>
                  <a:pt x="3806066" y="2463896"/>
                  <a:pt x="3794951" y="2475002"/>
                </a:cubicBezTo>
                <a:lnTo>
                  <a:pt x="3794951" y="2516668"/>
                </a:lnTo>
                <a:lnTo>
                  <a:pt x="3811614" y="2516668"/>
                </a:lnTo>
                <a:lnTo>
                  <a:pt x="3811614" y="2541672"/>
                </a:lnTo>
                <a:cubicBezTo>
                  <a:pt x="3822729" y="2547229"/>
                  <a:pt x="3829679" y="2551396"/>
                  <a:pt x="3832453" y="2554169"/>
                </a:cubicBezTo>
                <a:cubicBezTo>
                  <a:pt x="3835226" y="2556953"/>
                  <a:pt x="3844950" y="2561119"/>
                  <a:pt x="3861613" y="2566667"/>
                </a:cubicBezTo>
                <a:lnTo>
                  <a:pt x="3861613" y="2575008"/>
                </a:lnTo>
                <a:lnTo>
                  <a:pt x="3928284" y="2566667"/>
                </a:lnTo>
                <a:lnTo>
                  <a:pt x="3928284" y="2550003"/>
                </a:lnTo>
                <a:lnTo>
                  <a:pt x="3994955" y="2550003"/>
                </a:lnTo>
                <a:cubicBezTo>
                  <a:pt x="3994955" y="2566667"/>
                  <a:pt x="3997727" y="2577782"/>
                  <a:pt x="4003286" y="2583339"/>
                </a:cubicBezTo>
                <a:lnTo>
                  <a:pt x="4011617" y="2583339"/>
                </a:lnTo>
                <a:cubicBezTo>
                  <a:pt x="4017175" y="2600002"/>
                  <a:pt x="4019948" y="2619448"/>
                  <a:pt x="4019948" y="2641668"/>
                </a:cubicBezTo>
                <a:lnTo>
                  <a:pt x="3978281" y="2641668"/>
                </a:lnTo>
                <a:cubicBezTo>
                  <a:pt x="3972724" y="2669447"/>
                  <a:pt x="3956061" y="2691667"/>
                  <a:pt x="3928284" y="2708339"/>
                </a:cubicBezTo>
                <a:cubicBezTo>
                  <a:pt x="3933841" y="2719444"/>
                  <a:pt x="3938006" y="2729168"/>
                  <a:pt x="3940780" y="2737509"/>
                </a:cubicBezTo>
                <a:cubicBezTo>
                  <a:pt x="3943564" y="2745840"/>
                  <a:pt x="3944946" y="2758338"/>
                  <a:pt x="3944946" y="2775000"/>
                </a:cubicBezTo>
                <a:lnTo>
                  <a:pt x="3969950" y="2775000"/>
                </a:lnTo>
                <a:lnTo>
                  <a:pt x="3969950" y="2791673"/>
                </a:lnTo>
                <a:cubicBezTo>
                  <a:pt x="3986622" y="2802778"/>
                  <a:pt x="3996336" y="2809728"/>
                  <a:pt x="3999120" y="2812501"/>
                </a:cubicBezTo>
                <a:cubicBezTo>
                  <a:pt x="4001893" y="2815285"/>
                  <a:pt x="4017175" y="2816666"/>
                  <a:pt x="4044952" y="2816666"/>
                </a:cubicBezTo>
                <a:lnTo>
                  <a:pt x="4044952" y="2808335"/>
                </a:lnTo>
                <a:cubicBezTo>
                  <a:pt x="4067172" y="2797230"/>
                  <a:pt x="4089392" y="2788889"/>
                  <a:pt x="4111623" y="2783341"/>
                </a:cubicBezTo>
                <a:cubicBezTo>
                  <a:pt x="4133843" y="2777784"/>
                  <a:pt x="4156063" y="2769453"/>
                  <a:pt x="4178283" y="2758338"/>
                </a:cubicBezTo>
                <a:lnTo>
                  <a:pt x="4178283" y="2775000"/>
                </a:lnTo>
                <a:cubicBezTo>
                  <a:pt x="4189399" y="2775000"/>
                  <a:pt x="4199122" y="2776393"/>
                  <a:pt x="4207453" y="2779175"/>
                </a:cubicBezTo>
                <a:cubicBezTo>
                  <a:pt x="4215784" y="2781950"/>
                  <a:pt x="4225508" y="2786115"/>
                  <a:pt x="4236623" y="2791673"/>
                </a:cubicBezTo>
                <a:cubicBezTo>
                  <a:pt x="4225508" y="2830556"/>
                  <a:pt x="4218559" y="2847229"/>
                  <a:pt x="4215784" y="2841671"/>
                </a:cubicBezTo>
                <a:cubicBezTo>
                  <a:pt x="4213002" y="2836114"/>
                  <a:pt x="4203288" y="2838897"/>
                  <a:pt x="4186614" y="2850002"/>
                </a:cubicBezTo>
                <a:lnTo>
                  <a:pt x="4178283" y="2875006"/>
                </a:lnTo>
                <a:lnTo>
                  <a:pt x="4086618" y="2891669"/>
                </a:lnTo>
                <a:cubicBezTo>
                  <a:pt x="4086618" y="2891669"/>
                  <a:pt x="4075503" y="2897226"/>
                  <a:pt x="4053283" y="2908341"/>
                </a:cubicBezTo>
                <a:lnTo>
                  <a:pt x="4053283" y="2941667"/>
                </a:lnTo>
                <a:cubicBezTo>
                  <a:pt x="4064398" y="2952782"/>
                  <a:pt x="4072730" y="2965280"/>
                  <a:pt x="4078287" y="2979168"/>
                </a:cubicBezTo>
                <a:cubicBezTo>
                  <a:pt x="4083846" y="2993057"/>
                  <a:pt x="4092177" y="3008338"/>
                  <a:pt x="4103282" y="3025001"/>
                </a:cubicBezTo>
                <a:lnTo>
                  <a:pt x="4111623" y="3025001"/>
                </a:lnTo>
                <a:lnTo>
                  <a:pt x="4103282" y="3050005"/>
                </a:lnTo>
                <a:lnTo>
                  <a:pt x="4111623" y="3050005"/>
                </a:lnTo>
                <a:cubicBezTo>
                  <a:pt x="4117171" y="3061119"/>
                  <a:pt x="4114397" y="3073617"/>
                  <a:pt x="4103282" y="3087506"/>
                </a:cubicBezTo>
                <a:cubicBezTo>
                  <a:pt x="4092177" y="3101394"/>
                  <a:pt x="4086618" y="3111118"/>
                  <a:pt x="4086618" y="3116676"/>
                </a:cubicBezTo>
                <a:lnTo>
                  <a:pt x="4203288" y="3125007"/>
                </a:lnTo>
                <a:lnTo>
                  <a:pt x="4203288" y="3133338"/>
                </a:lnTo>
                <a:lnTo>
                  <a:pt x="4219950" y="3133338"/>
                </a:lnTo>
                <a:cubicBezTo>
                  <a:pt x="4219950" y="3161116"/>
                  <a:pt x="4219950" y="3176397"/>
                  <a:pt x="4219950" y="3179170"/>
                </a:cubicBezTo>
                <a:cubicBezTo>
                  <a:pt x="4219950" y="3181944"/>
                  <a:pt x="4214393" y="3188894"/>
                  <a:pt x="4203288" y="3200009"/>
                </a:cubicBezTo>
                <a:lnTo>
                  <a:pt x="4186614" y="3200009"/>
                </a:lnTo>
                <a:cubicBezTo>
                  <a:pt x="4186614" y="3222229"/>
                  <a:pt x="4190781" y="3234726"/>
                  <a:pt x="4199122" y="3237500"/>
                </a:cubicBezTo>
                <a:cubicBezTo>
                  <a:pt x="4207453" y="3240284"/>
                  <a:pt x="4211619" y="3244449"/>
                  <a:pt x="4211619" y="3250007"/>
                </a:cubicBezTo>
                <a:lnTo>
                  <a:pt x="4211619" y="3283343"/>
                </a:lnTo>
                <a:cubicBezTo>
                  <a:pt x="4228282" y="3283343"/>
                  <a:pt x="4242170" y="3286116"/>
                  <a:pt x="4253285" y="3291674"/>
                </a:cubicBezTo>
                <a:cubicBezTo>
                  <a:pt x="4264400" y="3297231"/>
                  <a:pt x="4275506" y="3305563"/>
                  <a:pt x="4286621" y="3316668"/>
                </a:cubicBezTo>
                <a:lnTo>
                  <a:pt x="4286621" y="3350004"/>
                </a:lnTo>
                <a:cubicBezTo>
                  <a:pt x="4275506" y="3350004"/>
                  <a:pt x="4268567" y="3351395"/>
                  <a:pt x="4265783" y="3354169"/>
                </a:cubicBezTo>
                <a:cubicBezTo>
                  <a:pt x="4263009" y="3356953"/>
                  <a:pt x="4256059" y="3361119"/>
                  <a:pt x="4244954" y="3366676"/>
                </a:cubicBezTo>
                <a:lnTo>
                  <a:pt x="4244954" y="3383339"/>
                </a:lnTo>
                <a:cubicBezTo>
                  <a:pt x="4172726" y="3383339"/>
                  <a:pt x="4133843" y="3395836"/>
                  <a:pt x="4128286" y="3420840"/>
                </a:cubicBezTo>
                <a:cubicBezTo>
                  <a:pt x="4122728" y="3445834"/>
                  <a:pt x="4119954" y="3480561"/>
                  <a:pt x="4119954" y="3525001"/>
                </a:cubicBezTo>
                <a:lnTo>
                  <a:pt x="4111623" y="3566668"/>
                </a:lnTo>
                <a:cubicBezTo>
                  <a:pt x="4139401" y="3577783"/>
                  <a:pt x="4158837" y="3590281"/>
                  <a:pt x="4169952" y="3604169"/>
                </a:cubicBezTo>
                <a:cubicBezTo>
                  <a:pt x="4181068" y="3618058"/>
                  <a:pt x="4186614" y="3647228"/>
                  <a:pt x="4186614" y="3691668"/>
                </a:cubicBezTo>
                <a:cubicBezTo>
                  <a:pt x="4158837" y="3708342"/>
                  <a:pt x="4133843" y="3733336"/>
                  <a:pt x="4111623" y="3766671"/>
                </a:cubicBezTo>
                <a:cubicBezTo>
                  <a:pt x="4089392" y="3800007"/>
                  <a:pt x="4078287" y="3855562"/>
                  <a:pt x="4078287" y="3933338"/>
                </a:cubicBezTo>
                <a:cubicBezTo>
                  <a:pt x="4094951" y="3944453"/>
                  <a:pt x="4107447" y="3955559"/>
                  <a:pt x="4115788" y="3966674"/>
                </a:cubicBezTo>
                <a:cubicBezTo>
                  <a:pt x="4124119" y="3977789"/>
                  <a:pt x="4142174" y="3988894"/>
                  <a:pt x="4169952" y="4000009"/>
                </a:cubicBezTo>
                <a:lnTo>
                  <a:pt x="4178283" y="4016671"/>
                </a:lnTo>
                <a:cubicBezTo>
                  <a:pt x="4189399" y="4033344"/>
                  <a:pt x="4192173" y="4041676"/>
                  <a:pt x="4186614" y="4041676"/>
                </a:cubicBezTo>
                <a:cubicBezTo>
                  <a:pt x="4181068" y="4041676"/>
                  <a:pt x="4189399" y="4044450"/>
                  <a:pt x="4211619" y="4050007"/>
                </a:cubicBezTo>
                <a:lnTo>
                  <a:pt x="4211619" y="4075011"/>
                </a:lnTo>
                <a:cubicBezTo>
                  <a:pt x="4178283" y="4075011"/>
                  <a:pt x="4150506" y="4072227"/>
                  <a:pt x="4128286" y="4066670"/>
                </a:cubicBezTo>
                <a:cubicBezTo>
                  <a:pt x="4106066" y="4061122"/>
                  <a:pt x="4083846" y="4058338"/>
                  <a:pt x="4061615" y="4058338"/>
                </a:cubicBezTo>
                <a:cubicBezTo>
                  <a:pt x="4050510" y="4058338"/>
                  <a:pt x="4033837" y="4061122"/>
                  <a:pt x="4011617" y="4066670"/>
                </a:cubicBezTo>
                <a:cubicBezTo>
                  <a:pt x="3989396" y="4072227"/>
                  <a:pt x="3972724" y="4080558"/>
                  <a:pt x="3961619" y="4091673"/>
                </a:cubicBezTo>
                <a:lnTo>
                  <a:pt x="3961619" y="4116677"/>
                </a:lnTo>
                <a:lnTo>
                  <a:pt x="3944946" y="4116677"/>
                </a:lnTo>
                <a:lnTo>
                  <a:pt x="3944946" y="4225006"/>
                </a:lnTo>
                <a:cubicBezTo>
                  <a:pt x="3933841" y="4230563"/>
                  <a:pt x="3926891" y="4237502"/>
                  <a:pt x="3924117" y="4245843"/>
                </a:cubicBezTo>
                <a:cubicBezTo>
                  <a:pt x="3921344" y="4254174"/>
                  <a:pt x="3917169" y="4258341"/>
                  <a:pt x="3911620" y="4258341"/>
                </a:cubicBezTo>
                <a:lnTo>
                  <a:pt x="3869954" y="4258341"/>
                </a:lnTo>
                <a:cubicBezTo>
                  <a:pt x="3869954" y="4280561"/>
                  <a:pt x="3865789" y="4293058"/>
                  <a:pt x="3857456" y="4295842"/>
                </a:cubicBezTo>
                <a:cubicBezTo>
                  <a:pt x="3849115" y="4298615"/>
                  <a:pt x="3842176" y="4302782"/>
                  <a:pt x="3836619" y="4308339"/>
                </a:cubicBezTo>
                <a:lnTo>
                  <a:pt x="3836619" y="4350005"/>
                </a:lnTo>
                <a:cubicBezTo>
                  <a:pt x="3847724" y="4361120"/>
                  <a:pt x="3853281" y="4372225"/>
                  <a:pt x="3853281" y="4383340"/>
                </a:cubicBezTo>
                <a:cubicBezTo>
                  <a:pt x="3853281" y="4394456"/>
                  <a:pt x="3861613" y="4400004"/>
                  <a:pt x="3878285" y="4400004"/>
                </a:cubicBezTo>
                <a:lnTo>
                  <a:pt x="3878285" y="4458343"/>
                </a:lnTo>
                <a:cubicBezTo>
                  <a:pt x="3867170" y="4463900"/>
                  <a:pt x="3857456" y="4469449"/>
                  <a:pt x="3849115" y="4475006"/>
                </a:cubicBezTo>
                <a:cubicBezTo>
                  <a:pt x="3840784" y="4480564"/>
                  <a:pt x="3833835" y="4483337"/>
                  <a:pt x="3828286" y="4483337"/>
                </a:cubicBezTo>
                <a:lnTo>
                  <a:pt x="3828286" y="4466674"/>
                </a:lnTo>
                <a:lnTo>
                  <a:pt x="3803283" y="4466674"/>
                </a:lnTo>
                <a:cubicBezTo>
                  <a:pt x="3803283" y="4444454"/>
                  <a:pt x="3788011" y="4431948"/>
                  <a:pt x="3757450" y="4429174"/>
                </a:cubicBezTo>
                <a:cubicBezTo>
                  <a:pt x="3726899" y="4426400"/>
                  <a:pt x="3703287" y="4425008"/>
                  <a:pt x="3686614" y="4425008"/>
                </a:cubicBezTo>
                <a:cubicBezTo>
                  <a:pt x="3675509" y="4436123"/>
                  <a:pt x="3664394" y="4447228"/>
                  <a:pt x="3653288" y="4458343"/>
                </a:cubicBezTo>
                <a:cubicBezTo>
                  <a:pt x="3642173" y="4469449"/>
                  <a:pt x="3631058" y="4480564"/>
                  <a:pt x="3619953" y="4491679"/>
                </a:cubicBezTo>
                <a:lnTo>
                  <a:pt x="3603281" y="4491679"/>
                </a:lnTo>
                <a:cubicBezTo>
                  <a:pt x="3592176" y="4502784"/>
                  <a:pt x="3586618" y="4522230"/>
                  <a:pt x="3586618" y="4550007"/>
                </a:cubicBezTo>
                <a:cubicBezTo>
                  <a:pt x="3586618" y="4555566"/>
                  <a:pt x="3589392" y="4561122"/>
                  <a:pt x="3594949" y="4566671"/>
                </a:cubicBezTo>
                <a:lnTo>
                  <a:pt x="3603281" y="4566671"/>
                </a:lnTo>
                <a:cubicBezTo>
                  <a:pt x="3603281" y="4600006"/>
                  <a:pt x="3597733" y="4622226"/>
                  <a:pt x="3586618" y="4633341"/>
                </a:cubicBezTo>
                <a:cubicBezTo>
                  <a:pt x="3575503" y="4644457"/>
                  <a:pt x="3561613" y="4651396"/>
                  <a:pt x="3544951" y="4654180"/>
                </a:cubicBezTo>
                <a:cubicBezTo>
                  <a:pt x="3528288" y="4656953"/>
                  <a:pt x="3514399" y="4661119"/>
                  <a:pt x="3503285" y="4666677"/>
                </a:cubicBezTo>
                <a:cubicBezTo>
                  <a:pt x="3492170" y="4672234"/>
                  <a:pt x="3486622" y="4686123"/>
                  <a:pt x="3486622" y="4708343"/>
                </a:cubicBezTo>
                <a:lnTo>
                  <a:pt x="3469949" y="4708343"/>
                </a:lnTo>
                <a:cubicBezTo>
                  <a:pt x="3469949" y="4713901"/>
                  <a:pt x="3468557" y="4719448"/>
                  <a:pt x="3465783" y="4725006"/>
                </a:cubicBezTo>
                <a:cubicBezTo>
                  <a:pt x="3463010" y="4730563"/>
                  <a:pt x="3461617" y="4736122"/>
                  <a:pt x="3461617" y="4741679"/>
                </a:cubicBezTo>
                <a:cubicBezTo>
                  <a:pt x="3461617" y="4752784"/>
                  <a:pt x="3463010" y="4761116"/>
                  <a:pt x="3465783" y="4766673"/>
                </a:cubicBezTo>
                <a:cubicBezTo>
                  <a:pt x="3468557" y="4772231"/>
                  <a:pt x="3469949" y="4777788"/>
                  <a:pt x="3469949" y="4783345"/>
                </a:cubicBezTo>
                <a:cubicBezTo>
                  <a:pt x="3469949" y="4800008"/>
                  <a:pt x="3453286" y="4808339"/>
                  <a:pt x="3419951" y="4808339"/>
                </a:cubicBezTo>
                <a:cubicBezTo>
                  <a:pt x="3408836" y="4802782"/>
                  <a:pt x="3404670" y="4801400"/>
                  <a:pt x="3407454" y="4804174"/>
                </a:cubicBezTo>
                <a:cubicBezTo>
                  <a:pt x="3410227" y="4806948"/>
                  <a:pt x="3406062" y="4805566"/>
                  <a:pt x="3394946" y="4800008"/>
                </a:cubicBezTo>
                <a:lnTo>
                  <a:pt x="3394946" y="4775004"/>
                </a:lnTo>
                <a:cubicBezTo>
                  <a:pt x="3378284" y="4763899"/>
                  <a:pt x="3367169" y="4751392"/>
                  <a:pt x="3361611" y="4737503"/>
                </a:cubicBezTo>
                <a:cubicBezTo>
                  <a:pt x="3356064" y="4723614"/>
                  <a:pt x="3339391" y="4713901"/>
                  <a:pt x="3311614" y="4708343"/>
                </a:cubicBezTo>
                <a:cubicBezTo>
                  <a:pt x="3306065" y="4730563"/>
                  <a:pt x="3297724" y="4758342"/>
                  <a:pt x="3286619" y="4791677"/>
                </a:cubicBezTo>
                <a:cubicBezTo>
                  <a:pt x="3303281" y="4802782"/>
                  <a:pt x="3315789" y="4825013"/>
                  <a:pt x="3324120" y="4858338"/>
                </a:cubicBezTo>
                <a:cubicBezTo>
                  <a:pt x="3332451" y="4891673"/>
                  <a:pt x="3353280" y="4908345"/>
                  <a:pt x="3386615" y="4908345"/>
                </a:cubicBezTo>
                <a:cubicBezTo>
                  <a:pt x="3392172" y="4908345"/>
                  <a:pt x="3397731" y="4906954"/>
                  <a:pt x="3403279" y="4904180"/>
                </a:cubicBezTo>
                <a:cubicBezTo>
                  <a:pt x="3408836" y="4901396"/>
                  <a:pt x="3414393" y="4900004"/>
                  <a:pt x="3419951" y="4900004"/>
                </a:cubicBezTo>
                <a:cubicBezTo>
                  <a:pt x="3431056" y="4900004"/>
                  <a:pt x="3438006" y="4901396"/>
                  <a:pt x="3440780" y="4904180"/>
                </a:cubicBezTo>
                <a:cubicBezTo>
                  <a:pt x="3443562" y="4906954"/>
                  <a:pt x="3450502" y="4908345"/>
                  <a:pt x="3461617" y="4908345"/>
                </a:cubicBezTo>
                <a:lnTo>
                  <a:pt x="3461617" y="4925009"/>
                </a:lnTo>
                <a:cubicBezTo>
                  <a:pt x="3472732" y="4925009"/>
                  <a:pt x="3494953" y="4930566"/>
                  <a:pt x="3528288" y="4941671"/>
                </a:cubicBezTo>
                <a:lnTo>
                  <a:pt x="3528288" y="4958344"/>
                </a:lnTo>
                <a:cubicBezTo>
                  <a:pt x="3550508" y="4975006"/>
                  <a:pt x="3571337" y="4991680"/>
                  <a:pt x="3590783" y="5008342"/>
                </a:cubicBezTo>
                <a:cubicBezTo>
                  <a:pt x="3610229" y="5025005"/>
                  <a:pt x="3625511" y="5047235"/>
                  <a:pt x="3636616" y="5075012"/>
                </a:cubicBezTo>
                <a:lnTo>
                  <a:pt x="3636616" y="5116680"/>
                </a:lnTo>
                <a:cubicBezTo>
                  <a:pt x="3714392" y="5194456"/>
                  <a:pt x="3753285" y="5244453"/>
                  <a:pt x="3753285" y="5266674"/>
                </a:cubicBezTo>
                <a:cubicBezTo>
                  <a:pt x="3753285" y="5277789"/>
                  <a:pt x="3744954" y="5288894"/>
                  <a:pt x="3728280" y="5300009"/>
                </a:cubicBezTo>
                <a:cubicBezTo>
                  <a:pt x="3711618" y="5311124"/>
                  <a:pt x="3703287" y="5327787"/>
                  <a:pt x="3703287" y="5350008"/>
                </a:cubicBezTo>
                <a:cubicBezTo>
                  <a:pt x="3692172" y="5350008"/>
                  <a:pt x="3681067" y="5347234"/>
                  <a:pt x="3669952" y="5341677"/>
                </a:cubicBezTo>
                <a:lnTo>
                  <a:pt x="3661619" y="5335005"/>
                </a:lnTo>
                <a:lnTo>
                  <a:pt x="3661619" y="5375012"/>
                </a:lnTo>
                <a:lnTo>
                  <a:pt x="3636616" y="5375012"/>
                </a:lnTo>
                <a:lnTo>
                  <a:pt x="3636616" y="5325013"/>
                </a:lnTo>
                <a:lnTo>
                  <a:pt x="3649113" y="5325013"/>
                </a:lnTo>
                <a:lnTo>
                  <a:pt x="3638704" y="5316672"/>
                </a:lnTo>
                <a:cubicBezTo>
                  <a:pt x="3631755" y="5305567"/>
                  <a:pt x="3628284" y="5291678"/>
                  <a:pt x="3628284" y="5275006"/>
                </a:cubicBezTo>
                <a:lnTo>
                  <a:pt x="3619953" y="5241679"/>
                </a:lnTo>
                <a:lnTo>
                  <a:pt x="3594949" y="5241679"/>
                </a:lnTo>
                <a:cubicBezTo>
                  <a:pt x="3572728" y="5208344"/>
                  <a:pt x="3553282" y="5183341"/>
                  <a:pt x="3536620" y="5166677"/>
                </a:cubicBezTo>
                <a:lnTo>
                  <a:pt x="3519947" y="5166677"/>
                </a:lnTo>
                <a:cubicBezTo>
                  <a:pt x="3492170" y="5138900"/>
                  <a:pt x="3467175" y="5113896"/>
                  <a:pt x="3444945" y="5091676"/>
                </a:cubicBezTo>
                <a:cubicBezTo>
                  <a:pt x="3422725" y="5069455"/>
                  <a:pt x="3397731" y="5044451"/>
                  <a:pt x="3369952" y="5016674"/>
                </a:cubicBezTo>
                <a:lnTo>
                  <a:pt x="3369952" y="5000011"/>
                </a:lnTo>
                <a:cubicBezTo>
                  <a:pt x="3369952" y="5000011"/>
                  <a:pt x="3364395" y="4994454"/>
                  <a:pt x="3353280" y="4983338"/>
                </a:cubicBezTo>
                <a:lnTo>
                  <a:pt x="3353280" y="4966675"/>
                </a:lnTo>
                <a:cubicBezTo>
                  <a:pt x="3331060" y="4944455"/>
                  <a:pt x="3311614" y="4915285"/>
                  <a:pt x="3294950" y="4879176"/>
                </a:cubicBezTo>
                <a:cubicBezTo>
                  <a:pt x="3278288" y="4843067"/>
                  <a:pt x="3264399" y="4819454"/>
                  <a:pt x="3253284" y="4808339"/>
                </a:cubicBezTo>
                <a:lnTo>
                  <a:pt x="3253284" y="4791677"/>
                </a:lnTo>
                <a:cubicBezTo>
                  <a:pt x="3247726" y="4786119"/>
                  <a:pt x="3242169" y="4783345"/>
                  <a:pt x="3236621" y="4783345"/>
                </a:cubicBezTo>
                <a:cubicBezTo>
                  <a:pt x="3231064" y="4783345"/>
                  <a:pt x="3225505" y="4777788"/>
                  <a:pt x="3219949" y="4766673"/>
                </a:cubicBezTo>
                <a:cubicBezTo>
                  <a:pt x="3181065" y="4777788"/>
                  <a:pt x="3154669" y="4791677"/>
                  <a:pt x="3140780" y="4808339"/>
                </a:cubicBezTo>
                <a:cubicBezTo>
                  <a:pt x="3126892" y="4825013"/>
                  <a:pt x="3115787" y="4841675"/>
                  <a:pt x="3107445" y="4858338"/>
                </a:cubicBezTo>
                <a:cubicBezTo>
                  <a:pt x="3099114" y="4875010"/>
                  <a:pt x="3088008" y="4890291"/>
                  <a:pt x="3074119" y="4904180"/>
                </a:cubicBezTo>
                <a:cubicBezTo>
                  <a:pt x="3060231" y="4918069"/>
                  <a:pt x="3031061" y="4930566"/>
                  <a:pt x="2986621" y="4941671"/>
                </a:cubicBezTo>
                <a:lnTo>
                  <a:pt x="2919950" y="4925009"/>
                </a:lnTo>
                <a:lnTo>
                  <a:pt x="2919950" y="4908345"/>
                </a:lnTo>
                <a:cubicBezTo>
                  <a:pt x="2875500" y="4913894"/>
                  <a:pt x="2832451" y="4918069"/>
                  <a:pt x="2790784" y="4920843"/>
                </a:cubicBezTo>
                <a:cubicBezTo>
                  <a:pt x="2749118" y="4923617"/>
                  <a:pt x="2706059" y="4927783"/>
                  <a:pt x="2661618" y="4933340"/>
                </a:cubicBezTo>
                <a:cubicBezTo>
                  <a:pt x="2650503" y="4961118"/>
                  <a:pt x="2639398" y="4986121"/>
                  <a:pt x="2628283" y="5008342"/>
                </a:cubicBezTo>
                <a:cubicBezTo>
                  <a:pt x="2617168" y="5030562"/>
                  <a:pt x="2589389" y="5041677"/>
                  <a:pt x="2544949" y="5041677"/>
                </a:cubicBezTo>
                <a:cubicBezTo>
                  <a:pt x="2533834" y="5025005"/>
                  <a:pt x="2526894" y="5015281"/>
                  <a:pt x="2524111" y="5012508"/>
                </a:cubicBezTo>
                <a:cubicBezTo>
                  <a:pt x="2521337" y="5009734"/>
                  <a:pt x="2517172" y="4994454"/>
                  <a:pt x="2511613" y="4966675"/>
                </a:cubicBezTo>
                <a:lnTo>
                  <a:pt x="2503282" y="4966675"/>
                </a:lnTo>
                <a:cubicBezTo>
                  <a:pt x="2503282" y="4927783"/>
                  <a:pt x="2486620" y="4905563"/>
                  <a:pt x="2453285" y="4900004"/>
                </a:cubicBezTo>
                <a:cubicBezTo>
                  <a:pt x="2419950" y="4894457"/>
                  <a:pt x="2389387" y="4891673"/>
                  <a:pt x="2361610" y="4891673"/>
                </a:cubicBezTo>
                <a:lnTo>
                  <a:pt x="2328284" y="4908345"/>
                </a:lnTo>
                <a:lnTo>
                  <a:pt x="2328284" y="4925009"/>
                </a:lnTo>
                <a:cubicBezTo>
                  <a:pt x="2322726" y="4930566"/>
                  <a:pt x="2289391" y="4944455"/>
                  <a:pt x="2228278" y="4966675"/>
                </a:cubicBezTo>
                <a:lnTo>
                  <a:pt x="2203284" y="4941671"/>
                </a:lnTo>
                <a:lnTo>
                  <a:pt x="2203284" y="4908345"/>
                </a:lnTo>
                <a:cubicBezTo>
                  <a:pt x="2203284" y="4897230"/>
                  <a:pt x="2201893" y="4883342"/>
                  <a:pt x="2199118" y="4866679"/>
                </a:cubicBezTo>
                <a:cubicBezTo>
                  <a:pt x="2196334" y="4850007"/>
                  <a:pt x="2183838" y="4836118"/>
                  <a:pt x="2161618" y="4825013"/>
                </a:cubicBezTo>
                <a:lnTo>
                  <a:pt x="2161618" y="4808339"/>
                </a:lnTo>
                <a:lnTo>
                  <a:pt x="2078284" y="4791677"/>
                </a:lnTo>
                <a:lnTo>
                  <a:pt x="2078284" y="4800008"/>
                </a:lnTo>
                <a:cubicBezTo>
                  <a:pt x="2067168" y="4800008"/>
                  <a:pt x="2058837" y="4801400"/>
                  <a:pt x="2053279" y="4804174"/>
                </a:cubicBezTo>
                <a:cubicBezTo>
                  <a:pt x="2047722" y="4806948"/>
                  <a:pt x="2039391" y="4808339"/>
                  <a:pt x="2028286" y="4808339"/>
                </a:cubicBezTo>
                <a:lnTo>
                  <a:pt x="2028286" y="4858338"/>
                </a:lnTo>
                <a:cubicBezTo>
                  <a:pt x="2006056" y="4869453"/>
                  <a:pt x="1992167" y="4883342"/>
                  <a:pt x="1986618" y="4900004"/>
                </a:cubicBezTo>
                <a:cubicBezTo>
                  <a:pt x="1981062" y="4916678"/>
                  <a:pt x="1958841" y="4927783"/>
                  <a:pt x="1919948" y="4933340"/>
                </a:cubicBezTo>
                <a:cubicBezTo>
                  <a:pt x="1914391" y="4916678"/>
                  <a:pt x="1911617" y="4891673"/>
                  <a:pt x="1911617" y="4858338"/>
                </a:cubicBezTo>
                <a:cubicBezTo>
                  <a:pt x="1922722" y="4847233"/>
                  <a:pt x="1929671" y="4831952"/>
                  <a:pt x="1932445" y="4812505"/>
                </a:cubicBezTo>
                <a:cubicBezTo>
                  <a:pt x="1935228" y="4793059"/>
                  <a:pt x="1939394" y="4775004"/>
                  <a:pt x="1944952" y="4758342"/>
                </a:cubicBezTo>
                <a:cubicBezTo>
                  <a:pt x="1906058" y="4741679"/>
                  <a:pt x="1876890" y="4726398"/>
                  <a:pt x="1857442" y="4712509"/>
                </a:cubicBezTo>
                <a:cubicBezTo>
                  <a:pt x="1838006" y="4698621"/>
                  <a:pt x="1803281" y="4686123"/>
                  <a:pt x="1753282" y="4675008"/>
                </a:cubicBezTo>
                <a:lnTo>
                  <a:pt x="1753282" y="4666677"/>
                </a:lnTo>
                <a:lnTo>
                  <a:pt x="1703284" y="4675008"/>
                </a:lnTo>
                <a:cubicBezTo>
                  <a:pt x="1686610" y="4686123"/>
                  <a:pt x="1672722" y="4693063"/>
                  <a:pt x="1661617" y="4695837"/>
                </a:cubicBezTo>
                <a:cubicBezTo>
                  <a:pt x="1650502" y="4698621"/>
                  <a:pt x="1631056" y="4700012"/>
                  <a:pt x="1603277" y="4700012"/>
                </a:cubicBezTo>
                <a:cubicBezTo>
                  <a:pt x="1597730" y="4694454"/>
                  <a:pt x="1594946" y="4688897"/>
                  <a:pt x="1594946" y="4683339"/>
                </a:cubicBezTo>
                <a:cubicBezTo>
                  <a:pt x="1594946" y="4677782"/>
                  <a:pt x="1592172" y="4672234"/>
                  <a:pt x="1586615" y="4666677"/>
                </a:cubicBezTo>
                <a:lnTo>
                  <a:pt x="1578284" y="4666677"/>
                </a:lnTo>
                <a:cubicBezTo>
                  <a:pt x="1583840" y="4650005"/>
                  <a:pt x="1586615" y="4625010"/>
                  <a:pt x="1586615" y="4591675"/>
                </a:cubicBezTo>
                <a:lnTo>
                  <a:pt x="1603277" y="4591675"/>
                </a:lnTo>
                <a:cubicBezTo>
                  <a:pt x="1592172" y="4558340"/>
                  <a:pt x="1583840" y="4526396"/>
                  <a:pt x="1578284" y="4495844"/>
                </a:cubicBezTo>
                <a:cubicBezTo>
                  <a:pt x="1572726" y="4465283"/>
                  <a:pt x="1553280" y="4450011"/>
                  <a:pt x="1519943" y="4450011"/>
                </a:cubicBezTo>
                <a:cubicBezTo>
                  <a:pt x="1508839" y="4450011"/>
                  <a:pt x="1499114" y="4452785"/>
                  <a:pt x="1490783" y="4458343"/>
                </a:cubicBezTo>
                <a:cubicBezTo>
                  <a:pt x="1482443" y="4463900"/>
                  <a:pt x="1472730" y="4466674"/>
                  <a:pt x="1461614" y="4466674"/>
                </a:cubicBezTo>
                <a:cubicBezTo>
                  <a:pt x="1444953" y="4466674"/>
                  <a:pt x="1433836" y="4452785"/>
                  <a:pt x="1428279" y="4425008"/>
                </a:cubicBezTo>
                <a:lnTo>
                  <a:pt x="1411617" y="4425008"/>
                </a:lnTo>
                <a:cubicBezTo>
                  <a:pt x="1417173" y="4413893"/>
                  <a:pt x="1419948" y="4404179"/>
                  <a:pt x="1419948" y="4395838"/>
                </a:cubicBezTo>
                <a:cubicBezTo>
                  <a:pt x="1419948" y="4387506"/>
                  <a:pt x="1422731" y="4377783"/>
                  <a:pt x="1428279" y="4366678"/>
                </a:cubicBezTo>
                <a:lnTo>
                  <a:pt x="1436610" y="4308339"/>
                </a:lnTo>
                <a:lnTo>
                  <a:pt x="1411617" y="4283344"/>
                </a:lnTo>
                <a:lnTo>
                  <a:pt x="1344946" y="4283344"/>
                </a:lnTo>
                <a:cubicBezTo>
                  <a:pt x="1317167" y="4272229"/>
                  <a:pt x="1301897" y="4263898"/>
                  <a:pt x="1299113" y="4258341"/>
                </a:cubicBezTo>
                <a:cubicBezTo>
                  <a:pt x="1296338" y="4252783"/>
                  <a:pt x="1294948" y="4236120"/>
                  <a:pt x="1294948" y="4208343"/>
                </a:cubicBezTo>
                <a:cubicBezTo>
                  <a:pt x="1317167" y="4186122"/>
                  <a:pt x="1328283" y="4152787"/>
                  <a:pt x="1328283" y="4108336"/>
                </a:cubicBezTo>
                <a:lnTo>
                  <a:pt x="1311610" y="4108336"/>
                </a:lnTo>
                <a:cubicBezTo>
                  <a:pt x="1311610" y="4086116"/>
                  <a:pt x="1303277" y="4069453"/>
                  <a:pt x="1286617" y="4058338"/>
                </a:cubicBezTo>
                <a:cubicBezTo>
                  <a:pt x="1269943" y="4047232"/>
                  <a:pt x="1256055" y="4041676"/>
                  <a:pt x="1244949" y="4041676"/>
                </a:cubicBezTo>
                <a:cubicBezTo>
                  <a:pt x="1228276" y="4041676"/>
                  <a:pt x="1211614" y="4044450"/>
                  <a:pt x="1194952" y="4050007"/>
                </a:cubicBezTo>
                <a:cubicBezTo>
                  <a:pt x="1178279" y="4055565"/>
                  <a:pt x="1156059" y="4058338"/>
                  <a:pt x="1128281" y="4058338"/>
                </a:cubicBezTo>
                <a:cubicBezTo>
                  <a:pt x="1117166" y="4047232"/>
                  <a:pt x="1108835" y="4030560"/>
                  <a:pt x="1103276" y="4008340"/>
                </a:cubicBezTo>
                <a:cubicBezTo>
                  <a:pt x="1108835" y="4002782"/>
                  <a:pt x="1114392" y="3994451"/>
                  <a:pt x="1119949" y="3983336"/>
                </a:cubicBezTo>
                <a:cubicBezTo>
                  <a:pt x="1125505" y="3972231"/>
                  <a:pt x="1131055" y="3966674"/>
                  <a:pt x="1136612" y="3966674"/>
                </a:cubicBezTo>
                <a:lnTo>
                  <a:pt x="1161616" y="3966674"/>
                </a:lnTo>
                <a:lnTo>
                  <a:pt x="1161616" y="3950010"/>
                </a:lnTo>
                <a:cubicBezTo>
                  <a:pt x="1172720" y="3944453"/>
                  <a:pt x="1188002" y="3940287"/>
                  <a:pt x="1207448" y="3937504"/>
                </a:cubicBezTo>
                <a:cubicBezTo>
                  <a:pt x="1226896" y="3934730"/>
                  <a:pt x="1239392" y="3927780"/>
                  <a:pt x="1244949" y="3916675"/>
                </a:cubicBezTo>
                <a:lnTo>
                  <a:pt x="1244949" y="3875009"/>
                </a:lnTo>
                <a:cubicBezTo>
                  <a:pt x="1233835" y="3863893"/>
                  <a:pt x="1222729" y="3844447"/>
                  <a:pt x="1211614" y="3816669"/>
                </a:cubicBezTo>
                <a:cubicBezTo>
                  <a:pt x="1200500" y="3788892"/>
                  <a:pt x="1189393" y="3775002"/>
                  <a:pt x="1178279" y="3775002"/>
                </a:cubicBezTo>
                <a:lnTo>
                  <a:pt x="1061610" y="3783344"/>
                </a:lnTo>
                <a:lnTo>
                  <a:pt x="1061610" y="3800007"/>
                </a:lnTo>
                <a:cubicBezTo>
                  <a:pt x="1039390" y="3788892"/>
                  <a:pt x="1021335" y="3781952"/>
                  <a:pt x="1007444" y="3779178"/>
                </a:cubicBezTo>
                <a:cubicBezTo>
                  <a:pt x="993558" y="3776394"/>
                  <a:pt x="986618" y="3752782"/>
                  <a:pt x="986618" y="3708342"/>
                </a:cubicBezTo>
                <a:cubicBezTo>
                  <a:pt x="1014396" y="3697227"/>
                  <a:pt x="1029666" y="3690287"/>
                  <a:pt x="1032450" y="3687503"/>
                </a:cubicBezTo>
                <a:cubicBezTo>
                  <a:pt x="1035224" y="3684729"/>
                  <a:pt x="1044947" y="3683337"/>
                  <a:pt x="1061610" y="3683337"/>
                </a:cubicBezTo>
                <a:cubicBezTo>
                  <a:pt x="1072725" y="3683337"/>
                  <a:pt x="1083840" y="3684729"/>
                  <a:pt x="1094945" y="3687503"/>
                </a:cubicBezTo>
                <a:cubicBezTo>
                  <a:pt x="1106061" y="3690287"/>
                  <a:pt x="1117166" y="3691668"/>
                  <a:pt x="1128281" y="3691668"/>
                </a:cubicBezTo>
                <a:cubicBezTo>
                  <a:pt x="1172720" y="3691668"/>
                  <a:pt x="1194952" y="3669448"/>
                  <a:pt x="1194952" y="3625008"/>
                </a:cubicBezTo>
                <a:cubicBezTo>
                  <a:pt x="1194952" y="3602787"/>
                  <a:pt x="1190786" y="3581949"/>
                  <a:pt x="1182445" y="3562502"/>
                </a:cubicBezTo>
                <a:cubicBezTo>
                  <a:pt x="1174111" y="3543066"/>
                  <a:pt x="1167172" y="3525001"/>
                  <a:pt x="1161616" y="3508339"/>
                </a:cubicBezTo>
                <a:lnTo>
                  <a:pt x="1094945" y="3500007"/>
                </a:lnTo>
                <a:cubicBezTo>
                  <a:pt x="1083840" y="3511112"/>
                  <a:pt x="1074115" y="3516670"/>
                  <a:pt x="1065776" y="3516670"/>
                </a:cubicBezTo>
                <a:cubicBezTo>
                  <a:pt x="1057445" y="3516670"/>
                  <a:pt x="1053279" y="3522227"/>
                  <a:pt x="1053279" y="3533343"/>
                </a:cubicBezTo>
                <a:lnTo>
                  <a:pt x="1053279" y="3558337"/>
                </a:lnTo>
                <a:lnTo>
                  <a:pt x="1036615" y="3558337"/>
                </a:lnTo>
                <a:lnTo>
                  <a:pt x="1019942" y="3641671"/>
                </a:lnTo>
                <a:lnTo>
                  <a:pt x="1003280" y="3641671"/>
                </a:lnTo>
                <a:lnTo>
                  <a:pt x="1003280" y="3666674"/>
                </a:lnTo>
                <a:lnTo>
                  <a:pt x="969945" y="3675006"/>
                </a:lnTo>
                <a:cubicBezTo>
                  <a:pt x="969945" y="3680563"/>
                  <a:pt x="968552" y="3684729"/>
                  <a:pt x="965778" y="3687503"/>
                </a:cubicBezTo>
                <a:cubicBezTo>
                  <a:pt x="963005" y="3690287"/>
                  <a:pt x="961614" y="3694453"/>
                  <a:pt x="961614" y="3700009"/>
                </a:cubicBezTo>
                <a:lnTo>
                  <a:pt x="903284" y="3700009"/>
                </a:lnTo>
                <a:cubicBezTo>
                  <a:pt x="897726" y="3694453"/>
                  <a:pt x="886611" y="3686122"/>
                  <a:pt x="869948" y="3675006"/>
                </a:cubicBezTo>
                <a:cubicBezTo>
                  <a:pt x="881053" y="3641671"/>
                  <a:pt x="888002" y="3619451"/>
                  <a:pt x="890778" y="3608336"/>
                </a:cubicBezTo>
                <a:cubicBezTo>
                  <a:pt x="893559" y="3597230"/>
                  <a:pt x="914389" y="3572226"/>
                  <a:pt x="953283" y="3533343"/>
                </a:cubicBezTo>
                <a:lnTo>
                  <a:pt x="953283" y="3508339"/>
                </a:lnTo>
                <a:cubicBezTo>
                  <a:pt x="958839" y="3508339"/>
                  <a:pt x="961614" y="3506947"/>
                  <a:pt x="961614" y="3504173"/>
                </a:cubicBezTo>
                <a:cubicBezTo>
                  <a:pt x="961614" y="3501390"/>
                  <a:pt x="964388" y="3500007"/>
                  <a:pt x="969945" y="3500007"/>
                </a:cubicBezTo>
                <a:lnTo>
                  <a:pt x="969945" y="3491676"/>
                </a:lnTo>
                <a:cubicBezTo>
                  <a:pt x="975503" y="3486118"/>
                  <a:pt x="979667" y="3483335"/>
                  <a:pt x="982442" y="3483335"/>
                </a:cubicBezTo>
                <a:cubicBezTo>
                  <a:pt x="985224" y="3483335"/>
                  <a:pt x="989390" y="3480561"/>
                  <a:pt x="994949" y="3475004"/>
                </a:cubicBezTo>
                <a:lnTo>
                  <a:pt x="994949" y="3441669"/>
                </a:lnTo>
                <a:lnTo>
                  <a:pt x="1019942" y="3425005"/>
                </a:lnTo>
                <a:lnTo>
                  <a:pt x="1019942" y="3391670"/>
                </a:lnTo>
                <a:cubicBezTo>
                  <a:pt x="1025501" y="3386112"/>
                  <a:pt x="1031057" y="3383339"/>
                  <a:pt x="1036615" y="3383339"/>
                </a:cubicBezTo>
                <a:lnTo>
                  <a:pt x="1036615" y="3333340"/>
                </a:lnTo>
                <a:lnTo>
                  <a:pt x="1053279" y="3333340"/>
                </a:lnTo>
                <a:cubicBezTo>
                  <a:pt x="1058835" y="3316668"/>
                  <a:pt x="1061610" y="3300005"/>
                  <a:pt x="1061610" y="3283343"/>
                </a:cubicBezTo>
                <a:cubicBezTo>
                  <a:pt x="1061610" y="3266670"/>
                  <a:pt x="1064393" y="3250007"/>
                  <a:pt x="1069951" y="3233334"/>
                </a:cubicBezTo>
                <a:cubicBezTo>
                  <a:pt x="1042174" y="3222229"/>
                  <a:pt x="1024109" y="3212505"/>
                  <a:pt x="1015778" y="3204174"/>
                </a:cubicBezTo>
                <a:cubicBezTo>
                  <a:pt x="1007444" y="3195833"/>
                  <a:pt x="981060" y="3191668"/>
                  <a:pt x="936610" y="3191668"/>
                </a:cubicBezTo>
                <a:lnTo>
                  <a:pt x="936610" y="3166673"/>
                </a:lnTo>
                <a:cubicBezTo>
                  <a:pt x="953283" y="3172232"/>
                  <a:pt x="969945" y="3175004"/>
                  <a:pt x="986618" y="3175004"/>
                </a:cubicBezTo>
                <a:cubicBezTo>
                  <a:pt x="1003280" y="3175004"/>
                  <a:pt x="1019942" y="3177779"/>
                  <a:pt x="1036615" y="3183337"/>
                </a:cubicBezTo>
                <a:lnTo>
                  <a:pt x="1036615" y="3166673"/>
                </a:lnTo>
                <a:lnTo>
                  <a:pt x="1119949" y="3150001"/>
                </a:lnTo>
                <a:lnTo>
                  <a:pt x="1119949" y="3158342"/>
                </a:lnTo>
                <a:cubicBezTo>
                  <a:pt x="1125505" y="3147227"/>
                  <a:pt x="1131055" y="3133338"/>
                  <a:pt x="1136612" y="3116676"/>
                </a:cubicBezTo>
                <a:cubicBezTo>
                  <a:pt x="1142170" y="3105561"/>
                  <a:pt x="1147727" y="3091672"/>
                  <a:pt x="1153285" y="3075008"/>
                </a:cubicBezTo>
                <a:cubicBezTo>
                  <a:pt x="1158831" y="3058336"/>
                  <a:pt x="1161616" y="3038890"/>
                  <a:pt x="1161616" y="3016670"/>
                </a:cubicBezTo>
                <a:cubicBezTo>
                  <a:pt x="1156059" y="3016670"/>
                  <a:pt x="1153285" y="3008338"/>
                  <a:pt x="1153285" y="2991676"/>
                </a:cubicBezTo>
                <a:lnTo>
                  <a:pt x="1161616" y="2950008"/>
                </a:lnTo>
                <a:cubicBezTo>
                  <a:pt x="1144943" y="2938893"/>
                  <a:pt x="1135220" y="2929170"/>
                  <a:pt x="1132445" y="2920839"/>
                </a:cubicBezTo>
                <a:cubicBezTo>
                  <a:pt x="1129672" y="2912507"/>
                  <a:pt x="1122724" y="2908341"/>
                  <a:pt x="1111616" y="2908341"/>
                </a:cubicBezTo>
                <a:cubicBezTo>
                  <a:pt x="1106061" y="2908341"/>
                  <a:pt x="1101895" y="2909724"/>
                  <a:pt x="1099110" y="2912507"/>
                </a:cubicBezTo>
                <a:cubicBezTo>
                  <a:pt x="1096337" y="2915281"/>
                  <a:pt x="1092170" y="2916672"/>
                  <a:pt x="1086614" y="2916672"/>
                </a:cubicBezTo>
                <a:lnTo>
                  <a:pt x="1086614" y="2875006"/>
                </a:lnTo>
                <a:cubicBezTo>
                  <a:pt x="1058835" y="2875006"/>
                  <a:pt x="1035224" y="2876389"/>
                  <a:pt x="1015778" y="2879172"/>
                </a:cubicBezTo>
                <a:cubicBezTo>
                  <a:pt x="996329" y="2881946"/>
                  <a:pt x="975503" y="2883337"/>
                  <a:pt x="953283" y="2883337"/>
                </a:cubicBezTo>
                <a:cubicBezTo>
                  <a:pt x="942168" y="2872222"/>
                  <a:pt x="933836" y="2858334"/>
                  <a:pt x="928277" y="2841671"/>
                </a:cubicBezTo>
                <a:lnTo>
                  <a:pt x="936610" y="2841671"/>
                </a:lnTo>
                <a:lnTo>
                  <a:pt x="961614" y="2741675"/>
                </a:lnTo>
                <a:cubicBezTo>
                  <a:pt x="939392" y="2725002"/>
                  <a:pt x="925503" y="2708339"/>
                  <a:pt x="919948" y="2691667"/>
                </a:cubicBezTo>
                <a:cubicBezTo>
                  <a:pt x="914389" y="2675004"/>
                  <a:pt x="892168" y="2666673"/>
                  <a:pt x="853275" y="2666673"/>
                </a:cubicBezTo>
                <a:cubicBezTo>
                  <a:pt x="842172" y="2672230"/>
                  <a:pt x="828282" y="2675004"/>
                  <a:pt x="811609" y="2675004"/>
                </a:cubicBezTo>
                <a:cubicBezTo>
                  <a:pt x="772727" y="2675004"/>
                  <a:pt x="753279" y="2655558"/>
                  <a:pt x="753279" y="2616674"/>
                </a:cubicBezTo>
                <a:cubicBezTo>
                  <a:pt x="758836" y="2616674"/>
                  <a:pt x="767167" y="2604168"/>
                  <a:pt x="778272" y="2579173"/>
                </a:cubicBezTo>
                <a:cubicBezTo>
                  <a:pt x="789389" y="2554169"/>
                  <a:pt x="794947" y="2536115"/>
                  <a:pt x="794947" y="2525000"/>
                </a:cubicBezTo>
                <a:lnTo>
                  <a:pt x="794947" y="2516668"/>
                </a:lnTo>
                <a:lnTo>
                  <a:pt x="786615" y="2516668"/>
                </a:lnTo>
                <a:cubicBezTo>
                  <a:pt x="781057" y="2500006"/>
                  <a:pt x="774118" y="2488891"/>
                  <a:pt x="765777" y="2483333"/>
                </a:cubicBezTo>
                <a:cubicBezTo>
                  <a:pt x="757445" y="2477786"/>
                  <a:pt x="750496" y="2466671"/>
                  <a:pt x="744947" y="2450007"/>
                </a:cubicBezTo>
                <a:lnTo>
                  <a:pt x="744947" y="2400000"/>
                </a:lnTo>
                <a:lnTo>
                  <a:pt x="728276" y="2400000"/>
                </a:lnTo>
                <a:cubicBezTo>
                  <a:pt x="700498" y="2372221"/>
                  <a:pt x="675502" y="2359725"/>
                  <a:pt x="653283" y="2362499"/>
                </a:cubicBezTo>
                <a:cubicBezTo>
                  <a:pt x="631054" y="2365282"/>
                  <a:pt x="619947" y="2336112"/>
                  <a:pt x="619947" y="2274999"/>
                </a:cubicBezTo>
                <a:cubicBezTo>
                  <a:pt x="625506" y="2274999"/>
                  <a:pt x="638003" y="2265286"/>
                  <a:pt x="657449" y="2245839"/>
                </a:cubicBezTo>
                <a:cubicBezTo>
                  <a:pt x="676896" y="2226393"/>
                  <a:pt x="686610" y="2197223"/>
                  <a:pt x="686610" y="2158340"/>
                </a:cubicBezTo>
                <a:cubicBezTo>
                  <a:pt x="681061" y="2152783"/>
                  <a:pt x="675502" y="2144452"/>
                  <a:pt x="669947" y="2133336"/>
                </a:cubicBezTo>
                <a:cubicBezTo>
                  <a:pt x="664388" y="2122221"/>
                  <a:pt x="658831" y="2116673"/>
                  <a:pt x="653283" y="2116673"/>
                </a:cubicBezTo>
                <a:lnTo>
                  <a:pt x="628280" y="2116673"/>
                </a:lnTo>
                <a:cubicBezTo>
                  <a:pt x="628280" y="2105558"/>
                  <a:pt x="625506" y="2097227"/>
                  <a:pt x="619947" y="2091669"/>
                </a:cubicBezTo>
                <a:lnTo>
                  <a:pt x="578281" y="2091669"/>
                </a:lnTo>
                <a:cubicBezTo>
                  <a:pt x="572723" y="2086112"/>
                  <a:pt x="569950" y="2080554"/>
                  <a:pt x="569950" y="2075007"/>
                </a:cubicBezTo>
                <a:cubicBezTo>
                  <a:pt x="569950" y="2069449"/>
                  <a:pt x="567166" y="2063892"/>
                  <a:pt x="561609" y="2058333"/>
                </a:cubicBezTo>
                <a:lnTo>
                  <a:pt x="561609" y="2016667"/>
                </a:lnTo>
                <a:cubicBezTo>
                  <a:pt x="589385" y="2000004"/>
                  <a:pt x="608833" y="1988889"/>
                  <a:pt x="619947" y="1983332"/>
                </a:cubicBezTo>
                <a:cubicBezTo>
                  <a:pt x="631054" y="1977784"/>
                  <a:pt x="639394" y="1958337"/>
                  <a:pt x="644942" y="1925002"/>
                </a:cubicBezTo>
                <a:lnTo>
                  <a:pt x="653283" y="1925002"/>
                </a:lnTo>
                <a:cubicBezTo>
                  <a:pt x="642167" y="1897225"/>
                  <a:pt x="633836" y="1877777"/>
                  <a:pt x="628280" y="1866672"/>
                </a:cubicBezTo>
                <a:cubicBezTo>
                  <a:pt x="622722" y="1855557"/>
                  <a:pt x="600502" y="1844442"/>
                  <a:pt x="561609" y="1833337"/>
                </a:cubicBezTo>
                <a:cubicBezTo>
                  <a:pt x="561609" y="1816665"/>
                  <a:pt x="561609" y="1802775"/>
                  <a:pt x="561609" y="1791670"/>
                </a:cubicBezTo>
                <a:cubicBezTo>
                  <a:pt x="561609" y="1780555"/>
                  <a:pt x="569950" y="1766666"/>
                  <a:pt x="586613" y="1750004"/>
                </a:cubicBezTo>
                <a:lnTo>
                  <a:pt x="611617" y="1741673"/>
                </a:lnTo>
                <a:lnTo>
                  <a:pt x="611617" y="1725000"/>
                </a:lnTo>
                <a:cubicBezTo>
                  <a:pt x="622722" y="1713895"/>
                  <a:pt x="626887" y="1709729"/>
                  <a:pt x="624115" y="1712503"/>
                </a:cubicBezTo>
                <a:cubicBezTo>
                  <a:pt x="621341" y="1715276"/>
                  <a:pt x="622722" y="1708338"/>
                  <a:pt x="628280" y="1691664"/>
                </a:cubicBezTo>
                <a:lnTo>
                  <a:pt x="644942" y="1691664"/>
                </a:lnTo>
                <a:cubicBezTo>
                  <a:pt x="633836" y="1669444"/>
                  <a:pt x="618556" y="1655555"/>
                  <a:pt x="599110" y="1649998"/>
                </a:cubicBezTo>
                <a:cubicBezTo>
                  <a:pt x="579664" y="1644450"/>
                  <a:pt x="557444" y="1640274"/>
                  <a:pt x="532448" y="1637500"/>
                </a:cubicBezTo>
                <a:cubicBezTo>
                  <a:pt x="507445" y="1634727"/>
                  <a:pt x="486615" y="1627778"/>
                  <a:pt x="469944" y="1616672"/>
                </a:cubicBezTo>
                <a:cubicBezTo>
                  <a:pt x="453281" y="1605557"/>
                  <a:pt x="444950" y="1586111"/>
                  <a:pt x="444950" y="1558333"/>
                </a:cubicBezTo>
                <a:lnTo>
                  <a:pt x="486615" y="1541669"/>
                </a:lnTo>
                <a:cubicBezTo>
                  <a:pt x="497722" y="1541669"/>
                  <a:pt x="507445" y="1544443"/>
                  <a:pt x="515776" y="1550002"/>
                </a:cubicBezTo>
                <a:cubicBezTo>
                  <a:pt x="524107" y="1555559"/>
                  <a:pt x="536615" y="1558333"/>
                  <a:pt x="553276" y="1558333"/>
                </a:cubicBezTo>
                <a:cubicBezTo>
                  <a:pt x="642167" y="1558333"/>
                  <a:pt x="694951" y="1497220"/>
                  <a:pt x="711613" y="1375003"/>
                </a:cubicBezTo>
                <a:cubicBezTo>
                  <a:pt x="683836" y="1363888"/>
                  <a:pt x="661614" y="1352782"/>
                  <a:pt x="644942" y="1341667"/>
                </a:cubicBezTo>
                <a:cubicBezTo>
                  <a:pt x="628280" y="1330552"/>
                  <a:pt x="619947" y="1305559"/>
                  <a:pt x="619947" y="1266666"/>
                </a:cubicBezTo>
                <a:cubicBezTo>
                  <a:pt x="642167" y="1255561"/>
                  <a:pt x="653283" y="1245837"/>
                  <a:pt x="653283" y="1237506"/>
                </a:cubicBezTo>
                <a:cubicBezTo>
                  <a:pt x="653283" y="1229165"/>
                  <a:pt x="661614" y="1224999"/>
                  <a:pt x="678276" y="1224999"/>
                </a:cubicBezTo>
                <a:cubicBezTo>
                  <a:pt x="683836" y="1224999"/>
                  <a:pt x="686610" y="1226391"/>
                  <a:pt x="686610" y="1229165"/>
                </a:cubicBezTo>
                <a:cubicBezTo>
                  <a:pt x="686610" y="1231949"/>
                  <a:pt x="689393" y="1233330"/>
                  <a:pt x="694951" y="1233330"/>
                </a:cubicBezTo>
                <a:lnTo>
                  <a:pt x="703282" y="1233330"/>
                </a:lnTo>
                <a:cubicBezTo>
                  <a:pt x="719944" y="1233330"/>
                  <a:pt x="728276" y="1211110"/>
                  <a:pt x="728276" y="1166669"/>
                </a:cubicBezTo>
                <a:cubicBezTo>
                  <a:pt x="694951" y="1149997"/>
                  <a:pt x="678276" y="1119445"/>
                  <a:pt x="678276" y="1075004"/>
                </a:cubicBezTo>
                <a:cubicBezTo>
                  <a:pt x="689393" y="1063889"/>
                  <a:pt x="697722" y="1056939"/>
                  <a:pt x="703282" y="1054167"/>
                </a:cubicBezTo>
                <a:cubicBezTo>
                  <a:pt x="708829" y="1051393"/>
                  <a:pt x="725502" y="1047227"/>
                  <a:pt x="753279" y="1041669"/>
                </a:cubicBezTo>
                <a:lnTo>
                  <a:pt x="753279" y="1058332"/>
                </a:lnTo>
                <a:lnTo>
                  <a:pt x="819940" y="1058332"/>
                </a:lnTo>
                <a:cubicBezTo>
                  <a:pt x="825498" y="1047227"/>
                  <a:pt x="831056" y="1038886"/>
                  <a:pt x="836614" y="1033338"/>
                </a:cubicBezTo>
                <a:cubicBezTo>
                  <a:pt x="842172" y="1027780"/>
                  <a:pt x="847717" y="1016664"/>
                  <a:pt x="853275" y="1000003"/>
                </a:cubicBezTo>
                <a:lnTo>
                  <a:pt x="844943" y="966667"/>
                </a:lnTo>
                <a:lnTo>
                  <a:pt x="828282" y="966667"/>
                </a:lnTo>
                <a:cubicBezTo>
                  <a:pt x="822723" y="961110"/>
                  <a:pt x="819940" y="955552"/>
                  <a:pt x="819940" y="950004"/>
                </a:cubicBezTo>
                <a:cubicBezTo>
                  <a:pt x="819940" y="938889"/>
                  <a:pt x="821332" y="934723"/>
                  <a:pt x="824116" y="937497"/>
                </a:cubicBezTo>
                <a:cubicBezTo>
                  <a:pt x="826889" y="940281"/>
                  <a:pt x="828282" y="936116"/>
                  <a:pt x="828282" y="925001"/>
                </a:cubicBezTo>
                <a:lnTo>
                  <a:pt x="819940" y="891665"/>
                </a:lnTo>
                <a:cubicBezTo>
                  <a:pt x="842172" y="880560"/>
                  <a:pt x="872723" y="875002"/>
                  <a:pt x="911614" y="875002"/>
                </a:cubicBezTo>
                <a:cubicBezTo>
                  <a:pt x="950499" y="875002"/>
                  <a:pt x="975503" y="849998"/>
                  <a:pt x="986618" y="800000"/>
                </a:cubicBezTo>
                <a:cubicBezTo>
                  <a:pt x="975503" y="794442"/>
                  <a:pt x="967170" y="780554"/>
                  <a:pt x="961614" y="758334"/>
                </a:cubicBezTo>
                <a:lnTo>
                  <a:pt x="936610" y="758334"/>
                </a:lnTo>
                <a:cubicBezTo>
                  <a:pt x="936610" y="741670"/>
                  <a:pt x="933836" y="730556"/>
                  <a:pt x="928277" y="724999"/>
                </a:cubicBezTo>
                <a:cubicBezTo>
                  <a:pt x="933836" y="724999"/>
                  <a:pt x="938001" y="723606"/>
                  <a:pt x="940775" y="720832"/>
                </a:cubicBezTo>
                <a:cubicBezTo>
                  <a:pt x="943559" y="718059"/>
                  <a:pt x="947724" y="716666"/>
                  <a:pt x="953283" y="716666"/>
                </a:cubicBezTo>
                <a:lnTo>
                  <a:pt x="953283" y="691663"/>
                </a:lnTo>
                <a:cubicBezTo>
                  <a:pt x="969945" y="691663"/>
                  <a:pt x="986618" y="693055"/>
                  <a:pt x="1003280" y="695839"/>
                </a:cubicBezTo>
                <a:cubicBezTo>
                  <a:pt x="1019942" y="698612"/>
                  <a:pt x="1036615" y="700004"/>
                  <a:pt x="1053279" y="700004"/>
                </a:cubicBezTo>
                <a:lnTo>
                  <a:pt x="1053279" y="716666"/>
                </a:lnTo>
                <a:cubicBezTo>
                  <a:pt x="1064393" y="705551"/>
                  <a:pt x="1075499" y="701386"/>
                  <a:pt x="1086614" y="704170"/>
                </a:cubicBezTo>
                <a:cubicBezTo>
                  <a:pt x="1097728" y="706944"/>
                  <a:pt x="1108835" y="694446"/>
                  <a:pt x="1119949" y="666669"/>
                </a:cubicBezTo>
                <a:cubicBezTo>
                  <a:pt x="1114392" y="666669"/>
                  <a:pt x="1110226" y="658337"/>
                  <a:pt x="1107442" y="641665"/>
                </a:cubicBezTo>
                <a:cubicBezTo>
                  <a:pt x="1104668" y="625001"/>
                  <a:pt x="1103276" y="608329"/>
                  <a:pt x="1103276" y="591666"/>
                </a:cubicBezTo>
                <a:cubicBezTo>
                  <a:pt x="1119949" y="580551"/>
                  <a:pt x="1133838" y="573612"/>
                  <a:pt x="1144943" y="570828"/>
                </a:cubicBezTo>
                <a:cubicBezTo>
                  <a:pt x="1156059" y="568054"/>
                  <a:pt x="1175505" y="566663"/>
                  <a:pt x="1203281" y="566663"/>
                </a:cubicBezTo>
                <a:lnTo>
                  <a:pt x="1203281" y="583335"/>
                </a:lnTo>
                <a:lnTo>
                  <a:pt x="1261612" y="583335"/>
                </a:lnTo>
                <a:cubicBezTo>
                  <a:pt x="1261612" y="566663"/>
                  <a:pt x="1278275" y="547225"/>
                  <a:pt x="1311610" y="524995"/>
                </a:cubicBezTo>
                <a:lnTo>
                  <a:pt x="1361608" y="491670"/>
                </a:lnTo>
                <a:cubicBezTo>
                  <a:pt x="1350502" y="463893"/>
                  <a:pt x="1339388" y="440280"/>
                  <a:pt x="1328283" y="420833"/>
                </a:cubicBezTo>
                <a:cubicBezTo>
                  <a:pt x="1317167" y="401387"/>
                  <a:pt x="1308836" y="375002"/>
                  <a:pt x="1303277" y="341666"/>
                </a:cubicBezTo>
                <a:cubicBezTo>
                  <a:pt x="1319941" y="330551"/>
                  <a:pt x="1329666" y="323611"/>
                  <a:pt x="1332447" y="320827"/>
                </a:cubicBezTo>
                <a:cubicBezTo>
                  <a:pt x="1335221" y="318053"/>
                  <a:pt x="1350502" y="316662"/>
                  <a:pt x="1378281" y="316662"/>
                </a:cubicBezTo>
                <a:cubicBezTo>
                  <a:pt x="1378281" y="322220"/>
                  <a:pt x="1392168" y="336108"/>
                  <a:pt x="1419948" y="358328"/>
                </a:cubicBezTo>
                <a:cubicBezTo>
                  <a:pt x="1447725" y="380558"/>
                  <a:pt x="1469946" y="391664"/>
                  <a:pt x="1486619" y="391664"/>
                </a:cubicBezTo>
                <a:lnTo>
                  <a:pt x="1511613" y="383332"/>
                </a:lnTo>
                <a:cubicBezTo>
                  <a:pt x="1533834" y="361112"/>
                  <a:pt x="1547723" y="351389"/>
                  <a:pt x="1553280" y="354163"/>
                </a:cubicBezTo>
                <a:cubicBezTo>
                  <a:pt x="1558835" y="356947"/>
                  <a:pt x="1569950" y="352771"/>
                  <a:pt x="1586615" y="341666"/>
                </a:cubicBezTo>
                <a:lnTo>
                  <a:pt x="1586615" y="325003"/>
                </a:lnTo>
                <a:cubicBezTo>
                  <a:pt x="1597730" y="330551"/>
                  <a:pt x="1607444" y="333335"/>
                  <a:pt x="1615784" y="333335"/>
                </a:cubicBezTo>
                <a:cubicBezTo>
                  <a:pt x="1624116" y="333335"/>
                  <a:pt x="1633840" y="336108"/>
                  <a:pt x="1644944" y="341666"/>
                </a:cubicBezTo>
                <a:lnTo>
                  <a:pt x="1644944" y="325003"/>
                </a:lnTo>
                <a:cubicBezTo>
                  <a:pt x="1667174" y="325003"/>
                  <a:pt x="1689394" y="325003"/>
                  <a:pt x="1711614" y="325003"/>
                </a:cubicBezTo>
                <a:cubicBezTo>
                  <a:pt x="1733836" y="325003"/>
                  <a:pt x="1756056" y="322220"/>
                  <a:pt x="1778276" y="316662"/>
                </a:cubicBezTo>
                <a:lnTo>
                  <a:pt x="1803281" y="308331"/>
                </a:lnTo>
                <a:cubicBezTo>
                  <a:pt x="1803281" y="297226"/>
                  <a:pt x="1806052" y="288885"/>
                  <a:pt x="1811610" y="283336"/>
                </a:cubicBezTo>
                <a:lnTo>
                  <a:pt x="1853277" y="274995"/>
                </a:lnTo>
                <a:lnTo>
                  <a:pt x="1853277" y="258332"/>
                </a:lnTo>
                <a:cubicBezTo>
                  <a:pt x="1864392" y="258332"/>
                  <a:pt x="1872724" y="255558"/>
                  <a:pt x="1878281" y="250001"/>
                </a:cubicBezTo>
                <a:lnTo>
                  <a:pt x="1878281" y="200002"/>
                </a:lnTo>
                <a:cubicBezTo>
                  <a:pt x="1872724" y="194445"/>
                  <a:pt x="1865785" y="180556"/>
                  <a:pt x="1857442" y="158336"/>
                </a:cubicBezTo>
                <a:cubicBezTo>
                  <a:pt x="1849111" y="136106"/>
                  <a:pt x="1844946" y="119444"/>
                  <a:pt x="1844946" y="108328"/>
                </a:cubicBezTo>
                <a:lnTo>
                  <a:pt x="1853277" y="108328"/>
                </a:lnTo>
                <a:cubicBezTo>
                  <a:pt x="1853277" y="102770"/>
                  <a:pt x="1850503" y="98605"/>
                  <a:pt x="1844946" y="95831"/>
                </a:cubicBezTo>
                <a:cubicBezTo>
                  <a:pt x="1839389" y="93058"/>
                  <a:pt x="1836615" y="88891"/>
                  <a:pt x="1836615" y="83334"/>
                </a:cubicBezTo>
                <a:cubicBezTo>
                  <a:pt x="1836615" y="77776"/>
                  <a:pt x="1839389" y="72219"/>
                  <a:pt x="1844946" y="66661"/>
                </a:cubicBezTo>
                <a:lnTo>
                  <a:pt x="1853277" y="66661"/>
                </a:lnTo>
                <a:cubicBezTo>
                  <a:pt x="1864392" y="27778"/>
                  <a:pt x="1878281" y="5558"/>
                  <a:pt x="1894944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280842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280842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280842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280842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794876" y="3061967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794876" y="201040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794876" y="4113527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794876" y="5165087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191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92187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81799" y="1245465"/>
            <a:ext cx="4104652" cy="5476010"/>
          </a:xfrm>
          <a:custGeom>
            <a:avLst/>
            <a:gdLst>
              <a:gd name="connsiteX0" fmla="*/ 304799 w 4242033"/>
              <a:gd name="connsiteY0" fmla="*/ 5299194 h 5659290"/>
              <a:gd name="connsiteX1" fmla="*/ 363105 w 4242033"/>
              <a:gd name="connsiteY1" fmla="*/ 5318380 h 5659290"/>
              <a:gd name="connsiteX2" fmla="*/ 426013 w 4242033"/>
              <a:gd name="connsiteY2" fmla="*/ 5354848 h 5659290"/>
              <a:gd name="connsiteX3" fmla="*/ 485317 w 4242033"/>
              <a:gd name="connsiteY3" fmla="*/ 5403841 h 5659290"/>
              <a:gd name="connsiteX4" fmla="*/ 538866 w 4242033"/>
              <a:gd name="connsiteY4" fmla="*/ 5431234 h 5659290"/>
              <a:gd name="connsiteX5" fmla="*/ 592418 w 4242033"/>
              <a:gd name="connsiteY5" fmla="*/ 5458621 h 5659290"/>
              <a:gd name="connsiteX6" fmla="*/ 609980 w 4242033"/>
              <a:gd name="connsiteY6" fmla="*/ 5472459 h 5659290"/>
              <a:gd name="connsiteX7" fmla="*/ 633011 w 4242033"/>
              <a:gd name="connsiteY7" fmla="*/ 5489460 h 5659290"/>
              <a:gd name="connsiteX8" fmla="*/ 623496 w 4242033"/>
              <a:gd name="connsiteY8" fmla="*/ 5505873 h 5659290"/>
              <a:gd name="connsiteX9" fmla="*/ 700080 w 4242033"/>
              <a:gd name="connsiteY9" fmla="*/ 5550268 h 5659290"/>
              <a:gd name="connsiteX10" fmla="*/ 690565 w 4242033"/>
              <a:gd name="connsiteY10" fmla="*/ 5566680 h 5659290"/>
              <a:gd name="connsiteX11" fmla="*/ 717917 w 4242033"/>
              <a:gd name="connsiteY11" fmla="*/ 5582536 h 5659290"/>
              <a:gd name="connsiteX12" fmla="*/ 724813 w 4242033"/>
              <a:gd name="connsiteY12" fmla="*/ 5608456 h 5659290"/>
              <a:gd name="connsiteX13" fmla="*/ 731711 w 4242033"/>
              <a:gd name="connsiteY13" fmla="*/ 5634382 h 5659290"/>
              <a:gd name="connsiteX14" fmla="*/ 656677 w 4242033"/>
              <a:gd name="connsiteY14" fmla="*/ 5656657 h 5659290"/>
              <a:gd name="connsiteX15" fmla="*/ 525508 w 4242033"/>
              <a:gd name="connsiteY15" fmla="*/ 5624473 h 5659290"/>
              <a:gd name="connsiteX16" fmla="*/ 492687 w 4242033"/>
              <a:gd name="connsiteY16" fmla="*/ 5605447 h 5659290"/>
              <a:gd name="connsiteX17" fmla="*/ 505372 w 4242033"/>
              <a:gd name="connsiteY17" fmla="*/ 5583565 h 5659290"/>
              <a:gd name="connsiteX18" fmla="*/ 461609 w 4242033"/>
              <a:gd name="connsiteY18" fmla="*/ 5558196 h 5659290"/>
              <a:gd name="connsiteX19" fmla="*/ 467953 w 4242033"/>
              <a:gd name="connsiteY19" fmla="*/ 5547252 h 5659290"/>
              <a:gd name="connsiteX20" fmla="*/ 415276 w 4242033"/>
              <a:gd name="connsiteY20" fmla="*/ 5505751 h 5659290"/>
              <a:gd name="connsiteX21" fmla="*/ 365762 w 4242033"/>
              <a:gd name="connsiteY21" fmla="*/ 5458783 h 5659290"/>
              <a:gd name="connsiteX22" fmla="*/ 372106 w 4242033"/>
              <a:gd name="connsiteY22" fmla="*/ 5447840 h 5659290"/>
              <a:gd name="connsiteX23" fmla="*/ 306465 w 4242033"/>
              <a:gd name="connsiteY23" fmla="*/ 5409788 h 5659290"/>
              <a:gd name="connsiteX24" fmla="*/ 295248 w 4242033"/>
              <a:gd name="connsiteY24" fmla="*/ 5385014 h 5659290"/>
              <a:gd name="connsiteX25" fmla="*/ 304799 w 4242033"/>
              <a:gd name="connsiteY25" fmla="*/ 5299194 h 5659290"/>
              <a:gd name="connsiteX26" fmla="*/ 3668457 w 4242033"/>
              <a:gd name="connsiteY26" fmla="*/ 518000 h 5659290"/>
              <a:gd name="connsiteX27" fmla="*/ 3649431 w 4242033"/>
              <a:gd name="connsiteY27" fmla="*/ 550820 h 5659290"/>
              <a:gd name="connsiteX28" fmla="*/ 3649432 w 4242033"/>
              <a:gd name="connsiteY28" fmla="*/ 550821 h 5659290"/>
              <a:gd name="connsiteX29" fmla="*/ 3668458 w 4242033"/>
              <a:gd name="connsiteY29" fmla="*/ 518001 h 5659290"/>
              <a:gd name="connsiteX30" fmla="*/ 3695808 w 4242033"/>
              <a:gd name="connsiteY30" fmla="*/ 533855 h 5659290"/>
              <a:gd name="connsiteX31" fmla="*/ 3354830 w 4242033"/>
              <a:gd name="connsiteY31" fmla="*/ 0 h 5659290"/>
              <a:gd name="connsiteX32" fmla="*/ 3490160 w 4242033"/>
              <a:gd name="connsiteY32" fmla="*/ 56524 h 5659290"/>
              <a:gd name="connsiteX33" fmla="*/ 3589771 w 4242033"/>
              <a:gd name="connsiteY33" fmla="*/ 117925 h 5659290"/>
              <a:gd name="connsiteX34" fmla="*/ 3644752 w 4242033"/>
              <a:gd name="connsiteY34" fmla="*/ 168069 h 5659290"/>
              <a:gd name="connsiteX35" fmla="*/ 3640154 w 4242033"/>
              <a:gd name="connsiteY35" fmla="*/ 150789 h 5659290"/>
              <a:gd name="connsiteX36" fmla="*/ 3710157 w 4242033"/>
              <a:gd name="connsiteY36" fmla="*/ 118279 h 5659290"/>
              <a:gd name="connsiteX37" fmla="*/ 3793082 w 4242033"/>
              <a:gd name="connsiteY37" fmla="*/ 151736 h 5659290"/>
              <a:gd name="connsiteX38" fmla="*/ 3809490 w 4242033"/>
              <a:gd name="connsiteY38" fmla="*/ 161248 h 5659290"/>
              <a:gd name="connsiteX39" fmla="*/ 3828201 w 4242033"/>
              <a:gd name="connsiteY39" fmla="*/ 179402 h 5659290"/>
              <a:gd name="connsiteX40" fmla="*/ 3821857 w 4242033"/>
              <a:gd name="connsiteY40" fmla="*/ 190345 h 5659290"/>
              <a:gd name="connsiteX41" fmla="*/ 3838270 w 4242033"/>
              <a:gd name="connsiteY41" fmla="*/ 199860 h 5659290"/>
              <a:gd name="connsiteX42" fmla="*/ 3844613 w 4242033"/>
              <a:gd name="connsiteY42" fmla="*/ 188917 h 5659290"/>
              <a:gd name="connsiteX43" fmla="*/ 3881316 w 4242033"/>
              <a:gd name="connsiteY43" fmla="*/ 213850 h 5659290"/>
              <a:gd name="connsiteX44" fmla="*/ 3914853 w 4242033"/>
              <a:gd name="connsiteY44" fmla="*/ 244255 h 5659290"/>
              <a:gd name="connsiteX45" fmla="*/ 3902168 w 4242033"/>
              <a:gd name="connsiteY45" fmla="*/ 266137 h 5659290"/>
              <a:gd name="connsiteX46" fmla="*/ 3934988 w 4242033"/>
              <a:gd name="connsiteY46" fmla="*/ 285163 h 5659290"/>
              <a:gd name="connsiteX47" fmla="*/ 3928647 w 4242033"/>
              <a:gd name="connsiteY47" fmla="*/ 296102 h 5659290"/>
              <a:gd name="connsiteX48" fmla="*/ 3961468 w 4242033"/>
              <a:gd name="connsiteY48" fmla="*/ 315128 h 5659290"/>
              <a:gd name="connsiteX49" fmla="*/ 3951953 w 4242033"/>
              <a:gd name="connsiteY49" fmla="*/ 331540 h 5659290"/>
              <a:gd name="connsiteX50" fmla="*/ 3979304 w 4242033"/>
              <a:gd name="connsiteY50" fmla="*/ 347396 h 5659290"/>
              <a:gd name="connsiteX51" fmla="*/ 4000314 w 4242033"/>
              <a:gd name="connsiteY51" fmla="*/ 374190 h 5659290"/>
              <a:gd name="connsiteX52" fmla="*/ 3990800 w 4242033"/>
              <a:gd name="connsiteY52" fmla="*/ 390602 h 5659290"/>
              <a:gd name="connsiteX53" fmla="*/ 4040032 w 4242033"/>
              <a:gd name="connsiteY53" fmla="*/ 419142 h 5659290"/>
              <a:gd name="connsiteX54" fmla="*/ 4033691 w 4242033"/>
              <a:gd name="connsiteY54" fmla="*/ 430081 h 5659290"/>
              <a:gd name="connsiteX55" fmla="*/ 4050099 w 4242033"/>
              <a:gd name="connsiteY55" fmla="*/ 439593 h 5659290"/>
              <a:gd name="connsiteX56" fmla="*/ 4067383 w 4242033"/>
              <a:gd name="connsiteY56" fmla="*/ 434998 h 5659290"/>
              <a:gd name="connsiteX57" fmla="*/ 4117449 w 4242033"/>
              <a:gd name="connsiteY57" fmla="*/ 518829 h 5659290"/>
              <a:gd name="connsiteX58" fmla="*/ 4128906 w 4242033"/>
              <a:gd name="connsiteY58" fmla="*/ 631447 h 5659290"/>
              <a:gd name="connsiteX59" fmla="*/ 4116221 w 4242033"/>
              <a:gd name="connsiteY59" fmla="*/ 653329 h 5659290"/>
              <a:gd name="connsiteX60" fmla="*/ 4242033 w 4242033"/>
              <a:gd name="connsiteY60" fmla="*/ 726262 h 5659290"/>
              <a:gd name="connsiteX61" fmla="*/ 4235691 w 4242033"/>
              <a:gd name="connsiteY61" fmla="*/ 737201 h 5659290"/>
              <a:gd name="connsiteX62" fmla="*/ 4214049 w 4242033"/>
              <a:gd name="connsiteY62" fmla="*/ 812360 h 5659290"/>
              <a:gd name="connsiteX63" fmla="*/ 4182891 w 4242033"/>
              <a:gd name="connsiteY63" fmla="*/ 903925 h 5659290"/>
              <a:gd name="connsiteX64" fmla="*/ 4234979 w 4242033"/>
              <a:gd name="connsiteY64" fmla="*/ 977970 h 5659290"/>
              <a:gd name="connsiteX65" fmla="*/ 4221104 w 4242033"/>
              <a:gd name="connsiteY65" fmla="*/ 1064940 h 5659290"/>
              <a:gd name="connsiteX66" fmla="*/ 4196171 w 4242033"/>
              <a:gd name="connsiteY66" fmla="*/ 1101643 h 5659290"/>
              <a:gd name="connsiteX67" fmla="*/ 4177583 w 4242033"/>
              <a:gd name="connsiteY67" fmla="*/ 1127410 h 5659290"/>
              <a:gd name="connsiteX68" fmla="*/ 4162999 w 4242033"/>
              <a:gd name="connsiteY68" fmla="*/ 1202998 h 5659290"/>
              <a:gd name="connsiteX69" fmla="*/ 4188442 w 4242033"/>
              <a:gd name="connsiteY69" fmla="*/ 1272567 h 5659290"/>
              <a:gd name="connsiteX70" fmla="*/ 4159904 w 4242033"/>
              <a:gd name="connsiteY70" fmla="*/ 1321795 h 5659290"/>
              <a:gd name="connsiteX71" fmla="*/ 4170847 w 4242033"/>
              <a:gd name="connsiteY71" fmla="*/ 1328139 h 5659290"/>
              <a:gd name="connsiteX72" fmla="*/ 4148648 w 4242033"/>
              <a:gd name="connsiteY72" fmla="*/ 1366433 h 5659290"/>
              <a:gd name="connsiteX73" fmla="*/ 4085381 w 4242033"/>
              <a:gd name="connsiteY73" fmla="*/ 1450348 h 5659290"/>
              <a:gd name="connsiteX74" fmla="*/ 4020695 w 4242033"/>
              <a:gd name="connsiteY74" fmla="*/ 1511513 h 5659290"/>
              <a:gd name="connsiteX75" fmla="*/ 4009752 w 4242033"/>
              <a:gd name="connsiteY75" fmla="*/ 1505169 h 5659290"/>
              <a:gd name="connsiteX76" fmla="*/ 3985256 w 4242033"/>
              <a:gd name="connsiteY76" fmla="*/ 1534819 h 5659290"/>
              <a:gd name="connsiteX77" fmla="*/ 3918228 w 4242033"/>
              <a:gd name="connsiteY77" fmla="*/ 1656752 h 5659290"/>
              <a:gd name="connsiteX78" fmla="*/ 3851197 w 4242033"/>
              <a:gd name="connsiteY78" fmla="*/ 1778679 h 5659290"/>
              <a:gd name="connsiteX79" fmla="*/ 3788846 w 4242033"/>
              <a:gd name="connsiteY79" fmla="*/ 1779076 h 5659290"/>
              <a:gd name="connsiteX80" fmla="*/ 3714839 w 4242033"/>
              <a:gd name="connsiteY80" fmla="*/ 1761752 h 5659290"/>
              <a:gd name="connsiteX81" fmla="*/ 3645869 w 4242033"/>
              <a:gd name="connsiteY81" fmla="*/ 1754656 h 5659290"/>
              <a:gd name="connsiteX82" fmla="*/ 3598617 w 4242033"/>
              <a:gd name="connsiteY82" fmla="*/ 1785734 h 5659290"/>
              <a:gd name="connsiteX83" fmla="*/ 3587679 w 4242033"/>
              <a:gd name="connsiteY83" fmla="*/ 1779393 h 5659290"/>
              <a:gd name="connsiteX84" fmla="*/ 3568653 w 4242033"/>
              <a:gd name="connsiteY84" fmla="*/ 1812213 h 5659290"/>
              <a:gd name="connsiteX85" fmla="*/ 3557714 w 4242033"/>
              <a:gd name="connsiteY85" fmla="*/ 1805872 h 5659290"/>
              <a:gd name="connsiteX86" fmla="*/ 3468922 w 4242033"/>
              <a:gd name="connsiteY86" fmla="*/ 1959039 h 5659290"/>
              <a:gd name="connsiteX87" fmla="*/ 3423297 w 4242033"/>
              <a:gd name="connsiteY87" fmla="*/ 1917969 h 5659290"/>
              <a:gd name="connsiteX88" fmla="*/ 3382270 w 4242033"/>
              <a:gd name="connsiteY88" fmla="*/ 1894186 h 5659290"/>
              <a:gd name="connsiteX89" fmla="*/ 3319640 w 4242033"/>
              <a:gd name="connsiteY89" fmla="*/ 1876151 h 5659290"/>
              <a:gd name="connsiteX90" fmla="*/ 3274847 w 4242033"/>
              <a:gd name="connsiteY90" fmla="*/ 1890383 h 5659290"/>
              <a:gd name="connsiteX91" fmla="*/ 3219830 w 4242033"/>
              <a:gd name="connsiteY91" fmla="*/ 1909646 h 5659290"/>
              <a:gd name="connsiteX92" fmla="*/ 3131991 w 4242033"/>
              <a:gd name="connsiteY92" fmla="*/ 1909888 h 5659290"/>
              <a:gd name="connsiteX93" fmla="*/ 3141505 w 4242033"/>
              <a:gd name="connsiteY93" fmla="*/ 1893476 h 5659290"/>
              <a:gd name="connsiteX94" fmla="*/ 3097742 w 4242033"/>
              <a:gd name="connsiteY94" fmla="*/ 1868106 h 5659290"/>
              <a:gd name="connsiteX95" fmla="*/ 3104083 w 4242033"/>
              <a:gd name="connsiteY95" fmla="*/ 1857168 h 5659290"/>
              <a:gd name="connsiteX96" fmla="*/ 3011091 w 4242033"/>
              <a:gd name="connsiteY96" fmla="*/ 1803260 h 5659290"/>
              <a:gd name="connsiteX97" fmla="*/ 2936770 w 4242033"/>
              <a:gd name="connsiteY97" fmla="*/ 1836911 h 5659290"/>
              <a:gd name="connsiteX98" fmla="*/ 2837709 w 4242033"/>
              <a:gd name="connsiteY98" fmla="*/ 1812377 h 5659290"/>
              <a:gd name="connsiteX99" fmla="*/ 2847223 w 4242033"/>
              <a:gd name="connsiteY99" fmla="*/ 1795964 h 5659290"/>
              <a:gd name="connsiteX100" fmla="*/ 2836285 w 4242033"/>
              <a:gd name="connsiteY100" fmla="*/ 1789623 h 5659290"/>
              <a:gd name="connsiteX101" fmla="*/ 2791889 w 4242033"/>
              <a:gd name="connsiteY101" fmla="*/ 1866207 h 5659290"/>
              <a:gd name="connsiteX102" fmla="*/ 2838937 w 4242033"/>
              <a:gd name="connsiteY102" fmla="*/ 1930023 h 5659290"/>
              <a:gd name="connsiteX103" fmla="*/ 2853726 w 4242033"/>
              <a:gd name="connsiteY103" fmla="*/ 2011682 h 5659290"/>
              <a:gd name="connsiteX104" fmla="*/ 2870134 w 4242033"/>
              <a:gd name="connsiteY104" fmla="*/ 2021193 h 5659290"/>
              <a:gd name="connsiteX105" fmla="*/ 2791056 w 4242033"/>
              <a:gd name="connsiteY105" fmla="*/ 2063051 h 5659290"/>
              <a:gd name="connsiteX106" fmla="*/ 2701036 w 4242033"/>
              <a:gd name="connsiteY106" fmla="*/ 2098571 h 5659290"/>
              <a:gd name="connsiteX107" fmla="*/ 2679154 w 4242033"/>
              <a:gd name="connsiteY107" fmla="*/ 2085886 h 5659290"/>
              <a:gd name="connsiteX108" fmla="*/ 2618903 w 4242033"/>
              <a:gd name="connsiteY108" fmla="*/ 2189821 h 5659290"/>
              <a:gd name="connsiteX109" fmla="*/ 2640785 w 4242033"/>
              <a:gd name="connsiteY109" fmla="*/ 2202506 h 5659290"/>
              <a:gd name="connsiteX110" fmla="*/ 2643166 w 4242033"/>
              <a:gd name="connsiteY110" fmla="*/ 2324471 h 5659290"/>
              <a:gd name="connsiteX111" fmla="*/ 2621049 w 4242033"/>
              <a:gd name="connsiteY111" fmla="*/ 2476091 h 5659290"/>
              <a:gd name="connsiteX112" fmla="*/ 2539231 w 4242033"/>
              <a:gd name="connsiteY112" fmla="*/ 2516366 h 5659290"/>
              <a:gd name="connsiteX113" fmla="*/ 2482312 w 4242033"/>
              <a:gd name="connsiteY113" fmla="*/ 2589341 h 5659290"/>
              <a:gd name="connsiteX114" fmla="*/ 2407829 w 4242033"/>
              <a:gd name="connsiteY114" fmla="*/ 2648482 h 5659290"/>
              <a:gd name="connsiteX115" fmla="*/ 2275632 w 4242033"/>
              <a:gd name="connsiteY115" fmla="*/ 2655896 h 5659290"/>
              <a:gd name="connsiteX116" fmla="*/ 2250265 w 4242033"/>
              <a:gd name="connsiteY116" fmla="*/ 2699655 h 5659290"/>
              <a:gd name="connsiteX117" fmla="*/ 2261204 w 4242033"/>
              <a:gd name="connsiteY117" fmla="*/ 2705996 h 5659290"/>
              <a:gd name="connsiteX118" fmla="*/ 2248519 w 4242033"/>
              <a:gd name="connsiteY118" fmla="*/ 2727878 h 5659290"/>
              <a:gd name="connsiteX119" fmla="*/ 2281343 w 4242033"/>
              <a:gd name="connsiteY119" fmla="*/ 2746907 h 5659290"/>
              <a:gd name="connsiteX120" fmla="*/ 2276427 w 4242033"/>
              <a:gd name="connsiteY120" fmla="*/ 2780599 h 5659290"/>
              <a:gd name="connsiteX121" fmla="*/ 2309247 w 4242033"/>
              <a:gd name="connsiteY121" fmla="*/ 2799625 h 5659290"/>
              <a:gd name="connsiteX122" fmla="*/ 2312262 w 4242033"/>
              <a:gd name="connsiteY122" fmla="*/ 2819644 h 5659290"/>
              <a:gd name="connsiteX123" fmla="*/ 2309804 w 4242033"/>
              <a:gd name="connsiteY123" fmla="*/ 2836490 h 5659290"/>
              <a:gd name="connsiteX124" fmla="*/ 2342624 w 4242033"/>
              <a:gd name="connsiteY124" fmla="*/ 2855516 h 5659290"/>
              <a:gd name="connsiteX125" fmla="*/ 2340010 w 4242033"/>
              <a:gd name="connsiteY125" fmla="*/ 2897851 h 5659290"/>
              <a:gd name="connsiteX126" fmla="*/ 2356418 w 4242033"/>
              <a:gd name="connsiteY126" fmla="*/ 2907363 h 5659290"/>
              <a:gd name="connsiteX127" fmla="*/ 2337392 w 4242033"/>
              <a:gd name="connsiteY127" fmla="*/ 2940183 h 5659290"/>
              <a:gd name="connsiteX128" fmla="*/ 2348335 w 4242033"/>
              <a:gd name="connsiteY128" fmla="*/ 2946526 h 5659290"/>
              <a:gd name="connsiteX129" fmla="*/ 2321219 w 4242033"/>
              <a:gd name="connsiteY129" fmla="*/ 3018513 h 5659290"/>
              <a:gd name="connsiteX130" fmla="*/ 2311390 w 4242033"/>
              <a:gd name="connsiteY130" fmla="*/ 3085899 h 5659290"/>
              <a:gd name="connsiteX131" fmla="*/ 2301878 w 4242033"/>
              <a:gd name="connsiteY131" fmla="*/ 3102307 h 5659290"/>
              <a:gd name="connsiteX132" fmla="*/ 2372988 w 4242033"/>
              <a:gd name="connsiteY132" fmla="*/ 3143530 h 5659290"/>
              <a:gd name="connsiteX133" fmla="*/ 2379608 w 4242033"/>
              <a:gd name="connsiteY133" fmla="*/ 3151024 h 5659290"/>
              <a:gd name="connsiteX134" fmla="*/ 2396298 w 4242033"/>
              <a:gd name="connsiteY134" fmla="*/ 3178971 h 5659290"/>
              <a:gd name="connsiteX135" fmla="*/ 2358799 w 4242033"/>
              <a:gd name="connsiteY135" fmla="*/ 3281474 h 5659290"/>
              <a:gd name="connsiteX136" fmla="*/ 2342391 w 4242033"/>
              <a:gd name="connsiteY136" fmla="*/ 3271962 h 5659290"/>
              <a:gd name="connsiteX137" fmla="*/ 2288481 w 4242033"/>
              <a:gd name="connsiteY137" fmla="*/ 3364958 h 5659290"/>
              <a:gd name="connsiteX138" fmla="*/ 2311789 w 4242033"/>
              <a:gd name="connsiteY138" fmla="*/ 3400392 h 5659290"/>
              <a:gd name="connsiteX139" fmla="*/ 2329626 w 4242033"/>
              <a:gd name="connsiteY139" fmla="*/ 3432660 h 5659290"/>
              <a:gd name="connsiteX140" fmla="*/ 2310597 w 4242033"/>
              <a:gd name="connsiteY140" fmla="*/ 3465485 h 5659290"/>
              <a:gd name="connsiteX141" fmla="*/ 2332479 w 4242033"/>
              <a:gd name="connsiteY141" fmla="*/ 3478170 h 5659290"/>
              <a:gd name="connsiteX142" fmla="*/ 2325106 w 4242033"/>
              <a:gd name="connsiteY142" fmla="*/ 3528703 h 5659290"/>
              <a:gd name="connsiteX143" fmla="*/ 2314565 w 4242033"/>
              <a:gd name="connsiteY143" fmla="*/ 3584713 h 5659290"/>
              <a:gd name="connsiteX144" fmla="*/ 2325503 w 4242033"/>
              <a:gd name="connsiteY144" fmla="*/ 3591055 h 5659290"/>
              <a:gd name="connsiteX145" fmla="*/ 2287449 w 4242033"/>
              <a:gd name="connsiteY145" fmla="*/ 3656699 h 5659290"/>
              <a:gd name="connsiteX146" fmla="*/ 2303861 w 4242033"/>
              <a:gd name="connsiteY146" fmla="*/ 3666214 h 5659290"/>
              <a:gd name="connsiteX147" fmla="*/ 2284835 w 4242033"/>
              <a:gd name="connsiteY147" fmla="*/ 3699034 h 5659290"/>
              <a:gd name="connsiteX148" fmla="*/ 2301243 w 4242033"/>
              <a:gd name="connsiteY148" fmla="*/ 3708546 h 5659290"/>
              <a:gd name="connsiteX149" fmla="*/ 2250506 w 4242033"/>
              <a:gd name="connsiteY149" fmla="*/ 3796068 h 5659290"/>
              <a:gd name="connsiteX150" fmla="*/ 2266918 w 4242033"/>
              <a:gd name="connsiteY150" fmla="*/ 3805582 h 5659290"/>
              <a:gd name="connsiteX151" fmla="*/ 2146416 w 4242033"/>
              <a:gd name="connsiteY151" fmla="*/ 4013452 h 5659290"/>
              <a:gd name="connsiteX152" fmla="*/ 2130003 w 4242033"/>
              <a:gd name="connsiteY152" fmla="*/ 4003937 h 5659290"/>
              <a:gd name="connsiteX153" fmla="*/ 2104636 w 4242033"/>
              <a:gd name="connsiteY153" fmla="*/ 4047696 h 5659290"/>
              <a:gd name="connsiteX154" fmla="*/ 2088228 w 4242033"/>
              <a:gd name="connsiteY154" fmla="*/ 4038184 h 5659290"/>
              <a:gd name="connsiteX155" fmla="*/ 2034318 w 4242033"/>
              <a:gd name="connsiteY155" fmla="*/ 4131180 h 5659290"/>
              <a:gd name="connsiteX156" fmla="*/ 2017906 w 4242033"/>
              <a:gd name="connsiteY156" fmla="*/ 4121666 h 5659290"/>
              <a:gd name="connsiteX157" fmla="*/ 1944972 w 4242033"/>
              <a:gd name="connsiteY157" fmla="*/ 4247478 h 5659290"/>
              <a:gd name="connsiteX158" fmla="*/ 1934034 w 4242033"/>
              <a:gd name="connsiteY158" fmla="*/ 4241136 h 5659290"/>
              <a:gd name="connsiteX159" fmla="*/ 1889916 w 4242033"/>
              <a:gd name="connsiteY159" fmla="*/ 4336153 h 5659290"/>
              <a:gd name="connsiteX160" fmla="*/ 1837152 w 4242033"/>
              <a:gd name="connsiteY160" fmla="*/ 4433469 h 5659290"/>
              <a:gd name="connsiteX161" fmla="*/ 1853564 w 4242033"/>
              <a:gd name="connsiteY161" fmla="*/ 4442984 h 5659290"/>
              <a:gd name="connsiteX162" fmla="*/ 1844605 w 4242033"/>
              <a:gd name="connsiteY162" fmla="*/ 4496254 h 5659290"/>
              <a:gd name="connsiteX163" fmla="*/ 1832477 w 4242033"/>
              <a:gd name="connsiteY163" fmla="*/ 4555001 h 5659290"/>
              <a:gd name="connsiteX164" fmla="*/ 1848889 w 4242033"/>
              <a:gd name="connsiteY164" fmla="*/ 4564515 h 5659290"/>
              <a:gd name="connsiteX165" fmla="*/ 1829863 w 4242033"/>
              <a:gd name="connsiteY165" fmla="*/ 4597336 h 5659290"/>
              <a:gd name="connsiteX166" fmla="*/ 1846271 w 4242033"/>
              <a:gd name="connsiteY166" fmla="*/ 4606848 h 5659290"/>
              <a:gd name="connsiteX167" fmla="*/ 1805046 w 4242033"/>
              <a:gd name="connsiteY167" fmla="*/ 4677962 h 5659290"/>
              <a:gd name="connsiteX168" fmla="*/ 1815989 w 4242033"/>
              <a:gd name="connsiteY168" fmla="*/ 4684306 h 5659290"/>
              <a:gd name="connsiteX169" fmla="*/ 1792046 w 4242033"/>
              <a:gd name="connsiteY169" fmla="*/ 4750818 h 5659290"/>
              <a:gd name="connsiteX170" fmla="*/ 1774444 w 4242033"/>
              <a:gd name="connsiteY170" fmla="*/ 4806392 h 5659290"/>
              <a:gd name="connsiteX171" fmla="*/ 1785387 w 4242033"/>
              <a:gd name="connsiteY171" fmla="*/ 4812735 h 5659290"/>
              <a:gd name="connsiteX172" fmla="*/ 1769217 w 4242033"/>
              <a:gd name="connsiteY172" fmla="*/ 4891061 h 5659290"/>
              <a:gd name="connsiteX173" fmla="*/ 1747335 w 4242033"/>
              <a:gd name="connsiteY173" fmla="*/ 4878376 h 5659290"/>
              <a:gd name="connsiteX174" fmla="*/ 1639518 w 4242033"/>
              <a:gd name="connsiteY174" fmla="*/ 5064363 h 5659290"/>
              <a:gd name="connsiteX175" fmla="*/ 1622672 w 4242033"/>
              <a:gd name="connsiteY175" fmla="*/ 5061905 h 5659290"/>
              <a:gd name="connsiteX176" fmla="*/ 1597186 w 4242033"/>
              <a:gd name="connsiteY176" fmla="*/ 5061745 h 5659290"/>
              <a:gd name="connsiteX177" fmla="*/ 1571816 w 4242033"/>
              <a:gd name="connsiteY177" fmla="*/ 5105508 h 5659290"/>
              <a:gd name="connsiteX178" fmla="*/ 1560873 w 4242033"/>
              <a:gd name="connsiteY178" fmla="*/ 5099165 h 5659290"/>
              <a:gd name="connsiteX179" fmla="*/ 1545017 w 4242033"/>
              <a:gd name="connsiteY179" fmla="*/ 5126516 h 5659290"/>
              <a:gd name="connsiteX180" fmla="*/ 1509305 w 4242033"/>
              <a:gd name="connsiteY180" fmla="*/ 5131392 h 5659290"/>
              <a:gd name="connsiteX181" fmla="*/ 1476759 w 4242033"/>
              <a:gd name="connsiteY181" fmla="*/ 5130796 h 5659290"/>
              <a:gd name="connsiteX182" fmla="*/ 1470415 w 4242033"/>
              <a:gd name="connsiteY182" fmla="*/ 5141739 h 5659290"/>
              <a:gd name="connsiteX183" fmla="*/ 1413974 w 4242033"/>
              <a:gd name="connsiteY183" fmla="*/ 5138249 h 5659290"/>
              <a:gd name="connsiteX184" fmla="*/ 1398118 w 4242033"/>
              <a:gd name="connsiteY184" fmla="*/ 5165600 h 5659290"/>
              <a:gd name="connsiteX185" fmla="*/ 1376237 w 4242033"/>
              <a:gd name="connsiteY185" fmla="*/ 5152915 h 5659290"/>
              <a:gd name="connsiteX186" fmla="*/ 1357208 w 4242033"/>
              <a:gd name="connsiteY186" fmla="*/ 5185740 h 5659290"/>
              <a:gd name="connsiteX187" fmla="*/ 1346269 w 4242033"/>
              <a:gd name="connsiteY187" fmla="*/ 5179398 h 5659290"/>
              <a:gd name="connsiteX188" fmla="*/ 1305362 w 4242033"/>
              <a:gd name="connsiteY188" fmla="*/ 5199534 h 5659290"/>
              <a:gd name="connsiteX189" fmla="*/ 1212366 w 4242033"/>
              <a:gd name="connsiteY189" fmla="*/ 5145623 h 5659290"/>
              <a:gd name="connsiteX190" fmla="*/ 1144824 w 4242033"/>
              <a:gd name="connsiteY190" fmla="*/ 5161283 h 5659290"/>
              <a:gd name="connsiteX191" fmla="*/ 1059441 w 4242033"/>
              <a:gd name="connsiteY191" fmla="*/ 5144672 h 5659290"/>
              <a:gd name="connsiteX192" fmla="*/ 1072126 w 4242033"/>
              <a:gd name="connsiteY192" fmla="*/ 5122790 h 5659290"/>
              <a:gd name="connsiteX193" fmla="*/ 1006485 w 4242033"/>
              <a:gd name="connsiteY193" fmla="*/ 5084738 h 5659290"/>
              <a:gd name="connsiteX194" fmla="*/ 1012826 w 4242033"/>
              <a:gd name="connsiteY194" fmla="*/ 5073799 h 5659290"/>
              <a:gd name="connsiteX195" fmla="*/ 985475 w 4242033"/>
              <a:gd name="connsiteY195" fmla="*/ 5057944 h 5659290"/>
              <a:gd name="connsiteX196" fmla="*/ 998160 w 4242033"/>
              <a:gd name="connsiteY196" fmla="*/ 5036062 h 5659290"/>
              <a:gd name="connsiteX197" fmla="*/ 943458 w 4242033"/>
              <a:gd name="connsiteY197" fmla="*/ 5004351 h 5659290"/>
              <a:gd name="connsiteX198" fmla="*/ 949799 w 4242033"/>
              <a:gd name="connsiteY198" fmla="*/ 4993413 h 5659290"/>
              <a:gd name="connsiteX199" fmla="*/ 906036 w 4242033"/>
              <a:gd name="connsiteY199" fmla="*/ 4968043 h 5659290"/>
              <a:gd name="connsiteX200" fmla="*/ 915550 w 4242033"/>
              <a:gd name="connsiteY200" fmla="*/ 4951631 h 5659290"/>
              <a:gd name="connsiteX201" fmla="*/ 882730 w 4242033"/>
              <a:gd name="connsiteY201" fmla="*/ 4932605 h 5659290"/>
              <a:gd name="connsiteX202" fmla="*/ 845192 w 4242033"/>
              <a:gd name="connsiteY202" fmla="*/ 4852373 h 5659290"/>
              <a:gd name="connsiteX203" fmla="*/ 813992 w 4242033"/>
              <a:gd name="connsiteY203" fmla="*/ 4761207 h 5659290"/>
              <a:gd name="connsiteX204" fmla="*/ 839362 w 4242033"/>
              <a:gd name="connsiteY204" fmla="*/ 4717444 h 5659290"/>
              <a:gd name="connsiteX205" fmla="*/ 828423 w 4242033"/>
              <a:gd name="connsiteY205" fmla="*/ 4711103 h 5659290"/>
              <a:gd name="connsiteX206" fmla="*/ 844279 w 4242033"/>
              <a:gd name="connsiteY206" fmla="*/ 4683752 h 5659290"/>
              <a:gd name="connsiteX207" fmla="*/ 822397 w 4242033"/>
              <a:gd name="connsiteY207" fmla="*/ 4671067 h 5659290"/>
              <a:gd name="connsiteX208" fmla="*/ 847767 w 4242033"/>
              <a:gd name="connsiteY208" fmla="*/ 4627304 h 5659290"/>
              <a:gd name="connsiteX209" fmla="*/ 835123 w 4242033"/>
              <a:gd name="connsiteY209" fmla="*/ 4579781 h 5659290"/>
              <a:gd name="connsiteX210" fmla="*/ 850700 w 4242033"/>
              <a:gd name="connsiteY210" fmla="*/ 4533997 h 5659290"/>
              <a:gd name="connsiteX211" fmla="*/ 891051 w 4242033"/>
              <a:gd name="connsiteY211" fmla="*/ 4476997 h 5659290"/>
              <a:gd name="connsiteX212" fmla="*/ 925063 w 4242033"/>
              <a:gd name="connsiteY212" fmla="*/ 4430930 h 5659290"/>
              <a:gd name="connsiteX213" fmla="*/ 937033 w 4242033"/>
              <a:gd name="connsiteY213" fmla="*/ 4397676 h 5659290"/>
              <a:gd name="connsiteX214" fmla="*/ 945833 w 4242033"/>
              <a:gd name="connsiteY214" fmla="*/ 4369892 h 5659290"/>
              <a:gd name="connsiteX215" fmla="*/ 708154 w 4242033"/>
              <a:gd name="connsiteY215" fmla="*/ 4250380 h 5659290"/>
              <a:gd name="connsiteX216" fmla="*/ 472779 w 4242033"/>
              <a:gd name="connsiteY216" fmla="*/ 4139510 h 5659290"/>
              <a:gd name="connsiteX217" fmla="*/ 482293 w 4242033"/>
              <a:gd name="connsiteY217" fmla="*/ 4123098 h 5659290"/>
              <a:gd name="connsiteX218" fmla="*/ 449473 w 4242033"/>
              <a:gd name="connsiteY218" fmla="*/ 4104072 h 5659290"/>
              <a:gd name="connsiteX219" fmla="*/ 450660 w 4242033"/>
              <a:gd name="connsiteY219" fmla="*/ 4038988 h 5659290"/>
              <a:gd name="connsiteX220" fmla="*/ 330318 w 4242033"/>
              <a:gd name="connsiteY220" fmla="*/ 3969225 h 5659290"/>
              <a:gd name="connsiteX221" fmla="*/ 339832 w 4242033"/>
              <a:gd name="connsiteY221" fmla="*/ 3952813 h 5659290"/>
              <a:gd name="connsiteX222" fmla="*/ 290599 w 4242033"/>
              <a:gd name="connsiteY222" fmla="*/ 3924273 h 5659290"/>
              <a:gd name="connsiteX223" fmla="*/ 298682 w 4242033"/>
              <a:gd name="connsiteY223" fmla="*/ 3885109 h 5659290"/>
              <a:gd name="connsiteX224" fmla="*/ 243980 w 4242033"/>
              <a:gd name="connsiteY224" fmla="*/ 3853398 h 5659290"/>
              <a:gd name="connsiteX225" fmla="*/ 250324 w 4242033"/>
              <a:gd name="connsiteY225" fmla="*/ 3842454 h 5659290"/>
              <a:gd name="connsiteX226" fmla="*/ 244736 w 4242033"/>
              <a:gd name="connsiteY226" fmla="*/ 3795366 h 5659290"/>
              <a:gd name="connsiteX227" fmla="*/ 254132 w 4242033"/>
              <a:gd name="connsiteY227" fmla="*/ 3735035 h 5659290"/>
              <a:gd name="connsiteX228" fmla="*/ 201014 w 4242033"/>
              <a:gd name="connsiteY228" fmla="*/ 3700591 h 5659290"/>
              <a:gd name="connsiteX229" fmla="*/ 140126 w 4242033"/>
              <a:gd name="connsiteY229" fmla="*/ 3654330 h 5659290"/>
              <a:gd name="connsiteX230" fmla="*/ 96522 w 4242033"/>
              <a:gd name="connsiteY230" fmla="*/ 3603474 h 5659290"/>
              <a:gd name="connsiteX231" fmla="*/ 95258 w 4242033"/>
              <a:gd name="connsiteY231" fmla="*/ 3555235 h 5659290"/>
              <a:gd name="connsiteX232" fmla="*/ 122486 w 4242033"/>
              <a:gd name="connsiteY232" fmla="*/ 3527169 h 5659290"/>
              <a:gd name="connsiteX233" fmla="*/ 156061 w 4242033"/>
              <a:gd name="connsiteY233" fmla="*/ 3488163 h 5659290"/>
              <a:gd name="connsiteX234" fmla="*/ 157527 w 4242033"/>
              <a:gd name="connsiteY234" fmla="*/ 3441512 h 5659290"/>
              <a:gd name="connsiteX235" fmla="*/ 138540 w 4242033"/>
              <a:gd name="connsiteY235" fmla="*/ 3404921 h 5659290"/>
              <a:gd name="connsiteX236" fmla="*/ 157566 w 4242033"/>
              <a:gd name="connsiteY236" fmla="*/ 3372101 h 5659290"/>
              <a:gd name="connsiteX237" fmla="*/ 141158 w 4242033"/>
              <a:gd name="connsiteY237" fmla="*/ 3362589 h 5659290"/>
              <a:gd name="connsiteX238" fmla="*/ 114122 w 4242033"/>
              <a:gd name="connsiteY238" fmla="*/ 3295759 h 5659290"/>
              <a:gd name="connsiteX239" fmla="*/ 83760 w 4242033"/>
              <a:gd name="connsiteY239" fmla="*/ 3259887 h 5659290"/>
              <a:gd name="connsiteX240" fmla="*/ 54106 w 4242033"/>
              <a:gd name="connsiteY240" fmla="*/ 3235389 h 5659290"/>
              <a:gd name="connsiteX241" fmla="*/ 32387 w 4242033"/>
              <a:gd name="connsiteY241" fmla="*/ 3197214 h 5659290"/>
              <a:gd name="connsiteX242" fmla="*/ 15979 w 4242033"/>
              <a:gd name="connsiteY242" fmla="*/ 3187702 h 5659290"/>
              <a:gd name="connsiteX243" fmla="*/ 69886 w 4242033"/>
              <a:gd name="connsiteY243" fmla="*/ 3094711 h 5659290"/>
              <a:gd name="connsiteX244" fmla="*/ 129663 w 4242033"/>
              <a:gd name="connsiteY244" fmla="*/ 3067236 h 5659290"/>
              <a:gd name="connsiteX245" fmla="*/ 191180 w 4242033"/>
              <a:gd name="connsiteY245" fmla="*/ 3011549 h 5659290"/>
              <a:gd name="connsiteX246" fmla="*/ 199545 w 4242033"/>
              <a:gd name="connsiteY246" fmla="*/ 2990813 h 5659290"/>
              <a:gd name="connsiteX247" fmla="*/ 204735 w 4242033"/>
              <a:gd name="connsiteY247" fmla="*/ 2975551 h 5659290"/>
              <a:gd name="connsiteX248" fmla="*/ 184600 w 4242033"/>
              <a:gd name="connsiteY248" fmla="*/ 2934643 h 5659290"/>
              <a:gd name="connsiteX249" fmla="*/ 200453 w 4242033"/>
              <a:gd name="connsiteY249" fmla="*/ 2907296 h 5659290"/>
              <a:gd name="connsiteX250" fmla="*/ 175481 w 4242033"/>
              <a:gd name="connsiteY250" fmla="*/ 2761265 h 5659290"/>
              <a:gd name="connsiteX251" fmla="*/ 192768 w 4242033"/>
              <a:gd name="connsiteY251" fmla="*/ 2756665 h 5659290"/>
              <a:gd name="connsiteX252" fmla="*/ 201407 w 4242033"/>
              <a:gd name="connsiteY252" fmla="*/ 2754367 h 5659290"/>
              <a:gd name="connsiteX253" fmla="*/ 195938 w 4242033"/>
              <a:gd name="connsiteY253" fmla="*/ 2751196 h 5659290"/>
              <a:gd name="connsiteX254" fmla="*/ 199976 w 4242033"/>
              <a:gd name="connsiteY254" fmla="*/ 2731615 h 5659290"/>
              <a:gd name="connsiteX255" fmla="*/ 217260 w 4242033"/>
              <a:gd name="connsiteY255" fmla="*/ 2727020 h 5659290"/>
              <a:gd name="connsiteX256" fmla="*/ 259595 w 4242033"/>
              <a:gd name="connsiteY256" fmla="*/ 2729634 h 5659290"/>
              <a:gd name="connsiteX257" fmla="*/ 295903 w 4242033"/>
              <a:gd name="connsiteY257" fmla="*/ 2692212 h 5659290"/>
              <a:gd name="connsiteX258" fmla="*/ 336259 w 4242033"/>
              <a:gd name="connsiteY258" fmla="*/ 2635214 h 5659290"/>
              <a:gd name="connsiteX259" fmla="*/ 352114 w 4242033"/>
              <a:gd name="connsiteY259" fmla="*/ 2607863 h 5659290"/>
              <a:gd name="connsiteX260" fmla="*/ 335702 w 4242033"/>
              <a:gd name="connsiteY260" fmla="*/ 2598348 h 5659290"/>
              <a:gd name="connsiteX261" fmla="*/ 348387 w 4242033"/>
              <a:gd name="connsiteY261" fmla="*/ 2576467 h 5659290"/>
              <a:gd name="connsiteX262" fmla="*/ 331974 w 4242033"/>
              <a:gd name="connsiteY262" fmla="*/ 2566952 h 5659290"/>
              <a:gd name="connsiteX263" fmla="*/ 363685 w 4242033"/>
              <a:gd name="connsiteY263" fmla="*/ 2512251 h 5659290"/>
              <a:gd name="connsiteX264" fmla="*/ 347277 w 4242033"/>
              <a:gd name="connsiteY264" fmla="*/ 2502739 h 5659290"/>
              <a:gd name="connsiteX265" fmla="*/ 361704 w 4242033"/>
              <a:gd name="connsiteY265" fmla="*/ 2452632 h 5659290"/>
              <a:gd name="connsiteX266" fmla="*/ 384772 w 4242033"/>
              <a:gd name="connsiteY266" fmla="*/ 2400233 h 5659290"/>
              <a:gd name="connsiteX267" fmla="*/ 377004 w 4242033"/>
              <a:gd name="connsiteY267" fmla="*/ 2388423 h 5659290"/>
              <a:gd name="connsiteX268" fmla="*/ 320718 w 4242033"/>
              <a:gd name="connsiteY268" fmla="*/ 2359444 h 5659290"/>
              <a:gd name="connsiteX269" fmla="*/ 258961 w 4242033"/>
              <a:gd name="connsiteY269" fmla="*/ 2327299 h 5659290"/>
              <a:gd name="connsiteX270" fmla="*/ 258404 w 4242033"/>
              <a:gd name="connsiteY270" fmla="*/ 2290434 h 5659290"/>
              <a:gd name="connsiteX271" fmla="*/ 231053 w 4242033"/>
              <a:gd name="connsiteY271" fmla="*/ 2274579 h 5659290"/>
              <a:gd name="connsiteX272" fmla="*/ 237394 w 4242033"/>
              <a:gd name="connsiteY272" fmla="*/ 2263640 h 5659290"/>
              <a:gd name="connsiteX273" fmla="*/ 182692 w 4242033"/>
              <a:gd name="connsiteY273" fmla="*/ 2231929 h 5659290"/>
              <a:gd name="connsiteX274" fmla="*/ 190782 w 4242033"/>
              <a:gd name="connsiteY274" fmla="*/ 2192763 h 5659290"/>
              <a:gd name="connsiteX275" fmla="*/ 163431 w 4242033"/>
              <a:gd name="connsiteY275" fmla="*/ 2176908 h 5659290"/>
              <a:gd name="connsiteX276" fmla="*/ 140755 w 4242033"/>
              <a:gd name="connsiteY276" fmla="*/ 2039521 h 5659290"/>
              <a:gd name="connsiteX277" fmla="*/ 129812 w 4242033"/>
              <a:gd name="connsiteY277" fmla="*/ 2033177 h 5659290"/>
              <a:gd name="connsiteX278" fmla="*/ 167867 w 4242033"/>
              <a:gd name="connsiteY278" fmla="*/ 1967532 h 5659290"/>
              <a:gd name="connsiteX279" fmla="*/ 151459 w 4242033"/>
              <a:gd name="connsiteY279" fmla="*/ 1958020 h 5659290"/>
              <a:gd name="connsiteX280" fmla="*/ 170485 w 4242033"/>
              <a:gd name="connsiteY280" fmla="*/ 1925200 h 5659290"/>
              <a:gd name="connsiteX281" fmla="*/ 154073 w 4242033"/>
              <a:gd name="connsiteY281" fmla="*/ 1915686 h 5659290"/>
              <a:gd name="connsiteX282" fmla="*/ 179442 w 4242033"/>
              <a:gd name="connsiteY282" fmla="*/ 1871922 h 5659290"/>
              <a:gd name="connsiteX283" fmla="*/ 163034 w 4242033"/>
              <a:gd name="connsiteY283" fmla="*/ 1862411 h 5659290"/>
              <a:gd name="connsiteX284" fmla="*/ 115860 w 4242033"/>
              <a:gd name="connsiteY284" fmla="*/ 1754677 h 5659290"/>
              <a:gd name="connsiteX285" fmla="*/ 14542 w 4242033"/>
              <a:gd name="connsiteY285" fmla="*/ 1652087 h 5659290"/>
              <a:gd name="connsiteX286" fmla="*/ 81098 w 4242033"/>
              <a:gd name="connsiteY286" fmla="*/ 1606621 h 5659290"/>
              <a:gd name="connsiteX287" fmla="*/ 147097 w 4242033"/>
              <a:gd name="connsiteY287" fmla="*/ 1524290 h 5659290"/>
              <a:gd name="connsiteX288" fmla="*/ 141386 w 4242033"/>
              <a:gd name="connsiteY288" fmla="*/ 1433280 h 5659290"/>
              <a:gd name="connsiteX289" fmla="*/ 84664 w 4242033"/>
              <a:gd name="connsiteY289" fmla="*/ 1411361 h 5659290"/>
              <a:gd name="connsiteX290" fmla="*/ 33411 w 4242033"/>
              <a:gd name="connsiteY290" fmla="*/ 1392614 h 5659290"/>
              <a:gd name="connsiteX291" fmla="*/ 3207 w 4242033"/>
              <a:gd name="connsiteY291" fmla="*/ 1331249 h 5659290"/>
              <a:gd name="connsiteX292" fmla="*/ 33486 w 4242033"/>
              <a:gd name="connsiteY292" fmla="*/ 1253795 h 5659290"/>
              <a:gd name="connsiteX293" fmla="*/ 120616 w 4242033"/>
              <a:gd name="connsiteY293" fmla="*/ 1242183 h 5659290"/>
              <a:gd name="connsiteX294" fmla="*/ 188476 w 4242033"/>
              <a:gd name="connsiteY294" fmla="*/ 1175545 h 5659290"/>
              <a:gd name="connsiteX295" fmla="*/ 166598 w 4242033"/>
              <a:gd name="connsiteY295" fmla="*/ 1162863 h 5659290"/>
              <a:gd name="connsiteX296" fmla="*/ 204650 w 4242033"/>
              <a:gd name="connsiteY296" fmla="*/ 1097223 h 5659290"/>
              <a:gd name="connsiteX297" fmla="*/ 186814 w 4242033"/>
              <a:gd name="connsiteY297" fmla="*/ 1064955 h 5659290"/>
              <a:gd name="connsiteX298" fmla="*/ 205840 w 4242033"/>
              <a:gd name="connsiteY298" fmla="*/ 1032134 h 5659290"/>
              <a:gd name="connsiteX299" fmla="*/ 189427 w 4242033"/>
              <a:gd name="connsiteY299" fmla="*/ 1022620 h 5659290"/>
              <a:gd name="connsiteX300" fmla="*/ 196798 w 4242033"/>
              <a:gd name="connsiteY300" fmla="*/ 972079 h 5659290"/>
              <a:gd name="connsiteX301" fmla="*/ 178247 w 4242033"/>
              <a:gd name="connsiteY301" fmla="*/ 928439 h 5659290"/>
              <a:gd name="connsiteX302" fmla="*/ 164455 w 4242033"/>
              <a:gd name="connsiteY302" fmla="*/ 876588 h 5659290"/>
              <a:gd name="connsiteX303" fmla="*/ 186095 w 4242033"/>
              <a:gd name="connsiteY303" fmla="*/ 801434 h 5659290"/>
              <a:gd name="connsiteX304" fmla="*/ 243415 w 4242033"/>
              <a:gd name="connsiteY304" fmla="*/ 790813 h 5659290"/>
              <a:gd name="connsiteX305" fmla="*/ 306200 w 4242033"/>
              <a:gd name="connsiteY305" fmla="*/ 783359 h 5659290"/>
              <a:gd name="connsiteX306" fmla="*/ 350596 w 4242033"/>
              <a:gd name="connsiteY306" fmla="*/ 706776 h 5659290"/>
              <a:gd name="connsiteX307" fmla="*/ 389764 w 4242033"/>
              <a:gd name="connsiteY307" fmla="*/ 714861 h 5659290"/>
              <a:gd name="connsiteX308" fmla="*/ 425636 w 4242033"/>
              <a:gd name="connsiteY308" fmla="*/ 684500 h 5659290"/>
              <a:gd name="connsiteX309" fmla="*/ 453736 w 4242033"/>
              <a:gd name="connsiteY309" fmla="*/ 642325 h 5659290"/>
              <a:gd name="connsiteX310" fmla="*/ 480852 w 4242033"/>
              <a:gd name="connsiteY310" fmla="*/ 570339 h 5659290"/>
              <a:gd name="connsiteX311" fmla="*/ 477284 w 4242033"/>
              <a:gd name="connsiteY311" fmla="*/ 513457 h 5659290"/>
              <a:gd name="connsiteX312" fmla="*/ 472130 w 4242033"/>
              <a:gd name="connsiteY312" fmla="*/ 459312 h 5659290"/>
              <a:gd name="connsiteX313" fmla="*/ 494485 w 4242033"/>
              <a:gd name="connsiteY313" fmla="*/ 395529 h 5659290"/>
              <a:gd name="connsiteX314" fmla="*/ 598734 w 4242033"/>
              <a:gd name="connsiteY314" fmla="*/ 404806 h 5659290"/>
              <a:gd name="connsiteX315" fmla="*/ 688877 w 4242033"/>
              <a:gd name="connsiteY315" fmla="*/ 413207 h 5659290"/>
              <a:gd name="connsiteX316" fmla="*/ 726929 w 4242033"/>
              <a:gd name="connsiteY316" fmla="*/ 347566 h 5659290"/>
              <a:gd name="connsiteX317" fmla="*/ 789440 w 4242033"/>
              <a:gd name="connsiteY317" fmla="*/ 321683 h 5659290"/>
              <a:gd name="connsiteX318" fmla="*/ 851079 w 4242033"/>
              <a:gd name="connsiteY318" fmla="*/ 309909 h 5659290"/>
              <a:gd name="connsiteX319" fmla="*/ 858609 w 4242033"/>
              <a:gd name="connsiteY319" fmla="*/ 233882 h 5659290"/>
              <a:gd name="connsiteX320" fmla="*/ 877079 w 4242033"/>
              <a:gd name="connsiteY320" fmla="*/ 164197 h 5659290"/>
              <a:gd name="connsiteX321" fmla="*/ 991717 w 4242033"/>
              <a:gd name="connsiteY321" fmla="*/ 142948 h 5659290"/>
              <a:gd name="connsiteX322" fmla="*/ 982202 w 4242033"/>
              <a:gd name="connsiteY322" fmla="*/ 159360 h 5659290"/>
              <a:gd name="connsiteX323" fmla="*/ 1091606 w 4242033"/>
              <a:gd name="connsiteY323" fmla="*/ 222782 h 5659290"/>
              <a:gd name="connsiteX324" fmla="*/ 1181626 w 4242033"/>
              <a:gd name="connsiteY324" fmla="*/ 187261 h 5659290"/>
              <a:gd name="connsiteX325" fmla="*/ 1275690 w 4242033"/>
              <a:gd name="connsiteY325" fmla="*/ 132169 h 5659290"/>
              <a:gd name="connsiteX326" fmla="*/ 1319449 w 4242033"/>
              <a:gd name="connsiteY326" fmla="*/ 157536 h 5659290"/>
              <a:gd name="connsiteX327" fmla="*/ 1328963 w 4242033"/>
              <a:gd name="connsiteY327" fmla="*/ 141124 h 5659290"/>
              <a:gd name="connsiteX328" fmla="*/ 1390324 w 4242033"/>
              <a:gd name="connsiteY328" fmla="*/ 110918 h 5659290"/>
              <a:gd name="connsiteX329" fmla="*/ 1437575 w 4242033"/>
              <a:gd name="connsiteY329" fmla="*/ 79839 h 5659290"/>
              <a:gd name="connsiteX330" fmla="*/ 1495329 w 4242033"/>
              <a:gd name="connsiteY330" fmla="*/ 62162 h 5659290"/>
              <a:gd name="connsiteX331" fmla="*/ 1585031 w 4242033"/>
              <a:gd name="connsiteY331" fmla="*/ 77620 h 5659290"/>
              <a:gd name="connsiteX332" fmla="*/ 1575517 w 4242033"/>
              <a:gd name="connsiteY332" fmla="*/ 94033 h 5659290"/>
              <a:gd name="connsiteX333" fmla="*/ 1608337 w 4242033"/>
              <a:gd name="connsiteY333" fmla="*/ 113059 h 5659290"/>
              <a:gd name="connsiteX334" fmla="*/ 1601996 w 4242033"/>
              <a:gd name="connsiteY334" fmla="*/ 123997 h 5659290"/>
              <a:gd name="connsiteX335" fmla="*/ 1645599 w 4242033"/>
              <a:gd name="connsiteY335" fmla="*/ 174853 h 5659290"/>
              <a:gd name="connsiteX336" fmla="*/ 1715127 w 4242033"/>
              <a:gd name="connsiteY336" fmla="*/ 218815 h 5659290"/>
              <a:gd name="connsiteX337" fmla="*/ 1739623 w 4242033"/>
              <a:gd name="connsiteY337" fmla="*/ 189166 h 5659290"/>
              <a:gd name="connsiteX338" fmla="*/ 1769592 w 4242033"/>
              <a:gd name="connsiteY338" fmla="*/ 162689 h 5659290"/>
              <a:gd name="connsiteX339" fmla="*/ 1785999 w 4242033"/>
              <a:gd name="connsiteY339" fmla="*/ 172201 h 5659290"/>
              <a:gd name="connsiteX340" fmla="*/ 1836421 w 4242033"/>
              <a:gd name="connsiteY340" fmla="*/ 135653 h 5659290"/>
              <a:gd name="connsiteX341" fmla="*/ 1908406 w 4242033"/>
              <a:gd name="connsiteY341" fmla="*/ 162762 h 5659290"/>
              <a:gd name="connsiteX342" fmla="*/ 1924656 w 4242033"/>
              <a:gd name="connsiteY342" fmla="*/ 197767 h 5659290"/>
              <a:gd name="connsiteX343" fmla="*/ 1958195 w 4242033"/>
              <a:gd name="connsiteY343" fmla="*/ 228168 h 5659290"/>
              <a:gd name="connsiteX344" fmla="*/ 1939167 w 4242033"/>
              <a:gd name="connsiteY344" fmla="*/ 260992 h 5659290"/>
              <a:gd name="connsiteX345" fmla="*/ 2026689 w 4242033"/>
              <a:gd name="connsiteY345" fmla="*/ 311729 h 5659290"/>
              <a:gd name="connsiteX346" fmla="*/ 2113816 w 4242033"/>
              <a:gd name="connsiteY346" fmla="*/ 300111 h 5659290"/>
              <a:gd name="connsiteX347" fmla="*/ 2160038 w 4242033"/>
              <a:gd name="connsiteY347" fmla="*/ 308634 h 5659290"/>
              <a:gd name="connsiteX348" fmla="*/ 2172723 w 4242033"/>
              <a:gd name="connsiteY348" fmla="*/ 286753 h 5659290"/>
              <a:gd name="connsiteX349" fmla="*/ 2197771 w 4242033"/>
              <a:gd name="connsiteY349" fmla="*/ 293966 h 5659290"/>
              <a:gd name="connsiteX350" fmla="*/ 2239075 w 4242033"/>
              <a:gd name="connsiteY350" fmla="*/ 336182 h 5659290"/>
              <a:gd name="connsiteX351" fmla="*/ 2257624 w 4242033"/>
              <a:gd name="connsiteY351" fmla="*/ 379826 h 5659290"/>
              <a:gd name="connsiteX352" fmla="*/ 2248113 w 4242033"/>
              <a:gd name="connsiteY352" fmla="*/ 396234 h 5659290"/>
              <a:gd name="connsiteX353" fmla="*/ 2330165 w 4242033"/>
              <a:gd name="connsiteY353" fmla="*/ 443800 h 5659290"/>
              <a:gd name="connsiteX354" fmla="*/ 2337064 w 4242033"/>
              <a:gd name="connsiteY354" fmla="*/ 469727 h 5659290"/>
              <a:gd name="connsiteX355" fmla="*/ 2423476 w 4242033"/>
              <a:gd name="connsiteY355" fmla="*/ 446736 h 5659290"/>
              <a:gd name="connsiteX356" fmla="*/ 2486540 w 4242033"/>
              <a:gd name="connsiteY356" fmla="*/ 457716 h 5659290"/>
              <a:gd name="connsiteX357" fmla="*/ 2548179 w 4242033"/>
              <a:gd name="connsiteY357" fmla="*/ 445942 h 5659290"/>
              <a:gd name="connsiteX358" fmla="*/ 2628013 w 4242033"/>
              <a:gd name="connsiteY358" fmla="*/ 346052 h 5659290"/>
              <a:gd name="connsiteX359" fmla="*/ 2617074 w 4242033"/>
              <a:gd name="connsiteY359" fmla="*/ 339711 h 5659290"/>
              <a:gd name="connsiteX360" fmla="*/ 2704120 w 4242033"/>
              <a:gd name="connsiteY360" fmla="*/ 214767 h 5659290"/>
              <a:gd name="connsiteX361" fmla="*/ 2833305 w 4242033"/>
              <a:gd name="connsiteY361" fmla="*/ 187336 h 5659290"/>
              <a:gd name="connsiteX362" fmla="*/ 2885585 w 4242033"/>
              <a:gd name="connsiteY362" fmla="*/ 166486 h 5659290"/>
              <a:gd name="connsiteX363" fmla="*/ 2904611 w 4242033"/>
              <a:gd name="connsiteY363" fmla="*/ 133666 h 5659290"/>
              <a:gd name="connsiteX364" fmla="*/ 2915554 w 4242033"/>
              <a:gd name="connsiteY364" fmla="*/ 140010 h 5659290"/>
              <a:gd name="connsiteX365" fmla="*/ 2950436 w 4242033"/>
              <a:gd name="connsiteY365" fmla="*/ 79838 h 5659290"/>
              <a:gd name="connsiteX366" fmla="*/ 2992770 w 4242033"/>
              <a:gd name="connsiteY366" fmla="*/ 82452 h 5659290"/>
              <a:gd name="connsiteX367" fmla="*/ 3084374 w 4242033"/>
              <a:gd name="connsiteY367" fmla="*/ 44199 h 5659290"/>
              <a:gd name="connsiteX368" fmla="*/ 3135627 w 4242033"/>
              <a:gd name="connsiteY368" fmla="*/ 62947 h 5659290"/>
              <a:gd name="connsiteX369" fmla="*/ 3180262 w 4242033"/>
              <a:gd name="connsiteY369" fmla="*/ 74207 h 5659290"/>
              <a:gd name="connsiteX370" fmla="*/ 3254308 w 4242033"/>
              <a:gd name="connsiteY370" fmla="*/ 22119 h 5659290"/>
              <a:gd name="connsiteX371" fmla="*/ 3303262 w 4242033"/>
              <a:gd name="connsiteY371" fmla="*/ 32227 h 5659290"/>
              <a:gd name="connsiteX372" fmla="*/ 3345315 w 4242033"/>
              <a:gd name="connsiteY372" fmla="*/ 16412 h 565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</a:cxnLst>
            <a:rect l="l" t="t" r="r" b="b"/>
            <a:pathLst>
              <a:path w="4242033" h="5659290">
                <a:moveTo>
                  <a:pt x="304799" y="5299194"/>
                </a:moveTo>
                <a:cubicBezTo>
                  <a:pt x="327260" y="5302474"/>
                  <a:pt x="346697" y="5308868"/>
                  <a:pt x="363105" y="5318380"/>
                </a:cubicBezTo>
                <a:cubicBezTo>
                  <a:pt x="379518" y="5327894"/>
                  <a:pt x="400488" y="5340051"/>
                  <a:pt x="426013" y="5354848"/>
                </a:cubicBezTo>
                <a:cubicBezTo>
                  <a:pt x="436370" y="5370599"/>
                  <a:pt x="456140" y="5386927"/>
                  <a:pt x="485317" y="5403841"/>
                </a:cubicBezTo>
                <a:cubicBezTo>
                  <a:pt x="503551" y="5414412"/>
                  <a:pt x="521398" y="5423541"/>
                  <a:pt x="538866" y="5431234"/>
                </a:cubicBezTo>
                <a:cubicBezTo>
                  <a:pt x="556337" y="5438922"/>
                  <a:pt x="574184" y="5448051"/>
                  <a:pt x="592418" y="5458621"/>
                </a:cubicBezTo>
                <a:cubicBezTo>
                  <a:pt x="599713" y="5462850"/>
                  <a:pt x="605565" y="5467459"/>
                  <a:pt x="609980" y="5472459"/>
                </a:cubicBezTo>
                <a:cubicBezTo>
                  <a:pt x="614394" y="5477451"/>
                  <a:pt x="622072" y="5483119"/>
                  <a:pt x="633011" y="5489460"/>
                </a:cubicBezTo>
                <a:lnTo>
                  <a:pt x="623496" y="5505873"/>
                </a:lnTo>
                <a:lnTo>
                  <a:pt x="700080" y="5550268"/>
                </a:lnTo>
                <a:lnTo>
                  <a:pt x="690565" y="5566680"/>
                </a:lnTo>
                <a:lnTo>
                  <a:pt x="717917" y="5582536"/>
                </a:lnTo>
                <a:cubicBezTo>
                  <a:pt x="720981" y="5594053"/>
                  <a:pt x="723284" y="5602696"/>
                  <a:pt x="724813" y="5608456"/>
                </a:cubicBezTo>
                <a:cubicBezTo>
                  <a:pt x="726346" y="5614218"/>
                  <a:pt x="728644" y="5622857"/>
                  <a:pt x="731711" y="5634382"/>
                </a:cubicBezTo>
                <a:cubicBezTo>
                  <a:pt x="718074" y="5641092"/>
                  <a:pt x="693063" y="5648520"/>
                  <a:pt x="656677" y="5656657"/>
                </a:cubicBezTo>
                <a:cubicBezTo>
                  <a:pt x="620289" y="5664797"/>
                  <a:pt x="576562" y="5654069"/>
                  <a:pt x="525508" y="5624473"/>
                </a:cubicBezTo>
                <a:lnTo>
                  <a:pt x="492687" y="5605447"/>
                </a:lnTo>
                <a:lnTo>
                  <a:pt x="505372" y="5583565"/>
                </a:lnTo>
                <a:lnTo>
                  <a:pt x="461609" y="5558196"/>
                </a:lnTo>
                <a:lnTo>
                  <a:pt x="467953" y="5547252"/>
                </a:lnTo>
                <a:cubicBezTo>
                  <a:pt x="451831" y="5533039"/>
                  <a:pt x="434273" y="5519204"/>
                  <a:pt x="415276" y="5505751"/>
                </a:cubicBezTo>
                <a:cubicBezTo>
                  <a:pt x="396272" y="5492301"/>
                  <a:pt x="379769" y="5476644"/>
                  <a:pt x="365762" y="5458783"/>
                </a:cubicBezTo>
                <a:lnTo>
                  <a:pt x="372106" y="5447840"/>
                </a:lnTo>
                <a:lnTo>
                  <a:pt x="306465" y="5409788"/>
                </a:lnTo>
                <a:cubicBezTo>
                  <a:pt x="315871" y="5410366"/>
                  <a:pt x="312131" y="5402114"/>
                  <a:pt x="295248" y="5385014"/>
                </a:cubicBezTo>
                <a:cubicBezTo>
                  <a:pt x="278359" y="5367916"/>
                  <a:pt x="281544" y="5339310"/>
                  <a:pt x="304799" y="5299194"/>
                </a:cubicBezTo>
                <a:close/>
                <a:moveTo>
                  <a:pt x="3668457" y="518000"/>
                </a:moveTo>
                <a:lnTo>
                  <a:pt x="3649431" y="550820"/>
                </a:lnTo>
                <a:lnTo>
                  <a:pt x="3649432" y="550821"/>
                </a:lnTo>
                <a:lnTo>
                  <a:pt x="3668458" y="518001"/>
                </a:lnTo>
                <a:lnTo>
                  <a:pt x="3695808" y="533855"/>
                </a:lnTo>
                <a:close/>
                <a:moveTo>
                  <a:pt x="3354830" y="0"/>
                </a:moveTo>
                <a:cubicBezTo>
                  <a:pt x="3386700" y="3861"/>
                  <a:pt x="3431811" y="22698"/>
                  <a:pt x="3490160" y="56524"/>
                </a:cubicBezTo>
                <a:cubicBezTo>
                  <a:pt x="3526628" y="77664"/>
                  <a:pt x="3559829" y="98133"/>
                  <a:pt x="3589771" y="117925"/>
                </a:cubicBezTo>
                <a:cubicBezTo>
                  <a:pt x="3619711" y="137721"/>
                  <a:pt x="3638042" y="154432"/>
                  <a:pt x="3644752" y="168069"/>
                </a:cubicBezTo>
                <a:lnTo>
                  <a:pt x="3640154" y="150789"/>
                </a:lnTo>
                <a:cubicBezTo>
                  <a:pt x="3668007" y="127953"/>
                  <a:pt x="3691342" y="117119"/>
                  <a:pt x="3710157" y="118279"/>
                </a:cubicBezTo>
                <a:cubicBezTo>
                  <a:pt x="3728970" y="119444"/>
                  <a:pt x="3756614" y="130596"/>
                  <a:pt x="3793082" y="151736"/>
                </a:cubicBezTo>
                <a:cubicBezTo>
                  <a:pt x="3796730" y="153851"/>
                  <a:pt x="3802199" y="157022"/>
                  <a:pt x="3809490" y="161248"/>
                </a:cubicBezTo>
                <a:cubicBezTo>
                  <a:pt x="3816785" y="165477"/>
                  <a:pt x="3823022" y="171533"/>
                  <a:pt x="3828201" y="179402"/>
                </a:cubicBezTo>
                <a:lnTo>
                  <a:pt x="3821857" y="190345"/>
                </a:lnTo>
                <a:lnTo>
                  <a:pt x="3838270" y="199860"/>
                </a:lnTo>
                <a:lnTo>
                  <a:pt x="3844613" y="188917"/>
                </a:lnTo>
                <a:cubicBezTo>
                  <a:pt x="3859200" y="197372"/>
                  <a:pt x="3871434" y="205687"/>
                  <a:pt x="3881316" y="213850"/>
                </a:cubicBezTo>
                <a:cubicBezTo>
                  <a:pt x="3891203" y="222016"/>
                  <a:pt x="3902377" y="232150"/>
                  <a:pt x="3914853" y="244255"/>
                </a:cubicBezTo>
                <a:lnTo>
                  <a:pt x="3902168" y="266137"/>
                </a:lnTo>
                <a:lnTo>
                  <a:pt x="3934988" y="285163"/>
                </a:lnTo>
                <a:lnTo>
                  <a:pt x="3928647" y="296102"/>
                </a:lnTo>
                <a:lnTo>
                  <a:pt x="3961468" y="315128"/>
                </a:lnTo>
                <a:lnTo>
                  <a:pt x="3951953" y="331540"/>
                </a:lnTo>
                <a:lnTo>
                  <a:pt x="3979304" y="347396"/>
                </a:lnTo>
                <a:lnTo>
                  <a:pt x="4000314" y="374190"/>
                </a:lnTo>
                <a:lnTo>
                  <a:pt x="3990800" y="390602"/>
                </a:lnTo>
                <a:lnTo>
                  <a:pt x="4040032" y="419142"/>
                </a:lnTo>
                <a:lnTo>
                  <a:pt x="4033691" y="430081"/>
                </a:lnTo>
                <a:lnTo>
                  <a:pt x="4050099" y="439593"/>
                </a:lnTo>
                <a:cubicBezTo>
                  <a:pt x="4057394" y="443822"/>
                  <a:pt x="4063157" y="442289"/>
                  <a:pt x="4067383" y="434998"/>
                </a:cubicBezTo>
                <a:cubicBezTo>
                  <a:pt x="4108080" y="448843"/>
                  <a:pt x="4124767" y="476787"/>
                  <a:pt x="4117449" y="518829"/>
                </a:cubicBezTo>
                <a:cubicBezTo>
                  <a:pt x="4110129" y="560875"/>
                  <a:pt x="4113947" y="598414"/>
                  <a:pt x="4128906" y="631447"/>
                </a:cubicBezTo>
                <a:lnTo>
                  <a:pt x="4116221" y="653329"/>
                </a:lnTo>
                <a:lnTo>
                  <a:pt x="4242033" y="726262"/>
                </a:lnTo>
                <a:lnTo>
                  <a:pt x="4235691" y="737201"/>
                </a:lnTo>
                <a:cubicBezTo>
                  <a:pt x="4238758" y="748725"/>
                  <a:pt x="4231542" y="773778"/>
                  <a:pt x="4214049" y="812360"/>
                </a:cubicBezTo>
                <a:cubicBezTo>
                  <a:pt x="4196556" y="850943"/>
                  <a:pt x="4186170" y="881464"/>
                  <a:pt x="4182891" y="903925"/>
                </a:cubicBezTo>
                <a:cubicBezTo>
                  <a:pt x="4209956" y="924482"/>
                  <a:pt x="4227315" y="949166"/>
                  <a:pt x="4234979" y="977970"/>
                </a:cubicBezTo>
                <a:cubicBezTo>
                  <a:pt x="4242642" y="1006775"/>
                  <a:pt x="4238019" y="1035763"/>
                  <a:pt x="4221104" y="1064940"/>
                </a:cubicBezTo>
                <a:cubicBezTo>
                  <a:pt x="4212651" y="1079522"/>
                  <a:pt x="4204341" y="1091758"/>
                  <a:pt x="4196171" y="1101643"/>
                </a:cubicBezTo>
                <a:cubicBezTo>
                  <a:pt x="4188008" y="1111526"/>
                  <a:pt x="4181812" y="1120115"/>
                  <a:pt x="4177583" y="1127410"/>
                </a:cubicBezTo>
                <a:cubicBezTo>
                  <a:pt x="4158557" y="1160230"/>
                  <a:pt x="4153691" y="1185428"/>
                  <a:pt x="4162999" y="1202998"/>
                </a:cubicBezTo>
                <a:cubicBezTo>
                  <a:pt x="4172298" y="1220576"/>
                  <a:pt x="4180778" y="1243763"/>
                  <a:pt x="4188442" y="1272567"/>
                </a:cubicBezTo>
                <a:lnTo>
                  <a:pt x="4159904" y="1321795"/>
                </a:lnTo>
                <a:lnTo>
                  <a:pt x="4170847" y="1328139"/>
                </a:lnTo>
                <a:lnTo>
                  <a:pt x="4148648" y="1366433"/>
                </a:lnTo>
                <a:cubicBezTo>
                  <a:pt x="4133851" y="1391958"/>
                  <a:pt x="4112761" y="1419931"/>
                  <a:pt x="4085381" y="1450348"/>
                </a:cubicBezTo>
                <a:cubicBezTo>
                  <a:pt x="4058008" y="1480764"/>
                  <a:pt x="4036441" y="1501153"/>
                  <a:pt x="4020695" y="1511513"/>
                </a:cubicBezTo>
                <a:lnTo>
                  <a:pt x="4009752" y="1505169"/>
                </a:lnTo>
                <a:lnTo>
                  <a:pt x="3985256" y="1534819"/>
                </a:lnTo>
                <a:cubicBezTo>
                  <a:pt x="3962001" y="1574934"/>
                  <a:pt x="3939657" y="1615578"/>
                  <a:pt x="3918228" y="1656752"/>
                </a:cubicBezTo>
                <a:cubicBezTo>
                  <a:pt x="3896797" y="1697919"/>
                  <a:pt x="3874452" y="1738563"/>
                  <a:pt x="3851197" y="1778679"/>
                </a:cubicBezTo>
                <a:cubicBezTo>
                  <a:pt x="3833917" y="1783276"/>
                  <a:pt x="3813131" y="1783407"/>
                  <a:pt x="3788846" y="1779076"/>
                </a:cubicBezTo>
                <a:cubicBezTo>
                  <a:pt x="3764564" y="1774740"/>
                  <a:pt x="3739892" y="1768968"/>
                  <a:pt x="3714839" y="1761752"/>
                </a:cubicBezTo>
                <a:cubicBezTo>
                  <a:pt x="3689787" y="1754537"/>
                  <a:pt x="3666796" y="1752173"/>
                  <a:pt x="3645869" y="1754656"/>
                </a:cubicBezTo>
                <a:cubicBezTo>
                  <a:pt x="3624939" y="1757143"/>
                  <a:pt x="3609188" y="1767500"/>
                  <a:pt x="3598617" y="1785734"/>
                </a:cubicBezTo>
                <a:lnTo>
                  <a:pt x="3587679" y="1779393"/>
                </a:lnTo>
                <a:lnTo>
                  <a:pt x="3568653" y="1812213"/>
                </a:lnTo>
                <a:lnTo>
                  <a:pt x="3557714" y="1805872"/>
                </a:lnTo>
                <a:lnTo>
                  <a:pt x="3468922" y="1959039"/>
                </a:lnTo>
                <a:cubicBezTo>
                  <a:pt x="3451270" y="1939059"/>
                  <a:pt x="3436061" y="1925369"/>
                  <a:pt x="3423297" y="1917969"/>
                </a:cubicBezTo>
                <a:cubicBezTo>
                  <a:pt x="3410532" y="1910569"/>
                  <a:pt x="3396856" y="1902642"/>
                  <a:pt x="3382270" y="1894186"/>
                </a:cubicBezTo>
                <a:cubicBezTo>
                  <a:pt x="3356745" y="1879389"/>
                  <a:pt x="3335869" y="1873377"/>
                  <a:pt x="3319640" y="1876151"/>
                </a:cubicBezTo>
                <a:cubicBezTo>
                  <a:pt x="3303414" y="1878931"/>
                  <a:pt x="3288484" y="1883673"/>
                  <a:pt x="3274847" y="1890383"/>
                </a:cubicBezTo>
                <a:cubicBezTo>
                  <a:pt x="3261215" y="1897095"/>
                  <a:pt x="3242873" y="1903516"/>
                  <a:pt x="3219830" y="1909646"/>
                </a:cubicBezTo>
                <a:cubicBezTo>
                  <a:pt x="3196786" y="1915781"/>
                  <a:pt x="3167507" y="1915857"/>
                  <a:pt x="3131991" y="1909888"/>
                </a:cubicBezTo>
                <a:lnTo>
                  <a:pt x="3141505" y="1893476"/>
                </a:lnTo>
                <a:lnTo>
                  <a:pt x="3097742" y="1868106"/>
                </a:lnTo>
                <a:lnTo>
                  <a:pt x="3104083" y="1857168"/>
                </a:lnTo>
                <a:lnTo>
                  <a:pt x="3011091" y="1803260"/>
                </a:lnTo>
                <a:cubicBezTo>
                  <a:pt x="2983819" y="1816679"/>
                  <a:pt x="2959042" y="1827901"/>
                  <a:pt x="2936770" y="1836911"/>
                </a:cubicBezTo>
                <a:cubicBezTo>
                  <a:pt x="2914491" y="1845924"/>
                  <a:pt x="2881472" y="1837746"/>
                  <a:pt x="2837709" y="1812377"/>
                </a:cubicBezTo>
                <a:lnTo>
                  <a:pt x="2847223" y="1795964"/>
                </a:lnTo>
                <a:lnTo>
                  <a:pt x="2836285" y="1789623"/>
                </a:lnTo>
                <a:lnTo>
                  <a:pt x="2791889" y="1866207"/>
                </a:lnTo>
                <a:cubicBezTo>
                  <a:pt x="2812606" y="1897705"/>
                  <a:pt x="2828291" y="1918978"/>
                  <a:pt x="2838937" y="1930023"/>
                </a:cubicBezTo>
                <a:cubicBezTo>
                  <a:pt x="2849587" y="1941071"/>
                  <a:pt x="2854518" y="1968291"/>
                  <a:pt x="2853726" y="2011682"/>
                </a:cubicBezTo>
                <a:lnTo>
                  <a:pt x="2870134" y="2021193"/>
                </a:lnTo>
                <a:cubicBezTo>
                  <a:pt x="2855916" y="2037313"/>
                  <a:pt x="2829556" y="2051267"/>
                  <a:pt x="2791056" y="2063051"/>
                </a:cubicBezTo>
                <a:cubicBezTo>
                  <a:pt x="2752553" y="2074839"/>
                  <a:pt x="2722545" y="2086678"/>
                  <a:pt x="2701036" y="2098571"/>
                </a:cubicBezTo>
                <a:lnTo>
                  <a:pt x="2679154" y="2085886"/>
                </a:lnTo>
                <a:lnTo>
                  <a:pt x="2618903" y="2189821"/>
                </a:lnTo>
                <a:lnTo>
                  <a:pt x="2640785" y="2202506"/>
                </a:lnTo>
                <a:cubicBezTo>
                  <a:pt x="2630583" y="2245315"/>
                  <a:pt x="2631377" y="2285969"/>
                  <a:pt x="2643166" y="2324471"/>
                </a:cubicBezTo>
                <a:cubicBezTo>
                  <a:pt x="2654947" y="2362976"/>
                  <a:pt x="2647579" y="2413512"/>
                  <a:pt x="2621049" y="2476091"/>
                </a:cubicBezTo>
                <a:cubicBezTo>
                  <a:pt x="2584949" y="2479525"/>
                  <a:pt x="2557678" y="2492951"/>
                  <a:pt x="2539231" y="2516366"/>
                </a:cubicBezTo>
                <a:cubicBezTo>
                  <a:pt x="2520786" y="2539776"/>
                  <a:pt x="2501811" y="2564102"/>
                  <a:pt x="2482312" y="2589341"/>
                </a:cubicBezTo>
                <a:cubicBezTo>
                  <a:pt x="2462809" y="2614577"/>
                  <a:pt x="2437982" y="2634293"/>
                  <a:pt x="2407829" y="2648482"/>
                </a:cubicBezTo>
                <a:cubicBezTo>
                  <a:pt x="2377676" y="2662671"/>
                  <a:pt x="2333609" y="2665144"/>
                  <a:pt x="2275632" y="2655896"/>
                </a:cubicBezTo>
                <a:lnTo>
                  <a:pt x="2250265" y="2699655"/>
                </a:lnTo>
                <a:lnTo>
                  <a:pt x="2261204" y="2705996"/>
                </a:lnTo>
                <a:lnTo>
                  <a:pt x="2248519" y="2727878"/>
                </a:lnTo>
                <a:lnTo>
                  <a:pt x="2281343" y="2746907"/>
                </a:lnTo>
                <a:cubicBezTo>
                  <a:pt x="2281343" y="2746907"/>
                  <a:pt x="2279702" y="2758136"/>
                  <a:pt x="2276427" y="2780599"/>
                </a:cubicBezTo>
                <a:lnTo>
                  <a:pt x="2309247" y="2799625"/>
                </a:lnTo>
                <a:cubicBezTo>
                  <a:pt x="2312313" y="2811149"/>
                  <a:pt x="2313318" y="2817823"/>
                  <a:pt x="2312262" y="2819644"/>
                </a:cubicBezTo>
                <a:cubicBezTo>
                  <a:pt x="2311203" y="2821470"/>
                  <a:pt x="2310385" y="2827080"/>
                  <a:pt x="2309804" y="2836490"/>
                </a:cubicBezTo>
                <a:lnTo>
                  <a:pt x="2342624" y="2855516"/>
                </a:lnTo>
                <a:cubicBezTo>
                  <a:pt x="2336280" y="2866459"/>
                  <a:pt x="2335408" y="2880568"/>
                  <a:pt x="2340010" y="2897851"/>
                </a:cubicBezTo>
                <a:lnTo>
                  <a:pt x="2356418" y="2907363"/>
                </a:lnTo>
                <a:lnTo>
                  <a:pt x="2337392" y="2940183"/>
                </a:lnTo>
                <a:lnTo>
                  <a:pt x="2348335" y="2946526"/>
                </a:lnTo>
                <a:cubicBezTo>
                  <a:pt x="2344474" y="2978397"/>
                  <a:pt x="2335437" y="3002393"/>
                  <a:pt x="2321219" y="3018513"/>
                </a:cubicBezTo>
                <a:cubicBezTo>
                  <a:pt x="2307001" y="3034632"/>
                  <a:pt x="2303726" y="3057095"/>
                  <a:pt x="2311390" y="3085899"/>
                </a:cubicBezTo>
                <a:lnTo>
                  <a:pt x="2301878" y="3102307"/>
                </a:lnTo>
                <a:lnTo>
                  <a:pt x="2372988" y="3143530"/>
                </a:lnTo>
                <a:cubicBezTo>
                  <a:pt x="2380283" y="3147759"/>
                  <a:pt x="2382490" y="3150261"/>
                  <a:pt x="2379608" y="3151024"/>
                </a:cubicBezTo>
                <a:cubicBezTo>
                  <a:pt x="2376727" y="3151794"/>
                  <a:pt x="2382291" y="3161110"/>
                  <a:pt x="2396298" y="3178971"/>
                </a:cubicBezTo>
                <a:lnTo>
                  <a:pt x="2358799" y="3281474"/>
                </a:lnTo>
                <a:lnTo>
                  <a:pt x="2342391" y="3271962"/>
                </a:lnTo>
                <a:lnTo>
                  <a:pt x="2288481" y="3364958"/>
                </a:lnTo>
                <a:cubicBezTo>
                  <a:pt x="2295190" y="3378595"/>
                  <a:pt x="2302958" y="3390405"/>
                  <a:pt x="2311789" y="3400392"/>
                </a:cubicBezTo>
                <a:cubicBezTo>
                  <a:pt x="2320613" y="3410381"/>
                  <a:pt x="2326560" y="3421135"/>
                  <a:pt x="2329626" y="3432660"/>
                </a:cubicBezTo>
                <a:lnTo>
                  <a:pt x="2310597" y="3465485"/>
                </a:lnTo>
                <a:lnTo>
                  <a:pt x="2332479" y="3478170"/>
                </a:lnTo>
                <a:cubicBezTo>
                  <a:pt x="2331314" y="3496982"/>
                  <a:pt x="2328856" y="3513829"/>
                  <a:pt x="2325106" y="3528703"/>
                </a:cubicBezTo>
                <a:cubicBezTo>
                  <a:pt x="2321354" y="3543583"/>
                  <a:pt x="2317837" y="3562255"/>
                  <a:pt x="2314565" y="3584713"/>
                </a:cubicBezTo>
                <a:lnTo>
                  <a:pt x="2325503" y="3591055"/>
                </a:lnTo>
                <a:lnTo>
                  <a:pt x="2287449" y="3656699"/>
                </a:lnTo>
                <a:lnTo>
                  <a:pt x="2303861" y="3666214"/>
                </a:lnTo>
                <a:lnTo>
                  <a:pt x="2284835" y="3699034"/>
                </a:lnTo>
                <a:lnTo>
                  <a:pt x="2301243" y="3708546"/>
                </a:lnTo>
                <a:lnTo>
                  <a:pt x="2250506" y="3796068"/>
                </a:lnTo>
                <a:lnTo>
                  <a:pt x="2266918" y="3805582"/>
                </a:lnTo>
                <a:lnTo>
                  <a:pt x="2146416" y="4013452"/>
                </a:lnTo>
                <a:lnTo>
                  <a:pt x="2130003" y="4003937"/>
                </a:lnTo>
                <a:lnTo>
                  <a:pt x="2104636" y="4047696"/>
                </a:lnTo>
                <a:lnTo>
                  <a:pt x="2088228" y="4038184"/>
                </a:lnTo>
                <a:lnTo>
                  <a:pt x="2034318" y="4131180"/>
                </a:lnTo>
                <a:lnTo>
                  <a:pt x="2017906" y="4121666"/>
                </a:lnTo>
                <a:lnTo>
                  <a:pt x="1944972" y="4247478"/>
                </a:lnTo>
                <a:lnTo>
                  <a:pt x="1934034" y="4241136"/>
                </a:lnTo>
                <a:cubicBezTo>
                  <a:pt x="1920767" y="4272428"/>
                  <a:pt x="1906058" y="4304100"/>
                  <a:pt x="1889916" y="4336153"/>
                </a:cubicBezTo>
                <a:cubicBezTo>
                  <a:pt x="1873768" y="4368207"/>
                  <a:pt x="1856181" y="4400645"/>
                  <a:pt x="1837152" y="4433469"/>
                </a:cubicBezTo>
                <a:lnTo>
                  <a:pt x="1853564" y="4442984"/>
                </a:lnTo>
                <a:cubicBezTo>
                  <a:pt x="1852400" y="4461796"/>
                  <a:pt x="1849418" y="4479556"/>
                  <a:pt x="1844605" y="4496254"/>
                </a:cubicBezTo>
                <a:cubicBezTo>
                  <a:pt x="1839797" y="4512955"/>
                  <a:pt x="1835752" y="4532538"/>
                  <a:pt x="1832477" y="4555001"/>
                </a:cubicBezTo>
                <a:lnTo>
                  <a:pt x="1848889" y="4564515"/>
                </a:lnTo>
                <a:lnTo>
                  <a:pt x="1829863" y="4597336"/>
                </a:lnTo>
                <a:lnTo>
                  <a:pt x="1846271" y="4606848"/>
                </a:lnTo>
                <a:lnTo>
                  <a:pt x="1805046" y="4677962"/>
                </a:lnTo>
                <a:lnTo>
                  <a:pt x="1815989" y="4684306"/>
                </a:lnTo>
                <a:cubicBezTo>
                  <a:pt x="1810595" y="4710414"/>
                  <a:pt x="1802616" y="4732584"/>
                  <a:pt x="1792046" y="4750818"/>
                </a:cubicBezTo>
                <a:cubicBezTo>
                  <a:pt x="1781476" y="4769052"/>
                  <a:pt x="1775609" y="4787579"/>
                  <a:pt x="1774444" y="4806392"/>
                </a:cubicBezTo>
                <a:lnTo>
                  <a:pt x="1785387" y="4812735"/>
                </a:lnTo>
                <a:lnTo>
                  <a:pt x="1769217" y="4891061"/>
                </a:lnTo>
                <a:lnTo>
                  <a:pt x="1747335" y="4878376"/>
                </a:lnTo>
                <a:lnTo>
                  <a:pt x="1639518" y="5064363"/>
                </a:lnTo>
                <a:cubicBezTo>
                  <a:pt x="1635870" y="5062249"/>
                  <a:pt x="1630256" y="5061428"/>
                  <a:pt x="1622672" y="5061905"/>
                </a:cubicBezTo>
                <a:cubicBezTo>
                  <a:pt x="1615088" y="5062382"/>
                  <a:pt x="1606591" y="5062324"/>
                  <a:pt x="1597186" y="5061745"/>
                </a:cubicBezTo>
                <a:lnTo>
                  <a:pt x="1571816" y="5105508"/>
                </a:lnTo>
                <a:lnTo>
                  <a:pt x="1560873" y="5099165"/>
                </a:lnTo>
                <a:lnTo>
                  <a:pt x="1545017" y="5126516"/>
                </a:lnTo>
                <a:cubicBezTo>
                  <a:pt x="1533497" y="5129584"/>
                  <a:pt x="1521593" y="5131207"/>
                  <a:pt x="1509305" y="5131392"/>
                </a:cubicBezTo>
                <a:cubicBezTo>
                  <a:pt x="1497015" y="5131580"/>
                  <a:pt x="1486169" y="5131377"/>
                  <a:pt x="1476759" y="5130796"/>
                </a:cubicBezTo>
                <a:lnTo>
                  <a:pt x="1470415" y="5141739"/>
                </a:lnTo>
                <a:cubicBezTo>
                  <a:pt x="1440082" y="5143643"/>
                  <a:pt x="1421265" y="5142475"/>
                  <a:pt x="1413974" y="5138249"/>
                </a:cubicBezTo>
                <a:lnTo>
                  <a:pt x="1398118" y="5165600"/>
                </a:lnTo>
                <a:lnTo>
                  <a:pt x="1376237" y="5152915"/>
                </a:lnTo>
                <a:lnTo>
                  <a:pt x="1357208" y="5185740"/>
                </a:lnTo>
                <a:lnTo>
                  <a:pt x="1346269" y="5179398"/>
                </a:lnTo>
                <a:cubicBezTo>
                  <a:pt x="1335699" y="5197632"/>
                  <a:pt x="1322063" y="5204342"/>
                  <a:pt x="1305362" y="5199534"/>
                </a:cubicBezTo>
                <a:lnTo>
                  <a:pt x="1212366" y="5145623"/>
                </a:lnTo>
                <a:cubicBezTo>
                  <a:pt x="1201795" y="5163858"/>
                  <a:pt x="1179282" y="5169077"/>
                  <a:pt x="1144824" y="5161283"/>
                </a:cubicBezTo>
                <a:cubicBezTo>
                  <a:pt x="1110361" y="5153486"/>
                  <a:pt x="1081904" y="5147947"/>
                  <a:pt x="1059441" y="5144672"/>
                </a:cubicBezTo>
                <a:lnTo>
                  <a:pt x="1072126" y="5122790"/>
                </a:lnTo>
                <a:lnTo>
                  <a:pt x="1006485" y="5084738"/>
                </a:lnTo>
                <a:lnTo>
                  <a:pt x="1012826" y="5073799"/>
                </a:lnTo>
                <a:lnTo>
                  <a:pt x="985475" y="5057944"/>
                </a:lnTo>
                <a:lnTo>
                  <a:pt x="998160" y="5036062"/>
                </a:lnTo>
                <a:lnTo>
                  <a:pt x="943458" y="5004351"/>
                </a:lnTo>
                <a:lnTo>
                  <a:pt x="949799" y="4993413"/>
                </a:lnTo>
                <a:lnTo>
                  <a:pt x="906036" y="4968043"/>
                </a:lnTo>
                <a:lnTo>
                  <a:pt x="915550" y="4951631"/>
                </a:lnTo>
                <a:lnTo>
                  <a:pt x="882730" y="4932605"/>
                </a:lnTo>
                <a:cubicBezTo>
                  <a:pt x="859899" y="4904754"/>
                  <a:pt x="847384" y="4878011"/>
                  <a:pt x="845192" y="4852373"/>
                </a:cubicBezTo>
                <a:cubicBezTo>
                  <a:pt x="842995" y="4826744"/>
                  <a:pt x="832602" y="4796351"/>
                  <a:pt x="813992" y="4761207"/>
                </a:cubicBezTo>
                <a:lnTo>
                  <a:pt x="839362" y="4717444"/>
                </a:lnTo>
                <a:lnTo>
                  <a:pt x="828423" y="4711103"/>
                </a:lnTo>
                <a:lnTo>
                  <a:pt x="844279" y="4683752"/>
                </a:lnTo>
                <a:lnTo>
                  <a:pt x="822397" y="4671067"/>
                </a:lnTo>
                <a:lnTo>
                  <a:pt x="847767" y="4627304"/>
                </a:lnTo>
                <a:cubicBezTo>
                  <a:pt x="843751" y="4600614"/>
                  <a:pt x="839536" y="4584773"/>
                  <a:pt x="835123" y="4579781"/>
                </a:cubicBezTo>
                <a:cubicBezTo>
                  <a:pt x="830708" y="4574782"/>
                  <a:pt x="835903" y="4559523"/>
                  <a:pt x="850700" y="4533997"/>
                </a:cubicBezTo>
                <a:cubicBezTo>
                  <a:pt x="863385" y="4512116"/>
                  <a:pt x="876835" y="4493112"/>
                  <a:pt x="891051" y="4476997"/>
                </a:cubicBezTo>
                <a:cubicBezTo>
                  <a:pt x="905271" y="4460873"/>
                  <a:pt x="916605" y="4445521"/>
                  <a:pt x="925063" y="4430930"/>
                </a:cubicBezTo>
                <a:cubicBezTo>
                  <a:pt x="931404" y="4419992"/>
                  <a:pt x="935395" y="4408908"/>
                  <a:pt x="937033" y="4397676"/>
                </a:cubicBezTo>
                <a:cubicBezTo>
                  <a:pt x="938671" y="4386445"/>
                  <a:pt x="941606" y="4377183"/>
                  <a:pt x="945833" y="4369892"/>
                </a:cubicBezTo>
                <a:cubicBezTo>
                  <a:pt x="863487" y="4327029"/>
                  <a:pt x="784261" y="4287192"/>
                  <a:pt x="708154" y="4250380"/>
                </a:cubicBezTo>
                <a:cubicBezTo>
                  <a:pt x="632048" y="4213568"/>
                  <a:pt x="553589" y="4176615"/>
                  <a:pt x="472779" y="4139510"/>
                </a:cubicBezTo>
                <a:lnTo>
                  <a:pt x="482293" y="4123098"/>
                </a:lnTo>
                <a:lnTo>
                  <a:pt x="449473" y="4104072"/>
                </a:lnTo>
                <a:cubicBezTo>
                  <a:pt x="454860" y="4077966"/>
                  <a:pt x="455258" y="4056268"/>
                  <a:pt x="450660" y="4038988"/>
                </a:cubicBezTo>
                <a:lnTo>
                  <a:pt x="330318" y="3969225"/>
                </a:lnTo>
                <a:lnTo>
                  <a:pt x="339832" y="3952813"/>
                </a:lnTo>
                <a:lnTo>
                  <a:pt x="290599" y="3924273"/>
                </a:lnTo>
                <a:cubicBezTo>
                  <a:pt x="289066" y="3918510"/>
                  <a:pt x="291760" y="3905457"/>
                  <a:pt x="298682" y="3885109"/>
                </a:cubicBezTo>
                <a:lnTo>
                  <a:pt x="243980" y="3853398"/>
                </a:lnTo>
                <a:lnTo>
                  <a:pt x="250324" y="3842454"/>
                </a:lnTo>
                <a:cubicBezTo>
                  <a:pt x="249374" y="3827290"/>
                  <a:pt x="247509" y="3811594"/>
                  <a:pt x="244736" y="3795366"/>
                </a:cubicBezTo>
                <a:cubicBezTo>
                  <a:pt x="241960" y="3779142"/>
                  <a:pt x="245094" y="3759031"/>
                  <a:pt x="254132" y="3735035"/>
                </a:cubicBezTo>
                <a:cubicBezTo>
                  <a:pt x="239545" y="3726579"/>
                  <a:pt x="221839" y="3715097"/>
                  <a:pt x="201014" y="3700591"/>
                </a:cubicBezTo>
                <a:cubicBezTo>
                  <a:pt x="180191" y="3686080"/>
                  <a:pt x="159893" y="3670663"/>
                  <a:pt x="140126" y="3654330"/>
                </a:cubicBezTo>
                <a:cubicBezTo>
                  <a:pt x="120363" y="3638000"/>
                  <a:pt x="105828" y="3621050"/>
                  <a:pt x="96522" y="3603474"/>
                </a:cubicBezTo>
                <a:cubicBezTo>
                  <a:pt x="87221" y="3585902"/>
                  <a:pt x="86802" y="3569821"/>
                  <a:pt x="95258" y="3555235"/>
                </a:cubicBezTo>
                <a:cubicBezTo>
                  <a:pt x="99487" y="3547940"/>
                  <a:pt x="108560" y="3538585"/>
                  <a:pt x="122486" y="3527169"/>
                </a:cubicBezTo>
                <a:cubicBezTo>
                  <a:pt x="136415" y="3515756"/>
                  <a:pt x="147606" y="3502749"/>
                  <a:pt x="156061" y="3488163"/>
                </a:cubicBezTo>
                <a:cubicBezTo>
                  <a:pt x="166632" y="3469929"/>
                  <a:pt x="167121" y="3454381"/>
                  <a:pt x="157527" y="3441512"/>
                </a:cubicBezTo>
                <a:cubicBezTo>
                  <a:pt x="147935" y="3428639"/>
                  <a:pt x="141606" y="3416446"/>
                  <a:pt x="138540" y="3404921"/>
                </a:cubicBezTo>
                <a:lnTo>
                  <a:pt x="157566" y="3372101"/>
                </a:lnTo>
                <a:lnTo>
                  <a:pt x="141158" y="3362589"/>
                </a:lnTo>
                <a:cubicBezTo>
                  <a:pt x="133494" y="3333785"/>
                  <a:pt x="124481" y="3311506"/>
                  <a:pt x="114122" y="3295759"/>
                </a:cubicBezTo>
                <a:cubicBezTo>
                  <a:pt x="103765" y="3280008"/>
                  <a:pt x="93643" y="3268050"/>
                  <a:pt x="83760" y="3259887"/>
                </a:cubicBezTo>
                <a:cubicBezTo>
                  <a:pt x="73876" y="3251717"/>
                  <a:pt x="63993" y="3243555"/>
                  <a:pt x="54106" y="3235389"/>
                </a:cubicBezTo>
                <a:cubicBezTo>
                  <a:pt x="44226" y="3227222"/>
                  <a:pt x="36986" y="3214501"/>
                  <a:pt x="32387" y="3197214"/>
                </a:cubicBezTo>
                <a:lnTo>
                  <a:pt x="15979" y="3187702"/>
                </a:lnTo>
                <a:lnTo>
                  <a:pt x="69886" y="3094711"/>
                </a:lnTo>
                <a:cubicBezTo>
                  <a:pt x="81406" y="3091642"/>
                  <a:pt x="101333" y="3082489"/>
                  <a:pt x="129663" y="3067236"/>
                </a:cubicBezTo>
                <a:cubicBezTo>
                  <a:pt x="157990" y="3051989"/>
                  <a:pt x="178498" y="3033425"/>
                  <a:pt x="191180" y="3011549"/>
                </a:cubicBezTo>
                <a:cubicBezTo>
                  <a:pt x="195410" y="3004253"/>
                  <a:pt x="198193" y="2997342"/>
                  <a:pt x="199545" y="2990813"/>
                </a:cubicBezTo>
                <a:cubicBezTo>
                  <a:pt x="200893" y="2984288"/>
                  <a:pt x="202621" y="2979198"/>
                  <a:pt x="204735" y="2975551"/>
                </a:cubicBezTo>
                <a:lnTo>
                  <a:pt x="184600" y="2934643"/>
                </a:lnTo>
                <a:lnTo>
                  <a:pt x="200453" y="2907296"/>
                </a:lnTo>
                <a:cubicBezTo>
                  <a:pt x="157857" y="2863109"/>
                  <a:pt x="149532" y="2814434"/>
                  <a:pt x="175481" y="2761265"/>
                </a:cubicBezTo>
                <a:cubicBezTo>
                  <a:pt x="183358" y="2756084"/>
                  <a:pt x="189120" y="2754551"/>
                  <a:pt x="192768" y="2756665"/>
                </a:cubicBezTo>
                <a:cubicBezTo>
                  <a:pt x="196411" y="2758777"/>
                  <a:pt x="199293" y="2758014"/>
                  <a:pt x="201407" y="2754367"/>
                </a:cubicBezTo>
                <a:lnTo>
                  <a:pt x="195938" y="2751196"/>
                </a:lnTo>
                <a:cubicBezTo>
                  <a:pt x="192291" y="2749082"/>
                  <a:pt x="193635" y="2742554"/>
                  <a:pt x="199976" y="2731615"/>
                </a:cubicBezTo>
                <a:cubicBezTo>
                  <a:pt x="202091" y="2727968"/>
                  <a:pt x="207853" y="2726434"/>
                  <a:pt x="217260" y="2727020"/>
                </a:cubicBezTo>
                <a:lnTo>
                  <a:pt x="259595" y="2729634"/>
                </a:lnTo>
                <a:cubicBezTo>
                  <a:pt x="267472" y="2724453"/>
                  <a:pt x="279575" y="2711981"/>
                  <a:pt x="295903" y="2692212"/>
                </a:cubicBezTo>
                <a:cubicBezTo>
                  <a:pt x="312236" y="2672445"/>
                  <a:pt x="325688" y="2653448"/>
                  <a:pt x="336259" y="2635214"/>
                </a:cubicBezTo>
                <a:lnTo>
                  <a:pt x="352114" y="2607863"/>
                </a:lnTo>
                <a:lnTo>
                  <a:pt x="335702" y="2598348"/>
                </a:lnTo>
                <a:lnTo>
                  <a:pt x="348387" y="2576467"/>
                </a:lnTo>
                <a:lnTo>
                  <a:pt x="331974" y="2566952"/>
                </a:lnTo>
                <a:lnTo>
                  <a:pt x="363685" y="2512251"/>
                </a:lnTo>
                <a:lnTo>
                  <a:pt x="347277" y="2502739"/>
                </a:lnTo>
                <a:cubicBezTo>
                  <a:pt x="348438" y="2483923"/>
                  <a:pt x="353248" y="2467218"/>
                  <a:pt x="361704" y="2452632"/>
                </a:cubicBezTo>
                <a:cubicBezTo>
                  <a:pt x="370157" y="2438050"/>
                  <a:pt x="377850" y="2420582"/>
                  <a:pt x="384772" y="2400233"/>
                </a:cubicBezTo>
                <a:lnTo>
                  <a:pt x="377004" y="2388423"/>
                </a:lnTo>
                <a:cubicBezTo>
                  <a:pt x="358771" y="2377852"/>
                  <a:pt x="340009" y="2368193"/>
                  <a:pt x="320718" y="2359444"/>
                </a:cubicBezTo>
                <a:cubicBezTo>
                  <a:pt x="301429" y="2350696"/>
                  <a:pt x="280838" y="2339982"/>
                  <a:pt x="258961" y="2327299"/>
                </a:cubicBezTo>
                <a:lnTo>
                  <a:pt x="258404" y="2290434"/>
                </a:lnTo>
                <a:lnTo>
                  <a:pt x="231053" y="2274579"/>
                </a:lnTo>
                <a:lnTo>
                  <a:pt x="237394" y="2263640"/>
                </a:lnTo>
                <a:lnTo>
                  <a:pt x="182692" y="2231929"/>
                </a:lnTo>
                <a:cubicBezTo>
                  <a:pt x="191150" y="2217338"/>
                  <a:pt x="193844" y="2204285"/>
                  <a:pt x="190782" y="2192763"/>
                </a:cubicBezTo>
                <a:lnTo>
                  <a:pt x="163431" y="2176908"/>
                </a:lnTo>
                <a:lnTo>
                  <a:pt x="140755" y="2039521"/>
                </a:lnTo>
                <a:lnTo>
                  <a:pt x="129812" y="2033177"/>
                </a:lnTo>
                <a:lnTo>
                  <a:pt x="167867" y="1967532"/>
                </a:lnTo>
                <a:lnTo>
                  <a:pt x="151459" y="1958020"/>
                </a:lnTo>
                <a:lnTo>
                  <a:pt x="170485" y="1925200"/>
                </a:lnTo>
                <a:lnTo>
                  <a:pt x="154073" y="1915686"/>
                </a:lnTo>
                <a:lnTo>
                  <a:pt x="179442" y="1871922"/>
                </a:lnTo>
                <a:lnTo>
                  <a:pt x="163034" y="1862411"/>
                </a:lnTo>
                <a:cubicBezTo>
                  <a:pt x="165941" y="1815372"/>
                  <a:pt x="150217" y="1779461"/>
                  <a:pt x="115860" y="1754677"/>
                </a:cubicBezTo>
                <a:cubicBezTo>
                  <a:pt x="81509" y="1729885"/>
                  <a:pt x="47735" y="1695691"/>
                  <a:pt x="14542" y="1652087"/>
                </a:cubicBezTo>
                <a:cubicBezTo>
                  <a:pt x="38170" y="1636549"/>
                  <a:pt x="60352" y="1621396"/>
                  <a:pt x="81098" y="1606621"/>
                </a:cubicBezTo>
                <a:cubicBezTo>
                  <a:pt x="101842" y="1591851"/>
                  <a:pt x="123842" y="1564405"/>
                  <a:pt x="147097" y="1524290"/>
                </a:cubicBezTo>
                <a:cubicBezTo>
                  <a:pt x="139431" y="1495490"/>
                  <a:pt x="137529" y="1465152"/>
                  <a:pt x="141386" y="1433280"/>
                </a:cubicBezTo>
                <a:cubicBezTo>
                  <a:pt x="123152" y="1422709"/>
                  <a:pt x="104242" y="1415404"/>
                  <a:pt x="84664" y="1411361"/>
                </a:cubicBezTo>
                <a:cubicBezTo>
                  <a:pt x="65081" y="1407316"/>
                  <a:pt x="47997" y="1401069"/>
                  <a:pt x="33411" y="1392614"/>
                </a:cubicBezTo>
                <a:cubicBezTo>
                  <a:pt x="4234" y="1375700"/>
                  <a:pt x="-5833" y="1355249"/>
                  <a:pt x="3207" y="1331249"/>
                </a:cubicBezTo>
                <a:cubicBezTo>
                  <a:pt x="12242" y="1307257"/>
                  <a:pt x="22335" y="1281439"/>
                  <a:pt x="33486" y="1253795"/>
                </a:cubicBezTo>
                <a:cubicBezTo>
                  <a:pt x="67471" y="1254008"/>
                  <a:pt x="96514" y="1250133"/>
                  <a:pt x="120616" y="1242183"/>
                </a:cubicBezTo>
                <a:cubicBezTo>
                  <a:pt x="144717" y="1234227"/>
                  <a:pt x="167335" y="1212013"/>
                  <a:pt x="188476" y="1175545"/>
                </a:cubicBezTo>
                <a:lnTo>
                  <a:pt x="166598" y="1162863"/>
                </a:lnTo>
                <a:lnTo>
                  <a:pt x="204650" y="1097223"/>
                </a:lnTo>
                <a:cubicBezTo>
                  <a:pt x="201002" y="1095108"/>
                  <a:pt x="195056" y="1084353"/>
                  <a:pt x="186814" y="1064955"/>
                </a:cubicBezTo>
                <a:lnTo>
                  <a:pt x="205840" y="1032134"/>
                </a:lnTo>
                <a:lnTo>
                  <a:pt x="189427" y="1022620"/>
                </a:lnTo>
                <a:cubicBezTo>
                  <a:pt x="199998" y="1004386"/>
                  <a:pt x="202456" y="987540"/>
                  <a:pt x="196798" y="972079"/>
                </a:cubicBezTo>
                <a:cubicBezTo>
                  <a:pt x="191145" y="956621"/>
                  <a:pt x="184964" y="942074"/>
                  <a:pt x="178247" y="928439"/>
                </a:cubicBezTo>
                <a:cubicBezTo>
                  <a:pt x="171538" y="914803"/>
                  <a:pt x="166936" y="897520"/>
                  <a:pt x="164455" y="876588"/>
                </a:cubicBezTo>
                <a:cubicBezTo>
                  <a:pt x="161972" y="855661"/>
                  <a:pt x="169184" y="830606"/>
                  <a:pt x="186095" y="801434"/>
                </a:cubicBezTo>
                <a:cubicBezTo>
                  <a:pt x="188210" y="797786"/>
                  <a:pt x="207315" y="794247"/>
                  <a:pt x="243415" y="790813"/>
                </a:cubicBezTo>
                <a:lnTo>
                  <a:pt x="306200" y="783359"/>
                </a:lnTo>
                <a:lnTo>
                  <a:pt x="350596" y="706776"/>
                </a:lnTo>
                <a:lnTo>
                  <a:pt x="389764" y="714861"/>
                </a:lnTo>
                <a:cubicBezTo>
                  <a:pt x="405511" y="704502"/>
                  <a:pt x="417466" y="694384"/>
                  <a:pt x="425636" y="684500"/>
                </a:cubicBezTo>
                <a:cubicBezTo>
                  <a:pt x="433799" y="674617"/>
                  <a:pt x="443165" y="660559"/>
                  <a:pt x="453736" y="642325"/>
                </a:cubicBezTo>
                <a:cubicBezTo>
                  <a:pt x="470650" y="613148"/>
                  <a:pt x="479687" y="589152"/>
                  <a:pt x="480852" y="570339"/>
                </a:cubicBezTo>
                <a:cubicBezTo>
                  <a:pt x="482012" y="551523"/>
                  <a:pt x="480823" y="532563"/>
                  <a:pt x="477284" y="513457"/>
                </a:cubicBezTo>
                <a:cubicBezTo>
                  <a:pt x="473741" y="494348"/>
                  <a:pt x="472024" y="476299"/>
                  <a:pt x="472130" y="459312"/>
                </a:cubicBezTo>
                <a:cubicBezTo>
                  <a:pt x="472234" y="442318"/>
                  <a:pt x="479685" y="421059"/>
                  <a:pt x="494485" y="395529"/>
                </a:cubicBezTo>
                <a:cubicBezTo>
                  <a:pt x="509654" y="394582"/>
                  <a:pt x="544405" y="397673"/>
                  <a:pt x="598734" y="404806"/>
                </a:cubicBezTo>
                <a:cubicBezTo>
                  <a:pt x="653067" y="411942"/>
                  <a:pt x="683114" y="414740"/>
                  <a:pt x="688877" y="413207"/>
                </a:cubicBezTo>
                <a:lnTo>
                  <a:pt x="726929" y="347566"/>
                </a:lnTo>
                <a:cubicBezTo>
                  <a:pt x="744794" y="333561"/>
                  <a:pt x="765628" y="324933"/>
                  <a:pt x="789440" y="321683"/>
                </a:cubicBezTo>
                <a:cubicBezTo>
                  <a:pt x="813248" y="318430"/>
                  <a:pt x="833792" y="314508"/>
                  <a:pt x="851079" y="309909"/>
                </a:cubicBezTo>
                <a:cubicBezTo>
                  <a:pt x="854354" y="287446"/>
                  <a:pt x="856863" y="262105"/>
                  <a:pt x="858609" y="233882"/>
                </a:cubicBezTo>
                <a:cubicBezTo>
                  <a:pt x="860351" y="205657"/>
                  <a:pt x="866508" y="182431"/>
                  <a:pt x="877079" y="164197"/>
                </a:cubicBezTo>
                <a:cubicBezTo>
                  <a:pt x="896105" y="131377"/>
                  <a:pt x="934319" y="124294"/>
                  <a:pt x="991717" y="142948"/>
                </a:cubicBezTo>
                <a:lnTo>
                  <a:pt x="982202" y="159360"/>
                </a:lnTo>
                <a:lnTo>
                  <a:pt x="1091606" y="222782"/>
                </a:lnTo>
                <a:cubicBezTo>
                  <a:pt x="1122525" y="211471"/>
                  <a:pt x="1152533" y="199631"/>
                  <a:pt x="1181626" y="187261"/>
                </a:cubicBezTo>
                <a:cubicBezTo>
                  <a:pt x="1210720" y="174898"/>
                  <a:pt x="1242073" y="156531"/>
                  <a:pt x="1275690" y="132169"/>
                </a:cubicBezTo>
                <a:lnTo>
                  <a:pt x="1319449" y="157536"/>
                </a:lnTo>
                <a:lnTo>
                  <a:pt x="1328963" y="141124"/>
                </a:lnTo>
                <a:cubicBezTo>
                  <a:pt x="1354120" y="131346"/>
                  <a:pt x="1374577" y="121277"/>
                  <a:pt x="1390324" y="110918"/>
                </a:cubicBezTo>
                <a:cubicBezTo>
                  <a:pt x="1406075" y="100560"/>
                  <a:pt x="1421826" y="90203"/>
                  <a:pt x="1437575" y="79839"/>
                </a:cubicBezTo>
                <a:cubicBezTo>
                  <a:pt x="1453326" y="69482"/>
                  <a:pt x="1472573" y="63591"/>
                  <a:pt x="1495329" y="62162"/>
                </a:cubicBezTo>
                <a:cubicBezTo>
                  <a:pt x="1518083" y="60738"/>
                  <a:pt x="1547981" y="65890"/>
                  <a:pt x="1585031" y="77620"/>
                </a:cubicBezTo>
                <a:lnTo>
                  <a:pt x="1575517" y="94033"/>
                </a:lnTo>
                <a:lnTo>
                  <a:pt x="1608337" y="113059"/>
                </a:lnTo>
                <a:lnTo>
                  <a:pt x="1601996" y="123997"/>
                </a:lnTo>
                <a:cubicBezTo>
                  <a:pt x="1613886" y="145511"/>
                  <a:pt x="1628422" y="162461"/>
                  <a:pt x="1645599" y="174853"/>
                </a:cubicBezTo>
                <a:cubicBezTo>
                  <a:pt x="1662775" y="187249"/>
                  <a:pt x="1685954" y="201904"/>
                  <a:pt x="1715127" y="218815"/>
                </a:cubicBezTo>
                <a:cubicBezTo>
                  <a:pt x="1727230" y="206343"/>
                  <a:pt x="1735396" y="196456"/>
                  <a:pt x="1739623" y="189166"/>
                </a:cubicBezTo>
                <a:cubicBezTo>
                  <a:pt x="1743852" y="181870"/>
                  <a:pt x="1753840" y="173046"/>
                  <a:pt x="1769592" y="162689"/>
                </a:cubicBezTo>
                <a:lnTo>
                  <a:pt x="1785999" y="172201"/>
                </a:lnTo>
                <a:cubicBezTo>
                  <a:pt x="1811742" y="153015"/>
                  <a:pt x="1828547" y="140829"/>
                  <a:pt x="1836421" y="135653"/>
                </a:cubicBezTo>
                <a:cubicBezTo>
                  <a:pt x="1844298" y="130472"/>
                  <a:pt x="1868295" y="139509"/>
                  <a:pt x="1908406" y="162762"/>
                </a:cubicBezTo>
                <a:cubicBezTo>
                  <a:pt x="1913005" y="180049"/>
                  <a:pt x="1918423" y="191714"/>
                  <a:pt x="1924656" y="197767"/>
                </a:cubicBezTo>
                <a:cubicBezTo>
                  <a:pt x="1930895" y="203818"/>
                  <a:pt x="1942073" y="213954"/>
                  <a:pt x="1958195" y="228168"/>
                </a:cubicBezTo>
                <a:lnTo>
                  <a:pt x="1939167" y="260992"/>
                </a:lnTo>
                <a:lnTo>
                  <a:pt x="2026689" y="311729"/>
                </a:lnTo>
                <a:cubicBezTo>
                  <a:pt x="2076423" y="301578"/>
                  <a:pt x="2105467" y="297710"/>
                  <a:pt x="2113816" y="300111"/>
                </a:cubicBezTo>
                <a:cubicBezTo>
                  <a:pt x="2122168" y="302518"/>
                  <a:pt x="2137575" y="305359"/>
                  <a:pt x="2160038" y="308634"/>
                </a:cubicBezTo>
                <a:lnTo>
                  <a:pt x="2172723" y="286753"/>
                </a:lnTo>
                <a:cubicBezTo>
                  <a:pt x="2178478" y="285221"/>
                  <a:pt x="2186832" y="287625"/>
                  <a:pt x="2197771" y="293966"/>
                </a:cubicBezTo>
                <a:cubicBezTo>
                  <a:pt x="2216005" y="304536"/>
                  <a:pt x="2229774" y="318609"/>
                  <a:pt x="2239075" y="336182"/>
                </a:cubicBezTo>
                <a:cubicBezTo>
                  <a:pt x="2248377" y="353754"/>
                  <a:pt x="2254563" y="368304"/>
                  <a:pt x="2257624" y="379826"/>
                </a:cubicBezTo>
                <a:lnTo>
                  <a:pt x="2248113" y="396234"/>
                </a:lnTo>
                <a:lnTo>
                  <a:pt x="2330165" y="443800"/>
                </a:lnTo>
                <a:lnTo>
                  <a:pt x="2337064" y="469727"/>
                </a:lnTo>
                <a:cubicBezTo>
                  <a:pt x="2372212" y="451120"/>
                  <a:pt x="2401016" y="443457"/>
                  <a:pt x="2423476" y="446736"/>
                </a:cubicBezTo>
                <a:cubicBezTo>
                  <a:pt x="2445939" y="450011"/>
                  <a:pt x="2466961" y="453673"/>
                  <a:pt x="2486540" y="457716"/>
                </a:cubicBezTo>
                <a:cubicBezTo>
                  <a:pt x="2506123" y="461761"/>
                  <a:pt x="2526670" y="457835"/>
                  <a:pt x="2548179" y="445942"/>
                </a:cubicBezTo>
                <a:cubicBezTo>
                  <a:pt x="2569692" y="434051"/>
                  <a:pt x="2596302" y="400754"/>
                  <a:pt x="2628013" y="346052"/>
                </a:cubicBezTo>
                <a:lnTo>
                  <a:pt x="2617074" y="339711"/>
                </a:lnTo>
                <a:lnTo>
                  <a:pt x="2704120" y="214767"/>
                </a:lnTo>
                <a:cubicBezTo>
                  <a:pt x="2764794" y="210964"/>
                  <a:pt x="2807856" y="201818"/>
                  <a:pt x="2833305" y="187336"/>
                </a:cubicBezTo>
                <a:cubicBezTo>
                  <a:pt x="2858748" y="172856"/>
                  <a:pt x="2876180" y="165907"/>
                  <a:pt x="2885585" y="166486"/>
                </a:cubicBezTo>
                <a:lnTo>
                  <a:pt x="2904611" y="133666"/>
                </a:lnTo>
                <a:lnTo>
                  <a:pt x="2915554" y="140010"/>
                </a:lnTo>
                <a:lnTo>
                  <a:pt x="2950436" y="79838"/>
                </a:lnTo>
                <a:cubicBezTo>
                  <a:pt x="2978657" y="81578"/>
                  <a:pt x="2992770" y="82452"/>
                  <a:pt x="2992770" y="82452"/>
                </a:cubicBezTo>
                <a:cubicBezTo>
                  <a:pt x="3034260" y="52907"/>
                  <a:pt x="3064796" y="40157"/>
                  <a:pt x="3084374" y="44199"/>
                </a:cubicBezTo>
                <a:cubicBezTo>
                  <a:pt x="3103957" y="48244"/>
                  <a:pt x="3121041" y="54491"/>
                  <a:pt x="3135627" y="62947"/>
                </a:cubicBezTo>
                <a:cubicBezTo>
                  <a:pt x="3150218" y="71405"/>
                  <a:pt x="3165092" y="75154"/>
                  <a:pt x="3180262" y="74207"/>
                </a:cubicBezTo>
                <a:cubicBezTo>
                  <a:pt x="3195430" y="73253"/>
                  <a:pt x="3220114" y="55893"/>
                  <a:pt x="3254308" y="22119"/>
                </a:cubicBezTo>
                <a:cubicBezTo>
                  <a:pt x="3287707" y="31740"/>
                  <a:pt x="3304025" y="35109"/>
                  <a:pt x="3303262" y="32227"/>
                </a:cubicBezTo>
                <a:cubicBezTo>
                  <a:pt x="3302496" y="29349"/>
                  <a:pt x="3316511" y="24076"/>
                  <a:pt x="3345315" y="16412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5475835" y="4386138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 rot="10800000">
            <a:off x="6168915" y="2877743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371181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7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0208" y="1014007"/>
            <a:ext cx="3947240" cy="5078184"/>
          </a:xfrm>
          <a:custGeom>
            <a:avLst/>
            <a:gdLst>
              <a:gd name="connsiteX0" fmla="*/ 1875908 w 4925518"/>
              <a:gd name="connsiteY0" fmla="*/ 6207186 h 6336753"/>
              <a:gd name="connsiteX1" fmla="*/ 1901290 w 4925518"/>
              <a:gd name="connsiteY1" fmla="*/ 6217251 h 6336753"/>
              <a:gd name="connsiteX2" fmla="*/ 1912398 w 4925518"/>
              <a:gd name="connsiteY2" fmla="*/ 6214877 h 6336753"/>
              <a:gd name="connsiteX3" fmla="*/ 1913443 w 4925518"/>
              <a:gd name="connsiteY3" fmla="*/ 6237883 h 6336753"/>
              <a:gd name="connsiteX4" fmla="*/ 1906546 w 4925518"/>
              <a:gd name="connsiteY4" fmla="*/ 6278076 h 6336753"/>
              <a:gd name="connsiteX5" fmla="*/ 1887749 w 4925518"/>
              <a:gd name="connsiteY5" fmla="*/ 6316940 h 6336753"/>
              <a:gd name="connsiteX6" fmla="*/ 1849393 w 4925518"/>
              <a:gd name="connsiteY6" fmla="*/ 6336753 h 6336753"/>
              <a:gd name="connsiteX7" fmla="*/ 1833566 w 4925518"/>
              <a:gd name="connsiteY7" fmla="*/ 6262698 h 6336753"/>
              <a:gd name="connsiteX8" fmla="*/ 1875908 w 4925518"/>
              <a:gd name="connsiteY8" fmla="*/ 6207186 h 6336753"/>
              <a:gd name="connsiteX9" fmla="*/ 2240987 w 4925518"/>
              <a:gd name="connsiteY9" fmla="*/ 5958797 h 6336753"/>
              <a:gd name="connsiteX10" fmla="*/ 2277731 w 4925518"/>
              <a:gd name="connsiteY10" fmla="*/ 5985789 h 6336753"/>
              <a:gd name="connsiteX11" fmla="*/ 2311310 w 4925518"/>
              <a:gd name="connsiteY11" fmla="*/ 5997972 h 6336753"/>
              <a:gd name="connsiteX12" fmla="*/ 2316058 w 4925518"/>
              <a:gd name="connsiteY12" fmla="*/ 6020188 h 6336753"/>
              <a:gd name="connsiteX13" fmla="*/ 2357267 w 4925518"/>
              <a:gd name="connsiteY13" fmla="*/ 6104309 h 6336753"/>
              <a:gd name="connsiteX14" fmla="*/ 2349862 w 4925518"/>
              <a:gd name="connsiteY14" fmla="*/ 6105892 h 6336753"/>
              <a:gd name="connsiteX15" fmla="*/ 2326004 w 4925518"/>
              <a:gd name="connsiteY15" fmla="*/ 6211658 h 6336753"/>
              <a:gd name="connsiteX16" fmla="*/ 2296382 w 4925518"/>
              <a:gd name="connsiteY16" fmla="*/ 6217989 h 6336753"/>
              <a:gd name="connsiteX17" fmla="*/ 2237138 w 4925518"/>
              <a:gd name="connsiteY17" fmla="*/ 6230650 h 6336753"/>
              <a:gd name="connsiteX18" fmla="*/ 2181626 w 4925518"/>
              <a:gd name="connsiteY18" fmla="*/ 6188308 h 6336753"/>
              <a:gd name="connsiteX19" fmla="*/ 2174219 w 4925518"/>
              <a:gd name="connsiteY19" fmla="*/ 6189891 h 6336753"/>
              <a:gd name="connsiteX20" fmla="*/ 2147792 w 4925518"/>
              <a:gd name="connsiteY20" fmla="*/ 6156821 h 6336753"/>
              <a:gd name="connsiteX21" fmla="*/ 2125605 w 4925518"/>
              <a:gd name="connsiteY21" fmla="*/ 6107356 h 6336753"/>
              <a:gd name="connsiteX22" fmla="*/ 2125096 w 4925518"/>
              <a:gd name="connsiteY22" fmla="*/ 6068745 h 6336753"/>
              <a:gd name="connsiteX23" fmla="*/ 2131994 w 4925518"/>
              <a:gd name="connsiteY23" fmla="*/ 6028552 h 6336753"/>
              <a:gd name="connsiteX24" fmla="*/ 2146806 w 4925518"/>
              <a:gd name="connsiteY24" fmla="*/ 6025386 h 6336753"/>
              <a:gd name="connsiteX25" fmla="*/ 2175129 w 4925518"/>
              <a:gd name="connsiteY25" fmla="*/ 5976744 h 6336753"/>
              <a:gd name="connsiteX26" fmla="*/ 2240987 w 4925518"/>
              <a:gd name="connsiteY26" fmla="*/ 5958797 h 6336753"/>
              <a:gd name="connsiteX27" fmla="*/ 269492 w 4925518"/>
              <a:gd name="connsiteY27" fmla="*/ 5466382 h 6336753"/>
              <a:gd name="connsiteX28" fmla="*/ 283228 w 4925518"/>
              <a:gd name="connsiteY28" fmla="*/ 5494422 h 6336753"/>
              <a:gd name="connsiteX29" fmla="*/ 266806 w 4925518"/>
              <a:gd name="connsiteY29" fmla="*/ 5544394 h 6336753"/>
              <a:gd name="connsiteX30" fmla="*/ 244560 w 4925518"/>
              <a:gd name="connsiteY30" fmla="*/ 5603355 h 6336753"/>
              <a:gd name="connsiteX31" fmla="*/ 250891 w 4925518"/>
              <a:gd name="connsiteY31" fmla="*/ 5632978 h 6336753"/>
              <a:gd name="connsiteX32" fmla="*/ 231840 w 4925518"/>
              <a:gd name="connsiteY32" fmla="*/ 5652537 h 6336753"/>
              <a:gd name="connsiteX33" fmla="*/ 236588 w 4925518"/>
              <a:gd name="connsiteY33" fmla="*/ 5674754 h 6336753"/>
              <a:gd name="connsiteX34" fmla="*/ 228616 w 4925518"/>
              <a:gd name="connsiteY34" fmla="*/ 5746151 h 6336753"/>
              <a:gd name="connsiteX35" fmla="*/ 183617 w 4925518"/>
              <a:gd name="connsiteY35" fmla="*/ 5825462 h 6336753"/>
              <a:gd name="connsiteX36" fmla="*/ 182540 w 4925518"/>
              <a:gd name="connsiteY36" fmla="*/ 5856667 h 6336753"/>
              <a:gd name="connsiteX37" fmla="*/ 182795 w 4925518"/>
              <a:gd name="connsiteY37" fmla="*/ 5875974 h 6336753"/>
              <a:gd name="connsiteX38" fmla="*/ 181466 w 4925518"/>
              <a:gd name="connsiteY38" fmla="*/ 5887873 h 6336753"/>
              <a:gd name="connsiteX39" fmla="*/ 147096 w 4925518"/>
              <a:gd name="connsiteY39" fmla="*/ 5871988 h 6336753"/>
              <a:gd name="connsiteX40" fmla="*/ 151619 w 4925518"/>
              <a:gd name="connsiteY40" fmla="*/ 5820685 h 6336753"/>
              <a:gd name="connsiteX41" fmla="*/ 167789 w 4925518"/>
              <a:gd name="connsiteY41" fmla="*/ 5751407 h 6336753"/>
              <a:gd name="connsiteX42" fmla="*/ 182600 w 4925518"/>
              <a:gd name="connsiteY42" fmla="*/ 5748242 h 6336753"/>
              <a:gd name="connsiteX43" fmla="*/ 164624 w 4925518"/>
              <a:gd name="connsiteY43" fmla="*/ 5736596 h 6336753"/>
              <a:gd name="connsiteX44" fmla="*/ 184750 w 4925518"/>
              <a:gd name="connsiteY44" fmla="*/ 5685833 h 6336753"/>
              <a:gd name="connsiteX45" fmla="*/ 217849 w 4925518"/>
              <a:gd name="connsiteY45" fmla="*/ 5605191 h 6336753"/>
              <a:gd name="connsiteX46" fmla="*/ 269492 w 4925518"/>
              <a:gd name="connsiteY46" fmla="*/ 5466382 h 6336753"/>
              <a:gd name="connsiteX47" fmla="*/ 136994 w 4925518"/>
              <a:gd name="connsiteY47" fmla="*/ 4991353 h 6336753"/>
              <a:gd name="connsiteX48" fmla="*/ 152059 w 4925518"/>
              <a:gd name="connsiteY48" fmla="*/ 5007493 h 6336753"/>
              <a:gd name="connsiteX49" fmla="*/ 168707 w 4925518"/>
              <a:gd name="connsiteY49" fmla="*/ 5031038 h 6336753"/>
              <a:gd name="connsiteX50" fmla="*/ 153896 w 4925518"/>
              <a:gd name="connsiteY50" fmla="*/ 5034204 h 6336753"/>
              <a:gd name="connsiteX51" fmla="*/ 149119 w 4925518"/>
              <a:gd name="connsiteY51" fmla="*/ 5066200 h 6336753"/>
              <a:gd name="connsiteX52" fmla="*/ 135353 w 4925518"/>
              <a:gd name="connsiteY52" fmla="*/ 5092373 h 6336753"/>
              <a:gd name="connsiteX53" fmla="*/ 83515 w 4925518"/>
              <a:gd name="connsiteY53" fmla="*/ 5103452 h 6336753"/>
              <a:gd name="connsiteX54" fmla="*/ 61581 w 4925518"/>
              <a:gd name="connsiteY54" fmla="*/ 5073293 h 6336753"/>
              <a:gd name="connsiteX55" fmla="*/ 52876 w 4925518"/>
              <a:gd name="connsiteY55" fmla="*/ 5032562 h 6336753"/>
              <a:gd name="connsiteX56" fmla="*/ 94144 w 4925518"/>
              <a:gd name="connsiteY56" fmla="*/ 5008255 h 6336753"/>
              <a:gd name="connsiteX57" fmla="*/ 136994 w 4925518"/>
              <a:gd name="connsiteY57" fmla="*/ 4991353 h 6336753"/>
              <a:gd name="connsiteX58" fmla="*/ 3196261 w 4925518"/>
              <a:gd name="connsiteY58" fmla="*/ 4848609 h 6336753"/>
              <a:gd name="connsiteX59" fmla="*/ 3227974 w 4925518"/>
              <a:gd name="connsiteY59" fmla="*/ 4888294 h 6336753"/>
              <a:gd name="connsiteX60" fmla="*/ 3235380 w 4925518"/>
              <a:gd name="connsiteY60" fmla="*/ 4886711 h 6336753"/>
              <a:gd name="connsiteX61" fmla="*/ 3243801 w 4925518"/>
              <a:gd name="connsiteY61" fmla="*/ 4962348 h 6336753"/>
              <a:gd name="connsiteX62" fmla="*/ 3236396 w 4925518"/>
              <a:gd name="connsiteY62" fmla="*/ 4963931 h 6336753"/>
              <a:gd name="connsiteX63" fmla="*/ 3187723 w 4925518"/>
              <a:gd name="connsiteY63" fmla="*/ 4989823 h 6336753"/>
              <a:gd name="connsiteX64" fmla="*/ 3122148 w 4925518"/>
              <a:gd name="connsiteY64" fmla="*/ 4972861 h 6336753"/>
              <a:gd name="connsiteX65" fmla="*/ 3103664 w 4925518"/>
              <a:gd name="connsiteY65" fmla="*/ 4922605 h 6336753"/>
              <a:gd name="connsiteX66" fmla="*/ 3111352 w 4925518"/>
              <a:gd name="connsiteY66" fmla="*/ 4886115 h 6336753"/>
              <a:gd name="connsiteX67" fmla="*/ 3135435 w 4925518"/>
              <a:gd name="connsiteY67" fmla="*/ 4853865 h 6336753"/>
              <a:gd name="connsiteX68" fmla="*/ 3165848 w 4925518"/>
              <a:gd name="connsiteY68" fmla="*/ 4851237 h 6336753"/>
              <a:gd name="connsiteX69" fmla="*/ 3196261 w 4925518"/>
              <a:gd name="connsiteY69" fmla="*/ 4848609 h 6336753"/>
              <a:gd name="connsiteX70" fmla="*/ 838487 w 4925518"/>
              <a:gd name="connsiteY70" fmla="*/ 4686551 h 6336753"/>
              <a:gd name="connsiteX71" fmla="*/ 871274 w 4925518"/>
              <a:gd name="connsiteY71" fmla="*/ 4695031 h 6336753"/>
              <a:gd name="connsiteX72" fmla="*/ 882353 w 4925518"/>
              <a:gd name="connsiteY72" fmla="*/ 4746869 h 6336753"/>
              <a:gd name="connsiteX73" fmla="*/ 848745 w 4925518"/>
              <a:gd name="connsiteY73" fmla="*/ 4788900 h 6336753"/>
              <a:gd name="connsiteX74" fmla="*/ 789755 w 4925518"/>
              <a:gd name="connsiteY74" fmla="*/ 4820867 h 6336753"/>
              <a:gd name="connsiteX75" fmla="*/ 792921 w 4925518"/>
              <a:gd name="connsiteY75" fmla="*/ 4835678 h 6336753"/>
              <a:gd name="connsiteX76" fmla="*/ 745322 w 4925518"/>
              <a:gd name="connsiteY76" fmla="*/ 4830364 h 6336753"/>
              <a:gd name="connsiteX77" fmla="*/ 710444 w 4925518"/>
              <a:gd name="connsiteY77" fmla="*/ 4775866 h 6336753"/>
              <a:gd name="connsiteX78" fmla="*/ 769971 w 4925518"/>
              <a:gd name="connsiteY78" fmla="*/ 4728297 h 6336753"/>
              <a:gd name="connsiteX79" fmla="*/ 838487 w 4925518"/>
              <a:gd name="connsiteY79" fmla="*/ 4686551 h 6336753"/>
              <a:gd name="connsiteX80" fmla="*/ 4132248 w 4925518"/>
              <a:gd name="connsiteY80" fmla="*/ 4191685 h 6336753"/>
              <a:gd name="connsiteX81" fmla="*/ 4157631 w 4925518"/>
              <a:gd name="connsiteY81" fmla="*/ 4201748 h 6336753"/>
              <a:gd name="connsiteX82" fmla="*/ 4135413 w 4925518"/>
              <a:gd name="connsiteY82" fmla="*/ 4206496 h 6336753"/>
              <a:gd name="connsiteX83" fmla="*/ 3746712 w 4925518"/>
              <a:gd name="connsiteY83" fmla="*/ 4126948 h 6336753"/>
              <a:gd name="connsiteX84" fmla="*/ 3746712 w 4925518"/>
              <a:gd name="connsiteY84" fmla="*/ 4126950 h 6336753"/>
              <a:gd name="connsiteX85" fmla="*/ 3795611 w 4925518"/>
              <a:gd name="connsiteY85" fmla="*/ 4174579 h 6336753"/>
              <a:gd name="connsiteX86" fmla="*/ 3851914 w 4925518"/>
              <a:gd name="connsiteY86" fmla="*/ 4220624 h 6336753"/>
              <a:gd name="connsiteX87" fmla="*/ 3874130 w 4925518"/>
              <a:gd name="connsiteY87" fmla="*/ 4215876 h 6336753"/>
              <a:gd name="connsiteX88" fmla="*/ 3874128 w 4925518"/>
              <a:gd name="connsiteY88" fmla="*/ 4215875 h 6336753"/>
              <a:gd name="connsiteX89" fmla="*/ 3851914 w 4925518"/>
              <a:gd name="connsiteY89" fmla="*/ 4220622 h 6336753"/>
              <a:gd name="connsiteX90" fmla="*/ 3795610 w 4925518"/>
              <a:gd name="connsiteY90" fmla="*/ 4174578 h 6336753"/>
              <a:gd name="connsiteX91" fmla="*/ 3746712 w 4925518"/>
              <a:gd name="connsiteY91" fmla="*/ 4126948 h 6336753"/>
              <a:gd name="connsiteX92" fmla="*/ 739966 w 4925518"/>
              <a:gd name="connsiteY92" fmla="*/ 3971948 h 6336753"/>
              <a:gd name="connsiteX93" fmla="*/ 746297 w 4925518"/>
              <a:gd name="connsiteY93" fmla="*/ 4001570 h 6336753"/>
              <a:gd name="connsiteX94" fmla="*/ 724079 w 4925518"/>
              <a:gd name="connsiteY94" fmla="*/ 4006318 h 6336753"/>
              <a:gd name="connsiteX95" fmla="*/ 717748 w 4925518"/>
              <a:gd name="connsiteY95" fmla="*/ 3976696 h 6336753"/>
              <a:gd name="connsiteX96" fmla="*/ 673432 w 4925518"/>
              <a:gd name="connsiteY96" fmla="*/ 3769341 h 6336753"/>
              <a:gd name="connsiteX97" fmla="*/ 704638 w 4925518"/>
              <a:gd name="connsiteY97" fmla="*/ 3770415 h 6336753"/>
              <a:gd name="connsiteX98" fmla="*/ 718120 w 4925518"/>
              <a:gd name="connsiteY98" fmla="*/ 3779150 h 6336753"/>
              <a:gd name="connsiteX99" fmla="*/ 724197 w 4925518"/>
              <a:gd name="connsiteY99" fmla="*/ 3789467 h 6336753"/>
              <a:gd name="connsiteX100" fmla="*/ 717583 w 4925518"/>
              <a:gd name="connsiteY100" fmla="*/ 3794752 h 6336753"/>
              <a:gd name="connsiteX101" fmla="*/ 712552 w 4925518"/>
              <a:gd name="connsiteY101" fmla="*/ 3807443 h 6336753"/>
              <a:gd name="connsiteX102" fmla="*/ 679763 w 4925518"/>
              <a:gd name="connsiteY102" fmla="*/ 3798963 h 6336753"/>
              <a:gd name="connsiteX103" fmla="*/ 4147294 w 4925518"/>
              <a:gd name="connsiteY103" fmla="*/ 3754815 h 6336753"/>
              <a:gd name="connsiteX104" fmla="*/ 4166033 w 4925518"/>
              <a:gd name="connsiteY104" fmla="*/ 3824376 h 6336753"/>
              <a:gd name="connsiteX105" fmla="*/ 4184772 w 4925518"/>
              <a:gd name="connsiteY105" fmla="*/ 3893938 h 6336753"/>
              <a:gd name="connsiteX106" fmla="*/ 4188387 w 4925518"/>
              <a:gd name="connsiteY106" fmla="*/ 4055784 h 6336753"/>
              <a:gd name="connsiteX107" fmla="*/ 4177816 w 4925518"/>
              <a:gd name="connsiteY107" fmla="*/ 4042556 h 6336753"/>
              <a:gd name="connsiteX108" fmla="*/ 4153509 w 4925518"/>
              <a:gd name="connsiteY108" fmla="*/ 4001288 h 6336753"/>
              <a:gd name="connsiteX109" fmla="*/ 4149044 w 4925518"/>
              <a:gd name="connsiteY109" fmla="*/ 3944164 h 6336753"/>
              <a:gd name="connsiteX110" fmla="*/ 4147744 w 4925518"/>
              <a:gd name="connsiteY110" fmla="*/ 3901852 h 6336753"/>
              <a:gd name="connsiteX111" fmla="*/ 4136157 w 4925518"/>
              <a:gd name="connsiteY111" fmla="*/ 3811402 h 6336753"/>
              <a:gd name="connsiteX112" fmla="*/ 4140397 w 4925518"/>
              <a:gd name="connsiteY112" fmla="*/ 3795008 h 6336753"/>
              <a:gd name="connsiteX113" fmla="*/ 4119255 w 4925518"/>
              <a:gd name="connsiteY113" fmla="*/ 3768551 h 6336753"/>
              <a:gd name="connsiteX114" fmla="*/ 4126661 w 4925518"/>
              <a:gd name="connsiteY114" fmla="*/ 3766968 h 6336753"/>
              <a:gd name="connsiteX115" fmla="*/ 4136978 w 4925518"/>
              <a:gd name="connsiteY115" fmla="*/ 3760892 h 6336753"/>
              <a:gd name="connsiteX116" fmla="*/ 4147294 w 4925518"/>
              <a:gd name="connsiteY116" fmla="*/ 3754815 h 6336753"/>
              <a:gd name="connsiteX117" fmla="*/ 670834 w 4925518"/>
              <a:gd name="connsiteY117" fmla="*/ 3684714 h 6336753"/>
              <a:gd name="connsiteX118" fmla="*/ 675582 w 4925518"/>
              <a:gd name="connsiteY118" fmla="*/ 3706930 h 6336753"/>
              <a:gd name="connsiteX119" fmla="*/ 667639 w 4925518"/>
              <a:gd name="connsiteY119" fmla="*/ 3724115 h 6336753"/>
              <a:gd name="connsiteX120" fmla="*/ 659697 w 4925518"/>
              <a:gd name="connsiteY120" fmla="*/ 3741300 h 6336753"/>
              <a:gd name="connsiteX121" fmla="*/ 644886 w 4925518"/>
              <a:gd name="connsiteY121" fmla="*/ 3744465 h 6336753"/>
              <a:gd name="connsiteX122" fmla="*/ 651217 w 4925518"/>
              <a:gd name="connsiteY122" fmla="*/ 3774088 h 6336753"/>
              <a:gd name="connsiteX123" fmla="*/ 637988 w 4925518"/>
              <a:gd name="connsiteY123" fmla="*/ 3784659 h 6336753"/>
              <a:gd name="connsiteX124" fmla="*/ 642737 w 4925518"/>
              <a:gd name="connsiteY124" fmla="*/ 3806875 h 6336753"/>
              <a:gd name="connsiteX125" fmla="*/ 627926 w 4925518"/>
              <a:gd name="connsiteY125" fmla="*/ 3810040 h 6336753"/>
              <a:gd name="connsiteX126" fmla="*/ 631599 w 4925518"/>
              <a:gd name="connsiteY126" fmla="*/ 3863461 h 6336753"/>
              <a:gd name="connsiteX127" fmla="*/ 600903 w 4925518"/>
              <a:gd name="connsiteY127" fmla="*/ 3900997 h 6336753"/>
              <a:gd name="connsiteX128" fmla="*/ 589765 w 4925518"/>
              <a:gd name="connsiteY128" fmla="*/ 3957585 h 6336753"/>
              <a:gd name="connsiteX129" fmla="*/ 560143 w 4925518"/>
              <a:gd name="connsiteY129" fmla="*/ 3963916 h 6336753"/>
              <a:gd name="connsiteX130" fmla="*/ 559636 w 4925518"/>
              <a:gd name="connsiteY130" fmla="*/ 3925306 h 6336753"/>
              <a:gd name="connsiteX131" fmla="*/ 562292 w 4925518"/>
              <a:gd name="connsiteY131" fmla="*/ 3901505 h 6336753"/>
              <a:gd name="connsiteX132" fmla="*/ 571818 w 4925518"/>
              <a:gd name="connsiteY132" fmla="*/ 3891725 h 6336753"/>
              <a:gd name="connsiteX133" fmla="*/ 581344 w 4925518"/>
              <a:gd name="connsiteY133" fmla="*/ 3881946 h 6336753"/>
              <a:gd name="connsiteX134" fmla="*/ 582418 w 4925518"/>
              <a:gd name="connsiteY134" fmla="*/ 3850741 h 6336753"/>
              <a:gd name="connsiteX135" fmla="*/ 590898 w 4925518"/>
              <a:gd name="connsiteY135" fmla="*/ 3817954 h 6336753"/>
              <a:gd name="connsiteX136" fmla="*/ 611532 w 4925518"/>
              <a:gd name="connsiteY136" fmla="*/ 3805800 h 6336753"/>
              <a:gd name="connsiteX137" fmla="*/ 614190 w 4925518"/>
              <a:gd name="connsiteY137" fmla="*/ 3782001 h 6336753"/>
              <a:gd name="connsiteX138" fmla="*/ 616847 w 4925518"/>
              <a:gd name="connsiteY138" fmla="*/ 3758202 h 6336753"/>
              <a:gd name="connsiteX139" fmla="*/ 631657 w 4925518"/>
              <a:gd name="connsiteY139" fmla="*/ 3755036 h 6336753"/>
              <a:gd name="connsiteX140" fmla="*/ 628492 w 4925518"/>
              <a:gd name="connsiteY140" fmla="*/ 3740225 h 6336753"/>
              <a:gd name="connsiteX141" fmla="*/ 670834 w 4925518"/>
              <a:gd name="connsiteY141" fmla="*/ 3684714 h 6336753"/>
              <a:gd name="connsiteX142" fmla="*/ 673492 w 4925518"/>
              <a:gd name="connsiteY142" fmla="*/ 3660916 h 6336753"/>
              <a:gd name="connsiteX143" fmla="*/ 678240 w 4925518"/>
              <a:gd name="connsiteY143" fmla="*/ 3683132 h 6336753"/>
              <a:gd name="connsiteX144" fmla="*/ 666085 w 4925518"/>
              <a:gd name="connsiteY144" fmla="*/ 3662499 h 6336753"/>
              <a:gd name="connsiteX145" fmla="*/ 414865 w 4925518"/>
              <a:gd name="connsiteY145" fmla="*/ 3646493 h 6336753"/>
              <a:gd name="connsiteX146" fmla="*/ 436515 w 4925518"/>
              <a:gd name="connsiteY146" fmla="*/ 3711562 h 6336753"/>
              <a:gd name="connsiteX147" fmla="*/ 383093 w 4925518"/>
              <a:gd name="connsiteY147" fmla="*/ 3715234 h 6336753"/>
              <a:gd name="connsiteX148" fmla="*/ 363534 w 4925518"/>
              <a:gd name="connsiteY148" fmla="*/ 3696183 h 6336753"/>
              <a:gd name="connsiteX149" fmla="*/ 363280 w 4925518"/>
              <a:gd name="connsiteY149" fmla="*/ 3676877 h 6336753"/>
              <a:gd name="connsiteX150" fmla="*/ 363026 w 4925518"/>
              <a:gd name="connsiteY150" fmla="*/ 3657572 h 6336753"/>
              <a:gd name="connsiteX151" fmla="*/ 689379 w 4925518"/>
              <a:gd name="connsiteY151" fmla="*/ 3626544 h 6336753"/>
              <a:gd name="connsiteX152" fmla="*/ 694127 w 4925518"/>
              <a:gd name="connsiteY152" fmla="*/ 3648760 h 6336753"/>
              <a:gd name="connsiteX153" fmla="*/ 680645 w 4925518"/>
              <a:gd name="connsiteY153" fmla="*/ 3640026 h 6336753"/>
              <a:gd name="connsiteX154" fmla="*/ 674568 w 4925518"/>
              <a:gd name="connsiteY154" fmla="*/ 3629710 h 6336753"/>
              <a:gd name="connsiteX155" fmla="*/ 4566809 w 4925518"/>
              <a:gd name="connsiteY155" fmla="*/ 3579974 h 6336753"/>
              <a:gd name="connsiteX156" fmla="*/ 4589280 w 4925518"/>
              <a:gd name="connsiteY156" fmla="*/ 3594531 h 6336753"/>
              <a:gd name="connsiteX157" fmla="*/ 4595357 w 4925518"/>
              <a:gd name="connsiteY157" fmla="*/ 3604848 h 6336753"/>
              <a:gd name="connsiteX158" fmla="*/ 4604882 w 4925518"/>
              <a:gd name="connsiteY158" fmla="*/ 3595068 h 6336753"/>
              <a:gd name="connsiteX159" fmla="*/ 4614408 w 4925518"/>
              <a:gd name="connsiteY159" fmla="*/ 3585289 h 6336753"/>
              <a:gd name="connsiteX160" fmla="*/ 4624979 w 4925518"/>
              <a:gd name="connsiteY160" fmla="*/ 3598517 h 6336753"/>
              <a:gd name="connsiteX161" fmla="*/ 4694227 w 4925518"/>
              <a:gd name="connsiteY161" fmla="*/ 3668898 h 6336753"/>
              <a:gd name="connsiteX162" fmla="*/ 4700558 w 4925518"/>
              <a:gd name="connsiteY162" fmla="*/ 3698520 h 6336753"/>
              <a:gd name="connsiteX163" fmla="*/ 4715369 w 4925518"/>
              <a:gd name="connsiteY163" fmla="*/ 3695355 h 6336753"/>
              <a:gd name="connsiteX164" fmla="*/ 4732271 w 4925518"/>
              <a:gd name="connsiteY164" fmla="*/ 3738207 h 6336753"/>
              <a:gd name="connsiteX165" fmla="*/ 4757653 w 4925518"/>
              <a:gd name="connsiteY165" fmla="*/ 3748269 h 6336753"/>
              <a:gd name="connsiteX166" fmla="*/ 4763984 w 4925518"/>
              <a:gd name="connsiteY166" fmla="*/ 3777891 h 6336753"/>
              <a:gd name="connsiteX167" fmla="*/ 4781962 w 4925518"/>
              <a:gd name="connsiteY167" fmla="*/ 3789537 h 6336753"/>
              <a:gd name="connsiteX168" fmla="*/ 4786710 w 4925518"/>
              <a:gd name="connsiteY168" fmla="*/ 3811753 h 6336753"/>
              <a:gd name="connsiteX169" fmla="*/ 4801521 w 4925518"/>
              <a:gd name="connsiteY169" fmla="*/ 3808588 h 6336753"/>
              <a:gd name="connsiteX170" fmla="*/ 4816840 w 4925518"/>
              <a:gd name="connsiteY170" fmla="*/ 3844032 h 6336753"/>
              <a:gd name="connsiteX171" fmla="*/ 4809434 w 4925518"/>
              <a:gd name="connsiteY171" fmla="*/ 3845615 h 6336753"/>
              <a:gd name="connsiteX172" fmla="*/ 4762909 w 4925518"/>
              <a:gd name="connsiteY172" fmla="*/ 3809096 h 6336753"/>
              <a:gd name="connsiteX173" fmla="*/ 4713220 w 4925518"/>
              <a:gd name="connsiteY173" fmla="*/ 3757766 h 6336753"/>
              <a:gd name="connsiteX174" fmla="*/ 4710054 w 4925518"/>
              <a:gd name="connsiteY174" fmla="*/ 3742955 h 6336753"/>
              <a:gd name="connsiteX175" fmla="*/ 4660365 w 4925518"/>
              <a:gd name="connsiteY175" fmla="*/ 3691623 h 6336753"/>
              <a:gd name="connsiteX176" fmla="*/ 4610676 w 4925518"/>
              <a:gd name="connsiteY176" fmla="*/ 3640293 h 6336753"/>
              <a:gd name="connsiteX177" fmla="*/ 4607510 w 4925518"/>
              <a:gd name="connsiteY177" fmla="*/ 3625481 h 6336753"/>
              <a:gd name="connsiteX178" fmla="*/ 4585040 w 4925518"/>
              <a:gd name="connsiteY178" fmla="*/ 3610925 h 6336753"/>
              <a:gd name="connsiteX179" fmla="*/ 4560987 w 4925518"/>
              <a:gd name="connsiteY179" fmla="*/ 3588962 h 6336753"/>
              <a:gd name="connsiteX180" fmla="*/ 4663083 w 4925518"/>
              <a:gd name="connsiteY180" fmla="*/ 3559400 h 6336753"/>
              <a:gd name="connsiteX181" fmla="*/ 4673654 w 4925518"/>
              <a:gd name="connsiteY181" fmla="*/ 3572628 h 6336753"/>
              <a:gd name="connsiteX182" fmla="*/ 4675236 w 4925518"/>
              <a:gd name="connsiteY182" fmla="*/ 3580034 h 6336753"/>
              <a:gd name="connsiteX183" fmla="*/ 4674162 w 4925518"/>
              <a:gd name="connsiteY183" fmla="*/ 3611238 h 6336753"/>
              <a:gd name="connsiteX184" fmla="*/ 4659351 w 4925518"/>
              <a:gd name="connsiteY184" fmla="*/ 3614404 h 6336753"/>
              <a:gd name="connsiteX185" fmla="*/ 4650108 w 4925518"/>
              <a:gd name="connsiteY185" fmla="*/ 3589276 h 6336753"/>
              <a:gd name="connsiteX186" fmla="*/ 4640866 w 4925518"/>
              <a:gd name="connsiteY186" fmla="*/ 3564148 h 6336753"/>
              <a:gd name="connsiteX187" fmla="*/ 911210 w 4925518"/>
              <a:gd name="connsiteY187" fmla="*/ 3215176 h 6336753"/>
              <a:gd name="connsiteX188" fmla="*/ 933368 w 4925518"/>
              <a:gd name="connsiteY188" fmla="*/ 3318853 h 6336753"/>
              <a:gd name="connsiteX189" fmla="*/ 918557 w 4925518"/>
              <a:gd name="connsiteY189" fmla="*/ 3322018 h 6336753"/>
              <a:gd name="connsiteX190" fmla="*/ 923305 w 4925518"/>
              <a:gd name="connsiteY190" fmla="*/ 3344234 h 6336753"/>
              <a:gd name="connsiteX191" fmla="*/ 910077 w 4925518"/>
              <a:gd name="connsiteY191" fmla="*/ 3354805 h 6336753"/>
              <a:gd name="connsiteX192" fmla="*/ 914825 w 4925518"/>
              <a:gd name="connsiteY192" fmla="*/ 3377023 h 6336753"/>
              <a:gd name="connsiteX193" fmla="*/ 904509 w 4925518"/>
              <a:gd name="connsiteY193" fmla="*/ 3383101 h 6336753"/>
              <a:gd name="connsiteX194" fmla="*/ 894192 w 4925518"/>
              <a:gd name="connsiteY194" fmla="*/ 3389177 h 6336753"/>
              <a:gd name="connsiteX195" fmla="*/ 902105 w 4925518"/>
              <a:gd name="connsiteY195" fmla="*/ 3426205 h 6336753"/>
              <a:gd name="connsiteX196" fmla="*/ 887294 w 4925518"/>
              <a:gd name="connsiteY196" fmla="*/ 3429370 h 6336753"/>
              <a:gd name="connsiteX197" fmla="*/ 894133 w 4925518"/>
              <a:gd name="connsiteY197" fmla="*/ 3497602 h 6336753"/>
              <a:gd name="connsiteX198" fmla="*/ 877426 w 4925518"/>
              <a:gd name="connsiteY198" fmla="*/ 3582482 h 6336753"/>
              <a:gd name="connsiteX199" fmla="*/ 850149 w 4925518"/>
              <a:gd name="connsiteY199" fmla="*/ 3654135 h 6336753"/>
              <a:gd name="connsiteX200" fmla="*/ 805716 w 4925518"/>
              <a:gd name="connsiteY200" fmla="*/ 3663632 h 6336753"/>
              <a:gd name="connsiteX201" fmla="*/ 840711 w 4925518"/>
              <a:gd name="connsiteY201" fmla="*/ 3501276 h 6336753"/>
              <a:gd name="connsiteX202" fmla="*/ 829632 w 4925518"/>
              <a:gd name="connsiteY202" fmla="*/ 3449438 h 6336753"/>
              <a:gd name="connsiteX203" fmla="*/ 850265 w 4925518"/>
              <a:gd name="connsiteY203" fmla="*/ 3437284 h 6336753"/>
              <a:gd name="connsiteX204" fmla="*/ 835512 w 4925518"/>
              <a:gd name="connsiteY204" fmla="*/ 3332023 h 6336753"/>
              <a:gd name="connsiteX205" fmla="*/ 850325 w 4925518"/>
              <a:gd name="connsiteY205" fmla="*/ 3328857 h 6336753"/>
              <a:gd name="connsiteX206" fmla="*/ 862254 w 4925518"/>
              <a:gd name="connsiteY206" fmla="*/ 3275973 h 6336753"/>
              <a:gd name="connsiteX207" fmla="*/ 884754 w 4925518"/>
              <a:gd name="connsiteY207" fmla="*/ 3236318 h 6336753"/>
              <a:gd name="connsiteX208" fmla="*/ 881588 w 4925518"/>
              <a:gd name="connsiteY208" fmla="*/ 3221507 h 6336753"/>
              <a:gd name="connsiteX209" fmla="*/ 4579882 w 4925518"/>
              <a:gd name="connsiteY209" fmla="*/ 2880238 h 6336753"/>
              <a:gd name="connsiteX210" fmla="*/ 4604473 w 4925518"/>
              <a:gd name="connsiteY210" fmla="*/ 2886598 h 6336753"/>
              <a:gd name="connsiteX211" fmla="*/ 4629063 w 4925518"/>
              <a:gd name="connsiteY211" fmla="*/ 2892958 h 6336753"/>
              <a:gd name="connsiteX212" fmla="*/ 4648622 w 4925518"/>
              <a:gd name="connsiteY212" fmla="*/ 2912009 h 6336753"/>
              <a:gd name="connsiteX213" fmla="*/ 4706792 w 4925518"/>
              <a:gd name="connsiteY213" fmla="*/ 2930552 h 6336753"/>
              <a:gd name="connsiteX214" fmla="*/ 4711540 w 4925518"/>
              <a:gd name="connsiteY214" fmla="*/ 2952768 h 6336753"/>
              <a:gd name="connsiteX215" fmla="*/ 4798256 w 4925518"/>
              <a:gd name="connsiteY215" fmla="*/ 2996185 h 6336753"/>
              <a:gd name="connsiteX216" fmla="*/ 4803005 w 4925518"/>
              <a:gd name="connsiteY216" fmla="*/ 3018403 h 6336753"/>
              <a:gd name="connsiteX217" fmla="*/ 4819399 w 4925518"/>
              <a:gd name="connsiteY217" fmla="*/ 3022643 h 6336753"/>
              <a:gd name="connsiteX218" fmla="*/ 4835792 w 4925518"/>
              <a:gd name="connsiteY218" fmla="*/ 3026883 h 6336753"/>
              <a:gd name="connsiteX219" fmla="*/ 4847946 w 4925518"/>
              <a:gd name="connsiteY219" fmla="*/ 3047517 h 6336753"/>
              <a:gd name="connsiteX220" fmla="*/ 4871209 w 4925518"/>
              <a:gd name="connsiteY220" fmla="*/ 3065776 h 6336753"/>
              <a:gd name="connsiteX221" fmla="*/ 4888648 w 4925518"/>
              <a:gd name="connsiteY221" fmla="*/ 3093024 h 6336753"/>
              <a:gd name="connsiteX222" fmla="*/ 4910865 w 4925518"/>
              <a:gd name="connsiteY222" fmla="*/ 3088276 h 6336753"/>
              <a:gd name="connsiteX223" fmla="*/ 4924601 w 4925518"/>
              <a:gd name="connsiteY223" fmla="*/ 3116315 h 6336753"/>
              <a:gd name="connsiteX224" fmla="*/ 4909507 w 4925518"/>
              <a:gd name="connsiteY224" fmla="*/ 3154388 h 6336753"/>
              <a:gd name="connsiteX225" fmla="*/ 4869029 w 4925518"/>
              <a:gd name="connsiteY225" fmla="*/ 3182398 h 6336753"/>
              <a:gd name="connsiteX226" fmla="*/ 4867447 w 4925518"/>
              <a:gd name="connsiteY226" fmla="*/ 3174993 h 6336753"/>
              <a:gd name="connsiteX227" fmla="*/ 4783104 w 4925518"/>
              <a:gd name="connsiteY227" fmla="*/ 3142684 h 6336753"/>
              <a:gd name="connsiteX228" fmla="*/ 4713573 w 4925518"/>
              <a:gd name="connsiteY228" fmla="*/ 3107211 h 6336753"/>
              <a:gd name="connsiteX229" fmla="*/ 4689773 w 4925518"/>
              <a:gd name="connsiteY229" fmla="*/ 3104553 h 6336753"/>
              <a:gd name="connsiteX230" fmla="*/ 4595395 w 4925518"/>
              <a:gd name="connsiteY230" fmla="*/ 3043413 h 6336753"/>
              <a:gd name="connsiteX231" fmla="*/ 4495763 w 4925518"/>
              <a:gd name="connsiteY231" fmla="*/ 2921448 h 6336753"/>
              <a:gd name="connsiteX232" fmla="*/ 4525131 w 4925518"/>
              <a:gd name="connsiteY232" fmla="*/ 2895811 h 6336753"/>
              <a:gd name="connsiteX233" fmla="*/ 4579882 w 4925518"/>
              <a:gd name="connsiteY233" fmla="*/ 2880238 h 6336753"/>
              <a:gd name="connsiteX234" fmla="*/ 779337 w 4925518"/>
              <a:gd name="connsiteY234" fmla="*/ 2561906 h 6336753"/>
              <a:gd name="connsiteX235" fmla="*/ 807884 w 4925518"/>
              <a:gd name="connsiteY235" fmla="*/ 2586780 h 6336753"/>
              <a:gd name="connsiteX236" fmla="*/ 792253 w 4925518"/>
              <a:gd name="connsiteY236" fmla="*/ 2640455 h 6336753"/>
              <a:gd name="connsiteX237" fmla="*/ 771873 w 4925518"/>
              <a:gd name="connsiteY237" fmla="*/ 2671913 h 6336753"/>
              <a:gd name="connsiteX238" fmla="*/ 748865 w 4925518"/>
              <a:gd name="connsiteY238" fmla="*/ 2672959 h 6336753"/>
              <a:gd name="connsiteX239" fmla="*/ 725858 w 4925518"/>
              <a:gd name="connsiteY239" fmla="*/ 2674004 h 6336753"/>
              <a:gd name="connsiteX240" fmla="*/ 725633 w 4925518"/>
              <a:gd name="connsiteY240" fmla="*/ 2600487 h 6336753"/>
              <a:gd name="connsiteX241" fmla="*/ 779337 w 4925518"/>
              <a:gd name="connsiteY241" fmla="*/ 2561906 h 6336753"/>
              <a:gd name="connsiteX242" fmla="*/ 740275 w 4925518"/>
              <a:gd name="connsiteY242" fmla="*/ 2415376 h 6336753"/>
              <a:gd name="connsiteX243" fmla="*/ 735723 w 4925518"/>
              <a:gd name="connsiteY243" fmla="*/ 2520891 h 6336753"/>
              <a:gd name="connsiteX244" fmla="*/ 650783 w 4925518"/>
              <a:gd name="connsiteY244" fmla="*/ 2612610 h 6336753"/>
              <a:gd name="connsiteX245" fmla="*/ 656918 w 4925518"/>
              <a:gd name="connsiteY245" fmla="*/ 2514502 h 6336753"/>
              <a:gd name="connsiteX246" fmla="*/ 699008 w 4925518"/>
              <a:gd name="connsiteY246" fmla="*/ 2439683 h 6336753"/>
              <a:gd name="connsiteX247" fmla="*/ 710653 w 4925518"/>
              <a:gd name="connsiteY247" fmla="*/ 2421707 h 6336753"/>
              <a:gd name="connsiteX248" fmla="*/ 2597308 w 4925518"/>
              <a:gd name="connsiteY248" fmla="*/ 2335985 h 6336753"/>
              <a:gd name="connsiteX249" fmla="*/ 2558698 w 4925518"/>
              <a:gd name="connsiteY249" fmla="*/ 2336493 h 6336753"/>
              <a:gd name="connsiteX250" fmla="*/ 2597307 w 4925518"/>
              <a:gd name="connsiteY250" fmla="*/ 2335986 h 6336753"/>
              <a:gd name="connsiteX251" fmla="*/ 2612909 w 4925518"/>
              <a:gd name="connsiteY251" fmla="*/ 2336523 h 6336753"/>
              <a:gd name="connsiteX252" fmla="*/ 2628511 w 4925518"/>
              <a:gd name="connsiteY252" fmla="*/ 2337060 h 6336753"/>
              <a:gd name="connsiteX253" fmla="*/ 2602279 w 4925518"/>
              <a:gd name="connsiteY253" fmla="*/ 2431720 h 6336753"/>
              <a:gd name="connsiteX254" fmla="*/ 2504142 w 4925518"/>
              <a:gd name="connsiteY254" fmla="*/ 2479797 h 6336753"/>
              <a:gd name="connsiteX255" fmla="*/ 2602281 w 4925518"/>
              <a:gd name="connsiteY255" fmla="*/ 2431719 h 6336753"/>
              <a:gd name="connsiteX256" fmla="*/ 2628513 w 4925518"/>
              <a:gd name="connsiteY256" fmla="*/ 2337060 h 6336753"/>
              <a:gd name="connsiteX257" fmla="*/ 2612910 w 4925518"/>
              <a:gd name="connsiteY257" fmla="*/ 2336523 h 6336753"/>
              <a:gd name="connsiteX258" fmla="*/ 2597308 w 4925518"/>
              <a:gd name="connsiteY258" fmla="*/ 2335985 h 6336753"/>
              <a:gd name="connsiteX259" fmla="*/ 3672690 w 4925518"/>
              <a:gd name="connsiteY259" fmla="*/ 2113896 h 6336753"/>
              <a:gd name="connsiteX260" fmla="*/ 3721336 w 4925518"/>
              <a:gd name="connsiteY260" fmla="*/ 2142218 h 6336753"/>
              <a:gd name="connsiteX261" fmla="*/ 3746688 w 4925518"/>
              <a:gd name="connsiteY261" fmla="*/ 2206493 h 6336753"/>
              <a:gd name="connsiteX262" fmla="*/ 3727891 w 4925518"/>
              <a:gd name="connsiteY262" fmla="*/ 2245358 h 6336753"/>
              <a:gd name="connsiteX263" fmla="*/ 3692699 w 4925518"/>
              <a:gd name="connsiteY263" fmla="*/ 2279982 h 6336753"/>
              <a:gd name="connsiteX264" fmla="*/ 3695865 w 4925518"/>
              <a:gd name="connsiteY264" fmla="*/ 2294793 h 6336753"/>
              <a:gd name="connsiteX265" fmla="*/ 3667825 w 4925518"/>
              <a:gd name="connsiteY265" fmla="*/ 2308529 h 6336753"/>
              <a:gd name="connsiteX266" fmla="*/ 3607536 w 4925518"/>
              <a:gd name="connsiteY266" fmla="*/ 2298183 h 6336753"/>
              <a:gd name="connsiteX267" fmla="*/ 3574778 w 4925518"/>
              <a:gd name="connsiteY267" fmla="*/ 2235491 h 6336753"/>
              <a:gd name="connsiteX268" fmla="*/ 3589589 w 4925518"/>
              <a:gd name="connsiteY268" fmla="*/ 2232325 h 6336753"/>
              <a:gd name="connsiteX269" fmla="*/ 3578510 w 4925518"/>
              <a:gd name="connsiteY269" fmla="*/ 2180487 h 6336753"/>
              <a:gd name="connsiteX270" fmla="*/ 3606832 w 4925518"/>
              <a:gd name="connsiteY270" fmla="*/ 2131843 h 6336753"/>
              <a:gd name="connsiteX271" fmla="*/ 3672690 w 4925518"/>
              <a:gd name="connsiteY271" fmla="*/ 2113896 h 6336753"/>
              <a:gd name="connsiteX272" fmla="*/ 2500702 w 4925518"/>
              <a:gd name="connsiteY272" fmla="*/ 1992673 h 6336753"/>
              <a:gd name="connsiteX273" fmla="*/ 2511273 w 4925518"/>
              <a:gd name="connsiteY273" fmla="*/ 2005901 h 6336753"/>
              <a:gd name="connsiteX274" fmla="*/ 2521844 w 4925518"/>
              <a:gd name="connsiteY274" fmla="*/ 2019129 h 6336753"/>
              <a:gd name="connsiteX275" fmla="*/ 2507033 w 4925518"/>
              <a:gd name="connsiteY275" fmla="*/ 2022295 h 6336753"/>
              <a:gd name="connsiteX276" fmla="*/ 2505167 w 4925518"/>
              <a:gd name="connsiteY276" fmla="*/ 2049797 h 6336753"/>
              <a:gd name="connsiteX277" fmla="*/ 2501718 w 4925518"/>
              <a:gd name="connsiteY277" fmla="*/ 2069893 h 6336753"/>
              <a:gd name="connsiteX278" fmla="*/ 2402280 w 4925518"/>
              <a:gd name="connsiteY278" fmla="*/ 2075658 h 6336753"/>
              <a:gd name="connsiteX279" fmla="*/ 2399114 w 4925518"/>
              <a:gd name="connsiteY279" fmla="*/ 2060847 h 6336753"/>
              <a:gd name="connsiteX280" fmla="*/ 2416583 w 4925518"/>
              <a:gd name="connsiteY280" fmla="*/ 2033882 h 6336753"/>
              <a:gd name="connsiteX281" fmla="*/ 2443039 w 4925518"/>
              <a:gd name="connsiteY281" fmla="*/ 2012740 h 6336753"/>
              <a:gd name="connsiteX282" fmla="*/ 2145295 w 4925518"/>
              <a:gd name="connsiteY282" fmla="*/ 1960215 h 6336753"/>
              <a:gd name="connsiteX283" fmla="*/ 2154792 w 4925518"/>
              <a:gd name="connsiteY283" fmla="*/ 2004650 h 6336753"/>
              <a:gd name="connsiteX284" fmla="*/ 2137323 w 4925518"/>
              <a:gd name="connsiteY284" fmla="*/ 2031615 h 6336753"/>
              <a:gd name="connsiteX285" fmla="*/ 2120929 w 4925518"/>
              <a:gd name="connsiteY285" fmla="*/ 2027375 h 6336753"/>
              <a:gd name="connsiteX286" fmla="*/ 2104536 w 4925518"/>
              <a:gd name="connsiteY286" fmla="*/ 2023135 h 6336753"/>
              <a:gd name="connsiteX287" fmla="*/ 2096622 w 4925518"/>
              <a:gd name="connsiteY287" fmla="*/ 1986107 h 6336753"/>
              <a:gd name="connsiteX288" fmla="*/ 2116464 w 4925518"/>
              <a:gd name="connsiteY288" fmla="*/ 1970249 h 6336753"/>
              <a:gd name="connsiteX289" fmla="*/ 2145295 w 4925518"/>
              <a:gd name="connsiteY289" fmla="*/ 1960215 h 6336753"/>
              <a:gd name="connsiteX290" fmla="*/ 141287 w 4925518"/>
              <a:gd name="connsiteY290" fmla="*/ 1931633 h 6336753"/>
              <a:gd name="connsiteX291" fmla="*/ 238321 w 4925518"/>
              <a:gd name="connsiteY291" fmla="*/ 1968974 h 6336753"/>
              <a:gd name="connsiteX292" fmla="*/ 309406 w 4925518"/>
              <a:gd name="connsiteY292" fmla="*/ 2066066 h 6336753"/>
              <a:gd name="connsiteX293" fmla="*/ 230603 w 4925518"/>
              <a:gd name="connsiteY293" fmla="*/ 2059676 h 6336753"/>
              <a:gd name="connsiteX294" fmla="*/ 158697 w 4925518"/>
              <a:gd name="connsiteY294" fmla="*/ 2013094 h 6336753"/>
              <a:gd name="connsiteX295" fmla="*/ 143886 w 4925518"/>
              <a:gd name="connsiteY295" fmla="*/ 2016260 h 6336753"/>
              <a:gd name="connsiteX296" fmla="*/ 130150 w 4925518"/>
              <a:gd name="connsiteY296" fmla="*/ 1988220 h 6336753"/>
              <a:gd name="connsiteX297" fmla="*/ 116414 w 4925518"/>
              <a:gd name="connsiteY297" fmla="*/ 1960181 h 6336753"/>
              <a:gd name="connsiteX298" fmla="*/ 141287 w 4925518"/>
              <a:gd name="connsiteY298" fmla="*/ 1931633 h 6336753"/>
              <a:gd name="connsiteX299" fmla="*/ 2615576 w 4925518"/>
              <a:gd name="connsiteY299" fmla="*/ 1805502 h 6336753"/>
              <a:gd name="connsiteX300" fmla="*/ 2586462 w 4925518"/>
              <a:gd name="connsiteY300" fmla="*/ 1850443 h 6336753"/>
              <a:gd name="connsiteX301" fmla="*/ 2578548 w 4925518"/>
              <a:gd name="connsiteY301" fmla="*/ 1813415 h 6336753"/>
              <a:gd name="connsiteX302" fmla="*/ 2406695 w 4925518"/>
              <a:gd name="connsiteY302" fmla="*/ 1733988 h 6336753"/>
              <a:gd name="connsiteX303" fmla="*/ 2414354 w 4925518"/>
              <a:gd name="connsiteY303" fmla="*/ 1751710 h 6336753"/>
              <a:gd name="connsiteX304" fmla="*/ 2420433 w 4925518"/>
              <a:gd name="connsiteY304" fmla="*/ 1762027 h 6336753"/>
              <a:gd name="connsiteX305" fmla="*/ 2414071 w 4925518"/>
              <a:gd name="connsiteY305" fmla="*/ 1786618 h 6336753"/>
              <a:gd name="connsiteX306" fmla="*/ 2407711 w 4925518"/>
              <a:gd name="connsiteY306" fmla="*/ 1811208 h 6336753"/>
              <a:gd name="connsiteX307" fmla="*/ 2397648 w 4925518"/>
              <a:gd name="connsiteY307" fmla="*/ 1836590 h 6336753"/>
              <a:gd name="connsiteX308" fmla="*/ 2361129 w 4925518"/>
              <a:gd name="connsiteY308" fmla="*/ 1883114 h 6336753"/>
              <a:gd name="connsiteX309" fmla="*/ 2306633 w 4925518"/>
              <a:gd name="connsiteY309" fmla="*/ 1917992 h 6336753"/>
              <a:gd name="connsiteX310" fmla="*/ 2314097 w 4925518"/>
              <a:gd name="connsiteY310" fmla="*/ 1807984 h 6336753"/>
              <a:gd name="connsiteX311" fmla="*/ 2406695 w 4925518"/>
              <a:gd name="connsiteY311" fmla="*/ 1733988 h 6336753"/>
              <a:gd name="connsiteX312" fmla="*/ 2817165 w 4925518"/>
              <a:gd name="connsiteY312" fmla="*/ 1661749 h 6336753"/>
              <a:gd name="connsiteX313" fmla="*/ 2847832 w 4925518"/>
              <a:gd name="connsiteY313" fmla="*/ 1678426 h 6336753"/>
              <a:gd name="connsiteX314" fmla="*/ 2887489 w 4925518"/>
              <a:gd name="connsiteY314" fmla="*/ 1700925 h 6336753"/>
              <a:gd name="connsiteX315" fmla="*/ 2868437 w 4925518"/>
              <a:gd name="connsiteY315" fmla="*/ 1720485 h 6336753"/>
              <a:gd name="connsiteX316" fmla="*/ 2831409 w 4925518"/>
              <a:gd name="connsiteY316" fmla="*/ 1728398 h 6336753"/>
              <a:gd name="connsiteX317" fmla="*/ 2766909 w 4925518"/>
              <a:gd name="connsiteY317" fmla="*/ 1680233 h 6336753"/>
              <a:gd name="connsiteX318" fmla="*/ 3298700 w 4925518"/>
              <a:gd name="connsiteY318" fmla="*/ 1233594 h 6336753"/>
              <a:gd name="connsiteX319" fmla="*/ 3303449 w 4925518"/>
              <a:gd name="connsiteY319" fmla="*/ 1255810 h 6336753"/>
              <a:gd name="connsiteX320" fmla="*/ 3321171 w 4925518"/>
              <a:gd name="connsiteY320" fmla="*/ 1248151 h 6336753"/>
              <a:gd name="connsiteX321" fmla="*/ 3338893 w 4925518"/>
              <a:gd name="connsiteY321" fmla="*/ 1240491 h 6336753"/>
              <a:gd name="connsiteX322" fmla="*/ 3385163 w 4925518"/>
              <a:gd name="connsiteY322" fmla="*/ 1257707 h 6336753"/>
              <a:gd name="connsiteX323" fmla="*/ 3442004 w 4925518"/>
              <a:gd name="connsiteY323" fmla="*/ 1288150 h 6336753"/>
              <a:gd name="connsiteX324" fmla="*/ 3449917 w 4925518"/>
              <a:gd name="connsiteY324" fmla="*/ 1325177 h 6336753"/>
              <a:gd name="connsiteX325" fmla="*/ 3486378 w 4925518"/>
              <a:gd name="connsiteY325" fmla="*/ 1387078 h 6336753"/>
              <a:gd name="connsiteX326" fmla="*/ 3470181 w 4925518"/>
              <a:gd name="connsiteY326" fmla="*/ 1510570 h 6336753"/>
              <a:gd name="connsiteX327" fmla="*/ 3311186 w 4925518"/>
              <a:gd name="connsiteY327" fmla="*/ 1618116 h 6336753"/>
              <a:gd name="connsiteX328" fmla="*/ 3174214 w 4925518"/>
              <a:gd name="connsiteY328" fmla="*/ 1593183 h 6336753"/>
              <a:gd name="connsiteX329" fmla="*/ 3169466 w 4925518"/>
              <a:gd name="connsiteY329" fmla="*/ 1570967 h 6336753"/>
              <a:gd name="connsiteX330" fmla="*/ 3157566 w 4925518"/>
              <a:gd name="connsiteY330" fmla="*/ 1569638 h 6336753"/>
              <a:gd name="connsiteX331" fmla="*/ 3145666 w 4925518"/>
              <a:gd name="connsiteY331" fmla="*/ 1568310 h 6336753"/>
              <a:gd name="connsiteX332" fmla="*/ 3134587 w 4925518"/>
              <a:gd name="connsiteY332" fmla="*/ 1516470 h 6336753"/>
              <a:gd name="connsiteX333" fmla="*/ 3102337 w 4925518"/>
              <a:gd name="connsiteY333" fmla="*/ 1492387 h 6336753"/>
              <a:gd name="connsiteX334" fmla="*/ 3087555 w 4925518"/>
              <a:gd name="connsiteY334" fmla="*/ 1441340 h 6336753"/>
              <a:gd name="connsiteX335" fmla="*/ 3102366 w 4925518"/>
              <a:gd name="connsiteY335" fmla="*/ 1438175 h 6336753"/>
              <a:gd name="connsiteX336" fmla="*/ 3100021 w 4925518"/>
              <a:gd name="connsiteY336" fmla="*/ 1372854 h 6336753"/>
              <a:gd name="connsiteX337" fmla="*/ 3142109 w 4925518"/>
              <a:gd name="connsiteY337" fmla="*/ 1298038 h 6336753"/>
              <a:gd name="connsiteX338" fmla="*/ 3162743 w 4925518"/>
              <a:gd name="connsiteY338" fmla="*/ 1285882 h 6336753"/>
              <a:gd name="connsiteX339" fmla="*/ 3164071 w 4925518"/>
              <a:gd name="connsiteY339" fmla="*/ 1273983 h 6336753"/>
              <a:gd name="connsiteX340" fmla="*/ 3165400 w 4925518"/>
              <a:gd name="connsiteY340" fmla="*/ 1262083 h 6336753"/>
              <a:gd name="connsiteX341" fmla="*/ 3260089 w 4925518"/>
              <a:gd name="connsiteY341" fmla="*/ 1234102 h 6336753"/>
              <a:gd name="connsiteX342" fmla="*/ 3279395 w 4925518"/>
              <a:gd name="connsiteY342" fmla="*/ 1233848 h 6336753"/>
              <a:gd name="connsiteX343" fmla="*/ 3298700 w 4925518"/>
              <a:gd name="connsiteY343" fmla="*/ 1233594 h 6336753"/>
              <a:gd name="connsiteX344" fmla="*/ 4104556 w 4925518"/>
              <a:gd name="connsiteY344" fmla="*/ 619968 h 6336753"/>
              <a:gd name="connsiteX345" fmla="*/ 4150514 w 4925518"/>
              <a:gd name="connsiteY345" fmla="*/ 726303 h 6336753"/>
              <a:gd name="connsiteX346" fmla="*/ 4143108 w 4925518"/>
              <a:gd name="connsiteY346" fmla="*/ 727886 h 6336753"/>
              <a:gd name="connsiteX347" fmla="*/ 4142034 w 4925518"/>
              <a:gd name="connsiteY347" fmla="*/ 759091 h 6336753"/>
              <a:gd name="connsiteX348" fmla="*/ 4140959 w 4925518"/>
              <a:gd name="connsiteY348" fmla="*/ 790295 h 6336753"/>
              <a:gd name="connsiteX349" fmla="*/ 4138302 w 4925518"/>
              <a:gd name="connsiteY349" fmla="*/ 814094 h 6336753"/>
              <a:gd name="connsiteX350" fmla="*/ 4127983 w 4925518"/>
              <a:gd name="connsiteY350" fmla="*/ 820172 h 6336753"/>
              <a:gd name="connsiteX351" fmla="*/ 4117666 w 4925518"/>
              <a:gd name="connsiteY351" fmla="*/ 826249 h 6336753"/>
              <a:gd name="connsiteX352" fmla="*/ 4122414 w 4925518"/>
              <a:gd name="connsiteY352" fmla="*/ 848465 h 6336753"/>
              <a:gd name="connsiteX353" fmla="*/ 4107066 w 4925518"/>
              <a:gd name="connsiteY353" fmla="*/ 867234 h 6336753"/>
              <a:gd name="connsiteX354" fmla="*/ 4091718 w 4925518"/>
              <a:gd name="connsiteY354" fmla="*/ 886002 h 6336753"/>
              <a:gd name="connsiteX355" fmla="*/ 4083238 w 4925518"/>
              <a:gd name="connsiteY355" fmla="*/ 918790 h 6336753"/>
              <a:gd name="connsiteX356" fmla="*/ 4068427 w 4925518"/>
              <a:gd name="connsiteY356" fmla="*/ 921955 h 6336753"/>
              <a:gd name="connsiteX357" fmla="*/ 4063396 w 4925518"/>
              <a:gd name="connsiteY357" fmla="*/ 934646 h 6336753"/>
              <a:gd name="connsiteX358" fmla="*/ 4058364 w 4925518"/>
              <a:gd name="connsiteY358" fmla="*/ 947337 h 6336753"/>
              <a:gd name="connsiteX359" fmla="*/ 4036148 w 4925518"/>
              <a:gd name="connsiteY359" fmla="*/ 952085 h 6336753"/>
              <a:gd name="connsiteX360" fmla="*/ 4026085 w 4925518"/>
              <a:gd name="connsiteY360" fmla="*/ 977467 h 6336753"/>
              <a:gd name="connsiteX361" fmla="*/ 3998046 w 4925518"/>
              <a:gd name="connsiteY361" fmla="*/ 991203 h 6336753"/>
              <a:gd name="connsiteX362" fmla="*/ 3999629 w 4925518"/>
              <a:gd name="connsiteY362" fmla="*/ 998609 h 6336753"/>
              <a:gd name="connsiteX363" fmla="*/ 3978995 w 4925518"/>
              <a:gd name="connsiteY363" fmla="*/ 1010762 h 6336753"/>
              <a:gd name="connsiteX364" fmla="*/ 3958361 w 4925518"/>
              <a:gd name="connsiteY364" fmla="*/ 1022916 h 6336753"/>
              <a:gd name="connsiteX365" fmla="*/ 3930320 w 4925518"/>
              <a:gd name="connsiteY365" fmla="*/ 1036653 h 6336753"/>
              <a:gd name="connsiteX366" fmla="*/ 3928992 w 4925518"/>
              <a:gd name="connsiteY366" fmla="*/ 1048552 h 6336753"/>
              <a:gd name="connsiteX367" fmla="*/ 3927663 w 4925518"/>
              <a:gd name="connsiteY367" fmla="*/ 1060452 h 6336753"/>
              <a:gd name="connsiteX368" fmla="*/ 3907029 w 4925518"/>
              <a:gd name="connsiteY368" fmla="*/ 1072606 h 6336753"/>
              <a:gd name="connsiteX369" fmla="*/ 3879781 w 4925518"/>
              <a:gd name="connsiteY369" fmla="*/ 1090045 h 6336753"/>
              <a:gd name="connsiteX370" fmla="*/ 3859939 w 4925518"/>
              <a:gd name="connsiteY370" fmla="*/ 1105901 h 6336753"/>
              <a:gd name="connsiteX371" fmla="*/ 3776896 w 4925518"/>
              <a:gd name="connsiteY371" fmla="*/ 1115905 h 6336753"/>
              <a:gd name="connsiteX372" fmla="*/ 3713470 w 4925518"/>
              <a:gd name="connsiteY372" fmla="*/ 1036536 h 6336753"/>
              <a:gd name="connsiteX373" fmla="*/ 3761127 w 4925518"/>
              <a:gd name="connsiteY373" fmla="*/ 933425 h 6336753"/>
              <a:gd name="connsiteX374" fmla="*/ 3759544 w 4925518"/>
              <a:gd name="connsiteY374" fmla="*/ 926018 h 6336753"/>
              <a:gd name="connsiteX375" fmla="*/ 3786001 w 4925518"/>
              <a:gd name="connsiteY375" fmla="*/ 904876 h 6336753"/>
              <a:gd name="connsiteX376" fmla="*/ 3782835 w 4925518"/>
              <a:gd name="connsiteY376" fmla="*/ 890066 h 6336753"/>
              <a:gd name="connsiteX377" fmla="*/ 3792361 w 4925518"/>
              <a:gd name="connsiteY377" fmla="*/ 880286 h 6336753"/>
              <a:gd name="connsiteX378" fmla="*/ 3801886 w 4925518"/>
              <a:gd name="connsiteY378" fmla="*/ 870507 h 6336753"/>
              <a:gd name="connsiteX379" fmla="*/ 3835748 w 4925518"/>
              <a:gd name="connsiteY379" fmla="*/ 847782 h 6336753"/>
              <a:gd name="connsiteX380" fmla="*/ 3832583 w 4925518"/>
              <a:gd name="connsiteY380" fmla="*/ 832971 h 6336753"/>
              <a:gd name="connsiteX381" fmla="*/ 3905057 w 4925518"/>
              <a:gd name="connsiteY381" fmla="*/ 809738 h 6336753"/>
              <a:gd name="connsiteX382" fmla="*/ 3901891 w 4925518"/>
              <a:gd name="connsiteY382" fmla="*/ 794927 h 6336753"/>
              <a:gd name="connsiteX383" fmla="*/ 3994997 w 4925518"/>
              <a:gd name="connsiteY383" fmla="*/ 759541 h 6336753"/>
              <a:gd name="connsiteX384" fmla="*/ 4000028 w 4925518"/>
              <a:gd name="connsiteY384" fmla="*/ 746850 h 6336753"/>
              <a:gd name="connsiteX385" fmla="*/ 4005060 w 4925518"/>
              <a:gd name="connsiteY385" fmla="*/ 734159 h 6336753"/>
              <a:gd name="connsiteX386" fmla="*/ 4027276 w 4925518"/>
              <a:gd name="connsiteY386" fmla="*/ 729411 h 6336753"/>
              <a:gd name="connsiteX387" fmla="*/ 4043162 w 4925518"/>
              <a:gd name="connsiteY387" fmla="*/ 695040 h 6336753"/>
              <a:gd name="connsiteX388" fmla="*/ 4062213 w 4925518"/>
              <a:gd name="connsiteY388" fmla="*/ 675481 h 6336753"/>
              <a:gd name="connsiteX389" fmla="*/ 4051642 w 4925518"/>
              <a:gd name="connsiteY389" fmla="*/ 662254 h 6336753"/>
              <a:gd name="connsiteX390" fmla="*/ 4104556 w 4925518"/>
              <a:gd name="connsiteY390" fmla="*/ 619968 h 6336753"/>
              <a:gd name="connsiteX391" fmla="*/ 990693 w 4925518"/>
              <a:gd name="connsiteY391" fmla="*/ 0 h 6336753"/>
              <a:gd name="connsiteX392" fmla="*/ 1016866 w 4925518"/>
              <a:gd name="connsiteY392" fmla="*/ 13766 h 6336753"/>
              <a:gd name="connsiteX393" fmla="*/ 1038799 w 4925518"/>
              <a:gd name="connsiteY393" fmla="*/ 43925 h 6336753"/>
              <a:gd name="connsiteX394" fmla="*/ 1078738 w 4925518"/>
              <a:gd name="connsiteY394" fmla="*/ 31517 h 6336753"/>
              <a:gd name="connsiteX395" fmla="*/ 1111273 w 4925518"/>
              <a:gd name="connsiteY395" fmla="*/ 20692 h 6336753"/>
              <a:gd name="connsiteX396" fmla="*/ 1130040 w 4925518"/>
              <a:gd name="connsiteY396" fmla="*/ 36040 h 6336753"/>
              <a:gd name="connsiteX397" fmla="*/ 1146151 w 4925518"/>
              <a:gd name="connsiteY397" fmla="*/ 75187 h 6336753"/>
              <a:gd name="connsiteX398" fmla="*/ 1131340 w 4925518"/>
              <a:gd name="connsiteY398" fmla="*/ 78353 h 6336753"/>
              <a:gd name="connsiteX399" fmla="*/ 1130266 w 4925518"/>
              <a:gd name="connsiteY399" fmla="*/ 109559 h 6336753"/>
              <a:gd name="connsiteX400" fmla="*/ 1130520 w 4925518"/>
              <a:gd name="connsiteY400" fmla="*/ 128864 h 6336753"/>
              <a:gd name="connsiteX401" fmla="*/ 1129191 w 4925518"/>
              <a:gd name="connsiteY401" fmla="*/ 140764 h 6336753"/>
              <a:gd name="connsiteX402" fmla="*/ 1144002 w 4925518"/>
              <a:gd name="connsiteY402" fmla="*/ 137598 h 6336753"/>
              <a:gd name="connsiteX403" fmla="*/ 1148750 w 4925518"/>
              <a:gd name="connsiteY403" fmla="*/ 159815 h 6336753"/>
              <a:gd name="connsiteX404" fmla="*/ 1196349 w 4925518"/>
              <a:gd name="connsiteY404" fmla="*/ 165129 h 6336753"/>
              <a:gd name="connsiteX405" fmla="*/ 1236541 w 4925518"/>
              <a:gd name="connsiteY405" fmla="*/ 172027 h 6336753"/>
              <a:gd name="connsiteX406" fmla="*/ 1348102 w 4925518"/>
              <a:gd name="connsiteY406" fmla="*/ 241109 h 6336753"/>
              <a:gd name="connsiteX407" fmla="*/ 1450169 w 4925518"/>
              <a:gd name="connsiteY407" fmla="*/ 265759 h 6336753"/>
              <a:gd name="connsiteX408" fmla="*/ 1452797 w 4925518"/>
              <a:gd name="connsiteY408" fmla="*/ 296172 h 6336753"/>
              <a:gd name="connsiteX409" fmla="*/ 1455425 w 4925518"/>
              <a:gd name="connsiteY409" fmla="*/ 326585 h 6336753"/>
              <a:gd name="connsiteX410" fmla="*/ 1440614 w 4925518"/>
              <a:gd name="connsiteY410" fmla="*/ 329751 h 6336753"/>
              <a:gd name="connsiteX411" fmla="*/ 1441660 w 4925518"/>
              <a:gd name="connsiteY411" fmla="*/ 352759 h 6336753"/>
              <a:gd name="connsiteX412" fmla="*/ 1442705 w 4925518"/>
              <a:gd name="connsiteY412" fmla="*/ 375767 h 6336753"/>
              <a:gd name="connsiteX413" fmla="*/ 1435300 w 4925518"/>
              <a:gd name="connsiteY413" fmla="*/ 377349 h 6336753"/>
              <a:gd name="connsiteX414" fmla="*/ 1484706 w 4925518"/>
              <a:gd name="connsiteY414" fmla="*/ 463587 h 6336753"/>
              <a:gd name="connsiteX415" fmla="*/ 1551580 w 4925518"/>
              <a:gd name="connsiteY415" fmla="*/ 522861 h 6336753"/>
              <a:gd name="connsiteX416" fmla="*/ 1553163 w 4925518"/>
              <a:gd name="connsiteY416" fmla="*/ 530267 h 6336753"/>
              <a:gd name="connsiteX417" fmla="*/ 1617692 w 4925518"/>
              <a:gd name="connsiteY417" fmla="*/ 524219 h 6336753"/>
              <a:gd name="connsiteX418" fmla="*/ 1663679 w 4925518"/>
              <a:gd name="connsiteY418" fmla="*/ 576341 h 6336753"/>
              <a:gd name="connsiteX419" fmla="*/ 1640388 w 4925518"/>
              <a:gd name="connsiteY419" fmla="*/ 612294 h 6336753"/>
              <a:gd name="connsiteX420" fmla="*/ 1641970 w 4925518"/>
              <a:gd name="connsiteY420" fmla="*/ 619699 h 6336753"/>
              <a:gd name="connsiteX421" fmla="*/ 1591715 w 4925518"/>
              <a:gd name="connsiteY421" fmla="*/ 638184 h 6336753"/>
              <a:gd name="connsiteX422" fmla="*/ 1596463 w 4925518"/>
              <a:gd name="connsiteY422" fmla="*/ 660400 h 6336753"/>
              <a:gd name="connsiteX423" fmla="*/ 1581652 w 4925518"/>
              <a:gd name="connsiteY423" fmla="*/ 663565 h 6336753"/>
              <a:gd name="connsiteX424" fmla="*/ 1596434 w 4925518"/>
              <a:gd name="connsiteY424" fmla="*/ 714614 h 6336753"/>
              <a:gd name="connsiteX425" fmla="*/ 1611216 w 4925518"/>
              <a:gd name="connsiteY425" fmla="*/ 765661 h 6336753"/>
              <a:gd name="connsiteX426" fmla="*/ 1603810 w 4925518"/>
              <a:gd name="connsiteY426" fmla="*/ 767244 h 6336753"/>
              <a:gd name="connsiteX427" fmla="*/ 1603527 w 4925518"/>
              <a:gd name="connsiteY427" fmla="*/ 802151 h 6336753"/>
              <a:gd name="connsiteX428" fmla="*/ 1604826 w 4925518"/>
              <a:gd name="connsiteY428" fmla="*/ 844464 h 6336753"/>
              <a:gd name="connsiteX429" fmla="*/ 1661667 w 4925518"/>
              <a:gd name="connsiteY429" fmla="*/ 874907 h 6336753"/>
              <a:gd name="connsiteX430" fmla="*/ 1722748 w 4925518"/>
              <a:gd name="connsiteY430" fmla="*/ 888955 h 6336753"/>
              <a:gd name="connsiteX431" fmla="*/ 1769302 w 4925518"/>
              <a:gd name="connsiteY431" fmla="*/ 871262 h 6336753"/>
              <a:gd name="connsiteX432" fmla="*/ 1815855 w 4925518"/>
              <a:gd name="connsiteY432" fmla="*/ 853569 h 6336753"/>
              <a:gd name="connsiteX433" fmla="*/ 1861871 w 4925518"/>
              <a:gd name="connsiteY433" fmla="*/ 851478 h 6336753"/>
              <a:gd name="connsiteX434" fmla="*/ 1863453 w 4925518"/>
              <a:gd name="connsiteY434" fmla="*/ 858883 h 6336753"/>
              <a:gd name="connsiteX435" fmla="*/ 1930611 w 4925518"/>
              <a:gd name="connsiteY435" fmla="*/ 883251 h 6336753"/>
              <a:gd name="connsiteX436" fmla="*/ 1975552 w 4925518"/>
              <a:gd name="connsiteY436" fmla="*/ 912365 h 6336753"/>
              <a:gd name="connsiteX437" fmla="*/ 1965489 w 4925518"/>
              <a:gd name="connsiteY437" fmla="*/ 937746 h 6336753"/>
              <a:gd name="connsiteX438" fmla="*/ 1880864 w 4925518"/>
              <a:gd name="connsiteY438" fmla="*/ 940346 h 6336753"/>
              <a:gd name="connsiteX439" fmla="*/ 1849659 w 4925518"/>
              <a:gd name="connsiteY439" fmla="*/ 939271 h 6336753"/>
              <a:gd name="connsiteX440" fmla="*/ 1846493 w 4925518"/>
              <a:gd name="connsiteY440" fmla="*/ 924460 h 6336753"/>
              <a:gd name="connsiteX441" fmla="*/ 1791490 w 4925518"/>
              <a:gd name="connsiteY441" fmla="*/ 920728 h 6336753"/>
              <a:gd name="connsiteX442" fmla="*/ 1734618 w 4925518"/>
              <a:gd name="connsiteY442" fmla="*/ 944498 h 6336753"/>
              <a:gd name="connsiteX443" fmla="*/ 1686737 w 4925518"/>
              <a:gd name="connsiteY443" fmla="*/ 974091 h 6336753"/>
              <a:gd name="connsiteX444" fmla="*/ 1697816 w 4925518"/>
              <a:gd name="connsiteY444" fmla="*/ 1025929 h 6336753"/>
              <a:gd name="connsiteX445" fmla="*/ 1779784 w 4925518"/>
              <a:gd name="connsiteY445" fmla="*/ 1047130 h 6336753"/>
              <a:gd name="connsiteX446" fmla="*/ 1854857 w 4925518"/>
              <a:gd name="connsiteY446" fmla="*/ 1108524 h 6336753"/>
              <a:gd name="connsiteX447" fmla="*/ 1873341 w 4925518"/>
              <a:gd name="connsiteY447" fmla="*/ 1158779 h 6336753"/>
              <a:gd name="connsiteX448" fmla="*/ 1888152 w 4925518"/>
              <a:gd name="connsiteY448" fmla="*/ 1155614 h 6336753"/>
              <a:gd name="connsiteX449" fmla="*/ 1883092 w 4925518"/>
              <a:gd name="connsiteY449" fmla="*/ 1222518 h 6336753"/>
              <a:gd name="connsiteX450" fmla="*/ 1872209 w 4925518"/>
              <a:gd name="connsiteY450" fmla="*/ 1298409 h 6336753"/>
              <a:gd name="connsiteX451" fmla="*/ 1864803 w 4925518"/>
              <a:gd name="connsiteY451" fmla="*/ 1299992 h 6336753"/>
              <a:gd name="connsiteX452" fmla="*/ 1884871 w 4925518"/>
              <a:gd name="connsiteY452" fmla="*/ 1357654 h 6336753"/>
              <a:gd name="connsiteX453" fmla="*/ 1910760 w 4925518"/>
              <a:gd name="connsiteY453" fmla="*/ 1406327 h 6336753"/>
              <a:gd name="connsiteX454" fmla="*/ 1930828 w 4925518"/>
              <a:gd name="connsiteY454" fmla="*/ 1463989 h 6336753"/>
              <a:gd name="connsiteX455" fmla="*/ 1945101 w 4925518"/>
              <a:gd name="connsiteY455" fmla="*/ 1476426 h 6336753"/>
              <a:gd name="connsiteX456" fmla="*/ 1959375 w 4925518"/>
              <a:gd name="connsiteY456" fmla="*/ 1488862 h 6336753"/>
              <a:gd name="connsiteX457" fmla="*/ 1962540 w 4925518"/>
              <a:gd name="connsiteY457" fmla="*/ 1503673 h 6336753"/>
              <a:gd name="connsiteX458" fmla="*/ 1999568 w 4925518"/>
              <a:gd name="connsiteY458" fmla="*/ 1495760 h 6336753"/>
              <a:gd name="connsiteX459" fmla="*/ 2023367 w 4925518"/>
              <a:gd name="connsiteY459" fmla="*/ 1498417 h 6336753"/>
              <a:gd name="connsiteX460" fmla="*/ 2029190 w 4925518"/>
              <a:gd name="connsiteY460" fmla="*/ 1489429 h 6336753"/>
              <a:gd name="connsiteX461" fmla="*/ 2120430 w 4925518"/>
              <a:gd name="connsiteY461" fmla="*/ 1481545 h 6336753"/>
              <a:gd name="connsiteX462" fmla="*/ 2204266 w 4925518"/>
              <a:gd name="connsiteY462" fmla="*/ 1475243 h 6336753"/>
              <a:gd name="connsiteX463" fmla="*/ 2218285 w 4925518"/>
              <a:gd name="connsiteY463" fmla="*/ 1468374 h 6336753"/>
              <a:gd name="connsiteX464" fmla="*/ 2232305 w 4925518"/>
              <a:gd name="connsiteY464" fmla="*/ 1461506 h 6336753"/>
              <a:gd name="connsiteX465" fmla="*/ 2230722 w 4925518"/>
              <a:gd name="connsiteY465" fmla="*/ 1454101 h 6336753"/>
              <a:gd name="connsiteX466" fmla="*/ 2309017 w 4925518"/>
              <a:gd name="connsiteY466" fmla="*/ 1421880 h 6336753"/>
              <a:gd name="connsiteX467" fmla="*/ 2364022 w 4925518"/>
              <a:gd name="connsiteY467" fmla="*/ 1425611 h 6336753"/>
              <a:gd name="connsiteX468" fmla="*/ 2378833 w 4925518"/>
              <a:gd name="connsiteY468" fmla="*/ 1422446 h 6336753"/>
              <a:gd name="connsiteX469" fmla="*/ 2397601 w 4925518"/>
              <a:gd name="connsiteY469" fmla="*/ 1437794 h 6336753"/>
              <a:gd name="connsiteX470" fmla="*/ 2429597 w 4925518"/>
              <a:gd name="connsiteY470" fmla="*/ 1442572 h 6336753"/>
              <a:gd name="connsiteX471" fmla="*/ 2434346 w 4925518"/>
              <a:gd name="connsiteY471" fmla="*/ 1464789 h 6336753"/>
              <a:gd name="connsiteX472" fmla="*/ 2458145 w 4925518"/>
              <a:gd name="connsiteY472" fmla="*/ 1467447 h 6336753"/>
              <a:gd name="connsiteX473" fmla="*/ 2470298 w 4925518"/>
              <a:gd name="connsiteY473" fmla="*/ 1488081 h 6336753"/>
              <a:gd name="connsiteX474" fmla="*/ 2471344 w 4925518"/>
              <a:gd name="connsiteY474" fmla="*/ 1511089 h 6336753"/>
              <a:gd name="connsiteX475" fmla="*/ 2470806 w 4925518"/>
              <a:gd name="connsiteY475" fmla="*/ 1526691 h 6336753"/>
              <a:gd name="connsiteX476" fmla="*/ 2493531 w 4925518"/>
              <a:gd name="connsiteY476" fmla="*/ 1560553 h 6336753"/>
              <a:gd name="connsiteX477" fmla="*/ 2598282 w 4925518"/>
              <a:gd name="connsiteY477" fmla="*/ 1507190 h 6336753"/>
              <a:gd name="connsiteX478" fmla="*/ 2626831 w 4925518"/>
              <a:gd name="connsiteY478" fmla="*/ 1532064 h 6336753"/>
              <a:gd name="connsiteX479" fmla="*/ 2641642 w 4925518"/>
              <a:gd name="connsiteY479" fmla="*/ 1528898 h 6336753"/>
              <a:gd name="connsiteX480" fmla="*/ 2655887 w 4925518"/>
              <a:gd name="connsiteY480" fmla="*/ 1595548 h 6336753"/>
              <a:gd name="connsiteX481" fmla="*/ 2615663 w 4925518"/>
              <a:gd name="connsiteY481" fmla="*/ 1642864 h 6336753"/>
              <a:gd name="connsiteX482" fmla="*/ 2583921 w 4925518"/>
              <a:gd name="connsiteY482" fmla="*/ 1657392 h 6336753"/>
              <a:gd name="connsiteX483" fmla="*/ 2552717 w 4925518"/>
              <a:gd name="connsiteY483" fmla="*/ 1656317 h 6336753"/>
              <a:gd name="connsiteX484" fmla="*/ 2525752 w 4925518"/>
              <a:gd name="connsiteY484" fmla="*/ 1638848 h 6336753"/>
              <a:gd name="connsiteX485" fmla="*/ 2508029 w 4925518"/>
              <a:gd name="connsiteY485" fmla="*/ 1646507 h 6336753"/>
              <a:gd name="connsiteX486" fmla="*/ 2497713 w 4925518"/>
              <a:gd name="connsiteY486" fmla="*/ 1652584 h 6336753"/>
              <a:gd name="connsiteX487" fmla="*/ 2499295 w 4925518"/>
              <a:gd name="connsiteY487" fmla="*/ 1659989 h 6336753"/>
              <a:gd name="connsiteX488" fmla="*/ 2434766 w 4925518"/>
              <a:gd name="connsiteY488" fmla="*/ 1666037 h 6336753"/>
              <a:gd name="connsiteX489" fmla="*/ 2370235 w 4925518"/>
              <a:gd name="connsiteY489" fmla="*/ 1672085 h 6336753"/>
              <a:gd name="connsiteX490" fmla="*/ 2367070 w 4925518"/>
              <a:gd name="connsiteY490" fmla="*/ 1657274 h 6336753"/>
              <a:gd name="connsiteX491" fmla="*/ 2306243 w 4925518"/>
              <a:gd name="connsiteY491" fmla="*/ 1662530 h 6336753"/>
              <a:gd name="connsiteX492" fmla="*/ 2232501 w 4925518"/>
              <a:gd name="connsiteY492" fmla="*/ 1589238 h 6336753"/>
              <a:gd name="connsiteX493" fmla="*/ 2186798 w 4925518"/>
              <a:gd name="connsiteY493" fmla="*/ 1502209 h 6336753"/>
              <a:gd name="connsiteX494" fmla="*/ 2180975 w 4925518"/>
              <a:gd name="connsiteY494" fmla="*/ 1511197 h 6336753"/>
              <a:gd name="connsiteX495" fmla="*/ 2175152 w 4925518"/>
              <a:gd name="connsiteY495" fmla="*/ 1520185 h 6336753"/>
              <a:gd name="connsiteX496" fmla="*/ 2147113 w 4925518"/>
              <a:gd name="connsiteY496" fmla="*/ 1533921 h 6336753"/>
              <a:gd name="connsiteX497" fmla="*/ 2104769 w 4925518"/>
              <a:gd name="connsiteY497" fmla="*/ 1589434 h 6336753"/>
              <a:gd name="connsiteX498" fmla="*/ 2112683 w 4925518"/>
              <a:gd name="connsiteY498" fmla="*/ 1626461 h 6336753"/>
              <a:gd name="connsiteX499" fmla="*/ 2202566 w 4925518"/>
              <a:gd name="connsiteY499" fmla="*/ 1684688 h 6336753"/>
              <a:gd name="connsiteX500" fmla="*/ 2125853 w 4925518"/>
              <a:gd name="connsiteY500" fmla="*/ 1724315 h 6336753"/>
              <a:gd name="connsiteX501" fmla="*/ 2086197 w 4925518"/>
              <a:gd name="connsiteY501" fmla="*/ 1701815 h 6336753"/>
              <a:gd name="connsiteX502" fmla="*/ 2042302 w 4925518"/>
              <a:gd name="connsiteY502" fmla="*/ 1695709 h 6336753"/>
              <a:gd name="connsiteX503" fmla="*/ 2004766 w 4925518"/>
              <a:gd name="connsiteY503" fmla="*/ 1665013 h 6336753"/>
              <a:gd name="connsiteX504" fmla="*/ 1922260 w 4925518"/>
              <a:gd name="connsiteY504" fmla="*/ 1659415 h 6336753"/>
              <a:gd name="connsiteX505" fmla="*/ 1828108 w 4925518"/>
              <a:gd name="connsiteY505" fmla="*/ 1671794 h 6336753"/>
              <a:gd name="connsiteX506" fmla="*/ 1804816 w 4925518"/>
              <a:gd name="connsiteY506" fmla="*/ 1707746 h 6336753"/>
              <a:gd name="connsiteX507" fmla="*/ 1841219 w 4925518"/>
              <a:gd name="connsiteY507" fmla="*/ 1878074 h 6336753"/>
              <a:gd name="connsiteX508" fmla="*/ 1900434 w 4925518"/>
              <a:gd name="connsiteY508" fmla="*/ 1919625 h 6336753"/>
              <a:gd name="connsiteX509" fmla="*/ 1956991 w 4925518"/>
              <a:gd name="connsiteY509" fmla="*/ 1984975 h 6336753"/>
              <a:gd name="connsiteX510" fmla="*/ 1937940 w 4925518"/>
              <a:gd name="connsiteY510" fmla="*/ 2004534 h 6336753"/>
              <a:gd name="connsiteX511" fmla="*/ 1880562 w 4925518"/>
              <a:gd name="connsiteY511" fmla="*/ 1989694 h 6336753"/>
              <a:gd name="connsiteX512" fmla="*/ 1834830 w 4925518"/>
              <a:gd name="connsiteY512" fmla="*/ 1956877 h 6336753"/>
              <a:gd name="connsiteX513" fmla="*/ 1836413 w 4925518"/>
              <a:gd name="connsiteY513" fmla="*/ 1964282 h 6336753"/>
              <a:gd name="connsiteX514" fmla="*/ 1822110 w 4925518"/>
              <a:gd name="connsiteY514" fmla="*/ 2006058 h 6336753"/>
              <a:gd name="connsiteX515" fmla="*/ 1856988 w 4925518"/>
              <a:gd name="connsiteY515" fmla="*/ 2060555 h 6336753"/>
              <a:gd name="connsiteX516" fmla="*/ 1919906 w 4925518"/>
              <a:gd name="connsiteY516" fmla="*/ 2101315 h 6336753"/>
              <a:gd name="connsiteX517" fmla="*/ 1996051 w 4925518"/>
              <a:gd name="connsiteY517" fmla="*/ 2131503 h 6336753"/>
              <a:gd name="connsiteX518" fmla="*/ 1999725 w 4925518"/>
              <a:gd name="connsiteY518" fmla="*/ 2184924 h 6336753"/>
              <a:gd name="connsiteX519" fmla="*/ 2011879 w 4925518"/>
              <a:gd name="connsiteY519" fmla="*/ 2205559 h 6336753"/>
              <a:gd name="connsiteX520" fmla="*/ 2004473 w 4925518"/>
              <a:gd name="connsiteY520" fmla="*/ 2207142 h 6336753"/>
              <a:gd name="connsiteX521" fmla="*/ 1980391 w 4925518"/>
              <a:gd name="connsiteY521" fmla="*/ 2239392 h 6336753"/>
              <a:gd name="connsiteX522" fmla="*/ 1984856 w 4925518"/>
              <a:gd name="connsiteY522" fmla="*/ 2296516 h 6336753"/>
              <a:gd name="connsiteX523" fmla="*/ 1992261 w 4925518"/>
              <a:gd name="connsiteY523" fmla="*/ 2294933 h 6336753"/>
              <a:gd name="connsiteX524" fmla="*/ 2103824 w 4925518"/>
              <a:gd name="connsiteY524" fmla="*/ 2364015 h 6336753"/>
              <a:gd name="connsiteX525" fmla="*/ 2284184 w 4925518"/>
              <a:gd name="connsiteY525" fmla="*/ 2356443 h 6336753"/>
              <a:gd name="connsiteX526" fmla="*/ 2309850 w 4925518"/>
              <a:gd name="connsiteY526" fmla="*/ 2331598 h 6336753"/>
              <a:gd name="connsiteX527" fmla="*/ 2330767 w 4925518"/>
              <a:gd name="connsiteY527" fmla="*/ 2284537 h 6336753"/>
              <a:gd name="connsiteX528" fmla="*/ 2352984 w 4925518"/>
              <a:gd name="connsiteY528" fmla="*/ 2279789 h 6336753"/>
              <a:gd name="connsiteX529" fmla="*/ 2356149 w 4925518"/>
              <a:gd name="connsiteY529" fmla="*/ 2294600 h 6336753"/>
              <a:gd name="connsiteX530" fmla="*/ 2411182 w 4925518"/>
              <a:gd name="connsiteY530" fmla="*/ 2244120 h 6336753"/>
              <a:gd name="connsiteX531" fmla="*/ 2474695 w 4925518"/>
              <a:gd name="connsiteY531" fmla="*/ 2160852 h 6336753"/>
              <a:gd name="connsiteX532" fmla="*/ 2471530 w 4925518"/>
              <a:gd name="connsiteY532" fmla="*/ 2146040 h 6336753"/>
              <a:gd name="connsiteX533" fmla="*/ 2493746 w 4925518"/>
              <a:gd name="connsiteY533" fmla="*/ 2141293 h 6336753"/>
              <a:gd name="connsiteX534" fmla="*/ 2538493 w 4925518"/>
              <a:gd name="connsiteY534" fmla="*/ 2042674 h 6336753"/>
              <a:gd name="connsiteX535" fmla="*/ 2628179 w 4925518"/>
              <a:gd name="connsiteY535" fmla="*/ 1973172 h 6336753"/>
              <a:gd name="connsiteX536" fmla="*/ 2631345 w 4925518"/>
              <a:gd name="connsiteY536" fmla="*/ 1987983 h 6336753"/>
              <a:gd name="connsiteX537" fmla="*/ 2668372 w 4925518"/>
              <a:gd name="connsiteY537" fmla="*/ 1980070 h 6336753"/>
              <a:gd name="connsiteX538" fmla="*/ 2690843 w 4925518"/>
              <a:gd name="connsiteY538" fmla="*/ 1994626 h 6336753"/>
              <a:gd name="connsiteX539" fmla="*/ 2703250 w 4925518"/>
              <a:gd name="connsiteY539" fmla="*/ 2034565 h 6336753"/>
              <a:gd name="connsiteX540" fmla="*/ 2695845 w 4925518"/>
              <a:gd name="connsiteY540" fmla="*/ 2036148 h 6336753"/>
              <a:gd name="connsiteX541" fmla="*/ 2714584 w 4925518"/>
              <a:gd name="connsiteY541" fmla="*/ 2105710 h 6336753"/>
              <a:gd name="connsiteX542" fmla="*/ 2733322 w 4925518"/>
              <a:gd name="connsiteY542" fmla="*/ 2175271 h 6336753"/>
              <a:gd name="connsiteX543" fmla="*/ 2740728 w 4925518"/>
              <a:gd name="connsiteY543" fmla="*/ 2173688 h 6336753"/>
              <a:gd name="connsiteX544" fmla="*/ 2706299 w 4925518"/>
              <a:gd name="connsiteY544" fmla="*/ 2266228 h 6336753"/>
              <a:gd name="connsiteX545" fmla="*/ 2650729 w 4925518"/>
              <a:gd name="connsiteY545" fmla="*/ 2332312 h 6336753"/>
              <a:gd name="connsiteX546" fmla="*/ 2720261 w 4925518"/>
              <a:gd name="connsiteY546" fmla="*/ 2367786 h 6336753"/>
              <a:gd name="connsiteX547" fmla="*/ 2783970 w 4925518"/>
              <a:gd name="connsiteY547" fmla="*/ 2412248 h 6336753"/>
              <a:gd name="connsiteX548" fmla="*/ 2835809 w 4925518"/>
              <a:gd name="connsiteY548" fmla="*/ 2401168 h 6336753"/>
              <a:gd name="connsiteX549" fmla="*/ 2891438 w 4925518"/>
              <a:gd name="connsiteY549" fmla="*/ 2226659 h 6336753"/>
              <a:gd name="connsiteX550" fmla="*/ 2969733 w 4925518"/>
              <a:gd name="connsiteY550" fmla="*/ 2194438 h 6336753"/>
              <a:gd name="connsiteX551" fmla="*/ 2966567 w 4925518"/>
              <a:gd name="connsiteY551" fmla="*/ 2179627 h 6336753"/>
              <a:gd name="connsiteX552" fmla="*/ 3009419 w 4925518"/>
              <a:gd name="connsiteY552" fmla="*/ 2162725 h 6336753"/>
              <a:gd name="connsiteX553" fmla="*/ 3065497 w 4925518"/>
              <a:gd name="connsiteY553" fmla="*/ 2135252 h 6336753"/>
              <a:gd name="connsiteX554" fmla="*/ 3116007 w 4925518"/>
              <a:gd name="connsiteY554" fmla="*/ 2136073 h 6336753"/>
              <a:gd name="connsiteX555" fmla="*/ 3140852 w 4925518"/>
              <a:gd name="connsiteY555" fmla="*/ 2161738 h 6336753"/>
              <a:gd name="connsiteX556" fmla="*/ 3173893 w 4925518"/>
              <a:gd name="connsiteY556" fmla="*/ 2189525 h 6336753"/>
              <a:gd name="connsiteX557" fmla="*/ 3240007 w 4925518"/>
              <a:gd name="connsiteY557" fmla="*/ 2190882 h 6336753"/>
              <a:gd name="connsiteX558" fmla="*/ 3241590 w 4925518"/>
              <a:gd name="connsiteY558" fmla="*/ 2198288 h 6336753"/>
              <a:gd name="connsiteX559" fmla="*/ 3312196 w 4925518"/>
              <a:gd name="connsiteY559" fmla="*/ 2202558 h 6336753"/>
              <a:gd name="connsiteX560" fmla="*/ 3328306 w 4925518"/>
              <a:gd name="connsiteY560" fmla="*/ 2241705 h 6336753"/>
              <a:gd name="connsiteX561" fmla="*/ 3281441 w 4925518"/>
              <a:gd name="connsiteY561" fmla="*/ 2348518 h 6336753"/>
              <a:gd name="connsiteX562" fmla="*/ 3221912 w 4925518"/>
              <a:gd name="connsiteY562" fmla="*/ 2396087 h 6336753"/>
              <a:gd name="connsiteX563" fmla="*/ 3228243 w 4925518"/>
              <a:gd name="connsiteY563" fmla="*/ 2425711 h 6336753"/>
              <a:gd name="connsiteX564" fmla="*/ 3306257 w 4925518"/>
              <a:gd name="connsiteY564" fmla="*/ 2428397 h 6336753"/>
              <a:gd name="connsiteX565" fmla="*/ 3431867 w 4925518"/>
              <a:gd name="connsiteY565" fmla="*/ 2436398 h 6336753"/>
              <a:gd name="connsiteX566" fmla="*/ 3470477 w 4925518"/>
              <a:gd name="connsiteY566" fmla="*/ 2435890 h 6336753"/>
              <a:gd name="connsiteX567" fmla="*/ 3484750 w 4925518"/>
              <a:gd name="connsiteY567" fmla="*/ 2448327 h 6336753"/>
              <a:gd name="connsiteX568" fmla="*/ 3499024 w 4925518"/>
              <a:gd name="connsiteY568" fmla="*/ 2460764 h 6336753"/>
              <a:gd name="connsiteX569" fmla="*/ 3521240 w 4925518"/>
              <a:gd name="connsiteY569" fmla="*/ 2456015 h 6336753"/>
              <a:gd name="connsiteX570" fmla="*/ 3560360 w 4925518"/>
              <a:gd name="connsiteY570" fmla="*/ 2494117 h 6336753"/>
              <a:gd name="connsiteX571" fmla="*/ 3572260 w 4925518"/>
              <a:gd name="connsiteY571" fmla="*/ 2495446 h 6336753"/>
              <a:gd name="connsiteX572" fmla="*/ 3584159 w 4925518"/>
              <a:gd name="connsiteY572" fmla="*/ 2496775 h 6336753"/>
              <a:gd name="connsiteX573" fmla="*/ 3588907 w 4925518"/>
              <a:gd name="connsiteY573" fmla="*/ 2518991 h 6336753"/>
              <a:gd name="connsiteX574" fmla="*/ 3669010 w 4925518"/>
              <a:gd name="connsiteY574" fmla="*/ 2567695 h 6336753"/>
              <a:gd name="connsiteX575" fmla="*/ 3760758 w 4925518"/>
              <a:gd name="connsiteY575" fmla="*/ 2598420 h 6336753"/>
              <a:gd name="connsiteX576" fmla="*/ 3754427 w 4925518"/>
              <a:gd name="connsiteY576" fmla="*/ 2568799 h 6336753"/>
              <a:gd name="connsiteX577" fmla="*/ 3682013 w 4925518"/>
              <a:gd name="connsiteY577" fmla="*/ 2483605 h 6336753"/>
              <a:gd name="connsiteX578" fmla="*/ 3805759 w 4925518"/>
              <a:gd name="connsiteY578" fmla="*/ 2519108 h 6336753"/>
              <a:gd name="connsiteX579" fmla="*/ 3874499 w 4925518"/>
              <a:gd name="connsiteY579" fmla="*/ 2550880 h 6336753"/>
              <a:gd name="connsiteX580" fmla="*/ 3936401 w 4925518"/>
              <a:gd name="connsiteY580" fmla="*/ 2514419 h 6336753"/>
              <a:gd name="connsiteX581" fmla="*/ 3952794 w 4925518"/>
              <a:gd name="connsiteY581" fmla="*/ 2518659 h 6336753"/>
              <a:gd name="connsiteX582" fmla="*/ 3961783 w 4925518"/>
              <a:gd name="connsiteY582" fmla="*/ 2524482 h 6336753"/>
              <a:gd name="connsiteX583" fmla="*/ 4013621 w 4925518"/>
              <a:gd name="connsiteY583" fmla="*/ 2513403 h 6336753"/>
              <a:gd name="connsiteX584" fmla="*/ 4033182 w 4925518"/>
              <a:gd name="connsiteY584" fmla="*/ 2532454 h 6336753"/>
              <a:gd name="connsiteX585" fmla="*/ 4070209 w 4925518"/>
              <a:gd name="connsiteY585" fmla="*/ 2524540 h 6336753"/>
              <a:gd name="connsiteX586" fmla="*/ 4091351 w 4925518"/>
              <a:gd name="connsiteY586" fmla="*/ 2550997 h 6336753"/>
              <a:gd name="connsiteX587" fmla="*/ 4113567 w 4925518"/>
              <a:gd name="connsiteY587" fmla="*/ 2546249 h 6336753"/>
              <a:gd name="connsiteX588" fmla="*/ 4163794 w 4925518"/>
              <a:gd name="connsiteY588" fmla="*/ 2581977 h 6336753"/>
              <a:gd name="connsiteX589" fmla="*/ 4229906 w 4925518"/>
              <a:gd name="connsiteY589" fmla="*/ 2583334 h 6336753"/>
              <a:gd name="connsiteX590" fmla="*/ 4228323 w 4925518"/>
              <a:gd name="connsiteY590" fmla="*/ 2575929 h 6336753"/>
              <a:gd name="connsiteX591" fmla="*/ 4265098 w 4925518"/>
              <a:gd name="connsiteY591" fmla="*/ 2548710 h 6336753"/>
              <a:gd name="connsiteX592" fmla="*/ 4318265 w 4925518"/>
              <a:gd name="connsiteY592" fmla="*/ 2525732 h 6336753"/>
              <a:gd name="connsiteX593" fmla="*/ 4325670 w 4925518"/>
              <a:gd name="connsiteY593" fmla="*/ 2524149 h 6336753"/>
              <a:gd name="connsiteX594" fmla="*/ 4342064 w 4925518"/>
              <a:gd name="connsiteY594" fmla="*/ 2528389 h 6336753"/>
              <a:gd name="connsiteX595" fmla="*/ 4298647 w 4925518"/>
              <a:gd name="connsiteY595" fmla="*/ 2615106 h 6336753"/>
              <a:gd name="connsiteX596" fmla="*/ 4190729 w 4925518"/>
              <a:gd name="connsiteY596" fmla="*/ 2653657 h 6336753"/>
              <a:gd name="connsiteX597" fmla="*/ 4193894 w 4925518"/>
              <a:gd name="connsiteY597" fmla="*/ 2668468 h 6336753"/>
              <a:gd name="connsiteX598" fmla="*/ 4129620 w 4925518"/>
              <a:gd name="connsiteY598" fmla="*/ 2693823 h 6336753"/>
              <a:gd name="connsiteX599" fmla="*/ 4061103 w 4925518"/>
              <a:gd name="connsiteY599" fmla="*/ 2735569 h 6336753"/>
              <a:gd name="connsiteX600" fmla="*/ 4039512 w 4925518"/>
              <a:gd name="connsiteY600" fmla="*/ 2562076 h 6336753"/>
              <a:gd name="connsiteX601" fmla="*/ 3963873 w 4925518"/>
              <a:gd name="connsiteY601" fmla="*/ 2570498 h 6336753"/>
              <a:gd name="connsiteX602" fmla="*/ 3888236 w 4925518"/>
              <a:gd name="connsiteY602" fmla="*/ 2578919 h 6336753"/>
              <a:gd name="connsiteX603" fmla="*/ 3892984 w 4925518"/>
              <a:gd name="connsiteY603" fmla="*/ 2601136 h 6336753"/>
              <a:gd name="connsiteX604" fmla="*/ 3872350 w 4925518"/>
              <a:gd name="connsiteY604" fmla="*/ 2613290 h 6336753"/>
              <a:gd name="connsiteX605" fmla="*/ 3873933 w 4925518"/>
              <a:gd name="connsiteY605" fmla="*/ 2620695 h 6336753"/>
              <a:gd name="connsiteX606" fmla="*/ 3850134 w 4925518"/>
              <a:gd name="connsiteY606" fmla="*/ 2618038 h 6336753"/>
              <a:gd name="connsiteX607" fmla="*/ 3833740 w 4925518"/>
              <a:gd name="connsiteY607" fmla="*/ 2613798 h 6336753"/>
              <a:gd name="connsiteX608" fmla="*/ 3836906 w 4925518"/>
              <a:gd name="connsiteY608" fmla="*/ 2628609 h 6336753"/>
              <a:gd name="connsiteX609" fmla="*/ 3825260 w 4925518"/>
              <a:gd name="connsiteY609" fmla="*/ 2646585 h 6336753"/>
              <a:gd name="connsiteX610" fmla="*/ 3859630 w 4925518"/>
              <a:gd name="connsiteY610" fmla="*/ 2662471 h 6336753"/>
              <a:gd name="connsiteX611" fmla="*/ 3883429 w 4925518"/>
              <a:gd name="connsiteY611" fmla="*/ 2665128 h 6336753"/>
              <a:gd name="connsiteX612" fmla="*/ 3886595 w 4925518"/>
              <a:gd name="connsiteY612" fmla="*/ 2679939 h 6336753"/>
              <a:gd name="connsiteX613" fmla="*/ 3940016 w 4925518"/>
              <a:gd name="connsiteY613" fmla="*/ 2676266 h 6336753"/>
              <a:gd name="connsiteX614" fmla="*/ 3972012 w 4925518"/>
              <a:gd name="connsiteY614" fmla="*/ 2681043 h 6336753"/>
              <a:gd name="connsiteX615" fmla="*/ 4001350 w 4925518"/>
              <a:gd name="connsiteY615" fmla="*/ 2709619 h 6336753"/>
              <a:gd name="connsiteX616" fmla="*/ 4016670 w 4925518"/>
              <a:gd name="connsiteY616" fmla="*/ 2745066 h 6336753"/>
              <a:gd name="connsiteX617" fmla="*/ 4031481 w 4925518"/>
              <a:gd name="connsiteY617" fmla="*/ 2741900 h 6336753"/>
              <a:gd name="connsiteX618" fmla="*/ 4048382 w 4925518"/>
              <a:gd name="connsiteY618" fmla="*/ 2784750 h 6336753"/>
              <a:gd name="connsiteX619" fmla="*/ 4073764 w 4925518"/>
              <a:gd name="connsiteY619" fmla="*/ 2794813 h 6336753"/>
              <a:gd name="connsiteX620" fmla="*/ 4105987 w 4925518"/>
              <a:gd name="connsiteY620" fmla="*/ 2873108 h 6336753"/>
              <a:gd name="connsiteX621" fmla="*/ 4120798 w 4925518"/>
              <a:gd name="connsiteY621" fmla="*/ 2869942 h 6336753"/>
              <a:gd name="connsiteX622" fmla="*/ 4125546 w 4925518"/>
              <a:gd name="connsiteY622" fmla="*/ 2892159 h 6336753"/>
              <a:gd name="connsiteX623" fmla="*/ 4168905 w 4925518"/>
              <a:gd name="connsiteY623" fmla="*/ 2913869 h 6336753"/>
              <a:gd name="connsiteX624" fmla="*/ 4173653 w 4925518"/>
              <a:gd name="connsiteY624" fmla="*/ 2936085 h 6336753"/>
              <a:gd name="connsiteX625" fmla="*/ 4197452 w 4925518"/>
              <a:gd name="connsiteY625" fmla="*/ 2938742 h 6336753"/>
              <a:gd name="connsiteX626" fmla="*/ 4250560 w 4925518"/>
              <a:gd name="connsiteY626" fmla="*/ 3024189 h 6336753"/>
              <a:gd name="connsiteX627" fmla="*/ 4302370 w 4925518"/>
              <a:gd name="connsiteY627" fmla="*/ 3067322 h 6336753"/>
              <a:gd name="connsiteX628" fmla="*/ 4346519 w 4925518"/>
              <a:gd name="connsiteY628" fmla="*/ 3092733 h 6336753"/>
              <a:gd name="connsiteX629" fmla="*/ 4379815 w 4925518"/>
              <a:gd name="connsiteY629" fmla="*/ 3139825 h 6336753"/>
              <a:gd name="connsiteX630" fmla="*/ 4373992 w 4925518"/>
              <a:gd name="connsiteY630" fmla="*/ 3148813 h 6336753"/>
              <a:gd name="connsiteX631" fmla="*/ 4336965 w 4925518"/>
              <a:gd name="connsiteY631" fmla="*/ 3156727 h 6336753"/>
              <a:gd name="connsiteX632" fmla="*/ 4340130 w 4925518"/>
              <a:gd name="connsiteY632" fmla="*/ 3171538 h 6336753"/>
              <a:gd name="connsiteX633" fmla="*/ 4322154 w 4925518"/>
              <a:gd name="connsiteY633" fmla="*/ 3159892 h 6336753"/>
              <a:gd name="connsiteX634" fmla="*/ 4268987 w 4925518"/>
              <a:gd name="connsiteY634" fmla="*/ 3182871 h 6336753"/>
              <a:gd name="connsiteX635" fmla="*/ 4251773 w 4925518"/>
              <a:gd name="connsiteY635" fmla="*/ 3229140 h 6336753"/>
              <a:gd name="connsiteX636" fmla="*/ 4236962 w 4925518"/>
              <a:gd name="connsiteY636" fmla="*/ 3232306 h 6336753"/>
              <a:gd name="connsiteX637" fmla="*/ 4235887 w 4925518"/>
              <a:gd name="connsiteY637" fmla="*/ 3263510 h 6336753"/>
              <a:gd name="connsiteX638" fmla="*/ 4269945 w 4925518"/>
              <a:gd name="connsiteY638" fmla="*/ 3368518 h 6336753"/>
              <a:gd name="connsiteX639" fmla="*/ 4306152 w 4925518"/>
              <a:gd name="connsiteY639" fmla="*/ 3411114 h 6336753"/>
              <a:gd name="connsiteX640" fmla="*/ 4345016 w 4925518"/>
              <a:gd name="connsiteY640" fmla="*/ 3429911 h 6336753"/>
              <a:gd name="connsiteX641" fmla="*/ 4394451 w 4925518"/>
              <a:gd name="connsiteY641" fmla="*/ 3461936 h 6336753"/>
              <a:gd name="connsiteX642" fmla="*/ 4438884 w 4925518"/>
              <a:gd name="connsiteY642" fmla="*/ 3452440 h 6336753"/>
              <a:gd name="connsiteX643" fmla="*/ 4427238 w 4925518"/>
              <a:gd name="connsiteY643" fmla="*/ 3470416 h 6336753"/>
              <a:gd name="connsiteX644" fmla="*/ 4437809 w 4925518"/>
              <a:gd name="connsiteY644" fmla="*/ 3483644 h 6336753"/>
              <a:gd name="connsiteX645" fmla="*/ 4448380 w 4925518"/>
              <a:gd name="connsiteY645" fmla="*/ 3496873 h 6336753"/>
              <a:gd name="connsiteX646" fmla="*/ 4441766 w 4925518"/>
              <a:gd name="connsiteY646" fmla="*/ 3502158 h 6336753"/>
              <a:gd name="connsiteX647" fmla="*/ 4435152 w 4925518"/>
              <a:gd name="connsiteY647" fmla="*/ 3507444 h 6336753"/>
              <a:gd name="connsiteX648" fmla="*/ 4405530 w 4925518"/>
              <a:gd name="connsiteY648" fmla="*/ 3513774 h 6336753"/>
              <a:gd name="connsiteX649" fmla="*/ 4402365 w 4925518"/>
              <a:gd name="connsiteY649" fmla="*/ 3498963 h 6336753"/>
              <a:gd name="connsiteX650" fmla="*/ 4349227 w 4925518"/>
              <a:gd name="connsiteY650" fmla="*/ 3467730 h 6336753"/>
              <a:gd name="connsiteX651" fmla="*/ 4299254 w 4925518"/>
              <a:gd name="connsiteY651" fmla="*/ 3451307 h 6336753"/>
              <a:gd name="connsiteX652" fmla="*/ 4250581 w 4925518"/>
              <a:gd name="connsiteY652" fmla="*/ 3477197 h 6336753"/>
              <a:gd name="connsiteX653" fmla="*/ 4253747 w 4925518"/>
              <a:gd name="connsiteY653" fmla="*/ 3492008 h 6336753"/>
              <a:gd name="connsiteX654" fmla="*/ 4231530 w 4925518"/>
              <a:gd name="connsiteY654" fmla="*/ 3496756 h 6336753"/>
              <a:gd name="connsiteX655" fmla="*/ 4201340 w 4925518"/>
              <a:gd name="connsiteY655" fmla="*/ 3572902 h 6336753"/>
              <a:gd name="connsiteX656" fmla="*/ 4154759 w 4925518"/>
              <a:gd name="connsiteY656" fmla="*/ 3644809 h 6336753"/>
              <a:gd name="connsiteX657" fmla="*/ 4155267 w 4925518"/>
              <a:gd name="connsiteY657" fmla="*/ 3683419 h 6336753"/>
              <a:gd name="connsiteX658" fmla="*/ 4155775 w 4925518"/>
              <a:gd name="connsiteY658" fmla="*/ 3722029 h 6336753"/>
              <a:gd name="connsiteX659" fmla="*/ 4120330 w 4925518"/>
              <a:gd name="connsiteY659" fmla="*/ 3737348 h 6336753"/>
              <a:gd name="connsiteX660" fmla="*/ 4119255 w 4925518"/>
              <a:gd name="connsiteY660" fmla="*/ 3768551 h 6336753"/>
              <a:gd name="connsiteX661" fmla="*/ 4119256 w 4925518"/>
              <a:gd name="connsiteY661" fmla="*/ 3768553 h 6336753"/>
              <a:gd name="connsiteX662" fmla="*/ 4106027 w 4925518"/>
              <a:gd name="connsiteY662" fmla="*/ 3779124 h 6336753"/>
              <a:gd name="connsiteX663" fmla="*/ 4101787 w 4925518"/>
              <a:gd name="connsiteY663" fmla="*/ 3795518 h 6336753"/>
              <a:gd name="connsiteX664" fmla="*/ 4110775 w 4925518"/>
              <a:gd name="connsiteY664" fmla="*/ 3801340 h 6336753"/>
              <a:gd name="connsiteX665" fmla="*/ 4121346 w 4925518"/>
              <a:gd name="connsiteY665" fmla="*/ 3814569 h 6336753"/>
              <a:gd name="connsiteX666" fmla="*/ 4106535 w 4925518"/>
              <a:gd name="connsiteY666" fmla="*/ 3817734 h 6336753"/>
              <a:gd name="connsiteX667" fmla="*/ 4084798 w 4925518"/>
              <a:gd name="connsiteY667" fmla="*/ 3915306 h 6336753"/>
              <a:gd name="connsiteX668" fmla="*/ 4031346 w 4925518"/>
              <a:gd name="connsiteY668" fmla="*/ 3973193 h 6336753"/>
              <a:gd name="connsiteX669" fmla="*/ 3944063 w 4925518"/>
              <a:gd name="connsiteY669" fmla="*/ 3999591 h 6336753"/>
              <a:gd name="connsiteX670" fmla="*/ 3885611 w 4925518"/>
              <a:gd name="connsiteY670" fmla="*/ 4015955 h 6336753"/>
              <a:gd name="connsiteX671" fmla="*/ 3827157 w 4925518"/>
              <a:gd name="connsiteY671" fmla="*/ 4032320 h 6336753"/>
              <a:gd name="connsiteX672" fmla="*/ 3833488 w 4925518"/>
              <a:gd name="connsiteY672" fmla="*/ 4061942 h 6336753"/>
              <a:gd name="connsiteX673" fmla="*/ 3858869 w 4925518"/>
              <a:gd name="connsiteY673" fmla="*/ 4072005 h 6336753"/>
              <a:gd name="connsiteX674" fmla="*/ 3867858 w 4925518"/>
              <a:gd name="connsiteY674" fmla="*/ 4077827 h 6336753"/>
              <a:gd name="connsiteX675" fmla="*/ 3904887 w 4925518"/>
              <a:gd name="connsiteY675" fmla="*/ 4069913 h 6336753"/>
              <a:gd name="connsiteX676" fmla="*/ 4024391 w 4925518"/>
              <a:gd name="connsiteY676" fmla="*/ 4121812 h 6336753"/>
              <a:gd name="connsiteX677" fmla="*/ 4039710 w 4925518"/>
              <a:gd name="connsiteY677" fmla="*/ 4157257 h 6336753"/>
              <a:gd name="connsiteX678" fmla="*/ 4054521 w 4925518"/>
              <a:gd name="connsiteY678" fmla="*/ 4154091 h 6336753"/>
              <a:gd name="connsiteX679" fmla="*/ 4099179 w 4925518"/>
              <a:gd name="connsiteY679" fmla="*/ 4218112 h 6336753"/>
              <a:gd name="connsiteX680" fmla="*/ 4134340 w 4925518"/>
              <a:gd name="connsiteY680" fmla="*/ 4237701 h 6336753"/>
              <a:gd name="connsiteX681" fmla="*/ 4135923 w 4925518"/>
              <a:gd name="connsiteY681" fmla="*/ 4245106 h 6336753"/>
              <a:gd name="connsiteX682" fmla="*/ 4198080 w 4925518"/>
              <a:gd name="connsiteY682" fmla="*/ 4227950 h 6336753"/>
              <a:gd name="connsiteX683" fmla="*/ 4260235 w 4925518"/>
              <a:gd name="connsiteY683" fmla="*/ 4210794 h 6336753"/>
              <a:gd name="connsiteX684" fmla="*/ 4255487 w 4925518"/>
              <a:gd name="connsiteY684" fmla="*/ 4188578 h 6336753"/>
              <a:gd name="connsiteX685" fmla="*/ 4270298 w 4925518"/>
              <a:gd name="connsiteY685" fmla="*/ 4185412 h 6336753"/>
              <a:gd name="connsiteX686" fmla="*/ 4260801 w 4925518"/>
              <a:gd name="connsiteY686" fmla="*/ 4140979 h 6336753"/>
              <a:gd name="connsiteX687" fmla="*/ 4295455 w 4925518"/>
              <a:gd name="connsiteY687" fmla="*/ 4121958 h 6336753"/>
              <a:gd name="connsiteX688" fmla="*/ 4316880 w 4925518"/>
              <a:gd name="connsiteY688" fmla="*/ 4113507 h 6336753"/>
              <a:gd name="connsiteX689" fmla="*/ 4355490 w 4925518"/>
              <a:gd name="connsiteY689" fmla="*/ 4112999 h 6336753"/>
              <a:gd name="connsiteX690" fmla="*/ 4350742 w 4925518"/>
              <a:gd name="connsiteY690" fmla="*/ 4090782 h 6336753"/>
              <a:gd name="connsiteX691" fmla="*/ 4343336 w 4925518"/>
              <a:gd name="connsiteY691" fmla="*/ 4092365 h 6336753"/>
              <a:gd name="connsiteX692" fmla="*/ 4356566 w 4925518"/>
              <a:gd name="connsiteY692" fmla="*/ 4081794 h 6336753"/>
              <a:gd name="connsiteX693" fmla="*/ 4407330 w 4925518"/>
              <a:gd name="connsiteY693" fmla="*/ 4101919 h 6336753"/>
              <a:gd name="connsiteX694" fmla="*/ 4394101 w 4925518"/>
              <a:gd name="connsiteY694" fmla="*/ 4112490 h 6336753"/>
              <a:gd name="connsiteX695" fmla="*/ 4410749 w 4925518"/>
              <a:gd name="connsiteY695" fmla="*/ 4136035 h 6336753"/>
              <a:gd name="connsiteX696" fmla="*/ 4431637 w 4925518"/>
              <a:gd name="connsiteY696" fmla="*/ 4143187 h 6336753"/>
              <a:gd name="connsiteX697" fmla="*/ 4429234 w 4925518"/>
              <a:gd name="connsiteY697" fmla="*/ 4186291 h 6336753"/>
              <a:gd name="connsiteX698" fmla="*/ 4421008 w 4925518"/>
              <a:gd name="connsiteY698" fmla="*/ 4238383 h 6336753"/>
              <a:gd name="connsiteX699" fmla="*/ 4418351 w 4925518"/>
              <a:gd name="connsiteY699" fmla="*/ 4262184 h 6336753"/>
              <a:gd name="connsiteX700" fmla="*/ 4408034 w 4925518"/>
              <a:gd name="connsiteY700" fmla="*/ 4268261 h 6336753"/>
              <a:gd name="connsiteX701" fmla="*/ 4397717 w 4925518"/>
              <a:gd name="connsiteY701" fmla="*/ 4274338 h 6336753"/>
              <a:gd name="connsiteX702" fmla="*/ 4388161 w 4925518"/>
              <a:gd name="connsiteY702" fmla="*/ 4338330 h 6336753"/>
              <a:gd name="connsiteX703" fmla="*/ 4357464 w 4925518"/>
              <a:gd name="connsiteY703" fmla="*/ 4375866 h 6336753"/>
              <a:gd name="connsiteX704" fmla="*/ 4365378 w 4925518"/>
              <a:gd name="connsiteY704" fmla="*/ 4412893 h 6336753"/>
              <a:gd name="connsiteX705" fmla="*/ 4350567 w 4925518"/>
              <a:gd name="connsiteY705" fmla="*/ 4416058 h 6336753"/>
              <a:gd name="connsiteX706" fmla="*/ 4374083 w 4925518"/>
              <a:gd name="connsiteY706" fmla="*/ 4453623 h 6336753"/>
              <a:gd name="connsiteX707" fmla="*/ 4405004 w 4925518"/>
              <a:gd name="connsiteY707" fmla="*/ 4489605 h 6336753"/>
              <a:gd name="connsiteX708" fmla="*/ 4389119 w 4925518"/>
              <a:gd name="connsiteY708" fmla="*/ 4523977 h 6336753"/>
              <a:gd name="connsiteX709" fmla="*/ 4366902 w 4925518"/>
              <a:gd name="connsiteY709" fmla="*/ 4528725 h 6336753"/>
              <a:gd name="connsiteX710" fmla="*/ 4375861 w 4925518"/>
              <a:gd name="connsiteY710" fmla="*/ 4588760 h 6336753"/>
              <a:gd name="connsiteX711" fmla="*/ 4353616 w 4925518"/>
              <a:gd name="connsiteY711" fmla="*/ 4647721 h 6336753"/>
              <a:gd name="connsiteX712" fmla="*/ 4355198 w 4925518"/>
              <a:gd name="connsiteY712" fmla="*/ 4655126 h 6336753"/>
              <a:gd name="connsiteX713" fmla="*/ 4316051 w 4925518"/>
              <a:gd name="connsiteY713" fmla="*/ 4671237 h 6336753"/>
              <a:gd name="connsiteX714" fmla="*/ 4298045 w 4925518"/>
              <a:gd name="connsiteY714" fmla="*/ 4713804 h 6336753"/>
              <a:gd name="connsiteX715" fmla="*/ 4240383 w 4925518"/>
              <a:gd name="connsiteY715" fmla="*/ 4733871 h 6336753"/>
              <a:gd name="connsiteX716" fmla="*/ 4238800 w 4925518"/>
              <a:gd name="connsiteY716" fmla="*/ 4726466 h 6336753"/>
              <a:gd name="connsiteX717" fmla="*/ 4195158 w 4925518"/>
              <a:gd name="connsiteY717" fmla="*/ 4739665 h 6336753"/>
              <a:gd name="connsiteX718" fmla="*/ 4151517 w 4925518"/>
              <a:gd name="connsiteY718" fmla="*/ 4752864 h 6336753"/>
              <a:gd name="connsiteX719" fmla="*/ 4154682 w 4925518"/>
              <a:gd name="connsiteY719" fmla="*/ 4767675 h 6336753"/>
              <a:gd name="connsiteX720" fmla="*/ 4134049 w 4925518"/>
              <a:gd name="connsiteY720" fmla="*/ 4779828 h 6336753"/>
              <a:gd name="connsiteX721" fmla="*/ 4088287 w 4925518"/>
              <a:gd name="connsiteY721" fmla="*/ 4801226 h 6336753"/>
              <a:gd name="connsiteX722" fmla="*/ 4061293 w 4925518"/>
              <a:gd name="connsiteY722" fmla="*/ 4837970 h 6336753"/>
              <a:gd name="connsiteX723" fmla="*/ 4030595 w 4925518"/>
              <a:gd name="connsiteY723" fmla="*/ 4875506 h 6336753"/>
              <a:gd name="connsiteX724" fmla="*/ 3958915 w 4925518"/>
              <a:gd name="connsiteY724" fmla="*/ 4902441 h 6336753"/>
              <a:gd name="connsiteX725" fmla="*/ 3913436 w 4925518"/>
              <a:gd name="connsiteY725" fmla="*/ 4888930 h 6336753"/>
              <a:gd name="connsiteX726" fmla="*/ 3872198 w 4925518"/>
              <a:gd name="connsiteY726" fmla="*/ 4859024 h 6336753"/>
              <a:gd name="connsiteX727" fmla="*/ 3862985 w 4925518"/>
              <a:gd name="connsiteY727" fmla="*/ 4779683 h 6336753"/>
              <a:gd name="connsiteX728" fmla="*/ 3846366 w 4925518"/>
              <a:gd name="connsiteY728" fmla="*/ 4701925 h 6336753"/>
              <a:gd name="connsiteX729" fmla="*/ 3861177 w 4925518"/>
              <a:gd name="connsiteY729" fmla="*/ 4698760 h 6336753"/>
              <a:gd name="connsiteX730" fmla="*/ 3860132 w 4925518"/>
              <a:gd name="connsiteY730" fmla="*/ 4675752 h 6336753"/>
              <a:gd name="connsiteX731" fmla="*/ 3860669 w 4925518"/>
              <a:gd name="connsiteY731" fmla="*/ 4660149 h 6336753"/>
              <a:gd name="connsiteX732" fmla="*/ 3875480 w 4925518"/>
              <a:gd name="connsiteY732" fmla="*/ 4656984 h 6336753"/>
              <a:gd name="connsiteX733" fmla="*/ 3870732 w 4925518"/>
              <a:gd name="connsiteY733" fmla="*/ 4634768 h 6336753"/>
              <a:gd name="connsiteX734" fmla="*/ 3882377 w 4925518"/>
              <a:gd name="connsiteY734" fmla="*/ 4616791 h 6336753"/>
              <a:gd name="connsiteX735" fmla="*/ 3872343 w 4925518"/>
              <a:gd name="connsiteY735" fmla="*/ 4587959 h 6336753"/>
              <a:gd name="connsiteX736" fmla="*/ 3862310 w 4925518"/>
              <a:gd name="connsiteY736" fmla="*/ 4559128 h 6336753"/>
              <a:gd name="connsiteX737" fmla="*/ 3758633 w 4925518"/>
              <a:gd name="connsiteY737" fmla="*/ 4581286 h 6336753"/>
              <a:gd name="connsiteX738" fmla="*/ 3734832 w 4925518"/>
              <a:gd name="connsiteY738" fmla="*/ 4578629 h 6336753"/>
              <a:gd name="connsiteX739" fmla="*/ 3706793 w 4925518"/>
              <a:gd name="connsiteY739" fmla="*/ 4592366 h 6336753"/>
              <a:gd name="connsiteX740" fmla="*/ 3709959 w 4925518"/>
              <a:gd name="connsiteY740" fmla="*/ 4607177 h 6336753"/>
              <a:gd name="connsiteX741" fmla="*/ 3674514 w 4925518"/>
              <a:gd name="connsiteY741" fmla="*/ 4622496 h 6336753"/>
              <a:gd name="connsiteX742" fmla="*/ 3653880 w 4925518"/>
              <a:gd name="connsiteY742" fmla="*/ 4634649 h 6336753"/>
              <a:gd name="connsiteX743" fmla="*/ 3657046 w 4925518"/>
              <a:gd name="connsiteY743" fmla="*/ 4649460 h 6336753"/>
              <a:gd name="connsiteX744" fmla="*/ 3616315 w 4925518"/>
              <a:gd name="connsiteY744" fmla="*/ 4658165 h 6336753"/>
              <a:gd name="connsiteX745" fmla="*/ 3586157 w 4925518"/>
              <a:gd name="connsiteY745" fmla="*/ 4680100 h 6336753"/>
              <a:gd name="connsiteX746" fmla="*/ 3501529 w 4925518"/>
              <a:gd name="connsiteY746" fmla="*/ 4682698 h 6336753"/>
              <a:gd name="connsiteX747" fmla="*/ 3431206 w 4925518"/>
              <a:gd name="connsiteY747" fmla="*/ 4643521 h 6336753"/>
              <a:gd name="connsiteX748" fmla="*/ 3394179 w 4925518"/>
              <a:gd name="connsiteY748" fmla="*/ 4651435 h 6336753"/>
              <a:gd name="connsiteX749" fmla="*/ 3376202 w 4925518"/>
              <a:gd name="connsiteY749" fmla="*/ 4639789 h 6336753"/>
              <a:gd name="connsiteX750" fmla="*/ 3379368 w 4925518"/>
              <a:gd name="connsiteY750" fmla="*/ 4654600 h 6336753"/>
              <a:gd name="connsiteX751" fmla="*/ 3270629 w 4925518"/>
              <a:gd name="connsiteY751" fmla="*/ 4743663 h 6336753"/>
              <a:gd name="connsiteX752" fmla="*/ 3173537 w 4925518"/>
              <a:gd name="connsiteY752" fmla="*/ 4814748 h 6336753"/>
              <a:gd name="connsiteX753" fmla="*/ 3128596 w 4925518"/>
              <a:gd name="connsiteY753" fmla="*/ 4785635 h 6336753"/>
              <a:gd name="connsiteX754" fmla="*/ 3095809 w 4925518"/>
              <a:gd name="connsiteY754" fmla="*/ 4777154 h 6336753"/>
              <a:gd name="connsiteX755" fmla="*/ 3060363 w 4925518"/>
              <a:gd name="connsiteY755" fmla="*/ 4792474 h 6336753"/>
              <a:gd name="connsiteX756" fmla="*/ 3063528 w 4925518"/>
              <a:gd name="connsiteY756" fmla="*/ 4807285 h 6336753"/>
              <a:gd name="connsiteX757" fmla="*/ 2991056 w 4925518"/>
              <a:gd name="connsiteY757" fmla="*/ 4830518 h 6336753"/>
              <a:gd name="connsiteX758" fmla="*/ 2994221 w 4925518"/>
              <a:gd name="connsiteY758" fmla="*/ 4845328 h 6336753"/>
              <a:gd name="connsiteX759" fmla="*/ 2972005 w 4925518"/>
              <a:gd name="connsiteY759" fmla="*/ 4850077 h 6336753"/>
              <a:gd name="connsiteX760" fmla="*/ 2964062 w 4925518"/>
              <a:gd name="connsiteY760" fmla="*/ 4867262 h 6336753"/>
              <a:gd name="connsiteX761" fmla="*/ 2950297 w 4925518"/>
              <a:gd name="connsiteY761" fmla="*/ 4893435 h 6336753"/>
              <a:gd name="connsiteX762" fmla="*/ 2913269 w 4925518"/>
              <a:gd name="connsiteY762" fmla="*/ 4901348 h 6336753"/>
              <a:gd name="connsiteX763" fmla="*/ 2880736 w 4925518"/>
              <a:gd name="connsiteY763" fmla="*/ 4912173 h 6336753"/>
              <a:gd name="connsiteX764" fmla="*/ 2848201 w 4925518"/>
              <a:gd name="connsiteY764" fmla="*/ 4922999 h 6336753"/>
              <a:gd name="connsiteX765" fmla="*/ 2846618 w 4925518"/>
              <a:gd name="connsiteY765" fmla="*/ 4915593 h 6336753"/>
              <a:gd name="connsiteX766" fmla="*/ 2778386 w 4925518"/>
              <a:gd name="connsiteY766" fmla="*/ 4922432 h 6336753"/>
              <a:gd name="connsiteX767" fmla="*/ 2781552 w 4925518"/>
              <a:gd name="connsiteY767" fmla="*/ 4937243 h 6336753"/>
              <a:gd name="connsiteX768" fmla="*/ 2759335 w 4925518"/>
              <a:gd name="connsiteY768" fmla="*/ 4941991 h 6336753"/>
              <a:gd name="connsiteX769" fmla="*/ 2758203 w 4925518"/>
              <a:gd name="connsiteY769" fmla="*/ 5081622 h 6336753"/>
              <a:gd name="connsiteX770" fmla="*/ 2720100 w 4925518"/>
              <a:gd name="connsiteY770" fmla="*/ 5120741 h 6336753"/>
              <a:gd name="connsiteX771" fmla="*/ 2729597 w 4925518"/>
              <a:gd name="connsiteY771" fmla="*/ 5165174 h 6336753"/>
              <a:gd name="connsiteX772" fmla="*/ 2713711 w 4925518"/>
              <a:gd name="connsiteY772" fmla="*/ 5199544 h 6336753"/>
              <a:gd name="connsiteX773" fmla="*/ 2718997 w 4925518"/>
              <a:gd name="connsiteY773" fmla="*/ 5206158 h 6336753"/>
              <a:gd name="connsiteX774" fmla="*/ 2724282 w 4925518"/>
              <a:gd name="connsiteY774" fmla="*/ 5212772 h 6336753"/>
              <a:gd name="connsiteX775" fmla="*/ 2697826 w 4925518"/>
              <a:gd name="connsiteY775" fmla="*/ 5233914 h 6336753"/>
              <a:gd name="connsiteX776" fmla="*/ 2700991 w 4925518"/>
              <a:gd name="connsiteY776" fmla="*/ 5248725 h 6336753"/>
              <a:gd name="connsiteX777" fmla="*/ 2663962 w 4925518"/>
              <a:gd name="connsiteY777" fmla="*/ 5256639 h 6336753"/>
              <a:gd name="connsiteX778" fmla="*/ 2662887 w 4925518"/>
              <a:gd name="connsiteY778" fmla="*/ 5287843 h 6336753"/>
              <a:gd name="connsiteX779" fmla="*/ 2714727 w 4925518"/>
              <a:gd name="connsiteY779" fmla="*/ 5276764 h 6336753"/>
              <a:gd name="connsiteX780" fmla="*/ 2736378 w 4925518"/>
              <a:gd name="connsiteY780" fmla="*/ 5341832 h 6336753"/>
              <a:gd name="connsiteX781" fmla="*/ 2716535 w 4925518"/>
              <a:gd name="connsiteY781" fmla="*/ 5357687 h 6336753"/>
              <a:gd name="connsiteX782" fmla="*/ 2687703 w 4925518"/>
              <a:gd name="connsiteY782" fmla="*/ 5367721 h 6336753"/>
              <a:gd name="connsiteX783" fmla="*/ 2689286 w 4925518"/>
              <a:gd name="connsiteY783" fmla="*/ 5375126 h 6336753"/>
              <a:gd name="connsiteX784" fmla="*/ 2680297 w 4925518"/>
              <a:gd name="connsiteY784" fmla="*/ 5369303 h 6336753"/>
              <a:gd name="connsiteX785" fmla="*/ 2660485 w 4925518"/>
              <a:gd name="connsiteY785" fmla="*/ 5330949 h 6336753"/>
              <a:gd name="connsiteX786" fmla="*/ 2643836 w 4925518"/>
              <a:gd name="connsiteY786" fmla="*/ 5307402 h 6336753"/>
              <a:gd name="connsiteX787" fmla="*/ 2636431 w 4925518"/>
              <a:gd name="connsiteY787" fmla="*/ 5308985 h 6336753"/>
              <a:gd name="connsiteX788" fmla="*/ 2508389 w 4925518"/>
              <a:gd name="connsiteY788" fmla="*/ 5398300 h 6336753"/>
              <a:gd name="connsiteX789" fmla="*/ 2356037 w 4925518"/>
              <a:gd name="connsiteY789" fmla="*/ 5446349 h 6336753"/>
              <a:gd name="connsiteX790" fmla="*/ 2287552 w 4925518"/>
              <a:gd name="connsiteY790" fmla="*/ 5433884 h 6336753"/>
              <a:gd name="connsiteX791" fmla="*/ 2214824 w 4925518"/>
              <a:gd name="connsiteY791" fmla="*/ 5437812 h 6336753"/>
              <a:gd name="connsiteX792" fmla="*/ 2195773 w 4925518"/>
              <a:gd name="connsiteY792" fmla="*/ 5457371 h 6336753"/>
              <a:gd name="connsiteX793" fmla="*/ 2236982 w 4925518"/>
              <a:gd name="connsiteY793" fmla="*/ 5541489 h 6336753"/>
              <a:gd name="connsiteX794" fmla="*/ 2237490 w 4925518"/>
              <a:gd name="connsiteY794" fmla="*/ 5580099 h 6336753"/>
              <a:gd name="connsiteX795" fmla="*/ 2244895 w 4925518"/>
              <a:gd name="connsiteY795" fmla="*/ 5578516 h 6336753"/>
              <a:gd name="connsiteX796" fmla="*/ 2323700 w 4925518"/>
              <a:gd name="connsiteY796" fmla="*/ 5584905 h 6336753"/>
              <a:gd name="connsiteX797" fmla="*/ 2378138 w 4925518"/>
              <a:gd name="connsiteY797" fmla="*/ 5658454 h 6336753"/>
              <a:gd name="connsiteX798" fmla="*/ 2347441 w 4925518"/>
              <a:gd name="connsiteY798" fmla="*/ 5695989 h 6336753"/>
              <a:gd name="connsiteX799" fmla="*/ 2251168 w 4925518"/>
              <a:gd name="connsiteY799" fmla="*/ 5716565 h 6336753"/>
              <a:gd name="connsiteX800" fmla="*/ 2250885 w 4925518"/>
              <a:gd name="connsiteY800" fmla="*/ 5751472 h 6336753"/>
              <a:gd name="connsiteX801" fmla="*/ 2234208 w 4925518"/>
              <a:gd name="connsiteY801" fmla="*/ 5782139 h 6336753"/>
              <a:gd name="connsiteX802" fmla="*/ 2226803 w 4925518"/>
              <a:gd name="connsiteY802" fmla="*/ 5783722 h 6336753"/>
              <a:gd name="connsiteX803" fmla="*/ 2224145 w 4925518"/>
              <a:gd name="connsiteY803" fmla="*/ 5807521 h 6336753"/>
              <a:gd name="connsiteX804" fmla="*/ 2221488 w 4925518"/>
              <a:gd name="connsiteY804" fmla="*/ 5831321 h 6336753"/>
              <a:gd name="connsiteX805" fmla="*/ 2214082 w 4925518"/>
              <a:gd name="connsiteY805" fmla="*/ 5832903 h 6336753"/>
              <a:gd name="connsiteX806" fmla="*/ 2133384 w 4925518"/>
              <a:gd name="connsiteY806" fmla="*/ 5908228 h 6336753"/>
              <a:gd name="connsiteX807" fmla="*/ 2074901 w 4925518"/>
              <a:gd name="connsiteY807" fmla="*/ 5978807 h 6336753"/>
              <a:gd name="connsiteX808" fmla="*/ 2054268 w 4925518"/>
              <a:gd name="connsiteY808" fmla="*/ 5990961 h 6336753"/>
              <a:gd name="connsiteX809" fmla="*/ 2026766 w 4925518"/>
              <a:gd name="connsiteY809" fmla="*/ 5989095 h 6336753"/>
              <a:gd name="connsiteX810" fmla="*/ 1991858 w 4925518"/>
              <a:gd name="connsiteY810" fmla="*/ 5988811 h 6336753"/>
              <a:gd name="connsiteX811" fmla="*/ 1962490 w 4925518"/>
              <a:gd name="connsiteY811" fmla="*/ 6014447 h 6336753"/>
              <a:gd name="connsiteX812" fmla="*/ 1942111 w 4925518"/>
              <a:gd name="connsiteY812" fmla="*/ 6045906 h 6336753"/>
              <a:gd name="connsiteX813" fmla="*/ 1948441 w 4925518"/>
              <a:gd name="connsiteY813" fmla="*/ 6075526 h 6336753"/>
              <a:gd name="connsiteX814" fmla="*/ 1926225 w 4925518"/>
              <a:gd name="connsiteY814" fmla="*/ 6080275 h 6336753"/>
              <a:gd name="connsiteX815" fmla="*/ 1919894 w 4925518"/>
              <a:gd name="connsiteY815" fmla="*/ 6050654 h 6336753"/>
              <a:gd name="connsiteX816" fmla="*/ 1897678 w 4925518"/>
              <a:gd name="connsiteY816" fmla="*/ 6055402 h 6336753"/>
              <a:gd name="connsiteX817" fmla="*/ 1889734 w 4925518"/>
              <a:gd name="connsiteY817" fmla="*/ 6072588 h 6336753"/>
              <a:gd name="connsiteX818" fmla="*/ 1880208 w 4925518"/>
              <a:gd name="connsiteY818" fmla="*/ 6082367 h 6336753"/>
              <a:gd name="connsiteX819" fmla="*/ 1877550 w 4925518"/>
              <a:gd name="connsiteY819" fmla="*/ 6106165 h 6336753"/>
              <a:gd name="connsiteX820" fmla="*/ 1865905 w 4925518"/>
              <a:gd name="connsiteY820" fmla="*/ 6124141 h 6336753"/>
              <a:gd name="connsiteX821" fmla="*/ 1843688 w 4925518"/>
              <a:gd name="connsiteY821" fmla="*/ 6128889 h 6336753"/>
              <a:gd name="connsiteX822" fmla="*/ 1826503 w 4925518"/>
              <a:gd name="connsiteY822" fmla="*/ 6120947 h 6336753"/>
              <a:gd name="connsiteX823" fmla="*/ 1803496 w 4925518"/>
              <a:gd name="connsiteY823" fmla="*/ 6121992 h 6336753"/>
              <a:gd name="connsiteX824" fmla="*/ 1800330 w 4925518"/>
              <a:gd name="connsiteY824" fmla="*/ 6107181 h 6336753"/>
              <a:gd name="connsiteX825" fmla="*/ 1773874 w 4925518"/>
              <a:gd name="connsiteY825" fmla="*/ 6128323 h 6336753"/>
              <a:gd name="connsiteX826" fmla="*/ 1529491 w 4925518"/>
              <a:gd name="connsiteY826" fmla="*/ 6180553 h 6336753"/>
              <a:gd name="connsiteX827" fmla="*/ 1526326 w 4925518"/>
              <a:gd name="connsiteY827" fmla="*/ 6165742 h 6336753"/>
              <a:gd name="connsiteX828" fmla="*/ 1511515 w 4925518"/>
              <a:gd name="connsiteY828" fmla="*/ 6168907 h 6336753"/>
              <a:gd name="connsiteX829" fmla="*/ 1493538 w 4925518"/>
              <a:gd name="connsiteY829" fmla="*/ 6157263 h 6336753"/>
              <a:gd name="connsiteX830" fmla="*/ 1435368 w 4925518"/>
              <a:gd name="connsiteY830" fmla="*/ 6138721 h 6336753"/>
              <a:gd name="connsiteX831" fmla="*/ 1366627 w 4925518"/>
              <a:gd name="connsiteY831" fmla="*/ 6106948 h 6336753"/>
              <a:gd name="connsiteX832" fmla="*/ 1344411 w 4925518"/>
              <a:gd name="connsiteY832" fmla="*/ 6111696 h 6336753"/>
              <a:gd name="connsiteX833" fmla="*/ 1312444 w 4925518"/>
              <a:gd name="connsiteY833" fmla="*/ 6052706 h 6336753"/>
              <a:gd name="connsiteX834" fmla="*/ 1257753 w 4925518"/>
              <a:gd name="connsiteY834" fmla="*/ 5959855 h 6336753"/>
              <a:gd name="connsiteX835" fmla="*/ 1242942 w 4925518"/>
              <a:gd name="connsiteY835" fmla="*/ 5963020 h 6336753"/>
              <a:gd name="connsiteX836" fmla="*/ 1226040 w 4925518"/>
              <a:gd name="connsiteY836" fmla="*/ 5920170 h 6336753"/>
              <a:gd name="connsiteX837" fmla="*/ 1224203 w 4925518"/>
              <a:gd name="connsiteY837" fmla="*/ 5893459 h 6336753"/>
              <a:gd name="connsiteX838" fmla="*/ 1228189 w 4925518"/>
              <a:gd name="connsiteY838" fmla="*/ 5857761 h 6336753"/>
              <a:gd name="connsiteX839" fmla="*/ 1211854 w 4925518"/>
              <a:gd name="connsiteY839" fmla="*/ 5745094 h 6336753"/>
              <a:gd name="connsiteX840" fmla="*/ 1284638 w 4925518"/>
              <a:gd name="connsiteY840" fmla="*/ 5632742 h 6336753"/>
              <a:gd name="connsiteX841" fmla="*/ 1345270 w 4925518"/>
              <a:gd name="connsiteY841" fmla="*/ 5499754 h 6336753"/>
              <a:gd name="connsiteX842" fmla="*/ 1352676 w 4925518"/>
              <a:gd name="connsiteY842" fmla="*/ 5498171 h 6336753"/>
              <a:gd name="connsiteX843" fmla="*/ 1349510 w 4925518"/>
              <a:gd name="connsiteY843" fmla="*/ 5483360 h 6336753"/>
              <a:gd name="connsiteX844" fmla="*/ 1342105 w 4925518"/>
              <a:gd name="connsiteY844" fmla="*/ 5484943 h 6336753"/>
              <a:gd name="connsiteX845" fmla="*/ 1302537 w 4925518"/>
              <a:gd name="connsiteY845" fmla="*/ 5299804 h 6336753"/>
              <a:gd name="connsiteX846" fmla="*/ 1287726 w 4925518"/>
              <a:gd name="connsiteY846" fmla="*/ 5302969 h 6336753"/>
              <a:gd name="connsiteX847" fmla="*/ 1278483 w 4925518"/>
              <a:gd name="connsiteY847" fmla="*/ 5277842 h 6336753"/>
              <a:gd name="connsiteX848" fmla="*/ 1269241 w 4925518"/>
              <a:gd name="connsiteY848" fmla="*/ 5252714 h 6336753"/>
              <a:gd name="connsiteX849" fmla="*/ 1271899 w 4925518"/>
              <a:gd name="connsiteY849" fmla="*/ 5228915 h 6336753"/>
              <a:gd name="connsiteX850" fmla="*/ 1305761 w 4925518"/>
              <a:gd name="connsiteY850" fmla="*/ 5206190 h 6336753"/>
              <a:gd name="connsiteX851" fmla="*/ 1289650 w 4925518"/>
              <a:gd name="connsiteY851" fmla="*/ 5167043 h 6336753"/>
              <a:gd name="connsiteX852" fmla="*/ 1275122 w 4925518"/>
              <a:gd name="connsiteY852" fmla="*/ 5135299 h 6336753"/>
              <a:gd name="connsiteX853" fmla="*/ 1267717 w 4925518"/>
              <a:gd name="connsiteY853" fmla="*/ 5136882 h 6336753"/>
              <a:gd name="connsiteX854" fmla="*/ 1280691 w 4925518"/>
              <a:gd name="connsiteY854" fmla="*/ 5107006 h 6336753"/>
              <a:gd name="connsiteX855" fmla="*/ 1313253 w 4925518"/>
              <a:gd name="connsiteY855" fmla="*/ 5041968 h 6336753"/>
              <a:gd name="connsiteX856" fmla="*/ 1356133 w 4925518"/>
              <a:gd name="connsiteY856" fmla="*/ 4970854 h 6336753"/>
              <a:gd name="connsiteX857" fmla="*/ 1400057 w 4925518"/>
              <a:gd name="connsiteY857" fmla="*/ 4922748 h 6336753"/>
              <a:gd name="connsiteX858" fmla="*/ 1413287 w 4925518"/>
              <a:gd name="connsiteY858" fmla="*/ 4912177 h 6336753"/>
              <a:gd name="connsiteX859" fmla="*/ 1412779 w 4925518"/>
              <a:gd name="connsiteY859" fmla="*/ 4873565 h 6336753"/>
              <a:gd name="connsiteX860" fmla="*/ 1358086 w 4925518"/>
              <a:gd name="connsiteY860" fmla="*/ 4780713 h 6336753"/>
              <a:gd name="connsiteX861" fmla="*/ 1313399 w 4925518"/>
              <a:gd name="connsiteY861" fmla="*/ 4770905 h 6336753"/>
              <a:gd name="connsiteX862" fmla="*/ 1283777 w 4925518"/>
              <a:gd name="connsiteY862" fmla="*/ 4777235 h 6336753"/>
              <a:gd name="connsiteX863" fmla="*/ 1245167 w 4925518"/>
              <a:gd name="connsiteY863" fmla="*/ 4777744 h 6336753"/>
              <a:gd name="connsiteX864" fmla="*/ 1243584 w 4925518"/>
              <a:gd name="connsiteY864" fmla="*/ 4770338 h 6336753"/>
              <a:gd name="connsiteX865" fmla="*/ 1219785 w 4925518"/>
              <a:gd name="connsiteY865" fmla="*/ 4767681 h 6336753"/>
              <a:gd name="connsiteX866" fmla="*/ 1195986 w 4925518"/>
              <a:gd name="connsiteY866" fmla="*/ 4765023 h 6336753"/>
              <a:gd name="connsiteX867" fmla="*/ 1258425 w 4925518"/>
              <a:gd name="connsiteY867" fmla="*/ 4712960 h 6336753"/>
              <a:gd name="connsiteX868" fmla="*/ 1275922 w 4925518"/>
              <a:gd name="connsiteY868" fmla="*/ 4631782 h 6336753"/>
              <a:gd name="connsiteX869" fmla="*/ 1256363 w 4925518"/>
              <a:gd name="connsiteY869" fmla="*/ 4612731 h 6336753"/>
              <a:gd name="connsiteX870" fmla="*/ 1225158 w 4925518"/>
              <a:gd name="connsiteY870" fmla="*/ 4611656 h 6336753"/>
              <a:gd name="connsiteX871" fmla="*/ 1223575 w 4925518"/>
              <a:gd name="connsiteY871" fmla="*/ 4604250 h 6336753"/>
              <a:gd name="connsiteX872" fmla="*/ 1180471 w 4925518"/>
              <a:gd name="connsiteY872" fmla="*/ 4601847 h 6336753"/>
              <a:gd name="connsiteX873" fmla="*/ 1147430 w 4925518"/>
              <a:gd name="connsiteY873" fmla="*/ 4574062 h 6336753"/>
              <a:gd name="connsiteX874" fmla="*/ 1132619 w 4925518"/>
              <a:gd name="connsiteY874" fmla="*/ 4577228 h 6336753"/>
              <a:gd name="connsiteX875" fmla="*/ 1124705 w 4925518"/>
              <a:gd name="connsiteY875" fmla="*/ 4540200 h 6336753"/>
              <a:gd name="connsiteX876" fmla="*/ 1206165 w 4925518"/>
              <a:gd name="connsiteY876" fmla="*/ 4522790 h 6336753"/>
              <a:gd name="connsiteX877" fmla="*/ 1220976 w 4925518"/>
              <a:gd name="connsiteY877" fmla="*/ 4519625 h 6336753"/>
              <a:gd name="connsiteX878" fmla="*/ 1257779 w 4925518"/>
              <a:gd name="connsiteY878" fmla="*/ 4438192 h 6336753"/>
              <a:gd name="connsiteX879" fmla="*/ 1327370 w 4925518"/>
              <a:gd name="connsiteY879" fmla="*/ 4365241 h 6336753"/>
              <a:gd name="connsiteX880" fmla="*/ 1318948 w 4925518"/>
              <a:gd name="connsiteY880" fmla="*/ 4289603 h 6336753"/>
              <a:gd name="connsiteX881" fmla="*/ 1300972 w 4925518"/>
              <a:gd name="connsiteY881" fmla="*/ 4277958 h 6336753"/>
              <a:gd name="connsiteX882" fmla="*/ 1279830 w 4925518"/>
              <a:gd name="connsiteY882" fmla="*/ 4251501 h 6336753"/>
              <a:gd name="connsiteX883" fmla="*/ 1284070 w 4925518"/>
              <a:gd name="connsiteY883" fmla="*/ 4235108 h 6336753"/>
              <a:gd name="connsiteX884" fmla="*/ 1326920 w 4925518"/>
              <a:gd name="connsiteY884" fmla="*/ 4218206 h 6336753"/>
              <a:gd name="connsiteX885" fmla="*/ 1313975 w 4925518"/>
              <a:gd name="connsiteY885" fmla="*/ 4193868 h 6336753"/>
              <a:gd name="connsiteX886" fmla="*/ 1301030 w 4925518"/>
              <a:gd name="connsiteY886" fmla="*/ 4169531 h 6336753"/>
              <a:gd name="connsiteX887" fmla="*/ 1293624 w 4925518"/>
              <a:gd name="connsiteY887" fmla="*/ 4171114 h 6336753"/>
              <a:gd name="connsiteX888" fmla="*/ 1226465 w 4925518"/>
              <a:gd name="connsiteY888" fmla="*/ 4146749 h 6336753"/>
              <a:gd name="connsiteX889" fmla="*/ 1181016 w 4925518"/>
              <a:gd name="connsiteY889" fmla="*/ 4079025 h 6336753"/>
              <a:gd name="connsiteX890" fmla="*/ 1229691 w 4925518"/>
              <a:gd name="connsiteY890" fmla="*/ 4053134 h 6336753"/>
              <a:gd name="connsiteX891" fmla="*/ 1345463 w 4925518"/>
              <a:gd name="connsiteY891" fmla="*/ 4160035 h 6336753"/>
              <a:gd name="connsiteX892" fmla="*/ 1326978 w 4925518"/>
              <a:gd name="connsiteY892" fmla="*/ 4109779 h 6336753"/>
              <a:gd name="connsiteX893" fmla="*/ 1312167 w 4925518"/>
              <a:gd name="connsiteY893" fmla="*/ 4112945 h 6336753"/>
              <a:gd name="connsiteX894" fmla="*/ 1300014 w 4925518"/>
              <a:gd name="connsiteY894" fmla="*/ 4092311 h 6336753"/>
              <a:gd name="connsiteX895" fmla="*/ 1283112 w 4925518"/>
              <a:gd name="connsiteY895" fmla="*/ 4049461 h 6336753"/>
              <a:gd name="connsiteX896" fmla="*/ 1266210 w 4925518"/>
              <a:gd name="connsiteY896" fmla="*/ 4006611 h 6336753"/>
              <a:gd name="connsiteX897" fmla="*/ 1258805 w 4925518"/>
              <a:gd name="connsiteY897" fmla="*/ 4008193 h 6336753"/>
              <a:gd name="connsiteX898" fmla="*/ 1265702 w 4925518"/>
              <a:gd name="connsiteY898" fmla="*/ 3967999 h 6336753"/>
              <a:gd name="connsiteX899" fmla="*/ 1266268 w 4925518"/>
              <a:gd name="connsiteY899" fmla="*/ 3898184 h 6336753"/>
              <a:gd name="connsiteX900" fmla="*/ 1254115 w 4925518"/>
              <a:gd name="connsiteY900" fmla="*/ 3877551 h 6336753"/>
              <a:gd name="connsiteX901" fmla="*/ 1190943 w 4925518"/>
              <a:gd name="connsiteY901" fmla="*/ 3817486 h 6336753"/>
              <a:gd name="connsiteX902" fmla="*/ 1101372 w 4925518"/>
              <a:gd name="connsiteY902" fmla="*/ 3670137 h 6336753"/>
              <a:gd name="connsiteX903" fmla="*/ 1123872 w 4925518"/>
              <a:gd name="connsiteY903" fmla="*/ 3630482 h 6336753"/>
              <a:gd name="connsiteX904" fmla="*/ 1137385 w 4925518"/>
              <a:gd name="connsiteY904" fmla="*/ 3585003 h 6336753"/>
              <a:gd name="connsiteX905" fmla="*/ 1140042 w 4925518"/>
              <a:gd name="connsiteY905" fmla="*/ 3561204 h 6336753"/>
              <a:gd name="connsiteX906" fmla="*/ 1181309 w 4925518"/>
              <a:gd name="connsiteY906" fmla="*/ 3536895 h 6336753"/>
              <a:gd name="connsiteX907" fmla="*/ 1186087 w 4925518"/>
              <a:gd name="connsiteY907" fmla="*/ 3504899 h 6336753"/>
              <a:gd name="connsiteX908" fmla="*/ 1189281 w 4925518"/>
              <a:gd name="connsiteY908" fmla="*/ 3465497 h 6336753"/>
              <a:gd name="connsiteX909" fmla="*/ 1196687 w 4925518"/>
              <a:gd name="connsiteY909" fmla="*/ 3463915 h 6336753"/>
              <a:gd name="connsiteX910" fmla="*/ 1190102 w 4925518"/>
              <a:gd name="connsiteY910" fmla="*/ 3414988 h 6336753"/>
              <a:gd name="connsiteX911" fmla="*/ 1183517 w 4925518"/>
              <a:gd name="connsiteY911" fmla="*/ 3366061 h 6336753"/>
              <a:gd name="connsiteX912" fmla="*/ 1198328 w 4925518"/>
              <a:gd name="connsiteY912" fmla="*/ 3362895 h 6336753"/>
              <a:gd name="connsiteX913" fmla="*/ 1199148 w 4925518"/>
              <a:gd name="connsiteY913" fmla="*/ 3312385 h 6336753"/>
              <a:gd name="connsiteX914" fmla="*/ 1219528 w 4925518"/>
              <a:gd name="connsiteY914" fmla="*/ 3280925 h 6336753"/>
              <a:gd name="connsiteX915" fmla="*/ 1214779 w 4925518"/>
              <a:gd name="connsiteY915" fmla="*/ 3258709 h 6336753"/>
              <a:gd name="connsiteX916" fmla="*/ 1229590 w 4925518"/>
              <a:gd name="connsiteY916" fmla="*/ 3255543 h 6336753"/>
              <a:gd name="connsiteX917" fmla="*/ 1219049 w 4925518"/>
              <a:gd name="connsiteY917" fmla="*/ 3188103 h 6336753"/>
              <a:gd name="connsiteX918" fmla="*/ 1208507 w 4925518"/>
              <a:gd name="connsiteY918" fmla="*/ 3120662 h 6336753"/>
              <a:gd name="connsiteX919" fmla="*/ 1118596 w 4925518"/>
              <a:gd name="connsiteY919" fmla="*/ 3116647 h 6336753"/>
              <a:gd name="connsiteX920" fmla="*/ 1046719 w 4925518"/>
              <a:gd name="connsiteY920" fmla="*/ 3015851 h 6336753"/>
              <a:gd name="connsiteX921" fmla="*/ 1009692 w 4925518"/>
              <a:gd name="connsiteY921" fmla="*/ 3023764 h 6336753"/>
              <a:gd name="connsiteX922" fmla="*/ 998045 w 4925518"/>
              <a:gd name="connsiteY922" fmla="*/ 3041741 h 6336753"/>
              <a:gd name="connsiteX923" fmla="*/ 992222 w 4925518"/>
              <a:gd name="connsiteY923" fmla="*/ 3050729 h 6336753"/>
              <a:gd name="connsiteX924" fmla="*/ 996970 w 4925518"/>
              <a:gd name="connsiteY924" fmla="*/ 3072945 h 6336753"/>
              <a:gd name="connsiteX925" fmla="*/ 982159 w 4925518"/>
              <a:gd name="connsiteY925" fmla="*/ 3076111 h 6336753"/>
              <a:gd name="connsiteX926" fmla="*/ 988490 w 4925518"/>
              <a:gd name="connsiteY926" fmla="*/ 3105733 h 6336753"/>
              <a:gd name="connsiteX927" fmla="*/ 951971 w 4925518"/>
              <a:gd name="connsiteY927" fmla="*/ 3152258 h 6336753"/>
              <a:gd name="connsiteX928" fmla="*/ 955136 w 4925518"/>
              <a:gd name="connsiteY928" fmla="*/ 3167069 h 6336753"/>
              <a:gd name="connsiteX929" fmla="*/ 910704 w 4925518"/>
              <a:gd name="connsiteY929" fmla="*/ 3176565 h 6336753"/>
              <a:gd name="connsiteX930" fmla="*/ 925319 w 4925518"/>
              <a:gd name="connsiteY930" fmla="*/ 3045669 h 6336753"/>
              <a:gd name="connsiteX931" fmla="*/ 939934 w 4925518"/>
              <a:gd name="connsiteY931" fmla="*/ 2914773 h 6336753"/>
              <a:gd name="connsiteX932" fmla="*/ 855308 w 4925518"/>
              <a:gd name="connsiteY932" fmla="*/ 2917371 h 6336753"/>
              <a:gd name="connsiteX933" fmla="*/ 858474 w 4925518"/>
              <a:gd name="connsiteY933" fmla="*/ 2932183 h 6336753"/>
              <a:gd name="connsiteX934" fmla="*/ 827269 w 4925518"/>
              <a:gd name="connsiteY934" fmla="*/ 2931108 h 6336753"/>
              <a:gd name="connsiteX935" fmla="*/ 796064 w 4925518"/>
              <a:gd name="connsiteY935" fmla="*/ 2930032 h 6336753"/>
              <a:gd name="connsiteX936" fmla="*/ 779670 w 4925518"/>
              <a:gd name="connsiteY936" fmla="*/ 2925792 h 6336753"/>
              <a:gd name="connsiteX937" fmla="*/ 773340 w 4925518"/>
              <a:gd name="connsiteY937" fmla="*/ 2896170 h 6336753"/>
              <a:gd name="connsiteX938" fmla="*/ 808784 w 4925518"/>
              <a:gd name="connsiteY938" fmla="*/ 2880851 h 6336753"/>
              <a:gd name="connsiteX939" fmla="*/ 805619 w 4925518"/>
              <a:gd name="connsiteY939" fmla="*/ 2866040 h 6336753"/>
              <a:gd name="connsiteX940" fmla="*/ 863280 w 4925518"/>
              <a:gd name="connsiteY940" fmla="*/ 2845973 h 6336753"/>
              <a:gd name="connsiteX941" fmla="*/ 873343 w 4925518"/>
              <a:gd name="connsiteY941" fmla="*/ 2820591 h 6336753"/>
              <a:gd name="connsiteX942" fmla="*/ 883405 w 4925518"/>
              <a:gd name="connsiteY942" fmla="*/ 2795209 h 6336753"/>
              <a:gd name="connsiteX943" fmla="*/ 902457 w 4925518"/>
              <a:gd name="connsiteY943" fmla="*/ 2775650 h 6336753"/>
              <a:gd name="connsiteX944" fmla="*/ 889512 w 4925518"/>
              <a:gd name="connsiteY944" fmla="*/ 2751314 h 6336753"/>
              <a:gd name="connsiteX945" fmla="*/ 876567 w 4925518"/>
              <a:gd name="connsiteY945" fmla="*/ 2726977 h 6336753"/>
              <a:gd name="connsiteX946" fmla="*/ 899857 w 4925518"/>
              <a:gd name="connsiteY946" fmla="*/ 2691025 h 6336753"/>
              <a:gd name="connsiteX947" fmla="*/ 860289 w 4925518"/>
              <a:gd name="connsiteY947" fmla="*/ 2505886 h 6336753"/>
              <a:gd name="connsiteX948" fmla="*/ 875100 w 4925518"/>
              <a:gd name="connsiteY948" fmla="*/ 2502720 h 6336753"/>
              <a:gd name="connsiteX949" fmla="*/ 873009 w 4925518"/>
              <a:gd name="connsiteY949" fmla="*/ 2456705 h 6336753"/>
              <a:gd name="connsiteX950" fmla="*/ 859019 w 4925518"/>
              <a:gd name="connsiteY950" fmla="*/ 2409359 h 6336753"/>
              <a:gd name="connsiteX951" fmla="*/ 843446 w 4925518"/>
              <a:gd name="connsiteY951" fmla="*/ 2354609 h 6336753"/>
              <a:gd name="connsiteX952" fmla="*/ 847686 w 4925518"/>
              <a:gd name="connsiteY952" fmla="*/ 2338216 h 6336753"/>
              <a:gd name="connsiteX953" fmla="*/ 840280 w 4925518"/>
              <a:gd name="connsiteY953" fmla="*/ 2339798 h 6336753"/>
              <a:gd name="connsiteX954" fmla="*/ 803819 w 4925518"/>
              <a:gd name="connsiteY954" fmla="*/ 2277897 h 6336753"/>
              <a:gd name="connsiteX955" fmla="*/ 783752 w 4925518"/>
              <a:gd name="connsiteY955" fmla="*/ 2220234 h 6336753"/>
              <a:gd name="connsiteX956" fmla="*/ 768941 w 4925518"/>
              <a:gd name="connsiteY956" fmla="*/ 2223400 h 6336753"/>
              <a:gd name="connsiteX957" fmla="*/ 744125 w 4925518"/>
              <a:gd name="connsiteY957" fmla="*/ 2143522 h 6336753"/>
              <a:gd name="connsiteX958" fmla="*/ 745454 w 4925518"/>
              <a:gd name="connsiteY958" fmla="*/ 2131623 h 6336753"/>
              <a:gd name="connsiteX959" fmla="*/ 746783 w 4925518"/>
              <a:gd name="connsiteY959" fmla="*/ 2119723 h 6336753"/>
              <a:gd name="connsiteX960" fmla="*/ 731464 w 4925518"/>
              <a:gd name="connsiteY960" fmla="*/ 2084278 h 6336753"/>
              <a:gd name="connsiteX961" fmla="*/ 664335 w 4925518"/>
              <a:gd name="connsiteY961" fmla="*/ 2005699 h 6336753"/>
              <a:gd name="connsiteX962" fmla="*/ 603792 w 4925518"/>
              <a:gd name="connsiteY962" fmla="*/ 1976047 h 6336753"/>
              <a:gd name="connsiteX963" fmla="*/ 547997 w 4925518"/>
              <a:gd name="connsiteY963" fmla="*/ 1968613 h 6336753"/>
              <a:gd name="connsiteX964" fmla="*/ 489289 w 4925518"/>
              <a:gd name="connsiteY964" fmla="*/ 1965672 h 6336753"/>
              <a:gd name="connsiteX965" fmla="*/ 493529 w 4925518"/>
              <a:gd name="connsiteY965" fmla="*/ 1949279 h 6336753"/>
              <a:gd name="connsiteX966" fmla="*/ 497769 w 4925518"/>
              <a:gd name="connsiteY966" fmla="*/ 1932885 h 6336753"/>
              <a:gd name="connsiteX967" fmla="*/ 479793 w 4925518"/>
              <a:gd name="connsiteY967" fmla="*/ 1921240 h 6336753"/>
              <a:gd name="connsiteX968" fmla="*/ 490109 w 4925518"/>
              <a:gd name="connsiteY968" fmla="*/ 1915163 h 6336753"/>
              <a:gd name="connsiteX969" fmla="*/ 500426 w 4925518"/>
              <a:gd name="connsiteY969" fmla="*/ 1909086 h 6336753"/>
              <a:gd name="connsiteX970" fmla="*/ 487227 w 4925518"/>
              <a:gd name="connsiteY970" fmla="*/ 1865445 h 6336753"/>
              <a:gd name="connsiteX971" fmla="*/ 474028 w 4925518"/>
              <a:gd name="connsiteY971" fmla="*/ 1821802 h 6336753"/>
              <a:gd name="connsiteX972" fmla="*/ 459217 w 4925518"/>
              <a:gd name="connsiteY972" fmla="*/ 1824967 h 6336753"/>
              <a:gd name="connsiteX973" fmla="*/ 449721 w 4925518"/>
              <a:gd name="connsiteY973" fmla="*/ 1780534 h 6336753"/>
              <a:gd name="connsiteX974" fmla="*/ 441524 w 4925518"/>
              <a:gd name="connsiteY974" fmla="*/ 1778414 h 6336753"/>
              <a:gd name="connsiteX975" fmla="*/ 433327 w 4925518"/>
              <a:gd name="connsiteY975" fmla="*/ 1776294 h 6336753"/>
              <a:gd name="connsiteX976" fmla="*/ 428579 w 4925518"/>
              <a:gd name="connsiteY976" fmla="*/ 1754078 h 6336753"/>
              <a:gd name="connsiteX977" fmla="*/ 413768 w 4925518"/>
              <a:gd name="connsiteY977" fmla="*/ 1757243 h 6336753"/>
              <a:gd name="connsiteX978" fmla="*/ 383129 w 4925518"/>
              <a:gd name="connsiteY978" fmla="*/ 1686354 h 6336753"/>
              <a:gd name="connsiteX979" fmla="*/ 405883 w 4925518"/>
              <a:gd name="connsiteY979" fmla="*/ 1666003 h 6336753"/>
              <a:gd name="connsiteX980" fmla="*/ 446613 w 4925518"/>
              <a:gd name="connsiteY980" fmla="*/ 1657298 h 6336753"/>
              <a:gd name="connsiteX981" fmla="*/ 443448 w 4925518"/>
              <a:gd name="connsiteY981" fmla="*/ 1642487 h 6336753"/>
              <a:gd name="connsiteX982" fmla="*/ 487882 w 4925518"/>
              <a:gd name="connsiteY982" fmla="*/ 1632991 h 6336753"/>
              <a:gd name="connsiteX983" fmla="*/ 483134 w 4925518"/>
              <a:gd name="connsiteY983" fmla="*/ 1610772 h 6336753"/>
              <a:gd name="connsiteX984" fmla="*/ 496362 w 4925518"/>
              <a:gd name="connsiteY984" fmla="*/ 1600202 h 6336753"/>
              <a:gd name="connsiteX985" fmla="*/ 488449 w 4925518"/>
              <a:gd name="connsiteY985" fmla="*/ 1563174 h 6336753"/>
              <a:gd name="connsiteX986" fmla="*/ 446671 w 4925518"/>
              <a:gd name="connsiteY986" fmla="*/ 1548872 h 6336753"/>
              <a:gd name="connsiteX987" fmla="*/ 440341 w 4925518"/>
              <a:gd name="connsiteY987" fmla="*/ 1519250 h 6336753"/>
              <a:gd name="connsiteX988" fmla="*/ 423156 w 4925518"/>
              <a:gd name="connsiteY988" fmla="*/ 1511307 h 6336753"/>
              <a:gd name="connsiteX989" fmla="*/ 405970 w 4925518"/>
              <a:gd name="connsiteY989" fmla="*/ 1503364 h 6336753"/>
              <a:gd name="connsiteX990" fmla="*/ 382172 w 4925518"/>
              <a:gd name="connsiteY990" fmla="*/ 1500707 h 6336753"/>
              <a:gd name="connsiteX991" fmla="*/ 358118 w 4925518"/>
              <a:gd name="connsiteY991" fmla="*/ 1478745 h 6336753"/>
              <a:gd name="connsiteX992" fmla="*/ 322419 w 4925518"/>
              <a:gd name="connsiteY992" fmla="*/ 1474758 h 6336753"/>
              <a:gd name="connsiteX993" fmla="*/ 320837 w 4925518"/>
              <a:gd name="connsiteY993" fmla="*/ 1467353 h 6336753"/>
              <a:gd name="connsiteX994" fmla="*/ 308937 w 4925518"/>
              <a:gd name="connsiteY994" fmla="*/ 1466024 h 6336753"/>
              <a:gd name="connsiteX995" fmla="*/ 297038 w 4925518"/>
              <a:gd name="connsiteY995" fmla="*/ 1464696 h 6336753"/>
              <a:gd name="connsiteX996" fmla="*/ 292289 w 4925518"/>
              <a:gd name="connsiteY996" fmla="*/ 1442479 h 6336753"/>
              <a:gd name="connsiteX997" fmla="*/ 268490 w 4925518"/>
              <a:gd name="connsiteY997" fmla="*/ 1439820 h 6336753"/>
              <a:gd name="connsiteX998" fmla="*/ 248931 w 4925518"/>
              <a:gd name="connsiteY998" fmla="*/ 1420769 h 6336753"/>
              <a:gd name="connsiteX999" fmla="*/ 204498 w 4925518"/>
              <a:gd name="connsiteY999" fmla="*/ 1430266 h 6336753"/>
              <a:gd name="connsiteX1000" fmla="*/ 166961 w 4925518"/>
              <a:gd name="connsiteY1000" fmla="*/ 1399569 h 6336753"/>
              <a:gd name="connsiteX1001" fmla="*/ 144237 w 4925518"/>
              <a:gd name="connsiteY1001" fmla="*/ 1365707 h 6336753"/>
              <a:gd name="connsiteX1002" fmla="*/ 156957 w 4925518"/>
              <a:gd name="connsiteY1002" fmla="*/ 1316526 h 6336753"/>
              <a:gd name="connsiteX1003" fmla="*/ 169678 w 4925518"/>
              <a:gd name="connsiteY1003" fmla="*/ 1267345 h 6336753"/>
              <a:gd name="connsiteX1004" fmla="*/ 184489 w 4925518"/>
              <a:gd name="connsiteY1004" fmla="*/ 1264179 h 6336753"/>
              <a:gd name="connsiteX1005" fmla="*/ 136127 w 4925518"/>
              <a:gd name="connsiteY1005" fmla="*/ 1200948 h 6336753"/>
              <a:gd name="connsiteX1006" fmla="*/ 49664 w 4925518"/>
              <a:gd name="connsiteY1006" fmla="*/ 1176837 h 6336753"/>
              <a:gd name="connsiteX1007" fmla="*/ 58965 w 4925518"/>
              <a:gd name="connsiteY1007" fmla="*/ 1093540 h 6336753"/>
              <a:gd name="connsiteX1008" fmla="*/ 69849 w 4925518"/>
              <a:gd name="connsiteY1008" fmla="*/ 1017648 h 6336753"/>
              <a:gd name="connsiteX1009" fmla="*/ 4840 w 4925518"/>
              <a:gd name="connsiteY1009" fmla="*/ 930871 h 6336753"/>
              <a:gd name="connsiteX1010" fmla="*/ 3795 w 4925518"/>
              <a:gd name="connsiteY1010" fmla="*/ 907864 h 6336753"/>
              <a:gd name="connsiteX1011" fmla="*/ 2749 w 4925518"/>
              <a:gd name="connsiteY1011" fmla="*/ 884856 h 6336753"/>
              <a:gd name="connsiteX1012" fmla="*/ 17560 w 4925518"/>
              <a:gd name="connsiteY1012" fmla="*/ 881691 h 6336753"/>
              <a:gd name="connsiteX1013" fmla="*/ 2807 w 4925518"/>
              <a:gd name="connsiteY1013" fmla="*/ 776429 h 6336753"/>
              <a:gd name="connsiteX1014" fmla="*/ 1508 w 4925518"/>
              <a:gd name="connsiteY1014" fmla="*/ 734117 h 6336753"/>
              <a:gd name="connsiteX1015" fmla="*/ 10779 w 4925518"/>
              <a:gd name="connsiteY1015" fmla="*/ 705032 h 6336753"/>
              <a:gd name="connsiteX1016" fmla="*/ 47808 w 4925518"/>
              <a:gd name="connsiteY1016" fmla="*/ 697118 h 6336753"/>
              <a:gd name="connsiteX1017" fmla="*/ 79042 w 4925518"/>
              <a:gd name="connsiteY1017" fmla="*/ 643981 h 6336753"/>
              <a:gd name="connsiteX1018" fmla="*/ 104453 w 4925518"/>
              <a:gd name="connsiteY1018" fmla="*/ 599831 h 6336753"/>
              <a:gd name="connsiteX1019" fmla="*/ 103945 w 4925518"/>
              <a:gd name="connsiteY1019" fmla="*/ 561221 h 6336753"/>
              <a:gd name="connsiteX1020" fmla="*/ 124324 w 4925518"/>
              <a:gd name="connsiteY1020" fmla="*/ 529760 h 6336753"/>
              <a:gd name="connsiteX1021" fmla="*/ 134133 w 4925518"/>
              <a:gd name="connsiteY1021" fmla="*/ 485073 h 6336753"/>
              <a:gd name="connsiteX1022" fmla="*/ 91341 w 4925518"/>
              <a:gd name="connsiteY1022" fmla="*/ 393550 h 6336753"/>
              <a:gd name="connsiteX1023" fmla="*/ 119381 w 4925518"/>
              <a:gd name="connsiteY1023" fmla="*/ 379814 h 6336753"/>
              <a:gd name="connsiteX1024" fmla="*/ 117798 w 4925518"/>
              <a:gd name="connsiteY1024" fmla="*/ 372408 h 6336753"/>
              <a:gd name="connsiteX1025" fmla="*/ 163022 w 4925518"/>
              <a:gd name="connsiteY1025" fmla="*/ 366615 h 6336753"/>
              <a:gd name="connsiteX1026" fmla="*/ 200841 w 4925518"/>
              <a:gd name="connsiteY1026" fmla="*/ 362404 h 6336753"/>
              <a:gd name="connsiteX1027" fmla="*/ 202424 w 4925518"/>
              <a:gd name="connsiteY1027" fmla="*/ 369810 h 6336753"/>
              <a:gd name="connsiteX1028" fmla="*/ 263535 w 4925518"/>
              <a:gd name="connsiteY1028" fmla="*/ 329646 h 6336753"/>
              <a:gd name="connsiteX1029" fmla="*/ 314074 w 4925518"/>
              <a:gd name="connsiteY1029" fmla="*/ 276254 h 6336753"/>
              <a:gd name="connsiteX1030" fmla="*/ 291915 w 4925518"/>
              <a:gd name="connsiteY1030" fmla="*/ 172575 h 6336753"/>
              <a:gd name="connsiteX1031" fmla="*/ 342171 w 4925518"/>
              <a:gd name="connsiteY1031" fmla="*/ 154091 h 6336753"/>
              <a:gd name="connsiteX1032" fmla="*/ 373376 w 4925518"/>
              <a:gd name="connsiteY1032" fmla="*/ 155165 h 6336753"/>
              <a:gd name="connsiteX1033" fmla="*/ 374958 w 4925518"/>
              <a:gd name="connsiteY1033" fmla="*/ 162571 h 6336753"/>
              <a:gd name="connsiteX1034" fmla="*/ 413824 w 4925518"/>
              <a:gd name="connsiteY1034" fmla="*/ 181368 h 6336753"/>
              <a:gd name="connsiteX1035" fmla="*/ 449523 w 4925518"/>
              <a:gd name="connsiteY1035" fmla="*/ 185354 h 6336753"/>
              <a:gd name="connsiteX1036" fmla="*/ 517247 w 4925518"/>
              <a:gd name="connsiteY1036" fmla="*/ 139904 h 6336753"/>
              <a:gd name="connsiteX1037" fmla="*/ 535790 w 4925518"/>
              <a:gd name="connsiteY1037" fmla="*/ 81735 h 6336753"/>
              <a:gd name="connsiteX1038" fmla="*/ 646873 w 4925518"/>
              <a:gd name="connsiteY1038" fmla="*/ 57994 h 6336753"/>
              <a:gd name="connsiteX1039" fmla="*/ 643708 w 4925518"/>
              <a:gd name="connsiteY1039" fmla="*/ 43183 h 6336753"/>
              <a:gd name="connsiteX1040" fmla="*/ 679153 w 4925518"/>
              <a:gd name="connsiteY1040" fmla="*/ 27864 h 6336753"/>
              <a:gd name="connsiteX1041" fmla="*/ 713015 w 4925518"/>
              <a:gd name="connsiteY1041" fmla="*/ 5140 h 6336753"/>
              <a:gd name="connsiteX1042" fmla="*/ 777769 w 4925518"/>
              <a:gd name="connsiteY1042" fmla="*/ 72610 h 6336753"/>
              <a:gd name="connsiteX1043" fmla="*/ 871637 w 4925518"/>
              <a:gd name="connsiteY1043" fmla="*/ 95138 h 6336753"/>
              <a:gd name="connsiteX1044" fmla="*/ 868471 w 4925518"/>
              <a:gd name="connsiteY1044" fmla="*/ 80327 h 6336753"/>
              <a:gd name="connsiteX1045" fmla="*/ 903918 w 4925518"/>
              <a:gd name="connsiteY1045" fmla="*/ 65008 h 6336753"/>
              <a:gd name="connsiteX1046" fmla="*/ 921386 w 4925518"/>
              <a:gd name="connsiteY1046" fmla="*/ 38043 h 6336753"/>
              <a:gd name="connsiteX1047" fmla="*/ 942020 w 4925518"/>
              <a:gd name="connsiteY1047" fmla="*/ 25890 h 6336753"/>
              <a:gd name="connsiteX1048" fmla="*/ 966356 w 4925518"/>
              <a:gd name="connsiteY1048" fmla="*/ 12945 h 6336753"/>
              <a:gd name="connsiteX1049" fmla="*/ 990693 w 4925518"/>
              <a:gd name="connsiteY1049" fmla="*/ 0 h 6336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</a:cxnLst>
            <a:rect l="l" t="t" r="r" b="b"/>
            <a:pathLst>
              <a:path w="4925518" h="6336753">
                <a:moveTo>
                  <a:pt x="1875908" y="6207186"/>
                </a:moveTo>
                <a:cubicBezTo>
                  <a:pt x="1886837" y="6210012"/>
                  <a:pt x="1895298" y="6213366"/>
                  <a:pt x="1901290" y="6217251"/>
                </a:cubicBezTo>
                <a:cubicBezTo>
                  <a:pt x="1911165" y="6215140"/>
                  <a:pt x="1914867" y="6214349"/>
                  <a:pt x="1912398" y="6214877"/>
                </a:cubicBezTo>
                <a:cubicBezTo>
                  <a:pt x="1909931" y="6215404"/>
                  <a:pt x="1910278" y="6223073"/>
                  <a:pt x="1913443" y="6237883"/>
                </a:cubicBezTo>
                <a:lnTo>
                  <a:pt x="1906546" y="6278076"/>
                </a:lnTo>
                <a:cubicBezTo>
                  <a:pt x="1901949" y="6304871"/>
                  <a:pt x="1895682" y="6317826"/>
                  <a:pt x="1887749" y="6316940"/>
                </a:cubicBezTo>
                <a:cubicBezTo>
                  <a:pt x="1879816" y="6316053"/>
                  <a:pt x="1867030" y="6322658"/>
                  <a:pt x="1849393" y="6336753"/>
                </a:cubicBezTo>
                <a:lnTo>
                  <a:pt x="1833566" y="6262698"/>
                </a:lnTo>
                <a:cubicBezTo>
                  <a:pt x="1855086" y="6242611"/>
                  <a:pt x="1869201" y="6224109"/>
                  <a:pt x="1875908" y="6207186"/>
                </a:cubicBezTo>
                <a:close/>
                <a:moveTo>
                  <a:pt x="2240987" y="5958797"/>
                </a:moveTo>
                <a:cubicBezTo>
                  <a:pt x="2252972" y="5966561"/>
                  <a:pt x="2265219" y="5975559"/>
                  <a:pt x="2277731" y="5985789"/>
                </a:cubicBezTo>
                <a:cubicBezTo>
                  <a:pt x="2290243" y="5996022"/>
                  <a:pt x="2301437" y="6000082"/>
                  <a:pt x="2311310" y="5997972"/>
                </a:cubicBezTo>
                <a:lnTo>
                  <a:pt x="2316058" y="6020188"/>
                </a:lnTo>
                <a:cubicBezTo>
                  <a:pt x="2334034" y="6031834"/>
                  <a:pt x="2347771" y="6059875"/>
                  <a:pt x="2357267" y="6104309"/>
                </a:cubicBezTo>
                <a:lnTo>
                  <a:pt x="2349862" y="6105892"/>
                </a:lnTo>
                <a:cubicBezTo>
                  <a:pt x="2345602" y="6158425"/>
                  <a:pt x="2337649" y="6193681"/>
                  <a:pt x="2326004" y="6211658"/>
                </a:cubicBezTo>
                <a:lnTo>
                  <a:pt x="2296382" y="6217989"/>
                </a:lnTo>
                <a:lnTo>
                  <a:pt x="2237138" y="6230650"/>
                </a:lnTo>
                <a:cubicBezTo>
                  <a:pt x="2224098" y="6217950"/>
                  <a:pt x="2205595" y="6203837"/>
                  <a:pt x="2181626" y="6188308"/>
                </a:cubicBezTo>
                <a:lnTo>
                  <a:pt x="2174219" y="6189891"/>
                </a:lnTo>
                <a:cubicBezTo>
                  <a:pt x="2167172" y="6181072"/>
                  <a:pt x="2158363" y="6170049"/>
                  <a:pt x="2147792" y="6156821"/>
                </a:cubicBezTo>
                <a:cubicBezTo>
                  <a:pt x="2137221" y="6143594"/>
                  <a:pt x="2129825" y="6127104"/>
                  <a:pt x="2125605" y="6107356"/>
                </a:cubicBezTo>
                <a:cubicBezTo>
                  <a:pt x="2123495" y="6097483"/>
                  <a:pt x="2123325" y="6084611"/>
                  <a:pt x="2125096" y="6068745"/>
                </a:cubicBezTo>
                <a:cubicBezTo>
                  <a:pt x="2126869" y="6052878"/>
                  <a:pt x="2129168" y="6039483"/>
                  <a:pt x="2131994" y="6028552"/>
                </a:cubicBezTo>
                <a:lnTo>
                  <a:pt x="2146806" y="6025386"/>
                </a:lnTo>
                <a:cubicBezTo>
                  <a:pt x="2151403" y="5998591"/>
                  <a:pt x="2160845" y="5982377"/>
                  <a:pt x="2175129" y="5976744"/>
                </a:cubicBezTo>
                <a:cubicBezTo>
                  <a:pt x="2189412" y="5971108"/>
                  <a:pt x="2211365" y="5965128"/>
                  <a:pt x="2240987" y="5958797"/>
                </a:cubicBezTo>
                <a:close/>
                <a:moveTo>
                  <a:pt x="269492" y="5466382"/>
                </a:moveTo>
                <a:lnTo>
                  <a:pt x="283228" y="5494422"/>
                </a:lnTo>
                <a:cubicBezTo>
                  <a:pt x="271583" y="5512398"/>
                  <a:pt x="266109" y="5529055"/>
                  <a:pt x="266806" y="5544394"/>
                </a:cubicBezTo>
                <a:cubicBezTo>
                  <a:pt x="267502" y="5559733"/>
                  <a:pt x="260087" y="5579387"/>
                  <a:pt x="244560" y="5603355"/>
                </a:cubicBezTo>
                <a:lnTo>
                  <a:pt x="250891" y="5632978"/>
                </a:lnTo>
                <a:lnTo>
                  <a:pt x="231840" y="5652537"/>
                </a:lnTo>
                <a:lnTo>
                  <a:pt x="236588" y="5674754"/>
                </a:lnTo>
                <a:cubicBezTo>
                  <a:pt x="238698" y="5684626"/>
                  <a:pt x="236041" y="5708427"/>
                  <a:pt x="228616" y="5746151"/>
                </a:cubicBezTo>
                <a:cubicBezTo>
                  <a:pt x="221191" y="5783876"/>
                  <a:pt x="206191" y="5810314"/>
                  <a:pt x="183617" y="5825462"/>
                </a:cubicBezTo>
                <a:lnTo>
                  <a:pt x="182540" y="5856667"/>
                </a:lnTo>
                <a:cubicBezTo>
                  <a:pt x="184651" y="5866542"/>
                  <a:pt x="184736" y="5872977"/>
                  <a:pt x="182795" y="5875974"/>
                </a:cubicBezTo>
                <a:cubicBezTo>
                  <a:pt x="180855" y="5878969"/>
                  <a:pt x="180411" y="5882935"/>
                  <a:pt x="181466" y="5887873"/>
                </a:cubicBezTo>
                <a:cubicBezTo>
                  <a:pt x="160663" y="5887156"/>
                  <a:pt x="149206" y="5881861"/>
                  <a:pt x="147096" y="5871988"/>
                </a:cubicBezTo>
                <a:cubicBezTo>
                  <a:pt x="144986" y="5862113"/>
                  <a:pt x="146494" y="5845012"/>
                  <a:pt x="151619" y="5820685"/>
                </a:cubicBezTo>
                <a:cubicBezTo>
                  <a:pt x="156745" y="5796358"/>
                  <a:pt x="162135" y="5773265"/>
                  <a:pt x="167789" y="5751407"/>
                </a:cubicBezTo>
                <a:lnTo>
                  <a:pt x="182600" y="5748242"/>
                </a:lnTo>
                <a:cubicBezTo>
                  <a:pt x="180490" y="5738367"/>
                  <a:pt x="174497" y="5734486"/>
                  <a:pt x="164624" y="5736596"/>
                </a:cubicBezTo>
                <a:cubicBezTo>
                  <a:pt x="167450" y="5725667"/>
                  <a:pt x="174159" y="5708745"/>
                  <a:pt x="184750" y="5685833"/>
                </a:cubicBezTo>
                <a:cubicBezTo>
                  <a:pt x="190402" y="5663974"/>
                  <a:pt x="201436" y="5637094"/>
                  <a:pt x="217849" y="5605191"/>
                </a:cubicBezTo>
                <a:cubicBezTo>
                  <a:pt x="234262" y="5573290"/>
                  <a:pt x="251476" y="5527021"/>
                  <a:pt x="269492" y="5466382"/>
                </a:cubicBezTo>
                <a:close/>
                <a:moveTo>
                  <a:pt x="136994" y="4991353"/>
                </a:moveTo>
                <a:cubicBezTo>
                  <a:pt x="144041" y="5000171"/>
                  <a:pt x="149062" y="5005552"/>
                  <a:pt x="152059" y="5007493"/>
                </a:cubicBezTo>
                <a:cubicBezTo>
                  <a:pt x="155055" y="5009433"/>
                  <a:pt x="160605" y="5017282"/>
                  <a:pt x="168707" y="5031038"/>
                </a:cubicBezTo>
                <a:lnTo>
                  <a:pt x="153896" y="5034204"/>
                </a:lnTo>
                <a:cubicBezTo>
                  <a:pt x="152125" y="5050070"/>
                  <a:pt x="150533" y="5060735"/>
                  <a:pt x="149119" y="5066200"/>
                </a:cubicBezTo>
                <a:cubicBezTo>
                  <a:pt x="147705" y="5071664"/>
                  <a:pt x="143117" y="5080388"/>
                  <a:pt x="135353" y="5092373"/>
                </a:cubicBezTo>
                <a:lnTo>
                  <a:pt x="83515" y="5103452"/>
                </a:lnTo>
                <a:cubicBezTo>
                  <a:pt x="69420" y="5085815"/>
                  <a:pt x="62109" y="5075762"/>
                  <a:pt x="61581" y="5073293"/>
                </a:cubicBezTo>
                <a:cubicBezTo>
                  <a:pt x="61054" y="5070824"/>
                  <a:pt x="58152" y="5057248"/>
                  <a:pt x="52876" y="5032562"/>
                </a:cubicBezTo>
                <a:cubicBezTo>
                  <a:pt x="60639" y="5020578"/>
                  <a:pt x="74395" y="5012476"/>
                  <a:pt x="94144" y="5008255"/>
                </a:cubicBezTo>
                <a:cubicBezTo>
                  <a:pt x="113892" y="5004035"/>
                  <a:pt x="128175" y="4998400"/>
                  <a:pt x="136994" y="4991353"/>
                </a:cubicBezTo>
                <a:close/>
                <a:moveTo>
                  <a:pt x="3196261" y="4848609"/>
                </a:moveTo>
                <a:cubicBezTo>
                  <a:pt x="3209301" y="4861309"/>
                  <a:pt x="3219872" y="4874538"/>
                  <a:pt x="3227974" y="4888294"/>
                </a:cubicBezTo>
                <a:lnTo>
                  <a:pt x="3235380" y="4886711"/>
                </a:lnTo>
                <a:cubicBezTo>
                  <a:pt x="3241711" y="4916333"/>
                  <a:pt x="3244517" y="4941546"/>
                  <a:pt x="3243801" y="4962348"/>
                </a:cubicBezTo>
                <a:lnTo>
                  <a:pt x="3236396" y="4963931"/>
                </a:lnTo>
                <a:cubicBezTo>
                  <a:pt x="3228632" y="4975916"/>
                  <a:pt x="3212409" y="4984547"/>
                  <a:pt x="3187723" y="4989823"/>
                </a:cubicBezTo>
                <a:cubicBezTo>
                  <a:pt x="3153163" y="4997209"/>
                  <a:pt x="3131305" y="4991555"/>
                  <a:pt x="3122148" y="4972861"/>
                </a:cubicBezTo>
                <a:cubicBezTo>
                  <a:pt x="3112990" y="4954169"/>
                  <a:pt x="3106829" y="4937416"/>
                  <a:pt x="3103664" y="4922605"/>
                </a:cubicBezTo>
                <a:cubicBezTo>
                  <a:pt x="3100498" y="4907794"/>
                  <a:pt x="3103061" y="4895631"/>
                  <a:pt x="3111352" y="4886115"/>
                </a:cubicBezTo>
                <a:cubicBezTo>
                  <a:pt x="3119643" y="4876600"/>
                  <a:pt x="3127671" y="4865850"/>
                  <a:pt x="3135435" y="4853865"/>
                </a:cubicBezTo>
                <a:cubicBezTo>
                  <a:pt x="3145308" y="4851755"/>
                  <a:pt x="3155446" y="4850878"/>
                  <a:pt x="3165848" y="4851237"/>
                </a:cubicBezTo>
                <a:cubicBezTo>
                  <a:pt x="3176250" y="4851596"/>
                  <a:pt x="3186387" y="4850719"/>
                  <a:pt x="3196261" y="4848609"/>
                </a:cubicBezTo>
                <a:close/>
                <a:moveTo>
                  <a:pt x="838487" y="4686551"/>
                </a:moveTo>
                <a:cubicBezTo>
                  <a:pt x="850472" y="4694315"/>
                  <a:pt x="861401" y="4697141"/>
                  <a:pt x="871274" y="4695031"/>
                </a:cubicBezTo>
                <a:lnTo>
                  <a:pt x="882353" y="4746869"/>
                </a:lnTo>
                <a:cubicBezTo>
                  <a:pt x="864716" y="4760964"/>
                  <a:pt x="853513" y="4774974"/>
                  <a:pt x="848745" y="4788900"/>
                </a:cubicBezTo>
                <a:cubicBezTo>
                  <a:pt x="843978" y="4802825"/>
                  <a:pt x="824314" y="4813481"/>
                  <a:pt x="789755" y="4820867"/>
                </a:cubicBezTo>
                <a:lnTo>
                  <a:pt x="792921" y="4835678"/>
                </a:lnTo>
                <a:cubicBezTo>
                  <a:pt x="776000" y="4828969"/>
                  <a:pt x="760133" y="4827198"/>
                  <a:pt x="745322" y="4830364"/>
                </a:cubicBezTo>
                <a:cubicBezTo>
                  <a:pt x="730512" y="4833529"/>
                  <a:pt x="718885" y="4815363"/>
                  <a:pt x="710444" y="4775866"/>
                </a:cubicBezTo>
                <a:cubicBezTo>
                  <a:pt x="733018" y="4760718"/>
                  <a:pt x="752862" y="4744861"/>
                  <a:pt x="769971" y="4728297"/>
                </a:cubicBezTo>
                <a:cubicBezTo>
                  <a:pt x="787081" y="4711735"/>
                  <a:pt x="809920" y="4697818"/>
                  <a:pt x="838487" y="4686551"/>
                </a:cubicBezTo>
                <a:close/>
                <a:moveTo>
                  <a:pt x="4132248" y="4191685"/>
                </a:moveTo>
                <a:cubicBezTo>
                  <a:pt x="4143177" y="4194511"/>
                  <a:pt x="4151638" y="4197867"/>
                  <a:pt x="4157631" y="4201748"/>
                </a:cubicBezTo>
                <a:lnTo>
                  <a:pt x="4135413" y="4206496"/>
                </a:lnTo>
                <a:close/>
                <a:moveTo>
                  <a:pt x="3746712" y="4126948"/>
                </a:moveTo>
                <a:lnTo>
                  <a:pt x="3746712" y="4126950"/>
                </a:lnTo>
                <a:cubicBezTo>
                  <a:pt x="3769625" y="4137541"/>
                  <a:pt x="3785926" y="4153416"/>
                  <a:pt x="3795611" y="4174579"/>
                </a:cubicBezTo>
                <a:cubicBezTo>
                  <a:pt x="3805295" y="4195741"/>
                  <a:pt x="3824065" y="4211089"/>
                  <a:pt x="3851914" y="4220624"/>
                </a:cubicBezTo>
                <a:lnTo>
                  <a:pt x="3874130" y="4215876"/>
                </a:lnTo>
                <a:lnTo>
                  <a:pt x="3874128" y="4215875"/>
                </a:lnTo>
                <a:lnTo>
                  <a:pt x="3851914" y="4220622"/>
                </a:lnTo>
                <a:cubicBezTo>
                  <a:pt x="3824064" y="4211087"/>
                  <a:pt x="3805295" y="4195739"/>
                  <a:pt x="3795610" y="4174578"/>
                </a:cubicBezTo>
                <a:cubicBezTo>
                  <a:pt x="3785925" y="4153415"/>
                  <a:pt x="3769625" y="4137539"/>
                  <a:pt x="3746712" y="4126948"/>
                </a:cubicBezTo>
                <a:close/>
                <a:moveTo>
                  <a:pt x="739966" y="3971948"/>
                </a:moveTo>
                <a:lnTo>
                  <a:pt x="746297" y="4001570"/>
                </a:lnTo>
                <a:lnTo>
                  <a:pt x="724079" y="4006318"/>
                </a:lnTo>
                <a:lnTo>
                  <a:pt x="717748" y="3976696"/>
                </a:lnTo>
                <a:close/>
                <a:moveTo>
                  <a:pt x="673432" y="3769341"/>
                </a:moveTo>
                <a:lnTo>
                  <a:pt x="704638" y="3770415"/>
                </a:lnTo>
                <a:cubicBezTo>
                  <a:pt x="716622" y="3778180"/>
                  <a:pt x="721116" y="3781091"/>
                  <a:pt x="718120" y="3779150"/>
                </a:cubicBezTo>
                <a:cubicBezTo>
                  <a:pt x="715124" y="3777208"/>
                  <a:pt x="717149" y="3780648"/>
                  <a:pt x="724197" y="3789467"/>
                </a:cubicBezTo>
                <a:cubicBezTo>
                  <a:pt x="715378" y="3796514"/>
                  <a:pt x="713173" y="3798276"/>
                  <a:pt x="717583" y="3794752"/>
                </a:cubicBezTo>
                <a:cubicBezTo>
                  <a:pt x="721992" y="3791228"/>
                  <a:pt x="720314" y="3795459"/>
                  <a:pt x="712552" y="3807443"/>
                </a:cubicBezTo>
                <a:cubicBezTo>
                  <a:pt x="712552" y="3807443"/>
                  <a:pt x="701622" y="3804617"/>
                  <a:pt x="679763" y="3798963"/>
                </a:cubicBezTo>
                <a:close/>
                <a:moveTo>
                  <a:pt x="4147294" y="3754815"/>
                </a:moveTo>
                <a:cubicBezTo>
                  <a:pt x="4152570" y="3779500"/>
                  <a:pt x="4158816" y="3802687"/>
                  <a:pt x="4166033" y="3824376"/>
                </a:cubicBezTo>
                <a:cubicBezTo>
                  <a:pt x="4173250" y="3846066"/>
                  <a:pt x="4179496" y="3869253"/>
                  <a:pt x="4184772" y="3893938"/>
                </a:cubicBezTo>
                <a:cubicBezTo>
                  <a:pt x="4198489" y="3958118"/>
                  <a:pt x="4199693" y="4012069"/>
                  <a:pt x="4188387" y="4055784"/>
                </a:cubicBezTo>
                <a:cubicBezTo>
                  <a:pt x="4187332" y="4050848"/>
                  <a:pt x="4183808" y="4046439"/>
                  <a:pt x="4177816" y="4042556"/>
                </a:cubicBezTo>
                <a:cubicBezTo>
                  <a:pt x="4165831" y="4034793"/>
                  <a:pt x="4157730" y="4021037"/>
                  <a:pt x="4153509" y="4001288"/>
                </a:cubicBezTo>
                <a:cubicBezTo>
                  <a:pt x="4149288" y="3981541"/>
                  <a:pt x="4147799" y="3962500"/>
                  <a:pt x="4149044" y="3944164"/>
                </a:cubicBezTo>
                <a:cubicBezTo>
                  <a:pt x="4150287" y="3925830"/>
                  <a:pt x="4149854" y="3911725"/>
                  <a:pt x="4147744" y="3901852"/>
                </a:cubicBezTo>
                <a:lnTo>
                  <a:pt x="4136157" y="3811402"/>
                </a:lnTo>
                <a:cubicBezTo>
                  <a:pt x="4135102" y="3806465"/>
                  <a:pt x="4136516" y="3801001"/>
                  <a:pt x="4140397" y="3795008"/>
                </a:cubicBezTo>
                <a:lnTo>
                  <a:pt x="4119255" y="3768551"/>
                </a:lnTo>
                <a:lnTo>
                  <a:pt x="4126661" y="3766968"/>
                </a:lnTo>
                <a:cubicBezTo>
                  <a:pt x="4135480" y="3759922"/>
                  <a:pt x="4138919" y="3757895"/>
                  <a:pt x="4136978" y="3760892"/>
                </a:cubicBezTo>
                <a:cubicBezTo>
                  <a:pt x="4135036" y="3763888"/>
                  <a:pt x="4138475" y="3761862"/>
                  <a:pt x="4147294" y="3754815"/>
                </a:cubicBezTo>
                <a:close/>
                <a:moveTo>
                  <a:pt x="670834" y="3684714"/>
                </a:moveTo>
                <a:lnTo>
                  <a:pt x="675582" y="3706930"/>
                </a:lnTo>
                <a:cubicBezTo>
                  <a:pt x="667820" y="3718913"/>
                  <a:pt x="665172" y="3724642"/>
                  <a:pt x="667639" y="3724115"/>
                </a:cubicBezTo>
                <a:cubicBezTo>
                  <a:pt x="670109" y="3723587"/>
                  <a:pt x="667461" y="3729315"/>
                  <a:pt x="659697" y="3741300"/>
                </a:cubicBezTo>
                <a:lnTo>
                  <a:pt x="644886" y="3744465"/>
                </a:lnTo>
                <a:lnTo>
                  <a:pt x="651217" y="3774088"/>
                </a:lnTo>
                <a:cubicBezTo>
                  <a:pt x="652272" y="3779024"/>
                  <a:pt x="647863" y="3782548"/>
                  <a:pt x="637988" y="3784659"/>
                </a:cubicBezTo>
                <a:lnTo>
                  <a:pt x="642737" y="3806875"/>
                </a:lnTo>
                <a:lnTo>
                  <a:pt x="627926" y="3810040"/>
                </a:lnTo>
                <a:lnTo>
                  <a:pt x="631599" y="3863461"/>
                </a:lnTo>
                <a:cubicBezTo>
                  <a:pt x="623835" y="3875446"/>
                  <a:pt x="613603" y="3887959"/>
                  <a:pt x="600903" y="3900997"/>
                </a:cubicBezTo>
                <a:cubicBezTo>
                  <a:pt x="588202" y="3914037"/>
                  <a:pt x="584490" y="3932900"/>
                  <a:pt x="589765" y="3957585"/>
                </a:cubicBezTo>
                <a:lnTo>
                  <a:pt x="560143" y="3963916"/>
                </a:lnTo>
                <a:cubicBezTo>
                  <a:pt x="555923" y="3944167"/>
                  <a:pt x="555753" y="3931298"/>
                  <a:pt x="559636" y="3925306"/>
                </a:cubicBezTo>
                <a:lnTo>
                  <a:pt x="562292" y="3901505"/>
                </a:lnTo>
                <a:cubicBezTo>
                  <a:pt x="566174" y="3895514"/>
                  <a:pt x="569349" y="3892253"/>
                  <a:pt x="571818" y="3891725"/>
                </a:cubicBezTo>
                <a:cubicBezTo>
                  <a:pt x="574287" y="3891198"/>
                  <a:pt x="577463" y="3887939"/>
                  <a:pt x="581344" y="3881946"/>
                </a:cubicBezTo>
                <a:lnTo>
                  <a:pt x="582418" y="3850741"/>
                </a:lnTo>
                <a:cubicBezTo>
                  <a:pt x="582418" y="3850741"/>
                  <a:pt x="585245" y="3839813"/>
                  <a:pt x="590898" y="3817954"/>
                </a:cubicBezTo>
                <a:cubicBezTo>
                  <a:pt x="609591" y="3808797"/>
                  <a:pt x="616468" y="3804745"/>
                  <a:pt x="611532" y="3805800"/>
                </a:cubicBezTo>
                <a:cubicBezTo>
                  <a:pt x="606596" y="3806855"/>
                  <a:pt x="607480" y="3798923"/>
                  <a:pt x="614190" y="3782001"/>
                </a:cubicBezTo>
                <a:lnTo>
                  <a:pt x="616847" y="3758202"/>
                </a:lnTo>
                <a:lnTo>
                  <a:pt x="631657" y="3755036"/>
                </a:lnTo>
                <a:lnTo>
                  <a:pt x="628492" y="3740225"/>
                </a:lnTo>
                <a:cubicBezTo>
                  <a:pt x="644020" y="3716256"/>
                  <a:pt x="658133" y="3697752"/>
                  <a:pt x="670834" y="3684714"/>
                </a:cubicBezTo>
                <a:close/>
                <a:moveTo>
                  <a:pt x="673492" y="3660916"/>
                </a:moveTo>
                <a:lnTo>
                  <a:pt x="678240" y="3683132"/>
                </a:lnTo>
                <a:cubicBezTo>
                  <a:pt x="671192" y="3674313"/>
                  <a:pt x="667140" y="3667436"/>
                  <a:pt x="666085" y="3662499"/>
                </a:cubicBezTo>
                <a:close/>
                <a:moveTo>
                  <a:pt x="414865" y="3646493"/>
                </a:moveTo>
                <a:cubicBezTo>
                  <a:pt x="422968" y="3660249"/>
                  <a:pt x="430183" y="3681938"/>
                  <a:pt x="436515" y="3711562"/>
                </a:cubicBezTo>
                <a:lnTo>
                  <a:pt x="383093" y="3715234"/>
                </a:lnTo>
                <a:cubicBezTo>
                  <a:pt x="376047" y="3706416"/>
                  <a:pt x="369527" y="3700065"/>
                  <a:pt x="363534" y="3696183"/>
                </a:cubicBezTo>
                <a:cubicBezTo>
                  <a:pt x="361424" y="3686310"/>
                  <a:pt x="361341" y="3679874"/>
                  <a:pt x="363280" y="3676877"/>
                </a:cubicBezTo>
                <a:cubicBezTo>
                  <a:pt x="365221" y="3673882"/>
                  <a:pt x="365137" y="3667447"/>
                  <a:pt x="363026" y="3657572"/>
                </a:cubicBezTo>
                <a:close/>
                <a:moveTo>
                  <a:pt x="689379" y="3626544"/>
                </a:moveTo>
                <a:lnTo>
                  <a:pt x="694127" y="3648760"/>
                </a:lnTo>
                <a:cubicBezTo>
                  <a:pt x="682142" y="3640998"/>
                  <a:pt x="677648" y="3638086"/>
                  <a:pt x="680645" y="3640026"/>
                </a:cubicBezTo>
                <a:cubicBezTo>
                  <a:pt x="683640" y="3641968"/>
                  <a:pt x="681615" y="3638529"/>
                  <a:pt x="674568" y="3629710"/>
                </a:cubicBezTo>
                <a:close/>
                <a:moveTo>
                  <a:pt x="4566809" y="3579974"/>
                </a:moveTo>
                <a:cubicBezTo>
                  <a:pt x="4583731" y="3586682"/>
                  <a:pt x="4591221" y="3591534"/>
                  <a:pt x="4589280" y="3594531"/>
                </a:cubicBezTo>
                <a:cubicBezTo>
                  <a:pt x="4587339" y="3597528"/>
                  <a:pt x="4589365" y="3600966"/>
                  <a:pt x="4595357" y="3604848"/>
                </a:cubicBezTo>
                <a:cubicBezTo>
                  <a:pt x="4599238" y="3598856"/>
                  <a:pt x="4602413" y="3595596"/>
                  <a:pt x="4604882" y="3595068"/>
                </a:cubicBezTo>
                <a:cubicBezTo>
                  <a:pt x="4607351" y="3594541"/>
                  <a:pt x="4610526" y="3591280"/>
                  <a:pt x="4614408" y="3585289"/>
                </a:cubicBezTo>
                <a:lnTo>
                  <a:pt x="4624979" y="3598517"/>
                </a:lnTo>
                <a:cubicBezTo>
                  <a:pt x="4655995" y="3622863"/>
                  <a:pt x="4679078" y="3646323"/>
                  <a:pt x="4694227" y="3668898"/>
                </a:cubicBezTo>
                <a:lnTo>
                  <a:pt x="4700558" y="3698520"/>
                </a:lnTo>
                <a:lnTo>
                  <a:pt x="4715369" y="3695355"/>
                </a:lnTo>
                <a:lnTo>
                  <a:pt x="4732271" y="3738207"/>
                </a:lnTo>
                <a:lnTo>
                  <a:pt x="4757653" y="3748269"/>
                </a:lnTo>
                <a:lnTo>
                  <a:pt x="4763984" y="3777891"/>
                </a:lnTo>
                <a:lnTo>
                  <a:pt x="4781962" y="3789537"/>
                </a:lnTo>
                <a:lnTo>
                  <a:pt x="4786710" y="3811753"/>
                </a:lnTo>
                <a:lnTo>
                  <a:pt x="4801521" y="3808588"/>
                </a:lnTo>
                <a:cubicBezTo>
                  <a:pt x="4807512" y="3812469"/>
                  <a:pt x="4812619" y="3824285"/>
                  <a:pt x="4816840" y="3844032"/>
                </a:cubicBezTo>
                <a:lnTo>
                  <a:pt x="4809434" y="3845615"/>
                </a:lnTo>
                <a:cubicBezTo>
                  <a:pt x="4797449" y="3837851"/>
                  <a:pt x="4781942" y="3825678"/>
                  <a:pt x="4762909" y="3809096"/>
                </a:cubicBezTo>
                <a:cubicBezTo>
                  <a:pt x="4743877" y="3792512"/>
                  <a:pt x="4727315" y="3775403"/>
                  <a:pt x="4713220" y="3757766"/>
                </a:cubicBezTo>
                <a:lnTo>
                  <a:pt x="4710054" y="3742955"/>
                </a:lnTo>
                <a:cubicBezTo>
                  <a:pt x="4680095" y="3723545"/>
                  <a:pt x="4663530" y="3706434"/>
                  <a:pt x="4660365" y="3691623"/>
                </a:cubicBezTo>
                <a:cubicBezTo>
                  <a:pt x="4657200" y="3676812"/>
                  <a:pt x="4640637" y="3659702"/>
                  <a:pt x="4610676" y="3640293"/>
                </a:cubicBezTo>
                <a:lnTo>
                  <a:pt x="4607510" y="3625481"/>
                </a:lnTo>
                <a:cubicBezTo>
                  <a:pt x="4606455" y="3620545"/>
                  <a:pt x="4598965" y="3615692"/>
                  <a:pt x="4585040" y="3610925"/>
                </a:cubicBezTo>
                <a:cubicBezTo>
                  <a:pt x="4571115" y="3606157"/>
                  <a:pt x="4563097" y="3598835"/>
                  <a:pt x="4560987" y="3588962"/>
                </a:cubicBezTo>
                <a:close/>
                <a:moveTo>
                  <a:pt x="4663083" y="3559400"/>
                </a:moveTo>
                <a:cubicBezTo>
                  <a:pt x="4669076" y="3563281"/>
                  <a:pt x="4672598" y="3567690"/>
                  <a:pt x="4673654" y="3572628"/>
                </a:cubicBezTo>
                <a:lnTo>
                  <a:pt x="4675236" y="3580034"/>
                </a:lnTo>
                <a:cubicBezTo>
                  <a:pt x="4676291" y="3584970"/>
                  <a:pt x="4675934" y="3595372"/>
                  <a:pt x="4674162" y="3611238"/>
                </a:cubicBezTo>
                <a:lnTo>
                  <a:pt x="4659351" y="3614404"/>
                </a:lnTo>
                <a:cubicBezTo>
                  <a:pt x="4657240" y="3604529"/>
                  <a:pt x="4654160" y="3596154"/>
                  <a:pt x="4650108" y="3589276"/>
                </a:cubicBezTo>
                <a:cubicBezTo>
                  <a:pt x="4646058" y="3582398"/>
                  <a:pt x="4642976" y="3574021"/>
                  <a:pt x="4640866" y="3564148"/>
                </a:cubicBezTo>
                <a:close/>
                <a:moveTo>
                  <a:pt x="911210" y="3215176"/>
                </a:moveTo>
                <a:lnTo>
                  <a:pt x="933368" y="3318853"/>
                </a:lnTo>
                <a:lnTo>
                  <a:pt x="918557" y="3322018"/>
                </a:lnTo>
                <a:lnTo>
                  <a:pt x="923305" y="3344234"/>
                </a:lnTo>
                <a:cubicBezTo>
                  <a:pt x="918369" y="3345289"/>
                  <a:pt x="913959" y="3348814"/>
                  <a:pt x="910077" y="3354805"/>
                </a:cubicBezTo>
                <a:lnTo>
                  <a:pt x="914825" y="3377023"/>
                </a:lnTo>
                <a:cubicBezTo>
                  <a:pt x="909887" y="3378079"/>
                  <a:pt x="906448" y="3380104"/>
                  <a:pt x="904509" y="3383101"/>
                </a:cubicBezTo>
                <a:cubicBezTo>
                  <a:pt x="902567" y="3386096"/>
                  <a:pt x="899128" y="3388122"/>
                  <a:pt x="894192" y="3389177"/>
                </a:cubicBezTo>
                <a:lnTo>
                  <a:pt x="902105" y="3426205"/>
                </a:lnTo>
                <a:lnTo>
                  <a:pt x="887294" y="3429370"/>
                </a:lnTo>
                <a:lnTo>
                  <a:pt x="894133" y="3497602"/>
                </a:lnTo>
                <a:cubicBezTo>
                  <a:pt x="892361" y="3513469"/>
                  <a:pt x="886792" y="3541762"/>
                  <a:pt x="877426" y="3582482"/>
                </a:cubicBezTo>
                <a:cubicBezTo>
                  <a:pt x="868061" y="3623204"/>
                  <a:pt x="858968" y="3647087"/>
                  <a:pt x="850149" y="3654135"/>
                </a:cubicBezTo>
                <a:lnTo>
                  <a:pt x="805716" y="3663632"/>
                </a:lnTo>
                <a:cubicBezTo>
                  <a:pt x="788833" y="3584639"/>
                  <a:pt x="800498" y="3530520"/>
                  <a:pt x="840711" y="3501276"/>
                </a:cubicBezTo>
                <a:lnTo>
                  <a:pt x="829632" y="3449438"/>
                </a:lnTo>
                <a:cubicBezTo>
                  <a:pt x="833514" y="3443444"/>
                  <a:pt x="840393" y="3439394"/>
                  <a:pt x="850265" y="3437284"/>
                </a:cubicBezTo>
                <a:lnTo>
                  <a:pt x="835512" y="3332023"/>
                </a:lnTo>
                <a:lnTo>
                  <a:pt x="850325" y="3328857"/>
                </a:lnTo>
                <a:cubicBezTo>
                  <a:pt x="855977" y="3306999"/>
                  <a:pt x="859954" y="3289371"/>
                  <a:pt x="862254" y="3275973"/>
                </a:cubicBezTo>
                <a:cubicBezTo>
                  <a:pt x="864552" y="3262576"/>
                  <a:pt x="872053" y="3249358"/>
                  <a:pt x="884754" y="3236318"/>
                </a:cubicBezTo>
                <a:lnTo>
                  <a:pt x="881588" y="3221507"/>
                </a:lnTo>
                <a:close/>
                <a:moveTo>
                  <a:pt x="4579882" y="2880238"/>
                </a:moveTo>
                <a:cubicBezTo>
                  <a:pt x="4591865" y="2888001"/>
                  <a:pt x="4600062" y="2890121"/>
                  <a:pt x="4604473" y="2886598"/>
                </a:cubicBezTo>
                <a:cubicBezTo>
                  <a:pt x="4608882" y="2883074"/>
                  <a:pt x="4617078" y="2885194"/>
                  <a:pt x="4629063" y="2892958"/>
                </a:cubicBezTo>
                <a:lnTo>
                  <a:pt x="4648622" y="2912009"/>
                </a:lnTo>
                <a:cubicBezTo>
                  <a:pt x="4676473" y="2921544"/>
                  <a:pt x="4695862" y="2927726"/>
                  <a:pt x="4706792" y="2930552"/>
                </a:cubicBezTo>
                <a:lnTo>
                  <a:pt x="4711540" y="2952768"/>
                </a:lnTo>
                <a:cubicBezTo>
                  <a:pt x="4745383" y="2966187"/>
                  <a:pt x="4774289" y="2980658"/>
                  <a:pt x="4798256" y="2996185"/>
                </a:cubicBezTo>
                <a:lnTo>
                  <a:pt x="4803005" y="3018403"/>
                </a:lnTo>
                <a:cubicBezTo>
                  <a:pt x="4808998" y="3022284"/>
                  <a:pt x="4814462" y="3023699"/>
                  <a:pt x="4819399" y="3022643"/>
                </a:cubicBezTo>
                <a:cubicBezTo>
                  <a:pt x="4824337" y="3021588"/>
                  <a:pt x="4829800" y="3023000"/>
                  <a:pt x="4835792" y="3026883"/>
                </a:cubicBezTo>
                <a:lnTo>
                  <a:pt x="4847946" y="3047517"/>
                </a:lnTo>
                <a:cubicBezTo>
                  <a:pt x="4859930" y="3055280"/>
                  <a:pt x="4867685" y="3061366"/>
                  <a:pt x="4871209" y="3065776"/>
                </a:cubicBezTo>
                <a:cubicBezTo>
                  <a:pt x="4874732" y="3070185"/>
                  <a:pt x="4880545" y="3079269"/>
                  <a:pt x="4888648" y="3093024"/>
                </a:cubicBezTo>
                <a:lnTo>
                  <a:pt x="4910865" y="3088276"/>
                </a:lnTo>
                <a:cubicBezTo>
                  <a:pt x="4917912" y="3097096"/>
                  <a:pt x="4922491" y="3106441"/>
                  <a:pt x="4924601" y="3116315"/>
                </a:cubicBezTo>
                <a:cubicBezTo>
                  <a:pt x="4927767" y="3131126"/>
                  <a:pt x="4922735" y="3143817"/>
                  <a:pt x="4909507" y="3154388"/>
                </a:cubicBezTo>
                <a:cubicBezTo>
                  <a:pt x="4896279" y="3164959"/>
                  <a:pt x="4882787" y="3174296"/>
                  <a:pt x="4869029" y="3182398"/>
                </a:cubicBezTo>
                <a:lnTo>
                  <a:pt x="4867447" y="3174993"/>
                </a:lnTo>
                <a:cubicBezTo>
                  <a:pt x="4856519" y="3172166"/>
                  <a:pt x="4828404" y="3161398"/>
                  <a:pt x="4783104" y="3142684"/>
                </a:cubicBezTo>
                <a:cubicBezTo>
                  <a:pt x="4737804" y="3123973"/>
                  <a:pt x="4714628" y="3112147"/>
                  <a:pt x="4713573" y="3107211"/>
                </a:cubicBezTo>
                <a:lnTo>
                  <a:pt x="4689773" y="3104553"/>
                </a:lnTo>
                <a:cubicBezTo>
                  <a:pt x="4676733" y="3091853"/>
                  <a:pt x="4645275" y="3071473"/>
                  <a:pt x="4595395" y="3043413"/>
                </a:cubicBezTo>
                <a:cubicBezTo>
                  <a:pt x="4545518" y="3015354"/>
                  <a:pt x="4512306" y="2974700"/>
                  <a:pt x="4495763" y="2921448"/>
                </a:cubicBezTo>
                <a:cubicBezTo>
                  <a:pt x="4503527" y="2909463"/>
                  <a:pt x="4513316" y="2900917"/>
                  <a:pt x="4525131" y="2895811"/>
                </a:cubicBezTo>
                <a:cubicBezTo>
                  <a:pt x="4536947" y="2890704"/>
                  <a:pt x="4555197" y="2885514"/>
                  <a:pt x="4579882" y="2880238"/>
                </a:cubicBezTo>
                <a:close/>
                <a:moveTo>
                  <a:pt x="779337" y="2561906"/>
                </a:moveTo>
                <a:cubicBezTo>
                  <a:pt x="792377" y="2574606"/>
                  <a:pt x="801893" y="2582898"/>
                  <a:pt x="807884" y="2586780"/>
                </a:cubicBezTo>
                <a:cubicBezTo>
                  <a:pt x="803286" y="2613575"/>
                  <a:pt x="798076" y="2631467"/>
                  <a:pt x="792253" y="2640455"/>
                </a:cubicBezTo>
                <a:cubicBezTo>
                  <a:pt x="786430" y="2649443"/>
                  <a:pt x="779638" y="2659930"/>
                  <a:pt x="771873" y="2671913"/>
                </a:cubicBezTo>
                <a:cubicBezTo>
                  <a:pt x="761999" y="2674024"/>
                  <a:pt x="754329" y="2674373"/>
                  <a:pt x="748865" y="2672959"/>
                </a:cubicBezTo>
                <a:cubicBezTo>
                  <a:pt x="743400" y="2671547"/>
                  <a:pt x="735731" y="2671894"/>
                  <a:pt x="725858" y="2674004"/>
                </a:cubicBezTo>
                <a:cubicBezTo>
                  <a:pt x="717416" y="2634508"/>
                  <a:pt x="717341" y="2610002"/>
                  <a:pt x="725633" y="2600487"/>
                </a:cubicBezTo>
                <a:cubicBezTo>
                  <a:pt x="733923" y="2590971"/>
                  <a:pt x="751826" y="2578111"/>
                  <a:pt x="779337" y="2561906"/>
                </a:cubicBezTo>
                <a:close/>
                <a:moveTo>
                  <a:pt x="740275" y="2415376"/>
                </a:moveTo>
                <a:cubicBezTo>
                  <a:pt x="741669" y="2446053"/>
                  <a:pt x="740151" y="2481226"/>
                  <a:pt x="735723" y="2520891"/>
                </a:cubicBezTo>
                <a:cubicBezTo>
                  <a:pt x="731293" y="2560557"/>
                  <a:pt x="702980" y="2591129"/>
                  <a:pt x="650783" y="2612610"/>
                </a:cubicBezTo>
                <a:cubicBezTo>
                  <a:pt x="642342" y="2573114"/>
                  <a:pt x="644388" y="2540411"/>
                  <a:pt x="656918" y="2514502"/>
                </a:cubicBezTo>
                <a:cubicBezTo>
                  <a:pt x="669450" y="2488591"/>
                  <a:pt x="683479" y="2463653"/>
                  <a:pt x="699008" y="2439683"/>
                </a:cubicBezTo>
                <a:lnTo>
                  <a:pt x="710653" y="2421707"/>
                </a:lnTo>
                <a:close/>
                <a:moveTo>
                  <a:pt x="2597308" y="2335985"/>
                </a:moveTo>
                <a:lnTo>
                  <a:pt x="2558698" y="2336493"/>
                </a:lnTo>
                <a:lnTo>
                  <a:pt x="2597307" y="2335986"/>
                </a:lnTo>
                <a:cubicBezTo>
                  <a:pt x="2602243" y="2334930"/>
                  <a:pt x="2607443" y="2335109"/>
                  <a:pt x="2612909" y="2336523"/>
                </a:cubicBezTo>
                <a:cubicBezTo>
                  <a:pt x="2618373" y="2337935"/>
                  <a:pt x="2623575" y="2338115"/>
                  <a:pt x="2628511" y="2337060"/>
                </a:cubicBezTo>
                <a:cubicBezTo>
                  <a:pt x="2636952" y="2376555"/>
                  <a:pt x="2628208" y="2408109"/>
                  <a:pt x="2602279" y="2431720"/>
                </a:cubicBezTo>
                <a:lnTo>
                  <a:pt x="2504142" y="2479797"/>
                </a:lnTo>
                <a:cubicBezTo>
                  <a:pt x="2543639" y="2471356"/>
                  <a:pt x="2576352" y="2455330"/>
                  <a:pt x="2602281" y="2431719"/>
                </a:cubicBezTo>
                <a:cubicBezTo>
                  <a:pt x="2628210" y="2408108"/>
                  <a:pt x="2636954" y="2376555"/>
                  <a:pt x="2628513" y="2337060"/>
                </a:cubicBezTo>
                <a:cubicBezTo>
                  <a:pt x="2623576" y="2338115"/>
                  <a:pt x="2618374" y="2337935"/>
                  <a:pt x="2612910" y="2336523"/>
                </a:cubicBezTo>
                <a:cubicBezTo>
                  <a:pt x="2607445" y="2335109"/>
                  <a:pt x="2602244" y="2334930"/>
                  <a:pt x="2597308" y="2335985"/>
                </a:cubicBezTo>
                <a:close/>
                <a:moveTo>
                  <a:pt x="3672690" y="2113896"/>
                </a:moveTo>
                <a:cubicBezTo>
                  <a:pt x="3697715" y="2134359"/>
                  <a:pt x="3713930" y="2143801"/>
                  <a:pt x="3721336" y="2142218"/>
                </a:cubicBezTo>
                <a:cubicBezTo>
                  <a:pt x="3728741" y="2140635"/>
                  <a:pt x="3737192" y="2162060"/>
                  <a:pt x="3746688" y="2206493"/>
                </a:cubicBezTo>
                <a:cubicBezTo>
                  <a:pt x="3733988" y="2219534"/>
                  <a:pt x="3727721" y="2232488"/>
                  <a:pt x="3727891" y="2245358"/>
                </a:cubicBezTo>
                <a:cubicBezTo>
                  <a:pt x="3728060" y="2258229"/>
                  <a:pt x="3716330" y="2269770"/>
                  <a:pt x="3692699" y="2279982"/>
                </a:cubicBezTo>
                <a:lnTo>
                  <a:pt x="3695865" y="2294793"/>
                </a:lnTo>
                <a:lnTo>
                  <a:pt x="3667825" y="2308529"/>
                </a:lnTo>
                <a:cubicBezTo>
                  <a:pt x="3641030" y="2303932"/>
                  <a:pt x="3620933" y="2300483"/>
                  <a:pt x="3607536" y="2298183"/>
                </a:cubicBezTo>
                <a:cubicBezTo>
                  <a:pt x="3594139" y="2295885"/>
                  <a:pt x="3583219" y="2274987"/>
                  <a:pt x="3574778" y="2235491"/>
                </a:cubicBezTo>
                <a:lnTo>
                  <a:pt x="3589589" y="2232325"/>
                </a:lnTo>
                <a:lnTo>
                  <a:pt x="3578510" y="2180487"/>
                </a:lnTo>
                <a:cubicBezTo>
                  <a:pt x="3583109" y="2153691"/>
                  <a:pt x="3592549" y="2137476"/>
                  <a:pt x="3606832" y="2131843"/>
                </a:cubicBezTo>
                <a:cubicBezTo>
                  <a:pt x="3621116" y="2126209"/>
                  <a:pt x="3643068" y="2120227"/>
                  <a:pt x="3672690" y="2113896"/>
                </a:cubicBezTo>
                <a:close/>
                <a:moveTo>
                  <a:pt x="2500702" y="1992673"/>
                </a:moveTo>
                <a:cubicBezTo>
                  <a:pt x="2506693" y="1996555"/>
                  <a:pt x="2510218" y="2000965"/>
                  <a:pt x="2511273" y="2005901"/>
                </a:cubicBezTo>
                <a:cubicBezTo>
                  <a:pt x="2512328" y="2010838"/>
                  <a:pt x="2515851" y="2015248"/>
                  <a:pt x="2521844" y="2019129"/>
                </a:cubicBezTo>
                <a:lnTo>
                  <a:pt x="2507033" y="2022295"/>
                </a:lnTo>
                <a:cubicBezTo>
                  <a:pt x="2505260" y="2038161"/>
                  <a:pt x="2504639" y="2047329"/>
                  <a:pt x="2505167" y="2049797"/>
                </a:cubicBezTo>
                <a:cubicBezTo>
                  <a:pt x="2505694" y="2052266"/>
                  <a:pt x="2504545" y="2058965"/>
                  <a:pt x="2501718" y="2069893"/>
                </a:cubicBezTo>
                <a:cubicBezTo>
                  <a:pt x="2452347" y="2080445"/>
                  <a:pt x="2419201" y="2082367"/>
                  <a:pt x="2402280" y="2075658"/>
                </a:cubicBezTo>
                <a:lnTo>
                  <a:pt x="2399114" y="2060847"/>
                </a:lnTo>
                <a:cubicBezTo>
                  <a:pt x="2406879" y="2048862"/>
                  <a:pt x="2412701" y="2039874"/>
                  <a:pt x="2416583" y="2033882"/>
                </a:cubicBezTo>
                <a:cubicBezTo>
                  <a:pt x="2420466" y="2027890"/>
                  <a:pt x="2429283" y="2020843"/>
                  <a:pt x="2443039" y="2012740"/>
                </a:cubicBezTo>
                <a:close/>
                <a:moveTo>
                  <a:pt x="2145295" y="1960215"/>
                </a:moveTo>
                <a:lnTo>
                  <a:pt x="2154792" y="2004650"/>
                </a:lnTo>
                <a:cubicBezTo>
                  <a:pt x="2145972" y="2011697"/>
                  <a:pt x="2140149" y="2020685"/>
                  <a:pt x="2137323" y="2031615"/>
                </a:cubicBezTo>
                <a:cubicBezTo>
                  <a:pt x="2131331" y="2027732"/>
                  <a:pt x="2125866" y="2026320"/>
                  <a:pt x="2120929" y="2027375"/>
                </a:cubicBezTo>
                <a:cubicBezTo>
                  <a:pt x="2115993" y="2028430"/>
                  <a:pt x="2110527" y="2027016"/>
                  <a:pt x="2104536" y="2023135"/>
                </a:cubicBezTo>
                <a:lnTo>
                  <a:pt x="2096622" y="1986107"/>
                </a:lnTo>
                <a:cubicBezTo>
                  <a:pt x="2105441" y="1979059"/>
                  <a:pt x="2112056" y="1973773"/>
                  <a:pt x="2116464" y="1970249"/>
                </a:cubicBezTo>
                <a:cubicBezTo>
                  <a:pt x="2120873" y="1966727"/>
                  <a:pt x="2130484" y="1963381"/>
                  <a:pt x="2145295" y="1960215"/>
                </a:cubicBezTo>
                <a:close/>
                <a:moveTo>
                  <a:pt x="141287" y="1931633"/>
                </a:moveTo>
                <a:cubicBezTo>
                  <a:pt x="168083" y="1936231"/>
                  <a:pt x="200427" y="1948678"/>
                  <a:pt x="238321" y="1968974"/>
                </a:cubicBezTo>
                <a:cubicBezTo>
                  <a:pt x="276215" y="1989268"/>
                  <a:pt x="299909" y="2021633"/>
                  <a:pt x="309406" y="2066066"/>
                </a:cubicBezTo>
                <a:cubicBezTo>
                  <a:pt x="282612" y="2061468"/>
                  <a:pt x="256343" y="2059337"/>
                  <a:pt x="230603" y="2059676"/>
                </a:cubicBezTo>
                <a:cubicBezTo>
                  <a:pt x="204862" y="2060016"/>
                  <a:pt x="180894" y="2044487"/>
                  <a:pt x="158697" y="2013094"/>
                </a:cubicBezTo>
                <a:lnTo>
                  <a:pt x="143886" y="2016260"/>
                </a:lnTo>
                <a:cubicBezTo>
                  <a:pt x="136838" y="2007441"/>
                  <a:pt x="132260" y="1998094"/>
                  <a:pt x="130150" y="1988220"/>
                </a:cubicBezTo>
                <a:cubicBezTo>
                  <a:pt x="128040" y="1978346"/>
                  <a:pt x="123460" y="1968999"/>
                  <a:pt x="116414" y="1960181"/>
                </a:cubicBezTo>
                <a:cubicBezTo>
                  <a:pt x="129114" y="1947141"/>
                  <a:pt x="137404" y="1937626"/>
                  <a:pt x="141287" y="1931633"/>
                </a:cubicBezTo>
                <a:close/>
                <a:moveTo>
                  <a:pt x="2615576" y="1805502"/>
                </a:moveTo>
                <a:cubicBezTo>
                  <a:pt x="2614860" y="1826306"/>
                  <a:pt x="2605156" y="1841285"/>
                  <a:pt x="2586462" y="1850443"/>
                </a:cubicBezTo>
                <a:lnTo>
                  <a:pt x="2578548" y="1813415"/>
                </a:lnTo>
                <a:close/>
                <a:moveTo>
                  <a:pt x="2406695" y="1733988"/>
                </a:moveTo>
                <a:cubicBezTo>
                  <a:pt x="2408805" y="1743861"/>
                  <a:pt x="2411359" y="1749769"/>
                  <a:pt x="2414354" y="1751710"/>
                </a:cubicBezTo>
                <a:cubicBezTo>
                  <a:pt x="2417351" y="1753650"/>
                  <a:pt x="2419377" y="1757089"/>
                  <a:pt x="2420433" y="1762027"/>
                </a:cubicBezTo>
                <a:cubicBezTo>
                  <a:pt x="2412669" y="1774012"/>
                  <a:pt x="2410549" y="1782209"/>
                  <a:pt x="2414071" y="1786618"/>
                </a:cubicBezTo>
                <a:cubicBezTo>
                  <a:pt x="2417595" y="1791027"/>
                  <a:pt x="2415475" y="1799223"/>
                  <a:pt x="2407711" y="1811208"/>
                </a:cubicBezTo>
                <a:lnTo>
                  <a:pt x="2397648" y="1836590"/>
                </a:lnTo>
                <a:cubicBezTo>
                  <a:pt x="2386003" y="1854567"/>
                  <a:pt x="2373830" y="1870075"/>
                  <a:pt x="2361129" y="1883114"/>
                </a:cubicBezTo>
                <a:cubicBezTo>
                  <a:pt x="2348428" y="1896154"/>
                  <a:pt x="2330263" y="1907780"/>
                  <a:pt x="2306633" y="1917992"/>
                </a:cubicBezTo>
                <a:cubicBezTo>
                  <a:pt x="2298192" y="1878497"/>
                  <a:pt x="2300681" y="1841827"/>
                  <a:pt x="2314097" y="1807984"/>
                </a:cubicBezTo>
                <a:cubicBezTo>
                  <a:pt x="2327514" y="1774142"/>
                  <a:pt x="2358380" y="1749476"/>
                  <a:pt x="2406695" y="1733988"/>
                </a:cubicBezTo>
                <a:close/>
                <a:moveTo>
                  <a:pt x="2817165" y="1661749"/>
                </a:moveTo>
                <a:cubicBezTo>
                  <a:pt x="2823158" y="1665630"/>
                  <a:pt x="2833380" y="1671189"/>
                  <a:pt x="2847832" y="1678426"/>
                </a:cubicBezTo>
                <a:cubicBezTo>
                  <a:pt x="2862286" y="1685662"/>
                  <a:pt x="2875504" y="1693161"/>
                  <a:pt x="2887489" y="1700925"/>
                </a:cubicBezTo>
                <a:cubicBezTo>
                  <a:pt x="2889600" y="1710800"/>
                  <a:pt x="2883248" y="1717319"/>
                  <a:pt x="2868437" y="1720485"/>
                </a:cubicBezTo>
                <a:cubicBezTo>
                  <a:pt x="2853626" y="1723650"/>
                  <a:pt x="2841284" y="1726288"/>
                  <a:pt x="2831409" y="1728398"/>
                </a:cubicBezTo>
                <a:cubicBezTo>
                  <a:pt x="2798622" y="1719918"/>
                  <a:pt x="2777121" y="1703864"/>
                  <a:pt x="2766909" y="1680233"/>
                </a:cubicBezTo>
                <a:close/>
                <a:moveTo>
                  <a:pt x="3298700" y="1233594"/>
                </a:moveTo>
                <a:lnTo>
                  <a:pt x="3303449" y="1255810"/>
                </a:lnTo>
                <a:cubicBezTo>
                  <a:pt x="3313321" y="1253700"/>
                  <a:pt x="3319230" y="1251147"/>
                  <a:pt x="3321171" y="1248151"/>
                </a:cubicBezTo>
                <a:cubicBezTo>
                  <a:pt x="3323111" y="1245156"/>
                  <a:pt x="3329019" y="1242601"/>
                  <a:pt x="3338893" y="1240491"/>
                </a:cubicBezTo>
                <a:cubicBezTo>
                  <a:pt x="3348768" y="1238380"/>
                  <a:pt x="3364190" y="1244120"/>
                  <a:pt x="3385163" y="1257707"/>
                </a:cubicBezTo>
                <a:cubicBezTo>
                  <a:pt x="3406136" y="1271292"/>
                  <a:pt x="3425082" y="1281441"/>
                  <a:pt x="3442004" y="1288150"/>
                </a:cubicBezTo>
                <a:lnTo>
                  <a:pt x="3449917" y="1325177"/>
                </a:lnTo>
                <a:cubicBezTo>
                  <a:pt x="3465783" y="1326948"/>
                  <a:pt x="3477937" y="1347582"/>
                  <a:pt x="3486378" y="1387078"/>
                </a:cubicBezTo>
                <a:cubicBezTo>
                  <a:pt x="3492709" y="1416700"/>
                  <a:pt x="3487311" y="1457864"/>
                  <a:pt x="3470181" y="1510570"/>
                </a:cubicBezTo>
                <a:cubicBezTo>
                  <a:pt x="3453052" y="1563275"/>
                  <a:pt x="3400053" y="1599123"/>
                  <a:pt x="3311186" y="1618116"/>
                </a:cubicBezTo>
                <a:cubicBezTo>
                  <a:pt x="3251942" y="1630777"/>
                  <a:pt x="3206285" y="1622466"/>
                  <a:pt x="3174214" y="1593183"/>
                </a:cubicBezTo>
                <a:lnTo>
                  <a:pt x="3169466" y="1570967"/>
                </a:lnTo>
                <a:cubicBezTo>
                  <a:pt x="3164528" y="1572023"/>
                  <a:pt x="3160561" y="1571578"/>
                  <a:pt x="3157566" y="1569638"/>
                </a:cubicBezTo>
                <a:cubicBezTo>
                  <a:pt x="3154569" y="1567697"/>
                  <a:pt x="3150603" y="1567255"/>
                  <a:pt x="3145666" y="1568310"/>
                </a:cubicBezTo>
                <a:lnTo>
                  <a:pt x="3134587" y="1516470"/>
                </a:lnTo>
                <a:cubicBezTo>
                  <a:pt x="3119776" y="1519635"/>
                  <a:pt x="3109025" y="1511609"/>
                  <a:pt x="3102337" y="1492387"/>
                </a:cubicBezTo>
                <a:cubicBezTo>
                  <a:pt x="3095648" y="1473167"/>
                  <a:pt x="3090721" y="1456151"/>
                  <a:pt x="3087555" y="1441340"/>
                </a:cubicBezTo>
                <a:lnTo>
                  <a:pt x="3102366" y="1438175"/>
                </a:lnTo>
                <a:cubicBezTo>
                  <a:pt x="3096035" y="1408553"/>
                  <a:pt x="3095254" y="1386779"/>
                  <a:pt x="3100021" y="1372854"/>
                </a:cubicBezTo>
                <a:cubicBezTo>
                  <a:pt x="3104789" y="1358928"/>
                  <a:pt x="3118818" y="1333990"/>
                  <a:pt x="3142109" y="1298038"/>
                </a:cubicBezTo>
                <a:lnTo>
                  <a:pt x="3162743" y="1285882"/>
                </a:lnTo>
                <a:cubicBezTo>
                  <a:pt x="3161688" y="1280946"/>
                  <a:pt x="3162130" y="1276979"/>
                  <a:pt x="3164071" y="1273983"/>
                </a:cubicBezTo>
                <a:cubicBezTo>
                  <a:pt x="3166013" y="1270987"/>
                  <a:pt x="3166456" y="1267021"/>
                  <a:pt x="3165400" y="1262083"/>
                </a:cubicBezTo>
                <a:lnTo>
                  <a:pt x="3260089" y="1234102"/>
                </a:lnTo>
                <a:cubicBezTo>
                  <a:pt x="3269963" y="1231992"/>
                  <a:pt x="3276399" y="1231908"/>
                  <a:pt x="3279395" y="1233848"/>
                </a:cubicBezTo>
                <a:cubicBezTo>
                  <a:pt x="3282390" y="1235789"/>
                  <a:pt x="3288826" y="1235704"/>
                  <a:pt x="3298700" y="1233594"/>
                </a:cubicBezTo>
                <a:close/>
                <a:moveTo>
                  <a:pt x="4104556" y="619968"/>
                </a:moveTo>
                <a:cubicBezTo>
                  <a:pt x="4123588" y="636552"/>
                  <a:pt x="4138907" y="671996"/>
                  <a:pt x="4150514" y="726303"/>
                </a:cubicBezTo>
                <a:lnTo>
                  <a:pt x="4143108" y="727886"/>
                </a:lnTo>
                <a:cubicBezTo>
                  <a:pt x="4140280" y="738816"/>
                  <a:pt x="4139923" y="749216"/>
                  <a:pt x="4142034" y="759091"/>
                </a:cubicBezTo>
                <a:cubicBezTo>
                  <a:pt x="4144144" y="768965"/>
                  <a:pt x="4143785" y="779367"/>
                  <a:pt x="4140959" y="790295"/>
                </a:cubicBezTo>
                <a:lnTo>
                  <a:pt x="4138302" y="814094"/>
                </a:lnTo>
                <a:cubicBezTo>
                  <a:pt x="4133364" y="815150"/>
                  <a:pt x="4129925" y="817177"/>
                  <a:pt x="4127983" y="820172"/>
                </a:cubicBezTo>
                <a:cubicBezTo>
                  <a:pt x="4126043" y="823168"/>
                  <a:pt x="4122604" y="825193"/>
                  <a:pt x="4117666" y="826249"/>
                </a:cubicBezTo>
                <a:lnTo>
                  <a:pt x="4122414" y="848465"/>
                </a:lnTo>
                <a:cubicBezTo>
                  <a:pt x="4113597" y="855513"/>
                  <a:pt x="4108480" y="861769"/>
                  <a:pt x="4107066" y="867234"/>
                </a:cubicBezTo>
                <a:cubicBezTo>
                  <a:pt x="4105654" y="872698"/>
                  <a:pt x="4100537" y="878954"/>
                  <a:pt x="4091718" y="886002"/>
                </a:cubicBezTo>
                <a:lnTo>
                  <a:pt x="4083238" y="918790"/>
                </a:lnTo>
                <a:lnTo>
                  <a:pt x="4068427" y="921955"/>
                </a:lnTo>
                <a:cubicBezTo>
                  <a:pt x="4064546" y="927946"/>
                  <a:pt x="4062868" y="932177"/>
                  <a:pt x="4063396" y="934646"/>
                </a:cubicBezTo>
                <a:cubicBezTo>
                  <a:pt x="4063923" y="937114"/>
                  <a:pt x="4062246" y="941345"/>
                  <a:pt x="4058364" y="947337"/>
                </a:cubicBezTo>
                <a:lnTo>
                  <a:pt x="4036148" y="952085"/>
                </a:lnTo>
                <a:cubicBezTo>
                  <a:pt x="4038258" y="961959"/>
                  <a:pt x="4034905" y="970420"/>
                  <a:pt x="4026085" y="977467"/>
                </a:cubicBezTo>
                <a:cubicBezTo>
                  <a:pt x="4017266" y="984514"/>
                  <a:pt x="4007919" y="989093"/>
                  <a:pt x="3998046" y="991203"/>
                </a:cubicBezTo>
                <a:lnTo>
                  <a:pt x="3999629" y="998609"/>
                </a:lnTo>
                <a:cubicBezTo>
                  <a:pt x="3990809" y="1005655"/>
                  <a:pt x="3983931" y="1009707"/>
                  <a:pt x="3978995" y="1010762"/>
                </a:cubicBezTo>
                <a:cubicBezTo>
                  <a:pt x="3974057" y="1011818"/>
                  <a:pt x="3967179" y="1015870"/>
                  <a:pt x="3958361" y="1022916"/>
                </a:cubicBezTo>
                <a:lnTo>
                  <a:pt x="3930320" y="1036653"/>
                </a:lnTo>
                <a:cubicBezTo>
                  <a:pt x="3931375" y="1041589"/>
                  <a:pt x="3930933" y="1045556"/>
                  <a:pt x="3928992" y="1048552"/>
                </a:cubicBezTo>
                <a:cubicBezTo>
                  <a:pt x="3927052" y="1051549"/>
                  <a:pt x="3926608" y="1055515"/>
                  <a:pt x="3927663" y="1060452"/>
                </a:cubicBezTo>
                <a:lnTo>
                  <a:pt x="3907029" y="1072606"/>
                </a:lnTo>
                <a:cubicBezTo>
                  <a:pt x="3894329" y="1085645"/>
                  <a:pt x="3885247" y="1091458"/>
                  <a:pt x="3879781" y="1090045"/>
                </a:cubicBezTo>
                <a:cubicBezTo>
                  <a:pt x="3874318" y="1088632"/>
                  <a:pt x="3867704" y="1093917"/>
                  <a:pt x="3859939" y="1105901"/>
                </a:cubicBezTo>
                <a:lnTo>
                  <a:pt x="3776896" y="1115905"/>
                </a:lnTo>
                <a:cubicBezTo>
                  <a:pt x="3745164" y="1112363"/>
                  <a:pt x="3724022" y="1085905"/>
                  <a:pt x="3713470" y="1036536"/>
                </a:cubicBezTo>
                <a:cubicBezTo>
                  <a:pt x="3706084" y="1001976"/>
                  <a:pt x="3721970" y="967606"/>
                  <a:pt x="3761127" y="933425"/>
                </a:cubicBezTo>
                <a:lnTo>
                  <a:pt x="3759544" y="926018"/>
                </a:lnTo>
                <a:cubicBezTo>
                  <a:pt x="3759544" y="926018"/>
                  <a:pt x="3768364" y="918971"/>
                  <a:pt x="3786001" y="904876"/>
                </a:cubicBezTo>
                <a:lnTo>
                  <a:pt x="3782835" y="890066"/>
                </a:lnTo>
                <a:cubicBezTo>
                  <a:pt x="3786717" y="884074"/>
                  <a:pt x="3789892" y="880814"/>
                  <a:pt x="3792361" y="880286"/>
                </a:cubicBezTo>
                <a:cubicBezTo>
                  <a:pt x="3794830" y="879758"/>
                  <a:pt x="3798005" y="876500"/>
                  <a:pt x="3801886" y="870507"/>
                </a:cubicBezTo>
                <a:lnTo>
                  <a:pt x="3835748" y="847782"/>
                </a:lnTo>
                <a:lnTo>
                  <a:pt x="3832583" y="832971"/>
                </a:lnTo>
                <a:lnTo>
                  <a:pt x="3905057" y="809738"/>
                </a:lnTo>
                <a:lnTo>
                  <a:pt x="3901891" y="794927"/>
                </a:lnTo>
                <a:lnTo>
                  <a:pt x="3994997" y="759541"/>
                </a:lnTo>
                <a:cubicBezTo>
                  <a:pt x="3998878" y="753550"/>
                  <a:pt x="4000556" y="749319"/>
                  <a:pt x="4000028" y="746850"/>
                </a:cubicBezTo>
                <a:cubicBezTo>
                  <a:pt x="3999501" y="744381"/>
                  <a:pt x="4001178" y="740150"/>
                  <a:pt x="4005060" y="734159"/>
                </a:cubicBezTo>
                <a:lnTo>
                  <a:pt x="4027276" y="729411"/>
                </a:lnTo>
                <a:cubicBezTo>
                  <a:pt x="4023055" y="709662"/>
                  <a:pt x="4028351" y="698206"/>
                  <a:pt x="4043162" y="695040"/>
                </a:cubicBezTo>
                <a:cubicBezTo>
                  <a:pt x="4057973" y="691875"/>
                  <a:pt x="4064323" y="685354"/>
                  <a:pt x="4062213" y="675481"/>
                </a:cubicBezTo>
                <a:cubicBezTo>
                  <a:pt x="4061157" y="670543"/>
                  <a:pt x="4057635" y="666134"/>
                  <a:pt x="4051642" y="662254"/>
                </a:cubicBezTo>
                <a:cubicBezTo>
                  <a:pt x="4047421" y="642505"/>
                  <a:pt x="4065060" y="628409"/>
                  <a:pt x="4104556" y="619968"/>
                </a:cubicBezTo>
                <a:close/>
                <a:moveTo>
                  <a:pt x="990693" y="0"/>
                </a:moveTo>
                <a:cubicBezTo>
                  <a:pt x="1002678" y="7764"/>
                  <a:pt x="1011402" y="12351"/>
                  <a:pt x="1016866" y="13766"/>
                </a:cubicBezTo>
                <a:cubicBezTo>
                  <a:pt x="1022332" y="15179"/>
                  <a:pt x="1029642" y="25232"/>
                  <a:pt x="1038799" y="43925"/>
                </a:cubicBezTo>
                <a:cubicBezTo>
                  <a:pt x="1053610" y="40759"/>
                  <a:pt x="1066924" y="36624"/>
                  <a:pt x="1078738" y="31517"/>
                </a:cubicBezTo>
                <a:cubicBezTo>
                  <a:pt x="1090554" y="26411"/>
                  <a:pt x="1101398" y="22802"/>
                  <a:pt x="1111273" y="20692"/>
                </a:cubicBezTo>
                <a:cubicBezTo>
                  <a:pt x="1123256" y="28456"/>
                  <a:pt x="1129513" y="33573"/>
                  <a:pt x="1130040" y="36040"/>
                </a:cubicBezTo>
                <a:cubicBezTo>
                  <a:pt x="1130568" y="38509"/>
                  <a:pt x="1135937" y="51559"/>
                  <a:pt x="1146151" y="75187"/>
                </a:cubicBezTo>
                <a:lnTo>
                  <a:pt x="1131340" y="78353"/>
                </a:lnTo>
                <a:lnTo>
                  <a:pt x="1130266" y="109559"/>
                </a:lnTo>
                <a:cubicBezTo>
                  <a:pt x="1132376" y="119432"/>
                  <a:pt x="1132459" y="125868"/>
                  <a:pt x="1130520" y="128864"/>
                </a:cubicBezTo>
                <a:cubicBezTo>
                  <a:pt x="1128578" y="131859"/>
                  <a:pt x="1128136" y="135826"/>
                  <a:pt x="1129191" y="140764"/>
                </a:cubicBezTo>
                <a:lnTo>
                  <a:pt x="1144002" y="137598"/>
                </a:lnTo>
                <a:lnTo>
                  <a:pt x="1148750" y="159815"/>
                </a:lnTo>
                <a:cubicBezTo>
                  <a:pt x="1164616" y="161586"/>
                  <a:pt x="1180483" y="163359"/>
                  <a:pt x="1196349" y="165129"/>
                </a:cubicBezTo>
                <a:cubicBezTo>
                  <a:pt x="1212215" y="166900"/>
                  <a:pt x="1225612" y="169201"/>
                  <a:pt x="1236541" y="172027"/>
                </a:cubicBezTo>
                <a:cubicBezTo>
                  <a:pt x="1272833" y="221058"/>
                  <a:pt x="1310020" y="244086"/>
                  <a:pt x="1348102" y="241109"/>
                </a:cubicBezTo>
                <a:cubicBezTo>
                  <a:pt x="1386187" y="238133"/>
                  <a:pt x="1420208" y="246349"/>
                  <a:pt x="1450169" y="265759"/>
                </a:cubicBezTo>
                <a:cubicBezTo>
                  <a:pt x="1452279" y="275632"/>
                  <a:pt x="1453154" y="285770"/>
                  <a:pt x="1452797" y="296172"/>
                </a:cubicBezTo>
                <a:cubicBezTo>
                  <a:pt x="1452438" y="306573"/>
                  <a:pt x="1453315" y="316711"/>
                  <a:pt x="1455425" y="326585"/>
                </a:cubicBezTo>
                <a:lnTo>
                  <a:pt x="1440614" y="329751"/>
                </a:lnTo>
                <a:cubicBezTo>
                  <a:pt x="1442725" y="339625"/>
                  <a:pt x="1443072" y="347295"/>
                  <a:pt x="1441660" y="352759"/>
                </a:cubicBezTo>
                <a:cubicBezTo>
                  <a:pt x="1440246" y="358223"/>
                  <a:pt x="1440595" y="365892"/>
                  <a:pt x="1442705" y="375767"/>
                </a:cubicBezTo>
                <a:lnTo>
                  <a:pt x="1435300" y="377349"/>
                </a:lnTo>
                <a:cubicBezTo>
                  <a:pt x="1451503" y="404861"/>
                  <a:pt x="1467973" y="433608"/>
                  <a:pt x="1484706" y="463587"/>
                </a:cubicBezTo>
                <a:cubicBezTo>
                  <a:pt x="1501437" y="493568"/>
                  <a:pt x="1523729" y="513326"/>
                  <a:pt x="1551580" y="522861"/>
                </a:cubicBezTo>
                <a:lnTo>
                  <a:pt x="1553163" y="530267"/>
                </a:lnTo>
                <a:cubicBezTo>
                  <a:pt x="1579958" y="534864"/>
                  <a:pt x="1601469" y="532849"/>
                  <a:pt x="1617692" y="524219"/>
                </a:cubicBezTo>
                <a:cubicBezTo>
                  <a:pt x="1633917" y="515588"/>
                  <a:pt x="1649246" y="532963"/>
                  <a:pt x="1663679" y="576341"/>
                </a:cubicBezTo>
                <a:lnTo>
                  <a:pt x="1640388" y="612294"/>
                </a:lnTo>
                <a:lnTo>
                  <a:pt x="1641970" y="619699"/>
                </a:lnTo>
                <a:cubicBezTo>
                  <a:pt x="1633153" y="626747"/>
                  <a:pt x="1616400" y="632908"/>
                  <a:pt x="1591715" y="638184"/>
                </a:cubicBezTo>
                <a:lnTo>
                  <a:pt x="1596463" y="660400"/>
                </a:lnTo>
                <a:lnTo>
                  <a:pt x="1581652" y="663565"/>
                </a:lnTo>
                <a:cubicBezTo>
                  <a:pt x="1585872" y="683314"/>
                  <a:pt x="1590800" y="700331"/>
                  <a:pt x="1596434" y="714614"/>
                </a:cubicBezTo>
                <a:cubicBezTo>
                  <a:pt x="1602068" y="728898"/>
                  <a:pt x="1606995" y="745912"/>
                  <a:pt x="1611216" y="765661"/>
                </a:cubicBezTo>
                <a:lnTo>
                  <a:pt x="1603810" y="767244"/>
                </a:lnTo>
                <a:cubicBezTo>
                  <a:pt x="1600984" y="778173"/>
                  <a:pt x="1600889" y="789809"/>
                  <a:pt x="1603527" y="802151"/>
                </a:cubicBezTo>
                <a:cubicBezTo>
                  <a:pt x="1606165" y="814493"/>
                  <a:pt x="1606597" y="828598"/>
                  <a:pt x="1604826" y="844464"/>
                </a:cubicBezTo>
                <a:cubicBezTo>
                  <a:pt x="1626684" y="850118"/>
                  <a:pt x="1645632" y="860266"/>
                  <a:pt x="1661667" y="874907"/>
                </a:cubicBezTo>
                <a:cubicBezTo>
                  <a:pt x="1677704" y="889549"/>
                  <a:pt x="1698064" y="894231"/>
                  <a:pt x="1722748" y="888955"/>
                </a:cubicBezTo>
                <a:cubicBezTo>
                  <a:pt x="1737559" y="885790"/>
                  <a:pt x="1753077" y="879893"/>
                  <a:pt x="1769302" y="871262"/>
                </a:cubicBezTo>
                <a:cubicBezTo>
                  <a:pt x="1785525" y="862633"/>
                  <a:pt x="1801044" y="856735"/>
                  <a:pt x="1815855" y="853569"/>
                </a:cubicBezTo>
                <a:cubicBezTo>
                  <a:pt x="1835603" y="849349"/>
                  <a:pt x="1850941" y="848652"/>
                  <a:pt x="1861871" y="851478"/>
                </a:cubicBezTo>
                <a:lnTo>
                  <a:pt x="1863453" y="858883"/>
                </a:lnTo>
                <a:cubicBezTo>
                  <a:pt x="1896241" y="867365"/>
                  <a:pt x="1918628" y="875486"/>
                  <a:pt x="1930611" y="883251"/>
                </a:cubicBezTo>
                <a:cubicBezTo>
                  <a:pt x="1942596" y="891013"/>
                  <a:pt x="1957576" y="900719"/>
                  <a:pt x="1975552" y="912365"/>
                </a:cubicBezTo>
                <a:cubicBezTo>
                  <a:pt x="1971671" y="918356"/>
                  <a:pt x="1968317" y="926816"/>
                  <a:pt x="1965489" y="937746"/>
                </a:cubicBezTo>
                <a:cubicBezTo>
                  <a:pt x="1925993" y="946188"/>
                  <a:pt x="1897785" y="947055"/>
                  <a:pt x="1880864" y="940346"/>
                </a:cubicBezTo>
                <a:lnTo>
                  <a:pt x="1849659" y="939271"/>
                </a:lnTo>
                <a:lnTo>
                  <a:pt x="1846493" y="924460"/>
                </a:lnTo>
                <a:lnTo>
                  <a:pt x="1791490" y="920728"/>
                </a:lnTo>
                <a:cubicBezTo>
                  <a:pt x="1772796" y="929885"/>
                  <a:pt x="1753840" y="937808"/>
                  <a:pt x="1734618" y="944498"/>
                </a:cubicBezTo>
                <a:cubicBezTo>
                  <a:pt x="1715398" y="951186"/>
                  <a:pt x="1699437" y="961051"/>
                  <a:pt x="1686737" y="974091"/>
                </a:cubicBezTo>
                <a:lnTo>
                  <a:pt x="1697816" y="1025929"/>
                </a:lnTo>
                <a:cubicBezTo>
                  <a:pt x="1727438" y="1019598"/>
                  <a:pt x="1754761" y="1026665"/>
                  <a:pt x="1779784" y="1047130"/>
                </a:cubicBezTo>
                <a:cubicBezTo>
                  <a:pt x="1804809" y="1067594"/>
                  <a:pt x="1829832" y="1088059"/>
                  <a:pt x="1854857" y="1108524"/>
                </a:cubicBezTo>
                <a:lnTo>
                  <a:pt x="1873341" y="1158779"/>
                </a:lnTo>
                <a:lnTo>
                  <a:pt x="1888152" y="1155614"/>
                </a:lnTo>
                <a:cubicBezTo>
                  <a:pt x="1889207" y="1160550"/>
                  <a:pt x="1887520" y="1182852"/>
                  <a:pt x="1883092" y="1222518"/>
                </a:cubicBezTo>
                <a:cubicBezTo>
                  <a:pt x="1878662" y="1262183"/>
                  <a:pt x="1875035" y="1287481"/>
                  <a:pt x="1872209" y="1298409"/>
                </a:cubicBezTo>
                <a:lnTo>
                  <a:pt x="1864803" y="1299992"/>
                </a:lnTo>
                <a:cubicBezTo>
                  <a:pt x="1869024" y="1319741"/>
                  <a:pt x="1875712" y="1338961"/>
                  <a:pt x="1884871" y="1357654"/>
                </a:cubicBezTo>
                <a:cubicBezTo>
                  <a:pt x="1894027" y="1376347"/>
                  <a:pt x="1902657" y="1392572"/>
                  <a:pt x="1910760" y="1406327"/>
                </a:cubicBezTo>
                <a:lnTo>
                  <a:pt x="1930828" y="1463989"/>
                </a:lnTo>
                <a:cubicBezTo>
                  <a:pt x="1942811" y="1471753"/>
                  <a:pt x="1947569" y="1475898"/>
                  <a:pt x="1945101" y="1476426"/>
                </a:cubicBezTo>
                <a:cubicBezTo>
                  <a:pt x="1942632" y="1476953"/>
                  <a:pt x="1947390" y="1481100"/>
                  <a:pt x="1959375" y="1488862"/>
                </a:cubicBezTo>
                <a:lnTo>
                  <a:pt x="1962540" y="1503673"/>
                </a:lnTo>
                <a:lnTo>
                  <a:pt x="1999568" y="1495760"/>
                </a:lnTo>
                <a:cubicBezTo>
                  <a:pt x="2014379" y="1492594"/>
                  <a:pt x="2022312" y="1493481"/>
                  <a:pt x="2023367" y="1498417"/>
                </a:cubicBezTo>
                <a:lnTo>
                  <a:pt x="2029190" y="1489429"/>
                </a:lnTo>
                <a:cubicBezTo>
                  <a:pt x="2068686" y="1480988"/>
                  <a:pt x="2099099" y="1478359"/>
                  <a:pt x="2120430" y="1481545"/>
                </a:cubicBezTo>
                <a:cubicBezTo>
                  <a:pt x="2141761" y="1484729"/>
                  <a:pt x="2169706" y="1482629"/>
                  <a:pt x="2204266" y="1475243"/>
                </a:cubicBezTo>
                <a:cubicBezTo>
                  <a:pt x="2209202" y="1474187"/>
                  <a:pt x="2213876" y="1471898"/>
                  <a:pt x="2218285" y="1468374"/>
                </a:cubicBezTo>
                <a:cubicBezTo>
                  <a:pt x="2222694" y="1464852"/>
                  <a:pt x="2227368" y="1462561"/>
                  <a:pt x="2232305" y="1461506"/>
                </a:cubicBezTo>
                <a:lnTo>
                  <a:pt x="2230722" y="1454101"/>
                </a:lnTo>
                <a:cubicBezTo>
                  <a:pt x="2248359" y="1440007"/>
                  <a:pt x="2274459" y="1429266"/>
                  <a:pt x="2309017" y="1421880"/>
                </a:cubicBezTo>
                <a:cubicBezTo>
                  <a:pt x="2333702" y="1416604"/>
                  <a:pt x="2352038" y="1417849"/>
                  <a:pt x="2364022" y="1425611"/>
                </a:cubicBezTo>
                <a:lnTo>
                  <a:pt x="2378833" y="1422446"/>
                </a:lnTo>
                <a:cubicBezTo>
                  <a:pt x="2389762" y="1425274"/>
                  <a:pt x="2396018" y="1430389"/>
                  <a:pt x="2397601" y="1437794"/>
                </a:cubicBezTo>
                <a:cubicBezTo>
                  <a:pt x="2399184" y="1445200"/>
                  <a:pt x="2409848" y="1446793"/>
                  <a:pt x="2429597" y="1442572"/>
                </a:cubicBezTo>
                <a:lnTo>
                  <a:pt x="2434346" y="1464789"/>
                </a:lnTo>
                <a:lnTo>
                  <a:pt x="2458145" y="1467447"/>
                </a:lnTo>
                <a:cubicBezTo>
                  <a:pt x="2464136" y="1471329"/>
                  <a:pt x="2468188" y="1478206"/>
                  <a:pt x="2470298" y="1488081"/>
                </a:cubicBezTo>
                <a:cubicBezTo>
                  <a:pt x="2472408" y="1497954"/>
                  <a:pt x="2472757" y="1505623"/>
                  <a:pt x="2471344" y="1511089"/>
                </a:cubicBezTo>
                <a:cubicBezTo>
                  <a:pt x="2469930" y="1516552"/>
                  <a:pt x="2469751" y="1521755"/>
                  <a:pt x="2470806" y="1526691"/>
                </a:cubicBezTo>
                <a:cubicBezTo>
                  <a:pt x="2471861" y="1531627"/>
                  <a:pt x="2479436" y="1542916"/>
                  <a:pt x="2493531" y="1560553"/>
                </a:cubicBezTo>
                <a:cubicBezTo>
                  <a:pt x="2509058" y="1536585"/>
                  <a:pt x="2543977" y="1518797"/>
                  <a:pt x="2598282" y="1507190"/>
                </a:cubicBezTo>
                <a:cubicBezTo>
                  <a:pt x="2613095" y="1504024"/>
                  <a:pt x="2622611" y="1512316"/>
                  <a:pt x="2626831" y="1532064"/>
                </a:cubicBezTo>
                <a:lnTo>
                  <a:pt x="2641642" y="1528898"/>
                </a:lnTo>
                <a:lnTo>
                  <a:pt x="2655887" y="1595548"/>
                </a:lnTo>
                <a:cubicBezTo>
                  <a:pt x="2635422" y="1620572"/>
                  <a:pt x="2622013" y="1636344"/>
                  <a:pt x="2615663" y="1642864"/>
                </a:cubicBezTo>
                <a:cubicBezTo>
                  <a:pt x="2609313" y="1649384"/>
                  <a:pt x="2598732" y="1654227"/>
                  <a:pt x="2583921" y="1657392"/>
                </a:cubicBezTo>
                <a:cubicBezTo>
                  <a:pt x="2578985" y="1658447"/>
                  <a:pt x="2568583" y="1658089"/>
                  <a:pt x="2552717" y="1656317"/>
                </a:cubicBezTo>
                <a:cubicBezTo>
                  <a:pt x="2536850" y="1654545"/>
                  <a:pt x="2527862" y="1648722"/>
                  <a:pt x="2525752" y="1638848"/>
                </a:cubicBezTo>
                <a:cubicBezTo>
                  <a:pt x="2515877" y="1640958"/>
                  <a:pt x="2509971" y="1643512"/>
                  <a:pt x="2508029" y="1646507"/>
                </a:cubicBezTo>
                <a:cubicBezTo>
                  <a:pt x="2506088" y="1649504"/>
                  <a:pt x="2502649" y="1651529"/>
                  <a:pt x="2497713" y="1652584"/>
                </a:cubicBezTo>
                <a:lnTo>
                  <a:pt x="2499295" y="1659989"/>
                </a:lnTo>
                <a:cubicBezTo>
                  <a:pt x="2473555" y="1660329"/>
                  <a:pt x="2452044" y="1662344"/>
                  <a:pt x="2434766" y="1666037"/>
                </a:cubicBezTo>
                <a:cubicBezTo>
                  <a:pt x="2417486" y="1669730"/>
                  <a:pt x="2395976" y="1671747"/>
                  <a:pt x="2370235" y="1672085"/>
                </a:cubicBezTo>
                <a:lnTo>
                  <a:pt x="2367070" y="1657274"/>
                </a:lnTo>
                <a:lnTo>
                  <a:pt x="2306243" y="1662530"/>
                </a:lnTo>
                <a:cubicBezTo>
                  <a:pt x="2270290" y="1639239"/>
                  <a:pt x="2245709" y="1614808"/>
                  <a:pt x="2232501" y="1589238"/>
                </a:cubicBezTo>
                <a:cubicBezTo>
                  <a:pt x="2219292" y="1563666"/>
                  <a:pt x="2204056" y="1534657"/>
                  <a:pt x="2186798" y="1502209"/>
                </a:cubicBezTo>
                <a:cubicBezTo>
                  <a:pt x="2177978" y="1509255"/>
                  <a:pt x="2176037" y="1512252"/>
                  <a:pt x="2180975" y="1511197"/>
                </a:cubicBezTo>
                <a:cubicBezTo>
                  <a:pt x="2185911" y="1510142"/>
                  <a:pt x="2183970" y="1513137"/>
                  <a:pt x="2175152" y="1520185"/>
                </a:cubicBezTo>
                <a:lnTo>
                  <a:pt x="2147113" y="1533921"/>
                </a:lnTo>
                <a:cubicBezTo>
                  <a:pt x="2131584" y="1557890"/>
                  <a:pt x="2117470" y="1576394"/>
                  <a:pt x="2104769" y="1589434"/>
                </a:cubicBezTo>
                <a:lnTo>
                  <a:pt x="2112683" y="1626461"/>
                </a:lnTo>
                <a:cubicBezTo>
                  <a:pt x="2158172" y="1621901"/>
                  <a:pt x="2188132" y="1641311"/>
                  <a:pt x="2202566" y="1684688"/>
                </a:cubicBezTo>
                <a:cubicBezTo>
                  <a:pt x="2185983" y="1703720"/>
                  <a:pt x="2160413" y="1716929"/>
                  <a:pt x="2125853" y="1724315"/>
                </a:cubicBezTo>
                <a:cubicBezTo>
                  <a:pt x="2111759" y="1706678"/>
                  <a:pt x="2098541" y="1699177"/>
                  <a:pt x="2086197" y="1701815"/>
                </a:cubicBezTo>
                <a:cubicBezTo>
                  <a:pt x="2073855" y="1704453"/>
                  <a:pt x="2059223" y="1702418"/>
                  <a:pt x="2042302" y="1695709"/>
                </a:cubicBezTo>
                <a:lnTo>
                  <a:pt x="2004766" y="1665013"/>
                </a:lnTo>
                <a:cubicBezTo>
                  <a:pt x="1987845" y="1658304"/>
                  <a:pt x="1960343" y="1656438"/>
                  <a:pt x="1922260" y="1659415"/>
                </a:cubicBezTo>
                <a:cubicBezTo>
                  <a:pt x="1884176" y="1662392"/>
                  <a:pt x="1852793" y="1666518"/>
                  <a:pt x="1828108" y="1671794"/>
                </a:cubicBezTo>
                <a:lnTo>
                  <a:pt x="1804816" y="1707746"/>
                </a:lnTo>
                <a:lnTo>
                  <a:pt x="1841219" y="1878074"/>
                </a:lnTo>
                <a:cubicBezTo>
                  <a:pt x="1853204" y="1885838"/>
                  <a:pt x="1872941" y="1899687"/>
                  <a:pt x="1900434" y="1919625"/>
                </a:cubicBezTo>
                <a:cubicBezTo>
                  <a:pt x="1927926" y="1939562"/>
                  <a:pt x="1946779" y="1961346"/>
                  <a:pt x="1956991" y="1984975"/>
                </a:cubicBezTo>
                <a:cubicBezTo>
                  <a:pt x="1948174" y="1992023"/>
                  <a:pt x="1941823" y="1998542"/>
                  <a:pt x="1937940" y="2004534"/>
                </a:cubicBezTo>
                <a:cubicBezTo>
                  <a:pt x="1913255" y="2009810"/>
                  <a:pt x="1894130" y="2004863"/>
                  <a:pt x="1880562" y="1989694"/>
                </a:cubicBezTo>
                <a:cubicBezTo>
                  <a:pt x="1866995" y="1974525"/>
                  <a:pt x="1851751" y="1963586"/>
                  <a:pt x="1834830" y="1956877"/>
                </a:cubicBezTo>
                <a:lnTo>
                  <a:pt x="1836413" y="1964282"/>
                </a:lnTo>
                <a:cubicBezTo>
                  <a:pt x="1822657" y="1972386"/>
                  <a:pt x="1817889" y="1986311"/>
                  <a:pt x="1822110" y="2006058"/>
                </a:cubicBezTo>
                <a:cubicBezTo>
                  <a:pt x="1826331" y="2025807"/>
                  <a:pt x="1837957" y="2043971"/>
                  <a:pt x="1856988" y="2060555"/>
                </a:cubicBezTo>
                <a:cubicBezTo>
                  <a:pt x="1876020" y="2077137"/>
                  <a:pt x="1896993" y="2090724"/>
                  <a:pt x="1919906" y="2101315"/>
                </a:cubicBezTo>
                <a:cubicBezTo>
                  <a:pt x="1943875" y="2116841"/>
                  <a:pt x="1969257" y="2126904"/>
                  <a:pt x="1996051" y="2131503"/>
                </a:cubicBezTo>
                <a:lnTo>
                  <a:pt x="1999725" y="2184924"/>
                </a:lnTo>
                <a:cubicBezTo>
                  <a:pt x="2005718" y="2188807"/>
                  <a:pt x="2009768" y="2195685"/>
                  <a:pt x="2011879" y="2205559"/>
                </a:cubicBezTo>
                <a:lnTo>
                  <a:pt x="2004473" y="2207142"/>
                </a:lnTo>
                <a:cubicBezTo>
                  <a:pt x="1992828" y="2225118"/>
                  <a:pt x="1984801" y="2235868"/>
                  <a:pt x="1980391" y="2239392"/>
                </a:cubicBezTo>
                <a:cubicBezTo>
                  <a:pt x="1975982" y="2242915"/>
                  <a:pt x="1977470" y="2261956"/>
                  <a:pt x="1984856" y="2296516"/>
                </a:cubicBezTo>
                <a:lnTo>
                  <a:pt x="1992261" y="2294933"/>
                </a:lnTo>
                <a:cubicBezTo>
                  <a:pt x="2000703" y="2334430"/>
                  <a:pt x="2037891" y="2357457"/>
                  <a:pt x="2103824" y="2364015"/>
                </a:cubicBezTo>
                <a:cubicBezTo>
                  <a:pt x="2169758" y="2370574"/>
                  <a:pt x="2229876" y="2368050"/>
                  <a:pt x="2284184" y="2356443"/>
                </a:cubicBezTo>
                <a:cubicBezTo>
                  <a:pt x="2291948" y="2344460"/>
                  <a:pt x="2300503" y="2336177"/>
                  <a:pt x="2309850" y="2331598"/>
                </a:cubicBezTo>
                <a:cubicBezTo>
                  <a:pt x="2319196" y="2327020"/>
                  <a:pt x="2326169" y="2311333"/>
                  <a:pt x="2330767" y="2284537"/>
                </a:cubicBezTo>
                <a:lnTo>
                  <a:pt x="2352984" y="2279789"/>
                </a:lnTo>
                <a:lnTo>
                  <a:pt x="2356149" y="2294600"/>
                </a:lnTo>
                <a:cubicBezTo>
                  <a:pt x="2377669" y="2274513"/>
                  <a:pt x="2396013" y="2257687"/>
                  <a:pt x="2411182" y="2244120"/>
                </a:cubicBezTo>
                <a:cubicBezTo>
                  <a:pt x="2426352" y="2230552"/>
                  <a:pt x="2447523" y="2202796"/>
                  <a:pt x="2474695" y="2160852"/>
                </a:cubicBezTo>
                <a:lnTo>
                  <a:pt x="2471530" y="2146040"/>
                </a:lnTo>
                <a:lnTo>
                  <a:pt x="2493746" y="2141293"/>
                </a:lnTo>
                <a:cubicBezTo>
                  <a:pt x="2496235" y="2104622"/>
                  <a:pt x="2511150" y="2071749"/>
                  <a:pt x="2538493" y="2042674"/>
                </a:cubicBezTo>
                <a:cubicBezTo>
                  <a:pt x="2565836" y="2013599"/>
                  <a:pt x="2595731" y="1990432"/>
                  <a:pt x="2628179" y="1973172"/>
                </a:cubicBezTo>
                <a:lnTo>
                  <a:pt x="2631345" y="1987983"/>
                </a:lnTo>
                <a:lnTo>
                  <a:pt x="2668372" y="1980070"/>
                </a:lnTo>
                <a:cubicBezTo>
                  <a:pt x="2680357" y="1987834"/>
                  <a:pt x="2687847" y="1992685"/>
                  <a:pt x="2690843" y="1994626"/>
                </a:cubicBezTo>
                <a:cubicBezTo>
                  <a:pt x="2693839" y="1996567"/>
                  <a:pt x="2697975" y="2009881"/>
                  <a:pt x="2703250" y="2034565"/>
                </a:cubicBezTo>
                <a:lnTo>
                  <a:pt x="2695845" y="2036148"/>
                </a:lnTo>
                <a:cubicBezTo>
                  <a:pt x="2701121" y="2060833"/>
                  <a:pt x="2707368" y="2084021"/>
                  <a:pt x="2714584" y="2105710"/>
                </a:cubicBezTo>
                <a:cubicBezTo>
                  <a:pt x="2721801" y="2127399"/>
                  <a:pt x="2728046" y="2150585"/>
                  <a:pt x="2733322" y="2175271"/>
                </a:cubicBezTo>
                <a:lnTo>
                  <a:pt x="2740728" y="2173688"/>
                </a:lnTo>
                <a:cubicBezTo>
                  <a:pt x="2747059" y="2203310"/>
                  <a:pt x="2735584" y="2234157"/>
                  <a:pt x="2706299" y="2266228"/>
                </a:cubicBezTo>
                <a:cubicBezTo>
                  <a:pt x="2677017" y="2298299"/>
                  <a:pt x="2658493" y="2320327"/>
                  <a:pt x="2650729" y="2332312"/>
                </a:cubicBezTo>
                <a:cubicBezTo>
                  <a:pt x="2678580" y="2341847"/>
                  <a:pt x="2701757" y="2353671"/>
                  <a:pt x="2720261" y="2367786"/>
                </a:cubicBezTo>
                <a:cubicBezTo>
                  <a:pt x="2738765" y="2381900"/>
                  <a:pt x="2760002" y="2396721"/>
                  <a:pt x="2783970" y="2412248"/>
                </a:cubicBezTo>
                <a:lnTo>
                  <a:pt x="2835809" y="2401168"/>
                </a:lnTo>
                <a:lnTo>
                  <a:pt x="2891438" y="2226659"/>
                </a:lnTo>
                <a:lnTo>
                  <a:pt x="2969733" y="2194438"/>
                </a:lnTo>
                <a:lnTo>
                  <a:pt x="2966567" y="2179627"/>
                </a:lnTo>
                <a:lnTo>
                  <a:pt x="3009419" y="2162725"/>
                </a:lnTo>
                <a:cubicBezTo>
                  <a:pt x="3027056" y="2148632"/>
                  <a:pt x="3045748" y="2139474"/>
                  <a:pt x="3065497" y="2135252"/>
                </a:cubicBezTo>
                <a:cubicBezTo>
                  <a:pt x="3090183" y="2129977"/>
                  <a:pt x="3107019" y="2130250"/>
                  <a:pt x="3116007" y="2136073"/>
                </a:cubicBezTo>
                <a:cubicBezTo>
                  <a:pt x="3124995" y="2141896"/>
                  <a:pt x="3133278" y="2150451"/>
                  <a:pt x="3140852" y="2161738"/>
                </a:cubicBezTo>
                <a:cubicBezTo>
                  <a:pt x="3148426" y="2173027"/>
                  <a:pt x="3159441" y="2182288"/>
                  <a:pt x="3173893" y="2189525"/>
                </a:cubicBezTo>
                <a:cubicBezTo>
                  <a:pt x="3188347" y="2196760"/>
                  <a:pt x="3210383" y="2197214"/>
                  <a:pt x="3240007" y="2190882"/>
                </a:cubicBezTo>
                <a:lnTo>
                  <a:pt x="3241590" y="2198288"/>
                </a:lnTo>
                <a:cubicBezTo>
                  <a:pt x="3281085" y="2189847"/>
                  <a:pt x="3304620" y="2191269"/>
                  <a:pt x="3312196" y="2202558"/>
                </a:cubicBezTo>
                <a:cubicBezTo>
                  <a:pt x="3319770" y="2213844"/>
                  <a:pt x="3325141" y="2226894"/>
                  <a:pt x="3328306" y="2241705"/>
                </a:cubicBezTo>
                <a:cubicBezTo>
                  <a:pt x="3338858" y="2291074"/>
                  <a:pt x="3323236" y="2326680"/>
                  <a:pt x="3281441" y="2348518"/>
                </a:cubicBezTo>
                <a:cubicBezTo>
                  <a:pt x="3239645" y="2370358"/>
                  <a:pt x="3219802" y="2386214"/>
                  <a:pt x="3221912" y="2396087"/>
                </a:cubicBezTo>
                <a:lnTo>
                  <a:pt x="3228243" y="2425711"/>
                </a:lnTo>
                <a:cubicBezTo>
                  <a:pt x="3250102" y="2431363"/>
                  <a:pt x="3276105" y="2432259"/>
                  <a:pt x="3306257" y="2428397"/>
                </a:cubicBezTo>
                <a:cubicBezTo>
                  <a:pt x="3336406" y="2424533"/>
                  <a:pt x="3378276" y="2427200"/>
                  <a:pt x="3431867" y="2436398"/>
                </a:cubicBezTo>
                <a:lnTo>
                  <a:pt x="3470477" y="2435890"/>
                </a:lnTo>
                <a:cubicBezTo>
                  <a:pt x="3476470" y="2439771"/>
                  <a:pt x="3481228" y="2443918"/>
                  <a:pt x="3484750" y="2448327"/>
                </a:cubicBezTo>
                <a:cubicBezTo>
                  <a:pt x="3488274" y="2452735"/>
                  <a:pt x="3493032" y="2456882"/>
                  <a:pt x="3499024" y="2460764"/>
                </a:cubicBezTo>
                <a:lnTo>
                  <a:pt x="3521240" y="2456015"/>
                </a:lnTo>
                <a:lnTo>
                  <a:pt x="3560360" y="2494117"/>
                </a:lnTo>
                <a:cubicBezTo>
                  <a:pt x="3565297" y="2493062"/>
                  <a:pt x="3569263" y="2493506"/>
                  <a:pt x="3572260" y="2495446"/>
                </a:cubicBezTo>
                <a:cubicBezTo>
                  <a:pt x="3575255" y="2497388"/>
                  <a:pt x="3579221" y="2497830"/>
                  <a:pt x="3584159" y="2496775"/>
                </a:cubicBezTo>
                <a:lnTo>
                  <a:pt x="3588907" y="2518991"/>
                </a:lnTo>
                <a:cubicBezTo>
                  <a:pt x="3612876" y="2534519"/>
                  <a:pt x="3639576" y="2550752"/>
                  <a:pt x="3669010" y="2567695"/>
                </a:cubicBezTo>
                <a:cubicBezTo>
                  <a:pt x="3698444" y="2584636"/>
                  <a:pt x="3729026" y="2594877"/>
                  <a:pt x="3760758" y="2598420"/>
                </a:cubicBezTo>
                <a:lnTo>
                  <a:pt x="3754427" y="2568799"/>
                </a:lnTo>
                <a:cubicBezTo>
                  <a:pt x="3726578" y="2559263"/>
                  <a:pt x="3702439" y="2530865"/>
                  <a:pt x="3682013" y="2483605"/>
                </a:cubicBezTo>
                <a:cubicBezTo>
                  <a:pt x="3728557" y="2483983"/>
                  <a:pt x="3769804" y="2495817"/>
                  <a:pt x="3805759" y="2519108"/>
                </a:cubicBezTo>
                <a:cubicBezTo>
                  <a:pt x="3841712" y="2542400"/>
                  <a:pt x="3864625" y="2552991"/>
                  <a:pt x="3874499" y="2550880"/>
                </a:cubicBezTo>
                <a:cubicBezTo>
                  <a:pt x="3904121" y="2544550"/>
                  <a:pt x="3924755" y="2532396"/>
                  <a:pt x="3936401" y="2514419"/>
                </a:cubicBezTo>
                <a:cubicBezTo>
                  <a:pt x="3946275" y="2512309"/>
                  <a:pt x="3951739" y="2513722"/>
                  <a:pt x="3952794" y="2518659"/>
                </a:cubicBezTo>
                <a:cubicBezTo>
                  <a:pt x="3953849" y="2523596"/>
                  <a:pt x="3956846" y="2525537"/>
                  <a:pt x="3961783" y="2524482"/>
                </a:cubicBezTo>
                <a:lnTo>
                  <a:pt x="4013621" y="2513403"/>
                </a:lnTo>
                <a:lnTo>
                  <a:pt x="4033182" y="2532454"/>
                </a:lnTo>
                <a:lnTo>
                  <a:pt x="4070209" y="2524540"/>
                </a:lnTo>
                <a:cubicBezTo>
                  <a:pt x="4070209" y="2524540"/>
                  <a:pt x="4077255" y="2533358"/>
                  <a:pt x="4091351" y="2550997"/>
                </a:cubicBezTo>
                <a:lnTo>
                  <a:pt x="4113567" y="2546249"/>
                </a:lnTo>
                <a:cubicBezTo>
                  <a:pt x="4137535" y="2561776"/>
                  <a:pt x="4154278" y="2573685"/>
                  <a:pt x="4163794" y="2581977"/>
                </a:cubicBezTo>
                <a:cubicBezTo>
                  <a:pt x="4173310" y="2590268"/>
                  <a:pt x="4195347" y="2590720"/>
                  <a:pt x="4229906" y="2583334"/>
                </a:cubicBezTo>
                <a:lnTo>
                  <a:pt x="4228323" y="2575929"/>
                </a:lnTo>
                <a:cubicBezTo>
                  <a:pt x="4227268" y="2570992"/>
                  <a:pt x="4239526" y="2561919"/>
                  <a:pt x="4265098" y="2548710"/>
                </a:cubicBezTo>
                <a:cubicBezTo>
                  <a:pt x="4290668" y="2535501"/>
                  <a:pt x="4308390" y="2527842"/>
                  <a:pt x="4318265" y="2525732"/>
                </a:cubicBezTo>
                <a:lnTo>
                  <a:pt x="4325670" y="2524149"/>
                </a:lnTo>
                <a:lnTo>
                  <a:pt x="4342064" y="2528389"/>
                </a:lnTo>
                <a:cubicBezTo>
                  <a:pt x="4350505" y="2567885"/>
                  <a:pt x="4336032" y="2596791"/>
                  <a:pt x="4298647" y="2615106"/>
                </a:cubicBezTo>
                <a:cubicBezTo>
                  <a:pt x="4261261" y="2633421"/>
                  <a:pt x="4225289" y="2646271"/>
                  <a:pt x="4190729" y="2653657"/>
                </a:cubicBezTo>
                <a:lnTo>
                  <a:pt x="4193894" y="2668468"/>
                </a:lnTo>
                <a:cubicBezTo>
                  <a:pt x="4169209" y="2673744"/>
                  <a:pt x="4147784" y="2682197"/>
                  <a:pt x="4129620" y="2693823"/>
                </a:cubicBezTo>
                <a:cubicBezTo>
                  <a:pt x="4111453" y="2705449"/>
                  <a:pt x="4088616" y="2719364"/>
                  <a:pt x="4061103" y="2735569"/>
                </a:cubicBezTo>
                <a:lnTo>
                  <a:pt x="4039512" y="2562076"/>
                </a:lnTo>
                <a:cubicBezTo>
                  <a:pt x="4013772" y="2562415"/>
                  <a:pt x="3988559" y="2565222"/>
                  <a:pt x="3963873" y="2570498"/>
                </a:cubicBezTo>
                <a:cubicBezTo>
                  <a:pt x="3939188" y="2575774"/>
                  <a:pt x="3913976" y="2578580"/>
                  <a:pt x="3888236" y="2578919"/>
                </a:cubicBezTo>
                <a:lnTo>
                  <a:pt x="3892984" y="2601136"/>
                </a:lnTo>
                <a:cubicBezTo>
                  <a:pt x="3878173" y="2604301"/>
                  <a:pt x="3871295" y="2608353"/>
                  <a:pt x="3872350" y="2613290"/>
                </a:cubicBezTo>
                <a:lnTo>
                  <a:pt x="3873933" y="2620695"/>
                </a:lnTo>
                <a:cubicBezTo>
                  <a:pt x="3863003" y="2617869"/>
                  <a:pt x="3855070" y="2616983"/>
                  <a:pt x="3850134" y="2618038"/>
                </a:cubicBezTo>
                <a:cubicBezTo>
                  <a:pt x="3845196" y="2619093"/>
                  <a:pt x="3839732" y="2617679"/>
                  <a:pt x="3833740" y="2613798"/>
                </a:cubicBezTo>
                <a:lnTo>
                  <a:pt x="3836906" y="2628609"/>
                </a:lnTo>
                <a:cubicBezTo>
                  <a:pt x="3833022" y="2634600"/>
                  <a:pt x="3829141" y="2640594"/>
                  <a:pt x="3825260" y="2646585"/>
                </a:cubicBezTo>
                <a:cubicBezTo>
                  <a:pt x="3836188" y="2649412"/>
                  <a:pt x="3847645" y="2654706"/>
                  <a:pt x="3859630" y="2662471"/>
                </a:cubicBezTo>
                <a:lnTo>
                  <a:pt x="3883429" y="2665128"/>
                </a:lnTo>
                <a:lnTo>
                  <a:pt x="3886595" y="2679939"/>
                </a:lnTo>
                <a:lnTo>
                  <a:pt x="3940016" y="2676266"/>
                </a:lnTo>
                <a:cubicBezTo>
                  <a:pt x="3956937" y="2682975"/>
                  <a:pt x="3967603" y="2684567"/>
                  <a:pt x="3972012" y="2681043"/>
                </a:cubicBezTo>
                <a:cubicBezTo>
                  <a:pt x="3976422" y="2677520"/>
                  <a:pt x="3986202" y="2687045"/>
                  <a:pt x="4001350" y="2709619"/>
                </a:cubicBezTo>
                <a:lnTo>
                  <a:pt x="4016670" y="2745066"/>
                </a:lnTo>
                <a:lnTo>
                  <a:pt x="4031481" y="2741900"/>
                </a:lnTo>
                <a:cubicBezTo>
                  <a:pt x="4035701" y="2761648"/>
                  <a:pt x="4041336" y="2775931"/>
                  <a:pt x="4048382" y="2784750"/>
                </a:cubicBezTo>
                <a:lnTo>
                  <a:pt x="4073764" y="2794813"/>
                </a:lnTo>
                <a:lnTo>
                  <a:pt x="4105987" y="2873108"/>
                </a:lnTo>
                <a:lnTo>
                  <a:pt x="4120798" y="2869942"/>
                </a:lnTo>
                <a:lnTo>
                  <a:pt x="4125546" y="2892159"/>
                </a:lnTo>
                <a:cubicBezTo>
                  <a:pt x="4143522" y="2903804"/>
                  <a:pt x="4157975" y="2911041"/>
                  <a:pt x="4168905" y="2913869"/>
                </a:cubicBezTo>
                <a:lnTo>
                  <a:pt x="4173653" y="2936085"/>
                </a:lnTo>
                <a:cubicBezTo>
                  <a:pt x="4179644" y="2939967"/>
                  <a:pt x="4187577" y="2940853"/>
                  <a:pt x="4197452" y="2938742"/>
                </a:cubicBezTo>
                <a:cubicBezTo>
                  <a:pt x="4215767" y="2976127"/>
                  <a:pt x="4233470" y="3004610"/>
                  <a:pt x="4250560" y="3024189"/>
                </a:cubicBezTo>
                <a:cubicBezTo>
                  <a:pt x="4267650" y="3043767"/>
                  <a:pt x="4284921" y="3058146"/>
                  <a:pt x="4302370" y="3067322"/>
                </a:cubicBezTo>
                <a:cubicBezTo>
                  <a:pt x="4319819" y="3076500"/>
                  <a:pt x="4334536" y="3084970"/>
                  <a:pt x="4346519" y="3092733"/>
                </a:cubicBezTo>
                <a:cubicBezTo>
                  <a:pt x="4358504" y="3100497"/>
                  <a:pt x="4369603" y="3116195"/>
                  <a:pt x="4379815" y="3139825"/>
                </a:cubicBezTo>
                <a:cubicBezTo>
                  <a:pt x="4374879" y="3140880"/>
                  <a:pt x="4372937" y="3143875"/>
                  <a:pt x="4373992" y="3148813"/>
                </a:cubicBezTo>
                <a:lnTo>
                  <a:pt x="4336965" y="3156727"/>
                </a:lnTo>
                <a:lnTo>
                  <a:pt x="4340130" y="3171538"/>
                </a:lnTo>
                <a:cubicBezTo>
                  <a:pt x="4340130" y="3171538"/>
                  <a:pt x="4334138" y="3167655"/>
                  <a:pt x="4322154" y="3159892"/>
                </a:cubicBezTo>
                <a:cubicBezTo>
                  <a:pt x="4302406" y="3164113"/>
                  <a:pt x="4284684" y="3171772"/>
                  <a:pt x="4268987" y="3182871"/>
                </a:cubicBezTo>
                <a:cubicBezTo>
                  <a:pt x="4253290" y="3193969"/>
                  <a:pt x="4247552" y="3209393"/>
                  <a:pt x="4251773" y="3229140"/>
                </a:cubicBezTo>
                <a:lnTo>
                  <a:pt x="4236962" y="3232306"/>
                </a:lnTo>
                <a:lnTo>
                  <a:pt x="4235887" y="3263510"/>
                </a:lnTo>
                <a:cubicBezTo>
                  <a:pt x="4246439" y="3312881"/>
                  <a:pt x="4257791" y="3347882"/>
                  <a:pt x="4269945" y="3368518"/>
                </a:cubicBezTo>
                <a:cubicBezTo>
                  <a:pt x="4282099" y="3389151"/>
                  <a:pt x="4294167" y="3403350"/>
                  <a:pt x="4306152" y="3411114"/>
                </a:cubicBezTo>
                <a:cubicBezTo>
                  <a:pt x="4318136" y="3418876"/>
                  <a:pt x="4331091" y="3425143"/>
                  <a:pt x="4345016" y="3429911"/>
                </a:cubicBezTo>
                <a:cubicBezTo>
                  <a:pt x="4358941" y="3434679"/>
                  <a:pt x="4375420" y="3445354"/>
                  <a:pt x="4394451" y="3461936"/>
                </a:cubicBezTo>
                <a:lnTo>
                  <a:pt x="4438884" y="3452440"/>
                </a:lnTo>
                <a:lnTo>
                  <a:pt x="4427238" y="3470416"/>
                </a:lnTo>
                <a:cubicBezTo>
                  <a:pt x="4433232" y="3474299"/>
                  <a:pt x="4436754" y="3478708"/>
                  <a:pt x="4437809" y="3483644"/>
                </a:cubicBezTo>
                <a:cubicBezTo>
                  <a:pt x="4438865" y="3488582"/>
                  <a:pt x="4442389" y="3492991"/>
                  <a:pt x="4448380" y="3496873"/>
                </a:cubicBezTo>
                <a:cubicBezTo>
                  <a:pt x="4444499" y="3502866"/>
                  <a:pt x="4442294" y="3504627"/>
                  <a:pt x="4441766" y="3502158"/>
                </a:cubicBezTo>
                <a:cubicBezTo>
                  <a:pt x="4441239" y="3499691"/>
                  <a:pt x="4439035" y="3501452"/>
                  <a:pt x="4435152" y="3507444"/>
                </a:cubicBezTo>
                <a:lnTo>
                  <a:pt x="4405530" y="3513774"/>
                </a:lnTo>
                <a:lnTo>
                  <a:pt x="4402365" y="3498963"/>
                </a:lnTo>
                <a:cubicBezTo>
                  <a:pt x="4385444" y="3492256"/>
                  <a:pt x="4367731" y="3481844"/>
                  <a:pt x="4349227" y="3467730"/>
                </a:cubicBezTo>
                <a:cubicBezTo>
                  <a:pt x="4330723" y="3453615"/>
                  <a:pt x="4314065" y="3448141"/>
                  <a:pt x="4299254" y="3451307"/>
                </a:cubicBezTo>
                <a:cubicBezTo>
                  <a:pt x="4294316" y="3452362"/>
                  <a:pt x="4278093" y="3460991"/>
                  <a:pt x="4250581" y="3477197"/>
                </a:cubicBezTo>
                <a:lnTo>
                  <a:pt x="4253747" y="3492008"/>
                </a:lnTo>
                <a:lnTo>
                  <a:pt x="4231530" y="3496756"/>
                </a:lnTo>
                <a:cubicBezTo>
                  <a:pt x="4226932" y="3523552"/>
                  <a:pt x="4216869" y="3548933"/>
                  <a:pt x="4201340" y="3572902"/>
                </a:cubicBezTo>
                <a:cubicBezTo>
                  <a:pt x="4185814" y="3596871"/>
                  <a:pt x="4170285" y="3620839"/>
                  <a:pt x="4154759" y="3644809"/>
                </a:cubicBezTo>
                <a:lnTo>
                  <a:pt x="4155267" y="3683419"/>
                </a:lnTo>
                <a:cubicBezTo>
                  <a:pt x="4152441" y="3694349"/>
                  <a:pt x="4152609" y="3707218"/>
                  <a:pt x="4155775" y="3722029"/>
                </a:cubicBezTo>
                <a:lnTo>
                  <a:pt x="4120330" y="3737348"/>
                </a:lnTo>
                <a:lnTo>
                  <a:pt x="4119255" y="3768551"/>
                </a:lnTo>
                <a:lnTo>
                  <a:pt x="4119256" y="3768553"/>
                </a:lnTo>
                <a:cubicBezTo>
                  <a:pt x="4115373" y="3774545"/>
                  <a:pt x="4110964" y="3778069"/>
                  <a:pt x="4106027" y="3779124"/>
                </a:cubicBezTo>
                <a:cubicBezTo>
                  <a:pt x="4101089" y="3780179"/>
                  <a:pt x="4099677" y="3785645"/>
                  <a:pt x="4101787" y="3795518"/>
                </a:cubicBezTo>
                <a:cubicBezTo>
                  <a:pt x="4106724" y="3794463"/>
                  <a:pt x="4109720" y="3796404"/>
                  <a:pt x="4110775" y="3801340"/>
                </a:cubicBezTo>
                <a:cubicBezTo>
                  <a:pt x="4115712" y="3800285"/>
                  <a:pt x="4119236" y="3804696"/>
                  <a:pt x="4121346" y="3814569"/>
                </a:cubicBezTo>
                <a:lnTo>
                  <a:pt x="4106535" y="3817734"/>
                </a:lnTo>
                <a:cubicBezTo>
                  <a:pt x="4103331" y="3875207"/>
                  <a:pt x="4096085" y="3907730"/>
                  <a:pt x="4084798" y="3915306"/>
                </a:cubicBezTo>
                <a:cubicBezTo>
                  <a:pt x="4073510" y="3922881"/>
                  <a:pt x="4055692" y="3942176"/>
                  <a:pt x="4031346" y="3973193"/>
                </a:cubicBezTo>
                <a:lnTo>
                  <a:pt x="3944063" y="3999591"/>
                </a:lnTo>
                <a:cubicBezTo>
                  <a:pt x="3924314" y="4003811"/>
                  <a:pt x="3904830" y="4009266"/>
                  <a:pt x="3885611" y="4015955"/>
                </a:cubicBezTo>
                <a:cubicBezTo>
                  <a:pt x="3866389" y="4022645"/>
                  <a:pt x="3846906" y="4028099"/>
                  <a:pt x="3827157" y="4032320"/>
                </a:cubicBezTo>
                <a:lnTo>
                  <a:pt x="3833488" y="4061942"/>
                </a:lnTo>
                <a:cubicBezTo>
                  <a:pt x="3849354" y="4063713"/>
                  <a:pt x="3857814" y="4067068"/>
                  <a:pt x="3858869" y="4072005"/>
                </a:cubicBezTo>
                <a:cubicBezTo>
                  <a:pt x="3859925" y="4076943"/>
                  <a:pt x="3862921" y="4078882"/>
                  <a:pt x="3867858" y="4077827"/>
                </a:cubicBezTo>
                <a:lnTo>
                  <a:pt x="3904887" y="4069913"/>
                </a:lnTo>
                <a:cubicBezTo>
                  <a:pt x="3957421" y="4074173"/>
                  <a:pt x="3997257" y="4091472"/>
                  <a:pt x="4024391" y="4121812"/>
                </a:cubicBezTo>
                <a:lnTo>
                  <a:pt x="4039710" y="4157257"/>
                </a:lnTo>
                <a:lnTo>
                  <a:pt x="4054521" y="4154091"/>
                </a:lnTo>
                <a:cubicBezTo>
                  <a:pt x="4073892" y="4196414"/>
                  <a:pt x="4088778" y="4217753"/>
                  <a:pt x="4099179" y="4218112"/>
                </a:cubicBezTo>
                <a:cubicBezTo>
                  <a:pt x="4109581" y="4218471"/>
                  <a:pt x="4121302" y="4225000"/>
                  <a:pt x="4134340" y="4237701"/>
                </a:cubicBezTo>
                <a:lnTo>
                  <a:pt x="4135923" y="4245106"/>
                </a:lnTo>
                <a:cubicBezTo>
                  <a:pt x="4160608" y="4239830"/>
                  <a:pt x="4181327" y="4234112"/>
                  <a:pt x="4198080" y="4227950"/>
                </a:cubicBezTo>
                <a:cubicBezTo>
                  <a:pt x="4214831" y="4221790"/>
                  <a:pt x="4235549" y="4216070"/>
                  <a:pt x="4260235" y="4210794"/>
                </a:cubicBezTo>
                <a:lnTo>
                  <a:pt x="4255487" y="4188578"/>
                </a:lnTo>
                <a:lnTo>
                  <a:pt x="4270298" y="4185412"/>
                </a:lnTo>
                <a:lnTo>
                  <a:pt x="4260801" y="4140979"/>
                </a:lnTo>
                <a:cubicBezTo>
                  <a:pt x="4279494" y="4131823"/>
                  <a:pt x="4291045" y="4125480"/>
                  <a:pt x="4295455" y="4121958"/>
                </a:cubicBezTo>
                <a:cubicBezTo>
                  <a:pt x="4299865" y="4118433"/>
                  <a:pt x="4307007" y="4115617"/>
                  <a:pt x="4316880" y="4113507"/>
                </a:cubicBezTo>
                <a:cubicBezTo>
                  <a:pt x="4331691" y="4110341"/>
                  <a:pt x="4344562" y="4110171"/>
                  <a:pt x="4355490" y="4112999"/>
                </a:cubicBezTo>
                <a:lnTo>
                  <a:pt x="4350742" y="4090782"/>
                </a:lnTo>
                <a:lnTo>
                  <a:pt x="4343336" y="4092365"/>
                </a:lnTo>
                <a:cubicBezTo>
                  <a:pt x="4342281" y="4087427"/>
                  <a:pt x="4346691" y="4083904"/>
                  <a:pt x="4356566" y="4081794"/>
                </a:cubicBezTo>
                <a:cubicBezTo>
                  <a:pt x="4362557" y="4085675"/>
                  <a:pt x="4379479" y="4092384"/>
                  <a:pt x="4407330" y="4101919"/>
                </a:cubicBezTo>
                <a:lnTo>
                  <a:pt x="4394101" y="4112490"/>
                </a:lnTo>
                <a:cubicBezTo>
                  <a:pt x="4401148" y="4121310"/>
                  <a:pt x="4406697" y="4129158"/>
                  <a:pt x="4410749" y="4136035"/>
                </a:cubicBezTo>
                <a:cubicBezTo>
                  <a:pt x="4414799" y="4142913"/>
                  <a:pt x="4421763" y="4145297"/>
                  <a:pt x="4431637" y="4143187"/>
                </a:cubicBezTo>
                <a:cubicBezTo>
                  <a:pt x="4416108" y="4167155"/>
                  <a:pt x="4415307" y="4181524"/>
                  <a:pt x="4429234" y="4186291"/>
                </a:cubicBezTo>
                <a:cubicBezTo>
                  <a:pt x="4443158" y="4191059"/>
                  <a:pt x="4440416" y="4208424"/>
                  <a:pt x="4421008" y="4238383"/>
                </a:cubicBezTo>
                <a:lnTo>
                  <a:pt x="4418351" y="4262184"/>
                </a:lnTo>
                <a:cubicBezTo>
                  <a:pt x="4413413" y="4263239"/>
                  <a:pt x="4409974" y="4265265"/>
                  <a:pt x="4408034" y="4268261"/>
                </a:cubicBezTo>
                <a:cubicBezTo>
                  <a:pt x="4406092" y="4271256"/>
                  <a:pt x="4402653" y="4273283"/>
                  <a:pt x="4397717" y="4274338"/>
                </a:cubicBezTo>
                <a:lnTo>
                  <a:pt x="4388161" y="4338330"/>
                </a:lnTo>
                <a:cubicBezTo>
                  <a:pt x="4376515" y="4356307"/>
                  <a:pt x="4366284" y="4368819"/>
                  <a:pt x="4357464" y="4375866"/>
                </a:cubicBezTo>
                <a:lnTo>
                  <a:pt x="4365378" y="4412893"/>
                </a:lnTo>
                <a:lnTo>
                  <a:pt x="4350567" y="4416058"/>
                </a:lnTo>
                <a:cubicBezTo>
                  <a:pt x="4358670" y="4429814"/>
                  <a:pt x="4366508" y="4442336"/>
                  <a:pt x="4374083" y="4453623"/>
                </a:cubicBezTo>
                <a:cubicBezTo>
                  <a:pt x="4381659" y="4464911"/>
                  <a:pt x="4391966" y="4476904"/>
                  <a:pt x="4405004" y="4489605"/>
                </a:cubicBezTo>
                <a:cubicBezTo>
                  <a:pt x="4396186" y="4496653"/>
                  <a:pt x="4390891" y="4508110"/>
                  <a:pt x="4389119" y="4523977"/>
                </a:cubicBezTo>
                <a:lnTo>
                  <a:pt x="4366902" y="4528725"/>
                </a:lnTo>
                <a:cubicBezTo>
                  <a:pt x="4372178" y="4553409"/>
                  <a:pt x="4375165" y="4573422"/>
                  <a:pt x="4375861" y="4588760"/>
                </a:cubicBezTo>
                <a:cubicBezTo>
                  <a:pt x="4376558" y="4604099"/>
                  <a:pt x="4369143" y="4623753"/>
                  <a:pt x="4353616" y="4647721"/>
                </a:cubicBezTo>
                <a:lnTo>
                  <a:pt x="4355198" y="4655126"/>
                </a:lnTo>
                <a:cubicBezTo>
                  <a:pt x="4337561" y="4669221"/>
                  <a:pt x="4324512" y="4674592"/>
                  <a:pt x="4316051" y="4671237"/>
                </a:cubicBezTo>
                <a:cubicBezTo>
                  <a:pt x="4307590" y="4667883"/>
                  <a:pt x="4301587" y="4682072"/>
                  <a:pt x="4298045" y="4713804"/>
                </a:cubicBezTo>
                <a:lnTo>
                  <a:pt x="4240383" y="4733871"/>
                </a:lnTo>
                <a:lnTo>
                  <a:pt x="4238800" y="4726466"/>
                </a:lnTo>
                <a:cubicBezTo>
                  <a:pt x="4223989" y="4729631"/>
                  <a:pt x="4209442" y="4734032"/>
                  <a:pt x="4195158" y="4739665"/>
                </a:cubicBezTo>
                <a:cubicBezTo>
                  <a:pt x="4180875" y="4745299"/>
                  <a:pt x="4166328" y="4749698"/>
                  <a:pt x="4151517" y="4752864"/>
                </a:cubicBezTo>
                <a:lnTo>
                  <a:pt x="4154682" y="4767675"/>
                </a:lnTo>
                <a:lnTo>
                  <a:pt x="4134049" y="4779828"/>
                </a:lnTo>
                <a:cubicBezTo>
                  <a:pt x="4114301" y="4784049"/>
                  <a:pt x="4099047" y="4791182"/>
                  <a:pt x="4088287" y="4801226"/>
                </a:cubicBezTo>
                <a:cubicBezTo>
                  <a:pt x="4077526" y="4811269"/>
                  <a:pt x="4068528" y="4823516"/>
                  <a:pt x="4061293" y="4837970"/>
                </a:cubicBezTo>
                <a:cubicBezTo>
                  <a:pt x="4054057" y="4852422"/>
                  <a:pt x="4043825" y="4864934"/>
                  <a:pt x="4030595" y="4875506"/>
                </a:cubicBezTo>
                <a:cubicBezTo>
                  <a:pt x="4017367" y="4886077"/>
                  <a:pt x="3993475" y="4895055"/>
                  <a:pt x="3958915" y="4902441"/>
                </a:cubicBezTo>
                <a:cubicBezTo>
                  <a:pt x="3939167" y="4906662"/>
                  <a:pt x="3924007" y="4902158"/>
                  <a:pt x="3913436" y="4888930"/>
                </a:cubicBezTo>
                <a:cubicBezTo>
                  <a:pt x="3902865" y="4875701"/>
                  <a:pt x="3889119" y="4865732"/>
                  <a:pt x="3872198" y="4859024"/>
                </a:cubicBezTo>
                <a:cubicBezTo>
                  <a:pt x="3871859" y="4833284"/>
                  <a:pt x="3868788" y="4806837"/>
                  <a:pt x="3862985" y="4779683"/>
                </a:cubicBezTo>
                <a:cubicBezTo>
                  <a:pt x="3857182" y="4752530"/>
                  <a:pt x="3851642" y="4726610"/>
                  <a:pt x="3846366" y="4701925"/>
                </a:cubicBezTo>
                <a:lnTo>
                  <a:pt x="3861177" y="4698760"/>
                </a:lnTo>
                <a:cubicBezTo>
                  <a:pt x="3859067" y="4688885"/>
                  <a:pt x="3858718" y="4681216"/>
                  <a:pt x="3860132" y="4675752"/>
                </a:cubicBezTo>
                <a:cubicBezTo>
                  <a:pt x="3861545" y="4670286"/>
                  <a:pt x="3861724" y="4665086"/>
                  <a:pt x="3860669" y="4660149"/>
                </a:cubicBezTo>
                <a:lnTo>
                  <a:pt x="3875480" y="4656984"/>
                </a:lnTo>
                <a:lnTo>
                  <a:pt x="3870732" y="4634768"/>
                </a:lnTo>
                <a:cubicBezTo>
                  <a:pt x="3870732" y="4634768"/>
                  <a:pt x="3874613" y="4628774"/>
                  <a:pt x="3882377" y="4616791"/>
                </a:cubicBezTo>
                <a:cubicBezTo>
                  <a:pt x="3880267" y="4606917"/>
                  <a:pt x="3876923" y="4597306"/>
                  <a:pt x="3872343" y="4587959"/>
                </a:cubicBezTo>
                <a:cubicBezTo>
                  <a:pt x="3867764" y="4578614"/>
                  <a:pt x="3864420" y="4569003"/>
                  <a:pt x="3862310" y="4559128"/>
                </a:cubicBezTo>
                <a:lnTo>
                  <a:pt x="3758633" y="4581286"/>
                </a:lnTo>
                <a:cubicBezTo>
                  <a:pt x="3757578" y="4576350"/>
                  <a:pt x="3749645" y="4575464"/>
                  <a:pt x="3734832" y="4578629"/>
                </a:cubicBezTo>
                <a:lnTo>
                  <a:pt x="3706793" y="4592366"/>
                </a:lnTo>
                <a:lnTo>
                  <a:pt x="3709959" y="4607177"/>
                </a:lnTo>
                <a:cubicBezTo>
                  <a:pt x="3695148" y="4610342"/>
                  <a:pt x="3683333" y="4615449"/>
                  <a:pt x="3674514" y="4622496"/>
                </a:cubicBezTo>
                <a:lnTo>
                  <a:pt x="3653880" y="4634649"/>
                </a:lnTo>
                <a:lnTo>
                  <a:pt x="3657046" y="4649460"/>
                </a:lnTo>
                <a:cubicBezTo>
                  <a:pt x="3652109" y="4650515"/>
                  <a:pt x="3638532" y="4653417"/>
                  <a:pt x="3616315" y="4658165"/>
                </a:cubicBezTo>
                <a:cubicBezTo>
                  <a:pt x="3594099" y="4662914"/>
                  <a:pt x="3584046" y="4670226"/>
                  <a:pt x="3586157" y="4680100"/>
                </a:cubicBezTo>
                <a:cubicBezTo>
                  <a:pt x="3561471" y="4685376"/>
                  <a:pt x="3533263" y="4686241"/>
                  <a:pt x="3501529" y="4682698"/>
                </a:cubicBezTo>
                <a:cubicBezTo>
                  <a:pt x="3469797" y="4679156"/>
                  <a:pt x="3446356" y="4666096"/>
                  <a:pt x="3431206" y="4643521"/>
                </a:cubicBezTo>
                <a:lnTo>
                  <a:pt x="3394179" y="4651435"/>
                </a:lnTo>
                <a:lnTo>
                  <a:pt x="3376202" y="4639789"/>
                </a:lnTo>
                <a:lnTo>
                  <a:pt x="3379368" y="4654600"/>
                </a:lnTo>
                <a:cubicBezTo>
                  <a:pt x="3327171" y="4676081"/>
                  <a:pt x="3290925" y="4705769"/>
                  <a:pt x="3270629" y="4743663"/>
                </a:cubicBezTo>
                <a:cubicBezTo>
                  <a:pt x="3250334" y="4781556"/>
                  <a:pt x="3217970" y="4805252"/>
                  <a:pt x="3173537" y="4814748"/>
                </a:cubicBezTo>
                <a:cubicBezTo>
                  <a:pt x="3153450" y="4793228"/>
                  <a:pt x="3138469" y="4783525"/>
                  <a:pt x="3128596" y="4785635"/>
                </a:cubicBezTo>
                <a:cubicBezTo>
                  <a:pt x="3118722" y="4787745"/>
                  <a:pt x="3107792" y="4784917"/>
                  <a:pt x="3095809" y="4777154"/>
                </a:cubicBezTo>
                <a:lnTo>
                  <a:pt x="3060363" y="4792474"/>
                </a:lnTo>
                <a:lnTo>
                  <a:pt x="3063528" y="4807285"/>
                </a:lnTo>
                <a:lnTo>
                  <a:pt x="2991056" y="4830518"/>
                </a:lnTo>
                <a:lnTo>
                  <a:pt x="2994221" y="4845328"/>
                </a:lnTo>
                <a:lnTo>
                  <a:pt x="2972005" y="4850077"/>
                </a:lnTo>
                <a:cubicBezTo>
                  <a:pt x="2968124" y="4856068"/>
                  <a:pt x="2965476" y="4861796"/>
                  <a:pt x="2964062" y="4867262"/>
                </a:cubicBezTo>
                <a:cubicBezTo>
                  <a:pt x="2962648" y="4872726"/>
                  <a:pt x="2958061" y="4881450"/>
                  <a:pt x="2950297" y="4893435"/>
                </a:cubicBezTo>
                <a:lnTo>
                  <a:pt x="2913269" y="4901348"/>
                </a:lnTo>
                <a:cubicBezTo>
                  <a:pt x="2903395" y="4903459"/>
                  <a:pt x="2892550" y="4907067"/>
                  <a:pt x="2880736" y="4912173"/>
                </a:cubicBezTo>
                <a:cubicBezTo>
                  <a:pt x="2868920" y="4917281"/>
                  <a:pt x="2858076" y="4920888"/>
                  <a:pt x="2848201" y="4922999"/>
                </a:cubicBezTo>
                <a:lnTo>
                  <a:pt x="2846618" y="4915593"/>
                </a:lnTo>
                <a:cubicBezTo>
                  <a:pt x="2830752" y="4913822"/>
                  <a:pt x="2808008" y="4916101"/>
                  <a:pt x="2778386" y="4922432"/>
                </a:cubicBezTo>
                <a:lnTo>
                  <a:pt x="2781552" y="4937243"/>
                </a:lnTo>
                <a:lnTo>
                  <a:pt x="2759335" y="4941991"/>
                </a:lnTo>
                <a:lnTo>
                  <a:pt x="2758203" y="5081622"/>
                </a:lnTo>
                <a:cubicBezTo>
                  <a:pt x="2750438" y="5093606"/>
                  <a:pt x="2737738" y="5106646"/>
                  <a:pt x="2720100" y="5120741"/>
                </a:cubicBezTo>
                <a:lnTo>
                  <a:pt x="2729597" y="5165174"/>
                </a:lnTo>
                <a:cubicBezTo>
                  <a:pt x="2714786" y="5168339"/>
                  <a:pt x="2709491" y="5179796"/>
                  <a:pt x="2713711" y="5199544"/>
                </a:cubicBezTo>
                <a:cubicBezTo>
                  <a:pt x="2714766" y="5204480"/>
                  <a:pt x="2716528" y="5206685"/>
                  <a:pt x="2718997" y="5206158"/>
                </a:cubicBezTo>
                <a:cubicBezTo>
                  <a:pt x="2721464" y="5205630"/>
                  <a:pt x="2723227" y="5207835"/>
                  <a:pt x="2724282" y="5212772"/>
                </a:cubicBezTo>
                <a:cubicBezTo>
                  <a:pt x="2725337" y="5217708"/>
                  <a:pt x="2716518" y="5224757"/>
                  <a:pt x="2697826" y="5233914"/>
                </a:cubicBezTo>
                <a:lnTo>
                  <a:pt x="2700991" y="5248725"/>
                </a:lnTo>
                <a:lnTo>
                  <a:pt x="2663962" y="5256639"/>
                </a:lnTo>
                <a:cubicBezTo>
                  <a:pt x="2666072" y="5266513"/>
                  <a:pt x="2665715" y="5276915"/>
                  <a:pt x="2662887" y="5287843"/>
                </a:cubicBezTo>
                <a:lnTo>
                  <a:pt x="2714727" y="5276764"/>
                </a:lnTo>
                <a:cubicBezTo>
                  <a:pt x="2722829" y="5290520"/>
                  <a:pt x="2730047" y="5312209"/>
                  <a:pt x="2736378" y="5341832"/>
                </a:cubicBezTo>
                <a:cubicBezTo>
                  <a:pt x="2727558" y="5348879"/>
                  <a:pt x="2720944" y="5354164"/>
                  <a:pt x="2716535" y="5357687"/>
                </a:cubicBezTo>
                <a:cubicBezTo>
                  <a:pt x="2712125" y="5361211"/>
                  <a:pt x="2702514" y="5364555"/>
                  <a:pt x="2687703" y="5367721"/>
                </a:cubicBezTo>
                <a:lnTo>
                  <a:pt x="2689286" y="5375126"/>
                </a:lnTo>
                <a:lnTo>
                  <a:pt x="2680297" y="5369303"/>
                </a:lnTo>
                <a:cubicBezTo>
                  <a:pt x="2666204" y="5351666"/>
                  <a:pt x="2659600" y="5338882"/>
                  <a:pt x="2660485" y="5330949"/>
                </a:cubicBezTo>
                <a:cubicBezTo>
                  <a:pt x="2661371" y="5323014"/>
                  <a:pt x="2655821" y="5315166"/>
                  <a:pt x="2643836" y="5307402"/>
                </a:cubicBezTo>
                <a:lnTo>
                  <a:pt x="2636431" y="5308985"/>
                </a:lnTo>
                <a:cubicBezTo>
                  <a:pt x="2615250" y="5354812"/>
                  <a:pt x="2572569" y="5384584"/>
                  <a:pt x="2508389" y="5398300"/>
                </a:cubicBezTo>
                <a:cubicBezTo>
                  <a:pt x="2444207" y="5412018"/>
                  <a:pt x="2393424" y="5428035"/>
                  <a:pt x="2356037" y="5446349"/>
                </a:cubicBezTo>
                <a:cubicBezTo>
                  <a:pt x="2334180" y="5440696"/>
                  <a:pt x="2311351" y="5436542"/>
                  <a:pt x="2287552" y="5433884"/>
                </a:cubicBezTo>
                <a:cubicBezTo>
                  <a:pt x="2263752" y="5431227"/>
                  <a:pt x="2239509" y="5432536"/>
                  <a:pt x="2214824" y="5437812"/>
                </a:cubicBezTo>
                <a:cubicBezTo>
                  <a:pt x="2210942" y="5443804"/>
                  <a:pt x="2204592" y="5450323"/>
                  <a:pt x="2195773" y="5457371"/>
                </a:cubicBezTo>
                <a:cubicBezTo>
                  <a:pt x="2214804" y="5473953"/>
                  <a:pt x="2228541" y="5501993"/>
                  <a:pt x="2236982" y="5541489"/>
                </a:cubicBezTo>
                <a:cubicBezTo>
                  <a:pt x="2240147" y="5556300"/>
                  <a:pt x="2240318" y="5569171"/>
                  <a:pt x="2237490" y="5580099"/>
                </a:cubicBezTo>
                <a:lnTo>
                  <a:pt x="2244895" y="5578516"/>
                </a:lnTo>
                <a:cubicBezTo>
                  <a:pt x="2273802" y="5592990"/>
                  <a:pt x="2300070" y="5595119"/>
                  <a:pt x="2323700" y="5584905"/>
                </a:cubicBezTo>
                <a:cubicBezTo>
                  <a:pt x="2347329" y="5574693"/>
                  <a:pt x="2365476" y="5599208"/>
                  <a:pt x="2378138" y="5658454"/>
                </a:cubicBezTo>
                <a:cubicBezTo>
                  <a:pt x="2360499" y="5672547"/>
                  <a:pt x="2350267" y="5685060"/>
                  <a:pt x="2347441" y="5695989"/>
                </a:cubicBezTo>
                <a:lnTo>
                  <a:pt x="2251168" y="5716565"/>
                </a:lnTo>
                <a:cubicBezTo>
                  <a:pt x="2254333" y="5731374"/>
                  <a:pt x="2254240" y="5743011"/>
                  <a:pt x="2250885" y="5751472"/>
                </a:cubicBezTo>
                <a:cubicBezTo>
                  <a:pt x="2247531" y="5759933"/>
                  <a:pt x="2241972" y="5770155"/>
                  <a:pt x="2234208" y="5782139"/>
                </a:cubicBezTo>
                <a:lnTo>
                  <a:pt x="2226803" y="5783722"/>
                </a:lnTo>
                <a:cubicBezTo>
                  <a:pt x="2223976" y="5794652"/>
                  <a:pt x="2223090" y="5802585"/>
                  <a:pt x="2224145" y="5807521"/>
                </a:cubicBezTo>
                <a:cubicBezTo>
                  <a:pt x="2225201" y="5812459"/>
                  <a:pt x="2224314" y="5820393"/>
                  <a:pt x="2221488" y="5831321"/>
                </a:cubicBezTo>
                <a:lnTo>
                  <a:pt x="2214082" y="5832903"/>
                </a:lnTo>
                <a:cubicBezTo>
                  <a:pt x="2194673" y="5862865"/>
                  <a:pt x="2167774" y="5887973"/>
                  <a:pt x="2133384" y="5908228"/>
                </a:cubicBezTo>
                <a:cubicBezTo>
                  <a:pt x="2098993" y="5928486"/>
                  <a:pt x="2079500" y="5952011"/>
                  <a:pt x="2074901" y="5978807"/>
                </a:cubicBezTo>
                <a:lnTo>
                  <a:pt x="2054268" y="5990961"/>
                </a:lnTo>
                <a:cubicBezTo>
                  <a:pt x="2044395" y="5993071"/>
                  <a:pt x="2035226" y="5992448"/>
                  <a:pt x="2026766" y="5989095"/>
                </a:cubicBezTo>
                <a:cubicBezTo>
                  <a:pt x="2018304" y="5985738"/>
                  <a:pt x="2006669" y="5985646"/>
                  <a:pt x="1991858" y="5988811"/>
                </a:cubicBezTo>
                <a:cubicBezTo>
                  <a:pt x="1977047" y="5991977"/>
                  <a:pt x="1967257" y="6000520"/>
                  <a:pt x="1962490" y="6014447"/>
                </a:cubicBezTo>
                <a:cubicBezTo>
                  <a:pt x="1957722" y="6028370"/>
                  <a:pt x="1950928" y="6038858"/>
                  <a:pt x="1942111" y="6045906"/>
                </a:cubicBezTo>
                <a:lnTo>
                  <a:pt x="1948441" y="6075526"/>
                </a:lnTo>
                <a:lnTo>
                  <a:pt x="1926225" y="6080275"/>
                </a:lnTo>
                <a:lnTo>
                  <a:pt x="1919894" y="6050654"/>
                </a:lnTo>
                <a:lnTo>
                  <a:pt x="1897678" y="6055402"/>
                </a:lnTo>
                <a:cubicBezTo>
                  <a:pt x="1894850" y="6066331"/>
                  <a:pt x="1892203" y="6072060"/>
                  <a:pt x="1889734" y="6072588"/>
                </a:cubicBezTo>
                <a:cubicBezTo>
                  <a:pt x="1887266" y="6073115"/>
                  <a:pt x="1884091" y="6076375"/>
                  <a:pt x="1880208" y="6082367"/>
                </a:cubicBezTo>
                <a:lnTo>
                  <a:pt x="1877550" y="6106165"/>
                </a:lnTo>
                <a:cubicBezTo>
                  <a:pt x="1869788" y="6118151"/>
                  <a:pt x="1865905" y="6124141"/>
                  <a:pt x="1865905" y="6124141"/>
                </a:cubicBezTo>
                <a:cubicBezTo>
                  <a:pt x="1865905" y="6124141"/>
                  <a:pt x="1858499" y="6125724"/>
                  <a:pt x="1843688" y="6128889"/>
                </a:cubicBezTo>
                <a:cubicBezTo>
                  <a:pt x="1831705" y="6121127"/>
                  <a:pt x="1825976" y="6118479"/>
                  <a:pt x="1826503" y="6120947"/>
                </a:cubicBezTo>
                <a:cubicBezTo>
                  <a:pt x="1827031" y="6123417"/>
                  <a:pt x="1819362" y="6123765"/>
                  <a:pt x="1803496" y="6121992"/>
                </a:cubicBezTo>
                <a:lnTo>
                  <a:pt x="1800330" y="6107181"/>
                </a:lnTo>
                <a:cubicBezTo>
                  <a:pt x="1780583" y="6111402"/>
                  <a:pt x="1771763" y="6118448"/>
                  <a:pt x="1773874" y="6128323"/>
                </a:cubicBezTo>
                <a:lnTo>
                  <a:pt x="1529491" y="6180553"/>
                </a:lnTo>
                <a:lnTo>
                  <a:pt x="1526326" y="6165742"/>
                </a:lnTo>
                <a:lnTo>
                  <a:pt x="1511515" y="6168907"/>
                </a:lnTo>
                <a:lnTo>
                  <a:pt x="1493538" y="6157263"/>
                </a:lnTo>
                <a:cubicBezTo>
                  <a:pt x="1476617" y="6150553"/>
                  <a:pt x="1457227" y="6144373"/>
                  <a:pt x="1435368" y="6138721"/>
                </a:cubicBezTo>
                <a:cubicBezTo>
                  <a:pt x="1391652" y="6127411"/>
                  <a:pt x="1368737" y="6116821"/>
                  <a:pt x="1366627" y="6106948"/>
                </a:cubicBezTo>
                <a:lnTo>
                  <a:pt x="1344411" y="6111696"/>
                </a:lnTo>
                <a:cubicBezTo>
                  <a:pt x="1342301" y="6101823"/>
                  <a:pt x="1331644" y="6082160"/>
                  <a:pt x="1312444" y="6052706"/>
                </a:cubicBezTo>
                <a:cubicBezTo>
                  <a:pt x="1293244" y="6023255"/>
                  <a:pt x="1275013" y="5992303"/>
                  <a:pt x="1257753" y="5959855"/>
                </a:cubicBezTo>
                <a:lnTo>
                  <a:pt x="1242942" y="5963020"/>
                </a:lnTo>
                <a:cubicBezTo>
                  <a:pt x="1234838" y="5949263"/>
                  <a:pt x="1229205" y="5934981"/>
                  <a:pt x="1226040" y="5920170"/>
                </a:cubicBezTo>
                <a:cubicBezTo>
                  <a:pt x="1223930" y="5910295"/>
                  <a:pt x="1223317" y="5901393"/>
                  <a:pt x="1224203" y="5893459"/>
                </a:cubicBezTo>
                <a:cubicBezTo>
                  <a:pt x="1225089" y="5885526"/>
                  <a:pt x="1226418" y="5873627"/>
                  <a:pt x="1228189" y="5857761"/>
                </a:cubicBezTo>
                <a:lnTo>
                  <a:pt x="1211854" y="5745094"/>
                </a:lnTo>
                <a:cubicBezTo>
                  <a:pt x="1224554" y="5732054"/>
                  <a:pt x="1248815" y="5694602"/>
                  <a:pt x="1284638" y="5632742"/>
                </a:cubicBezTo>
                <a:cubicBezTo>
                  <a:pt x="1320461" y="5570878"/>
                  <a:pt x="1340672" y="5526549"/>
                  <a:pt x="1345270" y="5499754"/>
                </a:cubicBezTo>
                <a:lnTo>
                  <a:pt x="1352676" y="5498171"/>
                </a:lnTo>
                <a:lnTo>
                  <a:pt x="1349510" y="5483360"/>
                </a:lnTo>
                <a:lnTo>
                  <a:pt x="1342105" y="5484943"/>
                </a:lnTo>
                <a:lnTo>
                  <a:pt x="1302537" y="5299804"/>
                </a:lnTo>
                <a:lnTo>
                  <a:pt x="1287726" y="5302969"/>
                </a:lnTo>
                <a:cubicBezTo>
                  <a:pt x="1285615" y="5293095"/>
                  <a:pt x="1282534" y="5284720"/>
                  <a:pt x="1278483" y="5277842"/>
                </a:cubicBezTo>
                <a:cubicBezTo>
                  <a:pt x="1274432" y="5270964"/>
                  <a:pt x="1271352" y="5262588"/>
                  <a:pt x="1269241" y="5252714"/>
                </a:cubicBezTo>
                <a:lnTo>
                  <a:pt x="1271899" y="5228915"/>
                </a:lnTo>
                <a:cubicBezTo>
                  <a:pt x="1289536" y="5214820"/>
                  <a:pt x="1300823" y="5207245"/>
                  <a:pt x="1305761" y="5206190"/>
                </a:cubicBezTo>
                <a:cubicBezTo>
                  <a:pt x="1297657" y="5192434"/>
                  <a:pt x="1292288" y="5179385"/>
                  <a:pt x="1289650" y="5167043"/>
                </a:cubicBezTo>
                <a:cubicBezTo>
                  <a:pt x="1287012" y="5154699"/>
                  <a:pt x="1282169" y="5144118"/>
                  <a:pt x="1275122" y="5135299"/>
                </a:cubicBezTo>
                <a:lnTo>
                  <a:pt x="1267717" y="5136882"/>
                </a:lnTo>
                <a:cubicBezTo>
                  <a:pt x="1267717" y="5136882"/>
                  <a:pt x="1272041" y="5126924"/>
                  <a:pt x="1280691" y="5107006"/>
                </a:cubicBezTo>
                <a:cubicBezTo>
                  <a:pt x="1289340" y="5087090"/>
                  <a:pt x="1300194" y="5065409"/>
                  <a:pt x="1313253" y="5041968"/>
                </a:cubicBezTo>
                <a:cubicBezTo>
                  <a:pt x="1326313" y="5018528"/>
                  <a:pt x="1340606" y="4994822"/>
                  <a:pt x="1356133" y="4970854"/>
                </a:cubicBezTo>
                <a:cubicBezTo>
                  <a:pt x="1371661" y="4946884"/>
                  <a:pt x="1386302" y="4930850"/>
                  <a:pt x="1400057" y="4922748"/>
                </a:cubicBezTo>
                <a:lnTo>
                  <a:pt x="1413287" y="4912177"/>
                </a:lnTo>
                <a:lnTo>
                  <a:pt x="1412779" y="4873565"/>
                </a:lnTo>
                <a:cubicBezTo>
                  <a:pt x="1391298" y="4821368"/>
                  <a:pt x="1373067" y="4790417"/>
                  <a:pt x="1358086" y="4780713"/>
                </a:cubicBezTo>
                <a:cubicBezTo>
                  <a:pt x="1343106" y="4771009"/>
                  <a:pt x="1328210" y="4767739"/>
                  <a:pt x="1313399" y="4770905"/>
                </a:cubicBezTo>
                <a:lnTo>
                  <a:pt x="1283777" y="4777235"/>
                </a:lnTo>
                <a:cubicBezTo>
                  <a:pt x="1268966" y="4780401"/>
                  <a:pt x="1256096" y="4780570"/>
                  <a:pt x="1245167" y="4777744"/>
                </a:cubicBezTo>
                <a:lnTo>
                  <a:pt x="1243584" y="4770338"/>
                </a:lnTo>
                <a:cubicBezTo>
                  <a:pt x="1232654" y="4767510"/>
                  <a:pt x="1224722" y="4766626"/>
                  <a:pt x="1219785" y="4767681"/>
                </a:cubicBezTo>
                <a:cubicBezTo>
                  <a:pt x="1214847" y="4768736"/>
                  <a:pt x="1206914" y="4767850"/>
                  <a:pt x="1195986" y="4765023"/>
                </a:cubicBezTo>
                <a:cubicBezTo>
                  <a:pt x="1215396" y="4735062"/>
                  <a:pt x="1236208" y="4717708"/>
                  <a:pt x="1258425" y="4712960"/>
                </a:cubicBezTo>
                <a:cubicBezTo>
                  <a:pt x="1280641" y="4708212"/>
                  <a:pt x="1286473" y="4681152"/>
                  <a:pt x="1275922" y="4631782"/>
                </a:cubicBezTo>
                <a:cubicBezTo>
                  <a:pt x="1263937" y="4624019"/>
                  <a:pt x="1257418" y="4617667"/>
                  <a:pt x="1256363" y="4612731"/>
                </a:cubicBezTo>
                <a:cubicBezTo>
                  <a:pt x="1255307" y="4607794"/>
                  <a:pt x="1244905" y="4607435"/>
                  <a:pt x="1225158" y="4611656"/>
                </a:cubicBezTo>
                <a:lnTo>
                  <a:pt x="1223575" y="4604250"/>
                </a:lnTo>
                <a:cubicBezTo>
                  <a:pt x="1201717" y="4598596"/>
                  <a:pt x="1187349" y="4597795"/>
                  <a:pt x="1180471" y="4601847"/>
                </a:cubicBezTo>
                <a:cubicBezTo>
                  <a:pt x="1173593" y="4605899"/>
                  <a:pt x="1162578" y="4596637"/>
                  <a:pt x="1147430" y="4574062"/>
                </a:cubicBezTo>
                <a:lnTo>
                  <a:pt x="1132619" y="4577228"/>
                </a:lnTo>
                <a:lnTo>
                  <a:pt x="1124705" y="4540200"/>
                </a:lnTo>
                <a:lnTo>
                  <a:pt x="1206165" y="4522790"/>
                </a:lnTo>
                <a:lnTo>
                  <a:pt x="1220976" y="4519625"/>
                </a:lnTo>
                <a:cubicBezTo>
                  <a:pt x="1214645" y="4490003"/>
                  <a:pt x="1226913" y="4462858"/>
                  <a:pt x="1257779" y="4438192"/>
                </a:cubicBezTo>
                <a:cubicBezTo>
                  <a:pt x="1288646" y="4413528"/>
                  <a:pt x="1311842" y="4389211"/>
                  <a:pt x="1327370" y="4365241"/>
                </a:cubicBezTo>
                <a:lnTo>
                  <a:pt x="1318948" y="4289603"/>
                </a:lnTo>
                <a:lnTo>
                  <a:pt x="1300972" y="4277958"/>
                </a:lnTo>
                <a:cubicBezTo>
                  <a:pt x="1288987" y="4270194"/>
                  <a:pt x="1281940" y="4261374"/>
                  <a:pt x="1279830" y="4251501"/>
                </a:cubicBezTo>
                <a:lnTo>
                  <a:pt x="1284070" y="4235108"/>
                </a:lnTo>
                <a:lnTo>
                  <a:pt x="1326920" y="4218206"/>
                </a:lnTo>
                <a:cubicBezTo>
                  <a:pt x="1319872" y="4209387"/>
                  <a:pt x="1315558" y="4201273"/>
                  <a:pt x="1313975" y="4193868"/>
                </a:cubicBezTo>
                <a:cubicBezTo>
                  <a:pt x="1312392" y="4186462"/>
                  <a:pt x="1308077" y="4178351"/>
                  <a:pt x="1301030" y="4169531"/>
                </a:cubicBezTo>
                <a:lnTo>
                  <a:pt x="1293624" y="4171114"/>
                </a:lnTo>
                <a:cubicBezTo>
                  <a:pt x="1268600" y="4150651"/>
                  <a:pt x="1246214" y="4142528"/>
                  <a:pt x="1226465" y="4146749"/>
                </a:cubicBezTo>
                <a:cubicBezTo>
                  <a:pt x="1206718" y="4150969"/>
                  <a:pt x="1191568" y="4128394"/>
                  <a:pt x="1181016" y="4079025"/>
                </a:cubicBezTo>
                <a:cubicBezTo>
                  <a:pt x="1184899" y="4073031"/>
                  <a:pt x="1201122" y="4064402"/>
                  <a:pt x="1229691" y="4053134"/>
                </a:cubicBezTo>
                <a:cubicBezTo>
                  <a:pt x="1244463" y="4122253"/>
                  <a:pt x="1283054" y="4157886"/>
                  <a:pt x="1345463" y="4160035"/>
                </a:cubicBezTo>
                <a:cubicBezTo>
                  <a:pt x="1340187" y="4135351"/>
                  <a:pt x="1334025" y="4118599"/>
                  <a:pt x="1326978" y="4109779"/>
                </a:cubicBezTo>
                <a:lnTo>
                  <a:pt x="1312167" y="4112945"/>
                </a:lnTo>
                <a:lnTo>
                  <a:pt x="1300014" y="4092311"/>
                </a:lnTo>
                <a:cubicBezTo>
                  <a:pt x="1291910" y="4078555"/>
                  <a:pt x="1286277" y="4064272"/>
                  <a:pt x="1283112" y="4049461"/>
                </a:cubicBezTo>
                <a:cubicBezTo>
                  <a:pt x="1279947" y="4034650"/>
                  <a:pt x="1274312" y="4020367"/>
                  <a:pt x="1266210" y="4006611"/>
                </a:cubicBezTo>
                <a:lnTo>
                  <a:pt x="1258805" y="4008193"/>
                </a:lnTo>
                <a:cubicBezTo>
                  <a:pt x="1257749" y="4003255"/>
                  <a:pt x="1260048" y="3989858"/>
                  <a:pt x="1265702" y="3967999"/>
                </a:cubicBezTo>
                <a:cubicBezTo>
                  <a:pt x="1271354" y="3946142"/>
                  <a:pt x="1271544" y="3922870"/>
                  <a:pt x="1266268" y="3898184"/>
                </a:cubicBezTo>
                <a:lnTo>
                  <a:pt x="1254115" y="3877551"/>
                </a:lnTo>
                <a:cubicBezTo>
                  <a:pt x="1259051" y="3876496"/>
                  <a:pt x="1237995" y="3856474"/>
                  <a:pt x="1190943" y="3817486"/>
                </a:cubicBezTo>
                <a:cubicBezTo>
                  <a:pt x="1143890" y="3778498"/>
                  <a:pt x="1114034" y="3729381"/>
                  <a:pt x="1101372" y="3670137"/>
                </a:cubicBezTo>
                <a:cubicBezTo>
                  <a:pt x="1114072" y="3657097"/>
                  <a:pt x="1121573" y="3643879"/>
                  <a:pt x="1123872" y="3630482"/>
                </a:cubicBezTo>
                <a:cubicBezTo>
                  <a:pt x="1126171" y="3617083"/>
                  <a:pt x="1130676" y="3601924"/>
                  <a:pt x="1137385" y="3585003"/>
                </a:cubicBezTo>
                <a:lnTo>
                  <a:pt x="1140042" y="3561204"/>
                </a:lnTo>
                <a:lnTo>
                  <a:pt x="1181309" y="3536895"/>
                </a:lnTo>
                <a:cubicBezTo>
                  <a:pt x="1189072" y="3524912"/>
                  <a:pt x="1190664" y="3514246"/>
                  <a:pt x="1186087" y="3504899"/>
                </a:cubicBezTo>
                <a:cubicBezTo>
                  <a:pt x="1181507" y="3495554"/>
                  <a:pt x="1182572" y="3482419"/>
                  <a:pt x="1189281" y="3465497"/>
                </a:cubicBezTo>
                <a:lnTo>
                  <a:pt x="1196687" y="3463915"/>
                </a:lnTo>
                <a:cubicBezTo>
                  <a:pt x="1193521" y="3449104"/>
                  <a:pt x="1191326" y="3432796"/>
                  <a:pt x="1190102" y="3414988"/>
                </a:cubicBezTo>
                <a:cubicBezTo>
                  <a:pt x="1188878" y="3397180"/>
                  <a:pt x="1186682" y="3380872"/>
                  <a:pt x="1183517" y="3366061"/>
                </a:cubicBezTo>
                <a:lnTo>
                  <a:pt x="1198328" y="3362895"/>
                </a:lnTo>
                <a:cubicBezTo>
                  <a:pt x="1200099" y="3347029"/>
                  <a:pt x="1200372" y="3330191"/>
                  <a:pt x="1199148" y="3312385"/>
                </a:cubicBezTo>
                <a:cubicBezTo>
                  <a:pt x="1197924" y="3294578"/>
                  <a:pt x="1204717" y="3284091"/>
                  <a:pt x="1219528" y="3280925"/>
                </a:cubicBezTo>
                <a:lnTo>
                  <a:pt x="1214779" y="3258709"/>
                </a:lnTo>
                <a:lnTo>
                  <a:pt x="1229590" y="3255543"/>
                </a:lnTo>
                <a:cubicBezTo>
                  <a:pt x="1224315" y="3230859"/>
                  <a:pt x="1220802" y="3208377"/>
                  <a:pt x="1219049" y="3188103"/>
                </a:cubicBezTo>
                <a:cubicBezTo>
                  <a:pt x="1217297" y="3167827"/>
                  <a:pt x="1213783" y="3145346"/>
                  <a:pt x="1208507" y="3120662"/>
                </a:cubicBezTo>
                <a:cubicBezTo>
                  <a:pt x="1166900" y="3119229"/>
                  <a:pt x="1136931" y="3117890"/>
                  <a:pt x="1118596" y="3116647"/>
                </a:cubicBezTo>
                <a:cubicBezTo>
                  <a:pt x="1100261" y="3115402"/>
                  <a:pt x="1076302" y="3081803"/>
                  <a:pt x="1046719" y="3015851"/>
                </a:cubicBezTo>
                <a:lnTo>
                  <a:pt x="1009692" y="3023764"/>
                </a:lnTo>
                <a:cubicBezTo>
                  <a:pt x="1006864" y="3034694"/>
                  <a:pt x="1002983" y="3040686"/>
                  <a:pt x="998045" y="3041741"/>
                </a:cubicBezTo>
                <a:cubicBezTo>
                  <a:pt x="993108" y="3042796"/>
                  <a:pt x="991167" y="3045793"/>
                  <a:pt x="992222" y="3050729"/>
                </a:cubicBezTo>
                <a:lnTo>
                  <a:pt x="996970" y="3072945"/>
                </a:lnTo>
                <a:lnTo>
                  <a:pt x="982159" y="3076111"/>
                </a:lnTo>
                <a:lnTo>
                  <a:pt x="988490" y="3105733"/>
                </a:lnTo>
                <a:cubicBezTo>
                  <a:pt x="972963" y="3129702"/>
                  <a:pt x="960790" y="3145210"/>
                  <a:pt x="951971" y="3152258"/>
                </a:cubicBezTo>
                <a:lnTo>
                  <a:pt x="955136" y="3167069"/>
                </a:lnTo>
                <a:lnTo>
                  <a:pt x="910704" y="3176565"/>
                </a:lnTo>
                <a:cubicBezTo>
                  <a:pt x="902978" y="3116265"/>
                  <a:pt x="907850" y="3072633"/>
                  <a:pt x="925319" y="3045669"/>
                </a:cubicBezTo>
                <a:cubicBezTo>
                  <a:pt x="942787" y="3018704"/>
                  <a:pt x="947659" y="2975072"/>
                  <a:pt x="939934" y="2914773"/>
                </a:cubicBezTo>
                <a:cubicBezTo>
                  <a:pt x="908201" y="2911230"/>
                  <a:pt x="879993" y="2912094"/>
                  <a:pt x="855308" y="2917371"/>
                </a:cubicBezTo>
                <a:lnTo>
                  <a:pt x="858474" y="2932183"/>
                </a:lnTo>
                <a:cubicBezTo>
                  <a:pt x="847544" y="2929355"/>
                  <a:pt x="837143" y="2928998"/>
                  <a:pt x="827269" y="2931108"/>
                </a:cubicBezTo>
                <a:cubicBezTo>
                  <a:pt x="817394" y="2933219"/>
                  <a:pt x="806992" y="2932860"/>
                  <a:pt x="796064" y="2930032"/>
                </a:cubicBezTo>
                <a:lnTo>
                  <a:pt x="779670" y="2925792"/>
                </a:lnTo>
                <a:lnTo>
                  <a:pt x="773340" y="2896170"/>
                </a:lnTo>
                <a:cubicBezTo>
                  <a:pt x="782157" y="2889124"/>
                  <a:pt x="793973" y="2884017"/>
                  <a:pt x="808784" y="2880851"/>
                </a:cubicBezTo>
                <a:lnTo>
                  <a:pt x="805619" y="2866040"/>
                </a:lnTo>
                <a:lnTo>
                  <a:pt x="863280" y="2845973"/>
                </a:lnTo>
                <a:cubicBezTo>
                  <a:pt x="866106" y="2835043"/>
                  <a:pt x="869461" y="2826583"/>
                  <a:pt x="873343" y="2820591"/>
                </a:cubicBezTo>
                <a:cubicBezTo>
                  <a:pt x="877224" y="2814600"/>
                  <a:pt x="880579" y="2806139"/>
                  <a:pt x="883405" y="2795209"/>
                </a:cubicBezTo>
                <a:lnTo>
                  <a:pt x="902457" y="2775650"/>
                </a:lnTo>
                <a:cubicBezTo>
                  <a:pt x="900346" y="2765776"/>
                  <a:pt x="896032" y="2757664"/>
                  <a:pt x="889512" y="2751314"/>
                </a:cubicBezTo>
                <a:cubicBezTo>
                  <a:pt x="882992" y="2744963"/>
                  <a:pt x="878677" y="2736850"/>
                  <a:pt x="876567" y="2726977"/>
                </a:cubicBezTo>
                <a:cubicBezTo>
                  <a:pt x="872346" y="2707228"/>
                  <a:pt x="880110" y="2695245"/>
                  <a:pt x="899857" y="2691025"/>
                </a:cubicBezTo>
                <a:lnTo>
                  <a:pt x="860289" y="2505886"/>
                </a:lnTo>
                <a:lnTo>
                  <a:pt x="875100" y="2502720"/>
                </a:lnTo>
                <a:lnTo>
                  <a:pt x="873009" y="2456705"/>
                </a:lnTo>
                <a:cubicBezTo>
                  <a:pt x="869844" y="2441892"/>
                  <a:pt x="865181" y="2426111"/>
                  <a:pt x="859019" y="2409359"/>
                </a:cubicBezTo>
                <a:cubicBezTo>
                  <a:pt x="852859" y="2392608"/>
                  <a:pt x="847666" y="2374357"/>
                  <a:pt x="843446" y="2354609"/>
                </a:cubicBezTo>
                <a:cubicBezTo>
                  <a:pt x="843446" y="2354609"/>
                  <a:pt x="844859" y="2349145"/>
                  <a:pt x="847686" y="2338216"/>
                </a:cubicBezTo>
                <a:lnTo>
                  <a:pt x="840280" y="2339798"/>
                </a:lnTo>
                <a:lnTo>
                  <a:pt x="803819" y="2277897"/>
                </a:lnTo>
                <a:lnTo>
                  <a:pt x="783752" y="2220234"/>
                </a:lnTo>
                <a:lnTo>
                  <a:pt x="768941" y="2223400"/>
                </a:lnTo>
                <a:cubicBezTo>
                  <a:pt x="760839" y="2209644"/>
                  <a:pt x="752567" y="2183019"/>
                  <a:pt x="744125" y="2143522"/>
                </a:cubicBezTo>
                <a:cubicBezTo>
                  <a:pt x="743070" y="2138586"/>
                  <a:pt x="743514" y="2134619"/>
                  <a:pt x="745454" y="2131623"/>
                </a:cubicBezTo>
                <a:cubicBezTo>
                  <a:pt x="747396" y="2128626"/>
                  <a:pt x="747838" y="2124660"/>
                  <a:pt x="746783" y="2119723"/>
                </a:cubicBezTo>
                <a:lnTo>
                  <a:pt x="731464" y="2084278"/>
                </a:lnTo>
                <a:cubicBezTo>
                  <a:pt x="708212" y="2047947"/>
                  <a:pt x="685836" y="2021755"/>
                  <a:pt x="664335" y="2005699"/>
                </a:cubicBezTo>
                <a:cubicBezTo>
                  <a:pt x="642835" y="1989644"/>
                  <a:pt x="622653" y="1979760"/>
                  <a:pt x="603792" y="1976047"/>
                </a:cubicBezTo>
                <a:cubicBezTo>
                  <a:pt x="584929" y="1972335"/>
                  <a:pt x="566330" y="1969857"/>
                  <a:pt x="547997" y="1968613"/>
                </a:cubicBezTo>
                <a:cubicBezTo>
                  <a:pt x="529662" y="1967369"/>
                  <a:pt x="510093" y="1966388"/>
                  <a:pt x="489289" y="1965672"/>
                </a:cubicBezTo>
                <a:cubicBezTo>
                  <a:pt x="493172" y="1959680"/>
                  <a:pt x="494584" y="1954215"/>
                  <a:pt x="493529" y="1949279"/>
                </a:cubicBezTo>
                <a:cubicBezTo>
                  <a:pt x="492474" y="1944343"/>
                  <a:pt x="493887" y="1938876"/>
                  <a:pt x="497769" y="1932885"/>
                </a:cubicBezTo>
                <a:lnTo>
                  <a:pt x="479793" y="1921240"/>
                </a:lnTo>
                <a:cubicBezTo>
                  <a:pt x="484730" y="1920184"/>
                  <a:pt x="488169" y="1918158"/>
                  <a:pt x="490109" y="1915163"/>
                </a:cubicBezTo>
                <a:cubicBezTo>
                  <a:pt x="492050" y="1912166"/>
                  <a:pt x="495489" y="1910141"/>
                  <a:pt x="500426" y="1909086"/>
                </a:cubicBezTo>
                <a:cubicBezTo>
                  <a:pt x="497261" y="1894275"/>
                  <a:pt x="492861" y="1879727"/>
                  <a:pt x="487227" y="1865445"/>
                </a:cubicBezTo>
                <a:cubicBezTo>
                  <a:pt x="481594" y="1851159"/>
                  <a:pt x="477193" y="1836613"/>
                  <a:pt x="474028" y="1821802"/>
                </a:cubicBezTo>
                <a:lnTo>
                  <a:pt x="459217" y="1824967"/>
                </a:lnTo>
                <a:lnTo>
                  <a:pt x="449721" y="1780534"/>
                </a:lnTo>
                <a:cubicBezTo>
                  <a:pt x="444784" y="1781589"/>
                  <a:pt x="442051" y="1780883"/>
                  <a:pt x="441524" y="1778414"/>
                </a:cubicBezTo>
                <a:cubicBezTo>
                  <a:pt x="440996" y="1775945"/>
                  <a:pt x="438265" y="1775238"/>
                  <a:pt x="433327" y="1776294"/>
                </a:cubicBezTo>
                <a:lnTo>
                  <a:pt x="428579" y="1754078"/>
                </a:lnTo>
                <a:lnTo>
                  <a:pt x="413768" y="1757243"/>
                </a:lnTo>
                <a:cubicBezTo>
                  <a:pt x="400728" y="1744542"/>
                  <a:pt x="390515" y="1720912"/>
                  <a:pt x="383129" y="1686354"/>
                </a:cubicBezTo>
                <a:cubicBezTo>
                  <a:pt x="395830" y="1673314"/>
                  <a:pt x="403416" y="1666531"/>
                  <a:pt x="405883" y="1666003"/>
                </a:cubicBezTo>
                <a:cubicBezTo>
                  <a:pt x="408352" y="1665475"/>
                  <a:pt x="421930" y="1662574"/>
                  <a:pt x="446613" y="1657298"/>
                </a:cubicBezTo>
                <a:lnTo>
                  <a:pt x="443448" y="1642487"/>
                </a:lnTo>
                <a:lnTo>
                  <a:pt x="487882" y="1632991"/>
                </a:lnTo>
                <a:lnTo>
                  <a:pt x="483134" y="1610772"/>
                </a:lnTo>
                <a:cubicBezTo>
                  <a:pt x="488070" y="1609717"/>
                  <a:pt x="492480" y="1606195"/>
                  <a:pt x="496362" y="1600202"/>
                </a:cubicBezTo>
                <a:lnTo>
                  <a:pt x="488449" y="1563174"/>
                </a:lnTo>
                <a:cubicBezTo>
                  <a:pt x="476464" y="1555412"/>
                  <a:pt x="462539" y="1550642"/>
                  <a:pt x="446671" y="1548872"/>
                </a:cubicBezTo>
                <a:lnTo>
                  <a:pt x="440341" y="1519250"/>
                </a:lnTo>
                <a:cubicBezTo>
                  <a:pt x="434349" y="1515368"/>
                  <a:pt x="428621" y="1512721"/>
                  <a:pt x="423156" y="1511307"/>
                </a:cubicBezTo>
                <a:cubicBezTo>
                  <a:pt x="417691" y="1509893"/>
                  <a:pt x="411964" y="1507245"/>
                  <a:pt x="405970" y="1503364"/>
                </a:cubicBezTo>
                <a:lnTo>
                  <a:pt x="382172" y="1500707"/>
                </a:lnTo>
                <a:cubicBezTo>
                  <a:pt x="379006" y="1485896"/>
                  <a:pt x="370989" y="1478574"/>
                  <a:pt x="358118" y="1478745"/>
                </a:cubicBezTo>
                <a:cubicBezTo>
                  <a:pt x="345249" y="1478913"/>
                  <a:pt x="333349" y="1477584"/>
                  <a:pt x="322419" y="1474758"/>
                </a:cubicBezTo>
                <a:lnTo>
                  <a:pt x="320837" y="1467353"/>
                </a:lnTo>
                <a:cubicBezTo>
                  <a:pt x="315900" y="1468408"/>
                  <a:pt x="311934" y="1467964"/>
                  <a:pt x="308937" y="1466024"/>
                </a:cubicBezTo>
                <a:cubicBezTo>
                  <a:pt x="305941" y="1464083"/>
                  <a:pt x="301974" y="1463641"/>
                  <a:pt x="297038" y="1464696"/>
                </a:cubicBezTo>
                <a:lnTo>
                  <a:pt x="292289" y="1442479"/>
                </a:lnTo>
                <a:cubicBezTo>
                  <a:pt x="286298" y="1438596"/>
                  <a:pt x="278364" y="1437710"/>
                  <a:pt x="268490" y="1439820"/>
                </a:cubicBezTo>
                <a:cubicBezTo>
                  <a:pt x="258615" y="1441931"/>
                  <a:pt x="252096" y="1435580"/>
                  <a:pt x="248931" y="1420769"/>
                </a:cubicBezTo>
                <a:lnTo>
                  <a:pt x="204498" y="1430266"/>
                </a:lnTo>
                <a:cubicBezTo>
                  <a:pt x="192513" y="1422503"/>
                  <a:pt x="180001" y="1412270"/>
                  <a:pt x="166961" y="1399569"/>
                </a:cubicBezTo>
                <a:cubicBezTo>
                  <a:pt x="153923" y="1386868"/>
                  <a:pt x="146347" y="1375582"/>
                  <a:pt x="144237" y="1365707"/>
                </a:cubicBezTo>
                <a:cubicBezTo>
                  <a:pt x="138961" y="1341022"/>
                  <a:pt x="143201" y="1324628"/>
                  <a:pt x="156957" y="1316526"/>
                </a:cubicBezTo>
                <a:cubicBezTo>
                  <a:pt x="170714" y="1308424"/>
                  <a:pt x="174953" y="1292029"/>
                  <a:pt x="169678" y="1267345"/>
                </a:cubicBezTo>
                <a:lnTo>
                  <a:pt x="184489" y="1264179"/>
                </a:lnTo>
                <a:cubicBezTo>
                  <a:pt x="168284" y="1236668"/>
                  <a:pt x="152163" y="1215590"/>
                  <a:pt x="136127" y="1200948"/>
                </a:cubicBezTo>
                <a:cubicBezTo>
                  <a:pt x="120092" y="1186308"/>
                  <a:pt x="91271" y="1178270"/>
                  <a:pt x="49664" y="1176837"/>
                </a:cubicBezTo>
                <a:cubicBezTo>
                  <a:pt x="40168" y="1132404"/>
                  <a:pt x="43269" y="1104638"/>
                  <a:pt x="58965" y="1093540"/>
                </a:cubicBezTo>
                <a:cubicBezTo>
                  <a:pt x="74662" y="1082441"/>
                  <a:pt x="78290" y="1057143"/>
                  <a:pt x="69849" y="1017648"/>
                </a:cubicBezTo>
                <a:cubicBezTo>
                  <a:pt x="56132" y="953466"/>
                  <a:pt x="34462" y="924540"/>
                  <a:pt x="4840" y="930871"/>
                </a:cubicBezTo>
                <a:cubicBezTo>
                  <a:pt x="2729" y="920997"/>
                  <a:pt x="2382" y="913328"/>
                  <a:pt x="3795" y="907864"/>
                </a:cubicBezTo>
                <a:cubicBezTo>
                  <a:pt x="5208" y="902400"/>
                  <a:pt x="4859" y="894731"/>
                  <a:pt x="2749" y="884856"/>
                </a:cubicBezTo>
                <a:lnTo>
                  <a:pt x="17560" y="881691"/>
                </a:lnTo>
                <a:lnTo>
                  <a:pt x="2807" y="776429"/>
                </a:lnTo>
                <a:cubicBezTo>
                  <a:pt x="5635" y="765501"/>
                  <a:pt x="5201" y="751397"/>
                  <a:pt x="1508" y="734117"/>
                </a:cubicBezTo>
                <a:cubicBezTo>
                  <a:pt x="-2186" y="716837"/>
                  <a:pt x="906" y="707142"/>
                  <a:pt x="10779" y="705032"/>
                </a:cubicBezTo>
                <a:lnTo>
                  <a:pt x="47808" y="697118"/>
                </a:lnTo>
                <a:cubicBezTo>
                  <a:pt x="59453" y="679142"/>
                  <a:pt x="69864" y="661429"/>
                  <a:pt x="79042" y="643981"/>
                </a:cubicBezTo>
                <a:cubicBezTo>
                  <a:pt x="88219" y="626532"/>
                  <a:pt x="96689" y="611814"/>
                  <a:pt x="104453" y="599831"/>
                </a:cubicBezTo>
                <a:lnTo>
                  <a:pt x="103945" y="561221"/>
                </a:lnTo>
                <a:cubicBezTo>
                  <a:pt x="111709" y="549236"/>
                  <a:pt x="118501" y="538748"/>
                  <a:pt x="124324" y="529760"/>
                </a:cubicBezTo>
                <a:cubicBezTo>
                  <a:pt x="130147" y="520772"/>
                  <a:pt x="133417" y="505878"/>
                  <a:pt x="134133" y="485073"/>
                </a:cubicBezTo>
                <a:cubicBezTo>
                  <a:pt x="116157" y="473428"/>
                  <a:pt x="101893" y="442920"/>
                  <a:pt x="91341" y="393550"/>
                </a:cubicBezTo>
                <a:cubicBezTo>
                  <a:pt x="106152" y="390385"/>
                  <a:pt x="115499" y="385805"/>
                  <a:pt x="119381" y="379814"/>
                </a:cubicBezTo>
                <a:lnTo>
                  <a:pt x="117798" y="372408"/>
                </a:lnTo>
                <a:cubicBezTo>
                  <a:pt x="132609" y="369243"/>
                  <a:pt x="147683" y="367311"/>
                  <a:pt x="163022" y="366615"/>
                </a:cubicBezTo>
                <a:cubicBezTo>
                  <a:pt x="178360" y="365917"/>
                  <a:pt x="190968" y="364514"/>
                  <a:pt x="200841" y="362404"/>
                </a:cubicBezTo>
                <a:lnTo>
                  <a:pt x="202424" y="369810"/>
                </a:lnTo>
                <a:cubicBezTo>
                  <a:pt x="232047" y="363478"/>
                  <a:pt x="252417" y="350089"/>
                  <a:pt x="263535" y="329646"/>
                </a:cubicBezTo>
                <a:cubicBezTo>
                  <a:pt x="274653" y="309200"/>
                  <a:pt x="291498" y="291403"/>
                  <a:pt x="314074" y="276254"/>
                </a:cubicBezTo>
                <a:lnTo>
                  <a:pt x="291915" y="172575"/>
                </a:lnTo>
                <a:cubicBezTo>
                  <a:pt x="300735" y="165529"/>
                  <a:pt x="317487" y="159366"/>
                  <a:pt x="342171" y="154091"/>
                </a:cubicBezTo>
                <a:cubicBezTo>
                  <a:pt x="348164" y="157972"/>
                  <a:pt x="358565" y="158331"/>
                  <a:pt x="373376" y="155165"/>
                </a:cubicBezTo>
                <a:lnTo>
                  <a:pt x="374958" y="162571"/>
                </a:lnTo>
                <a:cubicBezTo>
                  <a:pt x="386943" y="170335"/>
                  <a:pt x="399898" y="176600"/>
                  <a:pt x="413824" y="181368"/>
                </a:cubicBezTo>
                <a:cubicBezTo>
                  <a:pt x="427749" y="186135"/>
                  <a:pt x="439648" y="187464"/>
                  <a:pt x="449523" y="185354"/>
                </a:cubicBezTo>
                <a:cubicBezTo>
                  <a:pt x="484081" y="177968"/>
                  <a:pt x="506657" y="162819"/>
                  <a:pt x="517247" y="139904"/>
                </a:cubicBezTo>
                <a:cubicBezTo>
                  <a:pt x="527837" y="116992"/>
                  <a:pt x="534019" y="97601"/>
                  <a:pt x="535790" y="81735"/>
                </a:cubicBezTo>
                <a:lnTo>
                  <a:pt x="646873" y="57994"/>
                </a:lnTo>
                <a:lnTo>
                  <a:pt x="643708" y="43183"/>
                </a:lnTo>
                <a:lnTo>
                  <a:pt x="679153" y="27864"/>
                </a:lnTo>
                <a:cubicBezTo>
                  <a:pt x="683034" y="21871"/>
                  <a:pt x="694322" y="14297"/>
                  <a:pt x="713015" y="5140"/>
                </a:cubicBezTo>
                <a:cubicBezTo>
                  <a:pt x="734157" y="31596"/>
                  <a:pt x="755741" y="54086"/>
                  <a:pt x="777769" y="72610"/>
                </a:cubicBezTo>
                <a:cubicBezTo>
                  <a:pt x="799797" y="91133"/>
                  <a:pt x="831087" y="98643"/>
                  <a:pt x="871637" y="95138"/>
                </a:cubicBezTo>
                <a:lnTo>
                  <a:pt x="868471" y="80327"/>
                </a:lnTo>
                <a:cubicBezTo>
                  <a:pt x="878346" y="78217"/>
                  <a:pt x="890162" y="73112"/>
                  <a:pt x="903918" y="65008"/>
                </a:cubicBezTo>
                <a:cubicBezTo>
                  <a:pt x="917674" y="56906"/>
                  <a:pt x="923496" y="47918"/>
                  <a:pt x="921386" y="38043"/>
                </a:cubicBezTo>
                <a:lnTo>
                  <a:pt x="942020" y="25890"/>
                </a:lnTo>
                <a:cubicBezTo>
                  <a:pt x="950839" y="18843"/>
                  <a:pt x="958951" y="14528"/>
                  <a:pt x="966356" y="12945"/>
                </a:cubicBezTo>
                <a:cubicBezTo>
                  <a:pt x="973762" y="11362"/>
                  <a:pt x="981873" y="7047"/>
                  <a:pt x="990693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760902" y="185395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177972" y="2011835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760902" y="290247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177972" y="3060347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760902" y="395098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177972" y="4108859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760902" y="499949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177972" y="5157371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195</a:t>
            </a:fld>
            <a:endParaRPr lang="zh-TW" altLang="en-US"/>
          </a:p>
        </p:txBody>
      </p:sp>
      <p:sp>
        <p:nvSpPr>
          <p:cNvPr id="9" name="圖片版面配置區 8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10627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5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985078"/>
            <a:ext cx="5065914" cy="5535543"/>
          </a:xfrm>
          <a:custGeom>
            <a:avLst/>
            <a:gdLst>
              <a:gd name="connsiteX0" fmla="*/ 3497795 w 5788255"/>
              <a:gd name="connsiteY0" fmla="*/ 6021772 h 6324848"/>
              <a:gd name="connsiteX1" fmla="*/ 3497795 w 5788255"/>
              <a:gd name="connsiteY1" fmla="*/ 6056553 h 6324848"/>
              <a:gd name="connsiteX2" fmla="*/ 3477923 w 5788255"/>
              <a:gd name="connsiteY2" fmla="*/ 6083879 h 6324848"/>
              <a:gd name="connsiteX3" fmla="*/ 3463017 w 5788255"/>
              <a:gd name="connsiteY3" fmla="*/ 6126110 h 6324848"/>
              <a:gd name="connsiteX4" fmla="*/ 3398428 w 5788255"/>
              <a:gd name="connsiteY4" fmla="*/ 6126110 h 6324848"/>
              <a:gd name="connsiteX5" fmla="*/ 3482890 w 5788255"/>
              <a:gd name="connsiteY5" fmla="*/ 6041645 h 6324848"/>
              <a:gd name="connsiteX6" fmla="*/ 3487857 w 5788255"/>
              <a:gd name="connsiteY6" fmla="*/ 6031710 h 6324848"/>
              <a:gd name="connsiteX7" fmla="*/ 3497795 w 5788255"/>
              <a:gd name="connsiteY7" fmla="*/ 6021772 h 6324848"/>
              <a:gd name="connsiteX8" fmla="*/ 3130130 w 5788255"/>
              <a:gd name="connsiteY8" fmla="*/ 5872717 h 6324848"/>
              <a:gd name="connsiteX9" fmla="*/ 3145035 w 5788255"/>
              <a:gd name="connsiteY9" fmla="*/ 5922404 h 6324848"/>
              <a:gd name="connsiteX10" fmla="*/ 3150002 w 5788255"/>
              <a:gd name="connsiteY10" fmla="*/ 6001899 h 6324848"/>
              <a:gd name="connsiteX11" fmla="*/ 3145035 w 5788255"/>
              <a:gd name="connsiteY11" fmla="*/ 6056553 h 6324848"/>
              <a:gd name="connsiteX12" fmla="*/ 3130130 w 5788255"/>
              <a:gd name="connsiteY12" fmla="*/ 6056553 h 6324848"/>
              <a:gd name="connsiteX13" fmla="*/ 3130130 w 5788255"/>
              <a:gd name="connsiteY13" fmla="*/ 6091332 h 6324848"/>
              <a:gd name="connsiteX14" fmla="*/ 3110253 w 5788255"/>
              <a:gd name="connsiteY14" fmla="*/ 6091332 h 6324848"/>
              <a:gd name="connsiteX15" fmla="*/ 3122677 w 5788255"/>
              <a:gd name="connsiteY15" fmla="*/ 6136048 h 6324848"/>
              <a:gd name="connsiteX16" fmla="*/ 3135097 w 5788255"/>
              <a:gd name="connsiteY16" fmla="*/ 6200637 h 6324848"/>
              <a:gd name="connsiteX17" fmla="*/ 3132612 w 5788255"/>
              <a:gd name="connsiteY17" fmla="*/ 6215543 h 6324848"/>
              <a:gd name="connsiteX18" fmla="*/ 3130130 w 5788255"/>
              <a:gd name="connsiteY18" fmla="*/ 6225481 h 6324848"/>
              <a:gd name="connsiteX19" fmla="*/ 3110253 w 5788255"/>
              <a:gd name="connsiteY19" fmla="*/ 6225481 h 6324848"/>
              <a:gd name="connsiteX20" fmla="*/ 3110253 w 5788255"/>
              <a:gd name="connsiteY20" fmla="*/ 6275165 h 6324848"/>
              <a:gd name="connsiteX21" fmla="*/ 3095351 w 5788255"/>
              <a:gd name="connsiteY21" fmla="*/ 6275165 h 6324848"/>
              <a:gd name="connsiteX22" fmla="*/ 3075475 w 5788255"/>
              <a:gd name="connsiteY22" fmla="*/ 6324848 h 6324848"/>
              <a:gd name="connsiteX23" fmla="*/ 3060570 w 5788255"/>
              <a:gd name="connsiteY23" fmla="*/ 6324848 h 6324848"/>
              <a:gd name="connsiteX24" fmla="*/ 3060570 w 5788255"/>
              <a:gd name="connsiteY24" fmla="*/ 6175794 h 6324848"/>
              <a:gd name="connsiteX25" fmla="*/ 3085413 w 5788255"/>
              <a:gd name="connsiteY25" fmla="*/ 6121143 h 6324848"/>
              <a:gd name="connsiteX26" fmla="*/ 3082928 w 5788255"/>
              <a:gd name="connsiteY26" fmla="*/ 6098784 h 6324848"/>
              <a:gd name="connsiteX27" fmla="*/ 3080446 w 5788255"/>
              <a:gd name="connsiteY27" fmla="*/ 6076426 h 6324848"/>
              <a:gd name="connsiteX28" fmla="*/ 3095351 w 5788255"/>
              <a:gd name="connsiteY28" fmla="*/ 6006866 h 6324848"/>
              <a:gd name="connsiteX29" fmla="*/ 3110253 w 5788255"/>
              <a:gd name="connsiteY29" fmla="*/ 6006866 h 6324848"/>
              <a:gd name="connsiteX30" fmla="*/ 3110253 w 5788255"/>
              <a:gd name="connsiteY30" fmla="*/ 5972088 h 6324848"/>
              <a:gd name="connsiteX31" fmla="*/ 3130130 w 5788255"/>
              <a:gd name="connsiteY31" fmla="*/ 5972088 h 6324848"/>
              <a:gd name="connsiteX32" fmla="*/ 3145035 w 5788255"/>
              <a:gd name="connsiteY32" fmla="*/ 5688884 h 6324848"/>
              <a:gd name="connsiteX33" fmla="*/ 3167393 w 5788255"/>
              <a:gd name="connsiteY33" fmla="*/ 5696337 h 6324848"/>
              <a:gd name="connsiteX34" fmla="*/ 3179813 w 5788255"/>
              <a:gd name="connsiteY34" fmla="*/ 5708760 h 6324848"/>
              <a:gd name="connsiteX35" fmla="*/ 3174846 w 5788255"/>
              <a:gd name="connsiteY35" fmla="*/ 5723666 h 6324848"/>
              <a:gd name="connsiteX36" fmla="*/ 3164908 w 5788255"/>
              <a:gd name="connsiteY36" fmla="*/ 5770864 h 6324848"/>
              <a:gd name="connsiteX37" fmla="*/ 3154973 w 5788255"/>
              <a:gd name="connsiteY37" fmla="*/ 5823033 h 6324848"/>
              <a:gd name="connsiteX38" fmla="*/ 3145035 w 5788255"/>
              <a:gd name="connsiteY38" fmla="*/ 5852844 h 6324848"/>
              <a:gd name="connsiteX39" fmla="*/ 3130130 w 5788255"/>
              <a:gd name="connsiteY39" fmla="*/ 5852844 h 6324848"/>
              <a:gd name="connsiteX40" fmla="*/ 3130130 w 5788255"/>
              <a:gd name="connsiteY40" fmla="*/ 5773350 h 6324848"/>
              <a:gd name="connsiteX41" fmla="*/ 3145035 w 5788255"/>
              <a:gd name="connsiteY41" fmla="*/ 5773350 h 6324848"/>
              <a:gd name="connsiteX42" fmla="*/ 2827053 w 5788255"/>
              <a:gd name="connsiteY42" fmla="*/ 5669011 h 6324848"/>
              <a:gd name="connsiteX43" fmla="*/ 2832020 w 5788255"/>
              <a:gd name="connsiteY43" fmla="*/ 5673979 h 6324848"/>
              <a:gd name="connsiteX44" fmla="*/ 2836991 w 5788255"/>
              <a:gd name="connsiteY44" fmla="*/ 5671497 h 6324848"/>
              <a:gd name="connsiteX45" fmla="*/ 2841959 w 5788255"/>
              <a:gd name="connsiteY45" fmla="*/ 5669011 h 6324848"/>
              <a:gd name="connsiteX46" fmla="*/ 2846926 w 5788255"/>
              <a:gd name="connsiteY46" fmla="*/ 5688884 h 6324848"/>
              <a:gd name="connsiteX47" fmla="*/ 2846926 w 5788255"/>
              <a:gd name="connsiteY47" fmla="*/ 5783288 h 6324848"/>
              <a:gd name="connsiteX48" fmla="*/ 2844444 w 5788255"/>
              <a:gd name="connsiteY48" fmla="*/ 5964635 h 6324848"/>
              <a:gd name="connsiteX49" fmla="*/ 2841959 w 5788255"/>
              <a:gd name="connsiteY49" fmla="*/ 6106237 h 6324848"/>
              <a:gd name="connsiteX50" fmla="*/ 2807180 w 5788255"/>
              <a:gd name="connsiteY50" fmla="*/ 6106237 h 6324848"/>
              <a:gd name="connsiteX51" fmla="*/ 2807180 w 5788255"/>
              <a:gd name="connsiteY51" fmla="*/ 6056553 h 6324848"/>
              <a:gd name="connsiteX52" fmla="*/ 2827053 w 5788255"/>
              <a:gd name="connsiteY52" fmla="*/ 6056553 h 6324848"/>
              <a:gd name="connsiteX53" fmla="*/ 2836991 w 5788255"/>
              <a:gd name="connsiteY53" fmla="*/ 6011837 h 6324848"/>
              <a:gd name="connsiteX54" fmla="*/ 2836991 w 5788255"/>
              <a:gd name="connsiteY54" fmla="*/ 5967121 h 6324848"/>
              <a:gd name="connsiteX55" fmla="*/ 2827053 w 5788255"/>
              <a:gd name="connsiteY55" fmla="*/ 5850362 h 6324848"/>
              <a:gd name="connsiteX56" fmla="*/ 2817115 w 5788255"/>
              <a:gd name="connsiteY56" fmla="*/ 5738571 h 6324848"/>
              <a:gd name="connsiteX57" fmla="*/ 2827053 w 5788255"/>
              <a:gd name="connsiteY57" fmla="*/ 5669011 h 6324848"/>
              <a:gd name="connsiteX58" fmla="*/ 2523976 w 5788255"/>
              <a:gd name="connsiteY58" fmla="*/ 5365935 h 6324848"/>
              <a:gd name="connsiteX59" fmla="*/ 2538882 w 5788255"/>
              <a:gd name="connsiteY59" fmla="*/ 5365935 h 6324848"/>
              <a:gd name="connsiteX60" fmla="*/ 2538882 w 5788255"/>
              <a:gd name="connsiteY60" fmla="*/ 5400717 h 6324848"/>
              <a:gd name="connsiteX61" fmla="*/ 2523976 w 5788255"/>
              <a:gd name="connsiteY61" fmla="*/ 5400717 h 6324848"/>
              <a:gd name="connsiteX62" fmla="*/ 2538882 w 5788255"/>
              <a:gd name="connsiteY62" fmla="*/ 5415622 h 6324848"/>
              <a:gd name="connsiteX63" fmla="*/ 2538882 w 5788255"/>
              <a:gd name="connsiteY63" fmla="*/ 5435495 h 6324848"/>
              <a:gd name="connsiteX64" fmla="*/ 2523976 w 5788255"/>
              <a:gd name="connsiteY64" fmla="*/ 5435495 h 6324848"/>
              <a:gd name="connsiteX65" fmla="*/ 2514042 w 5788255"/>
              <a:gd name="connsiteY65" fmla="*/ 5487664 h 6324848"/>
              <a:gd name="connsiteX66" fmla="*/ 2514042 w 5788255"/>
              <a:gd name="connsiteY66" fmla="*/ 5542315 h 6324848"/>
              <a:gd name="connsiteX67" fmla="*/ 2501618 w 5788255"/>
              <a:gd name="connsiteY67" fmla="*/ 5589517 h 6324848"/>
              <a:gd name="connsiteX68" fmla="*/ 2454420 w 5788255"/>
              <a:gd name="connsiteY68" fmla="*/ 5619328 h 6324848"/>
              <a:gd name="connsiteX69" fmla="*/ 2466840 w 5788255"/>
              <a:gd name="connsiteY69" fmla="*/ 5544800 h 6324848"/>
              <a:gd name="connsiteX70" fmla="*/ 2489198 w 5788255"/>
              <a:gd name="connsiteY70" fmla="*/ 5485179 h 6324848"/>
              <a:gd name="connsiteX71" fmla="*/ 2504103 w 5788255"/>
              <a:gd name="connsiteY71" fmla="*/ 5485179 h 6324848"/>
              <a:gd name="connsiteX72" fmla="*/ 2504103 w 5788255"/>
              <a:gd name="connsiteY72" fmla="*/ 5385811 h 6324848"/>
              <a:gd name="connsiteX73" fmla="*/ 2856864 w 5788255"/>
              <a:gd name="connsiteY73" fmla="*/ 5062862 h 6324848"/>
              <a:gd name="connsiteX74" fmla="*/ 2866802 w 5788255"/>
              <a:gd name="connsiteY74" fmla="*/ 5082735 h 6324848"/>
              <a:gd name="connsiteX75" fmla="*/ 2866802 w 5788255"/>
              <a:gd name="connsiteY75" fmla="*/ 5087702 h 6324848"/>
              <a:gd name="connsiteX76" fmla="*/ 2866802 w 5788255"/>
              <a:gd name="connsiteY76" fmla="*/ 5092669 h 6324848"/>
              <a:gd name="connsiteX77" fmla="*/ 2876737 w 5788255"/>
              <a:gd name="connsiteY77" fmla="*/ 5097640 h 6324848"/>
              <a:gd name="connsiteX78" fmla="*/ 2891642 w 5788255"/>
              <a:gd name="connsiteY78" fmla="*/ 5097640 h 6324848"/>
              <a:gd name="connsiteX79" fmla="*/ 2891642 w 5788255"/>
              <a:gd name="connsiteY79" fmla="*/ 5112546 h 6324848"/>
              <a:gd name="connsiteX80" fmla="*/ 2876737 w 5788255"/>
              <a:gd name="connsiteY80" fmla="*/ 5112546 h 6324848"/>
              <a:gd name="connsiteX81" fmla="*/ 2876737 w 5788255"/>
              <a:gd name="connsiteY81" fmla="*/ 5182102 h 6324848"/>
              <a:gd name="connsiteX82" fmla="*/ 2856864 w 5788255"/>
              <a:gd name="connsiteY82" fmla="*/ 5182102 h 6324848"/>
              <a:gd name="connsiteX83" fmla="*/ 2876737 w 5788255"/>
              <a:gd name="connsiteY83" fmla="*/ 5197008 h 6324848"/>
              <a:gd name="connsiteX84" fmla="*/ 2869284 w 5788255"/>
              <a:gd name="connsiteY84" fmla="*/ 5249177 h 6324848"/>
              <a:gd name="connsiteX85" fmla="*/ 2856864 w 5788255"/>
              <a:gd name="connsiteY85" fmla="*/ 5301346 h 6324848"/>
              <a:gd name="connsiteX86" fmla="*/ 2841959 w 5788255"/>
              <a:gd name="connsiteY86" fmla="*/ 5301346 h 6324848"/>
              <a:gd name="connsiteX87" fmla="*/ 2841959 w 5788255"/>
              <a:gd name="connsiteY87" fmla="*/ 5400717 h 6324848"/>
              <a:gd name="connsiteX88" fmla="*/ 2827053 w 5788255"/>
              <a:gd name="connsiteY88" fmla="*/ 5400717 h 6324848"/>
              <a:gd name="connsiteX89" fmla="*/ 2832020 w 5788255"/>
              <a:gd name="connsiteY89" fmla="*/ 5298860 h 6324848"/>
              <a:gd name="connsiteX90" fmla="*/ 2841959 w 5788255"/>
              <a:gd name="connsiteY90" fmla="*/ 5226818 h 6324848"/>
              <a:gd name="connsiteX91" fmla="*/ 2851897 w 5788255"/>
              <a:gd name="connsiteY91" fmla="*/ 5157262 h 6324848"/>
              <a:gd name="connsiteX92" fmla="*/ 2856864 w 5788255"/>
              <a:gd name="connsiteY92" fmla="*/ 5062862 h 6324848"/>
              <a:gd name="connsiteX93" fmla="*/ 472004 w 5788255"/>
              <a:gd name="connsiteY93" fmla="*/ 4675320 h 6324848"/>
              <a:gd name="connsiteX94" fmla="*/ 516720 w 5788255"/>
              <a:gd name="connsiteY94" fmla="*/ 4710098 h 6324848"/>
              <a:gd name="connsiteX95" fmla="*/ 539079 w 5788255"/>
              <a:gd name="connsiteY95" fmla="*/ 4705131 h 6324848"/>
              <a:gd name="connsiteX96" fmla="*/ 566404 w 5788255"/>
              <a:gd name="connsiteY96" fmla="*/ 4700163 h 6324848"/>
              <a:gd name="connsiteX97" fmla="*/ 618573 w 5788255"/>
              <a:gd name="connsiteY97" fmla="*/ 4725004 h 6324848"/>
              <a:gd name="connsiteX98" fmla="*/ 670742 w 5788255"/>
              <a:gd name="connsiteY98" fmla="*/ 4759785 h 6324848"/>
              <a:gd name="connsiteX99" fmla="*/ 670742 w 5788255"/>
              <a:gd name="connsiteY99" fmla="*/ 4779658 h 6324848"/>
              <a:gd name="connsiteX100" fmla="*/ 720426 w 5788255"/>
              <a:gd name="connsiteY100" fmla="*/ 4779658 h 6324848"/>
              <a:gd name="connsiteX101" fmla="*/ 742784 w 5788255"/>
              <a:gd name="connsiteY101" fmla="*/ 4816922 h 6324848"/>
              <a:gd name="connsiteX102" fmla="*/ 755208 w 5788255"/>
              <a:gd name="connsiteY102" fmla="*/ 4864123 h 6324848"/>
              <a:gd name="connsiteX103" fmla="*/ 770110 w 5788255"/>
              <a:gd name="connsiteY103" fmla="*/ 4864123 h 6324848"/>
              <a:gd name="connsiteX104" fmla="*/ 789986 w 5788255"/>
              <a:gd name="connsiteY104" fmla="*/ 4913807 h 6324848"/>
              <a:gd name="connsiteX105" fmla="*/ 834702 w 5788255"/>
              <a:gd name="connsiteY105" fmla="*/ 4956038 h 6324848"/>
              <a:gd name="connsiteX106" fmla="*/ 839670 w 5788255"/>
              <a:gd name="connsiteY106" fmla="*/ 5018145 h 6324848"/>
              <a:gd name="connsiteX107" fmla="*/ 824764 w 5788255"/>
              <a:gd name="connsiteY107" fmla="*/ 5149809 h 6324848"/>
              <a:gd name="connsiteX108" fmla="*/ 804892 w 5788255"/>
              <a:gd name="connsiteY108" fmla="*/ 5266567 h 6324848"/>
              <a:gd name="connsiteX109" fmla="*/ 789986 w 5788255"/>
              <a:gd name="connsiteY109" fmla="*/ 5266567 h 6324848"/>
              <a:gd name="connsiteX110" fmla="*/ 770110 w 5788255"/>
              <a:gd name="connsiteY110" fmla="*/ 5316251 h 6324848"/>
              <a:gd name="connsiteX111" fmla="*/ 740299 w 5788255"/>
              <a:gd name="connsiteY111" fmla="*/ 5331157 h 6324848"/>
              <a:gd name="connsiteX112" fmla="*/ 740299 w 5788255"/>
              <a:gd name="connsiteY112" fmla="*/ 5351029 h 6324848"/>
              <a:gd name="connsiteX113" fmla="*/ 705521 w 5788255"/>
              <a:gd name="connsiteY113" fmla="*/ 5351029 h 6324848"/>
              <a:gd name="connsiteX114" fmla="*/ 705521 w 5788255"/>
              <a:gd name="connsiteY114" fmla="*/ 5365935 h 6324848"/>
              <a:gd name="connsiteX115" fmla="*/ 660804 w 5788255"/>
              <a:gd name="connsiteY115" fmla="*/ 5405684 h 6324848"/>
              <a:gd name="connsiteX116" fmla="*/ 621059 w 5788255"/>
              <a:gd name="connsiteY116" fmla="*/ 5450400 h 6324848"/>
              <a:gd name="connsiteX117" fmla="*/ 521688 w 5788255"/>
              <a:gd name="connsiteY117" fmla="*/ 5470273 h 6324848"/>
              <a:gd name="connsiteX118" fmla="*/ 521688 w 5788255"/>
              <a:gd name="connsiteY118" fmla="*/ 5450400 h 6324848"/>
              <a:gd name="connsiteX119" fmla="*/ 501815 w 5788255"/>
              <a:gd name="connsiteY119" fmla="*/ 5450400 h 6324848"/>
              <a:gd name="connsiteX120" fmla="*/ 501815 w 5788255"/>
              <a:gd name="connsiteY120" fmla="*/ 5470273 h 6324848"/>
              <a:gd name="connsiteX121" fmla="*/ 452131 w 5788255"/>
              <a:gd name="connsiteY121" fmla="*/ 5470273 h 6324848"/>
              <a:gd name="connsiteX122" fmla="*/ 452131 w 5788255"/>
              <a:gd name="connsiteY122" fmla="*/ 5485179 h 6324848"/>
              <a:gd name="connsiteX123" fmla="*/ 422320 w 5788255"/>
              <a:gd name="connsiteY123" fmla="*/ 5490149 h 6324848"/>
              <a:gd name="connsiteX124" fmla="*/ 290657 w 5788255"/>
              <a:gd name="connsiteY124" fmla="*/ 5457853 h 6324848"/>
              <a:gd name="connsiteX125" fmla="*/ 218611 w 5788255"/>
              <a:gd name="connsiteY125" fmla="*/ 5385811 h 6324848"/>
              <a:gd name="connsiteX126" fmla="*/ 109306 w 5788255"/>
              <a:gd name="connsiteY126" fmla="*/ 5313766 h 6324848"/>
              <a:gd name="connsiteX127" fmla="*/ 64589 w 5788255"/>
              <a:gd name="connsiteY127" fmla="*/ 5132418 h 6324848"/>
              <a:gd name="connsiteX128" fmla="*/ 49684 w 5788255"/>
              <a:gd name="connsiteY128" fmla="*/ 5132418 h 6324848"/>
              <a:gd name="connsiteX129" fmla="*/ 49684 w 5788255"/>
              <a:gd name="connsiteY129" fmla="*/ 5112546 h 6324848"/>
              <a:gd name="connsiteX130" fmla="*/ 64589 w 5788255"/>
              <a:gd name="connsiteY130" fmla="*/ 5097640 h 6324848"/>
              <a:gd name="connsiteX131" fmla="*/ 49684 w 5788255"/>
              <a:gd name="connsiteY131" fmla="*/ 5097640 h 6324848"/>
              <a:gd name="connsiteX132" fmla="*/ 49684 w 5788255"/>
              <a:gd name="connsiteY132" fmla="*/ 4998269 h 6324848"/>
              <a:gd name="connsiteX133" fmla="*/ 64589 w 5788255"/>
              <a:gd name="connsiteY133" fmla="*/ 4998269 h 6324848"/>
              <a:gd name="connsiteX134" fmla="*/ 91918 w 5788255"/>
              <a:gd name="connsiteY134" fmla="*/ 4921260 h 6324848"/>
              <a:gd name="connsiteX135" fmla="*/ 114276 w 5788255"/>
              <a:gd name="connsiteY135" fmla="*/ 4844247 h 6324848"/>
              <a:gd name="connsiteX136" fmla="*/ 211158 w 5788255"/>
              <a:gd name="connsiteY136" fmla="*/ 4777173 h 6324848"/>
              <a:gd name="connsiteX137" fmla="*/ 283204 w 5788255"/>
              <a:gd name="connsiteY137" fmla="*/ 4734942 h 6324848"/>
              <a:gd name="connsiteX138" fmla="*/ 322949 w 5788255"/>
              <a:gd name="connsiteY138" fmla="*/ 4734942 h 6324848"/>
              <a:gd name="connsiteX139" fmla="*/ 367666 w 5788255"/>
              <a:gd name="connsiteY139" fmla="*/ 4729974 h 6324848"/>
              <a:gd name="connsiteX140" fmla="*/ 367666 w 5788255"/>
              <a:gd name="connsiteY140" fmla="*/ 4710098 h 6324848"/>
              <a:gd name="connsiteX141" fmla="*/ 417350 w 5788255"/>
              <a:gd name="connsiteY141" fmla="*/ 4710098 h 6324848"/>
              <a:gd name="connsiteX142" fmla="*/ 417350 w 5788255"/>
              <a:gd name="connsiteY142" fmla="*/ 4695193 h 6324848"/>
              <a:gd name="connsiteX143" fmla="*/ 472004 w 5788255"/>
              <a:gd name="connsiteY143" fmla="*/ 4675320 h 6324848"/>
              <a:gd name="connsiteX144" fmla="*/ 1361357 w 5788255"/>
              <a:gd name="connsiteY144" fmla="*/ 4407025 h 6324848"/>
              <a:gd name="connsiteX145" fmla="*/ 1361357 w 5788255"/>
              <a:gd name="connsiteY145" fmla="*/ 4426898 h 6324848"/>
              <a:gd name="connsiteX146" fmla="*/ 1326579 w 5788255"/>
              <a:gd name="connsiteY146" fmla="*/ 4441803 h 6324848"/>
              <a:gd name="connsiteX147" fmla="*/ 1311674 w 5788255"/>
              <a:gd name="connsiteY147" fmla="*/ 4491487 h 6324848"/>
              <a:gd name="connsiteX148" fmla="*/ 1261990 w 5788255"/>
              <a:gd name="connsiteY148" fmla="*/ 4491487 h 6324848"/>
              <a:gd name="connsiteX149" fmla="*/ 1261990 w 5788255"/>
              <a:gd name="connsiteY149" fmla="*/ 4511360 h 6324848"/>
              <a:gd name="connsiteX150" fmla="*/ 1212303 w 5788255"/>
              <a:gd name="connsiteY150" fmla="*/ 4526265 h 6324848"/>
              <a:gd name="connsiteX151" fmla="*/ 1212303 w 5788255"/>
              <a:gd name="connsiteY151" fmla="*/ 4491487 h 6324848"/>
              <a:gd name="connsiteX152" fmla="*/ 1261990 w 5788255"/>
              <a:gd name="connsiteY152" fmla="*/ 4476582 h 6324848"/>
              <a:gd name="connsiteX153" fmla="*/ 1261990 w 5788255"/>
              <a:gd name="connsiteY153" fmla="*/ 4456709 h 6324848"/>
              <a:gd name="connsiteX154" fmla="*/ 1361357 w 5788255"/>
              <a:gd name="connsiteY154" fmla="*/ 4407025 h 6324848"/>
              <a:gd name="connsiteX155" fmla="*/ 1376263 w 5788255"/>
              <a:gd name="connsiteY155" fmla="*/ 4372243 h 6324848"/>
              <a:gd name="connsiteX156" fmla="*/ 1411041 w 5788255"/>
              <a:gd name="connsiteY156" fmla="*/ 4372243 h 6324848"/>
              <a:gd name="connsiteX157" fmla="*/ 1398621 w 5788255"/>
              <a:gd name="connsiteY157" fmla="*/ 4394601 h 6324848"/>
              <a:gd name="connsiteX158" fmla="*/ 1376263 w 5788255"/>
              <a:gd name="connsiteY158" fmla="*/ 4411992 h 6324848"/>
              <a:gd name="connsiteX159" fmla="*/ 1361357 w 5788255"/>
              <a:gd name="connsiteY159" fmla="*/ 4407025 h 6324848"/>
              <a:gd name="connsiteX160" fmla="*/ 1376263 w 5788255"/>
              <a:gd name="connsiteY160" fmla="*/ 4372243 h 6324848"/>
              <a:gd name="connsiteX161" fmla="*/ 1565063 w 5788255"/>
              <a:gd name="connsiteY161" fmla="*/ 4257970 h 6324848"/>
              <a:gd name="connsiteX162" fmla="*/ 1565063 w 5788255"/>
              <a:gd name="connsiteY162" fmla="*/ 4287781 h 6324848"/>
              <a:gd name="connsiteX163" fmla="*/ 1488054 w 5788255"/>
              <a:gd name="connsiteY163" fmla="*/ 4332498 h 6324848"/>
              <a:gd name="connsiteX164" fmla="*/ 1411041 w 5788255"/>
              <a:gd name="connsiteY164" fmla="*/ 4372243 h 6324848"/>
              <a:gd name="connsiteX165" fmla="*/ 1411041 w 5788255"/>
              <a:gd name="connsiteY165" fmla="*/ 4342432 h 6324848"/>
              <a:gd name="connsiteX166" fmla="*/ 1488054 w 5788255"/>
              <a:gd name="connsiteY166" fmla="*/ 4297719 h 6324848"/>
              <a:gd name="connsiteX167" fmla="*/ 1565063 w 5788255"/>
              <a:gd name="connsiteY167" fmla="*/ 4257970 h 6324848"/>
              <a:gd name="connsiteX168" fmla="*/ 789986 w 5788255"/>
              <a:gd name="connsiteY168" fmla="*/ 3383522 h 6324848"/>
              <a:gd name="connsiteX169" fmla="*/ 909226 w 5788255"/>
              <a:gd name="connsiteY169" fmla="*/ 3383522 h 6324848"/>
              <a:gd name="connsiteX170" fmla="*/ 939037 w 5788255"/>
              <a:gd name="connsiteY170" fmla="*/ 3433206 h 6324848"/>
              <a:gd name="connsiteX171" fmla="*/ 909226 w 5788255"/>
              <a:gd name="connsiteY171" fmla="*/ 3433206 h 6324848"/>
              <a:gd name="connsiteX172" fmla="*/ 909226 w 5788255"/>
              <a:gd name="connsiteY172" fmla="*/ 3413333 h 6324848"/>
              <a:gd name="connsiteX173" fmla="*/ 889354 w 5788255"/>
              <a:gd name="connsiteY173" fmla="*/ 3413333 h 6324848"/>
              <a:gd name="connsiteX174" fmla="*/ 889354 w 5788255"/>
              <a:gd name="connsiteY174" fmla="*/ 3433206 h 6324848"/>
              <a:gd name="connsiteX175" fmla="*/ 824764 w 5788255"/>
              <a:gd name="connsiteY175" fmla="*/ 3433206 h 6324848"/>
              <a:gd name="connsiteX176" fmla="*/ 824764 w 5788255"/>
              <a:gd name="connsiteY176" fmla="*/ 3448112 h 6324848"/>
              <a:gd name="connsiteX177" fmla="*/ 720426 w 5788255"/>
              <a:gd name="connsiteY177" fmla="*/ 3448112 h 6324848"/>
              <a:gd name="connsiteX178" fmla="*/ 705521 w 5788255"/>
              <a:gd name="connsiteY178" fmla="*/ 3413333 h 6324848"/>
              <a:gd name="connsiteX179" fmla="*/ 720426 w 5788255"/>
              <a:gd name="connsiteY179" fmla="*/ 3413333 h 6324848"/>
              <a:gd name="connsiteX180" fmla="*/ 720426 w 5788255"/>
              <a:gd name="connsiteY180" fmla="*/ 3398428 h 6324848"/>
              <a:gd name="connsiteX181" fmla="*/ 789986 w 5788255"/>
              <a:gd name="connsiteY181" fmla="*/ 3398428 h 6324848"/>
              <a:gd name="connsiteX182" fmla="*/ 0 w 5788255"/>
              <a:gd name="connsiteY182" fmla="*/ 2827053 h 6324848"/>
              <a:gd name="connsiteX183" fmla="*/ 49684 w 5788255"/>
              <a:gd name="connsiteY183" fmla="*/ 2841958 h 6324848"/>
              <a:gd name="connsiteX184" fmla="*/ 49684 w 5788255"/>
              <a:gd name="connsiteY184" fmla="*/ 2861835 h 6324848"/>
              <a:gd name="connsiteX185" fmla="*/ 0 w 5788255"/>
              <a:gd name="connsiteY185" fmla="*/ 2861835 h 6324848"/>
              <a:gd name="connsiteX186" fmla="*/ 824764 w 5788255"/>
              <a:gd name="connsiteY186" fmla="*/ 2792275 h 6324848"/>
              <a:gd name="connsiteX187" fmla="*/ 894324 w 5788255"/>
              <a:gd name="connsiteY187" fmla="*/ 2807180 h 6324848"/>
              <a:gd name="connsiteX188" fmla="*/ 958913 w 5788255"/>
              <a:gd name="connsiteY188" fmla="*/ 2827053 h 6324848"/>
              <a:gd name="connsiteX189" fmla="*/ 958913 w 5788255"/>
              <a:gd name="connsiteY189" fmla="*/ 2841958 h 6324848"/>
              <a:gd name="connsiteX190" fmla="*/ 929102 w 5788255"/>
              <a:gd name="connsiteY190" fmla="*/ 2846929 h 6324848"/>
              <a:gd name="connsiteX191" fmla="*/ 889354 w 5788255"/>
              <a:gd name="connsiteY191" fmla="*/ 2846929 h 6324848"/>
              <a:gd name="connsiteX192" fmla="*/ 834702 w 5788255"/>
              <a:gd name="connsiteY192" fmla="*/ 2841958 h 6324848"/>
              <a:gd name="connsiteX193" fmla="*/ 804892 w 5788255"/>
              <a:gd name="connsiteY193" fmla="*/ 2827053 h 6324848"/>
              <a:gd name="connsiteX194" fmla="*/ 814826 w 5788255"/>
              <a:gd name="connsiteY194" fmla="*/ 2809666 h 6324848"/>
              <a:gd name="connsiteX195" fmla="*/ 824764 w 5788255"/>
              <a:gd name="connsiteY195" fmla="*/ 2792275 h 6324848"/>
              <a:gd name="connsiteX196" fmla="*/ 2553787 w 5788255"/>
              <a:gd name="connsiteY196" fmla="*/ 1917826 h 6324848"/>
              <a:gd name="connsiteX197" fmla="*/ 2588569 w 5788255"/>
              <a:gd name="connsiteY197" fmla="*/ 1917826 h 6324848"/>
              <a:gd name="connsiteX198" fmla="*/ 2598504 w 5788255"/>
              <a:gd name="connsiteY198" fmla="*/ 1960057 h 6324848"/>
              <a:gd name="connsiteX199" fmla="*/ 2608442 w 5788255"/>
              <a:gd name="connsiteY199" fmla="*/ 2002288 h 6324848"/>
              <a:gd name="connsiteX200" fmla="*/ 2588569 w 5788255"/>
              <a:gd name="connsiteY200" fmla="*/ 2002288 h 6324848"/>
              <a:gd name="connsiteX201" fmla="*/ 2588569 w 5788255"/>
              <a:gd name="connsiteY201" fmla="*/ 1982416 h 6324848"/>
              <a:gd name="connsiteX202" fmla="*/ 2553787 w 5788255"/>
              <a:gd name="connsiteY202" fmla="*/ 1917826 h 6324848"/>
              <a:gd name="connsiteX203" fmla="*/ 2285493 w 5788255"/>
              <a:gd name="connsiteY203" fmla="*/ 1783677 h 6324848"/>
              <a:gd name="connsiteX204" fmla="*/ 2335176 w 5788255"/>
              <a:gd name="connsiteY204" fmla="*/ 1783677 h 6324848"/>
              <a:gd name="connsiteX205" fmla="*/ 2347596 w 5788255"/>
              <a:gd name="connsiteY205" fmla="*/ 1808521 h 6324848"/>
              <a:gd name="connsiteX206" fmla="*/ 2355049 w 5788255"/>
              <a:gd name="connsiteY206" fmla="*/ 1833361 h 6324848"/>
              <a:gd name="connsiteX207" fmla="*/ 2394798 w 5788255"/>
              <a:gd name="connsiteY207" fmla="*/ 1818456 h 6324848"/>
              <a:gd name="connsiteX208" fmla="*/ 2439514 w 5788255"/>
              <a:gd name="connsiteY208" fmla="*/ 1850752 h 6324848"/>
              <a:gd name="connsiteX209" fmla="*/ 2454420 w 5788255"/>
              <a:gd name="connsiteY209" fmla="*/ 1917826 h 6324848"/>
              <a:gd name="connsiteX210" fmla="*/ 2419638 w 5788255"/>
              <a:gd name="connsiteY210" fmla="*/ 1917826 h 6324848"/>
              <a:gd name="connsiteX211" fmla="*/ 2439514 w 5788255"/>
              <a:gd name="connsiteY211" fmla="*/ 2017194 h 6324848"/>
              <a:gd name="connsiteX212" fmla="*/ 2419638 w 5788255"/>
              <a:gd name="connsiteY212" fmla="*/ 2017194 h 6324848"/>
              <a:gd name="connsiteX213" fmla="*/ 2414671 w 5788255"/>
              <a:gd name="connsiteY213" fmla="*/ 2007259 h 6324848"/>
              <a:gd name="connsiteX214" fmla="*/ 2389831 w 5788255"/>
              <a:gd name="connsiteY214" fmla="*/ 1979930 h 6324848"/>
              <a:gd name="connsiteX215" fmla="*/ 2350082 w 5788255"/>
              <a:gd name="connsiteY215" fmla="*/ 1917826 h 6324848"/>
              <a:gd name="connsiteX216" fmla="*/ 2310332 w 5788255"/>
              <a:gd name="connsiteY216" fmla="*/ 1845785 h 6324848"/>
              <a:gd name="connsiteX217" fmla="*/ 2285493 w 5788255"/>
              <a:gd name="connsiteY217" fmla="*/ 1783677 h 6324848"/>
              <a:gd name="connsiteX218" fmla="*/ 2454420 w 5788255"/>
              <a:gd name="connsiteY218" fmla="*/ 1714117 h 6324848"/>
              <a:gd name="connsiteX219" fmla="*/ 2474293 w 5788255"/>
              <a:gd name="connsiteY219" fmla="*/ 1714117 h 6324848"/>
              <a:gd name="connsiteX220" fmla="*/ 2474293 w 5788255"/>
              <a:gd name="connsiteY220" fmla="*/ 1733994 h 6324848"/>
              <a:gd name="connsiteX221" fmla="*/ 2491683 w 5788255"/>
              <a:gd name="connsiteY221" fmla="*/ 1761319 h 6324848"/>
              <a:gd name="connsiteX222" fmla="*/ 2516524 w 5788255"/>
              <a:gd name="connsiteY222" fmla="*/ 1806036 h 6324848"/>
              <a:gd name="connsiteX223" fmla="*/ 2538882 w 5788255"/>
              <a:gd name="connsiteY223" fmla="*/ 1848267 h 6324848"/>
              <a:gd name="connsiteX224" fmla="*/ 2553787 w 5788255"/>
              <a:gd name="connsiteY224" fmla="*/ 1868143 h 6324848"/>
              <a:gd name="connsiteX225" fmla="*/ 2553787 w 5788255"/>
              <a:gd name="connsiteY225" fmla="*/ 1883045 h 6324848"/>
              <a:gd name="connsiteX226" fmla="*/ 2523976 w 5788255"/>
              <a:gd name="connsiteY226" fmla="*/ 1883045 h 6324848"/>
              <a:gd name="connsiteX227" fmla="*/ 2486713 w 5788255"/>
              <a:gd name="connsiteY227" fmla="*/ 1803550 h 6324848"/>
              <a:gd name="connsiteX228" fmla="*/ 2454420 w 5788255"/>
              <a:gd name="connsiteY228" fmla="*/ 1714117 h 6324848"/>
              <a:gd name="connsiteX229" fmla="*/ 2404733 w 5788255"/>
              <a:gd name="connsiteY229" fmla="*/ 1629656 h 6324848"/>
              <a:gd name="connsiteX230" fmla="*/ 2449452 w 5788255"/>
              <a:gd name="connsiteY230" fmla="*/ 1652014 h 6324848"/>
              <a:gd name="connsiteX231" fmla="*/ 2454420 w 5788255"/>
              <a:gd name="connsiteY231" fmla="*/ 1714117 h 6324848"/>
              <a:gd name="connsiteX232" fmla="*/ 2439514 w 5788255"/>
              <a:gd name="connsiteY232" fmla="*/ 1714117 h 6324848"/>
              <a:gd name="connsiteX233" fmla="*/ 2417156 w 5788255"/>
              <a:gd name="connsiteY233" fmla="*/ 1684307 h 6324848"/>
              <a:gd name="connsiteX234" fmla="*/ 2404733 w 5788255"/>
              <a:gd name="connsiteY234" fmla="*/ 1629656 h 6324848"/>
              <a:gd name="connsiteX235" fmla="*/ 1733991 w 5788255"/>
              <a:gd name="connsiteY235" fmla="*/ 1311674 h 6324848"/>
              <a:gd name="connsiteX236" fmla="*/ 1763801 w 5788255"/>
              <a:gd name="connsiteY236" fmla="*/ 1311674 h 6324848"/>
              <a:gd name="connsiteX237" fmla="*/ 1763801 w 5788255"/>
              <a:gd name="connsiteY237" fmla="*/ 1411045 h 6324848"/>
              <a:gd name="connsiteX238" fmla="*/ 1748899 w 5788255"/>
              <a:gd name="connsiteY238" fmla="*/ 1411045 h 6324848"/>
              <a:gd name="connsiteX239" fmla="*/ 1748899 w 5788255"/>
              <a:gd name="connsiteY239" fmla="*/ 1381234 h 6324848"/>
              <a:gd name="connsiteX240" fmla="*/ 1733991 w 5788255"/>
              <a:gd name="connsiteY240" fmla="*/ 1381234 h 6324848"/>
              <a:gd name="connsiteX241" fmla="*/ 551499 w 5788255"/>
              <a:gd name="connsiteY241" fmla="*/ 804891 h 6324848"/>
              <a:gd name="connsiteX242" fmla="*/ 606153 w 5788255"/>
              <a:gd name="connsiteY242" fmla="*/ 804891 h 6324848"/>
              <a:gd name="connsiteX243" fmla="*/ 700553 w 5788255"/>
              <a:gd name="connsiteY243" fmla="*/ 879419 h 6324848"/>
              <a:gd name="connsiteX244" fmla="*/ 770110 w 5788255"/>
              <a:gd name="connsiteY244" fmla="*/ 973819 h 6324848"/>
              <a:gd name="connsiteX245" fmla="*/ 812344 w 5788255"/>
              <a:gd name="connsiteY245" fmla="*/ 991210 h 6324848"/>
              <a:gd name="connsiteX246" fmla="*/ 829732 w 5788255"/>
              <a:gd name="connsiteY246" fmla="*/ 1011082 h 6324848"/>
              <a:gd name="connsiteX247" fmla="*/ 837184 w 5788255"/>
              <a:gd name="connsiteY247" fmla="*/ 1040893 h 6324848"/>
              <a:gd name="connsiteX248" fmla="*/ 854575 w 5788255"/>
              <a:gd name="connsiteY248" fmla="*/ 1078157 h 6324848"/>
              <a:gd name="connsiteX249" fmla="*/ 874448 w 5788255"/>
              <a:gd name="connsiteY249" fmla="*/ 1078157 h 6324848"/>
              <a:gd name="connsiteX250" fmla="*/ 894324 w 5788255"/>
              <a:gd name="connsiteY250" fmla="*/ 1107968 h 6324848"/>
              <a:gd name="connsiteX251" fmla="*/ 909226 w 5788255"/>
              <a:gd name="connsiteY251" fmla="*/ 1142746 h 6324848"/>
              <a:gd name="connsiteX252" fmla="*/ 939037 w 5788255"/>
              <a:gd name="connsiteY252" fmla="*/ 1142746 h 6324848"/>
              <a:gd name="connsiteX253" fmla="*/ 939037 w 5788255"/>
              <a:gd name="connsiteY253" fmla="*/ 1177525 h 6324848"/>
              <a:gd name="connsiteX254" fmla="*/ 1025988 w 5788255"/>
              <a:gd name="connsiteY254" fmla="*/ 1237146 h 6324848"/>
              <a:gd name="connsiteX255" fmla="*/ 1107968 w 5788255"/>
              <a:gd name="connsiteY255" fmla="*/ 1296768 h 6324848"/>
              <a:gd name="connsiteX256" fmla="*/ 1107968 w 5788255"/>
              <a:gd name="connsiteY256" fmla="*/ 1326579 h 6324848"/>
              <a:gd name="connsiteX257" fmla="*/ 1175039 w 5788255"/>
              <a:gd name="connsiteY257" fmla="*/ 1381234 h 6324848"/>
              <a:gd name="connsiteX258" fmla="*/ 1227208 w 5788255"/>
              <a:gd name="connsiteY258" fmla="*/ 1445823 h 6324848"/>
              <a:gd name="connsiteX259" fmla="*/ 1261990 w 5788255"/>
              <a:gd name="connsiteY259" fmla="*/ 1445823 h 6324848"/>
              <a:gd name="connsiteX260" fmla="*/ 1301736 w 5788255"/>
              <a:gd name="connsiteY260" fmla="*/ 1505445 h 6324848"/>
              <a:gd name="connsiteX261" fmla="*/ 1346452 w 5788255"/>
              <a:gd name="connsiteY261" fmla="*/ 1565066 h 6324848"/>
              <a:gd name="connsiteX262" fmla="*/ 1396136 w 5788255"/>
              <a:gd name="connsiteY262" fmla="*/ 1565066 h 6324848"/>
              <a:gd name="connsiteX263" fmla="*/ 1396136 w 5788255"/>
              <a:gd name="connsiteY263" fmla="*/ 1545190 h 6324848"/>
              <a:gd name="connsiteX264" fmla="*/ 1445823 w 5788255"/>
              <a:gd name="connsiteY264" fmla="*/ 1545190 h 6324848"/>
              <a:gd name="connsiteX265" fmla="*/ 1428432 w 5788255"/>
              <a:gd name="connsiteY265" fmla="*/ 1589907 h 6324848"/>
              <a:gd name="connsiteX266" fmla="*/ 1411041 w 5788255"/>
              <a:gd name="connsiteY266" fmla="*/ 1629656 h 6324848"/>
              <a:gd name="connsiteX267" fmla="*/ 1500474 w 5788255"/>
              <a:gd name="connsiteY267" fmla="*/ 1706665 h 6324848"/>
              <a:gd name="connsiteX268" fmla="*/ 1555128 w 5788255"/>
              <a:gd name="connsiteY268" fmla="*/ 1778710 h 6324848"/>
              <a:gd name="connsiteX269" fmla="*/ 1552643 w 5788255"/>
              <a:gd name="connsiteY269" fmla="*/ 1791130 h 6324848"/>
              <a:gd name="connsiteX270" fmla="*/ 1550158 w 5788255"/>
              <a:gd name="connsiteY270" fmla="*/ 1798583 h 6324848"/>
              <a:gd name="connsiteX271" fmla="*/ 1594874 w 5788255"/>
              <a:gd name="connsiteY271" fmla="*/ 1818456 h 6324848"/>
              <a:gd name="connsiteX272" fmla="*/ 1594874 w 5788255"/>
              <a:gd name="connsiteY272" fmla="*/ 1848267 h 6324848"/>
              <a:gd name="connsiteX273" fmla="*/ 1639590 w 5788255"/>
              <a:gd name="connsiteY273" fmla="*/ 1865657 h 6324848"/>
              <a:gd name="connsiteX274" fmla="*/ 1679339 w 5788255"/>
              <a:gd name="connsiteY274" fmla="*/ 1883045 h 6324848"/>
              <a:gd name="connsiteX275" fmla="*/ 1679339 w 5788255"/>
              <a:gd name="connsiteY275" fmla="*/ 1917826 h 6324848"/>
              <a:gd name="connsiteX276" fmla="*/ 1753867 w 5788255"/>
              <a:gd name="connsiteY276" fmla="*/ 1957572 h 6324848"/>
              <a:gd name="connsiteX277" fmla="*/ 1798583 w 5788255"/>
              <a:gd name="connsiteY277" fmla="*/ 1987383 h 6324848"/>
              <a:gd name="connsiteX278" fmla="*/ 1806036 w 5788255"/>
              <a:gd name="connsiteY278" fmla="*/ 1984901 h 6324848"/>
              <a:gd name="connsiteX279" fmla="*/ 1813489 w 5788255"/>
              <a:gd name="connsiteY279" fmla="*/ 1982416 h 6324848"/>
              <a:gd name="connsiteX280" fmla="*/ 1813489 w 5788255"/>
              <a:gd name="connsiteY280" fmla="*/ 1967510 h 6324848"/>
              <a:gd name="connsiteX281" fmla="*/ 1873110 w 5788255"/>
              <a:gd name="connsiteY281" fmla="*/ 1945152 h 6324848"/>
              <a:gd name="connsiteX282" fmla="*/ 1888016 w 5788255"/>
              <a:gd name="connsiteY282" fmla="*/ 1917826 h 6324848"/>
              <a:gd name="connsiteX283" fmla="*/ 1880563 w 5788255"/>
              <a:gd name="connsiteY283" fmla="*/ 1880563 h 6324848"/>
              <a:gd name="connsiteX284" fmla="*/ 1873110 w 5788255"/>
              <a:gd name="connsiteY284" fmla="*/ 1833361 h 6324848"/>
              <a:gd name="connsiteX285" fmla="*/ 1883045 w 5788255"/>
              <a:gd name="connsiteY285" fmla="*/ 1783677 h 6324848"/>
              <a:gd name="connsiteX286" fmla="*/ 1897951 w 5788255"/>
              <a:gd name="connsiteY286" fmla="*/ 1783677 h 6324848"/>
              <a:gd name="connsiteX287" fmla="*/ 1937699 w 5788255"/>
              <a:gd name="connsiteY287" fmla="*/ 1714117 h 6324848"/>
              <a:gd name="connsiteX288" fmla="*/ 1982416 w 5788255"/>
              <a:gd name="connsiteY288" fmla="*/ 1699212 h 6324848"/>
              <a:gd name="connsiteX289" fmla="*/ 1982416 w 5788255"/>
              <a:gd name="connsiteY289" fmla="*/ 1714117 h 6324848"/>
              <a:gd name="connsiteX290" fmla="*/ 2009741 w 5788255"/>
              <a:gd name="connsiteY290" fmla="*/ 1724056 h 6324848"/>
              <a:gd name="connsiteX291" fmla="*/ 2032099 w 5788255"/>
              <a:gd name="connsiteY291" fmla="*/ 1733994 h 6324848"/>
              <a:gd name="connsiteX292" fmla="*/ 2032099 w 5788255"/>
              <a:gd name="connsiteY292" fmla="*/ 1743928 h 6324848"/>
              <a:gd name="connsiteX293" fmla="*/ 2081783 w 5788255"/>
              <a:gd name="connsiteY293" fmla="*/ 1766287 h 6324848"/>
              <a:gd name="connsiteX294" fmla="*/ 2116565 w 5788255"/>
              <a:gd name="connsiteY294" fmla="*/ 1858205 h 6324848"/>
              <a:gd name="connsiteX295" fmla="*/ 2099174 w 5788255"/>
              <a:gd name="connsiteY295" fmla="*/ 1917826 h 6324848"/>
              <a:gd name="connsiteX296" fmla="*/ 2081783 w 5788255"/>
              <a:gd name="connsiteY296" fmla="*/ 1987383 h 6324848"/>
              <a:gd name="connsiteX297" fmla="*/ 2114080 w 5788255"/>
              <a:gd name="connsiteY297" fmla="*/ 2089236 h 6324848"/>
              <a:gd name="connsiteX298" fmla="*/ 2260649 w 5788255"/>
              <a:gd name="connsiteY298" fmla="*/ 2126500 h 6324848"/>
              <a:gd name="connsiteX299" fmla="*/ 2305365 w 5788255"/>
              <a:gd name="connsiteY299" fmla="*/ 2121532 h 6324848"/>
              <a:gd name="connsiteX300" fmla="*/ 2305365 w 5788255"/>
              <a:gd name="connsiteY300" fmla="*/ 2101659 h 6324848"/>
              <a:gd name="connsiteX301" fmla="*/ 2335176 w 5788255"/>
              <a:gd name="connsiteY301" fmla="*/ 2114079 h 6324848"/>
              <a:gd name="connsiteX302" fmla="*/ 2379892 w 5788255"/>
              <a:gd name="connsiteY302" fmla="*/ 2126500 h 6324848"/>
              <a:gd name="connsiteX303" fmla="*/ 2461872 w 5788255"/>
              <a:gd name="connsiteY303" fmla="*/ 2111594 h 6324848"/>
              <a:gd name="connsiteX304" fmla="*/ 2523976 w 5788255"/>
              <a:gd name="connsiteY304" fmla="*/ 2086754 h 6324848"/>
              <a:gd name="connsiteX305" fmla="*/ 2509071 w 5788255"/>
              <a:gd name="connsiteY305" fmla="*/ 2064396 h 6324848"/>
              <a:gd name="connsiteX306" fmla="*/ 2499136 w 5788255"/>
              <a:gd name="connsiteY306" fmla="*/ 2037070 h 6324848"/>
              <a:gd name="connsiteX307" fmla="*/ 2504103 w 5788255"/>
              <a:gd name="connsiteY307" fmla="*/ 2017194 h 6324848"/>
              <a:gd name="connsiteX308" fmla="*/ 2523976 w 5788255"/>
              <a:gd name="connsiteY308" fmla="*/ 2017194 h 6324848"/>
              <a:gd name="connsiteX309" fmla="*/ 2541367 w 5788255"/>
              <a:gd name="connsiteY309" fmla="*/ 2059429 h 6324848"/>
              <a:gd name="connsiteX310" fmla="*/ 2588569 w 5788255"/>
              <a:gd name="connsiteY310" fmla="*/ 2066881 h 6324848"/>
              <a:gd name="connsiteX311" fmla="*/ 2600989 w 5788255"/>
              <a:gd name="connsiteY311" fmla="*/ 2059429 h 6324848"/>
              <a:gd name="connsiteX312" fmla="*/ 2623347 w 5788255"/>
              <a:gd name="connsiteY312" fmla="*/ 2051976 h 6324848"/>
              <a:gd name="connsiteX313" fmla="*/ 2615895 w 5788255"/>
              <a:gd name="connsiteY313" fmla="*/ 2027132 h 6324848"/>
              <a:gd name="connsiteX314" fmla="*/ 2608442 w 5788255"/>
              <a:gd name="connsiteY314" fmla="*/ 2002288 h 6324848"/>
              <a:gd name="connsiteX315" fmla="*/ 2623347 w 5788255"/>
              <a:gd name="connsiteY315" fmla="*/ 2002288 h 6324848"/>
              <a:gd name="connsiteX316" fmla="*/ 2643220 w 5788255"/>
              <a:gd name="connsiteY316" fmla="*/ 2032099 h 6324848"/>
              <a:gd name="connsiteX317" fmla="*/ 2712780 w 5788255"/>
              <a:gd name="connsiteY317" fmla="*/ 1974963 h 6324848"/>
              <a:gd name="connsiteX318" fmla="*/ 2764949 w 5788255"/>
              <a:gd name="connsiteY318" fmla="*/ 1838332 h 6324848"/>
              <a:gd name="connsiteX319" fmla="*/ 2802209 w 5788255"/>
              <a:gd name="connsiteY319" fmla="*/ 1676854 h 6324848"/>
              <a:gd name="connsiteX320" fmla="*/ 2827053 w 5788255"/>
              <a:gd name="connsiteY320" fmla="*/ 1545190 h 6324848"/>
              <a:gd name="connsiteX321" fmla="*/ 2879222 w 5788255"/>
              <a:gd name="connsiteY321" fmla="*/ 1522832 h 6324848"/>
              <a:gd name="connsiteX322" fmla="*/ 2926424 w 5788255"/>
              <a:gd name="connsiteY322" fmla="*/ 1495507 h 6324848"/>
              <a:gd name="connsiteX323" fmla="*/ 2918971 w 5788255"/>
              <a:gd name="connsiteY323" fmla="*/ 1418497 h 6324848"/>
              <a:gd name="connsiteX324" fmla="*/ 2911515 w 5788255"/>
              <a:gd name="connsiteY324" fmla="*/ 1326579 h 6324848"/>
              <a:gd name="connsiteX325" fmla="*/ 2891642 w 5788255"/>
              <a:gd name="connsiteY325" fmla="*/ 1326579 h 6324848"/>
              <a:gd name="connsiteX326" fmla="*/ 2891642 w 5788255"/>
              <a:gd name="connsiteY326" fmla="*/ 1212306 h 6324848"/>
              <a:gd name="connsiteX327" fmla="*/ 2874255 w 5788255"/>
              <a:gd name="connsiteY327" fmla="*/ 1202368 h 6324848"/>
              <a:gd name="connsiteX328" fmla="*/ 2856864 w 5788255"/>
              <a:gd name="connsiteY328" fmla="*/ 1192430 h 6324848"/>
              <a:gd name="connsiteX329" fmla="*/ 2856864 w 5788255"/>
              <a:gd name="connsiteY329" fmla="*/ 1177525 h 6324848"/>
              <a:gd name="connsiteX330" fmla="*/ 2876737 w 5788255"/>
              <a:gd name="connsiteY330" fmla="*/ 1177525 h 6324848"/>
              <a:gd name="connsiteX331" fmla="*/ 2876737 w 5788255"/>
              <a:gd name="connsiteY331" fmla="*/ 1058281 h 6324848"/>
              <a:gd name="connsiteX332" fmla="*/ 2891642 w 5788255"/>
              <a:gd name="connsiteY332" fmla="*/ 1058281 h 6324848"/>
              <a:gd name="connsiteX333" fmla="*/ 2891642 w 5788255"/>
              <a:gd name="connsiteY333" fmla="*/ 1078157 h 6324848"/>
              <a:gd name="connsiteX334" fmla="*/ 2914000 w 5788255"/>
              <a:gd name="connsiteY334" fmla="*/ 1132808 h 6324848"/>
              <a:gd name="connsiteX335" fmla="*/ 2926424 w 5788255"/>
              <a:gd name="connsiteY335" fmla="*/ 1202368 h 6324848"/>
              <a:gd name="connsiteX336" fmla="*/ 2918971 w 5788255"/>
              <a:gd name="connsiteY336" fmla="*/ 1217273 h 6324848"/>
              <a:gd name="connsiteX337" fmla="*/ 2911515 w 5788255"/>
              <a:gd name="connsiteY337" fmla="*/ 1242117 h 6324848"/>
              <a:gd name="connsiteX338" fmla="*/ 2926424 w 5788255"/>
              <a:gd name="connsiteY338" fmla="*/ 1242117 h 6324848"/>
              <a:gd name="connsiteX339" fmla="*/ 2933877 w 5788255"/>
              <a:gd name="connsiteY339" fmla="*/ 1284348 h 6324848"/>
              <a:gd name="connsiteX340" fmla="*/ 2936359 w 5788255"/>
              <a:gd name="connsiteY340" fmla="*/ 1316641 h 6324848"/>
              <a:gd name="connsiteX341" fmla="*/ 2933877 w 5788255"/>
              <a:gd name="connsiteY341" fmla="*/ 1343970 h 6324848"/>
              <a:gd name="connsiteX342" fmla="*/ 2931391 w 5788255"/>
              <a:gd name="connsiteY342" fmla="*/ 1366328 h 6324848"/>
              <a:gd name="connsiteX343" fmla="*/ 2961202 w 5788255"/>
              <a:gd name="connsiteY343" fmla="*/ 1445823 h 6324848"/>
              <a:gd name="connsiteX344" fmla="*/ 2961202 w 5788255"/>
              <a:gd name="connsiteY344" fmla="*/ 1460728 h 6324848"/>
              <a:gd name="connsiteX345" fmla="*/ 3065540 w 5788255"/>
              <a:gd name="connsiteY345" fmla="*/ 1510412 h 6324848"/>
              <a:gd name="connsiteX346" fmla="*/ 3095351 w 5788255"/>
              <a:gd name="connsiteY346" fmla="*/ 1614750 h 6324848"/>
              <a:gd name="connsiteX347" fmla="*/ 3130130 w 5788255"/>
              <a:gd name="connsiteY347" fmla="*/ 1614750 h 6324848"/>
              <a:gd name="connsiteX348" fmla="*/ 3130130 w 5788255"/>
              <a:gd name="connsiteY348" fmla="*/ 1649528 h 6324848"/>
              <a:gd name="connsiteX349" fmla="*/ 3179813 w 5788255"/>
              <a:gd name="connsiteY349" fmla="*/ 1664434 h 6324848"/>
              <a:gd name="connsiteX350" fmla="*/ 3179813 w 5788255"/>
              <a:gd name="connsiteY350" fmla="*/ 1684307 h 6324848"/>
              <a:gd name="connsiteX351" fmla="*/ 3214592 w 5788255"/>
              <a:gd name="connsiteY351" fmla="*/ 1684307 h 6324848"/>
              <a:gd name="connsiteX352" fmla="*/ 3214592 w 5788255"/>
              <a:gd name="connsiteY352" fmla="*/ 1699212 h 6324848"/>
              <a:gd name="connsiteX353" fmla="*/ 3244403 w 5788255"/>
              <a:gd name="connsiteY353" fmla="*/ 1704183 h 6324848"/>
              <a:gd name="connsiteX354" fmla="*/ 3286637 w 5788255"/>
              <a:gd name="connsiteY354" fmla="*/ 1694245 h 6324848"/>
              <a:gd name="connsiteX355" fmla="*/ 3328868 w 5788255"/>
              <a:gd name="connsiteY355" fmla="*/ 1684307 h 6324848"/>
              <a:gd name="connsiteX356" fmla="*/ 3328868 w 5788255"/>
              <a:gd name="connsiteY356" fmla="*/ 1699212 h 6324848"/>
              <a:gd name="connsiteX357" fmla="*/ 3358679 w 5788255"/>
              <a:gd name="connsiteY357" fmla="*/ 1694245 h 6324848"/>
              <a:gd name="connsiteX358" fmla="*/ 3363646 w 5788255"/>
              <a:gd name="connsiteY358" fmla="*/ 1684307 h 6324848"/>
              <a:gd name="connsiteX359" fmla="*/ 3497795 w 5788255"/>
              <a:gd name="connsiteY359" fmla="*/ 1699212 h 6324848"/>
              <a:gd name="connsiteX360" fmla="*/ 3497795 w 5788255"/>
              <a:gd name="connsiteY360" fmla="*/ 1733994 h 6324848"/>
              <a:gd name="connsiteX361" fmla="*/ 3554932 w 5788255"/>
              <a:gd name="connsiteY361" fmla="*/ 1793615 h 6324848"/>
              <a:gd name="connsiteX362" fmla="*/ 3582257 w 5788255"/>
              <a:gd name="connsiteY362" fmla="*/ 1848267 h 6324848"/>
              <a:gd name="connsiteX363" fmla="*/ 3617039 w 5788255"/>
              <a:gd name="connsiteY363" fmla="*/ 1848267 h 6324848"/>
              <a:gd name="connsiteX364" fmla="*/ 3631944 w 5788255"/>
              <a:gd name="connsiteY364" fmla="*/ 1883045 h 6324848"/>
              <a:gd name="connsiteX365" fmla="*/ 3666723 w 5788255"/>
              <a:gd name="connsiteY365" fmla="*/ 1883045 h 6324848"/>
              <a:gd name="connsiteX366" fmla="*/ 3666723 w 5788255"/>
              <a:gd name="connsiteY366" fmla="*/ 1902921 h 6324848"/>
              <a:gd name="connsiteX367" fmla="*/ 3716406 w 5788255"/>
              <a:gd name="connsiteY367" fmla="*/ 1902921 h 6324848"/>
              <a:gd name="connsiteX368" fmla="*/ 3716406 w 5788255"/>
              <a:gd name="connsiteY368" fmla="*/ 1917826 h 6324848"/>
              <a:gd name="connsiteX369" fmla="*/ 3751185 w 5788255"/>
              <a:gd name="connsiteY369" fmla="*/ 1925279 h 6324848"/>
              <a:gd name="connsiteX370" fmla="*/ 3785966 w 5788255"/>
              <a:gd name="connsiteY370" fmla="*/ 1932732 h 6324848"/>
              <a:gd name="connsiteX371" fmla="*/ 3785966 w 5788255"/>
              <a:gd name="connsiteY371" fmla="*/ 1952605 h 6324848"/>
              <a:gd name="connsiteX372" fmla="*/ 3820745 w 5788255"/>
              <a:gd name="connsiteY372" fmla="*/ 1952605 h 6324848"/>
              <a:gd name="connsiteX373" fmla="*/ 3820745 w 5788255"/>
              <a:gd name="connsiteY373" fmla="*/ 1967510 h 6324848"/>
              <a:gd name="connsiteX374" fmla="*/ 3870428 w 5788255"/>
              <a:gd name="connsiteY374" fmla="*/ 1967510 h 6324848"/>
              <a:gd name="connsiteX375" fmla="*/ 3870428 w 5788255"/>
              <a:gd name="connsiteY375" fmla="*/ 1982416 h 6324848"/>
              <a:gd name="connsiteX376" fmla="*/ 3952408 w 5788255"/>
              <a:gd name="connsiteY376" fmla="*/ 2054458 h 6324848"/>
              <a:gd name="connsiteX377" fmla="*/ 4054261 w 5788255"/>
              <a:gd name="connsiteY377" fmla="*/ 2171216 h 6324848"/>
              <a:gd name="connsiteX378" fmla="*/ 4069167 w 5788255"/>
              <a:gd name="connsiteY378" fmla="*/ 2171216 h 6324848"/>
              <a:gd name="connsiteX379" fmla="*/ 4086558 w 5788255"/>
              <a:gd name="connsiteY379" fmla="*/ 2245743 h 6324848"/>
              <a:gd name="connsiteX380" fmla="*/ 4103948 w 5788255"/>
              <a:gd name="connsiteY380" fmla="*/ 2320271 h 6324848"/>
              <a:gd name="connsiteX381" fmla="*/ 4138727 w 5788255"/>
              <a:gd name="connsiteY381" fmla="*/ 2320271 h 6324848"/>
              <a:gd name="connsiteX382" fmla="*/ 4138727 w 5788255"/>
              <a:gd name="connsiteY382" fmla="*/ 2369954 h 6324848"/>
              <a:gd name="connsiteX383" fmla="*/ 4153632 w 5788255"/>
              <a:gd name="connsiteY383" fmla="*/ 2369954 h 6324848"/>
              <a:gd name="connsiteX384" fmla="*/ 4153632 w 5788255"/>
              <a:gd name="connsiteY384" fmla="*/ 2389830 h 6324848"/>
              <a:gd name="connsiteX385" fmla="*/ 4223192 w 5788255"/>
              <a:gd name="connsiteY385" fmla="*/ 2389830 h 6324848"/>
              <a:gd name="connsiteX386" fmla="*/ 4223192 w 5788255"/>
              <a:gd name="connsiteY386" fmla="*/ 2404736 h 6324848"/>
              <a:gd name="connsiteX387" fmla="*/ 4282811 w 5788255"/>
              <a:gd name="connsiteY387" fmla="*/ 2424609 h 6324848"/>
              <a:gd name="connsiteX388" fmla="*/ 4320074 w 5788255"/>
              <a:gd name="connsiteY388" fmla="*/ 2442000 h 6324848"/>
              <a:gd name="connsiteX389" fmla="*/ 4337465 w 5788255"/>
              <a:gd name="connsiteY389" fmla="*/ 2479263 h 6324848"/>
              <a:gd name="connsiteX390" fmla="*/ 4342432 w 5788255"/>
              <a:gd name="connsiteY390" fmla="*/ 2558758 h 6324848"/>
              <a:gd name="connsiteX391" fmla="*/ 4295234 w 5788255"/>
              <a:gd name="connsiteY391" fmla="*/ 2615895 h 6324848"/>
              <a:gd name="connsiteX392" fmla="*/ 4287778 w 5788255"/>
              <a:gd name="connsiteY392" fmla="*/ 2707813 h 6324848"/>
              <a:gd name="connsiteX393" fmla="*/ 4310140 w 5788255"/>
              <a:gd name="connsiteY393" fmla="*/ 2735138 h 6324848"/>
              <a:gd name="connsiteX394" fmla="*/ 4322560 w 5788255"/>
              <a:gd name="connsiteY394" fmla="*/ 2757496 h 6324848"/>
              <a:gd name="connsiteX395" fmla="*/ 4357338 w 5788255"/>
              <a:gd name="connsiteY395" fmla="*/ 2757496 h 6324848"/>
              <a:gd name="connsiteX396" fmla="*/ 4392116 w 5788255"/>
              <a:gd name="connsiteY396" fmla="*/ 2792275 h 6324848"/>
              <a:gd name="connsiteX397" fmla="*/ 4392116 w 5788255"/>
              <a:gd name="connsiteY397" fmla="*/ 2827053 h 6324848"/>
              <a:gd name="connsiteX398" fmla="*/ 4421931 w 5788255"/>
              <a:gd name="connsiteY398" fmla="*/ 2841958 h 6324848"/>
              <a:gd name="connsiteX399" fmla="*/ 4421931 w 5788255"/>
              <a:gd name="connsiteY399" fmla="*/ 2891642 h 6324848"/>
              <a:gd name="connsiteX400" fmla="*/ 4441803 w 5788255"/>
              <a:gd name="connsiteY400" fmla="*/ 2891642 h 6324848"/>
              <a:gd name="connsiteX401" fmla="*/ 4441803 w 5788255"/>
              <a:gd name="connsiteY401" fmla="*/ 3010886 h 6324848"/>
              <a:gd name="connsiteX402" fmla="*/ 4456709 w 5788255"/>
              <a:gd name="connsiteY402" fmla="*/ 3010886 h 6324848"/>
              <a:gd name="connsiteX403" fmla="*/ 4501425 w 5788255"/>
              <a:gd name="connsiteY403" fmla="*/ 3045668 h 6324848"/>
              <a:gd name="connsiteX404" fmla="*/ 4536203 w 5788255"/>
              <a:gd name="connsiteY404" fmla="*/ 3030762 h 6324848"/>
              <a:gd name="connsiteX405" fmla="*/ 4575949 w 5788255"/>
              <a:gd name="connsiteY405" fmla="*/ 3015857 h 6324848"/>
              <a:gd name="connsiteX406" fmla="*/ 4610731 w 5788255"/>
              <a:gd name="connsiteY406" fmla="*/ 3025792 h 6324848"/>
              <a:gd name="connsiteX407" fmla="*/ 4610731 w 5788255"/>
              <a:gd name="connsiteY407" fmla="*/ 3045668 h 6324848"/>
              <a:gd name="connsiteX408" fmla="*/ 4476582 w 5788255"/>
              <a:gd name="connsiteY408" fmla="*/ 3060573 h 6324848"/>
              <a:gd name="connsiteX409" fmla="*/ 4456709 w 5788255"/>
              <a:gd name="connsiteY409" fmla="*/ 3164908 h 6324848"/>
              <a:gd name="connsiteX410" fmla="*/ 4446771 w 5788255"/>
              <a:gd name="connsiteY410" fmla="*/ 3249373 h 6324848"/>
              <a:gd name="connsiteX411" fmla="*/ 4449256 w 5788255"/>
              <a:gd name="connsiteY411" fmla="*/ 3286637 h 6324848"/>
              <a:gd name="connsiteX412" fmla="*/ 4456709 w 5788255"/>
              <a:gd name="connsiteY412" fmla="*/ 3328868 h 6324848"/>
              <a:gd name="connsiteX413" fmla="*/ 4491487 w 5788255"/>
              <a:gd name="connsiteY413" fmla="*/ 3328868 h 6324848"/>
              <a:gd name="connsiteX414" fmla="*/ 4508878 w 5788255"/>
              <a:gd name="connsiteY414" fmla="*/ 3376070 h 6324848"/>
              <a:gd name="connsiteX415" fmla="*/ 4526265 w 5788255"/>
              <a:gd name="connsiteY415" fmla="*/ 3433206 h 6324848"/>
              <a:gd name="connsiteX416" fmla="*/ 4506393 w 5788255"/>
              <a:gd name="connsiteY416" fmla="*/ 3450597 h 6324848"/>
              <a:gd name="connsiteX417" fmla="*/ 4491487 w 5788255"/>
              <a:gd name="connsiteY417" fmla="*/ 3467984 h 6324848"/>
              <a:gd name="connsiteX418" fmla="*/ 4456709 w 5788255"/>
              <a:gd name="connsiteY418" fmla="*/ 3467984 h 6324848"/>
              <a:gd name="connsiteX419" fmla="*/ 4456709 w 5788255"/>
              <a:gd name="connsiteY419" fmla="*/ 3482890 h 6324848"/>
              <a:gd name="connsiteX420" fmla="*/ 4421931 w 5788255"/>
              <a:gd name="connsiteY420" fmla="*/ 3482890 h 6324848"/>
              <a:gd name="connsiteX421" fmla="*/ 4392116 w 5788255"/>
              <a:gd name="connsiteY421" fmla="*/ 3517671 h 6324848"/>
              <a:gd name="connsiteX422" fmla="*/ 4392116 w 5788255"/>
              <a:gd name="connsiteY422" fmla="*/ 3547479 h 6324848"/>
              <a:gd name="connsiteX423" fmla="*/ 4372243 w 5788255"/>
              <a:gd name="connsiteY423" fmla="*/ 3547479 h 6324848"/>
              <a:gd name="connsiteX424" fmla="*/ 4389634 w 5788255"/>
              <a:gd name="connsiteY424" fmla="*/ 3689081 h 6324848"/>
              <a:gd name="connsiteX425" fmla="*/ 4407025 w 5788255"/>
              <a:gd name="connsiteY425" fmla="*/ 3835650 h 6324848"/>
              <a:gd name="connsiteX426" fmla="*/ 4444285 w 5788255"/>
              <a:gd name="connsiteY426" fmla="*/ 3840621 h 6324848"/>
              <a:gd name="connsiteX427" fmla="*/ 4476582 w 5788255"/>
              <a:gd name="connsiteY427" fmla="*/ 3850556 h 6324848"/>
              <a:gd name="connsiteX428" fmla="*/ 4476582 w 5788255"/>
              <a:gd name="connsiteY428" fmla="*/ 3870432 h 6324848"/>
              <a:gd name="connsiteX429" fmla="*/ 4441803 w 5788255"/>
              <a:gd name="connsiteY429" fmla="*/ 3870432 h 6324848"/>
              <a:gd name="connsiteX430" fmla="*/ 4441803 w 5788255"/>
              <a:gd name="connsiteY430" fmla="*/ 3850556 h 6324848"/>
              <a:gd name="connsiteX431" fmla="*/ 4372243 w 5788255"/>
              <a:gd name="connsiteY431" fmla="*/ 3850556 h 6324848"/>
              <a:gd name="connsiteX432" fmla="*/ 4372243 w 5788255"/>
              <a:gd name="connsiteY432" fmla="*/ 3969799 h 6324848"/>
              <a:gd name="connsiteX433" fmla="*/ 4392116 w 5788255"/>
              <a:gd name="connsiteY433" fmla="*/ 3969799 h 6324848"/>
              <a:gd name="connsiteX434" fmla="*/ 4392116 w 5788255"/>
              <a:gd name="connsiteY434" fmla="*/ 4004577 h 6324848"/>
              <a:gd name="connsiteX435" fmla="*/ 4407025 w 5788255"/>
              <a:gd name="connsiteY435" fmla="*/ 4004577 h 6324848"/>
              <a:gd name="connsiteX436" fmla="*/ 4407025 w 5788255"/>
              <a:gd name="connsiteY436" fmla="*/ 4103948 h 6324848"/>
              <a:gd name="connsiteX437" fmla="*/ 4424413 w 5788255"/>
              <a:gd name="connsiteY437" fmla="*/ 4111401 h 6324848"/>
              <a:gd name="connsiteX438" fmla="*/ 4441803 w 5788255"/>
              <a:gd name="connsiteY438" fmla="*/ 4123821 h 6324848"/>
              <a:gd name="connsiteX439" fmla="*/ 4441803 w 5788255"/>
              <a:gd name="connsiteY439" fmla="*/ 4153632 h 6324848"/>
              <a:gd name="connsiteX440" fmla="*/ 4456709 w 5788255"/>
              <a:gd name="connsiteY440" fmla="*/ 4153632 h 6324848"/>
              <a:gd name="connsiteX441" fmla="*/ 4486520 w 5788255"/>
              <a:gd name="connsiteY441" fmla="*/ 4193381 h 6324848"/>
              <a:gd name="connsiteX442" fmla="*/ 4506393 w 5788255"/>
              <a:gd name="connsiteY442" fmla="*/ 4238098 h 6324848"/>
              <a:gd name="connsiteX443" fmla="*/ 4541171 w 5788255"/>
              <a:gd name="connsiteY443" fmla="*/ 4238098 h 6324848"/>
              <a:gd name="connsiteX444" fmla="*/ 4563529 w 5788255"/>
              <a:gd name="connsiteY444" fmla="*/ 4272876 h 6324848"/>
              <a:gd name="connsiteX445" fmla="*/ 4585887 w 5788255"/>
              <a:gd name="connsiteY445" fmla="*/ 4290263 h 6324848"/>
              <a:gd name="connsiteX446" fmla="*/ 4605763 w 5788255"/>
              <a:gd name="connsiteY446" fmla="*/ 4307654 h 6324848"/>
              <a:gd name="connsiteX447" fmla="*/ 4625636 w 5788255"/>
              <a:gd name="connsiteY447" fmla="*/ 4342432 h 6324848"/>
              <a:gd name="connsiteX448" fmla="*/ 4660414 w 5788255"/>
              <a:gd name="connsiteY448" fmla="*/ 4342432 h 6324848"/>
              <a:gd name="connsiteX449" fmla="*/ 4675320 w 5788255"/>
              <a:gd name="connsiteY449" fmla="*/ 4372243 h 6324848"/>
              <a:gd name="connsiteX450" fmla="*/ 4710098 w 5788255"/>
              <a:gd name="connsiteY450" fmla="*/ 4372243 h 6324848"/>
              <a:gd name="connsiteX451" fmla="*/ 4710098 w 5788255"/>
              <a:gd name="connsiteY451" fmla="*/ 4392120 h 6324848"/>
              <a:gd name="connsiteX452" fmla="*/ 4774687 w 5788255"/>
              <a:gd name="connsiteY452" fmla="*/ 4421930 h 6324848"/>
              <a:gd name="connsiteX453" fmla="*/ 4844247 w 5788255"/>
              <a:gd name="connsiteY453" fmla="*/ 4441803 h 6324848"/>
              <a:gd name="connsiteX454" fmla="*/ 4844247 w 5788255"/>
              <a:gd name="connsiteY454" fmla="*/ 4476582 h 6324848"/>
              <a:gd name="connsiteX455" fmla="*/ 4975911 w 5788255"/>
              <a:gd name="connsiteY455" fmla="*/ 4521298 h 6324848"/>
              <a:gd name="connsiteX456" fmla="*/ 5082735 w 5788255"/>
              <a:gd name="connsiteY456" fmla="*/ 4590858 h 6324848"/>
              <a:gd name="connsiteX457" fmla="*/ 5112542 w 5788255"/>
              <a:gd name="connsiteY457" fmla="*/ 4590858 h 6324848"/>
              <a:gd name="connsiteX458" fmla="*/ 5174649 w 5788255"/>
              <a:gd name="connsiteY458" fmla="*/ 4667867 h 6324848"/>
              <a:gd name="connsiteX459" fmla="*/ 5266568 w 5788255"/>
              <a:gd name="connsiteY459" fmla="*/ 4710098 h 6324848"/>
              <a:gd name="connsiteX460" fmla="*/ 5318737 w 5788255"/>
              <a:gd name="connsiteY460" fmla="*/ 4767238 h 6324848"/>
              <a:gd name="connsiteX461" fmla="*/ 5383326 w 5788255"/>
              <a:gd name="connsiteY461" fmla="*/ 4789596 h 6324848"/>
              <a:gd name="connsiteX462" fmla="*/ 5442944 w 5788255"/>
              <a:gd name="connsiteY462" fmla="*/ 4814436 h 6324848"/>
              <a:gd name="connsiteX463" fmla="*/ 5485179 w 5788255"/>
              <a:gd name="connsiteY463" fmla="*/ 4879029 h 6324848"/>
              <a:gd name="connsiteX464" fmla="*/ 5534862 w 5788255"/>
              <a:gd name="connsiteY464" fmla="*/ 4879029 h 6324848"/>
              <a:gd name="connsiteX465" fmla="*/ 5609390 w 5788255"/>
              <a:gd name="connsiteY465" fmla="*/ 4965976 h 6324848"/>
              <a:gd name="connsiteX466" fmla="*/ 5691370 w 5788255"/>
              <a:gd name="connsiteY466" fmla="*/ 5033051 h 6324848"/>
              <a:gd name="connsiteX467" fmla="*/ 5758444 w 5788255"/>
              <a:gd name="connsiteY467" fmla="*/ 5117513 h 6324848"/>
              <a:gd name="connsiteX468" fmla="*/ 5788255 w 5788255"/>
              <a:gd name="connsiteY468" fmla="*/ 5251662 h 6324848"/>
              <a:gd name="connsiteX469" fmla="*/ 5738568 w 5788255"/>
              <a:gd name="connsiteY469" fmla="*/ 5298860 h 6324848"/>
              <a:gd name="connsiteX470" fmla="*/ 5629266 w 5788255"/>
              <a:gd name="connsiteY470" fmla="*/ 5326189 h 6324848"/>
              <a:gd name="connsiteX471" fmla="*/ 5584550 w 5788255"/>
              <a:gd name="connsiteY471" fmla="*/ 5323704 h 6324848"/>
              <a:gd name="connsiteX472" fmla="*/ 5549768 w 5788255"/>
              <a:gd name="connsiteY472" fmla="*/ 5281473 h 6324848"/>
              <a:gd name="connsiteX473" fmla="*/ 5519957 w 5788255"/>
              <a:gd name="connsiteY473" fmla="*/ 5281473 h 6324848"/>
              <a:gd name="connsiteX474" fmla="*/ 5519957 w 5788255"/>
              <a:gd name="connsiteY474" fmla="*/ 5266567 h 6324848"/>
              <a:gd name="connsiteX475" fmla="*/ 5465306 w 5788255"/>
              <a:gd name="connsiteY475" fmla="*/ 5266567 h 6324848"/>
              <a:gd name="connsiteX476" fmla="*/ 5465306 w 5788255"/>
              <a:gd name="connsiteY476" fmla="*/ 5251662 h 6324848"/>
              <a:gd name="connsiteX477" fmla="*/ 5433010 w 5788255"/>
              <a:gd name="connsiteY477" fmla="*/ 5239242 h 6324848"/>
              <a:gd name="connsiteX478" fmla="*/ 5400713 w 5788255"/>
              <a:gd name="connsiteY478" fmla="*/ 5231789 h 6324848"/>
              <a:gd name="connsiteX479" fmla="*/ 5400713 w 5788255"/>
              <a:gd name="connsiteY479" fmla="*/ 5216884 h 6324848"/>
              <a:gd name="connsiteX480" fmla="*/ 5365935 w 5788255"/>
              <a:gd name="connsiteY480" fmla="*/ 5216884 h 6324848"/>
              <a:gd name="connsiteX481" fmla="*/ 5331157 w 5788255"/>
              <a:gd name="connsiteY481" fmla="*/ 5167197 h 6324848"/>
              <a:gd name="connsiteX482" fmla="*/ 5301346 w 5788255"/>
              <a:gd name="connsiteY482" fmla="*/ 5167197 h 6324848"/>
              <a:gd name="connsiteX483" fmla="*/ 5281473 w 5788255"/>
              <a:gd name="connsiteY483" fmla="*/ 5132418 h 6324848"/>
              <a:gd name="connsiteX484" fmla="*/ 5246695 w 5788255"/>
              <a:gd name="connsiteY484" fmla="*/ 5132418 h 6324848"/>
              <a:gd name="connsiteX485" fmla="*/ 5197008 w 5788255"/>
              <a:gd name="connsiteY485" fmla="*/ 5062862 h 6324848"/>
              <a:gd name="connsiteX486" fmla="*/ 5162229 w 5788255"/>
              <a:gd name="connsiteY486" fmla="*/ 5047956 h 6324848"/>
              <a:gd name="connsiteX487" fmla="*/ 5162229 w 5788255"/>
              <a:gd name="connsiteY487" fmla="*/ 5013175 h 6324848"/>
              <a:gd name="connsiteX488" fmla="*/ 5132418 w 5788255"/>
              <a:gd name="connsiteY488" fmla="*/ 4998269 h 6324848"/>
              <a:gd name="connsiteX489" fmla="*/ 5132418 w 5788255"/>
              <a:gd name="connsiteY489" fmla="*/ 4978396 h 6324848"/>
              <a:gd name="connsiteX490" fmla="*/ 5097640 w 5788255"/>
              <a:gd name="connsiteY490" fmla="*/ 4978396 h 6324848"/>
              <a:gd name="connsiteX491" fmla="*/ 5015660 w 5788255"/>
              <a:gd name="connsiteY491" fmla="*/ 4824374 h 6324848"/>
              <a:gd name="connsiteX492" fmla="*/ 4893931 w 5788255"/>
              <a:gd name="connsiteY492" fmla="*/ 4712583 h 6324848"/>
              <a:gd name="connsiteX493" fmla="*/ 4777173 w 5788255"/>
              <a:gd name="connsiteY493" fmla="*/ 4640542 h 6324848"/>
              <a:gd name="connsiteX494" fmla="*/ 4710098 w 5788255"/>
              <a:gd name="connsiteY494" fmla="*/ 4610731 h 6324848"/>
              <a:gd name="connsiteX495" fmla="*/ 4710098 w 5788255"/>
              <a:gd name="connsiteY495" fmla="*/ 4590858 h 6324848"/>
              <a:gd name="connsiteX496" fmla="*/ 4680287 w 5788255"/>
              <a:gd name="connsiteY496" fmla="*/ 4573467 h 6324848"/>
              <a:gd name="connsiteX497" fmla="*/ 4640542 w 5788255"/>
              <a:gd name="connsiteY497" fmla="*/ 4561047 h 6324848"/>
              <a:gd name="connsiteX498" fmla="*/ 4640542 w 5788255"/>
              <a:gd name="connsiteY498" fmla="*/ 4526265 h 6324848"/>
              <a:gd name="connsiteX499" fmla="*/ 4623151 w 5788255"/>
              <a:gd name="connsiteY499" fmla="*/ 4508878 h 6324848"/>
              <a:gd name="connsiteX500" fmla="*/ 4610731 w 5788255"/>
              <a:gd name="connsiteY500" fmla="*/ 4491487 h 6324848"/>
              <a:gd name="connsiteX501" fmla="*/ 4575949 w 5788255"/>
              <a:gd name="connsiteY501" fmla="*/ 4491487 h 6324848"/>
              <a:gd name="connsiteX502" fmla="*/ 4558562 w 5788255"/>
              <a:gd name="connsiteY502" fmla="*/ 4466647 h 6324848"/>
              <a:gd name="connsiteX503" fmla="*/ 4541171 w 5788255"/>
              <a:gd name="connsiteY503" fmla="*/ 4441803 h 6324848"/>
              <a:gd name="connsiteX504" fmla="*/ 4491487 w 5788255"/>
              <a:gd name="connsiteY504" fmla="*/ 4441803 h 6324848"/>
              <a:gd name="connsiteX505" fmla="*/ 4459191 w 5788255"/>
              <a:gd name="connsiteY505" fmla="*/ 4409507 h 6324848"/>
              <a:gd name="connsiteX506" fmla="*/ 4424413 w 5788255"/>
              <a:gd name="connsiteY506" fmla="*/ 4399572 h 6324848"/>
              <a:gd name="connsiteX507" fmla="*/ 4389634 w 5788255"/>
              <a:gd name="connsiteY507" fmla="*/ 4389634 h 6324848"/>
              <a:gd name="connsiteX508" fmla="*/ 4357338 w 5788255"/>
              <a:gd name="connsiteY508" fmla="*/ 4357338 h 6324848"/>
              <a:gd name="connsiteX509" fmla="*/ 4322560 w 5788255"/>
              <a:gd name="connsiteY509" fmla="*/ 4357338 h 6324848"/>
              <a:gd name="connsiteX510" fmla="*/ 4322560 w 5788255"/>
              <a:gd name="connsiteY510" fmla="*/ 4342432 h 6324848"/>
              <a:gd name="connsiteX511" fmla="*/ 4257970 w 5788255"/>
              <a:gd name="connsiteY511" fmla="*/ 4312621 h 6324848"/>
              <a:gd name="connsiteX512" fmla="*/ 4173505 w 5788255"/>
              <a:gd name="connsiteY512" fmla="*/ 4307654 h 6324848"/>
              <a:gd name="connsiteX513" fmla="*/ 4173505 w 5788255"/>
              <a:gd name="connsiteY513" fmla="*/ 4287781 h 6324848"/>
              <a:gd name="connsiteX514" fmla="*/ 4153632 w 5788255"/>
              <a:gd name="connsiteY514" fmla="*/ 4287781 h 6324848"/>
              <a:gd name="connsiteX515" fmla="*/ 4153632 w 5788255"/>
              <a:gd name="connsiteY515" fmla="*/ 4307654 h 6324848"/>
              <a:gd name="connsiteX516" fmla="*/ 4094010 w 5788255"/>
              <a:gd name="connsiteY516" fmla="*/ 4315107 h 6324848"/>
              <a:gd name="connsiteX517" fmla="*/ 4039356 w 5788255"/>
              <a:gd name="connsiteY517" fmla="*/ 4322560 h 6324848"/>
              <a:gd name="connsiteX518" fmla="*/ 4039356 w 5788255"/>
              <a:gd name="connsiteY518" fmla="*/ 4342432 h 6324848"/>
              <a:gd name="connsiteX519" fmla="*/ 4019483 w 5788255"/>
              <a:gd name="connsiteY519" fmla="*/ 4342432 h 6324848"/>
              <a:gd name="connsiteX520" fmla="*/ 4019483 w 5788255"/>
              <a:gd name="connsiteY520" fmla="*/ 4407025 h 6324848"/>
              <a:gd name="connsiteX521" fmla="*/ 4046809 w 5788255"/>
              <a:gd name="connsiteY521" fmla="*/ 4429383 h 6324848"/>
              <a:gd name="connsiteX522" fmla="*/ 4054261 w 5788255"/>
              <a:gd name="connsiteY522" fmla="*/ 4476582 h 6324848"/>
              <a:gd name="connsiteX523" fmla="*/ 4039356 w 5788255"/>
              <a:gd name="connsiteY523" fmla="*/ 4476582 h 6324848"/>
              <a:gd name="connsiteX524" fmla="*/ 4039356 w 5788255"/>
              <a:gd name="connsiteY524" fmla="*/ 4491487 h 6324848"/>
              <a:gd name="connsiteX525" fmla="*/ 3999610 w 5788255"/>
              <a:gd name="connsiteY525" fmla="*/ 4454223 h 6324848"/>
              <a:gd name="connsiteX526" fmla="*/ 3974767 w 5788255"/>
              <a:gd name="connsiteY526" fmla="*/ 4409507 h 6324848"/>
              <a:gd name="connsiteX527" fmla="*/ 3935018 w 5788255"/>
              <a:gd name="connsiteY527" fmla="*/ 4367276 h 6324848"/>
              <a:gd name="connsiteX528" fmla="*/ 3850556 w 5788255"/>
              <a:gd name="connsiteY528" fmla="*/ 4342432 h 6324848"/>
              <a:gd name="connsiteX529" fmla="*/ 3820745 w 5788255"/>
              <a:gd name="connsiteY529" fmla="*/ 4369761 h 6324848"/>
              <a:gd name="connsiteX530" fmla="*/ 3800872 w 5788255"/>
              <a:gd name="connsiteY530" fmla="*/ 4392120 h 6324848"/>
              <a:gd name="connsiteX531" fmla="*/ 3800872 w 5788255"/>
              <a:gd name="connsiteY531" fmla="*/ 4456709 h 6324848"/>
              <a:gd name="connsiteX532" fmla="*/ 3785966 w 5788255"/>
              <a:gd name="connsiteY532" fmla="*/ 4456709 h 6324848"/>
              <a:gd name="connsiteX533" fmla="*/ 3785966 w 5788255"/>
              <a:gd name="connsiteY533" fmla="*/ 4491487 h 6324848"/>
              <a:gd name="connsiteX534" fmla="*/ 3766090 w 5788255"/>
              <a:gd name="connsiteY534" fmla="*/ 4491487 h 6324848"/>
              <a:gd name="connsiteX535" fmla="*/ 3761123 w 5788255"/>
              <a:gd name="connsiteY535" fmla="*/ 4521298 h 6324848"/>
              <a:gd name="connsiteX536" fmla="*/ 3776028 w 5788255"/>
              <a:gd name="connsiteY536" fmla="*/ 4580920 h 6324848"/>
              <a:gd name="connsiteX537" fmla="*/ 3800872 w 5788255"/>
              <a:gd name="connsiteY537" fmla="*/ 4625636 h 6324848"/>
              <a:gd name="connsiteX538" fmla="*/ 3800872 w 5788255"/>
              <a:gd name="connsiteY538" fmla="*/ 4729974 h 6324848"/>
              <a:gd name="connsiteX539" fmla="*/ 3766090 w 5788255"/>
              <a:gd name="connsiteY539" fmla="*/ 4729974 h 6324848"/>
              <a:gd name="connsiteX540" fmla="*/ 3766090 w 5788255"/>
              <a:gd name="connsiteY540" fmla="*/ 4744880 h 6324848"/>
              <a:gd name="connsiteX541" fmla="*/ 3751185 w 5788255"/>
              <a:gd name="connsiteY541" fmla="*/ 4744880 h 6324848"/>
              <a:gd name="connsiteX542" fmla="*/ 3751185 w 5788255"/>
              <a:gd name="connsiteY542" fmla="*/ 4729974 h 6324848"/>
              <a:gd name="connsiteX543" fmla="*/ 3649332 w 5788255"/>
              <a:gd name="connsiteY543" fmla="*/ 4737427 h 6324848"/>
              <a:gd name="connsiteX544" fmla="*/ 3547479 w 5788255"/>
              <a:gd name="connsiteY544" fmla="*/ 4744880 h 6324848"/>
              <a:gd name="connsiteX545" fmla="*/ 3557417 w 5788255"/>
              <a:gd name="connsiteY545" fmla="*/ 4879029 h 6324848"/>
              <a:gd name="connsiteX546" fmla="*/ 3567355 w 5788255"/>
              <a:gd name="connsiteY546" fmla="*/ 5013175 h 6324848"/>
              <a:gd name="connsiteX547" fmla="*/ 3515186 w 5788255"/>
              <a:gd name="connsiteY547" fmla="*/ 5020627 h 6324848"/>
              <a:gd name="connsiteX548" fmla="*/ 3463017 w 5788255"/>
              <a:gd name="connsiteY548" fmla="*/ 5033051 h 6324848"/>
              <a:gd name="connsiteX549" fmla="*/ 3463017 w 5788255"/>
              <a:gd name="connsiteY549" fmla="*/ 5013175 h 6324848"/>
              <a:gd name="connsiteX550" fmla="*/ 3398428 w 5788255"/>
              <a:gd name="connsiteY550" fmla="*/ 4968458 h 6324848"/>
              <a:gd name="connsiteX551" fmla="*/ 3348741 w 5788255"/>
              <a:gd name="connsiteY551" fmla="*/ 4913807 h 6324848"/>
              <a:gd name="connsiteX552" fmla="*/ 3348741 w 5788255"/>
              <a:gd name="connsiteY552" fmla="*/ 4893934 h 6324848"/>
              <a:gd name="connsiteX553" fmla="*/ 3299057 w 5788255"/>
              <a:gd name="connsiteY553" fmla="*/ 4893934 h 6324848"/>
              <a:gd name="connsiteX554" fmla="*/ 3266761 w 5788255"/>
              <a:gd name="connsiteY554" fmla="*/ 4921260 h 6324848"/>
              <a:gd name="connsiteX555" fmla="*/ 3244403 w 5788255"/>
              <a:gd name="connsiteY555" fmla="*/ 4963491 h 6324848"/>
              <a:gd name="connsiteX556" fmla="*/ 3229500 w 5788255"/>
              <a:gd name="connsiteY556" fmla="*/ 4963491 h 6324848"/>
              <a:gd name="connsiteX557" fmla="*/ 3229500 w 5788255"/>
              <a:gd name="connsiteY557" fmla="*/ 5062862 h 6324848"/>
              <a:gd name="connsiteX558" fmla="*/ 3194719 w 5788255"/>
              <a:gd name="connsiteY558" fmla="*/ 5062862 h 6324848"/>
              <a:gd name="connsiteX559" fmla="*/ 3214592 w 5788255"/>
              <a:gd name="connsiteY559" fmla="*/ 4898902 h 6324848"/>
              <a:gd name="connsiteX560" fmla="*/ 3244403 w 5788255"/>
              <a:gd name="connsiteY560" fmla="*/ 4744880 h 6324848"/>
              <a:gd name="connsiteX561" fmla="*/ 3177331 w 5788255"/>
              <a:gd name="connsiteY561" fmla="*/ 4712583 h 6324848"/>
              <a:gd name="connsiteX562" fmla="*/ 3115224 w 5788255"/>
              <a:gd name="connsiteY562" fmla="*/ 4690225 h 6324848"/>
              <a:gd name="connsiteX563" fmla="*/ 2978593 w 5788255"/>
              <a:gd name="connsiteY563" fmla="*/ 4747362 h 6324848"/>
              <a:gd name="connsiteX564" fmla="*/ 2941326 w 5788255"/>
              <a:gd name="connsiteY564" fmla="*/ 4879029 h 6324848"/>
              <a:gd name="connsiteX565" fmla="*/ 2961202 w 5788255"/>
              <a:gd name="connsiteY565" fmla="*/ 4879029 h 6324848"/>
              <a:gd name="connsiteX566" fmla="*/ 2961202 w 5788255"/>
              <a:gd name="connsiteY566" fmla="*/ 4963491 h 6324848"/>
              <a:gd name="connsiteX567" fmla="*/ 2941326 w 5788255"/>
              <a:gd name="connsiteY567" fmla="*/ 5047956 h 6324848"/>
              <a:gd name="connsiteX568" fmla="*/ 2971137 w 5788255"/>
              <a:gd name="connsiteY568" fmla="*/ 5090187 h 6324848"/>
              <a:gd name="connsiteX569" fmla="*/ 2986042 w 5788255"/>
              <a:gd name="connsiteY569" fmla="*/ 5162229 h 6324848"/>
              <a:gd name="connsiteX570" fmla="*/ 2991013 w 5788255"/>
              <a:gd name="connsiteY570" fmla="*/ 5244209 h 6324848"/>
              <a:gd name="connsiteX571" fmla="*/ 2995980 w 5788255"/>
              <a:gd name="connsiteY571" fmla="*/ 5316251 h 6324848"/>
              <a:gd name="connsiteX572" fmla="*/ 3010886 w 5788255"/>
              <a:gd name="connsiteY572" fmla="*/ 5316251 h 6324848"/>
              <a:gd name="connsiteX573" fmla="*/ 3018339 w 5788255"/>
              <a:gd name="connsiteY573" fmla="*/ 5351029 h 6324848"/>
              <a:gd name="connsiteX574" fmla="*/ 3025791 w 5788255"/>
              <a:gd name="connsiteY574" fmla="*/ 5385811 h 6324848"/>
              <a:gd name="connsiteX575" fmla="*/ 2961202 w 5788255"/>
              <a:gd name="connsiteY575" fmla="*/ 5385811 h 6324848"/>
              <a:gd name="connsiteX576" fmla="*/ 2943811 w 5788255"/>
              <a:gd name="connsiteY576" fmla="*/ 5199493 h 6324848"/>
              <a:gd name="connsiteX577" fmla="*/ 2911515 w 5788255"/>
              <a:gd name="connsiteY577" fmla="*/ 5033051 h 6324848"/>
              <a:gd name="connsiteX578" fmla="*/ 2876737 w 5788255"/>
              <a:gd name="connsiteY578" fmla="*/ 5047956 h 6324848"/>
              <a:gd name="connsiteX579" fmla="*/ 2876737 w 5788255"/>
              <a:gd name="connsiteY579" fmla="*/ 4928713 h 6324848"/>
              <a:gd name="connsiteX580" fmla="*/ 2891642 w 5788255"/>
              <a:gd name="connsiteY580" fmla="*/ 4928713 h 6324848"/>
              <a:gd name="connsiteX581" fmla="*/ 2891642 w 5788255"/>
              <a:gd name="connsiteY581" fmla="*/ 4844247 h 6324848"/>
              <a:gd name="connsiteX582" fmla="*/ 2864317 w 5788255"/>
              <a:gd name="connsiteY582" fmla="*/ 4834313 h 6324848"/>
              <a:gd name="connsiteX583" fmla="*/ 2827053 w 5788255"/>
              <a:gd name="connsiteY583" fmla="*/ 4829342 h 6324848"/>
              <a:gd name="connsiteX584" fmla="*/ 2827053 w 5788255"/>
              <a:gd name="connsiteY584" fmla="*/ 4844247 h 6324848"/>
              <a:gd name="connsiteX585" fmla="*/ 2757497 w 5788255"/>
              <a:gd name="connsiteY585" fmla="*/ 4844247 h 6324848"/>
              <a:gd name="connsiteX586" fmla="*/ 2722715 w 5788255"/>
              <a:gd name="connsiteY586" fmla="*/ 4893934 h 6324848"/>
              <a:gd name="connsiteX587" fmla="*/ 2658126 w 5788255"/>
              <a:gd name="connsiteY587" fmla="*/ 4893934 h 6324848"/>
              <a:gd name="connsiteX588" fmla="*/ 2658126 w 5788255"/>
              <a:gd name="connsiteY588" fmla="*/ 4913807 h 6324848"/>
              <a:gd name="connsiteX589" fmla="*/ 2638253 w 5788255"/>
              <a:gd name="connsiteY589" fmla="*/ 4913807 h 6324848"/>
              <a:gd name="connsiteX590" fmla="*/ 2615895 w 5788255"/>
              <a:gd name="connsiteY590" fmla="*/ 4988334 h 6324848"/>
              <a:gd name="connsiteX591" fmla="*/ 2588569 w 5788255"/>
              <a:gd name="connsiteY591" fmla="*/ 5062862 h 6324848"/>
              <a:gd name="connsiteX592" fmla="*/ 2553787 w 5788255"/>
              <a:gd name="connsiteY592" fmla="*/ 5062862 h 6324848"/>
              <a:gd name="connsiteX593" fmla="*/ 2553787 w 5788255"/>
              <a:gd name="connsiteY593" fmla="*/ 5082735 h 6324848"/>
              <a:gd name="connsiteX594" fmla="*/ 2474293 w 5788255"/>
              <a:gd name="connsiteY594" fmla="*/ 5082735 h 6324848"/>
              <a:gd name="connsiteX595" fmla="*/ 2444482 w 5788255"/>
              <a:gd name="connsiteY595" fmla="*/ 5038018 h 6324848"/>
              <a:gd name="connsiteX596" fmla="*/ 2429576 w 5788255"/>
              <a:gd name="connsiteY596" fmla="*/ 5003240 h 6324848"/>
              <a:gd name="connsiteX597" fmla="*/ 2422123 w 5788255"/>
              <a:gd name="connsiteY597" fmla="*/ 4958524 h 6324848"/>
              <a:gd name="connsiteX598" fmla="*/ 2419638 w 5788255"/>
              <a:gd name="connsiteY598" fmla="*/ 4879029 h 6324848"/>
              <a:gd name="connsiteX599" fmla="*/ 2404733 w 5788255"/>
              <a:gd name="connsiteY599" fmla="*/ 4879029 h 6324848"/>
              <a:gd name="connsiteX600" fmla="*/ 2404733 w 5788255"/>
              <a:gd name="connsiteY600" fmla="*/ 4864123 h 6324848"/>
              <a:gd name="connsiteX601" fmla="*/ 2419638 w 5788255"/>
              <a:gd name="connsiteY601" fmla="*/ 4864123 h 6324848"/>
              <a:gd name="connsiteX602" fmla="*/ 2419638 w 5788255"/>
              <a:gd name="connsiteY602" fmla="*/ 4779658 h 6324848"/>
              <a:gd name="connsiteX603" fmla="*/ 2404733 w 5788255"/>
              <a:gd name="connsiteY603" fmla="*/ 4779658 h 6324848"/>
              <a:gd name="connsiteX604" fmla="*/ 2412186 w 5788255"/>
              <a:gd name="connsiteY604" fmla="*/ 4702645 h 6324848"/>
              <a:gd name="connsiteX605" fmla="*/ 2419638 w 5788255"/>
              <a:gd name="connsiteY605" fmla="*/ 4625636 h 6324848"/>
              <a:gd name="connsiteX606" fmla="*/ 2392313 w 5788255"/>
              <a:gd name="connsiteY606" fmla="*/ 4615698 h 6324848"/>
              <a:gd name="connsiteX607" fmla="*/ 2355049 w 5788255"/>
              <a:gd name="connsiteY607" fmla="*/ 4610731 h 6324848"/>
              <a:gd name="connsiteX608" fmla="*/ 2355049 w 5788255"/>
              <a:gd name="connsiteY608" fmla="*/ 4625636 h 6324848"/>
              <a:gd name="connsiteX609" fmla="*/ 2270587 w 5788255"/>
              <a:gd name="connsiteY609" fmla="*/ 4645509 h 6324848"/>
              <a:gd name="connsiteX610" fmla="*/ 2255681 w 5788255"/>
              <a:gd name="connsiteY610" fmla="*/ 4675320 h 6324848"/>
              <a:gd name="connsiteX611" fmla="*/ 2220900 w 5788255"/>
              <a:gd name="connsiteY611" fmla="*/ 4675320 h 6324848"/>
              <a:gd name="connsiteX612" fmla="*/ 2220900 w 5788255"/>
              <a:gd name="connsiteY612" fmla="*/ 4695193 h 6324848"/>
              <a:gd name="connsiteX613" fmla="*/ 2101659 w 5788255"/>
              <a:gd name="connsiteY613" fmla="*/ 4710098 h 6324848"/>
              <a:gd name="connsiteX614" fmla="*/ 2101659 w 5788255"/>
              <a:gd name="connsiteY614" fmla="*/ 4729974 h 6324848"/>
              <a:gd name="connsiteX615" fmla="*/ 2059428 w 5788255"/>
              <a:gd name="connsiteY615" fmla="*/ 4782143 h 6324848"/>
              <a:gd name="connsiteX616" fmla="*/ 2032099 w 5788255"/>
              <a:gd name="connsiteY616" fmla="*/ 4829342 h 6324848"/>
              <a:gd name="connsiteX617" fmla="*/ 2002289 w 5788255"/>
              <a:gd name="connsiteY617" fmla="*/ 4829342 h 6324848"/>
              <a:gd name="connsiteX618" fmla="*/ 2002289 w 5788255"/>
              <a:gd name="connsiteY618" fmla="*/ 4779658 h 6324848"/>
              <a:gd name="connsiteX619" fmla="*/ 2032099 w 5788255"/>
              <a:gd name="connsiteY619" fmla="*/ 4779658 h 6324848"/>
              <a:gd name="connsiteX620" fmla="*/ 2086754 w 5788255"/>
              <a:gd name="connsiteY620" fmla="*/ 4660414 h 6324848"/>
              <a:gd name="connsiteX621" fmla="*/ 2121532 w 5788255"/>
              <a:gd name="connsiteY621" fmla="*/ 4628121 h 6324848"/>
              <a:gd name="connsiteX622" fmla="*/ 2138920 w 5788255"/>
              <a:gd name="connsiteY622" fmla="*/ 4593340 h 6324848"/>
              <a:gd name="connsiteX623" fmla="*/ 2158796 w 5788255"/>
              <a:gd name="connsiteY623" fmla="*/ 4553594 h 6324848"/>
              <a:gd name="connsiteX624" fmla="*/ 2201027 w 5788255"/>
              <a:gd name="connsiteY624" fmla="*/ 4511360 h 6324848"/>
              <a:gd name="connsiteX625" fmla="*/ 2201027 w 5788255"/>
              <a:gd name="connsiteY625" fmla="*/ 4426898 h 6324848"/>
              <a:gd name="connsiteX626" fmla="*/ 2168734 w 5788255"/>
              <a:gd name="connsiteY626" fmla="*/ 4414478 h 6324848"/>
              <a:gd name="connsiteX627" fmla="*/ 2136438 w 5788255"/>
              <a:gd name="connsiteY627" fmla="*/ 4407025 h 6324848"/>
              <a:gd name="connsiteX628" fmla="*/ 2136438 w 5788255"/>
              <a:gd name="connsiteY628" fmla="*/ 4392120 h 6324848"/>
              <a:gd name="connsiteX629" fmla="*/ 2032099 w 5788255"/>
              <a:gd name="connsiteY629" fmla="*/ 4392120 h 6324848"/>
              <a:gd name="connsiteX630" fmla="*/ 1977448 w 5788255"/>
              <a:gd name="connsiteY630" fmla="*/ 4349885 h 6324848"/>
              <a:gd name="connsiteX631" fmla="*/ 1917827 w 5788255"/>
              <a:gd name="connsiteY631" fmla="*/ 4307654 h 6324848"/>
              <a:gd name="connsiteX632" fmla="*/ 1917827 w 5788255"/>
              <a:gd name="connsiteY632" fmla="*/ 4272876 h 6324848"/>
              <a:gd name="connsiteX633" fmla="*/ 1868140 w 5788255"/>
              <a:gd name="connsiteY633" fmla="*/ 4257970 h 6324848"/>
              <a:gd name="connsiteX634" fmla="*/ 1798583 w 5788255"/>
              <a:gd name="connsiteY634" fmla="*/ 4183443 h 6324848"/>
              <a:gd name="connsiteX635" fmla="*/ 1714118 w 5788255"/>
              <a:gd name="connsiteY635" fmla="*/ 4123821 h 6324848"/>
              <a:gd name="connsiteX636" fmla="*/ 1714118 w 5788255"/>
              <a:gd name="connsiteY636" fmla="*/ 4054261 h 6324848"/>
              <a:gd name="connsiteX637" fmla="*/ 1694245 w 5788255"/>
              <a:gd name="connsiteY637" fmla="*/ 4034388 h 6324848"/>
              <a:gd name="connsiteX638" fmla="*/ 1652014 w 5788255"/>
              <a:gd name="connsiteY638" fmla="*/ 4002095 h 6324848"/>
              <a:gd name="connsiteX639" fmla="*/ 1607298 w 5788255"/>
              <a:gd name="connsiteY639" fmla="*/ 3969799 h 6324848"/>
              <a:gd name="connsiteX640" fmla="*/ 1579968 w 5788255"/>
              <a:gd name="connsiteY640" fmla="*/ 3954894 h 6324848"/>
              <a:gd name="connsiteX641" fmla="*/ 1470663 w 5788255"/>
              <a:gd name="connsiteY641" fmla="*/ 3962346 h 6324848"/>
              <a:gd name="connsiteX642" fmla="*/ 1361357 w 5788255"/>
              <a:gd name="connsiteY642" fmla="*/ 3969799 h 6324848"/>
              <a:gd name="connsiteX643" fmla="*/ 1336517 w 5788255"/>
              <a:gd name="connsiteY643" fmla="*/ 3930050 h 6324848"/>
              <a:gd name="connsiteX644" fmla="*/ 1326579 w 5788255"/>
              <a:gd name="connsiteY644" fmla="*/ 3870432 h 6324848"/>
              <a:gd name="connsiteX645" fmla="*/ 1366328 w 5788255"/>
              <a:gd name="connsiteY645" fmla="*/ 3820745 h 6324848"/>
              <a:gd name="connsiteX646" fmla="*/ 1351419 w 5788255"/>
              <a:gd name="connsiteY646" fmla="*/ 3778514 h 6324848"/>
              <a:gd name="connsiteX647" fmla="*/ 1326579 w 5788255"/>
              <a:gd name="connsiteY647" fmla="*/ 3716406 h 6324848"/>
              <a:gd name="connsiteX648" fmla="*/ 1182492 w 5788255"/>
              <a:gd name="connsiteY648" fmla="*/ 3691566 h 6324848"/>
              <a:gd name="connsiteX649" fmla="*/ 1073186 w 5788255"/>
              <a:gd name="connsiteY649" fmla="*/ 3631944 h 6324848"/>
              <a:gd name="connsiteX650" fmla="*/ 1043375 w 5788255"/>
              <a:gd name="connsiteY650" fmla="*/ 3631944 h 6324848"/>
              <a:gd name="connsiteX651" fmla="*/ 993692 w 5788255"/>
              <a:gd name="connsiteY651" fmla="*/ 3572323 h 6324848"/>
              <a:gd name="connsiteX652" fmla="*/ 924135 w 5788255"/>
              <a:gd name="connsiteY652" fmla="*/ 3517671 h 6324848"/>
              <a:gd name="connsiteX653" fmla="*/ 961395 w 5788255"/>
              <a:gd name="connsiteY653" fmla="*/ 3455564 h 6324848"/>
              <a:gd name="connsiteX654" fmla="*/ 983754 w 5788255"/>
              <a:gd name="connsiteY654" fmla="*/ 3443144 h 6324848"/>
              <a:gd name="connsiteX655" fmla="*/ 981271 w 5788255"/>
              <a:gd name="connsiteY655" fmla="*/ 3435691 h 6324848"/>
              <a:gd name="connsiteX656" fmla="*/ 978786 w 5788255"/>
              <a:gd name="connsiteY656" fmla="*/ 3428239 h 6324848"/>
              <a:gd name="connsiteX657" fmla="*/ 986239 w 5788255"/>
              <a:gd name="connsiteY657" fmla="*/ 3420786 h 6324848"/>
              <a:gd name="connsiteX658" fmla="*/ 1023502 w 5788255"/>
              <a:gd name="connsiteY658" fmla="*/ 3413333 h 6324848"/>
              <a:gd name="connsiteX659" fmla="*/ 1048343 w 5788255"/>
              <a:gd name="connsiteY659" fmla="*/ 3440659 h 6324848"/>
              <a:gd name="connsiteX660" fmla="*/ 1065733 w 5788255"/>
              <a:gd name="connsiteY660" fmla="*/ 3453079 h 6324848"/>
              <a:gd name="connsiteX661" fmla="*/ 1078157 w 5788255"/>
              <a:gd name="connsiteY661" fmla="*/ 3465502 h 6324848"/>
              <a:gd name="connsiteX662" fmla="*/ 1093063 w 5788255"/>
              <a:gd name="connsiteY662" fmla="*/ 3497795 h 6324848"/>
              <a:gd name="connsiteX663" fmla="*/ 1107968 w 5788255"/>
              <a:gd name="connsiteY663" fmla="*/ 3497795 h 6324848"/>
              <a:gd name="connsiteX664" fmla="*/ 1107968 w 5788255"/>
              <a:gd name="connsiteY664" fmla="*/ 3567355 h 6324848"/>
              <a:gd name="connsiteX665" fmla="*/ 1175039 w 5788255"/>
              <a:gd name="connsiteY665" fmla="*/ 3592195 h 6324848"/>
              <a:gd name="connsiteX666" fmla="*/ 1242114 w 5788255"/>
              <a:gd name="connsiteY666" fmla="*/ 3617039 h 6324848"/>
              <a:gd name="connsiteX667" fmla="*/ 1242114 w 5788255"/>
              <a:gd name="connsiteY667" fmla="*/ 3602133 h 6324848"/>
              <a:gd name="connsiteX668" fmla="*/ 1219756 w 5788255"/>
              <a:gd name="connsiteY668" fmla="*/ 3527606 h 6324848"/>
              <a:gd name="connsiteX669" fmla="*/ 1212303 w 5788255"/>
              <a:gd name="connsiteY669" fmla="*/ 3433206 h 6324848"/>
              <a:gd name="connsiteX670" fmla="*/ 1192430 w 5788255"/>
              <a:gd name="connsiteY670" fmla="*/ 3433206 h 6324848"/>
              <a:gd name="connsiteX671" fmla="*/ 1192430 w 5788255"/>
              <a:gd name="connsiteY671" fmla="*/ 3413333 h 6324848"/>
              <a:gd name="connsiteX672" fmla="*/ 1212303 w 5788255"/>
              <a:gd name="connsiteY672" fmla="*/ 3413333 h 6324848"/>
              <a:gd name="connsiteX673" fmla="*/ 1212303 w 5788255"/>
              <a:gd name="connsiteY673" fmla="*/ 3348741 h 6324848"/>
              <a:gd name="connsiteX674" fmla="*/ 1125355 w 5788255"/>
              <a:gd name="connsiteY674" fmla="*/ 3311480 h 6324848"/>
              <a:gd name="connsiteX675" fmla="*/ 1107968 w 5788255"/>
              <a:gd name="connsiteY675" fmla="*/ 3229500 h 6324848"/>
              <a:gd name="connsiteX676" fmla="*/ 1127841 w 5788255"/>
              <a:gd name="connsiteY676" fmla="*/ 3229500 h 6324848"/>
              <a:gd name="connsiteX677" fmla="*/ 1137779 w 5788255"/>
              <a:gd name="connsiteY677" fmla="*/ 3194719 h 6324848"/>
              <a:gd name="connsiteX678" fmla="*/ 1142746 w 5788255"/>
              <a:gd name="connsiteY678" fmla="*/ 3145035 h 6324848"/>
              <a:gd name="connsiteX679" fmla="*/ 1058281 w 5788255"/>
              <a:gd name="connsiteY679" fmla="*/ 3145035 h 6324848"/>
              <a:gd name="connsiteX680" fmla="*/ 1058281 w 5788255"/>
              <a:gd name="connsiteY680" fmla="*/ 3130130 h 6324848"/>
              <a:gd name="connsiteX681" fmla="*/ 939037 w 5788255"/>
              <a:gd name="connsiteY681" fmla="*/ 3130130 h 6324848"/>
              <a:gd name="connsiteX682" fmla="*/ 939037 w 5788255"/>
              <a:gd name="connsiteY682" fmla="*/ 3145035 h 6324848"/>
              <a:gd name="connsiteX683" fmla="*/ 924135 w 5788255"/>
              <a:gd name="connsiteY683" fmla="*/ 3145035 h 6324848"/>
              <a:gd name="connsiteX684" fmla="*/ 924135 w 5788255"/>
              <a:gd name="connsiteY684" fmla="*/ 3130130 h 6324848"/>
              <a:gd name="connsiteX685" fmla="*/ 909226 w 5788255"/>
              <a:gd name="connsiteY685" fmla="*/ 3130130 h 6324848"/>
              <a:gd name="connsiteX686" fmla="*/ 909226 w 5788255"/>
              <a:gd name="connsiteY686" fmla="*/ 3145035 h 6324848"/>
              <a:gd name="connsiteX687" fmla="*/ 874448 w 5788255"/>
              <a:gd name="connsiteY687" fmla="*/ 3137582 h 6324848"/>
              <a:gd name="connsiteX688" fmla="*/ 839670 w 5788255"/>
              <a:gd name="connsiteY688" fmla="*/ 3130130 h 6324848"/>
              <a:gd name="connsiteX689" fmla="*/ 854575 w 5788255"/>
              <a:gd name="connsiteY689" fmla="*/ 3080446 h 6324848"/>
              <a:gd name="connsiteX690" fmla="*/ 958913 w 5788255"/>
              <a:gd name="connsiteY690" fmla="*/ 3080446 h 6324848"/>
              <a:gd name="connsiteX691" fmla="*/ 958913 w 5788255"/>
              <a:gd name="connsiteY691" fmla="*/ 3095352 h 6324848"/>
              <a:gd name="connsiteX692" fmla="*/ 983754 w 5788255"/>
              <a:gd name="connsiteY692" fmla="*/ 3100319 h 6324848"/>
              <a:gd name="connsiteX693" fmla="*/ 1227208 w 5788255"/>
              <a:gd name="connsiteY693" fmla="*/ 2926424 h 6324848"/>
              <a:gd name="connsiteX694" fmla="*/ 1197397 w 5788255"/>
              <a:gd name="connsiteY694" fmla="*/ 2881708 h 6324848"/>
              <a:gd name="connsiteX695" fmla="*/ 1177525 w 5788255"/>
              <a:gd name="connsiteY695" fmla="*/ 2841958 h 6324848"/>
              <a:gd name="connsiteX696" fmla="*/ 1142746 w 5788255"/>
              <a:gd name="connsiteY696" fmla="*/ 2841958 h 6324848"/>
              <a:gd name="connsiteX697" fmla="*/ 1142746 w 5788255"/>
              <a:gd name="connsiteY697" fmla="*/ 2827053 h 6324848"/>
              <a:gd name="connsiteX698" fmla="*/ 1073186 w 5788255"/>
              <a:gd name="connsiteY698" fmla="*/ 2827053 h 6324848"/>
              <a:gd name="connsiteX699" fmla="*/ 1023502 w 5788255"/>
              <a:gd name="connsiteY699" fmla="*/ 2797242 h 6324848"/>
              <a:gd name="connsiteX700" fmla="*/ 1008597 w 5788255"/>
              <a:gd name="connsiteY700" fmla="*/ 2727686 h 6324848"/>
              <a:gd name="connsiteX701" fmla="*/ 1105483 w 5788255"/>
              <a:gd name="connsiteY701" fmla="*/ 2707813 h 6324848"/>
              <a:gd name="connsiteX702" fmla="*/ 1177525 w 5788255"/>
              <a:gd name="connsiteY702" fmla="*/ 2658126 h 6324848"/>
              <a:gd name="connsiteX703" fmla="*/ 1276895 w 5788255"/>
              <a:gd name="connsiteY703" fmla="*/ 2658126 h 6324848"/>
              <a:gd name="connsiteX704" fmla="*/ 1276895 w 5788255"/>
              <a:gd name="connsiteY704" fmla="*/ 2643220 h 6324848"/>
              <a:gd name="connsiteX705" fmla="*/ 1326579 w 5788255"/>
              <a:gd name="connsiteY705" fmla="*/ 2630800 h 6324848"/>
              <a:gd name="connsiteX706" fmla="*/ 1376263 w 5788255"/>
              <a:gd name="connsiteY706" fmla="*/ 2623347 h 6324848"/>
              <a:gd name="connsiteX707" fmla="*/ 1376263 w 5788255"/>
              <a:gd name="connsiteY707" fmla="*/ 2588569 h 6324848"/>
              <a:gd name="connsiteX708" fmla="*/ 1411041 w 5788255"/>
              <a:gd name="connsiteY708" fmla="*/ 2588569 h 6324848"/>
              <a:gd name="connsiteX709" fmla="*/ 1411041 w 5788255"/>
              <a:gd name="connsiteY709" fmla="*/ 2558758 h 6324848"/>
              <a:gd name="connsiteX710" fmla="*/ 1430917 w 5788255"/>
              <a:gd name="connsiteY710" fmla="*/ 2558758 h 6324848"/>
              <a:gd name="connsiteX711" fmla="*/ 1575001 w 5788255"/>
              <a:gd name="connsiteY711" fmla="*/ 2419641 h 6324848"/>
              <a:gd name="connsiteX712" fmla="*/ 1679339 w 5788255"/>
              <a:gd name="connsiteY712" fmla="*/ 2340144 h 6324848"/>
              <a:gd name="connsiteX713" fmla="*/ 1679339 w 5788255"/>
              <a:gd name="connsiteY713" fmla="*/ 2305365 h 6324848"/>
              <a:gd name="connsiteX714" fmla="*/ 1726541 w 5788255"/>
              <a:gd name="connsiteY714" fmla="*/ 2270587 h 6324848"/>
              <a:gd name="connsiteX715" fmla="*/ 1763801 w 5788255"/>
              <a:gd name="connsiteY715" fmla="*/ 2220903 h 6324848"/>
              <a:gd name="connsiteX716" fmla="*/ 1756352 w 5788255"/>
              <a:gd name="connsiteY716" fmla="*/ 2178669 h 6324848"/>
              <a:gd name="connsiteX717" fmla="*/ 1748899 w 5788255"/>
              <a:gd name="connsiteY717" fmla="*/ 2136438 h 6324848"/>
              <a:gd name="connsiteX718" fmla="*/ 1644561 w 5788255"/>
              <a:gd name="connsiteY718" fmla="*/ 2074330 h 6324848"/>
              <a:gd name="connsiteX719" fmla="*/ 1579968 w 5788255"/>
              <a:gd name="connsiteY719" fmla="*/ 2002288 h 6324848"/>
              <a:gd name="connsiteX720" fmla="*/ 1545190 w 5788255"/>
              <a:gd name="connsiteY720" fmla="*/ 2002288 h 6324848"/>
              <a:gd name="connsiteX721" fmla="*/ 1470663 w 5788255"/>
              <a:gd name="connsiteY721" fmla="*/ 1920308 h 6324848"/>
              <a:gd name="connsiteX722" fmla="*/ 1376263 w 5788255"/>
              <a:gd name="connsiteY722" fmla="*/ 1818456 h 6324848"/>
              <a:gd name="connsiteX723" fmla="*/ 1346452 w 5788255"/>
              <a:gd name="connsiteY723" fmla="*/ 1818456 h 6324848"/>
              <a:gd name="connsiteX724" fmla="*/ 1346452 w 5788255"/>
              <a:gd name="connsiteY724" fmla="*/ 1783677 h 6324848"/>
              <a:gd name="connsiteX725" fmla="*/ 1274410 w 5788255"/>
              <a:gd name="connsiteY725" fmla="*/ 1699212 h 6324848"/>
              <a:gd name="connsiteX726" fmla="*/ 1192430 w 5788255"/>
              <a:gd name="connsiteY726" fmla="*/ 1614750 h 6324848"/>
              <a:gd name="connsiteX727" fmla="*/ 1192430 w 5788255"/>
              <a:gd name="connsiteY727" fmla="*/ 1579972 h 6324848"/>
              <a:gd name="connsiteX728" fmla="*/ 1160134 w 5788255"/>
              <a:gd name="connsiteY728" fmla="*/ 1555128 h 6324848"/>
              <a:gd name="connsiteX729" fmla="*/ 1127841 w 5788255"/>
              <a:gd name="connsiteY729" fmla="*/ 1530285 h 6324848"/>
              <a:gd name="connsiteX730" fmla="*/ 1127841 w 5788255"/>
              <a:gd name="connsiteY730" fmla="*/ 1495507 h 6324848"/>
              <a:gd name="connsiteX731" fmla="*/ 1083124 w 5788255"/>
              <a:gd name="connsiteY731" fmla="*/ 1470666 h 6324848"/>
              <a:gd name="connsiteX732" fmla="*/ 1043375 w 5788255"/>
              <a:gd name="connsiteY732" fmla="*/ 1445823 h 6324848"/>
              <a:gd name="connsiteX733" fmla="*/ 1043375 w 5788255"/>
              <a:gd name="connsiteY733" fmla="*/ 1411045 h 6324848"/>
              <a:gd name="connsiteX734" fmla="*/ 1008597 w 5788255"/>
              <a:gd name="connsiteY734" fmla="*/ 1396139 h 6324848"/>
              <a:gd name="connsiteX735" fmla="*/ 1003630 w 5788255"/>
              <a:gd name="connsiteY735" fmla="*/ 1378748 h 6324848"/>
              <a:gd name="connsiteX736" fmla="*/ 996177 w 5788255"/>
              <a:gd name="connsiteY736" fmla="*/ 1363843 h 6324848"/>
              <a:gd name="connsiteX737" fmla="*/ 958913 w 5788255"/>
              <a:gd name="connsiteY737" fmla="*/ 1346452 h 6324848"/>
              <a:gd name="connsiteX738" fmla="*/ 916682 w 5788255"/>
              <a:gd name="connsiteY738" fmla="*/ 1271928 h 6324848"/>
              <a:gd name="connsiteX739" fmla="*/ 849608 w 5788255"/>
              <a:gd name="connsiteY739" fmla="*/ 1217273 h 6324848"/>
              <a:gd name="connsiteX740" fmla="*/ 782533 w 5788255"/>
              <a:gd name="connsiteY740" fmla="*/ 1165104 h 6324848"/>
              <a:gd name="connsiteX741" fmla="*/ 740299 w 5788255"/>
              <a:gd name="connsiteY741" fmla="*/ 1107968 h 6324848"/>
              <a:gd name="connsiteX742" fmla="*/ 705521 w 5788255"/>
              <a:gd name="connsiteY742" fmla="*/ 1107968 h 6324848"/>
              <a:gd name="connsiteX743" fmla="*/ 690615 w 5788255"/>
              <a:gd name="connsiteY743" fmla="*/ 1078157 h 6324848"/>
              <a:gd name="connsiteX744" fmla="*/ 655837 w 5788255"/>
              <a:gd name="connsiteY744" fmla="*/ 1078157 h 6324848"/>
              <a:gd name="connsiteX745" fmla="*/ 606153 w 5788255"/>
              <a:gd name="connsiteY745" fmla="*/ 1008597 h 6324848"/>
              <a:gd name="connsiteX746" fmla="*/ 586280 w 5788255"/>
              <a:gd name="connsiteY746" fmla="*/ 1008597 h 6324848"/>
              <a:gd name="connsiteX747" fmla="*/ 586280 w 5788255"/>
              <a:gd name="connsiteY747" fmla="*/ 973819 h 6324848"/>
              <a:gd name="connsiteX748" fmla="*/ 541561 w 5788255"/>
              <a:gd name="connsiteY748" fmla="*/ 946493 h 6324848"/>
              <a:gd name="connsiteX749" fmla="*/ 521688 w 5788255"/>
              <a:gd name="connsiteY749" fmla="*/ 884386 h 6324848"/>
              <a:gd name="connsiteX750" fmla="*/ 551499 w 5788255"/>
              <a:gd name="connsiteY750" fmla="*/ 804891 h 6324848"/>
              <a:gd name="connsiteX751" fmla="*/ 1813489 w 5788255"/>
              <a:gd name="connsiteY751" fmla="*/ 352760 h 6324848"/>
              <a:gd name="connsiteX752" fmla="*/ 1825909 w 5788255"/>
              <a:gd name="connsiteY752" fmla="*/ 365184 h 6324848"/>
              <a:gd name="connsiteX753" fmla="*/ 1833361 w 5788255"/>
              <a:gd name="connsiteY753" fmla="*/ 387542 h 6324848"/>
              <a:gd name="connsiteX754" fmla="*/ 1813489 w 5788255"/>
              <a:gd name="connsiteY754" fmla="*/ 387542 h 6324848"/>
              <a:gd name="connsiteX755" fmla="*/ 2504103 w 5788255"/>
              <a:gd name="connsiteY755" fmla="*/ 0 h 6324848"/>
              <a:gd name="connsiteX756" fmla="*/ 2511556 w 5788255"/>
              <a:gd name="connsiteY756" fmla="*/ 52169 h 6324848"/>
              <a:gd name="connsiteX757" fmla="*/ 2514042 w 5788255"/>
              <a:gd name="connsiteY757" fmla="*/ 104338 h 6324848"/>
              <a:gd name="connsiteX758" fmla="*/ 2494165 w 5788255"/>
              <a:gd name="connsiteY758" fmla="*/ 253393 h 6324848"/>
              <a:gd name="connsiteX759" fmla="*/ 2454420 w 5788255"/>
              <a:gd name="connsiteY759" fmla="*/ 402447 h 6324848"/>
              <a:gd name="connsiteX760" fmla="*/ 2404733 w 5788255"/>
              <a:gd name="connsiteY760" fmla="*/ 402447 h 6324848"/>
              <a:gd name="connsiteX761" fmla="*/ 2404733 w 5788255"/>
              <a:gd name="connsiteY761" fmla="*/ 387542 h 6324848"/>
              <a:gd name="connsiteX762" fmla="*/ 2389831 w 5788255"/>
              <a:gd name="connsiteY762" fmla="*/ 387542 h 6324848"/>
              <a:gd name="connsiteX763" fmla="*/ 2377407 w 5788255"/>
              <a:gd name="connsiteY763" fmla="*/ 300591 h 6324848"/>
              <a:gd name="connsiteX764" fmla="*/ 2369955 w 5788255"/>
              <a:gd name="connsiteY764" fmla="*/ 218615 h 6324848"/>
              <a:gd name="connsiteX765" fmla="*/ 2384860 w 5788255"/>
              <a:gd name="connsiteY765" fmla="*/ 146569 h 6324848"/>
              <a:gd name="connsiteX766" fmla="*/ 2402251 w 5788255"/>
              <a:gd name="connsiteY766" fmla="*/ 77013 h 6324848"/>
              <a:gd name="connsiteX767" fmla="*/ 2437029 w 5788255"/>
              <a:gd name="connsiteY767" fmla="*/ 22358 h 6324848"/>
              <a:gd name="connsiteX768" fmla="*/ 2504103 w 5788255"/>
              <a:gd name="connsiteY768" fmla="*/ 0 h 632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</a:cxnLst>
            <a:rect l="l" t="t" r="r" b="b"/>
            <a:pathLst>
              <a:path w="5788255" h="6324848">
                <a:moveTo>
                  <a:pt x="3497795" y="6021772"/>
                </a:moveTo>
                <a:lnTo>
                  <a:pt x="3497795" y="6056553"/>
                </a:lnTo>
                <a:cubicBezTo>
                  <a:pt x="3487857" y="6066488"/>
                  <a:pt x="3481233" y="6075598"/>
                  <a:pt x="3477923" y="6083879"/>
                </a:cubicBezTo>
                <a:cubicBezTo>
                  <a:pt x="3474609" y="6092160"/>
                  <a:pt x="3469641" y="6106237"/>
                  <a:pt x="3463017" y="6126110"/>
                </a:cubicBezTo>
                <a:lnTo>
                  <a:pt x="3398428" y="6126110"/>
                </a:lnTo>
                <a:cubicBezTo>
                  <a:pt x="3408363" y="6079737"/>
                  <a:pt x="3436517" y="6051583"/>
                  <a:pt x="3482890" y="6041645"/>
                </a:cubicBezTo>
                <a:cubicBezTo>
                  <a:pt x="3489514" y="6035020"/>
                  <a:pt x="3491171" y="6031710"/>
                  <a:pt x="3487857" y="6031710"/>
                </a:cubicBezTo>
                <a:cubicBezTo>
                  <a:pt x="3484547" y="6031710"/>
                  <a:pt x="3487857" y="6028396"/>
                  <a:pt x="3497795" y="6021772"/>
                </a:cubicBezTo>
                <a:close/>
                <a:moveTo>
                  <a:pt x="3130130" y="5872717"/>
                </a:moveTo>
                <a:cubicBezTo>
                  <a:pt x="3136754" y="5879345"/>
                  <a:pt x="3141721" y="5895904"/>
                  <a:pt x="3145035" y="5922404"/>
                </a:cubicBezTo>
                <a:cubicBezTo>
                  <a:pt x="3148345" y="5948901"/>
                  <a:pt x="3150002" y="5975402"/>
                  <a:pt x="3150002" y="6001899"/>
                </a:cubicBezTo>
                <a:cubicBezTo>
                  <a:pt x="3150002" y="6028396"/>
                  <a:pt x="3148345" y="6046615"/>
                  <a:pt x="3145035" y="6056553"/>
                </a:cubicBezTo>
                <a:lnTo>
                  <a:pt x="3130130" y="6056553"/>
                </a:lnTo>
                <a:lnTo>
                  <a:pt x="3130130" y="6091332"/>
                </a:lnTo>
                <a:lnTo>
                  <a:pt x="3110253" y="6091332"/>
                </a:lnTo>
                <a:cubicBezTo>
                  <a:pt x="3110253" y="6101266"/>
                  <a:pt x="3114396" y="6116172"/>
                  <a:pt x="3122677" y="6136048"/>
                </a:cubicBezTo>
                <a:cubicBezTo>
                  <a:pt x="3130958" y="6155921"/>
                  <a:pt x="3135097" y="6177451"/>
                  <a:pt x="3135097" y="6200637"/>
                </a:cubicBezTo>
                <a:cubicBezTo>
                  <a:pt x="3135097" y="6207261"/>
                  <a:pt x="3134268" y="6212229"/>
                  <a:pt x="3132612" y="6215543"/>
                </a:cubicBezTo>
                <a:cubicBezTo>
                  <a:pt x="3130958" y="6218857"/>
                  <a:pt x="3130130" y="6222167"/>
                  <a:pt x="3130130" y="6225481"/>
                </a:cubicBezTo>
                <a:lnTo>
                  <a:pt x="3110253" y="6225481"/>
                </a:lnTo>
                <a:lnTo>
                  <a:pt x="3110253" y="6275165"/>
                </a:lnTo>
                <a:lnTo>
                  <a:pt x="3095351" y="6275165"/>
                </a:lnTo>
                <a:cubicBezTo>
                  <a:pt x="3088724" y="6295037"/>
                  <a:pt x="3082103" y="6311600"/>
                  <a:pt x="3075475" y="6324848"/>
                </a:cubicBezTo>
                <a:lnTo>
                  <a:pt x="3060570" y="6324848"/>
                </a:lnTo>
                <a:lnTo>
                  <a:pt x="3060570" y="6175794"/>
                </a:lnTo>
                <a:cubicBezTo>
                  <a:pt x="3077132" y="6159235"/>
                  <a:pt x="3085413" y="6141015"/>
                  <a:pt x="3085413" y="6121143"/>
                </a:cubicBezTo>
                <a:cubicBezTo>
                  <a:pt x="3085413" y="6114518"/>
                  <a:pt x="3084585" y="6107066"/>
                  <a:pt x="3082928" y="6098784"/>
                </a:cubicBezTo>
                <a:cubicBezTo>
                  <a:pt x="3081274" y="6090503"/>
                  <a:pt x="3080446" y="6083050"/>
                  <a:pt x="3080446" y="6076426"/>
                </a:cubicBezTo>
                <a:cubicBezTo>
                  <a:pt x="3080446" y="6059864"/>
                  <a:pt x="3085413" y="6036677"/>
                  <a:pt x="3095351" y="6006866"/>
                </a:cubicBezTo>
                <a:lnTo>
                  <a:pt x="3110253" y="6006866"/>
                </a:lnTo>
                <a:lnTo>
                  <a:pt x="3110253" y="5972088"/>
                </a:lnTo>
                <a:lnTo>
                  <a:pt x="3130130" y="5972088"/>
                </a:lnTo>
                <a:close/>
                <a:moveTo>
                  <a:pt x="3145035" y="5688884"/>
                </a:moveTo>
                <a:cubicBezTo>
                  <a:pt x="3151659" y="5692198"/>
                  <a:pt x="3159112" y="5694683"/>
                  <a:pt x="3167393" y="5696337"/>
                </a:cubicBezTo>
                <a:cubicBezTo>
                  <a:pt x="3175674" y="5697994"/>
                  <a:pt x="3179813" y="5702136"/>
                  <a:pt x="3179813" y="5708760"/>
                </a:cubicBezTo>
                <a:cubicBezTo>
                  <a:pt x="3179813" y="5705447"/>
                  <a:pt x="3178156" y="5710414"/>
                  <a:pt x="3174846" y="5723666"/>
                </a:cubicBezTo>
                <a:cubicBezTo>
                  <a:pt x="3171532" y="5736914"/>
                  <a:pt x="3168222" y="5752648"/>
                  <a:pt x="3164908" y="5770864"/>
                </a:cubicBezTo>
                <a:cubicBezTo>
                  <a:pt x="3161597" y="5789084"/>
                  <a:pt x="3158284" y="5806474"/>
                  <a:pt x="3154973" y="5823033"/>
                </a:cubicBezTo>
                <a:cubicBezTo>
                  <a:pt x="3151659" y="5839596"/>
                  <a:pt x="3148345" y="5849534"/>
                  <a:pt x="3145035" y="5852844"/>
                </a:cubicBezTo>
                <a:lnTo>
                  <a:pt x="3130130" y="5852844"/>
                </a:lnTo>
                <a:lnTo>
                  <a:pt x="3130130" y="5773350"/>
                </a:lnTo>
                <a:lnTo>
                  <a:pt x="3145035" y="5773350"/>
                </a:lnTo>
                <a:close/>
                <a:moveTo>
                  <a:pt x="2827053" y="5669011"/>
                </a:moveTo>
                <a:lnTo>
                  <a:pt x="2832020" y="5673979"/>
                </a:lnTo>
                <a:cubicBezTo>
                  <a:pt x="2835334" y="5673979"/>
                  <a:pt x="2836991" y="5673154"/>
                  <a:pt x="2836991" y="5671497"/>
                </a:cubicBezTo>
                <a:cubicBezTo>
                  <a:pt x="2836991" y="5669840"/>
                  <a:pt x="2838648" y="5669011"/>
                  <a:pt x="2841959" y="5669011"/>
                </a:cubicBezTo>
                <a:cubicBezTo>
                  <a:pt x="2845272" y="5669011"/>
                  <a:pt x="2846926" y="5675636"/>
                  <a:pt x="2846926" y="5688884"/>
                </a:cubicBezTo>
                <a:cubicBezTo>
                  <a:pt x="2846926" y="5702136"/>
                  <a:pt x="2846926" y="5733601"/>
                  <a:pt x="2846926" y="5783288"/>
                </a:cubicBezTo>
                <a:cubicBezTo>
                  <a:pt x="2846926" y="5836282"/>
                  <a:pt x="2846097" y="5896732"/>
                  <a:pt x="2844444" y="5964635"/>
                </a:cubicBezTo>
                <a:cubicBezTo>
                  <a:pt x="2842787" y="6032538"/>
                  <a:pt x="2841959" y="6079737"/>
                  <a:pt x="2841959" y="6106237"/>
                </a:cubicBezTo>
                <a:lnTo>
                  <a:pt x="2807180" y="6106237"/>
                </a:lnTo>
                <a:lnTo>
                  <a:pt x="2807180" y="6056553"/>
                </a:lnTo>
                <a:lnTo>
                  <a:pt x="2827053" y="6056553"/>
                </a:lnTo>
                <a:cubicBezTo>
                  <a:pt x="2833677" y="6039991"/>
                  <a:pt x="2836991" y="6025086"/>
                  <a:pt x="2836991" y="6011837"/>
                </a:cubicBezTo>
                <a:cubicBezTo>
                  <a:pt x="2836991" y="5998585"/>
                  <a:pt x="2836991" y="5983680"/>
                  <a:pt x="2836991" y="5967121"/>
                </a:cubicBezTo>
                <a:cubicBezTo>
                  <a:pt x="2836991" y="5927372"/>
                  <a:pt x="2833677" y="5888451"/>
                  <a:pt x="2827053" y="5850362"/>
                </a:cubicBezTo>
                <a:cubicBezTo>
                  <a:pt x="2820429" y="5812270"/>
                  <a:pt x="2817115" y="5775007"/>
                  <a:pt x="2817115" y="5738571"/>
                </a:cubicBezTo>
                <a:cubicBezTo>
                  <a:pt x="2817115" y="5708760"/>
                  <a:pt x="2820429" y="5685574"/>
                  <a:pt x="2827053" y="5669011"/>
                </a:cubicBezTo>
                <a:close/>
                <a:moveTo>
                  <a:pt x="2523976" y="5365935"/>
                </a:moveTo>
                <a:lnTo>
                  <a:pt x="2538882" y="5365935"/>
                </a:lnTo>
                <a:lnTo>
                  <a:pt x="2538882" y="5400717"/>
                </a:lnTo>
                <a:lnTo>
                  <a:pt x="2523976" y="5400717"/>
                </a:lnTo>
                <a:lnTo>
                  <a:pt x="2538882" y="5415622"/>
                </a:lnTo>
                <a:lnTo>
                  <a:pt x="2538882" y="5435495"/>
                </a:lnTo>
                <a:lnTo>
                  <a:pt x="2523976" y="5435495"/>
                </a:lnTo>
                <a:cubicBezTo>
                  <a:pt x="2517352" y="5452057"/>
                  <a:pt x="2514042" y="5469445"/>
                  <a:pt x="2514042" y="5487664"/>
                </a:cubicBezTo>
                <a:cubicBezTo>
                  <a:pt x="2514042" y="5505880"/>
                  <a:pt x="2514042" y="5524099"/>
                  <a:pt x="2514042" y="5542315"/>
                </a:cubicBezTo>
                <a:cubicBezTo>
                  <a:pt x="2514042" y="5560534"/>
                  <a:pt x="2509899" y="5576268"/>
                  <a:pt x="2501618" y="5589517"/>
                </a:cubicBezTo>
                <a:cubicBezTo>
                  <a:pt x="2493340" y="5602765"/>
                  <a:pt x="2477603" y="5612703"/>
                  <a:pt x="2454420" y="5619328"/>
                </a:cubicBezTo>
                <a:cubicBezTo>
                  <a:pt x="2457730" y="5586203"/>
                  <a:pt x="2461872" y="5561363"/>
                  <a:pt x="2466840" y="5544800"/>
                </a:cubicBezTo>
                <a:cubicBezTo>
                  <a:pt x="2471807" y="5528238"/>
                  <a:pt x="2479260" y="5508365"/>
                  <a:pt x="2489198" y="5485179"/>
                </a:cubicBezTo>
                <a:lnTo>
                  <a:pt x="2504103" y="5485179"/>
                </a:lnTo>
                <a:lnTo>
                  <a:pt x="2504103" y="5385811"/>
                </a:lnTo>
                <a:close/>
                <a:moveTo>
                  <a:pt x="2856864" y="5062862"/>
                </a:moveTo>
                <a:cubicBezTo>
                  <a:pt x="2863488" y="5069486"/>
                  <a:pt x="2866802" y="5076110"/>
                  <a:pt x="2866802" y="5082735"/>
                </a:cubicBezTo>
                <a:lnTo>
                  <a:pt x="2866802" y="5087702"/>
                </a:lnTo>
                <a:lnTo>
                  <a:pt x="2866802" y="5092669"/>
                </a:lnTo>
                <a:cubicBezTo>
                  <a:pt x="2866802" y="5092669"/>
                  <a:pt x="2870113" y="5094326"/>
                  <a:pt x="2876737" y="5097640"/>
                </a:cubicBezTo>
                <a:lnTo>
                  <a:pt x="2891642" y="5097640"/>
                </a:lnTo>
                <a:lnTo>
                  <a:pt x="2891642" y="5112546"/>
                </a:lnTo>
                <a:lnTo>
                  <a:pt x="2876737" y="5112546"/>
                </a:lnTo>
                <a:lnTo>
                  <a:pt x="2876737" y="5182102"/>
                </a:lnTo>
                <a:lnTo>
                  <a:pt x="2856864" y="5182102"/>
                </a:lnTo>
                <a:lnTo>
                  <a:pt x="2876737" y="5197008"/>
                </a:lnTo>
                <a:cubicBezTo>
                  <a:pt x="2873426" y="5213570"/>
                  <a:pt x="2870941" y="5230961"/>
                  <a:pt x="2869284" y="5249177"/>
                </a:cubicBezTo>
                <a:cubicBezTo>
                  <a:pt x="2867627" y="5267396"/>
                  <a:pt x="2863488" y="5284783"/>
                  <a:pt x="2856864" y="5301346"/>
                </a:cubicBezTo>
                <a:lnTo>
                  <a:pt x="2841959" y="5301346"/>
                </a:lnTo>
                <a:lnTo>
                  <a:pt x="2841959" y="5400717"/>
                </a:lnTo>
                <a:lnTo>
                  <a:pt x="2827053" y="5400717"/>
                </a:lnTo>
                <a:cubicBezTo>
                  <a:pt x="2827053" y="5357654"/>
                  <a:pt x="2828710" y="5323704"/>
                  <a:pt x="2832020" y="5298860"/>
                </a:cubicBezTo>
                <a:cubicBezTo>
                  <a:pt x="2835334" y="5274020"/>
                  <a:pt x="2838648" y="5250005"/>
                  <a:pt x="2841959" y="5226818"/>
                </a:cubicBezTo>
                <a:cubicBezTo>
                  <a:pt x="2845272" y="5203632"/>
                  <a:pt x="2848583" y="5180449"/>
                  <a:pt x="2851897" y="5157262"/>
                </a:cubicBezTo>
                <a:cubicBezTo>
                  <a:pt x="2855207" y="5134075"/>
                  <a:pt x="2856864" y="5102607"/>
                  <a:pt x="2856864" y="5062862"/>
                </a:cubicBezTo>
                <a:close/>
                <a:moveTo>
                  <a:pt x="472004" y="4675320"/>
                </a:moveTo>
                <a:cubicBezTo>
                  <a:pt x="488566" y="4698506"/>
                  <a:pt x="503472" y="4710098"/>
                  <a:pt x="516720" y="4710098"/>
                </a:cubicBezTo>
                <a:cubicBezTo>
                  <a:pt x="523345" y="4710098"/>
                  <a:pt x="530797" y="4708445"/>
                  <a:pt x="539079" y="4705131"/>
                </a:cubicBezTo>
                <a:cubicBezTo>
                  <a:pt x="547360" y="4701820"/>
                  <a:pt x="556469" y="4700163"/>
                  <a:pt x="566404" y="4700163"/>
                </a:cubicBezTo>
                <a:cubicBezTo>
                  <a:pt x="582967" y="4700163"/>
                  <a:pt x="600357" y="4708445"/>
                  <a:pt x="618573" y="4725004"/>
                </a:cubicBezTo>
                <a:cubicBezTo>
                  <a:pt x="636789" y="4741566"/>
                  <a:pt x="654180" y="4753161"/>
                  <a:pt x="670742" y="4759785"/>
                </a:cubicBezTo>
                <a:lnTo>
                  <a:pt x="670742" y="4779658"/>
                </a:lnTo>
                <a:lnTo>
                  <a:pt x="720426" y="4779658"/>
                </a:lnTo>
                <a:cubicBezTo>
                  <a:pt x="733678" y="4786282"/>
                  <a:pt x="741127" y="4798702"/>
                  <a:pt x="742784" y="4816922"/>
                </a:cubicBezTo>
                <a:cubicBezTo>
                  <a:pt x="744441" y="4835138"/>
                  <a:pt x="748580" y="4850872"/>
                  <a:pt x="755208" y="4864123"/>
                </a:cubicBezTo>
                <a:lnTo>
                  <a:pt x="770110" y="4864123"/>
                </a:lnTo>
                <a:lnTo>
                  <a:pt x="789986" y="4913807"/>
                </a:lnTo>
                <a:cubicBezTo>
                  <a:pt x="816483" y="4927056"/>
                  <a:pt x="831389" y="4941133"/>
                  <a:pt x="834702" y="4956038"/>
                </a:cubicBezTo>
                <a:cubicBezTo>
                  <a:pt x="838013" y="4970944"/>
                  <a:pt x="839670" y="4991645"/>
                  <a:pt x="839670" y="5018145"/>
                </a:cubicBezTo>
                <a:cubicBezTo>
                  <a:pt x="839670" y="5061205"/>
                  <a:pt x="834702" y="5105093"/>
                  <a:pt x="824764" y="5149809"/>
                </a:cubicBezTo>
                <a:cubicBezTo>
                  <a:pt x="814826" y="5194526"/>
                  <a:pt x="808202" y="5233443"/>
                  <a:pt x="804892" y="5266567"/>
                </a:cubicBezTo>
                <a:lnTo>
                  <a:pt x="789986" y="5266567"/>
                </a:lnTo>
                <a:lnTo>
                  <a:pt x="770110" y="5316251"/>
                </a:lnTo>
                <a:lnTo>
                  <a:pt x="740299" y="5331157"/>
                </a:lnTo>
                <a:lnTo>
                  <a:pt x="740299" y="5351029"/>
                </a:lnTo>
                <a:lnTo>
                  <a:pt x="705521" y="5351029"/>
                </a:lnTo>
                <a:lnTo>
                  <a:pt x="705521" y="5365935"/>
                </a:lnTo>
                <a:cubicBezTo>
                  <a:pt x="688958" y="5382497"/>
                  <a:pt x="674053" y="5395746"/>
                  <a:pt x="660804" y="5405684"/>
                </a:cubicBezTo>
                <a:cubicBezTo>
                  <a:pt x="647556" y="5415622"/>
                  <a:pt x="634307" y="5430524"/>
                  <a:pt x="621059" y="5450400"/>
                </a:cubicBezTo>
                <a:lnTo>
                  <a:pt x="521688" y="5470273"/>
                </a:lnTo>
                <a:lnTo>
                  <a:pt x="521688" y="5450400"/>
                </a:lnTo>
                <a:lnTo>
                  <a:pt x="501815" y="5450400"/>
                </a:lnTo>
                <a:lnTo>
                  <a:pt x="501815" y="5470273"/>
                </a:lnTo>
                <a:lnTo>
                  <a:pt x="452131" y="5470273"/>
                </a:lnTo>
                <a:lnTo>
                  <a:pt x="452131" y="5485179"/>
                </a:lnTo>
                <a:cubicBezTo>
                  <a:pt x="445504" y="5488492"/>
                  <a:pt x="435569" y="5490149"/>
                  <a:pt x="422320" y="5490149"/>
                </a:cubicBezTo>
                <a:cubicBezTo>
                  <a:pt x="375947" y="5490149"/>
                  <a:pt x="332059" y="5479383"/>
                  <a:pt x="290657" y="5457853"/>
                </a:cubicBezTo>
                <a:cubicBezTo>
                  <a:pt x="249251" y="5436323"/>
                  <a:pt x="225235" y="5412308"/>
                  <a:pt x="218611" y="5385811"/>
                </a:cubicBezTo>
                <a:cubicBezTo>
                  <a:pt x="158989" y="5372559"/>
                  <a:pt x="122558" y="5348547"/>
                  <a:pt x="109306" y="5313766"/>
                </a:cubicBezTo>
                <a:cubicBezTo>
                  <a:pt x="96057" y="5278988"/>
                  <a:pt x="81152" y="5218537"/>
                  <a:pt x="64589" y="5132418"/>
                </a:cubicBezTo>
                <a:lnTo>
                  <a:pt x="49684" y="5132418"/>
                </a:lnTo>
                <a:lnTo>
                  <a:pt x="49684" y="5112546"/>
                </a:lnTo>
                <a:lnTo>
                  <a:pt x="64589" y="5097640"/>
                </a:lnTo>
                <a:lnTo>
                  <a:pt x="49684" y="5097640"/>
                </a:lnTo>
                <a:lnTo>
                  <a:pt x="49684" y="4998269"/>
                </a:lnTo>
                <a:lnTo>
                  <a:pt x="64589" y="4998269"/>
                </a:lnTo>
                <a:cubicBezTo>
                  <a:pt x="74527" y="4971772"/>
                  <a:pt x="83637" y="4946100"/>
                  <a:pt x="91918" y="4921260"/>
                </a:cubicBezTo>
                <a:cubicBezTo>
                  <a:pt x="100199" y="4896416"/>
                  <a:pt x="107649" y="4870748"/>
                  <a:pt x="114276" y="4844247"/>
                </a:cubicBezTo>
                <a:cubicBezTo>
                  <a:pt x="157336" y="4827685"/>
                  <a:pt x="189629" y="4805330"/>
                  <a:pt x="211158" y="4777173"/>
                </a:cubicBezTo>
                <a:cubicBezTo>
                  <a:pt x="232688" y="4749019"/>
                  <a:pt x="256703" y="4734942"/>
                  <a:pt x="283204" y="4734942"/>
                </a:cubicBezTo>
                <a:lnTo>
                  <a:pt x="322949" y="4734942"/>
                </a:lnTo>
                <a:cubicBezTo>
                  <a:pt x="342826" y="4734942"/>
                  <a:pt x="357728" y="4733285"/>
                  <a:pt x="367666" y="4729974"/>
                </a:cubicBezTo>
                <a:lnTo>
                  <a:pt x="367666" y="4710098"/>
                </a:lnTo>
                <a:lnTo>
                  <a:pt x="417350" y="4710098"/>
                </a:lnTo>
                <a:lnTo>
                  <a:pt x="417350" y="4695193"/>
                </a:lnTo>
                <a:cubicBezTo>
                  <a:pt x="437226" y="4691882"/>
                  <a:pt x="455442" y="4685258"/>
                  <a:pt x="472004" y="4675320"/>
                </a:cubicBezTo>
                <a:close/>
                <a:moveTo>
                  <a:pt x="1361357" y="4407025"/>
                </a:moveTo>
                <a:lnTo>
                  <a:pt x="1361357" y="4426898"/>
                </a:lnTo>
                <a:cubicBezTo>
                  <a:pt x="1348109" y="4433522"/>
                  <a:pt x="1336517" y="4438489"/>
                  <a:pt x="1326579" y="4441803"/>
                </a:cubicBezTo>
                <a:lnTo>
                  <a:pt x="1311674" y="4491487"/>
                </a:lnTo>
                <a:lnTo>
                  <a:pt x="1261990" y="4491487"/>
                </a:lnTo>
                <a:lnTo>
                  <a:pt x="1261990" y="4511360"/>
                </a:lnTo>
                <a:cubicBezTo>
                  <a:pt x="1248738" y="4514674"/>
                  <a:pt x="1232179" y="4519641"/>
                  <a:pt x="1212303" y="4526265"/>
                </a:cubicBezTo>
                <a:lnTo>
                  <a:pt x="1212303" y="4491487"/>
                </a:lnTo>
                <a:cubicBezTo>
                  <a:pt x="1232179" y="4484863"/>
                  <a:pt x="1248738" y="4479895"/>
                  <a:pt x="1261990" y="4476582"/>
                </a:cubicBezTo>
                <a:lnTo>
                  <a:pt x="1261990" y="4456709"/>
                </a:lnTo>
                <a:cubicBezTo>
                  <a:pt x="1291801" y="4430212"/>
                  <a:pt x="1324922" y="4413649"/>
                  <a:pt x="1361357" y="4407025"/>
                </a:cubicBezTo>
                <a:close/>
                <a:moveTo>
                  <a:pt x="1376263" y="4372243"/>
                </a:moveTo>
                <a:lnTo>
                  <a:pt x="1411041" y="4372243"/>
                </a:lnTo>
                <a:cubicBezTo>
                  <a:pt x="1411041" y="4375557"/>
                  <a:pt x="1406902" y="4383010"/>
                  <a:pt x="1398621" y="4394601"/>
                </a:cubicBezTo>
                <a:cubicBezTo>
                  <a:pt x="1390340" y="4406197"/>
                  <a:pt x="1382887" y="4411992"/>
                  <a:pt x="1376263" y="4411992"/>
                </a:cubicBezTo>
                <a:cubicBezTo>
                  <a:pt x="1369639" y="4411992"/>
                  <a:pt x="1364671" y="4410335"/>
                  <a:pt x="1361357" y="4407025"/>
                </a:cubicBezTo>
                <a:cubicBezTo>
                  <a:pt x="1367982" y="4393773"/>
                  <a:pt x="1372949" y="4382181"/>
                  <a:pt x="1376263" y="4372243"/>
                </a:cubicBezTo>
                <a:close/>
                <a:moveTo>
                  <a:pt x="1565063" y="4257970"/>
                </a:moveTo>
                <a:lnTo>
                  <a:pt x="1565063" y="4287781"/>
                </a:lnTo>
                <a:cubicBezTo>
                  <a:pt x="1528628" y="4297719"/>
                  <a:pt x="1502959" y="4312621"/>
                  <a:pt x="1488054" y="4332498"/>
                </a:cubicBezTo>
                <a:cubicBezTo>
                  <a:pt x="1473148" y="4352371"/>
                  <a:pt x="1447476" y="4365619"/>
                  <a:pt x="1411041" y="4372243"/>
                </a:cubicBezTo>
                <a:lnTo>
                  <a:pt x="1411041" y="4342432"/>
                </a:lnTo>
                <a:cubicBezTo>
                  <a:pt x="1437542" y="4325873"/>
                  <a:pt x="1463210" y="4310968"/>
                  <a:pt x="1488054" y="4297719"/>
                </a:cubicBezTo>
                <a:cubicBezTo>
                  <a:pt x="1512894" y="4284467"/>
                  <a:pt x="1538566" y="4271219"/>
                  <a:pt x="1565063" y="4257970"/>
                </a:cubicBezTo>
                <a:close/>
                <a:moveTo>
                  <a:pt x="789986" y="3383522"/>
                </a:moveTo>
                <a:lnTo>
                  <a:pt x="909226" y="3383522"/>
                </a:lnTo>
                <a:cubicBezTo>
                  <a:pt x="922478" y="3403395"/>
                  <a:pt x="932413" y="3419958"/>
                  <a:pt x="939037" y="3433206"/>
                </a:cubicBezTo>
                <a:lnTo>
                  <a:pt x="909226" y="3433206"/>
                </a:lnTo>
                <a:lnTo>
                  <a:pt x="909226" y="3413333"/>
                </a:lnTo>
                <a:lnTo>
                  <a:pt x="889354" y="3413333"/>
                </a:lnTo>
                <a:lnTo>
                  <a:pt x="889354" y="3433206"/>
                </a:lnTo>
                <a:lnTo>
                  <a:pt x="824764" y="3433206"/>
                </a:lnTo>
                <a:lnTo>
                  <a:pt x="824764" y="3448112"/>
                </a:lnTo>
                <a:lnTo>
                  <a:pt x="720426" y="3448112"/>
                </a:lnTo>
                <a:cubicBezTo>
                  <a:pt x="713802" y="3434863"/>
                  <a:pt x="708834" y="3423268"/>
                  <a:pt x="705521" y="3413333"/>
                </a:cubicBezTo>
                <a:lnTo>
                  <a:pt x="720426" y="3413333"/>
                </a:lnTo>
                <a:lnTo>
                  <a:pt x="720426" y="3398428"/>
                </a:lnTo>
                <a:lnTo>
                  <a:pt x="789986" y="3398428"/>
                </a:lnTo>
                <a:close/>
                <a:moveTo>
                  <a:pt x="0" y="2827053"/>
                </a:moveTo>
                <a:cubicBezTo>
                  <a:pt x="19873" y="2833677"/>
                  <a:pt x="36435" y="2838648"/>
                  <a:pt x="49684" y="2841958"/>
                </a:cubicBezTo>
                <a:lnTo>
                  <a:pt x="49684" y="2861835"/>
                </a:lnTo>
                <a:lnTo>
                  <a:pt x="0" y="2861835"/>
                </a:lnTo>
                <a:close/>
                <a:moveTo>
                  <a:pt x="824764" y="2792275"/>
                </a:moveTo>
                <a:cubicBezTo>
                  <a:pt x="854575" y="2795589"/>
                  <a:pt x="877762" y="2800556"/>
                  <a:pt x="894324" y="2807180"/>
                </a:cubicBezTo>
                <a:cubicBezTo>
                  <a:pt x="910883" y="2813804"/>
                  <a:pt x="932413" y="2820429"/>
                  <a:pt x="958913" y="2827053"/>
                </a:cubicBezTo>
                <a:lnTo>
                  <a:pt x="958913" y="2841958"/>
                </a:lnTo>
                <a:cubicBezTo>
                  <a:pt x="952289" y="2845272"/>
                  <a:pt x="942351" y="2846929"/>
                  <a:pt x="929102" y="2846929"/>
                </a:cubicBezTo>
                <a:cubicBezTo>
                  <a:pt x="915854" y="2846929"/>
                  <a:pt x="902605" y="2846929"/>
                  <a:pt x="889354" y="2846929"/>
                </a:cubicBezTo>
                <a:cubicBezTo>
                  <a:pt x="869481" y="2846929"/>
                  <a:pt x="851261" y="2845272"/>
                  <a:pt x="834702" y="2841958"/>
                </a:cubicBezTo>
                <a:cubicBezTo>
                  <a:pt x="818140" y="2838648"/>
                  <a:pt x="808202" y="2833677"/>
                  <a:pt x="804892" y="2827053"/>
                </a:cubicBezTo>
                <a:cubicBezTo>
                  <a:pt x="808202" y="2820429"/>
                  <a:pt x="811516" y="2814633"/>
                  <a:pt x="814826" y="2809666"/>
                </a:cubicBezTo>
                <a:cubicBezTo>
                  <a:pt x="818140" y="2804695"/>
                  <a:pt x="821450" y="2798899"/>
                  <a:pt x="824764" y="2792275"/>
                </a:cubicBezTo>
                <a:close/>
                <a:moveTo>
                  <a:pt x="2553787" y="1917826"/>
                </a:moveTo>
                <a:lnTo>
                  <a:pt x="2588569" y="1917826"/>
                </a:lnTo>
                <a:cubicBezTo>
                  <a:pt x="2591880" y="1934389"/>
                  <a:pt x="2595190" y="1948466"/>
                  <a:pt x="2598504" y="1960057"/>
                </a:cubicBezTo>
                <a:cubicBezTo>
                  <a:pt x="2601818" y="1971649"/>
                  <a:pt x="2605128" y="1985730"/>
                  <a:pt x="2608442" y="2002288"/>
                </a:cubicBezTo>
                <a:lnTo>
                  <a:pt x="2588569" y="2002288"/>
                </a:lnTo>
                <a:lnTo>
                  <a:pt x="2588569" y="1982416"/>
                </a:lnTo>
                <a:cubicBezTo>
                  <a:pt x="2575317" y="1972478"/>
                  <a:pt x="2563726" y="1950948"/>
                  <a:pt x="2553787" y="1917826"/>
                </a:cubicBezTo>
                <a:close/>
                <a:moveTo>
                  <a:pt x="2285493" y="1783677"/>
                </a:moveTo>
                <a:lnTo>
                  <a:pt x="2335176" y="1783677"/>
                </a:lnTo>
                <a:cubicBezTo>
                  <a:pt x="2341800" y="1790302"/>
                  <a:pt x="2345943" y="1798583"/>
                  <a:pt x="2347596" y="1808521"/>
                </a:cubicBezTo>
                <a:cubicBezTo>
                  <a:pt x="2349253" y="1818456"/>
                  <a:pt x="2351738" y="1826737"/>
                  <a:pt x="2355049" y="1833361"/>
                </a:cubicBezTo>
                <a:cubicBezTo>
                  <a:pt x="2378236" y="1823426"/>
                  <a:pt x="2391484" y="1818456"/>
                  <a:pt x="2394798" y="1818456"/>
                </a:cubicBezTo>
                <a:cubicBezTo>
                  <a:pt x="2421295" y="1818456"/>
                  <a:pt x="2436200" y="1829222"/>
                  <a:pt x="2439514" y="1850752"/>
                </a:cubicBezTo>
                <a:cubicBezTo>
                  <a:pt x="2442825" y="1872282"/>
                  <a:pt x="2447795" y="1894640"/>
                  <a:pt x="2454420" y="1917826"/>
                </a:cubicBezTo>
                <a:lnTo>
                  <a:pt x="2419638" y="1917826"/>
                </a:lnTo>
                <a:cubicBezTo>
                  <a:pt x="2426262" y="1944324"/>
                  <a:pt x="2432890" y="1977448"/>
                  <a:pt x="2439514" y="2017194"/>
                </a:cubicBezTo>
                <a:lnTo>
                  <a:pt x="2419638" y="2017194"/>
                </a:lnTo>
                <a:lnTo>
                  <a:pt x="2414671" y="2007259"/>
                </a:lnTo>
                <a:cubicBezTo>
                  <a:pt x="2411361" y="2007259"/>
                  <a:pt x="2403079" y="1998150"/>
                  <a:pt x="2389831" y="1979930"/>
                </a:cubicBezTo>
                <a:cubicBezTo>
                  <a:pt x="2376579" y="1961715"/>
                  <a:pt x="2363330" y="1941013"/>
                  <a:pt x="2350082" y="1917826"/>
                </a:cubicBezTo>
                <a:cubicBezTo>
                  <a:pt x="2336833" y="1894640"/>
                  <a:pt x="2323584" y="1870625"/>
                  <a:pt x="2310332" y="1845785"/>
                </a:cubicBezTo>
                <a:cubicBezTo>
                  <a:pt x="2297084" y="1820941"/>
                  <a:pt x="2288803" y="1800240"/>
                  <a:pt x="2285493" y="1783677"/>
                </a:cubicBezTo>
                <a:close/>
                <a:moveTo>
                  <a:pt x="2454420" y="1714117"/>
                </a:moveTo>
                <a:lnTo>
                  <a:pt x="2474293" y="1714117"/>
                </a:lnTo>
                <a:lnTo>
                  <a:pt x="2474293" y="1733994"/>
                </a:lnTo>
                <a:cubicBezTo>
                  <a:pt x="2477603" y="1737304"/>
                  <a:pt x="2483402" y="1746414"/>
                  <a:pt x="2491683" y="1761319"/>
                </a:cubicBezTo>
                <a:cubicBezTo>
                  <a:pt x="2499961" y="1776225"/>
                  <a:pt x="2508242" y="1791130"/>
                  <a:pt x="2516524" y="1806036"/>
                </a:cubicBezTo>
                <a:cubicBezTo>
                  <a:pt x="2524805" y="1820941"/>
                  <a:pt x="2532257" y="1835018"/>
                  <a:pt x="2538882" y="1848267"/>
                </a:cubicBezTo>
                <a:cubicBezTo>
                  <a:pt x="2545506" y="1861515"/>
                  <a:pt x="2550477" y="1868143"/>
                  <a:pt x="2553787" y="1868143"/>
                </a:cubicBezTo>
                <a:lnTo>
                  <a:pt x="2553787" y="1883045"/>
                </a:lnTo>
                <a:lnTo>
                  <a:pt x="2523976" y="1883045"/>
                </a:lnTo>
                <a:cubicBezTo>
                  <a:pt x="2514042" y="1846610"/>
                  <a:pt x="2501618" y="1820113"/>
                  <a:pt x="2486713" y="1803550"/>
                </a:cubicBezTo>
                <a:cubicBezTo>
                  <a:pt x="2471807" y="1786991"/>
                  <a:pt x="2461044" y="1757180"/>
                  <a:pt x="2454420" y="1714117"/>
                </a:cubicBezTo>
                <a:close/>
                <a:moveTo>
                  <a:pt x="2404733" y="1629656"/>
                </a:moveTo>
                <a:cubicBezTo>
                  <a:pt x="2431233" y="1636280"/>
                  <a:pt x="2446139" y="1643733"/>
                  <a:pt x="2449452" y="1652014"/>
                </a:cubicBezTo>
                <a:cubicBezTo>
                  <a:pt x="2452763" y="1660295"/>
                  <a:pt x="2454420" y="1680996"/>
                  <a:pt x="2454420" y="1714117"/>
                </a:cubicBezTo>
                <a:lnTo>
                  <a:pt x="2439514" y="1714117"/>
                </a:lnTo>
                <a:cubicBezTo>
                  <a:pt x="2426262" y="1700869"/>
                  <a:pt x="2418813" y="1690934"/>
                  <a:pt x="2417156" y="1684307"/>
                </a:cubicBezTo>
                <a:cubicBezTo>
                  <a:pt x="2415499" y="1677682"/>
                  <a:pt x="2411361" y="1659467"/>
                  <a:pt x="2404733" y="1629656"/>
                </a:cubicBezTo>
                <a:close/>
                <a:moveTo>
                  <a:pt x="1733991" y="1311674"/>
                </a:moveTo>
                <a:lnTo>
                  <a:pt x="1763801" y="1311674"/>
                </a:lnTo>
                <a:lnTo>
                  <a:pt x="1763801" y="1411045"/>
                </a:lnTo>
                <a:lnTo>
                  <a:pt x="1748899" y="1411045"/>
                </a:lnTo>
                <a:lnTo>
                  <a:pt x="1748899" y="1381234"/>
                </a:lnTo>
                <a:lnTo>
                  <a:pt x="1733991" y="1381234"/>
                </a:lnTo>
                <a:close/>
                <a:moveTo>
                  <a:pt x="551499" y="804891"/>
                </a:moveTo>
                <a:lnTo>
                  <a:pt x="606153" y="804891"/>
                </a:lnTo>
                <a:cubicBezTo>
                  <a:pt x="632650" y="838013"/>
                  <a:pt x="664118" y="862856"/>
                  <a:pt x="700553" y="879419"/>
                </a:cubicBezTo>
                <a:cubicBezTo>
                  <a:pt x="736988" y="895978"/>
                  <a:pt x="760175" y="927445"/>
                  <a:pt x="770110" y="973819"/>
                </a:cubicBezTo>
                <a:cubicBezTo>
                  <a:pt x="789986" y="980443"/>
                  <a:pt x="804063" y="986239"/>
                  <a:pt x="812344" y="991210"/>
                </a:cubicBezTo>
                <a:cubicBezTo>
                  <a:pt x="820625" y="996177"/>
                  <a:pt x="826421" y="1002801"/>
                  <a:pt x="829732" y="1011082"/>
                </a:cubicBezTo>
                <a:cubicBezTo>
                  <a:pt x="833046" y="1019364"/>
                  <a:pt x="835527" y="1029298"/>
                  <a:pt x="837184" y="1040893"/>
                </a:cubicBezTo>
                <a:cubicBezTo>
                  <a:pt x="838841" y="1052485"/>
                  <a:pt x="844637" y="1064905"/>
                  <a:pt x="854575" y="1078157"/>
                </a:cubicBezTo>
                <a:lnTo>
                  <a:pt x="874448" y="1078157"/>
                </a:lnTo>
                <a:cubicBezTo>
                  <a:pt x="884386" y="1091406"/>
                  <a:pt x="891010" y="1101344"/>
                  <a:pt x="894324" y="1107968"/>
                </a:cubicBezTo>
                <a:cubicBezTo>
                  <a:pt x="897635" y="1114592"/>
                  <a:pt x="902605" y="1126184"/>
                  <a:pt x="909226" y="1142746"/>
                </a:cubicBezTo>
                <a:lnTo>
                  <a:pt x="939037" y="1142746"/>
                </a:lnTo>
                <a:lnTo>
                  <a:pt x="939037" y="1177525"/>
                </a:lnTo>
                <a:cubicBezTo>
                  <a:pt x="968848" y="1197401"/>
                  <a:pt x="997834" y="1217273"/>
                  <a:pt x="1025988" y="1237146"/>
                </a:cubicBezTo>
                <a:cubicBezTo>
                  <a:pt x="1054142" y="1257019"/>
                  <a:pt x="1081468" y="1276895"/>
                  <a:pt x="1107968" y="1296768"/>
                </a:cubicBezTo>
                <a:lnTo>
                  <a:pt x="1107968" y="1326579"/>
                </a:lnTo>
                <a:cubicBezTo>
                  <a:pt x="1131151" y="1346452"/>
                  <a:pt x="1153509" y="1364671"/>
                  <a:pt x="1175039" y="1381234"/>
                </a:cubicBezTo>
                <a:cubicBezTo>
                  <a:pt x="1196569" y="1397793"/>
                  <a:pt x="1213960" y="1419322"/>
                  <a:pt x="1227208" y="1445823"/>
                </a:cubicBezTo>
                <a:lnTo>
                  <a:pt x="1261990" y="1445823"/>
                </a:lnTo>
                <a:cubicBezTo>
                  <a:pt x="1275238" y="1465695"/>
                  <a:pt x="1288487" y="1485572"/>
                  <a:pt x="1301736" y="1505445"/>
                </a:cubicBezTo>
                <a:cubicBezTo>
                  <a:pt x="1314988" y="1525317"/>
                  <a:pt x="1329889" y="1545190"/>
                  <a:pt x="1346452" y="1565066"/>
                </a:cubicBezTo>
                <a:lnTo>
                  <a:pt x="1396136" y="1565066"/>
                </a:lnTo>
                <a:lnTo>
                  <a:pt x="1396136" y="1545190"/>
                </a:lnTo>
                <a:lnTo>
                  <a:pt x="1445823" y="1545190"/>
                </a:lnTo>
                <a:cubicBezTo>
                  <a:pt x="1439195" y="1571691"/>
                  <a:pt x="1433399" y="1586596"/>
                  <a:pt x="1428432" y="1589907"/>
                </a:cubicBezTo>
                <a:cubicBezTo>
                  <a:pt x="1423465" y="1593220"/>
                  <a:pt x="1417665" y="1606469"/>
                  <a:pt x="1411041" y="1629656"/>
                </a:cubicBezTo>
                <a:cubicBezTo>
                  <a:pt x="1434228" y="1649528"/>
                  <a:pt x="1464039" y="1675200"/>
                  <a:pt x="1500474" y="1706665"/>
                </a:cubicBezTo>
                <a:cubicBezTo>
                  <a:pt x="1536909" y="1738133"/>
                  <a:pt x="1555128" y="1762148"/>
                  <a:pt x="1555128" y="1778710"/>
                </a:cubicBezTo>
                <a:cubicBezTo>
                  <a:pt x="1555128" y="1785334"/>
                  <a:pt x="1554300" y="1789473"/>
                  <a:pt x="1552643" y="1791130"/>
                </a:cubicBezTo>
                <a:cubicBezTo>
                  <a:pt x="1550986" y="1792787"/>
                  <a:pt x="1550158" y="1795269"/>
                  <a:pt x="1550158" y="1798583"/>
                </a:cubicBezTo>
                <a:cubicBezTo>
                  <a:pt x="1550158" y="1801897"/>
                  <a:pt x="1565063" y="1808521"/>
                  <a:pt x="1594874" y="1818456"/>
                </a:cubicBezTo>
                <a:lnTo>
                  <a:pt x="1594874" y="1848267"/>
                </a:lnTo>
                <a:cubicBezTo>
                  <a:pt x="1621374" y="1854891"/>
                  <a:pt x="1636280" y="1860687"/>
                  <a:pt x="1639590" y="1865657"/>
                </a:cubicBezTo>
                <a:cubicBezTo>
                  <a:pt x="1642904" y="1870625"/>
                  <a:pt x="1656153" y="1876421"/>
                  <a:pt x="1679339" y="1883045"/>
                </a:cubicBezTo>
                <a:lnTo>
                  <a:pt x="1679339" y="1917826"/>
                </a:lnTo>
                <a:cubicBezTo>
                  <a:pt x="1715775" y="1924451"/>
                  <a:pt x="1740618" y="1937699"/>
                  <a:pt x="1753867" y="1957572"/>
                </a:cubicBezTo>
                <a:cubicBezTo>
                  <a:pt x="1767115" y="1977448"/>
                  <a:pt x="1782021" y="1987383"/>
                  <a:pt x="1798583" y="1987383"/>
                </a:cubicBezTo>
                <a:cubicBezTo>
                  <a:pt x="1801893" y="1987383"/>
                  <a:pt x="1804379" y="1986555"/>
                  <a:pt x="1806036" y="1984901"/>
                </a:cubicBezTo>
                <a:cubicBezTo>
                  <a:pt x="1807693" y="1983244"/>
                  <a:pt x="1810175" y="1982416"/>
                  <a:pt x="1813489" y="1982416"/>
                </a:cubicBezTo>
                <a:lnTo>
                  <a:pt x="1813489" y="1967510"/>
                </a:lnTo>
                <a:cubicBezTo>
                  <a:pt x="1843299" y="1960886"/>
                  <a:pt x="1863172" y="1953433"/>
                  <a:pt x="1873110" y="1945152"/>
                </a:cubicBezTo>
                <a:cubicBezTo>
                  <a:pt x="1883045" y="1936871"/>
                  <a:pt x="1888016" y="1927761"/>
                  <a:pt x="1888016" y="1917826"/>
                </a:cubicBezTo>
                <a:cubicBezTo>
                  <a:pt x="1888016" y="1907888"/>
                  <a:pt x="1885530" y="1895468"/>
                  <a:pt x="1880563" y="1880563"/>
                </a:cubicBezTo>
                <a:cubicBezTo>
                  <a:pt x="1875592" y="1865657"/>
                  <a:pt x="1873110" y="1849923"/>
                  <a:pt x="1873110" y="1833361"/>
                </a:cubicBezTo>
                <a:cubicBezTo>
                  <a:pt x="1873110" y="1826737"/>
                  <a:pt x="1876421" y="1810174"/>
                  <a:pt x="1883045" y="1783677"/>
                </a:cubicBezTo>
                <a:lnTo>
                  <a:pt x="1897951" y="1783677"/>
                </a:lnTo>
                <a:cubicBezTo>
                  <a:pt x="1914513" y="1740618"/>
                  <a:pt x="1927761" y="1717431"/>
                  <a:pt x="1937699" y="1714117"/>
                </a:cubicBezTo>
                <a:cubicBezTo>
                  <a:pt x="1947638" y="1710807"/>
                  <a:pt x="1962539" y="1705840"/>
                  <a:pt x="1982416" y="1699212"/>
                </a:cubicBezTo>
                <a:lnTo>
                  <a:pt x="1982416" y="1714117"/>
                </a:lnTo>
                <a:cubicBezTo>
                  <a:pt x="1992350" y="1717431"/>
                  <a:pt x="2001460" y="1720745"/>
                  <a:pt x="2009741" y="1724056"/>
                </a:cubicBezTo>
                <a:cubicBezTo>
                  <a:pt x="2018022" y="1727370"/>
                  <a:pt x="2025475" y="1730680"/>
                  <a:pt x="2032099" y="1733994"/>
                </a:cubicBezTo>
                <a:lnTo>
                  <a:pt x="2032099" y="1743928"/>
                </a:lnTo>
                <a:cubicBezTo>
                  <a:pt x="2042038" y="1743928"/>
                  <a:pt x="2058600" y="1751381"/>
                  <a:pt x="2081783" y="1766287"/>
                </a:cubicBezTo>
                <a:cubicBezTo>
                  <a:pt x="2104970" y="1781192"/>
                  <a:pt x="2116565" y="1811831"/>
                  <a:pt x="2116565" y="1858205"/>
                </a:cubicBezTo>
                <a:cubicBezTo>
                  <a:pt x="2116565" y="1878078"/>
                  <a:pt x="2110766" y="1897950"/>
                  <a:pt x="2099174" y="1917826"/>
                </a:cubicBezTo>
                <a:cubicBezTo>
                  <a:pt x="2087579" y="1937699"/>
                  <a:pt x="2081783" y="1960886"/>
                  <a:pt x="2081783" y="1987383"/>
                </a:cubicBezTo>
                <a:cubicBezTo>
                  <a:pt x="2081783" y="2030442"/>
                  <a:pt x="2092550" y="2064396"/>
                  <a:pt x="2114080" y="2089236"/>
                </a:cubicBezTo>
                <a:cubicBezTo>
                  <a:pt x="2135609" y="2114079"/>
                  <a:pt x="2184465" y="2126500"/>
                  <a:pt x="2260649" y="2126500"/>
                </a:cubicBezTo>
                <a:cubicBezTo>
                  <a:pt x="2280522" y="2126500"/>
                  <a:pt x="2295427" y="2124846"/>
                  <a:pt x="2305365" y="2121532"/>
                </a:cubicBezTo>
                <a:lnTo>
                  <a:pt x="2305365" y="2101659"/>
                </a:lnTo>
                <a:cubicBezTo>
                  <a:pt x="2321928" y="2101659"/>
                  <a:pt x="2331862" y="2105799"/>
                  <a:pt x="2335176" y="2114079"/>
                </a:cubicBezTo>
                <a:cubicBezTo>
                  <a:pt x="2338486" y="2122361"/>
                  <a:pt x="2353392" y="2126500"/>
                  <a:pt x="2379892" y="2126500"/>
                </a:cubicBezTo>
                <a:cubicBezTo>
                  <a:pt x="2409703" y="2126500"/>
                  <a:pt x="2437029" y="2121532"/>
                  <a:pt x="2461872" y="2111594"/>
                </a:cubicBezTo>
                <a:cubicBezTo>
                  <a:pt x="2486713" y="2101659"/>
                  <a:pt x="2507414" y="2093378"/>
                  <a:pt x="2523976" y="2086754"/>
                </a:cubicBezTo>
                <a:cubicBezTo>
                  <a:pt x="2520666" y="2080130"/>
                  <a:pt x="2515695" y="2072677"/>
                  <a:pt x="2509071" y="2064396"/>
                </a:cubicBezTo>
                <a:cubicBezTo>
                  <a:pt x="2502447" y="2056115"/>
                  <a:pt x="2499136" y="2047005"/>
                  <a:pt x="2499136" y="2037070"/>
                </a:cubicBezTo>
                <a:cubicBezTo>
                  <a:pt x="2499136" y="2027132"/>
                  <a:pt x="2500790" y="2020508"/>
                  <a:pt x="2504103" y="2017194"/>
                </a:cubicBezTo>
                <a:lnTo>
                  <a:pt x="2523976" y="2017194"/>
                </a:lnTo>
                <a:cubicBezTo>
                  <a:pt x="2530601" y="2043694"/>
                  <a:pt x="2536400" y="2057771"/>
                  <a:pt x="2541367" y="2059429"/>
                </a:cubicBezTo>
                <a:cubicBezTo>
                  <a:pt x="2546335" y="2061082"/>
                  <a:pt x="2562069" y="2063567"/>
                  <a:pt x="2588569" y="2066881"/>
                </a:cubicBezTo>
                <a:cubicBezTo>
                  <a:pt x="2598504" y="2060253"/>
                  <a:pt x="2602646" y="2057771"/>
                  <a:pt x="2600989" y="2059429"/>
                </a:cubicBezTo>
                <a:cubicBezTo>
                  <a:pt x="2599332" y="2061082"/>
                  <a:pt x="2606785" y="2058600"/>
                  <a:pt x="2623347" y="2051976"/>
                </a:cubicBezTo>
                <a:cubicBezTo>
                  <a:pt x="2620034" y="2045348"/>
                  <a:pt x="2617552" y="2037070"/>
                  <a:pt x="2615895" y="2027132"/>
                </a:cubicBezTo>
                <a:cubicBezTo>
                  <a:pt x="2614238" y="2017194"/>
                  <a:pt x="2611752" y="2008913"/>
                  <a:pt x="2608442" y="2002288"/>
                </a:cubicBezTo>
                <a:lnTo>
                  <a:pt x="2623347" y="2002288"/>
                </a:lnTo>
                <a:cubicBezTo>
                  <a:pt x="2636596" y="2022165"/>
                  <a:pt x="2643220" y="2032099"/>
                  <a:pt x="2643220" y="2032099"/>
                </a:cubicBezTo>
                <a:cubicBezTo>
                  <a:pt x="2669717" y="2032099"/>
                  <a:pt x="2692904" y="2013055"/>
                  <a:pt x="2712780" y="1974963"/>
                </a:cubicBezTo>
                <a:cubicBezTo>
                  <a:pt x="2732653" y="1936871"/>
                  <a:pt x="2750044" y="1891326"/>
                  <a:pt x="2764949" y="1838332"/>
                </a:cubicBezTo>
                <a:cubicBezTo>
                  <a:pt x="2779855" y="1785334"/>
                  <a:pt x="2792275" y="1731508"/>
                  <a:pt x="2802209" y="1676854"/>
                </a:cubicBezTo>
                <a:cubicBezTo>
                  <a:pt x="2812148" y="1622203"/>
                  <a:pt x="2820429" y="1578315"/>
                  <a:pt x="2827053" y="1545190"/>
                </a:cubicBezTo>
                <a:cubicBezTo>
                  <a:pt x="2850240" y="1538566"/>
                  <a:pt x="2867627" y="1531113"/>
                  <a:pt x="2879222" y="1522832"/>
                </a:cubicBezTo>
                <a:cubicBezTo>
                  <a:pt x="2890814" y="1514551"/>
                  <a:pt x="2906548" y="1505445"/>
                  <a:pt x="2926424" y="1495507"/>
                </a:cubicBezTo>
                <a:cubicBezTo>
                  <a:pt x="2919796" y="1475634"/>
                  <a:pt x="2917314" y="1449962"/>
                  <a:pt x="2918971" y="1418497"/>
                </a:cubicBezTo>
                <a:cubicBezTo>
                  <a:pt x="2920625" y="1387029"/>
                  <a:pt x="2918143" y="1356390"/>
                  <a:pt x="2911515" y="1326579"/>
                </a:cubicBezTo>
                <a:lnTo>
                  <a:pt x="2891642" y="1326579"/>
                </a:lnTo>
                <a:lnTo>
                  <a:pt x="2891642" y="1212306"/>
                </a:lnTo>
                <a:cubicBezTo>
                  <a:pt x="2885018" y="1208992"/>
                  <a:pt x="2879222" y="1205682"/>
                  <a:pt x="2874255" y="1202368"/>
                </a:cubicBezTo>
                <a:cubicBezTo>
                  <a:pt x="2869284" y="1199054"/>
                  <a:pt x="2863488" y="1195744"/>
                  <a:pt x="2856864" y="1192430"/>
                </a:cubicBezTo>
                <a:lnTo>
                  <a:pt x="2856864" y="1177525"/>
                </a:lnTo>
                <a:lnTo>
                  <a:pt x="2876737" y="1177525"/>
                </a:lnTo>
                <a:lnTo>
                  <a:pt x="2876737" y="1058281"/>
                </a:lnTo>
                <a:lnTo>
                  <a:pt x="2891642" y="1058281"/>
                </a:lnTo>
                <a:lnTo>
                  <a:pt x="2891642" y="1078157"/>
                </a:lnTo>
                <a:cubicBezTo>
                  <a:pt x="2898267" y="1084781"/>
                  <a:pt x="2905719" y="1102997"/>
                  <a:pt x="2914000" y="1132808"/>
                </a:cubicBezTo>
                <a:cubicBezTo>
                  <a:pt x="2922282" y="1162619"/>
                  <a:pt x="2926424" y="1185806"/>
                  <a:pt x="2926424" y="1202368"/>
                </a:cubicBezTo>
                <a:cubicBezTo>
                  <a:pt x="2926424" y="1212306"/>
                  <a:pt x="2923939" y="1217273"/>
                  <a:pt x="2918971" y="1217273"/>
                </a:cubicBezTo>
                <a:cubicBezTo>
                  <a:pt x="2914000" y="1217273"/>
                  <a:pt x="2911515" y="1225555"/>
                  <a:pt x="2911515" y="1242117"/>
                </a:cubicBezTo>
                <a:lnTo>
                  <a:pt x="2926424" y="1242117"/>
                </a:lnTo>
                <a:cubicBezTo>
                  <a:pt x="2929734" y="1258676"/>
                  <a:pt x="2932220" y="1272753"/>
                  <a:pt x="2933877" y="1284348"/>
                </a:cubicBezTo>
                <a:cubicBezTo>
                  <a:pt x="2935530" y="1295940"/>
                  <a:pt x="2936359" y="1306706"/>
                  <a:pt x="2936359" y="1316641"/>
                </a:cubicBezTo>
                <a:cubicBezTo>
                  <a:pt x="2936359" y="1326579"/>
                  <a:pt x="2935530" y="1335689"/>
                  <a:pt x="2933877" y="1343970"/>
                </a:cubicBezTo>
                <a:cubicBezTo>
                  <a:pt x="2932220" y="1352251"/>
                  <a:pt x="2931391" y="1359704"/>
                  <a:pt x="2931391" y="1366328"/>
                </a:cubicBezTo>
                <a:cubicBezTo>
                  <a:pt x="2931391" y="1399449"/>
                  <a:pt x="2941326" y="1425950"/>
                  <a:pt x="2961202" y="1445823"/>
                </a:cubicBezTo>
                <a:lnTo>
                  <a:pt x="2961202" y="1460728"/>
                </a:lnTo>
                <a:cubicBezTo>
                  <a:pt x="3017510" y="1477291"/>
                  <a:pt x="3052292" y="1493850"/>
                  <a:pt x="3065540" y="1510412"/>
                </a:cubicBezTo>
                <a:cubicBezTo>
                  <a:pt x="3078789" y="1526974"/>
                  <a:pt x="3088724" y="1561753"/>
                  <a:pt x="3095351" y="1614750"/>
                </a:cubicBezTo>
                <a:lnTo>
                  <a:pt x="3130130" y="1614750"/>
                </a:lnTo>
                <a:lnTo>
                  <a:pt x="3130130" y="1649528"/>
                </a:lnTo>
                <a:cubicBezTo>
                  <a:pt x="3150002" y="1656153"/>
                  <a:pt x="3166565" y="1661123"/>
                  <a:pt x="3179813" y="1664434"/>
                </a:cubicBezTo>
                <a:lnTo>
                  <a:pt x="3179813" y="1684307"/>
                </a:lnTo>
                <a:lnTo>
                  <a:pt x="3214592" y="1684307"/>
                </a:lnTo>
                <a:lnTo>
                  <a:pt x="3214592" y="1699212"/>
                </a:lnTo>
                <a:cubicBezTo>
                  <a:pt x="3221219" y="1702526"/>
                  <a:pt x="3231154" y="1704183"/>
                  <a:pt x="3244403" y="1704183"/>
                </a:cubicBezTo>
                <a:cubicBezTo>
                  <a:pt x="3260965" y="1704183"/>
                  <a:pt x="3275042" y="1700869"/>
                  <a:pt x="3286637" y="1694245"/>
                </a:cubicBezTo>
                <a:cubicBezTo>
                  <a:pt x="3298229" y="1687621"/>
                  <a:pt x="3312306" y="1684307"/>
                  <a:pt x="3328868" y="1684307"/>
                </a:cubicBezTo>
                <a:lnTo>
                  <a:pt x="3328868" y="1699212"/>
                </a:lnTo>
                <a:cubicBezTo>
                  <a:pt x="3345430" y="1699212"/>
                  <a:pt x="3355365" y="1697559"/>
                  <a:pt x="3358679" y="1694245"/>
                </a:cubicBezTo>
                <a:cubicBezTo>
                  <a:pt x="3361989" y="1690934"/>
                  <a:pt x="3363646" y="1687621"/>
                  <a:pt x="3363646" y="1684307"/>
                </a:cubicBezTo>
                <a:lnTo>
                  <a:pt x="3497795" y="1699212"/>
                </a:lnTo>
                <a:lnTo>
                  <a:pt x="3497795" y="1733994"/>
                </a:lnTo>
                <a:cubicBezTo>
                  <a:pt x="3534231" y="1753866"/>
                  <a:pt x="3553275" y="1773740"/>
                  <a:pt x="3554932" y="1793615"/>
                </a:cubicBezTo>
                <a:cubicBezTo>
                  <a:pt x="3556589" y="1813489"/>
                  <a:pt x="3565698" y="1831708"/>
                  <a:pt x="3582257" y="1848267"/>
                </a:cubicBezTo>
                <a:lnTo>
                  <a:pt x="3617039" y="1848267"/>
                </a:lnTo>
                <a:cubicBezTo>
                  <a:pt x="3620349" y="1858205"/>
                  <a:pt x="3625320" y="1869796"/>
                  <a:pt x="3631944" y="1883045"/>
                </a:cubicBezTo>
                <a:lnTo>
                  <a:pt x="3666723" y="1883045"/>
                </a:lnTo>
                <a:lnTo>
                  <a:pt x="3666723" y="1902921"/>
                </a:lnTo>
                <a:lnTo>
                  <a:pt x="3716406" y="1902921"/>
                </a:lnTo>
                <a:lnTo>
                  <a:pt x="3716406" y="1917826"/>
                </a:lnTo>
                <a:cubicBezTo>
                  <a:pt x="3729655" y="1921137"/>
                  <a:pt x="3741250" y="1923622"/>
                  <a:pt x="3751185" y="1925279"/>
                </a:cubicBezTo>
                <a:cubicBezTo>
                  <a:pt x="3761123" y="1926933"/>
                  <a:pt x="3772718" y="1929418"/>
                  <a:pt x="3785966" y="1932732"/>
                </a:cubicBezTo>
                <a:lnTo>
                  <a:pt x="3785966" y="1952605"/>
                </a:lnTo>
                <a:lnTo>
                  <a:pt x="3820745" y="1952605"/>
                </a:lnTo>
                <a:lnTo>
                  <a:pt x="3820745" y="1967510"/>
                </a:lnTo>
                <a:lnTo>
                  <a:pt x="3870428" y="1967510"/>
                </a:lnTo>
                <a:lnTo>
                  <a:pt x="3870428" y="1982416"/>
                </a:lnTo>
                <a:cubicBezTo>
                  <a:pt x="3893615" y="1998978"/>
                  <a:pt x="3920941" y="2022990"/>
                  <a:pt x="3952408" y="2054458"/>
                </a:cubicBezTo>
                <a:cubicBezTo>
                  <a:pt x="3983876" y="2085925"/>
                  <a:pt x="4017826" y="2124846"/>
                  <a:pt x="4054261" y="2171216"/>
                </a:cubicBezTo>
                <a:lnTo>
                  <a:pt x="4069167" y="2171216"/>
                </a:lnTo>
                <a:cubicBezTo>
                  <a:pt x="4075791" y="2197716"/>
                  <a:pt x="4081587" y="2222557"/>
                  <a:pt x="4086558" y="2245743"/>
                </a:cubicBezTo>
                <a:cubicBezTo>
                  <a:pt x="4091525" y="2268930"/>
                  <a:pt x="4097321" y="2293773"/>
                  <a:pt x="4103948" y="2320271"/>
                </a:cubicBezTo>
                <a:lnTo>
                  <a:pt x="4138727" y="2320271"/>
                </a:lnTo>
                <a:lnTo>
                  <a:pt x="4138727" y="2369954"/>
                </a:lnTo>
                <a:lnTo>
                  <a:pt x="4153632" y="2369954"/>
                </a:lnTo>
                <a:lnTo>
                  <a:pt x="4153632" y="2389830"/>
                </a:lnTo>
                <a:lnTo>
                  <a:pt x="4223192" y="2389830"/>
                </a:lnTo>
                <a:lnTo>
                  <a:pt x="4223192" y="2404736"/>
                </a:lnTo>
                <a:cubicBezTo>
                  <a:pt x="4246375" y="2414671"/>
                  <a:pt x="4266252" y="2421295"/>
                  <a:pt x="4282811" y="2424609"/>
                </a:cubicBezTo>
                <a:cubicBezTo>
                  <a:pt x="4299373" y="2427923"/>
                  <a:pt x="4311793" y="2433718"/>
                  <a:pt x="4320074" y="2442000"/>
                </a:cubicBezTo>
                <a:cubicBezTo>
                  <a:pt x="4328355" y="2450281"/>
                  <a:pt x="4334151" y="2462701"/>
                  <a:pt x="4337465" y="2479263"/>
                </a:cubicBezTo>
                <a:cubicBezTo>
                  <a:pt x="4340776" y="2495822"/>
                  <a:pt x="4342432" y="2522323"/>
                  <a:pt x="4342432" y="2558758"/>
                </a:cubicBezTo>
                <a:cubicBezTo>
                  <a:pt x="4315935" y="2575317"/>
                  <a:pt x="4300201" y="2594365"/>
                  <a:pt x="4295234" y="2615895"/>
                </a:cubicBezTo>
                <a:cubicBezTo>
                  <a:pt x="4290263" y="2637424"/>
                  <a:pt x="4287778" y="2668064"/>
                  <a:pt x="4287778" y="2707813"/>
                </a:cubicBezTo>
                <a:cubicBezTo>
                  <a:pt x="4301030" y="2717747"/>
                  <a:pt x="4308483" y="2726857"/>
                  <a:pt x="4310140" y="2735138"/>
                </a:cubicBezTo>
                <a:cubicBezTo>
                  <a:pt x="4311793" y="2743419"/>
                  <a:pt x="4315935" y="2750872"/>
                  <a:pt x="4322560" y="2757496"/>
                </a:cubicBezTo>
                <a:lnTo>
                  <a:pt x="4357338" y="2757496"/>
                </a:lnTo>
                <a:lnTo>
                  <a:pt x="4392116" y="2792275"/>
                </a:lnTo>
                <a:lnTo>
                  <a:pt x="4392116" y="2827053"/>
                </a:lnTo>
                <a:lnTo>
                  <a:pt x="4421931" y="2841958"/>
                </a:lnTo>
                <a:lnTo>
                  <a:pt x="4421931" y="2891642"/>
                </a:lnTo>
                <a:lnTo>
                  <a:pt x="4441803" y="2891642"/>
                </a:lnTo>
                <a:lnTo>
                  <a:pt x="4441803" y="3010886"/>
                </a:lnTo>
                <a:lnTo>
                  <a:pt x="4456709" y="3010886"/>
                </a:lnTo>
                <a:cubicBezTo>
                  <a:pt x="4476582" y="3034073"/>
                  <a:pt x="4491487" y="3045668"/>
                  <a:pt x="4501425" y="3045668"/>
                </a:cubicBezTo>
                <a:cubicBezTo>
                  <a:pt x="4514674" y="3045668"/>
                  <a:pt x="4526265" y="3040697"/>
                  <a:pt x="4536203" y="3030762"/>
                </a:cubicBezTo>
                <a:cubicBezTo>
                  <a:pt x="4546142" y="3020824"/>
                  <a:pt x="4559390" y="3015857"/>
                  <a:pt x="4575949" y="3015857"/>
                </a:cubicBezTo>
                <a:cubicBezTo>
                  <a:pt x="4579263" y="3015857"/>
                  <a:pt x="4590855" y="3019167"/>
                  <a:pt x="4610731" y="3025792"/>
                </a:cubicBezTo>
                <a:lnTo>
                  <a:pt x="4610731" y="3045668"/>
                </a:lnTo>
                <a:lnTo>
                  <a:pt x="4476582" y="3060573"/>
                </a:lnTo>
                <a:cubicBezTo>
                  <a:pt x="4469957" y="3103632"/>
                  <a:pt x="4463333" y="3138411"/>
                  <a:pt x="4456709" y="3164908"/>
                </a:cubicBezTo>
                <a:cubicBezTo>
                  <a:pt x="4450085" y="3191408"/>
                  <a:pt x="4446771" y="3219562"/>
                  <a:pt x="4446771" y="3249373"/>
                </a:cubicBezTo>
                <a:cubicBezTo>
                  <a:pt x="4446771" y="3262622"/>
                  <a:pt x="4447599" y="3275042"/>
                  <a:pt x="4449256" y="3286637"/>
                </a:cubicBezTo>
                <a:cubicBezTo>
                  <a:pt x="4450910" y="3298228"/>
                  <a:pt x="4453395" y="3312305"/>
                  <a:pt x="4456709" y="3328868"/>
                </a:cubicBezTo>
                <a:lnTo>
                  <a:pt x="4491487" y="3328868"/>
                </a:lnTo>
                <a:cubicBezTo>
                  <a:pt x="4498111" y="3355368"/>
                  <a:pt x="4503907" y="3371099"/>
                  <a:pt x="4508878" y="3376070"/>
                </a:cubicBezTo>
                <a:cubicBezTo>
                  <a:pt x="4513845" y="3381037"/>
                  <a:pt x="4519641" y="3400081"/>
                  <a:pt x="4526265" y="3433206"/>
                </a:cubicBezTo>
                <a:cubicBezTo>
                  <a:pt x="4516331" y="3439830"/>
                  <a:pt x="4509706" y="3445626"/>
                  <a:pt x="4506393" y="3450597"/>
                </a:cubicBezTo>
                <a:cubicBezTo>
                  <a:pt x="4503079" y="3455564"/>
                  <a:pt x="4498111" y="3461360"/>
                  <a:pt x="4491487" y="3467984"/>
                </a:cubicBezTo>
                <a:lnTo>
                  <a:pt x="4456709" y="3467984"/>
                </a:lnTo>
                <a:lnTo>
                  <a:pt x="4456709" y="3482890"/>
                </a:lnTo>
                <a:lnTo>
                  <a:pt x="4421931" y="3482890"/>
                </a:lnTo>
                <a:lnTo>
                  <a:pt x="4392116" y="3517671"/>
                </a:lnTo>
                <a:lnTo>
                  <a:pt x="4392116" y="3547479"/>
                </a:lnTo>
                <a:lnTo>
                  <a:pt x="4372243" y="3547479"/>
                </a:lnTo>
                <a:cubicBezTo>
                  <a:pt x="4372243" y="3607101"/>
                  <a:pt x="4378039" y="3654303"/>
                  <a:pt x="4389634" y="3689081"/>
                </a:cubicBezTo>
                <a:cubicBezTo>
                  <a:pt x="4401226" y="3723859"/>
                  <a:pt x="4407025" y="3772718"/>
                  <a:pt x="4407025" y="3835650"/>
                </a:cubicBezTo>
                <a:cubicBezTo>
                  <a:pt x="4426898" y="3838964"/>
                  <a:pt x="4439318" y="3840621"/>
                  <a:pt x="4444285" y="3840621"/>
                </a:cubicBezTo>
                <a:cubicBezTo>
                  <a:pt x="4449256" y="3840621"/>
                  <a:pt x="4460019" y="3843931"/>
                  <a:pt x="4476582" y="3850556"/>
                </a:cubicBezTo>
                <a:lnTo>
                  <a:pt x="4476582" y="3870432"/>
                </a:lnTo>
                <a:lnTo>
                  <a:pt x="4441803" y="3870432"/>
                </a:lnTo>
                <a:lnTo>
                  <a:pt x="4441803" y="3850556"/>
                </a:lnTo>
                <a:lnTo>
                  <a:pt x="4372243" y="3850556"/>
                </a:lnTo>
                <a:lnTo>
                  <a:pt x="4372243" y="3969799"/>
                </a:lnTo>
                <a:lnTo>
                  <a:pt x="4392116" y="3969799"/>
                </a:lnTo>
                <a:lnTo>
                  <a:pt x="4392116" y="4004577"/>
                </a:lnTo>
                <a:lnTo>
                  <a:pt x="4407025" y="4004577"/>
                </a:lnTo>
                <a:lnTo>
                  <a:pt x="4407025" y="4103948"/>
                </a:lnTo>
                <a:cubicBezTo>
                  <a:pt x="4413649" y="4107259"/>
                  <a:pt x="4419442" y="4109744"/>
                  <a:pt x="4424413" y="4111401"/>
                </a:cubicBezTo>
                <a:cubicBezTo>
                  <a:pt x="4429380" y="4113058"/>
                  <a:pt x="4435176" y="4117197"/>
                  <a:pt x="4441803" y="4123821"/>
                </a:cubicBezTo>
                <a:lnTo>
                  <a:pt x="4441803" y="4153632"/>
                </a:lnTo>
                <a:lnTo>
                  <a:pt x="4456709" y="4153632"/>
                </a:lnTo>
                <a:cubicBezTo>
                  <a:pt x="4469957" y="4170194"/>
                  <a:pt x="4479892" y="4183443"/>
                  <a:pt x="4486520" y="4193381"/>
                </a:cubicBezTo>
                <a:cubicBezTo>
                  <a:pt x="4493144" y="4203316"/>
                  <a:pt x="4499768" y="4218221"/>
                  <a:pt x="4506393" y="4238098"/>
                </a:cubicBezTo>
                <a:lnTo>
                  <a:pt x="4541171" y="4238098"/>
                </a:lnTo>
                <a:cubicBezTo>
                  <a:pt x="4547795" y="4254657"/>
                  <a:pt x="4555248" y="4266252"/>
                  <a:pt x="4563529" y="4272876"/>
                </a:cubicBezTo>
                <a:cubicBezTo>
                  <a:pt x="4571810" y="4279500"/>
                  <a:pt x="4579263" y="4285296"/>
                  <a:pt x="4585887" y="4290263"/>
                </a:cubicBezTo>
                <a:cubicBezTo>
                  <a:pt x="4592511" y="4295234"/>
                  <a:pt x="4599136" y="4301030"/>
                  <a:pt x="4605763" y="4307654"/>
                </a:cubicBezTo>
                <a:cubicBezTo>
                  <a:pt x="4612388" y="4314278"/>
                  <a:pt x="4619009" y="4325873"/>
                  <a:pt x="4625636" y="4342432"/>
                </a:cubicBezTo>
                <a:lnTo>
                  <a:pt x="4660414" y="4342432"/>
                </a:lnTo>
                <a:lnTo>
                  <a:pt x="4675320" y="4372243"/>
                </a:lnTo>
                <a:lnTo>
                  <a:pt x="4710098" y="4372243"/>
                </a:lnTo>
                <a:lnTo>
                  <a:pt x="4710098" y="4392120"/>
                </a:lnTo>
                <a:cubicBezTo>
                  <a:pt x="4733285" y="4405368"/>
                  <a:pt x="4754815" y="4415306"/>
                  <a:pt x="4774687" y="4421930"/>
                </a:cubicBezTo>
                <a:cubicBezTo>
                  <a:pt x="4794564" y="4428555"/>
                  <a:pt x="4817747" y="4435179"/>
                  <a:pt x="4844247" y="4441803"/>
                </a:cubicBezTo>
                <a:lnTo>
                  <a:pt x="4844247" y="4476582"/>
                </a:lnTo>
                <a:cubicBezTo>
                  <a:pt x="4893931" y="4479895"/>
                  <a:pt x="4937819" y="4494801"/>
                  <a:pt x="4975911" y="4521298"/>
                </a:cubicBezTo>
                <a:cubicBezTo>
                  <a:pt x="5014003" y="4547795"/>
                  <a:pt x="5049610" y="4570982"/>
                  <a:pt x="5082735" y="4590858"/>
                </a:cubicBezTo>
                <a:lnTo>
                  <a:pt x="5112542" y="4590858"/>
                </a:lnTo>
                <a:cubicBezTo>
                  <a:pt x="5139043" y="4620669"/>
                  <a:pt x="5159744" y="4646337"/>
                  <a:pt x="5174649" y="4667867"/>
                </a:cubicBezTo>
                <a:cubicBezTo>
                  <a:pt x="5189555" y="4689397"/>
                  <a:pt x="5220194" y="4703474"/>
                  <a:pt x="5266568" y="4710098"/>
                </a:cubicBezTo>
                <a:cubicBezTo>
                  <a:pt x="5279816" y="4739909"/>
                  <a:pt x="5297207" y="4758957"/>
                  <a:pt x="5318737" y="4767238"/>
                </a:cubicBezTo>
                <a:cubicBezTo>
                  <a:pt x="5340266" y="4775519"/>
                  <a:pt x="5361796" y="4782972"/>
                  <a:pt x="5383326" y="4789596"/>
                </a:cubicBezTo>
                <a:cubicBezTo>
                  <a:pt x="5404856" y="4796220"/>
                  <a:pt x="5424728" y="4804502"/>
                  <a:pt x="5442944" y="4814436"/>
                </a:cubicBezTo>
                <a:cubicBezTo>
                  <a:pt x="5461164" y="4824374"/>
                  <a:pt x="5475241" y="4845904"/>
                  <a:pt x="5485179" y="4879029"/>
                </a:cubicBezTo>
                <a:lnTo>
                  <a:pt x="5534862" y="4879029"/>
                </a:lnTo>
                <a:cubicBezTo>
                  <a:pt x="5554735" y="4915464"/>
                  <a:pt x="5579579" y="4944447"/>
                  <a:pt x="5609390" y="4965976"/>
                </a:cubicBezTo>
                <a:cubicBezTo>
                  <a:pt x="5639201" y="4987506"/>
                  <a:pt x="5666526" y="5009864"/>
                  <a:pt x="5691370" y="5033051"/>
                </a:cubicBezTo>
                <a:cubicBezTo>
                  <a:pt x="5716213" y="5056234"/>
                  <a:pt x="5738568" y="5084392"/>
                  <a:pt x="5758444" y="5117513"/>
                </a:cubicBezTo>
                <a:cubicBezTo>
                  <a:pt x="5778317" y="5150638"/>
                  <a:pt x="5788255" y="5195354"/>
                  <a:pt x="5788255" y="5251662"/>
                </a:cubicBezTo>
                <a:cubicBezTo>
                  <a:pt x="5768382" y="5264911"/>
                  <a:pt x="5751820" y="5280644"/>
                  <a:pt x="5738568" y="5298860"/>
                </a:cubicBezTo>
                <a:cubicBezTo>
                  <a:pt x="5725320" y="5317080"/>
                  <a:pt x="5688888" y="5326189"/>
                  <a:pt x="5629266" y="5326189"/>
                </a:cubicBezTo>
                <a:cubicBezTo>
                  <a:pt x="5606076" y="5326189"/>
                  <a:pt x="5591170" y="5325361"/>
                  <a:pt x="5584550" y="5323704"/>
                </a:cubicBezTo>
                <a:cubicBezTo>
                  <a:pt x="5577925" y="5322047"/>
                  <a:pt x="5566330" y="5307970"/>
                  <a:pt x="5549768" y="5281473"/>
                </a:cubicBezTo>
                <a:lnTo>
                  <a:pt x="5519957" y="5281473"/>
                </a:lnTo>
                <a:lnTo>
                  <a:pt x="5519957" y="5266567"/>
                </a:lnTo>
                <a:lnTo>
                  <a:pt x="5465306" y="5266567"/>
                </a:lnTo>
                <a:lnTo>
                  <a:pt x="5465306" y="5251662"/>
                </a:lnTo>
                <a:cubicBezTo>
                  <a:pt x="5455368" y="5245038"/>
                  <a:pt x="5444605" y="5240895"/>
                  <a:pt x="5433010" y="5239242"/>
                </a:cubicBezTo>
                <a:cubicBezTo>
                  <a:pt x="5421418" y="5237585"/>
                  <a:pt x="5410651" y="5235100"/>
                  <a:pt x="5400713" y="5231789"/>
                </a:cubicBezTo>
                <a:lnTo>
                  <a:pt x="5400713" y="5216884"/>
                </a:lnTo>
                <a:lnTo>
                  <a:pt x="5365935" y="5216884"/>
                </a:lnTo>
                <a:cubicBezTo>
                  <a:pt x="5355997" y="5197008"/>
                  <a:pt x="5344405" y="5180449"/>
                  <a:pt x="5331157" y="5167197"/>
                </a:cubicBezTo>
                <a:lnTo>
                  <a:pt x="5301346" y="5167197"/>
                </a:lnTo>
                <a:cubicBezTo>
                  <a:pt x="5294722" y="5157262"/>
                  <a:pt x="5288097" y="5145667"/>
                  <a:pt x="5281473" y="5132418"/>
                </a:cubicBezTo>
                <a:lnTo>
                  <a:pt x="5246695" y="5132418"/>
                </a:lnTo>
                <a:lnTo>
                  <a:pt x="5197008" y="5062862"/>
                </a:lnTo>
                <a:cubicBezTo>
                  <a:pt x="5183759" y="5056234"/>
                  <a:pt x="5172164" y="5051267"/>
                  <a:pt x="5162229" y="5047956"/>
                </a:cubicBezTo>
                <a:lnTo>
                  <a:pt x="5162229" y="5013175"/>
                </a:lnTo>
                <a:lnTo>
                  <a:pt x="5132418" y="4998269"/>
                </a:lnTo>
                <a:lnTo>
                  <a:pt x="5132418" y="4978396"/>
                </a:lnTo>
                <a:lnTo>
                  <a:pt x="5097640" y="4978396"/>
                </a:lnTo>
                <a:cubicBezTo>
                  <a:pt x="5081078" y="4918775"/>
                  <a:pt x="5053752" y="4867434"/>
                  <a:pt x="5015660" y="4824374"/>
                </a:cubicBezTo>
                <a:cubicBezTo>
                  <a:pt x="4977568" y="4781315"/>
                  <a:pt x="4936991" y="4744051"/>
                  <a:pt x="4893931" y="4712583"/>
                </a:cubicBezTo>
                <a:cubicBezTo>
                  <a:pt x="4850872" y="4681116"/>
                  <a:pt x="4811954" y="4657104"/>
                  <a:pt x="4777173" y="4640542"/>
                </a:cubicBezTo>
                <a:cubicBezTo>
                  <a:pt x="4742395" y="4623979"/>
                  <a:pt x="4720036" y="4614044"/>
                  <a:pt x="4710098" y="4610731"/>
                </a:cubicBezTo>
                <a:lnTo>
                  <a:pt x="4710098" y="4590858"/>
                </a:lnTo>
                <a:cubicBezTo>
                  <a:pt x="4696850" y="4580920"/>
                  <a:pt x="4686912" y="4575124"/>
                  <a:pt x="4680287" y="4573467"/>
                </a:cubicBezTo>
                <a:cubicBezTo>
                  <a:pt x="4673663" y="4571810"/>
                  <a:pt x="4660414" y="4567671"/>
                  <a:pt x="4640542" y="4561047"/>
                </a:cubicBezTo>
                <a:lnTo>
                  <a:pt x="4640542" y="4526265"/>
                </a:lnTo>
                <a:cubicBezTo>
                  <a:pt x="4630604" y="4519641"/>
                  <a:pt x="4624808" y="4513845"/>
                  <a:pt x="4623151" y="4508878"/>
                </a:cubicBezTo>
                <a:cubicBezTo>
                  <a:pt x="4621494" y="4503907"/>
                  <a:pt x="4617355" y="4498111"/>
                  <a:pt x="4610731" y="4491487"/>
                </a:cubicBezTo>
                <a:lnTo>
                  <a:pt x="4575949" y="4491487"/>
                </a:lnTo>
                <a:cubicBezTo>
                  <a:pt x="4569328" y="4484863"/>
                  <a:pt x="4563529" y="4476582"/>
                  <a:pt x="4558562" y="4466647"/>
                </a:cubicBezTo>
                <a:cubicBezTo>
                  <a:pt x="4553594" y="4456709"/>
                  <a:pt x="4547795" y="4448428"/>
                  <a:pt x="4541171" y="4441803"/>
                </a:cubicBezTo>
                <a:lnTo>
                  <a:pt x="4491487" y="4441803"/>
                </a:lnTo>
                <a:cubicBezTo>
                  <a:pt x="4481549" y="4425241"/>
                  <a:pt x="4470782" y="4414478"/>
                  <a:pt x="4459191" y="4409507"/>
                </a:cubicBezTo>
                <a:cubicBezTo>
                  <a:pt x="4447599" y="4404540"/>
                  <a:pt x="4436004" y="4401226"/>
                  <a:pt x="4424413" y="4399572"/>
                </a:cubicBezTo>
                <a:cubicBezTo>
                  <a:pt x="4412821" y="4397915"/>
                  <a:pt x="4401226" y="4394601"/>
                  <a:pt x="4389634" y="4389634"/>
                </a:cubicBezTo>
                <a:cubicBezTo>
                  <a:pt x="4378039" y="4384667"/>
                  <a:pt x="4367276" y="4373900"/>
                  <a:pt x="4357338" y="4357338"/>
                </a:cubicBezTo>
                <a:lnTo>
                  <a:pt x="4322560" y="4357338"/>
                </a:lnTo>
                <a:lnTo>
                  <a:pt x="4322560" y="4342432"/>
                </a:lnTo>
                <a:cubicBezTo>
                  <a:pt x="4296059" y="4325873"/>
                  <a:pt x="4274533" y="4315935"/>
                  <a:pt x="4257970" y="4312621"/>
                </a:cubicBezTo>
                <a:cubicBezTo>
                  <a:pt x="4241408" y="4309311"/>
                  <a:pt x="4213254" y="4307654"/>
                  <a:pt x="4173505" y="4307654"/>
                </a:cubicBezTo>
                <a:lnTo>
                  <a:pt x="4173505" y="4287781"/>
                </a:lnTo>
                <a:lnTo>
                  <a:pt x="4153632" y="4287781"/>
                </a:lnTo>
                <a:lnTo>
                  <a:pt x="4153632" y="4307654"/>
                </a:lnTo>
                <a:cubicBezTo>
                  <a:pt x="4133756" y="4310968"/>
                  <a:pt x="4113883" y="4313450"/>
                  <a:pt x="4094010" y="4315107"/>
                </a:cubicBezTo>
                <a:cubicBezTo>
                  <a:pt x="4074137" y="4316764"/>
                  <a:pt x="4055918" y="4319249"/>
                  <a:pt x="4039356" y="4322560"/>
                </a:cubicBezTo>
                <a:lnTo>
                  <a:pt x="4039356" y="4342432"/>
                </a:lnTo>
                <a:lnTo>
                  <a:pt x="4019483" y="4342432"/>
                </a:lnTo>
                <a:lnTo>
                  <a:pt x="4019483" y="4407025"/>
                </a:lnTo>
                <a:cubicBezTo>
                  <a:pt x="4036045" y="4416960"/>
                  <a:pt x="4045155" y="4424412"/>
                  <a:pt x="4046809" y="4429383"/>
                </a:cubicBezTo>
                <a:cubicBezTo>
                  <a:pt x="4048465" y="4434351"/>
                  <a:pt x="4050951" y="4450084"/>
                  <a:pt x="4054261" y="4476582"/>
                </a:cubicBezTo>
                <a:lnTo>
                  <a:pt x="4039356" y="4476582"/>
                </a:lnTo>
                <a:lnTo>
                  <a:pt x="4039356" y="4491487"/>
                </a:lnTo>
                <a:cubicBezTo>
                  <a:pt x="4019483" y="4481549"/>
                  <a:pt x="4006234" y="4469129"/>
                  <a:pt x="3999610" y="4454223"/>
                </a:cubicBezTo>
                <a:cubicBezTo>
                  <a:pt x="3992986" y="4439318"/>
                  <a:pt x="3984705" y="4424412"/>
                  <a:pt x="3974767" y="4409507"/>
                </a:cubicBezTo>
                <a:cubicBezTo>
                  <a:pt x="3964829" y="4394601"/>
                  <a:pt x="3951580" y="4380524"/>
                  <a:pt x="3935018" y="4367276"/>
                </a:cubicBezTo>
                <a:cubicBezTo>
                  <a:pt x="3918459" y="4354027"/>
                  <a:pt x="3890305" y="4345746"/>
                  <a:pt x="3850556" y="4342432"/>
                </a:cubicBezTo>
                <a:cubicBezTo>
                  <a:pt x="3843931" y="4349057"/>
                  <a:pt x="3833993" y="4358166"/>
                  <a:pt x="3820745" y="4369761"/>
                </a:cubicBezTo>
                <a:cubicBezTo>
                  <a:pt x="3807496" y="4381353"/>
                  <a:pt x="3800872" y="4388806"/>
                  <a:pt x="3800872" y="4392120"/>
                </a:cubicBezTo>
                <a:lnTo>
                  <a:pt x="3800872" y="4456709"/>
                </a:lnTo>
                <a:lnTo>
                  <a:pt x="3785966" y="4456709"/>
                </a:lnTo>
                <a:lnTo>
                  <a:pt x="3785966" y="4491487"/>
                </a:lnTo>
                <a:lnTo>
                  <a:pt x="3766090" y="4491487"/>
                </a:lnTo>
                <a:cubicBezTo>
                  <a:pt x="3762780" y="4498111"/>
                  <a:pt x="3761123" y="4508049"/>
                  <a:pt x="3761123" y="4521298"/>
                </a:cubicBezTo>
                <a:cubicBezTo>
                  <a:pt x="3761123" y="4544485"/>
                  <a:pt x="3766090" y="4564357"/>
                  <a:pt x="3776028" y="4580920"/>
                </a:cubicBezTo>
                <a:cubicBezTo>
                  <a:pt x="3785966" y="4597482"/>
                  <a:pt x="3794248" y="4612388"/>
                  <a:pt x="3800872" y="4625636"/>
                </a:cubicBezTo>
                <a:lnTo>
                  <a:pt x="3800872" y="4729974"/>
                </a:lnTo>
                <a:lnTo>
                  <a:pt x="3766090" y="4729974"/>
                </a:lnTo>
                <a:lnTo>
                  <a:pt x="3766090" y="4744880"/>
                </a:lnTo>
                <a:lnTo>
                  <a:pt x="3751185" y="4744880"/>
                </a:lnTo>
                <a:lnTo>
                  <a:pt x="3751185" y="4729974"/>
                </a:lnTo>
                <a:cubicBezTo>
                  <a:pt x="3714753" y="4733285"/>
                  <a:pt x="3680800" y="4735770"/>
                  <a:pt x="3649332" y="4737427"/>
                </a:cubicBezTo>
                <a:cubicBezTo>
                  <a:pt x="3617867" y="4739081"/>
                  <a:pt x="3583914" y="4741566"/>
                  <a:pt x="3547479" y="4744880"/>
                </a:cubicBezTo>
                <a:cubicBezTo>
                  <a:pt x="3550793" y="4791250"/>
                  <a:pt x="3554103" y="4835966"/>
                  <a:pt x="3557417" y="4879029"/>
                </a:cubicBezTo>
                <a:cubicBezTo>
                  <a:pt x="3560728" y="4922088"/>
                  <a:pt x="3564041" y="4966801"/>
                  <a:pt x="3567355" y="5013175"/>
                </a:cubicBezTo>
                <a:cubicBezTo>
                  <a:pt x="3550793" y="5016488"/>
                  <a:pt x="3533402" y="5018970"/>
                  <a:pt x="3515186" y="5020627"/>
                </a:cubicBezTo>
                <a:cubicBezTo>
                  <a:pt x="3496967" y="5022284"/>
                  <a:pt x="3479576" y="5026427"/>
                  <a:pt x="3463017" y="5033051"/>
                </a:cubicBezTo>
                <a:lnTo>
                  <a:pt x="3463017" y="5013175"/>
                </a:lnTo>
                <a:cubicBezTo>
                  <a:pt x="3429892" y="5003240"/>
                  <a:pt x="3408363" y="4988334"/>
                  <a:pt x="3398428" y="4968458"/>
                </a:cubicBezTo>
                <a:cubicBezTo>
                  <a:pt x="3388490" y="4948585"/>
                  <a:pt x="3371927" y="4930370"/>
                  <a:pt x="3348741" y="4913807"/>
                </a:cubicBezTo>
                <a:lnTo>
                  <a:pt x="3348741" y="4893934"/>
                </a:lnTo>
                <a:lnTo>
                  <a:pt x="3299057" y="4893934"/>
                </a:lnTo>
                <a:cubicBezTo>
                  <a:pt x="3282495" y="4913807"/>
                  <a:pt x="3271731" y="4922917"/>
                  <a:pt x="3266761" y="4921260"/>
                </a:cubicBezTo>
                <a:cubicBezTo>
                  <a:pt x="3261793" y="4919603"/>
                  <a:pt x="3254341" y="4933680"/>
                  <a:pt x="3244403" y="4963491"/>
                </a:cubicBezTo>
                <a:lnTo>
                  <a:pt x="3229500" y="4963491"/>
                </a:lnTo>
                <a:lnTo>
                  <a:pt x="3229500" y="5062862"/>
                </a:lnTo>
                <a:lnTo>
                  <a:pt x="3194719" y="5062862"/>
                </a:lnTo>
                <a:cubicBezTo>
                  <a:pt x="3194719" y="4996616"/>
                  <a:pt x="3201343" y="4941961"/>
                  <a:pt x="3214592" y="4898902"/>
                </a:cubicBezTo>
                <a:cubicBezTo>
                  <a:pt x="3227840" y="4855842"/>
                  <a:pt x="3237778" y="4804502"/>
                  <a:pt x="3244403" y="4744880"/>
                </a:cubicBezTo>
                <a:cubicBezTo>
                  <a:pt x="3221219" y="4738256"/>
                  <a:pt x="3198861" y="4727489"/>
                  <a:pt x="3177331" y="4712583"/>
                </a:cubicBezTo>
                <a:cubicBezTo>
                  <a:pt x="3155802" y="4697678"/>
                  <a:pt x="3135097" y="4690225"/>
                  <a:pt x="3115224" y="4690225"/>
                </a:cubicBezTo>
                <a:cubicBezTo>
                  <a:pt x="3039040" y="4690225"/>
                  <a:pt x="2993495" y="4709273"/>
                  <a:pt x="2978593" y="4747362"/>
                </a:cubicBezTo>
                <a:cubicBezTo>
                  <a:pt x="2963684" y="4785454"/>
                  <a:pt x="2951264" y="4829342"/>
                  <a:pt x="2941326" y="4879029"/>
                </a:cubicBezTo>
                <a:lnTo>
                  <a:pt x="2961202" y="4879029"/>
                </a:lnTo>
                <a:lnTo>
                  <a:pt x="2961202" y="4963491"/>
                </a:lnTo>
                <a:cubicBezTo>
                  <a:pt x="2954578" y="4996616"/>
                  <a:pt x="2947954" y="5024770"/>
                  <a:pt x="2941326" y="5047956"/>
                </a:cubicBezTo>
                <a:cubicBezTo>
                  <a:pt x="2954578" y="5054581"/>
                  <a:pt x="2964513" y="5068658"/>
                  <a:pt x="2971137" y="5090187"/>
                </a:cubicBezTo>
                <a:cubicBezTo>
                  <a:pt x="2977765" y="5111717"/>
                  <a:pt x="2982732" y="5135732"/>
                  <a:pt x="2986042" y="5162229"/>
                </a:cubicBezTo>
                <a:cubicBezTo>
                  <a:pt x="2989356" y="5188726"/>
                  <a:pt x="2991013" y="5216055"/>
                  <a:pt x="2991013" y="5244209"/>
                </a:cubicBezTo>
                <a:cubicBezTo>
                  <a:pt x="2991013" y="5272363"/>
                  <a:pt x="2992670" y="5296378"/>
                  <a:pt x="2995980" y="5316251"/>
                </a:cubicBezTo>
                <a:lnTo>
                  <a:pt x="3010886" y="5316251"/>
                </a:lnTo>
                <a:cubicBezTo>
                  <a:pt x="3014200" y="5329500"/>
                  <a:pt x="3016682" y="5341095"/>
                  <a:pt x="3018339" y="5351029"/>
                </a:cubicBezTo>
                <a:cubicBezTo>
                  <a:pt x="3019996" y="5360968"/>
                  <a:pt x="3022481" y="5372559"/>
                  <a:pt x="3025791" y="5385811"/>
                </a:cubicBezTo>
                <a:lnTo>
                  <a:pt x="2961202" y="5385811"/>
                </a:lnTo>
                <a:cubicBezTo>
                  <a:pt x="2961202" y="5319565"/>
                  <a:pt x="2955406" y="5257458"/>
                  <a:pt x="2943811" y="5199493"/>
                </a:cubicBezTo>
                <a:cubicBezTo>
                  <a:pt x="2932220" y="5141528"/>
                  <a:pt x="2921453" y="5086045"/>
                  <a:pt x="2911515" y="5033051"/>
                </a:cubicBezTo>
                <a:cubicBezTo>
                  <a:pt x="2901580" y="5036361"/>
                  <a:pt x="2889985" y="5041329"/>
                  <a:pt x="2876737" y="5047956"/>
                </a:cubicBezTo>
                <a:lnTo>
                  <a:pt x="2876737" y="4928713"/>
                </a:lnTo>
                <a:lnTo>
                  <a:pt x="2891642" y="4928713"/>
                </a:lnTo>
                <a:lnTo>
                  <a:pt x="2891642" y="4844247"/>
                </a:lnTo>
                <a:cubicBezTo>
                  <a:pt x="2878394" y="4837623"/>
                  <a:pt x="2869284" y="4834313"/>
                  <a:pt x="2864317" y="4834313"/>
                </a:cubicBezTo>
                <a:cubicBezTo>
                  <a:pt x="2859349" y="4834313"/>
                  <a:pt x="2846926" y="4832656"/>
                  <a:pt x="2827053" y="4829342"/>
                </a:cubicBezTo>
                <a:lnTo>
                  <a:pt x="2827053" y="4844247"/>
                </a:lnTo>
                <a:lnTo>
                  <a:pt x="2757497" y="4844247"/>
                </a:lnTo>
                <a:cubicBezTo>
                  <a:pt x="2747558" y="4864123"/>
                  <a:pt x="2735967" y="4880682"/>
                  <a:pt x="2722715" y="4893934"/>
                </a:cubicBezTo>
                <a:lnTo>
                  <a:pt x="2658126" y="4893934"/>
                </a:lnTo>
                <a:lnTo>
                  <a:pt x="2658126" y="4913807"/>
                </a:lnTo>
                <a:lnTo>
                  <a:pt x="2638253" y="4913807"/>
                </a:lnTo>
                <a:cubicBezTo>
                  <a:pt x="2631629" y="4940304"/>
                  <a:pt x="2624176" y="4965148"/>
                  <a:pt x="2615895" y="4988334"/>
                </a:cubicBezTo>
                <a:cubicBezTo>
                  <a:pt x="2607613" y="5011521"/>
                  <a:pt x="2598504" y="5036361"/>
                  <a:pt x="2588569" y="5062862"/>
                </a:cubicBezTo>
                <a:lnTo>
                  <a:pt x="2553787" y="5062862"/>
                </a:lnTo>
                <a:lnTo>
                  <a:pt x="2553787" y="5082735"/>
                </a:lnTo>
                <a:lnTo>
                  <a:pt x="2474293" y="5082735"/>
                </a:lnTo>
                <a:cubicBezTo>
                  <a:pt x="2461044" y="5062862"/>
                  <a:pt x="2451106" y="5047956"/>
                  <a:pt x="2444482" y="5038018"/>
                </a:cubicBezTo>
                <a:cubicBezTo>
                  <a:pt x="2437857" y="5028080"/>
                  <a:pt x="2432890" y="5016488"/>
                  <a:pt x="2429576" y="5003240"/>
                </a:cubicBezTo>
                <a:cubicBezTo>
                  <a:pt x="2426262" y="4989988"/>
                  <a:pt x="2423780" y="4975083"/>
                  <a:pt x="2422123" y="4958524"/>
                </a:cubicBezTo>
                <a:cubicBezTo>
                  <a:pt x="2420467" y="4941961"/>
                  <a:pt x="2419638" y="4915464"/>
                  <a:pt x="2419638" y="4879029"/>
                </a:cubicBezTo>
                <a:lnTo>
                  <a:pt x="2404733" y="4879029"/>
                </a:lnTo>
                <a:lnTo>
                  <a:pt x="2404733" y="4864123"/>
                </a:lnTo>
                <a:lnTo>
                  <a:pt x="2419638" y="4864123"/>
                </a:lnTo>
                <a:lnTo>
                  <a:pt x="2419638" y="4779658"/>
                </a:lnTo>
                <a:lnTo>
                  <a:pt x="2404733" y="4779658"/>
                </a:lnTo>
                <a:cubicBezTo>
                  <a:pt x="2408046" y="4753161"/>
                  <a:pt x="2410532" y="4727489"/>
                  <a:pt x="2412186" y="4702645"/>
                </a:cubicBezTo>
                <a:cubicBezTo>
                  <a:pt x="2413842" y="4677805"/>
                  <a:pt x="2416328" y="4652133"/>
                  <a:pt x="2419638" y="4625636"/>
                </a:cubicBezTo>
                <a:cubicBezTo>
                  <a:pt x="2406390" y="4619012"/>
                  <a:pt x="2397283" y="4615698"/>
                  <a:pt x="2392313" y="4615698"/>
                </a:cubicBezTo>
                <a:cubicBezTo>
                  <a:pt x="2387345" y="4615698"/>
                  <a:pt x="2374925" y="4614044"/>
                  <a:pt x="2355049" y="4610731"/>
                </a:cubicBezTo>
                <a:lnTo>
                  <a:pt x="2355049" y="4625636"/>
                </a:lnTo>
                <a:cubicBezTo>
                  <a:pt x="2321928" y="4632260"/>
                  <a:pt x="2293774" y="4638885"/>
                  <a:pt x="2270587" y="4645509"/>
                </a:cubicBezTo>
                <a:lnTo>
                  <a:pt x="2255681" y="4675320"/>
                </a:lnTo>
                <a:lnTo>
                  <a:pt x="2220900" y="4675320"/>
                </a:lnTo>
                <a:lnTo>
                  <a:pt x="2220900" y="4695193"/>
                </a:lnTo>
                <a:lnTo>
                  <a:pt x="2101659" y="4710098"/>
                </a:lnTo>
                <a:lnTo>
                  <a:pt x="2101659" y="4729974"/>
                </a:lnTo>
                <a:cubicBezTo>
                  <a:pt x="2071848" y="4746537"/>
                  <a:pt x="2057771" y="4763924"/>
                  <a:pt x="2059428" y="4782143"/>
                </a:cubicBezTo>
                <a:cubicBezTo>
                  <a:pt x="2061082" y="4800359"/>
                  <a:pt x="2051972" y="4816093"/>
                  <a:pt x="2032099" y="4829342"/>
                </a:cubicBezTo>
                <a:lnTo>
                  <a:pt x="2002289" y="4829342"/>
                </a:lnTo>
                <a:lnTo>
                  <a:pt x="2002289" y="4779658"/>
                </a:lnTo>
                <a:lnTo>
                  <a:pt x="2032099" y="4779658"/>
                </a:lnTo>
                <a:cubicBezTo>
                  <a:pt x="2045348" y="4729974"/>
                  <a:pt x="2063567" y="4690225"/>
                  <a:pt x="2086754" y="4660414"/>
                </a:cubicBezTo>
                <a:cubicBezTo>
                  <a:pt x="2103313" y="4650476"/>
                  <a:pt x="2114908" y="4639713"/>
                  <a:pt x="2121532" y="4628121"/>
                </a:cubicBezTo>
                <a:cubicBezTo>
                  <a:pt x="2128157" y="4616526"/>
                  <a:pt x="2133952" y="4604935"/>
                  <a:pt x="2138920" y="4593340"/>
                </a:cubicBezTo>
                <a:cubicBezTo>
                  <a:pt x="2143890" y="4581748"/>
                  <a:pt x="2150515" y="4568500"/>
                  <a:pt x="2158796" y="4553594"/>
                </a:cubicBezTo>
                <a:cubicBezTo>
                  <a:pt x="2167077" y="4538689"/>
                  <a:pt x="2181154" y="4524612"/>
                  <a:pt x="2201027" y="4511360"/>
                </a:cubicBezTo>
                <a:lnTo>
                  <a:pt x="2201027" y="4426898"/>
                </a:lnTo>
                <a:cubicBezTo>
                  <a:pt x="2191089" y="4420274"/>
                  <a:pt x="2180326" y="4416131"/>
                  <a:pt x="2168734" y="4414478"/>
                </a:cubicBezTo>
                <a:cubicBezTo>
                  <a:pt x="2157139" y="4412821"/>
                  <a:pt x="2146376" y="4410335"/>
                  <a:pt x="2136438" y="4407025"/>
                </a:cubicBezTo>
                <a:lnTo>
                  <a:pt x="2136438" y="4392120"/>
                </a:lnTo>
                <a:lnTo>
                  <a:pt x="2032099" y="4392120"/>
                </a:lnTo>
                <a:cubicBezTo>
                  <a:pt x="2015537" y="4375557"/>
                  <a:pt x="1997321" y="4361480"/>
                  <a:pt x="1977448" y="4349885"/>
                </a:cubicBezTo>
                <a:cubicBezTo>
                  <a:pt x="1957572" y="4338294"/>
                  <a:pt x="1937699" y="4324217"/>
                  <a:pt x="1917827" y="4307654"/>
                </a:cubicBezTo>
                <a:lnTo>
                  <a:pt x="1917827" y="4272876"/>
                </a:lnTo>
                <a:lnTo>
                  <a:pt x="1868140" y="4257970"/>
                </a:lnTo>
                <a:cubicBezTo>
                  <a:pt x="1841643" y="4228159"/>
                  <a:pt x="1818456" y="4203316"/>
                  <a:pt x="1798583" y="4183443"/>
                </a:cubicBezTo>
                <a:cubicBezTo>
                  <a:pt x="1778710" y="4163570"/>
                  <a:pt x="1750553" y="4143694"/>
                  <a:pt x="1714118" y="4123821"/>
                </a:cubicBezTo>
                <a:lnTo>
                  <a:pt x="1714118" y="4054261"/>
                </a:lnTo>
                <a:cubicBezTo>
                  <a:pt x="1714118" y="4050951"/>
                  <a:pt x="1707493" y="4044326"/>
                  <a:pt x="1694245" y="4034388"/>
                </a:cubicBezTo>
                <a:cubicBezTo>
                  <a:pt x="1680996" y="4024454"/>
                  <a:pt x="1666919" y="4013687"/>
                  <a:pt x="1652014" y="4002095"/>
                </a:cubicBezTo>
                <a:cubicBezTo>
                  <a:pt x="1637108" y="3990500"/>
                  <a:pt x="1622203" y="3979737"/>
                  <a:pt x="1607298" y="3969799"/>
                </a:cubicBezTo>
                <a:cubicBezTo>
                  <a:pt x="1592392" y="3959861"/>
                  <a:pt x="1583282" y="3954894"/>
                  <a:pt x="1579968" y="3954894"/>
                </a:cubicBezTo>
                <a:cubicBezTo>
                  <a:pt x="1543533" y="3958208"/>
                  <a:pt x="1507098" y="3960690"/>
                  <a:pt x="1470663" y="3962346"/>
                </a:cubicBezTo>
                <a:cubicBezTo>
                  <a:pt x="1434228" y="3964003"/>
                  <a:pt x="1397793" y="3966489"/>
                  <a:pt x="1361357" y="3969799"/>
                </a:cubicBezTo>
                <a:cubicBezTo>
                  <a:pt x="1348109" y="3946613"/>
                  <a:pt x="1339828" y="3933364"/>
                  <a:pt x="1336517" y="3930050"/>
                </a:cubicBezTo>
                <a:cubicBezTo>
                  <a:pt x="1333203" y="3926740"/>
                  <a:pt x="1329889" y="3906867"/>
                  <a:pt x="1326579" y="3870432"/>
                </a:cubicBezTo>
                <a:cubicBezTo>
                  <a:pt x="1353076" y="3853869"/>
                  <a:pt x="1366328" y="3837307"/>
                  <a:pt x="1366328" y="3820745"/>
                </a:cubicBezTo>
                <a:cubicBezTo>
                  <a:pt x="1366328" y="3807496"/>
                  <a:pt x="1361357" y="3793419"/>
                  <a:pt x="1351419" y="3778514"/>
                </a:cubicBezTo>
                <a:cubicBezTo>
                  <a:pt x="1341485" y="3763608"/>
                  <a:pt x="1333203" y="3742907"/>
                  <a:pt x="1326579" y="3716406"/>
                </a:cubicBezTo>
                <a:cubicBezTo>
                  <a:pt x="1263643" y="3716406"/>
                  <a:pt x="1215617" y="3708129"/>
                  <a:pt x="1182492" y="3691566"/>
                </a:cubicBezTo>
                <a:cubicBezTo>
                  <a:pt x="1149370" y="3675004"/>
                  <a:pt x="1112935" y="3655131"/>
                  <a:pt x="1073186" y="3631944"/>
                </a:cubicBezTo>
                <a:lnTo>
                  <a:pt x="1043375" y="3631944"/>
                </a:lnTo>
                <a:cubicBezTo>
                  <a:pt x="1033441" y="3612072"/>
                  <a:pt x="1016878" y="3592195"/>
                  <a:pt x="993692" y="3572323"/>
                </a:cubicBezTo>
                <a:cubicBezTo>
                  <a:pt x="970505" y="3552450"/>
                  <a:pt x="947318" y="3534230"/>
                  <a:pt x="924135" y="3517671"/>
                </a:cubicBezTo>
                <a:cubicBezTo>
                  <a:pt x="934070" y="3474609"/>
                  <a:pt x="946493" y="3453907"/>
                  <a:pt x="961395" y="3455564"/>
                </a:cubicBezTo>
                <a:cubicBezTo>
                  <a:pt x="976304" y="3457221"/>
                  <a:pt x="983754" y="3453079"/>
                  <a:pt x="983754" y="3443144"/>
                </a:cubicBezTo>
                <a:cubicBezTo>
                  <a:pt x="983754" y="3439830"/>
                  <a:pt x="982925" y="3437345"/>
                  <a:pt x="981271" y="3435691"/>
                </a:cubicBezTo>
                <a:cubicBezTo>
                  <a:pt x="979615" y="3434035"/>
                  <a:pt x="978786" y="3431549"/>
                  <a:pt x="978786" y="3428239"/>
                </a:cubicBezTo>
                <a:cubicBezTo>
                  <a:pt x="978786" y="3424925"/>
                  <a:pt x="981271" y="3422439"/>
                  <a:pt x="986239" y="3420786"/>
                </a:cubicBezTo>
                <a:cubicBezTo>
                  <a:pt x="991206" y="3419129"/>
                  <a:pt x="1003630" y="3416644"/>
                  <a:pt x="1023502" y="3413333"/>
                </a:cubicBezTo>
                <a:cubicBezTo>
                  <a:pt x="1033441" y="3426582"/>
                  <a:pt x="1041722" y="3435691"/>
                  <a:pt x="1048343" y="3440659"/>
                </a:cubicBezTo>
                <a:cubicBezTo>
                  <a:pt x="1054970" y="3445626"/>
                  <a:pt x="1060766" y="3449768"/>
                  <a:pt x="1065733" y="3453079"/>
                </a:cubicBezTo>
                <a:cubicBezTo>
                  <a:pt x="1070704" y="3456393"/>
                  <a:pt x="1074843" y="3460532"/>
                  <a:pt x="1078157" y="3465502"/>
                </a:cubicBezTo>
                <a:cubicBezTo>
                  <a:pt x="1081468" y="3470470"/>
                  <a:pt x="1086435" y="3481233"/>
                  <a:pt x="1093063" y="3497795"/>
                </a:cubicBezTo>
                <a:lnTo>
                  <a:pt x="1107968" y="3497795"/>
                </a:lnTo>
                <a:lnTo>
                  <a:pt x="1107968" y="3567355"/>
                </a:lnTo>
                <a:cubicBezTo>
                  <a:pt x="1134465" y="3573979"/>
                  <a:pt x="1156823" y="3582261"/>
                  <a:pt x="1175039" y="3592195"/>
                </a:cubicBezTo>
                <a:cubicBezTo>
                  <a:pt x="1193258" y="3602133"/>
                  <a:pt x="1215617" y="3610415"/>
                  <a:pt x="1242114" y="3617039"/>
                </a:cubicBezTo>
                <a:lnTo>
                  <a:pt x="1242114" y="3602133"/>
                </a:lnTo>
                <a:cubicBezTo>
                  <a:pt x="1225551" y="3585571"/>
                  <a:pt x="1218102" y="3560731"/>
                  <a:pt x="1219756" y="3527606"/>
                </a:cubicBezTo>
                <a:cubicBezTo>
                  <a:pt x="1221412" y="3494485"/>
                  <a:pt x="1218931" y="3463017"/>
                  <a:pt x="1212303" y="3433206"/>
                </a:cubicBezTo>
                <a:lnTo>
                  <a:pt x="1192430" y="3433206"/>
                </a:lnTo>
                <a:lnTo>
                  <a:pt x="1192430" y="3413333"/>
                </a:lnTo>
                <a:lnTo>
                  <a:pt x="1212303" y="3413333"/>
                </a:lnTo>
                <a:lnTo>
                  <a:pt x="1212303" y="3348741"/>
                </a:lnTo>
                <a:cubicBezTo>
                  <a:pt x="1159309" y="3342116"/>
                  <a:pt x="1130323" y="3329696"/>
                  <a:pt x="1125355" y="3311480"/>
                </a:cubicBezTo>
                <a:cubicBezTo>
                  <a:pt x="1120388" y="3293261"/>
                  <a:pt x="1114592" y="3265936"/>
                  <a:pt x="1107968" y="3229500"/>
                </a:cubicBezTo>
                <a:lnTo>
                  <a:pt x="1127841" y="3229500"/>
                </a:lnTo>
                <a:cubicBezTo>
                  <a:pt x="1134465" y="3216248"/>
                  <a:pt x="1137779" y="3204657"/>
                  <a:pt x="1137779" y="3194719"/>
                </a:cubicBezTo>
                <a:cubicBezTo>
                  <a:pt x="1137779" y="3184784"/>
                  <a:pt x="1139432" y="3168222"/>
                  <a:pt x="1142746" y="3145035"/>
                </a:cubicBezTo>
                <a:lnTo>
                  <a:pt x="1058281" y="3145035"/>
                </a:lnTo>
                <a:lnTo>
                  <a:pt x="1058281" y="3130130"/>
                </a:lnTo>
                <a:lnTo>
                  <a:pt x="939037" y="3130130"/>
                </a:lnTo>
                <a:lnTo>
                  <a:pt x="939037" y="3145035"/>
                </a:lnTo>
                <a:lnTo>
                  <a:pt x="924135" y="3145035"/>
                </a:lnTo>
                <a:lnTo>
                  <a:pt x="924135" y="3130130"/>
                </a:lnTo>
                <a:lnTo>
                  <a:pt x="909226" y="3130130"/>
                </a:lnTo>
                <a:lnTo>
                  <a:pt x="909226" y="3145035"/>
                </a:lnTo>
                <a:cubicBezTo>
                  <a:pt x="895978" y="3141725"/>
                  <a:pt x="884386" y="3139239"/>
                  <a:pt x="874448" y="3137582"/>
                </a:cubicBezTo>
                <a:cubicBezTo>
                  <a:pt x="864513" y="3135925"/>
                  <a:pt x="852918" y="3133443"/>
                  <a:pt x="839670" y="3130130"/>
                </a:cubicBezTo>
                <a:cubicBezTo>
                  <a:pt x="842984" y="3116881"/>
                  <a:pt x="847951" y="3100319"/>
                  <a:pt x="854575" y="3080446"/>
                </a:cubicBezTo>
                <a:lnTo>
                  <a:pt x="958913" y="3080446"/>
                </a:lnTo>
                <a:lnTo>
                  <a:pt x="958913" y="3095352"/>
                </a:lnTo>
                <a:cubicBezTo>
                  <a:pt x="965538" y="3098662"/>
                  <a:pt x="973819" y="3100319"/>
                  <a:pt x="983754" y="3100319"/>
                </a:cubicBezTo>
                <a:cubicBezTo>
                  <a:pt x="1136122" y="3100319"/>
                  <a:pt x="1217274" y="3042354"/>
                  <a:pt x="1227208" y="2926424"/>
                </a:cubicBezTo>
                <a:cubicBezTo>
                  <a:pt x="1213960" y="2916486"/>
                  <a:pt x="1204022" y="2901580"/>
                  <a:pt x="1197397" y="2881708"/>
                </a:cubicBezTo>
                <a:cubicBezTo>
                  <a:pt x="1190773" y="2861835"/>
                  <a:pt x="1184149" y="2848583"/>
                  <a:pt x="1177525" y="2841958"/>
                </a:cubicBezTo>
                <a:lnTo>
                  <a:pt x="1142746" y="2841958"/>
                </a:lnTo>
                <a:lnTo>
                  <a:pt x="1142746" y="2827053"/>
                </a:lnTo>
                <a:lnTo>
                  <a:pt x="1073186" y="2827053"/>
                </a:lnTo>
                <a:cubicBezTo>
                  <a:pt x="1046689" y="2813804"/>
                  <a:pt x="1030127" y="2803866"/>
                  <a:pt x="1023502" y="2797242"/>
                </a:cubicBezTo>
                <a:cubicBezTo>
                  <a:pt x="1016878" y="2790618"/>
                  <a:pt x="1011911" y="2767431"/>
                  <a:pt x="1008597" y="2727686"/>
                </a:cubicBezTo>
                <a:cubicBezTo>
                  <a:pt x="1038408" y="2721061"/>
                  <a:pt x="1070704" y="2714437"/>
                  <a:pt x="1105483" y="2707813"/>
                </a:cubicBezTo>
                <a:cubicBezTo>
                  <a:pt x="1140261" y="2701185"/>
                  <a:pt x="1164276" y="2684626"/>
                  <a:pt x="1177525" y="2658126"/>
                </a:cubicBezTo>
                <a:lnTo>
                  <a:pt x="1276895" y="2658126"/>
                </a:lnTo>
                <a:lnTo>
                  <a:pt x="1276895" y="2643220"/>
                </a:lnTo>
                <a:cubicBezTo>
                  <a:pt x="1293454" y="2636596"/>
                  <a:pt x="1310017" y="2632457"/>
                  <a:pt x="1326579" y="2630800"/>
                </a:cubicBezTo>
                <a:cubicBezTo>
                  <a:pt x="1343138" y="2629143"/>
                  <a:pt x="1359700" y="2626661"/>
                  <a:pt x="1376263" y="2623347"/>
                </a:cubicBezTo>
                <a:lnTo>
                  <a:pt x="1376263" y="2588569"/>
                </a:lnTo>
                <a:lnTo>
                  <a:pt x="1411041" y="2588569"/>
                </a:lnTo>
                <a:lnTo>
                  <a:pt x="1411041" y="2558758"/>
                </a:lnTo>
                <a:lnTo>
                  <a:pt x="1430917" y="2558758"/>
                </a:lnTo>
                <a:cubicBezTo>
                  <a:pt x="1477287" y="2502446"/>
                  <a:pt x="1525317" y="2456077"/>
                  <a:pt x="1575001" y="2419641"/>
                </a:cubicBezTo>
                <a:cubicBezTo>
                  <a:pt x="1624685" y="2383206"/>
                  <a:pt x="1659463" y="2356706"/>
                  <a:pt x="1679339" y="2340144"/>
                </a:cubicBezTo>
                <a:lnTo>
                  <a:pt x="1679339" y="2305365"/>
                </a:lnTo>
                <a:cubicBezTo>
                  <a:pt x="1702526" y="2298741"/>
                  <a:pt x="1718260" y="2287149"/>
                  <a:pt x="1726541" y="2270587"/>
                </a:cubicBezTo>
                <a:cubicBezTo>
                  <a:pt x="1734819" y="2254025"/>
                  <a:pt x="1747242" y="2237462"/>
                  <a:pt x="1763801" y="2220903"/>
                </a:cubicBezTo>
                <a:cubicBezTo>
                  <a:pt x="1760491" y="2204341"/>
                  <a:pt x="1758006" y="2190264"/>
                  <a:pt x="1756352" y="2178669"/>
                </a:cubicBezTo>
                <a:cubicBezTo>
                  <a:pt x="1754695" y="2167077"/>
                  <a:pt x="1752210" y="2153000"/>
                  <a:pt x="1748899" y="2136438"/>
                </a:cubicBezTo>
                <a:cubicBezTo>
                  <a:pt x="1719088" y="2129813"/>
                  <a:pt x="1684307" y="2109112"/>
                  <a:pt x="1644561" y="2074330"/>
                </a:cubicBezTo>
                <a:cubicBezTo>
                  <a:pt x="1604812" y="2039552"/>
                  <a:pt x="1583282" y="2015537"/>
                  <a:pt x="1579968" y="2002288"/>
                </a:cubicBezTo>
                <a:lnTo>
                  <a:pt x="1545190" y="2002288"/>
                </a:lnTo>
                <a:cubicBezTo>
                  <a:pt x="1531942" y="1979102"/>
                  <a:pt x="1507098" y="1951776"/>
                  <a:pt x="1470663" y="1920308"/>
                </a:cubicBezTo>
                <a:cubicBezTo>
                  <a:pt x="1434228" y="1888844"/>
                  <a:pt x="1402760" y="1854891"/>
                  <a:pt x="1376263" y="1818456"/>
                </a:cubicBezTo>
                <a:lnTo>
                  <a:pt x="1346452" y="1818456"/>
                </a:lnTo>
                <a:lnTo>
                  <a:pt x="1346452" y="1783677"/>
                </a:lnTo>
                <a:cubicBezTo>
                  <a:pt x="1310017" y="1760491"/>
                  <a:pt x="1286002" y="1732337"/>
                  <a:pt x="1274410" y="1699212"/>
                </a:cubicBezTo>
                <a:cubicBezTo>
                  <a:pt x="1262818" y="1666091"/>
                  <a:pt x="1235489" y="1637937"/>
                  <a:pt x="1192430" y="1614750"/>
                </a:cubicBezTo>
                <a:lnTo>
                  <a:pt x="1192430" y="1579972"/>
                </a:lnTo>
                <a:cubicBezTo>
                  <a:pt x="1182492" y="1573348"/>
                  <a:pt x="1171729" y="1565066"/>
                  <a:pt x="1160134" y="1555128"/>
                </a:cubicBezTo>
                <a:cubicBezTo>
                  <a:pt x="1148542" y="1545190"/>
                  <a:pt x="1137779" y="1536909"/>
                  <a:pt x="1127841" y="1530285"/>
                </a:cubicBezTo>
                <a:lnTo>
                  <a:pt x="1127841" y="1495507"/>
                </a:lnTo>
                <a:cubicBezTo>
                  <a:pt x="1111278" y="1488882"/>
                  <a:pt x="1096373" y="1480601"/>
                  <a:pt x="1083124" y="1470666"/>
                </a:cubicBezTo>
                <a:cubicBezTo>
                  <a:pt x="1069876" y="1460728"/>
                  <a:pt x="1056624" y="1452447"/>
                  <a:pt x="1043375" y="1445823"/>
                </a:cubicBezTo>
                <a:lnTo>
                  <a:pt x="1043375" y="1411045"/>
                </a:lnTo>
                <a:cubicBezTo>
                  <a:pt x="1023502" y="1407731"/>
                  <a:pt x="1011911" y="1402763"/>
                  <a:pt x="1008597" y="1396139"/>
                </a:cubicBezTo>
                <a:cubicBezTo>
                  <a:pt x="1005283" y="1389515"/>
                  <a:pt x="1003630" y="1383716"/>
                  <a:pt x="1003630" y="1378748"/>
                </a:cubicBezTo>
                <a:cubicBezTo>
                  <a:pt x="1003630" y="1373781"/>
                  <a:pt x="1001144" y="1368810"/>
                  <a:pt x="996177" y="1363843"/>
                </a:cubicBezTo>
                <a:cubicBezTo>
                  <a:pt x="991206" y="1358875"/>
                  <a:pt x="978786" y="1353076"/>
                  <a:pt x="958913" y="1346452"/>
                </a:cubicBezTo>
                <a:cubicBezTo>
                  <a:pt x="952289" y="1316641"/>
                  <a:pt x="938212" y="1291801"/>
                  <a:pt x="916682" y="1271928"/>
                </a:cubicBezTo>
                <a:cubicBezTo>
                  <a:pt x="895149" y="1252052"/>
                  <a:pt x="872794" y="1233836"/>
                  <a:pt x="849608" y="1217273"/>
                </a:cubicBezTo>
                <a:cubicBezTo>
                  <a:pt x="826421" y="1200711"/>
                  <a:pt x="804063" y="1183324"/>
                  <a:pt x="782533" y="1165104"/>
                </a:cubicBezTo>
                <a:cubicBezTo>
                  <a:pt x="761004" y="1146885"/>
                  <a:pt x="746927" y="1127841"/>
                  <a:pt x="740299" y="1107968"/>
                </a:cubicBezTo>
                <a:lnTo>
                  <a:pt x="705521" y="1107968"/>
                </a:lnTo>
                <a:lnTo>
                  <a:pt x="690615" y="1078157"/>
                </a:lnTo>
                <a:lnTo>
                  <a:pt x="655837" y="1078157"/>
                </a:lnTo>
                <a:cubicBezTo>
                  <a:pt x="635964" y="1051657"/>
                  <a:pt x="619402" y="1028470"/>
                  <a:pt x="606153" y="1008597"/>
                </a:cubicBezTo>
                <a:lnTo>
                  <a:pt x="586280" y="1008597"/>
                </a:lnTo>
                <a:lnTo>
                  <a:pt x="586280" y="973819"/>
                </a:lnTo>
                <a:cubicBezTo>
                  <a:pt x="569718" y="963881"/>
                  <a:pt x="554812" y="954771"/>
                  <a:pt x="541561" y="946493"/>
                </a:cubicBezTo>
                <a:cubicBezTo>
                  <a:pt x="528312" y="938212"/>
                  <a:pt x="521688" y="917511"/>
                  <a:pt x="521688" y="884386"/>
                </a:cubicBezTo>
                <a:cubicBezTo>
                  <a:pt x="521688" y="847951"/>
                  <a:pt x="531626" y="821454"/>
                  <a:pt x="551499" y="804891"/>
                </a:cubicBezTo>
                <a:close/>
                <a:moveTo>
                  <a:pt x="1813489" y="352760"/>
                </a:moveTo>
                <a:cubicBezTo>
                  <a:pt x="1823423" y="362698"/>
                  <a:pt x="1827566" y="366837"/>
                  <a:pt x="1825909" y="365184"/>
                </a:cubicBezTo>
                <a:cubicBezTo>
                  <a:pt x="1824252" y="363527"/>
                  <a:pt x="1826737" y="370980"/>
                  <a:pt x="1833361" y="387542"/>
                </a:cubicBezTo>
                <a:lnTo>
                  <a:pt x="1813489" y="387542"/>
                </a:lnTo>
                <a:close/>
                <a:moveTo>
                  <a:pt x="2504103" y="0"/>
                </a:moveTo>
                <a:cubicBezTo>
                  <a:pt x="2507414" y="16562"/>
                  <a:pt x="2509899" y="33953"/>
                  <a:pt x="2511556" y="52169"/>
                </a:cubicBezTo>
                <a:cubicBezTo>
                  <a:pt x="2513213" y="70388"/>
                  <a:pt x="2514042" y="87776"/>
                  <a:pt x="2514042" y="104338"/>
                </a:cubicBezTo>
                <a:cubicBezTo>
                  <a:pt x="2514042" y="157336"/>
                  <a:pt x="2507414" y="207020"/>
                  <a:pt x="2494165" y="253393"/>
                </a:cubicBezTo>
                <a:cubicBezTo>
                  <a:pt x="2480917" y="299763"/>
                  <a:pt x="2467668" y="349450"/>
                  <a:pt x="2454420" y="402447"/>
                </a:cubicBezTo>
                <a:lnTo>
                  <a:pt x="2404733" y="402447"/>
                </a:lnTo>
                <a:lnTo>
                  <a:pt x="2404733" y="387542"/>
                </a:lnTo>
                <a:lnTo>
                  <a:pt x="2389831" y="387542"/>
                </a:lnTo>
                <a:cubicBezTo>
                  <a:pt x="2383203" y="357731"/>
                  <a:pt x="2379064" y="328749"/>
                  <a:pt x="2377407" y="300591"/>
                </a:cubicBezTo>
                <a:cubicBezTo>
                  <a:pt x="2375754" y="272437"/>
                  <a:pt x="2373268" y="245112"/>
                  <a:pt x="2369955" y="218615"/>
                </a:cubicBezTo>
                <a:cubicBezTo>
                  <a:pt x="2376579" y="195428"/>
                  <a:pt x="2381549" y="171413"/>
                  <a:pt x="2384860" y="146569"/>
                </a:cubicBezTo>
                <a:cubicBezTo>
                  <a:pt x="2388174" y="121729"/>
                  <a:pt x="2393969" y="98543"/>
                  <a:pt x="2402251" y="77013"/>
                </a:cubicBezTo>
                <a:cubicBezTo>
                  <a:pt x="2410532" y="55483"/>
                  <a:pt x="2422123" y="37264"/>
                  <a:pt x="2437029" y="22358"/>
                </a:cubicBezTo>
                <a:cubicBezTo>
                  <a:pt x="2451934" y="7453"/>
                  <a:pt x="2474293" y="0"/>
                  <a:pt x="2504103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246981" y="194487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6"/>
          <p:cNvSpPr txBox="1"/>
          <p:nvPr/>
        </p:nvSpPr>
        <p:spPr>
          <a:xfrm>
            <a:off x="5446386" y="196294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5246981" y="342109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48"/>
          <p:cNvSpPr txBox="1"/>
          <p:nvPr/>
        </p:nvSpPr>
        <p:spPr>
          <a:xfrm>
            <a:off x="5446386" y="343915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5246981" y="490768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4" name="文字方塊 50"/>
          <p:cNvSpPr txBox="1"/>
          <p:nvPr/>
        </p:nvSpPr>
        <p:spPr>
          <a:xfrm>
            <a:off x="5446386" y="492575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197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242054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9571" y="783649"/>
            <a:ext cx="4192920" cy="5432264"/>
          </a:xfrm>
          <a:custGeom>
            <a:avLst/>
            <a:gdLst>
              <a:gd name="connsiteX0" fmla="*/ 1018326 w 4756565"/>
              <a:gd name="connsiteY0" fmla="*/ 5393842 h 6162514"/>
              <a:gd name="connsiteX1" fmla="*/ 1067600 w 4756565"/>
              <a:gd name="connsiteY1" fmla="*/ 5400411 h 6162514"/>
              <a:gd name="connsiteX2" fmla="*/ 1130016 w 4756565"/>
              <a:gd name="connsiteY2" fmla="*/ 5406985 h 6162514"/>
              <a:gd name="connsiteX3" fmla="*/ 1130016 w 4756565"/>
              <a:gd name="connsiteY3" fmla="*/ 5420121 h 6162514"/>
              <a:gd name="connsiteX4" fmla="*/ 1182575 w 4756565"/>
              <a:gd name="connsiteY4" fmla="*/ 5420121 h 6162514"/>
              <a:gd name="connsiteX5" fmla="*/ 1189144 w 4756565"/>
              <a:gd name="connsiteY5" fmla="*/ 5429976 h 6162514"/>
              <a:gd name="connsiteX6" fmla="*/ 1215422 w 4756565"/>
              <a:gd name="connsiteY6" fmla="*/ 5446404 h 6162514"/>
              <a:gd name="connsiteX7" fmla="*/ 1215422 w 4756565"/>
              <a:gd name="connsiteY7" fmla="*/ 5472681 h 6162514"/>
              <a:gd name="connsiteX8" fmla="*/ 1241700 w 4756565"/>
              <a:gd name="connsiteY8" fmla="*/ 5472681 h 6162514"/>
              <a:gd name="connsiteX9" fmla="*/ 1271264 w 4756565"/>
              <a:gd name="connsiteY9" fmla="*/ 5538378 h 6162514"/>
              <a:gd name="connsiteX10" fmla="*/ 1287692 w 4756565"/>
              <a:gd name="connsiteY10" fmla="*/ 5610648 h 6162514"/>
              <a:gd name="connsiteX11" fmla="*/ 1238418 w 4756565"/>
              <a:gd name="connsiteY11" fmla="*/ 5722334 h 6162514"/>
              <a:gd name="connsiteX12" fmla="*/ 1143156 w 4756565"/>
              <a:gd name="connsiteY12" fmla="*/ 5788036 h 6162514"/>
              <a:gd name="connsiteX13" fmla="*/ 1143156 w 4756565"/>
              <a:gd name="connsiteY13" fmla="*/ 5794604 h 6162514"/>
              <a:gd name="connsiteX14" fmla="*/ 1090597 w 4756565"/>
              <a:gd name="connsiteY14" fmla="*/ 5801172 h 6162514"/>
              <a:gd name="connsiteX15" fmla="*/ 913209 w 4756565"/>
              <a:gd name="connsiteY15" fmla="*/ 5722334 h 6162514"/>
              <a:gd name="connsiteX16" fmla="*/ 906641 w 4756565"/>
              <a:gd name="connsiteY16" fmla="*/ 5722334 h 6162514"/>
              <a:gd name="connsiteX17" fmla="*/ 867221 w 4756565"/>
              <a:gd name="connsiteY17" fmla="*/ 5544952 h 6162514"/>
              <a:gd name="connsiteX18" fmla="*/ 886932 w 4756565"/>
              <a:gd name="connsiteY18" fmla="*/ 5518669 h 6162514"/>
              <a:gd name="connsiteX19" fmla="*/ 906641 w 4756565"/>
              <a:gd name="connsiteY19" fmla="*/ 5492392 h 6162514"/>
              <a:gd name="connsiteX20" fmla="*/ 926351 w 4756565"/>
              <a:gd name="connsiteY20" fmla="*/ 5485823 h 6162514"/>
              <a:gd name="connsiteX21" fmla="*/ 926351 w 4756565"/>
              <a:gd name="connsiteY21" fmla="*/ 5459540 h 6162514"/>
              <a:gd name="connsiteX22" fmla="*/ 972338 w 4756565"/>
              <a:gd name="connsiteY22" fmla="*/ 5426694 h 6162514"/>
              <a:gd name="connsiteX23" fmla="*/ 1018326 w 4756565"/>
              <a:gd name="connsiteY23" fmla="*/ 5393842 h 6162514"/>
              <a:gd name="connsiteX24" fmla="*/ 2240318 w 4756565"/>
              <a:gd name="connsiteY24" fmla="*/ 5334714 h 6162514"/>
              <a:gd name="connsiteX25" fmla="*/ 2299447 w 4756565"/>
              <a:gd name="connsiteY25" fmla="*/ 5334714 h 6162514"/>
              <a:gd name="connsiteX26" fmla="*/ 2348716 w 4756565"/>
              <a:gd name="connsiteY26" fmla="*/ 5387275 h 6162514"/>
              <a:gd name="connsiteX27" fmla="*/ 2384854 w 4756565"/>
              <a:gd name="connsiteY27" fmla="*/ 5459540 h 6162514"/>
              <a:gd name="connsiteX28" fmla="*/ 2332292 w 4756565"/>
              <a:gd name="connsiteY28" fmla="*/ 5535097 h 6162514"/>
              <a:gd name="connsiteX29" fmla="*/ 2227176 w 4756565"/>
              <a:gd name="connsiteY29" fmla="*/ 5558088 h 6162514"/>
              <a:gd name="connsiteX30" fmla="*/ 2200899 w 4756565"/>
              <a:gd name="connsiteY30" fmla="*/ 5535097 h 6162514"/>
              <a:gd name="connsiteX31" fmla="*/ 2174620 w 4756565"/>
              <a:gd name="connsiteY31" fmla="*/ 5505533 h 6162514"/>
              <a:gd name="connsiteX32" fmla="*/ 2161479 w 4756565"/>
              <a:gd name="connsiteY32" fmla="*/ 5505533 h 6162514"/>
              <a:gd name="connsiteX33" fmla="*/ 2154906 w 4756565"/>
              <a:gd name="connsiteY33" fmla="*/ 5462827 h 6162514"/>
              <a:gd name="connsiteX34" fmla="*/ 2148337 w 4756565"/>
              <a:gd name="connsiteY34" fmla="*/ 5420121 h 6162514"/>
              <a:gd name="connsiteX35" fmla="*/ 2164761 w 4756565"/>
              <a:gd name="connsiteY35" fmla="*/ 5393842 h 6162514"/>
              <a:gd name="connsiteX36" fmla="*/ 2214040 w 4756565"/>
              <a:gd name="connsiteY36" fmla="*/ 5354423 h 6162514"/>
              <a:gd name="connsiteX37" fmla="*/ 2240318 w 4756565"/>
              <a:gd name="connsiteY37" fmla="*/ 5347856 h 6162514"/>
              <a:gd name="connsiteX38" fmla="*/ 151105 w 4756565"/>
              <a:gd name="connsiteY38" fmla="*/ 1458506 h 6162514"/>
              <a:gd name="connsiteX39" fmla="*/ 151105 w 4756565"/>
              <a:gd name="connsiteY39" fmla="*/ 1465078 h 6162514"/>
              <a:gd name="connsiteX40" fmla="*/ 164246 w 4756565"/>
              <a:gd name="connsiteY40" fmla="*/ 1471647 h 6162514"/>
              <a:gd name="connsiteX41" fmla="*/ 151105 w 4756565"/>
              <a:gd name="connsiteY41" fmla="*/ 1497925 h 6162514"/>
              <a:gd name="connsiteX42" fmla="*/ 137964 w 4756565"/>
              <a:gd name="connsiteY42" fmla="*/ 1497925 h 6162514"/>
              <a:gd name="connsiteX43" fmla="*/ 151105 w 4756565"/>
              <a:gd name="connsiteY43" fmla="*/ 1458506 h 6162514"/>
              <a:gd name="connsiteX44" fmla="*/ 236512 w 4756565"/>
              <a:gd name="connsiteY44" fmla="*/ 1254840 h 6162514"/>
              <a:gd name="connsiteX45" fmla="*/ 256226 w 4756565"/>
              <a:gd name="connsiteY45" fmla="*/ 1261413 h 6162514"/>
              <a:gd name="connsiteX46" fmla="*/ 275931 w 4756565"/>
              <a:gd name="connsiteY46" fmla="*/ 1267981 h 6162514"/>
              <a:gd name="connsiteX47" fmla="*/ 170814 w 4756565"/>
              <a:gd name="connsiteY47" fmla="*/ 1458505 h 6162514"/>
              <a:gd name="connsiteX48" fmla="*/ 164246 w 4756565"/>
              <a:gd name="connsiteY48" fmla="*/ 1419086 h 6162514"/>
              <a:gd name="connsiteX49" fmla="*/ 187242 w 4756565"/>
              <a:gd name="connsiteY49" fmla="*/ 1373098 h 6162514"/>
              <a:gd name="connsiteX50" fmla="*/ 197097 w 4756565"/>
              <a:gd name="connsiteY50" fmla="*/ 1320542 h 6162514"/>
              <a:gd name="connsiteX51" fmla="*/ 210234 w 4756565"/>
              <a:gd name="connsiteY51" fmla="*/ 1320542 h 6162514"/>
              <a:gd name="connsiteX52" fmla="*/ 210234 w 4756565"/>
              <a:gd name="connsiteY52" fmla="*/ 1294259 h 6162514"/>
              <a:gd name="connsiteX53" fmla="*/ 223375 w 4756565"/>
              <a:gd name="connsiteY53" fmla="*/ 1294259 h 6162514"/>
              <a:gd name="connsiteX54" fmla="*/ 229943 w 4756565"/>
              <a:gd name="connsiteY54" fmla="*/ 1274550 h 6162514"/>
              <a:gd name="connsiteX55" fmla="*/ 236512 w 4756565"/>
              <a:gd name="connsiteY55" fmla="*/ 1254840 h 6162514"/>
              <a:gd name="connsiteX56" fmla="*/ 3271783 w 4756565"/>
              <a:gd name="connsiteY56" fmla="*/ 847510 h 6162514"/>
              <a:gd name="connsiteX57" fmla="*/ 3350622 w 4756565"/>
              <a:gd name="connsiteY57" fmla="*/ 857366 h 6162514"/>
              <a:gd name="connsiteX58" fmla="*/ 3396610 w 4756565"/>
              <a:gd name="connsiteY58" fmla="*/ 880361 h 6162514"/>
              <a:gd name="connsiteX59" fmla="*/ 3396610 w 4756565"/>
              <a:gd name="connsiteY59" fmla="*/ 893498 h 6162514"/>
              <a:gd name="connsiteX60" fmla="*/ 3439311 w 4756565"/>
              <a:gd name="connsiteY60" fmla="*/ 929636 h 6162514"/>
              <a:gd name="connsiteX61" fmla="*/ 3495158 w 4756565"/>
              <a:gd name="connsiteY61" fmla="*/ 965768 h 6162514"/>
              <a:gd name="connsiteX62" fmla="*/ 3495158 w 4756565"/>
              <a:gd name="connsiteY62" fmla="*/ 978909 h 6162514"/>
              <a:gd name="connsiteX63" fmla="*/ 3521435 w 4756565"/>
              <a:gd name="connsiteY63" fmla="*/ 978909 h 6162514"/>
              <a:gd name="connsiteX64" fmla="*/ 3521435 w 4756565"/>
              <a:gd name="connsiteY64" fmla="*/ 992046 h 6162514"/>
              <a:gd name="connsiteX65" fmla="*/ 3596988 w 4756565"/>
              <a:gd name="connsiteY65" fmla="*/ 1018328 h 6162514"/>
              <a:gd name="connsiteX66" fmla="*/ 3672539 w 4756565"/>
              <a:gd name="connsiteY66" fmla="*/ 1044607 h 6162514"/>
              <a:gd name="connsiteX67" fmla="*/ 3672539 w 4756565"/>
              <a:gd name="connsiteY67" fmla="*/ 1031465 h 6162514"/>
              <a:gd name="connsiteX68" fmla="*/ 3744809 w 4756565"/>
              <a:gd name="connsiteY68" fmla="*/ 975622 h 6162514"/>
              <a:gd name="connsiteX69" fmla="*/ 3810507 w 4756565"/>
              <a:gd name="connsiteY69" fmla="*/ 906639 h 6162514"/>
              <a:gd name="connsiteX70" fmla="*/ 3836790 w 4756565"/>
              <a:gd name="connsiteY70" fmla="*/ 909926 h 6162514"/>
              <a:gd name="connsiteX71" fmla="*/ 3863067 w 4756565"/>
              <a:gd name="connsiteY71" fmla="*/ 913208 h 6162514"/>
              <a:gd name="connsiteX72" fmla="*/ 3863067 w 4756565"/>
              <a:gd name="connsiteY72" fmla="*/ 939490 h 6162514"/>
              <a:gd name="connsiteX73" fmla="*/ 3882777 w 4756565"/>
              <a:gd name="connsiteY73" fmla="*/ 939490 h 6162514"/>
              <a:gd name="connsiteX74" fmla="*/ 3882777 w 4756565"/>
              <a:gd name="connsiteY74" fmla="*/ 978909 h 6162514"/>
              <a:gd name="connsiteX75" fmla="*/ 3899201 w 4756565"/>
              <a:gd name="connsiteY75" fmla="*/ 988764 h 6162514"/>
              <a:gd name="connsiteX76" fmla="*/ 3909055 w 4756565"/>
              <a:gd name="connsiteY76" fmla="*/ 1018328 h 6162514"/>
              <a:gd name="connsiteX77" fmla="*/ 3895914 w 4756565"/>
              <a:gd name="connsiteY77" fmla="*/ 1018328 h 6162514"/>
              <a:gd name="connsiteX78" fmla="*/ 3909055 w 4756565"/>
              <a:gd name="connsiteY78" fmla="*/ 1044607 h 6162514"/>
              <a:gd name="connsiteX79" fmla="*/ 3895914 w 4756565"/>
              <a:gd name="connsiteY79" fmla="*/ 1044607 h 6162514"/>
              <a:gd name="connsiteX80" fmla="*/ 3892632 w 4756565"/>
              <a:gd name="connsiteY80" fmla="*/ 1061029 h 6162514"/>
              <a:gd name="connsiteX81" fmla="*/ 3889350 w 4756565"/>
              <a:gd name="connsiteY81" fmla="*/ 1070885 h 6162514"/>
              <a:gd name="connsiteX82" fmla="*/ 3905769 w 4756565"/>
              <a:gd name="connsiteY82" fmla="*/ 1123445 h 6162514"/>
              <a:gd name="connsiteX83" fmla="*/ 3935338 w 4756565"/>
              <a:gd name="connsiteY83" fmla="*/ 1156292 h 6162514"/>
              <a:gd name="connsiteX84" fmla="*/ 3935338 w 4756565"/>
              <a:gd name="connsiteY84" fmla="*/ 1169433 h 6162514"/>
              <a:gd name="connsiteX85" fmla="*/ 3974753 w 4756565"/>
              <a:gd name="connsiteY85" fmla="*/ 1169433 h 6162514"/>
              <a:gd name="connsiteX86" fmla="*/ 3987894 w 4756565"/>
              <a:gd name="connsiteY86" fmla="*/ 1195711 h 6162514"/>
              <a:gd name="connsiteX87" fmla="*/ 4086442 w 4756565"/>
              <a:gd name="connsiteY87" fmla="*/ 1195711 h 6162514"/>
              <a:gd name="connsiteX88" fmla="*/ 4086442 w 4756565"/>
              <a:gd name="connsiteY88" fmla="*/ 1182574 h 6162514"/>
              <a:gd name="connsiteX89" fmla="*/ 4125861 w 4756565"/>
              <a:gd name="connsiteY89" fmla="*/ 1182574 h 6162514"/>
              <a:gd name="connsiteX90" fmla="*/ 4125861 w 4756565"/>
              <a:gd name="connsiteY90" fmla="*/ 1195711 h 6162514"/>
              <a:gd name="connsiteX91" fmla="*/ 4139003 w 4756565"/>
              <a:gd name="connsiteY91" fmla="*/ 1195711 h 6162514"/>
              <a:gd name="connsiteX92" fmla="*/ 4139003 w 4756565"/>
              <a:gd name="connsiteY92" fmla="*/ 1182574 h 6162514"/>
              <a:gd name="connsiteX93" fmla="*/ 4155426 w 4756565"/>
              <a:gd name="connsiteY93" fmla="*/ 1179287 h 6162514"/>
              <a:gd name="connsiteX94" fmla="*/ 4171849 w 4756565"/>
              <a:gd name="connsiteY94" fmla="*/ 1176002 h 6162514"/>
              <a:gd name="connsiteX95" fmla="*/ 4250687 w 4756565"/>
              <a:gd name="connsiteY95" fmla="*/ 1215421 h 6162514"/>
              <a:gd name="connsiteX96" fmla="*/ 4263829 w 4756565"/>
              <a:gd name="connsiteY96" fmla="*/ 1215421 h 6162514"/>
              <a:gd name="connsiteX97" fmla="*/ 4270397 w 4756565"/>
              <a:gd name="connsiteY97" fmla="*/ 1274550 h 6162514"/>
              <a:gd name="connsiteX98" fmla="*/ 4267115 w 4756565"/>
              <a:gd name="connsiteY98" fmla="*/ 1317255 h 6162514"/>
              <a:gd name="connsiteX99" fmla="*/ 4263829 w 4756565"/>
              <a:gd name="connsiteY99" fmla="*/ 1353388 h 6162514"/>
              <a:gd name="connsiteX100" fmla="*/ 4250687 w 4756565"/>
              <a:gd name="connsiteY100" fmla="*/ 1353388 h 6162514"/>
              <a:gd name="connsiteX101" fmla="*/ 4299962 w 4756565"/>
              <a:gd name="connsiteY101" fmla="*/ 1448650 h 6162514"/>
              <a:gd name="connsiteX102" fmla="*/ 4368945 w 4756565"/>
              <a:gd name="connsiteY102" fmla="*/ 1491356 h 6162514"/>
              <a:gd name="connsiteX103" fmla="*/ 4424788 w 4756565"/>
              <a:gd name="connsiteY103" fmla="*/ 1484787 h 6162514"/>
              <a:gd name="connsiteX104" fmla="*/ 4480630 w 4756565"/>
              <a:gd name="connsiteY104" fmla="*/ 1478215 h 6162514"/>
              <a:gd name="connsiteX105" fmla="*/ 4526622 w 4756565"/>
              <a:gd name="connsiteY105" fmla="*/ 1497924 h 6162514"/>
              <a:gd name="connsiteX106" fmla="*/ 4526622 w 4756565"/>
              <a:gd name="connsiteY106" fmla="*/ 1517634 h 6162514"/>
              <a:gd name="connsiteX107" fmla="*/ 4539759 w 4756565"/>
              <a:gd name="connsiteY107" fmla="*/ 1563626 h 6162514"/>
              <a:gd name="connsiteX108" fmla="*/ 4526622 w 4756565"/>
              <a:gd name="connsiteY108" fmla="*/ 1622755 h 6162514"/>
              <a:gd name="connsiteX109" fmla="*/ 4513481 w 4756565"/>
              <a:gd name="connsiteY109" fmla="*/ 1622755 h 6162514"/>
              <a:gd name="connsiteX110" fmla="*/ 4513481 w 4756565"/>
              <a:gd name="connsiteY110" fmla="*/ 1649033 h 6162514"/>
              <a:gd name="connsiteX111" fmla="*/ 4474062 w 4756565"/>
              <a:gd name="connsiteY111" fmla="*/ 1668742 h 6162514"/>
              <a:gd name="connsiteX112" fmla="*/ 4474062 w 4756565"/>
              <a:gd name="connsiteY112" fmla="*/ 1747581 h 6162514"/>
              <a:gd name="connsiteX113" fmla="*/ 4513481 w 4756565"/>
              <a:gd name="connsiteY113" fmla="*/ 1787000 h 6162514"/>
              <a:gd name="connsiteX114" fmla="*/ 4566041 w 4756565"/>
              <a:gd name="connsiteY114" fmla="*/ 1806710 h 6162514"/>
              <a:gd name="connsiteX115" fmla="*/ 4566041 w 4756565"/>
              <a:gd name="connsiteY115" fmla="*/ 1819846 h 6162514"/>
              <a:gd name="connsiteX116" fmla="*/ 4605462 w 4756565"/>
              <a:gd name="connsiteY116" fmla="*/ 1846129 h 6162514"/>
              <a:gd name="connsiteX117" fmla="*/ 4612029 w 4756565"/>
              <a:gd name="connsiteY117" fmla="*/ 1938105 h 6162514"/>
              <a:gd name="connsiteX118" fmla="*/ 4625171 w 4756565"/>
              <a:gd name="connsiteY118" fmla="*/ 1938105 h 6162514"/>
              <a:gd name="connsiteX119" fmla="*/ 4612029 w 4756565"/>
              <a:gd name="connsiteY119" fmla="*/ 1944673 h 6162514"/>
              <a:gd name="connsiteX120" fmla="*/ 4605462 w 4756565"/>
              <a:gd name="connsiteY120" fmla="*/ 1984093 h 6162514"/>
              <a:gd name="connsiteX121" fmla="*/ 4592320 w 4756565"/>
              <a:gd name="connsiteY121" fmla="*/ 2036653 h 6162514"/>
              <a:gd name="connsiteX122" fmla="*/ 4579184 w 4756565"/>
              <a:gd name="connsiteY122" fmla="*/ 2036653 h 6162514"/>
              <a:gd name="connsiteX123" fmla="*/ 4579184 w 4756565"/>
              <a:gd name="connsiteY123" fmla="*/ 2135201 h 6162514"/>
              <a:gd name="connsiteX124" fmla="*/ 4641594 w 4756565"/>
              <a:gd name="connsiteY124" fmla="*/ 2168052 h 6162514"/>
              <a:gd name="connsiteX125" fmla="*/ 4717146 w 4756565"/>
              <a:gd name="connsiteY125" fmla="*/ 2200899 h 6162514"/>
              <a:gd name="connsiteX126" fmla="*/ 4740142 w 4756565"/>
              <a:gd name="connsiteY126" fmla="*/ 2253459 h 6162514"/>
              <a:gd name="connsiteX127" fmla="*/ 4756565 w 4756565"/>
              <a:gd name="connsiteY127" fmla="*/ 2325725 h 6162514"/>
              <a:gd name="connsiteX128" fmla="*/ 4736856 w 4756565"/>
              <a:gd name="connsiteY128" fmla="*/ 2352007 h 6162514"/>
              <a:gd name="connsiteX129" fmla="*/ 4717146 w 4756565"/>
              <a:gd name="connsiteY129" fmla="*/ 2378285 h 6162514"/>
              <a:gd name="connsiteX130" fmla="*/ 4654735 w 4756565"/>
              <a:gd name="connsiteY130" fmla="*/ 2401282 h 6162514"/>
              <a:gd name="connsiteX131" fmla="*/ 4612029 w 4756565"/>
              <a:gd name="connsiteY131" fmla="*/ 2450551 h 6162514"/>
              <a:gd name="connsiteX132" fmla="*/ 4605462 w 4756565"/>
              <a:gd name="connsiteY132" fmla="*/ 2450551 h 6162514"/>
              <a:gd name="connsiteX133" fmla="*/ 4608744 w 4756565"/>
              <a:gd name="connsiteY133" fmla="*/ 2463692 h 6162514"/>
              <a:gd name="connsiteX134" fmla="*/ 4612029 w 4756565"/>
              <a:gd name="connsiteY134" fmla="*/ 2476833 h 6162514"/>
              <a:gd name="connsiteX135" fmla="*/ 4605462 w 4756565"/>
              <a:gd name="connsiteY135" fmla="*/ 2476833 h 6162514"/>
              <a:gd name="connsiteX136" fmla="*/ 4592320 w 4756565"/>
              <a:gd name="connsiteY136" fmla="*/ 2542531 h 6162514"/>
              <a:gd name="connsiteX137" fmla="*/ 4605462 w 4756565"/>
              <a:gd name="connsiteY137" fmla="*/ 2614801 h 6162514"/>
              <a:gd name="connsiteX138" fmla="*/ 4612029 w 4756565"/>
              <a:gd name="connsiteY138" fmla="*/ 2654220 h 6162514"/>
              <a:gd name="connsiteX139" fmla="*/ 4625171 w 4756565"/>
              <a:gd name="connsiteY139" fmla="*/ 2654220 h 6162514"/>
              <a:gd name="connsiteX140" fmla="*/ 4612029 w 4756565"/>
              <a:gd name="connsiteY140" fmla="*/ 2733059 h 6162514"/>
              <a:gd name="connsiteX141" fmla="*/ 4552900 w 4756565"/>
              <a:gd name="connsiteY141" fmla="*/ 2805325 h 6162514"/>
              <a:gd name="connsiteX142" fmla="*/ 4552900 w 4756565"/>
              <a:gd name="connsiteY142" fmla="*/ 2818466 h 6162514"/>
              <a:gd name="connsiteX143" fmla="*/ 4506914 w 4756565"/>
              <a:gd name="connsiteY143" fmla="*/ 2821748 h 6162514"/>
              <a:gd name="connsiteX144" fmla="*/ 4460926 w 4756565"/>
              <a:gd name="connsiteY144" fmla="*/ 2831603 h 6162514"/>
              <a:gd name="connsiteX145" fmla="*/ 4441216 w 4756565"/>
              <a:gd name="connsiteY145" fmla="*/ 2838175 h 6162514"/>
              <a:gd name="connsiteX146" fmla="*/ 4441216 w 4756565"/>
              <a:gd name="connsiteY146" fmla="*/ 2851312 h 6162514"/>
              <a:gd name="connsiteX147" fmla="*/ 4428074 w 4756565"/>
              <a:gd name="connsiteY147" fmla="*/ 2851312 h 6162514"/>
              <a:gd name="connsiteX148" fmla="*/ 4428074 w 4756565"/>
              <a:gd name="connsiteY148" fmla="*/ 2877595 h 6162514"/>
              <a:gd name="connsiteX149" fmla="*/ 4362378 w 4756565"/>
              <a:gd name="connsiteY149" fmla="*/ 3002421 h 6162514"/>
              <a:gd name="connsiteX150" fmla="*/ 4391942 w 4756565"/>
              <a:gd name="connsiteY150" fmla="*/ 3041840 h 6162514"/>
              <a:gd name="connsiteX151" fmla="*/ 4408364 w 4756565"/>
              <a:gd name="connsiteY151" fmla="*/ 3100969 h 6162514"/>
              <a:gd name="connsiteX152" fmla="*/ 4405083 w 4756565"/>
              <a:gd name="connsiteY152" fmla="*/ 3114106 h 6162514"/>
              <a:gd name="connsiteX153" fmla="*/ 4401797 w 4756565"/>
              <a:gd name="connsiteY153" fmla="*/ 3127247 h 6162514"/>
              <a:gd name="connsiteX154" fmla="*/ 4375514 w 4756565"/>
              <a:gd name="connsiteY154" fmla="*/ 3140388 h 6162514"/>
              <a:gd name="connsiteX155" fmla="*/ 4375514 w 4756565"/>
              <a:gd name="connsiteY155" fmla="*/ 3166667 h 6162514"/>
              <a:gd name="connsiteX156" fmla="*/ 4362378 w 4756565"/>
              <a:gd name="connsiteY156" fmla="*/ 3166667 h 6162514"/>
              <a:gd name="connsiteX157" fmla="*/ 4368945 w 4756565"/>
              <a:gd name="connsiteY157" fmla="*/ 3189662 h 6162514"/>
              <a:gd name="connsiteX158" fmla="*/ 4375514 w 4756565"/>
              <a:gd name="connsiteY158" fmla="*/ 3219227 h 6162514"/>
              <a:gd name="connsiteX159" fmla="*/ 4326244 w 4756565"/>
              <a:gd name="connsiteY159" fmla="*/ 3212654 h 6162514"/>
              <a:gd name="connsiteX160" fmla="*/ 4276971 w 4756565"/>
              <a:gd name="connsiteY160" fmla="*/ 3206086 h 6162514"/>
              <a:gd name="connsiteX161" fmla="*/ 4276971 w 4756565"/>
              <a:gd name="connsiteY161" fmla="*/ 3219227 h 6162514"/>
              <a:gd name="connsiteX162" fmla="*/ 4244120 w 4756565"/>
              <a:gd name="connsiteY162" fmla="*/ 3225796 h 6162514"/>
              <a:gd name="connsiteX163" fmla="*/ 4211268 w 4756565"/>
              <a:gd name="connsiteY163" fmla="*/ 3232364 h 6162514"/>
              <a:gd name="connsiteX164" fmla="*/ 4211268 w 4756565"/>
              <a:gd name="connsiteY164" fmla="*/ 3258641 h 6162514"/>
              <a:gd name="connsiteX165" fmla="*/ 4184990 w 4756565"/>
              <a:gd name="connsiteY165" fmla="*/ 3258641 h 6162514"/>
              <a:gd name="connsiteX166" fmla="*/ 4175136 w 4756565"/>
              <a:gd name="connsiteY166" fmla="*/ 3314488 h 6162514"/>
              <a:gd name="connsiteX167" fmla="*/ 4125861 w 4756565"/>
              <a:gd name="connsiteY167" fmla="*/ 3357189 h 6162514"/>
              <a:gd name="connsiteX168" fmla="*/ 4125861 w 4756565"/>
              <a:gd name="connsiteY168" fmla="*/ 3370332 h 6162514"/>
              <a:gd name="connsiteX169" fmla="*/ 4099584 w 4756565"/>
              <a:gd name="connsiteY169" fmla="*/ 3370332 h 6162514"/>
              <a:gd name="connsiteX170" fmla="*/ 4099584 w 4756565"/>
              <a:gd name="connsiteY170" fmla="*/ 3383473 h 6162514"/>
              <a:gd name="connsiteX171" fmla="*/ 4089725 w 4756565"/>
              <a:gd name="connsiteY171" fmla="*/ 3386754 h 6162514"/>
              <a:gd name="connsiteX172" fmla="*/ 4079874 w 4756565"/>
              <a:gd name="connsiteY172" fmla="*/ 3390041 h 6162514"/>
              <a:gd name="connsiteX173" fmla="*/ 4033881 w 4756565"/>
              <a:gd name="connsiteY173" fmla="*/ 3376900 h 6162514"/>
              <a:gd name="connsiteX174" fmla="*/ 4001036 w 4756565"/>
              <a:gd name="connsiteY174" fmla="*/ 3357189 h 6162514"/>
              <a:gd name="connsiteX175" fmla="*/ 3955043 w 4756565"/>
              <a:gd name="connsiteY175" fmla="*/ 3363763 h 6162514"/>
              <a:gd name="connsiteX176" fmla="*/ 3909055 w 4756565"/>
              <a:gd name="connsiteY176" fmla="*/ 3370332 h 6162514"/>
              <a:gd name="connsiteX177" fmla="*/ 3909055 w 4756565"/>
              <a:gd name="connsiteY177" fmla="*/ 3383473 h 6162514"/>
              <a:gd name="connsiteX178" fmla="*/ 3869636 w 4756565"/>
              <a:gd name="connsiteY178" fmla="*/ 3383473 h 6162514"/>
              <a:gd name="connsiteX179" fmla="*/ 3836790 w 4756565"/>
              <a:gd name="connsiteY179" fmla="*/ 3429460 h 6162514"/>
              <a:gd name="connsiteX180" fmla="*/ 3823648 w 4756565"/>
              <a:gd name="connsiteY180" fmla="*/ 3429460 h 6162514"/>
              <a:gd name="connsiteX181" fmla="*/ 3823648 w 4756565"/>
              <a:gd name="connsiteY181" fmla="*/ 3455739 h 6162514"/>
              <a:gd name="connsiteX182" fmla="*/ 3790802 w 4756565"/>
              <a:gd name="connsiteY182" fmla="*/ 3482016 h 6162514"/>
              <a:gd name="connsiteX183" fmla="*/ 3757950 w 4756565"/>
              <a:gd name="connsiteY183" fmla="*/ 3508299 h 6162514"/>
              <a:gd name="connsiteX184" fmla="*/ 3757950 w 4756565"/>
              <a:gd name="connsiteY184" fmla="*/ 3534577 h 6162514"/>
              <a:gd name="connsiteX185" fmla="*/ 3731668 w 4756565"/>
              <a:gd name="connsiteY185" fmla="*/ 3547718 h 6162514"/>
              <a:gd name="connsiteX186" fmla="*/ 3731668 w 4756565"/>
              <a:gd name="connsiteY186" fmla="*/ 3573996 h 6162514"/>
              <a:gd name="connsiteX187" fmla="*/ 3646261 w 4756565"/>
              <a:gd name="connsiteY187" fmla="*/ 3646266 h 6162514"/>
              <a:gd name="connsiteX188" fmla="*/ 3518149 w 4756565"/>
              <a:gd name="connsiteY188" fmla="*/ 3639693 h 6162514"/>
              <a:gd name="connsiteX189" fmla="*/ 3396610 w 4756565"/>
              <a:gd name="connsiteY189" fmla="*/ 3633125 h 6162514"/>
              <a:gd name="connsiteX190" fmla="*/ 3396610 w 4756565"/>
              <a:gd name="connsiteY190" fmla="*/ 3646266 h 6162514"/>
              <a:gd name="connsiteX191" fmla="*/ 3357189 w 4756565"/>
              <a:gd name="connsiteY191" fmla="*/ 3646266 h 6162514"/>
              <a:gd name="connsiteX192" fmla="*/ 3357189 w 4756565"/>
              <a:gd name="connsiteY192" fmla="*/ 3659404 h 6162514"/>
              <a:gd name="connsiteX193" fmla="*/ 3304629 w 4756565"/>
              <a:gd name="connsiteY193" fmla="*/ 3659404 h 6162514"/>
              <a:gd name="connsiteX194" fmla="*/ 3304629 w 4756565"/>
              <a:gd name="connsiteY194" fmla="*/ 3672545 h 6162514"/>
              <a:gd name="connsiteX195" fmla="*/ 3081254 w 4756565"/>
              <a:gd name="connsiteY195" fmla="*/ 3672545 h 6162514"/>
              <a:gd name="connsiteX196" fmla="*/ 3081254 w 4756565"/>
              <a:gd name="connsiteY196" fmla="*/ 3685686 h 6162514"/>
              <a:gd name="connsiteX197" fmla="*/ 2969570 w 4756565"/>
              <a:gd name="connsiteY197" fmla="*/ 3685686 h 6162514"/>
              <a:gd name="connsiteX198" fmla="*/ 2959715 w 4756565"/>
              <a:gd name="connsiteY198" fmla="*/ 3692254 h 6162514"/>
              <a:gd name="connsiteX199" fmla="*/ 2943292 w 4756565"/>
              <a:gd name="connsiteY199" fmla="*/ 3698823 h 6162514"/>
              <a:gd name="connsiteX200" fmla="*/ 2943292 w 4756565"/>
              <a:gd name="connsiteY200" fmla="*/ 3685686 h 6162514"/>
              <a:gd name="connsiteX201" fmla="*/ 2818461 w 4756565"/>
              <a:gd name="connsiteY201" fmla="*/ 3685686 h 6162514"/>
              <a:gd name="connsiteX202" fmla="*/ 2752764 w 4756565"/>
              <a:gd name="connsiteY202" fmla="*/ 3659404 h 6162514"/>
              <a:gd name="connsiteX203" fmla="*/ 2687067 w 4756565"/>
              <a:gd name="connsiteY203" fmla="*/ 3633125 h 6162514"/>
              <a:gd name="connsiteX204" fmla="*/ 2687067 w 4756565"/>
              <a:gd name="connsiteY204" fmla="*/ 3606847 h 6162514"/>
              <a:gd name="connsiteX205" fmla="*/ 2654216 w 4756565"/>
              <a:gd name="connsiteY205" fmla="*/ 3593706 h 6162514"/>
              <a:gd name="connsiteX206" fmla="*/ 2627938 w 4756565"/>
              <a:gd name="connsiteY206" fmla="*/ 3573996 h 6162514"/>
              <a:gd name="connsiteX207" fmla="*/ 2627938 w 4756565"/>
              <a:gd name="connsiteY207" fmla="*/ 3560854 h 6162514"/>
              <a:gd name="connsiteX208" fmla="*/ 2562240 w 4756565"/>
              <a:gd name="connsiteY208" fmla="*/ 3560854 h 6162514"/>
              <a:gd name="connsiteX209" fmla="*/ 2562240 w 4756565"/>
              <a:gd name="connsiteY209" fmla="*/ 3547718 h 6162514"/>
              <a:gd name="connsiteX210" fmla="*/ 2529390 w 4756565"/>
              <a:gd name="connsiteY210" fmla="*/ 3547718 h 6162514"/>
              <a:gd name="connsiteX211" fmla="*/ 2529390 w 4756565"/>
              <a:gd name="connsiteY211" fmla="*/ 3534577 h 6162514"/>
              <a:gd name="connsiteX212" fmla="*/ 2470261 w 4756565"/>
              <a:gd name="connsiteY212" fmla="*/ 3537863 h 6162514"/>
              <a:gd name="connsiteX213" fmla="*/ 2411132 w 4756565"/>
              <a:gd name="connsiteY213" fmla="*/ 3547718 h 6162514"/>
              <a:gd name="connsiteX214" fmla="*/ 2411132 w 4756565"/>
              <a:gd name="connsiteY214" fmla="*/ 3560854 h 6162514"/>
              <a:gd name="connsiteX215" fmla="*/ 2384854 w 4756565"/>
              <a:gd name="connsiteY215" fmla="*/ 3560854 h 6162514"/>
              <a:gd name="connsiteX216" fmla="*/ 2384854 w 4756565"/>
              <a:gd name="connsiteY216" fmla="*/ 3573996 h 6162514"/>
              <a:gd name="connsiteX217" fmla="*/ 2358576 w 4756565"/>
              <a:gd name="connsiteY217" fmla="*/ 3580564 h 6162514"/>
              <a:gd name="connsiteX218" fmla="*/ 2296160 w 4756565"/>
              <a:gd name="connsiteY218" fmla="*/ 3570710 h 6162514"/>
              <a:gd name="connsiteX219" fmla="*/ 2246885 w 4756565"/>
              <a:gd name="connsiteY219" fmla="*/ 3560854 h 6162514"/>
              <a:gd name="connsiteX220" fmla="*/ 2197612 w 4756565"/>
              <a:gd name="connsiteY220" fmla="*/ 3445883 h 6162514"/>
              <a:gd name="connsiteX221" fmla="*/ 2177902 w 4756565"/>
              <a:gd name="connsiteY221" fmla="*/ 3373617 h 6162514"/>
              <a:gd name="connsiteX222" fmla="*/ 2151624 w 4756565"/>
              <a:gd name="connsiteY222" fmla="*/ 3321057 h 6162514"/>
              <a:gd name="connsiteX223" fmla="*/ 2089208 w 4756565"/>
              <a:gd name="connsiteY223" fmla="*/ 3258641 h 6162514"/>
              <a:gd name="connsiteX224" fmla="*/ 2010370 w 4756565"/>
              <a:gd name="connsiteY224" fmla="*/ 3258641 h 6162514"/>
              <a:gd name="connsiteX225" fmla="*/ 2010370 w 4756565"/>
              <a:gd name="connsiteY225" fmla="*/ 3291493 h 6162514"/>
              <a:gd name="connsiteX226" fmla="*/ 1997234 w 4756565"/>
              <a:gd name="connsiteY226" fmla="*/ 3291493 h 6162514"/>
              <a:gd name="connsiteX227" fmla="*/ 1997234 w 4756565"/>
              <a:gd name="connsiteY227" fmla="*/ 3573996 h 6162514"/>
              <a:gd name="connsiteX228" fmla="*/ 1984092 w 4756565"/>
              <a:gd name="connsiteY228" fmla="*/ 3573996 h 6162514"/>
              <a:gd name="connsiteX229" fmla="*/ 1984092 w 4756565"/>
              <a:gd name="connsiteY229" fmla="*/ 3606847 h 6162514"/>
              <a:gd name="connsiteX230" fmla="*/ 1970951 w 4756565"/>
              <a:gd name="connsiteY230" fmla="*/ 3606847 h 6162514"/>
              <a:gd name="connsiteX231" fmla="*/ 1970951 w 4756565"/>
              <a:gd name="connsiteY231" fmla="*/ 3633125 h 6162514"/>
              <a:gd name="connsiteX232" fmla="*/ 1957814 w 4756565"/>
              <a:gd name="connsiteY232" fmla="*/ 3633125 h 6162514"/>
              <a:gd name="connsiteX233" fmla="*/ 1957814 w 4756565"/>
              <a:gd name="connsiteY233" fmla="*/ 3672545 h 6162514"/>
              <a:gd name="connsiteX234" fmla="*/ 1944672 w 4756565"/>
              <a:gd name="connsiteY234" fmla="*/ 3672545 h 6162514"/>
              <a:gd name="connsiteX235" fmla="*/ 1944672 w 4756565"/>
              <a:gd name="connsiteY235" fmla="*/ 3698823 h 6162514"/>
              <a:gd name="connsiteX236" fmla="*/ 1924963 w 4756565"/>
              <a:gd name="connsiteY236" fmla="*/ 3711964 h 6162514"/>
              <a:gd name="connsiteX237" fmla="*/ 1898686 w 4756565"/>
              <a:gd name="connsiteY237" fmla="*/ 3754665 h 6162514"/>
              <a:gd name="connsiteX238" fmla="*/ 1859265 w 4756565"/>
              <a:gd name="connsiteY238" fmla="*/ 3813794 h 6162514"/>
              <a:gd name="connsiteX239" fmla="*/ 1816560 w 4756565"/>
              <a:gd name="connsiteY239" fmla="*/ 3869641 h 6162514"/>
              <a:gd name="connsiteX240" fmla="*/ 1786995 w 4756565"/>
              <a:gd name="connsiteY240" fmla="*/ 3895919 h 6162514"/>
              <a:gd name="connsiteX241" fmla="*/ 1786995 w 4756565"/>
              <a:gd name="connsiteY241" fmla="*/ 3987899 h 6162514"/>
              <a:gd name="connsiteX242" fmla="*/ 1773859 w 4756565"/>
              <a:gd name="connsiteY242" fmla="*/ 3987899 h 6162514"/>
              <a:gd name="connsiteX243" fmla="*/ 1757431 w 4756565"/>
              <a:gd name="connsiteY243" fmla="*/ 4007608 h 6162514"/>
              <a:gd name="connsiteX244" fmla="*/ 1747576 w 4756565"/>
              <a:gd name="connsiteY244" fmla="*/ 4033887 h 6162514"/>
              <a:gd name="connsiteX245" fmla="*/ 1695021 w 4756565"/>
              <a:gd name="connsiteY245" fmla="*/ 4033887 h 6162514"/>
              <a:gd name="connsiteX246" fmla="*/ 1550485 w 4756565"/>
              <a:gd name="connsiteY246" fmla="*/ 4221128 h 6162514"/>
              <a:gd name="connsiteX247" fmla="*/ 1307401 w 4756565"/>
              <a:gd name="connsiteY247" fmla="*/ 4290107 h 6162514"/>
              <a:gd name="connsiteX248" fmla="*/ 1307401 w 4756565"/>
              <a:gd name="connsiteY248" fmla="*/ 4309817 h 6162514"/>
              <a:gd name="connsiteX249" fmla="*/ 1294260 w 4756565"/>
              <a:gd name="connsiteY249" fmla="*/ 4309817 h 6162514"/>
              <a:gd name="connsiteX250" fmla="*/ 1320538 w 4756565"/>
              <a:gd name="connsiteY250" fmla="*/ 4375519 h 6162514"/>
              <a:gd name="connsiteX251" fmla="*/ 1346816 w 4756565"/>
              <a:gd name="connsiteY251" fmla="*/ 4441216 h 6162514"/>
              <a:gd name="connsiteX252" fmla="*/ 1353388 w 4756565"/>
              <a:gd name="connsiteY252" fmla="*/ 4441216 h 6162514"/>
              <a:gd name="connsiteX253" fmla="*/ 1376384 w 4756565"/>
              <a:gd name="connsiteY253" fmla="*/ 4503631 h 6162514"/>
              <a:gd name="connsiteX254" fmla="*/ 1419086 w 4756565"/>
              <a:gd name="connsiteY254" fmla="*/ 4566043 h 6162514"/>
              <a:gd name="connsiteX255" fmla="*/ 1419086 w 4756565"/>
              <a:gd name="connsiteY255" fmla="*/ 4592320 h 6162514"/>
              <a:gd name="connsiteX256" fmla="*/ 1432227 w 4756565"/>
              <a:gd name="connsiteY256" fmla="*/ 4592320 h 6162514"/>
              <a:gd name="connsiteX257" fmla="*/ 1438796 w 4756565"/>
              <a:gd name="connsiteY257" fmla="*/ 4635026 h 6162514"/>
              <a:gd name="connsiteX258" fmla="*/ 1445364 w 4756565"/>
              <a:gd name="connsiteY258" fmla="*/ 4677732 h 6162514"/>
              <a:gd name="connsiteX259" fmla="*/ 1458505 w 4756565"/>
              <a:gd name="connsiteY259" fmla="*/ 4677732 h 6162514"/>
              <a:gd name="connsiteX260" fmla="*/ 1458505 w 4756565"/>
              <a:gd name="connsiteY260" fmla="*/ 4704010 h 6162514"/>
              <a:gd name="connsiteX261" fmla="*/ 1497924 w 4756565"/>
              <a:gd name="connsiteY261" fmla="*/ 4730287 h 6162514"/>
              <a:gd name="connsiteX262" fmla="*/ 1504492 w 4756565"/>
              <a:gd name="connsiteY262" fmla="*/ 4756571 h 6162514"/>
              <a:gd name="connsiteX263" fmla="*/ 1520921 w 4756565"/>
              <a:gd name="connsiteY263" fmla="*/ 4792703 h 6162514"/>
              <a:gd name="connsiteX264" fmla="*/ 1543911 w 4756565"/>
              <a:gd name="connsiteY264" fmla="*/ 4815695 h 6162514"/>
              <a:gd name="connsiteX265" fmla="*/ 1543911 w 4756565"/>
              <a:gd name="connsiteY265" fmla="*/ 4841978 h 6162514"/>
              <a:gd name="connsiteX266" fmla="*/ 1557053 w 4756565"/>
              <a:gd name="connsiteY266" fmla="*/ 4841978 h 6162514"/>
              <a:gd name="connsiteX267" fmla="*/ 1557053 w 4756565"/>
              <a:gd name="connsiteY267" fmla="*/ 4868256 h 6162514"/>
              <a:gd name="connsiteX268" fmla="*/ 1570194 w 4756565"/>
              <a:gd name="connsiteY268" fmla="*/ 4868256 h 6162514"/>
              <a:gd name="connsiteX269" fmla="*/ 1570194 w 4756565"/>
              <a:gd name="connsiteY269" fmla="*/ 4901107 h 6162514"/>
              <a:gd name="connsiteX270" fmla="*/ 1596473 w 4756565"/>
              <a:gd name="connsiteY270" fmla="*/ 4914243 h 6162514"/>
              <a:gd name="connsiteX271" fmla="*/ 1596473 w 4756565"/>
              <a:gd name="connsiteY271" fmla="*/ 4966804 h 6162514"/>
              <a:gd name="connsiteX272" fmla="*/ 1609610 w 4756565"/>
              <a:gd name="connsiteY272" fmla="*/ 4966804 h 6162514"/>
              <a:gd name="connsiteX273" fmla="*/ 1609610 w 4756565"/>
              <a:gd name="connsiteY273" fmla="*/ 4993081 h 6162514"/>
              <a:gd name="connsiteX274" fmla="*/ 1622751 w 4756565"/>
              <a:gd name="connsiteY274" fmla="*/ 4993081 h 6162514"/>
              <a:gd name="connsiteX275" fmla="*/ 1622751 w 4756565"/>
              <a:gd name="connsiteY275" fmla="*/ 5052210 h 6162514"/>
              <a:gd name="connsiteX276" fmla="*/ 1635892 w 4756565"/>
              <a:gd name="connsiteY276" fmla="*/ 5052210 h 6162514"/>
              <a:gd name="connsiteX277" fmla="*/ 1635892 w 4756565"/>
              <a:gd name="connsiteY277" fmla="*/ 5078488 h 6162514"/>
              <a:gd name="connsiteX278" fmla="*/ 1649029 w 4756565"/>
              <a:gd name="connsiteY278" fmla="*/ 5078488 h 6162514"/>
              <a:gd name="connsiteX279" fmla="*/ 1639174 w 4756565"/>
              <a:gd name="connsiteY279" fmla="*/ 5124481 h 6162514"/>
              <a:gd name="connsiteX280" fmla="*/ 1635892 w 4756565"/>
              <a:gd name="connsiteY280" fmla="*/ 5170468 h 6162514"/>
              <a:gd name="connsiteX281" fmla="*/ 1649029 w 4756565"/>
              <a:gd name="connsiteY281" fmla="*/ 5170468 h 6162514"/>
              <a:gd name="connsiteX282" fmla="*/ 1655601 w 4756565"/>
              <a:gd name="connsiteY282" fmla="*/ 5216456 h 6162514"/>
              <a:gd name="connsiteX283" fmla="*/ 1668742 w 4756565"/>
              <a:gd name="connsiteY283" fmla="*/ 5216456 h 6162514"/>
              <a:gd name="connsiteX284" fmla="*/ 1668742 w 4756565"/>
              <a:gd name="connsiteY284" fmla="*/ 5269017 h 6162514"/>
              <a:gd name="connsiteX285" fmla="*/ 1681880 w 4756565"/>
              <a:gd name="connsiteY285" fmla="*/ 5269017 h 6162514"/>
              <a:gd name="connsiteX286" fmla="*/ 1695021 w 4756565"/>
              <a:gd name="connsiteY286" fmla="*/ 5321577 h 6162514"/>
              <a:gd name="connsiteX287" fmla="*/ 1708158 w 4756565"/>
              <a:gd name="connsiteY287" fmla="*/ 5321577 h 6162514"/>
              <a:gd name="connsiteX288" fmla="*/ 1721299 w 4756565"/>
              <a:gd name="connsiteY288" fmla="*/ 5357710 h 6162514"/>
              <a:gd name="connsiteX289" fmla="*/ 1747576 w 4756565"/>
              <a:gd name="connsiteY289" fmla="*/ 5380701 h 6162514"/>
              <a:gd name="connsiteX290" fmla="*/ 1760717 w 4756565"/>
              <a:gd name="connsiteY290" fmla="*/ 5472681 h 6162514"/>
              <a:gd name="connsiteX291" fmla="*/ 1773859 w 4756565"/>
              <a:gd name="connsiteY291" fmla="*/ 5472681 h 6162514"/>
              <a:gd name="connsiteX292" fmla="*/ 1773859 w 4756565"/>
              <a:gd name="connsiteY292" fmla="*/ 5597507 h 6162514"/>
              <a:gd name="connsiteX293" fmla="*/ 1793569 w 4756565"/>
              <a:gd name="connsiteY293" fmla="*/ 5597507 h 6162514"/>
              <a:gd name="connsiteX294" fmla="*/ 1793569 w 4756565"/>
              <a:gd name="connsiteY294" fmla="*/ 5722334 h 6162514"/>
              <a:gd name="connsiteX295" fmla="*/ 1806705 w 4756565"/>
              <a:gd name="connsiteY295" fmla="*/ 5722334 h 6162514"/>
              <a:gd name="connsiteX296" fmla="*/ 1806705 w 4756565"/>
              <a:gd name="connsiteY296" fmla="*/ 5774894 h 6162514"/>
              <a:gd name="connsiteX297" fmla="*/ 1819847 w 4756565"/>
              <a:gd name="connsiteY297" fmla="*/ 5774894 h 6162514"/>
              <a:gd name="connsiteX298" fmla="*/ 1819847 w 4756565"/>
              <a:gd name="connsiteY298" fmla="*/ 5807746 h 6162514"/>
              <a:gd name="connsiteX299" fmla="*/ 1832983 w 4756565"/>
              <a:gd name="connsiteY299" fmla="*/ 5807746 h 6162514"/>
              <a:gd name="connsiteX300" fmla="*/ 1832983 w 4756565"/>
              <a:gd name="connsiteY300" fmla="*/ 5899720 h 6162514"/>
              <a:gd name="connsiteX301" fmla="*/ 1846124 w 4756565"/>
              <a:gd name="connsiteY301" fmla="*/ 5899720 h 6162514"/>
              <a:gd name="connsiteX302" fmla="*/ 1846124 w 4756565"/>
              <a:gd name="connsiteY302" fmla="*/ 5925999 h 6162514"/>
              <a:gd name="connsiteX303" fmla="*/ 1859265 w 4756565"/>
              <a:gd name="connsiteY303" fmla="*/ 5925999 h 6162514"/>
              <a:gd name="connsiteX304" fmla="*/ 1872402 w 4756565"/>
              <a:gd name="connsiteY304" fmla="*/ 5962136 h 6162514"/>
              <a:gd name="connsiteX305" fmla="*/ 1898686 w 4756565"/>
              <a:gd name="connsiteY305" fmla="*/ 5985128 h 6162514"/>
              <a:gd name="connsiteX306" fmla="*/ 1898686 w 4756565"/>
              <a:gd name="connsiteY306" fmla="*/ 6011411 h 6162514"/>
              <a:gd name="connsiteX307" fmla="*/ 1924963 w 4756565"/>
              <a:gd name="connsiteY307" fmla="*/ 6070540 h 6162514"/>
              <a:gd name="connsiteX308" fmla="*/ 1938105 w 4756565"/>
              <a:gd name="connsiteY308" fmla="*/ 6149378 h 6162514"/>
              <a:gd name="connsiteX309" fmla="*/ 1905253 w 4756565"/>
              <a:gd name="connsiteY309" fmla="*/ 6159228 h 6162514"/>
              <a:gd name="connsiteX310" fmla="*/ 1859265 w 4756565"/>
              <a:gd name="connsiteY310" fmla="*/ 6162514 h 6162514"/>
              <a:gd name="connsiteX311" fmla="*/ 1836270 w 4756565"/>
              <a:gd name="connsiteY311" fmla="*/ 6109959 h 6162514"/>
              <a:gd name="connsiteX312" fmla="*/ 1819847 w 4756565"/>
              <a:gd name="connsiteY312" fmla="*/ 6063966 h 6162514"/>
              <a:gd name="connsiteX313" fmla="*/ 1806705 w 4756565"/>
              <a:gd name="connsiteY313" fmla="*/ 6063966 h 6162514"/>
              <a:gd name="connsiteX314" fmla="*/ 1806705 w 4756565"/>
              <a:gd name="connsiteY314" fmla="*/ 6037688 h 6162514"/>
              <a:gd name="connsiteX315" fmla="*/ 1786995 w 4756565"/>
              <a:gd name="connsiteY315" fmla="*/ 6037688 h 6162514"/>
              <a:gd name="connsiteX316" fmla="*/ 1786995 w 4756565"/>
              <a:gd name="connsiteY316" fmla="*/ 5925999 h 6162514"/>
              <a:gd name="connsiteX317" fmla="*/ 1773859 w 4756565"/>
              <a:gd name="connsiteY317" fmla="*/ 5925999 h 6162514"/>
              <a:gd name="connsiteX318" fmla="*/ 1760717 w 4756565"/>
              <a:gd name="connsiteY318" fmla="*/ 5820882 h 6162514"/>
              <a:gd name="connsiteX319" fmla="*/ 1747576 w 4756565"/>
              <a:gd name="connsiteY319" fmla="*/ 5820882 h 6162514"/>
              <a:gd name="connsiteX320" fmla="*/ 1747576 w 4756565"/>
              <a:gd name="connsiteY320" fmla="*/ 5788036 h 6162514"/>
              <a:gd name="connsiteX321" fmla="*/ 1734440 w 4756565"/>
              <a:gd name="connsiteY321" fmla="*/ 5788036 h 6162514"/>
              <a:gd name="connsiteX322" fmla="*/ 1727866 w 4756565"/>
              <a:gd name="connsiteY322" fmla="*/ 5761753 h 6162514"/>
              <a:gd name="connsiteX323" fmla="*/ 1721299 w 4756565"/>
              <a:gd name="connsiteY323" fmla="*/ 5735475 h 6162514"/>
              <a:gd name="connsiteX324" fmla="*/ 1708158 w 4756565"/>
              <a:gd name="connsiteY324" fmla="*/ 5735475 h 6162514"/>
              <a:gd name="connsiteX325" fmla="*/ 1708158 w 4756565"/>
              <a:gd name="connsiteY325" fmla="*/ 5682914 h 6162514"/>
              <a:gd name="connsiteX326" fmla="*/ 1695021 w 4756565"/>
              <a:gd name="connsiteY326" fmla="*/ 5682914 h 6162514"/>
              <a:gd name="connsiteX327" fmla="*/ 1695021 w 4756565"/>
              <a:gd name="connsiteY327" fmla="*/ 5643495 h 6162514"/>
              <a:gd name="connsiteX328" fmla="*/ 1681880 w 4756565"/>
              <a:gd name="connsiteY328" fmla="*/ 5643495 h 6162514"/>
              <a:gd name="connsiteX329" fmla="*/ 1681880 w 4756565"/>
              <a:gd name="connsiteY329" fmla="*/ 5623786 h 6162514"/>
              <a:gd name="connsiteX330" fmla="*/ 1668742 w 4756565"/>
              <a:gd name="connsiteY330" fmla="*/ 5623786 h 6162514"/>
              <a:gd name="connsiteX331" fmla="*/ 1658887 w 4756565"/>
              <a:gd name="connsiteY331" fmla="*/ 5538378 h 6162514"/>
              <a:gd name="connsiteX332" fmla="*/ 1649029 w 4756565"/>
              <a:gd name="connsiteY332" fmla="*/ 5459540 h 6162514"/>
              <a:gd name="connsiteX333" fmla="*/ 1635892 w 4756565"/>
              <a:gd name="connsiteY333" fmla="*/ 5459540 h 6162514"/>
              <a:gd name="connsiteX334" fmla="*/ 1622751 w 4756565"/>
              <a:gd name="connsiteY334" fmla="*/ 5360997 h 6162514"/>
              <a:gd name="connsiteX335" fmla="*/ 1596473 w 4756565"/>
              <a:gd name="connsiteY335" fmla="*/ 5206601 h 6162514"/>
              <a:gd name="connsiteX336" fmla="*/ 1560339 w 4756565"/>
              <a:gd name="connsiteY336" fmla="*/ 5058779 h 6162514"/>
              <a:gd name="connsiteX337" fmla="*/ 1517634 w 4756565"/>
              <a:gd name="connsiteY337" fmla="*/ 4979945 h 6162514"/>
              <a:gd name="connsiteX338" fmla="*/ 1517634 w 4756565"/>
              <a:gd name="connsiteY338" fmla="*/ 4940526 h 6162514"/>
              <a:gd name="connsiteX339" fmla="*/ 1497924 w 4756565"/>
              <a:gd name="connsiteY339" fmla="*/ 4927385 h 6162514"/>
              <a:gd name="connsiteX340" fmla="*/ 1481502 w 4756565"/>
              <a:gd name="connsiteY340" fmla="*/ 4887966 h 6162514"/>
              <a:gd name="connsiteX341" fmla="*/ 1458505 w 4756565"/>
              <a:gd name="connsiteY341" fmla="*/ 4868256 h 6162514"/>
              <a:gd name="connsiteX342" fmla="*/ 1458505 w 4756565"/>
              <a:gd name="connsiteY342" fmla="*/ 4841978 h 6162514"/>
              <a:gd name="connsiteX343" fmla="*/ 1445364 w 4756565"/>
              <a:gd name="connsiteY343" fmla="*/ 4841978 h 6162514"/>
              <a:gd name="connsiteX344" fmla="*/ 1445364 w 4756565"/>
              <a:gd name="connsiteY344" fmla="*/ 4815695 h 6162514"/>
              <a:gd name="connsiteX345" fmla="*/ 1432227 w 4756565"/>
              <a:gd name="connsiteY345" fmla="*/ 4815695 h 6162514"/>
              <a:gd name="connsiteX346" fmla="*/ 1432227 w 4756565"/>
              <a:gd name="connsiteY346" fmla="*/ 4789416 h 6162514"/>
              <a:gd name="connsiteX347" fmla="*/ 1419086 w 4756565"/>
              <a:gd name="connsiteY347" fmla="*/ 4789416 h 6162514"/>
              <a:gd name="connsiteX348" fmla="*/ 1419086 w 4756565"/>
              <a:gd name="connsiteY348" fmla="*/ 4756571 h 6162514"/>
              <a:gd name="connsiteX349" fmla="*/ 1346816 w 4756565"/>
              <a:gd name="connsiteY349" fmla="*/ 4651449 h 6162514"/>
              <a:gd name="connsiteX350" fmla="*/ 1254840 w 4756565"/>
              <a:gd name="connsiteY350" fmla="*/ 4513486 h 6162514"/>
              <a:gd name="connsiteX351" fmla="*/ 1228562 w 4756565"/>
              <a:gd name="connsiteY351" fmla="*/ 4513486 h 6162514"/>
              <a:gd name="connsiteX352" fmla="*/ 1182574 w 4756565"/>
              <a:gd name="connsiteY352" fmla="*/ 4483922 h 6162514"/>
              <a:gd name="connsiteX353" fmla="*/ 1103737 w 4756565"/>
              <a:gd name="connsiteY353" fmla="*/ 4474067 h 6162514"/>
              <a:gd name="connsiteX354" fmla="*/ 1103737 w 4756565"/>
              <a:gd name="connsiteY354" fmla="*/ 4460926 h 6162514"/>
              <a:gd name="connsiteX355" fmla="*/ 1064317 w 4756565"/>
              <a:gd name="connsiteY355" fmla="*/ 4460926 h 6162514"/>
              <a:gd name="connsiteX356" fmla="*/ 1061030 w 4756565"/>
              <a:gd name="connsiteY356" fmla="*/ 4454358 h 6162514"/>
              <a:gd name="connsiteX357" fmla="*/ 1031466 w 4756565"/>
              <a:gd name="connsiteY357" fmla="*/ 4441216 h 6162514"/>
              <a:gd name="connsiteX358" fmla="*/ 1031466 w 4756565"/>
              <a:gd name="connsiteY358" fmla="*/ 4414938 h 6162514"/>
              <a:gd name="connsiteX359" fmla="*/ 998615 w 4756565"/>
              <a:gd name="connsiteY359" fmla="*/ 4395229 h 6162514"/>
              <a:gd name="connsiteX360" fmla="*/ 978904 w 4756565"/>
              <a:gd name="connsiteY360" fmla="*/ 4375519 h 6162514"/>
              <a:gd name="connsiteX361" fmla="*/ 978904 w 4756565"/>
              <a:gd name="connsiteY361" fmla="*/ 4362378 h 6162514"/>
              <a:gd name="connsiteX362" fmla="*/ 952627 w 4756565"/>
              <a:gd name="connsiteY362" fmla="*/ 4362378 h 6162514"/>
              <a:gd name="connsiteX363" fmla="*/ 952627 w 4756565"/>
              <a:gd name="connsiteY363" fmla="*/ 4336100 h 6162514"/>
              <a:gd name="connsiteX364" fmla="*/ 939486 w 4756565"/>
              <a:gd name="connsiteY364" fmla="*/ 4336100 h 6162514"/>
              <a:gd name="connsiteX365" fmla="*/ 896784 w 4756565"/>
              <a:gd name="connsiteY365" fmla="*/ 4306535 h 6162514"/>
              <a:gd name="connsiteX366" fmla="*/ 854079 w 4756565"/>
              <a:gd name="connsiteY366" fmla="*/ 4276971 h 6162514"/>
              <a:gd name="connsiteX367" fmla="*/ 854079 w 4756565"/>
              <a:gd name="connsiteY367" fmla="*/ 4263830 h 6162514"/>
              <a:gd name="connsiteX368" fmla="*/ 755531 w 4756565"/>
              <a:gd name="connsiteY368" fmla="*/ 4263830 h 6162514"/>
              <a:gd name="connsiteX369" fmla="*/ 716112 w 4756565"/>
              <a:gd name="connsiteY369" fmla="*/ 4276971 h 6162514"/>
              <a:gd name="connsiteX370" fmla="*/ 594572 w 4756565"/>
              <a:gd name="connsiteY370" fmla="*/ 4244120 h 6162514"/>
              <a:gd name="connsiteX371" fmla="*/ 538725 w 4756565"/>
              <a:gd name="connsiteY371" fmla="*/ 4184990 h 6162514"/>
              <a:gd name="connsiteX372" fmla="*/ 512447 w 4756565"/>
              <a:gd name="connsiteY372" fmla="*/ 4184990 h 6162514"/>
              <a:gd name="connsiteX373" fmla="*/ 512447 w 4756565"/>
              <a:gd name="connsiteY373" fmla="*/ 4165281 h 6162514"/>
              <a:gd name="connsiteX374" fmla="*/ 456605 w 4756565"/>
              <a:gd name="connsiteY374" fmla="*/ 4119294 h 6162514"/>
              <a:gd name="connsiteX375" fmla="*/ 413899 w 4756565"/>
              <a:gd name="connsiteY375" fmla="*/ 4047023 h 6162514"/>
              <a:gd name="connsiteX376" fmla="*/ 400761 w 4756565"/>
              <a:gd name="connsiteY376" fmla="*/ 4014177 h 6162514"/>
              <a:gd name="connsiteX377" fmla="*/ 374479 w 4756565"/>
              <a:gd name="connsiteY377" fmla="*/ 4014177 h 6162514"/>
              <a:gd name="connsiteX378" fmla="*/ 325205 w 4756565"/>
              <a:gd name="connsiteY378" fmla="*/ 3981325 h 6162514"/>
              <a:gd name="connsiteX379" fmla="*/ 289072 w 4756565"/>
              <a:gd name="connsiteY379" fmla="*/ 3948480 h 6162514"/>
              <a:gd name="connsiteX380" fmla="*/ 262794 w 4756565"/>
              <a:gd name="connsiteY380" fmla="*/ 3948480 h 6162514"/>
              <a:gd name="connsiteX381" fmla="*/ 243084 w 4756565"/>
              <a:gd name="connsiteY381" fmla="*/ 3922196 h 6162514"/>
              <a:gd name="connsiteX382" fmla="*/ 223375 w 4756565"/>
              <a:gd name="connsiteY382" fmla="*/ 3895919 h 6162514"/>
              <a:gd name="connsiteX383" fmla="*/ 210234 w 4756565"/>
              <a:gd name="connsiteY383" fmla="*/ 3895919 h 6162514"/>
              <a:gd name="connsiteX384" fmla="*/ 210234 w 4756565"/>
              <a:gd name="connsiteY384" fmla="*/ 3869641 h 6162514"/>
              <a:gd name="connsiteX385" fmla="*/ 167533 w 4756565"/>
              <a:gd name="connsiteY385" fmla="*/ 3817081 h 6162514"/>
              <a:gd name="connsiteX386" fmla="*/ 98548 w 4756565"/>
              <a:gd name="connsiteY386" fmla="*/ 3731673 h 6162514"/>
              <a:gd name="connsiteX387" fmla="*/ 98548 w 4756565"/>
              <a:gd name="connsiteY387" fmla="*/ 3711964 h 6162514"/>
              <a:gd name="connsiteX388" fmla="*/ 52557 w 4756565"/>
              <a:gd name="connsiteY388" fmla="*/ 3633125 h 6162514"/>
              <a:gd name="connsiteX389" fmla="*/ 45988 w 4756565"/>
              <a:gd name="connsiteY389" fmla="*/ 3547718 h 6162514"/>
              <a:gd name="connsiteX390" fmla="*/ 32847 w 4756565"/>
              <a:gd name="connsiteY390" fmla="*/ 3547718 h 6162514"/>
              <a:gd name="connsiteX391" fmla="*/ 32847 w 4756565"/>
              <a:gd name="connsiteY391" fmla="*/ 3495158 h 6162514"/>
              <a:gd name="connsiteX392" fmla="*/ 19710 w 4756565"/>
              <a:gd name="connsiteY392" fmla="*/ 3495158 h 6162514"/>
              <a:gd name="connsiteX393" fmla="*/ 13137 w 4756565"/>
              <a:gd name="connsiteY393" fmla="*/ 3278351 h 6162514"/>
              <a:gd name="connsiteX394" fmla="*/ 0 w 4756565"/>
              <a:gd name="connsiteY394" fmla="*/ 3258641 h 6162514"/>
              <a:gd name="connsiteX395" fmla="*/ 13137 w 4756565"/>
              <a:gd name="connsiteY395" fmla="*/ 3258641 h 6162514"/>
              <a:gd name="connsiteX396" fmla="*/ 19710 w 4756565"/>
              <a:gd name="connsiteY396" fmla="*/ 3166667 h 6162514"/>
              <a:gd name="connsiteX397" fmla="*/ 45988 w 4756565"/>
              <a:gd name="connsiteY397" fmla="*/ 3153526 h 6162514"/>
              <a:gd name="connsiteX398" fmla="*/ 45988 w 4756565"/>
              <a:gd name="connsiteY398" fmla="*/ 3120679 h 6162514"/>
              <a:gd name="connsiteX399" fmla="*/ 85407 w 4756565"/>
              <a:gd name="connsiteY399" fmla="*/ 3061550 h 6162514"/>
              <a:gd name="connsiteX400" fmla="*/ 98548 w 4756565"/>
              <a:gd name="connsiteY400" fmla="*/ 2982711 h 6162514"/>
              <a:gd name="connsiteX401" fmla="*/ 111686 w 4756565"/>
              <a:gd name="connsiteY401" fmla="*/ 2982711 h 6162514"/>
              <a:gd name="connsiteX402" fmla="*/ 111686 w 4756565"/>
              <a:gd name="connsiteY402" fmla="*/ 2956433 h 6162514"/>
              <a:gd name="connsiteX403" fmla="*/ 137964 w 4756565"/>
              <a:gd name="connsiteY403" fmla="*/ 2943292 h 6162514"/>
              <a:gd name="connsiteX404" fmla="*/ 147823 w 4756565"/>
              <a:gd name="connsiteY404" fmla="*/ 2900586 h 6162514"/>
              <a:gd name="connsiteX405" fmla="*/ 183956 w 4756565"/>
              <a:gd name="connsiteY405" fmla="*/ 2864454 h 6162514"/>
              <a:gd name="connsiteX406" fmla="*/ 183956 w 4756565"/>
              <a:gd name="connsiteY406" fmla="*/ 2838175 h 6162514"/>
              <a:gd name="connsiteX407" fmla="*/ 216802 w 4756565"/>
              <a:gd name="connsiteY407" fmla="*/ 2825034 h 6162514"/>
              <a:gd name="connsiteX408" fmla="*/ 249653 w 4756565"/>
              <a:gd name="connsiteY408" fmla="*/ 2818466 h 6162514"/>
              <a:gd name="connsiteX409" fmla="*/ 358055 w 4756565"/>
              <a:gd name="connsiteY409" fmla="*/ 2706776 h 6162514"/>
              <a:gd name="connsiteX410" fmla="*/ 502591 w 4756565"/>
              <a:gd name="connsiteY410" fmla="*/ 2627938 h 6162514"/>
              <a:gd name="connsiteX411" fmla="*/ 647127 w 4756565"/>
              <a:gd name="connsiteY411" fmla="*/ 2539244 h 6162514"/>
              <a:gd name="connsiteX412" fmla="*/ 762103 w 4756565"/>
              <a:gd name="connsiteY412" fmla="*/ 2397995 h 6162514"/>
              <a:gd name="connsiteX413" fmla="*/ 762103 w 4756565"/>
              <a:gd name="connsiteY413" fmla="*/ 2365144 h 6162514"/>
              <a:gd name="connsiteX414" fmla="*/ 798237 w 4756565"/>
              <a:gd name="connsiteY414" fmla="*/ 2312588 h 6162514"/>
              <a:gd name="connsiteX415" fmla="*/ 801519 w 4756565"/>
              <a:gd name="connsiteY415" fmla="*/ 2240318 h 6162514"/>
              <a:gd name="connsiteX416" fmla="*/ 814660 w 4756565"/>
              <a:gd name="connsiteY416" fmla="*/ 2240318 h 6162514"/>
              <a:gd name="connsiteX417" fmla="*/ 821232 w 4756565"/>
              <a:gd name="connsiteY417" fmla="*/ 2214040 h 6162514"/>
              <a:gd name="connsiteX418" fmla="*/ 827801 w 4756565"/>
              <a:gd name="connsiteY418" fmla="*/ 2187761 h 6162514"/>
              <a:gd name="connsiteX419" fmla="*/ 840938 w 4756565"/>
              <a:gd name="connsiteY419" fmla="*/ 2187761 h 6162514"/>
              <a:gd name="connsiteX420" fmla="*/ 840938 w 4756565"/>
              <a:gd name="connsiteY420" fmla="*/ 2161479 h 6162514"/>
              <a:gd name="connsiteX421" fmla="*/ 854079 w 4756565"/>
              <a:gd name="connsiteY421" fmla="*/ 2161479 h 6162514"/>
              <a:gd name="connsiteX422" fmla="*/ 854079 w 4756565"/>
              <a:gd name="connsiteY422" fmla="*/ 2135201 h 6162514"/>
              <a:gd name="connsiteX423" fmla="*/ 867220 w 4756565"/>
              <a:gd name="connsiteY423" fmla="*/ 2135201 h 6162514"/>
              <a:gd name="connsiteX424" fmla="*/ 867220 w 4756565"/>
              <a:gd name="connsiteY424" fmla="*/ 2095782 h 6162514"/>
              <a:gd name="connsiteX425" fmla="*/ 880358 w 4756565"/>
              <a:gd name="connsiteY425" fmla="*/ 2095782 h 6162514"/>
              <a:gd name="connsiteX426" fmla="*/ 880358 w 4756565"/>
              <a:gd name="connsiteY426" fmla="*/ 2076072 h 6162514"/>
              <a:gd name="connsiteX427" fmla="*/ 893498 w 4756565"/>
              <a:gd name="connsiteY427" fmla="*/ 2076072 h 6162514"/>
              <a:gd name="connsiteX428" fmla="*/ 893498 w 4756565"/>
              <a:gd name="connsiteY428" fmla="*/ 2010375 h 6162514"/>
              <a:gd name="connsiteX429" fmla="*/ 906640 w 4756565"/>
              <a:gd name="connsiteY429" fmla="*/ 2010375 h 6162514"/>
              <a:gd name="connsiteX430" fmla="*/ 893498 w 4756565"/>
              <a:gd name="connsiteY430" fmla="*/ 1944673 h 6162514"/>
              <a:gd name="connsiteX431" fmla="*/ 906640 w 4756565"/>
              <a:gd name="connsiteY431" fmla="*/ 1944673 h 6162514"/>
              <a:gd name="connsiteX432" fmla="*/ 906640 w 4756565"/>
              <a:gd name="connsiteY432" fmla="*/ 1793569 h 6162514"/>
              <a:gd name="connsiteX433" fmla="*/ 893498 w 4756565"/>
              <a:gd name="connsiteY433" fmla="*/ 1793569 h 6162514"/>
              <a:gd name="connsiteX434" fmla="*/ 893498 w 4756565"/>
              <a:gd name="connsiteY434" fmla="*/ 1734440 h 6162514"/>
              <a:gd name="connsiteX435" fmla="*/ 880358 w 4756565"/>
              <a:gd name="connsiteY435" fmla="*/ 1708162 h 6162514"/>
              <a:gd name="connsiteX436" fmla="*/ 893498 w 4756565"/>
              <a:gd name="connsiteY436" fmla="*/ 1708162 h 6162514"/>
              <a:gd name="connsiteX437" fmla="*/ 893498 w 4756565"/>
              <a:gd name="connsiteY437" fmla="*/ 1649033 h 6162514"/>
              <a:gd name="connsiteX438" fmla="*/ 900067 w 4756565"/>
              <a:gd name="connsiteY438" fmla="*/ 1642464 h 6162514"/>
              <a:gd name="connsiteX439" fmla="*/ 906640 w 4756565"/>
              <a:gd name="connsiteY439" fmla="*/ 1635892 h 6162514"/>
              <a:gd name="connsiteX440" fmla="*/ 893498 w 4756565"/>
              <a:gd name="connsiteY440" fmla="*/ 1622755 h 6162514"/>
              <a:gd name="connsiteX441" fmla="*/ 906640 w 4756565"/>
              <a:gd name="connsiteY441" fmla="*/ 1622755 h 6162514"/>
              <a:gd name="connsiteX442" fmla="*/ 913208 w 4756565"/>
              <a:gd name="connsiteY442" fmla="*/ 1543916 h 6162514"/>
              <a:gd name="connsiteX443" fmla="*/ 926350 w 4756565"/>
              <a:gd name="connsiteY443" fmla="*/ 1543916 h 6162514"/>
              <a:gd name="connsiteX444" fmla="*/ 926350 w 4756565"/>
              <a:gd name="connsiteY444" fmla="*/ 1517634 h 6162514"/>
              <a:gd name="connsiteX445" fmla="*/ 939486 w 4756565"/>
              <a:gd name="connsiteY445" fmla="*/ 1517634 h 6162514"/>
              <a:gd name="connsiteX446" fmla="*/ 939486 w 4756565"/>
              <a:gd name="connsiteY446" fmla="*/ 1497924 h 6162514"/>
              <a:gd name="connsiteX447" fmla="*/ 965769 w 4756565"/>
              <a:gd name="connsiteY447" fmla="*/ 1484787 h 6162514"/>
              <a:gd name="connsiteX448" fmla="*/ 965769 w 4756565"/>
              <a:gd name="connsiteY448" fmla="*/ 1346820 h 6162514"/>
              <a:gd name="connsiteX449" fmla="*/ 992046 w 4756565"/>
              <a:gd name="connsiteY449" fmla="*/ 1241703 h 6162514"/>
              <a:gd name="connsiteX450" fmla="*/ 1005189 w 4756565"/>
              <a:gd name="connsiteY450" fmla="*/ 1241703 h 6162514"/>
              <a:gd name="connsiteX451" fmla="*/ 1005189 w 4756565"/>
              <a:gd name="connsiteY451" fmla="*/ 1346820 h 6162514"/>
              <a:gd name="connsiteX452" fmla="*/ 1018325 w 4756565"/>
              <a:gd name="connsiteY452" fmla="*/ 1346820 h 6162514"/>
              <a:gd name="connsiteX453" fmla="*/ 1001901 w 4756565"/>
              <a:gd name="connsiteY453" fmla="*/ 1399376 h 6162514"/>
              <a:gd name="connsiteX454" fmla="*/ 985479 w 4756565"/>
              <a:gd name="connsiteY454" fmla="*/ 1484787 h 6162514"/>
              <a:gd name="connsiteX455" fmla="*/ 992046 w 4756565"/>
              <a:gd name="connsiteY455" fmla="*/ 1517634 h 6162514"/>
              <a:gd name="connsiteX456" fmla="*/ 1005189 w 4756565"/>
              <a:gd name="connsiteY456" fmla="*/ 1517634 h 6162514"/>
              <a:gd name="connsiteX457" fmla="*/ 1005189 w 4756565"/>
              <a:gd name="connsiteY457" fmla="*/ 1570194 h 6162514"/>
              <a:gd name="connsiteX458" fmla="*/ 1018325 w 4756565"/>
              <a:gd name="connsiteY458" fmla="*/ 1570194 h 6162514"/>
              <a:gd name="connsiteX459" fmla="*/ 1018325 w 4756565"/>
              <a:gd name="connsiteY459" fmla="*/ 1695021 h 6162514"/>
              <a:gd name="connsiteX460" fmla="*/ 1024893 w 4756565"/>
              <a:gd name="connsiteY460" fmla="*/ 1701589 h 6162514"/>
              <a:gd name="connsiteX461" fmla="*/ 1031466 w 4756565"/>
              <a:gd name="connsiteY461" fmla="*/ 1708162 h 6162514"/>
              <a:gd name="connsiteX462" fmla="*/ 1018325 w 4756565"/>
              <a:gd name="connsiteY462" fmla="*/ 1708162 h 6162514"/>
              <a:gd name="connsiteX463" fmla="*/ 1018325 w 4756565"/>
              <a:gd name="connsiteY463" fmla="*/ 1787000 h 6162514"/>
              <a:gd name="connsiteX464" fmla="*/ 1005189 w 4756565"/>
              <a:gd name="connsiteY464" fmla="*/ 1787000 h 6162514"/>
              <a:gd name="connsiteX465" fmla="*/ 1005189 w 4756565"/>
              <a:gd name="connsiteY465" fmla="*/ 1832988 h 6162514"/>
              <a:gd name="connsiteX466" fmla="*/ 992046 w 4756565"/>
              <a:gd name="connsiteY466" fmla="*/ 1832988 h 6162514"/>
              <a:gd name="connsiteX467" fmla="*/ 992046 w 4756565"/>
              <a:gd name="connsiteY467" fmla="*/ 2108923 h 6162514"/>
              <a:gd name="connsiteX468" fmla="*/ 1005189 w 4756565"/>
              <a:gd name="connsiteY468" fmla="*/ 2108923 h 6162514"/>
              <a:gd name="connsiteX469" fmla="*/ 1005189 w 4756565"/>
              <a:gd name="connsiteY469" fmla="*/ 2187761 h 6162514"/>
              <a:gd name="connsiteX470" fmla="*/ 1018325 w 4756565"/>
              <a:gd name="connsiteY470" fmla="*/ 2187761 h 6162514"/>
              <a:gd name="connsiteX471" fmla="*/ 1018325 w 4756565"/>
              <a:gd name="connsiteY471" fmla="*/ 2214040 h 6162514"/>
              <a:gd name="connsiteX472" fmla="*/ 1031466 w 4756565"/>
              <a:gd name="connsiteY472" fmla="*/ 2214040 h 6162514"/>
              <a:gd name="connsiteX473" fmla="*/ 1018325 w 4756565"/>
              <a:gd name="connsiteY473" fmla="*/ 2246886 h 6162514"/>
              <a:gd name="connsiteX474" fmla="*/ 1031466 w 4756565"/>
              <a:gd name="connsiteY474" fmla="*/ 2246886 h 6162514"/>
              <a:gd name="connsiteX475" fmla="*/ 1018325 w 4756565"/>
              <a:gd name="connsiteY475" fmla="*/ 2299447 h 6162514"/>
              <a:gd name="connsiteX476" fmla="*/ 1005189 w 4756565"/>
              <a:gd name="connsiteY476" fmla="*/ 2352007 h 6162514"/>
              <a:gd name="connsiteX477" fmla="*/ 1031466 w 4756565"/>
              <a:gd name="connsiteY477" fmla="*/ 2443983 h 6162514"/>
              <a:gd name="connsiteX478" fmla="*/ 1077453 w 4756565"/>
              <a:gd name="connsiteY478" fmla="*/ 2516253 h 6162514"/>
              <a:gd name="connsiteX479" fmla="*/ 1215421 w 4756565"/>
              <a:gd name="connsiteY479" fmla="*/ 2516253 h 6162514"/>
              <a:gd name="connsiteX480" fmla="*/ 1261409 w 4756565"/>
              <a:gd name="connsiteY480" fmla="*/ 2529394 h 6162514"/>
              <a:gd name="connsiteX481" fmla="*/ 1356670 w 4756565"/>
              <a:gd name="connsiteY481" fmla="*/ 2516253 h 6162514"/>
              <a:gd name="connsiteX482" fmla="*/ 1445364 w 4756565"/>
              <a:gd name="connsiteY482" fmla="*/ 2503112 h 6162514"/>
              <a:gd name="connsiteX483" fmla="*/ 1501210 w 4756565"/>
              <a:gd name="connsiteY483" fmla="*/ 2549099 h 6162514"/>
              <a:gd name="connsiteX484" fmla="*/ 1543911 w 4756565"/>
              <a:gd name="connsiteY484" fmla="*/ 2588519 h 6162514"/>
              <a:gd name="connsiteX485" fmla="*/ 1570194 w 4756565"/>
              <a:gd name="connsiteY485" fmla="*/ 2588519 h 6162514"/>
              <a:gd name="connsiteX486" fmla="*/ 1603041 w 4756565"/>
              <a:gd name="connsiteY486" fmla="*/ 2618083 h 6162514"/>
              <a:gd name="connsiteX487" fmla="*/ 1635892 w 4756565"/>
              <a:gd name="connsiteY487" fmla="*/ 2627938 h 6162514"/>
              <a:gd name="connsiteX488" fmla="*/ 1635892 w 4756565"/>
              <a:gd name="connsiteY488" fmla="*/ 2641079 h 6162514"/>
              <a:gd name="connsiteX489" fmla="*/ 1655601 w 4756565"/>
              <a:gd name="connsiteY489" fmla="*/ 2641079 h 6162514"/>
              <a:gd name="connsiteX490" fmla="*/ 1655601 w 4756565"/>
              <a:gd name="connsiteY490" fmla="*/ 2654220 h 6162514"/>
              <a:gd name="connsiteX491" fmla="*/ 1681880 w 4756565"/>
              <a:gd name="connsiteY491" fmla="*/ 2654220 h 6162514"/>
              <a:gd name="connsiteX492" fmla="*/ 1681880 w 4756565"/>
              <a:gd name="connsiteY492" fmla="*/ 2667357 h 6162514"/>
              <a:gd name="connsiteX493" fmla="*/ 1721299 w 4756565"/>
              <a:gd name="connsiteY493" fmla="*/ 2680498 h 6162514"/>
              <a:gd name="connsiteX494" fmla="*/ 1721299 w 4756565"/>
              <a:gd name="connsiteY494" fmla="*/ 2667357 h 6162514"/>
              <a:gd name="connsiteX495" fmla="*/ 1734440 w 4756565"/>
              <a:gd name="connsiteY495" fmla="*/ 2667357 h 6162514"/>
              <a:gd name="connsiteX496" fmla="*/ 1734440 w 4756565"/>
              <a:gd name="connsiteY496" fmla="*/ 2654220 h 6162514"/>
              <a:gd name="connsiteX497" fmla="*/ 1721299 w 4756565"/>
              <a:gd name="connsiteY497" fmla="*/ 2654220 h 6162514"/>
              <a:gd name="connsiteX498" fmla="*/ 1695021 w 4756565"/>
              <a:gd name="connsiteY498" fmla="*/ 2604947 h 6162514"/>
              <a:gd name="connsiteX499" fmla="*/ 1668742 w 4756565"/>
              <a:gd name="connsiteY499" fmla="*/ 2562240 h 6162514"/>
              <a:gd name="connsiteX500" fmla="*/ 1668742 w 4756565"/>
              <a:gd name="connsiteY500" fmla="*/ 2535962 h 6162514"/>
              <a:gd name="connsiteX501" fmla="*/ 1658887 w 4756565"/>
              <a:gd name="connsiteY501" fmla="*/ 2532676 h 6162514"/>
              <a:gd name="connsiteX502" fmla="*/ 1649029 w 4756565"/>
              <a:gd name="connsiteY502" fmla="*/ 2529394 h 6162514"/>
              <a:gd name="connsiteX503" fmla="*/ 1649029 w 4756565"/>
              <a:gd name="connsiteY503" fmla="*/ 2503112 h 6162514"/>
              <a:gd name="connsiteX504" fmla="*/ 1635892 w 4756565"/>
              <a:gd name="connsiteY504" fmla="*/ 2503112 h 6162514"/>
              <a:gd name="connsiteX505" fmla="*/ 1629323 w 4756565"/>
              <a:gd name="connsiteY505" fmla="*/ 2457124 h 6162514"/>
              <a:gd name="connsiteX506" fmla="*/ 1645746 w 4756565"/>
              <a:gd name="connsiteY506" fmla="*/ 2342153 h 6162514"/>
              <a:gd name="connsiteX507" fmla="*/ 1695021 w 4756565"/>
              <a:gd name="connsiteY507" fmla="*/ 2299447 h 6162514"/>
              <a:gd name="connsiteX508" fmla="*/ 1695021 w 4756565"/>
              <a:gd name="connsiteY508" fmla="*/ 2246886 h 6162514"/>
              <a:gd name="connsiteX509" fmla="*/ 1701589 w 4756565"/>
              <a:gd name="connsiteY509" fmla="*/ 2217321 h 6162514"/>
              <a:gd name="connsiteX510" fmla="*/ 1708158 w 4756565"/>
              <a:gd name="connsiteY510" fmla="*/ 2187761 h 6162514"/>
              <a:gd name="connsiteX511" fmla="*/ 1688448 w 4756565"/>
              <a:gd name="connsiteY511" fmla="*/ 2151624 h 6162514"/>
              <a:gd name="connsiteX512" fmla="*/ 1675311 w 4756565"/>
              <a:gd name="connsiteY512" fmla="*/ 2095782 h 6162514"/>
              <a:gd name="connsiteX513" fmla="*/ 1678593 w 4756565"/>
              <a:gd name="connsiteY513" fmla="*/ 2085926 h 6162514"/>
              <a:gd name="connsiteX514" fmla="*/ 1681880 w 4756565"/>
              <a:gd name="connsiteY514" fmla="*/ 2076072 h 6162514"/>
              <a:gd name="connsiteX515" fmla="*/ 1695021 w 4756565"/>
              <a:gd name="connsiteY515" fmla="*/ 2076072 h 6162514"/>
              <a:gd name="connsiteX516" fmla="*/ 1695021 w 4756565"/>
              <a:gd name="connsiteY516" fmla="*/ 2023512 h 6162514"/>
              <a:gd name="connsiteX517" fmla="*/ 1708158 w 4756565"/>
              <a:gd name="connsiteY517" fmla="*/ 2023512 h 6162514"/>
              <a:gd name="connsiteX518" fmla="*/ 1708158 w 4756565"/>
              <a:gd name="connsiteY518" fmla="*/ 1970955 h 6162514"/>
              <a:gd name="connsiteX519" fmla="*/ 1747576 w 4756565"/>
              <a:gd name="connsiteY519" fmla="*/ 1944673 h 6162514"/>
              <a:gd name="connsiteX520" fmla="*/ 1747576 w 4756565"/>
              <a:gd name="connsiteY520" fmla="*/ 1911827 h 6162514"/>
              <a:gd name="connsiteX521" fmla="*/ 1773859 w 4756565"/>
              <a:gd name="connsiteY521" fmla="*/ 1898684 h 6162514"/>
              <a:gd name="connsiteX522" fmla="*/ 1773859 w 4756565"/>
              <a:gd name="connsiteY522" fmla="*/ 1872407 h 6162514"/>
              <a:gd name="connsiteX523" fmla="*/ 1819847 w 4756565"/>
              <a:gd name="connsiteY523" fmla="*/ 1793569 h 6162514"/>
              <a:gd name="connsiteX524" fmla="*/ 1832983 w 4756565"/>
              <a:gd name="connsiteY524" fmla="*/ 1793569 h 6162514"/>
              <a:gd name="connsiteX525" fmla="*/ 1832983 w 4756565"/>
              <a:gd name="connsiteY525" fmla="*/ 1721299 h 6162514"/>
              <a:gd name="connsiteX526" fmla="*/ 2187756 w 4756565"/>
              <a:gd name="connsiteY526" fmla="*/ 1307400 h 6162514"/>
              <a:gd name="connsiteX527" fmla="*/ 2187756 w 4756565"/>
              <a:gd name="connsiteY527" fmla="*/ 1294259 h 6162514"/>
              <a:gd name="connsiteX528" fmla="*/ 2240318 w 4756565"/>
              <a:gd name="connsiteY528" fmla="*/ 1294259 h 6162514"/>
              <a:gd name="connsiteX529" fmla="*/ 2260027 w 4756565"/>
              <a:gd name="connsiteY529" fmla="*/ 1254840 h 6162514"/>
              <a:gd name="connsiteX530" fmla="*/ 2273164 w 4756565"/>
              <a:gd name="connsiteY530" fmla="*/ 1254840 h 6162514"/>
              <a:gd name="connsiteX531" fmla="*/ 2289591 w 4756565"/>
              <a:gd name="connsiteY531" fmla="*/ 1198997 h 6162514"/>
              <a:gd name="connsiteX532" fmla="*/ 2302728 w 4756565"/>
              <a:gd name="connsiteY532" fmla="*/ 1126727 h 6162514"/>
              <a:gd name="connsiteX533" fmla="*/ 2332292 w 4756565"/>
              <a:gd name="connsiteY533" fmla="*/ 1067598 h 6162514"/>
              <a:gd name="connsiteX534" fmla="*/ 2397995 w 4756565"/>
              <a:gd name="connsiteY534" fmla="*/ 1044607 h 6162514"/>
              <a:gd name="connsiteX535" fmla="*/ 2463692 w 4756565"/>
              <a:gd name="connsiteY535" fmla="*/ 1064316 h 6162514"/>
              <a:gd name="connsiteX536" fmla="*/ 2529390 w 4756565"/>
              <a:gd name="connsiteY536" fmla="*/ 1090594 h 6162514"/>
              <a:gd name="connsiteX537" fmla="*/ 2575378 w 4756565"/>
              <a:gd name="connsiteY537" fmla="*/ 1090594 h 6162514"/>
              <a:gd name="connsiteX538" fmla="*/ 2611514 w 4756565"/>
              <a:gd name="connsiteY538" fmla="*/ 1061029 h 6162514"/>
              <a:gd name="connsiteX539" fmla="*/ 2667357 w 4756565"/>
              <a:gd name="connsiteY539" fmla="*/ 1018328 h 6162514"/>
              <a:gd name="connsiteX540" fmla="*/ 2687067 w 4756565"/>
              <a:gd name="connsiteY540" fmla="*/ 1018328 h 6162514"/>
              <a:gd name="connsiteX541" fmla="*/ 2749477 w 4756565"/>
              <a:gd name="connsiteY541" fmla="*/ 946058 h 6162514"/>
              <a:gd name="connsiteX542" fmla="*/ 2831603 w 4756565"/>
              <a:gd name="connsiteY542" fmla="*/ 906639 h 6162514"/>
              <a:gd name="connsiteX543" fmla="*/ 2831603 w 4756565"/>
              <a:gd name="connsiteY543" fmla="*/ 893498 h 6162514"/>
              <a:gd name="connsiteX544" fmla="*/ 2940005 w 4756565"/>
              <a:gd name="connsiteY544" fmla="*/ 903352 h 6162514"/>
              <a:gd name="connsiteX545" fmla="*/ 3054977 w 4756565"/>
              <a:gd name="connsiteY545" fmla="*/ 913208 h 6162514"/>
              <a:gd name="connsiteX546" fmla="*/ 3054977 w 4756565"/>
              <a:gd name="connsiteY546" fmla="*/ 893498 h 6162514"/>
              <a:gd name="connsiteX547" fmla="*/ 3166666 w 4756565"/>
              <a:gd name="connsiteY547" fmla="*/ 893498 h 6162514"/>
              <a:gd name="connsiteX548" fmla="*/ 3166666 w 4756565"/>
              <a:gd name="connsiteY548" fmla="*/ 880361 h 6162514"/>
              <a:gd name="connsiteX549" fmla="*/ 3206086 w 4756565"/>
              <a:gd name="connsiteY549" fmla="*/ 880361 h 6162514"/>
              <a:gd name="connsiteX550" fmla="*/ 3206086 w 4756565"/>
              <a:gd name="connsiteY550" fmla="*/ 867220 h 6162514"/>
              <a:gd name="connsiteX551" fmla="*/ 3232364 w 4756565"/>
              <a:gd name="connsiteY551" fmla="*/ 867220 h 6162514"/>
              <a:gd name="connsiteX552" fmla="*/ 3232364 w 4756565"/>
              <a:gd name="connsiteY552" fmla="*/ 854079 h 6162514"/>
              <a:gd name="connsiteX553" fmla="*/ 3248787 w 4756565"/>
              <a:gd name="connsiteY553" fmla="*/ 850797 h 6162514"/>
              <a:gd name="connsiteX554" fmla="*/ 3271783 w 4756565"/>
              <a:gd name="connsiteY554" fmla="*/ 847510 h 6162514"/>
              <a:gd name="connsiteX555" fmla="*/ 906640 w 4756565"/>
              <a:gd name="connsiteY555" fmla="*/ 0 h 6162514"/>
              <a:gd name="connsiteX556" fmla="*/ 965769 w 4756565"/>
              <a:gd name="connsiteY556" fmla="*/ 0 h 6162514"/>
              <a:gd name="connsiteX557" fmla="*/ 995333 w 4756565"/>
              <a:gd name="connsiteY557" fmla="*/ 45989 h 6162514"/>
              <a:gd name="connsiteX558" fmla="*/ 1005189 w 4756565"/>
              <a:gd name="connsiteY558" fmla="*/ 124826 h 6162514"/>
              <a:gd name="connsiteX559" fmla="*/ 1018325 w 4756565"/>
              <a:gd name="connsiteY559" fmla="*/ 124826 h 6162514"/>
              <a:gd name="connsiteX560" fmla="*/ 1018325 w 4756565"/>
              <a:gd name="connsiteY560" fmla="*/ 210237 h 6162514"/>
              <a:gd name="connsiteX561" fmla="*/ 1031466 w 4756565"/>
              <a:gd name="connsiteY561" fmla="*/ 210237 h 6162514"/>
              <a:gd name="connsiteX562" fmla="*/ 1031466 w 4756565"/>
              <a:gd name="connsiteY562" fmla="*/ 249657 h 6162514"/>
              <a:gd name="connsiteX563" fmla="*/ 1044608 w 4756565"/>
              <a:gd name="connsiteY563" fmla="*/ 249657 h 6162514"/>
              <a:gd name="connsiteX564" fmla="*/ 1044608 w 4756565"/>
              <a:gd name="connsiteY564" fmla="*/ 262795 h 6162514"/>
              <a:gd name="connsiteX565" fmla="*/ 1031466 w 4756565"/>
              <a:gd name="connsiteY565" fmla="*/ 262795 h 6162514"/>
              <a:gd name="connsiteX566" fmla="*/ 1021610 w 4756565"/>
              <a:gd name="connsiteY566" fmla="*/ 351488 h 6162514"/>
              <a:gd name="connsiteX567" fmla="*/ 1018325 w 4756565"/>
              <a:gd name="connsiteY567" fmla="*/ 440180 h 6162514"/>
              <a:gd name="connsiteX568" fmla="*/ 1031466 w 4756565"/>
              <a:gd name="connsiteY568" fmla="*/ 440180 h 6162514"/>
              <a:gd name="connsiteX569" fmla="*/ 1031466 w 4756565"/>
              <a:gd name="connsiteY569" fmla="*/ 499309 h 6162514"/>
              <a:gd name="connsiteX570" fmla="*/ 1038034 w 4756565"/>
              <a:gd name="connsiteY570" fmla="*/ 505878 h 6162514"/>
              <a:gd name="connsiteX571" fmla="*/ 1041320 w 4756565"/>
              <a:gd name="connsiteY571" fmla="*/ 512450 h 6162514"/>
              <a:gd name="connsiteX572" fmla="*/ 1044608 w 4756565"/>
              <a:gd name="connsiteY572" fmla="*/ 525589 h 6162514"/>
              <a:gd name="connsiteX573" fmla="*/ 1031466 w 4756565"/>
              <a:gd name="connsiteY573" fmla="*/ 525589 h 6162514"/>
              <a:gd name="connsiteX574" fmla="*/ 1031466 w 4756565"/>
              <a:gd name="connsiteY574" fmla="*/ 565007 h 6162514"/>
              <a:gd name="connsiteX575" fmla="*/ 1044608 w 4756565"/>
              <a:gd name="connsiteY575" fmla="*/ 565007 h 6162514"/>
              <a:gd name="connsiteX576" fmla="*/ 1044608 w 4756565"/>
              <a:gd name="connsiteY576" fmla="*/ 578148 h 6162514"/>
              <a:gd name="connsiteX577" fmla="*/ 1031466 w 4756565"/>
              <a:gd name="connsiteY577" fmla="*/ 610996 h 6162514"/>
              <a:gd name="connsiteX578" fmla="*/ 1044608 w 4756565"/>
              <a:gd name="connsiteY578" fmla="*/ 610996 h 6162514"/>
              <a:gd name="connsiteX579" fmla="*/ 1044608 w 4756565"/>
              <a:gd name="connsiteY579" fmla="*/ 650414 h 6162514"/>
              <a:gd name="connsiteX580" fmla="*/ 1031466 w 4756565"/>
              <a:gd name="connsiteY580" fmla="*/ 650414 h 6162514"/>
              <a:gd name="connsiteX581" fmla="*/ 1031466 w 4756565"/>
              <a:gd name="connsiteY581" fmla="*/ 663555 h 6162514"/>
              <a:gd name="connsiteX582" fmla="*/ 1044608 w 4756565"/>
              <a:gd name="connsiteY582" fmla="*/ 663555 h 6162514"/>
              <a:gd name="connsiteX583" fmla="*/ 1044608 w 4756565"/>
              <a:gd name="connsiteY583" fmla="*/ 978909 h 6162514"/>
              <a:gd name="connsiteX584" fmla="*/ 1024893 w 4756565"/>
              <a:gd name="connsiteY584" fmla="*/ 1093882 h 6162514"/>
              <a:gd name="connsiteX585" fmla="*/ 1018325 w 4756565"/>
              <a:gd name="connsiteY585" fmla="*/ 1215421 h 6162514"/>
              <a:gd name="connsiteX586" fmla="*/ 992046 w 4756565"/>
              <a:gd name="connsiteY586" fmla="*/ 1215421 h 6162514"/>
              <a:gd name="connsiteX587" fmla="*/ 985479 w 4756565"/>
              <a:gd name="connsiteY587" fmla="*/ 1172720 h 6162514"/>
              <a:gd name="connsiteX588" fmla="*/ 978904 w 4756565"/>
              <a:gd name="connsiteY588" fmla="*/ 1130014 h 6162514"/>
              <a:gd name="connsiteX589" fmla="*/ 992046 w 4756565"/>
              <a:gd name="connsiteY589" fmla="*/ 1130014 h 6162514"/>
              <a:gd name="connsiteX590" fmla="*/ 992046 w 4756565"/>
              <a:gd name="connsiteY590" fmla="*/ 1018328 h 6162514"/>
              <a:gd name="connsiteX591" fmla="*/ 978904 w 4756565"/>
              <a:gd name="connsiteY591" fmla="*/ 1018328 h 6162514"/>
              <a:gd name="connsiteX592" fmla="*/ 985479 w 4756565"/>
              <a:gd name="connsiteY592" fmla="*/ 998619 h 6162514"/>
              <a:gd name="connsiteX593" fmla="*/ 992046 w 4756565"/>
              <a:gd name="connsiteY593" fmla="*/ 978909 h 6162514"/>
              <a:gd name="connsiteX594" fmla="*/ 978904 w 4756565"/>
              <a:gd name="connsiteY594" fmla="*/ 978909 h 6162514"/>
              <a:gd name="connsiteX595" fmla="*/ 978904 w 4756565"/>
              <a:gd name="connsiteY595" fmla="*/ 939490 h 6162514"/>
              <a:gd name="connsiteX596" fmla="*/ 992046 w 4756565"/>
              <a:gd name="connsiteY596" fmla="*/ 939490 h 6162514"/>
              <a:gd name="connsiteX597" fmla="*/ 992046 w 4756565"/>
              <a:gd name="connsiteY597" fmla="*/ 788381 h 6162514"/>
              <a:gd name="connsiteX598" fmla="*/ 978904 w 4756565"/>
              <a:gd name="connsiteY598" fmla="*/ 788381 h 6162514"/>
              <a:gd name="connsiteX599" fmla="*/ 992046 w 4756565"/>
              <a:gd name="connsiteY599" fmla="*/ 729252 h 6162514"/>
              <a:gd name="connsiteX600" fmla="*/ 978904 w 4756565"/>
              <a:gd name="connsiteY600" fmla="*/ 729252 h 6162514"/>
              <a:gd name="connsiteX601" fmla="*/ 978904 w 4756565"/>
              <a:gd name="connsiteY601" fmla="*/ 610996 h 6162514"/>
              <a:gd name="connsiteX602" fmla="*/ 965769 w 4756565"/>
              <a:gd name="connsiteY602" fmla="*/ 610996 h 6162514"/>
              <a:gd name="connsiteX603" fmla="*/ 965769 w 4756565"/>
              <a:gd name="connsiteY603" fmla="*/ 486168 h 6162514"/>
              <a:gd name="connsiteX604" fmla="*/ 952627 w 4756565"/>
              <a:gd name="connsiteY604" fmla="*/ 486168 h 6162514"/>
              <a:gd name="connsiteX605" fmla="*/ 952627 w 4756565"/>
              <a:gd name="connsiteY605" fmla="*/ 387620 h 6162514"/>
              <a:gd name="connsiteX606" fmla="*/ 939486 w 4756565"/>
              <a:gd name="connsiteY606" fmla="*/ 387620 h 6162514"/>
              <a:gd name="connsiteX607" fmla="*/ 939486 w 4756565"/>
              <a:gd name="connsiteY607" fmla="*/ 361342 h 6162514"/>
              <a:gd name="connsiteX608" fmla="*/ 926350 w 4756565"/>
              <a:gd name="connsiteY608" fmla="*/ 361342 h 6162514"/>
              <a:gd name="connsiteX609" fmla="*/ 916494 w 4756565"/>
              <a:gd name="connsiteY609" fmla="*/ 325210 h 6162514"/>
              <a:gd name="connsiteX610" fmla="*/ 906640 w 4756565"/>
              <a:gd name="connsiteY610" fmla="*/ 289072 h 6162514"/>
              <a:gd name="connsiteX611" fmla="*/ 893498 w 4756565"/>
              <a:gd name="connsiteY611" fmla="*/ 289072 h 6162514"/>
              <a:gd name="connsiteX612" fmla="*/ 896784 w 4756565"/>
              <a:gd name="connsiteY612" fmla="*/ 243084 h 6162514"/>
              <a:gd name="connsiteX613" fmla="*/ 906640 w 4756565"/>
              <a:gd name="connsiteY613" fmla="*/ 197096 h 6162514"/>
              <a:gd name="connsiteX614" fmla="*/ 906640 w 4756565"/>
              <a:gd name="connsiteY614" fmla="*/ 111689 h 6162514"/>
              <a:gd name="connsiteX615" fmla="*/ 893498 w 4756565"/>
              <a:gd name="connsiteY615" fmla="*/ 111689 h 6162514"/>
              <a:gd name="connsiteX616" fmla="*/ 906640 w 4756565"/>
              <a:gd name="connsiteY616" fmla="*/ 0 h 616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</a:cxnLst>
            <a:rect l="l" t="t" r="r" b="b"/>
            <a:pathLst>
              <a:path w="4756565" h="6162514">
                <a:moveTo>
                  <a:pt x="1018326" y="5393842"/>
                </a:moveTo>
                <a:cubicBezTo>
                  <a:pt x="1031467" y="5402602"/>
                  <a:pt x="1047892" y="5404794"/>
                  <a:pt x="1067600" y="5400411"/>
                </a:cubicBezTo>
                <a:cubicBezTo>
                  <a:pt x="1087311" y="5396034"/>
                  <a:pt x="1108115" y="5398225"/>
                  <a:pt x="1130016" y="5406985"/>
                </a:cubicBezTo>
                <a:lnTo>
                  <a:pt x="1130016" y="5420121"/>
                </a:lnTo>
                <a:lnTo>
                  <a:pt x="1182575" y="5420121"/>
                </a:lnTo>
                <a:cubicBezTo>
                  <a:pt x="1186954" y="5424502"/>
                  <a:pt x="1189144" y="5427789"/>
                  <a:pt x="1189144" y="5429976"/>
                </a:cubicBezTo>
                <a:cubicBezTo>
                  <a:pt x="1189144" y="5432167"/>
                  <a:pt x="1197903" y="5437644"/>
                  <a:pt x="1215422" y="5446404"/>
                </a:cubicBezTo>
                <a:lnTo>
                  <a:pt x="1215422" y="5472681"/>
                </a:lnTo>
                <a:lnTo>
                  <a:pt x="1241700" y="5472681"/>
                </a:lnTo>
                <a:cubicBezTo>
                  <a:pt x="1250464" y="5490200"/>
                  <a:pt x="1260314" y="5512100"/>
                  <a:pt x="1271264" y="5538378"/>
                </a:cubicBezTo>
                <a:cubicBezTo>
                  <a:pt x="1282214" y="5564662"/>
                  <a:pt x="1287692" y="5588748"/>
                  <a:pt x="1287692" y="5610648"/>
                </a:cubicBezTo>
                <a:cubicBezTo>
                  <a:pt x="1287692" y="5663205"/>
                  <a:pt x="1271264" y="5700438"/>
                  <a:pt x="1238418" y="5722334"/>
                </a:cubicBezTo>
                <a:cubicBezTo>
                  <a:pt x="1205567" y="5744234"/>
                  <a:pt x="1173813" y="5766136"/>
                  <a:pt x="1143156" y="5788036"/>
                </a:cubicBezTo>
                <a:lnTo>
                  <a:pt x="1143156" y="5794604"/>
                </a:lnTo>
                <a:cubicBezTo>
                  <a:pt x="1130016" y="5798981"/>
                  <a:pt x="1112497" y="5801172"/>
                  <a:pt x="1090597" y="5801172"/>
                </a:cubicBezTo>
                <a:cubicBezTo>
                  <a:pt x="1002999" y="5801172"/>
                  <a:pt x="943870" y="5774894"/>
                  <a:pt x="913209" y="5722334"/>
                </a:cubicBezTo>
                <a:lnTo>
                  <a:pt x="906641" y="5722334"/>
                </a:lnTo>
                <a:lnTo>
                  <a:pt x="867221" y="5544952"/>
                </a:lnTo>
                <a:cubicBezTo>
                  <a:pt x="875980" y="5536193"/>
                  <a:pt x="882550" y="5527428"/>
                  <a:pt x="886932" y="5518669"/>
                </a:cubicBezTo>
                <a:cubicBezTo>
                  <a:pt x="891308" y="5509909"/>
                  <a:pt x="897881" y="5501150"/>
                  <a:pt x="906641" y="5492392"/>
                </a:cubicBezTo>
                <a:lnTo>
                  <a:pt x="926351" y="5485823"/>
                </a:lnTo>
                <a:lnTo>
                  <a:pt x="926351" y="5459540"/>
                </a:lnTo>
                <a:cubicBezTo>
                  <a:pt x="943870" y="5450781"/>
                  <a:pt x="959197" y="5439830"/>
                  <a:pt x="972338" y="5426694"/>
                </a:cubicBezTo>
                <a:cubicBezTo>
                  <a:pt x="985480" y="5413552"/>
                  <a:pt x="1000807" y="5402602"/>
                  <a:pt x="1018326" y="5393842"/>
                </a:cubicBezTo>
                <a:close/>
                <a:moveTo>
                  <a:pt x="2240318" y="5334714"/>
                </a:moveTo>
                <a:lnTo>
                  <a:pt x="2299447" y="5334714"/>
                </a:lnTo>
                <a:cubicBezTo>
                  <a:pt x="2308206" y="5356615"/>
                  <a:pt x="2324629" y="5374133"/>
                  <a:pt x="2348716" y="5387275"/>
                </a:cubicBezTo>
                <a:cubicBezTo>
                  <a:pt x="2372808" y="5400411"/>
                  <a:pt x="2384854" y="5424502"/>
                  <a:pt x="2384854" y="5459540"/>
                </a:cubicBezTo>
                <a:cubicBezTo>
                  <a:pt x="2384854" y="5494583"/>
                  <a:pt x="2367335" y="5519765"/>
                  <a:pt x="2332292" y="5535097"/>
                </a:cubicBezTo>
                <a:cubicBezTo>
                  <a:pt x="2297256" y="5550425"/>
                  <a:pt x="2262213" y="5558088"/>
                  <a:pt x="2227176" y="5558088"/>
                </a:cubicBezTo>
                <a:cubicBezTo>
                  <a:pt x="2218416" y="5549329"/>
                  <a:pt x="2209658" y="5541665"/>
                  <a:pt x="2200899" y="5535097"/>
                </a:cubicBezTo>
                <a:cubicBezTo>
                  <a:pt x="2192139" y="5528524"/>
                  <a:pt x="2183375" y="5518669"/>
                  <a:pt x="2174620" y="5505533"/>
                </a:cubicBezTo>
                <a:lnTo>
                  <a:pt x="2161479" y="5505533"/>
                </a:lnTo>
                <a:cubicBezTo>
                  <a:pt x="2157097" y="5492392"/>
                  <a:pt x="2154906" y="5478155"/>
                  <a:pt x="2154906" y="5462827"/>
                </a:cubicBezTo>
                <a:cubicBezTo>
                  <a:pt x="2154906" y="5447499"/>
                  <a:pt x="2152720" y="5433262"/>
                  <a:pt x="2148337" y="5420121"/>
                </a:cubicBezTo>
                <a:cubicBezTo>
                  <a:pt x="2161479" y="5411361"/>
                  <a:pt x="2166952" y="5402602"/>
                  <a:pt x="2164761" y="5393842"/>
                </a:cubicBezTo>
                <a:cubicBezTo>
                  <a:pt x="2162574" y="5385083"/>
                  <a:pt x="2178997" y="5371942"/>
                  <a:pt x="2214040" y="5354423"/>
                </a:cubicBezTo>
                <a:lnTo>
                  <a:pt x="2240318" y="5347856"/>
                </a:lnTo>
                <a:close/>
                <a:moveTo>
                  <a:pt x="151105" y="1458506"/>
                </a:moveTo>
                <a:lnTo>
                  <a:pt x="151105" y="1465078"/>
                </a:lnTo>
                <a:cubicBezTo>
                  <a:pt x="151105" y="1460697"/>
                  <a:pt x="155487" y="1462888"/>
                  <a:pt x="164246" y="1471647"/>
                </a:cubicBezTo>
                <a:cubicBezTo>
                  <a:pt x="155487" y="1480406"/>
                  <a:pt x="151105" y="1489166"/>
                  <a:pt x="151105" y="1497925"/>
                </a:cubicBezTo>
                <a:lnTo>
                  <a:pt x="137964" y="1497925"/>
                </a:lnTo>
                <a:cubicBezTo>
                  <a:pt x="137964" y="1489166"/>
                  <a:pt x="142345" y="1476029"/>
                  <a:pt x="151105" y="1458506"/>
                </a:cubicBezTo>
                <a:close/>
                <a:moveTo>
                  <a:pt x="236512" y="1254840"/>
                </a:moveTo>
                <a:cubicBezTo>
                  <a:pt x="245275" y="1259222"/>
                  <a:pt x="251844" y="1261413"/>
                  <a:pt x="256226" y="1261413"/>
                </a:cubicBezTo>
                <a:cubicBezTo>
                  <a:pt x="260603" y="1261413"/>
                  <a:pt x="267172" y="1263600"/>
                  <a:pt x="275931" y="1267981"/>
                </a:cubicBezTo>
                <a:cubicBezTo>
                  <a:pt x="245275" y="1329301"/>
                  <a:pt x="210234" y="1392807"/>
                  <a:pt x="170814" y="1458505"/>
                </a:cubicBezTo>
                <a:lnTo>
                  <a:pt x="164246" y="1419086"/>
                </a:lnTo>
                <a:cubicBezTo>
                  <a:pt x="181765" y="1401567"/>
                  <a:pt x="189428" y="1386239"/>
                  <a:pt x="187242" y="1373098"/>
                </a:cubicBezTo>
                <a:cubicBezTo>
                  <a:pt x="185051" y="1359961"/>
                  <a:pt x="188333" y="1342438"/>
                  <a:pt x="197097" y="1320542"/>
                </a:cubicBezTo>
                <a:lnTo>
                  <a:pt x="210234" y="1320542"/>
                </a:lnTo>
                <a:lnTo>
                  <a:pt x="210234" y="1294259"/>
                </a:lnTo>
                <a:lnTo>
                  <a:pt x="223375" y="1294259"/>
                </a:lnTo>
                <a:cubicBezTo>
                  <a:pt x="227753" y="1285500"/>
                  <a:pt x="229943" y="1278931"/>
                  <a:pt x="229943" y="1274550"/>
                </a:cubicBezTo>
                <a:cubicBezTo>
                  <a:pt x="229943" y="1270172"/>
                  <a:pt x="232134" y="1263600"/>
                  <a:pt x="236512" y="1254840"/>
                </a:cubicBezTo>
                <a:close/>
                <a:moveTo>
                  <a:pt x="3271783" y="847510"/>
                </a:moveTo>
                <a:cubicBezTo>
                  <a:pt x="3306820" y="847510"/>
                  <a:pt x="3333098" y="850797"/>
                  <a:pt x="3350622" y="857366"/>
                </a:cubicBezTo>
                <a:cubicBezTo>
                  <a:pt x="3368141" y="863933"/>
                  <a:pt x="3383467" y="871602"/>
                  <a:pt x="3396610" y="880361"/>
                </a:cubicBezTo>
                <a:lnTo>
                  <a:pt x="3396610" y="893498"/>
                </a:lnTo>
                <a:cubicBezTo>
                  <a:pt x="3418510" y="906639"/>
                  <a:pt x="3432742" y="918684"/>
                  <a:pt x="3439311" y="929636"/>
                </a:cubicBezTo>
                <a:cubicBezTo>
                  <a:pt x="3445883" y="940586"/>
                  <a:pt x="3464498" y="952627"/>
                  <a:pt x="3495158" y="965768"/>
                </a:cubicBezTo>
                <a:lnTo>
                  <a:pt x="3495158" y="978909"/>
                </a:lnTo>
                <a:lnTo>
                  <a:pt x="3521435" y="978909"/>
                </a:lnTo>
                <a:lnTo>
                  <a:pt x="3521435" y="992046"/>
                </a:lnTo>
                <a:cubicBezTo>
                  <a:pt x="3547713" y="1000806"/>
                  <a:pt x="3572900" y="1009569"/>
                  <a:pt x="3596988" y="1018328"/>
                </a:cubicBezTo>
                <a:cubicBezTo>
                  <a:pt x="3621079" y="1027088"/>
                  <a:pt x="3646261" y="1035847"/>
                  <a:pt x="3672539" y="1044607"/>
                </a:cubicBezTo>
                <a:lnTo>
                  <a:pt x="3672539" y="1031465"/>
                </a:lnTo>
                <a:cubicBezTo>
                  <a:pt x="3690063" y="1027088"/>
                  <a:pt x="3714150" y="1008474"/>
                  <a:pt x="3744809" y="975622"/>
                </a:cubicBezTo>
                <a:cubicBezTo>
                  <a:pt x="3775469" y="942772"/>
                  <a:pt x="3797371" y="919780"/>
                  <a:pt x="3810507" y="906639"/>
                </a:cubicBezTo>
                <a:cubicBezTo>
                  <a:pt x="3819271" y="906639"/>
                  <a:pt x="3828026" y="907734"/>
                  <a:pt x="3836790" y="909926"/>
                </a:cubicBezTo>
                <a:cubicBezTo>
                  <a:pt x="3845548" y="912112"/>
                  <a:pt x="3854308" y="913208"/>
                  <a:pt x="3863067" y="913208"/>
                </a:cubicBezTo>
                <a:lnTo>
                  <a:pt x="3863067" y="939490"/>
                </a:lnTo>
                <a:lnTo>
                  <a:pt x="3882777" y="939490"/>
                </a:lnTo>
                <a:lnTo>
                  <a:pt x="3882777" y="978909"/>
                </a:lnTo>
                <a:cubicBezTo>
                  <a:pt x="3887159" y="987668"/>
                  <a:pt x="3892632" y="990950"/>
                  <a:pt x="3899201" y="988764"/>
                </a:cubicBezTo>
                <a:cubicBezTo>
                  <a:pt x="3905769" y="986573"/>
                  <a:pt x="3909055" y="996428"/>
                  <a:pt x="3909055" y="1018328"/>
                </a:cubicBezTo>
                <a:lnTo>
                  <a:pt x="3895914" y="1018328"/>
                </a:lnTo>
                <a:cubicBezTo>
                  <a:pt x="3904678" y="1027088"/>
                  <a:pt x="3909055" y="1035847"/>
                  <a:pt x="3909055" y="1044607"/>
                </a:cubicBezTo>
                <a:lnTo>
                  <a:pt x="3895914" y="1044607"/>
                </a:lnTo>
                <a:cubicBezTo>
                  <a:pt x="3895914" y="1053366"/>
                  <a:pt x="3894819" y="1058839"/>
                  <a:pt x="3892632" y="1061029"/>
                </a:cubicBezTo>
                <a:cubicBezTo>
                  <a:pt x="3890441" y="1063220"/>
                  <a:pt x="3889350" y="1066507"/>
                  <a:pt x="3889350" y="1070885"/>
                </a:cubicBezTo>
                <a:cubicBezTo>
                  <a:pt x="3889350" y="1092785"/>
                  <a:pt x="3894819" y="1110304"/>
                  <a:pt x="3905769" y="1123445"/>
                </a:cubicBezTo>
                <a:cubicBezTo>
                  <a:pt x="3916720" y="1136582"/>
                  <a:pt x="3926579" y="1147533"/>
                  <a:pt x="3935338" y="1156292"/>
                </a:cubicBezTo>
                <a:lnTo>
                  <a:pt x="3935338" y="1169433"/>
                </a:lnTo>
                <a:lnTo>
                  <a:pt x="3974753" y="1169433"/>
                </a:lnTo>
                <a:cubicBezTo>
                  <a:pt x="3974753" y="1169433"/>
                  <a:pt x="3979134" y="1178192"/>
                  <a:pt x="3987894" y="1195711"/>
                </a:cubicBezTo>
                <a:lnTo>
                  <a:pt x="4086442" y="1195711"/>
                </a:lnTo>
                <a:lnTo>
                  <a:pt x="4086442" y="1182574"/>
                </a:lnTo>
                <a:lnTo>
                  <a:pt x="4125861" y="1182574"/>
                </a:lnTo>
                <a:lnTo>
                  <a:pt x="4125861" y="1195711"/>
                </a:lnTo>
                <a:lnTo>
                  <a:pt x="4139003" y="1195711"/>
                </a:lnTo>
                <a:lnTo>
                  <a:pt x="4139003" y="1182574"/>
                </a:lnTo>
                <a:cubicBezTo>
                  <a:pt x="4147758" y="1182574"/>
                  <a:pt x="4153235" y="1181479"/>
                  <a:pt x="4155426" y="1179287"/>
                </a:cubicBezTo>
                <a:cubicBezTo>
                  <a:pt x="4157617" y="1177097"/>
                  <a:pt x="4163089" y="1176002"/>
                  <a:pt x="4171849" y="1176002"/>
                </a:cubicBezTo>
                <a:cubicBezTo>
                  <a:pt x="4206891" y="1176002"/>
                  <a:pt x="4233170" y="1189143"/>
                  <a:pt x="4250687" y="1215421"/>
                </a:cubicBezTo>
                <a:lnTo>
                  <a:pt x="4263829" y="1215421"/>
                </a:lnTo>
                <a:cubicBezTo>
                  <a:pt x="4268211" y="1224180"/>
                  <a:pt x="4270397" y="1243890"/>
                  <a:pt x="4270397" y="1274550"/>
                </a:cubicBezTo>
                <a:cubicBezTo>
                  <a:pt x="4270397" y="1287691"/>
                  <a:pt x="4269302" y="1301923"/>
                  <a:pt x="4267115" y="1317255"/>
                </a:cubicBezTo>
                <a:cubicBezTo>
                  <a:pt x="4264924" y="1332583"/>
                  <a:pt x="4263829" y="1344629"/>
                  <a:pt x="4263829" y="1353388"/>
                </a:cubicBezTo>
                <a:lnTo>
                  <a:pt x="4250687" y="1353388"/>
                </a:lnTo>
                <a:cubicBezTo>
                  <a:pt x="4259447" y="1388430"/>
                  <a:pt x="4275871" y="1420181"/>
                  <a:pt x="4299962" y="1448650"/>
                </a:cubicBezTo>
                <a:cubicBezTo>
                  <a:pt x="4324053" y="1477124"/>
                  <a:pt x="4347045" y="1491356"/>
                  <a:pt x="4368945" y="1491356"/>
                </a:cubicBezTo>
                <a:cubicBezTo>
                  <a:pt x="4386464" y="1491356"/>
                  <a:pt x="4405083" y="1489165"/>
                  <a:pt x="4424788" y="1484787"/>
                </a:cubicBezTo>
                <a:cubicBezTo>
                  <a:pt x="4444498" y="1480405"/>
                  <a:pt x="4463112" y="1478215"/>
                  <a:pt x="4480630" y="1478215"/>
                </a:cubicBezTo>
                <a:cubicBezTo>
                  <a:pt x="4502531" y="1478215"/>
                  <a:pt x="4517864" y="1484787"/>
                  <a:pt x="4526622" y="1497924"/>
                </a:cubicBezTo>
                <a:lnTo>
                  <a:pt x="4526622" y="1517634"/>
                </a:lnTo>
                <a:cubicBezTo>
                  <a:pt x="4535383" y="1535157"/>
                  <a:pt x="4539759" y="1550485"/>
                  <a:pt x="4539759" y="1563626"/>
                </a:cubicBezTo>
                <a:cubicBezTo>
                  <a:pt x="4539759" y="1585522"/>
                  <a:pt x="4535383" y="1605232"/>
                  <a:pt x="4526622" y="1622755"/>
                </a:cubicBezTo>
                <a:lnTo>
                  <a:pt x="4513481" y="1622755"/>
                </a:lnTo>
                <a:lnTo>
                  <a:pt x="4513481" y="1649033"/>
                </a:lnTo>
                <a:lnTo>
                  <a:pt x="4474062" y="1668742"/>
                </a:lnTo>
                <a:lnTo>
                  <a:pt x="4474062" y="1747581"/>
                </a:lnTo>
                <a:cubicBezTo>
                  <a:pt x="4495962" y="1760718"/>
                  <a:pt x="4509104" y="1773859"/>
                  <a:pt x="4513481" y="1787000"/>
                </a:cubicBezTo>
                <a:cubicBezTo>
                  <a:pt x="4517864" y="1800136"/>
                  <a:pt x="4535383" y="1806710"/>
                  <a:pt x="4566041" y="1806710"/>
                </a:cubicBezTo>
                <a:lnTo>
                  <a:pt x="4566041" y="1819846"/>
                </a:lnTo>
                <a:cubicBezTo>
                  <a:pt x="4574802" y="1828605"/>
                  <a:pt x="4587943" y="1837365"/>
                  <a:pt x="4605462" y="1846129"/>
                </a:cubicBezTo>
                <a:lnTo>
                  <a:pt x="4612029" y="1938105"/>
                </a:lnTo>
                <a:lnTo>
                  <a:pt x="4625171" y="1938105"/>
                </a:lnTo>
                <a:lnTo>
                  <a:pt x="4612029" y="1944673"/>
                </a:lnTo>
                <a:lnTo>
                  <a:pt x="4605462" y="1984093"/>
                </a:lnTo>
                <a:cubicBezTo>
                  <a:pt x="4596702" y="2010375"/>
                  <a:pt x="4592320" y="2027893"/>
                  <a:pt x="4592320" y="2036653"/>
                </a:cubicBezTo>
                <a:lnTo>
                  <a:pt x="4579184" y="2036653"/>
                </a:lnTo>
                <a:lnTo>
                  <a:pt x="4579184" y="2135201"/>
                </a:lnTo>
                <a:cubicBezTo>
                  <a:pt x="4601079" y="2143960"/>
                  <a:pt x="4621885" y="2154911"/>
                  <a:pt x="4641594" y="2168052"/>
                </a:cubicBezTo>
                <a:cubicBezTo>
                  <a:pt x="4661304" y="2181189"/>
                  <a:pt x="4686486" y="2192139"/>
                  <a:pt x="4717146" y="2200899"/>
                </a:cubicBezTo>
                <a:cubicBezTo>
                  <a:pt x="4725910" y="2222799"/>
                  <a:pt x="4733570" y="2240318"/>
                  <a:pt x="4740142" y="2253459"/>
                </a:cubicBezTo>
                <a:cubicBezTo>
                  <a:pt x="4746711" y="2266596"/>
                  <a:pt x="4752189" y="2290687"/>
                  <a:pt x="4756565" y="2325725"/>
                </a:cubicBezTo>
                <a:cubicBezTo>
                  <a:pt x="4747806" y="2334484"/>
                  <a:pt x="4741237" y="2343248"/>
                  <a:pt x="4736856" y="2352007"/>
                </a:cubicBezTo>
                <a:cubicBezTo>
                  <a:pt x="4732474" y="2360766"/>
                  <a:pt x="4725910" y="2369526"/>
                  <a:pt x="4717146" y="2378285"/>
                </a:cubicBezTo>
                <a:cubicBezTo>
                  <a:pt x="4695250" y="2395804"/>
                  <a:pt x="4674441" y="2403467"/>
                  <a:pt x="4654735" y="2401282"/>
                </a:cubicBezTo>
                <a:cubicBezTo>
                  <a:pt x="4635026" y="2399091"/>
                  <a:pt x="4620789" y="2415514"/>
                  <a:pt x="4612029" y="2450551"/>
                </a:cubicBezTo>
                <a:lnTo>
                  <a:pt x="4605462" y="2450551"/>
                </a:lnTo>
                <a:cubicBezTo>
                  <a:pt x="4605462" y="2454933"/>
                  <a:pt x="4606553" y="2459315"/>
                  <a:pt x="4608744" y="2463692"/>
                </a:cubicBezTo>
                <a:cubicBezTo>
                  <a:pt x="4610934" y="2468074"/>
                  <a:pt x="4612029" y="2472452"/>
                  <a:pt x="4612029" y="2476833"/>
                </a:cubicBezTo>
                <a:lnTo>
                  <a:pt x="4605462" y="2476833"/>
                </a:lnTo>
                <a:cubicBezTo>
                  <a:pt x="4596702" y="2489974"/>
                  <a:pt x="4592320" y="2511871"/>
                  <a:pt x="4592320" y="2542531"/>
                </a:cubicBezTo>
                <a:cubicBezTo>
                  <a:pt x="4592320" y="2577568"/>
                  <a:pt x="4596702" y="2601660"/>
                  <a:pt x="4605462" y="2614801"/>
                </a:cubicBezTo>
                <a:lnTo>
                  <a:pt x="4612029" y="2654220"/>
                </a:lnTo>
                <a:lnTo>
                  <a:pt x="4625171" y="2654220"/>
                </a:lnTo>
                <a:cubicBezTo>
                  <a:pt x="4625171" y="2689258"/>
                  <a:pt x="4620789" y="2715536"/>
                  <a:pt x="4612029" y="2733059"/>
                </a:cubicBezTo>
                <a:cubicBezTo>
                  <a:pt x="4603270" y="2750577"/>
                  <a:pt x="4583560" y="2774665"/>
                  <a:pt x="4552900" y="2805325"/>
                </a:cubicBezTo>
                <a:lnTo>
                  <a:pt x="4552900" y="2818466"/>
                </a:lnTo>
                <a:cubicBezTo>
                  <a:pt x="4535383" y="2818466"/>
                  <a:pt x="4520055" y="2819562"/>
                  <a:pt x="4506914" y="2821748"/>
                </a:cubicBezTo>
                <a:cubicBezTo>
                  <a:pt x="4493771" y="2823938"/>
                  <a:pt x="4478445" y="2827225"/>
                  <a:pt x="4460926" y="2831603"/>
                </a:cubicBezTo>
                <a:lnTo>
                  <a:pt x="4441216" y="2838175"/>
                </a:lnTo>
                <a:lnTo>
                  <a:pt x="4441216" y="2851312"/>
                </a:lnTo>
                <a:lnTo>
                  <a:pt x="4428074" y="2851312"/>
                </a:lnTo>
                <a:lnTo>
                  <a:pt x="4428074" y="2877595"/>
                </a:lnTo>
                <a:cubicBezTo>
                  <a:pt x="4384273" y="2899491"/>
                  <a:pt x="4362378" y="2941101"/>
                  <a:pt x="4362378" y="3002421"/>
                </a:cubicBezTo>
                <a:cubicBezTo>
                  <a:pt x="4371137" y="3011180"/>
                  <a:pt x="4380991" y="3024321"/>
                  <a:pt x="4391942" y="3041840"/>
                </a:cubicBezTo>
                <a:cubicBezTo>
                  <a:pt x="4402892" y="3059359"/>
                  <a:pt x="4408364" y="3079069"/>
                  <a:pt x="4408364" y="3100969"/>
                </a:cubicBezTo>
                <a:cubicBezTo>
                  <a:pt x="4408364" y="3105347"/>
                  <a:pt x="4407269" y="3109729"/>
                  <a:pt x="4405083" y="3114106"/>
                </a:cubicBezTo>
                <a:cubicBezTo>
                  <a:pt x="4402892" y="3118488"/>
                  <a:pt x="4401797" y="3122866"/>
                  <a:pt x="4401797" y="3127247"/>
                </a:cubicBezTo>
                <a:lnTo>
                  <a:pt x="4375514" y="3140388"/>
                </a:lnTo>
                <a:lnTo>
                  <a:pt x="4375514" y="3166667"/>
                </a:lnTo>
                <a:lnTo>
                  <a:pt x="4362378" y="3166667"/>
                </a:lnTo>
                <a:cubicBezTo>
                  <a:pt x="4362378" y="3175426"/>
                  <a:pt x="4364563" y="3183089"/>
                  <a:pt x="4368945" y="3189662"/>
                </a:cubicBezTo>
                <a:cubicBezTo>
                  <a:pt x="4373328" y="3196231"/>
                  <a:pt x="4375514" y="3206086"/>
                  <a:pt x="4375514" y="3219227"/>
                </a:cubicBezTo>
                <a:cubicBezTo>
                  <a:pt x="4357995" y="3214845"/>
                  <a:pt x="4341572" y="3212654"/>
                  <a:pt x="4326244" y="3212654"/>
                </a:cubicBezTo>
                <a:cubicBezTo>
                  <a:pt x="4310912" y="3212654"/>
                  <a:pt x="4294489" y="3210464"/>
                  <a:pt x="4276971" y="3206086"/>
                </a:cubicBezTo>
                <a:lnTo>
                  <a:pt x="4276971" y="3219227"/>
                </a:lnTo>
                <a:cubicBezTo>
                  <a:pt x="4268211" y="3223605"/>
                  <a:pt x="4257261" y="3225796"/>
                  <a:pt x="4244120" y="3225796"/>
                </a:cubicBezTo>
                <a:cubicBezTo>
                  <a:pt x="4230978" y="3225796"/>
                  <a:pt x="4220028" y="3227986"/>
                  <a:pt x="4211268" y="3232364"/>
                </a:cubicBezTo>
                <a:lnTo>
                  <a:pt x="4211268" y="3258641"/>
                </a:lnTo>
                <a:lnTo>
                  <a:pt x="4184990" y="3258641"/>
                </a:lnTo>
                <a:cubicBezTo>
                  <a:pt x="4184990" y="3280543"/>
                  <a:pt x="4181704" y="3299156"/>
                  <a:pt x="4175136" y="3314488"/>
                </a:cubicBezTo>
                <a:cubicBezTo>
                  <a:pt x="4168567" y="3329816"/>
                  <a:pt x="4152139" y="3344053"/>
                  <a:pt x="4125861" y="3357189"/>
                </a:cubicBezTo>
                <a:lnTo>
                  <a:pt x="4125861" y="3370332"/>
                </a:lnTo>
                <a:lnTo>
                  <a:pt x="4099584" y="3370332"/>
                </a:lnTo>
                <a:lnTo>
                  <a:pt x="4099584" y="3383473"/>
                </a:lnTo>
                <a:cubicBezTo>
                  <a:pt x="4095201" y="3383473"/>
                  <a:pt x="4091915" y="3384568"/>
                  <a:pt x="4089725" y="3386754"/>
                </a:cubicBezTo>
                <a:cubicBezTo>
                  <a:pt x="4087538" y="3388945"/>
                  <a:pt x="4084256" y="3390041"/>
                  <a:pt x="4079874" y="3390041"/>
                </a:cubicBezTo>
                <a:cubicBezTo>
                  <a:pt x="4062355" y="3390041"/>
                  <a:pt x="4047023" y="3385658"/>
                  <a:pt x="4033881" y="3376900"/>
                </a:cubicBezTo>
                <a:cubicBezTo>
                  <a:pt x="4020744" y="3368141"/>
                  <a:pt x="4009794" y="3361572"/>
                  <a:pt x="4001036" y="3357189"/>
                </a:cubicBezTo>
                <a:cubicBezTo>
                  <a:pt x="3983517" y="3361572"/>
                  <a:pt x="3968184" y="3363763"/>
                  <a:pt x="3955043" y="3363763"/>
                </a:cubicBezTo>
                <a:cubicBezTo>
                  <a:pt x="3941906" y="3363763"/>
                  <a:pt x="3926579" y="3365954"/>
                  <a:pt x="3909055" y="3370332"/>
                </a:cubicBezTo>
                <a:lnTo>
                  <a:pt x="3909055" y="3383473"/>
                </a:lnTo>
                <a:lnTo>
                  <a:pt x="3869636" y="3383473"/>
                </a:lnTo>
                <a:cubicBezTo>
                  <a:pt x="3860876" y="3400991"/>
                  <a:pt x="3849926" y="3416318"/>
                  <a:pt x="3836790" y="3429460"/>
                </a:cubicBezTo>
                <a:lnTo>
                  <a:pt x="3823648" y="3429460"/>
                </a:lnTo>
                <a:lnTo>
                  <a:pt x="3823648" y="3455739"/>
                </a:lnTo>
                <a:cubicBezTo>
                  <a:pt x="3814888" y="3464497"/>
                  <a:pt x="3803938" y="3473256"/>
                  <a:pt x="3790802" y="3482016"/>
                </a:cubicBezTo>
                <a:cubicBezTo>
                  <a:pt x="3777661" y="3490780"/>
                  <a:pt x="3766711" y="3499540"/>
                  <a:pt x="3757950" y="3508299"/>
                </a:cubicBezTo>
                <a:lnTo>
                  <a:pt x="3757950" y="3534577"/>
                </a:lnTo>
                <a:cubicBezTo>
                  <a:pt x="3757950" y="3534577"/>
                  <a:pt x="3749192" y="3538959"/>
                  <a:pt x="3731668" y="3547718"/>
                </a:cubicBezTo>
                <a:lnTo>
                  <a:pt x="3731668" y="3573996"/>
                </a:lnTo>
                <a:cubicBezTo>
                  <a:pt x="3696631" y="3600275"/>
                  <a:pt x="3668162" y="3624366"/>
                  <a:pt x="3646261" y="3646266"/>
                </a:cubicBezTo>
                <a:cubicBezTo>
                  <a:pt x="3602465" y="3641885"/>
                  <a:pt x="3559759" y="3639693"/>
                  <a:pt x="3518149" y="3639693"/>
                </a:cubicBezTo>
                <a:cubicBezTo>
                  <a:pt x="3476543" y="3639693"/>
                  <a:pt x="3436029" y="3637507"/>
                  <a:pt x="3396610" y="3633125"/>
                </a:cubicBezTo>
                <a:lnTo>
                  <a:pt x="3396610" y="3646266"/>
                </a:lnTo>
                <a:lnTo>
                  <a:pt x="3357189" y="3646266"/>
                </a:lnTo>
                <a:lnTo>
                  <a:pt x="3357189" y="3659404"/>
                </a:lnTo>
                <a:lnTo>
                  <a:pt x="3304629" y="3659404"/>
                </a:lnTo>
                <a:lnTo>
                  <a:pt x="3304629" y="3672545"/>
                </a:lnTo>
                <a:lnTo>
                  <a:pt x="3081254" y="3672545"/>
                </a:lnTo>
                <a:lnTo>
                  <a:pt x="3081254" y="3685686"/>
                </a:lnTo>
                <a:lnTo>
                  <a:pt x="2969570" y="3685686"/>
                </a:lnTo>
                <a:cubicBezTo>
                  <a:pt x="2965187" y="3685686"/>
                  <a:pt x="2961902" y="3687872"/>
                  <a:pt x="2959715" y="3692254"/>
                </a:cubicBezTo>
                <a:cubicBezTo>
                  <a:pt x="2957524" y="3696631"/>
                  <a:pt x="2952051" y="3698823"/>
                  <a:pt x="2943292" y="3698823"/>
                </a:cubicBezTo>
                <a:lnTo>
                  <a:pt x="2943292" y="3685686"/>
                </a:lnTo>
                <a:lnTo>
                  <a:pt x="2818461" y="3685686"/>
                </a:lnTo>
                <a:cubicBezTo>
                  <a:pt x="2796560" y="3676921"/>
                  <a:pt x="2774665" y="3668162"/>
                  <a:pt x="2752764" y="3659404"/>
                </a:cubicBezTo>
                <a:cubicBezTo>
                  <a:pt x="2730863" y="3650644"/>
                  <a:pt x="2708967" y="3641885"/>
                  <a:pt x="2687067" y="3633125"/>
                </a:cubicBezTo>
                <a:lnTo>
                  <a:pt x="2687067" y="3606847"/>
                </a:lnTo>
                <a:cubicBezTo>
                  <a:pt x="2669548" y="3602465"/>
                  <a:pt x="2658598" y="3598088"/>
                  <a:pt x="2654216" y="3593706"/>
                </a:cubicBezTo>
                <a:cubicBezTo>
                  <a:pt x="2649838" y="3589328"/>
                  <a:pt x="2641074" y="3582756"/>
                  <a:pt x="2627938" y="3573996"/>
                </a:cubicBezTo>
                <a:lnTo>
                  <a:pt x="2627938" y="3560854"/>
                </a:lnTo>
                <a:lnTo>
                  <a:pt x="2562240" y="3560854"/>
                </a:lnTo>
                <a:lnTo>
                  <a:pt x="2562240" y="3547718"/>
                </a:lnTo>
                <a:lnTo>
                  <a:pt x="2529390" y="3547718"/>
                </a:lnTo>
                <a:lnTo>
                  <a:pt x="2529390" y="3534577"/>
                </a:lnTo>
                <a:cubicBezTo>
                  <a:pt x="2507488" y="3534577"/>
                  <a:pt x="2487780" y="3535672"/>
                  <a:pt x="2470261" y="3537863"/>
                </a:cubicBezTo>
                <a:cubicBezTo>
                  <a:pt x="2452742" y="3540054"/>
                  <a:pt x="2433032" y="3543337"/>
                  <a:pt x="2411132" y="3547718"/>
                </a:cubicBezTo>
                <a:lnTo>
                  <a:pt x="2411132" y="3560854"/>
                </a:lnTo>
                <a:lnTo>
                  <a:pt x="2384854" y="3560854"/>
                </a:lnTo>
                <a:lnTo>
                  <a:pt x="2384854" y="3573996"/>
                </a:lnTo>
                <a:cubicBezTo>
                  <a:pt x="2380471" y="3578378"/>
                  <a:pt x="2371712" y="3580564"/>
                  <a:pt x="2358576" y="3580564"/>
                </a:cubicBezTo>
                <a:cubicBezTo>
                  <a:pt x="2336675" y="3580564"/>
                  <a:pt x="2315870" y="3577282"/>
                  <a:pt x="2296160" y="3570710"/>
                </a:cubicBezTo>
                <a:cubicBezTo>
                  <a:pt x="2276450" y="3564141"/>
                  <a:pt x="2260027" y="3560854"/>
                  <a:pt x="2246885" y="3560854"/>
                </a:cubicBezTo>
                <a:cubicBezTo>
                  <a:pt x="2220608" y="3512677"/>
                  <a:pt x="2204180" y="3474352"/>
                  <a:pt x="2197612" y="3445883"/>
                </a:cubicBezTo>
                <a:cubicBezTo>
                  <a:pt x="2191043" y="3417414"/>
                  <a:pt x="2184475" y="3393327"/>
                  <a:pt x="2177902" y="3373617"/>
                </a:cubicBezTo>
                <a:cubicBezTo>
                  <a:pt x="2171334" y="3353908"/>
                  <a:pt x="2162574" y="3336385"/>
                  <a:pt x="2151624" y="3321057"/>
                </a:cubicBezTo>
                <a:cubicBezTo>
                  <a:pt x="2140674" y="3305729"/>
                  <a:pt x="2119868" y="3284924"/>
                  <a:pt x="2089208" y="3258641"/>
                </a:cubicBezTo>
                <a:lnTo>
                  <a:pt x="2010370" y="3258641"/>
                </a:lnTo>
                <a:lnTo>
                  <a:pt x="2010370" y="3291493"/>
                </a:lnTo>
                <a:lnTo>
                  <a:pt x="1997234" y="3291493"/>
                </a:lnTo>
                <a:lnTo>
                  <a:pt x="1997234" y="3573996"/>
                </a:lnTo>
                <a:lnTo>
                  <a:pt x="1984092" y="3573996"/>
                </a:lnTo>
                <a:lnTo>
                  <a:pt x="1984092" y="3606847"/>
                </a:lnTo>
                <a:lnTo>
                  <a:pt x="1970951" y="3606847"/>
                </a:lnTo>
                <a:lnTo>
                  <a:pt x="1970951" y="3633125"/>
                </a:lnTo>
                <a:lnTo>
                  <a:pt x="1957814" y="3633125"/>
                </a:lnTo>
                <a:lnTo>
                  <a:pt x="1957814" y="3672545"/>
                </a:lnTo>
                <a:lnTo>
                  <a:pt x="1944672" y="3672545"/>
                </a:lnTo>
                <a:lnTo>
                  <a:pt x="1944672" y="3698823"/>
                </a:lnTo>
                <a:lnTo>
                  <a:pt x="1924963" y="3711964"/>
                </a:lnTo>
                <a:cubicBezTo>
                  <a:pt x="1920586" y="3720723"/>
                  <a:pt x="1911822" y="3734959"/>
                  <a:pt x="1898686" y="3754665"/>
                </a:cubicBezTo>
                <a:cubicBezTo>
                  <a:pt x="1885543" y="3774375"/>
                  <a:pt x="1872402" y="3794084"/>
                  <a:pt x="1859265" y="3813794"/>
                </a:cubicBezTo>
                <a:cubicBezTo>
                  <a:pt x="1846124" y="3833504"/>
                  <a:pt x="1831892" y="3852117"/>
                  <a:pt x="1816560" y="3869641"/>
                </a:cubicBezTo>
                <a:cubicBezTo>
                  <a:pt x="1801232" y="3887160"/>
                  <a:pt x="1791378" y="3895919"/>
                  <a:pt x="1786995" y="3895919"/>
                </a:cubicBezTo>
                <a:lnTo>
                  <a:pt x="1786995" y="3987899"/>
                </a:lnTo>
                <a:lnTo>
                  <a:pt x="1773859" y="3987899"/>
                </a:lnTo>
                <a:cubicBezTo>
                  <a:pt x="1765095" y="3996658"/>
                  <a:pt x="1759622" y="4003227"/>
                  <a:pt x="1757431" y="4007608"/>
                </a:cubicBezTo>
                <a:cubicBezTo>
                  <a:pt x="1755244" y="4011986"/>
                  <a:pt x="1751959" y="4020746"/>
                  <a:pt x="1747576" y="4033887"/>
                </a:cubicBezTo>
                <a:lnTo>
                  <a:pt x="1695021" y="4033887"/>
                </a:lnTo>
                <a:cubicBezTo>
                  <a:pt x="1651220" y="4112725"/>
                  <a:pt x="1603041" y="4175136"/>
                  <a:pt x="1550485" y="4221128"/>
                </a:cubicBezTo>
                <a:cubicBezTo>
                  <a:pt x="1497924" y="4267116"/>
                  <a:pt x="1416895" y="4290107"/>
                  <a:pt x="1307401" y="4290107"/>
                </a:cubicBezTo>
                <a:lnTo>
                  <a:pt x="1307401" y="4309817"/>
                </a:lnTo>
                <a:lnTo>
                  <a:pt x="1294260" y="4309817"/>
                </a:lnTo>
                <a:cubicBezTo>
                  <a:pt x="1303019" y="4331718"/>
                  <a:pt x="1311778" y="4353619"/>
                  <a:pt x="1320538" y="4375519"/>
                </a:cubicBezTo>
                <a:cubicBezTo>
                  <a:pt x="1329297" y="4397415"/>
                  <a:pt x="1338057" y="4419316"/>
                  <a:pt x="1346816" y="4441216"/>
                </a:cubicBezTo>
                <a:lnTo>
                  <a:pt x="1353388" y="4441216"/>
                </a:lnTo>
                <a:cubicBezTo>
                  <a:pt x="1362148" y="4463117"/>
                  <a:pt x="1369811" y="4483922"/>
                  <a:pt x="1376384" y="4503631"/>
                </a:cubicBezTo>
                <a:cubicBezTo>
                  <a:pt x="1382952" y="4523341"/>
                  <a:pt x="1397185" y="4544141"/>
                  <a:pt x="1419086" y="4566043"/>
                </a:cubicBezTo>
                <a:lnTo>
                  <a:pt x="1419086" y="4592320"/>
                </a:lnTo>
                <a:lnTo>
                  <a:pt x="1432227" y="4592320"/>
                </a:lnTo>
                <a:cubicBezTo>
                  <a:pt x="1436605" y="4605462"/>
                  <a:pt x="1438796" y="4619698"/>
                  <a:pt x="1438796" y="4635026"/>
                </a:cubicBezTo>
                <a:cubicBezTo>
                  <a:pt x="1438796" y="4650358"/>
                  <a:pt x="1440986" y="4664591"/>
                  <a:pt x="1445364" y="4677732"/>
                </a:cubicBezTo>
                <a:lnTo>
                  <a:pt x="1458505" y="4677732"/>
                </a:lnTo>
                <a:lnTo>
                  <a:pt x="1458505" y="4704010"/>
                </a:lnTo>
                <a:cubicBezTo>
                  <a:pt x="1476024" y="4712770"/>
                  <a:pt x="1489165" y="4721528"/>
                  <a:pt x="1497924" y="4730287"/>
                </a:cubicBezTo>
                <a:lnTo>
                  <a:pt x="1504492" y="4756571"/>
                </a:lnTo>
                <a:cubicBezTo>
                  <a:pt x="1513251" y="4774089"/>
                  <a:pt x="1518729" y="4786135"/>
                  <a:pt x="1520921" y="4792703"/>
                </a:cubicBezTo>
                <a:cubicBezTo>
                  <a:pt x="1523107" y="4799272"/>
                  <a:pt x="1530775" y="4806935"/>
                  <a:pt x="1543911" y="4815695"/>
                </a:cubicBezTo>
                <a:lnTo>
                  <a:pt x="1543911" y="4841978"/>
                </a:lnTo>
                <a:lnTo>
                  <a:pt x="1557053" y="4841978"/>
                </a:lnTo>
                <a:lnTo>
                  <a:pt x="1557053" y="4868256"/>
                </a:lnTo>
                <a:lnTo>
                  <a:pt x="1570194" y="4868256"/>
                </a:lnTo>
                <a:lnTo>
                  <a:pt x="1570194" y="4901107"/>
                </a:lnTo>
                <a:lnTo>
                  <a:pt x="1596473" y="4914243"/>
                </a:lnTo>
                <a:lnTo>
                  <a:pt x="1596473" y="4966804"/>
                </a:lnTo>
                <a:lnTo>
                  <a:pt x="1609610" y="4966804"/>
                </a:lnTo>
                <a:lnTo>
                  <a:pt x="1609610" y="4993081"/>
                </a:lnTo>
                <a:lnTo>
                  <a:pt x="1622751" y="4993081"/>
                </a:lnTo>
                <a:lnTo>
                  <a:pt x="1622751" y="5052210"/>
                </a:lnTo>
                <a:lnTo>
                  <a:pt x="1635892" y="5052210"/>
                </a:lnTo>
                <a:lnTo>
                  <a:pt x="1635892" y="5078488"/>
                </a:lnTo>
                <a:lnTo>
                  <a:pt x="1649029" y="5078488"/>
                </a:lnTo>
                <a:cubicBezTo>
                  <a:pt x="1644651" y="5096012"/>
                  <a:pt x="1641364" y="5111339"/>
                  <a:pt x="1639174" y="5124481"/>
                </a:cubicBezTo>
                <a:cubicBezTo>
                  <a:pt x="1636987" y="5137617"/>
                  <a:pt x="1635892" y="5152950"/>
                  <a:pt x="1635892" y="5170468"/>
                </a:cubicBezTo>
                <a:lnTo>
                  <a:pt x="1649029" y="5170468"/>
                </a:lnTo>
                <a:lnTo>
                  <a:pt x="1655601" y="5216456"/>
                </a:lnTo>
                <a:lnTo>
                  <a:pt x="1668742" y="5216456"/>
                </a:lnTo>
                <a:lnTo>
                  <a:pt x="1668742" y="5269017"/>
                </a:lnTo>
                <a:lnTo>
                  <a:pt x="1681880" y="5269017"/>
                </a:lnTo>
                <a:cubicBezTo>
                  <a:pt x="1690639" y="5295294"/>
                  <a:pt x="1695021" y="5312813"/>
                  <a:pt x="1695021" y="5321577"/>
                </a:cubicBezTo>
                <a:lnTo>
                  <a:pt x="1708158" y="5321577"/>
                </a:lnTo>
                <a:cubicBezTo>
                  <a:pt x="1716921" y="5330337"/>
                  <a:pt x="1721299" y="5342378"/>
                  <a:pt x="1721299" y="5357710"/>
                </a:cubicBezTo>
                <a:cubicBezTo>
                  <a:pt x="1721299" y="5373038"/>
                  <a:pt x="1730058" y="5380701"/>
                  <a:pt x="1747576" y="5380701"/>
                </a:cubicBezTo>
                <a:lnTo>
                  <a:pt x="1760717" y="5472681"/>
                </a:lnTo>
                <a:lnTo>
                  <a:pt x="1773859" y="5472681"/>
                </a:lnTo>
                <a:lnTo>
                  <a:pt x="1773859" y="5597507"/>
                </a:lnTo>
                <a:lnTo>
                  <a:pt x="1793569" y="5597507"/>
                </a:lnTo>
                <a:lnTo>
                  <a:pt x="1793569" y="5722334"/>
                </a:lnTo>
                <a:lnTo>
                  <a:pt x="1806705" y="5722334"/>
                </a:lnTo>
                <a:lnTo>
                  <a:pt x="1806705" y="5774894"/>
                </a:lnTo>
                <a:lnTo>
                  <a:pt x="1819847" y="5774894"/>
                </a:lnTo>
                <a:lnTo>
                  <a:pt x="1819847" y="5807746"/>
                </a:lnTo>
                <a:lnTo>
                  <a:pt x="1832983" y="5807746"/>
                </a:lnTo>
                <a:lnTo>
                  <a:pt x="1832983" y="5899720"/>
                </a:lnTo>
                <a:lnTo>
                  <a:pt x="1846124" y="5899720"/>
                </a:lnTo>
                <a:lnTo>
                  <a:pt x="1846124" y="5925999"/>
                </a:lnTo>
                <a:lnTo>
                  <a:pt x="1859265" y="5925999"/>
                </a:lnTo>
                <a:cubicBezTo>
                  <a:pt x="1868026" y="5934763"/>
                  <a:pt x="1872402" y="5946804"/>
                  <a:pt x="1872402" y="5962136"/>
                </a:cubicBezTo>
                <a:cubicBezTo>
                  <a:pt x="1872402" y="5977464"/>
                  <a:pt x="1881167" y="5985128"/>
                  <a:pt x="1898686" y="5985128"/>
                </a:cubicBezTo>
                <a:lnTo>
                  <a:pt x="1898686" y="6011411"/>
                </a:lnTo>
                <a:cubicBezTo>
                  <a:pt x="1911822" y="6037688"/>
                  <a:pt x="1920586" y="6057398"/>
                  <a:pt x="1924963" y="6070540"/>
                </a:cubicBezTo>
                <a:cubicBezTo>
                  <a:pt x="1929345" y="6083676"/>
                  <a:pt x="1933722" y="6109959"/>
                  <a:pt x="1938105" y="6149378"/>
                </a:cubicBezTo>
                <a:cubicBezTo>
                  <a:pt x="1924963" y="6153755"/>
                  <a:pt x="1914012" y="6157042"/>
                  <a:pt x="1905253" y="6159228"/>
                </a:cubicBezTo>
                <a:cubicBezTo>
                  <a:pt x="1896494" y="6161419"/>
                  <a:pt x="1881167" y="6162514"/>
                  <a:pt x="1859265" y="6162514"/>
                </a:cubicBezTo>
                <a:cubicBezTo>
                  <a:pt x="1846124" y="6136236"/>
                  <a:pt x="1838461" y="6118718"/>
                  <a:pt x="1836270" y="6109959"/>
                </a:cubicBezTo>
                <a:cubicBezTo>
                  <a:pt x="1834079" y="6101195"/>
                  <a:pt x="1828605" y="6085867"/>
                  <a:pt x="1819847" y="6063966"/>
                </a:cubicBezTo>
                <a:lnTo>
                  <a:pt x="1806705" y="6063966"/>
                </a:lnTo>
                <a:lnTo>
                  <a:pt x="1806705" y="6037688"/>
                </a:lnTo>
                <a:lnTo>
                  <a:pt x="1786995" y="6037688"/>
                </a:lnTo>
                <a:lnTo>
                  <a:pt x="1786995" y="5925999"/>
                </a:lnTo>
                <a:lnTo>
                  <a:pt x="1773859" y="5925999"/>
                </a:lnTo>
                <a:cubicBezTo>
                  <a:pt x="1765095" y="5882202"/>
                  <a:pt x="1760717" y="5847160"/>
                  <a:pt x="1760717" y="5820882"/>
                </a:cubicBezTo>
                <a:lnTo>
                  <a:pt x="1747576" y="5820882"/>
                </a:lnTo>
                <a:lnTo>
                  <a:pt x="1747576" y="5788036"/>
                </a:lnTo>
                <a:lnTo>
                  <a:pt x="1734440" y="5788036"/>
                </a:lnTo>
                <a:cubicBezTo>
                  <a:pt x="1730058" y="5779277"/>
                  <a:pt x="1727866" y="5770512"/>
                  <a:pt x="1727866" y="5761753"/>
                </a:cubicBezTo>
                <a:cubicBezTo>
                  <a:pt x="1727866" y="5752994"/>
                  <a:pt x="1725681" y="5744234"/>
                  <a:pt x="1721299" y="5735475"/>
                </a:cubicBezTo>
                <a:lnTo>
                  <a:pt x="1708158" y="5735475"/>
                </a:lnTo>
                <a:lnTo>
                  <a:pt x="1708158" y="5682914"/>
                </a:lnTo>
                <a:lnTo>
                  <a:pt x="1695021" y="5682914"/>
                </a:lnTo>
                <a:lnTo>
                  <a:pt x="1695021" y="5643495"/>
                </a:lnTo>
                <a:lnTo>
                  <a:pt x="1681880" y="5643495"/>
                </a:lnTo>
                <a:lnTo>
                  <a:pt x="1681880" y="5623786"/>
                </a:lnTo>
                <a:lnTo>
                  <a:pt x="1668742" y="5623786"/>
                </a:lnTo>
                <a:cubicBezTo>
                  <a:pt x="1664361" y="5593131"/>
                  <a:pt x="1661074" y="5564662"/>
                  <a:pt x="1658887" y="5538378"/>
                </a:cubicBezTo>
                <a:cubicBezTo>
                  <a:pt x="1656696" y="5512100"/>
                  <a:pt x="1653411" y="5485823"/>
                  <a:pt x="1649029" y="5459540"/>
                </a:cubicBezTo>
                <a:lnTo>
                  <a:pt x="1635892" y="5459540"/>
                </a:lnTo>
                <a:cubicBezTo>
                  <a:pt x="1635892" y="5442021"/>
                  <a:pt x="1631510" y="5409175"/>
                  <a:pt x="1622751" y="5360997"/>
                </a:cubicBezTo>
                <a:cubicBezTo>
                  <a:pt x="1613991" y="5312813"/>
                  <a:pt x="1605232" y="5261353"/>
                  <a:pt x="1596473" y="5206601"/>
                </a:cubicBezTo>
                <a:cubicBezTo>
                  <a:pt x="1587713" y="5151854"/>
                  <a:pt x="1575667" y="5102581"/>
                  <a:pt x="1560339" y="5058779"/>
                </a:cubicBezTo>
                <a:cubicBezTo>
                  <a:pt x="1545007" y="5014983"/>
                  <a:pt x="1530775" y="4988705"/>
                  <a:pt x="1517634" y="4979945"/>
                </a:cubicBezTo>
                <a:lnTo>
                  <a:pt x="1517634" y="4940526"/>
                </a:lnTo>
                <a:lnTo>
                  <a:pt x="1497924" y="4927385"/>
                </a:lnTo>
                <a:cubicBezTo>
                  <a:pt x="1489165" y="4914243"/>
                  <a:pt x="1483687" y="4901107"/>
                  <a:pt x="1481502" y="4887966"/>
                </a:cubicBezTo>
                <a:cubicBezTo>
                  <a:pt x="1479310" y="4874823"/>
                  <a:pt x="1471646" y="4868256"/>
                  <a:pt x="1458505" y="4868256"/>
                </a:cubicBezTo>
                <a:lnTo>
                  <a:pt x="1458505" y="4841978"/>
                </a:lnTo>
                <a:lnTo>
                  <a:pt x="1445364" y="4841978"/>
                </a:lnTo>
                <a:lnTo>
                  <a:pt x="1445364" y="4815695"/>
                </a:lnTo>
                <a:lnTo>
                  <a:pt x="1432227" y="4815695"/>
                </a:lnTo>
                <a:lnTo>
                  <a:pt x="1432227" y="4789416"/>
                </a:lnTo>
                <a:lnTo>
                  <a:pt x="1419086" y="4789416"/>
                </a:lnTo>
                <a:lnTo>
                  <a:pt x="1419086" y="4756571"/>
                </a:lnTo>
                <a:cubicBezTo>
                  <a:pt x="1397185" y="4734670"/>
                  <a:pt x="1373098" y="4699628"/>
                  <a:pt x="1346816" y="4651449"/>
                </a:cubicBezTo>
                <a:cubicBezTo>
                  <a:pt x="1320538" y="4603270"/>
                  <a:pt x="1289878" y="4557283"/>
                  <a:pt x="1254840" y="4513486"/>
                </a:cubicBezTo>
                <a:lnTo>
                  <a:pt x="1228562" y="4513486"/>
                </a:lnTo>
                <a:cubicBezTo>
                  <a:pt x="1228562" y="4495963"/>
                  <a:pt x="1213230" y="4486108"/>
                  <a:pt x="1182574" y="4483922"/>
                </a:cubicBezTo>
                <a:cubicBezTo>
                  <a:pt x="1151915" y="4481731"/>
                  <a:pt x="1125633" y="4478445"/>
                  <a:pt x="1103737" y="4474067"/>
                </a:cubicBezTo>
                <a:lnTo>
                  <a:pt x="1103737" y="4460926"/>
                </a:lnTo>
                <a:lnTo>
                  <a:pt x="1064317" y="4460926"/>
                </a:lnTo>
                <a:cubicBezTo>
                  <a:pt x="1059935" y="4460926"/>
                  <a:pt x="1058839" y="4458735"/>
                  <a:pt x="1061030" y="4454358"/>
                </a:cubicBezTo>
                <a:cubicBezTo>
                  <a:pt x="1063222" y="4449976"/>
                  <a:pt x="1053366" y="4445593"/>
                  <a:pt x="1031466" y="4441216"/>
                </a:cubicBezTo>
                <a:lnTo>
                  <a:pt x="1031466" y="4414938"/>
                </a:lnTo>
                <a:cubicBezTo>
                  <a:pt x="1009566" y="4406179"/>
                  <a:pt x="998615" y="4399605"/>
                  <a:pt x="998615" y="4395229"/>
                </a:cubicBezTo>
                <a:cubicBezTo>
                  <a:pt x="998615" y="4390847"/>
                  <a:pt x="992046" y="4384278"/>
                  <a:pt x="978904" y="4375519"/>
                </a:cubicBezTo>
                <a:lnTo>
                  <a:pt x="978904" y="4362378"/>
                </a:lnTo>
                <a:lnTo>
                  <a:pt x="952627" y="4362378"/>
                </a:lnTo>
                <a:lnTo>
                  <a:pt x="952627" y="4336100"/>
                </a:lnTo>
                <a:lnTo>
                  <a:pt x="939486" y="4336100"/>
                </a:lnTo>
                <a:cubicBezTo>
                  <a:pt x="926350" y="4327340"/>
                  <a:pt x="912112" y="4317485"/>
                  <a:pt x="896784" y="4306535"/>
                </a:cubicBezTo>
                <a:cubicBezTo>
                  <a:pt x="881453" y="4295585"/>
                  <a:pt x="867220" y="4285730"/>
                  <a:pt x="854079" y="4276971"/>
                </a:cubicBezTo>
                <a:lnTo>
                  <a:pt x="854079" y="4263830"/>
                </a:lnTo>
                <a:lnTo>
                  <a:pt x="755531" y="4263830"/>
                </a:lnTo>
                <a:cubicBezTo>
                  <a:pt x="746771" y="4272588"/>
                  <a:pt x="733629" y="4276971"/>
                  <a:pt x="716112" y="4276971"/>
                </a:cubicBezTo>
                <a:cubicBezTo>
                  <a:pt x="663555" y="4276971"/>
                  <a:pt x="623040" y="4266021"/>
                  <a:pt x="594572" y="4244120"/>
                </a:cubicBezTo>
                <a:cubicBezTo>
                  <a:pt x="566103" y="4222219"/>
                  <a:pt x="547488" y="4202514"/>
                  <a:pt x="538725" y="4184990"/>
                </a:cubicBezTo>
                <a:lnTo>
                  <a:pt x="512447" y="4184990"/>
                </a:lnTo>
                <a:lnTo>
                  <a:pt x="512447" y="4165281"/>
                </a:lnTo>
                <a:cubicBezTo>
                  <a:pt x="473027" y="4147763"/>
                  <a:pt x="454413" y="4132435"/>
                  <a:pt x="456605" y="4119294"/>
                </a:cubicBezTo>
                <a:cubicBezTo>
                  <a:pt x="458795" y="4106152"/>
                  <a:pt x="444558" y="4082065"/>
                  <a:pt x="413899" y="4047023"/>
                </a:cubicBezTo>
                <a:lnTo>
                  <a:pt x="400761" y="4014177"/>
                </a:lnTo>
                <a:lnTo>
                  <a:pt x="374479" y="4014177"/>
                </a:lnTo>
                <a:cubicBezTo>
                  <a:pt x="365720" y="3992277"/>
                  <a:pt x="349296" y="3981325"/>
                  <a:pt x="325205" y="3981325"/>
                </a:cubicBezTo>
                <a:cubicBezTo>
                  <a:pt x="301117" y="3981325"/>
                  <a:pt x="289072" y="3970375"/>
                  <a:pt x="289072" y="3948480"/>
                </a:cubicBezTo>
                <a:lnTo>
                  <a:pt x="262794" y="3948480"/>
                </a:lnTo>
                <a:cubicBezTo>
                  <a:pt x="254035" y="3939720"/>
                  <a:pt x="247462" y="3930956"/>
                  <a:pt x="243084" y="3922196"/>
                </a:cubicBezTo>
                <a:cubicBezTo>
                  <a:pt x="238703" y="3913438"/>
                  <a:pt x="232134" y="3904679"/>
                  <a:pt x="223375" y="3895919"/>
                </a:cubicBezTo>
                <a:lnTo>
                  <a:pt x="210234" y="3895919"/>
                </a:lnTo>
                <a:lnTo>
                  <a:pt x="210234" y="3869641"/>
                </a:lnTo>
                <a:cubicBezTo>
                  <a:pt x="205856" y="3869641"/>
                  <a:pt x="191619" y="3852117"/>
                  <a:pt x="167533" y="3817081"/>
                </a:cubicBezTo>
                <a:cubicBezTo>
                  <a:pt x="143440" y="3782043"/>
                  <a:pt x="120445" y="3753574"/>
                  <a:pt x="98548" y="3731673"/>
                </a:cubicBezTo>
                <a:lnTo>
                  <a:pt x="98548" y="3711964"/>
                </a:lnTo>
                <a:cubicBezTo>
                  <a:pt x="63507" y="3681304"/>
                  <a:pt x="48179" y="3655026"/>
                  <a:pt x="52557" y="3633125"/>
                </a:cubicBezTo>
                <a:cubicBezTo>
                  <a:pt x="56938" y="3611225"/>
                  <a:pt x="54748" y="3582756"/>
                  <a:pt x="45988" y="3547718"/>
                </a:cubicBezTo>
                <a:lnTo>
                  <a:pt x="32847" y="3547718"/>
                </a:lnTo>
                <a:lnTo>
                  <a:pt x="32847" y="3495158"/>
                </a:lnTo>
                <a:lnTo>
                  <a:pt x="19710" y="3495158"/>
                </a:lnTo>
                <a:lnTo>
                  <a:pt x="13137" y="3278351"/>
                </a:lnTo>
                <a:cubicBezTo>
                  <a:pt x="4378" y="3278351"/>
                  <a:pt x="0" y="3271783"/>
                  <a:pt x="0" y="3258641"/>
                </a:cubicBezTo>
                <a:lnTo>
                  <a:pt x="13137" y="3258641"/>
                </a:lnTo>
                <a:lnTo>
                  <a:pt x="19710" y="3166667"/>
                </a:lnTo>
                <a:cubicBezTo>
                  <a:pt x="28469" y="3166667"/>
                  <a:pt x="37229" y="3162285"/>
                  <a:pt x="45988" y="3153526"/>
                </a:cubicBezTo>
                <a:lnTo>
                  <a:pt x="45988" y="3120679"/>
                </a:lnTo>
                <a:cubicBezTo>
                  <a:pt x="67889" y="3111919"/>
                  <a:pt x="81026" y="3092210"/>
                  <a:pt x="85407" y="3061550"/>
                </a:cubicBezTo>
                <a:cubicBezTo>
                  <a:pt x="89789" y="3030890"/>
                  <a:pt x="94167" y="3004612"/>
                  <a:pt x="98548" y="2982711"/>
                </a:cubicBezTo>
                <a:lnTo>
                  <a:pt x="111686" y="2982711"/>
                </a:lnTo>
                <a:lnTo>
                  <a:pt x="111686" y="2956433"/>
                </a:lnTo>
                <a:lnTo>
                  <a:pt x="137964" y="2943292"/>
                </a:lnTo>
                <a:cubicBezTo>
                  <a:pt x="137964" y="2921392"/>
                  <a:pt x="141250" y="2907160"/>
                  <a:pt x="147823" y="2900586"/>
                </a:cubicBezTo>
                <a:cubicBezTo>
                  <a:pt x="154392" y="2894018"/>
                  <a:pt x="166437" y="2881972"/>
                  <a:pt x="183956" y="2864454"/>
                </a:cubicBezTo>
                <a:lnTo>
                  <a:pt x="183956" y="2838175"/>
                </a:lnTo>
                <a:cubicBezTo>
                  <a:pt x="192715" y="2829416"/>
                  <a:pt x="203665" y="2825034"/>
                  <a:pt x="216802" y="2825034"/>
                </a:cubicBezTo>
                <a:cubicBezTo>
                  <a:pt x="229943" y="2825034"/>
                  <a:pt x="240894" y="2822843"/>
                  <a:pt x="249653" y="2818466"/>
                </a:cubicBezTo>
                <a:cubicBezTo>
                  <a:pt x="275931" y="2770287"/>
                  <a:pt x="312069" y="2733059"/>
                  <a:pt x="358055" y="2706776"/>
                </a:cubicBezTo>
                <a:cubicBezTo>
                  <a:pt x="404043" y="2680498"/>
                  <a:pt x="452222" y="2654220"/>
                  <a:pt x="502591" y="2627938"/>
                </a:cubicBezTo>
                <a:cubicBezTo>
                  <a:pt x="552961" y="2601660"/>
                  <a:pt x="601140" y="2572095"/>
                  <a:pt x="647127" y="2539244"/>
                </a:cubicBezTo>
                <a:cubicBezTo>
                  <a:pt x="693120" y="2506397"/>
                  <a:pt x="731444" y="2459315"/>
                  <a:pt x="762103" y="2397995"/>
                </a:cubicBezTo>
                <a:lnTo>
                  <a:pt x="762103" y="2365144"/>
                </a:lnTo>
                <a:cubicBezTo>
                  <a:pt x="784000" y="2356385"/>
                  <a:pt x="796045" y="2338866"/>
                  <a:pt x="798237" y="2312588"/>
                </a:cubicBezTo>
                <a:cubicBezTo>
                  <a:pt x="800428" y="2286306"/>
                  <a:pt x="801519" y="2262218"/>
                  <a:pt x="801519" y="2240318"/>
                </a:cubicBezTo>
                <a:lnTo>
                  <a:pt x="814660" y="2240318"/>
                </a:lnTo>
                <a:cubicBezTo>
                  <a:pt x="819041" y="2231558"/>
                  <a:pt x="821232" y="2222799"/>
                  <a:pt x="821232" y="2214040"/>
                </a:cubicBezTo>
                <a:cubicBezTo>
                  <a:pt x="821232" y="2205280"/>
                  <a:pt x="823419" y="2196521"/>
                  <a:pt x="827801" y="2187761"/>
                </a:cubicBezTo>
                <a:lnTo>
                  <a:pt x="840938" y="2187761"/>
                </a:lnTo>
                <a:lnTo>
                  <a:pt x="840938" y="2161479"/>
                </a:lnTo>
                <a:lnTo>
                  <a:pt x="854079" y="2161479"/>
                </a:lnTo>
                <a:lnTo>
                  <a:pt x="854079" y="2135201"/>
                </a:lnTo>
                <a:lnTo>
                  <a:pt x="867220" y="2135201"/>
                </a:lnTo>
                <a:lnTo>
                  <a:pt x="867220" y="2095782"/>
                </a:lnTo>
                <a:lnTo>
                  <a:pt x="880358" y="2095782"/>
                </a:lnTo>
                <a:lnTo>
                  <a:pt x="880358" y="2076072"/>
                </a:lnTo>
                <a:lnTo>
                  <a:pt x="893498" y="2076072"/>
                </a:lnTo>
                <a:lnTo>
                  <a:pt x="893498" y="2010375"/>
                </a:lnTo>
                <a:lnTo>
                  <a:pt x="906640" y="2010375"/>
                </a:lnTo>
                <a:cubicBezTo>
                  <a:pt x="897880" y="1984093"/>
                  <a:pt x="893498" y="1962196"/>
                  <a:pt x="893498" y="1944673"/>
                </a:cubicBezTo>
                <a:lnTo>
                  <a:pt x="906640" y="1944673"/>
                </a:lnTo>
                <a:lnTo>
                  <a:pt x="906640" y="1793569"/>
                </a:lnTo>
                <a:lnTo>
                  <a:pt x="893498" y="1793569"/>
                </a:lnTo>
                <a:lnTo>
                  <a:pt x="893498" y="1734440"/>
                </a:lnTo>
                <a:cubicBezTo>
                  <a:pt x="884740" y="1725680"/>
                  <a:pt x="880358" y="1716921"/>
                  <a:pt x="880358" y="1708162"/>
                </a:cubicBezTo>
                <a:lnTo>
                  <a:pt x="893498" y="1708162"/>
                </a:lnTo>
                <a:lnTo>
                  <a:pt x="893498" y="1649033"/>
                </a:lnTo>
                <a:cubicBezTo>
                  <a:pt x="893498" y="1640273"/>
                  <a:pt x="895689" y="1638083"/>
                  <a:pt x="900067" y="1642464"/>
                </a:cubicBezTo>
                <a:cubicBezTo>
                  <a:pt x="904450" y="1646842"/>
                  <a:pt x="906640" y="1644651"/>
                  <a:pt x="906640" y="1635892"/>
                </a:cubicBezTo>
                <a:lnTo>
                  <a:pt x="893498" y="1622755"/>
                </a:lnTo>
                <a:lnTo>
                  <a:pt x="906640" y="1622755"/>
                </a:lnTo>
                <a:lnTo>
                  <a:pt x="913208" y="1543916"/>
                </a:lnTo>
                <a:lnTo>
                  <a:pt x="926350" y="1543916"/>
                </a:lnTo>
                <a:lnTo>
                  <a:pt x="926350" y="1517634"/>
                </a:lnTo>
                <a:lnTo>
                  <a:pt x="939486" y="1517634"/>
                </a:lnTo>
                <a:lnTo>
                  <a:pt x="939486" y="1497924"/>
                </a:lnTo>
                <a:cubicBezTo>
                  <a:pt x="957009" y="1489165"/>
                  <a:pt x="965769" y="1484787"/>
                  <a:pt x="965769" y="1484787"/>
                </a:cubicBezTo>
                <a:lnTo>
                  <a:pt x="965769" y="1346820"/>
                </a:lnTo>
                <a:lnTo>
                  <a:pt x="992046" y="1241703"/>
                </a:lnTo>
                <a:lnTo>
                  <a:pt x="1005189" y="1241703"/>
                </a:lnTo>
                <a:lnTo>
                  <a:pt x="1005189" y="1346820"/>
                </a:lnTo>
                <a:lnTo>
                  <a:pt x="1018325" y="1346820"/>
                </a:lnTo>
                <a:cubicBezTo>
                  <a:pt x="1018325" y="1351197"/>
                  <a:pt x="1012851" y="1368720"/>
                  <a:pt x="1001901" y="1399376"/>
                </a:cubicBezTo>
                <a:cubicBezTo>
                  <a:pt x="990951" y="1430036"/>
                  <a:pt x="985479" y="1458505"/>
                  <a:pt x="985479" y="1484787"/>
                </a:cubicBezTo>
                <a:cubicBezTo>
                  <a:pt x="985479" y="1502306"/>
                  <a:pt x="987670" y="1513256"/>
                  <a:pt x="992046" y="1517634"/>
                </a:cubicBezTo>
                <a:lnTo>
                  <a:pt x="1005189" y="1517634"/>
                </a:lnTo>
                <a:lnTo>
                  <a:pt x="1005189" y="1570194"/>
                </a:lnTo>
                <a:lnTo>
                  <a:pt x="1018325" y="1570194"/>
                </a:lnTo>
                <a:lnTo>
                  <a:pt x="1018325" y="1695021"/>
                </a:lnTo>
                <a:cubicBezTo>
                  <a:pt x="1018325" y="1703780"/>
                  <a:pt x="1020515" y="1705971"/>
                  <a:pt x="1024893" y="1701589"/>
                </a:cubicBezTo>
                <a:cubicBezTo>
                  <a:pt x="1029276" y="1697211"/>
                  <a:pt x="1031466" y="1699402"/>
                  <a:pt x="1031466" y="1708162"/>
                </a:cubicBezTo>
                <a:lnTo>
                  <a:pt x="1018325" y="1708162"/>
                </a:lnTo>
                <a:lnTo>
                  <a:pt x="1018325" y="1787000"/>
                </a:lnTo>
                <a:lnTo>
                  <a:pt x="1005189" y="1787000"/>
                </a:lnTo>
                <a:lnTo>
                  <a:pt x="1005189" y="1832988"/>
                </a:lnTo>
                <a:lnTo>
                  <a:pt x="992046" y="1832988"/>
                </a:lnTo>
                <a:lnTo>
                  <a:pt x="992046" y="2108923"/>
                </a:lnTo>
                <a:lnTo>
                  <a:pt x="1005189" y="2108923"/>
                </a:lnTo>
                <a:lnTo>
                  <a:pt x="1005189" y="2187761"/>
                </a:lnTo>
                <a:lnTo>
                  <a:pt x="1018325" y="2187761"/>
                </a:lnTo>
                <a:lnTo>
                  <a:pt x="1018325" y="2214040"/>
                </a:lnTo>
                <a:lnTo>
                  <a:pt x="1031466" y="2214040"/>
                </a:lnTo>
                <a:lnTo>
                  <a:pt x="1018325" y="2246886"/>
                </a:lnTo>
                <a:lnTo>
                  <a:pt x="1031466" y="2246886"/>
                </a:lnTo>
                <a:cubicBezTo>
                  <a:pt x="1031466" y="2255650"/>
                  <a:pt x="1027085" y="2273169"/>
                  <a:pt x="1018325" y="2299447"/>
                </a:cubicBezTo>
                <a:cubicBezTo>
                  <a:pt x="1009566" y="2325725"/>
                  <a:pt x="1005189" y="2343248"/>
                  <a:pt x="1005189" y="2352007"/>
                </a:cubicBezTo>
                <a:cubicBezTo>
                  <a:pt x="1005189" y="2373904"/>
                  <a:pt x="1013947" y="2404563"/>
                  <a:pt x="1031466" y="2443983"/>
                </a:cubicBezTo>
                <a:cubicBezTo>
                  <a:pt x="1048985" y="2483402"/>
                  <a:pt x="1064317" y="2507493"/>
                  <a:pt x="1077453" y="2516253"/>
                </a:cubicBezTo>
                <a:lnTo>
                  <a:pt x="1215421" y="2516253"/>
                </a:lnTo>
                <a:cubicBezTo>
                  <a:pt x="1224180" y="2525012"/>
                  <a:pt x="1239512" y="2529394"/>
                  <a:pt x="1261409" y="2529394"/>
                </a:cubicBezTo>
                <a:cubicBezTo>
                  <a:pt x="1287691" y="2529394"/>
                  <a:pt x="1319442" y="2525012"/>
                  <a:pt x="1356670" y="2516253"/>
                </a:cubicBezTo>
                <a:cubicBezTo>
                  <a:pt x="1393903" y="2507493"/>
                  <a:pt x="1423468" y="2503112"/>
                  <a:pt x="1445364" y="2503112"/>
                </a:cubicBezTo>
                <a:cubicBezTo>
                  <a:pt x="1454122" y="2525012"/>
                  <a:pt x="1472741" y="2540340"/>
                  <a:pt x="1501210" y="2549099"/>
                </a:cubicBezTo>
                <a:cubicBezTo>
                  <a:pt x="1529679" y="2557863"/>
                  <a:pt x="1543911" y="2571000"/>
                  <a:pt x="1543911" y="2588519"/>
                </a:cubicBezTo>
                <a:lnTo>
                  <a:pt x="1570194" y="2588519"/>
                </a:lnTo>
                <a:cubicBezTo>
                  <a:pt x="1592091" y="2610419"/>
                  <a:pt x="1603041" y="2620273"/>
                  <a:pt x="1603041" y="2618083"/>
                </a:cubicBezTo>
                <a:cubicBezTo>
                  <a:pt x="1603041" y="2615892"/>
                  <a:pt x="1613991" y="2619179"/>
                  <a:pt x="1635892" y="2627938"/>
                </a:cubicBezTo>
                <a:lnTo>
                  <a:pt x="1635892" y="2641079"/>
                </a:lnTo>
                <a:lnTo>
                  <a:pt x="1655601" y="2641079"/>
                </a:lnTo>
                <a:lnTo>
                  <a:pt x="1655601" y="2654220"/>
                </a:lnTo>
                <a:lnTo>
                  <a:pt x="1681880" y="2654220"/>
                </a:lnTo>
                <a:lnTo>
                  <a:pt x="1681880" y="2667357"/>
                </a:lnTo>
                <a:cubicBezTo>
                  <a:pt x="1690639" y="2667357"/>
                  <a:pt x="1703780" y="2671739"/>
                  <a:pt x="1721299" y="2680498"/>
                </a:cubicBezTo>
                <a:lnTo>
                  <a:pt x="1721299" y="2667357"/>
                </a:lnTo>
                <a:lnTo>
                  <a:pt x="1734440" y="2667357"/>
                </a:lnTo>
                <a:lnTo>
                  <a:pt x="1734440" y="2654220"/>
                </a:lnTo>
                <a:lnTo>
                  <a:pt x="1721299" y="2654220"/>
                </a:lnTo>
                <a:cubicBezTo>
                  <a:pt x="1712539" y="2632320"/>
                  <a:pt x="1703780" y="2615892"/>
                  <a:pt x="1695021" y="2604947"/>
                </a:cubicBezTo>
                <a:cubicBezTo>
                  <a:pt x="1686261" y="2593995"/>
                  <a:pt x="1677502" y="2579759"/>
                  <a:pt x="1668742" y="2562240"/>
                </a:cubicBezTo>
                <a:lnTo>
                  <a:pt x="1668742" y="2535962"/>
                </a:lnTo>
                <a:cubicBezTo>
                  <a:pt x="1664361" y="2535962"/>
                  <a:pt x="1661074" y="2534866"/>
                  <a:pt x="1658887" y="2532676"/>
                </a:cubicBezTo>
                <a:cubicBezTo>
                  <a:pt x="1656696" y="2530485"/>
                  <a:pt x="1653411" y="2529394"/>
                  <a:pt x="1649029" y="2529394"/>
                </a:cubicBezTo>
                <a:lnTo>
                  <a:pt x="1649029" y="2503112"/>
                </a:lnTo>
                <a:lnTo>
                  <a:pt x="1635892" y="2503112"/>
                </a:lnTo>
                <a:cubicBezTo>
                  <a:pt x="1631510" y="2494352"/>
                  <a:pt x="1629323" y="2479024"/>
                  <a:pt x="1629323" y="2457124"/>
                </a:cubicBezTo>
                <a:cubicBezTo>
                  <a:pt x="1629323" y="2400186"/>
                  <a:pt x="1634796" y="2361862"/>
                  <a:pt x="1645746" y="2342153"/>
                </a:cubicBezTo>
                <a:cubicBezTo>
                  <a:pt x="1656696" y="2322443"/>
                  <a:pt x="1673120" y="2308206"/>
                  <a:pt x="1695021" y="2299447"/>
                </a:cubicBezTo>
                <a:lnTo>
                  <a:pt x="1695021" y="2246886"/>
                </a:lnTo>
                <a:cubicBezTo>
                  <a:pt x="1699398" y="2238127"/>
                  <a:pt x="1701589" y="2228272"/>
                  <a:pt x="1701589" y="2217321"/>
                </a:cubicBezTo>
                <a:cubicBezTo>
                  <a:pt x="1701589" y="2206376"/>
                  <a:pt x="1703780" y="2196521"/>
                  <a:pt x="1708158" y="2187761"/>
                </a:cubicBezTo>
                <a:cubicBezTo>
                  <a:pt x="1703780" y="2178998"/>
                  <a:pt x="1697212" y="2166957"/>
                  <a:pt x="1688448" y="2151624"/>
                </a:cubicBezTo>
                <a:cubicBezTo>
                  <a:pt x="1679689" y="2136297"/>
                  <a:pt x="1675311" y="2117682"/>
                  <a:pt x="1675311" y="2095782"/>
                </a:cubicBezTo>
                <a:cubicBezTo>
                  <a:pt x="1675311" y="2091400"/>
                  <a:pt x="1676406" y="2088118"/>
                  <a:pt x="1678593" y="2085926"/>
                </a:cubicBezTo>
                <a:cubicBezTo>
                  <a:pt x="1680784" y="2083736"/>
                  <a:pt x="1681880" y="2080454"/>
                  <a:pt x="1681880" y="2076072"/>
                </a:cubicBezTo>
                <a:lnTo>
                  <a:pt x="1695021" y="2076072"/>
                </a:lnTo>
                <a:lnTo>
                  <a:pt x="1695021" y="2023512"/>
                </a:lnTo>
                <a:lnTo>
                  <a:pt x="1708158" y="2023512"/>
                </a:lnTo>
                <a:lnTo>
                  <a:pt x="1708158" y="1970955"/>
                </a:lnTo>
                <a:cubicBezTo>
                  <a:pt x="1725681" y="1962196"/>
                  <a:pt x="1738817" y="1953437"/>
                  <a:pt x="1747576" y="1944673"/>
                </a:cubicBezTo>
                <a:lnTo>
                  <a:pt x="1747576" y="1911827"/>
                </a:lnTo>
                <a:cubicBezTo>
                  <a:pt x="1756340" y="1903067"/>
                  <a:pt x="1765095" y="1898684"/>
                  <a:pt x="1773859" y="1898684"/>
                </a:cubicBezTo>
                <a:lnTo>
                  <a:pt x="1773859" y="1872407"/>
                </a:lnTo>
                <a:cubicBezTo>
                  <a:pt x="1804514" y="1859265"/>
                  <a:pt x="1819847" y="1832988"/>
                  <a:pt x="1819847" y="1793569"/>
                </a:cubicBezTo>
                <a:lnTo>
                  <a:pt x="1832983" y="1793569"/>
                </a:lnTo>
                <a:lnTo>
                  <a:pt x="1832983" y="1721299"/>
                </a:lnTo>
                <a:cubicBezTo>
                  <a:pt x="1894303" y="1515447"/>
                  <a:pt x="2012561" y="1377480"/>
                  <a:pt x="2187756" y="1307400"/>
                </a:cubicBezTo>
                <a:lnTo>
                  <a:pt x="2187756" y="1294259"/>
                </a:lnTo>
                <a:lnTo>
                  <a:pt x="2240318" y="1294259"/>
                </a:lnTo>
                <a:lnTo>
                  <a:pt x="2260027" y="1254840"/>
                </a:lnTo>
                <a:lnTo>
                  <a:pt x="2273164" y="1254840"/>
                </a:lnTo>
                <a:cubicBezTo>
                  <a:pt x="2281923" y="1241703"/>
                  <a:pt x="2287401" y="1223089"/>
                  <a:pt x="2289591" y="1198997"/>
                </a:cubicBezTo>
                <a:cubicBezTo>
                  <a:pt x="2291778" y="1174906"/>
                  <a:pt x="2296160" y="1150818"/>
                  <a:pt x="2302728" y="1126727"/>
                </a:cubicBezTo>
                <a:cubicBezTo>
                  <a:pt x="2309301" y="1102641"/>
                  <a:pt x="2319156" y="1082931"/>
                  <a:pt x="2332292" y="1067598"/>
                </a:cubicBezTo>
                <a:cubicBezTo>
                  <a:pt x="2345435" y="1052270"/>
                  <a:pt x="2367335" y="1044607"/>
                  <a:pt x="2397995" y="1044607"/>
                </a:cubicBezTo>
                <a:cubicBezTo>
                  <a:pt x="2419890" y="1044607"/>
                  <a:pt x="2441792" y="1051175"/>
                  <a:pt x="2463692" y="1064316"/>
                </a:cubicBezTo>
                <a:cubicBezTo>
                  <a:pt x="2485593" y="1077453"/>
                  <a:pt x="2507488" y="1086217"/>
                  <a:pt x="2529390" y="1090594"/>
                </a:cubicBezTo>
                <a:lnTo>
                  <a:pt x="2575378" y="1090594"/>
                </a:lnTo>
                <a:cubicBezTo>
                  <a:pt x="2584136" y="1077453"/>
                  <a:pt x="2596182" y="1067598"/>
                  <a:pt x="2611514" y="1061029"/>
                </a:cubicBezTo>
                <a:cubicBezTo>
                  <a:pt x="2626842" y="1054462"/>
                  <a:pt x="2645457" y="1040225"/>
                  <a:pt x="2667357" y="1018328"/>
                </a:cubicBezTo>
                <a:lnTo>
                  <a:pt x="2687067" y="1018328"/>
                </a:lnTo>
                <a:cubicBezTo>
                  <a:pt x="2708967" y="996428"/>
                  <a:pt x="2729772" y="972337"/>
                  <a:pt x="2749477" y="946058"/>
                </a:cubicBezTo>
                <a:cubicBezTo>
                  <a:pt x="2769187" y="919780"/>
                  <a:pt x="2796560" y="906639"/>
                  <a:pt x="2831603" y="906639"/>
                </a:cubicBezTo>
                <a:lnTo>
                  <a:pt x="2831603" y="893498"/>
                </a:lnTo>
                <a:cubicBezTo>
                  <a:pt x="2866639" y="897880"/>
                  <a:pt x="2902777" y="901166"/>
                  <a:pt x="2940005" y="903352"/>
                </a:cubicBezTo>
                <a:cubicBezTo>
                  <a:pt x="2977234" y="905543"/>
                  <a:pt x="3015558" y="908830"/>
                  <a:pt x="3054977" y="913208"/>
                </a:cubicBezTo>
                <a:lnTo>
                  <a:pt x="3054977" y="893498"/>
                </a:lnTo>
                <a:lnTo>
                  <a:pt x="3166666" y="893498"/>
                </a:lnTo>
                <a:lnTo>
                  <a:pt x="3166666" y="880361"/>
                </a:lnTo>
                <a:lnTo>
                  <a:pt x="3206086" y="880361"/>
                </a:lnTo>
                <a:lnTo>
                  <a:pt x="3206086" y="867220"/>
                </a:lnTo>
                <a:lnTo>
                  <a:pt x="3232364" y="867220"/>
                </a:lnTo>
                <a:lnTo>
                  <a:pt x="3232364" y="854079"/>
                </a:lnTo>
                <a:cubicBezTo>
                  <a:pt x="3236741" y="854079"/>
                  <a:pt x="3242218" y="852988"/>
                  <a:pt x="3248787" y="850797"/>
                </a:cubicBezTo>
                <a:cubicBezTo>
                  <a:pt x="3255355" y="848605"/>
                  <a:pt x="3263024" y="847510"/>
                  <a:pt x="3271783" y="847510"/>
                </a:cubicBezTo>
                <a:close/>
                <a:moveTo>
                  <a:pt x="906640" y="0"/>
                </a:moveTo>
                <a:lnTo>
                  <a:pt x="965769" y="0"/>
                </a:lnTo>
                <a:cubicBezTo>
                  <a:pt x="978904" y="21900"/>
                  <a:pt x="988761" y="37229"/>
                  <a:pt x="995333" y="45989"/>
                </a:cubicBezTo>
                <a:cubicBezTo>
                  <a:pt x="1001901" y="54751"/>
                  <a:pt x="1005189" y="81029"/>
                  <a:pt x="1005189" y="124826"/>
                </a:cubicBezTo>
                <a:lnTo>
                  <a:pt x="1018325" y="124826"/>
                </a:lnTo>
                <a:lnTo>
                  <a:pt x="1018325" y="210237"/>
                </a:lnTo>
                <a:lnTo>
                  <a:pt x="1031466" y="210237"/>
                </a:lnTo>
                <a:lnTo>
                  <a:pt x="1031466" y="249657"/>
                </a:lnTo>
                <a:lnTo>
                  <a:pt x="1044608" y="249657"/>
                </a:lnTo>
                <a:lnTo>
                  <a:pt x="1044608" y="262795"/>
                </a:lnTo>
                <a:lnTo>
                  <a:pt x="1031466" y="262795"/>
                </a:lnTo>
                <a:cubicBezTo>
                  <a:pt x="1027085" y="293454"/>
                  <a:pt x="1023803" y="323020"/>
                  <a:pt x="1021610" y="351488"/>
                </a:cubicBezTo>
                <a:cubicBezTo>
                  <a:pt x="1019420" y="379957"/>
                  <a:pt x="1018325" y="409521"/>
                  <a:pt x="1018325" y="440180"/>
                </a:cubicBezTo>
                <a:lnTo>
                  <a:pt x="1031466" y="440180"/>
                </a:lnTo>
                <a:lnTo>
                  <a:pt x="1031466" y="499309"/>
                </a:lnTo>
                <a:cubicBezTo>
                  <a:pt x="1031466" y="503691"/>
                  <a:pt x="1033657" y="505878"/>
                  <a:pt x="1038034" y="505878"/>
                </a:cubicBezTo>
                <a:cubicBezTo>
                  <a:pt x="1038034" y="510260"/>
                  <a:pt x="1039129" y="512450"/>
                  <a:pt x="1041320" y="512450"/>
                </a:cubicBezTo>
                <a:cubicBezTo>
                  <a:pt x="1043513" y="512450"/>
                  <a:pt x="1044608" y="516828"/>
                  <a:pt x="1044608" y="525589"/>
                </a:cubicBezTo>
                <a:lnTo>
                  <a:pt x="1031466" y="525589"/>
                </a:lnTo>
                <a:lnTo>
                  <a:pt x="1031466" y="565007"/>
                </a:lnTo>
                <a:lnTo>
                  <a:pt x="1044608" y="565007"/>
                </a:lnTo>
                <a:lnTo>
                  <a:pt x="1044608" y="578148"/>
                </a:lnTo>
                <a:cubicBezTo>
                  <a:pt x="1035842" y="595667"/>
                  <a:pt x="1031466" y="606617"/>
                  <a:pt x="1031466" y="610996"/>
                </a:cubicBezTo>
                <a:lnTo>
                  <a:pt x="1044608" y="610996"/>
                </a:lnTo>
                <a:lnTo>
                  <a:pt x="1044608" y="650414"/>
                </a:lnTo>
                <a:lnTo>
                  <a:pt x="1031466" y="650414"/>
                </a:lnTo>
                <a:lnTo>
                  <a:pt x="1031466" y="663555"/>
                </a:lnTo>
                <a:lnTo>
                  <a:pt x="1044608" y="663555"/>
                </a:lnTo>
                <a:lnTo>
                  <a:pt x="1044608" y="978909"/>
                </a:lnTo>
                <a:cubicBezTo>
                  <a:pt x="1035842" y="1013947"/>
                  <a:pt x="1029276" y="1052272"/>
                  <a:pt x="1024893" y="1093882"/>
                </a:cubicBezTo>
                <a:cubicBezTo>
                  <a:pt x="1020515" y="1135491"/>
                  <a:pt x="1018325" y="1176002"/>
                  <a:pt x="1018325" y="1215421"/>
                </a:cubicBezTo>
                <a:lnTo>
                  <a:pt x="992046" y="1215421"/>
                </a:lnTo>
                <a:cubicBezTo>
                  <a:pt x="987670" y="1202284"/>
                  <a:pt x="985479" y="1188047"/>
                  <a:pt x="985479" y="1172720"/>
                </a:cubicBezTo>
                <a:cubicBezTo>
                  <a:pt x="985479" y="1157387"/>
                  <a:pt x="983288" y="1143155"/>
                  <a:pt x="978904" y="1130014"/>
                </a:cubicBezTo>
                <a:lnTo>
                  <a:pt x="992046" y="1130014"/>
                </a:lnTo>
                <a:lnTo>
                  <a:pt x="992046" y="1018328"/>
                </a:lnTo>
                <a:lnTo>
                  <a:pt x="978904" y="1018328"/>
                </a:lnTo>
                <a:cubicBezTo>
                  <a:pt x="983288" y="1009569"/>
                  <a:pt x="985479" y="1002997"/>
                  <a:pt x="985479" y="998619"/>
                </a:cubicBezTo>
                <a:cubicBezTo>
                  <a:pt x="985479" y="994238"/>
                  <a:pt x="987670" y="987668"/>
                  <a:pt x="992046" y="978909"/>
                </a:cubicBezTo>
                <a:lnTo>
                  <a:pt x="978904" y="978909"/>
                </a:lnTo>
                <a:lnTo>
                  <a:pt x="978904" y="939490"/>
                </a:lnTo>
                <a:lnTo>
                  <a:pt x="992046" y="939490"/>
                </a:lnTo>
                <a:lnTo>
                  <a:pt x="992046" y="788381"/>
                </a:lnTo>
                <a:lnTo>
                  <a:pt x="978904" y="788381"/>
                </a:lnTo>
                <a:lnTo>
                  <a:pt x="992046" y="729252"/>
                </a:lnTo>
                <a:lnTo>
                  <a:pt x="978904" y="729252"/>
                </a:lnTo>
                <a:lnTo>
                  <a:pt x="978904" y="610996"/>
                </a:lnTo>
                <a:lnTo>
                  <a:pt x="965769" y="610996"/>
                </a:lnTo>
                <a:lnTo>
                  <a:pt x="965769" y="486168"/>
                </a:lnTo>
                <a:lnTo>
                  <a:pt x="952627" y="486168"/>
                </a:lnTo>
                <a:lnTo>
                  <a:pt x="952627" y="387620"/>
                </a:lnTo>
                <a:lnTo>
                  <a:pt x="939486" y="387620"/>
                </a:lnTo>
                <a:lnTo>
                  <a:pt x="939486" y="361342"/>
                </a:lnTo>
                <a:lnTo>
                  <a:pt x="926350" y="361342"/>
                </a:lnTo>
                <a:cubicBezTo>
                  <a:pt x="921968" y="348202"/>
                  <a:pt x="918686" y="336161"/>
                  <a:pt x="916494" y="325210"/>
                </a:cubicBezTo>
                <a:cubicBezTo>
                  <a:pt x="914303" y="314259"/>
                  <a:pt x="911017" y="302213"/>
                  <a:pt x="906640" y="289072"/>
                </a:cubicBezTo>
                <a:lnTo>
                  <a:pt x="893498" y="289072"/>
                </a:lnTo>
                <a:cubicBezTo>
                  <a:pt x="893498" y="271553"/>
                  <a:pt x="894593" y="256225"/>
                  <a:pt x="896784" y="243084"/>
                </a:cubicBezTo>
                <a:cubicBezTo>
                  <a:pt x="898971" y="229947"/>
                  <a:pt x="902259" y="214615"/>
                  <a:pt x="906640" y="197096"/>
                </a:cubicBezTo>
                <a:lnTo>
                  <a:pt x="906640" y="111689"/>
                </a:lnTo>
                <a:lnTo>
                  <a:pt x="893498" y="111689"/>
                </a:lnTo>
                <a:cubicBezTo>
                  <a:pt x="893498" y="81029"/>
                  <a:pt x="897880" y="43801"/>
                  <a:pt x="906640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4914250" y="1601543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10" name="文字方塊 11"/>
          <p:cNvSpPr txBox="1"/>
          <p:nvPr/>
        </p:nvSpPr>
        <p:spPr>
          <a:xfrm>
            <a:off x="5897902" y="1728435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4914250" y="2720480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2" name="文字方塊 13"/>
          <p:cNvSpPr txBox="1"/>
          <p:nvPr/>
        </p:nvSpPr>
        <p:spPr>
          <a:xfrm>
            <a:off x="5897902" y="2847372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4914250" y="3869169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4" name="文字方塊 15"/>
          <p:cNvSpPr txBox="1"/>
          <p:nvPr/>
        </p:nvSpPr>
        <p:spPr>
          <a:xfrm>
            <a:off x="5897902" y="3996061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5" name="矩形 14"/>
          <p:cNvSpPr/>
          <p:nvPr/>
        </p:nvSpPr>
        <p:spPr>
          <a:xfrm>
            <a:off x="4914250" y="4988106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6" name="文字方塊 17"/>
          <p:cNvSpPr txBox="1"/>
          <p:nvPr/>
        </p:nvSpPr>
        <p:spPr>
          <a:xfrm>
            <a:off x="5897902" y="5114998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pPr/>
              <a:t>1</a:t>
            </a:fld>
            <a:endParaRPr lang="zh-TW" altLang="en-US"/>
          </a:p>
        </p:txBody>
      </p:sp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6" name="手繪多邊形 5"/>
          <p:cNvSpPr/>
          <p:nvPr/>
        </p:nvSpPr>
        <p:spPr>
          <a:xfrm rot="10800000">
            <a:off x="3243942" y="571499"/>
            <a:ext cx="5900058" cy="1905000"/>
          </a:xfrm>
          <a:custGeom>
            <a:avLst/>
            <a:gdLst>
              <a:gd name="connsiteX0" fmla="*/ 16329 w 5900058"/>
              <a:gd name="connsiteY0" fmla="*/ 0 h 1905000"/>
              <a:gd name="connsiteX1" fmla="*/ 4947558 w 5900058"/>
              <a:gd name="connsiteY1" fmla="*/ 0 h 1905000"/>
              <a:gd name="connsiteX2" fmla="*/ 5900058 w 5900058"/>
              <a:gd name="connsiteY2" fmla="*/ 952500 h 1905000"/>
              <a:gd name="connsiteX3" fmla="*/ 4947558 w 5900058"/>
              <a:gd name="connsiteY3" fmla="*/ 1905000 h 1905000"/>
              <a:gd name="connsiteX4" fmla="*/ 16329 w 5900058"/>
              <a:gd name="connsiteY4" fmla="*/ 1905000 h 1905000"/>
              <a:gd name="connsiteX5" fmla="*/ 0 w 5900058"/>
              <a:gd name="connsiteY5" fmla="*/ 1904176 h 1905000"/>
              <a:gd name="connsiteX6" fmla="*/ 0 w 5900058"/>
              <a:gd name="connsiteY6" fmla="*/ 825 h 1905000"/>
              <a:gd name="connsiteX7" fmla="*/ 16329 w 5900058"/>
              <a:gd name="connsiteY7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0058" h="1905000">
                <a:moveTo>
                  <a:pt x="16329" y="0"/>
                </a:moveTo>
                <a:lnTo>
                  <a:pt x="4947558" y="0"/>
                </a:lnTo>
                <a:cubicBezTo>
                  <a:pt x="5473609" y="0"/>
                  <a:pt x="5900058" y="426449"/>
                  <a:pt x="5900058" y="952500"/>
                </a:cubicBezTo>
                <a:cubicBezTo>
                  <a:pt x="5900058" y="1478551"/>
                  <a:pt x="5473609" y="1905000"/>
                  <a:pt x="4947558" y="1905000"/>
                </a:cubicBezTo>
                <a:lnTo>
                  <a:pt x="16329" y="1905000"/>
                </a:lnTo>
                <a:lnTo>
                  <a:pt x="0" y="1904176"/>
                </a:lnTo>
                <a:lnTo>
                  <a:pt x="0" y="825"/>
                </a:lnTo>
                <a:lnTo>
                  <a:pt x="16329" y="0"/>
                </a:lnTo>
                <a:close/>
              </a:path>
            </a:pathLst>
          </a:cu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800" dirty="0"/>
          </a:p>
        </p:txBody>
      </p:sp>
      <p:sp>
        <p:nvSpPr>
          <p:cNvPr id="7" name="文字方塊 6"/>
          <p:cNvSpPr txBox="1"/>
          <p:nvPr/>
        </p:nvSpPr>
        <p:spPr>
          <a:xfrm>
            <a:off x="5688413" y="1082748"/>
            <a:ext cx="31685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5400" dirty="0" smtClean="0">
                <a:solidFill>
                  <a:schemeClr val="bg1"/>
                </a:solidFill>
              </a:rPr>
              <a:t>獨家贊助</a:t>
            </a:r>
            <a:endParaRPr lang="zh-TW" altLang="en-US" sz="5400" dirty="0">
              <a:solidFill>
                <a:schemeClr val="bg1"/>
              </a:solidFill>
            </a:endParaRPr>
          </a:p>
        </p:txBody>
      </p:sp>
      <p:grpSp>
        <p:nvGrpSpPr>
          <p:cNvPr id="3" name="群組 2"/>
          <p:cNvGrpSpPr/>
          <p:nvPr/>
        </p:nvGrpSpPr>
        <p:grpSpPr>
          <a:xfrm>
            <a:off x="5151022" y="5563552"/>
            <a:ext cx="270707" cy="270707"/>
            <a:chOff x="5151022" y="5563552"/>
            <a:chExt cx="270707" cy="270707"/>
          </a:xfrm>
        </p:grpSpPr>
        <p:sp>
          <p:nvSpPr>
            <p:cNvPr id="26" name="橢圓 25"/>
            <p:cNvSpPr/>
            <p:nvPr/>
          </p:nvSpPr>
          <p:spPr>
            <a:xfrm>
              <a:off x="5151022" y="5563552"/>
              <a:ext cx="270707" cy="270707"/>
            </a:xfrm>
            <a:prstGeom prst="ellipse">
              <a:avLst/>
            </a:prstGeom>
            <a:solidFill>
              <a:srgbClr val="0144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solidFill>
                  <a:srgbClr val="01445E"/>
                </a:solidFill>
              </a:endParaRPr>
            </a:p>
          </p:txBody>
        </p:sp>
        <p:sp>
          <p:nvSpPr>
            <p:cNvPr id="27" name="Freeform 11"/>
            <p:cNvSpPr>
              <a:spLocks/>
            </p:cNvSpPr>
            <p:nvPr/>
          </p:nvSpPr>
          <p:spPr bwMode="auto">
            <a:xfrm>
              <a:off x="5211851" y="5630585"/>
              <a:ext cx="149048" cy="149048"/>
            </a:xfrm>
            <a:custGeom>
              <a:avLst/>
              <a:gdLst>
                <a:gd name="T0" fmla="*/ 0 w 4098"/>
                <a:gd name="T1" fmla="*/ 0 h 4098"/>
                <a:gd name="T2" fmla="*/ 4098 w 4098"/>
                <a:gd name="T3" fmla="*/ 1465 h 4098"/>
                <a:gd name="T4" fmla="*/ 2843 w 4098"/>
                <a:gd name="T5" fmla="*/ 2277 h 4098"/>
                <a:gd name="T6" fmla="*/ 3722 w 4098"/>
                <a:gd name="T7" fmla="*/ 3158 h 4098"/>
                <a:gd name="T8" fmla="*/ 3755 w 4098"/>
                <a:gd name="T9" fmla="*/ 3195 h 4098"/>
                <a:gd name="T10" fmla="*/ 3783 w 4098"/>
                <a:gd name="T11" fmla="*/ 3236 h 4098"/>
                <a:gd name="T12" fmla="*/ 3805 w 4098"/>
                <a:gd name="T13" fmla="*/ 3278 h 4098"/>
                <a:gd name="T14" fmla="*/ 3821 w 4098"/>
                <a:gd name="T15" fmla="*/ 3323 h 4098"/>
                <a:gd name="T16" fmla="*/ 3832 w 4098"/>
                <a:gd name="T17" fmla="*/ 3369 h 4098"/>
                <a:gd name="T18" fmla="*/ 3838 w 4098"/>
                <a:gd name="T19" fmla="*/ 3416 h 4098"/>
                <a:gd name="T20" fmla="*/ 3838 w 4098"/>
                <a:gd name="T21" fmla="*/ 3463 h 4098"/>
                <a:gd name="T22" fmla="*/ 3832 w 4098"/>
                <a:gd name="T23" fmla="*/ 3511 h 4098"/>
                <a:gd name="T24" fmla="*/ 3821 w 4098"/>
                <a:gd name="T25" fmla="*/ 3557 h 4098"/>
                <a:gd name="T26" fmla="*/ 3805 w 4098"/>
                <a:gd name="T27" fmla="*/ 3601 h 4098"/>
                <a:gd name="T28" fmla="*/ 3783 w 4098"/>
                <a:gd name="T29" fmla="*/ 3643 h 4098"/>
                <a:gd name="T30" fmla="*/ 3755 w 4098"/>
                <a:gd name="T31" fmla="*/ 3684 h 4098"/>
                <a:gd name="T32" fmla="*/ 3722 w 4098"/>
                <a:gd name="T33" fmla="*/ 3722 h 4098"/>
                <a:gd name="T34" fmla="*/ 3684 w 4098"/>
                <a:gd name="T35" fmla="*/ 3755 h 4098"/>
                <a:gd name="T36" fmla="*/ 3643 w 4098"/>
                <a:gd name="T37" fmla="*/ 3783 h 4098"/>
                <a:gd name="T38" fmla="*/ 3601 w 4098"/>
                <a:gd name="T39" fmla="*/ 3805 h 4098"/>
                <a:gd name="T40" fmla="*/ 3557 w 4098"/>
                <a:gd name="T41" fmla="*/ 3821 h 4098"/>
                <a:gd name="T42" fmla="*/ 3511 w 4098"/>
                <a:gd name="T43" fmla="*/ 3832 h 4098"/>
                <a:gd name="T44" fmla="*/ 3463 w 4098"/>
                <a:gd name="T45" fmla="*/ 3838 h 4098"/>
                <a:gd name="T46" fmla="*/ 3416 w 4098"/>
                <a:gd name="T47" fmla="*/ 3838 h 4098"/>
                <a:gd name="T48" fmla="*/ 3369 w 4098"/>
                <a:gd name="T49" fmla="*/ 3832 h 4098"/>
                <a:gd name="T50" fmla="*/ 3323 w 4098"/>
                <a:gd name="T51" fmla="*/ 3821 h 4098"/>
                <a:gd name="T52" fmla="*/ 3278 w 4098"/>
                <a:gd name="T53" fmla="*/ 3805 h 4098"/>
                <a:gd name="T54" fmla="*/ 3236 w 4098"/>
                <a:gd name="T55" fmla="*/ 3783 h 4098"/>
                <a:gd name="T56" fmla="*/ 3195 w 4098"/>
                <a:gd name="T57" fmla="*/ 3755 h 4098"/>
                <a:gd name="T58" fmla="*/ 3158 w 4098"/>
                <a:gd name="T59" fmla="*/ 3722 h 4098"/>
                <a:gd name="T60" fmla="*/ 2277 w 4098"/>
                <a:gd name="T61" fmla="*/ 2843 h 4098"/>
                <a:gd name="T62" fmla="*/ 1465 w 4098"/>
                <a:gd name="T63" fmla="*/ 4098 h 4098"/>
                <a:gd name="T64" fmla="*/ 0 w 4098"/>
                <a:gd name="T65" fmla="*/ 0 h 4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98" h="4098">
                  <a:moveTo>
                    <a:pt x="0" y="0"/>
                  </a:moveTo>
                  <a:lnTo>
                    <a:pt x="4098" y="1465"/>
                  </a:lnTo>
                  <a:lnTo>
                    <a:pt x="2843" y="2277"/>
                  </a:lnTo>
                  <a:lnTo>
                    <a:pt x="3722" y="3158"/>
                  </a:lnTo>
                  <a:lnTo>
                    <a:pt x="3755" y="3195"/>
                  </a:lnTo>
                  <a:lnTo>
                    <a:pt x="3783" y="3236"/>
                  </a:lnTo>
                  <a:lnTo>
                    <a:pt x="3805" y="3278"/>
                  </a:lnTo>
                  <a:lnTo>
                    <a:pt x="3821" y="3323"/>
                  </a:lnTo>
                  <a:lnTo>
                    <a:pt x="3832" y="3369"/>
                  </a:lnTo>
                  <a:lnTo>
                    <a:pt x="3838" y="3416"/>
                  </a:lnTo>
                  <a:lnTo>
                    <a:pt x="3838" y="3463"/>
                  </a:lnTo>
                  <a:lnTo>
                    <a:pt x="3832" y="3511"/>
                  </a:lnTo>
                  <a:lnTo>
                    <a:pt x="3821" y="3557"/>
                  </a:lnTo>
                  <a:lnTo>
                    <a:pt x="3805" y="3601"/>
                  </a:lnTo>
                  <a:lnTo>
                    <a:pt x="3783" y="3643"/>
                  </a:lnTo>
                  <a:lnTo>
                    <a:pt x="3755" y="3684"/>
                  </a:lnTo>
                  <a:lnTo>
                    <a:pt x="3722" y="3722"/>
                  </a:lnTo>
                  <a:lnTo>
                    <a:pt x="3684" y="3755"/>
                  </a:lnTo>
                  <a:lnTo>
                    <a:pt x="3643" y="3783"/>
                  </a:lnTo>
                  <a:lnTo>
                    <a:pt x="3601" y="3805"/>
                  </a:lnTo>
                  <a:lnTo>
                    <a:pt x="3557" y="3821"/>
                  </a:lnTo>
                  <a:lnTo>
                    <a:pt x="3511" y="3832"/>
                  </a:lnTo>
                  <a:lnTo>
                    <a:pt x="3463" y="3838"/>
                  </a:lnTo>
                  <a:lnTo>
                    <a:pt x="3416" y="3838"/>
                  </a:lnTo>
                  <a:lnTo>
                    <a:pt x="3369" y="3832"/>
                  </a:lnTo>
                  <a:lnTo>
                    <a:pt x="3323" y="3821"/>
                  </a:lnTo>
                  <a:lnTo>
                    <a:pt x="3278" y="3805"/>
                  </a:lnTo>
                  <a:lnTo>
                    <a:pt x="3236" y="3783"/>
                  </a:lnTo>
                  <a:lnTo>
                    <a:pt x="3195" y="3755"/>
                  </a:lnTo>
                  <a:lnTo>
                    <a:pt x="3158" y="3722"/>
                  </a:lnTo>
                  <a:lnTo>
                    <a:pt x="2277" y="2843"/>
                  </a:lnTo>
                  <a:lnTo>
                    <a:pt x="1465" y="40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grpSp>
        <p:nvGrpSpPr>
          <p:cNvPr id="5" name="群組 4"/>
          <p:cNvGrpSpPr/>
          <p:nvPr/>
        </p:nvGrpSpPr>
        <p:grpSpPr>
          <a:xfrm>
            <a:off x="5151022" y="5887402"/>
            <a:ext cx="270707" cy="270707"/>
            <a:chOff x="5151022" y="5887402"/>
            <a:chExt cx="270707" cy="270707"/>
          </a:xfrm>
        </p:grpSpPr>
        <p:sp>
          <p:nvSpPr>
            <p:cNvPr id="29" name="橢圓 28"/>
            <p:cNvSpPr/>
            <p:nvPr/>
          </p:nvSpPr>
          <p:spPr>
            <a:xfrm>
              <a:off x="5151022" y="5887402"/>
              <a:ext cx="270707" cy="270707"/>
            </a:xfrm>
            <a:prstGeom prst="ellipse">
              <a:avLst/>
            </a:prstGeom>
            <a:solidFill>
              <a:srgbClr val="01445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TW" altLang="en-US">
                <a:solidFill>
                  <a:schemeClr val="tx1"/>
                </a:solidFill>
              </a:endParaRPr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231444" y="5931646"/>
              <a:ext cx="97160" cy="179440"/>
            </a:xfrm>
            <a:custGeom>
              <a:avLst/>
              <a:gdLst>
                <a:gd name="T0" fmla="*/ 1921 w 1996"/>
                <a:gd name="T1" fmla="*/ 1 h 3691"/>
                <a:gd name="T2" fmla="*/ 1959 w 1996"/>
                <a:gd name="T3" fmla="*/ 11 h 3691"/>
                <a:gd name="T4" fmla="*/ 1985 w 1996"/>
                <a:gd name="T5" fmla="*/ 38 h 3691"/>
                <a:gd name="T6" fmla="*/ 1996 w 1996"/>
                <a:gd name="T7" fmla="*/ 76 h 3691"/>
                <a:gd name="T8" fmla="*/ 1993 w 1996"/>
                <a:gd name="T9" fmla="*/ 660 h 3691"/>
                <a:gd name="T10" fmla="*/ 1974 w 1996"/>
                <a:gd name="T11" fmla="*/ 693 h 3691"/>
                <a:gd name="T12" fmla="*/ 1941 w 1996"/>
                <a:gd name="T13" fmla="*/ 712 h 3691"/>
                <a:gd name="T14" fmla="*/ 1598 w 1996"/>
                <a:gd name="T15" fmla="*/ 714 h 3691"/>
                <a:gd name="T16" fmla="*/ 1513 w 1996"/>
                <a:gd name="T17" fmla="*/ 720 h 3691"/>
                <a:gd name="T18" fmla="*/ 1448 w 1996"/>
                <a:gd name="T19" fmla="*/ 736 h 3691"/>
                <a:gd name="T20" fmla="*/ 1401 w 1996"/>
                <a:gd name="T21" fmla="*/ 762 h 3691"/>
                <a:gd name="T22" fmla="*/ 1369 w 1996"/>
                <a:gd name="T23" fmla="*/ 799 h 3691"/>
                <a:gd name="T24" fmla="*/ 1349 w 1996"/>
                <a:gd name="T25" fmla="*/ 846 h 3691"/>
                <a:gd name="T26" fmla="*/ 1338 w 1996"/>
                <a:gd name="T27" fmla="*/ 904 h 3691"/>
                <a:gd name="T28" fmla="*/ 1335 w 1996"/>
                <a:gd name="T29" fmla="*/ 972 h 3691"/>
                <a:gd name="T30" fmla="*/ 1898 w 1996"/>
                <a:gd name="T31" fmla="*/ 1327 h 3691"/>
                <a:gd name="T32" fmla="*/ 1937 w 1996"/>
                <a:gd name="T33" fmla="*/ 1337 h 3691"/>
                <a:gd name="T34" fmla="*/ 1964 w 1996"/>
                <a:gd name="T35" fmla="*/ 1364 h 3691"/>
                <a:gd name="T36" fmla="*/ 1974 w 1996"/>
                <a:gd name="T37" fmla="*/ 1402 h 3691"/>
                <a:gd name="T38" fmla="*/ 1971 w 1996"/>
                <a:gd name="T39" fmla="*/ 2029 h 3691"/>
                <a:gd name="T40" fmla="*/ 1951 w 1996"/>
                <a:gd name="T41" fmla="*/ 2062 h 3691"/>
                <a:gd name="T42" fmla="*/ 1918 w 1996"/>
                <a:gd name="T43" fmla="*/ 2081 h 3691"/>
                <a:gd name="T44" fmla="*/ 1335 w 1996"/>
                <a:gd name="T45" fmla="*/ 2085 h 3691"/>
                <a:gd name="T46" fmla="*/ 1333 w 1996"/>
                <a:gd name="T47" fmla="*/ 3636 h 3691"/>
                <a:gd name="T48" fmla="*/ 1313 w 1996"/>
                <a:gd name="T49" fmla="*/ 3669 h 3691"/>
                <a:gd name="T50" fmla="*/ 1279 w 1996"/>
                <a:gd name="T51" fmla="*/ 3688 h 3691"/>
                <a:gd name="T52" fmla="*/ 631 w 1996"/>
                <a:gd name="T53" fmla="*/ 3691 h 3691"/>
                <a:gd name="T54" fmla="*/ 594 w 1996"/>
                <a:gd name="T55" fmla="*/ 3681 h 3691"/>
                <a:gd name="T56" fmla="*/ 566 w 1996"/>
                <a:gd name="T57" fmla="*/ 3654 h 3691"/>
                <a:gd name="T58" fmla="*/ 556 w 1996"/>
                <a:gd name="T59" fmla="*/ 3615 h 3691"/>
                <a:gd name="T60" fmla="*/ 75 w 1996"/>
                <a:gd name="T61" fmla="*/ 2085 h 3691"/>
                <a:gd name="T62" fmla="*/ 36 w 1996"/>
                <a:gd name="T63" fmla="*/ 2075 h 3691"/>
                <a:gd name="T64" fmla="*/ 10 w 1996"/>
                <a:gd name="T65" fmla="*/ 2047 h 3691"/>
                <a:gd name="T66" fmla="*/ 0 w 1996"/>
                <a:gd name="T67" fmla="*/ 2009 h 3691"/>
                <a:gd name="T68" fmla="*/ 2 w 1996"/>
                <a:gd name="T69" fmla="*/ 1383 h 3691"/>
                <a:gd name="T70" fmla="*/ 22 w 1996"/>
                <a:gd name="T71" fmla="*/ 1350 h 3691"/>
                <a:gd name="T72" fmla="*/ 54 w 1996"/>
                <a:gd name="T73" fmla="*/ 1330 h 3691"/>
                <a:gd name="T74" fmla="*/ 556 w 1996"/>
                <a:gd name="T75" fmla="*/ 1327 h 3691"/>
                <a:gd name="T76" fmla="*/ 558 w 1996"/>
                <a:gd name="T77" fmla="*/ 827 h 3691"/>
                <a:gd name="T78" fmla="*/ 579 w 1996"/>
                <a:gd name="T79" fmla="*/ 673 h 3691"/>
                <a:gd name="T80" fmla="*/ 619 w 1996"/>
                <a:gd name="T81" fmla="*/ 534 h 3691"/>
                <a:gd name="T82" fmla="*/ 678 w 1996"/>
                <a:gd name="T83" fmla="*/ 408 h 3691"/>
                <a:gd name="T84" fmla="*/ 754 w 1996"/>
                <a:gd name="T85" fmla="*/ 297 h 3691"/>
                <a:gd name="T86" fmla="*/ 846 w 1996"/>
                <a:gd name="T87" fmla="*/ 201 h 3691"/>
                <a:gd name="T88" fmla="*/ 954 w 1996"/>
                <a:gd name="T89" fmla="*/ 124 h 3691"/>
                <a:gd name="T90" fmla="*/ 1077 w 1996"/>
                <a:gd name="T91" fmla="*/ 64 h 3691"/>
                <a:gd name="T92" fmla="*/ 1213 w 1996"/>
                <a:gd name="T93" fmla="*/ 23 h 3691"/>
                <a:gd name="T94" fmla="*/ 1363 w 1996"/>
                <a:gd name="T95" fmla="*/ 3 h 3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6" h="3691">
                  <a:moveTo>
                    <a:pt x="1442" y="0"/>
                  </a:moveTo>
                  <a:lnTo>
                    <a:pt x="1921" y="1"/>
                  </a:lnTo>
                  <a:lnTo>
                    <a:pt x="1941" y="3"/>
                  </a:lnTo>
                  <a:lnTo>
                    <a:pt x="1959" y="11"/>
                  </a:lnTo>
                  <a:lnTo>
                    <a:pt x="1974" y="22"/>
                  </a:lnTo>
                  <a:lnTo>
                    <a:pt x="1985" y="38"/>
                  </a:lnTo>
                  <a:lnTo>
                    <a:pt x="1993" y="56"/>
                  </a:lnTo>
                  <a:lnTo>
                    <a:pt x="1996" y="76"/>
                  </a:lnTo>
                  <a:lnTo>
                    <a:pt x="1996" y="639"/>
                  </a:lnTo>
                  <a:lnTo>
                    <a:pt x="1993" y="660"/>
                  </a:lnTo>
                  <a:lnTo>
                    <a:pt x="1985" y="677"/>
                  </a:lnTo>
                  <a:lnTo>
                    <a:pt x="1974" y="693"/>
                  </a:lnTo>
                  <a:lnTo>
                    <a:pt x="1959" y="704"/>
                  </a:lnTo>
                  <a:lnTo>
                    <a:pt x="1941" y="712"/>
                  </a:lnTo>
                  <a:lnTo>
                    <a:pt x="1921" y="714"/>
                  </a:lnTo>
                  <a:lnTo>
                    <a:pt x="1598" y="714"/>
                  </a:lnTo>
                  <a:lnTo>
                    <a:pt x="1553" y="717"/>
                  </a:lnTo>
                  <a:lnTo>
                    <a:pt x="1513" y="720"/>
                  </a:lnTo>
                  <a:lnTo>
                    <a:pt x="1479" y="727"/>
                  </a:lnTo>
                  <a:lnTo>
                    <a:pt x="1448" y="736"/>
                  </a:lnTo>
                  <a:lnTo>
                    <a:pt x="1423" y="748"/>
                  </a:lnTo>
                  <a:lnTo>
                    <a:pt x="1401" y="762"/>
                  </a:lnTo>
                  <a:lnTo>
                    <a:pt x="1384" y="779"/>
                  </a:lnTo>
                  <a:lnTo>
                    <a:pt x="1369" y="799"/>
                  </a:lnTo>
                  <a:lnTo>
                    <a:pt x="1358" y="822"/>
                  </a:lnTo>
                  <a:lnTo>
                    <a:pt x="1349" y="846"/>
                  </a:lnTo>
                  <a:lnTo>
                    <a:pt x="1342" y="874"/>
                  </a:lnTo>
                  <a:lnTo>
                    <a:pt x="1338" y="904"/>
                  </a:lnTo>
                  <a:lnTo>
                    <a:pt x="1336" y="937"/>
                  </a:lnTo>
                  <a:lnTo>
                    <a:pt x="1335" y="972"/>
                  </a:lnTo>
                  <a:lnTo>
                    <a:pt x="1335" y="1327"/>
                  </a:lnTo>
                  <a:lnTo>
                    <a:pt x="1898" y="1327"/>
                  </a:lnTo>
                  <a:lnTo>
                    <a:pt x="1918" y="1329"/>
                  </a:lnTo>
                  <a:lnTo>
                    <a:pt x="1937" y="1337"/>
                  </a:lnTo>
                  <a:lnTo>
                    <a:pt x="1951" y="1350"/>
                  </a:lnTo>
                  <a:lnTo>
                    <a:pt x="1964" y="1364"/>
                  </a:lnTo>
                  <a:lnTo>
                    <a:pt x="1971" y="1383"/>
                  </a:lnTo>
                  <a:lnTo>
                    <a:pt x="1974" y="1402"/>
                  </a:lnTo>
                  <a:lnTo>
                    <a:pt x="1973" y="2009"/>
                  </a:lnTo>
                  <a:lnTo>
                    <a:pt x="1971" y="2029"/>
                  </a:lnTo>
                  <a:lnTo>
                    <a:pt x="1963" y="2047"/>
                  </a:lnTo>
                  <a:lnTo>
                    <a:pt x="1951" y="2062"/>
                  </a:lnTo>
                  <a:lnTo>
                    <a:pt x="1937" y="2075"/>
                  </a:lnTo>
                  <a:lnTo>
                    <a:pt x="1918" y="2081"/>
                  </a:lnTo>
                  <a:lnTo>
                    <a:pt x="1898" y="2085"/>
                  </a:lnTo>
                  <a:lnTo>
                    <a:pt x="1335" y="2085"/>
                  </a:lnTo>
                  <a:lnTo>
                    <a:pt x="1335" y="3615"/>
                  </a:lnTo>
                  <a:lnTo>
                    <a:pt x="1333" y="3636"/>
                  </a:lnTo>
                  <a:lnTo>
                    <a:pt x="1325" y="3654"/>
                  </a:lnTo>
                  <a:lnTo>
                    <a:pt x="1313" y="3669"/>
                  </a:lnTo>
                  <a:lnTo>
                    <a:pt x="1297" y="3681"/>
                  </a:lnTo>
                  <a:lnTo>
                    <a:pt x="1279" y="3688"/>
                  </a:lnTo>
                  <a:lnTo>
                    <a:pt x="1260" y="3691"/>
                  </a:lnTo>
                  <a:lnTo>
                    <a:pt x="631" y="3691"/>
                  </a:lnTo>
                  <a:lnTo>
                    <a:pt x="612" y="3688"/>
                  </a:lnTo>
                  <a:lnTo>
                    <a:pt x="594" y="3681"/>
                  </a:lnTo>
                  <a:lnTo>
                    <a:pt x="579" y="3669"/>
                  </a:lnTo>
                  <a:lnTo>
                    <a:pt x="566" y="3654"/>
                  </a:lnTo>
                  <a:lnTo>
                    <a:pt x="558" y="3636"/>
                  </a:lnTo>
                  <a:lnTo>
                    <a:pt x="556" y="3615"/>
                  </a:lnTo>
                  <a:lnTo>
                    <a:pt x="556" y="2085"/>
                  </a:lnTo>
                  <a:lnTo>
                    <a:pt x="75" y="2085"/>
                  </a:lnTo>
                  <a:lnTo>
                    <a:pt x="54" y="2081"/>
                  </a:lnTo>
                  <a:lnTo>
                    <a:pt x="36" y="2075"/>
                  </a:lnTo>
                  <a:lnTo>
                    <a:pt x="22" y="2062"/>
                  </a:lnTo>
                  <a:lnTo>
                    <a:pt x="10" y="2047"/>
                  </a:lnTo>
                  <a:lnTo>
                    <a:pt x="2" y="2029"/>
                  </a:lnTo>
                  <a:lnTo>
                    <a:pt x="0" y="2009"/>
                  </a:lnTo>
                  <a:lnTo>
                    <a:pt x="0" y="1402"/>
                  </a:lnTo>
                  <a:lnTo>
                    <a:pt x="2" y="1383"/>
                  </a:lnTo>
                  <a:lnTo>
                    <a:pt x="10" y="1364"/>
                  </a:lnTo>
                  <a:lnTo>
                    <a:pt x="22" y="1350"/>
                  </a:lnTo>
                  <a:lnTo>
                    <a:pt x="36" y="1337"/>
                  </a:lnTo>
                  <a:lnTo>
                    <a:pt x="54" y="1330"/>
                  </a:lnTo>
                  <a:lnTo>
                    <a:pt x="75" y="1327"/>
                  </a:lnTo>
                  <a:lnTo>
                    <a:pt x="556" y="1327"/>
                  </a:lnTo>
                  <a:lnTo>
                    <a:pt x="556" y="908"/>
                  </a:lnTo>
                  <a:lnTo>
                    <a:pt x="558" y="827"/>
                  </a:lnTo>
                  <a:lnTo>
                    <a:pt x="566" y="748"/>
                  </a:lnTo>
                  <a:lnTo>
                    <a:pt x="579" y="673"/>
                  </a:lnTo>
                  <a:lnTo>
                    <a:pt x="597" y="602"/>
                  </a:lnTo>
                  <a:lnTo>
                    <a:pt x="619" y="534"/>
                  </a:lnTo>
                  <a:lnTo>
                    <a:pt x="646" y="469"/>
                  </a:lnTo>
                  <a:lnTo>
                    <a:pt x="678" y="408"/>
                  </a:lnTo>
                  <a:lnTo>
                    <a:pt x="713" y="350"/>
                  </a:lnTo>
                  <a:lnTo>
                    <a:pt x="754" y="297"/>
                  </a:lnTo>
                  <a:lnTo>
                    <a:pt x="797" y="247"/>
                  </a:lnTo>
                  <a:lnTo>
                    <a:pt x="846" y="201"/>
                  </a:lnTo>
                  <a:lnTo>
                    <a:pt x="898" y="161"/>
                  </a:lnTo>
                  <a:lnTo>
                    <a:pt x="954" y="124"/>
                  </a:lnTo>
                  <a:lnTo>
                    <a:pt x="1014" y="91"/>
                  </a:lnTo>
                  <a:lnTo>
                    <a:pt x="1077" y="64"/>
                  </a:lnTo>
                  <a:lnTo>
                    <a:pt x="1143" y="42"/>
                  </a:lnTo>
                  <a:lnTo>
                    <a:pt x="1213" y="23"/>
                  </a:lnTo>
                  <a:lnTo>
                    <a:pt x="1286" y="11"/>
                  </a:lnTo>
                  <a:lnTo>
                    <a:pt x="1363" y="3"/>
                  </a:lnTo>
                  <a:lnTo>
                    <a:pt x="1442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TW" altLang="en-US"/>
            </a:p>
          </p:txBody>
        </p:sp>
      </p:grpSp>
      <p:sp>
        <p:nvSpPr>
          <p:cNvPr id="34" name="矩形 33">
            <a:hlinkClick r:id="rId2"/>
          </p:cNvPr>
          <p:cNvSpPr/>
          <p:nvPr/>
        </p:nvSpPr>
        <p:spPr>
          <a:xfrm>
            <a:off x="5388464" y="5539142"/>
            <a:ext cx="2575321" cy="282129"/>
          </a:xfrm>
          <a:prstGeom prst="rect">
            <a:avLst/>
          </a:prstGeom>
        </p:spPr>
        <p:txBody>
          <a:bodyPr wrap="square" tIns="0" rIns="90000" bIns="0" anchor="ctr">
            <a:spAutoFit/>
          </a:bodyPr>
          <a:lstStyle/>
          <a:p>
            <a:pPr>
              <a:lnSpc>
                <a:spcPts val="2200"/>
              </a:lnSpc>
            </a:pPr>
            <a:r>
              <a:rPr lang="en-US" altLang="zh-TW" sz="1400" dirty="0" smtClean="0"/>
              <a:t>www.matter-lab.com</a:t>
            </a:r>
          </a:p>
        </p:txBody>
      </p:sp>
      <p:sp>
        <p:nvSpPr>
          <p:cNvPr id="35" name="矩形 34">
            <a:hlinkClick r:id="rId3"/>
          </p:cNvPr>
          <p:cNvSpPr/>
          <p:nvPr/>
        </p:nvSpPr>
        <p:spPr>
          <a:xfrm>
            <a:off x="5388464" y="5856551"/>
            <a:ext cx="3298336" cy="282129"/>
          </a:xfrm>
          <a:prstGeom prst="rect">
            <a:avLst/>
          </a:prstGeom>
        </p:spPr>
        <p:txBody>
          <a:bodyPr wrap="square" tIns="0" rIns="90000" bIns="0" anchor="ctr">
            <a:spAutoFit/>
          </a:bodyPr>
          <a:lstStyle/>
          <a:p>
            <a:pPr>
              <a:lnSpc>
                <a:spcPts val="2200"/>
              </a:lnSpc>
            </a:pPr>
            <a:r>
              <a:rPr lang="en-US" altLang="zh-TW" sz="1400" dirty="0" smtClean="0"/>
              <a:t>www.facebook.com/matterlab.taiwan</a:t>
            </a:r>
          </a:p>
        </p:txBody>
      </p:sp>
      <p:sp>
        <p:nvSpPr>
          <p:cNvPr id="38" name="文字方塊 37"/>
          <p:cNvSpPr txBox="1"/>
          <p:nvPr/>
        </p:nvSpPr>
        <p:spPr>
          <a:xfrm>
            <a:off x="2790409" y="3291351"/>
            <a:ext cx="5332003" cy="13202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5000"/>
              </a:lnSpc>
            </a:pPr>
            <a:r>
              <a:rPr lang="en-US" altLang="zh-TW" sz="3600" dirty="0" smtClean="0"/>
              <a:t>Make Organizing Fun!</a:t>
            </a:r>
          </a:p>
          <a:p>
            <a:pPr>
              <a:lnSpc>
                <a:spcPts val="5000"/>
              </a:lnSpc>
            </a:pPr>
            <a:r>
              <a:rPr lang="zh-TW" altLang="en-US" sz="3600" dirty="0" smtClean="0"/>
              <a:t>讓收納更有趣</a:t>
            </a:r>
            <a:r>
              <a:rPr lang="en-US" altLang="zh-TW" sz="3600" dirty="0" smtClean="0"/>
              <a:t>!</a:t>
            </a:r>
            <a:endParaRPr lang="zh-TW" altLang="en-US" sz="3600" dirty="0"/>
          </a:p>
        </p:txBody>
      </p:sp>
      <p:pic>
        <p:nvPicPr>
          <p:cNvPr id="16" name="圖片 15" descr="matter-lab.com.pn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94254" y="5019841"/>
            <a:ext cx="769531" cy="769531"/>
          </a:xfrm>
          <a:prstGeom prst="rect">
            <a:avLst/>
          </a:prstGeom>
        </p:spPr>
      </p:pic>
      <p:pic>
        <p:nvPicPr>
          <p:cNvPr id="18" name="圖片 17" descr="logo-white--vertical-750X750.png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19889" y="760110"/>
            <a:ext cx="1536522" cy="1536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582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87538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199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8448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99269" y="1434585"/>
            <a:ext cx="5578801" cy="5973325"/>
          </a:xfrm>
          <a:custGeom>
            <a:avLst/>
            <a:gdLst>
              <a:gd name="connsiteX0" fmla="*/ 2305493 w 5578801"/>
              <a:gd name="connsiteY0" fmla="*/ 5782228 h 5973325"/>
              <a:gd name="connsiteX1" fmla="*/ 2404123 w 5578801"/>
              <a:gd name="connsiteY1" fmla="*/ 5782228 h 5973325"/>
              <a:gd name="connsiteX2" fmla="*/ 2416453 w 5578801"/>
              <a:gd name="connsiteY2" fmla="*/ 5806886 h 5973325"/>
              <a:gd name="connsiteX3" fmla="*/ 2447274 w 5578801"/>
              <a:gd name="connsiteY3" fmla="*/ 5819215 h 5973325"/>
              <a:gd name="connsiteX4" fmla="*/ 2447274 w 5578801"/>
              <a:gd name="connsiteY4" fmla="*/ 5924010 h 5973325"/>
              <a:gd name="connsiteX5" fmla="*/ 2416453 w 5578801"/>
              <a:gd name="connsiteY5" fmla="*/ 5948668 h 5973325"/>
              <a:gd name="connsiteX6" fmla="*/ 2416453 w 5578801"/>
              <a:gd name="connsiteY6" fmla="*/ 5960997 h 5973325"/>
              <a:gd name="connsiteX7" fmla="*/ 2305493 w 5578801"/>
              <a:gd name="connsiteY7" fmla="*/ 5973325 h 5973325"/>
              <a:gd name="connsiteX8" fmla="*/ 2271589 w 5578801"/>
              <a:gd name="connsiteY8" fmla="*/ 5908599 h 5973325"/>
              <a:gd name="connsiteX9" fmla="*/ 2262342 w 5578801"/>
              <a:gd name="connsiteY9" fmla="*/ 5819215 h 5973325"/>
              <a:gd name="connsiteX10" fmla="*/ 2286999 w 5578801"/>
              <a:gd name="connsiteY10" fmla="*/ 5803804 h 5973325"/>
              <a:gd name="connsiteX11" fmla="*/ 2305493 w 5578801"/>
              <a:gd name="connsiteY11" fmla="*/ 5782228 h 5973325"/>
              <a:gd name="connsiteX12" fmla="*/ 4216464 w 5578801"/>
              <a:gd name="connsiteY12" fmla="*/ 5572639 h 5973325"/>
              <a:gd name="connsiteX13" fmla="*/ 4228792 w 5578801"/>
              <a:gd name="connsiteY13" fmla="*/ 5572639 h 5973325"/>
              <a:gd name="connsiteX14" fmla="*/ 4228792 w 5578801"/>
              <a:gd name="connsiteY14" fmla="*/ 5584967 h 5973325"/>
              <a:gd name="connsiteX15" fmla="*/ 4241122 w 5578801"/>
              <a:gd name="connsiteY15" fmla="*/ 5584967 h 5973325"/>
              <a:gd name="connsiteX16" fmla="*/ 4256532 w 5578801"/>
              <a:gd name="connsiteY16" fmla="*/ 5612707 h 5973325"/>
              <a:gd name="connsiteX17" fmla="*/ 4265779 w 5578801"/>
              <a:gd name="connsiteY17" fmla="*/ 5652776 h 5973325"/>
              <a:gd name="connsiteX18" fmla="*/ 4241122 w 5578801"/>
              <a:gd name="connsiteY18" fmla="*/ 5646611 h 5973325"/>
              <a:gd name="connsiteX19" fmla="*/ 4228792 w 5578801"/>
              <a:gd name="connsiteY19" fmla="*/ 5621953 h 5973325"/>
              <a:gd name="connsiteX20" fmla="*/ 4216464 w 5578801"/>
              <a:gd name="connsiteY20" fmla="*/ 5621953 h 5973325"/>
              <a:gd name="connsiteX21" fmla="*/ 2952757 w 5578801"/>
              <a:gd name="connsiteY21" fmla="*/ 5350719 h 5973325"/>
              <a:gd name="connsiteX22" fmla="*/ 2965086 w 5578801"/>
              <a:gd name="connsiteY22" fmla="*/ 5350719 h 5973325"/>
              <a:gd name="connsiteX23" fmla="*/ 2983579 w 5578801"/>
              <a:gd name="connsiteY23" fmla="*/ 5369212 h 5973325"/>
              <a:gd name="connsiteX24" fmla="*/ 2995909 w 5578801"/>
              <a:gd name="connsiteY24" fmla="*/ 5387705 h 5973325"/>
              <a:gd name="connsiteX25" fmla="*/ 3002073 w 5578801"/>
              <a:gd name="connsiteY25" fmla="*/ 5387705 h 5973325"/>
              <a:gd name="connsiteX26" fmla="*/ 3002073 w 5578801"/>
              <a:gd name="connsiteY26" fmla="*/ 5430856 h 5973325"/>
              <a:gd name="connsiteX27" fmla="*/ 3014402 w 5578801"/>
              <a:gd name="connsiteY27" fmla="*/ 5430856 h 5973325"/>
              <a:gd name="connsiteX28" fmla="*/ 3017483 w 5578801"/>
              <a:gd name="connsiteY28" fmla="*/ 5455513 h 5973325"/>
              <a:gd name="connsiteX29" fmla="*/ 3020566 w 5578801"/>
              <a:gd name="connsiteY29" fmla="*/ 5480172 h 5973325"/>
              <a:gd name="connsiteX30" fmla="*/ 2989743 w 5578801"/>
              <a:gd name="connsiteY30" fmla="*/ 5480172 h 5973325"/>
              <a:gd name="connsiteX31" fmla="*/ 2968169 w 5578801"/>
              <a:gd name="connsiteY31" fmla="*/ 5421609 h 5973325"/>
              <a:gd name="connsiteX32" fmla="*/ 2952757 w 5578801"/>
              <a:gd name="connsiteY32" fmla="*/ 5350719 h 5973325"/>
              <a:gd name="connsiteX33" fmla="*/ 3304130 w 5578801"/>
              <a:gd name="connsiteY33" fmla="*/ 5270581 h 5973325"/>
              <a:gd name="connsiteX34" fmla="*/ 3328787 w 5578801"/>
              <a:gd name="connsiteY34" fmla="*/ 5270581 h 5973325"/>
              <a:gd name="connsiteX35" fmla="*/ 3328787 w 5578801"/>
              <a:gd name="connsiteY35" fmla="*/ 5289075 h 5973325"/>
              <a:gd name="connsiteX36" fmla="*/ 3304130 w 5578801"/>
              <a:gd name="connsiteY36" fmla="*/ 5289075 h 5973325"/>
              <a:gd name="connsiteX37" fmla="*/ 2052751 w 5578801"/>
              <a:gd name="connsiteY37" fmla="*/ 5233595 h 5973325"/>
              <a:gd name="connsiteX38" fmla="*/ 2058915 w 5578801"/>
              <a:gd name="connsiteY38" fmla="*/ 5233595 h 5973325"/>
              <a:gd name="connsiteX39" fmla="*/ 2052751 w 5578801"/>
              <a:gd name="connsiteY39" fmla="*/ 5258252 h 5973325"/>
              <a:gd name="connsiteX40" fmla="*/ 2043505 w 5578801"/>
              <a:gd name="connsiteY40" fmla="*/ 5292157 h 5973325"/>
              <a:gd name="connsiteX41" fmla="*/ 2040422 w 5578801"/>
              <a:gd name="connsiteY41" fmla="*/ 5326061 h 5973325"/>
              <a:gd name="connsiteX42" fmla="*/ 2028094 w 5578801"/>
              <a:gd name="connsiteY42" fmla="*/ 5326061 h 5973325"/>
              <a:gd name="connsiteX43" fmla="*/ 2028094 w 5578801"/>
              <a:gd name="connsiteY43" fmla="*/ 5375376 h 5973325"/>
              <a:gd name="connsiteX44" fmla="*/ 2015765 w 5578801"/>
              <a:gd name="connsiteY44" fmla="*/ 5375376 h 5973325"/>
              <a:gd name="connsiteX45" fmla="*/ 2015765 w 5578801"/>
              <a:gd name="connsiteY45" fmla="*/ 5400035 h 5973325"/>
              <a:gd name="connsiteX46" fmla="*/ 2003436 w 5578801"/>
              <a:gd name="connsiteY46" fmla="*/ 5400035 h 5973325"/>
              <a:gd name="connsiteX47" fmla="*/ 2003436 w 5578801"/>
              <a:gd name="connsiteY47" fmla="*/ 5455513 h 5973325"/>
              <a:gd name="connsiteX48" fmla="*/ 1991107 w 5578801"/>
              <a:gd name="connsiteY48" fmla="*/ 5455513 h 5973325"/>
              <a:gd name="connsiteX49" fmla="*/ 1991107 w 5578801"/>
              <a:gd name="connsiteY49" fmla="*/ 5492500 h 5973325"/>
              <a:gd name="connsiteX50" fmla="*/ 1978778 w 5578801"/>
              <a:gd name="connsiteY50" fmla="*/ 5492500 h 5973325"/>
              <a:gd name="connsiteX51" fmla="*/ 1972614 w 5578801"/>
              <a:gd name="connsiteY51" fmla="*/ 5510993 h 5973325"/>
              <a:gd name="connsiteX52" fmla="*/ 1966449 w 5578801"/>
              <a:gd name="connsiteY52" fmla="*/ 5529487 h 5973325"/>
              <a:gd name="connsiteX53" fmla="*/ 1935628 w 5578801"/>
              <a:gd name="connsiteY53" fmla="*/ 5529487 h 5973325"/>
              <a:gd name="connsiteX54" fmla="*/ 1951038 w 5578801"/>
              <a:gd name="connsiteY54" fmla="*/ 5449349 h 5973325"/>
              <a:gd name="connsiteX55" fmla="*/ 1991107 w 5578801"/>
              <a:gd name="connsiteY55" fmla="*/ 5400035 h 5973325"/>
              <a:gd name="connsiteX56" fmla="*/ 1991107 w 5578801"/>
              <a:gd name="connsiteY56" fmla="*/ 5375376 h 5973325"/>
              <a:gd name="connsiteX57" fmla="*/ 2003436 w 5578801"/>
              <a:gd name="connsiteY57" fmla="*/ 5375376 h 5973325"/>
              <a:gd name="connsiteX58" fmla="*/ 2003436 w 5578801"/>
              <a:gd name="connsiteY58" fmla="*/ 5350719 h 5973325"/>
              <a:gd name="connsiteX59" fmla="*/ 2015765 w 5578801"/>
              <a:gd name="connsiteY59" fmla="*/ 5350719 h 5973325"/>
              <a:gd name="connsiteX60" fmla="*/ 2015765 w 5578801"/>
              <a:gd name="connsiteY60" fmla="*/ 5301403 h 5973325"/>
              <a:gd name="connsiteX61" fmla="*/ 2028094 w 5578801"/>
              <a:gd name="connsiteY61" fmla="*/ 5301403 h 5973325"/>
              <a:gd name="connsiteX62" fmla="*/ 2037341 w 5578801"/>
              <a:gd name="connsiteY62" fmla="*/ 5270581 h 5973325"/>
              <a:gd name="connsiteX63" fmla="*/ 2052751 w 5578801"/>
              <a:gd name="connsiteY63" fmla="*/ 5233595 h 5973325"/>
              <a:gd name="connsiteX64" fmla="*/ 4758933 w 5578801"/>
              <a:gd name="connsiteY64" fmla="*/ 4832907 h 5973325"/>
              <a:gd name="connsiteX65" fmla="*/ 4783591 w 5578801"/>
              <a:gd name="connsiteY65" fmla="*/ 4832907 h 5973325"/>
              <a:gd name="connsiteX66" fmla="*/ 4783591 w 5578801"/>
              <a:gd name="connsiteY66" fmla="*/ 4845236 h 5973325"/>
              <a:gd name="connsiteX67" fmla="*/ 4768180 w 5578801"/>
              <a:gd name="connsiteY67" fmla="*/ 4842154 h 5973325"/>
              <a:gd name="connsiteX68" fmla="*/ 4758933 w 5578801"/>
              <a:gd name="connsiteY68" fmla="*/ 4832907 h 5973325"/>
              <a:gd name="connsiteX69" fmla="*/ 1639736 w 5578801"/>
              <a:gd name="connsiteY69" fmla="*/ 4574002 h 5973325"/>
              <a:gd name="connsiteX70" fmla="*/ 1689050 w 5578801"/>
              <a:gd name="connsiteY70" fmla="*/ 4574002 h 5973325"/>
              <a:gd name="connsiteX71" fmla="*/ 1689050 w 5578801"/>
              <a:gd name="connsiteY71" fmla="*/ 4586331 h 5973325"/>
              <a:gd name="connsiteX72" fmla="*/ 1664393 w 5578801"/>
              <a:gd name="connsiteY72" fmla="*/ 4586331 h 5973325"/>
              <a:gd name="connsiteX73" fmla="*/ 1664393 w 5578801"/>
              <a:gd name="connsiteY73" fmla="*/ 4598659 h 5973325"/>
              <a:gd name="connsiteX74" fmla="*/ 1571926 w 5578801"/>
              <a:gd name="connsiteY74" fmla="*/ 4598659 h 5973325"/>
              <a:gd name="connsiteX75" fmla="*/ 1547269 w 5578801"/>
              <a:gd name="connsiteY75" fmla="*/ 4626399 h 5973325"/>
              <a:gd name="connsiteX76" fmla="*/ 1479460 w 5578801"/>
              <a:gd name="connsiteY76" fmla="*/ 4641810 h 5973325"/>
              <a:gd name="connsiteX77" fmla="*/ 1460966 w 5578801"/>
              <a:gd name="connsiteY77" fmla="*/ 4635646 h 5973325"/>
              <a:gd name="connsiteX78" fmla="*/ 1460966 w 5578801"/>
              <a:gd name="connsiteY78" fmla="*/ 4623316 h 5973325"/>
              <a:gd name="connsiteX79" fmla="*/ 1485625 w 5578801"/>
              <a:gd name="connsiteY79" fmla="*/ 4623316 h 5973325"/>
              <a:gd name="connsiteX80" fmla="*/ 1534941 w 5578801"/>
              <a:gd name="connsiteY80" fmla="*/ 4595576 h 5973325"/>
              <a:gd name="connsiteX81" fmla="*/ 1602749 w 5578801"/>
              <a:gd name="connsiteY81" fmla="*/ 4586331 h 5973325"/>
              <a:gd name="connsiteX82" fmla="*/ 1639736 w 5578801"/>
              <a:gd name="connsiteY82" fmla="*/ 4586331 h 5973325"/>
              <a:gd name="connsiteX83" fmla="*/ 443837 w 5578801"/>
              <a:gd name="connsiteY83" fmla="*/ 4352082 h 5973325"/>
              <a:gd name="connsiteX84" fmla="*/ 453085 w 5578801"/>
              <a:gd name="connsiteY84" fmla="*/ 4376740 h 5973325"/>
              <a:gd name="connsiteX85" fmla="*/ 456166 w 5578801"/>
              <a:gd name="connsiteY85" fmla="*/ 4413726 h 5973325"/>
              <a:gd name="connsiteX86" fmla="*/ 379111 w 5578801"/>
              <a:gd name="connsiteY86" fmla="*/ 4484618 h 5973325"/>
              <a:gd name="connsiteX87" fmla="*/ 326715 w 5578801"/>
              <a:gd name="connsiteY87" fmla="*/ 4586331 h 5973325"/>
              <a:gd name="connsiteX88" fmla="*/ 302056 w 5578801"/>
              <a:gd name="connsiteY88" fmla="*/ 4586331 h 5973325"/>
              <a:gd name="connsiteX89" fmla="*/ 292808 w 5578801"/>
              <a:gd name="connsiteY89" fmla="*/ 4617152 h 5973325"/>
              <a:gd name="connsiteX90" fmla="*/ 277398 w 5578801"/>
              <a:gd name="connsiteY90" fmla="*/ 4635646 h 5973325"/>
              <a:gd name="connsiteX91" fmla="*/ 265068 w 5578801"/>
              <a:gd name="connsiteY91" fmla="*/ 4635646 h 5973325"/>
              <a:gd name="connsiteX92" fmla="*/ 265068 w 5578801"/>
              <a:gd name="connsiteY92" fmla="*/ 4660303 h 5973325"/>
              <a:gd name="connsiteX93" fmla="*/ 252741 w 5578801"/>
              <a:gd name="connsiteY93" fmla="*/ 4660303 h 5973325"/>
              <a:gd name="connsiteX94" fmla="*/ 209590 w 5578801"/>
              <a:gd name="connsiteY94" fmla="*/ 4703455 h 5973325"/>
              <a:gd name="connsiteX95" fmla="*/ 209590 w 5578801"/>
              <a:gd name="connsiteY95" fmla="*/ 4728112 h 5973325"/>
              <a:gd name="connsiteX96" fmla="*/ 184931 w 5578801"/>
              <a:gd name="connsiteY96" fmla="*/ 4740440 h 5973325"/>
              <a:gd name="connsiteX97" fmla="*/ 178767 w 5578801"/>
              <a:gd name="connsiteY97" fmla="*/ 4758934 h 5973325"/>
              <a:gd name="connsiteX98" fmla="*/ 172603 w 5578801"/>
              <a:gd name="connsiteY98" fmla="*/ 4777427 h 5973325"/>
              <a:gd name="connsiteX99" fmla="*/ 160274 w 5578801"/>
              <a:gd name="connsiteY99" fmla="*/ 4777427 h 5973325"/>
              <a:gd name="connsiteX100" fmla="*/ 160274 w 5578801"/>
              <a:gd name="connsiteY100" fmla="*/ 4802085 h 5973325"/>
              <a:gd name="connsiteX101" fmla="*/ 147944 w 5578801"/>
              <a:gd name="connsiteY101" fmla="*/ 4802085 h 5973325"/>
              <a:gd name="connsiteX102" fmla="*/ 129452 w 5578801"/>
              <a:gd name="connsiteY102" fmla="*/ 4845236 h 5973325"/>
              <a:gd name="connsiteX103" fmla="*/ 104794 w 5578801"/>
              <a:gd name="connsiteY103" fmla="*/ 4845236 h 5973325"/>
              <a:gd name="connsiteX104" fmla="*/ 73972 w 5578801"/>
              <a:gd name="connsiteY104" fmla="*/ 4906880 h 5973325"/>
              <a:gd name="connsiteX105" fmla="*/ 43151 w 5578801"/>
              <a:gd name="connsiteY105" fmla="*/ 4962360 h 5973325"/>
              <a:gd name="connsiteX106" fmla="*/ 18492 w 5578801"/>
              <a:gd name="connsiteY106" fmla="*/ 4962360 h 5973325"/>
              <a:gd name="connsiteX107" fmla="*/ 6163 w 5578801"/>
              <a:gd name="connsiteY107" fmla="*/ 4999347 h 5973325"/>
              <a:gd name="connsiteX108" fmla="*/ 0 w 5578801"/>
              <a:gd name="connsiteY108" fmla="*/ 4950031 h 5973325"/>
              <a:gd name="connsiteX109" fmla="*/ 12327 w 5578801"/>
              <a:gd name="connsiteY109" fmla="*/ 4934620 h 5973325"/>
              <a:gd name="connsiteX110" fmla="*/ 18492 w 5578801"/>
              <a:gd name="connsiteY110" fmla="*/ 4919209 h 5973325"/>
              <a:gd name="connsiteX111" fmla="*/ 30820 w 5578801"/>
              <a:gd name="connsiteY111" fmla="*/ 4919209 h 5973325"/>
              <a:gd name="connsiteX112" fmla="*/ 30820 w 5578801"/>
              <a:gd name="connsiteY112" fmla="*/ 4894551 h 5973325"/>
              <a:gd name="connsiteX113" fmla="*/ 49314 w 5578801"/>
              <a:gd name="connsiteY113" fmla="*/ 4882223 h 5973325"/>
              <a:gd name="connsiteX114" fmla="*/ 67807 w 5578801"/>
              <a:gd name="connsiteY114" fmla="*/ 4869894 h 5973325"/>
              <a:gd name="connsiteX115" fmla="*/ 67807 w 5578801"/>
              <a:gd name="connsiteY115" fmla="*/ 4845236 h 5973325"/>
              <a:gd name="connsiteX116" fmla="*/ 80136 w 5578801"/>
              <a:gd name="connsiteY116" fmla="*/ 4845236 h 5973325"/>
              <a:gd name="connsiteX117" fmla="*/ 126370 w 5578801"/>
              <a:gd name="connsiteY117" fmla="*/ 4758934 h 5973325"/>
              <a:gd name="connsiteX118" fmla="*/ 160274 w 5578801"/>
              <a:gd name="connsiteY118" fmla="*/ 4715783 h 5973325"/>
              <a:gd name="connsiteX119" fmla="*/ 160274 w 5578801"/>
              <a:gd name="connsiteY119" fmla="*/ 4691126 h 5973325"/>
              <a:gd name="connsiteX120" fmla="*/ 215754 w 5578801"/>
              <a:gd name="connsiteY120" fmla="*/ 4632563 h 5973325"/>
              <a:gd name="connsiteX121" fmla="*/ 265068 w 5578801"/>
              <a:gd name="connsiteY121" fmla="*/ 4567838 h 5973325"/>
              <a:gd name="connsiteX122" fmla="*/ 265068 w 5578801"/>
              <a:gd name="connsiteY122" fmla="*/ 4543179 h 5973325"/>
              <a:gd name="connsiteX123" fmla="*/ 277398 w 5578801"/>
              <a:gd name="connsiteY123" fmla="*/ 4543179 h 5973325"/>
              <a:gd name="connsiteX124" fmla="*/ 277398 w 5578801"/>
              <a:gd name="connsiteY124" fmla="*/ 4518522 h 5973325"/>
              <a:gd name="connsiteX125" fmla="*/ 308221 w 5578801"/>
              <a:gd name="connsiteY125" fmla="*/ 4493864 h 5973325"/>
              <a:gd name="connsiteX126" fmla="*/ 339042 w 5578801"/>
              <a:gd name="connsiteY126" fmla="*/ 4469206 h 5973325"/>
              <a:gd name="connsiteX127" fmla="*/ 339042 w 5578801"/>
              <a:gd name="connsiteY127" fmla="*/ 4444548 h 5973325"/>
              <a:gd name="connsiteX128" fmla="*/ 382193 w 5578801"/>
              <a:gd name="connsiteY128" fmla="*/ 4413726 h 5973325"/>
              <a:gd name="connsiteX129" fmla="*/ 382193 w 5578801"/>
              <a:gd name="connsiteY129" fmla="*/ 4376740 h 5973325"/>
              <a:gd name="connsiteX130" fmla="*/ 394522 w 5578801"/>
              <a:gd name="connsiteY130" fmla="*/ 4376740 h 5973325"/>
              <a:gd name="connsiteX131" fmla="*/ 409932 w 5578801"/>
              <a:gd name="connsiteY131" fmla="*/ 4361328 h 5973325"/>
              <a:gd name="connsiteX132" fmla="*/ 443837 w 5578801"/>
              <a:gd name="connsiteY132" fmla="*/ 4352082 h 5973325"/>
              <a:gd name="connsiteX133" fmla="*/ 1029457 w 5578801"/>
              <a:gd name="connsiteY133" fmla="*/ 4210300 h 5973325"/>
              <a:gd name="connsiteX134" fmla="*/ 1038705 w 5578801"/>
              <a:gd name="connsiteY134" fmla="*/ 4222630 h 5973325"/>
              <a:gd name="connsiteX135" fmla="*/ 1041788 w 5578801"/>
              <a:gd name="connsiteY135" fmla="*/ 4234958 h 5973325"/>
              <a:gd name="connsiteX136" fmla="*/ 1029457 w 5578801"/>
              <a:gd name="connsiteY136" fmla="*/ 4234958 h 5973325"/>
              <a:gd name="connsiteX137" fmla="*/ 1023294 w 5578801"/>
              <a:gd name="connsiteY137" fmla="*/ 4253451 h 5973325"/>
              <a:gd name="connsiteX138" fmla="*/ 1017129 w 5578801"/>
              <a:gd name="connsiteY138" fmla="*/ 4271944 h 5973325"/>
              <a:gd name="connsiteX139" fmla="*/ 1004801 w 5578801"/>
              <a:gd name="connsiteY139" fmla="*/ 4271944 h 5973325"/>
              <a:gd name="connsiteX140" fmla="*/ 1004801 w 5578801"/>
              <a:gd name="connsiteY140" fmla="*/ 4296602 h 5973325"/>
              <a:gd name="connsiteX141" fmla="*/ 992472 w 5578801"/>
              <a:gd name="connsiteY141" fmla="*/ 4296602 h 5973325"/>
              <a:gd name="connsiteX142" fmla="*/ 980143 w 5578801"/>
              <a:gd name="connsiteY142" fmla="*/ 4308931 h 5973325"/>
              <a:gd name="connsiteX143" fmla="*/ 961648 w 5578801"/>
              <a:gd name="connsiteY143" fmla="*/ 4321260 h 5973325"/>
              <a:gd name="connsiteX144" fmla="*/ 967814 w 5578801"/>
              <a:gd name="connsiteY144" fmla="*/ 4308931 h 5973325"/>
              <a:gd name="connsiteX145" fmla="*/ 1029457 w 5578801"/>
              <a:gd name="connsiteY145" fmla="*/ 4210300 h 5973325"/>
              <a:gd name="connsiteX146" fmla="*/ 1146582 w 5578801"/>
              <a:gd name="connsiteY146" fmla="*/ 4191807 h 5973325"/>
              <a:gd name="connsiteX147" fmla="*/ 1171240 w 5578801"/>
              <a:gd name="connsiteY147" fmla="*/ 4191807 h 5973325"/>
              <a:gd name="connsiteX148" fmla="*/ 1171240 w 5578801"/>
              <a:gd name="connsiteY148" fmla="*/ 4204136 h 5973325"/>
              <a:gd name="connsiteX149" fmla="*/ 1161993 w 5578801"/>
              <a:gd name="connsiteY149" fmla="*/ 4213383 h 5973325"/>
              <a:gd name="connsiteX150" fmla="*/ 1158911 w 5578801"/>
              <a:gd name="connsiteY150" fmla="*/ 4222630 h 5973325"/>
              <a:gd name="connsiteX151" fmla="*/ 1134253 w 5578801"/>
              <a:gd name="connsiteY151" fmla="*/ 4222630 h 5973325"/>
              <a:gd name="connsiteX152" fmla="*/ 1140418 w 5578801"/>
              <a:gd name="connsiteY152" fmla="*/ 4207218 h 5973325"/>
              <a:gd name="connsiteX153" fmla="*/ 1146582 w 5578801"/>
              <a:gd name="connsiteY153" fmla="*/ 4191807 h 5973325"/>
              <a:gd name="connsiteX154" fmla="*/ 1041788 w 5578801"/>
              <a:gd name="connsiteY154" fmla="*/ 4191807 h 5973325"/>
              <a:gd name="connsiteX155" fmla="*/ 1051034 w 5578801"/>
              <a:gd name="connsiteY155" fmla="*/ 4201054 h 5973325"/>
              <a:gd name="connsiteX156" fmla="*/ 1054116 w 5578801"/>
              <a:gd name="connsiteY156" fmla="*/ 4210300 h 5973325"/>
              <a:gd name="connsiteX157" fmla="*/ 1041788 w 5578801"/>
              <a:gd name="connsiteY157" fmla="*/ 4210300 h 5973325"/>
              <a:gd name="connsiteX158" fmla="*/ 1510284 w 5578801"/>
              <a:gd name="connsiteY158" fmla="*/ 4074683 h 5973325"/>
              <a:gd name="connsiteX159" fmla="*/ 1501037 w 5578801"/>
              <a:gd name="connsiteY159" fmla="*/ 4105506 h 5973325"/>
              <a:gd name="connsiteX160" fmla="*/ 1460968 w 5578801"/>
              <a:gd name="connsiteY160" fmla="*/ 4130163 h 5973325"/>
              <a:gd name="connsiteX161" fmla="*/ 1460968 w 5578801"/>
              <a:gd name="connsiteY161" fmla="*/ 4117834 h 5973325"/>
              <a:gd name="connsiteX162" fmla="*/ 1454804 w 5578801"/>
              <a:gd name="connsiteY162" fmla="*/ 4108587 h 5973325"/>
              <a:gd name="connsiteX163" fmla="*/ 1448639 w 5578801"/>
              <a:gd name="connsiteY163" fmla="*/ 4093176 h 5973325"/>
              <a:gd name="connsiteX164" fmla="*/ 1473297 w 5578801"/>
              <a:gd name="connsiteY164" fmla="*/ 4077766 h 5973325"/>
              <a:gd name="connsiteX165" fmla="*/ 1510284 w 5578801"/>
              <a:gd name="connsiteY165" fmla="*/ 4074683 h 5973325"/>
              <a:gd name="connsiteX166" fmla="*/ 3433582 w 5578801"/>
              <a:gd name="connsiteY166" fmla="*/ 3519885 h 5973325"/>
              <a:gd name="connsiteX167" fmla="*/ 3458240 w 5578801"/>
              <a:gd name="connsiteY167" fmla="*/ 3519885 h 5973325"/>
              <a:gd name="connsiteX168" fmla="*/ 3445911 w 5578801"/>
              <a:gd name="connsiteY168" fmla="*/ 3544542 h 5973325"/>
              <a:gd name="connsiteX169" fmla="*/ 3458240 w 5578801"/>
              <a:gd name="connsiteY169" fmla="*/ 3544542 h 5973325"/>
              <a:gd name="connsiteX170" fmla="*/ 3458240 w 5578801"/>
              <a:gd name="connsiteY170" fmla="*/ 3593858 h 5973325"/>
              <a:gd name="connsiteX171" fmla="*/ 3470569 w 5578801"/>
              <a:gd name="connsiteY171" fmla="*/ 3593858 h 5973325"/>
              <a:gd name="connsiteX172" fmla="*/ 3470569 w 5578801"/>
              <a:gd name="connsiteY172" fmla="*/ 3624680 h 5973325"/>
              <a:gd name="connsiteX173" fmla="*/ 3482898 w 5578801"/>
              <a:gd name="connsiteY173" fmla="*/ 3624680 h 5973325"/>
              <a:gd name="connsiteX174" fmla="*/ 3482898 w 5578801"/>
              <a:gd name="connsiteY174" fmla="*/ 3649338 h 5973325"/>
              <a:gd name="connsiteX175" fmla="*/ 3495227 w 5578801"/>
              <a:gd name="connsiteY175" fmla="*/ 3649338 h 5973325"/>
              <a:gd name="connsiteX176" fmla="*/ 3495227 w 5578801"/>
              <a:gd name="connsiteY176" fmla="*/ 3766462 h 5973325"/>
              <a:gd name="connsiteX177" fmla="*/ 3504474 w 5578801"/>
              <a:gd name="connsiteY177" fmla="*/ 3772626 h 5973325"/>
              <a:gd name="connsiteX178" fmla="*/ 3513720 w 5578801"/>
              <a:gd name="connsiteY178" fmla="*/ 3778791 h 5973325"/>
              <a:gd name="connsiteX179" fmla="*/ 3504474 w 5578801"/>
              <a:gd name="connsiteY179" fmla="*/ 3806531 h 5973325"/>
              <a:gd name="connsiteX180" fmla="*/ 3495227 w 5578801"/>
              <a:gd name="connsiteY180" fmla="*/ 3828106 h 5973325"/>
              <a:gd name="connsiteX181" fmla="*/ 3522967 w 5578801"/>
              <a:gd name="connsiteY181" fmla="*/ 3932902 h 5973325"/>
              <a:gd name="connsiteX182" fmla="*/ 3538378 w 5578801"/>
              <a:gd name="connsiteY182" fmla="*/ 4050026 h 5973325"/>
              <a:gd name="connsiteX183" fmla="*/ 3526049 w 5578801"/>
              <a:gd name="connsiteY183" fmla="*/ 4050026 h 5973325"/>
              <a:gd name="connsiteX184" fmla="*/ 3526049 w 5578801"/>
              <a:gd name="connsiteY184" fmla="*/ 4062354 h 5973325"/>
              <a:gd name="connsiteX185" fmla="*/ 3470569 w 5578801"/>
              <a:gd name="connsiteY185" fmla="*/ 3920572 h 5973325"/>
              <a:gd name="connsiteX186" fmla="*/ 3470569 w 5578801"/>
              <a:gd name="connsiteY186" fmla="*/ 3741804 h 5973325"/>
              <a:gd name="connsiteX187" fmla="*/ 3445911 w 5578801"/>
              <a:gd name="connsiteY187" fmla="*/ 3640091 h 5973325"/>
              <a:gd name="connsiteX188" fmla="*/ 3433582 w 5578801"/>
              <a:gd name="connsiteY188" fmla="*/ 3519885 h 5973325"/>
              <a:gd name="connsiteX189" fmla="*/ 2132889 w 5578801"/>
              <a:gd name="connsiteY189" fmla="*/ 3464404 h 5973325"/>
              <a:gd name="connsiteX190" fmla="*/ 2132889 w 5578801"/>
              <a:gd name="connsiteY190" fmla="*/ 3464405 h 5973325"/>
              <a:gd name="connsiteX191" fmla="*/ 2145218 w 5578801"/>
              <a:gd name="connsiteY191" fmla="*/ 3464405 h 5973325"/>
              <a:gd name="connsiteX192" fmla="*/ 2145218 w 5578801"/>
              <a:gd name="connsiteY192" fmla="*/ 3464404 h 5973325"/>
              <a:gd name="connsiteX193" fmla="*/ 2120560 w 5578801"/>
              <a:gd name="connsiteY193" fmla="*/ 3415089 h 5973325"/>
              <a:gd name="connsiteX194" fmla="*/ 2120560 w 5578801"/>
              <a:gd name="connsiteY194" fmla="*/ 3415090 h 5973325"/>
              <a:gd name="connsiteX195" fmla="*/ 2132889 w 5578801"/>
              <a:gd name="connsiteY195" fmla="*/ 3415090 h 5973325"/>
              <a:gd name="connsiteX196" fmla="*/ 2132889 w 5578801"/>
              <a:gd name="connsiteY196" fmla="*/ 3415089 h 5973325"/>
              <a:gd name="connsiteX197" fmla="*/ 2897278 w 5578801"/>
              <a:gd name="connsiteY197" fmla="*/ 3402761 h 5973325"/>
              <a:gd name="connsiteX198" fmla="*/ 2906525 w 5578801"/>
              <a:gd name="connsiteY198" fmla="*/ 3405843 h 5973325"/>
              <a:gd name="connsiteX199" fmla="*/ 2915771 w 5578801"/>
              <a:gd name="connsiteY199" fmla="*/ 3415090 h 5973325"/>
              <a:gd name="connsiteX200" fmla="*/ 2928099 w 5578801"/>
              <a:gd name="connsiteY200" fmla="*/ 3415090 h 5973325"/>
              <a:gd name="connsiteX201" fmla="*/ 2925018 w 5578801"/>
              <a:gd name="connsiteY201" fmla="*/ 3430501 h 5973325"/>
              <a:gd name="connsiteX202" fmla="*/ 2915771 w 5578801"/>
              <a:gd name="connsiteY202" fmla="*/ 3439747 h 5973325"/>
              <a:gd name="connsiteX203" fmla="*/ 2915771 w 5578801"/>
              <a:gd name="connsiteY203" fmla="*/ 3452076 h 5973325"/>
              <a:gd name="connsiteX204" fmla="*/ 2884949 w 5578801"/>
              <a:gd name="connsiteY204" fmla="*/ 3452076 h 5973325"/>
              <a:gd name="connsiteX205" fmla="*/ 2897278 w 5578801"/>
              <a:gd name="connsiteY205" fmla="*/ 3402761 h 5973325"/>
              <a:gd name="connsiteX206" fmla="*/ 2120560 w 5578801"/>
              <a:gd name="connsiteY206" fmla="*/ 3402760 h 5973325"/>
              <a:gd name="connsiteX207" fmla="*/ 2040422 w 5578801"/>
              <a:gd name="connsiteY207" fmla="*/ 3445910 h 5973325"/>
              <a:gd name="connsiteX208" fmla="*/ 2003436 w 5578801"/>
              <a:gd name="connsiteY208" fmla="*/ 3513719 h 5973325"/>
              <a:gd name="connsiteX209" fmla="*/ 2003436 w 5578801"/>
              <a:gd name="connsiteY209" fmla="*/ 3513721 h 5973325"/>
              <a:gd name="connsiteX210" fmla="*/ 2012682 w 5578801"/>
              <a:gd name="connsiteY210" fmla="*/ 3478275 h 5973325"/>
              <a:gd name="connsiteX211" fmla="*/ 2040422 w 5578801"/>
              <a:gd name="connsiteY211" fmla="*/ 3445911 h 5973325"/>
              <a:gd name="connsiteX212" fmla="*/ 2120560 w 5578801"/>
              <a:gd name="connsiteY212" fmla="*/ 3402761 h 5973325"/>
              <a:gd name="connsiteX213" fmla="*/ 1276036 w 5578801"/>
              <a:gd name="connsiteY213" fmla="*/ 1257542 h 5973325"/>
              <a:gd name="connsiteX214" fmla="*/ 1331514 w 5578801"/>
              <a:gd name="connsiteY214" fmla="*/ 1263706 h 5973325"/>
              <a:gd name="connsiteX215" fmla="*/ 1380830 w 5578801"/>
              <a:gd name="connsiteY215" fmla="*/ 1282200 h 5973325"/>
              <a:gd name="connsiteX216" fmla="*/ 1319186 w 5578801"/>
              <a:gd name="connsiteY216" fmla="*/ 1282200 h 5973325"/>
              <a:gd name="connsiteX217" fmla="*/ 1276036 w 5578801"/>
              <a:gd name="connsiteY217" fmla="*/ 1257542 h 5973325"/>
              <a:gd name="connsiteX218" fmla="*/ 1017129 w 5578801"/>
              <a:gd name="connsiteY218" fmla="*/ 1140418 h 5973325"/>
              <a:gd name="connsiteX219" fmla="*/ 1060281 w 5578801"/>
              <a:gd name="connsiteY219" fmla="*/ 1158912 h 5973325"/>
              <a:gd name="connsiteX220" fmla="*/ 1109595 w 5578801"/>
              <a:gd name="connsiteY220" fmla="*/ 1165076 h 5973325"/>
              <a:gd name="connsiteX221" fmla="*/ 1109595 w 5578801"/>
              <a:gd name="connsiteY221" fmla="*/ 1177405 h 5973325"/>
              <a:gd name="connsiteX222" fmla="*/ 1183569 w 5578801"/>
              <a:gd name="connsiteY222" fmla="*/ 1205145 h 5973325"/>
              <a:gd name="connsiteX223" fmla="*/ 1263706 w 5578801"/>
              <a:gd name="connsiteY223" fmla="*/ 1245213 h 5973325"/>
              <a:gd name="connsiteX224" fmla="*/ 1263706 w 5578801"/>
              <a:gd name="connsiteY224" fmla="*/ 1257542 h 5973325"/>
              <a:gd name="connsiteX225" fmla="*/ 1257542 w 5578801"/>
              <a:gd name="connsiteY225" fmla="*/ 1282200 h 5973325"/>
              <a:gd name="connsiteX226" fmla="*/ 1276036 w 5578801"/>
              <a:gd name="connsiteY226" fmla="*/ 1340762 h 5973325"/>
              <a:gd name="connsiteX227" fmla="*/ 1294529 w 5578801"/>
              <a:gd name="connsiteY227" fmla="*/ 1417817 h 5973325"/>
              <a:gd name="connsiteX228" fmla="*/ 1288364 w 5578801"/>
              <a:gd name="connsiteY228" fmla="*/ 1454804 h 5973325"/>
              <a:gd name="connsiteX229" fmla="*/ 1276036 w 5578801"/>
              <a:gd name="connsiteY229" fmla="*/ 1454804 h 5973325"/>
              <a:gd name="connsiteX230" fmla="*/ 1276036 w 5578801"/>
              <a:gd name="connsiteY230" fmla="*/ 1479462 h 5973325"/>
              <a:gd name="connsiteX231" fmla="*/ 1263706 w 5578801"/>
              <a:gd name="connsiteY231" fmla="*/ 1485626 h 5973325"/>
              <a:gd name="connsiteX232" fmla="*/ 1251377 w 5578801"/>
              <a:gd name="connsiteY232" fmla="*/ 1491790 h 5973325"/>
              <a:gd name="connsiteX233" fmla="*/ 1251377 w 5578801"/>
              <a:gd name="connsiteY233" fmla="*/ 1516449 h 5973325"/>
              <a:gd name="connsiteX234" fmla="*/ 1239049 w 5578801"/>
              <a:gd name="connsiteY234" fmla="*/ 1516449 h 5973325"/>
              <a:gd name="connsiteX235" fmla="*/ 1226720 w 5578801"/>
              <a:gd name="connsiteY235" fmla="*/ 1553434 h 5973325"/>
              <a:gd name="connsiteX236" fmla="*/ 1208226 w 5578801"/>
              <a:gd name="connsiteY236" fmla="*/ 1553434 h 5973325"/>
              <a:gd name="connsiteX237" fmla="*/ 1208226 w 5578801"/>
              <a:gd name="connsiteY237" fmla="*/ 1571928 h 5973325"/>
              <a:gd name="connsiteX238" fmla="*/ 1140418 w 5578801"/>
              <a:gd name="connsiteY238" fmla="*/ 1599667 h 5973325"/>
              <a:gd name="connsiteX239" fmla="*/ 1097266 w 5578801"/>
              <a:gd name="connsiteY239" fmla="*/ 1621243 h 5973325"/>
              <a:gd name="connsiteX240" fmla="*/ 1097266 w 5578801"/>
              <a:gd name="connsiteY240" fmla="*/ 1633573 h 5973325"/>
              <a:gd name="connsiteX241" fmla="*/ 1054116 w 5578801"/>
              <a:gd name="connsiteY241" fmla="*/ 1633573 h 5973325"/>
              <a:gd name="connsiteX242" fmla="*/ 1054116 w 5578801"/>
              <a:gd name="connsiteY242" fmla="*/ 1645901 h 5973325"/>
              <a:gd name="connsiteX243" fmla="*/ 1004801 w 5578801"/>
              <a:gd name="connsiteY243" fmla="*/ 1645901 h 5973325"/>
              <a:gd name="connsiteX244" fmla="*/ 1004801 w 5578801"/>
              <a:gd name="connsiteY244" fmla="*/ 1658230 h 5973325"/>
              <a:gd name="connsiteX245" fmla="*/ 973978 w 5578801"/>
              <a:gd name="connsiteY245" fmla="*/ 1664394 h 5973325"/>
              <a:gd name="connsiteX246" fmla="*/ 903088 w 5578801"/>
              <a:gd name="connsiteY246" fmla="*/ 1655148 h 5973325"/>
              <a:gd name="connsiteX247" fmla="*/ 850689 w 5578801"/>
              <a:gd name="connsiteY247" fmla="*/ 1633573 h 5973325"/>
              <a:gd name="connsiteX248" fmla="*/ 850689 w 5578801"/>
              <a:gd name="connsiteY248" fmla="*/ 1621243 h 5973325"/>
              <a:gd name="connsiteX249" fmla="*/ 730484 w 5578801"/>
              <a:gd name="connsiteY249" fmla="*/ 1522613 h 5973325"/>
              <a:gd name="connsiteX250" fmla="*/ 702743 w 5578801"/>
              <a:gd name="connsiteY250" fmla="*/ 1386996 h 5973325"/>
              <a:gd name="connsiteX251" fmla="*/ 758224 w 5578801"/>
              <a:gd name="connsiteY251" fmla="*/ 1269872 h 5973325"/>
              <a:gd name="connsiteX252" fmla="*/ 758224 w 5578801"/>
              <a:gd name="connsiteY252" fmla="*/ 1232885 h 5973325"/>
              <a:gd name="connsiteX253" fmla="*/ 782880 w 5578801"/>
              <a:gd name="connsiteY253" fmla="*/ 1220556 h 5973325"/>
              <a:gd name="connsiteX254" fmla="*/ 875348 w 5578801"/>
              <a:gd name="connsiteY254" fmla="*/ 1155829 h 5973325"/>
              <a:gd name="connsiteX255" fmla="*/ 1017129 w 5578801"/>
              <a:gd name="connsiteY255" fmla="*/ 1140418 h 5973325"/>
              <a:gd name="connsiteX256" fmla="*/ 1719873 w 5578801"/>
              <a:gd name="connsiteY256" fmla="*/ 1128089 h 5973325"/>
              <a:gd name="connsiteX257" fmla="*/ 1707544 w 5578801"/>
              <a:gd name="connsiteY257" fmla="*/ 1220556 h 5973325"/>
              <a:gd name="connsiteX258" fmla="*/ 1695215 w 5578801"/>
              <a:gd name="connsiteY258" fmla="*/ 1220556 h 5973325"/>
              <a:gd name="connsiteX259" fmla="*/ 1692133 w 5578801"/>
              <a:gd name="connsiteY259" fmla="*/ 1180487 h 5973325"/>
              <a:gd name="connsiteX260" fmla="*/ 1689050 w 5578801"/>
              <a:gd name="connsiteY260" fmla="*/ 1140418 h 5973325"/>
              <a:gd name="connsiteX261" fmla="*/ 1701380 w 5578801"/>
              <a:gd name="connsiteY261" fmla="*/ 1134254 h 5973325"/>
              <a:gd name="connsiteX262" fmla="*/ 1719873 w 5578801"/>
              <a:gd name="connsiteY262" fmla="*/ 1128089 h 5973325"/>
              <a:gd name="connsiteX263" fmla="*/ 4678796 w 5578801"/>
              <a:gd name="connsiteY263" fmla="*/ 1091104 h 5973325"/>
              <a:gd name="connsiteX264" fmla="*/ 4709618 w 5578801"/>
              <a:gd name="connsiteY264" fmla="*/ 1091104 h 5973325"/>
              <a:gd name="connsiteX265" fmla="*/ 4703454 w 5578801"/>
              <a:gd name="connsiteY265" fmla="*/ 1121925 h 5973325"/>
              <a:gd name="connsiteX266" fmla="*/ 4678796 w 5578801"/>
              <a:gd name="connsiteY266" fmla="*/ 1128089 h 5973325"/>
              <a:gd name="connsiteX267" fmla="*/ 4265779 w 5578801"/>
              <a:gd name="connsiteY267" fmla="*/ 881513 h 5973325"/>
              <a:gd name="connsiteX268" fmla="*/ 4290438 w 5578801"/>
              <a:gd name="connsiteY268" fmla="*/ 881513 h 5973325"/>
              <a:gd name="connsiteX269" fmla="*/ 4290438 w 5578801"/>
              <a:gd name="connsiteY269" fmla="*/ 893841 h 5973325"/>
              <a:gd name="connsiteX270" fmla="*/ 4275026 w 5578801"/>
              <a:gd name="connsiteY270" fmla="*/ 890760 h 5973325"/>
              <a:gd name="connsiteX271" fmla="*/ 4265779 w 5578801"/>
              <a:gd name="connsiteY271" fmla="*/ 881513 h 5973325"/>
              <a:gd name="connsiteX272" fmla="*/ 4444548 w 5578801"/>
              <a:gd name="connsiteY272" fmla="*/ 856856 h 5973325"/>
              <a:gd name="connsiteX273" fmla="*/ 4444548 w 5578801"/>
              <a:gd name="connsiteY273" fmla="*/ 869185 h 5973325"/>
              <a:gd name="connsiteX274" fmla="*/ 4432219 w 5578801"/>
              <a:gd name="connsiteY274" fmla="*/ 869185 h 5973325"/>
              <a:gd name="connsiteX275" fmla="*/ 4278108 w 5578801"/>
              <a:gd name="connsiteY275" fmla="*/ 1010965 h 5973325"/>
              <a:gd name="connsiteX276" fmla="*/ 4278108 w 5578801"/>
              <a:gd name="connsiteY276" fmla="*/ 986308 h 5973325"/>
              <a:gd name="connsiteX277" fmla="*/ 4312012 w 5578801"/>
              <a:gd name="connsiteY277" fmla="*/ 958568 h 5973325"/>
              <a:gd name="connsiteX278" fmla="*/ 4339752 w 5578801"/>
              <a:gd name="connsiteY278" fmla="*/ 930829 h 5973325"/>
              <a:gd name="connsiteX279" fmla="*/ 4358246 w 5578801"/>
              <a:gd name="connsiteY279" fmla="*/ 930829 h 5973325"/>
              <a:gd name="connsiteX280" fmla="*/ 4358246 w 5578801"/>
              <a:gd name="connsiteY280" fmla="*/ 918501 h 5973325"/>
              <a:gd name="connsiteX281" fmla="*/ 4382903 w 5578801"/>
              <a:gd name="connsiteY281" fmla="*/ 906171 h 5973325"/>
              <a:gd name="connsiteX282" fmla="*/ 4382903 w 5578801"/>
              <a:gd name="connsiteY282" fmla="*/ 881514 h 5973325"/>
              <a:gd name="connsiteX283" fmla="*/ 4410643 w 5578801"/>
              <a:gd name="connsiteY283" fmla="*/ 872266 h 5973325"/>
              <a:gd name="connsiteX284" fmla="*/ 4444548 w 5578801"/>
              <a:gd name="connsiteY284" fmla="*/ 856856 h 5973325"/>
              <a:gd name="connsiteX285" fmla="*/ 4524686 w 5578801"/>
              <a:gd name="connsiteY285" fmla="*/ 776718 h 5973325"/>
              <a:gd name="connsiteX286" fmla="*/ 4463041 w 5578801"/>
              <a:gd name="connsiteY286" fmla="*/ 838362 h 5973325"/>
              <a:gd name="connsiteX287" fmla="*/ 4463041 w 5578801"/>
              <a:gd name="connsiteY287" fmla="*/ 844527 h 5973325"/>
              <a:gd name="connsiteX288" fmla="*/ 4456876 w 5578801"/>
              <a:gd name="connsiteY288" fmla="*/ 826034 h 5973325"/>
              <a:gd name="connsiteX289" fmla="*/ 4484616 w 5578801"/>
              <a:gd name="connsiteY289" fmla="*/ 795212 h 5973325"/>
              <a:gd name="connsiteX290" fmla="*/ 4524686 w 5578801"/>
              <a:gd name="connsiteY290" fmla="*/ 776718 h 5973325"/>
              <a:gd name="connsiteX291" fmla="*/ 4099340 w 5578801"/>
              <a:gd name="connsiteY291" fmla="*/ 776718 h 5973325"/>
              <a:gd name="connsiteX292" fmla="*/ 4148655 w 5578801"/>
              <a:gd name="connsiteY292" fmla="*/ 776718 h 5973325"/>
              <a:gd name="connsiteX293" fmla="*/ 4148655 w 5578801"/>
              <a:gd name="connsiteY293" fmla="*/ 789048 h 5973325"/>
              <a:gd name="connsiteX294" fmla="*/ 4160984 w 5578801"/>
              <a:gd name="connsiteY294" fmla="*/ 789048 h 5973325"/>
              <a:gd name="connsiteX295" fmla="*/ 4160984 w 5578801"/>
              <a:gd name="connsiteY295" fmla="*/ 813705 h 5973325"/>
              <a:gd name="connsiteX296" fmla="*/ 4136327 w 5578801"/>
              <a:gd name="connsiteY296" fmla="*/ 829116 h 5973325"/>
              <a:gd name="connsiteX297" fmla="*/ 4099340 w 5578801"/>
              <a:gd name="connsiteY297" fmla="*/ 838362 h 5973325"/>
              <a:gd name="connsiteX298" fmla="*/ 4093175 w 5578801"/>
              <a:gd name="connsiteY298" fmla="*/ 801377 h 5973325"/>
              <a:gd name="connsiteX299" fmla="*/ 4099340 w 5578801"/>
              <a:gd name="connsiteY299" fmla="*/ 776718 h 5973325"/>
              <a:gd name="connsiteX300" fmla="*/ 2391794 w 5578801"/>
              <a:gd name="connsiteY300" fmla="*/ 739732 h 5973325"/>
              <a:gd name="connsiteX301" fmla="*/ 2416453 w 5578801"/>
              <a:gd name="connsiteY301" fmla="*/ 752061 h 5973325"/>
              <a:gd name="connsiteX302" fmla="*/ 2422617 w 5578801"/>
              <a:gd name="connsiteY302" fmla="*/ 776718 h 5973325"/>
              <a:gd name="connsiteX303" fmla="*/ 2391794 w 5578801"/>
              <a:gd name="connsiteY303" fmla="*/ 776718 h 5973325"/>
              <a:gd name="connsiteX304" fmla="*/ 1510284 w 5578801"/>
              <a:gd name="connsiteY304" fmla="*/ 659594 h 5973325"/>
              <a:gd name="connsiteX305" fmla="*/ 1528777 w 5578801"/>
              <a:gd name="connsiteY305" fmla="*/ 665758 h 5973325"/>
              <a:gd name="connsiteX306" fmla="*/ 1547271 w 5578801"/>
              <a:gd name="connsiteY306" fmla="*/ 671924 h 5973325"/>
              <a:gd name="connsiteX307" fmla="*/ 1547271 w 5578801"/>
              <a:gd name="connsiteY307" fmla="*/ 684252 h 5973325"/>
              <a:gd name="connsiteX308" fmla="*/ 1522613 w 5578801"/>
              <a:gd name="connsiteY308" fmla="*/ 675005 h 5973325"/>
              <a:gd name="connsiteX309" fmla="*/ 1510284 w 5578801"/>
              <a:gd name="connsiteY309" fmla="*/ 659594 h 5973325"/>
              <a:gd name="connsiteX310" fmla="*/ 3174677 w 5578801"/>
              <a:gd name="connsiteY310" fmla="*/ 0 h 5973325"/>
              <a:gd name="connsiteX311" fmla="*/ 3187006 w 5578801"/>
              <a:gd name="connsiteY311" fmla="*/ 0 h 5973325"/>
              <a:gd name="connsiteX312" fmla="*/ 3187006 w 5578801"/>
              <a:gd name="connsiteY312" fmla="*/ 12329 h 5973325"/>
              <a:gd name="connsiteX313" fmla="*/ 3199334 w 5578801"/>
              <a:gd name="connsiteY313" fmla="*/ 12329 h 5973325"/>
              <a:gd name="connsiteX314" fmla="*/ 3199334 w 5578801"/>
              <a:gd name="connsiteY314" fmla="*/ 0 h 5973325"/>
              <a:gd name="connsiteX315" fmla="*/ 3211663 w 5578801"/>
              <a:gd name="connsiteY315" fmla="*/ 0 h 5973325"/>
              <a:gd name="connsiteX316" fmla="*/ 3211663 w 5578801"/>
              <a:gd name="connsiteY316" fmla="*/ 12329 h 5973325"/>
              <a:gd name="connsiteX317" fmla="*/ 3279471 w 5578801"/>
              <a:gd name="connsiteY317" fmla="*/ 12329 h 5973325"/>
              <a:gd name="connsiteX318" fmla="*/ 3279471 w 5578801"/>
              <a:gd name="connsiteY318" fmla="*/ 24657 h 5973325"/>
              <a:gd name="connsiteX319" fmla="*/ 3316458 w 5578801"/>
              <a:gd name="connsiteY319" fmla="*/ 12329 h 5973325"/>
              <a:gd name="connsiteX320" fmla="*/ 3316458 w 5578801"/>
              <a:gd name="connsiteY320" fmla="*/ 24657 h 5973325"/>
              <a:gd name="connsiteX321" fmla="*/ 3384267 w 5578801"/>
              <a:gd name="connsiteY321" fmla="*/ 12329 h 5973325"/>
              <a:gd name="connsiteX322" fmla="*/ 3384267 w 5578801"/>
              <a:gd name="connsiteY322" fmla="*/ 24657 h 5973325"/>
              <a:gd name="connsiteX323" fmla="*/ 3415089 w 5578801"/>
              <a:gd name="connsiteY323" fmla="*/ 36987 h 5973325"/>
              <a:gd name="connsiteX324" fmla="*/ 3445911 w 5578801"/>
              <a:gd name="connsiteY324" fmla="*/ 61644 h 5973325"/>
              <a:gd name="connsiteX325" fmla="*/ 3470569 w 5578801"/>
              <a:gd name="connsiteY325" fmla="*/ 61644 h 5973325"/>
              <a:gd name="connsiteX326" fmla="*/ 3470569 w 5578801"/>
              <a:gd name="connsiteY326" fmla="*/ 73973 h 5973325"/>
              <a:gd name="connsiteX327" fmla="*/ 3495227 w 5578801"/>
              <a:gd name="connsiteY327" fmla="*/ 73973 h 5973325"/>
              <a:gd name="connsiteX328" fmla="*/ 3495227 w 5578801"/>
              <a:gd name="connsiteY328" fmla="*/ 86301 h 5973325"/>
              <a:gd name="connsiteX329" fmla="*/ 3513720 w 5578801"/>
              <a:gd name="connsiteY329" fmla="*/ 73973 h 5973325"/>
              <a:gd name="connsiteX330" fmla="*/ 3532214 w 5578801"/>
              <a:gd name="connsiteY330" fmla="*/ 129453 h 5973325"/>
              <a:gd name="connsiteX331" fmla="*/ 3575364 w 5578801"/>
              <a:gd name="connsiteY331" fmla="*/ 166440 h 5973325"/>
              <a:gd name="connsiteX332" fmla="*/ 3575364 w 5578801"/>
              <a:gd name="connsiteY332" fmla="*/ 215755 h 5973325"/>
              <a:gd name="connsiteX333" fmla="*/ 3587693 w 5578801"/>
              <a:gd name="connsiteY333" fmla="*/ 215755 h 5973325"/>
              <a:gd name="connsiteX334" fmla="*/ 3596939 w 5578801"/>
              <a:gd name="connsiteY334" fmla="*/ 246577 h 5973325"/>
              <a:gd name="connsiteX335" fmla="*/ 3612351 w 5578801"/>
              <a:gd name="connsiteY335" fmla="*/ 283564 h 5973325"/>
              <a:gd name="connsiteX336" fmla="*/ 3618515 w 5578801"/>
              <a:gd name="connsiteY336" fmla="*/ 283564 h 5973325"/>
              <a:gd name="connsiteX337" fmla="*/ 3615433 w 5578801"/>
              <a:gd name="connsiteY337" fmla="*/ 320550 h 5973325"/>
              <a:gd name="connsiteX338" fmla="*/ 3612351 w 5578801"/>
              <a:gd name="connsiteY338" fmla="*/ 357537 h 5973325"/>
              <a:gd name="connsiteX339" fmla="*/ 3600022 w 5578801"/>
              <a:gd name="connsiteY339" fmla="*/ 357537 h 5973325"/>
              <a:gd name="connsiteX340" fmla="*/ 3603104 w 5578801"/>
              <a:gd name="connsiteY340" fmla="*/ 406852 h 5973325"/>
              <a:gd name="connsiteX341" fmla="*/ 3612351 w 5578801"/>
              <a:gd name="connsiteY341" fmla="*/ 462332 h 5973325"/>
              <a:gd name="connsiteX342" fmla="*/ 3600022 w 5578801"/>
              <a:gd name="connsiteY342" fmla="*/ 462332 h 5973325"/>
              <a:gd name="connsiteX343" fmla="*/ 3600022 w 5578801"/>
              <a:gd name="connsiteY343" fmla="*/ 480825 h 5973325"/>
              <a:gd name="connsiteX344" fmla="*/ 3575364 w 5578801"/>
              <a:gd name="connsiteY344" fmla="*/ 493154 h 5973325"/>
              <a:gd name="connsiteX345" fmla="*/ 3575364 w 5578801"/>
              <a:gd name="connsiteY345" fmla="*/ 530140 h 5973325"/>
              <a:gd name="connsiteX346" fmla="*/ 3526049 w 5578801"/>
              <a:gd name="connsiteY346" fmla="*/ 573292 h 5973325"/>
              <a:gd name="connsiteX347" fmla="*/ 3501391 w 5578801"/>
              <a:gd name="connsiteY347" fmla="*/ 634936 h 5973325"/>
              <a:gd name="connsiteX348" fmla="*/ 3516802 w 5578801"/>
              <a:gd name="connsiteY348" fmla="*/ 659593 h 5973325"/>
              <a:gd name="connsiteX349" fmla="*/ 3526049 w 5578801"/>
              <a:gd name="connsiteY349" fmla="*/ 684251 h 5973325"/>
              <a:gd name="connsiteX350" fmla="*/ 3538378 w 5578801"/>
              <a:gd name="connsiteY350" fmla="*/ 684251 h 5973325"/>
              <a:gd name="connsiteX351" fmla="*/ 3538378 w 5578801"/>
              <a:gd name="connsiteY351" fmla="*/ 708910 h 5973325"/>
              <a:gd name="connsiteX352" fmla="*/ 3550706 w 5578801"/>
              <a:gd name="connsiteY352" fmla="*/ 708910 h 5973325"/>
              <a:gd name="connsiteX353" fmla="*/ 3550706 w 5578801"/>
              <a:gd name="connsiteY353" fmla="*/ 727401 h 5973325"/>
              <a:gd name="connsiteX354" fmla="*/ 3563035 w 5578801"/>
              <a:gd name="connsiteY354" fmla="*/ 727401 h 5973325"/>
              <a:gd name="connsiteX355" fmla="*/ 3569199 w 5578801"/>
              <a:gd name="connsiteY355" fmla="*/ 745896 h 5973325"/>
              <a:gd name="connsiteX356" fmla="*/ 3575364 w 5578801"/>
              <a:gd name="connsiteY356" fmla="*/ 764389 h 5973325"/>
              <a:gd name="connsiteX357" fmla="*/ 3600022 w 5578801"/>
              <a:gd name="connsiteY357" fmla="*/ 764389 h 5973325"/>
              <a:gd name="connsiteX358" fmla="*/ 3600022 w 5578801"/>
              <a:gd name="connsiteY358" fmla="*/ 776718 h 5973325"/>
              <a:gd name="connsiteX359" fmla="*/ 3627762 w 5578801"/>
              <a:gd name="connsiteY359" fmla="*/ 770553 h 5973325"/>
              <a:gd name="connsiteX360" fmla="*/ 3655502 w 5578801"/>
              <a:gd name="connsiteY360" fmla="*/ 764389 h 5973325"/>
              <a:gd name="connsiteX361" fmla="*/ 3655502 w 5578801"/>
              <a:gd name="connsiteY361" fmla="*/ 752060 h 5973325"/>
              <a:gd name="connsiteX362" fmla="*/ 3692488 w 5578801"/>
              <a:gd name="connsiteY362" fmla="*/ 752060 h 5973325"/>
              <a:gd name="connsiteX363" fmla="*/ 3692488 w 5578801"/>
              <a:gd name="connsiteY363" fmla="*/ 739731 h 5973325"/>
              <a:gd name="connsiteX364" fmla="*/ 3729475 w 5578801"/>
              <a:gd name="connsiteY364" fmla="*/ 739731 h 5973325"/>
              <a:gd name="connsiteX365" fmla="*/ 3729475 w 5578801"/>
              <a:gd name="connsiteY365" fmla="*/ 727401 h 5973325"/>
              <a:gd name="connsiteX366" fmla="*/ 3794202 w 5578801"/>
              <a:gd name="connsiteY366" fmla="*/ 773636 h 5973325"/>
              <a:gd name="connsiteX367" fmla="*/ 3818859 w 5578801"/>
              <a:gd name="connsiteY367" fmla="*/ 829115 h 5973325"/>
              <a:gd name="connsiteX368" fmla="*/ 3846599 w 5578801"/>
              <a:gd name="connsiteY368" fmla="*/ 875348 h 5973325"/>
              <a:gd name="connsiteX369" fmla="*/ 3926736 w 5578801"/>
              <a:gd name="connsiteY369" fmla="*/ 893841 h 5973325"/>
              <a:gd name="connsiteX370" fmla="*/ 3926736 w 5578801"/>
              <a:gd name="connsiteY370" fmla="*/ 881513 h 5973325"/>
              <a:gd name="connsiteX371" fmla="*/ 3988380 w 5578801"/>
              <a:gd name="connsiteY371" fmla="*/ 900006 h 5973325"/>
              <a:gd name="connsiteX372" fmla="*/ 4050024 w 5578801"/>
              <a:gd name="connsiteY372" fmla="*/ 958568 h 5973325"/>
              <a:gd name="connsiteX373" fmla="*/ 4111668 w 5578801"/>
              <a:gd name="connsiteY373" fmla="*/ 1026377 h 5973325"/>
              <a:gd name="connsiteX374" fmla="*/ 4173313 w 5578801"/>
              <a:gd name="connsiteY374" fmla="*/ 1072609 h 5973325"/>
              <a:gd name="connsiteX375" fmla="*/ 4173313 w 5578801"/>
              <a:gd name="connsiteY375" fmla="*/ 1060281 h 5973325"/>
              <a:gd name="connsiteX376" fmla="*/ 4216464 w 5578801"/>
              <a:gd name="connsiteY376" fmla="*/ 1060281 h 5973325"/>
              <a:gd name="connsiteX377" fmla="*/ 4216464 w 5578801"/>
              <a:gd name="connsiteY377" fmla="*/ 1047952 h 5973325"/>
              <a:gd name="connsiteX378" fmla="*/ 4241122 w 5578801"/>
              <a:gd name="connsiteY378" fmla="*/ 1032541 h 5973325"/>
              <a:gd name="connsiteX379" fmla="*/ 4265779 w 5578801"/>
              <a:gd name="connsiteY379" fmla="*/ 1023294 h 5973325"/>
              <a:gd name="connsiteX380" fmla="*/ 4265779 w 5578801"/>
              <a:gd name="connsiteY380" fmla="*/ 1035623 h 5973325"/>
              <a:gd name="connsiteX381" fmla="*/ 4216464 w 5578801"/>
              <a:gd name="connsiteY381" fmla="*/ 1072609 h 5973325"/>
              <a:gd name="connsiteX382" fmla="*/ 4253451 w 5578801"/>
              <a:gd name="connsiteY382" fmla="*/ 1125008 h 5973325"/>
              <a:gd name="connsiteX383" fmla="*/ 4278108 w 5578801"/>
              <a:gd name="connsiteY383" fmla="*/ 1165075 h 5973325"/>
              <a:gd name="connsiteX384" fmla="*/ 4278108 w 5578801"/>
              <a:gd name="connsiteY384" fmla="*/ 1189734 h 5973325"/>
              <a:gd name="connsiteX385" fmla="*/ 4290438 w 5578801"/>
              <a:gd name="connsiteY385" fmla="*/ 1189734 h 5973325"/>
              <a:gd name="connsiteX386" fmla="*/ 4302766 w 5578801"/>
              <a:gd name="connsiteY386" fmla="*/ 1232885 h 5973325"/>
              <a:gd name="connsiteX387" fmla="*/ 4339752 w 5578801"/>
              <a:gd name="connsiteY387" fmla="*/ 1269872 h 5973325"/>
              <a:gd name="connsiteX388" fmla="*/ 4345917 w 5578801"/>
              <a:gd name="connsiteY388" fmla="*/ 1325351 h 5973325"/>
              <a:gd name="connsiteX389" fmla="*/ 4358246 w 5578801"/>
              <a:gd name="connsiteY389" fmla="*/ 1325351 h 5973325"/>
              <a:gd name="connsiteX390" fmla="*/ 4432219 w 5578801"/>
              <a:gd name="connsiteY390" fmla="*/ 1420900 h 5973325"/>
              <a:gd name="connsiteX391" fmla="*/ 4475370 w 5578801"/>
              <a:gd name="connsiteY391" fmla="*/ 1559599 h 5973325"/>
              <a:gd name="connsiteX392" fmla="*/ 4456876 w 5578801"/>
              <a:gd name="connsiteY392" fmla="*/ 1584257 h 5973325"/>
              <a:gd name="connsiteX393" fmla="*/ 4456876 w 5578801"/>
              <a:gd name="connsiteY393" fmla="*/ 1621243 h 5973325"/>
              <a:gd name="connsiteX394" fmla="*/ 4432219 w 5578801"/>
              <a:gd name="connsiteY394" fmla="*/ 1633573 h 5973325"/>
              <a:gd name="connsiteX395" fmla="*/ 4432219 w 5578801"/>
              <a:gd name="connsiteY395" fmla="*/ 1676723 h 5973325"/>
              <a:gd name="connsiteX396" fmla="*/ 4419890 w 5578801"/>
              <a:gd name="connsiteY396" fmla="*/ 1676723 h 5973325"/>
              <a:gd name="connsiteX397" fmla="*/ 4432219 w 5578801"/>
              <a:gd name="connsiteY397" fmla="*/ 1750696 h 5973325"/>
              <a:gd name="connsiteX398" fmla="*/ 4537014 w 5578801"/>
              <a:gd name="connsiteY398" fmla="*/ 1904805 h 5973325"/>
              <a:gd name="connsiteX399" fmla="*/ 4481535 w 5578801"/>
              <a:gd name="connsiteY399" fmla="*/ 2028093 h 5973325"/>
              <a:gd name="connsiteX400" fmla="*/ 4537014 w 5578801"/>
              <a:gd name="connsiteY400" fmla="*/ 2102066 h 5973325"/>
              <a:gd name="connsiteX401" fmla="*/ 4570919 w 5578801"/>
              <a:gd name="connsiteY401" fmla="*/ 2049669 h 5973325"/>
              <a:gd name="connsiteX402" fmla="*/ 4629480 w 5578801"/>
              <a:gd name="connsiteY402" fmla="*/ 2021929 h 5973325"/>
              <a:gd name="connsiteX403" fmla="*/ 4629480 w 5578801"/>
              <a:gd name="connsiteY403" fmla="*/ 2052751 h 5973325"/>
              <a:gd name="connsiteX404" fmla="*/ 4610987 w 5578801"/>
              <a:gd name="connsiteY404" fmla="*/ 2077409 h 5973325"/>
              <a:gd name="connsiteX405" fmla="*/ 4592494 w 5578801"/>
              <a:gd name="connsiteY405" fmla="*/ 2102066 h 5973325"/>
              <a:gd name="connsiteX406" fmla="*/ 4574000 w 5578801"/>
              <a:gd name="connsiteY406" fmla="*/ 2102066 h 5973325"/>
              <a:gd name="connsiteX407" fmla="*/ 4574000 w 5578801"/>
              <a:gd name="connsiteY407" fmla="*/ 2114396 h 5973325"/>
              <a:gd name="connsiteX408" fmla="*/ 4558590 w 5578801"/>
              <a:gd name="connsiteY408" fmla="*/ 2126724 h 5973325"/>
              <a:gd name="connsiteX409" fmla="*/ 4549343 w 5578801"/>
              <a:gd name="connsiteY409" fmla="*/ 2151381 h 5973325"/>
              <a:gd name="connsiteX410" fmla="*/ 4574000 w 5578801"/>
              <a:gd name="connsiteY410" fmla="*/ 2176040 h 5973325"/>
              <a:gd name="connsiteX411" fmla="*/ 4586330 w 5578801"/>
              <a:gd name="connsiteY411" fmla="*/ 2194533 h 5973325"/>
              <a:gd name="connsiteX412" fmla="*/ 4607905 w 5578801"/>
              <a:gd name="connsiteY412" fmla="*/ 2203780 h 5973325"/>
              <a:gd name="connsiteX413" fmla="*/ 4666467 w 5578801"/>
              <a:gd name="connsiteY413" fmla="*/ 2206861 h 5973325"/>
              <a:gd name="connsiteX414" fmla="*/ 4691124 w 5578801"/>
              <a:gd name="connsiteY414" fmla="*/ 2182204 h 5973325"/>
              <a:gd name="connsiteX415" fmla="*/ 4691124 w 5578801"/>
              <a:gd name="connsiteY415" fmla="*/ 2151381 h 5973325"/>
              <a:gd name="connsiteX416" fmla="*/ 4728111 w 5578801"/>
              <a:gd name="connsiteY416" fmla="*/ 2135970 h 5973325"/>
              <a:gd name="connsiteX417" fmla="*/ 4771263 w 5578801"/>
              <a:gd name="connsiteY417" fmla="*/ 2126724 h 5973325"/>
              <a:gd name="connsiteX418" fmla="*/ 4795920 w 5578801"/>
              <a:gd name="connsiteY418" fmla="*/ 2185287 h 5973325"/>
              <a:gd name="connsiteX419" fmla="*/ 4839071 w 5578801"/>
              <a:gd name="connsiteY419" fmla="*/ 2231520 h 5973325"/>
              <a:gd name="connsiteX420" fmla="*/ 4839071 w 5578801"/>
              <a:gd name="connsiteY420" fmla="*/ 2243848 h 5973325"/>
              <a:gd name="connsiteX421" fmla="*/ 4925372 w 5578801"/>
              <a:gd name="connsiteY421" fmla="*/ 2243848 h 5973325"/>
              <a:gd name="connsiteX422" fmla="*/ 4937701 w 5578801"/>
              <a:gd name="connsiteY422" fmla="*/ 2219191 h 5973325"/>
              <a:gd name="connsiteX423" fmla="*/ 4968524 w 5578801"/>
              <a:gd name="connsiteY423" fmla="*/ 2219191 h 5973325"/>
              <a:gd name="connsiteX424" fmla="*/ 4968524 w 5578801"/>
              <a:gd name="connsiteY424" fmla="*/ 2206861 h 5973325"/>
              <a:gd name="connsiteX425" fmla="*/ 5042497 w 5578801"/>
              <a:gd name="connsiteY425" fmla="*/ 2219191 h 5973325"/>
              <a:gd name="connsiteX426" fmla="*/ 5060990 w 5578801"/>
              <a:gd name="connsiteY426" fmla="*/ 2296245 h 5973325"/>
              <a:gd name="connsiteX427" fmla="*/ 5134963 w 5578801"/>
              <a:gd name="connsiteY427" fmla="*/ 2336315 h 5973325"/>
              <a:gd name="connsiteX428" fmla="*/ 5178115 w 5578801"/>
              <a:gd name="connsiteY428" fmla="*/ 2311657 h 5973325"/>
              <a:gd name="connsiteX429" fmla="*/ 5239759 w 5578801"/>
              <a:gd name="connsiteY429" fmla="*/ 2299328 h 5973325"/>
              <a:gd name="connsiteX430" fmla="*/ 5239759 w 5578801"/>
              <a:gd name="connsiteY430" fmla="*/ 2311657 h 5973325"/>
              <a:gd name="connsiteX431" fmla="*/ 5252087 w 5578801"/>
              <a:gd name="connsiteY431" fmla="*/ 2311657 h 5973325"/>
              <a:gd name="connsiteX432" fmla="*/ 5252087 w 5578801"/>
              <a:gd name="connsiteY432" fmla="*/ 2428781 h 5973325"/>
              <a:gd name="connsiteX433" fmla="*/ 5292156 w 5578801"/>
              <a:gd name="connsiteY433" fmla="*/ 2459603 h 5973325"/>
              <a:gd name="connsiteX434" fmla="*/ 5326060 w 5578801"/>
              <a:gd name="connsiteY434" fmla="*/ 2468850 h 5973325"/>
              <a:gd name="connsiteX435" fmla="*/ 5366129 w 5578801"/>
              <a:gd name="connsiteY435" fmla="*/ 2484261 h 5973325"/>
              <a:gd name="connsiteX436" fmla="*/ 5424691 w 5578801"/>
              <a:gd name="connsiteY436" fmla="*/ 2533576 h 5973325"/>
              <a:gd name="connsiteX437" fmla="*/ 5421609 w 5578801"/>
              <a:gd name="connsiteY437" fmla="*/ 2567480 h 5973325"/>
              <a:gd name="connsiteX438" fmla="*/ 5418527 w 5578801"/>
              <a:gd name="connsiteY438" fmla="*/ 2595220 h 5973325"/>
              <a:gd name="connsiteX439" fmla="*/ 5406197 w 5578801"/>
              <a:gd name="connsiteY439" fmla="*/ 2595220 h 5973325"/>
              <a:gd name="connsiteX440" fmla="*/ 5421609 w 5578801"/>
              <a:gd name="connsiteY440" fmla="*/ 2656865 h 5973325"/>
              <a:gd name="connsiteX441" fmla="*/ 5458596 w 5578801"/>
              <a:gd name="connsiteY441" fmla="*/ 2675358 h 5973325"/>
              <a:gd name="connsiteX442" fmla="*/ 5498664 w 5578801"/>
              <a:gd name="connsiteY442" fmla="*/ 2693851 h 5973325"/>
              <a:gd name="connsiteX443" fmla="*/ 5523321 w 5578801"/>
              <a:gd name="connsiteY443" fmla="*/ 2749331 h 5973325"/>
              <a:gd name="connsiteX444" fmla="*/ 5535651 w 5578801"/>
              <a:gd name="connsiteY444" fmla="*/ 2749331 h 5973325"/>
              <a:gd name="connsiteX445" fmla="*/ 5523321 w 5578801"/>
              <a:gd name="connsiteY445" fmla="*/ 2780153 h 5973325"/>
              <a:gd name="connsiteX446" fmla="*/ 5510993 w 5578801"/>
              <a:gd name="connsiteY446" fmla="*/ 2780153 h 5973325"/>
              <a:gd name="connsiteX447" fmla="*/ 5510993 w 5578801"/>
              <a:gd name="connsiteY447" fmla="*/ 2804810 h 5973325"/>
              <a:gd name="connsiteX448" fmla="*/ 5498664 w 5578801"/>
              <a:gd name="connsiteY448" fmla="*/ 2810976 h 5973325"/>
              <a:gd name="connsiteX449" fmla="*/ 5486335 w 5578801"/>
              <a:gd name="connsiteY449" fmla="*/ 2817140 h 5973325"/>
              <a:gd name="connsiteX450" fmla="*/ 5486335 w 5578801"/>
              <a:gd name="connsiteY450" fmla="*/ 2878784 h 5973325"/>
              <a:gd name="connsiteX451" fmla="*/ 5526404 w 5578801"/>
              <a:gd name="connsiteY451" fmla="*/ 2897278 h 5973325"/>
              <a:gd name="connsiteX452" fmla="*/ 5566473 w 5578801"/>
              <a:gd name="connsiteY452" fmla="*/ 2909606 h 5973325"/>
              <a:gd name="connsiteX453" fmla="*/ 5575720 w 5578801"/>
              <a:gd name="connsiteY453" fmla="*/ 2968169 h 5973325"/>
              <a:gd name="connsiteX454" fmla="*/ 5578801 w 5578801"/>
              <a:gd name="connsiteY454" fmla="*/ 3026730 h 5973325"/>
              <a:gd name="connsiteX455" fmla="*/ 5554144 w 5578801"/>
              <a:gd name="connsiteY455" fmla="*/ 3039058 h 5973325"/>
              <a:gd name="connsiteX456" fmla="*/ 5554144 w 5578801"/>
              <a:gd name="connsiteY456" fmla="*/ 3088374 h 5973325"/>
              <a:gd name="connsiteX457" fmla="*/ 5541815 w 5578801"/>
              <a:gd name="connsiteY457" fmla="*/ 3088374 h 5973325"/>
              <a:gd name="connsiteX458" fmla="*/ 5547971 w 5578801"/>
              <a:gd name="connsiteY458" fmla="*/ 3103785 h 5973325"/>
              <a:gd name="connsiteX459" fmla="*/ 5554144 w 5578801"/>
              <a:gd name="connsiteY459" fmla="*/ 3113032 h 5973325"/>
              <a:gd name="connsiteX460" fmla="*/ 5554144 w 5578801"/>
              <a:gd name="connsiteY460" fmla="*/ 3260978 h 5973325"/>
              <a:gd name="connsiteX461" fmla="*/ 5541815 w 5578801"/>
              <a:gd name="connsiteY461" fmla="*/ 3260978 h 5973325"/>
              <a:gd name="connsiteX462" fmla="*/ 5461677 w 5578801"/>
              <a:gd name="connsiteY462" fmla="*/ 3359609 h 5973325"/>
              <a:gd name="connsiteX463" fmla="*/ 5461677 w 5578801"/>
              <a:gd name="connsiteY463" fmla="*/ 3439746 h 5973325"/>
              <a:gd name="connsiteX464" fmla="*/ 5449349 w 5578801"/>
              <a:gd name="connsiteY464" fmla="*/ 3439746 h 5973325"/>
              <a:gd name="connsiteX465" fmla="*/ 5449349 w 5578801"/>
              <a:gd name="connsiteY465" fmla="*/ 3464404 h 5973325"/>
              <a:gd name="connsiteX466" fmla="*/ 5437020 w 5578801"/>
              <a:gd name="connsiteY466" fmla="*/ 3464404 h 5973325"/>
              <a:gd name="connsiteX467" fmla="*/ 5437020 w 5578801"/>
              <a:gd name="connsiteY467" fmla="*/ 3519884 h 5973325"/>
              <a:gd name="connsiteX468" fmla="*/ 5449349 w 5578801"/>
              <a:gd name="connsiteY468" fmla="*/ 3519884 h 5973325"/>
              <a:gd name="connsiteX469" fmla="*/ 5452431 w 5578801"/>
              <a:gd name="connsiteY469" fmla="*/ 3535295 h 5973325"/>
              <a:gd name="connsiteX470" fmla="*/ 5455513 w 5578801"/>
              <a:gd name="connsiteY470" fmla="*/ 3544541 h 5973325"/>
              <a:gd name="connsiteX471" fmla="*/ 5449349 w 5578801"/>
              <a:gd name="connsiteY471" fmla="*/ 3575364 h 5973325"/>
              <a:gd name="connsiteX472" fmla="*/ 5437020 w 5578801"/>
              <a:gd name="connsiteY472" fmla="*/ 3606186 h 5973325"/>
              <a:gd name="connsiteX473" fmla="*/ 5406197 w 5578801"/>
              <a:gd name="connsiteY473" fmla="*/ 3612350 h 5973325"/>
              <a:gd name="connsiteX474" fmla="*/ 5406197 w 5578801"/>
              <a:gd name="connsiteY474" fmla="*/ 3624679 h 5973325"/>
              <a:gd name="connsiteX475" fmla="*/ 5307567 w 5578801"/>
              <a:gd name="connsiteY475" fmla="*/ 3624679 h 5973325"/>
              <a:gd name="connsiteX476" fmla="*/ 5307567 w 5578801"/>
              <a:gd name="connsiteY476" fmla="*/ 3637008 h 5973325"/>
              <a:gd name="connsiteX477" fmla="*/ 5227429 w 5578801"/>
              <a:gd name="connsiteY477" fmla="*/ 3710981 h 5973325"/>
              <a:gd name="connsiteX478" fmla="*/ 5190443 w 5578801"/>
              <a:gd name="connsiteY478" fmla="*/ 3815777 h 5973325"/>
              <a:gd name="connsiteX479" fmla="*/ 5147292 w 5578801"/>
              <a:gd name="connsiteY479" fmla="*/ 3815777 h 5973325"/>
              <a:gd name="connsiteX480" fmla="*/ 5147292 w 5578801"/>
              <a:gd name="connsiteY480" fmla="*/ 3828105 h 5973325"/>
              <a:gd name="connsiteX481" fmla="*/ 5097976 w 5578801"/>
              <a:gd name="connsiteY481" fmla="*/ 3821941 h 5973325"/>
              <a:gd name="connsiteX482" fmla="*/ 5067155 w 5578801"/>
              <a:gd name="connsiteY482" fmla="*/ 3815777 h 5973325"/>
              <a:gd name="connsiteX483" fmla="*/ 5051744 w 5578801"/>
              <a:gd name="connsiteY483" fmla="*/ 3834269 h 5973325"/>
              <a:gd name="connsiteX484" fmla="*/ 5014757 w 5578801"/>
              <a:gd name="connsiteY484" fmla="*/ 3874338 h 5973325"/>
              <a:gd name="connsiteX485" fmla="*/ 4971606 w 5578801"/>
              <a:gd name="connsiteY485" fmla="*/ 3914407 h 5973325"/>
              <a:gd name="connsiteX486" fmla="*/ 4943866 w 5578801"/>
              <a:gd name="connsiteY486" fmla="*/ 3932901 h 5973325"/>
              <a:gd name="connsiteX487" fmla="*/ 4943866 w 5578801"/>
              <a:gd name="connsiteY487" fmla="*/ 3957558 h 5973325"/>
              <a:gd name="connsiteX488" fmla="*/ 4876057 w 5578801"/>
              <a:gd name="connsiteY488" fmla="*/ 3957558 h 5973325"/>
              <a:gd name="connsiteX489" fmla="*/ 4876057 w 5578801"/>
              <a:gd name="connsiteY489" fmla="*/ 3945229 h 5973325"/>
              <a:gd name="connsiteX490" fmla="*/ 4826742 w 5578801"/>
              <a:gd name="connsiteY490" fmla="*/ 3932901 h 5973325"/>
              <a:gd name="connsiteX491" fmla="*/ 4799002 w 5578801"/>
              <a:gd name="connsiteY491" fmla="*/ 3960641 h 5973325"/>
              <a:gd name="connsiteX492" fmla="*/ 4758933 w 5578801"/>
              <a:gd name="connsiteY492" fmla="*/ 3963722 h 5973325"/>
              <a:gd name="connsiteX493" fmla="*/ 4746604 w 5578801"/>
              <a:gd name="connsiteY493" fmla="*/ 3932901 h 5973325"/>
              <a:gd name="connsiteX494" fmla="*/ 4734276 w 5578801"/>
              <a:gd name="connsiteY494" fmla="*/ 3895914 h 5973325"/>
              <a:gd name="connsiteX495" fmla="*/ 4691124 w 5578801"/>
              <a:gd name="connsiteY495" fmla="*/ 3929818 h 5973325"/>
              <a:gd name="connsiteX496" fmla="*/ 4666467 w 5578801"/>
              <a:gd name="connsiteY496" fmla="*/ 3957558 h 5973325"/>
              <a:gd name="connsiteX497" fmla="*/ 4638727 w 5578801"/>
              <a:gd name="connsiteY497" fmla="*/ 3979133 h 5973325"/>
              <a:gd name="connsiteX498" fmla="*/ 4586330 w 5578801"/>
              <a:gd name="connsiteY498" fmla="*/ 3988379 h 5973325"/>
              <a:gd name="connsiteX499" fmla="*/ 4530850 w 5578801"/>
              <a:gd name="connsiteY499" fmla="*/ 3954475 h 5973325"/>
              <a:gd name="connsiteX500" fmla="*/ 4475370 w 5578801"/>
              <a:gd name="connsiteY500" fmla="*/ 3908242 h 5973325"/>
              <a:gd name="connsiteX501" fmla="*/ 4327424 w 5578801"/>
              <a:gd name="connsiteY501" fmla="*/ 3895914 h 5973325"/>
              <a:gd name="connsiteX502" fmla="*/ 4327424 w 5578801"/>
              <a:gd name="connsiteY502" fmla="*/ 3883585 h 5973325"/>
              <a:gd name="connsiteX503" fmla="*/ 4302766 w 5578801"/>
              <a:gd name="connsiteY503" fmla="*/ 3883585 h 5973325"/>
              <a:gd name="connsiteX504" fmla="*/ 4302766 w 5578801"/>
              <a:gd name="connsiteY504" fmla="*/ 3871255 h 5973325"/>
              <a:gd name="connsiteX505" fmla="*/ 4265779 w 5578801"/>
              <a:gd name="connsiteY505" fmla="*/ 3871255 h 5973325"/>
              <a:gd name="connsiteX506" fmla="*/ 4265779 w 5578801"/>
              <a:gd name="connsiteY506" fmla="*/ 3858927 h 5973325"/>
              <a:gd name="connsiteX507" fmla="*/ 4160984 w 5578801"/>
              <a:gd name="connsiteY507" fmla="*/ 3858927 h 5973325"/>
              <a:gd name="connsiteX508" fmla="*/ 4160984 w 5578801"/>
              <a:gd name="connsiteY508" fmla="*/ 3846598 h 5973325"/>
              <a:gd name="connsiteX509" fmla="*/ 4136327 w 5578801"/>
              <a:gd name="connsiteY509" fmla="*/ 3840434 h 5973325"/>
              <a:gd name="connsiteX510" fmla="*/ 4111668 w 5578801"/>
              <a:gd name="connsiteY510" fmla="*/ 3828105 h 5973325"/>
              <a:gd name="connsiteX511" fmla="*/ 4099340 w 5578801"/>
              <a:gd name="connsiteY511" fmla="*/ 3803447 h 5973325"/>
              <a:gd name="connsiteX512" fmla="*/ 4093175 w 5578801"/>
              <a:gd name="connsiteY512" fmla="*/ 3710981 h 5973325"/>
              <a:gd name="connsiteX513" fmla="*/ 4080847 w 5578801"/>
              <a:gd name="connsiteY513" fmla="*/ 3710981 h 5973325"/>
              <a:gd name="connsiteX514" fmla="*/ 4068518 w 5578801"/>
              <a:gd name="connsiteY514" fmla="*/ 3701734 h 5973325"/>
              <a:gd name="connsiteX515" fmla="*/ 4056189 w 5578801"/>
              <a:gd name="connsiteY515" fmla="*/ 3698652 h 5973325"/>
              <a:gd name="connsiteX516" fmla="*/ 4056189 w 5578801"/>
              <a:gd name="connsiteY516" fmla="*/ 3673994 h 5973325"/>
              <a:gd name="connsiteX517" fmla="*/ 3982216 w 5578801"/>
              <a:gd name="connsiteY517" fmla="*/ 3640090 h 5973325"/>
              <a:gd name="connsiteX518" fmla="*/ 3914407 w 5578801"/>
              <a:gd name="connsiteY518" fmla="*/ 3606186 h 5973325"/>
              <a:gd name="connsiteX519" fmla="*/ 3914407 w 5578801"/>
              <a:gd name="connsiteY519" fmla="*/ 3581528 h 5973325"/>
              <a:gd name="connsiteX520" fmla="*/ 3889750 w 5578801"/>
              <a:gd name="connsiteY520" fmla="*/ 3581528 h 5973325"/>
              <a:gd name="connsiteX521" fmla="*/ 3865092 w 5578801"/>
              <a:gd name="connsiteY521" fmla="*/ 3507555 h 5973325"/>
              <a:gd name="connsiteX522" fmla="*/ 3846599 w 5578801"/>
              <a:gd name="connsiteY522" fmla="*/ 3507555 h 5973325"/>
              <a:gd name="connsiteX523" fmla="*/ 3834270 w 5578801"/>
              <a:gd name="connsiteY523" fmla="*/ 3482897 h 5973325"/>
              <a:gd name="connsiteX524" fmla="*/ 3821940 w 5578801"/>
              <a:gd name="connsiteY524" fmla="*/ 3482897 h 5973325"/>
              <a:gd name="connsiteX525" fmla="*/ 3821940 w 5578801"/>
              <a:gd name="connsiteY525" fmla="*/ 3464404 h 5973325"/>
              <a:gd name="connsiteX526" fmla="*/ 3791119 w 5578801"/>
              <a:gd name="connsiteY526" fmla="*/ 3415089 h 5973325"/>
              <a:gd name="connsiteX527" fmla="*/ 3784955 w 5578801"/>
              <a:gd name="connsiteY527" fmla="*/ 3347280 h 5973325"/>
              <a:gd name="connsiteX528" fmla="*/ 3800366 w 5578801"/>
              <a:gd name="connsiteY528" fmla="*/ 3325705 h 5973325"/>
              <a:gd name="connsiteX529" fmla="*/ 3809612 w 5578801"/>
              <a:gd name="connsiteY529" fmla="*/ 3297965 h 5973325"/>
              <a:gd name="connsiteX530" fmla="*/ 3821940 w 5578801"/>
              <a:gd name="connsiteY530" fmla="*/ 3297965 h 5973325"/>
              <a:gd name="connsiteX531" fmla="*/ 3821940 w 5578801"/>
              <a:gd name="connsiteY531" fmla="*/ 3273306 h 5973325"/>
              <a:gd name="connsiteX532" fmla="*/ 3834270 w 5578801"/>
              <a:gd name="connsiteY532" fmla="*/ 3273306 h 5973325"/>
              <a:gd name="connsiteX533" fmla="*/ 3818859 w 5578801"/>
              <a:gd name="connsiteY533" fmla="*/ 3199334 h 5973325"/>
              <a:gd name="connsiteX534" fmla="*/ 3797283 w 5578801"/>
              <a:gd name="connsiteY534" fmla="*/ 3131525 h 5973325"/>
              <a:gd name="connsiteX535" fmla="*/ 3763379 w 5578801"/>
              <a:gd name="connsiteY535" fmla="*/ 3150018 h 5973325"/>
              <a:gd name="connsiteX536" fmla="*/ 3735639 w 5578801"/>
              <a:gd name="connsiteY536" fmla="*/ 3168512 h 5973325"/>
              <a:gd name="connsiteX537" fmla="*/ 3735639 w 5578801"/>
              <a:gd name="connsiteY537" fmla="*/ 3180841 h 5973325"/>
              <a:gd name="connsiteX538" fmla="*/ 3707899 w 5578801"/>
              <a:gd name="connsiteY538" fmla="*/ 3187005 h 5973325"/>
              <a:gd name="connsiteX539" fmla="*/ 3680159 w 5578801"/>
              <a:gd name="connsiteY539" fmla="*/ 3193169 h 5973325"/>
              <a:gd name="connsiteX540" fmla="*/ 3680159 w 5578801"/>
              <a:gd name="connsiteY540" fmla="*/ 3205498 h 5973325"/>
              <a:gd name="connsiteX541" fmla="*/ 3559953 w 5578801"/>
              <a:gd name="connsiteY541" fmla="*/ 3319540 h 5973325"/>
              <a:gd name="connsiteX542" fmla="*/ 3458240 w 5578801"/>
              <a:gd name="connsiteY542" fmla="*/ 3439746 h 5973325"/>
              <a:gd name="connsiteX543" fmla="*/ 3430500 w 5578801"/>
              <a:gd name="connsiteY543" fmla="*/ 3436664 h 5973325"/>
              <a:gd name="connsiteX544" fmla="*/ 3408925 w 5578801"/>
              <a:gd name="connsiteY544" fmla="*/ 3433582 h 5973325"/>
              <a:gd name="connsiteX545" fmla="*/ 3365774 w 5578801"/>
              <a:gd name="connsiteY545" fmla="*/ 3439746 h 5973325"/>
              <a:gd name="connsiteX546" fmla="*/ 3365774 w 5578801"/>
              <a:gd name="connsiteY546" fmla="*/ 3452075 h 5973325"/>
              <a:gd name="connsiteX547" fmla="*/ 3291801 w 5578801"/>
              <a:gd name="connsiteY547" fmla="*/ 3452075 h 5973325"/>
              <a:gd name="connsiteX548" fmla="*/ 3291801 w 5578801"/>
              <a:gd name="connsiteY548" fmla="*/ 3464404 h 5973325"/>
              <a:gd name="connsiteX549" fmla="*/ 3276390 w 5578801"/>
              <a:gd name="connsiteY549" fmla="*/ 3458240 h 5973325"/>
              <a:gd name="connsiteX550" fmla="*/ 3267143 w 5578801"/>
              <a:gd name="connsiteY550" fmla="*/ 3452075 h 5973325"/>
              <a:gd name="connsiteX551" fmla="*/ 3211663 w 5578801"/>
              <a:gd name="connsiteY551" fmla="*/ 3452075 h 5973325"/>
              <a:gd name="connsiteX552" fmla="*/ 3211663 w 5578801"/>
              <a:gd name="connsiteY552" fmla="*/ 3439746 h 5973325"/>
              <a:gd name="connsiteX553" fmla="*/ 3168513 w 5578801"/>
              <a:gd name="connsiteY553" fmla="*/ 3445910 h 5973325"/>
              <a:gd name="connsiteX554" fmla="*/ 3137690 w 5578801"/>
              <a:gd name="connsiteY554" fmla="*/ 3452075 h 5973325"/>
              <a:gd name="connsiteX555" fmla="*/ 3137690 w 5578801"/>
              <a:gd name="connsiteY555" fmla="*/ 3439746 h 5973325"/>
              <a:gd name="connsiteX556" fmla="*/ 3106867 w 5578801"/>
              <a:gd name="connsiteY556" fmla="*/ 3445910 h 5973325"/>
              <a:gd name="connsiteX557" fmla="*/ 3069881 w 5578801"/>
              <a:gd name="connsiteY557" fmla="*/ 3452075 h 5973325"/>
              <a:gd name="connsiteX558" fmla="*/ 3069881 w 5578801"/>
              <a:gd name="connsiteY558" fmla="*/ 3439746 h 5973325"/>
              <a:gd name="connsiteX559" fmla="*/ 3032895 w 5578801"/>
              <a:gd name="connsiteY559" fmla="*/ 3439746 h 5973325"/>
              <a:gd name="connsiteX560" fmla="*/ 3020566 w 5578801"/>
              <a:gd name="connsiteY560" fmla="*/ 3415089 h 5973325"/>
              <a:gd name="connsiteX561" fmla="*/ 3002073 w 5578801"/>
              <a:gd name="connsiteY561" fmla="*/ 3415089 h 5973325"/>
              <a:gd name="connsiteX562" fmla="*/ 2989743 w 5578801"/>
              <a:gd name="connsiteY562" fmla="*/ 3390431 h 5973325"/>
              <a:gd name="connsiteX563" fmla="*/ 2928099 w 5578801"/>
              <a:gd name="connsiteY563" fmla="*/ 3390431 h 5973325"/>
              <a:gd name="connsiteX564" fmla="*/ 2928099 w 5578801"/>
              <a:gd name="connsiteY564" fmla="*/ 3378102 h 5973325"/>
              <a:gd name="connsiteX565" fmla="*/ 2897278 w 5578801"/>
              <a:gd name="connsiteY565" fmla="*/ 3390431 h 5973325"/>
              <a:gd name="connsiteX566" fmla="*/ 2521247 w 5578801"/>
              <a:gd name="connsiteY566" fmla="*/ 3390431 h 5973325"/>
              <a:gd name="connsiteX567" fmla="*/ 2521247 w 5578801"/>
              <a:gd name="connsiteY567" fmla="*/ 3378102 h 5973325"/>
              <a:gd name="connsiteX568" fmla="*/ 2484261 w 5578801"/>
              <a:gd name="connsiteY568" fmla="*/ 3378102 h 5973325"/>
              <a:gd name="connsiteX569" fmla="*/ 2484261 w 5578801"/>
              <a:gd name="connsiteY569" fmla="*/ 3365773 h 5973325"/>
              <a:gd name="connsiteX570" fmla="*/ 2434946 w 5578801"/>
              <a:gd name="connsiteY570" fmla="*/ 3365773 h 5973325"/>
              <a:gd name="connsiteX571" fmla="*/ 2422617 w 5578801"/>
              <a:gd name="connsiteY571" fmla="*/ 3347280 h 5973325"/>
              <a:gd name="connsiteX572" fmla="*/ 2330150 w 5578801"/>
              <a:gd name="connsiteY572" fmla="*/ 3322622 h 5973325"/>
              <a:gd name="connsiteX573" fmla="*/ 2330150 w 5578801"/>
              <a:gd name="connsiteY573" fmla="*/ 3334951 h 5973325"/>
              <a:gd name="connsiteX574" fmla="*/ 2274670 w 5578801"/>
              <a:gd name="connsiteY574" fmla="*/ 3347280 h 5973325"/>
              <a:gd name="connsiteX575" fmla="*/ 2274670 w 5578801"/>
              <a:gd name="connsiteY575" fmla="*/ 3359609 h 5973325"/>
              <a:gd name="connsiteX576" fmla="*/ 2250013 w 5578801"/>
              <a:gd name="connsiteY576" fmla="*/ 3359609 h 5973325"/>
              <a:gd name="connsiteX577" fmla="*/ 2225355 w 5578801"/>
              <a:gd name="connsiteY577" fmla="*/ 3390431 h 5973325"/>
              <a:gd name="connsiteX578" fmla="*/ 2200698 w 5578801"/>
              <a:gd name="connsiteY578" fmla="*/ 3390431 h 5973325"/>
              <a:gd name="connsiteX579" fmla="*/ 2191451 w 5578801"/>
              <a:gd name="connsiteY579" fmla="*/ 3402760 h 5973325"/>
              <a:gd name="connsiteX580" fmla="*/ 2176039 w 5578801"/>
              <a:gd name="connsiteY580" fmla="*/ 3415089 h 5973325"/>
              <a:gd name="connsiteX581" fmla="*/ 2209945 w 5578801"/>
              <a:gd name="connsiteY581" fmla="*/ 3470569 h 5973325"/>
              <a:gd name="connsiteX582" fmla="*/ 2280835 w 5578801"/>
              <a:gd name="connsiteY582" fmla="*/ 3489062 h 5973325"/>
              <a:gd name="connsiteX583" fmla="*/ 2305493 w 5578801"/>
              <a:gd name="connsiteY583" fmla="*/ 3482897 h 5973325"/>
              <a:gd name="connsiteX584" fmla="*/ 2317822 w 5578801"/>
              <a:gd name="connsiteY584" fmla="*/ 3464404 h 5973325"/>
              <a:gd name="connsiteX585" fmla="*/ 2404123 w 5578801"/>
              <a:gd name="connsiteY585" fmla="*/ 3464404 h 5973325"/>
              <a:gd name="connsiteX586" fmla="*/ 2462686 w 5578801"/>
              <a:gd name="connsiteY586" fmla="*/ 3467486 h 5973325"/>
              <a:gd name="connsiteX587" fmla="*/ 2521247 w 5578801"/>
              <a:gd name="connsiteY587" fmla="*/ 3476733 h 5973325"/>
              <a:gd name="connsiteX588" fmla="*/ 2521247 w 5578801"/>
              <a:gd name="connsiteY588" fmla="*/ 3464404 h 5973325"/>
              <a:gd name="connsiteX589" fmla="*/ 2539741 w 5578801"/>
              <a:gd name="connsiteY589" fmla="*/ 3464404 h 5973325"/>
              <a:gd name="connsiteX590" fmla="*/ 2576727 w 5578801"/>
              <a:gd name="connsiteY590" fmla="*/ 3421253 h 5973325"/>
              <a:gd name="connsiteX591" fmla="*/ 2626043 w 5578801"/>
              <a:gd name="connsiteY591" fmla="*/ 3402760 h 5973325"/>
              <a:gd name="connsiteX592" fmla="*/ 2626043 w 5578801"/>
              <a:gd name="connsiteY592" fmla="*/ 3415089 h 5973325"/>
              <a:gd name="connsiteX593" fmla="*/ 2678440 w 5578801"/>
              <a:gd name="connsiteY593" fmla="*/ 3455157 h 5973325"/>
              <a:gd name="connsiteX594" fmla="*/ 2703098 w 5578801"/>
              <a:gd name="connsiteY594" fmla="*/ 3482897 h 5973325"/>
              <a:gd name="connsiteX595" fmla="*/ 2724674 w 5578801"/>
              <a:gd name="connsiteY595" fmla="*/ 3501390 h 5973325"/>
              <a:gd name="connsiteX596" fmla="*/ 2767825 w 5578801"/>
              <a:gd name="connsiteY596" fmla="*/ 3507555 h 5973325"/>
              <a:gd name="connsiteX597" fmla="*/ 2767825 w 5578801"/>
              <a:gd name="connsiteY597" fmla="*/ 3519884 h 5973325"/>
              <a:gd name="connsiteX598" fmla="*/ 2786318 w 5578801"/>
              <a:gd name="connsiteY598" fmla="*/ 3526049 h 5973325"/>
              <a:gd name="connsiteX599" fmla="*/ 2826386 w 5578801"/>
              <a:gd name="connsiteY599" fmla="*/ 3519884 h 5973325"/>
              <a:gd name="connsiteX600" fmla="*/ 2860291 w 5578801"/>
              <a:gd name="connsiteY600" fmla="*/ 3507555 h 5973325"/>
              <a:gd name="connsiteX601" fmla="*/ 2860291 w 5578801"/>
              <a:gd name="connsiteY601" fmla="*/ 3495226 h 5973325"/>
              <a:gd name="connsiteX602" fmla="*/ 2921935 w 5578801"/>
              <a:gd name="connsiteY602" fmla="*/ 3516802 h 5973325"/>
              <a:gd name="connsiteX603" fmla="*/ 2949675 w 5578801"/>
              <a:gd name="connsiteY603" fmla="*/ 3559953 h 5973325"/>
              <a:gd name="connsiteX604" fmla="*/ 2965086 w 5578801"/>
              <a:gd name="connsiteY604" fmla="*/ 3603103 h 5973325"/>
              <a:gd name="connsiteX605" fmla="*/ 2989743 w 5578801"/>
              <a:gd name="connsiteY605" fmla="*/ 3624679 h 5973325"/>
              <a:gd name="connsiteX606" fmla="*/ 3014402 w 5578801"/>
              <a:gd name="connsiteY606" fmla="*/ 3624679 h 5973325"/>
              <a:gd name="connsiteX607" fmla="*/ 3014402 w 5578801"/>
              <a:gd name="connsiteY607" fmla="*/ 3637008 h 5973325"/>
              <a:gd name="connsiteX608" fmla="*/ 3023649 w 5578801"/>
              <a:gd name="connsiteY608" fmla="*/ 3640090 h 5973325"/>
              <a:gd name="connsiteX609" fmla="*/ 3032895 w 5578801"/>
              <a:gd name="connsiteY609" fmla="*/ 3643173 h 5973325"/>
              <a:gd name="connsiteX610" fmla="*/ 3069881 w 5578801"/>
              <a:gd name="connsiteY610" fmla="*/ 3630843 h 5973325"/>
              <a:gd name="connsiteX611" fmla="*/ 3100703 w 5578801"/>
              <a:gd name="connsiteY611" fmla="*/ 3618514 h 5973325"/>
              <a:gd name="connsiteX612" fmla="*/ 3137690 w 5578801"/>
              <a:gd name="connsiteY612" fmla="*/ 3661666 h 5973325"/>
              <a:gd name="connsiteX613" fmla="*/ 3150019 w 5578801"/>
              <a:gd name="connsiteY613" fmla="*/ 3661666 h 5973325"/>
              <a:gd name="connsiteX614" fmla="*/ 3150019 w 5578801"/>
              <a:gd name="connsiteY614" fmla="*/ 3754132 h 5973325"/>
              <a:gd name="connsiteX615" fmla="*/ 3162347 w 5578801"/>
              <a:gd name="connsiteY615" fmla="*/ 3754132 h 5973325"/>
              <a:gd name="connsiteX616" fmla="*/ 3174677 w 5578801"/>
              <a:gd name="connsiteY616" fmla="*/ 3778790 h 5973325"/>
              <a:gd name="connsiteX617" fmla="*/ 3199334 w 5578801"/>
              <a:gd name="connsiteY617" fmla="*/ 3778790 h 5973325"/>
              <a:gd name="connsiteX618" fmla="*/ 3199334 w 5578801"/>
              <a:gd name="connsiteY618" fmla="*/ 3791118 h 5973325"/>
              <a:gd name="connsiteX619" fmla="*/ 3217827 w 5578801"/>
              <a:gd name="connsiteY619" fmla="*/ 3797283 h 5973325"/>
              <a:gd name="connsiteX620" fmla="*/ 3248650 w 5578801"/>
              <a:gd name="connsiteY620" fmla="*/ 3815777 h 5973325"/>
              <a:gd name="connsiteX621" fmla="*/ 3254814 w 5578801"/>
              <a:gd name="connsiteY621" fmla="*/ 3815777 h 5973325"/>
              <a:gd name="connsiteX622" fmla="*/ 3310294 w 5578801"/>
              <a:gd name="connsiteY622" fmla="*/ 3923654 h 5973325"/>
              <a:gd name="connsiteX623" fmla="*/ 3365774 w 5578801"/>
              <a:gd name="connsiteY623" fmla="*/ 4025366 h 5973325"/>
              <a:gd name="connsiteX624" fmla="*/ 3378103 w 5578801"/>
              <a:gd name="connsiteY624" fmla="*/ 4025366 h 5973325"/>
              <a:gd name="connsiteX625" fmla="*/ 3378103 w 5578801"/>
              <a:gd name="connsiteY625" fmla="*/ 4074682 h 5973325"/>
              <a:gd name="connsiteX626" fmla="*/ 3365774 w 5578801"/>
              <a:gd name="connsiteY626" fmla="*/ 4074682 h 5973325"/>
              <a:gd name="connsiteX627" fmla="*/ 3378103 w 5578801"/>
              <a:gd name="connsiteY627" fmla="*/ 4179477 h 5973325"/>
              <a:gd name="connsiteX628" fmla="*/ 3415089 w 5578801"/>
              <a:gd name="connsiteY628" fmla="*/ 4213382 h 5973325"/>
              <a:gd name="connsiteX629" fmla="*/ 3433582 w 5578801"/>
              <a:gd name="connsiteY629" fmla="*/ 4284273 h 5973325"/>
              <a:gd name="connsiteX630" fmla="*/ 3424335 w 5578801"/>
              <a:gd name="connsiteY630" fmla="*/ 4293519 h 5973325"/>
              <a:gd name="connsiteX631" fmla="*/ 3421254 w 5578801"/>
              <a:gd name="connsiteY631" fmla="*/ 4308930 h 5973325"/>
              <a:gd name="connsiteX632" fmla="*/ 3396595 w 5578801"/>
              <a:gd name="connsiteY632" fmla="*/ 4308930 h 5973325"/>
              <a:gd name="connsiteX633" fmla="*/ 3353445 w 5578801"/>
              <a:gd name="connsiteY633" fmla="*/ 4364410 h 5973325"/>
              <a:gd name="connsiteX634" fmla="*/ 3371938 w 5578801"/>
              <a:gd name="connsiteY634" fmla="*/ 4419890 h 5973325"/>
              <a:gd name="connsiteX635" fmla="*/ 3384267 w 5578801"/>
              <a:gd name="connsiteY635" fmla="*/ 4481534 h 5973325"/>
              <a:gd name="connsiteX636" fmla="*/ 3381185 w 5578801"/>
              <a:gd name="connsiteY636" fmla="*/ 4500027 h 5973325"/>
              <a:gd name="connsiteX637" fmla="*/ 3378103 w 5578801"/>
              <a:gd name="connsiteY637" fmla="*/ 4518521 h 5973325"/>
              <a:gd name="connsiteX638" fmla="*/ 3365774 w 5578801"/>
              <a:gd name="connsiteY638" fmla="*/ 4518521 h 5973325"/>
              <a:gd name="connsiteX639" fmla="*/ 3365774 w 5578801"/>
              <a:gd name="connsiteY639" fmla="*/ 4555507 h 5973325"/>
              <a:gd name="connsiteX640" fmla="*/ 3341116 w 5578801"/>
              <a:gd name="connsiteY640" fmla="*/ 4570918 h 5973325"/>
              <a:gd name="connsiteX641" fmla="*/ 3316458 w 5578801"/>
              <a:gd name="connsiteY641" fmla="*/ 4586330 h 5973325"/>
              <a:gd name="connsiteX642" fmla="*/ 3316458 w 5578801"/>
              <a:gd name="connsiteY642" fmla="*/ 4610987 h 5973325"/>
              <a:gd name="connsiteX643" fmla="*/ 3304130 w 5578801"/>
              <a:gd name="connsiteY643" fmla="*/ 4610987 h 5973325"/>
              <a:gd name="connsiteX644" fmla="*/ 3297965 w 5578801"/>
              <a:gd name="connsiteY644" fmla="*/ 4641809 h 5973325"/>
              <a:gd name="connsiteX645" fmla="*/ 3304130 w 5578801"/>
              <a:gd name="connsiteY645" fmla="*/ 4678795 h 5973325"/>
              <a:gd name="connsiteX646" fmla="*/ 3310294 w 5578801"/>
              <a:gd name="connsiteY646" fmla="*/ 4709618 h 5973325"/>
              <a:gd name="connsiteX647" fmla="*/ 3285636 w 5578801"/>
              <a:gd name="connsiteY647" fmla="*/ 4771262 h 5973325"/>
              <a:gd name="connsiteX648" fmla="*/ 3236321 w 5578801"/>
              <a:gd name="connsiteY648" fmla="*/ 4777426 h 5973325"/>
              <a:gd name="connsiteX649" fmla="*/ 3236321 w 5578801"/>
              <a:gd name="connsiteY649" fmla="*/ 4789755 h 5973325"/>
              <a:gd name="connsiteX650" fmla="*/ 3211663 w 5578801"/>
              <a:gd name="connsiteY650" fmla="*/ 4789755 h 5973325"/>
              <a:gd name="connsiteX651" fmla="*/ 3211663 w 5578801"/>
              <a:gd name="connsiteY651" fmla="*/ 4802084 h 5973325"/>
              <a:gd name="connsiteX652" fmla="*/ 3187006 w 5578801"/>
              <a:gd name="connsiteY652" fmla="*/ 4802084 h 5973325"/>
              <a:gd name="connsiteX653" fmla="*/ 3168513 w 5578801"/>
              <a:gd name="connsiteY653" fmla="*/ 4826742 h 5973325"/>
              <a:gd name="connsiteX654" fmla="*/ 3137690 w 5578801"/>
              <a:gd name="connsiteY654" fmla="*/ 4845235 h 5973325"/>
              <a:gd name="connsiteX655" fmla="*/ 3137690 w 5578801"/>
              <a:gd name="connsiteY655" fmla="*/ 4919208 h 5973325"/>
              <a:gd name="connsiteX656" fmla="*/ 3150019 w 5578801"/>
              <a:gd name="connsiteY656" fmla="*/ 4919208 h 5973325"/>
              <a:gd name="connsiteX657" fmla="*/ 3159266 w 5578801"/>
              <a:gd name="connsiteY657" fmla="*/ 4953112 h 5973325"/>
              <a:gd name="connsiteX658" fmla="*/ 3162347 w 5578801"/>
              <a:gd name="connsiteY658" fmla="*/ 4987017 h 5973325"/>
              <a:gd name="connsiteX659" fmla="*/ 3150019 w 5578801"/>
              <a:gd name="connsiteY659" fmla="*/ 4987017 h 5973325"/>
              <a:gd name="connsiteX660" fmla="*/ 3150019 w 5578801"/>
              <a:gd name="connsiteY660" fmla="*/ 4999346 h 5973325"/>
              <a:gd name="connsiteX661" fmla="*/ 3094539 w 5578801"/>
              <a:gd name="connsiteY661" fmla="*/ 4999346 h 5973325"/>
              <a:gd name="connsiteX662" fmla="*/ 3026730 w 5578801"/>
              <a:gd name="connsiteY662" fmla="*/ 4968523 h 5973325"/>
              <a:gd name="connsiteX663" fmla="*/ 2952757 w 5578801"/>
              <a:gd name="connsiteY663" fmla="*/ 4999346 h 5973325"/>
              <a:gd name="connsiteX664" fmla="*/ 2952757 w 5578801"/>
              <a:gd name="connsiteY664" fmla="*/ 5024003 h 5973325"/>
              <a:gd name="connsiteX665" fmla="*/ 2940429 w 5578801"/>
              <a:gd name="connsiteY665" fmla="*/ 5024003 h 5973325"/>
              <a:gd name="connsiteX666" fmla="*/ 2934264 w 5578801"/>
              <a:gd name="connsiteY666" fmla="*/ 5054826 h 5973325"/>
              <a:gd name="connsiteX667" fmla="*/ 2937346 w 5578801"/>
              <a:gd name="connsiteY667" fmla="*/ 5073319 h 5973325"/>
              <a:gd name="connsiteX668" fmla="*/ 2940429 w 5578801"/>
              <a:gd name="connsiteY668" fmla="*/ 5085647 h 5973325"/>
              <a:gd name="connsiteX669" fmla="*/ 2884949 w 5578801"/>
              <a:gd name="connsiteY669" fmla="*/ 5104140 h 5973325"/>
              <a:gd name="connsiteX670" fmla="*/ 2851045 w 5578801"/>
              <a:gd name="connsiteY670" fmla="*/ 5088730 h 5973325"/>
              <a:gd name="connsiteX671" fmla="*/ 2823305 w 5578801"/>
              <a:gd name="connsiteY671" fmla="*/ 5054826 h 5973325"/>
              <a:gd name="connsiteX672" fmla="*/ 2755496 w 5578801"/>
              <a:gd name="connsiteY672" fmla="*/ 5054826 h 5973325"/>
              <a:gd name="connsiteX673" fmla="*/ 2733921 w 5578801"/>
              <a:gd name="connsiteY673" fmla="*/ 5125716 h 5973325"/>
              <a:gd name="connsiteX674" fmla="*/ 2638371 w 5578801"/>
              <a:gd name="connsiteY674" fmla="*/ 5159620 h 5973325"/>
              <a:gd name="connsiteX675" fmla="*/ 2616796 w 5578801"/>
              <a:gd name="connsiteY675" fmla="*/ 5156538 h 5973325"/>
              <a:gd name="connsiteX676" fmla="*/ 2601385 w 5578801"/>
              <a:gd name="connsiteY676" fmla="*/ 5153456 h 5973325"/>
              <a:gd name="connsiteX677" fmla="*/ 2601385 w 5578801"/>
              <a:gd name="connsiteY677" fmla="*/ 5141127 h 5973325"/>
              <a:gd name="connsiteX678" fmla="*/ 2552070 w 5578801"/>
              <a:gd name="connsiteY678" fmla="*/ 5141127 h 5973325"/>
              <a:gd name="connsiteX679" fmla="*/ 2552070 w 5578801"/>
              <a:gd name="connsiteY679" fmla="*/ 5128799 h 5973325"/>
              <a:gd name="connsiteX680" fmla="*/ 2536658 w 5578801"/>
              <a:gd name="connsiteY680" fmla="*/ 5131880 h 5973325"/>
              <a:gd name="connsiteX681" fmla="*/ 2527411 w 5578801"/>
              <a:gd name="connsiteY681" fmla="*/ 5134963 h 5973325"/>
              <a:gd name="connsiteX682" fmla="*/ 2521247 w 5578801"/>
              <a:gd name="connsiteY682" fmla="*/ 5141127 h 5973325"/>
              <a:gd name="connsiteX683" fmla="*/ 2444193 w 5578801"/>
              <a:gd name="connsiteY683" fmla="*/ 5097976 h 5973325"/>
              <a:gd name="connsiteX684" fmla="*/ 2391794 w 5578801"/>
              <a:gd name="connsiteY684" fmla="*/ 5079483 h 5973325"/>
              <a:gd name="connsiteX685" fmla="*/ 2391794 w 5578801"/>
              <a:gd name="connsiteY685" fmla="*/ 5091812 h 5973325"/>
              <a:gd name="connsiteX686" fmla="*/ 2354809 w 5578801"/>
              <a:gd name="connsiteY686" fmla="*/ 5091812 h 5973325"/>
              <a:gd name="connsiteX687" fmla="*/ 2308575 w 5578801"/>
              <a:gd name="connsiteY687" fmla="*/ 5138046 h 5973325"/>
              <a:gd name="connsiteX688" fmla="*/ 2250013 w 5578801"/>
              <a:gd name="connsiteY688" fmla="*/ 5153456 h 5973325"/>
              <a:gd name="connsiteX689" fmla="*/ 2250013 w 5578801"/>
              <a:gd name="connsiteY689" fmla="*/ 5024003 h 5973325"/>
              <a:gd name="connsiteX690" fmla="*/ 2145218 w 5578801"/>
              <a:gd name="connsiteY690" fmla="*/ 5011675 h 5973325"/>
              <a:gd name="connsiteX691" fmla="*/ 2145218 w 5578801"/>
              <a:gd name="connsiteY691" fmla="*/ 5024003 h 5973325"/>
              <a:gd name="connsiteX692" fmla="*/ 2071245 w 5578801"/>
              <a:gd name="connsiteY692" fmla="*/ 5024003 h 5973325"/>
              <a:gd name="connsiteX693" fmla="*/ 2065081 w 5578801"/>
              <a:gd name="connsiteY693" fmla="*/ 5014756 h 5973325"/>
              <a:gd name="connsiteX694" fmla="*/ 2058915 w 5578801"/>
              <a:gd name="connsiteY694" fmla="*/ 5005510 h 5973325"/>
              <a:gd name="connsiteX695" fmla="*/ 2052751 w 5578801"/>
              <a:gd name="connsiteY695" fmla="*/ 4999346 h 5973325"/>
              <a:gd name="connsiteX696" fmla="*/ 2052751 w 5578801"/>
              <a:gd name="connsiteY696" fmla="*/ 4962359 h 5973325"/>
              <a:gd name="connsiteX697" fmla="*/ 2040422 w 5578801"/>
              <a:gd name="connsiteY697" fmla="*/ 4962359 h 5973325"/>
              <a:gd name="connsiteX698" fmla="*/ 2040422 w 5578801"/>
              <a:gd name="connsiteY698" fmla="*/ 4906879 h 5973325"/>
              <a:gd name="connsiteX699" fmla="*/ 2028094 w 5578801"/>
              <a:gd name="connsiteY699" fmla="*/ 4906879 h 5973325"/>
              <a:gd name="connsiteX700" fmla="*/ 2006518 w 5578801"/>
              <a:gd name="connsiteY700" fmla="*/ 4882222 h 5973325"/>
              <a:gd name="connsiteX701" fmla="*/ 1966449 w 5578801"/>
              <a:gd name="connsiteY701" fmla="*/ 4869893 h 5973325"/>
              <a:gd name="connsiteX702" fmla="*/ 1966449 w 5578801"/>
              <a:gd name="connsiteY702" fmla="*/ 4845235 h 5973325"/>
              <a:gd name="connsiteX703" fmla="*/ 1904805 w 5578801"/>
              <a:gd name="connsiteY703" fmla="*/ 4839071 h 5973325"/>
              <a:gd name="connsiteX704" fmla="*/ 1849325 w 5578801"/>
              <a:gd name="connsiteY704" fmla="*/ 4802084 h 5973325"/>
              <a:gd name="connsiteX705" fmla="*/ 1836997 w 5578801"/>
              <a:gd name="connsiteY705" fmla="*/ 4802084 h 5973325"/>
              <a:gd name="connsiteX706" fmla="*/ 1836997 w 5578801"/>
              <a:gd name="connsiteY706" fmla="*/ 4752769 h 5973325"/>
              <a:gd name="connsiteX707" fmla="*/ 1824668 w 5578801"/>
              <a:gd name="connsiteY707" fmla="*/ 4752769 h 5973325"/>
              <a:gd name="connsiteX708" fmla="*/ 1824668 w 5578801"/>
              <a:gd name="connsiteY708" fmla="*/ 4740439 h 5973325"/>
              <a:gd name="connsiteX709" fmla="*/ 1836997 w 5578801"/>
              <a:gd name="connsiteY709" fmla="*/ 4740439 h 5973325"/>
              <a:gd name="connsiteX710" fmla="*/ 1836997 w 5578801"/>
              <a:gd name="connsiteY710" fmla="*/ 4691125 h 5973325"/>
              <a:gd name="connsiteX711" fmla="*/ 1824668 w 5578801"/>
              <a:gd name="connsiteY711" fmla="*/ 4691125 h 5973325"/>
              <a:gd name="connsiteX712" fmla="*/ 1824668 w 5578801"/>
              <a:gd name="connsiteY712" fmla="*/ 4660302 h 5973325"/>
              <a:gd name="connsiteX713" fmla="*/ 1806174 w 5578801"/>
              <a:gd name="connsiteY713" fmla="*/ 4647974 h 5973325"/>
              <a:gd name="connsiteX714" fmla="*/ 1806174 w 5578801"/>
              <a:gd name="connsiteY714" fmla="*/ 4623315 h 5973325"/>
              <a:gd name="connsiteX715" fmla="*/ 1793846 w 5578801"/>
              <a:gd name="connsiteY715" fmla="*/ 4623315 h 5973325"/>
              <a:gd name="connsiteX716" fmla="*/ 1729120 w 5578801"/>
              <a:gd name="connsiteY716" fmla="*/ 4546261 h 5973325"/>
              <a:gd name="connsiteX717" fmla="*/ 1689050 w 5578801"/>
              <a:gd name="connsiteY717" fmla="*/ 4456877 h 5973325"/>
              <a:gd name="connsiteX718" fmla="*/ 1732201 w 5578801"/>
              <a:gd name="connsiteY718" fmla="*/ 4389067 h 5973325"/>
              <a:gd name="connsiteX719" fmla="*/ 1744530 w 5578801"/>
              <a:gd name="connsiteY719" fmla="*/ 4389067 h 5973325"/>
              <a:gd name="connsiteX720" fmla="*/ 1744530 w 5578801"/>
              <a:gd name="connsiteY720" fmla="*/ 4376739 h 5973325"/>
              <a:gd name="connsiteX721" fmla="*/ 1732201 w 5578801"/>
              <a:gd name="connsiteY721" fmla="*/ 4376739 h 5973325"/>
              <a:gd name="connsiteX722" fmla="*/ 1726037 w 5578801"/>
              <a:gd name="connsiteY722" fmla="*/ 4308930 h 5973325"/>
              <a:gd name="connsiteX723" fmla="*/ 1707544 w 5578801"/>
              <a:gd name="connsiteY723" fmla="*/ 4259614 h 5973325"/>
              <a:gd name="connsiteX724" fmla="*/ 1695215 w 5578801"/>
              <a:gd name="connsiteY724" fmla="*/ 4271943 h 5973325"/>
              <a:gd name="connsiteX725" fmla="*/ 1689050 w 5578801"/>
              <a:gd name="connsiteY725" fmla="*/ 4284273 h 5973325"/>
              <a:gd name="connsiteX726" fmla="*/ 1664393 w 5578801"/>
              <a:gd name="connsiteY726" fmla="*/ 4284273 h 5973325"/>
              <a:gd name="connsiteX727" fmla="*/ 1639736 w 5578801"/>
              <a:gd name="connsiteY727" fmla="*/ 4321259 h 5973325"/>
              <a:gd name="connsiteX728" fmla="*/ 1615077 w 5578801"/>
              <a:gd name="connsiteY728" fmla="*/ 4321259 h 5973325"/>
              <a:gd name="connsiteX729" fmla="*/ 1587337 w 5578801"/>
              <a:gd name="connsiteY729" fmla="*/ 4361327 h 5973325"/>
              <a:gd name="connsiteX730" fmla="*/ 1534941 w 5578801"/>
              <a:gd name="connsiteY730" fmla="*/ 4376739 h 5973325"/>
              <a:gd name="connsiteX731" fmla="*/ 1522613 w 5578801"/>
              <a:gd name="connsiteY731" fmla="*/ 4296601 h 5973325"/>
              <a:gd name="connsiteX732" fmla="*/ 1562680 w 5578801"/>
              <a:gd name="connsiteY732" fmla="*/ 4259614 h 5973325"/>
              <a:gd name="connsiteX733" fmla="*/ 1590420 w 5578801"/>
              <a:gd name="connsiteY733" fmla="*/ 4210299 h 5973325"/>
              <a:gd name="connsiteX734" fmla="*/ 1590420 w 5578801"/>
              <a:gd name="connsiteY734" fmla="*/ 4191806 h 5973325"/>
              <a:gd name="connsiteX735" fmla="*/ 1676722 w 5578801"/>
              <a:gd name="connsiteY735" fmla="*/ 4093175 h 5973325"/>
              <a:gd name="connsiteX736" fmla="*/ 1615077 w 5578801"/>
              <a:gd name="connsiteY736" fmla="*/ 4093175 h 5973325"/>
              <a:gd name="connsiteX737" fmla="*/ 1602749 w 5578801"/>
              <a:gd name="connsiteY737" fmla="*/ 4074682 h 5973325"/>
              <a:gd name="connsiteX738" fmla="*/ 1611224 w 5578801"/>
              <a:gd name="connsiteY738" fmla="*/ 4066977 h 5973325"/>
              <a:gd name="connsiteX739" fmla="*/ 1611996 w 5578801"/>
              <a:gd name="connsiteY739" fmla="*/ 4068517 h 5973325"/>
              <a:gd name="connsiteX740" fmla="*/ 1611224 w 5578801"/>
              <a:gd name="connsiteY740" fmla="*/ 4070058 h 5973325"/>
              <a:gd name="connsiteX741" fmla="*/ 1611996 w 5578801"/>
              <a:gd name="connsiteY741" fmla="*/ 4068518 h 5973325"/>
              <a:gd name="connsiteX742" fmla="*/ 1611996 w 5578801"/>
              <a:gd name="connsiteY742" fmla="*/ 4068517 h 5973325"/>
              <a:gd name="connsiteX743" fmla="*/ 1615077 w 5578801"/>
              <a:gd name="connsiteY743" fmla="*/ 4062353 h 5973325"/>
              <a:gd name="connsiteX744" fmla="*/ 1655146 w 5578801"/>
              <a:gd name="connsiteY744" fmla="*/ 4077765 h 5973325"/>
              <a:gd name="connsiteX745" fmla="*/ 1707544 w 5578801"/>
              <a:gd name="connsiteY745" fmla="*/ 4087011 h 5973325"/>
              <a:gd name="connsiteX746" fmla="*/ 1719873 w 5578801"/>
              <a:gd name="connsiteY746" fmla="*/ 4050025 h 5973325"/>
              <a:gd name="connsiteX747" fmla="*/ 1732201 w 5578801"/>
              <a:gd name="connsiteY747" fmla="*/ 4050025 h 5973325"/>
              <a:gd name="connsiteX748" fmla="*/ 1732201 w 5578801"/>
              <a:gd name="connsiteY748" fmla="*/ 4013038 h 5973325"/>
              <a:gd name="connsiteX749" fmla="*/ 1806174 w 5578801"/>
              <a:gd name="connsiteY749" fmla="*/ 3957558 h 5973325"/>
              <a:gd name="connsiteX750" fmla="*/ 1806174 w 5578801"/>
              <a:gd name="connsiteY750" fmla="*/ 3840434 h 5973325"/>
              <a:gd name="connsiteX751" fmla="*/ 1793846 w 5578801"/>
              <a:gd name="connsiteY751" fmla="*/ 3840434 h 5973325"/>
              <a:gd name="connsiteX752" fmla="*/ 1855490 w 5578801"/>
              <a:gd name="connsiteY752" fmla="*/ 3763378 h 5973325"/>
              <a:gd name="connsiteX753" fmla="*/ 1954121 w 5578801"/>
              <a:gd name="connsiteY753" fmla="*/ 3723310 h 5973325"/>
              <a:gd name="connsiteX754" fmla="*/ 1895558 w 5578801"/>
              <a:gd name="connsiteY754" fmla="*/ 3584610 h 5973325"/>
              <a:gd name="connsiteX755" fmla="*/ 1769188 w 5578801"/>
              <a:gd name="connsiteY755" fmla="*/ 3507555 h 5973325"/>
              <a:gd name="connsiteX756" fmla="*/ 1485626 w 5578801"/>
              <a:gd name="connsiteY756" fmla="*/ 3507555 h 5973325"/>
              <a:gd name="connsiteX757" fmla="*/ 1485626 w 5578801"/>
              <a:gd name="connsiteY757" fmla="*/ 3495226 h 5973325"/>
              <a:gd name="connsiteX758" fmla="*/ 1442474 w 5578801"/>
              <a:gd name="connsiteY758" fmla="*/ 3482897 h 5973325"/>
              <a:gd name="connsiteX759" fmla="*/ 1430146 w 5578801"/>
              <a:gd name="connsiteY759" fmla="*/ 3464404 h 5973325"/>
              <a:gd name="connsiteX760" fmla="*/ 1405488 w 5578801"/>
              <a:gd name="connsiteY760" fmla="*/ 3464404 h 5973325"/>
              <a:gd name="connsiteX761" fmla="*/ 1405488 w 5578801"/>
              <a:gd name="connsiteY761" fmla="*/ 3452075 h 5973325"/>
              <a:gd name="connsiteX762" fmla="*/ 1368502 w 5578801"/>
              <a:gd name="connsiteY762" fmla="*/ 3452075 h 5973325"/>
              <a:gd name="connsiteX763" fmla="*/ 1368502 w 5578801"/>
              <a:gd name="connsiteY763" fmla="*/ 3439746 h 5973325"/>
              <a:gd name="connsiteX764" fmla="*/ 1325351 w 5578801"/>
              <a:gd name="connsiteY764" fmla="*/ 3439746 h 5973325"/>
              <a:gd name="connsiteX765" fmla="*/ 1325351 w 5578801"/>
              <a:gd name="connsiteY765" fmla="*/ 3427417 h 5973325"/>
              <a:gd name="connsiteX766" fmla="*/ 1282200 w 5578801"/>
              <a:gd name="connsiteY766" fmla="*/ 3418170 h 5973325"/>
              <a:gd name="connsiteX767" fmla="*/ 1251378 w 5578801"/>
              <a:gd name="connsiteY767" fmla="*/ 3390431 h 5973325"/>
              <a:gd name="connsiteX768" fmla="*/ 1239049 w 5578801"/>
              <a:gd name="connsiteY768" fmla="*/ 3390431 h 5973325"/>
              <a:gd name="connsiteX769" fmla="*/ 1239049 w 5578801"/>
              <a:gd name="connsiteY769" fmla="*/ 3347280 h 5973325"/>
              <a:gd name="connsiteX770" fmla="*/ 1226720 w 5578801"/>
              <a:gd name="connsiteY770" fmla="*/ 3347280 h 5973325"/>
              <a:gd name="connsiteX771" fmla="*/ 1192816 w 5578801"/>
              <a:gd name="connsiteY771" fmla="*/ 3307211 h 5973325"/>
              <a:gd name="connsiteX772" fmla="*/ 1146582 w 5578801"/>
              <a:gd name="connsiteY772" fmla="*/ 3291800 h 5973325"/>
              <a:gd name="connsiteX773" fmla="*/ 1103432 w 5578801"/>
              <a:gd name="connsiteY773" fmla="*/ 3282553 h 5973325"/>
              <a:gd name="connsiteX774" fmla="*/ 1078774 w 5578801"/>
              <a:gd name="connsiteY774" fmla="*/ 3260978 h 5973325"/>
              <a:gd name="connsiteX775" fmla="*/ 1078774 w 5578801"/>
              <a:gd name="connsiteY775" fmla="*/ 3242485 h 5973325"/>
              <a:gd name="connsiteX776" fmla="*/ 1072609 w 5578801"/>
              <a:gd name="connsiteY776" fmla="*/ 3217827 h 5973325"/>
              <a:gd name="connsiteX777" fmla="*/ 1078774 w 5578801"/>
              <a:gd name="connsiteY777" fmla="*/ 3190088 h 5973325"/>
              <a:gd name="connsiteX778" fmla="*/ 1084938 w 5578801"/>
              <a:gd name="connsiteY778" fmla="*/ 3150018 h 5973325"/>
              <a:gd name="connsiteX779" fmla="*/ 1060281 w 5578801"/>
              <a:gd name="connsiteY779" fmla="*/ 3088374 h 5973325"/>
              <a:gd name="connsiteX780" fmla="*/ 1004801 w 5578801"/>
              <a:gd name="connsiteY780" fmla="*/ 3057552 h 5973325"/>
              <a:gd name="connsiteX781" fmla="*/ 946239 w 5578801"/>
              <a:gd name="connsiteY781" fmla="*/ 3032894 h 5973325"/>
              <a:gd name="connsiteX782" fmla="*/ 912334 w 5578801"/>
              <a:gd name="connsiteY782" fmla="*/ 2995908 h 5973325"/>
              <a:gd name="connsiteX783" fmla="*/ 927745 w 5578801"/>
              <a:gd name="connsiteY783" fmla="*/ 2968169 h 5973325"/>
              <a:gd name="connsiteX784" fmla="*/ 936992 w 5578801"/>
              <a:gd name="connsiteY784" fmla="*/ 2946593 h 5973325"/>
              <a:gd name="connsiteX785" fmla="*/ 949321 w 5578801"/>
              <a:gd name="connsiteY785" fmla="*/ 2946593 h 5973325"/>
              <a:gd name="connsiteX786" fmla="*/ 970896 w 5578801"/>
              <a:gd name="connsiteY786" fmla="*/ 2915770 h 5973325"/>
              <a:gd name="connsiteX787" fmla="*/ 980143 w 5578801"/>
              <a:gd name="connsiteY787" fmla="*/ 2866454 h 5973325"/>
              <a:gd name="connsiteX788" fmla="*/ 940074 w 5578801"/>
              <a:gd name="connsiteY788" fmla="*/ 2835633 h 5973325"/>
              <a:gd name="connsiteX789" fmla="*/ 912334 w 5578801"/>
              <a:gd name="connsiteY789" fmla="*/ 2823304 h 5973325"/>
              <a:gd name="connsiteX790" fmla="*/ 893841 w 5578801"/>
              <a:gd name="connsiteY790" fmla="*/ 2804810 h 5973325"/>
              <a:gd name="connsiteX791" fmla="*/ 887677 w 5578801"/>
              <a:gd name="connsiteY791" fmla="*/ 2761660 h 5973325"/>
              <a:gd name="connsiteX792" fmla="*/ 955485 w 5578801"/>
              <a:gd name="connsiteY792" fmla="*/ 2730837 h 5973325"/>
              <a:gd name="connsiteX793" fmla="*/ 980143 w 5578801"/>
              <a:gd name="connsiteY793" fmla="*/ 2675358 h 5973325"/>
              <a:gd name="connsiteX794" fmla="*/ 992472 w 5578801"/>
              <a:gd name="connsiteY794" fmla="*/ 2675358 h 5973325"/>
              <a:gd name="connsiteX795" fmla="*/ 992472 w 5578801"/>
              <a:gd name="connsiteY795" fmla="*/ 2663029 h 5973325"/>
              <a:gd name="connsiteX796" fmla="*/ 980143 w 5578801"/>
              <a:gd name="connsiteY796" fmla="*/ 2663029 h 5973325"/>
              <a:gd name="connsiteX797" fmla="*/ 958568 w 5578801"/>
              <a:gd name="connsiteY797" fmla="*/ 2589056 h 5973325"/>
              <a:gd name="connsiteX798" fmla="*/ 924664 w 5578801"/>
              <a:gd name="connsiteY798" fmla="*/ 2521248 h 5973325"/>
              <a:gd name="connsiteX799" fmla="*/ 961648 w 5578801"/>
              <a:gd name="connsiteY799" fmla="*/ 2502754 h 5973325"/>
              <a:gd name="connsiteX800" fmla="*/ 961648 w 5578801"/>
              <a:gd name="connsiteY800" fmla="*/ 2490425 h 5973325"/>
              <a:gd name="connsiteX801" fmla="*/ 980143 w 5578801"/>
              <a:gd name="connsiteY801" fmla="*/ 2490425 h 5973325"/>
              <a:gd name="connsiteX802" fmla="*/ 1020212 w 5578801"/>
              <a:gd name="connsiteY802" fmla="*/ 2453439 h 5973325"/>
              <a:gd name="connsiteX803" fmla="*/ 1029458 w 5578801"/>
              <a:gd name="connsiteY803" fmla="*/ 2385630 h 5973325"/>
              <a:gd name="connsiteX804" fmla="*/ 980143 w 5578801"/>
              <a:gd name="connsiteY804" fmla="*/ 2286999 h 5973325"/>
              <a:gd name="connsiteX805" fmla="*/ 1017129 w 5578801"/>
              <a:gd name="connsiteY805" fmla="*/ 2268505 h 5973325"/>
              <a:gd name="connsiteX806" fmla="*/ 1060281 w 5578801"/>
              <a:gd name="connsiteY806" fmla="*/ 2274671 h 5973325"/>
              <a:gd name="connsiteX807" fmla="*/ 1109595 w 5578801"/>
              <a:gd name="connsiteY807" fmla="*/ 2280835 h 5973325"/>
              <a:gd name="connsiteX808" fmla="*/ 1140419 w 5578801"/>
              <a:gd name="connsiteY808" fmla="*/ 2240766 h 5973325"/>
              <a:gd name="connsiteX809" fmla="*/ 1158911 w 5578801"/>
              <a:gd name="connsiteY809" fmla="*/ 2194533 h 5973325"/>
              <a:gd name="connsiteX810" fmla="*/ 1140419 w 5578801"/>
              <a:gd name="connsiteY810" fmla="*/ 2172957 h 5973325"/>
              <a:gd name="connsiteX811" fmla="*/ 1121926 w 5578801"/>
              <a:gd name="connsiteY811" fmla="*/ 2151381 h 5973325"/>
              <a:gd name="connsiteX812" fmla="*/ 1155829 w 5578801"/>
              <a:gd name="connsiteY812" fmla="*/ 2129806 h 5973325"/>
              <a:gd name="connsiteX813" fmla="*/ 1183569 w 5578801"/>
              <a:gd name="connsiteY813" fmla="*/ 2102066 h 5973325"/>
              <a:gd name="connsiteX814" fmla="*/ 1183569 w 5578801"/>
              <a:gd name="connsiteY814" fmla="*/ 2089737 h 5973325"/>
              <a:gd name="connsiteX815" fmla="*/ 1288364 w 5578801"/>
              <a:gd name="connsiteY815" fmla="*/ 2089737 h 5973325"/>
              <a:gd name="connsiteX816" fmla="*/ 1288364 w 5578801"/>
              <a:gd name="connsiteY816" fmla="*/ 2077409 h 5973325"/>
              <a:gd name="connsiteX817" fmla="*/ 1377749 w 5578801"/>
              <a:gd name="connsiteY817" fmla="*/ 2049669 h 5973325"/>
              <a:gd name="connsiteX818" fmla="*/ 1497954 w 5578801"/>
              <a:gd name="connsiteY818" fmla="*/ 2021929 h 5973325"/>
              <a:gd name="connsiteX819" fmla="*/ 1497954 w 5578801"/>
              <a:gd name="connsiteY819" fmla="*/ 2009600 h 5973325"/>
              <a:gd name="connsiteX820" fmla="*/ 1547271 w 5578801"/>
              <a:gd name="connsiteY820" fmla="*/ 2009600 h 5973325"/>
              <a:gd name="connsiteX821" fmla="*/ 1547271 w 5578801"/>
              <a:gd name="connsiteY821" fmla="*/ 1997272 h 5973325"/>
              <a:gd name="connsiteX822" fmla="*/ 1652064 w 5578801"/>
              <a:gd name="connsiteY822" fmla="*/ 1997272 h 5973325"/>
              <a:gd name="connsiteX823" fmla="*/ 1652064 w 5578801"/>
              <a:gd name="connsiteY823" fmla="*/ 1984942 h 5973325"/>
              <a:gd name="connsiteX824" fmla="*/ 1676722 w 5578801"/>
              <a:gd name="connsiteY824" fmla="*/ 1997272 h 5973325"/>
              <a:gd name="connsiteX825" fmla="*/ 1676722 w 5578801"/>
              <a:gd name="connsiteY825" fmla="*/ 1984942 h 5973325"/>
              <a:gd name="connsiteX826" fmla="*/ 1756860 w 5578801"/>
              <a:gd name="connsiteY826" fmla="*/ 1984942 h 5973325"/>
              <a:gd name="connsiteX827" fmla="*/ 1756860 w 5578801"/>
              <a:gd name="connsiteY827" fmla="*/ 1972614 h 5973325"/>
              <a:gd name="connsiteX828" fmla="*/ 1806174 w 5578801"/>
              <a:gd name="connsiteY828" fmla="*/ 1960285 h 5973325"/>
              <a:gd name="connsiteX829" fmla="*/ 1809257 w 5578801"/>
              <a:gd name="connsiteY829" fmla="*/ 1932545 h 5973325"/>
              <a:gd name="connsiteX830" fmla="*/ 1812340 w 5578801"/>
              <a:gd name="connsiteY830" fmla="*/ 1904805 h 5973325"/>
              <a:gd name="connsiteX831" fmla="*/ 1806174 w 5578801"/>
              <a:gd name="connsiteY831" fmla="*/ 1867818 h 5973325"/>
              <a:gd name="connsiteX832" fmla="*/ 1793846 w 5578801"/>
              <a:gd name="connsiteY832" fmla="*/ 1867818 h 5973325"/>
              <a:gd name="connsiteX833" fmla="*/ 1732201 w 5578801"/>
              <a:gd name="connsiteY833" fmla="*/ 1855489 h 5973325"/>
              <a:gd name="connsiteX834" fmla="*/ 1689050 w 5578801"/>
              <a:gd name="connsiteY834" fmla="*/ 1818502 h 5973325"/>
              <a:gd name="connsiteX835" fmla="*/ 1652064 w 5578801"/>
              <a:gd name="connsiteY835" fmla="*/ 1818502 h 5973325"/>
              <a:gd name="connsiteX836" fmla="*/ 1497954 w 5578801"/>
              <a:gd name="connsiteY836" fmla="*/ 1763025 h 5973325"/>
              <a:gd name="connsiteX837" fmla="*/ 1516448 w 5578801"/>
              <a:gd name="connsiteY837" fmla="*/ 1793847 h 5973325"/>
              <a:gd name="connsiteX838" fmla="*/ 1513366 w 5578801"/>
              <a:gd name="connsiteY838" fmla="*/ 1800011 h 5973325"/>
              <a:gd name="connsiteX839" fmla="*/ 1510284 w 5578801"/>
              <a:gd name="connsiteY839" fmla="*/ 1806175 h 5973325"/>
              <a:gd name="connsiteX840" fmla="*/ 1497954 w 5578801"/>
              <a:gd name="connsiteY840" fmla="*/ 1806175 h 5973325"/>
              <a:gd name="connsiteX841" fmla="*/ 1497954 w 5578801"/>
              <a:gd name="connsiteY841" fmla="*/ 1787683 h 5973325"/>
              <a:gd name="connsiteX842" fmla="*/ 1485626 w 5578801"/>
              <a:gd name="connsiteY842" fmla="*/ 1787683 h 5973325"/>
              <a:gd name="connsiteX843" fmla="*/ 1485626 w 5578801"/>
              <a:gd name="connsiteY843" fmla="*/ 1750696 h 5973325"/>
              <a:gd name="connsiteX844" fmla="*/ 1451721 w 5578801"/>
              <a:gd name="connsiteY844" fmla="*/ 1744532 h 5973325"/>
              <a:gd name="connsiteX845" fmla="*/ 1417817 w 5578801"/>
              <a:gd name="connsiteY845" fmla="*/ 1738367 h 5973325"/>
              <a:gd name="connsiteX846" fmla="*/ 1417817 w 5578801"/>
              <a:gd name="connsiteY846" fmla="*/ 1726038 h 5973325"/>
              <a:gd name="connsiteX847" fmla="*/ 1343844 w 5578801"/>
              <a:gd name="connsiteY847" fmla="*/ 1726038 h 5973325"/>
              <a:gd name="connsiteX848" fmla="*/ 1343844 w 5578801"/>
              <a:gd name="connsiteY848" fmla="*/ 1713710 h 5973325"/>
              <a:gd name="connsiteX849" fmla="*/ 1276036 w 5578801"/>
              <a:gd name="connsiteY849" fmla="*/ 1701381 h 5973325"/>
              <a:gd name="connsiteX850" fmla="*/ 1276036 w 5578801"/>
              <a:gd name="connsiteY850" fmla="*/ 1689052 h 5973325"/>
              <a:gd name="connsiteX851" fmla="*/ 1263706 w 5578801"/>
              <a:gd name="connsiteY851" fmla="*/ 1689052 h 5973325"/>
              <a:gd name="connsiteX852" fmla="*/ 1263706 w 5578801"/>
              <a:gd name="connsiteY852" fmla="*/ 1701381 h 5973325"/>
              <a:gd name="connsiteX853" fmla="*/ 1208226 w 5578801"/>
              <a:gd name="connsiteY853" fmla="*/ 1689052 h 5973325"/>
              <a:gd name="connsiteX854" fmla="*/ 1208226 w 5578801"/>
              <a:gd name="connsiteY854" fmla="*/ 1658230 h 5973325"/>
              <a:gd name="connsiteX855" fmla="*/ 1263706 w 5578801"/>
              <a:gd name="connsiteY855" fmla="*/ 1670558 h 5973325"/>
              <a:gd name="connsiteX856" fmla="*/ 1263706 w 5578801"/>
              <a:gd name="connsiteY856" fmla="*/ 1676723 h 5973325"/>
              <a:gd name="connsiteX857" fmla="*/ 1356173 w 5578801"/>
              <a:gd name="connsiteY857" fmla="*/ 1689052 h 5973325"/>
              <a:gd name="connsiteX858" fmla="*/ 1356173 w 5578801"/>
              <a:gd name="connsiteY858" fmla="*/ 1701381 h 5973325"/>
              <a:gd name="connsiteX859" fmla="*/ 1417817 w 5578801"/>
              <a:gd name="connsiteY859" fmla="*/ 1701381 h 5973325"/>
              <a:gd name="connsiteX860" fmla="*/ 1417817 w 5578801"/>
              <a:gd name="connsiteY860" fmla="*/ 1713710 h 5973325"/>
              <a:gd name="connsiteX861" fmla="*/ 1448639 w 5578801"/>
              <a:gd name="connsiteY861" fmla="*/ 1713710 h 5973325"/>
              <a:gd name="connsiteX862" fmla="*/ 1448639 w 5578801"/>
              <a:gd name="connsiteY862" fmla="*/ 1726038 h 5973325"/>
              <a:gd name="connsiteX863" fmla="*/ 1522613 w 5578801"/>
              <a:gd name="connsiteY863" fmla="*/ 1726038 h 5973325"/>
              <a:gd name="connsiteX864" fmla="*/ 1522613 w 5578801"/>
              <a:gd name="connsiteY864" fmla="*/ 1738367 h 5973325"/>
              <a:gd name="connsiteX865" fmla="*/ 1593502 w 5578801"/>
              <a:gd name="connsiteY865" fmla="*/ 1744532 h 5973325"/>
              <a:gd name="connsiteX866" fmla="*/ 1664393 w 5578801"/>
              <a:gd name="connsiteY866" fmla="*/ 1750696 h 5973325"/>
              <a:gd name="connsiteX867" fmla="*/ 1664393 w 5578801"/>
              <a:gd name="connsiteY867" fmla="*/ 1738367 h 5973325"/>
              <a:gd name="connsiteX868" fmla="*/ 1695215 w 5578801"/>
              <a:gd name="connsiteY868" fmla="*/ 1738367 h 5973325"/>
              <a:gd name="connsiteX869" fmla="*/ 1707544 w 5578801"/>
              <a:gd name="connsiteY869" fmla="*/ 1713710 h 5973325"/>
              <a:gd name="connsiteX870" fmla="*/ 1744530 w 5578801"/>
              <a:gd name="connsiteY870" fmla="*/ 1713710 h 5973325"/>
              <a:gd name="connsiteX871" fmla="*/ 1787681 w 5578801"/>
              <a:gd name="connsiteY871" fmla="*/ 1661313 h 5973325"/>
              <a:gd name="connsiteX872" fmla="*/ 1806174 w 5578801"/>
              <a:gd name="connsiteY872" fmla="*/ 1584257 h 5973325"/>
              <a:gd name="connsiteX873" fmla="*/ 1775353 w 5578801"/>
              <a:gd name="connsiteY873" fmla="*/ 1510284 h 5973325"/>
              <a:gd name="connsiteX874" fmla="*/ 1781517 w 5578801"/>
              <a:gd name="connsiteY874" fmla="*/ 1479462 h 5973325"/>
              <a:gd name="connsiteX875" fmla="*/ 1793846 w 5578801"/>
              <a:gd name="connsiteY875" fmla="*/ 1479462 h 5973325"/>
              <a:gd name="connsiteX876" fmla="*/ 1781517 w 5578801"/>
              <a:gd name="connsiteY876" fmla="*/ 1442475 h 5973325"/>
              <a:gd name="connsiteX877" fmla="*/ 1756860 w 5578801"/>
              <a:gd name="connsiteY877" fmla="*/ 1442475 h 5973325"/>
              <a:gd name="connsiteX878" fmla="*/ 1756860 w 5578801"/>
              <a:gd name="connsiteY878" fmla="*/ 1411653 h 5973325"/>
              <a:gd name="connsiteX879" fmla="*/ 1861654 w 5578801"/>
              <a:gd name="connsiteY879" fmla="*/ 1436310 h 5973325"/>
              <a:gd name="connsiteX880" fmla="*/ 1873983 w 5578801"/>
              <a:gd name="connsiteY880" fmla="*/ 1442475 h 5973325"/>
              <a:gd name="connsiteX881" fmla="*/ 1886312 w 5578801"/>
              <a:gd name="connsiteY881" fmla="*/ 1433229 h 5973325"/>
              <a:gd name="connsiteX882" fmla="*/ 1898641 w 5578801"/>
              <a:gd name="connsiteY882" fmla="*/ 1423982 h 5973325"/>
              <a:gd name="connsiteX883" fmla="*/ 1941792 w 5578801"/>
              <a:gd name="connsiteY883" fmla="*/ 1436310 h 5973325"/>
              <a:gd name="connsiteX884" fmla="*/ 1941792 w 5578801"/>
              <a:gd name="connsiteY884" fmla="*/ 1423982 h 5973325"/>
              <a:gd name="connsiteX885" fmla="*/ 1954121 w 5578801"/>
              <a:gd name="connsiteY885" fmla="*/ 1423982 h 5973325"/>
              <a:gd name="connsiteX886" fmla="*/ 1966449 w 5578801"/>
              <a:gd name="connsiteY886" fmla="*/ 1383913 h 5973325"/>
              <a:gd name="connsiteX887" fmla="*/ 1991107 w 5578801"/>
              <a:gd name="connsiteY887" fmla="*/ 1350009 h 5973325"/>
              <a:gd name="connsiteX888" fmla="*/ 1991107 w 5578801"/>
              <a:gd name="connsiteY888" fmla="*/ 1325351 h 5973325"/>
              <a:gd name="connsiteX889" fmla="*/ 2025011 w 5578801"/>
              <a:gd name="connsiteY889" fmla="*/ 1300692 h 5973325"/>
              <a:gd name="connsiteX890" fmla="*/ 2040422 w 5578801"/>
              <a:gd name="connsiteY890" fmla="*/ 1257541 h 5973325"/>
              <a:gd name="connsiteX891" fmla="*/ 2052751 w 5578801"/>
              <a:gd name="connsiteY891" fmla="*/ 1257541 h 5973325"/>
              <a:gd name="connsiteX892" fmla="*/ 2058915 w 5578801"/>
              <a:gd name="connsiteY892" fmla="*/ 1195898 h 5973325"/>
              <a:gd name="connsiteX893" fmla="*/ 2071245 w 5578801"/>
              <a:gd name="connsiteY893" fmla="*/ 1195898 h 5973325"/>
              <a:gd name="connsiteX894" fmla="*/ 2071245 w 5578801"/>
              <a:gd name="connsiteY894" fmla="*/ 1152747 h 5973325"/>
              <a:gd name="connsiteX895" fmla="*/ 2083574 w 5578801"/>
              <a:gd name="connsiteY895" fmla="*/ 1152747 h 5973325"/>
              <a:gd name="connsiteX896" fmla="*/ 2083574 w 5578801"/>
              <a:gd name="connsiteY896" fmla="*/ 1128089 h 5973325"/>
              <a:gd name="connsiteX897" fmla="*/ 2095902 w 5578801"/>
              <a:gd name="connsiteY897" fmla="*/ 1128089 h 5973325"/>
              <a:gd name="connsiteX898" fmla="*/ 2095902 w 5578801"/>
              <a:gd name="connsiteY898" fmla="*/ 1103432 h 5973325"/>
              <a:gd name="connsiteX899" fmla="*/ 2120560 w 5578801"/>
              <a:gd name="connsiteY899" fmla="*/ 1091104 h 5973325"/>
              <a:gd name="connsiteX900" fmla="*/ 2120560 w 5578801"/>
              <a:gd name="connsiteY900" fmla="*/ 1072609 h 5973325"/>
              <a:gd name="connsiteX901" fmla="*/ 2160629 w 5578801"/>
              <a:gd name="connsiteY901" fmla="*/ 1038705 h 5973325"/>
              <a:gd name="connsiteX902" fmla="*/ 2200698 w 5578801"/>
              <a:gd name="connsiteY902" fmla="*/ 1010964 h 5973325"/>
              <a:gd name="connsiteX903" fmla="*/ 2225355 w 5578801"/>
              <a:gd name="connsiteY903" fmla="*/ 1010964 h 5973325"/>
              <a:gd name="connsiteX904" fmla="*/ 2225355 w 5578801"/>
              <a:gd name="connsiteY904" fmla="*/ 998637 h 5973325"/>
              <a:gd name="connsiteX905" fmla="*/ 2250013 w 5578801"/>
              <a:gd name="connsiteY905" fmla="*/ 998637 h 5973325"/>
              <a:gd name="connsiteX906" fmla="*/ 2250013 w 5578801"/>
              <a:gd name="connsiteY906" fmla="*/ 986308 h 5973325"/>
              <a:gd name="connsiteX907" fmla="*/ 2274670 w 5578801"/>
              <a:gd name="connsiteY907" fmla="*/ 986308 h 5973325"/>
              <a:gd name="connsiteX908" fmla="*/ 2286999 w 5578801"/>
              <a:gd name="connsiteY908" fmla="*/ 955486 h 5973325"/>
              <a:gd name="connsiteX909" fmla="*/ 2296246 w 5578801"/>
              <a:gd name="connsiteY909" fmla="*/ 961650 h 5973325"/>
              <a:gd name="connsiteX910" fmla="*/ 2311657 w 5578801"/>
              <a:gd name="connsiteY910" fmla="*/ 967814 h 5973325"/>
              <a:gd name="connsiteX911" fmla="*/ 2330150 w 5578801"/>
              <a:gd name="connsiteY911" fmla="*/ 961650 h 5973325"/>
              <a:gd name="connsiteX912" fmla="*/ 2330150 w 5578801"/>
              <a:gd name="connsiteY912" fmla="*/ 955486 h 5973325"/>
              <a:gd name="connsiteX913" fmla="*/ 2391794 w 5578801"/>
              <a:gd name="connsiteY913" fmla="*/ 921581 h 5973325"/>
              <a:gd name="connsiteX914" fmla="*/ 2422617 w 5578801"/>
              <a:gd name="connsiteY914" fmla="*/ 881513 h 5973325"/>
              <a:gd name="connsiteX915" fmla="*/ 2450357 w 5578801"/>
              <a:gd name="connsiteY915" fmla="*/ 844526 h 5973325"/>
              <a:gd name="connsiteX916" fmla="*/ 2508919 w 5578801"/>
              <a:gd name="connsiteY916" fmla="*/ 813705 h 5973325"/>
              <a:gd name="connsiteX917" fmla="*/ 2508919 w 5578801"/>
              <a:gd name="connsiteY917" fmla="*/ 801376 h 5973325"/>
              <a:gd name="connsiteX918" fmla="*/ 2613714 w 5578801"/>
              <a:gd name="connsiteY918" fmla="*/ 801376 h 5973325"/>
              <a:gd name="connsiteX919" fmla="*/ 2619878 w 5578801"/>
              <a:gd name="connsiteY919" fmla="*/ 819869 h 5973325"/>
              <a:gd name="connsiteX920" fmla="*/ 2644536 w 5578801"/>
              <a:gd name="connsiteY920" fmla="*/ 832197 h 5973325"/>
              <a:gd name="connsiteX921" fmla="*/ 2696934 w 5578801"/>
              <a:gd name="connsiteY921" fmla="*/ 819869 h 5973325"/>
              <a:gd name="connsiteX922" fmla="*/ 2743167 w 5578801"/>
              <a:gd name="connsiteY922" fmla="*/ 801376 h 5973325"/>
              <a:gd name="connsiteX923" fmla="*/ 2743167 w 5578801"/>
              <a:gd name="connsiteY923" fmla="*/ 764389 h 5973325"/>
              <a:gd name="connsiteX924" fmla="*/ 2755496 w 5578801"/>
              <a:gd name="connsiteY924" fmla="*/ 764389 h 5973325"/>
              <a:gd name="connsiteX925" fmla="*/ 2737002 w 5578801"/>
              <a:gd name="connsiteY925" fmla="*/ 708910 h 5973325"/>
              <a:gd name="connsiteX926" fmla="*/ 2743167 w 5578801"/>
              <a:gd name="connsiteY926" fmla="*/ 684251 h 5973325"/>
              <a:gd name="connsiteX927" fmla="*/ 2755496 w 5578801"/>
              <a:gd name="connsiteY927" fmla="*/ 684251 h 5973325"/>
              <a:gd name="connsiteX928" fmla="*/ 2789400 w 5578801"/>
              <a:gd name="connsiteY928" fmla="*/ 631853 h 5973325"/>
              <a:gd name="connsiteX929" fmla="*/ 2860291 w 5578801"/>
              <a:gd name="connsiteY929" fmla="*/ 622607 h 5973325"/>
              <a:gd name="connsiteX930" fmla="*/ 2878785 w 5578801"/>
              <a:gd name="connsiteY930" fmla="*/ 647265 h 5973325"/>
              <a:gd name="connsiteX931" fmla="*/ 2897278 w 5578801"/>
              <a:gd name="connsiteY931" fmla="*/ 671922 h 5973325"/>
              <a:gd name="connsiteX932" fmla="*/ 2903442 w 5578801"/>
              <a:gd name="connsiteY932" fmla="*/ 671922 h 5973325"/>
              <a:gd name="connsiteX933" fmla="*/ 2928099 w 5578801"/>
              <a:gd name="connsiteY933" fmla="*/ 715073 h 5973325"/>
              <a:gd name="connsiteX934" fmla="*/ 2971250 w 5578801"/>
              <a:gd name="connsiteY934" fmla="*/ 727401 h 5973325"/>
              <a:gd name="connsiteX935" fmla="*/ 3008237 w 5578801"/>
              <a:gd name="connsiteY935" fmla="*/ 705827 h 5973325"/>
              <a:gd name="connsiteX936" fmla="*/ 3026730 w 5578801"/>
              <a:gd name="connsiteY936" fmla="*/ 610278 h 5973325"/>
              <a:gd name="connsiteX937" fmla="*/ 3023649 w 5578801"/>
              <a:gd name="connsiteY937" fmla="*/ 591785 h 5973325"/>
              <a:gd name="connsiteX938" fmla="*/ 3020566 w 5578801"/>
              <a:gd name="connsiteY938" fmla="*/ 579456 h 5973325"/>
              <a:gd name="connsiteX939" fmla="*/ 3014402 w 5578801"/>
              <a:gd name="connsiteY939" fmla="*/ 579456 h 5973325"/>
              <a:gd name="connsiteX940" fmla="*/ 3002073 w 5578801"/>
              <a:gd name="connsiteY940" fmla="*/ 530140 h 5973325"/>
              <a:gd name="connsiteX941" fmla="*/ 2952757 w 5578801"/>
              <a:gd name="connsiteY941" fmla="*/ 493154 h 5973325"/>
              <a:gd name="connsiteX942" fmla="*/ 2937346 w 5578801"/>
              <a:gd name="connsiteY942" fmla="*/ 443839 h 5973325"/>
              <a:gd name="connsiteX943" fmla="*/ 2934264 w 5578801"/>
              <a:gd name="connsiteY943" fmla="*/ 357537 h 5973325"/>
              <a:gd name="connsiteX944" fmla="*/ 2992826 w 5578801"/>
              <a:gd name="connsiteY944" fmla="*/ 154111 h 5973325"/>
              <a:gd name="connsiteX945" fmla="*/ 3174677 w 5578801"/>
              <a:gd name="connsiteY945" fmla="*/ 12329 h 597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</a:cxnLst>
            <a:rect l="l" t="t" r="r" b="b"/>
            <a:pathLst>
              <a:path w="5578801" h="5973325">
                <a:moveTo>
                  <a:pt x="2305493" y="5782228"/>
                </a:moveTo>
                <a:lnTo>
                  <a:pt x="2404123" y="5782228"/>
                </a:lnTo>
                <a:cubicBezTo>
                  <a:pt x="2404123" y="5798667"/>
                  <a:pt x="2408233" y="5806886"/>
                  <a:pt x="2416453" y="5806886"/>
                </a:cubicBezTo>
                <a:cubicBezTo>
                  <a:pt x="2424672" y="5806886"/>
                  <a:pt x="2434946" y="5810996"/>
                  <a:pt x="2447274" y="5819215"/>
                </a:cubicBezTo>
                <a:lnTo>
                  <a:pt x="2447274" y="5924010"/>
                </a:lnTo>
                <a:cubicBezTo>
                  <a:pt x="2439055" y="5928119"/>
                  <a:pt x="2428781" y="5936339"/>
                  <a:pt x="2416453" y="5948668"/>
                </a:cubicBezTo>
                <a:lnTo>
                  <a:pt x="2416453" y="5960997"/>
                </a:lnTo>
                <a:cubicBezTo>
                  <a:pt x="2395904" y="5969216"/>
                  <a:pt x="2358918" y="5973325"/>
                  <a:pt x="2305493" y="5973325"/>
                </a:cubicBezTo>
                <a:cubicBezTo>
                  <a:pt x="2289054" y="5940449"/>
                  <a:pt x="2277753" y="5918873"/>
                  <a:pt x="2271589" y="5908599"/>
                </a:cubicBezTo>
                <a:cubicBezTo>
                  <a:pt x="2265423" y="5898326"/>
                  <a:pt x="2262342" y="5868531"/>
                  <a:pt x="2262342" y="5819215"/>
                </a:cubicBezTo>
                <a:cubicBezTo>
                  <a:pt x="2270561" y="5815106"/>
                  <a:pt x="2278780" y="5809968"/>
                  <a:pt x="2286999" y="5803804"/>
                </a:cubicBezTo>
                <a:cubicBezTo>
                  <a:pt x="2295219" y="5797640"/>
                  <a:pt x="2301383" y="5790447"/>
                  <a:pt x="2305493" y="5782228"/>
                </a:cubicBezTo>
                <a:close/>
                <a:moveTo>
                  <a:pt x="4216464" y="5572639"/>
                </a:moveTo>
                <a:lnTo>
                  <a:pt x="4228792" y="5572639"/>
                </a:lnTo>
                <a:lnTo>
                  <a:pt x="4228792" y="5584967"/>
                </a:lnTo>
                <a:lnTo>
                  <a:pt x="4241122" y="5584967"/>
                </a:lnTo>
                <a:cubicBezTo>
                  <a:pt x="4249341" y="5597296"/>
                  <a:pt x="4254478" y="5606543"/>
                  <a:pt x="4256532" y="5612707"/>
                </a:cubicBezTo>
                <a:cubicBezTo>
                  <a:pt x="4258587" y="5618871"/>
                  <a:pt x="4261670" y="5632227"/>
                  <a:pt x="4265779" y="5652776"/>
                </a:cubicBezTo>
                <a:cubicBezTo>
                  <a:pt x="4249341" y="5648666"/>
                  <a:pt x="4241122" y="5646611"/>
                  <a:pt x="4241122" y="5646611"/>
                </a:cubicBezTo>
                <a:cubicBezTo>
                  <a:pt x="4241122" y="5646611"/>
                  <a:pt x="4237013" y="5638392"/>
                  <a:pt x="4228792" y="5621953"/>
                </a:cubicBezTo>
                <a:lnTo>
                  <a:pt x="4216464" y="5621953"/>
                </a:lnTo>
                <a:close/>
                <a:moveTo>
                  <a:pt x="2952757" y="5350719"/>
                </a:moveTo>
                <a:lnTo>
                  <a:pt x="2965086" y="5350719"/>
                </a:lnTo>
                <a:lnTo>
                  <a:pt x="2983579" y="5369212"/>
                </a:lnTo>
                <a:cubicBezTo>
                  <a:pt x="2987689" y="5377431"/>
                  <a:pt x="2991799" y="5383595"/>
                  <a:pt x="2995909" y="5387705"/>
                </a:cubicBezTo>
                <a:cubicBezTo>
                  <a:pt x="3000018" y="5391815"/>
                  <a:pt x="3002073" y="5391815"/>
                  <a:pt x="3002073" y="5387705"/>
                </a:cubicBezTo>
                <a:lnTo>
                  <a:pt x="3002073" y="5430856"/>
                </a:lnTo>
                <a:lnTo>
                  <a:pt x="3014402" y="5430856"/>
                </a:lnTo>
                <a:cubicBezTo>
                  <a:pt x="3014402" y="5439075"/>
                  <a:pt x="3015429" y="5447294"/>
                  <a:pt x="3017483" y="5455513"/>
                </a:cubicBezTo>
                <a:cubicBezTo>
                  <a:pt x="3019538" y="5463734"/>
                  <a:pt x="3020566" y="5471953"/>
                  <a:pt x="3020566" y="5480172"/>
                </a:cubicBezTo>
                <a:lnTo>
                  <a:pt x="2989743" y="5480172"/>
                </a:lnTo>
                <a:cubicBezTo>
                  <a:pt x="2981524" y="5455513"/>
                  <a:pt x="2974333" y="5435994"/>
                  <a:pt x="2968169" y="5421609"/>
                </a:cubicBezTo>
                <a:cubicBezTo>
                  <a:pt x="2962003" y="5407226"/>
                  <a:pt x="2956867" y="5383595"/>
                  <a:pt x="2952757" y="5350719"/>
                </a:cubicBezTo>
                <a:close/>
                <a:moveTo>
                  <a:pt x="3304130" y="5270581"/>
                </a:moveTo>
                <a:lnTo>
                  <a:pt x="3328787" y="5270581"/>
                </a:lnTo>
                <a:lnTo>
                  <a:pt x="3328787" y="5289075"/>
                </a:lnTo>
                <a:lnTo>
                  <a:pt x="3304130" y="5289075"/>
                </a:lnTo>
                <a:close/>
                <a:moveTo>
                  <a:pt x="2052751" y="5233595"/>
                </a:moveTo>
                <a:lnTo>
                  <a:pt x="2058915" y="5233595"/>
                </a:lnTo>
                <a:lnTo>
                  <a:pt x="2052751" y="5258252"/>
                </a:lnTo>
                <a:cubicBezTo>
                  <a:pt x="2048641" y="5270581"/>
                  <a:pt x="2045560" y="5281883"/>
                  <a:pt x="2043505" y="5292157"/>
                </a:cubicBezTo>
                <a:cubicBezTo>
                  <a:pt x="2041450" y="5302430"/>
                  <a:pt x="2040422" y="5313732"/>
                  <a:pt x="2040422" y="5326061"/>
                </a:cubicBezTo>
                <a:lnTo>
                  <a:pt x="2028094" y="5326061"/>
                </a:lnTo>
                <a:lnTo>
                  <a:pt x="2028094" y="5375376"/>
                </a:lnTo>
                <a:lnTo>
                  <a:pt x="2015765" y="5375376"/>
                </a:lnTo>
                <a:lnTo>
                  <a:pt x="2015765" y="5400035"/>
                </a:lnTo>
                <a:lnTo>
                  <a:pt x="2003436" y="5400035"/>
                </a:lnTo>
                <a:lnTo>
                  <a:pt x="2003436" y="5455513"/>
                </a:lnTo>
                <a:lnTo>
                  <a:pt x="1991107" y="5455513"/>
                </a:lnTo>
                <a:lnTo>
                  <a:pt x="1991107" y="5492500"/>
                </a:lnTo>
                <a:lnTo>
                  <a:pt x="1978778" y="5492500"/>
                </a:lnTo>
                <a:cubicBezTo>
                  <a:pt x="1974669" y="5500719"/>
                  <a:pt x="1972614" y="5506884"/>
                  <a:pt x="1972614" y="5510993"/>
                </a:cubicBezTo>
                <a:cubicBezTo>
                  <a:pt x="1972614" y="5515104"/>
                  <a:pt x="1970559" y="5521268"/>
                  <a:pt x="1966449" y="5529487"/>
                </a:cubicBezTo>
                <a:lnTo>
                  <a:pt x="1935628" y="5529487"/>
                </a:lnTo>
                <a:cubicBezTo>
                  <a:pt x="1939737" y="5508939"/>
                  <a:pt x="1944874" y="5482227"/>
                  <a:pt x="1951038" y="5449349"/>
                </a:cubicBezTo>
                <a:cubicBezTo>
                  <a:pt x="1957202" y="5416473"/>
                  <a:pt x="1970559" y="5400035"/>
                  <a:pt x="1991107" y="5400035"/>
                </a:cubicBezTo>
                <a:lnTo>
                  <a:pt x="1991107" y="5375376"/>
                </a:lnTo>
                <a:lnTo>
                  <a:pt x="2003436" y="5375376"/>
                </a:lnTo>
                <a:lnTo>
                  <a:pt x="2003436" y="5350719"/>
                </a:lnTo>
                <a:lnTo>
                  <a:pt x="2015765" y="5350719"/>
                </a:lnTo>
                <a:lnTo>
                  <a:pt x="2015765" y="5301403"/>
                </a:lnTo>
                <a:lnTo>
                  <a:pt x="2028094" y="5301403"/>
                </a:lnTo>
                <a:cubicBezTo>
                  <a:pt x="2032203" y="5293184"/>
                  <a:pt x="2035286" y="5282911"/>
                  <a:pt x="2037341" y="5270581"/>
                </a:cubicBezTo>
                <a:cubicBezTo>
                  <a:pt x="2039395" y="5258252"/>
                  <a:pt x="2044532" y="5245924"/>
                  <a:pt x="2052751" y="5233595"/>
                </a:cubicBezTo>
                <a:close/>
                <a:moveTo>
                  <a:pt x="4758933" y="4832907"/>
                </a:moveTo>
                <a:lnTo>
                  <a:pt x="4783591" y="4832907"/>
                </a:lnTo>
                <a:lnTo>
                  <a:pt x="4783591" y="4845236"/>
                </a:lnTo>
                <a:cubicBezTo>
                  <a:pt x="4771263" y="4841126"/>
                  <a:pt x="4766125" y="4840099"/>
                  <a:pt x="4768180" y="4842154"/>
                </a:cubicBezTo>
                <a:cubicBezTo>
                  <a:pt x="4770235" y="4844209"/>
                  <a:pt x="4767153" y="4841126"/>
                  <a:pt x="4758933" y="4832907"/>
                </a:cubicBezTo>
                <a:close/>
                <a:moveTo>
                  <a:pt x="1639736" y="4574002"/>
                </a:moveTo>
                <a:lnTo>
                  <a:pt x="1689050" y="4574002"/>
                </a:lnTo>
                <a:lnTo>
                  <a:pt x="1689050" y="4586331"/>
                </a:lnTo>
                <a:lnTo>
                  <a:pt x="1664393" y="4586331"/>
                </a:lnTo>
                <a:lnTo>
                  <a:pt x="1664393" y="4598659"/>
                </a:lnTo>
                <a:lnTo>
                  <a:pt x="1571926" y="4598659"/>
                </a:lnTo>
                <a:cubicBezTo>
                  <a:pt x="1563707" y="4606878"/>
                  <a:pt x="1555488" y="4616125"/>
                  <a:pt x="1547269" y="4626399"/>
                </a:cubicBezTo>
                <a:cubicBezTo>
                  <a:pt x="1539050" y="4636673"/>
                  <a:pt x="1516448" y="4641810"/>
                  <a:pt x="1479460" y="4641810"/>
                </a:cubicBezTo>
                <a:cubicBezTo>
                  <a:pt x="1471242" y="4641810"/>
                  <a:pt x="1465078" y="4639756"/>
                  <a:pt x="1460966" y="4635646"/>
                </a:cubicBezTo>
                <a:lnTo>
                  <a:pt x="1460966" y="4623316"/>
                </a:lnTo>
                <a:lnTo>
                  <a:pt x="1485625" y="4623316"/>
                </a:lnTo>
                <a:cubicBezTo>
                  <a:pt x="1497954" y="4606878"/>
                  <a:pt x="1514392" y="4597631"/>
                  <a:pt x="1534941" y="4595576"/>
                </a:cubicBezTo>
                <a:cubicBezTo>
                  <a:pt x="1555488" y="4593522"/>
                  <a:pt x="1578091" y="4590440"/>
                  <a:pt x="1602749" y="4586331"/>
                </a:cubicBezTo>
                <a:lnTo>
                  <a:pt x="1639736" y="4586331"/>
                </a:lnTo>
                <a:close/>
                <a:moveTo>
                  <a:pt x="443837" y="4352082"/>
                </a:moveTo>
                <a:cubicBezTo>
                  <a:pt x="447947" y="4360301"/>
                  <a:pt x="451029" y="4368520"/>
                  <a:pt x="453085" y="4376740"/>
                </a:cubicBezTo>
                <a:cubicBezTo>
                  <a:pt x="455139" y="4384959"/>
                  <a:pt x="456166" y="4397288"/>
                  <a:pt x="456166" y="4413726"/>
                </a:cubicBezTo>
                <a:cubicBezTo>
                  <a:pt x="431508" y="4426055"/>
                  <a:pt x="405823" y="4449686"/>
                  <a:pt x="379111" y="4484618"/>
                </a:cubicBezTo>
                <a:cubicBezTo>
                  <a:pt x="352398" y="4519549"/>
                  <a:pt x="334934" y="4553453"/>
                  <a:pt x="326715" y="4586331"/>
                </a:cubicBezTo>
                <a:lnTo>
                  <a:pt x="302056" y="4586331"/>
                </a:lnTo>
                <a:cubicBezTo>
                  <a:pt x="297947" y="4602769"/>
                  <a:pt x="294864" y="4613043"/>
                  <a:pt x="292808" y="4617152"/>
                </a:cubicBezTo>
                <a:cubicBezTo>
                  <a:pt x="290754" y="4621262"/>
                  <a:pt x="285617" y="4627426"/>
                  <a:pt x="277398" y="4635646"/>
                </a:cubicBezTo>
                <a:lnTo>
                  <a:pt x="265068" y="4635646"/>
                </a:lnTo>
                <a:lnTo>
                  <a:pt x="265068" y="4660303"/>
                </a:lnTo>
                <a:lnTo>
                  <a:pt x="252741" y="4660303"/>
                </a:lnTo>
                <a:cubicBezTo>
                  <a:pt x="236302" y="4689071"/>
                  <a:pt x="221918" y="4703455"/>
                  <a:pt x="209590" y="4703455"/>
                </a:cubicBezTo>
                <a:lnTo>
                  <a:pt x="209590" y="4728112"/>
                </a:lnTo>
                <a:lnTo>
                  <a:pt x="184931" y="4740440"/>
                </a:lnTo>
                <a:cubicBezTo>
                  <a:pt x="180822" y="4748661"/>
                  <a:pt x="178767" y="4754825"/>
                  <a:pt x="178767" y="4758934"/>
                </a:cubicBezTo>
                <a:cubicBezTo>
                  <a:pt x="178767" y="4763044"/>
                  <a:pt x="176713" y="4769208"/>
                  <a:pt x="172603" y="4777427"/>
                </a:cubicBezTo>
                <a:lnTo>
                  <a:pt x="160274" y="4777427"/>
                </a:lnTo>
                <a:lnTo>
                  <a:pt x="160274" y="4802085"/>
                </a:lnTo>
                <a:lnTo>
                  <a:pt x="147944" y="4802085"/>
                </a:lnTo>
                <a:cubicBezTo>
                  <a:pt x="139726" y="4810305"/>
                  <a:pt x="133561" y="4824688"/>
                  <a:pt x="129452" y="4845236"/>
                </a:cubicBezTo>
                <a:lnTo>
                  <a:pt x="104794" y="4845236"/>
                </a:lnTo>
                <a:cubicBezTo>
                  <a:pt x="96576" y="4874004"/>
                  <a:pt x="86300" y="4894551"/>
                  <a:pt x="73972" y="4906880"/>
                </a:cubicBezTo>
                <a:cubicBezTo>
                  <a:pt x="61643" y="4919209"/>
                  <a:pt x="51369" y="4937703"/>
                  <a:pt x="43151" y="4962360"/>
                </a:cubicBezTo>
                <a:lnTo>
                  <a:pt x="18492" y="4962360"/>
                </a:lnTo>
                <a:cubicBezTo>
                  <a:pt x="18492" y="4970579"/>
                  <a:pt x="14382" y="4982909"/>
                  <a:pt x="6163" y="4999347"/>
                </a:cubicBezTo>
                <a:lnTo>
                  <a:pt x="0" y="4950031"/>
                </a:lnTo>
                <a:cubicBezTo>
                  <a:pt x="8218" y="4941812"/>
                  <a:pt x="12327" y="4936675"/>
                  <a:pt x="12327" y="4934620"/>
                </a:cubicBezTo>
                <a:cubicBezTo>
                  <a:pt x="12327" y="4932565"/>
                  <a:pt x="14382" y="4927429"/>
                  <a:pt x="18492" y="4919209"/>
                </a:cubicBezTo>
                <a:lnTo>
                  <a:pt x="30820" y="4919209"/>
                </a:lnTo>
                <a:lnTo>
                  <a:pt x="30820" y="4894551"/>
                </a:lnTo>
                <a:cubicBezTo>
                  <a:pt x="39040" y="4890442"/>
                  <a:pt x="45205" y="4886332"/>
                  <a:pt x="49314" y="4882223"/>
                </a:cubicBezTo>
                <a:cubicBezTo>
                  <a:pt x="53424" y="4878113"/>
                  <a:pt x="59588" y="4874004"/>
                  <a:pt x="67807" y="4869894"/>
                </a:cubicBezTo>
                <a:lnTo>
                  <a:pt x="67807" y="4845236"/>
                </a:lnTo>
                <a:lnTo>
                  <a:pt x="80136" y="4845236"/>
                </a:lnTo>
                <a:cubicBezTo>
                  <a:pt x="104794" y="4800030"/>
                  <a:pt x="120206" y="4771263"/>
                  <a:pt x="126370" y="4758934"/>
                </a:cubicBezTo>
                <a:cubicBezTo>
                  <a:pt x="132534" y="4746606"/>
                  <a:pt x="143835" y="4732221"/>
                  <a:pt x="160274" y="4715783"/>
                </a:cubicBezTo>
                <a:lnTo>
                  <a:pt x="160274" y="4691126"/>
                </a:lnTo>
                <a:cubicBezTo>
                  <a:pt x="197260" y="4678796"/>
                  <a:pt x="215754" y="4659276"/>
                  <a:pt x="215754" y="4632563"/>
                </a:cubicBezTo>
                <a:cubicBezTo>
                  <a:pt x="215754" y="4605851"/>
                  <a:pt x="232192" y="4584276"/>
                  <a:pt x="265068" y="4567838"/>
                </a:cubicBezTo>
                <a:lnTo>
                  <a:pt x="265068" y="4543179"/>
                </a:lnTo>
                <a:lnTo>
                  <a:pt x="277398" y="4543179"/>
                </a:lnTo>
                <a:lnTo>
                  <a:pt x="277398" y="4518522"/>
                </a:lnTo>
                <a:cubicBezTo>
                  <a:pt x="285617" y="4510303"/>
                  <a:pt x="295891" y="4502083"/>
                  <a:pt x="308221" y="4493864"/>
                </a:cubicBezTo>
                <a:cubicBezTo>
                  <a:pt x="320548" y="4485645"/>
                  <a:pt x="330823" y="4477426"/>
                  <a:pt x="339042" y="4469206"/>
                </a:cubicBezTo>
                <a:lnTo>
                  <a:pt x="339042" y="4444548"/>
                </a:lnTo>
                <a:cubicBezTo>
                  <a:pt x="355481" y="4436329"/>
                  <a:pt x="369865" y="4426055"/>
                  <a:pt x="382193" y="4413726"/>
                </a:cubicBezTo>
                <a:lnTo>
                  <a:pt x="382193" y="4376740"/>
                </a:lnTo>
                <a:lnTo>
                  <a:pt x="394522" y="4376740"/>
                </a:lnTo>
                <a:cubicBezTo>
                  <a:pt x="402741" y="4368520"/>
                  <a:pt x="407878" y="4363384"/>
                  <a:pt x="409932" y="4361328"/>
                </a:cubicBezTo>
                <a:cubicBezTo>
                  <a:pt x="411988" y="4359273"/>
                  <a:pt x="423290" y="4356192"/>
                  <a:pt x="443837" y="4352082"/>
                </a:cubicBezTo>
                <a:close/>
                <a:moveTo>
                  <a:pt x="1029457" y="4210300"/>
                </a:moveTo>
                <a:cubicBezTo>
                  <a:pt x="1033568" y="4218520"/>
                  <a:pt x="1036650" y="4222630"/>
                  <a:pt x="1038705" y="4222630"/>
                </a:cubicBezTo>
                <a:cubicBezTo>
                  <a:pt x="1040760" y="4222630"/>
                  <a:pt x="1041788" y="4226739"/>
                  <a:pt x="1041788" y="4234958"/>
                </a:cubicBezTo>
                <a:lnTo>
                  <a:pt x="1029457" y="4234958"/>
                </a:lnTo>
                <a:cubicBezTo>
                  <a:pt x="1025348" y="4243177"/>
                  <a:pt x="1023294" y="4249342"/>
                  <a:pt x="1023294" y="4253451"/>
                </a:cubicBezTo>
                <a:cubicBezTo>
                  <a:pt x="1023294" y="4257561"/>
                  <a:pt x="1021239" y="4263725"/>
                  <a:pt x="1017129" y="4271944"/>
                </a:cubicBezTo>
                <a:lnTo>
                  <a:pt x="1004801" y="4271944"/>
                </a:lnTo>
                <a:lnTo>
                  <a:pt x="1004801" y="4296602"/>
                </a:lnTo>
                <a:lnTo>
                  <a:pt x="992472" y="4296602"/>
                </a:lnTo>
                <a:cubicBezTo>
                  <a:pt x="984252" y="4304821"/>
                  <a:pt x="980143" y="4308931"/>
                  <a:pt x="980143" y="4308931"/>
                </a:cubicBezTo>
                <a:cubicBezTo>
                  <a:pt x="980143" y="4308931"/>
                  <a:pt x="973978" y="4313041"/>
                  <a:pt x="961648" y="4321260"/>
                </a:cubicBezTo>
                <a:lnTo>
                  <a:pt x="967814" y="4308931"/>
                </a:lnTo>
                <a:cubicBezTo>
                  <a:pt x="988363" y="4280164"/>
                  <a:pt x="1008910" y="4247287"/>
                  <a:pt x="1029457" y="4210300"/>
                </a:cubicBezTo>
                <a:close/>
                <a:moveTo>
                  <a:pt x="1146582" y="4191807"/>
                </a:moveTo>
                <a:lnTo>
                  <a:pt x="1171240" y="4191807"/>
                </a:lnTo>
                <a:lnTo>
                  <a:pt x="1171240" y="4204136"/>
                </a:lnTo>
                <a:cubicBezTo>
                  <a:pt x="1163021" y="4212355"/>
                  <a:pt x="1159939" y="4215437"/>
                  <a:pt x="1161993" y="4213383"/>
                </a:cubicBezTo>
                <a:cubicBezTo>
                  <a:pt x="1164048" y="4211328"/>
                  <a:pt x="1163021" y="4214409"/>
                  <a:pt x="1158911" y="4222630"/>
                </a:cubicBezTo>
                <a:lnTo>
                  <a:pt x="1134253" y="4222630"/>
                </a:lnTo>
                <a:cubicBezTo>
                  <a:pt x="1138363" y="4214409"/>
                  <a:pt x="1140418" y="4209273"/>
                  <a:pt x="1140418" y="4207218"/>
                </a:cubicBezTo>
                <a:cubicBezTo>
                  <a:pt x="1140418" y="4205163"/>
                  <a:pt x="1142473" y="4200026"/>
                  <a:pt x="1146582" y="4191807"/>
                </a:cubicBezTo>
                <a:close/>
                <a:moveTo>
                  <a:pt x="1041788" y="4191807"/>
                </a:moveTo>
                <a:cubicBezTo>
                  <a:pt x="1050007" y="4200026"/>
                  <a:pt x="1053088" y="4203109"/>
                  <a:pt x="1051034" y="4201054"/>
                </a:cubicBezTo>
                <a:cubicBezTo>
                  <a:pt x="1048979" y="4198999"/>
                  <a:pt x="1050007" y="4202081"/>
                  <a:pt x="1054116" y="4210300"/>
                </a:cubicBezTo>
                <a:lnTo>
                  <a:pt x="1041788" y="4210300"/>
                </a:lnTo>
                <a:close/>
                <a:moveTo>
                  <a:pt x="1510284" y="4074683"/>
                </a:moveTo>
                <a:cubicBezTo>
                  <a:pt x="1502064" y="4091121"/>
                  <a:pt x="1498982" y="4101395"/>
                  <a:pt x="1501037" y="4105506"/>
                </a:cubicBezTo>
                <a:cubicBezTo>
                  <a:pt x="1503092" y="4109615"/>
                  <a:pt x="1489735" y="4117834"/>
                  <a:pt x="1460968" y="4130163"/>
                </a:cubicBezTo>
                <a:lnTo>
                  <a:pt x="1460968" y="4117834"/>
                </a:lnTo>
                <a:cubicBezTo>
                  <a:pt x="1452749" y="4109615"/>
                  <a:pt x="1450693" y="4106532"/>
                  <a:pt x="1454804" y="4108587"/>
                </a:cubicBezTo>
                <a:cubicBezTo>
                  <a:pt x="1458914" y="4110642"/>
                  <a:pt x="1456858" y="4105506"/>
                  <a:pt x="1448639" y="4093176"/>
                </a:cubicBezTo>
                <a:cubicBezTo>
                  <a:pt x="1460968" y="4084957"/>
                  <a:pt x="1469187" y="4079820"/>
                  <a:pt x="1473297" y="4077766"/>
                </a:cubicBezTo>
                <a:cubicBezTo>
                  <a:pt x="1477407" y="4075711"/>
                  <a:pt x="1489735" y="4074683"/>
                  <a:pt x="1510284" y="4074683"/>
                </a:cubicBezTo>
                <a:close/>
                <a:moveTo>
                  <a:pt x="3433582" y="3519885"/>
                </a:moveTo>
                <a:lnTo>
                  <a:pt x="3458240" y="3519885"/>
                </a:lnTo>
                <a:lnTo>
                  <a:pt x="3445911" y="3544542"/>
                </a:lnTo>
                <a:lnTo>
                  <a:pt x="3458240" y="3544542"/>
                </a:lnTo>
                <a:lnTo>
                  <a:pt x="3458240" y="3593858"/>
                </a:lnTo>
                <a:lnTo>
                  <a:pt x="3470569" y="3593858"/>
                </a:lnTo>
                <a:lnTo>
                  <a:pt x="3470569" y="3624680"/>
                </a:lnTo>
                <a:lnTo>
                  <a:pt x="3482898" y="3624680"/>
                </a:lnTo>
                <a:lnTo>
                  <a:pt x="3482898" y="3649338"/>
                </a:lnTo>
                <a:lnTo>
                  <a:pt x="3495227" y="3649338"/>
                </a:lnTo>
                <a:lnTo>
                  <a:pt x="3495227" y="3766462"/>
                </a:lnTo>
                <a:cubicBezTo>
                  <a:pt x="3499336" y="3770572"/>
                  <a:pt x="3502419" y="3772626"/>
                  <a:pt x="3504474" y="3772626"/>
                </a:cubicBezTo>
                <a:cubicBezTo>
                  <a:pt x="3506528" y="3772626"/>
                  <a:pt x="3509610" y="3774681"/>
                  <a:pt x="3513720" y="3778791"/>
                </a:cubicBezTo>
                <a:cubicBezTo>
                  <a:pt x="3513720" y="3795229"/>
                  <a:pt x="3510638" y="3804476"/>
                  <a:pt x="3504474" y="3806531"/>
                </a:cubicBezTo>
                <a:cubicBezTo>
                  <a:pt x="3498309" y="3808585"/>
                  <a:pt x="3495227" y="3815778"/>
                  <a:pt x="3495227" y="3828106"/>
                </a:cubicBezTo>
                <a:cubicBezTo>
                  <a:pt x="3507555" y="3856873"/>
                  <a:pt x="3516802" y="3891805"/>
                  <a:pt x="3522967" y="3932902"/>
                </a:cubicBezTo>
                <a:cubicBezTo>
                  <a:pt x="3529131" y="3973997"/>
                  <a:pt x="3534268" y="4013039"/>
                  <a:pt x="3538378" y="4050026"/>
                </a:cubicBezTo>
                <a:lnTo>
                  <a:pt x="3526049" y="4050026"/>
                </a:lnTo>
                <a:lnTo>
                  <a:pt x="3526049" y="4062354"/>
                </a:lnTo>
                <a:cubicBezTo>
                  <a:pt x="3497281" y="4033586"/>
                  <a:pt x="3478788" y="3986327"/>
                  <a:pt x="3470569" y="3920572"/>
                </a:cubicBezTo>
                <a:lnTo>
                  <a:pt x="3470569" y="3741804"/>
                </a:lnTo>
                <a:cubicBezTo>
                  <a:pt x="3462349" y="3708927"/>
                  <a:pt x="3454130" y="3675023"/>
                  <a:pt x="3445911" y="3640091"/>
                </a:cubicBezTo>
                <a:cubicBezTo>
                  <a:pt x="3437692" y="3605160"/>
                  <a:pt x="3433582" y="3565090"/>
                  <a:pt x="3433582" y="3519885"/>
                </a:cubicBezTo>
                <a:close/>
                <a:moveTo>
                  <a:pt x="2132889" y="3464404"/>
                </a:moveTo>
                <a:lnTo>
                  <a:pt x="2132889" y="3464405"/>
                </a:lnTo>
                <a:lnTo>
                  <a:pt x="2145218" y="3464405"/>
                </a:lnTo>
                <a:lnTo>
                  <a:pt x="2145218" y="3464404"/>
                </a:lnTo>
                <a:close/>
                <a:moveTo>
                  <a:pt x="2120560" y="3415089"/>
                </a:moveTo>
                <a:lnTo>
                  <a:pt x="2120560" y="3415090"/>
                </a:lnTo>
                <a:lnTo>
                  <a:pt x="2132889" y="3415090"/>
                </a:lnTo>
                <a:lnTo>
                  <a:pt x="2132889" y="3415089"/>
                </a:lnTo>
                <a:close/>
                <a:moveTo>
                  <a:pt x="2897278" y="3402761"/>
                </a:moveTo>
                <a:cubicBezTo>
                  <a:pt x="2905497" y="3406871"/>
                  <a:pt x="2908579" y="3407898"/>
                  <a:pt x="2906525" y="3405843"/>
                </a:cubicBezTo>
                <a:cubicBezTo>
                  <a:pt x="2904470" y="3403788"/>
                  <a:pt x="2907551" y="3406871"/>
                  <a:pt x="2915771" y="3415090"/>
                </a:cubicBezTo>
                <a:lnTo>
                  <a:pt x="2928099" y="3415090"/>
                </a:lnTo>
                <a:cubicBezTo>
                  <a:pt x="2923990" y="3427418"/>
                  <a:pt x="2922963" y="3432556"/>
                  <a:pt x="2925018" y="3430501"/>
                </a:cubicBezTo>
                <a:cubicBezTo>
                  <a:pt x="2927072" y="3428446"/>
                  <a:pt x="2923990" y="3431528"/>
                  <a:pt x="2915771" y="3439747"/>
                </a:cubicBezTo>
                <a:lnTo>
                  <a:pt x="2915771" y="3452076"/>
                </a:lnTo>
                <a:lnTo>
                  <a:pt x="2884949" y="3452076"/>
                </a:lnTo>
                <a:cubicBezTo>
                  <a:pt x="2884949" y="3431528"/>
                  <a:pt x="2889058" y="3415090"/>
                  <a:pt x="2897278" y="3402761"/>
                </a:cubicBezTo>
                <a:close/>
                <a:moveTo>
                  <a:pt x="2120560" y="3402760"/>
                </a:moveTo>
                <a:cubicBezTo>
                  <a:pt x="2091793" y="3410979"/>
                  <a:pt x="2065081" y="3425363"/>
                  <a:pt x="2040422" y="3445910"/>
                </a:cubicBezTo>
                <a:cubicBezTo>
                  <a:pt x="2015765" y="3466459"/>
                  <a:pt x="2003436" y="3489062"/>
                  <a:pt x="2003436" y="3513719"/>
                </a:cubicBezTo>
                <a:lnTo>
                  <a:pt x="2003436" y="3513721"/>
                </a:lnTo>
                <a:lnTo>
                  <a:pt x="2012682" y="3478275"/>
                </a:lnTo>
                <a:cubicBezTo>
                  <a:pt x="2018846" y="3466973"/>
                  <a:pt x="2028093" y="3456186"/>
                  <a:pt x="2040422" y="3445911"/>
                </a:cubicBezTo>
                <a:cubicBezTo>
                  <a:pt x="2065081" y="3425364"/>
                  <a:pt x="2091793" y="3410980"/>
                  <a:pt x="2120560" y="3402761"/>
                </a:cubicBezTo>
                <a:close/>
                <a:moveTo>
                  <a:pt x="1276036" y="1257542"/>
                </a:moveTo>
                <a:cubicBezTo>
                  <a:pt x="1288364" y="1257542"/>
                  <a:pt x="1306857" y="1259597"/>
                  <a:pt x="1331514" y="1263706"/>
                </a:cubicBezTo>
                <a:cubicBezTo>
                  <a:pt x="1356173" y="1267817"/>
                  <a:pt x="1372611" y="1273981"/>
                  <a:pt x="1380830" y="1282200"/>
                </a:cubicBezTo>
                <a:cubicBezTo>
                  <a:pt x="1360282" y="1282200"/>
                  <a:pt x="1339735" y="1282200"/>
                  <a:pt x="1319186" y="1282200"/>
                </a:cubicBezTo>
                <a:cubicBezTo>
                  <a:pt x="1298638" y="1282200"/>
                  <a:pt x="1284255" y="1273981"/>
                  <a:pt x="1276036" y="1257542"/>
                </a:cubicBezTo>
                <a:close/>
                <a:moveTo>
                  <a:pt x="1017129" y="1140418"/>
                </a:moveTo>
                <a:cubicBezTo>
                  <a:pt x="1033568" y="1156857"/>
                  <a:pt x="1047952" y="1163022"/>
                  <a:pt x="1060281" y="1158912"/>
                </a:cubicBezTo>
                <a:cubicBezTo>
                  <a:pt x="1072609" y="1154801"/>
                  <a:pt x="1089047" y="1156857"/>
                  <a:pt x="1109595" y="1165076"/>
                </a:cubicBezTo>
                <a:lnTo>
                  <a:pt x="1109595" y="1177405"/>
                </a:lnTo>
                <a:cubicBezTo>
                  <a:pt x="1138363" y="1177405"/>
                  <a:pt x="1163021" y="1186652"/>
                  <a:pt x="1183569" y="1205145"/>
                </a:cubicBezTo>
                <a:cubicBezTo>
                  <a:pt x="1204117" y="1223638"/>
                  <a:pt x="1230830" y="1236994"/>
                  <a:pt x="1263706" y="1245213"/>
                </a:cubicBezTo>
                <a:lnTo>
                  <a:pt x="1263706" y="1257542"/>
                </a:lnTo>
                <a:cubicBezTo>
                  <a:pt x="1259597" y="1261652"/>
                  <a:pt x="1257542" y="1269872"/>
                  <a:pt x="1257542" y="1282200"/>
                </a:cubicBezTo>
                <a:cubicBezTo>
                  <a:pt x="1257542" y="1298639"/>
                  <a:pt x="1263706" y="1318159"/>
                  <a:pt x="1276036" y="1340762"/>
                </a:cubicBezTo>
                <a:cubicBezTo>
                  <a:pt x="1288364" y="1363364"/>
                  <a:pt x="1294529" y="1389050"/>
                  <a:pt x="1294529" y="1417817"/>
                </a:cubicBezTo>
                <a:cubicBezTo>
                  <a:pt x="1294529" y="1434256"/>
                  <a:pt x="1292474" y="1446586"/>
                  <a:pt x="1288364" y="1454804"/>
                </a:cubicBezTo>
                <a:lnTo>
                  <a:pt x="1276036" y="1454804"/>
                </a:lnTo>
                <a:lnTo>
                  <a:pt x="1276036" y="1479462"/>
                </a:lnTo>
                <a:cubicBezTo>
                  <a:pt x="1271925" y="1483571"/>
                  <a:pt x="1267816" y="1485626"/>
                  <a:pt x="1263706" y="1485626"/>
                </a:cubicBezTo>
                <a:cubicBezTo>
                  <a:pt x="1259597" y="1485626"/>
                  <a:pt x="1255487" y="1487681"/>
                  <a:pt x="1251377" y="1491790"/>
                </a:cubicBezTo>
                <a:lnTo>
                  <a:pt x="1251377" y="1516449"/>
                </a:lnTo>
                <a:lnTo>
                  <a:pt x="1239049" y="1516449"/>
                </a:lnTo>
                <a:lnTo>
                  <a:pt x="1226720" y="1553434"/>
                </a:lnTo>
                <a:lnTo>
                  <a:pt x="1208226" y="1553434"/>
                </a:lnTo>
                <a:lnTo>
                  <a:pt x="1208226" y="1571928"/>
                </a:lnTo>
                <a:cubicBezTo>
                  <a:pt x="1171240" y="1584257"/>
                  <a:pt x="1148637" y="1593503"/>
                  <a:pt x="1140418" y="1599667"/>
                </a:cubicBezTo>
                <a:cubicBezTo>
                  <a:pt x="1132199" y="1605833"/>
                  <a:pt x="1117815" y="1613024"/>
                  <a:pt x="1097266" y="1621243"/>
                </a:cubicBezTo>
                <a:lnTo>
                  <a:pt x="1097266" y="1633573"/>
                </a:lnTo>
                <a:lnTo>
                  <a:pt x="1054116" y="1633573"/>
                </a:lnTo>
                <a:lnTo>
                  <a:pt x="1054116" y="1645901"/>
                </a:lnTo>
                <a:lnTo>
                  <a:pt x="1004801" y="1645901"/>
                </a:lnTo>
                <a:lnTo>
                  <a:pt x="1004801" y="1658230"/>
                </a:lnTo>
                <a:cubicBezTo>
                  <a:pt x="1000691" y="1662339"/>
                  <a:pt x="990417" y="1664394"/>
                  <a:pt x="973978" y="1664394"/>
                </a:cubicBezTo>
                <a:cubicBezTo>
                  <a:pt x="953430" y="1664394"/>
                  <a:pt x="929800" y="1661313"/>
                  <a:pt x="903088" y="1655148"/>
                </a:cubicBezTo>
                <a:cubicBezTo>
                  <a:pt x="876375" y="1648983"/>
                  <a:pt x="858910" y="1641792"/>
                  <a:pt x="850689" y="1633573"/>
                </a:cubicBezTo>
                <a:lnTo>
                  <a:pt x="850689" y="1621243"/>
                </a:lnTo>
                <a:cubicBezTo>
                  <a:pt x="789046" y="1588367"/>
                  <a:pt x="748977" y="1555489"/>
                  <a:pt x="730484" y="1522613"/>
                </a:cubicBezTo>
                <a:cubicBezTo>
                  <a:pt x="711989" y="1489735"/>
                  <a:pt x="702743" y="1444529"/>
                  <a:pt x="702743" y="1386996"/>
                </a:cubicBezTo>
                <a:cubicBezTo>
                  <a:pt x="702743" y="1329461"/>
                  <a:pt x="721237" y="1290419"/>
                  <a:pt x="758224" y="1269872"/>
                </a:cubicBezTo>
                <a:lnTo>
                  <a:pt x="758224" y="1232885"/>
                </a:lnTo>
                <a:cubicBezTo>
                  <a:pt x="766443" y="1232885"/>
                  <a:pt x="774662" y="1228775"/>
                  <a:pt x="782880" y="1220556"/>
                </a:cubicBezTo>
                <a:cubicBezTo>
                  <a:pt x="815758" y="1187679"/>
                  <a:pt x="846580" y="1166103"/>
                  <a:pt x="875348" y="1155829"/>
                </a:cubicBezTo>
                <a:cubicBezTo>
                  <a:pt x="904115" y="1145555"/>
                  <a:pt x="951376" y="1140418"/>
                  <a:pt x="1017129" y="1140418"/>
                </a:cubicBezTo>
                <a:close/>
                <a:moveTo>
                  <a:pt x="1719873" y="1128089"/>
                </a:moveTo>
                <a:cubicBezTo>
                  <a:pt x="1719873" y="1173295"/>
                  <a:pt x="1715763" y="1204117"/>
                  <a:pt x="1707544" y="1220556"/>
                </a:cubicBezTo>
                <a:lnTo>
                  <a:pt x="1695215" y="1220556"/>
                </a:lnTo>
                <a:cubicBezTo>
                  <a:pt x="1695215" y="1208228"/>
                  <a:pt x="1694188" y="1194871"/>
                  <a:pt x="1692133" y="1180487"/>
                </a:cubicBezTo>
                <a:cubicBezTo>
                  <a:pt x="1690078" y="1166103"/>
                  <a:pt x="1689050" y="1152748"/>
                  <a:pt x="1689050" y="1140418"/>
                </a:cubicBezTo>
                <a:cubicBezTo>
                  <a:pt x="1693161" y="1136309"/>
                  <a:pt x="1697269" y="1134254"/>
                  <a:pt x="1701380" y="1134254"/>
                </a:cubicBezTo>
                <a:cubicBezTo>
                  <a:pt x="1705489" y="1134254"/>
                  <a:pt x="1711654" y="1132199"/>
                  <a:pt x="1719873" y="1128089"/>
                </a:cubicBezTo>
                <a:close/>
                <a:moveTo>
                  <a:pt x="4678796" y="1091104"/>
                </a:moveTo>
                <a:lnTo>
                  <a:pt x="4709618" y="1091104"/>
                </a:lnTo>
                <a:cubicBezTo>
                  <a:pt x="4705509" y="1111651"/>
                  <a:pt x="4703454" y="1121925"/>
                  <a:pt x="4703454" y="1121925"/>
                </a:cubicBezTo>
                <a:cubicBezTo>
                  <a:pt x="4703454" y="1121925"/>
                  <a:pt x="4695234" y="1123980"/>
                  <a:pt x="4678796" y="1128089"/>
                </a:cubicBezTo>
                <a:close/>
                <a:moveTo>
                  <a:pt x="4265779" y="881513"/>
                </a:moveTo>
                <a:lnTo>
                  <a:pt x="4290438" y="881513"/>
                </a:lnTo>
                <a:lnTo>
                  <a:pt x="4290438" y="893841"/>
                </a:lnTo>
                <a:cubicBezTo>
                  <a:pt x="4278108" y="889733"/>
                  <a:pt x="4272972" y="888705"/>
                  <a:pt x="4275026" y="890760"/>
                </a:cubicBezTo>
                <a:cubicBezTo>
                  <a:pt x="4277081" y="892813"/>
                  <a:pt x="4273998" y="889733"/>
                  <a:pt x="4265779" y="881513"/>
                </a:cubicBezTo>
                <a:close/>
                <a:moveTo>
                  <a:pt x="4444548" y="856856"/>
                </a:moveTo>
                <a:lnTo>
                  <a:pt x="4444548" y="869185"/>
                </a:lnTo>
                <a:lnTo>
                  <a:pt x="4432219" y="869185"/>
                </a:lnTo>
                <a:cubicBezTo>
                  <a:pt x="4395232" y="930829"/>
                  <a:pt x="4343862" y="978089"/>
                  <a:pt x="4278108" y="1010965"/>
                </a:cubicBezTo>
                <a:lnTo>
                  <a:pt x="4278108" y="986308"/>
                </a:lnTo>
                <a:cubicBezTo>
                  <a:pt x="4294547" y="978089"/>
                  <a:pt x="4305848" y="968842"/>
                  <a:pt x="4312012" y="958568"/>
                </a:cubicBezTo>
                <a:cubicBezTo>
                  <a:pt x="4318178" y="948294"/>
                  <a:pt x="4327424" y="939048"/>
                  <a:pt x="4339752" y="930829"/>
                </a:cubicBezTo>
                <a:lnTo>
                  <a:pt x="4358246" y="930829"/>
                </a:lnTo>
                <a:lnTo>
                  <a:pt x="4358246" y="918501"/>
                </a:lnTo>
                <a:cubicBezTo>
                  <a:pt x="4374684" y="910282"/>
                  <a:pt x="4382903" y="906171"/>
                  <a:pt x="4382903" y="906171"/>
                </a:cubicBezTo>
                <a:lnTo>
                  <a:pt x="4382903" y="881514"/>
                </a:lnTo>
                <a:cubicBezTo>
                  <a:pt x="4399342" y="877403"/>
                  <a:pt x="4408589" y="874320"/>
                  <a:pt x="4410643" y="872266"/>
                </a:cubicBezTo>
                <a:cubicBezTo>
                  <a:pt x="4412698" y="870212"/>
                  <a:pt x="4424000" y="865075"/>
                  <a:pt x="4444548" y="856856"/>
                </a:cubicBezTo>
                <a:close/>
                <a:moveTo>
                  <a:pt x="4524686" y="776718"/>
                </a:moveTo>
                <a:cubicBezTo>
                  <a:pt x="4520575" y="805486"/>
                  <a:pt x="4500028" y="826034"/>
                  <a:pt x="4463041" y="838362"/>
                </a:cubicBezTo>
                <a:lnTo>
                  <a:pt x="4463041" y="844527"/>
                </a:lnTo>
                <a:lnTo>
                  <a:pt x="4456876" y="826034"/>
                </a:lnTo>
                <a:cubicBezTo>
                  <a:pt x="4473315" y="809596"/>
                  <a:pt x="4482561" y="799322"/>
                  <a:pt x="4484616" y="795212"/>
                </a:cubicBezTo>
                <a:cubicBezTo>
                  <a:pt x="4486671" y="791103"/>
                  <a:pt x="4500028" y="784937"/>
                  <a:pt x="4524686" y="776718"/>
                </a:cubicBezTo>
                <a:close/>
                <a:moveTo>
                  <a:pt x="4099340" y="776718"/>
                </a:moveTo>
                <a:lnTo>
                  <a:pt x="4148655" y="776718"/>
                </a:lnTo>
                <a:lnTo>
                  <a:pt x="4148655" y="789048"/>
                </a:lnTo>
                <a:lnTo>
                  <a:pt x="4160984" y="789048"/>
                </a:lnTo>
                <a:lnTo>
                  <a:pt x="4160984" y="813705"/>
                </a:lnTo>
                <a:cubicBezTo>
                  <a:pt x="4148655" y="821924"/>
                  <a:pt x="4140436" y="827062"/>
                  <a:pt x="4136327" y="829116"/>
                </a:cubicBezTo>
                <a:cubicBezTo>
                  <a:pt x="4132217" y="831171"/>
                  <a:pt x="4119889" y="834253"/>
                  <a:pt x="4099340" y="838362"/>
                </a:cubicBezTo>
                <a:lnTo>
                  <a:pt x="4093175" y="801377"/>
                </a:lnTo>
                <a:cubicBezTo>
                  <a:pt x="4097285" y="797267"/>
                  <a:pt x="4099340" y="789048"/>
                  <a:pt x="4099340" y="776718"/>
                </a:cubicBezTo>
                <a:close/>
                <a:moveTo>
                  <a:pt x="2391794" y="739732"/>
                </a:moveTo>
                <a:cubicBezTo>
                  <a:pt x="2408233" y="747951"/>
                  <a:pt x="2416453" y="752061"/>
                  <a:pt x="2416453" y="752061"/>
                </a:cubicBezTo>
                <a:cubicBezTo>
                  <a:pt x="2416453" y="752061"/>
                  <a:pt x="2418507" y="760280"/>
                  <a:pt x="2422617" y="776718"/>
                </a:cubicBezTo>
                <a:lnTo>
                  <a:pt x="2391794" y="776718"/>
                </a:lnTo>
                <a:close/>
                <a:moveTo>
                  <a:pt x="1510284" y="659594"/>
                </a:moveTo>
                <a:cubicBezTo>
                  <a:pt x="1518503" y="663704"/>
                  <a:pt x="1524667" y="665758"/>
                  <a:pt x="1528777" y="665758"/>
                </a:cubicBezTo>
                <a:cubicBezTo>
                  <a:pt x="1532886" y="665758"/>
                  <a:pt x="1539051" y="667813"/>
                  <a:pt x="1547271" y="671924"/>
                </a:cubicBezTo>
                <a:lnTo>
                  <a:pt x="1547271" y="684252"/>
                </a:lnTo>
                <a:cubicBezTo>
                  <a:pt x="1530832" y="680143"/>
                  <a:pt x="1522613" y="677060"/>
                  <a:pt x="1522613" y="675005"/>
                </a:cubicBezTo>
                <a:cubicBezTo>
                  <a:pt x="1522613" y="672951"/>
                  <a:pt x="1518503" y="667813"/>
                  <a:pt x="1510284" y="659594"/>
                </a:cubicBezTo>
                <a:close/>
                <a:moveTo>
                  <a:pt x="3174677" y="0"/>
                </a:moveTo>
                <a:lnTo>
                  <a:pt x="3187006" y="0"/>
                </a:lnTo>
                <a:lnTo>
                  <a:pt x="3187006" y="12329"/>
                </a:lnTo>
                <a:lnTo>
                  <a:pt x="3199334" y="12329"/>
                </a:lnTo>
                <a:lnTo>
                  <a:pt x="3199334" y="0"/>
                </a:lnTo>
                <a:lnTo>
                  <a:pt x="3211663" y="0"/>
                </a:lnTo>
                <a:lnTo>
                  <a:pt x="3211663" y="12329"/>
                </a:lnTo>
                <a:lnTo>
                  <a:pt x="3279471" y="12329"/>
                </a:lnTo>
                <a:lnTo>
                  <a:pt x="3279471" y="24657"/>
                </a:lnTo>
                <a:cubicBezTo>
                  <a:pt x="3287690" y="24657"/>
                  <a:pt x="3300020" y="20548"/>
                  <a:pt x="3316458" y="12329"/>
                </a:cubicBezTo>
                <a:lnTo>
                  <a:pt x="3316458" y="24657"/>
                </a:lnTo>
                <a:cubicBezTo>
                  <a:pt x="3337006" y="24657"/>
                  <a:pt x="3359610" y="20548"/>
                  <a:pt x="3384267" y="12329"/>
                </a:cubicBezTo>
                <a:lnTo>
                  <a:pt x="3384267" y="24657"/>
                </a:lnTo>
                <a:cubicBezTo>
                  <a:pt x="3400705" y="32877"/>
                  <a:pt x="3410980" y="36987"/>
                  <a:pt x="3415089" y="36987"/>
                </a:cubicBezTo>
                <a:cubicBezTo>
                  <a:pt x="3419199" y="36987"/>
                  <a:pt x="3429473" y="45206"/>
                  <a:pt x="3445911" y="61644"/>
                </a:cubicBezTo>
                <a:lnTo>
                  <a:pt x="3470569" y="61644"/>
                </a:lnTo>
                <a:lnTo>
                  <a:pt x="3470569" y="73973"/>
                </a:lnTo>
                <a:lnTo>
                  <a:pt x="3495227" y="73973"/>
                </a:lnTo>
                <a:lnTo>
                  <a:pt x="3495227" y="86301"/>
                </a:lnTo>
                <a:cubicBezTo>
                  <a:pt x="3503446" y="78082"/>
                  <a:pt x="3509610" y="73973"/>
                  <a:pt x="3513720" y="73973"/>
                </a:cubicBezTo>
                <a:cubicBezTo>
                  <a:pt x="3517829" y="106850"/>
                  <a:pt x="3523993" y="125343"/>
                  <a:pt x="3532214" y="129453"/>
                </a:cubicBezTo>
                <a:cubicBezTo>
                  <a:pt x="3540433" y="133562"/>
                  <a:pt x="3554816" y="145892"/>
                  <a:pt x="3575364" y="166440"/>
                </a:cubicBezTo>
                <a:lnTo>
                  <a:pt x="3575364" y="215755"/>
                </a:lnTo>
                <a:lnTo>
                  <a:pt x="3587693" y="215755"/>
                </a:lnTo>
                <a:cubicBezTo>
                  <a:pt x="3591803" y="223974"/>
                  <a:pt x="3594885" y="234248"/>
                  <a:pt x="3596939" y="246577"/>
                </a:cubicBezTo>
                <a:cubicBezTo>
                  <a:pt x="3598994" y="258905"/>
                  <a:pt x="3604132" y="271235"/>
                  <a:pt x="3612351" y="283564"/>
                </a:cubicBezTo>
                <a:lnTo>
                  <a:pt x="3618515" y="283564"/>
                </a:lnTo>
                <a:cubicBezTo>
                  <a:pt x="3618515" y="295892"/>
                  <a:pt x="3617488" y="308221"/>
                  <a:pt x="3615433" y="320550"/>
                </a:cubicBezTo>
                <a:cubicBezTo>
                  <a:pt x="3613379" y="332879"/>
                  <a:pt x="3612351" y="345208"/>
                  <a:pt x="3612351" y="357537"/>
                </a:cubicBezTo>
                <a:lnTo>
                  <a:pt x="3600022" y="357537"/>
                </a:lnTo>
                <a:cubicBezTo>
                  <a:pt x="3600022" y="373975"/>
                  <a:pt x="3601049" y="390414"/>
                  <a:pt x="3603104" y="406852"/>
                </a:cubicBezTo>
                <a:cubicBezTo>
                  <a:pt x="3605158" y="423290"/>
                  <a:pt x="3608241" y="441784"/>
                  <a:pt x="3612351" y="462332"/>
                </a:cubicBezTo>
                <a:lnTo>
                  <a:pt x="3600022" y="462332"/>
                </a:lnTo>
                <a:lnTo>
                  <a:pt x="3600022" y="480825"/>
                </a:lnTo>
                <a:cubicBezTo>
                  <a:pt x="3583584" y="489044"/>
                  <a:pt x="3575364" y="493154"/>
                  <a:pt x="3575364" y="493154"/>
                </a:cubicBezTo>
                <a:lnTo>
                  <a:pt x="3575364" y="530140"/>
                </a:lnTo>
                <a:cubicBezTo>
                  <a:pt x="3554816" y="550688"/>
                  <a:pt x="3538378" y="565073"/>
                  <a:pt x="3526049" y="573292"/>
                </a:cubicBezTo>
                <a:cubicBezTo>
                  <a:pt x="3513720" y="581511"/>
                  <a:pt x="3505500" y="602059"/>
                  <a:pt x="3501391" y="634936"/>
                </a:cubicBezTo>
                <a:cubicBezTo>
                  <a:pt x="3513720" y="647265"/>
                  <a:pt x="3518857" y="655484"/>
                  <a:pt x="3516802" y="659593"/>
                </a:cubicBezTo>
                <a:cubicBezTo>
                  <a:pt x="3514747" y="663703"/>
                  <a:pt x="3517829" y="671922"/>
                  <a:pt x="3526049" y="684251"/>
                </a:cubicBezTo>
                <a:lnTo>
                  <a:pt x="3538378" y="684251"/>
                </a:lnTo>
                <a:lnTo>
                  <a:pt x="3538378" y="708910"/>
                </a:lnTo>
                <a:lnTo>
                  <a:pt x="3550706" y="708910"/>
                </a:lnTo>
                <a:lnTo>
                  <a:pt x="3550706" y="727401"/>
                </a:lnTo>
                <a:lnTo>
                  <a:pt x="3563035" y="727401"/>
                </a:lnTo>
                <a:cubicBezTo>
                  <a:pt x="3567145" y="735621"/>
                  <a:pt x="3569199" y="741785"/>
                  <a:pt x="3569199" y="745896"/>
                </a:cubicBezTo>
                <a:cubicBezTo>
                  <a:pt x="3569199" y="750005"/>
                  <a:pt x="3571254" y="756171"/>
                  <a:pt x="3575364" y="764389"/>
                </a:cubicBezTo>
                <a:lnTo>
                  <a:pt x="3600022" y="764389"/>
                </a:lnTo>
                <a:lnTo>
                  <a:pt x="3600022" y="776718"/>
                </a:lnTo>
                <a:cubicBezTo>
                  <a:pt x="3608241" y="772608"/>
                  <a:pt x="3617488" y="770553"/>
                  <a:pt x="3627762" y="770553"/>
                </a:cubicBezTo>
                <a:cubicBezTo>
                  <a:pt x="3638036" y="770553"/>
                  <a:pt x="3647283" y="768499"/>
                  <a:pt x="3655502" y="764389"/>
                </a:cubicBezTo>
                <a:lnTo>
                  <a:pt x="3655502" y="752060"/>
                </a:lnTo>
                <a:lnTo>
                  <a:pt x="3692488" y="752060"/>
                </a:lnTo>
                <a:lnTo>
                  <a:pt x="3692488" y="739731"/>
                </a:lnTo>
                <a:lnTo>
                  <a:pt x="3729475" y="739731"/>
                </a:lnTo>
                <a:lnTo>
                  <a:pt x="3729475" y="727401"/>
                </a:lnTo>
                <a:cubicBezTo>
                  <a:pt x="3762352" y="739731"/>
                  <a:pt x="3783927" y="755143"/>
                  <a:pt x="3794202" y="773636"/>
                </a:cubicBezTo>
                <a:cubicBezTo>
                  <a:pt x="3804475" y="792130"/>
                  <a:pt x="3812694" y="810622"/>
                  <a:pt x="3818859" y="829115"/>
                </a:cubicBezTo>
                <a:cubicBezTo>
                  <a:pt x="3825023" y="847608"/>
                  <a:pt x="3834270" y="863020"/>
                  <a:pt x="3846599" y="875348"/>
                </a:cubicBezTo>
                <a:cubicBezTo>
                  <a:pt x="3858927" y="887677"/>
                  <a:pt x="3885640" y="893841"/>
                  <a:pt x="3926736" y="893841"/>
                </a:cubicBezTo>
                <a:lnTo>
                  <a:pt x="3926736" y="881513"/>
                </a:lnTo>
                <a:cubicBezTo>
                  <a:pt x="3947285" y="877403"/>
                  <a:pt x="3967832" y="883567"/>
                  <a:pt x="3988380" y="900006"/>
                </a:cubicBezTo>
                <a:cubicBezTo>
                  <a:pt x="4008929" y="916445"/>
                  <a:pt x="4029477" y="935965"/>
                  <a:pt x="4050024" y="958568"/>
                </a:cubicBezTo>
                <a:cubicBezTo>
                  <a:pt x="4070573" y="981171"/>
                  <a:pt x="4091121" y="1003773"/>
                  <a:pt x="4111668" y="1026377"/>
                </a:cubicBezTo>
                <a:cubicBezTo>
                  <a:pt x="4132217" y="1048979"/>
                  <a:pt x="4152765" y="1064390"/>
                  <a:pt x="4173313" y="1072609"/>
                </a:cubicBezTo>
                <a:lnTo>
                  <a:pt x="4173313" y="1060281"/>
                </a:lnTo>
                <a:lnTo>
                  <a:pt x="4216464" y="1060281"/>
                </a:lnTo>
                <a:lnTo>
                  <a:pt x="4216464" y="1047952"/>
                </a:lnTo>
                <a:cubicBezTo>
                  <a:pt x="4228792" y="1039733"/>
                  <a:pt x="4237013" y="1034596"/>
                  <a:pt x="4241122" y="1032541"/>
                </a:cubicBezTo>
                <a:cubicBezTo>
                  <a:pt x="4245232" y="1030486"/>
                  <a:pt x="4253451" y="1027405"/>
                  <a:pt x="4265779" y="1023294"/>
                </a:cubicBezTo>
                <a:lnTo>
                  <a:pt x="4265779" y="1035623"/>
                </a:lnTo>
                <a:cubicBezTo>
                  <a:pt x="4257560" y="1043843"/>
                  <a:pt x="4241122" y="1056171"/>
                  <a:pt x="4216464" y="1072609"/>
                </a:cubicBezTo>
                <a:cubicBezTo>
                  <a:pt x="4245232" y="1101376"/>
                  <a:pt x="4257560" y="1118842"/>
                  <a:pt x="4253451" y="1125008"/>
                </a:cubicBezTo>
                <a:cubicBezTo>
                  <a:pt x="4249341" y="1131172"/>
                  <a:pt x="4257560" y="1144527"/>
                  <a:pt x="4278108" y="1165075"/>
                </a:cubicBezTo>
                <a:lnTo>
                  <a:pt x="4278108" y="1189734"/>
                </a:lnTo>
                <a:lnTo>
                  <a:pt x="4290438" y="1189734"/>
                </a:lnTo>
                <a:cubicBezTo>
                  <a:pt x="4298657" y="1206172"/>
                  <a:pt x="4302766" y="1220556"/>
                  <a:pt x="4302766" y="1232885"/>
                </a:cubicBezTo>
                <a:cubicBezTo>
                  <a:pt x="4302766" y="1245213"/>
                  <a:pt x="4315095" y="1257541"/>
                  <a:pt x="4339752" y="1269872"/>
                </a:cubicBezTo>
                <a:lnTo>
                  <a:pt x="4345917" y="1325351"/>
                </a:lnTo>
                <a:lnTo>
                  <a:pt x="4358246" y="1325351"/>
                </a:lnTo>
                <a:cubicBezTo>
                  <a:pt x="4378794" y="1358228"/>
                  <a:pt x="4403451" y="1390077"/>
                  <a:pt x="4432219" y="1420900"/>
                </a:cubicBezTo>
                <a:cubicBezTo>
                  <a:pt x="4460986" y="1451722"/>
                  <a:pt x="4475370" y="1497955"/>
                  <a:pt x="4475370" y="1559599"/>
                </a:cubicBezTo>
                <a:cubicBezTo>
                  <a:pt x="4475370" y="1576038"/>
                  <a:pt x="4469206" y="1584257"/>
                  <a:pt x="4456876" y="1584257"/>
                </a:cubicBezTo>
                <a:lnTo>
                  <a:pt x="4456876" y="1621243"/>
                </a:lnTo>
                <a:cubicBezTo>
                  <a:pt x="4440438" y="1629463"/>
                  <a:pt x="4432219" y="1633573"/>
                  <a:pt x="4432219" y="1633573"/>
                </a:cubicBezTo>
                <a:lnTo>
                  <a:pt x="4432219" y="1676723"/>
                </a:lnTo>
                <a:lnTo>
                  <a:pt x="4419890" y="1676723"/>
                </a:lnTo>
                <a:lnTo>
                  <a:pt x="4432219" y="1750696"/>
                </a:lnTo>
                <a:cubicBezTo>
                  <a:pt x="4502082" y="1763025"/>
                  <a:pt x="4537014" y="1814393"/>
                  <a:pt x="4537014" y="1904805"/>
                </a:cubicBezTo>
                <a:cubicBezTo>
                  <a:pt x="4500028" y="1933573"/>
                  <a:pt x="4481535" y="1974668"/>
                  <a:pt x="4481535" y="2028093"/>
                </a:cubicBezTo>
                <a:cubicBezTo>
                  <a:pt x="4481535" y="2065080"/>
                  <a:pt x="4500028" y="2089737"/>
                  <a:pt x="4537014" y="2102066"/>
                </a:cubicBezTo>
                <a:cubicBezTo>
                  <a:pt x="4545234" y="2077409"/>
                  <a:pt x="4556535" y="2059943"/>
                  <a:pt x="4570919" y="2049669"/>
                </a:cubicBezTo>
                <a:cubicBezTo>
                  <a:pt x="4585302" y="2039395"/>
                  <a:pt x="4604823" y="2030148"/>
                  <a:pt x="4629480" y="2021929"/>
                </a:cubicBezTo>
                <a:lnTo>
                  <a:pt x="4629480" y="2052751"/>
                </a:lnTo>
                <a:cubicBezTo>
                  <a:pt x="4621261" y="2060970"/>
                  <a:pt x="4615097" y="2069190"/>
                  <a:pt x="4610987" y="2077409"/>
                </a:cubicBezTo>
                <a:cubicBezTo>
                  <a:pt x="4606878" y="2085628"/>
                  <a:pt x="4600713" y="2093847"/>
                  <a:pt x="4592494" y="2102066"/>
                </a:cubicBezTo>
                <a:lnTo>
                  <a:pt x="4574000" y="2102066"/>
                </a:lnTo>
                <a:lnTo>
                  <a:pt x="4574000" y="2114396"/>
                </a:lnTo>
                <a:cubicBezTo>
                  <a:pt x="4565781" y="2122615"/>
                  <a:pt x="4560645" y="2126724"/>
                  <a:pt x="4558590" y="2126724"/>
                </a:cubicBezTo>
                <a:cubicBezTo>
                  <a:pt x="4556535" y="2126724"/>
                  <a:pt x="4553453" y="2134943"/>
                  <a:pt x="4549343" y="2151381"/>
                </a:cubicBezTo>
                <a:cubicBezTo>
                  <a:pt x="4561672" y="2159602"/>
                  <a:pt x="4569891" y="2167821"/>
                  <a:pt x="4574000" y="2176040"/>
                </a:cubicBezTo>
                <a:cubicBezTo>
                  <a:pt x="4578110" y="2184259"/>
                  <a:pt x="4582219" y="2190423"/>
                  <a:pt x="4586330" y="2194533"/>
                </a:cubicBezTo>
                <a:cubicBezTo>
                  <a:pt x="4590440" y="2198642"/>
                  <a:pt x="4597631" y="2201725"/>
                  <a:pt x="4607905" y="2203780"/>
                </a:cubicBezTo>
                <a:cubicBezTo>
                  <a:pt x="4618179" y="2205834"/>
                  <a:pt x="4637699" y="2206861"/>
                  <a:pt x="4666467" y="2206861"/>
                </a:cubicBezTo>
                <a:cubicBezTo>
                  <a:pt x="4670577" y="2198642"/>
                  <a:pt x="4678796" y="2190423"/>
                  <a:pt x="4691124" y="2182204"/>
                </a:cubicBezTo>
                <a:lnTo>
                  <a:pt x="4691124" y="2151381"/>
                </a:lnTo>
                <a:cubicBezTo>
                  <a:pt x="4707564" y="2143162"/>
                  <a:pt x="4719892" y="2138025"/>
                  <a:pt x="4728111" y="2135970"/>
                </a:cubicBezTo>
                <a:cubicBezTo>
                  <a:pt x="4736330" y="2133915"/>
                  <a:pt x="4750714" y="2130834"/>
                  <a:pt x="4771263" y="2126724"/>
                </a:cubicBezTo>
                <a:cubicBezTo>
                  <a:pt x="4779482" y="2139053"/>
                  <a:pt x="4787701" y="2158574"/>
                  <a:pt x="4795920" y="2185287"/>
                </a:cubicBezTo>
                <a:cubicBezTo>
                  <a:pt x="4804139" y="2211999"/>
                  <a:pt x="4818522" y="2227410"/>
                  <a:pt x="4839071" y="2231520"/>
                </a:cubicBezTo>
                <a:lnTo>
                  <a:pt x="4839071" y="2243848"/>
                </a:lnTo>
                <a:lnTo>
                  <a:pt x="4925372" y="2243848"/>
                </a:lnTo>
                <a:lnTo>
                  <a:pt x="4937701" y="2219191"/>
                </a:lnTo>
                <a:lnTo>
                  <a:pt x="4968524" y="2219191"/>
                </a:lnTo>
                <a:lnTo>
                  <a:pt x="4968524" y="2206861"/>
                </a:lnTo>
                <a:lnTo>
                  <a:pt x="5042497" y="2219191"/>
                </a:lnTo>
                <a:cubicBezTo>
                  <a:pt x="5050716" y="2243848"/>
                  <a:pt x="5056880" y="2269533"/>
                  <a:pt x="5060990" y="2296245"/>
                </a:cubicBezTo>
                <a:cubicBezTo>
                  <a:pt x="5065100" y="2322959"/>
                  <a:pt x="5089757" y="2336315"/>
                  <a:pt x="5134963" y="2336315"/>
                </a:cubicBezTo>
                <a:cubicBezTo>
                  <a:pt x="5143182" y="2323985"/>
                  <a:pt x="5157566" y="2315766"/>
                  <a:pt x="5178115" y="2311657"/>
                </a:cubicBezTo>
                <a:cubicBezTo>
                  <a:pt x="5198662" y="2307547"/>
                  <a:pt x="5219210" y="2303438"/>
                  <a:pt x="5239759" y="2299328"/>
                </a:cubicBezTo>
                <a:lnTo>
                  <a:pt x="5239759" y="2311657"/>
                </a:lnTo>
                <a:lnTo>
                  <a:pt x="5252087" y="2311657"/>
                </a:lnTo>
                <a:lnTo>
                  <a:pt x="5252087" y="2428781"/>
                </a:lnTo>
                <a:cubicBezTo>
                  <a:pt x="5268526" y="2445219"/>
                  <a:pt x="5281882" y="2455494"/>
                  <a:pt x="5292156" y="2459603"/>
                </a:cubicBezTo>
                <a:cubicBezTo>
                  <a:pt x="5302430" y="2463713"/>
                  <a:pt x="5313732" y="2466795"/>
                  <a:pt x="5326060" y="2468850"/>
                </a:cubicBezTo>
                <a:cubicBezTo>
                  <a:pt x="5338389" y="2470904"/>
                  <a:pt x="5351745" y="2476042"/>
                  <a:pt x="5366129" y="2484261"/>
                </a:cubicBezTo>
                <a:cubicBezTo>
                  <a:pt x="5380512" y="2492480"/>
                  <a:pt x="5400033" y="2508918"/>
                  <a:pt x="5424691" y="2533576"/>
                </a:cubicBezTo>
                <a:cubicBezTo>
                  <a:pt x="5424691" y="2545905"/>
                  <a:pt x="5423663" y="2557207"/>
                  <a:pt x="5421609" y="2567480"/>
                </a:cubicBezTo>
                <a:cubicBezTo>
                  <a:pt x="5419554" y="2577754"/>
                  <a:pt x="5418527" y="2587001"/>
                  <a:pt x="5418527" y="2595220"/>
                </a:cubicBezTo>
                <a:lnTo>
                  <a:pt x="5406197" y="2595220"/>
                </a:lnTo>
                <a:cubicBezTo>
                  <a:pt x="5406197" y="2628097"/>
                  <a:pt x="5411335" y="2648645"/>
                  <a:pt x="5421609" y="2656865"/>
                </a:cubicBezTo>
                <a:cubicBezTo>
                  <a:pt x="5431882" y="2665084"/>
                  <a:pt x="5444211" y="2671248"/>
                  <a:pt x="5458596" y="2675358"/>
                </a:cubicBezTo>
                <a:cubicBezTo>
                  <a:pt x="5472979" y="2679467"/>
                  <a:pt x="5486335" y="2685631"/>
                  <a:pt x="5498664" y="2693851"/>
                </a:cubicBezTo>
                <a:cubicBezTo>
                  <a:pt x="5510993" y="2702071"/>
                  <a:pt x="5519212" y="2720564"/>
                  <a:pt x="5523321" y="2749331"/>
                </a:cubicBezTo>
                <a:lnTo>
                  <a:pt x="5535651" y="2749331"/>
                </a:lnTo>
                <a:cubicBezTo>
                  <a:pt x="5527431" y="2765770"/>
                  <a:pt x="5523321" y="2776043"/>
                  <a:pt x="5523321" y="2780153"/>
                </a:cubicBezTo>
                <a:lnTo>
                  <a:pt x="5510993" y="2780153"/>
                </a:lnTo>
                <a:lnTo>
                  <a:pt x="5510993" y="2804810"/>
                </a:lnTo>
                <a:cubicBezTo>
                  <a:pt x="5506883" y="2808921"/>
                  <a:pt x="5502774" y="2810976"/>
                  <a:pt x="5498664" y="2810976"/>
                </a:cubicBezTo>
                <a:cubicBezTo>
                  <a:pt x="5494555" y="2810976"/>
                  <a:pt x="5490445" y="2813030"/>
                  <a:pt x="5486335" y="2817140"/>
                </a:cubicBezTo>
                <a:lnTo>
                  <a:pt x="5486335" y="2878784"/>
                </a:lnTo>
                <a:cubicBezTo>
                  <a:pt x="5502774" y="2887003"/>
                  <a:pt x="5516122" y="2893167"/>
                  <a:pt x="5526404" y="2897278"/>
                </a:cubicBezTo>
                <a:cubicBezTo>
                  <a:pt x="5536678" y="2901387"/>
                  <a:pt x="5550034" y="2905496"/>
                  <a:pt x="5566473" y="2909606"/>
                </a:cubicBezTo>
                <a:cubicBezTo>
                  <a:pt x="5570574" y="2930154"/>
                  <a:pt x="5573665" y="2949674"/>
                  <a:pt x="5575720" y="2968169"/>
                </a:cubicBezTo>
                <a:cubicBezTo>
                  <a:pt x="5577774" y="2986661"/>
                  <a:pt x="5578801" y="3006182"/>
                  <a:pt x="5578801" y="3026730"/>
                </a:cubicBezTo>
                <a:cubicBezTo>
                  <a:pt x="5570574" y="3034949"/>
                  <a:pt x="5562363" y="3039058"/>
                  <a:pt x="5554144" y="3039058"/>
                </a:cubicBezTo>
                <a:lnTo>
                  <a:pt x="5554144" y="3088374"/>
                </a:lnTo>
                <a:lnTo>
                  <a:pt x="5541815" y="3088374"/>
                </a:lnTo>
                <a:cubicBezTo>
                  <a:pt x="5541815" y="3096593"/>
                  <a:pt x="5543870" y="3101730"/>
                  <a:pt x="5547971" y="3103785"/>
                </a:cubicBezTo>
                <a:cubicBezTo>
                  <a:pt x="5552089" y="3105840"/>
                  <a:pt x="5554144" y="3108923"/>
                  <a:pt x="5554144" y="3113032"/>
                </a:cubicBezTo>
                <a:lnTo>
                  <a:pt x="5554144" y="3260978"/>
                </a:lnTo>
                <a:lnTo>
                  <a:pt x="5541815" y="3260978"/>
                </a:lnTo>
                <a:cubicBezTo>
                  <a:pt x="5541815" y="3310293"/>
                  <a:pt x="5515102" y="3343171"/>
                  <a:pt x="5461677" y="3359609"/>
                </a:cubicBezTo>
                <a:lnTo>
                  <a:pt x="5461677" y="3439746"/>
                </a:lnTo>
                <a:lnTo>
                  <a:pt x="5449349" y="3439746"/>
                </a:lnTo>
                <a:lnTo>
                  <a:pt x="5449349" y="3464404"/>
                </a:lnTo>
                <a:lnTo>
                  <a:pt x="5437020" y="3464404"/>
                </a:lnTo>
                <a:lnTo>
                  <a:pt x="5437020" y="3519884"/>
                </a:lnTo>
                <a:lnTo>
                  <a:pt x="5449349" y="3519884"/>
                </a:lnTo>
                <a:cubicBezTo>
                  <a:pt x="5449349" y="3528103"/>
                  <a:pt x="5450376" y="3533240"/>
                  <a:pt x="5452431" y="3535295"/>
                </a:cubicBezTo>
                <a:cubicBezTo>
                  <a:pt x="5454486" y="3537349"/>
                  <a:pt x="5455513" y="3540432"/>
                  <a:pt x="5455513" y="3544541"/>
                </a:cubicBezTo>
                <a:cubicBezTo>
                  <a:pt x="5455513" y="3556870"/>
                  <a:pt x="5453458" y="3567144"/>
                  <a:pt x="5449349" y="3575364"/>
                </a:cubicBezTo>
                <a:cubicBezTo>
                  <a:pt x="5445239" y="3583583"/>
                  <a:pt x="5441129" y="3593857"/>
                  <a:pt x="5437020" y="3606186"/>
                </a:cubicBezTo>
                <a:lnTo>
                  <a:pt x="5406197" y="3612350"/>
                </a:lnTo>
                <a:lnTo>
                  <a:pt x="5406197" y="3624679"/>
                </a:lnTo>
                <a:lnTo>
                  <a:pt x="5307567" y="3624679"/>
                </a:lnTo>
                <a:lnTo>
                  <a:pt x="5307567" y="3637008"/>
                </a:lnTo>
                <a:cubicBezTo>
                  <a:pt x="5262361" y="3653446"/>
                  <a:pt x="5235648" y="3678104"/>
                  <a:pt x="5227429" y="3710981"/>
                </a:cubicBezTo>
                <a:cubicBezTo>
                  <a:pt x="5219210" y="3743857"/>
                  <a:pt x="5206881" y="3778790"/>
                  <a:pt x="5190443" y="3815777"/>
                </a:cubicBezTo>
                <a:lnTo>
                  <a:pt x="5147292" y="3815777"/>
                </a:lnTo>
                <a:lnTo>
                  <a:pt x="5147292" y="3828105"/>
                </a:lnTo>
                <a:cubicBezTo>
                  <a:pt x="5126744" y="3828105"/>
                  <a:pt x="5110305" y="3826050"/>
                  <a:pt x="5097976" y="3821941"/>
                </a:cubicBezTo>
                <a:cubicBezTo>
                  <a:pt x="5085648" y="3817831"/>
                  <a:pt x="5075374" y="3815777"/>
                  <a:pt x="5067155" y="3815777"/>
                </a:cubicBezTo>
                <a:cubicBezTo>
                  <a:pt x="5067155" y="3815777"/>
                  <a:pt x="5062017" y="3821941"/>
                  <a:pt x="5051744" y="3834269"/>
                </a:cubicBezTo>
                <a:cubicBezTo>
                  <a:pt x="5041470" y="3846598"/>
                  <a:pt x="5029140" y="3859955"/>
                  <a:pt x="5014757" y="3874338"/>
                </a:cubicBezTo>
                <a:cubicBezTo>
                  <a:pt x="5000373" y="3888721"/>
                  <a:pt x="4985990" y="3902078"/>
                  <a:pt x="4971606" y="3914407"/>
                </a:cubicBezTo>
                <a:cubicBezTo>
                  <a:pt x="4957222" y="3926735"/>
                  <a:pt x="4947976" y="3932901"/>
                  <a:pt x="4943866" y="3932901"/>
                </a:cubicBezTo>
                <a:lnTo>
                  <a:pt x="4943866" y="3957558"/>
                </a:lnTo>
                <a:lnTo>
                  <a:pt x="4876057" y="3957558"/>
                </a:lnTo>
                <a:lnTo>
                  <a:pt x="4876057" y="3945229"/>
                </a:lnTo>
                <a:cubicBezTo>
                  <a:pt x="4851400" y="3937010"/>
                  <a:pt x="4834961" y="3932901"/>
                  <a:pt x="4826742" y="3932901"/>
                </a:cubicBezTo>
                <a:cubicBezTo>
                  <a:pt x="4826742" y="3949339"/>
                  <a:pt x="4817495" y="3958586"/>
                  <a:pt x="4799002" y="3960641"/>
                </a:cubicBezTo>
                <a:cubicBezTo>
                  <a:pt x="4780509" y="3962695"/>
                  <a:pt x="4767153" y="3963722"/>
                  <a:pt x="4758933" y="3963722"/>
                </a:cubicBezTo>
                <a:cubicBezTo>
                  <a:pt x="4754823" y="3955503"/>
                  <a:pt x="4750714" y="3945229"/>
                  <a:pt x="4746604" y="3932901"/>
                </a:cubicBezTo>
                <a:cubicBezTo>
                  <a:pt x="4742495" y="3920571"/>
                  <a:pt x="4738385" y="3908242"/>
                  <a:pt x="4734276" y="3895914"/>
                </a:cubicBezTo>
                <a:cubicBezTo>
                  <a:pt x="4713728" y="3908242"/>
                  <a:pt x="4699343" y="3919544"/>
                  <a:pt x="4691124" y="3929818"/>
                </a:cubicBezTo>
                <a:cubicBezTo>
                  <a:pt x="4682905" y="3940092"/>
                  <a:pt x="4674686" y="3949339"/>
                  <a:pt x="4666467" y="3957558"/>
                </a:cubicBezTo>
                <a:cubicBezTo>
                  <a:pt x="4658248" y="3965777"/>
                  <a:pt x="4649001" y="3972969"/>
                  <a:pt x="4638727" y="3979133"/>
                </a:cubicBezTo>
                <a:cubicBezTo>
                  <a:pt x="4628453" y="3985298"/>
                  <a:pt x="4610987" y="3988379"/>
                  <a:pt x="4586330" y="3988379"/>
                </a:cubicBezTo>
                <a:cubicBezTo>
                  <a:pt x="4565781" y="3988379"/>
                  <a:pt x="4547288" y="3977079"/>
                  <a:pt x="4530850" y="3954475"/>
                </a:cubicBezTo>
                <a:cubicBezTo>
                  <a:pt x="4514411" y="3931873"/>
                  <a:pt x="4495918" y="3916461"/>
                  <a:pt x="4475370" y="3908242"/>
                </a:cubicBezTo>
                <a:lnTo>
                  <a:pt x="4327424" y="3895914"/>
                </a:lnTo>
                <a:lnTo>
                  <a:pt x="4327424" y="3883585"/>
                </a:lnTo>
                <a:lnTo>
                  <a:pt x="4302766" y="3883585"/>
                </a:lnTo>
                <a:lnTo>
                  <a:pt x="4302766" y="3871255"/>
                </a:lnTo>
                <a:lnTo>
                  <a:pt x="4265779" y="3871255"/>
                </a:lnTo>
                <a:lnTo>
                  <a:pt x="4265779" y="3858927"/>
                </a:lnTo>
                <a:lnTo>
                  <a:pt x="4160984" y="3858927"/>
                </a:lnTo>
                <a:lnTo>
                  <a:pt x="4160984" y="3846598"/>
                </a:lnTo>
                <a:lnTo>
                  <a:pt x="4136327" y="3840434"/>
                </a:lnTo>
                <a:cubicBezTo>
                  <a:pt x="4119889" y="3828105"/>
                  <a:pt x="4111668" y="3823996"/>
                  <a:pt x="4111668" y="3828105"/>
                </a:cubicBezTo>
                <a:cubicBezTo>
                  <a:pt x="4111668" y="3832215"/>
                  <a:pt x="4107559" y="3823996"/>
                  <a:pt x="4099340" y="3803447"/>
                </a:cubicBezTo>
                <a:lnTo>
                  <a:pt x="4093175" y="3710981"/>
                </a:lnTo>
                <a:lnTo>
                  <a:pt x="4080847" y="3710981"/>
                </a:lnTo>
                <a:cubicBezTo>
                  <a:pt x="4072628" y="3702762"/>
                  <a:pt x="4068518" y="3699679"/>
                  <a:pt x="4068518" y="3701734"/>
                </a:cubicBezTo>
                <a:cubicBezTo>
                  <a:pt x="4068518" y="3703789"/>
                  <a:pt x="4064409" y="3702762"/>
                  <a:pt x="4056189" y="3698652"/>
                </a:cubicBezTo>
                <a:lnTo>
                  <a:pt x="4056189" y="3673994"/>
                </a:lnTo>
                <a:cubicBezTo>
                  <a:pt x="4023312" y="3665775"/>
                  <a:pt x="3998654" y="3654473"/>
                  <a:pt x="3982216" y="3640090"/>
                </a:cubicBezTo>
                <a:cubicBezTo>
                  <a:pt x="3965778" y="3625707"/>
                  <a:pt x="3943175" y="3614405"/>
                  <a:pt x="3914407" y="3606186"/>
                </a:cubicBezTo>
                <a:lnTo>
                  <a:pt x="3914407" y="3581528"/>
                </a:lnTo>
                <a:lnTo>
                  <a:pt x="3889750" y="3581528"/>
                </a:lnTo>
                <a:cubicBezTo>
                  <a:pt x="3881531" y="3548651"/>
                  <a:pt x="3873311" y="3523994"/>
                  <a:pt x="3865092" y="3507555"/>
                </a:cubicBezTo>
                <a:lnTo>
                  <a:pt x="3846599" y="3507555"/>
                </a:lnTo>
                <a:cubicBezTo>
                  <a:pt x="3838380" y="3499335"/>
                  <a:pt x="3834270" y="3491116"/>
                  <a:pt x="3834270" y="3482897"/>
                </a:cubicBezTo>
                <a:lnTo>
                  <a:pt x="3821940" y="3482897"/>
                </a:lnTo>
                <a:lnTo>
                  <a:pt x="3821940" y="3464404"/>
                </a:lnTo>
                <a:cubicBezTo>
                  <a:pt x="3805502" y="3439746"/>
                  <a:pt x="3795228" y="3423308"/>
                  <a:pt x="3791119" y="3415089"/>
                </a:cubicBezTo>
                <a:cubicBezTo>
                  <a:pt x="3787009" y="3406870"/>
                  <a:pt x="3784955" y="3384266"/>
                  <a:pt x="3784955" y="3347280"/>
                </a:cubicBezTo>
                <a:cubicBezTo>
                  <a:pt x="3797283" y="3339061"/>
                  <a:pt x="3802421" y="3331869"/>
                  <a:pt x="3800366" y="3325705"/>
                </a:cubicBezTo>
                <a:cubicBezTo>
                  <a:pt x="3798311" y="3319540"/>
                  <a:pt x="3801393" y="3310293"/>
                  <a:pt x="3809612" y="3297965"/>
                </a:cubicBezTo>
                <a:lnTo>
                  <a:pt x="3821940" y="3297965"/>
                </a:lnTo>
                <a:lnTo>
                  <a:pt x="3821940" y="3273306"/>
                </a:lnTo>
                <a:lnTo>
                  <a:pt x="3834270" y="3273306"/>
                </a:lnTo>
                <a:cubicBezTo>
                  <a:pt x="3834270" y="3252759"/>
                  <a:pt x="3829133" y="3228101"/>
                  <a:pt x="3818859" y="3199334"/>
                </a:cubicBezTo>
                <a:cubicBezTo>
                  <a:pt x="3808585" y="3170567"/>
                  <a:pt x="3801393" y="3147963"/>
                  <a:pt x="3797283" y="3131525"/>
                </a:cubicBezTo>
                <a:cubicBezTo>
                  <a:pt x="3780845" y="3139744"/>
                  <a:pt x="3769543" y="3145909"/>
                  <a:pt x="3763379" y="3150018"/>
                </a:cubicBezTo>
                <a:cubicBezTo>
                  <a:pt x="3757215" y="3154128"/>
                  <a:pt x="3747968" y="3160292"/>
                  <a:pt x="3735639" y="3168512"/>
                </a:cubicBezTo>
                <a:lnTo>
                  <a:pt x="3735639" y="3180841"/>
                </a:lnTo>
                <a:cubicBezTo>
                  <a:pt x="3727420" y="3184950"/>
                  <a:pt x="3718173" y="3187005"/>
                  <a:pt x="3707899" y="3187005"/>
                </a:cubicBezTo>
                <a:cubicBezTo>
                  <a:pt x="3697625" y="3187005"/>
                  <a:pt x="3688378" y="3189060"/>
                  <a:pt x="3680159" y="3193169"/>
                </a:cubicBezTo>
                <a:lnTo>
                  <a:pt x="3680159" y="3205498"/>
                </a:lnTo>
                <a:cubicBezTo>
                  <a:pt x="3639063" y="3238375"/>
                  <a:pt x="3598994" y="3276389"/>
                  <a:pt x="3559953" y="3319540"/>
                </a:cubicBezTo>
                <a:cubicBezTo>
                  <a:pt x="3520912" y="3362691"/>
                  <a:pt x="3487007" y="3402760"/>
                  <a:pt x="3458240" y="3439746"/>
                </a:cubicBezTo>
                <a:cubicBezTo>
                  <a:pt x="3445911" y="3439746"/>
                  <a:pt x="3436665" y="3438719"/>
                  <a:pt x="3430500" y="3436664"/>
                </a:cubicBezTo>
                <a:cubicBezTo>
                  <a:pt x="3424335" y="3434610"/>
                  <a:pt x="3417144" y="3433582"/>
                  <a:pt x="3408925" y="3433582"/>
                </a:cubicBezTo>
                <a:cubicBezTo>
                  <a:pt x="3392486" y="3433582"/>
                  <a:pt x="3378103" y="3435637"/>
                  <a:pt x="3365774" y="3439746"/>
                </a:cubicBezTo>
                <a:lnTo>
                  <a:pt x="3365774" y="3452075"/>
                </a:lnTo>
                <a:lnTo>
                  <a:pt x="3291801" y="3452075"/>
                </a:lnTo>
                <a:lnTo>
                  <a:pt x="3291801" y="3464404"/>
                </a:lnTo>
                <a:cubicBezTo>
                  <a:pt x="3283581" y="3464404"/>
                  <a:pt x="3278444" y="3462350"/>
                  <a:pt x="3276390" y="3458240"/>
                </a:cubicBezTo>
                <a:cubicBezTo>
                  <a:pt x="3274335" y="3454129"/>
                  <a:pt x="3271252" y="3452075"/>
                  <a:pt x="3267143" y="3452075"/>
                </a:cubicBezTo>
                <a:lnTo>
                  <a:pt x="3211663" y="3452075"/>
                </a:lnTo>
                <a:lnTo>
                  <a:pt x="3211663" y="3439746"/>
                </a:lnTo>
                <a:cubicBezTo>
                  <a:pt x="3195225" y="3439746"/>
                  <a:pt x="3180841" y="3441801"/>
                  <a:pt x="3168513" y="3445910"/>
                </a:cubicBezTo>
                <a:cubicBezTo>
                  <a:pt x="3156183" y="3450020"/>
                  <a:pt x="3145909" y="3452075"/>
                  <a:pt x="3137690" y="3452075"/>
                </a:cubicBezTo>
                <a:lnTo>
                  <a:pt x="3137690" y="3439746"/>
                </a:lnTo>
                <a:cubicBezTo>
                  <a:pt x="3129471" y="3443856"/>
                  <a:pt x="3119197" y="3445910"/>
                  <a:pt x="3106867" y="3445910"/>
                </a:cubicBezTo>
                <a:cubicBezTo>
                  <a:pt x="3094539" y="3445910"/>
                  <a:pt x="3082210" y="3447965"/>
                  <a:pt x="3069881" y="3452075"/>
                </a:cubicBezTo>
                <a:lnTo>
                  <a:pt x="3069881" y="3439746"/>
                </a:lnTo>
                <a:lnTo>
                  <a:pt x="3032895" y="3439746"/>
                </a:lnTo>
                <a:cubicBezTo>
                  <a:pt x="3032895" y="3431527"/>
                  <a:pt x="3028785" y="3423308"/>
                  <a:pt x="3020566" y="3415089"/>
                </a:cubicBezTo>
                <a:lnTo>
                  <a:pt x="3002073" y="3415089"/>
                </a:lnTo>
                <a:lnTo>
                  <a:pt x="2989743" y="3390431"/>
                </a:lnTo>
                <a:lnTo>
                  <a:pt x="2928099" y="3390431"/>
                </a:lnTo>
                <a:lnTo>
                  <a:pt x="2928099" y="3378102"/>
                </a:lnTo>
                <a:cubicBezTo>
                  <a:pt x="2911661" y="3386321"/>
                  <a:pt x="2901387" y="3390431"/>
                  <a:pt x="2897278" y="3390431"/>
                </a:cubicBezTo>
                <a:lnTo>
                  <a:pt x="2521247" y="3390431"/>
                </a:lnTo>
                <a:lnTo>
                  <a:pt x="2521247" y="3378102"/>
                </a:lnTo>
                <a:lnTo>
                  <a:pt x="2484261" y="3378102"/>
                </a:lnTo>
                <a:lnTo>
                  <a:pt x="2484261" y="3365773"/>
                </a:lnTo>
                <a:lnTo>
                  <a:pt x="2434946" y="3365773"/>
                </a:lnTo>
                <a:lnTo>
                  <a:pt x="2422617" y="3347280"/>
                </a:lnTo>
                <a:cubicBezTo>
                  <a:pt x="2402068" y="3330841"/>
                  <a:pt x="2371247" y="3322622"/>
                  <a:pt x="2330150" y="3322622"/>
                </a:cubicBezTo>
                <a:lnTo>
                  <a:pt x="2330150" y="3334951"/>
                </a:lnTo>
                <a:cubicBezTo>
                  <a:pt x="2317822" y="3334951"/>
                  <a:pt x="2299329" y="3339061"/>
                  <a:pt x="2274670" y="3347280"/>
                </a:cubicBezTo>
                <a:lnTo>
                  <a:pt x="2274670" y="3359609"/>
                </a:lnTo>
                <a:lnTo>
                  <a:pt x="2250013" y="3359609"/>
                </a:lnTo>
                <a:cubicBezTo>
                  <a:pt x="2237684" y="3371938"/>
                  <a:pt x="2229464" y="3382211"/>
                  <a:pt x="2225355" y="3390431"/>
                </a:cubicBezTo>
                <a:lnTo>
                  <a:pt x="2200698" y="3390431"/>
                </a:lnTo>
                <a:cubicBezTo>
                  <a:pt x="2196588" y="3394540"/>
                  <a:pt x="2193505" y="3398651"/>
                  <a:pt x="2191451" y="3402760"/>
                </a:cubicBezTo>
                <a:cubicBezTo>
                  <a:pt x="2189396" y="3406870"/>
                  <a:pt x="2184259" y="3410979"/>
                  <a:pt x="2176039" y="3415089"/>
                </a:cubicBezTo>
                <a:cubicBezTo>
                  <a:pt x="2184259" y="3439746"/>
                  <a:pt x="2195560" y="3458240"/>
                  <a:pt x="2209945" y="3470569"/>
                </a:cubicBezTo>
                <a:cubicBezTo>
                  <a:pt x="2224328" y="3482897"/>
                  <a:pt x="2247958" y="3489062"/>
                  <a:pt x="2280835" y="3489062"/>
                </a:cubicBezTo>
                <a:cubicBezTo>
                  <a:pt x="2289054" y="3489062"/>
                  <a:pt x="2297274" y="3487007"/>
                  <a:pt x="2305493" y="3482897"/>
                </a:cubicBezTo>
                <a:cubicBezTo>
                  <a:pt x="2313712" y="3478788"/>
                  <a:pt x="2317822" y="3472623"/>
                  <a:pt x="2317822" y="3464404"/>
                </a:cubicBezTo>
                <a:lnTo>
                  <a:pt x="2404123" y="3464404"/>
                </a:lnTo>
                <a:cubicBezTo>
                  <a:pt x="2424672" y="3464404"/>
                  <a:pt x="2444193" y="3465431"/>
                  <a:pt x="2462686" y="3467486"/>
                </a:cubicBezTo>
                <a:cubicBezTo>
                  <a:pt x="2481179" y="3469541"/>
                  <a:pt x="2500699" y="3472623"/>
                  <a:pt x="2521247" y="3476733"/>
                </a:cubicBezTo>
                <a:lnTo>
                  <a:pt x="2521247" y="3464404"/>
                </a:lnTo>
                <a:lnTo>
                  <a:pt x="2539741" y="3464404"/>
                </a:lnTo>
                <a:cubicBezTo>
                  <a:pt x="2552070" y="3439746"/>
                  <a:pt x="2564398" y="3425363"/>
                  <a:pt x="2576727" y="3421253"/>
                </a:cubicBezTo>
                <a:cubicBezTo>
                  <a:pt x="2589056" y="3417144"/>
                  <a:pt x="2605495" y="3410979"/>
                  <a:pt x="2626043" y="3402760"/>
                </a:cubicBezTo>
                <a:lnTo>
                  <a:pt x="2626043" y="3415089"/>
                </a:lnTo>
                <a:cubicBezTo>
                  <a:pt x="2650701" y="3431527"/>
                  <a:pt x="2668166" y="3444883"/>
                  <a:pt x="2678440" y="3455157"/>
                </a:cubicBezTo>
                <a:cubicBezTo>
                  <a:pt x="2688715" y="3465431"/>
                  <a:pt x="2696934" y="3474678"/>
                  <a:pt x="2703098" y="3482897"/>
                </a:cubicBezTo>
                <a:cubicBezTo>
                  <a:pt x="2709262" y="3491116"/>
                  <a:pt x="2716455" y="3497281"/>
                  <a:pt x="2724674" y="3501390"/>
                </a:cubicBezTo>
                <a:cubicBezTo>
                  <a:pt x="2732893" y="3505500"/>
                  <a:pt x="2747276" y="3507555"/>
                  <a:pt x="2767825" y="3507555"/>
                </a:cubicBezTo>
                <a:lnTo>
                  <a:pt x="2767825" y="3519884"/>
                </a:lnTo>
                <a:cubicBezTo>
                  <a:pt x="2771934" y="3523994"/>
                  <a:pt x="2778099" y="3526049"/>
                  <a:pt x="2786318" y="3526049"/>
                </a:cubicBezTo>
                <a:cubicBezTo>
                  <a:pt x="2798646" y="3526049"/>
                  <a:pt x="2812003" y="3523994"/>
                  <a:pt x="2826386" y="3519884"/>
                </a:cubicBezTo>
                <a:cubicBezTo>
                  <a:pt x="2840770" y="3515775"/>
                  <a:pt x="2852072" y="3511664"/>
                  <a:pt x="2860291" y="3507555"/>
                </a:cubicBezTo>
                <a:lnTo>
                  <a:pt x="2860291" y="3495226"/>
                </a:lnTo>
                <a:cubicBezTo>
                  <a:pt x="2889058" y="3495226"/>
                  <a:pt x="2909606" y="3502418"/>
                  <a:pt x="2921935" y="3516802"/>
                </a:cubicBezTo>
                <a:cubicBezTo>
                  <a:pt x="2934264" y="3531185"/>
                  <a:pt x="2943510" y="3545568"/>
                  <a:pt x="2949675" y="3559953"/>
                </a:cubicBezTo>
                <a:cubicBezTo>
                  <a:pt x="2955839" y="3574336"/>
                  <a:pt x="2960977" y="3588720"/>
                  <a:pt x="2965086" y="3603103"/>
                </a:cubicBezTo>
                <a:cubicBezTo>
                  <a:pt x="2969196" y="3617487"/>
                  <a:pt x="2977415" y="3624679"/>
                  <a:pt x="2989743" y="3624679"/>
                </a:cubicBezTo>
                <a:lnTo>
                  <a:pt x="3014402" y="3624679"/>
                </a:lnTo>
                <a:lnTo>
                  <a:pt x="3014402" y="3637008"/>
                </a:lnTo>
                <a:cubicBezTo>
                  <a:pt x="3018511" y="3637008"/>
                  <a:pt x="3021594" y="3638035"/>
                  <a:pt x="3023649" y="3640090"/>
                </a:cubicBezTo>
                <a:cubicBezTo>
                  <a:pt x="3025703" y="3642145"/>
                  <a:pt x="3028785" y="3643173"/>
                  <a:pt x="3032895" y="3643173"/>
                </a:cubicBezTo>
                <a:cubicBezTo>
                  <a:pt x="3045223" y="3643173"/>
                  <a:pt x="3057553" y="3639063"/>
                  <a:pt x="3069881" y="3630843"/>
                </a:cubicBezTo>
                <a:cubicBezTo>
                  <a:pt x="3082210" y="3622624"/>
                  <a:pt x="3092484" y="3618514"/>
                  <a:pt x="3100703" y="3618514"/>
                </a:cubicBezTo>
                <a:cubicBezTo>
                  <a:pt x="3113033" y="3618514"/>
                  <a:pt x="3125361" y="3632898"/>
                  <a:pt x="3137690" y="3661666"/>
                </a:cubicBezTo>
                <a:lnTo>
                  <a:pt x="3150019" y="3661666"/>
                </a:lnTo>
                <a:lnTo>
                  <a:pt x="3150019" y="3754132"/>
                </a:lnTo>
                <a:lnTo>
                  <a:pt x="3162347" y="3754132"/>
                </a:lnTo>
                <a:cubicBezTo>
                  <a:pt x="3170567" y="3770571"/>
                  <a:pt x="3174677" y="3778790"/>
                  <a:pt x="3174677" y="3778790"/>
                </a:cubicBezTo>
                <a:lnTo>
                  <a:pt x="3199334" y="3778790"/>
                </a:lnTo>
                <a:lnTo>
                  <a:pt x="3199334" y="3791118"/>
                </a:lnTo>
                <a:cubicBezTo>
                  <a:pt x="3207553" y="3799337"/>
                  <a:pt x="3213718" y="3801392"/>
                  <a:pt x="3217827" y="3797283"/>
                </a:cubicBezTo>
                <a:cubicBezTo>
                  <a:pt x="3221937" y="3793173"/>
                  <a:pt x="3232212" y="3799337"/>
                  <a:pt x="3248650" y="3815777"/>
                </a:cubicBezTo>
                <a:lnTo>
                  <a:pt x="3254814" y="3815777"/>
                </a:lnTo>
                <a:cubicBezTo>
                  <a:pt x="3271252" y="3860982"/>
                  <a:pt x="3289746" y="3896941"/>
                  <a:pt x="3310294" y="3923654"/>
                </a:cubicBezTo>
                <a:cubicBezTo>
                  <a:pt x="3330842" y="3950366"/>
                  <a:pt x="3349336" y="3984270"/>
                  <a:pt x="3365774" y="4025366"/>
                </a:cubicBezTo>
                <a:lnTo>
                  <a:pt x="3378103" y="4025366"/>
                </a:lnTo>
                <a:lnTo>
                  <a:pt x="3378103" y="4074682"/>
                </a:lnTo>
                <a:lnTo>
                  <a:pt x="3365774" y="4074682"/>
                </a:lnTo>
                <a:lnTo>
                  <a:pt x="3378103" y="4179477"/>
                </a:lnTo>
                <a:cubicBezTo>
                  <a:pt x="3390431" y="4179477"/>
                  <a:pt x="3402760" y="4190778"/>
                  <a:pt x="3415089" y="4213382"/>
                </a:cubicBezTo>
                <a:cubicBezTo>
                  <a:pt x="3427418" y="4235984"/>
                  <a:pt x="3433582" y="4259614"/>
                  <a:pt x="3433582" y="4284273"/>
                </a:cubicBezTo>
                <a:cubicBezTo>
                  <a:pt x="3425363" y="4292492"/>
                  <a:pt x="3422281" y="4295574"/>
                  <a:pt x="3424335" y="4293519"/>
                </a:cubicBezTo>
                <a:cubicBezTo>
                  <a:pt x="3426390" y="4291464"/>
                  <a:pt x="3425363" y="4296601"/>
                  <a:pt x="3421254" y="4308930"/>
                </a:cubicBezTo>
                <a:lnTo>
                  <a:pt x="3396595" y="4308930"/>
                </a:lnTo>
                <a:cubicBezTo>
                  <a:pt x="3388376" y="4325368"/>
                  <a:pt x="3373993" y="4343862"/>
                  <a:pt x="3353445" y="4364410"/>
                </a:cubicBezTo>
                <a:cubicBezTo>
                  <a:pt x="3357555" y="4380848"/>
                  <a:pt x="3363719" y="4399342"/>
                  <a:pt x="3371938" y="4419890"/>
                </a:cubicBezTo>
                <a:cubicBezTo>
                  <a:pt x="3380157" y="4440438"/>
                  <a:pt x="3384267" y="4460986"/>
                  <a:pt x="3384267" y="4481534"/>
                </a:cubicBezTo>
                <a:cubicBezTo>
                  <a:pt x="3384267" y="4489753"/>
                  <a:pt x="3383240" y="4495917"/>
                  <a:pt x="3381185" y="4500027"/>
                </a:cubicBezTo>
                <a:cubicBezTo>
                  <a:pt x="3379130" y="4504137"/>
                  <a:pt x="3378103" y="4510301"/>
                  <a:pt x="3378103" y="4518521"/>
                </a:cubicBezTo>
                <a:lnTo>
                  <a:pt x="3365774" y="4518521"/>
                </a:lnTo>
                <a:lnTo>
                  <a:pt x="3365774" y="4555507"/>
                </a:lnTo>
                <a:cubicBezTo>
                  <a:pt x="3357555" y="4563726"/>
                  <a:pt x="3349336" y="4568863"/>
                  <a:pt x="3341116" y="4570918"/>
                </a:cubicBezTo>
                <a:cubicBezTo>
                  <a:pt x="3332896" y="4572973"/>
                  <a:pt x="3324677" y="4578110"/>
                  <a:pt x="3316458" y="4586330"/>
                </a:cubicBezTo>
                <a:lnTo>
                  <a:pt x="3316458" y="4610987"/>
                </a:lnTo>
                <a:lnTo>
                  <a:pt x="3304130" y="4610987"/>
                </a:lnTo>
                <a:cubicBezTo>
                  <a:pt x="3300020" y="4619206"/>
                  <a:pt x="3297965" y="4629480"/>
                  <a:pt x="3297965" y="4641809"/>
                </a:cubicBezTo>
                <a:cubicBezTo>
                  <a:pt x="3297965" y="4654138"/>
                  <a:pt x="3300020" y="4666467"/>
                  <a:pt x="3304130" y="4678795"/>
                </a:cubicBezTo>
                <a:cubicBezTo>
                  <a:pt x="3308239" y="4691125"/>
                  <a:pt x="3310294" y="4701399"/>
                  <a:pt x="3310294" y="4709618"/>
                </a:cubicBezTo>
                <a:cubicBezTo>
                  <a:pt x="3310294" y="4754824"/>
                  <a:pt x="3302075" y="4775372"/>
                  <a:pt x="3285636" y="4771262"/>
                </a:cubicBezTo>
                <a:cubicBezTo>
                  <a:pt x="3269197" y="4767153"/>
                  <a:pt x="3252759" y="4769207"/>
                  <a:pt x="3236321" y="4777426"/>
                </a:cubicBezTo>
                <a:lnTo>
                  <a:pt x="3236321" y="4789755"/>
                </a:lnTo>
                <a:lnTo>
                  <a:pt x="3211663" y="4789755"/>
                </a:lnTo>
                <a:lnTo>
                  <a:pt x="3211663" y="4802084"/>
                </a:lnTo>
                <a:lnTo>
                  <a:pt x="3187006" y="4802084"/>
                </a:lnTo>
                <a:cubicBezTo>
                  <a:pt x="3182896" y="4806193"/>
                  <a:pt x="3176732" y="4814413"/>
                  <a:pt x="3168513" y="4826742"/>
                </a:cubicBezTo>
                <a:cubicBezTo>
                  <a:pt x="3160292" y="4839071"/>
                  <a:pt x="3150019" y="4845235"/>
                  <a:pt x="3137690" y="4845235"/>
                </a:cubicBezTo>
                <a:lnTo>
                  <a:pt x="3137690" y="4919208"/>
                </a:lnTo>
                <a:lnTo>
                  <a:pt x="3150019" y="4919208"/>
                </a:lnTo>
                <a:cubicBezTo>
                  <a:pt x="3158238" y="4927428"/>
                  <a:pt x="3161320" y="4938729"/>
                  <a:pt x="3159266" y="4953112"/>
                </a:cubicBezTo>
                <a:cubicBezTo>
                  <a:pt x="3157211" y="4967496"/>
                  <a:pt x="3158238" y="4978797"/>
                  <a:pt x="3162347" y="4987017"/>
                </a:cubicBezTo>
                <a:lnTo>
                  <a:pt x="3150019" y="4987017"/>
                </a:lnTo>
                <a:lnTo>
                  <a:pt x="3150019" y="4999346"/>
                </a:lnTo>
                <a:lnTo>
                  <a:pt x="3094539" y="4999346"/>
                </a:lnTo>
                <a:cubicBezTo>
                  <a:pt x="3078101" y="4978797"/>
                  <a:pt x="3055498" y="4968523"/>
                  <a:pt x="3026730" y="4968523"/>
                </a:cubicBezTo>
                <a:cubicBezTo>
                  <a:pt x="2997963" y="4968523"/>
                  <a:pt x="2973305" y="4978797"/>
                  <a:pt x="2952757" y="4999346"/>
                </a:cubicBezTo>
                <a:lnTo>
                  <a:pt x="2952757" y="5024003"/>
                </a:lnTo>
                <a:lnTo>
                  <a:pt x="2940429" y="5024003"/>
                </a:lnTo>
                <a:cubicBezTo>
                  <a:pt x="2936319" y="5032222"/>
                  <a:pt x="2934264" y="5042496"/>
                  <a:pt x="2934264" y="5054826"/>
                </a:cubicBezTo>
                <a:cubicBezTo>
                  <a:pt x="2934264" y="5063045"/>
                  <a:pt x="2935291" y="5069209"/>
                  <a:pt x="2937346" y="5073319"/>
                </a:cubicBezTo>
                <a:cubicBezTo>
                  <a:pt x="2939401" y="5077428"/>
                  <a:pt x="2940429" y="5081538"/>
                  <a:pt x="2940429" y="5085647"/>
                </a:cubicBezTo>
                <a:cubicBezTo>
                  <a:pt x="2940429" y="5097976"/>
                  <a:pt x="2921935" y="5104140"/>
                  <a:pt x="2884949" y="5104140"/>
                </a:cubicBezTo>
                <a:cubicBezTo>
                  <a:pt x="2868510" y="5091812"/>
                  <a:pt x="2857209" y="5086675"/>
                  <a:pt x="2851045" y="5088730"/>
                </a:cubicBezTo>
                <a:cubicBezTo>
                  <a:pt x="2844880" y="5090785"/>
                  <a:pt x="2835633" y="5079483"/>
                  <a:pt x="2823305" y="5054826"/>
                </a:cubicBezTo>
                <a:lnTo>
                  <a:pt x="2755496" y="5054826"/>
                </a:lnTo>
                <a:cubicBezTo>
                  <a:pt x="2747276" y="5079483"/>
                  <a:pt x="2740085" y="5103113"/>
                  <a:pt x="2733921" y="5125716"/>
                </a:cubicBezTo>
                <a:cubicBezTo>
                  <a:pt x="2727755" y="5148319"/>
                  <a:pt x="2695906" y="5159620"/>
                  <a:pt x="2638371" y="5159620"/>
                </a:cubicBezTo>
                <a:cubicBezTo>
                  <a:pt x="2630152" y="5159620"/>
                  <a:pt x="2622961" y="5158593"/>
                  <a:pt x="2616796" y="5156538"/>
                </a:cubicBezTo>
                <a:cubicBezTo>
                  <a:pt x="2610631" y="5154484"/>
                  <a:pt x="2605495" y="5153456"/>
                  <a:pt x="2601385" y="5153456"/>
                </a:cubicBezTo>
                <a:lnTo>
                  <a:pt x="2601385" y="5141127"/>
                </a:lnTo>
                <a:lnTo>
                  <a:pt x="2552070" y="5141127"/>
                </a:lnTo>
                <a:lnTo>
                  <a:pt x="2552070" y="5128799"/>
                </a:lnTo>
                <a:cubicBezTo>
                  <a:pt x="2543851" y="5128799"/>
                  <a:pt x="2538713" y="5129825"/>
                  <a:pt x="2536658" y="5131880"/>
                </a:cubicBezTo>
                <a:cubicBezTo>
                  <a:pt x="2534604" y="5133936"/>
                  <a:pt x="2531521" y="5134963"/>
                  <a:pt x="2527411" y="5134963"/>
                </a:cubicBezTo>
                <a:lnTo>
                  <a:pt x="2521247" y="5141127"/>
                </a:lnTo>
                <a:cubicBezTo>
                  <a:pt x="2471933" y="5116470"/>
                  <a:pt x="2446247" y="5102086"/>
                  <a:pt x="2444193" y="5097976"/>
                </a:cubicBezTo>
                <a:cubicBezTo>
                  <a:pt x="2442137" y="5093866"/>
                  <a:pt x="2424672" y="5087702"/>
                  <a:pt x="2391794" y="5079483"/>
                </a:cubicBezTo>
                <a:lnTo>
                  <a:pt x="2391794" y="5091812"/>
                </a:lnTo>
                <a:lnTo>
                  <a:pt x="2354809" y="5091812"/>
                </a:lnTo>
                <a:cubicBezTo>
                  <a:pt x="2342479" y="5120579"/>
                  <a:pt x="2327069" y="5135991"/>
                  <a:pt x="2308575" y="5138046"/>
                </a:cubicBezTo>
                <a:cubicBezTo>
                  <a:pt x="2290082" y="5140100"/>
                  <a:pt x="2270561" y="5145237"/>
                  <a:pt x="2250013" y="5153456"/>
                </a:cubicBezTo>
                <a:lnTo>
                  <a:pt x="2250013" y="5024003"/>
                </a:lnTo>
                <a:cubicBezTo>
                  <a:pt x="2233574" y="5015784"/>
                  <a:pt x="2198643" y="5011675"/>
                  <a:pt x="2145218" y="5011675"/>
                </a:cubicBezTo>
                <a:lnTo>
                  <a:pt x="2145218" y="5024003"/>
                </a:lnTo>
                <a:lnTo>
                  <a:pt x="2071245" y="5024003"/>
                </a:lnTo>
                <a:cubicBezTo>
                  <a:pt x="2067135" y="5019894"/>
                  <a:pt x="2065081" y="5016812"/>
                  <a:pt x="2065081" y="5014756"/>
                </a:cubicBezTo>
                <a:cubicBezTo>
                  <a:pt x="2065081" y="5012701"/>
                  <a:pt x="2063026" y="5009620"/>
                  <a:pt x="2058915" y="5005510"/>
                </a:cubicBezTo>
                <a:lnTo>
                  <a:pt x="2052751" y="4999346"/>
                </a:lnTo>
                <a:lnTo>
                  <a:pt x="2052751" y="4962359"/>
                </a:lnTo>
                <a:lnTo>
                  <a:pt x="2040422" y="4962359"/>
                </a:lnTo>
                <a:lnTo>
                  <a:pt x="2040422" y="4906879"/>
                </a:lnTo>
                <a:lnTo>
                  <a:pt x="2028094" y="4906879"/>
                </a:lnTo>
                <a:cubicBezTo>
                  <a:pt x="2019875" y="4894550"/>
                  <a:pt x="2012682" y="4886331"/>
                  <a:pt x="2006518" y="4882222"/>
                </a:cubicBezTo>
                <a:cubicBezTo>
                  <a:pt x="2000354" y="4878112"/>
                  <a:pt x="1986997" y="4874003"/>
                  <a:pt x="1966449" y="4869893"/>
                </a:cubicBezTo>
                <a:lnTo>
                  <a:pt x="1966449" y="4845235"/>
                </a:lnTo>
                <a:cubicBezTo>
                  <a:pt x="1941792" y="4845235"/>
                  <a:pt x="1921243" y="4843180"/>
                  <a:pt x="1904805" y="4839071"/>
                </a:cubicBezTo>
                <a:cubicBezTo>
                  <a:pt x="1888367" y="4834961"/>
                  <a:pt x="1869874" y="4822632"/>
                  <a:pt x="1849325" y="4802084"/>
                </a:cubicBezTo>
                <a:lnTo>
                  <a:pt x="1836997" y="4802084"/>
                </a:lnTo>
                <a:lnTo>
                  <a:pt x="1836997" y="4752769"/>
                </a:lnTo>
                <a:lnTo>
                  <a:pt x="1824668" y="4752769"/>
                </a:lnTo>
                <a:lnTo>
                  <a:pt x="1824668" y="4740439"/>
                </a:lnTo>
                <a:lnTo>
                  <a:pt x="1836997" y="4740439"/>
                </a:lnTo>
                <a:lnTo>
                  <a:pt x="1836997" y="4691125"/>
                </a:lnTo>
                <a:lnTo>
                  <a:pt x="1824668" y="4691125"/>
                </a:lnTo>
                <a:lnTo>
                  <a:pt x="1824668" y="4660302"/>
                </a:lnTo>
                <a:lnTo>
                  <a:pt x="1806174" y="4647974"/>
                </a:lnTo>
                <a:lnTo>
                  <a:pt x="1806174" y="4623315"/>
                </a:lnTo>
                <a:lnTo>
                  <a:pt x="1793846" y="4623315"/>
                </a:lnTo>
                <a:cubicBezTo>
                  <a:pt x="1777407" y="4582220"/>
                  <a:pt x="1755832" y="4556535"/>
                  <a:pt x="1729120" y="4546261"/>
                </a:cubicBezTo>
                <a:cubicBezTo>
                  <a:pt x="1702407" y="4535986"/>
                  <a:pt x="1689050" y="4506191"/>
                  <a:pt x="1689050" y="4456877"/>
                </a:cubicBezTo>
                <a:cubicBezTo>
                  <a:pt x="1713708" y="4440438"/>
                  <a:pt x="1728092" y="4417835"/>
                  <a:pt x="1732201" y="4389067"/>
                </a:cubicBezTo>
                <a:lnTo>
                  <a:pt x="1744530" y="4389067"/>
                </a:lnTo>
                <a:lnTo>
                  <a:pt x="1744530" y="4376739"/>
                </a:lnTo>
                <a:lnTo>
                  <a:pt x="1732201" y="4376739"/>
                </a:lnTo>
                <a:cubicBezTo>
                  <a:pt x="1728092" y="4343862"/>
                  <a:pt x="1726037" y="4321259"/>
                  <a:pt x="1726037" y="4308930"/>
                </a:cubicBezTo>
                <a:cubicBezTo>
                  <a:pt x="1726037" y="4296601"/>
                  <a:pt x="1719873" y="4280163"/>
                  <a:pt x="1707544" y="4259614"/>
                </a:cubicBezTo>
                <a:cubicBezTo>
                  <a:pt x="1699325" y="4263724"/>
                  <a:pt x="1695215" y="4267834"/>
                  <a:pt x="1695215" y="4271943"/>
                </a:cubicBezTo>
                <a:cubicBezTo>
                  <a:pt x="1695215" y="4276054"/>
                  <a:pt x="1693161" y="4280163"/>
                  <a:pt x="1689050" y="4284273"/>
                </a:cubicBezTo>
                <a:lnTo>
                  <a:pt x="1664393" y="4284273"/>
                </a:lnTo>
                <a:cubicBezTo>
                  <a:pt x="1656174" y="4292492"/>
                  <a:pt x="1647955" y="4304820"/>
                  <a:pt x="1639736" y="4321259"/>
                </a:cubicBezTo>
                <a:lnTo>
                  <a:pt x="1615077" y="4321259"/>
                </a:lnTo>
                <a:cubicBezTo>
                  <a:pt x="1598639" y="4337698"/>
                  <a:pt x="1589392" y="4351053"/>
                  <a:pt x="1587337" y="4361327"/>
                </a:cubicBezTo>
                <a:cubicBezTo>
                  <a:pt x="1585283" y="4371602"/>
                  <a:pt x="1567817" y="4376739"/>
                  <a:pt x="1534941" y="4376739"/>
                </a:cubicBezTo>
                <a:cubicBezTo>
                  <a:pt x="1526722" y="4364410"/>
                  <a:pt x="1522613" y="4337698"/>
                  <a:pt x="1522613" y="4296601"/>
                </a:cubicBezTo>
                <a:cubicBezTo>
                  <a:pt x="1539051" y="4288382"/>
                  <a:pt x="1552407" y="4276054"/>
                  <a:pt x="1562680" y="4259614"/>
                </a:cubicBezTo>
                <a:cubicBezTo>
                  <a:pt x="1572954" y="4243176"/>
                  <a:pt x="1582201" y="4226738"/>
                  <a:pt x="1590420" y="4210299"/>
                </a:cubicBezTo>
                <a:lnTo>
                  <a:pt x="1590420" y="4191806"/>
                </a:lnTo>
                <a:cubicBezTo>
                  <a:pt x="1627406" y="4171258"/>
                  <a:pt x="1656174" y="4138381"/>
                  <a:pt x="1676722" y="4093175"/>
                </a:cubicBezTo>
                <a:lnTo>
                  <a:pt x="1615077" y="4093175"/>
                </a:lnTo>
                <a:lnTo>
                  <a:pt x="1602749" y="4074682"/>
                </a:lnTo>
                <a:cubicBezTo>
                  <a:pt x="1606859" y="4070573"/>
                  <a:pt x="1609684" y="4068004"/>
                  <a:pt x="1611224" y="4066977"/>
                </a:cubicBezTo>
                <a:lnTo>
                  <a:pt x="1611996" y="4068517"/>
                </a:lnTo>
                <a:lnTo>
                  <a:pt x="1611224" y="4070058"/>
                </a:lnTo>
                <a:cubicBezTo>
                  <a:pt x="1610712" y="4071086"/>
                  <a:pt x="1610968" y="4070573"/>
                  <a:pt x="1611996" y="4068518"/>
                </a:cubicBezTo>
                <a:lnTo>
                  <a:pt x="1611996" y="4068517"/>
                </a:lnTo>
                <a:lnTo>
                  <a:pt x="1615077" y="4062353"/>
                </a:lnTo>
                <a:cubicBezTo>
                  <a:pt x="1631517" y="4070572"/>
                  <a:pt x="1644872" y="4075709"/>
                  <a:pt x="1655146" y="4077765"/>
                </a:cubicBezTo>
                <a:cubicBezTo>
                  <a:pt x="1665420" y="4079819"/>
                  <a:pt x="1682886" y="4082901"/>
                  <a:pt x="1707544" y="4087011"/>
                </a:cubicBezTo>
                <a:cubicBezTo>
                  <a:pt x="1715763" y="4070572"/>
                  <a:pt x="1719873" y="4058244"/>
                  <a:pt x="1719873" y="4050025"/>
                </a:cubicBezTo>
                <a:lnTo>
                  <a:pt x="1732201" y="4050025"/>
                </a:lnTo>
                <a:lnTo>
                  <a:pt x="1732201" y="4013038"/>
                </a:lnTo>
                <a:lnTo>
                  <a:pt x="1806174" y="3957558"/>
                </a:lnTo>
                <a:lnTo>
                  <a:pt x="1806174" y="3840434"/>
                </a:lnTo>
                <a:lnTo>
                  <a:pt x="1793846" y="3840434"/>
                </a:lnTo>
                <a:cubicBezTo>
                  <a:pt x="1793846" y="3791118"/>
                  <a:pt x="1814394" y="3765433"/>
                  <a:pt x="1855490" y="3763378"/>
                </a:cubicBezTo>
                <a:cubicBezTo>
                  <a:pt x="1896586" y="3761324"/>
                  <a:pt x="1929464" y="3747967"/>
                  <a:pt x="1954121" y="3723310"/>
                </a:cubicBezTo>
                <a:cubicBezTo>
                  <a:pt x="1941792" y="3661666"/>
                  <a:pt x="1922271" y="3615433"/>
                  <a:pt x="1895558" y="3584610"/>
                </a:cubicBezTo>
                <a:cubicBezTo>
                  <a:pt x="1868846" y="3553788"/>
                  <a:pt x="1826723" y="3528103"/>
                  <a:pt x="1769188" y="3507555"/>
                </a:cubicBezTo>
                <a:lnTo>
                  <a:pt x="1485626" y="3507555"/>
                </a:lnTo>
                <a:lnTo>
                  <a:pt x="1485626" y="3495226"/>
                </a:lnTo>
                <a:lnTo>
                  <a:pt x="1442474" y="3482897"/>
                </a:lnTo>
                <a:cubicBezTo>
                  <a:pt x="1434255" y="3474678"/>
                  <a:pt x="1430146" y="3468514"/>
                  <a:pt x="1430146" y="3464404"/>
                </a:cubicBezTo>
                <a:lnTo>
                  <a:pt x="1405488" y="3464404"/>
                </a:lnTo>
                <a:lnTo>
                  <a:pt x="1405488" y="3452075"/>
                </a:lnTo>
                <a:lnTo>
                  <a:pt x="1368502" y="3452075"/>
                </a:lnTo>
                <a:lnTo>
                  <a:pt x="1368502" y="3439746"/>
                </a:lnTo>
                <a:lnTo>
                  <a:pt x="1325351" y="3439746"/>
                </a:lnTo>
                <a:lnTo>
                  <a:pt x="1325351" y="3427417"/>
                </a:lnTo>
                <a:cubicBezTo>
                  <a:pt x="1304803" y="3419198"/>
                  <a:pt x="1290419" y="3416116"/>
                  <a:pt x="1282200" y="3418170"/>
                </a:cubicBezTo>
                <a:cubicBezTo>
                  <a:pt x="1273981" y="3420225"/>
                  <a:pt x="1263706" y="3410979"/>
                  <a:pt x="1251378" y="3390431"/>
                </a:cubicBezTo>
                <a:lnTo>
                  <a:pt x="1239049" y="3390431"/>
                </a:lnTo>
                <a:lnTo>
                  <a:pt x="1239049" y="3347280"/>
                </a:lnTo>
                <a:lnTo>
                  <a:pt x="1226720" y="3347280"/>
                </a:lnTo>
                <a:cubicBezTo>
                  <a:pt x="1218501" y="3326732"/>
                  <a:pt x="1207199" y="3313376"/>
                  <a:pt x="1192816" y="3307211"/>
                </a:cubicBezTo>
                <a:cubicBezTo>
                  <a:pt x="1178432" y="3301046"/>
                  <a:pt x="1163021" y="3295910"/>
                  <a:pt x="1146582" y="3291800"/>
                </a:cubicBezTo>
                <a:cubicBezTo>
                  <a:pt x="1130144" y="3287691"/>
                  <a:pt x="1115760" y="3284608"/>
                  <a:pt x="1103432" y="3282553"/>
                </a:cubicBezTo>
                <a:cubicBezTo>
                  <a:pt x="1091102" y="3280499"/>
                  <a:pt x="1082883" y="3273306"/>
                  <a:pt x="1078774" y="3260978"/>
                </a:cubicBezTo>
                <a:lnTo>
                  <a:pt x="1078774" y="3242485"/>
                </a:lnTo>
                <a:cubicBezTo>
                  <a:pt x="1074664" y="3238375"/>
                  <a:pt x="1072609" y="3230156"/>
                  <a:pt x="1072609" y="3217827"/>
                </a:cubicBezTo>
                <a:cubicBezTo>
                  <a:pt x="1072609" y="3209607"/>
                  <a:pt x="1074664" y="3200362"/>
                  <a:pt x="1078774" y="3190088"/>
                </a:cubicBezTo>
                <a:cubicBezTo>
                  <a:pt x="1082883" y="3179813"/>
                  <a:pt x="1084938" y="3166457"/>
                  <a:pt x="1084938" y="3150018"/>
                </a:cubicBezTo>
                <a:cubicBezTo>
                  <a:pt x="1084938" y="3121251"/>
                  <a:pt x="1076719" y="3100704"/>
                  <a:pt x="1060281" y="3088374"/>
                </a:cubicBezTo>
                <a:cubicBezTo>
                  <a:pt x="1043843" y="3076045"/>
                  <a:pt x="1025348" y="3065771"/>
                  <a:pt x="1004801" y="3057552"/>
                </a:cubicBezTo>
                <a:cubicBezTo>
                  <a:pt x="984252" y="3049333"/>
                  <a:pt x="964732" y="3041113"/>
                  <a:pt x="946239" y="3032894"/>
                </a:cubicBezTo>
                <a:cubicBezTo>
                  <a:pt x="927745" y="3024675"/>
                  <a:pt x="916442" y="3012346"/>
                  <a:pt x="912334" y="2995908"/>
                </a:cubicBezTo>
                <a:cubicBezTo>
                  <a:pt x="924664" y="2983579"/>
                  <a:pt x="929800" y="2974332"/>
                  <a:pt x="927745" y="2968169"/>
                </a:cubicBezTo>
                <a:cubicBezTo>
                  <a:pt x="925690" y="2962004"/>
                  <a:pt x="928773" y="2954812"/>
                  <a:pt x="936992" y="2946593"/>
                </a:cubicBezTo>
                <a:lnTo>
                  <a:pt x="949321" y="2946593"/>
                </a:lnTo>
                <a:cubicBezTo>
                  <a:pt x="957540" y="2934265"/>
                  <a:pt x="964732" y="2923990"/>
                  <a:pt x="970896" y="2915770"/>
                </a:cubicBezTo>
                <a:cubicBezTo>
                  <a:pt x="977061" y="2907551"/>
                  <a:pt x="980143" y="2891113"/>
                  <a:pt x="980143" y="2866454"/>
                </a:cubicBezTo>
                <a:cubicBezTo>
                  <a:pt x="963704" y="2850016"/>
                  <a:pt x="950349" y="2839742"/>
                  <a:pt x="940074" y="2835633"/>
                </a:cubicBezTo>
                <a:cubicBezTo>
                  <a:pt x="929800" y="2831523"/>
                  <a:pt x="920553" y="2827414"/>
                  <a:pt x="912334" y="2823304"/>
                </a:cubicBezTo>
                <a:cubicBezTo>
                  <a:pt x="904115" y="2819195"/>
                  <a:pt x="897951" y="2813030"/>
                  <a:pt x="893841" y="2804810"/>
                </a:cubicBezTo>
                <a:cubicBezTo>
                  <a:pt x="889731" y="2796591"/>
                  <a:pt x="887677" y="2782208"/>
                  <a:pt x="887677" y="2761660"/>
                </a:cubicBezTo>
                <a:cubicBezTo>
                  <a:pt x="920553" y="2741111"/>
                  <a:pt x="943157" y="2730837"/>
                  <a:pt x="955485" y="2730837"/>
                </a:cubicBezTo>
                <a:cubicBezTo>
                  <a:pt x="967814" y="2730837"/>
                  <a:pt x="976032" y="2712344"/>
                  <a:pt x="980143" y="2675358"/>
                </a:cubicBezTo>
                <a:lnTo>
                  <a:pt x="992472" y="2675358"/>
                </a:lnTo>
                <a:lnTo>
                  <a:pt x="992472" y="2663029"/>
                </a:lnTo>
                <a:lnTo>
                  <a:pt x="980143" y="2663029"/>
                </a:lnTo>
                <a:cubicBezTo>
                  <a:pt x="980143" y="2638372"/>
                  <a:pt x="972951" y="2613713"/>
                  <a:pt x="958568" y="2589056"/>
                </a:cubicBezTo>
                <a:cubicBezTo>
                  <a:pt x="944183" y="2564399"/>
                  <a:pt x="932883" y="2541795"/>
                  <a:pt x="924664" y="2521248"/>
                </a:cubicBezTo>
                <a:lnTo>
                  <a:pt x="961648" y="2502754"/>
                </a:lnTo>
                <a:lnTo>
                  <a:pt x="961648" y="2490425"/>
                </a:lnTo>
                <a:lnTo>
                  <a:pt x="980143" y="2490425"/>
                </a:lnTo>
                <a:cubicBezTo>
                  <a:pt x="1000691" y="2478096"/>
                  <a:pt x="1014048" y="2465768"/>
                  <a:pt x="1020212" y="2453439"/>
                </a:cubicBezTo>
                <a:cubicBezTo>
                  <a:pt x="1026375" y="2441109"/>
                  <a:pt x="1029458" y="2418507"/>
                  <a:pt x="1029458" y="2385630"/>
                </a:cubicBezTo>
                <a:cubicBezTo>
                  <a:pt x="1004801" y="2369191"/>
                  <a:pt x="988363" y="2336315"/>
                  <a:pt x="980143" y="2286999"/>
                </a:cubicBezTo>
                <a:cubicBezTo>
                  <a:pt x="996582" y="2282890"/>
                  <a:pt x="1008910" y="2276726"/>
                  <a:pt x="1017129" y="2268505"/>
                </a:cubicBezTo>
                <a:cubicBezTo>
                  <a:pt x="1033568" y="2272615"/>
                  <a:pt x="1047952" y="2274671"/>
                  <a:pt x="1060281" y="2274671"/>
                </a:cubicBezTo>
                <a:cubicBezTo>
                  <a:pt x="1072609" y="2274671"/>
                  <a:pt x="1089048" y="2276726"/>
                  <a:pt x="1109595" y="2280835"/>
                </a:cubicBezTo>
                <a:cubicBezTo>
                  <a:pt x="1121926" y="2260286"/>
                  <a:pt x="1132199" y="2246931"/>
                  <a:pt x="1140419" y="2240766"/>
                </a:cubicBezTo>
                <a:cubicBezTo>
                  <a:pt x="1148637" y="2234601"/>
                  <a:pt x="1154800" y="2219191"/>
                  <a:pt x="1158911" y="2194533"/>
                </a:cubicBezTo>
                <a:cubicBezTo>
                  <a:pt x="1150692" y="2186314"/>
                  <a:pt x="1144527" y="2179121"/>
                  <a:pt x="1140419" y="2172957"/>
                </a:cubicBezTo>
                <a:cubicBezTo>
                  <a:pt x="1136308" y="2166793"/>
                  <a:pt x="1130144" y="2159602"/>
                  <a:pt x="1121926" y="2151381"/>
                </a:cubicBezTo>
                <a:cubicBezTo>
                  <a:pt x="1146582" y="2143162"/>
                  <a:pt x="1157884" y="2135970"/>
                  <a:pt x="1155829" y="2129806"/>
                </a:cubicBezTo>
                <a:cubicBezTo>
                  <a:pt x="1153774" y="2123643"/>
                  <a:pt x="1163021" y="2114396"/>
                  <a:pt x="1183569" y="2102066"/>
                </a:cubicBezTo>
                <a:lnTo>
                  <a:pt x="1183569" y="2089737"/>
                </a:lnTo>
                <a:lnTo>
                  <a:pt x="1288364" y="2089737"/>
                </a:lnTo>
                <a:lnTo>
                  <a:pt x="1288364" y="2077409"/>
                </a:lnTo>
                <a:cubicBezTo>
                  <a:pt x="1313022" y="2077409"/>
                  <a:pt x="1342816" y="2068162"/>
                  <a:pt x="1377749" y="2049669"/>
                </a:cubicBezTo>
                <a:cubicBezTo>
                  <a:pt x="1412680" y="2031176"/>
                  <a:pt x="1452749" y="2021929"/>
                  <a:pt x="1497954" y="2021929"/>
                </a:cubicBezTo>
                <a:lnTo>
                  <a:pt x="1497954" y="2009600"/>
                </a:lnTo>
                <a:lnTo>
                  <a:pt x="1547271" y="2009600"/>
                </a:lnTo>
                <a:lnTo>
                  <a:pt x="1547271" y="1997272"/>
                </a:lnTo>
                <a:lnTo>
                  <a:pt x="1652064" y="1997272"/>
                </a:lnTo>
                <a:lnTo>
                  <a:pt x="1652064" y="1984942"/>
                </a:lnTo>
                <a:lnTo>
                  <a:pt x="1676722" y="1997272"/>
                </a:lnTo>
                <a:lnTo>
                  <a:pt x="1676722" y="1984942"/>
                </a:lnTo>
                <a:lnTo>
                  <a:pt x="1756860" y="1984942"/>
                </a:lnTo>
                <a:lnTo>
                  <a:pt x="1756860" y="1972614"/>
                </a:lnTo>
                <a:lnTo>
                  <a:pt x="1806174" y="1960285"/>
                </a:lnTo>
                <a:cubicBezTo>
                  <a:pt x="1806174" y="1952066"/>
                  <a:pt x="1807202" y="1942819"/>
                  <a:pt x="1809257" y="1932545"/>
                </a:cubicBezTo>
                <a:cubicBezTo>
                  <a:pt x="1811312" y="1922271"/>
                  <a:pt x="1812340" y="1913024"/>
                  <a:pt x="1812340" y="1904805"/>
                </a:cubicBezTo>
                <a:lnTo>
                  <a:pt x="1806174" y="1867818"/>
                </a:lnTo>
                <a:lnTo>
                  <a:pt x="1793846" y="1867818"/>
                </a:lnTo>
                <a:cubicBezTo>
                  <a:pt x="1781517" y="1859599"/>
                  <a:pt x="1760969" y="1855489"/>
                  <a:pt x="1732201" y="1855489"/>
                </a:cubicBezTo>
                <a:cubicBezTo>
                  <a:pt x="1703435" y="1855489"/>
                  <a:pt x="1689050" y="1843161"/>
                  <a:pt x="1689050" y="1818502"/>
                </a:cubicBezTo>
                <a:lnTo>
                  <a:pt x="1652064" y="1818502"/>
                </a:lnTo>
                <a:cubicBezTo>
                  <a:pt x="1615077" y="1781518"/>
                  <a:pt x="1563707" y="1763025"/>
                  <a:pt x="1497954" y="1763025"/>
                </a:cubicBezTo>
                <a:cubicBezTo>
                  <a:pt x="1510284" y="1775354"/>
                  <a:pt x="1516448" y="1785628"/>
                  <a:pt x="1516448" y="1793847"/>
                </a:cubicBezTo>
                <a:cubicBezTo>
                  <a:pt x="1516448" y="1797957"/>
                  <a:pt x="1515420" y="1800011"/>
                  <a:pt x="1513366" y="1800011"/>
                </a:cubicBezTo>
                <a:cubicBezTo>
                  <a:pt x="1511311" y="1800011"/>
                  <a:pt x="1510284" y="1802066"/>
                  <a:pt x="1510284" y="1806175"/>
                </a:cubicBezTo>
                <a:lnTo>
                  <a:pt x="1497954" y="1806175"/>
                </a:lnTo>
                <a:lnTo>
                  <a:pt x="1497954" y="1787683"/>
                </a:lnTo>
                <a:lnTo>
                  <a:pt x="1485626" y="1787683"/>
                </a:lnTo>
                <a:lnTo>
                  <a:pt x="1485626" y="1750696"/>
                </a:lnTo>
                <a:cubicBezTo>
                  <a:pt x="1473298" y="1746586"/>
                  <a:pt x="1461995" y="1744532"/>
                  <a:pt x="1451721" y="1744532"/>
                </a:cubicBezTo>
                <a:cubicBezTo>
                  <a:pt x="1441448" y="1744532"/>
                  <a:pt x="1430146" y="1742477"/>
                  <a:pt x="1417817" y="1738367"/>
                </a:cubicBezTo>
                <a:lnTo>
                  <a:pt x="1417817" y="1726038"/>
                </a:lnTo>
                <a:lnTo>
                  <a:pt x="1343844" y="1726038"/>
                </a:lnTo>
                <a:lnTo>
                  <a:pt x="1343844" y="1713710"/>
                </a:lnTo>
                <a:cubicBezTo>
                  <a:pt x="1331514" y="1713710"/>
                  <a:pt x="1308912" y="1709600"/>
                  <a:pt x="1276036" y="1701381"/>
                </a:cubicBezTo>
                <a:lnTo>
                  <a:pt x="1276036" y="1689052"/>
                </a:lnTo>
                <a:lnTo>
                  <a:pt x="1263706" y="1689052"/>
                </a:lnTo>
                <a:lnTo>
                  <a:pt x="1263706" y="1701381"/>
                </a:lnTo>
                <a:cubicBezTo>
                  <a:pt x="1230830" y="1701381"/>
                  <a:pt x="1212337" y="1697272"/>
                  <a:pt x="1208226" y="1689052"/>
                </a:cubicBezTo>
                <a:lnTo>
                  <a:pt x="1208226" y="1658230"/>
                </a:lnTo>
                <a:cubicBezTo>
                  <a:pt x="1232885" y="1658230"/>
                  <a:pt x="1251378" y="1662339"/>
                  <a:pt x="1263706" y="1670558"/>
                </a:cubicBezTo>
                <a:lnTo>
                  <a:pt x="1263706" y="1676723"/>
                </a:lnTo>
                <a:cubicBezTo>
                  <a:pt x="1304803" y="1684943"/>
                  <a:pt x="1335624" y="1689052"/>
                  <a:pt x="1356173" y="1689052"/>
                </a:cubicBezTo>
                <a:lnTo>
                  <a:pt x="1356173" y="1701381"/>
                </a:lnTo>
                <a:lnTo>
                  <a:pt x="1417817" y="1701381"/>
                </a:lnTo>
                <a:lnTo>
                  <a:pt x="1417817" y="1713710"/>
                </a:lnTo>
                <a:lnTo>
                  <a:pt x="1448639" y="1713710"/>
                </a:lnTo>
                <a:lnTo>
                  <a:pt x="1448639" y="1726038"/>
                </a:lnTo>
                <a:lnTo>
                  <a:pt x="1522613" y="1726038"/>
                </a:lnTo>
                <a:lnTo>
                  <a:pt x="1522613" y="1738367"/>
                </a:lnTo>
                <a:cubicBezTo>
                  <a:pt x="1547271" y="1742477"/>
                  <a:pt x="1570899" y="1744532"/>
                  <a:pt x="1593502" y="1744532"/>
                </a:cubicBezTo>
                <a:cubicBezTo>
                  <a:pt x="1616105" y="1744532"/>
                  <a:pt x="1639736" y="1746586"/>
                  <a:pt x="1664393" y="1750696"/>
                </a:cubicBezTo>
                <a:lnTo>
                  <a:pt x="1664393" y="1738367"/>
                </a:lnTo>
                <a:lnTo>
                  <a:pt x="1695215" y="1738367"/>
                </a:lnTo>
                <a:lnTo>
                  <a:pt x="1707544" y="1713710"/>
                </a:lnTo>
                <a:lnTo>
                  <a:pt x="1744530" y="1713710"/>
                </a:lnTo>
                <a:cubicBezTo>
                  <a:pt x="1765079" y="1693162"/>
                  <a:pt x="1779462" y="1675696"/>
                  <a:pt x="1787681" y="1661313"/>
                </a:cubicBezTo>
                <a:cubicBezTo>
                  <a:pt x="1795900" y="1646928"/>
                  <a:pt x="1802065" y="1621243"/>
                  <a:pt x="1806174" y="1584257"/>
                </a:cubicBezTo>
                <a:cubicBezTo>
                  <a:pt x="1785626" y="1576038"/>
                  <a:pt x="1775353" y="1551380"/>
                  <a:pt x="1775353" y="1510284"/>
                </a:cubicBezTo>
                <a:cubicBezTo>
                  <a:pt x="1775353" y="1497955"/>
                  <a:pt x="1777407" y="1487681"/>
                  <a:pt x="1781517" y="1479462"/>
                </a:cubicBezTo>
                <a:lnTo>
                  <a:pt x="1793846" y="1479462"/>
                </a:lnTo>
                <a:cubicBezTo>
                  <a:pt x="1785626" y="1463023"/>
                  <a:pt x="1781517" y="1450695"/>
                  <a:pt x="1781517" y="1442475"/>
                </a:cubicBezTo>
                <a:lnTo>
                  <a:pt x="1756860" y="1442475"/>
                </a:lnTo>
                <a:lnTo>
                  <a:pt x="1756860" y="1411653"/>
                </a:lnTo>
                <a:cubicBezTo>
                  <a:pt x="1797955" y="1419872"/>
                  <a:pt x="1832887" y="1428091"/>
                  <a:pt x="1861654" y="1436310"/>
                </a:cubicBezTo>
                <a:lnTo>
                  <a:pt x="1873983" y="1442475"/>
                </a:lnTo>
                <a:cubicBezTo>
                  <a:pt x="1882203" y="1442475"/>
                  <a:pt x="1886312" y="1439393"/>
                  <a:pt x="1886312" y="1433229"/>
                </a:cubicBezTo>
                <a:cubicBezTo>
                  <a:pt x="1886312" y="1427064"/>
                  <a:pt x="1890422" y="1423982"/>
                  <a:pt x="1898641" y="1423982"/>
                </a:cubicBezTo>
                <a:cubicBezTo>
                  <a:pt x="1910970" y="1423982"/>
                  <a:pt x="1925353" y="1428091"/>
                  <a:pt x="1941792" y="1436310"/>
                </a:cubicBezTo>
                <a:lnTo>
                  <a:pt x="1941792" y="1423982"/>
                </a:lnTo>
                <a:lnTo>
                  <a:pt x="1954121" y="1423982"/>
                </a:lnTo>
                <a:cubicBezTo>
                  <a:pt x="1962340" y="1403434"/>
                  <a:pt x="1966449" y="1390077"/>
                  <a:pt x="1966449" y="1383913"/>
                </a:cubicBezTo>
                <a:cubicBezTo>
                  <a:pt x="1966449" y="1377749"/>
                  <a:pt x="1974669" y="1366447"/>
                  <a:pt x="1991107" y="1350009"/>
                </a:cubicBezTo>
                <a:lnTo>
                  <a:pt x="1991107" y="1325351"/>
                </a:lnTo>
                <a:cubicBezTo>
                  <a:pt x="2011655" y="1317132"/>
                  <a:pt x="2022956" y="1308912"/>
                  <a:pt x="2025011" y="1300692"/>
                </a:cubicBezTo>
                <a:cubicBezTo>
                  <a:pt x="2027066" y="1292473"/>
                  <a:pt x="2032203" y="1278091"/>
                  <a:pt x="2040422" y="1257541"/>
                </a:cubicBezTo>
                <a:lnTo>
                  <a:pt x="2052751" y="1257541"/>
                </a:lnTo>
                <a:lnTo>
                  <a:pt x="2058915" y="1195898"/>
                </a:lnTo>
                <a:lnTo>
                  <a:pt x="2071245" y="1195898"/>
                </a:lnTo>
                <a:lnTo>
                  <a:pt x="2071245" y="1152747"/>
                </a:lnTo>
                <a:lnTo>
                  <a:pt x="2083574" y="1152747"/>
                </a:lnTo>
                <a:lnTo>
                  <a:pt x="2083574" y="1128089"/>
                </a:lnTo>
                <a:lnTo>
                  <a:pt x="2095902" y="1128089"/>
                </a:lnTo>
                <a:lnTo>
                  <a:pt x="2095902" y="1103432"/>
                </a:lnTo>
                <a:cubicBezTo>
                  <a:pt x="2104121" y="1103432"/>
                  <a:pt x="2112340" y="1099323"/>
                  <a:pt x="2120560" y="1091104"/>
                </a:cubicBezTo>
                <a:lnTo>
                  <a:pt x="2120560" y="1072609"/>
                </a:lnTo>
                <a:cubicBezTo>
                  <a:pt x="2132889" y="1060281"/>
                  <a:pt x="2146246" y="1048979"/>
                  <a:pt x="2160629" y="1038705"/>
                </a:cubicBezTo>
                <a:cubicBezTo>
                  <a:pt x="2175012" y="1028431"/>
                  <a:pt x="2188369" y="1019184"/>
                  <a:pt x="2200698" y="1010964"/>
                </a:cubicBezTo>
                <a:lnTo>
                  <a:pt x="2225355" y="1010964"/>
                </a:lnTo>
                <a:lnTo>
                  <a:pt x="2225355" y="998637"/>
                </a:lnTo>
                <a:lnTo>
                  <a:pt x="2250013" y="998637"/>
                </a:lnTo>
                <a:lnTo>
                  <a:pt x="2250013" y="986308"/>
                </a:lnTo>
                <a:lnTo>
                  <a:pt x="2274670" y="986308"/>
                </a:lnTo>
                <a:cubicBezTo>
                  <a:pt x="2274670" y="973979"/>
                  <a:pt x="2278780" y="963705"/>
                  <a:pt x="2286999" y="955486"/>
                </a:cubicBezTo>
                <a:cubicBezTo>
                  <a:pt x="2291109" y="955486"/>
                  <a:pt x="2294191" y="957540"/>
                  <a:pt x="2296246" y="961650"/>
                </a:cubicBezTo>
                <a:cubicBezTo>
                  <a:pt x="2298301" y="965759"/>
                  <a:pt x="2303438" y="967814"/>
                  <a:pt x="2311657" y="967814"/>
                </a:cubicBezTo>
                <a:cubicBezTo>
                  <a:pt x="2319876" y="967814"/>
                  <a:pt x="2326041" y="965759"/>
                  <a:pt x="2330150" y="961650"/>
                </a:cubicBezTo>
                <a:lnTo>
                  <a:pt x="2330150" y="955486"/>
                </a:lnTo>
                <a:cubicBezTo>
                  <a:pt x="2358918" y="947266"/>
                  <a:pt x="2379466" y="935965"/>
                  <a:pt x="2391794" y="921581"/>
                </a:cubicBezTo>
                <a:cubicBezTo>
                  <a:pt x="2404123" y="907198"/>
                  <a:pt x="2414398" y="893841"/>
                  <a:pt x="2422617" y="881513"/>
                </a:cubicBezTo>
                <a:cubicBezTo>
                  <a:pt x="2430836" y="869184"/>
                  <a:pt x="2440082" y="856856"/>
                  <a:pt x="2450357" y="844526"/>
                </a:cubicBezTo>
                <a:cubicBezTo>
                  <a:pt x="2460631" y="832197"/>
                  <a:pt x="2480152" y="821924"/>
                  <a:pt x="2508919" y="813705"/>
                </a:cubicBezTo>
                <a:lnTo>
                  <a:pt x="2508919" y="801376"/>
                </a:lnTo>
                <a:lnTo>
                  <a:pt x="2613714" y="801376"/>
                </a:lnTo>
                <a:cubicBezTo>
                  <a:pt x="2613714" y="805485"/>
                  <a:pt x="2615769" y="811649"/>
                  <a:pt x="2619878" y="819869"/>
                </a:cubicBezTo>
                <a:cubicBezTo>
                  <a:pt x="2623988" y="828088"/>
                  <a:pt x="2632207" y="832197"/>
                  <a:pt x="2644536" y="832197"/>
                </a:cubicBezTo>
                <a:cubicBezTo>
                  <a:pt x="2660975" y="832197"/>
                  <a:pt x="2678440" y="828088"/>
                  <a:pt x="2696934" y="819869"/>
                </a:cubicBezTo>
                <a:cubicBezTo>
                  <a:pt x="2715427" y="811649"/>
                  <a:pt x="2730838" y="805485"/>
                  <a:pt x="2743167" y="801376"/>
                </a:cubicBezTo>
                <a:lnTo>
                  <a:pt x="2743167" y="764389"/>
                </a:lnTo>
                <a:lnTo>
                  <a:pt x="2755496" y="764389"/>
                </a:lnTo>
                <a:cubicBezTo>
                  <a:pt x="2743167" y="752060"/>
                  <a:pt x="2737002" y="733567"/>
                  <a:pt x="2737002" y="708910"/>
                </a:cubicBezTo>
                <a:cubicBezTo>
                  <a:pt x="2737002" y="696580"/>
                  <a:pt x="2739057" y="688361"/>
                  <a:pt x="2743167" y="684251"/>
                </a:cubicBezTo>
                <a:lnTo>
                  <a:pt x="2755496" y="684251"/>
                </a:lnTo>
                <a:cubicBezTo>
                  <a:pt x="2763715" y="655484"/>
                  <a:pt x="2775016" y="638018"/>
                  <a:pt x="2789400" y="631853"/>
                </a:cubicBezTo>
                <a:cubicBezTo>
                  <a:pt x="2803784" y="625689"/>
                  <a:pt x="2827414" y="622607"/>
                  <a:pt x="2860291" y="622607"/>
                </a:cubicBezTo>
                <a:cubicBezTo>
                  <a:pt x="2868510" y="630826"/>
                  <a:pt x="2874675" y="639045"/>
                  <a:pt x="2878785" y="647265"/>
                </a:cubicBezTo>
                <a:cubicBezTo>
                  <a:pt x="2882894" y="655484"/>
                  <a:pt x="2889058" y="663703"/>
                  <a:pt x="2897278" y="671922"/>
                </a:cubicBezTo>
                <a:lnTo>
                  <a:pt x="2903442" y="671922"/>
                </a:lnTo>
                <a:cubicBezTo>
                  <a:pt x="2919880" y="692471"/>
                  <a:pt x="2928099" y="706853"/>
                  <a:pt x="2928099" y="715073"/>
                </a:cubicBezTo>
                <a:cubicBezTo>
                  <a:pt x="2928099" y="723292"/>
                  <a:pt x="2942484" y="727401"/>
                  <a:pt x="2971250" y="727401"/>
                </a:cubicBezTo>
                <a:cubicBezTo>
                  <a:pt x="2983579" y="727401"/>
                  <a:pt x="2995909" y="720210"/>
                  <a:pt x="3008237" y="705827"/>
                </a:cubicBezTo>
                <a:cubicBezTo>
                  <a:pt x="3020566" y="691443"/>
                  <a:pt x="3026730" y="659593"/>
                  <a:pt x="3026730" y="610278"/>
                </a:cubicBezTo>
                <a:cubicBezTo>
                  <a:pt x="3026730" y="602059"/>
                  <a:pt x="3025703" y="595894"/>
                  <a:pt x="3023649" y="591785"/>
                </a:cubicBezTo>
                <a:cubicBezTo>
                  <a:pt x="3021594" y="587675"/>
                  <a:pt x="3020566" y="583566"/>
                  <a:pt x="3020566" y="579456"/>
                </a:cubicBezTo>
                <a:lnTo>
                  <a:pt x="3014402" y="579456"/>
                </a:lnTo>
                <a:cubicBezTo>
                  <a:pt x="3006183" y="554798"/>
                  <a:pt x="3002073" y="538360"/>
                  <a:pt x="3002073" y="530140"/>
                </a:cubicBezTo>
                <a:lnTo>
                  <a:pt x="2952757" y="493154"/>
                </a:lnTo>
                <a:cubicBezTo>
                  <a:pt x="2944538" y="484934"/>
                  <a:pt x="2939401" y="468496"/>
                  <a:pt x="2937346" y="443839"/>
                </a:cubicBezTo>
                <a:cubicBezTo>
                  <a:pt x="2935291" y="419181"/>
                  <a:pt x="2934264" y="390414"/>
                  <a:pt x="2934264" y="357537"/>
                </a:cubicBezTo>
                <a:cubicBezTo>
                  <a:pt x="2934264" y="300002"/>
                  <a:pt x="2953784" y="232193"/>
                  <a:pt x="2992826" y="154111"/>
                </a:cubicBezTo>
                <a:cubicBezTo>
                  <a:pt x="3031868" y="76028"/>
                  <a:pt x="3092484" y="28768"/>
                  <a:pt x="3174677" y="12329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313319" y="2367707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0" name="橢圓 9"/>
          <p:cNvSpPr/>
          <p:nvPr/>
        </p:nvSpPr>
        <p:spPr>
          <a:xfrm>
            <a:off x="478929" y="1872443"/>
            <a:ext cx="834390" cy="83439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901839" y="2289638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88"/>
          <p:cNvSpPr txBox="1"/>
          <p:nvPr/>
        </p:nvSpPr>
        <p:spPr>
          <a:xfrm>
            <a:off x="1313319" y="1824766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1"/>
                </a:solidFill>
              </a:rPr>
              <a:t>Business</a:t>
            </a:r>
            <a:endParaRPr lang="zh-TW" altLang="en-US" sz="2400" b="1" dirty="0">
              <a:solidFill>
                <a:schemeClr val="accent1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313319" y="3842177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4" name="橢圓 13"/>
          <p:cNvSpPr/>
          <p:nvPr/>
        </p:nvSpPr>
        <p:spPr>
          <a:xfrm>
            <a:off x="478929" y="3346913"/>
            <a:ext cx="834390" cy="83439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5" name="直線接點 14"/>
          <p:cNvCxnSpPr/>
          <p:nvPr/>
        </p:nvCxnSpPr>
        <p:spPr>
          <a:xfrm>
            <a:off x="901839" y="3764108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字方塊 88"/>
          <p:cNvSpPr txBox="1"/>
          <p:nvPr/>
        </p:nvSpPr>
        <p:spPr>
          <a:xfrm>
            <a:off x="1313319" y="3299236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2"/>
                </a:solidFill>
              </a:rPr>
              <a:t>Business</a:t>
            </a:r>
            <a:endParaRPr lang="zh-TW" altLang="en-US" sz="2400" b="1" dirty="0">
              <a:solidFill>
                <a:schemeClr val="accent2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313319" y="5316647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8" name="橢圓 17"/>
          <p:cNvSpPr/>
          <p:nvPr/>
        </p:nvSpPr>
        <p:spPr>
          <a:xfrm>
            <a:off x="478929" y="4821383"/>
            <a:ext cx="834390" cy="83439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9" name="直線接點 18"/>
          <p:cNvCxnSpPr/>
          <p:nvPr/>
        </p:nvCxnSpPr>
        <p:spPr>
          <a:xfrm>
            <a:off x="901839" y="5238578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字方塊 88"/>
          <p:cNvSpPr txBox="1"/>
          <p:nvPr/>
        </p:nvSpPr>
        <p:spPr>
          <a:xfrm>
            <a:off x="1313319" y="4773706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3"/>
                </a:solidFill>
              </a:rPr>
              <a:t>Business</a:t>
            </a:r>
            <a:endParaRPr lang="zh-TW" altLang="en-US" sz="2400" b="1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201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8448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099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10419" y="1485722"/>
            <a:ext cx="4454084" cy="4870628"/>
          </a:xfrm>
          <a:custGeom>
            <a:avLst/>
            <a:gdLst>
              <a:gd name="connsiteX0" fmla="*/ 417018 w 4787981"/>
              <a:gd name="connsiteY0" fmla="*/ 3747614 h 5235752"/>
              <a:gd name="connsiteX1" fmla="*/ 457885 w 4787981"/>
              <a:gd name="connsiteY1" fmla="*/ 3775943 h 5235752"/>
              <a:gd name="connsiteX2" fmla="*/ 406204 w 4787981"/>
              <a:gd name="connsiteY2" fmla="*/ 3788698 h 5235752"/>
              <a:gd name="connsiteX3" fmla="*/ 365337 w 4787981"/>
              <a:gd name="connsiteY3" fmla="*/ 3760369 h 5235752"/>
              <a:gd name="connsiteX4" fmla="*/ 417018 w 4787981"/>
              <a:gd name="connsiteY4" fmla="*/ 3747614 h 5235752"/>
              <a:gd name="connsiteX5" fmla="*/ 3678941 w 4787981"/>
              <a:gd name="connsiteY5" fmla="*/ 3705643 h 5235752"/>
              <a:gd name="connsiteX6" fmla="*/ 3687157 w 4787981"/>
              <a:gd name="connsiteY6" fmla="*/ 3707806 h 5235752"/>
              <a:gd name="connsiteX7" fmla="*/ 3713970 w 4787981"/>
              <a:gd name="connsiteY7" fmla="*/ 3706078 h 5235752"/>
              <a:gd name="connsiteX8" fmla="*/ 3729105 w 4787981"/>
              <a:gd name="connsiteY8" fmla="*/ 3732026 h 5235752"/>
              <a:gd name="connsiteX9" fmla="*/ 3755055 w 4787981"/>
              <a:gd name="connsiteY9" fmla="*/ 3716891 h 5235752"/>
              <a:gd name="connsiteX10" fmla="*/ 3770190 w 4787981"/>
              <a:gd name="connsiteY10" fmla="*/ 3742841 h 5235752"/>
              <a:gd name="connsiteX11" fmla="*/ 3876362 w 4787981"/>
              <a:gd name="connsiteY11" fmla="*/ 3740037 h 5235752"/>
              <a:gd name="connsiteX12" fmla="*/ 3958313 w 4787981"/>
              <a:gd name="connsiteY12" fmla="*/ 3779180 h 5235752"/>
              <a:gd name="connsiteX13" fmla="*/ 3973448 w 4787981"/>
              <a:gd name="connsiteY13" fmla="*/ 3805129 h 5235752"/>
              <a:gd name="connsiteX14" fmla="*/ 4043506 w 4787981"/>
              <a:gd name="connsiteY14" fmla="*/ 3847731 h 5235752"/>
              <a:gd name="connsiteX15" fmla="*/ 4101886 w 4787981"/>
              <a:gd name="connsiteY15" fmla="*/ 3918012 h 5235752"/>
              <a:gd name="connsiteX16" fmla="*/ 4106641 w 4787981"/>
              <a:gd name="connsiteY16" fmla="*/ 3950015 h 5235752"/>
              <a:gd name="connsiteX17" fmla="*/ 4117020 w 4787981"/>
              <a:gd name="connsiteY17" fmla="*/ 3943961 h 5235752"/>
              <a:gd name="connsiteX18" fmla="*/ 4153561 w 4787981"/>
              <a:gd name="connsiteY18" fmla="*/ 3988724 h 5235752"/>
              <a:gd name="connsiteX19" fmla="*/ 4190103 w 4787981"/>
              <a:gd name="connsiteY19" fmla="*/ 4033487 h 5235752"/>
              <a:gd name="connsiteX20" fmla="*/ 4174533 w 4787981"/>
              <a:gd name="connsiteY20" fmla="*/ 4042568 h 5235752"/>
              <a:gd name="connsiteX21" fmla="*/ 4253235 w 4787981"/>
              <a:gd name="connsiteY21" fmla="*/ 4177504 h 5235752"/>
              <a:gd name="connsiteX22" fmla="*/ 4242855 w 4787981"/>
              <a:gd name="connsiteY22" fmla="*/ 4183558 h 5235752"/>
              <a:gd name="connsiteX23" fmla="*/ 4257991 w 4787981"/>
              <a:gd name="connsiteY23" fmla="*/ 4209507 h 5235752"/>
              <a:gd name="connsiteX24" fmla="*/ 4249556 w 4787981"/>
              <a:gd name="connsiteY24" fmla="*/ 4224860 h 5235752"/>
              <a:gd name="connsiteX25" fmla="*/ 4241122 w 4787981"/>
              <a:gd name="connsiteY25" fmla="*/ 4240212 h 5235752"/>
              <a:gd name="connsiteX26" fmla="*/ 4256257 w 4787981"/>
              <a:gd name="connsiteY26" fmla="*/ 4266161 h 5235752"/>
              <a:gd name="connsiteX27" fmla="*/ 4236362 w 4787981"/>
              <a:gd name="connsiteY27" fmla="*/ 4291676 h 5235752"/>
              <a:gd name="connsiteX28" fmla="*/ 4257551 w 4787981"/>
              <a:gd name="connsiteY28" fmla="*/ 4328004 h 5235752"/>
              <a:gd name="connsiteX29" fmla="*/ 4247171 w 4787981"/>
              <a:gd name="connsiteY29" fmla="*/ 4334058 h 5235752"/>
              <a:gd name="connsiteX30" fmla="*/ 4246954 w 4787981"/>
              <a:gd name="connsiteY30" fmla="*/ 4351574 h 5235752"/>
              <a:gd name="connsiteX31" fmla="*/ 4246736 w 4787981"/>
              <a:gd name="connsiteY31" fmla="*/ 4369089 h 5235752"/>
              <a:gd name="connsiteX32" fmla="*/ 4225977 w 4787981"/>
              <a:gd name="connsiteY32" fmla="*/ 4381197 h 5235752"/>
              <a:gd name="connsiteX33" fmla="*/ 4209104 w 4787981"/>
              <a:gd name="connsiteY33" fmla="*/ 4495368 h 5235752"/>
              <a:gd name="connsiteX34" fmla="*/ 4184883 w 4787981"/>
              <a:gd name="connsiteY34" fmla="*/ 4537317 h 5235752"/>
              <a:gd name="connsiteX35" fmla="*/ 4163907 w 4787981"/>
              <a:gd name="connsiteY35" fmla="*/ 4566940 h 5235752"/>
              <a:gd name="connsiteX36" fmla="*/ 4157849 w 4787981"/>
              <a:gd name="connsiteY36" fmla="*/ 4598293 h 5235752"/>
              <a:gd name="connsiteX37" fmla="*/ 4184443 w 4787981"/>
              <a:gd name="connsiteY37" fmla="*/ 4655814 h 5235752"/>
              <a:gd name="connsiteX38" fmla="*/ 4272231 w 4787981"/>
              <a:gd name="connsiteY38" fmla="*/ 4722852 h 5235752"/>
              <a:gd name="connsiteX39" fmla="*/ 4299257 w 4787981"/>
              <a:gd name="connsiteY39" fmla="*/ 4787076 h 5235752"/>
              <a:gd name="connsiteX40" fmla="*/ 4312876 w 4787981"/>
              <a:gd name="connsiteY40" fmla="*/ 4852164 h 5235752"/>
              <a:gd name="connsiteX41" fmla="*/ 4334064 w 4787981"/>
              <a:gd name="connsiteY41" fmla="*/ 4888493 h 5235752"/>
              <a:gd name="connsiteX42" fmla="*/ 4325631 w 4787981"/>
              <a:gd name="connsiteY42" fmla="*/ 4903845 h 5235752"/>
              <a:gd name="connsiteX43" fmla="*/ 4317197 w 4787981"/>
              <a:gd name="connsiteY43" fmla="*/ 4919197 h 5235752"/>
              <a:gd name="connsiteX44" fmla="*/ 4329305 w 4787981"/>
              <a:gd name="connsiteY44" fmla="*/ 4939957 h 5235752"/>
              <a:gd name="connsiteX45" fmla="*/ 4318925 w 4787981"/>
              <a:gd name="connsiteY45" fmla="*/ 4946010 h 5235752"/>
              <a:gd name="connsiteX46" fmla="*/ 4323248 w 4787981"/>
              <a:gd name="connsiteY46" fmla="*/ 4971310 h 5235752"/>
              <a:gd name="connsiteX47" fmla="*/ 4327572 w 4787981"/>
              <a:gd name="connsiteY47" fmla="*/ 4996610 h 5235752"/>
              <a:gd name="connsiteX48" fmla="*/ 4306812 w 4787981"/>
              <a:gd name="connsiteY48" fmla="*/ 5008719 h 5235752"/>
              <a:gd name="connsiteX49" fmla="*/ 4318920 w 4787981"/>
              <a:gd name="connsiteY49" fmla="*/ 5029478 h 5235752"/>
              <a:gd name="connsiteX50" fmla="*/ 4258153 w 4787981"/>
              <a:gd name="connsiteY50" fmla="*/ 5110130 h 5235752"/>
              <a:gd name="connsiteX51" fmla="*/ 4175762 w 4787981"/>
              <a:gd name="connsiteY51" fmla="*/ 5189484 h 5235752"/>
              <a:gd name="connsiteX52" fmla="*/ 4120837 w 4787981"/>
              <a:gd name="connsiteY52" fmla="*/ 5214564 h 5235752"/>
              <a:gd name="connsiteX53" fmla="*/ 4114787 w 4787981"/>
              <a:gd name="connsiteY53" fmla="*/ 5204191 h 5235752"/>
              <a:gd name="connsiteX54" fmla="*/ 4099645 w 4787981"/>
              <a:gd name="connsiteY54" fmla="*/ 5219968 h 5235752"/>
              <a:gd name="connsiteX55" fmla="*/ 4084508 w 4787981"/>
              <a:gd name="connsiteY55" fmla="*/ 5235752 h 5235752"/>
              <a:gd name="connsiteX56" fmla="*/ 4078458 w 4787981"/>
              <a:gd name="connsiteY56" fmla="*/ 5225380 h 5235752"/>
              <a:gd name="connsiteX57" fmla="*/ 3984607 w 4787981"/>
              <a:gd name="connsiteY57" fmla="*/ 5231422 h 5235752"/>
              <a:gd name="connsiteX58" fmla="*/ 3902438 w 4787981"/>
              <a:gd name="connsiteY58" fmla="*/ 5209793 h 5235752"/>
              <a:gd name="connsiteX59" fmla="*/ 3886869 w 4787981"/>
              <a:gd name="connsiteY59" fmla="*/ 5218874 h 5235752"/>
              <a:gd name="connsiteX60" fmla="*/ 3871734 w 4787981"/>
              <a:gd name="connsiteY60" fmla="*/ 5192925 h 5235752"/>
              <a:gd name="connsiteX61" fmla="*/ 3861355 w 4787981"/>
              <a:gd name="connsiteY61" fmla="*/ 5198979 h 5235752"/>
              <a:gd name="connsiteX62" fmla="*/ 3846219 w 4787981"/>
              <a:gd name="connsiteY62" fmla="*/ 5173030 h 5235752"/>
              <a:gd name="connsiteX63" fmla="*/ 3830218 w 4787981"/>
              <a:gd name="connsiteY63" fmla="*/ 5175407 h 5235752"/>
              <a:gd name="connsiteX64" fmla="*/ 3814216 w 4787981"/>
              <a:gd name="connsiteY64" fmla="*/ 5177785 h 5235752"/>
              <a:gd name="connsiteX65" fmla="*/ 3799081 w 4787981"/>
              <a:gd name="connsiteY65" fmla="*/ 5151837 h 5235752"/>
              <a:gd name="connsiteX66" fmla="*/ 3788701 w 4787981"/>
              <a:gd name="connsiteY66" fmla="*/ 5157890 h 5235752"/>
              <a:gd name="connsiteX67" fmla="*/ 3685349 w 4787981"/>
              <a:gd name="connsiteY67" fmla="*/ 5016465 h 5235752"/>
              <a:gd name="connsiteX68" fmla="*/ 3700918 w 4787981"/>
              <a:gd name="connsiteY68" fmla="*/ 5007385 h 5235752"/>
              <a:gd name="connsiteX69" fmla="*/ 3679729 w 4787981"/>
              <a:gd name="connsiteY69" fmla="*/ 4971055 h 5235752"/>
              <a:gd name="connsiteX70" fmla="*/ 3690109 w 4787981"/>
              <a:gd name="connsiteY70" fmla="*/ 4965002 h 5235752"/>
              <a:gd name="connsiteX71" fmla="*/ 3664165 w 4787981"/>
              <a:gd name="connsiteY71" fmla="*/ 4896669 h 5235752"/>
              <a:gd name="connsiteX72" fmla="*/ 3679735 w 4787981"/>
              <a:gd name="connsiteY72" fmla="*/ 4887588 h 5235752"/>
              <a:gd name="connsiteX73" fmla="*/ 3672817 w 4787981"/>
              <a:gd name="connsiteY73" fmla="*/ 4863802 h 5235752"/>
              <a:gd name="connsiteX74" fmla="*/ 3665899 w 4787981"/>
              <a:gd name="connsiteY74" fmla="*/ 4840016 h 5235752"/>
              <a:gd name="connsiteX75" fmla="*/ 3691847 w 4787981"/>
              <a:gd name="connsiteY75" fmla="*/ 4824882 h 5235752"/>
              <a:gd name="connsiteX76" fmla="*/ 3674985 w 4787981"/>
              <a:gd name="connsiteY76" fmla="*/ 4772118 h 5235752"/>
              <a:gd name="connsiteX77" fmla="*/ 3664604 w 4787981"/>
              <a:gd name="connsiteY77" fmla="*/ 4778173 h 5235752"/>
              <a:gd name="connsiteX78" fmla="*/ 3630009 w 4787981"/>
              <a:gd name="connsiteY78" fmla="*/ 4742708 h 5235752"/>
              <a:gd name="connsiteX79" fmla="*/ 3614440 w 4787981"/>
              <a:gd name="connsiteY79" fmla="*/ 4751789 h 5235752"/>
              <a:gd name="connsiteX80" fmla="*/ 3602332 w 4787981"/>
              <a:gd name="connsiteY80" fmla="*/ 4731029 h 5235752"/>
              <a:gd name="connsiteX81" fmla="*/ 3514326 w 4787981"/>
              <a:gd name="connsiteY81" fmla="*/ 4681506 h 5235752"/>
              <a:gd name="connsiteX82" fmla="*/ 3432810 w 4787981"/>
              <a:gd name="connsiteY82" fmla="*/ 4607332 h 5235752"/>
              <a:gd name="connsiteX83" fmla="*/ 3338973 w 4787981"/>
              <a:gd name="connsiteY83" fmla="*/ 4446447 h 5235752"/>
              <a:gd name="connsiteX84" fmla="*/ 3349353 w 4787981"/>
              <a:gd name="connsiteY84" fmla="*/ 4440393 h 5235752"/>
              <a:gd name="connsiteX85" fmla="*/ 3328164 w 4787981"/>
              <a:gd name="connsiteY85" fmla="*/ 4404064 h 5235752"/>
              <a:gd name="connsiteX86" fmla="*/ 3343733 w 4787981"/>
              <a:gd name="connsiteY86" fmla="*/ 4394983 h 5235752"/>
              <a:gd name="connsiteX87" fmla="*/ 3311086 w 4787981"/>
              <a:gd name="connsiteY87" fmla="*/ 4327083 h 5235752"/>
              <a:gd name="connsiteX88" fmla="*/ 3319522 w 4787981"/>
              <a:gd name="connsiteY88" fmla="*/ 4269997 h 5235752"/>
              <a:gd name="connsiteX89" fmla="*/ 3304388 w 4787981"/>
              <a:gd name="connsiteY89" fmla="*/ 4244048 h 5235752"/>
              <a:gd name="connsiteX90" fmla="*/ 3324283 w 4787981"/>
              <a:gd name="connsiteY90" fmla="*/ 4218534 h 5235752"/>
              <a:gd name="connsiteX91" fmla="*/ 3309147 w 4787981"/>
              <a:gd name="connsiteY91" fmla="*/ 4192584 h 5235752"/>
              <a:gd name="connsiteX92" fmla="*/ 3319527 w 4787981"/>
              <a:gd name="connsiteY92" fmla="*/ 4186530 h 5235752"/>
              <a:gd name="connsiteX93" fmla="*/ 3304392 w 4787981"/>
              <a:gd name="connsiteY93" fmla="*/ 4160581 h 5235752"/>
              <a:gd name="connsiteX94" fmla="*/ 3324288 w 4787981"/>
              <a:gd name="connsiteY94" fmla="*/ 4135067 h 5235752"/>
              <a:gd name="connsiteX95" fmla="*/ 3309153 w 4787981"/>
              <a:gd name="connsiteY95" fmla="*/ 4109117 h 5235752"/>
              <a:gd name="connsiteX96" fmla="*/ 3321912 w 4787981"/>
              <a:gd name="connsiteY96" fmla="*/ 4077331 h 5235752"/>
              <a:gd name="connsiteX97" fmla="*/ 3339863 w 4787981"/>
              <a:gd name="connsiteY97" fmla="*/ 4042519 h 5235752"/>
              <a:gd name="connsiteX98" fmla="*/ 3330781 w 4787981"/>
              <a:gd name="connsiteY98" fmla="*/ 4026948 h 5235752"/>
              <a:gd name="connsiteX99" fmla="*/ 3351540 w 4787981"/>
              <a:gd name="connsiteY99" fmla="*/ 4014841 h 5235752"/>
              <a:gd name="connsiteX100" fmla="*/ 3353271 w 4787981"/>
              <a:gd name="connsiteY100" fmla="*/ 3999921 h 5235752"/>
              <a:gd name="connsiteX101" fmla="*/ 3355003 w 4787981"/>
              <a:gd name="connsiteY101" fmla="*/ 3985000 h 5235752"/>
              <a:gd name="connsiteX102" fmla="*/ 3380952 w 4787981"/>
              <a:gd name="connsiteY102" fmla="*/ 3969865 h 5235752"/>
              <a:gd name="connsiteX103" fmla="*/ 3376196 w 4787981"/>
              <a:gd name="connsiteY103" fmla="*/ 3937862 h 5235752"/>
              <a:gd name="connsiteX104" fmla="*/ 3402145 w 4787981"/>
              <a:gd name="connsiteY104" fmla="*/ 3922727 h 5235752"/>
              <a:gd name="connsiteX105" fmla="*/ 3393065 w 4787981"/>
              <a:gd name="connsiteY105" fmla="*/ 3907157 h 5235752"/>
              <a:gd name="connsiteX106" fmla="*/ 3444963 w 4787981"/>
              <a:gd name="connsiteY106" fmla="*/ 3876887 h 5235752"/>
              <a:gd name="connsiteX107" fmla="*/ 3471347 w 4787981"/>
              <a:gd name="connsiteY107" fmla="*/ 3826723 h 5235752"/>
              <a:gd name="connsiteX108" fmla="*/ 3519353 w 4787981"/>
              <a:gd name="connsiteY108" fmla="*/ 3777856 h 5235752"/>
              <a:gd name="connsiteX109" fmla="*/ 3548330 w 4787981"/>
              <a:gd name="connsiteY109" fmla="*/ 3767910 h 5235752"/>
              <a:gd name="connsiteX110" fmla="*/ 3554384 w 4787981"/>
              <a:gd name="connsiteY110" fmla="*/ 3778291 h 5235752"/>
              <a:gd name="connsiteX111" fmla="*/ 3595039 w 4787981"/>
              <a:gd name="connsiteY111" fmla="*/ 3740667 h 5235752"/>
              <a:gd name="connsiteX112" fmla="*/ 3601093 w 4787981"/>
              <a:gd name="connsiteY112" fmla="*/ 3751048 h 5235752"/>
              <a:gd name="connsiteX113" fmla="*/ 4785735 w 4787981"/>
              <a:gd name="connsiteY113" fmla="*/ 2037665 h 5235752"/>
              <a:gd name="connsiteX114" fmla="*/ 4782920 w 4787981"/>
              <a:gd name="connsiteY114" fmla="*/ 2098427 h 5235752"/>
              <a:gd name="connsiteX115" fmla="*/ 4768861 w 4787981"/>
              <a:gd name="connsiteY115" fmla="*/ 2151836 h 5235752"/>
              <a:gd name="connsiteX116" fmla="*/ 4652739 w 4787981"/>
              <a:gd name="connsiteY116" fmla="*/ 2209132 h 5235752"/>
              <a:gd name="connsiteX117" fmla="*/ 4552192 w 4787981"/>
              <a:gd name="connsiteY117" fmla="*/ 2173880 h 5235752"/>
              <a:gd name="connsiteX118" fmla="*/ 4567330 w 4787981"/>
              <a:gd name="connsiteY118" fmla="*/ 2158095 h 5235752"/>
              <a:gd name="connsiteX119" fmla="*/ 4582467 w 4787981"/>
              <a:gd name="connsiteY119" fmla="*/ 2142311 h 5235752"/>
              <a:gd name="connsiteX120" fmla="*/ 4629610 w 4787981"/>
              <a:gd name="connsiteY120" fmla="*/ 2080038 h 5235752"/>
              <a:gd name="connsiteX121" fmla="*/ 4715026 w 4787981"/>
              <a:gd name="connsiteY121" fmla="*/ 2047608 h 5235752"/>
              <a:gd name="connsiteX122" fmla="*/ 4785735 w 4787981"/>
              <a:gd name="connsiteY122" fmla="*/ 2037665 h 5235752"/>
              <a:gd name="connsiteX123" fmla="*/ 4150505 w 4787981"/>
              <a:gd name="connsiteY123" fmla="*/ 829300 h 5235752"/>
              <a:gd name="connsiteX124" fmla="*/ 4174075 w 4787981"/>
              <a:gd name="connsiteY124" fmla="*/ 839897 h 5235752"/>
              <a:gd name="connsiteX125" fmla="*/ 4197644 w 4787981"/>
              <a:gd name="connsiteY125" fmla="*/ 850494 h 5235752"/>
              <a:gd name="connsiteX126" fmla="*/ 4223593 w 4787981"/>
              <a:gd name="connsiteY126" fmla="*/ 835360 h 5235752"/>
              <a:gd name="connsiteX127" fmla="*/ 4237864 w 4787981"/>
              <a:gd name="connsiteY127" fmla="*/ 847902 h 5235752"/>
              <a:gd name="connsiteX128" fmla="*/ 4249108 w 4787981"/>
              <a:gd name="connsiteY128" fmla="*/ 855254 h 5235752"/>
              <a:gd name="connsiteX129" fmla="*/ 4264677 w 4787981"/>
              <a:gd name="connsiteY129" fmla="*/ 846173 h 5235752"/>
              <a:gd name="connsiteX130" fmla="*/ 4290192 w 4787981"/>
              <a:gd name="connsiteY130" fmla="*/ 866069 h 5235752"/>
              <a:gd name="connsiteX131" fmla="*/ 4316142 w 4787981"/>
              <a:gd name="connsiteY131" fmla="*/ 850934 h 5235752"/>
              <a:gd name="connsiteX132" fmla="*/ 4322196 w 4787981"/>
              <a:gd name="connsiteY132" fmla="*/ 861313 h 5235752"/>
              <a:gd name="connsiteX133" fmla="*/ 4390524 w 4787981"/>
              <a:gd name="connsiteY133" fmla="*/ 877102 h 5235752"/>
              <a:gd name="connsiteX134" fmla="*/ 4455393 w 4787981"/>
              <a:gd name="connsiteY134" fmla="*/ 922733 h 5235752"/>
              <a:gd name="connsiteX135" fmla="*/ 4470962 w 4787981"/>
              <a:gd name="connsiteY135" fmla="*/ 913652 h 5235752"/>
              <a:gd name="connsiteX136" fmla="*/ 4507286 w 4787981"/>
              <a:gd name="connsiteY136" fmla="*/ 975930 h 5235752"/>
              <a:gd name="connsiteX137" fmla="*/ 4539290 w 4787981"/>
              <a:gd name="connsiteY137" fmla="*/ 971174 h 5235752"/>
              <a:gd name="connsiteX138" fmla="*/ 4560479 w 4787981"/>
              <a:gd name="connsiteY138" fmla="*/ 1007502 h 5235752"/>
              <a:gd name="connsiteX139" fmla="*/ 4570858 w 4787981"/>
              <a:gd name="connsiteY139" fmla="*/ 1001449 h 5235752"/>
              <a:gd name="connsiteX140" fmla="*/ 4585993 w 4787981"/>
              <a:gd name="connsiteY140" fmla="*/ 1027398 h 5235752"/>
              <a:gd name="connsiteX141" fmla="*/ 4596373 w 4787981"/>
              <a:gd name="connsiteY141" fmla="*/ 1021344 h 5235752"/>
              <a:gd name="connsiteX142" fmla="*/ 4669021 w 4787981"/>
              <a:gd name="connsiteY142" fmla="*/ 1145900 h 5235752"/>
              <a:gd name="connsiteX143" fmla="*/ 4663182 w 4787981"/>
              <a:gd name="connsiteY143" fmla="*/ 1159739 h 5235752"/>
              <a:gd name="connsiteX144" fmla="*/ 4657342 w 4787981"/>
              <a:gd name="connsiteY144" fmla="*/ 1173577 h 5235752"/>
              <a:gd name="connsiteX145" fmla="*/ 4687612 w 4787981"/>
              <a:gd name="connsiteY145" fmla="*/ 1225476 h 5235752"/>
              <a:gd name="connsiteX146" fmla="*/ 4672042 w 4787981"/>
              <a:gd name="connsiteY146" fmla="*/ 1234557 h 5235752"/>
              <a:gd name="connsiteX147" fmla="*/ 4688908 w 4787981"/>
              <a:gd name="connsiteY147" fmla="*/ 1245587 h 5235752"/>
              <a:gd name="connsiteX148" fmla="*/ 4714855 w 4787981"/>
              <a:gd name="connsiteY148" fmla="*/ 1272185 h 5235752"/>
              <a:gd name="connsiteX149" fmla="*/ 4699285 w 4787981"/>
              <a:gd name="connsiteY149" fmla="*/ 1281266 h 5235752"/>
              <a:gd name="connsiteX150" fmla="*/ 4714420 w 4787981"/>
              <a:gd name="connsiteY150" fmla="*/ 1307216 h 5235752"/>
              <a:gd name="connsiteX151" fmla="*/ 4703824 w 4787981"/>
              <a:gd name="connsiteY151" fmla="*/ 1330784 h 5235752"/>
              <a:gd name="connsiteX152" fmla="*/ 4693227 w 4787981"/>
              <a:gd name="connsiteY152" fmla="*/ 1354353 h 5235752"/>
              <a:gd name="connsiteX153" fmla="*/ 4699281 w 4787981"/>
              <a:gd name="connsiteY153" fmla="*/ 1364733 h 5235752"/>
              <a:gd name="connsiteX154" fmla="*/ 4671381 w 4787981"/>
              <a:gd name="connsiteY154" fmla="*/ 1454037 h 5235752"/>
              <a:gd name="connsiteX155" fmla="*/ 4667267 w 4787981"/>
              <a:gd name="connsiteY155" fmla="*/ 1536422 h 5235752"/>
              <a:gd name="connsiteX156" fmla="*/ 4585741 w 4787981"/>
              <a:gd name="connsiteY156" fmla="*/ 1629183 h 5235752"/>
              <a:gd name="connsiteX157" fmla="*/ 4491672 w 4787981"/>
              <a:gd name="connsiteY157" fmla="*/ 1736215 h 5235752"/>
              <a:gd name="connsiteX158" fmla="*/ 4376631 w 4787981"/>
              <a:gd name="connsiteY158" fmla="*/ 1789401 h 5235752"/>
              <a:gd name="connsiteX159" fmla="*/ 4370577 w 4787981"/>
              <a:gd name="connsiteY159" fmla="*/ 1779022 h 5235752"/>
              <a:gd name="connsiteX160" fmla="*/ 4340088 w 4787981"/>
              <a:gd name="connsiteY160" fmla="*/ 1786372 h 5235752"/>
              <a:gd name="connsiteX161" fmla="*/ 4309598 w 4787981"/>
              <a:gd name="connsiteY161" fmla="*/ 1793722 h 5235752"/>
              <a:gd name="connsiteX162" fmla="*/ 4303544 w 4787981"/>
              <a:gd name="connsiteY162" fmla="*/ 1783343 h 5235752"/>
              <a:gd name="connsiteX163" fmla="*/ 4204937 w 4787981"/>
              <a:gd name="connsiteY163" fmla="*/ 1840856 h 5235752"/>
              <a:gd name="connsiteX164" fmla="*/ 4050548 w 4787981"/>
              <a:gd name="connsiteY164" fmla="*/ 1784841 h 5235752"/>
              <a:gd name="connsiteX165" fmla="*/ 3945459 w 4787981"/>
              <a:gd name="connsiteY165" fmla="*/ 1741803 h 5235752"/>
              <a:gd name="connsiteX166" fmla="*/ 3938974 w 4787981"/>
              <a:gd name="connsiteY166" fmla="*/ 1724720 h 5235752"/>
              <a:gd name="connsiteX167" fmla="*/ 3932488 w 4787981"/>
              <a:gd name="connsiteY167" fmla="*/ 1707638 h 5235752"/>
              <a:gd name="connsiteX168" fmla="*/ 3920812 w 4787981"/>
              <a:gd name="connsiteY168" fmla="*/ 1693582 h 5235752"/>
              <a:gd name="connsiteX169" fmla="*/ 3909136 w 4787981"/>
              <a:gd name="connsiteY169" fmla="*/ 1679525 h 5235752"/>
              <a:gd name="connsiteX170" fmla="*/ 3893565 w 4787981"/>
              <a:gd name="connsiteY170" fmla="*/ 1688607 h 5235752"/>
              <a:gd name="connsiteX171" fmla="*/ 3852916 w 4787981"/>
              <a:gd name="connsiteY171" fmla="*/ 1642762 h 5235752"/>
              <a:gd name="connsiteX172" fmla="*/ 3842536 w 4787981"/>
              <a:gd name="connsiteY172" fmla="*/ 1648816 h 5235752"/>
              <a:gd name="connsiteX173" fmla="*/ 3821348 w 4787981"/>
              <a:gd name="connsiteY173" fmla="*/ 1612487 h 5235752"/>
              <a:gd name="connsiteX174" fmla="*/ 3805778 w 4787981"/>
              <a:gd name="connsiteY174" fmla="*/ 1621568 h 5235752"/>
              <a:gd name="connsiteX175" fmla="*/ 3779617 w 4787981"/>
              <a:gd name="connsiteY175" fmla="*/ 1570751 h 5235752"/>
              <a:gd name="connsiteX176" fmla="*/ 3769889 w 4787981"/>
              <a:gd name="connsiteY176" fmla="*/ 1524260 h 5235752"/>
              <a:gd name="connsiteX177" fmla="*/ 3780268 w 4787981"/>
              <a:gd name="connsiteY177" fmla="*/ 1518206 h 5235752"/>
              <a:gd name="connsiteX178" fmla="*/ 3739407 w 4787981"/>
              <a:gd name="connsiteY178" fmla="*/ 1406409 h 5235752"/>
              <a:gd name="connsiteX179" fmla="*/ 3724494 w 4787981"/>
              <a:gd name="connsiteY179" fmla="*/ 1279479 h 5235752"/>
              <a:gd name="connsiteX180" fmla="*/ 3763208 w 4787981"/>
              <a:gd name="connsiteY180" fmla="*/ 1149090 h 5235752"/>
              <a:gd name="connsiteX181" fmla="*/ 3880199 w 4787981"/>
              <a:gd name="connsiteY181" fmla="*/ 1021734 h 5235752"/>
              <a:gd name="connsiteX182" fmla="*/ 3865064 w 4787981"/>
              <a:gd name="connsiteY182" fmla="*/ 995785 h 5235752"/>
              <a:gd name="connsiteX183" fmla="*/ 3905719 w 4787981"/>
              <a:gd name="connsiteY183" fmla="*/ 958163 h 5235752"/>
              <a:gd name="connsiteX184" fmla="*/ 3896637 w 4787981"/>
              <a:gd name="connsiteY184" fmla="*/ 942592 h 5235752"/>
              <a:gd name="connsiteX185" fmla="*/ 3961294 w 4787981"/>
              <a:gd name="connsiteY185" fmla="*/ 922271 h 5235752"/>
              <a:gd name="connsiteX186" fmla="*/ 4025949 w 4787981"/>
              <a:gd name="connsiteY186" fmla="*/ 901948 h 5235752"/>
              <a:gd name="connsiteX187" fmla="*/ 1913487 w 4787981"/>
              <a:gd name="connsiteY187" fmla="*/ 495 h 5235752"/>
              <a:gd name="connsiteX188" fmla="*/ 1948841 w 4787981"/>
              <a:gd name="connsiteY188" fmla="*/ 5958 h 5235752"/>
              <a:gd name="connsiteX189" fmla="*/ 2016736 w 4787981"/>
              <a:gd name="connsiteY189" fmla="*/ 56777 h 5235752"/>
              <a:gd name="connsiteX190" fmla="*/ 2047006 w 4787981"/>
              <a:gd name="connsiteY190" fmla="*/ 108676 h 5235752"/>
              <a:gd name="connsiteX191" fmla="*/ 2087658 w 4787981"/>
              <a:gd name="connsiteY191" fmla="*/ 112786 h 5235752"/>
              <a:gd name="connsiteX192" fmla="*/ 2115768 w 4787981"/>
              <a:gd name="connsiteY192" fmla="*/ 131168 h 5235752"/>
              <a:gd name="connsiteX193" fmla="*/ 2126147 w 4787981"/>
              <a:gd name="connsiteY193" fmla="*/ 125115 h 5235752"/>
              <a:gd name="connsiteX194" fmla="*/ 2150363 w 4787981"/>
              <a:gd name="connsiteY194" fmla="*/ 166634 h 5235752"/>
              <a:gd name="connsiteX195" fmla="*/ 2165933 w 4787981"/>
              <a:gd name="connsiteY195" fmla="*/ 157553 h 5235752"/>
              <a:gd name="connsiteX196" fmla="*/ 2207664 w 4787981"/>
              <a:gd name="connsiteY196" fmla="*/ 199288 h 5235752"/>
              <a:gd name="connsiteX197" fmla="*/ 2253720 w 4787981"/>
              <a:gd name="connsiteY197" fmla="*/ 224590 h 5235752"/>
              <a:gd name="connsiteX198" fmla="*/ 2300429 w 4787981"/>
              <a:gd name="connsiteY198" fmla="*/ 197347 h 5235752"/>
              <a:gd name="connsiteX199" fmla="*/ 2337622 w 4787981"/>
              <a:gd name="connsiteY199" fmla="*/ 189565 h 5235752"/>
              <a:gd name="connsiteX200" fmla="*/ 2368329 w 4787981"/>
              <a:gd name="connsiteY200" fmla="*/ 164700 h 5235752"/>
              <a:gd name="connsiteX201" fmla="*/ 2404226 w 4787981"/>
              <a:gd name="connsiteY201" fmla="*/ 136807 h 5235752"/>
              <a:gd name="connsiteX202" fmla="*/ 2470827 w 4787981"/>
              <a:gd name="connsiteY202" fmla="*/ 125783 h 5235752"/>
              <a:gd name="connsiteX203" fmla="*/ 2535695 w 4787981"/>
              <a:gd name="connsiteY203" fmla="*/ 171414 h 5235752"/>
              <a:gd name="connsiteX204" fmla="*/ 2554072 w 4787981"/>
              <a:gd name="connsiteY204" fmla="*/ 226770 h 5235752"/>
              <a:gd name="connsiteX205" fmla="*/ 2572449 w 4787981"/>
              <a:gd name="connsiteY205" fmla="*/ 282128 h 5235752"/>
              <a:gd name="connsiteX206" fmla="*/ 2602504 w 4787981"/>
              <a:gd name="connsiteY206" fmla="*/ 309808 h 5235752"/>
              <a:gd name="connsiteX207" fmla="*/ 2642074 w 4787981"/>
              <a:gd name="connsiteY207" fmla="*/ 318028 h 5235752"/>
              <a:gd name="connsiteX208" fmla="*/ 2663263 w 4787981"/>
              <a:gd name="connsiteY208" fmla="*/ 354357 h 5235752"/>
              <a:gd name="connsiteX209" fmla="*/ 2678833 w 4787981"/>
              <a:gd name="connsiteY209" fmla="*/ 345275 h 5235752"/>
              <a:gd name="connsiteX210" fmla="*/ 2715157 w 4787981"/>
              <a:gd name="connsiteY210" fmla="*/ 407553 h 5235752"/>
              <a:gd name="connsiteX211" fmla="*/ 2790190 w 4787981"/>
              <a:gd name="connsiteY211" fmla="*/ 422911 h 5235752"/>
              <a:gd name="connsiteX212" fmla="*/ 2865223 w 4787981"/>
              <a:gd name="connsiteY212" fmla="*/ 438269 h 5235752"/>
              <a:gd name="connsiteX213" fmla="*/ 2901552 w 4787981"/>
              <a:gd name="connsiteY213" fmla="*/ 417079 h 5235752"/>
              <a:gd name="connsiteX214" fmla="*/ 2907606 w 4787981"/>
              <a:gd name="connsiteY214" fmla="*/ 427459 h 5235752"/>
              <a:gd name="connsiteX215" fmla="*/ 2943935 w 4787981"/>
              <a:gd name="connsiteY215" fmla="*/ 406270 h 5235752"/>
              <a:gd name="connsiteX216" fmla="*/ 2970099 w 4787981"/>
              <a:gd name="connsiteY216" fmla="*/ 415353 h 5235752"/>
              <a:gd name="connsiteX217" fmla="*/ 2991073 w 4787981"/>
              <a:gd name="connsiteY217" fmla="*/ 427464 h 5235752"/>
              <a:gd name="connsiteX218" fmla="*/ 3006643 w 4787981"/>
              <a:gd name="connsiteY218" fmla="*/ 418383 h 5235752"/>
              <a:gd name="connsiteX219" fmla="*/ 3058102 w 4787981"/>
              <a:gd name="connsiteY219" fmla="*/ 506610 h 5235752"/>
              <a:gd name="connsiteX220" fmla="*/ 3081878 w 4787981"/>
              <a:gd name="connsiteY220" fmla="*/ 666626 h 5235752"/>
              <a:gd name="connsiteX221" fmla="*/ 3105447 w 4787981"/>
              <a:gd name="connsiteY221" fmla="*/ 677223 h 5235752"/>
              <a:gd name="connsiteX222" fmla="*/ 3129016 w 4787981"/>
              <a:gd name="connsiteY222" fmla="*/ 687820 h 5235752"/>
              <a:gd name="connsiteX223" fmla="*/ 3139396 w 4787981"/>
              <a:gd name="connsiteY223" fmla="*/ 681766 h 5235752"/>
              <a:gd name="connsiteX224" fmla="*/ 3154531 w 4787981"/>
              <a:gd name="connsiteY224" fmla="*/ 707716 h 5235752"/>
              <a:gd name="connsiteX225" fmla="*/ 3178750 w 4787981"/>
              <a:gd name="connsiteY225" fmla="*/ 707501 h 5235752"/>
              <a:gd name="connsiteX226" fmla="*/ 3202968 w 4787981"/>
              <a:gd name="connsiteY226" fmla="*/ 707286 h 5235752"/>
              <a:gd name="connsiteX227" fmla="*/ 3218103 w 4787981"/>
              <a:gd name="connsiteY227" fmla="*/ 733235 h 5235752"/>
              <a:gd name="connsiteX228" fmla="*/ 3233672 w 4787981"/>
              <a:gd name="connsiteY228" fmla="*/ 724154 h 5235752"/>
              <a:gd name="connsiteX229" fmla="*/ 3300266 w 4787981"/>
              <a:gd name="connsiteY229" fmla="*/ 838330 h 5235752"/>
              <a:gd name="connsiteX230" fmla="*/ 3396705 w 4787981"/>
              <a:gd name="connsiteY230" fmla="*/ 872502 h 5235752"/>
              <a:gd name="connsiteX231" fmla="*/ 3466760 w 4787981"/>
              <a:gd name="connsiteY231" fmla="*/ 956838 h 5235752"/>
              <a:gd name="connsiteX232" fmla="*/ 3456381 w 4787981"/>
              <a:gd name="connsiteY232" fmla="*/ 962892 h 5235752"/>
              <a:gd name="connsiteX233" fmla="*/ 3470432 w 4787981"/>
              <a:gd name="connsiteY233" fmla="*/ 1034683 h 5235752"/>
              <a:gd name="connsiteX234" fmla="*/ 3469780 w 4787981"/>
              <a:gd name="connsiteY234" fmla="*/ 1087229 h 5235752"/>
              <a:gd name="connsiteX235" fmla="*/ 3468696 w 4787981"/>
              <a:gd name="connsiteY235" fmla="*/ 1133071 h 5235752"/>
              <a:gd name="connsiteX236" fmla="*/ 3481451 w 4787981"/>
              <a:gd name="connsiteY236" fmla="*/ 1184751 h 5235752"/>
              <a:gd name="connsiteX237" fmla="*/ 3460692 w 4787981"/>
              <a:gd name="connsiteY237" fmla="*/ 1196859 h 5235752"/>
              <a:gd name="connsiteX238" fmla="*/ 3481231 w 4787981"/>
              <a:gd name="connsiteY238" fmla="*/ 1244000 h 5235752"/>
              <a:gd name="connsiteX239" fmla="*/ 3503933 w 4787981"/>
              <a:gd name="connsiteY239" fmla="*/ 1282924 h 5235752"/>
              <a:gd name="connsiteX240" fmla="*/ 3550206 w 4787981"/>
              <a:gd name="connsiteY240" fmla="*/ 1332445 h 5235752"/>
              <a:gd name="connsiteX241" fmla="*/ 3604047 w 4787981"/>
              <a:gd name="connsiteY241" fmla="*/ 1353207 h 5235752"/>
              <a:gd name="connsiteX242" fmla="*/ 3656375 w 4787981"/>
              <a:gd name="connsiteY242" fmla="*/ 1371373 h 5235752"/>
              <a:gd name="connsiteX243" fmla="*/ 3698106 w 4787981"/>
              <a:gd name="connsiteY243" fmla="*/ 1413109 h 5235752"/>
              <a:gd name="connsiteX244" fmla="*/ 3708915 w 4787981"/>
              <a:gd name="connsiteY244" fmla="*/ 1455493 h 5235752"/>
              <a:gd name="connsiteX245" fmla="*/ 3698536 w 4787981"/>
              <a:gd name="connsiteY245" fmla="*/ 1461547 h 5235752"/>
              <a:gd name="connsiteX246" fmla="*/ 3695072 w 4787981"/>
              <a:gd name="connsiteY246" fmla="*/ 1533121 h 5235752"/>
              <a:gd name="connsiteX247" fmla="*/ 3666524 w 4787981"/>
              <a:gd name="connsiteY247" fmla="*/ 1591502 h 5235752"/>
              <a:gd name="connsiteX248" fmla="*/ 3639491 w 4787981"/>
              <a:gd name="connsiteY248" fmla="*/ 1652480 h 5235752"/>
              <a:gd name="connsiteX249" fmla="*/ 3635379 w 4787981"/>
              <a:gd name="connsiteY249" fmla="*/ 1734865 h 5235752"/>
              <a:gd name="connsiteX250" fmla="*/ 3674947 w 4787981"/>
              <a:gd name="connsiteY250" fmla="*/ 1784818 h 5235752"/>
              <a:gd name="connsiteX251" fmla="*/ 3723596 w 4787981"/>
              <a:gd name="connsiteY251" fmla="*/ 1850340 h 5235752"/>
              <a:gd name="connsiteX252" fmla="*/ 3708026 w 4787981"/>
              <a:gd name="connsiteY252" fmla="*/ 1859421 h 5235752"/>
              <a:gd name="connsiteX253" fmla="*/ 3717972 w 4787981"/>
              <a:gd name="connsiteY253" fmla="*/ 1888398 h 5235752"/>
              <a:gd name="connsiteX254" fmla="*/ 3727916 w 4787981"/>
              <a:gd name="connsiteY254" fmla="*/ 1917374 h 5235752"/>
              <a:gd name="connsiteX255" fmla="*/ 3712347 w 4787981"/>
              <a:gd name="connsiteY255" fmla="*/ 1926455 h 5235752"/>
              <a:gd name="connsiteX256" fmla="*/ 3733536 w 4787981"/>
              <a:gd name="connsiteY256" fmla="*/ 1962784 h 5235752"/>
              <a:gd name="connsiteX257" fmla="*/ 3723156 w 4787981"/>
              <a:gd name="connsiteY257" fmla="*/ 1968838 h 5235752"/>
              <a:gd name="connsiteX258" fmla="*/ 3753643 w 4787981"/>
              <a:gd name="connsiteY258" fmla="*/ 2003221 h 5235752"/>
              <a:gd name="connsiteX259" fmla="*/ 3791049 w 4787981"/>
              <a:gd name="connsiteY259" fmla="*/ 2061391 h 5235752"/>
              <a:gd name="connsiteX260" fmla="*/ 3780669 w 4787981"/>
              <a:gd name="connsiteY260" fmla="*/ 2067445 h 5235752"/>
              <a:gd name="connsiteX261" fmla="*/ 3773094 w 4787981"/>
              <a:gd name="connsiteY261" fmla="*/ 2179671 h 5235752"/>
              <a:gd name="connsiteX262" fmla="*/ 3716218 w 4787981"/>
              <a:gd name="connsiteY262" fmla="*/ 2278920 h 5235752"/>
              <a:gd name="connsiteX263" fmla="*/ 3669510 w 4787981"/>
              <a:gd name="connsiteY263" fmla="*/ 2306163 h 5235752"/>
              <a:gd name="connsiteX264" fmla="*/ 3624747 w 4787981"/>
              <a:gd name="connsiteY264" fmla="*/ 2342704 h 5235752"/>
              <a:gd name="connsiteX265" fmla="*/ 3608525 w 4787981"/>
              <a:gd name="connsiteY265" fmla="*/ 2404331 h 5235752"/>
              <a:gd name="connsiteX266" fmla="*/ 3592956 w 4787981"/>
              <a:gd name="connsiteY266" fmla="*/ 2413411 h 5235752"/>
              <a:gd name="connsiteX267" fmla="*/ 3614144 w 4787981"/>
              <a:gd name="connsiteY267" fmla="*/ 2449740 h 5235752"/>
              <a:gd name="connsiteX268" fmla="*/ 3637923 w 4787981"/>
              <a:gd name="connsiteY268" fmla="*/ 2568023 h 5235752"/>
              <a:gd name="connsiteX269" fmla="*/ 3577371 w 4787981"/>
              <a:gd name="connsiteY269" fmla="*/ 2672893 h 5235752"/>
              <a:gd name="connsiteX270" fmla="*/ 3592506 w 4787981"/>
              <a:gd name="connsiteY270" fmla="*/ 2698842 h 5235752"/>
              <a:gd name="connsiteX271" fmla="*/ 3566556 w 4787981"/>
              <a:gd name="connsiteY271" fmla="*/ 2713977 h 5235752"/>
              <a:gd name="connsiteX272" fmla="*/ 3565253 w 4787981"/>
              <a:gd name="connsiteY272" fmla="*/ 2819069 h 5235752"/>
              <a:gd name="connsiteX273" fmla="*/ 3539304 w 4787981"/>
              <a:gd name="connsiteY273" fmla="*/ 2834203 h 5235752"/>
              <a:gd name="connsiteX274" fmla="*/ 3505567 w 4787981"/>
              <a:gd name="connsiteY274" fmla="*/ 2895612 h 5235752"/>
              <a:gd name="connsiteX275" fmla="*/ 3483075 w 4787981"/>
              <a:gd name="connsiteY275" fmla="*/ 2964374 h 5235752"/>
              <a:gd name="connsiteX276" fmla="*/ 3457126 w 4787981"/>
              <a:gd name="connsiteY276" fmla="*/ 2979509 h 5235752"/>
              <a:gd name="connsiteX277" fmla="*/ 3446311 w 4787981"/>
              <a:gd name="connsiteY277" fmla="*/ 3020593 h 5235752"/>
              <a:gd name="connsiteX278" fmla="*/ 3461446 w 4787981"/>
              <a:gd name="connsiteY278" fmla="*/ 3046542 h 5235752"/>
              <a:gd name="connsiteX279" fmla="*/ 3450849 w 4787981"/>
              <a:gd name="connsiteY279" fmla="*/ 3070111 h 5235752"/>
              <a:gd name="connsiteX280" fmla="*/ 3440252 w 4787981"/>
              <a:gd name="connsiteY280" fmla="*/ 3093681 h 5235752"/>
              <a:gd name="connsiteX281" fmla="*/ 3461441 w 4787981"/>
              <a:gd name="connsiteY281" fmla="*/ 3130009 h 5235752"/>
              <a:gd name="connsiteX282" fmla="*/ 3445871 w 4787981"/>
              <a:gd name="connsiteY282" fmla="*/ 3139090 h 5235752"/>
              <a:gd name="connsiteX283" fmla="*/ 3451926 w 4787981"/>
              <a:gd name="connsiteY283" fmla="*/ 3149471 h 5235752"/>
              <a:gd name="connsiteX284" fmla="*/ 3415814 w 4787981"/>
              <a:gd name="connsiteY284" fmla="*/ 3153144 h 5235752"/>
              <a:gd name="connsiteX285" fmla="*/ 3403489 w 4787981"/>
              <a:gd name="connsiteY285" fmla="*/ 3149899 h 5235752"/>
              <a:gd name="connsiteX286" fmla="*/ 3243903 w 4787981"/>
              <a:gd name="connsiteY286" fmla="*/ 3222113 h 5235752"/>
              <a:gd name="connsiteX287" fmla="*/ 3242169 w 4787981"/>
              <a:gd name="connsiteY287" fmla="*/ 3278767 h 5235752"/>
              <a:gd name="connsiteX288" fmla="*/ 3216650 w 4787981"/>
              <a:gd name="connsiteY288" fmla="*/ 3342338 h 5235752"/>
              <a:gd name="connsiteX289" fmla="*/ 3222704 w 4787981"/>
              <a:gd name="connsiteY289" fmla="*/ 3352718 h 5235752"/>
              <a:gd name="connsiteX290" fmla="*/ 3196754 w 4787981"/>
              <a:gd name="connsiteY290" fmla="*/ 3367853 h 5235752"/>
              <a:gd name="connsiteX291" fmla="*/ 3205835 w 4787981"/>
              <a:gd name="connsiteY291" fmla="*/ 3383423 h 5235752"/>
              <a:gd name="connsiteX292" fmla="*/ 3130800 w 4787981"/>
              <a:gd name="connsiteY292" fmla="*/ 3409799 h 5235752"/>
              <a:gd name="connsiteX293" fmla="*/ 3066144 w 4787981"/>
              <a:gd name="connsiteY293" fmla="*/ 3430121 h 5235752"/>
              <a:gd name="connsiteX294" fmla="*/ 3009920 w 4787981"/>
              <a:gd name="connsiteY294" fmla="*/ 3476825 h 5235752"/>
              <a:gd name="connsiteX295" fmla="*/ 3019001 w 4787981"/>
              <a:gd name="connsiteY295" fmla="*/ 3492395 h 5235752"/>
              <a:gd name="connsiteX296" fmla="*/ 3039760 w 4787981"/>
              <a:gd name="connsiteY296" fmla="*/ 3480287 h 5235752"/>
              <a:gd name="connsiteX297" fmla="*/ 3051868 w 4787981"/>
              <a:gd name="connsiteY297" fmla="*/ 3501046 h 5235752"/>
              <a:gd name="connsiteX298" fmla="*/ 3166904 w 4787981"/>
              <a:gd name="connsiteY298" fmla="*/ 3531325 h 5235752"/>
              <a:gd name="connsiteX299" fmla="*/ 3307449 w 4787981"/>
              <a:gd name="connsiteY299" fmla="*/ 3664968 h 5235752"/>
              <a:gd name="connsiteX300" fmla="*/ 3329502 w 4787981"/>
              <a:gd name="connsiteY300" fmla="*/ 3714704 h 5235752"/>
              <a:gd name="connsiteX301" fmla="*/ 3319123 w 4787981"/>
              <a:gd name="connsiteY301" fmla="*/ 3720758 h 5235752"/>
              <a:gd name="connsiteX302" fmla="*/ 3346366 w 4787981"/>
              <a:gd name="connsiteY302" fmla="*/ 3767467 h 5235752"/>
              <a:gd name="connsiteX303" fmla="*/ 3330796 w 4787981"/>
              <a:gd name="connsiteY303" fmla="*/ 3776547 h 5235752"/>
              <a:gd name="connsiteX304" fmla="*/ 3336201 w 4787981"/>
              <a:gd name="connsiteY304" fmla="*/ 3797738 h 5235752"/>
              <a:gd name="connsiteX305" fmla="*/ 3341606 w 4787981"/>
              <a:gd name="connsiteY305" fmla="*/ 3818930 h 5235752"/>
              <a:gd name="connsiteX306" fmla="*/ 3326036 w 4787981"/>
              <a:gd name="connsiteY306" fmla="*/ 3828012 h 5235752"/>
              <a:gd name="connsiteX307" fmla="*/ 3333601 w 4787981"/>
              <a:gd name="connsiteY307" fmla="*/ 3882719 h 5235752"/>
              <a:gd name="connsiteX308" fmla="*/ 3338356 w 4787981"/>
              <a:gd name="connsiteY308" fmla="*/ 3914723 h 5235752"/>
              <a:gd name="connsiteX309" fmla="*/ 3320838 w 4787981"/>
              <a:gd name="connsiteY309" fmla="*/ 3956239 h 5235752"/>
              <a:gd name="connsiteX310" fmla="*/ 3266775 w 4787981"/>
              <a:gd name="connsiteY310" fmla="*/ 4036459 h 5235752"/>
              <a:gd name="connsiteX311" fmla="*/ 3272829 w 4787981"/>
              <a:gd name="connsiteY311" fmla="*/ 4046839 h 5235752"/>
              <a:gd name="connsiteX312" fmla="*/ 3210551 w 4787981"/>
              <a:gd name="connsiteY312" fmla="*/ 4083163 h 5235752"/>
              <a:gd name="connsiteX313" fmla="*/ 3216605 w 4787981"/>
              <a:gd name="connsiteY313" fmla="*/ 4093542 h 5235752"/>
              <a:gd name="connsiteX314" fmla="*/ 3190655 w 4787981"/>
              <a:gd name="connsiteY314" fmla="*/ 4108677 h 5235752"/>
              <a:gd name="connsiteX315" fmla="*/ 3199736 w 4787981"/>
              <a:gd name="connsiteY315" fmla="*/ 4124248 h 5235752"/>
              <a:gd name="connsiteX316" fmla="*/ 3101130 w 4787981"/>
              <a:gd name="connsiteY316" fmla="*/ 4181760 h 5235752"/>
              <a:gd name="connsiteX317" fmla="*/ 3046207 w 4787981"/>
              <a:gd name="connsiteY317" fmla="*/ 4165107 h 5235752"/>
              <a:gd name="connsiteX318" fmla="*/ 2972687 w 4787981"/>
              <a:gd name="connsiteY318" fmla="*/ 4152344 h 5235752"/>
              <a:gd name="connsiteX319" fmla="*/ 2877976 w 4787981"/>
              <a:gd name="connsiteY319" fmla="*/ 4144986 h 5235752"/>
              <a:gd name="connsiteX320" fmla="*/ 2870623 w 4787981"/>
              <a:gd name="connsiteY320" fmla="*/ 4156230 h 5235752"/>
              <a:gd name="connsiteX321" fmla="*/ 2843378 w 4787981"/>
              <a:gd name="connsiteY321" fmla="*/ 4151255 h 5235752"/>
              <a:gd name="connsiteX322" fmla="*/ 2812026 w 4787981"/>
              <a:gd name="connsiteY322" fmla="*/ 4103465 h 5235752"/>
              <a:gd name="connsiteX323" fmla="*/ 2774621 w 4787981"/>
              <a:gd name="connsiteY323" fmla="*/ 4045296 h 5235752"/>
              <a:gd name="connsiteX324" fmla="*/ 2739593 w 4787981"/>
              <a:gd name="connsiteY324" fmla="*/ 4003127 h 5235752"/>
              <a:gd name="connsiteX325" fmla="*/ 2729214 w 4787981"/>
              <a:gd name="connsiteY325" fmla="*/ 4009181 h 5235752"/>
              <a:gd name="connsiteX326" fmla="*/ 2718405 w 4787981"/>
              <a:gd name="connsiteY326" fmla="*/ 3966799 h 5235752"/>
              <a:gd name="connsiteX327" fmla="*/ 2708025 w 4787981"/>
              <a:gd name="connsiteY327" fmla="*/ 3972853 h 5235752"/>
              <a:gd name="connsiteX328" fmla="*/ 2671701 w 4787981"/>
              <a:gd name="connsiteY328" fmla="*/ 3910575 h 5235752"/>
              <a:gd name="connsiteX329" fmla="*/ 2682081 w 4787981"/>
              <a:gd name="connsiteY329" fmla="*/ 3904521 h 5235752"/>
              <a:gd name="connsiteX330" fmla="*/ 2666945 w 4787981"/>
              <a:gd name="connsiteY330" fmla="*/ 3878571 h 5235752"/>
              <a:gd name="connsiteX331" fmla="*/ 2686841 w 4787981"/>
              <a:gd name="connsiteY331" fmla="*/ 3853056 h 5235752"/>
              <a:gd name="connsiteX332" fmla="*/ 2579160 w 4787981"/>
              <a:gd name="connsiteY332" fmla="*/ 3769799 h 5235752"/>
              <a:gd name="connsiteX333" fmla="*/ 2397089 w 4787981"/>
              <a:gd name="connsiteY333" fmla="*/ 3785574 h 5235752"/>
              <a:gd name="connsiteX334" fmla="*/ 2403142 w 4787981"/>
              <a:gd name="connsiteY334" fmla="*/ 3795953 h 5235752"/>
              <a:gd name="connsiteX335" fmla="*/ 2340864 w 4787981"/>
              <a:gd name="connsiteY335" fmla="*/ 3832277 h 5235752"/>
              <a:gd name="connsiteX336" fmla="*/ 2377188 w 4787981"/>
              <a:gd name="connsiteY336" fmla="*/ 3894555 h 5235752"/>
              <a:gd name="connsiteX337" fmla="*/ 2428653 w 4787981"/>
              <a:gd name="connsiteY337" fmla="*/ 3899316 h 5235752"/>
              <a:gd name="connsiteX338" fmla="*/ 2437734 w 4787981"/>
              <a:gd name="connsiteY338" fmla="*/ 3914885 h 5235752"/>
              <a:gd name="connsiteX339" fmla="*/ 2461520 w 4787981"/>
              <a:gd name="connsiteY339" fmla="*/ 3907967 h 5235752"/>
              <a:gd name="connsiteX340" fmla="*/ 2467791 w 4787981"/>
              <a:gd name="connsiteY340" fmla="*/ 3900832 h 5235752"/>
              <a:gd name="connsiteX341" fmla="*/ 2474063 w 4787981"/>
              <a:gd name="connsiteY341" fmla="*/ 3893696 h 5235752"/>
              <a:gd name="connsiteX342" fmla="*/ 2482279 w 4787981"/>
              <a:gd name="connsiteY342" fmla="*/ 3895859 h 5235752"/>
              <a:gd name="connsiteX343" fmla="*/ 2510821 w 4787981"/>
              <a:gd name="connsiteY343" fmla="*/ 3920944 h 5235752"/>
              <a:gd name="connsiteX344" fmla="*/ 2521200 w 4787981"/>
              <a:gd name="connsiteY344" fmla="*/ 3914890 h 5235752"/>
              <a:gd name="connsiteX345" fmla="*/ 2527255 w 4787981"/>
              <a:gd name="connsiteY345" fmla="*/ 3925270 h 5235752"/>
              <a:gd name="connsiteX346" fmla="*/ 2516875 w 4787981"/>
              <a:gd name="connsiteY346" fmla="*/ 3931324 h 5235752"/>
              <a:gd name="connsiteX347" fmla="*/ 2509736 w 4787981"/>
              <a:gd name="connsiteY347" fmla="*/ 3966786 h 5235752"/>
              <a:gd name="connsiteX348" fmla="*/ 2469732 w 4787981"/>
              <a:gd name="connsiteY348" fmla="*/ 3993597 h 5235752"/>
              <a:gd name="connsiteX349" fmla="*/ 2337398 w 4787981"/>
              <a:gd name="connsiteY349" fmla="*/ 3945584 h 5235752"/>
              <a:gd name="connsiteX350" fmla="*/ 2188626 w 4787981"/>
              <a:gd name="connsiteY350" fmla="*/ 3976714 h 5235752"/>
              <a:gd name="connsiteX351" fmla="*/ 2186244 w 4787981"/>
              <a:gd name="connsiteY351" fmla="*/ 4044179 h 5235752"/>
              <a:gd name="connsiteX352" fmla="*/ 2183860 w 4787981"/>
              <a:gd name="connsiteY352" fmla="*/ 4111644 h 5235752"/>
              <a:gd name="connsiteX353" fmla="*/ 2157912 w 4787981"/>
              <a:gd name="connsiteY353" fmla="*/ 4126779 h 5235752"/>
              <a:gd name="connsiteX354" fmla="*/ 2162666 w 4787981"/>
              <a:gd name="connsiteY354" fmla="*/ 4158783 h 5235752"/>
              <a:gd name="connsiteX355" fmla="*/ 2122879 w 4787981"/>
              <a:gd name="connsiteY355" fmla="*/ 4168079 h 5235752"/>
              <a:gd name="connsiteX356" fmla="*/ 2067522 w 4787981"/>
              <a:gd name="connsiteY356" fmla="*/ 4186456 h 5235752"/>
              <a:gd name="connsiteX357" fmla="*/ 2053248 w 4787981"/>
              <a:gd name="connsiteY357" fmla="*/ 4215647 h 5235752"/>
              <a:gd name="connsiteX358" fmla="*/ 2019943 w 4787981"/>
              <a:gd name="connsiteY358" fmla="*/ 4283759 h 5235752"/>
              <a:gd name="connsiteX359" fmla="*/ 1984476 w 4787981"/>
              <a:gd name="connsiteY359" fmla="*/ 4360088 h 5235752"/>
              <a:gd name="connsiteX360" fmla="*/ 1961552 w 4787981"/>
              <a:gd name="connsiteY360" fmla="*/ 4422146 h 5235752"/>
              <a:gd name="connsiteX361" fmla="*/ 1935602 w 4787981"/>
              <a:gd name="connsiteY361" fmla="*/ 4437281 h 5235752"/>
              <a:gd name="connsiteX362" fmla="*/ 1944683 w 4787981"/>
              <a:gd name="connsiteY362" fmla="*/ 4452851 h 5235752"/>
              <a:gd name="connsiteX363" fmla="*/ 1911382 w 4787981"/>
              <a:gd name="connsiteY363" fmla="*/ 4479229 h 5235752"/>
              <a:gd name="connsiteX364" fmla="*/ 1844562 w 4787981"/>
              <a:gd name="connsiteY364" fmla="*/ 4507769 h 5235752"/>
              <a:gd name="connsiteX365" fmla="*/ 1762175 w 4787981"/>
              <a:gd name="connsiteY365" fmla="*/ 4545389 h 5235752"/>
              <a:gd name="connsiteX366" fmla="*/ 1705950 w 4787981"/>
              <a:gd name="connsiteY366" fmla="*/ 4592092 h 5235752"/>
              <a:gd name="connsiteX367" fmla="*/ 1712004 w 4787981"/>
              <a:gd name="connsiteY367" fmla="*/ 4602472 h 5235752"/>
              <a:gd name="connsiteX368" fmla="*/ 1639347 w 4787981"/>
              <a:gd name="connsiteY368" fmla="*/ 4644850 h 5235752"/>
              <a:gd name="connsiteX369" fmla="*/ 1594154 w 4787981"/>
              <a:gd name="connsiteY369" fmla="*/ 4632955 h 5235752"/>
              <a:gd name="connsiteX370" fmla="*/ 1519121 w 4787981"/>
              <a:gd name="connsiteY370" fmla="*/ 4617597 h 5235752"/>
              <a:gd name="connsiteX371" fmla="*/ 1482792 w 4787981"/>
              <a:gd name="connsiteY371" fmla="*/ 4638786 h 5235752"/>
              <a:gd name="connsiteX372" fmla="*/ 1473712 w 4787981"/>
              <a:gd name="connsiteY372" fmla="*/ 4623217 h 5235752"/>
              <a:gd name="connsiteX373" fmla="*/ 1411433 w 4787981"/>
              <a:gd name="connsiteY373" fmla="*/ 4659541 h 5235752"/>
              <a:gd name="connsiteX374" fmla="*/ 1405379 w 4787981"/>
              <a:gd name="connsiteY374" fmla="*/ 4649161 h 5235752"/>
              <a:gd name="connsiteX375" fmla="*/ 1358888 w 4787981"/>
              <a:gd name="connsiteY375" fmla="*/ 4658888 h 5235752"/>
              <a:gd name="connsiteX376" fmla="*/ 1317586 w 4787981"/>
              <a:gd name="connsiteY376" fmla="*/ 4665590 h 5235752"/>
              <a:gd name="connsiteX377" fmla="*/ 1302451 w 4787981"/>
              <a:gd name="connsiteY377" fmla="*/ 4639641 h 5235752"/>
              <a:gd name="connsiteX378" fmla="*/ 1233689 w 4787981"/>
              <a:gd name="connsiteY378" fmla="*/ 4617148 h 5235752"/>
              <a:gd name="connsiteX379" fmla="*/ 1156711 w 4787981"/>
              <a:gd name="connsiteY379" fmla="*/ 4592492 h 5235752"/>
              <a:gd name="connsiteX380" fmla="*/ 1150657 w 4787981"/>
              <a:gd name="connsiteY380" fmla="*/ 4582113 h 5235752"/>
              <a:gd name="connsiteX381" fmla="*/ 1103084 w 4787981"/>
              <a:gd name="connsiteY381" fmla="*/ 4595949 h 5235752"/>
              <a:gd name="connsiteX382" fmla="*/ 1060051 w 4787981"/>
              <a:gd name="connsiteY382" fmla="*/ 4617569 h 5235752"/>
              <a:gd name="connsiteX383" fmla="*/ 1039942 w 4787981"/>
              <a:gd name="connsiteY383" fmla="*/ 4618866 h 5235752"/>
              <a:gd name="connsiteX384" fmla="*/ 1023508 w 4787981"/>
              <a:gd name="connsiteY384" fmla="*/ 4614540 h 5235752"/>
              <a:gd name="connsiteX385" fmla="*/ 986315 w 4787981"/>
              <a:gd name="connsiteY385" fmla="*/ 4622323 h 5235752"/>
              <a:gd name="connsiteX386" fmla="*/ 968805 w 4787981"/>
              <a:gd name="connsiteY386" fmla="*/ 4538639 h 5235752"/>
              <a:gd name="connsiteX387" fmla="*/ 934861 w 4787981"/>
              <a:gd name="connsiteY387" fmla="*/ 4450628 h 5235752"/>
              <a:gd name="connsiteX388" fmla="*/ 903075 w 4787981"/>
              <a:gd name="connsiteY388" fmla="*/ 4437869 h 5235752"/>
              <a:gd name="connsiteX389" fmla="*/ 881668 w 4787981"/>
              <a:gd name="connsiteY389" fmla="*/ 4419054 h 5235752"/>
              <a:gd name="connsiteX390" fmla="*/ 871289 w 4787981"/>
              <a:gd name="connsiteY390" fmla="*/ 4425108 h 5235752"/>
              <a:gd name="connsiteX391" fmla="*/ 787607 w 4787981"/>
              <a:gd name="connsiteY391" fmla="*/ 4400885 h 5235752"/>
              <a:gd name="connsiteX392" fmla="*/ 707387 w 4787981"/>
              <a:gd name="connsiteY392" fmla="*/ 4346821 h 5235752"/>
              <a:gd name="connsiteX393" fmla="*/ 722957 w 4787981"/>
              <a:gd name="connsiteY393" fmla="*/ 4337740 h 5235752"/>
              <a:gd name="connsiteX394" fmla="*/ 710849 w 4787981"/>
              <a:gd name="connsiteY394" fmla="*/ 4316981 h 5235752"/>
              <a:gd name="connsiteX395" fmla="*/ 700691 w 4787981"/>
              <a:gd name="connsiteY395" fmla="*/ 4222053 h 5235752"/>
              <a:gd name="connsiteX396" fmla="*/ 660694 w 4787981"/>
              <a:gd name="connsiteY396" fmla="*/ 4123663 h 5235752"/>
              <a:gd name="connsiteX397" fmla="*/ 650314 w 4787981"/>
              <a:gd name="connsiteY397" fmla="*/ 4129717 h 5235752"/>
              <a:gd name="connsiteX398" fmla="*/ 594529 w 4787981"/>
              <a:gd name="connsiteY398" fmla="*/ 4057923 h 5235752"/>
              <a:gd name="connsiteX399" fmla="*/ 570965 w 4787981"/>
              <a:gd name="connsiteY399" fmla="*/ 3963859 h 5235752"/>
              <a:gd name="connsiteX400" fmla="*/ 568590 w 4787981"/>
              <a:gd name="connsiteY400" fmla="*/ 3906124 h 5235752"/>
              <a:gd name="connsiteX401" fmla="*/ 520156 w 4787981"/>
              <a:gd name="connsiteY401" fmla="*/ 3864820 h 5235752"/>
              <a:gd name="connsiteX402" fmla="*/ 459613 w 4787981"/>
              <a:gd name="connsiteY402" fmla="*/ 3802757 h 5235752"/>
              <a:gd name="connsiteX403" fmla="*/ 489888 w 4787981"/>
              <a:gd name="connsiteY403" fmla="*/ 3771188 h 5235752"/>
              <a:gd name="connsiteX404" fmla="*/ 495942 w 4787981"/>
              <a:gd name="connsiteY404" fmla="*/ 3781568 h 5235752"/>
              <a:gd name="connsiteX405" fmla="*/ 544596 w 4787981"/>
              <a:gd name="connsiteY405" fmla="*/ 3763623 h 5235752"/>
              <a:gd name="connsiteX406" fmla="*/ 593251 w 4787981"/>
              <a:gd name="connsiteY406" fmla="*/ 3745678 h 5235752"/>
              <a:gd name="connsiteX407" fmla="*/ 596280 w 4787981"/>
              <a:gd name="connsiteY407" fmla="*/ 3709135 h 5235752"/>
              <a:gd name="connsiteX408" fmla="*/ 599309 w 4787981"/>
              <a:gd name="connsiteY408" fmla="*/ 3672591 h 5235752"/>
              <a:gd name="connsiteX409" fmla="*/ 614879 w 4787981"/>
              <a:gd name="connsiteY409" fmla="*/ 3663510 h 5235752"/>
              <a:gd name="connsiteX410" fmla="*/ 588935 w 4787981"/>
              <a:gd name="connsiteY410" fmla="*/ 3595178 h 5235752"/>
              <a:gd name="connsiteX411" fmla="*/ 599314 w 4787981"/>
              <a:gd name="connsiteY411" fmla="*/ 3589124 h 5235752"/>
              <a:gd name="connsiteX412" fmla="*/ 584180 w 4787981"/>
              <a:gd name="connsiteY412" fmla="*/ 3563175 h 5235752"/>
              <a:gd name="connsiteX413" fmla="*/ 587426 w 4787981"/>
              <a:gd name="connsiteY413" fmla="*/ 3509116 h 5235752"/>
              <a:gd name="connsiteX414" fmla="*/ 568186 w 4787981"/>
              <a:gd name="connsiteY414" fmla="*/ 3440352 h 5235752"/>
              <a:gd name="connsiteX415" fmla="*/ 542236 w 4787981"/>
              <a:gd name="connsiteY415" fmla="*/ 3455487 h 5235752"/>
              <a:gd name="connsiteX416" fmla="*/ 527101 w 4787981"/>
              <a:gd name="connsiteY416" fmla="*/ 3429537 h 5235752"/>
              <a:gd name="connsiteX417" fmla="*/ 503964 w 4787981"/>
              <a:gd name="connsiteY417" fmla="*/ 3425644 h 5235752"/>
              <a:gd name="connsiteX418" fmla="*/ 486017 w 4787981"/>
              <a:gd name="connsiteY418" fmla="*/ 3418723 h 5235752"/>
              <a:gd name="connsiteX419" fmla="*/ 460067 w 4787981"/>
              <a:gd name="connsiteY419" fmla="*/ 3433858 h 5235752"/>
              <a:gd name="connsiteX420" fmla="*/ 454014 w 4787981"/>
              <a:gd name="connsiteY420" fmla="*/ 3423479 h 5235752"/>
              <a:gd name="connsiteX421" fmla="*/ 382654 w 4787981"/>
              <a:gd name="connsiteY421" fmla="*/ 3444232 h 5235752"/>
              <a:gd name="connsiteX422" fmla="*/ 376600 w 4787981"/>
              <a:gd name="connsiteY422" fmla="*/ 3433853 h 5235752"/>
              <a:gd name="connsiteX423" fmla="*/ 350869 w 4787981"/>
              <a:gd name="connsiteY423" fmla="*/ 3431473 h 5235752"/>
              <a:gd name="connsiteX424" fmla="*/ 325137 w 4787981"/>
              <a:gd name="connsiteY424" fmla="*/ 3429093 h 5235752"/>
              <a:gd name="connsiteX425" fmla="*/ 315844 w 4787981"/>
              <a:gd name="connsiteY425" fmla="*/ 3347572 h 5235752"/>
              <a:gd name="connsiteX426" fmla="*/ 381366 w 4787981"/>
              <a:gd name="connsiteY426" fmla="*/ 3298923 h 5235752"/>
              <a:gd name="connsiteX427" fmla="*/ 505917 w 4787981"/>
              <a:gd name="connsiteY427" fmla="*/ 3309741 h 5235752"/>
              <a:gd name="connsiteX428" fmla="*/ 511971 w 4787981"/>
              <a:gd name="connsiteY428" fmla="*/ 3320121 h 5235752"/>
              <a:gd name="connsiteX429" fmla="*/ 527541 w 4787981"/>
              <a:gd name="connsiteY429" fmla="*/ 3311040 h 5235752"/>
              <a:gd name="connsiteX430" fmla="*/ 521487 w 4787981"/>
              <a:gd name="connsiteY430" fmla="*/ 3300661 h 5235752"/>
              <a:gd name="connsiteX431" fmla="*/ 524298 w 4787981"/>
              <a:gd name="connsiteY431" fmla="*/ 3281631 h 5235752"/>
              <a:gd name="connsiteX432" fmla="*/ 527110 w 4787981"/>
              <a:gd name="connsiteY432" fmla="*/ 3262603 h 5235752"/>
              <a:gd name="connsiteX433" fmla="*/ 461594 w 4787981"/>
              <a:gd name="connsiteY433" fmla="*/ 3227785 h 5235752"/>
              <a:gd name="connsiteX434" fmla="*/ 389588 w 4787981"/>
              <a:gd name="connsiteY434" fmla="*/ 3217618 h 5235752"/>
              <a:gd name="connsiteX435" fmla="*/ 314123 w 4787981"/>
              <a:gd name="connsiteY435" fmla="*/ 3195558 h 5235752"/>
              <a:gd name="connsiteX436" fmla="*/ 243418 w 4787981"/>
              <a:gd name="connsiteY436" fmla="*/ 3122033 h 5235752"/>
              <a:gd name="connsiteX437" fmla="*/ 258123 w 4787981"/>
              <a:gd name="connsiteY437" fmla="*/ 3099545 h 5235752"/>
              <a:gd name="connsiteX438" fmla="*/ 272829 w 4787981"/>
              <a:gd name="connsiteY438" fmla="*/ 3077057 h 5235752"/>
              <a:gd name="connsiteX439" fmla="*/ 263748 w 4787981"/>
              <a:gd name="connsiteY439" fmla="*/ 3061487 h 5235752"/>
              <a:gd name="connsiteX440" fmla="*/ 300076 w 4787981"/>
              <a:gd name="connsiteY440" fmla="*/ 3040299 h 5235752"/>
              <a:gd name="connsiteX441" fmla="*/ 294022 w 4787981"/>
              <a:gd name="connsiteY441" fmla="*/ 3029919 h 5235752"/>
              <a:gd name="connsiteX442" fmla="*/ 330351 w 4787981"/>
              <a:gd name="connsiteY442" fmla="*/ 3008730 h 5235752"/>
              <a:gd name="connsiteX443" fmla="*/ 321271 w 4787981"/>
              <a:gd name="connsiteY443" fmla="*/ 2993161 h 5235752"/>
              <a:gd name="connsiteX444" fmla="*/ 340304 w 4787981"/>
              <a:gd name="connsiteY444" fmla="*/ 2912506 h 5235752"/>
              <a:gd name="connsiteX445" fmla="*/ 295766 w 4787981"/>
              <a:gd name="connsiteY445" fmla="*/ 2806331 h 5235752"/>
              <a:gd name="connsiteX446" fmla="*/ 201055 w 4787981"/>
              <a:gd name="connsiteY446" fmla="*/ 2798973 h 5235752"/>
              <a:gd name="connsiteX447" fmla="*/ 119321 w 4787981"/>
              <a:gd name="connsiteY447" fmla="*/ 2742315 h 5235752"/>
              <a:gd name="connsiteX448" fmla="*/ 109376 w 4787981"/>
              <a:gd name="connsiteY448" fmla="*/ 2713339 h 5235752"/>
              <a:gd name="connsiteX449" fmla="*/ 119755 w 4787981"/>
              <a:gd name="connsiteY449" fmla="*/ 2707285 h 5235752"/>
              <a:gd name="connsiteX450" fmla="*/ 120625 w 4787981"/>
              <a:gd name="connsiteY450" fmla="*/ 2637225 h 5235752"/>
              <a:gd name="connsiteX451" fmla="*/ 139655 w 4787981"/>
              <a:gd name="connsiteY451" fmla="*/ 2598303 h 5235752"/>
              <a:gd name="connsiteX452" fmla="*/ 130574 w 4787981"/>
              <a:gd name="connsiteY452" fmla="*/ 2582734 h 5235752"/>
              <a:gd name="connsiteX453" fmla="*/ 176419 w 4787981"/>
              <a:gd name="connsiteY453" fmla="*/ 2542084 h 5235752"/>
              <a:gd name="connsiteX454" fmla="*/ 170365 w 4787981"/>
              <a:gd name="connsiteY454" fmla="*/ 2531705 h 5235752"/>
              <a:gd name="connsiteX455" fmla="*/ 183342 w 4787981"/>
              <a:gd name="connsiteY455" fmla="*/ 2482403 h 5235752"/>
              <a:gd name="connsiteX456" fmla="*/ 194156 w 4787981"/>
              <a:gd name="connsiteY456" fmla="*/ 2441319 h 5235752"/>
              <a:gd name="connsiteX457" fmla="*/ 182484 w 4787981"/>
              <a:gd name="connsiteY457" fmla="*/ 2385529 h 5235752"/>
              <a:gd name="connsiteX458" fmla="*/ 136214 w 4787981"/>
              <a:gd name="connsiteY458" fmla="*/ 2294275 h 5235752"/>
              <a:gd name="connsiteX459" fmla="*/ 120645 w 4787981"/>
              <a:gd name="connsiteY459" fmla="*/ 2303356 h 5235752"/>
              <a:gd name="connsiteX460" fmla="*/ 62914 w 4787981"/>
              <a:gd name="connsiteY460" fmla="*/ 2222264 h 5235752"/>
              <a:gd name="connsiteX461" fmla="*/ 10374 w 4787981"/>
              <a:gd name="connsiteY461" fmla="*/ 2138145 h 5235752"/>
              <a:gd name="connsiteX462" fmla="*/ 20754 w 4787981"/>
              <a:gd name="connsiteY462" fmla="*/ 2132091 h 5235752"/>
              <a:gd name="connsiteX463" fmla="*/ 0 w 4787981"/>
              <a:gd name="connsiteY463" fmla="*/ 2060732 h 5235752"/>
              <a:gd name="connsiteX464" fmla="*/ 10379 w 4787981"/>
              <a:gd name="connsiteY464" fmla="*/ 2054678 h 5235752"/>
              <a:gd name="connsiteX465" fmla="*/ 19897 w 4787981"/>
              <a:gd name="connsiteY465" fmla="*/ 1993483 h 5235752"/>
              <a:gd name="connsiteX466" fmla="*/ 21198 w 4787981"/>
              <a:gd name="connsiteY466" fmla="*/ 1930126 h 5235752"/>
              <a:gd name="connsiteX467" fmla="*/ 47148 w 4787981"/>
              <a:gd name="connsiteY467" fmla="*/ 1914991 h 5235752"/>
              <a:gd name="connsiteX468" fmla="*/ 47150 w 4787981"/>
              <a:gd name="connsiteY468" fmla="*/ 1873258 h 5235752"/>
              <a:gd name="connsiteX469" fmla="*/ 47152 w 4787981"/>
              <a:gd name="connsiteY469" fmla="*/ 1831524 h 5235752"/>
              <a:gd name="connsiteX470" fmla="*/ 57532 w 4787981"/>
              <a:gd name="connsiteY470" fmla="*/ 1825471 h 5235752"/>
              <a:gd name="connsiteX471" fmla="*/ 18181 w 4787981"/>
              <a:gd name="connsiteY471" fmla="*/ 1758003 h 5235752"/>
              <a:gd name="connsiteX472" fmla="*/ 53646 w 4787981"/>
              <a:gd name="connsiteY472" fmla="*/ 1723407 h 5235752"/>
              <a:gd name="connsiteX473" fmla="*/ 47592 w 4787981"/>
              <a:gd name="connsiteY473" fmla="*/ 1713028 h 5235752"/>
              <a:gd name="connsiteX474" fmla="*/ 83921 w 4787981"/>
              <a:gd name="connsiteY474" fmla="*/ 1691838 h 5235752"/>
              <a:gd name="connsiteX475" fmla="*/ 74840 w 4787981"/>
              <a:gd name="connsiteY475" fmla="*/ 1676269 h 5235752"/>
              <a:gd name="connsiteX476" fmla="*/ 163067 w 4787981"/>
              <a:gd name="connsiteY476" fmla="*/ 1624811 h 5235752"/>
              <a:gd name="connsiteX477" fmla="*/ 179938 w 4787981"/>
              <a:gd name="connsiteY477" fmla="*/ 1552372 h 5235752"/>
              <a:gd name="connsiteX478" fmla="*/ 184701 w 4787981"/>
              <a:gd name="connsiteY478" fmla="*/ 1459174 h 5235752"/>
              <a:gd name="connsiteX479" fmla="*/ 195080 w 4787981"/>
              <a:gd name="connsiteY479" fmla="*/ 1453120 h 5235752"/>
              <a:gd name="connsiteX480" fmla="*/ 168272 w 4787981"/>
              <a:gd name="connsiteY480" fmla="*/ 1371382 h 5235752"/>
              <a:gd name="connsiteX481" fmla="*/ 220176 w 4787981"/>
              <a:gd name="connsiteY481" fmla="*/ 1257645 h 5235752"/>
              <a:gd name="connsiteX482" fmla="*/ 266884 w 4787981"/>
              <a:gd name="connsiteY482" fmla="*/ 1230402 h 5235752"/>
              <a:gd name="connsiteX483" fmla="*/ 257804 w 4787981"/>
              <a:gd name="connsiteY483" fmla="*/ 1214832 h 5235752"/>
              <a:gd name="connsiteX484" fmla="*/ 283752 w 4787981"/>
              <a:gd name="connsiteY484" fmla="*/ 1199697 h 5235752"/>
              <a:gd name="connsiteX485" fmla="*/ 277698 w 4787981"/>
              <a:gd name="connsiteY485" fmla="*/ 1189318 h 5235752"/>
              <a:gd name="connsiteX486" fmla="*/ 303648 w 4787981"/>
              <a:gd name="connsiteY486" fmla="*/ 1174183 h 5235752"/>
              <a:gd name="connsiteX487" fmla="*/ 370257 w 4787981"/>
              <a:gd name="connsiteY487" fmla="*/ 1037957 h 5235752"/>
              <a:gd name="connsiteX488" fmla="*/ 428649 w 4787981"/>
              <a:gd name="connsiteY488" fmla="*/ 899570 h 5235752"/>
              <a:gd name="connsiteX489" fmla="*/ 422595 w 4787981"/>
              <a:gd name="connsiteY489" fmla="*/ 889191 h 5235752"/>
              <a:gd name="connsiteX490" fmla="*/ 448544 w 4787981"/>
              <a:gd name="connsiteY490" fmla="*/ 874056 h 5235752"/>
              <a:gd name="connsiteX491" fmla="*/ 439462 w 4787981"/>
              <a:gd name="connsiteY491" fmla="*/ 858486 h 5235752"/>
              <a:gd name="connsiteX492" fmla="*/ 465411 w 4787981"/>
              <a:gd name="connsiteY492" fmla="*/ 843351 h 5235752"/>
              <a:gd name="connsiteX493" fmla="*/ 459357 w 4787981"/>
              <a:gd name="connsiteY493" fmla="*/ 832971 h 5235752"/>
              <a:gd name="connsiteX494" fmla="*/ 547585 w 4787981"/>
              <a:gd name="connsiteY494" fmla="*/ 781512 h 5235752"/>
              <a:gd name="connsiteX495" fmla="*/ 553639 w 4787981"/>
              <a:gd name="connsiteY495" fmla="*/ 791892 h 5235752"/>
              <a:gd name="connsiteX496" fmla="*/ 568127 w 4787981"/>
              <a:gd name="connsiteY496" fmla="*/ 786919 h 5235752"/>
              <a:gd name="connsiteX497" fmla="*/ 582616 w 4787981"/>
              <a:gd name="connsiteY497" fmla="*/ 781947 h 5235752"/>
              <a:gd name="connsiteX498" fmla="*/ 628891 w 4787981"/>
              <a:gd name="connsiteY498" fmla="*/ 748000 h 5235752"/>
              <a:gd name="connsiteX499" fmla="*/ 656572 w 4787981"/>
              <a:gd name="connsiteY499" fmla="*/ 717945 h 5235752"/>
              <a:gd name="connsiteX500" fmla="*/ 734419 w 4787981"/>
              <a:gd name="connsiteY500" fmla="*/ 672541 h 5235752"/>
              <a:gd name="connsiteX501" fmla="*/ 725338 w 4787981"/>
              <a:gd name="connsiteY501" fmla="*/ 656971 h 5235752"/>
              <a:gd name="connsiteX502" fmla="*/ 761885 w 4787981"/>
              <a:gd name="connsiteY502" fmla="*/ 618267 h 5235752"/>
              <a:gd name="connsiteX503" fmla="*/ 761673 w 4787981"/>
              <a:gd name="connsiteY503" fmla="*/ 552315 h 5235752"/>
              <a:gd name="connsiteX504" fmla="*/ 843846 w 4787981"/>
              <a:gd name="connsiteY504" fmla="*/ 490477 h 5235752"/>
              <a:gd name="connsiteX505" fmla="*/ 857252 w 4787981"/>
              <a:gd name="connsiteY505" fmla="*/ 489613 h 5235752"/>
              <a:gd name="connsiteX506" fmla="*/ 869146 w 4787981"/>
              <a:gd name="connsiteY506" fmla="*/ 486153 h 5235752"/>
              <a:gd name="connsiteX507" fmla="*/ 886229 w 4787981"/>
              <a:gd name="connsiteY507" fmla="*/ 479667 h 5235752"/>
              <a:gd name="connsiteX508" fmla="*/ 880175 w 4787981"/>
              <a:gd name="connsiteY508" fmla="*/ 469288 h 5235752"/>
              <a:gd name="connsiteX509" fmla="*/ 906124 w 4787981"/>
              <a:gd name="connsiteY509" fmla="*/ 454153 h 5235752"/>
              <a:gd name="connsiteX510" fmla="*/ 900070 w 4787981"/>
              <a:gd name="connsiteY510" fmla="*/ 443774 h 5235752"/>
              <a:gd name="connsiteX511" fmla="*/ 977918 w 4787981"/>
              <a:gd name="connsiteY511" fmla="*/ 398368 h 5235752"/>
              <a:gd name="connsiteX512" fmla="*/ 968837 w 4787981"/>
              <a:gd name="connsiteY512" fmla="*/ 382798 h 5235752"/>
              <a:gd name="connsiteX513" fmla="*/ 994786 w 4787981"/>
              <a:gd name="connsiteY513" fmla="*/ 367663 h 5235752"/>
              <a:gd name="connsiteX514" fmla="*/ 988732 w 4787981"/>
              <a:gd name="connsiteY514" fmla="*/ 357284 h 5235752"/>
              <a:gd name="connsiteX515" fmla="*/ 1061389 w 4787981"/>
              <a:gd name="connsiteY515" fmla="*/ 314906 h 5235752"/>
              <a:gd name="connsiteX516" fmla="*/ 1175561 w 4787981"/>
              <a:gd name="connsiteY516" fmla="*/ 331779 h 5235752"/>
              <a:gd name="connsiteX517" fmla="*/ 1181615 w 4787981"/>
              <a:gd name="connsiteY517" fmla="*/ 342158 h 5235752"/>
              <a:gd name="connsiteX518" fmla="*/ 1202374 w 4787981"/>
              <a:gd name="connsiteY518" fmla="*/ 330051 h 5235752"/>
              <a:gd name="connsiteX519" fmla="*/ 1211456 w 4787981"/>
              <a:gd name="connsiteY519" fmla="*/ 345621 h 5235752"/>
              <a:gd name="connsiteX520" fmla="*/ 1227026 w 4787981"/>
              <a:gd name="connsiteY520" fmla="*/ 336540 h 5235752"/>
              <a:gd name="connsiteX521" fmla="*/ 1217944 w 4787981"/>
              <a:gd name="connsiteY521" fmla="*/ 320969 h 5235752"/>
              <a:gd name="connsiteX522" fmla="*/ 1245407 w 4787981"/>
              <a:gd name="connsiteY522" fmla="*/ 308429 h 5235752"/>
              <a:gd name="connsiteX523" fmla="*/ 1263354 w 4787981"/>
              <a:gd name="connsiteY523" fmla="*/ 315351 h 5235752"/>
              <a:gd name="connsiteX524" fmla="*/ 1273734 w 4787981"/>
              <a:gd name="connsiteY524" fmla="*/ 309297 h 5235752"/>
              <a:gd name="connsiteX525" fmla="*/ 1264653 w 4787981"/>
              <a:gd name="connsiteY525" fmla="*/ 293727 h 5235752"/>
              <a:gd name="connsiteX526" fmla="*/ 1306172 w 4787981"/>
              <a:gd name="connsiteY526" fmla="*/ 269511 h 5235752"/>
              <a:gd name="connsiteX527" fmla="*/ 1300118 w 4787981"/>
              <a:gd name="connsiteY527" fmla="*/ 259131 h 5235752"/>
              <a:gd name="connsiteX528" fmla="*/ 1336447 w 4787981"/>
              <a:gd name="connsiteY528" fmla="*/ 237942 h 5235752"/>
              <a:gd name="connsiteX529" fmla="*/ 1327366 w 4787981"/>
              <a:gd name="connsiteY529" fmla="*/ 222373 h 5235752"/>
              <a:gd name="connsiteX530" fmla="*/ 1350288 w 4787981"/>
              <a:gd name="connsiteY530" fmla="*/ 202048 h 5235752"/>
              <a:gd name="connsiteX531" fmla="*/ 1470084 w 4787981"/>
              <a:gd name="connsiteY531" fmla="*/ 180864 h 5235752"/>
              <a:gd name="connsiteX532" fmla="*/ 1533656 w 4787981"/>
              <a:gd name="connsiteY532" fmla="*/ 206383 h 5235752"/>
              <a:gd name="connsiteX533" fmla="*/ 1569980 w 4787981"/>
              <a:gd name="connsiteY533" fmla="*/ 268661 h 5235752"/>
              <a:gd name="connsiteX534" fmla="*/ 1644580 w 4787981"/>
              <a:gd name="connsiteY534" fmla="*/ 277316 h 5235752"/>
              <a:gd name="connsiteX535" fmla="*/ 1716154 w 4787981"/>
              <a:gd name="connsiteY535" fmla="*/ 280780 h 5235752"/>
              <a:gd name="connsiteX536" fmla="*/ 1778432 w 4787981"/>
              <a:gd name="connsiteY536" fmla="*/ 244456 h 5235752"/>
              <a:gd name="connsiteX537" fmla="*/ 1797463 w 4787981"/>
              <a:gd name="connsiteY537" fmla="*/ 205534 h 5235752"/>
              <a:gd name="connsiteX538" fmla="*/ 1819522 w 4787981"/>
              <a:gd name="connsiteY538" fmla="*/ 171803 h 5235752"/>
              <a:gd name="connsiteX539" fmla="*/ 1826879 w 4787981"/>
              <a:gd name="connsiteY539" fmla="*/ 77092 h 5235752"/>
              <a:gd name="connsiteX540" fmla="*/ 1874023 w 4787981"/>
              <a:gd name="connsiteY540" fmla="*/ 14818 h 5235752"/>
              <a:gd name="connsiteX541" fmla="*/ 1913487 w 4787981"/>
              <a:gd name="connsiteY541" fmla="*/ 495 h 523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</a:cxnLst>
            <a:rect l="l" t="t" r="r" b="b"/>
            <a:pathLst>
              <a:path w="4787981" h="5235752">
                <a:moveTo>
                  <a:pt x="417018" y="3747614"/>
                </a:moveTo>
                <a:cubicBezTo>
                  <a:pt x="425235" y="3749777"/>
                  <a:pt x="438857" y="3759220"/>
                  <a:pt x="457885" y="3775943"/>
                </a:cubicBezTo>
                <a:cubicBezTo>
                  <a:pt x="431648" y="3786609"/>
                  <a:pt x="414420" y="3790861"/>
                  <a:pt x="406204" y="3788698"/>
                </a:cubicBezTo>
                <a:cubicBezTo>
                  <a:pt x="397987" y="3786535"/>
                  <a:pt x="384364" y="3777092"/>
                  <a:pt x="365337" y="3760369"/>
                </a:cubicBezTo>
                <a:cubicBezTo>
                  <a:pt x="391574" y="3749703"/>
                  <a:pt x="408801" y="3745451"/>
                  <a:pt x="417018" y="3747614"/>
                </a:cubicBezTo>
                <a:close/>
                <a:moveTo>
                  <a:pt x="3678941" y="3705643"/>
                </a:moveTo>
                <a:lnTo>
                  <a:pt x="3687157" y="3707806"/>
                </a:lnTo>
                <a:cubicBezTo>
                  <a:pt x="3692635" y="3709248"/>
                  <a:pt x="3701573" y="3708672"/>
                  <a:pt x="3713970" y="3706078"/>
                </a:cubicBezTo>
                <a:lnTo>
                  <a:pt x="3729105" y="3732026"/>
                </a:lnTo>
                <a:lnTo>
                  <a:pt x="3755055" y="3716891"/>
                </a:lnTo>
                <a:lnTo>
                  <a:pt x="3770190" y="3742841"/>
                </a:lnTo>
                <a:cubicBezTo>
                  <a:pt x="3817763" y="3729004"/>
                  <a:pt x="3853153" y="3728070"/>
                  <a:pt x="3876362" y="3740037"/>
                </a:cubicBezTo>
                <a:cubicBezTo>
                  <a:pt x="3899570" y="3752002"/>
                  <a:pt x="3926887" y="3765050"/>
                  <a:pt x="3958313" y="3779180"/>
                </a:cubicBezTo>
                <a:lnTo>
                  <a:pt x="3973448" y="3805129"/>
                </a:lnTo>
                <a:cubicBezTo>
                  <a:pt x="4000837" y="3812338"/>
                  <a:pt x="4024191" y="3826539"/>
                  <a:pt x="4043506" y="3847731"/>
                </a:cubicBezTo>
                <a:cubicBezTo>
                  <a:pt x="4062822" y="3868924"/>
                  <a:pt x="4082281" y="3892351"/>
                  <a:pt x="4101886" y="3918012"/>
                </a:cubicBezTo>
                <a:cubicBezTo>
                  <a:pt x="4094966" y="3922048"/>
                  <a:pt x="4096551" y="3932715"/>
                  <a:pt x="4106641" y="3950015"/>
                </a:cubicBezTo>
                <a:lnTo>
                  <a:pt x="4117020" y="3943961"/>
                </a:lnTo>
                <a:cubicBezTo>
                  <a:pt x="4130570" y="3959242"/>
                  <a:pt x="4142750" y="3974164"/>
                  <a:pt x="4153561" y="3988724"/>
                </a:cubicBezTo>
                <a:cubicBezTo>
                  <a:pt x="4164372" y="4003284"/>
                  <a:pt x="4176553" y="4018205"/>
                  <a:pt x="4190103" y="4033487"/>
                </a:cubicBezTo>
                <a:lnTo>
                  <a:pt x="4174533" y="4042568"/>
                </a:lnTo>
                <a:lnTo>
                  <a:pt x="4253235" y="4177504"/>
                </a:lnTo>
                <a:lnTo>
                  <a:pt x="4242855" y="4183558"/>
                </a:lnTo>
                <a:lnTo>
                  <a:pt x="4257991" y="4209507"/>
                </a:lnTo>
                <a:cubicBezTo>
                  <a:pt x="4253088" y="4217003"/>
                  <a:pt x="4250277" y="4222120"/>
                  <a:pt x="4249556" y="4224860"/>
                </a:cubicBezTo>
                <a:cubicBezTo>
                  <a:pt x="4248836" y="4227599"/>
                  <a:pt x="4246024" y="4232716"/>
                  <a:pt x="4241122" y="4240212"/>
                </a:cubicBezTo>
                <a:lnTo>
                  <a:pt x="4256257" y="4266161"/>
                </a:lnTo>
                <a:cubicBezTo>
                  <a:pt x="4252797" y="4268179"/>
                  <a:pt x="4246165" y="4276684"/>
                  <a:pt x="4236362" y="4291676"/>
                </a:cubicBezTo>
                <a:lnTo>
                  <a:pt x="4257551" y="4328004"/>
                </a:lnTo>
                <a:lnTo>
                  <a:pt x="4247171" y="4334058"/>
                </a:lnTo>
                <a:cubicBezTo>
                  <a:pt x="4247747" y="4342996"/>
                  <a:pt x="4247675" y="4348835"/>
                  <a:pt x="4246954" y="4351574"/>
                </a:cubicBezTo>
                <a:cubicBezTo>
                  <a:pt x="4246233" y="4354312"/>
                  <a:pt x="4246161" y="4360151"/>
                  <a:pt x="4246736" y="4369089"/>
                </a:cubicBezTo>
                <a:lnTo>
                  <a:pt x="4225977" y="4381197"/>
                </a:lnTo>
                <a:lnTo>
                  <a:pt x="4209104" y="4495368"/>
                </a:lnTo>
                <a:cubicBezTo>
                  <a:pt x="4201318" y="4513820"/>
                  <a:pt x="4193244" y="4527803"/>
                  <a:pt x="4184883" y="4537317"/>
                </a:cubicBezTo>
                <a:cubicBezTo>
                  <a:pt x="4176521" y="4546830"/>
                  <a:pt x="4169529" y="4556705"/>
                  <a:pt x="4163907" y="4566940"/>
                </a:cubicBezTo>
                <a:cubicBezTo>
                  <a:pt x="4158283" y="4577175"/>
                  <a:pt x="4156265" y="4587626"/>
                  <a:pt x="4157849" y="4598293"/>
                </a:cubicBezTo>
                <a:cubicBezTo>
                  <a:pt x="4159435" y="4608961"/>
                  <a:pt x="4168299" y="4628135"/>
                  <a:pt x="4184443" y="4655814"/>
                </a:cubicBezTo>
                <a:cubicBezTo>
                  <a:pt x="4222789" y="4665907"/>
                  <a:pt x="4252051" y="4688253"/>
                  <a:pt x="4272231" y="4722852"/>
                </a:cubicBezTo>
                <a:cubicBezTo>
                  <a:pt x="4284339" y="4743611"/>
                  <a:pt x="4293348" y="4765019"/>
                  <a:pt x="4299257" y="4787076"/>
                </a:cubicBezTo>
                <a:cubicBezTo>
                  <a:pt x="4305167" y="4809133"/>
                  <a:pt x="4309706" y="4830829"/>
                  <a:pt x="4312876" y="4852164"/>
                </a:cubicBezTo>
                <a:lnTo>
                  <a:pt x="4334064" y="4888493"/>
                </a:lnTo>
                <a:cubicBezTo>
                  <a:pt x="4329163" y="4895989"/>
                  <a:pt x="4326352" y="4901106"/>
                  <a:pt x="4325631" y="4903845"/>
                </a:cubicBezTo>
                <a:cubicBezTo>
                  <a:pt x="4324910" y="4906583"/>
                  <a:pt x="4322098" y="4911701"/>
                  <a:pt x="4317197" y="4919197"/>
                </a:cubicBezTo>
                <a:lnTo>
                  <a:pt x="4329305" y="4939957"/>
                </a:lnTo>
                <a:lnTo>
                  <a:pt x="4318925" y="4946010"/>
                </a:lnTo>
                <a:cubicBezTo>
                  <a:pt x="4319501" y="4954949"/>
                  <a:pt x="4320942" y="4963382"/>
                  <a:pt x="4323248" y="4971310"/>
                </a:cubicBezTo>
                <a:cubicBezTo>
                  <a:pt x="4325554" y="4979239"/>
                  <a:pt x="4326995" y="4987672"/>
                  <a:pt x="4327572" y="4996610"/>
                </a:cubicBezTo>
                <a:lnTo>
                  <a:pt x="4306812" y="5008719"/>
                </a:lnTo>
                <a:lnTo>
                  <a:pt x="4318920" y="5029478"/>
                </a:lnTo>
                <a:cubicBezTo>
                  <a:pt x="4295277" y="5052541"/>
                  <a:pt x="4275021" y="5079426"/>
                  <a:pt x="4258153" y="5110130"/>
                </a:cubicBezTo>
                <a:cubicBezTo>
                  <a:pt x="4241284" y="5140835"/>
                  <a:pt x="4213821" y="5167286"/>
                  <a:pt x="4175762" y="5189484"/>
                </a:cubicBezTo>
                <a:cubicBezTo>
                  <a:pt x="4151543" y="5203610"/>
                  <a:pt x="4133234" y="5211970"/>
                  <a:pt x="4120837" y="5214564"/>
                </a:cubicBezTo>
                <a:lnTo>
                  <a:pt x="4114787" y="5204191"/>
                </a:lnTo>
                <a:cubicBezTo>
                  <a:pt x="4109880" y="5211680"/>
                  <a:pt x="4104835" y="5216941"/>
                  <a:pt x="4099645" y="5219968"/>
                </a:cubicBezTo>
                <a:cubicBezTo>
                  <a:pt x="4094456" y="5222995"/>
                  <a:pt x="4089410" y="5228257"/>
                  <a:pt x="4084508" y="5235752"/>
                </a:cubicBezTo>
                <a:lnTo>
                  <a:pt x="4078458" y="5225380"/>
                </a:lnTo>
                <a:cubicBezTo>
                  <a:pt x="4043279" y="5236615"/>
                  <a:pt x="4012000" y="5238638"/>
                  <a:pt x="3984607" y="5231422"/>
                </a:cubicBezTo>
                <a:cubicBezTo>
                  <a:pt x="3957217" y="5224212"/>
                  <a:pt x="3929828" y="5217003"/>
                  <a:pt x="3902438" y="5209793"/>
                </a:cubicBezTo>
                <a:lnTo>
                  <a:pt x="3886869" y="5218874"/>
                </a:lnTo>
                <a:lnTo>
                  <a:pt x="3871734" y="5192925"/>
                </a:lnTo>
                <a:lnTo>
                  <a:pt x="3861355" y="5198979"/>
                </a:lnTo>
                <a:lnTo>
                  <a:pt x="3846219" y="5173030"/>
                </a:lnTo>
                <a:cubicBezTo>
                  <a:pt x="3837282" y="5173606"/>
                  <a:pt x="3831947" y="5174399"/>
                  <a:pt x="3830218" y="5175407"/>
                </a:cubicBezTo>
                <a:cubicBezTo>
                  <a:pt x="3828488" y="5176416"/>
                  <a:pt x="3823154" y="5177210"/>
                  <a:pt x="3814216" y="5177785"/>
                </a:cubicBezTo>
                <a:lnTo>
                  <a:pt x="3799081" y="5151837"/>
                </a:lnTo>
                <a:lnTo>
                  <a:pt x="3788701" y="5157890"/>
                </a:lnTo>
                <a:lnTo>
                  <a:pt x="3685349" y="5016465"/>
                </a:lnTo>
                <a:lnTo>
                  <a:pt x="3700918" y="5007385"/>
                </a:lnTo>
                <a:lnTo>
                  <a:pt x="3679729" y="4971055"/>
                </a:lnTo>
                <a:lnTo>
                  <a:pt x="3690109" y="4965002"/>
                </a:lnTo>
                <a:lnTo>
                  <a:pt x="3664165" y="4896669"/>
                </a:lnTo>
                <a:lnTo>
                  <a:pt x="3679735" y="4887588"/>
                </a:lnTo>
                <a:cubicBezTo>
                  <a:pt x="3679159" y="4878651"/>
                  <a:pt x="3676853" y="4870722"/>
                  <a:pt x="3672817" y="4863802"/>
                </a:cubicBezTo>
                <a:cubicBezTo>
                  <a:pt x="3668781" y="4856882"/>
                  <a:pt x="3666475" y="4848953"/>
                  <a:pt x="3665899" y="4840016"/>
                </a:cubicBezTo>
                <a:lnTo>
                  <a:pt x="3691847" y="4824882"/>
                </a:lnTo>
                <a:cubicBezTo>
                  <a:pt x="3686659" y="4800086"/>
                  <a:pt x="3681039" y="4782498"/>
                  <a:pt x="3674985" y="4772118"/>
                </a:cubicBezTo>
                <a:lnTo>
                  <a:pt x="3664604" y="4778173"/>
                </a:lnTo>
                <a:cubicBezTo>
                  <a:pt x="3645577" y="4761448"/>
                  <a:pt x="3634045" y="4749628"/>
                  <a:pt x="3630009" y="4742708"/>
                </a:cubicBezTo>
                <a:lnTo>
                  <a:pt x="3614440" y="4751789"/>
                </a:lnTo>
                <a:lnTo>
                  <a:pt x="3602332" y="4731029"/>
                </a:lnTo>
                <a:cubicBezTo>
                  <a:pt x="3569464" y="4722377"/>
                  <a:pt x="3540129" y="4705870"/>
                  <a:pt x="3514326" y="4681506"/>
                </a:cubicBezTo>
                <a:cubicBezTo>
                  <a:pt x="3488524" y="4657142"/>
                  <a:pt x="3461352" y="4632417"/>
                  <a:pt x="3432810" y="4607332"/>
                </a:cubicBezTo>
                <a:lnTo>
                  <a:pt x="3338973" y="4446447"/>
                </a:lnTo>
                <a:lnTo>
                  <a:pt x="3349353" y="4440393"/>
                </a:lnTo>
                <a:lnTo>
                  <a:pt x="3328164" y="4404064"/>
                </a:lnTo>
                <a:lnTo>
                  <a:pt x="3343733" y="4394983"/>
                </a:lnTo>
                <a:cubicBezTo>
                  <a:pt x="3329607" y="4370763"/>
                  <a:pt x="3318725" y="4348131"/>
                  <a:pt x="3311086" y="4327083"/>
                </a:cubicBezTo>
                <a:cubicBezTo>
                  <a:pt x="3303447" y="4306035"/>
                  <a:pt x="3306259" y="4287007"/>
                  <a:pt x="3319522" y="4269997"/>
                </a:cubicBezTo>
                <a:lnTo>
                  <a:pt x="3304388" y="4244048"/>
                </a:lnTo>
                <a:cubicBezTo>
                  <a:pt x="3307847" y="4242030"/>
                  <a:pt x="3314480" y="4233525"/>
                  <a:pt x="3324283" y="4218534"/>
                </a:cubicBezTo>
                <a:lnTo>
                  <a:pt x="3309147" y="4192584"/>
                </a:lnTo>
                <a:lnTo>
                  <a:pt x="3319527" y="4186530"/>
                </a:lnTo>
                <a:lnTo>
                  <a:pt x="3304392" y="4160581"/>
                </a:lnTo>
                <a:cubicBezTo>
                  <a:pt x="3307853" y="4158563"/>
                  <a:pt x="3314484" y="4150058"/>
                  <a:pt x="3324288" y="4135067"/>
                </a:cubicBezTo>
                <a:lnTo>
                  <a:pt x="3309153" y="4109117"/>
                </a:lnTo>
                <a:cubicBezTo>
                  <a:pt x="3312037" y="4098161"/>
                  <a:pt x="3316290" y="4087566"/>
                  <a:pt x="3321912" y="4077331"/>
                </a:cubicBezTo>
                <a:cubicBezTo>
                  <a:pt x="3327536" y="4067096"/>
                  <a:pt x="3333519" y="4055492"/>
                  <a:pt x="3339863" y="4042519"/>
                </a:cubicBezTo>
                <a:lnTo>
                  <a:pt x="3330781" y="4026948"/>
                </a:lnTo>
                <a:lnTo>
                  <a:pt x="3351540" y="4014841"/>
                </a:lnTo>
                <a:cubicBezTo>
                  <a:pt x="3352983" y="4009363"/>
                  <a:pt x="3353560" y="4004389"/>
                  <a:pt x="3353271" y="3999921"/>
                </a:cubicBezTo>
                <a:cubicBezTo>
                  <a:pt x="3352983" y="3995452"/>
                  <a:pt x="3353560" y="3990478"/>
                  <a:pt x="3355003" y="3985000"/>
                </a:cubicBezTo>
                <a:lnTo>
                  <a:pt x="3380952" y="3969865"/>
                </a:lnTo>
                <a:cubicBezTo>
                  <a:pt x="3374898" y="3959486"/>
                  <a:pt x="3373312" y="3948818"/>
                  <a:pt x="3376196" y="3937862"/>
                </a:cubicBezTo>
                <a:lnTo>
                  <a:pt x="3402145" y="3922727"/>
                </a:lnTo>
                <a:lnTo>
                  <a:pt x="3393065" y="3907157"/>
                </a:lnTo>
                <a:lnTo>
                  <a:pt x="3444963" y="3876887"/>
                </a:lnTo>
                <a:cubicBezTo>
                  <a:pt x="3454766" y="3861896"/>
                  <a:pt x="3463561" y="3845174"/>
                  <a:pt x="3471347" y="3826723"/>
                </a:cubicBezTo>
                <a:cubicBezTo>
                  <a:pt x="3479132" y="3808270"/>
                  <a:pt x="3495135" y="3791981"/>
                  <a:pt x="3519353" y="3777856"/>
                </a:cubicBezTo>
                <a:cubicBezTo>
                  <a:pt x="3529733" y="3771802"/>
                  <a:pt x="3539392" y="3768487"/>
                  <a:pt x="3548330" y="3767910"/>
                </a:cubicBezTo>
                <a:lnTo>
                  <a:pt x="3554384" y="3778291"/>
                </a:lnTo>
                <a:cubicBezTo>
                  <a:pt x="3564764" y="3772237"/>
                  <a:pt x="3578315" y="3759696"/>
                  <a:pt x="3595039" y="3740667"/>
                </a:cubicBezTo>
                <a:lnTo>
                  <a:pt x="3601093" y="3751048"/>
                </a:lnTo>
                <a:close/>
                <a:moveTo>
                  <a:pt x="4785735" y="2037665"/>
                </a:moveTo>
                <a:cubicBezTo>
                  <a:pt x="4789481" y="2067939"/>
                  <a:pt x="4788543" y="2088192"/>
                  <a:pt x="4782920" y="2098427"/>
                </a:cubicBezTo>
                <a:cubicBezTo>
                  <a:pt x="4777298" y="2108662"/>
                  <a:pt x="4772611" y="2126465"/>
                  <a:pt x="4768861" y="2151836"/>
                </a:cubicBezTo>
                <a:cubicBezTo>
                  <a:pt x="4732245" y="2168556"/>
                  <a:pt x="4693538" y="2187655"/>
                  <a:pt x="4652739" y="2209132"/>
                </a:cubicBezTo>
                <a:cubicBezTo>
                  <a:pt x="4611941" y="2230609"/>
                  <a:pt x="4578425" y="2218858"/>
                  <a:pt x="4552192" y="2173880"/>
                </a:cubicBezTo>
                <a:cubicBezTo>
                  <a:pt x="4557094" y="2166384"/>
                  <a:pt x="4562140" y="2161122"/>
                  <a:pt x="4567330" y="2158095"/>
                </a:cubicBezTo>
                <a:cubicBezTo>
                  <a:pt x="4572519" y="2155068"/>
                  <a:pt x="4577565" y="2149807"/>
                  <a:pt x="4582467" y="2142311"/>
                </a:cubicBezTo>
                <a:cubicBezTo>
                  <a:pt x="4586217" y="2116939"/>
                  <a:pt x="4601931" y="2096181"/>
                  <a:pt x="4629610" y="2080038"/>
                </a:cubicBezTo>
                <a:cubicBezTo>
                  <a:pt x="4657289" y="2063894"/>
                  <a:pt x="4685761" y="2053084"/>
                  <a:pt x="4715026" y="2047608"/>
                </a:cubicBezTo>
                <a:cubicBezTo>
                  <a:pt x="4744289" y="2042131"/>
                  <a:pt x="4767859" y="2038817"/>
                  <a:pt x="4785735" y="2037665"/>
                </a:cubicBezTo>
                <a:close/>
                <a:moveTo>
                  <a:pt x="4150505" y="829300"/>
                </a:moveTo>
                <a:cubicBezTo>
                  <a:pt x="4161461" y="832184"/>
                  <a:pt x="4169318" y="835716"/>
                  <a:pt x="4174075" y="839897"/>
                </a:cubicBezTo>
                <a:cubicBezTo>
                  <a:pt x="4178831" y="844078"/>
                  <a:pt x="4186688" y="847611"/>
                  <a:pt x="4197644" y="850494"/>
                </a:cubicBezTo>
                <a:lnTo>
                  <a:pt x="4223593" y="835360"/>
                </a:lnTo>
                <a:cubicBezTo>
                  <a:pt x="4231089" y="840260"/>
                  <a:pt x="4235846" y="844441"/>
                  <a:pt x="4237864" y="847902"/>
                </a:cubicBezTo>
                <a:cubicBezTo>
                  <a:pt x="4239882" y="851361"/>
                  <a:pt x="4243630" y="853813"/>
                  <a:pt x="4249108" y="855254"/>
                </a:cubicBezTo>
                <a:lnTo>
                  <a:pt x="4264677" y="846173"/>
                </a:lnTo>
                <a:cubicBezTo>
                  <a:pt x="4266695" y="849633"/>
                  <a:pt x="4275200" y="856265"/>
                  <a:pt x="4290192" y="866069"/>
                </a:cubicBezTo>
                <a:lnTo>
                  <a:pt x="4316142" y="850934"/>
                </a:lnTo>
                <a:lnTo>
                  <a:pt x="4322196" y="861313"/>
                </a:lnTo>
                <a:cubicBezTo>
                  <a:pt x="4349585" y="868523"/>
                  <a:pt x="4372361" y="873786"/>
                  <a:pt x="4390524" y="877102"/>
                </a:cubicBezTo>
                <a:cubicBezTo>
                  <a:pt x="4408688" y="880420"/>
                  <a:pt x="4430311" y="895629"/>
                  <a:pt x="4455393" y="922733"/>
                </a:cubicBezTo>
                <a:lnTo>
                  <a:pt x="4470962" y="913652"/>
                </a:lnTo>
                <a:lnTo>
                  <a:pt x="4507286" y="975930"/>
                </a:lnTo>
                <a:lnTo>
                  <a:pt x="4539290" y="971174"/>
                </a:lnTo>
                <a:lnTo>
                  <a:pt x="4560479" y="1007502"/>
                </a:lnTo>
                <a:lnTo>
                  <a:pt x="4570858" y="1001449"/>
                </a:lnTo>
                <a:lnTo>
                  <a:pt x="4585993" y="1027398"/>
                </a:lnTo>
                <a:lnTo>
                  <a:pt x="4596373" y="1021344"/>
                </a:lnTo>
                <a:lnTo>
                  <a:pt x="4669021" y="1145900"/>
                </a:lnTo>
                <a:cubicBezTo>
                  <a:pt x="4667579" y="1151378"/>
                  <a:pt x="4665632" y="1155992"/>
                  <a:pt x="4663182" y="1159739"/>
                </a:cubicBezTo>
                <a:cubicBezTo>
                  <a:pt x="4660730" y="1163487"/>
                  <a:pt x="4658784" y="1168100"/>
                  <a:pt x="4657342" y="1173577"/>
                </a:cubicBezTo>
                <a:lnTo>
                  <a:pt x="4687612" y="1225476"/>
                </a:lnTo>
                <a:lnTo>
                  <a:pt x="4672042" y="1234557"/>
                </a:lnTo>
                <a:cubicBezTo>
                  <a:pt x="4676078" y="1241477"/>
                  <a:pt x="4681700" y="1245153"/>
                  <a:pt x="4688908" y="1245587"/>
                </a:cubicBezTo>
                <a:cubicBezTo>
                  <a:pt x="4696117" y="1246019"/>
                  <a:pt x="4704765" y="1254885"/>
                  <a:pt x="4714855" y="1272185"/>
                </a:cubicBezTo>
                <a:lnTo>
                  <a:pt x="4699285" y="1281266"/>
                </a:lnTo>
                <a:lnTo>
                  <a:pt x="4714420" y="1307216"/>
                </a:lnTo>
                <a:cubicBezTo>
                  <a:pt x="4711537" y="1318170"/>
                  <a:pt x="4708004" y="1326027"/>
                  <a:pt x="4703824" y="1330784"/>
                </a:cubicBezTo>
                <a:cubicBezTo>
                  <a:pt x="4699643" y="1335541"/>
                  <a:pt x="4696110" y="1343397"/>
                  <a:pt x="4693227" y="1354353"/>
                </a:cubicBezTo>
                <a:lnTo>
                  <a:pt x="4699281" y="1364733"/>
                </a:lnTo>
                <a:cubicBezTo>
                  <a:pt x="4667276" y="1397311"/>
                  <a:pt x="4657976" y="1427079"/>
                  <a:pt x="4671381" y="1454037"/>
                </a:cubicBezTo>
                <a:cubicBezTo>
                  <a:pt x="4684786" y="1480995"/>
                  <a:pt x="4683415" y="1508457"/>
                  <a:pt x="4667267" y="1536422"/>
                </a:cubicBezTo>
                <a:cubicBezTo>
                  <a:pt x="4633245" y="1565540"/>
                  <a:pt x="4606069" y="1596461"/>
                  <a:pt x="4585741" y="1629183"/>
                </a:cubicBezTo>
                <a:cubicBezTo>
                  <a:pt x="4565412" y="1661905"/>
                  <a:pt x="4534057" y="1697582"/>
                  <a:pt x="4491672" y="1736215"/>
                </a:cubicBezTo>
                <a:lnTo>
                  <a:pt x="4376631" y="1789401"/>
                </a:lnTo>
                <a:lnTo>
                  <a:pt x="4370577" y="1779022"/>
                </a:lnTo>
                <a:cubicBezTo>
                  <a:pt x="4361639" y="1779598"/>
                  <a:pt x="4351476" y="1782048"/>
                  <a:pt x="4340088" y="1786372"/>
                </a:cubicBezTo>
                <a:cubicBezTo>
                  <a:pt x="4328698" y="1790696"/>
                  <a:pt x="4318535" y="1793146"/>
                  <a:pt x="4309598" y="1793722"/>
                </a:cubicBezTo>
                <a:lnTo>
                  <a:pt x="4303544" y="1783343"/>
                </a:lnTo>
                <a:lnTo>
                  <a:pt x="4204937" y="1840856"/>
                </a:lnTo>
                <a:cubicBezTo>
                  <a:pt x="4163997" y="1818365"/>
                  <a:pt x="4112534" y="1799693"/>
                  <a:pt x="4050548" y="1784841"/>
                </a:cubicBezTo>
                <a:cubicBezTo>
                  <a:pt x="3988561" y="1769989"/>
                  <a:pt x="3953532" y="1755643"/>
                  <a:pt x="3945459" y="1741803"/>
                </a:cubicBezTo>
                <a:cubicBezTo>
                  <a:pt x="3941424" y="1734884"/>
                  <a:pt x="3939262" y="1729190"/>
                  <a:pt x="3938974" y="1724720"/>
                </a:cubicBezTo>
                <a:cubicBezTo>
                  <a:pt x="3938685" y="1720252"/>
                  <a:pt x="3936524" y="1714558"/>
                  <a:pt x="3932488" y="1707638"/>
                </a:cubicBezTo>
                <a:cubicBezTo>
                  <a:pt x="3928451" y="1700718"/>
                  <a:pt x="3924559" y="1696033"/>
                  <a:pt x="3920812" y="1693582"/>
                </a:cubicBezTo>
                <a:cubicBezTo>
                  <a:pt x="3917063" y="1691131"/>
                  <a:pt x="3913172" y="1686445"/>
                  <a:pt x="3909136" y="1679525"/>
                </a:cubicBezTo>
                <a:lnTo>
                  <a:pt x="3893565" y="1688607"/>
                </a:lnTo>
                <a:cubicBezTo>
                  <a:pt x="3885494" y="1674767"/>
                  <a:pt x="3871944" y="1659486"/>
                  <a:pt x="3852916" y="1642762"/>
                </a:cubicBezTo>
                <a:lnTo>
                  <a:pt x="3842536" y="1648816"/>
                </a:lnTo>
                <a:lnTo>
                  <a:pt x="3821348" y="1612487"/>
                </a:lnTo>
                <a:lnTo>
                  <a:pt x="3805778" y="1621568"/>
                </a:lnTo>
                <a:cubicBezTo>
                  <a:pt x="3797706" y="1607728"/>
                  <a:pt x="3788986" y="1590790"/>
                  <a:pt x="3779617" y="1570751"/>
                </a:cubicBezTo>
                <a:cubicBezTo>
                  <a:pt x="3770248" y="1550712"/>
                  <a:pt x="3767005" y="1535216"/>
                  <a:pt x="3769889" y="1524260"/>
                </a:cubicBezTo>
                <a:lnTo>
                  <a:pt x="3780268" y="1518206"/>
                </a:lnTo>
                <a:cubicBezTo>
                  <a:pt x="3765567" y="1485049"/>
                  <a:pt x="3751946" y="1447783"/>
                  <a:pt x="3739407" y="1406409"/>
                </a:cubicBezTo>
                <a:cubicBezTo>
                  <a:pt x="3726867" y="1365036"/>
                  <a:pt x="3721896" y="1322725"/>
                  <a:pt x="3724494" y="1279479"/>
                </a:cubicBezTo>
                <a:cubicBezTo>
                  <a:pt x="3727091" y="1236231"/>
                  <a:pt x="3739996" y="1192768"/>
                  <a:pt x="3763208" y="1149090"/>
                </a:cubicBezTo>
                <a:cubicBezTo>
                  <a:pt x="3786420" y="1105411"/>
                  <a:pt x="3825417" y="1062959"/>
                  <a:pt x="3880199" y="1021734"/>
                </a:cubicBezTo>
                <a:lnTo>
                  <a:pt x="3865064" y="995785"/>
                </a:lnTo>
                <a:cubicBezTo>
                  <a:pt x="3881788" y="976757"/>
                  <a:pt x="3895339" y="964216"/>
                  <a:pt x="3905719" y="958163"/>
                </a:cubicBezTo>
                <a:lnTo>
                  <a:pt x="3896637" y="942592"/>
                </a:lnTo>
                <a:cubicBezTo>
                  <a:pt x="3917973" y="939422"/>
                  <a:pt x="3939525" y="932648"/>
                  <a:pt x="3961294" y="922271"/>
                </a:cubicBezTo>
                <a:cubicBezTo>
                  <a:pt x="3983062" y="911892"/>
                  <a:pt x="4004614" y="905118"/>
                  <a:pt x="4025949" y="901948"/>
                </a:cubicBezTo>
                <a:close/>
                <a:moveTo>
                  <a:pt x="1913487" y="495"/>
                </a:moveTo>
                <a:cubicBezTo>
                  <a:pt x="1925957" y="-981"/>
                  <a:pt x="1937741" y="839"/>
                  <a:pt x="1948841" y="5958"/>
                </a:cubicBezTo>
                <a:cubicBezTo>
                  <a:pt x="1971040" y="16195"/>
                  <a:pt x="1993672" y="33134"/>
                  <a:pt x="2016736" y="56777"/>
                </a:cubicBezTo>
                <a:lnTo>
                  <a:pt x="2047006" y="108676"/>
                </a:lnTo>
                <a:cubicBezTo>
                  <a:pt x="2068341" y="105506"/>
                  <a:pt x="2081892" y="106876"/>
                  <a:pt x="2087658" y="112786"/>
                </a:cubicBezTo>
                <a:cubicBezTo>
                  <a:pt x="2093423" y="118697"/>
                  <a:pt x="2102794" y="124825"/>
                  <a:pt x="2115768" y="131168"/>
                </a:cubicBezTo>
                <a:lnTo>
                  <a:pt x="2126147" y="125115"/>
                </a:lnTo>
                <a:lnTo>
                  <a:pt x="2150363" y="166634"/>
                </a:lnTo>
                <a:lnTo>
                  <a:pt x="2165933" y="157553"/>
                </a:lnTo>
                <a:cubicBezTo>
                  <a:pt x="2180924" y="167356"/>
                  <a:pt x="2194835" y="181268"/>
                  <a:pt x="2207664" y="199288"/>
                </a:cubicBezTo>
                <a:cubicBezTo>
                  <a:pt x="2220492" y="217309"/>
                  <a:pt x="2235844" y="225743"/>
                  <a:pt x="2253720" y="224590"/>
                </a:cubicBezTo>
                <a:lnTo>
                  <a:pt x="2300429" y="197347"/>
                </a:lnTo>
                <a:cubicBezTo>
                  <a:pt x="2318304" y="196196"/>
                  <a:pt x="2330703" y="193601"/>
                  <a:pt x="2337622" y="189565"/>
                </a:cubicBezTo>
                <a:cubicBezTo>
                  <a:pt x="2348001" y="183511"/>
                  <a:pt x="2358238" y="175223"/>
                  <a:pt x="2368329" y="164700"/>
                </a:cubicBezTo>
                <a:cubicBezTo>
                  <a:pt x="2378421" y="154177"/>
                  <a:pt x="2390386" y="144880"/>
                  <a:pt x="2404226" y="136807"/>
                </a:cubicBezTo>
                <a:cubicBezTo>
                  <a:pt x="2421526" y="126717"/>
                  <a:pt x="2443726" y="123043"/>
                  <a:pt x="2470827" y="125783"/>
                </a:cubicBezTo>
                <a:cubicBezTo>
                  <a:pt x="2497928" y="128524"/>
                  <a:pt x="2519551" y="143734"/>
                  <a:pt x="2535695" y="171414"/>
                </a:cubicBezTo>
                <a:cubicBezTo>
                  <a:pt x="2545785" y="188713"/>
                  <a:pt x="2551911" y="207165"/>
                  <a:pt x="2554072" y="226770"/>
                </a:cubicBezTo>
                <a:cubicBezTo>
                  <a:pt x="2556233" y="246377"/>
                  <a:pt x="2562359" y="264828"/>
                  <a:pt x="2572449" y="282128"/>
                </a:cubicBezTo>
                <a:cubicBezTo>
                  <a:pt x="2582539" y="299427"/>
                  <a:pt x="2592557" y="308655"/>
                  <a:pt x="2602504" y="309808"/>
                </a:cubicBezTo>
                <a:cubicBezTo>
                  <a:pt x="2612451" y="310962"/>
                  <a:pt x="2625641" y="313702"/>
                  <a:pt x="2642074" y="318028"/>
                </a:cubicBezTo>
                <a:lnTo>
                  <a:pt x="2663263" y="354357"/>
                </a:lnTo>
                <a:lnTo>
                  <a:pt x="2678833" y="345275"/>
                </a:lnTo>
                <a:lnTo>
                  <a:pt x="2715157" y="407553"/>
                </a:lnTo>
                <a:cubicBezTo>
                  <a:pt x="2742547" y="414763"/>
                  <a:pt x="2767557" y="419882"/>
                  <a:pt x="2790190" y="422911"/>
                </a:cubicBezTo>
                <a:cubicBezTo>
                  <a:pt x="2812823" y="425940"/>
                  <a:pt x="2837834" y="431059"/>
                  <a:pt x="2865223" y="438269"/>
                </a:cubicBezTo>
                <a:lnTo>
                  <a:pt x="2901552" y="417079"/>
                </a:lnTo>
                <a:lnTo>
                  <a:pt x="2907606" y="427459"/>
                </a:lnTo>
                <a:lnTo>
                  <a:pt x="2943935" y="406270"/>
                </a:lnTo>
                <a:cubicBezTo>
                  <a:pt x="2954891" y="409154"/>
                  <a:pt x="2963612" y="412181"/>
                  <a:pt x="2970099" y="415353"/>
                </a:cubicBezTo>
                <a:cubicBezTo>
                  <a:pt x="2976585" y="418525"/>
                  <a:pt x="2983577" y="422562"/>
                  <a:pt x="2991073" y="427464"/>
                </a:cubicBezTo>
                <a:lnTo>
                  <a:pt x="3006643" y="418383"/>
                </a:lnTo>
                <a:lnTo>
                  <a:pt x="3058102" y="506610"/>
                </a:lnTo>
                <a:cubicBezTo>
                  <a:pt x="3035611" y="547549"/>
                  <a:pt x="3043536" y="600888"/>
                  <a:pt x="3081878" y="666626"/>
                </a:cubicBezTo>
                <a:cubicBezTo>
                  <a:pt x="3092833" y="669510"/>
                  <a:pt x="3100690" y="673043"/>
                  <a:pt x="3105447" y="677223"/>
                </a:cubicBezTo>
                <a:cubicBezTo>
                  <a:pt x="3110204" y="681404"/>
                  <a:pt x="3118060" y="684936"/>
                  <a:pt x="3129016" y="687820"/>
                </a:cubicBezTo>
                <a:lnTo>
                  <a:pt x="3139396" y="681766"/>
                </a:lnTo>
                <a:lnTo>
                  <a:pt x="3154531" y="707716"/>
                </a:lnTo>
                <a:cubicBezTo>
                  <a:pt x="3163469" y="707139"/>
                  <a:pt x="3171541" y="707068"/>
                  <a:pt x="3178750" y="707501"/>
                </a:cubicBezTo>
                <a:cubicBezTo>
                  <a:pt x="3185957" y="707933"/>
                  <a:pt x="3194030" y="707862"/>
                  <a:pt x="3202968" y="707286"/>
                </a:cubicBezTo>
                <a:lnTo>
                  <a:pt x="3218103" y="733235"/>
                </a:lnTo>
                <a:lnTo>
                  <a:pt x="3233672" y="724154"/>
                </a:lnTo>
                <a:lnTo>
                  <a:pt x="3300266" y="838330"/>
                </a:lnTo>
                <a:cubicBezTo>
                  <a:pt x="3344089" y="849866"/>
                  <a:pt x="3376236" y="861257"/>
                  <a:pt x="3396705" y="872502"/>
                </a:cubicBezTo>
                <a:cubicBezTo>
                  <a:pt x="3417175" y="883748"/>
                  <a:pt x="3440526" y="911859"/>
                  <a:pt x="3466760" y="956838"/>
                </a:cubicBezTo>
                <a:lnTo>
                  <a:pt x="3456381" y="962892"/>
                </a:lnTo>
                <a:cubicBezTo>
                  <a:pt x="3463587" y="991147"/>
                  <a:pt x="3468271" y="1015077"/>
                  <a:pt x="3470432" y="1034683"/>
                </a:cubicBezTo>
                <a:cubicBezTo>
                  <a:pt x="3472593" y="1054289"/>
                  <a:pt x="3472376" y="1071804"/>
                  <a:pt x="3469780" y="1087229"/>
                </a:cubicBezTo>
                <a:cubicBezTo>
                  <a:pt x="3467184" y="1102653"/>
                  <a:pt x="3466823" y="1117934"/>
                  <a:pt x="3468696" y="1133071"/>
                </a:cubicBezTo>
                <a:cubicBezTo>
                  <a:pt x="3470570" y="1148207"/>
                  <a:pt x="3474821" y="1165435"/>
                  <a:pt x="3481451" y="1184751"/>
                </a:cubicBezTo>
                <a:lnTo>
                  <a:pt x="3460692" y="1196859"/>
                </a:lnTo>
                <a:cubicBezTo>
                  <a:pt x="3467321" y="1216177"/>
                  <a:pt x="3474168" y="1231891"/>
                  <a:pt x="3481231" y="1244000"/>
                </a:cubicBezTo>
                <a:cubicBezTo>
                  <a:pt x="3488294" y="1256110"/>
                  <a:pt x="3495861" y="1269084"/>
                  <a:pt x="3503933" y="1282924"/>
                </a:cubicBezTo>
                <a:cubicBezTo>
                  <a:pt x="3518060" y="1307144"/>
                  <a:pt x="3533483" y="1323650"/>
                  <a:pt x="3550206" y="1332445"/>
                </a:cubicBezTo>
                <a:cubicBezTo>
                  <a:pt x="3566927" y="1341240"/>
                  <a:pt x="3584874" y="1348160"/>
                  <a:pt x="3604047" y="1353207"/>
                </a:cubicBezTo>
                <a:cubicBezTo>
                  <a:pt x="3623220" y="1358254"/>
                  <a:pt x="3640662" y="1364309"/>
                  <a:pt x="3656375" y="1371373"/>
                </a:cubicBezTo>
                <a:cubicBezTo>
                  <a:pt x="3672087" y="1378438"/>
                  <a:pt x="3685998" y="1392350"/>
                  <a:pt x="3698106" y="1413109"/>
                </a:cubicBezTo>
                <a:cubicBezTo>
                  <a:pt x="3700124" y="1416570"/>
                  <a:pt x="3703727" y="1430696"/>
                  <a:pt x="3708915" y="1455493"/>
                </a:cubicBezTo>
                <a:lnTo>
                  <a:pt x="3698536" y="1461547"/>
                </a:lnTo>
                <a:cubicBezTo>
                  <a:pt x="3705742" y="1489802"/>
                  <a:pt x="3704587" y="1513660"/>
                  <a:pt x="3695072" y="1533121"/>
                </a:cubicBezTo>
                <a:cubicBezTo>
                  <a:pt x="3685556" y="1552581"/>
                  <a:pt x="3676040" y="1572042"/>
                  <a:pt x="3666524" y="1591502"/>
                </a:cubicBezTo>
                <a:cubicBezTo>
                  <a:pt x="3657010" y="1610964"/>
                  <a:pt x="3647999" y="1631289"/>
                  <a:pt x="3639491" y="1652480"/>
                </a:cubicBezTo>
                <a:cubicBezTo>
                  <a:pt x="3630985" y="1673670"/>
                  <a:pt x="3629614" y="1701132"/>
                  <a:pt x="3635379" y="1734865"/>
                </a:cubicBezTo>
                <a:cubicBezTo>
                  <a:pt x="3639415" y="1741785"/>
                  <a:pt x="3652604" y="1758436"/>
                  <a:pt x="3674947" y="1784818"/>
                </a:cubicBezTo>
                <a:cubicBezTo>
                  <a:pt x="3697289" y="1811200"/>
                  <a:pt x="3713506" y="1833041"/>
                  <a:pt x="3723596" y="1850340"/>
                </a:cubicBezTo>
                <a:lnTo>
                  <a:pt x="3708026" y="1859421"/>
                </a:lnTo>
                <a:cubicBezTo>
                  <a:pt x="3708602" y="1868359"/>
                  <a:pt x="3711917" y="1878017"/>
                  <a:pt x="3717972" y="1888398"/>
                </a:cubicBezTo>
                <a:cubicBezTo>
                  <a:pt x="3724026" y="1898777"/>
                  <a:pt x="3727340" y="1908436"/>
                  <a:pt x="3727916" y="1917374"/>
                </a:cubicBezTo>
                <a:lnTo>
                  <a:pt x="3712347" y="1926455"/>
                </a:lnTo>
                <a:lnTo>
                  <a:pt x="3733536" y="1962784"/>
                </a:lnTo>
                <a:lnTo>
                  <a:pt x="3723156" y="1968838"/>
                </a:lnTo>
                <a:cubicBezTo>
                  <a:pt x="3726616" y="1966820"/>
                  <a:pt x="3736778" y="1978281"/>
                  <a:pt x="3753643" y="2003221"/>
                </a:cubicBezTo>
                <a:cubicBezTo>
                  <a:pt x="3770508" y="2028161"/>
                  <a:pt x="3782977" y="2047551"/>
                  <a:pt x="3791049" y="2061391"/>
                </a:cubicBezTo>
                <a:lnTo>
                  <a:pt x="3780669" y="2067445"/>
                </a:lnTo>
                <a:cubicBezTo>
                  <a:pt x="3792487" y="2111558"/>
                  <a:pt x="3789963" y="2148966"/>
                  <a:pt x="3773094" y="2179671"/>
                </a:cubicBezTo>
                <a:cubicBezTo>
                  <a:pt x="3756225" y="2210375"/>
                  <a:pt x="3737267" y="2243458"/>
                  <a:pt x="3716218" y="2278920"/>
                </a:cubicBezTo>
                <a:lnTo>
                  <a:pt x="3669510" y="2306163"/>
                </a:lnTo>
                <a:cubicBezTo>
                  <a:pt x="3652210" y="2316253"/>
                  <a:pt x="3637289" y="2328433"/>
                  <a:pt x="3624747" y="2342704"/>
                </a:cubicBezTo>
                <a:cubicBezTo>
                  <a:pt x="3612203" y="2356975"/>
                  <a:pt x="3606796" y="2377517"/>
                  <a:pt x="3608525" y="2404331"/>
                </a:cubicBezTo>
                <a:lnTo>
                  <a:pt x="3592956" y="2413411"/>
                </a:lnTo>
                <a:lnTo>
                  <a:pt x="3614144" y="2449740"/>
                </a:lnTo>
                <a:cubicBezTo>
                  <a:pt x="3625963" y="2493853"/>
                  <a:pt x="3633889" y="2533281"/>
                  <a:pt x="3637923" y="2568023"/>
                </a:cubicBezTo>
                <a:cubicBezTo>
                  <a:pt x="3641957" y="2602765"/>
                  <a:pt x="3621773" y="2637722"/>
                  <a:pt x="3577371" y="2672893"/>
                </a:cubicBezTo>
                <a:lnTo>
                  <a:pt x="3592506" y="2698842"/>
                </a:lnTo>
                <a:lnTo>
                  <a:pt x="3566556" y="2713977"/>
                </a:lnTo>
                <a:lnTo>
                  <a:pt x="3565253" y="2819069"/>
                </a:lnTo>
                <a:lnTo>
                  <a:pt x="3539304" y="2834203"/>
                </a:lnTo>
                <a:cubicBezTo>
                  <a:pt x="3532095" y="2861593"/>
                  <a:pt x="3520849" y="2882062"/>
                  <a:pt x="3505567" y="2895612"/>
                </a:cubicBezTo>
                <a:cubicBezTo>
                  <a:pt x="3490286" y="2909162"/>
                  <a:pt x="3482789" y="2932083"/>
                  <a:pt x="3483075" y="2964374"/>
                </a:cubicBezTo>
                <a:lnTo>
                  <a:pt x="3457126" y="2979509"/>
                </a:lnTo>
                <a:lnTo>
                  <a:pt x="3446311" y="3020593"/>
                </a:lnTo>
                <a:lnTo>
                  <a:pt x="3461446" y="3046542"/>
                </a:lnTo>
                <a:cubicBezTo>
                  <a:pt x="3458562" y="3057498"/>
                  <a:pt x="3455030" y="3065355"/>
                  <a:pt x="3450849" y="3070111"/>
                </a:cubicBezTo>
                <a:cubicBezTo>
                  <a:pt x="3446669" y="3074868"/>
                  <a:pt x="3443136" y="3082725"/>
                  <a:pt x="3440252" y="3093681"/>
                </a:cubicBezTo>
                <a:lnTo>
                  <a:pt x="3461441" y="3130009"/>
                </a:lnTo>
                <a:lnTo>
                  <a:pt x="3445871" y="3139090"/>
                </a:lnTo>
                <a:lnTo>
                  <a:pt x="3451926" y="3149471"/>
                </a:lnTo>
                <a:cubicBezTo>
                  <a:pt x="3432608" y="3156100"/>
                  <a:pt x="3420571" y="3157325"/>
                  <a:pt x="3415814" y="3153144"/>
                </a:cubicBezTo>
                <a:cubicBezTo>
                  <a:pt x="3411057" y="3148963"/>
                  <a:pt x="3406949" y="3147882"/>
                  <a:pt x="3403489" y="3149899"/>
                </a:cubicBezTo>
                <a:lnTo>
                  <a:pt x="3243903" y="3222113"/>
                </a:lnTo>
                <a:cubicBezTo>
                  <a:pt x="3245054" y="3239988"/>
                  <a:pt x="3244477" y="3258873"/>
                  <a:pt x="3242169" y="3278767"/>
                </a:cubicBezTo>
                <a:cubicBezTo>
                  <a:pt x="3239861" y="3298660"/>
                  <a:pt x="3231355" y="3319851"/>
                  <a:pt x="3216650" y="3342338"/>
                </a:cubicBezTo>
                <a:lnTo>
                  <a:pt x="3222704" y="3352718"/>
                </a:lnTo>
                <a:lnTo>
                  <a:pt x="3196754" y="3367853"/>
                </a:lnTo>
                <a:lnTo>
                  <a:pt x="3205835" y="3383423"/>
                </a:lnTo>
                <a:cubicBezTo>
                  <a:pt x="3191996" y="3391495"/>
                  <a:pt x="3166984" y="3400287"/>
                  <a:pt x="3130800" y="3409799"/>
                </a:cubicBezTo>
                <a:cubicBezTo>
                  <a:pt x="3094615" y="3419312"/>
                  <a:pt x="3073064" y="3426085"/>
                  <a:pt x="3066144" y="3430121"/>
                </a:cubicBezTo>
                <a:cubicBezTo>
                  <a:pt x="3052304" y="3438194"/>
                  <a:pt x="3033563" y="3453762"/>
                  <a:pt x="3009920" y="3476825"/>
                </a:cubicBezTo>
                <a:lnTo>
                  <a:pt x="3019001" y="3492395"/>
                </a:lnTo>
                <a:lnTo>
                  <a:pt x="3039760" y="3480287"/>
                </a:lnTo>
                <a:lnTo>
                  <a:pt x="3051868" y="3501046"/>
                </a:lnTo>
                <a:cubicBezTo>
                  <a:pt x="3073204" y="3497876"/>
                  <a:pt x="3111549" y="3507970"/>
                  <a:pt x="3166904" y="3531325"/>
                </a:cubicBezTo>
                <a:cubicBezTo>
                  <a:pt x="3222259" y="3554683"/>
                  <a:pt x="3269107" y="3599231"/>
                  <a:pt x="3307449" y="3664968"/>
                </a:cubicBezTo>
                <a:cubicBezTo>
                  <a:pt x="3319557" y="3685728"/>
                  <a:pt x="3326909" y="3702306"/>
                  <a:pt x="3329502" y="3714704"/>
                </a:cubicBezTo>
                <a:lnTo>
                  <a:pt x="3319123" y="3720758"/>
                </a:lnTo>
                <a:lnTo>
                  <a:pt x="3346366" y="3767467"/>
                </a:lnTo>
                <a:lnTo>
                  <a:pt x="3330796" y="3776547"/>
                </a:lnTo>
                <a:cubicBezTo>
                  <a:pt x="3331372" y="3785486"/>
                  <a:pt x="3333174" y="3792549"/>
                  <a:pt x="3336201" y="3797738"/>
                </a:cubicBezTo>
                <a:cubicBezTo>
                  <a:pt x="3339228" y="3802928"/>
                  <a:pt x="3341029" y="3809993"/>
                  <a:pt x="3341606" y="3818930"/>
                </a:cubicBezTo>
                <a:lnTo>
                  <a:pt x="3326036" y="3828012"/>
                </a:lnTo>
                <a:cubicBezTo>
                  <a:pt x="3327764" y="3854825"/>
                  <a:pt x="3330286" y="3873061"/>
                  <a:pt x="3333601" y="3882719"/>
                </a:cubicBezTo>
                <a:cubicBezTo>
                  <a:pt x="3336916" y="3892378"/>
                  <a:pt x="3338501" y="3903046"/>
                  <a:pt x="3338356" y="3914723"/>
                </a:cubicBezTo>
                <a:cubicBezTo>
                  <a:pt x="3338211" y="3926399"/>
                  <a:pt x="3332372" y="3940238"/>
                  <a:pt x="3320838" y="3956239"/>
                </a:cubicBezTo>
                <a:cubicBezTo>
                  <a:pt x="3309305" y="3972240"/>
                  <a:pt x="3291284" y="3998980"/>
                  <a:pt x="3266775" y="4036459"/>
                </a:cubicBezTo>
                <a:lnTo>
                  <a:pt x="3272829" y="4046839"/>
                </a:lnTo>
                <a:lnTo>
                  <a:pt x="3210551" y="4083163"/>
                </a:lnTo>
                <a:lnTo>
                  <a:pt x="3216605" y="4093542"/>
                </a:lnTo>
                <a:lnTo>
                  <a:pt x="3190655" y="4108677"/>
                </a:lnTo>
                <a:lnTo>
                  <a:pt x="3199736" y="4124248"/>
                </a:lnTo>
                <a:lnTo>
                  <a:pt x="3101130" y="4181760"/>
                </a:lnTo>
                <a:cubicBezTo>
                  <a:pt x="3088156" y="4175416"/>
                  <a:pt x="3069848" y="4169865"/>
                  <a:pt x="3046207" y="4165107"/>
                </a:cubicBezTo>
                <a:cubicBezTo>
                  <a:pt x="3022565" y="4160347"/>
                  <a:pt x="2998059" y="4156094"/>
                  <a:pt x="2972687" y="4152344"/>
                </a:cubicBezTo>
                <a:cubicBezTo>
                  <a:pt x="2943856" y="4150613"/>
                  <a:pt x="2912285" y="4148160"/>
                  <a:pt x="2877976" y="4144986"/>
                </a:cubicBezTo>
                <a:cubicBezTo>
                  <a:pt x="2874516" y="4147004"/>
                  <a:pt x="2872065" y="4150752"/>
                  <a:pt x="2870623" y="4156230"/>
                </a:cubicBezTo>
                <a:cubicBezTo>
                  <a:pt x="2862262" y="4165744"/>
                  <a:pt x="2853180" y="4164086"/>
                  <a:pt x="2843378" y="4151255"/>
                </a:cubicBezTo>
                <a:cubicBezTo>
                  <a:pt x="2833576" y="4138425"/>
                  <a:pt x="2823125" y="4122495"/>
                  <a:pt x="2812026" y="4103465"/>
                </a:cubicBezTo>
                <a:cubicBezTo>
                  <a:pt x="2800927" y="4084436"/>
                  <a:pt x="2788459" y="4065046"/>
                  <a:pt x="2774621" y="4045296"/>
                </a:cubicBezTo>
                <a:cubicBezTo>
                  <a:pt x="2760784" y="4025545"/>
                  <a:pt x="2749108" y="4011489"/>
                  <a:pt x="2739593" y="4003127"/>
                </a:cubicBezTo>
                <a:lnTo>
                  <a:pt x="2729214" y="4009181"/>
                </a:lnTo>
                <a:cubicBezTo>
                  <a:pt x="2728062" y="3991306"/>
                  <a:pt x="2724458" y="3977178"/>
                  <a:pt x="2718405" y="3966799"/>
                </a:cubicBezTo>
                <a:lnTo>
                  <a:pt x="2708025" y="3972853"/>
                </a:lnTo>
                <a:lnTo>
                  <a:pt x="2671701" y="3910575"/>
                </a:lnTo>
                <a:lnTo>
                  <a:pt x="2682081" y="3904521"/>
                </a:lnTo>
                <a:lnTo>
                  <a:pt x="2666945" y="3878571"/>
                </a:lnTo>
                <a:cubicBezTo>
                  <a:pt x="2676749" y="3863579"/>
                  <a:pt x="2683381" y="3855075"/>
                  <a:pt x="2686841" y="3853056"/>
                </a:cubicBezTo>
                <a:cubicBezTo>
                  <a:pt x="2670697" y="3825377"/>
                  <a:pt x="2634804" y="3797625"/>
                  <a:pt x="2579160" y="3769799"/>
                </a:cubicBezTo>
                <a:cubicBezTo>
                  <a:pt x="2523517" y="3741974"/>
                  <a:pt x="2462827" y="3747232"/>
                  <a:pt x="2397089" y="3785574"/>
                </a:cubicBezTo>
                <a:lnTo>
                  <a:pt x="2403142" y="3795953"/>
                </a:lnTo>
                <a:lnTo>
                  <a:pt x="2340864" y="3832277"/>
                </a:lnTo>
                <a:lnTo>
                  <a:pt x="2377188" y="3894555"/>
                </a:lnTo>
                <a:cubicBezTo>
                  <a:pt x="2393622" y="3898881"/>
                  <a:pt x="2410777" y="3900468"/>
                  <a:pt x="2428653" y="3899316"/>
                </a:cubicBezTo>
                <a:lnTo>
                  <a:pt x="2437734" y="3914885"/>
                </a:lnTo>
                <a:cubicBezTo>
                  <a:pt x="2446671" y="3914309"/>
                  <a:pt x="2454600" y="3912003"/>
                  <a:pt x="2461520" y="3907967"/>
                </a:cubicBezTo>
                <a:cubicBezTo>
                  <a:pt x="2464980" y="3905949"/>
                  <a:pt x="2467071" y="3903571"/>
                  <a:pt x="2467791" y="3900832"/>
                </a:cubicBezTo>
                <a:cubicBezTo>
                  <a:pt x="2468512" y="3898093"/>
                  <a:pt x="2470602" y="3895714"/>
                  <a:pt x="2474063" y="3893696"/>
                </a:cubicBezTo>
                <a:lnTo>
                  <a:pt x="2482279" y="3895859"/>
                </a:lnTo>
                <a:cubicBezTo>
                  <a:pt x="2482279" y="3895859"/>
                  <a:pt x="2491793" y="3904221"/>
                  <a:pt x="2510821" y="3920944"/>
                </a:cubicBezTo>
                <a:lnTo>
                  <a:pt x="2521200" y="3914890"/>
                </a:lnTo>
                <a:lnTo>
                  <a:pt x="2527255" y="3925270"/>
                </a:lnTo>
                <a:lnTo>
                  <a:pt x="2516875" y="3931324"/>
                </a:lnTo>
                <a:cubicBezTo>
                  <a:pt x="2518027" y="3949199"/>
                  <a:pt x="2515647" y="3961020"/>
                  <a:pt x="2509736" y="3966786"/>
                </a:cubicBezTo>
                <a:cubicBezTo>
                  <a:pt x="2503826" y="3972552"/>
                  <a:pt x="2490491" y="3981489"/>
                  <a:pt x="2469732" y="3993597"/>
                </a:cubicBezTo>
                <a:cubicBezTo>
                  <a:pt x="2430235" y="3965628"/>
                  <a:pt x="2386123" y="3949624"/>
                  <a:pt x="2337398" y="3945584"/>
                </a:cubicBezTo>
                <a:cubicBezTo>
                  <a:pt x="2288673" y="3941546"/>
                  <a:pt x="2239083" y="3951921"/>
                  <a:pt x="2188626" y="3976714"/>
                </a:cubicBezTo>
                <a:cubicBezTo>
                  <a:pt x="2188336" y="4000067"/>
                  <a:pt x="2187542" y="4022555"/>
                  <a:pt x="2186244" y="4044179"/>
                </a:cubicBezTo>
                <a:cubicBezTo>
                  <a:pt x="2184944" y="4065803"/>
                  <a:pt x="2184150" y="4088291"/>
                  <a:pt x="2183860" y="4111644"/>
                </a:cubicBezTo>
                <a:lnTo>
                  <a:pt x="2157912" y="4126779"/>
                </a:lnTo>
                <a:lnTo>
                  <a:pt x="2162666" y="4158783"/>
                </a:lnTo>
                <a:cubicBezTo>
                  <a:pt x="2155747" y="4162819"/>
                  <a:pt x="2142484" y="4165918"/>
                  <a:pt x="2122879" y="4168079"/>
                </a:cubicBezTo>
                <a:cubicBezTo>
                  <a:pt x="2103273" y="4170240"/>
                  <a:pt x="2084821" y="4176366"/>
                  <a:pt x="2067522" y="4186456"/>
                </a:cubicBezTo>
                <a:cubicBezTo>
                  <a:pt x="2067522" y="4186456"/>
                  <a:pt x="2062764" y="4196186"/>
                  <a:pt x="2053248" y="4215647"/>
                </a:cubicBezTo>
                <a:cubicBezTo>
                  <a:pt x="2043732" y="4235107"/>
                  <a:pt x="2032631" y="4257811"/>
                  <a:pt x="2019943" y="4283759"/>
                </a:cubicBezTo>
                <a:cubicBezTo>
                  <a:pt x="2007256" y="4309706"/>
                  <a:pt x="1995434" y="4335150"/>
                  <a:pt x="1984476" y="4360088"/>
                </a:cubicBezTo>
                <a:cubicBezTo>
                  <a:pt x="1973519" y="4385027"/>
                  <a:pt x="1965877" y="4405713"/>
                  <a:pt x="1961552" y="4422146"/>
                </a:cubicBezTo>
                <a:lnTo>
                  <a:pt x="1935602" y="4437281"/>
                </a:lnTo>
                <a:lnTo>
                  <a:pt x="1944683" y="4452851"/>
                </a:lnTo>
                <a:cubicBezTo>
                  <a:pt x="1939781" y="4460347"/>
                  <a:pt x="1928681" y="4469139"/>
                  <a:pt x="1911382" y="4479229"/>
                </a:cubicBezTo>
                <a:cubicBezTo>
                  <a:pt x="1894082" y="4489319"/>
                  <a:pt x="1871809" y="4498833"/>
                  <a:pt x="1844562" y="4507769"/>
                </a:cubicBezTo>
                <a:cubicBezTo>
                  <a:pt x="1817317" y="4516705"/>
                  <a:pt x="1789854" y="4529245"/>
                  <a:pt x="1762175" y="4545389"/>
                </a:cubicBezTo>
                <a:cubicBezTo>
                  <a:pt x="1748335" y="4553461"/>
                  <a:pt x="1729593" y="4569028"/>
                  <a:pt x="1705950" y="4592092"/>
                </a:cubicBezTo>
                <a:lnTo>
                  <a:pt x="1712004" y="4602472"/>
                </a:lnTo>
                <a:lnTo>
                  <a:pt x="1639347" y="4644850"/>
                </a:lnTo>
                <a:cubicBezTo>
                  <a:pt x="1626373" y="4638506"/>
                  <a:pt x="1611308" y="4634541"/>
                  <a:pt x="1594154" y="4632955"/>
                </a:cubicBezTo>
                <a:cubicBezTo>
                  <a:pt x="1576999" y="4631367"/>
                  <a:pt x="1551989" y="4626248"/>
                  <a:pt x="1519121" y="4617597"/>
                </a:cubicBezTo>
                <a:lnTo>
                  <a:pt x="1482792" y="4638786"/>
                </a:lnTo>
                <a:lnTo>
                  <a:pt x="1473712" y="4623217"/>
                </a:lnTo>
                <a:lnTo>
                  <a:pt x="1411433" y="4659541"/>
                </a:lnTo>
                <a:lnTo>
                  <a:pt x="1405379" y="4649161"/>
                </a:lnTo>
                <a:cubicBezTo>
                  <a:pt x="1387504" y="4650313"/>
                  <a:pt x="1372007" y="4653555"/>
                  <a:pt x="1358888" y="4658888"/>
                </a:cubicBezTo>
                <a:cubicBezTo>
                  <a:pt x="1345769" y="4664222"/>
                  <a:pt x="1332002" y="4666456"/>
                  <a:pt x="1317586" y="4665590"/>
                </a:cubicBezTo>
                <a:lnTo>
                  <a:pt x="1302451" y="4639641"/>
                </a:lnTo>
                <a:cubicBezTo>
                  <a:pt x="1277080" y="4635891"/>
                  <a:pt x="1254160" y="4628393"/>
                  <a:pt x="1233689" y="4617148"/>
                </a:cubicBezTo>
                <a:cubicBezTo>
                  <a:pt x="1213220" y="4605902"/>
                  <a:pt x="1187560" y="4597684"/>
                  <a:pt x="1156711" y="4592492"/>
                </a:cubicBezTo>
                <a:lnTo>
                  <a:pt x="1150657" y="4582113"/>
                </a:lnTo>
                <a:cubicBezTo>
                  <a:pt x="1136241" y="4581247"/>
                  <a:pt x="1120384" y="4585859"/>
                  <a:pt x="1103084" y="4595949"/>
                </a:cubicBezTo>
                <a:cubicBezTo>
                  <a:pt x="1082325" y="4608057"/>
                  <a:pt x="1067981" y="4615264"/>
                  <a:pt x="1060051" y="4617569"/>
                </a:cubicBezTo>
                <a:cubicBezTo>
                  <a:pt x="1052123" y="4619876"/>
                  <a:pt x="1045420" y="4620308"/>
                  <a:pt x="1039942" y="4618866"/>
                </a:cubicBezTo>
                <a:cubicBezTo>
                  <a:pt x="1034464" y="4617424"/>
                  <a:pt x="1028986" y="4615983"/>
                  <a:pt x="1023508" y="4614540"/>
                </a:cubicBezTo>
                <a:cubicBezTo>
                  <a:pt x="1018030" y="4613099"/>
                  <a:pt x="1005632" y="4615692"/>
                  <a:pt x="986315" y="4622323"/>
                </a:cubicBezTo>
                <a:cubicBezTo>
                  <a:pt x="977091" y="4590608"/>
                  <a:pt x="971254" y="4562712"/>
                  <a:pt x="968805" y="4538639"/>
                </a:cubicBezTo>
                <a:cubicBezTo>
                  <a:pt x="966356" y="4514564"/>
                  <a:pt x="955041" y="4485227"/>
                  <a:pt x="934861" y="4450628"/>
                </a:cubicBezTo>
                <a:cubicBezTo>
                  <a:pt x="914967" y="4448320"/>
                  <a:pt x="904373" y="4444067"/>
                  <a:pt x="903075" y="4437869"/>
                </a:cubicBezTo>
                <a:cubicBezTo>
                  <a:pt x="901778" y="4431670"/>
                  <a:pt x="894643" y="4425399"/>
                  <a:pt x="881668" y="4419054"/>
                </a:cubicBezTo>
                <a:lnTo>
                  <a:pt x="871289" y="4425108"/>
                </a:lnTo>
                <a:cubicBezTo>
                  <a:pt x="839864" y="4410980"/>
                  <a:pt x="811970" y="4402904"/>
                  <a:pt x="787607" y="4400885"/>
                </a:cubicBezTo>
                <a:cubicBezTo>
                  <a:pt x="763245" y="4398865"/>
                  <a:pt x="736504" y="4380844"/>
                  <a:pt x="707387" y="4346821"/>
                </a:cubicBezTo>
                <a:lnTo>
                  <a:pt x="722957" y="4337740"/>
                </a:lnTo>
                <a:lnTo>
                  <a:pt x="710849" y="4316981"/>
                </a:lnTo>
                <a:cubicBezTo>
                  <a:pt x="718058" y="4289592"/>
                  <a:pt x="714672" y="4257949"/>
                  <a:pt x="700691" y="4222053"/>
                </a:cubicBezTo>
                <a:cubicBezTo>
                  <a:pt x="686710" y="4186157"/>
                  <a:pt x="673377" y="4153360"/>
                  <a:pt x="660694" y="4123663"/>
                </a:cubicBezTo>
                <a:lnTo>
                  <a:pt x="650314" y="4129717"/>
                </a:lnTo>
                <a:cubicBezTo>
                  <a:pt x="623214" y="4099154"/>
                  <a:pt x="604619" y="4075223"/>
                  <a:pt x="594529" y="4057923"/>
                </a:cubicBezTo>
                <a:cubicBezTo>
                  <a:pt x="570313" y="4016405"/>
                  <a:pt x="562458" y="3985050"/>
                  <a:pt x="570965" y="3963859"/>
                </a:cubicBezTo>
                <a:cubicBezTo>
                  <a:pt x="579472" y="3942668"/>
                  <a:pt x="578680" y="3923423"/>
                  <a:pt x="568590" y="3906124"/>
                </a:cubicBezTo>
                <a:cubicBezTo>
                  <a:pt x="558500" y="3888824"/>
                  <a:pt x="542355" y="3875056"/>
                  <a:pt x="520156" y="3864820"/>
                </a:cubicBezTo>
                <a:cubicBezTo>
                  <a:pt x="497956" y="3854583"/>
                  <a:pt x="477775" y="3833896"/>
                  <a:pt x="459613" y="3802757"/>
                </a:cubicBezTo>
                <a:cubicBezTo>
                  <a:pt x="469993" y="3796703"/>
                  <a:pt x="480084" y="3786180"/>
                  <a:pt x="489888" y="3771188"/>
                </a:cubicBezTo>
                <a:lnTo>
                  <a:pt x="495942" y="3781568"/>
                </a:lnTo>
                <a:cubicBezTo>
                  <a:pt x="515259" y="3774937"/>
                  <a:pt x="531477" y="3768956"/>
                  <a:pt x="544596" y="3763623"/>
                </a:cubicBezTo>
                <a:cubicBezTo>
                  <a:pt x="557715" y="3758290"/>
                  <a:pt x="573933" y="3752308"/>
                  <a:pt x="593251" y="3745678"/>
                </a:cubicBezTo>
                <a:cubicBezTo>
                  <a:pt x="596134" y="3734722"/>
                  <a:pt x="597144" y="3722541"/>
                  <a:pt x="596280" y="3709135"/>
                </a:cubicBezTo>
                <a:cubicBezTo>
                  <a:pt x="595415" y="3695728"/>
                  <a:pt x="596425" y="3683547"/>
                  <a:pt x="599309" y="3672591"/>
                </a:cubicBezTo>
                <a:lnTo>
                  <a:pt x="614879" y="3663510"/>
                </a:lnTo>
                <a:cubicBezTo>
                  <a:pt x="606808" y="3649670"/>
                  <a:pt x="598159" y="3626893"/>
                  <a:pt x="588935" y="3595178"/>
                </a:cubicBezTo>
                <a:lnTo>
                  <a:pt x="599314" y="3589124"/>
                </a:lnTo>
                <a:lnTo>
                  <a:pt x="584180" y="3563175"/>
                </a:lnTo>
                <a:cubicBezTo>
                  <a:pt x="584469" y="3539822"/>
                  <a:pt x="585551" y="3521801"/>
                  <a:pt x="587426" y="3509116"/>
                </a:cubicBezTo>
                <a:cubicBezTo>
                  <a:pt x="589301" y="3496430"/>
                  <a:pt x="582887" y="3473508"/>
                  <a:pt x="568186" y="3440352"/>
                </a:cubicBezTo>
                <a:lnTo>
                  <a:pt x="542236" y="3455487"/>
                </a:lnTo>
                <a:lnTo>
                  <a:pt x="527101" y="3429537"/>
                </a:lnTo>
                <a:cubicBezTo>
                  <a:pt x="518163" y="3430114"/>
                  <a:pt x="510451" y="3428816"/>
                  <a:pt x="503964" y="3425644"/>
                </a:cubicBezTo>
                <a:cubicBezTo>
                  <a:pt x="497477" y="3422472"/>
                  <a:pt x="491494" y="3420165"/>
                  <a:pt x="486017" y="3418723"/>
                </a:cubicBezTo>
                <a:lnTo>
                  <a:pt x="460067" y="3433858"/>
                </a:lnTo>
                <a:lnTo>
                  <a:pt x="454014" y="3423479"/>
                </a:lnTo>
                <a:lnTo>
                  <a:pt x="382654" y="3444232"/>
                </a:lnTo>
                <a:lnTo>
                  <a:pt x="376600" y="3433853"/>
                </a:lnTo>
                <a:cubicBezTo>
                  <a:pt x="365645" y="3430970"/>
                  <a:pt x="357068" y="3430176"/>
                  <a:pt x="350869" y="3431473"/>
                </a:cubicBezTo>
                <a:cubicBezTo>
                  <a:pt x="344670" y="3432770"/>
                  <a:pt x="336092" y="3431977"/>
                  <a:pt x="325137" y="3429093"/>
                </a:cubicBezTo>
                <a:cubicBezTo>
                  <a:pt x="309858" y="3386998"/>
                  <a:pt x="306761" y="3359824"/>
                  <a:pt x="315844" y="3347572"/>
                </a:cubicBezTo>
                <a:cubicBezTo>
                  <a:pt x="324926" y="3335319"/>
                  <a:pt x="346767" y="3319103"/>
                  <a:pt x="381366" y="3298923"/>
                </a:cubicBezTo>
                <a:cubicBezTo>
                  <a:pt x="420287" y="3317953"/>
                  <a:pt x="461804" y="3321559"/>
                  <a:pt x="505917" y="3309741"/>
                </a:cubicBezTo>
                <a:lnTo>
                  <a:pt x="511971" y="3320121"/>
                </a:lnTo>
                <a:lnTo>
                  <a:pt x="527541" y="3311040"/>
                </a:lnTo>
                <a:lnTo>
                  <a:pt x="521487" y="3300661"/>
                </a:lnTo>
                <a:cubicBezTo>
                  <a:pt x="524371" y="3289705"/>
                  <a:pt x="525307" y="3283362"/>
                  <a:pt x="524298" y="3281631"/>
                </a:cubicBezTo>
                <a:cubicBezTo>
                  <a:pt x="523290" y="3279902"/>
                  <a:pt x="524228" y="3273559"/>
                  <a:pt x="527110" y="3262603"/>
                </a:cubicBezTo>
                <a:cubicBezTo>
                  <a:pt x="506065" y="3242419"/>
                  <a:pt x="484226" y="3230814"/>
                  <a:pt x="461594" y="3227785"/>
                </a:cubicBezTo>
                <a:cubicBezTo>
                  <a:pt x="438961" y="3224756"/>
                  <a:pt x="414959" y="3221367"/>
                  <a:pt x="389588" y="3217618"/>
                </a:cubicBezTo>
                <a:cubicBezTo>
                  <a:pt x="364216" y="3213868"/>
                  <a:pt x="339061" y="3206514"/>
                  <a:pt x="314123" y="3195558"/>
                </a:cubicBezTo>
                <a:cubicBezTo>
                  <a:pt x="289184" y="3184600"/>
                  <a:pt x="265616" y="3160091"/>
                  <a:pt x="243418" y="3122033"/>
                </a:cubicBezTo>
                <a:cubicBezTo>
                  <a:pt x="248320" y="3114537"/>
                  <a:pt x="253221" y="3107041"/>
                  <a:pt x="258123" y="3099545"/>
                </a:cubicBezTo>
                <a:cubicBezTo>
                  <a:pt x="263025" y="3092050"/>
                  <a:pt x="267927" y="3084553"/>
                  <a:pt x="272829" y="3077057"/>
                </a:cubicBezTo>
                <a:lnTo>
                  <a:pt x="263748" y="3061487"/>
                </a:lnTo>
                <a:lnTo>
                  <a:pt x="300076" y="3040299"/>
                </a:lnTo>
                <a:lnTo>
                  <a:pt x="294022" y="3029919"/>
                </a:lnTo>
                <a:lnTo>
                  <a:pt x="330351" y="3008730"/>
                </a:lnTo>
                <a:lnTo>
                  <a:pt x="321271" y="2993161"/>
                </a:lnTo>
                <a:cubicBezTo>
                  <a:pt x="345490" y="2979035"/>
                  <a:pt x="351834" y="2952150"/>
                  <a:pt x="340304" y="2912506"/>
                </a:cubicBezTo>
                <a:cubicBezTo>
                  <a:pt x="328774" y="2872862"/>
                  <a:pt x="313928" y="2837471"/>
                  <a:pt x="295766" y="2806331"/>
                </a:cubicBezTo>
                <a:cubicBezTo>
                  <a:pt x="268953" y="2808059"/>
                  <a:pt x="237383" y="2805607"/>
                  <a:pt x="201055" y="2798973"/>
                </a:cubicBezTo>
                <a:cubicBezTo>
                  <a:pt x="164728" y="2792340"/>
                  <a:pt x="137483" y="2773454"/>
                  <a:pt x="119321" y="2742315"/>
                </a:cubicBezTo>
                <a:cubicBezTo>
                  <a:pt x="113267" y="2731935"/>
                  <a:pt x="109952" y="2722276"/>
                  <a:pt x="109376" y="2713339"/>
                </a:cubicBezTo>
                <a:lnTo>
                  <a:pt x="119755" y="2707285"/>
                </a:lnTo>
                <a:cubicBezTo>
                  <a:pt x="111974" y="2670091"/>
                  <a:pt x="112263" y="2646738"/>
                  <a:pt x="120625" y="2637225"/>
                </a:cubicBezTo>
                <a:cubicBezTo>
                  <a:pt x="128986" y="2627710"/>
                  <a:pt x="135330" y="2614737"/>
                  <a:pt x="139655" y="2598303"/>
                </a:cubicBezTo>
                <a:lnTo>
                  <a:pt x="130574" y="2582734"/>
                </a:lnTo>
                <a:cubicBezTo>
                  <a:pt x="144414" y="2574661"/>
                  <a:pt x="159696" y="2561112"/>
                  <a:pt x="176419" y="2542084"/>
                </a:cubicBezTo>
                <a:lnTo>
                  <a:pt x="170365" y="2531705"/>
                </a:lnTo>
                <a:cubicBezTo>
                  <a:pt x="172673" y="2511810"/>
                  <a:pt x="176999" y="2495377"/>
                  <a:pt x="183342" y="2482403"/>
                </a:cubicBezTo>
                <a:cubicBezTo>
                  <a:pt x="189686" y="2469429"/>
                  <a:pt x="193291" y="2455735"/>
                  <a:pt x="194156" y="2441319"/>
                </a:cubicBezTo>
                <a:cubicBezTo>
                  <a:pt x="195022" y="2426904"/>
                  <a:pt x="191131" y="2408307"/>
                  <a:pt x="182484" y="2385529"/>
                </a:cubicBezTo>
                <a:cubicBezTo>
                  <a:pt x="173835" y="2362752"/>
                  <a:pt x="158413" y="2332334"/>
                  <a:pt x="136214" y="2294275"/>
                </a:cubicBezTo>
                <a:lnTo>
                  <a:pt x="120645" y="2303356"/>
                </a:lnTo>
                <a:cubicBezTo>
                  <a:pt x="101041" y="2277695"/>
                  <a:pt x="81798" y="2250665"/>
                  <a:pt x="62914" y="2222264"/>
                </a:cubicBezTo>
                <a:cubicBezTo>
                  <a:pt x="44032" y="2193864"/>
                  <a:pt x="26518" y="2165824"/>
                  <a:pt x="10374" y="2138145"/>
                </a:cubicBezTo>
                <a:lnTo>
                  <a:pt x="20754" y="2132091"/>
                </a:lnTo>
                <a:lnTo>
                  <a:pt x="0" y="2060732"/>
                </a:lnTo>
                <a:lnTo>
                  <a:pt x="10379" y="2054678"/>
                </a:lnTo>
                <a:cubicBezTo>
                  <a:pt x="10669" y="2031325"/>
                  <a:pt x="13842" y="2010927"/>
                  <a:pt x="19897" y="1993483"/>
                </a:cubicBezTo>
                <a:cubicBezTo>
                  <a:pt x="25952" y="1976041"/>
                  <a:pt x="26386" y="1954922"/>
                  <a:pt x="21198" y="1930126"/>
                </a:cubicBezTo>
                <a:lnTo>
                  <a:pt x="47148" y="1914991"/>
                </a:lnTo>
                <a:cubicBezTo>
                  <a:pt x="43977" y="1893657"/>
                  <a:pt x="43978" y="1879745"/>
                  <a:pt x="47150" y="1873258"/>
                </a:cubicBezTo>
                <a:cubicBezTo>
                  <a:pt x="50322" y="1866772"/>
                  <a:pt x="50322" y="1852860"/>
                  <a:pt x="47152" y="1831524"/>
                </a:cubicBezTo>
                <a:lnTo>
                  <a:pt x="57532" y="1825471"/>
                </a:lnTo>
                <a:lnTo>
                  <a:pt x="18181" y="1758003"/>
                </a:lnTo>
                <a:cubicBezTo>
                  <a:pt x="25101" y="1753967"/>
                  <a:pt x="36923" y="1742435"/>
                  <a:pt x="53646" y="1723407"/>
                </a:cubicBezTo>
                <a:lnTo>
                  <a:pt x="47592" y="1713028"/>
                </a:lnTo>
                <a:lnTo>
                  <a:pt x="83921" y="1691838"/>
                </a:lnTo>
                <a:lnTo>
                  <a:pt x="74840" y="1676269"/>
                </a:lnTo>
                <a:lnTo>
                  <a:pt x="163067" y="1624811"/>
                </a:lnTo>
                <a:cubicBezTo>
                  <a:pt x="169412" y="1611836"/>
                  <a:pt x="175035" y="1587690"/>
                  <a:pt x="179938" y="1552372"/>
                </a:cubicBezTo>
                <a:cubicBezTo>
                  <a:pt x="184842" y="1517054"/>
                  <a:pt x="186429" y="1485988"/>
                  <a:pt x="184701" y="1459174"/>
                </a:cubicBezTo>
                <a:lnTo>
                  <a:pt x="195080" y="1453120"/>
                </a:lnTo>
                <a:cubicBezTo>
                  <a:pt x="190469" y="1437263"/>
                  <a:pt x="181533" y="1410016"/>
                  <a:pt x="168272" y="1371382"/>
                </a:cubicBezTo>
                <a:lnTo>
                  <a:pt x="220176" y="1257645"/>
                </a:lnTo>
                <a:lnTo>
                  <a:pt x="266884" y="1230402"/>
                </a:lnTo>
                <a:lnTo>
                  <a:pt x="257804" y="1214832"/>
                </a:lnTo>
                <a:lnTo>
                  <a:pt x="283752" y="1199697"/>
                </a:lnTo>
                <a:lnTo>
                  <a:pt x="277698" y="1189318"/>
                </a:lnTo>
                <a:lnTo>
                  <a:pt x="303648" y="1174183"/>
                </a:lnTo>
                <a:cubicBezTo>
                  <a:pt x="333059" y="1129207"/>
                  <a:pt x="355261" y="1083799"/>
                  <a:pt x="370257" y="1037957"/>
                </a:cubicBezTo>
                <a:cubicBezTo>
                  <a:pt x="385251" y="992117"/>
                  <a:pt x="404716" y="945988"/>
                  <a:pt x="428649" y="899570"/>
                </a:cubicBezTo>
                <a:lnTo>
                  <a:pt x="422595" y="889191"/>
                </a:lnTo>
                <a:lnTo>
                  <a:pt x="448544" y="874056"/>
                </a:lnTo>
                <a:lnTo>
                  <a:pt x="439462" y="858486"/>
                </a:lnTo>
                <a:lnTo>
                  <a:pt x="465411" y="843351"/>
                </a:lnTo>
                <a:lnTo>
                  <a:pt x="459357" y="832971"/>
                </a:lnTo>
                <a:lnTo>
                  <a:pt x="547585" y="781512"/>
                </a:lnTo>
                <a:lnTo>
                  <a:pt x="553639" y="791892"/>
                </a:lnTo>
                <a:cubicBezTo>
                  <a:pt x="560559" y="787856"/>
                  <a:pt x="565389" y="786199"/>
                  <a:pt x="568127" y="786919"/>
                </a:cubicBezTo>
                <a:cubicBezTo>
                  <a:pt x="570866" y="787640"/>
                  <a:pt x="575696" y="785983"/>
                  <a:pt x="582616" y="781947"/>
                </a:cubicBezTo>
                <a:cubicBezTo>
                  <a:pt x="599915" y="771858"/>
                  <a:pt x="615340" y="760542"/>
                  <a:pt x="628891" y="748000"/>
                </a:cubicBezTo>
                <a:cubicBezTo>
                  <a:pt x="642444" y="735460"/>
                  <a:pt x="651670" y="725442"/>
                  <a:pt x="656572" y="717945"/>
                </a:cubicBezTo>
                <a:lnTo>
                  <a:pt x="734419" y="672541"/>
                </a:lnTo>
                <a:lnTo>
                  <a:pt x="725338" y="656971"/>
                </a:lnTo>
                <a:cubicBezTo>
                  <a:pt x="738602" y="639961"/>
                  <a:pt x="750784" y="627060"/>
                  <a:pt x="761885" y="618267"/>
                </a:cubicBezTo>
                <a:cubicBezTo>
                  <a:pt x="772985" y="609474"/>
                  <a:pt x="772915" y="587490"/>
                  <a:pt x="761673" y="552315"/>
                </a:cubicBezTo>
                <a:lnTo>
                  <a:pt x="843846" y="490477"/>
                </a:lnTo>
                <a:cubicBezTo>
                  <a:pt x="847306" y="488459"/>
                  <a:pt x="851775" y="488170"/>
                  <a:pt x="857252" y="489613"/>
                </a:cubicBezTo>
                <a:cubicBezTo>
                  <a:pt x="860713" y="487595"/>
                  <a:pt x="864677" y="486441"/>
                  <a:pt x="869146" y="486153"/>
                </a:cubicBezTo>
                <a:cubicBezTo>
                  <a:pt x="873615" y="485866"/>
                  <a:pt x="879309" y="483703"/>
                  <a:pt x="886229" y="479667"/>
                </a:cubicBezTo>
                <a:lnTo>
                  <a:pt x="880175" y="469288"/>
                </a:lnTo>
                <a:lnTo>
                  <a:pt x="906124" y="454153"/>
                </a:lnTo>
                <a:lnTo>
                  <a:pt x="900070" y="443774"/>
                </a:lnTo>
                <a:lnTo>
                  <a:pt x="977918" y="398368"/>
                </a:lnTo>
                <a:lnTo>
                  <a:pt x="968837" y="382798"/>
                </a:lnTo>
                <a:lnTo>
                  <a:pt x="994786" y="367663"/>
                </a:lnTo>
                <a:lnTo>
                  <a:pt x="988732" y="357284"/>
                </a:lnTo>
                <a:lnTo>
                  <a:pt x="1061389" y="314906"/>
                </a:lnTo>
                <a:lnTo>
                  <a:pt x="1175561" y="331779"/>
                </a:lnTo>
                <a:lnTo>
                  <a:pt x="1181615" y="342158"/>
                </a:lnTo>
                <a:lnTo>
                  <a:pt x="1202374" y="330051"/>
                </a:lnTo>
                <a:lnTo>
                  <a:pt x="1211456" y="345621"/>
                </a:lnTo>
                <a:lnTo>
                  <a:pt x="1227026" y="336540"/>
                </a:lnTo>
                <a:lnTo>
                  <a:pt x="1217944" y="320969"/>
                </a:lnTo>
                <a:cubicBezTo>
                  <a:pt x="1235243" y="310880"/>
                  <a:pt x="1244398" y="306700"/>
                  <a:pt x="1245407" y="308429"/>
                </a:cubicBezTo>
                <a:cubicBezTo>
                  <a:pt x="1246416" y="310160"/>
                  <a:pt x="1252398" y="312467"/>
                  <a:pt x="1263354" y="315351"/>
                </a:cubicBezTo>
                <a:lnTo>
                  <a:pt x="1273734" y="309297"/>
                </a:lnTo>
                <a:lnTo>
                  <a:pt x="1264653" y="293727"/>
                </a:lnTo>
                <a:lnTo>
                  <a:pt x="1306172" y="269511"/>
                </a:lnTo>
                <a:lnTo>
                  <a:pt x="1300118" y="259131"/>
                </a:lnTo>
                <a:lnTo>
                  <a:pt x="1336447" y="237942"/>
                </a:lnTo>
                <a:lnTo>
                  <a:pt x="1327366" y="222373"/>
                </a:lnTo>
                <a:cubicBezTo>
                  <a:pt x="1328807" y="216895"/>
                  <a:pt x="1336449" y="210120"/>
                  <a:pt x="1350288" y="202048"/>
                </a:cubicBezTo>
                <a:cubicBezTo>
                  <a:pt x="1398727" y="173796"/>
                  <a:pt x="1438659" y="166735"/>
                  <a:pt x="1470084" y="180864"/>
                </a:cubicBezTo>
                <a:cubicBezTo>
                  <a:pt x="1501509" y="194993"/>
                  <a:pt x="1522700" y="203499"/>
                  <a:pt x="1533656" y="206383"/>
                </a:cubicBezTo>
                <a:lnTo>
                  <a:pt x="1569980" y="268661"/>
                </a:lnTo>
                <a:cubicBezTo>
                  <a:pt x="1595352" y="272411"/>
                  <a:pt x="1620218" y="275296"/>
                  <a:pt x="1644580" y="277316"/>
                </a:cubicBezTo>
                <a:cubicBezTo>
                  <a:pt x="1668943" y="279336"/>
                  <a:pt x="1692800" y="280490"/>
                  <a:pt x="1716154" y="280780"/>
                </a:cubicBezTo>
                <a:lnTo>
                  <a:pt x="1778432" y="244456"/>
                </a:lnTo>
                <a:cubicBezTo>
                  <a:pt x="1779298" y="230040"/>
                  <a:pt x="1785642" y="217067"/>
                  <a:pt x="1797463" y="205534"/>
                </a:cubicBezTo>
                <a:cubicBezTo>
                  <a:pt x="1809286" y="194003"/>
                  <a:pt x="1816638" y="182759"/>
                  <a:pt x="1819522" y="171803"/>
                </a:cubicBezTo>
                <a:cubicBezTo>
                  <a:pt x="1827597" y="129998"/>
                  <a:pt x="1830050" y="98428"/>
                  <a:pt x="1826879" y="77092"/>
                </a:cubicBezTo>
                <a:cubicBezTo>
                  <a:pt x="1823709" y="55757"/>
                  <a:pt x="1839424" y="34998"/>
                  <a:pt x="1874023" y="14818"/>
                </a:cubicBezTo>
                <a:cubicBezTo>
                  <a:pt x="1887862" y="6746"/>
                  <a:pt x="1901017" y="1972"/>
                  <a:pt x="1913487" y="495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443724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443724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443724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443724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957758" y="1953971"/>
            <a:ext cx="421170" cy="421170"/>
            <a:chOff x="5023476" y="196770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957758" y="3005531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957758" y="4057091"/>
            <a:ext cx="421170" cy="421170"/>
            <a:chOff x="5023476" y="407082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957758" y="5108651"/>
            <a:ext cx="421170" cy="421170"/>
            <a:chOff x="5023476" y="512238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8448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100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9377" y="898085"/>
            <a:ext cx="4735479" cy="5640827"/>
          </a:xfrm>
          <a:custGeom>
            <a:avLst/>
            <a:gdLst>
              <a:gd name="connsiteX0" fmla="*/ 2697186 w 5129427"/>
              <a:gd name="connsiteY0" fmla="*/ 5304012 h 6110092"/>
              <a:gd name="connsiteX1" fmla="*/ 2702716 w 5129427"/>
              <a:gd name="connsiteY1" fmla="*/ 5308952 h 6110092"/>
              <a:gd name="connsiteX2" fmla="*/ 2692246 w 5129427"/>
              <a:gd name="connsiteY2" fmla="*/ 5309542 h 6110092"/>
              <a:gd name="connsiteX3" fmla="*/ 1476397 w 5129427"/>
              <a:gd name="connsiteY3" fmla="*/ 5042566 h 6110092"/>
              <a:gd name="connsiteX4" fmla="*/ 1477164 w 5129427"/>
              <a:gd name="connsiteY4" fmla="*/ 5044497 h 6110092"/>
              <a:gd name="connsiteX5" fmla="*/ 1477161 w 5129427"/>
              <a:gd name="connsiteY5" fmla="*/ 5044496 h 6110092"/>
              <a:gd name="connsiteX6" fmla="*/ 1476397 w 5129427"/>
              <a:gd name="connsiteY6" fmla="*/ 5042566 h 6110092"/>
              <a:gd name="connsiteX7" fmla="*/ 4076202 w 5129427"/>
              <a:gd name="connsiteY7" fmla="*/ 3771412 h 6110092"/>
              <a:gd name="connsiteX8" fmla="*/ 4092796 w 5129427"/>
              <a:gd name="connsiteY8" fmla="*/ 3786235 h 6110092"/>
              <a:gd name="connsiteX9" fmla="*/ 4082916 w 5129427"/>
              <a:gd name="connsiteY9" fmla="*/ 3797295 h 6110092"/>
              <a:gd name="connsiteX10" fmla="*/ 4030850 w 5129427"/>
              <a:gd name="connsiteY10" fmla="*/ 3805481 h 6110092"/>
              <a:gd name="connsiteX11" fmla="*/ 3972669 w 5129427"/>
              <a:gd name="connsiteY11" fmla="*/ 3798252 h 6110092"/>
              <a:gd name="connsiteX12" fmla="*/ 4024145 w 5129427"/>
              <a:gd name="connsiteY12" fmla="*/ 3779597 h 6110092"/>
              <a:gd name="connsiteX13" fmla="*/ 4076202 w 5129427"/>
              <a:gd name="connsiteY13" fmla="*/ 3771412 h 6110092"/>
              <a:gd name="connsiteX14" fmla="*/ 4394696 w 5129427"/>
              <a:gd name="connsiteY14" fmla="*/ 3737705 h 6110092"/>
              <a:gd name="connsiteX15" fmla="*/ 4400812 w 5129427"/>
              <a:gd name="connsiteY15" fmla="*/ 3753119 h 6110092"/>
              <a:gd name="connsiteX16" fmla="*/ 4412466 w 5129427"/>
              <a:gd name="connsiteY16" fmla="*/ 3773472 h 6110092"/>
              <a:gd name="connsiteX17" fmla="*/ 4376109 w 5129427"/>
              <a:gd name="connsiteY17" fmla="*/ 3780773 h 6110092"/>
              <a:gd name="connsiteX18" fmla="*/ 4336993 w 5129427"/>
              <a:gd name="connsiteY18" fmla="*/ 3785600 h 6110092"/>
              <a:gd name="connsiteX19" fmla="*/ 4302813 w 5129427"/>
              <a:gd name="connsiteY19" fmla="*/ 3784903 h 6110092"/>
              <a:gd name="connsiteX20" fmla="*/ 4291749 w 5129427"/>
              <a:gd name="connsiteY20" fmla="*/ 3775019 h 6110092"/>
              <a:gd name="connsiteX21" fmla="*/ 4271396 w 5129427"/>
              <a:gd name="connsiteY21" fmla="*/ 3786674 h 6110092"/>
              <a:gd name="connsiteX22" fmla="*/ 4155622 w 5129427"/>
              <a:gd name="connsiteY22" fmla="*/ 3782695 h 6110092"/>
              <a:gd name="connsiteX23" fmla="*/ 4253920 w 5129427"/>
              <a:gd name="connsiteY23" fmla="*/ 3756145 h 6110092"/>
              <a:gd name="connsiteX24" fmla="*/ 4338576 w 5129427"/>
              <a:gd name="connsiteY24" fmla="*/ 3767129 h 6110092"/>
              <a:gd name="connsiteX25" fmla="*/ 4353399 w 5129427"/>
              <a:gd name="connsiteY25" fmla="*/ 3750535 h 6110092"/>
              <a:gd name="connsiteX26" fmla="*/ 4358929 w 5129427"/>
              <a:gd name="connsiteY26" fmla="*/ 3755475 h 6110092"/>
              <a:gd name="connsiteX27" fmla="*/ 4376815 w 5129427"/>
              <a:gd name="connsiteY27" fmla="*/ 3746592 h 6110092"/>
              <a:gd name="connsiteX28" fmla="*/ 4394696 w 5129427"/>
              <a:gd name="connsiteY28" fmla="*/ 3737705 h 6110092"/>
              <a:gd name="connsiteX29" fmla="*/ 3935807 w 5129427"/>
              <a:gd name="connsiteY29" fmla="*/ 2608061 h 6110092"/>
              <a:gd name="connsiteX30" fmla="*/ 4061078 w 5129427"/>
              <a:gd name="connsiteY30" fmla="*/ 2664031 h 6110092"/>
              <a:gd name="connsiteX31" fmla="*/ 4078553 w 5129427"/>
              <a:gd name="connsiteY31" fmla="*/ 2694559 h 6110092"/>
              <a:gd name="connsiteX32" fmla="*/ 4101562 w 5129427"/>
              <a:gd name="connsiteY32" fmla="*/ 2730031 h 6110092"/>
              <a:gd name="connsiteX33" fmla="*/ 4091682 w 5129427"/>
              <a:gd name="connsiteY33" fmla="*/ 2741091 h 6110092"/>
              <a:gd name="connsiteX34" fmla="*/ 4108271 w 5129427"/>
              <a:gd name="connsiteY34" fmla="*/ 2755910 h 6110092"/>
              <a:gd name="connsiteX35" fmla="*/ 4098392 w 5129427"/>
              <a:gd name="connsiteY35" fmla="*/ 2766969 h 6110092"/>
              <a:gd name="connsiteX36" fmla="*/ 4099572 w 5129427"/>
              <a:gd name="connsiteY36" fmla="*/ 2787917 h 6110092"/>
              <a:gd name="connsiteX37" fmla="*/ 4090283 w 5129427"/>
              <a:gd name="connsiteY37" fmla="*/ 2809447 h 6110092"/>
              <a:gd name="connsiteX38" fmla="*/ 4101342 w 5129427"/>
              <a:gd name="connsiteY38" fmla="*/ 2819326 h 6110092"/>
              <a:gd name="connsiteX39" fmla="*/ 4071699 w 5129427"/>
              <a:gd name="connsiteY39" fmla="*/ 2852510 h 6110092"/>
              <a:gd name="connsiteX40" fmla="*/ 4042647 w 5129427"/>
              <a:gd name="connsiteY40" fmla="*/ 2896171 h 6110092"/>
              <a:gd name="connsiteX41" fmla="*/ 3816036 w 5129427"/>
              <a:gd name="connsiteY41" fmla="*/ 2882680 h 6110092"/>
              <a:gd name="connsiteX42" fmla="*/ 3825920 w 5129427"/>
              <a:gd name="connsiteY42" fmla="*/ 2871616 h 6110092"/>
              <a:gd name="connsiteX43" fmla="*/ 3806263 w 5129427"/>
              <a:gd name="connsiteY43" fmla="*/ 2849090 h 6110092"/>
              <a:gd name="connsiteX44" fmla="*/ 3786612 w 5129427"/>
              <a:gd name="connsiteY44" fmla="*/ 2826560 h 6110092"/>
              <a:gd name="connsiteX45" fmla="*/ 3796491 w 5129427"/>
              <a:gd name="connsiteY45" fmla="*/ 2815500 h 6110092"/>
              <a:gd name="connsiteX46" fmla="*/ 3784846 w 5129427"/>
              <a:gd name="connsiteY46" fmla="*/ 2795146 h 6110092"/>
              <a:gd name="connsiteX47" fmla="*/ 3776952 w 5129427"/>
              <a:gd name="connsiteY47" fmla="*/ 2748324 h 6110092"/>
              <a:gd name="connsiteX48" fmla="*/ 3781891 w 5129427"/>
              <a:gd name="connsiteY48" fmla="*/ 2742794 h 6110092"/>
              <a:gd name="connsiteX49" fmla="*/ 3780711 w 5129427"/>
              <a:gd name="connsiteY49" fmla="*/ 2721846 h 6110092"/>
              <a:gd name="connsiteX50" fmla="*/ 3901057 w 5129427"/>
              <a:gd name="connsiteY50" fmla="*/ 2620525 h 6110092"/>
              <a:gd name="connsiteX51" fmla="*/ 3935807 w 5129427"/>
              <a:gd name="connsiteY51" fmla="*/ 2608061 h 6110092"/>
              <a:gd name="connsiteX52" fmla="*/ 4524451 w 5129427"/>
              <a:gd name="connsiteY52" fmla="*/ 1566449 h 6110092"/>
              <a:gd name="connsiteX53" fmla="*/ 4621641 w 5129427"/>
              <a:gd name="connsiteY53" fmla="*/ 1613499 h 6110092"/>
              <a:gd name="connsiteX54" fmla="*/ 4657891 w 5129427"/>
              <a:gd name="connsiteY54" fmla="*/ 1650848 h 6110092"/>
              <a:gd name="connsiteX55" fmla="*/ 4683073 w 5129427"/>
              <a:gd name="connsiteY55" fmla="*/ 1678319 h 6110092"/>
              <a:gd name="connsiteX56" fmla="*/ 4728898 w 5129427"/>
              <a:gd name="connsiteY56" fmla="*/ 1699370 h 6110092"/>
              <a:gd name="connsiteX57" fmla="*/ 4781443 w 5129427"/>
              <a:gd name="connsiteY57" fmla="*/ 1746309 h 6110092"/>
              <a:gd name="connsiteX58" fmla="*/ 4766033 w 5129427"/>
              <a:gd name="connsiteY58" fmla="*/ 1752428 h 6110092"/>
              <a:gd name="connsiteX59" fmla="*/ 4679013 w 5129427"/>
              <a:gd name="connsiteY59" fmla="*/ 1699553 h 6110092"/>
              <a:gd name="connsiteX60" fmla="*/ 4558229 w 5129427"/>
              <a:gd name="connsiteY60" fmla="*/ 1606565 h 6110092"/>
              <a:gd name="connsiteX61" fmla="*/ 4524451 w 5129427"/>
              <a:gd name="connsiteY61" fmla="*/ 1566449 h 6110092"/>
              <a:gd name="connsiteX62" fmla="*/ 4748991 w 5129427"/>
              <a:gd name="connsiteY62" fmla="*/ 1170372 h 6110092"/>
              <a:gd name="connsiteX63" fmla="*/ 4889141 w 5129427"/>
              <a:gd name="connsiteY63" fmla="*/ 1280651 h 6110092"/>
              <a:gd name="connsiteX64" fmla="*/ 5023752 w 5129427"/>
              <a:gd name="connsiteY64" fmla="*/ 1385990 h 6110092"/>
              <a:gd name="connsiteX65" fmla="*/ 5070472 w 5129427"/>
              <a:gd name="connsiteY65" fmla="*/ 1422749 h 6110092"/>
              <a:gd name="connsiteX66" fmla="*/ 5106123 w 5129427"/>
              <a:gd name="connsiteY66" fmla="*/ 1449630 h 6110092"/>
              <a:gd name="connsiteX67" fmla="*/ 5129427 w 5129427"/>
              <a:gd name="connsiteY67" fmla="*/ 1490332 h 6110092"/>
              <a:gd name="connsiteX68" fmla="*/ 4932387 w 5129427"/>
              <a:gd name="connsiteY68" fmla="*/ 1349118 h 6110092"/>
              <a:gd name="connsiteX69" fmla="*/ 4735344 w 5129427"/>
              <a:gd name="connsiteY69" fmla="*/ 1207909 h 6110092"/>
              <a:gd name="connsiteX70" fmla="*/ 4744637 w 5129427"/>
              <a:gd name="connsiteY70" fmla="*/ 1186376 h 6110092"/>
              <a:gd name="connsiteX71" fmla="*/ 4748991 w 5129427"/>
              <a:gd name="connsiteY71" fmla="*/ 1170372 h 6110092"/>
              <a:gd name="connsiteX72" fmla="*/ 3291771 w 5129427"/>
              <a:gd name="connsiteY72" fmla="*/ 942613 h 6110092"/>
              <a:gd name="connsiteX73" fmla="*/ 3365254 w 5129427"/>
              <a:gd name="connsiteY73" fmla="*/ 988371 h 6110092"/>
              <a:gd name="connsiteX74" fmla="*/ 3438742 w 5129427"/>
              <a:gd name="connsiteY74" fmla="*/ 1034125 h 6110092"/>
              <a:gd name="connsiteX75" fmla="*/ 3446337 w 5129427"/>
              <a:gd name="connsiteY75" fmla="*/ 1075713 h 6110092"/>
              <a:gd name="connsiteX76" fmla="*/ 3462820 w 5129427"/>
              <a:gd name="connsiteY76" fmla="*/ 1135190 h 6110092"/>
              <a:gd name="connsiteX77" fmla="*/ 3479007 w 5129427"/>
              <a:gd name="connsiteY77" fmla="*/ 1189429 h 6110092"/>
              <a:gd name="connsiteX78" fmla="*/ 3485717 w 5129427"/>
              <a:gd name="connsiteY78" fmla="*/ 1215308 h 6110092"/>
              <a:gd name="connsiteX79" fmla="*/ 3426427 w 5129427"/>
              <a:gd name="connsiteY79" fmla="*/ 1281680 h 6110092"/>
              <a:gd name="connsiteX80" fmla="*/ 3409028 w 5129427"/>
              <a:gd name="connsiteY80" fmla="*/ 1345686 h 6110092"/>
              <a:gd name="connsiteX81" fmla="*/ 3358446 w 5129427"/>
              <a:gd name="connsiteY81" fmla="*/ 1380049 h 6110092"/>
              <a:gd name="connsiteX82" fmla="*/ 3347382 w 5129427"/>
              <a:gd name="connsiteY82" fmla="*/ 1370165 h 6110092"/>
              <a:gd name="connsiteX83" fmla="*/ 3286322 w 5129427"/>
              <a:gd name="connsiteY83" fmla="*/ 1405128 h 6110092"/>
              <a:gd name="connsiteX84" fmla="*/ 3245029 w 5129427"/>
              <a:gd name="connsiteY84" fmla="*/ 1417954 h 6110092"/>
              <a:gd name="connsiteX85" fmla="*/ 3222905 w 5129427"/>
              <a:gd name="connsiteY85" fmla="*/ 1398190 h 6110092"/>
              <a:gd name="connsiteX86" fmla="*/ 3181608 w 5129427"/>
              <a:gd name="connsiteY86" fmla="*/ 1411029 h 6110092"/>
              <a:gd name="connsiteX87" fmla="*/ 3148420 w 5129427"/>
              <a:gd name="connsiteY87" fmla="*/ 1381382 h 6110092"/>
              <a:gd name="connsiteX88" fmla="*/ 3138541 w 5129427"/>
              <a:gd name="connsiteY88" fmla="*/ 1392441 h 6110092"/>
              <a:gd name="connsiteX89" fmla="*/ 3126891 w 5129427"/>
              <a:gd name="connsiteY89" fmla="*/ 1372092 h 6110092"/>
              <a:gd name="connsiteX90" fmla="*/ 3120767 w 5129427"/>
              <a:gd name="connsiteY90" fmla="*/ 1356679 h 6110092"/>
              <a:gd name="connsiteX91" fmla="*/ 3110887 w 5129427"/>
              <a:gd name="connsiteY91" fmla="*/ 1367738 h 6110092"/>
              <a:gd name="connsiteX92" fmla="*/ 3022397 w 5129427"/>
              <a:gd name="connsiteY92" fmla="*/ 1288689 h 6110092"/>
              <a:gd name="connsiteX93" fmla="*/ 3026161 w 5129427"/>
              <a:gd name="connsiteY93" fmla="*/ 1262216 h 6110092"/>
              <a:gd name="connsiteX94" fmla="*/ 3009567 w 5129427"/>
              <a:gd name="connsiteY94" fmla="*/ 1247392 h 6110092"/>
              <a:gd name="connsiteX95" fmla="*/ 3029330 w 5129427"/>
              <a:gd name="connsiteY95" fmla="*/ 1225269 h 6110092"/>
              <a:gd name="connsiteX96" fmla="*/ 3066126 w 5129427"/>
              <a:gd name="connsiteY96" fmla="*/ 1039369 h 6110092"/>
              <a:gd name="connsiteX97" fmla="*/ 3055061 w 5129427"/>
              <a:gd name="connsiteY97" fmla="*/ 1029485 h 6110092"/>
              <a:gd name="connsiteX98" fmla="*/ 3064941 w 5129427"/>
              <a:gd name="connsiteY98" fmla="*/ 1018426 h 6110092"/>
              <a:gd name="connsiteX99" fmla="*/ 3076005 w 5129427"/>
              <a:gd name="connsiteY99" fmla="*/ 1028309 h 6110092"/>
              <a:gd name="connsiteX100" fmla="*/ 3140235 w 5129427"/>
              <a:gd name="connsiteY100" fmla="*/ 956408 h 6110092"/>
              <a:gd name="connsiteX101" fmla="*/ 3195354 w 5129427"/>
              <a:gd name="connsiteY101" fmla="*/ 955926 h 6110092"/>
              <a:gd name="connsiteX102" fmla="*/ 3281887 w 5129427"/>
              <a:gd name="connsiteY102" fmla="*/ 953677 h 6110092"/>
              <a:gd name="connsiteX103" fmla="*/ 847966 w 5129427"/>
              <a:gd name="connsiteY103" fmla="*/ 636507 h 6110092"/>
              <a:gd name="connsiteX104" fmla="*/ 928714 w 5129427"/>
              <a:gd name="connsiteY104" fmla="*/ 671349 h 6110092"/>
              <a:gd name="connsiteX105" fmla="*/ 943130 w 5129427"/>
              <a:gd name="connsiteY105" fmla="*/ 694170 h 6110092"/>
              <a:gd name="connsiteX106" fmla="*/ 963082 w 5129427"/>
              <a:gd name="connsiteY106" fmla="*/ 721935 h 6110092"/>
              <a:gd name="connsiteX107" fmla="*/ 972961 w 5129427"/>
              <a:gd name="connsiteY107" fmla="*/ 710876 h 6110092"/>
              <a:gd name="connsiteX108" fmla="*/ 1058202 w 5129427"/>
              <a:gd name="connsiteY108" fmla="*/ 732333 h 6110092"/>
              <a:gd name="connsiteX109" fmla="*/ 1132794 w 5129427"/>
              <a:gd name="connsiteY109" fmla="*/ 704492 h 6110092"/>
              <a:gd name="connsiteX110" fmla="*/ 1217852 w 5129427"/>
              <a:gd name="connsiteY110" fmla="*/ 676065 h 6110092"/>
              <a:gd name="connsiteX111" fmla="*/ 1333924 w 5129427"/>
              <a:gd name="connsiteY111" fmla="*/ 685279 h 6110092"/>
              <a:gd name="connsiteX112" fmla="*/ 1406415 w 5129427"/>
              <a:gd name="connsiteY112" fmla="*/ 759978 h 6110092"/>
              <a:gd name="connsiteX113" fmla="*/ 1471311 w 5129427"/>
              <a:gd name="connsiteY113" fmla="*/ 793089 h 6110092"/>
              <a:gd name="connsiteX114" fmla="*/ 1519019 w 5129427"/>
              <a:gd name="connsiteY114" fmla="*/ 800904 h 6110092"/>
              <a:gd name="connsiteX115" fmla="*/ 1533842 w 5129427"/>
              <a:gd name="connsiteY115" fmla="*/ 784310 h 6110092"/>
              <a:gd name="connsiteX116" fmla="*/ 1544906 w 5129427"/>
              <a:gd name="connsiteY116" fmla="*/ 794194 h 6110092"/>
              <a:gd name="connsiteX117" fmla="*/ 1569605 w 5129427"/>
              <a:gd name="connsiteY117" fmla="*/ 766545 h 6110092"/>
              <a:gd name="connsiteX118" fmla="*/ 1631251 w 5129427"/>
              <a:gd name="connsiteY118" fmla="*/ 742056 h 6110092"/>
              <a:gd name="connsiteX119" fmla="*/ 1698212 w 5129427"/>
              <a:gd name="connsiteY119" fmla="*/ 811816 h 6110092"/>
              <a:gd name="connsiteX120" fmla="*/ 1688333 w 5129427"/>
              <a:gd name="connsiteY120" fmla="*/ 822875 h 6110092"/>
              <a:gd name="connsiteX121" fmla="*/ 1710747 w 5129427"/>
              <a:gd name="connsiteY121" fmla="*/ 847874 h 6110092"/>
              <a:gd name="connsiteX122" fmla="*/ 1733166 w 5129427"/>
              <a:gd name="connsiteY122" fmla="*/ 872876 h 6110092"/>
              <a:gd name="connsiteX123" fmla="*/ 1723287 w 5129427"/>
              <a:gd name="connsiteY123" fmla="*/ 883936 h 6110092"/>
              <a:gd name="connsiteX124" fmla="*/ 1774240 w 5129427"/>
              <a:gd name="connsiteY124" fmla="*/ 949346 h 6110092"/>
              <a:gd name="connsiteX125" fmla="*/ 1784123 w 5129427"/>
              <a:gd name="connsiteY125" fmla="*/ 938282 h 6110092"/>
              <a:gd name="connsiteX126" fmla="*/ 1874603 w 5129427"/>
              <a:gd name="connsiteY126" fmla="*/ 959444 h 6110092"/>
              <a:gd name="connsiteX127" fmla="*/ 1891197 w 5129427"/>
              <a:gd name="connsiteY127" fmla="*/ 974268 h 6110092"/>
              <a:gd name="connsiteX128" fmla="*/ 1922020 w 5129427"/>
              <a:gd name="connsiteY128" fmla="*/ 962024 h 6110092"/>
              <a:gd name="connsiteX129" fmla="*/ 1987797 w 5129427"/>
              <a:gd name="connsiteY129" fmla="*/ 1010840 h 6110092"/>
              <a:gd name="connsiteX130" fmla="*/ 1997681 w 5129427"/>
              <a:gd name="connsiteY130" fmla="*/ 999776 h 6110092"/>
              <a:gd name="connsiteX131" fmla="*/ 2073708 w 5129427"/>
              <a:gd name="connsiteY131" fmla="*/ 1137306 h 6110092"/>
              <a:gd name="connsiteX132" fmla="*/ 2085362 w 5129427"/>
              <a:gd name="connsiteY132" fmla="*/ 1157659 h 6110092"/>
              <a:gd name="connsiteX133" fmla="*/ 2116373 w 5129427"/>
              <a:gd name="connsiteY133" fmla="*/ 1195304 h 6110092"/>
              <a:gd name="connsiteX134" fmla="*/ 2147384 w 5129427"/>
              <a:gd name="connsiteY134" fmla="*/ 1232949 h 6110092"/>
              <a:gd name="connsiteX135" fmla="*/ 2142440 w 5129427"/>
              <a:gd name="connsiteY135" fmla="*/ 1238483 h 6110092"/>
              <a:gd name="connsiteX136" fmla="*/ 2202691 w 5129427"/>
              <a:gd name="connsiteY136" fmla="*/ 1282355 h 6110092"/>
              <a:gd name="connsiteX137" fmla="*/ 2276577 w 5129427"/>
              <a:gd name="connsiteY137" fmla="*/ 1288694 h 6110092"/>
              <a:gd name="connsiteX138" fmla="*/ 2354223 w 5129427"/>
              <a:gd name="connsiteY138" fmla="*/ 1268564 h 6110092"/>
              <a:gd name="connsiteX139" fmla="*/ 2375278 w 5129427"/>
              <a:gd name="connsiteY139" fmla="*/ 1222734 h 6110092"/>
              <a:gd name="connsiteX140" fmla="*/ 2406803 w 5129427"/>
              <a:gd name="connsiteY140" fmla="*/ 1176314 h 6110092"/>
              <a:gd name="connsiteX141" fmla="*/ 2445516 w 5129427"/>
              <a:gd name="connsiteY141" fmla="*/ 1210897 h 6110092"/>
              <a:gd name="connsiteX142" fmla="*/ 2429110 w 5129427"/>
              <a:gd name="connsiteY142" fmla="*/ 1245962 h 6110092"/>
              <a:gd name="connsiteX143" fmla="*/ 2424353 w 5129427"/>
              <a:gd name="connsiteY143" fmla="*/ 1301377 h 6110092"/>
              <a:gd name="connsiteX144" fmla="*/ 2434237 w 5129427"/>
              <a:gd name="connsiteY144" fmla="*/ 1290312 h 6110092"/>
              <a:gd name="connsiteX145" fmla="*/ 2503184 w 5129427"/>
              <a:gd name="connsiteY145" fmla="*/ 1302190 h 6110092"/>
              <a:gd name="connsiteX146" fmla="*/ 2508128 w 5129427"/>
              <a:gd name="connsiteY146" fmla="*/ 1296656 h 6110092"/>
              <a:gd name="connsiteX147" fmla="*/ 2546251 w 5129427"/>
              <a:gd name="connsiteY147" fmla="*/ 1320769 h 6110092"/>
              <a:gd name="connsiteX148" fmla="*/ 2584374 w 5129427"/>
              <a:gd name="connsiteY148" fmla="*/ 1344882 h 6110092"/>
              <a:gd name="connsiteX149" fmla="*/ 2616967 w 5129427"/>
              <a:gd name="connsiteY149" fmla="*/ 1364055 h 6110092"/>
              <a:gd name="connsiteX150" fmla="*/ 2626851 w 5129427"/>
              <a:gd name="connsiteY150" fmla="*/ 1352991 h 6110092"/>
              <a:gd name="connsiteX151" fmla="*/ 2643445 w 5129427"/>
              <a:gd name="connsiteY151" fmla="*/ 1367814 h 6110092"/>
              <a:gd name="connsiteX152" fmla="*/ 2653325 w 5129427"/>
              <a:gd name="connsiteY152" fmla="*/ 1356755 h 6110092"/>
              <a:gd name="connsiteX153" fmla="*/ 2687098 w 5129427"/>
              <a:gd name="connsiteY153" fmla="*/ 1396867 h 6110092"/>
              <a:gd name="connsiteX154" fmla="*/ 2720876 w 5129427"/>
              <a:gd name="connsiteY154" fmla="*/ 1436984 h 6110092"/>
              <a:gd name="connsiteX155" fmla="*/ 2733818 w 5129427"/>
              <a:gd name="connsiteY155" fmla="*/ 1433627 h 6110092"/>
              <a:gd name="connsiteX156" fmla="*/ 2746755 w 5129427"/>
              <a:gd name="connsiteY156" fmla="*/ 1430274 h 6110092"/>
              <a:gd name="connsiteX157" fmla="*/ 2785768 w 5129427"/>
              <a:gd name="connsiteY157" fmla="*/ 1470091 h 6110092"/>
              <a:gd name="connsiteX158" fmla="*/ 2824776 w 5129427"/>
              <a:gd name="connsiteY158" fmla="*/ 1509913 h 6110092"/>
              <a:gd name="connsiteX159" fmla="*/ 2851656 w 5129427"/>
              <a:gd name="connsiteY159" fmla="*/ 1474262 h 6110092"/>
              <a:gd name="connsiteX160" fmla="*/ 2868652 w 5129427"/>
              <a:gd name="connsiteY160" fmla="*/ 1449666 h 6110092"/>
              <a:gd name="connsiteX161" fmla="*/ 2904125 w 5129427"/>
              <a:gd name="connsiteY161" fmla="*/ 1426657 h 6110092"/>
              <a:gd name="connsiteX162" fmla="*/ 2940772 w 5129427"/>
              <a:gd name="connsiteY162" fmla="*/ 1424592 h 6110092"/>
              <a:gd name="connsiteX163" fmla="*/ 2955592 w 5129427"/>
              <a:gd name="connsiteY163" fmla="*/ 1408003 h 6110092"/>
              <a:gd name="connsiteX164" fmla="*/ 2966651 w 5129427"/>
              <a:gd name="connsiteY164" fmla="*/ 1417882 h 6110092"/>
              <a:gd name="connsiteX165" fmla="*/ 3001238 w 5129427"/>
              <a:gd name="connsiteY165" fmla="*/ 1379165 h 6110092"/>
              <a:gd name="connsiteX166" fmla="*/ 3012302 w 5129427"/>
              <a:gd name="connsiteY166" fmla="*/ 1389048 h 6110092"/>
              <a:gd name="connsiteX167" fmla="*/ 3033832 w 5129427"/>
              <a:gd name="connsiteY167" fmla="*/ 1398338 h 6110092"/>
              <a:gd name="connsiteX168" fmla="*/ 3053595 w 5129427"/>
              <a:gd name="connsiteY168" fmla="*/ 1376214 h 6110092"/>
              <a:gd name="connsiteX169" fmla="*/ 3080954 w 5129427"/>
              <a:gd name="connsiteY169" fmla="*/ 1395687 h 6110092"/>
              <a:gd name="connsiteX170" fmla="*/ 3113842 w 5129427"/>
              <a:gd name="connsiteY170" fmla="*/ 1420090 h 6110092"/>
              <a:gd name="connsiteX171" fmla="*/ 3123725 w 5129427"/>
              <a:gd name="connsiteY171" fmla="*/ 1409026 h 6110092"/>
              <a:gd name="connsiteX172" fmla="*/ 3166793 w 5129427"/>
              <a:gd name="connsiteY172" fmla="*/ 1427614 h 6110092"/>
              <a:gd name="connsiteX173" fmla="*/ 3171733 w 5129427"/>
              <a:gd name="connsiteY173" fmla="*/ 1422084 h 6110092"/>
              <a:gd name="connsiteX174" fmla="*/ 3276410 w 5129427"/>
              <a:gd name="connsiteY174" fmla="*/ 1555372 h 6110092"/>
              <a:gd name="connsiteX175" fmla="*/ 3295253 w 5129427"/>
              <a:gd name="connsiteY175" fmla="*/ 1656728 h 6110092"/>
              <a:gd name="connsiteX176" fmla="*/ 3280617 w 5129427"/>
              <a:gd name="connsiteY176" fmla="*/ 1723202 h 6110092"/>
              <a:gd name="connsiteX177" fmla="*/ 3285445 w 5129427"/>
              <a:gd name="connsiteY177" fmla="*/ 1762327 h 6110092"/>
              <a:gd name="connsiteX178" fmla="*/ 3270626 w 5129427"/>
              <a:gd name="connsiteY178" fmla="*/ 1778916 h 6110092"/>
              <a:gd name="connsiteX179" fmla="*/ 3281686 w 5129427"/>
              <a:gd name="connsiteY179" fmla="*/ 1788796 h 6110092"/>
              <a:gd name="connsiteX180" fmla="*/ 3244631 w 5129427"/>
              <a:gd name="connsiteY180" fmla="*/ 1830276 h 6110092"/>
              <a:gd name="connsiteX181" fmla="*/ 3206396 w 5129427"/>
              <a:gd name="connsiteY181" fmla="*/ 1850817 h 6110092"/>
              <a:gd name="connsiteX182" fmla="*/ 3200866 w 5129427"/>
              <a:gd name="connsiteY182" fmla="*/ 1845877 h 6110092"/>
              <a:gd name="connsiteX183" fmla="*/ 3191577 w 5129427"/>
              <a:gd name="connsiteY183" fmla="*/ 1867407 h 6110092"/>
              <a:gd name="connsiteX184" fmla="*/ 3182283 w 5129427"/>
              <a:gd name="connsiteY184" fmla="*/ 1888940 h 6110092"/>
              <a:gd name="connsiteX185" fmla="*/ 3166870 w 5129427"/>
              <a:gd name="connsiteY185" fmla="*/ 1895065 h 6110092"/>
              <a:gd name="connsiteX186" fmla="*/ 3141580 w 5129427"/>
              <a:gd name="connsiteY186" fmla="*/ 1912244 h 6110092"/>
              <a:gd name="connsiteX187" fmla="*/ 3099103 w 5129427"/>
              <a:gd name="connsiteY187" fmla="*/ 1904135 h 6110092"/>
              <a:gd name="connsiteX188" fmla="*/ 3084280 w 5129427"/>
              <a:gd name="connsiteY188" fmla="*/ 1920729 h 6110092"/>
              <a:gd name="connsiteX189" fmla="*/ 3071043 w 5129427"/>
              <a:gd name="connsiteY189" fmla="*/ 1918847 h 6110092"/>
              <a:gd name="connsiteX190" fmla="*/ 3057806 w 5129427"/>
              <a:gd name="connsiteY190" fmla="*/ 1916965 h 6110092"/>
              <a:gd name="connsiteX191" fmla="*/ 3042987 w 5129427"/>
              <a:gd name="connsiteY191" fmla="*/ 1933554 h 6110092"/>
              <a:gd name="connsiteX192" fmla="*/ 3031927 w 5129427"/>
              <a:gd name="connsiteY192" fmla="*/ 1923675 h 6110092"/>
              <a:gd name="connsiteX193" fmla="*/ 3011279 w 5129427"/>
              <a:gd name="connsiteY193" fmla="*/ 1930090 h 6110092"/>
              <a:gd name="connsiteX194" fmla="*/ 2990626 w 5129427"/>
              <a:gd name="connsiteY194" fmla="*/ 1936509 h 6110092"/>
              <a:gd name="connsiteX195" fmla="*/ 2962973 w 5129427"/>
              <a:gd name="connsiteY195" fmla="*/ 1911806 h 6110092"/>
              <a:gd name="connsiteX196" fmla="*/ 2920500 w 5129427"/>
              <a:gd name="connsiteY196" fmla="*/ 1903693 h 6110092"/>
              <a:gd name="connsiteX197" fmla="*/ 2871907 w 5129427"/>
              <a:gd name="connsiteY197" fmla="*/ 1880169 h 6110092"/>
              <a:gd name="connsiteX198" fmla="*/ 2813502 w 5129427"/>
              <a:gd name="connsiteY198" fmla="*/ 1962249 h 6110092"/>
              <a:gd name="connsiteX199" fmla="*/ 2749567 w 5129427"/>
              <a:gd name="connsiteY199" fmla="*/ 2039381 h 6110092"/>
              <a:gd name="connsiteX200" fmla="*/ 2644049 w 5129427"/>
              <a:gd name="connsiteY200" fmla="*/ 2124112 h 6110092"/>
              <a:gd name="connsiteX201" fmla="*/ 2632985 w 5129427"/>
              <a:gd name="connsiteY201" fmla="*/ 2114228 h 6110092"/>
              <a:gd name="connsiteX202" fmla="*/ 2612927 w 5129427"/>
              <a:gd name="connsiteY202" fmla="*/ 2131121 h 6110092"/>
              <a:gd name="connsiteX203" fmla="*/ 2592868 w 5129427"/>
              <a:gd name="connsiteY203" fmla="*/ 2148006 h 6110092"/>
              <a:gd name="connsiteX204" fmla="*/ 2581809 w 5129427"/>
              <a:gd name="connsiteY204" fmla="*/ 2138126 h 6110092"/>
              <a:gd name="connsiteX205" fmla="*/ 2557105 w 5129427"/>
              <a:gd name="connsiteY205" fmla="*/ 2165780 h 6110092"/>
              <a:gd name="connsiteX206" fmla="*/ 2546337 w 5129427"/>
              <a:gd name="connsiteY206" fmla="*/ 2161135 h 6110092"/>
              <a:gd name="connsiteX207" fmla="*/ 2535572 w 5129427"/>
              <a:gd name="connsiteY207" fmla="*/ 2156486 h 6110092"/>
              <a:gd name="connsiteX208" fmla="*/ 2436759 w 5129427"/>
              <a:gd name="connsiteY208" fmla="*/ 2267100 h 6110092"/>
              <a:gd name="connsiteX209" fmla="*/ 2425700 w 5129427"/>
              <a:gd name="connsiteY209" fmla="*/ 2257221 h 6110092"/>
              <a:gd name="connsiteX210" fmla="*/ 2375109 w 5129427"/>
              <a:gd name="connsiteY210" fmla="*/ 2291585 h 6110092"/>
              <a:gd name="connsiteX211" fmla="*/ 2436540 w 5129427"/>
              <a:gd name="connsiteY211" fmla="*/ 2356405 h 6110092"/>
              <a:gd name="connsiteX212" fmla="*/ 2487498 w 5129427"/>
              <a:gd name="connsiteY212" fmla="*/ 2421810 h 6110092"/>
              <a:gd name="connsiteX213" fmla="*/ 2497377 w 5129427"/>
              <a:gd name="connsiteY213" fmla="*/ 2410751 h 6110092"/>
              <a:gd name="connsiteX214" fmla="*/ 2619382 w 5129427"/>
              <a:gd name="connsiteY214" fmla="*/ 2385493 h 6110092"/>
              <a:gd name="connsiteX215" fmla="*/ 2689034 w 5129427"/>
              <a:gd name="connsiteY215" fmla="*/ 2363182 h 6110092"/>
              <a:gd name="connsiteX216" fmla="*/ 2708793 w 5129427"/>
              <a:gd name="connsiteY216" fmla="*/ 2341062 h 6110092"/>
              <a:gd name="connsiteX217" fmla="*/ 2740801 w 5129427"/>
              <a:gd name="connsiteY217" fmla="*/ 2349762 h 6110092"/>
              <a:gd name="connsiteX218" fmla="*/ 2771624 w 5129427"/>
              <a:gd name="connsiteY218" fmla="*/ 2337517 h 6110092"/>
              <a:gd name="connsiteX219" fmla="*/ 2837991 w 5129427"/>
              <a:gd name="connsiteY219" fmla="*/ 2396803 h 6110092"/>
              <a:gd name="connsiteX220" fmla="*/ 2828107 w 5129427"/>
              <a:gd name="connsiteY220" fmla="*/ 2407867 h 6110092"/>
              <a:gd name="connsiteX221" fmla="*/ 2867415 w 5129427"/>
              <a:gd name="connsiteY221" fmla="*/ 2452924 h 6110092"/>
              <a:gd name="connsiteX222" fmla="*/ 2857535 w 5129427"/>
              <a:gd name="connsiteY222" fmla="*/ 2463984 h 6110092"/>
              <a:gd name="connsiteX223" fmla="*/ 2934966 w 5129427"/>
              <a:gd name="connsiteY223" fmla="*/ 2533153 h 6110092"/>
              <a:gd name="connsiteX224" fmla="*/ 3020613 w 5129427"/>
              <a:gd name="connsiteY224" fmla="*/ 2515196 h 6110092"/>
              <a:gd name="connsiteX225" fmla="*/ 3108625 w 5129427"/>
              <a:gd name="connsiteY225" fmla="*/ 2539121 h 6110092"/>
              <a:gd name="connsiteX226" fmla="*/ 3113565 w 5129427"/>
              <a:gd name="connsiteY226" fmla="*/ 2533591 h 6110092"/>
              <a:gd name="connsiteX227" fmla="*/ 3125219 w 5129427"/>
              <a:gd name="connsiteY227" fmla="*/ 2553945 h 6110092"/>
              <a:gd name="connsiteX228" fmla="*/ 3160871 w 5129427"/>
              <a:gd name="connsiteY228" fmla="*/ 2580825 h 6110092"/>
              <a:gd name="connsiteX229" fmla="*/ 3196526 w 5129427"/>
              <a:gd name="connsiteY229" fmla="*/ 2607700 h 6110092"/>
              <a:gd name="connsiteX230" fmla="*/ 3206406 w 5129427"/>
              <a:gd name="connsiteY230" fmla="*/ 2596641 h 6110092"/>
              <a:gd name="connsiteX231" fmla="*/ 3276241 w 5129427"/>
              <a:gd name="connsiteY231" fmla="*/ 2624223 h 6110092"/>
              <a:gd name="connsiteX232" fmla="*/ 3310717 w 5129427"/>
              <a:gd name="connsiteY232" fmla="*/ 2630159 h 6110092"/>
              <a:gd name="connsiteX233" fmla="*/ 3334718 w 5129427"/>
              <a:gd name="connsiteY233" fmla="*/ 2636682 h 6110092"/>
              <a:gd name="connsiteX234" fmla="*/ 3367611 w 5129427"/>
              <a:gd name="connsiteY234" fmla="*/ 2661090 h 6110092"/>
              <a:gd name="connsiteX235" fmla="*/ 3344566 w 5129427"/>
              <a:gd name="connsiteY235" fmla="*/ 2764806 h 6110092"/>
              <a:gd name="connsiteX236" fmla="*/ 3336936 w 5129427"/>
              <a:gd name="connsiteY236" fmla="*/ 2862407 h 6110092"/>
              <a:gd name="connsiteX237" fmla="*/ 3356699 w 5129427"/>
              <a:gd name="connsiteY237" fmla="*/ 2840283 h 6110092"/>
              <a:gd name="connsiteX238" fmla="*/ 3373288 w 5129427"/>
              <a:gd name="connsiteY238" fmla="*/ 2855103 h 6110092"/>
              <a:gd name="connsiteX239" fmla="*/ 3397991 w 5129427"/>
              <a:gd name="connsiteY239" fmla="*/ 2827449 h 6110092"/>
              <a:gd name="connsiteX240" fmla="*/ 3458645 w 5129427"/>
              <a:gd name="connsiteY240" fmla="*/ 2831911 h 6110092"/>
              <a:gd name="connsiteX241" fmla="*/ 3528592 w 5129427"/>
              <a:gd name="connsiteY241" fmla="*/ 2814838 h 6110092"/>
              <a:gd name="connsiteX242" fmla="*/ 3550122 w 5129427"/>
              <a:gd name="connsiteY242" fmla="*/ 2824128 h 6110092"/>
              <a:gd name="connsiteX243" fmla="*/ 3560001 w 5129427"/>
              <a:gd name="connsiteY243" fmla="*/ 2813068 h 6110092"/>
              <a:gd name="connsiteX244" fmla="*/ 3576595 w 5129427"/>
              <a:gd name="connsiteY244" fmla="*/ 2827891 h 6110092"/>
              <a:gd name="connsiteX245" fmla="*/ 3589537 w 5129427"/>
              <a:gd name="connsiteY245" fmla="*/ 2824534 h 6110092"/>
              <a:gd name="connsiteX246" fmla="*/ 3602478 w 5129427"/>
              <a:gd name="connsiteY246" fmla="*/ 2821177 h 6110092"/>
              <a:gd name="connsiteX247" fmla="*/ 3646726 w 5129427"/>
              <a:gd name="connsiteY247" fmla="*/ 2860704 h 6110092"/>
              <a:gd name="connsiteX248" fmla="*/ 3656605 w 5129427"/>
              <a:gd name="connsiteY248" fmla="*/ 2849644 h 6110092"/>
              <a:gd name="connsiteX249" fmla="*/ 3716852 w 5129427"/>
              <a:gd name="connsiteY249" fmla="*/ 2893521 h 6110092"/>
              <a:gd name="connsiteX250" fmla="*/ 3726736 w 5129427"/>
              <a:gd name="connsiteY250" fmla="*/ 2882456 h 6110092"/>
              <a:gd name="connsiteX251" fmla="*/ 3768806 w 5129427"/>
              <a:gd name="connsiteY251" fmla="*/ 2929981 h 6110092"/>
              <a:gd name="connsiteX252" fmla="*/ 3810873 w 5129427"/>
              <a:gd name="connsiteY252" fmla="*/ 2977510 h 6110092"/>
              <a:gd name="connsiteX253" fmla="*/ 3828057 w 5129427"/>
              <a:gd name="connsiteY253" fmla="*/ 3002803 h 6110092"/>
              <a:gd name="connsiteX254" fmla="*/ 3818177 w 5129427"/>
              <a:gd name="connsiteY254" fmla="*/ 3013862 h 6110092"/>
              <a:gd name="connsiteX255" fmla="*/ 3771060 w 5129427"/>
              <a:gd name="connsiteY255" fmla="*/ 3389434 h 6110092"/>
              <a:gd name="connsiteX256" fmla="*/ 3798714 w 5129427"/>
              <a:gd name="connsiteY256" fmla="*/ 3414137 h 6110092"/>
              <a:gd name="connsiteX257" fmla="*/ 3788834 w 5129427"/>
              <a:gd name="connsiteY257" fmla="*/ 3425197 h 6110092"/>
              <a:gd name="connsiteX258" fmla="*/ 3816269 w 5129427"/>
              <a:gd name="connsiteY258" fmla="*/ 3539204 h 6110092"/>
              <a:gd name="connsiteX259" fmla="*/ 3797095 w 5129427"/>
              <a:gd name="connsiteY259" fmla="*/ 3571797 h 6110092"/>
              <a:gd name="connsiteX260" fmla="*/ 3819219 w 5129427"/>
              <a:gd name="connsiteY260" fmla="*/ 3591560 h 6110092"/>
              <a:gd name="connsiteX261" fmla="*/ 3799456 w 5129427"/>
              <a:gd name="connsiteY261" fmla="*/ 3613684 h 6110092"/>
              <a:gd name="connsiteX262" fmla="*/ 3809523 w 5129427"/>
              <a:gd name="connsiteY262" fmla="*/ 3652505 h 6110092"/>
              <a:gd name="connsiteX263" fmla="*/ 3819586 w 5129427"/>
              <a:gd name="connsiteY263" fmla="*/ 3691330 h 6110092"/>
              <a:gd name="connsiteX264" fmla="*/ 3858303 w 5129427"/>
              <a:gd name="connsiteY264" fmla="*/ 3725917 h 6110092"/>
              <a:gd name="connsiteX265" fmla="*/ 3848424 w 5129427"/>
              <a:gd name="connsiteY265" fmla="*/ 3736976 h 6110092"/>
              <a:gd name="connsiteX266" fmla="*/ 3875487 w 5129427"/>
              <a:gd name="connsiteY266" fmla="*/ 3751210 h 6110092"/>
              <a:gd name="connsiteX267" fmla="*/ 3902546 w 5129427"/>
              <a:gd name="connsiteY267" fmla="*/ 3765439 h 6110092"/>
              <a:gd name="connsiteX268" fmla="*/ 3892667 w 5129427"/>
              <a:gd name="connsiteY268" fmla="*/ 3776499 h 6110092"/>
              <a:gd name="connsiteX269" fmla="*/ 3904317 w 5129427"/>
              <a:gd name="connsiteY269" fmla="*/ 3796857 h 6110092"/>
              <a:gd name="connsiteX270" fmla="*/ 3902328 w 5129427"/>
              <a:gd name="connsiteY270" fmla="*/ 3854743 h 6110092"/>
              <a:gd name="connsiteX271" fmla="*/ 3878804 w 5129427"/>
              <a:gd name="connsiteY271" fmla="*/ 3903336 h 6110092"/>
              <a:gd name="connsiteX272" fmla="*/ 3867745 w 5129427"/>
              <a:gd name="connsiteY272" fmla="*/ 3893457 h 6110092"/>
              <a:gd name="connsiteX273" fmla="*/ 3847392 w 5129427"/>
              <a:gd name="connsiteY273" fmla="*/ 3905111 h 6110092"/>
              <a:gd name="connsiteX274" fmla="*/ 3831982 w 5129427"/>
              <a:gd name="connsiteY274" fmla="*/ 3911230 h 6110092"/>
              <a:gd name="connsiteX275" fmla="*/ 3843042 w 5129427"/>
              <a:gd name="connsiteY275" fmla="*/ 3921110 h 6110092"/>
              <a:gd name="connsiteX276" fmla="*/ 3826636 w 5129427"/>
              <a:gd name="connsiteY276" fmla="*/ 3956176 h 6110092"/>
              <a:gd name="connsiteX277" fmla="*/ 3810229 w 5129427"/>
              <a:gd name="connsiteY277" fmla="*/ 3991241 h 6110092"/>
              <a:gd name="connsiteX278" fmla="*/ 3826819 w 5129427"/>
              <a:gd name="connsiteY278" fmla="*/ 4006060 h 6110092"/>
              <a:gd name="connsiteX279" fmla="*/ 3837767 w 5129427"/>
              <a:gd name="connsiteY279" fmla="*/ 4060594 h 6110092"/>
              <a:gd name="connsiteX280" fmla="*/ 3832720 w 5129427"/>
              <a:gd name="connsiteY280" fmla="*/ 4110774 h 6110092"/>
              <a:gd name="connsiteX281" fmla="*/ 3866498 w 5129427"/>
              <a:gd name="connsiteY281" fmla="*/ 4150890 h 6110092"/>
              <a:gd name="connsiteX282" fmla="*/ 3868264 w 5129427"/>
              <a:gd name="connsiteY282" fmla="*/ 4182304 h 6110092"/>
              <a:gd name="connsiteX283" fmla="*/ 3848501 w 5129427"/>
              <a:gd name="connsiteY283" fmla="*/ 4204427 h 6110092"/>
              <a:gd name="connsiteX284" fmla="*/ 3825572 w 5129427"/>
              <a:gd name="connsiteY284" fmla="*/ 4263494 h 6110092"/>
              <a:gd name="connsiteX285" fmla="*/ 3787927 w 5129427"/>
              <a:gd name="connsiteY285" fmla="*/ 4294505 h 6110092"/>
              <a:gd name="connsiteX286" fmla="*/ 3745338 w 5129427"/>
              <a:gd name="connsiteY286" fmla="*/ 4331041 h 6110092"/>
              <a:gd name="connsiteX287" fmla="*/ 3731109 w 5129427"/>
              <a:gd name="connsiteY287" fmla="*/ 4358109 h 6110092"/>
              <a:gd name="connsiteX288" fmla="*/ 3736639 w 5129427"/>
              <a:gd name="connsiteY288" fmla="*/ 4363048 h 6110092"/>
              <a:gd name="connsiteX289" fmla="*/ 3727349 w 5129427"/>
              <a:gd name="connsiteY289" fmla="*/ 4384578 h 6110092"/>
              <a:gd name="connsiteX290" fmla="*/ 3718056 w 5129427"/>
              <a:gd name="connsiteY290" fmla="*/ 4406112 h 6110092"/>
              <a:gd name="connsiteX291" fmla="*/ 3708762 w 5129427"/>
              <a:gd name="connsiteY291" fmla="*/ 4427645 h 6110092"/>
              <a:gd name="connsiteX292" fmla="*/ 3714886 w 5129427"/>
              <a:gd name="connsiteY292" fmla="*/ 4443059 h 6110092"/>
              <a:gd name="connsiteX293" fmla="*/ 3721006 w 5129427"/>
              <a:gd name="connsiteY293" fmla="*/ 4458468 h 6110092"/>
              <a:gd name="connsiteX294" fmla="*/ 3706183 w 5129427"/>
              <a:gd name="connsiteY294" fmla="*/ 4475062 h 6110092"/>
              <a:gd name="connsiteX295" fmla="*/ 3709540 w 5129427"/>
              <a:gd name="connsiteY295" fmla="*/ 4488004 h 6110092"/>
              <a:gd name="connsiteX296" fmla="*/ 3712897 w 5129427"/>
              <a:gd name="connsiteY296" fmla="*/ 4500945 h 6110092"/>
              <a:gd name="connsiteX297" fmla="*/ 3673370 w 5129427"/>
              <a:gd name="connsiteY297" fmla="*/ 4545193 h 6110092"/>
              <a:gd name="connsiteX298" fmla="*/ 3672378 w 5129427"/>
              <a:gd name="connsiteY298" fmla="*/ 4574134 h 6110092"/>
              <a:gd name="connsiteX299" fmla="*/ 3671381 w 5129427"/>
              <a:gd name="connsiteY299" fmla="*/ 4603079 h 6110092"/>
              <a:gd name="connsiteX300" fmla="*/ 3642328 w 5129427"/>
              <a:gd name="connsiteY300" fmla="*/ 4646732 h 6110092"/>
              <a:gd name="connsiteX301" fmla="*/ 3635395 w 5129427"/>
              <a:gd name="connsiteY301" fmla="*/ 4710153 h 6110092"/>
              <a:gd name="connsiteX302" fmla="*/ 3556162 w 5129427"/>
              <a:gd name="connsiteY302" fmla="*/ 4748759 h 6110092"/>
              <a:gd name="connsiteX303" fmla="*/ 3467046 w 5129427"/>
              <a:gd name="connsiteY303" fmla="*/ 4798420 h 6110092"/>
              <a:gd name="connsiteX304" fmla="*/ 3442929 w 5129427"/>
              <a:gd name="connsiteY304" fmla="*/ 4836548 h 6110092"/>
              <a:gd name="connsiteX305" fmla="*/ 3453993 w 5129427"/>
              <a:gd name="connsiteY305" fmla="*/ 4846432 h 6110092"/>
              <a:gd name="connsiteX306" fmla="*/ 3429290 w 5129427"/>
              <a:gd name="connsiteY306" fmla="*/ 4874085 h 6110092"/>
              <a:gd name="connsiteX307" fmla="*/ 3432647 w 5129427"/>
              <a:gd name="connsiteY307" fmla="*/ 4887027 h 6110092"/>
              <a:gd name="connsiteX308" fmla="*/ 3436000 w 5129427"/>
              <a:gd name="connsiteY308" fmla="*/ 4899964 h 6110092"/>
              <a:gd name="connsiteX309" fmla="*/ 3421176 w 5129427"/>
              <a:gd name="connsiteY309" fmla="*/ 4916558 h 6110092"/>
              <a:gd name="connsiteX310" fmla="*/ 3432240 w 5129427"/>
              <a:gd name="connsiteY310" fmla="*/ 4926442 h 6110092"/>
              <a:gd name="connsiteX311" fmla="*/ 3413067 w 5129427"/>
              <a:gd name="connsiteY311" fmla="*/ 4959035 h 6110092"/>
              <a:gd name="connsiteX312" fmla="*/ 3382834 w 5129427"/>
              <a:gd name="connsiteY312" fmla="*/ 4981749 h 6110092"/>
              <a:gd name="connsiteX313" fmla="*/ 3318608 w 5129427"/>
              <a:gd name="connsiteY313" fmla="*/ 5053646 h 6110092"/>
              <a:gd name="connsiteX314" fmla="*/ 3307544 w 5129427"/>
              <a:gd name="connsiteY314" fmla="*/ 5043762 h 6110092"/>
              <a:gd name="connsiteX315" fmla="*/ 3282841 w 5129427"/>
              <a:gd name="connsiteY315" fmla="*/ 5071416 h 6110092"/>
              <a:gd name="connsiteX316" fmla="*/ 3271781 w 5129427"/>
              <a:gd name="connsiteY316" fmla="*/ 5061536 h 6110092"/>
              <a:gd name="connsiteX317" fmla="*/ 3251428 w 5129427"/>
              <a:gd name="connsiteY317" fmla="*/ 5073190 h 6110092"/>
              <a:gd name="connsiteX318" fmla="*/ 3184838 w 5129427"/>
              <a:gd name="connsiteY318" fmla="*/ 5103204 h 6110092"/>
              <a:gd name="connsiteX319" fmla="*/ 3040973 w 5129427"/>
              <a:gd name="connsiteY319" fmla="*/ 5253122 h 6110092"/>
              <a:gd name="connsiteX320" fmla="*/ 3029909 w 5129427"/>
              <a:gd name="connsiteY320" fmla="*/ 5243238 h 6110092"/>
              <a:gd name="connsiteX321" fmla="*/ 2984263 w 5129427"/>
              <a:gd name="connsiteY321" fmla="*/ 5272076 h 6110092"/>
              <a:gd name="connsiteX322" fmla="*/ 2952849 w 5129427"/>
              <a:gd name="connsiteY322" fmla="*/ 5273842 h 6110092"/>
              <a:gd name="connsiteX323" fmla="*/ 2931320 w 5129427"/>
              <a:gd name="connsiteY323" fmla="*/ 5264552 h 6110092"/>
              <a:gd name="connsiteX324" fmla="*/ 2767536 w 5129427"/>
              <a:gd name="connsiteY324" fmla="*/ 5247521 h 6110092"/>
              <a:gd name="connsiteX325" fmla="*/ 2727423 w 5129427"/>
              <a:gd name="connsiteY325" fmla="*/ 5281294 h 6110092"/>
              <a:gd name="connsiteX326" fmla="*/ 2716363 w 5129427"/>
              <a:gd name="connsiteY326" fmla="*/ 5271414 h 6110092"/>
              <a:gd name="connsiteX327" fmla="*/ 2712600 w 5129427"/>
              <a:gd name="connsiteY327" fmla="*/ 5297888 h 6110092"/>
              <a:gd name="connsiteX328" fmla="*/ 2701540 w 5129427"/>
              <a:gd name="connsiteY328" fmla="*/ 5288008 h 6110092"/>
              <a:gd name="connsiteX329" fmla="*/ 2691656 w 5129427"/>
              <a:gd name="connsiteY329" fmla="*/ 5299072 h 6110092"/>
              <a:gd name="connsiteX330" fmla="*/ 2697186 w 5129427"/>
              <a:gd name="connsiteY330" fmla="*/ 5304012 h 6110092"/>
              <a:gd name="connsiteX331" fmla="*/ 2686716 w 5129427"/>
              <a:gd name="connsiteY331" fmla="*/ 5304602 h 6110092"/>
              <a:gd name="connsiteX332" fmla="*/ 2662013 w 5129427"/>
              <a:gd name="connsiteY332" fmla="*/ 5332256 h 6110092"/>
              <a:gd name="connsiteX333" fmla="*/ 2650949 w 5129427"/>
              <a:gd name="connsiteY333" fmla="*/ 5322372 h 6110092"/>
              <a:gd name="connsiteX334" fmla="*/ 2631186 w 5129427"/>
              <a:gd name="connsiteY334" fmla="*/ 5344496 h 6110092"/>
              <a:gd name="connsiteX335" fmla="*/ 2610837 w 5129427"/>
              <a:gd name="connsiteY335" fmla="*/ 5356146 h 6110092"/>
              <a:gd name="connsiteX336" fmla="*/ 2622491 w 5129427"/>
              <a:gd name="connsiteY336" fmla="*/ 5376499 h 6110092"/>
              <a:gd name="connsiteX337" fmla="*/ 2597787 w 5129427"/>
              <a:gd name="connsiteY337" fmla="*/ 5404152 h 6110092"/>
              <a:gd name="connsiteX338" fmla="*/ 2568842 w 5129427"/>
              <a:gd name="connsiteY338" fmla="*/ 5403156 h 6110092"/>
              <a:gd name="connsiteX339" fmla="*/ 2539896 w 5129427"/>
              <a:gd name="connsiteY339" fmla="*/ 5402159 h 6110092"/>
              <a:gd name="connsiteX340" fmla="*/ 2530017 w 5129427"/>
              <a:gd name="connsiteY340" fmla="*/ 5413219 h 6110092"/>
              <a:gd name="connsiteX341" fmla="*/ 2508484 w 5129427"/>
              <a:gd name="connsiteY341" fmla="*/ 5403934 h 6110092"/>
              <a:gd name="connsiteX342" fmla="*/ 2497419 w 5129427"/>
              <a:gd name="connsiteY342" fmla="*/ 5394050 h 6110092"/>
              <a:gd name="connsiteX343" fmla="*/ 2496834 w 5129427"/>
              <a:gd name="connsiteY343" fmla="*/ 5383576 h 6110092"/>
              <a:gd name="connsiteX344" fmla="*/ 2478653 w 5129427"/>
              <a:gd name="connsiteY344" fmla="*/ 5387228 h 6110092"/>
              <a:gd name="connsiteX345" fmla="*/ 2424124 w 5129427"/>
              <a:gd name="connsiteY345" fmla="*/ 5398180 h 6110092"/>
              <a:gd name="connsiteX346" fmla="*/ 2442890 w 5129427"/>
              <a:gd name="connsiteY346" fmla="*/ 5405002 h 6110092"/>
              <a:gd name="connsiteX347" fmla="*/ 2461657 w 5129427"/>
              <a:gd name="connsiteY347" fmla="*/ 5411824 h 6110092"/>
              <a:gd name="connsiteX348" fmla="*/ 2422134 w 5129427"/>
              <a:gd name="connsiteY348" fmla="*/ 5456067 h 6110092"/>
              <a:gd name="connsiteX349" fmla="*/ 2433382 w 5129427"/>
              <a:gd name="connsiteY349" fmla="*/ 5515835 h 6110092"/>
              <a:gd name="connsiteX350" fmla="*/ 2416975 w 5129427"/>
              <a:gd name="connsiteY350" fmla="*/ 5550901 h 6110092"/>
              <a:gd name="connsiteX351" fmla="*/ 2428035 w 5129427"/>
              <a:gd name="connsiteY351" fmla="*/ 5560780 h 6110092"/>
              <a:gd name="connsiteX352" fmla="*/ 2423977 w 5129427"/>
              <a:gd name="connsiteY352" fmla="*/ 5582023 h 6110092"/>
              <a:gd name="connsiteX353" fmla="*/ 2419926 w 5129427"/>
              <a:gd name="connsiteY353" fmla="*/ 5603257 h 6110092"/>
              <a:gd name="connsiteX354" fmla="*/ 2430986 w 5129427"/>
              <a:gd name="connsiteY354" fmla="*/ 5613137 h 6110092"/>
              <a:gd name="connsiteX355" fmla="*/ 2406283 w 5129427"/>
              <a:gd name="connsiteY355" fmla="*/ 5640791 h 6110092"/>
              <a:gd name="connsiteX356" fmla="*/ 2373761 w 5129427"/>
              <a:gd name="connsiteY356" fmla="*/ 5716156 h 6110092"/>
              <a:gd name="connsiteX357" fmla="*/ 2327600 w 5129427"/>
              <a:gd name="connsiteY357" fmla="*/ 5829059 h 6110092"/>
              <a:gd name="connsiteX358" fmla="*/ 2302897 w 5129427"/>
              <a:gd name="connsiteY358" fmla="*/ 5856713 h 6110092"/>
              <a:gd name="connsiteX359" fmla="*/ 2313957 w 5129427"/>
              <a:gd name="connsiteY359" fmla="*/ 5866592 h 6110092"/>
              <a:gd name="connsiteX360" fmla="*/ 2309607 w 5129427"/>
              <a:gd name="connsiteY360" fmla="*/ 5882592 h 6110092"/>
              <a:gd name="connsiteX361" fmla="*/ 2256254 w 5129427"/>
              <a:gd name="connsiteY361" fmla="*/ 5914488 h 6110092"/>
              <a:gd name="connsiteX362" fmla="*/ 2207254 w 5129427"/>
              <a:gd name="connsiteY362" fmla="*/ 5930380 h 6110092"/>
              <a:gd name="connsiteX363" fmla="*/ 2178201 w 5129427"/>
              <a:gd name="connsiteY363" fmla="*/ 5974033 h 6110092"/>
              <a:gd name="connsiteX364" fmla="*/ 2149149 w 5129427"/>
              <a:gd name="connsiteY364" fmla="*/ 6017694 h 6110092"/>
              <a:gd name="connsiteX365" fmla="*/ 2138085 w 5129427"/>
              <a:gd name="connsiteY365" fmla="*/ 6007811 h 6110092"/>
              <a:gd name="connsiteX366" fmla="*/ 2103502 w 5129427"/>
              <a:gd name="connsiteY366" fmla="*/ 6046524 h 6110092"/>
              <a:gd name="connsiteX367" fmla="*/ 2069621 w 5129427"/>
              <a:gd name="connsiteY367" fmla="*/ 6051061 h 6110092"/>
              <a:gd name="connsiteX368" fmla="*/ 2019732 w 5129427"/>
              <a:gd name="connsiteY368" fmla="*/ 6051249 h 6110092"/>
              <a:gd name="connsiteX369" fmla="*/ 2008668 w 5129427"/>
              <a:gd name="connsiteY369" fmla="*/ 6041365 h 6110092"/>
              <a:gd name="connsiteX370" fmla="*/ 1993849 w 5129427"/>
              <a:gd name="connsiteY370" fmla="*/ 6057955 h 6110092"/>
              <a:gd name="connsiteX371" fmla="*/ 1967375 w 5129427"/>
              <a:gd name="connsiteY371" fmla="*/ 6054199 h 6110092"/>
              <a:gd name="connsiteX372" fmla="*/ 1907495 w 5129427"/>
              <a:gd name="connsiteY372" fmla="*/ 6110092 h 6110092"/>
              <a:gd name="connsiteX373" fmla="*/ 1896436 w 5129427"/>
              <a:gd name="connsiteY373" fmla="*/ 6100213 h 6110092"/>
              <a:gd name="connsiteX374" fmla="*/ 1794490 w 5129427"/>
              <a:gd name="connsiteY374" fmla="*/ 6108586 h 6110092"/>
              <a:gd name="connsiteX375" fmla="*/ 1673589 w 5129427"/>
              <a:gd name="connsiteY375" fmla="*/ 6060248 h 6110092"/>
              <a:gd name="connsiteX376" fmla="*/ 1663709 w 5129427"/>
              <a:gd name="connsiteY376" fmla="*/ 6071308 h 6110092"/>
              <a:gd name="connsiteX377" fmla="*/ 1634174 w 5129427"/>
              <a:gd name="connsiteY377" fmla="*/ 6059841 h 6110092"/>
              <a:gd name="connsiteX378" fmla="*/ 1605819 w 5129427"/>
              <a:gd name="connsiteY378" fmla="*/ 6069323 h 6110092"/>
              <a:gd name="connsiteX379" fmla="*/ 1528978 w 5129427"/>
              <a:gd name="connsiteY379" fmla="*/ 6010623 h 6110092"/>
              <a:gd name="connsiteX380" fmla="*/ 1519098 w 5129427"/>
              <a:gd name="connsiteY380" fmla="*/ 6021683 h 6110092"/>
              <a:gd name="connsiteX381" fmla="*/ 1460729 w 5129427"/>
              <a:gd name="connsiteY381" fmla="*/ 5964574 h 6110092"/>
              <a:gd name="connsiteX382" fmla="*/ 1407304 w 5129427"/>
              <a:gd name="connsiteY382" fmla="*/ 5901931 h 6110092"/>
              <a:gd name="connsiteX383" fmla="*/ 1353177 w 5129427"/>
              <a:gd name="connsiteY383" fmla="*/ 5873464 h 6110092"/>
              <a:gd name="connsiteX384" fmla="*/ 1363056 w 5129427"/>
              <a:gd name="connsiteY384" fmla="*/ 5862404 h 6110092"/>
              <a:gd name="connsiteX385" fmla="*/ 1340932 w 5129427"/>
              <a:gd name="connsiteY385" fmla="*/ 5842641 h 6110092"/>
              <a:gd name="connsiteX386" fmla="*/ 1318925 w 5129427"/>
              <a:gd name="connsiteY386" fmla="*/ 5778227 h 6110092"/>
              <a:gd name="connsiteX387" fmla="*/ 1276559 w 5129427"/>
              <a:gd name="connsiteY387" fmla="*/ 5725464 h 6110092"/>
              <a:gd name="connsiteX388" fmla="*/ 1286439 w 5129427"/>
              <a:gd name="connsiteY388" fmla="*/ 5714404 h 6110092"/>
              <a:gd name="connsiteX389" fmla="*/ 1274784 w 5129427"/>
              <a:gd name="connsiteY389" fmla="*/ 5694051 h 6110092"/>
              <a:gd name="connsiteX390" fmla="*/ 1265898 w 5129427"/>
              <a:gd name="connsiteY390" fmla="*/ 5676170 h 6110092"/>
              <a:gd name="connsiteX391" fmla="*/ 1257010 w 5129427"/>
              <a:gd name="connsiteY391" fmla="*/ 5658288 h 6110092"/>
              <a:gd name="connsiteX392" fmla="*/ 1271834 w 5129427"/>
              <a:gd name="connsiteY392" fmla="*/ 5641694 h 6110092"/>
              <a:gd name="connsiteX393" fmla="*/ 1256831 w 5129427"/>
              <a:gd name="connsiteY393" fmla="*/ 5608399 h 6110092"/>
              <a:gd name="connsiteX394" fmla="*/ 1252294 w 5129427"/>
              <a:gd name="connsiteY394" fmla="*/ 5574518 h 6110092"/>
              <a:gd name="connsiteX395" fmla="*/ 1262174 w 5129427"/>
              <a:gd name="connsiteY395" fmla="*/ 5563459 h 6110092"/>
              <a:gd name="connsiteX396" fmla="*/ 1234520 w 5129427"/>
              <a:gd name="connsiteY396" fmla="*/ 5538756 h 6110092"/>
              <a:gd name="connsiteX397" fmla="*/ 1239276 w 5129427"/>
              <a:gd name="connsiteY397" fmla="*/ 5483332 h 6110092"/>
              <a:gd name="connsiteX398" fmla="*/ 1243443 w 5129427"/>
              <a:gd name="connsiteY398" fmla="*/ 5417448 h 6110092"/>
              <a:gd name="connsiteX399" fmla="*/ 1252732 w 5129427"/>
              <a:gd name="connsiteY399" fmla="*/ 5395910 h 6110092"/>
              <a:gd name="connsiteX400" fmla="*/ 1266961 w 5129427"/>
              <a:gd name="connsiteY400" fmla="*/ 5368851 h 6110092"/>
              <a:gd name="connsiteX401" fmla="*/ 1281195 w 5129427"/>
              <a:gd name="connsiteY401" fmla="*/ 5341788 h 6110092"/>
              <a:gd name="connsiteX402" fmla="*/ 1275665 w 5129427"/>
              <a:gd name="connsiteY402" fmla="*/ 5336848 h 6110092"/>
              <a:gd name="connsiteX403" fmla="*/ 1284959 w 5129427"/>
              <a:gd name="connsiteY403" fmla="*/ 5315314 h 6110092"/>
              <a:gd name="connsiteX404" fmla="*/ 1294244 w 5129427"/>
              <a:gd name="connsiteY404" fmla="*/ 5293781 h 6110092"/>
              <a:gd name="connsiteX405" fmla="*/ 1283184 w 5129427"/>
              <a:gd name="connsiteY405" fmla="*/ 5283901 h 6110092"/>
              <a:gd name="connsiteX406" fmla="*/ 1322121 w 5129427"/>
              <a:gd name="connsiteY406" fmla="*/ 5229184 h 6110092"/>
              <a:gd name="connsiteX407" fmla="*/ 1311057 w 5129427"/>
              <a:gd name="connsiteY407" fmla="*/ 5219300 h 6110092"/>
              <a:gd name="connsiteX408" fmla="*/ 1369757 w 5129427"/>
              <a:gd name="connsiteY408" fmla="*/ 5142459 h 6110092"/>
              <a:gd name="connsiteX409" fmla="*/ 1358697 w 5129427"/>
              <a:gd name="connsiteY409" fmla="*/ 5132580 h 6110092"/>
              <a:gd name="connsiteX410" fmla="*/ 1401871 w 5129427"/>
              <a:gd name="connsiteY410" fmla="*/ 5106509 h 6110092"/>
              <a:gd name="connsiteX411" fmla="*/ 1440696 w 5129427"/>
              <a:gd name="connsiteY411" fmla="*/ 5096446 h 6110092"/>
              <a:gd name="connsiteX412" fmla="*/ 1480223 w 5129427"/>
              <a:gd name="connsiteY412" fmla="*/ 5052198 h 6110092"/>
              <a:gd name="connsiteX413" fmla="*/ 1477164 w 5129427"/>
              <a:gd name="connsiteY413" fmla="*/ 5044497 h 6110092"/>
              <a:gd name="connsiteX414" fmla="*/ 1479161 w 5129427"/>
              <a:gd name="connsiteY414" fmla="*/ 5045035 h 6110092"/>
              <a:gd name="connsiteX415" fmla="*/ 1479039 w 5129427"/>
              <a:gd name="connsiteY415" fmla="*/ 5031255 h 6110092"/>
              <a:gd name="connsiteX416" fmla="*/ 1406552 w 5129427"/>
              <a:gd name="connsiteY416" fmla="*/ 4956560 h 6110092"/>
              <a:gd name="connsiteX417" fmla="*/ 1393426 w 5129427"/>
              <a:gd name="connsiteY417" fmla="*/ 4910024 h 6110092"/>
              <a:gd name="connsiteX418" fmla="*/ 1390771 w 5129427"/>
              <a:gd name="connsiteY418" fmla="*/ 4862906 h 6110092"/>
              <a:gd name="connsiteX419" fmla="*/ 1374177 w 5129427"/>
              <a:gd name="connsiteY419" fmla="*/ 4848083 h 6110092"/>
              <a:gd name="connsiteX420" fmla="*/ 1384057 w 5129427"/>
              <a:gd name="connsiteY420" fmla="*/ 4837023 h 6110092"/>
              <a:gd name="connsiteX421" fmla="*/ 1361933 w 5129427"/>
              <a:gd name="connsiteY421" fmla="*/ 4817260 h 6110092"/>
              <a:gd name="connsiteX422" fmla="*/ 1371817 w 5129427"/>
              <a:gd name="connsiteY422" fmla="*/ 4806196 h 6110092"/>
              <a:gd name="connsiteX423" fmla="*/ 1356403 w 5129427"/>
              <a:gd name="connsiteY423" fmla="*/ 4812320 h 6110092"/>
              <a:gd name="connsiteX424" fmla="*/ 1322040 w 5129427"/>
              <a:gd name="connsiteY424" fmla="*/ 4761729 h 6110092"/>
              <a:gd name="connsiteX425" fmla="*/ 1312156 w 5129427"/>
              <a:gd name="connsiteY425" fmla="*/ 4772793 h 6110092"/>
              <a:gd name="connsiteX426" fmla="*/ 1282625 w 5129427"/>
              <a:gd name="connsiteY426" fmla="*/ 4761331 h 6110092"/>
              <a:gd name="connsiteX427" fmla="*/ 1258623 w 5129427"/>
              <a:gd name="connsiteY427" fmla="*/ 4754800 h 6110092"/>
              <a:gd name="connsiteX428" fmla="*/ 1248740 w 5129427"/>
              <a:gd name="connsiteY428" fmla="*/ 4765864 h 6110092"/>
              <a:gd name="connsiteX429" fmla="*/ 1187903 w 5129427"/>
              <a:gd name="connsiteY429" fmla="*/ 4711518 h 6110092"/>
              <a:gd name="connsiteX430" fmla="*/ 1187129 w 5129427"/>
              <a:gd name="connsiteY430" fmla="*/ 4651155 h 6110092"/>
              <a:gd name="connsiteX431" fmla="*/ 1159292 w 5129427"/>
              <a:gd name="connsiteY431" fmla="*/ 4576567 h 6110092"/>
              <a:gd name="connsiteX432" fmla="*/ 1169172 w 5129427"/>
              <a:gd name="connsiteY432" fmla="*/ 4565508 h 6110092"/>
              <a:gd name="connsiteX433" fmla="*/ 1141518 w 5129427"/>
              <a:gd name="connsiteY433" fmla="*/ 4540804 h 6110092"/>
              <a:gd name="connsiteX434" fmla="*/ 1151398 w 5129427"/>
              <a:gd name="connsiteY434" fmla="*/ 4529745 h 6110092"/>
              <a:gd name="connsiteX435" fmla="*/ 1139748 w 5129427"/>
              <a:gd name="connsiteY435" fmla="*/ 4509387 h 6110092"/>
              <a:gd name="connsiteX436" fmla="*/ 1101325 w 5129427"/>
              <a:gd name="connsiteY436" fmla="*/ 4480039 h 6110092"/>
              <a:gd name="connsiteX437" fmla="*/ 1062907 w 5129427"/>
              <a:gd name="connsiteY437" fmla="*/ 4450696 h 6110092"/>
              <a:gd name="connsiteX438" fmla="*/ 1067851 w 5129427"/>
              <a:gd name="connsiteY438" fmla="*/ 4445161 h 6110092"/>
              <a:gd name="connsiteX439" fmla="*/ 1089233 w 5129427"/>
              <a:gd name="connsiteY439" fmla="*/ 4265378 h 6110092"/>
              <a:gd name="connsiteX440" fmla="*/ 1000849 w 5129427"/>
              <a:gd name="connsiteY440" fmla="*/ 4141679 h 6110092"/>
              <a:gd name="connsiteX441" fmla="*/ 957304 w 5129427"/>
              <a:gd name="connsiteY441" fmla="*/ 4067976 h 6110092"/>
              <a:gd name="connsiteX442" fmla="*/ 950701 w 5129427"/>
              <a:gd name="connsiteY442" fmla="*/ 3997439 h 6110092"/>
              <a:gd name="connsiteX443" fmla="*/ 968216 w 5129427"/>
              <a:gd name="connsiteY443" fmla="*/ 3888782 h 6110092"/>
              <a:gd name="connsiteX444" fmla="*/ 899963 w 5129427"/>
              <a:gd name="connsiteY444" fmla="*/ 3842729 h 6110092"/>
              <a:gd name="connsiteX445" fmla="*/ 826188 w 5129427"/>
              <a:gd name="connsiteY445" fmla="*/ 3791736 h 6110092"/>
              <a:gd name="connsiteX446" fmla="*/ 918067 w 5129427"/>
              <a:gd name="connsiteY446" fmla="*/ 3744542 h 6110092"/>
              <a:gd name="connsiteX447" fmla="*/ 1009361 w 5129427"/>
              <a:gd name="connsiteY447" fmla="*/ 3686875 h 6110092"/>
              <a:gd name="connsiteX448" fmla="*/ 1003236 w 5129427"/>
              <a:gd name="connsiteY448" fmla="*/ 3671461 h 6110092"/>
              <a:gd name="connsiteX449" fmla="*/ 997116 w 5129427"/>
              <a:gd name="connsiteY449" fmla="*/ 3656052 h 6110092"/>
              <a:gd name="connsiteX450" fmla="*/ 1011940 w 5129427"/>
              <a:gd name="connsiteY450" fmla="*/ 3639458 h 6110092"/>
              <a:gd name="connsiteX451" fmla="*/ 995346 w 5129427"/>
              <a:gd name="connsiteY451" fmla="*/ 3624634 h 6110092"/>
              <a:gd name="connsiteX452" fmla="*/ 1005226 w 5129427"/>
              <a:gd name="connsiteY452" fmla="*/ 3613574 h 6110092"/>
              <a:gd name="connsiteX453" fmla="*/ 972042 w 5129427"/>
              <a:gd name="connsiteY453" fmla="*/ 3583932 h 6110092"/>
              <a:gd name="connsiteX454" fmla="*/ 962163 w 5129427"/>
              <a:gd name="connsiteY454" fmla="*/ 3594991 h 6110092"/>
              <a:gd name="connsiteX455" fmla="*/ 953897 w 5129427"/>
              <a:gd name="connsiteY455" fmla="*/ 3448395 h 6110092"/>
              <a:gd name="connsiteX456" fmla="*/ 1003898 w 5129427"/>
              <a:gd name="connsiteY456" fmla="*/ 3403562 h 6110092"/>
              <a:gd name="connsiteX457" fmla="*/ 1068718 w 5129427"/>
              <a:gd name="connsiteY457" fmla="*/ 3342130 h 6110092"/>
              <a:gd name="connsiteX458" fmla="*/ 1062889 w 5129427"/>
              <a:gd name="connsiteY458" fmla="*/ 3331956 h 6110092"/>
              <a:gd name="connsiteX459" fmla="*/ 1057063 w 5129427"/>
              <a:gd name="connsiteY459" fmla="*/ 3321777 h 6110092"/>
              <a:gd name="connsiteX460" fmla="*/ 1071887 w 5129427"/>
              <a:gd name="connsiteY460" fmla="*/ 3305183 h 6110092"/>
              <a:gd name="connsiteX461" fmla="*/ 1060827 w 5129427"/>
              <a:gd name="connsiteY461" fmla="*/ 3295303 h 6110092"/>
              <a:gd name="connsiteX462" fmla="*/ 1075942 w 5129427"/>
              <a:gd name="connsiteY462" fmla="*/ 3283944 h 6110092"/>
              <a:gd name="connsiteX463" fmla="*/ 1078816 w 5129427"/>
              <a:gd name="connsiteY463" fmla="*/ 3241767 h 6110092"/>
              <a:gd name="connsiteX464" fmla="*/ 1088696 w 5129427"/>
              <a:gd name="connsiteY464" fmla="*/ 3230707 h 6110092"/>
              <a:gd name="connsiteX465" fmla="*/ 1060456 w 5129427"/>
              <a:gd name="connsiteY465" fmla="*/ 3195530 h 6110092"/>
              <a:gd name="connsiteX466" fmla="*/ 1070336 w 5129427"/>
              <a:gd name="connsiteY466" fmla="*/ 3184470 h 6110092"/>
              <a:gd name="connsiteX467" fmla="*/ 1056916 w 5129427"/>
              <a:gd name="connsiteY467" fmla="*/ 3132703 h 6110092"/>
              <a:gd name="connsiteX468" fmla="*/ 1068677 w 5129427"/>
              <a:gd name="connsiteY468" fmla="*/ 3108407 h 6110092"/>
              <a:gd name="connsiteX469" fmla="*/ 1078262 w 5129427"/>
              <a:gd name="connsiteY469" fmla="*/ 3092108 h 6110092"/>
              <a:gd name="connsiteX470" fmla="*/ 1068199 w 5129427"/>
              <a:gd name="connsiteY470" fmla="*/ 3053283 h 6110092"/>
              <a:gd name="connsiteX471" fmla="*/ 913118 w 5129427"/>
              <a:gd name="connsiteY471" fmla="*/ 3004248 h 6110092"/>
              <a:gd name="connsiteX472" fmla="*/ 868281 w 5129427"/>
              <a:gd name="connsiteY472" fmla="*/ 2954252 h 6110092"/>
              <a:gd name="connsiteX473" fmla="*/ 873220 w 5129427"/>
              <a:gd name="connsiteY473" fmla="*/ 2948722 h 6110092"/>
              <a:gd name="connsiteX474" fmla="*/ 848625 w 5129427"/>
              <a:gd name="connsiteY474" fmla="*/ 2931726 h 6110092"/>
              <a:gd name="connsiteX475" fmla="*/ 824033 w 5129427"/>
              <a:gd name="connsiteY475" fmla="*/ 2914726 h 6110092"/>
              <a:gd name="connsiteX476" fmla="*/ 814153 w 5129427"/>
              <a:gd name="connsiteY476" fmla="*/ 2925785 h 6110092"/>
              <a:gd name="connsiteX477" fmla="*/ 792915 w 5129427"/>
              <a:gd name="connsiteY477" fmla="*/ 2921730 h 6110092"/>
              <a:gd name="connsiteX478" fmla="*/ 771676 w 5129427"/>
              <a:gd name="connsiteY478" fmla="*/ 2917676 h 6110092"/>
              <a:gd name="connsiteX479" fmla="*/ 756853 w 5129427"/>
              <a:gd name="connsiteY479" fmla="*/ 2934270 h 6110092"/>
              <a:gd name="connsiteX480" fmla="*/ 704205 w 5129427"/>
              <a:gd name="connsiteY480" fmla="*/ 2931985 h 6110092"/>
              <a:gd name="connsiteX481" fmla="*/ 651553 w 5129427"/>
              <a:gd name="connsiteY481" fmla="*/ 2929696 h 6110092"/>
              <a:gd name="connsiteX482" fmla="*/ 591302 w 5129427"/>
              <a:gd name="connsiteY482" fmla="*/ 2885825 h 6110092"/>
              <a:gd name="connsiteX483" fmla="*/ 574709 w 5129427"/>
              <a:gd name="connsiteY483" fmla="*/ 2871001 h 6110092"/>
              <a:gd name="connsiteX484" fmla="*/ 568593 w 5129427"/>
              <a:gd name="connsiteY484" fmla="*/ 2855587 h 6110092"/>
              <a:gd name="connsiteX485" fmla="*/ 555061 w 5129427"/>
              <a:gd name="connsiteY485" fmla="*/ 2848475 h 6110092"/>
              <a:gd name="connsiteX486" fmla="*/ 535995 w 5129427"/>
              <a:gd name="connsiteY486" fmla="*/ 2836418 h 6110092"/>
              <a:gd name="connsiteX487" fmla="*/ 513286 w 5129427"/>
              <a:gd name="connsiteY487" fmla="*/ 2806181 h 6110092"/>
              <a:gd name="connsiteX488" fmla="*/ 523165 w 5129427"/>
              <a:gd name="connsiteY488" fmla="*/ 2795121 h 6110092"/>
              <a:gd name="connsiteX489" fmla="*/ 451264 w 5129427"/>
              <a:gd name="connsiteY489" fmla="*/ 2730892 h 6110092"/>
              <a:gd name="connsiteX490" fmla="*/ 461144 w 5129427"/>
              <a:gd name="connsiteY490" fmla="*/ 2719832 h 6110092"/>
              <a:gd name="connsiteX491" fmla="*/ 439319 w 5129427"/>
              <a:gd name="connsiteY491" fmla="*/ 2705303 h 6110092"/>
              <a:gd name="connsiteX492" fmla="*/ 411961 w 5129427"/>
              <a:gd name="connsiteY492" fmla="*/ 2685839 h 6110092"/>
              <a:gd name="connsiteX493" fmla="*/ 396069 w 5129427"/>
              <a:gd name="connsiteY493" fmla="*/ 2636840 h 6110092"/>
              <a:gd name="connsiteX494" fmla="*/ 369117 w 5129427"/>
              <a:gd name="connsiteY494" fmla="*/ 2577952 h 6110092"/>
              <a:gd name="connsiteX495" fmla="*/ 378996 w 5129427"/>
              <a:gd name="connsiteY495" fmla="*/ 2566892 h 6110092"/>
              <a:gd name="connsiteX496" fmla="*/ 370409 w 5129427"/>
              <a:gd name="connsiteY496" fmla="*/ 2554246 h 6110092"/>
              <a:gd name="connsiteX497" fmla="*/ 356283 w 5129427"/>
              <a:gd name="connsiteY497" fmla="*/ 2536659 h 6110092"/>
              <a:gd name="connsiteX498" fmla="*/ 285857 w 5129427"/>
              <a:gd name="connsiteY498" fmla="*/ 2498608 h 6110092"/>
              <a:gd name="connsiteX499" fmla="*/ 215435 w 5129427"/>
              <a:gd name="connsiteY499" fmla="*/ 2460561 h 6110092"/>
              <a:gd name="connsiteX500" fmla="*/ 198252 w 5129427"/>
              <a:gd name="connsiteY500" fmla="*/ 2435268 h 6110092"/>
              <a:gd name="connsiteX501" fmla="*/ 196481 w 5129427"/>
              <a:gd name="connsiteY501" fmla="*/ 2403850 h 6110092"/>
              <a:gd name="connsiteX502" fmla="*/ 168237 w 5129427"/>
              <a:gd name="connsiteY502" fmla="*/ 2368677 h 6110092"/>
              <a:gd name="connsiteX503" fmla="*/ 178121 w 5129427"/>
              <a:gd name="connsiteY503" fmla="*/ 2357613 h 6110092"/>
              <a:gd name="connsiteX504" fmla="*/ 150468 w 5129427"/>
              <a:gd name="connsiteY504" fmla="*/ 2332910 h 6110092"/>
              <a:gd name="connsiteX505" fmla="*/ 160347 w 5129427"/>
              <a:gd name="connsiteY505" fmla="*/ 2321850 h 6110092"/>
              <a:gd name="connsiteX506" fmla="*/ 132694 w 5129427"/>
              <a:gd name="connsiteY506" fmla="*/ 2297147 h 6110092"/>
              <a:gd name="connsiteX507" fmla="*/ 116913 w 5129427"/>
              <a:gd name="connsiteY507" fmla="*/ 2203494 h 6110092"/>
              <a:gd name="connsiteX508" fmla="*/ 88670 w 5129427"/>
              <a:gd name="connsiteY508" fmla="*/ 2168321 h 6110092"/>
              <a:gd name="connsiteX509" fmla="*/ 98549 w 5129427"/>
              <a:gd name="connsiteY509" fmla="*/ 2157261 h 6110092"/>
              <a:gd name="connsiteX510" fmla="*/ 81955 w 5129427"/>
              <a:gd name="connsiteY510" fmla="*/ 2142438 h 6110092"/>
              <a:gd name="connsiteX511" fmla="*/ 91839 w 5129427"/>
              <a:gd name="connsiteY511" fmla="*/ 2131373 h 6110092"/>
              <a:gd name="connsiteX512" fmla="*/ 69720 w 5129427"/>
              <a:gd name="connsiteY512" fmla="*/ 2111614 h 6110092"/>
              <a:gd name="connsiteX513" fmla="*/ 67945 w 5129427"/>
              <a:gd name="connsiteY513" fmla="*/ 2080201 h 6110092"/>
              <a:gd name="connsiteX514" fmla="*/ 51351 w 5129427"/>
              <a:gd name="connsiteY514" fmla="*/ 2065378 h 6110092"/>
              <a:gd name="connsiteX515" fmla="*/ 53233 w 5129427"/>
              <a:gd name="connsiteY515" fmla="*/ 2052141 h 6110092"/>
              <a:gd name="connsiteX516" fmla="*/ 55115 w 5129427"/>
              <a:gd name="connsiteY516" fmla="*/ 2038904 h 6110092"/>
              <a:gd name="connsiteX517" fmla="*/ 38521 w 5129427"/>
              <a:gd name="connsiteY517" fmla="*/ 2024081 h 6110092"/>
              <a:gd name="connsiteX518" fmla="*/ 36751 w 5129427"/>
              <a:gd name="connsiteY518" fmla="*/ 1992672 h 6110092"/>
              <a:gd name="connsiteX519" fmla="*/ 56514 w 5129427"/>
              <a:gd name="connsiteY519" fmla="*/ 1970548 h 6110092"/>
              <a:gd name="connsiteX520" fmla="*/ 45450 w 5129427"/>
              <a:gd name="connsiteY520" fmla="*/ 1960664 h 6110092"/>
              <a:gd name="connsiteX521" fmla="*/ 58504 w 5129427"/>
              <a:gd name="connsiteY521" fmla="*/ 1912662 h 6110092"/>
              <a:gd name="connsiteX522" fmla="*/ 41910 w 5129427"/>
              <a:gd name="connsiteY522" fmla="*/ 1897838 h 6110092"/>
              <a:gd name="connsiteX523" fmla="*/ 56733 w 5129427"/>
              <a:gd name="connsiteY523" fmla="*/ 1881244 h 6110092"/>
              <a:gd name="connsiteX524" fmla="*/ 42316 w 5129427"/>
              <a:gd name="connsiteY524" fmla="*/ 1858423 h 6110092"/>
              <a:gd name="connsiteX525" fmla="*/ 27900 w 5129427"/>
              <a:gd name="connsiteY525" fmla="*/ 1835602 h 6110092"/>
              <a:gd name="connsiteX526" fmla="*/ 37783 w 5129427"/>
              <a:gd name="connsiteY526" fmla="*/ 1824538 h 6110092"/>
              <a:gd name="connsiteX527" fmla="*/ 10130 w 5129427"/>
              <a:gd name="connsiteY527" fmla="*/ 1799835 h 6110092"/>
              <a:gd name="connsiteX528" fmla="*/ 12709 w 5129427"/>
              <a:gd name="connsiteY528" fmla="*/ 1752418 h 6110092"/>
              <a:gd name="connsiteX529" fmla="*/ 5405 w 5129427"/>
              <a:gd name="connsiteY529" fmla="*/ 1716065 h 6110092"/>
              <a:gd name="connsiteX530" fmla="*/ 20228 w 5129427"/>
              <a:gd name="connsiteY530" fmla="*/ 1699471 h 6110092"/>
              <a:gd name="connsiteX531" fmla="*/ 14403 w 5129427"/>
              <a:gd name="connsiteY531" fmla="*/ 1689292 h 6110092"/>
              <a:gd name="connsiteX532" fmla="*/ 8579 w 5129427"/>
              <a:gd name="connsiteY532" fmla="*/ 1679122 h 6110092"/>
              <a:gd name="connsiteX533" fmla="*/ 33282 w 5129427"/>
              <a:gd name="connsiteY533" fmla="*/ 1651468 h 6110092"/>
              <a:gd name="connsiteX534" fmla="*/ 29925 w 5129427"/>
              <a:gd name="connsiteY534" fmla="*/ 1638527 h 6110092"/>
              <a:gd name="connsiteX535" fmla="*/ 26572 w 5129427"/>
              <a:gd name="connsiteY535" fmla="*/ 1625581 h 6110092"/>
              <a:gd name="connsiteX536" fmla="*/ 41391 w 5129427"/>
              <a:gd name="connsiteY536" fmla="*/ 1608991 h 6110092"/>
              <a:gd name="connsiteX537" fmla="*/ 30331 w 5129427"/>
              <a:gd name="connsiteY537" fmla="*/ 1599112 h 6110092"/>
              <a:gd name="connsiteX538" fmla="*/ 138433 w 5129427"/>
              <a:gd name="connsiteY538" fmla="*/ 1466959 h 6110092"/>
              <a:gd name="connsiteX539" fmla="*/ 98942 w 5129427"/>
              <a:gd name="connsiteY539" fmla="*/ 1372018 h 6110092"/>
              <a:gd name="connsiteX540" fmla="*/ 75455 w 5129427"/>
              <a:gd name="connsiteY540" fmla="*/ 1281431 h 6110092"/>
              <a:gd name="connsiteX541" fmla="*/ 90278 w 5129427"/>
              <a:gd name="connsiteY541" fmla="*/ 1264837 h 6110092"/>
              <a:gd name="connsiteX542" fmla="*/ 79214 w 5129427"/>
              <a:gd name="connsiteY542" fmla="*/ 1254953 h 6110092"/>
              <a:gd name="connsiteX543" fmla="*/ 96215 w 5129427"/>
              <a:gd name="connsiteY543" fmla="*/ 1230362 h 6110092"/>
              <a:gd name="connsiteX544" fmla="*/ 113211 w 5129427"/>
              <a:gd name="connsiteY544" fmla="*/ 1205766 h 6110092"/>
              <a:gd name="connsiteX545" fmla="*/ 102151 w 5129427"/>
              <a:gd name="connsiteY545" fmla="*/ 1195886 h 6110092"/>
              <a:gd name="connsiteX546" fmla="*/ 126854 w 5129427"/>
              <a:gd name="connsiteY546" fmla="*/ 1168233 h 6110092"/>
              <a:gd name="connsiteX547" fmla="*/ 115790 w 5129427"/>
              <a:gd name="connsiteY547" fmla="*/ 1158349 h 6110092"/>
              <a:gd name="connsiteX548" fmla="*/ 144843 w 5129427"/>
              <a:gd name="connsiteY548" fmla="*/ 1114696 h 6110092"/>
              <a:gd name="connsiteX549" fmla="*/ 155022 w 5129427"/>
              <a:gd name="connsiteY549" fmla="*/ 1108871 h 6110092"/>
              <a:gd name="connsiteX550" fmla="*/ 165197 w 5129427"/>
              <a:gd name="connsiteY550" fmla="*/ 1103042 h 6110092"/>
              <a:gd name="connsiteX551" fmla="*/ 170136 w 5129427"/>
              <a:gd name="connsiteY551" fmla="*/ 1097512 h 6110092"/>
              <a:gd name="connsiteX552" fmla="*/ 333175 w 5129427"/>
              <a:gd name="connsiteY552" fmla="*/ 915001 h 6110092"/>
              <a:gd name="connsiteX553" fmla="*/ 340296 w 5129427"/>
              <a:gd name="connsiteY553" fmla="*/ 901469 h 6110092"/>
              <a:gd name="connsiteX554" fmla="*/ 352348 w 5129427"/>
              <a:gd name="connsiteY554" fmla="*/ 882408 h 6110092"/>
              <a:gd name="connsiteX555" fmla="*/ 341288 w 5129427"/>
              <a:gd name="connsiteY555" fmla="*/ 872528 h 6110092"/>
              <a:gd name="connsiteX556" fmla="*/ 414106 w 5129427"/>
              <a:gd name="connsiteY556" fmla="*/ 813274 h 6110092"/>
              <a:gd name="connsiteX557" fmla="*/ 500352 w 5129427"/>
              <a:gd name="connsiteY557" fmla="*/ 805786 h 6110092"/>
              <a:gd name="connsiteX558" fmla="*/ 505291 w 5129427"/>
              <a:gd name="connsiteY558" fmla="*/ 800256 h 6110092"/>
              <a:gd name="connsiteX559" fmla="*/ 572360 w 5129427"/>
              <a:gd name="connsiteY559" fmla="*/ 825366 h 6110092"/>
              <a:gd name="connsiteX560" fmla="*/ 641414 w 5129427"/>
              <a:gd name="connsiteY560" fmla="*/ 792585 h 6110092"/>
              <a:gd name="connsiteX561" fmla="*/ 658008 w 5129427"/>
              <a:gd name="connsiteY561" fmla="*/ 807409 h 6110092"/>
              <a:gd name="connsiteX562" fmla="*/ 706421 w 5129427"/>
              <a:gd name="connsiteY562" fmla="*/ 781043 h 6110092"/>
              <a:gd name="connsiteX563" fmla="*/ 758595 w 5129427"/>
              <a:gd name="connsiteY563" fmla="*/ 728207 h 6110092"/>
              <a:gd name="connsiteX564" fmla="*/ 771644 w 5129427"/>
              <a:gd name="connsiteY564" fmla="*/ 680200 h 6110092"/>
              <a:gd name="connsiteX565" fmla="*/ 847966 w 5129427"/>
              <a:gd name="connsiteY565" fmla="*/ 636507 h 6110092"/>
              <a:gd name="connsiteX566" fmla="*/ 57519 w 5129427"/>
              <a:gd name="connsiteY566" fmla="*/ 310767 h 6110092"/>
              <a:gd name="connsiteX567" fmla="*/ 87641 w 5129427"/>
              <a:gd name="connsiteY567" fmla="*/ 332708 h 6110092"/>
              <a:gd name="connsiteX568" fmla="*/ 123296 w 5129427"/>
              <a:gd name="connsiteY568" fmla="*/ 359583 h 6110092"/>
              <a:gd name="connsiteX569" fmla="*/ 121303 w 5129427"/>
              <a:gd name="connsiteY569" fmla="*/ 417474 h 6110092"/>
              <a:gd name="connsiteX570" fmla="*/ 106192 w 5129427"/>
              <a:gd name="connsiteY570" fmla="*/ 428829 h 6110092"/>
              <a:gd name="connsiteX571" fmla="*/ 90484 w 5129427"/>
              <a:gd name="connsiteY571" fmla="*/ 429714 h 6110092"/>
              <a:gd name="connsiteX572" fmla="*/ 46715 w 5129427"/>
              <a:gd name="connsiteY572" fmla="*/ 445311 h 6110092"/>
              <a:gd name="connsiteX573" fmla="*/ 0 w 5129427"/>
              <a:gd name="connsiteY573" fmla="*/ 408556 h 6110092"/>
              <a:gd name="connsiteX574" fmla="*/ 15820 w 5129427"/>
              <a:gd name="connsiteY574" fmla="*/ 363016 h 6110092"/>
              <a:gd name="connsiteX575" fmla="*/ 57519 w 5129427"/>
              <a:gd name="connsiteY575" fmla="*/ 310767 h 6110092"/>
              <a:gd name="connsiteX576" fmla="*/ 3444098 w 5129427"/>
              <a:gd name="connsiteY576" fmla="*/ 266986 h 6110092"/>
              <a:gd name="connsiteX577" fmla="*/ 3496914 w 5129427"/>
              <a:gd name="connsiteY577" fmla="*/ 295521 h 6110092"/>
              <a:gd name="connsiteX578" fmla="*/ 3639536 w 5129427"/>
              <a:gd name="connsiteY578" fmla="*/ 403033 h 6110092"/>
              <a:gd name="connsiteX579" fmla="*/ 3793808 w 5129427"/>
              <a:gd name="connsiteY579" fmla="*/ 530902 h 6110092"/>
              <a:gd name="connsiteX580" fmla="*/ 3904127 w 5129427"/>
              <a:gd name="connsiteY580" fmla="*/ 624476 h 6110092"/>
              <a:gd name="connsiteX581" fmla="*/ 3894243 w 5129427"/>
              <a:gd name="connsiteY581" fmla="*/ 635540 h 6110092"/>
              <a:gd name="connsiteX582" fmla="*/ 3806342 w 5129427"/>
              <a:gd name="connsiteY582" fmla="*/ 566960 h 6110092"/>
              <a:gd name="connsiteX583" fmla="*/ 3796459 w 5129427"/>
              <a:gd name="connsiteY583" fmla="*/ 578024 h 6110092"/>
              <a:gd name="connsiteX584" fmla="*/ 3691673 w 5129427"/>
              <a:gd name="connsiteY584" fmla="*/ 489386 h 6110092"/>
              <a:gd name="connsiteX585" fmla="*/ 3586884 w 5129427"/>
              <a:gd name="connsiteY585" fmla="*/ 400753 h 6110092"/>
              <a:gd name="connsiteX586" fmla="*/ 3577000 w 5129427"/>
              <a:gd name="connsiteY586" fmla="*/ 411817 h 6110092"/>
              <a:gd name="connsiteX587" fmla="*/ 3548756 w 5129427"/>
              <a:gd name="connsiteY587" fmla="*/ 376636 h 6110092"/>
              <a:gd name="connsiteX588" fmla="*/ 3526043 w 5129427"/>
              <a:gd name="connsiteY588" fmla="*/ 346403 h 6110092"/>
              <a:gd name="connsiteX589" fmla="*/ 3516159 w 5129427"/>
              <a:gd name="connsiteY589" fmla="*/ 357467 h 6110092"/>
              <a:gd name="connsiteX590" fmla="*/ 3450972 w 5129427"/>
              <a:gd name="connsiteY590" fmla="*/ 319120 h 6110092"/>
              <a:gd name="connsiteX591" fmla="*/ 3416609 w 5129427"/>
              <a:gd name="connsiteY591" fmla="*/ 268538 h 6110092"/>
              <a:gd name="connsiteX592" fmla="*/ 3444098 w 5129427"/>
              <a:gd name="connsiteY592" fmla="*/ 266986 h 6110092"/>
              <a:gd name="connsiteX593" fmla="*/ 2892003 w 5129427"/>
              <a:gd name="connsiteY593" fmla="*/ 26 h 6110092"/>
              <a:gd name="connsiteX594" fmla="*/ 2918697 w 5129427"/>
              <a:gd name="connsiteY594" fmla="*/ 7716 h 6110092"/>
              <a:gd name="connsiteX595" fmla="*/ 2983593 w 5129427"/>
              <a:gd name="connsiteY595" fmla="*/ 40819 h 6110092"/>
              <a:gd name="connsiteX596" fmla="*/ 3038900 w 5129427"/>
              <a:gd name="connsiteY596" fmla="*/ 90225 h 6110092"/>
              <a:gd name="connsiteX597" fmla="*/ 3027912 w 5129427"/>
              <a:gd name="connsiteY597" fmla="*/ 174885 h 6110092"/>
              <a:gd name="connsiteX598" fmla="*/ 2980571 w 5129427"/>
              <a:gd name="connsiteY598" fmla="*/ 266840 h 6110092"/>
              <a:gd name="connsiteX599" fmla="*/ 2929099 w 5129427"/>
              <a:gd name="connsiteY599" fmla="*/ 285499 h 6110092"/>
              <a:gd name="connsiteX600" fmla="*/ 2887512 w 5129427"/>
              <a:gd name="connsiteY600" fmla="*/ 293094 h 6110092"/>
              <a:gd name="connsiteX601" fmla="*/ 2870918 w 5129427"/>
              <a:gd name="connsiteY601" fmla="*/ 278271 h 6110092"/>
              <a:gd name="connsiteX602" fmla="*/ 2817381 w 5129427"/>
              <a:gd name="connsiteY602" fmla="*/ 260282 h 6110092"/>
              <a:gd name="connsiteX603" fmla="*/ 2777778 w 5129427"/>
              <a:gd name="connsiteY603" fmla="*/ 209986 h 6110092"/>
              <a:gd name="connsiteX604" fmla="*/ 2767822 w 5129427"/>
              <a:gd name="connsiteY604" fmla="*/ 126512 h 6110092"/>
              <a:gd name="connsiteX605" fmla="*/ 2756763 w 5129427"/>
              <a:gd name="connsiteY605" fmla="*/ 116632 h 6110092"/>
              <a:gd name="connsiteX606" fmla="*/ 2830872 w 5129427"/>
              <a:gd name="connsiteY606" fmla="*/ 33671 h 6110092"/>
              <a:gd name="connsiteX607" fmla="*/ 2837985 w 5129427"/>
              <a:gd name="connsiteY607" fmla="*/ 20140 h 6110092"/>
              <a:gd name="connsiteX608" fmla="*/ 2850046 w 5129427"/>
              <a:gd name="connsiteY608" fmla="*/ 1078 h 6110092"/>
              <a:gd name="connsiteX609" fmla="*/ 2855575 w 5129427"/>
              <a:gd name="connsiteY609" fmla="*/ 6018 h 6110092"/>
              <a:gd name="connsiteX610" fmla="*/ 2892003 w 5129427"/>
              <a:gd name="connsiteY610" fmla="*/ 26 h 611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</a:cxnLst>
            <a:rect l="l" t="t" r="r" b="b"/>
            <a:pathLst>
              <a:path w="5129427" h="6110092">
                <a:moveTo>
                  <a:pt x="2697186" y="5304012"/>
                </a:moveTo>
                <a:lnTo>
                  <a:pt x="2702716" y="5308952"/>
                </a:lnTo>
                <a:cubicBezTo>
                  <a:pt x="2699425" y="5312636"/>
                  <a:pt x="2695934" y="5312837"/>
                  <a:pt x="2692246" y="5309542"/>
                </a:cubicBezTo>
                <a:close/>
                <a:moveTo>
                  <a:pt x="1476397" y="5042566"/>
                </a:moveTo>
                <a:lnTo>
                  <a:pt x="1477164" y="5044497"/>
                </a:lnTo>
                <a:lnTo>
                  <a:pt x="1477161" y="5044496"/>
                </a:lnTo>
                <a:cubicBezTo>
                  <a:pt x="1476142" y="5041926"/>
                  <a:pt x="1475887" y="5041282"/>
                  <a:pt x="1476397" y="5042566"/>
                </a:cubicBezTo>
                <a:close/>
                <a:moveTo>
                  <a:pt x="4076202" y="3771412"/>
                </a:moveTo>
                <a:lnTo>
                  <a:pt x="4092796" y="3786235"/>
                </a:lnTo>
                <a:lnTo>
                  <a:pt x="4082916" y="3797295"/>
                </a:lnTo>
                <a:cubicBezTo>
                  <a:pt x="4061968" y="3798475"/>
                  <a:pt x="4044615" y="3801203"/>
                  <a:pt x="4030850" y="3805481"/>
                </a:cubicBezTo>
                <a:cubicBezTo>
                  <a:pt x="4017086" y="3809759"/>
                  <a:pt x="3997689" y="3807349"/>
                  <a:pt x="3972669" y="3798252"/>
                </a:cubicBezTo>
                <a:cubicBezTo>
                  <a:pt x="3992825" y="3783111"/>
                  <a:pt x="4009983" y="3776897"/>
                  <a:pt x="4024145" y="3779597"/>
                </a:cubicBezTo>
                <a:cubicBezTo>
                  <a:pt x="4038302" y="3782302"/>
                  <a:pt x="4055652" y="3779571"/>
                  <a:pt x="4076202" y="3771412"/>
                </a:cubicBezTo>
                <a:close/>
                <a:moveTo>
                  <a:pt x="4394696" y="3737705"/>
                </a:moveTo>
                <a:cubicBezTo>
                  <a:pt x="4395090" y="3744688"/>
                  <a:pt x="4397124" y="3749825"/>
                  <a:pt x="4400812" y="3753119"/>
                </a:cubicBezTo>
                <a:cubicBezTo>
                  <a:pt x="4404500" y="3756414"/>
                  <a:pt x="4408384" y="3763195"/>
                  <a:pt x="4412466" y="3773472"/>
                </a:cubicBezTo>
                <a:cubicBezTo>
                  <a:pt x="4402189" y="3777554"/>
                  <a:pt x="4390074" y="3779986"/>
                  <a:pt x="4376109" y="3780773"/>
                </a:cubicBezTo>
                <a:cubicBezTo>
                  <a:pt x="4362152" y="3781559"/>
                  <a:pt x="4349108" y="3783169"/>
                  <a:pt x="4336993" y="3785600"/>
                </a:cubicBezTo>
                <a:cubicBezTo>
                  <a:pt x="4324874" y="3788037"/>
                  <a:pt x="4313479" y="3787800"/>
                  <a:pt x="4302813" y="3784903"/>
                </a:cubicBezTo>
                <a:lnTo>
                  <a:pt x="4291749" y="3775019"/>
                </a:lnTo>
                <a:lnTo>
                  <a:pt x="4271396" y="3786674"/>
                </a:lnTo>
                <a:cubicBezTo>
                  <a:pt x="4229906" y="3796012"/>
                  <a:pt x="4191313" y="3794685"/>
                  <a:pt x="4155622" y="3782695"/>
                </a:cubicBezTo>
                <a:cubicBezTo>
                  <a:pt x="4186052" y="3763468"/>
                  <a:pt x="4218815" y="3754621"/>
                  <a:pt x="4253920" y="3756145"/>
                </a:cubicBezTo>
                <a:cubicBezTo>
                  <a:pt x="4289022" y="3757665"/>
                  <a:pt x="4317239" y="3761331"/>
                  <a:pt x="4338576" y="3767129"/>
                </a:cubicBezTo>
                <a:lnTo>
                  <a:pt x="4353399" y="3750535"/>
                </a:lnTo>
                <a:lnTo>
                  <a:pt x="4358929" y="3755475"/>
                </a:lnTo>
                <a:cubicBezTo>
                  <a:pt x="4369202" y="3751398"/>
                  <a:pt x="4375165" y="3748438"/>
                  <a:pt x="4376815" y="3746592"/>
                </a:cubicBezTo>
                <a:cubicBezTo>
                  <a:pt x="4378460" y="3744750"/>
                  <a:pt x="4384419" y="3741787"/>
                  <a:pt x="4394696" y="3737705"/>
                </a:cubicBezTo>
                <a:close/>
                <a:moveTo>
                  <a:pt x="3935807" y="2608061"/>
                </a:moveTo>
                <a:cubicBezTo>
                  <a:pt x="3972308" y="2603378"/>
                  <a:pt x="4014065" y="2622034"/>
                  <a:pt x="4061078" y="2664031"/>
                </a:cubicBezTo>
                <a:cubicBezTo>
                  <a:pt x="4068450" y="2670616"/>
                  <a:pt x="4074278" y="2680790"/>
                  <a:pt x="4078553" y="2694559"/>
                </a:cubicBezTo>
                <a:cubicBezTo>
                  <a:pt x="4082830" y="2708323"/>
                  <a:pt x="4090497" y="2720147"/>
                  <a:pt x="4101562" y="2730031"/>
                </a:cubicBezTo>
                <a:lnTo>
                  <a:pt x="4091682" y="2741091"/>
                </a:lnTo>
                <a:lnTo>
                  <a:pt x="4108271" y="2755910"/>
                </a:lnTo>
                <a:lnTo>
                  <a:pt x="4098392" y="2766969"/>
                </a:lnTo>
                <a:cubicBezTo>
                  <a:pt x="4099179" y="2780935"/>
                  <a:pt x="4099572" y="2787917"/>
                  <a:pt x="4099572" y="2787917"/>
                </a:cubicBezTo>
                <a:cubicBezTo>
                  <a:pt x="4099572" y="2787917"/>
                  <a:pt x="4096474" y="2795092"/>
                  <a:pt x="4090283" y="2809447"/>
                </a:cubicBezTo>
                <a:lnTo>
                  <a:pt x="4101342" y="2819326"/>
                </a:lnTo>
                <a:lnTo>
                  <a:pt x="4071699" y="2852510"/>
                </a:lnTo>
                <a:cubicBezTo>
                  <a:pt x="4065504" y="2866868"/>
                  <a:pt x="4055821" y="2881424"/>
                  <a:pt x="4042647" y="2896171"/>
                </a:cubicBezTo>
                <a:cubicBezTo>
                  <a:pt x="3986651" y="2958854"/>
                  <a:pt x="3911115" y="2954353"/>
                  <a:pt x="3816036" y="2882680"/>
                </a:cubicBezTo>
                <a:lnTo>
                  <a:pt x="3825920" y="2871616"/>
                </a:lnTo>
                <a:cubicBezTo>
                  <a:pt x="3818544" y="2865027"/>
                  <a:pt x="3811995" y="2857521"/>
                  <a:pt x="3806263" y="2849090"/>
                </a:cubicBezTo>
                <a:cubicBezTo>
                  <a:pt x="3800537" y="2840654"/>
                  <a:pt x="3793988" y="2833148"/>
                  <a:pt x="3786612" y="2826560"/>
                </a:cubicBezTo>
                <a:lnTo>
                  <a:pt x="3796491" y="2815500"/>
                </a:lnTo>
                <a:lnTo>
                  <a:pt x="3784846" y="2795146"/>
                </a:lnTo>
                <a:cubicBezTo>
                  <a:pt x="3783661" y="2774203"/>
                  <a:pt x="3781033" y="2758592"/>
                  <a:pt x="3776952" y="2748324"/>
                </a:cubicBezTo>
                <a:lnTo>
                  <a:pt x="3781891" y="2742794"/>
                </a:lnTo>
                <a:cubicBezTo>
                  <a:pt x="3781498" y="2735811"/>
                  <a:pt x="3781105" y="2728829"/>
                  <a:pt x="3780711" y="2721846"/>
                </a:cubicBezTo>
                <a:cubicBezTo>
                  <a:pt x="3816943" y="2681286"/>
                  <a:pt x="3857056" y="2647513"/>
                  <a:pt x="3901057" y="2620525"/>
                </a:cubicBezTo>
                <a:cubicBezTo>
                  <a:pt x="3912057" y="2613777"/>
                  <a:pt x="3923640" y="2609623"/>
                  <a:pt x="3935807" y="2608061"/>
                </a:cubicBezTo>
                <a:close/>
                <a:moveTo>
                  <a:pt x="4524451" y="1566449"/>
                </a:moveTo>
                <a:cubicBezTo>
                  <a:pt x="4548689" y="1561585"/>
                  <a:pt x="4581082" y="1577267"/>
                  <a:pt x="4621641" y="1613499"/>
                </a:cubicBezTo>
                <a:cubicBezTo>
                  <a:pt x="4636389" y="1626673"/>
                  <a:pt x="4648472" y="1639123"/>
                  <a:pt x="4657891" y="1650848"/>
                </a:cubicBezTo>
                <a:cubicBezTo>
                  <a:pt x="4667305" y="1662570"/>
                  <a:pt x="4675697" y="1671730"/>
                  <a:pt x="4683073" y="1678319"/>
                </a:cubicBezTo>
                <a:cubicBezTo>
                  <a:pt x="4697033" y="1677528"/>
                  <a:pt x="4712309" y="1684551"/>
                  <a:pt x="4728898" y="1699370"/>
                </a:cubicBezTo>
                <a:cubicBezTo>
                  <a:pt x="4745492" y="1714194"/>
                  <a:pt x="4763007" y="1729840"/>
                  <a:pt x="4781443" y="1746309"/>
                </a:cubicBezTo>
                <a:lnTo>
                  <a:pt x="4766033" y="1752428"/>
                </a:lnTo>
                <a:cubicBezTo>
                  <a:pt x="4759051" y="1752822"/>
                  <a:pt x="4730043" y="1735195"/>
                  <a:pt x="4679013" y="1699553"/>
                </a:cubicBezTo>
                <a:cubicBezTo>
                  <a:pt x="4627985" y="1663911"/>
                  <a:pt x="4587724" y="1632914"/>
                  <a:pt x="4558229" y="1606565"/>
                </a:cubicBezTo>
                <a:cubicBezTo>
                  <a:pt x="4543481" y="1593391"/>
                  <a:pt x="4532221" y="1580021"/>
                  <a:pt x="4524451" y="1566449"/>
                </a:cubicBezTo>
                <a:close/>
                <a:moveTo>
                  <a:pt x="4748991" y="1170372"/>
                </a:moveTo>
                <a:cubicBezTo>
                  <a:pt x="4796525" y="1206211"/>
                  <a:pt x="4843244" y="1242970"/>
                  <a:pt x="4889141" y="1280651"/>
                </a:cubicBezTo>
                <a:cubicBezTo>
                  <a:pt x="4935029" y="1318331"/>
                  <a:pt x="4979899" y="1353446"/>
                  <a:pt x="5023752" y="1385990"/>
                </a:cubicBezTo>
                <a:cubicBezTo>
                  <a:pt x="5042188" y="1402459"/>
                  <a:pt x="5057759" y="1414712"/>
                  <a:pt x="5070472" y="1422749"/>
                </a:cubicBezTo>
                <a:cubicBezTo>
                  <a:pt x="5083177" y="1430787"/>
                  <a:pt x="5095064" y="1439750"/>
                  <a:pt x="5106123" y="1449630"/>
                </a:cubicBezTo>
                <a:cubicBezTo>
                  <a:pt x="5113499" y="1456219"/>
                  <a:pt x="5121264" y="1469787"/>
                  <a:pt x="5129427" y="1490332"/>
                </a:cubicBezTo>
                <a:cubicBezTo>
                  <a:pt x="5060159" y="1441717"/>
                  <a:pt x="4994481" y="1394644"/>
                  <a:pt x="4932387" y="1349118"/>
                </a:cubicBezTo>
                <a:cubicBezTo>
                  <a:pt x="4870298" y="1303597"/>
                  <a:pt x="4804616" y="1256529"/>
                  <a:pt x="4735344" y="1207909"/>
                </a:cubicBezTo>
                <a:cubicBezTo>
                  <a:pt x="4738245" y="1197239"/>
                  <a:pt x="4741343" y="1190064"/>
                  <a:pt x="4744637" y="1186376"/>
                </a:cubicBezTo>
                <a:cubicBezTo>
                  <a:pt x="4747932" y="1182688"/>
                  <a:pt x="4749385" y="1177355"/>
                  <a:pt x="4748991" y="1170372"/>
                </a:cubicBezTo>
                <a:close/>
                <a:moveTo>
                  <a:pt x="3291771" y="942613"/>
                </a:moveTo>
                <a:cubicBezTo>
                  <a:pt x="3317189" y="958688"/>
                  <a:pt x="3341686" y="973941"/>
                  <a:pt x="3365254" y="988371"/>
                </a:cubicBezTo>
                <a:cubicBezTo>
                  <a:pt x="3388826" y="1002797"/>
                  <a:pt x="3413324" y="1018050"/>
                  <a:pt x="3438742" y="1034125"/>
                </a:cubicBezTo>
                <a:cubicBezTo>
                  <a:pt x="3439136" y="1041107"/>
                  <a:pt x="3441666" y="1054975"/>
                  <a:pt x="3446337" y="1075713"/>
                </a:cubicBezTo>
                <a:cubicBezTo>
                  <a:pt x="3451009" y="1096459"/>
                  <a:pt x="3456503" y="1116285"/>
                  <a:pt x="3462820" y="1135190"/>
                </a:cubicBezTo>
                <a:cubicBezTo>
                  <a:pt x="3469141" y="1154091"/>
                  <a:pt x="3474532" y="1172169"/>
                  <a:pt x="3479007" y="1189429"/>
                </a:cubicBezTo>
                <a:cubicBezTo>
                  <a:pt x="3483481" y="1206680"/>
                  <a:pt x="3485717" y="1215308"/>
                  <a:pt x="3485717" y="1215308"/>
                </a:cubicBezTo>
                <a:lnTo>
                  <a:pt x="3426427" y="1281680"/>
                </a:lnTo>
                <a:cubicBezTo>
                  <a:pt x="3431295" y="1305913"/>
                  <a:pt x="3425497" y="1327250"/>
                  <a:pt x="3409028" y="1345686"/>
                </a:cubicBezTo>
                <a:cubicBezTo>
                  <a:pt x="3395850" y="1360438"/>
                  <a:pt x="3378992" y="1371886"/>
                  <a:pt x="3358446" y="1380049"/>
                </a:cubicBezTo>
                <a:lnTo>
                  <a:pt x="3347382" y="1370165"/>
                </a:lnTo>
                <a:lnTo>
                  <a:pt x="3286322" y="1405128"/>
                </a:lnTo>
                <a:cubicBezTo>
                  <a:pt x="3265772" y="1413287"/>
                  <a:pt x="3252011" y="1417560"/>
                  <a:pt x="3245029" y="1417954"/>
                </a:cubicBezTo>
                <a:lnTo>
                  <a:pt x="3222905" y="1398190"/>
                </a:lnTo>
                <a:cubicBezTo>
                  <a:pt x="3202355" y="1406357"/>
                  <a:pt x="3188587" y="1410631"/>
                  <a:pt x="3181608" y="1411029"/>
                </a:cubicBezTo>
                <a:lnTo>
                  <a:pt x="3148420" y="1381382"/>
                </a:lnTo>
                <a:lnTo>
                  <a:pt x="3138541" y="1392441"/>
                </a:lnTo>
                <a:cubicBezTo>
                  <a:pt x="3134464" y="1382168"/>
                  <a:pt x="3130579" y="1375387"/>
                  <a:pt x="3126891" y="1372092"/>
                </a:cubicBezTo>
                <a:cubicBezTo>
                  <a:pt x="3123203" y="1368798"/>
                  <a:pt x="3121164" y="1363657"/>
                  <a:pt x="3120767" y="1356679"/>
                </a:cubicBezTo>
                <a:lnTo>
                  <a:pt x="3110887" y="1367738"/>
                </a:lnTo>
                <a:lnTo>
                  <a:pt x="3022397" y="1288689"/>
                </a:lnTo>
                <a:cubicBezTo>
                  <a:pt x="3021614" y="1274728"/>
                  <a:pt x="3022866" y="1265904"/>
                  <a:pt x="3026161" y="1262216"/>
                </a:cubicBezTo>
                <a:lnTo>
                  <a:pt x="3009567" y="1247392"/>
                </a:lnTo>
                <a:lnTo>
                  <a:pt x="3029330" y="1225269"/>
                </a:lnTo>
                <a:cubicBezTo>
                  <a:pt x="2997868" y="1164016"/>
                  <a:pt x="3010130" y="1102052"/>
                  <a:pt x="3066126" y="1039369"/>
                </a:cubicBezTo>
                <a:lnTo>
                  <a:pt x="3055061" y="1029485"/>
                </a:lnTo>
                <a:lnTo>
                  <a:pt x="3064941" y="1018426"/>
                </a:lnTo>
                <a:lnTo>
                  <a:pt x="3076005" y="1028309"/>
                </a:lnTo>
                <a:lnTo>
                  <a:pt x="3140235" y="956408"/>
                </a:lnTo>
                <a:cubicBezTo>
                  <a:pt x="3151294" y="966288"/>
                  <a:pt x="3169667" y="966127"/>
                  <a:pt x="3195354" y="955926"/>
                </a:cubicBezTo>
                <a:cubicBezTo>
                  <a:pt x="3221041" y="945724"/>
                  <a:pt x="3249888" y="944977"/>
                  <a:pt x="3281887" y="953677"/>
                </a:cubicBezTo>
                <a:close/>
                <a:moveTo>
                  <a:pt x="847966" y="636507"/>
                </a:moveTo>
                <a:cubicBezTo>
                  <a:pt x="874144" y="635032"/>
                  <a:pt x="901060" y="646646"/>
                  <a:pt x="928714" y="671349"/>
                </a:cubicBezTo>
                <a:cubicBezTo>
                  <a:pt x="939773" y="681229"/>
                  <a:pt x="944579" y="688841"/>
                  <a:pt x="943130" y="694170"/>
                </a:cubicBezTo>
                <a:cubicBezTo>
                  <a:pt x="941682" y="699508"/>
                  <a:pt x="948329" y="708757"/>
                  <a:pt x="963082" y="721935"/>
                </a:cubicBezTo>
                <a:lnTo>
                  <a:pt x="972961" y="710876"/>
                </a:lnTo>
                <a:cubicBezTo>
                  <a:pt x="1005751" y="733536"/>
                  <a:pt x="1034165" y="740688"/>
                  <a:pt x="1058202" y="732333"/>
                </a:cubicBezTo>
                <a:cubicBezTo>
                  <a:pt x="1082243" y="723974"/>
                  <a:pt x="1107107" y="714693"/>
                  <a:pt x="1132794" y="704492"/>
                </a:cubicBezTo>
                <a:cubicBezTo>
                  <a:pt x="1158481" y="694291"/>
                  <a:pt x="1186836" y="684818"/>
                  <a:pt x="1217852" y="676065"/>
                </a:cubicBezTo>
                <a:cubicBezTo>
                  <a:pt x="1248875" y="667312"/>
                  <a:pt x="1287566" y="670383"/>
                  <a:pt x="1333924" y="685279"/>
                </a:cubicBezTo>
                <a:lnTo>
                  <a:pt x="1406415" y="759978"/>
                </a:lnTo>
                <a:cubicBezTo>
                  <a:pt x="1424453" y="769468"/>
                  <a:pt x="1446085" y="780506"/>
                  <a:pt x="1471311" y="793089"/>
                </a:cubicBezTo>
                <a:cubicBezTo>
                  <a:pt x="1496528" y="805674"/>
                  <a:pt x="1512429" y="808280"/>
                  <a:pt x="1519019" y="800904"/>
                </a:cubicBezTo>
                <a:lnTo>
                  <a:pt x="1533842" y="784310"/>
                </a:lnTo>
                <a:lnTo>
                  <a:pt x="1544906" y="794194"/>
                </a:lnTo>
                <a:lnTo>
                  <a:pt x="1569605" y="766545"/>
                </a:lnTo>
                <a:cubicBezTo>
                  <a:pt x="1594236" y="768655"/>
                  <a:pt x="1614782" y="760492"/>
                  <a:pt x="1631251" y="742056"/>
                </a:cubicBezTo>
                <a:lnTo>
                  <a:pt x="1698212" y="811816"/>
                </a:lnTo>
                <a:lnTo>
                  <a:pt x="1688333" y="822875"/>
                </a:lnTo>
                <a:cubicBezTo>
                  <a:pt x="1695709" y="829465"/>
                  <a:pt x="1703175" y="837798"/>
                  <a:pt x="1710747" y="847874"/>
                </a:cubicBezTo>
                <a:cubicBezTo>
                  <a:pt x="1718316" y="857954"/>
                  <a:pt x="1725790" y="866287"/>
                  <a:pt x="1733166" y="872876"/>
                </a:cubicBezTo>
                <a:lnTo>
                  <a:pt x="1723287" y="883936"/>
                </a:lnTo>
                <a:cubicBezTo>
                  <a:pt x="1738821" y="911075"/>
                  <a:pt x="1755804" y="932877"/>
                  <a:pt x="1774240" y="949346"/>
                </a:cubicBezTo>
                <a:lnTo>
                  <a:pt x="1784123" y="938282"/>
                </a:lnTo>
                <a:cubicBezTo>
                  <a:pt x="1802559" y="954751"/>
                  <a:pt x="1832716" y="961805"/>
                  <a:pt x="1874603" y="959444"/>
                </a:cubicBezTo>
                <a:lnTo>
                  <a:pt x="1891197" y="974268"/>
                </a:lnTo>
                <a:cubicBezTo>
                  <a:pt x="1911743" y="966105"/>
                  <a:pt x="1922020" y="962024"/>
                  <a:pt x="1922020" y="962024"/>
                </a:cubicBezTo>
                <a:lnTo>
                  <a:pt x="1987797" y="1010840"/>
                </a:lnTo>
                <a:lnTo>
                  <a:pt x="1997681" y="999776"/>
                </a:lnTo>
                <a:cubicBezTo>
                  <a:pt x="2060364" y="1055771"/>
                  <a:pt x="2085707" y="1101615"/>
                  <a:pt x="2073708" y="1137306"/>
                </a:cubicBezTo>
                <a:lnTo>
                  <a:pt x="2085362" y="1157659"/>
                </a:lnTo>
                <a:cubicBezTo>
                  <a:pt x="2093128" y="1171227"/>
                  <a:pt x="2103467" y="1183775"/>
                  <a:pt x="2116373" y="1195304"/>
                </a:cubicBezTo>
                <a:cubicBezTo>
                  <a:pt x="2129279" y="1206833"/>
                  <a:pt x="2139610" y="1219382"/>
                  <a:pt x="2147384" y="1232949"/>
                </a:cubicBezTo>
                <a:lnTo>
                  <a:pt x="2142440" y="1238483"/>
                </a:lnTo>
                <a:lnTo>
                  <a:pt x="2202691" y="1282355"/>
                </a:lnTo>
                <a:cubicBezTo>
                  <a:pt x="2245361" y="1293956"/>
                  <a:pt x="2269988" y="1296070"/>
                  <a:pt x="2276577" y="1288694"/>
                </a:cubicBezTo>
                <a:cubicBezTo>
                  <a:pt x="2283162" y="1281323"/>
                  <a:pt x="2309050" y="1274612"/>
                  <a:pt x="2354223" y="1268564"/>
                </a:cubicBezTo>
                <a:cubicBezTo>
                  <a:pt x="2363718" y="1250521"/>
                  <a:pt x="2370732" y="1235247"/>
                  <a:pt x="2375278" y="1222734"/>
                </a:cubicBezTo>
                <a:cubicBezTo>
                  <a:pt x="2379824" y="1210222"/>
                  <a:pt x="2390334" y="1194750"/>
                  <a:pt x="2406803" y="1176314"/>
                </a:cubicBezTo>
                <a:lnTo>
                  <a:pt x="2445516" y="1210897"/>
                </a:lnTo>
                <a:cubicBezTo>
                  <a:pt x="2439718" y="1232233"/>
                  <a:pt x="2434246" y="1243919"/>
                  <a:pt x="2429110" y="1245962"/>
                </a:cubicBezTo>
                <a:cubicBezTo>
                  <a:pt x="2423978" y="1248000"/>
                  <a:pt x="2422386" y="1266472"/>
                  <a:pt x="2424353" y="1301377"/>
                </a:cubicBezTo>
                <a:lnTo>
                  <a:pt x="2434237" y="1290312"/>
                </a:lnTo>
                <a:cubicBezTo>
                  <a:pt x="2448198" y="1289530"/>
                  <a:pt x="2471180" y="1293486"/>
                  <a:pt x="2503184" y="1302190"/>
                </a:cubicBezTo>
                <a:lnTo>
                  <a:pt x="2508128" y="1296656"/>
                </a:lnTo>
                <a:cubicBezTo>
                  <a:pt x="2522482" y="1302847"/>
                  <a:pt x="2535191" y="1310889"/>
                  <a:pt x="2546251" y="1320769"/>
                </a:cubicBezTo>
                <a:cubicBezTo>
                  <a:pt x="2557315" y="1330652"/>
                  <a:pt x="2570020" y="1338690"/>
                  <a:pt x="2584374" y="1344882"/>
                </a:cubicBezTo>
                <a:lnTo>
                  <a:pt x="2616967" y="1364055"/>
                </a:lnTo>
                <a:lnTo>
                  <a:pt x="2626851" y="1352991"/>
                </a:lnTo>
                <a:lnTo>
                  <a:pt x="2643445" y="1367814"/>
                </a:lnTo>
                <a:lnTo>
                  <a:pt x="2653325" y="1356755"/>
                </a:lnTo>
                <a:cubicBezTo>
                  <a:pt x="2664778" y="1373617"/>
                  <a:pt x="2676038" y="1386988"/>
                  <a:pt x="2687098" y="1396867"/>
                </a:cubicBezTo>
                <a:cubicBezTo>
                  <a:pt x="2698162" y="1406751"/>
                  <a:pt x="2709419" y="1420126"/>
                  <a:pt x="2720876" y="1436984"/>
                </a:cubicBezTo>
                <a:cubicBezTo>
                  <a:pt x="2727854" y="1436595"/>
                  <a:pt x="2732168" y="1435473"/>
                  <a:pt x="2733818" y="1433627"/>
                </a:cubicBezTo>
                <a:cubicBezTo>
                  <a:pt x="2735463" y="1431785"/>
                  <a:pt x="2739776" y="1430663"/>
                  <a:pt x="2746755" y="1430274"/>
                </a:cubicBezTo>
                <a:cubicBezTo>
                  <a:pt x="2761503" y="1443449"/>
                  <a:pt x="2774507" y="1456721"/>
                  <a:pt x="2785768" y="1470091"/>
                </a:cubicBezTo>
                <a:cubicBezTo>
                  <a:pt x="2797024" y="1483467"/>
                  <a:pt x="2810028" y="1496739"/>
                  <a:pt x="2824776" y="1509913"/>
                </a:cubicBezTo>
                <a:cubicBezTo>
                  <a:pt x="2837950" y="1495166"/>
                  <a:pt x="2846913" y="1483279"/>
                  <a:pt x="2851656" y="1474262"/>
                </a:cubicBezTo>
                <a:cubicBezTo>
                  <a:pt x="2856399" y="1465237"/>
                  <a:pt x="2862063" y="1457043"/>
                  <a:pt x="2868652" y="1449666"/>
                </a:cubicBezTo>
                <a:cubicBezTo>
                  <a:pt x="2875242" y="1442290"/>
                  <a:pt x="2887066" y="1434623"/>
                  <a:pt x="2904125" y="1426657"/>
                </a:cubicBezTo>
                <a:cubicBezTo>
                  <a:pt x="2921179" y="1418696"/>
                  <a:pt x="2933396" y="1418003"/>
                  <a:pt x="2940772" y="1424592"/>
                </a:cubicBezTo>
                <a:lnTo>
                  <a:pt x="2955592" y="1408003"/>
                </a:lnTo>
                <a:lnTo>
                  <a:pt x="2966651" y="1417882"/>
                </a:lnTo>
                <a:lnTo>
                  <a:pt x="3001238" y="1379165"/>
                </a:lnTo>
                <a:lnTo>
                  <a:pt x="3012302" y="1389048"/>
                </a:lnTo>
                <a:cubicBezTo>
                  <a:pt x="3022968" y="1391946"/>
                  <a:pt x="3030148" y="1395047"/>
                  <a:pt x="3033832" y="1398338"/>
                </a:cubicBezTo>
                <a:lnTo>
                  <a:pt x="3053595" y="1376214"/>
                </a:lnTo>
                <a:cubicBezTo>
                  <a:pt x="3060971" y="1382803"/>
                  <a:pt x="3070091" y="1389294"/>
                  <a:pt x="3080954" y="1395687"/>
                </a:cubicBezTo>
                <a:cubicBezTo>
                  <a:pt x="3091821" y="1402075"/>
                  <a:pt x="3102782" y="1410211"/>
                  <a:pt x="3113842" y="1420090"/>
                </a:cubicBezTo>
                <a:lnTo>
                  <a:pt x="3123725" y="1409026"/>
                </a:lnTo>
                <a:cubicBezTo>
                  <a:pt x="3131102" y="1415616"/>
                  <a:pt x="3145452" y="1421812"/>
                  <a:pt x="3166793" y="1427614"/>
                </a:cubicBezTo>
                <a:lnTo>
                  <a:pt x="3171733" y="1422084"/>
                </a:lnTo>
                <a:cubicBezTo>
                  <a:pt x="3227040" y="1471490"/>
                  <a:pt x="3261935" y="1515916"/>
                  <a:pt x="3276410" y="1555372"/>
                </a:cubicBezTo>
                <a:cubicBezTo>
                  <a:pt x="3290890" y="1594823"/>
                  <a:pt x="3297171" y="1628605"/>
                  <a:pt x="3295253" y="1656728"/>
                </a:cubicBezTo>
                <a:cubicBezTo>
                  <a:pt x="3293336" y="1684851"/>
                  <a:pt x="3288454" y="1707006"/>
                  <a:pt x="3280617" y="1723202"/>
                </a:cubicBezTo>
                <a:cubicBezTo>
                  <a:pt x="3272776" y="1739402"/>
                  <a:pt x="3274386" y="1752447"/>
                  <a:pt x="3285445" y="1762327"/>
                </a:cubicBezTo>
                <a:lnTo>
                  <a:pt x="3270626" y="1778916"/>
                </a:lnTo>
                <a:lnTo>
                  <a:pt x="3281686" y="1788796"/>
                </a:lnTo>
                <a:cubicBezTo>
                  <a:pt x="3271802" y="1799860"/>
                  <a:pt x="3259450" y="1813686"/>
                  <a:pt x="3244631" y="1830276"/>
                </a:cubicBezTo>
                <a:cubicBezTo>
                  <a:pt x="3229807" y="1846870"/>
                  <a:pt x="3217067" y="1853718"/>
                  <a:pt x="3206396" y="1850817"/>
                </a:cubicBezTo>
                <a:lnTo>
                  <a:pt x="3200866" y="1845877"/>
                </a:lnTo>
                <a:cubicBezTo>
                  <a:pt x="3194277" y="1853253"/>
                  <a:pt x="3191179" y="1860428"/>
                  <a:pt x="3191577" y="1867407"/>
                </a:cubicBezTo>
                <a:cubicBezTo>
                  <a:pt x="3191970" y="1874389"/>
                  <a:pt x="3188868" y="1881568"/>
                  <a:pt x="3182283" y="1888940"/>
                </a:cubicBezTo>
                <a:cubicBezTo>
                  <a:pt x="3178988" y="1892628"/>
                  <a:pt x="3173852" y="1894671"/>
                  <a:pt x="3166870" y="1895065"/>
                </a:cubicBezTo>
                <a:lnTo>
                  <a:pt x="3141580" y="1912244"/>
                </a:lnTo>
                <a:cubicBezTo>
                  <a:pt x="3120244" y="1906446"/>
                  <a:pt x="3106086" y="1903741"/>
                  <a:pt x="3099103" y="1904135"/>
                </a:cubicBezTo>
                <a:lnTo>
                  <a:pt x="3084280" y="1920729"/>
                </a:lnTo>
                <a:cubicBezTo>
                  <a:pt x="3077301" y="1921118"/>
                  <a:pt x="3072885" y="1920492"/>
                  <a:pt x="3071043" y="1918847"/>
                </a:cubicBezTo>
                <a:cubicBezTo>
                  <a:pt x="3069201" y="1917201"/>
                  <a:pt x="3064789" y="1916571"/>
                  <a:pt x="3057806" y="1916965"/>
                </a:cubicBezTo>
                <a:lnTo>
                  <a:pt x="3042987" y="1933554"/>
                </a:lnTo>
                <a:lnTo>
                  <a:pt x="3031927" y="1923675"/>
                </a:lnTo>
                <a:cubicBezTo>
                  <a:pt x="3021650" y="1927756"/>
                  <a:pt x="3014766" y="1929893"/>
                  <a:pt x="3011279" y="1930090"/>
                </a:cubicBezTo>
                <a:cubicBezTo>
                  <a:pt x="3007788" y="1930291"/>
                  <a:pt x="3000903" y="1932428"/>
                  <a:pt x="2990626" y="1936509"/>
                </a:cubicBezTo>
                <a:lnTo>
                  <a:pt x="2962973" y="1911806"/>
                </a:lnTo>
                <a:cubicBezTo>
                  <a:pt x="2945328" y="1909298"/>
                  <a:pt x="2931170" y="1906593"/>
                  <a:pt x="2920500" y="1903693"/>
                </a:cubicBezTo>
                <a:cubicBezTo>
                  <a:pt x="2909833" y="1900795"/>
                  <a:pt x="2893633" y="1892955"/>
                  <a:pt x="2871907" y="1880169"/>
                </a:cubicBezTo>
                <a:cubicBezTo>
                  <a:pt x="2852537" y="1909276"/>
                  <a:pt x="2833069" y="1936630"/>
                  <a:pt x="2813502" y="1962249"/>
                </a:cubicBezTo>
                <a:cubicBezTo>
                  <a:pt x="2793935" y="1987860"/>
                  <a:pt x="2772625" y="2013569"/>
                  <a:pt x="2749567" y="2039381"/>
                </a:cubicBezTo>
                <a:cubicBezTo>
                  <a:pt x="2713335" y="2079940"/>
                  <a:pt x="2678162" y="2108184"/>
                  <a:pt x="2644049" y="2124112"/>
                </a:cubicBezTo>
                <a:lnTo>
                  <a:pt x="2632985" y="2114228"/>
                </a:lnTo>
                <a:cubicBezTo>
                  <a:pt x="2626396" y="2121604"/>
                  <a:pt x="2619708" y="2127237"/>
                  <a:pt x="2612927" y="2131121"/>
                </a:cubicBezTo>
                <a:cubicBezTo>
                  <a:pt x="2606141" y="2135002"/>
                  <a:pt x="2599457" y="2140630"/>
                  <a:pt x="2592868" y="2148006"/>
                </a:cubicBezTo>
                <a:lnTo>
                  <a:pt x="2581809" y="2138126"/>
                </a:lnTo>
                <a:lnTo>
                  <a:pt x="2557105" y="2165780"/>
                </a:lnTo>
                <a:cubicBezTo>
                  <a:pt x="2553417" y="2162485"/>
                  <a:pt x="2549828" y="2160934"/>
                  <a:pt x="2546337" y="2161135"/>
                </a:cubicBezTo>
                <a:cubicBezTo>
                  <a:pt x="2542845" y="2161328"/>
                  <a:pt x="2539260" y="2159781"/>
                  <a:pt x="2535572" y="2156486"/>
                </a:cubicBezTo>
                <a:lnTo>
                  <a:pt x="2436759" y="2267100"/>
                </a:lnTo>
                <a:lnTo>
                  <a:pt x="2425700" y="2257221"/>
                </a:lnTo>
                <a:cubicBezTo>
                  <a:pt x="2419111" y="2264597"/>
                  <a:pt x="2402248" y="2276050"/>
                  <a:pt x="2375109" y="2291585"/>
                </a:cubicBezTo>
                <a:cubicBezTo>
                  <a:pt x="2390250" y="2311741"/>
                  <a:pt x="2410729" y="2333347"/>
                  <a:pt x="2436540" y="2356405"/>
                </a:cubicBezTo>
                <a:cubicBezTo>
                  <a:pt x="2462348" y="2379459"/>
                  <a:pt x="2479335" y="2401265"/>
                  <a:pt x="2487498" y="2421810"/>
                </a:cubicBezTo>
                <a:lnTo>
                  <a:pt x="2497377" y="2410751"/>
                </a:lnTo>
                <a:cubicBezTo>
                  <a:pt x="2547029" y="2421958"/>
                  <a:pt x="2587700" y="2413536"/>
                  <a:pt x="2619382" y="2385493"/>
                </a:cubicBezTo>
                <a:cubicBezTo>
                  <a:pt x="2651068" y="2357446"/>
                  <a:pt x="2674287" y="2350007"/>
                  <a:pt x="2689034" y="2363182"/>
                </a:cubicBezTo>
                <a:lnTo>
                  <a:pt x="2708793" y="2341062"/>
                </a:lnTo>
                <a:cubicBezTo>
                  <a:pt x="2719460" y="2343959"/>
                  <a:pt x="2730130" y="2346860"/>
                  <a:pt x="2740801" y="2349762"/>
                </a:cubicBezTo>
                <a:cubicBezTo>
                  <a:pt x="2751467" y="2352658"/>
                  <a:pt x="2761740" y="2348582"/>
                  <a:pt x="2771624" y="2337517"/>
                </a:cubicBezTo>
                <a:lnTo>
                  <a:pt x="2837991" y="2396803"/>
                </a:lnTo>
                <a:lnTo>
                  <a:pt x="2828107" y="2407867"/>
                </a:lnTo>
                <a:lnTo>
                  <a:pt x="2867415" y="2452924"/>
                </a:lnTo>
                <a:lnTo>
                  <a:pt x="2857535" y="2463984"/>
                </a:lnTo>
                <a:lnTo>
                  <a:pt x="2934966" y="2533153"/>
                </a:lnTo>
                <a:cubicBezTo>
                  <a:pt x="2969473" y="2524208"/>
                  <a:pt x="2998025" y="2518222"/>
                  <a:pt x="3020613" y="2515196"/>
                </a:cubicBezTo>
                <a:cubicBezTo>
                  <a:pt x="3043207" y="2512173"/>
                  <a:pt x="3072541" y="2520149"/>
                  <a:pt x="3108625" y="2539121"/>
                </a:cubicBezTo>
                <a:lnTo>
                  <a:pt x="3113565" y="2533591"/>
                </a:lnTo>
                <a:cubicBezTo>
                  <a:pt x="3124630" y="2543475"/>
                  <a:pt x="3128510" y="2550261"/>
                  <a:pt x="3125219" y="2553945"/>
                </a:cubicBezTo>
                <a:cubicBezTo>
                  <a:pt x="3136279" y="2563824"/>
                  <a:pt x="3148166" y="2572787"/>
                  <a:pt x="3160871" y="2580825"/>
                </a:cubicBezTo>
                <a:cubicBezTo>
                  <a:pt x="3173580" y="2588867"/>
                  <a:pt x="3185466" y="2597821"/>
                  <a:pt x="3196526" y="2607700"/>
                </a:cubicBezTo>
                <a:lnTo>
                  <a:pt x="3206406" y="2596641"/>
                </a:lnTo>
                <a:cubicBezTo>
                  <a:pt x="3238807" y="2612323"/>
                  <a:pt x="3262084" y="2621518"/>
                  <a:pt x="3276241" y="2624223"/>
                </a:cubicBezTo>
                <a:cubicBezTo>
                  <a:pt x="3290399" y="2626927"/>
                  <a:pt x="3301892" y="2628899"/>
                  <a:pt x="3310717" y="2630159"/>
                </a:cubicBezTo>
                <a:cubicBezTo>
                  <a:pt x="3319541" y="2631411"/>
                  <a:pt x="3327543" y="2633584"/>
                  <a:pt x="3334718" y="2636682"/>
                </a:cubicBezTo>
                <a:cubicBezTo>
                  <a:pt x="3341893" y="2639780"/>
                  <a:pt x="3352863" y="2647915"/>
                  <a:pt x="3367611" y="2661090"/>
                </a:cubicBezTo>
                <a:cubicBezTo>
                  <a:pt x="3369578" y="2695994"/>
                  <a:pt x="3361898" y="2730568"/>
                  <a:pt x="3344566" y="2764806"/>
                </a:cubicBezTo>
                <a:cubicBezTo>
                  <a:pt x="3327239" y="2799049"/>
                  <a:pt x="3324695" y="2831580"/>
                  <a:pt x="3336936" y="2862407"/>
                </a:cubicBezTo>
                <a:lnTo>
                  <a:pt x="3356699" y="2840283"/>
                </a:lnTo>
                <a:lnTo>
                  <a:pt x="3373288" y="2855103"/>
                </a:lnTo>
                <a:lnTo>
                  <a:pt x="3397991" y="2827449"/>
                </a:lnTo>
                <a:cubicBezTo>
                  <a:pt x="3423016" y="2836542"/>
                  <a:pt x="3443236" y="2838030"/>
                  <a:pt x="3458645" y="2831911"/>
                </a:cubicBezTo>
                <a:cubicBezTo>
                  <a:pt x="3474054" y="2825791"/>
                  <a:pt x="3497376" y="2820100"/>
                  <a:pt x="3528592" y="2814838"/>
                </a:cubicBezTo>
                <a:lnTo>
                  <a:pt x="3550122" y="2824128"/>
                </a:lnTo>
                <a:lnTo>
                  <a:pt x="3560001" y="2813068"/>
                </a:lnTo>
                <a:lnTo>
                  <a:pt x="3576595" y="2827891"/>
                </a:lnTo>
                <a:cubicBezTo>
                  <a:pt x="3583578" y="2827498"/>
                  <a:pt x="3587887" y="2826381"/>
                  <a:pt x="3589537" y="2824534"/>
                </a:cubicBezTo>
                <a:cubicBezTo>
                  <a:pt x="3591182" y="2822693"/>
                  <a:pt x="3595500" y="2821575"/>
                  <a:pt x="3602478" y="2821177"/>
                </a:cubicBezTo>
                <a:lnTo>
                  <a:pt x="3646726" y="2860704"/>
                </a:lnTo>
                <a:lnTo>
                  <a:pt x="3656605" y="2849644"/>
                </a:lnTo>
                <a:lnTo>
                  <a:pt x="3716852" y="2893521"/>
                </a:lnTo>
                <a:lnTo>
                  <a:pt x="3726736" y="2882456"/>
                </a:lnTo>
                <a:cubicBezTo>
                  <a:pt x="3741877" y="2902613"/>
                  <a:pt x="3755901" y="2918452"/>
                  <a:pt x="3768806" y="2929981"/>
                </a:cubicBezTo>
                <a:cubicBezTo>
                  <a:pt x="3781712" y="2941510"/>
                  <a:pt x="3795731" y="2957353"/>
                  <a:pt x="3810873" y="2977510"/>
                </a:cubicBezTo>
                <a:lnTo>
                  <a:pt x="3828057" y="3002803"/>
                </a:lnTo>
                <a:lnTo>
                  <a:pt x="3818177" y="3013862"/>
                </a:lnTo>
                <a:cubicBezTo>
                  <a:pt x="3881106" y="3136372"/>
                  <a:pt x="3865402" y="3261564"/>
                  <a:pt x="3771060" y="3389434"/>
                </a:cubicBezTo>
                <a:lnTo>
                  <a:pt x="3798714" y="3414137"/>
                </a:lnTo>
                <a:lnTo>
                  <a:pt x="3788834" y="3425197"/>
                </a:lnTo>
                <a:cubicBezTo>
                  <a:pt x="3811351" y="3451942"/>
                  <a:pt x="3820493" y="3489945"/>
                  <a:pt x="3816269" y="3539204"/>
                </a:cubicBezTo>
                <a:lnTo>
                  <a:pt x="3797095" y="3571797"/>
                </a:lnTo>
                <a:lnTo>
                  <a:pt x="3819219" y="3591560"/>
                </a:lnTo>
                <a:lnTo>
                  <a:pt x="3799456" y="3613684"/>
                </a:lnTo>
                <a:cubicBezTo>
                  <a:pt x="3803537" y="3623953"/>
                  <a:pt x="3806890" y="3636899"/>
                  <a:pt x="3809523" y="3652505"/>
                </a:cubicBezTo>
                <a:cubicBezTo>
                  <a:pt x="3812152" y="3668115"/>
                  <a:pt x="3815509" y="3681057"/>
                  <a:pt x="3819586" y="3691330"/>
                </a:cubicBezTo>
                <a:lnTo>
                  <a:pt x="3858303" y="3725917"/>
                </a:lnTo>
                <a:lnTo>
                  <a:pt x="3848424" y="3736976"/>
                </a:lnTo>
                <a:cubicBezTo>
                  <a:pt x="3859090" y="3739873"/>
                  <a:pt x="3868111" y="3744621"/>
                  <a:pt x="3875487" y="3751210"/>
                </a:cubicBezTo>
                <a:cubicBezTo>
                  <a:pt x="3882859" y="3757795"/>
                  <a:pt x="3891880" y="3762542"/>
                  <a:pt x="3902546" y="3765439"/>
                </a:cubicBezTo>
                <a:lnTo>
                  <a:pt x="3892667" y="3776499"/>
                </a:lnTo>
                <a:lnTo>
                  <a:pt x="3904317" y="3796857"/>
                </a:lnTo>
                <a:cubicBezTo>
                  <a:pt x="3912873" y="3824385"/>
                  <a:pt x="3912211" y="3843679"/>
                  <a:pt x="3902328" y="3854743"/>
                </a:cubicBezTo>
                <a:cubicBezTo>
                  <a:pt x="3892448" y="3865803"/>
                  <a:pt x="3884607" y="3882003"/>
                  <a:pt x="3878804" y="3903336"/>
                </a:cubicBezTo>
                <a:lnTo>
                  <a:pt x="3867745" y="3893457"/>
                </a:lnTo>
                <a:cubicBezTo>
                  <a:pt x="3857468" y="3897538"/>
                  <a:pt x="3850686" y="3901423"/>
                  <a:pt x="3847392" y="3905111"/>
                </a:cubicBezTo>
                <a:cubicBezTo>
                  <a:pt x="3844097" y="3908799"/>
                  <a:pt x="3838960" y="3910833"/>
                  <a:pt x="3831982" y="3911230"/>
                </a:cubicBezTo>
                <a:lnTo>
                  <a:pt x="3843042" y="3921110"/>
                </a:lnTo>
                <a:cubicBezTo>
                  <a:pt x="3840141" y="3931781"/>
                  <a:pt x="3834669" y="3943466"/>
                  <a:pt x="3826636" y="3956176"/>
                </a:cubicBezTo>
                <a:cubicBezTo>
                  <a:pt x="3818598" y="3968880"/>
                  <a:pt x="3813127" y="3980575"/>
                  <a:pt x="3810229" y="3991241"/>
                </a:cubicBezTo>
                <a:lnTo>
                  <a:pt x="3826819" y="4006060"/>
                </a:lnTo>
                <a:cubicBezTo>
                  <a:pt x="3828392" y="4033982"/>
                  <a:pt x="3832045" y="4052163"/>
                  <a:pt x="3837767" y="4060594"/>
                </a:cubicBezTo>
                <a:cubicBezTo>
                  <a:pt x="3843498" y="4069025"/>
                  <a:pt x="3841817" y="4085753"/>
                  <a:pt x="3832720" y="4110774"/>
                </a:cubicBezTo>
                <a:lnTo>
                  <a:pt x="3866498" y="4150890"/>
                </a:lnTo>
                <a:lnTo>
                  <a:pt x="3868264" y="4182304"/>
                </a:lnTo>
                <a:lnTo>
                  <a:pt x="3848501" y="4204427"/>
                </a:lnTo>
                <a:cubicBezTo>
                  <a:pt x="3849685" y="4225371"/>
                  <a:pt x="3842040" y="4245058"/>
                  <a:pt x="3825572" y="4263494"/>
                </a:cubicBezTo>
                <a:cubicBezTo>
                  <a:pt x="3815688" y="4274558"/>
                  <a:pt x="3803140" y="4284889"/>
                  <a:pt x="3787927" y="4294505"/>
                </a:cubicBezTo>
                <a:cubicBezTo>
                  <a:pt x="3772710" y="4304116"/>
                  <a:pt x="3758512" y="4316293"/>
                  <a:pt x="3745338" y="4331041"/>
                </a:cubicBezTo>
                <a:cubicBezTo>
                  <a:pt x="3735458" y="4342101"/>
                  <a:pt x="3730716" y="4351126"/>
                  <a:pt x="3731109" y="4358109"/>
                </a:cubicBezTo>
                <a:lnTo>
                  <a:pt x="3736639" y="4363048"/>
                </a:lnTo>
                <a:cubicBezTo>
                  <a:pt x="3733742" y="4373715"/>
                  <a:pt x="3730640" y="4380894"/>
                  <a:pt x="3727349" y="4384578"/>
                </a:cubicBezTo>
                <a:cubicBezTo>
                  <a:pt x="3724055" y="4388266"/>
                  <a:pt x="3720957" y="4395441"/>
                  <a:pt x="3718056" y="4406112"/>
                </a:cubicBezTo>
                <a:lnTo>
                  <a:pt x="3708762" y="4427645"/>
                </a:lnTo>
                <a:cubicBezTo>
                  <a:pt x="3709160" y="4434623"/>
                  <a:pt x="3711198" y="4439764"/>
                  <a:pt x="3714886" y="4443059"/>
                </a:cubicBezTo>
                <a:cubicBezTo>
                  <a:pt x="3718575" y="4446353"/>
                  <a:pt x="3720613" y="4451486"/>
                  <a:pt x="3721006" y="4458468"/>
                </a:cubicBezTo>
                <a:lnTo>
                  <a:pt x="3706183" y="4475062"/>
                </a:lnTo>
                <a:cubicBezTo>
                  <a:pt x="3706580" y="4482040"/>
                  <a:pt x="3707698" y="4486358"/>
                  <a:pt x="3709540" y="4488004"/>
                </a:cubicBezTo>
                <a:cubicBezTo>
                  <a:pt x="3711382" y="4489649"/>
                  <a:pt x="3712504" y="4493963"/>
                  <a:pt x="3712897" y="4500945"/>
                </a:cubicBezTo>
                <a:lnTo>
                  <a:pt x="3673370" y="4545193"/>
                </a:lnTo>
                <a:cubicBezTo>
                  <a:pt x="3674157" y="4559149"/>
                  <a:pt x="3673822" y="4568801"/>
                  <a:pt x="3672378" y="4574134"/>
                </a:cubicBezTo>
                <a:cubicBezTo>
                  <a:pt x="3670925" y="4579467"/>
                  <a:pt x="3670594" y="4589114"/>
                  <a:pt x="3671381" y="4603079"/>
                </a:cubicBezTo>
                <a:lnTo>
                  <a:pt x="3642328" y="4646732"/>
                </a:lnTo>
                <a:cubicBezTo>
                  <a:pt x="3660764" y="4663201"/>
                  <a:pt x="3658453" y="4684341"/>
                  <a:pt x="3635395" y="4710153"/>
                </a:cubicBezTo>
                <a:cubicBezTo>
                  <a:pt x="3615636" y="4732272"/>
                  <a:pt x="3589221" y="4745143"/>
                  <a:pt x="3556162" y="4748759"/>
                </a:cubicBezTo>
                <a:cubicBezTo>
                  <a:pt x="3523100" y="4752371"/>
                  <a:pt x="3493394" y="4768925"/>
                  <a:pt x="3467046" y="4798420"/>
                </a:cubicBezTo>
                <a:cubicBezTo>
                  <a:pt x="3453868" y="4813173"/>
                  <a:pt x="3445834" y="4825881"/>
                  <a:pt x="3442929" y="4836548"/>
                </a:cubicBezTo>
                <a:lnTo>
                  <a:pt x="3453993" y="4846432"/>
                </a:lnTo>
                <a:lnTo>
                  <a:pt x="3429290" y="4874085"/>
                </a:lnTo>
                <a:cubicBezTo>
                  <a:pt x="3429683" y="4881068"/>
                  <a:pt x="3430801" y="4885378"/>
                  <a:pt x="3432647" y="4887027"/>
                </a:cubicBezTo>
                <a:cubicBezTo>
                  <a:pt x="3434489" y="4888672"/>
                  <a:pt x="3435611" y="4892986"/>
                  <a:pt x="3436000" y="4899964"/>
                </a:cubicBezTo>
                <a:lnTo>
                  <a:pt x="3421176" y="4916558"/>
                </a:lnTo>
                <a:lnTo>
                  <a:pt x="3432240" y="4926442"/>
                </a:lnTo>
                <a:lnTo>
                  <a:pt x="3413067" y="4959035"/>
                </a:lnTo>
                <a:cubicBezTo>
                  <a:pt x="3396598" y="4977471"/>
                  <a:pt x="3386522" y="4985044"/>
                  <a:pt x="3382834" y="4981749"/>
                </a:cubicBezTo>
                <a:lnTo>
                  <a:pt x="3318608" y="5053646"/>
                </a:lnTo>
                <a:lnTo>
                  <a:pt x="3307544" y="5043762"/>
                </a:lnTo>
                <a:lnTo>
                  <a:pt x="3282841" y="5071416"/>
                </a:lnTo>
                <a:lnTo>
                  <a:pt x="3271781" y="5061536"/>
                </a:lnTo>
                <a:lnTo>
                  <a:pt x="3251428" y="5073190"/>
                </a:lnTo>
                <a:cubicBezTo>
                  <a:pt x="3224289" y="5088725"/>
                  <a:pt x="3202098" y="5098729"/>
                  <a:pt x="3184838" y="5103204"/>
                </a:cubicBezTo>
                <a:lnTo>
                  <a:pt x="3040973" y="5253122"/>
                </a:lnTo>
                <a:lnTo>
                  <a:pt x="3029909" y="5243238"/>
                </a:lnTo>
                <a:cubicBezTo>
                  <a:pt x="3002774" y="5258777"/>
                  <a:pt x="2987557" y="5268388"/>
                  <a:pt x="2984263" y="5272076"/>
                </a:cubicBezTo>
                <a:cubicBezTo>
                  <a:pt x="2980972" y="5275760"/>
                  <a:pt x="2970498" y="5276354"/>
                  <a:pt x="2952849" y="5273842"/>
                </a:cubicBezTo>
                <a:lnTo>
                  <a:pt x="2931320" y="5264552"/>
                </a:lnTo>
                <a:cubicBezTo>
                  <a:pt x="2863232" y="5236877"/>
                  <a:pt x="2808632" y="5231200"/>
                  <a:pt x="2767536" y="5247521"/>
                </a:cubicBezTo>
                <a:lnTo>
                  <a:pt x="2727423" y="5281294"/>
                </a:lnTo>
                <a:lnTo>
                  <a:pt x="2716363" y="5271414"/>
                </a:lnTo>
                <a:lnTo>
                  <a:pt x="2712600" y="5297888"/>
                </a:lnTo>
                <a:lnTo>
                  <a:pt x="2701540" y="5288008"/>
                </a:lnTo>
                <a:lnTo>
                  <a:pt x="2691656" y="5299072"/>
                </a:lnTo>
                <a:lnTo>
                  <a:pt x="2697186" y="5304012"/>
                </a:lnTo>
                <a:lnTo>
                  <a:pt x="2686716" y="5304602"/>
                </a:lnTo>
                <a:lnTo>
                  <a:pt x="2662013" y="5332256"/>
                </a:lnTo>
                <a:lnTo>
                  <a:pt x="2650949" y="5322372"/>
                </a:lnTo>
                <a:lnTo>
                  <a:pt x="2631186" y="5344496"/>
                </a:lnTo>
                <a:cubicBezTo>
                  <a:pt x="2621306" y="5355556"/>
                  <a:pt x="2614524" y="5359440"/>
                  <a:pt x="2610837" y="5356146"/>
                </a:cubicBezTo>
                <a:lnTo>
                  <a:pt x="2622491" y="5376499"/>
                </a:lnTo>
                <a:lnTo>
                  <a:pt x="2597787" y="5404152"/>
                </a:lnTo>
                <a:cubicBezTo>
                  <a:pt x="2583822" y="5404939"/>
                  <a:pt x="2574175" y="5404608"/>
                  <a:pt x="2568842" y="5403156"/>
                </a:cubicBezTo>
                <a:cubicBezTo>
                  <a:pt x="2563505" y="5401707"/>
                  <a:pt x="2553862" y="5401372"/>
                  <a:pt x="2539896" y="5402159"/>
                </a:cubicBezTo>
                <a:lnTo>
                  <a:pt x="2530017" y="5413219"/>
                </a:lnTo>
                <a:cubicBezTo>
                  <a:pt x="2523035" y="5413621"/>
                  <a:pt x="2515855" y="5410519"/>
                  <a:pt x="2508484" y="5403934"/>
                </a:cubicBezTo>
                <a:lnTo>
                  <a:pt x="2497419" y="5394050"/>
                </a:lnTo>
                <a:cubicBezTo>
                  <a:pt x="2493736" y="5390759"/>
                  <a:pt x="2493535" y="5387268"/>
                  <a:pt x="2496834" y="5383576"/>
                </a:cubicBezTo>
                <a:cubicBezTo>
                  <a:pt x="2489462" y="5376991"/>
                  <a:pt x="2483396" y="5378211"/>
                  <a:pt x="2478653" y="5387228"/>
                </a:cubicBezTo>
                <a:cubicBezTo>
                  <a:pt x="2473910" y="5396254"/>
                  <a:pt x="2455733" y="5399901"/>
                  <a:pt x="2424124" y="5398180"/>
                </a:cubicBezTo>
                <a:cubicBezTo>
                  <a:pt x="2434790" y="5401086"/>
                  <a:pt x="2441048" y="5403357"/>
                  <a:pt x="2442890" y="5405002"/>
                </a:cubicBezTo>
                <a:cubicBezTo>
                  <a:pt x="2444732" y="5406647"/>
                  <a:pt x="2450986" y="5408923"/>
                  <a:pt x="2461657" y="5411824"/>
                </a:cubicBezTo>
                <a:lnTo>
                  <a:pt x="2422134" y="5456067"/>
                </a:lnTo>
                <a:cubicBezTo>
                  <a:pt x="2438063" y="5490189"/>
                  <a:pt x="2441809" y="5510109"/>
                  <a:pt x="2433382" y="5515835"/>
                </a:cubicBezTo>
                <a:cubicBezTo>
                  <a:pt x="2424946" y="5521562"/>
                  <a:pt x="2419479" y="5533252"/>
                  <a:pt x="2416975" y="5550901"/>
                </a:cubicBezTo>
                <a:lnTo>
                  <a:pt x="2428035" y="5560780"/>
                </a:lnTo>
                <a:cubicBezTo>
                  <a:pt x="2425134" y="5571451"/>
                  <a:pt x="2423779" y="5578528"/>
                  <a:pt x="2423977" y="5582023"/>
                </a:cubicBezTo>
                <a:cubicBezTo>
                  <a:pt x="2424173" y="5585510"/>
                  <a:pt x="2422823" y="5592591"/>
                  <a:pt x="2419926" y="5603257"/>
                </a:cubicBezTo>
                <a:lnTo>
                  <a:pt x="2430986" y="5613137"/>
                </a:lnTo>
                <a:lnTo>
                  <a:pt x="2406283" y="5640791"/>
                </a:lnTo>
                <a:cubicBezTo>
                  <a:pt x="2417342" y="5650670"/>
                  <a:pt x="2406502" y="5675798"/>
                  <a:pt x="2373761" y="5716156"/>
                </a:cubicBezTo>
                <a:cubicBezTo>
                  <a:pt x="2341024" y="5756519"/>
                  <a:pt x="2325633" y="5794155"/>
                  <a:pt x="2327600" y="5829059"/>
                </a:cubicBezTo>
                <a:lnTo>
                  <a:pt x="2302897" y="5856713"/>
                </a:lnTo>
                <a:lnTo>
                  <a:pt x="2313957" y="5866592"/>
                </a:lnTo>
                <a:cubicBezTo>
                  <a:pt x="2310667" y="5870276"/>
                  <a:pt x="2309218" y="5875613"/>
                  <a:pt x="2309607" y="5882592"/>
                </a:cubicBezTo>
                <a:cubicBezTo>
                  <a:pt x="2296433" y="5897339"/>
                  <a:pt x="2278646" y="5907974"/>
                  <a:pt x="2256254" y="5914488"/>
                </a:cubicBezTo>
                <a:cubicBezTo>
                  <a:pt x="2233862" y="5921001"/>
                  <a:pt x="2217531" y="5926298"/>
                  <a:pt x="2207254" y="5930380"/>
                </a:cubicBezTo>
                <a:cubicBezTo>
                  <a:pt x="2197768" y="5948422"/>
                  <a:pt x="2188081" y="5962973"/>
                  <a:pt x="2178201" y="5974033"/>
                </a:cubicBezTo>
                <a:cubicBezTo>
                  <a:pt x="2168317" y="5985097"/>
                  <a:pt x="2158635" y="5999652"/>
                  <a:pt x="2149149" y="6017694"/>
                </a:cubicBezTo>
                <a:lnTo>
                  <a:pt x="2138085" y="6007811"/>
                </a:lnTo>
                <a:lnTo>
                  <a:pt x="2103502" y="6046524"/>
                </a:lnTo>
                <a:cubicBezTo>
                  <a:pt x="2100207" y="6050212"/>
                  <a:pt x="2088915" y="6051723"/>
                  <a:pt x="2069621" y="6051061"/>
                </a:cubicBezTo>
                <a:cubicBezTo>
                  <a:pt x="2050323" y="6050395"/>
                  <a:pt x="2033693" y="6050458"/>
                  <a:pt x="2019732" y="6051249"/>
                </a:cubicBezTo>
                <a:lnTo>
                  <a:pt x="2008668" y="6041365"/>
                </a:lnTo>
                <a:lnTo>
                  <a:pt x="1993849" y="6057955"/>
                </a:lnTo>
                <a:lnTo>
                  <a:pt x="1967375" y="6054199"/>
                </a:lnTo>
                <a:lnTo>
                  <a:pt x="1907495" y="6110092"/>
                </a:lnTo>
                <a:lnTo>
                  <a:pt x="1896436" y="6100213"/>
                </a:lnTo>
                <a:cubicBezTo>
                  <a:pt x="1875886" y="6108371"/>
                  <a:pt x="1841906" y="6111165"/>
                  <a:pt x="1794490" y="6108586"/>
                </a:cubicBezTo>
                <a:cubicBezTo>
                  <a:pt x="1747073" y="6106006"/>
                  <a:pt x="1706772" y="6089891"/>
                  <a:pt x="1673589" y="6060248"/>
                </a:cubicBezTo>
                <a:lnTo>
                  <a:pt x="1663709" y="6071308"/>
                </a:lnTo>
                <a:cubicBezTo>
                  <a:pt x="1653039" y="6068407"/>
                  <a:pt x="1643195" y="6064589"/>
                  <a:pt x="1634174" y="6059841"/>
                </a:cubicBezTo>
                <a:cubicBezTo>
                  <a:pt x="1625148" y="6055099"/>
                  <a:pt x="1615702" y="6058259"/>
                  <a:pt x="1605819" y="6069323"/>
                </a:cubicBezTo>
                <a:lnTo>
                  <a:pt x="1528978" y="6010623"/>
                </a:lnTo>
                <a:lnTo>
                  <a:pt x="1519098" y="6021683"/>
                </a:lnTo>
                <a:cubicBezTo>
                  <a:pt x="1500662" y="6005214"/>
                  <a:pt x="1481207" y="5986179"/>
                  <a:pt x="1460729" y="5964574"/>
                </a:cubicBezTo>
                <a:cubicBezTo>
                  <a:pt x="1440255" y="5942964"/>
                  <a:pt x="1422449" y="5922083"/>
                  <a:pt x="1407304" y="5901931"/>
                </a:cubicBezTo>
                <a:cubicBezTo>
                  <a:pt x="1397030" y="5906008"/>
                  <a:pt x="1378988" y="5896522"/>
                  <a:pt x="1353177" y="5873464"/>
                </a:cubicBezTo>
                <a:lnTo>
                  <a:pt x="1363056" y="5862404"/>
                </a:lnTo>
                <a:lnTo>
                  <a:pt x="1340932" y="5842641"/>
                </a:lnTo>
                <a:cubicBezTo>
                  <a:pt x="1339363" y="5814714"/>
                  <a:pt x="1332023" y="5793248"/>
                  <a:pt x="1318925" y="5778227"/>
                </a:cubicBezTo>
                <a:cubicBezTo>
                  <a:pt x="1305818" y="5763207"/>
                  <a:pt x="1291700" y="5745621"/>
                  <a:pt x="1276559" y="5725464"/>
                </a:cubicBezTo>
                <a:lnTo>
                  <a:pt x="1286439" y="5714404"/>
                </a:lnTo>
                <a:lnTo>
                  <a:pt x="1274784" y="5694051"/>
                </a:lnTo>
                <a:cubicBezTo>
                  <a:pt x="1270707" y="5683778"/>
                  <a:pt x="1267744" y="5677819"/>
                  <a:pt x="1265898" y="5676170"/>
                </a:cubicBezTo>
                <a:cubicBezTo>
                  <a:pt x="1264056" y="5674524"/>
                  <a:pt x="1261096" y="5668561"/>
                  <a:pt x="1257010" y="5658288"/>
                </a:cubicBezTo>
                <a:lnTo>
                  <a:pt x="1271834" y="5641694"/>
                </a:lnTo>
                <a:cubicBezTo>
                  <a:pt x="1264069" y="5628127"/>
                  <a:pt x="1259066" y="5617027"/>
                  <a:pt x="1256831" y="5608399"/>
                </a:cubicBezTo>
                <a:cubicBezTo>
                  <a:pt x="1254592" y="5599776"/>
                  <a:pt x="1253077" y="5588479"/>
                  <a:pt x="1252294" y="5574518"/>
                </a:cubicBezTo>
                <a:lnTo>
                  <a:pt x="1262174" y="5563459"/>
                </a:lnTo>
                <a:lnTo>
                  <a:pt x="1234520" y="5538756"/>
                </a:lnTo>
                <a:cubicBezTo>
                  <a:pt x="1237028" y="5521102"/>
                  <a:pt x="1238610" y="5502631"/>
                  <a:pt x="1239276" y="5483332"/>
                </a:cubicBezTo>
                <a:cubicBezTo>
                  <a:pt x="1239938" y="5464038"/>
                  <a:pt x="1241328" y="5442075"/>
                  <a:pt x="1243443" y="5417448"/>
                </a:cubicBezTo>
                <a:lnTo>
                  <a:pt x="1252732" y="5395910"/>
                </a:lnTo>
                <a:cubicBezTo>
                  <a:pt x="1255633" y="5385248"/>
                  <a:pt x="1260376" y="5376223"/>
                  <a:pt x="1266961" y="5368851"/>
                </a:cubicBezTo>
                <a:cubicBezTo>
                  <a:pt x="1273550" y="5361475"/>
                  <a:pt x="1278298" y="5352454"/>
                  <a:pt x="1281195" y="5341788"/>
                </a:cubicBezTo>
                <a:lnTo>
                  <a:pt x="1275665" y="5336848"/>
                </a:lnTo>
                <a:cubicBezTo>
                  <a:pt x="1278566" y="5326177"/>
                  <a:pt x="1281664" y="5319002"/>
                  <a:pt x="1284959" y="5315314"/>
                </a:cubicBezTo>
                <a:cubicBezTo>
                  <a:pt x="1288253" y="5311626"/>
                  <a:pt x="1291347" y="5304447"/>
                  <a:pt x="1294244" y="5293781"/>
                </a:cubicBezTo>
                <a:lnTo>
                  <a:pt x="1283184" y="5283901"/>
                </a:lnTo>
                <a:lnTo>
                  <a:pt x="1322121" y="5229184"/>
                </a:lnTo>
                <a:lnTo>
                  <a:pt x="1311057" y="5219300"/>
                </a:lnTo>
                <a:lnTo>
                  <a:pt x="1369757" y="5142459"/>
                </a:lnTo>
                <a:lnTo>
                  <a:pt x="1358697" y="5132580"/>
                </a:lnTo>
                <a:cubicBezTo>
                  <a:pt x="1375166" y="5114144"/>
                  <a:pt x="1389560" y="5105454"/>
                  <a:pt x="1401871" y="5106509"/>
                </a:cubicBezTo>
                <a:cubicBezTo>
                  <a:pt x="1414187" y="5107568"/>
                  <a:pt x="1427129" y="5104211"/>
                  <a:pt x="1440696" y="5096446"/>
                </a:cubicBezTo>
                <a:lnTo>
                  <a:pt x="1480223" y="5052198"/>
                </a:lnTo>
                <a:lnTo>
                  <a:pt x="1477164" y="5044497"/>
                </a:lnTo>
                <a:lnTo>
                  <a:pt x="1479161" y="5045035"/>
                </a:lnTo>
                <a:cubicBezTo>
                  <a:pt x="1479474" y="5042829"/>
                  <a:pt x="1479434" y="5038235"/>
                  <a:pt x="1479039" y="5031255"/>
                </a:cubicBezTo>
                <a:lnTo>
                  <a:pt x="1406552" y="4956560"/>
                </a:lnTo>
                <a:cubicBezTo>
                  <a:pt x="1406158" y="4949577"/>
                  <a:pt x="1401782" y="4934070"/>
                  <a:pt x="1393426" y="4910024"/>
                </a:cubicBezTo>
                <a:cubicBezTo>
                  <a:pt x="1385063" y="4885987"/>
                  <a:pt x="1384182" y="4870282"/>
                  <a:pt x="1390771" y="4862906"/>
                </a:cubicBezTo>
                <a:lnTo>
                  <a:pt x="1374177" y="4848083"/>
                </a:lnTo>
                <a:lnTo>
                  <a:pt x="1384057" y="4837023"/>
                </a:lnTo>
                <a:lnTo>
                  <a:pt x="1361933" y="4817260"/>
                </a:lnTo>
                <a:lnTo>
                  <a:pt x="1371817" y="4806196"/>
                </a:lnTo>
                <a:lnTo>
                  <a:pt x="1356403" y="4812320"/>
                </a:lnTo>
                <a:cubicBezTo>
                  <a:pt x="1341656" y="4799146"/>
                  <a:pt x="1330203" y="4782283"/>
                  <a:pt x="1322040" y="4761729"/>
                </a:cubicBezTo>
                <a:lnTo>
                  <a:pt x="1312156" y="4772793"/>
                </a:lnTo>
                <a:cubicBezTo>
                  <a:pt x="1297806" y="4766597"/>
                  <a:pt x="1287958" y="4762775"/>
                  <a:pt x="1282625" y="4761331"/>
                </a:cubicBezTo>
                <a:cubicBezTo>
                  <a:pt x="1277292" y="4759878"/>
                  <a:pt x="1269294" y="4757701"/>
                  <a:pt x="1258623" y="4754800"/>
                </a:cubicBezTo>
                <a:lnTo>
                  <a:pt x="1248740" y="4765864"/>
                </a:lnTo>
                <a:lnTo>
                  <a:pt x="1187903" y="4711518"/>
                </a:lnTo>
                <a:cubicBezTo>
                  <a:pt x="1187509" y="4704535"/>
                  <a:pt x="1187254" y="4684414"/>
                  <a:pt x="1187129" y="4651155"/>
                </a:cubicBezTo>
                <a:cubicBezTo>
                  <a:pt x="1187008" y="4617900"/>
                  <a:pt x="1177728" y="4593036"/>
                  <a:pt x="1159292" y="4576567"/>
                </a:cubicBezTo>
                <a:lnTo>
                  <a:pt x="1169172" y="4565508"/>
                </a:lnTo>
                <a:lnTo>
                  <a:pt x="1141518" y="4540804"/>
                </a:lnTo>
                <a:lnTo>
                  <a:pt x="1151398" y="4529745"/>
                </a:lnTo>
                <a:lnTo>
                  <a:pt x="1139748" y="4509387"/>
                </a:lnTo>
                <a:cubicBezTo>
                  <a:pt x="1128688" y="4499507"/>
                  <a:pt x="1115876" y="4489727"/>
                  <a:pt x="1101325" y="4480039"/>
                </a:cubicBezTo>
                <a:cubicBezTo>
                  <a:pt x="1086778" y="4470356"/>
                  <a:pt x="1073967" y="4460575"/>
                  <a:pt x="1062907" y="4450696"/>
                </a:cubicBezTo>
                <a:lnTo>
                  <a:pt x="1067851" y="4445161"/>
                </a:lnTo>
                <a:cubicBezTo>
                  <a:pt x="1033090" y="4387593"/>
                  <a:pt x="1040220" y="4327667"/>
                  <a:pt x="1089233" y="4265378"/>
                </a:cubicBezTo>
                <a:cubicBezTo>
                  <a:pt x="1051177" y="4211497"/>
                  <a:pt x="1021717" y="4170262"/>
                  <a:pt x="1000849" y="4141679"/>
                </a:cubicBezTo>
                <a:cubicBezTo>
                  <a:pt x="979977" y="4113091"/>
                  <a:pt x="965462" y="4088526"/>
                  <a:pt x="957304" y="4067976"/>
                </a:cubicBezTo>
                <a:cubicBezTo>
                  <a:pt x="949141" y="4047422"/>
                  <a:pt x="946942" y="4023916"/>
                  <a:pt x="950701" y="3997439"/>
                </a:cubicBezTo>
                <a:cubicBezTo>
                  <a:pt x="954465" y="3970965"/>
                  <a:pt x="960303" y="3934746"/>
                  <a:pt x="968216" y="3888782"/>
                </a:cubicBezTo>
                <a:cubicBezTo>
                  <a:pt x="946485" y="3876002"/>
                  <a:pt x="923736" y="3860646"/>
                  <a:pt x="899963" y="3842729"/>
                </a:cubicBezTo>
                <a:cubicBezTo>
                  <a:pt x="876198" y="3824811"/>
                  <a:pt x="851602" y="3807815"/>
                  <a:pt x="826188" y="3791736"/>
                </a:cubicBezTo>
                <a:cubicBezTo>
                  <a:pt x="839756" y="3783970"/>
                  <a:pt x="870382" y="3768239"/>
                  <a:pt x="918067" y="3744542"/>
                </a:cubicBezTo>
                <a:cubicBezTo>
                  <a:pt x="965752" y="3720845"/>
                  <a:pt x="996187" y="3701622"/>
                  <a:pt x="1009361" y="3686875"/>
                </a:cubicBezTo>
                <a:cubicBezTo>
                  <a:pt x="1009361" y="3686875"/>
                  <a:pt x="1007318" y="3681738"/>
                  <a:pt x="1003236" y="3671461"/>
                </a:cubicBezTo>
                <a:cubicBezTo>
                  <a:pt x="999553" y="3668170"/>
                  <a:pt x="997510" y="3663034"/>
                  <a:pt x="997116" y="3656052"/>
                </a:cubicBezTo>
                <a:lnTo>
                  <a:pt x="1011940" y="3639458"/>
                </a:lnTo>
                <a:lnTo>
                  <a:pt x="995346" y="3624634"/>
                </a:lnTo>
                <a:lnTo>
                  <a:pt x="1005226" y="3613574"/>
                </a:lnTo>
                <a:lnTo>
                  <a:pt x="972042" y="3583932"/>
                </a:lnTo>
                <a:lnTo>
                  <a:pt x="962163" y="3594991"/>
                </a:lnTo>
                <a:cubicBezTo>
                  <a:pt x="910544" y="3548880"/>
                  <a:pt x="907786" y="3500014"/>
                  <a:pt x="953897" y="3448395"/>
                </a:cubicBezTo>
                <a:cubicBezTo>
                  <a:pt x="973661" y="3426271"/>
                  <a:pt x="990330" y="3411327"/>
                  <a:pt x="1003898" y="3403562"/>
                </a:cubicBezTo>
                <a:lnTo>
                  <a:pt x="1068718" y="3342130"/>
                </a:lnTo>
                <a:cubicBezTo>
                  <a:pt x="1065030" y="3338836"/>
                  <a:pt x="1063085" y="3335443"/>
                  <a:pt x="1062889" y="3331956"/>
                </a:cubicBezTo>
                <a:cubicBezTo>
                  <a:pt x="1062696" y="3328464"/>
                  <a:pt x="1060752" y="3325072"/>
                  <a:pt x="1057063" y="3321777"/>
                </a:cubicBezTo>
                <a:lnTo>
                  <a:pt x="1071887" y="3305183"/>
                </a:lnTo>
                <a:lnTo>
                  <a:pt x="1060827" y="3295303"/>
                </a:lnTo>
                <a:cubicBezTo>
                  <a:pt x="1067412" y="3287932"/>
                  <a:pt x="1072450" y="3284146"/>
                  <a:pt x="1075942" y="3283944"/>
                </a:cubicBezTo>
                <a:cubicBezTo>
                  <a:pt x="1079433" y="3283752"/>
                  <a:pt x="1080390" y="3269689"/>
                  <a:pt x="1078816" y="3241767"/>
                </a:cubicBezTo>
                <a:lnTo>
                  <a:pt x="1088696" y="3230707"/>
                </a:lnTo>
                <a:lnTo>
                  <a:pt x="1060456" y="3195530"/>
                </a:lnTo>
                <a:lnTo>
                  <a:pt x="1070336" y="3184470"/>
                </a:lnTo>
                <a:cubicBezTo>
                  <a:pt x="1058489" y="3160625"/>
                  <a:pt x="1054015" y="3143374"/>
                  <a:pt x="1056916" y="3132703"/>
                </a:cubicBezTo>
                <a:cubicBezTo>
                  <a:pt x="1059813" y="3122037"/>
                  <a:pt x="1063738" y="3113937"/>
                  <a:pt x="1068677" y="3108407"/>
                </a:cubicBezTo>
                <a:cubicBezTo>
                  <a:pt x="1073617" y="3102877"/>
                  <a:pt x="1076809" y="3097442"/>
                  <a:pt x="1078262" y="3092108"/>
                </a:cubicBezTo>
                <a:cubicBezTo>
                  <a:pt x="1079714" y="3086775"/>
                  <a:pt x="1076357" y="3073834"/>
                  <a:pt x="1068199" y="3053283"/>
                </a:cubicBezTo>
                <a:cubicBezTo>
                  <a:pt x="1023800" y="3073293"/>
                  <a:pt x="972109" y="3056945"/>
                  <a:pt x="913118" y="3004248"/>
                </a:cubicBezTo>
                <a:cubicBezTo>
                  <a:pt x="890994" y="2984485"/>
                  <a:pt x="876046" y="2967820"/>
                  <a:pt x="868281" y="2954252"/>
                </a:cubicBezTo>
                <a:lnTo>
                  <a:pt x="873220" y="2948722"/>
                </a:lnTo>
                <a:cubicBezTo>
                  <a:pt x="865844" y="2942133"/>
                  <a:pt x="857650" y="2936469"/>
                  <a:pt x="848625" y="2931726"/>
                </a:cubicBezTo>
                <a:cubicBezTo>
                  <a:pt x="839603" y="2926979"/>
                  <a:pt x="831409" y="2921314"/>
                  <a:pt x="824033" y="2914726"/>
                </a:cubicBezTo>
                <a:lnTo>
                  <a:pt x="814153" y="2925785"/>
                </a:lnTo>
                <a:cubicBezTo>
                  <a:pt x="803487" y="2922888"/>
                  <a:pt x="796407" y="2921538"/>
                  <a:pt x="792915" y="2921730"/>
                </a:cubicBezTo>
                <a:cubicBezTo>
                  <a:pt x="789424" y="2921931"/>
                  <a:pt x="782347" y="2920577"/>
                  <a:pt x="771676" y="2917676"/>
                </a:cubicBezTo>
                <a:lnTo>
                  <a:pt x="756853" y="2934270"/>
                </a:lnTo>
                <a:cubicBezTo>
                  <a:pt x="739208" y="2931762"/>
                  <a:pt x="721658" y="2931002"/>
                  <a:pt x="704205" y="2931985"/>
                </a:cubicBezTo>
                <a:cubicBezTo>
                  <a:pt x="686753" y="2932969"/>
                  <a:pt x="669198" y="2932204"/>
                  <a:pt x="651553" y="2929696"/>
                </a:cubicBezTo>
                <a:lnTo>
                  <a:pt x="591302" y="2885825"/>
                </a:lnTo>
                <a:lnTo>
                  <a:pt x="574709" y="2871001"/>
                </a:lnTo>
                <a:cubicBezTo>
                  <a:pt x="567337" y="2864416"/>
                  <a:pt x="565298" y="2859275"/>
                  <a:pt x="568593" y="2855587"/>
                </a:cubicBezTo>
                <a:cubicBezTo>
                  <a:pt x="564905" y="2852293"/>
                  <a:pt x="560390" y="2849923"/>
                  <a:pt x="555061" y="2848475"/>
                </a:cubicBezTo>
                <a:cubicBezTo>
                  <a:pt x="549728" y="2847022"/>
                  <a:pt x="543371" y="2843008"/>
                  <a:pt x="535995" y="2836418"/>
                </a:cubicBezTo>
                <a:lnTo>
                  <a:pt x="513286" y="2806181"/>
                </a:lnTo>
                <a:lnTo>
                  <a:pt x="523165" y="2795121"/>
                </a:lnTo>
                <a:lnTo>
                  <a:pt x="451264" y="2730892"/>
                </a:lnTo>
                <a:lnTo>
                  <a:pt x="461144" y="2719832"/>
                </a:lnTo>
                <a:cubicBezTo>
                  <a:pt x="453772" y="2713247"/>
                  <a:pt x="446494" y="2708401"/>
                  <a:pt x="439319" y="2705303"/>
                </a:cubicBezTo>
                <a:cubicBezTo>
                  <a:pt x="432140" y="2702210"/>
                  <a:pt x="423021" y="2695719"/>
                  <a:pt x="411961" y="2685839"/>
                </a:cubicBezTo>
                <a:cubicBezTo>
                  <a:pt x="389837" y="2666076"/>
                  <a:pt x="384540" y="2649746"/>
                  <a:pt x="396069" y="2636840"/>
                </a:cubicBezTo>
                <a:cubicBezTo>
                  <a:pt x="407598" y="2623934"/>
                  <a:pt x="398612" y="2604301"/>
                  <a:pt x="369117" y="2577952"/>
                </a:cubicBezTo>
                <a:lnTo>
                  <a:pt x="378996" y="2566892"/>
                </a:lnTo>
                <a:cubicBezTo>
                  <a:pt x="375308" y="2563598"/>
                  <a:pt x="372443" y="2559383"/>
                  <a:pt x="370409" y="2554246"/>
                </a:cubicBezTo>
                <a:cubicBezTo>
                  <a:pt x="368366" y="2549109"/>
                  <a:pt x="363659" y="2543249"/>
                  <a:pt x="356283" y="2536659"/>
                </a:cubicBezTo>
                <a:cubicBezTo>
                  <a:pt x="337847" y="2520191"/>
                  <a:pt x="314373" y="2507508"/>
                  <a:pt x="285857" y="2498608"/>
                </a:cubicBezTo>
                <a:cubicBezTo>
                  <a:pt x="257345" y="2489712"/>
                  <a:pt x="233871" y="2477029"/>
                  <a:pt x="215435" y="2460561"/>
                </a:cubicBezTo>
                <a:cubicBezTo>
                  <a:pt x="204371" y="2450677"/>
                  <a:pt x="198649" y="2442246"/>
                  <a:pt x="198252" y="2435268"/>
                </a:cubicBezTo>
                <a:cubicBezTo>
                  <a:pt x="197858" y="2428285"/>
                  <a:pt x="197268" y="2417815"/>
                  <a:pt x="196481" y="2403850"/>
                </a:cubicBezTo>
                <a:lnTo>
                  <a:pt x="168237" y="2368677"/>
                </a:lnTo>
                <a:lnTo>
                  <a:pt x="178121" y="2357613"/>
                </a:lnTo>
                <a:lnTo>
                  <a:pt x="150468" y="2332910"/>
                </a:lnTo>
                <a:lnTo>
                  <a:pt x="160347" y="2321850"/>
                </a:lnTo>
                <a:lnTo>
                  <a:pt x="132694" y="2297147"/>
                </a:lnTo>
                <a:lnTo>
                  <a:pt x="116913" y="2203494"/>
                </a:lnTo>
                <a:lnTo>
                  <a:pt x="88670" y="2168321"/>
                </a:lnTo>
                <a:lnTo>
                  <a:pt x="98549" y="2157261"/>
                </a:lnTo>
                <a:lnTo>
                  <a:pt x="81955" y="2142438"/>
                </a:lnTo>
                <a:lnTo>
                  <a:pt x="91839" y="2131373"/>
                </a:lnTo>
                <a:lnTo>
                  <a:pt x="69720" y="2111614"/>
                </a:lnTo>
                <a:lnTo>
                  <a:pt x="67945" y="2080201"/>
                </a:lnTo>
                <a:lnTo>
                  <a:pt x="51351" y="2065378"/>
                </a:lnTo>
                <a:cubicBezTo>
                  <a:pt x="50962" y="2058399"/>
                  <a:pt x="51584" y="2053987"/>
                  <a:pt x="53233" y="2052141"/>
                </a:cubicBezTo>
                <a:cubicBezTo>
                  <a:pt x="54878" y="2050299"/>
                  <a:pt x="55509" y="2045887"/>
                  <a:pt x="55115" y="2038904"/>
                </a:cubicBezTo>
                <a:lnTo>
                  <a:pt x="38521" y="2024081"/>
                </a:lnTo>
                <a:lnTo>
                  <a:pt x="36751" y="1992672"/>
                </a:lnTo>
                <a:lnTo>
                  <a:pt x="56514" y="1970548"/>
                </a:lnTo>
                <a:lnTo>
                  <a:pt x="45450" y="1960664"/>
                </a:lnTo>
                <a:cubicBezTo>
                  <a:pt x="44668" y="1946703"/>
                  <a:pt x="49018" y="1930704"/>
                  <a:pt x="58504" y="1912662"/>
                </a:cubicBezTo>
                <a:lnTo>
                  <a:pt x="41910" y="1897838"/>
                </a:lnTo>
                <a:lnTo>
                  <a:pt x="56733" y="1881244"/>
                </a:lnTo>
                <a:cubicBezTo>
                  <a:pt x="52656" y="1870971"/>
                  <a:pt x="47846" y="1863363"/>
                  <a:pt x="42316" y="1858423"/>
                </a:cubicBezTo>
                <a:cubicBezTo>
                  <a:pt x="36787" y="1853483"/>
                  <a:pt x="31977" y="1845875"/>
                  <a:pt x="27900" y="1835602"/>
                </a:cubicBezTo>
                <a:lnTo>
                  <a:pt x="37783" y="1824538"/>
                </a:lnTo>
                <a:lnTo>
                  <a:pt x="10130" y="1799835"/>
                </a:lnTo>
                <a:cubicBezTo>
                  <a:pt x="15928" y="1778498"/>
                  <a:pt x="16791" y="1762695"/>
                  <a:pt x="12709" y="1752418"/>
                </a:cubicBezTo>
                <a:cubicBezTo>
                  <a:pt x="8628" y="1742141"/>
                  <a:pt x="6196" y="1730026"/>
                  <a:pt x="5405" y="1716065"/>
                </a:cubicBezTo>
                <a:lnTo>
                  <a:pt x="20228" y="1699471"/>
                </a:lnTo>
                <a:cubicBezTo>
                  <a:pt x="16540" y="1696176"/>
                  <a:pt x="14600" y="1692788"/>
                  <a:pt x="14403" y="1689292"/>
                </a:cubicBezTo>
                <a:cubicBezTo>
                  <a:pt x="14207" y="1685805"/>
                  <a:pt x="12262" y="1682412"/>
                  <a:pt x="8579" y="1679122"/>
                </a:cubicBezTo>
                <a:lnTo>
                  <a:pt x="33282" y="1651468"/>
                </a:lnTo>
                <a:cubicBezTo>
                  <a:pt x="32888" y="1644486"/>
                  <a:pt x="31766" y="1640172"/>
                  <a:pt x="29925" y="1638527"/>
                </a:cubicBezTo>
                <a:cubicBezTo>
                  <a:pt x="28078" y="1636877"/>
                  <a:pt x="26965" y="1632563"/>
                  <a:pt x="26572" y="1625581"/>
                </a:cubicBezTo>
                <a:lnTo>
                  <a:pt x="41391" y="1608991"/>
                </a:lnTo>
                <a:lnTo>
                  <a:pt x="30331" y="1599112"/>
                </a:lnTo>
                <a:lnTo>
                  <a:pt x="138433" y="1466959"/>
                </a:lnTo>
                <a:cubicBezTo>
                  <a:pt x="130668" y="1453392"/>
                  <a:pt x="117503" y="1421746"/>
                  <a:pt x="98942" y="1372018"/>
                </a:cubicBezTo>
                <a:cubicBezTo>
                  <a:pt x="80385" y="1322294"/>
                  <a:pt x="72558" y="1292097"/>
                  <a:pt x="75455" y="1281431"/>
                </a:cubicBezTo>
                <a:lnTo>
                  <a:pt x="90278" y="1264837"/>
                </a:lnTo>
                <a:lnTo>
                  <a:pt x="79214" y="1254953"/>
                </a:lnTo>
                <a:cubicBezTo>
                  <a:pt x="85803" y="1247577"/>
                  <a:pt x="91467" y="1239383"/>
                  <a:pt x="96215" y="1230362"/>
                </a:cubicBezTo>
                <a:cubicBezTo>
                  <a:pt x="100954" y="1221341"/>
                  <a:pt x="106622" y="1213142"/>
                  <a:pt x="113211" y="1205766"/>
                </a:cubicBezTo>
                <a:lnTo>
                  <a:pt x="102151" y="1195886"/>
                </a:lnTo>
                <a:lnTo>
                  <a:pt x="126854" y="1168233"/>
                </a:lnTo>
                <a:lnTo>
                  <a:pt x="115790" y="1158349"/>
                </a:lnTo>
                <a:lnTo>
                  <a:pt x="144843" y="1114696"/>
                </a:lnTo>
                <a:cubicBezTo>
                  <a:pt x="148138" y="1111008"/>
                  <a:pt x="151527" y="1109068"/>
                  <a:pt x="155022" y="1108871"/>
                </a:cubicBezTo>
                <a:cubicBezTo>
                  <a:pt x="158509" y="1108675"/>
                  <a:pt x="161902" y="1106730"/>
                  <a:pt x="165197" y="1103042"/>
                </a:cubicBezTo>
                <a:lnTo>
                  <a:pt x="170136" y="1097512"/>
                </a:lnTo>
                <a:lnTo>
                  <a:pt x="333175" y="915001"/>
                </a:lnTo>
                <a:cubicBezTo>
                  <a:pt x="336469" y="911313"/>
                  <a:pt x="338843" y="906803"/>
                  <a:pt x="340296" y="901469"/>
                </a:cubicBezTo>
                <a:cubicBezTo>
                  <a:pt x="341744" y="896132"/>
                  <a:pt x="345763" y="889779"/>
                  <a:pt x="352348" y="882408"/>
                </a:cubicBezTo>
                <a:lnTo>
                  <a:pt x="341288" y="872528"/>
                </a:lnTo>
                <a:cubicBezTo>
                  <a:pt x="368423" y="856990"/>
                  <a:pt x="392697" y="837239"/>
                  <a:pt x="414106" y="813274"/>
                </a:cubicBezTo>
                <a:cubicBezTo>
                  <a:pt x="435518" y="789304"/>
                  <a:pt x="464263" y="786810"/>
                  <a:pt x="500352" y="805786"/>
                </a:cubicBezTo>
                <a:lnTo>
                  <a:pt x="505291" y="800256"/>
                </a:lnTo>
                <a:cubicBezTo>
                  <a:pt x="537684" y="815938"/>
                  <a:pt x="560044" y="824307"/>
                  <a:pt x="572360" y="825366"/>
                </a:cubicBezTo>
                <a:cubicBezTo>
                  <a:pt x="584672" y="826421"/>
                  <a:pt x="607694" y="815496"/>
                  <a:pt x="641414" y="792585"/>
                </a:cubicBezTo>
                <a:lnTo>
                  <a:pt x="658008" y="807409"/>
                </a:lnTo>
                <a:cubicBezTo>
                  <a:pt x="681852" y="795562"/>
                  <a:pt x="697990" y="786773"/>
                  <a:pt x="706421" y="781043"/>
                </a:cubicBezTo>
                <a:cubicBezTo>
                  <a:pt x="714848" y="775316"/>
                  <a:pt x="732242" y="757707"/>
                  <a:pt x="758595" y="728207"/>
                </a:cubicBezTo>
                <a:cubicBezTo>
                  <a:pt x="757410" y="707264"/>
                  <a:pt x="761760" y="691264"/>
                  <a:pt x="771644" y="680200"/>
                </a:cubicBezTo>
                <a:cubicBezTo>
                  <a:pt x="796347" y="652547"/>
                  <a:pt x="821787" y="637982"/>
                  <a:pt x="847966" y="636507"/>
                </a:cubicBezTo>
                <a:close/>
                <a:moveTo>
                  <a:pt x="57519" y="310767"/>
                </a:moveTo>
                <a:cubicBezTo>
                  <a:pt x="68579" y="320647"/>
                  <a:pt x="78619" y="327960"/>
                  <a:pt x="87641" y="332708"/>
                </a:cubicBezTo>
                <a:cubicBezTo>
                  <a:pt x="96666" y="337450"/>
                  <a:pt x="108548" y="346409"/>
                  <a:pt x="123296" y="359583"/>
                </a:cubicBezTo>
                <a:cubicBezTo>
                  <a:pt x="114203" y="384608"/>
                  <a:pt x="113538" y="403907"/>
                  <a:pt x="121303" y="417474"/>
                </a:cubicBezTo>
                <a:cubicBezTo>
                  <a:pt x="107735" y="425239"/>
                  <a:pt x="102697" y="429026"/>
                  <a:pt x="106192" y="428829"/>
                </a:cubicBezTo>
                <a:cubicBezTo>
                  <a:pt x="109680" y="428632"/>
                  <a:pt x="104440" y="428927"/>
                  <a:pt x="90484" y="429714"/>
                </a:cubicBezTo>
                <a:cubicBezTo>
                  <a:pt x="70327" y="444855"/>
                  <a:pt x="55740" y="450054"/>
                  <a:pt x="46715" y="445311"/>
                </a:cubicBezTo>
                <a:cubicBezTo>
                  <a:pt x="37698" y="440568"/>
                  <a:pt x="22119" y="428315"/>
                  <a:pt x="0" y="408556"/>
                </a:cubicBezTo>
                <a:cubicBezTo>
                  <a:pt x="2507" y="390903"/>
                  <a:pt x="7778" y="375726"/>
                  <a:pt x="15820" y="363016"/>
                </a:cubicBezTo>
                <a:cubicBezTo>
                  <a:pt x="23853" y="350307"/>
                  <a:pt x="37756" y="332891"/>
                  <a:pt x="57519" y="310767"/>
                </a:cubicBezTo>
                <a:close/>
                <a:moveTo>
                  <a:pt x="3444098" y="266986"/>
                </a:moveTo>
                <a:cubicBezTo>
                  <a:pt x="3457482" y="271483"/>
                  <a:pt x="3475088" y="280995"/>
                  <a:pt x="3496914" y="295521"/>
                </a:cubicBezTo>
                <a:cubicBezTo>
                  <a:pt x="3540571" y="324578"/>
                  <a:pt x="3588109" y="360413"/>
                  <a:pt x="3639536" y="403033"/>
                </a:cubicBezTo>
                <a:cubicBezTo>
                  <a:pt x="3690958" y="445657"/>
                  <a:pt x="3742381" y="488282"/>
                  <a:pt x="3793808" y="530902"/>
                </a:cubicBezTo>
                <a:cubicBezTo>
                  <a:pt x="3845225" y="573523"/>
                  <a:pt x="3882003" y="604712"/>
                  <a:pt x="3904127" y="624476"/>
                </a:cubicBezTo>
                <a:lnTo>
                  <a:pt x="3894243" y="635540"/>
                </a:lnTo>
                <a:lnTo>
                  <a:pt x="3806342" y="566960"/>
                </a:lnTo>
                <a:lnTo>
                  <a:pt x="3796459" y="578024"/>
                </a:lnTo>
                <a:cubicBezTo>
                  <a:pt x="3763275" y="548381"/>
                  <a:pt x="3728344" y="518833"/>
                  <a:pt x="3691673" y="489386"/>
                </a:cubicBezTo>
                <a:cubicBezTo>
                  <a:pt x="3654995" y="459940"/>
                  <a:pt x="3620068" y="430396"/>
                  <a:pt x="3586884" y="400753"/>
                </a:cubicBezTo>
                <a:lnTo>
                  <a:pt x="3577000" y="411817"/>
                </a:lnTo>
                <a:cubicBezTo>
                  <a:pt x="3562248" y="398639"/>
                  <a:pt x="3552838" y="386913"/>
                  <a:pt x="3548756" y="376636"/>
                </a:cubicBezTo>
                <a:cubicBezTo>
                  <a:pt x="3544680" y="366362"/>
                  <a:pt x="3537107" y="356286"/>
                  <a:pt x="3526043" y="346403"/>
                </a:cubicBezTo>
                <a:lnTo>
                  <a:pt x="3516159" y="357467"/>
                </a:lnTo>
                <a:cubicBezTo>
                  <a:pt x="3487455" y="345079"/>
                  <a:pt x="3465724" y="332298"/>
                  <a:pt x="3450972" y="319120"/>
                </a:cubicBezTo>
                <a:cubicBezTo>
                  <a:pt x="3443601" y="312535"/>
                  <a:pt x="3432148" y="295673"/>
                  <a:pt x="3416609" y="268538"/>
                </a:cubicBezTo>
                <a:cubicBezTo>
                  <a:pt x="3421551" y="263006"/>
                  <a:pt x="3430714" y="262489"/>
                  <a:pt x="3444098" y="266986"/>
                </a:cubicBezTo>
                <a:close/>
                <a:moveTo>
                  <a:pt x="2892003" y="26"/>
                </a:moveTo>
                <a:cubicBezTo>
                  <a:pt x="2902523" y="309"/>
                  <a:pt x="2911421" y="2873"/>
                  <a:pt x="2918697" y="7716"/>
                </a:cubicBezTo>
                <a:cubicBezTo>
                  <a:pt x="2933247" y="17395"/>
                  <a:pt x="2954880" y="28432"/>
                  <a:pt x="2983593" y="40819"/>
                </a:cubicBezTo>
                <a:lnTo>
                  <a:pt x="3038900" y="90225"/>
                </a:lnTo>
                <a:cubicBezTo>
                  <a:pt x="3030196" y="122229"/>
                  <a:pt x="3026535" y="150450"/>
                  <a:pt x="3027912" y="174885"/>
                </a:cubicBezTo>
                <a:cubicBezTo>
                  <a:pt x="3029293" y="199315"/>
                  <a:pt x="3013509" y="229968"/>
                  <a:pt x="2980571" y="266840"/>
                </a:cubicBezTo>
                <a:cubicBezTo>
                  <a:pt x="2966606" y="267627"/>
                  <a:pt x="2949449" y="273849"/>
                  <a:pt x="2929099" y="285499"/>
                </a:cubicBezTo>
                <a:cubicBezTo>
                  <a:pt x="2908750" y="297149"/>
                  <a:pt x="2894883" y="299679"/>
                  <a:pt x="2887512" y="293094"/>
                </a:cubicBezTo>
                <a:lnTo>
                  <a:pt x="2870918" y="278271"/>
                </a:lnTo>
                <a:cubicBezTo>
                  <a:pt x="2849979" y="279451"/>
                  <a:pt x="2832129" y="273456"/>
                  <a:pt x="2817381" y="260282"/>
                </a:cubicBezTo>
                <a:cubicBezTo>
                  <a:pt x="2798945" y="243813"/>
                  <a:pt x="2785744" y="227045"/>
                  <a:pt x="2777778" y="209986"/>
                </a:cubicBezTo>
                <a:cubicBezTo>
                  <a:pt x="2769816" y="192932"/>
                  <a:pt x="2766495" y="165104"/>
                  <a:pt x="2767822" y="126512"/>
                </a:cubicBezTo>
                <a:lnTo>
                  <a:pt x="2756763" y="116632"/>
                </a:lnTo>
                <a:lnTo>
                  <a:pt x="2830872" y="33671"/>
                </a:lnTo>
                <a:cubicBezTo>
                  <a:pt x="2834167" y="29983"/>
                  <a:pt x="2836536" y="25477"/>
                  <a:pt x="2837985" y="20140"/>
                </a:cubicBezTo>
                <a:cubicBezTo>
                  <a:pt x="2839438" y="14807"/>
                  <a:pt x="2843460" y="8449"/>
                  <a:pt x="2850046" y="1078"/>
                </a:cubicBezTo>
                <a:lnTo>
                  <a:pt x="2855575" y="6018"/>
                </a:lnTo>
                <a:cubicBezTo>
                  <a:pt x="2869340" y="1740"/>
                  <a:pt x="2881482" y="-258"/>
                  <a:pt x="2892003" y="26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5404856" y="3962934"/>
            <a:ext cx="289849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5363745" y="3223086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 rot="10800000">
            <a:off x="7499699" y="5621715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1368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101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17690" y="1516380"/>
            <a:ext cx="5613508" cy="4472940"/>
          </a:xfrm>
          <a:custGeom>
            <a:avLst/>
            <a:gdLst>
              <a:gd name="connsiteX0" fmla="*/ 4119116 w 5457605"/>
              <a:gd name="connsiteY0" fmla="*/ 3691099 h 4348714"/>
              <a:gd name="connsiteX1" fmla="*/ 4127521 w 5457605"/>
              <a:gd name="connsiteY1" fmla="*/ 3719423 h 4348714"/>
              <a:gd name="connsiteX2" fmla="*/ 4134600 w 5457605"/>
              <a:gd name="connsiteY2" fmla="*/ 3717323 h 4348714"/>
              <a:gd name="connsiteX3" fmla="*/ 4117560 w 5457605"/>
              <a:gd name="connsiteY3" fmla="*/ 3737783 h 4348714"/>
              <a:gd name="connsiteX4" fmla="*/ 4107715 w 5457605"/>
              <a:gd name="connsiteY4" fmla="*/ 3717593 h 4348714"/>
              <a:gd name="connsiteX5" fmla="*/ 4099977 w 5457605"/>
              <a:gd name="connsiteY5" fmla="*/ 3704485 h 4348714"/>
              <a:gd name="connsiteX6" fmla="*/ 4082389 w 5457605"/>
              <a:gd name="connsiteY6" fmla="*/ 3671189 h 4348714"/>
              <a:gd name="connsiteX7" fmla="*/ 4090793 w 5457605"/>
              <a:gd name="connsiteY7" fmla="*/ 3699509 h 4348714"/>
              <a:gd name="connsiteX8" fmla="*/ 4076631 w 5457605"/>
              <a:gd name="connsiteY8" fmla="*/ 3703711 h 4348714"/>
              <a:gd name="connsiteX9" fmla="*/ 4072430 w 5457605"/>
              <a:gd name="connsiteY9" fmla="*/ 3689554 h 4348714"/>
              <a:gd name="connsiteX10" fmla="*/ 4058272 w 5457605"/>
              <a:gd name="connsiteY10" fmla="*/ 3693755 h 4348714"/>
              <a:gd name="connsiteX11" fmla="*/ 4054070 w 5457605"/>
              <a:gd name="connsiteY11" fmla="*/ 3679593 h 4348714"/>
              <a:gd name="connsiteX12" fmla="*/ 223862 w 5457605"/>
              <a:gd name="connsiteY12" fmla="*/ 3564318 h 4348714"/>
              <a:gd name="connsiteX13" fmla="*/ 253565 w 5457605"/>
              <a:gd name="connsiteY13" fmla="*/ 3567060 h 4348714"/>
              <a:gd name="connsiteX14" fmla="*/ 133473 w 5457605"/>
              <a:gd name="connsiteY14" fmla="*/ 3629656 h 4348714"/>
              <a:gd name="connsiteX15" fmla="*/ 20460 w 5457605"/>
              <a:gd name="connsiteY15" fmla="*/ 3690156 h 4348714"/>
              <a:gd name="connsiteX16" fmla="*/ 0 w 5457605"/>
              <a:gd name="connsiteY16" fmla="*/ 3673116 h 4348714"/>
              <a:gd name="connsiteX17" fmla="*/ 14157 w 5457605"/>
              <a:gd name="connsiteY17" fmla="*/ 3668915 h 4348714"/>
              <a:gd name="connsiteX18" fmla="*/ 9955 w 5457605"/>
              <a:gd name="connsiteY18" fmla="*/ 3654753 h 4348714"/>
              <a:gd name="connsiteX19" fmla="*/ 90717 w 5457605"/>
              <a:gd name="connsiteY19" fmla="*/ 3615384 h 4348714"/>
              <a:gd name="connsiteX20" fmla="*/ 86514 w 5457605"/>
              <a:gd name="connsiteY20" fmla="*/ 3601221 h 4348714"/>
              <a:gd name="connsiteX21" fmla="*/ 171478 w 5457605"/>
              <a:gd name="connsiteY21" fmla="*/ 3576009 h 4348714"/>
              <a:gd name="connsiteX22" fmla="*/ 223862 w 5457605"/>
              <a:gd name="connsiteY22" fmla="*/ 3564318 h 4348714"/>
              <a:gd name="connsiteX23" fmla="*/ 5090263 w 5457605"/>
              <a:gd name="connsiteY23" fmla="*/ 3017741 h 4348714"/>
              <a:gd name="connsiteX24" fmla="*/ 5137608 w 5457605"/>
              <a:gd name="connsiteY24" fmla="*/ 3034510 h 4348714"/>
              <a:gd name="connsiteX25" fmla="*/ 5194912 w 5457605"/>
              <a:gd name="connsiteY25" fmla="*/ 3032910 h 4348714"/>
              <a:gd name="connsiteX26" fmla="*/ 5199114 w 5457605"/>
              <a:gd name="connsiteY26" fmla="*/ 3047072 h 4348714"/>
              <a:gd name="connsiteX27" fmla="*/ 5241596 w 5457605"/>
              <a:gd name="connsiteY27" fmla="*/ 3034466 h 4348714"/>
              <a:gd name="connsiteX28" fmla="*/ 5245797 w 5457605"/>
              <a:gd name="connsiteY28" fmla="*/ 3048623 h 4348714"/>
              <a:gd name="connsiteX29" fmla="*/ 5256032 w 5457605"/>
              <a:gd name="connsiteY29" fmla="*/ 3057142 h 4348714"/>
              <a:gd name="connsiteX30" fmla="*/ 5266262 w 5457605"/>
              <a:gd name="connsiteY30" fmla="*/ 3065662 h 4348714"/>
              <a:gd name="connsiteX31" fmla="*/ 5209618 w 5457605"/>
              <a:gd name="connsiteY31" fmla="*/ 3082470 h 4348714"/>
              <a:gd name="connsiteX32" fmla="*/ 5205417 w 5457605"/>
              <a:gd name="connsiteY32" fmla="*/ 3068313 h 4348714"/>
              <a:gd name="connsiteX33" fmla="*/ 5128698 w 5457605"/>
              <a:gd name="connsiteY33" fmla="*/ 3056412 h 4348714"/>
              <a:gd name="connsiteX34" fmla="*/ 5061944 w 5457605"/>
              <a:gd name="connsiteY34" fmla="*/ 3026144 h 4348714"/>
              <a:gd name="connsiteX35" fmla="*/ 4868632 w 5457605"/>
              <a:gd name="connsiteY35" fmla="*/ 2971805 h 4348714"/>
              <a:gd name="connsiteX36" fmla="*/ 4946011 w 5457605"/>
              <a:gd name="connsiteY36" fmla="*/ 2998920 h 4348714"/>
              <a:gd name="connsiteX37" fmla="*/ 4988493 w 5457605"/>
              <a:gd name="connsiteY37" fmla="*/ 2986314 h 4348714"/>
              <a:gd name="connsiteX38" fmla="*/ 5008958 w 5457605"/>
              <a:gd name="connsiteY38" fmla="*/ 3003352 h 4348714"/>
              <a:gd name="connsiteX39" fmla="*/ 5029423 w 5457605"/>
              <a:gd name="connsiteY39" fmla="*/ 3020390 h 4348714"/>
              <a:gd name="connsiteX40" fmla="*/ 5043580 w 5457605"/>
              <a:gd name="connsiteY40" fmla="*/ 3016189 h 4348714"/>
              <a:gd name="connsiteX41" fmla="*/ 5047782 w 5457605"/>
              <a:gd name="connsiteY41" fmla="*/ 3030347 h 4348714"/>
              <a:gd name="connsiteX42" fmla="*/ 5019462 w 5457605"/>
              <a:gd name="connsiteY42" fmla="*/ 3038750 h 4348714"/>
              <a:gd name="connsiteX43" fmla="*/ 5015261 w 5457605"/>
              <a:gd name="connsiteY43" fmla="*/ 3024593 h 4348714"/>
              <a:gd name="connsiteX44" fmla="*/ 4972779 w 5457605"/>
              <a:gd name="connsiteY44" fmla="*/ 3037199 h 4348714"/>
              <a:gd name="connsiteX45" fmla="*/ 4968577 w 5457605"/>
              <a:gd name="connsiteY45" fmla="*/ 3023037 h 4348714"/>
              <a:gd name="connsiteX46" fmla="*/ 4940257 w 5457605"/>
              <a:gd name="connsiteY46" fmla="*/ 3031440 h 4348714"/>
              <a:gd name="connsiteX47" fmla="*/ 4936055 w 5457605"/>
              <a:gd name="connsiteY47" fmla="*/ 3017278 h 4348714"/>
              <a:gd name="connsiteX48" fmla="*/ 4837045 w 5457605"/>
              <a:gd name="connsiteY48" fmla="*/ 3008143 h 4348714"/>
              <a:gd name="connsiteX49" fmla="*/ 4745894 w 5457605"/>
              <a:gd name="connsiteY49" fmla="*/ 2973560 h 4348714"/>
              <a:gd name="connsiteX50" fmla="*/ 4868632 w 5457605"/>
              <a:gd name="connsiteY50" fmla="*/ 2971805 h 4348714"/>
              <a:gd name="connsiteX51" fmla="*/ 4702086 w 5457605"/>
              <a:gd name="connsiteY51" fmla="*/ 2955741 h 4348714"/>
              <a:gd name="connsiteX52" fmla="*/ 4706287 w 5457605"/>
              <a:gd name="connsiteY52" fmla="*/ 2969898 h 4348714"/>
              <a:gd name="connsiteX53" fmla="*/ 4687538 w 5457605"/>
              <a:gd name="connsiteY53" fmla="*/ 2971614 h 4348714"/>
              <a:gd name="connsiteX54" fmla="*/ 4673766 w 5457605"/>
              <a:gd name="connsiteY54" fmla="*/ 2964145 h 4348714"/>
              <a:gd name="connsiteX55" fmla="*/ 4669560 w 5457605"/>
              <a:gd name="connsiteY55" fmla="*/ 2949989 h 4348714"/>
              <a:gd name="connsiteX56" fmla="*/ 4673763 w 5457605"/>
              <a:gd name="connsiteY56" fmla="*/ 2964151 h 4348714"/>
              <a:gd name="connsiteX57" fmla="*/ 4655013 w 5457605"/>
              <a:gd name="connsiteY57" fmla="*/ 2965861 h 4348714"/>
              <a:gd name="connsiteX58" fmla="*/ 4641236 w 5457605"/>
              <a:gd name="connsiteY58" fmla="*/ 2958394 h 4348714"/>
              <a:gd name="connsiteX59" fmla="*/ 4641240 w 5457605"/>
              <a:gd name="connsiteY59" fmla="*/ 2958392 h 4348714"/>
              <a:gd name="connsiteX60" fmla="*/ 4637038 w 5457605"/>
              <a:gd name="connsiteY60" fmla="*/ 2944230 h 4348714"/>
              <a:gd name="connsiteX61" fmla="*/ 4641240 w 5457605"/>
              <a:gd name="connsiteY61" fmla="*/ 2958392 h 4348714"/>
              <a:gd name="connsiteX62" fmla="*/ 4622495 w 5457605"/>
              <a:gd name="connsiteY62" fmla="*/ 2960101 h 4348714"/>
              <a:gd name="connsiteX63" fmla="*/ 4608718 w 5457605"/>
              <a:gd name="connsiteY63" fmla="*/ 2952634 h 4348714"/>
              <a:gd name="connsiteX64" fmla="*/ 4472411 w 5457605"/>
              <a:gd name="connsiteY64" fmla="*/ 2879447 h 4348714"/>
              <a:gd name="connsiteX65" fmla="*/ 4490804 w 5457605"/>
              <a:gd name="connsiteY65" fmla="*/ 2879770 h 4348714"/>
              <a:gd name="connsiteX66" fmla="*/ 4543125 w 5457605"/>
              <a:gd name="connsiteY66" fmla="*/ 2887355 h 4348714"/>
              <a:gd name="connsiteX67" fmla="*/ 4539472 w 5457605"/>
              <a:gd name="connsiteY67" fmla="*/ 2926954 h 4348714"/>
              <a:gd name="connsiteX68" fmla="*/ 4553629 w 5457605"/>
              <a:gd name="connsiteY68" fmla="*/ 2922753 h 4348714"/>
              <a:gd name="connsiteX69" fmla="*/ 4604516 w 5457605"/>
              <a:gd name="connsiteY69" fmla="*/ 2938471 h 4348714"/>
              <a:gd name="connsiteX70" fmla="*/ 4608717 w 5457605"/>
              <a:gd name="connsiteY70" fmla="*/ 2952629 h 4348714"/>
              <a:gd name="connsiteX71" fmla="*/ 4566235 w 5457605"/>
              <a:gd name="connsiteY71" fmla="*/ 2965235 h 4348714"/>
              <a:gd name="connsiteX72" fmla="*/ 4527026 w 5457605"/>
              <a:gd name="connsiteY72" fmla="*/ 2949910 h 4348714"/>
              <a:gd name="connsiteX73" fmla="*/ 4501968 w 5457605"/>
              <a:gd name="connsiteY73" fmla="*/ 2930381 h 4348714"/>
              <a:gd name="connsiteX74" fmla="*/ 4502744 w 5457605"/>
              <a:gd name="connsiteY74" fmla="*/ 2907040 h 4348714"/>
              <a:gd name="connsiteX75" fmla="*/ 4439026 w 5457605"/>
              <a:gd name="connsiteY75" fmla="*/ 2925947 h 4348714"/>
              <a:gd name="connsiteX76" fmla="*/ 4428521 w 5457605"/>
              <a:gd name="connsiteY76" fmla="*/ 2890544 h 4348714"/>
              <a:gd name="connsiteX77" fmla="*/ 4472411 w 5457605"/>
              <a:gd name="connsiteY77" fmla="*/ 2879447 h 4348714"/>
              <a:gd name="connsiteX78" fmla="*/ 4128184 w 5457605"/>
              <a:gd name="connsiteY78" fmla="*/ 2787075 h 4348714"/>
              <a:gd name="connsiteX79" fmla="*/ 4153627 w 5457605"/>
              <a:gd name="connsiteY79" fmla="*/ 2794934 h 4348714"/>
              <a:gd name="connsiteX80" fmla="*/ 4185374 w 5457605"/>
              <a:gd name="connsiteY80" fmla="*/ 2824034 h 4348714"/>
              <a:gd name="connsiteX81" fmla="*/ 4119549 w 5457605"/>
              <a:gd name="connsiteY81" fmla="*/ 2835859 h 4348714"/>
              <a:gd name="connsiteX82" fmla="*/ 4078624 w 5457605"/>
              <a:gd name="connsiteY82" fmla="*/ 2801781 h 4348714"/>
              <a:gd name="connsiteX83" fmla="*/ 4056059 w 5457605"/>
              <a:gd name="connsiteY83" fmla="*/ 2777669 h 4348714"/>
              <a:gd name="connsiteX84" fmla="*/ 4060262 w 5457605"/>
              <a:gd name="connsiteY84" fmla="*/ 2791831 h 4348714"/>
              <a:gd name="connsiteX85" fmla="*/ 4041507 w 5457605"/>
              <a:gd name="connsiteY85" fmla="*/ 2793543 h 4348714"/>
              <a:gd name="connsiteX86" fmla="*/ 4027735 w 5457605"/>
              <a:gd name="connsiteY86" fmla="*/ 2786074 h 4348714"/>
              <a:gd name="connsiteX87" fmla="*/ 4423743 w 5457605"/>
              <a:gd name="connsiteY87" fmla="*/ 2121599 h 4348714"/>
              <a:gd name="connsiteX88" fmla="*/ 4427946 w 5457605"/>
              <a:gd name="connsiteY88" fmla="*/ 2135762 h 4348714"/>
              <a:gd name="connsiteX89" fmla="*/ 4342982 w 5457605"/>
              <a:gd name="connsiteY89" fmla="*/ 2160974 h 4348714"/>
              <a:gd name="connsiteX90" fmla="*/ 4338779 w 5457605"/>
              <a:gd name="connsiteY90" fmla="*/ 2146812 h 4348714"/>
              <a:gd name="connsiteX91" fmla="*/ 4610712 w 5457605"/>
              <a:gd name="connsiteY91" fmla="*/ 2050704 h 4348714"/>
              <a:gd name="connsiteX92" fmla="*/ 4619117 w 5457605"/>
              <a:gd name="connsiteY92" fmla="*/ 2079028 h 4348714"/>
              <a:gd name="connsiteX93" fmla="*/ 4553292 w 5457605"/>
              <a:gd name="connsiteY93" fmla="*/ 2090854 h 4348714"/>
              <a:gd name="connsiteX94" fmla="*/ 4497429 w 5457605"/>
              <a:gd name="connsiteY94" fmla="*/ 2084320 h 4348714"/>
              <a:gd name="connsiteX95" fmla="*/ 4861396 w 5457605"/>
              <a:gd name="connsiteY95" fmla="*/ 1960911 h 4348714"/>
              <a:gd name="connsiteX96" fmla="*/ 4865597 w 5457605"/>
              <a:gd name="connsiteY96" fmla="*/ 1975069 h 4348714"/>
              <a:gd name="connsiteX97" fmla="*/ 4879754 w 5457605"/>
              <a:gd name="connsiteY97" fmla="*/ 1970867 h 4348714"/>
              <a:gd name="connsiteX98" fmla="*/ 4881467 w 5457605"/>
              <a:gd name="connsiteY98" fmla="*/ 1989622 h 4348714"/>
              <a:gd name="connsiteX99" fmla="*/ 4874002 w 5457605"/>
              <a:gd name="connsiteY99" fmla="*/ 2003393 h 4348714"/>
              <a:gd name="connsiteX100" fmla="*/ 4878203 w 5457605"/>
              <a:gd name="connsiteY100" fmla="*/ 2017550 h 4348714"/>
              <a:gd name="connsiteX101" fmla="*/ 4739478 w 5457605"/>
              <a:gd name="connsiteY101" fmla="*/ 2043312 h 4348714"/>
              <a:gd name="connsiteX102" fmla="*/ 4743679 w 5457605"/>
              <a:gd name="connsiteY102" fmla="*/ 2057469 h 4348714"/>
              <a:gd name="connsiteX103" fmla="*/ 4729517 w 5457605"/>
              <a:gd name="connsiteY103" fmla="*/ 2061672 h 4348714"/>
              <a:gd name="connsiteX104" fmla="*/ 4725316 w 5457605"/>
              <a:gd name="connsiteY104" fmla="*/ 2047514 h 4348714"/>
              <a:gd name="connsiteX105" fmla="*/ 4654515 w 5457605"/>
              <a:gd name="connsiteY105" fmla="*/ 2068524 h 4348714"/>
              <a:gd name="connsiteX106" fmla="*/ 4631948 w 5457605"/>
              <a:gd name="connsiteY106" fmla="*/ 2044402 h 4348714"/>
              <a:gd name="connsiteX107" fmla="*/ 4674429 w 5457605"/>
              <a:gd name="connsiteY107" fmla="*/ 2031796 h 4348714"/>
              <a:gd name="connsiteX108" fmla="*/ 4670228 w 5457605"/>
              <a:gd name="connsiteY108" fmla="*/ 2017639 h 4348714"/>
              <a:gd name="connsiteX109" fmla="*/ 4741030 w 5457605"/>
              <a:gd name="connsiteY109" fmla="*/ 1996629 h 4348714"/>
              <a:gd name="connsiteX110" fmla="*/ 4745231 w 5457605"/>
              <a:gd name="connsiteY110" fmla="*/ 2010786 h 4348714"/>
              <a:gd name="connsiteX111" fmla="*/ 4759393 w 5457605"/>
              <a:gd name="connsiteY111" fmla="*/ 2006584 h 4348714"/>
              <a:gd name="connsiteX112" fmla="*/ 4755192 w 5457605"/>
              <a:gd name="connsiteY112" fmla="*/ 1992426 h 4348714"/>
              <a:gd name="connsiteX113" fmla="*/ 4766862 w 5457605"/>
              <a:gd name="connsiteY113" fmla="*/ 1992812 h 4348714"/>
              <a:gd name="connsiteX114" fmla="*/ 4778533 w 5457605"/>
              <a:gd name="connsiteY114" fmla="*/ 1993202 h 4348714"/>
              <a:gd name="connsiteX115" fmla="*/ 4787712 w 5457605"/>
              <a:gd name="connsiteY115" fmla="*/ 1998180 h 4348714"/>
              <a:gd name="connsiteX116" fmla="*/ 4821010 w 5457605"/>
              <a:gd name="connsiteY116" fmla="*/ 1980597 h 4348714"/>
              <a:gd name="connsiteX117" fmla="*/ 4861396 w 5457605"/>
              <a:gd name="connsiteY117" fmla="*/ 1960911 h 4348714"/>
              <a:gd name="connsiteX118" fmla="*/ 4271297 w 5457605"/>
              <a:gd name="connsiteY118" fmla="*/ 1815543 h 4348714"/>
              <a:gd name="connsiteX119" fmla="*/ 4274659 w 5457605"/>
              <a:gd name="connsiteY119" fmla="*/ 1826872 h 4348714"/>
              <a:gd name="connsiteX120" fmla="*/ 4267580 w 5457605"/>
              <a:gd name="connsiteY120" fmla="*/ 1828973 h 4348714"/>
              <a:gd name="connsiteX121" fmla="*/ 4265478 w 5457605"/>
              <a:gd name="connsiteY121" fmla="*/ 1821889 h 4348714"/>
              <a:gd name="connsiteX122" fmla="*/ 4298776 w 5457605"/>
              <a:gd name="connsiteY122" fmla="*/ 1804307 h 4348714"/>
              <a:gd name="connsiteX123" fmla="*/ 4298724 w 5457605"/>
              <a:gd name="connsiteY123" fmla="*/ 1804327 h 4348714"/>
              <a:gd name="connsiteX124" fmla="*/ 4298777 w 5457605"/>
              <a:gd name="connsiteY124" fmla="*/ 1804311 h 4348714"/>
              <a:gd name="connsiteX125" fmla="*/ 4298544 w 5457605"/>
              <a:gd name="connsiteY125" fmla="*/ 1804397 h 4348714"/>
              <a:gd name="connsiteX126" fmla="*/ 4271897 w 5457605"/>
              <a:gd name="connsiteY126" fmla="*/ 1814894 h 4348714"/>
              <a:gd name="connsiteX127" fmla="*/ 4271889 w 5457605"/>
              <a:gd name="connsiteY127" fmla="*/ 1814902 h 4348714"/>
              <a:gd name="connsiteX128" fmla="*/ 4271188 w 5457605"/>
              <a:gd name="connsiteY128" fmla="*/ 1815178 h 4348714"/>
              <a:gd name="connsiteX129" fmla="*/ 4270458 w 5457605"/>
              <a:gd name="connsiteY129" fmla="*/ 1812715 h 4348714"/>
              <a:gd name="connsiteX130" fmla="*/ 4298704 w 5457605"/>
              <a:gd name="connsiteY130" fmla="*/ 1804333 h 4348714"/>
              <a:gd name="connsiteX131" fmla="*/ 4290367 w 5457605"/>
              <a:gd name="connsiteY131" fmla="*/ 1775988 h 4348714"/>
              <a:gd name="connsiteX132" fmla="*/ 4298771 w 5457605"/>
              <a:gd name="connsiteY132" fmla="*/ 1804308 h 4348714"/>
              <a:gd name="connsiteX133" fmla="*/ 4270451 w 5457605"/>
              <a:gd name="connsiteY133" fmla="*/ 1812712 h 4348714"/>
              <a:gd name="connsiteX134" fmla="*/ 4271182 w 5457605"/>
              <a:gd name="connsiteY134" fmla="*/ 1815175 h 4348714"/>
              <a:gd name="connsiteX135" fmla="*/ 4140130 w 5457605"/>
              <a:gd name="connsiteY135" fmla="*/ 1866792 h 4348714"/>
              <a:gd name="connsiteX136" fmla="*/ 4144331 w 5457605"/>
              <a:gd name="connsiteY136" fmla="*/ 1880950 h 4348714"/>
              <a:gd name="connsiteX137" fmla="*/ 4063570 w 5457605"/>
              <a:gd name="connsiteY137" fmla="*/ 1920324 h 4348714"/>
              <a:gd name="connsiteX138" fmla="*/ 4069873 w 5457605"/>
              <a:gd name="connsiteY138" fmla="*/ 1941565 h 4348714"/>
              <a:gd name="connsiteX139" fmla="*/ 4041554 w 5457605"/>
              <a:gd name="connsiteY139" fmla="*/ 1949968 h 4348714"/>
              <a:gd name="connsiteX140" fmla="*/ 4035251 w 5457605"/>
              <a:gd name="connsiteY140" fmla="*/ 1928728 h 4348714"/>
              <a:gd name="connsiteX141" fmla="*/ 3999847 w 5457605"/>
              <a:gd name="connsiteY141" fmla="*/ 1939233 h 4348714"/>
              <a:gd name="connsiteX142" fmla="*/ 3995645 w 5457605"/>
              <a:gd name="connsiteY142" fmla="*/ 1925071 h 4348714"/>
              <a:gd name="connsiteX143" fmla="*/ 3981488 w 5457605"/>
              <a:gd name="connsiteY143" fmla="*/ 1929272 h 4348714"/>
              <a:gd name="connsiteX144" fmla="*/ 3977287 w 5457605"/>
              <a:gd name="connsiteY144" fmla="*/ 1915115 h 4348714"/>
              <a:gd name="connsiteX145" fmla="*/ 4043886 w 5457605"/>
              <a:gd name="connsiteY145" fmla="*/ 1879943 h 4348714"/>
              <a:gd name="connsiteX146" fmla="*/ 4103406 w 5457605"/>
              <a:gd name="connsiteY146" fmla="*/ 1846872 h 4348714"/>
              <a:gd name="connsiteX147" fmla="*/ 4195448 w 5457605"/>
              <a:gd name="connsiteY147" fmla="*/ 1819559 h 4348714"/>
              <a:gd name="connsiteX148" fmla="*/ 4201206 w 5457605"/>
              <a:gd name="connsiteY148" fmla="*/ 1787037 h 4348714"/>
              <a:gd name="connsiteX149" fmla="*/ 4215364 w 5457605"/>
              <a:gd name="connsiteY149" fmla="*/ 1782836 h 4348714"/>
              <a:gd name="connsiteX150" fmla="*/ 4219566 w 5457605"/>
              <a:gd name="connsiteY150" fmla="*/ 1796998 h 4348714"/>
              <a:gd name="connsiteX151" fmla="*/ 5424534 w 5457605"/>
              <a:gd name="connsiteY151" fmla="*/ 1470253 h 4348714"/>
              <a:gd name="connsiteX152" fmla="*/ 5442508 w 5457605"/>
              <a:gd name="connsiteY152" fmla="*/ 1491884 h 4348714"/>
              <a:gd name="connsiteX153" fmla="*/ 5457605 w 5457605"/>
              <a:gd name="connsiteY153" fmla="*/ 1529773 h 4348714"/>
              <a:gd name="connsiteX154" fmla="*/ 5383923 w 5457605"/>
              <a:gd name="connsiteY154" fmla="*/ 1567047 h 4348714"/>
              <a:gd name="connsiteX155" fmla="*/ 5353227 w 5457605"/>
              <a:gd name="connsiteY155" fmla="*/ 1541489 h 4348714"/>
              <a:gd name="connsiteX156" fmla="*/ 5332491 w 5457605"/>
              <a:gd name="connsiteY156" fmla="*/ 1497566 h 4348714"/>
              <a:gd name="connsiteX157" fmla="*/ 4828391 w 5457605"/>
              <a:gd name="connsiteY157" fmla="*/ 1408339 h 4348714"/>
              <a:gd name="connsiteX158" fmla="*/ 4832593 w 5457605"/>
              <a:gd name="connsiteY158" fmla="*/ 1422501 h 4348714"/>
              <a:gd name="connsiteX159" fmla="*/ 4813843 w 5457605"/>
              <a:gd name="connsiteY159" fmla="*/ 1424211 h 4348714"/>
              <a:gd name="connsiteX160" fmla="*/ 4800071 w 5457605"/>
              <a:gd name="connsiteY160" fmla="*/ 1416742 h 4348714"/>
              <a:gd name="connsiteX161" fmla="*/ 3420165 w 5457605"/>
              <a:gd name="connsiteY161" fmla="*/ 1102062 h 4348714"/>
              <a:gd name="connsiteX162" fmla="*/ 3417288 w 5457605"/>
              <a:gd name="connsiteY162" fmla="*/ 1118325 h 4348714"/>
              <a:gd name="connsiteX163" fmla="*/ 3409819 w 5457605"/>
              <a:gd name="connsiteY163" fmla="*/ 1132097 h 4348714"/>
              <a:gd name="connsiteX164" fmla="*/ 3407334 w 5457605"/>
              <a:gd name="connsiteY164" fmla="*/ 1136688 h 4348714"/>
              <a:gd name="connsiteX165" fmla="*/ 3393172 w 5457605"/>
              <a:gd name="connsiteY165" fmla="*/ 1140890 h 4348714"/>
              <a:gd name="connsiteX166" fmla="*/ 3398929 w 5457605"/>
              <a:gd name="connsiteY166" fmla="*/ 1108363 h 4348714"/>
              <a:gd name="connsiteX167" fmla="*/ 3207444 w 5457605"/>
              <a:gd name="connsiteY167" fmla="*/ 1034230 h 4348714"/>
              <a:gd name="connsiteX168" fmla="*/ 3192121 w 5457605"/>
              <a:gd name="connsiteY168" fmla="*/ 1073444 h 4348714"/>
              <a:gd name="connsiteX169" fmla="*/ 3158428 w 5457605"/>
              <a:gd name="connsiteY169" fmla="*/ 1102699 h 4348714"/>
              <a:gd name="connsiteX170" fmla="*/ 3172316 w 5457605"/>
              <a:gd name="connsiteY170" fmla="*/ 1071619 h 4348714"/>
              <a:gd name="connsiteX171" fmla="*/ 3186203 w 5457605"/>
              <a:gd name="connsiteY171" fmla="*/ 1040533 h 4348714"/>
              <a:gd name="connsiteX172" fmla="*/ 2491940 w 5457605"/>
              <a:gd name="connsiteY172" fmla="*/ 907583 h 4348714"/>
              <a:gd name="connsiteX173" fmla="*/ 2498628 w 5457605"/>
              <a:gd name="connsiteY173" fmla="*/ 917154 h 4348714"/>
              <a:gd name="connsiteX174" fmla="*/ 2505322 w 5457605"/>
              <a:gd name="connsiteY174" fmla="*/ 926723 h 4348714"/>
              <a:gd name="connsiteX175" fmla="*/ 2498512 w 5457605"/>
              <a:gd name="connsiteY175" fmla="*/ 955703 h 4348714"/>
              <a:gd name="connsiteX176" fmla="*/ 2482525 w 5457605"/>
              <a:gd name="connsiteY176" fmla="*/ 979711 h 4348714"/>
              <a:gd name="connsiteX177" fmla="*/ 2485175 w 5457605"/>
              <a:gd name="connsiteY177" fmla="*/ 1040551 h 4348714"/>
              <a:gd name="connsiteX178" fmla="*/ 2471012 w 5457605"/>
              <a:gd name="connsiteY178" fmla="*/ 1044753 h 4348714"/>
              <a:gd name="connsiteX179" fmla="*/ 2458406 w 5457605"/>
              <a:gd name="connsiteY179" fmla="*/ 1002271 h 4348714"/>
              <a:gd name="connsiteX180" fmla="*/ 2472568 w 5457605"/>
              <a:gd name="connsiteY180" fmla="*/ 998069 h 4348714"/>
              <a:gd name="connsiteX181" fmla="*/ 2459962 w 5457605"/>
              <a:gd name="connsiteY181" fmla="*/ 955587 h 4348714"/>
              <a:gd name="connsiteX182" fmla="*/ 2474120 w 5457605"/>
              <a:gd name="connsiteY182" fmla="*/ 951386 h 4348714"/>
              <a:gd name="connsiteX183" fmla="*/ 2477778 w 5457605"/>
              <a:gd name="connsiteY183" fmla="*/ 911785 h 4348714"/>
              <a:gd name="connsiteX184" fmla="*/ 3277154 w 5457605"/>
              <a:gd name="connsiteY184" fmla="*/ 905685 h 4348714"/>
              <a:gd name="connsiteX185" fmla="*/ 3276378 w 5457605"/>
              <a:gd name="connsiteY185" fmla="*/ 929026 h 4348714"/>
              <a:gd name="connsiteX186" fmla="*/ 3275598 w 5457605"/>
              <a:gd name="connsiteY186" fmla="*/ 952369 h 4348714"/>
              <a:gd name="connsiteX187" fmla="*/ 3247278 w 5457605"/>
              <a:gd name="connsiteY187" fmla="*/ 960772 h 4348714"/>
              <a:gd name="connsiteX188" fmla="*/ 3243077 w 5457605"/>
              <a:gd name="connsiteY188" fmla="*/ 946615 h 4348714"/>
              <a:gd name="connsiteX189" fmla="*/ 3250546 w 5457605"/>
              <a:gd name="connsiteY189" fmla="*/ 932843 h 4348714"/>
              <a:gd name="connsiteX190" fmla="*/ 3248829 w 5457605"/>
              <a:gd name="connsiteY190" fmla="*/ 914090 h 4348714"/>
              <a:gd name="connsiteX191" fmla="*/ 3538894 w 5457605"/>
              <a:gd name="connsiteY191" fmla="*/ 905062 h 4348714"/>
              <a:gd name="connsiteX192" fmla="*/ 3553716 w 5457605"/>
              <a:gd name="connsiteY192" fmla="*/ 916067 h 4348714"/>
              <a:gd name="connsiteX193" fmla="*/ 3561460 w 5457605"/>
              <a:gd name="connsiteY193" fmla="*/ 929179 h 4348714"/>
              <a:gd name="connsiteX194" fmla="*/ 3540219 w 5457605"/>
              <a:gd name="connsiteY194" fmla="*/ 935482 h 4348714"/>
              <a:gd name="connsiteX195" fmla="*/ 3536017 w 5457605"/>
              <a:gd name="connsiteY195" fmla="*/ 921320 h 4348714"/>
              <a:gd name="connsiteX196" fmla="*/ 3598651 w 5457605"/>
              <a:gd name="connsiteY196" fmla="*/ 794885 h 4348714"/>
              <a:gd name="connsiteX197" fmla="*/ 3612422 w 5457605"/>
              <a:gd name="connsiteY197" fmla="*/ 802354 h 4348714"/>
              <a:gd name="connsiteX198" fmla="*/ 3621216 w 5457605"/>
              <a:gd name="connsiteY198" fmla="*/ 819002 h 4348714"/>
              <a:gd name="connsiteX199" fmla="*/ 3607054 w 5457605"/>
              <a:gd name="connsiteY199" fmla="*/ 823204 h 4348714"/>
              <a:gd name="connsiteX200" fmla="*/ 600939 w 5457605"/>
              <a:gd name="connsiteY200" fmla="*/ 713757 h 4348714"/>
              <a:gd name="connsiteX201" fmla="*/ 661009 w 5457605"/>
              <a:gd name="connsiteY201" fmla="*/ 734448 h 4348714"/>
              <a:gd name="connsiteX202" fmla="*/ 721850 w 5457605"/>
              <a:gd name="connsiteY202" fmla="*/ 731803 h 4348714"/>
              <a:gd name="connsiteX203" fmla="*/ 726053 w 5457605"/>
              <a:gd name="connsiteY203" fmla="*/ 745965 h 4348714"/>
              <a:gd name="connsiteX204" fmla="*/ 758578 w 5457605"/>
              <a:gd name="connsiteY204" fmla="*/ 751717 h 4348714"/>
              <a:gd name="connsiteX205" fmla="*/ 766983 w 5457605"/>
              <a:gd name="connsiteY205" fmla="*/ 780041 h 4348714"/>
              <a:gd name="connsiteX206" fmla="*/ 855643 w 5457605"/>
              <a:gd name="connsiteY206" fmla="*/ 819213 h 4348714"/>
              <a:gd name="connsiteX207" fmla="*/ 900264 w 5457605"/>
              <a:gd name="connsiteY207" fmla="*/ 917674 h 4348714"/>
              <a:gd name="connsiteX208" fmla="*/ 886107 w 5457605"/>
              <a:gd name="connsiteY208" fmla="*/ 921875 h 4348714"/>
              <a:gd name="connsiteX209" fmla="*/ 890309 w 5457605"/>
              <a:gd name="connsiteY209" fmla="*/ 936037 h 4348714"/>
              <a:gd name="connsiteX210" fmla="*/ 920224 w 5457605"/>
              <a:gd name="connsiteY210" fmla="*/ 984938 h 4348714"/>
              <a:gd name="connsiteX211" fmla="*/ 940183 w 5457605"/>
              <a:gd name="connsiteY211" fmla="*/ 1052198 h 4348714"/>
              <a:gd name="connsiteX212" fmla="*/ 911863 w 5457605"/>
              <a:gd name="connsiteY212" fmla="*/ 1060602 h 4348714"/>
              <a:gd name="connsiteX213" fmla="*/ 937075 w 5457605"/>
              <a:gd name="connsiteY213" fmla="*/ 1145565 h 4348714"/>
              <a:gd name="connsiteX214" fmla="*/ 923579 w 5457605"/>
              <a:gd name="connsiteY214" fmla="*/ 1164979 h 4348714"/>
              <a:gd name="connsiteX215" fmla="*/ 917160 w 5457605"/>
              <a:gd name="connsiteY215" fmla="*/ 1182288 h 4348714"/>
              <a:gd name="connsiteX216" fmla="*/ 890942 w 5457605"/>
              <a:gd name="connsiteY216" fmla="*/ 1197775 h 4348714"/>
              <a:gd name="connsiteX217" fmla="*/ 873512 w 5457605"/>
              <a:gd name="connsiteY217" fmla="*/ 1229907 h 4348714"/>
              <a:gd name="connsiteX218" fmla="*/ 839826 w 5457605"/>
              <a:gd name="connsiteY218" fmla="*/ 1259166 h 4348714"/>
              <a:gd name="connsiteX219" fmla="*/ 848229 w 5457605"/>
              <a:gd name="connsiteY219" fmla="*/ 1287486 h 4348714"/>
              <a:gd name="connsiteX220" fmla="*/ 748328 w 5457605"/>
              <a:gd name="connsiteY220" fmla="*/ 1340242 h 4348714"/>
              <a:gd name="connsiteX221" fmla="*/ 655505 w 5457605"/>
              <a:gd name="connsiteY221" fmla="*/ 1390897 h 4348714"/>
              <a:gd name="connsiteX222" fmla="*/ 651303 w 5457605"/>
              <a:gd name="connsiteY222" fmla="*/ 1376735 h 4348714"/>
              <a:gd name="connsiteX223" fmla="*/ 608821 w 5457605"/>
              <a:gd name="connsiteY223" fmla="*/ 1389341 h 4348714"/>
              <a:gd name="connsiteX224" fmla="*/ 430722 w 5457605"/>
              <a:gd name="connsiteY224" fmla="*/ 1334342 h 4348714"/>
              <a:gd name="connsiteX225" fmla="*/ 300861 w 5457605"/>
              <a:gd name="connsiteY225" fmla="*/ 1234209 h 4348714"/>
              <a:gd name="connsiteX226" fmla="*/ 298876 w 5457605"/>
              <a:gd name="connsiteY226" fmla="*/ 1188576 h 4348714"/>
              <a:gd name="connsiteX227" fmla="*/ 301092 w 5457605"/>
              <a:gd name="connsiteY227" fmla="*/ 1157105 h 4348714"/>
              <a:gd name="connsiteX228" fmla="*/ 286935 w 5457605"/>
              <a:gd name="connsiteY228" fmla="*/ 1161306 h 4348714"/>
              <a:gd name="connsiteX229" fmla="*/ 274329 w 5457605"/>
              <a:gd name="connsiteY229" fmla="*/ 1118824 h 4348714"/>
              <a:gd name="connsiteX230" fmla="*/ 264094 w 5457605"/>
              <a:gd name="connsiteY230" fmla="*/ 1110306 h 4348714"/>
              <a:gd name="connsiteX231" fmla="*/ 240477 w 5457605"/>
              <a:gd name="connsiteY231" fmla="*/ 1082647 h 4348714"/>
              <a:gd name="connsiteX232" fmla="*/ 264325 w 5457605"/>
              <a:gd name="connsiteY232" fmla="*/ 1033201 h 4348714"/>
              <a:gd name="connsiteX233" fmla="*/ 281088 w 5457605"/>
              <a:gd name="connsiteY233" fmla="*/ 985853 h 4348714"/>
              <a:gd name="connsiteX234" fmla="*/ 264281 w 5457605"/>
              <a:gd name="connsiteY234" fmla="*/ 929214 h 4348714"/>
              <a:gd name="connsiteX235" fmla="*/ 278443 w 5457605"/>
              <a:gd name="connsiteY235" fmla="*/ 925011 h 4348714"/>
              <a:gd name="connsiteX236" fmla="*/ 274241 w 5457605"/>
              <a:gd name="connsiteY236" fmla="*/ 910849 h 4348714"/>
              <a:gd name="connsiteX237" fmla="*/ 288403 w 5457605"/>
              <a:gd name="connsiteY237" fmla="*/ 906647 h 4348714"/>
              <a:gd name="connsiteX238" fmla="*/ 284200 w 5457605"/>
              <a:gd name="connsiteY238" fmla="*/ 892485 h 4348714"/>
              <a:gd name="connsiteX239" fmla="*/ 312520 w 5457605"/>
              <a:gd name="connsiteY239" fmla="*/ 884081 h 4348714"/>
              <a:gd name="connsiteX240" fmla="*/ 308319 w 5457605"/>
              <a:gd name="connsiteY240" fmla="*/ 869924 h 4348714"/>
              <a:gd name="connsiteX241" fmla="*/ 336638 w 5457605"/>
              <a:gd name="connsiteY241" fmla="*/ 861520 h 4348714"/>
              <a:gd name="connsiteX242" fmla="*/ 352357 w 5457605"/>
              <a:gd name="connsiteY242" fmla="*/ 810633 h 4348714"/>
              <a:gd name="connsiteX243" fmla="*/ 387755 w 5457605"/>
              <a:gd name="connsiteY243" fmla="*/ 800129 h 4348714"/>
              <a:gd name="connsiteX244" fmla="*/ 405574 w 5457605"/>
              <a:gd name="connsiteY244" fmla="*/ 756321 h 4348714"/>
              <a:gd name="connsiteX245" fmla="*/ 504694 w 5457605"/>
              <a:gd name="connsiteY245" fmla="*/ 726908 h 4348714"/>
              <a:gd name="connsiteX246" fmla="*/ 508897 w 5457605"/>
              <a:gd name="connsiteY246" fmla="*/ 741070 h 4348714"/>
              <a:gd name="connsiteX247" fmla="*/ 2540637 w 5457605"/>
              <a:gd name="connsiteY247" fmla="*/ 708243 h 4348714"/>
              <a:gd name="connsiteX248" fmla="*/ 2556124 w 5457605"/>
              <a:gd name="connsiteY248" fmla="*/ 734460 h 4348714"/>
              <a:gd name="connsiteX249" fmla="*/ 2555618 w 5457605"/>
              <a:gd name="connsiteY249" fmla="*/ 784686 h 4348714"/>
              <a:gd name="connsiteX250" fmla="*/ 2550135 w 5457605"/>
              <a:gd name="connsiteY250" fmla="*/ 844091 h 4348714"/>
              <a:gd name="connsiteX251" fmla="*/ 2536363 w 5457605"/>
              <a:gd name="connsiteY251" fmla="*/ 836623 h 4348714"/>
              <a:gd name="connsiteX252" fmla="*/ 2527568 w 5457605"/>
              <a:gd name="connsiteY252" fmla="*/ 819970 h 4348714"/>
              <a:gd name="connsiteX253" fmla="*/ 2513411 w 5457605"/>
              <a:gd name="connsiteY253" fmla="*/ 824171 h 4348714"/>
              <a:gd name="connsiteX254" fmla="*/ 2528075 w 5457605"/>
              <a:gd name="connsiteY254" fmla="*/ 769749 h 4348714"/>
              <a:gd name="connsiteX255" fmla="*/ 2540637 w 5457605"/>
              <a:gd name="connsiteY255" fmla="*/ 708243 h 4348714"/>
              <a:gd name="connsiteX256" fmla="*/ 2336318 w 5457605"/>
              <a:gd name="connsiteY256" fmla="*/ 668726 h 4348714"/>
              <a:gd name="connsiteX257" fmla="*/ 2349198 w 5457605"/>
              <a:gd name="connsiteY257" fmla="*/ 738086 h 4348714"/>
              <a:gd name="connsiteX258" fmla="*/ 2343715 w 5457605"/>
              <a:gd name="connsiteY258" fmla="*/ 797491 h 4348714"/>
              <a:gd name="connsiteX259" fmla="*/ 2329553 w 5457605"/>
              <a:gd name="connsiteY259" fmla="*/ 801693 h 4348714"/>
              <a:gd name="connsiteX260" fmla="*/ 2346361 w 5457605"/>
              <a:gd name="connsiteY260" fmla="*/ 858337 h 4348714"/>
              <a:gd name="connsiteX261" fmla="*/ 2332199 w 5457605"/>
              <a:gd name="connsiteY261" fmla="*/ 862540 h 4348714"/>
              <a:gd name="connsiteX262" fmla="*/ 2427206 w 5457605"/>
              <a:gd name="connsiteY262" fmla="*/ 1026939 h 4348714"/>
              <a:gd name="connsiteX263" fmla="*/ 2441368 w 5457605"/>
              <a:gd name="connsiteY263" fmla="*/ 1022737 h 4348714"/>
              <a:gd name="connsiteX264" fmla="*/ 2453974 w 5457605"/>
              <a:gd name="connsiteY264" fmla="*/ 1065218 h 4348714"/>
              <a:gd name="connsiteX265" fmla="*/ 2471012 w 5457605"/>
              <a:gd name="connsiteY265" fmla="*/ 1044753 h 4348714"/>
              <a:gd name="connsiteX266" fmla="*/ 2483619 w 5457605"/>
              <a:gd name="connsiteY266" fmla="*/ 1087235 h 4348714"/>
              <a:gd name="connsiteX267" fmla="*/ 2532403 w 5457605"/>
              <a:gd name="connsiteY267" fmla="*/ 1095870 h 4348714"/>
              <a:gd name="connsiteX268" fmla="*/ 2554969 w 5457605"/>
              <a:gd name="connsiteY268" fmla="*/ 1119987 h 4348714"/>
              <a:gd name="connsiteX269" fmla="*/ 2662495 w 5457605"/>
              <a:gd name="connsiteY269" fmla="*/ 1118898 h 4348714"/>
              <a:gd name="connsiteX270" fmla="*/ 2671013 w 5457605"/>
              <a:gd name="connsiteY270" fmla="*/ 1108663 h 4348714"/>
              <a:gd name="connsiteX271" fmla="*/ 2679533 w 5457605"/>
              <a:gd name="connsiteY271" fmla="*/ 1098433 h 4348714"/>
              <a:gd name="connsiteX272" fmla="*/ 2688717 w 5457605"/>
              <a:gd name="connsiteY272" fmla="*/ 1103409 h 4348714"/>
              <a:gd name="connsiteX273" fmla="*/ 2712060 w 5457605"/>
              <a:gd name="connsiteY273" fmla="*/ 1104190 h 4348714"/>
              <a:gd name="connsiteX274" fmla="*/ 2782861 w 5457605"/>
              <a:gd name="connsiteY274" fmla="*/ 1083180 h 4348714"/>
              <a:gd name="connsiteX275" fmla="*/ 2787063 w 5457605"/>
              <a:gd name="connsiteY275" fmla="*/ 1097337 h 4348714"/>
              <a:gd name="connsiteX276" fmla="*/ 2815382 w 5457605"/>
              <a:gd name="connsiteY276" fmla="*/ 1088934 h 4348714"/>
              <a:gd name="connsiteX277" fmla="*/ 2920581 w 5457605"/>
              <a:gd name="connsiteY277" fmla="*/ 1157869 h 4348714"/>
              <a:gd name="connsiteX278" fmla="*/ 2948901 w 5457605"/>
              <a:gd name="connsiteY278" fmla="*/ 1149466 h 4348714"/>
              <a:gd name="connsiteX279" fmla="*/ 2969366 w 5457605"/>
              <a:gd name="connsiteY279" fmla="*/ 1166504 h 4348714"/>
              <a:gd name="connsiteX280" fmla="*/ 2989825 w 5457605"/>
              <a:gd name="connsiteY280" fmla="*/ 1183539 h 4348714"/>
              <a:gd name="connsiteX281" fmla="*/ 3032307 w 5457605"/>
              <a:gd name="connsiteY281" fmla="*/ 1170933 h 4348714"/>
              <a:gd name="connsiteX282" fmla="*/ 3085569 w 5457605"/>
              <a:gd name="connsiteY282" fmla="*/ 1220613 h 4348714"/>
              <a:gd name="connsiteX283" fmla="*/ 3135949 w 5457605"/>
              <a:gd name="connsiteY283" fmla="*/ 1286552 h 4348714"/>
              <a:gd name="connsiteX284" fmla="*/ 3223789 w 5457605"/>
              <a:gd name="connsiteY284" fmla="*/ 1245078 h 4348714"/>
              <a:gd name="connsiteX285" fmla="*/ 3320814 w 5457605"/>
              <a:gd name="connsiteY285" fmla="*/ 1208584 h 4348714"/>
              <a:gd name="connsiteX286" fmla="*/ 3338787 w 5457605"/>
              <a:gd name="connsiteY286" fmla="*/ 1230211 h 4348714"/>
              <a:gd name="connsiteX287" fmla="*/ 3353880 w 5457605"/>
              <a:gd name="connsiteY287" fmla="*/ 1268106 h 4348714"/>
              <a:gd name="connsiteX288" fmla="*/ 3297555 w 5457605"/>
              <a:gd name="connsiteY288" fmla="*/ 1415780 h 4348714"/>
              <a:gd name="connsiteX289" fmla="*/ 3384933 w 5457605"/>
              <a:gd name="connsiteY289" fmla="*/ 1528519 h 4348714"/>
              <a:gd name="connsiteX290" fmla="*/ 3490752 w 5457605"/>
              <a:gd name="connsiteY290" fmla="*/ 1508673 h 4348714"/>
              <a:gd name="connsiteX291" fmla="*/ 3586607 w 5457605"/>
              <a:gd name="connsiteY291" fmla="*/ 1507194 h 4348714"/>
              <a:gd name="connsiteX292" fmla="*/ 3603414 w 5457605"/>
              <a:gd name="connsiteY292" fmla="*/ 1563833 h 4348714"/>
              <a:gd name="connsiteX293" fmla="*/ 3532381 w 5457605"/>
              <a:gd name="connsiteY293" fmla="*/ 1661947 h 4348714"/>
              <a:gd name="connsiteX294" fmla="*/ 3524527 w 5457605"/>
              <a:gd name="connsiteY294" fmla="*/ 1687389 h 4348714"/>
              <a:gd name="connsiteX295" fmla="*/ 3516668 w 5457605"/>
              <a:gd name="connsiteY295" fmla="*/ 1712833 h 4348714"/>
              <a:gd name="connsiteX296" fmla="*/ 3550125 w 5457605"/>
              <a:gd name="connsiteY296" fmla="*/ 1760683 h 4348714"/>
              <a:gd name="connsiteX297" fmla="*/ 3590665 w 5457605"/>
              <a:gd name="connsiteY297" fmla="*/ 1806431 h 4348714"/>
              <a:gd name="connsiteX298" fmla="*/ 3618984 w 5457605"/>
              <a:gd name="connsiteY298" fmla="*/ 1798027 h 4348714"/>
              <a:gd name="connsiteX299" fmla="*/ 3683802 w 5457605"/>
              <a:gd name="connsiteY299" fmla="*/ 1886648 h 4348714"/>
              <a:gd name="connsiteX300" fmla="*/ 3773513 w 5457605"/>
              <a:gd name="connsiteY300" fmla="*/ 1929360 h 4348714"/>
              <a:gd name="connsiteX301" fmla="*/ 3855598 w 5457605"/>
              <a:gd name="connsiteY301" fmla="*/ 1920406 h 4348714"/>
              <a:gd name="connsiteX302" fmla="*/ 3896524 w 5457605"/>
              <a:gd name="connsiteY302" fmla="*/ 1954484 h 4348714"/>
              <a:gd name="connsiteX303" fmla="*/ 3981488 w 5457605"/>
              <a:gd name="connsiteY303" fmla="*/ 1929272 h 4348714"/>
              <a:gd name="connsiteX304" fmla="*/ 3985690 w 5457605"/>
              <a:gd name="connsiteY304" fmla="*/ 1943434 h 4348714"/>
              <a:gd name="connsiteX305" fmla="*/ 3900727 w 5457605"/>
              <a:gd name="connsiteY305" fmla="*/ 1968646 h 4348714"/>
              <a:gd name="connsiteX306" fmla="*/ 3890651 w 5457605"/>
              <a:gd name="connsiteY306" fmla="*/ 2025561 h 4348714"/>
              <a:gd name="connsiteX307" fmla="*/ 3848059 w 5457605"/>
              <a:gd name="connsiteY307" fmla="*/ 2076720 h 4348714"/>
              <a:gd name="connsiteX308" fmla="*/ 3812810 w 5457605"/>
              <a:gd name="connsiteY308" fmla="*/ 2152660 h 4348714"/>
              <a:gd name="connsiteX309" fmla="*/ 3813515 w 5457605"/>
              <a:gd name="connsiteY309" fmla="*/ 2271861 h 4348714"/>
              <a:gd name="connsiteX310" fmla="*/ 3905836 w 5457605"/>
              <a:gd name="connsiteY310" fmla="*/ 2271425 h 4348714"/>
              <a:gd name="connsiteX311" fmla="*/ 4013086 w 5457605"/>
              <a:gd name="connsiteY311" fmla="*/ 2243453 h 4348714"/>
              <a:gd name="connsiteX312" fmla="*/ 4017289 w 5457605"/>
              <a:gd name="connsiteY312" fmla="*/ 2257615 h 4348714"/>
              <a:gd name="connsiteX313" fmla="*/ 4031451 w 5457605"/>
              <a:gd name="connsiteY313" fmla="*/ 2253413 h 4348714"/>
              <a:gd name="connsiteX314" fmla="*/ 4035652 w 5457605"/>
              <a:gd name="connsiteY314" fmla="*/ 2267570 h 4348714"/>
              <a:gd name="connsiteX315" fmla="*/ 4021490 w 5457605"/>
              <a:gd name="connsiteY315" fmla="*/ 2271773 h 4348714"/>
              <a:gd name="connsiteX316" fmla="*/ 4016513 w 5457605"/>
              <a:gd name="connsiteY316" fmla="*/ 2280957 h 4348714"/>
              <a:gd name="connsiteX317" fmla="*/ 4004452 w 5457605"/>
              <a:gd name="connsiteY317" fmla="*/ 2292238 h 4348714"/>
              <a:gd name="connsiteX318" fmla="*/ 3997373 w 5457605"/>
              <a:gd name="connsiteY318" fmla="*/ 2294338 h 4348714"/>
              <a:gd name="connsiteX319" fmla="*/ 3993171 w 5457605"/>
              <a:gd name="connsiteY319" fmla="*/ 2280176 h 4348714"/>
              <a:gd name="connsiteX320" fmla="*/ 3939409 w 5457605"/>
              <a:gd name="connsiteY320" fmla="*/ 2280725 h 4348714"/>
              <a:gd name="connsiteX321" fmla="*/ 3966722 w 5457605"/>
              <a:gd name="connsiteY321" fmla="*/ 2372768 h 4348714"/>
              <a:gd name="connsiteX322" fmla="*/ 3942605 w 5457605"/>
              <a:gd name="connsiteY322" fmla="*/ 2395333 h 4348714"/>
              <a:gd name="connsiteX323" fmla="*/ 3946806 w 5457605"/>
              <a:gd name="connsiteY323" fmla="*/ 2409491 h 4348714"/>
              <a:gd name="connsiteX324" fmla="*/ 3890162 w 5457605"/>
              <a:gd name="connsiteY324" fmla="*/ 2426299 h 4348714"/>
              <a:gd name="connsiteX325" fmla="*/ 3894364 w 5457605"/>
              <a:gd name="connsiteY325" fmla="*/ 2440462 h 4348714"/>
              <a:gd name="connsiteX326" fmla="*/ 3844684 w 5457605"/>
              <a:gd name="connsiteY326" fmla="*/ 2493724 h 4348714"/>
              <a:gd name="connsiteX327" fmla="*/ 3856398 w 5457605"/>
              <a:gd name="connsiteY327" fmla="*/ 2598097 h 4348714"/>
              <a:gd name="connsiteX328" fmla="*/ 3871880 w 5457605"/>
              <a:gd name="connsiteY328" fmla="*/ 2624316 h 4348714"/>
              <a:gd name="connsiteX329" fmla="*/ 3886043 w 5457605"/>
              <a:gd name="connsiteY329" fmla="*/ 2620114 h 4348714"/>
              <a:gd name="connsiteX330" fmla="*/ 3917014 w 5457605"/>
              <a:gd name="connsiteY330" fmla="*/ 2672555 h 4348714"/>
              <a:gd name="connsiteX331" fmla="*/ 3931171 w 5457605"/>
              <a:gd name="connsiteY331" fmla="*/ 2668354 h 4348714"/>
              <a:gd name="connsiteX332" fmla="*/ 3939574 w 5457605"/>
              <a:gd name="connsiteY332" fmla="*/ 2696674 h 4348714"/>
              <a:gd name="connsiteX333" fmla="*/ 3954788 w 5457605"/>
              <a:gd name="connsiteY333" fmla="*/ 2696013 h 4348714"/>
              <a:gd name="connsiteX334" fmla="*/ 3970001 w 5457605"/>
              <a:gd name="connsiteY334" fmla="*/ 2695352 h 4348714"/>
              <a:gd name="connsiteX335" fmla="*/ 3995211 w 5457605"/>
              <a:gd name="connsiteY335" fmla="*/ 2780311 h 4348714"/>
              <a:gd name="connsiteX336" fmla="*/ 3981049 w 5457605"/>
              <a:gd name="connsiteY336" fmla="*/ 2784513 h 4348714"/>
              <a:gd name="connsiteX337" fmla="*/ 3950629 w 5457605"/>
              <a:gd name="connsiteY337" fmla="*/ 2785838 h 4348714"/>
              <a:gd name="connsiteX338" fmla="*/ 3913790 w 5457605"/>
              <a:gd name="connsiteY338" fmla="*/ 2804472 h 4348714"/>
              <a:gd name="connsiteX339" fmla="*/ 3879047 w 5457605"/>
              <a:gd name="connsiteY339" fmla="*/ 2830191 h 4348714"/>
              <a:gd name="connsiteX340" fmla="*/ 3887451 w 5457605"/>
              <a:gd name="connsiteY340" fmla="*/ 2858510 h 4348714"/>
              <a:gd name="connsiteX341" fmla="*/ 3941214 w 5457605"/>
              <a:gd name="connsiteY341" fmla="*/ 2857966 h 4348714"/>
              <a:gd name="connsiteX342" fmla="*/ 3945416 w 5457605"/>
              <a:gd name="connsiteY342" fmla="*/ 2872128 h 4348714"/>
              <a:gd name="connsiteX343" fmla="*/ 3910018 w 5457605"/>
              <a:gd name="connsiteY343" fmla="*/ 2882632 h 4348714"/>
              <a:gd name="connsiteX344" fmla="*/ 3905816 w 5457605"/>
              <a:gd name="connsiteY344" fmla="*/ 2868470 h 4348714"/>
              <a:gd name="connsiteX345" fmla="*/ 3863334 w 5457605"/>
              <a:gd name="connsiteY345" fmla="*/ 2881076 h 4348714"/>
              <a:gd name="connsiteX346" fmla="*/ 3924335 w 5457605"/>
              <a:gd name="connsiteY346" fmla="*/ 2943864 h 4348714"/>
              <a:gd name="connsiteX347" fmla="*/ 4015211 w 5457605"/>
              <a:gd name="connsiteY347" fmla="*/ 2951564 h 4348714"/>
              <a:gd name="connsiteX348" fmla="*/ 4037777 w 5457605"/>
              <a:gd name="connsiteY348" fmla="*/ 2975681 h 4348714"/>
              <a:gd name="connsiteX349" fmla="*/ 4080259 w 5457605"/>
              <a:gd name="connsiteY349" fmla="*/ 2963075 h 4348714"/>
              <a:gd name="connsiteX350" fmla="*/ 4155537 w 5457605"/>
              <a:gd name="connsiteY350" fmla="*/ 2983111 h 4348714"/>
              <a:gd name="connsiteX351" fmla="*/ 4231591 w 5457605"/>
              <a:gd name="connsiteY351" fmla="*/ 2979800 h 4348714"/>
              <a:gd name="connsiteX352" fmla="*/ 4246298 w 5457605"/>
              <a:gd name="connsiteY352" fmla="*/ 3029360 h 4348714"/>
              <a:gd name="connsiteX353" fmla="*/ 4145852 w 5457605"/>
              <a:gd name="connsiteY353" fmla="*/ 3028354 h 4348714"/>
              <a:gd name="connsiteX354" fmla="*/ 4050383 w 5457605"/>
              <a:gd name="connsiteY354" fmla="*/ 3018163 h 4348714"/>
              <a:gd name="connsiteX355" fmla="*/ 3944178 w 5457605"/>
              <a:gd name="connsiteY355" fmla="*/ 3049678 h 4348714"/>
              <a:gd name="connsiteX356" fmla="*/ 3925974 w 5457605"/>
              <a:gd name="connsiteY356" fmla="*/ 3105156 h 4348714"/>
              <a:gd name="connsiteX357" fmla="*/ 3919050 w 5457605"/>
              <a:gd name="connsiteY357" fmla="*/ 3172691 h 4348714"/>
              <a:gd name="connsiteX358" fmla="*/ 3977409 w 5457605"/>
              <a:gd name="connsiteY358" fmla="*/ 3174631 h 4348714"/>
              <a:gd name="connsiteX359" fmla="*/ 4030781 w 5457605"/>
              <a:gd name="connsiteY359" fmla="*/ 3185758 h 4348714"/>
              <a:gd name="connsiteX360" fmla="*/ 4034984 w 5457605"/>
              <a:gd name="connsiteY360" fmla="*/ 3199920 h 4348714"/>
              <a:gd name="connsiteX361" fmla="*/ 3978345 w 5457605"/>
              <a:gd name="connsiteY361" fmla="*/ 3216727 h 4348714"/>
              <a:gd name="connsiteX362" fmla="*/ 3946208 w 5457605"/>
              <a:gd name="connsiteY362" fmla="*/ 3199299 h 4348714"/>
              <a:gd name="connsiteX363" fmla="*/ 3899134 w 5457605"/>
              <a:gd name="connsiteY363" fmla="*/ 3209414 h 4348714"/>
              <a:gd name="connsiteX364" fmla="*/ 3911740 w 5457605"/>
              <a:gd name="connsiteY364" fmla="*/ 3251896 h 4348714"/>
              <a:gd name="connsiteX365" fmla="*/ 3925902 w 5457605"/>
              <a:gd name="connsiteY365" fmla="*/ 3247693 h 4348714"/>
              <a:gd name="connsiteX366" fmla="*/ 3935083 w 5457605"/>
              <a:gd name="connsiteY366" fmla="*/ 3252676 h 4348714"/>
              <a:gd name="connsiteX367" fmla="*/ 3942161 w 5457605"/>
              <a:gd name="connsiteY367" fmla="*/ 3250576 h 4348714"/>
              <a:gd name="connsiteX368" fmla="*/ 3956324 w 5457605"/>
              <a:gd name="connsiteY368" fmla="*/ 3246373 h 4348714"/>
              <a:gd name="connsiteX369" fmla="*/ 3960525 w 5457605"/>
              <a:gd name="connsiteY369" fmla="*/ 3260531 h 4348714"/>
              <a:gd name="connsiteX370" fmla="*/ 4003006 w 5457605"/>
              <a:gd name="connsiteY370" fmla="*/ 3247924 h 4348714"/>
              <a:gd name="connsiteX371" fmla="*/ 4033977 w 5457605"/>
              <a:gd name="connsiteY371" fmla="*/ 3300366 h 4348714"/>
              <a:gd name="connsiteX372" fmla="*/ 4019815 w 5457605"/>
              <a:gd name="connsiteY372" fmla="*/ 3304568 h 4348714"/>
              <a:gd name="connsiteX373" fmla="*/ 3927614 w 5457605"/>
              <a:gd name="connsiteY373" fmla="*/ 3266448 h 4348714"/>
              <a:gd name="connsiteX374" fmla="*/ 3815497 w 5457605"/>
              <a:gd name="connsiteY374" fmla="*/ 3265051 h 4348714"/>
              <a:gd name="connsiteX375" fmla="*/ 3819698 w 5457605"/>
              <a:gd name="connsiteY375" fmla="*/ 3279209 h 4348714"/>
              <a:gd name="connsiteX376" fmla="*/ 3734734 w 5457605"/>
              <a:gd name="connsiteY376" fmla="*/ 3304421 h 4348714"/>
              <a:gd name="connsiteX377" fmla="*/ 3687550 w 5457605"/>
              <a:gd name="connsiteY377" fmla="*/ 3353089 h 4348714"/>
              <a:gd name="connsiteX378" fmla="*/ 3633282 w 5457605"/>
              <a:gd name="connsiteY378" fmla="*/ 3403860 h 4348714"/>
              <a:gd name="connsiteX379" fmla="*/ 3654293 w 5457605"/>
              <a:gd name="connsiteY379" fmla="*/ 3474666 h 4348714"/>
              <a:gd name="connsiteX380" fmla="*/ 3640131 w 5457605"/>
              <a:gd name="connsiteY380" fmla="*/ 3478868 h 4348714"/>
              <a:gd name="connsiteX381" fmla="*/ 3659038 w 5457605"/>
              <a:gd name="connsiteY381" fmla="*/ 3542586 h 4348714"/>
              <a:gd name="connsiteX382" fmla="*/ 3673200 w 5457605"/>
              <a:gd name="connsiteY382" fmla="*/ 3538383 h 4348714"/>
              <a:gd name="connsiteX383" fmla="*/ 3677403 w 5457605"/>
              <a:gd name="connsiteY383" fmla="*/ 3552546 h 4348714"/>
              <a:gd name="connsiteX384" fmla="*/ 3666546 w 5457605"/>
              <a:gd name="connsiteY384" fmla="*/ 3632803 h 4348714"/>
              <a:gd name="connsiteX385" fmla="*/ 3614771 w 5457605"/>
              <a:gd name="connsiteY385" fmla="*/ 3678985 h 4348714"/>
              <a:gd name="connsiteX386" fmla="*/ 3544745 w 5457605"/>
              <a:gd name="connsiteY386" fmla="*/ 3676654 h 4348714"/>
              <a:gd name="connsiteX387" fmla="*/ 3457955 w 5457605"/>
              <a:gd name="connsiteY387" fmla="*/ 3721666 h 4348714"/>
              <a:gd name="connsiteX388" fmla="*/ 3403687 w 5457605"/>
              <a:gd name="connsiteY388" fmla="*/ 3772436 h 4348714"/>
              <a:gd name="connsiteX389" fmla="*/ 3349148 w 5457605"/>
              <a:gd name="connsiteY389" fmla="*/ 3796322 h 4348714"/>
              <a:gd name="connsiteX390" fmla="*/ 3353351 w 5457605"/>
              <a:gd name="connsiteY390" fmla="*/ 3810484 h 4348714"/>
              <a:gd name="connsiteX391" fmla="*/ 3359423 w 5457605"/>
              <a:gd name="connsiteY391" fmla="*/ 3908829 h 4348714"/>
              <a:gd name="connsiteX392" fmla="*/ 3379768 w 5457605"/>
              <a:gd name="connsiteY392" fmla="*/ 3964424 h 4348714"/>
              <a:gd name="connsiteX393" fmla="*/ 3395916 w 5457605"/>
              <a:gd name="connsiteY393" fmla="*/ 4005854 h 4348714"/>
              <a:gd name="connsiteX394" fmla="*/ 3312778 w 5457605"/>
              <a:gd name="connsiteY394" fmla="*/ 4011262 h 4348714"/>
              <a:gd name="connsiteX395" fmla="*/ 3250611 w 5457605"/>
              <a:gd name="connsiteY395" fmla="*/ 3983487 h 4348714"/>
              <a:gd name="connsiteX396" fmla="*/ 3194474 w 5457605"/>
              <a:gd name="connsiteY396" fmla="*/ 3950074 h 4348714"/>
              <a:gd name="connsiteX397" fmla="*/ 3129430 w 5457605"/>
              <a:gd name="connsiteY397" fmla="*/ 3938557 h 4348714"/>
              <a:gd name="connsiteX398" fmla="*/ 3085392 w 5457605"/>
              <a:gd name="connsiteY398" fmla="*/ 3997847 h 4348714"/>
              <a:gd name="connsiteX399" fmla="*/ 3064697 w 5457605"/>
              <a:gd name="connsiteY399" fmla="*/ 4057918 h 4348714"/>
              <a:gd name="connsiteX400" fmla="*/ 3068898 w 5457605"/>
              <a:gd name="connsiteY400" fmla="*/ 4072076 h 4348714"/>
              <a:gd name="connsiteX401" fmla="*/ 3066022 w 5457605"/>
              <a:gd name="connsiteY401" fmla="*/ 4088338 h 4348714"/>
              <a:gd name="connsiteX402" fmla="*/ 3037702 w 5457605"/>
              <a:gd name="connsiteY402" fmla="*/ 4096742 h 4348714"/>
              <a:gd name="connsiteX403" fmla="*/ 3041905 w 5457605"/>
              <a:gd name="connsiteY403" fmla="*/ 4110904 h 4348714"/>
              <a:gd name="connsiteX404" fmla="*/ 3015686 w 5457605"/>
              <a:gd name="connsiteY404" fmla="*/ 4126386 h 4348714"/>
              <a:gd name="connsiteX405" fmla="*/ 2919167 w 5457605"/>
              <a:gd name="connsiteY405" fmla="*/ 4112659 h 4348714"/>
              <a:gd name="connsiteX406" fmla="*/ 2822647 w 5457605"/>
              <a:gd name="connsiteY406" fmla="*/ 4098926 h 4348714"/>
              <a:gd name="connsiteX407" fmla="*/ 2789346 w 5457605"/>
              <a:gd name="connsiteY407" fmla="*/ 4116515 h 4348714"/>
              <a:gd name="connsiteX408" fmla="*/ 2776509 w 5457605"/>
              <a:gd name="connsiteY408" fmla="*/ 4151137 h 4348714"/>
              <a:gd name="connsiteX409" fmla="*/ 2748189 w 5457605"/>
              <a:gd name="connsiteY409" fmla="*/ 4159541 h 4348714"/>
              <a:gd name="connsiteX410" fmla="*/ 2717648 w 5457605"/>
              <a:gd name="connsiteY410" fmla="*/ 4199417 h 4348714"/>
              <a:gd name="connsiteX411" fmla="*/ 2661670 w 5457605"/>
              <a:gd name="connsiteY411" fmla="*/ 4231438 h 4348714"/>
              <a:gd name="connsiteX412" fmla="*/ 2624171 w 5457605"/>
              <a:gd name="connsiteY412" fmla="*/ 4234863 h 4348714"/>
              <a:gd name="connsiteX413" fmla="*/ 2619968 w 5457605"/>
              <a:gd name="connsiteY413" fmla="*/ 4220701 h 4348714"/>
              <a:gd name="connsiteX414" fmla="*/ 2591644 w 5457605"/>
              <a:gd name="connsiteY414" fmla="*/ 4229106 h 4348714"/>
              <a:gd name="connsiteX415" fmla="*/ 2587441 w 5457605"/>
              <a:gd name="connsiteY415" fmla="*/ 4214944 h 4348714"/>
              <a:gd name="connsiteX416" fmla="*/ 2573284 w 5457605"/>
              <a:gd name="connsiteY416" fmla="*/ 4219145 h 4348714"/>
              <a:gd name="connsiteX417" fmla="*/ 2519016 w 5457605"/>
              <a:gd name="connsiteY417" fmla="*/ 4269915 h 4348714"/>
              <a:gd name="connsiteX418" fmla="*/ 2450586 w 5457605"/>
              <a:gd name="connsiteY418" fmla="*/ 4324888 h 4348714"/>
              <a:gd name="connsiteX419" fmla="*/ 2413082 w 5457605"/>
              <a:gd name="connsiteY419" fmla="*/ 4328315 h 4348714"/>
              <a:gd name="connsiteX420" fmla="*/ 2370601 w 5457605"/>
              <a:gd name="connsiteY420" fmla="*/ 4340921 h 4348714"/>
              <a:gd name="connsiteX421" fmla="*/ 2366398 w 5457605"/>
              <a:gd name="connsiteY421" fmla="*/ 4326759 h 4348714"/>
              <a:gd name="connsiteX422" fmla="*/ 2322711 w 5457605"/>
              <a:gd name="connsiteY422" fmla="*/ 4270389 h 4348714"/>
              <a:gd name="connsiteX423" fmla="*/ 2281121 w 5457605"/>
              <a:gd name="connsiteY423" fmla="*/ 4221104 h 4348714"/>
              <a:gd name="connsiteX424" fmla="*/ 2252802 w 5457605"/>
              <a:gd name="connsiteY424" fmla="*/ 4229507 h 4348714"/>
              <a:gd name="connsiteX425" fmla="*/ 2199039 w 5457605"/>
              <a:gd name="connsiteY425" fmla="*/ 4230052 h 4348714"/>
              <a:gd name="connsiteX426" fmla="*/ 2168229 w 5457605"/>
              <a:gd name="connsiteY426" fmla="*/ 4243048 h 4348714"/>
              <a:gd name="connsiteX427" fmla="*/ 2137417 w 5457605"/>
              <a:gd name="connsiteY427" fmla="*/ 4256040 h 4348714"/>
              <a:gd name="connsiteX428" fmla="*/ 2099913 w 5457605"/>
              <a:gd name="connsiteY428" fmla="*/ 4259466 h 4348714"/>
              <a:gd name="connsiteX429" fmla="*/ 2095710 w 5457605"/>
              <a:gd name="connsiteY429" fmla="*/ 4245304 h 4348714"/>
              <a:gd name="connsiteX430" fmla="*/ 2074470 w 5457605"/>
              <a:gd name="connsiteY430" fmla="*/ 4251607 h 4348714"/>
              <a:gd name="connsiteX431" fmla="*/ 2017442 w 5457605"/>
              <a:gd name="connsiteY431" fmla="*/ 4280091 h 4348714"/>
              <a:gd name="connsiteX432" fmla="*/ 1995033 w 5457605"/>
              <a:gd name="connsiteY432" fmla="*/ 4321402 h 4348714"/>
              <a:gd name="connsiteX433" fmla="*/ 1902991 w 5457605"/>
              <a:gd name="connsiteY433" fmla="*/ 4348714 h 4348714"/>
              <a:gd name="connsiteX434" fmla="*/ 1898790 w 5457605"/>
              <a:gd name="connsiteY434" fmla="*/ 4334557 h 4348714"/>
              <a:gd name="connsiteX435" fmla="*/ 1884628 w 5457605"/>
              <a:gd name="connsiteY435" fmla="*/ 4338760 h 4348714"/>
              <a:gd name="connsiteX436" fmla="*/ 1868095 w 5457605"/>
              <a:gd name="connsiteY436" fmla="*/ 4308999 h 4348714"/>
              <a:gd name="connsiteX437" fmla="*/ 1849461 w 5457605"/>
              <a:gd name="connsiteY437" fmla="*/ 4272159 h 4348714"/>
              <a:gd name="connsiteX438" fmla="*/ 1863618 w 5457605"/>
              <a:gd name="connsiteY438" fmla="*/ 4267958 h 4348714"/>
              <a:gd name="connsiteX439" fmla="*/ 1844709 w 5457605"/>
              <a:gd name="connsiteY439" fmla="*/ 4204236 h 4348714"/>
              <a:gd name="connsiteX440" fmla="*/ 1812187 w 5457605"/>
              <a:gd name="connsiteY440" fmla="*/ 4198477 h 4348714"/>
              <a:gd name="connsiteX441" fmla="*/ 1803784 w 5457605"/>
              <a:gd name="connsiteY441" fmla="*/ 4170158 h 4348714"/>
              <a:gd name="connsiteX442" fmla="*/ 1772313 w 5457605"/>
              <a:gd name="connsiteY442" fmla="*/ 4167941 h 4348714"/>
              <a:gd name="connsiteX443" fmla="*/ 1738735 w 5457605"/>
              <a:gd name="connsiteY443" fmla="*/ 4158642 h 4348714"/>
              <a:gd name="connsiteX444" fmla="*/ 1734534 w 5457605"/>
              <a:gd name="connsiteY444" fmla="*/ 4144484 h 4348714"/>
              <a:gd name="connsiteX445" fmla="*/ 1670811 w 5457605"/>
              <a:gd name="connsiteY445" fmla="*/ 4163394 h 4348714"/>
              <a:gd name="connsiteX446" fmla="*/ 1666609 w 5457605"/>
              <a:gd name="connsiteY446" fmla="*/ 4149231 h 4348714"/>
              <a:gd name="connsiteX447" fmla="*/ 1652451 w 5457605"/>
              <a:gd name="connsiteY447" fmla="*/ 4153432 h 4348714"/>
              <a:gd name="connsiteX448" fmla="*/ 1656654 w 5457605"/>
              <a:gd name="connsiteY448" fmla="*/ 4167595 h 4348714"/>
              <a:gd name="connsiteX449" fmla="*/ 1628330 w 5457605"/>
              <a:gd name="connsiteY449" fmla="*/ 4176000 h 4348714"/>
              <a:gd name="connsiteX450" fmla="*/ 1632531 w 5457605"/>
              <a:gd name="connsiteY450" fmla="*/ 4190157 h 4348714"/>
              <a:gd name="connsiteX451" fmla="*/ 1602110 w 5457605"/>
              <a:gd name="connsiteY451" fmla="*/ 4191482 h 4348714"/>
              <a:gd name="connsiteX452" fmla="*/ 1571690 w 5457605"/>
              <a:gd name="connsiteY452" fmla="*/ 4192807 h 4348714"/>
              <a:gd name="connsiteX453" fmla="*/ 1556982 w 5457605"/>
              <a:gd name="connsiteY453" fmla="*/ 4143242 h 4348714"/>
              <a:gd name="connsiteX454" fmla="*/ 1542820 w 5457605"/>
              <a:gd name="connsiteY454" fmla="*/ 4147444 h 4348714"/>
              <a:gd name="connsiteX455" fmla="*/ 1538619 w 5457605"/>
              <a:gd name="connsiteY455" fmla="*/ 4133287 h 4348714"/>
              <a:gd name="connsiteX456" fmla="*/ 1539785 w 5457605"/>
              <a:gd name="connsiteY456" fmla="*/ 4098274 h 4348714"/>
              <a:gd name="connsiteX457" fmla="*/ 1538850 w 5457605"/>
              <a:gd name="connsiteY457" fmla="*/ 4056182 h 4348714"/>
              <a:gd name="connsiteX458" fmla="*/ 1459215 w 5457605"/>
              <a:gd name="connsiteY458" fmla="*/ 3956550 h 4348714"/>
              <a:gd name="connsiteX459" fmla="*/ 1329003 w 5457605"/>
              <a:gd name="connsiteY459" fmla="*/ 3972078 h 4348714"/>
              <a:gd name="connsiteX460" fmla="*/ 1293605 w 5457605"/>
              <a:gd name="connsiteY460" fmla="*/ 3982582 h 4348714"/>
              <a:gd name="connsiteX461" fmla="*/ 1252674 w 5457605"/>
              <a:gd name="connsiteY461" fmla="*/ 3948505 h 4348714"/>
              <a:gd name="connsiteX462" fmla="*/ 1210193 w 5457605"/>
              <a:gd name="connsiteY462" fmla="*/ 3961111 h 4348714"/>
              <a:gd name="connsiteX463" fmla="*/ 1205992 w 5457605"/>
              <a:gd name="connsiteY463" fmla="*/ 3946954 h 4348714"/>
              <a:gd name="connsiteX464" fmla="*/ 1161408 w 5457605"/>
              <a:gd name="connsiteY464" fmla="*/ 3952477 h 4348714"/>
              <a:gd name="connsiteX465" fmla="*/ 1141218 w 5457605"/>
              <a:gd name="connsiteY465" fmla="*/ 3962322 h 4348714"/>
              <a:gd name="connsiteX466" fmla="*/ 1128112 w 5457605"/>
              <a:gd name="connsiteY466" fmla="*/ 3970064 h 4348714"/>
              <a:gd name="connsiteX467" fmla="*/ 1068821 w 5457605"/>
              <a:gd name="connsiteY467" fmla="*/ 3926027 h 4348714"/>
              <a:gd name="connsiteX468" fmla="*/ 1054659 w 5457605"/>
              <a:gd name="connsiteY468" fmla="*/ 3930229 h 4348714"/>
              <a:gd name="connsiteX469" fmla="*/ 1035750 w 5457605"/>
              <a:gd name="connsiteY469" fmla="*/ 3866506 h 4348714"/>
              <a:gd name="connsiteX470" fmla="*/ 1046101 w 5457605"/>
              <a:gd name="connsiteY470" fmla="*/ 3836475 h 4348714"/>
              <a:gd name="connsiteX471" fmla="*/ 1064306 w 5457605"/>
              <a:gd name="connsiteY471" fmla="*/ 3780997 h 4348714"/>
              <a:gd name="connsiteX472" fmla="*/ 1055902 w 5457605"/>
              <a:gd name="connsiteY472" fmla="*/ 3752677 h 4348714"/>
              <a:gd name="connsiteX473" fmla="*/ 1070059 w 5457605"/>
              <a:gd name="connsiteY473" fmla="*/ 3748476 h 4348714"/>
              <a:gd name="connsiteX474" fmla="*/ 1069513 w 5457605"/>
              <a:gd name="connsiteY474" fmla="*/ 3694709 h 4348714"/>
              <a:gd name="connsiteX475" fmla="*/ 1002211 w 5457605"/>
              <a:gd name="connsiteY475" fmla="*/ 3610685 h 4348714"/>
              <a:gd name="connsiteX476" fmla="*/ 920741 w 5457605"/>
              <a:gd name="connsiteY476" fmla="*/ 3530860 h 4348714"/>
              <a:gd name="connsiteX477" fmla="*/ 916538 w 5457605"/>
              <a:gd name="connsiteY477" fmla="*/ 3516698 h 4348714"/>
              <a:gd name="connsiteX478" fmla="*/ 874061 w 5457605"/>
              <a:gd name="connsiteY478" fmla="*/ 3529302 h 4348714"/>
              <a:gd name="connsiteX479" fmla="*/ 804580 w 5457605"/>
              <a:gd name="connsiteY479" fmla="*/ 3580734 h 4348714"/>
              <a:gd name="connsiteX480" fmla="*/ 800379 w 5457605"/>
              <a:gd name="connsiteY480" fmla="*/ 3566576 h 4348714"/>
              <a:gd name="connsiteX481" fmla="*/ 821344 w 5457605"/>
              <a:gd name="connsiteY481" fmla="*/ 3533390 h 4348714"/>
              <a:gd name="connsiteX482" fmla="*/ 814771 w 5457605"/>
              <a:gd name="connsiteY482" fmla="*/ 3485265 h 4348714"/>
              <a:gd name="connsiteX483" fmla="*/ 746847 w 5457605"/>
              <a:gd name="connsiteY483" fmla="*/ 3490016 h 4348714"/>
              <a:gd name="connsiteX484" fmla="*/ 742645 w 5457605"/>
              <a:gd name="connsiteY484" fmla="*/ 3475854 h 4348714"/>
              <a:gd name="connsiteX485" fmla="*/ 701989 w 5457605"/>
              <a:gd name="connsiteY485" fmla="*/ 3468661 h 4348714"/>
              <a:gd name="connsiteX486" fmla="*/ 689657 w 5457605"/>
              <a:gd name="connsiteY486" fmla="*/ 3453057 h 4348714"/>
              <a:gd name="connsiteX487" fmla="*/ 709805 w 5457605"/>
              <a:gd name="connsiteY487" fmla="*/ 3339230 h 4348714"/>
              <a:gd name="connsiteX488" fmla="*/ 785819 w 5457605"/>
              <a:gd name="connsiteY488" fmla="*/ 3231930 h 4348714"/>
              <a:gd name="connsiteX489" fmla="*/ 769011 w 5457605"/>
              <a:gd name="connsiteY489" fmla="*/ 3175291 h 4348714"/>
              <a:gd name="connsiteX490" fmla="*/ 769243 w 5457605"/>
              <a:gd name="connsiteY490" fmla="*/ 3098187 h 4348714"/>
              <a:gd name="connsiteX491" fmla="*/ 742704 w 5457605"/>
              <a:gd name="connsiteY491" fmla="*/ 2982798 h 4348714"/>
              <a:gd name="connsiteX492" fmla="*/ 712240 w 5457605"/>
              <a:gd name="connsiteY492" fmla="*/ 2880136 h 4348714"/>
              <a:gd name="connsiteX493" fmla="*/ 635636 w 5457605"/>
              <a:gd name="connsiteY493" fmla="*/ 2829680 h 4348714"/>
              <a:gd name="connsiteX494" fmla="*/ 631435 w 5457605"/>
              <a:gd name="connsiteY494" fmla="*/ 2815523 h 4348714"/>
              <a:gd name="connsiteX495" fmla="*/ 542659 w 5457605"/>
              <a:gd name="connsiteY495" fmla="*/ 2814901 h 4348714"/>
              <a:gd name="connsiteX496" fmla="*/ 478777 w 5457605"/>
              <a:gd name="connsiteY496" fmla="*/ 2768377 h 4348714"/>
              <a:gd name="connsiteX497" fmla="*/ 510094 w 5457605"/>
              <a:gd name="connsiteY497" fmla="*/ 2705160 h 4348714"/>
              <a:gd name="connsiteX498" fmla="*/ 611045 w 5457605"/>
              <a:gd name="connsiteY498" fmla="*/ 2655941 h 4348714"/>
              <a:gd name="connsiteX499" fmla="*/ 703594 w 5457605"/>
              <a:gd name="connsiteY499" fmla="*/ 2578407 h 4348714"/>
              <a:gd name="connsiteX500" fmla="*/ 707592 w 5457605"/>
              <a:gd name="connsiteY500" fmla="*/ 2423144 h 4348714"/>
              <a:gd name="connsiteX501" fmla="*/ 643600 w 5457605"/>
              <a:gd name="connsiteY501" fmla="*/ 2415173 h 4348714"/>
              <a:gd name="connsiteX502" fmla="*/ 578277 w 5457605"/>
              <a:gd name="connsiteY502" fmla="*/ 2376779 h 4348714"/>
              <a:gd name="connsiteX503" fmla="*/ 507476 w 5457605"/>
              <a:gd name="connsiteY503" fmla="*/ 2397789 h 4348714"/>
              <a:gd name="connsiteX504" fmla="*/ 503273 w 5457605"/>
              <a:gd name="connsiteY504" fmla="*/ 2383627 h 4348714"/>
              <a:gd name="connsiteX505" fmla="*/ 464724 w 5457605"/>
              <a:gd name="connsiteY505" fmla="*/ 2383510 h 4348714"/>
              <a:gd name="connsiteX506" fmla="*/ 435348 w 5457605"/>
              <a:gd name="connsiteY506" fmla="*/ 2388373 h 4348714"/>
              <a:gd name="connsiteX507" fmla="*/ 431147 w 5457605"/>
              <a:gd name="connsiteY507" fmla="*/ 2374216 h 4348714"/>
              <a:gd name="connsiteX508" fmla="*/ 452778 w 5457605"/>
              <a:gd name="connsiteY508" fmla="*/ 2356242 h 4348714"/>
              <a:gd name="connsiteX509" fmla="*/ 490667 w 5457605"/>
              <a:gd name="connsiteY509" fmla="*/ 2341145 h 4348714"/>
              <a:gd name="connsiteX510" fmla="*/ 514674 w 5457605"/>
              <a:gd name="connsiteY510" fmla="*/ 2357132 h 4348714"/>
              <a:gd name="connsiteX511" fmla="*/ 555715 w 5457605"/>
              <a:gd name="connsiteY511" fmla="*/ 2352656 h 4348714"/>
              <a:gd name="connsiteX512" fmla="*/ 561469 w 5457605"/>
              <a:gd name="connsiteY512" fmla="*/ 2320135 h 4348714"/>
              <a:gd name="connsiteX513" fmla="*/ 567227 w 5457605"/>
              <a:gd name="connsiteY513" fmla="*/ 2287613 h 4348714"/>
              <a:gd name="connsiteX514" fmla="*/ 609709 w 5457605"/>
              <a:gd name="connsiteY514" fmla="*/ 2275007 h 4348714"/>
              <a:gd name="connsiteX515" fmla="*/ 605506 w 5457605"/>
              <a:gd name="connsiteY515" fmla="*/ 2260845 h 4348714"/>
              <a:gd name="connsiteX516" fmla="*/ 626747 w 5457605"/>
              <a:gd name="connsiteY516" fmla="*/ 2254542 h 4348714"/>
              <a:gd name="connsiteX517" fmla="*/ 622546 w 5457605"/>
              <a:gd name="connsiteY517" fmla="*/ 2240384 h 4348714"/>
              <a:gd name="connsiteX518" fmla="*/ 693347 w 5457605"/>
              <a:gd name="connsiteY518" fmla="*/ 2219375 h 4348714"/>
              <a:gd name="connsiteX519" fmla="*/ 689145 w 5457605"/>
              <a:gd name="connsiteY519" fmla="*/ 2205213 h 4348714"/>
              <a:gd name="connsiteX520" fmla="*/ 741586 w 5457605"/>
              <a:gd name="connsiteY520" fmla="*/ 2174242 h 4348714"/>
              <a:gd name="connsiteX521" fmla="*/ 735283 w 5457605"/>
              <a:gd name="connsiteY521" fmla="*/ 2153001 h 4348714"/>
              <a:gd name="connsiteX522" fmla="*/ 766485 w 5457605"/>
              <a:gd name="connsiteY522" fmla="*/ 2128338 h 4348714"/>
              <a:gd name="connsiteX523" fmla="*/ 762283 w 5457605"/>
              <a:gd name="connsiteY523" fmla="*/ 2114176 h 4348714"/>
              <a:gd name="connsiteX524" fmla="*/ 790602 w 5457605"/>
              <a:gd name="connsiteY524" fmla="*/ 2105772 h 4348714"/>
              <a:gd name="connsiteX525" fmla="*/ 786400 w 5457605"/>
              <a:gd name="connsiteY525" fmla="*/ 2091610 h 4348714"/>
              <a:gd name="connsiteX526" fmla="*/ 828881 w 5457605"/>
              <a:gd name="connsiteY526" fmla="*/ 2079004 h 4348714"/>
              <a:gd name="connsiteX527" fmla="*/ 824680 w 5457605"/>
              <a:gd name="connsiteY527" fmla="*/ 2064847 h 4348714"/>
              <a:gd name="connsiteX528" fmla="*/ 872919 w 5457605"/>
              <a:gd name="connsiteY528" fmla="*/ 2019714 h 4348714"/>
              <a:gd name="connsiteX529" fmla="*/ 919830 w 5457605"/>
              <a:gd name="connsiteY529" fmla="*/ 1944167 h 4348714"/>
              <a:gd name="connsiteX530" fmla="*/ 909324 w 5457605"/>
              <a:gd name="connsiteY530" fmla="*/ 1908764 h 4348714"/>
              <a:gd name="connsiteX531" fmla="*/ 923487 w 5457605"/>
              <a:gd name="connsiteY531" fmla="*/ 1904561 h 4348714"/>
              <a:gd name="connsiteX532" fmla="*/ 916639 w 5457605"/>
              <a:gd name="connsiteY532" fmla="*/ 1829557 h 4348714"/>
              <a:gd name="connsiteX533" fmla="*/ 902477 w 5457605"/>
              <a:gd name="connsiteY533" fmla="*/ 1833760 h 4348714"/>
              <a:gd name="connsiteX534" fmla="*/ 885668 w 5457605"/>
              <a:gd name="connsiteY534" fmla="*/ 1777116 h 4348714"/>
              <a:gd name="connsiteX535" fmla="*/ 853148 w 5457605"/>
              <a:gd name="connsiteY535" fmla="*/ 1771362 h 4348714"/>
              <a:gd name="connsiteX536" fmla="*/ 846845 w 5457605"/>
              <a:gd name="connsiteY536" fmla="*/ 1750121 h 4348714"/>
              <a:gd name="connsiteX537" fmla="*/ 832683 w 5457605"/>
              <a:gd name="connsiteY537" fmla="*/ 1754324 h 4348714"/>
              <a:gd name="connsiteX538" fmla="*/ 791987 w 5457605"/>
              <a:gd name="connsiteY538" fmla="*/ 1643136 h 4348714"/>
              <a:gd name="connsiteX539" fmla="*/ 748961 w 5457605"/>
              <a:gd name="connsiteY539" fmla="*/ 1601980 h 4348714"/>
              <a:gd name="connsiteX540" fmla="*/ 784359 w 5457605"/>
              <a:gd name="connsiteY540" fmla="*/ 1591475 h 4348714"/>
              <a:gd name="connsiteX541" fmla="*/ 790662 w 5457605"/>
              <a:gd name="connsiteY541" fmla="*/ 1612716 h 4348714"/>
              <a:gd name="connsiteX542" fmla="*/ 904765 w 5457605"/>
              <a:gd name="connsiteY542" fmla="*/ 1659747 h 4348714"/>
              <a:gd name="connsiteX543" fmla="*/ 1043765 w 5457605"/>
              <a:gd name="connsiteY543" fmla="*/ 1660868 h 4348714"/>
              <a:gd name="connsiteX544" fmla="*/ 1082821 w 5457605"/>
              <a:gd name="connsiteY544" fmla="*/ 1610764 h 4348714"/>
              <a:gd name="connsiteX545" fmla="*/ 1136038 w 5457605"/>
              <a:gd name="connsiteY545" fmla="*/ 1556451 h 4348714"/>
              <a:gd name="connsiteX546" fmla="*/ 1157279 w 5457605"/>
              <a:gd name="connsiteY546" fmla="*/ 1550148 h 4348714"/>
              <a:gd name="connsiteX547" fmla="*/ 1168014 w 5457605"/>
              <a:gd name="connsiteY547" fmla="*/ 1508442 h 4348714"/>
              <a:gd name="connsiteX548" fmla="*/ 1182952 w 5457605"/>
              <a:gd name="connsiteY548" fmla="*/ 1480898 h 4348714"/>
              <a:gd name="connsiteX549" fmla="*/ 1168246 w 5457605"/>
              <a:gd name="connsiteY549" fmla="*/ 1431338 h 4348714"/>
              <a:gd name="connsiteX550" fmla="*/ 1204541 w 5457605"/>
              <a:gd name="connsiteY550" fmla="*/ 1358941 h 4348714"/>
              <a:gd name="connsiteX551" fmla="*/ 1267603 w 5457605"/>
              <a:gd name="connsiteY551" fmla="*/ 1324819 h 4348714"/>
              <a:gd name="connsiteX552" fmla="*/ 1330820 w 5457605"/>
              <a:gd name="connsiteY552" fmla="*/ 1356136 h 4348714"/>
              <a:gd name="connsiteX553" fmla="*/ 1434417 w 5457605"/>
              <a:gd name="connsiteY553" fmla="*/ 1367763 h 4348714"/>
              <a:gd name="connsiteX554" fmla="*/ 1477675 w 5457605"/>
              <a:gd name="connsiteY554" fmla="*/ 1331816 h 4348714"/>
              <a:gd name="connsiteX555" fmla="*/ 1520156 w 5457605"/>
              <a:gd name="connsiteY555" fmla="*/ 1319210 h 4348714"/>
              <a:gd name="connsiteX556" fmla="*/ 1560537 w 5457605"/>
              <a:gd name="connsiteY556" fmla="*/ 1299525 h 4348714"/>
              <a:gd name="connsiteX557" fmla="*/ 1556335 w 5457605"/>
              <a:gd name="connsiteY557" fmla="*/ 1285362 h 4348714"/>
              <a:gd name="connsiteX558" fmla="*/ 1598821 w 5457605"/>
              <a:gd name="connsiteY558" fmla="*/ 1272755 h 4348714"/>
              <a:gd name="connsiteX559" fmla="*/ 1604575 w 5457605"/>
              <a:gd name="connsiteY559" fmla="*/ 1240234 h 4348714"/>
              <a:gd name="connsiteX560" fmla="*/ 1603249 w 5457605"/>
              <a:gd name="connsiteY560" fmla="*/ 1209809 h 4348714"/>
              <a:gd name="connsiteX561" fmla="*/ 1635501 w 5457605"/>
              <a:gd name="connsiteY561" fmla="*/ 1188683 h 4348714"/>
              <a:gd name="connsiteX562" fmla="*/ 1643360 w 5457605"/>
              <a:gd name="connsiteY562" fmla="*/ 1163240 h 4348714"/>
              <a:gd name="connsiteX563" fmla="*/ 1661835 w 5457605"/>
              <a:gd name="connsiteY563" fmla="*/ 1134647 h 4348714"/>
              <a:gd name="connsiteX564" fmla="*/ 1725947 w 5457605"/>
              <a:gd name="connsiteY564" fmla="*/ 1104066 h 4348714"/>
              <a:gd name="connsiteX565" fmla="*/ 1730150 w 5457605"/>
              <a:gd name="connsiteY565" fmla="*/ 1118228 h 4348714"/>
              <a:gd name="connsiteX566" fmla="*/ 1800175 w 5457605"/>
              <a:gd name="connsiteY566" fmla="*/ 1120560 h 4348714"/>
              <a:gd name="connsiteX567" fmla="*/ 1896420 w 5457605"/>
              <a:gd name="connsiteY567" fmla="*/ 1107410 h 4348714"/>
              <a:gd name="connsiteX568" fmla="*/ 1907431 w 5457605"/>
              <a:gd name="connsiteY568" fmla="*/ 1092587 h 4348714"/>
              <a:gd name="connsiteX569" fmla="*/ 1921317 w 5457605"/>
              <a:gd name="connsiteY569" fmla="*/ 1061501 h 4348714"/>
              <a:gd name="connsiteX570" fmla="*/ 2027517 w 5457605"/>
              <a:gd name="connsiteY570" fmla="*/ 1029987 h 4348714"/>
              <a:gd name="connsiteX571" fmla="*/ 2130614 w 5457605"/>
              <a:gd name="connsiteY571" fmla="*/ 1091839 h 4348714"/>
              <a:gd name="connsiteX572" fmla="*/ 2268565 w 5457605"/>
              <a:gd name="connsiteY572" fmla="*/ 1089424 h 4348714"/>
              <a:gd name="connsiteX573" fmla="*/ 2270121 w 5457605"/>
              <a:gd name="connsiteY573" fmla="*/ 1042739 h 4348714"/>
              <a:gd name="connsiteX574" fmla="*/ 2284278 w 5457605"/>
              <a:gd name="connsiteY574" fmla="*/ 1038538 h 4348714"/>
              <a:gd name="connsiteX575" fmla="*/ 2282952 w 5457605"/>
              <a:gd name="connsiteY575" fmla="*/ 1008113 h 4348714"/>
              <a:gd name="connsiteX576" fmla="*/ 2283849 w 5457605"/>
              <a:gd name="connsiteY576" fmla="*/ 946221 h 4348714"/>
              <a:gd name="connsiteX577" fmla="*/ 2312283 w 5457605"/>
              <a:gd name="connsiteY577" fmla="*/ 899263 h 4348714"/>
              <a:gd name="connsiteX578" fmla="*/ 2299677 w 5457605"/>
              <a:gd name="connsiteY578" fmla="*/ 856781 h 4348714"/>
              <a:gd name="connsiteX579" fmla="*/ 2313839 w 5457605"/>
              <a:gd name="connsiteY579" fmla="*/ 852578 h 4348714"/>
              <a:gd name="connsiteX580" fmla="*/ 2301233 w 5457605"/>
              <a:gd name="connsiteY580" fmla="*/ 810097 h 4348714"/>
              <a:gd name="connsiteX581" fmla="*/ 2315391 w 5457605"/>
              <a:gd name="connsiteY581" fmla="*/ 805896 h 4348714"/>
              <a:gd name="connsiteX582" fmla="*/ 2292280 w 5457605"/>
              <a:gd name="connsiteY582" fmla="*/ 728016 h 4348714"/>
              <a:gd name="connsiteX583" fmla="*/ 2304341 w 5457605"/>
              <a:gd name="connsiteY583" fmla="*/ 716730 h 4348714"/>
              <a:gd name="connsiteX584" fmla="*/ 2316402 w 5457605"/>
              <a:gd name="connsiteY584" fmla="*/ 705449 h 4348714"/>
              <a:gd name="connsiteX585" fmla="*/ 2307999 w 5457605"/>
              <a:gd name="connsiteY585" fmla="*/ 677129 h 4348714"/>
              <a:gd name="connsiteX586" fmla="*/ 3715820 w 5457605"/>
              <a:gd name="connsiteY586" fmla="*/ 644554 h 4348714"/>
              <a:gd name="connsiteX587" fmla="*/ 3698391 w 5457605"/>
              <a:gd name="connsiteY587" fmla="*/ 676691 h 4348714"/>
              <a:gd name="connsiteX588" fmla="*/ 3671782 w 5457605"/>
              <a:gd name="connsiteY588" fmla="*/ 703845 h 4348714"/>
              <a:gd name="connsiteX589" fmla="*/ 3687496 w 5457605"/>
              <a:gd name="connsiteY589" fmla="*/ 652959 h 4348714"/>
              <a:gd name="connsiteX590" fmla="*/ 3796804 w 5457605"/>
              <a:gd name="connsiteY590" fmla="*/ 528083 h 4348714"/>
              <a:gd name="connsiteX591" fmla="*/ 3801007 w 5457605"/>
              <a:gd name="connsiteY591" fmla="*/ 542245 h 4348714"/>
              <a:gd name="connsiteX592" fmla="*/ 3776503 w 5457605"/>
              <a:gd name="connsiteY592" fmla="*/ 576476 h 4348714"/>
              <a:gd name="connsiteX593" fmla="*/ 3735733 w 5457605"/>
              <a:gd name="connsiteY593" fmla="*/ 607837 h 4348714"/>
              <a:gd name="connsiteX594" fmla="*/ 3727328 w 5457605"/>
              <a:gd name="connsiteY594" fmla="*/ 579513 h 4348714"/>
              <a:gd name="connsiteX595" fmla="*/ 3796804 w 5457605"/>
              <a:gd name="connsiteY595" fmla="*/ 528083 h 4348714"/>
              <a:gd name="connsiteX596" fmla="*/ 4025622 w 5457605"/>
              <a:gd name="connsiteY596" fmla="*/ 182843 h 4348714"/>
              <a:gd name="connsiteX597" fmla="*/ 4034027 w 5457605"/>
              <a:gd name="connsiteY597" fmla="*/ 211168 h 4348714"/>
              <a:gd name="connsiteX598" fmla="*/ 4012005 w 5457605"/>
              <a:gd name="connsiteY598" fmla="*/ 240814 h 4348714"/>
              <a:gd name="connsiteX599" fmla="*/ 3989988 w 5457605"/>
              <a:gd name="connsiteY599" fmla="*/ 270453 h 4348714"/>
              <a:gd name="connsiteX600" fmla="*/ 3992090 w 5457605"/>
              <a:gd name="connsiteY600" fmla="*/ 277537 h 4348714"/>
              <a:gd name="connsiteX601" fmla="*/ 3939646 w 5457605"/>
              <a:gd name="connsiteY601" fmla="*/ 308503 h 4348714"/>
              <a:gd name="connsiteX602" fmla="*/ 3943849 w 5457605"/>
              <a:gd name="connsiteY602" fmla="*/ 322665 h 4348714"/>
              <a:gd name="connsiteX603" fmla="*/ 3926425 w 5457605"/>
              <a:gd name="connsiteY603" fmla="*/ 354800 h 4348714"/>
              <a:gd name="connsiteX604" fmla="*/ 3892732 w 5457605"/>
              <a:gd name="connsiteY604" fmla="*/ 384056 h 4348714"/>
              <a:gd name="connsiteX605" fmla="*/ 3888530 w 5457605"/>
              <a:gd name="connsiteY605" fmla="*/ 369894 h 4348714"/>
              <a:gd name="connsiteX606" fmla="*/ 3935445 w 5457605"/>
              <a:gd name="connsiteY606" fmla="*/ 294345 h 4348714"/>
              <a:gd name="connsiteX607" fmla="*/ 4025622 w 5457605"/>
              <a:gd name="connsiteY607" fmla="*/ 182843 h 4348714"/>
              <a:gd name="connsiteX608" fmla="*/ 2548011 w 5457605"/>
              <a:gd name="connsiteY608" fmla="*/ 135981 h 4348714"/>
              <a:gd name="connsiteX609" fmla="*/ 2583958 w 5457605"/>
              <a:gd name="connsiteY609" fmla="*/ 179238 h 4348714"/>
              <a:gd name="connsiteX610" fmla="*/ 2573492 w 5457605"/>
              <a:gd name="connsiteY610" fmla="*/ 247824 h 4348714"/>
              <a:gd name="connsiteX611" fmla="*/ 2586373 w 5457605"/>
              <a:gd name="connsiteY611" fmla="*/ 317189 h 4348714"/>
              <a:gd name="connsiteX612" fmla="*/ 2572216 w 5457605"/>
              <a:gd name="connsiteY612" fmla="*/ 321390 h 4348714"/>
              <a:gd name="connsiteX613" fmla="*/ 2582722 w 5457605"/>
              <a:gd name="connsiteY613" fmla="*/ 356793 h 4348714"/>
              <a:gd name="connsiteX614" fmla="*/ 2568559 w 5457605"/>
              <a:gd name="connsiteY614" fmla="*/ 360996 h 4348714"/>
              <a:gd name="connsiteX615" fmla="*/ 2581165 w 5457605"/>
              <a:gd name="connsiteY615" fmla="*/ 403477 h 4348714"/>
              <a:gd name="connsiteX616" fmla="*/ 2567003 w 5457605"/>
              <a:gd name="connsiteY616" fmla="*/ 407680 h 4348714"/>
              <a:gd name="connsiteX617" fmla="*/ 2579608 w 5457605"/>
              <a:gd name="connsiteY617" fmla="*/ 450157 h 4348714"/>
              <a:gd name="connsiteX618" fmla="*/ 2565451 w 5457605"/>
              <a:gd name="connsiteY618" fmla="*/ 454358 h 4348714"/>
              <a:gd name="connsiteX619" fmla="*/ 2578057 w 5457605"/>
              <a:gd name="connsiteY619" fmla="*/ 496839 h 4348714"/>
              <a:gd name="connsiteX620" fmla="*/ 2563894 w 5457605"/>
              <a:gd name="connsiteY620" fmla="*/ 501042 h 4348714"/>
              <a:gd name="connsiteX621" fmla="*/ 2582804 w 5457605"/>
              <a:gd name="connsiteY621" fmla="*/ 564765 h 4348714"/>
              <a:gd name="connsiteX622" fmla="*/ 2568641 w 5457605"/>
              <a:gd name="connsiteY622" fmla="*/ 568967 h 4348714"/>
              <a:gd name="connsiteX623" fmla="*/ 2577046 w 5457605"/>
              <a:gd name="connsiteY623" fmla="*/ 597291 h 4348714"/>
              <a:gd name="connsiteX624" fmla="*/ 2562889 w 5457605"/>
              <a:gd name="connsiteY624" fmla="*/ 601493 h 4348714"/>
              <a:gd name="connsiteX625" fmla="*/ 2559775 w 5457605"/>
              <a:gd name="connsiteY625" fmla="*/ 694856 h 4348714"/>
              <a:gd name="connsiteX626" fmla="*/ 2544293 w 5457605"/>
              <a:gd name="connsiteY626" fmla="*/ 668637 h 4348714"/>
              <a:gd name="connsiteX627" fmla="*/ 2550552 w 5457605"/>
              <a:gd name="connsiteY627" fmla="*/ 585891 h 4348714"/>
              <a:gd name="connsiteX628" fmla="*/ 2556035 w 5457605"/>
              <a:gd name="connsiteY628" fmla="*/ 526485 h 4348714"/>
              <a:gd name="connsiteX629" fmla="*/ 2545531 w 5457605"/>
              <a:gd name="connsiteY629" fmla="*/ 491087 h 4348714"/>
              <a:gd name="connsiteX630" fmla="*/ 2559693 w 5457605"/>
              <a:gd name="connsiteY630" fmla="*/ 486885 h 4348714"/>
              <a:gd name="connsiteX631" fmla="*/ 2547087 w 5457605"/>
              <a:gd name="connsiteY631" fmla="*/ 444403 h 4348714"/>
              <a:gd name="connsiteX632" fmla="*/ 2561250 w 5457605"/>
              <a:gd name="connsiteY632" fmla="*/ 440200 h 4348714"/>
              <a:gd name="connsiteX633" fmla="*/ 2540240 w 5457605"/>
              <a:gd name="connsiteY633" fmla="*/ 369399 h 4348714"/>
              <a:gd name="connsiteX634" fmla="*/ 2554397 w 5457605"/>
              <a:gd name="connsiteY634" fmla="*/ 365198 h 4348714"/>
              <a:gd name="connsiteX635" fmla="*/ 2543892 w 5457605"/>
              <a:gd name="connsiteY635" fmla="*/ 329795 h 4348714"/>
              <a:gd name="connsiteX636" fmla="*/ 2558054 w 5457605"/>
              <a:gd name="connsiteY636" fmla="*/ 325593 h 4348714"/>
              <a:gd name="connsiteX637" fmla="*/ 2545448 w 5457605"/>
              <a:gd name="connsiteY637" fmla="*/ 283111 h 4348714"/>
              <a:gd name="connsiteX638" fmla="*/ 2559610 w 5457605"/>
              <a:gd name="connsiteY638" fmla="*/ 278908 h 4348714"/>
              <a:gd name="connsiteX639" fmla="*/ 2525994 w 5457605"/>
              <a:gd name="connsiteY639" fmla="*/ 165625 h 4348714"/>
              <a:gd name="connsiteX640" fmla="*/ 2538049 w 5457605"/>
              <a:gd name="connsiteY640" fmla="*/ 154341 h 4348714"/>
              <a:gd name="connsiteX641" fmla="*/ 4062581 w 5457605"/>
              <a:gd name="connsiteY641" fmla="*/ 125654 h 4348714"/>
              <a:gd name="connsiteX642" fmla="*/ 4056824 w 5457605"/>
              <a:gd name="connsiteY642" fmla="*/ 158180 h 4348714"/>
              <a:gd name="connsiteX643" fmla="*/ 4025626 w 5457605"/>
              <a:gd name="connsiteY643" fmla="*/ 182842 h 4348714"/>
              <a:gd name="connsiteX644" fmla="*/ 4041340 w 5457605"/>
              <a:gd name="connsiteY644" fmla="*/ 131957 h 4348714"/>
              <a:gd name="connsiteX645" fmla="*/ 4148553 w 5457605"/>
              <a:gd name="connsiteY645" fmla="*/ 0 h 4348714"/>
              <a:gd name="connsiteX646" fmla="*/ 4146336 w 5457605"/>
              <a:gd name="connsiteY646" fmla="*/ 31472 h 4348714"/>
              <a:gd name="connsiteX647" fmla="*/ 4132839 w 5457605"/>
              <a:gd name="connsiteY647" fmla="*/ 50886 h 4348714"/>
              <a:gd name="connsiteX648" fmla="*/ 4106616 w 5457605"/>
              <a:gd name="connsiteY648" fmla="*/ 66369 h 4348714"/>
              <a:gd name="connsiteX649" fmla="*/ 4110818 w 5457605"/>
              <a:gd name="connsiteY649" fmla="*/ 80532 h 4348714"/>
              <a:gd name="connsiteX650" fmla="*/ 4062582 w 5457605"/>
              <a:gd name="connsiteY650" fmla="*/ 125658 h 4348714"/>
              <a:gd name="connsiteX651" fmla="*/ 4062581 w 5457605"/>
              <a:gd name="connsiteY651" fmla="*/ 125654 h 4348714"/>
              <a:gd name="connsiteX652" fmla="*/ 4054179 w 5457605"/>
              <a:gd name="connsiteY652" fmla="*/ 97339 h 4348714"/>
              <a:gd name="connsiteX653" fmla="*/ 4092843 w 5457605"/>
              <a:gd name="connsiteY653" fmla="*/ 58901 h 4348714"/>
              <a:gd name="connsiteX654" fmla="*/ 4110274 w 5457605"/>
              <a:gd name="connsiteY654" fmla="*/ 26769 h 4348714"/>
              <a:gd name="connsiteX655" fmla="*/ 4106071 w 5457605"/>
              <a:gd name="connsiteY655" fmla="*/ 12607 h 434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</a:cxnLst>
            <a:rect l="l" t="t" r="r" b="b"/>
            <a:pathLst>
              <a:path w="5457605" h="4348714">
                <a:moveTo>
                  <a:pt x="4119116" y="3691099"/>
                </a:moveTo>
                <a:lnTo>
                  <a:pt x="4127521" y="3719423"/>
                </a:lnTo>
                <a:cubicBezTo>
                  <a:pt x="4128921" y="3724141"/>
                  <a:pt x="4131277" y="3723441"/>
                  <a:pt x="4134600" y="3717323"/>
                </a:cubicBezTo>
                <a:cubicBezTo>
                  <a:pt x="4135999" y="3722040"/>
                  <a:pt x="4130322" y="3728863"/>
                  <a:pt x="4117560" y="3737783"/>
                </a:cubicBezTo>
                <a:cubicBezTo>
                  <a:pt x="4114758" y="3728343"/>
                  <a:pt x="4111477" y="3721615"/>
                  <a:pt x="4107715" y="3717593"/>
                </a:cubicBezTo>
                <a:cubicBezTo>
                  <a:pt x="4103959" y="3713575"/>
                  <a:pt x="4101377" y="3709203"/>
                  <a:pt x="4099977" y="3704485"/>
                </a:cubicBezTo>
                <a:close/>
                <a:moveTo>
                  <a:pt x="4082389" y="3671189"/>
                </a:moveTo>
                <a:lnTo>
                  <a:pt x="4090793" y="3699509"/>
                </a:lnTo>
                <a:lnTo>
                  <a:pt x="4076631" y="3703711"/>
                </a:lnTo>
                <a:lnTo>
                  <a:pt x="4072430" y="3689554"/>
                </a:lnTo>
                <a:lnTo>
                  <a:pt x="4058272" y="3693755"/>
                </a:lnTo>
                <a:lnTo>
                  <a:pt x="4054070" y="3679593"/>
                </a:lnTo>
                <a:close/>
                <a:moveTo>
                  <a:pt x="223862" y="3564318"/>
                </a:moveTo>
                <a:cubicBezTo>
                  <a:pt x="237543" y="3562826"/>
                  <a:pt x="247445" y="3563741"/>
                  <a:pt x="253565" y="3567060"/>
                </a:cubicBezTo>
                <a:cubicBezTo>
                  <a:pt x="196921" y="3583868"/>
                  <a:pt x="156890" y="3604734"/>
                  <a:pt x="133473" y="3629656"/>
                </a:cubicBezTo>
                <a:cubicBezTo>
                  <a:pt x="110056" y="3654583"/>
                  <a:pt x="72387" y="3674748"/>
                  <a:pt x="20460" y="3690156"/>
                </a:cubicBezTo>
                <a:lnTo>
                  <a:pt x="0" y="3673116"/>
                </a:lnTo>
                <a:lnTo>
                  <a:pt x="14157" y="3668915"/>
                </a:lnTo>
                <a:lnTo>
                  <a:pt x="9955" y="3654753"/>
                </a:lnTo>
                <a:cubicBezTo>
                  <a:pt x="44918" y="3634107"/>
                  <a:pt x="71837" y="3620986"/>
                  <a:pt x="90717" y="3615384"/>
                </a:cubicBezTo>
                <a:lnTo>
                  <a:pt x="86514" y="3601221"/>
                </a:lnTo>
                <a:lnTo>
                  <a:pt x="171478" y="3576009"/>
                </a:lnTo>
                <a:cubicBezTo>
                  <a:pt x="192719" y="3569706"/>
                  <a:pt x="210180" y="3565809"/>
                  <a:pt x="223862" y="3564318"/>
                </a:cubicBezTo>
                <a:close/>
                <a:moveTo>
                  <a:pt x="5090263" y="3017741"/>
                </a:moveTo>
                <a:cubicBezTo>
                  <a:pt x="5110028" y="3032418"/>
                  <a:pt x="5125808" y="3038012"/>
                  <a:pt x="5137608" y="3034510"/>
                </a:cubicBezTo>
                <a:cubicBezTo>
                  <a:pt x="5149409" y="3031008"/>
                  <a:pt x="5168513" y="3030472"/>
                  <a:pt x="5194912" y="3032910"/>
                </a:cubicBezTo>
                <a:lnTo>
                  <a:pt x="5199114" y="3047072"/>
                </a:lnTo>
                <a:lnTo>
                  <a:pt x="5241596" y="3034466"/>
                </a:lnTo>
                <a:lnTo>
                  <a:pt x="5245797" y="3048623"/>
                </a:lnTo>
                <a:cubicBezTo>
                  <a:pt x="5258039" y="3055267"/>
                  <a:pt x="5261450" y="3058103"/>
                  <a:pt x="5256032" y="3057142"/>
                </a:cubicBezTo>
                <a:cubicBezTo>
                  <a:pt x="5250611" y="3056187"/>
                  <a:pt x="5254021" y="3059023"/>
                  <a:pt x="5266262" y="3065662"/>
                </a:cubicBezTo>
                <a:lnTo>
                  <a:pt x="5209618" y="3082470"/>
                </a:lnTo>
                <a:lnTo>
                  <a:pt x="5205417" y="3068313"/>
                </a:lnTo>
                <a:cubicBezTo>
                  <a:pt x="5185136" y="3069193"/>
                  <a:pt x="5159563" y="3065226"/>
                  <a:pt x="5128698" y="3056412"/>
                </a:cubicBezTo>
                <a:cubicBezTo>
                  <a:pt x="5097836" y="3047591"/>
                  <a:pt x="5075586" y="3037505"/>
                  <a:pt x="5061944" y="3026144"/>
                </a:cubicBezTo>
                <a:close/>
                <a:moveTo>
                  <a:pt x="4868632" y="2971805"/>
                </a:moveTo>
                <a:cubicBezTo>
                  <a:pt x="4914615" y="2971000"/>
                  <a:pt x="4940407" y="2980035"/>
                  <a:pt x="4946011" y="2998920"/>
                </a:cubicBezTo>
                <a:lnTo>
                  <a:pt x="4988493" y="2986314"/>
                </a:lnTo>
                <a:cubicBezTo>
                  <a:pt x="4996017" y="2994352"/>
                  <a:pt x="5002834" y="3000031"/>
                  <a:pt x="5008958" y="3003352"/>
                </a:cubicBezTo>
                <a:cubicBezTo>
                  <a:pt x="5015076" y="3006670"/>
                  <a:pt x="5021898" y="3012347"/>
                  <a:pt x="5029423" y="3020390"/>
                </a:cubicBezTo>
                <a:lnTo>
                  <a:pt x="5043580" y="3016189"/>
                </a:lnTo>
                <a:lnTo>
                  <a:pt x="5047782" y="3030347"/>
                </a:lnTo>
                <a:lnTo>
                  <a:pt x="5019462" y="3038750"/>
                </a:lnTo>
                <a:lnTo>
                  <a:pt x="5015261" y="3024593"/>
                </a:lnTo>
                <a:lnTo>
                  <a:pt x="4972779" y="3037199"/>
                </a:lnTo>
                <a:lnTo>
                  <a:pt x="4968577" y="3023037"/>
                </a:lnTo>
                <a:lnTo>
                  <a:pt x="4940257" y="3031440"/>
                </a:lnTo>
                <a:lnTo>
                  <a:pt x="4936055" y="3017278"/>
                </a:lnTo>
                <a:cubicBezTo>
                  <a:pt x="4903529" y="3011526"/>
                  <a:pt x="4870527" y="3008479"/>
                  <a:pt x="4837045" y="3008143"/>
                </a:cubicBezTo>
                <a:cubicBezTo>
                  <a:pt x="4803562" y="3007803"/>
                  <a:pt x="4773177" y="2996277"/>
                  <a:pt x="4745894" y="2973560"/>
                </a:cubicBezTo>
                <a:cubicBezTo>
                  <a:pt x="4781737" y="2973195"/>
                  <a:pt x="4822648" y="2972611"/>
                  <a:pt x="4868632" y="2971805"/>
                </a:cubicBezTo>
                <a:close/>
                <a:moveTo>
                  <a:pt x="4702086" y="2955741"/>
                </a:moveTo>
                <a:lnTo>
                  <a:pt x="4706287" y="2969898"/>
                </a:lnTo>
                <a:cubicBezTo>
                  <a:pt x="4690730" y="2969382"/>
                  <a:pt x="4684476" y="2969953"/>
                  <a:pt x="4687538" y="2971614"/>
                </a:cubicBezTo>
                <a:cubicBezTo>
                  <a:pt x="4690598" y="2973269"/>
                  <a:pt x="4686007" y="2970783"/>
                  <a:pt x="4673766" y="2964145"/>
                </a:cubicBezTo>
                <a:close/>
                <a:moveTo>
                  <a:pt x="4669560" y="2949989"/>
                </a:moveTo>
                <a:lnTo>
                  <a:pt x="4673763" y="2964151"/>
                </a:lnTo>
                <a:cubicBezTo>
                  <a:pt x="4658199" y="2963631"/>
                  <a:pt x="4651951" y="2964201"/>
                  <a:pt x="4655013" y="2965861"/>
                </a:cubicBezTo>
                <a:cubicBezTo>
                  <a:pt x="4658070" y="2967523"/>
                  <a:pt x="4653482" y="2965031"/>
                  <a:pt x="4641236" y="2958394"/>
                </a:cubicBezTo>
                <a:lnTo>
                  <a:pt x="4641240" y="2958392"/>
                </a:lnTo>
                <a:close/>
                <a:moveTo>
                  <a:pt x="4637038" y="2944230"/>
                </a:moveTo>
                <a:lnTo>
                  <a:pt x="4641240" y="2958392"/>
                </a:lnTo>
                <a:cubicBezTo>
                  <a:pt x="4625683" y="2957876"/>
                  <a:pt x="4619435" y="2958445"/>
                  <a:pt x="4622495" y="2960101"/>
                </a:cubicBezTo>
                <a:cubicBezTo>
                  <a:pt x="4625553" y="2961763"/>
                  <a:pt x="4620966" y="2959276"/>
                  <a:pt x="4608718" y="2952634"/>
                </a:cubicBezTo>
                <a:close/>
                <a:moveTo>
                  <a:pt x="4472411" y="2879447"/>
                </a:moveTo>
                <a:cubicBezTo>
                  <a:pt x="4482791" y="2877651"/>
                  <a:pt x="4488922" y="2877759"/>
                  <a:pt x="4490804" y="2879770"/>
                </a:cubicBezTo>
                <a:cubicBezTo>
                  <a:pt x="4494565" y="2883786"/>
                  <a:pt x="4512005" y="2886319"/>
                  <a:pt x="4543125" y="2887355"/>
                </a:cubicBezTo>
                <a:cubicBezTo>
                  <a:pt x="4544525" y="2892072"/>
                  <a:pt x="4543309" y="2905273"/>
                  <a:pt x="4539472" y="2926954"/>
                </a:cubicBezTo>
                <a:lnTo>
                  <a:pt x="4553629" y="2922753"/>
                </a:lnTo>
                <a:cubicBezTo>
                  <a:pt x="4565872" y="2929397"/>
                  <a:pt x="4582835" y="2934634"/>
                  <a:pt x="4604516" y="2938471"/>
                </a:cubicBezTo>
                <a:lnTo>
                  <a:pt x="4608717" y="2952629"/>
                </a:lnTo>
                <a:lnTo>
                  <a:pt x="4566235" y="2965235"/>
                </a:lnTo>
                <a:cubicBezTo>
                  <a:pt x="4553999" y="2958595"/>
                  <a:pt x="4540928" y="2953487"/>
                  <a:pt x="4527026" y="2949910"/>
                </a:cubicBezTo>
                <a:cubicBezTo>
                  <a:pt x="4513123" y="2946329"/>
                  <a:pt x="4504770" y="2939821"/>
                  <a:pt x="4501968" y="2930381"/>
                </a:cubicBezTo>
                <a:cubicBezTo>
                  <a:pt x="4499167" y="2920941"/>
                  <a:pt x="4499428" y="2913162"/>
                  <a:pt x="4502744" y="2907040"/>
                </a:cubicBezTo>
                <a:lnTo>
                  <a:pt x="4439026" y="2925947"/>
                </a:lnTo>
                <a:lnTo>
                  <a:pt x="4428521" y="2890544"/>
                </a:lnTo>
                <a:cubicBezTo>
                  <a:pt x="4447400" y="2884942"/>
                  <a:pt x="4462030" y="2881243"/>
                  <a:pt x="4472411" y="2879447"/>
                </a:cubicBezTo>
                <a:close/>
                <a:moveTo>
                  <a:pt x="4128184" y="2787075"/>
                </a:moveTo>
                <a:cubicBezTo>
                  <a:pt x="4140430" y="2793712"/>
                  <a:pt x="4148905" y="2796335"/>
                  <a:pt x="4153627" y="2794934"/>
                </a:cubicBezTo>
                <a:cubicBezTo>
                  <a:pt x="4158350" y="2793532"/>
                  <a:pt x="4168930" y="2803233"/>
                  <a:pt x="4185374" y="2824034"/>
                </a:cubicBezTo>
                <a:cubicBezTo>
                  <a:pt x="4161772" y="2831037"/>
                  <a:pt x="4139835" y="2834978"/>
                  <a:pt x="4119549" y="2835859"/>
                </a:cubicBezTo>
                <a:cubicBezTo>
                  <a:pt x="4099270" y="2836744"/>
                  <a:pt x="4085627" y="2825383"/>
                  <a:pt x="4078624" y="2801781"/>
                </a:cubicBezTo>
                <a:close/>
                <a:moveTo>
                  <a:pt x="4056059" y="2777669"/>
                </a:moveTo>
                <a:lnTo>
                  <a:pt x="4060262" y="2791831"/>
                </a:lnTo>
                <a:cubicBezTo>
                  <a:pt x="4044698" y="2791311"/>
                  <a:pt x="4038445" y="2791882"/>
                  <a:pt x="4041507" y="2793543"/>
                </a:cubicBezTo>
                <a:cubicBezTo>
                  <a:pt x="4044569" y="2795204"/>
                  <a:pt x="4039976" y="2792713"/>
                  <a:pt x="4027735" y="2786074"/>
                </a:cubicBezTo>
                <a:close/>
                <a:moveTo>
                  <a:pt x="4423743" y="2121599"/>
                </a:moveTo>
                <a:lnTo>
                  <a:pt x="4427946" y="2135762"/>
                </a:lnTo>
                <a:lnTo>
                  <a:pt x="4342982" y="2160974"/>
                </a:lnTo>
                <a:lnTo>
                  <a:pt x="4338779" y="2146812"/>
                </a:lnTo>
                <a:close/>
                <a:moveTo>
                  <a:pt x="4610712" y="2050704"/>
                </a:moveTo>
                <a:lnTo>
                  <a:pt x="4619117" y="2079028"/>
                </a:lnTo>
                <a:cubicBezTo>
                  <a:pt x="4600237" y="2084630"/>
                  <a:pt x="4578295" y="2088573"/>
                  <a:pt x="4553292" y="2090854"/>
                </a:cubicBezTo>
                <a:cubicBezTo>
                  <a:pt x="4528290" y="2093140"/>
                  <a:pt x="4509670" y="2090958"/>
                  <a:pt x="4497429" y="2084320"/>
                </a:cubicBezTo>
                <a:close/>
                <a:moveTo>
                  <a:pt x="4861396" y="1960911"/>
                </a:moveTo>
                <a:lnTo>
                  <a:pt x="4865597" y="1975069"/>
                </a:lnTo>
                <a:lnTo>
                  <a:pt x="4879754" y="1970867"/>
                </a:lnTo>
                <a:cubicBezTo>
                  <a:pt x="4879235" y="1986431"/>
                  <a:pt x="4879804" y="1992679"/>
                  <a:pt x="4881467" y="1989622"/>
                </a:cubicBezTo>
                <a:cubicBezTo>
                  <a:pt x="4883127" y="1986561"/>
                  <a:pt x="4880636" y="1991153"/>
                  <a:pt x="4874002" y="2003393"/>
                </a:cubicBezTo>
                <a:lnTo>
                  <a:pt x="4878203" y="2017550"/>
                </a:lnTo>
                <a:lnTo>
                  <a:pt x="4739478" y="2043312"/>
                </a:lnTo>
                <a:lnTo>
                  <a:pt x="4743679" y="2057469"/>
                </a:lnTo>
                <a:lnTo>
                  <a:pt x="4729517" y="2061672"/>
                </a:lnTo>
                <a:lnTo>
                  <a:pt x="4725316" y="2047514"/>
                </a:lnTo>
                <a:lnTo>
                  <a:pt x="4654515" y="2068524"/>
                </a:lnTo>
                <a:cubicBezTo>
                  <a:pt x="4651714" y="2059084"/>
                  <a:pt x="4644189" y="2051041"/>
                  <a:pt x="4631948" y="2044402"/>
                </a:cubicBezTo>
                <a:lnTo>
                  <a:pt x="4674429" y="2031796"/>
                </a:lnTo>
                <a:lnTo>
                  <a:pt x="4670228" y="2017639"/>
                </a:lnTo>
                <a:lnTo>
                  <a:pt x="4741030" y="1996629"/>
                </a:lnTo>
                <a:lnTo>
                  <a:pt x="4745231" y="2010786"/>
                </a:lnTo>
                <a:lnTo>
                  <a:pt x="4759393" y="2006584"/>
                </a:lnTo>
                <a:lnTo>
                  <a:pt x="4755192" y="1992426"/>
                </a:lnTo>
                <a:cubicBezTo>
                  <a:pt x="4759909" y="1991026"/>
                  <a:pt x="4763802" y="1991156"/>
                  <a:pt x="4766862" y="1992812"/>
                </a:cubicBezTo>
                <a:cubicBezTo>
                  <a:pt x="4769919" y="1994474"/>
                  <a:pt x="4773811" y="1994603"/>
                  <a:pt x="4778533" y="1993202"/>
                </a:cubicBezTo>
                <a:lnTo>
                  <a:pt x="4787712" y="1998180"/>
                </a:lnTo>
                <a:cubicBezTo>
                  <a:pt x="4795753" y="1990661"/>
                  <a:pt x="4806853" y="1984798"/>
                  <a:pt x="4821010" y="1980597"/>
                </a:cubicBezTo>
                <a:cubicBezTo>
                  <a:pt x="4835172" y="1976395"/>
                  <a:pt x="4848634" y="1969831"/>
                  <a:pt x="4861396" y="1960911"/>
                </a:cubicBezTo>
                <a:close/>
                <a:moveTo>
                  <a:pt x="4271297" y="1815543"/>
                </a:moveTo>
                <a:lnTo>
                  <a:pt x="4274659" y="1826872"/>
                </a:lnTo>
                <a:lnTo>
                  <a:pt x="4267580" y="1828973"/>
                </a:lnTo>
                <a:lnTo>
                  <a:pt x="4265478" y="1821889"/>
                </a:lnTo>
                <a:close/>
                <a:moveTo>
                  <a:pt x="4298776" y="1804307"/>
                </a:moveTo>
                <a:lnTo>
                  <a:pt x="4298724" y="1804327"/>
                </a:lnTo>
                <a:lnTo>
                  <a:pt x="4298777" y="1804311"/>
                </a:lnTo>
                <a:lnTo>
                  <a:pt x="4298544" y="1804397"/>
                </a:lnTo>
                <a:lnTo>
                  <a:pt x="4271897" y="1814894"/>
                </a:lnTo>
                <a:lnTo>
                  <a:pt x="4271889" y="1814902"/>
                </a:lnTo>
                <a:lnTo>
                  <a:pt x="4271188" y="1815178"/>
                </a:lnTo>
                <a:lnTo>
                  <a:pt x="4270458" y="1812715"/>
                </a:lnTo>
                <a:lnTo>
                  <a:pt x="4298704" y="1804333"/>
                </a:lnTo>
                <a:close/>
                <a:moveTo>
                  <a:pt x="4290367" y="1775988"/>
                </a:moveTo>
                <a:lnTo>
                  <a:pt x="4298771" y="1804308"/>
                </a:lnTo>
                <a:lnTo>
                  <a:pt x="4270451" y="1812712"/>
                </a:lnTo>
                <a:lnTo>
                  <a:pt x="4271182" y="1815175"/>
                </a:lnTo>
                <a:lnTo>
                  <a:pt x="4140130" y="1866792"/>
                </a:lnTo>
                <a:lnTo>
                  <a:pt x="4144331" y="1880950"/>
                </a:lnTo>
                <a:cubicBezTo>
                  <a:pt x="4125451" y="1886552"/>
                  <a:pt x="4098528" y="1899679"/>
                  <a:pt x="4063570" y="1920324"/>
                </a:cubicBezTo>
                <a:lnTo>
                  <a:pt x="4069873" y="1941565"/>
                </a:lnTo>
                <a:lnTo>
                  <a:pt x="4041554" y="1949968"/>
                </a:lnTo>
                <a:lnTo>
                  <a:pt x="4035251" y="1928728"/>
                </a:lnTo>
                <a:lnTo>
                  <a:pt x="3999847" y="1939233"/>
                </a:lnTo>
                <a:lnTo>
                  <a:pt x="3995645" y="1925071"/>
                </a:lnTo>
                <a:lnTo>
                  <a:pt x="3981488" y="1929272"/>
                </a:lnTo>
                <a:lnTo>
                  <a:pt x="3977287" y="1915115"/>
                </a:lnTo>
                <a:cubicBezTo>
                  <a:pt x="3999487" y="1903389"/>
                  <a:pt x="4021689" y="1891668"/>
                  <a:pt x="4043886" y="1879943"/>
                </a:cubicBezTo>
                <a:cubicBezTo>
                  <a:pt x="4066087" y="1868222"/>
                  <a:pt x="4085922" y="1857198"/>
                  <a:pt x="4103406" y="1846872"/>
                </a:cubicBezTo>
                <a:lnTo>
                  <a:pt x="4195448" y="1819559"/>
                </a:lnTo>
                <a:cubicBezTo>
                  <a:pt x="4202086" y="1807318"/>
                  <a:pt x="4204007" y="1796477"/>
                  <a:pt x="4201206" y="1787037"/>
                </a:cubicBezTo>
                <a:lnTo>
                  <a:pt x="4215364" y="1782836"/>
                </a:lnTo>
                <a:lnTo>
                  <a:pt x="4219566" y="1796998"/>
                </a:lnTo>
                <a:close/>
                <a:moveTo>
                  <a:pt x="5424534" y="1470253"/>
                </a:moveTo>
                <a:cubicBezTo>
                  <a:pt x="5432057" y="1478291"/>
                  <a:pt x="5438049" y="1485500"/>
                  <a:pt x="5442508" y="1491884"/>
                </a:cubicBezTo>
                <a:cubicBezTo>
                  <a:pt x="5446970" y="1498262"/>
                  <a:pt x="5452002" y="1510893"/>
                  <a:pt x="5457605" y="1529773"/>
                </a:cubicBezTo>
                <a:cubicBezTo>
                  <a:pt x="5422646" y="1550418"/>
                  <a:pt x="5398085" y="1562844"/>
                  <a:pt x="5383923" y="1567047"/>
                </a:cubicBezTo>
                <a:cubicBezTo>
                  <a:pt x="5368880" y="1550968"/>
                  <a:pt x="5358649" y="1542444"/>
                  <a:pt x="5353227" y="1541489"/>
                </a:cubicBezTo>
                <a:cubicBezTo>
                  <a:pt x="5347809" y="1540527"/>
                  <a:pt x="5340895" y="1525885"/>
                  <a:pt x="5332491" y="1497566"/>
                </a:cubicBezTo>
                <a:close/>
                <a:moveTo>
                  <a:pt x="4828391" y="1408339"/>
                </a:moveTo>
                <a:lnTo>
                  <a:pt x="4832593" y="1422501"/>
                </a:lnTo>
                <a:cubicBezTo>
                  <a:pt x="4817030" y="1421981"/>
                  <a:pt x="4810781" y="1422551"/>
                  <a:pt x="4813843" y="1424211"/>
                </a:cubicBezTo>
                <a:cubicBezTo>
                  <a:pt x="4816900" y="1425873"/>
                  <a:pt x="4812312" y="1423381"/>
                  <a:pt x="4800071" y="1416742"/>
                </a:cubicBezTo>
                <a:close/>
                <a:moveTo>
                  <a:pt x="3420165" y="1102062"/>
                </a:moveTo>
                <a:lnTo>
                  <a:pt x="3417288" y="1118325"/>
                </a:lnTo>
                <a:cubicBezTo>
                  <a:pt x="3409250" y="1125848"/>
                  <a:pt x="3406758" y="1130436"/>
                  <a:pt x="3409819" y="1132097"/>
                </a:cubicBezTo>
                <a:cubicBezTo>
                  <a:pt x="3412881" y="1133757"/>
                  <a:pt x="3412051" y="1135288"/>
                  <a:pt x="3407334" y="1136688"/>
                </a:cubicBezTo>
                <a:lnTo>
                  <a:pt x="3393172" y="1140890"/>
                </a:lnTo>
                <a:lnTo>
                  <a:pt x="3398929" y="1108363"/>
                </a:lnTo>
                <a:close/>
                <a:moveTo>
                  <a:pt x="3207444" y="1034230"/>
                </a:moveTo>
                <a:cubicBezTo>
                  <a:pt x="3200806" y="1046471"/>
                  <a:pt x="3195698" y="1059542"/>
                  <a:pt x="3192121" y="1073444"/>
                </a:cubicBezTo>
                <a:cubicBezTo>
                  <a:pt x="3188539" y="1087347"/>
                  <a:pt x="3177313" y="1097096"/>
                  <a:pt x="3158428" y="1102699"/>
                </a:cubicBezTo>
                <a:cubicBezTo>
                  <a:pt x="3165072" y="1090457"/>
                  <a:pt x="3169700" y="1080097"/>
                  <a:pt x="3172316" y="1071619"/>
                </a:cubicBezTo>
                <a:cubicBezTo>
                  <a:pt x="3174937" y="1063134"/>
                  <a:pt x="3179565" y="1052774"/>
                  <a:pt x="3186203" y="1040533"/>
                </a:cubicBezTo>
                <a:close/>
                <a:moveTo>
                  <a:pt x="2491940" y="907583"/>
                </a:moveTo>
                <a:cubicBezTo>
                  <a:pt x="2493340" y="912300"/>
                  <a:pt x="2495572" y="915492"/>
                  <a:pt x="2498628" y="917154"/>
                </a:cubicBezTo>
                <a:cubicBezTo>
                  <a:pt x="2501689" y="918809"/>
                  <a:pt x="2503921" y="922001"/>
                  <a:pt x="2505322" y="926723"/>
                </a:cubicBezTo>
                <a:cubicBezTo>
                  <a:pt x="2508123" y="936163"/>
                  <a:pt x="2505851" y="945824"/>
                  <a:pt x="2498512" y="955703"/>
                </a:cubicBezTo>
                <a:cubicBezTo>
                  <a:pt x="2491174" y="965588"/>
                  <a:pt x="2485846" y="973587"/>
                  <a:pt x="2482525" y="979711"/>
                </a:cubicBezTo>
                <a:cubicBezTo>
                  <a:pt x="2485326" y="989150"/>
                  <a:pt x="2486211" y="1009430"/>
                  <a:pt x="2485175" y="1040551"/>
                </a:cubicBezTo>
                <a:lnTo>
                  <a:pt x="2471012" y="1044753"/>
                </a:lnTo>
                <a:lnTo>
                  <a:pt x="2458406" y="1002271"/>
                </a:lnTo>
                <a:lnTo>
                  <a:pt x="2472568" y="998069"/>
                </a:lnTo>
                <a:lnTo>
                  <a:pt x="2459962" y="955587"/>
                </a:lnTo>
                <a:lnTo>
                  <a:pt x="2474120" y="951386"/>
                </a:lnTo>
                <a:cubicBezTo>
                  <a:pt x="2477962" y="929704"/>
                  <a:pt x="2479178" y="916503"/>
                  <a:pt x="2477778" y="911785"/>
                </a:cubicBezTo>
                <a:close/>
                <a:moveTo>
                  <a:pt x="3277154" y="905685"/>
                </a:moveTo>
                <a:cubicBezTo>
                  <a:pt x="3275233" y="916526"/>
                  <a:pt x="3274978" y="924309"/>
                  <a:pt x="3276378" y="929026"/>
                </a:cubicBezTo>
                <a:cubicBezTo>
                  <a:pt x="3277779" y="933748"/>
                  <a:pt x="3277519" y="941528"/>
                  <a:pt x="3275598" y="952369"/>
                </a:cubicBezTo>
                <a:lnTo>
                  <a:pt x="3247278" y="960772"/>
                </a:lnTo>
                <a:lnTo>
                  <a:pt x="3243077" y="946615"/>
                </a:lnTo>
                <a:cubicBezTo>
                  <a:pt x="3249716" y="934374"/>
                  <a:pt x="3252206" y="929781"/>
                  <a:pt x="3250546" y="932843"/>
                </a:cubicBezTo>
                <a:cubicBezTo>
                  <a:pt x="3248884" y="935900"/>
                  <a:pt x="3248314" y="929652"/>
                  <a:pt x="3248829" y="914090"/>
                </a:cubicBezTo>
                <a:close/>
                <a:moveTo>
                  <a:pt x="3538894" y="905062"/>
                </a:moveTo>
                <a:cubicBezTo>
                  <a:pt x="3551135" y="911700"/>
                  <a:pt x="3556077" y="915367"/>
                  <a:pt x="3553716" y="916067"/>
                </a:cubicBezTo>
                <a:cubicBezTo>
                  <a:pt x="3551355" y="916768"/>
                  <a:pt x="3553937" y="921140"/>
                  <a:pt x="3561460" y="929179"/>
                </a:cubicBezTo>
                <a:lnTo>
                  <a:pt x="3540219" y="935482"/>
                </a:lnTo>
                <a:lnTo>
                  <a:pt x="3536017" y="921320"/>
                </a:lnTo>
                <a:close/>
                <a:moveTo>
                  <a:pt x="3598651" y="794885"/>
                </a:moveTo>
                <a:cubicBezTo>
                  <a:pt x="3610891" y="801523"/>
                  <a:pt x="3615484" y="804014"/>
                  <a:pt x="3612422" y="802354"/>
                </a:cubicBezTo>
                <a:cubicBezTo>
                  <a:pt x="3609361" y="800693"/>
                  <a:pt x="3612291" y="806241"/>
                  <a:pt x="3621216" y="819002"/>
                </a:cubicBezTo>
                <a:lnTo>
                  <a:pt x="3607054" y="823204"/>
                </a:lnTo>
                <a:close/>
                <a:moveTo>
                  <a:pt x="600939" y="713757"/>
                </a:moveTo>
                <a:cubicBezTo>
                  <a:pt x="625426" y="727033"/>
                  <a:pt x="645447" y="733933"/>
                  <a:pt x="661009" y="734448"/>
                </a:cubicBezTo>
                <a:cubicBezTo>
                  <a:pt x="676567" y="734969"/>
                  <a:pt x="696847" y="734084"/>
                  <a:pt x="721850" y="731803"/>
                </a:cubicBezTo>
                <a:lnTo>
                  <a:pt x="726053" y="745965"/>
                </a:lnTo>
                <a:cubicBezTo>
                  <a:pt x="747734" y="749802"/>
                  <a:pt x="758578" y="751717"/>
                  <a:pt x="758578" y="751717"/>
                </a:cubicBezTo>
                <a:lnTo>
                  <a:pt x="766983" y="780041"/>
                </a:lnTo>
                <a:cubicBezTo>
                  <a:pt x="810345" y="787717"/>
                  <a:pt x="839900" y="800773"/>
                  <a:pt x="855643" y="819213"/>
                </a:cubicBezTo>
                <a:cubicBezTo>
                  <a:pt x="871385" y="837652"/>
                  <a:pt x="886258" y="870475"/>
                  <a:pt x="900264" y="917674"/>
                </a:cubicBezTo>
                <a:lnTo>
                  <a:pt x="886107" y="921875"/>
                </a:lnTo>
                <a:lnTo>
                  <a:pt x="890309" y="936037"/>
                </a:lnTo>
                <a:cubicBezTo>
                  <a:pt x="903950" y="947394"/>
                  <a:pt x="913921" y="963698"/>
                  <a:pt x="920224" y="984938"/>
                </a:cubicBezTo>
                <a:cubicBezTo>
                  <a:pt x="926527" y="1006179"/>
                  <a:pt x="933181" y="1028601"/>
                  <a:pt x="940183" y="1052198"/>
                </a:cubicBezTo>
                <a:lnTo>
                  <a:pt x="911863" y="1060602"/>
                </a:lnTo>
                <a:lnTo>
                  <a:pt x="937075" y="1145565"/>
                </a:lnTo>
                <a:cubicBezTo>
                  <a:pt x="929037" y="1153089"/>
                  <a:pt x="924539" y="1159556"/>
                  <a:pt x="923579" y="1164979"/>
                </a:cubicBezTo>
                <a:cubicBezTo>
                  <a:pt x="922618" y="1170397"/>
                  <a:pt x="920477" y="1176171"/>
                  <a:pt x="917160" y="1182288"/>
                </a:cubicBezTo>
                <a:lnTo>
                  <a:pt x="890942" y="1197775"/>
                </a:lnTo>
                <a:cubicBezTo>
                  <a:pt x="884299" y="1210018"/>
                  <a:pt x="878490" y="1220728"/>
                  <a:pt x="873512" y="1229907"/>
                </a:cubicBezTo>
                <a:cubicBezTo>
                  <a:pt x="868535" y="1239091"/>
                  <a:pt x="857304" y="1248841"/>
                  <a:pt x="839826" y="1259166"/>
                </a:cubicBezTo>
                <a:lnTo>
                  <a:pt x="848229" y="1287486"/>
                </a:lnTo>
                <a:cubicBezTo>
                  <a:pt x="813266" y="1308132"/>
                  <a:pt x="779970" y="1325719"/>
                  <a:pt x="748328" y="1340242"/>
                </a:cubicBezTo>
                <a:cubicBezTo>
                  <a:pt x="716687" y="1354769"/>
                  <a:pt x="685746" y="1371653"/>
                  <a:pt x="655505" y="1390897"/>
                </a:cubicBezTo>
                <a:lnTo>
                  <a:pt x="651303" y="1376735"/>
                </a:lnTo>
                <a:lnTo>
                  <a:pt x="608821" y="1389341"/>
                </a:lnTo>
                <a:cubicBezTo>
                  <a:pt x="559857" y="1362787"/>
                  <a:pt x="500487" y="1344453"/>
                  <a:pt x="430722" y="1334342"/>
                </a:cubicBezTo>
                <a:cubicBezTo>
                  <a:pt x="360957" y="1324231"/>
                  <a:pt x="317670" y="1290853"/>
                  <a:pt x="300861" y="1234209"/>
                </a:cubicBezTo>
                <a:cubicBezTo>
                  <a:pt x="296659" y="1220047"/>
                  <a:pt x="295999" y="1204839"/>
                  <a:pt x="298876" y="1188576"/>
                </a:cubicBezTo>
                <a:cubicBezTo>
                  <a:pt x="301752" y="1172313"/>
                  <a:pt x="302492" y="1161822"/>
                  <a:pt x="301092" y="1157105"/>
                </a:cubicBezTo>
                <a:lnTo>
                  <a:pt x="286935" y="1161306"/>
                </a:lnTo>
                <a:lnTo>
                  <a:pt x="274329" y="1118824"/>
                </a:lnTo>
                <a:cubicBezTo>
                  <a:pt x="271528" y="1109384"/>
                  <a:pt x="268116" y="1106543"/>
                  <a:pt x="264094" y="1110306"/>
                </a:cubicBezTo>
                <a:cubicBezTo>
                  <a:pt x="260077" y="1114067"/>
                  <a:pt x="252203" y="1104848"/>
                  <a:pt x="240477" y="1082647"/>
                </a:cubicBezTo>
                <a:cubicBezTo>
                  <a:pt x="247121" y="1070404"/>
                  <a:pt x="255070" y="1053921"/>
                  <a:pt x="264325" y="1033201"/>
                </a:cubicBezTo>
                <a:cubicBezTo>
                  <a:pt x="273584" y="1012476"/>
                  <a:pt x="279172" y="996693"/>
                  <a:pt x="281088" y="985853"/>
                </a:cubicBezTo>
                <a:lnTo>
                  <a:pt x="264281" y="929214"/>
                </a:lnTo>
                <a:lnTo>
                  <a:pt x="278443" y="925011"/>
                </a:lnTo>
                <a:lnTo>
                  <a:pt x="274241" y="910849"/>
                </a:lnTo>
                <a:lnTo>
                  <a:pt x="288403" y="906647"/>
                </a:lnTo>
                <a:lnTo>
                  <a:pt x="284200" y="892485"/>
                </a:lnTo>
                <a:lnTo>
                  <a:pt x="312520" y="884081"/>
                </a:lnTo>
                <a:lnTo>
                  <a:pt x="308319" y="869924"/>
                </a:lnTo>
                <a:lnTo>
                  <a:pt x="336638" y="861520"/>
                </a:lnTo>
                <a:cubicBezTo>
                  <a:pt x="340479" y="839833"/>
                  <a:pt x="345713" y="822876"/>
                  <a:pt x="352357" y="810633"/>
                </a:cubicBezTo>
                <a:lnTo>
                  <a:pt x="387755" y="800129"/>
                </a:lnTo>
                <a:cubicBezTo>
                  <a:pt x="395793" y="792606"/>
                  <a:pt x="401736" y="778002"/>
                  <a:pt x="405574" y="756321"/>
                </a:cubicBezTo>
                <a:lnTo>
                  <a:pt x="504694" y="726908"/>
                </a:lnTo>
                <a:lnTo>
                  <a:pt x="508897" y="741070"/>
                </a:lnTo>
                <a:close/>
                <a:moveTo>
                  <a:pt x="2540637" y="708243"/>
                </a:moveTo>
                <a:cubicBezTo>
                  <a:pt x="2546759" y="711559"/>
                  <a:pt x="2551921" y="720298"/>
                  <a:pt x="2556124" y="734460"/>
                </a:cubicBezTo>
                <a:cubicBezTo>
                  <a:pt x="2560326" y="748623"/>
                  <a:pt x="2560155" y="765362"/>
                  <a:pt x="2555618" y="784686"/>
                </a:cubicBezTo>
                <a:cubicBezTo>
                  <a:pt x="2551080" y="804006"/>
                  <a:pt x="2549250" y="823812"/>
                  <a:pt x="2550135" y="844091"/>
                </a:cubicBezTo>
                <a:cubicBezTo>
                  <a:pt x="2537894" y="837453"/>
                  <a:pt x="2533301" y="834962"/>
                  <a:pt x="2536363" y="836623"/>
                </a:cubicBezTo>
                <a:cubicBezTo>
                  <a:pt x="2539425" y="838283"/>
                  <a:pt x="2536493" y="832730"/>
                  <a:pt x="2527568" y="819970"/>
                </a:cubicBezTo>
                <a:lnTo>
                  <a:pt x="2513411" y="824171"/>
                </a:lnTo>
                <a:cubicBezTo>
                  <a:pt x="2515848" y="797772"/>
                  <a:pt x="2520735" y="779629"/>
                  <a:pt x="2528075" y="769749"/>
                </a:cubicBezTo>
                <a:cubicBezTo>
                  <a:pt x="2535413" y="759864"/>
                  <a:pt x="2539600" y="739364"/>
                  <a:pt x="2540637" y="708243"/>
                </a:cubicBezTo>
                <a:close/>
                <a:moveTo>
                  <a:pt x="2336318" y="668726"/>
                </a:moveTo>
                <a:cubicBezTo>
                  <a:pt x="2346122" y="701763"/>
                  <a:pt x="2350414" y="724885"/>
                  <a:pt x="2349198" y="738086"/>
                </a:cubicBezTo>
                <a:cubicBezTo>
                  <a:pt x="2347978" y="751288"/>
                  <a:pt x="2346151" y="771088"/>
                  <a:pt x="2343715" y="797491"/>
                </a:cubicBezTo>
                <a:lnTo>
                  <a:pt x="2329553" y="801693"/>
                </a:lnTo>
                <a:lnTo>
                  <a:pt x="2346361" y="858337"/>
                </a:lnTo>
                <a:lnTo>
                  <a:pt x="2332199" y="862540"/>
                </a:lnTo>
                <a:lnTo>
                  <a:pt x="2427206" y="1026939"/>
                </a:lnTo>
                <a:lnTo>
                  <a:pt x="2441368" y="1022737"/>
                </a:lnTo>
                <a:lnTo>
                  <a:pt x="2453974" y="1065218"/>
                </a:lnTo>
                <a:cubicBezTo>
                  <a:pt x="2460613" y="1052977"/>
                  <a:pt x="2466295" y="1046153"/>
                  <a:pt x="2471012" y="1044753"/>
                </a:cubicBezTo>
                <a:lnTo>
                  <a:pt x="2483619" y="1087235"/>
                </a:lnTo>
                <a:lnTo>
                  <a:pt x="2532403" y="1095870"/>
                </a:lnTo>
                <a:lnTo>
                  <a:pt x="2554969" y="1119987"/>
                </a:lnTo>
                <a:cubicBezTo>
                  <a:pt x="2586090" y="1121023"/>
                  <a:pt x="2621934" y="1120663"/>
                  <a:pt x="2662495" y="1118898"/>
                </a:cubicBezTo>
                <a:cubicBezTo>
                  <a:pt x="2665816" y="1112774"/>
                  <a:pt x="2668652" y="1109363"/>
                  <a:pt x="2671013" y="1108663"/>
                </a:cubicBezTo>
                <a:cubicBezTo>
                  <a:pt x="2673375" y="1107962"/>
                  <a:pt x="2676217" y="1104555"/>
                  <a:pt x="2679533" y="1098433"/>
                </a:cubicBezTo>
                <a:cubicBezTo>
                  <a:pt x="2680934" y="1103155"/>
                  <a:pt x="2683995" y="1104811"/>
                  <a:pt x="2688717" y="1103409"/>
                </a:cubicBezTo>
                <a:cubicBezTo>
                  <a:pt x="2694836" y="1106732"/>
                  <a:pt x="2702615" y="1106992"/>
                  <a:pt x="2712060" y="1104190"/>
                </a:cubicBezTo>
                <a:lnTo>
                  <a:pt x="2782861" y="1083180"/>
                </a:lnTo>
                <a:lnTo>
                  <a:pt x="2787063" y="1097337"/>
                </a:lnTo>
                <a:lnTo>
                  <a:pt x="2815382" y="1088934"/>
                </a:lnTo>
                <a:lnTo>
                  <a:pt x="2920581" y="1157869"/>
                </a:lnTo>
                <a:lnTo>
                  <a:pt x="2948901" y="1149466"/>
                </a:lnTo>
                <a:cubicBezTo>
                  <a:pt x="2956424" y="1157504"/>
                  <a:pt x="2963242" y="1163183"/>
                  <a:pt x="2969366" y="1166504"/>
                </a:cubicBezTo>
                <a:cubicBezTo>
                  <a:pt x="2975483" y="1169822"/>
                  <a:pt x="2982306" y="1175499"/>
                  <a:pt x="2989825" y="1183539"/>
                </a:cubicBezTo>
                <a:lnTo>
                  <a:pt x="3032307" y="1170933"/>
                </a:lnTo>
                <a:cubicBezTo>
                  <a:pt x="3049271" y="1176175"/>
                  <a:pt x="3067025" y="1192734"/>
                  <a:pt x="3085569" y="1220613"/>
                </a:cubicBezTo>
                <a:cubicBezTo>
                  <a:pt x="3104113" y="1248493"/>
                  <a:pt x="3120907" y="1270474"/>
                  <a:pt x="3135949" y="1286552"/>
                </a:cubicBezTo>
                <a:cubicBezTo>
                  <a:pt x="3167590" y="1272025"/>
                  <a:pt x="3196871" y="1258203"/>
                  <a:pt x="3223789" y="1245078"/>
                </a:cubicBezTo>
                <a:cubicBezTo>
                  <a:pt x="3250714" y="1231955"/>
                  <a:pt x="3283055" y="1219789"/>
                  <a:pt x="3320814" y="1208584"/>
                </a:cubicBezTo>
                <a:cubicBezTo>
                  <a:pt x="3328338" y="1216623"/>
                  <a:pt x="3334325" y="1223833"/>
                  <a:pt x="3338787" y="1230211"/>
                </a:cubicBezTo>
                <a:cubicBezTo>
                  <a:pt x="3343250" y="1236593"/>
                  <a:pt x="3348277" y="1249221"/>
                  <a:pt x="3353880" y="1268106"/>
                </a:cubicBezTo>
                <a:cubicBezTo>
                  <a:pt x="3308966" y="1307109"/>
                  <a:pt x="3290191" y="1356334"/>
                  <a:pt x="3297555" y="1415780"/>
                </a:cubicBezTo>
                <a:cubicBezTo>
                  <a:pt x="3328160" y="1432378"/>
                  <a:pt x="3357290" y="1469957"/>
                  <a:pt x="3384933" y="1528519"/>
                </a:cubicBezTo>
                <a:cubicBezTo>
                  <a:pt x="3403818" y="1522915"/>
                  <a:pt x="3439091" y="1516301"/>
                  <a:pt x="3490752" y="1508673"/>
                </a:cubicBezTo>
                <a:cubicBezTo>
                  <a:pt x="3542413" y="1501045"/>
                  <a:pt x="3574364" y="1500551"/>
                  <a:pt x="3586607" y="1507194"/>
                </a:cubicBezTo>
                <a:lnTo>
                  <a:pt x="3603414" y="1563833"/>
                </a:lnTo>
                <a:lnTo>
                  <a:pt x="3532381" y="1661947"/>
                </a:lnTo>
                <a:cubicBezTo>
                  <a:pt x="3525744" y="1674193"/>
                  <a:pt x="3523127" y="1682672"/>
                  <a:pt x="3524527" y="1687389"/>
                </a:cubicBezTo>
                <a:cubicBezTo>
                  <a:pt x="3525928" y="1692112"/>
                  <a:pt x="3523307" y="1700592"/>
                  <a:pt x="3516668" y="1712833"/>
                </a:cubicBezTo>
                <a:cubicBezTo>
                  <a:pt x="3528389" y="1735035"/>
                  <a:pt x="3539546" y="1750987"/>
                  <a:pt x="3550125" y="1760683"/>
                </a:cubicBezTo>
                <a:cubicBezTo>
                  <a:pt x="3560710" y="1770382"/>
                  <a:pt x="3574223" y="1785635"/>
                  <a:pt x="3590665" y="1806431"/>
                </a:cubicBezTo>
                <a:lnTo>
                  <a:pt x="3618984" y="1798027"/>
                </a:lnTo>
                <a:cubicBezTo>
                  <a:pt x="3633512" y="1829668"/>
                  <a:pt x="3655118" y="1859208"/>
                  <a:pt x="3683802" y="1886648"/>
                </a:cubicBezTo>
                <a:cubicBezTo>
                  <a:pt x="3712487" y="1914087"/>
                  <a:pt x="3742392" y="1928324"/>
                  <a:pt x="3773513" y="1929360"/>
                </a:cubicBezTo>
                <a:lnTo>
                  <a:pt x="3855598" y="1920406"/>
                </a:lnTo>
                <a:cubicBezTo>
                  <a:pt x="3867841" y="1927050"/>
                  <a:pt x="3881477" y="1938407"/>
                  <a:pt x="3896524" y="1954484"/>
                </a:cubicBezTo>
                <a:lnTo>
                  <a:pt x="3981488" y="1929272"/>
                </a:lnTo>
                <a:lnTo>
                  <a:pt x="3985690" y="1943434"/>
                </a:lnTo>
                <a:lnTo>
                  <a:pt x="3900727" y="1968646"/>
                </a:lnTo>
                <a:cubicBezTo>
                  <a:pt x="3907731" y="1992248"/>
                  <a:pt x="3904368" y="2011220"/>
                  <a:pt x="3890651" y="2025561"/>
                </a:cubicBezTo>
                <a:cubicBezTo>
                  <a:pt x="3876933" y="2039903"/>
                  <a:pt x="3862731" y="2056957"/>
                  <a:pt x="3848059" y="2076720"/>
                </a:cubicBezTo>
                <a:cubicBezTo>
                  <a:pt x="3833377" y="2096487"/>
                  <a:pt x="3821631" y="2121799"/>
                  <a:pt x="3812810" y="2152660"/>
                </a:cubicBezTo>
                <a:cubicBezTo>
                  <a:pt x="3803996" y="2183525"/>
                  <a:pt x="3804230" y="2223256"/>
                  <a:pt x="3813515" y="2271861"/>
                </a:cubicBezTo>
                <a:cubicBezTo>
                  <a:pt x="3850758" y="2276214"/>
                  <a:pt x="3881535" y="2276073"/>
                  <a:pt x="3905836" y="2271425"/>
                </a:cubicBezTo>
                <a:cubicBezTo>
                  <a:pt x="3930134" y="2266784"/>
                  <a:pt x="3965887" y="2257459"/>
                  <a:pt x="4013086" y="2243453"/>
                </a:cubicBezTo>
                <a:lnTo>
                  <a:pt x="4017289" y="2257615"/>
                </a:lnTo>
                <a:lnTo>
                  <a:pt x="4031451" y="2253413"/>
                </a:lnTo>
                <a:lnTo>
                  <a:pt x="4035652" y="2267570"/>
                </a:lnTo>
                <a:lnTo>
                  <a:pt x="4021490" y="2271773"/>
                </a:lnTo>
                <a:cubicBezTo>
                  <a:pt x="4016772" y="2273172"/>
                  <a:pt x="4015112" y="2276234"/>
                  <a:pt x="4016513" y="2280957"/>
                </a:cubicBezTo>
                <a:cubicBezTo>
                  <a:pt x="4017913" y="2285674"/>
                  <a:pt x="4013891" y="2289437"/>
                  <a:pt x="4004452" y="2292238"/>
                </a:cubicBezTo>
                <a:lnTo>
                  <a:pt x="3997373" y="2294338"/>
                </a:lnTo>
                <a:lnTo>
                  <a:pt x="3993171" y="2280176"/>
                </a:lnTo>
                <a:cubicBezTo>
                  <a:pt x="3971490" y="2276339"/>
                  <a:pt x="3953566" y="2276524"/>
                  <a:pt x="3939409" y="2280725"/>
                </a:cubicBezTo>
                <a:lnTo>
                  <a:pt x="3966722" y="2372768"/>
                </a:lnTo>
                <a:cubicBezTo>
                  <a:pt x="3950638" y="2387811"/>
                  <a:pt x="3942605" y="2395333"/>
                  <a:pt x="3942605" y="2395333"/>
                </a:cubicBezTo>
                <a:lnTo>
                  <a:pt x="3946806" y="2409491"/>
                </a:lnTo>
                <a:lnTo>
                  <a:pt x="3890162" y="2426299"/>
                </a:lnTo>
                <a:lnTo>
                  <a:pt x="3894364" y="2440462"/>
                </a:lnTo>
                <a:cubicBezTo>
                  <a:pt x="3868841" y="2458306"/>
                  <a:pt x="3852283" y="2476060"/>
                  <a:pt x="3844684" y="2493724"/>
                </a:cubicBezTo>
                <a:cubicBezTo>
                  <a:pt x="3837089" y="2511382"/>
                  <a:pt x="3840991" y="2546176"/>
                  <a:pt x="3856398" y="2598097"/>
                </a:cubicBezTo>
                <a:cubicBezTo>
                  <a:pt x="3860601" y="2612259"/>
                  <a:pt x="3865763" y="2620998"/>
                  <a:pt x="3871880" y="2624316"/>
                </a:cubicBezTo>
                <a:lnTo>
                  <a:pt x="3886043" y="2620114"/>
                </a:lnTo>
                <a:cubicBezTo>
                  <a:pt x="3903888" y="2645637"/>
                  <a:pt x="3914212" y="2663115"/>
                  <a:pt x="3917014" y="2672555"/>
                </a:cubicBezTo>
                <a:lnTo>
                  <a:pt x="3931171" y="2668354"/>
                </a:lnTo>
                <a:lnTo>
                  <a:pt x="3939574" y="2696674"/>
                </a:lnTo>
                <a:cubicBezTo>
                  <a:pt x="3944297" y="2695272"/>
                  <a:pt x="3949370" y="2695052"/>
                  <a:pt x="3954788" y="2696013"/>
                </a:cubicBezTo>
                <a:cubicBezTo>
                  <a:pt x="3960206" y="2696974"/>
                  <a:pt x="3965278" y="2696753"/>
                  <a:pt x="3970001" y="2695352"/>
                </a:cubicBezTo>
                <a:lnTo>
                  <a:pt x="3995211" y="2780311"/>
                </a:lnTo>
                <a:lnTo>
                  <a:pt x="3981049" y="2784513"/>
                </a:lnTo>
                <a:cubicBezTo>
                  <a:pt x="3974932" y="2781196"/>
                  <a:pt x="3964787" y="2781637"/>
                  <a:pt x="3950629" y="2785838"/>
                </a:cubicBezTo>
                <a:cubicBezTo>
                  <a:pt x="3941189" y="2788639"/>
                  <a:pt x="3928908" y="2794853"/>
                  <a:pt x="3913790" y="2804472"/>
                </a:cubicBezTo>
                <a:cubicBezTo>
                  <a:pt x="3898668" y="2814097"/>
                  <a:pt x="3887086" y="2822667"/>
                  <a:pt x="3879047" y="2830191"/>
                </a:cubicBezTo>
                <a:lnTo>
                  <a:pt x="3887451" y="2858510"/>
                </a:lnTo>
                <a:lnTo>
                  <a:pt x="3941214" y="2857966"/>
                </a:lnTo>
                <a:lnTo>
                  <a:pt x="3945416" y="2872128"/>
                </a:lnTo>
                <a:lnTo>
                  <a:pt x="3910018" y="2882632"/>
                </a:lnTo>
                <a:lnTo>
                  <a:pt x="3905816" y="2868470"/>
                </a:lnTo>
                <a:lnTo>
                  <a:pt x="3863334" y="2881076"/>
                </a:lnTo>
                <a:cubicBezTo>
                  <a:pt x="3883980" y="2916039"/>
                  <a:pt x="3904314" y="2936965"/>
                  <a:pt x="3924335" y="2943864"/>
                </a:cubicBezTo>
                <a:cubicBezTo>
                  <a:pt x="3944360" y="2950762"/>
                  <a:pt x="3974650" y="2953329"/>
                  <a:pt x="4015211" y="2951564"/>
                </a:cubicBezTo>
                <a:lnTo>
                  <a:pt x="4037777" y="2975681"/>
                </a:lnTo>
                <a:lnTo>
                  <a:pt x="4080259" y="2963075"/>
                </a:lnTo>
                <a:cubicBezTo>
                  <a:pt x="4110864" y="2979673"/>
                  <a:pt x="4135957" y="2986352"/>
                  <a:pt x="4155537" y="2983111"/>
                </a:cubicBezTo>
                <a:cubicBezTo>
                  <a:pt x="4175116" y="2979864"/>
                  <a:pt x="4200470" y="2978764"/>
                  <a:pt x="4231591" y="2979800"/>
                </a:cubicBezTo>
                <a:lnTo>
                  <a:pt x="4246298" y="3029360"/>
                </a:lnTo>
                <a:cubicBezTo>
                  <a:pt x="4207133" y="3035849"/>
                  <a:pt x="4173655" y="3035507"/>
                  <a:pt x="4145852" y="3028354"/>
                </a:cubicBezTo>
                <a:cubicBezTo>
                  <a:pt x="4118047" y="3021195"/>
                  <a:pt x="4086226" y="3017798"/>
                  <a:pt x="4050383" y="3018163"/>
                </a:cubicBezTo>
                <a:lnTo>
                  <a:pt x="3944178" y="3049678"/>
                </a:lnTo>
                <a:cubicBezTo>
                  <a:pt x="3940341" y="3071359"/>
                  <a:pt x="3934273" y="3089853"/>
                  <a:pt x="3925974" y="3105156"/>
                </a:cubicBezTo>
                <a:cubicBezTo>
                  <a:pt x="3917675" y="3120459"/>
                  <a:pt x="3915368" y="3142970"/>
                  <a:pt x="3919050" y="3172691"/>
                </a:cubicBezTo>
                <a:cubicBezTo>
                  <a:pt x="3944053" y="3170409"/>
                  <a:pt x="3963507" y="3171054"/>
                  <a:pt x="3977409" y="3174631"/>
                </a:cubicBezTo>
                <a:cubicBezTo>
                  <a:pt x="3991307" y="3178214"/>
                  <a:pt x="4009100" y="3181921"/>
                  <a:pt x="4030781" y="3185758"/>
                </a:cubicBezTo>
                <a:lnTo>
                  <a:pt x="4034984" y="3199920"/>
                </a:lnTo>
                <a:lnTo>
                  <a:pt x="3978345" y="3216727"/>
                </a:lnTo>
                <a:cubicBezTo>
                  <a:pt x="3964698" y="3205368"/>
                  <a:pt x="3953987" y="3199560"/>
                  <a:pt x="3946208" y="3199299"/>
                </a:cubicBezTo>
                <a:cubicBezTo>
                  <a:pt x="3938429" y="3199038"/>
                  <a:pt x="3922736" y="3202410"/>
                  <a:pt x="3899134" y="3209414"/>
                </a:cubicBezTo>
                <a:lnTo>
                  <a:pt x="3911740" y="3251896"/>
                </a:lnTo>
                <a:lnTo>
                  <a:pt x="3925902" y="3247693"/>
                </a:lnTo>
                <a:lnTo>
                  <a:pt x="3935083" y="3252676"/>
                </a:lnTo>
                <a:lnTo>
                  <a:pt x="3942161" y="3250576"/>
                </a:lnTo>
                <a:lnTo>
                  <a:pt x="3956324" y="3246373"/>
                </a:lnTo>
                <a:lnTo>
                  <a:pt x="3960525" y="3260531"/>
                </a:lnTo>
                <a:lnTo>
                  <a:pt x="4003006" y="3247924"/>
                </a:lnTo>
                <a:cubicBezTo>
                  <a:pt x="4008609" y="3266804"/>
                  <a:pt x="4018935" y="3284287"/>
                  <a:pt x="4033977" y="3300366"/>
                </a:cubicBezTo>
                <a:lnTo>
                  <a:pt x="4019815" y="3304568"/>
                </a:lnTo>
                <a:cubicBezTo>
                  <a:pt x="3995333" y="3291291"/>
                  <a:pt x="3964598" y="3278585"/>
                  <a:pt x="3927614" y="3266448"/>
                </a:cubicBezTo>
                <a:cubicBezTo>
                  <a:pt x="3890630" y="3254311"/>
                  <a:pt x="3853261" y="3253845"/>
                  <a:pt x="3815497" y="3265051"/>
                </a:cubicBezTo>
                <a:lnTo>
                  <a:pt x="3819698" y="3279209"/>
                </a:lnTo>
                <a:lnTo>
                  <a:pt x="3734734" y="3304421"/>
                </a:lnTo>
                <a:cubicBezTo>
                  <a:pt x="3718656" y="3319463"/>
                  <a:pt x="3702928" y="3335686"/>
                  <a:pt x="3687550" y="3353089"/>
                </a:cubicBezTo>
                <a:cubicBezTo>
                  <a:pt x="3672167" y="3370494"/>
                  <a:pt x="3654078" y="3387417"/>
                  <a:pt x="3633282" y="3403860"/>
                </a:cubicBezTo>
                <a:lnTo>
                  <a:pt x="3654293" y="3474666"/>
                </a:lnTo>
                <a:lnTo>
                  <a:pt x="3640131" y="3478868"/>
                </a:lnTo>
                <a:lnTo>
                  <a:pt x="3659038" y="3542586"/>
                </a:lnTo>
                <a:lnTo>
                  <a:pt x="3673200" y="3538383"/>
                </a:lnTo>
                <a:lnTo>
                  <a:pt x="3677403" y="3552546"/>
                </a:lnTo>
                <a:cubicBezTo>
                  <a:pt x="3685806" y="3580865"/>
                  <a:pt x="3682190" y="3607619"/>
                  <a:pt x="3666546" y="3632803"/>
                </a:cubicBezTo>
                <a:cubicBezTo>
                  <a:pt x="3650914" y="3657989"/>
                  <a:pt x="3633655" y="3673382"/>
                  <a:pt x="3614771" y="3678985"/>
                </a:cubicBezTo>
                <a:cubicBezTo>
                  <a:pt x="3596411" y="3669024"/>
                  <a:pt x="3573069" y="3668249"/>
                  <a:pt x="3544745" y="3676654"/>
                </a:cubicBezTo>
                <a:cubicBezTo>
                  <a:pt x="3516425" y="3685057"/>
                  <a:pt x="3487495" y="3700060"/>
                  <a:pt x="3457955" y="3721666"/>
                </a:cubicBezTo>
                <a:cubicBezTo>
                  <a:pt x="3428415" y="3743271"/>
                  <a:pt x="3410325" y="3760195"/>
                  <a:pt x="3403687" y="3772436"/>
                </a:cubicBezTo>
                <a:lnTo>
                  <a:pt x="3349148" y="3796322"/>
                </a:lnTo>
                <a:lnTo>
                  <a:pt x="3353351" y="3810484"/>
                </a:lnTo>
                <a:cubicBezTo>
                  <a:pt x="3346192" y="3838288"/>
                  <a:pt x="3348218" y="3871070"/>
                  <a:pt x="3359423" y="3908829"/>
                </a:cubicBezTo>
                <a:cubicBezTo>
                  <a:pt x="3365025" y="3927709"/>
                  <a:pt x="3371808" y="3946238"/>
                  <a:pt x="3379768" y="3964424"/>
                </a:cubicBezTo>
                <a:cubicBezTo>
                  <a:pt x="3387732" y="3982603"/>
                  <a:pt x="3393115" y="3996414"/>
                  <a:pt x="3395916" y="4005854"/>
                </a:cubicBezTo>
                <a:cubicBezTo>
                  <a:pt x="3362874" y="4015659"/>
                  <a:pt x="3335164" y="4017459"/>
                  <a:pt x="3312778" y="4011262"/>
                </a:cubicBezTo>
                <a:cubicBezTo>
                  <a:pt x="3290396" y="4005063"/>
                  <a:pt x="3269676" y="3995808"/>
                  <a:pt x="3250611" y="3983487"/>
                </a:cubicBezTo>
                <a:cubicBezTo>
                  <a:pt x="3231552" y="3971169"/>
                  <a:pt x="3212837" y="3960029"/>
                  <a:pt x="3194474" y="3950074"/>
                </a:cubicBezTo>
                <a:cubicBezTo>
                  <a:pt x="3176114" y="3940113"/>
                  <a:pt x="3154433" y="3936276"/>
                  <a:pt x="3129430" y="3938557"/>
                </a:cubicBezTo>
                <a:cubicBezTo>
                  <a:pt x="3118070" y="3952204"/>
                  <a:pt x="3103392" y="3971964"/>
                  <a:pt x="3085392" y="3997847"/>
                </a:cubicBezTo>
                <a:cubicBezTo>
                  <a:pt x="3067394" y="4023736"/>
                  <a:pt x="3060494" y="4043756"/>
                  <a:pt x="3064697" y="4057918"/>
                </a:cubicBezTo>
                <a:lnTo>
                  <a:pt x="3068898" y="4072076"/>
                </a:lnTo>
                <a:cubicBezTo>
                  <a:pt x="3068898" y="4072076"/>
                  <a:pt x="3067943" y="4077497"/>
                  <a:pt x="3066022" y="4088338"/>
                </a:cubicBezTo>
                <a:lnTo>
                  <a:pt x="3037702" y="4096742"/>
                </a:lnTo>
                <a:lnTo>
                  <a:pt x="3041905" y="4110904"/>
                </a:lnTo>
                <a:cubicBezTo>
                  <a:pt x="3033865" y="4118423"/>
                  <a:pt x="3025126" y="4123585"/>
                  <a:pt x="3015686" y="4126386"/>
                </a:cubicBezTo>
                <a:cubicBezTo>
                  <a:pt x="2982644" y="4136191"/>
                  <a:pt x="2950467" y="4131615"/>
                  <a:pt x="2919167" y="4112659"/>
                </a:cubicBezTo>
                <a:cubicBezTo>
                  <a:pt x="2887861" y="4093699"/>
                  <a:pt x="2855689" y="4089121"/>
                  <a:pt x="2822647" y="4098926"/>
                </a:cubicBezTo>
                <a:cubicBezTo>
                  <a:pt x="2813207" y="4101727"/>
                  <a:pt x="2802107" y="4107590"/>
                  <a:pt x="2789346" y="4116515"/>
                </a:cubicBezTo>
                <a:cubicBezTo>
                  <a:pt x="2776584" y="4125435"/>
                  <a:pt x="2772306" y="4136975"/>
                  <a:pt x="2776509" y="4151137"/>
                </a:cubicBezTo>
                <a:lnTo>
                  <a:pt x="2748189" y="4159541"/>
                </a:lnTo>
                <a:cubicBezTo>
                  <a:pt x="2741551" y="4171782"/>
                  <a:pt x="2731370" y="4185074"/>
                  <a:pt x="2717648" y="4199417"/>
                </a:cubicBezTo>
                <a:cubicBezTo>
                  <a:pt x="2703931" y="4213759"/>
                  <a:pt x="2685272" y="4224434"/>
                  <a:pt x="2661670" y="4231438"/>
                </a:cubicBezTo>
                <a:cubicBezTo>
                  <a:pt x="2647512" y="4235639"/>
                  <a:pt x="2635011" y="4236779"/>
                  <a:pt x="2624171" y="4234863"/>
                </a:cubicBezTo>
                <a:lnTo>
                  <a:pt x="2619968" y="4220701"/>
                </a:lnTo>
                <a:lnTo>
                  <a:pt x="2591644" y="4229106"/>
                </a:lnTo>
                <a:lnTo>
                  <a:pt x="2587441" y="4214944"/>
                </a:lnTo>
                <a:lnTo>
                  <a:pt x="2573284" y="4219145"/>
                </a:lnTo>
                <a:cubicBezTo>
                  <a:pt x="2549682" y="4226148"/>
                  <a:pt x="2531593" y="4243072"/>
                  <a:pt x="2519016" y="4269915"/>
                </a:cubicBezTo>
                <a:cubicBezTo>
                  <a:pt x="2506434" y="4296760"/>
                  <a:pt x="2483628" y="4315083"/>
                  <a:pt x="2450586" y="4324888"/>
                </a:cubicBezTo>
                <a:cubicBezTo>
                  <a:pt x="2436429" y="4329089"/>
                  <a:pt x="2423928" y="4330235"/>
                  <a:pt x="2413082" y="4328315"/>
                </a:cubicBezTo>
                <a:lnTo>
                  <a:pt x="2370601" y="4340921"/>
                </a:lnTo>
                <a:lnTo>
                  <a:pt x="2366398" y="4326759"/>
                </a:lnTo>
                <a:cubicBezTo>
                  <a:pt x="2354162" y="4320119"/>
                  <a:pt x="2339595" y="4301330"/>
                  <a:pt x="2322711" y="4270389"/>
                </a:cubicBezTo>
                <a:cubicBezTo>
                  <a:pt x="2305828" y="4239447"/>
                  <a:pt x="2291966" y="4223019"/>
                  <a:pt x="2281121" y="4221104"/>
                </a:cubicBezTo>
                <a:lnTo>
                  <a:pt x="2252802" y="4229507"/>
                </a:lnTo>
                <a:cubicBezTo>
                  <a:pt x="2231121" y="4225670"/>
                  <a:pt x="2213196" y="4225851"/>
                  <a:pt x="2199039" y="4230052"/>
                </a:cubicBezTo>
                <a:cubicBezTo>
                  <a:pt x="2189599" y="4232853"/>
                  <a:pt x="2179329" y="4237185"/>
                  <a:pt x="2168229" y="4243048"/>
                </a:cubicBezTo>
                <a:cubicBezTo>
                  <a:pt x="2157128" y="4248911"/>
                  <a:pt x="2146857" y="4253238"/>
                  <a:pt x="2137417" y="4256040"/>
                </a:cubicBezTo>
                <a:cubicBezTo>
                  <a:pt x="2118537" y="4261642"/>
                  <a:pt x="2106037" y="4262787"/>
                  <a:pt x="2099913" y="4259466"/>
                </a:cubicBezTo>
                <a:lnTo>
                  <a:pt x="2095710" y="4245304"/>
                </a:lnTo>
                <a:lnTo>
                  <a:pt x="2074470" y="4251607"/>
                </a:lnTo>
                <a:cubicBezTo>
                  <a:pt x="2041433" y="4261411"/>
                  <a:pt x="2022418" y="4270907"/>
                  <a:pt x="2017442" y="4280091"/>
                </a:cubicBezTo>
                <a:cubicBezTo>
                  <a:pt x="2012463" y="4289270"/>
                  <a:pt x="2004995" y="4303042"/>
                  <a:pt x="1995033" y="4321402"/>
                </a:cubicBezTo>
                <a:lnTo>
                  <a:pt x="1902991" y="4348714"/>
                </a:lnTo>
                <a:lnTo>
                  <a:pt x="1898790" y="4334557"/>
                </a:lnTo>
                <a:lnTo>
                  <a:pt x="1884628" y="4338760"/>
                </a:lnTo>
                <a:cubicBezTo>
                  <a:pt x="1877105" y="4330721"/>
                  <a:pt x="1871597" y="4320800"/>
                  <a:pt x="1868095" y="4308999"/>
                </a:cubicBezTo>
                <a:cubicBezTo>
                  <a:pt x="1864593" y="4297198"/>
                  <a:pt x="1858380" y="4284917"/>
                  <a:pt x="1849461" y="4272159"/>
                </a:cubicBezTo>
                <a:lnTo>
                  <a:pt x="1863618" y="4267958"/>
                </a:lnTo>
                <a:lnTo>
                  <a:pt x="1844709" y="4204236"/>
                </a:lnTo>
                <a:cubicBezTo>
                  <a:pt x="1832468" y="4197597"/>
                  <a:pt x="1821627" y="4195676"/>
                  <a:pt x="1812187" y="4198477"/>
                </a:cubicBezTo>
                <a:lnTo>
                  <a:pt x="1803784" y="4170158"/>
                </a:lnTo>
                <a:cubicBezTo>
                  <a:pt x="1788220" y="4169638"/>
                  <a:pt x="1777729" y="4168897"/>
                  <a:pt x="1772313" y="4167941"/>
                </a:cubicBezTo>
                <a:cubicBezTo>
                  <a:pt x="1766890" y="4166981"/>
                  <a:pt x="1755698" y="4163879"/>
                  <a:pt x="1738735" y="4158642"/>
                </a:cubicBezTo>
                <a:lnTo>
                  <a:pt x="1734534" y="4144484"/>
                </a:lnTo>
                <a:lnTo>
                  <a:pt x="1670811" y="4163394"/>
                </a:lnTo>
                <a:lnTo>
                  <a:pt x="1666609" y="4149231"/>
                </a:lnTo>
                <a:lnTo>
                  <a:pt x="1652451" y="4153432"/>
                </a:lnTo>
                <a:lnTo>
                  <a:pt x="1656654" y="4167595"/>
                </a:lnTo>
                <a:lnTo>
                  <a:pt x="1628330" y="4176000"/>
                </a:lnTo>
                <a:lnTo>
                  <a:pt x="1632531" y="4190157"/>
                </a:lnTo>
                <a:cubicBezTo>
                  <a:pt x="1621691" y="4188241"/>
                  <a:pt x="1611550" y="4188681"/>
                  <a:pt x="1602110" y="4191482"/>
                </a:cubicBezTo>
                <a:cubicBezTo>
                  <a:pt x="1592671" y="4194283"/>
                  <a:pt x="1582530" y="4194723"/>
                  <a:pt x="1571690" y="4192807"/>
                </a:cubicBezTo>
                <a:lnTo>
                  <a:pt x="1556982" y="4143242"/>
                </a:lnTo>
                <a:lnTo>
                  <a:pt x="1542820" y="4147444"/>
                </a:lnTo>
                <a:lnTo>
                  <a:pt x="1538619" y="4133287"/>
                </a:lnTo>
                <a:cubicBezTo>
                  <a:pt x="1533017" y="4114407"/>
                  <a:pt x="1533407" y="4102736"/>
                  <a:pt x="1539785" y="4098274"/>
                </a:cubicBezTo>
                <a:cubicBezTo>
                  <a:pt x="1546163" y="4093812"/>
                  <a:pt x="1545853" y="4079780"/>
                  <a:pt x="1538850" y="4056182"/>
                </a:cubicBezTo>
                <a:cubicBezTo>
                  <a:pt x="1519241" y="3990099"/>
                  <a:pt x="1492696" y="3956886"/>
                  <a:pt x="1459215" y="3956550"/>
                </a:cubicBezTo>
                <a:cubicBezTo>
                  <a:pt x="1425728" y="3956216"/>
                  <a:pt x="1382326" y="3961393"/>
                  <a:pt x="1329003" y="3972078"/>
                </a:cubicBezTo>
                <a:lnTo>
                  <a:pt x="1293605" y="3982582"/>
                </a:lnTo>
                <a:cubicBezTo>
                  <a:pt x="1281359" y="3975945"/>
                  <a:pt x="1267723" y="3964587"/>
                  <a:pt x="1252674" y="3948505"/>
                </a:cubicBezTo>
                <a:lnTo>
                  <a:pt x="1210193" y="3961111"/>
                </a:lnTo>
                <a:lnTo>
                  <a:pt x="1205992" y="3946954"/>
                </a:lnTo>
                <a:cubicBezTo>
                  <a:pt x="1195150" y="3945033"/>
                  <a:pt x="1180292" y="3946873"/>
                  <a:pt x="1161408" y="3952477"/>
                </a:cubicBezTo>
                <a:cubicBezTo>
                  <a:pt x="1151968" y="3955278"/>
                  <a:pt x="1145240" y="3958559"/>
                  <a:pt x="1141218" y="3962322"/>
                </a:cubicBezTo>
                <a:cubicBezTo>
                  <a:pt x="1137201" y="3966083"/>
                  <a:pt x="1132829" y="3968664"/>
                  <a:pt x="1128112" y="3970064"/>
                </a:cubicBezTo>
                <a:cubicBezTo>
                  <a:pt x="1104510" y="3977068"/>
                  <a:pt x="1084750" y="3962389"/>
                  <a:pt x="1068821" y="3926027"/>
                </a:cubicBezTo>
                <a:lnTo>
                  <a:pt x="1054659" y="3930229"/>
                </a:lnTo>
                <a:lnTo>
                  <a:pt x="1035750" y="3866506"/>
                </a:lnTo>
                <a:cubicBezTo>
                  <a:pt x="1047111" y="3852864"/>
                  <a:pt x="1050558" y="3842855"/>
                  <a:pt x="1046101" y="3836475"/>
                </a:cubicBezTo>
                <a:cubicBezTo>
                  <a:pt x="1041638" y="3830092"/>
                  <a:pt x="1047707" y="3811603"/>
                  <a:pt x="1064306" y="3780997"/>
                </a:cubicBezTo>
                <a:lnTo>
                  <a:pt x="1055902" y="3752677"/>
                </a:lnTo>
                <a:lnTo>
                  <a:pt x="1070059" y="3748476"/>
                </a:lnTo>
                <a:cubicBezTo>
                  <a:pt x="1076698" y="3736236"/>
                  <a:pt x="1076517" y="3718311"/>
                  <a:pt x="1069513" y="3694709"/>
                </a:cubicBezTo>
                <a:cubicBezTo>
                  <a:pt x="1038909" y="3678115"/>
                  <a:pt x="1016473" y="3650106"/>
                  <a:pt x="1002211" y="3610685"/>
                </a:cubicBezTo>
                <a:cubicBezTo>
                  <a:pt x="987943" y="3571260"/>
                  <a:pt x="960790" y="3544651"/>
                  <a:pt x="920741" y="3530860"/>
                </a:cubicBezTo>
                <a:lnTo>
                  <a:pt x="916538" y="3516698"/>
                </a:lnTo>
                <a:lnTo>
                  <a:pt x="874061" y="3529302"/>
                </a:lnTo>
                <a:cubicBezTo>
                  <a:pt x="865501" y="3552384"/>
                  <a:pt x="842344" y="3569527"/>
                  <a:pt x="804580" y="3580734"/>
                </a:cubicBezTo>
                <a:lnTo>
                  <a:pt x="800379" y="3566576"/>
                </a:lnTo>
                <a:cubicBezTo>
                  <a:pt x="811740" y="3552934"/>
                  <a:pt x="818727" y="3541869"/>
                  <a:pt x="821344" y="3533390"/>
                </a:cubicBezTo>
                <a:cubicBezTo>
                  <a:pt x="823966" y="3524910"/>
                  <a:pt x="821775" y="3508867"/>
                  <a:pt x="814771" y="3485265"/>
                </a:cubicBezTo>
                <a:cubicBezTo>
                  <a:pt x="800609" y="3489467"/>
                  <a:pt x="777968" y="3491053"/>
                  <a:pt x="746847" y="3490016"/>
                </a:cubicBezTo>
                <a:lnTo>
                  <a:pt x="742645" y="3475854"/>
                </a:lnTo>
                <a:cubicBezTo>
                  <a:pt x="720959" y="3472018"/>
                  <a:pt x="707413" y="3469620"/>
                  <a:pt x="701989" y="3468661"/>
                </a:cubicBezTo>
                <a:cubicBezTo>
                  <a:pt x="696571" y="3467699"/>
                  <a:pt x="692460" y="3462502"/>
                  <a:pt x="689657" y="3453057"/>
                </a:cubicBezTo>
                <a:cubicBezTo>
                  <a:pt x="678453" y="3415298"/>
                  <a:pt x="685166" y="3377354"/>
                  <a:pt x="709805" y="3339230"/>
                </a:cubicBezTo>
                <a:cubicBezTo>
                  <a:pt x="734443" y="3301105"/>
                  <a:pt x="759780" y="3265337"/>
                  <a:pt x="785819" y="3231930"/>
                </a:cubicBezTo>
                <a:lnTo>
                  <a:pt x="769011" y="3175291"/>
                </a:lnTo>
                <a:cubicBezTo>
                  <a:pt x="775650" y="3163050"/>
                  <a:pt x="775725" y="3137348"/>
                  <a:pt x="769243" y="3098187"/>
                </a:cubicBezTo>
                <a:cubicBezTo>
                  <a:pt x="762754" y="3059023"/>
                  <a:pt x="753910" y="3020563"/>
                  <a:pt x="742704" y="2982798"/>
                </a:cubicBezTo>
                <a:cubicBezTo>
                  <a:pt x="728698" y="2935599"/>
                  <a:pt x="718543" y="2901376"/>
                  <a:pt x="712240" y="2880136"/>
                </a:cubicBezTo>
                <a:cubicBezTo>
                  <a:pt x="705937" y="2858895"/>
                  <a:pt x="680404" y="2842076"/>
                  <a:pt x="635636" y="2829680"/>
                </a:cubicBezTo>
                <a:lnTo>
                  <a:pt x="631435" y="2815523"/>
                </a:lnTo>
                <a:cubicBezTo>
                  <a:pt x="605036" y="2813085"/>
                  <a:pt x="575442" y="2812880"/>
                  <a:pt x="542659" y="2814901"/>
                </a:cubicBezTo>
                <a:cubicBezTo>
                  <a:pt x="509878" y="2816927"/>
                  <a:pt x="488582" y="2801419"/>
                  <a:pt x="478777" y="2768377"/>
                </a:cubicBezTo>
                <a:cubicBezTo>
                  <a:pt x="470374" y="2740058"/>
                  <a:pt x="480813" y="2718982"/>
                  <a:pt x="510094" y="2705160"/>
                </a:cubicBezTo>
                <a:cubicBezTo>
                  <a:pt x="539374" y="2691333"/>
                  <a:pt x="573027" y="2674930"/>
                  <a:pt x="611045" y="2655941"/>
                </a:cubicBezTo>
                <a:cubicBezTo>
                  <a:pt x="649065" y="2636957"/>
                  <a:pt x="679915" y="2611108"/>
                  <a:pt x="703594" y="2578407"/>
                </a:cubicBezTo>
                <a:cubicBezTo>
                  <a:pt x="727271" y="2545701"/>
                  <a:pt x="728601" y="2493945"/>
                  <a:pt x="707592" y="2423144"/>
                </a:cubicBezTo>
                <a:cubicBezTo>
                  <a:pt x="677872" y="2426830"/>
                  <a:pt x="656540" y="2424168"/>
                  <a:pt x="643600" y="2415173"/>
                </a:cubicBezTo>
                <a:cubicBezTo>
                  <a:pt x="630658" y="2406173"/>
                  <a:pt x="608882" y="2393373"/>
                  <a:pt x="578277" y="2376779"/>
                </a:cubicBezTo>
                <a:lnTo>
                  <a:pt x="507476" y="2397789"/>
                </a:lnTo>
                <a:lnTo>
                  <a:pt x="503273" y="2383627"/>
                </a:lnTo>
                <a:cubicBezTo>
                  <a:pt x="486315" y="2378388"/>
                  <a:pt x="473463" y="2378348"/>
                  <a:pt x="464724" y="2383510"/>
                </a:cubicBezTo>
                <a:cubicBezTo>
                  <a:pt x="455984" y="2388673"/>
                  <a:pt x="446194" y="2390293"/>
                  <a:pt x="435348" y="2388373"/>
                </a:cubicBezTo>
                <a:lnTo>
                  <a:pt x="431147" y="2374216"/>
                </a:lnTo>
                <a:cubicBezTo>
                  <a:pt x="439191" y="2366691"/>
                  <a:pt x="446400" y="2360703"/>
                  <a:pt x="452778" y="2356242"/>
                </a:cubicBezTo>
                <a:cubicBezTo>
                  <a:pt x="459156" y="2351780"/>
                  <a:pt x="471788" y="2346747"/>
                  <a:pt x="490667" y="2341145"/>
                </a:cubicBezTo>
                <a:cubicBezTo>
                  <a:pt x="504310" y="2352506"/>
                  <a:pt x="512313" y="2357833"/>
                  <a:pt x="514674" y="2357132"/>
                </a:cubicBezTo>
                <a:cubicBezTo>
                  <a:pt x="517031" y="2356433"/>
                  <a:pt x="530713" y="2354942"/>
                  <a:pt x="555715" y="2352656"/>
                </a:cubicBezTo>
                <a:cubicBezTo>
                  <a:pt x="557636" y="2341815"/>
                  <a:pt x="559552" y="2330975"/>
                  <a:pt x="561469" y="2320135"/>
                </a:cubicBezTo>
                <a:cubicBezTo>
                  <a:pt x="563390" y="2309294"/>
                  <a:pt x="565311" y="2298453"/>
                  <a:pt x="567227" y="2287613"/>
                </a:cubicBezTo>
                <a:lnTo>
                  <a:pt x="609709" y="2275007"/>
                </a:lnTo>
                <a:lnTo>
                  <a:pt x="605506" y="2260845"/>
                </a:lnTo>
                <a:lnTo>
                  <a:pt x="626747" y="2254542"/>
                </a:lnTo>
                <a:lnTo>
                  <a:pt x="622546" y="2240384"/>
                </a:lnTo>
                <a:lnTo>
                  <a:pt x="693347" y="2219375"/>
                </a:lnTo>
                <a:lnTo>
                  <a:pt x="689145" y="2205213"/>
                </a:lnTo>
                <a:cubicBezTo>
                  <a:pt x="698590" y="2202410"/>
                  <a:pt x="716068" y="2192085"/>
                  <a:pt x="741586" y="2174242"/>
                </a:cubicBezTo>
                <a:lnTo>
                  <a:pt x="735283" y="2153001"/>
                </a:lnTo>
                <a:cubicBezTo>
                  <a:pt x="751362" y="2137959"/>
                  <a:pt x="761763" y="2129739"/>
                  <a:pt x="766485" y="2128338"/>
                </a:cubicBezTo>
                <a:lnTo>
                  <a:pt x="762283" y="2114176"/>
                </a:lnTo>
                <a:lnTo>
                  <a:pt x="790602" y="2105772"/>
                </a:lnTo>
                <a:lnTo>
                  <a:pt x="786400" y="2091610"/>
                </a:lnTo>
                <a:lnTo>
                  <a:pt x="828881" y="2079004"/>
                </a:lnTo>
                <a:lnTo>
                  <a:pt x="824680" y="2064847"/>
                </a:lnTo>
                <a:cubicBezTo>
                  <a:pt x="845480" y="2048398"/>
                  <a:pt x="861558" y="2033356"/>
                  <a:pt x="872919" y="2019714"/>
                </a:cubicBezTo>
                <a:cubicBezTo>
                  <a:pt x="884276" y="2006073"/>
                  <a:pt x="899914" y="1980890"/>
                  <a:pt x="919830" y="1944167"/>
                </a:cubicBezTo>
                <a:lnTo>
                  <a:pt x="909324" y="1908764"/>
                </a:lnTo>
                <a:lnTo>
                  <a:pt x="923487" y="1904561"/>
                </a:lnTo>
                <a:cubicBezTo>
                  <a:pt x="928724" y="1887598"/>
                  <a:pt x="926444" y="1862599"/>
                  <a:pt x="916639" y="1829557"/>
                </a:cubicBezTo>
                <a:lnTo>
                  <a:pt x="902477" y="1833760"/>
                </a:lnTo>
                <a:lnTo>
                  <a:pt x="885668" y="1777116"/>
                </a:lnTo>
                <a:cubicBezTo>
                  <a:pt x="885668" y="1777116"/>
                  <a:pt x="874829" y="1775200"/>
                  <a:pt x="853148" y="1771362"/>
                </a:cubicBezTo>
                <a:lnTo>
                  <a:pt x="846845" y="1750121"/>
                </a:lnTo>
                <a:lnTo>
                  <a:pt x="832683" y="1754324"/>
                </a:lnTo>
                <a:lnTo>
                  <a:pt x="791987" y="1643136"/>
                </a:lnTo>
                <a:cubicBezTo>
                  <a:pt x="773623" y="1633182"/>
                  <a:pt x="759280" y="1619459"/>
                  <a:pt x="748961" y="1601980"/>
                </a:cubicBezTo>
                <a:lnTo>
                  <a:pt x="784359" y="1591475"/>
                </a:lnTo>
                <a:lnTo>
                  <a:pt x="790662" y="1612716"/>
                </a:lnTo>
                <a:cubicBezTo>
                  <a:pt x="835430" y="1625112"/>
                  <a:pt x="873463" y="1640786"/>
                  <a:pt x="904765" y="1659747"/>
                </a:cubicBezTo>
                <a:cubicBezTo>
                  <a:pt x="936069" y="1678701"/>
                  <a:pt x="982403" y="1679077"/>
                  <a:pt x="1043765" y="1660868"/>
                </a:cubicBezTo>
                <a:cubicBezTo>
                  <a:pt x="1050923" y="1633064"/>
                  <a:pt x="1063941" y="1616366"/>
                  <a:pt x="1082821" y="1610764"/>
                </a:cubicBezTo>
                <a:cubicBezTo>
                  <a:pt x="1101706" y="1605160"/>
                  <a:pt x="1119445" y="1587056"/>
                  <a:pt x="1136038" y="1556451"/>
                </a:cubicBezTo>
                <a:lnTo>
                  <a:pt x="1157279" y="1550148"/>
                </a:lnTo>
                <a:cubicBezTo>
                  <a:pt x="1161117" y="1528467"/>
                  <a:pt x="1164698" y="1514564"/>
                  <a:pt x="1168014" y="1508442"/>
                </a:cubicBezTo>
                <a:cubicBezTo>
                  <a:pt x="1171337" y="1502323"/>
                  <a:pt x="1176315" y="1493144"/>
                  <a:pt x="1182952" y="1480898"/>
                </a:cubicBezTo>
                <a:lnTo>
                  <a:pt x="1168246" y="1431338"/>
                </a:lnTo>
                <a:cubicBezTo>
                  <a:pt x="1191483" y="1388491"/>
                  <a:pt x="1203579" y="1364359"/>
                  <a:pt x="1204541" y="1358941"/>
                </a:cubicBezTo>
                <a:cubicBezTo>
                  <a:pt x="1205500" y="1353518"/>
                  <a:pt x="1226520" y="1342143"/>
                  <a:pt x="1267603" y="1324819"/>
                </a:cubicBezTo>
                <a:cubicBezTo>
                  <a:pt x="1290685" y="1333379"/>
                  <a:pt x="1311754" y="1343815"/>
                  <a:pt x="1330820" y="1356136"/>
                </a:cubicBezTo>
                <a:cubicBezTo>
                  <a:pt x="1349884" y="1368452"/>
                  <a:pt x="1384417" y="1372329"/>
                  <a:pt x="1434417" y="1367763"/>
                </a:cubicBezTo>
                <a:cubicBezTo>
                  <a:pt x="1439659" y="1350798"/>
                  <a:pt x="1454077" y="1338818"/>
                  <a:pt x="1477675" y="1331816"/>
                </a:cubicBezTo>
                <a:lnTo>
                  <a:pt x="1520156" y="1319210"/>
                </a:lnTo>
                <a:cubicBezTo>
                  <a:pt x="1539041" y="1313606"/>
                  <a:pt x="1552497" y="1307043"/>
                  <a:pt x="1560537" y="1299525"/>
                </a:cubicBezTo>
                <a:lnTo>
                  <a:pt x="1556335" y="1285362"/>
                </a:lnTo>
                <a:lnTo>
                  <a:pt x="1598821" y="1272755"/>
                </a:lnTo>
                <a:lnTo>
                  <a:pt x="1604575" y="1240234"/>
                </a:lnTo>
                <a:lnTo>
                  <a:pt x="1603249" y="1209809"/>
                </a:lnTo>
                <a:cubicBezTo>
                  <a:pt x="1622134" y="1204206"/>
                  <a:pt x="1632880" y="1197168"/>
                  <a:pt x="1635501" y="1188683"/>
                </a:cubicBezTo>
                <a:cubicBezTo>
                  <a:pt x="1638122" y="1180203"/>
                  <a:pt x="1640739" y="1171725"/>
                  <a:pt x="1643360" y="1163240"/>
                </a:cubicBezTo>
                <a:cubicBezTo>
                  <a:pt x="1645977" y="1154762"/>
                  <a:pt x="1652135" y="1145232"/>
                  <a:pt x="1661835" y="1134647"/>
                </a:cubicBezTo>
                <a:cubicBezTo>
                  <a:pt x="1671535" y="1124066"/>
                  <a:pt x="1692905" y="1113871"/>
                  <a:pt x="1725947" y="1104066"/>
                </a:cubicBezTo>
                <a:lnTo>
                  <a:pt x="1730150" y="1118228"/>
                </a:lnTo>
                <a:cubicBezTo>
                  <a:pt x="1756553" y="1120664"/>
                  <a:pt x="1779894" y="1121440"/>
                  <a:pt x="1800175" y="1120560"/>
                </a:cubicBezTo>
                <a:cubicBezTo>
                  <a:pt x="1850176" y="1115994"/>
                  <a:pt x="1882258" y="1111612"/>
                  <a:pt x="1896420" y="1107410"/>
                </a:cubicBezTo>
                <a:cubicBezTo>
                  <a:pt x="1901138" y="1106010"/>
                  <a:pt x="1904809" y="1101067"/>
                  <a:pt x="1907431" y="1092587"/>
                </a:cubicBezTo>
                <a:cubicBezTo>
                  <a:pt x="1910046" y="1084103"/>
                  <a:pt x="1914679" y="1073742"/>
                  <a:pt x="1921317" y="1061501"/>
                </a:cubicBezTo>
                <a:lnTo>
                  <a:pt x="2027517" y="1029987"/>
                </a:lnTo>
                <a:cubicBezTo>
                  <a:pt x="2060924" y="1056025"/>
                  <a:pt x="2095291" y="1076640"/>
                  <a:pt x="2130614" y="1091839"/>
                </a:cubicBezTo>
                <a:cubicBezTo>
                  <a:pt x="2165937" y="1107037"/>
                  <a:pt x="2211921" y="1106232"/>
                  <a:pt x="2268565" y="1089424"/>
                </a:cubicBezTo>
                <a:cubicBezTo>
                  <a:pt x="2265762" y="1079979"/>
                  <a:pt x="2266279" y="1064422"/>
                  <a:pt x="2270121" y="1042739"/>
                </a:cubicBezTo>
                <a:lnTo>
                  <a:pt x="2284278" y="1038538"/>
                </a:lnTo>
                <a:lnTo>
                  <a:pt x="2282952" y="1008113"/>
                </a:lnTo>
                <a:cubicBezTo>
                  <a:pt x="2285395" y="981714"/>
                  <a:pt x="2285689" y="961079"/>
                  <a:pt x="2283849" y="946221"/>
                </a:cubicBezTo>
                <a:cubicBezTo>
                  <a:pt x="2282007" y="931358"/>
                  <a:pt x="2291487" y="915705"/>
                  <a:pt x="2312283" y="899263"/>
                </a:cubicBezTo>
                <a:lnTo>
                  <a:pt x="2299677" y="856781"/>
                </a:lnTo>
                <a:lnTo>
                  <a:pt x="2313839" y="852578"/>
                </a:lnTo>
                <a:lnTo>
                  <a:pt x="2301233" y="810097"/>
                </a:lnTo>
                <a:lnTo>
                  <a:pt x="2315391" y="805896"/>
                </a:lnTo>
                <a:lnTo>
                  <a:pt x="2292280" y="728016"/>
                </a:lnTo>
                <a:cubicBezTo>
                  <a:pt x="2295601" y="721892"/>
                  <a:pt x="2299623" y="718130"/>
                  <a:pt x="2304341" y="716730"/>
                </a:cubicBezTo>
                <a:cubicBezTo>
                  <a:pt x="2309063" y="715328"/>
                  <a:pt x="2313080" y="711568"/>
                  <a:pt x="2316402" y="705449"/>
                </a:cubicBezTo>
                <a:lnTo>
                  <a:pt x="2307999" y="677129"/>
                </a:lnTo>
                <a:close/>
                <a:moveTo>
                  <a:pt x="3715820" y="644554"/>
                </a:moveTo>
                <a:cubicBezTo>
                  <a:pt x="3705860" y="662919"/>
                  <a:pt x="3700052" y="673629"/>
                  <a:pt x="3698391" y="676691"/>
                </a:cubicBezTo>
                <a:cubicBezTo>
                  <a:pt x="3696729" y="679748"/>
                  <a:pt x="3687861" y="688802"/>
                  <a:pt x="3671782" y="703845"/>
                </a:cubicBezTo>
                <a:cubicBezTo>
                  <a:pt x="3678421" y="691604"/>
                  <a:pt x="3683658" y="674640"/>
                  <a:pt x="3687496" y="652959"/>
                </a:cubicBezTo>
                <a:close/>
                <a:moveTo>
                  <a:pt x="3796804" y="528083"/>
                </a:moveTo>
                <a:lnTo>
                  <a:pt x="3801007" y="542245"/>
                </a:lnTo>
                <a:cubicBezTo>
                  <a:pt x="3784928" y="557288"/>
                  <a:pt x="3776764" y="568697"/>
                  <a:pt x="3776503" y="576476"/>
                </a:cubicBezTo>
                <a:cubicBezTo>
                  <a:pt x="3776244" y="584261"/>
                  <a:pt x="3762651" y="594711"/>
                  <a:pt x="3735733" y="607837"/>
                </a:cubicBezTo>
                <a:lnTo>
                  <a:pt x="3727328" y="579513"/>
                </a:lnTo>
                <a:cubicBezTo>
                  <a:pt x="3762286" y="558868"/>
                  <a:pt x="3785448" y="541724"/>
                  <a:pt x="3796804" y="528083"/>
                </a:cubicBezTo>
                <a:close/>
                <a:moveTo>
                  <a:pt x="4025622" y="182843"/>
                </a:moveTo>
                <a:lnTo>
                  <a:pt x="4034027" y="211168"/>
                </a:lnTo>
                <a:cubicBezTo>
                  <a:pt x="4027383" y="223410"/>
                  <a:pt x="4020044" y="233290"/>
                  <a:pt x="4012005" y="240814"/>
                </a:cubicBezTo>
                <a:cubicBezTo>
                  <a:pt x="4003966" y="248332"/>
                  <a:pt x="3996626" y="258212"/>
                  <a:pt x="3989988" y="270453"/>
                </a:cubicBezTo>
                <a:lnTo>
                  <a:pt x="3992090" y="277537"/>
                </a:lnTo>
                <a:cubicBezTo>
                  <a:pt x="3966571" y="295380"/>
                  <a:pt x="3949087" y="305702"/>
                  <a:pt x="3939646" y="308503"/>
                </a:cubicBezTo>
                <a:lnTo>
                  <a:pt x="3943849" y="322665"/>
                </a:lnTo>
                <a:cubicBezTo>
                  <a:pt x="3937210" y="334906"/>
                  <a:pt x="3931402" y="345616"/>
                  <a:pt x="3926425" y="354800"/>
                </a:cubicBezTo>
                <a:cubicBezTo>
                  <a:pt x="3921442" y="363981"/>
                  <a:pt x="3910217" y="373735"/>
                  <a:pt x="3892732" y="384056"/>
                </a:cubicBezTo>
                <a:lnTo>
                  <a:pt x="3888530" y="369894"/>
                </a:lnTo>
                <a:cubicBezTo>
                  <a:pt x="3899891" y="356251"/>
                  <a:pt x="3915529" y="331069"/>
                  <a:pt x="3935445" y="294345"/>
                </a:cubicBezTo>
                <a:cubicBezTo>
                  <a:pt x="3955366" y="257621"/>
                  <a:pt x="3985421" y="220453"/>
                  <a:pt x="4025622" y="182843"/>
                </a:cubicBezTo>
                <a:close/>
                <a:moveTo>
                  <a:pt x="2548011" y="135981"/>
                </a:moveTo>
                <a:cubicBezTo>
                  <a:pt x="2564969" y="141220"/>
                  <a:pt x="2576955" y="155636"/>
                  <a:pt x="2583958" y="179238"/>
                </a:cubicBezTo>
                <a:cubicBezTo>
                  <a:pt x="2567360" y="209844"/>
                  <a:pt x="2563873" y="232705"/>
                  <a:pt x="2573492" y="247824"/>
                </a:cubicBezTo>
                <a:cubicBezTo>
                  <a:pt x="2583117" y="262946"/>
                  <a:pt x="2587410" y="286068"/>
                  <a:pt x="2586373" y="317189"/>
                </a:cubicBezTo>
                <a:lnTo>
                  <a:pt x="2572216" y="321390"/>
                </a:lnTo>
                <a:lnTo>
                  <a:pt x="2582722" y="356793"/>
                </a:lnTo>
                <a:lnTo>
                  <a:pt x="2568559" y="360996"/>
                </a:lnTo>
                <a:lnTo>
                  <a:pt x="2581165" y="403477"/>
                </a:lnTo>
                <a:lnTo>
                  <a:pt x="2567003" y="407680"/>
                </a:lnTo>
                <a:lnTo>
                  <a:pt x="2579608" y="450157"/>
                </a:lnTo>
                <a:lnTo>
                  <a:pt x="2565451" y="454358"/>
                </a:lnTo>
                <a:lnTo>
                  <a:pt x="2578057" y="496839"/>
                </a:lnTo>
                <a:lnTo>
                  <a:pt x="2563894" y="501042"/>
                </a:lnTo>
                <a:lnTo>
                  <a:pt x="2582804" y="564765"/>
                </a:lnTo>
                <a:lnTo>
                  <a:pt x="2568641" y="568967"/>
                </a:lnTo>
                <a:lnTo>
                  <a:pt x="2577046" y="597291"/>
                </a:lnTo>
                <a:lnTo>
                  <a:pt x="2562889" y="601493"/>
                </a:lnTo>
                <a:lnTo>
                  <a:pt x="2559775" y="694856"/>
                </a:lnTo>
                <a:lnTo>
                  <a:pt x="2544293" y="668637"/>
                </a:lnTo>
                <a:cubicBezTo>
                  <a:pt x="2558090" y="628592"/>
                  <a:pt x="2560178" y="601013"/>
                  <a:pt x="2550552" y="585891"/>
                </a:cubicBezTo>
                <a:cubicBezTo>
                  <a:pt x="2540933" y="570772"/>
                  <a:pt x="2542760" y="550972"/>
                  <a:pt x="2556035" y="526485"/>
                </a:cubicBezTo>
                <a:lnTo>
                  <a:pt x="2545531" y="491087"/>
                </a:lnTo>
                <a:lnTo>
                  <a:pt x="2559693" y="486885"/>
                </a:lnTo>
                <a:lnTo>
                  <a:pt x="2547087" y="444403"/>
                </a:lnTo>
                <a:lnTo>
                  <a:pt x="2561250" y="440200"/>
                </a:lnTo>
                <a:lnTo>
                  <a:pt x="2540240" y="369399"/>
                </a:lnTo>
                <a:lnTo>
                  <a:pt x="2554397" y="365198"/>
                </a:lnTo>
                <a:lnTo>
                  <a:pt x="2543892" y="329795"/>
                </a:lnTo>
                <a:lnTo>
                  <a:pt x="2558054" y="325593"/>
                </a:lnTo>
                <a:lnTo>
                  <a:pt x="2545448" y="283111"/>
                </a:lnTo>
                <a:lnTo>
                  <a:pt x="2559610" y="278908"/>
                </a:lnTo>
                <a:lnTo>
                  <a:pt x="2525994" y="165625"/>
                </a:lnTo>
                <a:cubicBezTo>
                  <a:pt x="2530712" y="164225"/>
                  <a:pt x="2534729" y="160464"/>
                  <a:pt x="2538049" y="154341"/>
                </a:cubicBezTo>
                <a:close/>
                <a:moveTo>
                  <a:pt x="4062581" y="125654"/>
                </a:moveTo>
                <a:cubicBezTo>
                  <a:pt x="4065382" y="135093"/>
                  <a:pt x="4063461" y="145934"/>
                  <a:pt x="4056824" y="158180"/>
                </a:cubicBezTo>
                <a:lnTo>
                  <a:pt x="4025626" y="182842"/>
                </a:lnTo>
                <a:cubicBezTo>
                  <a:pt x="4029464" y="161161"/>
                  <a:pt x="4034697" y="144199"/>
                  <a:pt x="4041340" y="131957"/>
                </a:cubicBezTo>
                <a:close/>
                <a:moveTo>
                  <a:pt x="4148553" y="0"/>
                </a:moveTo>
                <a:cubicBezTo>
                  <a:pt x="4149433" y="20282"/>
                  <a:pt x="4148692" y="30772"/>
                  <a:pt x="4146336" y="31472"/>
                </a:cubicBezTo>
                <a:cubicBezTo>
                  <a:pt x="4143975" y="32172"/>
                  <a:pt x="4139478" y="38645"/>
                  <a:pt x="4132839" y="50886"/>
                </a:cubicBezTo>
                <a:lnTo>
                  <a:pt x="4106616" y="66369"/>
                </a:lnTo>
                <a:lnTo>
                  <a:pt x="4110818" y="80532"/>
                </a:lnTo>
                <a:cubicBezTo>
                  <a:pt x="4100863" y="98895"/>
                  <a:pt x="4084785" y="113937"/>
                  <a:pt x="4062582" y="125658"/>
                </a:cubicBezTo>
                <a:lnTo>
                  <a:pt x="4062581" y="125654"/>
                </a:lnTo>
                <a:lnTo>
                  <a:pt x="4054179" y="97339"/>
                </a:lnTo>
                <a:cubicBezTo>
                  <a:pt x="4079697" y="79495"/>
                  <a:pt x="4092584" y="66685"/>
                  <a:pt x="4092843" y="58901"/>
                </a:cubicBezTo>
                <a:cubicBezTo>
                  <a:pt x="4093104" y="51121"/>
                  <a:pt x="4098913" y="40411"/>
                  <a:pt x="4110274" y="26769"/>
                </a:cubicBezTo>
                <a:lnTo>
                  <a:pt x="4106071" y="12607"/>
                </a:ln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398004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398004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398004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398004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912038" y="3005531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912038" y="1953971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912038" y="4057091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912038" y="5108651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4764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1368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102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251496" y="1488785"/>
            <a:ext cx="3966424" cy="5426309"/>
          </a:xfrm>
          <a:custGeom>
            <a:avLst/>
            <a:gdLst>
              <a:gd name="connsiteX0" fmla="*/ 2365314 w 4673530"/>
              <a:gd name="connsiteY0" fmla="*/ 6358211 h 6393673"/>
              <a:gd name="connsiteX1" fmla="*/ 2412252 w 4673530"/>
              <a:gd name="connsiteY1" fmla="*/ 6360471 h 6393673"/>
              <a:gd name="connsiteX2" fmla="*/ 2408252 w 4673530"/>
              <a:gd name="connsiteY2" fmla="*/ 6373721 h 6393673"/>
              <a:gd name="connsiteX3" fmla="*/ 2403933 w 4673530"/>
              <a:gd name="connsiteY3" fmla="*/ 6393673 h 6393673"/>
              <a:gd name="connsiteX4" fmla="*/ 2365314 w 4673530"/>
              <a:gd name="connsiteY4" fmla="*/ 6358211 h 6393673"/>
              <a:gd name="connsiteX5" fmla="*/ 1989970 w 4673530"/>
              <a:gd name="connsiteY5" fmla="*/ 6057864 h 6393673"/>
              <a:gd name="connsiteX6" fmla="*/ 2021234 w 4673530"/>
              <a:gd name="connsiteY6" fmla="*/ 6106416 h 6393673"/>
              <a:gd name="connsiteX7" fmla="*/ 2014331 w 4673530"/>
              <a:gd name="connsiteY7" fmla="*/ 6180012 h 6393673"/>
              <a:gd name="connsiteX8" fmla="*/ 1988281 w 4673530"/>
              <a:gd name="connsiteY8" fmla="*/ 6232527 h 6393673"/>
              <a:gd name="connsiteX9" fmla="*/ 1987636 w 4673530"/>
              <a:gd name="connsiteY9" fmla="*/ 6245933 h 6393673"/>
              <a:gd name="connsiteX10" fmla="*/ 1954112 w 4673530"/>
              <a:gd name="connsiteY10" fmla="*/ 6244319 h 6393673"/>
              <a:gd name="connsiteX11" fmla="*/ 1922840 w 4673530"/>
              <a:gd name="connsiteY11" fmla="*/ 6195767 h 6393673"/>
              <a:gd name="connsiteX12" fmla="*/ 1930719 w 4673530"/>
              <a:gd name="connsiteY12" fmla="*/ 6102057 h 6393673"/>
              <a:gd name="connsiteX13" fmla="*/ 1989970 w 4673530"/>
              <a:gd name="connsiteY13" fmla="*/ 6057864 h 6393673"/>
              <a:gd name="connsiteX14" fmla="*/ 890718 w 4673530"/>
              <a:gd name="connsiteY14" fmla="*/ 5857079 h 6393673"/>
              <a:gd name="connsiteX15" fmla="*/ 930951 w 4673530"/>
              <a:gd name="connsiteY15" fmla="*/ 5859016 h 6393673"/>
              <a:gd name="connsiteX16" fmla="*/ 933013 w 4673530"/>
              <a:gd name="connsiteY16" fmla="*/ 5886000 h 6393673"/>
              <a:gd name="connsiteX17" fmla="*/ 935395 w 4673530"/>
              <a:gd name="connsiteY17" fmla="*/ 5906274 h 6393673"/>
              <a:gd name="connsiteX18" fmla="*/ 928368 w 4673530"/>
              <a:gd name="connsiteY18" fmla="*/ 5912653 h 6393673"/>
              <a:gd name="connsiteX19" fmla="*/ 934427 w 4673530"/>
              <a:gd name="connsiteY19" fmla="*/ 5926387 h 6393673"/>
              <a:gd name="connsiteX20" fmla="*/ 897187 w 4673530"/>
              <a:gd name="connsiteY20" fmla="*/ 6001884 h 6393673"/>
              <a:gd name="connsiteX21" fmla="*/ 859950 w 4673530"/>
              <a:gd name="connsiteY21" fmla="*/ 6077381 h 6393673"/>
              <a:gd name="connsiteX22" fmla="*/ 839837 w 4673530"/>
              <a:gd name="connsiteY22" fmla="*/ 6076412 h 6393673"/>
              <a:gd name="connsiteX23" fmla="*/ 818787 w 4673530"/>
              <a:gd name="connsiteY23" fmla="*/ 6024993 h 6393673"/>
              <a:gd name="connsiteX24" fmla="*/ 818826 w 4673530"/>
              <a:gd name="connsiteY24" fmla="*/ 5954425 h 6393673"/>
              <a:gd name="connsiteX25" fmla="*/ 847424 w 4673530"/>
              <a:gd name="connsiteY25" fmla="*/ 5918839 h 6393673"/>
              <a:gd name="connsiteX26" fmla="*/ 869636 w 4673530"/>
              <a:gd name="connsiteY26" fmla="*/ 5876223 h 6393673"/>
              <a:gd name="connsiteX27" fmla="*/ 889749 w 4673530"/>
              <a:gd name="connsiteY27" fmla="*/ 5877191 h 6393673"/>
              <a:gd name="connsiteX28" fmla="*/ 3198026 w 4673530"/>
              <a:gd name="connsiteY28" fmla="*/ 5813605 h 6393673"/>
              <a:gd name="connsiteX29" fmla="*/ 3207602 w 4673530"/>
              <a:gd name="connsiteY29" fmla="*/ 5824150 h 6393673"/>
              <a:gd name="connsiteX30" fmla="*/ 3217493 w 4673530"/>
              <a:gd name="connsiteY30" fmla="*/ 5827985 h 6393673"/>
              <a:gd name="connsiteX31" fmla="*/ 3169589 w 4673530"/>
              <a:gd name="connsiteY31" fmla="*/ 5845840 h 6393673"/>
              <a:gd name="connsiteX32" fmla="*/ 3136062 w 4673530"/>
              <a:gd name="connsiteY32" fmla="*/ 5844226 h 6393673"/>
              <a:gd name="connsiteX33" fmla="*/ 3089450 w 4673530"/>
              <a:gd name="connsiteY33" fmla="*/ 5835262 h 6393673"/>
              <a:gd name="connsiteX34" fmla="*/ 3090096 w 4673530"/>
              <a:gd name="connsiteY34" fmla="*/ 5821851 h 6393673"/>
              <a:gd name="connsiteX35" fmla="*/ 3140705 w 4673530"/>
              <a:gd name="connsiteY35" fmla="*/ 5817570 h 6393673"/>
              <a:gd name="connsiteX36" fmla="*/ 3198026 w 4673530"/>
              <a:gd name="connsiteY36" fmla="*/ 5813605 h 6393673"/>
              <a:gd name="connsiteX37" fmla="*/ 1321216 w 4673530"/>
              <a:gd name="connsiteY37" fmla="*/ 5709789 h 6393673"/>
              <a:gd name="connsiteX38" fmla="*/ 1367508 w 4673530"/>
              <a:gd name="connsiteY38" fmla="*/ 5725460 h 6393673"/>
              <a:gd name="connsiteX39" fmla="*/ 1364602 w 4673530"/>
              <a:gd name="connsiteY39" fmla="*/ 5785809 h 6393673"/>
              <a:gd name="connsiteX40" fmla="*/ 1333619 w 4673530"/>
              <a:gd name="connsiteY40" fmla="*/ 5801118 h 6393673"/>
              <a:gd name="connsiteX41" fmla="*/ 1289873 w 4673530"/>
              <a:gd name="connsiteY41" fmla="*/ 5802370 h 6393673"/>
              <a:gd name="connsiteX42" fmla="*/ 1274080 w 4673530"/>
              <a:gd name="connsiteY42" fmla="*/ 5781450 h 6393673"/>
              <a:gd name="connsiteX43" fmla="*/ 1272343 w 4673530"/>
              <a:gd name="connsiteY43" fmla="*/ 5747762 h 6393673"/>
              <a:gd name="connsiteX44" fmla="*/ 1279368 w 4673530"/>
              <a:gd name="connsiteY44" fmla="*/ 5741378 h 6393673"/>
              <a:gd name="connsiteX45" fmla="*/ 1279691 w 4673530"/>
              <a:gd name="connsiteY45" fmla="*/ 5734674 h 6393673"/>
              <a:gd name="connsiteX46" fmla="*/ 1297429 w 4673530"/>
              <a:gd name="connsiteY46" fmla="*/ 5715368 h 6393673"/>
              <a:gd name="connsiteX47" fmla="*/ 1321216 w 4673530"/>
              <a:gd name="connsiteY47" fmla="*/ 5709789 h 6393673"/>
              <a:gd name="connsiteX48" fmla="*/ 1781125 w 4673530"/>
              <a:gd name="connsiteY48" fmla="*/ 5510151 h 6393673"/>
              <a:gd name="connsiteX49" fmla="*/ 1824059 w 4673530"/>
              <a:gd name="connsiteY49" fmla="*/ 5525660 h 6393673"/>
              <a:gd name="connsiteX50" fmla="*/ 1859650 w 4673530"/>
              <a:gd name="connsiteY50" fmla="*/ 5554258 h 6393673"/>
              <a:gd name="connsiteX51" fmla="*/ 1855775 w 4673530"/>
              <a:gd name="connsiteY51" fmla="*/ 5634721 h 6393673"/>
              <a:gd name="connsiteX52" fmla="*/ 1814412 w 4673530"/>
              <a:gd name="connsiteY52" fmla="*/ 5656250 h 6393673"/>
              <a:gd name="connsiteX53" fmla="*/ 1760287 w 4673530"/>
              <a:gd name="connsiteY53" fmla="*/ 5663725 h 6393673"/>
              <a:gd name="connsiteX54" fmla="*/ 1735241 w 4673530"/>
              <a:gd name="connsiteY54" fmla="*/ 5625558 h 6393673"/>
              <a:gd name="connsiteX55" fmla="*/ 1717872 w 4673530"/>
              <a:gd name="connsiteY55" fmla="*/ 5567594 h 6393673"/>
              <a:gd name="connsiteX56" fmla="*/ 1718195 w 4673530"/>
              <a:gd name="connsiteY56" fmla="*/ 5560890 h 6393673"/>
              <a:gd name="connsiteX57" fmla="*/ 1731606 w 4673530"/>
              <a:gd name="connsiteY57" fmla="*/ 5561535 h 6393673"/>
              <a:gd name="connsiteX58" fmla="*/ 1781125 w 4673530"/>
              <a:gd name="connsiteY58" fmla="*/ 5510151 h 6393673"/>
              <a:gd name="connsiteX59" fmla="*/ 1213761 w 4673530"/>
              <a:gd name="connsiteY59" fmla="*/ 5429066 h 6393673"/>
              <a:gd name="connsiteX60" fmla="*/ 1220470 w 4673530"/>
              <a:gd name="connsiteY60" fmla="*/ 5429389 h 6393673"/>
              <a:gd name="connsiteX61" fmla="*/ 1240098 w 4673530"/>
              <a:gd name="connsiteY61" fmla="*/ 5440418 h 6393673"/>
              <a:gd name="connsiteX62" fmla="*/ 1259407 w 4673530"/>
              <a:gd name="connsiteY62" fmla="*/ 5458144 h 6393673"/>
              <a:gd name="connsiteX63" fmla="*/ 1255411 w 4673530"/>
              <a:gd name="connsiteY63" fmla="*/ 5471393 h 6393673"/>
              <a:gd name="connsiteX64" fmla="*/ 1251088 w 4673530"/>
              <a:gd name="connsiteY64" fmla="*/ 5491352 h 6393673"/>
              <a:gd name="connsiteX65" fmla="*/ 1228263 w 4673530"/>
              <a:gd name="connsiteY65" fmla="*/ 5476811 h 6393673"/>
              <a:gd name="connsiteX66" fmla="*/ 1205444 w 4673530"/>
              <a:gd name="connsiteY66" fmla="*/ 5462270 h 6393673"/>
              <a:gd name="connsiteX67" fmla="*/ 1205767 w 4673530"/>
              <a:gd name="connsiteY67" fmla="*/ 5455561 h 6393673"/>
              <a:gd name="connsiteX68" fmla="*/ 1206090 w 4673530"/>
              <a:gd name="connsiteY68" fmla="*/ 5448859 h 6393673"/>
              <a:gd name="connsiteX69" fmla="*/ 1213115 w 4673530"/>
              <a:gd name="connsiteY69" fmla="*/ 5442477 h 6393673"/>
              <a:gd name="connsiteX70" fmla="*/ 1424526 w 4673530"/>
              <a:gd name="connsiteY70" fmla="*/ 5378728 h 6393673"/>
              <a:gd name="connsiteX71" fmla="*/ 1436000 w 4673530"/>
              <a:gd name="connsiteY71" fmla="*/ 5419608 h 6393673"/>
              <a:gd name="connsiteX72" fmla="*/ 1368952 w 4673530"/>
              <a:gd name="connsiteY72" fmla="*/ 5416379 h 6393673"/>
              <a:gd name="connsiteX73" fmla="*/ 1383978 w 4673530"/>
              <a:gd name="connsiteY73" fmla="*/ 5383493 h 6393673"/>
              <a:gd name="connsiteX74" fmla="*/ 1424526 w 4673530"/>
              <a:gd name="connsiteY74" fmla="*/ 5378728 h 6393673"/>
              <a:gd name="connsiteX75" fmla="*/ 1549420 w 4673530"/>
              <a:gd name="connsiteY75" fmla="*/ 5297366 h 6393673"/>
              <a:gd name="connsiteX76" fmla="*/ 1549097 w 4673530"/>
              <a:gd name="connsiteY76" fmla="*/ 5304076 h 6393673"/>
              <a:gd name="connsiteX77" fmla="*/ 1556129 w 4673530"/>
              <a:gd name="connsiteY77" fmla="*/ 5297689 h 6393673"/>
              <a:gd name="connsiteX78" fmla="*/ 1588039 w 4673530"/>
              <a:gd name="connsiteY78" fmla="*/ 5332835 h 6393673"/>
              <a:gd name="connsiteX79" fmla="*/ 1613242 w 4673530"/>
              <a:gd name="connsiteY79" fmla="*/ 5367653 h 6393673"/>
              <a:gd name="connsiteX80" fmla="*/ 1610013 w 4673530"/>
              <a:gd name="connsiteY80" fmla="*/ 5434702 h 6393673"/>
              <a:gd name="connsiteX81" fmla="*/ 1560979 w 4673530"/>
              <a:gd name="connsiteY81" fmla="*/ 5476029 h 6393673"/>
              <a:gd name="connsiteX82" fmla="*/ 1492475 w 4673530"/>
              <a:gd name="connsiteY82" fmla="*/ 5502973 h 6393673"/>
              <a:gd name="connsiteX83" fmla="*/ 1474942 w 4673530"/>
              <a:gd name="connsiteY83" fmla="*/ 5448365 h 6393673"/>
              <a:gd name="connsiteX84" fmla="*/ 1471788 w 4673530"/>
              <a:gd name="connsiteY84" fmla="*/ 5374277 h 6393673"/>
              <a:gd name="connsiteX85" fmla="*/ 1485199 w 4673530"/>
              <a:gd name="connsiteY85" fmla="*/ 5374923 h 6393673"/>
              <a:gd name="connsiteX86" fmla="*/ 1487459 w 4673530"/>
              <a:gd name="connsiteY86" fmla="*/ 5327992 h 6393673"/>
              <a:gd name="connsiteX87" fmla="*/ 1515250 w 4673530"/>
              <a:gd name="connsiteY87" fmla="*/ 5309163 h 6393673"/>
              <a:gd name="connsiteX88" fmla="*/ 1549420 w 4673530"/>
              <a:gd name="connsiteY88" fmla="*/ 5297366 h 6393673"/>
              <a:gd name="connsiteX89" fmla="*/ 728231 w 4673530"/>
              <a:gd name="connsiteY89" fmla="*/ 5183902 h 6393673"/>
              <a:gd name="connsiteX90" fmla="*/ 714174 w 4673530"/>
              <a:gd name="connsiteY90" fmla="*/ 5196668 h 6393673"/>
              <a:gd name="connsiteX91" fmla="*/ 720076 w 4673530"/>
              <a:gd name="connsiteY91" fmla="*/ 5213755 h 6393673"/>
              <a:gd name="connsiteX92" fmla="*/ 725971 w 4673530"/>
              <a:gd name="connsiteY92" fmla="*/ 5230840 h 6393673"/>
              <a:gd name="connsiteX93" fmla="*/ 769719 w 4673530"/>
              <a:gd name="connsiteY93" fmla="*/ 5229588 h 6393673"/>
              <a:gd name="connsiteX94" fmla="*/ 793991 w 4673530"/>
              <a:gd name="connsiteY94" fmla="*/ 5213953 h 6393673"/>
              <a:gd name="connsiteX95" fmla="*/ 794636 w 4673530"/>
              <a:gd name="connsiteY95" fmla="*/ 5200542 h 6393673"/>
              <a:gd name="connsiteX96" fmla="*/ 835516 w 4673530"/>
              <a:gd name="connsiteY96" fmla="*/ 5189068 h 6393673"/>
              <a:gd name="connsiteX97" fmla="*/ 833901 w 4673530"/>
              <a:gd name="connsiteY97" fmla="*/ 5222595 h 6393673"/>
              <a:gd name="connsiteX98" fmla="*/ 820490 w 4673530"/>
              <a:gd name="connsiteY98" fmla="*/ 5221949 h 6393673"/>
              <a:gd name="connsiteX99" fmla="*/ 789187 w 4673530"/>
              <a:gd name="connsiteY99" fmla="*/ 5243968 h 6393673"/>
              <a:gd name="connsiteX100" fmla="*/ 757883 w 4673530"/>
              <a:gd name="connsiteY100" fmla="*/ 5265979 h 6393673"/>
              <a:gd name="connsiteX101" fmla="*/ 757238 w 4673530"/>
              <a:gd name="connsiteY101" fmla="*/ 5279390 h 6393673"/>
              <a:gd name="connsiteX102" fmla="*/ 703598 w 4673530"/>
              <a:gd name="connsiteY102" fmla="*/ 5276807 h 6393673"/>
              <a:gd name="connsiteX103" fmla="*/ 689218 w 4673530"/>
              <a:gd name="connsiteY103" fmla="*/ 5296277 h 6393673"/>
              <a:gd name="connsiteX104" fmla="*/ 675807 w 4673530"/>
              <a:gd name="connsiteY104" fmla="*/ 5295631 h 6393673"/>
              <a:gd name="connsiteX105" fmla="*/ 674515 w 4673530"/>
              <a:gd name="connsiteY105" fmla="*/ 5322453 h 6393673"/>
              <a:gd name="connsiteX106" fmla="*/ 653434 w 4673530"/>
              <a:gd name="connsiteY106" fmla="*/ 5341598 h 6393673"/>
              <a:gd name="connsiteX107" fmla="*/ 626611 w 4673530"/>
              <a:gd name="connsiteY107" fmla="*/ 5340306 h 6393673"/>
              <a:gd name="connsiteX108" fmla="*/ 590824 w 4673530"/>
              <a:gd name="connsiteY108" fmla="*/ 5385627 h 6393673"/>
              <a:gd name="connsiteX109" fmla="*/ 522482 w 4673530"/>
              <a:gd name="connsiteY109" fmla="*/ 5409221 h 6393673"/>
              <a:gd name="connsiteX110" fmla="*/ 523128 w 4673530"/>
              <a:gd name="connsiteY110" fmla="*/ 5395810 h 6393673"/>
              <a:gd name="connsiteX111" fmla="*/ 499979 w 4673530"/>
              <a:gd name="connsiteY111" fmla="*/ 5387978 h 6393673"/>
              <a:gd name="connsiteX112" fmla="*/ 476838 w 4673530"/>
              <a:gd name="connsiteY112" fmla="*/ 5380138 h 6393673"/>
              <a:gd name="connsiteX113" fmla="*/ 480067 w 4673530"/>
              <a:gd name="connsiteY113" fmla="*/ 5313090 h 6393673"/>
              <a:gd name="connsiteX114" fmla="*/ 535967 w 4673530"/>
              <a:gd name="connsiteY114" fmla="*/ 5268735 h 6393673"/>
              <a:gd name="connsiteX115" fmla="*/ 536936 w 4673530"/>
              <a:gd name="connsiteY115" fmla="*/ 5248614 h 6393673"/>
              <a:gd name="connsiteX116" fmla="*/ 578460 w 4673530"/>
              <a:gd name="connsiteY116" fmla="*/ 5223737 h 6393673"/>
              <a:gd name="connsiteX117" fmla="*/ 579106 w 4673530"/>
              <a:gd name="connsiteY117" fmla="*/ 5210325 h 6393673"/>
              <a:gd name="connsiteX118" fmla="*/ 632100 w 4673530"/>
              <a:gd name="connsiteY118" fmla="*/ 5226320 h 6393673"/>
              <a:gd name="connsiteX119" fmla="*/ 632746 w 4673530"/>
              <a:gd name="connsiteY119" fmla="*/ 5212908 h 6393673"/>
              <a:gd name="connsiteX120" fmla="*/ 680650 w 4673530"/>
              <a:gd name="connsiteY120" fmla="*/ 5195053 h 6393673"/>
              <a:gd name="connsiteX121" fmla="*/ 728231 w 4673530"/>
              <a:gd name="connsiteY121" fmla="*/ 5183902 h 6393673"/>
              <a:gd name="connsiteX122" fmla="*/ 3564605 w 4673530"/>
              <a:gd name="connsiteY122" fmla="*/ 5179345 h 6393673"/>
              <a:gd name="connsiteX123" fmla="*/ 3677300 w 4673530"/>
              <a:gd name="connsiteY123" fmla="*/ 5211656 h 6393673"/>
              <a:gd name="connsiteX124" fmla="*/ 3676654 w 4673530"/>
              <a:gd name="connsiteY124" fmla="*/ 5225062 h 6393673"/>
              <a:gd name="connsiteX125" fmla="*/ 3686553 w 4673530"/>
              <a:gd name="connsiteY125" fmla="*/ 5228902 h 6393673"/>
              <a:gd name="connsiteX126" fmla="*/ 3696452 w 4673530"/>
              <a:gd name="connsiteY126" fmla="*/ 5232738 h 6393673"/>
              <a:gd name="connsiteX127" fmla="*/ 3695160 w 4673530"/>
              <a:gd name="connsiteY127" fmla="*/ 5259563 h 6393673"/>
              <a:gd name="connsiteX128" fmla="*/ 3708571 w 4673530"/>
              <a:gd name="connsiteY128" fmla="*/ 5260209 h 6393673"/>
              <a:gd name="connsiteX129" fmla="*/ 3679005 w 4673530"/>
              <a:gd name="connsiteY129" fmla="*/ 5315905 h 6393673"/>
              <a:gd name="connsiteX130" fmla="*/ 3636995 w 4673530"/>
              <a:gd name="connsiteY130" fmla="*/ 5350851 h 6393673"/>
              <a:gd name="connsiteX131" fmla="*/ 3636672 w 4673530"/>
              <a:gd name="connsiteY131" fmla="*/ 5357555 h 6393673"/>
              <a:gd name="connsiteX132" fmla="*/ 3612721 w 4673530"/>
              <a:gd name="connsiteY132" fmla="*/ 5366485 h 6393673"/>
              <a:gd name="connsiteX133" fmla="*/ 3588443 w 4673530"/>
              <a:gd name="connsiteY133" fmla="*/ 5382109 h 6393673"/>
              <a:gd name="connsiteX134" fmla="*/ 3469207 w 4673530"/>
              <a:gd name="connsiteY134" fmla="*/ 5346132 h 6393673"/>
              <a:gd name="connsiteX135" fmla="*/ 3412572 w 4673530"/>
              <a:gd name="connsiteY135" fmla="*/ 5266115 h 6393673"/>
              <a:gd name="connsiteX136" fmla="*/ 3463061 w 4673530"/>
              <a:gd name="connsiteY136" fmla="*/ 5194615 h 6393673"/>
              <a:gd name="connsiteX137" fmla="*/ 3564605 w 4673530"/>
              <a:gd name="connsiteY137" fmla="*/ 5179345 h 6393673"/>
              <a:gd name="connsiteX138" fmla="*/ 886974 w 4673530"/>
              <a:gd name="connsiteY138" fmla="*/ 5097452 h 6393673"/>
              <a:gd name="connsiteX139" fmla="*/ 927200 w 4673530"/>
              <a:gd name="connsiteY139" fmla="*/ 5099390 h 6393673"/>
              <a:gd name="connsiteX140" fmla="*/ 952085 w 4673530"/>
              <a:gd name="connsiteY140" fmla="*/ 5140917 h 6393673"/>
              <a:gd name="connsiteX141" fmla="*/ 935445 w 4673530"/>
              <a:gd name="connsiteY141" fmla="*/ 5207320 h 6393673"/>
              <a:gd name="connsiteX142" fmla="*/ 904465 w 4673530"/>
              <a:gd name="connsiteY142" fmla="*/ 5222632 h 6393673"/>
              <a:gd name="connsiteX143" fmla="*/ 867428 w 4673530"/>
              <a:gd name="connsiteY143" fmla="*/ 5224207 h 6393673"/>
              <a:gd name="connsiteX144" fmla="*/ 852117 w 4673530"/>
              <a:gd name="connsiteY144" fmla="*/ 5193224 h 6393673"/>
              <a:gd name="connsiteX145" fmla="*/ 843512 w 4673530"/>
              <a:gd name="connsiteY145" fmla="*/ 5162566 h 6393673"/>
              <a:gd name="connsiteX146" fmla="*/ 886328 w 4673530"/>
              <a:gd name="connsiteY146" fmla="*/ 5110866 h 6393673"/>
              <a:gd name="connsiteX147" fmla="*/ 143069 w 4673530"/>
              <a:gd name="connsiteY147" fmla="*/ 4355954 h 6393673"/>
              <a:gd name="connsiteX148" fmla="*/ 174341 w 4673530"/>
              <a:gd name="connsiteY148" fmla="*/ 4404507 h 6393673"/>
              <a:gd name="connsiteX149" fmla="*/ 172081 w 4673530"/>
              <a:gd name="connsiteY149" fmla="*/ 4451442 h 6393673"/>
              <a:gd name="connsiteX150" fmla="*/ 144128 w 4673530"/>
              <a:gd name="connsiteY150" fmla="*/ 4473622 h 6393673"/>
              <a:gd name="connsiteX151" fmla="*/ 129910 w 4673530"/>
              <a:gd name="connsiteY151" fmla="*/ 4489739 h 6393673"/>
              <a:gd name="connsiteX152" fmla="*/ 109310 w 4673530"/>
              <a:gd name="connsiteY152" fmla="*/ 4498825 h 6393673"/>
              <a:gd name="connsiteX153" fmla="*/ 55503 w 4673530"/>
              <a:gd name="connsiteY153" fmla="*/ 4499598 h 6393673"/>
              <a:gd name="connsiteX154" fmla="*/ 36197 w 4673530"/>
              <a:gd name="connsiteY154" fmla="*/ 4481867 h 6393673"/>
              <a:gd name="connsiteX155" fmla="*/ 16889 w 4673530"/>
              <a:gd name="connsiteY155" fmla="*/ 4464137 h 6393673"/>
              <a:gd name="connsiteX156" fmla="*/ 10182 w 4673530"/>
              <a:gd name="connsiteY156" fmla="*/ 4463814 h 6393673"/>
              <a:gd name="connsiteX157" fmla="*/ 5092 w 4673530"/>
              <a:gd name="connsiteY157" fmla="*/ 4429964 h 6393673"/>
              <a:gd name="connsiteX158" fmla="*/ 0 w 4673530"/>
              <a:gd name="connsiteY158" fmla="*/ 4396112 h 6393673"/>
              <a:gd name="connsiteX159" fmla="*/ 68347 w 4673530"/>
              <a:gd name="connsiteY159" fmla="*/ 4372523 h 6393673"/>
              <a:gd name="connsiteX160" fmla="*/ 143069 w 4673530"/>
              <a:gd name="connsiteY160" fmla="*/ 4355954 h 6393673"/>
              <a:gd name="connsiteX161" fmla="*/ 3867186 w 4673530"/>
              <a:gd name="connsiteY161" fmla="*/ 4199248 h 6393673"/>
              <a:gd name="connsiteX162" fmla="*/ 3920833 w 4673530"/>
              <a:gd name="connsiteY162" fmla="*/ 4201831 h 6393673"/>
              <a:gd name="connsiteX163" fmla="*/ 3992326 w 4673530"/>
              <a:gd name="connsiteY163" fmla="*/ 4252318 h 6393673"/>
              <a:gd name="connsiteX164" fmla="*/ 4083614 w 4673530"/>
              <a:gd name="connsiteY164" fmla="*/ 4310478 h 6393673"/>
              <a:gd name="connsiteX165" fmla="*/ 4013860 w 4673530"/>
              <a:gd name="connsiteY165" fmla="*/ 4293682 h 6393673"/>
              <a:gd name="connsiteX166" fmla="*/ 3978274 w 4673530"/>
              <a:gd name="connsiteY166" fmla="*/ 4265084 h 6393673"/>
              <a:gd name="connsiteX167" fmla="*/ 3958154 w 4673530"/>
              <a:gd name="connsiteY167" fmla="*/ 4264115 h 6393673"/>
              <a:gd name="connsiteX168" fmla="*/ 3958799 w 4673530"/>
              <a:gd name="connsiteY168" fmla="*/ 4250703 h 6393673"/>
              <a:gd name="connsiteX169" fmla="*/ 3928949 w 4673530"/>
              <a:gd name="connsiteY169" fmla="*/ 4242549 h 6393673"/>
              <a:gd name="connsiteX170" fmla="*/ 3899099 w 4673530"/>
              <a:gd name="connsiteY170" fmla="*/ 4234386 h 6393673"/>
              <a:gd name="connsiteX171" fmla="*/ 3899744 w 4673530"/>
              <a:gd name="connsiteY171" fmla="*/ 4220975 h 6393673"/>
              <a:gd name="connsiteX172" fmla="*/ 3879790 w 4673530"/>
              <a:gd name="connsiteY172" fmla="*/ 4216656 h 6393673"/>
              <a:gd name="connsiteX173" fmla="*/ 3866540 w 4673530"/>
              <a:gd name="connsiteY173" fmla="*/ 4212659 h 6393673"/>
              <a:gd name="connsiteX174" fmla="*/ 159788 w 4673530"/>
              <a:gd name="connsiteY174" fmla="*/ 4148417 h 6393673"/>
              <a:gd name="connsiteX175" fmla="*/ 173199 w 4673530"/>
              <a:gd name="connsiteY175" fmla="*/ 4149063 h 6393673"/>
              <a:gd name="connsiteX176" fmla="*/ 172231 w 4673530"/>
              <a:gd name="connsiteY176" fmla="*/ 4169176 h 6393673"/>
              <a:gd name="connsiteX177" fmla="*/ 186894 w 4673530"/>
              <a:gd name="connsiteY177" fmla="*/ 4213570 h 6393673"/>
              <a:gd name="connsiteX178" fmla="*/ 194525 w 4673530"/>
              <a:gd name="connsiteY178" fmla="*/ 4264341 h 6393673"/>
              <a:gd name="connsiteX179" fmla="*/ 199620 w 4673530"/>
              <a:gd name="connsiteY179" fmla="*/ 4298196 h 6393673"/>
              <a:gd name="connsiteX180" fmla="*/ 213031 w 4673530"/>
              <a:gd name="connsiteY180" fmla="*/ 4298842 h 6393673"/>
              <a:gd name="connsiteX181" fmla="*/ 211094 w 4673530"/>
              <a:gd name="connsiteY181" fmla="*/ 4339070 h 6393673"/>
              <a:gd name="connsiteX182" fmla="*/ 224500 w 4673530"/>
              <a:gd name="connsiteY182" fmla="*/ 4339716 h 6393673"/>
              <a:gd name="connsiteX183" fmla="*/ 222886 w 4673530"/>
              <a:gd name="connsiteY183" fmla="*/ 4373240 h 6393673"/>
              <a:gd name="connsiteX184" fmla="*/ 236297 w 4673530"/>
              <a:gd name="connsiteY184" fmla="*/ 4373886 h 6393673"/>
              <a:gd name="connsiteX185" fmla="*/ 240744 w 4673530"/>
              <a:gd name="connsiteY185" fmla="*/ 4421147 h 6393673"/>
              <a:gd name="connsiteX186" fmla="*/ 245349 w 4673530"/>
              <a:gd name="connsiteY186" fmla="*/ 4465054 h 6393673"/>
              <a:gd name="connsiteX187" fmla="*/ 249957 w 4673530"/>
              <a:gd name="connsiteY187" fmla="*/ 4508961 h 6393673"/>
              <a:gd name="connsiteX188" fmla="*/ 263364 w 4673530"/>
              <a:gd name="connsiteY188" fmla="*/ 4509607 h 6393673"/>
              <a:gd name="connsiteX189" fmla="*/ 268136 w 4673530"/>
              <a:gd name="connsiteY189" fmla="*/ 4550158 h 6393673"/>
              <a:gd name="connsiteX190" fmla="*/ 282315 w 4673530"/>
              <a:gd name="connsiteY190" fmla="*/ 4604610 h 6393673"/>
              <a:gd name="connsiteX191" fmla="*/ 289469 w 4673530"/>
              <a:gd name="connsiteY191" fmla="*/ 4665441 h 6393673"/>
              <a:gd name="connsiteX192" fmla="*/ 302873 w 4673530"/>
              <a:gd name="connsiteY192" fmla="*/ 4666087 h 6393673"/>
              <a:gd name="connsiteX193" fmla="*/ 299967 w 4673530"/>
              <a:gd name="connsiteY193" fmla="*/ 4726429 h 6393673"/>
              <a:gd name="connsiteX194" fmla="*/ 286563 w 4673530"/>
              <a:gd name="connsiteY194" fmla="*/ 4725784 h 6393673"/>
              <a:gd name="connsiteX195" fmla="*/ 287209 w 4673530"/>
              <a:gd name="connsiteY195" fmla="*/ 4712372 h 6393673"/>
              <a:gd name="connsiteX196" fmla="*/ 256583 w 4673530"/>
              <a:gd name="connsiteY196" fmla="*/ 4650416 h 6393673"/>
              <a:gd name="connsiteX197" fmla="*/ 260748 w 4673530"/>
              <a:gd name="connsiteY197" fmla="*/ 4633815 h 6393673"/>
              <a:gd name="connsiteX198" fmla="*/ 265230 w 4673530"/>
              <a:gd name="connsiteY198" fmla="*/ 4610506 h 6393673"/>
              <a:gd name="connsiteX199" fmla="*/ 260458 w 4673530"/>
              <a:gd name="connsiteY199" fmla="*/ 4569956 h 6393673"/>
              <a:gd name="connsiteX200" fmla="*/ 247051 w 4673530"/>
              <a:gd name="connsiteY200" fmla="*/ 4569311 h 6393673"/>
              <a:gd name="connsiteX201" fmla="*/ 248020 w 4673530"/>
              <a:gd name="connsiteY201" fmla="*/ 4549190 h 6393673"/>
              <a:gd name="connsiteX202" fmla="*/ 234609 w 4673530"/>
              <a:gd name="connsiteY202" fmla="*/ 4548544 h 6393673"/>
              <a:gd name="connsiteX203" fmla="*/ 236546 w 4673530"/>
              <a:gd name="connsiteY203" fmla="*/ 4508316 h 6393673"/>
              <a:gd name="connsiteX204" fmla="*/ 230807 w 4673530"/>
              <a:gd name="connsiteY204" fmla="*/ 4487879 h 6393673"/>
              <a:gd name="connsiteX205" fmla="*/ 217396 w 4673530"/>
              <a:gd name="connsiteY205" fmla="*/ 4487234 h 6393673"/>
              <a:gd name="connsiteX206" fmla="*/ 219657 w 4673530"/>
              <a:gd name="connsiteY206" fmla="*/ 4440296 h 6393673"/>
              <a:gd name="connsiteX207" fmla="*/ 206250 w 4673530"/>
              <a:gd name="connsiteY207" fmla="*/ 4439651 h 6393673"/>
              <a:gd name="connsiteX208" fmla="*/ 208510 w 4673530"/>
              <a:gd name="connsiteY208" fmla="*/ 4392715 h 6393673"/>
              <a:gd name="connsiteX209" fmla="*/ 195099 w 4673530"/>
              <a:gd name="connsiteY209" fmla="*/ 4392069 h 6393673"/>
              <a:gd name="connsiteX210" fmla="*/ 194493 w 4673530"/>
              <a:gd name="connsiteY210" fmla="*/ 4334912 h 6393673"/>
              <a:gd name="connsiteX211" fmla="*/ 193879 w 4673530"/>
              <a:gd name="connsiteY211" fmla="*/ 4277752 h 6393673"/>
              <a:gd name="connsiteX212" fmla="*/ 180475 w 4673530"/>
              <a:gd name="connsiteY212" fmla="*/ 4277107 h 6393673"/>
              <a:gd name="connsiteX213" fmla="*/ 173482 w 4673530"/>
              <a:gd name="connsiteY213" fmla="*/ 4212925 h 6393673"/>
              <a:gd name="connsiteX214" fmla="*/ 159788 w 4673530"/>
              <a:gd name="connsiteY214" fmla="*/ 4148417 h 6393673"/>
              <a:gd name="connsiteX215" fmla="*/ 155339 w 4673530"/>
              <a:gd name="connsiteY215" fmla="*/ 4101157 h 6393673"/>
              <a:gd name="connsiteX216" fmla="*/ 160433 w 4673530"/>
              <a:gd name="connsiteY216" fmla="*/ 4135004 h 6393673"/>
              <a:gd name="connsiteX217" fmla="*/ 153724 w 4673530"/>
              <a:gd name="connsiteY217" fmla="*/ 4134681 h 6393673"/>
              <a:gd name="connsiteX218" fmla="*/ 825441 w 4673530"/>
              <a:gd name="connsiteY218" fmla="*/ 3723460 h 6393673"/>
              <a:gd name="connsiteX219" fmla="*/ 823181 w 4673530"/>
              <a:gd name="connsiteY219" fmla="*/ 3770396 h 6393673"/>
              <a:gd name="connsiteX220" fmla="*/ 788365 w 4673530"/>
              <a:gd name="connsiteY220" fmla="*/ 3795604 h 6393673"/>
              <a:gd name="connsiteX221" fmla="*/ 747163 w 4673530"/>
              <a:gd name="connsiteY221" fmla="*/ 3813782 h 6393673"/>
              <a:gd name="connsiteX222" fmla="*/ 748777 w 4673530"/>
              <a:gd name="connsiteY222" fmla="*/ 3780255 h 6393673"/>
              <a:gd name="connsiteX223" fmla="*/ 783754 w 4673530"/>
              <a:gd name="connsiteY223" fmla="*/ 3751696 h 6393673"/>
              <a:gd name="connsiteX224" fmla="*/ 825441 w 4673530"/>
              <a:gd name="connsiteY224" fmla="*/ 3723460 h 6393673"/>
              <a:gd name="connsiteX225" fmla="*/ 676363 w 4673530"/>
              <a:gd name="connsiteY225" fmla="*/ 3050927 h 6393673"/>
              <a:gd name="connsiteX226" fmla="*/ 722330 w 4673530"/>
              <a:gd name="connsiteY226" fmla="*/ 3073305 h 6393673"/>
              <a:gd name="connsiteX227" fmla="*/ 722007 w 4673530"/>
              <a:gd name="connsiteY227" fmla="*/ 3080009 h 6393673"/>
              <a:gd name="connsiteX228" fmla="*/ 748186 w 4673530"/>
              <a:gd name="connsiteY228" fmla="*/ 3094712 h 6393673"/>
              <a:gd name="connsiteX229" fmla="*/ 746572 w 4673530"/>
              <a:gd name="connsiteY229" fmla="*/ 3128236 h 6393673"/>
              <a:gd name="connsiteX230" fmla="*/ 759983 w 4673530"/>
              <a:gd name="connsiteY230" fmla="*/ 3128882 h 6393673"/>
              <a:gd name="connsiteX231" fmla="*/ 739667 w 4673530"/>
              <a:gd name="connsiteY231" fmla="*/ 3201835 h 6393673"/>
              <a:gd name="connsiteX232" fmla="*/ 712967 w 4673530"/>
              <a:gd name="connsiteY232" fmla="*/ 3267753 h 6393673"/>
              <a:gd name="connsiteX233" fmla="*/ 643012 w 4673530"/>
              <a:gd name="connsiteY233" fmla="*/ 3324874 h 6393673"/>
              <a:gd name="connsiteX234" fmla="*/ 580604 w 4673530"/>
              <a:gd name="connsiteY234" fmla="*/ 3294984 h 6393673"/>
              <a:gd name="connsiteX235" fmla="*/ 527805 w 4673530"/>
              <a:gd name="connsiteY235" fmla="*/ 3205076 h 6393673"/>
              <a:gd name="connsiteX236" fmla="*/ 562983 w 4673530"/>
              <a:gd name="connsiteY236" fmla="*/ 3102595 h 6393673"/>
              <a:gd name="connsiteX237" fmla="*/ 676363 w 4673530"/>
              <a:gd name="connsiteY237" fmla="*/ 3050927 h 6393673"/>
              <a:gd name="connsiteX238" fmla="*/ 4542013 w 4673530"/>
              <a:gd name="connsiteY238" fmla="*/ 2746458 h 6393673"/>
              <a:gd name="connsiteX239" fmla="*/ 4595328 w 4673530"/>
              <a:gd name="connsiteY239" fmla="*/ 2755750 h 6393673"/>
              <a:gd name="connsiteX240" fmla="*/ 4594682 w 4673530"/>
              <a:gd name="connsiteY240" fmla="*/ 2769154 h 6393673"/>
              <a:gd name="connsiteX241" fmla="*/ 4637462 w 4673530"/>
              <a:gd name="connsiteY241" fmla="*/ 2788022 h 6393673"/>
              <a:gd name="connsiteX242" fmla="*/ 4673530 w 4673530"/>
              <a:gd name="connsiteY242" fmla="*/ 2806560 h 6393673"/>
              <a:gd name="connsiteX243" fmla="*/ 4607372 w 4673530"/>
              <a:gd name="connsiteY243" fmla="*/ 2924345 h 6393673"/>
              <a:gd name="connsiteX244" fmla="*/ 4492091 w 4673530"/>
              <a:gd name="connsiteY244" fmla="*/ 2945678 h 6393673"/>
              <a:gd name="connsiteX245" fmla="*/ 4402701 w 4673530"/>
              <a:gd name="connsiteY245" fmla="*/ 2917853 h 6393673"/>
              <a:gd name="connsiteX246" fmla="*/ 4383916 w 4673530"/>
              <a:gd name="connsiteY246" fmla="*/ 2819494 h 6393673"/>
              <a:gd name="connsiteX247" fmla="*/ 4456740 w 4673530"/>
              <a:gd name="connsiteY247" fmla="*/ 2772595 h 6393673"/>
              <a:gd name="connsiteX248" fmla="*/ 4542013 w 4673530"/>
              <a:gd name="connsiteY248" fmla="*/ 2746458 h 6393673"/>
              <a:gd name="connsiteX249" fmla="*/ 397799 w 4673530"/>
              <a:gd name="connsiteY249" fmla="*/ 2694753 h 6393673"/>
              <a:gd name="connsiteX250" fmla="*/ 450316 w 4673530"/>
              <a:gd name="connsiteY250" fmla="*/ 2720808 h 6393673"/>
              <a:gd name="connsiteX251" fmla="*/ 492569 w 4673530"/>
              <a:gd name="connsiteY251" fmla="*/ 2820292 h 6393673"/>
              <a:gd name="connsiteX252" fmla="*/ 492247 w 4673530"/>
              <a:gd name="connsiteY252" fmla="*/ 2826999 h 6393673"/>
              <a:gd name="connsiteX253" fmla="*/ 478836 w 4673530"/>
              <a:gd name="connsiteY253" fmla="*/ 2826353 h 6393673"/>
              <a:gd name="connsiteX254" fmla="*/ 453427 w 4673530"/>
              <a:gd name="connsiteY254" fmla="*/ 2865452 h 6393673"/>
              <a:gd name="connsiteX255" fmla="*/ 421639 w 4673530"/>
              <a:gd name="connsiteY255" fmla="*/ 2897523 h 6393673"/>
              <a:gd name="connsiteX256" fmla="*/ 313787 w 4673530"/>
              <a:gd name="connsiteY256" fmla="*/ 2764637 h 6393673"/>
              <a:gd name="connsiteX257" fmla="*/ 328490 w 4673530"/>
              <a:gd name="connsiteY257" fmla="*/ 2738460 h 6393673"/>
              <a:gd name="connsiteX258" fmla="*/ 350218 w 4673530"/>
              <a:gd name="connsiteY258" fmla="*/ 2705904 h 6393673"/>
              <a:gd name="connsiteX259" fmla="*/ 397153 w 4673530"/>
              <a:gd name="connsiteY259" fmla="*/ 2708164 h 6393673"/>
              <a:gd name="connsiteX260" fmla="*/ 3619105 w 4673530"/>
              <a:gd name="connsiteY260" fmla="*/ 2372704 h 6393673"/>
              <a:gd name="connsiteX261" fmla="*/ 3692543 w 4673530"/>
              <a:gd name="connsiteY261" fmla="*/ 2382958 h 6393673"/>
              <a:gd name="connsiteX262" fmla="*/ 3751921 w 4673530"/>
              <a:gd name="connsiteY262" fmla="*/ 2405977 h 6393673"/>
              <a:gd name="connsiteX263" fmla="*/ 3822646 w 4673530"/>
              <a:gd name="connsiteY263" fmla="*/ 2402665 h 6393673"/>
              <a:gd name="connsiteX264" fmla="*/ 3893376 w 4673530"/>
              <a:gd name="connsiteY264" fmla="*/ 2399346 h 6393673"/>
              <a:gd name="connsiteX265" fmla="*/ 3892730 w 4673530"/>
              <a:gd name="connsiteY265" fmla="*/ 2412757 h 6393673"/>
              <a:gd name="connsiteX266" fmla="*/ 3939345 w 4673530"/>
              <a:gd name="connsiteY266" fmla="*/ 2421727 h 6393673"/>
              <a:gd name="connsiteX267" fmla="*/ 3948913 w 4673530"/>
              <a:gd name="connsiteY267" fmla="*/ 2432264 h 6393673"/>
              <a:gd name="connsiteX268" fmla="*/ 3951457 w 4673530"/>
              <a:gd name="connsiteY268" fmla="*/ 2449190 h 6393673"/>
              <a:gd name="connsiteX269" fmla="*/ 3737864 w 4673530"/>
              <a:gd name="connsiteY269" fmla="*/ 2418743 h 6393673"/>
              <a:gd name="connsiteX270" fmla="*/ 3619105 w 4673530"/>
              <a:gd name="connsiteY270" fmla="*/ 2372704 h 6393673"/>
              <a:gd name="connsiteX271" fmla="*/ 3926800 w 4673530"/>
              <a:gd name="connsiteY271" fmla="*/ 1984274 h 6393673"/>
              <a:gd name="connsiteX272" fmla="*/ 3960615 w 4673530"/>
              <a:gd name="connsiteY272" fmla="*/ 2049751 h 6393673"/>
              <a:gd name="connsiteX273" fmla="*/ 3965986 w 4673530"/>
              <a:gd name="connsiteY273" fmla="*/ 2147459 h 6393673"/>
              <a:gd name="connsiteX274" fmla="*/ 3929556 w 4673530"/>
              <a:gd name="connsiteY274" fmla="*/ 2206191 h 6393673"/>
              <a:gd name="connsiteX275" fmla="*/ 3889328 w 4673530"/>
              <a:gd name="connsiteY275" fmla="*/ 2204254 h 6393673"/>
              <a:gd name="connsiteX276" fmla="*/ 3888359 w 4673530"/>
              <a:gd name="connsiteY276" fmla="*/ 2224367 h 6393673"/>
              <a:gd name="connsiteX277" fmla="*/ 3801190 w 4673530"/>
              <a:gd name="connsiteY277" fmla="*/ 2220170 h 6393673"/>
              <a:gd name="connsiteX278" fmla="*/ 3756674 w 4673530"/>
              <a:gd name="connsiteY278" fmla="*/ 2167623 h 6393673"/>
              <a:gd name="connsiteX279" fmla="*/ 3747621 w 4673530"/>
              <a:gd name="connsiteY279" fmla="*/ 2076455 h 6393673"/>
              <a:gd name="connsiteX280" fmla="*/ 3776058 w 4673530"/>
              <a:gd name="connsiteY280" fmla="*/ 2044222 h 6393673"/>
              <a:gd name="connsiteX281" fmla="*/ 3801144 w 4673530"/>
              <a:gd name="connsiteY281" fmla="*/ 2011826 h 6393673"/>
              <a:gd name="connsiteX282" fmla="*/ 3845853 w 4673530"/>
              <a:gd name="connsiteY282" fmla="*/ 1990460 h 6393673"/>
              <a:gd name="connsiteX283" fmla="*/ 3926800 w 4673530"/>
              <a:gd name="connsiteY283" fmla="*/ 1984274 h 6393673"/>
              <a:gd name="connsiteX284" fmla="*/ 3842442 w 4673530"/>
              <a:gd name="connsiteY284" fmla="*/ 1503037 h 6393673"/>
              <a:gd name="connsiteX285" fmla="*/ 3916198 w 4673530"/>
              <a:gd name="connsiteY285" fmla="*/ 1506589 h 6393673"/>
              <a:gd name="connsiteX286" fmla="*/ 3925287 w 4673530"/>
              <a:gd name="connsiteY286" fmla="*/ 1527189 h 6393673"/>
              <a:gd name="connsiteX287" fmla="*/ 3934056 w 4673530"/>
              <a:gd name="connsiteY287" fmla="*/ 1554496 h 6393673"/>
              <a:gd name="connsiteX288" fmla="*/ 3873709 w 4673530"/>
              <a:gd name="connsiteY288" fmla="*/ 1551590 h 6393673"/>
              <a:gd name="connsiteX289" fmla="*/ 3842442 w 4673530"/>
              <a:gd name="connsiteY289" fmla="*/ 1503037 h 6393673"/>
              <a:gd name="connsiteX290" fmla="*/ 3750188 w 4673530"/>
              <a:gd name="connsiteY290" fmla="*/ 1464993 h 6393673"/>
              <a:gd name="connsiteX291" fmla="*/ 3797124 w 4673530"/>
              <a:gd name="connsiteY291" fmla="*/ 1467253 h 6393673"/>
              <a:gd name="connsiteX292" fmla="*/ 3843091 w 4673530"/>
              <a:gd name="connsiteY292" fmla="*/ 1489626 h 6393673"/>
              <a:gd name="connsiteX293" fmla="*/ 3815622 w 4673530"/>
              <a:gd name="connsiteY293" fmla="*/ 1501746 h 6393673"/>
              <a:gd name="connsiteX294" fmla="*/ 3779070 w 4673530"/>
              <a:gd name="connsiteY294" fmla="*/ 1493263 h 6393673"/>
              <a:gd name="connsiteX295" fmla="*/ 3749543 w 4673530"/>
              <a:gd name="connsiteY295" fmla="*/ 1478399 h 6393673"/>
              <a:gd name="connsiteX296" fmla="*/ 3624400 w 4673530"/>
              <a:gd name="connsiteY296" fmla="*/ 1425329 h 6393673"/>
              <a:gd name="connsiteX297" fmla="*/ 3664305 w 4673530"/>
              <a:gd name="connsiteY297" fmla="*/ 1433976 h 6393673"/>
              <a:gd name="connsiteX298" fmla="*/ 3624077 w 4673530"/>
              <a:gd name="connsiteY298" fmla="*/ 1432038 h 6393673"/>
              <a:gd name="connsiteX299" fmla="*/ 2496743 w 4673530"/>
              <a:gd name="connsiteY299" fmla="*/ 0 h 6393673"/>
              <a:gd name="connsiteX300" fmla="*/ 2495128 w 4673530"/>
              <a:gd name="connsiteY300" fmla="*/ 33524 h 6393673"/>
              <a:gd name="connsiteX301" fmla="*/ 2508542 w 4673530"/>
              <a:gd name="connsiteY301" fmla="*/ 34170 h 6393673"/>
              <a:gd name="connsiteX302" fmla="*/ 2514436 w 4673530"/>
              <a:gd name="connsiteY302" fmla="*/ 51257 h 6393673"/>
              <a:gd name="connsiteX303" fmla="*/ 2520339 w 4673530"/>
              <a:gd name="connsiteY303" fmla="*/ 68342 h 6393673"/>
              <a:gd name="connsiteX304" fmla="*/ 2533750 w 4673530"/>
              <a:gd name="connsiteY304" fmla="*/ 68988 h 6393673"/>
              <a:gd name="connsiteX305" fmla="*/ 2539160 w 4673530"/>
              <a:gd name="connsiteY305" fmla="*/ 96133 h 6393673"/>
              <a:gd name="connsiteX306" fmla="*/ 2551926 w 4673530"/>
              <a:gd name="connsiteY306" fmla="*/ 110185 h 6393673"/>
              <a:gd name="connsiteX307" fmla="*/ 2578425 w 4673530"/>
              <a:gd name="connsiteY307" fmla="*/ 118184 h 6393673"/>
              <a:gd name="connsiteX308" fmla="*/ 2577779 w 4673530"/>
              <a:gd name="connsiteY308" fmla="*/ 131595 h 6393673"/>
              <a:gd name="connsiteX309" fmla="*/ 2658242 w 4673530"/>
              <a:gd name="connsiteY309" fmla="*/ 135469 h 6393673"/>
              <a:gd name="connsiteX310" fmla="*/ 2665589 w 4673530"/>
              <a:gd name="connsiteY310" fmla="*/ 122381 h 6393673"/>
              <a:gd name="connsiteX311" fmla="*/ 2672291 w 4673530"/>
              <a:gd name="connsiteY311" fmla="*/ 122704 h 6393673"/>
              <a:gd name="connsiteX312" fmla="*/ 2671968 w 4673530"/>
              <a:gd name="connsiteY312" fmla="*/ 129408 h 6393673"/>
              <a:gd name="connsiteX313" fmla="*/ 2678355 w 4673530"/>
              <a:gd name="connsiteY313" fmla="*/ 136438 h 6393673"/>
              <a:gd name="connsiteX314" fmla="*/ 2749402 w 4673530"/>
              <a:gd name="connsiteY314" fmla="*/ 126417 h 6393673"/>
              <a:gd name="connsiteX315" fmla="*/ 2820455 w 4673530"/>
              <a:gd name="connsiteY315" fmla="*/ 116396 h 6393673"/>
              <a:gd name="connsiteX316" fmla="*/ 2917557 w 4673530"/>
              <a:gd name="connsiteY316" fmla="*/ 53865 h 6393673"/>
              <a:gd name="connsiteX317" fmla="*/ 2947532 w 4673530"/>
              <a:gd name="connsiteY317" fmla="*/ 129235 h 6393673"/>
              <a:gd name="connsiteX318" fmla="*/ 2999232 w 4673530"/>
              <a:gd name="connsiteY318" fmla="*/ 172051 h 6393673"/>
              <a:gd name="connsiteX319" fmla="*/ 2998587 w 4673530"/>
              <a:gd name="connsiteY319" fmla="*/ 185463 h 6393673"/>
              <a:gd name="connsiteX320" fmla="*/ 3045525 w 4673530"/>
              <a:gd name="connsiteY320" fmla="*/ 187723 h 6393673"/>
              <a:gd name="connsiteX321" fmla="*/ 3044879 w 4673530"/>
              <a:gd name="connsiteY321" fmla="*/ 201134 h 6393673"/>
              <a:gd name="connsiteX322" fmla="*/ 3068189 w 4673530"/>
              <a:gd name="connsiteY322" fmla="*/ 205615 h 6393673"/>
              <a:gd name="connsiteX323" fmla="*/ 3091492 w 4673530"/>
              <a:gd name="connsiteY323" fmla="*/ 210096 h 6393673"/>
              <a:gd name="connsiteX324" fmla="*/ 3090846 w 4673530"/>
              <a:gd name="connsiteY324" fmla="*/ 223507 h 6393673"/>
              <a:gd name="connsiteX325" fmla="*/ 3130757 w 4673530"/>
              <a:gd name="connsiteY325" fmla="*/ 232146 h 6393673"/>
              <a:gd name="connsiteX326" fmla="*/ 3194941 w 4673530"/>
              <a:gd name="connsiteY326" fmla="*/ 225161 h 6393673"/>
              <a:gd name="connsiteX327" fmla="*/ 3252416 w 4673530"/>
              <a:gd name="connsiteY327" fmla="*/ 217845 h 6393673"/>
              <a:gd name="connsiteX328" fmla="*/ 3298383 w 4673530"/>
              <a:gd name="connsiteY328" fmla="*/ 240218 h 6393673"/>
              <a:gd name="connsiteX329" fmla="*/ 3309856 w 4673530"/>
              <a:gd name="connsiteY329" fmla="*/ 281100 h 6393673"/>
              <a:gd name="connsiteX330" fmla="*/ 3323268 w 4673530"/>
              <a:gd name="connsiteY330" fmla="*/ 281746 h 6393673"/>
              <a:gd name="connsiteX331" fmla="*/ 3321653 w 4673530"/>
              <a:gd name="connsiteY331" fmla="*/ 315270 h 6393673"/>
              <a:gd name="connsiteX332" fmla="*/ 3335065 w 4673530"/>
              <a:gd name="connsiteY332" fmla="*/ 315916 h 6393673"/>
              <a:gd name="connsiteX333" fmla="*/ 3337249 w 4673530"/>
              <a:gd name="connsiteY333" fmla="*/ 410112 h 6393673"/>
              <a:gd name="connsiteX334" fmla="*/ 3359590 w 4673530"/>
              <a:gd name="connsiteY334" fmla="*/ 434714 h 6393673"/>
              <a:gd name="connsiteX335" fmla="*/ 3381924 w 4673530"/>
              <a:gd name="connsiteY335" fmla="*/ 459308 h 6393673"/>
              <a:gd name="connsiteX336" fmla="*/ 3426477 w 4673530"/>
              <a:gd name="connsiteY336" fmla="*/ 441293 h 6393673"/>
              <a:gd name="connsiteX337" fmla="*/ 3464000 w 4673530"/>
              <a:gd name="connsiteY337" fmla="*/ 429658 h 6393673"/>
              <a:gd name="connsiteX338" fmla="*/ 3483960 w 4673530"/>
              <a:gd name="connsiteY338" fmla="*/ 433978 h 6393673"/>
              <a:gd name="connsiteX339" fmla="*/ 3497210 w 4673530"/>
              <a:gd name="connsiteY339" fmla="*/ 437974 h 6393673"/>
              <a:gd name="connsiteX340" fmla="*/ 3486948 w 4673530"/>
              <a:gd name="connsiteY340" fmla="*/ 511412 h 6393673"/>
              <a:gd name="connsiteX341" fmla="*/ 3451164 w 4673530"/>
              <a:gd name="connsiteY341" fmla="*/ 556733 h 6393673"/>
              <a:gd name="connsiteX342" fmla="*/ 3456897 w 4673530"/>
              <a:gd name="connsiteY342" fmla="*/ 577169 h 6393673"/>
              <a:gd name="connsiteX343" fmla="*/ 3470309 w 4673530"/>
              <a:gd name="connsiteY343" fmla="*/ 577814 h 6393673"/>
              <a:gd name="connsiteX344" fmla="*/ 3469017 w 4673530"/>
              <a:gd name="connsiteY344" fmla="*/ 604637 h 6393673"/>
              <a:gd name="connsiteX345" fmla="*/ 3485295 w 4673530"/>
              <a:gd name="connsiteY345" fmla="*/ 615504 h 6393673"/>
              <a:gd name="connsiteX346" fmla="*/ 3501573 w 4673530"/>
              <a:gd name="connsiteY346" fmla="*/ 626367 h 6393673"/>
              <a:gd name="connsiteX347" fmla="*/ 3500281 w 4673530"/>
              <a:gd name="connsiteY347" fmla="*/ 653189 h 6393673"/>
              <a:gd name="connsiteX348" fmla="*/ 3526781 w 4673530"/>
              <a:gd name="connsiteY348" fmla="*/ 661182 h 6393673"/>
              <a:gd name="connsiteX349" fmla="*/ 3580912 w 4673530"/>
              <a:gd name="connsiteY349" fmla="*/ 653713 h 6393673"/>
              <a:gd name="connsiteX350" fmla="*/ 3675262 w 4673530"/>
              <a:gd name="connsiteY350" fmla="*/ 648173 h 6393673"/>
              <a:gd name="connsiteX351" fmla="*/ 3674617 w 4673530"/>
              <a:gd name="connsiteY351" fmla="*/ 661584 h 6393673"/>
              <a:gd name="connsiteX352" fmla="*/ 3688028 w 4673530"/>
              <a:gd name="connsiteY352" fmla="*/ 662230 h 6393673"/>
              <a:gd name="connsiteX353" fmla="*/ 3687059 w 4673530"/>
              <a:gd name="connsiteY353" fmla="*/ 682343 h 6393673"/>
              <a:gd name="connsiteX354" fmla="*/ 3638187 w 4673530"/>
              <a:gd name="connsiteY354" fmla="*/ 720316 h 6393673"/>
              <a:gd name="connsiteX355" fmla="*/ 3589311 w 4673530"/>
              <a:gd name="connsiteY355" fmla="*/ 758285 h 6393673"/>
              <a:gd name="connsiteX356" fmla="*/ 3575908 w 4673530"/>
              <a:gd name="connsiteY356" fmla="*/ 757639 h 6393673"/>
              <a:gd name="connsiteX357" fmla="*/ 3573648 w 4673530"/>
              <a:gd name="connsiteY357" fmla="*/ 804575 h 6393673"/>
              <a:gd name="connsiteX358" fmla="*/ 3602974 w 4673530"/>
              <a:gd name="connsiteY358" fmla="*/ 893360 h 6393673"/>
              <a:gd name="connsiteX359" fmla="*/ 3598324 w 4673530"/>
              <a:gd name="connsiteY359" fmla="*/ 920021 h 6393673"/>
              <a:gd name="connsiteX360" fmla="*/ 3593682 w 4673530"/>
              <a:gd name="connsiteY360" fmla="*/ 946677 h 6393673"/>
              <a:gd name="connsiteX361" fmla="*/ 3615539 w 4673530"/>
              <a:gd name="connsiteY361" fmla="*/ 981331 h 6393673"/>
              <a:gd name="connsiteX362" fmla="*/ 3658473 w 4673530"/>
              <a:gd name="connsiteY362" fmla="*/ 996841 h 6393673"/>
              <a:gd name="connsiteX363" fmla="*/ 3718496 w 4673530"/>
              <a:gd name="connsiteY363" fmla="*/ 1006457 h 6393673"/>
              <a:gd name="connsiteX364" fmla="*/ 3724560 w 4673530"/>
              <a:gd name="connsiteY364" fmla="*/ 1020191 h 6393673"/>
              <a:gd name="connsiteX365" fmla="*/ 3737326 w 4673530"/>
              <a:gd name="connsiteY365" fmla="*/ 1034243 h 6393673"/>
              <a:gd name="connsiteX366" fmla="*/ 3722300 w 4673530"/>
              <a:gd name="connsiteY366" fmla="*/ 1067126 h 6393673"/>
              <a:gd name="connsiteX367" fmla="*/ 3614653 w 4673530"/>
              <a:gd name="connsiteY367" fmla="*/ 1139228 h 6393673"/>
              <a:gd name="connsiteX368" fmla="*/ 3580444 w 4673530"/>
              <a:gd name="connsiteY368" fmla="*/ 1221593 h 6393673"/>
              <a:gd name="connsiteX369" fmla="*/ 3567033 w 4673530"/>
              <a:gd name="connsiteY369" fmla="*/ 1220947 h 6393673"/>
              <a:gd name="connsiteX370" fmla="*/ 3548495 w 4673530"/>
              <a:gd name="connsiteY370" fmla="*/ 1257018 h 6393673"/>
              <a:gd name="connsiteX371" fmla="*/ 3543045 w 4673530"/>
              <a:gd name="connsiteY371" fmla="*/ 1300441 h 6393673"/>
              <a:gd name="connsiteX372" fmla="*/ 3567285 w 4673530"/>
              <a:gd name="connsiteY372" fmla="*/ 1355372 h 6393673"/>
              <a:gd name="connsiteX373" fmla="*/ 3548424 w 4673530"/>
              <a:gd name="connsiteY373" fmla="*/ 1398150 h 6393673"/>
              <a:gd name="connsiteX374" fmla="*/ 3510411 w 4673530"/>
              <a:gd name="connsiteY374" fmla="*/ 1419838 h 6393673"/>
              <a:gd name="connsiteX375" fmla="*/ 3495836 w 4673530"/>
              <a:gd name="connsiteY375" fmla="*/ 1513227 h 6393673"/>
              <a:gd name="connsiteX376" fmla="*/ 3442320 w 4673530"/>
              <a:gd name="connsiteY376" fmla="*/ 1577861 h 6393673"/>
              <a:gd name="connsiteX377" fmla="*/ 3441675 w 4673530"/>
              <a:gd name="connsiteY377" fmla="*/ 1591268 h 6393673"/>
              <a:gd name="connsiteX378" fmla="*/ 3366945 w 4673530"/>
              <a:gd name="connsiteY378" fmla="*/ 1607836 h 6393673"/>
              <a:gd name="connsiteX379" fmla="*/ 3345541 w 4673530"/>
              <a:gd name="connsiteY379" fmla="*/ 1633683 h 6393673"/>
              <a:gd name="connsiteX380" fmla="*/ 3351920 w 4673530"/>
              <a:gd name="connsiteY380" fmla="*/ 1640715 h 6393673"/>
              <a:gd name="connsiteX381" fmla="*/ 3354948 w 4673530"/>
              <a:gd name="connsiteY381" fmla="*/ 1647578 h 6393673"/>
              <a:gd name="connsiteX382" fmla="*/ 3357978 w 4673530"/>
              <a:gd name="connsiteY382" fmla="*/ 1654449 h 6393673"/>
              <a:gd name="connsiteX383" fmla="*/ 3350629 w 4673530"/>
              <a:gd name="connsiteY383" fmla="*/ 1667532 h 6393673"/>
              <a:gd name="connsiteX384" fmla="*/ 3357010 w 4673530"/>
              <a:gd name="connsiteY384" fmla="*/ 1674562 h 6393673"/>
              <a:gd name="connsiteX385" fmla="*/ 3356364 w 4673530"/>
              <a:gd name="connsiteY385" fmla="*/ 1687976 h 6393673"/>
              <a:gd name="connsiteX386" fmla="*/ 3330961 w 4673530"/>
              <a:gd name="connsiteY386" fmla="*/ 1727071 h 6393673"/>
              <a:gd name="connsiteX387" fmla="*/ 3286407 w 4673530"/>
              <a:gd name="connsiteY387" fmla="*/ 1745093 h 6393673"/>
              <a:gd name="connsiteX388" fmla="*/ 3287053 w 4673530"/>
              <a:gd name="connsiteY388" fmla="*/ 1731682 h 6393673"/>
              <a:gd name="connsiteX389" fmla="*/ 3226704 w 4673530"/>
              <a:gd name="connsiteY389" fmla="*/ 1728776 h 6393673"/>
              <a:gd name="connsiteX390" fmla="*/ 3215844 w 4673530"/>
              <a:gd name="connsiteY390" fmla="*/ 1745054 h 6393673"/>
              <a:gd name="connsiteX391" fmla="*/ 3204976 w 4673530"/>
              <a:gd name="connsiteY391" fmla="*/ 1761332 h 6393673"/>
              <a:gd name="connsiteX392" fmla="*/ 3191565 w 4673530"/>
              <a:gd name="connsiteY392" fmla="*/ 1760686 h 6393673"/>
              <a:gd name="connsiteX393" fmla="*/ 3190274 w 4673530"/>
              <a:gd name="connsiteY393" fmla="*/ 1787508 h 6393673"/>
              <a:gd name="connsiteX394" fmla="*/ 3176863 w 4673530"/>
              <a:gd name="connsiteY394" fmla="*/ 1786863 h 6393673"/>
              <a:gd name="connsiteX395" fmla="*/ 3173634 w 4673530"/>
              <a:gd name="connsiteY395" fmla="*/ 1853914 h 6393673"/>
              <a:gd name="connsiteX396" fmla="*/ 3155096 w 4673530"/>
              <a:gd name="connsiteY396" fmla="*/ 1889984 h 6393673"/>
              <a:gd name="connsiteX397" fmla="*/ 3136233 w 4673530"/>
              <a:gd name="connsiteY397" fmla="*/ 1932762 h 6393673"/>
              <a:gd name="connsiteX398" fmla="*/ 3192061 w 4673530"/>
              <a:gd name="connsiteY398" fmla="*/ 2029541 h 6393673"/>
              <a:gd name="connsiteX399" fmla="*/ 3158537 w 4673530"/>
              <a:gd name="connsiteY399" fmla="*/ 2027926 h 6393673"/>
              <a:gd name="connsiteX400" fmla="*/ 3159183 w 4673530"/>
              <a:gd name="connsiteY400" fmla="*/ 2014515 h 6393673"/>
              <a:gd name="connsiteX401" fmla="*/ 3145772 w 4673530"/>
              <a:gd name="connsiteY401" fmla="*/ 2013869 h 6393673"/>
              <a:gd name="connsiteX402" fmla="*/ 3140682 w 4673530"/>
              <a:gd name="connsiteY402" fmla="*/ 1980020 h 6393673"/>
              <a:gd name="connsiteX403" fmla="*/ 3135587 w 4673530"/>
              <a:gd name="connsiteY403" fmla="*/ 1946173 h 6393673"/>
              <a:gd name="connsiteX404" fmla="*/ 3130176 w 4673530"/>
              <a:gd name="connsiteY404" fmla="*/ 1919028 h 6393673"/>
              <a:gd name="connsiteX405" fmla="*/ 3073059 w 4673530"/>
              <a:gd name="connsiteY405" fmla="*/ 1849070 h 6393673"/>
              <a:gd name="connsiteX406" fmla="*/ 3039532 w 4673530"/>
              <a:gd name="connsiteY406" fmla="*/ 1847456 h 6393673"/>
              <a:gd name="connsiteX407" fmla="*/ 3038886 w 4673530"/>
              <a:gd name="connsiteY407" fmla="*/ 1860867 h 6393673"/>
              <a:gd name="connsiteX408" fmla="*/ 3005362 w 4673530"/>
              <a:gd name="connsiteY408" fmla="*/ 1859253 h 6393673"/>
              <a:gd name="connsiteX409" fmla="*/ 2990982 w 4673530"/>
              <a:gd name="connsiteY409" fmla="*/ 1878723 h 6393673"/>
              <a:gd name="connsiteX410" fmla="*/ 2977571 w 4673530"/>
              <a:gd name="connsiteY410" fmla="*/ 1878077 h 6393673"/>
              <a:gd name="connsiteX411" fmla="*/ 2975956 w 4673530"/>
              <a:gd name="connsiteY411" fmla="*/ 1911601 h 6393673"/>
              <a:gd name="connsiteX412" fmla="*/ 2947771 w 4673530"/>
              <a:gd name="connsiteY412" fmla="*/ 2078264 h 6393673"/>
              <a:gd name="connsiteX413" fmla="*/ 2948701 w 4673530"/>
              <a:gd name="connsiteY413" fmla="*/ 2128714 h 6393673"/>
              <a:gd name="connsiteX414" fmla="*/ 2950276 w 4673530"/>
              <a:gd name="connsiteY414" fmla="*/ 2165751 h 6393673"/>
              <a:gd name="connsiteX415" fmla="*/ 2963687 w 4673530"/>
              <a:gd name="connsiteY415" fmla="*/ 2166397 h 6393673"/>
              <a:gd name="connsiteX416" fmla="*/ 2963041 w 4673530"/>
              <a:gd name="connsiteY416" fmla="*/ 2179808 h 6393673"/>
              <a:gd name="connsiteX417" fmla="*/ 2999593 w 4673530"/>
              <a:gd name="connsiteY417" fmla="*/ 2188293 h 6393673"/>
              <a:gd name="connsiteX418" fmla="*/ 3029446 w 4673530"/>
              <a:gd name="connsiteY418" fmla="*/ 2196450 h 6393673"/>
              <a:gd name="connsiteX419" fmla="*/ 3028801 w 4673530"/>
              <a:gd name="connsiteY419" fmla="*/ 2209861 h 6393673"/>
              <a:gd name="connsiteX420" fmla="*/ 3102559 w 4673530"/>
              <a:gd name="connsiteY420" fmla="*/ 2213413 h 6393673"/>
              <a:gd name="connsiteX421" fmla="*/ 3115647 w 4673530"/>
              <a:gd name="connsiteY421" fmla="*/ 2220761 h 6393673"/>
              <a:gd name="connsiteX422" fmla="*/ 3149497 w 4673530"/>
              <a:gd name="connsiteY422" fmla="*/ 2215673 h 6393673"/>
              <a:gd name="connsiteX423" fmla="*/ 3150142 w 4673530"/>
              <a:gd name="connsiteY423" fmla="*/ 2202262 h 6393673"/>
              <a:gd name="connsiteX424" fmla="*/ 3170255 w 4673530"/>
              <a:gd name="connsiteY424" fmla="*/ 2203230 h 6393673"/>
              <a:gd name="connsiteX425" fmla="*/ 3170901 w 4673530"/>
              <a:gd name="connsiteY425" fmla="*/ 2189817 h 6393673"/>
              <a:gd name="connsiteX426" fmla="*/ 3217998 w 4673530"/>
              <a:gd name="connsiteY426" fmla="*/ 2188726 h 6393673"/>
              <a:gd name="connsiteX427" fmla="*/ 3265420 w 4673530"/>
              <a:gd name="connsiteY427" fmla="*/ 2180926 h 6393673"/>
              <a:gd name="connsiteX428" fmla="*/ 3264775 w 4673530"/>
              <a:gd name="connsiteY428" fmla="*/ 2194337 h 6393673"/>
              <a:gd name="connsiteX429" fmla="*/ 3311710 w 4673530"/>
              <a:gd name="connsiteY429" fmla="*/ 2196597 h 6393673"/>
              <a:gd name="connsiteX430" fmla="*/ 3312356 w 4673530"/>
              <a:gd name="connsiteY430" fmla="*/ 2183186 h 6393673"/>
              <a:gd name="connsiteX431" fmla="*/ 3352751 w 4673530"/>
              <a:gd name="connsiteY431" fmla="*/ 2181772 h 6393673"/>
              <a:gd name="connsiteX432" fmla="*/ 3393141 w 4673530"/>
              <a:gd name="connsiteY432" fmla="*/ 2180359 h 6393673"/>
              <a:gd name="connsiteX433" fmla="*/ 3416128 w 4673530"/>
              <a:gd name="connsiteY433" fmla="*/ 2191544 h 6393673"/>
              <a:gd name="connsiteX434" fmla="*/ 3439108 w 4673530"/>
              <a:gd name="connsiteY434" fmla="*/ 2202732 h 6393673"/>
              <a:gd name="connsiteX435" fmla="*/ 3438462 w 4673530"/>
              <a:gd name="connsiteY435" fmla="*/ 2216145 h 6393673"/>
              <a:gd name="connsiteX436" fmla="*/ 3461126 w 4673530"/>
              <a:gd name="connsiteY436" fmla="*/ 2234038 h 6393673"/>
              <a:gd name="connsiteX437" fmla="*/ 3483785 w 4673530"/>
              <a:gd name="connsiteY437" fmla="*/ 2251930 h 6393673"/>
              <a:gd name="connsiteX438" fmla="*/ 3457413 w 4673530"/>
              <a:gd name="connsiteY438" fmla="*/ 2311147 h 6393673"/>
              <a:gd name="connsiteX439" fmla="*/ 3445093 w 4673530"/>
              <a:gd name="connsiteY439" fmla="*/ 2357600 h 6393673"/>
              <a:gd name="connsiteX440" fmla="*/ 3516231 w 4673530"/>
              <a:gd name="connsiteY440" fmla="*/ 2485360 h 6393673"/>
              <a:gd name="connsiteX441" fmla="*/ 3617743 w 4673530"/>
              <a:gd name="connsiteY441" fmla="*/ 2540651 h 6393673"/>
              <a:gd name="connsiteX442" fmla="*/ 3664194 w 4673530"/>
              <a:gd name="connsiteY442" fmla="*/ 2552971 h 6393673"/>
              <a:gd name="connsiteX443" fmla="*/ 3689881 w 4673530"/>
              <a:gd name="connsiteY443" fmla="*/ 2577729 h 6393673"/>
              <a:gd name="connsiteX444" fmla="*/ 3718924 w 4673530"/>
              <a:gd name="connsiteY444" fmla="*/ 2602654 h 6393673"/>
              <a:gd name="connsiteX445" fmla="*/ 3768729 w 4673530"/>
              <a:gd name="connsiteY445" fmla="*/ 2615128 h 6393673"/>
              <a:gd name="connsiteX446" fmla="*/ 3850806 w 4673530"/>
              <a:gd name="connsiteY446" fmla="*/ 2585478 h 6393673"/>
              <a:gd name="connsiteX447" fmla="*/ 3910184 w 4673530"/>
              <a:gd name="connsiteY447" fmla="*/ 2608497 h 6393673"/>
              <a:gd name="connsiteX448" fmla="*/ 3913987 w 4673530"/>
              <a:gd name="connsiteY448" fmla="*/ 2669170 h 6393673"/>
              <a:gd name="connsiteX449" fmla="*/ 3893867 w 4673530"/>
              <a:gd name="connsiteY449" fmla="*/ 2668201 h 6393673"/>
              <a:gd name="connsiteX450" fmla="*/ 3861595 w 4673530"/>
              <a:gd name="connsiteY450" fmla="*/ 2710332 h 6393673"/>
              <a:gd name="connsiteX451" fmla="*/ 3808561 w 4673530"/>
              <a:gd name="connsiteY451" fmla="*/ 2764906 h 6393673"/>
              <a:gd name="connsiteX452" fmla="*/ 3804687 w 4673530"/>
              <a:gd name="connsiteY452" fmla="*/ 2845369 h 6393673"/>
              <a:gd name="connsiteX453" fmla="*/ 3824162 w 4673530"/>
              <a:gd name="connsiteY453" fmla="*/ 2859744 h 6393673"/>
              <a:gd name="connsiteX454" fmla="*/ 3821902 w 4673530"/>
              <a:gd name="connsiteY454" fmla="*/ 2906679 h 6393673"/>
              <a:gd name="connsiteX455" fmla="*/ 3854134 w 4673530"/>
              <a:gd name="connsiteY455" fmla="*/ 2935116 h 6393673"/>
              <a:gd name="connsiteX456" fmla="*/ 3853166 w 4673530"/>
              <a:gd name="connsiteY456" fmla="*/ 2955231 h 6393673"/>
              <a:gd name="connsiteX457" fmla="*/ 3898489 w 4673530"/>
              <a:gd name="connsiteY457" fmla="*/ 2991021 h 6393673"/>
              <a:gd name="connsiteX458" fmla="*/ 3894323 w 4673530"/>
              <a:gd name="connsiteY458" fmla="*/ 3007624 h 6393673"/>
              <a:gd name="connsiteX459" fmla="*/ 3907703 w 4673530"/>
              <a:gd name="connsiteY459" fmla="*/ 3078831 h 6393673"/>
              <a:gd name="connsiteX460" fmla="*/ 3937353 w 4673530"/>
              <a:gd name="connsiteY460" fmla="*/ 3160907 h 6393673"/>
              <a:gd name="connsiteX461" fmla="*/ 3981708 w 4673530"/>
              <a:gd name="connsiteY461" fmla="*/ 3216812 h 6393673"/>
              <a:gd name="connsiteX462" fmla="*/ 3981062 w 4673530"/>
              <a:gd name="connsiteY462" fmla="*/ 3230223 h 6393673"/>
              <a:gd name="connsiteX463" fmla="*/ 4007877 w 4673530"/>
              <a:gd name="connsiteY463" fmla="*/ 3231515 h 6393673"/>
              <a:gd name="connsiteX464" fmla="*/ 4094725 w 4673530"/>
              <a:gd name="connsiteY464" fmla="*/ 3242417 h 6393673"/>
              <a:gd name="connsiteX465" fmla="*/ 4094080 w 4673530"/>
              <a:gd name="connsiteY465" fmla="*/ 3255828 h 6393673"/>
              <a:gd name="connsiteX466" fmla="*/ 4141015 w 4673530"/>
              <a:gd name="connsiteY466" fmla="*/ 3258088 h 6393673"/>
              <a:gd name="connsiteX467" fmla="*/ 4140369 w 4673530"/>
              <a:gd name="connsiteY467" fmla="*/ 3271499 h 6393673"/>
              <a:gd name="connsiteX468" fmla="*/ 4167192 w 4673530"/>
              <a:gd name="connsiteY468" fmla="*/ 3272790 h 6393673"/>
              <a:gd name="connsiteX469" fmla="*/ 4166546 w 4673530"/>
              <a:gd name="connsiteY469" fmla="*/ 3286202 h 6393673"/>
              <a:gd name="connsiteX470" fmla="*/ 4173896 w 4673530"/>
              <a:gd name="connsiteY470" fmla="*/ 3273113 h 6393673"/>
              <a:gd name="connsiteX471" fmla="*/ 4220831 w 4673530"/>
              <a:gd name="connsiteY471" fmla="*/ 3275373 h 6393673"/>
              <a:gd name="connsiteX472" fmla="*/ 4220186 w 4673530"/>
              <a:gd name="connsiteY472" fmla="*/ 3288785 h 6393673"/>
              <a:gd name="connsiteX473" fmla="*/ 4237271 w 4673530"/>
              <a:gd name="connsiteY473" fmla="*/ 3282883 h 6393673"/>
              <a:gd name="connsiteX474" fmla="*/ 4247654 w 4673530"/>
              <a:gd name="connsiteY474" fmla="*/ 3276665 h 6393673"/>
              <a:gd name="connsiteX475" fmla="*/ 4301294 w 4673530"/>
              <a:gd name="connsiteY475" fmla="*/ 3279248 h 6393673"/>
              <a:gd name="connsiteX476" fmla="*/ 4387812 w 4673530"/>
              <a:gd name="connsiteY476" fmla="*/ 3296856 h 6393673"/>
              <a:gd name="connsiteX477" fmla="*/ 4388458 w 4673530"/>
              <a:gd name="connsiteY477" fmla="*/ 3283445 h 6393673"/>
              <a:gd name="connsiteX478" fmla="*/ 4429014 w 4673530"/>
              <a:gd name="connsiteY478" fmla="*/ 3278673 h 6393673"/>
              <a:gd name="connsiteX479" fmla="*/ 4501806 w 4673530"/>
              <a:gd name="connsiteY479" fmla="*/ 3302346 h 6393673"/>
              <a:gd name="connsiteX480" fmla="*/ 4488069 w 4673530"/>
              <a:gd name="connsiteY480" fmla="*/ 3308402 h 6393673"/>
              <a:gd name="connsiteX481" fmla="*/ 4399932 w 4673530"/>
              <a:gd name="connsiteY481" fmla="*/ 3324320 h 6393673"/>
              <a:gd name="connsiteX482" fmla="*/ 4333042 w 4673530"/>
              <a:gd name="connsiteY482" fmla="*/ 3317738 h 6393673"/>
              <a:gd name="connsiteX483" fmla="*/ 4279564 w 4673530"/>
              <a:gd name="connsiteY483" fmla="*/ 3311804 h 6393673"/>
              <a:gd name="connsiteX484" fmla="*/ 4212515 w 4673530"/>
              <a:gd name="connsiteY484" fmla="*/ 3308575 h 6393673"/>
              <a:gd name="connsiteX485" fmla="*/ 4211869 w 4673530"/>
              <a:gd name="connsiteY485" fmla="*/ 3321987 h 6393673"/>
              <a:gd name="connsiteX486" fmla="*/ 4198458 w 4673530"/>
              <a:gd name="connsiteY486" fmla="*/ 3321341 h 6393673"/>
              <a:gd name="connsiteX487" fmla="*/ 4192072 w 4673530"/>
              <a:gd name="connsiteY487" fmla="*/ 3314311 h 6393673"/>
              <a:gd name="connsiteX488" fmla="*/ 4178984 w 4673530"/>
              <a:gd name="connsiteY488" fmla="*/ 3306960 h 6393673"/>
              <a:gd name="connsiteX489" fmla="*/ 4172282 w 4673530"/>
              <a:gd name="connsiteY489" fmla="*/ 3306638 h 6393673"/>
              <a:gd name="connsiteX490" fmla="*/ 4171636 w 4673530"/>
              <a:gd name="connsiteY490" fmla="*/ 3320049 h 6393673"/>
              <a:gd name="connsiteX491" fmla="*/ 4151520 w 4673530"/>
              <a:gd name="connsiteY491" fmla="*/ 3319081 h 6393673"/>
              <a:gd name="connsiteX492" fmla="*/ 4150875 w 4673530"/>
              <a:gd name="connsiteY492" fmla="*/ 3332492 h 6393673"/>
              <a:gd name="connsiteX493" fmla="*/ 4090528 w 4673530"/>
              <a:gd name="connsiteY493" fmla="*/ 3329586 h 6393673"/>
              <a:gd name="connsiteX494" fmla="*/ 4070089 w 4673530"/>
              <a:gd name="connsiteY494" fmla="*/ 3335321 h 6393673"/>
              <a:gd name="connsiteX495" fmla="*/ 4069444 w 4673530"/>
              <a:gd name="connsiteY495" fmla="*/ 3348733 h 6393673"/>
              <a:gd name="connsiteX496" fmla="*/ 4038948 w 4673530"/>
              <a:gd name="connsiteY496" fmla="*/ 3353982 h 6393673"/>
              <a:gd name="connsiteX497" fmla="*/ 4008451 w 4673530"/>
              <a:gd name="connsiteY497" fmla="*/ 3359238 h 6393673"/>
              <a:gd name="connsiteX498" fmla="*/ 4001419 w 4673530"/>
              <a:gd name="connsiteY498" fmla="*/ 3365617 h 6393673"/>
              <a:gd name="connsiteX499" fmla="*/ 3981913 w 4673530"/>
              <a:gd name="connsiteY499" fmla="*/ 3421800 h 6393673"/>
              <a:gd name="connsiteX500" fmla="*/ 3969438 w 4673530"/>
              <a:gd name="connsiteY500" fmla="*/ 3471610 h 6393673"/>
              <a:gd name="connsiteX501" fmla="*/ 3981873 w 4673530"/>
              <a:gd name="connsiteY501" fmla="*/ 3492369 h 6393673"/>
              <a:gd name="connsiteX502" fmla="*/ 3994639 w 4673530"/>
              <a:gd name="connsiteY502" fmla="*/ 3506426 h 6393673"/>
              <a:gd name="connsiteX503" fmla="*/ 4014759 w 4673530"/>
              <a:gd name="connsiteY503" fmla="*/ 3507395 h 6393673"/>
              <a:gd name="connsiteX504" fmla="*/ 4014114 w 4673530"/>
              <a:gd name="connsiteY504" fmla="*/ 3520806 h 6393673"/>
              <a:gd name="connsiteX505" fmla="*/ 4043157 w 4673530"/>
              <a:gd name="connsiteY505" fmla="*/ 3545725 h 6393673"/>
              <a:gd name="connsiteX506" fmla="*/ 4072195 w 4673530"/>
              <a:gd name="connsiteY506" fmla="*/ 3570649 h 6393673"/>
              <a:gd name="connsiteX507" fmla="*/ 4069935 w 4673530"/>
              <a:gd name="connsiteY507" fmla="*/ 3617585 h 6393673"/>
              <a:gd name="connsiteX508" fmla="*/ 3997273 w 4673530"/>
              <a:gd name="connsiteY508" fmla="*/ 3661132 h 6393673"/>
              <a:gd name="connsiteX509" fmla="*/ 3944726 w 4673530"/>
              <a:gd name="connsiteY509" fmla="*/ 3705647 h 6393673"/>
              <a:gd name="connsiteX510" fmla="*/ 3938017 w 4673530"/>
              <a:gd name="connsiteY510" fmla="*/ 3705324 h 6393673"/>
              <a:gd name="connsiteX511" fmla="*/ 3919763 w 4673530"/>
              <a:gd name="connsiteY511" fmla="*/ 3805253 h 6393673"/>
              <a:gd name="connsiteX512" fmla="*/ 3932528 w 4673530"/>
              <a:gd name="connsiteY512" fmla="*/ 3819310 h 6393673"/>
              <a:gd name="connsiteX513" fmla="*/ 3938592 w 4673530"/>
              <a:gd name="connsiteY513" fmla="*/ 3833044 h 6393673"/>
              <a:gd name="connsiteX514" fmla="*/ 3965407 w 4673530"/>
              <a:gd name="connsiteY514" fmla="*/ 3834336 h 6393673"/>
              <a:gd name="connsiteX515" fmla="*/ 4032140 w 4673530"/>
              <a:gd name="connsiteY515" fmla="*/ 3844269 h 6393673"/>
              <a:gd name="connsiteX516" fmla="*/ 4073912 w 4673530"/>
              <a:gd name="connsiteY516" fmla="*/ 3953811 h 6393673"/>
              <a:gd name="connsiteX517" fmla="*/ 4060500 w 4673530"/>
              <a:gd name="connsiteY517" fmla="*/ 3953165 h 6393673"/>
              <a:gd name="connsiteX518" fmla="*/ 4059855 w 4673530"/>
              <a:gd name="connsiteY518" fmla="*/ 3966577 h 6393673"/>
              <a:gd name="connsiteX519" fmla="*/ 4019621 w 4673530"/>
              <a:gd name="connsiteY519" fmla="*/ 3964639 h 6393673"/>
              <a:gd name="connsiteX520" fmla="*/ 3928458 w 4673530"/>
              <a:gd name="connsiteY520" fmla="*/ 3973692 h 6393673"/>
              <a:gd name="connsiteX521" fmla="*/ 3883420 w 4673530"/>
              <a:gd name="connsiteY521" fmla="*/ 4001769 h 6393673"/>
              <a:gd name="connsiteX522" fmla="*/ 3861855 w 4673530"/>
              <a:gd name="connsiteY522" fmla="*/ 4030966 h 6393673"/>
              <a:gd name="connsiteX523" fmla="*/ 3841088 w 4673530"/>
              <a:gd name="connsiteY523" fmla="*/ 4043411 h 6393673"/>
              <a:gd name="connsiteX524" fmla="*/ 3835276 w 4673530"/>
              <a:gd name="connsiteY524" fmla="*/ 4164104 h 6393673"/>
              <a:gd name="connsiteX525" fmla="*/ 3841017 w 4673530"/>
              <a:gd name="connsiteY525" fmla="*/ 4184543 h 6393673"/>
              <a:gd name="connsiteX526" fmla="*/ 3854428 w 4673530"/>
              <a:gd name="connsiteY526" fmla="*/ 4185189 h 6393673"/>
              <a:gd name="connsiteX527" fmla="*/ 3839726 w 4673530"/>
              <a:gd name="connsiteY527" fmla="*/ 4211365 h 6393673"/>
              <a:gd name="connsiteX528" fmla="*/ 3853137 w 4673530"/>
              <a:gd name="connsiteY528" fmla="*/ 4212011 h 6393673"/>
              <a:gd name="connsiteX529" fmla="*/ 3850877 w 4673530"/>
              <a:gd name="connsiteY529" fmla="*/ 4258946 h 6393673"/>
              <a:gd name="connsiteX530" fmla="*/ 3787783 w 4673530"/>
              <a:gd name="connsiteY530" fmla="*/ 4313039 h 6393673"/>
              <a:gd name="connsiteX531" fmla="*/ 3776717 w 4673530"/>
              <a:gd name="connsiteY531" fmla="*/ 4403231 h 6393673"/>
              <a:gd name="connsiteX532" fmla="*/ 3776394 w 4673530"/>
              <a:gd name="connsiteY532" fmla="*/ 4409940 h 6393673"/>
              <a:gd name="connsiteX533" fmla="*/ 3782455 w 4673530"/>
              <a:gd name="connsiteY533" fmla="*/ 4423674 h 6393673"/>
              <a:gd name="connsiteX534" fmla="*/ 3781810 w 4673530"/>
              <a:gd name="connsiteY534" fmla="*/ 4437078 h 6393673"/>
              <a:gd name="connsiteX535" fmla="*/ 3775103 w 4673530"/>
              <a:gd name="connsiteY535" fmla="*/ 4436755 h 6393673"/>
              <a:gd name="connsiteX536" fmla="*/ 3781164 w 4673530"/>
              <a:gd name="connsiteY536" fmla="*/ 4450489 h 6393673"/>
              <a:gd name="connsiteX537" fmla="*/ 3786900 w 4673530"/>
              <a:gd name="connsiteY537" fmla="*/ 4470933 h 6393673"/>
              <a:gd name="connsiteX538" fmla="*/ 3783223 w 4673530"/>
              <a:gd name="connsiteY538" fmla="*/ 4477473 h 6393673"/>
              <a:gd name="connsiteX539" fmla="*/ 3779550 w 4673530"/>
              <a:gd name="connsiteY539" fmla="*/ 4484016 h 6393673"/>
              <a:gd name="connsiteX540" fmla="*/ 3745380 w 4673530"/>
              <a:gd name="connsiteY540" fmla="*/ 4495813 h 6393673"/>
              <a:gd name="connsiteX541" fmla="*/ 3718234 w 4673530"/>
              <a:gd name="connsiteY541" fmla="*/ 4501228 h 6393673"/>
              <a:gd name="connsiteX542" fmla="*/ 3691735 w 4673530"/>
              <a:gd name="connsiteY542" fmla="*/ 4493230 h 6393673"/>
              <a:gd name="connsiteX543" fmla="*/ 3665558 w 4673530"/>
              <a:gd name="connsiteY543" fmla="*/ 4478527 h 6393673"/>
              <a:gd name="connsiteX544" fmla="*/ 3666204 w 4673530"/>
              <a:gd name="connsiteY544" fmla="*/ 4465121 h 6393673"/>
              <a:gd name="connsiteX545" fmla="*/ 3619273 w 4673530"/>
              <a:gd name="connsiteY545" fmla="*/ 4462861 h 6393673"/>
              <a:gd name="connsiteX546" fmla="*/ 3593542 w 4673530"/>
              <a:gd name="connsiteY546" fmla="*/ 4508668 h 6393673"/>
              <a:gd name="connsiteX547" fmla="*/ 3574197 w 4673530"/>
              <a:gd name="connsiteY547" fmla="*/ 4561498 h 6393673"/>
              <a:gd name="connsiteX548" fmla="*/ 3630023 w 4673530"/>
              <a:gd name="connsiteY548" fmla="*/ 4658278 h 6393673"/>
              <a:gd name="connsiteX549" fmla="*/ 3685527 w 4673530"/>
              <a:gd name="connsiteY549" fmla="*/ 4761759 h 6393673"/>
              <a:gd name="connsiteX550" fmla="*/ 3684558 w 4673530"/>
              <a:gd name="connsiteY550" fmla="*/ 4781880 h 6393673"/>
              <a:gd name="connsiteX551" fmla="*/ 3677851 w 4673530"/>
              <a:gd name="connsiteY551" fmla="*/ 4781557 h 6393673"/>
              <a:gd name="connsiteX552" fmla="*/ 3662987 w 4673530"/>
              <a:gd name="connsiteY552" fmla="*/ 4811079 h 6393673"/>
              <a:gd name="connsiteX553" fmla="*/ 3634717 w 4673530"/>
              <a:gd name="connsiteY553" fmla="*/ 4839961 h 6393673"/>
              <a:gd name="connsiteX554" fmla="*/ 3633748 w 4673530"/>
              <a:gd name="connsiteY554" fmla="*/ 4860082 h 6393673"/>
              <a:gd name="connsiteX555" fmla="*/ 3623365 w 4673530"/>
              <a:gd name="connsiteY555" fmla="*/ 4866299 h 6393673"/>
              <a:gd name="connsiteX556" fmla="*/ 3612982 w 4673530"/>
              <a:gd name="connsiteY556" fmla="*/ 4872516 h 6393673"/>
              <a:gd name="connsiteX557" fmla="*/ 3623810 w 4673530"/>
              <a:gd name="connsiteY557" fmla="*/ 4926810 h 6393673"/>
              <a:gd name="connsiteX558" fmla="*/ 3574331 w 4673530"/>
              <a:gd name="connsiteY558" fmla="*/ 4907624 h 6393673"/>
              <a:gd name="connsiteX559" fmla="*/ 3524849 w 4673530"/>
              <a:gd name="connsiteY559" fmla="*/ 4888440 h 6393673"/>
              <a:gd name="connsiteX560" fmla="*/ 3504736 w 4673530"/>
              <a:gd name="connsiteY560" fmla="*/ 4887471 h 6393673"/>
              <a:gd name="connsiteX561" fmla="*/ 3504090 w 4673530"/>
              <a:gd name="connsiteY561" fmla="*/ 4900882 h 6393673"/>
              <a:gd name="connsiteX562" fmla="*/ 3470558 w 4673530"/>
              <a:gd name="connsiteY562" fmla="*/ 4899268 h 6393673"/>
              <a:gd name="connsiteX563" fmla="*/ 3469913 w 4673530"/>
              <a:gd name="connsiteY563" fmla="*/ 4912674 h 6393673"/>
              <a:gd name="connsiteX564" fmla="*/ 3449477 w 4673530"/>
              <a:gd name="connsiteY564" fmla="*/ 4918415 h 6393673"/>
              <a:gd name="connsiteX565" fmla="*/ 3436227 w 4673530"/>
              <a:gd name="connsiteY565" fmla="*/ 4914415 h 6393673"/>
              <a:gd name="connsiteX566" fmla="*/ 3422982 w 4673530"/>
              <a:gd name="connsiteY566" fmla="*/ 4910414 h 6393673"/>
              <a:gd name="connsiteX567" fmla="*/ 3368692 w 4673530"/>
              <a:gd name="connsiteY567" fmla="*/ 4921242 h 6393673"/>
              <a:gd name="connsiteX568" fmla="*/ 3294608 w 4673530"/>
              <a:gd name="connsiteY568" fmla="*/ 4924400 h 6393673"/>
              <a:gd name="connsiteX569" fmla="*/ 3281205 w 4673530"/>
              <a:gd name="connsiteY569" fmla="*/ 4923755 h 6393673"/>
              <a:gd name="connsiteX570" fmla="*/ 3281850 w 4673530"/>
              <a:gd name="connsiteY570" fmla="*/ 4910343 h 6393673"/>
              <a:gd name="connsiteX571" fmla="*/ 3261730 w 4673530"/>
              <a:gd name="connsiteY571" fmla="*/ 4909374 h 6393673"/>
              <a:gd name="connsiteX572" fmla="*/ 3221340 w 4673530"/>
              <a:gd name="connsiteY572" fmla="*/ 4910788 h 6393673"/>
              <a:gd name="connsiteX573" fmla="*/ 3194356 w 4673530"/>
              <a:gd name="connsiteY573" fmla="*/ 4912847 h 6393673"/>
              <a:gd name="connsiteX574" fmla="*/ 3132434 w 4673530"/>
              <a:gd name="connsiteY574" fmla="*/ 4872903 h 6393673"/>
              <a:gd name="connsiteX575" fmla="*/ 3072124 w 4673530"/>
              <a:gd name="connsiteY575" fmla="*/ 4799433 h 6393673"/>
              <a:gd name="connsiteX576" fmla="*/ 3020705 w 4673530"/>
              <a:gd name="connsiteY576" fmla="*/ 4820478 h 6393673"/>
              <a:gd name="connsiteX577" fmla="*/ 2975991 w 4673530"/>
              <a:gd name="connsiteY577" fmla="*/ 4841843 h 6393673"/>
              <a:gd name="connsiteX578" fmla="*/ 2982984 w 4673530"/>
              <a:gd name="connsiteY578" fmla="*/ 4906033 h 6393673"/>
              <a:gd name="connsiteX579" fmla="*/ 3004029 w 4673530"/>
              <a:gd name="connsiteY579" fmla="*/ 4957452 h 6393673"/>
              <a:gd name="connsiteX580" fmla="*/ 3017440 w 4673530"/>
              <a:gd name="connsiteY580" fmla="*/ 4958097 h 6393673"/>
              <a:gd name="connsiteX581" fmla="*/ 3017723 w 4673530"/>
              <a:gd name="connsiteY581" fmla="*/ 5021959 h 6393673"/>
              <a:gd name="connsiteX582" fmla="*/ 3018007 w 4673530"/>
              <a:gd name="connsiteY582" fmla="*/ 5085818 h 6393673"/>
              <a:gd name="connsiteX583" fmla="*/ 3031418 w 4673530"/>
              <a:gd name="connsiteY583" fmla="*/ 5086464 h 6393673"/>
              <a:gd name="connsiteX584" fmla="*/ 3030127 w 4673530"/>
              <a:gd name="connsiteY584" fmla="*/ 5113281 h 6393673"/>
              <a:gd name="connsiteX585" fmla="*/ 3043538 w 4673530"/>
              <a:gd name="connsiteY585" fmla="*/ 5113927 h 6393673"/>
              <a:gd name="connsiteX586" fmla="*/ 3042569 w 4673530"/>
              <a:gd name="connsiteY586" fmla="*/ 5134047 h 6393673"/>
              <a:gd name="connsiteX587" fmla="*/ 3055980 w 4673530"/>
              <a:gd name="connsiteY587" fmla="*/ 5134693 h 6393673"/>
              <a:gd name="connsiteX588" fmla="*/ 3061714 w 4673530"/>
              <a:gd name="connsiteY588" fmla="*/ 5155129 h 6393673"/>
              <a:gd name="connsiteX589" fmla="*/ 3081795 w 4673530"/>
              <a:gd name="connsiteY589" fmla="*/ 5226661 h 6393673"/>
              <a:gd name="connsiteX590" fmla="*/ 3101871 w 4673530"/>
              <a:gd name="connsiteY590" fmla="*/ 5298198 h 6393673"/>
              <a:gd name="connsiteX591" fmla="*/ 3042530 w 4673530"/>
              <a:gd name="connsiteY591" fmla="*/ 5204610 h 6393673"/>
              <a:gd name="connsiteX592" fmla="*/ 2998540 w 4673530"/>
              <a:gd name="connsiteY592" fmla="*/ 5071438 h 6393673"/>
              <a:gd name="connsiteX593" fmla="*/ 2930843 w 4673530"/>
              <a:gd name="connsiteY593" fmla="*/ 5081621 h 6393673"/>
              <a:gd name="connsiteX594" fmla="*/ 2841490 w 4673530"/>
              <a:gd name="connsiteY594" fmla="*/ 4983227 h 6393673"/>
              <a:gd name="connsiteX595" fmla="*/ 2702941 w 4673530"/>
              <a:gd name="connsiteY595" fmla="*/ 4929511 h 6393673"/>
              <a:gd name="connsiteX596" fmla="*/ 2659963 w 4673530"/>
              <a:gd name="connsiteY596" fmla="*/ 4984569 h 6393673"/>
              <a:gd name="connsiteX597" fmla="*/ 2598489 w 4673530"/>
              <a:gd name="connsiteY597" fmla="*/ 5005130 h 6393673"/>
              <a:gd name="connsiteX598" fmla="*/ 2571667 w 4673530"/>
              <a:gd name="connsiteY598" fmla="*/ 5003839 h 6393673"/>
              <a:gd name="connsiteX599" fmla="*/ 2535398 w 4673530"/>
              <a:gd name="connsiteY599" fmla="*/ 5059220 h 6393673"/>
              <a:gd name="connsiteX600" fmla="*/ 2518596 w 4673530"/>
              <a:gd name="connsiteY600" fmla="*/ 5128976 h 6393673"/>
              <a:gd name="connsiteX601" fmla="*/ 2498483 w 4673530"/>
              <a:gd name="connsiteY601" fmla="*/ 5128007 h 6393673"/>
              <a:gd name="connsiteX602" fmla="*/ 2472913 w 4673530"/>
              <a:gd name="connsiteY602" fmla="*/ 5170462 h 6393673"/>
              <a:gd name="connsiteX603" fmla="*/ 2459790 w 4673530"/>
              <a:gd name="connsiteY603" fmla="*/ 5233678 h 6393673"/>
              <a:gd name="connsiteX604" fmla="*/ 2466495 w 4673530"/>
              <a:gd name="connsiteY604" fmla="*/ 5234001 h 6393673"/>
              <a:gd name="connsiteX605" fmla="*/ 2470291 w 4673530"/>
              <a:gd name="connsiteY605" fmla="*/ 5294670 h 6393673"/>
              <a:gd name="connsiteX606" fmla="*/ 2461006 w 4673530"/>
              <a:gd name="connsiteY606" fmla="*/ 5347987 h 6393673"/>
              <a:gd name="connsiteX607" fmla="*/ 2454302 w 4673530"/>
              <a:gd name="connsiteY607" fmla="*/ 5347664 h 6393673"/>
              <a:gd name="connsiteX608" fmla="*/ 2443757 w 4673530"/>
              <a:gd name="connsiteY608" fmla="*/ 5357240 h 6393673"/>
              <a:gd name="connsiteX609" fmla="*/ 2426833 w 4673530"/>
              <a:gd name="connsiteY609" fmla="*/ 5359784 h 6393673"/>
              <a:gd name="connsiteX610" fmla="*/ 2422384 w 4673530"/>
              <a:gd name="connsiteY610" fmla="*/ 5312525 h 6393673"/>
              <a:gd name="connsiteX611" fmla="*/ 2417943 w 4673530"/>
              <a:gd name="connsiteY611" fmla="*/ 5265265 h 6393673"/>
              <a:gd name="connsiteX612" fmla="*/ 2431354 w 4673530"/>
              <a:gd name="connsiteY612" fmla="*/ 5265910 h 6393673"/>
              <a:gd name="connsiteX613" fmla="*/ 2439103 w 4673530"/>
              <a:gd name="connsiteY613" fmla="*/ 5104988 h 6393673"/>
              <a:gd name="connsiteX614" fmla="*/ 2425691 w 4673530"/>
              <a:gd name="connsiteY614" fmla="*/ 5104342 h 6393673"/>
              <a:gd name="connsiteX615" fmla="*/ 2419959 w 4673530"/>
              <a:gd name="connsiteY615" fmla="*/ 5083900 h 6393673"/>
              <a:gd name="connsiteX616" fmla="*/ 2410745 w 4673530"/>
              <a:gd name="connsiteY616" fmla="*/ 4996090 h 6393673"/>
              <a:gd name="connsiteX617" fmla="*/ 2346277 w 4673530"/>
              <a:gd name="connsiteY617" fmla="*/ 4939216 h 6393673"/>
              <a:gd name="connsiteX618" fmla="*/ 2345631 w 4673530"/>
              <a:gd name="connsiteY618" fmla="*/ 4952627 h 6393673"/>
              <a:gd name="connsiteX619" fmla="*/ 2338922 w 4673530"/>
              <a:gd name="connsiteY619" fmla="*/ 4952304 h 6393673"/>
              <a:gd name="connsiteX620" fmla="*/ 2331897 w 4673530"/>
              <a:gd name="connsiteY620" fmla="*/ 4958688 h 6393673"/>
              <a:gd name="connsiteX621" fmla="*/ 2298373 w 4673530"/>
              <a:gd name="connsiteY621" fmla="*/ 4957074 h 6393673"/>
              <a:gd name="connsiteX622" fmla="*/ 2283670 w 4673530"/>
              <a:gd name="connsiteY622" fmla="*/ 4983245 h 6393673"/>
              <a:gd name="connsiteX623" fmla="*/ 2256845 w 4673530"/>
              <a:gd name="connsiteY623" fmla="*/ 4981954 h 6393673"/>
              <a:gd name="connsiteX624" fmla="*/ 2236409 w 4673530"/>
              <a:gd name="connsiteY624" fmla="*/ 4987695 h 6393673"/>
              <a:gd name="connsiteX625" fmla="*/ 2221706 w 4673530"/>
              <a:gd name="connsiteY625" fmla="*/ 5013872 h 6393673"/>
              <a:gd name="connsiteX626" fmla="*/ 2201593 w 4673530"/>
              <a:gd name="connsiteY626" fmla="*/ 5012903 h 6393673"/>
              <a:gd name="connsiteX627" fmla="*/ 2200947 w 4673530"/>
              <a:gd name="connsiteY627" fmla="*/ 5026314 h 6393673"/>
              <a:gd name="connsiteX628" fmla="*/ 2167416 w 4673530"/>
              <a:gd name="connsiteY628" fmla="*/ 5024699 h 6393673"/>
              <a:gd name="connsiteX629" fmla="*/ 2153041 w 4673530"/>
              <a:gd name="connsiteY629" fmla="*/ 5044167 h 6393673"/>
              <a:gd name="connsiteX630" fmla="*/ 2126218 w 4673530"/>
              <a:gd name="connsiteY630" fmla="*/ 5042875 h 6393673"/>
              <a:gd name="connsiteX631" fmla="*/ 2122383 w 4673530"/>
              <a:gd name="connsiteY631" fmla="*/ 5052774 h 6393673"/>
              <a:gd name="connsiteX632" fmla="*/ 2118220 w 4673530"/>
              <a:gd name="connsiteY632" fmla="*/ 5069370 h 6393673"/>
              <a:gd name="connsiteX633" fmla="*/ 2104814 w 4673530"/>
              <a:gd name="connsiteY633" fmla="*/ 5068724 h 6393673"/>
              <a:gd name="connsiteX634" fmla="*/ 2102231 w 4673530"/>
              <a:gd name="connsiteY634" fmla="*/ 5122369 h 6393673"/>
              <a:gd name="connsiteX635" fmla="*/ 2115637 w 4673530"/>
              <a:gd name="connsiteY635" fmla="*/ 5123015 h 6393673"/>
              <a:gd name="connsiteX636" fmla="*/ 2096451 w 4673530"/>
              <a:gd name="connsiteY636" fmla="*/ 5172496 h 6393673"/>
              <a:gd name="connsiteX637" fmla="*/ 2070888 w 4673530"/>
              <a:gd name="connsiteY637" fmla="*/ 5214951 h 6393673"/>
              <a:gd name="connsiteX638" fmla="*/ 2070243 w 4673530"/>
              <a:gd name="connsiteY638" fmla="*/ 5228357 h 6393673"/>
              <a:gd name="connsiteX639" fmla="*/ 2003191 w 4673530"/>
              <a:gd name="connsiteY639" fmla="*/ 5225128 h 6393673"/>
              <a:gd name="connsiteX640" fmla="*/ 1987520 w 4673530"/>
              <a:gd name="connsiteY640" fmla="*/ 5271423 h 6393673"/>
              <a:gd name="connsiteX641" fmla="*/ 1967399 w 4673530"/>
              <a:gd name="connsiteY641" fmla="*/ 5270454 h 6393673"/>
              <a:gd name="connsiteX642" fmla="*/ 1941959 w 4673530"/>
              <a:gd name="connsiteY642" fmla="*/ 5380121 h 6393673"/>
              <a:gd name="connsiteX643" fmla="*/ 1865139 w 4673530"/>
              <a:gd name="connsiteY643" fmla="*/ 5440270 h 6393673"/>
              <a:gd name="connsiteX644" fmla="*/ 1840254 w 4673530"/>
              <a:gd name="connsiteY644" fmla="*/ 5398745 h 6393673"/>
              <a:gd name="connsiteX645" fmla="*/ 1828457 w 4673530"/>
              <a:gd name="connsiteY645" fmla="*/ 5364575 h 6393673"/>
              <a:gd name="connsiteX646" fmla="*/ 1836773 w 4673530"/>
              <a:gd name="connsiteY646" fmla="*/ 5331370 h 6393673"/>
              <a:gd name="connsiteX647" fmla="*/ 1837742 w 4673530"/>
              <a:gd name="connsiteY647" fmla="*/ 5311250 h 6393673"/>
              <a:gd name="connsiteX648" fmla="*/ 1851153 w 4673530"/>
              <a:gd name="connsiteY648" fmla="*/ 5311896 h 6393673"/>
              <a:gd name="connsiteX649" fmla="*/ 1858508 w 4673530"/>
              <a:gd name="connsiteY649" fmla="*/ 5298807 h 6393673"/>
              <a:gd name="connsiteX650" fmla="*/ 1859154 w 4673530"/>
              <a:gd name="connsiteY650" fmla="*/ 5285404 h 6393673"/>
              <a:gd name="connsiteX651" fmla="*/ 1896190 w 4673530"/>
              <a:gd name="connsiteY651" fmla="*/ 5283829 h 6393673"/>
              <a:gd name="connsiteX652" fmla="*/ 1933552 w 4673530"/>
              <a:gd name="connsiteY652" fmla="*/ 5275544 h 6393673"/>
              <a:gd name="connsiteX653" fmla="*/ 1933875 w 4673530"/>
              <a:gd name="connsiteY653" fmla="*/ 5268840 h 6393673"/>
              <a:gd name="connsiteX654" fmla="*/ 1940907 w 4673530"/>
              <a:gd name="connsiteY654" fmla="*/ 5262456 h 6393673"/>
              <a:gd name="connsiteX655" fmla="*/ 1941230 w 4673530"/>
              <a:gd name="connsiteY655" fmla="*/ 5255752 h 6393673"/>
              <a:gd name="connsiteX656" fmla="*/ 1958961 w 4673530"/>
              <a:gd name="connsiteY656" fmla="*/ 5236441 h 6393673"/>
              <a:gd name="connsiteX657" fmla="*/ 1983071 w 4673530"/>
              <a:gd name="connsiteY657" fmla="*/ 5224159 h 6393673"/>
              <a:gd name="connsiteX658" fmla="*/ 1991072 w 4673530"/>
              <a:gd name="connsiteY658" fmla="*/ 5197665 h 6393673"/>
              <a:gd name="connsiteX659" fmla="*/ 2004483 w 4673530"/>
              <a:gd name="connsiteY659" fmla="*/ 5198311 h 6393673"/>
              <a:gd name="connsiteX660" fmla="*/ 2006097 w 4673530"/>
              <a:gd name="connsiteY660" fmla="*/ 5164786 h 6393673"/>
              <a:gd name="connsiteX661" fmla="*/ 2040590 w 4673530"/>
              <a:gd name="connsiteY661" fmla="*/ 5146281 h 6393673"/>
              <a:gd name="connsiteX662" fmla="*/ 2042527 w 4673530"/>
              <a:gd name="connsiteY662" fmla="*/ 5106052 h 6393673"/>
              <a:gd name="connsiteX663" fmla="*/ 2055939 w 4673530"/>
              <a:gd name="connsiteY663" fmla="*/ 5106698 h 6393673"/>
              <a:gd name="connsiteX664" fmla="*/ 2063289 w 4673530"/>
              <a:gd name="connsiteY664" fmla="*/ 5093609 h 6393673"/>
              <a:gd name="connsiteX665" fmla="*/ 2070959 w 4673530"/>
              <a:gd name="connsiteY665" fmla="*/ 5073819 h 6393673"/>
              <a:gd name="connsiteX666" fmla="*/ 2044465 w 4673530"/>
              <a:gd name="connsiteY666" fmla="*/ 5065818 h 6393673"/>
              <a:gd name="connsiteX667" fmla="*/ 1996560 w 4673530"/>
              <a:gd name="connsiteY667" fmla="*/ 5083678 h 6393673"/>
              <a:gd name="connsiteX668" fmla="*/ 1995915 w 4673530"/>
              <a:gd name="connsiteY668" fmla="*/ 5097090 h 6393673"/>
              <a:gd name="connsiteX669" fmla="*/ 1975794 w 4673530"/>
              <a:gd name="connsiteY669" fmla="*/ 5096121 h 6393673"/>
              <a:gd name="connsiteX670" fmla="*/ 1928541 w 4673530"/>
              <a:gd name="connsiteY670" fmla="*/ 5100563 h 6393673"/>
              <a:gd name="connsiteX671" fmla="*/ 1927895 w 4673530"/>
              <a:gd name="connsiteY671" fmla="*/ 5113974 h 6393673"/>
              <a:gd name="connsiteX672" fmla="*/ 1847428 w 4673530"/>
              <a:gd name="connsiteY672" fmla="*/ 5110100 h 6393673"/>
              <a:gd name="connsiteX673" fmla="*/ 1846782 w 4673530"/>
              <a:gd name="connsiteY673" fmla="*/ 5123511 h 6393673"/>
              <a:gd name="connsiteX674" fmla="*/ 1776703 w 4673530"/>
              <a:gd name="connsiteY674" fmla="*/ 5113411 h 6393673"/>
              <a:gd name="connsiteX675" fmla="*/ 1706624 w 4673530"/>
              <a:gd name="connsiteY675" fmla="*/ 5103319 h 6393673"/>
              <a:gd name="connsiteX676" fmla="*/ 1705333 w 4673530"/>
              <a:gd name="connsiteY676" fmla="*/ 5130137 h 6393673"/>
              <a:gd name="connsiteX677" fmla="*/ 1730858 w 4673530"/>
              <a:gd name="connsiteY677" fmla="*/ 5158251 h 6393673"/>
              <a:gd name="connsiteX678" fmla="*/ 1687401 w 4673530"/>
              <a:gd name="connsiteY678" fmla="*/ 5223364 h 6393673"/>
              <a:gd name="connsiteX679" fmla="*/ 1612029 w 4673530"/>
              <a:gd name="connsiteY679" fmla="*/ 5253342 h 6393673"/>
              <a:gd name="connsiteX680" fmla="*/ 1599909 w 4673530"/>
              <a:gd name="connsiteY680" fmla="*/ 5225874 h 6393673"/>
              <a:gd name="connsiteX681" fmla="*/ 1573087 w 4673530"/>
              <a:gd name="connsiteY681" fmla="*/ 5224582 h 6393673"/>
              <a:gd name="connsiteX682" fmla="*/ 1559390 w 4673530"/>
              <a:gd name="connsiteY682" fmla="*/ 5160077 h 6393673"/>
              <a:gd name="connsiteX683" fmla="*/ 1545695 w 4673530"/>
              <a:gd name="connsiteY683" fmla="*/ 5095570 h 6393673"/>
              <a:gd name="connsiteX684" fmla="*/ 1420235 w 4673530"/>
              <a:gd name="connsiteY684" fmla="*/ 5049202 h 6393673"/>
              <a:gd name="connsiteX685" fmla="*/ 1281363 w 4673530"/>
              <a:gd name="connsiteY685" fmla="*/ 5002193 h 6393673"/>
              <a:gd name="connsiteX686" fmla="*/ 1211890 w 4673530"/>
              <a:gd name="connsiteY686" fmla="*/ 5049253 h 6393673"/>
              <a:gd name="connsiteX687" fmla="*/ 1103798 w 4673530"/>
              <a:gd name="connsiteY687" fmla="*/ 5060849 h 6393673"/>
              <a:gd name="connsiteX688" fmla="*/ 1094553 w 4673530"/>
              <a:gd name="connsiteY688" fmla="*/ 5043603 h 6393673"/>
              <a:gd name="connsiteX689" fmla="*/ 1085623 w 4673530"/>
              <a:gd name="connsiteY689" fmla="*/ 5019647 h 6393673"/>
              <a:gd name="connsiteX690" fmla="*/ 1124596 w 4673530"/>
              <a:gd name="connsiteY690" fmla="*/ 4977843 h 6393673"/>
              <a:gd name="connsiteX691" fmla="*/ 1157192 w 4673530"/>
              <a:gd name="connsiteY691" fmla="*/ 4929002 h 6393673"/>
              <a:gd name="connsiteX692" fmla="*/ 1150490 w 4673530"/>
              <a:gd name="connsiteY692" fmla="*/ 4928679 h 6393673"/>
              <a:gd name="connsiteX693" fmla="*/ 1071035 w 4673530"/>
              <a:gd name="connsiteY693" fmla="*/ 4834129 h 6393673"/>
              <a:gd name="connsiteX694" fmla="*/ 971138 w 4673530"/>
              <a:gd name="connsiteY694" fmla="*/ 4745303 h 6393673"/>
              <a:gd name="connsiteX695" fmla="*/ 972429 w 4673530"/>
              <a:gd name="connsiteY695" fmla="*/ 4718488 h 6393673"/>
              <a:gd name="connsiteX696" fmla="*/ 962533 w 4673530"/>
              <a:gd name="connsiteY696" fmla="*/ 4714653 h 6393673"/>
              <a:gd name="connsiteX697" fmla="*/ 945930 w 4673530"/>
              <a:gd name="connsiteY697" fmla="*/ 4710487 h 6393673"/>
              <a:gd name="connsiteX698" fmla="*/ 947221 w 4673530"/>
              <a:gd name="connsiteY698" fmla="*/ 4683670 h 6393673"/>
              <a:gd name="connsiteX699" fmla="*/ 914666 w 4673530"/>
              <a:gd name="connsiteY699" fmla="*/ 4661937 h 6393673"/>
              <a:gd name="connsiteX700" fmla="*/ 915957 w 4673530"/>
              <a:gd name="connsiteY700" fmla="*/ 4635120 h 6393673"/>
              <a:gd name="connsiteX701" fmla="*/ 906058 w 4673530"/>
              <a:gd name="connsiteY701" fmla="*/ 4631277 h 6393673"/>
              <a:gd name="connsiteX702" fmla="*/ 896167 w 4673530"/>
              <a:gd name="connsiteY702" fmla="*/ 4627442 h 6393673"/>
              <a:gd name="connsiteX703" fmla="*/ 897458 w 4673530"/>
              <a:gd name="connsiteY703" fmla="*/ 4600627 h 6393673"/>
              <a:gd name="connsiteX704" fmla="*/ 868897 w 4673530"/>
              <a:gd name="connsiteY704" fmla="*/ 4565648 h 6393673"/>
              <a:gd name="connsiteX705" fmla="*/ 840338 w 4673530"/>
              <a:gd name="connsiteY705" fmla="*/ 4530663 h 6393673"/>
              <a:gd name="connsiteX706" fmla="*/ 841952 w 4673530"/>
              <a:gd name="connsiteY706" fmla="*/ 4497139 h 6393673"/>
              <a:gd name="connsiteX707" fmla="*/ 828541 w 4673530"/>
              <a:gd name="connsiteY707" fmla="*/ 4496493 h 6393673"/>
              <a:gd name="connsiteX708" fmla="*/ 827612 w 4673530"/>
              <a:gd name="connsiteY708" fmla="*/ 4446042 h 6393673"/>
              <a:gd name="connsiteX709" fmla="*/ 826360 w 4673530"/>
              <a:gd name="connsiteY709" fmla="*/ 4402297 h 6393673"/>
              <a:gd name="connsiteX710" fmla="*/ 812948 w 4673530"/>
              <a:gd name="connsiteY710" fmla="*/ 4401651 h 6393673"/>
              <a:gd name="connsiteX711" fmla="*/ 814240 w 4673530"/>
              <a:gd name="connsiteY711" fmla="*/ 4374836 h 6393673"/>
              <a:gd name="connsiteX712" fmla="*/ 800829 w 4673530"/>
              <a:gd name="connsiteY712" fmla="*/ 4374190 h 6393673"/>
              <a:gd name="connsiteX713" fmla="*/ 799576 w 4673530"/>
              <a:gd name="connsiteY713" fmla="*/ 4330442 h 6393673"/>
              <a:gd name="connsiteX714" fmla="*/ 798644 w 4673530"/>
              <a:gd name="connsiteY714" fmla="*/ 4279994 h 6393673"/>
              <a:gd name="connsiteX715" fmla="*/ 785233 w 4673530"/>
              <a:gd name="connsiteY715" fmla="*/ 4279348 h 6393673"/>
              <a:gd name="connsiteX716" fmla="*/ 786848 w 4673530"/>
              <a:gd name="connsiteY716" fmla="*/ 4245817 h 6393673"/>
              <a:gd name="connsiteX717" fmla="*/ 773437 w 4673530"/>
              <a:gd name="connsiteY717" fmla="*/ 4245171 h 6393673"/>
              <a:gd name="connsiteX718" fmla="*/ 774405 w 4673530"/>
              <a:gd name="connsiteY718" fmla="*/ 4225055 h 6393673"/>
              <a:gd name="connsiteX719" fmla="*/ 760994 w 4673530"/>
              <a:gd name="connsiteY719" fmla="*/ 4224409 h 6393673"/>
              <a:gd name="connsiteX720" fmla="*/ 760226 w 4673530"/>
              <a:gd name="connsiteY720" fmla="*/ 4170611 h 6393673"/>
              <a:gd name="connsiteX721" fmla="*/ 759458 w 4673530"/>
              <a:gd name="connsiteY721" fmla="*/ 4116804 h 6393673"/>
              <a:gd name="connsiteX722" fmla="*/ 746047 w 4673530"/>
              <a:gd name="connsiteY722" fmla="*/ 4116159 h 6393673"/>
              <a:gd name="connsiteX723" fmla="*/ 746370 w 4673530"/>
              <a:gd name="connsiteY723" fmla="*/ 4109454 h 6393673"/>
              <a:gd name="connsiteX724" fmla="*/ 754363 w 4673530"/>
              <a:gd name="connsiteY724" fmla="*/ 4082955 h 6393673"/>
              <a:gd name="connsiteX725" fmla="*/ 762687 w 4673530"/>
              <a:gd name="connsiteY725" fmla="*/ 4049754 h 6393673"/>
              <a:gd name="connsiteX726" fmla="*/ 763333 w 4673530"/>
              <a:gd name="connsiteY726" fmla="*/ 4036342 h 6393673"/>
              <a:gd name="connsiteX727" fmla="*/ 749922 w 4673530"/>
              <a:gd name="connsiteY727" fmla="*/ 4035697 h 6393673"/>
              <a:gd name="connsiteX728" fmla="*/ 752182 w 4673530"/>
              <a:gd name="connsiteY728" fmla="*/ 3988759 h 6393673"/>
              <a:gd name="connsiteX729" fmla="*/ 742283 w 4673530"/>
              <a:gd name="connsiteY729" fmla="*/ 3984923 h 6393673"/>
              <a:gd name="connsiteX730" fmla="*/ 725682 w 4673530"/>
              <a:gd name="connsiteY730" fmla="*/ 3980765 h 6393673"/>
              <a:gd name="connsiteX731" fmla="*/ 726328 w 4673530"/>
              <a:gd name="connsiteY731" fmla="*/ 3967354 h 6393673"/>
              <a:gd name="connsiteX732" fmla="*/ 713239 w 4673530"/>
              <a:gd name="connsiteY732" fmla="*/ 3960006 h 6393673"/>
              <a:gd name="connsiteX733" fmla="*/ 693449 w 4673530"/>
              <a:gd name="connsiteY733" fmla="*/ 3952328 h 6393673"/>
              <a:gd name="connsiteX734" fmla="*/ 695709 w 4673530"/>
              <a:gd name="connsiteY734" fmla="*/ 3905393 h 6393673"/>
              <a:gd name="connsiteX735" fmla="*/ 727175 w 4673530"/>
              <a:gd name="connsiteY735" fmla="*/ 3880021 h 6393673"/>
              <a:gd name="connsiteX736" fmla="*/ 758317 w 4673530"/>
              <a:gd name="connsiteY736" fmla="*/ 3861361 h 6393673"/>
              <a:gd name="connsiteX737" fmla="*/ 758962 w 4673530"/>
              <a:gd name="connsiteY737" fmla="*/ 3847950 h 6393673"/>
              <a:gd name="connsiteX738" fmla="*/ 779398 w 4673530"/>
              <a:gd name="connsiteY738" fmla="*/ 3842216 h 6393673"/>
              <a:gd name="connsiteX739" fmla="*/ 789620 w 4673530"/>
              <a:gd name="connsiteY739" fmla="*/ 3839350 h 6393673"/>
              <a:gd name="connsiteX740" fmla="*/ 799837 w 4673530"/>
              <a:gd name="connsiteY740" fmla="*/ 3836476 h 6393673"/>
              <a:gd name="connsiteX741" fmla="*/ 829364 w 4673530"/>
              <a:gd name="connsiteY741" fmla="*/ 3851340 h 6393673"/>
              <a:gd name="connsiteX742" fmla="*/ 852190 w 4673530"/>
              <a:gd name="connsiteY742" fmla="*/ 3865881 h 6393673"/>
              <a:gd name="connsiteX743" fmla="*/ 859537 w 4673530"/>
              <a:gd name="connsiteY743" fmla="*/ 3852793 h 6393673"/>
              <a:gd name="connsiteX744" fmla="*/ 876177 w 4673530"/>
              <a:gd name="connsiteY744" fmla="*/ 3786387 h 6393673"/>
              <a:gd name="connsiteX745" fmla="*/ 889589 w 4673530"/>
              <a:gd name="connsiteY745" fmla="*/ 3787033 h 6393673"/>
              <a:gd name="connsiteX746" fmla="*/ 890557 w 4673530"/>
              <a:gd name="connsiteY746" fmla="*/ 3766920 h 6393673"/>
              <a:gd name="connsiteX747" fmla="*/ 903968 w 4673530"/>
              <a:gd name="connsiteY747" fmla="*/ 3767566 h 6393673"/>
              <a:gd name="connsiteX748" fmla="*/ 912610 w 4673530"/>
              <a:gd name="connsiteY748" fmla="*/ 3727655 h 6393673"/>
              <a:gd name="connsiteX749" fmla="*/ 920285 w 4673530"/>
              <a:gd name="connsiteY749" fmla="*/ 3707865 h 6393673"/>
              <a:gd name="connsiteX750" fmla="*/ 927958 w 4673530"/>
              <a:gd name="connsiteY750" fmla="*/ 3688072 h 6393673"/>
              <a:gd name="connsiteX751" fmla="*/ 941370 w 4673530"/>
              <a:gd name="connsiteY751" fmla="*/ 3688718 h 6393673"/>
              <a:gd name="connsiteX752" fmla="*/ 943630 w 4673530"/>
              <a:gd name="connsiteY752" fmla="*/ 3641783 h 6393673"/>
              <a:gd name="connsiteX753" fmla="*/ 957041 w 4673530"/>
              <a:gd name="connsiteY753" fmla="*/ 3642428 h 6393673"/>
              <a:gd name="connsiteX754" fmla="*/ 968870 w 4673530"/>
              <a:gd name="connsiteY754" fmla="*/ 3606030 h 6393673"/>
              <a:gd name="connsiteX755" fmla="*/ 980706 w 4673530"/>
              <a:gd name="connsiteY755" fmla="*/ 3569637 h 6393673"/>
              <a:gd name="connsiteX756" fmla="*/ 994117 w 4673530"/>
              <a:gd name="connsiteY756" fmla="*/ 3570282 h 6393673"/>
              <a:gd name="connsiteX757" fmla="*/ 1030708 w 4673530"/>
              <a:gd name="connsiteY757" fmla="*/ 3508199 h 6393673"/>
              <a:gd name="connsiteX758" fmla="*/ 1068917 w 4673530"/>
              <a:gd name="connsiteY758" fmla="*/ 3412589 h 6393673"/>
              <a:gd name="connsiteX759" fmla="*/ 1055505 w 4673530"/>
              <a:gd name="connsiteY759" fmla="*/ 3411944 h 6393673"/>
              <a:gd name="connsiteX760" fmla="*/ 1050416 w 4673530"/>
              <a:gd name="connsiteY760" fmla="*/ 3378094 h 6393673"/>
              <a:gd name="connsiteX761" fmla="*/ 1039910 w 4673530"/>
              <a:gd name="connsiteY761" fmla="*/ 3317101 h 6393673"/>
              <a:gd name="connsiteX762" fmla="*/ 1075374 w 4673530"/>
              <a:gd name="connsiteY762" fmla="*/ 3278482 h 6393673"/>
              <a:gd name="connsiteX763" fmla="*/ 1110190 w 4673530"/>
              <a:gd name="connsiteY763" fmla="*/ 3253279 h 6393673"/>
              <a:gd name="connsiteX764" fmla="*/ 1111482 w 4673530"/>
              <a:gd name="connsiteY764" fmla="*/ 3226457 h 6393673"/>
              <a:gd name="connsiteX765" fmla="*/ 1125054 w 4673530"/>
              <a:gd name="connsiteY765" fmla="*/ 3223751 h 6393673"/>
              <a:gd name="connsiteX766" fmla="*/ 1138627 w 4673530"/>
              <a:gd name="connsiteY766" fmla="*/ 3221046 h 6393673"/>
              <a:gd name="connsiteX767" fmla="*/ 1139918 w 4673530"/>
              <a:gd name="connsiteY767" fmla="*/ 3194224 h 6393673"/>
              <a:gd name="connsiteX768" fmla="*/ 1150140 w 4673530"/>
              <a:gd name="connsiteY768" fmla="*/ 3191355 h 6393673"/>
              <a:gd name="connsiteX769" fmla="*/ 1160357 w 4673530"/>
              <a:gd name="connsiteY769" fmla="*/ 3188489 h 6393673"/>
              <a:gd name="connsiteX770" fmla="*/ 1162294 w 4673530"/>
              <a:gd name="connsiteY770" fmla="*/ 3148255 h 6393673"/>
              <a:gd name="connsiteX771" fmla="*/ 1149529 w 4673530"/>
              <a:gd name="connsiteY771" fmla="*/ 3134198 h 6393673"/>
              <a:gd name="connsiteX772" fmla="*/ 1143793 w 4673530"/>
              <a:gd name="connsiteY772" fmla="*/ 3113762 h 6393673"/>
              <a:gd name="connsiteX773" fmla="*/ 1110914 w 4673530"/>
              <a:gd name="connsiteY773" fmla="*/ 3098736 h 6393673"/>
              <a:gd name="connsiteX774" fmla="*/ 1110269 w 4673530"/>
              <a:gd name="connsiteY774" fmla="*/ 3112148 h 6393673"/>
              <a:gd name="connsiteX775" fmla="*/ 1052304 w 4673530"/>
              <a:gd name="connsiteY775" fmla="*/ 3129516 h 6393673"/>
              <a:gd name="connsiteX776" fmla="*/ 1001370 w 4673530"/>
              <a:gd name="connsiteY776" fmla="*/ 3140506 h 6393673"/>
              <a:gd name="connsiteX777" fmla="*/ 915167 w 4673530"/>
              <a:gd name="connsiteY777" fmla="*/ 3116195 h 6393673"/>
              <a:gd name="connsiteX778" fmla="*/ 879461 w 4673530"/>
              <a:gd name="connsiteY778" fmla="*/ 3020385 h 6393673"/>
              <a:gd name="connsiteX779" fmla="*/ 961251 w 4673530"/>
              <a:gd name="connsiteY779" fmla="*/ 2926873 h 6393673"/>
              <a:gd name="connsiteX780" fmla="*/ 1081013 w 4673530"/>
              <a:gd name="connsiteY780" fmla="*/ 2882230 h 6393673"/>
              <a:gd name="connsiteX781" fmla="*/ 1160506 w 4673530"/>
              <a:gd name="connsiteY781" fmla="*/ 2906225 h 6393673"/>
              <a:gd name="connsiteX782" fmla="*/ 1196452 w 4673530"/>
              <a:gd name="connsiteY782" fmla="*/ 2857550 h 6393673"/>
              <a:gd name="connsiteX783" fmla="*/ 1226342 w 4673530"/>
              <a:gd name="connsiteY783" fmla="*/ 2795137 h 6393673"/>
              <a:gd name="connsiteX784" fmla="*/ 1360158 w 4673530"/>
              <a:gd name="connsiteY784" fmla="*/ 2737740 h 6393673"/>
              <a:gd name="connsiteX785" fmla="*/ 1423775 w 4673530"/>
              <a:gd name="connsiteY785" fmla="*/ 2603027 h 6393673"/>
              <a:gd name="connsiteX786" fmla="*/ 1430477 w 4673530"/>
              <a:gd name="connsiteY786" fmla="*/ 2603349 h 6393673"/>
              <a:gd name="connsiteX787" fmla="*/ 1434351 w 4673530"/>
              <a:gd name="connsiteY787" fmla="*/ 2522888 h 6393673"/>
              <a:gd name="connsiteX788" fmla="*/ 1404056 w 4673530"/>
              <a:gd name="connsiteY788" fmla="*/ 2454217 h 6393673"/>
              <a:gd name="connsiteX789" fmla="*/ 1337005 w 4673530"/>
              <a:gd name="connsiteY789" fmla="*/ 2450988 h 6393673"/>
              <a:gd name="connsiteX790" fmla="*/ 1337651 w 4673530"/>
              <a:gd name="connsiteY790" fmla="*/ 2437577 h 6393673"/>
              <a:gd name="connsiteX791" fmla="*/ 1310829 w 4673530"/>
              <a:gd name="connsiteY791" fmla="*/ 2436286 h 6393673"/>
              <a:gd name="connsiteX792" fmla="*/ 1311474 w 4673530"/>
              <a:gd name="connsiteY792" fmla="*/ 2422879 h 6393673"/>
              <a:gd name="connsiteX793" fmla="*/ 1291359 w 4673530"/>
              <a:gd name="connsiteY793" fmla="*/ 2421911 h 6393673"/>
              <a:gd name="connsiteX794" fmla="*/ 1237599 w 4673530"/>
              <a:gd name="connsiteY794" fmla="*/ 2352110 h 6393673"/>
              <a:gd name="connsiteX795" fmla="*/ 1202977 w 4673530"/>
              <a:gd name="connsiteY795" fmla="*/ 2303399 h 6393673"/>
              <a:gd name="connsiteX796" fmla="*/ 1300277 w 4673530"/>
              <a:gd name="connsiteY796" fmla="*/ 2166954 h 6393673"/>
              <a:gd name="connsiteX797" fmla="*/ 1434903 w 4673530"/>
              <a:gd name="connsiteY797" fmla="*/ 2092781 h 6393673"/>
              <a:gd name="connsiteX798" fmla="*/ 1434257 w 4673530"/>
              <a:gd name="connsiteY798" fmla="*/ 2106192 h 6393673"/>
              <a:gd name="connsiteX799" fmla="*/ 1489154 w 4673530"/>
              <a:gd name="connsiteY799" fmla="*/ 2152523 h 6393673"/>
              <a:gd name="connsiteX800" fmla="*/ 1509230 w 4673530"/>
              <a:gd name="connsiteY800" fmla="*/ 2224060 h 6393673"/>
              <a:gd name="connsiteX801" fmla="*/ 1522641 w 4673530"/>
              <a:gd name="connsiteY801" fmla="*/ 2224706 h 6393673"/>
              <a:gd name="connsiteX802" fmla="*/ 1521350 w 4673530"/>
              <a:gd name="connsiteY802" fmla="*/ 2251523 h 6393673"/>
              <a:gd name="connsiteX803" fmla="*/ 1534761 w 4673530"/>
              <a:gd name="connsiteY803" fmla="*/ 2252169 h 6393673"/>
              <a:gd name="connsiteX804" fmla="*/ 1535974 w 4673530"/>
              <a:gd name="connsiteY804" fmla="*/ 2366478 h 6393673"/>
              <a:gd name="connsiteX805" fmla="*/ 1566592 w 4673530"/>
              <a:gd name="connsiteY805" fmla="*/ 2428440 h 6393673"/>
              <a:gd name="connsiteX806" fmla="*/ 1613208 w 4673530"/>
              <a:gd name="connsiteY806" fmla="*/ 2437409 h 6393673"/>
              <a:gd name="connsiteX807" fmla="*/ 1674200 w 4673530"/>
              <a:gd name="connsiteY807" fmla="*/ 2426903 h 6393673"/>
              <a:gd name="connsiteX808" fmla="*/ 1690840 w 4673530"/>
              <a:gd name="connsiteY808" fmla="*/ 2360498 h 6393673"/>
              <a:gd name="connsiteX809" fmla="*/ 1668215 w 4673530"/>
              <a:gd name="connsiteY809" fmla="*/ 2272038 h 6393673"/>
              <a:gd name="connsiteX810" fmla="*/ 1688658 w 4673530"/>
              <a:gd name="connsiteY810" fmla="*/ 2266302 h 6393673"/>
              <a:gd name="connsiteX811" fmla="*/ 1695683 w 4673530"/>
              <a:gd name="connsiteY811" fmla="*/ 2259918 h 6393673"/>
              <a:gd name="connsiteX812" fmla="*/ 1796266 w 4673530"/>
              <a:gd name="connsiteY812" fmla="*/ 2264761 h 6393673"/>
              <a:gd name="connsiteX813" fmla="*/ 1810961 w 4673530"/>
              <a:gd name="connsiteY813" fmla="*/ 2238589 h 6393673"/>
              <a:gd name="connsiteX814" fmla="*/ 1831404 w 4673530"/>
              <a:gd name="connsiteY814" fmla="*/ 2232849 h 6393673"/>
              <a:gd name="connsiteX815" fmla="*/ 1879473 w 4673530"/>
              <a:gd name="connsiteY815" fmla="*/ 2211638 h 6393673"/>
              <a:gd name="connsiteX816" fmla="*/ 1895305 w 4673530"/>
              <a:gd name="connsiteY816" fmla="*/ 2161997 h 6393673"/>
              <a:gd name="connsiteX817" fmla="*/ 1881894 w 4673530"/>
              <a:gd name="connsiteY817" fmla="*/ 2161351 h 6393673"/>
              <a:gd name="connsiteX818" fmla="*/ 1877122 w 4673530"/>
              <a:gd name="connsiteY818" fmla="*/ 2120800 h 6393673"/>
              <a:gd name="connsiteX819" fmla="*/ 1967197 w 4673530"/>
              <a:gd name="connsiteY819" fmla="*/ 2064651 h 6393673"/>
              <a:gd name="connsiteX820" fmla="*/ 1983316 w 4673530"/>
              <a:gd name="connsiteY820" fmla="*/ 2078869 h 6393673"/>
              <a:gd name="connsiteX821" fmla="*/ 1993045 w 4673530"/>
              <a:gd name="connsiteY821" fmla="*/ 2086055 h 6393673"/>
              <a:gd name="connsiteX822" fmla="*/ 1991754 w 4673530"/>
              <a:gd name="connsiteY822" fmla="*/ 2112877 h 6393673"/>
              <a:gd name="connsiteX823" fmla="*/ 2005165 w 4673530"/>
              <a:gd name="connsiteY823" fmla="*/ 2113523 h 6393673"/>
              <a:gd name="connsiteX824" fmla="*/ 2010260 w 4673530"/>
              <a:gd name="connsiteY824" fmla="*/ 2147373 h 6393673"/>
              <a:gd name="connsiteX825" fmla="*/ 2032594 w 4673530"/>
              <a:gd name="connsiteY825" fmla="*/ 2171967 h 6393673"/>
              <a:gd name="connsiteX826" fmla="*/ 2054935 w 4673530"/>
              <a:gd name="connsiteY826" fmla="*/ 2196569 h 6393673"/>
              <a:gd name="connsiteX827" fmla="*/ 2130302 w 4673530"/>
              <a:gd name="connsiteY827" fmla="*/ 2166596 h 6393673"/>
              <a:gd name="connsiteX828" fmla="*/ 2163385 w 4673530"/>
              <a:gd name="connsiteY828" fmla="*/ 2107700 h 6393673"/>
              <a:gd name="connsiteX829" fmla="*/ 2177156 w 4673530"/>
              <a:gd name="connsiteY829" fmla="*/ 2031073 h 6393673"/>
              <a:gd name="connsiteX830" fmla="*/ 2194603 w 4673530"/>
              <a:gd name="connsiteY830" fmla="*/ 1947905 h 6393673"/>
              <a:gd name="connsiteX831" fmla="*/ 2228130 w 4673530"/>
              <a:gd name="connsiteY831" fmla="*/ 1949520 h 6393673"/>
              <a:gd name="connsiteX832" fmla="*/ 2228775 w 4673530"/>
              <a:gd name="connsiteY832" fmla="*/ 1936109 h 6393673"/>
              <a:gd name="connsiteX833" fmla="*/ 2248565 w 4673530"/>
              <a:gd name="connsiteY833" fmla="*/ 1943781 h 6393673"/>
              <a:gd name="connsiteX834" fmla="*/ 2275065 w 4673530"/>
              <a:gd name="connsiteY834" fmla="*/ 1951780 h 6393673"/>
              <a:gd name="connsiteX835" fmla="*/ 2288476 w 4673530"/>
              <a:gd name="connsiteY835" fmla="*/ 1952426 h 6393673"/>
              <a:gd name="connsiteX836" fmla="*/ 2289122 w 4673530"/>
              <a:gd name="connsiteY836" fmla="*/ 1939014 h 6393673"/>
              <a:gd name="connsiteX837" fmla="*/ 2327452 w 4673530"/>
              <a:gd name="connsiteY837" fmla="*/ 1910617 h 6393673"/>
              <a:gd name="connsiteX838" fmla="*/ 2338966 w 4673530"/>
              <a:gd name="connsiteY838" fmla="*/ 1880928 h 6393673"/>
              <a:gd name="connsiteX839" fmla="*/ 2352377 w 4673530"/>
              <a:gd name="connsiteY839" fmla="*/ 1881574 h 6393673"/>
              <a:gd name="connsiteX840" fmla="*/ 2347282 w 4673530"/>
              <a:gd name="connsiteY840" fmla="*/ 1847727 h 6393673"/>
              <a:gd name="connsiteX841" fmla="*/ 2342194 w 4673530"/>
              <a:gd name="connsiteY841" fmla="*/ 1813877 h 6393673"/>
              <a:gd name="connsiteX842" fmla="*/ 2309314 w 4673530"/>
              <a:gd name="connsiteY842" fmla="*/ 1798851 h 6393673"/>
              <a:gd name="connsiteX843" fmla="*/ 2282814 w 4673530"/>
              <a:gd name="connsiteY843" fmla="*/ 1790858 h 6393673"/>
              <a:gd name="connsiteX844" fmla="*/ 2283460 w 4673530"/>
              <a:gd name="connsiteY844" fmla="*/ 1777447 h 6393673"/>
              <a:gd name="connsiteX845" fmla="*/ 2273561 w 4673530"/>
              <a:gd name="connsiteY845" fmla="*/ 1773611 h 6393673"/>
              <a:gd name="connsiteX846" fmla="*/ 2263669 w 4673530"/>
              <a:gd name="connsiteY846" fmla="*/ 1769769 h 6393673"/>
              <a:gd name="connsiteX847" fmla="*/ 2171371 w 4673530"/>
              <a:gd name="connsiteY847" fmla="*/ 1802293 h 6393673"/>
              <a:gd name="connsiteX848" fmla="*/ 2085136 w 4673530"/>
              <a:gd name="connsiteY848" fmla="*/ 1848546 h 6393673"/>
              <a:gd name="connsiteX849" fmla="*/ 2084490 w 4673530"/>
              <a:gd name="connsiteY849" fmla="*/ 1861957 h 6393673"/>
              <a:gd name="connsiteX850" fmla="*/ 2038362 w 4673530"/>
              <a:gd name="connsiteY850" fmla="*/ 1842932 h 6393673"/>
              <a:gd name="connsiteX851" fmla="*/ 2020018 w 4673530"/>
              <a:gd name="connsiteY851" fmla="*/ 1805081 h 6393673"/>
              <a:gd name="connsiteX852" fmla="*/ 2071153 w 4673530"/>
              <a:gd name="connsiteY852" fmla="*/ 1720177 h 6393673"/>
              <a:gd name="connsiteX853" fmla="*/ 1981154 w 4673530"/>
              <a:gd name="connsiteY853" fmla="*/ 1635197 h 6393673"/>
              <a:gd name="connsiteX854" fmla="*/ 1920812 w 4673530"/>
              <a:gd name="connsiteY854" fmla="*/ 1632291 h 6393673"/>
              <a:gd name="connsiteX855" fmla="*/ 1921458 w 4673530"/>
              <a:gd name="connsiteY855" fmla="*/ 1618880 h 6393673"/>
              <a:gd name="connsiteX856" fmla="*/ 1901337 w 4673530"/>
              <a:gd name="connsiteY856" fmla="*/ 1617911 h 6393673"/>
              <a:gd name="connsiteX857" fmla="*/ 1891605 w 4673530"/>
              <a:gd name="connsiteY857" fmla="*/ 1610718 h 6393673"/>
              <a:gd name="connsiteX858" fmla="*/ 1875489 w 4673530"/>
              <a:gd name="connsiteY858" fmla="*/ 1596499 h 6393673"/>
              <a:gd name="connsiteX859" fmla="*/ 1894027 w 4673530"/>
              <a:gd name="connsiteY859" fmla="*/ 1560429 h 6393673"/>
              <a:gd name="connsiteX860" fmla="*/ 1906181 w 4673530"/>
              <a:gd name="connsiteY860" fmla="*/ 1517329 h 6393673"/>
              <a:gd name="connsiteX861" fmla="*/ 1846477 w 4673530"/>
              <a:gd name="connsiteY861" fmla="*/ 1501016 h 6393673"/>
              <a:gd name="connsiteX862" fmla="*/ 1828747 w 4673530"/>
              <a:gd name="connsiteY862" fmla="*/ 1520325 h 6393673"/>
              <a:gd name="connsiteX863" fmla="*/ 1797927 w 4673530"/>
              <a:gd name="connsiteY863" fmla="*/ 1532283 h 6393673"/>
              <a:gd name="connsiteX864" fmla="*/ 1782618 w 4673530"/>
              <a:gd name="connsiteY864" fmla="*/ 1501300 h 6393673"/>
              <a:gd name="connsiteX865" fmla="*/ 1781043 w 4673530"/>
              <a:gd name="connsiteY865" fmla="*/ 1464258 h 6393673"/>
              <a:gd name="connsiteX866" fmla="*/ 1853258 w 4673530"/>
              <a:gd name="connsiteY866" fmla="*/ 1360207 h 6393673"/>
              <a:gd name="connsiteX867" fmla="*/ 1840823 w 4673530"/>
              <a:gd name="connsiteY867" fmla="*/ 1339441 h 6393673"/>
              <a:gd name="connsiteX868" fmla="*/ 1835405 w 4673530"/>
              <a:gd name="connsiteY868" fmla="*/ 1312303 h 6393673"/>
              <a:gd name="connsiteX869" fmla="*/ 1821994 w 4673530"/>
              <a:gd name="connsiteY869" fmla="*/ 1311658 h 6393673"/>
              <a:gd name="connsiteX870" fmla="*/ 1823608 w 4673530"/>
              <a:gd name="connsiteY870" fmla="*/ 1278131 h 6393673"/>
              <a:gd name="connsiteX871" fmla="*/ 1810197 w 4673530"/>
              <a:gd name="connsiteY871" fmla="*/ 1277485 h 6393673"/>
              <a:gd name="connsiteX872" fmla="*/ 1810843 w 4673530"/>
              <a:gd name="connsiteY872" fmla="*/ 1264074 h 6393673"/>
              <a:gd name="connsiteX873" fmla="*/ 1750501 w 4673530"/>
              <a:gd name="connsiteY873" fmla="*/ 1261168 h 6393673"/>
              <a:gd name="connsiteX874" fmla="*/ 1727837 w 4673530"/>
              <a:gd name="connsiteY874" fmla="*/ 1243276 h 6393673"/>
              <a:gd name="connsiteX875" fmla="*/ 1713496 w 4673530"/>
              <a:gd name="connsiteY875" fmla="*/ 1192180 h 6393673"/>
              <a:gd name="connsiteX876" fmla="*/ 1723879 w 4673530"/>
              <a:gd name="connsiteY876" fmla="*/ 1185958 h 6393673"/>
              <a:gd name="connsiteX877" fmla="*/ 1734255 w 4673530"/>
              <a:gd name="connsiteY877" fmla="*/ 1179737 h 6393673"/>
              <a:gd name="connsiteX878" fmla="*/ 1735223 w 4673530"/>
              <a:gd name="connsiteY878" fmla="*/ 1159624 h 6393673"/>
              <a:gd name="connsiteX879" fmla="*/ 1782807 w 4673530"/>
              <a:gd name="connsiteY879" fmla="*/ 1148473 h 6393673"/>
              <a:gd name="connsiteX880" fmla="*/ 1799447 w 4673530"/>
              <a:gd name="connsiteY880" fmla="*/ 1082063 h 6393673"/>
              <a:gd name="connsiteX881" fmla="*/ 1748068 w 4673530"/>
              <a:gd name="connsiteY881" fmla="*/ 1032542 h 6393673"/>
              <a:gd name="connsiteX882" fmla="*/ 1682303 w 4673530"/>
              <a:gd name="connsiteY882" fmla="*/ 1002498 h 6393673"/>
              <a:gd name="connsiteX883" fmla="*/ 1722576 w 4673530"/>
              <a:gd name="connsiteY883" fmla="*/ 933865 h 6393673"/>
              <a:gd name="connsiteX884" fmla="*/ 1766645 w 4673530"/>
              <a:gd name="connsiteY884" fmla="*/ 925911 h 6393673"/>
              <a:gd name="connsiteX885" fmla="*/ 1767290 w 4673530"/>
              <a:gd name="connsiteY885" fmla="*/ 912499 h 6393673"/>
              <a:gd name="connsiteX886" fmla="*/ 1808488 w 4673530"/>
              <a:gd name="connsiteY886" fmla="*/ 894316 h 6393673"/>
              <a:gd name="connsiteX887" fmla="*/ 1817455 w 4673530"/>
              <a:gd name="connsiteY887" fmla="*/ 847704 h 6393673"/>
              <a:gd name="connsiteX888" fmla="*/ 1811071 w 4673530"/>
              <a:gd name="connsiteY888" fmla="*/ 840676 h 6393673"/>
              <a:gd name="connsiteX889" fmla="*/ 1811393 w 4673530"/>
              <a:gd name="connsiteY889" fmla="*/ 833975 h 6393673"/>
              <a:gd name="connsiteX890" fmla="*/ 1748985 w 4673530"/>
              <a:gd name="connsiteY890" fmla="*/ 804085 h 6393673"/>
              <a:gd name="connsiteX891" fmla="*/ 1659431 w 4673530"/>
              <a:gd name="connsiteY891" fmla="*/ 779613 h 6393673"/>
              <a:gd name="connsiteX892" fmla="*/ 1659754 w 4673530"/>
              <a:gd name="connsiteY892" fmla="*/ 772903 h 6393673"/>
              <a:gd name="connsiteX893" fmla="*/ 1695218 w 4673530"/>
              <a:gd name="connsiteY893" fmla="*/ 734289 h 6393673"/>
              <a:gd name="connsiteX894" fmla="*/ 1743122 w 4673530"/>
              <a:gd name="connsiteY894" fmla="*/ 716429 h 6393673"/>
              <a:gd name="connsiteX895" fmla="*/ 1773134 w 4673530"/>
              <a:gd name="connsiteY895" fmla="*/ 721235 h 6393673"/>
              <a:gd name="connsiteX896" fmla="*/ 1816237 w 4673530"/>
              <a:gd name="connsiteY896" fmla="*/ 733394 h 6393673"/>
              <a:gd name="connsiteX897" fmla="*/ 1817528 w 4673530"/>
              <a:gd name="connsiteY897" fmla="*/ 706569 h 6393673"/>
              <a:gd name="connsiteX898" fmla="*/ 1837642 w 4673530"/>
              <a:gd name="connsiteY898" fmla="*/ 707538 h 6393673"/>
              <a:gd name="connsiteX899" fmla="*/ 1863211 w 4673530"/>
              <a:gd name="connsiteY899" fmla="*/ 665091 h 6393673"/>
              <a:gd name="connsiteX900" fmla="*/ 1876016 w 4673530"/>
              <a:gd name="connsiteY900" fmla="*/ 608577 h 6393673"/>
              <a:gd name="connsiteX901" fmla="*/ 1814092 w 4673530"/>
              <a:gd name="connsiteY901" fmla="*/ 568635 h 6393673"/>
              <a:gd name="connsiteX902" fmla="*/ 1745461 w 4673530"/>
              <a:gd name="connsiteY902" fmla="*/ 528362 h 6393673"/>
              <a:gd name="connsiteX903" fmla="*/ 1747075 w 4673530"/>
              <a:gd name="connsiteY903" fmla="*/ 494835 h 6393673"/>
              <a:gd name="connsiteX904" fmla="*/ 1754423 w 4673530"/>
              <a:gd name="connsiteY904" fmla="*/ 481747 h 6393673"/>
              <a:gd name="connsiteX905" fmla="*/ 1848297 w 4673530"/>
              <a:gd name="connsiteY905" fmla="*/ 486267 h 6393673"/>
              <a:gd name="connsiteX906" fmla="*/ 1847651 w 4673530"/>
              <a:gd name="connsiteY906" fmla="*/ 499678 h 6393673"/>
              <a:gd name="connsiteX907" fmla="*/ 1914061 w 4673530"/>
              <a:gd name="connsiteY907" fmla="*/ 516318 h 6393673"/>
              <a:gd name="connsiteX908" fmla="*/ 1914707 w 4673530"/>
              <a:gd name="connsiteY908" fmla="*/ 502907 h 6393673"/>
              <a:gd name="connsiteX909" fmla="*/ 1973150 w 4673530"/>
              <a:gd name="connsiteY909" fmla="*/ 475478 h 6393673"/>
              <a:gd name="connsiteX910" fmla="*/ 2011809 w 4673530"/>
              <a:gd name="connsiteY910" fmla="*/ 440379 h 6393673"/>
              <a:gd name="connsiteX911" fmla="*/ 1991404 w 4673530"/>
              <a:gd name="connsiteY911" fmla="*/ 375549 h 6393673"/>
              <a:gd name="connsiteX912" fmla="*/ 1971008 w 4673530"/>
              <a:gd name="connsiteY912" fmla="*/ 310719 h 6393673"/>
              <a:gd name="connsiteX913" fmla="*/ 2008206 w 4673530"/>
              <a:gd name="connsiteY913" fmla="*/ 305788 h 6393673"/>
              <a:gd name="connsiteX914" fmla="*/ 2045407 w 4673530"/>
              <a:gd name="connsiteY914" fmla="*/ 300859 h 6393673"/>
              <a:gd name="connsiteX915" fmla="*/ 2073643 w 4673530"/>
              <a:gd name="connsiteY915" fmla="*/ 342545 h 6393673"/>
              <a:gd name="connsiteX916" fmla="*/ 2137020 w 4673530"/>
              <a:gd name="connsiteY916" fmla="*/ 352317 h 6393673"/>
              <a:gd name="connsiteX917" fmla="*/ 2166102 w 4673530"/>
              <a:gd name="connsiteY917" fmla="*/ 306671 h 6393673"/>
              <a:gd name="connsiteX918" fmla="*/ 2182742 w 4673530"/>
              <a:gd name="connsiteY918" fmla="*/ 240268 h 6393673"/>
              <a:gd name="connsiteX919" fmla="*/ 2144123 w 4673530"/>
              <a:gd name="connsiteY919" fmla="*/ 204804 h 6393673"/>
              <a:gd name="connsiteX920" fmla="*/ 2134261 w 4673530"/>
              <a:gd name="connsiteY920" fmla="*/ 130400 h 6393673"/>
              <a:gd name="connsiteX921" fmla="*/ 2216629 w 4673530"/>
              <a:gd name="connsiteY921" fmla="*/ 164610 h 6393673"/>
              <a:gd name="connsiteX922" fmla="*/ 2271521 w 4673530"/>
              <a:gd name="connsiteY922" fmla="*/ 210939 h 6393673"/>
              <a:gd name="connsiteX923" fmla="*/ 2311432 w 4673530"/>
              <a:gd name="connsiteY923" fmla="*/ 219580 h 6393673"/>
              <a:gd name="connsiteX924" fmla="*/ 2356469 w 4673530"/>
              <a:gd name="connsiteY924" fmla="*/ 191503 h 6393673"/>
              <a:gd name="connsiteX925" fmla="*/ 2401017 w 4673530"/>
              <a:gd name="connsiteY925" fmla="*/ 173489 h 6393673"/>
              <a:gd name="connsiteX926" fmla="*/ 2436002 w 4673530"/>
              <a:gd name="connsiteY926" fmla="*/ 144930 h 6393673"/>
              <a:gd name="connsiteX927" fmla="*/ 2452634 w 4673530"/>
              <a:gd name="connsiteY927" fmla="*/ 78524 h 6393673"/>
              <a:gd name="connsiteX928" fmla="*/ 2439231 w 4673530"/>
              <a:gd name="connsiteY928" fmla="*/ 77879 h 6393673"/>
              <a:gd name="connsiteX929" fmla="*/ 2442782 w 4673530"/>
              <a:gd name="connsiteY929" fmla="*/ 4119 h 6393673"/>
              <a:gd name="connsiteX930" fmla="*/ 2456186 w 4673530"/>
              <a:gd name="connsiteY930" fmla="*/ 4764 h 6393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</a:cxnLst>
            <a:rect l="l" t="t" r="r" b="b"/>
            <a:pathLst>
              <a:path w="4673530" h="6393673">
                <a:moveTo>
                  <a:pt x="2365314" y="6358211"/>
                </a:moveTo>
                <a:lnTo>
                  <a:pt x="2412252" y="6360471"/>
                </a:lnTo>
                <a:cubicBezTo>
                  <a:pt x="2412036" y="6364940"/>
                  <a:pt x="2410701" y="6369357"/>
                  <a:pt x="2408252" y="6373721"/>
                </a:cubicBezTo>
                <a:cubicBezTo>
                  <a:pt x="2405799" y="6378082"/>
                  <a:pt x="2404363" y="6384733"/>
                  <a:pt x="2403933" y="6393673"/>
                </a:cubicBezTo>
                <a:cubicBezTo>
                  <a:pt x="2381797" y="6388125"/>
                  <a:pt x="2368924" y="6376306"/>
                  <a:pt x="2365314" y="6358211"/>
                </a:cubicBezTo>
                <a:close/>
                <a:moveTo>
                  <a:pt x="1989970" y="6057864"/>
                </a:moveTo>
                <a:cubicBezTo>
                  <a:pt x="1993792" y="6071490"/>
                  <a:pt x="2004220" y="6087673"/>
                  <a:pt x="2021234" y="6106416"/>
                </a:cubicBezTo>
                <a:cubicBezTo>
                  <a:pt x="2019942" y="6133238"/>
                  <a:pt x="2017645" y="6157769"/>
                  <a:pt x="2014331" y="6180012"/>
                </a:cubicBezTo>
                <a:cubicBezTo>
                  <a:pt x="2011021" y="6202259"/>
                  <a:pt x="2002338" y="6219762"/>
                  <a:pt x="1988281" y="6232527"/>
                </a:cubicBezTo>
                <a:lnTo>
                  <a:pt x="1987636" y="6245933"/>
                </a:lnTo>
                <a:lnTo>
                  <a:pt x="1954112" y="6244319"/>
                </a:lnTo>
                <a:cubicBezTo>
                  <a:pt x="1950286" y="6230698"/>
                  <a:pt x="1939861" y="6214510"/>
                  <a:pt x="1922840" y="6195767"/>
                </a:cubicBezTo>
                <a:cubicBezTo>
                  <a:pt x="1924777" y="6155540"/>
                  <a:pt x="1927404" y="6124301"/>
                  <a:pt x="1930719" y="6102057"/>
                </a:cubicBezTo>
                <a:cubicBezTo>
                  <a:pt x="1934028" y="6079811"/>
                  <a:pt x="1953781" y="6065084"/>
                  <a:pt x="1989970" y="6057864"/>
                </a:cubicBezTo>
                <a:close/>
                <a:moveTo>
                  <a:pt x="890718" y="5857079"/>
                </a:moveTo>
                <a:lnTo>
                  <a:pt x="930951" y="5859016"/>
                </a:lnTo>
                <a:cubicBezTo>
                  <a:pt x="930305" y="5872427"/>
                  <a:pt x="930990" y="5881421"/>
                  <a:pt x="933013" y="5886000"/>
                </a:cubicBezTo>
                <a:cubicBezTo>
                  <a:pt x="935028" y="5890576"/>
                  <a:pt x="935826" y="5897334"/>
                  <a:pt x="935395" y="5906274"/>
                </a:cubicBezTo>
                <a:lnTo>
                  <a:pt x="928368" y="5912653"/>
                </a:lnTo>
                <a:lnTo>
                  <a:pt x="934427" y="5926387"/>
                </a:lnTo>
                <a:cubicBezTo>
                  <a:pt x="924193" y="5952779"/>
                  <a:pt x="911782" y="5977946"/>
                  <a:pt x="897187" y="6001884"/>
                </a:cubicBezTo>
                <a:cubicBezTo>
                  <a:pt x="882592" y="6025828"/>
                  <a:pt x="870181" y="6050989"/>
                  <a:pt x="859950" y="6077381"/>
                </a:cubicBezTo>
                <a:lnTo>
                  <a:pt x="839837" y="6076412"/>
                </a:lnTo>
                <a:cubicBezTo>
                  <a:pt x="827502" y="6053413"/>
                  <a:pt x="820487" y="6036274"/>
                  <a:pt x="818787" y="6024993"/>
                </a:cubicBezTo>
                <a:cubicBezTo>
                  <a:pt x="817092" y="6013713"/>
                  <a:pt x="817104" y="5990188"/>
                  <a:pt x="818826" y="5954425"/>
                </a:cubicBezTo>
                <a:cubicBezTo>
                  <a:pt x="828197" y="5945913"/>
                  <a:pt x="837728" y="5934058"/>
                  <a:pt x="847424" y="5918839"/>
                </a:cubicBezTo>
                <a:cubicBezTo>
                  <a:pt x="857117" y="5903627"/>
                  <a:pt x="864519" y="5889419"/>
                  <a:pt x="869636" y="5876223"/>
                </a:cubicBezTo>
                <a:lnTo>
                  <a:pt x="889749" y="5877191"/>
                </a:lnTo>
                <a:close/>
                <a:moveTo>
                  <a:pt x="3198026" y="5813605"/>
                </a:moveTo>
                <a:cubicBezTo>
                  <a:pt x="3206535" y="5822978"/>
                  <a:pt x="3209725" y="5826490"/>
                  <a:pt x="3207602" y="5824150"/>
                </a:cubicBezTo>
                <a:cubicBezTo>
                  <a:pt x="3205469" y="5821804"/>
                  <a:pt x="3208768" y="5823086"/>
                  <a:pt x="3217493" y="5827985"/>
                </a:cubicBezTo>
                <a:cubicBezTo>
                  <a:pt x="3207907" y="5840966"/>
                  <a:pt x="3191940" y="5846917"/>
                  <a:pt x="3169589" y="5845840"/>
                </a:cubicBezTo>
                <a:lnTo>
                  <a:pt x="3136062" y="5844226"/>
                </a:lnTo>
                <a:lnTo>
                  <a:pt x="3089450" y="5835262"/>
                </a:lnTo>
                <a:lnTo>
                  <a:pt x="3090096" y="5821851"/>
                </a:lnTo>
                <a:cubicBezTo>
                  <a:pt x="3108191" y="5818243"/>
                  <a:pt x="3125063" y="5816817"/>
                  <a:pt x="3140705" y="5817570"/>
                </a:cubicBezTo>
                <a:cubicBezTo>
                  <a:pt x="3156354" y="5818323"/>
                  <a:pt x="3175457" y="5817000"/>
                  <a:pt x="3198026" y="5813605"/>
                </a:cubicBezTo>
                <a:close/>
                <a:moveTo>
                  <a:pt x="1321216" y="5709789"/>
                </a:moveTo>
                <a:cubicBezTo>
                  <a:pt x="1325687" y="5710004"/>
                  <a:pt x="1341117" y="5715228"/>
                  <a:pt x="1367508" y="5725460"/>
                </a:cubicBezTo>
                <a:lnTo>
                  <a:pt x="1364602" y="5785809"/>
                </a:lnTo>
                <a:cubicBezTo>
                  <a:pt x="1346289" y="5793888"/>
                  <a:pt x="1335965" y="5798988"/>
                  <a:pt x="1333619" y="5801118"/>
                </a:cubicBezTo>
                <a:cubicBezTo>
                  <a:pt x="1331281" y="5803244"/>
                  <a:pt x="1316696" y="5803662"/>
                  <a:pt x="1289873" y="5802370"/>
                </a:cubicBezTo>
                <a:cubicBezTo>
                  <a:pt x="1281364" y="5793000"/>
                  <a:pt x="1276103" y="5786027"/>
                  <a:pt x="1274080" y="5781450"/>
                </a:cubicBezTo>
                <a:cubicBezTo>
                  <a:pt x="1272062" y="5776871"/>
                  <a:pt x="1271482" y="5765644"/>
                  <a:pt x="1272343" y="5747762"/>
                </a:cubicBezTo>
                <a:lnTo>
                  <a:pt x="1279368" y="5741378"/>
                </a:lnTo>
                <a:lnTo>
                  <a:pt x="1279691" y="5734674"/>
                </a:lnTo>
                <a:cubicBezTo>
                  <a:pt x="1280121" y="5725734"/>
                  <a:pt x="1286033" y="5719301"/>
                  <a:pt x="1297429" y="5715368"/>
                </a:cubicBezTo>
                <a:cubicBezTo>
                  <a:pt x="1308818" y="5711435"/>
                  <a:pt x="1316747" y="5709573"/>
                  <a:pt x="1321216" y="5709789"/>
                </a:cubicBezTo>
                <a:close/>
                <a:moveTo>
                  <a:pt x="1781125" y="5510151"/>
                </a:moveTo>
                <a:cubicBezTo>
                  <a:pt x="1794531" y="5510796"/>
                  <a:pt x="1808845" y="5515967"/>
                  <a:pt x="1824059" y="5525660"/>
                </a:cubicBezTo>
                <a:cubicBezTo>
                  <a:pt x="1839277" y="5535356"/>
                  <a:pt x="1851140" y="5544888"/>
                  <a:pt x="1859650" y="5554258"/>
                </a:cubicBezTo>
                <a:lnTo>
                  <a:pt x="1855775" y="5634721"/>
                </a:lnTo>
                <a:cubicBezTo>
                  <a:pt x="1837462" y="5642800"/>
                  <a:pt x="1823674" y="5649976"/>
                  <a:pt x="1814412" y="5656250"/>
                </a:cubicBezTo>
                <a:cubicBezTo>
                  <a:pt x="1805146" y="5662526"/>
                  <a:pt x="1787105" y="5665016"/>
                  <a:pt x="1760287" y="5663725"/>
                </a:cubicBezTo>
                <a:cubicBezTo>
                  <a:pt x="1756247" y="5654570"/>
                  <a:pt x="1747899" y="5641848"/>
                  <a:pt x="1735241" y="5625558"/>
                </a:cubicBezTo>
                <a:cubicBezTo>
                  <a:pt x="1722583" y="5609268"/>
                  <a:pt x="1716796" y="5589945"/>
                  <a:pt x="1717872" y="5567594"/>
                </a:cubicBezTo>
                <a:lnTo>
                  <a:pt x="1718195" y="5560890"/>
                </a:lnTo>
                <a:lnTo>
                  <a:pt x="1731606" y="5561535"/>
                </a:lnTo>
                <a:cubicBezTo>
                  <a:pt x="1737797" y="5525988"/>
                  <a:pt x="1754302" y="5508859"/>
                  <a:pt x="1781125" y="5510151"/>
                </a:cubicBezTo>
                <a:close/>
                <a:moveTo>
                  <a:pt x="1213761" y="5429066"/>
                </a:moveTo>
                <a:lnTo>
                  <a:pt x="1220470" y="5429389"/>
                </a:lnTo>
                <a:cubicBezTo>
                  <a:pt x="1229410" y="5429819"/>
                  <a:pt x="1235953" y="5433496"/>
                  <a:pt x="1240098" y="5440418"/>
                </a:cubicBezTo>
                <a:cubicBezTo>
                  <a:pt x="1244247" y="5447337"/>
                  <a:pt x="1250680" y="5453242"/>
                  <a:pt x="1259407" y="5458144"/>
                </a:cubicBezTo>
                <a:cubicBezTo>
                  <a:pt x="1259192" y="5462615"/>
                  <a:pt x="1257864" y="5467030"/>
                  <a:pt x="1255411" y="5471393"/>
                </a:cubicBezTo>
                <a:cubicBezTo>
                  <a:pt x="1252962" y="5475757"/>
                  <a:pt x="1251519" y="5482412"/>
                  <a:pt x="1251088" y="5491352"/>
                </a:cubicBezTo>
                <a:cubicBezTo>
                  <a:pt x="1242364" y="5486451"/>
                  <a:pt x="1234757" y="5481605"/>
                  <a:pt x="1228263" y="5476811"/>
                </a:cubicBezTo>
                <a:cubicBezTo>
                  <a:pt x="1221776" y="5472017"/>
                  <a:pt x="1214169" y="5467169"/>
                  <a:pt x="1205444" y="5462270"/>
                </a:cubicBezTo>
                <a:lnTo>
                  <a:pt x="1205767" y="5455561"/>
                </a:lnTo>
                <a:lnTo>
                  <a:pt x="1206090" y="5448859"/>
                </a:lnTo>
                <a:lnTo>
                  <a:pt x="1213115" y="5442477"/>
                </a:lnTo>
                <a:close/>
                <a:moveTo>
                  <a:pt x="1424526" y="5378728"/>
                </a:moveTo>
                <a:cubicBezTo>
                  <a:pt x="1432608" y="5397041"/>
                  <a:pt x="1436431" y="5410667"/>
                  <a:pt x="1436000" y="5419608"/>
                </a:cubicBezTo>
                <a:lnTo>
                  <a:pt x="1368952" y="5416379"/>
                </a:lnTo>
                <a:cubicBezTo>
                  <a:pt x="1374497" y="5394243"/>
                  <a:pt x="1379506" y="5383278"/>
                  <a:pt x="1383978" y="5383493"/>
                </a:cubicBezTo>
                <a:cubicBezTo>
                  <a:pt x="1388446" y="5383708"/>
                  <a:pt x="1401965" y="5382124"/>
                  <a:pt x="1424526" y="5378728"/>
                </a:cubicBezTo>
                <a:close/>
                <a:moveTo>
                  <a:pt x="1549420" y="5297366"/>
                </a:moveTo>
                <a:lnTo>
                  <a:pt x="1549097" y="5304076"/>
                </a:lnTo>
                <a:lnTo>
                  <a:pt x="1556129" y="5297689"/>
                </a:lnTo>
                <a:cubicBezTo>
                  <a:pt x="1569105" y="5307277"/>
                  <a:pt x="1579745" y="5318993"/>
                  <a:pt x="1588039" y="5332835"/>
                </a:cubicBezTo>
                <a:cubicBezTo>
                  <a:pt x="1596336" y="5346677"/>
                  <a:pt x="1604737" y="5358281"/>
                  <a:pt x="1613242" y="5367653"/>
                </a:cubicBezTo>
                <a:lnTo>
                  <a:pt x="1610013" y="5434702"/>
                </a:lnTo>
                <a:cubicBezTo>
                  <a:pt x="1587021" y="5447037"/>
                  <a:pt x="1570673" y="5460810"/>
                  <a:pt x="1560979" y="5476029"/>
                </a:cubicBezTo>
                <a:cubicBezTo>
                  <a:pt x="1551291" y="5491240"/>
                  <a:pt x="1528453" y="5500224"/>
                  <a:pt x="1492475" y="5502973"/>
                </a:cubicBezTo>
                <a:cubicBezTo>
                  <a:pt x="1484609" y="5480189"/>
                  <a:pt x="1478768" y="5461987"/>
                  <a:pt x="1474942" y="5448365"/>
                </a:cubicBezTo>
                <a:cubicBezTo>
                  <a:pt x="1471119" y="5434739"/>
                  <a:pt x="1470066" y="5410042"/>
                  <a:pt x="1471788" y="5374277"/>
                </a:cubicBezTo>
                <a:lnTo>
                  <a:pt x="1485199" y="5374923"/>
                </a:lnTo>
                <a:lnTo>
                  <a:pt x="1487459" y="5327992"/>
                </a:lnTo>
                <a:cubicBezTo>
                  <a:pt x="1501300" y="5319698"/>
                  <a:pt x="1510563" y="5313419"/>
                  <a:pt x="1515250" y="5309163"/>
                </a:cubicBezTo>
                <a:cubicBezTo>
                  <a:pt x="1519936" y="5304910"/>
                  <a:pt x="1531325" y="5300977"/>
                  <a:pt x="1549420" y="5297366"/>
                </a:cubicBezTo>
                <a:close/>
                <a:moveTo>
                  <a:pt x="728231" y="5183902"/>
                </a:moveTo>
                <a:lnTo>
                  <a:pt x="714174" y="5196668"/>
                </a:lnTo>
                <a:cubicBezTo>
                  <a:pt x="718215" y="5205825"/>
                  <a:pt x="720184" y="5211517"/>
                  <a:pt x="720076" y="5213755"/>
                </a:cubicBezTo>
                <a:cubicBezTo>
                  <a:pt x="719969" y="5215986"/>
                  <a:pt x="721933" y="5221682"/>
                  <a:pt x="725971" y="5230840"/>
                </a:cubicBezTo>
                <a:cubicBezTo>
                  <a:pt x="748324" y="5231916"/>
                  <a:pt x="762903" y="5231496"/>
                  <a:pt x="769719" y="5229588"/>
                </a:cubicBezTo>
                <a:cubicBezTo>
                  <a:pt x="776529" y="5227673"/>
                  <a:pt x="784620" y="5222465"/>
                  <a:pt x="793991" y="5213953"/>
                </a:cubicBezTo>
                <a:lnTo>
                  <a:pt x="794636" y="5200542"/>
                </a:lnTo>
                <a:lnTo>
                  <a:pt x="835516" y="5189068"/>
                </a:lnTo>
                <a:lnTo>
                  <a:pt x="833901" y="5222595"/>
                </a:lnTo>
                <a:lnTo>
                  <a:pt x="820490" y="5221949"/>
                </a:lnTo>
                <a:cubicBezTo>
                  <a:pt x="811120" y="5230459"/>
                  <a:pt x="800683" y="5237796"/>
                  <a:pt x="789187" y="5243968"/>
                </a:cubicBezTo>
                <a:cubicBezTo>
                  <a:pt x="777691" y="5250131"/>
                  <a:pt x="767254" y="5257469"/>
                  <a:pt x="757883" y="5265979"/>
                </a:cubicBezTo>
                <a:lnTo>
                  <a:pt x="757238" y="5279390"/>
                </a:lnTo>
                <a:lnTo>
                  <a:pt x="703598" y="5276807"/>
                </a:lnTo>
                <a:lnTo>
                  <a:pt x="689218" y="5296277"/>
                </a:lnTo>
                <a:lnTo>
                  <a:pt x="675807" y="5295631"/>
                </a:lnTo>
                <a:lnTo>
                  <a:pt x="674515" y="5322453"/>
                </a:lnTo>
                <a:lnTo>
                  <a:pt x="653434" y="5341598"/>
                </a:lnTo>
                <a:lnTo>
                  <a:pt x="626611" y="5340306"/>
                </a:lnTo>
                <a:cubicBezTo>
                  <a:pt x="625535" y="5362657"/>
                  <a:pt x="613609" y="5377764"/>
                  <a:pt x="590824" y="5385627"/>
                </a:cubicBezTo>
                <a:cubicBezTo>
                  <a:pt x="568043" y="5393493"/>
                  <a:pt x="545259" y="5401357"/>
                  <a:pt x="522482" y="5409221"/>
                </a:cubicBezTo>
                <a:lnTo>
                  <a:pt x="523128" y="5395810"/>
                </a:lnTo>
                <a:cubicBezTo>
                  <a:pt x="514403" y="5390910"/>
                  <a:pt x="506688" y="5388301"/>
                  <a:pt x="499979" y="5387978"/>
                </a:cubicBezTo>
                <a:cubicBezTo>
                  <a:pt x="493277" y="5387655"/>
                  <a:pt x="485563" y="5385040"/>
                  <a:pt x="476838" y="5380138"/>
                </a:cubicBezTo>
                <a:lnTo>
                  <a:pt x="480067" y="5313090"/>
                </a:lnTo>
                <a:cubicBezTo>
                  <a:pt x="493903" y="5304793"/>
                  <a:pt x="512537" y="5290012"/>
                  <a:pt x="535967" y="5268735"/>
                </a:cubicBezTo>
                <a:lnTo>
                  <a:pt x="536936" y="5248614"/>
                </a:lnTo>
                <a:cubicBezTo>
                  <a:pt x="546306" y="5240105"/>
                  <a:pt x="560148" y="5231810"/>
                  <a:pt x="578460" y="5223737"/>
                </a:cubicBezTo>
                <a:lnTo>
                  <a:pt x="579106" y="5210325"/>
                </a:lnTo>
                <a:cubicBezTo>
                  <a:pt x="596550" y="5220126"/>
                  <a:pt x="614218" y="5225459"/>
                  <a:pt x="632100" y="5226320"/>
                </a:cubicBezTo>
                <a:lnTo>
                  <a:pt x="632746" y="5212908"/>
                </a:lnTo>
                <a:cubicBezTo>
                  <a:pt x="655528" y="5205042"/>
                  <a:pt x="671495" y="5199094"/>
                  <a:pt x="680650" y="5195053"/>
                </a:cubicBezTo>
                <a:cubicBezTo>
                  <a:pt x="689805" y="5191015"/>
                  <a:pt x="705665" y="5187297"/>
                  <a:pt x="728231" y="5183902"/>
                </a:cubicBezTo>
                <a:close/>
                <a:moveTo>
                  <a:pt x="3564605" y="5179345"/>
                </a:moveTo>
                <a:cubicBezTo>
                  <a:pt x="3618250" y="5181928"/>
                  <a:pt x="3655815" y="5192698"/>
                  <a:pt x="3677300" y="5211656"/>
                </a:cubicBezTo>
                <a:lnTo>
                  <a:pt x="3676654" y="5225062"/>
                </a:lnTo>
                <a:cubicBezTo>
                  <a:pt x="3681126" y="5225278"/>
                  <a:pt x="3684428" y="5226557"/>
                  <a:pt x="3686553" y="5228902"/>
                </a:cubicBezTo>
                <a:cubicBezTo>
                  <a:pt x="3688684" y="5231244"/>
                  <a:pt x="3691981" y="5232523"/>
                  <a:pt x="3696452" y="5232738"/>
                </a:cubicBezTo>
                <a:lnTo>
                  <a:pt x="3695160" y="5259563"/>
                </a:lnTo>
                <a:lnTo>
                  <a:pt x="3708571" y="5260209"/>
                </a:lnTo>
                <a:cubicBezTo>
                  <a:pt x="3698125" y="5291069"/>
                  <a:pt x="3688268" y="5309634"/>
                  <a:pt x="3679005" y="5315905"/>
                </a:cubicBezTo>
                <a:cubicBezTo>
                  <a:pt x="3669739" y="5322184"/>
                  <a:pt x="3655736" y="5333832"/>
                  <a:pt x="3636995" y="5350851"/>
                </a:cubicBezTo>
                <a:lnTo>
                  <a:pt x="3636672" y="5357555"/>
                </a:lnTo>
                <a:cubicBezTo>
                  <a:pt x="3627299" y="5366064"/>
                  <a:pt x="3619318" y="5369039"/>
                  <a:pt x="3612721" y="5366485"/>
                </a:cubicBezTo>
                <a:cubicBezTo>
                  <a:pt x="3606120" y="5363924"/>
                  <a:pt x="3598031" y="5369137"/>
                  <a:pt x="3588443" y="5382109"/>
                </a:cubicBezTo>
                <a:cubicBezTo>
                  <a:pt x="3548647" y="5371238"/>
                  <a:pt x="3508896" y="5359242"/>
                  <a:pt x="3469207" y="5346132"/>
                </a:cubicBezTo>
                <a:cubicBezTo>
                  <a:pt x="3429512" y="5333014"/>
                  <a:pt x="3410634" y="5306344"/>
                  <a:pt x="3412572" y="5266115"/>
                </a:cubicBezTo>
                <a:cubicBezTo>
                  <a:pt x="3414294" y="5230350"/>
                  <a:pt x="3431122" y="5206519"/>
                  <a:pt x="3463061" y="5194615"/>
                </a:cubicBezTo>
                <a:cubicBezTo>
                  <a:pt x="3494998" y="5182718"/>
                  <a:pt x="3528848" y="5177623"/>
                  <a:pt x="3564605" y="5179345"/>
                </a:cubicBezTo>
                <a:close/>
                <a:moveTo>
                  <a:pt x="886974" y="5097452"/>
                </a:moveTo>
                <a:lnTo>
                  <a:pt x="927200" y="5099390"/>
                </a:lnTo>
                <a:cubicBezTo>
                  <a:pt x="931026" y="5113018"/>
                  <a:pt x="939320" y="5126860"/>
                  <a:pt x="952085" y="5140917"/>
                </a:cubicBezTo>
                <a:lnTo>
                  <a:pt x="935445" y="5207320"/>
                </a:lnTo>
                <a:cubicBezTo>
                  <a:pt x="921604" y="5215616"/>
                  <a:pt x="911282" y="5220716"/>
                  <a:pt x="904465" y="5222632"/>
                </a:cubicBezTo>
                <a:cubicBezTo>
                  <a:pt x="897655" y="5224539"/>
                  <a:pt x="885308" y="5225068"/>
                  <a:pt x="867428" y="5224207"/>
                </a:cubicBezTo>
                <a:cubicBezTo>
                  <a:pt x="863172" y="5219520"/>
                  <a:pt x="858068" y="5209191"/>
                  <a:pt x="852117" y="5193224"/>
                </a:cubicBezTo>
                <a:cubicBezTo>
                  <a:pt x="846163" y="5177259"/>
                  <a:pt x="843297" y="5167037"/>
                  <a:pt x="843512" y="5162566"/>
                </a:cubicBezTo>
                <a:cubicBezTo>
                  <a:pt x="844373" y="5144691"/>
                  <a:pt x="858645" y="5127455"/>
                  <a:pt x="886328" y="5110866"/>
                </a:cubicBezTo>
                <a:close/>
                <a:moveTo>
                  <a:pt x="143069" y="4355954"/>
                </a:moveTo>
                <a:cubicBezTo>
                  <a:pt x="151148" y="4374267"/>
                  <a:pt x="161575" y="4390455"/>
                  <a:pt x="174341" y="4404507"/>
                </a:cubicBezTo>
                <a:lnTo>
                  <a:pt x="172081" y="4451442"/>
                </a:lnTo>
                <a:cubicBezTo>
                  <a:pt x="158239" y="4459737"/>
                  <a:pt x="148920" y="4467128"/>
                  <a:pt x="144128" y="4473622"/>
                </a:cubicBezTo>
                <a:cubicBezTo>
                  <a:pt x="139334" y="4480109"/>
                  <a:pt x="134594" y="4485483"/>
                  <a:pt x="129910" y="4489739"/>
                </a:cubicBezTo>
                <a:cubicBezTo>
                  <a:pt x="125223" y="4493994"/>
                  <a:pt x="118360" y="4497023"/>
                  <a:pt x="109310" y="4498825"/>
                </a:cubicBezTo>
                <a:cubicBezTo>
                  <a:pt x="100262" y="4500633"/>
                  <a:pt x="82326" y="4500889"/>
                  <a:pt x="55503" y="4499598"/>
                </a:cubicBezTo>
                <a:cubicBezTo>
                  <a:pt x="46994" y="4490227"/>
                  <a:pt x="40559" y="4484315"/>
                  <a:pt x="36197" y="4481867"/>
                </a:cubicBezTo>
                <a:cubicBezTo>
                  <a:pt x="31834" y="4479414"/>
                  <a:pt x="25401" y="4473507"/>
                  <a:pt x="16889" y="4464137"/>
                </a:cubicBezTo>
                <a:lnTo>
                  <a:pt x="10182" y="4463814"/>
                </a:lnTo>
                <a:cubicBezTo>
                  <a:pt x="6142" y="4454656"/>
                  <a:pt x="4447" y="4443370"/>
                  <a:pt x="5092" y="4429964"/>
                </a:cubicBezTo>
                <a:cubicBezTo>
                  <a:pt x="5738" y="4416553"/>
                  <a:pt x="4038" y="4405267"/>
                  <a:pt x="0" y="4396112"/>
                </a:cubicBezTo>
                <a:cubicBezTo>
                  <a:pt x="22781" y="4388253"/>
                  <a:pt x="45563" y="4380387"/>
                  <a:pt x="68347" y="4372523"/>
                </a:cubicBezTo>
                <a:cubicBezTo>
                  <a:pt x="91129" y="4364660"/>
                  <a:pt x="116036" y="4359134"/>
                  <a:pt x="143069" y="4355954"/>
                </a:cubicBezTo>
                <a:close/>
                <a:moveTo>
                  <a:pt x="3867186" y="4199248"/>
                </a:moveTo>
                <a:lnTo>
                  <a:pt x="3920833" y="4201831"/>
                </a:lnTo>
                <a:cubicBezTo>
                  <a:pt x="3941678" y="4234201"/>
                  <a:pt x="3965509" y="4251027"/>
                  <a:pt x="3992326" y="4252318"/>
                </a:cubicBezTo>
                <a:cubicBezTo>
                  <a:pt x="4019149" y="4253609"/>
                  <a:pt x="4049579" y="4272999"/>
                  <a:pt x="4083614" y="4310478"/>
                </a:cubicBezTo>
                <a:cubicBezTo>
                  <a:pt x="4038917" y="4308326"/>
                  <a:pt x="4015668" y="4302725"/>
                  <a:pt x="4013860" y="4293682"/>
                </a:cubicBezTo>
                <a:cubicBezTo>
                  <a:pt x="4012050" y="4284634"/>
                  <a:pt x="4000190" y="4275102"/>
                  <a:pt x="3978274" y="4265084"/>
                </a:cubicBezTo>
                <a:lnTo>
                  <a:pt x="3958154" y="4264115"/>
                </a:lnTo>
                <a:lnTo>
                  <a:pt x="3958799" y="4250703"/>
                </a:lnTo>
                <a:cubicBezTo>
                  <a:pt x="3950075" y="4245804"/>
                  <a:pt x="3940127" y="4243087"/>
                  <a:pt x="3928949" y="4242549"/>
                </a:cubicBezTo>
                <a:cubicBezTo>
                  <a:pt x="3917776" y="4242011"/>
                  <a:pt x="3907823" y="4239288"/>
                  <a:pt x="3899099" y="4234386"/>
                </a:cubicBezTo>
                <a:lnTo>
                  <a:pt x="3899744" y="4220975"/>
                </a:lnTo>
                <a:cubicBezTo>
                  <a:pt x="3890809" y="4220545"/>
                  <a:pt x="3884154" y="4219109"/>
                  <a:pt x="3879790" y="4216656"/>
                </a:cubicBezTo>
                <a:cubicBezTo>
                  <a:pt x="3875429" y="4214207"/>
                  <a:pt x="3871012" y="4212874"/>
                  <a:pt x="3866540" y="4212659"/>
                </a:cubicBezTo>
                <a:close/>
                <a:moveTo>
                  <a:pt x="159788" y="4148417"/>
                </a:moveTo>
                <a:lnTo>
                  <a:pt x="173199" y="4149063"/>
                </a:lnTo>
                <a:lnTo>
                  <a:pt x="172231" y="4169176"/>
                </a:lnTo>
                <a:cubicBezTo>
                  <a:pt x="184780" y="4187704"/>
                  <a:pt x="189662" y="4202505"/>
                  <a:pt x="186894" y="4213570"/>
                </a:cubicBezTo>
                <a:cubicBezTo>
                  <a:pt x="184117" y="4224641"/>
                  <a:pt x="186661" y="4241564"/>
                  <a:pt x="194525" y="4264341"/>
                </a:cubicBezTo>
                <a:lnTo>
                  <a:pt x="199620" y="4298196"/>
                </a:lnTo>
                <a:lnTo>
                  <a:pt x="213031" y="4298842"/>
                </a:lnTo>
                <a:lnTo>
                  <a:pt x="211094" y="4339070"/>
                </a:lnTo>
                <a:lnTo>
                  <a:pt x="224500" y="4339716"/>
                </a:lnTo>
                <a:lnTo>
                  <a:pt x="222886" y="4373240"/>
                </a:lnTo>
                <a:lnTo>
                  <a:pt x="236297" y="4373886"/>
                </a:lnTo>
                <a:lnTo>
                  <a:pt x="240744" y="4421147"/>
                </a:lnTo>
                <a:cubicBezTo>
                  <a:pt x="244569" y="4434773"/>
                  <a:pt x="246102" y="4449410"/>
                  <a:pt x="245349" y="4465054"/>
                </a:cubicBezTo>
                <a:cubicBezTo>
                  <a:pt x="244596" y="4480698"/>
                  <a:pt x="246134" y="4495335"/>
                  <a:pt x="249957" y="4508961"/>
                </a:cubicBezTo>
                <a:lnTo>
                  <a:pt x="263364" y="4509607"/>
                </a:lnTo>
                <a:lnTo>
                  <a:pt x="268136" y="4550158"/>
                </a:lnTo>
                <a:cubicBezTo>
                  <a:pt x="276214" y="4568472"/>
                  <a:pt x="280937" y="4586620"/>
                  <a:pt x="282315" y="4604610"/>
                </a:cubicBezTo>
                <a:cubicBezTo>
                  <a:pt x="283686" y="4622601"/>
                  <a:pt x="286074" y="4642875"/>
                  <a:pt x="289469" y="4665441"/>
                </a:cubicBezTo>
                <a:lnTo>
                  <a:pt x="302873" y="4666087"/>
                </a:lnTo>
                <a:lnTo>
                  <a:pt x="299967" y="4726429"/>
                </a:lnTo>
                <a:lnTo>
                  <a:pt x="286563" y="4725784"/>
                </a:lnTo>
                <a:lnTo>
                  <a:pt x="287209" y="4712372"/>
                </a:lnTo>
                <a:cubicBezTo>
                  <a:pt x="265716" y="4693421"/>
                  <a:pt x="255507" y="4672762"/>
                  <a:pt x="256583" y="4650416"/>
                </a:cubicBezTo>
                <a:cubicBezTo>
                  <a:pt x="256798" y="4645947"/>
                  <a:pt x="258188" y="4640412"/>
                  <a:pt x="260748" y="4633815"/>
                </a:cubicBezTo>
                <a:cubicBezTo>
                  <a:pt x="263302" y="4627214"/>
                  <a:pt x="264799" y="4619448"/>
                  <a:pt x="265230" y="4610506"/>
                </a:cubicBezTo>
                <a:cubicBezTo>
                  <a:pt x="266091" y="4592625"/>
                  <a:pt x="264498" y="4579111"/>
                  <a:pt x="260458" y="4569956"/>
                </a:cubicBezTo>
                <a:lnTo>
                  <a:pt x="247051" y="4569311"/>
                </a:lnTo>
                <a:lnTo>
                  <a:pt x="248020" y="4549190"/>
                </a:lnTo>
                <a:lnTo>
                  <a:pt x="234609" y="4548544"/>
                </a:lnTo>
                <a:lnTo>
                  <a:pt x="236546" y="4508316"/>
                </a:lnTo>
                <a:lnTo>
                  <a:pt x="230807" y="4487879"/>
                </a:lnTo>
                <a:lnTo>
                  <a:pt x="217396" y="4487234"/>
                </a:lnTo>
                <a:lnTo>
                  <a:pt x="219657" y="4440296"/>
                </a:lnTo>
                <a:lnTo>
                  <a:pt x="206250" y="4439651"/>
                </a:lnTo>
                <a:lnTo>
                  <a:pt x="208510" y="4392715"/>
                </a:lnTo>
                <a:lnTo>
                  <a:pt x="195099" y="4392069"/>
                </a:lnTo>
                <a:cubicBezTo>
                  <a:pt x="196176" y="4369718"/>
                  <a:pt x="195971" y="4350661"/>
                  <a:pt x="194493" y="4334912"/>
                </a:cubicBezTo>
                <a:cubicBezTo>
                  <a:pt x="193008" y="4319155"/>
                  <a:pt x="192803" y="4300106"/>
                  <a:pt x="193879" y="4277752"/>
                </a:cubicBezTo>
                <a:lnTo>
                  <a:pt x="180475" y="4277107"/>
                </a:lnTo>
                <a:cubicBezTo>
                  <a:pt x="177080" y="4254545"/>
                  <a:pt x="174745" y="4233145"/>
                  <a:pt x="173482" y="4212925"/>
                </a:cubicBezTo>
                <a:cubicBezTo>
                  <a:pt x="172213" y="4192702"/>
                  <a:pt x="167651" y="4171199"/>
                  <a:pt x="159788" y="4148417"/>
                </a:cubicBezTo>
                <a:close/>
                <a:moveTo>
                  <a:pt x="155339" y="4101157"/>
                </a:moveTo>
                <a:lnTo>
                  <a:pt x="160433" y="4135004"/>
                </a:lnTo>
                <a:lnTo>
                  <a:pt x="153724" y="4134681"/>
                </a:lnTo>
                <a:close/>
                <a:moveTo>
                  <a:pt x="825441" y="3723460"/>
                </a:moveTo>
                <a:lnTo>
                  <a:pt x="823181" y="3770396"/>
                </a:lnTo>
                <a:cubicBezTo>
                  <a:pt x="804870" y="3778477"/>
                  <a:pt x="793259" y="3786879"/>
                  <a:pt x="788365" y="3795604"/>
                </a:cubicBezTo>
                <a:cubicBezTo>
                  <a:pt x="783463" y="3804331"/>
                  <a:pt x="769729" y="3810387"/>
                  <a:pt x="747163" y="3813782"/>
                </a:cubicBezTo>
                <a:lnTo>
                  <a:pt x="748777" y="3780255"/>
                </a:lnTo>
                <a:cubicBezTo>
                  <a:pt x="767090" y="3772176"/>
                  <a:pt x="778747" y="3762662"/>
                  <a:pt x="783754" y="3751696"/>
                </a:cubicBezTo>
                <a:cubicBezTo>
                  <a:pt x="788764" y="3740738"/>
                  <a:pt x="802659" y="3731324"/>
                  <a:pt x="825441" y="3723460"/>
                </a:cubicBezTo>
                <a:close/>
                <a:moveTo>
                  <a:pt x="676363" y="3050927"/>
                </a:moveTo>
                <a:cubicBezTo>
                  <a:pt x="685303" y="3051357"/>
                  <a:pt x="700624" y="3058817"/>
                  <a:pt x="722330" y="3073305"/>
                </a:cubicBezTo>
                <a:lnTo>
                  <a:pt x="722007" y="3080009"/>
                </a:lnTo>
                <a:cubicBezTo>
                  <a:pt x="739459" y="3089810"/>
                  <a:pt x="748186" y="3094712"/>
                  <a:pt x="748186" y="3094712"/>
                </a:cubicBezTo>
                <a:lnTo>
                  <a:pt x="746572" y="3128236"/>
                </a:lnTo>
                <a:lnTo>
                  <a:pt x="759983" y="3128882"/>
                </a:lnTo>
                <a:cubicBezTo>
                  <a:pt x="749964" y="3150805"/>
                  <a:pt x="743191" y="3175120"/>
                  <a:pt x="739667" y="3201835"/>
                </a:cubicBezTo>
                <a:cubicBezTo>
                  <a:pt x="736138" y="3228542"/>
                  <a:pt x="727242" y="3250519"/>
                  <a:pt x="712967" y="3267753"/>
                </a:cubicBezTo>
                <a:cubicBezTo>
                  <a:pt x="684853" y="3293287"/>
                  <a:pt x="661538" y="3312324"/>
                  <a:pt x="643012" y="3324874"/>
                </a:cubicBezTo>
                <a:cubicBezTo>
                  <a:pt x="638541" y="3324659"/>
                  <a:pt x="617738" y="3314696"/>
                  <a:pt x="580604" y="3294984"/>
                </a:cubicBezTo>
                <a:cubicBezTo>
                  <a:pt x="543469" y="3275272"/>
                  <a:pt x="525868" y="3245302"/>
                  <a:pt x="527805" y="3205076"/>
                </a:cubicBezTo>
                <a:cubicBezTo>
                  <a:pt x="529312" y="3173782"/>
                  <a:pt x="541041" y="3139622"/>
                  <a:pt x="562983" y="3102595"/>
                </a:cubicBezTo>
                <a:cubicBezTo>
                  <a:pt x="584926" y="3065568"/>
                  <a:pt x="622723" y="3048344"/>
                  <a:pt x="676363" y="3050927"/>
                </a:cubicBezTo>
                <a:close/>
                <a:moveTo>
                  <a:pt x="4542013" y="2746458"/>
                </a:moveTo>
                <a:lnTo>
                  <a:pt x="4595328" y="2755750"/>
                </a:lnTo>
                <a:lnTo>
                  <a:pt x="4594682" y="2769154"/>
                </a:lnTo>
                <a:cubicBezTo>
                  <a:pt x="4612134" y="2778957"/>
                  <a:pt x="4626396" y="2785246"/>
                  <a:pt x="4637462" y="2788022"/>
                </a:cubicBezTo>
                <a:cubicBezTo>
                  <a:pt x="4648527" y="2790793"/>
                  <a:pt x="4660549" y="2796974"/>
                  <a:pt x="4673530" y="2806560"/>
                </a:cubicBezTo>
                <a:cubicBezTo>
                  <a:pt x="4670516" y="2869140"/>
                  <a:pt x="4648466" y="2908400"/>
                  <a:pt x="4607372" y="2924345"/>
                </a:cubicBezTo>
                <a:cubicBezTo>
                  <a:pt x="4566282" y="2940288"/>
                  <a:pt x="4527856" y="2947400"/>
                  <a:pt x="4492091" y="2945678"/>
                </a:cubicBezTo>
                <a:cubicBezTo>
                  <a:pt x="4447394" y="2943526"/>
                  <a:pt x="4417597" y="2934251"/>
                  <a:pt x="4402701" y="2917853"/>
                </a:cubicBezTo>
                <a:cubicBezTo>
                  <a:pt x="4387810" y="2901451"/>
                  <a:pt x="4381549" y="2868667"/>
                  <a:pt x="4383916" y="2819494"/>
                </a:cubicBezTo>
                <a:cubicBezTo>
                  <a:pt x="4411595" y="2802903"/>
                  <a:pt x="4435873" y="2787276"/>
                  <a:pt x="4456740" y="2772595"/>
                </a:cubicBezTo>
                <a:cubicBezTo>
                  <a:pt x="4477614" y="2757922"/>
                  <a:pt x="4506033" y="2749207"/>
                  <a:pt x="4542013" y="2746458"/>
                </a:cubicBezTo>
                <a:close/>
                <a:moveTo>
                  <a:pt x="397799" y="2694753"/>
                </a:moveTo>
                <a:cubicBezTo>
                  <a:pt x="402055" y="2699437"/>
                  <a:pt x="419560" y="2708128"/>
                  <a:pt x="450316" y="2720808"/>
                </a:cubicBezTo>
                <a:cubicBezTo>
                  <a:pt x="481064" y="2733492"/>
                  <a:pt x="495152" y="2766652"/>
                  <a:pt x="492569" y="2820292"/>
                </a:cubicBezTo>
                <a:lnTo>
                  <a:pt x="492247" y="2826999"/>
                </a:lnTo>
                <a:lnTo>
                  <a:pt x="478836" y="2826353"/>
                </a:lnTo>
                <a:cubicBezTo>
                  <a:pt x="473288" y="2848484"/>
                  <a:pt x="464823" y="2861519"/>
                  <a:pt x="453427" y="2865452"/>
                </a:cubicBezTo>
                <a:cubicBezTo>
                  <a:pt x="442039" y="2869385"/>
                  <a:pt x="431440" y="2880078"/>
                  <a:pt x="421639" y="2897523"/>
                </a:cubicBezTo>
                <a:cubicBezTo>
                  <a:pt x="346294" y="2880453"/>
                  <a:pt x="310343" y="2836159"/>
                  <a:pt x="313787" y="2764637"/>
                </a:cubicBezTo>
                <a:cubicBezTo>
                  <a:pt x="314433" y="2751225"/>
                  <a:pt x="319332" y="2742501"/>
                  <a:pt x="328490" y="2738460"/>
                </a:cubicBezTo>
                <a:cubicBezTo>
                  <a:pt x="337645" y="2734427"/>
                  <a:pt x="344885" y="2723569"/>
                  <a:pt x="350218" y="2705904"/>
                </a:cubicBezTo>
                <a:lnTo>
                  <a:pt x="397153" y="2708164"/>
                </a:lnTo>
                <a:close/>
                <a:moveTo>
                  <a:pt x="3619105" y="2372704"/>
                </a:moveTo>
                <a:cubicBezTo>
                  <a:pt x="3650399" y="2374211"/>
                  <a:pt x="3674876" y="2377626"/>
                  <a:pt x="3692543" y="2382958"/>
                </a:cubicBezTo>
                <a:cubicBezTo>
                  <a:pt x="3710207" y="2388290"/>
                  <a:pt x="3730000" y="2395961"/>
                  <a:pt x="3751921" y="2405977"/>
                </a:cubicBezTo>
                <a:cubicBezTo>
                  <a:pt x="3774482" y="2402582"/>
                  <a:pt x="3798061" y="2401481"/>
                  <a:pt x="3822646" y="2402665"/>
                </a:cubicBezTo>
                <a:cubicBezTo>
                  <a:pt x="3847230" y="2403849"/>
                  <a:pt x="3870809" y="2402741"/>
                  <a:pt x="3893376" y="2399346"/>
                </a:cubicBezTo>
                <a:lnTo>
                  <a:pt x="3892730" y="2412757"/>
                </a:lnTo>
                <a:lnTo>
                  <a:pt x="3939345" y="2421727"/>
                </a:lnTo>
                <a:cubicBezTo>
                  <a:pt x="3947849" y="2431097"/>
                  <a:pt x="3951044" y="2434610"/>
                  <a:pt x="3948913" y="2432264"/>
                </a:cubicBezTo>
                <a:cubicBezTo>
                  <a:pt x="3946790" y="2429926"/>
                  <a:pt x="3947634" y="2435563"/>
                  <a:pt x="3951457" y="2449190"/>
                </a:cubicBezTo>
                <a:cubicBezTo>
                  <a:pt x="3879937" y="2445746"/>
                  <a:pt x="3808738" y="2435598"/>
                  <a:pt x="3737864" y="2418743"/>
                </a:cubicBezTo>
                <a:cubicBezTo>
                  <a:pt x="3666990" y="2401887"/>
                  <a:pt x="3627400" y="2386539"/>
                  <a:pt x="3619105" y="2372704"/>
                </a:cubicBezTo>
                <a:close/>
                <a:moveTo>
                  <a:pt x="3926800" y="1984274"/>
                </a:moveTo>
                <a:cubicBezTo>
                  <a:pt x="3943176" y="2016429"/>
                  <a:pt x="3954444" y="2038255"/>
                  <a:pt x="3960615" y="2049751"/>
                </a:cubicBezTo>
                <a:cubicBezTo>
                  <a:pt x="3966779" y="2061246"/>
                  <a:pt x="3968569" y="2093819"/>
                  <a:pt x="3965986" y="2147459"/>
                </a:cubicBezTo>
                <a:cubicBezTo>
                  <a:pt x="3952152" y="2155754"/>
                  <a:pt x="3940003" y="2175328"/>
                  <a:pt x="3929556" y="2206191"/>
                </a:cubicBezTo>
                <a:lnTo>
                  <a:pt x="3889328" y="2204254"/>
                </a:lnTo>
                <a:lnTo>
                  <a:pt x="3888359" y="2224367"/>
                </a:lnTo>
                <a:lnTo>
                  <a:pt x="3801190" y="2220170"/>
                </a:lnTo>
                <a:cubicBezTo>
                  <a:pt x="3780128" y="2192278"/>
                  <a:pt x="3765293" y="2174756"/>
                  <a:pt x="3756674" y="2167623"/>
                </a:cubicBezTo>
                <a:cubicBezTo>
                  <a:pt x="3748057" y="2160483"/>
                  <a:pt x="3745038" y="2130100"/>
                  <a:pt x="3747621" y="2076455"/>
                </a:cubicBezTo>
                <a:cubicBezTo>
                  <a:pt x="3761463" y="2068161"/>
                  <a:pt x="3770943" y="2057418"/>
                  <a:pt x="3776058" y="2044222"/>
                </a:cubicBezTo>
                <a:cubicBezTo>
                  <a:pt x="3781175" y="2031026"/>
                  <a:pt x="3789535" y="2020230"/>
                  <a:pt x="3801144" y="2011826"/>
                </a:cubicBezTo>
                <a:cubicBezTo>
                  <a:pt x="3812747" y="2003424"/>
                  <a:pt x="3827648" y="1996301"/>
                  <a:pt x="3845853" y="1990460"/>
                </a:cubicBezTo>
                <a:cubicBezTo>
                  <a:pt x="3864059" y="1984612"/>
                  <a:pt x="3891043" y="1982553"/>
                  <a:pt x="3926800" y="1984274"/>
                </a:cubicBezTo>
                <a:close/>
                <a:moveTo>
                  <a:pt x="3842442" y="1503037"/>
                </a:moveTo>
                <a:lnTo>
                  <a:pt x="3916198" y="1506589"/>
                </a:lnTo>
                <a:cubicBezTo>
                  <a:pt x="3920236" y="1515747"/>
                  <a:pt x="3923264" y="1522610"/>
                  <a:pt x="3925287" y="1527189"/>
                </a:cubicBezTo>
                <a:cubicBezTo>
                  <a:pt x="3927305" y="1531768"/>
                  <a:pt x="3930233" y="1540869"/>
                  <a:pt x="3934056" y="1554496"/>
                </a:cubicBezTo>
                <a:lnTo>
                  <a:pt x="3873709" y="1551590"/>
                </a:lnTo>
                <a:cubicBezTo>
                  <a:pt x="3865628" y="1533277"/>
                  <a:pt x="3855203" y="1517097"/>
                  <a:pt x="3842442" y="1503037"/>
                </a:cubicBezTo>
                <a:close/>
                <a:moveTo>
                  <a:pt x="3750188" y="1464993"/>
                </a:moveTo>
                <a:lnTo>
                  <a:pt x="3797124" y="1467253"/>
                </a:lnTo>
                <a:cubicBezTo>
                  <a:pt x="3805633" y="1476619"/>
                  <a:pt x="3820955" y="1484081"/>
                  <a:pt x="3843091" y="1489626"/>
                </a:cubicBezTo>
                <a:cubicBezTo>
                  <a:pt x="3833720" y="1498138"/>
                  <a:pt x="3824565" y="1502177"/>
                  <a:pt x="3815622" y="1501746"/>
                </a:cubicBezTo>
                <a:cubicBezTo>
                  <a:pt x="3802211" y="1501100"/>
                  <a:pt x="3790028" y="1498270"/>
                  <a:pt x="3779070" y="1493263"/>
                </a:cubicBezTo>
                <a:cubicBezTo>
                  <a:pt x="3768105" y="1488254"/>
                  <a:pt x="3758267" y="1483299"/>
                  <a:pt x="3749543" y="1478399"/>
                </a:cubicBezTo>
                <a:close/>
                <a:moveTo>
                  <a:pt x="3624400" y="1425329"/>
                </a:moveTo>
                <a:lnTo>
                  <a:pt x="3664305" y="1433976"/>
                </a:lnTo>
                <a:lnTo>
                  <a:pt x="3624077" y="1432038"/>
                </a:lnTo>
                <a:close/>
                <a:moveTo>
                  <a:pt x="2496743" y="0"/>
                </a:moveTo>
                <a:lnTo>
                  <a:pt x="2495128" y="33524"/>
                </a:lnTo>
                <a:lnTo>
                  <a:pt x="2508542" y="34170"/>
                </a:lnTo>
                <a:cubicBezTo>
                  <a:pt x="2512580" y="43327"/>
                  <a:pt x="2514544" y="49019"/>
                  <a:pt x="2514436" y="51257"/>
                </a:cubicBezTo>
                <a:cubicBezTo>
                  <a:pt x="2514329" y="53488"/>
                  <a:pt x="2516298" y="59185"/>
                  <a:pt x="2520339" y="68342"/>
                </a:cubicBezTo>
                <a:lnTo>
                  <a:pt x="2533750" y="68988"/>
                </a:lnTo>
                <a:lnTo>
                  <a:pt x="2539160" y="96133"/>
                </a:lnTo>
                <a:cubicBezTo>
                  <a:pt x="2547670" y="105499"/>
                  <a:pt x="2551926" y="110185"/>
                  <a:pt x="2551926" y="110185"/>
                </a:cubicBezTo>
                <a:cubicBezTo>
                  <a:pt x="2551926" y="110185"/>
                  <a:pt x="2560758" y="112854"/>
                  <a:pt x="2578425" y="118184"/>
                </a:cubicBezTo>
                <a:lnTo>
                  <a:pt x="2577779" y="131595"/>
                </a:lnTo>
                <a:lnTo>
                  <a:pt x="2658242" y="135469"/>
                </a:lnTo>
                <a:lnTo>
                  <a:pt x="2665589" y="122381"/>
                </a:lnTo>
                <a:lnTo>
                  <a:pt x="2672291" y="122704"/>
                </a:lnTo>
                <a:lnTo>
                  <a:pt x="2671968" y="129408"/>
                </a:lnTo>
                <a:cubicBezTo>
                  <a:pt x="2671968" y="129408"/>
                  <a:pt x="2674099" y="131754"/>
                  <a:pt x="2678355" y="136438"/>
                </a:cubicBezTo>
                <a:cubicBezTo>
                  <a:pt x="2700923" y="133046"/>
                  <a:pt x="2724603" y="129704"/>
                  <a:pt x="2749402" y="126417"/>
                </a:cubicBezTo>
                <a:cubicBezTo>
                  <a:pt x="2774202" y="123132"/>
                  <a:pt x="2797889" y="119791"/>
                  <a:pt x="2820455" y="116396"/>
                </a:cubicBezTo>
                <a:cubicBezTo>
                  <a:pt x="2822393" y="76162"/>
                  <a:pt x="2854757" y="55323"/>
                  <a:pt x="2917557" y="53865"/>
                </a:cubicBezTo>
                <a:cubicBezTo>
                  <a:pt x="2925424" y="76642"/>
                  <a:pt x="2935413" y="101772"/>
                  <a:pt x="2947532" y="129235"/>
                </a:cubicBezTo>
                <a:cubicBezTo>
                  <a:pt x="2959652" y="156703"/>
                  <a:pt x="2976886" y="170975"/>
                  <a:pt x="2999232" y="172051"/>
                </a:cubicBezTo>
                <a:lnTo>
                  <a:pt x="2998587" y="185463"/>
                </a:lnTo>
                <a:lnTo>
                  <a:pt x="3045525" y="187723"/>
                </a:lnTo>
                <a:lnTo>
                  <a:pt x="3044879" y="201134"/>
                </a:lnTo>
                <a:cubicBezTo>
                  <a:pt x="3053819" y="201565"/>
                  <a:pt x="3061587" y="203059"/>
                  <a:pt x="3068189" y="205615"/>
                </a:cubicBezTo>
                <a:cubicBezTo>
                  <a:pt x="3074783" y="208169"/>
                  <a:pt x="3082551" y="209665"/>
                  <a:pt x="3091492" y="210096"/>
                </a:cubicBezTo>
                <a:lnTo>
                  <a:pt x="3090846" y="223507"/>
                </a:lnTo>
                <a:cubicBezTo>
                  <a:pt x="3099573" y="228409"/>
                  <a:pt x="3112877" y="231285"/>
                  <a:pt x="3130757" y="232146"/>
                </a:cubicBezTo>
                <a:cubicBezTo>
                  <a:pt x="3153110" y="233223"/>
                  <a:pt x="3174505" y="230894"/>
                  <a:pt x="3194941" y="225161"/>
                </a:cubicBezTo>
                <a:cubicBezTo>
                  <a:pt x="3215377" y="219420"/>
                  <a:pt x="3234541" y="216984"/>
                  <a:pt x="3252416" y="217845"/>
                </a:cubicBezTo>
                <a:cubicBezTo>
                  <a:pt x="3283710" y="219352"/>
                  <a:pt x="3299029" y="226807"/>
                  <a:pt x="3298383" y="240218"/>
                </a:cubicBezTo>
                <a:cubicBezTo>
                  <a:pt x="3297737" y="253629"/>
                  <a:pt x="3301562" y="267258"/>
                  <a:pt x="3309856" y="281100"/>
                </a:cubicBezTo>
                <a:lnTo>
                  <a:pt x="3323268" y="281746"/>
                </a:lnTo>
                <a:lnTo>
                  <a:pt x="3321653" y="315270"/>
                </a:lnTo>
                <a:lnTo>
                  <a:pt x="3335065" y="315916"/>
                </a:lnTo>
                <a:lnTo>
                  <a:pt x="3337249" y="410112"/>
                </a:lnTo>
                <a:cubicBezTo>
                  <a:pt x="3345758" y="419483"/>
                  <a:pt x="3353204" y="427681"/>
                  <a:pt x="3359590" y="434714"/>
                </a:cubicBezTo>
                <a:cubicBezTo>
                  <a:pt x="3365969" y="441738"/>
                  <a:pt x="3373415" y="449937"/>
                  <a:pt x="3381924" y="459308"/>
                </a:cubicBezTo>
                <a:cubicBezTo>
                  <a:pt x="3395550" y="455485"/>
                  <a:pt x="3410405" y="449480"/>
                  <a:pt x="3426477" y="441293"/>
                </a:cubicBezTo>
                <a:cubicBezTo>
                  <a:pt x="3442552" y="433107"/>
                  <a:pt x="3455061" y="429227"/>
                  <a:pt x="3464000" y="429658"/>
                </a:cubicBezTo>
                <a:cubicBezTo>
                  <a:pt x="3472941" y="430088"/>
                  <a:pt x="3479596" y="431529"/>
                  <a:pt x="3483960" y="433978"/>
                </a:cubicBezTo>
                <a:cubicBezTo>
                  <a:pt x="3488321" y="436431"/>
                  <a:pt x="3492738" y="437759"/>
                  <a:pt x="3497210" y="437974"/>
                </a:cubicBezTo>
                <a:lnTo>
                  <a:pt x="3486948" y="511412"/>
                </a:lnTo>
                <a:cubicBezTo>
                  <a:pt x="3464167" y="519275"/>
                  <a:pt x="3452240" y="534382"/>
                  <a:pt x="3451164" y="556733"/>
                </a:cubicBezTo>
                <a:cubicBezTo>
                  <a:pt x="3450734" y="565673"/>
                  <a:pt x="3452641" y="572485"/>
                  <a:pt x="3456897" y="577169"/>
                </a:cubicBezTo>
                <a:lnTo>
                  <a:pt x="3470309" y="577814"/>
                </a:lnTo>
                <a:lnTo>
                  <a:pt x="3469017" y="604637"/>
                </a:lnTo>
                <a:cubicBezTo>
                  <a:pt x="3477742" y="609539"/>
                  <a:pt x="3483172" y="613159"/>
                  <a:pt x="3485295" y="615504"/>
                </a:cubicBezTo>
                <a:cubicBezTo>
                  <a:pt x="3487425" y="617845"/>
                  <a:pt x="3492848" y="621465"/>
                  <a:pt x="3501573" y="626367"/>
                </a:cubicBezTo>
                <a:lnTo>
                  <a:pt x="3500281" y="653189"/>
                </a:lnTo>
                <a:cubicBezTo>
                  <a:pt x="3504537" y="657875"/>
                  <a:pt x="3513370" y="660537"/>
                  <a:pt x="3526781" y="661182"/>
                </a:cubicBezTo>
                <a:cubicBezTo>
                  <a:pt x="3535723" y="661613"/>
                  <a:pt x="3553767" y="659123"/>
                  <a:pt x="3580912" y="653713"/>
                </a:cubicBezTo>
                <a:cubicBezTo>
                  <a:pt x="3608050" y="648295"/>
                  <a:pt x="3639505" y="646451"/>
                  <a:pt x="3675262" y="648173"/>
                </a:cubicBezTo>
                <a:lnTo>
                  <a:pt x="3674617" y="661584"/>
                </a:lnTo>
                <a:lnTo>
                  <a:pt x="3688028" y="662230"/>
                </a:lnTo>
                <a:lnTo>
                  <a:pt x="3687059" y="682343"/>
                </a:lnTo>
                <a:cubicBezTo>
                  <a:pt x="3677689" y="690855"/>
                  <a:pt x="3661399" y="703513"/>
                  <a:pt x="3638187" y="720316"/>
                </a:cubicBezTo>
                <a:cubicBezTo>
                  <a:pt x="3614979" y="737122"/>
                  <a:pt x="3598684" y="749775"/>
                  <a:pt x="3589311" y="758285"/>
                </a:cubicBezTo>
                <a:lnTo>
                  <a:pt x="3575908" y="757639"/>
                </a:lnTo>
                <a:lnTo>
                  <a:pt x="3573648" y="804575"/>
                </a:lnTo>
                <a:cubicBezTo>
                  <a:pt x="3595133" y="823533"/>
                  <a:pt x="3604912" y="853127"/>
                  <a:pt x="3602974" y="893360"/>
                </a:cubicBezTo>
                <a:cubicBezTo>
                  <a:pt x="3602544" y="902300"/>
                  <a:pt x="3600993" y="911189"/>
                  <a:pt x="3598324" y="920021"/>
                </a:cubicBezTo>
                <a:cubicBezTo>
                  <a:pt x="3595663" y="928854"/>
                  <a:pt x="3594113" y="937735"/>
                  <a:pt x="3593682" y="946677"/>
                </a:cubicBezTo>
                <a:cubicBezTo>
                  <a:pt x="3592606" y="969028"/>
                  <a:pt x="3599890" y="980578"/>
                  <a:pt x="3615539" y="981331"/>
                </a:cubicBezTo>
                <a:cubicBezTo>
                  <a:pt x="3631183" y="982085"/>
                  <a:pt x="3645497" y="987256"/>
                  <a:pt x="3658473" y="996841"/>
                </a:cubicBezTo>
                <a:lnTo>
                  <a:pt x="3718496" y="1006457"/>
                </a:lnTo>
                <a:cubicBezTo>
                  <a:pt x="3718281" y="1010928"/>
                  <a:pt x="3720307" y="1015504"/>
                  <a:pt x="3724560" y="1020191"/>
                </a:cubicBezTo>
                <a:lnTo>
                  <a:pt x="3737326" y="1034243"/>
                </a:lnTo>
                <a:cubicBezTo>
                  <a:pt x="3737110" y="1038712"/>
                  <a:pt x="3732103" y="1049677"/>
                  <a:pt x="3722300" y="1067126"/>
                </a:cubicBezTo>
                <a:cubicBezTo>
                  <a:pt x="3658209" y="1095401"/>
                  <a:pt x="3622331" y="1119435"/>
                  <a:pt x="3614653" y="1139228"/>
                </a:cubicBezTo>
                <a:cubicBezTo>
                  <a:pt x="3606983" y="1159023"/>
                  <a:pt x="3595577" y="1186476"/>
                  <a:pt x="3580444" y="1221593"/>
                </a:cubicBezTo>
                <a:lnTo>
                  <a:pt x="3567033" y="1220947"/>
                </a:lnTo>
                <a:cubicBezTo>
                  <a:pt x="3557237" y="1238399"/>
                  <a:pt x="3551056" y="1250421"/>
                  <a:pt x="3548495" y="1257018"/>
                </a:cubicBezTo>
                <a:cubicBezTo>
                  <a:pt x="3545939" y="1263612"/>
                  <a:pt x="3544121" y="1278087"/>
                  <a:pt x="3543045" y="1300441"/>
                </a:cubicBezTo>
                <a:cubicBezTo>
                  <a:pt x="3560066" y="1319184"/>
                  <a:pt x="3568146" y="1337490"/>
                  <a:pt x="3567285" y="1355372"/>
                </a:cubicBezTo>
                <a:cubicBezTo>
                  <a:pt x="3566208" y="1377723"/>
                  <a:pt x="3559920" y="1391983"/>
                  <a:pt x="3548424" y="1398150"/>
                </a:cubicBezTo>
                <a:cubicBezTo>
                  <a:pt x="3536920" y="1404313"/>
                  <a:pt x="3524253" y="1411548"/>
                  <a:pt x="3510411" y="1419838"/>
                </a:cubicBezTo>
                <a:cubicBezTo>
                  <a:pt x="3504433" y="1450916"/>
                  <a:pt x="3499575" y="1482048"/>
                  <a:pt x="3495836" y="1513227"/>
                </a:cubicBezTo>
                <a:cubicBezTo>
                  <a:pt x="3492091" y="1544412"/>
                  <a:pt x="3474252" y="1565957"/>
                  <a:pt x="3442320" y="1577861"/>
                </a:cubicBezTo>
                <a:lnTo>
                  <a:pt x="3441675" y="1591268"/>
                </a:lnTo>
                <a:cubicBezTo>
                  <a:pt x="3405910" y="1589545"/>
                  <a:pt x="3381002" y="1595071"/>
                  <a:pt x="3366945" y="1607836"/>
                </a:cubicBezTo>
                <a:cubicBezTo>
                  <a:pt x="3352888" y="1620602"/>
                  <a:pt x="3345756" y="1629214"/>
                  <a:pt x="3345541" y="1633683"/>
                </a:cubicBezTo>
                <a:lnTo>
                  <a:pt x="3351920" y="1640715"/>
                </a:lnTo>
                <a:cubicBezTo>
                  <a:pt x="3351705" y="1645186"/>
                  <a:pt x="3352718" y="1647471"/>
                  <a:pt x="3354948" y="1647578"/>
                </a:cubicBezTo>
                <a:cubicBezTo>
                  <a:pt x="3357186" y="1647686"/>
                  <a:pt x="3358194" y="1649978"/>
                  <a:pt x="3357978" y="1654449"/>
                </a:cubicBezTo>
                <a:cubicBezTo>
                  <a:pt x="3357763" y="1658920"/>
                  <a:pt x="3355315" y="1663284"/>
                  <a:pt x="3350629" y="1667532"/>
                </a:cubicBezTo>
                <a:lnTo>
                  <a:pt x="3357010" y="1674562"/>
                </a:lnTo>
                <a:lnTo>
                  <a:pt x="3356364" y="1687976"/>
                </a:lnTo>
                <a:cubicBezTo>
                  <a:pt x="3355503" y="1705855"/>
                  <a:pt x="3347035" y="1718885"/>
                  <a:pt x="3330961" y="1727071"/>
                </a:cubicBezTo>
                <a:cubicBezTo>
                  <a:pt x="3314886" y="1735261"/>
                  <a:pt x="3300034" y="1741268"/>
                  <a:pt x="3286407" y="1745093"/>
                </a:cubicBezTo>
                <a:lnTo>
                  <a:pt x="3287053" y="1731682"/>
                </a:lnTo>
                <a:lnTo>
                  <a:pt x="3226704" y="1728776"/>
                </a:lnTo>
                <a:cubicBezTo>
                  <a:pt x="3221805" y="1737501"/>
                  <a:pt x="3218182" y="1742931"/>
                  <a:pt x="3215844" y="1745054"/>
                </a:cubicBezTo>
                <a:cubicBezTo>
                  <a:pt x="3213498" y="1747184"/>
                  <a:pt x="3209878" y="1752607"/>
                  <a:pt x="3204976" y="1761332"/>
                </a:cubicBezTo>
                <a:lnTo>
                  <a:pt x="3191565" y="1760686"/>
                </a:lnTo>
                <a:lnTo>
                  <a:pt x="3190274" y="1787508"/>
                </a:lnTo>
                <a:lnTo>
                  <a:pt x="3176863" y="1786863"/>
                </a:lnTo>
                <a:lnTo>
                  <a:pt x="3173634" y="1853914"/>
                </a:lnTo>
                <a:cubicBezTo>
                  <a:pt x="3168517" y="1867109"/>
                  <a:pt x="3162341" y="1879134"/>
                  <a:pt x="3155096" y="1889984"/>
                </a:cubicBezTo>
                <a:cubicBezTo>
                  <a:pt x="3147853" y="1900839"/>
                  <a:pt x="3141565" y="1915094"/>
                  <a:pt x="3136233" y="1932762"/>
                </a:cubicBezTo>
                <a:cubicBezTo>
                  <a:pt x="3167311" y="1938739"/>
                  <a:pt x="3185920" y="1970999"/>
                  <a:pt x="3192061" y="2029541"/>
                </a:cubicBezTo>
                <a:lnTo>
                  <a:pt x="3158537" y="2027926"/>
                </a:lnTo>
                <a:lnTo>
                  <a:pt x="3159183" y="2014515"/>
                </a:lnTo>
                <a:lnTo>
                  <a:pt x="3145772" y="2013869"/>
                </a:lnTo>
                <a:cubicBezTo>
                  <a:pt x="3141731" y="2004712"/>
                  <a:pt x="3140036" y="1993431"/>
                  <a:pt x="3140682" y="1980020"/>
                </a:cubicBezTo>
                <a:cubicBezTo>
                  <a:pt x="3141328" y="1966609"/>
                  <a:pt x="3139627" y="1955328"/>
                  <a:pt x="3135587" y="1946173"/>
                </a:cubicBezTo>
                <a:lnTo>
                  <a:pt x="3130176" y="1919028"/>
                </a:lnTo>
                <a:cubicBezTo>
                  <a:pt x="3090804" y="1899208"/>
                  <a:pt x="3071767" y="1875893"/>
                  <a:pt x="3073059" y="1849070"/>
                </a:cubicBezTo>
                <a:lnTo>
                  <a:pt x="3039532" y="1847456"/>
                </a:lnTo>
                <a:lnTo>
                  <a:pt x="3038886" y="1860867"/>
                </a:lnTo>
                <a:lnTo>
                  <a:pt x="3005362" y="1859253"/>
                </a:lnTo>
                <a:cubicBezTo>
                  <a:pt x="2995991" y="1867765"/>
                  <a:pt x="2991197" y="1874252"/>
                  <a:pt x="2990982" y="1878723"/>
                </a:cubicBezTo>
                <a:lnTo>
                  <a:pt x="2977571" y="1878077"/>
                </a:lnTo>
                <a:lnTo>
                  <a:pt x="2975956" y="1911601"/>
                </a:lnTo>
                <a:cubicBezTo>
                  <a:pt x="2960608" y="1951189"/>
                  <a:pt x="2951215" y="2006744"/>
                  <a:pt x="2947771" y="2078264"/>
                </a:cubicBezTo>
                <a:cubicBezTo>
                  <a:pt x="2946910" y="2096146"/>
                  <a:pt x="2947221" y="2112962"/>
                  <a:pt x="2948701" y="2128714"/>
                </a:cubicBezTo>
                <a:cubicBezTo>
                  <a:pt x="2950185" y="2144466"/>
                  <a:pt x="2950706" y="2156818"/>
                  <a:pt x="2950276" y="2165751"/>
                </a:cubicBezTo>
                <a:lnTo>
                  <a:pt x="2963687" y="2166397"/>
                </a:lnTo>
                <a:lnTo>
                  <a:pt x="2963041" y="2179808"/>
                </a:lnTo>
                <a:cubicBezTo>
                  <a:pt x="2976237" y="2184925"/>
                  <a:pt x="2988420" y="2187755"/>
                  <a:pt x="2999593" y="2188293"/>
                </a:cubicBezTo>
                <a:cubicBezTo>
                  <a:pt x="3010774" y="2188831"/>
                  <a:pt x="3020719" y="2191548"/>
                  <a:pt x="3029446" y="2196450"/>
                </a:cubicBezTo>
                <a:lnTo>
                  <a:pt x="3028801" y="2209861"/>
                </a:lnTo>
                <a:lnTo>
                  <a:pt x="3102559" y="2213413"/>
                </a:lnTo>
                <a:lnTo>
                  <a:pt x="3115647" y="2220761"/>
                </a:lnTo>
                <a:lnTo>
                  <a:pt x="3149497" y="2215673"/>
                </a:lnTo>
                <a:lnTo>
                  <a:pt x="3150142" y="2202262"/>
                </a:lnTo>
                <a:lnTo>
                  <a:pt x="3170255" y="2203230"/>
                </a:lnTo>
                <a:lnTo>
                  <a:pt x="3170901" y="2189817"/>
                </a:lnTo>
                <a:cubicBezTo>
                  <a:pt x="3188784" y="2190678"/>
                  <a:pt x="3204479" y="2190314"/>
                  <a:pt x="3217998" y="2188726"/>
                </a:cubicBezTo>
                <a:cubicBezTo>
                  <a:pt x="3231517" y="2187134"/>
                  <a:pt x="3247323" y="2184536"/>
                  <a:pt x="3265420" y="2180926"/>
                </a:cubicBezTo>
                <a:lnTo>
                  <a:pt x="3264775" y="2194337"/>
                </a:lnTo>
                <a:lnTo>
                  <a:pt x="3311710" y="2196597"/>
                </a:lnTo>
                <a:lnTo>
                  <a:pt x="3312356" y="2183186"/>
                </a:lnTo>
                <a:cubicBezTo>
                  <a:pt x="3325767" y="2183832"/>
                  <a:pt x="3339232" y="2183360"/>
                  <a:pt x="3352751" y="2181772"/>
                </a:cubicBezTo>
                <a:cubicBezTo>
                  <a:pt x="3366269" y="2180188"/>
                  <a:pt x="3379730" y="2179713"/>
                  <a:pt x="3393141" y="2180359"/>
                </a:cubicBezTo>
                <a:cubicBezTo>
                  <a:pt x="3401650" y="2189729"/>
                  <a:pt x="3409311" y="2193459"/>
                  <a:pt x="3416128" y="2191544"/>
                </a:cubicBezTo>
                <a:cubicBezTo>
                  <a:pt x="3422937" y="2189634"/>
                  <a:pt x="3430598" y="2193361"/>
                  <a:pt x="3439108" y="2202732"/>
                </a:cubicBezTo>
                <a:lnTo>
                  <a:pt x="3438462" y="2216145"/>
                </a:lnTo>
                <a:cubicBezTo>
                  <a:pt x="3446974" y="2225516"/>
                  <a:pt x="3454527" y="2231482"/>
                  <a:pt x="3461126" y="2234038"/>
                </a:cubicBezTo>
                <a:cubicBezTo>
                  <a:pt x="3467723" y="2236591"/>
                  <a:pt x="3475274" y="2242559"/>
                  <a:pt x="3483785" y="2251930"/>
                </a:cubicBezTo>
                <a:cubicBezTo>
                  <a:pt x="3473767" y="2273851"/>
                  <a:pt x="3464978" y="2293590"/>
                  <a:pt x="3457413" y="2311147"/>
                </a:cubicBezTo>
                <a:cubicBezTo>
                  <a:pt x="3449845" y="2328706"/>
                  <a:pt x="3445738" y="2344189"/>
                  <a:pt x="3445093" y="2357600"/>
                </a:cubicBezTo>
                <a:cubicBezTo>
                  <a:pt x="3442725" y="2406774"/>
                  <a:pt x="3466438" y="2449358"/>
                  <a:pt x="3516231" y="2485360"/>
                </a:cubicBezTo>
                <a:cubicBezTo>
                  <a:pt x="3566023" y="2521360"/>
                  <a:pt x="3599860" y="2539790"/>
                  <a:pt x="3617743" y="2540651"/>
                </a:cubicBezTo>
                <a:cubicBezTo>
                  <a:pt x="3640089" y="2541727"/>
                  <a:pt x="3655577" y="2545834"/>
                  <a:pt x="3664194" y="2552971"/>
                </a:cubicBezTo>
                <a:cubicBezTo>
                  <a:pt x="3672806" y="2560106"/>
                  <a:pt x="3681372" y="2568356"/>
                  <a:pt x="3689881" y="2577729"/>
                </a:cubicBezTo>
                <a:cubicBezTo>
                  <a:pt x="3698391" y="2587100"/>
                  <a:pt x="3708074" y="2595406"/>
                  <a:pt x="3718924" y="2602654"/>
                </a:cubicBezTo>
                <a:cubicBezTo>
                  <a:pt x="3729782" y="2609894"/>
                  <a:pt x="3746383" y="2614052"/>
                  <a:pt x="3768729" y="2615128"/>
                </a:cubicBezTo>
                <a:cubicBezTo>
                  <a:pt x="3783216" y="2593428"/>
                  <a:pt x="3810577" y="2583541"/>
                  <a:pt x="3850806" y="2585478"/>
                </a:cubicBezTo>
                <a:cubicBezTo>
                  <a:pt x="3868686" y="2586340"/>
                  <a:pt x="3888478" y="2594017"/>
                  <a:pt x="3910184" y="2608497"/>
                </a:cubicBezTo>
                <a:lnTo>
                  <a:pt x="3913987" y="2669170"/>
                </a:lnTo>
                <a:lnTo>
                  <a:pt x="3893867" y="2668201"/>
                </a:lnTo>
                <a:cubicBezTo>
                  <a:pt x="3884496" y="2676710"/>
                  <a:pt x="3873741" y="2690757"/>
                  <a:pt x="3861595" y="2710332"/>
                </a:cubicBezTo>
                <a:cubicBezTo>
                  <a:pt x="3849453" y="2729907"/>
                  <a:pt x="3831776" y="2748103"/>
                  <a:pt x="3808561" y="2764906"/>
                </a:cubicBezTo>
                <a:lnTo>
                  <a:pt x="3804687" y="2845369"/>
                </a:lnTo>
                <a:cubicBezTo>
                  <a:pt x="3813196" y="2854739"/>
                  <a:pt x="3819690" y="2859529"/>
                  <a:pt x="3824162" y="2859744"/>
                </a:cubicBezTo>
                <a:lnTo>
                  <a:pt x="3821902" y="2906679"/>
                </a:lnTo>
                <a:lnTo>
                  <a:pt x="3854134" y="2935116"/>
                </a:lnTo>
                <a:lnTo>
                  <a:pt x="3853166" y="2955231"/>
                </a:lnTo>
                <a:cubicBezTo>
                  <a:pt x="3879122" y="2974403"/>
                  <a:pt x="3894233" y="2986337"/>
                  <a:pt x="3898489" y="2991021"/>
                </a:cubicBezTo>
                <a:cubicBezTo>
                  <a:pt x="3894448" y="2981865"/>
                  <a:pt x="3893059" y="2987401"/>
                  <a:pt x="3894323" y="3007624"/>
                </a:cubicBezTo>
                <a:cubicBezTo>
                  <a:pt x="3895593" y="3027845"/>
                  <a:pt x="3900052" y="3051578"/>
                  <a:pt x="3907703" y="3078831"/>
                </a:cubicBezTo>
                <a:cubicBezTo>
                  <a:pt x="3915346" y="3106086"/>
                  <a:pt x="3925233" y="3133446"/>
                  <a:pt x="3937353" y="3160907"/>
                </a:cubicBezTo>
                <a:cubicBezTo>
                  <a:pt x="3949467" y="3188375"/>
                  <a:pt x="3964256" y="3207011"/>
                  <a:pt x="3981708" y="3216812"/>
                </a:cubicBezTo>
                <a:lnTo>
                  <a:pt x="3981062" y="3230223"/>
                </a:lnTo>
                <a:lnTo>
                  <a:pt x="4007877" y="3231515"/>
                </a:lnTo>
                <a:lnTo>
                  <a:pt x="4094725" y="3242417"/>
                </a:lnTo>
                <a:lnTo>
                  <a:pt x="4094080" y="3255828"/>
                </a:lnTo>
                <a:lnTo>
                  <a:pt x="4141015" y="3258088"/>
                </a:lnTo>
                <a:lnTo>
                  <a:pt x="4140369" y="3271499"/>
                </a:lnTo>
                <a:lnTo>
                  <a:pt x="4167192" y="3272790"/>
                </a:lnTo>
                <a:lnTo>
                  <a:pt x="4166546" y="3286202"/>
                </a:lnTo>
                <a:lnTo>
                  <a:pt x="4173896" y="3273113"/>
                </a:lnTo>
                <a:lnTo>
                  <a:pt x="4220831" y="3275373"/>
                </a:lnTo>
                <a:lnTo>
                  <a:pt x="4220186" y="3288785"/>
                </a:lnTo>
                <a:cubicBezTo>
                  <a:pt x="4229126" y="3289215"/>
                  <a:pt x="4234825" y="3287246"/>
                  <a:pt x="4237271" y="3282883"/>
                </a:cubicBezTo>
                <a:cubicBezTo>
                  <a:pt x="4239719" y="3278519"/>
                  <a:pt x="4243183" y="3276450"/>
                  <a:pt x="4247654" y="3276665"/>
                </a:cubicBezTo>
                <a:lnTo>
                  <a:pt x="4301294" y="3279248"/>
                </a:lnTo>
                <a:cubicBezTo>
                  <a:pt x="4323645" y="3280324"/>
                  <a:pt x="4352485" y="3286195"/>
                  <a:pt x="4387812" y="3296856"/>
                </a:cubicBezTo>
                <a:lnTo>
                  <a:pt x="4388458" y="3283445"/>
                </a:lnTo>
                <a:cubicBezTo>
                  <a:pt x="4397613" y="3279405"/>
                  <a:pt x="4411132" y="3277812"/>
                  <a:pt x="4429014" y="3278673"/>
                </a:cubicBezTo>
                <a:cubicBezTo>
                  <a:pt x="4451366" y="3279750"/>
                  <a:pt x="4475627" y="3287643"/>
                  <a:pt x="4501806" y="3302346"/>
                </a:cubicBezTo>
                <a:lnTo>
                  <a:pt x="4488069" y="3308402"/>
                </a:lnTo>
                <a:cubicBezTo>
                  <a:pt x="4474012" y="3321167"/>
                  <a:pt x="4444637" y="3326473"/>
                  <a:pt x="4399932" y="3324320"/>
                </a:cubicBezTo>
                <a:cubicBezTo>
                  <a:pt x="4377586" y="3323244"/>
                  <a:pt x="4355288" y="3321047"/>
                  <a:pt x="4333042" y="3317738"/>
                </a:cubicBezTo>
                <a:cubicBezTo>
                  <a:pt x="4310799" y="3314423"/>
                  <a:pt x="4292975" y="3312450"/>
                  <a:pt x="4279564" y="3311804"/>
                </a:cubicBezTo>
                <a:lnTo>
                  <a:pt x="4212515" y="3308575"/>
                </a:lnTo>
                <a:lnTo>
                  <a:pt x="4211869" y="3321987"/>
                </a:lnTo>
                <a:lnTo>
                  <a:pt x="4198458" y="3321341"/>
                </a:lnTo>
                <a:lnTo>
                  <a:pt x="4192072" y="3314311"/>
                </a:lnTo>
                <a:cubicBezTo>
                  <a:pt x="4187816" y="3309624"/>
                  <a:pt x="4183455" y="3307176"/>
                  <a:pt x="4178984" y="3306960"/>
                </a:cubicBezTo>
                <a:lnTo>
                  <a:pt x="4172282" y="3306638"/>
                </a:lnTo>
                <a:lnTo>
                  <a:pt x="4171636" y="3320049"/>
                </a:lnTo>
                <a:lnTo>
                  <a:pt x="4151520" y="3319081"/>
                </a:lnTo>
                <a:lnTo>
                  <a:pt x="4150875" y="3332492"/>
                </a:lnTo>
                <a:lnTo>
                  <a:pt x="4090528" y="3329586"/>
                </a:lnTo>
                <a:lnTo>
                  <a:pt x="4070089" y="3335321"/>
                </a:lnTo>
                <a:lnTo>
                  <a:pt x="4069444" y="3348733"/>
                </a:lnTo>
                <a:cubicBezTo>
                  <a:pt x="4060289" y="3352771"/>
                  <a:pt x="4050121" y="3354520"/>
                  <a:pt x="4038948" y="3353982"/>
                </a:cubicBezTo>
                <a:cubicBezTo>
                  <a:pt x="4027770" y="3353443"/>
                  <a:pt x="4017607" y="3355197"/>
                  <a:pt x="4008451" y="3359238"/>
                </a:cubicBezTo>
                <a:lnTo>
                  <a:pt x="4001419" y="3365617"/>
                </a:lnTo>
                <a:cubicBezTo>
                  <a:pt x="3991403" y="3387538"/>
                  <a:pt x="3984904" y="3406264"/>
                  <a:pt x="3981913" y="3421800"/>
                </a:cubicBezTo>
                <a:cubicBezTo>
                  <a:pt x="3978926" y="3437342"/>
                  <a:pt x="3974768" y="3453943"/>
                  <a:pt x="3969438" y="3471610"/>
                </a:cubicBezTo>
                <a:cubicBezTo>
                  <a:pt x="3977948" y="3480981"/>
                  <a:pt x="3982089" y="3487900"/>
                  <a:pt x="3981873" y="3492369"/>
                </a:cubicBezTo>
                <a:cubicBezTo>
                  <a:pt x="3981658" y="3496840"/>
                  <a:pt x="3985914" y="3501526"/>
                  <a:pt x="3994639" y="3506426"/>
                </a:cubicBezTo>
                <a:lnTo>
                  <a:pt x="4014759" y="3507395"/>
                </a:lnTo>
                <a:lnTo>
                  <a:pt x="4014114" y="3520806"/>
                </a:lnTo>
                <a:cubicBezTo>
                  <a:pt x="4022623" y="3530179"/>
                  <a:pt x="4032302" y="3538483"/>
                  <a:pt x="4043157" y="3545725"/>
                </a:cubicBezTo>
                <a:cubicBezTo>
                  <a:pt x="4054007" y="3552973"/>
                  <a:pt x="4063691" y="3561277"/>
                  <a:pt x="4072195" y="3570649"/>
                </a:cubicBezTo>
                <a:lnTo>
                  <a:pt x="4069935" y="3617585"/>
                </a:lnTo>
                <a:cubicBezTo>
                  <a:pt x="4037572" y="3638432"/>
                  <a:pt x="4013348" y="3652943"/>
                  <a:pt x="3997273" y="3661132"/>
                </a:cubicBezTo>
                <a:cubicBezTo>
                  <a:pt x="3981198" y="3669319"/>
                  <a:pt x="3963682" y="3684157"/>
                  <a:pt x="3944726" y="3705647"/>
                </a:cubicBezTo>
                <a:lnTo>
                  <a:pt x="3938017" y="3705324"/>
                </a:lnTo>
                <a:cubicBezTo>
                  <a:pt x="3926922" y="3749590"/>
                  <a:pt x="3920839" y="3782902"/>
                  <a:pt x="3919763" y="3805253"/>
                </a:cubicBezTo>
                <a:cubicBezTo>
                  <a:pt x="3928487" y="3810155"/>
                  <a:pt x="3932743" y="3814841"/>
                  <a:pt x="3932528" y="3819310"/>
                </a:cubicBezTo>
                <a:cubicBezTo>
                  <a:pt x="3932313" y="3823781"/>
                  <a:pt x="3934336" y="3828360"/>
                  <a:pt x="3938592" y="3833044"/>
                </a:cubicBezTo>
                <a:lnTo>
                  <a:pt x="3965407" y="3834336"/>
                </a:lnTo>
                <a:lnTo>
                  <a:pt x="4032140" y="3844269"/>
                </a:lnTo>
                <a:cubicBezTo>
                  <a:pt x="4062783" y="3859187"/>
                  <a:pt x="4076710" y="3895703"/>
                  <a:pt x="4073912" y="3953811"/>
                </a:cubicBezTo>
                <a:lnTo>
                  <a:pt x="4060500" y="3953165"/>
                </a:lnTo>
                <a:lnTo>
                  <a:pt x="4059855" y="3966577"/>
                </a:lnTo>
                <a:lnTo>
                  <a:pt x="4019621" y="3964639"/>
                </a:lnTo>
                <a:cubicBezTo>
                  <a:pt x="3979392" y="3962702"/>
                  <a:pt x="3949004" y="3965720"/>
                  <a:pt x="3928458" y="3973692"/>
                </a:cubicBezTo>
                <a:cubicBezTo>
                  <a:pt x="3907910" y="3981658"/>
                  <a:pt x="3892899" y="3991019"/>
                  <a:pt x="3883420" y="4001769"/>
                </a:cubicBezTo>
                <a:cubicBezTo>
                  <a:pt x="3873942" y="4012511"/>
                  <a:pt x="3866749" y="4022241"/>
                  <a:pt x="3861855" y="4030966"/>
                </a:cubicBezTo>
                <a:cubicBezTo>
                  <a:pt x="3856953" y="4039693"/>
                  <a:pt x="3850028" y="4043841"/>
                  <a:pt x="3841088" y="4043411"/>
                </a:cubicBezTo>
                <a:lnTo>
                  <a:pt x="3835276" y="4164104"/>
                </a:lnTo>
                <a:lnTo>
                  <a:pt x="3841017" y="4184543"/>
                </a:lnTo>
                <a:lnTo>
                  <a:pt x="3854428" y="4185189"/>
                </a:lnTo>
                <a:lnTo>
                  <a:pt x="3839726" y="4211365"/>
                </a:lnTo>
                <a:lnTo>
                  <a:pt x="3853137" y="4212011"/>
                </a:lnTo>
                <a:lnTo>
                  <a:pt x="3850877" y="4258946"/>
                </a:lnTo>
                <a:cubicBezTo>
                  <a:pt x="3814251" y="4275107"/>
                  <a:pt x="3793223" y="4293134"/>
                  <a:pt x="3787783" y="4313039"/>
                </a:cubicBezTo>
                <a:cubicBezTo>
                  <a:pt x="3782345" y="4332936"/>
                  <a:pt x="3778654" y="4363002"/>
                  <a:pt x="3776717" y="4403231"/>
                </a:cubicBezTo>
                <a:lnTo>
                  <a:pt x="3776394" y="4409940"/>
                </a:lnTo>
                <a:cubicBezTo>
                  <a:pt x="3776394" y="4409940"/>
                  <a:pt x="3778417" y="4414516"/>
                  <a:pt x="3782455" y="4423674"/>
                </a:cubicBezTo>
                <a:lnTo>
                  <a:pt x="3781810" y="4437078"/>
                </a:lnTo>
                <a:lnTo>
                  <a:pt x="3775103" y="4436755"/>
                </a:lnTo>
                <a:cubicBezTo>
                  <a:pt x="3774888" y="4441226"/>
                  <a:pt x="3776910" y="4445805"/>
                  <a:pt x="3781164" y="4450489"/>
                </a:cubicBezTo>
                <a:cubicBezTo>
                  <a:pt x="3785420" y="4455176"/>
                  <a:pt x="3787330" y="4461993"/>
                  <a:pt x="3786900" y="4470933"/>
                </a:cubicBezTo>
                <a:cubicBezTo>
                  <a:pt x="3786684" y="4475403"/>
                  <a:pt x="3785456" y="4477580"/>
                  <a:pt x="3783223" y="4477473"/>
                </a:cubicBezTo>
                <a:cubicBezTo>
                  <a:pt x="3780985" y="4477365"/>
                  <a:pt x="3779765" y="4479544"/>
                  <a:pt x="3779550" y="4484016"/>
                </a:cubicBezTo>
                <a:lnTo>
                  <a:pt x="3745380" y="4495813"/>
                </a:lnTo>
                <a:cubicBezTo>
                  <a:pt x="3740693" y="4500066"/>
                  <a:pt x="3731645" y="4501874"/>
                  <a:pt x="3718234" y="4501228"/>
                </a:cubicBezTo>
                <a:cubicBezTo>
                  <a:pt x="3709292" y="4500797"/>
                  <a:pt x="3700460" y="4498129"/>
                  <a:pt x="3691735" y="4493230"/>
                </a:cubicBezTo>
                <a:cubicBezTo>
                  <a:pt x="3683008" y="4488328"/>
                  <a:pt x="3674283" y="4483426"/>
                  <a:pt x="3665558" y="4478527"/>
                </a:cubicBezTo>
                <a:lnTo>
                  <a:pt x="3666204" y="4465121"/>
                </a:lnTo>
                <a:lnTo>
                  <a:pt x="3619273" y="4462861"/>
                </a:lnTo>
                <a:cubicBezTo>
                  <a:pt x="3614156" y="4476052"/>
                  <a:pt x="3605576" y="4491324"/>
                  <a:pt x="3593542" y="4508668"/>
                </a:cubicBezTo>
                <a:cubicBezTo>
                  <a:pt x="3581508" y="4526006"/>
                  <a:pt x="3575058" y="4543619"/>
                  <a:pt x="3574197" y="4561498"/>
                </a:cubicBezTo>
                <a:cubicBezTo>
                  <a:pt x="3572044" y="4606203"/>
                  <a:pt x="3590651" y="4638458"/>
                  <a:pt x="3630023" y="4658278"/>
                </a:cubicBezTo>
                <a:cubicBezTo>
                  <a:pt x="3669390" y="4678098"/>
                  <a:pt x="3687894" y="4712590"/>
                  <a:pt x="3685527" y="4761759"/>
                </a:cubicBezTo>
                <a:lnTo>
                  <a:pt x="3684558" y="4781880"/>
                </a:lnTo>
                <a:lnTo>
                  <a:pt x="3677851" y="4781557"/>
                </a:lnTo>
                <a:cubicBezTo>
                  <a:pt x="3668048" y="4799001"/>
                  <a:pt x="3663094" y="4808846"/>
                  <a:pt x="3662987" y="4811079"/>
                </a:cubicBezTo>
                <a:cubicBezTo>
                  <a:pt x="3662879" y="4813317"/>
                  <a:pt x="3653452" y="4822947"/>
                  <a:pt x="3634717" y="4839961"/>
                </a:cubicBezTo>
                <a:lnTo>
                  <a:pt x="3633748" y="4860082"/>
                </a:lnTo>
                <a:cubicBezTo>
                  <a:pt x="3629061" y="4864337"/>
                  <a:pt x="3625598" y="4866407"/>
                  <a:pt x="3623365" y="4866299"/>
                </a:cubicBezTo>
                <a:cubicBezTo>
                  <a:pt x="3621134" y="4866192"/>
                  <a:pt x="3617668" y="4868268"/>
                  <a:pt x="3612982" y="4872516"/>
                </a:cubicBezTo>
                <a:cubicBezTo>
                  <a:pt x="3612121" y="4890399"/>
                  <a:pt x="3615731" y="4908497"/>
                  <a:pt x="3623810" y="4926810"/>
                </a:cubicBezTo>
                <a:cubicBezTo>
                  <a:pt x="3601459" y="4925733"/>
                  <a:pt x="3584966" y="4919335"/>
                  <a:pt x="3574331" y="4907624"/>
                </a:cubicBezTo>
                <a:cubicBezTo>
                  <a:pt x="3563696" y="4895907"/>
                  <a:pt x="3547202" y="4889516"/>
                  <a:pt x="3524849" y="4888440"/>
                </a:cubicBezTo>
                <a:lnTo>
                  <a:pt x="3504736" y="4887471"/>
                </a:lnTo>
                <a:lnTo>
                  <a:pt x="3504090" y="4900882"/>
                </a:lnTo>
                <a:lnTo>
                  <a:pt x="3470558" y="4899268"/>
                </a:lnTo>
                <a:lnTo>
                  <a:pt x="3469913" y="4912674"/>
                </a:lnTo>
                <a:lnTo>
                  <a:pt x="3449477" y="4918415"/>
                </a:lnTo>
                <a:cubicBezTo>
                  <a:pt x="3445005" y="4918200"/>
                  <a:pt x="3440588" y="4916864"/>
                  <a:pt x="3436227" y="4914415"/>
                </a:cubicBezTo>
                <a:cubicBezTo>
                  <a:pt x="3431863" y="4911962"/>
                  <a:pt x="3427446" y="4910629"/>
                  <a:pt x="3422982" y="4910414"/>
                </a:cubicBezTo>
                <a:cubicBezTo>
                  <a:pt x="3413827" y="4914455"/>
                  <a:pt x="3395729" y="4918063"/>
                  <a:pt x="3368692" y="4921242"/>
                </a:cubicBezTo>
                <a:cubicBezTo>
                  <a:pt x="3341654" y="4924422"/>
                  <a:pt x="3316962" y="4925476"/>
                  <a:pt x="3294608" y="4924400"/>
                </a:cubicBezTo>
                <a:lnTo>
                  <a:pt x="3281205" y="4923755"/>
                </a:lnTo>
                <a:lnTo>
                  <a:pt x="3281850" y="4910343"/>
                </a:lnTo>
                <a:lnTo>
                  <a:pt x="3261730" y="4909374"/>
                </a:lnTo>
                <a:cubicBezTo>
                  <a:pt x="3243847" y="4908513"/>
                  <a:pt x="3230390" y="4908985"/>
                  <a:pt x="3221340" y="4910788"/>
                </a:cubicBezTo>
                <a:cubicBezTo>
                  <a:pt x="3212292" y="4912596"/>
                  <a:pt x="3203299" y="4913278"/>
                  <a:pt x="3194356" y="4912847"/>
                </a:cubicBezTo>
                <a:cubicBezTo>
                  <a:pt x="3180945" y="4912201"/>
                  <a:pt x="3160304" y="4898886"/>
                  <a:pt x="3132434" y="4872903"/>
                </a:cubicBezTo>
                <a:cubicBezTo>
                  <a:pt x="3104563" y="4846919"/>
                  <a:pt x="3084459" y="4822425"/>
                  <a:pt x="3072124" y="4799433"/>
                </a:cubicBezTo>
                <a:cubicBezTo>
                  <a:pt x="3053812" y="4807507"/>
                  <a:pt x="3036672" y="4814530"/>
                  <a:pt x="3020705" y="4820478"/>
                </a:cubicBezTo>
                <a:cubicBezTo>
                  <a:pt x="3004733" y="4826426"/>
                  <a:pt x="2989832" y="4833556"/>
                  <a:pt x="2975991" y="4841843"/>
                </a:cubicBezTo>
                <a:cubicBezTo>
                  <a:pt x="2974484" y="4873137"/>
                  <a:pt x="2976813" y="4894532"/>
                  <a:pt x="2982984" y="4906033"/>
                </a:cubicBezTo>
                <a:cubicBezTo>
                  <a:pt x="2989147" y="4917529"/>
                  <a:pt x="2996162" y="4934670"/>
                  <a:pt x="3004029" y="4957452"/>
                </a:cubicBezTo>
                <a:lnTo>
                  <a:pt x="3017440" y="4958097"/>
                </a:lnTo>
                <a:cubicBezTo>
                  <a:pt x="3016364" y="4980443"/>
                  <a:pt x="3016459" y="5001736"/>
                  <a:pt x="3017723" y="5021959"/>
                </a:cubicBezTo>
                <a:cubicBezTo>
                  <a:pt x="3018993" y="5042180"/>
                  <a:pt x="3019083" y="5063467"/>
                  <a:pt x="3018007" y="5085818"/>
                </a:cubicBezTo>
                <a:lnTo>
                  <a:pt x="3031418" y="5086464"/>
                </a:lnTo>
                <a:lnTo>
                  <a:pt x="3030127" y="5113281"/>
                </a:lnTo>
                <a:lnTo>
                  <a:pt x="3043538" y="5113927"/>
                </a:lnTo>
                <a:lnTo>
                  <a:pt x="3042569" y="5134047"/>
                </a:lnTo>
                <a:lnTo>
                  <a:pt x="3055980" y="5134693"/>
                </a:lnTo>
                <a:lnTo>
                  <a:pt x="3061714" y="5155129"/>
                </a:lnTo>
                <a:cubicBezTo>
                  <a:pt x="3069580" y="5177911"/>
                  <a:pt x="3076270" y="5201754"/>
                  <a:pt x="3081795" y="5226661"/>
                </a:cubicBezTo>
                <a:cubicBezTo>
                  <a:pt x="3087315" y="5251573"/>
                  <a:pt x="3094005" y="5275416"/>
                  <a:pt x="3101871" y="5298198"/>
                </a:cubicBezTo>
                <a:cubicBezTo>
                  <a:pt x="3079956" y="5288182"/>
                  <a:pt x="3060175" y="5256986"/>
                  <a:pt x="3042530" y="5204610"/>
                </a:cubicBezTo>
                <a:cubicBezTo>
                  <a:pt x="3024892" y="5152236"/>
                  <a:pt x="3010229" y="5107841"/>
                  <a:pt x="2998540" y="5071438"/>
                </a:cubicBezTo>
                <a:cubicBezTo>
                  <a:pt x="2971284" y="5079089"/>
                  <a:pt x="2948723" y="5082482"/>
                  <a:pt x="2930843" y="5081621"/>
                </a:cubicBezTo>
                <a:cubicBezTo>
                  <a:pt x="2896800" y="5044136"/>
                  <a:pt x="2867021" y="5011336"/>
                  <a:pt x="2841490" y="4983227"/>
                </a:cubicBezTo>
                <a:cubicBezTo>
                  <a:pt x="2815959" y="4955113"/>
                  <a:pt x="2769774" y="4937211"/>
                  <a:pt x="2702941" y="4929511"/>
                </a:cubicBezTo>
                <a:cubicBezTo>
                  <a:pt x="2683337" y="4964407"/>
                  <a:pt x="2669011" y="4982762"/>
                  <a:pt x="2659963" y="4984569"/>
                </a:cubicBezTo>
                <a:cubicBezTo>
                  <a:pt x="2650913" y="4986372"/>
                  <a:pt x="2630423" y="4993225"/>
                  <a:pt x="2598489" y="5005130"/>
                </a:cubicBezTo>
                <a:lnTo>
                  <a:pt x="2571667" y="5003839"/>
                </a:lnTo>
                <a:cubicBezTo>
                  <a:pt x="2553141" y="5016389"/>
                  <a:pt x="2541053" y="5034846"/>
                  <a:pt x="2535398" y="5059220"/>
                </a:cubicBezTo>
                <a:cubicBezTo>
                  <a:pt x="2529743" y="5083589"/>
                  <a:pt x="2524144" y="5106840"/>
                  <a:pt x="2518596" y="5128976"/>
                </a:cubicBezTo>
                <a:lnTo>
                  <a:pt x="2498483" y="5128007"/>
                </a:lnTo>
                <a:cubicBezTo>
                  <a:pt x="2488465" y="5149928"/>
                  <a:pt x="2479943" y="5164078"/>
                  <a:pt x="2472913" y="5170462"/>
                </a:cubicBezTo>
                <a:cubicBezTo>
                  <a:pt x="2465886" y="5176843"/>
                  <a:pt x="2461513" y="5197915"/>
                  <a:pt x="2459790" y="5233678"/>
                </a:cubicBezTo>
                <a:lnTo>
                  <a:pt x="2466495" y="5234001"/>
                </a:lnTo>
                <a:cubicBezTo>
                  <a:pt x="2470749" y="5238680"/>
                  <a:pt x="2472013" y="5258907"/>
                  <a:pt x="2470291" y="5294670"/>
                </a:cubicBezTo>
                <a:cubicBezTo>
                  <a:pt x="2468784" y="5325964"/>
                  <a:pt x="2465690" y="5343731"/>
                  <a:pt x="2461006" y="5347987"/>
                </a:cubicBezTo>
                <a:lnTo>
                  <a:pt x="2454302" y="5347664"/>
                </a:lnTo>
                <a:cubicBezTo>
                  <a:pt x="2444931" y="5356176"/>
                  <a:pt x="2441411" y="5359365"/>
                  <a:pt x="2443757" y="5357240"/>
                </a:cubicBezTo>
                <a:cubicBezTo>
                  <a:pt x="2446098" y="5355109"/>
                  <a:pt x="2440460" y="5355961"/>
                  <a:pt x="2426833" y="5359784"/>
                </a:cubicBezTo>
                <a:cubicBezTo>
                  <a:pt x="2423223" y="5341686"/>
                  <a:pt x="2421739" y="5325929"/>
                  <a:pt x="2422384" y="5312525"/>
                </a:cubicBezTo>
                <a:cubicBezTo>
                  <a:pt x="2423030" y="5299114"/>
                  <a:pt x="2421553" y="5283362"/>
                  <a:pt x="2417943" y="5265265"/>
                </a:cubicBezTo>
                <a:lnTo>
                  <a:pt x="2431354" y="5265910"/>
                </a:lnTo>
                <a:lnTo>
                  <a:pt x="2439103" y="5104988"/>
                </a:lnTo>
                <a:lnTo>
                  <a:pt x="2425691" y="5104342"/>
                </a:lnTo>
                <a:lnTo>
                  <a:pt x="2419959" y="5083900"/>
                </a:lnTo>
                <a:cubicBezTo>
                  <a:pt x="2412738" y="5047711"/>
                  <a:pt x="2409668" y="5018441"/>
                  <a:pt x="2410745" y="4996090"/>
                </a:cubicBezTo>
                <a:cubicBezTo>
                  <a:pt x="2411821" y="4973736"/>
                  <a:pt x="2390328" y="4954780"/>
                  <a:pt x="2346277" y="4939216"/>
                </a:cubicBezTo>
                <a:lnTo>
                  <a:pt x="2345631" y="4952627"/>
                </a:lnTo>
                <a:lnTo>
                  <a:pt x="2338922" y="4952304"/>
                </a:lnTo>
                <a:lnTo>
                  <a:pt x="2331897" y="4958688"/>
                </a:lnTo>
                <a:lnTo>
                  <a:pt x="2298373" y="4957074"/>
                </a:lnTo>
                <a:lnTo>
                  <a:pt x="2283670" y="4983245"/>
                </a:lnTo>
                <a:lnTo>
                  <a:pt x="2256845" y="4981954"/>
                </a:lnTo>
                <a:lnTo>
                  <a:pt x="2236409" y="4987695"/>
                </a:lnTo>
                <a:lnTo>
                  <a:pt x="2221706" y="5013872"/>
                </a:lnTo>
                <a:lnTo>
                  <a:pt x="2201593" y="5012903"/>
                </a:lnTo>
                <a:lnTo>
                  <a:pt x="2200947" y="5026314"/>
                </a:lnTo>
                <a:lnTo>
                  <a:pt x="2167416" y="5024699"/>
                </a:lnTo>
                <a:cubicBezTo>
                  <a:pt x="2158050" y="5033204"/>
                  <a:pt x="2153256" y="5039698"/>
                  <a:pt x="2153041" y="5044167"/>
                </a:cubicBezTo>
                <a:lnTo>
                  <a:pt x="2126218" y="5042875"/>
                </a:lnTo>
                <a:cubicBezTo>
                  <a:pt x="2126003" y="5047347"/>
                  <a:pt x="2124724" y="5050644"/>
                  <a:pt x="2122383" y="5052774"/>
                </a:cubicBezTo>
                <a:cubicBezTo>
                  <a:pt x="2120037" y="5054900"/>
                  <a:pt x="2118650" y="5060430"/>
                  <a:pt x="2118220" y="5069370"/>
                </a:cubicBezTo>
                <a:lnTo>
                  <a:pt x="2104814" y="5068724"/>
                </a:lnTo>
                <a:lnTo>
                  <a:pt x="2102231" y="5122369"/>
                </a:lnTo>
                <a:lnTo>
                  <a:pt x="2115637" y="5123015"/>
                </a:lnTo>
                <a:cubicBezTo>
                  <a:pt x="2115206" y="5131954"/>
                  <a:pt x="2108815" y="5148450"/>
                  <a:pt x="2096451" y="5172496"/>
                </a:cubicBezTo>
                <a:cubicBezTo>
                  <a:pt x="2084094" y="5196542"/>
                  <a:pt x="2075572" y="5210695"/>
                  <a:pt x="2070888" y="5214951"/>
                </a:cubicBezTo>
                <a:lnTo>
                  <a:pt x="2070243" y="5228357"/>
                </a:lnTo>
                <a:lnTo>
                  <a:pt x="2003191" y="5225128"/>
                </a:lnTo>
                <a:cubicBezTo>
                  <a:pt x="2002976" y="5229597"/>
                  <a:pt x="1997751" y="5245031"/>
                  <a:pt x="1987520" y="5271423"/>
                </a:cubicBezTo>
                <a:lnTo>
                  <a:pt x="1967399" y="5270454"/>
                </a:lnTo>
                <a:cubicBezTo>
                  <a:pt x="1956527" y="5310252"/>
                  <a:pt x="1948044" y="5346812"/>
                  <a:pt x="1941959" y="5380121"/>
                </a:cubicBezTo>
                <a:cubicBezTo>
                  <a:pt x="1935873" y="5413433"/>
                  <a:pt x="1910266" y="5433482"/>
                  <a:pt x="1865139" y="5440270"/>
                </a:cubicBezTo>
                <a:cubicBezTo>
                  <a:pt x="1857060" y="5421957"/>
                  <a:pt x="1848763" y="5408115"/>
                  <a:pt x="1840254" y="5398745"/>
                </a:cubicBezTo>
                <a:cubicBezTo>
                  <a:pt x="1831741" y="5389379"/>
                  <a:pt x="1827811" y="5377986"/>
                  <a:pt x="1828457" y="5364575"/>
                </a:cubicBezTo>
                <a:cubicBezTo>
                  <a:pt x="1829103" y="5351163"/>
                  <a:pt x="1831879" y="5340098"/>
                  <a:pt x="1836773" y="5331370"/>
                </a:cubicBezTo>
                <a:lnTo>
                  <a:pt x="1837742" y="5311250"/>
                </a:lnTo>
                <a:lnTo>
                  <a:pt x="1851153" y="5311896"/>
                </a:lnTo>
                <a:cubicBezTo>
                  <a:pt x="1856055" y="5303171"/>
                  <a:pt x="1858508" y="5298807"/>
                  <a:pt x="1858508" y="5298807"/>
                </a:cubicBezTo>
                <a:lnTo>
                  <a:pt x="1859154" y="5285404"/>
                </a:lnTo>
                <a:cubicBezTo>
                  <a:pt x="1872565" y="5286050"/>
                  <a:pt x="1884910" y="5285521"/>
                  <a:pt x="1896190" y="5283829"/>
                </a:cubicBezTo>
                <a:cubicBezTo>
                  <a:pt x="1907471" y="5282129"/>
                  <a:pt x="1919931" y="5279367"/>
                  <a:pt x="1933552" y="5275544"/>
                </a:cubicBezTo>
                <a:lnTo>
                  <a:pt x="1933875" y="5268840"/>
                </a:lnTo>
                <a:lnTo>
                  <a:pt x="1940907" y="5262456"/>
                </a:lnTo>
                <a:lnTo>
                  <a:pt x="1941230" y="5255752"/>
                </a:lnTo>
                <a:cubicBezTo>
                  <a:pt x="1941661" y="5246812"/>
                  <a:pt x="1947565" y="5240371"/>
                  <a:pt x="1958961" y="5236441"/>
                </a:cubicBezTo>
                <a:cubicBezTo>
                  <a:pt x="1970350" y="5232507"/>
                  <a:pt x="1978387" y="5228413"/>
                  <a:pt x="1983071" y="5224159"/>
                </a:cubicBezTo>
                <a:lnTo>
                  <a:pt x="1991072" y="5197665"/>
                </a:lnTo>
                <a:lnTo>
                  <a:pt x="2004483" y="5198311"/>
                </a:lnTo>
                <a:lnTo>
                  <a:pt x="2006097" y="5164786"/>
                </a:lnTo>
                <a:lnTo>
                  <a:pt x="2040590" y="5146281"/>
                </a:lnTo>
                <a:lnTo>
                  <a:pt x="2042527" y="5106052"/>
                </a:lnTo>
                <a:lnTo>
                  <a:pt x="2055939" y="5106698"/>
                </a:lnTo>
                <a:cubicBezTo>
                  <a:pt x="2060625" y="5102441"/>
                  <a:pt x="2063073" y="5098080"/>
                  <a:pt x="2063289" y="5093609"/>
                </a:cubicBezTo>
                <a:cubicBezTo>
                  <a:pt x="2063504" y="5089138"/>
                  <a:pt x="2066057" y="5082544"/>
                  <a:pt x="2070959" y="5073819"/>
                </a:cubicBezTo>
                <a:lnTo>
                  <a:pt x="2044465" y="5065818"/>
                </a:lnTo>
                <a:cubicBezTo>
                  <a:pt x="2026154" y="5073897"/>
                  <a:pt x="2010187" y="5079853"/>
                  <a:pt x="1996560" y="5083678"/>
                </a:cubicBezTo>
                <a:lnTo>
                  <a:pt x="1995915" y="5097090"/>
                </a:lnTo>
                <a:lnTo>
                  <a:pt x="1975794" y="5096121"/>
                </a:lnTo>
                <a:lnTo>
                  <a:pt x="1928541" y="5100563"/>
                </a:lnTo>
                <a:lnTo>
                  <a:pt x="1927895" y="5113974"/>
                </a:lnTo>
                <a:lnTo>
                  <a:pt x="1847428" y="5110100"/>
                </a:lnTo>
                <a:lnTo>
                  <a:pt x="1846782" y="5123511"/>
                </a:lnTo>
                <a:cubicBezTo>
                  <a:pt x="1824651" y="5117963"/>
                  <a:pt x="1801287" y="5114595"/>
                  <a:pt x="1776703" y="5113411"/>
                </a:cubicBezTo>
                <a:cubicBezTo>
                  <a:pt x="1752119" y="5112227"/>
                  <a:pt x="1728755" y="5108866"/>
                  <a:pt x="1706624" y="5103319"/>
                </a:cubicBezTo>
                <a:lnTo>
                  <a:pt x="1705333" y="5130137"/>
                </a:lnTo>
                <a:cubicBezTo>
                  <a:pt x="1723210" y="5130998"/>
                  <a:pt x="1731720" y="5140368"/>
                  <a:pt x="1730858" y="5158251"/>
                </a:cubicBezTo>
                <a:cubicBezTo>
                  <a:pt x="1729782" y="5180602"/>
                  <a:pt x="1715295" y="5202302"/>
                  <a:pt x="1687401" y="5223364"/>
                </a:cubicBezTo>
                <a:cubicBezTo>
                  <a:pt x="1659503" y="5244424"/>
                  <a:pt x="1634380" y="5254418"/>
                  <a:pt x="1612029" y="5253342"/>
                </a:cubicBezTo>
                <a:cubicBezTo>
                  <a:pt x="1603087" y="5252911"/>
                  <a:pt x="1599048" y="5243756"/>
                  <a:pt x="1599909" y="5225874"/>
                </a:cubicBezTo>
                <a:lnTo>
                  <a:pt x="1573087" y="5224582"/>
                </a:lnTo>
                <a:cubicBezTo>
                  <a:pt x="1565228" y="5201801"/>
                  <a:pt x="1560659" y="5180298"/>
                  <a:pt x="1559390" y="5160077"/>
                </a:cubicBezTo>
                <a:cubicBezTo>
                  <a:pt x="1558127" y="5139854"/>
                  <a:pt x="1553561" y="5118347"/>
                  <a:pt x="1545695" y="5095570"/>
                </a:cubicBezTo>
                <a:cubicBezTo>
                  <a:pt x="1492270" y="5088516"/>
                  <a:pt x="1450452" y="5073060"/>
                  <a:pt x="1420235" y="5049202"/>
                </a:cubicBezTo>
                <a:cubicBezTo>
                  <a:pt x="1390025" y="5025344"/>
                  <a:pt x="1343732" y="5009678"/>
                  <a:pt x="1281363" y="5002193"/>
                </a:cubicBezTo>
                <a:cubicBezTo>
                  <a:pt x="1271344" y="5024108"/>
                  <a:pt x="1248191" y="5039794"/>
                  <a:pt x="1211890" y="5049253"/>
                </a:cubicBezTo>
                <a:cubicBezTo>
                  <a:pt x="1175595" y="5058704"/>
                  <a:pt x="1139561" y="5062571"/>
                  <a:pt x="1103798" y="5060849"/>
                </a:cubicBezTo>
                <a:cubicBezTo>
                  <a:pt x="1099758" y="5051693"/>
                  <a:pt x="1096676" y="5045941"/>
                  <a:pt x="1094553" y="5043603"/>
                </a:cubicBezTo>
                <a:cubicBezTo>
                  <a:pt x="1092422" y="5041257"/>
                  <a:pt x="1089446" y="5033273"/>
                  <a:pt x="1085623" y="5019647"/>
                </a:cubicBezTo>
                <a:cubicBezTo>
                  <a:pt x="1099465" y="5011353"/>
                  <a:pt x="1112455" y="4997418"/>
                  <a:pt x="1124596" y="4977843"/>
                </a:cubicBezTo>
                <a:cubicBezTo>
                  <a:pt x="1136746" y="4958268"/>
                  <a:pt x="1147606" y="4941983"/>
                  <a:pt x="1157192" y="4929002"/>
                </a:cubicBezTo>
                <a:lnTo>
                  <a:pt x="1150490" y="4928679"/>
                </a:lnTo>
                <a:cubicBezTo>
                  <a:pt x="1137939" y="4910159"/>
                  <a:pt x="1111457" y="4878640"/>
                  <a:pt x="1071035" y="4834129"/>
                </a:cubicBezTo>
                <a:cubicBezTo>
                  <a:pt x="1030614" y="4789617"/>
                  <a:pt x="997317" y="4760006"/>
                  <a:pt x="971138" y="4745303"/>
                </a:cubicBezTo>
                <a:lnTo>
                  <a:pt x="972429" y="4718488"/>
                </a:lnTo>
                <a:cubicBezTo>
                  <a:pt x="967960" y="4718273"/>
                  <a:pt x="964663" y="4716991"/>
                  <a:pt x="962533" y="4714653"/>
                </a:cubicBezTo>
                <a:cubicBezTo>
                  <a:pt x="960407" y="4712307"/>
                  <a:pt x="954872" y="4710918"/>
                  <a:pt x="945930" y="4710487"/>
                </a:cubicBezTo>
                <a:lnTo>
                  <a:pt x="947221" y="4683670"/>
                </a:lnTo>
                <a:cubicBezTo>
                  <a:pt x="942967" y="4678986"/>
                  <a:pt x="932117" y="4671739"/>
                  <a:pt x="914666" y="4661937"/>
                </a:cubicBezTo>
                <a:lnTo>
                  <a:pt x="915957" y="4635120"/>
                </a:lnTo>
                <a:cubicBezTo>
                  <a:pt x="911486" y="4634905"/>
                  <a:pt x="908189" y="4633623"/>
                  <a:pt x="906058" y="4631277"/>
                </a:cubicBezTo>
                <a:cubicBezTo>
                  <a:pt x="903933" y="4628939"/>
                  <a:pt x="900636" y="4627657"/>
                  <a:pt x="896167" y="4627442"/>
                </a:cubicBezTo>
                <a:lnTo>
                  <a:pt x="897458" y="4600627"/>
                </a:lnTo>
                <a:cubicBezTo>
                  <a:pt x="875104" y="4599551"/>
                  <a:pt x="865582" y="4587886"/>
                  <a:pt x="868897" y="4565648"/>
                </a:cubicBezTo>
                <a:cubicBezTo>
                  <a:pt x="872206" y="4543404"/>
                  <a:pt x="862692" y="4531739"/>
                  <a:pt x="840338" y="4530663"/>
                </a:cubicBezTo>
                <a:lnTo>
                  <a:pt x="841952" y="4497139"/>
                </a:lnTo>
                <a:lnTo>
                  <a:pt x="828541" y="4496493"/>
                </a:lnTo>
                <a:cubicBezTo>
                  <a:pt x="829402" y="4478610"/>
                  <a:pt x="829092" y="4461794"/>
                  <a:pt x="827612" y="4446042"/>
                </a:cubicBezTo>
                <a:cubicBezTo>
                  <a:pt x="826127" y="4430293"/>
                  <a:pt x="825714" y="4415708"/>
                  <a:pt x="826360" y="4402297"/>
                </a:cubicBezTo>
                <a:lnTo>
                  <a:pt x="812948" y="4401651"/>
                </a:lnTo>
                <a:lnTo>
                  <a:pt x="814240" y="4374836"/>
                </a:lnTo>
                <a:lnTo>
                  <a:pt x="800829" y="4374190"/>
                </a:lnTo>
                <a:cubicBezTo>
                  <a:pt x="801475" y="4360777"/>
                  <a:pt x="801054" y="4346193"/>
                  <a:pt x="799576" y="4330442"/>
                </a:cubicBezTo>
                <a:cubicBezTo>
                  <a:pt x="798092" y="4314685"/>
                  <a:pt x="797784" y="4297869"/>
                  <a:pt x="798644" y="4279994"/>
                </a:cubicBezTo>
                <a:lnTo>
                  <a:pt x="785233" y="4279348"/>
                </a:lnTo>
                <a:lnTo>
                  <a:pt x="786848" y="4245817"/>
                </a:lnTo>
                <a:lnTo>
                  <a:pt x="773437" y="4245171"/>
                </a:lnTo>
                <a:lnTo>
                  <a:pt x="774405" y="4225055"/>
                </a:lnTo>
                <a:lnTo>
                  <a:pt x="760994" y="4224409"/>
                </a:lnTo>
                <a:cubicBezTo>
                  <a:pt x="761855" y="4206529"/>
                  <a:pt x="761598" y="4188598"/>
                  <a:pt x="760226" y="4170611"/>
                </a:cubicBezTo>
                <a:cubicBezTo>
                  <a:pt x="758849" y="4152620"/>
                  <a:pt x="758597" y="4134685"/>
                  <a:pt x="759458" y="4116804"/>
                </a:cubicBezTo>
                <a:lnTo>
                  <a:pt x="746047" y="4116159"/>
                </a:lnTo>
                <a:lnTo>
                  <a:pt x="746370" y="4109454"/>
                </a:lnTo>
                <a:cubicBezTo>
                  <a:pt x="746800" y="4100514"/>
                  <a:pt x="749464" y="4091682"/>
                  <a:pt x="754363" y="4082955"/>
                </a:cubicBezTo>
                <a:cubicBezTo>
                  <a:pt x="759265" y="4074230"/>
                  <a:pt x="762041" y="4063165"/>
                  <a:pt x="762687" y="4049754"/>
                </a:cubicBezTo>
                <a:lnTo>
                  <a:pt x="763333" y="4036342"/>
                </a:lnTo>
                <a:lnTo>
                  <a:pt x="749922" y="4035697"/>
                </a:lnTo>
                <a:lnTo>
                  <a:pt x="752182" y="3988759"/>
                </a:lnTo>
                <a:cubicBezTo>
                  <a:pt x="747711" y="3988543"/>
                  <a:pt x="744413" y="3987269"/>
                  <a:pt x="742283" y="3984923"/>
                </a:cubicBezTo>
                <a:cubicBezTo>
                  <a:pt x="740157" y="3982585"/>
                  <a:pt x="734622" y="3981196"/>
                  <a:pt x="725682" y="3980765"/>
                </a:cubicBezTo>
                <a:lnTo>
                  <a:pt x="726328" y="3967354"/>
                </a:lnTo>
                <a:cubicBezTo>
                  <a:pt x="722072" y="3962667"/>
                  <a:pt x="717711" y="3960222"/>
                  <a:pt x="713239" y="3960006"/>
                </a:cubicBezTo>
                <a:cubicBezTo>
                  <a:pt x="708768" y="3959791"/>
                  <a:pt x="702174" y="3957230"/>
                  <a:pt x="693449" y="3952328"/>
                </a:cubicBezTo>
                <a:lnTo>
                  <a:pt x="695709" y="3905393"/>
                </a:lnTo>
                <a:cubicBezTo>
                  <a:pt x="705295" y="3892412"/>
                  <a:pt x="715786" y="3883954"/>
                  <a:pt x="727175" y="3880021"/>
                </a:cubicBezTo>
                <a:cubicBezTo>
                  <a:pt x="738563" y="3876090"/>
                  <a:pt x="748946" y="3869870"/>
                  <a:pt x="758317" y="3861361"/>
                </a:cubicBezTo>
                <a:lnTo>
                  <a:pt x="758962" y="3847950"/>
                </a:lnTo>
                <a:lnTo>
                  <a:pt x="779398" y="3842216"/>
                </a:lnTo>
                <a:cubicBezTo>
                  <a:pt x="783869" y="3842432"/>
                  <a:pt x="787274" y="3841473"/>
                  <a:pt x="789620" y="3839350"/>
                </a:cubicBezTo>
                <a:cubicBezTo>
                  <a:pt x="791961" y="3837219"/>
                  <a:pt x="795365" y="3836260"/>
                  <a:pt x="799837" y="3836476"/>
                </a:cubicBezTo>
                <a:cubicBezTo>
                  <a:pt x="813248" y="3837122"/>
                  <a:pt x="823093" y="3842077"/>
                  <a:pt x="829364" y="3851340"/>
                </a:cubicBezTo>
                <a:cubicBezTo>
                  <a:pt x="835643" y="3860603"/>
                  <a:pt x="843247" y="3865451"/>
                  <a:pt x="852190" y="3865881"/>
                </a:cubicBezTo>
                <a:lnTo>
                  <a:pt x="859537" y="3852793"/>
                </a:lnTo>
                <a:cubicBezTo>
                  <a:pt x="869771" y="3826406"/>
                  <a:pt x="875316" y="3804270"/>
                  <a:pt x="876177" y="3786387"/>
                </a:cubicBezTo>
                <a:lnTo>
                  <a:pt x="889589" y="3787033"/>
                </a:lnTo>
                <a:lnTo>
                  <a:pt x="890557" y="3766920"/>
                </a:lnTo>
                <a:lnTo>
                  <a:pt x="903968" y="3767566"/>
                </a:lnTo>
                <a:lnTo>
                  <a:pt x="912610" y="3727655"/>
                </a:lnTo>
                <a:cubicBezTo>
                  <a:pt x="917509" y="3718930"/>
                  <a:pt x="920070" y="3712334"/>
                  <a:pt x="920285" y="3707865"/>
                </a:cubicBezTo>
                <a:cubicBezTo>
                  <a:pt x="920501" y="3703394"/>
                  <a:pt x="923057" y="3696800"/>
                  <a:pt x="927958" y="3688072"/>
                </a:cubicBezTo>
                <a:lnTo>
                  <a:pt x="941370" y="3688718"/>
                </a:lnTo>
                <a:lnTo>
                  <a:pt x="943630" y="3641783"/>
                </a:lnTo>
                <a:lnTo>
                  <a:pt x="957041" y="3642428"/>
                </a:lnTo>
                <a:cubicBezTo>
                  <a:pt x="962155" y="3629233"/>
                  <a:pt x="966101" y="3617101"/>
                  <a:pt x="968870" y="3606030"/>
                </a:cubicBezTo>
                <a:cubicBezTo>
                  <a:pt x="971646" y="3594965"/>
                  <a:pt x="975589" y="3582833"/>
                  <a:pt x="980706" y="3569637"/>
                </a:cubicBezTo>
                <a:lnTo>
                  <a:pt x="994117" y="3570282"/>
                </a:lnTo>
                <a:cubicBezTo>
                  <a:pt x="995409" y="3543460"/>
                  <a:pt x="1007604" y="3522765"/>
                  <a:pt x="1030708" y="3508199"/>
                </a:cubicBezTo>
                <a:cubicBezTo>
                  <a:pt x="1053815" y="3493631"/>
                  <a:pt x="1066549" y="3461758"/>
                  <a:pt x="1068917" y="3412589"/>
                </a:cubicBezTo>
                <a:lnTo>
                  <a:pt x="1055505" y="3411944"/>
                </a:lnTo>
                <a:lnTo>
                  <a:pt x="1050416" y="3378094"/>
                </a:lnTo>
                <a:cubicBezTo>
                  <a:pt x="1042122" y="3364252"/>
                  <a:pt x="1038619" y="3343924"/>
                  <a:pt x="1039910" y="3317101"/>
                </a:cubicBezTo>
                <a:cubicBezTo>
                  <a:pt x="1053752" y="3308805"/>
                  <a:pt x="1065571" y="3295931"/>
                  <a:pt x="1075374" y="3278482"/>
                </a:cubicBezTo>
                <a:cubicBezTo>
                  <a:pt x="1085175" y="3261035"/>
                  <a:pt x="1096779" y="3252633"/>
                  <a:pt x="1110190" y="3253279"/>
                </a:cubicBezTo>
                <a:lnTo>
                  <a:pt x="1111482" y="3226457"/>
                </a:lnTo>
                <a:cubicBezTo>
                  <a:pt x="1115953" y="3226672"/>
                  <a:pt x="1120478" y="3225767"/>
                  <a:pt x="1125054" y="3223751"/>
                </a:cubicBezTo>
                <a:cubicBezTo>
                  <a:pt x="1129633" y="3221729"/>
                  <a:pt x="1134158" y="3220831"/>
                  <a:pt x="1138627" y="3221046"/>
                </a:cubicBezTo>
                <a:lnTo>
                  <a:pt x="1139918" y="3194224"/>
                </a:lnTo>
                <a:cubicBezTo>
                  <a:pt x="1144390" y="3194439"/>
                  <a:pt x="1147795" y="3193480"/>
                  <a:pt x="1150140" y="3191355"/>
                </a:cubicBezTo>
                <a:cubicBezTo>
                  <a:pt x="1152481" y="3189224"/>
                  <a:pt x="1155885" y="3188273"/>
                  <a:pt x="1160357" y="3188489"/>
                </a:cubicBezTo>
                <a:lnTo>
                  <a:pt x="1162294" y="3148255"/>
                </a:lnTo>
                <a:cubicBezTo>
                  <a:pt x="1153782" y="3138884"/>
                  <a:pt x="1149529" y="3134198"/>
                  <a:pt x="1149529" y="3134198"/>
                </a:cubicBezTo>
                <a:cubicBezTo>
                  <a:pt x="1149529" y="3134198"/>
                  <a:pt x="1147618" y="3127388"/>
                  <a:pt x="1143793" y="3113762"/>
                </a:cubicBezTo>
                <a:lnTo>
                  <a:pt x="1110914" y="3098736"/>
                </a:lnTo>
                <a:lnTo>
                  <a:pt x="1110269" y="3112148"/>
                </a:lnTo>
                <a:cubicBezTo>
                  <a:pt x="1087487" y="3120011"/>
                  <a:pt x="1068161" y="3125798"/>
                  <a:pt x="1052304" y="3129516"/>
                </a:cubicBezTo>
                <a:cubicBezTo>
                  <a:pt x="1036445" y="3133234"/>
                  <a:pt x="1019467" y="3136895"/>
                  <a:pt x="1001370" y="3140506"/>
                </a:cubicBezTo>
                <a:cubicBezTo>
                  <a:pt x="970507" y="3130059"/>
                  <a:pt x="941776" y="3121958"/>
                  <a:pt x="915167" y="3116195"/>
                </a:cubicBezTo>
                <a:cubicBezTo>
                  <a:pt x="888567" y="3110433"/>
                  <a:pt x="876663" y="3078493"/>
                  <a:pt x="879461" y="3020385"/>
                </a:cubicBezTo>
                <a:cubicBezTo>
                  <a:pt x="907790" y="2990382"/>
                  <a:pt x="935053" y="2959214"/>
                  <a:pt x="961251" y="2926873"/>
                </a:cubicBezTo>
                <a:cubicBezTo>
                  <a:pt x="987450" y="2894525"/>
                  <a:pt x="1027373" y="2879647"/>
                  <a:pt x="1081013" y="2882230"/>
                </a:cubicBezTo>
                <a:cubicBezTo>
                  <a:pt x="1093778" y="2896287"/>
                  <a:pt x="1120278" y="2904288"/>
                  <a:pt x="1160506" y="2906225"/>
                </a:cubicBezTo>
                <a:cubicBezTo>
                  <a:pt x="1174994" y="2884517"/>
                  <a:pt x="1186979" y="2868293"/>
                  <a:pt x="1196452" y="2857550"/>
                </a:cubicBezTo>
                <a:cubicBezTo>
                  <a:pt x="1205931" y="2846803"/>
                  <a:pt x="1215895" y="2826000"/>
                  <a:pt x="1226342" y="2795137"/>
                </a:cubicBezTo>
                <a:cubicBezTo>
                  <a:pt x="1285104" y="2784524"/>
                  <a:pt x="1329706" y="2765397"/>
                  <a:pt x="1360158" y="2737740"/>
                </a:cubicBezTo>
                <a:cubicBezTo>
                  <a:pt x="1390620" y="2710079"/>
                  <a:pt x="1411819" y="2665176"/>
                  <a:pt x="1423775" y="2603027"/>
                </a:cubicBezTo>
                <a:lnTo>
                  <a:pt x="1430477" y="2603349"/>
                </a:lnTo>
                <a:cubicBezTo>
                  <a:pt x="1431553" y="2580996"/>
                  <a:pt x="1432845" y="2554173"/>
                  <a:pt x="1434351" y="2522888"/>
                </a:cubicBezTo>
                <a:cubicBezTo>
                  <a:pt x="1435858" y="2491594"/>
                  <a:pt x="1425761" y="2468705"/>
                  <a:pt x="1404056" y="2454217"/>
                </a:cubicBezTo>
                <a:lnTo>
                  <a:pt x="1337005" y="2450988"/>
                </a:lnTo>
                <a:lnTo>
                  <a:pt x="1337651" y="2437577"/>
                </a:lnTo>
                <a:lnTo>
                  <a:pt x="1310829" y="2436286"/>
                </a:lnTo>
                <a:lnTo>
                  <a:pt x="1311474" y="2422879"/>
                </a:lnTo>
                <a:lnTo>
                  <a:pt x="1291359" y="2421911"/>
                </a:lnTo>
                <a:cubicBezTo>
                  <a:pt x="1270084" y="2398483"/>
                  <a:pt x="1252165" y="2375215"/>
                  <a:pt x="1237599" y="2352110"/>
                </a:cubicBezTo>
                <a:cubicBezTo>
                  <a:pt x="1223026" y="2329011"/>
                  <a:pt x="1211486" y="2312769"/>
                  <a:pt x="1202977" y="2303399"/>
                </a:cubicBezTo>
                <a:cubicBezTo>
                  <a:pt x="1223870" y="2241678"/>
                  <a:pt x="1256306" y="2196196"/>
                  <a:pt x="1300277" y="2166954"/>
                </a:cubicBezTo>
                <a:cubicBezTo>
                  <a:pt x="1344250" y="2137705"/>
                  <a:pt x="1389126" y="2112982"/>
                  <a:pt x="1434903" y="2092781"/>
                </a:cubicBezTo>
                <a:lnTo>
                  <a:pt x="1434257" y="2106192"/>
                </a:lnTo>
                <a:cubicBezTo>
                  <a:pt x="1469589" y="2116856"/>
                  <a:pt x="1487884" y="2132300"/>
                  <a:pt x="1489154" y="2152523"/>
                </a:cubicBezTo>
                <a:cubicBezTo>
                  <a:pt x="1490419" y="2172744"/>
                  <a:pt x="1497108" y="2196592"/>
                  <a:pt x="1509230" y="2224060"/>
                </a:cubicBezTo>
                <a:lnTo>
                  <a:pt x="1522641" y="2224706"/>
                </a:lnTo>
                <a:lnTo>
                  <a:pt x="1521350" y="2251523"/>
                </a:lnTo>
                <a:lnTo>
                  <a:pt x="1534761" y="2252169"/>
                </a:lnTo>
                <a:lnTo>
                  <a:pt x="1535974" y="2366478"/>
                </a:lnTo>
                <a:cubicBezTo>
                  <a:pt x="1543192" y="2402671"/>
                  <a:pt x="1553404" y="2423325"/>
                  <a:pt x="1566592" y="2428440"/>
                </a:cubicBezTo>
                <a:cubicBezTo>
                  <a:pt x="1579788" y="2433556"/>
                  <a:pt x="1595330" y="2436548"/>
                  <a:pt x="1613208" y="2437409"/>
                </a:cubicBezTo>
                <a:cubicBezTo>
                  <a:pt x="1644498" y="2438916"/>
                  <a:pt x="1664829" y="2435413"/>
                  <a:pt x="1674200" y="2426903"/>
                </a:cubicBezTo>
                <a:cubicBezTo>
                  <a:pt x="1683573" y="2418394"/>
                  <a:pt x="1689118" y="2396256"/>
                  <a:pt x="1690840" y="2360498"/>
                </a:cubicBezTo>
                <a:cubicBezTo>
                  <a:pt x="1673606" y="2346226"/>
                  <a:pt x="1666062" y="2316743"/>
                  <a:pt x="1668215" y="2272038"/>
                </a:cubicBezTo>
                <a:cubicBezTo>
                  <a:pt x="1677373" y="2267997"/>
                  <a:pt x="1684187" y="2266087"/>
                  <a:pt x="1688658" y="2266302"/>
                </a:cubicBezTo>
                <a:lnTo>
                  <a:pt x="1695683" y="2259918"/>
                </a:lnTo>
                <a:lnTo>
                  <a:pt x="1796266" y="2264761"/>
                </a:lnTo>
                <a:lnTo>
                  <a:pt x="1810961" y="2238589"/>
                </a:lnTo>
                <a:lnTo>
                  <a:pt x="1831404" y="2232849"/>
                </a:lnTo>
                <a:cubicBezTo>
                  <a:pt x="1854396" y="2220514"/>
                  <a:pt x="1870422" y="2213445"/>
                  <a:pt x="1879473" y="2211638"/>
                </a:cubicBezTo>
                <a:cubicBezTo>
                  <a:pt x="1888520" y="2209838"/>
                  <a:pt x="1893798" y="2193291"/>
                  <a:pt x="1895305" y="2161997"/>
                </a:cubicBezTo>
                <a:lnTo>
                  <a:pt x="1881894" y="2161351"/>
                </a:lnTo>
                <a:cubicBezTo>
                  <a:pt x="1877853" y="2152201"/>
                  <a:pt x="1876261" y="2138682"/>
                  <a:pt x="1877122" y="2120800"/>
                </a:cubicBezTo>
                <a:cubicBezTo>
                  <a:pt x="1879059" y="2080566"/>
                  <a:pt x="1909083" y="2061852"/>
                  <a:pt x="1967197" y="2064651"/>
                </a:cubicBezTo>
                <a:cubicBezTo>
                  <a:pt x="1975709" y="2074021"/>
                  <a:pt x="1981077" y="2078762"/>
                  <a:pt x="1983316" y="2078869"/>
                </a:cubicBezTo>
                <a:cubicBezTo>
                  <a:pt x="1985546" y="2078977"/>
                  <a:pt x="1988797" y="2081369"/>
                  <a:pt x="1993045" y="2086055"/>
                </a:cubicBezTo>
                <a:lnTo>
                  <a:pt x="1991754" y="2112877"/>
                </a:lnTo>
                <a:lnTo>
                  <a:pt x="2005165" y="2113523"/>
                </a:lnTo>
                <a:lnTo>
                  <a:pt x="2010260" y="2147373"/>
                </a:lnTo>
                <a:cubicBezTo>
                  <a:pt x="2018770" y="2156743"/>
                  <a:pt x="2026215" y="2164942"/>
                  <a:pt x="2032594" y="2171967"/>
                </a:cubicBezTo>
                <a:cubicBezTo>
                  <a:pt x="2038980" y="2178999"/>
                  <a:pt x="2046426" y="2187198"/>
                  <a:pt x="2054935" y="2196569"/>
                </a:cubicBezTo>
                <a:cubicBezTo>
                  <a:pt x="2090908" y="2193819"/>
                  <a:pt x="2116031" y="2183830"/>
                  <a:pt x="2130302" y="2166596"/>
                </a:cubicBezTo>
                <a:cubicBezTo>
                  <a:pt x="2144575" y="2149359"/>
                  <a:pt x="2155604" y="2129728"/>
                  <a:pt x="2163385" y="2107700"/>
                </a:cubicBezTo>
                <a:cubicBezTo>
                  <a:pt x="2171168" y="2085671"/>
                  <a:pt x="2175756" y="2060128"/>
                  <a:pt x="2177156" y="2031073"/>
                </a:cubicBezTo>
                <a:cubicBezTo>
                  <a:pt x="2178555" y="2002020"/>
                  <a:pt x="2184371" y="1974300"/>
                  <a:pt x="2194603" y="1947905"/>
                </a:cubicBezTo>
                <a:lnTo>
                  <a:pt x="2228130" y="1949520"/>
                </a:lnTo>
                <a:lnTo>
                  <a:pt x="2228775" y="1936109"/>
                </a:lnTo>
                <a:cubicBezTo>
                  <a:pt x="2233244" y="1936324"/>
                  <a:pt x="2239841" y="1938880"/>
                  <a:pt x="2248565" y="1943781"/>
                </a:cubicBezTo>
                <a:cubicBezTo>
                  <a:pt x="2257293" y="1948681"/>
                  <a:pt x="2266125" y="1951349"/>
                  <a:pt x="2275065" y="1951780"/>
                </a:cubicBezTo>
                <a:lnTo>
                  <a:pt x="2288476" y="1952426"/>
                </a:lnTo>
                <a:lnTo>
                  <a:pt x="2289122" y="1939014"/>
                </a:lnTo>
                <a:cubicBezTo>
                  <a:pt x="2312544" y="1917740"/>
                  <a:pt x="2325327" y="1908279"/>
                  <a:pt x="2327452" y="1910617"/>
                </a:cubicBezTo>
                <a:cubicBezTo>
                  <a:pt x="2329583" y="1912963"/>
                  <a:pt x="2333418" y="1903064"/>
                  <a:pt x="2338966" y="1880928"/>
                </a:cubicBezTo>
                <a:lnTo>
                  <a:pt x="2352377" y="1881574"/>
                </a:lnTo>
                <a:cubicBezTo>
                  <a:pt x="2348336" y="1872419"/>
                  <a:pt x="2346636" y="1861138"/>
                  <a:pt x="2347282" y="1847727"/>
                </a:cubicBezTo>
                <a:cubicBezTo>
                  <a:pt x="2347928" y="1834315"/>
                  <a:pt x="2346233" y="1823035"/>
                  <a:pt x="2342194" y="1813877"/>
                </a:cubicBezTo>
                <a:lnTo>
                  <a:pt x="2309314" y="1798851"/>
                </a:lnTo>
                <a:lnTo>
                  <a:pt x="2282814" y="1790858"/>
                </a:lnTo>
                <a:lnTo>
                  <a:pt x="2283460" y="1777447"/>
                </a:lnTo>
                <a:cubicBezTo>
                  <a:pt x="2278991" y="1777232"/>
                  <a:pt x="2275691" y="1775950"/>
                  <a:pt x="2273561" y="1773611"/>
                </a:cubicBezTo>
                <a:cubicBezTo>
                  <a:pt x="2271438" y="1771266"/>
                  <a:pt x="2268141" y="1769984"/>
                  <a:pt x="2263669" y="1769769"/>
                </a:cubicBezTo>
                <a:cubicBezTo>
                  <a:pt x="2236847" y="1768477"/>
                  <a:pt x="2206082" y="1779323"/>
                  <a:pt x="2171371" y="1802293"/>
                </a:cubicBezTo>
                <a:cubicBezTo>
                  <a:pt x="2136663" y="1825263"/>
                  <a:pt x="2107913" y="1840679"/>
                  <a:pt x="2085136" y="1848546"/>
                </a:cubicBezTo>
                <a:lnTo>
                  <a:pt x="2084490" y="1861957"/>
                </a:lnTo>
                <a:cubicBezTo>
                  <a:pt x="2067041" y="1852153"/>
                  <a:pt x="2051658" y="1845811"/>
                  <a:pt x="2038362" y="1842932"/>
                </a:cubicBezTo>
                <a:cubicBezTo>
                  <a:pt x="2025059" y="1840048"/>
                  <a:pt x="2018941" y="1827434"/>
                  <a:pt x="2020018" y="1805081"/>
                </a:cubicBezTo>
                <a:cubicBezTo>
                  <a:pt x="2021955" y="1764855"/>
                  <a:pt x="2039003" y="1736552"/>
                  <a:pt x="2071153" y="1720177"/>
                </a:cubicBezTo>
                <a:cubicBezTo>
                  <a:pt x="2055638" y="1670142"/>
                  <a:pt x="2025641" y="1641818"/>
                  <a:pt x="1981154" y="1635197"/>
                </a:cubicBezTo>
                <a:lnTo>
                  <a:pt x="1920812" y="1632291"/>
                </a:lnTo>
                <a:lnTo>
                  <a:pt x="1921458" y="1618880"/>
                </a:lnTo>
                <a:lnTo>
                  <a:pt x="1901337" y="1617911"/>
                </a:lnTo>
                <a:cubicBezTo>
                  <a:pt x="1896866" y="1617696"/>
                  <a:pt x="1893623" y="1615294"/>
                  <a:pt x="1891605" y="1610718"/>
                </a:cubicBezTo>
                <a:cubicBezTo>
                  <a:pt x="1889582" y="1606139"/>
                  <a:pt x="1884209" y="1601398"/>
                  <a:pt x="1875489" y="1596499"/>
                </a:cubicBezTo>
                <a:cubicBezTo>
                  <a:pt x="1885285" y="1579052"/>
                  <a:pt x="1891466" y="1567030"/>
                  <a:pt x="1894027" y="1560429"/>
                </a:cubicBezTo>
                <a:cubicBezTo>
                  <a:pt x="1896583" y="1553835"/>
                  <a:pt x="1900633" y="1539464"/>
                  <a:pt x="1906181" y="1517329"/>
                </a:cubicBezTo>
                <a:cubicBezTo>
                  <a:pt x="1893200" y="1507748"/>
                  <a:pt x="1873300" y="1502308"/>
                  <a:pt x="1846477" y="1501016"/>
                </a:cubicBezTo>
                <a:cubicBezTo>
                  <a:pt x="1837112" y="1509521"/>
                  <a:pt x="1831200" y="1515961"/>
                  <a:pt x="1828747" y="1520325"/>
                </a:cubicBezTo>
                <a:cubicBezTo>
                  <a:pt x="1826301" y="1524686"/>
                  <a:pt x="1816025" y="1528673"/>
                  <a:pt x="1797927" y="1532283"/>
                </a:cubicBezTo>
                <a:cubicBezTo>
                  <a:pt x="1789853" y="1513970"/>
                  <a:pt x="1784749" y="1503641"/>
                  <a:pt x="1782618" y="1501300"/>
                </a:cubicBezTo>
                <a:cubicBezTo>
                  <a:pt x="1780493" y="1498954"/>
                  <a:pt x="1779967" y="1486610"/>
                  <a:pt x="1781043" y="1464258"/>
                </a:cubicBezTo>
                <a:cubicBezTo>
                  <a:pt x="1817882" y="1443634"/>
                  <a:pt x="1841955" y="1408946"/>
                  <a:pt x="1853258" y="1360207"/>
                </a:cubicBezTo>
                <a:cubicBezTo>
                  <a:pt x="1844753" y="1350837"/>
                  <a:pt x="1840607" y="1343913"/>
                  <a:pt x="1840823" y="1339441"/>
                </a:cubicBezTo>
                <a:cubicBezTo>
                  <a:pt x="1841038" y="1334978"/>
                  <a:pt x="1839230" y="1325930"/>
                  <a:pt x="1835405" y="1312303"/>
                </a:cubicBezTo>
                <a:lnTo>
                  <a:pt x="1821994" y="1311658"/>
                </a:lnTo>
                <a:lnTo>
                  <a:pt x="1823608" y="1278131"/>
                </a:lnTo>
                <a:lnTo>
                  <a:pt x="1810197" y="1277485"/>
                </a:lnTo>
                <a:lnTo>
                  <a:pt x="1810843" y="1264074"/>
                </a:lnTo>
                <a:lnTo>
                  <a:pt x="1750501" y="1261168"/>
                </a:lnTo>
                <a:cubicBezTo>
                  <a:pt x="1754972" y="1261383"/>
                  <a:pt x="1747412" y="1255417"/>
                  <a:pt x="1727837" y="1243276"/>
                </a:cubicBezTo>
                <a:cubicBezTo>
                  <a:pt x="1708262" y="1231129"/>
                  <a:pt x="1703478" y="1214095"/>
                  <a:pt x="1713496" y="1192180"/>
                </a:cubicBezTo>
                <a:cubicBezTo>
                  <a:pt x="1718183" y="1187926"/>
                  <a:pt x="1721641" y="1185850"/>
                  <a:pt x="1723879" y="1185958"/>
                </a:cubicBezTo>
                <a:cubicBezTo>
                  <a:pt x="1726110" y="1186065"/>
                  <a:pt x="1729571" y="1183993"/>
                  <a:pt x="1734255" y="1179737"/>
                </a:cubicBezTo>
                <a:lnTo>
                  <a:pt x="1735223" y="1159624"/>
                </a:lnTo>
                <a:lnTo>
                  <a:pt x="1782807" y="1148473"/>
                </a:lnTo>
                <a:cubicBezTo>
                  <a:pt x="1783668" y="1130591"/>
                  <a:pt x="1789213" y="1108455"/>
                  <a:pt x="1799447" y="1082063"/>
                </a:cubicBezTo>
                <a:cubicBezTo>
                  <a:pt x="1778170" y="1058640"/>
                  <a:pt x="1761048" y="1042130"/>
                  <a:pt x="1748068" y="1032542"/>
                </a:cubicBezTo>
                <a:cubicBezTo>
                  <a:pt x="1735087" y="1022961"/>
                  <a:pt x="1713164" y="1012945"/>
                  <a:pt x="1682303" y="1002498"/>
                </a:cubicBezTo>
                <a:cubicBezTo>
                  <a:pt x="1702551" y="954183"/>
                  <a:pt x="1715974" y="931311"/>
                  <a:pt x="1722576" y="933865"/>
                </a:cubicBezTo>
                <a:cubicBezTo>
                  <a:pt x="1729170" y="936426"/>
                  <a:pt x="1743863" y="933775"/>
                  <a:pt x="1766645" y="925911"/>
                </a:cubicBezTo>
                <a:lnTo>
                  <a:pt x="1767290" y="912499"/>
                </a:lnTo>
                <a:cubicBezTo>
                  <a:pt x="1789852" y="909104"/>
                  <a:pt x="1803586" y="903043"/>
                  <a:pt x="1808488" y="894316"/>
                </a:cubicBezTo>
                <a:cubicBezTo>
                  <a:pt x="1813387" y="885596"/>
                  <a:pt x="1816379" y="870055"/>
                  <a:pt x="1817455" y="847704"/>
                </a:cubicBezTo>
                <a:lnTo>
                  <a:pt x="1811071" y="840676"/>
                </a:lnTo>
                <a:lnTo>
                  <a:pt x="1811393" y="833975"/>
                </a:lnTo>
                <a:cubicBezTo>
                  <a:pt x="1811824" y="825035"/>
                  <a:pt x="1791021" y="815070"/>
                  <a:pt x="1748985" y="804085"/>
                </a:cubicBezTo>
                <a:cubicBezTo>
                  <a:pt x="1706949" y="793100"/>
                  <a:pt x="1677098" y="784943"/>
                  <a:pt x="1659431" y="779613"/>
                </a:cubicBezTo>
                <a:lnTo>
                  <a:pt x="1659754" y="772903"/>
                </a:lnTo>
                <a:cubicBezTo>
                  <a:pt x="1673811" y="760138"/>
                  <a:pt x="1685638" y="747265"/>
                  <a:pt x="1695218" y="734289"/>
                </a:cubicBezTo>
                <a:cubicBezTo>
                  <a:pt x="1704804" y="721309"/>
                  <a:pt x="1720776" y="715353"/>
                  <a:pt x="1743122" y="716429"/>
                </a:cubicBezTo>
                <a:cubicBezTo>
                  <a:pt x="1752065" y="716859"/>
                  <a:pt x="1762069" y="718464"/>
                  <a:pt x="1773134" y="721235"/>
                </a:cubicBezTo>
                <a:cubicBezTo>
                  <a:pt x="1784207" y="724012"/>
                  <a:pt x="1798570" y="728062"/>
                  <a:pt x="1816237" y="733394"/>
                </a:cubicBezTo>
                <a:lnTo>
                  <a:pt x="1817528" y="706569"/>
                </a:lnTo>
                <a:lnTo>
                  <a:pt x="1837642" y="707538"/>
                </a:lnTo>
                <a:cubicBezTo>
                  <a:pt x="1847658" y="685622"/>
                  <a:pt x="1856187" y="671470"/>
                  <a:pt x="1863211" y="665091"/>
                </a:cubicBezTo>
                <a:cubicBezTo>
                  <a:pt x="1870236" y="658705"/>
                  <a:pt x="1874509" y="639871"/>
                  <a:pt x="1876016" y="608577"/>
                </a:cubicBezTo>
                <a:cubicBezTo>
                  <a:pt x="1854093" y="598561"/>
                  <a:pt x="1833454" y="585245"/>
                  <a:pt x="1814092" y="568635"/>
                </a:cubicBezTo>
                <a:cubicBezTo>
                  <a:pt x="1794725" y="552017"/>
                  <a:pt x="1771853" y="538593"/>
                  <a:pt x="1745461" y="528362"/>
                </a:cubicBezTo>
                <a:lnTo>
                  <a:pt x="1747075" y="494835"/>
                </a:lnTo>
                <a:lnTo>
                  <a:pt x="1754423" y="481747"/>
                </a:lnTo>
                <a:lnTo>
                  <a:pt x="1848297" y="486267"/>
                </a:lnTo>
                <a:lnTo>
                  <a:pt x="1847651" y="499678"/>
                </a:lnTo>
                <a:lnTo>
                  <a:pt x="1914061" y="516318"/>
                </a:lnTo>
                <a:lnTo>
                  <a:pt x="1914707" y="502907"/>
                </a:lnTo>
                <a:cubicBezTo>
                  <a:pt x="1941954" y="495258"/>
                  <a:pt x="1961439" y="486121"/>
                  <a:pt x="1973150" y="475478"/>
                </a:cubicBezTo>
                <a:cubicBezTo>
                  <a:pt x="1984867" y="464843"/>
                  <a:pt x="1997752" y="453144"/>
                  <a:pt x="2011809" y="440379"/>
                </a:cubicBezTo>
                <a:cubicBezTo>
                  <a:pt x="2008629" y="413341"/>
                  <a:pt x="2001832" y="391731"/>
                  <a:pt x="1991404" y="375549"/>
                </a:cubicBezTo>
                <a:cubicBezTo>
                  <a:pt x="1980985" y="359366"/>
                  <a:pt x="1974185" y="337756"/>
                  <a:pt x="1971008" y="310719"/>
                </a:cubicBezTo>
                <a:cubicBezTo>
                  <a:pt x="1984634" y="306896"/>
                  <a:pt x="1997033" y="305249"/>
                  <a:pt x="2008206" y="305788"/>
                </a:cubicBezTo>
                <a:cubicBezTo>
                  <a:pt x="2019379" y="306326"/>
                  <a:pt x="2031785" y="304685"/>
                  <a:pt x="2045407" y="300859"/>
                </a:cubicBezTo>
                <a:cubicBezTo>
                  <a:pt x="2044330" y="323213"/>
                  <a:pt x="2053745" y="337108"/>
                  <a:pt x="2073643" y="342545"/>
                </a:cubicBezTo>
                <a:cubicBezTo>
                  <a:pt x="2093548" y="347981"/>
                  <a:pt x="2114673" y="351241"/>
                  <a:pt x="2137020" y="352317"/>
                </a:cubicBezTo>
                <a:cubicBezTo>
                  <a:pt x="2147036" y="330394"/>
                  <a:pt x="2156729" y="315183"/>
                  <a:pt x="2166102" y="306671"/>
                </a:cubicBezTo>
                <a:cubicBezTo>
                  <a:pt x="2175473" y="298161"/>
                  <a:pt x="2181020" y="276026"/>
                  <a:pt x="2182742" y="240268"/>
                </a:cubicBezTo>
                <a:cubicBezTo>
                  <a:pt x="2165291" y="230465"/>
                  <a:pt x="2152417" y="218641"/>
                  <a:pt x="2144123" y="204804"/>
                </a:cubicBezTo>
                <a:cubicBezTo>
                  <a:pt x="2135826" y="190962"/>
                  <a:pt x="2132539" y="166158"/>
                  <a:pt x="2134261" y="130400"/>
                </a:cubicBezTo>
                <a:cubicBezTo>
                  <a:pt x="2174497" y="132338"/>
                  <a:pt x="2201948" y="143743"/>
                  <a:pt x="2216629" y="164610"/>
                </a:cubicBezTo>
                <a:cubicBezTo>
                  <a:pt x="2231305" y="185476"/>
                  <a:pt x="2249605" y="200923"/>
                  <a:pt x="2271521" y="210939"/>
                </a:cubicBezTo>
                <a:lnTo>
                  <a:pt x="2311432" y="219580"/>
                </a:lnTo>
                <a:cubicBezTo>
                  <a:pt x="2325489" y="206812"/>
                  <a:pt x="2340497" y="197459"/>
                  <a:pt x="2356469" y="191503"/>
                </a:cubicBezTo>
                <a:cubicBezTo>
                  <a:pt x="2372436" y="185555"/>
                  <a:pt x="2387288" y="179545"/>
                  <a:pt x="2401017" y="173489"/>
                </a:cubicBezTo>
                <a:cubicBezTo>
                  <a:pt x="2414751" y="167433"/>
                  <a:pt x="2426414" y="157911"/>
                  <a:pt x="2436002" y="144930"/>
                </a:cubicBezTo>
                <a:cubicBezTo>
                  <a:pt x="2445583" y="131949"/>
                  <a:pt x="2451128" y="109811"/>
                  <a:pt x="2452634" y="78524"/>
                </a:cubicBezTo>
                <a:lnTo>
                  <a:pt x="2439231" y="77879"/>
                </a:lnTo>
                <a:lnTo>
                  <a:pt x="2442782" y="4119"/>
                </a:lnTo>
                <a:lnTo>
                  <a:pt x="2456186" y="4764"/>
                </a:ln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417696" y="4599312"/>
            <a:ext cx="3075531" cy="925684"/>
            <a:chOff x="417696" y="2164722"/>
            <a:chExt cx="3075531" cy="925684"/>
          </a:xfrm>
        </p:grpSpPr>
        <p:sp>
          <p:nvSpPr>
            <p:cNvPr id="10" name="文字方塊 14"/>
            <p:cNvSpPr txBox="1"/>
            <p:nvPr/>
          </p:nvSpPr>
          <p:spPr>
            <a:xfrm>
              <a:off x="957377" y="2164722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Process</a:t>
              </a:r>
              <a:endParaRPr lang="zh-TW" altLang="en-US" sz="2400" dirty="0"/>
            </a:p>
          </p:txBody>
        </p:sp>
        <p:sp>
          <p:nvSpPr>
            <p:cNvPr id="11" name="矩形 10"/>
            <p:cNvSpPr/>
            <p:nvPr/>
          </p:nvSpPr>
          <p:spPr>
            <a:xfrm>
              <a:off x="957377" y="2567186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2" name="群組 11"/>
            <p:cNvGrpSpPr/>
            <p:nvPr/>
          </p:nvGrpSpPr>
          <p:grpSpPr>
            <a:xfrm>
              <a:off x="417696" y="2396519"/>
              <a:ext cx="523644" cy="523644"/>
              <a:chOff x="5731184" y="3068960"/>
              <a:chExt cx="816070" cy="816070"/>
            </a:xfrm>
          </p:grpSpPr>
          <p:sp>
            <p:nvSpPr>
              <p:cNvPr id="13" name="橢圓 12"/>
              <p:cNvSpPr/>
              <p:nvPr/>
            </p:nvSpPr>
            <p:spPr>
              <a:xfrm>
                <a:off x="5731184" y="3068960"/>
                <a:ext cx="816070" cy="81607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14" name="群組 13"/>
              <p:cNvGrpSpPr/>
              <p:nvPr/>
            </p:nvGrpSpPr>
            <p:grpSpPr>
              <a:xfrm>
                <a:off x="5935646" y="3308966"/>
                <a:ext cx="407146" cy="336058"/>
                <a:chOff x="13079250" y="23448756"/>
                <a:chExt cx="2967819" cy="2449630"/>
              </a:xfrm>
              <a:solidFill>
                <a:schemeClr val="bg1"/>
              </a:solidFill>
            </p:grpSpPr>
            <p:sp>
              <p:nvSpPr>
                <p:cNvPr id="15" name="手繪多邊形 14"/>
                <p:cNvSpPr>
                  <a:spLocks/>
                </p:cNvSpPr>
                <p:nvPr/>
              </p:nvSpPr>
              <p:spPr bwMode="auto">
                <a:xfrm>
                  <a:off x="13079250" y="23448756"/>
                  <a:ext cx="2967819" cy="2449630"/>
                </a:xfrm>
                <a:custGeom>
                  <a:avLst/>
                  <a:gdLst>
                    <a:gd name="connsiteX0" fmla="*/ 2007528 w 4024625"/>
                    <a:gd name="connsiteY0" fmla="*/ 1087436 h 3321916"/>
                    <a:gd name="connsiteX1" fmla="*/ 1840007 w 4024625"/>
                    <a:gd name="connsiteY1" fmla="*/ 1101840 h 3321916"/>
                    <a:gd name="connsiteX2" fmla="*/ 1743097 w 4024625"/>
                    <a:gd name="connsiteY2" fmla="*/ 1122724 h 3321916"/>
                    <a:gd name="connsiteX3" fmla="*/ 1609441 w 4024625"/>
                    <a:gd name="connsiteY3" fmla="*/ 1178896 h 3321916"/>
                    <a:gd name="connsiteX4" fmla="*/ 1096431 w 4024625"/>
                    <a:gd name="connsiteY4" fmla="*/ 1856928 h 3321916"/>
                    <a:gd name="connsiteX5" fmla="*/ 1116966 w 4024625"/>
                    <a:gd name="connsiteY5" fmla="*/ 2260216 h 3321916"/>
                    <a:gd name="connsiteX6" fmla="*/ 1819472 w 4024625"/>
                    <a:gd name="connsiteY6" fmla="*/ 2915204 h 3321916"/>
                    <a:gd name="connsiteX7" fmla="*/ 1895847 w 4024625"/>
                    <a:gd name="connsiteY7" fmla="*/ 2930328 h 3321916"/>
                    <a:gd name="connsiteX8" fmla="*/ 2217919 w 4024625"/>
                    <a:gd name="connsiteY8" fmla="*/ 2911604 h 3321916"/>
                    <a:gd name="connsiteX9" fmla="*/ 2875753 w 4024625"/>
                    <a:gd name="connsiteY9" fmla="*/ 2323952 h 3321916"/>
                    <a:gd name="connsiteX10" fmla="*/ 2922227 w 4024625"/>
                    <a:gd name="connsiteY10" fmla="*/ 2006360 h 3321916"/>
                    <a:gd name="connsiteX11" fmla="*/ 2861343 w 4024625"/>
                    <a:gd name="connsiteY11" fmla="*/ 1660684 h 3321916"/>
                    <a:gd name="connsiteX12" fmla="*/ 2600515 w 4024625"/>
                    <a:gd name="connsiteY12" fmla="*/ 1300604 h 3321916"/>
                    <a:gd name="connsiteX13" fmla="*/ 2271958 w 4024625"/>
                    <a:gd name="connsiteY13" fmla="*/ 1122364 h 3321916"/>
                    <a:gd name="connsiteX14" fmla="*/ 2175409 w 4024625"/>
                    <a:gd name="connsiteY14" fmla="*/ 1101840 h 3321916"/>
                    <a:gd name="connsiteX15" fmla="*/ 2007528 w 4024625"/>
                    <a:gd name="connsiteY15" fmla="*/ 1087436 h 3321916"/>
                    <a:gd name="connsiteX16" fmla="*/ 691176 w 4024625"/>
                    <a:gd name="connsiteY16" fmla="*/ 884236 h 3321916"/>
                    <a:gd name="connsiteX17" fmla="*/ 395695 w 4024625"/>
                    <a:gd name="connsiteY17" fmla="*/ 895036 h 3321916"/>
                    <a:gd name="connsiteX18" fmla="*/ 376237 w 4024625"/>
                    <a:gd name="connsiteY18" fmla="*/ 1095956 h 3321916"/>
                    <a:gd name="connsiteX19" fmla="*/ 388128 w 4024625"/>
                    <a:gd name="connsiteY19" fmla="*/ 1299032 h 3321916"/>
                    <a:gd name="connsiteX20" fmla="*/ 691176 w 4024625"/>
                    <a:gd name="connsiteY20" fmla="*/ 1311272 h 3321916"/>
                    <a:gd name="connsiteX21" fmla="*/ 994223 w 4024625"/>
                    <a:gd name="connsiteY21" fmla="*/ 1299032 h 3321916"/>
                    <a:gd name="connsiteX22" fmla="*/ 1006475 w 4024625"/>
                    <a:gd name="connsiteY22" fmla="*/ 1095956 h 3321916"/>
                    <a:gd name="connsiteX23" fmla="*/ 987017 w 4024625"/>
                    <a:gd name="connsiteY23" fmla="*/ 895036 h 3321916"/>
                    <a:gd name="connsiteX24" fmla="*/ 691176 w 4024625"/>
                    <a:gd name="connsiteY24" fmla="*/ 884236 h 3321916"/>
                    <a:gd name="connsiteX25" fmla="*/ 1504906 w 4024625"/>
                    <a:gd name="connsiteY25" fmla="*/ 0 h 3321916"/>
                    <a:gd name="connsiteX26" fmla="*/ 2007262 w 4024625"/>
                    <a:gd name="connsiteY26" fmla="*/ 0 h 3321916"/>
                    <a:gd name="connsiteX27" fmla="*/ 2509258 w 4024625"/>
                    <a:gd name="connsiteY27" fmla="*/ 0 h 3321916"/>
                    <a:gd name="connsiteX28" fmla="*/ 2657624 w 4024625"/>
                    <a:gd name="connsiteY28" fmla="*/ 247692 h 3321916"/>
                    <a:gd name="connsiteX29" fmla="*/ 2828316 w 4024625"/>
                    <a:gd name="connsiteY29" fmla="*/ 501868 h 3321916"/>
                    <a:gd name="connsiteX30" fmla="*/ 3367404 w 4024625"/>
                    <a:gd name="connsiteY30" fmla="*/ 507988 h 3321916"/>
                    <a:gd name="connsiteX31" fmla="*/ 3906130 w 4024625"/>
                    <a:gd name="connsiteY31" fmla="*/ 519508 h 3321916"/>
                    <a:gd name="connsiteX32" fmla="*/ 3961588 w 4024625"/>
                    <a:gd name="connsiteY32" fmla="*/ 562352 h 3321916"/>
                    <a:gd name="connsiteX33" fmla="*/ 4024607 w 4024625"/>
                    <a:gd name="connsiteY33" fmla="*/ 1909552 h 3321916"/>
                    <a:gd name="connsiteX34" fmla="*/ 4011283 w 4024625"/>
                    <a:gd name="connsiteY34" fmla="*/ 3168188 h 3321916"/>
                    <a:gd name="connsiteX35" fmla="*/ 3887404 w 4024625"/>
                    <a:gd name="connsiteY35" fmla="*/ 3301396 h 3321916"/>
                    <a:gd name="connsiteX36" fmla="*/ 2004381 w 4024625"/>
                    <a:gd name="connsiteY36" fmla="*/ 3321556 h 3321916"/>
                    <a:gd name="connsiteX37" fmla="*/ 133601 w 4024625"/>
                    <a:gd name="connsiteY37" fmla="*/ 3306436 h 3321916"/>
                    <a:gd name="connsiteX38" fmla="*/ 28809 w 4024625"/>
                    <a:gd name="connsiteY38" fmla="*/ 3226872 h 3321916"/>
                    <a:gd name="connsiteX39" fmla="*/ 0 w 4024625"/>
                    <a:gd name="connsiteY39" fmla="*/ 3187268 h 3321916"/>
                    <a:gd name="connsiteX40" fmla="*/ 0 w 4024625"/>
                    <a:gd name="connsiteY40" fmla="*/ 1913152 h 3321916"/>
                    <a:gd name="connsiteX41" fmla="*/ 11524 w 4024625"/>
                    <a:gd name="connsiteY41" fmla="*/ 616716 h 3321916"/>
                    <a:gd name="connsiteX42" fmla="*/ 103712 w 4024625"/>
                    <a:gd name="connsiteY42" fmla="*/ 522388 h 3321916"/>
                    <a:gd name="connsiteX43" fmla="*/ 654683 w 4024625"/>
                    <a:gd name="connsiteY43" fmla="*/ 507988 h 3321916"/>
                    <a:gd name="connsiteX44" fmla="*/ 1177925 w 4024625"/>
                    <a:gd name="connsiteY44" fmla="*/ 507988 h 3321916"/>
                    <a:gd name="connsiteX45" fmla="*/ 1203853 w 4024625"/>
                    <a:gd name="connsiteY45" fmla="*/ 485308 h 3321916"/>
                    <a:gd name="connsiteX46" fmla="*/ 1367344 w 4024625"/>
                    <a:gd name="connsiteY46" fmla="*/ 231132 h 3321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24625" h="3321916">
                      <a:moveTo>
                        <a:pt x="2007528" y="1087436"/>
                      </a:moveTo>
                      <a:cubicBezTo>
                        <a:pt x="1951687" y="1087436"/>
                        <a:pt x="1876033" y="1093916"/>
                        <a:pt x="1840007" y="1101840"/>
                      </a:cubicBezTo>
                      <a:cubicBezTo>
                        <a:pt x="1803621" y="1109400"/>
                        <a:pt x="1760029" y="1119124"/>
                        <a:pt x="1743097" y="1122724"/>
                      </a:cubicBezTo>
                      <a:cubicBezTo>
                        <a:pt x="1726525" y="1126324"/>
                        <a:pt x="1666362" y="1151532"/>
                        <a:pt x="1609441" y="1178896"/>
                      </a:cubicBezTo>
                      <a:cubicBezTo>
                        <a:pt x="1336724" y="1309604"/>
                        <a:pt x="1148309" y="1558780"/>
                        <a:pt x="1096431" y="1856928"/>
                      </a:cubicBezTo>
                      <a:cubicBezTo>
                        <a:pt x="1079499" y="1953788"/>
                        <a:pt x="1090667" y="2171996"/>
                        <a:pt x="1116966" y="2260216"/>
                      </a:cubicBezTo>
                      <a:cubicBezTo>
                        <a:pt x="1216398" y="2593652"/>
                        <a:pt x="1494518" y="2852908"/>
                        <a:pt x="1819472" y="2915204"/>
                      </a:cubicBezTo>
                      <a:cubicBezTo>
                        <a:pt x="1850094" y="2920964"/>
                        <a:pt x="1884679" y="2927808"/>
                        <a:pt x="1895847" y="2930328"/>
                      </a:cubicBezTo>
                      <a:cubicBezTo>
                        <a:pt x="1937277" y="2940048"/>
                        <a:pt x="2152352" y="2927448"/>
                        <a:pt x="2217919" y="2911604"/>
                      </a:cubicBezTo>
                      <a:cubicBezTo>
                        <a:pt x="2518736" y="2839588"/>
                        <a:pt x="2773079" y="2612376"/>
                        <a:pt x="2875753" y="2323952"/>
                      </a:cubicBezTo>
                      <a:cubicBezTo>
                        <a:pt x="2917183" y="2208004"/>
                        <a:pt x="2922587" y="2170916"/>
                        <a:pt x="2922227" y="2006360"/>
                      </a:cubicBezTo>
                      <a:cubicBezTo>
                        <a:pt x="2921506" y="1833164"/>
                        <a:pt x="2914301" y="1793552"/>
                        <a:pt x="2861343" y="1660684"/>
                      </a:cubicBezTo>
                      <a:cubicBezTo>
                        <a:pt x="2805503" y="1521692"/>
                        <a:pt x="2713997" y="1394944"/>
                        <a:pt x="2600515" y="1300604"/>
                      </a:cubicBezTo>
                      <a:cubicBezTo>
                        <a:pt x="2527382" y="1239748"/>
                        <a:pt x="2336084" y="1136048"/>
                        <a:pt x="2271958" y="1122364"/>
                      </a:cubicBezTo>
                      <a:cubicBezTo>
                        <a:pt x="2255026" y="1118764"/>
                        <a:pt x="2211795" y="1109400"/>
                        <a:pt x="2175409" y="1101840"/>
                      </a:cubicBezTo>
                      <a:cubicBezTo>
                        <a:pt x="2139022" y="1093916"/>
                        <a:pt x="2063368" y="1087436"/>
                        <a:pt x="2007528" y="1087436"/>
                      </a:cubicBezTo>
                      <a:close/>
                      <a:moveTo>
                        <a:pt x="691176" y="884236"/>
                      </a:moveTo>
                      <a:cubicBezTo>
                        <a:pt x="520734" y="884236"/>
                        <a:pt x="407947" y="888196"/>
                        <a:pt x="395695" y="895036"/>
                      </a:cubicBezTo>
                      <a:cubicBezTo>
                        <a:pt x="377318" y="904760"/>
                        <a:pt x="376237" y="918084"/>
                        <a:pt x="376237" y="1095956"/>
                      </a:cubicBezTo>
                      <a:cubicBezTo>
                        <a:pt x="376237" y="1230980"/>
                        <a:pt x="379480" y="1290392"/>
                        <a:pt x="388128" y="1299032"/>
                      </a:cubicBezTo>
                      <a:cubicBezTo>
                        <a:pt x="397137" y="1308032"/>
                        <a:pt x="478574" y="1311272"/>
                        <a:pt x="691176" y="1311272"/>
                      </a:cubicBezTo>
                      <a:cubicBezTo>
                        <a:pt x="904138" y="1311272"/>
                        <a:pt x="985575" y="1308032"/>
                        <a:pt x="994223" y="1299032"/>
                      </a:cubicBezTo>
                      <a:cubicBezTo>
                        <a:pt x="1002872" y="1290392"/>
                        <a:pt x="1006475" y="1230980"/>
                        <a:pt x="1006475" y="1095956"/>
                      </a:cubicBezTo>
                      <a:cubicBezTo>
                        <a:pt x="1006475" y="918084"/>
                        <a:pt x="1005394" y="904760"/>
                        <a:pt x="987017" y="895036"/>
                      </a:cubicBezTo>
                      <a:cubicBezTo>
                        <a:pt x="974765" y="888196"/>
                        <a:pt x="861978" y="884236"/>
                        <a:pt x="691176" y="884236"/>
                      </a:cubicBezTo>
                      <a:close/>
                      <a:moveTo>
                        <a:pt x="1504906" y="0"/>
                      </a:moveTo>
                      <a:lnTo>
                        <a:pt x="2007262" y="0"/>
                      </a:lnTo>
                      <a:lnTo>
                        <a:pt x="2509258" y="0"/>
                      </a:lnTo>
                      <a:lnTo>
                        <a:pt x="2657624" y="247692"/>
                      </a:lnTo>
                      <a:cubicBezTo>
                        <a:pt x="2764216" y="425904"/>
                        <a:pt x="2812112" y="497548"/>
                        <a:pt x="2828316" y="501868"/>
                      </a:cubicBezTo>
                      <a:cubicBezTo>
                        <a:pt x="2840920" y="505108"/>
                        <a:pt x="3083276" y="507988"/>
                        <a:pt x="3367404" y="507988"/>
                      </a:cubicBezTo>
                      <a:cubicBezTo>
                        <a:pt x="3728235" y="507988"/>
                        <a:pt x="3890286" y="511588"/>
                        <a:pt x="3906130" y="519508"/>
                      </a:cubicBezTo>
                      <a:cubicBezTo>
                        <a:pt x="3918014" y="525628"/>
                        <a:pt x="3943222" y="545072"/>
                        <a:pt x="3961588" y="562352"/>
                      </a:cubicBezTo>
                      <a:cubicBezTo>
                        <a:pt x="4027488" y="624636"/>
                        <a:pt x="4024607" y="568112"/>
                        <a:pt x="4024607" y="1909552"/>
                      </a:cubicBezTo>
                      <a:cubicBezTo>
                        <a:pt x="4024607" y="2872968"/>
                        <a:pt x="4021726" y="3133624"/>
                        <a:pt x="4011283" y="3168188"/>
                      </a:cubicBezTo>
                      <a:cubicBezTo>
                        <a:pt x="3991477" y="3235152"/>
                        <a:pt x="3952225" y="3277272"/>
                        <a:pt x="3887404" y="3301396"/>
                      </a:cubicBezTo>
                      <a:cubicBezTo>
                        <a:pt x="3830867" y="3322636"/>
                        <a:pt x="3830507" y="3322636"/>
                        <a:pt x="2004381" y="3321556"/>
                      </a:cubicBezTo>
                      <a:cubicBezTo>
                        <a:pt x="489032" y="3320836"/>
                        <a:pt x="170333" y="3318316"/>
                        <a:pt x="133601" y="3306436"/>
                      </a:cubicBezTo>
                      <a:cubicBezTo>
                        <a:pt x="81025" y="3290232"/>
                        <a:pt x="66981" y="3279432"/>
                        <a:pt x="28809" y="3226872"/>
                      </a:cubicBezTo>
                      <a:lnTo>
                        <a:pt x="0" y="3187268"/>
                      </a:lnTo>
                      <a:lnTo>
                        <a:pt x="0" y="1913152"/>
                      </a:lnTo>
                      <a:cubicBezTo>
                        <a:pt x="0" y="991136"/>
                        <a:pt x="3241" y="632556"/>
                        <a:pt x="11524" y="616716"/>
                      </a:cubicBezTo>
                      <a:cubicBezTo>
                        <a:pt x="28449" y="583952"/>
                        <a:pt x="72382" y="538592"/>
                        <a:pt x="103712" y="522388"/>
                      </a:cubicBezTo>
                      <a:cubicBezTo>
                        <a:pt x="126399" y="510508"/>
                        <a:pt x="223989" y="507988"/>
                        <a:pt x="654683" y="507988"/>
                      </a:cubicBezTo>
                      <a:lnTo>
                        <a:pt x="1177925" y="507988"/>
                      </a:lnTo>
                      <a:lnTo>
                        <a:pt x="1203853" y="485308"/>
                      </a:lnTo>
                      <a:cubicBezTo>
                        <a:pt x="1217897" y="472708"/>
                        <a:pt x="1291360" y="358220"/>
                        <a:pt x="1367344" y="23113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16" name="手繪多邊形 15"/>
                <p:cNvSpPr>
                  <a:spLocks/>
                </p:cNvSpPr>
                <p:nvPr/>
              </p:nvSpPr>
              <p:spPr bwMode="auto">
                <a:xfrm>
                  <a:off x="14046734" y="24416165"/>
                  <a:ext cx="1019800" cy="1024369"/>
                </a:xfrm>
                <a:custGeom>
                  <a:avLst/>
                  <a:gdLst>
                    <a:gd name="connsiteX0" fmla="*/ 696901 w 1382938"/>
                    <a:gd name="connsiteY0" fmla="*/ 174564 h 1389136"/>
                    <a:gd name="connsiteX1" fmla="*/ 615103 w 1382938"/>
                    <a:gd name="connsiteY1" fmla="*/ 185584 h 1389136"/>
                    <a:gd name="connsiteX2" fmla="*/ 187732 w 1382938"/>
                    <a:gd name="connsiteY2" fmla="*/ 592580 h 1389136"/>
                    <a:gd name="connsiteX3" fmla="*/ 187732 w 1382938"/>
                    <a:gd name="connsiteY3" fmla="*/ 808496 h 1389136"/>
                    <a:gd name="connsiteX4" fmla="*/ 532584 w 1382938"/>
                    <a:gd name="connsiteY4" fmla="*/ 1189940 h 1389136"/>
                    <a:gd name="connsiteX5" fmla="*/ 850769 w 1382938"/>
                    <a:gd name="connsiteY5" fmla="*/ 1191740 h 1389136"/>
                    <a:gd name="connsiteX6" fmla="*/ 1062653 w 1382938"/>
                    <a:gd name="connsiteY6" fmla="*/ 1061472 h 1389136"/>
                    <a:gd name="connsiteX7" fmla="*/ 1208953 w 1382938"/>
                    <a:gd name="connsiteY7" fmla="*/ 698740 h 1389136"/>
                    <a:gd name="connsiteX8" fmla="*/ 1135442 w 1382938"/>
                    <a:gd name="connsiteY8" fmla="*/ 424528 h 1389136"/>
                    <a:gd name="connsiteX9" fmla="*/ 777619 w 1382938"/>
                    <a:gd name="connsiteY9" fmla="*/ 185944 h 1389136"/>
                    <a:gd name="connsiteX10" fmla="*/ 696901 w 1382938"/>
                    <a:gd name="connsiteY10" fmla="*/ 174564 h 1389136"/>
                    <a:gd name="connsiteX11" fmla="*/ 709912 w 1382938"/>
                    <a:gd name="connsiteY11" fmla="*/ 376 h 1389136"/>
                    <a:gd name="connsiteX12" fmla="*/ 908829 w 1382938"/>
                    <a:gd name="connsiteY12" fmla="*/ 35660 h 1389136"/>
                    <a:gd name="connsiteX13" fmla="*/ 1337507 w 1382938"/>
                    <a:gd name="connsiteY13" fmla="*/ 434916 h 1389136"/>
                    <a:gd name="connsiteX14" fmla="*/ 1382858 w 1382938"/>
                    <a:gd name="connsiteY14" fmla="*/ 698084 h 1389136"/>
                    <a:gd name="connsiteX15" fmla="*/ 1357663 w 1382938"/>
                    <a:gd name="connsiteY15" fmla="*/ 904012 h 1389136"/>
                    <a:gd name="connsiteX16" fmla="*/ 909909 w 1382938"/>
                    <a:gd name="connsiteY16" fmla="*/ 1358712 h 1389136"/>
                    <a:gd name="connsiteX17" fmla="*/ 688552 w 1382938"/>
                    <a:gd name="connsiteY17" fmla="*/ 1388952 h 1389136"/>
                    <a:gd name="connsiteX18" fmla="*/ 517585 w 1382938"/>
                    <a:gd name="connsiteY18" fmla="*/ 1372752 h 1389136"/>
                    <a:gd name="connsiteX19" fmla="*/ 178170 w 1382938"/>
                    <a:gd name="connsiteY19" fmla="*/ 1165384 h 1389136"/>
                    <a:gd name="connsiteX20" fmla="*/ 10443 w 1382938"/>
                    <a:gd name="connsiteY20" fmla="*/ 585760 h 1389136"/>
                    <a:gd name="connsiteX21" fmla="*/ 214163 w 1382938"/>
                    <a:gd name="connsiteY21" fmla="*/ 195868 h 1389136"/>
                    <a:gd name="connsiteX22" fmla="*/ 657958 w 1382938"/>
                    <a:gd name="connsiteY22" fmla="*/ 1820 h 1389136"/>
                    <a:gd name="connsiteX23" fmla="*/ 709912 w 1382938"/>
                    <a:gd name="connsiteY23" fmla="*/ 376 h 1389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382938" h="1389136">
                      <a:moveTo>
                        <a:pt x="696901" y="174564"/>
                      </a:moveTo>
                      <a:cubicBezTo>
                        <a:pt x="674920" y="174520"/>
                        <a:pt x="652759" y="178208"/>
                        <a:pt x="615103" y="185584"/>
                      </a:cubicBezTo>
                      <a:cubicBezTo>
                        <a:pt x="397454" y="228768"/>
                        <a:pt x="236379" y="381708"/>
                        <a:pt x="187732" y="592580"/>
                      </a:cubicBezTo>
                      <a:cubicBezTo>
                        <a:pt x="167553" y="678228"/>
                        <a:pt x="167553" y="721768"/>
                        <a:pt x="187732" y="808496"/>
                      </a:cubicBezTo>
                      <a:cubicBezTo>
                        <a:pt x="228451" y="983024"/>
                        <a:pt x="366104" y="1135604"/>
                        <a:pt x="532584" y="1189940"/>
                      </a:cubicBezTo>
                      <a:cubicBezTo>
                        <a:pt x="623030" y="1219448"/>
                        <a:pt x="766808" y="1220168"/>
                        <a:pt x="850769" y="1191740"/>
                      </a:cubicBezTo>
                      <a:cubicBezTo>
                        <a:pt x="935450" y="1163312"/>
                        <a:pt x="1000673" y="1123008"/>
                        <a:pt x="1062653" y="1061472"/>
                      </a:cubicBezTo>
                      <a:cubicBezTo>
                        <a:pt x="1166432" y="957476"/>
                        <a:pt x="1208953" y="852036"/>
                        <a:pt x="1208953" y="698740"/>
                      </a:cubicBezTo>
                      <a:cubicBezTo>
                        <a:pt x="1208953" y="591140"/>
                        <a:pt x="1188413" y="514132"/>
                        <a:pt x="1135442" y="424528"/>
                      </a:cubicBezTo>
                      <a:cubicBezTo>
                        <a:pt x="1067697" y="309016"/>
                        <a:pt x="928243" y="216172"/>
                        <a:pt x="777619" y="185944"/>
                      </a:cubicBezTo>
                      <a:cubicBezTo>
                        <a:pt x="740684" y="178388"/>
                        <a:pt x="718883" y="174612"/>
                        <a:pt x="696901" y="174564"/>
                      </a:cubicBezTo>
                      <a:close/>
                      <a:moveTo>
                        <a:pt x="709912" y="376"/>
                      </a:moveTo>
                      <a:cubicBezTo>
                        <a:pt x="769131" y="2720"/>
                        <a:pt x="846471" y="15952"/>
                        <a:pt x="908829" y="35660"/>
                      </a:cubicBezTo>
                      <a:cubicBezTo>
                        <a:pt x="1098153" y="95424"/>
                        <a:pt x="1272359" y="257788"/>
                        <a:pt x="1337507" y="434916"/>
                      </a:cubicBezTo>
                      <a:cubicBezTo>
                        <a:pt x="1380339" y="551560"/>
                        <a:pt x="1383578" y="570280"/>
                        <a:pt x="1382858" y="698084"/>
                      </a:cubicBezTo>
                      <a:cubicBezTo>
                        <a:pt x="1382138" y="803928"/>
                        <a:pt x="1377819" y="839572"/>
                        <a:pt x="1357663" y="904012"/>
                      </a:cubicBezTo>
                      <a:cubicBezTo>
                        <a:pt x="1287477" y="1127220"/>
                        <a:pt x="1129827" y="1287428"/>
                        <a:pt x="909909" y="1358712"/>
                      </a:cubicBezTo>
                      <a:cubicBezTo>
                        <a:pt x="822086" y="1387152"/>
                        <a:pt x="802290" y="1390032"/>
                        <a:pt x="688552" y="1388952"/>
                      </a:cubicBezTo>
                      <a:cubicBezTo>
                        <a:pt x="610087" y="1387872"/>
                        <a:pt x="546379" y="1382112"/>
                        <a:pt x="517585" y="1372752"/>
                      </a:cubicBezTo>
                      <a:cubicBezTo>
                        <a:pt x="367854" y="1324148"/>
                        <a:pt x="263834" y="1260788"/>
                        <a:pt x="178170" y="1165384"/>
                      </a:cubicBezTo>
                      <a:cubicBezTo>
                        <a:pt x="41037" y="1012736"/>
                        <a:pt x="-27710" y="774768"/>
                        <a:pt x="10443" y="585760"/>
                      </a:cubicBezTo>
                      <a:cubicBezTo>
                        <a:pt x="45716" y="412596"/>
                        <a:pt x="105464" y="298112"/>
                        <a:pt x="214163" y="195868"/>
                      </a:cubicBezTo>
                      <a:cubicBezTo>
                        <a:pt x="343738" y="74184"/>
                        <a:pt x="448478" y="28460"/>
                        <a:pt x="657958" y="1820"/>
                      </a:cubicBezTo>
                      <a:cubicBezTo>
                        <a:pt x="672445" y="20"/>
                        <a:pt x="690172" y="-408"/>
                        <a:pt x="709912" y="376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17" name="群組 16"/>
          <p:cNvGrpSpPr/>
          <p:nvPr/>
        </p:nvGrpSpPr>
        <p:grpSpPr>
          <a:xfrm>
            <a:off x="417696" y="2167335"/>
            <a:ext cx="3075531" cy="925684"/>
            <a:chOff x="417696" y="1267299"/>
            <a:chExt cx="3075531" cy="925684"/>
          </a:xfrm>
        </p:grpSpPr>
        <p:sp>
          <p:nvSpPr>
            <p:cNvPr id="18" name="文字方塊 12"/>
            <p:cNvSpPr txBox="1"/>
            <p:nvPr/>
          </p:nvSpPr>
          <p:spPr>
            <a:xfrm>
              <a:off x="957377" y="1267299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Agenda</a:t>
              </a:r>
              <a:endParaRPr lang="zh-TW" altLang="en-US" sz="2400" dirty="0"/>
            </a:p>
          </p:txBody>
        </p:sp>
        <p:sp>
          <p:nvSpPr>
            <p:cNvPr id="19" name="矩形 18"/>
            <p:cNvSpPr/>
            <p:nvPr/>
          </p:nvSpPr>
          <p:spPr>
            <a:xfrm>
              <a:off x="957377" y="1669763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417696" y="1499096"/>
              <a:ext cx="523644" cy="523644"/>
              <a:chOff x="5731184" y="1981037"/>
              <a:chExt cx="816070" cy="816070"/>
            </a:xfrm>
          </p:grpSpPr>
          <p:sp>
            <p:nvSpPr>
              <p:cNvPr id="21" name="橢圓 20"/>
              <p:cNvSpPr/>
              <p:nvPr/>
            </p:nvSpPr>
            <p:spPr>
              <a:xfrm>
                <a:off x="5731184" y="1981037"/>
                <a:ext cx="816070" cy="8160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>
                <a:spLocks/>
              </p:cNvSpPr>
              <p:nvPr/>
            </p:nvSpPr>
            <p:spPr bwMode="auto">
              <a:xfrm flipV="1">
                <a:off x="6011604" y="2153374"/>
                <a:ext cx="255230" cy="471396"/>
              </a:xfrm>
              <a:custGeom>
                <a:avLst/>
                <a:gdLst>
                  <a:gd name="connsiteX0" fmla="*/ 1041502 w 2397801"/>
                  <a:gd name="connsiteY0" fmla="*/ 588163 h 4428623"/>
                  <a:gd name="connsiteX1" fmla="*/ 299462 w 2397801"/>
                  <a:gd name="connsiteY1" fmla="*/ 593899 h 4428623"/>
                  <a:gd name="connsiteX2" fmla="*/ 283250 w 2397801"/>
                  <a:gd name="connsiteY2" fmla="*/ 2218109 h 4428623"/>
                  <a:gd name="connsiteX3" fmla="*/ 290095 w 2397801"/>
                  <a:gd name="connsiteY3" fmla="*/ 3843037 h 4428623"/>
                  <a:gd name="connsiteX4" fmla="*/ 1207710 w 2397801"/>
                  <a:gd name="connsiteY4" fmla="*/ 3847357 h 4428623"/>
                  <a:gd name="connsiteX5" fmla="*/ 2118479 w 2397801"/>
                  <a:gd name="connsiteY5" fmla="*/ 3844837 h 4428623"/>
                  <a:gd name="connsiteX6" fmla="*/ 2121001 w 2397801"/>
                  <a:gd name="connsiteY6" fmla="*/ 2224589 h 4428623"/>
                  <a:gd name="connsiteX7" fmla="*/ 2110914 w 2397801"/>
                  <a:gd name="connsiteY7" fmla="*/ 596419 h 4428623"/>
                  <a:gd name="connsiteX8" fmla="*/ 1041502 w 2397801"/>
                  <a:gd name="connsiteY8" fmla="*/ 588163 h 4428623"/>
                  <a:gd name="connsiteX9" fmla="*/ 1205249 w 2397801"/>
                  <a:gd name="connsiteY9" fmla="*/ 186437 h 4428623"/>
                  <a:gd name="connsiteX10" fmla="*/ 930070 w 2397801"/>
                  <a:gd name="connsiteY10" fmla="*/ 210597 h 4428623"/>
                  <a:gd name="connsiteX11" fmla="*/ 899455 w 2397801"/>
                  <a:gd name="connsiteY11" fmla="*/ 338957 h 4428623"/>
                  <a:gd name="connsiteX12" fmla="*/ 1201647 w 2397801"/>
                  <a:gd name="connsiteY12" fmla="*/ 414677 h 4428623"/>
                  <a:gd name="connsiteX13" fmla="*/ 1445490 w 2397801"/>
                  <a:gd name="connsiteY13" fmla="*/ 398813 h 4428623"/>
                  <a:gd name="connsiteX14" fmla="*/ 1513204 w 2397801"/>
                  <a:gd name="connsiteY14" fmla="*/ 295689 h 4428623"/>
                  <a:gd name="connsiteX15" fmla="*/ 1484029 w 2397801"/>
                  <a:gd name="connsiteY15" fmla="*/ 219609 h 4428623"/>
                  <a:gd name="connsiteX16" fmla="*/ 1454134 w 2397801"/>
                  <a:gd name="connsiteY16" fmla="*/ 186437 h 4428623"/>
                  <a:gd name="connsiteX17" fmla="*/ 813103 w 2397801"/>
                  <a:gd name="connsiteY17" fmla="*/ 1 h 4428623"/>
                  <a:gd name="connsiteX18" fmla="*/ 1241394 w 2397801"/>
                  <a:gd name="connsiteY18" fmla="*/ 553 h 4428623"/>
                  <a:gd name="connsiteX19" fmla="*/ 2335516 w 2397801"/>
                  <a:gd name="connsiteY19" fmla="*/ 3793 h 4428623"/>
                  <a:gd name="connsiteX20" fmla="*/ 2364318 w 2397801"/>
                  <a:gd name="connsiteY20" fmla="*/ 25037 h 4428623"/>
                  <a:gd name="connsiteX21" fmla="*/ 2392760 w 2397801"/>
                  <a:gd name="connsiteY21" fmla="*/ 46641 h 4428623"/>
                  <a:gd name="connsiteX22" fmla="*/ 2395281 w 2397801"/>
                  <a:gd name="connsiteY22" fmla="*/ 2216709 h 4428623"/>
                  <a:gd name="connsiteX23" fmla="*/ 2397801 w 2397801"/>
                  <a:gd name="connsiteY23" fmla="*/ 4386781 h 4428623"/>
                  <a:gd name="connsiteX24" fmla="*/ 2371159 w 2397801"/>
                  <a:gd name="connsiteY24" fmla="*/ 4408025 h 4428623"/>
                  <a:gd name="connsiteX25" fmla="*/ 1205032 w 2397801"/>
                  <a:gd name="connsiteY25" fmla="*/ 4428545 h 4428623"/>
                  <a:gd name="connsiteX26" fmla="*/ 48265 w 2397801"/>
                  <a:gd name="connsiteY26" fmla="*/ 4418105 h 4428623"/>
                  <a:gd name="connsiteX27" fmla="*/ 21 w 2397801"/>
                  <a:gd name="connsiteY27" fmla="*/ 2208429 h 4428623"/>
                  <a:gd name="connsiteX28" fmla="*/ 21 w 2397801"/>
                  <a:gd name="connsiteY28" fmla="*/ 68245 h 4428623"/>
                  <a:gd name="connsiteX29" fmla="*/ 28823 w 2397801"/>
                  <a:gd name="connsiteY29" fmla="*/ 39437 h 4428623"/>
                  <a:gd name="connsiteX30" fmla="*/ 102629 w 2397801"/>
                  <a:gd name="connsiteY30" fmla="*/ 4153 h 4428623"/>
                  <a:gd name="connsiteX31" fmla="*/ 813103 w 2397801"/>
                  <a:gd name="connsiteY31" fmla="*/ 1 h 442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7801" h="4428623">
                    <a:moveTo>
                      <a:pt x="1041502" y="588163"/>
                    </a:moveTo>
                    <a:cubicBezTo>
                      <a:pt x="655239" y="588159"/>
                      <a:pt x="310023" y="589961"/>
                      <a:pt x="299462" y="593899"/>
                    </a:cubicBezTo>
                    <a:cubicBezTo>
                      <a:pt x="284691" y="599661"/>
                      <a:pt x="283250" y="752323"/>
                      <a:pt x="283250" y="2218109"/>
                    </a:cubicBezTo>
                    <a:cubicBezTo>
                      <a:pt x="283250" y="3108165"/>
                      <a:pt x="286492" y="3839437"/>
                      <a:pt x="290095" y="3843037"/>
                    </a:cubicBezTo>
                    <a:cubicBezTo>
                      <a:pt x="294058" y="3846637"/>
                      <a:pt x="706931" y="3848797"/>
                      <a:pt x="1207710" y="3847357"/>
                    </a:cubicBezTo>
                    <a:lnTo>
                      <a:pt x="2118479" y="3844837"/>
                    </a:lnTo>
                    <a:lnTo>
                      <a:pt x="2121001" y="2224589"/>
                    </a:lnTo>
                    <a:cubicBezTo>
                      <a:pt x="2123163" y="935231"/>
                      <a:pt x="2121001" y="602901"/>
                      <a:pt x="2110914" y="596419"/>
                    </a:cubicBezTo>
                    <a:cubicBezTo>
                      <a:pt x="2102605" y="591155"/>
                      <a:pt x="1538127" y="588167"/>
                      <a:pt x="1041502" y="588163"/>
                    </a:cubicBezTo>
                    <a:close/>
                    <a:moveTo>
                      <a:pt x="1205249" y="186437"/>
                    </a:moveTo>
                    <a:cubicBezTo>
                      <a:pt x="956363" y="186437"/>
                      <a:pt x="956003" y="186437"/>
                      <a:pt x="930070" y="210597"/>
                    </a:cubicBezTo>
                    <a:cubicBezTo>
                      <a:pt x="889369" y="248817"/>
                      <a:pt x="878564" y="294969"/>
                      <a:pt x="899455" y="338957"/>
                    </a:cubicBezTo>
                    <a:cubicBezTo>
                      <a:pt x="931511" y="406745"/>
                      <a:pt x="960685" y="414317"/>
                      <a:pt x="1201647" y="414677"/>
                    </a:cubicBezTo>
                    <a:cubicBezTo>
                      <a:pt x="1375975" y="415037"/>
                      <a:pt x="1418476" y="412513"/>
                      <a:pt x="1445490" y="398813"/>
                    </a:cubicBezTo>
                    <a:cubicBezTo>
                      <a:pt x="1493394" y="374653"/>
                      <a:pt x="1513204" y="345085"/>
                      <a:pt x="1513204" y="295689"/>
                    </a:cubicBezTo>
                    <a:cubicBezTo>
                      <a:pt x="1513564" y="262517"/>
                      <a:pt x="1507081" y="245209"/>
                      <a:pt x="1484029" y="219609"/>
                    </a:cubicBezTo>
                    <a:lnTo>
                      <a:pt x="1454134" y="186437"/>
                    </a:lnTo>
                    <a:close/>
                    <a:moveTo>
                      <a:pt x="813103" y="1"/>
                    </a:moveTo>
                    <a:cubicBezTo>
                      <a:pt x="946149" y="13"/>
                      <a:pt x="1090993" y="193"/>
                      <a:pt x="1241394" y="553"/>
                    </a:cubicBezTo>
                    <a:lnTo>
                      <a:pt x="2335516" y="3793"/>
                    </a:lnTo>
                    <a:lnTo>
                      <a:pt x="2364318" y="25037"/>
                    </a:lnTo>
                    <a:lnTo>
                      <a:pt x="2392760" y="46641"/>
                    </a:lnTo>
                    <a:lnTo>
                      <a:pt x="2395281" y="2216709"/>
                    </a:lnTo>
                    <a:lnTo>
                      <a:pt x="2397801" y="4386781"/>
                    </a:lnTo>
                    <a:lnTo>
                      <a:pt x="2371159" y="4408025"/>
                    </a:lnTo>
                    <a:cubicBezTo>
                      <a:pt x="2344517" y="4428905"/>
                      <a:pt x="2342717" y="4428905"/>
                      <a:pt x="1205032" y="4428545"/>
                    </a:cubicBezTo>
                    <a:cubicBezTo>
                      <a:pt x="450415" y="4428545"/>
                      <a:pt x="60146" y="4424945"/>
                      <a:pt x="48265" y="4418105"/>
                    </a:cubicBezTo>
                    <a:cubicBezTo>
                      <a:pt x="-2499" y="4388581"/>
                      <a:pt x="21" y="4509201"/>
                      <a:pt x="21" y="2208429"/>
                    </a:cubicBezTo>
                    <a:lnTo>
                      <a:pt x="21" y="68245"/>
                    </a:lnTo>
                    <a:lnTo>
                      <a:pt x="28823" y="39437"/>
                    </a:lnTo>
                    <a:cubicBezTo>
                      <a:pt x="47905" y="19997"/>
                      <a:pt x="72747" y="8473"/>
                      <a:pt x="102629" y="4153"/>
                    </a:cubicBezTo>
                    <a:cubicBezTo>
                      <a:pt x="120991" y="1453"/>
                      <a:pt x="413962" y="-31"/>
                      <a:pt x="81310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3" name="群組 22"/>
          <p:cNvGrpSpPr/>
          <p:nvPr/>
        </p:nvGrpSpPr>
        <p:grpSpPr>
          <a:xfrm>
            <a:off x="6160440" y="2167335"/>
            <a:ext cx="3075531" cy="925684"/>
            <a:chOff x="6160440" y="1207215"/>
            <a:chExt cx="3075531" cy="925684"/>
          </a:xfrm>
        </p:grpSpPr>
        <p:sp>
          <p:nvSpPr>
            <p:cNvPr id="24" name="文字方塊 16"/>
            <p:cNvSpPr txBox="1"/>
            <p:nvPr/>
          </p:nvSpPr>
          <p:spPr>
            <a:xfrm>
              <a:off x="6700121" y="1207215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Security</a:t>
              </a:r>
              <a:endParaRPr lang="zh-TW" altLang="en-US" sz="2400" dirty="0"/>
            </a:p>
          </p:txBody>
        </p:sp>
        <p:sp>
          <p:nvSpPr>
            <p:cNvPr id="25" name="矩形 24"/>
            <p:cNvSpPr/>
            <p:nvPr/>
          </p:nvSpPr>
          <p:spPr>
            <a:xfrm>
              <a:off x="6700121" y="1609679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60440" y="1439012"/>
              <a:ext cx="523644" cy="523644"/>
              <a:chOff x="5731184" y="4156883"/>
              <a:chExt cx="816070" cy="8160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731184" y="4156883"/>
                <a:ext cx="816070" cy="81607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28" name="群組 27"/>
              <p:cNvGrpSpPr/>
              <p:nvPr/>
            </p:nvGrpSpPr>
            <p:grpSpPr>
              <a:xfrm>
                <a:off x="5939596" y="4366125"/>
                <a:ext cx="399246" cy="397586"/>
                <a:chOff x="35309818" y="13261794"/>
                <a:chExt cx="2516828" cy="2506357"/>
              </a:xfrm>
              <a:solidFill>
                <a:schemeClr val="bg1"/>
              </a:solidFill>
            </p:grpSpPr>
            <p:sp>
              <p:nvSpPr>
                <p:cNvPr id="29" name="手繪多邊形 28"/>
                <p:cNvSpPr>
                  <a:spLocks/>
                </p:cNvSpPr>
                <p:nvPr/>
              </p:nvSpPr>
              <p:spPr bwMode="auto">
                <a:xfrm>
                  <a:off x="35309818" y="13850431"/>
                  <a:ext cx="2516828" cy="1917720"/>
                </a:xfrm>
                <a:custGeom>
                  <a:avLst/>
                  <a:gdLst>
                    <a:gd name="connsiteX0" fmla="*/ 2520096 w 3413041"/>
                    <a:gd name="connsiteY0" fmla="*/ 2002111 h 2600599"/>
                    <a:gd name="connsiteX1" fmla="*/ 2443148 w 3413041"/>
                    <a:gd name="connsiteY1" fmla="*/ 2036713 h 2600599"/>
                    <a:gd name="connsiteX2" fmla="*/ 2430564 w 3413041"/>
                    <a:gd name="connsiteY2" fmla="*/ 2169719 h 2600599"/>
                    <a:gd name="connsiteX3" fmla="*/ 2517576 w 3413041"/>
                    <a:gd name="connsiteY3" fmla="*/ 2225587 h 2600599"/>
                    <a:gd name="connsiteX4" fmla="*/ 2561084 w 3413041"/>
                    <a:gd name="connsiteY4" fmla="*/ 2209367 h 2600599"/>
                    <a:gd name="connsiteX5" fmla="*/ 2616816 w 3413041"/>
                    <a:gd name="connsiteY5" fmla="*/ 2052933 h 2600599"/>
                    <a:gd name="connsiteX6" fmla="*/ 2520096 w 3413041"/>
                    <a:gd name="connsiteY6" fmla="*/ 2002111 h 2600599"/>
                    <a:gd name="connsiteX7" fmla="*/ 1508300 w 3413041"/>
                    <a:gd name="connsiteY7" fmla="*/ 2002111 h 2600599"/>
                    <a:gd name="connsiteX8" fmla="*/ 1405560 w 3413041"/>
                    <a:gd name="connsiteY8" fmla="*/ 2145595 h 2600599"/>
                    <a:gd name="connsiteX9" fmla="*/ 1478740 w 3413041"/>
                    <a:gd name="connsiteY9" fmla="*/ 2211959 h 2600599"/>
                    <a:gd name="connsiteX10" fmla="*/ 1603472 w 3413041"/>
                    <a:gd name="connsiteY10" fmla="*/ 2164249 h 2600599"/>
                    <a:gd name="connsiteX11" fmla="*/ 1611040 w 3413041"/>
                    <a:gd name="connsiteY11" fmla="*/ 2063091 h 2600599"/>
                    <a:gd name="connsiteX12" fmla="*/ 1508300 w 3413041"/>
                    <a:gd name="connsiteY12" fmla="*/ 2002111 h 2600599"/>
                    <a:gd name="connsiteX13" fmla="*/ 2022368 w 3413041"/>
                    <a:gd name="connsiteY13" fmla="*/ 2000359 h 2600599"/>
                    <a:gd name="connsiteX14" fmla="*/ 1911224 w 3413041"/>
                    <a:gd name="connsiteY14" fmla="*/ 2071965 h 2600599"/>
                    <a:gd name="connsiteX15" fmla="*/ 2048404 w 3413041"/>
                    <a:gd name="connsiteY15" fmla="*/ 2212371 h 2600599"/>
                    <a:gd name="connsiteX16" fmla="*/ 2097140 w 3413041"/>
                    <a:gd name="connsiteY16" fmla="*/ 2186677 h 2600599"/>
                    <a:gd name="connsiteX17" fmla="*/ 2123492 w 3413041"/>
                    <a:gd name="connsiteY17" fmla="*/ 2077755 h 2600599"/>
                    <a:gd name="connsiteX18" fmla="*/ 2022368 w 3413041"/>
                    <a:gd name="connsiteY18" fmla="*/ 2000359 h 2600599"/>
                    <a:gd name="connsiteX19" fmla="*/ 3015036 w 3413041"/>
                    <a:gd name="connsiteY19" fmla="*/ 1999015 h 2600599"/>
                    <a:gd name="connsiteX20" fmla="*/ 2949232 w 3413041"/>
                    <a:gd name="connsiteY20" fmla="*/ 2036257 h 2600599"/>
                    <a:gd name="connsiteX21" fmla="*/ 2938388 w 3413041"/>
                    <a:gd name="connsiteY21" fmla="*/ 2169321 h 2600599"/>
                    <a:gd name="connsiteX22" fmla="*/ 3036728 w 3413041"/>
                    <a:gd name="connsiteY22" fmla="*/ 2220303 h 2600599"/>
                    <a:gd name="connsiteX23" fmla="*/ 3059144 w 3413041"/>
                    <a:gd name="connsiteY23" fmla="*/ 2215603 h 2600599"/>
                    <a:gd name="connsiteX24" fmla="*/ 3098552 w 3413041"/>
                    <a:gd name="connsiteY24" fmla="*/ 2189569 h 2600599"/>
                    <a:gd name="connsiteX25" fmla="*/ 3015036 w 3413041"/>
                    <a:gd name="connsiteY25" fmla="*/ 1999015 h 2600599"/>
                    <a:gd name="connsiteX26" fmla="*/ 510504 w 3413041"/>
                    <a:gd name="connsiteY26" fmla="*/ 1896023 h 2600599"/>
                    <a:gd name="connsiteX27" fmla="*/ 395168 w 3413041"/>
                    <a:gd name="connsiteY27" fmla="*/ 1923123 h 2600599"/>
                    <a:gd name="connsiteX28" fmla="*/ 384384 w 3413041"/>
                    <a:gd name="connsiteY28" fmla="*/ 2288055 h 2600599"/>
                    <a:gd name="connsiteX29" fmla="*/ 606156 w 3413041"/>
                    <a:gd name="connsiteY29" fmla="*/ 2291305 h 2600599"/>
                    <a:gd name="connsiteX30" fmla="*/ 676964 w 3413041"/>
                    <a:gd name="connsiteY30" fmla="*/ 2223805 h 2600599"/>
                    <a:gd name="connsiteX31" fmla="*/ 706436 w 3413041"/>
                    <a:gd name="connsiteY31" fmla="*/ 2108297 h 2600599"/>
                    <a:gd name="connsiteX32" fmla="*/ 679120 w 3413041"/>
                    <a:gd name="connsiteY32" fmla="*/ 1994593 h 2600599"/>
                    <a:gd name="connsiteX33" fmla="*/ 510504 w 3413041"/>
                    <a:gd name="connsiteY33" fmla="*/ 1896023 h 2600599"/>
                    <a:gd name="connsiteX34" fmla="*/ 1699384 w 3413041"/>
                    <a:gd name="connsiteY34" fmla="*/ 387 h 2600599"/>
                    <a:gd name="connsiteX35" fmla="*/ 1880900 w 3413041"/>
                    <a:gd name="connsiteY35" fmla="*/ 104633 h 2600599"/>
                    <a:gd name="connsiteX36" fmla="*/ 1835172 w 3413041"/>
                    <a:gd name="connsiteY36" fmla="*/ 324865 h 2600599"/>
                    <a:gd name="connsiteX37" fmla="*/ 1808528 w 3413041"/>
                    <a:gd name="connsiteY37" fmla="*/ 349695 h 2600599"/>
                    <a:gd name="connsiteX38" fmla="*/ 1808528 w 3413041"/>
                    <a:gd name="connsiteY38" fmla="*/ 976565 h 2600599"/>
                    <a:gd name="connsiteX39" fmla="*/ 1824732 w 3413041"/>
                    <a:gd name="connsiteY39" fmla="*/ 1609553 h 2600599"/>
                    <a:gd name="connsiteX40" fmla="*/ 2553832 w 3413041"/>
                    <a:gd name="connsiteY40" fmla="*/ 1615671 h 2600599"/>
                    <a:gd name="connsiteX41" fmla="*/ 3379788 w 3413041"/>
                    <a:gd name="connsiteY41" fmla="*/ 1692319 h 2600599"/>
                    <a:gd name="connsiteX42" fmla="*/ 3408952 w 3413041"/>
                    <a:gd name="connsiteY42" fmla="*/ 1730825 h 2600599"/>
                    <a:gd name="connsiteX43" fmla="*/ 3411832 w 3413041"/>
                    <a:gd name="connsiteY43" fmla="*/ 2094279 h 2600599"/>
                    <a:gd name="connsiteX44" fmla="*/ 3395268 w 3413041"/>
                    <a:gd name="connsiteY44" fmla="*/ 2496239 h 2600599"/>
                    <a:gd name="connsiteX45" fmla="*/ 3299856 w 3413041"/>
                    <a:gd name="connsiteY45" fmla="*/ 2585125 h 2600599"/>
                    <a:gd name="connsiteX46" fmla="*/ 1709876 w 3413041"/>
                    <a:gd name="connsiteY46" fmla="*/ 2600599 h 2600599"/>
                    <a:gd name="connsiteX47" fmla="*/ 115576 w 3413041"/>
                    <a:gd name="connsiteY47" fmla="*/ 2581165 h 2600599"/>
                    <a:gd name="connsiteX48" fmla="*/ 11520 w 3413041"/>
                    <a:gd name="connsiteY48" fmla="*/ 2459535 h 2600599"/>
                    <a:gd name="connsiteX49" fmla="*/ 0 w 3413041"/>
                    <a:gd name="connsiteY49" fmla="*/ 2107955 h 2600599"/>
                    <a:gd name="connsiteX50" fmla="*/ 11520 w 3413041"/>
                    <a:gd name="connsiteY50" fmla="*/ 1756735 h 2600599"/>
                    <a:gd name="connsiteX51" fmla="*/ 111976 w 3413041"/>
                    <a:gd name="connsiteY51" fmla="*/ 1635823 h 2600599"/>
                    <a:gd name="connsiteX52" fmla="*/ 876360 w 3413041"/>
                    <a:gd name="connsiteY52" fmla="*/ 1615671 h 2600599"/>
                    <a:gd name="connsiteX53" fmla="*/ 1613384 w 3413041"/>
                    <a:gd name="connsiteY53" fmla="*/ 1603435 h 2600599"/>
                    <a:gd name="connsiteX54" fmla="*/ 1625624 w 3413041"/>
                    <a:gd name="connsiteY54" fmla="*/ 975845 h 2600599"/>
                    <a:gd name="connsiteX55" fmla="*/ 1625624 w 3413041"/>
                    <a:gd name="connsiteY55" fmla="*/ 360131 h 2600599"/>
                    <a:gd name="connsiteX56" fmla="*/ 1588900 w 3413041"/>
                    <a:gd name="connsiteY56" fmla="*/ 325225 h 2600599"/>
                    <a:gd name="connsiteX57" fmla="*/ 1539572 w 3413041"/>
                    <a:gd name="connsiteY57" fmla="*/ 115069 h 2600599"/>
                    <a:gd name="connsiteX58" fmla="*/ 1627784 w 3413041"/>
                    <a:gd name="connsiteY58" fmla="*/ 20067 h 2600599"/>
                    <a:gd name="connsiteX59" fmla="*/ 1699384 w 3413041"/>
                    <a:gd name="connsiteY59" fmla="*/ 387 h 2600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3413041" h="2600599">
                      <a:moveTo>
                        <a:pt x="2520096" y="2002111"/>
                      </a:moveTo>
                      <a:cubicBezTo>
                        <a:pt x="2485576" y="2002111"/>
                        <a:pt x="2471552" y="2008599"/>
                        <a:pt x="2443148" y="2036713"/>
                      </a:cubicBezTo>
                      <a:cubicBezTo>
                        <a:pt x="2401440" y="2078525"/>
                        <a:pt x="2397124" y="2126825"/>
                        <a:pt x="2430564" y="2169719"/>
                      </a:cubicBezTo>
                      <a:cubicBezTo>
                        <a:pt x="2447824" y="2191345"/>
                        <a:pt x="2494924" y="2221623"/>
                        <a:pt x="2517576" y="2225587"/>
                      </a:cubicBezTo>
                      <a:cubicBezTo>
                        <a:pt x="2519016" y="2225947"/>
                        <a:pt x="2538432" y="2218379"/>
                        <a:pt x="2561084" y="2209367"/>
                      </a:cubicBezTo>
                      <a:cubicBezTo>
                        <a:pt x="2626164" y="2183415"/>
                        <a:pt x="2649536" y="2116733"/>
                        <a:pt x="2616816" y="2052933"/>
                      </a:cubicBezTo>
                      <a:cubicBezTo>
                        <a:pt x="2597040" y="2014725"/>
                        <a:pt x="2572952" y="2002111"/>
                        <a:pt x="2520096" y="2002111"/>
                      </a:cubicBezTo>
                      <a:close/>
                      <a:moveTo>
                        <a:pt x="1508300" y="2002111"/>
                      </a:moveTo>
                      <a:cubicBezTo>
                        <a:pt x="1428992" y="2002111"/>
                        <a:pt x="1376360" y="2076005"/>
                        <a:pt x="1405560" y="2145595"/>
                      </a:cubicBezTo>
                      <a:cubicBezTo>
                        <a:pt x="1421784" y="2184695"/>
                        <a:pt x="1436564" y="2198327"/>
                        <a:pt x="1478740" y="2211959"/>
                      </a:cubicBezTo>
                      <a:cubicBezTo>
                        <a:pt x="1522000" y="2225947"/>
                        <a:pt x="1574992" y="2205501"/>
                        <a:pt x="1603472" y="2164249"/>
                      </a:cubicBezTo>
                      <a:cubicBezTo>
                        <a:pt x="1630148" y="2125149"/>
                        <a:pt x="1631952" y="2102909"/>
                        <a:pt x="1611040" y="2063091"/>
                      </a:cubicBezTo>
                      <a:cubicBezTo>
                        <a:pt x="1589412" y="2021481"/>
                        <a:pt x="1556968" y="2002111"/>
                        <a:pt x="1508300" y="2002111"/>
                      </a:cubicBezTo>
                      <a:close/>
                      <a:moveTo>
                        <a:pt x="2022368" y="2000359"/>
                      </a:moveTo>
                      <a:cubicBezTo>
                        <a:pt x="1977828" y="1999137"/>
                        <a:pt x="1931620" y="2022751"/>
                        <a:pt x="1911224" y="2071965"/>
                      </a:cubicBezTo>
                      <a:cubicBezTo>
                        <a:pt x="1878012" y="2152299"/>
                        <a:pt x="1963928" y="2240235"/>
                        <a:pt x="2048404" y="2212371"/>
                      </a:cubicBezTo>
                      <a:cubicBezTo>
                        <a:pt x="2065372" y="2206943"/>
                        <a:pt x="2087392" y="2195363"/>
                        <a:pt x="2097140" y="2186677"/>
                      </a:cubicBezTo>
                      <a:cubicBezTo>
                        <a:pt x="2121328" y="2165689"/>
                        <a:pt x="2133600" y="2115027"/>
                        <a:pt x="2123492" y="2077755"/>
                      </a:cubicBezTo>
                      <a:cubicBezTo>
                        <a:pt x="2109776" y="2027635"/>
                        <a:pt x="2066904" y="2001581"/>
                        <a:pt x="2022368" y="2000359"/>
                      </a:cubicBezTo>
                      <a:close/>
                      <a:moveTo>
                        <a:pt x="3015036" y="1999015"/>
                      </a:moveTo>
                      <a:cubicBezTo>
                        <a:pt x="2991536" y="1999737"/>
                        <a:pt x="2973096" y="2010223"/>
                        <a:pt x="2949232" y="2036257"/>
                      </a:cubicBezTo>
                      <a:cubicBezTo>
                        <a:pt x="2909100" y="2080009"/>
                        <a:pt x="2905124" y="2127377"/>
                        <a:pt x="2938388" y="2169321"/>
                      </a:cubicBezTo>
                      <a:cubicBezTo>
                        <a:pt x="2962612" y="2200417"/>
                        <a:pt x="3015396" y="2227535"/>
                        <a:pt x="3036728" y="2220303"/>
                      </a:cubicBezTo>
                      <a:cubicBezTo>
                        <a:pt x="3044320" y="2217773"/>
                        <a:pt x="3054444" y="2215603"/>
                        <a:pt x="3059144" y="2215603"/>
                      </a:cubicBezTo>
                      <a:cubicBezTo>
                        <a:pt x="3063844" y="2215603"/>
                        <a:pt x="3081560" y="2203671"/>
                        <a:pt x="3098552" y="2189569"/>
                      </a:cubicBezTo>
                      <a:cubicBezTo>
                        <a:pt x="3181348" y="2119783"/>
                        <a:pt x="3126756" y="1995759"/>
                        <a:pt x="3015036" y="1999015"/>
                      </a:cubicBezTo>
                      <a:close/>
                      <a:moveTo>
                        <a:pt x="510504" y="1896023"/>
                      </a:moveTo>
                      <a:cubicBezTo>
                        <a:pt x="470936" y="1893547"/>
                        <a:pt x="430752" y="1902141"/>
                        <a:pt x="395168" y="1923123"/>
                      </a:cubicBezTo>
                      <a:cubicBezTo>
                        <a:pt x="254988" y="2005421"/>
                        <a:pt x="249236" y="2203951"/>
                        <a:pt x="384384" y="2288055"/>
                      </a:cubicBezTo>
                      <a:cubicBezTo>
                        <a:pt x="456272" y="2332815"/>
                        <a:pt x="532832" y="2333899"/>
                        <a:pt x="606156" y="2291305"/>
                      </a:cubicBezTo>
                      <a:cubicBezTo>
                        <a:pt x="628800" y="2278309"/>
                        <a:pt x="660788" y="2247627"/>
                        <a:pt x="676964" y="2223805"/>
                      </a:cubicBezTo>
                      <a:cubicBezTo>
                        <a:pt x="702844" y="2185543"/>
                        <a:pt x="706436" y="2170381"/>
                        <a:pt x="706436" y="2108297"/>
                      </a:cubicBezTo>
                      <a:cubicBezTo>
                        <a:pt x="706436" y="2048377"/>
                        <a:pt x="702124" y="2030329"/>
                        <a:pt x="679120" y="1994593"/>
                      </a:cubicBezTo>
                      <a:cubicBezTo>
                        <a:pt x="640704" y="1935035"/>
                        <a:pt x="576456" y="1900151"/>
                        <a:pt x="510504" y="1896023"/>
                      </a:cubicBezTo>
                      <a:close/>
                      <a:moveTo>
                        <a:pt x="1699384" y="387"/>
                      </a:moveTo>
                      <a:cubicBezTo>
                        <a:pt x="1772344" y="-4337"/>
                        <a:pt x="1845252" y="34461"/>
                        <a:pt x="1880900" y="104633"/>
                      </a:cubicBezTo>
                      <a:cubicBezTo>
                        <a:pt x="1916904" y="175165"/>
                        <a:pt x="1898180" y="266209"/>
                        <a:pt x="1835172" y="324865"/>
                      </a:cubicBezTo>
                      <a:lnTo>
                        <a:pt x="1808528" y="349695"/>
                      </a:lnTo>
                      <a:lnTo>
                        <a:pt x="1808528" y="976565"/>
                      </a:lnTo>
                      <a:cubicBezTo>
                        <a:pt x="1808528" y="1538661"/>
                        <a:pt x="1810328" y="1603795"/>
                        <a:pt x="1824732" y="1609553"/>
                      </a:cubicBezTo>
                      <a:cubicBezTo>
                        <a:pt x="1833372" y="1612791"/>
                        <a:pt x="2161740" y="1615671"/>
                        <a:pt x="2553832" y="1615671"/>
                      </a:cubicBezTo>
                      <a:cubicBezTo>
                        <a:pt x="3355664" y="1616031"/>
                        <a:pt x="3318940" y="1612791"/>
                        <a:pt x="3379788" y="1692319"/>
                      </a:cubicBezTo>
                      <a:lnTo>
                        <a:pt x="3408952" y="1730825"/>
                      </a:lnTo>
                      <a:lnTo>
                        <a:pt x="3411832" y="2094279"/>
                      </a:lnTo>
                      <a:cubicBezTo>
                        <a:pt x="3414712" y="2436503"/>
                        <a:pt x="3413632" y="2460255"/>
                        <a:pt x="3395268" y="2496239"/>
                      </a:cubicBezTo>
                      <a:cubicBezTo>
                        <a:pt x="3371144" y="2543381"/>
                        <a:pt x="3348104" y="2564973"/>
                        <a:pt x="3299856" y="2585125"/>
                      </a:cubicBezTo>
                      <a:cubicBezTo>
                        <a:pt x="3266732" y="2598799"/>
                        <a:pt x="3084188" y="2600599"/>
                        <a:pt x="1709876" y="2600599"/>
                      </a:cubicBezTo>
                      <a:cubicBezTo>
                        <a:pt x="215668" y="2600239"/>
                        <a:pt x="155900" y="2599519"/>
                        <a:pt x="115576" y="2581165"/>
                      </a:cubicBezTo>
                      <a:cubicBezTo>
                        <a:pt x="69848" y="2560655"/>
                        <a:pt x="29524" y="2513153"/>
                        <a:pt x="11520" y="2459535"/>
                      </a:cubicBezTo>
                      <a:cubicBezTo>
                        <a:pt x="3960" y="2436503"/>
                        <a:pt x="0" y="2318111"/>
                        <a:pt x="0" y="2107955"/>
                      </a:cubicBezTo>
                      <a:cubicBezTo>
                        <a:pt x="0" y="1898157"/>
                        <a:pt x="3960" y="1779405"/>
                        <a:pt x="11520" y="1756735"/>
                      </a:cubicBezTo>
                      <a:cubicBezTo>
                        <a:pt x="28804" y="1704915"/>
                        <a:pt x="67328" y="1658493"/>
                        <a:pt x="111976" y="1635823"/>
                      </a:cubicBezTo>
                      <a:cubicBezTo>
                        <a:pt x="150500" y="1616031"/>
                        <a:pt x="172824" y="1615671"/>
                        <a:pt x="876360" y="1615671"/>
                      </a:cubicBezTo>
                      <a:cubicBezTo>
                        <a:pt x="1426516" y="1615671"/>
                        <a:pt x="1604380" y="1612791"/>
                        <a:pt x="1613384" y="1603435"/>
                      </a:cubicBezTo>
                      <a:cubicBezTo>
                        <a:pt x="1622744" y="1594079"/>
                        <a:pt x="1625624" y="1440781"/>
                        <a:pt x="1625624" y="975845"/>
                      </a:cubicBezTo>
                      <a:lnTo>
                        <a:pt x="1625624" y="360131"/>
                      </a:lnTo>
                      <a:lnTo>
                        <a:pt x="1588900" y="325225"/>
                      </a:lnTo>
                      <a:cubicBezTo>
                        <a:pt x="1525172" y="264409"/>
                        <a:pt x="1507888" y="190999"/>
                        <a:pt x="1539572" y="115069"/>
                      </a:cubicBezTo>
                      <a:cubicBezTo>
                        <a:pt x="1559736" y="66847"/>
                        <a:pt x="1581336" y="43817"/>
                        <a:pt x="1627784" y="20067"/>
                      </a:cubicBezTo>
                      <a:cubicBezTo>
                        <a:pt x="1650736" y="8371"/>
                        <a:pt x="1675064" y="1961"/>
                        <a:pt x="1699384" y="38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0" name="Freeform 92"/>
                <p:cNvSpPr>
                  <a:spLocks/>
                </p:cNvSpPr>
                <p:nvPr/>
              </p:nvSpPr>
              <p:spPr bwMode="auto">
                <a:xfrm>
                  <a:off x="35512341" y="13261794"/>
                  <a:ext cx="405044" cy="1443407"/>
                </a:xfrm>
                <a:custGeom>
                  <a:avLst/>
                  <a:gdLst>
                    <a:gd name="T0" fmla="*/ 1033 w 1527"/>
                    <a:gd name="T1" fmla="*/ 5262 h 5433"/>
                    <a:gd name="T2" fmla="*/ 125 w 1527"/>
                    <a:gd name="T3" fmla="*/ 3147 h 5433"/>
                    <a:gd name="T4" fmla="*/ 1098 w 1527"/>
                    <a:gd name="T5" fmla="*/ 127 h 5433"/>
                    <a:gd name="T6" fmla="*/ 1212 w 1527"/>
                    <a:gd name="T7" fmla="*/ 0 h 5433"/>
                    <a:gd name="T8" fmla="*/ 1369 w 1527"/>
                    <a:gd name="T9" fmla="*/ 154 h 5433"/>
                    <a:gd name="T10" fmla="*/ 1527 w 1527"/>
                    <a:gd name="T11" fmla="*/ 353 h 5433"/>
                    <a:gd name="T12" fmla="*/ 1439 w 1527"/>
                    <a:gd name="T13" fmla="*/ 481 h 5433"/>
                    <a:gd name="T14" fmla="*/ 863 w 1527"/>
                    <a:gd name="T15" fmla="*/ 1402 h 5433"/>
                    <a:gd name="T16" fmla="*/ 622 w 1527"/>
                    <a:gd name="T17" fmla="*/ 2283 h 5433"/>
                    <a:gd name="T18" fmla="*/ 1412 w 1527"/>
                    <a:gd name="T19" fmla="*/ 4958 h 5433"/>
                    <a:gd name="T20" fmla="*/ 1526 w 1527"/>
                    <a:gd name="T21" fmla="*/ 5112 h 5433"/>
                    <a:gd name="T22" fmla="*/ 1210 w 1527"/>
                    <a:gd name="T23" fmla="*/ 5432 h 5433"/>
                    <a:gd name="T24" fmla="*/ 1033 w 1527"/>
                    <a:gd name="T25" fmla="*/ 5262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7" h="5433">
                      <a:moveTo>
                        <a:pt x="1033" y="5262"/>
                      </a:moveTo>
                      <a:cubicBezTo>
                        <a:pt x="505" y="4626"/>
                        <a:pt x="222" y="3966"/>
                        <a:pt x="125" y="3147"/>
                      </a:cubicBezTo>
                      <a:cubicBezTo>
                        <a:pt x="0" y="2085"/>
                        <a:pt x="368" y="942"/>
                        <a:pt x="1098" y="127"/>
                      </a:cubicBezTo>
                      <a:lnTo>
                        <a:pt x="1212" y="0"/>
                      </a:lnTo>
                      <a:lnTo>
                        <a:pt x="1369" y="154"/>
                      </a:lnTo>
                      <a:cubicBezTo>
                        <a:pt x="1456" y="239"/>
                        <a:pt x="1527" y="329"/>
                        <a:pt x="1527" y="353"/>
                      </a:cubicBezTo>
                      <a:cubicBezTo>
                        <a:pt x="1527" y="378"/>
                        <a:pt x="1487" y="436"/>
                        <a:pt x="1439" y="481"/>
                      </a:cubicBezTo>
                      <a:cubicBezTo>
                        <a:pt x="1290" y="623"/>
                        <a:pt x="990" y="1101"/>
                        <a:pt x="863" y="1402"/>
                      </a:cubicBezTo>
                      <a:cubicBezTo>
                        <a:pt x="746" y="1677"/>
                        <a:pt x="696" y="1858"/>
                        <a:pt x="622" y="2283"/>
                      </a:cubicBezTo>
                      <a:cubicBezTo>
                        <a:pt x="471" y="3144"/>
                        <a:pt x="802" y="4265"/>
                        <a:pt x="1412" y="4958"/>
                      </a:cubicBezTo>
                      <a:cubicBezTo>
                        <a:pt x="1475" y="5030"/>
                        <a:pt x="1526" y="5099"/>
                        <a:pt x="1526" y="5112"/>
                      </a:cubicBezTo>
                      <a:cubicBezTo>
                        <a:pt x="1525" y="5152"/>
                        <a:pt x="1248" y="5433"/>
                        <a:pt x="1210" y="5432"/>
                      </a:cubicBezTo>
                      <a:cubicBezTo>
                        <a:pt x="1190" y="5432"/>
                        <a:pt x="1110" y="5356"/>
                        <a:pt x="1033" y="526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1" name="Freeform 93"/>
                <p:cNvSpPr>
                  <a:spLocks/>
                </p:cNvSpPr>
                <p:nvPr/>
              </p:nvSpPr>
              <p:spPr bwMode="auto">
                <a:xfrm>
                  <a:off x="37228508" y="13261794"/>
                  <a:ext cx="376948" cy="1443407"/>
                </a:xfrm>
                <a:custGeom>
                  <a:avLst/>
                  <a:gdLst>
                    <a:gd name="T0" fmla="*/ 144 w 1421"/>
                    <a:gd name="T1" fmla="*/ 5290 h 5433"/>
                    <a:gd name="T2" fmla="*/ 0 w 1421"/>
                    <a:gd name="T3" fmla="*/ 5119 h 5433"/>
                    <a:gd name="T4" fmla="*/ 156 w 1421"/>
                    <a:gd name="T5" fmla="*/ 4897 h 5433"/>
                    <a:gd name="T6" fmla="*/ 841 w 1421"/>
                    <a:gd name="T7" fmla="*/ 3529 h 5433"/>
                    <a:gd name="T8" fmla="*/ 915 w 1421"/>
                    <a:gd name="T9" fmla="*/ 2766 h 5433"/>
                    <a:gd name="T10" fmla="*/ 756 w 1421"/>
                    <a:gd name="T11" fmla="*/ 1640 h 5433"/>
                    <a:gd name="T12" fmla="*/ 158 w 1421"/>
                    <a:gd name="T13" fmla="*/ 567 h 5433"/>
                    <a:gd name="T14" fmla="*/ 0 w 1421"/>
                    <a:gd name="T15" fmla="*/ 341 h 5433"/>
                    <a:gd name="T16" fmla="*/ 157 w 1421"/>
                    <a:gd name="T17" fmla="*/ 154 h 5433"/>
                    <a:gd name="T18" fmla="*/ 314 w 1421"/>
                    <a:gd name="T19" fmla="*/ 0 h 5433"/>
                    <a:gd name="T20" fmla="*/ 452 w 1421"/>
                    <a:gd name="T21" fmla="*/ 155 h 5433"/>
                    <a:gd name="T22" fmla="*/ 1184 w 1421"/>
                    <a:gd name="T23" fmla="*/ 1378 h 5433"/>
                    <a:gd name="T24" fmla="*/ 1380 w 1421"/>
                    <a:gd name="T25" fmla="*/ 2110 h 5433"/>
                    <a:gd name="T26" fmla="*/ 1385 w 1421"/>
                    <a:gd name="T27" fmla="*/ 3313 h 5433"/>
                    <a:gd name="T28" fmla="*/ 1311 w 1421"/>
                    <a:gd name="T29" fmla="*/ 3641 h 5433"/>
                    <a:gd name="T30" fmla="*/ 711 w 1421"/>
                    <a:gd name="T31" fmla="*/ 4981 h 5433"/>
                    <a:gd name="T32" fmla="*/ 310 w 1421"/>
                    <a:gd name="T33" fmla="*/ 5433 h 5433"/>
                    <a:gd name="T34" fmla="*/ 144 w 1421"/>
                    <a:gd name="T35" fmla="*/ 5290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1" h="5433">
                      <a:moveTo>
                        <a:pt x="144" y="5290"/>
                      </a:moveTo>
                      <a:cubicBezTo>
                        <a:pt x="65" y="5212"/>
                        <a:pt x="0" y="5135"/>
                        <a:pt x="0" y="5119"/>
                      </a:cubicBezTo>
                      <a:cubicBezTo>
                        <a:pt x="0" y="5104"/>
                        <a:pt x="70" y="5004"/>
                        <a:pt x="156" y="4897"/>
                      </a:cubicBezTo>
                      <a:cubicBezTo>
                        <a:pt x="483" y="4492"/>
                        <a:pt x="709" y="4040"/>
                        <a:pt x="841" y="3529"/>
                      </a:cubicBezTo>
                      <a:cubicBezTo>
                        <a:pt x="905" y="3280"/>
                        <a:pt x="914" y="3186"/>
                        <a:pt x="915" y="2766"/>
                      </a:cubicBezTo>
                      <a:cubicBezTo>
                        <a:pt x="917" y="2242"/>
                        <a:pt x="889" y="2047"/>
                        <a:pt x="756" y="1640"/>
                      </a:cubicBezTo>
                      <a:cubicBezTo>
                        <a:pt x="623" y="1234"/>
                        <a:pt x="449" y="922"/>
                        <a:pt x="158" y="567"/>
                      </a:cubicBezTo>
                      <a:cubicBezTo>
                        <a:pt x="71" y="461"/>
                        <a:pt x="0" y="359"/>
                        <a:pt x="0" y="341"/>
                      </a:cubicBezTo>
                      <a:cubicBezTo>
                        <a:pt x="0" y="323"/>
                        <a:pt x="70" y="239"/>
                        <a:pt x="157" y="154"/>
                      </a:cubicBezTo>
                      <a:lnTo>
                        <a:pt x="314" y="0"/>
                      </a:lnTo>
                      <a:lnTo>
                        <a:pt x="452" y="155"/>
                      </a:lnTo>
                      <a:cubicBezTo>
                        <a:pt x="731" y="467"/>
                        <a:pt x="1039" y="981"/>
                        <a:pt x="1184" y="1378"/>
                      </a:cubicBezTo>
                      <a:cubicBezTo>
                        <a:pt x="1233" y="1511"/>
                        <a:pt x="1299" y="1760"/>
                        <a:pt x="1380" y="2110"/>
                      </a:cubicBezTo>
                      <a:cubicBezTo>
                        <a:pt x="1417" y="2273"/>
                        <a:pt x="1421" y="3170"/>
                        <a:pt x="1385" y="3313"/>
                      </a:cubicBezTo>
                      <a:cubicBezTo>
                        <a:pt x="1371" y="3369"/>
                        <a:pt x="1337" y="3516"/>
                        <a:pt x="1311" y="3641"/>
                      </a:cubicBezTo>
                      <a:cubicBezTo>
                        <a:pt x="1220" y="4071"/>
                        <a:pt x="985" y="4596"/>
                        <a:pt x="711" y="4981"/>
                      </a:cubicBezTo>
                      <a:cubicBezTo>
                        <a:pt x="572" y="5176"/>
                        <a:pt x="344" y="5433"/>
                        <a:pt x="310" y="5433"/>
                      </a:cubicBezTo>
                      <a:cubicBezTo>
                        <a:pt x="299" y="5433"/>
                        <a:pt x="224" y="5368"/>
                        <a:pt x="144" y="529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2" name="Freeform 94"/>
                <p:cNvSpPr>
                  <a:spLocks/>
                </p:cNvSpPr>
                <p:nvPr/>
              </p:nvSpPr>
              <p:spPr bwMode="auto">
                <a:xfrm>
                  <a:off x="35835435" y="13472509"/>
                  <a:ext cx="300856" cy="1021974"/>
                </a:xfrm>
                <a:custGeom>
                  <a:avLst/>
                  <a:gdLst>
                    <a:gd name="T0" fmla="*/ 649 w 1133"/>
                    <a:gd name="T1" fmla="*/ 3709 h 3850"/>
                    <a:gd name="T2" fmla="*/ 64 w 1133"/>
                    <a:gd name="T3" fmla="*/ 2517 h 3850"/>
                    <a:gd name="T4" fmla="*/ 50 w 1133"/>
                    <a:gd name="T5" fmla="*/ 1437 h 3850"/>
                    <a:gd name="T6" fmla="*/ 583 w 1133"/>
                    <a:gd name="T7" fmla="*/ 253 h 3850"/>
                    <a:gd name="T8" fmla="*/ 974 w 1133"/>
                    <a:gd name="T9" fmla="*/ 185 h 3850"/>
                    <a:gd name="T10" fmla="*/ 1133 w 1133"/>
                    <a:gd name="T11" fmla="*/ 344 h 3850"/>
                    <a:gd name="T12" fmla="*/ 984 w 1133"/>
                    <a:gd name="T13" fmla="*/ 538 h 3850"/>
                    <a:gd name="T14" fmla="*/ 561 w 1133"/>
                    <a:gd name="T15" fmla="*/ 1412 h 3850"/>
                    <a:gd name="T16" fmla="*/ 616 w 1133"/>
                    <a:gd name="T17" fmla="*/ 2679 h 3850"/>
                    <a:gd name="T18" fmla="*/ 966 w 1133"/>
                    <a:gd name="T19" fmla="*/ 3313 h 3850"/>
                    <a:gd name="T20" fmla="*/ 1087 w 1133"/>
                    <a:gd name="T21" fmla="*/ 3572 h 3850"/>
                    <a:gd name="T22" fmla="*/ 780 w 1133"/>
                    <a:gd name="T23" fmla="*/ 3850 h 3850"/>
                    <a:gd name="T24" fmla="*/ 649 w 1133"/>
                    <a:gd name="T25" fmla="*/ 3709 h 3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33" h="3850">
                      <a:moveTo>
                        <a:pt x="649" y="3709"/>
                      </a:moveTo>
                      <a:cubicBezTo>
                        <a:pt x="375" y="3385"/>
                        <a:pt x="157" y="2939"/>
                        <a:pt x="64" y="2517"/>
                      </a:cubicBezTo>
                      <a:cubicBezTo>
                        <a:pt x="8" y="2258"/>
                        <a:pt x="0" y="1696"/>
                        <a:pt x="50" y="1437"/>
                      </a:cubicBezTo>
                      <a:cubicBezTo>
                        <a:pt x="132" y="1013"/>
                        <a:pt x="338" y="555"/>
                        <a:pt x="583" y="253"/>
                      </a:cubicBezTo>
                      <a:cubicBezTo>
                        <a:pt x="788" y="1"/>
                        <a:pt x="789" y="0"/>
                        <a:pt x="974" y="185"/>
                      </a:cubicBezTo>
                      <a:lnTo>
                        <a:pt x="1133" y="344"/>
                      </a:lnTo>
                      <a:lnTo>
                        <a:pt x="984" y="538"/>
                      </a:lnTo>
                      <a:cubicBezTo>
                        <a:pt x="797" y="782"/>
                        <a:pt x="632" y="1122"/>
                        <a:pt x="561" y="1412"/>
                      </a:cubicBezTo>
                      <a:cubicBezTo>
                        <a:pt x="469" y="1785"/>
                        <a:pt x="494" y="2369"/>
                        <a:pt x="616" y="2679"/>
                      </a:cubicBezTo>
                      <a:cubicBezTo>
                        <a:pt x="701" y="2898"/>
                        <a:pt x="831" y="3134"/>
                        <a:pt x="966" y="3313"/>
                      </a:cubicBezTo>
                      <a:cubicBezTo>
                        <a:pt x="1102" y="3494"/>
                        <a:pt x="1118" y="3528"/>
                        <a:pt x="1087" y="3572"/>
                      </a:cubicBezTo>
                      <a:cubicBezTo>
                        <a:pt x="1050" y="3625"/>
                        <a:pt x="802" y="3850"/>
                        <a:pt x="780" y="3850"/>
                      </a:cubicBezTo>
                      <a:cubicBezTo>
                        <a:pt x="774" y="3850"/>
                        <a:pt x="715" y="3787"/>
                        <a:pt x="649" y="3709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3" name="Freeform 95"/>
                <p:cNvSpPr>
                  <a:spLocks/>
                </p:cNvSpPr>
                <p:nvPr/>
              </p:nvSpPr>
              <p:spPr bwMode="auto">
                <a:xfrm>
                  <a:off x="37010764" y="13480709"/>
                  <a:ext cx="313734" cy="1013779"/>
                </a:xfrm>
                <a:custGeom>
                  <a:avLst/>
                  <a:gdLst>
                    <a:gd name="T0" fmla="*/ 263 w 1183"/>
                    <a:gd name="T1" fmla="*/ 3770 h 3819"/>
                    <a:gd name="T2" fmla="*/ 103 w 1183"/>
                    <a:gd name="T3" fmla="*/ 3603 h 3819"/>
                    <a:gd name="T4" fmla="*/ 0 w 1183"/>
                    <a:gd name="T5" fmla="*/ 3485 h 3819"/>
                    <a:gd name="T6" fmla="*/ 140 w 1183"/>
                    <a:gd name="T7" fmla="*/ 3311 h 3819"/>
                    <a:gd name="T8" fmla="*/ 593 w 1183"/>
                    <a:gd name="T9" fmla="*/ 2295 h 3819"/>
                    <a:gd name="T10" fmla="*/ 620 w 1183"/>
                    <a:gd name="T11" fmla="*/ 1689 h 3819"/>
                    <a:gd name="T12" fmla="*/ 144 w 1183"/>
                    <a:gd name="T13" fmla="*/ 506 h 3819"/>
                    <a:gd name="T14" fmla="*/ 0 w 1183"/>
                    <a:gd name="T15" fmla="*/ 318 h 3819"/>
                    <a:gd name="T16" fmla="*/ 156 w 1183"/>
                    <a:gd name="T17" fmla="*/ 157 h 3819"/>
                    <a:gd name="T18" fmla="*/ 362 w 1183"/>
                    <a:gd name="T19" fmla="*/ 26 h 3819"/>
                    <a:gd name="T20" fmla="*/ 836 w 1183"/>
                    <a:gd name="T21" fmla="*/ 701 h 3819"/>
                    <a:gd name="T22" fmla="*/ 1105 w 1183"/>
                    <a:gd name="T23" fmla="*/ 1615 h 3819"/>
                    <a:gd name="T24" fmla="*/ 672 w 1183"/>
                    <a:gd name="T25" fmla="*/ 3424 h 3819"/>
                    <a:gd name="T26" fmla="*/ 342 w 1183"/>
                    <a:gd name="T27" fmla="*/ 3819 h 3819"/>
                    <a:gd name="T28" fmla="*/ 263 w 1183"/>
                    <a:gd name="T29" fmla="*/ 3770 h 38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83" h="3819">
                      <a:moveTo>
                        <a:pt x="263" y="3770"/>
                      </a:moveTo>
                      <a:cubicBezTo>
                        <a:pt x="232" y="3743"/>
                        <a:pt x="160" y="3668"/>
                        <a:pt x="103" y="3603"/>
                      </a:cubicBezTo>
                      <a:lnTo>
                        <a:pt x="0" y="3485"/>
                      </a:lnTo>
                      <a:lnTo>
                        <a:pt x="140" y="3311"/>
                      </a:lnTo>
                      <a:cubicBezTo>
                        <a:pt x="378" y="3015"/>
                        <a:pt x="537" y="2660"/>
                        <a:pt x="593" y="2295"/>
                      </a:cubicBezTo>
                      <a:cubicBezTo>
                        <a:pt x="643" y="1975"/>
                        <a:pt x="645" y="1920"/>
                        <a:pt x="620" y="1689"/>
                      </a:cubicBezTo>
                      <a:cubicBezTo>
                        <a:pt x="573" y="1255"/>
                        <a:pt x="412" y="855"/>
                        <a:pt x="144" y="506"/>
                      </a:cubicBezTo>
                      <a:lnTo>
                        <a:pt x="0" y="318"/>
                      </a:lnTo>
                      <a:lnTo>
                        <a:pt x="156" y="157"/>
                      </a:lnTo>
                      <a:cubicBezTo>
                        <a:pt x="287" y="21"/>
                        <a:pt x="319" y="0"/>
                        <a:pt x="362" y="26"/>
                      </a:cubicBezTo>
                      <a:cubicBezTo>
                        <a:pt x="473" y="94"/>
                        <a:pt x="693" y="407"/>
                        <a:pt x="836" y="701"/>
                      </a:cubicBezTo>
                      <a:cubicBezTo>
                        <a:pt x="1000" y="1038"/>
                        <a:pt x="1051" y="1210"/>
                        <a:pt x="1105" y="1615"/>
                      </a:cubicBezTo>
                      <a:cubicBezTo>
                        <a:pt x="1183" y="2193"/>
                        <a:pt x="1007" y="2927"/>
                        <a:pt x="672" y="3424"/>
                      </a:cubicBezTo>
                      <a:cubicBezTo>
                        <a:pt x="555" y="3597"/>
                        <a:pt x="370" y="3819"/>
                        <a:pt x="342" y="3819"/>
                      </a:cubicBezTo>
                      <a:cubicBezTo>
                        <a:pt x="330" y="3819"/>
                        <a:pt x="294" y="3797"/>
                        <a:pt x="263" y="377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4" name="Freeform 96"/>
                <p:cNvSpPr>
                  <a:spLocks/>
                </p:cNvSpPr>
                <p:nvPr/>
              </p:nvSpPr>
              <p:spPr bwMode="auto">
                <a:xfrm>
                  <a:off x="36138636" y="13684397"/>
                  <a:ext cx="208374" cy="600542"/>
                </a:xfrm>
                <a:custGeom>
                  <a:avLst/>
                  <a:gdLst>
                    <a:gd name="T0" fmla="*/ 317 w 783"/>
                    <a:gd name="T1" fmla="*/ 2127 h 2261"/>
                    <a:gd name="T2" fmla="*/ 0 w 783"/>
                    <a:gd name="T3" fmla="*/ 1146 h 2261"/>
                    <a:gd name="T4" fmla="*/ 342 w 783"/>
                    <a:gd name="T5" fmla="*/ 122 h 2261"/>
                    <a:gd name="T6" fmla="*/ 449 w 783"/>
                    <a:gd name="T7" fmla="*/ 0 h 2261"/>
                    <a:gd name="T8" fmla="*/ 616 w 783"/>
                    <a:gd name="T9" fmla="*/ 170 h 2261"/>
                    <a:gd name="T10" fmla="*/ 783 w 783"/>
                    <a:gd name="T11" fmla="*/ 339 h 2261"/>
                    <a:gd name="T12" fmla="*/ 705 w 783"/>
                    <a:gd name="T13" fmla="*/ 451 h 2261"/>
                    <a:gd name="T14" fmla="*/ 492 w 783"/>
                    <a:gd name="T15" fmla="*/ 1139 h 2261"/>
                    <a:gd name="T16" fmla="*/ 685 w 783"/>
                    <a:gd name="T17" fmla="*/ 1795 h 2261"/>
                    <a:gd name="T18" fmla="*/ 747 w 783"/>
                    <a:gd name="T19" fmla="*/ 1975 h 2261"/>
                    <a:gd name="T20" fmla="*/ 441 w 783"/>
                    <a:gd name="T21" fmla="*/ 2261 h 2261"/>
                    <a:gd name="T22" fmla="*/ 317 w 783"/>
                    <a:gd name="T23" fmla="*/ 2127 h 2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83" h="2261">
                      <a:moveTo>
                        <a:pt x="317" y="2127"/>
                      </a:moveTo>
                      <a:cubicBezTo>
                        <a:pt x="85" y="1820"/>
                        <a:pt x="1" y="1557"/>
                        <a:pt x="0" y="1146"/>
                      </a:cubicBezTo>
                      <a:cubicBezTo>
                        <a:pt x="0" y="720"/>
                        <a:pt x="112" y="384"/>
                        <a:pt x="342" y="122"/>
                      </a:cubicBezTo>
                      <a:lnTo>
                        <a:pt x="449" y="0"/>
                      </a:lnTo>
                      <a:lnTo>
                        <a:pt x="616" y="170"/>
                      </a:lnTo>
                      <a:lnTo>
                        <a:pt x="783" y="339"/>
                      </a:lnTo>
                      <a:lnTo>
                        <a:pt x="705" y="451"/>
                      </a:lnTo>
                      <a:cubicBezTo>
                        <a:pt x="555" y="668"/>
                        <a:pt x="493" y="869"/>
                        <a:pt x="492" y="1139"/>
                      </a:cubicBezTo>
                      <a:cubicBezTo>
                        <a:pt x="491" y="1416"/>
                        <a:pt x="539" y="1578"/>
                        <a:pt x="685" y="1795"/>
                      </a:cubicBezTo>
                      <a:cubicBezTo>
                        <a:pt x="752" y="1893"/>
                        <a:pt x="767" y="1938"/>
                        <a:pt x="747" y="1975"/>
                      </a:cubicBezTo>
                      <a:cubicBezTo>
                        <a:pt x="715" y="2036"/>
                        <a:pt x="473" y="2261"/>
                        <a:pt x="441" y="2261"/>
                      </a:cubicBezTo>
                      <a:cubicBezTo>
                        <a:pt x="428" y="2261"/>
                        <a:pt x="373" y="2201"/>
                        <a:pt x="317" y="212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5" name="Freeform 97"/>
                <p:cNvSpPr>
                  <a:spLocks/>
                </p:cNvSpPr>
                <p:nvPr/>
              </p:nvSpPr>
              <p:spPr bwMode="auto">
                <a:xfrm>
                  <a:off x="36800046" y="13693762"/>
                  <a:ext cx="234129" cy="591177"/>
                </a:xfrm>
                <a:custGeom>
                  <a:avLst/>
                  <a:gdLst>
                    <a:gd name="T0" fmla="*/ 149 w 881"/>
                    <a:gd name="T1" fmla="*/ 2074 h 2228"/>
                    <a:gd name="T2" fmla="*/ 0 w 881"/>
                    <a:gd name="T3" fmla="*/ 1917 h 2228"/>
                    <a:gd name="T4" fmla="*/ 50 w 881"/>
                    <a:gd name="T5" fmla="*/ 1840 h 2228"/>
                    <a:gd name="T6" fmla="*/ 276 w 881"/>
                    <a:gd name="T7" fmla="*/ 1323 h 2228"/>
                    <a:gd name="T8" fmla="*/ 97 w 881"/>
                    <a:gd name="T9" fmla="*/ 454 h 2228"/>
                    <a:gd name="T10" fmla="*/ 1 w 881"/>
                    <a:gd name="T11" fmla="*/ 302 h 2228"/>
                    <a:gd name="T12" fmla="*/ 150 w 881"/>
                    <a:gd name="T13" fmla="*/ 151 h 2228"/>
                    <a:gd name="T14" fmla="*/ 333 w 881"/>
                    <a:gd name="T15" fmla="*/ 0 h 2228"/>
                    <a:gd name="T16" fmla="*/ 628 w 881"/>
                    <a:gd name="T17" fmla="*/ 389 h 2228"/>
                    <a:gd name="T18" fmla="*/ 501 w 881"/>
                    <a:gd name="T19" fmla="*/ 2041 h 2228"/>
                    <a:gd name="T20" fmla="*/ 340 w 881"/>
                    <a:gd name="T21" fmla="*/ 2223 h 2228"/>
                    <a:gd name="T22" fmla="*/ 149 w 881"/>
                    <a:gd name="T23" fmla="*/ 2074 h 2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81" h="2228">
                      <a:moveTo>
                        <a:pt x="149" y="2074"/>
                      </a:moveTo>
                      <a:lnTo>
                        <a:pt x="0" y="1917"/>
                      </a:lnTo>
                      <a:lnTo>
                        <a:pt x="50" y="1840"/>
                      </a:lnTo>
                      <a:cubicBezTo>
                        <a:pt x="178" y="1647"/>
                        <a:pt x="236" y="1514"/>
                        <a:pt x="276" y="1323"/>
                      </a:cubicBezTo>
                      <a:cubicBezTo>
                        <a:pt x="338" y="1024"/>
                        <a:pt x="280" y="742"/>
                        <a:pt x="97" y="454"/>
                      </a:cubicBezTo>
                      <a:lnTo>
                        <a:pt x="1" y="302"/>
                      </a:lnTo>
                      <a:lnTo>
                        <a:pt x="150" y="151"/>
                      </a:lnTo>
                      <a:cubicBezTo>
                        <a:pt x="232" y="68"/>
                        <a:pt x="315" y="0"/>
                        <a:pt x="333" y="0"/>
                      </a:cubicBezTo>
                      <a:cubicBezTo>
                        <a:pt x="387" y="0"/>
                        <a:pt x="528" y="187"/>
                        <a:pt x="628" y="389"/>
                      </a:cubicBezTo>
                      <a:cubicBezTo>
                        <a:pt x="881" y="903"/>
                        <a:pt x="830" y="1560"/>
                        <a:pt x="501" y="2041"/>
                      </a:cubicBezTo>
                      <a:cubicBezTo>
                        <a:pt x="435" y="2137"/>
                        <a:pt x="363" y="2219"/>
                        <a:pt x="340" y="2223"/>
                      </a:cubicBezTo>
                      <a:cubicBezTo>
                        <a:pt x="316" y="2228"/>
                        <a:pt x="230" y="2161"/>
                        <a:pt x="149" y="2074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36" name="群組 35"/>
          <p:cNvGrpSpPr/>
          <p:nvPr/>
        </p:nvGrpSpPr>
        <p:grpSpPr>
          <a:xfrm>
            <a:off x="6160440" y="4599312"/>
            <a:ext cx="3075531" cy="925684"/>
            <a:chOff x="6160440" y="2104638"/>
            <a:chExt cx="3075531" cy="925684"/>
          </a:xfrm>
        </p:grpSpPr>
        <p:sp>
          <p:nvSpPr>
            <p:cNvPr id="37" name="文字方塊 18"/>
            <p:cNvSpPr txBox="1"/>
            <p:nvPr/>
          </p:nvSpPr>
          <p:spPr>
            <a:xfrm>
              <a:off x="6700121" y="2104638"/>
              <a:ext cx="16858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2400" dirty="0"/>
                <a:t>Success</a:t>
              </a:r>
              <a:endParaRPr lang="zh-TW" altLang="en-US" sz="2400" dirty="0"/>
            </a:p>
          </p:txBody>
        </p:sp>
        <p:sp>
          <p:nvSpPr>
            <p:cNvPr id="38" name="矩形 37"/>
            <p:cNvSpPr/>
            <p:nvPr/>
          </p:nvSpPr>
          <p:spPr>
            <a:xfrm>
              <a:off x="6700121" y="2507102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39" name="群組 38"/>
            <p:cNvGrpSpPr/>
            <p:nvPr/>
          </p:nvGrpSpPr>
          <p:grpSpPr>
            <a:xfrm>
              <a:off x="6160440" y="2336435"/>
              <a:ext cx="523644" cy="523644"/>
              <a:chOff x="5731184" y="5244806"/>
              <a:chExt cx="816070" cy="816070"/>
            </a:xfrm>
          </p:grpSpPr>
          <p:sp>
            <p:nvSpPr>
              <p:cNvPr id="40" name="橢圓 39"/>
              <p:cNvSpPr/>
              <p:nvPr/>
            </p:nvSpPr>
            <p:spPr>
              <a:xfrm>
                <a:off x="5731184" y="5244806"/>
                <a:ext cx="816070" cy="81607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41" name="手繪多邊形 40"/>
              <p:cNvSpPr>
                <a:spLocks/>
              </p:cNvSpPr>
              <p:nvPr/>
            </p:nvSpPr>
            <p:spPr bwMode="auto">
              <a:xfrm>
                <a:off x="5916458" y="5488444"/>
                <a:ext cx="445522" cy="328794"/>
              </a:xfrm>
              <a:custGeom>
                <a:avLst/>
                <a:gdLst>
                  <a:gd name="connsiteX0" fmla="*/ 2313240 w 4627012"/>
                  <a:gd name="connsiteY0" fmla="*/ 2906712 h 3414712"/>
                  <a:gd name="connsiteX1" fmla="*/ 1912260 w 4627012"/>
                  <a:gd name="connsiteY1" fmla="*/ 2918932 h 3414712"/>
                  <a:gd name="connsiteX2" fmla="*/ 1906856 w 4627012"/>
                  <a:gd name="connsiteY2" fmla="*/ 3234846 h 3414712"/>
                  <a:gd name="connsiteX3" fmla="*/ 2311440 w 4627012"/>
                  <a:gd name="connsiteY3" fmla="*/ 3241676 h 3414712"/>
                  <a:gd name="connsiteX4" fmla="*/ 2721424 w 4627012"/>
                  <a:gd name="connsiteY4" fmla="*/ 3229456 h 3414712"/>
                  <a:gd name="connsiteX5" fmla="*/ 2733676 w 4627012"/>
                  <a:gd name="connsiteY5" fmla="*/ 3078146 h 3414712"/>
                  <a:gd name="connsiteX6" fmla="*/ 2717824 w 4627012"/>
                  <a:gd name="connsiteY6" fmla="*/ 2922886 h 3414712"/>
                  <a:gd name="connsiteX7" fmla="*/ 2313240 w 4627012"/>
                  <a:gd name="connsiteY7" fmla="*/ 2906712 h 3414712"/>
                  <a:gd name="connsiteX8" fmla="*/ 1584960 w 4627012"/>
                  <a:gd name="connsiteY8" fmla="*/ 286972 h 3414712"/>
                  <a:gd name="connsiteX9" fmla="*/ 289164 w 4627012"/>
                  <a:gd name="connsiteY9" fmla="*/ 296550 h 3414712"/>
                  <a:gd name="connsiteX10" fmla="*/ 287364 w 4627012"/>
                  <a:gd name="connsiteY10" fmla="*/ 2620194 h 3414712"/>
                  <a:gd name="connsiteX11" fmla="*/ 2319024 w 4627012"/>
                  <a:gd name="connsiteY11" fmla="*/ 2632076 h 3414712"/>
                  <a:gd name="connsiteX12" fmla="*/ 4338444 w 4627012"/>
                  <a:gd name="connsiteY12" fmla="*/ 2632076 h 3414712"/>
                  <a:gd name="connsiteX13" fmla="*/ 4343844 w 4627012"/>
                  <a:gd name="connsiteY13" fmla="*/ 2609392 h 3414712"/>
                  <a:gd name="connsiteX14" fmla="*/ 4346724 w 4627012"/>
                  <a:gd name="connsiteY14" fmla="*/ 1438210 h 3414712"/>
                  <a:gd name="connsiteX15" fmla="*/ 4343844 w 4627012"/>
                  <a:gd name="connsiteY15" fmla="*/ 290070 h 3414712"/>
                  <a:gd name="connsiteX16" fmla="*/ 2323344 w 4627012"/>
                  <a:gd name="connsiteY16" fmla="*/ 287550 h 3414712"/>
                  <a:gd name="connsiteX17" fmla="*/ 1584960 w 4627012"/>
                  <a:gd name="connsiteY17" fmla="*/ 286972 h 3414712"/>
                  <a:gd name="connsiteX18" fmla="*/ 4623604 w 4627012"/>
                  <a:gd name="connsiteY18" fmla="*/ 0 h 3414712"/>
                  <a:gd name="connsiteX19" fmla="*/ 4626124 w 4627012"/>
                  <a:gd name="connsiteY19" fmla="*/ 1442872 h 3414712"/>
                  <a:gd name="connsiteX20" fmla="*/ 4625404 w 4627012"/>
                  <a:gd name="connsiteY20" fmla="*/ 2896186 h 3414712"/>
                  <a:gd name="connsiteX21" fmla="*/ 3827856 w 4627012"/>
                  <a:gd name="connsiteY21" fmla="*/ 2906628 h 3414712"/>
                  <a:gd name="connsiteX22" fmla="*/ 3020592 w 4627012"/>
                  <a:gd name="connsiteY22" fmla="*/ 2914912 h 3414712"/>
                  <a:gd name="connsiteX23" fmla="*/ 3010148 w 4627012"/>
                  <a:gd name="connsiteY23" fmla="*/ 3079832 h 3414712"/>
                  <a:gd name="connsiteX24" fmla="*/ 3013028 w 4627012"/>
                  <a:gd name="connsiteY24" fmla="*/ 3236830 h 3414712"/>
                  <a:gd name="connsiteX25" fmla="*/ 3485796 w 4627012"/>
                  <a:gd name="connsiteY25" fmla="*/ 3241870 h 3414712"/>
                  <a:gd name="connsiteX26" fmla="*/ 3976204 w 4627012"/>
                  <a:gd name="connsiteY26" fmla="*/ 3255554 h 3414712"/>
                  <a:gd name="connsiteX27" fmla="*/ 4014012 w 4627012"/>
                  <a:gd name="connsiteY27" fmla="*/ 3357820 h 3414712"/>
                  <a:gd name="connsiteX28" fmla="*/ 4014012 w 4627012"/>
                  <a:gd name="connsiteY28" fmla="*/ 3414712 h 3414712"/>
                  <a:gd name="connsiteX29" fmla="*/ 2306940 w 4627012"/>
                  <a:gd name="connsiteY29" fmla="*/ 3414712 h 3414712"/>
                  <a:gd name="connsiteX30" fmla="*/ 599508 w 4627012"/>
                  <a:gd name="connsiteY30" fmla="*/ 3414712 h 3414712"/>
                  <a:gd name="connsiteX31" fmla="*/ 599508 w 4627012"/>
                  <a:gd name="connsiteY31" fmla="*/ 3372942 h 3414712"/>
                  <a:gd name="connsiteX32" fmla="*/ 656400 w 4627012"/>
                  <a:gd name="connsiteY32" fmla="*/ 3253394 h 3414712"/>
                  <a:gd name="connsiteX33" fmla="*/ 1136728 w 4627012"/>
                  <a:gd name="connsiteY33" fmla="*/ 3241870 h 3414712"/>
                  <a:gd name="connsiteX34" fmla="*/ 1603732 w 4627012"/>
                  <a:gd name="connsiteY34" fmla="*/ 3229628 h 3414712"/>
                  <a:gd name="connsiteX35" fmla="*/ 1615976 w 4627012"/>
                  <a:gd name="connsiteY35" fmla="*/ 3078030 h 3414712"/>
                  <a:gd name="connsiteX36" fmla="*/ 1599772 w 4627012"/>
                  <a:gd name="connsiteY36" fmla="*/ 2922472 h 3414712"/>
                  <a:gd name="connsiteX37" fmla="*/ 792144 w 4627012"/>
                  <a:gd name="connsiteY37" fmla="*/ 2906268 h 3414712"/>
                  <a:gd name="connsiteX38" fmla="*/ 0 w 4627012"/>
                  <a:gd name="connsiteY38" fmla="*/ 2906268 h 3414712"/>
                  <a:gd name="connsiteX39" fmla="*/ 2520 w 4627012"/>
                  <a:gd name="connsiteY39" fmla="*/ 1455836 h 3414712"/>
                  <a:gd name="connsiteX40" fmla="*/ 5040 w 4627012"/>
                  <a:gd name="connsiteY40" fmla="*/ 5042 h 3414712"/>
                  <a:gd name="connsiteX41" fmla="*/ 2314500 w 4627012"/>
                  <a:gd name="connsiteY41" fmla="*/ 2520 h 341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627012" h="3414712">
                    <a:moveTo>
                      <a:pt x="2313240" y="2906712"/>
                    </a:moveTo>
                    <a:cubicBezTo>
                      <a:pt x="2024304" y="2906712"/>
                      <a:pt x="1921268" y="2909946"/>
                      <a:pt x="1912260" y="2918932"/>
                    </a:cubicBezTo>
                    <a:cubicBezTo>
                      <a:pt x="1898932" y="2932230"/>
                      <a:pt x="1893888" y="3222268"/>
                      <a:pt x="1906856" y="3234846"/>
                    </a:cubicBezTo>
                    <a:cubicBezTo>
                      <a:pt x="1910460" y="3238440"/>
                      <a:pt x="2092756" y="3241676"/>
                      <a:pt x="2311440" y="3241676"/>
                    </a:cubicBezTo>
                    <a:cubicBezTo>
                      <a:pt x="2607220" y="3241676"/>
                      <a:pt x="2712420" y="3238440"/>
                      <a:pt x="2721424" y="3229456"/>
                    </a:cubicBezTo>
                    <a:cubicBezTo>
                      <a:pt x="2729712" y="3221190"/>
                      <a:pt x="2733676" y="3172670"/>
                      <a:pt x="2733676" y="3078146"/>
                    </a:cubicBezTo>
                    <a:cubicBezTo>
                      <a:pt x="2733676" y="2964936"/>
                      <a:pt x="2730792" y="2935824"/>
                      <a:pt x="2717824" y="2922886"/>
                    </a:cubicBezTo>
                    <a:cubicBezTo>
                      <a:pt x="2703772" y="2908868"/>
                      <a:pt x="2652976" y="2906712"/>
                      <a:pt x="2313240" y="2906712"/>
                    </a:cubicBezTo>
                    <a:close/>
                    <a:moveTo>
                      <a:pt x="1584960" y="286972"/>
                    </a:moveTo>
                    <a:cubicBezTo>
                      <a:pt x="654628" y="286788"/>
                      <a:pt x="297356" y="289530"/>
                      <a:pt x="289164" y="296550"/>
                    </a:cubicBezTo>
                    <a:cubicBezTo>
                      <a:pt x="269728" y="312392"/>
                      <a:pt x="268288" y="2601112"/>
                      <a:pt x="287364" y="2620194"/>
                    </a:cubicBezTo>
                    <a:cubicBezTo>
                      <a:pt x="296724" y="2629554"/>
                      <a:pt x="761804" y="2632076"/>
                      <a:pt x="2319024" y="2632076"/>
                    </a:cubicBezTo>
                    <a:lnTo>
                      <a:pt x="4338444" y="2632076"/>
                    </a:lnTo>
                    <a:lnTo>
                      <a:pt x="4343844" y="2609392"/>
                    </a:lnTo>
                    <a:cubicBezTo>
                      <a:pt x="4347080" y="2596792"/>
                      <a:pt x="4348160" y="2069706"/>
                      <a:pt x="4346724" y="1438210"/>
                    </a:cubicBezTo>
                    <a:lnTo>
                      <a:pt x="4343844" y="290070"/>
                    </a:lnTo>
                    <a:lnTo>
                      <a:pt x="2323344" y="287550"/>
                    </a:lnTo>
                    <a:cubicBezTo>
                      <a:pt x="2044864" y="287212"/>
                      <a:pt x="1799652" y="287014"/>
                      <a:pt x="1584960" y="286972"/>
                    </a:cubicBezTo>
                    <a:close/>
                    <a:moveTo>
                      <a:pt x="4623604" y="0"/>
                    </a:moveTo>
                    <a:lnTo>
                      <a:pt x="4626124" y="1442872"/>
                    </a:lnTo>
                    <a:cubicBezTo>
                      <a:pt x="4627564" y="2236866"/>
                      <a:pt x="4627204" y="2890786"/>
                      <a:pt x="4625404" y="2896186"/>
                    </a:cubicBezTo>
                    <a:cubicBezTo>
                      <a:pt x="4623240" y="2903028"/>
                      <a:pt x="4347792" y="2906628"/>
                      <a:pt x="3827856" y="2906628"/>
                    </a:cubicBezTo>
                    <a:cubicBezTo>
                      <a:pt x="3390736" y="2906628"/>
                      <a:pt x="3027432" y="2910590"/>
                      <a:pt x="3020592" y="2914912"/>
                    </a:cubicBezTo>
                    <a:cubicBezTo>
                      <a:pt x="3010508" y="2921392"/>
                      <a:pt x="3007988" y="2961362"/>
                      <a:pt x="3010148" y="3079832"/>
                    </a:cubicBezTo>
                    <a:lnTo>
                      <a:pt x="3013028" y="3236830"/>
                    </a:lnTo>
                    <a:lnTo>
                      <a:pt x="3485796" y="3241870"/>
                    </a:lnTo>
                    <a:cubicBezTo>
                      <a:pt x="3745404" y="3244752"/>
                      <a:pt x="3966124" y="3250872"/>
                      <a:pt x="3976204" y="3255554"/>
                    </a:cubicBezTo>
                    <a:cubicBezTo>
                      <a:pt x="4003928" y="3269238"/>
                      <a:pt x="4014012" y="3296244"/>
                      <a:pt x="4014012" y="3357820"/>
                    </a:cubicBezTo>
                    <a:lnTo>
                      <a:pt x="4014012" y="3414712"/>
                    </a:lnTo>
                    <a:lnTo>
                      <a:pt x="2306940" y="3414712"/>
                    </a:lnTo>
                    <a:lnTo>
                      <a:pt x="599508" y="3414712"/>
                    </a:lnTo>
                    <a:lnTo>
                      <a:pt x="599508" y="3372942"/>
                    </a:lnTo>
                    <a:cubicBezTo>
                      <a:pt x="599508" y="3319650"/>
                      <a:pt x="623992" y="3268158"/>
                      <a:pt x="656400" y="3253394"/>
                    </a:cubicBezTo>
                    <a:cubicBezTo>
                      <a:pt x="674404" y="3245112"/>
                      <a:pt x="818428" y="3241870"/>
                      <a:pt x="1136728" y="3241870"/>
                    </a:cubicBezTo>
                    <a:cubicBezTo>
                      <a:pt x="1476988" y="3241870"/>
                      <a:pt x="1594372" y="3238630"/>
                      <a:pt x="1603732" y="3229628"/>
                    </a:cubicBezTo>
                    <a:cubicBezTo>
                      <a:pt x="1612012" y="3221346"/>
                      <a:pt x="1615976" y="3172734"/>
                      <a:pt x="1615976" y="3078030"/>
                    </a:cubicBezTo>
                    <a:cubicBezTo>
                      <a:pt x="1615976" y="2964604"/>
                      <a:pt x="1612732" y="2935436"/>
                      <a:pt x="1599772" y="2922472"/>
                    </a:cubicBezTo>
                    <a:cubicBezTo>
                      <a:pt x="1585728" y="2908070"/>
                      <a:pt x="1498232" y="2906268"/>
                      <a:pt x="792144" y="2906268"/>
                    </a:cubicBezTo>
                    <a:lnTo>
                      <a:pt x="0" y="2906268"/>
                    </a:lnTo>
                    <a:lnTo>
                      <a:pt x="2520" y="1455836"/>
                    </a:lnTo>
                    <a:lnTo>
                      <a:pt x="5040" y="5042"/>
                    </a:lnTo>
                    <a:lnTo>
                      <a:pt x="2314500" y="252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69772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9" name="圖片版面配置區 7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78174" y="1256280"/>
            <a:ext cx="3587652" cy="5048268"/>
          </a:xfrm>
          <a:custGeom>
            <a:avLst/>
            <a:gdLst>
              <a:gd name="connsiteX0" fmla="*/ 341725 w 4437648"/>
              <a:gd name="connsiteY0" fmla="*/ 2197068 h 6244315"/>
              <a:gd name="connsiteX1" fmla="*/ 340184 w 4437648"/>
              <a:gd name="connsiteY1" fmla="*/ 2202684 h 6244315"/>
              <a:gd name="connsiteX2" fmla="*/ 334568 w 4437648"/>
              <a:gd name="connsiteY2" fmla="*/ 2201144 h 6244315"/>
              <a:gd name="connsiteX3" fmla="*/ 341725 w 4437648"/>
              <a:gd name="connsiteY3" fmla="*/ 2197068 h 6244315"/>
              <a:gd name="connsiteX4" fmla="*/ 572847 w 4437648"/>
              <a:gd name="connsiteY4" fmla="*/ 1134255 h 6244315"/>
              <a:gd name="connsiteX5" fmla="*/ 675477 w 4437648"/>
              <a:gd name="connsiteY5" fmla="*/ 1156366 h 6244315"/>
              <a:gd name="connsiteX6" fmla="*/ 764565 w 4437648"/>
              <a:gd name="connsiteY6" fmla="*/ 1183821 h 6244315"/>
              <a:gd name="connsiteX7" fmla="*/ 761485 w 4437648"/>
              <a:gd name="connsiteY7" fmla="*/ 1195053 h 6244315"/>
              <a:gd name="connsiteX8" fmla="*/ 795181 w 4437648"/>
              <a:gd name="connsiteY8" fmla="*/ 1204295 h 6244315"/>
              <a:gd name="connsiteX9" fmla="*/ 792101 w 4437648"/>
              <a:gd name="connsiteY9" fmla="*/ 1215528 h 6244315"/>
              <a:gd name="connsiteX10" fmla="*/ 833949 w 4437648"/>
              <a:gd name="connsiteY10" fmla="*/ 1239083 h 6244315"/>
              <a:gd name="connsiteX11" fmla="*/ 830868 w 4437648"/>
              <a:gd name="connsiteY11" fmla="*/ 1250315 h 6244315"/>
              <a:gd name="connsiteX12" fmla="*/ 877835 w 4437648"/>
              <a:gd name="connsiteY12" fmla="*/ 1266217 h 6244315"/>
              <a:gd name="connsiteX13" fmla="*/ 917645 w 4437648"/>
              <a:gd name="connsiteY13" fmla="*/ 1286194 h 6244315"/>
              <a:gd name="connsiteX14" fmla="*/ 914565 w 4437648"/>
              <a:gd name="connsiteY14" fmla="*/ 1297426 h 6244315"/>
              <a:gd name="connsiteX15" fmla="*/ 937029 w 4437648"/>
              <a:gd name="connsiteY15" fmla="*/ 1303588 h 6244315"/>
              <a:gd name="connsiteX16" fmla="*/ 958403 w 4437648"/>
              <a:gd name="connsiteY16" fmla="*/ 1357759 h 6244315"/>
              <a:gd name="connsiteX17" fmla="*/ 980867 w 4437648"/>
              <a:gd name="connsiteY17" fmla="*/ 1363921 h 6244315"/>
              <a:gd name="connsiteX18" fmla="*/ 977787 w 4437648"/>
              <a:gd name="connsiteY18" fmla="*/ 1375153 h 6244315"/>
              <a:gd name="connsiteX19" fmla="*/ 1031269 w 4437648"/>
              <a:gd name="connsiteY19" fmla="*/ 1477382 h 6244315"/>
              <a:gd name="connsiteX20" fmla="*/ 1061291 w 4437648"/>
              <a:gd name="connsiteY20" fmla="*/ 1555061 h 6244315"/>
              <a:gd name="connsiteX21" fmla="*/ 1072524 w 4437648"/>
              <a:gd name="connsiteY21" fmla="*/ 1558142 h 6244315"/>
              <a:gd name="connsiteX22" fmla="*/ 1066362 w 4437648"/>
              <a:gd name="connsiteY22" fmla="*/ 1580606 h 6244315"/>
              <a:gd name="connsiteX23" fmla="*/ 1098743 w 4437648"/>
              <a:gd name="connsiteY23" fmla="*/ 1616662 h 6244315"/>
              <a:gd name="connsiteX24" fmla="*/ 1095342 w 4437648"/>
              <a:gd name="connsiteY24" fmla="*/ 1673096 h 6244315"/>
              <a:gd name="connsiteX25" fmla="*/ 1086372 w 4437648"/>
              <a:gd name="connsiteY25" fmla="*/ 1694790 h 6244315"/>
              <a:gd name="connsiteX26" fmla="*/ 1077402 w 4437648"/>
              <a:gd name="connsiteY26" fmla="*/ 1716485 h 6244315"/>
              <a:gd name="connsiteX27" fmla="*/ 1066170 w 4437648"/>
              <a:gd name="connsiteY27" fmla="*/ 1713404 h 6244315"/>
              <a:gd name="connsiteX28" fmla="*/ 1053847 w 4437648"/>
              <a:gd name="connsiteY28" fmla="*/ 1758333 h 6244315"/>
              <a:gd name="connsiteX29" fmla="*/ 1042615 w 4437648"/>
              <a:gd name="connsiteY29" fmla="*/ 1755252 h 6244315"/>
              <a:gd name="connsiteX30" fmla="*/ 1036453 w 4437648"/>
              <a:gd name="connsiteY30" fmla="*/ 1777716 h 6244315"/>
              <a:gd name="connsiteX31" fmla="*/ 1045552 w 4437648"/>
              <a:gd name="connsiteY31" fmla="*/ 1843617 h 6244315"/>
              <a:gd name="connsiteX32" fmla="*/ 1058726 w 4437648"/>
              <a:gd name="connsiteY32" fmla="*/ 1916675 h 6244315"/>
              <a:gd name="connsiteX33" fmla="*/ 1042872 w 4437648"/>
              <a:gd name="connsiteY33" fmla="*/ 1930443 h 6244315"/>
              <a:gd name="connsiteX34" fmla="*/ 1027019 w 4437648"/>
              <a:gd name="connsiteY34" fmla="*/ 1944210 h 6244315"/>
              <a:gd name="connsiteX35" fmla="*/ 993322 w 4437648"/>
              <a:gd name="connsiteY35" fmla="*/ 1934968 h 6244315"/>
              <a:gd name="connsiteX36" fmla="*/ 956994 w 4437648"/>
              <a:gd name="connsiteY36" fmla="*/ 1979352 h 6244315"/>
              <a:gd name="connsiteX37" fmla="*/ 920666 w 4437648"/>
              <a:gd name="connsiteY37" fmla="*/ 2023735 h 6244315"/>
              <a:gd name="connsiteX38" fmla="*/ 936424 w 4437648"/>
              <a:gd name="connsiteY38" fmla="*/ 2076366 h 6244315"/>
              <a:gd name="connsiteX39" fmla="*/ 923876 w 4437648"/>
              <a:gd name="connsiteY39" fmla="*/ 2100099 h 6244315"/>
              <a:gd name="connsiteX40" fmla="*/ 904171 w 4437648"/>
              <a:gd name="connsiteY40" fmla="*/ 2127907 h 6244315"/>
              <a:gd name="connsiteX41" fmla="*/ 814313 w 4437648"/>
              <a:gd name="connsiteY41" fmla="*/ 2103260 h 6244315"/>
              <a:gd name="connsiteX42" fmla="*/ 799230 w 4437648"/>
              <a:gd name="connsiteY42" fmla="*/ 2114220 h 6244315"/>
              <a:gd name="connsiteX43" fmla="*/ 785687 w 4437648"/>
              <a:gd name="connsiteY43" fmla="*/ 2119564 h 6244315"/>
              <a:gd name="connsiteX44" fmla="*/ 776445 w 4437648"/>
              <a:gd name="connsiteY44" fmla="*/ 2153260 h 6244315"/>
              <a:gd name="connsiteX45" fmla="*/ 726574 w 4437648"/>
              <a:gd name="connsiteY45" fmla="*/ 2202987 h 6244315"/>
              <a:gd name="connsiteX46" fmla="*/ 634405 w 4437648"/>
              <a:gd name="connsiteY46" fmla="*/ 2186765 h 6244315"/>
              <a:gd name="connsiteX47" fmla="*/ 616241 w 4437648"/>
              <a:gd name="connsiteY47" fmla="*/ 2208957 h 6244315"/>
              <a:gd name="connsiteX48" fmla="*/ 511749 w 4437648"/>
              <a:gd name="connsiteY48" fmla="*/ 2237664 h 6244315"/>
              <a:gd name="connsiteX49" fmla="*/ 514830 w 4437648"/>
              <a:gd name="connsiteY49" fmla="*/ 2226432 h 6244315"/>
              <a:gd name="connsiteX50" fmla="*/ 442366 w 4437648"/>
              <a:gd name="connsiteY50" fmla="*/ 2182401 h 6244315"/>
              <a:gd name="connsiteX51" fmla="*/ 439285 w 4437648"/>
              <a:gd name="connsiteY51" fmla="*/ 2193634 h 6244315"/>
              <a:gd name="connsiteX52" fmla="*/ 383123 w 4437648"/>
              <a:gd name="connsiteY52" fmla="*/ 2178230 h 6244315"/>
              <a:gd name="connsiteX53" fmla="*/ 365730 w 4437648"/>
              <a:gd name="connsiteY53" fmla="*/ 2197614 h 6244315"/>
              <a:gd name="connsiteX54" fmla="*/ 343265 w 4437648"/>
              <a:gd name="connsiteY54" fmla="*/ 2191452 h 6244315"/>
              <a:gd name="connsiteX55" fmla="*/ 341725 w 4437648"/>
              <a:gd name="connsiteY55" fmla="*/ 2197068 h 6244315"/>
              <a:gd name="connsiteX56" fmla="*/ 332033 w 4437648"/>
              <a:gd name="connsiteY56" fmla="*/ 2188371 h 6244315"/>
              <a:gd name="connsiteX57" fmla="*/ 264639 w 4437648"/>
              <a:gd name="connsiteY57" fmla="*/ 2169887 h 6244315"/>
              <a:gd name="connsiteX58" fmla="*/ 207579 w 4437648"/>
              <a:gd name="connsiteY58" fmla="*/ 2069695 h 6244315"/>
              <a:gd name="connsiteX59" fmla="*/ 185114 w 4437648"/>
              <a:gd name="connsiteY59" fmla="*/ 2063534 h 6244315"/>
              <a:gd name="connsiteX60" fmla="*/ 188195 w 4437648"/>
              <a:gd name="connsiteY60" fmla="*/ 2052301 h 6244315"/>
              <a:gd name="connsiteX61" fmla="*/ 109569 w 4437648"/>
              <a:gd name="connsiteY61" fmla="*/ 2030736 h 6244315"/>
              <a:gd name="connsiteX62" fmla="*/ 109842 w 4437648"/>
              <a:gd name="connsiteY62" fmla="*/ 2018733 h 6244315"/>
              <a:gd name="connsiteX63" fmla="*/ 82034 w 4437648"/>
              <a:gd name="connsiteY63" fmla="*/ 1999029 h 6244315"/>
              <a:gd name="connsiteX64" fmla="*/ 88195 w 4437648"/>
              <a:gd name="connsiteY64" fmla="*/ 1976565 h 6244315"/>
              <a:gd name="connsiteX65" fmla="*/ 65731 w 4437648"/>
              <a:gd name="connsiteY65" fmla="*/ 1970403 h 6244315"/>
              <a:gd name="connsiteX66" fmla="*/ 78054 w 4437648"/>
              <a:gd name="connsiteY66" fmla="*/ 1925474 h 6244315"/>
              <a:gd name="connsiteX67" fmla="*/ 55590 w 4437648"/>
              <a:gd name="connsiteY67" fmla="*/ 1919312 h 6244315"/>
              <a:gd name="connsiteX68" fmla="*/ 61751 w 4437648"/>
              <a:gd name="connsiteY68" fmla="*/ 1896848 h 6244315"/>
              <a:gd name="connsiteX69" fmla="*/ 39287 w 4437648"/>
              <a:gd name="connsiteY69" fmla="*/ 1890686 h 6244315"/>
              <a:gd name="connsiteX70" fmla="*/ 54690 w 4437648"/>
              <a:gd name="connsiteY70" fmla="*/ 1834525 h 6244315"/>
              <a:gd name="connsiteX71" fmla="*/ 5011 w 4437648"/>
              <a:gd name="connsiteY71" fmla="*/ 1751455 h 6244315"/>
              <a:gd name="connsiteX72" fmla="*/ 11044 w 4437648"/>
              <a:gd name="connsiteY72" fmla="*/ 1641395 h 6244315"/>
              <a:gd name="connsiteX73" fmla="*/ 42751 w 4437648"/>
              <a:gd name="connsiteY73" fmla="*/ 1613859 h 6244315"/>
              <a:gd name="connsiteX74" fmla="*/ 40761 w 4437648"/>
              <a:gd name="connsiteY74" fmla="*/ 1577082 h 6244315"/>
              <a:gd name="connsiteX75" fmla="*/ 13226 w 4437648"/>
              <a:gd name="connsiteY75" fmla="*/ 1545375 h 6244315"/>
              <a:gd name="connsiteX76" fmla="*/ 31711 w 4437648"/>
              <a:gd name="connsiteY76" fmla="*/ 1477981 h 6244315"/>
              <a:gd name="connsiteX77" fmla="*/ 67766 w 4437648"/>
              <a:gd name="connsiteY77" fmla="*/ 1445600 h 6244315"/>
              <a:gd name="connsiteX78" fmla="*/ 90054 w 4437648"/>
              <a:gd name="connsiteY78" fmla="*/ 1397366 h 6244315"/>
              <a:gd name="connsiteX79" fmla="*/ 101286 w 4437648"/>
              <a:gd name="connsiteY79" fmla="*/ 1400446 h 6244315"/>
              <a:gd name="connsiteX80" fmla="*/ 119771 w 4437648"/>
              <a:gd name="connsiteY80" fmla="*/ 1333053 h 6244315"/>
              <a:gd name="connsiteX81" fmla="*/ 131003 w 4437648"/>
              <a:gd name="connsiteY81" fmla="*/ 1336133 h 6244315"/>
              <a:gd name="connsiteX82" fmla="*/ 137164 w 4437648"/>
              <a:gd name="connsiteY82" fmla="*/ 1313669 h 6244315"/>
              <a:gd name="connsiteX83" fmla="*/ 202568 w 4437648"/>
              <a:gd name="connsiteY83" fmla="*/ 1295376 h 6244315"/>
              <a:gd name="connsiteX84" fmla="*/ 211811 w 4437648"/>
              <a:gd name="connsiteY84" fmla="*/ 1261679 h 6244315"/>
              <a:gd name="connsiteX85" fmla="*/ 237356 w 4437648"/>
              <a:gd name="connsiteY85" fmla="*/ 1256609 h 6244315"/>
              <a:gd name="connsiteX86" fmla="*/ 249679 w 4437648"/>
              <a:gd name="connsiteY86" fmla="*/ 1211679 h 6244315"/>
              <a:gd name="connsiteX87" fmla="*/ 260911 w 4437648"/>
              <a:gd name="connsiteY87" fmla="*/ 1214760 h 6244315"/>
              <a:gd name="connsiteX88" fmla="*/ 322512 w 4437648"/>
              <a:gd name="connsiteY88" fmla="*/ 1177308 h 6244315"/>
              <a:gd name="connsiteX89" fmla="*/ 388638 w 4437648"/>
              <a:gd name="connsiteY89" fmla="*/ 1189407 h 6244315"/>
              <a:gd name="connsiteX90" fmla="*/ 472478 w 4437648"/>
              <a:gd name="connsiteY90" fmla="*/ 1136919 h 6244315"/>
              <a:gd name="connsiteX91" fmla="*/ 572847 w 4437648"/>
              <a:gd name="connsiteY91" fmla="*/ 1134255 h 6244315"/>
              <a:gd name="connsiteX92" fmla="*/ 3035576 w 4437648"/>
              <a:gd name="connsiteY92" fmla="*/ 4181 h 6244315"/>
              <a:gd name="connsiteX93" fmla="*/ 3092780 w 4437648"/>
              <a:gd name="connsiteY93" fmla="*/ 4774 h 6244315"/>
              <a:gd name="connsiteX94" fmla="*/ 3099664 w 4437648"/>
              <a:gd name="connsiteY94" fmla="*/ 12701 h 6244315"/>
              <a:gd name="connsiteX95" fmla="*/ 3112164 w 4437648"/>
              <a:gd name="connsiteY95" fmla="*/ 22168 h 6244315"/>
              <a:gd name="connsiteX96" fmla="*/ 3106003 w 4437648"/>
              <a:gd name="connsiteY96" fmla="*/ 44633 h 6244315"/>
              <a:gd name="connsiteX97" fmla="*/ 3181548 w 4437648"/>
              <a:gd name="connsiteY97" fmla="*/ 77430 h 6244315"/>
              <a:gd name="connsiteX98" fmla="*/ 3229605 w 4437648"/>
              <a:gd name="connsiteY98" fmla="*/ 45322 h 6244315"/>
              <a:gd name="connsiteX99" fmla="*/ 3298042 w 4437648"/>
              <a:gd name="connsiteY99" fmla="*/ 48996 h 6244315"/>
              <a:gd name="connsiteX100" fmla="*/ 3347176 w 4437648"/>
              <a:gd name="connsiteY100" fmla="*/ 156071 h 6244315"/>
              <a:gd name="connsiteX101" fmla="*/ 3442104 w 4437648"/>
              <a:gd name="connsiteY101" fmla="*/ 206263 h 6244315"/>
              <a:gd name="connsiteX102" fmla="*/ 3521950 w 4437648"/>
              <a:gd name="connsiteY102" fmla="*/ 267414 h 6244315"/>
              <a:gd name="connsiteX103" fmla="*/ 3527374 w 4437648"/>
              <a:gd name="connsiteY103" fmla="*/ 401752 h 6244315"/>
              <a:gd name="connsiteX104" fmla="*/ 3538607 w 4437648"/>
              <a:gd name="connsiteY104" fmla="*/ 404833 h 6244315"/>
              <a:gd name="connsiteX105" fmla="*/ 3551829 w 4437648"/>
              <a:gd name="connsiteY105" fmla="*/ 444691 h 6244315"/>
              <a:gd name="connsiteX106" fmla="*/ 3574293 w 4437648"/>
              <a:gd name="connsiteY106" fmla="*/ 450853 h 6244315"/>
              <a:gd name="connsiteX107" fmla="*/ 3588783 w 4437648"/>
              <a:gd name="connsiteY107" fmla="*/ 497097 h 6244315"/>
              <a:gd name="connsiteX108" fmla="*/ 3605857 w 4437648"/>
              <a:gd name="connsiteY108" fmla="*/ 522915 h 6244315"/>
              <a:gd name="connsiteX109" fmla="*/ 3612965 w 4437648"/>
              <a:gd name="connsiteY109" fmla="*/ 552039 h 6244315"/>
              <a:gd name="connsiteX110" fmla="*/ 3603177 w 4437648"/>
              <a:gd name="connsiteY110" fmla="*/ 609741 h 6244315"/>
              <a:gd name="connsiteX111" fmla="*/ 3562677 w 4437648"/>
              <a:gd name="connsiteY111" fmla="*/ 713366 h 6244315"/>
              <a:gd name="connsiteX112" fmla="*/ 3551445 w 4437648"/>
              <a:gd name="connsiteY112" fmla="*/ 710286 h 6244315"/>
              <a:gd name="connsiteX113" fmla="*/ 3523718 w 4437648"/>
              <a:gd name="connsiteY113" fmla="*/ 811376 h 6244315"/>
              <a:gd name="connsiteX114" fmla="*/ 3534950 w 4437648"/>
              <a:gd name="connsiteY114" fmla="*/ 814457 h 6244315"/>
              <a:gd name="connsiteX115" fmla="*/ 3528789 w 4437648"/>
              <a:gd name="connsiteY115" fmla="*/ 836921 h 6244315"/>
              <a:gd name="connsiteX116" fmla="*/ 3540021 w 4437648"/>
              <a:gd name="connsiteY116" fmla="*/ 840002 h 6244315"/>
              <a:gd name="connsiteX117" fmla="*/ 3537935 w 4437648"/>
              <a:gd name="connsiteY117" fmla="*/ 869623 h 6244315"/>
              <a:gd name="connsiteX118" fmla="*/ 3516418 w 4437648"/>
              <a:gd name="connsiteY118" fmla="*/ 915050 h 6244315"/>
              <a:gd name="connsiteX119" fmla="*/ 3486749 w 4437648"/>
              <a:gd name="connsiteY119" fmla="*/ 946163 h 6244315"/>
              <a:gd name="connsiteX120" fmla="*/ 3464284 w 4437648"/>
              <a:gd name="connsiteY120" fmla="*/ 940002 h 6244315"/>
              <a:gd name="connsiteX121" fmla="*/ 3404176 w 4437648"/>
              <a:gd name="connsiteY121" fmla="*/ 1005037 h 6244315"/>
              <a:gd name="connsiteX122" fmla="*/ 3290346 w 4437648"/>
              <a:gd name="connsiteY122" fmla="*/ 1133839 h 6244315"/>
              <a:gd name="connsiteX123" fmla="*/ 3362810 w 4437648"/>
              <a:gd name="connsiteY123" fmla="*/ 1177869 h 6244315"/>
              <a:gd name="connsiteX124" fmla="*/ 3359729 w 4437648"/>
              <a:gd name="connsiteY124" fmla="*/ 1189102 h 6244315"/>
              <a:gd name="connsiteX125" fmla="*/ 3397502 w 4437648"/>
              <a:gd name="connsiteY125" fmla="*/ 1205501 h 6244315"/>
              <a:gd name="connsiteX126" fmla="*/ 3417880 w 4437648"/>
              <a:gd name="connsiteY126" fmla="*/ 1241283 h 6244315"/>
              <a:gd name="connsiteX127" fmla="*/ 3429113 w 4437648"/>
              <a:gd name="connsiteY127" fmla="*/ 1244364 h 6244315"/>
              <a:gd name="connsiteX128" fmla="*/ 3413709 w 4437648"/>
              <a:gd name="connsiteY128" fmla="*/ 1300525 h 6244315"/>
              <a:gd name="connsiteX129" fmla="*/ 3424941 w 4437648"/>
              <a:gd name="connsiteY129" fmla="*/ 1303606 h 6244315"/>
              <a:gd name="connsiteX130" fmla="*/ 3446315 w 4437648"/>
              <a:gd name="connsiteY130" fmla="*/ 1357778 h 6244315"/>
              <a:gd name="connsiteX131" fmla="*/ 3453375 w 4437648"/>
              <a:gd name="connsiteY131" fmla="*/ 1420100 h 6244315"/>
              <a:gd name="connsiteX132" fmla="*/ 3475840 w 4437648"/>
              <a:gd name="connsiteY132" fmla="*/ 1426262 h 6244315"/>
              <a:gd name="connsiteX133" fmla="*/ 3541421 w 4437648"/>
              <a:gd name="connsiteY133" fmla="*/ 1462365 h 6244315"/>
              <a:gd name="connsiteX134" fmla="*/ 3559441 w 4437648"/>
              <a:gd name="connsiteY134" fmla="*/ 1539771 h 6244315"/>
              <a:gd name="connsiteX135" fmla="*/ 3525921 w 4437648"/>
              <a:gd name="connsiteY135" fmla="*/ 1584925 h 6244315"/>
              <a:gd name="connsiteX136" fmla="*/ 3484699 w 4437648"/>
              <a:gd name="connsiteY136" fmla="*/ 1658160 h 6244315"/>
              <a:gd name="connsiteX137" fmla="*/ 3495931 w 4437648"/>
              <a:gd name="connsiteY137" fmla="*/ 1661241 h 6244315"/>
              <a:gd name="connsiteX138" fmla="*/ 3489769 w 4437648"/>
              <a:gd name="connsiteY138" fmla="*/ 1683705 h 6244315"/>
              <a:gd name="connsiteX139" fmla="*/ 3501002 w 4437648"/>
              <a:gd name="connsiteY139" fmla="*/ 1686786 h 6244315"/>
              <a:gd name="connsiteX140" fmla="*/ 3494840 w 4437648"/>
              <a:gd name="connsiteY140" fmla="*/ 1709250 h 6244315"/>
              <a:gd name="connsiteX141" fmla="*/ 3530527 w 4437648"/>
              <a:gd name="connsiteY141" fmla="*/ 1755270 h 6244315"/>
              <a:gd name="connsiteX142" fmla="*/ 3518204 w 4437648"/>
              <a:gd name="connsiteY142" fmla="*/ 1800199 h 6244315"/>
              <a:gd name="connsiteX143" fmla="*/ 3537587 w 4437648"/>
              <a:gd name="connsiteY143" fmla="*/ 1817593 h 6244315"/>
              <a:gd name="connsiteX144" fmla="*/ 3528345 w 4437648"/>
              <a:gd name="connsiteY144" fmla="*/ 1851290 h 6244315"/>
              <a:gd name="connsiteX145" fmla="*/ 3539577 w 4437648"/>
              <a:gd name="connsiteY145" fmla="*/ 1854371 h 6244315"/>
              <a:gd name="connsiteX146" fmla="*/ 3517514 w 4437648"/>
              <a:gd name="connsiteY146" fmla="*/ 1923803 h 6244315"/>
              <a:gd name="connsiteX147" fmla="*/ 3471992 w 4437648"/>
              <a:gd name="connsiteY147" fmla="*/ 1968683 h 6244315"/>
              <a:gd name="connsiteX148" fmla="*/ 3469810 w 4437648"/>
              <a:gd name="connsiteY148" fmla="*/ 2064703 h 6244315"/>
              <a:gd name="connsiteX149" fmla="*/ 3540285 w 4437648"/>
              <a:gd name="connsiteY149" fmla="*/ 2071956 h 6244315"/>
              <a:gd name="connsiteX150" fmla="*/ 3543365 w 4437648"/>
              <a:gd name="connsiteY150" fmla="*/ 2060723 h 6244315"/>
              <a:gd name="connsiteX151" fmla="*/ 3560214 w 4437648"/>
              <a:gd name="connsiteY151" fmla="*/ 2065345 h 6244315"/>
              <a:gd name="connsiteX152" fmla="*/ 3565060 w 4437648"/>
              <a:gd name="connsiteY152" fmla="*/ 2069693 h 6244315"/>
              <a:gd name="connsiteX153" fmla="*/ 3569906 w 4437648"/>
              <a:gd name="connsiteY153" fmla="*/ 2074041 h 6244315"/>
              <a:gd name="connsiteX154" fmla="*/ 3573981 w 4437648"/>
              <a:gd name="connsiteY154" fmla="*/ 2081198 h 6244315"/>
              <a:gd name="connsiteX155" fmla="*/ 3618911 w 4437648"/>
              <a:gd name="connsiteY155" fmla="*/ 2093521 h 6244315"/>
              <a:gd name="connsiteX156" fmla="*/ 3623981 w 4437648"/>
              <a:gd name="connsiteY156" fmla="*/ 2119066 h 6244315"/>
              <a:gd name="connsiteX157" fmla="*/ 3646446 w 4437648"/>
              <a:gd name="connsiteY157" fmla="*/ 2125228 h 6244315"/>
              <a:gd name="connsiteX158" fmla="*/ 3640284 w 4437648"/>
              <a:gd name="connsiteY158" fmla="*/ 2147693 h 6244315"/>
              <a:gd name="connsiteX159" fmla="*/ 3672890 w 4437648"/>
              <a:gd name="connsiteY159" fmla="*/ 2204945 h 6244315"/>
              <a:gd name="connsiteX160" fmla="*/ 3742274 w 4437648"/>
              <a:gd name="connsiteY160" fmla="*/ 2260207 h 6244315"/>
              <a:gd name="connsiteX161" fmla="*/ 3749430 w 4437648"/>
              <a:gd name="connsiteY161" fmla="*/ 2256131 h 6244315"/>
              <a:gd name="connsiteX162" fmla="*/ 3758625 w 4437648"/>
              <a:gd name="connsiteY162" fmla="*/ 2255634 h 6244315"/>
              <a:gd name="connsiteX163" fmla="*/ 3767819 w 4437648"/>
              <a:gd name="connsiteY163" fmla="*/ 2255136 h 6244315"/>
              <a:gd name="connsiteX164" fmla="*/ 3777511 w 4437648"/>
              <a:gd name="connsiteY164" fmla="*/ 2263833 h 6244315"/>
              <a:gd name="connsiteX165" fmla="*/ 3770354 w 4437648"/>
              <a:gd name="connsiteY165" fmla="*/ 2267909 h 6244315"/>
              <a:gd name="connsiteX166" fmla="*/ 3775970 w 4437648"/>
              <a:gd name="connsiteY166" fmla="*/ 2269449 h 6244315"/>
              <a:gd name="connsiteX167" fmla="*/ 3777511 w 4437648"/>
              <a:gd name="connsiteY167" fmla="*/ 2263833 h 6244315"/>
              <a:gd name="connsiteX168" fmla="*/ 3779051 w 4437648"/>
              <a:gd name="connsiteY168" fmla="*/ 2258217 h 6244315"/>
              <a:gd name="connsiteX169" fmla="*/ 3845947 w 4437648"/>
              <a:gd name="connsiteY169" fmla="*/ 2267507 h 6244315"/>
              <a:gd name="connsiteX170" fmla="*/ 3905687 w 4437648"/>
              <a:gd name="connsiteY170" fmla="*/ 2280873 h 6244315"/>
              <a:gd name="connsiteX171" fmla="*/ 3902606 w 4437648"/>
              <a:gd name="connsiteY171" fmla="*/ 2292106 h 6244315"/>
              <a:gd name="connsiteX172" fmla="*/ 3925071 w 4437648"/>
              <a:gd name="connsiteY172" fmla="*/ 2298267 h 6244315"/>
              <a:gd name="connsiteX173" fmla="*/ 3921990 w 4437648"/>
              <a:gd name="connsiteY173" fmla="*/ 2309500 h 6244315"/>
              <a:gd name="connsiteX174" fmla="*/ 3987843 w 4437648"/>
              <a:gd name="connsiteY174" fmla="*/ 2333600 h 6244315"/>
              <a:gd name="connsiteX175" fmla="*/ 4021990 w 4437648"/>
              <a:gd name="connsiteY175" fmla="*/ 2385236 h 6244315"/>
              <a:gd name="connsiteX176" fmla="*/ 4033222 w 4437648"/>
              <a:gd name="connsiteY176" fmla="*/ 2388318 h 6244315"/>
              <a:gd name="connsiteX177" fmla="*/ 4023980 w 4437648"/>
              <a:gd name="connsiteY177" fmla="*/ 2422014 h 6244315"/>
              <a:gd name="connsiteX178" fmla="*/ 4035212 w 4437648"/>
              <a:gd name="connsiteY178" fmla="*/ 2425095 h 6244315"/>
              <a:gd name="connsiteX179" fmla="*/ 4048434 w 4437648"/>
              <a:gd name="connsiteY179" fmla="*/ 2464953 h 6244315"/>
              <a:gd name="connsiteX180" fmla="*/ 4082131 w 4437648"/>
              <a:gd name="connsiteY180" fmla="*/ 2474196 h 6244315"/>
              <a:gd name="connsiteX181" fmla="*/ 4095353 w 4437648"/>
              <a:gd name="connsiteY181" fmla="*/ 2514054 h 6244315"/>
              <a:gd name="connsiteX182" fmla="*/ 4117818 w 4437648"/>
              <a:gd name="connsiteY182" fmla="*/ 2520216 h 6244315"/>
              <a:gd name="connsiteX183" fmla="*/ 4122888 w 4437648"/>
              <a:gd name="connsiteY183" fmla="*/ 2545761 h 6244315"/>
              <a:gd name="connsiteX184" fmla="*/ 4156585 w 4437648"/>
              <a:gd name="connsiteY184" fmla="*/ 2555003 h 6244315"/>
              <a:gd name="connsiteX185" fmla="*/ 4153504 w 4437648"/>
              <a:gd name="connsiteY185" fmla="*/ 2566236 h 6244315"/>
              <a:gd name="connsiteX186" fmla="*/ 4197390 w 4437648"/>
              <a:gd name="connsiteY186" fmla="*/ 2593369 h 6244315"/>
              <a:gd name="connsiteX187" fmla="*/ 4216726 w 4437648"/>
              <a:gd name="connsiteY187" fmla="*/ 2643963 h 6244315"/>
              <a:gd name="connsiteX188" fmla="*/ 4239191 w 4437648"/>
              <a:gd name="connsiteY188" fmla="*/ 2650124 h 6244315"/>
              <a:gd name="connsiteX189" fmla="*/ 4236110 w 4437648"/>
              <a:gd name="connsiteY189" fmla="*/ 2661356 h 6244315"/>
              <a:gd name="connsiteX190" fmla="*/ 4255494 w 4437648"/>
              <a:gd name="connsiteY190" fmla="*/ 2678750 h 6244315"/>
              <a:gd name="connsiteX191" fmla="*/ 4240090 w 4437648"/>
              <a:gd name="connsiteY191" fmla="*/ 2734912 h 6244315"/>
              <a:gd name="connsiteX192" fmla="*/ 4228857 w 4437648"/>
              <a:gd name="connsiteY192" fmla="*/ 2731831 h 6244315"/>
              <a:gd name="connsiteX193" fmla="*/ 4199141 w 4437648"/>
              <a:gd name="connsiteY193" fmla="*/ 2796144 h 6244315"/>
              <a:gd name="connsiteX194" fmla="*/ 4210373 w 4437648"/>
              <a:gd name="connsiteY194" fmla="*/ 2799225 h 6244315"/>
              <a:gd name="connsiteX195" fmla="*/ 4201130 w 4437648"/>
              <a:gd name="connsiteY195" fmla="*/ 2832921 h 6244315"/>
              <a:gd name="connsiteX196" fmla="*/ 4228666 w 4437648"/>
              <a:gd name="connsiteY196" fmla="*/ 2864629 h 6244315"/>
              <a:gd name="connsiteX197" fmla="*/ 4225585 w 4437648"/>
              <a:gd name="connsiteY197" fmla="*/ 2875860 h 6244315"/>
              <a:gd name="connsiteX198" fmla="*/ 4259282 w 4437648"/>
              <a:gd name="connsiteY198" fmla="*/ 2885103 h 6244315"/>
              <a:gd name="connsiteX199" fmla="*/ 4256201 w 4437648"/>
              <a:gd name="connsiteY199" fmla="*/ 2896335 h 6244315"/>
              <a:gd name="connsiteX200" fmla="*/ 4278666 w 4437648"/>
              <a:gd name="connsiteY200" fmla="*/ 2902497 h 6244315"/>
              <a:gd name="connsiteX201" fmla="*/ 4275585 w 4437648"/>
              <a:gd name="connsiteY201" fmla="*/ 2913729 h 6244315"/>
              <a:gd name="connsiteX202" fmla="*/ 4313357 w 4437648"/>
              <a:gd name="connsiteY202" fmla="*/ 2930128 h 6244315"/>
              <a:gd name="connsiteX203" fmla="*/ 4350632 w 4437648"/>
              <a:gd name="connsiteY203" fmla="*/ 2937332 h 6244315"/>
              <a:gd name="connsiteX204" fmla="*/ 4393523 w 4437648"/>
              <a:gd name="connsiteY204" fmla="*/ 2946077 h 6244315"/>
              <a:gd name="connsiteX205" fmla="*/ 4437634 w 4437648"/>
              <a:gd name="connsiteY205" fmla="*/ 2994408 h 6244315"/>
              <a:gd name="connsiteX206" fmla="*/ 4424493 w 4437648"/>
              <a:gd name="connsiteY206" fmla="*/ 3075344 h 6244315"/>
              <a:gd name="connsiteX207" fmla="*/ 4378248 w 4437648"/>
              <a:gd name="connsiteY207" fmla="*/ 3089834 h 6244315"/>
              <a:gd name="connsiteX208" fmla="*/ 4332453 w 4437648"/>
              <a:gd name="connsiteY208" fmla="*/ 3146718 h 6244315"/>
              <a:gd name="connsiteX209" fmla="*/ 4321221 w 4437648"/>
              <a:gd name="connsiteY209" fmla="*/ 3143637 h 6244315"/>
              <a:gd name="connsiteX210" fmla="*/ 4290413 w 4437648"/>
              <a:gd name="connsiteY210" fmla="*/ 3255960 h 6244315"/>
              <a:gd name="connsiteX211" fmla="*/ 4350377 w 4437648"/>
              <a:gd name="connsiteY211" fmla="*/ 3290522 h 6244315"/>
              <a:gd name="connsiteX212" fmla="*/ 4404726 w 4437648"/>
              <a:gd name="connsiteY212" fmla="*/ 3323545 h 6244315"/>
              <a:gd name="connsiteX213" fmla="*/ 4401645 w 4437648"/>
              <a:gd name="connsiteY213" fmla="*/ 3334777 h 6244315"/>
              <a:gd name="connsiteX214" fmla="*/ 4421028 w 4437648"/>
              <a:gd name="connsiteY214" fmla="*/ 3352171 h 6244315"/>
              <a:gd name="connsiteX215" fmla="*/ 4414867 w 4437648"/>
              <a:gd name="connsiteY215" fmla="*/ 3374636 h 6244315"/>
              <a:gd name="connsiteX216" fmla="*/ 4426100 w 4437648"/>
              <a:gd name="connsiteY216" fmla="*/ 3377716 h 6244315"/>
              <a:gd name="connsiteX217" fmla="*/ 4372105 w 4437648"/>
              <a:gd name="connsiteY217" fmla="*/ 3453486 h 6244315"/>
              <a:gd name="connsiteX218" fmla="*/ 4299272 w 4437648"/>
              <a:gd name="connsiteY218" fmla="*/ 3487857 h 6244315"/>
              <a:gd name="connsiteX219" fmla="*/ 4313666 w 4437648"/>
              <a:gd name="connsiteY219" fmla="*/ 3600501 h 6244315"/>
              <a:gd name="connsiteX220" fmla="*/ 4357777 w 4437648"/>
              <a:gd name="connsiteY220" fmla="*/ 3648831 h 6244315"/>
              <a:gd name="connsiteX221" fmla="*/ 4397812 w 4437648"/>
              <a:gd name="connsiteY221" fmla="*/ 3690005 h 6244315"/>
              <a:gd name="connsiteX222" fmla="*/ 4397443 w 4437648"/>
              <a:gd name="connsiteY222" fmla="*/ 3768406 h 6244315"/>
              <a:gd name="connsiteX223" fmla="*/ 4386933 w 4437648"/>
              <a:gd name="connsiteY223" fmla="*/ 3795717 h 6244315"/>
              <a:gd name="connsiteX224" fmla="*/ 4376423 w 4437648"/>
              <a:gd name="connsiteY224" fmla="*/ 3823028 h 6244315"/>
              <a:gd name="connsiteX225" fmla="*/ 4365191 w 4437648"/>
              <a:gd name="connsiteY225" fmla="*/ 3819947 h 6244315"/>
              <a:gd name="connsiteX226" fmla="*/ 4335249 w 4437648"/>
              <a:gd name="connsiteY226" fmla="*/ 3863062 h 6244315"/>
              <a:gd name="connsiteX227" fmla="*/ 4306848 w 4437648"/>
              <a:gd name="connsiteY227" fmla="*/ 3900563 h 6244315"/>
              <a:gd name="connsiteX228" fmla="*/ 4294525 w 4437648"/>
              <a:gd name="connsiteY228" fmla="*/ 3945492 h 6244315"/>
              <a:gd name="connsiteX229" fmla="*/ 4265626 w 4437648"/>
              <a:gd name="connsiteY229" fmla="*/ 3973797 h 6244315"/>
              <a:gd name="connsiteX230" fmla="*/ 4219879 w 4437648"/>
              <a:gd name="connsiteY230" fmla="*/ 3997481 h 6244315"/>
              <a:gd name="connsiteX231" fmla="*/ 4197414 w 4437648"/>
              <a:gd name="connsiteY231" fmla="*/ 3991320 h 6244315"/>
              <a:gd name="connsiteX232" fmla="*/ 4149581 w 4437648"/>
              <a:gd name="connsiteY232" fmla="*/ 4044625 h 6244315"/>
              <a:gd name="connsiteX233" fmla="*/ 4083808 w 4437648"/>
              <a:gd name="connsiteY233" fmla="*/ 4141319 h 6244315"/>
              <a:gd name="connsiteX234" fmla="*/ 4109531 w 4437648"/>
              <a:gd name="connsiteY234" fmla="*/ 4190644 h 6244315"/>
              <a:gd name="connsiteX235" fmla="*/ 4099470 w 4437648"/>
              <a:gd name="connsiteY235" fmla="*/ 4260349 h 6244315"/>
              <a:gd name="connsiteX236" fmla="*/ 4090998 w 4437648"/>
              <a:gd name="connsiteY236" fmla="*/ 4291237 h 6244315"/>
              <a:gd name="connsiteX237" fmla="*/ 4051910 w 4437648"/>
              <a:gd name="connsiteY237" fmla="*/ 4301652 h 6244315"/>
              <a:gd name="connsiteX238" fmla="*/ 4048829 w 4437648"/>
              <a:gd name="connsiteY238" fmla="*/ 4312884 h 6244315"/>
              <a:gd name="connsiteX239" fmla="*/ 3992668 w 4437648"/>
              <a:gd name="connsiteY239" fmla="*/ 4297480 h 6244315"/>
              <a:gd name="connsiteX240" fmla="*/ 3969658 w 4437648"/>
              <a:gd name="connsiteY240" fmla="*/ 4315323 h 6244315"/>
              <a:gd name="connsiteX241" fmla="*/ 3926173 w 4437648"/>
              <a:gd name="connsiteY241" fmla="*/ 4363783 h 6244315"/>
              <a:gd name="connsiteX242" fmla="*/ 3914941 w 4437648"/>
              <a:gd name="connsiteY242" fmla="*/ 4360702 h 6244315"/>
              <a:gd name="connsiteX243" fmla="*/ 3899537 w 4437648"/>
              <a:gd name="connsiteY243" fmla="*/ 4416863 h 6244315"/>
              <a:gd name="connsiteX244" fmla="*/ 3888305 w 4437648"/>
              <a:gd name="connsiteY244" fmla="*/ 4413782 h 6244315"/>
              <a:gd name="connsiteX245" fmla="*/ 3889300 w 4437648"/>
              <a:gd name="connsiteY245" fmla="*/ 4432171 h 6244315"/>
              <a:gd name="connsiteX246" fmla="*/ 3893375 w 4437648"/>
              <a:gd name="connsiteY246" fmla="*/ 4439328 h 6244315"/>
              <a:gd name="connsiteX247" fmla="*/ 3890294 w 4437648"/>
              <a:gd name="connsiteY247" fmla="*/ 4450560 h 6244315"/>
              <a:gd name="connsiteX248" fmla="*/ 3879062 w 4437648"/>
              <a:gd name="connsiteY248" fmla="*/ 4447479 h 6244315"/>
              <a:gd name="connsiteX249" fmla="*/ 3872901 w 4437648"/>
              <a:gd name="connsiteY249" fmla="*/ 4469944 h 6244315"/>
              <a:gd name="connsiteX250" fmla="*/ 3884133 w 4437648"/>
              <a:gd name="connsiteY250" fmla="*/ 4473025 h 6244315"/>
              <a:gd name="connsiteX251" fmla="*/ 3859487 w 4437648"/>
              <a:gd name="connsiteY251" fmla="*/ 4562883 h 6244315"/>
              <a:gd name="connsiteX252" fmla="*/ 3848254 w 4437648"/>
              <a:gd name="connsiteY252" fmla="*/ 4559802 h 6244315"/>
              <a:gd name="connsiteX253" fmla="*/ 3771795 w 4437648"/>
              <a:gd name="connsiteY253" fmla="*/ 4629411 h 6244315"/>
              <a:gd name="connsiteX254" fmla="*/ 3682659 w 4437648"/>
              <a:gd name="connsiteY254" fmla="*/ 4635155 h 6244315"/>
              <a:gd name="connsiteX255" fmla="*/ 3676498 w 4437648"/>
              <a:gd name="connsiteY255" fmla="*/ 4657620 h 6244315"/>
              <a:gd name="connsiteX256" fmla="*/ 3600135 w 4437648"/>
              <a:gd name="connsiteY256" fmla="*/ 4660829 h 6244315"/>
              <a:gd name="connsiteX257" fmla="*/ 3518155 w 4437648"/>
              <a:gd name="connsiteY257" fmla="*/ 4662499 h 6244315"/>
              <a:gd name="connsiteX258" fmla="*/ 3471092 w 4437648"/>
              <a:gd name="connsiteY258" fmla="*/ 4712996 h 6244315"/>
              <a:gd name="connsiteX259" fmla="*/ 3408721 w 4437648"/>
              <a:gd name="connsiteY259" fmla="*/ 4753256 h 6244315"/>
              <a:gd name="connsiteX260" fmla="*/ 3405640 w 4437648"/>
              <a:gd name="connsiteY260" fmla="*/ 4764488 h 6244315"/>
              <a:gd name="connsiteX261" fmla="*/ 3371944 w 4437648"/>
              <a:gd name="connsiteY261" fmla="*/ 4755246 h 6244315"/>
              <a:gd name="connsiteX262" fmla="*/ 3354550 w 4437648"/>
              <a:gd name="connsiteY262" fmla="*/ 4774629 h 6244315"/>
              <a:gd name="connsiteX263" fmla="*/ 3332085 w 4437648"/>
              <a:gd name="connsiteY263" fmla="*/ 4768468 h 6244315"/>
              <a:gd name="connsiteX264" fmla="*/ 3329005 w 4437648"/>
              <a:gd name="connsiteY264" fmla="*/ 4779701 h 6244315"/>
              <a:gd name="connsiteX265" fmla="*/ 3314691 w 4437648"/>
              <a:gd name="connsiteY265" fmla="*/ 4787852 h 6244315"/>
              <a:gd name="connsiteX266" fmla="*/ 3297298 w 4437648"/>
              <a:gd name="connsiteY266" fmla="*/ 4807235 h 6244315"/>
              <a:gd name="connsiteX267" fmla="*/ 3274833 w 4437648"/>
              <a:gd name="connsiteY267" fmla="*/ 4801074 h 6244315"/>
              <a:gd name="connsiteX268" fmla="*/ 3243126 w 4437648"/>
              <a:gd name="connsiteY268" fmla="*/ 4828609 h 6244315"/>
              <a:gd name="connsiteX269" fmla="*/ 3140945 w 4437648"/>
              <a:gd name="connsiteY269" fmla="*/ 4848892 h 6244315"/>
              <a:gd name="connsiteX270" fmla="*/ 3084784 w 4437648"/>
              <a:gd name="connsiteY270" fmla="*/ 4833488 h 6244315"/>
              <a:gd name="connsiteX271" fmla="*/ 3081703 w 4437648"/>
              <a:gd name="connsiteY271" fmla="*/ 4844720 h 6244315"/>
              <a:gd name="connsiteX272" fmla="*/ 3059238 w 4437648"/>
              <a:gd name="connsiteY272" fmla="*/ 4838559 h 6244315"/>
              <a:gd name="connsiteX273" fmla="*/ 3056158 w 4437648"/>
              <a:gd name="connsiteY273" fmla="*/ 4849791 h 6244315"/>
              <a:gd name="connsiteX274" fmla="*/ 3046963 w 4437648"/>
              <a:gd name="connsiteY274" fmla="*/ 4850289 h 6244315"/>
              <a:gd name="connsiteX275" fmla="*/ 3037769 w 4437648"/>
              <a:gd name="connsiteY275" fmla="*/ 4850786 h 6244315"/>
              <a:gd name="connsiteX276" fmla="*/ 2989037 w 4437648"/>
              <a:gd name="connsiteY276" fmla="*/ 4819304 h 6244315"/>
              <a:gd name="connsiteX277" fmla="*/ 2940304 w 4437648"/>
              <a:gd name="connsiteY277" fmla="*/ 4787822 h 6244315"/>
              <a:gd name="connsiteX278" fmla="*/ 2855244 w 4437648"/>
              <a:gd name="connsiteY278" fmla="*/ 4800723 h 6244315"/>
              <a:gd name="connsiteX279" fmla="*/ 2798714 w 4437648"/>
              <a:gd name="connsiteY279" fmla="*/ 4863721 h 6244315"/>
              <a:gd name="connsiteX280" fmla="*/ 2792553 w 4437648"/>
              <a:gd name="connsiteY280" fmla="*/ 4886185 h 6244315"/>
              <a:gd name="connsiteX281" fmla="*/ 2748619 w 4437648"/>
              <a:gd name="connsiteY281" fmla="*/ 4892250 h 6244315"/>
              <a:gd name="connsiteX282" fmla="*/ 2730230 w 4437648"/>
              <a:gd name="connsiteY282" fmla="*/ 4893246 h 6244315"/>
              <a:gd name="connsiteX283" fmla="*/ 2717457 w 4437648"/>
              <a:gd name="connsiteY283" fmla="*/ 4895781 h 6244315"/>
              <a:gd name="connsiteX284" fmla="*/ 2704685 w 4437648"/>
              <a:gd name="connsiteY284" fmla="*/ 4898316 h 6244315"/>
              <a:gd name="connsiteX285" fmla="*/ 2701604 w 4437648"/>
              <a:gd name="connsiteY285" fmla="*/ 4909549 h 6244315"/>
              <a:gd name="connsiteX286" fmla="*/ 2712836 w 4437648"/>
              <a:gd name="connsiteY286" fmla="*/ 4912629 h 6244315"/>
              <a:gd name="connsiteX287" fmla="*/ 2749518 w 4437648"/>
              <a:gd name="connsiteY287" fmla="*/ 4977038 h 6244315"/>
              <a:gd name="connsiteX288" fmla="*/ 2757573 w 4437648"/>
              <a:gd name="connsiteY288" fmla="*/ 5057750 h 6244315"/>
              <a:gd name="connsiteX289" fmla="*/ 2768806 w 4437648"/>
              <a:gd name="connsiteY289" fmla="*/ 5060830 h 6244315"/>
              <a:gd name="connsiteX290" fmla="*/ 2739586 w 4437648"/>
              <a:gd name="connsiteY290" fmla="*/ 5134338 h 6244315"/>
              <a:gd name="connsiteX291" fmla="*/ 2703210 w 4437648"/>
              <a:gd name="connsiteY291" fmla="*/ 5211921 h 6244315"/>
              <a:gd name="connsiteX292" fmla="*/ 2691978 w 4437648"/>
              <a:gd name="connsiteY292" fmla="*/ 5208840 h 6244315"/>
              <a:gd name="connsiteX293" fmla="*/ 2688897 w 4437648"/>
              <a:gd name="connsiteY293" fmla="*/ 5220072 h 6244315"/>
              <a:gd name="connsiteX294" fmla="*/ 2689892 w 4437648"/>
              <a:gd name="connsiteY294" fmla="*/ 5238461 h 6244315"/>
              <a:gd name="connsiteX295" fmla="*/ 2690887 w 4437648"/>
              <a:gd name="connsiteY295" fmla="*/ 5256850 h 6244315"/>
              <a:gd name="connsiteX296" fmla="*/ 2678564 w 4437648"/>
              <a:gd name="connsiteY296" fmla="*/ 5301779 h 6244315"/>
              <a:gd name="connsiteX297" fmla="*/ 2741834 w 4437648"/>
              <a:gd name="connsiteY297" fmla="*/ 5346306 h 6244315"/>
              <a:gd name="connsiteX298" fmla="*/ 2756548 w 4437648"/>
              <a:gd name="connsiteY298" fmla="*/ 5413748 h 6244315"/>
              <a:gd name="connsiteX299" fmla="*/ 2737614 w 4437648"/>
              <a:gd name="connsiteY299" fmla="*/ 5438748 h 6244315"/>
              <a:gd name="connsiteX300" fmla="*/ 2686523 w 4437648"/>
              <a:gd name="connsiteY300" fmla="*/ 5448889 h 6244315"/>
              <a:gd name="connsiteX301" fmla="*/ 2680362 w 4437648"/>
              <a:gd name="connsiteY301" fmla="*/ 5471354 h 6244315"/>
              <a:gd name="connsiteX302" fmla="*/ 2635433 w 4437648"/>
              <a:gd name="connsiteY302" fmla="*/ 5459031 h 6244315"/>
              <a:gd name="connsiteX303" fmla="*/ 2614958 w 4437648"/>
              <a:gd name="connsiteY303" fmla="*/ 5489647 h 6244315"/>
              <a:gd name="connsiteX304" fmla="*/ 2603726 w 4437648"/>
              <a:gd name="connsiteY304" fmla="*/ 5486566 h 6244315"/>
              <a:gd name="connsiteX305" fmla="*/ 2544292 w 4437648"/>
              <a:gd name="connsiteY305" fmla="*/ 5615192 h 6244315"/>
              <a:gd name="connsiteX306" fmla="*/ 2585547 w 4437648"/>
              <a:gd name="connsiteY306" fmla="*/ 5695951 h 6244315"/>
              <a:gd name="connsiteX307" fmla="*/ 2571635 w 4437648"/>
              <a:gd name="connsiteY307" fmla="*/ 5779696 h 6244315"/>
              <a:gd name="connsiteX308" fmla="*/ 2507724 w 4437648"/>
              <a:gd name="connsiteY308" fmla="*/ 5825572 h 6244315"/>
              <a:gd name="connsiteX309" fmla="*/ 2470850 w 4437648"/>
              <a:gd name="connsiteY309" fmla="*/ 5893960 h 6244315"/>
              <a:gd name="connsiteX310" fmla="*/ 2430671 w 4437648"/>
              <a:gd name="connsiteY310" fmla="*/ 5952385 h 6244315"/>
              <a:gd name="connsiteX311" fmla="*/ 2358384 w 4437648"/>
              <a:gd name="connsiteY311" fmla="*/ 5962750 h 6244315"/>
              <a:gd name="connsiteX312" fmla="*/ 2310920 w 4437648"/>
              <a:gd name="connsiteY312" fmla="*/ 5937655 h 6244315"/>
              <a:gd name="connsiteX313" fmla="*/ 2307839 w 4437648"/>
              <a:gd name="connsiteY313" fmla="*/ 5948887 h 6244315"/>
              <a:gd name="connsiteX314" fmla="*/ 2285374 w 4437648"/>
              <a:gd name="connsiteY314" fmla="*/ 5942725 h 6244315"/>
              <a:gd name="connsiteX315" fmla="*/ 2239354 w 4437648"/>
              <a:gd name="connsiteY315" fmla="*/ 5978412 h 6244315"/>
              <a:gd name="connsiteX316" fmla="*/ 2228122 w 4437648"/>
              <a:gd name="connsiteY316" fmla="*/ 5975331 h 6244315"/>
              <a:gd name="connsiteX317" fmla="*/ 2221960 w 4437648"/>
              <a:gd name="connsiteY317" fmla="*/ 5997796 h 6244315"/>
              <a:gd name="connsiteX318" fmla="*/ 2190526 w 4437648"/>
              <a:gd name="connsiteY318" fmla="*/ 6013329 h 6244315"/>
              <a:gd name="connsiteX319" fmla="*/ 2153476 w 4437648"/>
              <a:gd name="connsiteY319" fmla="*/ 6027321 h 6244315"/>
              <a:gd name="connsiteX320" fmla="*/ 2122668 w 4437648"/>
              <a:gd name="connsiteY320" fmla="*/ 6139644 h 6244315"/>
              <a:gd name="connsiteX321" fmla="*/ 2104777 w 4437648"/>
              <a:gd name="connsiteY321" fmla="*/ 6149834 h 6244315"/>
              <a:gd name="connsiteX322" fmla="*/ 2087880 w 4437648"/>
              <a:gd name="connsiteY322" fmla="*/ 6178412 h 6244315"/>
              <a:gd name="connsiteX323" fmla="*/ 2031719 w 4437648"/>
              <a:gd name="connsiteY323" fmla="*/ 6163008 h 6244315"/>
              <a:gd name="connsiteX324" fmla="*/ 2034800 w 4437648"/>
              <a:gd name="connsiteY324" fmla="*/ 6151775 h 6244315"/>
              <a:gd name="connsiteX325" fmla="*/ 2001103 w 4437648"/>
              <a:gd name="connsiteY325" fmla="*/ 6142533 h 6244315"/>
              <a:gd name="connsiteX326" fmla="*/ 1996032 w 4437648"/>
              <a:gd name="connsiteY326" fmla="*/ 6116988 h 6244315"/>
              <a:gd name="connsiteX327" fmla="*/ 1914325 w 4437648"/>
              <a:gd name="connsiteY327" fmla="*/ 6106654 h 6244315"/>
              <a:gd name="connsiteX328" fmla="*/ 1911245 w 4437648"/>
              <a:gd name="connsiteY328" fmla="*/ 6117886 h 6244315"/>
              <a:gd name="connsiteX329" fmla="*/ 1882073 w 4437648"/>
              <a:gd name="connsiteY329" fmla="*/ 6158194 h 6244315"/>
              <a:gd name="connsiteX330" fmla="*/ 1877949 w 4437648"/>
              <a:gd name="connsiteY330" fmla="*/ 6184237 h 6244315"/>
              <a:gd name="connsiteX331" fmla="*/ 1873826 w 4437648"/>
              <a:gd name="connsiteY331" fmla="*/ 6210280 h 6244315"/>
              <a:gd name="connsiteX332" fmla="*/ 1844157 w 4437648"/>
              <a:gd name="connsiteY332" fmla="*/ 6241393 h 6244315"/>
              <a:gd name="connsiteX333" fmla="*/ 1758872 w 4437648"/>
              <a:gd name="connsiteY333" fmla="*/ 6233098 h 6244315"/>
              <a:gd name="connsiteX334" fmla="*/ 1745649 w 4437648"/>
              <a:gd name="connsiteY334" fmla="*/ 6193240 h 6244315"/>
              <a:gd name="connsiteX335" fmla="*/ 1732427 w 4437648"/>
              <a:gd name="connsiteY335" fmla="*/ 6153381 h 6244315"/>
              <a:gd name="connsiteX336" fmla="*/ 1709963 w 4437648"/>
              <a:gd name="connsiteY336" fmla="*/ 6147220 h 6244315"/>
              <a:gd name="connsiteX337" fmla="*/ 1684418 w 4437648"/>
              <a:gd name="connsiteY337" fmla="*/ 6152291 h 6244315"/>
              <a:gd name="connsiteX338" fmla="*/ 1654026 w 4437648"/>
              <a:gd name="connsiteY338" fmla="*/ 6153013 h 6244315"/>
              <a:gd name="connsiteX339" fmla="*/ 1606241 w 4437648"/>
              <a:gd name="connsiteY339" fmla="*/ 6173119 h 6244315"/>
              <a:gd name="connsiteX340" fmla="*/ 1530055 w 4437648"/>
              <a:gd name="connsiteY340" fmla="*/ 6230725 h 6244315"/>
              <a:gd name="connsiteX341" fmla="*/ 1473893 w 4437648"/>
              <a:gd name="connsiteY341" fmla="*/ 6215321 h 6244315"/>
              <a:gd name="connsiteX342" fmla="*/ 1464474 w 4437648"/>
              <a:gd name="connsiteY342" fmla="*/ 6194621 h 6244315"/>
              <a:gd name="connsiteX343" fmla="*/ 1446358 w 4437648"/>
              <a:gd name="connsiteY343" fmla="*/ 6183614 h 6244315"/>
              <a:gd name="connsiteX344" fmla="*/ 1441287 w 4437648"/>
              <a:gd name="connsiteY344" fmla="*/ 6158068 h 6244315"/>
              <a:gd name="connsiteX345" fmla="*/ 1405055 w 4437648"/>
              <a:gd name="connsiteY345" fmla="*/ 6136053 h 6244315"/>
              <a:gd name="connsiteX346" fmla="*/ 1330457 w 4437648"/>
              <a:gd name="connsiteY346" fmla="*/ 6154844 h 6244315"/>
              <a:gd name="connsiteX347" fmla="*/ 1228774 w 4437648"/>
              <a:gd name="connsiteY347" fmla="*/ 6184321 h 6244315"/>
              <a:gd name="connsiteX348" fmla="*/ 1156453 w 4437648"/>
              <a:gd name="connsiteY348" fmla="*/ 6040693 h 6244315"/>
              <a:gd name="connsiteX349" fmla="*/ 1018633 w 4437648"/>
              <a:gd name="connsiteY349" fmla="*/ 5981756 h 6244315"/>
              <a:gd name="connsiteX350" fmla="*/ 1015552 w 4437648"/>
              <a:gd name="connsiteY350" fmla="*/ 5992989 h 6244315"/>
              <a:gd name="connsiteX351" fmla="*/ 945078 w 4437648"/>
              <a:gd name="connsiteY351" fmla="*/ 5985736 h 6244315"/>
              <a:gd name="connsiteX352" fmla="*/ 941997 w 4437648"/>
              <a:gd name="connsiteY352" fmla="*/ 5996969 h 6244315"/>
              <a:gd name="connsiteX353" fmla="*/ 930765 w 4437648"/>
              <a:gd name="connsiteY353" fmla="*/ 5993888 h 6244315"/>
              <a:gd name="connsiteX354" fmla="*/ 933845 w 4437648"/>
              <a:gd name="connsiteY354" fmla="*/ 5982656 h 6244315"/>
              <a:gd name="connsiteX355" fmla="*/ 888916 w 4437648"/>
              <a:gd name="connsiteY355" fmla="*/ 5970333 h 6244315"/>
              <a:gd name="connsiteX356" fmla="*/ 881679 w 4437648"/>
              <a:gd name="connsiteY356" fmla="*/ 5853613 h 6244315"/>
              <a:gd name="connsiteX357" fmla="*/ 791099 w 4437648"/>
              <a:gd name="connsiteY357" fmla="*/ 5798576 h 6244315"/>
              <a:gd name="connsiteX358" fmla="*/ 746170 w 4437648"/>
              <a:gd name="connsiteY358" fmla="*/ 5786253 h 6244315"/>
              <a:gd name="connsiteX359" fmla="*/ 729866 w 4437648"/>
              <a:gd name="connsiteY359" fmla="*/ 5757627 h 6244315"/>
              <a:gd name="connsiteX360" fmla="*/ 739109 w 4437648"/>
              <a:gd name="connsiteY360" fmla="*/ 5723930 h 6244315"/>
              <a:gd name="connsiteX361" fmla="*/ 727877 w 4437648"/>
              <a:gd name="connsiteY361" fmla="*/ 5720849 h 6244315"/>
              <a:gd name="connsiteX362" fmla="*/ 734584 w 4437648"/>
              <a:gd name="connsiteY362" fmla="*/ 5674379 h 6244315"/>
              <a:gd name="connsiteX363" fmla="*/ 742286 w 4437648"/>
              <a:gd name="connsiteY363" fmla="*/ 5646299 h 6244315"/>
              <a:gd name="connsiteX364" fmla="*/ 716836 w 4437648"/>
              <a:gd name="connsiteY364" fmla="*/ 5584971 h 6244315"/>
              <a:gd name="connsiteX365" fmla="*/ 719917 w 4437648"/>
              <a:gd name="connsiteY365" fmla="*/ 5573739 h 6244315"/>
              <a:gd name="connsiteX366" fmla="*/ 686220 w 4437648"/>
              <a:gd name="connsiteY366" fmla="*/ 5564496 h 6244315"/>
              <a:gd name="connsiteX367" fmla="*/ 689301 w 4437648"/>
              <a:gd name="connsiteY367" fmla="*/ 5553264 h 6244315"/>
              <a:gd name="connsiteX368" fmla="*/ 678069 w 4437648"/>
              <a:gd name="connsiteY368" fmla="*/ 5550183 h 6244315"/>
              <a:gd name="connsiteX369" fmla="*/ 674988 w 4437648"/>
              <a:gd name="connsiteY369" fmla="*/ 5561416 h 6244315"/>
              <a:gd name="connsiteX370" fmla="*/ 621907 w 4437648"/>
              <a:gd name="connsiteY370" fmla="*/ 5534779 h 6244315"/>
              <a:gd name="connsiteX371" fmla="*/ 589301 w 4437648"/>
              <a:gd name="connsiteY371" fmla="*/ 5477527 h 6244315"/>
              <a:gd name="connsiteX372" fmla="*/ 578069 w 4437648"/>
              <a:gd name="connsiteY372" fmla="*/ 5474446 h 6244315"/>
              <a:gd name="connsiteX373" fmla="*/ 607786 w 4437648"/>
              <a:gd name="connsiteY373" fmla="*/ 5410133 h 6244315"/>
              <a:gd name="connsiteX374" fmla="*/ 596554 w 4437648"/>
              <a:gd name="connsiteY374" fmla="*/ 5407053 h 6244315"/>
              <a:gd name="connsiteX375" fmla="*/ 602715 w 4437648"/>
              <a:gd name="connsiteY375" fmla="*/ 5384588 h 6244315"/>
              <a:gd name="connsiteX376" fmla="*/ 591483 w 4437648"/>
              <a:gd name="connsiteY376" fmla="*/ 5381507 h 6244315"/>
              <a:gd name="connsiteX377" fmla="*/ 578261 w 4437648"/>
              <a:gd name="connsiteY377" fmla="*/ 5341649 h 6244315"/>
              <a:gd name="connsiteX378" fmla="*/ 547645 w 4437648"/>
              <a:gd name="connsiteY378" fmla="*/ 5321174 h 6244315"/>
              <a:gd name="connsiteX379" fmla="*/ 550726 w 4437648"/>
              <a:gd name="connsiteY379" fmla="*/ 5309942 h 6244315"/>
              <a:gd name="connsiteX380" fmla="*/ 517029 w 4437648"/>
              <a:gd name="connsiteY380" fmla="*/ 5300700 h 6244315"/>
              <a:gd name="connsiteX381" fmla="*/ 520110 w 4437648"/>
              <a:gd name="connsiteY381" fmla="*/ 5289467 h 6244315"/>
              <a:gd name="connsiteX382" fmla="*/ 508925 w 4437648"/>
              <a:gd name="connsiteY382" fmla="*/ 5253187 h 6244315"/>
              <a:gd name="connsiteX383" fmla="*/ 504898 w 4437648"/>
              <a:gd name="connsiteY383" fmla="*/ 5212831 h 6244315"/>
              <a:gd name="connsiteX384" fmla="*/ 493665 w 4437648"/>
              <a:gd name="connsiteY384" fmla="*/ 5209751 h 6244315"/>
              <a:gd name="connsiteX385" fmla="*/ 512150 w 4437648"/>
              <a:gd name="connsiteY385" fmla="*/ 5142357 h 6244315"/>
              <a:gd name="connsiteX386" fmla="*/ 500918 w 4437648"/>
              <a:gd name="connsiteY386" fmla="*/ 5139276 h 6244315"/>
              <a:gd name="connsiteX387" fmla="*/ 510160 w 4437648"/>
              <a:gd name="connsiteY387" fmla="*/ 5105579 h 6244315"/>
              <a:gd name="connsiteX388" fmla="*/ 498928 w 4437648"/>
              <a:gd name="connsiteY388" fmla="*/ 5102499 h 6244315"/>
              <a:gd name="connsiteX389" fmla="*/ 505089 w 4437648"/>
              <a:gd name="connsiteY389" fmla="*/ 5080034 h 6244315"/>
              <a:gd name="connsiteX390" fmla="*/ 493857 w 4437648"/>
              <a:gd name="connsiteY390" fmla="*/ 5076953 h 6244315"/>
              <a:gd name="connsiteX391" fmla="*/ 500019 w 4437648"/>
              <a:gd name="connsiteY391" fmla="*/ 5054489 h 6244315"/>
              <a:gd name="connsiteX392" fmla="*/ 488786 w 4437648"/>
              <a:gd name="connsiteY392" fmla="*/ 5051408 h 6244315"/>
              <a:gd name="connsiteX393" fmla="*/ 493407 w 4437648"/>
              <a:gd name="connsiteY393" fmla="*/ 5034560 h 6244315"/>
              <a:gd name="connsiteX394" fmla="*/ 518503 w 4437648"/>
              <a:gd name="connsiteY394" fmla="*/ 4987095 h 6244315"/>
              <a:gd name="connsiteX395" fmla="*/ 529736 w 4437648"/>
              <a:gd name="connsiteY395" fmla="*/ 4990176 h 6244315"/>
              <a:gd name="connsiteX396" fmla="*/ 554382 w 4437648"/>
              <a:gd name="connsiteY396" fmla="*/ 4900318 h 6244315"/>
              <a:gd name="connsiteX397" fmla="*/ 518695 w 4437648"/>
              <a:gd name="connsiteY397" fmla="*/ 4854298 h 6244315"/>
              <a:gd name="connsiteX398" fmla="*/ 521776 w 4437648"/>
              <a:gd name="connsiteY398" fmla="*/ 4843065 h 6244315"/>
              <a:gd name="connsiteX399" fmla="*/ 500852 w 4437648"/>
              <a:gd name="connsiteY399" fmla="*/ 4831288 h 6244315"/>
              <a:gd name="connsiteX400" fmla="*/ 489620 w 4437648"/>
              <a:gd name="connsiteY400" fmla="*/ 4828207 h 6244315"/>
              <a:gd name="connsiteX401" fmla="*/ 466705 w 4437648"/>
              <a:gd name="connsiteY401" fmla="*/ 4779652 h 6244315"/>
              <a:gd name="connsiteX402" fmla="*/ 455473 w 4437648"/>
              <a:gd name="connsiteY402" fmla="*/ 4776571 h 6244315"/>
              <a:gd name="connsiteX403" fmla="*/ 467796 w 4437648"/>
              <a:gd name="connsiteY403" fmla="*/ 4731642 h 6244315"/>
              <a:gd name="connsiteX404" fmla="*/ 502584 w 4437648"/>
              <a:gd name="connsiteY404" fmla="*/ 4692874 h 6244315"/>
              <a:gd name="connsiteX405" fmla="*/ 525049 w 4437648"/>
              <a:gd name="connsiteY405" fmla="*/ 4699036 h 6244315"/>
              <a:gd name="connsiteX406" fmla="*/ 552407 w 4437648"/>
              <a:gd name="connsiteY406" fmla="*/ 4676347 h 6244315"/>
              <a:gd name="connsiteX407" fmla="*/ 574149 w 4437648"/>
              <a:gd name="connsiteY407" fmla="*/ 4652117 h 6244315"/>
              <a:gd name="connsiteX408" fmla="*/ 585382 w 4437648"/>
              <a:gd name="connsiteY408" fmla="*/ 4655198 h 6244315"/>
              <a:gd name="connsiteX409" fmla="*/ 583392 w 4437648"/>
              <a:gd name="connsiteY409" fmla="*/ 4618420 h 6244315"/>
              <a:gd name="connsiteX410" fmla="*/ 594624 w 4437648"/>
              <a:gd name="connsiteY410" fmla="*/ 4621501 h 6244315"/>
              <a:gd name="connsiteX411" fmla="*/ 609483 w 4437648"/>
              <a:gd name="connsiteY411" fmla="*/ 4589344 h 6244315"/>
              <a:gd name="connsiteX412" fmla="*/ 604235 w 4437648"/>
              <a:gd name="connsiteY412" fmla="*/ 4509403 h 6244315"/>
              <a:gd name="connsiteX413" fmla="*/ 567280 w 4437648"/>
              <a:gd name="connsiteY413" fmla="*/ 4456997 h 6244315"/>
              <a:gd name="connsiteX414" fmla="*/ 582685 w 4437648"/>
              <a:gd name="connsiteY414" fmla="*/ 4400835 h 6244315"/>
              <a:gd name="connsiteX415" fmla="*/ 602614 w 4437648"/>
              <a:gd name="connsiteY415" fmla="*/ 4394224 h 6244315"/>
              <a:gd name="connsiteX416" fmla="*/ 611311 w 4437648"/>
              <a:gd name="connsiteY416" fmla="*/ 4384532 h 6244315"/>
              <a:gd name="connsiteX417" fmla="*/ 645007 w 4437648"/>
              <a:gd name="connsiteY417" fmla="*/ 4393775 h 6244315"/>
              <a:gd name="connsiteX418" fmla="*/ 648088 w 4437648"/>
              <a:gd name="connsiteY418" fmla="*/ 4382543 h 6244315"/>
              <a:gd name="connsiteX419" fmla="*/ 670553 w 4437648"/>
              <a:gd name="connsiteY419" fmla="*/ 4388704 h 6244315"/>
              <a:gd name="connsiteX420" fmla="*/ 673634 w 4437648"/>
              <a:gd name="connsiteY420" fmla="*/ 4377472 h 6244315"/>
              <a:gd name="connsiteX421" fmla="*/ 710411 w 4437648"/>
              <a:gd name="connsiteY421" fmla="*/ 4375482 h 6244315"/>
              <a:gd name="connsiteX422" fmla="*/ 716573 w 4437648"/>
              <a:gd name="connsiteY422" fmla="*/ 4353017 h 6244315"/>
              <a:gd name="connsiteX423" fmla="*/ 742118 w 4437648"/>
              <a:gd name="connsiteY423" fmla="*/ 4347947 h 6244315"/>
              <a:gd name="connsiteX424" fmla="*/ 754441 w 4437648"/>
              <a:gd name="connsiteY424" fmla="*/ 4303018 h 6244315"/>
              <a:gd name="connsiteX425" fmla="*/ 740770 w 4437648"/>
              <a:gd name="connsiteY425" fmla="*/ 4220765 h 6244315"/>
              <a:gd name="connsiteX426" fmla="*/ 776327 w 4437648"/>
              <a:gd name="connsiteY426" fmla="*/ 4179190 h 6244315"/>
              <a:gd name="connsiteX427" fmla="*/ 833034 w 4437648"/>
              <a:gd name="connsiteY427" fmla="*/ 4170589 h 6244315"/>
              <a:gd name="connsiteX428" fmla="*/ 891009 w 4437648"/>
              <a:gd name="connsiteY428" fmla="*/ 4168374 h 6244315"/>
              <a:gd name="connsiteX429" fmla="*/ 930369 w 4437648"/>
              <a:gd name="connsiteY429" fmla="*/ 4145958 h 6244315"/>
              <a:gd name="connsiteX430" fmla="*/ 973500 w 4437648"/>
              <a:gd name="connsiteY430" fmla="*/ 3988706 h 6244315"/>
              <a:gd name="connsiteX431" fmla="*/ 1058288 w 4437648"/>
              <a:gd name="connsiteY431" fmla="*/ 3987807 h 6244315"/>
              <a:gd name="connsiteX432" fmla="*/ 1133833 w 4437648"/>
              <a:gd name="connsiteY432" fmla="*/ 4020605 h 6244315"/>
              <a:gd name="connsiteX433" fmla="*/ 1168621 w 4437648"/>
              <a:gd name="connsiteY433" fmla="*/ 3981837 h 6244315"/>
              <a:gd name="connsiteX434" fmla="*/ 1179853 w 4437648"/>
              <a:gd name="connsiteY434" fmla="*/ 3984918 h 6244315"/>
              <a:gd name="connsiteX435" fmla="*/ 1186015 w 4437648"/>
              <a:gd name="connsiteY435" fmla="*/ 3962453 h 6244315"/>
              <a:gd name="connsiteX436" fmla="*/ 1197247 w 4437648"/>
              <a:gd name="connsiteY436" fmla="*/ 3965534 h 6244315"/>
              <a:gd name="connsiteX437" fmla="*/ 1233575 w 4437648"/>
              <a:gd name="connsiteY437" fmla="*/ 3921150 h 6244315"/>
              <a:gd name="connsiteX438" fmla="*/ 1278054 w 4437648"/>
              <a:gd name="connsiteY438" fmla="*/ 3891080 h 6244315"/>
              <a:gd name="connsiteX439" fmla="*/ 1281135 w 4437648"/>
              <a:gd name="connsiteY439" fmla="*/ 3879847 h 6244315"/>
              <a:gd name="connsiteX440" fmla="*/ 1314832 w 4437648"/>
              <a:gd name="connsiteY440" fmla="*/ 3889090 h 6244315"/>
              <a:gd name="connsiteX441" fmla="*/ 1317913 w 4437648"/>
              <a:gd name="connsiteY441" fmla="*/ 3877858 h 6244315"/>
              <a:gd name="connsiteX442" fmla="*/ 1375117 w 4437648"/>
              <a:gd name="connsiteY442" fmla="*/ 3878451 h 6244315"/>
              <a:gd name="connsiteX443" fmla="*/ 1434359 w 4437648"/>
              <a:gd name="connsiteY443" fmla="*/ 3882623 h 6244315"/>
              <a:gd name="connsiteX444" fmla="*/ 1483412 w 4437648"/>
              <a:gd name="connsiteY444" fmla="*/ 3868903 h 6244315"/>
              <a:gd name="connsiteX445" fmla="*/ 1517205 w 4437648"/>
              <a:gd name="connsiteY445" fmla="*/ 3811747 h 6244315"/>
              <a:gd name="connsiteX446" fmla="*/ 1478983 w 4437648"/>
              <a:gd name="connsiteY446" fmla="*/ 3752954 h 6244315"/>
              <a:gd name="connsiteX447" fmla="*/ 1427442 w 4437648"/>
              <a:gd name="connsiteY447" fmla="*/ 3720702 h 6244315"/>
              <a:gd name="connsiteX448" fmla="*/ 1371281 w 4437648"/>
              <a:gd name="connsiteY448" fmla="*/ 3705298 h 6244315"/>
              <a:gd name="connsiteX449" fmla="*/ 1310049 w 4437648"/>
              <a:gd name="connsiteY449" fmla="*/ 3664348 h 6244315"/>
              <a:gd name="connsiteX450" fmla="*/ 1310145 w 4437648"/>
              <a:gd name="connsiteY450" fmla="*/ 3597950 h 6244315"/>
              <a:gd name="connsiteX451" fmla="*/ 1345430 w 4437648"/>
              <a:gd name="connsiteY451" fmla="*/ 3568377 h 6244315"/>
              <a:gd name="connsiteX452" fmla="*/ 1365407 w 4437648"/>
              <a:gd name="connsiteY452" fmla="*/ 3528566 h 6244315"/>
              <a:gd name="connsiteX453" fmla="*/ 1376639 w 4437648"/>
              <a:gd name="connsiteY453" fmla="*/ 3531647 h 6244315"/>
              <a:gd name="connsiteX454" fmla="*/ 1401190 w 4437648"/>
              <a:gd name="connsiteY454" fmla="*/ 3508187 h 6244315"/>
              <a:gd name="connsiteX455" fmla="*/ 1417589 w 4437648"/>
              <a:gd name="connsiteY455" fmla="*/ 3470415 h 6244315"/>
              <a:gd name="connsiteX456" fmla="*/ 1400291 w 4437648"/>
              <a:gd name="connsiteY456" fmla="*/ 3423400 h 6244315"/>
              <a:gd name="connsiteX457" fmla="*/ 1386074 w 4437648"/>
              <a:gd name="connsiteY457" fmla="*/ 3365153 h 6244315"/>
              <a:gd name="connsiteX458" fmla="*/ 1374842 w 4437648"/>
              <a:gd name="connsiteY458" fmla="*/ 3362072 h 6244315"/>
              <a:gd name="connsiteX459" fmla="*/ 1379013 w 4437648"/>
              <a:gd name="connsiteY459" fmla="*/ 3302830 h 6244315"/>
              <a:gd name="connsiteX460" fmla="*/ 1367781 w 4437648"/>
              <a:gd name="connsiteY460" fmla="*/ 3299749 h 6244315"/>
              <a:gd name="connsiteX461" fmla="*/ 1373943 w 4437648"/>
              <a:gd name="connsiteY461" fmla="*/ 3277285 h 6244315"/>
              <a:gd name="connsiteX462" fmla="*/ 1362710 w 4437648"/>
              <a:gd name="connsiteY462" fmla="*/ 3274204 h 6244315"/>
              <a:gd name="connsiteX463" fmla="*/ 1349038 w 4437648"/>
              <a:gd name="connsiteY463" fmla="*/ 3191952 h 6244315"/>
              <a:gd name="connsiteX464" fmla="*/ 1330296 w 4437648"/>
              <a:gd name="connsiteY464" fmla="*/ 3084154 h 6244315"/>
              <a:gd name="connsiteX465" fmla="*/ 1354846 w 4437648"/>
              <a:gd name="connsiteY465" fmla="*/ 3060695 h 6244315"/>
              <a:gd name="connsiteX466" fmla="*/ 1368164 w 4437648"/>
              <a:gd name="connsiteY466" fmla="*/ 3034155 h 6244315"/>
              <a:gd name="connsiteX467" fmla="*/ 1379397 w 4437648"/>
              <a:gd name="connsiteY467" fmla="*/ 3037235 h 6244315"/>
              <a:gd name="connsiteX468" fmla="*/ 1385558 w 4437648"/>
              <a:gd name="connsiteY468" fmla="*/ 3014771 h 6244315"/>
              <a:gd name="connsiteX469" fmla="*/ 1396791 w 4437648"/>
              <a:gd name="connsiteY469" fmla="*/ 3017852 h 6244315"/>
              <a:gd name="connsiteX470" fmla="*/ 1423427 w 4437648"/>
              <a:gd name="connsiteY470" fmla="*/ 2964771 h 6244315"/>
              <a:gd name="connsiteX471" fmla="*/ 1434659 w 4437648"/>
              <a:gd name="connsiteY471" fmla="*/ 2967852 h 6244315"/>
              <a:gd name="connsiteX472" fmla="*/ 1493194 w 4437648"/>
              <a:gd name="connsiteY472" fmla="*/ 2754439 h 6244315"/>
              <a:gd name="connsiteX473" fmla="*/ 1498810 w 4437648"/>
              <a:gd name="connsiteY473" fmla="*/ 2755979 h 6244315"/>
              <a:gd name="connsiteX474" fmla="*/ 1507507 w 4437648"/>
              <a:gd name="connsiteY474" fmla="*/ 2746287 h 6244315"/>
              <a:gd name="connsiteX475" fmla="*/ 1510588 w 4437648"/>
              <a:gd name="connsiteY475" fmla="*/ 2735055 h 6244315"/>
              <a:gd name="connsiteX476" fmla="*/ 1499355 w 4437648"/>
              <a:gd name="connsiteY476" fmla="*/ 2731974 h 6244315"/>
              <a:gd name="connsiteX477" fmla="*/ 1527083 w 4437648"/>
              <a:gd name="connsiteY477" fmla="*/ 2630884 h 6244315"/>
              <a:gd name="connsiteX478" fmla="*/ 1538315 w 4437648"/>
              <a:gd name="connsiteY478" fmla="*/ 2633965 h 6244315"/>
              <a:gd name="connsiteX479" fmla="*/ 1547557 w 4437648"/>
              <a:gd name="connsiteY479" fmla="*/ 2600268 h 6244315"/>
              <a:gd name="connsiteX480" fmla="*/ 1558789 w 4437648"/>
              <a:gd name="connsiteY480" fmla="*/ 2603349 h 6244315"/>
              <a:gd name="connsiteX481" fmla="*/ 1564951 w 4437648"/>
              <a:gd name="connsiteY481" fmla="*/ 2580884 h 6244315"/>
              <a:gd name="connsiteX482" fmla="*/ 1576183 w 4437648"/>
              <a:gd name="connsiteY482" fmla="*/ 2583965 h 6244315"/>
              <a:gd name="connsiteX483" fmla="*/ 1582345 w 4437648"/>
              <a:gd name="connsiteY483" fmla="*/ 2561500 h 6244315"/>
              <a:gd name="connsiteX484" fmla="*/ 1662334 w 4437648"/>
              <a:gd name="connsiteY484" fmla="*/ 2523053 h 6244315"/>
              <a:gd name="connsiteX485" fmla="*/ 1733627 w 4437648"/>
              <a:gd name="connsiteY485" fmla="*/ 2494298 h 6244315"/>
              <a:gd name="connsiteX486" fmla="*/ 1747763 w 4437648"/>
              <a:gd name="connsiteY486" fmla="*/ 2431751 h 6244315"/>
              <a:gd name="connsiteX487" fmla="*/ 1763440 w 4437648"/>
              <a:gd name="connsiteY487" fmla="*/ 2363587 h 6244315"/>
              <a:gd name="connsiteX488" fmla="*/ 1817707 w 4437648"/>
              <a:gd name="connsiteY488" fmla="*/ 2275814 h 6244315"/>
              <a:gd name="connsiteX489" fmla="*/ 1966807 w 4437648"/>
              <a:gd name="connsiteY489" fmla="*/ 2304632 h 6244315"/>
              <a:gd name="connsiteX490" fmla="*/ 1969888 w 4437648"/>
              <a:gd name="connsiteY490" fmla="*/ 2293400 h 6244315"/>
              <a:gd name="connsiteX491" fmla="*/ 1981120 w 4437648"/>
              <a:gd name="connsiteY491" fmla="*/ 2296481 h 6244315"/>
              <a:gd name="connsiteX492" fmla="*/ 2005767 w 4437648"/>
              <a:gd name="connsiteY492" fmla="*/ 2206623 h 6244315"/>
              <a:gd name="connsiteX493" fmla="*/ 1994534 w 4437648"/>
              <a:gd name="connsiteY493" fmla="*/ 2203542 h 6244315"/>
              <a:gd name="connsiteX494" fmla="*/ 2006858 w 4437648"/>
              <a:gd name="connsiteY494" fmla="*/ 2158613 h 6244315"/>
              <a:gd name="connsiteX495" fmla="*/ 1980093 w 4437648"/>
              <a:gd name="connsiteY495" fmla="*/ 2124098 h 6244315"/>
              <a:gd name="connsiteX496" fmla="*/ 1940555 w 4437648"/>
              <a:gd name="connsiteY496" fmla="*/ 2092118 h 6244315"/>
              <a:gd name="connsiteX497" fmla="*/ 1946716 w 4437648"/>
              <a:gd name="connsiteY497" fmla="*/ 2069654 h 6244315"/>
              <a:gd name="connsiteX498" fmla="*/ 1908045 w 4437648"/>
              <a:gd name="connsiteY498" fmla="*/ 1968467 h 6244315"/>
              <a:gd name="connsiteX499" fmla="*/ 1920368 w 4437648"/>
              <a:gd name="connsiteY499" fmla="*/ 1923538 h 6244315"/>
              <a:gd name="connsiteX500" fmla="*/ 1925535 w 4437648"/>
              <a:gd name="connsiteY500" fmla="*/ 1882685 h 6244315"/>
              <a:gd name="connsiteX501" fmla="*/ 1914302 w 4437648"/>
              <a:gd name="connsiteY501" fmla="*/ 1879604 h 6244315"/>
              <a:gd name="connsiteX502" fmla="*/ 1920464 w 4437648"/>
              <a:gd name="connsiteY502" fmla="*/ 1857140 h 6244315"/>
              <a:gd name="connsiteX503" fmla="*/ 1909232 w 4437648"/>
              <a:gd name="connsiteY503" fmla="*/ 1854059 h 6244315"/>
              <a:gd name="connsiteX504" fmla="*/ 1918474 w 4437648"/>
              <a:gd name="connsiteY504" fmla="*/ 1820362 h 6244315"/>
              <a:gd name="connsiteX505" fmla="*/ 1907242 w 4437648"/>
              <a:gd name="connsiteY505" fmla="*/ 1817281 h 6244315"/>
              <a:gd name="connsiteX506" fmla="*/ 1885868 w 4437648"/>
              <a:gd name="connsiteY506" fmla="*/ 1763110 h 6244315"/>
              <a:gd name="connsiteX507" fmla="*/ 1852171 w 4437648"/>
              <a:gd name="connsiteY507" fmla="*/ 1753867 h 6244315"/>
              <a:gd name="connsiteX508" fmla="*/ 1855252 w 4437648"/>
              <a:gd name="connsiteY508" fmla="*/ 1742635 h 6244315"/>
              <a:gd name="connsiteX509" fmla="*/ 1827717 w 4437648"/>
              <a:gd name="connsiteY509" fmla="*/ 1710928 h 6244315"/>
              <a:gd name="connsiteX510" fmla="*/ 1833878 w 4437648"/>
              <a:gd name="connsiteY510" fmla="*/ 1688464 h 6244315"/>
              <a:gd name="connsiteX511" fmla="*/ 1822646 w 4437648"/>
              <a:gd name="connsiteY511" fmla="*/ 1685383 h 6244315"/>
              <a:gd name="connsiteX512" fmla="*/ 1872517 w 4437648"/>
              <a:gd name="connsiteY512" fmla="*/ 1635656 h 6244315"/>
              <a:gd name="connsiteX513" fmla="*/ 1915777 w 4437648"/>
              <a:gd name="connsiteY513" fmla="*/ 1566000 h 6244315"/>
              <a:gd name="connsiteX514" fmla="*/ 1912519 w 4437648"/>
              <a:gd name="connsiteY514" fmla="*/ 1522836 h 6244315"/>
              <a:gd name="connsiteX515" fmla="*/ 1889333 w 4437648"/>
              <a:gd name="connsiteY515" fmla="*/ 1486283 h 6244315"/>
              <a:gd name="connsiteX516" fmla="*/ 1893504 w 4437648"/>
              <a:gd name="connsiteY516" fmla="*/ 1427041 h 6244315"/>
              <a:gd name="connsiteX517" fmla="*/ 1882272 w 4437648"/>
              <a:gd name="connsiteY517" fmla="*/ 1423960 h 6244315"/>
              <a:gd name="connsiteX518" fmla="*/ 1885353 w 4437648"/>
              <a:gd name="connsiteY518" fmla="*/ 1412728 h 6244315"/>
              <a:gd name="connsiteX519" fmla="*/ 1911491 w 4437648"/>
              <a:gd name="connsiteY519" fmla="*/ 1350453 h 6244315"/>
              <a:gd name="connsiteX520" fmla="*/ 1938625 w 4437648"/>
              <a:gd name="connsiteY520" fmla="*/ 1306567 h 6244315"/>
              <a:gd name="connsiteX521" fmla="*/ 1949857 w 4437648"/>
              <a:gd name="connsiteY521" fmla="*/ 1309647 h 6244315"/>
              <a:gd name="connsiteX522" fmla="*/ 1965261 w 4437648"/>
              <a:gd name="connsiteY522" fmla="*/ 1253486 h 6244315"/>
              <a:gd name="connsiteX523" fmla="*/ 1976494 w 4437648"/>
              <a:gd name="connsiteY523" fmla="*/ 1256567 h 6244315"/>
              <a:gd name="connsiteX524" fmla="*/ 2008200 w 4437648"/>
              <a:gd name="connsiteY524" fmla="*/ 1229032 h 6244315"/>
              <a:gd name="connsiteX525" fmla="*/ 2030665 w 4437648"/>
              <a:gd name="connsiteY525" fmla="*/ 1235193 h 6244315"/>
              <a:gd name="connsiteX526" fmla="*/ 2033746 w 4437648"/>
              <a:gd name="connsiteY526" fmla="*/ 1223961 h 6244315"/>
              <a:gd name="connsiteX527" fmla="*/ 2073604 w 4437648"/>
              <a:gd name="connsiteY527" fmla="*/ 1210739 h 6244315"/>
              <a:gd name="connsiteX528" fmla="*/ 2079766 w 4437648"/>
              <a:gd name="connsiteY528" fmla="*/ 1188274 h 6244315"/>
              <a:gd name="connsiteX529" fmla="*/ 2090998 w 4437648"/>
              <a:gd name="connsiteY529" fmla="*/ 1191355 h 6244315"/>
              <a:gd name="connsiteX530" fmla="*/ 2098250 w 4437648"/>
              <a:gd name="connsiteY530" fmla="*/ 1120881 h 6244315"/>
              <a:gd name="connsiteX531" fmla="*/ 2087018 w 4437648"/>
              <a:gd name="connsiteY531" fmla="*/ 1117800 h 6244315"/>
              <a:gd name="connsiteX532" fmla="*/ 2090099 w 4437648"/>
              <a:gd name="connsiteY532" fmla="*/ 1106567 h 6244315"/>
              <a:gd name="connsiteX533" fmla="*/ 2132316 w 4437648"/>
              <a:gd name="connsiteY533" fmla="*/ 1051722 h 6244315"/>
              <a:gd name="connsiteX534" fmla="*/ 2195136 w 4437648"/>
              <a:gd name="connsiteY534" fmla="*/ 1053856 h 6244315"/>
              <a:gd name="connsiteX535" fmla="*/ 2255646 w 4437648"/>
              <a:gd name="connsiteY535" fmla="*/ 1064414 h 6244315"/>
              <a:gd name="connsiteX536" fmla="*/ 2289391 w 4437648"/>
              <a:gd name="connsiteY536" fmla="*/ 1040457 h 6244315"/>
              <a:gd name="connsiteX537" fmla="*/ 2320199 w 4437648"/>
              <a:gd name="connsiteY537" fmla="*/ 928134 h 6244315"/>
              <a:gd name="connsiteX538" fmla="*/ 2331431 w 4437648"/>
              <a:gd name="connsiteY538" fmla="*/ 931215 h 6244315"/>
              <a:gd name="connsiteX539" fmla="*/ 2417037 w 4437648"/>
              <a:gd name="connsiteY539" fmla="*/ 894308 h 6244315"/>
              <a:gd name="connsiteX540" fmla="*/ 2490865 w 4437648"/>
              <a:gd name="connsiteY540" fmla="*/ 878326 h 6244315"/>
              <a:gd name="connsiteX541" fmla="*/ 2488875 w 4437648"/>
              <a:gd name="connsiteY541" fmla="*/ 841548 h 6244315"/>
              <a:gd name="connsiteX542" fmla="*/ 2477643 w 4437648"/>
              <a:gd name="connsiteY542" fmla="*/ 838468 h 6244315"/>
              <a:gd name="connsiteX543" fmla="*/ 2483804 w 4437648"/>
              <a:gd name="connsiteY543" fmla="*/ 816003 h 6244315"/>
              <a:gd name="connsiteX544" fmla="*/ 2466779 w 4437648"/>
              <a:gd name="connsiteY544" fmla="*/ 756986 h 6244315"/>
              <a:gd name="connsiteX545" fmla="*/ 2441057 w 4437648"/>
              <a:gd name="connsiteY545" fmla="*/ 707660 h 6244315"/>
              <a:gd name="connsiteX546" fmla="*/ 2447218 w 4437648"/>
              <a:gd name="connsiteY546" fmla="*/ 685196 h 6244315"/>
              <a:gd name="connsiteX547" fmla="*/ 2435986 w 4437648"/>
              <a:gd name="connsiteY547" fmla="*/ 682115 h 6244315"/>
              <a:gd name="connsiteX548" fmla="*/ 2437077 w 4437648"/>
              <a:gd name="connsiteY548" fmla="*/ 634105 h 6244315"/>
              <a:gd name="connsiteX549" fmla="*/ 2425845 w 4437648"/>
              <a:gd name="connsiteY549" fmla="*/ 631024 h 6244315"/>
              <a:gd name="connsiteX550" fmla="*/ 2436178 w 4437648"/>
              <a:gd name="connsiteY550" fmla="*/ 549318 h 6244315"/>
              <a:gd name="connsiteX551" fmla="*/ 2424946 w 4437648"/>
              <a:gd name="connsiteY551" fmla="*/ 546237 h 6244315"/>
              <a:gd name="connsiteX552" fmla="*/ 2418976 w 4437648"/>
              <a:gd name="connsiteY552" fmla="*/ 435904 h 6244315"/>
              <a:gd name="connsiteX553" fmla="*/ 2471928 w 4437648"/>
              <a:gd name="connsiteY553" fmla="*/ 374945 h 6244315"/>
              <a:gd name="connsiteX554" fmla="*/ 2517177 w 4437648"/>
              <a:gd name="connsiteY554" fmla="*/ 342066 h 6244315"/>
              <a:gd name="connsiteX555" fmla="*/ 2529500 w 4437648"/>
              <a:gd name="connsiteY555" fmla="*/ 297137 h 6244315"/>
              <a:gd name="connsiteX556" fmla="*/ 2540733 w 4437648"/>
              <a:gd name="connsiteY556" fmla="*/ 300218 h 6244315"/>
              <a:gd name="connsiteX557" fmla="*/ 2551788 w 4437648"/>
              <a:gd name="connsiteY557" fmla="*/ 248902 h 6244315"/>
              <a:gd name="connsiteX558" fmla="*/ 2557228 w 4437648"/>
              <a:gd name="connsiteY558" fmla="*/ 196046 h 6244315"/>
              <a:gd name="connsiteX559" fmla="*/ 2568460 w 4437648"/>
              <a:gd name="connsiteY559" fmla="*/ 199127 h 6244315"/>
              <a:gd name="connsiteX560" fmla="*/ 2577702 w 4437648"/>
              <a:gd name="connsiteY560" fmla="*/ 165430 h 6244315"/>
              <a:gd name="connsiteX561" fmla="*/ 2631874 w 4437648"/>
              <a:gd name="connsiteY561" fmla="*/ 144057 h 6244315"/>
              <a:gd name="connsiteX562" fmla="*/ 2634954 w 4437648"/>
              <a:gd name="connsiteY562" fmla="*/ 132825 h 6244315"/>
              <a:gd name="connsiteX563" fmla="*/ 2737681 w 4437648"/>
              <a:gd name="connsiteY563" fmla="*/ 88537 h 6244315"/>
              <a:gd name="connsiteX564" fmla="*/ 2769934 w 4437648"/>
              <a:gd name="connsiteY564" fmla="*/ 36997 h 6244315"/>
              <a:gd name="connsiteX565" fmla="*/ 2781166 w 4437648"/>
              <a:gd name="connsiteY565" fmla="*/ 40077 h 6244315"/>
              <a:gd name="connsiteX566" fmla="*/ 2834567 w 4437648"/>
              <a:gd name="connsiteY566" fmla="*/ 21512 h 6244315"/>
              <a:gd name="connsiteX567" fmla="*/ 2902731 w 4437648"/>
              <a:gd name="connsiteY567" fmla="*/ 37188 h 6244315"/>
              <a:gd name="connsiteX568" fmla="*/ 2899650 w 4437648"/>
              <a:gd name="connsiteY568" fmla="*/ 48421 h 6244315"/>
              <a:gd name="connsiteX569" fmla="*/ 2954046 w 4437648"/>
              <a:gd name="connsiteY569" fmla="*/ 48244 h 6244315"/>
              <a:gd name="connsiteX570" fmla="*/ 2993407 w 4437648"/>
              <a:gd name="connsiteY570" fmla="*/ 25827 h 6244315"/>
              <a:gd name="connsiteX571" fmla="*/ 3035576 w 4437648"/>
              <a:gd name="connsiteY571" fmla="*/ 4181 h 6244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</a:cxnLst>
            <a:rect l="l" t="t" r="r" b="b"/>
            <a:pathLst>
              <a:path w="4437648" h="6244315">
                <a:moveTo>
                  <a:pt x="341725" y="2197068"/>
                </a:moveTo>
                <a:lnTo>
                  <a:pt x="340184" y="2202684"/>
                </a:lnTo>
                <a:lnTo>
                  <a:pt x="334568" y="2201144"/>
                </a:lnTo>
                <a:cubicBezTo>
                  <a:pt x="335595" y="2197400"/>
                  <a:pt x="337981" y="2196041"/>
                  <a:pt x="341725" y="2197068"/>
                </a:cubicBezTo>
                <a:close/>
                <a:moveTo>
                  <a:pt x="572847" y="1134255"/>
                </a:moveTo>
                <a:cubicBezTo>
                  <a:pt x="608084" y="1137882"/>
                  <a:pt x="642294" y="1145252"/>
                  <a:pt x="675477" y="1156366"/>
                </a:cubicBezTo>
                <a:cubicBezTo>
                  <a:pt x="708661" y="1167481"/>
                  <a:pt x="738357" y="1176632"/>
                  <a:pt x="764565" y="1183821"/>
                </a:cubicBezTo>
                <a:lnTo>
                  <a:pt x="761485" y="1195053"/>
                </a:lnTo>
                <a:lnTo>
                  <a:pt x="795181" y="1204295"/>
                </a:lnTo>
                <a:lnTo>
                  <a:pt x="792101" y="1215528"/>
                </a:lnTo>
                <a:cubicBezTo>
                  <a:pt x="807077" y="1219635"/>
                  <a:pt x="821026" y="1227487"/>
                  <a:pt x="833949" y="1239083"/>
                </a:cubicBezTo>
                <a:lnTo>
                  <a:pt x="830868" y="1250315"/>
                </a:lnTo>
                <a:cubicBezTo>
                  <a:pt x="849589" y="1255450"/>
                  <a:pt x="865244" y="1260750"/>
                  <a:pt x="877835" y="1266217"/>
                </a:cubicBezTo>
                <a:cubicBezTo>
                  <a:pt x="890426" y="1271683"/>
                  <a:pt x="903696" y="1278342"/>
                  <a:pt x="917645" y="1286194"/>
                </a:cubicBezTo>
                <a:lnTo>
                  <a:pt x="914565" y="1297426"/>
                </a:lnTo>
                <a:lnTo>
                  <a:pt x="937029" y="1303588"/>
                </a:lnTo>
                <a:cubicBezTo>
                  <a:pt x="942464" y="1313130"/>
                  <a:pt x="949588" y="1331187"/>
                  <a:pt x="958403" y="1357759"/>
                </a:cubicBezTo>
                <a:lnTo>
                  <a:pt x="980867" y="1363921"/>
                </a:lnTo>
                <a:lnTo>
                  <a:pt x="977787" y="1375153"/>
                </a:lnTo>
                <a:cubicBezTo>
                  <a:pt x="998861" y="1401062"/>
                  <a:pt x="1016688" y="1435138"/>
                  <a:pt x="1031269" y="1477382"/>
                </a:cubicBezTo>
                <a:cubicBezTo>
                  <a:pt x="1045849" y="1519626"/>
                  <a:pt x="1055857" y="1545519"/>
                  <a:pt x="1061291" y="1555061"/>
                </a:cubicBezTo>
                <a:lnTo>
                  <a:pt x="1072524" y="1558142"/>
                </a:lnTo>
                <a:lnTo>
                  <a:pt x="1066362" y="1580606"/>
                </a:lnTo>
                <a:cubicBezTo>
                  <a:pt x="1085083" y="1585741"/>
                  <a:pt x="1095876" y="1597759"/>
                  <a:pt x="1098743" y="1616662"/>
                </a:cubicBezTo>
                <a:cubicBezTo>
                  <a:pt x="1101610" y="1635564"/>
                  <a:pt x="1100476" y="1654375"/>
                  <a:pt x="1095342" y="1673096"/>
                </a:cubicBezTo>
                <a:cubicBezTo>
                  <a:pt x="1093288" y="1680584"/>
                  <a:pt x="1090298" y="1687815"/>
                  <a:pt x="1086372" y="1694790"/>
                </a:cubicBezTo>
                <a:cubicBezTo>
                  <a:pt x="1082446" y="1701765"/>
                  <a:pt x="1079456" y="1708996"/>
                  <a:pt x="1077402" y="1716485"/>
                </a:cubicBezTo>
                <a:lnTo>
                  <a:pt x="1066170" y="1713404"/>
                </a:lnTo>
                <a:lnTo>
                  <a:pt x="1053847" y="1758333"/>
                </a:lnTo>
                <a:lnTo>
                  <a:pt x="1042615" y="1755252"/>
                </a:lnTo>
                <a:lnTo>
                  <a:pt x="1036453" y="1777716"/>
                </a:lnTo>
                <a:cubicBezTo>
                  <a:pt x="1029265" y="1803925"/>
                  <a:pt x="1032298" y="1825892"/>
                  <a:pt x="1045552" y="1843617"/>
                </a:cubicBezTo>
                <a:cubicBezTo>
                  <a:pt x="1058806" y="1861343"/>
                  <a:pt x="1063197" y="1885696"/>
                  <a:pt x="1058726" y="1916675"/>
                </a:cubicBezTo>
                <a:cubicBezTo>
                  <a:pt x="1050211" y="1918365"/>
                  <a:pt x="1044926" y="1922955"/>
                  <a:pt x="1042872" y="1930443"/>
                </a:cubicBezTo>
                <a:cubicBezTo>
                  <a:pt x="1040819" y="1937931"/>
                  <a:pt x="1035534" y="1942521"/>
                  <a:pt x="1027019" y="1944210"/>
                </a:cubicBezTo>
                <a:lnTo>
                  <a:pt x="993322" y="1934968"/>
                </a:lnTo>
                <a:cubicBezTo>
                  <a:pt x="980699" y="1951635"/>
                  <a:pt x="968590" y="1966429"/>
                  <a:pt x="956994" y="1979352"/>
                </a:cubicBezTo>
                <a:cubicBezTo>
                  <a:pt x="945398" y="1992274"/>
                  <a:pt x="933289" y="2007069"/>
                  <a:pt x="920666" y="2023735"/>
                </a:cubicBezTo>
                <a:cubicBezTo>
                  <a:pt x="936306" y="2040102"/>
                  <a:pt x="941558" y="2057646"/>
                  <a:pt x="936424" y="2076366"/>
                </a:cubicBezTo>
                <a:cubicBezTo>
                  <a:pt x="934370" y="2083855"/>
                  <a:pt x="930187" y="2091765"/>
                  <a:pt x="923876" y="2100099"/>
                </a:cubicBezTo>
                <a:cubicBezTo>
                  <a:pt x="917564" y="2108432"/>
                  <a:pt x="910996" y="2117701"/>
                  <a:pt x="904171" y="2127907"/>
                </a:cubicBezTo>
                <a:lnTo>
                  <a:pt x="814313" y="2103260"/>
                </a:lnTo>
                <a:cubicBezTo>
                  <a:pt x="808515" y="2109722"/>
                  <a:pt x="803487" y="2113375"/>
                  <a:pt x="799230" y="2114220"/>
                </a:cubicBezTo>
                <a:cubicBezTo>
                  <a:pt x="794972" y="2115065"/>
                  <a:pt x="790458" y="2116846"/>
                  <a:pt x="785687" y="2119564"/>
                </a:cubicBezTo>
                <a:lnTo>
                  <a:pt x="776445" y="2153260"/>
                </a:lnTo>
                <a:cubicBezTo>
                  <a:pt x="752226" y="2182849"/>
                  <a:pt x="735602" y="2199425"/>
                  <a:pt x="726574" y="2202987"/>
                </a:cubicBezTo>
                <a:cubicBezTo>
                  <a:pt x="717545" y="2206550"/>
                  <a:pt x="686822" y="2201142"/>
                  <a:pt x="634405" y="2186765"/>
                </a:cubicBezTo>
                <a:cubicBezTo>
                  <a:pt x="643947" y="2181331"/>
                  <a:pt x="637892" y="2188728"/>
                  <a:pt x="616241" y="2208957"/>
                </a:cubicBezTo>
                <a:cubicBezTo>
                  <a:pt x="594590" y="2229186"/>
                  <a:pt x="559759" y="2238755"/>
                  <a:pt x="511749" y="2237664"/>
                </a:cubicBezTo>
                <a:lnTo>
                  <a:pt x="514830" y="2226432"/>
                </a:lnTo>
                <a:cubicBezTo>
                  <a:pt x="501907" y="2214836"/>
                  <a:pt x="477753" y="2200159"/>
                  <a:pt x="442366" y="2182401"/>
                </a:cubicBezTo>
                <a:lnTo>
                  <a:pt x="439285" y="2193634"/>
                </a:lnTo>
                <a:lnTo>
                  <a:pt x="383123" y="2178230"/>
                </a:lnTo>
                <a:cubicBezTo>
                  <a:pt x="383123" y="2178230"/>
                  <a:pt x="377325" y="2184691"/>
                  <a:pt x="365730" y="2197614"/>
                </a:cubicBezTo>
                <a:lnTo>
                  <a:pt x="343265" y="2191452"/>
                </a:lnTo>
                <a:lnTo>
                  <a:pt x="341725" y="2197068"/>
                </a:lnTo>
                <a:cubicBezTo>
                  <a:pt x="341725" y="2197068"/>
                  <a:pt x="338494" y="2194169"/>
                  <a:pt x="332033" y="2188371"/>
                </a:cubicBezTo>
                <a:lnTo>
                  <a:pt x="264639" y="2169887"/>
                </a:lnTo>
                <a:cubicBezTo>
                  <a:pt x="259932" y="2128338"/>
                  <a:pt x="240912" y="2094941"/>
                  <a:pt x="207579" y="2069695"/>
                </a:cubicBezTo>
                <a:lnTo>
                  <a:pt x="185114" y="2063534"/>
                </a:lnTo>
                <a:lnTo>
                  <a:pt x="188195" y="2052301"/>
                </a:lnTo>
                <a:lnTo>
                  <a:pt x="109569" y="2030736"/>
                </a:lnTo>
                <a:cubicBezTo>
                  <a:pt x="110596" y="2026992"/>
                  <a:pt x="110687" y="2022991"/>
                  <a:pt x="109842" y="2018733"/>
                </a:cubicBezTo>
                <a:cubicBezTo>
                  <a:pt x="108997" y="2014476"/>
                  <a:pt x="99727" y="2007908"/>
                  <a:pt x="82034" y="1999029"/>
                </a:cubicBezTo>
                <a:lnTo>
                  <a:pt x="88195" y="1976565"/>
                </a:lnTo>
                <a:lnTo>
                  <a:pt x="65731" y="1970403"/>
                </a:lnTo>
                <a:lnTo>
                  <a:pt x="78054" y="1925474"/>
                </a:lnTo>
                <a:lnTo>
                  <a:pt x="55590" y="1919312"/>
                </a:lnTo>
                <a:lnTo>
                  <a:pt x="61751" y="1896848"/>
                </a:lnTo>
                <a:lnTo>
                  <a:pt x="39287" y="1890686"/>
                </a:lnTo>
                <a:lnTo>
                  <a:pt x="54690" y="1834525"/>
                </a:lnTo>
                <a:cubicBezTo>
                  <a:pt x="29872" y="1807589"/>
                  <a:pt x="13313" y="1779899"/>
                  <a:pt x="5011" y="1751455"/>
                </a:cubicBezTo>
                <a:cubicBezTo>
                  <a:pt x="-3290" y="1723010"/>
                  <a:pt x="-1279" y="1686324"/>
                  <a:pt x="11044" y="1641395"/>
                </a:cubicBezTo>
                <a:cubicBezTo>
                  <a:pt x="29101" y="1634270"/>
                  <a:pt x="39670" y="1625092"/>
                  <a:pt x="42751" y="1613859"/>
                </a:cubicBezTo>
                <a:cubicBezTo>
                  <a:pt x="44805" y="1606371"/>
                  <a:pt x="44142" y="1594112"/>
                  <a:pt x="40761" y="1577082"/>
                </a:cubicBezTo>
                <a:cubicBezTo>
                  <a:pt x="37381" y="1560052"/>
                  <a:pt x="28202" y="1549483"/>
                  <a:pt x="13226" y="1545375"/>
                </a:cubicBezTo>
                <a:lnTo>
                  <a:pt x="31711" y="1477981"/>
                </a:lnTo>
                <a:cubicBezTo>
                  <a:pt x="54539" y="1468139"/>
                  <a:pt x="66557" y="1457346"/>
                  <a:pt x="67766" y="1445600"/>
                </a:cubicBezTo>
                <a:cubicBezTo>
                  <a:pt x="68975" y="1433854"/>
                  <a:pt x="76404" y="1417776"/>
                  <a:pt x="90054" y="1397366"/>
                </a:cubicBezTo>
                <a:lnTo>
                  <a:pt x="101286" y="1400446"/>
                </a:lnTo>
                <a:lnTo>
                  <a:pt x="119771" y="1333053"/>
                </a:lnTo>
                <a:lnTo>
                  <a:pt x="131003" y="1336133"/>
                </a:lnTo>
                <a:lnTo>
                  <a:pt x="137164" y="1313669"/>
                </a:lnTo>
                <a:cubicBezTo>
                  <a:pt x="154195" y="1310288"/>
                  <a:pt x="175996" y="1304191"/>
                  <a:pt x="202568" y="1295376"/>
                </a:cubicBezTo>
                <a:lnTo>
                  <a:pt x="211811" y="1261679"/>
                </a:lnTo>
                <a:cubicBezTo>
                  <a:pt x="228841" y="1258299"/>
                  <a:pt x="237356" y="1256609"/>
                  <a:pt x="237356" y="1256609"/>
                </a:cubicBezTo>
                <a:lnTo>
                  <a:pt x="249679" y="1211679"/>
                </a:lnTo>
                <a:lnTo>
                  <a:pt x="260911" y="1214760"/>
                </a:lnTo>
                <a:cubicBezTo>
                  <a:pt x="287847" y="1189942"/>
                  <a:pt x="308381" y="1177458"/>
                  <a:pt x="322512" y="1177308"/>
                </a:cubicBezTo>
                <a:cubicBezTo>
                  <a:pt x="336643" y="1177158"/>
                  <a:pt x="358685" y="1181191"/>
                  <a:pt x="388638" y="1189407"/>
                </a:cubicBezTo>
                <a:cubicBezTo>
                  <a:pt x="412857" y="1159818"/>
                  <a:pt x="440803" y="1142322"/>
                  <a:pt x="472478" y="1136919"/>
                </a:cubicBezTo>
                <a:cubicBezTo>
                  <a:pt x="504153" y="1131517"/>
                  <a:pt x="537609" y="1130629"/>
                  <a:pt x="572847" y="1134255"/>
                </a:cubicBezTo>
                <a:close/>
                <a:moveTo>
                  <a:pt x="3035576" y="4181"/>
                </a:moveTo>
                <a:cubicBezTo>
                  <a:pt x="3051248" y="-1585"/>
                  <a:pt x="3070316" y="-1387"/>
                  <a:pt x="3092780" y="4774"/>
                </a:cubicBezTo>
                <a:cubicBezTo>
                  <a:pt x="3098215" y="14316"/>
                  <a:pt x="3100509" y="16959"/>
                  <a:pt x="3099664" y="12701"/>
                </a:cubicBezTo>
                <a:cubicBezTo>
                  <a:pt x="3098819" y="8444"/>
                  <a:pt x="3102986" y="11599"/>
                  <a:pt x="3112164" y="22168"/>
                </a:cubicBezTo>
                <a:lnTo>
                  <a:pt x="3106003" y="44633"/>
                </a:lnTo>
                <a:cubicBezTo>
                  <a:pt x="3128467" y="50794"/>
                  <a:pt x="3153649" y="61727"/>
                  <a:pt x="3181548" y="77430"/>
                </a:cubicBezTo>
                <a:cubicBezTo>
                  <a:pt x="3197915" y="61791"/>
                  <a:pt x="3213934" y="51088"/>
                  <a:pt x="3229605" y="45322"/>
                </a:cubicBezTo>
                <a:cubicBezTo>
                  <a:pt x="3245277" y="39556"/>
                  <a:pt x="3268089" y="40781"/>
                  <a:pt x="3298042" y="48996"/>
                </a:cubicBezTo>
                <a:cubicBezTo>
                  <a:pt x="3299668" y="101777"/>
                  <a:pt x="3316046" y="137469"/>
                  <a:pt x="3347176" y="156071"/>
                </a:cubicBezTo>
                <a:cubicBezTo>
                  <a:pt x="3378305" y="174674"/>
                  <a:pt x="3409948" y="191405"/>
                  <a:pt x="3442104" y="206263"/>
                </a:cubicBezTo>
                <a:cubicBezTo>
                  <a:pt x="3474261" y="221121"/>
                  <a:pt x="3500876" y="241505"/>
                  <a:pt x="3521950" y="267414"/>
                </a:cubicBezTo>
                <a:cubicBezTo>
                  <a:pt x="3543024" y="293323"/>
                  <a:pt x="3544832" y="338102"/>
                  <a:pt x="3527374" y="401752"/>
                </a:cubicBezTo>
                <a:lnTo>
                  <a:pt x="3538607" y="404833"/>
                </a:lnTo>
                <a:cubicBezTo>
                  <a:pt x="3544041" y="414375"/>
                  <a:pt x="3548448" y="427661"/>
                  <a:pt x="3551829" y="444691"/>
                </a:cubicBezTo>
                <a:lnTo>
                  <a:pt x="3574293" y="450853"/>
                </a:lnTo>
                <a:cubicBezTo>
                  <a:pt x="3576647" y="471627"/>
                  <a:pt x="3581477" y="487042"/>
                  <a:pt x="3588783" y="497097"/>
                </a:cubicBezTo>
                <a:cubicBezTo>
                  <a:pt x="3596090" y="507153"/>
                  <a:pt x="3601781" y="515759"/>
                  <a:pt x="3605857" y="522915"/>
                </a:cubicBezTo>
                <a:cubicBezTo>
                  <a:pt x="3609932" y="530072"/>
                  <a:pt x="3612302" y="539780"/>
                  <a:pt x="3612965" y="552039"/>
                </a:cubicBezTo>
                <a:cubicBezTo>
                  <a:pt x="3613628" y="564298"/>
                  <a:pt x="3610366" y="583532"/>
                  <a:pt x="3603177" y="609741"/>
                </a:cubicBezTo>
                <a:cubicBezTo>
                  <a:pt x="3591881" y="650926"/>
                  <a:pt x="3578381" y="685468"/>
                  <a:pt x="3562677" y="713366"/>
                </a:cubicBezTo>
                <a:lnTo>
                  <a:pt x="3551445" y="710286"/>
                </a:lnTo>
                <a:lnTo>
                  <a:pt x="3523718" y="811376"/>
                </a:lnTo>
                <a:lnTo>
                  <a:pt x="3534950" y="814457"/>
                </a:lnTo>
                <a:lnTo>
                  <a:pt x="3528789" y="836921"/>
                </a:lnTo>
                <a:lnTo>
                  <a:pt x="3540021" y="840002"/>
                </a:lnTo>
                <a:cubicBezTo>
                  <a:pt x="3541711" y="848517"/>
                  <a:pt x="3541016" y="858391"/>
                  <a:pt x="3537935" y="869623"/>
                </a:cubicBezTo>
                <a:cubicBezTo>
                  <a:pt x="3532801" y="888344"/>
                  <a:pt x="3525628" y="903486"/>
                  <a:pt x="3516418" y="915050"/>
                </a:cubicBezTo>
                <a:cubicBezTo>
                  <a:pt x="3507207" y="926614"/>
                  <a:pt x="3497318" y="936985"/>
                  <a:pt x="3486749" y="946163"/>
                </a:cubicBezTo>
                <a:lnTo>
                  <a:pt x="3464284" y="940002"/>
                </a:lnTo>
                <a:cubicBezTo>
                  <a:pt x="3448581" y="967901"/>
                  <a:pt x="3428544" y="989579"/>
                  <a:pt x="3404176" y="1005037"/>
                </a:cubicBezTo>
                <a:cubicBezTo>
                  <a:pt x="3379807" y="1020495"/>
                  <a:pt x="3341864" y="1063429"/>
                  <a:pt x="3290346" y="1133839"/>
                </a:cubicBezTo>
                <a:cubicBezTo>
                  <a:pt x="3325733" y="1151597"/>
                  <a:pt x="3349888" y="1166274"/>
                  <a:pt x="3362810" y="1177869"/>
                </a:cubicBezTo>
                <a:lnTo>
                  <a:pt x="3359729" y="1189102"/>
                </a:lnTo>
                <a:cubicBezTo>
                  <a:pt x="3376396" y="1201724"/>
                  <a:pt x="3388987" y="1207191"/>
                  <a:pt x="3397502" y="1205501"/>
                </a:cubicBezTo>
                <a:cubicBezTo>
                  <a:pt x="3406017" y="1203810"/>
                  <a:pt x="3412810" y="1215738"/>
                  <a:pt x="3417880" y="1241283"/>
                </a:cubicBezTo>
                <a:lnTo>
                  <a:pt x="3429113" y="1244364"/>
                </a:lnTo>
                <a:lnTo>
                  <a:pt x="3413709" y="1300525"/>
                </a:lnTo>
                <a:lnTo>
                  <a:pt x="3424941" y="1303606"/>
                </a:lnTo>
                <a:cubicBezTo>
                  <a:pt x="3430375" y="1313148"/>
                  <a:pt x="3437500" y="1331205"/>
                  <a:pt x="3446315" y="1357778"/>
                </a:cubicBezTo>
                <a:cubicBezTo>
                  <a:pt x="3455129" y="1384350"/>
                  <a:pt x="3457483" y="1405124"/>
                  <a:pt x="3453375" y="1420100"/>
                </a:cubicBezTo>
                <a:lnTo>
                  <a:pt x="3475840" y="1426262"/>
                </a:lnTo>
                <a:cubicBezTo>
                  <a:pt x="3494197" y="1447400"/>
                  <a:pt x="3516057" y="1459434"/>
                  <a:pt x="3541421" y="1462365"/>
                </a:cubicBezTo>
                <a:cubicBezTo>
                  <a:pt x="3566784" y="1465296"/>
                  <a:pt x="3572791" y="1491098"/>
                  <a:pt x="3559441" y="1539771"/>
                </a:cubicBezTo>
                <a:cubicBezTo>
                  <a:pt x="3555333" y="1554748"/>
                  <a:pt x="3544160" y="1569799"/>
                  <a:pt x="3525921" y="1584925"/>
                </a:cubicBezTo>
                <a:cubicBezTo>
                  <a:pt x="3507682" y="1600051"/>
                  <a:pt x="3493941" y="1624463"/>
                  <a:pt x="3484699" y="1658160"/>
                </a:cubicBezTo>
                <a:lnTo>
                  <a:pt x="3495931" y="1661241"/>
                </a:lnTo>
                <a:lnTo>
                  <a:pt x="3489769" y="1683705"/>
                </a:lnTo>
                <a:lnTo>
                  <a:pt x="3501002" y="1686786"/>
                </a:lnTo>
                <a:lnTo>
                  <a:pt x="3494840" y="1709250"/>
                </a:lnTo>
                <a:cubicBezTo>
                  <a:pt x="3513197" y="1730388"/>
                  <a:pt x="3525092" y="1745728"/>
                  <a:pt x="3530527" y="1755270"/>
                </a:cubicBezTo>
                <a:lnTo>
                  <a:pt x="3518204" y="1800199"/>
                </a:lnTo>
                <a:cubicBezTo>
                  <a:pt x="3525692" y="1802253"/>
                  <a:pt x="3532153" y="1808051"/>
                  <a:pt x="3537587" y="1817593"/>
                </a:cubicBezTo>
                <a:lnTo>
                  <a:pt x="3528345" y="1851290"/>
                </a:lnTo>
                <a:lnTo>
                  <a:pt x="3539577" y="1854371"/>
                </a:lnTo>
                <a:cubicBezTo>
                  <a:pt x="3534443" y="1873091"/>
                  <a:pt x="3527088" y="1896235"/>
                  <a:pt x="3517514" y="1923803"/>
                </a:cubicBezTo>
                <a:cubicBezTo>
                  <a:pt x="3507940" y="1951369"/>
                  <a:pt x="3492766" y="1966330"/>
                  <a:pt x="3471992" y="1968683"/>
                </a:cubicBezTo>
                <a:cubicBezTo>
                  <a:pt x="3473318" y="1993202"/>
                  <a:pt x="3472591" y="2025208"/>
                  <a:pt x="3469810" y="2064703"/>
                </a:cubicBezTo>
                <a:cubicBezTo>
                  <a:pt x="3501817" y="2065430"/>
                  <a:pt x="3525308" y="2067848"/>
                  <a:pt x="3540285" y="2071956"/>
                </a:cubicBezTo>
                <a:lnTo>
                  <a:pt x="3543365" y="2060723"/>
                </a:lnTo>
                <a:lnTo>
                  <a:pt x="3560214" y="2065345"/>
                </a:lnTo>
                <a:cubicBezTo>
                  <a:pt x="3563958" y="2066371"/>
                  <a:pt x="3565573" y="2067821"/>
                  <a:pt x="3565060" y="2069693"/>
                </a:cubicBezTo>
                <a:cubicBezTo>
                  <a:pt x="3564546" y="2071565"/>
                  <a:pt x="3566161" y="2073015"/>
                  <a:pt x="3569906" y="2074041"/>
                </a:cubicBezTo>
                <a:cubicBezTo>
                  <a:pt x="3568879" y="2077786"/>
                  <a:pt x="3570237" y="2080171"/>
                  <a:pt x="3573981" y="2081198"/>
                </a:cubicBezTo>
                <a:lnTo>
                  <a:pt x="3618911" y="2093521"/>
                </a:lnTo>
                <a:cubicBezTo>
                  <a:pt x="3624345" y="2103063"/>
                  <a:pt x="3626035" y="2111578"/>
                  <a:pt x="3623981" y="2119066"/>
                </a:cubicBezTo>
                <a:lnTo>
                  <a:pt x="3646446" y="2125228"/>
                </a:lnTo>
                <a:lnTo>
                  <a:pt x="3640284" y="2147693"/>
                </a:lnTo>
                <a:cubicBezTo>
                  <a:pt x="3661358" y="2173601"/>
                  <a:pt x="3672227" y="2192685"/>
                  <a:pt x="3672890" y="2204945"/>
                </a:cubicBezTo>
                <a:cubicBezTo>
                  <a:pt x="3673553" y="2217204"/>
                  <a:pt x="3696681" y="2235625"/>
                  <a:pt x="3742274" y="2260207"/>
                </a:cubicBezTo>
                <a:lnTo>
                  <a:pt x="3749430" y="2256131"/>
                </a:lnTo>
                <a:cubicBezTo>
                  <a:pt x="3753174" y="2257158"/>
                  <a:pt x="3756239" y="2256993"/>
                  <a:pt x="3758625" y="2255634"/>
                </a:cubicBezTo>
                <a:cubicBezTo>
                  <a:pt x="3761010" y="2254275"/>
                  <a:pt x="3764075" y="2254109"/>
                  <a:pt x="3767819" y="2255136"/>
                </a:cubicBezTo>
                <a:cubicBezTo>
                  <a:pt x="3771563" y="2256163"/>
                  <a:pt x="3774794" y="2259062"/>
                  <a:pt x="3777511" y="2263833"/>
                </a:cubicBezTo>
                <a:cubicBezTo>
                  <a:pt x="3777511" y="2263833"/>
                  <a:pt x="3775125" y="2265192"/>
                  <a:pt x="3770354" y="2267909"/>
                </a:cubicBezTo>
                <a:lnTo>
                  <a:pt x="3775970" y="2269449"/>
                </a:lnTo>
                <a:lnTo>
                  <a:pt x="3777511" y="2263833"/>
                </a:lnTo>
                <a:lnTo>
                  <a:pt x="3779051" y="2258217"/>
                </a:lnTo>
                <a:cubicBezTo>
                  <a:pt x="3802543" y="2260635"/>
                  <a:pt x="3824842" y="2263731"/>
                  <a:pt x="3845947" y="2267507"/>
                </a:cubicBezTo>
                <a:cubicBezTo>
                  <a:pt x="3867053" y="2271284"/>
                  <a:pt x="3886967" y="2275739"/>
                  <a:pt x="3905687" y="2280873"/>
                </a:cubicBezTo>
                <a:lnTo>
                  <a:pt x="3902606" y="2292106"/>
                </a:lnTo>
                <a:lnTo>
                  <a:pt x="3925071" y="2298267"/>
                </a:lnTo>
                <a:lnTo>
                  <a:pt x="3921990" y="2309500"/>
                </a:lnTo>
                <a:cubicBezTo>
                  <a:pt x="3948199" y="2316688"/>
                  <a:pt x="3970150" y="2324722"/>
                  <a:pt x="3987843" y="2333600"/>
                </a:cubicBezTo>
                <a:cubicBezTo>
                  <a:pt x="4005537" y="2342479"/>
                  <a:pt x="4016919" y="2359691"/>
                  <a:pt x="4021990" y="2385236"/>
                </a:cubicBezTo>
                <a:lnTo>
                  <a:pt x="4033222" y="2388318"/>
                </a:lnTo>
                <a:lnTo>
                  <a:pt x="4023980" y="2422014"/>
                </a:lnTo>
                <a:lnTo>
                  <a:pt x="4035212" y="2425095"/>
                </a:lnTo>
                <a:cubicBezTo>
                  <a:pt x="4040646" y="2434637"/>
                  <a:pt x="4045053" y="2447923"/>
                  <a:pt x="4048434" y="2464953"/>
                </a:cubicBezTo>
                <a:lnTo>
                  <a:pt x="4082131" y="2474196"/>
                </a:lnTo>
                <a:cubicBezTo>
                  <a:pt x="4087565" y="2483738"/>
                  <a:pt x="4091972" y="2497024"/>
                  <a:pt x="4095353" y="2514054"/>
                </a:cubicBezTo>
                <a:lnTo>
                  <a:pt x="4117818" y="2520216"/>
                </a:lnTo>
                <a:cubicBezTo>
                  <a:pt x="4123252" y="2529757"/>
                  <a:pt x="4124942" y="2538273"/>
                  <a:pt x="4122888" y="2545761"/>
                </a:cubicBezTo>
                <a:lnTo>
                  <a:pt x="4156585" y="2555003"/>
                </a:lnTo>
                <a:lnTo>
                  <a:pt x="4153504" y="2566236"/>
                </a:lnTo>
                <a:cubicBezTo>
                  <a:pt x="4175969" y="2572397"/>
                  <a:pt x="4190597" y="2581442"/>
                  <a:pt x="4197390" y="2593369"/>
                </a:cubicBezTo>
                <a:cubicBezTo>
                  <a:pt x="4204183" y="2605297"/>
                  <a:pt x="4210628" y="2622161"/>
                  <a:pt x="4216726" y="2643963"/>
                </a:cubicBezTo>
                <a:lnTo>
                  <a:pt x="4239191" y="2650124"/>
                </a:lnTo>
                <a:lnTo>
                  <a:pt x="4236110" y="2661356"/>
                </a:lnTo>
                <a:cubicBezTo>
                  <a:pt x="4243598" y="2663410"/>
                  <a:pt x="4250059" y="2669208"/>
                  <a:pt x="4255494" y="2678750"/>
                </a:cubicBezTo>
                <a:lnTo>
                  <a:pt x="4240090" y="2734912"/>
                </a:lnTo>
                <a:lnTo>
                  <a:pt x="4228857" y="2731831"/>
                </a:lnTo>
                <a:lnTo>
                  <a:pt x="4199141" y="2796144"/>
                </a:lnTo>
                <a:lnTo>
                  <a:pt x="4210373" y="2799225"/>
                </a:lnTo>
                <a:lnTo>
                  <a:pt x="4201130" y="2832921"/>
                </a:lnTo>
                <a:cubicBezTo>
                  <a:pt x="4214053" y="2844517"/>
                  <a:pt x="4223231" y="2855086"/>
                  <a:pt x="4228666" y="2864629"/>
                </a:cubicBezTo>
                <a:lnTo>
                  <a:pt x="4225585" y="2875860"/>
                </a:lnTo>
                <a:lnTo>
                  <a:pt x="4259282" y="2885103"/>
                </a:lnTo>
                <a:lnTo>
                  <a:pt x="4256201" y="2896335"/>
                </a:lnTo>
                <a:lnTo>
                  <a:pt x="4278666" y="2902497"/>
                </a:lnTo>
                <a:lnTo>
                  <a:pt x="4275585" y="2913729"/>
                </a:lnTo>
                <a:cubicBezTo>
                  <a:pt x="4282046" y="2919527"/>
                  <a:pt x="4294637" y="2924993"/>
                  <a:pt x="4313357" y="2930128"/>
                </a:cubicBezTo>
                <a:cubicBezTo>
                  <a:pt x="4324590" y="2933209"/>
                  <a:pt x="4337014" y="2935610"/>
                  <a:pt x="4350632" y="2937332"/>
                </a:cubicBezTo>
                <a:cubicBezTo>
                  <a:pt x="4364250" y="2939054"/>
                  <a:pt x="4378547" y="2941969"/>
                  <a:pt x="4393523" y="2946077"/>
                </a:cubicBezTo>
                <a:cubicBezTo>
                  <a:pt x="4423476" y="2954293"/>
                  <a:pt x="4438180" y="2970403"/>
                  <a:pt x="4437634" y="2994408"/>
                </a:cubicBezTo>
                <a:cubicBezTo>
                  <a:pt x="4437089" y="3018413"/>
                  <a:pt x="4432708" y="3045391"/>
                  <a:pt x="4424493" y="3075344"/>
                </a:cubicBezTo>
                <a:cubicBezTo>
                  <a:pt x="4407463" y="3078725"/>
                  <a:pt x="4392048" y="3083555"/>
                  <a:pt x="4378248" y="3089834"/>
                </a:cubicBezTo>
                <a:cubicBezTo>
                  <a:pt x="4364449" y="3096113"/>
                  <a:pt x="4349184" y="3115075"/>
                  <a:pt x="4332453" y="3146718"/>
                </a:cubicBezTo>
                <a:lnTo>
                  <a:pt x="4321221" y="3143637"/>
                </a:lnTo>
                <a:lnTo>
                  <a:pt x="4290413" y="3255960"/>
                </a:lnTo>
                <a:cubicBezTo>
                  <a:pt x="4310824" y="3269609"/>
                  <a:pt x="4330812" y="3281130"/>
                  <a:pt x="4350377" y="3290522"/>
                </a:cubicBezTo>
                <a:cubicBezTo>
                  <a:pt x="4369943" y="3299915"/>
                  <a:pt x="4388059" y="3310922"/>
                  <a:pt x="4404726" y="3323545"/>
                </a:cubicBezTo>
                <a:lnTo>
                  <a:pt x="4401645" y="3334777"/>
                </a:lnTo>
                <a:cubicBezTo>
                  <a:pt x="4409133" y="3336831"/>
                  <a:pt x="4415594" y="3342629"/>
                  <a:pt x="4421028" y="3352171"/>
                </a:cubicBezTo>
                <a:lnTo>
                  <a:pt x="4414867" y="3374636"/>
                </a:lnTo>
                <a:lnTo>
                  <a:pt x="4426100" y="3377716"/>
                </a:lnTo>
                <a:cubicBezTo>
                  <a:pt x="4416857" y="3411413"/>
                  <a:pt x="4398859" y="3436670"/>
                  <a:pt x="4372105" y="3453486"/>
                </a:cubicBezTo>
                <a:cubicBezTo>
                  <a:pt x="4345350" y="3470303"/>
                  <a:pt x="4321073" y="3481760"/>
                  <a:pt x="4299272" y="3487857"/>
                </a:cubicBezTo>
                <a:cubicBezTo>
                  <a:pt x="4296127" y="3543355"/>
                  <a:pt x="4300925" y="3580903"/>
                  <a:pt x="4313666" y="3600501"/>
                </a:cubicBezTo>
                <a:cubicBezTo>
                  <a:pt x="4326407" y="3620098"/>
                  <a:pt x="4341110" y="3636209"/>
                  <a:pt x="4357777" y="3648831"/>
                </a:cubicBezTo>
                <a:cubicBezTo>
                  <a:pt x="4374443" y="3661454"/>
                  <a:pt x="4387788" y="3675179"/>
                  <a:pt x="4397812" y="3690005"/>
                </a:cubicBezTo>
                <a:cubicBezTo>
                  <a:pt x="4407835" y="3704832"/>
                  <a:pt x="4407712" y="3730966"/>
                  <a:pt x="4397443" y="3768406"/>
                </a:cubicBezTo>
                <a:cubicBezTo>
                  <a:pt x="4395389" y="3775895"/>
                  <a:pt x="4391886" y="3784998"/>
                  <a:pt x="4386933" y="3795717"/>
                </a:cubicBezTo>
                <a:cubicBezTo>
                  <a:pt x="4381980" y="3806436"/>
                  <a:pt x="4378477" y="3815539"/>
                  <a:pt x="4376423" y="3823028"/>
                </a:cubicBezTo>
                <a:lnTo>
                  <a:pt x="4365191" y="3819947"/>
                </a:lnTo>
                <a:cubicBezTo>
                  <a:pt x="4359029" y="3842411"/>
                  <a:pt x="4349049" y="3856783"/>
                  <a:pt x="4335249" y="3863062"/>
                </a:cubicBezTo>
                <a:cubicBezTo>
                  <a:pt x="4321449" y="3869342"/>
                  <a:pt x="4311982" y="3881842"/>
                  <a:pt x="4306848" y="3900563"/>
                </a:cubicBezTo>
                <a:lnTo>
                  <a:pt x="4294525" y="3945492"/>
                </a:lnTo>
                <a:cubicBezTo>
                  <a:pt x="4288363" y="3967956"/>
                  <a:pt x="4278730" y="3977391"/>
                  <a:pt x="4265626" y="3973797"/>
                </a:cubicBezTo>
                <a:cubicBezTo>
                  <a:pt x="4252522" y="3970203"/>
                  <a:pt x="4237272" y="3978097"/>
                  <a:pt x="4219879" y="3997481"/>
                </a:cubicBezTo>
                <a:lnTo>
                  <a:pt x="4197414" y="3991320"/>
                </a:lnTo>
                <a:cubicBezTo>
                  <a:pt x="4190226" y="4017529"/>
                  <a:pt x="4174281" y="4035297"/>
                  <a:pt x="4149581" y="4044625"/>
                </a:cubicBezTo>
                <a:cubicBezTo>
                  <a:pt x="4124881" y="4053953"/>
                  <a:pt x="4102957" y="4086185"/>
                  <a:pt x="4083808" y="4141319"/>
                </a:cubicBezTo>
                <a:cubicBezTo>
                  <a:pt x="4100475" y="4153942"/>
                  <a:pt x="4109049" y="4170384"/>
                  <a:pt x="4109531" y="4190644"/>
                </a:cubicBezTo>
                <a:cubicBezTo>
                  <a:pt x="4110012" y="4210906"/>
                  <a:pt x="4106659" y="4234140"/>
                  <a:pt x="4099470" y="4260349"/>
                </a:cubicBezTo>
                <a:cubicBezTo>
                  <a:pt x="4094336" y="4279069"/>
                  <a:pt x="4091512" y="4289365"/>
                  <a:pt x="4090998" y="4291237"/>
                </a:cubicBezTo>
                <a:cubicBezTo>
                  <a:pt x="4090485" y="4293110"/>
                  <a:pt x="4077455" y="4296581"/>
                  <a:pt x="4051910" y="4301652"/>
                </a:cubicBezTo>
                <a:lnTo>
                  <a:pt x="4048829" y="4312884"/>
                </a:lnTo>
                <a:lnTo>
                  <a:pt x="3992668" y="4297480"/>
                </a:lnTo>
                <a:cubicBezTo>
                  <a:pt x="3994721" y="4289992"/>
                  <a:pt x="3987051" y="4295939"/>
                  <a:pt x="3969658" y="4315323"/>
                </a:cubicBezTo>
                <a:cubicBezTo>
                  <a:pt x="3952264" y="4334707"/>
                  <a:pt x="3937769" y="4350860"/>
                  <a:pt x="3926173" y="4363783"/>
                </a:cubicBezTo>
                <a:lnTo>
                  <a:pt x="3914941" y="4360702"/>
                </a:lnTo>
                <a:lnTo>
                  <a:pt x="3899537" y="4416863"/>
                </a:lnTo>
                <a:lnTo>
                  <a:pt x="3888305" y="4413782"/>
                </a:lnTo>
                <a:cubicBezTo>
                  <a:pt x="3886251" y="4421271"/>
                  <a:pt x="3886582" y="4427400"/>
                  <a:pt x="3889300" y="4432171"/>
                </a:cubicBezTo>
                <a:cubicBezTo>
                  <a:pt x="3888273" y="4435915"/>
                  <a:pt x="3889632" y="4438301"/>
                  <a:pt x="3893375" y="4439328"/>
                </a:cubicBezTo>
                <a:lnTo>
                  <a:pt x="3890294" y="4450560"/>
                </a:lnTo>
                <a:lnTo>
                  <a:pt x="3879062" y="4447479"/>
                </a:lnTo>
                <a:lnTo>
                  <a:pt x="3872901" y="4469944"/>
                </a:lnTo>
                <a:lnTo>
                  <a:pt x="3884133" y="4473025"/>
                </a:lnTo>
                <a:lnTo>
                  <a:pt x="3859487" y="4562883"/>
                </a:lnTo>
                <a:lnTo>
                  <a:pt x="3848254" y="4559802"/>
                </a:lnTo>
                <a:cubicBezTo>
                  <a:pt x="3816184" y="4603341"/>
                  <a:pt x="3790698" y="4626543"/>
                  <a:pt x="3771795" y="4629411"/>
                </a:cubicBezTo>
                <a:cubicBezTo>
                  <a:pt x="3752893" y="4632277"/>
                  <a:pt x="3723181" y="4634192"/>
                  <a:pt x="3682659" y="4635155"/>
                </a:cubicBezTo>
                <a:lnTo>
                  <a:pt x="3676498" y="4657620"/>
                </a:lnTo>
                <a:cubicBezTo>
                  <a:pt x="3651979" y="4658946"/>
                  <a:pt x="3626525" y="4660016"/>
                  <a:pt x="3600135" y="4660829"/>
                </a:cubicBezTo>
                <a:cubicBezTo>
                  <a:pt x="3573744" y="4661643"/>
                  <a:pt x="3546418" y="4662199"/>
                  <a:pt x="3518155" y="4662499"/>
                </a:cubicBezTo>
                <a:cubicBezTo>
                  <a:pt x="3505532" y="4679165"/>
                  <a:pt x="3489845" y="4695998"/>
                  <a:pt x="3471092" y="4712996"/>
                </a:cubicBezTo>
                <a:cubicBezTo>
                  <a:pt x="3452340" y="4729994"/>
                  <a:pt x="3431550" y="4743414"/>
                  <a:pt x="3408721" y="4753256"/>
                </a:cubicBezTo>
                <a:lnTo>
                  <a:pt x="3405640" y="4764488"/>
                </a:lnTo>
                <a:lnTo>
                  <a:pt x="3371944" y="4755246"/>
                </a:lnTo>
                <a:cubicBezTo>
                  <a:pt x="3371944" y="4755246"/>
                  <a:pt x="3366146" y="4761707"/>
                  <a:pt x="3354550" y="4774629"/>
                </a:cubicBezTo>
                <a:lnTo>
                  <a:pt x="3332085" y="4768468"/>
                </a:lnTo>
                <a:lnTo>
                  <a:pt x="3329005" y="4779701"/>
                </a:lnTo>
                <a:cubicBezTo>
                  <a:pt x="3319463" y="4785135"/>
                  <a:pt x="3314691" y="4787852"/>
                  <a:pt x="3314691" y="4787852"/>
                </a:cubicBezTo>
                <a:cubicBezTo>
                  <a:pt x="3314691" y="4787852"/>
                  <a:pt x="3308894" y="4794313"/>
                  <a:pt x="3297298" y="4807235"/>
                </a:cubicBezTo>
                <a:lnTo>
                  <a:pt x="3274833" y="4801074"/>
                </a:lnTo>
                <a:cubicBezTo>
                  <a:pt x="3272779" y="4808562"/>
                  <a:pt x="3262210" y="4817741"/>
                  <a:pt x="3243126" y="4828609"/>
                </a:cubicBezTo>
                <a:cubicBezTo>
                  <a:pt x="3224042" y="4839478"/>
                  <a:pt x="3189982" y="4846239"/>
                  <a:pt x="3140945" y="4848892"/>
                </a:cubicBezTo>
                <a:lnTo>
                  <a:pt x="3084784" y="4833488"/>
                </a:lnTo>
                <a:lnTo>
                  <a:pt x="3081703" y="4844720"/>
                </a:lnTo>
                <a:lnTo>
                  <a:pt x="3059238" y="4838559"/>
                </a:lnTo>
                <a:lnTo>
                  <a:pt x="3056158" y="4849791"/>
                </a:lnTo>
                <a:cubicBezTo>
                  <a:pt x="3052413" y="4848764"/>
                  <a:pt x="3049349" y="4848930"/>
                  <a:pt x="3046963" y="4850289"/>
                </a:cubicBezTo>
                <a:cubicBezTo>
                  <a:pt x="3044578" y="4851647"/>
                  <a:pt x="3041513" y="4851813"/>
                  <a:pt x="3037769" y="4850786"/>
                </a:cubicBezTo>
                <a:cubicBezTo>
                  <a:pt x="3019048" y="4845651"/>
                  <a:pt x="3002804" y="4835157"/>
                  <a:pt x="2989037" y="4819304"/>
                </a:cubicBezTo>
                <a:cubicBezTo>
                  <a:pt x="2975269" y="4803451"/>
                  <a:pt x="2959025" y="4792957"/>
                  <a:pt x="2940304" y="4787822"/>
                </a:cubicBezTo>
                <a:cubicBezTo>
                  <a:pt x="2899119" y="4776526"/>
                  <a:pt x="2870766" y="4780826"/>
                  <a:pt x="2855244" y="4800723"/>
                </a:cubicBezTo>
                <a:cubicBezTo>
                  <a:pt x="2839722" y="4820621"/>
                  <a:pt x="2820879" y="4841619"/>
                  <a:pt x="2798714" y="4863721"/>
                </a:cubicBezTo>
                <a:lnTo>
                  <a:pt x="2792553" y="4886185"/>
                </a:lnTo>
                <a:cubicBezTo>
                  <a:pt x="2775523" y="4889566"/>
                  <a:pt x="2760878" y="4891588"/>
                  <a:pt x="2748619" y="4892250"/>
                </a:cubicBezTo>
                <a:cubicBezTo>
                  <a:pt x="2740103" y="4893941"/>
                  <a:pt x="2733974" y="4894273"/>
                  <a:pt x="2730230" y="4893246"/>
                </a:cubicBezTo>
                <a:cubicBezTo>
                  <a:pt x="2726486" y="4892219"/>
                  <a:pt x="2722228" y="4893064"/>
                  <a:pt x="2717457" y="4895781"/>
                </a:cubicBezTo>
                <a:cubicBezTo>
                  <a:pt x="2712686" y="4898498"/>
                  <a:pt x="2708429" y="4899343"/>
                  <a:pt x="2704685" y="4898316"/>
                </a:cubicBezTo>
                <a:lnTo>
                  <a:pt x="2701604" y="4909549"/>
                </a:lnTo>
                <a:lnTo>
                  <a:pt x="2712836" y="4912629"/>
                </a:lnTo>
                <a:cubicBezTo>
                  <a:pt x="2721651" y="4939201"/>
                  <a:pt x="2733878" y="4960671"/>
                  <a:pt x="2749518" y="4977038"/>
                </a:cubicBezTo>
                <a:cubicBezTo>
                  <a:pt x="2765157" y="4993405"/>
                  <a:pt x="2767842" y="5020309"/>
                  <a:pt x="2757573" y="5057750"/>
                </a:cubicBezTo>
                <a:lnTo>
                  <a:pt x="2768806" y="5060830"/>
                </a:lnTo>
                <a:cubicBezTo>
                  <a:pt x="2757873" y="5086012"/>
                  <a:pt x="2748133" y="5110514"/>
                  <a:pt x="2739586" y="5134338"/>
                </a:cubicBezTo>
                <a:cubicBezTo>
                  <a:pt x="2731039" y="5158161"/>
                  <a:pt x="2718914" y="5184022"/>
                  <a:pt x="2703210" y="5211921"/>
                </a:cubicBezTo>
                <a:lnTo>
                  <a:pt x="2691978" y="5208840"/>
                </a:lnTo>
                <a:lnTo>
                  <a:pt x="2688897" y="5220072"/>
                </a:lnTo>
                <a:cubicBezTo>
                  <a:pt x="2686843" y="5227560"/>
                  <a:pt x="2687175" y="5233690"/>
                  <a:pt x="2689892" y="5238461"/>
                </a:cubicBezTo>
                <a:cubicBezTo>
                  <a:pt x="2692609" y="5243232"/>
                  <a:pt x="2692941" y="5249362"/>
                  <a:pt x="2690887" y="5256850"/>
                </a:cubicBezTo>
                <a:lnTo>
                  <a:pt x="2678564" y="5301779"/>
                </a:lnTo>
                <a:cubicBezTo>
                  <a:pt x="2702718" y="5316456"/>
                  <a:pt x="2723808" y="5331298"/>
                  <a:pt x="2741834" y="5346306"/>
                </a:cubicBezTo>
                <a:cubicBezTo>
                  <a:pt x="2759859" y="5361315"/>
                  <a:pt x="2764764" y="5383795"/>
                  <a:pt x="2756548" y="5413748"/>
                </a:cubicBezTo>
                <a:cubicBezTo>
                  <a:pt x="2752441" y="5428725"/>
                  <a:pt x="2746129" y="5437058"/>
                  <a:pt x="2737614" y="5438748"/>
                </a:cubicBezTo>
                <a:cubicBezTo>
                  <a:pt x="2729099" y="5440438"/>
                  <a:pt x="2712069" y="5443818"/>
                  <a:pt x="2686523" y="5448889"/>
                </a:cubicBezTo>
                <a:lnTo>
                  <a:pt x="2680362" y="5471354"/>
                </a:lnTo>
                <a:lnTo>
                  <a:pt x="2635433" y="5459031"/>
                </a:lnTo>
                <a:cubicBezTo>
                  <a:pt x="2633379" y="5466519"/>
                  <a:pt x="2626554" y="5476724"/>
                  <a:pt x="2614958" y="5489647"/>
                </a:cubicBezTo>
                <a:lnTo>
                  <a:pt x="2603726" y="5486566"/>
                </a:lnTo>
                <a:lnTo>
                  <a:pt x="2544292" y="5615192"/>
                </a:lnTo>
                <a:cubicBezTo>
                  <a:pt x="2572854" y="5643154"/>
                  <a:pt x="2586606" y="5670074"/>
                  <a:pt x="2585547" y="5695951"/>
                </a:cubicBezTo>
                <a:cubicBezTo>
                  <a:pt x="2584488" y="5721828"/>
                  <a:pt x="2579851" y="5749743"/>
                  <a:pt x="2571635" y="5779696"/>
                </a:cubicBezTo>
                <a:cubicBezTo>
                  <a:pt x="2541319" y="5787484"/>
                  <a:pt x="2520015" y="5802776"/>
                  <a:pt x="2507724" y="5825572"/>
                </a:cubicBezTo>
                <a:cubicBezTo>
                  <a:pt x="2495433" y="5848368"/>
                  <a:pt x="2483142" y="5871164"/>
                  <a:pt x="2470850" y="5893960"/>
                </a:cubicBezTo>
                <a:cubicBezTo>
                  <a:pt x="2458559" y="5916757"/>
                  <a:pt x="2445166" y="5936231"/>
                  <a:pt x="2430671" y="5952385"/>
                </a:cubicBezTo>
                <a:cubicBezTo>
                  <a:pt x="2416177" y="5968538"/>
                  <a:pt x="2392081" y="5971993"/>
                  <a:pt x="2358384" y="5962750"/>
                </a:cubicBezTo>
                <a:cubicBezTo>
                  <a:pt x="2347152" y="5959670"/>
                  <a:pt x="2331330" y="5951305"/>
                  <a:pt x="2310920" y="5937655"/>
                </a:cubicBezTo>
                <a:lnTo>
                  <a:pt x="2307839" y="5948887"/>
                </a:lnTo>
                <a:lnTo>
                  <a:pt x="2285374" y="5942725"/>
                </a:lnTo>
                <a:cubicBezTo>
                  <a:pt x="2275832" y="5948160"/>
                  <a:pt x="2260492" y="5960056"/>
                  <a:pt x="2239354" y="5978412"/>
                </a:cubicBezTo>
                <a:lnTo>
                  <a:pt x="2228122" y="5975331"/>
                </a:lnTo>
                <a:lnTo>
                  <a:pt x="2221960" y="5997796"/>
                </a:lnTo>
                <a:cubicBezTo>
                  <a:pt x="2212418" y="6003230"/>
                  <a:pt x="2201940" y="6008408"/>
                  <a:pt x="2190526" y="6013329"/>
                </a:cubicBezTo>
                <a:cubicBezTo>
                  <a:pt x="2179112" y="6018250"/>
                  <a:pt x="2166762" y="6022914"/>
                  <a:pt x="2153476" y="6027321"/>
                </a:cubicBezTo>
                <a:lnTo>
                  <a:pt x="2122668" y="6139644"/>
                </a:lnTo>
                <a:cubicBezTo>
                  <a:pt x="2113126" y="6145078"/>
                  <a:pt x="2107162" y="6148475"/>
                  <a:pt x="2104777" y="6149834"/>
                </a:cubicBezTo>
                <a:cubicBezTo>
                  <a:pt x="2102391" y="6151192"/>
                  <a:pt x="2096759" y="6160718"/>
                  <a:pt x="2087880" y="6178412"/>
                </a:cubicBezTo>
                <a:lnTo>
                  <a:pt x="2031719" y="6163008"/>
                </a:lnTo>
                <a:lnTo>
                  <a:pt x="2034800" y="6151775"/>
                </a:lnTo>
                <a:lnTo>
                  <a:pt x="2001103" y="6142533"/>
                </a:lnTo>
                <a:cubicBezTo>
                  <a:pt x="2003157" y="6135045"/>
                  <a:pt x="2001466" y="6126530"/>
                  <a:pt x="1996032" y="6116988"/>
                </a:cubicBezTo>
                <a:lnTo>
                  <a:pt x="1914325" y="6106654"/>
                </a:lnTo>
                <a:lnTo>
                  <a:pt x="1911245" y="6117886"/>
                </a:lnTo>
                <a:cubicBezTo>
                  <a:pt x="1894878" y="6133526"/>
                  <a:pt x="1885154" y="6146962"/>
                  <a:pt x="1882073" y="6158194"/>
                </a:cubicBezTo>
                <a:cubicBezTo>
                  <a:pt x="1880019" y="6165683"/>
                  <a:pt x="1878645" y="6174363"/>
                  <a:pt x="1877949" y="6184237"/>
                </a:cubicBezTo>
                <a:cubicBezTo>
                  <a:pt x="1877254" y="6194111"/>
                  <a:pt x="1875879" y="6202792"/>
                  <a:pt x="1873826" y="6210280"/>
                </a:cubicBezTo>
                <a:cubicBezTo>
                  <a:pt x="1869718" y="6225256"/>
                  <a:pt x="1859828" y="6235628"/>
                  <a:pt x="1844157" y="6241393"/>
                </a:cubicBezTo>
                <a:cubicBezTo>
                  <a:pt x="1828485" y="6247159"/>
                  <a:pt x="1800057" y="6244394"/>
                  <a:pt x="1758872" y="6233098"/>
                </a:cubicBezTo>
                <a:lnTo>
                  <a:pt x="1745649" y="6193240"/>
                </a:lnTo>
                <a:lnTo>
                  <a:pt x="1732427" y="6153381"/>
                </a:lnTo>
                <a:lnTo>
                  <a:pt x="1709963" y="6147220"/>
                </a:lnTo>
                <a:cubicBezTo>
                  <a:pt x="1700421" y="6152654"/>
                  <a:pt x="1691906" y="6154344"/>
                  <a:pt x="1684418" y="6152291"/>
                </a:cubicBezTo>
                <a:cubicBezTo>
                  <a:pt x="1676929" y="6150237"/>
                  <a:pt x="1666799" y="6150478"/>
                  <a:pt x="1654026" y="6153013"/>
                </a:cubicBezTo>
                <a:cubicBezTo>
                  <a:pt x="1641253" y="6155548"/>
                  <a:pt x="1625325" y="6162250"/>
                  <a:pt x="1606241" y="6173119"/>
                </a:cubicBezTo>
                <a:cubicBezTo>
                  <a:pt x="1587157" y="6183988"/>
                  <a:pt x="1561762" y="6203190"/>
                  <a:pt x="1530055" y="6230725"/>
                </a:cubicBezTo>
                <a:lnTo>
                  <a:pt x="1473893" y="6215321"/>
                </a:lnTo>
                <a:cubicBezTo>
                  <a:pt x="1470513" y="6198290"/>
                  <a:pt x="1467373" y="6191391"/>
                  <a:pt x="1464474" y="6194621"/>
                </a:cubicBezTo>
                <a:cubicBezTo>
                  <a:pt x="1461575" y="6197852"/>
                  <a:pt x="1455537" y="6194183"/>
                  <a:pt x="1446358" y="6183614"/>
                </a:cubicBezTo>
                <a:lnTo>
                  <a:pt x="1441287" y="6158068"/>
                </a:lnTo>
                <a:cubicBezTo>
                  <a:pt x="1435853" y="6148527"/>
                  <a:pt x="1423776" y="6141188"/>
                  <a:pt x="1405055" y="6136053"/>
                </a:cubicBezTo>
                <a:cubicBezTo>
                  <a:pt x="1375103" y="6127838"/>
                  <a:pt x="1350237" y="6134102"/>
                  <a:pt x="1330457" y="6154844"/>
                </a:cubicBezTo>
                <a:cubicBezTo>
                  <a:pt x="1310678" y="6175586"/>
                  <a:pt x="1276783" y="6185412"/>
                  <a:pt x="1228774" y="6184321"/>
                </a:cubicBezTo>
                <a:cubicBezTo>
                  <a:pt x="1218332" y="6104968"/>
                  <a:pt x="1194226" y="6057092"/>
                  <a:pt x="1156453" y="6040693"/>
                </a:cubicBezTo>
                <a:cubicBezTo>
                  <a:pt x="1118680" y="6024294"/>
                  <a:pt x="1072740" y="6004649"/>
                  <a:pt x="1018633" y="5981756"/>
                </a:cubicBezTo>
                <a:lnTo>
                  <a:pt x="1015552" y="5992989"/>
                </a:lnTo>
                <a:lnTo>
                  <a:pt x="945078" y="5985736"/>
                </a:lnTo>
                <a:lnTo>
                  <a:pt x="941997" y="5996969"/>
                </a:lnTo>
                <a:lnTo>
                  <a:pt x="930765" y="5993888"/>
                </a:lnTo>
                <a:lnTo>
                  <a:pt x="933845" y="5982656"/>
                </a:lnTo>
                <a:lnTo>
                  <a:pt x="888916" y="5970333"/>
                </a:lnTo>
                <a:cubicBezTo>
                  <a:pt x="884573" y="5912780"/>
                  <a:pt x="882160" y="5873874"/>
                  <a:pt x="881679" y="5853613"/>
                </a:cubicBezTo>
                <a:cubicBezTo>
                  <a:pt x="881197" y="5833352"/>
                  <a:pt x="851004" y="5815007"/>
                  <a:pt x="791099" y="5798576"/>
                </a:cubicBezTo>
                <a:lnTo>
                  <a:pt x="746170" y="5786253"/>
                </a:lnTo>
                <a:cubicBezTo>
                  <a:pt x="742789" y="5769222"/>
                  <a:pt x="737355" y="5759681"/>
                  <a:pt x="729866" y="5757627"/>
                </a:cubicBezTo>
                <a:lnTo>
                  <a:pt x="739109" y="5723930"/>
                </a:lnTo>
                <a:lnTo>
                  <a:pt x="727877" y="5720849"/>
                </a:lnTo>
                <a:cubicBezTo>
                  <a:pt x="727213" y="5708590"/>
                  <a:pt x="729449" y="5693100"/>
                  <a:pt x="734584" y="5674379"/>
                </a:cubicBezTo>
                <a:lnTo>
                  <a:pt x="742286" y="5646299"/>
                </a:lnTo>
                <a:cubicBezTo>
                  <a:pt x="746393" y="5631323"/>
                  <a:pt x="737910" y="5610880"/>
                  <a:pt x="716836" y="5584971"/>
                </a:cubicBezTo>
                <a:lnTo>
                  <a:pt x="719917" y="5573739"/>
                </a:lnTo>
                <a:lnTo>
                  <a:pt x="686220" y="5564496"/>
                </a:lnTo>
                <a:lnTo>
                  <a:pt x="689301" y="5553264"/>
                </a:lnTo>
                <a:lnTo>
                  <a:pt x="678069" y="5550183"/>
                </a:lnTo>
                <a:lnTo>
                  <a:pt x="674988" y="5561416"/>
                </a:lnTo>
                <a:cubicBezTo>
                  <a:pt x="650833" y="5546739"/>
                  <a:pt x="633140" y="5537860"/>
                  <a:pt x="621907" y="5534779"/>
                </a:cubicBezTo>
                <a:cubicBezTo>
                  <a:pt x="610675" y="5531698"/>
                  <a:pt x="599806" y="5512614"/>
                  <a:pt x="589301" y="5477527"/>
                </a:cubicBezTo>
                <a:lnTo>
                  <a:pt x="578069" y="5474446"/>
                </a:lnTo>
                <a:lnTo>
                  <a:pt x="607786" y="5410133"/>
                </a:lnTo>
                <a:lnTo>
                  <a:pt x="596554" y="5407053"/>
                </a:lnTo>
                <a:lnTo>
                  <a:pt x="602715" y="5384588"/>
                </a:lnTo>
                <a:lnTo>
                  <a:pt x="591483" y="5381507"/>
                </a:lnTo>
                <a:cubicBezTo>
                  <a:pt x="596618" y="5362787"/>
                  <a:pt x="592210" y="5349501"/>
                  <a:pt x="578261" y="5341649"/>
                </a:cubicBezTo>
                <a:cubicBezTo>
                  <a:pt x="564311" y="5333797"/>
                  <a:pt x="554106" y="5326972"/>
                  <a:pt x="547645" y="5321174"/>
                </a:cubicBezTo>
                <a:lnTo>
                  <a:pt x="550726" y="5309942"/>
                </a:lnTo>
                <a:lnTo>
                  <a:pt x="517029" y="5300700"/>
                </a:lnTo>
                <a:lnTo>
                  <a:pt x="520110" y="5289467"/>
                </a:lnTo>
                <a:cubicBezTo>
                  <a:pt x="511958" y="5275154"/>
                  <a:pt x="508230" y="5263061"/>
                  <a:pt x="508925" y="5253187"/>
                </a:cubicBezTo>
                <a:cubicBezTo>
                  <a:pt x="509620" y="5243314"/>
                  <a:pt x="508278" y="5229862"/>
                  <a:pt x="504898" y="5212831"/>
                </a:cubicBezTo>
                <a:lnTo>
                  <a:pt x="493665" y="5209751"/>
                </a:lnTo>
                <a:lnTo>
                  <a:pt x="512150" y="5142357"/>
                </a:lnTo>
                <a:lnTo>
                  <a:pt x="500918" y="5139276"/>
                </a:lnTo>
                <a:lnTo>
                  <a:pt x="510160" y="5105579"/>
                </a:lnTo>
                <a:lnTo>
                  <a:pt x="498928" y="5102499"/>
                </a:lnTo>
                <a:lnTo>
                  <a:pt x="505089" y="5080034"/>
                </a:lnTo>
                <a:lnTo>
                  <a:pt x="493857" y="5076953"/>
                </a:lnTo>
                <a:lnTo>
                  <a:pt x="500019" y="5054489"/>
                </a:lnTo>
                <a:lnTo>
                  <a:pt x="488786" y="5051408"/>
                </a:lnTo>
                <a:lnTo>
                  <a:pt x="493407" y="5034560"/>
                </a:lnTo>
                <a:cubicBezTo>
                  <a:pt x="498542" y="5015839"/>
                  <a:pt x="506908" y="5000018"/>
                  <a:pt x="518503" y="4987095"/>
                </a:cubicBezTo>
                <a:lnTo>
                  <a:pt x="529736" y="4990176"/>
                </a:lnTo>
                <a:lnTo>
                  <a:pt x="554382" y="4900318"/>
                </a:lnTo>
                <a:cubicBezTo>
                  <a:pt x="548947" y="4890776"/>
                  <a:pt x="537052" y="4875436"/>
                  <a:pt x="518695" y="4854298"/>
                </a:cubicBezTo>
                <a:lnTo>
                  <a:pt x="521776" y="4843065"/>
                </a:lnTo>
                <a:cubicBezTo>
                  <a:pt x="515315" y="4837268"/>
                  <a:pt x="508340" y="4833342"/>
                  <a:pt x="500852" y="4831288"/>
                </a:cubicBezTo>
                <a:lnTo>
                  <a:pt x="489620" y="4828207"/>
                </a:lnTo>
                <a:cubicBezTo>
                  <a:pt x="474643" y="4824099"/>
                  <a:pt x="467005" y="4807914"/>
                  <a:pt x="466705" y="4779652"/>
                </a:cubicBezTo>
                <a:lnTo>
                  <a:pt x="455473" y="4776571"/>
                </a:lnTo>
                <a:lnTo>
                  <a:pt x="467796" y="4731642"/>
                </a:lnTo>
                <a:cubicBezTo>
                  <a:pt x="486881" y="4720773"/>
                  <a:pt x="498476" y="4707851"/>
                  <a:pt x="502584" y="4692874"/>
                </a:cubicBezTo>
                <a:lnTo>
                  <a:pt x="525049" y="4699036"/>
                </a:lnTo>
                <a:cubicBezTo>
                  <a:pt x="536645" y="4686114"/>
                  <a:pt x="545764" y="4678550"/>
                  <a:pt x="552407" y="4676347"/>
                </a:cubicBezTo>
                <a:cubicBezTo>
                  <a:pt x="559050" y="4674143"/>
                  <a:pt x="566298" y="4666067"/>
                  <a:pt x="574149" y="4652117"/>
                </a:cubicBezTo>
                <a:lnTo>
                  <a:pt x="585382" y="4655198"/>
                </a:lnTo>
                <a:cubicBezTo>
                  <a:pt x="587436" y="4647709"/>
                  <a:pt x="586772" y="4635450"/>
                  <a:pt x="583392" y="4618420"/>
                </a:cubicBezTo>
                <a:lnTo>
                  <a:pt x="594624" y="4621501"/>
                </a:lnTo>
                <a:cubicBezTo>
                  <a:pt x="600422" y="4615040"/>
                  <a:pt x="605375" y="4604321"/>
                  <a:pt x="609483" y="4589344"/>
                </a:cubicBezTo>
                <a:cubicBezTo>
                  <a:pt x="617698" y="4559392"/>
                  <a:pt x="615949" y="4532745"/>
                  <a:pt x="604235" y="4509403"/>
                </a:cubicBezTo>
                <a:cubicBezTo>
                  <a:pt x="592521" y="4486061"/>
                  <a:pt x="580203" y="4468593"/>
                  <a:pt x="567280" y="4456997"/>
                </a:cubicBezTo>
                <a:lnTo>
                  <a:pt x="582685" y="4400835"/>
                </a:lnTo>
                <a:cubicBezTo>
                  <a:pt x="586429" y="4401862"/>
                  <a:pt x="593072" y="4399659"/>
                  <a:pt x="602614" y="4394224"/>
                </a:cubicBezTo>
                <a:cubicBezTo>
                  <a:pt x="607385" y="4391507"/>
                  <a:pt x="610284" y="4388277"/>
                  <a:pt x="611311" y="4384532"/>
                </a:cubicBezTo>
                <a:lnTo>
                  <a:pt x="645007" y="4393775"/>
                </a:lnTo>
                <a:lnTo>
                  <a:pt x="648088" y="4382543"/>
                </a:lnTo>
                <a:lnTo>
                  <a:pt x="670553" y="4388704"/>
                </a:lnTo>
                <a:lnTo>
                  <a:pt x="673634" y="4377472"/>
                </a:lnTo>
                <a:cubicBezTo>
                  <a:pt x="690664" y="4374091"/>
                  <a:pt x="702923" y="4373428"/>
                  <a:pt x="710411" y="4375482"/>
                </a:cubicBezTo>
                <a:lnTo>
                  <a:pt x="716573" y="4353017"/>
                </a:lnTo>
                <a:cubicBezTo>
                  <a:pt x="733603" y="4349637"/>
                  <a:pt x="742118" y="4347947"/>
                  <a:pt x="742118" y="4347947"/>
                </a:cubicBezTo>
                <a:lnTo>
                  <a:pt x="754441" y="4303018"/>
                </a:lnTo>
                <a:cubicBezTo>
                  <a:pt x="738138" y="4274391"/>
                  <a:pt x="733581" y="4246974"/>
                  <a:pt x="740770" y="4220765"/>
                </a:cubicBezTo>
                <a:cubicBezTo>
                  <a:pt x="746931" y="4198301"/>
                  <a:pt x="758784" y="4184443"/>
                  <a:pt x="776327" y="4179190"/>
                </a:cubicBezTo>
                <a:cubicBezTo>
                  <a:pt x="793871" y="4173937"/>
                  <a:pt x="812773" y="4171070"/>
                  <a:pt x="833034" y="4170589"/>
                </a:cubicBezTo>
                <a:cubicBezTo>
                  <a:pt x="853295" y="4170107"/>
                  <a:pt x="872620" y="4169369"/>
                  <a:pt x="891009" y="4168374"/>
                </a:cubicBezTo>
                <a:cubicBezTo>
                  <a:pt x="909397" y="4167379"/>
                  <a:pt x="922518" y="4159907"/>
                  <a:pt x="930369" y="4145958"/>
                </a:cubicBezTo>
                <a:lnTo>
                  <a:pt x="973500" y="3988706"/>
                </a:lnTo>
                <a:cubicBezTo>
                  <a:pt x="1007561" y="3981945"/>
                  <a:pt x="1035823" y="3981645"/>
                  <a:pt x="1058288" y="3987807"/>
                </a:cubicBezTo>
                <a:cubicBezTo>
                  <a:pt x="1080752" y="3993969"/>
                  <a:pt x="1105934" y="4004901"/>
                  <a:pt x="1133833" y="4020605"/>
                </a:cubicBezTo>
                <a:cubicBezTo>
                  <a:pt x="1146456" y="4003938"/>
                  <a:pt x="1158052" y="3991015"/>
                  <a:pt x="1168621" y="3981837"/>
                </a:cubicBezTo>
                <a:lnTo>
                  <a:pt x="1179853" y="3984918"/>
                </a:lnTo>
                <a:lnTo>
                  <a:pt x="1186015" y="3962453"/>
                </a:lnTo>
                <a:lnTo>
                  <a:pt x="1197247" y="3965534"/>
                </a:lnTo>
                <a:cubicBezTo>
                  <a:pt x="1213614" y="3949895"/>
                  <a:pt x="1225723" y="3935100"/>
                  <a:pt x="1233575" y="3921150"/>
                </a:cubicBezTo>
                <a:cubicBezTo>
                  <a:pt x="1241427" y="3907201"/>
                  <a:pt x="1256253" y="3897177"/>
                  <a:pt x="1278054" y="3891080"/>
                </a:cubicBezTo>
                <a:lnTo>
                  <a:pt x="1281135" y="3879847"/>
                </a:lnTo>
                <a:lnTo>
                  <a:pt x="1314832" y="3889090"/>
                </a:lnTo>
                <a:lnTo>
                  <a:pt x="1317913" y="3877858"/>
                </a:lnTo>
                <a:cubicBezTo>
                  <a:pt x="1334943" y="3874477"/>
                  <a:pt x="1354011" y="3874675"/>
                  <a:pt x="1375117" y="3878451"/>
                </a:cubicBezTo>
                <a:cubicBezTo>
                  <a:pt x="1396223" y="3882227"/>
                  <a:pt x="1415971" y="3883617"/>
                  <a:pt x="1434359" y="3882623"/>
                </a:cubicBezTo>
                <a:cubicBezTo>
                  <a:pt x="1452748" y="3881628"/>
                  <a:pt x="1469099" y="3877054"/>
                  <a:pt x="1483412" y="3868903"/>
                </a:cubicBezTo>
                <a:cubicBezTo>
                  <a:pt x="1497725" y="3860751"/>
                  <a:pt x="1508989" y="3841699"/>
                  <a:pt x="1517205" y="3811747"/>
                </a:cubicBezTo>
                <a:cubicBezTo>
                  <a:pt x="1503619" y="3787892"/>
                  <a:pt x="1490878" y="3768294"/>
                  <a:pt x="1478983" y="3752954"/>
                </a:cubicBezTo>
                <a:cubicBezTo>
                  <a:pt x="1467087" y="3737614"/>
                  <a:pt x="1449907" y="3726863"/>
                  <a:pt x="1427442" y="3720702"/>
                </a:cubicBezTo>
                <a:lnTo>
                  <a:pt x="1371281" y="3705298"/>
                </a:lnTo>
                <a:cubicBezTo>
                  <a:pt x="1333840" y="3695028"/>
                  <a:pt x="1313430" y="3681379"/>
                  <a:pt x="1310049" y="3664348"/>
                </a:cubicBezTo>
                <a:cubicBezTo>
                  <a:pt x="1306669" y="3647318"/>
                  <a:pt x="1306701" y="3625185"/>
                  <a:pt x="1310145" y="3597950"/>
                </a:cubicBezTo>
                <a:cubicBezTo>
                  <a:pt x="1332973" y="3588108"/>
                  <a:pt x="1344735" y="3578250"/>
                  <a:pt x="1345430" y="3568377"/>
                </a:cubicBezTo>
                <a:cubicBezTo>
                  <a:pt x="1346126" y="3558503"/>
                  <a:pt x="1352784" y="3545233"/>
                  <a:pt x="1365407" y="3528566"/>
                </a:cubicBezTo>
                <a:lnTo>
                  <a:pt x="1376639" y="3531647"/>
                </a:lnTo>
                <a:cubicBezTo>
                  <a:pt x="1387208" y="3522469"/>
                  <a:pt x="1395392" y="3514649"/>
                  <a:pt x="1401190" y="3508187"/>
                </a:cubicBezTo>
                <a:cubicBezTo>
                  <a:pt x="1406988" y="3501726"/>
                  <a:pt x="1412454" y="3489135"/>
                  <a:pt x="1417589" y="3470415"/>
                </a:cubicBezTo>
                <a:cubicBezTo>
                  <a:pt x="1409437" y="3456102"/>
                  <a:pt x="1403672" y="3440430"/>
                  <a:pt x="1400291" y="3423400"/>
                </a:cubicBezTo>
                <a:cubicBezTo>
                  <a:pt x="1396910" y="3406370"/>
                  <a:pt x="1392171" y="3386954"/>
                  <a:pt x="1386074" y="3365153"/>
                </a:cubicBezTo>
                <a:lnTo>
                  <a:pt x="1374842" y="3362072"/>
                </a:lnTo>
                <a:cubicBezTo>
                  <a:pt x="1378949" y="3347096"/>
                  <a:pt x="1380340" y="3327348"/>
                  <a:pt x="1379013" y="3302830"/>
                </a:cubicBezTo>
                <a:lnTo>
                  <a:pt x="1367781" y="3299749"/>
                </a:lnTo>
                <a:lnTo>
                  <a:pt x="1373943" y="3277285"/>
                </a:lnTo>
                <a:lnTo>
                  <a:pt x="1362710" y="3274204"/>
                </a:lnTo>
                <a:cubicBezTo>
                  <a:pt x="1369899" y="3247995"/>
                  <a:pt x="1365341" y="3220578"/>
                  <a:pt x="1349038" y="3191952"/>
                </a:cubicBezTo>
                <a:cubicBezTo>
                  <a:pt x="1332735" y="3163326"/>
                  <a:pt x="1326488" y="3127393"/>
                  <a:pt x="1330296" y="3084154"/>
                </a:cubicBezTo>
                <a:cubicBezTo>
                  <a:pt x="1349380" y="3073286"/>
                  <a:pt x="1357564" y="3065466"/>
                  <a:pt x="1354846" y="3060695"/>
                </a:cubicBezTo>
                <a:cubicBezTo>
                  <a:pt x="1352129" y="3055924"/>
                  <a:pt x="1356569" y="3047077"/>
                  <a:pt x="1368164" y="3034155"/>
                </a:cubicBezTo>
                <a:lnTo>
                  <a:pt x="1379397" y="3037235"/>
                </a:lnTo>
                <a:lnTo>
                  <a:pt x="1385558" y="3014771"/>
                </a:lnTo>
                <a:lnTo>
                  <a:pt x="1396791" y="3017852"/>
                </a:lnTo>
                <a:cubicBezTo>
                  <a:pt x="1412494" y="2989953"/>
                  <a:pt x="1421373" y="2972260"/>
                  <a:pt x="1423427" y="2964771"/>
                </a:cubicBezTo>
                <a:lnTo>
                  <a:pt x="1434659" y="2967852"/>
                </a:lnTo>
                <a:lnTo>
                  <a:pt x="1493194" y="2754439"/>
                </a:lnTo>
                <a:lnTo>
                  <a:pt x="1498810" y="2755979"/>
                </a:lnTo>
                <a:cubicBezTo>
                  <a:pt x="1498810" y="2755979"/>
                  <a:pt x="1501709" y="2752748"/>
                  <a:pt x="1507507" y="2746287"/>
                </a:cubicBezTo>
                <a:lnTo>
                  <a:pt x="1510588" y="2735055"/>
                </a:lnTo>
                <a:lnTo>
                  <a:pt x="1499355" y="2731974"/>
                </a:lnTo>
                <a:lnTo>
                  <a:pt x="1527083" y="2630884"/>
                </a:lnTo>
                <a:lnTo>
                  <a:pt x="1538315" y="2633965"/>
                </a:lnTo>
                <a:lnTo>
                  <a:pt x="1547557" y="2600268"/>
                </a:lnTo>
                <a:lnTo>
                  <a:pt x="1558789" y="2603349"/>
                </a:lnTo>
                <a:lnTo>
                  <a:pt x="1564951" y="2580884"/>
                </a:lnTo>
                <a:lnTo>
                  <a:pt x="1576183" y="2583965"/>
                </a:lnTo>
                <a:lnTo>
                  <a:pt x="1582345" y="2561500"/>
                </a:lnTo>
                <a:cubicBezTo>
                  <a:pt x="1621176" y="2552022"/>
                  <a:pt x="1647839" y="2539206"/>
                  <a:pt x="1662334" y="2523053"/>
                </a:cubicBezTo>
                <a:cubicBezTo>
                  <a:pt x="1676829" y="2506900"/>
                  <a:pt x="1700593" y="2497315"/>
                  <a:pt x="1733627" y="2494298"/>
                </a:cubicBezTo>
                <a:cubicBezTo>
                  <a:pt x="1738761" y="2475578"/>
                  <a:pt x="1743474" y="2454728"/>
                  <a:pt x="1747763" y="2431751"/>
                </a:cubicBezTo>
                <a:cubicBezTo>
                  <a:pt x="1752053" y="2408773"/>
                  <a:pt x="1757278" y="2386051"/>
                  <a:pt x="1763440" y="2363587"/>
                </a:cubicBezTo>
                <a:cubicBezTo>
                  <a:pt x="1776790" y="2314914"/>
                  <a:pt x="1794879" y="2285656"/>
                  <a:pt x="1817707" y="2275814"/>
                </a:cubicBezTo>
                <a:lnTo>
                  <a:pt x="1966807" y="2304632"/>
                </a:lnTo>
                <a:lnTo>
                  <a:pt x="1969888" y="2293400"/>
                </a:lnTo>
                <a:lnTo>
                  <a:pt x="1981120" y="2296481"/>
                </a:lnTo>
                <a:lnTo>
                  <a:pt x="2005767" y="2206623"/>
                </a:lnTo>
                <a:lnTo>
                  <a:pt x="1994534" y="2203542"/>
                </a:lnTo>
                <a:lnTo>
                  <a:pt x="2006858" y="2158613"/>
                </a:lnTo>
                <a:cubicBezTo>
                  <a:pt x="1993935" y="2147017"/>
                  <a:pt x="1985013" y="2135512"/>
                  <a:pt x="1980093" y="2124098"/>
                </a:cubicBezTo>
                <a:cubicBezTo>
                  <a:pt x="1975172" y="2112684"/>
                  <a:pt x="1961992" y="2102024"/>
                  <a:pt x="1940555" y="2092118"/>
                </a:cubicBezTo>
                <a:lnTo>
                  <a:pt x="1946716" y="2069654"/>
                </a:lnTo>
                <a:cubicBezTo>
                  <a:pt x="1909639" y="2043381"/>
                  <a:pt x="1896749" y="2009652"/>
                  <a:pt x="1908045" y="1968467"/>
                </a:cubicBezTo>
                <a:lnTo>
                  <a:pt x="1920368" y="1923538"/>
                </a:lnTo>
                <a:cubicBezTo>
                  <a:pt x="1925503" y="1904818"/>
                  <a:pt x="1927225" y="1891200"/>
                  <a:pt x="1925535" y="1882685"/>
                </a:cubicBezTo>
                <a:lnTo>
                  <a:pt x="1914302" y="1879604"/>
                </a:lnTo>
                <a:lnTo>
                  <a:pt x="1920464" y="1857140"/>
                </a:lnTo>
                <a:lnTo>
                  <a:pt x="1909232" y="1854059"/>
                </a:lnTo>
                <a:lnTo>
                  <a:pt x="1918474" y="1820362"/>
                </a:lnTo>
                <a:lnTo>
                  <a:pt x="1907242" y="1817281"/>
                </a:lnTo>
                <a:cubicBezTo>
                  <a:pt x="1898427" y="1790709"/>
                  <a:pt x="1891302" y="1772652"/>
                  <a:pt x="1885868" y="1763110"/>
                </a:cubicBezTo>
                <a:lnTo>
                  <a:pt x="1852171" y="1753867"/>
                </a:lnTo>
                <a:lnTo>
                  <a:pt x="1855252" y="1742635"/>
                </a:lnTo>
                <a:cubicBezTo>
                  <a:pt x="1849818" y="1733093"/>
                  <a:pt x="1840639" y="1722524"/>
                  <a:pt x="1827717" y="1710928"/>
                </a:cubicBezTo>
                <a:lnTo>
                  <a:pt x="1833878" y="1688464"/>
                </a:lnTo>
                <a:lnTo>
                  <a:pt x="1822646" y="1685383"/>
                </a:lnTo>
                <a:cubicBezTo>
                  <a:pt x="1838350" y="1657484"/>
                  <a:pt x="1854973" y="1640908"/>
                  <a:pt x="1872517" y="1635656"/>
                </a:cubicBezTo>
                <a:cubicBezTo>
                  <a:pt x="1890061" y="1630403"/>
                  <a:pt x="1904481" y="1607185"/>
                  <a:pt x="1915777" y="1566000"/>
                </a:cubicBezTo>
                <a:cubicBezTo>
                  <a:pt x="1910343" y="1556458"/>
                  <a:pt x="1909257" y="1542070"/>
                  <a:pt x="1912519" y="1522836"/>
                </a:cubicBezTo>
                <a:cubicBezTo>
                  <a:pt x="1915782" y="1503602"/>
                  <a:pt x="1908053" y="1491418"/>
                  <a:pt x="1889333" y="1486283"/>
                </a:cubicBezTo>
                <a:lnTo>
                  <a:pt x="1893504" y="1427041"/>
                </a:lnTo>
                <a:lnTo>
                  <a:pt x="1882272" y="1423960"/>
                </a:lnTo>
                <a:lnTo>
                  <a:pt x="1885353" y="1412728"/>
                </a:lnTo>
                <a:cubicBezTo>
                  <a:pt x="1890487" y="1394007"/>
                  <a:pt x="1899200" y="1373249"/>
                  <a:pt x="1911491" y="1350453"/>
                </a:cubicBezTo>
                <a:cubicBezTo>
                  <a:pt x="1923783" y="1327657"/>
                  <a:pt x="1932827" y="1313028"/>
                  <a:pt x="1938625" y="1306567"/>
                </a:cubicBezTo>
                <a:lnTo>
                  <a:pt x="1949857" y="1309647"/>
                </a:lnTo>
                <a:lnTo>
                  <a:pt x="1965261" y="1253486"/>
                </a:lnTo>
                <a:lnTo>
                  <a:pt x="1976494" y="1256567"/>
                </a:lnTo>
                <a:cubicBezTo>
                  <a:pt x="1986036" y="1251133"/>
                  <a:pt x="1996604" y="1241954"/>
                  <a:pt x="2008200" y="1229032"/>
                </a:cubicBezTo>
                <a:lnTo>
                  <a:pt x="2030665" y="1235193"/>
                </a:lnTo>
                <a:lnTo>
                  <a:pt x="2033746" y="1223961"/>
                </a:lnTo>
                <a:cubicBezTo>
                  <a:pt x="2043288" y="1218527"/>
                  <a:pt x="2056574" y="1214119"/>
                  <a:pt x="2073604" y="1210739"/>
                </a:cubicBezTo>
                <a:lnTo>
                  <a:pt x="2079766" y="1188274"/>
                </a:lnTo>
                <a:lnTo>
                  <a:pt x="2090998" y="1191355"/>
                </a:lnTo>
                <a:lnTo>
                  <a:pt x="2098250" y="1120881"/>
                </a:lnTo>
                <a:lnTo>
                  <a:pt x="2087018" y="1117800"/>
                </a:lnTo>
                <a:lnTo>
                  <a:pt x="2090099" y="1106567"/>
                </a:lnTo>
                <a:cubicBezTo>
                  <a:pt x="2099341" y="1072871"/>
                  <a:pt x="2113414" y="1054589"/>
                  <a:pt x="2132316" y="1051722"/>
                </a:cubicBezTo>
                <a:cubicBezTo>
                  <a:pt x="2151218" y="1048855"/>
                  <a:pt x="2172158" y="1049566"/>
                  <a:pt x="2195136" y="1053856"/>
                </a:cubicBezTo>
                <a:cubicBezTo>
                  <a:pt x="2218114" y="1058145"/>
                  <a:pt x="2238284" y="1061665"/>
                  <a:pt x="2255646" y="1064414"/>
                </a:cubicBezTo>
                <a:cubicBezTo>
                  <a:pt x="2273008" y="1067163"/>
                  <a:pt x="2284256" y="1059177"/>
                  <a:pt x="2289391" y="1040457"/>
                </a:cubicBezTo>
                <a:lnTo>
                  <a:pt x="2320199" y="928134"/>
                </a:lnTo>
                <a:lnTo>
                  <a:pt x="2331431" y="931215"/>
                </a:lnTo>
                <a:cubicBezTo>
                  <a:pt x="2369599" y="909477"/>
                  <a:pt x="2398135" y="897175"/>
                  <a:pt x="2417037" y="894308"/>
                </a:cubicBezTo>
                <a:cubicBezTo>
                  <a:pt x="2435939" y="891441"/>
                  <a:pt x="2460548" y="886114"/>
                  <a:pt x="2490865" y="878326"/>
                </a:cubicBezTo>
                <a:cubicBezTo>
                  <a:pt x="2492919" y="870838"/>
                  <a:pt x="2492255" y="858579"/>
                  <a:pt x="2488875" y="841548"/>
                </a:cubicBezTo>
                <a:lnTo>
                  <a:pt x="2477643" y="838468"/>
                </a:lnTo>
                <a:lnTo>
                  <a:pt x="2483804" y="816003"/>
                </a:lnTo>
                <a:cubicBezTo>
                  <a:pt x="2470218" y="792148"/>
                  <a:pt x="2464543" y="772475"/>
                  <a:pt x="2466779" y="756986"/>
                </a:cubicBezTo>
                <a:cubicBezTo>
                  <a:pt x="2469015" y="741496"/>
                  <a:pt x="2460440" y="725054"/>
                  <a:pt x="2441057" y="707660"/>
                </a:cubicBezTo>
                <a:lnTo>
                  <a:pt x="2447218" y="685196"/>
                </a:lnTo>
                <a:lnTo>
                  <a:pt x="2435986" y="682115"/>
                </a:lnTo>
                <a:cubicBezTo>
                  <a:pt x="2440094" y="667139"/>
                  <a:pt x="2440457" y="651135"/>
                  <a:pt x="2437077" y="634105"/>
                </a:cubicBezTo>
                <a:lnTo>
                  <a:pt x="2425845" y="631024"/>
                </a:lnTo>
                <a:lnTo>
                  <a:pt x="2436178" y="549318"/>
                </a:lnTo>
                <a:lnTo>
                  <a:pt x="2424946" y="546237"/>
                </a:lnTo>
                <a:lnTo>
                  <a:pt x="2418976" y="435904"/>
                </a:lnTo>
                <a:cubicBezTo>
                  <a:pt x="2442831" y="422318"/>
                  <a:pt x="2460481" y="401998"/>
                  <a:pt x="2471928" y="374945"/>
                </a:cubicBezTo>
                <a:cubicBezTo>
                  <a:pt x="2483374" y="347891"/>
                  <a:pt x="2498457" y="336931"/>
                  <a:pt x="2517177" y="342066"/>
                </a:cubicBezTo>
                <a:lnTo>
                  <a:pt x="2529500" y="297137"/>
                </a:lnTo>
                <a:lnTo>
                  <a:pt x="2540733" y="300218"/>
                </a:lnTo>
                <a:cubicBezTo>
                  <a:pt x="2545867" y="281497"/>
                  <a:pt x="2549553" y="264392"/>
                  <a:pt x="2551788" y="248902"/>
                </a:cubicBezTo>
                <a:cubicBezTo>
                  <a:pt x="2554024" y="233412"/>
                  <a:pt x="2555837" y="215794"/>
                  <a:pt x="2557228" y="196046"/>
                </a:cubicBezTo>
                <a:lnTo>
                  <a:pt x="2568460" y="199127"/>
                </a:lnTo>
                <a:lnTo>
                  <a:pt x="2577702" y="165430"/>
                </a:lnTo>
                <a:cubicBezTo>
                  <a:pt x="2604274" y="156616"/>
                  <a:pt x="2622332" y="149491"/>
                  <a:pt x="2631874" y="144057"/>
                </a:cubicBezTo>
                <a:lnTo>
                  <a:pt x="2634954" y="132825"/>
                </a:lnTo>
                <a:cubicBezTo>
                  <a:pt x="2683991" y="130171"/>
                  <a:pt x="2718233" y="115409"/>
                  <a:pt x="2737681" y="88537"/>
                </a:cubicBezTo>
                <a:cubicBezTo>
                  <a:pt x="2757129" y="61665"/>
                  <a:pt x="2767880" y="44485"/>
                  <a:pt x="2769934" y="36997"/>
                </a:cubicBezTo>
                <a:lnTo>
                  <a:pt x="2781166" y="40077"/>
                </a:lnTo>
                <a:cubicBezTo>
                  <a:pt x="2805021" y="26492"/>
                  <a:pt x="2822821" y="20303"/>
                  <a:pt x="2834567" y="21512"/>
                </a:cubicBezTo>
                <a:cubicBezTo>
                  <a:pt x="2846313" y="22721"/>
                  <a:pt x="2869034" y="27946"/>
                  <a:pt x="2902731" y="37188"/>
                </a:cubicBezTo>
                <a:lnTo>
                  <a:pt x="2899650" y="48421"/>
                </a:lnTo>
                <a:cubicBezTo>
                  <a:pt x="2922115" y="54582"/>
                  <a:pt x="2940247" y="54523"/>
                  <a:pt x="2954046" y="48244"/>
                </a:cubicBezTo>
                <a:cubicBezTo>
                  <a:pt x="2967846" y="41964"/>
                  <a:pt x="2980966" y="34492"/>
                  <a:pt x="2993407" y="25827"/>
                </a:cubicBezTo>
                <a:cubicBezTo>
                  <a:pt x="3005848" y="17162"/>
                  <a:pt x="3019904" y="9947"/>
                  <a:pt x="3035576" y="4181"/>
                </a:cubicBezTo>
                <a:close/>
              </a:path>
            </a:pathLst>
          </a:custGeom>
        </p:spPr>
      </p:pic>
      <p:grpSp>
        <p:nvGrpSpPr>
          <p:cNvPr id="3" name="群組 2"/>
          <p:cNvGrpSpPr/>
          <p:nvPr/>
        </p:nvGrpSpPr>
        <p:grpSpPr>
          <a:xfrm>
            <a:off x="417696" y="4599312"/>
            <a:ext cx="3075531" cy="925684"/>
            <a:chOff x="417696" y="2164722"/>
            <a:chExt cx="3075531" cy="925684"/>
          </a:xfrm>
        </p:grpSpPr>
        <p:sp>
          <p:nvSpPr>
            <p:cNvPr id="12" name="文字方塊 14"/>
            <p:cNvSpPr txBox="1"/>
            <p:nvPr/>
          </p:nvSpPr>
          <p:spPr>
            <a:xfrm>
              <a:off x="957377" y="2164722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Process</a:t>
              </a:r>
              <a:endParaRPr lang="zh-TW" altLang="en-US" sz="2400" dirty="0"/>
            </a:p>
          </p:txBody>
        </p:sp>
        <p:sp>
          <p:nvSpPr>
            <p:cNvPr id="13" name="矩形 12"/>
            <p:cNvSpPr/>
            <p:nvPr/>
          </p:nvSpPr>
          <p:spPr>
            <a:xfrm>
              <a:off x="957377" y="2567186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8" name="群組 17"/>
            <p:cNvGrpSpPr/>
            <p:nvPr/>
          </p:nvGrpSpPr>
          <p:grpSpPr>
            <a:xfrm>
              <a:off x="417696" y="2396519"/>
              <a:ext cx="523644" cy="523644"/>
              <a:chOff x="5731184" y="3068960"/>
              <a:chExt cx="816070" cy="816070"/>
            </a:xfrm>
          </p:grpSpPr>
          <p:sp>
            <p:nvSpPr>
              <p:cNvPr id="35" name="橢圓 34"/>
              <p:cNvSpPr/>
              <p:nvPr/>
            </p:nvSpPr>
            <p:spPr>
              <a:xfrm>
                <a:off x="5731184" y="3068960"/>
                <a:ext cx="816070" cy="81607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36" name="群組 35"/>
              <p:cNvGrpSpPr/>
              <p:nvPr/>
            </p:nvGrpSpPr>
            <p:grpSpPr>
              <a:xfrm>
                <a:off x="5935646" y="3308966"/>
                <a:ext cx="407146" cy="336058"/>
                <a:chOff x="13079250" y="23448756"/>
                <a:chExt cx="2967819" cy="2449630"/>
              </a:xfrm>
              <a:solidFill>
                <a:schemeClr val="bg1"/>
              </a:solidFill>
            </p:grpSpPr>
            <p:sp>
              <p:nvSpPr>
                <p:cNvPr id="37" name="手繪多邊形 36"/>
                <p:cNvSpPr>
                  <a:spLocks/>
                </p:cNvSpPr>
                <p:nvPr/>
              </p:nvSpPr>
              <p:spPr bwMode="auto">
                <a:xfrm>
                  <a:off x="13079250" y="23448756"/>
                  <a:ext cx="2967819" cy="2449630"/>
                </a:xfrm>
                <a:custGeom>
                  <a:avLst/>
                  <a:gdLst>
                    <a:gd name="connsiteX0" fmla="*/ 2007528 w 4024625"/>
                    <a:gd name="connsiteY0" fmla="*/ 1087436 h 3321916"/>
                    <a:gd name="connsiteX1" fmla="*/ 1840007 w 4024625"/>
                    <a:gd name="connsiteY1" fmla="*/ 1101840 h 3321916"/>
                    <a:gd name="connsiteX2" fmla="*/ 1743097 w 4024625"/>
                    <a:gd name="connsiteY2" fmla="*/ 1122724 h 3321916"/>
                    <a:gd name="connsiteX3" fmla="*/ 1609441 w 4024625"/>
                    <a:gd name="connsiteY3" fmla="*/ 1178896 h 3321916"/>
                    <a:gd name="connsiteX4" fmla="*/ 1096431 w 4024625"/>
                    <a:gd name="connsiteY4" fmla="*/ 1856928 h 3321916"/>
                    <a:gd name="connsiteX5" fmla="*/ 1116966 w 4024625"/>
                    <a:gd name="connsiteY5" fmla="*/ 2260216 h 3321916"/>
                    <a:gd name="connsiteX6" fmla="*/ 1819472 w 4024625"/>
                    <a:gd name="connsiteY6" fmla="*/ 2915204 h 3321916"/>
                    <a:gd name="connsiteX7" fmla="*/ 1895847 w 4024625"/>
                    <a:gd name="connsiteY7" fmla="*/ 2930328 h 3321916"/>
                    <a:gd name="connsiteX8" fmla="*/ 2217919 w 4024625"/>
                    <a:gd name="connsiteY8" fmla="*/ 2911604 h 3321916"/>
                    <a:gd name="connsiteX9" fmla="*/ 2875753 w 4024625"/>
                    <a:gd name="connsiteY9" fmla="*/ 2323952 h 3321916"/>
                    <a:gd name="connsiteX10" fmla="*/ 2922227 w 4024625"/>
                    <a:gd name="connsiteY10" fmla="*/ 2006360 h 3321916"/>
                    <a:gd name="connsiteX11" fmla="*/ 2861343 w 4024625"/>
                    <a:gd name="connsiteY11" fmla="*/ 1660684 h 3321916"/>
                    <a:gd name="connsiteX12" fmla="*/ 2600515 w 4024625"/>
                    <a:gd name="connsiteY12" fmla="*/ 1300604 h 3321916"/>
                    <a:gd name="connsiteX13" fmla="*/ 2271958 w 4024625"/>
                    <a:gd name="connsiteY13" fmla="*/ 1122364 h 3321916"/>
                    <a:gd name="connsiteX14" fmla="*/ 2175409 w 4024625"/>
                    <a:gd name="connsiteY14" fmla="*/ 1101840 h 3321916"/>
                    <a:gd name="connsiteX15" fmla="*/ 2007528 w 4024625"/>
                    <a:gd name="connsiteY15" fmla="*/ 1087436 h 3321916"/>
                    <a:gd name="connsiteX16" fmla="*/ 691176 w 4024625"/>
                    <a:gd name="connsiteY16" fmla="*/ 884236 h 3321916"/>
                    <a:gd name="connsiteX17" fmla="*/ 395695 w 4024625"/>
                    <a:gd name="connsiteY17" fmla="*/ 895036 h 3321916"/>
                    <a:gd name="connsiteX18" fmla="*/ 376237 w 4024625"/>
                    <a:gd name="connsiteY18" fmla="*/ 1095956 h 3321916"/>
                    <a:gd name="connsiteX19" fmla="*/ 388128 w 4024625"/>
                    <a:gd name="connsiteY19" fmla="*/ 1299032 h 3321916"/>
                    <a:gd name="connsiteX20" fmla="*/ 691176 w 4024625"/>
                    <a:gd name="connsiteY20" fmla="*/ 1311272 h 3321916"/>
                    <a:gd name="connsiteX21" fmla="*/ 994223 w 4024625"/>
                    <a:gd name="connsiteY21" fmla="*/ 1299032 h 3321916"/>
                    <a:gd name="connsiteX22" fmla="*/ 1006475 w 4024625"/>
                    <a:gd name="connsiteY22" fmla="*/ 1095956 h 3321916"/>
                    <a:gd name="connsiteX23" fmla="*/ 987017 w 4024625"/>
                    <a:gd name="connsiteY23" fmla="*/ 895036 h 3321916"/>
                    <a:gd name="connsiteX24" fmla="*/ 691176 w 4024625"/>
                    <a:gd name="connsiteY24" fmla="*/ 884236 h 3321916"/>
                    <a:gd name="connsiteX25" fmla="*/ 1504906 w 4024625"/>
                    <a:gd name="connsiteY25" fmla="*/ 0 h 3321916"/>
                    <a:gd name="connsiteX26" fmla="*/ 2007262 w 4024625"/>
                    <a:gd name="connsiteY26" fmla="*/ 0 h 3321916"/>
                    <a:gd name="connsiteX27" fmla="*/ 2509258 w 4024625"/>
                    <a:gd name="connsiteY27" fmla="*/ 0 h 3321916"/>
                    <a:gd name="connsiteX28" fmla="*/ 2657624 w 4024625"/>
                    <a:gd name="connsiteY28" fmla="*/ 247692 h 3321916"/>
                    <a:gd name="connsiteX29" fmla="*/ 2828316 w 4024625"/>
                    <a:gd name="connsiteY29" fmla="*/ 501868 h 3321916"/>
                    <a:gd name="connsiteX30" fmla="*/ 3367404 w 4024625"/>
                    <a:gd name="connsiteY30" fmla="*/ 507988 h 3321916"/>
                    <a:gd name="connsiteX31" fmla="*/ 3906130 w 4024625"/>
                    <a:gd name="connsiteY31" fmla="*/ 519508 h 3321916"/>
                    <a:gd name="connsiteX32" fmla="*/ 3961588 w 4024625"/>
                    <a:gd name="connsiteY32" fmla="*/ 562352 h 3321916"/>
                    <a:gd name="connsiteX33" fmla="*/ 4024607 w 4024625"/>
                    <a:gd name="connsiteY33" fmla="*/ 1909552 h 3321916"/>
                    <a:gd name="connsiteX34" fmla="*/ 4011283 w 4024625"/>
                    <a:gd name="connsiteY34" fmla="*/ 3168188 h 3321916"/>
                    <a:gd name="connsiteX35" fmla="*/ 3887404 w 4024625"/>
                    <a:gd name="connsiteY35" fmla="*/ 3301396 h 3321916"/>
                    <a:gd name="connsiteX36" fmla="*/ 2004381 w 4024625"/>
                    <a:gd name="connsiteY36" fmla="*/ 3321556 h 3321916"/>
                    <a:gd name="connsiteX37" fmla="*/ 133601 w 4024625"/>
                    <a:gd name="connsiteY37" fmla="*/ 3306436 h 3321916"/>
                    <a:gd name="connsiteX38" fmla="*/ 28809 w 4024625"/>
                    <a:gd name="connsiteY38" fmla="*/ 3226872 h 3321916"/>
                    <a:gd name="connsiteX39" fmla="*/ 0 w 4024625"/>
                    <a:gd name="connsiteY39" fmla="*/ 3187268 h 3321916"/>
                    <a:gd name="connsiteX40" fmla="*/ 0 w 4024625"/>
                    <a:gd name="connsiteY40" fmla="*/ 1913152 h 3321916"/>
                    <a:gd name="connsiteX41" fmla="*/ 11524 w 4024625"/>
                    <a:gd name="connsiteY41" fmla="*/ 616716 h 3321916"/>
                    <a:gd name="connsiteX42" fmla="*/ 103712 w 4024625"/>
                    <a:gd name="connsiteY42" fmla="*/ 522388 h 3321916"/>
                    <a:gd name="connsiteX43" fmla="*/ 654683 w 4024625"/>
                    <a:gd name="connsiteY43" fmla="*/ 507988 h 3321916"/>
                    <a:gd name="connsiteX44" fmla="*/ 1177925 w 4024625"/>
                    <a:gd name="connsiteY44" fmla="*/ 507988 h 3321916"/>
                    <a:gd name="connsiteX45" fmla="*/ 1203853 w 4024625"/>
                    <a:gd name="connsiteY45" fmla="*/ 485308 h 3321916"/>
                    <a:gd name="connsiteX46" fmla="*/ 1367344 w 4024625"/>
                    <a:gd name="connsiteY46" fmla="*/ 231132 h 3321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24625" h="3321916">
                      <a:moveTo>
                        <a:pt x="2007528" y="1087436"/>
                      </a:moveTo>
                      <a:cubicBezTo>
                        <a:pt x="1951687" y="1087436"/>
                        <a:pt x="1876033" y="1093916"/>
                        <a:pt x="1840007" y="1101840"/>
                      </a:cubicBezTo>
                      <a:cubicBezTo>
                        <a:pt x="1803621" y="1109400"/>
                        <a:pt x="1760029" y="1119124"/>
                        <a:pt x="1743097" y="1122724"/>
                      </a:cubicBezTo>
                      <a:cubicBezTo>
                        <a:pt x="1726525" y="1126324"/>
                        <a:pt x="1666362" y="1151532"/>
                        <a:pt x="1609441" y="1178896"/>
                      </a:cubicBezTo>
                      <a:cubicBezTo>
                        <a:pt x="1336724" y="1309604"/>
                        <a:pt x="1148309" y="1558780"/>
                        <a:pt x="1096431" y="1856928"/>
                      </a:cubicBezTo>
                      <a:cubicBezTo>
                        <a:pt x="1079499" y="1953788"/>
                        <a:pt x="1090667" y="2171996"/>
                        <a:pt x="1116966" y="2260216"/>
                      </a:cubicBezTo>
                      <a:cubicBezTo>
                        <a:pt x="1216398" y="2593652"/>
                        <a:pt x="1494518" y="2852908"/>
                        <a:pt x="1819472" y="2915204"/>
                      </a:cubicBezTo>
                      <a:cubicBezTo>
                        <a:pt x="1850094" y="2920964"/>
                        <a:pt x="1884679" y="2927808"/>
                        <a:pt x="1895847" y="2930328"/>
                      </a:cubicBezTo>
                      <a:cubicBezTo>
                        <a:pt x="1937277" y="2940048"/>
                        <a:pt x="2152352" y="2927448"/>
                        <a:pt x="2217919" y="2911604"/>
                      </a:cubicBezTo>
                      <a:cubicBezTo>
                        <a:pt x="2518736" y="2839588"/>
                        <a:pt x="2773079" y="2612376"/>
                        <a:pt x="2875753" y="2323952"/>
                      </a:cubicBezTo>
                      <a:cubicBezTo>
                        <a:pt x="2917183" y="2208004"/>
                        <a:pt x="2922587" y="2170916"/>
                        <a:pt x="2922227" y="2006360"/>
                      </a:cubicBezTo>
                      <a:cubicBezTo>
                        <a:pt x="2921506" y="1833164"/>
                        <a:pt x="2914301" y="1793552"/>
                        <a:pt x="2861343" y="1660684"/>
                      </a:cubicBezTo>
                      <a:cubicBezTo>
                        <a:pt x="2805503" y="1521692"/>
                        <a:pt x="2713997" y="1394944"/>
                        <a:pt x="2600515" y="1300604"/>
                      </a:cubicBezTo>
                      <a:cubicBezTo>
                        <a:pt x="2527382" y="1239748"/>
                        <a:pt x="2336084" y="1136048"/>
                        <a:pt x="2271958" y="1122364"/>
                      </a:cubicBezTo>
                      <a:cubicBezTo>
                        <a:pt x="2255026" y="1118764"/>
                        <a:pt x="2211795" y="1109400"/>
                        <a:pt x="2175409" y="1101840"/>
                      </a:cubicBezTo>
                      <a:cubicBezTo>
                        <a:pt x="2139022" y="1093916"/>
                        <a:pt x="2063368" y="1087436"/>
                        <a:pt x="2007528" y="1087436"/>
                      </a:cubicBezTo>
                      <a:close/>
                      <a:moveTo>
                        <a:pt x="691176" y="884236"/>
                      </a:moveTo>
                      <a:cubicBezTo>
                        <a:pt x="520734" y="884236"/>
                        <a:pt x="407947" y="888196"/>
                        <a:pt x="395695" y="895036"/>
                      </a:cubicBezTo>
                      <a:cubicBezTo>
                        <a:pt x="377318" y="904760"/>
                        <a:pt x="376237" y="918084"/>
                        <a:pt x="376237" y="1095956"/>
                      </a:cubicBezTo>
                      <a:cubicBezTo>
                        <a:pt x="376237" y="1230980"/>
                        <a:pt x="379480" y="1290392"/>
                        <a:pt x="388128" y="1299032"/>
                      </a:cubicBezTo>
                      <a:cubicBezTo>
                        <a:pt x="397137" y="1308032"/>
                        <a:pt x="478574" y="1311272"/>
                        <a:pt x="691176" y="1311272"/>
                      </a:cubicBezTo>
                      <a:cubicBezTo>
                        <a:pt x="904138" y="1311272"/>
                        <a:pt x="985575" y="1308032"/>
                        <a:pt x="994223" y="1299032"/>
                      </a:cubicBezTo>
                      <a:cubicBezTo>
                        <a:pt x="1002872" y="1290392"/>
                        <a:pt x="1006475" y="1230980"/>
                        <a:pt x="1006475" y="1095956"/>
                      </a:cubicBezTo>
                      <a:cubicBezTo>
                        <a:pt x="1006475" y="918084"/>
                        <a:pt x="1005394" y="904760"/>
                        <a:pt x="987017" y="895036"/>
                      </a:cubicBezTo>
                      <a:cubicBezTo>
                        <a:pt x="974765" y="888196"/>
                        <a:pt x="861978" y="884236"/>
                        <a:pt x="691176" y="884236"/>
                      </a:cubicBezTo>
                      <a:close/>
                      <a:moveTo>
                        <a:pt x="1504906" y="0"/>
                      </a:moveTo>
                      <a:lnTo>
                        <a:pt x="2007262" y="0"/>
                      </a:lnTo>
                      <a:lnTo>
                        <a:pt x="2509258" y="0"/>
                      </a:lnTo>
                      <a:lnTo>
                        <a:pt x="2657624" y="247692"/>
                      </a:lnTo>
                      <a:cubicBezTo>
                        <a:pt x="2764216" y="425904"/>
                        <a:pt x="2812112" y="497548"/>
                        <a:pt x="2828316" y="501868"/>
                      </a:cubicBezTo>
                      <a:cubicBezTo>
                        <a:pt x="2840920" y="505108"/>
                        <a:pt x="3083276" y="507988"/>
                        <a:pt x="3367404" y="507988"/>
                      </a:cubicBezTo>
                      <a:cubicBezTo>
                        <a:pt x="3728235" y="507988"/>
                        <a:pt x="3890286" y="511588"/>
                        <a:pt x="3906130" y="519508"/>
                      </a:cubicBezTo>
                      <a:cubicBezTo>
                        <a:pt x="3918014" y="525628"/>
                        <a:pt x="3943222" y="545072"/>
                        <a:pt x="3961588" y="562352"/>
                      </a:cubicBezTo>
                      <a:cubicBezTo>
                        <a:pt x="4027488" y="624636"/>
                        <a:pt x="4024607" y="568112"/>
                        <a:pt x="4024607" y="1909552"/>
                      </a:cubicBezTo>
                      <a:cubicBezTo>
                        <a:pt x="4024607" y="2872968"/>
                        <a:pt x="4021726" y="3133624"/>
                        <a:pt x="4011283" y="3168188"/>
                      </a:cubicBezTo>
                      <a:cubicBezTo>
                        <a:pt x="3991477" y="3235152"/>
                        <a:pt x="3952225" y="3277272"/>
                        <a:pt x="3887404" y="3301396"/>
                      </a:cubicBezTo>
                      <a:cubicBezTo>
                        <a:pt x="3830867" y="3322636"/>
                        <a:pt x="3830507" y="3322636"/>
                        <a:pt x="2004381" y="3321556"/>
                      </a:cubicBezTo>
                      <a:cubicBezTo>
                        <a:pt x="489032" y="3320836"/>
                        <a:pt x="170333" y="3318316"/>
                        <a:pt x="133601" y="3306436"/>
                      </a:cubicBezTo>
                      <a:cubicBezTo>
                        <a:pt x="81025" y="3290232"/>
                        <a:pt x="66981" y="3279432"/>
                        <a:pt x="28809" y="3226872"/>
                      </a:cubicBezTo>
                      <a:lnTo>
                        <a:pt x="0" y="3187268"/>
                      </a:lnTo>
                      <a:lnTo>
                        <a:pt x="0" y="1913152"/>
                      </a:lnTo>
                      <a:cubicBezTo>
                        <a:pt x="0" y="991136"/>
                        <a:pt x="3241" y="632556"/>
                        <a:pt x="11524" y="616716"/>
                      </a:cubicBezTo>
                      <a:cubicBezTo>
                        <a:pt x="28449" y="583952"/>
                        <a:pt x="72382" y="538592"/>
                        <a:pt x="103712" y="522388"/>
                      </a:cubicBezTo>
                      <a:cubicBezTo>
                        <a:pt x="126399" y="510508"/>
                        <a:pt x="223989" y="507988"/>
                        <a:pt x="654683" y="507988"/>
                      </a:cubicBezTo>
                      <a:lnTo>
                        <a:pt x="1177925" y="507988"/>
                      </a:lnTo>
                      <a:lnTo>
                        <a:pt x="1203853" y="485308"/>
                      </a:lnTo>
                      <a:cubicBezTo>
                        <a:pt x="1217897" y="472708"/>
                        <a:pt x="1291360" y="358220"/>
                        <a:pt x="1367344" y="23113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8" name="手繪多邊形 37"/>
                <p:cNvSpPr>
                  <a:spLocks/>
                </p:cNvSpPr>
                <p:nvPr/>
              </p:nvSpPr>
              <p:spPr bwMode="auto">
                <a:xfrm>
                  <a:off x="14046734" y="24416165"/>
                  <a:ext cx="1019800" cy="1024369"/>
                </a:xfrm>
                <a:custGeom>
                  <a:avLst/>
                  <a:gdLst>
                    <a:gd name="connsiteX0" fmla="*/ 696901 w 1382938"/>
                    <a:gd name="connsiteY0" fmla="*/ 174564 h 1389136"/>
                    <a:gd name="connsiteX1" fmla="*/ 615103 w 1382938"/>
                    <a:gd name="connsiteY1" fmla="*/ 185584 h 1389136"/>
                    <a:gd name="connsiteX2" fmla="*/ 187732 w 1382938"/>
                    <a:gd name="connsiteY2" fmla="*/ 592580 h 1389136"/>
                    <a:gd name="connsiteX3" fmla="*/ 187732 w 1382938"/>
                    <a:gd name="connsiteY3" fmla="*/ 808496 h 1389136"/>
                    <a:gd name="connsiteX4" fmla="*/ 532584 w 1382938"/>
                    <a:gd name="connsiteY4" fmla="*/ 1189940 h 1389136"/>
                    <a:gd name="connsiteX5" fmla="*/ 850769 w 1382938"/>
                    <a:gd name="connsiteY5" fmla="*/ 1191740 h 1389136"/>
                    <a:gd name="connsiteX6" fmla="*/ 1062653 w 1382938"/>
                    <a:gd name="connsiteY6" fmla="*/ 1061472 h 1389136"/>
                    <a:gd name="connsiteX7" fmla="*/ 1208953 w 1382938"/>
                    <a:gd name="connsiteY7" fmla="*/ 698740 h 1389136"/>
                    <a:gd name="connsiteX8" fmla="*/ 1135442 w 1382938"/>
                    <a:gd name="connsiteY8" fmla="*/ 424528 h 1389136"/>
                    <a:gd name="connsiteX9" fmla="*/ 777619 w 1382938"/>
                    <a:gd name="connsiteY9" fmla="*/ 185944 h 1389136"/>
                    <a:gd name="connsiteX10" fmla="*/ 696901 w 1382938"/>
                    <a:gd name="connsiteY10" fmla="*/ 174564 h 1389136"/>
                    <a:gd name="connsiteX11" fmla="*/ 709912 w 1382938"/>
                    <a:gd name="connsiteY11" fmla="*/ 376 h 1389136"/>
                    <a:gd name="connsiteX12" fmla="*/ 908829 w 1382938"/>
                    <a:gd name="connsiteY12" fmla="*/ 35660 h 1389136"/>
                    <a:gd name="connsiteX13" fmla="*/ 1337507 w 1382938"/>
                    <a:gd name="connsiteY13" fmla="*/ 434916 h 1389136"/>
                    <a:gd name="connsiteX14" fmla="*/ 1382858 w 1382938"/>
                    <a:gd name="connsiteY14" fmla="*/ 698084 h 1389136"/>
                    <a:gd name="connsiteX15" fmla="*/ 1357663 w 1382938"/>
                    <a:gd name="connsiteY15" fmla="*/ 904012 h 1389136"/>
                    <a:gd name="connsiteX16" fmla="*/ 909909 w 1382938"/>
                    <a:gd name="connsiteY16" fmla="*/ 1358712 h 1389136"/>
                    <a:gd name="connsiteX17" fmla="*/ 688552 w 1382938"/>
                    <a:gd name="connsiteY17" fmla="*/ 1388952 h 1389136"/>
                    <a:gd name="connsiteX18" fmla="*/ 517585 w 1382938"/>
                    <a:gd name="connsiteY18" fmla="*/ 1372752 h 1389136"/>
                    <a:gd name="connsiteX19" fmla="*/ 178170 w 1382938"/>
                    <a:gd name="connsiteY19" fmla="*/ 1165384 h 1389136"/>
                    <a:gd name="connsiteX20" fmla="*/ 10443 w 1382938"/>
                    <a:gd name="connsiteY20" fmla="*/ 585760 h 1389136"/>
                    <a:gd name="connsiteX21" fmla="*/ 214163 w 1382938"/>
                    <a:gd name="connsiteY21" fmla="*/ 195868 h 1389136"/>
                    <a:gd name="connsiteX22" fmla="*/ 657958 w 1382938"/>
                    <a:gd name="connsiteY22" fmla="*/ 1820 h 1389136"/>
                    <a:gd name="connsiteX23" fmla="*/ 709912 w 1382938"/>
                    <a:gd name="connsiteY23" fmla="*/ 376 h 1389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382938" h="1389136">
                      <a:moveTo>
                        <a:pt x="696901" y="174564"/>
                      </a:moveTo>
                      <a:cubicBezTo>
                        <a:pt x="674920" y="174520"/>
                        <a:pt x="652759" y="178208"/>
                        <a:pt x="615103" y="185584"/>
                      </a:cubicBezTo>
                      <a:cubicBezTo>
                        <a:pt x="397454" y="228768"/>
                        <a:pt x="236379" y="381708"/>
                        <a:pt x="187732" y="592580"/>
                      </a:cubicBezTo>
                      <a:cubicBezTo>
                        <a:pt x="167553" y="678228"/>
                        <a:pt x="167553" y="721768"/>
                        <a:pt x="187732" y="808496"/>
                      </a:cubicBezTo>
                      <a:cubicBezTo>
                        <a:pt x="228451" y="983024"/>
                        <a:pt x="366104" y="1135604"/>
                        <a:pt x="532584" y="1189940"/>
                      </a:cubicBezTo>
                      <a:cubicBezTo>
                        <a:pt x="623030" y="1219448"/>
                        <a:pt x="766808" y="1220168"/>
                        <a:pt x="850769" y="1191740"/>
                      </a:cubicBezTo>
                      <a:cubicBezTo>
                        <a:pt x="935450" y="1163312"/>
                        <a:pt x="1000673" y="1123008"/>
                        <a:pt x="1062653" y="1061472"/>
                      </a:cubicBezTo>
                      <a:cubicBezTo>
                        <a:pt x="1166432" y="957476"/>
                        <a:pt x="1208953" y="852036"/>
                        <a:pt x="1208953" y="698740"/>
                      </a:cubicBezTo>
                      <a:cubicBezTo>
                        <a:pt x="1208953" y="591140"/>
                        <a:pt x="1188413" y="514132"/>
                        <a:pt x="1135442" y="424528"/>
                      </a:cubicBezTo>
                      <a:cubicBezTo>
                        <a:pt x="1067697" y="309016"/>
                        <a:pt x="928243" y="216172"/>
                        <a:pt x="777619" y="185944"/>
                      </a:cubicBezTo>
                      <a:cubicBezTo>
                        <a:pt x="740684" y="178388"/>
                        <a:pt x="718883" y="174612"/>
                        <a:pt x="696901" y="174564"/>
                      </a:cubicBezTo>
                      <a:close/>
                      <a:moveTo>
                        <a:pt x="709912" y="376"/>
                      </a:moveTo>
                      <a:cubicBezTo>
                        <a:pt x="769131" y="2720"/>
                        <a:pt x="846471" y="15952"/>
                        <a:pt x="908829" y="35660"/>
                      </a:cubicBezTo>
                      <a:cubicBezTo>
                        <a:pt x="1098153" y="95424"/>
                        <a:pt x="1272359" y="257788"/>
                        <a:pt x="1337507" y="434916"/>
                      </a:cubicBezTo>
                      <a:cubicBezTo>
                        <a:pt x="1380339" y="551560"/>
                        <a:pt x="1383578" y="570280"/>
                        <a:pt x="1382858" y="698084"/>
                      </a:cubicBezTo>
                      <a:cubicBezTo>
                        <a:pt x="1382138" y="803928"/>
                        <a:pt x="1377819" y="839572"/>
                        <a:pt x="1357663" y="904012"/>
                      </a:cubicBezTo>
                      <a:cubicBezTo>
                        <a:pt x="1287477" y="1127220"/>
                        <a:pt x="1129827" y="1287428"/>
                        <a:pt x="909909" y="1358712"/>
                      </a:cubicBezTo>
                      <a:cubicBezTo>
                        <a:pt x="822086" y="1387152"/>
                        <a:pt x="802290" y="1390032"/>
                        <a:pt x="688552" y="1388952"/>
                      </a:cubicBezTo>
                      <a:cubicBezTo>
                        <a:pt x="610087" y="1387872"/>
                        <a:pt x="546379" y="1382112"/>
                        <a:pt x="517585" y="1372752"/>
                      </a:cubicBezTo>
                      <a:cubicBezTo>
                        <a:pt x="367854" y="1324148"/>
                        <a:pt x="263834" y="1260788"/>
                        <a:pt x="178170" y="1165384"/>
                      </a:cubicBezTo>
                      <a:cubicBezTo>
                        <a:pt x="41037" y="1012736"/>
                        <a:pt x="-27710" y="774768"/>
                        <a:pt x="10443" y="585760"/>
                      </a:cubicBezTo>
                      <a:cubicBezTo>
                        <a:pt x="45716" y="412596"/>
                        <a:pt x="105464" y="298112"/>
                        <a:pt x="214163" y="195868"/>
                      </a:cubicBezTo>
                      <a:cubicBezTo>
                        <a:pt x="343738" y="74184"/>
                        <a:pt x="448478" y="28460"/>
                        <a:pt x="657958" y="1820"/>
                      </a:cubicBezTo>
                      <a:cubicBezTo>
                        <a:pt x="672445" y="20"/>
                        <a:pt x="690172" y="-408"/>
                        <a:pt x="709912" y="376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2" name="群組 1"/>
          <p:cNvGrpSpPr/>
          <p:nvPr/>
        </p:nvGrpSpPr>
        <p:grpSpPr>
          <a:xfrm>
            <a:off x="417696" y="2167335"/>
            <a:ext cx="3075531" cy="925684"/>
            <a:chOff x="417696" y="1267299"/>
            <a:chExt cx="3075531" cy="925684"/>
          </a:xfrm>
        </p:grpSpPr>
        <p:sp>
          <p:nvSpPr>
            <p:cNvPr id="10" name="文字方塊 12"/>
            <p:cNvSpPr txBox="1"/>
            <p:nvPr/>
          </p:nvSpPr>
          <p:spPr>
            <a:xfrm>
              <a:off x="957377" y="1267299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Agenda</a:t>
              </a:r>
              <a:endParaRPr lang="zh-TW" altLang="en-US" sz="2400" dirty="0"/>
            </a:p>
          </p:txBody>
        </p:sp>
        <p:sp>
          <p:nvSpPr>
            <p:cNvPr id="11" name="矩形 10"/>
            <p:cNvSpPr/>
            <p:nvPr/>
          </p:nvSpPr>
          <p:spPr>
            <a:xfrm>
              <a:off x="957377" y="1669763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9" name="群組 18"/>
            <p:cNvGrpSpPr/>
            <p:nvPr/>
          </p:nvGrpSpPr>
          <p:grpSpPr>
            <a:xfrm>
              <a:off x="417696" y="1499096"/>
              <a:ext cx="523644" cy="523644"/>
              <a:chOff x="5731184" y="1981037"/>
              <a:chExt cx="816070" cy="816070"/>
            </a:xfrm>
          </p:grpSpPr>
          <p:sp>
            <p:nvSpPr>
              <p:cNvPr id="33" name="橢圓 32"/>
              <p:cNvSpPr/>
              <p:nvPr/>
            </p:nvSpPr>
            <p:spPr>
              <a:xfrm>
                <a:off x="5731184" y="1981037"/>
                <a:ext cx="816070" cy="8160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34" name="手繪多邊形 33"/>
              <p:cNvSpPr>
                <a:spLocks/>
              </p:cNvSpPr>
              <p:nvPr/>
            </p:nvSpPr>
            <p:spPr bwMode="auto">
              <a:xfrm flipV="1">
                <a:off x="6011604" y="2153374"/>
                <a:ext cx="255230" cy="471396"/>
              </a:xfrm>
              <a:custGeom>
                <a:avLst/>
                <a:gdLst>
                  <a:gd name="connsiteX0" fmla="*/ 1041502 w 2397801"/>
                  <a:gd name="connsiteY0" fmla="*/ 588163 h 4428623"/>
                  <a:gd name="connsiteX1" fmla="*/ 299462 w 2397801"/>
                  <a:gd name="connsiteY1" fmla="*/ 593899 h 4428623"/>
                  <a:gd name="connsiteX2" fmla="*/ 283250 w 2397801"/>
                  <a:gd name="connsiteY2" fmla="*/ 2218109 h 4428623"/>
                  <a:gd name="connsiteX3" fmla="*/ 290095 w 2397801"/>
                  <a:gd name="connsiteY3" fmla="*/ 3843037 h 4428623"/>
                  <a:gd name="connsiteX4" fmla="*/ 1207710 w 2397801"/>
                  <a:gd name="connsiteY4" fmla="*/ 3847357 h 4428623"/>
                  <a:gd name="connsiteX5" fmla="*/ 2118479 w 2397801"/>
                  <a:gd name="connsiteY5" fmla="*/ 3844837 h 4428623"/>
                  <a:gd name="connsiteX6" fmla="*/ 2121001 w 2397801"/>
                  <a:gd name="connsiteY6" fmla="*/ 2224589 h 4428623"/>
                  <a:gd name="connsiteX7" fmla="*/ 2110914 w 2397801"/>
                  <a:gd name="connsiteY7" fmla="*/ 596419 h 4428623"/>
                  <a:gd name="connsiteX8" fmla="*/ 1041502 w 2397801"/>
                  <a:gd name="connsiteY8" fmla="*/ 588163 h 4428623"/>
                  <a:gd name="connsiteX9" fmla="*/ 1205249 w 2397801"/>
                  <a:gd name="connsiteY9" fmla="*/ 186437 h 4428623"/>
                  <a:gd name="connsiteX10" fmla="*/ 930070 w 2397801"/>
                  <a:gd name="connsiteY10" fmla="*/ 210597 h 4428623"/>
                  <a:gd name="connsiteX11" fmla="*/ 899455 w 2397801"/>
                  <a:gd name="connsiteY11" fmla="*/ 338957 h 4428623"/>
                  <a:gd name="connsiteX12" fmla="*/ 1201647 w 2397801"/>
                  <a:gd name="connsiteY12" fmla="*/ 414677 h 4428623"/>
                  <a:gd name="connsiteX13" fmla="*/ 1445490 w 2397801"/>
                  <a:gd name="connsiteY13" fmla="*/ 398813 h 4428623"/>
                  <a:gd name="connsiteX14" fmla="*/ 1513204 w 2397801"/>
                  <a:gd name="connsiteY14" fmla="*/ 295689 h 4428623"/>
                  <a:gd name="connsiteX15" fmla="*/ 1484029 w 2397801"/>
                  <a:gd name="connsiteY15" fmla="*/ 219609 h 4428623"/>
                  <a:gd name="connsiteX16" fmla="*/ 1454134 w 2397801"/>
                  <a:gd name="connsiteY16" fmla="*/ 186437 h 4428623"/>
                  <a:gd name="connsiteX17" fmla="*/ 813103 w 2397801"/>
                  <a:gd name="connsiteY17" fmla="*/ 1 h 4428623"/>
                  <a:gd name="connsiteX18" fmla="*/ 1241394 w 2397801"/>
                  <a:gd name="connsiteY18" fmla="*/ 553 h 4428623"/>
                  <a:gd name="connsiteX19" fmla="*/ 2335516 w 2397801"/>
                  <a:gd name="connsiteY19" fmla="*/ 3793 h 4428623"/>
                  <a:gd name="connsiteX20" fmla="*/ 2364318 w 2397801"/>
                  <a:gd name="connsiteY20" fmla="*/ 25037 h 4428623"/>
                  <a:gd name="connsiteX21" fmla="*/ 2392760 w 2397801"/>
                  <a:gd name="connsiteY21" fmla="*/ 46641 h 4428623"/>
                  <a:gd name="connsiteX22" fmla="*/ 2395281 w 2397801"/>
                  <a:gd name="connsiteY22" fmla="*/ 2216709 h 4428623"/>
                  <a:gd name="connsiteX23" fmla="*/ 2397801 w 2397801"/>
                  <a:gd name="connsiteY23" fmla="*/ 4386781 h 4428623"/>
                  <a:gd name="connsiteX24" fmla="*/ 2371159 w 2397801"/>
                  <a:gd name="connsiteY24" fmla="*/ 4408025 h 4428623"/>
                  <a:gd name="connsiteX25" fmla="*/ 1205032 w 2397801"/>
                  <a:gd name="connsiteY25" fmla="*/ 4428545 h 4428623"/>
                  <a:gd name="connsiteX26" fmla="*/ 48265 w 2397801"/>
                  <a:gd name="connsiteY26" fmla="*/ 4418105 h 4428623"/>
                  <a:gd name="connsiteX27" fmla="*/ 21 w 2397801"/>
                  <a:gd name="connsiteY27" fmla="*/ 2208429 h 4428623"/>
                  <a:gd name="connsiteX28" fmla="*/ 21 w 2397801"/>
                  <a:gd name="connsiteY28" fmla="*/ 68245 h 4428623"/>
                  <a:gd name="connsiteX29" fmla="*/ 28823 w 2397801"/>
                  <a:gd name="connsiteY29" fmla="*/ 39437 h 4428623"/>
                  <a:gd name="connsiteX30" fmla="*/ 102629 w 2397801"/>
                  <a:gd name="connsiteY30" fmla="*/ 4153 h 4428623"/>
                  <a:gd name="connsiteX31" fmla="*/ 813103 w 2397801"/>
                  <a:gd name="connsiteY31" fmla="*/ 1 h 442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7801" h="4428623">
                    <a:moveTo>
                      <a:pt x="1041502" y="588163"/>
                    </a:moveTo>
                    <a:cubicBezTo>
                      <a:pt x="655239" y="588159"/>
                      <a:pt x="310023" y="589961"/>
                      <a:pt x="299462" y="593899"/>
                    </a:cubicBezTo>
                    <a:cubicBezTo>
                      <a:pt x="284691" y="599661"/>
                      <a:pt x="283250" y="752323"/>
                      <a:pt x="283250" y="2218109"/>
                    </a:cubicBezTo>
                    <a:cubicBezTo>
                      <a:pt x="283250" y="3108165"/>
                      <a:pt x="286492" y="3839437"/>
                      <a:pt x="290095" y="3843037"/>
                    </a:cubicBezTo>
                    <a:cubicBezTo>
                      <a:pt x="294058" y="3846637"/>
                      <a:pt x="706931" y="3848797"/>
                      <a:pt x="1207710" y="3847357"/>
                    </a:cubicBezTo>
                    <a:lnTo>
                      <a:pt x="2118479" y="3844837"/>
                    </a:lnTo>
                    <a:lnTo>
                      <a:pt x="2121001" y="2224589"/>
                    </a:lnTo>
                    <a:cubicBezTo>
                      <a:pt x="2123163" y="935231"/>
                      <a:pt x="2121001" y="602901"/>
                      <a:pt x="2110914" y="596419"/>
                    </a:cubicBezTo>
                    <a:cubicBezTo>
                      <a:pt x="2102605" y="591155"/>
                      <a:pt x="1538127" y="588167"/>
                      <a:pt x="1041502" y="588163"/>
                    </a:cubicBezTo>
                    <a:close/>
                    <a:moveTo>
                      <a:pt x="1205249" y="186437"/>
                    </a:moveTo>
                    <a:cubicBezTo>
                      <a:pt x="956363" y="186437"/>
                      <a:pt x="956003" y="186437"/>
                      <a:pt x="930070" y="210597"/>
                    </a:cubicBezTo>
                    <a:cubicBezTo>
                      <a:pt x="889369" y="248817"/>
                      <a:pt x="878564" y="294969"/>
                      <a:pt x="899455" y="338957"/>
                    </a:cubicBezTo>
                    <a:cubicBezTo>
                      <a:pt x="931511" y="406745"/>
                      <a:pt x="960685" y="414317"/>
                      <a:pt x="1201647" y="414677"/>
                    </a:cubicBezTo>
                    <a:cubicBezTo>
                      <a:pt x="1375975" y="415037"/>
                      <a:pt x="1418476" y="412513"/>
                      <a:pt x="1445490" y="398813"/>
                    </a:cubicBezTo>
                    <a:cubicBezTo>
                      <a:pt x="1493394" y="374653"/>
                      <a:pt x="1513204" y="345085"/>
                      <a:pt x="1513204" y="295689"/>
                    </a:cubicBezTo>
                    <a:cubicBezTo>
                      <a:pt x="1513564" y="262517"/>
                      <a:pt x="1507081" y="245209"/>
                      <a:pt x="1484029" y="219609"/>
                    </a:cubicBezTo>
                    <a:lnTo>
                      <a:pt x="1454134" y="186437"/>
                    </a:lnTo>
                    <a:close/>
                    <a:moveTo>
                      <a:pt x="813103" y="1"/>
                    </a:moveTo>
                    <a:cubicBezTo>
                      <a:pt x="946149" y="13"/>
                      <a:pt x="1090993" y="193"/>
                      <a:pt x="1241394" y="553"/>
                    </a:cubicBezTo>
                    <a:lnTo>
                      <a:pt x="2335516" y="3793"/>
                    </a:lnTo>
                    <a:lnTo>
                      <a:pt x="2364318" y="25037"/>
                    </a:lnTo>
                    <a:lnTo>
                      <a:pt x="2392760" y="46641"/>
                    </a:lnTo>
                    <a:lnTo>
                      <a:pt x="2395281" y="2216709"/>
                    </a:lnTo>
                    <a:lnTo>
                      <a:pt x="2397801" y="4386781"/>
                    </a:lnTo>
                    <a:lnTo>
                      <a:pt x="2371159" y="4408025"/>
                    </a:lnTo>
                    <a:cubicBezTo>
                      <a:pt x="2344517" y="4428905"/>
                      <a:pt x="2342717" y="4428905"/>
                      <a:pt x="1205032" y="4428545"/>
                    </a:cubicBezTo>
                    <a:cubicBezTo>
                      <a:pt x="450415" y="4428545"/>
                      <a:pt x="60146" y="4424945"/>
                      <a:pt x="48265" y="4418105"/>
                    </a:cubicBezTo>
                    <a:cubicBezTo>
                      <a:pt x="-2499" y="4388581"/>
                      <a:pt x="21" y="4509201"/>
                      <a:pt x="21" y="2208429"/>
                    </a:cubicBezTo>
                    <a:lnTo>
                      <a:pt x="21" y="68245"/>
                    </a:lnTo>
                    <a:lnTo>
                      <a:pt x="28823" y="39437"/>
                    </a:lnTo>
                    <a:cubicBezTo>
                      <a:pt x="47905" y="19997"/>
                      <a:pt x="72747" y="8473"/>
                      <a:pt x="102629" y="4153"/>
                    </a:cubicBezTo>
                    <a:cubicBezTo>
                      <a:pt x="120991" y="1453"/>
                      <a:pt x="413962" y="-31"/>
                      <a:pt x="81310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56" name="群組 55"/>
          <p:cNvGrpSpPr/>
          <p:nvPr/>
        </p:nvGrpSpPr>
        <p:grpSpPr>
          <a:xfrm>
            <a:off x="6160440" y="2167335"/>
            <a:ext cx="3075531" cy="925684"/>
            <a:chOff x="6160440" y="1207215"/>
            <a:chExt cx="3075531" cy="925684"/>
          </a:xfrm>
        </p:grpSpPr>
        <p:sp>
          <p:nvSpPr>
            <p:cNvPr id="39" name="文字方塊 16"/>
            <p:cNvSpPr txBox="1"/>
            <p:nvPr/>
          </p:nvSpPr>
          <p:spPr>
            <a:xfrm>
              <a:off x="6700121" y="1207215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Security</a:t>
              </a:r>
              <a:endParaRPr lang="zh-TW" altLang="en-US" sz="2400" dirty="0"/>
            </a:p>
          </p:txBody>
        </p:sp>
        <p:sp>
          <p:nvSpPr>
            <p:cNvPr id="40" name="矩形 39"/>
            <p:cNvSpPr/>
            <p:nvPr/>
          </p:nvSpPr>
          <p:spPr>
            <a:xfrm>
              <a:off x="6700121" y="1609679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43" name="群組 42"/>
            <p:cNvGrpSpPr/>
            <p:nvPr/>
          </p:nvGrpSpPr>
          <p:grpSpPr>
            <a:xfrm>
              <a:off x="6160440" y="1439012"/>
              <a:ext cx="523644" cy="523644"/>
              <a:chOff x="5731184" y="4156883"/>
              <a:chExt cx="816070" cy="816070"/>
            </a:xfrm>
          </p:grpSpPr>
          <p:sp>
            <p:nvSpPr>
              <p:cNvPr id="44" name="橢圓 43"/>
              <p:cNvSpPr/>
              <p:nvPr/>
            </p:nvSpPr>
            <p:spPr>
              <a:xfrm>
                <a:off x="5731184" y="4156883"/>
                <a:ext cx="816070" cy="81607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45" name="群組 44"/>
              <p:cNvGrpSpPr/>
              <p:nvPr/>
            </p:nvGrpSpPr>
            <p:grpSpPr>
              <a:xfrm>
                <a:off x="5939596" y="4366125"/>
                <a:ext cx="399246" cy="397586"/>
                <a:chOff x="35309818" y="13261794"/>
                <a:chExt cx="2516828" cy="2506357"/>
              </a:xfrm>
              <a:solidFill>
                <a:schemeClr val="bg1"/>
              </a:solidFill>
            </p:grpSpPr>
            <p:sp>
              <p:nvSpPr>
                <p:cNvPr id="46" name="手繪多邊形 45"/>
                <p:cNvSpPr>
                  <a:spLocks/>
                </p:cNvSpPr>
                <p:nvPr/>
              </p:nvSpPr>
              <p:spPr bwMode="auto">
                <a:xfrm>
                  <a:off x="35309818" y="13850431"/>
                  <a:ext cx="2516828" cy="1917720"/>
                </a:xfrm>
                <a:custGeom>
                  <a:avLst/>
                  <a:gdLst>
                    <a:gd name="connsiteX0" fmla="*/ 2520096 w 3413041"/>
                    <a:gd name="connsiteY0" fmla="*/ 2002111 h 2600599"/>
                    <a:gd name="connsiteX1" fmla="*/ 2443148 w 3413041"/>
                    <a:gd name="connsiteY1" fmla="*/ 2036713 h 2600599"/>
                    <a:gd name="connsiteX2" fmla="*/ 2430564 w 3413041"/>
                    <a:gd name="connsiteY2" fmla="*/ 2169719 h 2600599"/>
                    <a:gd name="connsiteX3" fmla="*/ 2517576 w 3413041"/>
                    <a:gd name="connsiteY3" fmla="*/ 2225587 h 2600599"/>
                    <a:gd name="connsiteX4" fmla="*/ 2561084 w 3413041"/>
                    <a:gd name="connsiteY4" fmla="*/ 2209367 h 2600599"/>
                    <a:gd name="connsiteX5" fmla="*/ 2616816 w 3413041"/>
                    <a:gd name="connsiteY5" fmla="*/ 2052933 h 2600599"/>
                    <a:gd name="connsiteX6" fmla="*/ 2520096 w 3413041"/>
                    <a:gd name="connsiteY6" fmla="*/ 2002111 h 2600599"/>
                    <a:gd name="connsiteX7" fmla="*/ 1508300 w 3413041"/>
                    <a:gd name="connsiteY7" fmla="*/ 2002111 h 2600599"/>
                    <a:gd name="connsiteX8" fmla="*/ 1405560 w 3413041"/>
                    <a:gd name="connsiteY8" fmla="*/ 2145595 h 2600599"/>
                    <a:gd name="connsiteX9" fmla="*/ 1478740 w 3413041"/>
                    <a:gd name="connsiteY9" fmla="*/ 2211959 h 2600599"/>
                    <a:gd name="connsiteX10" fmla="*/ 1603472 w 3413041"/>
                    <a:gd name="connsiteY10" fmla="*/ 2164249 h 2600599"/>
                    <a:gd name="connsiteX11" fmla="*/ 1611040 w 3413041"/>
                    <a:gd name="connsiteY11" fmla="*/ 2063091 h 2600599"/>
                    <a:gd name="connsiteX12" fmla="*/ 1508300 w 3413041"/>
                    <a:gd name="connsiteY12" fmla="*/ 2002111 h 2600599"/>
                    <a:gd name="connsiteX13" fmla="*/ 2022368 w 3413041"/>
                    <a:gd name="connsiteY13" fmla="*/ 2000359 h 2600599"/>
                    <a:gd name="connsiteX14" fmla="*/ 1911224 w 3413041"/>
                    <a:gd name="connsiteY14" fmla="*/ 2071965 h 2600599"/>
                    <a:gd name="connsiteX15" fmla="*/ 2048404 w 3413041"/>
                    <a:gd name="connsiteY15" fmla="*/ 2212371 h 2600599"/>
                    <a:gd name="connsiteX16" fmla="*/ 2097140 w 3413041"/>
                    <a:gd name="connsiteY16" fmla="*/ 2186677 h 2600599"/>
                    <a:gd name="connsiteX17" fmla="*/ 2123492 w 3413041"/>
                    <a:gd name="connsiteY17" fmla="*/ 2077755 h 2600599"/>
                    <a:gd name="connsiteX18" fmla="*/ 2022368 w 3413041"/>
                    <a:gd name="connsiteY18" fmla="*/ 2000359 h 2600599"/>
                    <a:gd name="connsiteX19" fmla="*/ 3015036 w 3413041"/>
                    <a:gd name="connsiteY19" fmla="*/ 1999015 h 2600599"/>
                    <a:gd name="connsiteX20" fmla="*/ 2949232 w 3413041"/>
                    <a:gd name="connsiteY20" fmla="*/ 2036257 h 2600599"/>
                    <a:gd name="connsiteX21" fmla="*/ 2938388 w 3413041"/>
                    <a:gd name="connsiteY21" fmla="*/ 2169321 h 2600599"/>
                    <a:gd name="connsiteX22" fmla="*/ 3036728 w 3413041"/>
                    <a:gd name="connsiteY22" fmla="*/ 2220303 h 2600599"/>
                    <a:gd name="connsiteX23" fmla="*/ 3059144 w 3413041"/>
                    <a:gd name="connsiteY23" fmla="*/ 2215603 h 2600599"/>
                    <a:gd name="connsiteX24" fmla="*/ 3098552 w 3413041"/>
                    <a:gd name="connsiteY24" fmla="*/ 2189569 h 2600599"/>
                    <a:gd name="connsiteX25" fmla="*/ 3015036 w 3413041"/>
                    <a:gd name="connsiteY25" fmla="*/ 1999015 h 2600599"/>
                    <a:gd name="connsiteX26" fmla="*/ 510504 w 3413041"/>
                    <a:gd name="connsiteY26" fmla="*/ 1896023 h 2600599"/>
                    <a:gd name="connsiteX27" fmla="*/ 395168 w 3413041"/>
                    <a:gd name="connsiteY27" fmla="*/ 1923123 h 2600599"/>
                    <a:gd name="connsiteX28" fmla="*/ 384384 w 3413041"/>
                    <a:gd name="connsiteY28" fmla="*/ 2288055 h 2600599"/>
                    <a:gd name="connsiteX29" fmla="*/ 606156 w 3413041"/>
                    <a:gd name="connsiteY29" fmla="*/ 2291305 h 2600599"/>
                    <a:gd name="connsiteX30" fmla="*/ 676964 w 3413041"/>
                    <a:gd name="connsiteY30" fmla="*/ 2223805 h 2600599"/>
                    <a:gd name="connsiteX31" fmla="*/ 706436 w 3413041"/>
                    <a:gd name="connsiteY31" fmla="*/ 2108297 h 2600599"/>
                    <a:gd name="connsiteX32" fmla="*/ 679120 w 3413041"/>
                    <a:gd name="connsiteY32" fmla="*/ 1994593 h 2600599"/>
                    <a:gd name="connsiteX33" fmla="*/ 510504 w 3413041"/>
                    <a:gd name="connsiteY33" fmla="*/ 1896023 h 2600599"/>
                    <a:gd name="connsiteX34" fmla="*/ 1699384 w 3413041"/>
                    <a:gd name="connsiteY34" fmla="*/ 387 h 2600599"/>
                    <a:gd name="connsiteX35" fmla="*/ 1880900 w 3413041"/>
                    <a:gd name="connsiteY35" fmla="*/ 104633 h 2600599"/>
                    <a:gd name="connsiteX36" fmla="*/ 1835172 w 3413041"/>
                    <a:gd name="connsiteY36" fmla="*/ 324865 h 2600599"/>
                    <a:gd name="connsiteX37" fmla="*/ 1808528 w 3413041"/>
                    <a:gd name="connsiteY37" fmla="*/ 349695 h 2600599"/>
                    <a:gd name="connsiteX38" fmla="*/ 1808528 w 3413041"/>
                    <a:gd name="connsiteY38" fmla="*/ 976565 h 2600599"/>
                    <a:gd name="connsiteX39" fmla="*/ 1824732 w 3413041"/>
                    <a:gd name="connsiteY39" fmla="*/ 1609553 h 2600599"/>
                    <a:gd name="connsiteX40" fmla="*/ 2553832 w 3413041"/>
                    <a:gd name="connsiteY40" fmla="*/ 1615671 h 2600599"/>
                    <a:gd name="connsiteX41" fmla="*/ 3379788 w 3413041"/>
                    <a:gd name="connsiteY41" fmla="*/ 1692319 h 2600599"/>
                    <a:gd name="connsiteX42" fmla="*/ 3408952 w 3413041"/>
                    <a:gd name="connsiteY42" fmla="*/ 1730825 h 2600599"/>
                    <a:gd name="connsiteX43" fmla="*/ 3411832 w 3413041"/>
                    <a:gd name="connsiteY43" fmla="*/ 2094279 h 2600599"/>
                    <a:gd name="connsiteX44" fmla="*/ 3395268 w 3413041"/>
                    <a:gd name="connsiteY44" fmla="*/ 2496239 h 2600599"/>
                    <a:gd name="connsiteX45" fmla="*/ 3299856 w 3413041"/>
                    <a:gd name="connsiteY45" fmla="*/ 2585125 h 2600599"/>
                    <a:gd name="connsiteX46" fmla="*/ 1709876 w 3413041"/>
                    <a:gd name="connsiteY46" fmla="*/ 2600599 h 2600599"/>
                    <a:gd name="connsiteX47" fmla="*/ 115576 w 3413041"/>
                    <a:gd name="connsiteY47" fmla="*/ 2581165 h 2600599"/>
                    <a:gd name="connsiteX48" fmla="*/ 11520 w 3413041"/>
                    <a:gd name="connsiteY48" fmla="*/ 2459535 h 2600599"/>
                    <a:gd name="connsiteX49" fmla="*/ 0 w 3413041"/>
                    <a:gd name="connsiteY49" fmla="*/ 2107955 h 2600599"/>
                    <a:gd name="connsiteX50" fmla="*/ 11520 w 3413041"/>
                    <a:gd name="connsiteY50" fmla="*/ 1756735 h 2600599"/>
                    <a:gd name="connsiteX51" fmla="*/ 111976 w 3413041"/>
                    <a:gd name="connsiteY51" fmla="*/ 1635823 h 2600599"/>
                    <a:gd name="connsiteX52" fmla="*/ 876360 w 3413041"/>
                    <a:gd name="connsiteY52" fmla="*/ 1615671 h 2600599"/>
                    <a:gd name="connsiteX53" fmla="*/ 1613384 w 3413041"/>
                    <a:gd name="connsiteY53" fmla="*/ 1603435 h 2600599"/>
                    <a:gd name="connsiteX54" fmla="*/ 1625624 w 3413041"/>
                    <a:gd name="connsiteY54" fmla="*/ 975845 h 2600599"/>
                    <a:gd name="connsiteX55" fmla="*/ 1625624 w 3413041"/>
                    <a:gd name="connsiteY55" fmla="*/ 360131 h 2600599"/>
                    <a:gd name="connsiteX56" fmla="*/ 1588900 w 3413041"/>
                    <a:gd name="connsiteY56" fmla="*/ 325225 h 2600599"/>
                    <a:gd name="connsiteX57" fmla="*/ 1539572 w 3413041"/>
                    <a:gd name="connsiteY57" fmla="*/ 115069 h 2600599"/>
                    <a:gd name="connsiteX58" fmla="*/ 1627784 w 3413041"/>
                    <a:gd name="connsiteY58" fmla="*/ 20067 h 2600599"/>
                    <a:gd name="connsiteX59" fmla="*/ 1699384 w 3413041"/>
                    <a:gd name="connsiteY59" fmla="*/ 387 h 2600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3413041" h="2600599">
                      <a:moveTo>
                        <a:pt x="2520096" y="2002111"/>
                      </a:moveTo>
                      <a:cubicBezTo>
                        <a:pt x="2485576" y="2002111"/>
                        <a:pt x="2471552" y="2008599"/>
                        <a:pt x="2443148" y="2036713"/>
                      </a:cubicBezTo>
                      <a:cubicBezTo>
                        <a:pt x="2401440" y="2078525"/>
                        <a:pt x="2397124" y="2126825"/>
                        <a:pt x="2430564" y="2169719"/>
                      </a:cubicBezTo>
                      <a:cubicBezTo>
                        <a:pt x="2447824" y="2191345"/>
                        <a:pt x="2494924" y="2221623"/>
                        <a:pt x="2517576" y="2225587"/>
                      </a:cubicBezTo>
                      <a:cubicBezTo>
                        <a:pt x="2519016" y="2225947"/>
                        <a:pt x="2538432" y="2218379"/>
                        <a:pt x="2561084" y="2209367"/>
                      </a:cubicBezTo>
                      <a:cubicBezTo>
                        <a:pt x="2626164" y="2183415"/>
                        <a:pt x="2649536" y="2116733"/>
                        <a:pt x="2616816" y="2052933"/>
                      </a:cubicBezTo>
                      <a:cubicBezTo>
                        <a:pt x="2597040" y="2014725"/>
                        <a:pt x="2572952" y="2002111"/>
                        <a:pt x="2520096" y="2002111"/>
                      </a:cubicBezTo>
                      <a:close/>
                      <a:moveTo>
                        <a:pt x="1508300" y="2002111"/>
                      </a:moveTo>
                      <a:cubicBezTo>
                        <a:pt x="1428992" y="2002111"/>
                        <a:pt x="1376360" y="2076005"/>
                        <a:pt x="1405560" y="2145595"/>
                      </a:cubicBezTo>
                      <a:cubicBezTo>
                        <a:pt x="1421784" y="2184695"/>
                        <a:pt x="1436564" y="2198327"/>
                        <a:pt x="1478740" y="2211959"/>
                      </a:cubicBezTo>
                      <a:cubicBezTo>
                        <a:pt x="1522000" y="2225947"/>
                        <a:pt x="1574992" y="2205501"/>
                        <a:pt x="1603472" y="2164249"/>
                      </a:cubicBezTo>
                      <a:cubicBezTo>
                        <a:pt x="1630148" y="2125149"/>
                        <a:pt x="1631952" y="2102909"/>
                        <a:pt x="1611040" y="2063091"/>
                      </a:cubicBezTo>
                      <a:cubicBezTo>
                        <a:pt x="1589412" y="2021481"/>
                        <a:pt x="1556968" y="2002111"/>
                        <a:pt x="1508300" y="2002111"/>
                      </a:cubicBezTo>
                      <a:close/>
                      <a:moveTo>
                        <a:pt x="2022368" y="2000359"/>
                      </a:moveTo>
                      <a:cubicBezTo>
                        <a:pt x="1977828" y="1999137"/>
                        <a:pt x="1931620" y="2022751"/>
                        <a:pt x="1911224" y="2071965"/>
                      </a:cubicBezTo>
                      <a:cubicBezTo>
                        <a:pt x="1878012" y="2152299"/>
                        <a:pt x="1963928" y="2240235"/>
                        <a:pt x="2048404" y="2212371"/>
                      </a:cubicBezTo>
                      <a:cubicBezTo>
                        <a:pt x="2065372" y="2206943"/>
                        <a:pt x="2087392" y="2195363"/>
                        <a:pt x="2097140" y="2186677"/>
                      </a:cubicBezTo>
                      <a:cubicBezTo>
                        <a:pt x="2121328" y="2165689"/>
                        <a:pt x="2133600" y="2115027"/>
                        <a:pt x="2123492" y="2077755"/>
                      </a:cubicBezTo>
                      <a:cubicBezTo>
                        <a:pt x="2109776" y="2027635"/>
                        <a:pt x="2066904" y="2001581"/>
                        <a:pt x="2022368" y="2000359"/>
                      </a:cubicBezTo>
                      <a:close/>
                      <a:moveTo>
                        <a:pt x="3015036" y="1999015"/>
                      </a:moveTo>
                      <a:cubicBezTo>
                        <a:pt x="2991536" y="1999737"/>
                        <a:pt x="2973096" y="2010223"/>
                        <a:pt x="2949232" y="2036257"/>
                      </a:cubicBezTo>
                      <a:cubicBezTo>
                        <a:pt x="2909100" y="2080009"/>
                        <a:pt x="2905124" y="2127377"/>
                        <a:pt x="2938388" y="2169321"/>
                      </a:cubicBezTo>
                      <a:cubicBezTo>
                        <a:pt x="2962612" y="2200417"/>
                        <a:pt x="3015396" y="2227535"/>
                        <a:pt x="3036728" y="2220303"/>
                      </a:cubicBezTo>
                      <a:cubicBezTo>
                        <a:pt x="3044320" y="2217773"/>
                        <a:pt x="3054444" y="2215603"/>
                        <a:pt x="3059144" y="2215603"/>
                      </a:cubicBezTo>
                      <a:cubicBezTo>
                        <a:pt x="3063844" y="2215603"/>
                        <a:pt x="3081560" y="2203671"/>
                        <a:pt x="3098552" y="2189569"/>
                      </a:cubicBezTo>
                      <a:cubicBezTo>
                        <a:pt x="3181348" y="2119783"/>
                        <a:pt x="3126756" y="1995759"/>
                        <a:pt x="3015036" y="1999015"/>
                      </a:cubicBezTo>
                      <a:close/>
                      <a:moveTo>
                        <a:pt x="510504" y="1896023"/>
                      </a:moveTo>
                      <a:cubicBezTo>
                        <a:pt x="470936" y="1893547"/>
                        <a:pt x="430752" y="1902141"/>
                        <a:pt x="395168" y="1923123"/>
                      </a:cubicBezTo>
                      <a:cubicBezTo>
                        <a:pt x="254988" y="2005421"/>
                        <a:pt x="249236" y="2203951"/>
                        <a:pt x="384384" y="2288055"/>
                      </a:cubicBezTo>
                      <a:cubicBezTo>
                        <a:pt x="456272" y="2332815"/>
                        <a:pt x="532832" y="2333899"/>
                        <a:pt x="606156" y="2291305"/>
                      </a:cubicBezTo>
                      <a:cubicBezTo>
                        <a:pt x="628800" y="2278309"/>
                        <a:pt x="660788" y="2247627"/>
                        <a:pt x="676964" y="2223805"/>
                      </a:cubicBezTo>
                      <a:cubicBezTo>
                        <a:pt x="702844" y="2185543"/>
                        <a:pt x="706436" y="2170381"/>
                        <a:pt x="706436" y="2108297"/>
                      </a:cubicBezTo>
                      <a:cubicBezTo>
                        <a:pt x="706436" y="2048377"/>
                        <a:pt x="702124" y="2030329"/>
                        <a:pt x="679120" y="1994593"/>
                      </a:cubicBezTo>
                      <a:cubicBezTo>
                        <a:pt x="640704" y="1935035"/>
                        <a:pt x="576456" y="1900151"/>
                        <a:pt x="510504" y="1896023"/>
                      </a:cubicBezTo>
                      <a:close/>
                      <a:moveTo>
                        <a:pt x="1699384" y="387"/>
                      </a:moveTo>
                      <a:cubicBezTo>
                        <a:pt x="1772344" y="-4337"/>
                        <a:pt x="1845252" y="34461"/>
                        <a:pt x="1880900" y="104633"/>
                      </a:cubicBezTo>
                      <a:cubicBezTo>
                        <a:pt x="1916904" y="175165"/>
                        <a:pt x="1898180" y="266209"/>
                        <a:pt x="1835172" y="324865"/>
                      </a:cubicBezTo>
                      <a:lnTo>
                        <a:pt x="1808528" y="349695"/>
                      </a:lnTo>
                      <a:lnTo>
                        <a:pt x="1808528" y="976565"/>
                      </a:lnTo>
                      <a:cubicBezTo>
                        <a:pt x="1808528" y="1538661"/>
                        <a:pt x="1810328" y="1603795"/>
                        <a:pt x="1824732" y="1609553"/>
                      </a:cubicBezTo>
                      <a:cubicBezTo>
                        <a:pt x="1833372" y="1612791"/>
                        <a:pt x="2161740" y="1615671"/>
                        <a:pt x="2553832" y="1615671"/>
                      </a:cubicBezTo>
                      <a:cubicBezTo>
                        <a:pt x="3355664" y="1616031"/>
                        <a:pt x="3318940" y="1612791"/>
                        <a:pt x="3379788" y="1692319"/>
                      </a:cubicBezTo>
                      <a:lnTo>
                        <a:pt x="3408952" y="1730825"/>
                      </a:lnTo>
                      <a:lnTo>
                        <a:pt x="3411832" y="2094279"/>
                      </a:lnTo>
                      <a:cubicBezTo>
                        <a:pt x="3414712" y="2436503"/>
                        <a:pt x="3413632" y="2460255"/>
                        <a:pt x="3395268" y="2496239"/>
                      </a:cubicBezTo>
                      <a:cubicBezTo>
                        <a:pt x="3371144" y="2543381"/>
                        <a:pt x="3348104" y="2564973"/>
                        <a:pt x="3299856" y="2585125"/>
                      </a:cubicBezTo>
                      <a:cubicBezTo>
                        <a:pt x="3266732" y="2598799"/>
                        <a:pt x="3084188" y="2600599"/>
                        <a:pt x="1709876" y="2600599"/>
                      </a:cubicBezTo>
                      <a:cubicBezTo>
                        <a:pt x="215668" y="2600239"/>
                        <a:pt x="155900" y="2599519"/>
                        <a:pt x="115576" y="2581165"/>
                      </a:cubicBezTo>
                      <a:cubicBezTo>
                        <a:pt x="69848" y="2560655"/>
                        <a:pt x="29524" y="2513153"/>
                        <a:pt x="11520" y="2459535"/>
                      </a:cubicBezTo>
                      <a:cubicBezTo>
                        <a:pt x="3960" y="2436503"/>
                        <a:pt x="0" y="2318111"/>
                        <a:pt x="0" y="2107955"/>
                      </a:cubicBezTo>
                      <a:cubicBezTo>
                        <a:pt x="0" y="1898157"/>
                        <a:pt x="3960" y="1779405"/>
                        <a:pt x="11520" y="1756735"/>
                      </a:cubicBezTo>
                      <a:cubicBezTo>
                        <a:pt x="28804" y="1704915"/>
                        <a:pt x="67328" y="1658493"/>
                        <a:pt x="111976" y="1635823"/>
                      </a:cubicBezTo>
                      <a:cubicBezTo>
                        <a:pt x="150500" y="1616031"/>
                        <a:pt x="172824" y="1615671"/>
                        <a:pt x="876360" y="1615671"/>
                      </a:cubicBezTo>
                      <a:cubicBezTo>
                        <a:pt x="1426516" y="1615671"/>
                        <a:pt x="1604380" y="1612791"/>
                        <a:pt x="1613384" y="1603435"/>
                      </a:cubicBezTo>
                      <a:cubicBezTo>
                        <a:pt x="1622744" y="1594079"/>
                        <a:pt x="1625624" y="1440781"/>
                        <a:pt x="1625624" y="975845"/>
                      </a:cubicBezTo>
                      <a:lnTo>
                        <a:pt x="1625624" y="360131"/>
                      </a:lnTo>
                      <a:lnTo>
                        <a:pt x="1588900" y="325225"/>
                      </a:lnTo>
                      <a:cubicBezTo>
                        <a:pt x="1525172" y="264409"/>
                        <a:pt x="1507888" y="190999"/>
                        <a:pt x="1539572" y="115069"/>
                      </a:cubicBezTo>
                      <a:cubicBezTo>
                        <a:pt x="1559736" y="66847"/>
                        <a:pt x="1581336" y="43817"/>
                        <a:pt x="1627784" y="20067"/>
                      </a:cubicBezTo>
                      <a:cubicBezTo>
                        <a:pt x="1650736" y="8371"/>
                        <a:pt x="1675064" y="1961"/>
                        <a:pt x="1699384" y="38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47" name="Freeform 92"/>
                <p:cNvSpPr>
                  <a:spLocks/>
                </p:cNvSpPr>
                <p:nvPr/>
              </p:nvSpPr>
              <p:spPr bwMode="auto">
                <a:xfrm>
                  <a:off x="35512341" y="13261794"/>
                  <a:ext cx="405044" cy="1443407"/>
                </a:xfrm>
                <a:custGeom>
                  <a:avLst/>
                  <a:gdLst>
                    <a:gd name="T0" fmla="*/ 1033 w 1527"/>
                    <a:gd name="T1" fmla="*/ 5262 h 5433"/>
                    <a:gd name="T2" fmla="*/ 125 w 1527"/>
                    <a:gd name="T3" fmla="*/ 3147 h 5433"/>
                    <a:gd name="T4" fmla="*/ 1098 w 1527"/>
                    <a:gd name="T5" fmla="*/ 127 h 5433"/>
                    <a:gd name="T6" fmla="*/ 1212 w 1527"/>
                    <a:gd name="T7" fmla="*/ 0 h 5433"/>
                    <a:gd name="T8" fmla="*/ 1369 w 1527"/>
                    <a:gd name="T9" fmla="*/ 154 h 5433"/>
                    <a:gd name="T10" fmla="*/ 1527 w 1527"/>
                    <a:gd name="T11" fmla="*/ 353 h 5433"/>
                    <a:gd name="T12" fmla="*/ 1439 w 1527"/>
                    <a:gd name="T13" fmla="*/ 481 h 5433"/>
                    <a:gd name="T14" fmla="*/ 863 w 1527"/>
                    <a:gd name="T15" fmla="*/ 1402 h 5433"/>
                    <a:gd name="T16" fmla="*/ 622 w 1527"/>
                    <a:gd name="T17" fmla="*/ 2283 h 5433"/>
                    <a:gd name="T18" fmla="*/ 1412 w 1527"/>
                    <a:gd name="T19" fmla="*/ 4958 h 5433"/>
                    <a:gd name="T20" fmla="*/ 1526 w 1527"/>
                    <a:gd name="T21" fmla="*/ 5112 h 5433"/>
                    <a:gd name="T22" fmla="*/ 1210 w 1527"/>
                    <a:gd name="T23" fmla="*/ 5432 h 5433"/>
                    <a:gd name="T24" fmla="*/ 1033 w 1527"/>
                    <a:gd name="T25" fmla="*/ 5262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7" h="5433">
                      <a:moveTo>
                        <a:pt x="1033" y="5262"/>
                      </a:moveTo>
                      <a:cubicBezTo>
                        <a:pt x="505" y="4626"/>
                        <a:pt x="222" y="3966"/>
                        <a:pt x="125" y="3147"/>
                      </a:cubicBezTo>
                      <a:cubicBezTo>
                        <a:pt x="0" y="2085"/>
                        <a:pt x="368" y="942"/>
                        <a:pt x="1098" y="127"/>
                      </a:cubicBezTo>
                      <a:lnTo>
                        <a:pt x="1212" y="0"/>
                      </a:lnTo>
                      <a:lnTo>
                        <a:pt x="1369" y="154"/>
                      </a:lnTo>
                      <a:cubicBezTo>
                        <a:pt x="1456" y="239"/>
                        <a:pt x="1527" y="329"/>
                        <a:pt x="1527" y="353"/>
                      </a:cubicBezTo>
                      <a:cubicBezTo>
                        <a:pt x="1527" y="378"/>
                        <a:pt x="1487" y="436"/>
                        <a:pt x="1439" y="481"/>
                      </a:cubicBezTo>
                      <a:cubicBezTo>
                        <a:pt x="1290" y="623"/>
                        <a:pt x="990" y="1101"/>
                        <a:pt x="863" y="1402"/>
                      </a:cubicBezTo>
                      <a:cubicBezTo>
                        <a:pt x="746" y="1677"/>
                        <a:pt x="696" y="1858"/>
                        <a:pt x="622" y="2283"/>
                      </a:cubicBezTo>
                      <a:cubicBezTo>
                        <a:pt x="471" y="3144"/>
                        <a:pt x="802" y="4265"/>
                        <a:pt x="1412" y="4958"/>
                      </a:cubicBezTo>
                      <a:cubicBezTo>
                        <a:pt x="1475" y="5030"/>
                        <a:pt x="1526" y="5099"/>
                        <a:pt x="1526" y="5112"/>
                      </a:cubicBezTo>
                      <a:cubicBezTo>
                        <a:pt x="1525" y="5152"/>
                        <a:pt x="1248" y="5433"/>
                        <a:pt x="1210" y="5432"/>
                      </a:cubicBezTo>
                      <a:cubicBezTo>
                        <a:pt x="1190" y="5432"/>
                        <a:pt x="1110" y="5356"/>
                        <a:pt x="1033" y="526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48" name="Freeform 93"/>
                <p:cNvSpPr>
                  <a:spLocks/>
                </p:cNvSpPr>
                <p:nvPr/>
              </p:nvSpPr>
              <p:spPr bwMode="auto">
                <a:xfrm>
                  <a:off x="37228508" y="13261794"/>
                  <a:ext cx="376948" cy="1443407"/>
                </a:xfrm>
                <a:custGeom>
                  <a:avLst/>
                  <a:gdLst>
                    <a:gd name="T0" fmla="*/ 144 w 1421"/>
                    <a:gd name="T1" fmla="*/ 5290 h 5433"/>
                    <a:gd name="T2" fmla="*/ 0 w 1421"/>
                    <a:gd name="T3" fmla="*/ 5119 h 5433"/>
                    <a:gd name="T4" fmla="*/ 156 w 1421"/>
                    <a:gd name="T5" fmla="*/ 4897 h 5433"/>
                    <a:gd name="T6" fmla="*/ 841 w 1421"/>
                    <a:gd name="T7" fmla="*/ 3529 h 5433"/>
                    <a:gd name="T8" fmla="*/ 915 w 1421"/>
                    <a:gd name="T9" fmla="*/ 2766 h 5433"/>
                    <a:gd name="T10" fmla="*/ 756 w 1421"/>
                    <a:gd name="T11" fmla="*/ 1640 h 5433"/>
                    <a:gd name="T12" fmla="*/ 158 w 1421"/>
                    <a:gd name="T13" fmla="*/ 567 h 5433"/>
                    <a:gd name="T14" fmla="*/ 0 w 1421"/>
                    <a:gd name="T15" fmla="*/ 341 h 5433"/>
                    <a:gd name="T16" fmla="*/ 157 w 1421"/>
                    <a:gd name="T17" fmla="*/ 154 h 5433"/>
                    <a:gd name="T18" fmla="*/ 314 w 1421"/>
                    <a:gd name="T19" fmla="*/ 0 h 5433"/>
                    <a:gd name="T20" fmla="*/ 452 w 1421"/>
                    <a:gd name="T21" fmla="*/ 155 h 5433"/>
                    <a:gd name="T22" fmla="*/ 1184 w 1421"/>
                    <a:gd name="T23" fmla="*/ 1378 h 5433"/>
                    <a:gd name="T24" fmla="*/ 1380 w 1421"/>
                    <a:gd name="T25" fmla="*/ 2110 h 5433"/>
                    <a:gd name="T26" fmla="*/ 1385 w 1421"/>
                    <a:gd name="T27" fmla="*/ 3313 h 5433"/>
                    <a:gd name="T28" fmla="*/ 1311 w 1421"/>
                    <a:gd name="T29" fmla="*/ 3641 h 5433"/>
                    <a:gd name="T30" fmla="*/ 711 w 1421"/>
                    <a:gd name="T31" fmla="*/ 4981 h 5433"/>
                    <a:gd name="T32" fmla="*/ 310 w 1421"/>
                    <a:gd name="T33" fmla="*/ 5433 h 5433"/>
                    <a:gd name="T34" fmla="*/ 144 w 1421"/>
                    <a:gd name="T35" fmla="*/ 5290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1" h="5433">
                      <a:moveTo>
                        <a:pt x="144" y="5290"/>
                      </a:moveTo>
                      <a:cubicBezTo>
                        <a:pt x="65" y="5212"/>
                        <a:pt x="0" y="5135"/>
                        <a:pt x="0" y="5119"/>
                      </a:cubicBezTo>
                      <a:cubicBezTo>
                        <a:pt x="0" y="5104"/>
                        <a:pt x="70" y="5004"/>
                        <a:pt x="156" y="4897"/>
                      </a:cubicBezTo>
                      <a:cubicBezTo>
                        <a:pt x="483" y="4492"/>
                        <a:pt x="709" y="4040"/>
                        <a:pt x="841" y="3529"/>
                      </a:cubicBezTo>
                      <a:cubicBezTo>
                        <a:pt x="905" y="3280"/>
                        <a:pt x="914" y="3186"/>
                        <a:pt x="915" y="2766"/>
                      </a:cubicBezTo>
                      <a:cubicBezTo>
                        <a:pt x="917" y="2242"/>
                        <a:pt x="889" y="2047"/>
                        <a:pt x="756" y="1640"/>
                      </a:cubicBezTo>
                      <a:cubicBezTo>
                        <a:pt x="623" y="1234"/>
                        <a:pt x="449" y="922"/>
                        <a:pt x="158" y="567"/>
                      </a:cubicBezTo>
                      <a:cubicBezTo>
                        <a:pt x="71" y="461"/>
                        <a:pt x="0" y="359"/>
                        <a:pt x="0" y="341"/>
                      </a:cubicBezTo>
                      <a:cubicBezTo>
                        <a:pt x="0" y="323"/>
                        <a:pt x="70" y="239"/>
                        <a:pt x="157" y="154"/>
                      </a:cubicBezTo>
                      <a:lnTo>
                        <a:pt x="314" y="0"/>
                      </a:lnTo>
                      <a:lnTo>
                        <a:pt x="452" y="155"/>
                      </a:lnTo>
                      <a:cubicBezTo>
                        <a:pt x="731" y="467"/>
                        <a:pt x="1039" y="981"/>
                        <a:pt x="1184" y="1378"/>
                      </a:cubicBezTo>
                      <a:cubicBezTo>
                        <a:pt x="1233" y="1511"/>
                        <a:pt x="1299" y="1760"/>
                        <a:pt x="1380" y="2110"/>
                      </a:cubicBezTo>
                      <a:cubicBezTo>
                        <a:pt x="1417" y="2273"/>
                        <a:pt x="1421" y="3170"/>
                        <a:pt x="1385" y="3313"/>
                      </a:cubicBezTo>
                      <a:cubicBezTo>
                        <a:pt x="1371" y="3369"/>
                        <a:pt x="1337" y="3516"/>
                        <a:pt x="1311" y="3641"/>
                      </a:cubicBezTo>
                      <a:cubicBezTo>
                        <a:pt x="1220" y="4071"/>
                        <a:pt x="985" y="4596"/>
                        <a:pt x="711" y="4981"/>
                      </a:cubicBezTo>
                      <a:cubicBezTo>
                        <a:pt x="572" y="5176"/>
                        <a:pt x="344" y="5433"/>
                        <a:pt x="310" y="5433"/>
                      </a:cubicBezTo>
                      <a:cubicBezTo>
                        <a:pt x="299" y="5433"/>
                        <a:pt x="224" y="5368"/>
                        <a:pt x="144" y="529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49" name="Freeform 94"/>
                <p:cNvSpPr>
                  <a:spLocks/>
                </p:cNvSpPr>
                <p:nvPr/>
              </p:nvSpPr>
              <p:spPr bwMode="auto">
                <a:xfrm>
                  <a:off x="35835435" y="13472509"/>
                  <a:ext cx="300856" cy="1021974"/>
                </a:xfrm>
                <a:custGeom>
                  <a:avLst/>
                  <a:gdLst>
                    <a:gd name="T0" fmla="*/ 649 w 1133"/>
                    <a:gd name="T1" fmla="*/ 3709 h 3850"/>
                    <a:gd name="T2" fmla="*/ 64 w 1133"/>
                    <a:gd name="T3" fmla="*/ 2517 h 3850"/>
                    <a:gd name="T4" fmla="*/ 50 w 1133"/>
                    <a:gd name="T5" fmla="*/ 1437 h 3850"/>
                    <a:gd name="T6" fmla="*/ 583 w 1133"/>
                    <a:gd name="T7" fmla="*/ 253 h 3850"/>
                    <a:gd name="T8" fmla="*/ 974 w 1133"/>
                    <a:gd name="T9" fmla="*/ 185 h 3850"/>
                    <a:gd name="T10" fmla="*/ 1133 w 1133"/>
                    <a:gd name="T11" fmla="*/ 344 h 3850"/>
                    <a:gd name="T12" fmla="*/ 984 w 1133"/>
                    <a:gd name="T13" fmla="*/ 538 h 3850"/>
                    <a:gd name="T14" fmla="*/ 561 w 1133"/>
                    <a:gd name="T15" fmla="*/ 1412 h 3850"/>
                    <a:gd name="T16" fmla="*/ 616 w 1133"/>
                    <a:gd name="T17" fmla="*/ 2679 h 3850"/>
                    <a:gd name="T18" fmla="*/ 966 w 1133"/>
                    <a:gd name="T19" fmla="*/ 3313 h 3850"/>
                    <a:gd name="T20" fmla="*/ 1087 w 1133"/>
                    <a:gd name="T21" fmla="*/ 3572 h 3850"/>
                    <a:gd name="T22" fmla="*/ 780 w 1133"/>
                    <a:gd name="T23" fmla="*/ 3850 h 3850"/>
                    <a:gd name="T24" fmla="*/ 649 w 1133"/>
                    <a:gd name="T25" fmla="*/ 3709 h 3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33" h="3850">
                      <a:moveTo>
                        <a:pt x="649" y="3709"/>
                      </a:moveTo>
                      <a:cubicBezTo>
                        <a:pt x="375" y="3385"/>
                        <a:pt x="157" y="2939"/>
                        <a:pt x="64" y="2517"/>
                      </a:cubicBezTo>
                      <a:cubicBezTo>
                        <a:pt x="8" y="2258"/>
                        <a:pt x="0" y="1696"/>
                        <a:pt x="50" y="1437"/>
                      </a:cubicBezTo>
                      <a:cubicBezTo>
                        <a:pt x="132" y="1013"/>
                        <a:pt x="338" y="555"/>
                        <a:pt x="583" y="253"/>
                      </a:cubicBezTo>
                      <a:cubicBezTo>
                        <a:pt x="788" y="1"/>
                        <a:pt x="789" y="0"/>
                        <a:pt x="974" y="185"/>
                      </a:cubicBezTo>
                      <a:lnTo>
                        <a:pt x="1133" y="344"/>
                      </a:lnTo>
                      <a:lnTo>
                        <a:pt x="984" y="538"/>
                      </a:lnTo>
                      <a:cubicBezTo>
                        <a:pt x="797" y="782"/>
                        <a:pt x="632" y="1122"/>
                        <a:pt x="561" y="1412"/>
                      </a:cubicBezTo>
                      <a:cubicBezTo>
                        <a:pt x="469" y="1785"/>
                        <a:pt x="494" y="2369"/>
                        <a:pt x="616" y="2679"/>
                      </a:cubicBezTo>
                      <a:cubicBezTo>
                        <a:pt x="701" y="2898"/>
                        <a:pt x="831" y="3134"/>
                        <a:pt x="966" y="3313"/>
                      </a:cubicBezTo>
                      <a:cubicBezTo>
                        <a:pt x="1102" y="3494"/>
                        <a:pt x="1118" y="3528"/>
                        <a:pt x="1087" y="3572"/>
                      </a:cubicBezTo>
                      <a:cubicBezTo>
                        <a:pt x="1050" y="3625"/>
                        <a:pt x="802" y="3850"/>
                        <a:pt x="780" y="3850"/>
                      </a:cubicBezTo>
                      <a:cubicBezTo>
                        <a:pt x="774" y="3850"/>
                        <a:pt x="715" y="3787"/>
                        <a:pt x="649" y="3709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50" name="Freeform 95"/>
                <p:cNvSpPr>
                  <a:spLocks/>
                </p:cNvSpPr>
                <p:nvPr/>
              </p:nvSpPr>
              <p:spPr bwMode="auto">
                <a:xfrm>
                  <a:off x="37010764" y="13480709"/>
                  <a:ext cx="313734" cy="1013779"/>
                </a:xfrm>
                <a:custGeom>
                  <a:avLst/>
                  <a:gdLst>
                    <a:gd name="T0" fmla="*/ 263 w 1183"/>
                    <a:gd name="T1" fmla="*/ 3770 h 3819"/>
                    <a:gd name="T2" fmla="*/ 103 w 1183"/>
                    <a:gd name="T3" fmla="*/ 3603 h 3819"/>
                    <a:gd name="T4" fmla="*/ 0 w 1183"/>
                    <a:gd name="T5" fmla="*/ 3485 h 3819"/>
                    <a:gd name="T6" fmla="*/ 140 w 1183"/>
                    <a:gd name="T7" fmla="*/ 3311 h 3819"/>
                    <a:gd name="T8" fmla="*/ 593 w 1183"/>
                    <a:gd name="T9" fmla="*/ 2295 h 3819"/>
                    <a:gd name="T10" fmla="*/ 620 w 1183"/>
                    <a:gd name="T11" fmla="*/ 1689 h 3819"/>
                    <a:gd name="T12" fmla="*/ 144 w 1183"/>
                    <a:gd name="T13" fmla="*/ 506 h 3819"/>
                    <a:gd name="T14" fmla="*/ 0 w 1183"/>
                    <a:gd name="T15" fmla="*/ 318 h 3819"/>
                    <a:gd name="T16" fmla="*/ 156 w 1183"/>
                    <a:gd name="T17" fmla="*/ 157 h 3819"/>
                    <a:gd name="T18" fmla="*/ 362 w 1183"/>
                    <a:gd name="T19" fmla="*/ 26 h 3819"/>
                    <a:gd name="T20" fmla="*/ 836 w 1183"/>
                    <a:gd name="T21" fmla="*/ 701 h 3819"/>
                    <a:gd name="T22" fmla="*/ 1105 w 1183"/>
                    <a:gd name="T23" fmla="*/ 1615 h 3819"/>
                    <a:gd name="T24" fmla="*/ 672 w 1183"/>
                    <a:gd name="T25" fmla="*/ 3424 h 3819"/>
                    <a:gd name="T26" fmla="*/ 342 w 1183"/>
                    <a:gd name="T27" fmla="*/ 3819 h 3819"/>
                    <a:gd name="T28" fmla="*/ 263 w 1183"/>
                    <a:gd name="T29" fmla="*/ 3770 h 38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83" h="3819">
                      <a:moveTo>
                        <a:pt x="263" y="3770"/>
                      </a:moveTo>
                      <a:cubicBezTo>
                        <a:pt x="232" y="3743"/>
                        <a:pt x="160" y="3668"/>
                        <a:pt x="103" y="3603"/>
                      </a:cubicBezTo>
                      <a:lnTo>
                        <a:pt x="0" y="3485"/>
                      </a:lnTo>
                      <a:lnTo>
                        <a:pt x="140" y="3311"/>
                      </a:lnTo>
                      <a:cubicBezTo>
                        <a:pt x="378" y="3015"/>
                        <a:pt x="537" y="2660"/>
                        <a:pt x="593" y="2295"/>
                      </a:cubicBezTo>
                      <a:cubicBezTo>
                        <a:pt x="643" y="1975"/>
                        <a:pt x="645" y="1920"/>
                        <a:pt x="620" y="1689"/>
                      </a:cubicBezTo>
                      <a:cubicBezTo>
                        <a:pt x="573" y="1255"/>
                        <a:pt x="412" y="855"/>
                        <a:pt x="144" y="506"/>
                      </a:cubicBezTo>
                      <a:lnTo>
                        <a:pt x="0" y="318"/>
                      </a:lnTo>
                      <a:lnTo>
                        <a:pt x="156" y="157"/>
                      </a:lnTo>
                      <a:cubicBezTo>
                        <a:pt x="287" y="21"/>
                        <a:pt x="319" y="0"/>
                        <a:pt x="362" y="26"/>
                      </a:cubicBezTo>
                      <a:cubicBezTo>
                        <a:pt x="473" y="94"/>
                        <a:pt x="693" y="407"/>
                        <a:pt x="836" y="701"/>
                      </a:cubicBezTo>
                      <a:cubicBezTo>
                        <a:pt x="1000" y="1038"/>
                        <a:pt x="1051" y="1210"/>
                        <a:pt x="1105" y="1615"/>
                      </a:cubicBezTo>
                      <a:cubicBezTo>
                        <a:pt x="1183" y="2193"/>
                        <a:pt x="1007" y="2927"/>
                        <a:pt x="672" y="3424"/>
                      </a:cubicBezTo>
                      <a:cubicBezTo>
                        <a:pt x="555" y="3597"/>
                        <a:pt x="370" y="3819"/>
                        <a:pt x="342" y="3819"/>
                      </a:cubicBezTo>
                      <a:cubicBezTo>
                        <a:pt x="330" y="3819"/>
                        <a:pt x="294" y="3797"/>
                        <a:pt x="263" y="377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51" name="Freeform 96"/>
                <p:cNvSpPr>
                  <a:spLocks/>
                </p:cNvSpPr>
                <p:nvPr/>
              </p:nvSpPr>
              <p:spPr bwMode="auto">
                <a:xfrm>
                  <a:off x="36138636" y="13684397"/>
                  <a:ext cx="208374" cy="600542"/>
                </a:xfrm>
                <a:custGeom>
                  <a:avLst/>
                  <a:gdLst>
                    <a:gd name="T0" fmla="*/ 317 w 783"/>
                    <a:gd name="T1" fmla="*/ 2127 h 2261"/>
                    <a:gd name="T2" fmla="*/ 0 w 783"/>
                    <a:gd name="T3" fmla="*/ 1146 h 2261"/>
                    <a:gd name="T4" fmla="*/ 342 w 783"/>
                    <a:gd name="T5" fmla="*/ 122 h 2261"/>
                    <a:gd name="T6" fmla="*/ 449 w 783"/>
                    <a:gd name="T7" fmla="*/ 0 h 2261"/>
                    <a:gd name="T8" fmla="*/ 616 w 783"/>
                    <a:gd name="T9" fmla="*/ 170 h 2261"/>
                    <a:gd name="T10" fmla="*/ 783 w 783"/>
                    <a:gd name="T11" fmla="*/ 339 h 2261"/>
                    <a:gd name="T12" fmla="*/ 705 w 783"/>
                    <a:gd name="T13" fmla="*/ 451 h 2261"/>
                    <a:gd name="T14" fmla="*/ 492 w 783"/>
                    <a:gd name="T15" fmla="*/ 1139 h 2261"/>
                    <a:gd name="T16" fmla="*/ 685 w 783"/>
                    <a:gd name="T17" fmla="*/ 1795 h 2261"/>
                    <a:gd name="T18" fmla="*/ 747 w 783"/>
                    <a:gd name="T19" fmla="*/ 1975 h 2261"/>
                    <a:gd name="T20" fmla="*/ 441 w 783"/>
                    <a:gd name="T21" fmla="*/ 2261 h 2261"/>
                    <a:gd name="T22" fmla="*/ 317 w 783"/>
                    <a:gd name="T23" fmla="*/ 2127 h 2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83" h="2261">
                      <a:moveTo>
                        <a:pt x="317" y="2127"/>
                      </a:moveTo>
                      <a:cubicBezTo>
                        <a:pt x="85" y="1820"/>
                        <a:pt x="1" y="1557"/>
                        <a:pt x="0" y="1146"/>
                      </a:cubicBezTo>
                      <a:cubicBezTo>
                        <a:pt x="0" y="720"/>
                        <a:pt x="112" y="384"/>
                        <a:pt x="342" y="122"/>
                      </a:cubicBezTo>
                      <a:lnTo>
                        <a:pt x="449" y="0"/>
                      </a:lnTo>
                      <a:lnTo>
                        <a:pt x="616" y="170"/>
                      </a:lnTo>
                      <a:lnTo>
                        <a:pt x="783" y="339"/>
                      </a:lnTo>
                      <a:lnTo>
                        <a:pt x="705" y="451"/>
                      </a:lnTo>
                      <a:cubicBezTo>
                        <a:pt x="555" y="668"/>
                        <a:pt x="493" y="869"/>
                        <a:pt x="492" y="1139"/>
                      </a:cubicBezTo>
                      <a:cubicBezTo>
                        <a:pt x="491" y="1416"/>
                        <a:pt x="539" y="1578"/>
                        <a:pt x="685" y="1795"/>
                      </a:cubicBezTo>
                      <a:cubicBezTo>
                        <a:pt x="752" y="1893"/>
                        <a:pt x="767" y="1938"/>
                        <a:pt x="747" y="1975"/>
                      </a:cubicBezTo>
                      <a:cubicBezTo>
                        <a:pt x="715" y="2036"/>
                        <a:pt x="473" y="2261"/>
                        <a:pt x="441" y="2261"/>
                      </a:cubicBezTo>
                      <a:cubicBezTo>
                        <a:pt x="428" y="2261"/>
                        <a:pt x="373" y="2201"/>
                        <a:pt x="317" y="212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52" name="Freeform 97"/>
                <p:cNvSpPr>
                  <a:spLocks/>
                </p:cNvSpPr>
                <p:nvPr/>
              </p:nvSpPr>
              <p:spPr bwMode="auto">
                <a:xfrm>
                  <a:off x="36800046" y="13693762"/>
                  <a:ext cx="234129" cy="591177"/>
                </a:xfrm>
                <a:custGeom>
                  <a:avLst/>
                  <a:gdLst>
                    <a:gd name="T0" fmla="*/ 149 w 881"/>
                    <a:gd name="T1" fmla="*/ 2074 h 2228"/>
                    <a:gd name="T2" fmla="*/ 0 w 881"/>
                    <a:gd name="T3" fmla="*/ 1917 h 2228"/>
                    <a:gd name="T4" fmla="*/ 50 w 881"/>
                    <a:gd name="T5" fmla="*/ 1840 h 2228"/>
                    <a:gd name="T6" fmla="*/ 276 w 881"/>
                    <a:gd name="T7" fmla="*/ 1323 h 2228"/>
                    <a:gd name="T8" fmla="*/ 97 w 881"/>
                    <a:gd name="T9" fmla="*/ 454 h 2228"/>
                    <a:gd name="T10" fmla="*/ 1 w 881"/>
                    <a:gd name="T11" fmla="*/ 302 h 2228"/>
                    <a:gd name="T12" fmla="*/ 150 w 881"/>
                    <a:gd name="T13" fmla="*/ 151 h 2228"/>
                    <a:gd name="T14" fmla="*/ 333 w 881"/>
                    <a:gd name="T15" fmla="*/ 0 h 2228"/>
                    <a:gd name="T16" fmla="*/ 628 w 881"/>
                    <a:gd name="T17" fmla="*/ 389 h 2228"/>
                    <a:gd name="T18" fmla="*/ 501 w 881"/>
                    <a:gd name="T19" fmla="*/ 2041 h 2228"/>
                    <a:gd name="T20" fmla="*/ 340 w 881"/>
                    <a:gd name="T21" fmla="*/ 2223 h 2228"/>
                    <a:gd name="T22" fmla="*/ 149 w 881"/>
                    <a:gd name="T23" fmla="*/ 2074 h 2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81" h="2228">
                      <a:moveTo>
                        <a:pt x="149" y="2074"/>
                      </a:moveTo>
                      <a:lnTo>
                        <a:pt x="0" y="1917"/>
                      </a:lnTo>
                      <a:lnTo>
                        <a:pt x="50" y="1840"/>
                      </a:lnTo>
                      <a:cubicBezTo>
                        <a:pt x="178" y="1647"/>
                        <a:pt x="236" y="1514"/>
                        <a:pt x="276" y="1323"/>
                      </a:cubicBezTo>
                      <a:cubicBezTo>
                        <a:pt x="338" y="1024"/>
                        <a:pt x="280" y="742"/>
                        <a:pt x="97" y="454"/>
                      </a:cubicBezTo>
                      <a:lnTo>
                        <a:pt x="1" y="302"/>
                      </a:lnTo>
                      <a:lnTo>
                        <a:pt x="150" y="151"/>
                      </a:lnTo>
                      <a:cubicBezTo>
                        <a:pt x="232" y="68"/>
                        <a:pt x="315" y="0"/>
                        <a:pt x="333" y="0"/>
                      </a:cubicBezTo>
                      <a:cubicBezTo>
                        <a:pt x="387" y="0"/>
                        <a:pt x="528" y="187"/>
                        <a:pt x="628" y="389"/>
                      </a:cubicBezTo>
                      <a:cubicBezTo>
                        <a:pt x="881" y="903"/>
                        <a:pt x="830" y="1560"/>
                        <a:pt x="501" y="2041"/>
                      </a:cubicBezTo>
                      <a:cubicBezTo>
                        <a:pt x="435" y="2137"/>
                        <a:pt x="363" y="2219"/>
                        <a:pt x="340" y="2223"/>
                      </a:cubicBezTo>
                      <a:cubicBezTo>
                        <a:pt x="316" y="2228"/>
                        <a:pt x="230" y="2161"/>
                        <a:pt x="149" y="2074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57" name="群組 56"/>
          <p:cNvGrpSpPr/>
          <p:nvPr/>
        </p:nvGrpSpPr>
        <p:grpSpPr>
          <a:xfrm>
            <a:off x="6160440" y="4599312"/>
            <a:ext cx="3075531" cy="925684"/>
            <a:chOff x="6160440" y="2104638"/>
            <a:chExt cx="3075531" cy="925684"/>
          </a:xfrm>
        </p:grpSpPr>
        <p:sp>
          <p:nvSpPr>
            <p:cNvPr id="41" name="文字方塊 18"/>
            <p:cNvSpPr txBox="1"/>
            <p:nvPr/>
          </p:nvSpPr>
          <p:spPr>
            <a:xfrm>
              <a:off x="6700121" y="2104638"/>
              <a:ext cx="16858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2400" dirty="0"/>
                <a:t>Success</a:t>
              </a:r>
              <a:endParaRPr lang="zh-TW" altLang="en-US" sz="2400" dirty="0"/>
            </a:p>
          </p:txBody>
        </p:sp>
        <p:sp>
          <p:nvSpPr>
            <p:cNvPr id="42" name="矩形 41"/>
            <p:cNvSpPr/>
            <p:nvPr/>
          </p:nvSpPr>
          <p:spPr>
            <a:xfrm>
              <a:off x="6700121" y="2507102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53" name="群組 52"/>
            <p:cNvGrpSpPr/>
            <p:nvPr/>
          </p:nvGrpSpPr>
          <p:grpSpPr>
            <a:xfrm>
              <a:off x="6160440" y="2336435"/>
              <a:ext cx="523644" cy="523644"/>
              <a:chOff x="5731184" y="5244806"/>
              <a:chExt cx="816070" cy="816070"/>
            </a:xfrm>
          </p:grpSpPr>
          <p:sp>
            <p:nvSpPr>
              <p:cNvPr id="54" name="橢圓 53"/>
              <p:cNvSpPr/>
              <p:nvPr/>
            </p:nvSpPr>
            <p:spPr>
              <a:xfrm>
                <a:off x="5731184" y="5244806"/>
                <a:ext cx="816070" cy="81607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55" name="手繪多邊形 54"/>
              <p:cNvSpPr>
                <a:spLocks/>
              </p:cNvSpPr>
              <p:nvPr/>
            </p:nvSpPr>
            <p:spPr bwMode="auto">
              <a:xfrm>
                <a:off x="5916458" y="5488444"/>
                <a:ext cx="445522" cy="328794"/>
              </a:xfrm>
              <a:custGeom>
                <a:avLst/>
                <a:gdLst>
                  <a:gd name="connsiteX0" fmla="*/ 2313240 w 4627012"/>
                  <a:gd name="connsiteY0" fmla="*/ 2906712 h 3414712"/>
                  <a:gd name="connsiteX1" fmla="*/ 1912260 w 4627012"/>
                  <a:gd name="connsiteY1" fmla="*/ 2918932 h 3414712"/>
                  <a:gd name="connsiteX2" fmla="*/ 1906856 w 4627012"/>
                  <a:gd name="connsiteY2" fmla="*/ 3234846 h 3414712"/>
                  <a:gd name="connsiteX3" fmla="*/ 2311440 w 4627012"/>
                  <a:gd name="connsiteY3" fmla="*/ 3241676 h 3414712"/>
                  <a:gd name="connsiteX4" fmla="*/ 2721424 w 4627012"/>
                  <a:gd name="connsiteY4" fmla="*/ 3229456 h 3414712"/>
                  <a:gd name="connsiteX5" fmla="*/ 2733676 w 4627012"/>
                  <a:gd name="connsiteY5" fmla="*/ 3078146 h 3414712"/>
                  <a:gd name="connsiteX6" fmla="*/ 2717824 w 4627012"/>
                  <a:gd name="connsiteY6" fmla="*/ 2922886 h 3414712"/>
                  <a:gd name="connsiteX7" fmla="*/ 2313240 w 4627012"/>
                  <a:gd name="connsiteY7" fmla="*/ 2906712 h 3414712"/>
                  <a:gd name="connsiteX8" fmla="*/ 1584960 w 4627012"/>
                  <a:gd name="connsiteY8" fmla="*/ 286972 h 3414712"/>
                  <a:gd name="connsiteX9" fmla="*/ 289164 w 4627012"/>
                  <a:gd name="connsiteY9" fmla="*/ 296550 h 3414712"/>
                  <a:gd name="connsiteX10" fmla="*/ 287364 w 4627012"/>
                  <a:gd name="connsiteY10" fmla="*/ 2620194 h 3414712"/>
                  <a:gd name="connsiteX11" fmla="*/ 2319024 w 4627012"/>
                  <a:gd name="connsiteY11" fmla="*/ 2632076 h 3414712"/>
                  <a:gd name="connsiteX12" fmla="*/ 4338444 w 4627012"/>
                  <a:gd name="connsiteY12" fmla="*/ 2632076 h 3414712"/>
                  <a:gd name="connsiteX13" fmla="*/ 4343844 w 4627012"/>
                  <a:gd name="connsiteY13" fmla="*/ 2609392 h 3414712"/>
                  <a:gd name="connsiteX14" fmla="*/ 4346724 w 4627012"/>
                  <a:gd name="connsiteY14" fmla="*/ 1438210 h 3414712"/>
                  <a:gd name="connsiteX15" fmla="*/ 4343844 w 4627012"/>
                  <a:gd name="connsiteY15" fmla="*/ 290070 h 3414712"/>
                  <a:gd name="connsiteX16" fmla="*/ 2323344 w 4627012"/>
                  <a:gd name="connsiteY16" fmla="*/ 287550 h 3414712"/>
                  <a:gd name="connsiteX17" fmla="*/ 1584960 w 4627012"/>
                  <a:gd name="connsiteY17" fmla="*/ 286972 h 3414712"/>
                  <a:gd name="connsiteX18" fmla="*/ 4623604 w 4627012"/>
                  <a:gd name="connsiteY18" fmla="*/ 0 h 3414712"/>
                  <a:gd name="connsiteX19" fmla="*/ 4626124 w 4627012"/>
                  <a:gd name="connsiteY19" fmla="*/ 1442872 h 3414712"/>
                  <a:gd name="connsiteX20" fmla="*/ 4625404 w 4627012"/>
                  <a:gd name="connsiteY20" fmla="*/ 2896186 h 3414712"/>
                  <a:gd name="connsiteX21" fmla="*/ 3827856 w 4627012"/>
                  <a:gd name="connsiteY21" fmla="*/ 2906628 h 3414712"/>
                  <a:gd name="connsiteX22" fmla="*/ 3020592 w 4627012"/>
                  <a:gd name="connsiteY22" fmla="*/ 2914912 h 3414712"/>
                  <a:gd name="connsiteX23" fmla="*/ 3010148 w 4627012"/>
                  <a:gd name="connsiteY23" fmla="*/ 3079832 h 3414712"/>
                  <a:gd name="connsiteX24" fmla="*/ 3013028 w 4627012"/>
                  <a:gd name="connsiteY24" fmla="*/ 3236830 h 3414712"/>
                  <a:gd name="connsiteX25" fmla="*/ 3485796 w 4627012"/>
                  <a:gd name="connsiteY25" fmla="*/ 3241870 h 3414712"/>
                  <a:gd name="connsiteX26" fmla="*/ 3976204 w 4627012"/>
                  <a:gd name="connsiteY26" fmla="*/ 3255554 h 3414712"/>
                  <a:gd name="connsiteX27" fmla="*/ 4014012 w 4627012"/>
                  <a:gd name="connsiteY27" fmla="*/ 3357820 h 3414712"/>
                  <a:gd name="connsiteX28" fmla="*/ 4014012 w 4627012"/>
                  <a:gd name="connsiteY28" fmla="*/ 3414712 h 3414712"/>
                  <a:gd name="connsiteX29" fmla="*/ 2306940 w 4627012"/>
                  <a:gd name="connsiteY29" fmla="*/ 3414712 h 3414712"/>
                  <a:gd name="connsiteX30" fmla="*/ 599508 w 4627012"/>
                  <a:gd name="connsiteY30" fmla="*/ 3414712 h 3414712"/>
                  <a:gd name="connsiteX31" fmla="*/ 599508 w 4627012"/>
                  <a:gd name="connsiteY31" fmla="*/ 3372942 h 3414712"/>
                  <a:gd name="connsiteX32" fmla="*/ 656400 w 4627012"/>
                  <a:gd name="connsiteY32" fmla="*/ 3253394 h 3414712"/>
                  <a:gd name="connsiteX33" fmla="*/ 1136728 w 4627012"/>
                  <a:gd name="connsiteY33" fmla="*/ 3241870 h 3414712"/>
                  <a:gd name="connsiteX34" fmla="*/ 1603732 w 4627012"/>
                  <a:gd name="connsiteY34" fmla="*/ 3229628 h 3414712"/>
                  <a:gd name="connsiteX35" fmla="*/ 1615976 w 4627012"/>
                  <a:gd name="connsiteY35" fmla="*/ 3078030 h 3414712"/>
                  <a:gd name="connsiteX36" fmla="*/ 1599772 w 4627012"/>
                  <a:gd name="connsiteY36" fmla="*/ 2922472 h 3414712"/>
                  <a:gd name="connsiteX37" fmla="*/ 792144 w 4627012"/>
                  <a:gd name="connsiteY37" fmla="*/ 2906268 h 3414712"/>
                  <a:gd name="connsiteX38" fmla="*/ 0 w 4627012"/>
                  <a:gd name="connsiteY38" fmla="*/ 2906268 h 3414712"/>
                  <a:gd name="connsiteX39" fmla="*/ 2520 w 4627012"/>
                  <a:gd name="connsiteY39" fmla="*/ 1455836 h 3414712"/>
                  <a:gd name="connsiteX40" fmla="*/ 5040 w 4627012"/>
                  <a:gd name="connsiteY40" fmla="*/ 5042 h 3414712"/>
                  <a:gd name="connsiteX41" fmla="*/ 2314500 w 4627012"/>
                  <a:gd name="connsiteY41" fmla="*/ 2520 h 341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627012" h="3414712">
                    <a:moveTo>
                      <a:pt x="2313240" y="2906712"/>
                    </a:moveTo>
                    <a:cubicBezTo>
                      <a:pt x="2024304" y="2906712"/>
                      <a:pt x="1921268" y="2909946"/>
                      <a:pt x="1912260" y="2918932"/>
                    </a:cubicBezTo>
                    <a:cubicBezTo>
                      <a:pt x="1898932" y="2932230"/>
                      <a:pt x="1893888" y="3222268"/>
                      <a:pt x="1906856" y="3234846"/>
                    </a:cubicBezTo>
                    <a:cubicBezTo>
                      <a:pt x="1910460" y="3238440"/>
                      <a:pt x="2092756" y="3241676"/>
                      <a:pt x="2311440" y="3241676"/>
                    </a:cubicBezTo>
                    <a:cubicBezTo>
                      <a:pt x="2607220" y="3241676"/>
                      <a:pt x="2712420" y="3238440"/>
                      <a:pt x="2721424" y="3229456"/>
                    </a:cubicBezTo>
                    <a:cubicBezTo>
                      <a:pt x="2729712" y="3221190"/>
                      <a:pt x="2733676" y="3172670"/>
                      <a:pt x="2733676" y="3078146"/>
                    </a:cubicBezTo>
                    <a:cubicBezTo>
                      <a:pt x="2733676" y="2964936"/>
                      <a:pt x="2730792" y="2935824"/>
                      <a:pt x="2717824" y="2922886"/>
                    </a:cubicBezTo>
                    <a:cubicBezTo>
                      <a:pt x="2703772" y="2908868"/>
                      <a:pt x="2652976" y="2906712"/>
                      <a:pt x="2313240" y="2906712"/>
                    </a:cubicBezTo>
                    <a:close/>
                    <a:moveTo>
                      <a:pt x="1584960" y="286972"/>
                    </a:moveTo>
                    <a:cubicBezTo>
                      <a:pt x="654628" y="286788"/>
                      <a:pt x="297356" y="289530"/>
                      <a:pt x="289164" y="296550"/>
                    </a:cubicBezTo>
                    <a:cubicBezTo>
                      <a:pt x="269728" y="312392"/>
                      <a:pt x="268288" y="2601112"/>
                      <a:pt x="287364" y="2620194"/>
                    </a:cubicBezTo>
                    <a:cubicBezTo>
                      <a:pt x="296724" y="2629554"/>
                      <a:pt x="761804" y="2632076"/>
                      <a:pt x="2319024" y="2632076"/>
                    </a:cubicBezTo>
                    <a:lnTo>
                      <a:pt x="4338444" y="2632076"/>
                    </a:lnTo>
                    <a:lnTo>
                      <a:pt x="4343844" y="2609392"/>
                    </a:lnTo>
                    <a:cubicBezTo>
                      <a:pt x="4347080" y="2596792"/>
                      <a:pt x="4348160" y="2069706"/>
                      <a:pt x="4346724" y="1438210"/>
                    </a:cubicBezTo>
                    <a:lnTo>
                      <a:pt x="4343844" y="290070"/>
                    </a:lnTo>
                    <a:lnTo>
                      <a:pt x="2323344" y="287550"/>
                    </a:lnTo>
                    <a:cubicBezTo>
                      <a:pt x="2044864" y="287212"/>
                      <a:pt x="1799652" y="287014"/>
                      <a:pt x="1584960" y="286972"/>
                    </a:cubicBezTo>
                    <a:close/>
                    <a:moveTo>
                      <a:pt x="4623604" y="0"/>
                    </a:moveTo>
                    <a:lnTo>
                      <a:pt x="4626124" y="1442872"/>
                    </a:lnTo>
                    <a:cubicBezTo>
                      <a:pt x="4627564" y="2236866"/>
                      <a:pt x="4627204" y="2890786"/>
                      <a:pt x="4625404" y="2896186"/>
                    </a:cubicBezTo>
                    <a:cubicBezTo>
                      <a:pt x="4623240" y="2903028"/>
                      <a:pt x="4347792" y="2906628"/>
                      <a:pt x="3827856" y="2906628"/>
                    </a:cubicBezTo>
                    <a:cubicBezTo>
                      <a:pt x="3390736" y="2906628"/>
                      <a:pt x="3027432" y="2910590"/>
                      <a:pt x="3020592" y="2914912"/>
                    </a:cubicBezTo>
                    <a:cubicBezTo>
                      <a:pt x="3010508" y="2921392"/>
                      <a:pt x="3007988" y="2961362"/>
                      <a:pt x="3010148" y="3079832"/>
                    </a:cubicBezTo>
                    <a:lnTo>
                      <a:pt x="3013028" y="3236830"/>
                    </a:lnTo>
                    <a:lnTo>
                      <a:pt x="3485796" y="3241870"/>
                    </a:lnTo>
                    <a:cubicBezTo>
                      <a:pt x="3745404" y="3244752"/>
                      <a:pt x="3966124" y="3250872"/>
                      <a:pt x="3976204" y="3255554"/>
                    </a:cubicBezTo>
                    <a:cubicBezTo>
                      <a:pt x="4003928" y="3269238"/>
                      <a:pt x="4014012" y="3296244"/>
                      <a:pt x="4014012" y="3357820"/>
                    </a:cubicBezTo>
                    <a:lnTo>
                      <a:pt x="4014012" y="3414712"/>
                    </a:lnTo>
                    <a:lnTo>
                      <a:pt x="2306940" y="3414712"/>
                    </a:lnTo>
                    <a:lnTo>
                      <a:pt x="599508" y="3414712"/>
                    </a:lnTo>
                    <a:lnTo>
                      <a:pt x="599508" y="3372942"/>
                    </a:lnTo>
                    <a:cubicBezTo>
                      <a:pt x="599508" y="3319650"/>
                      <a:pt x="623992" y="3268158"/>
                      <a:pt x="656400" y="3253394"/>
                    </a:cubicBezTo>
                    <a:cubicBezTo>
                      <a:pt x="674404" y="3245112"/>
                      <a:pt x="818428" y="3241870"/>
                      <a:pt x="1136728" y="3241870"/>
                    </a:cubicBezTo>
                    <a:cubicBezTo>
                      <a:pt x="1476988" y="3241870"/>
                      <a:pt x="1594372" y="3238630"/>
                      <a:pt x="1603732" y="3229628"/>
                    </a:cubicBezTo>
                    <a:cubicBezTo>
                      <a:pt x="1612012" y="3221346"/>
                      <a:pt x="1615976" y="3172734"/>
                      <a:pt x="1615976" y="3078030"/>
                    </a:cubicBezTo>
                    <a:cubicBezTo>
                      <a:pt x="1615976" y="2964604"/>
                      <a:pt x="1612732" y="2935436"/>
                      <a:pt x="1599772" y="2922472"/>
                    </a:cubicBezTo>
                    <a:cubicBezTo>
                      <a:pt x="1585728" y="2908070"/>
                      <a:pt x="1498232" y="2906268"/>
                      <a:pt x="792144" y="2906268"/>
                    </a:cubicBezTo>
                    <a:lnTo>
                      <a:pt x="0" y="2906268"/>
                    </a:lnTo>
                    <a:lnTo>
                      <a:pt x="2520" y="1455836"/>
                    </a:lnTo>
                    <a:lnTo>
                      <a:pt x="5040" y="5042"/>
                    </a:lnTo>
                    <a:lnTo>
                      <a:pt x="2314500" y="252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209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1368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103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381975" y="970577"/>
            <a:ext cx="4563430" cy="5887423"/>
          </a:xfrm>
          <a:custGeom>
            <a:avLst/>
            <a:gdLst>
              <a:gd name="connsiteX0" fmla="*/ 2926682 w 4192442"/>
              <a:gd name="connsiteY0" fmla="*/ 5303836 h 5408800"/>
              <a:gd name="connsiteX1" fmla="*/ 2939034 w 4192442"/>
              <a:gd name="connsiteY1" fmla="*/ 5303836 h 5408800"/>
              <a:gd name="connsiteX2" fmla="*/ 2939034 w 4192442"/>
              <a:gd name="connsiteY2" fmla="*/ 5316185 h 5408800"/>
              <a:gd name="connsiteX3" fmla="*/ 2951383 w 4192442"/>
              <a:gd name="connsiteY3" fmla="*/ 5325448 h 5408800"/>
              <a:gd name="connsiteX4" fmla="*/ 2963729 w 4192442"/>
              <a:gd name="connsiteY4" fmla="*/ 5334708 h 5408800"/>
              <a:gd name="connsiteX5" fmla="*/ 3000778 w 4192442"/>
              <a:gd name="connsiteY5" fmla="*/ 5359405 h 5408800"/>
              <a:gd name="connsiteX6" fmla="*/ 3019301 w 4192442"/>
              <a:gd name="connsiteY6" fmla="*/ 5408800 h 5408800"/>
              <a:gd name="connsiteX7" fmla="*/ 2988429 w 4192442"/>
              <a:gd name="connsiteY7" fmla="*/ 5399540 h 5408800"/>
              <a:gd name="connsiteX8" fmla="*/ 2976080 w 4192442"/>
              <a:gd name="connsiteY8" fmla="*/ 5384103 h 5408800"/>
              <a:gd name="connsiteX9" fmla="*/ 2963729 w 4192442"/>
              <a:gd name="connsiteY9" fmla="*/ 5384103 h 5408800"/>
              <a:gd name="connsiteX10" fmla="*/ 2963729 w 4192442"/>
              <a:gd name="connsiteY10" fmla="*/ 5347057 h 5408800"/>
              <a:gd name="connsiteX11" fmla="*/ 2951383 w 4192442"/>
              <a:gd name="connsiteY11" fmla="*/ 5347057 h 5408800"/>
              <a:gd name="connsiteX12" fmla="*/ 2935945 w 4192442"/>
              <a:gd name="connsiteY12" fmla="*/ 5328534 h 5408800"/>
              <a:gd name="connsiteX13" fmla="*/ 2926682 w 4192442"/>
              <a:gd name="connsiteY13" fmla="*/ 5303836 h 5408800"/>
              <a:gd name="connsiteX14" fmla="*/ 2840241 w 4192442"/>
              <a:gd name="connsiteY14" fmla="*/ 5205045 h 5408800"/>
              <a:gd name="connsiteX15" fmla="*/ 2852589 w 4192442"/>
              <a:gd name="connsiteY15" fmla="*/ 5205045 h 5408800"/>
              <a:gd name="connsiteX16" fmla="*/ 2892724 w 4192442"/>
              <a:gd name="connsiteY16" fmla="*/ 5251351 h 5408800"/>
              <a:gd name="connsiteX17" fmla="*/ 2926681 w 4192442"/>
              <a:gd name="connsiteY17" fmla="*/ 5303834 h 5408800"/>
              <a:gd name="connsiteX18" fmla="*/ 2914333 w 4192442"/>
              <a:gd name="connsiteY18" fmla="*/ 5303834 h 5408800"/>
              <a:gd name="connsiteX19" fmla="*/ 2880375 w 4192442"/>
              <a:gd name="connsiteY19" fmla="*/ 5263699 h 5408800"/>
              <a:gd name="connsiteX20" fmla="*/ 2840241 w 4192442"/>
              <a:gd name="connsiteY20" fmla="*/ 5205045 h 5408800"/>
              <a:gd name="connsiteX21" fmla="*/ 2821721 w 4192442"/>
              <a:gd name="connsiteY21" fmla="*/ 5180346 h 5408800"/>
              <a:gd name="connsiteX22" fmla="*/ 2827896 w 4192442"/>
              <a:gd name="connsiteY22" fmla="*/ 5192695 h 5408800"/>
              <a:gd name="connsiteX23" fmla="*/ 2840244 w 4192442"/>
              <a:gd name="connsiteY23" fmla="*/ 5192695 h 5408800"/>
              <a:gd name="connsiteX24" fmla="*/ 2827896 w 4192442"/>
              <a:gd name="connsiteY24" fmla="*/ 5205044 h 5408800"/>
              <a:gd name="connsiteX25" fmla="*/ 2821721 w 4192442"/>
              <a:gd name="connsiteY25" fmla="*/ 5205044 h 5408800"/>
              <a:gd name="connsiteX26" fmla="*/ 419862 w 4192442"/>
              <a:gd name="connsiteY26" fmla="*/ 3787242 h 5408800"/>
              <a:gd name="connsiteX27" fmla="*/ 518655 w 4192442"/>
              <a:gd name="connsiteY27" fmla="*/ 3799591 h 5408800"/>
              <a:gd name="connsiteX28" fmla="*/ 561876 w 4192442"/>
              <a:gd name="connsiteY28" fmla="*/ 3824289 h 5408800"/>
              <a:gd name="connsiteX29" fmla="*/ 561876 w 4192442"/>
              <a:gd name="connsiteY29" fmla="*/ 3836637 h 5408800"/>
              <a:gd name="connsiteX30" fmla="*/ 580400 w 4192442"/>
              <a:gd name="connsiteY30" fmla="*/ 3836637 h 5408800"/>
              <a:gd name="connsiteX31" fmla="*/ 592748 w 4192442"/>
              <a:gd name="connsiteY31" fmla="*/ 3855163 h 5408800"/>
              <a:gd name="connsiteX32" fmla="*/ 617445 w 4192442"/>
              <a:gd name="connsiteY32" fmla="*/ 3855163 h 5408800"/>
              <a:gd name="connsiteX33" fmla="*/ 629794 w 4192442"/>
              <a:gd name="connsiteY33" fmla="*/ 3879861 h 5408800"/>
              <a:gd name="connsiteX34" fmla="*/ 654491 w 4192442"/>
              <a:gd name="connsiteY34" fmla="*/ 3879861 h 5408800"/>
              <a:gd name="connsiteX35" fmla="*/ 676104 w 4192442"/>
              <a:gd name="connsiteY35" fmla="*/ 3923081 h 5408800"/>
              <a:gd name="connsiteX36" fmla="*/ 716234 w 4192442"/>
              <a:gd name="connsiteY36" fmla="*/ 3953953 h 5408800"/>
              <a:gd name="connsiteX37" fmla="*/ 722413 w 4192442"/>
              <a:gd name="connsiteY37" fmla="*/ 4083614 h 5408800"/>
              <a:gd name="connsiteX38" fmla="*/ 734761 w 4192442"/>
              <a:gd name="connsiteY38" fmla="*/ 4083614 h 5408800"/>
              <a:gd name="connsiteX39" fmla="*/ 734761 w 4192442"/>
              <a:gd name="connsiteY39" fmla="*/ 4108315 h 5408800"/>
              <a:gd name="connsiteX40" fmla="*/ 747109 w 4192442"/>
              <a:gd name="connsiteY40" fmla="*/ 4108315 h 5408800"/>
              <a:gd name="connsiteX41" fmla="*/ 759458 w 4192442"/>
              <a:gd name="connsiteY41" fmla="*/ 4145361 h 5408800"/>
              <a:gd name="connsiteX42" fmla="*/ 734761 w 4192442"/>
              <a:gd name="connsiteY42" fmla="*/ 4182407 h 5408800"/>
              <a:gd name="connsiteX43" fmla="*/ 737847 w 4192442"/>
              <a:gd name="connsiteY43" fmla="*/ 4207105 h 5408800"/>
              <a:gd name="connsiteX44" fmla="*/ 740936 w 4192442"/>
              <a:gd name="connsiteY44" fmla="*/ 4231802 h 5408800"/>
              <a:gd name="connsiteX45" fmla="*/ 710060 w 4192442"/>
              <a:gd name="connsiteY45" fmla="*/ 4287371 h 5408800"/>
              <a:gd name="connsiteX46" fmla="*/ 679189 w 4192442"/>
              <a:gd name="connsiteY46" fmla="*/ 4379989 h 5408800"/>
              <a:gd name="connsiteX47" fmla="*/ 602010 w 4192442"/>
              <a:gd name="connsiteY47" fmla="*/ 4395424 h 5408800"/>
              <a:gd name="connsiteX48" fmla="*/ 561876 w 4192442"/>
              <a:gd name="connsiteY48" fmla="*/ 4460256 h 5408800"/>
              <a:gd name="connsiteX49" fmla="*/ 500129 w 4192442"/>
              <a:gd name="connsiteY49" fmla="*/ 4460256 h 5408800"/>
              <a:gd name="connsiteX50" fmla="*/ 500129 w 4192442"/>
              <a:gd name="connsiteY50" fmla="*/ 4447907 h 5408800"/>
              <a:gd name="connsiteX51" fmla="*/ 475436 w 4192442"/>
              <a:gd name="connsiteY51" fmla="*/ 4441733 h 5408800"/>
              <a:gd name="connsiteX52" fmla="*/ 407514 w 4192442"/>
              <a:gd name="connsiteY52" fmla="*/ 4460256 h 5408800"/>
              <a:gd name="connsiteX53" fmla="*/ 407514 w 4192442"/>
              <a:gd name="connsiteY53" fmla="*/ 4484954 h 5408800"/>
              <a:gd name="connsiteX54" fmla="*/ 370468 w 4192442"/>
              <a:gd name="connsiteY54" fmla="*/ 4491128 h 5408800"/>
              <a:gd name="connsiteX55" fmla="*/ 345771 w 4192442"/>
              <a:gd name="connsiteY55" fmla="*/ 4484954 h 5408800"/>
              <a:gd name="connsiteX56" fmla="*/ 321073 w 4192442"/>
              <a:gd name="connsiteY56" fmla="*/ 4447907 h 5408800"/>
              <a:gd name="connsiteX57" fmla="*/ 191409 w 4192442"/>
              <a:gd name="connsiteY57" fmla="*/ 4441733 h 5408800"/>
              <a:gd name="connsiteX58" fmla="*/ 191409 w 4192442"/>
              <a:gd name="connsiteY58" fmla="*/ 4417036 h 5408800"/>
              <a:gd name="connsiteX59" fmla="*/ 123491 w 4192442"/>
              <a:gd name="connsiteY59" fmla="*/ 4352203 h 5408800"/>
              <a:gd name="connsiteX60" fmla="*/ 74097 w 4192442"/>
              <a:gd name="connsiteY60" fmla="*/ 4275022 h 5408800"/>
              <a:gd name="connsiteX61" fmla="*/ 61747 w 4192442"/>
              <a:gd name="connsiteY61" fmla="*/ 4275022 h 5408800"/>
              <a:gd name="connsiteX62" fmla="*/ 61747 w 4192442"/>
              <a:gd name="connsiteY62" fmla="*/ 4188581 h 5408800"/>
              <a:gd name="connsiteX63" fmla="*/ 30876 w 4192442"/>
              <a:gd name="connsiteY63" fmla="*/ 4151535 h 5408800"/>
              <a:gd name="connsiteX64" fmla="*/ 40136 w 4192442"/>
              <a:gd name="connsiteY64" fmla="*/ 4114489 h 5408800"/>
              <a:gd name="connsiteX65" fmla="*/ 74097 w 4192442"/>
              <a:gd name="connsiteY65" fmla="*/ 4095963 h 5408800"/>
              <a:gd name="connsiteX66" fmla="*/ 67921 w 4192442"/>
              <a:gd name="connsiteY66" fmla="*/ 4040394 h 5408800"/>
              <a:gd name="connsiteX67" fmla="*/ 61747 w 4192442"/>
              <a:gd name="connsiteY67" fmla="*/ 3990999 h 5408800"/>
              <a:gd name="connsiteX68" fmla="*/ 74097 w 4192442"/>
              <a:gd name="connsiteY68" fmla="*/ 3990999 h 5408800"/>
              <a:gd name="connsiteX69" fmla="*/ 74097 w 4192442"/>
              <a:gd name="connsiteY69" fmla="*/ 3966302 h 5408800"/>
              <a:gd name="connsiteX70" fmla="*/ 123491 w 4192442"/>
              <a:gd name="connsiteY70" fmla="*/ 3929256 h 5408800"/>
              <a:gd name="connsiteX71" fmla="*/ 123491 w 4192442"/>
              <a:gd name="connsiteY71" fmla="*/ 3904558 h 5408800"/>
              <a:gd name="connsiteX72" fmla="*/ 142014 w 4192442"/>
              <a:gd name="connsiteY72" fmla="*/ 3892209 h 5408800"/>
              <a:gd name="connsiteX73" fmla="*/ 142014 w 4192442"/>
              <a:gd name="connsiteY73" fmla="*/ 3867512 h 5408800"/>
              <a:gd name="connsiteX74" fmla="*/ 194498 w 4192442"/>
              <a:gd name="connsiteY74" fmla="*/ 3842812 h 5408800"/>
              <a:gd name="connsiteX75" fmla="*/ 253155 w 4192442"/>
              <a:gd name="connsiteY75" fmla="*/ 3824289 h 5408800"/>
              <a:gd name="connsiteX76" fmla="*/ 253155 w 4192442"/>
              <a:gd name="connsiteY76" fmla="*/ 3799591 h 5408800"/>
              <a:gd name="connsiteX77" fmla="*/ 327248 w 4192442"/>
              <a:gd name="connsiteY77" fmla="*/ 3790331 h 5408800"/>
              <a:gd name="connsiteX78" fmla="*/ 419862 w 4192442"/>
              <a:gd name="connsiteY78" fmla="*/ 3787242 h 5408800"/>
              <a:gd name="connsiteX79" fmla="*/ 1031137 w 4192442"/>
              <a:gd name="connsiteY79" fmla="*/ 3698481 h 5408800"/>
              <a:gd name="connsiteX80" fmla="*/ 1062008 w 4192442"/>
              <a:gd name="connsiteY80" fmla="*/ 3698481 h 5408800"/>
              <a:gd name="connsiteX81" fmla="*/ 1062008 w 4192442"/>
              <a:gd name="connsiteY81" fmla="*/ 3710830 h 5408800"/>
              <a:gd name="connsiteX82" fmla="*/ 997176 w 4192442"/>
              <a:gd name="connsiteY82" fmla="*/ 3781836 h 5408800"/>
              <a:gd name="connsiteX83" fmla="*/ 919995 w 4192442"/>
              <a:gd name="connsiteY83" fmla="*/ 3840494 h 5408800"/>
              <a:gd name="connsiteX84" fmla="*/ 907647 w 4192442"/>
              <a:gd name="connsiteY84" fmla="*/ 3834320 h 5408800"/>
              <a:gd name="connsiteX85" fmla="*/ 901472 w 4192442"/>
              <a:gd name="connsiteY85" fmla="*/ 3821971 h 5408800"/>
              <a:gd name="connsiteX86" fmla="*/ 919995 w 4192442"/>
              <a:gd name="connsiteY86" fmla="*/ 3821971 h 5408800"/>
              <a:gd name="connsiteX87" fmla="*/ 919995 w 4192442"/>
              <a:gd name="connsiteY87" fmla="*/ 3797273 h 5408800"/>
              <a:gd name="connsiteX88" fmla="*/ 932344 w 4192442"/>
              <a:gd name="connsiteY88" fmla="*/ 3797273 h 5408800"/>
              <a:gd name="connsiteX89" fmla="*/ 944693 w 4192442"/>
              <a:gd name="connsiteY89" fmla="*/ 3772576 h 5408800"/>
              <a:gd name="connsiteX90" fmla="*/ 969393 w 4192442"/>
              <a:gd name="connsiteY90" fmla="*/ 3772576 h 5408800"/>
              <a:gd name="connsiteX91" fmla="*/ 3568826 w 4192442"/>
              <a:gd name="connsiteY91" fmla="*/ 3087217 h 5408800"/>
              <a:gd name="connsiteX92" fmla="*/ 3599698 w 4192442"/>
              <a:gd name="connsiteY92" fmla="*/ 3087217 h 5408800"/>
              <a:gd name="connsiteX93" fmla="*/ 3599698 w 4192442"/>
              <a:gd name="connsiteY93" fmla="*/ 3105740 h 5408800"/>
              <a:gd name="connsiteX94" fmla="*/ 3568826 w 4192442"/>
              <a:gd name="connsiteY94" fmla="*/ 3105740 h 5408800"/>
              <a:gd name="connsiteX95" fmla="*/ 129671 w 4192442"/>
              <a:gd name="connsiteY95" fmla="*/ 2315412 h 5408800"/>
              <a:gd name="connsiteX96" fmla="*/ 160541 w 4192442"/>
              <a:gd name="connsiteY96" fmla="*/ 2315412 h 5408800"/>
              <a:gd name="connsiteX97" fmla="*/ 160541 w 4192442"/>
              <a:gd name="connsiteY97" fmla="*/ 2327761 h 5408800"/>
              <a:gd name="connsiteX98" fmla="*/ 142019 w 4192442"/>
              <a:gd name="connsiteY98" fmla="*/ 2327761 h 5408800"/>
              <a:gd name="connsiteX99" fmla="*/ 142019 w 4192442"/>
              <a:gd name="connsiteY99" fmla="*/ 2340110 h 5408800"/>
              <a:gd name="connsiteX100" fmla="*/ 135845 w 4192442"/>
              <a:gd name="connsiteY100" fmla="*/ 2346284 h 5408800"/>
              <a:gd name="connsiteX101" fmla="*/ 129671 w 4192442"/>
              <a:gd name="connsiteY101" fmla="*/ 2333935 h 5408800"/>
              <a:gd name="connsiteX102" fmla="*/ 197584 w 4192442"/>
              <a:gd name="connsiteY102" fmla="*/ 2290713 h 5408800"/>
              <a:gd name="connsiteX103" fmla="*/ 234631 w 4192442"/>
              <a:gd name="connsiteY103" fmla="*/ 2290713 h 5408800"/>
              <a:gd name="connsiteX104" fmla="*/ 234631 w 4192442"/>
              <a:gd name="connsiteY104" fmla="*/ 2303062 h 5408800"/>
              <a:gd name="connsiteX105" fmla="*/ 197584 w 4192442"/>
              <a:gd name="connsiteY105" fmla="*/ 2303062 h 5408800"/>
              <a:gd name="connsiteX106" fmla="*/ 234634 w 4192442"/>
              <a:gd name="connsiteY106" fmla="*/ 2278364 h 5408800"/>
              <a:gd name="connsiteX107" fmla="*/ 284032 w 4192442"/>
              <a:gd name="connsiteY107" fmla="*/ 2278364 h 5408800"/>
              <a:gd name="connsiteX108" fmla="*/ 284032 w 4192442"/>
              <a:gd name="connsiteY108" fmla="*/ 2290713 h 5408800"/>
              <a:gd name="connsiteX109" fmla="*/ 234634 w 4192442"/>
              <a:gd name="connsiteY109" fmla="*/ 2290713 h 5408800"/>
              <a:gd name="connsiteX110" fmla="*/ 493964 w 4192442"/>
              <a:gd name="connsiteY110" fmla="*/ 2185745 h 5408800"/>
              <a:gd name="connsiteX111" fmla="*/ 568055 w 4192442"/>
              <a:gd name="connsiteY111" fmla="*/ 2198094 h 5408800"/>
              <a:gd name="connsiteX112" fmla="*/ 555706 w 4192442"/>
              <a:gd name="connsiteY112" fmla="*/ 2204268 h 5408800"/>
              <a:gd name="connsiteX113" fmla="*/ 509397 w 4192442"/>
              <a:gd name="connsiteY113" fmla="*/ 2219705 h 5408800"/>
              <a:gd name="connsiteX114" fmla="*/ 456914 w 4192442"/>
              <a:gd name="connsiteY114" fmla="*/ 2228965 h 5408800"/>
              <a:gd name="connsiteX115" fmla="*/ 456914 w 4192442"/>
              <a:gd name="connsiteY115" fmla="*/ 2241317 h 5408800"/>
              <a:gd name="connsiteX116" fmla="*/ 438391 w 4192442"/>
              <a:gd name="connsiteY116" fmla="*/ 2241317 h 5408800"/>
              <a:gd name="connsiteX117" fmla="*/ 438391 w 4192442"/>
              <a:gd name="connsiteY117" fmla="*/ 2253666 h 5408800"/>
              <a:gd name="connsiteX118" fmla="*/ 358124 w 4192442"/>
              <a:gd name="connsiteY118" fmla="*/ 2266014 h 5408800"/>
              <a:gd name="connsiteX119" fmla="*/ 284033 w 4192442"/>
              <a:gd name="connsiteY119" fmla="*/ 2278363 h 5408800"/>
              <a:gd name="connsiteX120" fmla="*/ 284033 w 4192442"/>
              <a:gd name="connsiteY120" fmla="*/ 2266014 h 5408800"/>
              <a:gd name="connsiteX121" fmla="*/ 296381 w 4192442"/>
              <a:gd name="connsiteY121" fmla="*/ 2266014 h 5408800"/>
              <a:gd name="connsiteX122" fmla="*/ 296381 w 4192442"/>
              <a:gd name="connsiteY122" fmla="*/ 2253666 h 5408800"/>
              <a:gd name="connsiteX123" fmla="*/ 364298 w 4192442"/>
              <a:gd name="connsiteY123" fmla="*/ 2241317 h 5408800"/>
              <a:gd name="connsiteX124" fmla="*/ 364298 w 4192442"/>
              <a:gd name="connsiteY124" fmla="*/ 2228965 h 5408800"/>
              <a:gd name="connsiteX125" fmla="*/ 388997 w 4192442"/>
              <a:gd name="connsiteY125" fmla="*/ 2228965 h 5408800"/>
              <a:gd name="connsiteX126" fmla="*/ 388997 w 4192442"/>
              <a:gd name="connsiteY126" fmla="*/ 2216617 h 5408800"/>
              <a:gd name="connsiteX127" fmla="*/ 426043 w 4192442"/>
              <a:gd name="connsiteY127" fmla="*/ 2216617 h 5408800"/>
              <a:gd name="connsiteX128" fmla="*/ 426043 w 4192442"/>
              <a:gd name="connsiteY128" fmla="*/ 2204268 h 5408800"/>
              <a:gd name="connsiteX129" fmla="*/ 463088 w 4192442"/>
              <a:gd name="connsiteY129" fmla="*/ 2204268 h 5408800"/>
              <a:gd name="connsiteX130" fmla="*/ 493964 w 4192442"/>
              <a:gd name="connsiteY130" fmla="*/ 2185745 h 5408800"/>
              <a:gd name="connsiteX131" fmla="*/ 3883722 w 4192442"/>
              <a:gd name="connsiteY131" fmla="*/ 1463337 h 5408800"/>
              <a:gd name="connsiteX132" fmla="*/ 3883722 w 4192442"/>
              <a:gd name="connsiteY132" fmla="*/ 1506561 h 5408800"/>
              <a:gd name="connsiteX133" fmla="*/ 3815804 w 4192442"/>
              <a:gd name="connsiteY133" fmla="*/ 1518910 h 5408800"/>
              <a:gd name="connsiteX134" fmla="*/ 3883722 w 4192442"/>
              <a:gd name="connsiteY134" fmla="*/ 1463337 h 5408800"/>
              <a:gd name="connsiteX135" fmla="*/ 4161570 w 4192442"/>
              <a:gd name="connsiteY135" fmla="*/ 1308982 h 5408800"/>
              <a:gd name="connsiteX136" fmla="*/ 4192442 w 4192442"/>
              <a:gd name="connsiteY136" fmla="*/ 1308982 h 5408800"/>
              <a:gd name="connsiteX137" fmla="*/ 4180096 w 4192442"/>
              <a:gd name="connsiteY137" fmla="*/ 1315157 h 5408800"/>
              <a:gd name="connsiteX138" fmla="*/ 4167748 w 4192442"/>
              <a:gd name="connsiteY138" fmla="*/ 1327505 h 5408800"/>
              <a:gd name="connsiteX139" fmla="*/ 4161570 w 4192442"/>
              <a:gd name="connsiteY139" fmla="*/ 1327505 h 5408800"/>
              <a:gd name="connsiteX140" fmla="*/ 2685879 w 4192442"/>
              <a:gd name="connsiteY140" fmla="*/ 963211 h 5408800"/>
              <a:gd name="connsiteX141" fmla="*/ 2692053 w 4192442"/>
              <a:gd name="connsiteY141" fmla="*/ 969386 h 5408800"/>
              <a:gd name="connsiteX142" fmla="*/ 2698227 w 4192442"/>
              <a:gd name="connsiteY142" fmla="*/ 975560 h 5408800"/>
              <a:gd name="connsiteX143" fmla="*/ 2685879 w 4192442"/>
              <a:gd name="connsiteY143" fmla="*/ 1000261 h 5408800"/>
              <a:gd name="connsiteX144" fmla="*/ 2679707 w 4192442"/>
              <a:gd name="connsiteY144" fmla="*/ 1000261 h 5408800"/>
              <a:gd name="connsiteX145" fmla="*/ 2682793 w 4192442"/>
              <a:gd name="connsiteY145" fmla="*/ 981735 h 5408800"/>
              <a:gd name="connsiteX146" fmla="*/ 2685879 w 4192442"/>
              <a:gd name="connsiteY146" fmla="*/ 963211 h 5408800"/>
              <a:gd name="connsiteX147" fmla="*/ 2759975 w 4192442"/>
              <a:gd name="connsiteY147" fmla="*/ 808851 h 5408800"/>
              <a:gd name="connsiteX148" fmla="*/ 2769235 w 4192442"/>
              <a:gd name="connsiteY148" fmla="*/ 818111 h 5408800"/>
              <a:gd name="connsiteX149" fmla="*/ 2772324 w 4192442"/>
              <a:gd name="connsiteY149" fmla="*/ 833548 h 5408800"/>
              <a:gd name="connsiteX150" fmla="*/ 2759975 w 4192442"/>
              <a:gd name="connsiteY150" fmla="*/ 833548 h 5408800"/>
              <a:gd name="connsiteX151" fmla="*/ 1870855 w 4192442"/>
              <a:gd name="connsiteY151" fmla="*/ 703883 h 5408800"/>
              <a:gd name="connsiteX152" fmla="*/ 1895552 w 4192442"/>
              <a:gd name="connsiteY152" fmla="*/ 703883 h 5408800"/>
              <a:gd name="connsiteX153" fmla="*/ 1901727 w 4192442"/>
              <a:gd name="connsiteY153" fmla="*/ 722406 h 5408800"/>
              <a:gd name="connsiteX154" fmla="*/ 1907901 w 4192442"/>
              <a:gd name="connsiteY154" fmla="*/ 722406 h 5408800"/>
              <a:gd name="connsiteX155" fmla="*/ 1907901 w 4192442"/>
              <a:gd name="connsiteY155" fmla="*/ 833547 h 5408800"/>
              <a:gd name="connsiteX156" fmla="*/ 1920250 w 4192442"/>
              <a:gd name="connsiteY156" fmla="*/ 833547 h 5408800"/>
              <a:gd name="connsiteX157" fmla="*/ 1920250 w 4192442"/>
              <a:gd name="connsiteY157" fmla="*/ 963209 h 5408800"/>
              <a:gd name="connsiteX158" fmla="*/ 1929513 w 4192442"/>
              <a:gd name="connsiteY158" fmla="*/ 969383 h 5408800"/>
              <a:gd name="connsiteX159" fmla="*/ 1938773 w 4192442"/>
              <a:gd name="connsiteY159" fmla="*/ 975557 h 5408800"/>
              <a:gd name="connsiteX160" fmla="*/ 1938773 w 4192442"/>
              <a:gd name="connsiteY160" fmla="*/ 1000258 h 5408800"/>
              <a:gd name="connsiteX161" fmla="*/ 1963473 w 4192442"/>
              <a:gd name="connsiteY161" fmla="*/ 1012603 h 5408800"/>
              <a:gd name="connsiteX162" fmla="*/ 1963473 w 4192442"/>
              <a:gd name="connsiteY162" fmla="*/ 1031129 h 5408800"/>
              <a:gd name="connsiteX163" fmla="*/ 1975819 w 4192442"/>
              <a:gd name="connsiteY163" fmla="*/ 1031129 h 5408800"/>
              <a:gd name="connsiteX164" fmla="*/ 2028302 w 4192442"/>
              <a:gd name="connsiteY164" fmla="*/ 1077436 h 5408800"/>
              <a:gd name="connsiteX165" fmla="*/ 2093135 w 4192442"/>
              <a:gd name="connsiteY165" fmla="*/ 1080524 h 5408800"/>
              <a:gd name="connsiteX166" fmla="*/ 2117832 w 4192442"/>
              <a:gd name="connsiteY166" fmla="*/ 1043478 h 5408800"/>
              <a:gd name="connsiteX167" fmla="*/ 2142529 w 4192442"/>
              <a:gd name="connsiteY167" fmla="*/ 1012603 h 5408800"/>
              <a:gd name="connsiteX168" fmla="*/ 2179576 w 4192442"/>
              <a:gd name="connsiteY168" fmla="*/ 1012603 h 5408800"/>
              <a:gd name="connsiteX169" fmla="*/ 2179576 w 4192442"/>
              <a:gd name="connsiteY169" fmla="*/ 1000258 h 5408800"/>
              <a:gd name="connsiteX170" fmla="*/ 2204273 w 4192442"/>
              <a:gd name="connsiteY170" fmla="*/ 1000258 h 5408800"/>
              <a:gd name="connsiteX171" fmla="*/ 2204273 w 4192442"/>
              <a:gd name="connsiteY171" fmla="*/ 987906 h 5408800"/>
              <a:gd name="connsiteX172" fmla="*/ 2235148 w 4192442"/>
              <a:gd name="connsiteY172" fmla="*/ 987906 h 5408800"/>
              <a:gd name="connsiteX173" fmla="*/ 2259845 w 4192442"/>
              <a:gd name="connsiteY173" fmla="*/ 950860 h 5408800"/>
              <a:gd name="connsiteX174" fmla="*/ 2272194 w 4192442"/>
              <a:gd name="connsiteY174" fmla="*/ 950860 h 5408800"/>
              <a:gd name="connsiteX175" fmla="*/ 2272194 w 4192442"/>
              <a:gd name="connsiteY175" fmla="*/ 963209 h 5408800"/>
              <a:gd name="connsiteX176" fmla="*/ 2284543 w 4192442"/>
              <a:gd name="connsiteY176" fmla="*/ 963209 h 5408800"/>
              <a:gd name="connsiteX177" fmla="*/ 2278368 w 4192442"/>
              <a:gd name="connsiteY177" fmla="*/ 994080 h 5408800"/>
              <a:gd name="connsiteX178" fmla="*/ 2272194 w 4192442"/>
              <a:gd name="connsiteY178" fmla="*/ 1012603 h 5408800"/>
              <a:gd name="connsiteX179" fmla="*/ 2284543 w 4192442"/>
              <a:gd name="connsiteY179" fmla="*/ 1018781 h 5408800"/>
              <a:gd name="connsiteX180" fmla="*/ 2272194 w 4192442"/>
              <a:gd name="connsiteY180" fmla="*/ 1031129 h 5408800"/>
              <a:gd name="connsiteX181" fmla="*/ 2284543 w 4192442"/>
              <a:gd name="connsiteY181" fmla="*/ 1031129 h 5408800"/>
              <a:gd name="connsiteX182" fmla="*/ 2284543 w 4192442"/>
              <a:gd name="connsiteY182" fmla="*/ 1105222 h 5408800"/>
              <a:gd name="connsiteX183" fmla="*/ 2438901 w 4192442"/>
              <a:gd name="connsiteY183" fmla="*/ 1166965 h 5408800"/>
              <a:gd name="connsiteX184" fmla="*/ 2503734 w 4192442"/>
              <a:gd name="connsiteY184" fmla="*/ 1095959 h 5408800"/>
              <a:gd name="connsiteX185" fmla="*/ 2605612 w 4192442"/>
              <a:gd name="connsiteY185" fmla="*/ 1068176 h 5408800"/>
              <a:gd name="connsiteX186" fmla="*/ 2642658 w 4192442"/>
              <a:gd name="connsiteY186" fmla="*/ 1117570 h 5408800"/>
              <a:gd name="connsiteX187" fmla="*/ 2617961 w 4192442"/>
              <a:gd name="connsiteY187" fmla="*/ 1166965 h 5408800"/>
              <a:gd name="connsiteX188" fmla="*/ 2605612 w 4192442"/>
              <a:gd name="connsiteY188" fmla="*/ 1228710 h 5408800"/>
              <a:gd name="connsiteX189" fmla="*/ 2617961 w 4192442"/>
              <a:gd name="connsiteY189" fmla="*/ 1262669 h 5408800"/>
              <a:gd name="connsiteX190" fmla="*/ 2655007 w 4192442"/>
              <a:gd name="connsiteY190" fmla="*/ 1308978 h 5408800"/>
              <a:gd name="connsiteX191" fmla="*/ 2722928 w 4192442"/>
              <a:gd name="connsiteY191" fmla="*/ 1315153 h 5408800"/>
              <a:gd name="connsiteX192" fmla="*/ 2763060 w 4192442"/>
              <a:gd name="connsiteY192" fmla="*/ 1346025 h 5408800"/>
              <a:gd name="connsiteX193" fmla="*/ 2821717 w 4192442"/>
              <a:gd name="connsiteY193" fmla="*/ 1364547 h 5408800"/>
              <a:gd name="connsiteX194" fmla="*/ 2877287 w 4192442"/>
              <a:gd name="connsiteY194" fmla="*/ 1296630 h 5408800"/>
              <a:gd name="connsiteX195" fmla="*/ 2889635 w 4192442"/>
              <a:gd name="connsiteY195" fmla="*/ 1296630 h 5408800"/>
              <a:gd name="connsiteX196" fmla="*/ 2895810 w 4192442"/>
              <a:gd name="connsiteY196" fmla="*/ 1278108 h 5408800"/>
              <a:gd name="connsiteX197" fmla="*/ 2901984 w 4192442"/>
              <a:gd name="connsiteY197" fmla="*/ 1259583 h 5408800"/>
              <a:gd name="connsiteX198" fmla="*/ 2963728 w 4192442"/>
              <a:gd name="connsiteY198" fmla="*/ 1259583 h 5408800"/>
              <a:gd name="connsiteX199" fmla="*/ 2982254 w 4192442"/>
              <a:gd name="connsiteY199" fmla="*/ 1361461 h 5408800"/>
              <a:gd name="connsiteX200" fmla="*/ 3006951 w 4192442"/>
              <a:gd name="connsiteY200" fmla="*/ 1450988 h 5408800"/>
              <a:gd name="connsiteX201" fmla="*/ 3006951 w 4192442"/>
              <a:gd name="connsiteY201" fmla="*/ 1463336 h 5408800"/>
              <a:gd name="connsiteX202" fmla="*/ 3081043 w 4192442"/>
              <a:gd name="connsiteY202" fmla="*/ 1469511 h 5408800"/>
              <a:gd name="connsiteX203" fmla="*/ 3105741 w 4192442"/>
              <a:gd name="connsiteY203" fmla="*/ 1506560 h 5408800"/>
              <a:gd name="connsiteX204" fmla="*/ 3118089 w 4192442"/>
              <a:gd name="connsiteY204" fmla="*/ 1506560 h 5408800"/>
              <a:gd name="connsiteX205" fmla="*/ 3118089 w 4192442"/>
              <a:gd name="connsiteY205" fmla="*/ 1710314 h 5408800"/>
              <a:gd name="connsiteX206" fmla="*/ 3164399 w 4192442"/>
              <a:gd name="connsiteY206" fmla="*/ 1753537 h 5408800"/>
              <a:gd name="connsiteX207" fmla="*/ 3229231 w 4192442"/>
              <a:gd name="connsiteY207" fmla="*/ 1765886 h 5408800"/>
              <a:gd name="connsiteX208" fmla="*/ 3389764 w 4192442"/>
              <a:gd name="connsiteY208" fmla="*/ 1735011 h 5408800"/>
              <a:gd name="connsiteX209" fmla="*/ 3389764 w 4192442"/>
              <a:gd name="connsiteY209" fmla="*/ 1722662 h 5408800"/>
              <a:gd name="connsiteX210" fmla="*/ 3414462 w 4192442"/>
              <a:gd name="connsiteY210" fmla="*/ 1722662 h 5408800"/>
              <a:gd name="connsiteX211" fmla="*/ 3414462 w 4192442"/>
              <a:gd name="connsiteY211" fmla="*/ 1710314 h 5408800"/>
              <a:gd name="connsiteX212" fmla="*/ 3432985 w 4192442"/>
              <a:gd name="connsiteY212" fmla="*/ 1710314 h 5408800"/>
              <a:gd name="connsiteX213" fmla="*/ 3445336 w 4192442"/>
              <a:gd name="connsiteY213" fmla="*/ 1685616 h 5408800"/>
              <a:gd name="connsiteX214" fmla="*/ 3494731 w 4192442"/>
              <a:gd name="connsiteY214" fmla="*/ 1685616 h 5408800"/>
              <a:gd name="connsiteX215" fmla="*/ 3494731 w 4192442"/>
              <a:gd name="connsiteY215" fmla="*/ 1673267 h 5408800"/>
              <a:gd name="connsiteX216" fmla="*/ 3519429 w 4192442"/>
              <a:gd name="connsiteY216" fmla="*/ 1667093 h 5408800"/>
              <a:gd name="connsiteX217" fmla="*/ 3544126 w 4192442"/>
              <a:gd name="connsiteY217" fmla="*/ 1660919 h 5408800"/>
              <a:gd name="connsiteX218" fmla="*/ 3544126 w 4192442"/>
              <a:gd name="connsiteY218" fmla="*/ 1685616 h 5408800"/>
              <a:gd name="connsiteX219" fmla="*/ 3485468 w 4192442"/>
              <a:gd name="connsiteY219" fmla="*/ 1707228 h 5408800"/>
              <a:gd name="connsiteX220" fmla="*/ 3414462 w 4192442"/>
              <a:gd name="connsiteY220" fmla="*/ 1747363 h 5408800"/>
              <a:gd name="connsiteX221" fmla="*/ 3414462 w 4192442"/>
              <a:gd name="connsiteY221" fmla="*/ 1759711 h 5408800"/>
              <a:gd name="connsiteX222" fmla="*/ 3399027 w 4192442"/>
              <a:gd name="connsiteY222" fmla="*/ 1762797 h 5408800"/>
              <a:gd name="connsiteX223" fmla="*/ 3389764 w 4192442"/>
              <a:gd name="connsiteY223" fmla="*/ 1765886 h 5408800"/>
              <a:gd name="connsiteX224" fmla="*/ 3389764 w 4192442"/>
              <a:gd name="connsiteY224" fmla="*/ 1790583 h 5408800"/>
              <a:gd name="connsiteX225" fmla="*/ 3290975 w 4192442"/>
              <a:gd name="connsiteY225" fmla="*/ 1889373 h 5408800"/>
              <a:gd name="connsiteX226" fmla="*/ 3290975 w 4192442"/>
              <a:gd name="connsiteY226" fmla="*/ 1969640 h 5408800"/>
              <a:gd name="connsiteX227" fmla="*/ 3343455 w 4192442"/>
              <a:gd name="connsiteY227" fmla="*/ 2000514 h 5408800"/>
              <a:gd name="connsiteX228" fmla="*/ 3420636 w 4192442"/>
              <a:gd name="connsiteY228" fmla="*/ 2006689 h 5408800"/>
              <a:gd name="connsiteX229" fmla="*/ 3420636 w 4192442"/>
              <a:gd name="connsiteY229" fmla="*/ 1994337 h 5408800"/>
              <a:gd name="connsiteX230" fmla="*/ 3470031 w 4192442"/>
              <a:gd name="connsiteY230" fmla="*/ 1994337 h 5408800"/>
              <a:gd name="connsiteX231" fmla="*/ 3488557 w 4192442"/>
              <a:gd name="connsiteY231" fmla="*/ 2025212 h 5408800"/>
              <a:gd name="connsiteX232" fmla="*/ 3494731 w 4192442"/>
              <a:gd name="connsiteY232" fmla="*/ 2074607 h 5408800"/>
              <a:gd name="connsiteX233" fmla="*/ 3470031 w 4192442"/>
              <a:gd name="connsiteY233" fmla="*/ 2099304 h 5408800"/>
              <a:gd name="connsiteX234" fmla="*/ 3445336 w 4192442"/>
              <a:gd name="connsiteY234" fmla="*/ 2099304 h 5408800"/>
              <a:gd name="connsiteX235" fmla="*/ 3445336 w 4192442"/>
              <a:gd name="connsiteY235" fmla="*/ 2111653 h 5408800"/>
              <a:gd name="connsiteX236" fmla="*/ 3427585 w 4192442"/>
              <a:gd name="connsiteY236" fmla="*/ 2119370 h 5408800"/>
              <a:gd name="connsiteX237" fmla="*/ 3424153 w 4192442"/>
              <a:gd name="connsiteY237" fmla="*/ 2118000 h 5408800"/>
              <a:gd name="connsiteX238" fmla="*/ 3422953 w 4192442"/>
              <a:gd name="connsiteY238" fmla="*/ 2122458 h 5408800"/>
              <a:gd name="connsiteX239" fmla="*/ 3414462 w 4192442"/>
              <a:gd name="connsiteY239" fmla="*/ 2148699 h 5408800"/>
              <a:gd name="connsiteX240" fmla="*/ 3389764 w 4192442"/>
              <a:gd name="connsiteY240" fmla="*/ 2148699 h 5408800"/>
              <a:gd name="connsiteX241" fmla="*/ 3411376 w 4192442"/>
              <a:gd name="connsiteY241" fmla="*/ 2269100 h 5408800"/>
              <a:gd name="connsiteX242" fmla="*/ 3519429 w 4192442"/>
              <a:gd name="connsiteY242" fmla="*/ 2340107 h 5408800"/>
              <a:gd name="connsiteX243" fmla="*/ 3581172 w 4192442"/>
              <a:gd name="connsiteY243" fmla="*/ 2315409 h 5408800"/>
              <a:gd name="connsiteX244" fmla="*/ 3630567 w 4192442"/>
              <a:gd name="connsiteY244" fmla="*/ 2321584 h 5408800"/>
              <a:gd name="connsiteX245" fmla="*/ 3673790 w 4192442"/>
              <a:gd name="connsiteY245" fmla="*/ 2327758 h 5408800"/>
              <a:gd name="connsiteX246" fmla="*/ 3673790 w 4192442"/>
              <a:gd name="connsiteY246" fmla="*/ 2370978 h 5408800"/>
              <a:gd name="connsiteX247" fmla="*/ 3605870 w 4192442"/>
              <a:gd name="connsiteY247" fmla="*/ 2401850 h 5408800"/>
              <a:gd name="connsiteX248" fmla="*/ 3537952 w 4192442"/>
              <a:gd name="connsiteY248" fmla="*/ 2420373 h 5408800"/>
              <a:gd name="connsiteX249" fmla="*/ 3485468 w 4192442"/>
              <a:gd name="connsiteY249" fmla="*/ 2457419 h 5408800"/>
              <a:gd name="connsiteX250" fmla="*/ 3457682 w 4192442"/>
              <a:gd name="connsiteY250" fmla="*/ 2537689 h 5408800"/>
              <a:gd name="connsiteX251" fmla="*/ 3482382 w 4192442"/>
              <a:gd name="connsiteY251" fmla="*/ 2556212 h 5408800"/>
              <a:gd name="connsiteX252" fmla="*/ 3507080 w 4192442"/>
              <a:gd name="connsiteY252" fmla="*/ 2574735 h 5408800"/>
              <a:gd name="connsiteX253" fmla="*/ 3507080 w 4192442"/>
              <a:gd name="connsiteY253" fmla="*/ 2587084 h 5408800"/>
              <a:gd name="connsiteX254" fmla="*/ 3544126 w 4192442"/>
              <a:gd name="connsiteY254" fmla="*/ 2587084 h 5408800"/>
              <a:gd name="connsiteX255" fmla="*/ 3581172 w 4192442"/>
              <a:gd name="connsiteY255" fmla="*/ 2608696 h 5408800"/>
              <a:gd name="connsiteX256" fmla="*/ 3587347 w 4192442"/>
              <a:gd name="connsiteY256" fmla="*/ 2655002 h 5408800"/>
              <a:gd name="connsiteX257" fmla="*/ 3574998 w 4192442"/>
              <a:gd name="connsiteY257" fmla="*/ 2655002 h 5408800"/>
              <a:gd name="connsiteX258" fmla="*/ 3574998 w 4192442"/>
              <a:gd name="connsiteY258" fmla="*/ 2692048 h 5408800"/>
              <a:gd name="connsiteX259" fmla="*/ 3494731 w 4192442"/>
              <a:gd name="connsiteY259" fmla="*/ 2722923 h 5408800"/>
              <a:gd name="connsiteX260" fmla="*/ 3463856 w 4192442"/>
              <a:gd name="connsiteY260" fmla="*/ 2815538 h 5408800"/>
              <a:gd name="connsiteX261" fmla="*/ 3479294 w 4192442"/>
              <a:gd name="connsiteY261" fmla="*/ 2877282 h 5408800"/>
              <a:gd name="connsiteX262" fmla="*/ 3513254 w 4192442"/>
              <a:gd name="connsiteY262" fmla="*/ 2905068 h 5408800"/>
              <a:gd name="connsiteX263" fmla="*/ 3550300 w 4192442"/>
              <a:gd name="connsiteY263" fmla="*/ 2926676 h 5408800"/>
              <a:gd name="connsiteX264" fmla="*/ 3574998 w 4192442"/>
              <a:gd name="connsiteY264" fmla="*/ 2963723 h 5408800"/>
              <a:gd name="connsiteX265" fmla="*/ 3599695 w 4192442"/>
              <a:gd name="connsiteY265" fmla="*/ 2963723 h 5408800"/>
              <a:gd name="connsiteX266" fmla="*/ 3599695 w 4192442"/>
              <a:gd name="connsiteY266" fmla="*/ 3000772 h 5408800"/>
              <a:gd name="connsiteX267" fmla="*/ 3587347 w 4192442"/>
              <a:gd name="connsiteY267" fmla="*/ 3000772 h 5408800"/>
              <a:gd name="connsiteX268" fmla="*/ 3531777 w 4192442"/>
              <a:gd name="connsiteY268" fmla="*/ 3025469 h 5408800"/>
              <a:gd name="connsiteX269" fmla="*/ 3488557 w 4192442"/>
              <a:gd name="connsiteY269" fmla="*/ 3022380 h 5408800"/>
              <a:gd name="connsiteX270" fmla="*/ 3451511 w 4192442"/>
              <a:gd name="connsiteY270" fmla="*/ 3019295 h 5408800"/>
              <a:gd name="connsiteX271" fmla="*/ 3414462 w 4192442"/>
              <a:gd name="connsiteY271" fmla="*/ 3025469 h 5408800"/>
              <a:gd name="connsiteX272" fmla="*/ 3414462 w 4192442"/>
              <a:gd name="connsiteY272" fmla="*/ 3037818 h 5408800"/>
              <a:gd name="connsiteX273" fmla="*/ 3402116 w 4192442"/>
              <a:gd name="connsiteY273" fmla="*/ 3037818 h 5408800"/>
              <a:gd name="connsiteX274" fmla="*/ 3402116 w 4192442"/>
              <a:gd name="connsiteY274" fmla="*/ 3118084 h 5408800"/>
              <a:gd name="connsiteX275" fmla="*/ 3389764 w 4192442"/>
              <a:gd name="connsiteY275" fmla="*/ 3118084 h 5408800"/>
              <a:gd name="connsiteX276" fmla="*/ 3389764 w 4192442"/>
              <a:gd name="connsiteY276" fmla="*/ 3192177 h 5408800"/>
              <a:gd name="connsiteX277" fmla="*/ 3494731 w 4192442"/>
              <a:gd name="connsiteY277" fmla="*/ 3238486 h 5408800"/>
              <a:gd name="connsiteX278" fmla="*/ 3587347 w 4192442"/>
              <a:gd name="connsiteY278" fmla="*/ 3272446 h 5408800"/>
              <a:gd name="connsiteX279" fmla="*/ 3587347 w 4192442"/>
              <a:gd name="connsiteY279" fmla="*/ 3297144 h 5408800"/>
              <a:gd name="connsiteX280" fmla="*/ 3503991 w 4192442"/>
              <a:gd name="connsiteY280" fmla="*/ 3306404 h 5408800"/>
              <a:gd name="connsiteX281" fmla="*/ 3414462 w 4192442"/>
              <a:gd name="connsiteY281" fmla="*/ 3309492 h 5408800"/>
              <a:gd name="connsiteX282" fmla="*/ 3414462 w 4192442"/>
              <a:gd name="connsiteY282" fmla="*/ 3297144 h 5408800"/>
              <a:gd name="connsiteX283" fmla="*/ 3402116 w 4192442"/>
              <a:gd name="connsiteY283" fmla="*/ 3297144 h 5408800"/>
              <a:gd name="connsiteX284" fmla="*/ 3402116 w 4192442"/>
              <a:gd name="connsiteY284" fmla="*/ 3309492 h 5408800"/>
              <a:gd name="connsiteX285" fmla="*/ 3340369 w 4192442"/>
              <a:gd name="connsiteY285" fmla="*/ 3337276 h 5408800"/>
              <a:gd name="connsiteX286" fmla="*/ 3328021 w 4192442"/>
              <a:gd name="connsiteY286" fmla="*/ 3402108 h 5408800"/>
              <a:gd name="connsiteX287" fmla="*/ 3358892 w 4192442"/>
              <a:gd name="connsiteY287" fmla="*/ 3457680 h 5408800"/>
              <a:gd name="connsiteX288" fmla="*/ 3352718 w 4192442"/>
              <a:gd name="connsiteY288" fmla="*/ 3500900 h 5408800"/>
              <a:gd name="connsiteX289" fmla="*/ 3290975 w 4192442"/>
              <a:gd name="connsiteY289" fmla="*/ 3519424 h 5408800"/>
              <a:gd name="connsiteX290" fmla="*/ 3260103 w 4192442"/>
              <a:gd name="connsiteY290" fmla="*/ 3513249 h 5408800"/>
              <a:gd name="connsiteX291" fmla="*/ 3260103 w 4192442"/>
              <a:gd name="connsiteY291" fmla="*/ 3500900 h 5408800"/>
              <a:gd name="connsiteX292" fmla="*/ 3232317 w 4192442"/>
              <a:gd name="connsiteY292" fmla="*/ 3473114 h 5408800"/>
              <a:gd name="connsiteX293" fmla="*/ 3186007 w 4192442"/>
              <a:gd name="connsiteY293" fmla="*/ 3463854 h 5408800"/>
              <a:gd name="connsiteX294" fmla="*/ 3155136 w 4192442"/>
              <a:gd name="connsiteY294" fmla="*/ 3491637 h 5408800"/>
              <a:gd name="connsiteX295" fmla="*/ 3124264 w 4192442"/>
              <a:gd name="connsiteY295" fmla="*/ 3525598 h 5408800"/>
              <a:gd name="connsiteX296" fmla="*/ 3105741 w 4192442"/>
              <a:gd name="connsiteY296" fmla="*/ 3525598 h 5408800"/>
              <a:gd name="connsiteX297" fmla="*/ 3105741 w 4192442"/>
              <a:gd name="connsiteY297" fmla="*/ 3537947 h 5408800"/>
              <a:gd name="connsiteX298" fmla="*/ 3090306 w 4192442"/>
              <a:gd name="connsiteY298" fmla="*/ 3541032 h 5408800"/>
              <a:gd name="connsiteX299" fmla="*/ 3081043 w 4192442"/>
              <a:gd name="connsiteY299" fmla="*/ 3544121 h 5408800"/>
              <a:gd name="connsiteX300" fmla="*/ 3081043 w 4192442"/>
              <a:gd name="connsiteY300" fmla="*/ 3630562 h 5408800"/>
              <a:gd name="connsiteX301" fmla="*/ 3118089 w 4192442"/>
              <a:gd name="connsiteY301" fmla="*/ 3655259 h 5408800"/>
              <a:gd name="connsiteX302" fmla="*/ 3118089 w 4192442"/>
              <a:gd name="connsiteY302" fmla="*/ 3667608 h 5408800"/>
              <a:gd name="connsiteX303" fmla="*/ 3136615 w 4192442"/>
              <a:gd name="connsiteY303" fmla="*/ 3667608 h 5408800"/>
              <a:gd name="connsiteX304" fmla="*/ 3136615 w 4192442"/>
              <a:gd name="connsiteY304" fmla="*/ 3679957 h 5408800"/>
              <a:gd name="connsiteX305" fmla="*/ 3192182 w 4192442"/>
              <a:gd name="connsiteY305" fmla="*/ 3710829 h 5408800"/>
              <a:gd name="connsiteX306" fmla="*/ 3223056 w 4192442"/>
              <a:gd name="connsiteY306" fmla="*/ 3772575 h 5408800"/>
              <a:gd name="connsiteX307" fmla="*/ 3210708 w 4192442"/>
              <a:gd name="connsiteY307" fmla="*/ 3772575 h 5408800"/>
              <a:gd name="connsiteX308" fmla="*/ 3210708 w 4192442"/>
              <a:gd name="connsiteY308" fmla="*/ 3809621 h 5408800"/>
              <a:gd name="connsiteX309" fmla="*/ 3167484 w 4192442"/>
              <a:gd name="connsiteY309" fmla="*/ 3815796 h 5408800"/>
              <a:gd name="connsiteX310" fmla="*/ 3081043 w 4192442"/>
              <a:gd name="connsiteY310" fmla="*/ 3763312 h 5408800"/>
              <a:gd name="connsiteX311" fmla="*/ 3006951 w 4192442"/>
              <a:gd name="connsiteY311" fmla="*/ 3655259 h 5408800"/>
              <a:gd name="connsiteX312" fmla="*/ 2911247 w 4192442"/>
              <a:gd name="connsiteY312" fmla="*/ 3676871 h 5408800"/>
              <a:gd name="connsiteX313" fmla="*/ 2864938 w 4192442"/>
              <a:gd name="connsiteY313" fmla="*/ 3747878 h 5408800"/>
              <a:gd name="connsiteX314" fmla="*/ 2840241 w 4192442"/>
              <a:gd name="connsiteY314" fmla="*/ 3747878 h 5408800"/>
              <a:gd name="connsiteX315" fmla="*/ 2840241 w 4192442"/>
              <a:gd name="connsiteY315" fmla="*/ 3784924 h 5408800"/>
              <a:gd name="connsiteX316" fmla="*/ 2852589 w 4192442"/>
              <a:gd name="connsiteY316" fmla="*/ 3784924 h 5408800"/>
              <a:gd name="connsiteX317" fmla="*/ 2905073 w 4192442"/>
              <a:gd name="connsiteY317" fmla="*/ 3855930 h 5408800"/>
              <a:gd name="connsiteX318" fmla="*/ 2963728 w 4192442"/>
              <a:gd name="connsiteY318" fmla="*/ 3902237 h 5408800"/>
              <a:gd name="connsiteX319" fmla="*/ 2963728 w 4192442"/>
              <a:gd name="connsiteY319" fmla="*/ 3926934 h 5408800"/>
              <a:gd name="connsiteX320" fmla="*/ 2985339 w 4192442"/>
              <a:gd name="connsiteY320" fmla="*/ 3948546 h 5408800"/>
              <a:gd name="connsiteX321" fmla="*/ 2994602 w 4192442"/>
              <a:gd name="connsiteY321" fmla="*/ 3976332 h 5408800"/>
              <a:gd name="connsiteX322" fmla="*/ 3019300 w 4192442"/>
              <a:gd name="connsiteY322" fmla="*/ 3976332 h 5408800"/>
              <a:gd name="connsiteX323" fmla="*/ 3040909 w 4192442"/>
              <a:gd name="connsiteY323" fmla="*/ 4019552 h 5408800"/>
              <a:gd name="connsiteX324" fmla="*/ 3056346 w 4192442"/>
              <a:gd name="connsiteY324" fmla="*/ 4081296 h 5408800"/>
              <a:gd name="connsiteX325" fmla="*/ 3043997 w 4192442"/>
              <a:gd name="connsiteY325" fmla="*/ 4081296 h 5408800"/>
              <a:gd name="connsiteX326" fmla="*/ 3043997 w 4192442"/>
              <a:gd name="connsiteY326" fmla="*/ 4093645 h 5408800"/>
              <a:gd name="connsiteX327" fmla="*/ 2972991 w 4192442"/>
              <a:gd name="connsiteY327" fmla="*/ 4065858 h 5408800"/>
              <a:gd name="connsiteX328" fmla="*/ 2932856 w 4192442"/>
              <a:gd name="connsiteY328" fmla="*/ 4016464 h 5408800"/>
              <a:gd name="connsiteX329" fmla="*/ 2895810 w 4192442"/>
              <a:gd name="connsiteY329" fmla="*/ 3967069 h 5408800"/>
              <a:gd name="connsiteX330" fmla="*/ 2840241 w 4192442"/>
              <a:gd name="connsiteY330" fmla="*/ 3939283 h 5408800"/>
              <a:gd name="connsiteX331" fmla="*/ 2840241 w 4192442"/>
              <a:gd name="connsiteY331" fmla="*/ 3914585 h 5408800"/>
              <a:gd name="connsiteX332" fmla="*/ 2766148 w 4192442"/>
              <a:gd name="connsiteY332" fmla="*/ 3892976 h 5408800"/>
              <a:gd name="connsiteX333" fmla="*/ 2679707 w 4192442"/>
              <a:gd name="connsiteY333" fmla="*/ 3877539 h 5408800"/>
              <a:gd name="connsiteX334" fmla="*/ 2679707 w 4192442"/>
              <a:gd name="connsiteY334" fmla="*/ 3889888 h 5408800"/>
              <a:gd name="connsiteX335" fmla="*/ 2645747 w 4192442"/>
              <a:gd name="connsiteY335" fmla="*/ 3896062 h 5408800"/>
              <a:gd name="connsiteX336" fmla="*/ 2617961 w 4192442"/>
              <a:gd name="connsiteY336" fmla="*/ 3902237 h 5408800"/>
              <a:gd name="connsiteX337" fmla="*/ 2617961 w 4192442"/>
              <a:gd name="connsiteY337" fmla="*/ 3914585 h 5408800"/>
              <a:gd name="connsiteX338" fmla="*/ 2593263 w 4192442"/>
              <a:gd name="connsiteY338" fmla="*/ 3914585 h 5408800"/>
              <a:gd name="connsiteX339" fmla="*/ 2571652 w 4192442"/>
              <a:gd name="connsiteY339" fmla="*/ 3936197 h 5408800"/>
              <a:gd name="connsiteX340" fmla="*/ 2543868 w 4192442"/>
              <a:gd name="connsiteY340" fmla="*/ 3951631 h 5408800"/>
              <a:gd name="connsiteX341" fmla="*/ 2543868 w 4192442"/>
              <a:gd name="connsiteY341" fmla="*/ 3982506 h 5408800"/>
              <a:gd name="connsiteX342" fmla="*/ 2565480 w 4192442"/>
              <a:gd name="connsiteY342" fmla="*/ 4038075 h 5408800"/>
              <a:gd name="connsiteX343" fmla="*/ 2574740 w 4192442"/>
              <a:gd name="connsiteY343" fmla="*/ 4124516 h 5408800"/>
              <a:gd name="connsiteX344" fmla="*/ 2571652 w 4192442"/>
              <a:gd name="connsiteY344" fmla="*/ 4143039 h 5408800"/>
              <a:gd name="connsiteX345" fmla="*/ 2568566 w 4192442"/>
              <a:gd name="connsiteY345" fmla="*/ 4161562 h 5408800"/>
              <a:gd name="connsiteX346" fmla="*/ 2556217 w 4192442"/>
              <a:gd name="connsiteY346" fmla="*/ 4161562 h 5408800"/>
              <a:gd name="connsiteX347" fmla="*/ 2556217 w 4192442"/>
              <a:gd name="connsiteY347" fmla="*/ 4223309 h 5408800"/>
              <a:gd name="connsiteX348" fmla="*/ 2568566 w 4192442"/>
              <a:gd name="connsiteY348" fmla="*/ 4223309 h 5408800"/>
              <a:gd name="connsiteX349" fmla="*/ 2568566 w 4192442"/>
              <a:gd name="connsiteY349" fmla="*/ 4272704 h 5408800"/>
              <a:gd name="connsiteX350" fmla="*/ 2580915 w 4192442"/>
              <a:gd name="connsiteY350" fmla="*/ 4272704 h 5408800"/>
              <a:gd name="connsiteX351" fmla="*/ 2580915 w 4192442"/>
              <a:gd name="connsiteY351" fmla="*/ 4303576 h 5408800"/>
              <a:gd name="connsiteX352" fmla="*/ 2593263 w 4192442"/>
              <a:gd name="connsiteY352" fmla="*/ 4303576 h 5408800"/>
              <a:gd name="connsiteX353" fmla="*/ 2593263 w 4192442"/>
              <a:gd name="connsiteY353" fmla="*/ 4328273 h 5408800"/>
              <a:gd name="connsiteX354" fmla="*/ 2605612 w 4192442"/>
              <a:gd name="connsiteY354" fmla="*/ 4328273 h 5408800"/>
              <a:gd name="connsiteX355" fmla="*/ 2617961 w 4192442"/>
              <a:gd name="connsiteY355" fmla="*/ 4390017 h 5408800"/>
              <a:gd name="connsiteX356" fmla="*/ 2630309 w 4192442"/>
              <a:gd name="connsiteY356" fmla="*/ 4390017 h 5408800"/>
              <a:gd name="connsiteX357" fmla="*/ 2642658 w 4192442"/>
              <a:gd name="connsiteY357" fmla="*/ 4433240 h 5408800"/>
              <a:gd name="connsiteX358" fmla="*/ 2655007 w 4192442"/>
              <a:gd name="connsiteY358" fmla="*/ 4433240 h 5408800"/>
              <a:gd name="connsiteX359" fmla="*/ 2655007 w 4192442"/>
              <a:gd name="connsiteY359" fmla="*/ 4470286 h 5408800"/>
              <a:gd name="connsiteX360" fmla="*/ 2667356 w 4192442"/>
              <a:gd name="connsiteY360" fmla="*/ 4470286 h 5408800"/>
              <a:gd name="connsiteX361" fmla="*/ 2667356 w 4192442"/>
              <a:gd name="connsiteY361" fmla="*/ 4507332 h 5408800"/>
              <a:gd name="connsiteX362" fmla="*/ 2679707 w 4192442"/>
              <a:gd name="connsiteY362" fmla="*/ 4507332 h 5408800"/>
              <a:gd name="connsiteX363" fmla="*/ 2685879 w 4192442"/>
              <a:gd name="connsiteY363" fmla="*/ 4587599 h 5408800"/>
              <a:gd name="connsiteX364" fmla="*/ 2698227 w 4192442"/>
              <a:gd name="connsiteY364" fmla="*/ 4587599 h 5408800"/>
              <a:gd name="connsiteX365" fmla="*/ 2710579 w 4192442"/>
              <a:gd name="connsiteY365" fmla="*/ 4649343 h 5408800"/>
              <a:gd name="connsiteX366" fmla="*/ 2698227 w 4192442"/>
              <a:gd name="connsiteY366" fmla="*/ 4649343 h 5408800"/>
              <a:gd name="connsiteX367" fmla="*/ 2698227 w 4192442"/>
              <a:gd name="connsiteY367" fmla="*/ 4661691 h 5408800"/>
              <a:gd name="connsiteX368" fmla="*/ 2688967 w 4192442"/>
              <a:gd name="connsiteY368" fmla="*/ 4655517 h 5408800"/>
              <a:gd name="connsiteX369" fmla="*/ 2679707 w 4192442"/>
              <a:gd name="connsiteY369" fmla="*/ 4649343 h 5408800"/>
              <a:gd name="connsiteX370" fmla="*/ 2679707 w 4192442"/>
              <a:gd name="connsiteY370" fmla="*/ 4636994 h 5408800"/>
              <a:gd name="connsiteX371" fmla="*/ 2667356 w 4192442"/>
              <a:gd name="connsiteY371" fmla="*/ 4636994 h 5408800"/>
              <a:gd name="connsiteX372" fmla="*/ 2667356 w 4192442"/>
              <a:gd name="connsiteY372" fmla="*/ 4575250 h 5408800"/>
              <a:gd name="connsiteX373" fmla="*/ 2655007 w 4192442"/>
              <a:gd name="connsiteY373" fmla="*/ 4575250 h 5408800"/>
              <a:gd name="connsiteX374" fmla="*/ 2642658 w 4192442"/>
              <a:gd name="connsiteY374" fmla="*/ 4532030 h 5408800"/>
              <a:gd name="connsiteX375" fmla="*/ 2630309 w 4192442"/>
              <a:gd name="connsiteY375" fmla="*/ 4532030 h 5408800"/>
              <a:gd name="connsiteX376" fmla="*/ 2630309 w 4192442"/>
              <a:gd name="connsiteY376" fmla="*/ 4482635 h 5408800"/>
              <a:gd name="connsiteX377" fmla="*/ 2617961 w 4192442"/>
              <a:gd name="connsiteY377" fmla="*/ 4482635 h 5408800"/>
              <a:gd name="connsiteX378" fmla="*/ 2617961 w 4192442"/>
              <a:gd name="connsiteY378" fmla="*/ 4457935 h 5408800"/>
              <a:gd name="connsiteX379" fmla="*/ 2605612 w 4192442"/>
              <a:gd name="connsiteY379" fmla="*/ 4457935 h 5408800"/>
              <a:gd name="connsiteX380" fmla="*/ 2605612 w 4192442"/>
              <a:gd name="connsiteY380" fmla="*/ 4427063 h 5408800"/>
              <a:gd name="connsiteX381" fmla="*/ 2593263 w 4192442"/>
              <a:gd name="connsiteY381" fmla="*/ 4427063 h 5408800"/>
              <a:gd name="connsiteX382" fmla="*/ 2593263 w 4192442"/>
              <a:gd name="connsiteY382" fmla="*/ 4365319 h 5408800"/>
              <a:gd name="connsiteX383" fmla="*/ 2580915 w 4192442"/>
              <a:gd name="connsiteY383" fmla="*/ 4365319 h 5408800"/>
              <a:gd name="connsiteX384" fmla="*/ 2580915 w 4192442"/>
              <a:gd name="connsiteY384" fmla="*/ 4315924 h 5408800"/>
              <a:gd name="connsiteX385" fmla="*/ 2568566 w 4192442"/>
              <a:gd name="connsiteY385" fmla="*/ 4315924 h 5408800"/>
              <a:gd name="connsiteX386" fmla="*/ 2568566 w 4192442"/>
              <a:gd name="connsiteY386" fmla="*/ 4278878 h 5408800"/>
              <a:gd name="connsiteX387" fmla="*/ 2556217 w 4192442"/>
              <a:gd name="connsiteY387" fmla="*/ 4278878 h 5408800"/>
              <a:gd name="connsiteX388" fmla="*/ 2556217 w 4192442"/>
              <a:gd name="connsiteY388" fmla="*/ 4248007 h 5408800"/>
              <a:gd name="connsiteX389" fmla="*/ 2537694 w 4192442"/>
              <a:gd name="connsiteY389" fmla="*/ 4232569 h 5408800"/>
              <a:gd name="connsiteX390" fmla="*/ 2525345 w 4192442"/>
              <a:gd name="connsiteY390" fmla="*/ 4223309 h 5408800"/>
              <a:gd name="connsiteX391" fmla="*/ 2525345 w 4192442"/>
              <a:gd name="connsiteY391" fmla="*/ 4198609 h 5408800"/>
              <a:gd name="connsiteX392" fmla="*/ 2512997 w 4192442"/>
              <a:gd name="connsiteY392" fmla="*/ 4198609 h 5408800"/>
              <a:gd name="connsiteX393" fmla="*/ 2500648 w 4192442"/>
              <a:gd name="connsiteY393" fmla="*/ 4161562 h 5408800"/>
              <a:gd name="connsiteX394" fmla="*/ 2475951 w 4192442"/>
              <a:gd name="connsiteY394" fmla="*/ 4149214 h 5408800"/>
              <a:gd name="connsiteX395" fmla="*/ 2475951 w 4192442"/>
              <a:gd name="connsiteY395" fmla="*/ 4105993 h 5408800"/>
              <a:gd name="connsiteX396" fmla="*/ 2451253 w 4192442"/>
              <a:gd name="connsiteY396" fmla="*/ 4034987 h 5408800"/>
              <a:gd name="connsiteX397" fmla="*/ 2389507 w 4192442"/>
              <a:gd name="connsiteY397" fmla="*/ 3976332 h 5408800"/>
              <a:gd name="connsiteX398" fmla="*/ 2306151 w 4192442"/>
              <a:gd name="connsiteY398" fmla="*/ 3991766 h 5408800"/>
              <a:gd name="connsiteX399" fmla="*/ 2228973 w 4192442"/>
              <a:gd name="connsiteY399" fmla="*/ 4044250 h 5408800"/>
              <a:gd name="connsiteX400" fmla="*/ 2238233 w 4192442"/>
              <a:gd name="connsiteY400" fmla="*/ 4099819 h 5408800"/>
              <a:gd name="connsiteX401" fmla="*/ 2241319 w 4192442"/>
              <a:gd name="connsiteY401" fmla="*/ 4143039 h 5408800"/>
              <a:gd name="connsiteX402" fmla="*/ 2235148 w 4192442"/>
              <a:gd name="connsiteY402" fmla="*/ 4201697 h 5408800"/>
              <a:gd name="connsiteX403" fmla="*/ 2154878 w 4192442"/>
              <a:gd name="connsiteY403" fmla="*/ 4235658 h 5408800"/>
              <a:gd name="connsiteX404" fmla="*/ 2148704 w 4192442"/>
              <a:gd name="connsiteY404" fmla="*/ 4189349 h 5408800"/>
              <a:gd name="connsiteX405" fmla="*/ 2142529 w 4192442"/>
              <a:gd name="connsiteY405" fmla="*/ 4136865 h 5408800"/>
              <a:gd name="connsiteX406" fmla="*/ 2148704 w 4192442"/>
              <a:gd name="connsiteY406" fmla="*/ 4130691 h 5408800"/>
              <a:gd name="connsiteX407" fmla="*/ 2154878 w 4192442"/>
              <a:gd name="connsiteY407" fmla="*/ 4118342 h 5408800"/>
              <a:gd name="connsiteX408" fmla="*/ 2130181 w 4192442"/>
              <a:gd name="connsiteY408" fmla="*/ 4062773 h 5408800"/>
              <a:gd name="connsiteX409" fmla="*/ 2093135 w 4192442"/>
              <a:gd name="connsiteY409" fmla="*/ 4007204 h 5408800"/>
              <a:gd name="connsiteX410" fmla="*/ 2037565 w 4192442"/>
              <a:gd name="connsiteY410" fmla="*/ 4007204 h 5408800"/>
              <a:gd name="connsiteX411" fmla="*/ 2037565 w 4192442"/>
              <a:gd name="connsiteY411" fmla="*/ 4019552 h 5408800"/>
              <a:gd name="connsiteX412" fmla="*/ 1948036 w 4192442"/>
              <a:gd name="connsiteY412" fmla="*/ 4034987 h 5408800"/>
              <a:gd name="connsiteX413" fmla="*/ 1895552 w 4192442"/>
              <a:gd name="connsiteY413" fmla="*/ 4081296 h 5408800"/>
              <a:gd name="connsiteX414" fmla="*/ 1870855 w 4192442"/>
              <a:gd name="connsiteY414" fmla="*/ 4081296 h 5408800"/>
              <a:gd name="connsiteX415" fmla="*/ 1833809 w 4192442"/>
              <a:gd name="connsiteY415" fmla="*/ 4136865 h 5408800"/>
              <a:gd name="connsiteX416" fmla="*/ 1796763 w 4192442"/>
              <a:gd name="connsiteY416" fmla="*/ 4136865 h 5408800"/>
              <a:gd name="connsiteX417" fmla="*/ 1790588 w 4192442"/>
              <a:gd name="connsiteY417" fmla="*/ 4143039 h 5408800"/>
              <a:gd name="connsiteX418" fmla="*/ 1796763 w 4192442"/>
              <a:gd name="connsiteY418" fmla="*/ 4149214 h 5408800"/>
              <a:gd name="connsiteX419" fmla="*/ 1784414 w 4192442"/>
              <a:gd name="connsiteY419" fmla="*/ 4201697 h 5408800"/>
              <a:gd name="connsiteX420" fmla="*/ 1778239 w 4192442"/>
              <a:gd name="connsiteY420" fmla="*/ 4248007 h 5408800"/>
              <a:gd name="connsiteX421" fmla="*/ 1741190 w 4192442"/>
              <a:gd name="connsiteY421" fmla="*/ 4186260 h 5408800"/>
              <a:gd name="connsiteX422" fmla="*/ 1772065 w 4192442"/>
              <a:gd name="connsiteY422" fmla="*/ 4173911 h 5408800"/>
              <a:gd name="connsiteX423" fmla="*/ 1778239 w 4192442"/>
              <a:gd name="connsiteY423" fmla="*/ 4136865 h 5408800"/>
              <a:gd name="connsiteX424" fmla="*/ 1753542 w 4192442"/>
              <a:gd name="connsiteY424" fmla="*/ 4093645 h 5408800"/>
              <a:gd name="connsiteX425" fmla="*/ 1756628 w 4192442"/>
              <a:gd name="connsiteY425" fmla="*/ 4075121 h 5408800"/>
              <a:gd name="connsiteX426" fmla="*/ 1759716 w 4192442"/>
              <a:gd name="connsiteY426" fmla="*/ 4056598 h 5408800"/>
              <a:gd name="connsiteX427" fmla="*/ 1753542 w 4192442"/>
              <a:gd name="connsiteY427" fmla="*/ 4019552 h 5408800"/>
              <a:gd name="connsiteX428" fmla="*/ 1741190 w 4192442"/>
              <a:gd name="connsiteY428" fmla="*/ 4019552 h 5408800"/>
              <a:gd name="connsiteX429" fmla="*/ 1657838 w 4192442"/>
              <a:gd name="connsiteY429" fmla="*/ 3970157 h 5408800"/>
              <a:gd name="connsiteX430" fmla="*/ 1599180 w 4192442"/>
              <a:gd name="connsiteY430" fmla="*/ 3939283 h 5408800"/>
              <a:gd name="connsiteX431" fmla="*/ 1574483 w 4192442"/>
              <a:gd name="connsiteY431" fmla="*/ 3939283 h 5408800"/>
              <a:gd name="connsiteX432" fmla="*/ 1531262 w 4192442"/>
              <a:gd name="connsiteY432" fmla="*/ 3911500 h 5408800"/>
              <a:gd name="connsiteX433" fmla="*/ 1469516 w 4192442"/>
              <a:gd name="connsiteY433" fmla="*/ 3902237 h 5408800"/>
              <a:gd name="connsiteX434" fmla="*/ 1432470 w 4192442"/>
              <a:gd name="connsiteY434" fmla="*/ 3930023 h 5408800"/>
              <a:gd name="connsiteX435" fmla="*/ 1395424 w 4192442"/>
              <a:gd name="connsiteY435" fmla="*/ 3963983 h 5408800"/>
              <a:gd name="connsiteX436" fmla="*/ 1395424 w 4192442"/>
              <a:gd name="connsiteY436" fmla="*/ 3976332 h 5408800"/>
              <a:gd name="connsiteX437" fmla="*/ 1327506 w 4192442"/>
              <a:gd name="connsiteY437" fmla="*/ 3976332 h 5408800"/>
              <a:gd name="connsiteX438" fmla="*/ 1315157 w 4192442"/>
              <a:gd name="connsiteY438" fmla="*/ 3939283 h 5408800"/>
              <a:gd name="connsiteX439" fmla="*/ 1302808 w 4192442"/>
              <a:gd name="connsiteY439" fmla="*/ 3939283 h 5408800"/>
              <a:gd name="connsiteX440" fmla="*/ 1296634 w 4192442"/>
              <a:gd name="connsiteY440" fmla="*/ 3880628 h 5408800"/>
              <a:gd name="connsiteX441" fmla="*/ 1290459 w 4192442"/>
              <a:gd name="connsiteY441" fmla="*/ 3821970 h 5408800"/>
              <a:gd name="connsiteX442" fmla="*/ 1256499 w 4192442"/>
              <a:gd name="connsiteY442" fmla="*/ 3788009 h 5408800"/>
              <a:gd name="connsiteX443" fmla="*/ 1207104 w 4192442"/>
              <a:gd name="connsiteY443" fmla="*/ 3732440 h 5408800"/>
              <a:gd name="connsiteX444" fmla="*/ 1148446 w 4192442"/>
              <a:gd name="connsiteY444" fmla="*/ 3683045 h 5408800"/>
              <a:gd name="connsiteX445" fmla="*/ 1086703 w 4192442"/>
              <a:gd name="connsiteY445" fmla="*/ 3661434 h 5408800"/>
              <a:gd name="connsiteX446" fmla="*/ 1074354 w 4192442"/>
              <a:gd name="connsiteY446" fmla="*/ 3664522 h 5408800"/>
              <a:gd name="connsiteX447" fmla="*/ 1062005 w 4192442"/>
              <a:gd name="connsiteY447" fmla="*/ 3667608 h 5408800"/>
              <a:gd name="connsiteX448" fmla="*/ 1062005 w 4192442"/>
              <a:gd name="connsiteY448" fmla="*/ 3679957 h 5408800"/>
              <a:gd name="connsiteX449" fmla="*/ 1043482 w 4192442"/>
              <a:gd name="connsiteY449" fmla="*/ 3686131 h 5408800"/>
              <a:gd name="connsiteX450" fmla="*/ 966301 w 4192442"/>
              <a:gd name="connsiteY450" fmla="*/ 3652174 h 5408800"/>
              <a:gd name="connsiteX451" fmla="*/ 957038 w 4192442"/>
              <a:gd name="connsiteY451" fmla="*/ 3556470 h 5408800"/>
              <a:gd name="connsiteX452" fmla="*/ 969390 w 4192442"/>
              <a:gd name="connsiteY452" fmla="*/ 3556470 h 5408800"/>
              <a:gd name="connsiteX453" fmla="*/ 975562 w 4192442"/>
              <a:gd name="connsiteY453" fmla="*/ 3544121 h 5408800"/>
              <a:gd name="connsiteX454" fmla="*/ 963216 w 4192442"/>
              <a:gd name="connsiteY454" fmla="*/ 3525598 h 5408800"/>
              <a:gd name="connsiteX455" fmla="*/ 944690 w 4192442"/>
              <a:gd name="connsiteY455" fmla="*/ 3513249 h 5408800"/>
              <a:gd name="connsiteX456" fmla="*/ 944690 w 4192442"/>
              <a:gd name="connsiteY456" fmla="*/ 3488552 h 5408800"/>
              <a:gd name="connsiteX457" fmla="*/ 898384 w 4192442"/>
              <a:gd name="connsiteY457" fmla="*/ 3482377 h 5408800"/>
              <a:gd name="connsiteX458" fmla="*/ 852074 w 4192442"/>
              <a:gd name="connsiteY458" fmla="*/ 3476203 h 5408800"/>
              <a:gd name="connsiteX459" fmla="*/ 811939 w 4192442"/>
              <a:gd name="connsiteY459" fmla="*/ 3519424 h 5408800"/>
              <a:gd name="connsiteX460" fmla="*/ 753285 w 4192442"/>
              <a:gd name="connsiteY460" fmla="*/ 3537947 h 5408800"/>
              <a:gd name="connsiteX461" fmla="*/ 734763 w 4192442"/>
              <a:gd name="connsiteY461" fmla="*/ 3503986 h 5408800"/>
              <a:gd name="connsiteX462" fmla="*/ 722415 w 4192442"/>
              <a:gd name="connsiteY462" fmla="*/ 3463854 h 5408800"/>
              <a:gd name="connsiteX463" fmla="*/ 734763 w 4192442"/>
              <a:gd name="connsiteY463" fmla="*/ 3451503 h 5408800"/>
              <a:gd name="connsiteX464" fmla="*/ 731675 w 4192442"/>
              <a:gd name="connsiteY464" fmla="*/ 3445331 h 5408800"/>
              <a:gd name="connsiteX465" fmla="*/ 728585 w 4192442"/>
              <a:gd name="connsiteY465" fmla="*/ 3439154 h 5408800"/>
              <a:gd name="connsiteX466" fmla="*/ 734763 w 4192442"/>
              <a:gd name="connsiteY466" fmla="*/ 3426805 h 5408800"/>
              <a:gd name="connsiteX467" fmla="*/ 753285 w 4192442"/>
              <a:gd name="connsiteY467" fmla="*/ 3414457 h 5408800"/>
              <a:gd name="connsiteX468" fmla="*/ 753285 w 4192442"/>
              <a:gd name="connsiteY468" fmla="*/ 3389759 h 5408800"/>
              <a:gd name="connsiteX469" fmla="*/ 768719 w 4192442"/>
              <a:gd name="connsiteY469" fmla="*/ 3386673 h 5408800"/>
              <a:gd name="connsiteX470" fmla="*/ 777983 w 4192442"/>
              <a:gd name="connsiteY470" fmla="*/ 3383585 h 5408800"/>
              <a:gd name="connsiteX471" fmla="*/ 790333 w 4192442"/>
              <a:gd name="connsiteY471" fmla="*/ 3321841 h 5408800"/>
              <a:gd name="connsiteX472" fmla="*/ 777983 w 4192442"/>
              <a:gd name="connsiteY472" fmla="*/ 3321841 h 5408800"/>
              <a:gd name="connsiteX473" fmla="*/ 731675 w 4192442"/>
              <a:gd name="connsiteY473" fmla="*/ 3229226 h 5408800"/>
              <a:gd name="connsiteX474" fmla="*/ 685365 w 4192442"/>
              <a:gd name="connsiteY474" fmla="*/ 3179828 h 5408800"/>
              <a:gd name="connsiteX475" fmla="*/ 685365 w 4192442"/>
              <a:gd name="connsiteY475" fmla="*/ 3167479 h 5408800"/>
              <a:gd name="connsiteX476" fmla="*/ 592750 w 4192442"/>
              <a:gd name="connsiteY476" fmla="*/ 3167479 h 5408800"/>
              <a:gd name="connsiteX477" fmla="*/ 592750 w 4192442"/>
              <a:gd name="connsiteY477" fmla="*/ 3179828 h 5408800"/>
              <a:gd name="connsiteX478" fmla="*/ 580402 w 4192442"/>
              <a:gd name="connsiteY478" fmla="*/ 3179828 h 5408800"/>
              <a:gd name="connsiteX479" fmla="*/ 549528 w 4192442"/>
              <a:gd name="connsiteY479" fmla="*/ 3173654 h 5408800"/>
              <a:gd name="connsiteX480" fmla="*/ 523332 w 4192442"/>
              <a:gd name="connsiteY480" fmla="*/ 3168415 h 5408800"/>
              <a:gd name="connsiteX481" fmla="*/ 512482 w 4192442"/>
              <a:gd name="connsiteY481" fmla="*/ 3175199 h 5408800"/>
              <a:gd name="connsiteX482" fmla="*/ 475434 w 4192442"/>
              <a:gd name="connsiteY482" fmla="*/ 3186002 h 5408800"/>
              <a:gd name="connsiteX483" fmla="*/ 426039 w 4192442"/>
              <a:gd name="connsiteY483" fmla="*/ 3229226 h 5408800"/>
              <a:gd name="connsiteX484" fmla="*/ 327249 w 4192442"/>
              <a:gd name="connsiteY484" fmla="*/ 3241575 h 5408800"/>
              <a:gd name="connsiteX485" fmla="*/ 237719 w 4192442"/>
              <a:gd name="connsiteY485" fmla="*/ 3281706 h 5408800"/>
              <a:gd name="connsiteX486" fmla="*/ 142015 w 4192442"/>
              <a:gd name="connsiteY486" fmla="*/ 3321841 h 5408800"/>
              <a:gd name="connsiteX487" fmla="*/ 142015 w 4192442"/>
              <a:gd name="connsiteY487" fmla="*/ 3284795 h 5408800"/>
              <a:gd name="connsiteX488" fmla="*/ 191411 w 4192442"/>
              <a:gd name="connsiteY488" fmla="*/ 3266272 h 5408800"/>
              <a:gd name="connsiteX489" fmla="*/ 222282 w 4192442"/>
              <a:gd name="connsiteY489" fmla="*/ 3241575 h 5408800"/>
              <a:gd name="connsiteX490" fmla="*/ 296377 w 4192442"/>
              <a:gd name="connsiteY490" fmla="*/ 3241575 h 5408800"/>
              <a:gd name="connsiteX491" fmla="*/ 296377 w 4192442"/>
              <a:gd name="connsiteY491" fmla="*/ 3229226 h 5408800"/>
              <a:gd name="connsiteX492" fmla="*/ 327249 w 4192442"/>
              <a:gd name="connsiteY492" fmla="*/ 3229226 h 5408800"/>
              <a:gd name="connsiteX493" fmla="*/ 339598 w 4192442"/>
              <a:gd name="connsiteY493" fmla="*/ 3204525 h 5408800"/>
              <a:gd name="connsiteX494" fmla="*/ 376645 w 4192442"/>
              <a:gd name="connsiteY494" fmla="*/ 3204525 h 5408800"/>
              <a:gd name="connsiteX495" fmla="*/ 376645 w 4192442"/>
              <a:gd name="connsiteY495" fmla="*/ 3192177 h 5408800"/>
              <a:gd name="connsiteX496" fmla="*/ 401340 w 4192442"/>
              <a:gd name="connsiteY496" fmla="*/ 3192177 h 5408800"/>
              <a:gd name="connsiteX497" fmla="*/ 401340 w 4192442"/>
              <a:gd name="connsiteY497" fmla="*/ 3179828 h 5408800"/>
              <a:gd name="connsiteX498" fmla="*/ 438389 w 4192442"/>
              <a:gd name="connsiteY498" fmla="*/ 3179828 h 5408800"/>
              <a:gd name="connsiteX499" fmla="*/ 438389 w 4192442"/>
              <a:gd name="connsiteY499" fmla="*/ 3167479 h 5408800"/>
              <a:gd name="connsiteX500" fmla="*/ 506307 w 4192442"/>
              <a:gd name="connsiteY500" fmla="*/ 3155131 h 5408800"/>
              <a:gd name="connsiteX501" fmla="*/ 506307 w 4192442"/>
              <a:gd name="connsiteY501" fmla="*/ 3142782 h 5408800"/>
              <a:gd name="connsiteX502" fmla="*/ 543355 w 4192442"/>
              <a:gd name="connsiteY502" fmla="*/ 3087213 h 5408800"/>
              <a:gd name="connsiteX503" fmla="*/ 568051 w 4192442"/>
              <a:gd name="connsiteY503" fmla="*/ 3087213 h 5408800"/>
              <a:gd name="connsiteX504" fmla="*/ 580402 w 4192442"/>
              <a:gd name="connsiteY504" fmla="*/ 3050167 h 5408800"/>
              <a:gd name="connsiteX505" fmla="*/ 592750 w 4192442"/>
              <a:gd name="connsiteY505" fmla="*/ 3050167 h 5408800"/>
              <a:gd name="connsiteX506" fmla="*/ 592750 w 4192442"/>
              <a:gd name="connsiteY506" fmla="*/ 3025469 h 5408800"/>
              <a:gd name="connsiteX507" fmla="*/ 608186 w 4192442"/>
              <a:gd name="connsiteY507" fmla="*/ 3013120 h 5408800"/>
              <a:gd name="connsiteX508" fmla="*/ 611271 w 4192442"/>
              <a:gd name="connsiteY508" fmla="*/ 2994597 h 5408800"/>
              <a:gd name="connsiteX509" fmla="*/ 605097 w 4192442"/>
              <a:gd name="connsiteY509" fmla="*/ 2954463 h 5408800"/>
              <a:gd name="connsiteX510" fmla="*/ 592750 w 4192442"/>
              <a:gd name="connsiteY510" fmla="*/ 2920502 h 5408800"/>
              <a:gd name="connsiteX511" fmla="*/ 568051 w 4192442"/>
              <a:gd name="connsiteY511" fmla="*/ 2920502 h 5408800"/>
              <a:gd name="connsiteX512" fmla="*/ 568051 w 4192442"/>
              <a:gd name="connsiteY512" fmla="*/ 2895805 h 5408800"/>
              <a:gd name="connsiteX513" fmla="*/ 493961 w 4192442"/>
              <a:gd name="connsiteY513" fmla="*/ 2920502 h 5408800"/>
              <a:gd name="connsiteX514" fmla="*/ 493961 w 4192442"/>
              <a:gd name="connsiteY514" fmla="*/ 2908153 h 5408800"/>
              <a:gd name="connsiteX515" fmla="*/ 481609 w 4192442"/>
              <a:gd name="connsiteY515" fmla="*/ 2908153 h 5408800"/>
              <a:gd name="connsiteX516" fmla="*/ 481609 w 4192442"/>
              <a:gd name="connsiteY516" fmla="*/ 2858759 h 5408800"/>
              <a:gd name="connsiteX517" fmla="*/ 512482 w 4192442"/>
              <a:gd name="connsiteY517" fmla="*/ 2821712 h 5408800"/>
              <a:gd name="connsiteX518" fmla="*/ 506307 w 4192442"/>
              <a:gd name="connsiteY518" fmla="*/ 2806275 h 5408800"/>
              <a:gd name="connsiteX519" fmla="*/ 500133 w 4192442"/>
              <a:gd name="connsiteY519" fmla="*/ 2790841 h 5408800"/>
              <a:gd name="connsiteX520" fmla="*/ 531006 w 4192442"/>
              <a:gd name="connsiteY520" fmla="*/ 2753794 h 5408800"/>
              <a:gd name="connsiteX521" fmla="*/ 531006 w 4192442"/>
              <a:gd name="connsiteY521" fmla="*/ 2729097 h 5408800"/>
              <a:gd name="connsiteX522" fmla="*/ 543355 w 4192442"/>
              <a:gd name="connsiteY522" fmla="*/ 2729097 h 5408800"/>
              <a:gd name="connsiteX523" fmla="*/ 568051 w 4192442"/>
              <a:gd name="connsiteY523" fmla="*/ 2655002 h 5408800"/>
              <a:gd name="connsiteX524" fmla="*/ 543355 w 4192442"/>
              <a:gd name="connsiteY524" fmla="*/ 2655002 h 5408800"/>
              <a:gd name="connsiteX525" fmla="*/ 543355 w 4192442"/>
              <a:gd name="connsiteY525" fmla="*/ 2636479 h 5408800"/>
              <a:gd name="connsiteX526" fmla="*/ 518656 w 4192442"/>
              <a:gd name="connsiteY526" fmla="*/ 2617956 h 5408800"/>
              <a:gd name="connsiteX527" fmla="*/ 493961 w 4192442"/>
              <a:gd name="connsiteY527" fmla="*/ 2599433 h 5408800"/>
              <a:gd name="connsiteX528" fmla="*/ 493961 w 4192442"/>
              <a:gd name="connsiteY528" fmla="*/ 2587084 h 5408800"/>
              <a:gd name="connsiteX529" fmla="*/ 426039 w 4192442"/>
              <a:gd name="connsiteY529" fmla="*/ 2587084 h 5408800"/>
              <a:gd name="connsiteX530" fmla="*/ 413689 w 4192442"/>
              <a:gd name="connsiteY530" fmla="*/ 2574735 h 5408800"/>
              <a:gd name="connsiteX531" fmla="*/ 407515 w 4192442"/>
              <a:gd name="connsiteY531" fmla="*/ 2556212 h 5408800"/>
              <a:gd name="connsiteX532" fmla="*/ 401340 w 4192442"/>
              <a:gd name="connsiteY532" fmla="*/ 2537689 h 5408800"/>
              <a:gd name="connsiteX533" fmla="*/ 388994 w 4192442"/>
              <a:gd name="connsiteY533" fmla="*/ 2537689 h 5408800"/>
              <a:gd name="connsiteX534" fmla="*/ 401340 w 4192442"/>
              <a:gd name="connsiteY534" fmla="*/ 2500643 h 5408800"/>
              <a:gd name="connsiteX535" fmla="*/ 401340 w 4192442"/>
              <a:gd name="connsiteY535" fmla="*/ 2482120 h 5408800"/>
              <a:gd name="connsiteX536" fmla="*/ 444563 w 4192442"/>
              <a:gd name="connsiteY536" fmla="*/ 2466682 h 5408800"/>
              <a:gd name="connsiteX537" fmla="*/ 493961 w 4192442"/>
              <a:gd name="connsiteY537" fmla="*/ 2457419 h 5408800"/>
              <a:gd name="connsiteX538" fmla="*/ 500133 w 4192442"/>
              <a:gd name="connsiteY538" fmla="*/ 2469771 h 5408800"/>
              <a:gd name="connsiteX539" fmla="*/ 558788 w 4192442"/>
              <a:gd name="connsiteY539" fmla="*/ 2401850 h 5408800"/>
              <a:gd name="connsiteX540" fmla="*/ 580402 w 4192442"/>
              <a:gd name="connsiteY540" fmla="*/ 2352455 h 5408800"/>
              <a:gd name="connsiteX541" fmla="*/ 592750 w 4192442"/>
              <a:gd name="connsiteY541" fmla="*/ 2352455 h 5408800"/>
              <a:gd name="connsiteX542" fmla="*/ 592750 w 4192442"/>
              <a:gd name="connsiteY542" fmla="*/ 2315409 h 5408800"/>
              <a:gd name="connsiteX543" fmla="*/ 611271 w 4192442"/>
              <a:gd name="connsiteY543" fmla="*/ 2303061 h 5408800"/>
              <a:gd name="connsiteX544" fmla="*/ 611271 w 4192442"/>
              <a:gd name="connsiteY544" fmla="*/ 2198094 h 5408800"/>
              <a:gd name="connsiteX545" fmla="*/ 592750 w 4192442"/>
              <a:gd name="connsiteY545" fmla="*/ 2185745 h 5408800"/>
              <a:gd name="connsiteX546" fmla="*/ 592750 w 4192442"/>
              <a:gd name="connsiteY546" fmla="*/ 2161047 h 5408800"/>
              <a:gd name="connsiteX547" fmla="*/ 580402 w 4192442"/>
              <a:gd name="connsiteY547" fmla="*/ 2161047 h 5408800"/>
              <a:gd name="connsiteX548" fmla="*/ 580402 w 4192442"/>
              <a:gd name="connsiteY548" fmla="*/ 2136350 h 5408800"/>
              <a:gd name="connsiteX549" fmla="*/ 568051 w 4192442"/>
              <a:gd name="connsiteY549" fmla="*/ 2136350 h 5408800"/>
              <a:gd name="connsiteX550" fmla="*/ 580402 w 4192442"/>
              <a:gd name="connsiteY550" fmla="*/ 2086955 h 5408800"/>
              <a:gd name="connsiteX551" fmla="*/ 568051 w 4192442"/>
              <a:gd name="connsiteY551" fmla="*/ 2086955 h 5408800"/>
              <a:gd name="connsiteX552" fmla="*/ 543355 w 4192442"/>
              <a:gd name="connsiteY552" fmla="*/ 2037560 h 5408800"/>
              <a:gd name="connsiteX553" fmla="*/ 506307 w 4192442"/>
              <a:gd name="connsiteY553" fmla="*/ 2006689 h 5408800"/>
              <a:gd name="connsiteX554" fmla="*/ 506307 w 4192442"/>
              <a:gd name="connsiteY554" fmla="*/ 1969640 h 5408800"/>
              <a:gd name="connsiteX555" fmla="*/ 493961 w 4192442"/>
              <a:gd name="connsiteY555" fmla="*/ 1969640 h 5408800"/>
              <a:gd name="connsiteX556" fmla="*/ 493961 w 4192442"/>
              <a:gd name="connsiteY556" fmla="*/ 1957291 h 5408800"/>
              <a:gd name="connsiteX557" fmla="*/ 506307 w 4192442"/>
              <a:gd name="connsiteY557" fmla="*/ 1957291 h 5408800"/>
              <a:gd name="connsiteX558" fmla="*/ 506307 w 4192442"/>
              <a:gd name="connsiteY558" fmla="*/ 1944942 h 5408800"/>
              <a:gd name="connsiteX559" fmla="*/ 493961 w 4192442"/>
              <a:gd name="connsiteY559" fmla="*/ 1944942 h 5408800"/>
              <a:gd name="connsiteX560" fmla="*/ 493961 w 4192442"/>
              <a:gd name="connsiteY560" fmla="*/ 1920245 h 5408800"/>
              <a:gd name="connsiteX561" fmla="*/ 534092 w 4192442"/>
              <a:gd name="connsiteY561" fmla="*/ 1895547 h 5408800"/>
              <a:gd name="connsiteX562" fmla="*/ 580402 w 4192442"/>
              <a:gd name="connsiteY562" fmla="*/ 1877024 h 5408800"/>
              <a:gd name="connsiteX563" fmla="*/ 648318 w 4192442"/>
              <a:gd name="connsiteY563" fmla="*/ 1877024 h 5408800"/>
              <a:gd name="connsiteX564" fmla="*/ 648318 w 4192442"/>
              <a:gd name="connsiteY564" fmla="*/ 1889373 h 5408800"/>
              <a:gd name="connsiteX565" fmla="*/ 679191 w 4192442"/>
              <a:gd name="connsiteY565" fmla="*/ 1877024 h 5408800"/>
              <a:gd name="connsiteX566" fmla="*/ 710061 w 4192442"/>
              <a:gd name="connsiteY566" fmla="*/ 1864675 h 5408800"/>
              <a:gd name="connsiteX567" fmla="*/ 747107 w 4192442"/>
              <a:gd name="connsiteY567" fmla="*/ 1852327 h 5408800"/>
              <a:gd name="connsiteX568" fmla="*/ 753285 w 4192442"/>
              <a:gd name="connsiteY568" fmla="*/ 1778234 h 5408800"/>
              <a:gd name="connsiteX569" fmla="*/ 790333 w 4192442"/>
              <a:gd name="connsiteY569" fmla="*/ 1759711 h 5408800"/>
              <a:gd name="connsiteX570" fmla="*/ 790333 w 4192442"/>
              <a:gd name="connsiteY570" fmla="*/ 1735011 h 5408800"/>
              <a:gd name="connsiteX571" fmla="*/ 839727 w 4192442"/>
              <a:gd name="connsiteY571" fmla="*/ 1673267 h 5408800"/>
              <a:gd name="connsiteX572" fmla="*/ 852074 w 4192442"/>
              <a:gd name="connsiteY572" fmla="*/ 1611524 h 5408800"/>
              <a:gd name="connsiteX573" fmla="*/ 818114 w 4192442"/>
              <a:gd name="connsiteY573" fmla="*/ 1555955 h 5408800"/>
              <a:gd name="connsiteX574" fmla="*/ 802679 w 4192442"/>
              <a:gd name="connsiteY574" fmla="*/ 1481859 h 5408800"/>
              <a:gd name="connsiteX575" fmla="*/ 842813 w 4192442"/>
              <a:gd name="connsiteY575" fmla="*/ 1466425 h 5408800"/>
              <a:gd name="connsiteX576" fmla="*/ 901469 w 4192442"/>
              <a:gd name="connsiteY576" fmla="*/ 1463336 h 5408800"/>
              <a:gd name="connsiteX577" fmla="*/ 907644 w 4192442"/>
              <a:gd name="connsiteY577" fmla="*/ 1469511 h 5408800"/>
              <a:gd name="connsiteX578" fmla="*/ 919992 w 4192442"/>
              <a:gd name="connsiteY578" fmla="*/ 1469511 h 5408800"/>
              <a:gd name="connsiteX579" fmla="*/ 919992 w 4192442"/>
              <a:gd name="connsiteY579" fmla="*/ 1494208 h 5408800"/>
              <a:gd name="connsiteX580" fmla="*/ 944690 w 4192442"/>
              <a:gd name="connsiteY580" fmla="*/ 1494208 h 5408800"/>
              <a:gd name="connsiteX581" fmla="*/ 957038 w 4192442"/>
              <a:gd name="connsiteY581" fmla="*/ 1518909 h 5408800"/>
              <a:gd name="connsiteX582" fmla="*/ 1006436 w 4192442"/>
              <a:gd name="connsiteY582" fmla="*/ 1518909 h 5408800"/>
              <a:gd name="connsiteX583" fmla="*/ 1018785 w 4192442"/>
              <a:gd name="connsiteY583" fmla="*/ 1503471 h 5408800"/>
              <a:gd name="connsiteX584" fmla="*/ 1031134 w 4192442"/>
              <a:gd name="connsiteY584" fmla="*/ 1494208 h 5408800"/>
              <a:gd name="connsiteX585" fmla="*/ 1031134 w 4192442"/>
              <a:gd name="connsiteY585" fmla="*/ 1469511 h 5408800"/>
              <a:gd name="connsiteX586" fmla="*/ 1046568 w 4192442"/>
              <a:gd name="connsiteY586" fmla="*/ 1460251 h 5408800"/>
              <a:gd name="connsiteX587" fmla="*/ 1062005 w 4192442"/>
              <a:gd name="connsiteY587" fmla="*/ 1450988 h 5408800"/>
              <a:gd name="connsiteX588" fmla="*/ 1062005 w 4192442"/>
              <a:gd name="connsiteY588" fmla="*/ 1413942 h 5408800"/>
              <a:gd name="connsiteX589" fmla="*/ 1049657 w 4192442"/>
              <a:gd name="connsiteY589" fmla="*/ 1413942 h 5408800"/>
              <a:gd name="connsiteX590" fmla="*/ 1049657 w 4192442"/>
              <a:gd name="connsiteY590" fmla="*/ 1376895 h 5408800"/>
              <a:gd name="connsiteX591" fmla="*/ 1021871 w 4192442"/>
              <a:gd name="connsiteY591" fmla="*/ 1355284 h 5408800"/>
              <a:gd name="connsiteX592" fmla="*/ 1006436 w 4192442"/>
              <a:gd name="connsiteY592" fmla="*/ 1321327 h 5408800"/>
              <a:gd name="connsiteX593" fmla="*/ 1015696 w 4192442"/>
              <a:gd name="connsiteY593" fmla="*/ 1275019 h 5408800"/>
              <a:gd name="connsiteX594" fmla="*/ 1074354 w 4192442"/>
              <a:gd name="connsiteY594" fmla="*/ 1247232 h 5408800"/>
              <a:gd name="connsiteX595" fmla="*/ 1136098 w 4192442"/>
              <a:gd name="connsiteY595" fmla="*/ 1308978 h 5408800"/>
              <a:gd name="connsiteX596" fmla="*/ 1228713 w 4192442"/>
              <a:gd name="connsiteY596" fmla="*/ 1339851 h 5408800"/>
              <a:gd name="connsiteX597" fmla="*/ 1293545 w 4192442"/>
              <a:gd name="connsiteY597" fmla="*/ 1302804 h 5408800"/>
              <a:gd name="connsiteX598" fmla="*/ 1352203 w 4192442"/>
              <a:gd name="connsiteY598" fmla="*/ 1287368 h 5408800"/>
              <a:gd name="connsiteX599" fmla="*/ 1392338 w 4192442"/>
              <a:gd name="connsiteY599" fmla="*/ 1253409 h 5408800"/>
              <a:gd name="connsiteX600" fmla="*/ 1407772 w 4192442"/>
              <a:gd name="connsiteY600" fmla="*/ 1154616 h 5408800"/>
              <a:gd name="connsiteX601" fmla="*/ 1420121 w 4192442"/>
              <a:gd name="connsiteY601" fmla="*/ 1154616 h 5408800"/>
              <a:gd name="connsiteX602" fmla="*/ 1420121 w 4192442"/>
              <a:gd name="connsiteY602" fmla="*/ 1105222 h 5408800"/>
              <a:gd name="connsiteX603" fmla="*/ 1463344 w 4192442"/>
              <a:gd name="connsiteY603" fmla="*/ 1092873 h 5408800"/>
              <a:gd name="connsiteX604" fmla="*/ 1512739 w 4192442"/>
              <a:gd name="connsiteY604" fmla="*/ 1080524 h 5408800"/>
              <a:gd name="connsiteX605" fmla="*/ 1565220 w 4192442"/>
              <a:gd name="connsiteY605" fmla="*/ 1129920 h 5408800"/>
              <a:gd name="connsiteX606" fmla="*/ 1636226 w 4192442"/>
              <a:gd name="connsiteY606" fmla="*/ 1166965 h 5408800"/>
              <a:gd name="connsiteX607" fmla="*/ 1685621 w 4192442"/>
              <a:gd name="connsiteY607" fmla="*/ 1117570 h 5408800"/>
              <a:gd name="connsiteX608" fmla="*/ 1765891 w 4192442"/>
              <a:gd name="connsiteY608" fmla="*/ 1080524 h 5408800"/>
              <a:gd name="connsiteX609" fmla="*/ 1796763 w 4192442"/>
              <a:gd name="connsiteY609" fmla="*/ 1080524 h 5408800"/>
              <a:gd name="connsiteX610" fmla="*/ 1796763 w 4192442"/>
              <a:gd name="connsiteY610" fmla="*/ 1068176 h 5408800"/>
              <a:gd name="connsiteX611" fmla="*/ 1833809 w 4192442"/>
              <a:gd name="connsiteY611" fmla="*/ 1043478 h 5408800"/>
              <a:gd name="connsiteX612" fmla="*/ 1833809 w 4192442"/>
              <a:gd name="connsiteY612" fmla="*/ 1018781 h 5408800"/>
              <a:gd name="connsiteX613" fmla="*/ 1858506 w 4192442"/>
              <a:gd name="connsiteY613" fmla="*/ 1012603 h 5408800"/>
              <a:gd name="connsiteX614" fmla="*/ 1877029 w 4192442"/>
              <a:gd name="connsiteY614" fmla="*/ 987906 h 5408800"/>
              <a:gd name="connsiteX615" fmla="*/ 1895552 w 4192442"/>
              <a:gd name="connsiteY615" fmla="*/ 963209 h 5408800"/>
              <a:gd name="connsiteX616" fmla="*/ 1889378 w 4192442"/>
              <a:gd name="connsiteY616" fmla="*/ 907639 h 5408800"/>
              <a:gd name="connsiteX617" fmla="*/ 1883204 w 4192442"/>
              <a:gd name="connsiteY617" fmla="*/ 858244 h 5408800"/>
              <a:gd name="connsiteX618" fmla="*/ 1870855 w 4192442"/>
              <a:gd name="connsiteY618" fmla="*/ 858244 h 5408800"/>
              <a:gd name="connsiteX619" fmla="*/ 1877029 w 4192442"/>
              <a:gd name="connsiteY619" fmla="*/ 839721 h 5408800"/>
              <a:gd name="connsiteX620" fmla="*/ 1883204 w 4192442"/>
              <a:gd name="connsiteY620" fmla="*/ 821198 h 5408800"/>
              <a:gd name="connsiteX621" fmla="*/ 1883204 w 4192442"/>
              <a:gd name="connsiteY621" fmla="*/ 808850 h 5408800"/>
              <a:gd name="connsiteX622" fmla="*/ 1870855 w 4192442"/>
              <a:gd name="connsiteY622" fmla="*/ 808850 h 5408800"/>
              <a:gd name="connsiteX623" fmla="*/ 2809373 w 4192442"/>
              <a:gd name="connsiteY623" fmla="*/ 691535 h 5408800"/>
              <a:gd name="connsiteX624" fmla="*/ 2827896 w 4192442"/>
              <a:gd name="connsiteY624" fmla="*/ 691535 h 5408800"/>
              <a:gd name="connsiteX625" fmla="*/ 2818633 w 4192442"/>
              <a:gd name="connsiteY625" fmla="*/ 731670 h 5408800"/>
              <a:gd name="connsiteX626" fmla="*/ 2797024 w 4192442"/>
              <a:gd name="connsiteY626" fmla="*/ 759453 h 5408800"/>
              <a:gd name="connsiteX627" fmla="*/ 2797024 w 4192442"/>
              <a:gd name="connsiteY627" fmla="*/ 771804 h 5408800"/>
              <a:gd name="connsiteX628" fmla="*/ 2784675 w 4192442"/>
              <a:gd name="connsiteY628" fmla="*/ 771804 h 5408800"/>
              <a:gd name="connsiteX629" fmla="*/ 2784675 w 4192442"/>
              <a:gd name="connsiteY629" fmla="*/ 722407 h 5408800"/>
              <a:gd name="connsiteX630" fmla="*/ 2797024 w 4192442"/>
              <a:gd name="connsiteY630" fmla="*/ 710058 h 5408800"/>
              <a:gd name="connsiteX631" fmla="*/ 2809373 w 4192442"/>
              <a:gd name="connsiteY631" fmla="*/ 691535 h 5408800"/>
              <a:gd name="connsiteX632" fmla="*/ 339596 w 4192442"/>
              <a:gd name="connsiteY632" fmla="*/ 611547 h 5408800"/>
              <a:gd name="connsiteX633" fmla="*/ 407513 w 4192442"/>
              <a:gd name="connsiteY633" fmla="*/ 623893 h 5408800"/>
              <a:gd name="connsiteX634" fmla="*/ 407513 w 4192442"/>
              <a:gd name="connsiteY634" fmla="*/ 636244 h 5408800"/>
              <a:gd name="connsiteX635" fmla="*/ 472346 w 4192442"/>
              <a:gd name="connsiteY635" fmla="*/ 633156 h 5408800"/>
              <a:gd name="connsiteX636" fmla="*/ 537176 w 4192442"/>
              <a:gd name="connsiteY636" fmla="*/ 623893 h 5408800"/>
              <a:gd name="connsiteX637" fmla="*/ 623621 w 4192442"/>
              <a:gd name="connsiteY637" fmla="*/ 710337 h 5408800"/>
              <a:gd name="connsiteX638" fmla="*/ 648316 w 4192442"/>
              <a:gd name="connsiteY638" fmla="*/ 710337 h 5408800"/>
              <a:gd name="connsiteX639" fmla="*/ 648316 w 4192442"/>
              <a:gd name="connsiteY639" fmla="*/ 722685 h 5408800"/>
              <a:gd name="connsiteX640" fmla="*/ 679189 w 4192442"/>
              <a:gd name="connsiteY640" fmla="*/ 722685 h 5408800"/>
              <a:gd name="connsiteX641" fmla="*/ 703885 w 4192442"/>
              <a:gd name="connsiteY641" fmla="*/ 753557 h 5408800"/>
              <a:gd name="connsiteX642" fmla="*/ 716234 w 4192442"/>
              <a:gd name="connsiteY642" fmla="*/ 753557 h 5408800"/>
              <a:gd name="connsiteX643" fmla="*/ 716234 w 4192442"/>
              <a:gd name="connsiteY643" fmla="*/ 802952 h 5408800"/>
              <a:gd name="connsiteX644" fmla="*/ 728585 w 4192442"/>
              <a:gd name="connsiteY644" fmla="*/ 809126 h 5408800"/>
              <a:gd name="connsiteX645" fmla="*/ 740933 w 4192442"/>
              <a:gd name="connsiteY645" fmla="*/ 815301 h 5408800"/>
              <a:gd name="connsiteX646" fmla="*/ 740933 w 4192442"/>
              <a:gd name="connsiteY646" fmla="*/ 839998 h 5408800"/>
              <a:gd name="connsiteX647" fmla="*/ 777980 w 4192442"/>
              <a:gd name="connsiteY647" fmla="*/ 864699 h 5408800"/>
              <a:gd name="connsiteX648" fmla="*/ 777980 w 4192442"/>
              <a:gd name="connsiteY648" fmla="*/ 883222 h 5408800"/>
              <a:gd name="connsiteX649" fmla="*/ 790327 w 4192442"/>
              <a:gd name="connsiteY649" fmla="*/ 883222 h 5408800"/>
              <a:gd name="connsiteX650" fmla="*/ 790327 w 4192442"/>
              <a:gd name="connsiteY650" fmla="*/ 969663 h 5408800"/>
              <a:gd name="connsiteX651" fmla="*/ 777980 w 4192442"/>
              <a:gd name="connsiteY651" fmla="*/ 969663 h 5408800"/>
              <a:gd name="connsiteX652" fmla="*/ 790327 w 4192442"/>
              <a:gd name="connsiteY652" fmla="*/ 1031406 h 5408800"/>
              <a:gd name="connsiteX653" fmla="*/ 808852 w 4192442"/>
              <a:gd name="connsiteY653" fmla="*/ 1031406 h 5408800"/>
              <a:gd name="connsiteX654" fmla="*/ 808852 w 4192442"/>
              <a:gd name="connsiteY654" fmla="*/ 1049929 h 5408800"/>
              <a:gd name="connsiteX655" fmla="*/ 821202 w 4192442"/>
              <a:gd name="connsiteY655" fmla="*/ 1049929 h 5408800"/>
              <a:gd name="connsiteX656" fmla="*/ 808852 w 4192442"/>
              <a:gd name="connsiteY656" fmla="*/ 1086975 h 5408800"/>
              <a:gd name="connsiteX657" fmla="*/ 777980 w 4192442"/>
              <a:gd name="connsiteY657" fmla="*/ 1086975 h 5408800"/>
              <a:gd name="connsiteX658" fmla="*/ 777980 w 4192442"/>
              <a:gd name="connsiteY658" fmla="*/ 1099324 h 5408800"/>
              <a:gd name="connsiteX659" fmla="*/ 753280 w 4192442"/>
              <a:gd name="connsiteY659" fmla="*/ 1142547 h 5408800"/>
              <a:gd name="connsiteX660" fmla="*/ 765629 w 4192442"/>
              <a:gd name="connsiteY660" fmla="*/ 1204291 h 5408800"/>
              <a:gd name="connsiteX661" fmla="*/ 719323 w 4192442"/>
              <a:gd name="connsiteY661" fmla="*/ 1225903 h 5408800"/>
              <a:gd name="connsiteX662" fmla="*/ 679189 w 4192442"/>
              <a:gd name="connsiteY662" fmla="*/ 1253686 h 5408800"/>
              <a:gd name="connsiteX663" fmla="*/ 679189 w 4192442"/>
              <a:gd name="connsiteY663" fmla="*/ 1303081 h 5408800"/>
              <a:gd name="connsiteX664" fmla="*/ 666839 w 4192442"/>
              <a:gd name="connsiteY664" fmla="*/ 1303081 h 5408800"/>
              <a:gd name="connsiteX665" fmla="*/ 654490 w 4192442"/>
              <a:gd name="connsiteY665" fmla="*/ 1333953 h 5408800"/>
              <a:gd name="connsiteX666" fmla="*/ 574226 w 4192442"/>
              <a:gd name="connsiteY666" fmla="*/ 1333953 h 5408800"/>
              <a:gd name="connsiteX667" fmla="*/ 537176 w 4192442"/>
              <a:gd name="connsiteY667" fmla="*/ 1395698 h 5408800"/>
              <a:gd name="connsiteX668" fmla="*/ 395166 w 4192442"/>
              <a:gd name="connsiteY668" fmla="*/ 1395698 h 5408800"/>
              <a:gd name="connsiteX669" fmla="*/ 395166 w 4192442"/>
              <a:gd name="connsiteY669" fmla="*/ 1408047 h 5408800"/>
              <a:gd name="connsiteX670" fmla="*/ 358118 w 4192442"/>
              <a:gd name="connsiteY670" fmla="*/ 1414221 h 5408800"/>
              <a:gd name="connsiteX671" fmla="*/ 293288 w 4192442"/>
              <a:gd name="connsiteY671" fmla="*/ 1386435 h 5408800"/>
              <a:gd name="connsiteX672" fmla="*/ 240804 w 4192442"/>
              <a:gd name="connsiteY672" fmla="*/ 1346302 h 5408800"/>
              <a:gd name="connsiteX673" fmla="*/ 172886 w 4192442"/>
              <a:gd name="connsiteY673" fmla="*/ 1346302 h 5408800"/>
              <a:gd name="connsiteX674" fmla="*/ 160536 w 4192442"/>
              <a:gd name="connsiteY674" fmla="*/ 1333953 h 5408800"/>
              <a:gd name="connsiteX675" fmla="*/ 145101 w 4192442"/>
              <a:gd name="connsiteY675" fmla="*/ 1290732 h 5408800"/>
              <a:gd name="connsiteX676" fmla="*/ 132751 w 4192442"/>
              <a:gd name="connsiteY676" fmla="*/ 1253686 h 5408800"/>
              <a:gd name="connsiteX677" fmla="*/ 101878 w 4192442"/>
              <a:gd name="connsiteY677" fmla="*/ 1216640 h 5408800"/>
              <a:gd name="connsiteX678" fmla="*/ 30873 w 4192442"/>
              <a:gd name="connsiteY678" fmla="*/ 1179594 h 5408800"/>
              <a:gd name="connsiteX679" fmla="*/ 30873 w 4192442"/>
              <a:gd name="connsiteY679" fmla="*/ 1148722 h 5408800"/>
              <a:gd name="connsiteX680" fmla="*/ 43222 w 4192442"/>
              <a:gd name="connsiteY680" fmla="*/ 1148722 h 5408800"/>
              <a:gd name="connsiteX681" fmla="*/ 46310 w 4192442"/>
              <a:gd name="connsiteY681" fmla="*/ 1139459 h 5408800"/>
              <a:gd name="connsiteX682" fmla="*/ 49395 w 4192442"/>
              <a:gd name="connsiteY682" fmla="*/ 1130199 h 5408800"/>
              <a:gd name="connsiteX683" fmla="*/ 24699 w 4192442"/>
              <a:gd name="connsiteY683" fmla="*/ 1071541 h 5408800"/>
              <a:gd name="connsiteX684" fmla="*/ 0 w 4192442"/>
              <a:gd name="connsiteY684" fmla="*/ 1006709 h 5408800"/>
              <a:gd name="connsiteX685" fmla="*/ 6174 w 4192442"/>
              <a:gd name="connsiteY685" fmla="*/ 982011 h 5408800"/>
              <a:gd name="connsiteX686" fmla="*/ 18523 w 4192442"/>
              <a:gd name="connsiteY686" fmla="*/ 982011 h 5408800"/>
              <a:gd name="connsiteX687" fmla="*/ 18523 w 4192442"/>
              <a:gd name="connsiteY687" fmla="*/ 957314 h 5408800"/>
              <a:gd name="connsiteX688" fmla="*/ 30873 w 4192442"/>
              <a:gd name="connsiteY688" fmla="*/ 957314 h 5408800"/>
              <a:gd name="connsiteX689" fmla="*/ 33962 w 4192442"/>
              <a:gd name="connsiteY689" fmla="*/ 944965 h 5408800"/>
              <a:gd name="connsiteX690" fmla="*/ 37050 w 4192442"/>
              <a:gd name="connsiteY690" fmla="*/ 932616 h 5408800"/>
              <a:gd name="connsiteX691" fmla="*/ 33962 w 4192442"/>
              <a:gd name="connsiteY691" fmla="*/ 917179 h 5408800"/>
              <a:gd name="connsiteX692" fmla="*/ 30873 w 4192442"/>
              <a:gd name="connsiteY692" fmla="*/ 907919 h 5408800"/>
              <a:gd name="connsiteX693" fmla="*/ 46310 w 4192442"/>
              <a:gd name="connsiteY693" fmla="*/ 877044 h 5408800"/>
              <a:gd name="connsiteX694" fmla="*/ 74097 w 4192442"/>
              <a:gd name="connsiteY694" fmla="*/ 852347 h 5408800"/>
              <a:gd name="connsiteX695" fmla="*/ 74097 w 4192442"/>
              <a:gd name="connsiteY695" fmla="*/ 827649 h 5408800"/>
              <a:gd name="connsiteX696" fmla="*/ 98792 w 4192442"/>
              <a:gd name="connsiteY696" fmla="*/ 815301 h 5408800"/>
              <a:gd name="connsiteX697" fmla="*/ 98792 w 4192442"/>
              <a:gd name="connsiteY697" fmla="*/ 765906 h 5408800"/>
              <a:gd name="connsiteX698" fmla="*/ 145101 w 4192442"/>
              <a:gd name="connsiteY698" fmla="*/ 731945 h 5408800"/>
              <a:gd name="connsiteX699" fmla="*/ 197582 w 4192442"/>
              <a:gd name="connsiteY699" fmla="*/ 697988 h 5408800"/>
              <a:gd name="connsiteX700" fmla="*/ 197582 w 4192442"/>
              <a:gd name="connsiteY700" fmla="*/ 673291 h 5408800"/>
              <a:gd name="connsiteX701" fmla="*/ 287114 w 4192442"/>
              <a:gd name="connsiteY701" fmla="*/ 660942 h 5408800"/>
              <a:gd name="connsiteX702" fmla="*/ 339596 w 4192442"/>
              <a:gd name="connsiteY702" fmla="*/ 611547 h 5408800"/>
              <a:gd name="connsiteX703" fmla="*/ 4038081 w 4192442"/>
              <a:gd name="connsiteY703" fmla="*/ 49395 h 5408800"/>
              <a:gd name="connsiteX704" fmla="*/ 4056604 w 4192442"/>
              <a:gd name="connsiteY704" fmla="*/ 55569 h 5408800"/>
              <a:gd name="connsiteX705" fmla="*/ 4075128 w 4192442"/>
              <a:gd name="connsiteY705" fmla="*/ 61744 h 5408800"/>
              <a:gd name="connsiteX706" fmla="*/ 4075128 w 4192442"/>
              <a:gd name="connsiteY706" fmla="*/ 74092 h 5408800"/>
              <a:gd name="connsiteX707" fmla="*/ 4062779 w 4192442"/>
              <a:gd name="connsiteY707" fmla="*/ 74092 h 5408800"/>
              <a:gd name="connsiteX708" fmla="*/ 4062779 w 4192442"/>
              <a:gd name="connsiteY708" fmla="*/ 86441 h 5408800"/>
              <a:gd name="connsiteX709" fmla="*/ 4050430 w 4192442"/>
              <a:gd name="connsiteY709" fmla="*/ 86441 h 5408800"/>
              <a:gd name="connsiteX710" fmla="*/ 4050430 w 4192442"/>
              <a:gd name="connsiteY710" fmla="*/ 74092 h 5408800"/>
              <a:gd name="connsiteX711" fmla="*/ 4041167 w 4192442"/>
              <a:gd name="connsiteY711" fmla="*/ 64829 h 5408800"/>
              <a:gd name="connsiteX712" fmla="*/ 4038081 w 4192442"/>
              <a:gd name="connsiteY712" fmla="*/ 49395 h 5408800"/>
              <a:gd name="connsiteX713" fmla="*/ 1302811 w 4192442"/>
              <a:gd name="connsiteY713" fmla="*/ 24700 h 5408800"/>
              <a:gd name="connsiteX714" fmla="*/ 1352206 w 4192442"/>
              <a:gd name="connsiteY714" fmla="*/ 52484 h 5408800"/>
              <a:gd name="connsiteX715" fmla="*/ 1370729 w 4192442"/>
              <a:gd name="connsiteY715" fmla="*/ 74095 h 5408800"/>
              <a:gd name="connsiteX716" fmla="*/ 1358380 w 4192442"/>
              <a:gd name="connsiteY716" fmla="*/ 80270 h 5408800"/>
              <a:gd name="connsiteX717" fmla="*/ 1327509 w 4192442"/>
              <a:gd name="connsiteY717" fmla="*/ 58658 h 5408800"/>
              <a:gd name="connsiteX718" fmla="*/ 1302811 w 4192442"/>
              <a:gd name="connsiteY718" fmla="*/ 24700 h 5408800"/>
              <a:gd name="connsiteX719" fmla="*/ 1278112 w 4192442"/>
              <a:gd name="connsiteY719" fmla="*/ 0 h 5408800"/>
              <a:gd name="connsiteX720" fmla="*/ 1290460 w 4192442"/>
              <a:gd name="connsiteY720" fmla="*/ 0 h 5408800"/>
              <a:gd name="connsiteX721" fmla="*/ 1290460 w 4192442"/>
              <a:gd name="connsiteY721" fmla="*/ 12349 h 5408800"/>
              <a:gd name="connsiteX722" fmla="*/ 1302809 w 4192442"/>
              <a:gd name="connsiteY722" fmla="*/ 12349 h 5408800"/>
              <a:gd name="connsiteX723" fmla="*/ 1293546 w 4192442"/>
              <a:gd name="connsiteY723" fmla="*/ 21612 h 5408800"/>
              <a:gd name="connsiteX724" fmla="*/ 1278112 w 4192442"/>
              <a:gd name="connsiteY724" fmla="*/ 24700 h 540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192442" h="5408800">
                <a:moveTo>
                  <a:pt x="2926682" y="5303836"/>
                </a:moveTo>
                <a:lnTo>
                  <a:pt x="2939034" y="5303836"/>
                </a:lnTo>
                <a:lnTo>
                  <a:pt x="2939034" y="5316185"/>
                </a:lnTo>
                <a:cubicBezTo>
                  <a:pt x="2947265" y="5320300"/>
                  <a:pt x="2951383" y="5323389"/>
                  <a:pt x="2951383" y="5325448"/>
                </a:cubicBezTo>
                <a:cubicBezTo>
                  <a:pt x="2951383" y="5327504"/>
                  <a:pt x="2955498" y="5330593"/>
                  <a:pt x="2963729" y="5334708"/>
                </a:cubicBezTo>
                <a:cubicBezTo>
                  <a:pt x="2980196" y="5347057"/>
                  <a:pt x="2992544" y="5355290"/>
                  <a:pt x="3000778" y="5359405"/>
                </a:cubicBezTo>
                <a:cubicBezTo>
                  <a:pt x="3009008" y="5363524"/>
                  <a:pt x="3015183" y="5379988"/>
                  <a:pt x="3019301" y="5408800"/>
                </a:cubicBezTo>
                <a:cubicBezTo>
                  <a:pt x="2998719" y="5404685"/>
                  <a:pt x="2988429" y="5401596"/>
                  <a:pt x="2988429" y="5399540"/>
                </a:cubicBezTo>
                <a:cubicBezTo>
                  <a:pt x="2988429" y="5397481"/>
                  <a:pt x="2984311" y="5392336"/>
                  <a:pt x="2976080" y="5384103"/>
                </a:cubicBezTo>
                <a:lnTo>
                  <a:pt x="2963729" y="5384103"/>
                </a:lnTo>
                <a:lnTo>
                  <a:pt x="2963729" y="5347057"/>
                </a:lnTo>
                <a:lnTo>
                  <a:pt x="2951383" y="5347057"/>
                </a:lnTo>
                <a:cubicBezTo>
                  <a:pt x="2943149" y="5338823"/>
                  <a:pt x="2938002" y="5332649"/>
                  <a:pt x="2935945" y="5328534"/>
                </a:cubicBezTo>
                <a:cubicBezTo>
                  <a:pt x="2933889" y="5324418"/>
                  <a:pt x="2930801" y="5316185"/>
                  <a:pt x="2926682" y="5303836"/>
                </a:cubicBezTo>
                <a:close/>
                <a:moveTo>
                  <a:pt x="2840241" y="5205045"/>
                </a:moveTo>
                <a:lnTo>
                  <a:pt x="2852589" y="5205045"/>
                </a:lnTo>
                <a:cubicBezTo>
                  <a:pt x="2864938" y="5225624"/>
                  <a:pt x="2878316" y="5241061"/>
                  <a:pt x="2892724" y="5251351"/>
                </a:cubicBezTo>
                <a:cubicBezTo>
                  <a:pt x="2907129" y="5261643"/>
                  <a:pt x="2918451" y="5279137"/>
                  <a:pt x="2926681" y="5303834"/>
                </a:cubicBezTo>
                <a:lnTo>
                  <a:pt x="2914333" y="5303834"/>
                </a:lnTo>
                <a:cubicBezTo>
                  <a:pt x="2906102" y="5283252"/>
                  <a:pt x="2894780" y="5269874"/>
                  <a:pt x="2880375" y="5263699"/>
                </a:cubicBezTo>
                <a:cubicBezTo>
                  <a:pt x="2865967" y="5257525"/>
                  <a:pt x="2852589" y="5237972"/>
                  <a:pt x="2840241" y="5205045"/>
                </a:cubicBezTo>
                <a:close/>
                <a:moveTo>
                  <a:pt x="2821721" y="5180346"/>
                </a:moveTo>
                <a:lnTo>
                  <a:pt x="2827896" y="5192695"/>
                </a:lnTo>
                <a:lnTo>
                  <a:pt x="2840244" y="5192695"/>
                </a:lnTo>
                <a:cubicBezTo>
                  <a:pt x="2832011" y="5200925"/>
                  <a:pt x="2827896" y="5205044"/>
                  <a:pt x="2827896" y="5205044"/>
                </a:cubicBezTo>
                <a:cubicBezTo>
                  <a:pt x="2827896" y="5205044"/>
                  <a:pt x="2825837" y="5205044"/>
                  <a:pt x="2821721" y="5205044"/>
                </a:cubicBezTo>
                <a:close/>
                <a:moveTo>
                  <a:pt x="419862" y="3787242"/>
                </a:moveTo>
                <a:cubicBezTo>
                  <a:pt x="469260" y="3787242"/>
                  <a:pt x="502188" y="3791361"/>
                  <a:pt x="518655" y="3799591"/>
                </a:cubicBezTo>
                <a:cubicBezTo>
                  <a:pt x="535119" y="3807825"/>
                  <a:pt x="549527" y="3816058"/>
                  <a:pt x="561876" y="3824289"/>
                </a:cubicBezTo>
                <a:lnTo>
                  <a:pt x="561876" y="3836637"/>
                </a:lnTo>
                <a:lnTo>
                  <a:pt x="580400" y="3836637"/>
                </a:lnTo>
                <a:cubicBezTo>
                  <a:pt x="588632" y="3844871"/>
                  <a:pt x="592748" y="3851045"/>
                  <a:pt x="592748" y="3855163"/>
                </a:cubicBezTo>
                <a:lnTo>
                  <a:pt x="617445" y="3855163"/>
                </a:lnTo>
                <a:cubicBezTo>
                  <a:pt x="625679" y="3871627"/>
                  <a:pt x="629794" y="3879861"/>
                  <a:pt x="629794" y="3879861"/>
                </a:cubicBezTo>
                <a:lnTo>
                  <a:pt x="654491" y="3879861"/>
                </a:lnTo>
                <a:cubicBezTo>
                  <a:pt x="662725" y="3900440"/>
                  <a:pt x="669928" y="3914848"/>
                  <a:pt x="676104" y="3923081"/>
                </a:cubicBezTo>
                <a:cubicBezTo>
                  <a:pt x="682278" y="3931312"/>
                  <a:pt x="695656" y="3941604"/>
                  <a:pt x="716234" y="3953953"/>
                </a:cubicBezTo>
                <a:lnTo>
                  <a:pt x="722413" y="4083614"/>
                </a:lnTo>
                <a:lnTo>
                  <a:pt x="734761" y="4083614"/>
                </a:lnTo>
                <a:lnTo>
                  <a:pt x="734761" y="4108315"/>
                </a:lnTo>
                <a:lnTo>
                  <a:pt x="747109" y="4108315"/>
                </a:lnTo>
                <a:cubicBezTo>
                  <a:pt x="755341" y="4124779"/>
                  <a:pt x="759458" y="4137128"/>
                  <a:pt x="759458" y="4145361"/>
                </a:cubicBezTo>
                <a:cubicBezTo>
                  <a:pt x="742991" y="4157710"/>
                  <a:pt x="734761" y="4170058"/>
                  <a:pt x="734761" y="4182407"/>
                </a:cubicBezTo>
                <a:cubicBezTo>
                  <a:pt x="734761" y="4190638"/>
                  <a:pt x="735787" y="4198871"/>
                  <a:pt x="737847" y="4207105"/>
                </a:cubicBezTo>
                <a:cubicBezTo>
                  <a:pt x="739905" y="4215338"/>
                  <a:pt x="740936" y="4223569"/>
                  <a:pt x="740936" y="4231802"/>
                </a:cubicBezTo>
                <a:cubicBezTo>
                  <a:pt x="740936" y="4252384"/>
                  <a:pt x="730642" y="4270907"/>
                  <a:pt x="710060" y="4287371"/>
                </a:cubicBezTo>
                <a:cubicBezTo>
                  <a:pt x="689482" y="4303838"/>
                  <a:pt x="679189" y="4334710"/>
                  <a:pt x="679189" y="4379989"/>
                </a:cubicBezTo>
                <a:cubicBezTo>
                  <a:pt x="646261" y="4379989"/>
                  <a:pt x="620533" y="4385134"/>
                  <a:pt x="602010" y="4395424"/>
                </a:cubicBezTo>
                <a:cubicBezTo>
                  <a:pt x="583488" y="4405716"/>
                  <a:pt x="570107" y="4427325"/>
                  <a:pt x="561876" y="4460256"/>
                </a:cubicBezTo>
                <a:lnTo>
                  <a:pt x="500129" y="4460256"/>
                </a:lnTo>
                <a:lnTo>
                  <a:pt x="500129" y="4447907"/>
                </a:lnTo>
                <a:lnTo>
                  <a:pt x="475436" y="4441733"/>
                </a:lnTo>
                <a:lnTo>
                  <a:pt x="407514" y="4460256"/>
                </a:lnTo>
                <a:lnTo>
                  <a:pt x="407514" y="4484954"/>
                </a:lnTo>
                <a:cubicBezTo>
                  <a:pt x="395166" y="4489069"/>
                  <a:pt x="382817" y="4491128"/>
                  <a:pt x="370468" y="4491128"/>
                </a:cubicBezTo>
                <a:cubicBezTo>
                  <a:pt x="362238" y="4491128"/>
                  <a:pt x="354004" y="4489069"/>
                  <a:pt x="345771" y="4484954"/>
                </a:cubicBezTo>
                <a:cubicBezTo>
                  <a:pt x="337537" y="4480838"/>
                  <a:pt x="329307" y="4468490"/>
                  <a:pt x="321073" y="4447907"/>
                </a:cubicBezTo>
                <a:lnTo>
                  <a:pt x="191409" y="4441733"/>
                </a:lnTo>
                <a:lnTo>
                  <a:pt x="191409" y="4417036"/>
                </a:lnTo>
                <a:cubicBezTo>
                  <a:pt x="170829" y="4404687"/>
                  <a:pt x="148188" y="4383075"/>
                  <a:pt x="123491" y="4352203"/>
                </a:cubicBezTo>
                <a:cubicBezTo>
                  <a:pt x="98793" y="4321332"/>
                  <a:pt x="82329" y="4295605"/>
                  <a:pt x="74097" y="4275022"/>
                </a:cubicBezTo>
                <a:lnTo>
                  <a:pt x="61747" y="4275022"/>
                </a:lnTo>
                <a:lnTo>
                  <a:pt x="61747" y="4188581"/>
                </a:lnTo>
                <a:cubicBezTo>
                  <a:pt x="41166" y="4188581"/>
                  <a:pt x="30876" y="4176233"/>
                  <a:pt x="30876" y="4151535"/>
                </a:cubicBezTo>
                <a:cubicBezTo>
                  <a:pt x="30876" y="4130953"/>
                  <a:pt x="33962" y="4118604"/>
                  <a:pt x="40136" y="4114489"/>
                </a:cubicBezTo>
                <a:cubicBezTo>
                  <a:pt x="46310" y="4110371"/>
                  <a:pt x="57630" y="4104197"/>
                  <a:pt x="74097" y="4095963"/>
                </a:cubicBezTo>
                <a:cubicBezTo>
                  <a:pt x="69978" y="4075384"/>
                  <a:pt x="67921" y="4056861"/>
                  <a:pt x="67921" y="4040394"/>
                </a:cubicBezTo>
                <a:cubicBezTo>
                  <a:pt x="67921" y="4023930"/>
                  <a:pt x="65862" y="4007463"/>
                  <a:pt x="61747" y="3990999"/>
                </a:cubicBezTo>
                <a:lnTo>
                  <a:pt x="74097" y="3990999"/>
                </a:lnTo>
                <a:lnTo>
                  <a:pt x="74097" y="3966302"/>
                </a:lnTo>
                <a:cubicBezTo>
                  <a:pt x="82329" y="3958068"/>
                  <a:pt x="98793" y="3945720"/>
                  <a:pt x="123491" y="3929256"/>
                </a:cubicBezTo>
                <a:lnTo>
                  <a:pt x="123491" y="3904558"/>
                </a:lnTo>
                <a:cubicBezTo>
                  <a:pt x="127606" y="3904558"/>
                  <a:pt x="133783" y="3900440"/>
                  <a:pt x="142014" y="3892209"/>
                </a:cubicBezTo>
                <a:lnTo>
                  <a:pt x="142014" y="3867512"/>
                </a:lnTo>
                <a:cubicBezTo>
                  <a:pt x="150247" y="3859279"/>
                  <a:pt x="167740" y="3851045"/>
                  <a:pt x="194498" y="3842812"/>
                </a:cubicBezTo>
                <a:cubicBezTo>
                  <a:pt x="221254" y="3834581"/>
                  <a:pt x="240807" y="3828407"/>
                  <a:pt x="253155" y="3824289"/>
                </a:cubicBezTo>
                <a:lnTo>
                  <a:pt x="253155" y="3799591"/>
                </a:lnTo>
                <a:cubicBezTo>
                  <a:pt x="273735" y="3795476"/>
                  <a:pt x="298431" y="3792387"/>
                  <a:pt x="327248" y="3790331"/>
                </a:cubicBezTo>
                <a:cubicBezTo>
                  <a:pt x="356061" y="3788272"/>
                  <a:pt x="386932" y="3787242"/>
                  <a:pt x="419862" y="3787242"/>
                </a:cubicBezTo>
                <a:close/>
                <a:moveTo>
                  <a:pt x="1031137" y="3698481"/>
                </a:moveTo>
                <a:lnTo>
                  <a:pt x="1062008" y="3698481"/>
                </a:lnTo>
                <a:lnTo>
                  <a:pt x="1062008" y="3710830"/>
                </a:lnTo>
                <a:cubicBezTo>
                  <a:pt x="1053775" y="3719063"/>
                  <a:pt x="1032166" y="3742731"/>
                  <a:pt x="997176" y="3781836"/>
                </a:cubicBezTo>
                <a:cubicBezTo>
                  <a:pt x="962189" y="3820941"/>
                  <a:pt x="936462" y="3840494"/>
                  <a:pt x="919995" y="3840494"/>
                </a:cubicBezTo>
                <a:cubicBezTo>
                  <a:pt x="915880" y="3840494"/>
                  <a:pt x="911765" y="3838435"/>
                  <a:pt x="907647" y="3834320"/>
                </a:cubicBezTo>
                <a:lnTo>
                  <a:pt x="901472" y="3821971"/>
                </a:lnTo>
                <a:lnTo>
                  <a:pt x="919995" y="3821971"/>
                </a:lnTo>
                <a:lnTo>
                  <a:pt x="919995" y="3797273"/>
                </a:lnTo>
                <a:lnTo>
                  <a:pt x="932344" y="3797273"/>
                </a:lnTo>
                <a:cubicBezTo>
                  <a:pt x="940577" y="3780807"/>
                  <a:pt x="944693" y="3772576"/>
                  <a:pt x="944693" y="3772576"/>
                </a:cubicBezTo>
                <a:lnTo>
                  <a:pt x="969393" y="3772576"/>
                </a:lnTo>
                <a:close/>
                <a:moveTo>
                  <a:pt x="3568826" y="3087217"/>
                </a:moveTo>
                <a:lnTo>
                  <a:pt x="3599698" y="3087217"/>
                </a:lnTo>
                <a:lnTo>
                  <a:pt x="3599698" y="3105740"/>
                </a:lnTo>
                <a:lnTo>
                  <a:pt x="3568826" y="3105740"/>
                </a:lnTo>
                <a:close/>
                <a:moveTo>
                  <a:pt x="129671" y="2315412"/>
                </a:moveTo>
                <a:lnTo>
                  <a:pt x="160541" y="2315412"/>
                </a:lnTo>
                <a:lnTo>
                  <a:pt x="160541" y="2327761"/>
                </a:lnTo>
                <a:lnTo>
                  <a:pt x="142019" y="2327761"/>
                </a:lnTo>
                <a:lnTo>
                  <a:pt x="142019" y="2340110"/>
                </a:lnTo>
                <a:cubicBezTo>
                  <a:pt x="142019" y="2344225"/>
                  <a:pt x="139959" y="2346284"/>
                  <a:pt x="135845" y="2346284"/>
                </a:cubicBezTo>
                <a:cubicBezTo>
                  <a:pt x="131730" y="2346284"/>
                  <a:pt x="129671" y="2342169"/>
                  <a:pt x="129671" y="2333935"/>
                </a:cubicBezTo>
                <a:close/>
                <a:moveTo>
                  <a:pt x="197584" y="2290713"/>
                </a:moveTo>
                <a:lnTo>
                  <a:pt x="234631" y="2290713"/>
                </a:lnTo>
                <a:lnTo>
                  <a:pt x="234631" y="2303062"/>
                </a:lnTo>
                <a:lnTo>
                  <a:pt x="197584" y="2303062"/>
                </a:lnTo>
                <a:close/>
                <a:moveTo>
                  <a:pt x="234634" y="2278364"/>
                </a:moveTo>
                <a:lnTo>
                  <a:pt x="284032" y="2278364"/>
                </a:lnTo>
                <a:lnTo>
                  <a:pt x="284032" y="2290713"/>
                </a:lnTo>
                <a:lnTo>
                  <a:pt x="234634" y="2290713"/>
                </a:lnTo>
                <a:close/>
                <a:moveTo>
                  <a:pt x="493964" y="2185745"/>
                </a:moveTo>
                <a:cubicBezTo>
                  <a:pt x="526892" y="2185745"/>
                  <a:pt x="551588" y="2189863"/>
                  <a:pt x="568055" y="2198094"/>
                </a:cubicBezTo>
                <a:lnTo>
                  <a:pt x="555706" y="2204268"/>
                </a:lnTo>
                <a:cubicBezTo>
                  <a:pt x="539242" y="2216617"/>
                  <a:pt x="523806" y="2221764"/>
                  <a:pt x="509397" y="2219705"/>
                </a:cubicBezTo>
                <a:cubicBezTo>
                  <a:pt x="494990" y="2217646"/>
                  <a:pt x="477497" y="2220735"/>
                  <a:pt x="456914" y="2228965"/>
                </a:cubicBezTo>
                <a:lnTo>
                  <a:pt x="456914" y="2241317"/>
                </a:lnTo>
                <a:lnTo>
                  <a:pt x="438391" y="2241317"/>
                </a:lnTo>
                <a:lnTo>
                  <a:pt x="438391" y="2253666"/>
                </a:lnTo>
                <a:cubicBezTo>
                  <a:pt x="409579" y="2257781"/>
                  <a:pt x="382822" y="2261896"/>
                  <a:pt x="358124" y="2266014"/>
                </a:cubicBezTo>
                <a:cubicBezTo>
                  <a:pt x="333427" y="2270130"/>
                  <a:pt x="308729" y="2274245"/>
                  <a:pt x="284033" y="2278363"/>
                </a:cubicBezTo>
                <a:lnTo>
                  <a:pt x="284033" y="2266014"/>
                </a:lnTo>
                <a:lnTo>
                  <a:pt x="296381" y="2266014"/>
                </a:lnTo>
                <a:lnTo>
                  <a:pt x="296381" y="2253666"/>
                </a:lnTo>
                <a:lnTo>
                  <a:pt x="364298" y="2241317"/>
                </a:lnTo>
                <a:lnTo>
                  <a:pt x="364298" y="2228965"/>
                </a:lnTo>
                <a:lnTo>
                  <a:pt x="388997" y="2228965"/>
                </a:lnTo>
                <a:lnTo>
                  <a:pt x="388997" y="2216617"/>
                </a:lnTo>
                <a:lnTo>
                  <a:pt x="426043" y="2216617"/>
                </a:lnTo>
                <a:lnTo>
                  <a:pt x="426043" y="2204268"/>
                </a:lnTo>
                <a:cubicBezTo>
                  <a:pt x="442510" y="2204268"/>
                  <a:pt x="454858" y="2204268"/>
                  <a:pt x="463088" y="2204268"/>
                </a:cubicBezTo>
                <a:cubicBezTo>
                  <a:pt x="471322" y="2204268"/>
                  <a:pt x="481612" y="2198094"/>
                  <a:pt x="493964" y="2185745"/>
                </a:cubicBezTo>
                <a:close/>
                <a:moveTo>
                  <a:pt x="3883722" y="1463337"/>
                </a:moveTo>
                <a:lnTo>
                  <a:pt x="3883722" y="1506561"/>
                </a:lnTo>
                <a:cubicBezTo>
                  <a:pt x="3859024" y="1514791"/>
                  <a:pt x="3836386" y="1518910"/>
                  <a:pt x="3815804" y="1518910"/>
                </a:cubicBezTo>
                <a:cubicBezTo>
                  <a:pt x="3819922" y="1481860"/>
                  <a:pt x="3842560" y="1463337"/>
                  <a:pt x="3883722" y="1463337"/>
                </a:cubicBezTo>
                <a:close/>
                <a:moveTo>
                  <a:pt x="4161570" y="1308982"/>
                </a:moveTo>
                <a:lnTo>
                  <a:pt x="4192442" y="1308982"/>
                </a:lnTo>
                <a:lnTo>
                  <a:pt x="4180096" y="1315157"/>
                </a:lnTo>
                <a:cubicBezTo>
                  <a:pt x="4171863" y="1323387"/>
                  <a:pt x="4167748" y="1327505"/>
                  <a:pt x="4167748" y="1327505"/>
                </a:cubicBezTo>
                <a:cubicBezTo>
                  <a:pt x="4167748" y="1327505"/>
                  <a:pt x="4165689" y="1327505"/>
                  <a:pt x="4161570" y="1327505"/>
                </a:cubicBezTo>
                <a:close/>
                <a:moveTo>
                  <a:pt x="2685879" y="963211"/>
                </a:moveTo>
                <a:cubicBezTo>
                  <a:pt x="2685879" y="971445"/>
                  <a:pt x="2687938" y="973504"/>
                  <a:pt x="2692053" y="969386"/>
                </a:cubicBezTo>
                <a:cubicBezTo>
                  <a:pt x="2696171" y="965271"/>
                  <a:pt x="2698227" y="967330"/>
                  <a:pt x="2698227" y="975560"/>
                </a:cubicBezTo>
                <a:cubicBezTo>
                  <a:pt x="2698227" y="975560"/>
                  <a:pt x="2694112" y="983794"/>
                  <a:pt x="2685879" y="1000261"/>
                </a:cubicBezTo>
                <a:lnTo>
                  <a:pt x="2679707" y="1000261"/>
                </a:lnTo>
                <a:cubicBezTo>
                  <a:pt x="2679707" y="992027"/>
                  <a:pt x="2680734" y="985853"/>
                  <a:pt x="2682793" y="981735"/>
                </a:cubicBezTo>
                <a:cubicBezTo>
                  <a:pt x="2684852" y="977619"/>
                  <a:pt x="2685879" y="971445"/>
                  <a:pt x="2685879" y="963211"/>
                </a:cubicBezTo>
                <a:close/>
                <a:moveTo>
                  <a:pt x="2759975" y="808851"/>
                </a:moveTo>
                <a:cubicBezTo>
                  <a:pt x="2768208" y="817081"/>
                  <a:pt x="2771294" y="820170"/>
                  <a:pt x="2769235" y="818111"/>
                </a:cubicBezTo>
                <a:cubicBezTo>
                  <a:pt x="2767176" y="816055"/>
                  <a:pt x="2768208" y="821199"/>
                  <a:pt x="2772324" y="833548"/>
                </a:cubicBezTo>
                <a:lnTo>
                  <a:pt x="2759975" y="833548"/>
                </a:lnTo>
                <a:close/>
                <a:moveTo>
                  <a:pt x="1870855" y="703883"/>
                </a:moveTo>
                <a:lnTo>
                  <a:pt x="1895552" y="703883"/>
                </a:lnTo>
                <a:cubicBezTo>
                  <a:pt x="1895552" y="716231"/>
                  <a:pt x="1897611" y="722406"/>
                  <a:pt x="1901727" y="722406"/>
                </a:cubicBezTo>
                <a:lnTo>
                  <a:pt x="1907901" y="722406"/>
                </a:lnTo>
                <a:lnTo>
                  <a:pt x="1907901" y="833547"/>
                </a:lnTo>
                <a:lnTo>
                  <a:pt x="1920250" y="833547"/>
                </a:lnTo>
                <a:lnTo>
                  <a:pt x="1920250" y="963209"/>
                </a:lnTo>
                <a:cubicBezTo>
                  <a:pt x="1924368" y="967327"/>
                  <a:pt x="1927454" y="969383"/>
                  <a:pt x="1929513" y="969383"/>
                </a:cubicBezTo>
                <a:cubicBezTo>
                  <a:pt x="1931569" y="969383"/>
                  <a:pt x="1934657" y="971442"/>
                  <a:pt x="1938773" y="975557"/>
                </a:cubicBezTo>
                <a:lnTo>
                  <a:pt x="1938773" y="1000258"/>
                </a:lnTo>
                <a:cubicBezTo>
                  <a:pt x="1947006" y="1000258"/>
                  <a:pt x="1955240" y="1004373"/>
                  <a:pt x="1963473" y="1012603"/>
                </a:cubicBezTo>
                <a:lnTo>
                  <a:pt x="1963473" y="1031129"/>
                </a:lnTo>
                <a:lnTo>
                  <a:pt x="1975819" y="1031129"/>
                </a:lnTo>
                <a:cubicBezTo>
                  <a:pt x="1992286" y="1064057"/>
                  <a:pt x="2009779" y="1079495"/>
                  <a:pt x="2028302" y="1077436"/>
                </a:cubicBezTo>
                <a:cubicBezTo>
                  <a:pt x="2046825" y="1075379"/>
                  <a:pt x="2068437" y="1076406"/>
                  <a:pt x="2093135" y="1080524"/>
                </a:cubicBezTo>
                <a:lnTo>
                  <a:pt x="2117832" y="1043478"/>
                </a:lnTo>
                <a:cubicBezTo>
                  <a:pt x="2126065" y="1031129"/>
                  <a:pt x="2134296" y="1020837"/>
                  <a:pt x="2142529" y="1012603"/>
                </a:cubicBezTo>
                <a:lnTo>
                  <a:pt x="2179576" y="1012603"/>
                </a:lnTo>
                <a:lnTo>
                  <a:pt x="2179576" y="1000258"/>
                </a:lnTo>
                <a:lnTo>
                  <a:pt x="2204273" y="1000258"/>
                </a:lnTo>
                <a:lnTo>
                  <a:pt x="2204273" y="987906"/>
                </a:lnTo>
                <a:lnTo>
                  <a:pt x="2235148" y="987906"/>
                </a:lnTo>
                <a:cubicBezTo>
                  <a:pt x="2243378" y="979675"/>
                  <a:pt x="2251612" y="967327"/>
                  <a:pt x="2259845" y="950860"/>
                </a:cubicBezTo>
                <a:lnTo>
                  <a:pt x="2272194" y="950860"/>
                </a:lnTo>
                <a:lnTo>
                  <a:pt x="2272194" y="963209"/>
                </a:lnTo>
                <a:lnTo>
                  <a:pt x="2284543" y="963209"/>
                </a:lnTo>
                <a:cubicBezTo>
                  <a:pt x="2284543" y="979675"/>
                  <a:pt x="2282483" y="989965"/>
                  <a:pt x="2278368" y="994080"/>
                </a:cubicBezTo>
                <a:cubicBezTo>
                  <a:pt x="2274250" y="998199"/>
                  <a:pt x="2272194" y="1004373"/>
                  <a:pt x="2272194" y="1012603"/>
                </a:cubicBezTo>
                <a:lnTo>
                  <a:pt x="2284543" y="1018781"/>
                </a:lnTo>
                <a:lnTo>
                  <a:pt x="2272194" y="1031129"/>
                </a:lnTo>
                <a:lnTo>
                  <a:pt x="2284543" y="1031129"/>
                </a:lnTo>
                <a:lnTo>
                  <a:pt x="2284543" y="1105222"/>
                </a:lnTo>
                <a:cubicBezTo>
                  <a:pt x="2313355" y="1138153"/>
                  <a:pt x="2364809" y="1158733"/>
                  <a:pt x="2438901" y="1166965"/>
                </a:cubicBezTo>
                <a:cubicBezTo>
                  <a:pt x="2455368" y="1138153"/>
                  <a:pt x="2476980" y="1114482"/>
                  <a:pt x="2503734" y="1095959"/>
                </a:cubicBezTo>
                <a:cubicBezTo>
                  <a:pt x="2530490" y="1077436"/>
                  <a:pt x="2564451" y="1068176"/>
                  <a:pt x="2605612" y="1068176"/>
                </a:cubicBezTo>
                <a:cubicBezTo>
                  <a:pt x="2613845" y="1088758"/>
                  <a:pt x="2626194" y="1105222"/>
                  <a:pt x="2642658" y="1117570"/>
                </a:cubicBezTo>
                <a:cubicBezTo>
                  <a:pt x="2634428" y="1129920"/>
                  <a:pt x="2626194" y="1146383"/>
                  <a:pt x="2617961" y="1166965"/>
                </a:cubicBezTo>
                <a:cubicBezTo>
                  <a:pt x="2609727" y="1187547"/>
                  <a:pt x="2605612" y="1208131"/>
                  <a:pt x="2605612" y="1228710"/>
                </a:cubicBezTo>
                <a:cubicBezTo>
                  <a:pt x="2605612" y="1253409"/>
                  <a:pt x="2609727" y="1264729"/>
                  <a:pt x="2617961" y="1262669"/>
                </a:cubicBezTo>
                <a:cubicBezTo>
                  <a:pt x="2626194" y="1260610"/>
                  <a:pt x="2638543" y="1276048"/>
                  <a:pt x="2655007" y="1308978"/>
                </a:cubicBezTo>
                <a:lnTo>
                  <a:pt x="2722928" y="1315153"/>
                </a:lnTo>
                <a:cubicBezTo>
                  <a:pt x="2743507" y="1327501"/>
                  <a:pt x="2756885" y="1337792"/>
                  <a:pt x="2763060" y="1346025"/>
                </a:cubicBezTo>
                <a:cubicBezTo>
                  <a:pt x="2769234" y="1354257"/>
                  <a:pt x="2788787" y="1360431"/>
                  <a:pt x="2821717" y="1364547"/>
                </a:cubicBezTo>
                <a:lnTo>
                  <a:pt x="2877287" y="1296630"/>
                </a:lnTo>
                <a:lnTo>
                  <a:pt x="2889635" y="1296630"/>
                </a:lnTo>
                <a:cubicBezTo>
                  <a:pt x="2893754" y="1288396"/>
                  <a:pt x="2895810" y="1282222"/>
                  <a:pt x="2895810" y="1278108"/>
                </a:cubicBezTo>
                <a:cubicBezTo>
                  <a:pt x="2895810" y="1273989"/>
                  <a:pt x="2897869" y="1267814"/>
                  <a:pt x="2901984" y="1259583"/>
                </a:cubicBezTo>
                <a:lnTo>
                  <a:pt x="2963728" y="1259583"/>
                </a:lnTo>
                <a:cubicBezTo>
                  <a:pt x="2967846" y="1280163"/>
                  <a:pt x="2974020" y="1314124"/>
                  <a:pt x="2982254" y="1361461"/>
                </a:cubicBezTo>
                <a:cubicBezTo>
                  <a:pt x="2990484" y="1408797"/>
                  <a:pt x="2998718" y="1438639"/>
                  <a:pt x="3006951" y="1450988"/>
                </a:cubicBezTo>
                <a:lnTo>
                  <a:pt x="3006951" y="1463336"/>
                </a:lnTo>
                <a:lnTo>
                  <a:pt x="3081043" y="1469511"/>
                </a:lnTo>
                <a:cubicBezTo>
                  <a:pt x="3089277" y="1485978"/>
                  <a:pt x="3097507" y="1498326"/>
                  <a:pt x="3105741" y="1506560"/>
                </a:cubicBezTo>
                <a:lnTo>
                  <a:pt x="3118089" y="1506560"/>
                </a:lnTo>
                <a:lnTo>
                  <a:pt x="3118089" y="1710314"/>
                </a:lnTo>
                <a:cubicBezTo>
                  <a:pt x="3142787" y="1730896"/>
                  <a:pt x="3158224" y="1745304"/>
                  <a:pt x="3164399" y="1753537"/>
                </a:cubicBezTo>
                <a:cubicBezTo>
                  <a:pt x="3170573" y="1761768"/>
                  <a:pt x="3192182" y="1765886"/>
                  <a:pt x="3229231" y="1765886"/>
                </a:cubicBezTo>
                <a:cubicBezTo>
                  <a:pt x="3282741" y="1765886"/>
                  <a:pt x="3336254" y="1755593"/>
                  <a:pt x="3389764" y="1735011"/>
                </a:cubicBezTo>
                <a:lnTo>
                  <a:pt x="3389764" y="1722662"/>
                </a:lnTo>
                <a:lnTo>
                  <a:pt x="3414462" y="1722662"/>
                </a:lnTo>
                <a:lnTo>
                  <a:pt x="3414462" y="1710314"/>
                </a:lnTo>
                <a:lnTo>
                  <a:pt x="3432985" y="1710314"/>
                </a:lnTo>
                <a:cubicBezTo>
                  <a:pt x="3441218" y="1702083"/>
                  <a:pt x="3445336" y="1693850"/>
                  <a:pt x="3445336" y="1685616"/>
                </a:cubicBezTo>
                <a:lnTo>
                  <a:pt x="3494731" y="1685616"/>
                </a:lnTo>
                <a:lnTo>
                  <a:pt x="3494731" y="1673267"/>
                </a:lnTo>
                <a:cubicBezTo>
                  <a:pt x="3502962" y="1669152"/>
                  <a:pt x="3511195" y="1667093"/>
                  <a:pt x="3519429" y="1667093"/>
                </a:cubicBezTo>
                <a:cubicBezTo>
                  <a:pt x="3527662" y="1667093"/>
                  <a:pt x="3535893" y="1665037"/>
                  <a:pt x="3544126" y="1660919"/>
                </a:cubicBezTo>
                <a:lnTo>
                  <a:pt x="3544126" y="1685616"/>
                </a:lnTo>
                <a:cubicBezTo>
                  <a:pt x="3507080" y="1689734"/>
                  <a:pt x="3487527" y="1696935"/>
                  <a:pt x="3485468" y="1707228"/>
                </a:cubicBezTo>
                <a:cubicBezTo>
                  <a:pt x="3483409" y="1717517"/>
                  <a:pt x="3459741" y="1730896"/>
                  <a:pt x="3414462" y="1747363"/>
                </a:cubicBezTo>
                <a:lnTo>
                  <a:pt x="3414462" y="1759711"/>
                </a:lnTo>
                <a:cubicBezTo>
                  <a:pt x="3406231" y="1759711"/>
                  <a:pt x="3401083" y="1760738"/>
                  <a:pt x="3399027" y="1762797"/>
                </a:cubicBezTo>
                <a:cubicBezTo>
                  <a:pt x="3396968" y="1764856"/>
                  <a:pt x="3393882" y="1765886"/>
                  <a:pt x="3389764" y="1765886"/>
                </a:cubicBezTo>
                <a:lnTo>
                  <a:pt x="3389764" y="1790583"/>
                </a:lnTo>
                <a:lnTo>
                  <a:pt x="3290975" y="1889373"/>
                </a:lnTo>
                <a:lnTo>
                  <a:pt x="3290975" y="1969640"/>
                </a:lnTo>
                <a:cubicBezTo>
                  <a:pt x="3315672" y="1986106"/>
                  <a:pt x="3333165" y="1996396"/>
                  <a:pt x="3343455" y="2000514"/>
                </a:cubicBezTo>
                <a:cubicBezTo>
                  <a:pt x="3353748" y="2004629"/>
                  <a:pt x="3379475" y="2006689"/>
                  <a:pt x="3420636" y="2006689"/>
                </a:cubicBezTo>
                <a:lnTo>
                  <a:pt x="3420636" y="1994337"/>
                </a:lnTo>
                <a:lnTo>
                  <a:pt x="3470031" y="1994337"/>
                </a:lnTo>
                <a:cubicBezTo>
                  <a:pt x="3478264" y="2014919"/>
                  <a:pt x="3484439" y="2025212"/>
                  <a:pt x="3488557" y="2025212"/>
                </a:cubicBezTo>
                <a:cubicBezTo>
                  <a:pt x="3492672" y="2025212"/>
                  <a:pt x="3494731" y="2041676"/>
                  <a:pt x="3494731" y="2074607"/>
                </a:cubicBezTo>
                <a:lnTo>
                  <a:pt x="3470031" y="2099304"/>
                </a:lnTo>
                <a:lnTo>
                  <a:pt x="3445336" y="2099304"/>
                </a:lnTo>
                <a:lnTo>
                  <a:pt x="3445336" y="2111653"/>
                </a:lnTo>
                <a:cubicBezTo>
                  <a:pt x="3437103" y="2115768"/>
                  <a:pt x="3431187" y="2118340"/>
                  <a:pt x="3427585" y="2119370"/>
                </a:cubicBezTo>
                <a:lnTo>
                  <a:pt x="3424153" y="2118000"/>
                </a:lnTo>
                <a:lnTo>
                  <a:pt x="3422953" y="2122458"/>
                </a:lnTo>
                <a:cubicBezTo>
                  <a:pt x="3421410" y="2127603"/>
                  <a:pt x="3418580" y="2136350"/>
                  <a:pt x="3414462" y="2148699"/>
                </a:cubicBezTo>
                <a:lnTo>
                  <a:pt x="3389764" y="2148699"/>
                </a:lnTo>
                <a:cubicBezTo>
                  <a:pt x="3397998" y="2189863"/>
                  <a:pt x="3405202" y="2229995"/>
                  <a:pt x="3411376" y="2269100"/>
                </a:cubicBezTo>
                <a:cubicBezTo>
                  <a:pt x="3417550" y="2308205"/>
                  <a:pt x="3453567" y="2331873"/>
                  <a:pt x="3519429" y="2340107"/>
                </a:cubicBezTo>
                <a:cubicBezTo>
                  <a:pt x="3531777" y="2323643"/>
                  <a:pt x="3552357" y="2315409"/>
                  <a:pt x="3581172" y="2315409"/>
                </a:cubicBezTo>
                <a:cubicBezTo>
                  <a:pt x="3597636" y="2315409"/>
                  <a:pt x="3614103" y="2317468"/>
                  <a:pt x="3630567" y="2321584"/>
                </a:cubicBezTo>
                <a:cubicBezTo>
                  <a:pt x="3647031" y="2325699"/>
                  <a:pt x="3661439" y="2327758"/>
                  <a:pt x="3673790" y="2327758"/>
                </a:cubicBezTo>
                <a:lnTo>
                  <a:pt x="3673790" y="2370978"/>
                </a:lnTo>
                <a:cubicBezTo>
                  <a:pt x="3653208" y="2387442"/>
                  <a:pt x="3630567" y="2397735"/>
                  <a:pt x="3605870" y="2401850"/>
                </a:cubicBezTo>
                <a:cubicBezTo>
                  <a:pt x="3581172" y="2405968"/>
                  <a:pt x="3558531" y="2412143"/>
                  <a:pt x="3537952" y="2420373"/>
                </a:cubicBezTo>
                <a:cubicBezTo>
                  <a:pt x="3517370" y="2428607"/>
                  <a:pt x="3499876" y="2440956"/>
                  <a:pt x="3485468" y="2457419"/>
                </a:cubicBezTo>
                <a:cubicBezTo>
                  <a:pt x="3471063" y="2473886"/>
                  <a:pt x="3461800" y="2500643"/>
                  <a:pt x="3457682" y="2537689"/>
                </a:cubicBezTo>
                <a:cubicBezTo>
                  <a:pt x="3465916" y="2545920"/>
                  <a:pt x="3474149" y="2552094"/>
                  <a:pt x="3482382" y="2556212"/>
                </a:cubicBezTo>
                <a:cubicBezTo>
                  <a:pt x="3490616" y="2560327"/>
                  <a:pt x="3498846" y="2566502"/>
                  <a:pt x="3507080" y="2574735"/>
                </a:cubicBezTo>
                <a:lnTo>
                  <a:pt x="3507080" y="2587084"/>
                </a:lnTo>
                <a:lnTo>
                  <a:pt x="3544126" y="2587084"/>
                </a:lnTo>
                <a:cubicBezTo>
                  <a:pt x="3564708" y="2595317"/>
                  <a:pt x="3577057" y="2602521"/>
                  <a:pt x="3581172" y="2608696"/>
                </a:cubicBezTo>
                <a:cubicBezTo>
                  <a:pt x="3585290" y="2614870"/>
                  <a:pt x="3587347" y="2630304"/>
                  <a:pt x="3587347" y="2655002"/>
                </a:cubicBezTo>
                <a:lnTo>
                  <a:pt x="3574998" y="2655002"/>
                </a:lnTo>
                <a:lnTo>
                  <a:pt x="3574998" y="2692048"/>
                </a:lnTo>
                <a:cubicBezTo>
                  <a:pt x="3542067" y="2704397"/>
                  <a:pt x="3515310" y="2714689"/>
                  <a:pt x="3494731" y="2722923"/>
                </a:cubicBezTo>
                <a:cubicBezTo>
                  <a:pt x="3474149" y="2731153"/>
                  <a:pt x="3463856" y="2762025"/>
                  <a:pt x="3463856" y="2815538"/>
                </a:cubicBezTo>
                <a:cubicBezTo>
                  <a:pt x="3463856" y="2844351"/>
                  <a:pt x="3469004" y="2864933"/>
                  <a:pt x="3479294" y="2877282"/>
                </a:cubicBezTo>
                <a:cubicBezTo>
                  <a:pt x="3489583" y="2889630"/>
                  <a:pt x="3500906" y="2898893"/>
                  <a:pt x="3513254" y="2905068"/>
                </a:cubicBezTo>
                <a:cubicBezTo>
                  <a:pt x="3525603" y="2911242"/>
                  <a:pt x="3537952" y="2918446"/>
                  <a:pt x="3550300" y="2926676"/>
                </a:cubicBezTo>
                <a:cubicBezTo>
                  <a:pt x="3562649" y="2934910"/>
                  <a:pt x="3570883" y="2947259"/>
                  <a:pt x="3574998" y="2963723"/>
                </a:cubicBezTo>
                <a:lnTo>
                  <a:pt x="3599695" y="2963723"/>
                </a:lnTo>
                <a:lnTo>
                  <a:pt x="3599695" y="3000772"/>
                </a:lnTo>
                <a:lnTo>
                  <a:pt x="3587347" y="3000772"/>
                </a:lnTo>
                <a:cubicBezTo>
                  <a:pt x="3570883" y="3017236"/>
                  <a:pt x="3552357" y="3025469"/>
                  <a:pt x="3531777" y="3025469"/>
                </a:cubicBezTo>
                <a:cubicBezTo>
                  <a:pt x="3515310" y="3025469"/>
                  <a:pt x="3500906" y="3024440"/>
                  <a:pt x="3488557" y="3022380"/>
                </a:cubicBezTo>
                <a:cubicBezTo>
                  <a:pt x="3476208" y="3020324"/>
                  <a:pt x="3463856" y="3019295"/>
                  <a:pt x="3451511" y="3019295"/>
                </a:cubicBezTo>
                <a:cubicBezTo>
                  <a:pt x="3435044" y="3019295"/>
                  <a:pt x="3422695" y="3021351"/>
                  <a:pt x="3414462" y="3025469"/>
                </a:cubicBezTo>
                <a:lnTo>
                  <a:pt x="3414462" y="3037818"/>
                </a:lnTo>
                <a:lnTo>
                  <a:pt x="3402116" y="3037818"/>
                </a:lnTo>
                <a:lnTo>
                  <a:pt x="3402116" y="3118084"/>
                </a:lnTo>
                <a:lnTo>
                  <a:pt x="3389764" y="3118084"/>
                </a:lnTo>
                <a:lnTo>
                  <a:pt x="3389764" y="3192177"/>
                </a:lnTo>
                <a:cubicBezTo>
                  <a:pt x="3418580" y="3200410"/>
                  <a:pt x="3453567" y="3215848"/>
                  <a:pt x="3494731" y="3238486"/>
                </a:cubicBezTo>
                <a:cubicBezTo>
                  <a:pt x="3535893" y="3261127"/>
                  <a:pt x="3566764" y="3272446"/>
                  <a:pt x="3587347" y="3272446"/>
                </a:cubicBezTo>
                <a:lnTo>
                  <a:pt x="3587347" y="3297144"/>
                </a:lnTo>
                <a:cubicBezTo>
                  <a:pt x="3558531" y="3301259"/>
                  <a:pt x="3530748" y="3304348"/>
                  <a:pt x="3503991" y="3306404"/>
                </a:cubicBezTo>
                <a:cubicBezTo>
                  <a:pt x="3477238" y="3308463"/>
                  <a:pt x="3447393" y="3309492"/>
                  <a:pt x="3414462" y="3309492"/>
                </a:cubicBezTo>
                <a:lnTo>
                  <a:pt x="3414462" y="3297144"/>
                </a:lnTo>
                <a:lnTo>
                  <a:pt x="3402116" y="3297144"/>
                </a:lnTo>
                <a:lnTo>
                  <a:pt x="3402116" y="3309492"/>
                </a:lnTo>
                <a:cubicBezTo>
                  <a:pt x="3369185" y="3317726"/>
                  <a:pt x="3348603" y="3326986"/>
                  <a:pt x="3340369" y="3337276"/>
                </a:cubicBezTo>
                <a:cubicBezTo>
                  <a:pt x="3332136" y="3347568"/>
                  <a:pt x="3328021" y="3369177"/>
                  <a:pt x="3328021" y="3402108"/>
                </a:cubicBezTo>
                <a:cubicBezTo>
                  <a:pt x="3348603" y="3418575"/>
                  <a:pt x="3358892" y="3437098"/>
                  <a:pt x="3358892" y="3457680"/>
                </a:cubicBezTo>
                <a:cubicBezTo>
                  <a:pt x="3358892" y="3474144"/>
                  <a:pt x="3356836" y="3488552"/>
                  <a:pt x="3352718" y="3500900"/>
                </a:cubicBezTo>
                <a:cubicBezTo>
                  <a:pt x="3348603" y="3513249"/>
                  <a:pt x="3328021" y="3519424"/>
                  <a:pt x="3290975" y="3519424"/>
                </a:cubicBezTo>
                <a:cubicBezTo>
                  <a:pt x="3274508" y="3519424"/>
                  <a:pt x="3264218" y="3517364"/>
                  <a:pt x="3260103" y="3513249"/>
                </a:cubicBezTo>
                <a:lnTo>
                  <a:pt x="3260103" y="3500900"/>
                </a:lnTo>
                <a:cubicBezTo>
                  <a:pt x="3239520" y="3484434"/>
                  <a:pt x="3230257" y="3475173"/>
                  <a:pt x="3232317" y="3473114"/>
                </a:cubicBezTo>
                <a:cubicBezTo>
                  <a:pt x="3234376" y="3471055"/>
                  <a:pt x="3218938" y="3467970"/>
                  <a:pt x="3186007" y="3463854"/>
                </a:cubicBezTo>
                <a:cubicBezTo>
                  <a:pt x="3177777" y="3480318"/>
                  <a:pt x="3167484" y="3489581"/>
                  <a:pt x="3155136" y="3491637"/>
                </a:cubicBezTo>
                <a:cubicBezTo>
                  <a:pt x="3142787" y="3493697"/>
                  <a:pt x="3132497" y="3505016"/>
                  <a:pt x="3124264" y="3525598"/>
                </a:cubicBezTo>
                <a:lnTo>
                  <a:pt x="3105741" y="3525598"/>
                </a:lnTo>
                <a:lnTo>
                  <a:pt x="3105741" y="3537947"/>
                </a:lnTo>
                <a:cubicBezTo>
                  <a:pt x="3097507" y="3537947"/>
                  <a:pt x="3092362" y="3538976"/>
                  <a:pt x="3090306" y="3541032"/>
                </a:cubicBezTo>
                <a:cubicBezTo>
                  <a:pt x="3088247" y="3543091"/>
                  <a:pt x="3085162" y="3544121"/>
                  <a:pt x="3081043" y="3544121"/>
                </a:cubicBezTo>
                <a:lnTo>
                  <a:pt x="3081043" y="3630562"/>
                </a:lnTo>
                <a:cubicBezTo>
                  <a:pt x="3097507" y="3638795"/>
                  <a:pt x="3109856" y="3647029"/>
                  <a:pt x="3118089" y="3655259"/>
                </a:cubicBezTo>
                <a:lnTo>
                  <a:pt x="3118089" y="3667608"/>
                </a:lnTo>
                <a:lnTo>
                  <a:pt x="3136615" y="3667608"/>
                </a:lnTo>
                <a:lnTo>
                  <a:pt x="3136615" y="3679957"/>
                </a:lnTo>
                <a:cubicBezTo>
                  <a:pt x="3157195" y="3692305"/>
                  <a:pt x="3175718" y="3702598"/>
                  <a:pt x="3192182" y="3710829"/>
                </a:cubicBezTo>
                <a:cubicBezTo>
                  <a:pt x="3208649" y="3719062"/>
                  <a:pt x="3218938" y="3739644"/>
                  <a:pt x="3223056" y="3772575"/>
                </a:cubicBezTo>
                <a:lnTo>
                  <a:pt x="3210708" y="3772575"/>
                </a:lnTo>
                <a:lnTo>
                  <a:pt x="3210708" y="3809621"/>
                </a:lnTo>
                <a:cubicBezTo>
                  <a:pt x="3198356" y="3813736"/>
                  <a:pt x="3183951" y="3815796"/>
                  <a:pt x="3167484" y="3815796"/>
                </a:cubicBezTo>
                <a:cubicBezTo>
                  <a:pt x="3146902" y="3815796"/>
                  <a:pt x="3118089" y="3798302"/>
                  <a:pt x="3081043" y="3763312"/>
                </a:cubicBezTo>
                <a:cubicBezTo>
                  <a:pt x="3043997" y="3728325"/>
                  <a:pt x="3019300" y="3692305"/>
                  <a:pt x="3006951" y="3655259"/>
                </a:cubicBezTo>
                <a:cubicBezTo>
                  <a:pt x="2961671" y="3655259"/>
                  <a:pt x="2929770" y="3662463"/>
                  <a:pt x="2911247" y="3676871"/>
                </a:cubicBezTo>
                <a:cubicBezTo>
                  <a:pt x="2892724" y="3691279"/>
                  <a:pt x="2877287" y="3714947"/>
                  <a:pt x="2864938" y="3747878"/>
                </a:cubicBezTo>
                <a:lnTo>
                  <a:pt x="2840241" y="3747878"/>
                </a:lnTo>
                <a:lnTo>
                  <a:pt x="2840241" y="3784924"/>
                </a:lnTo>
                <a:lnTo>
                  <a:pt x="2852589" y="3784924"/>
                </a:lnTo>
                <a:cubicBezTo>
                  <a:pt x="2860820" y="3809621"/>
                  <a:pt x="2878316" y="3833289"/>
                  <a:pt x="2905073" y="3855930"/>
                </a:cubicBezTo>
                <a:cubicBezTo>
                  <a:pt x="2931826" y="3878569"/>
                  <a:pt x="2951382" y="3894006"/>
                  <a:pt x="2963728" y="3902237"/>
                </a:cubicBezTo>
                <a:lnTo>
                  <a:pt x="2963728" y="3926934"/>
                </a:lnTo>
                <a:cubicBezTo>
                  <a:pt x="2971961" y="3935167"/>
                  <a:pt x="2979165" y="3942371"/>
                  <a:pt x="2985339" y="3948546"/>
                </a:cubicBezTo>
                <a:cubicBezTo>
                  <a:pt x="2991514" y="3954720"/>
                  <a:pt x="2994602" y="3963983"/>
                  <a:pt x="2994602" y="3976332"/>
                </a:cubicBezTo>
                <a:lnTo>
                  <a:pt x="3019300" y="3976332"/>
                </a:lnTo>
                <a:cubicBezTo>
                  <a:pt x="3027533" y="3996911"/>
                  <a:pt x="3034734" y="4011319"/>
                  <a:pt x="3040909" y="4019552"/>
                </a:cubicBezTo>
                <a:cubicBezTo>
                  <a:pt x="3047083" y="4027783"/>
                  <a:pt x="3052228" y="4048365"/>
                  <a:pt x="3056346" y="4081296"/>
                </a:cubicBezTo>
                <a:lnTo>
                  <a:pt x="3043997" y="4081296"/>
                </a:lnTo>
                <a:lnTo>
                  <a:pt x="3043997" y="4093645"/>
                </a:lnTo>
                <a:cubicBezTo>
                  <a:pt x="3011066" y="4089529"/>
                  <a:pt x="2987398" y="4080266"/>
                  <a:pt x="2972991" y="4065858"/>
                </a:cubicBezTo>
                <a:cubicBezTo>
                  <a:pt x="2958583" y="4051454"/>
                  <a:pt x="2945207" y="4034987"/>
                  <a:pt x="2932856" y="4016464"/>
                </a:cubicBezTo>
                <a:cubicBezTo>
                  <a:pt x="2920507" y="3997941"/>
                  <a:pt x="2908161" y="3981477"/>
                  <a:pt x="2895810" y="3967069"/>
                </a:cubicBezTo>
                <a:cubicBezTo>
                  <a:pt x="2883461" y="3952661"/>
                  <a:pt x="2864938" y="3943401"/>
                  <a:pt x="2840241" y="3939283"/>
                </a:cubicBezTo>
                <a:lnTo>
                  <a:pt x="2840241" y="3914585"/>
                </a:lnTo>
                <a:cubicBezTo>
                  <a:pt x="2815543" y="3906355"/>
                  <a:pt x="2790846" y="3899151"/>
                  <a:pt x="2766148" y="3892976"/>
                </a:cubicBezTo>
                <a:cubicBezTo>
                  <a:pt x="2741451" y="3886802"/>
                  <a:pt x="2712635" y="3881657"/>
                  <a:pt x="2679707" y="3877539"/>
                </a:cubicBezTo>
                <a:lnTo>
                  <a:pt x="2679707" y="3889888"/>
                </a:lnTo>
                <a:cubicBezTo>
                  <a:pt x="2667356" y="3894006"/>
                  <a:pt x="2656036" y="3896062"/>
                  <a:pt x="2645747" y="3896062"/>
                </a:cubicBezTo>
                <a:cubicBezTo>
                  <a:pt x="2635454" y="3896062"/>
                  <a:pt x="2626194" y="3898121"/>
                  <a:pt x="2617961" y="3902237"/>
                </a:cubicBezTo>
                <a:lnTo>
                  <a:pt x="2617961" y="3914585"/>
                </a:lnTo>
                <a:lnTo>
                  <a:pt x="2593263" y="3914585"/>
                </a:lnTo>
                <a:cubicBezTo>
                  <a:pt x="2580915" y="3926934"/>
                  <a:pt x="2573711" y="3934138"/>
                  <a:pt x="2571652" y="3936197"/>
                </a:cubicBezTo>
                <a:cubicBezTo>
                  <a:pt x="2569595" y="3938256"/>
                  <a:pt x="2560332" y="3943401"/>
                  <a:pt x="2543868" y="3951631"/>
                </a:cubicBezTo>
                <a:lnTo>
                  <a:pt x="2543868" y="3982506"/>
                </a:lnTo>
                <a:cubicBezTo>
                  <a:pt x="2552099" y="3990737"/>
                  <a:pt x="2559306" y="4009260"/>
                  <a:pt x="2565480" y="4038075"/>
                </a:cubicBezTo>
                <a:cubicBezTo>
                  <a:pt x="2571652" y="4066888"/>
                  <a:pt x="2574740" y="4095704"/>
                  <a:pt x="2574740" y="4124516"/>
                </a:cubicBezTo>
                <a:cubicBezTo>
                  <a:pt x="2574740" y="4132750"/>
                  <a:pt x="2573711" y="4138924"/>
                  <a:pt x="2571652" y="4143039"/>
                </a:cubicBezTo>
                <a:cubicBezTo>
                  <a:pt x="2569595" y="4147158"/>
                  <a:pt x="2568566" y="4153332"/>
                  <a:pt x="2568566" y="4161562"/>
                </a:cubicBezTo>
                <a:lnTo>
                  <a:pt x="2556217" y="4161562"/>
                </a:lnTo>
                <a:lnTo>
                  <a:pt x="2556217" y="4223309"/>
                </a:lnTo>
                <a:lnTo>
                  <a:pt x="2568566" y="4223309"/>
                </a:lnTo>
                <a:lnTo>
                  <a:pt x="2568566" y="4272704"/>
                </a:lnTo>
                <a:lnTo>
                  <a:pt x="2580915" y="4272704"/>
                </a:lnTo>
                <a:lnTo>
                  <a:pt x="2580915" y="4303576"/>
                </a:lnTo>
                <a:lnTo>
                  <a:pt x="2593263" y="4303576"/>
                </a:lnTo>
                <a:lnTo>
                  <a:pt x="2593263" y="4328273"/>
                </a:lnTo>
                <a:lnTo>
                  <a:pt x="2605612" y="4328273"/>
                </a:lnTo>
                <a:lnTo>
                  <a:pt x="2617961" y="4390017"/>
                </a:lnTo>
                <a:lnTo>
                  <a:pt x="2630309" y="4390017"/>
                </a:lnTo>
                <a:cubicBezTo>
                  <a:pt x="2630309" y="4402365"/>
                  <a:pt x="2634428" y="4416773"/>
                  <a:pt x="2642658" y="4433240"/>
                </a:cubicBezTo>
                <a:lnTo>
                  <a:pt x="2655007" y="4433240"/>
                </a:lnTo>
                <a:lnTo>
                  <a:pt x="2655007" y="4470286"/>
                </a:lnTo>
                <a:lnTo>
                  <a:pt x="2667356" y="4470286"/>
                </a:lnTo>
                <a:lnTo>
                  <a:pt x="2667356" y="4507332"/>
                </a:lnTo>
                <a:lnTo>
                  <a:pt x="2679707" y="4507332"/>
                </a:lnTo>
                <a:lnTo>
                  <a:pt x="2685879" y="4587599"/>
                </a:lnTo>
                <a:lnTo>
                  <a:pt x="2698227" y="4587599"/>
                </a:lnTo>
                <a:cubicBezTo>
                  <a:pt x="2706461" y="4620530"/>
                  <a:pt x="2710579" y="4641112"/>
                  <a:pt x="2710579" y="4649343"/>
                </a:cubicBezTo>
                <a:lnTo>
                  <a:pt x="2698227" y="4649343"/>
                </a:lnTo>
                <a:lnTo>
                  <a:pt x="2698227" y="4661691"/>
                </a:lnTo>
                <a:cubicBezTo>
                  <a:pt x="2694112" y="4657576"/>
                  <a:pt x="2691026" y="4655517"/>
                  <a:pt x="2688967" y="4655517"/>
                </a:cubicBezTo>
                <a:cubicBezTo>
                  <a:pt x="2686908" y="4655517"/>
                  <a:pt x="2683823" y="4653461"/>
                  <a:pt x="2679707" y="4649343"/>
                </a:cubicBezTo>
                <a:lnTo>
                  <a:pt x="2679707" y="4636994"/>
                </a:lnTo>
                <a:lnTo>
                  <a:pt x="2667356" y="4636994"/>
                </a:lnTo>
                <a:lnTo>
                  <a:pt x="2667356" y="4575250"/>
                </a:lnTo>
                <a:lnTo>
                  <a:pt x="2655007" y="4575250"/>
                </a:lnTo>
                <a:cubicBezTo>
                  <a:pt x="2646773" y="4558786"/>
                  <a:pt x="2642658" y="4544379"/>
                  <a:pt x="2642658" y="4532030"/>
                </a:cubicBezTo>
                <a:lnTo>
                  <a:pt x="2630309" y="4532030"/>
                </a:lnTo>
                <a:lnTo>
                  <a:pt x="2630309" y="4482635"/>
                </a:lnTo>
                <a:lnTo>
                  <a:pt x="2617961" y="4482635"/>
                </a:lnTo>
                <a:lnTo>
                  <a:pt x="2617961" y="4457935"/>
                </a:lnTo>
                <a:lnTo>
                  <a:pt x="2605612" y="4457935"/>
                </a:lnTo>
                <a:lnTo>
                  <a:pt x="2605612" y="4427063"/>
                </a:lnTo>
                <a:lnTo>
                  <a:pt x="2593263" y="4427063"/>
                </a:lnTo>
                <a:lnTo>
                  <a:pt x="2593263" y="4365319"/>
                </a:lnTo>
                <a:lnTo>
                  <a:pt x="2580915" y="4365319"/>
                </a:lnTo>
                <a:lnTo>
                  <a:pt x="2580915" y="4315924"/>
                </a:lnTo>
                <a:lnTo>
                  <a:pt x="2568566" y="4315924"/>
                </a:lnTo>
                <a:lnTo>
                  <a:pt x="2568566" y="4278878"/>
                </a:lnTo>
                <a:lnTo>
                  <a:pt x="2556217" y="4278878"/>
                </a:lnTo>
                <a:lnTo>
                  <a:pt x="2556217" y="4248007"/>
                </a:lnTo>
                <a:cubicBezTo>
                  <a:pt x="2547984" y="4239773"/>
                  <a:pt x="2541809" y="4234628"/>
                  <a:pt x="2537694" y="4232569"/>
                </a:cubicBezTo>
                <a:cubicBezTo>
                  <a:pt x="2533579" y="4230510"/>
                  <a:pt x="2529461" y="4227424"/>
                  <a:pt x="2525345" y="4223309"/>
                </a:cubicBezTo>
                <a:lnTo>
                  <a:pt x="2525345" y="4198609"/>
                </a:lnTo>
                <a:lnTo>
                  <a:pt x="2512997" y="4198609"/>
                </a:lnTo>
                <a:cubicBezTo>
                  <a:pt x="2504763" y="4182145"/>
                  <a:pt x="2500648" y="4169796"/>
                  <a:pt x="2500648" y="4161562"/>
                </a:cubicBezTo>
                <a:lnTo>
                  <a:pt x="2475951" y="4149214"/>
                </a:lnTo>
                <a:lnTo>
                  <a:pt x="2475951" y="4105993"/>
                </a:lnTo>
                <a:cubicBezTo>
                  <a:pt x="2467717" y="4077181"/>
                  <a:pt x="2459484" y="4053510"/>
                  <a:pt x="2451253" y="4034987"/>
                </a:cubicBezTo>
                <a:cubicBezTo>
                  <a:pt x="2443020" y="4016464"/>
                  <a:pt x="2422438" y="3996911"/>
                  <a:pt x="2389507" y="3976332"/>
                </a:cubicBezTo>
                <a:cubicBezTo>
                  <a:pt x="2352460" y="3984562"/>
                  <a:pt x="2324677" y="3989710"/>
                  <a:pt x="2306151" y="3991766"/>
                </a:cubicBezTo>
                <a:cubicBezTo>
                  <a:pt x="2287628" y="3993825"/>
                  <a:pt x="2261901" y="4011319"/>
                  <a:pt x="2228973" y="4044250"/>
                </a:cubicBezTo>
                <a:cubicBezTo>
                  <a:pt x="2233089" y="4068947"/>
                  <a:pt x="2236177" y="4087470"/>
                  <a:pt x="2238233" y="4099819"/>
                </a:cubicBezTo>
                <a:cubicBezTo>
                  <a:pt x="2240293" y="4112168"/>
                  <a:pt x="2241319" y="4126575"/>
                  <a:pt x="2241319" y="4143039"/>
                </a:cubicBezTo>
                <a:cubicBezTo>
                  <a:pt x="2241319" y="4159506"/>
                  <a:pt x="2239263" y="4179059"/>
                  <a:pt x="2235148" y="4201697"/>
                </a:cubicBezTo>
                <a:cubicBezTo>
                  <a:pt x="2231030" y="4224336"/>
                  <a:pt x="2204273" y="4235658"/>
                  <a:pt x="2154878" y="4235658"/>
                </a:cubicBezTo>
                <a:cubicBezTo>
                  <a:pt x="2150763" y="4219191"/>
                  <a:pt x="2148704" y="4203756"/>
                  <a:pt x="2148704" y="4189349"/>
                </a:cubicBezTo>
                <a:cubicBezTo>
                  <a:pt x="2148704" y="4174941"/>
                  <a:pt x="2146648" y="4157447"/>
                  <a:pt x="2142529" y="4136865"/>
                </a:cubicBezTo>
                <a:lnTo>
                  <a:pt x="2148704" y="4130691"/>
                </a:lnTo>
                <a:cubicBezTo>
                  <a:pt x="2148704" y="4130691"/>
                  <a:pt x="2150763" y="4126575"/>
                  <a:pt x="2154878" y="4118342"/>
                </a:cubicBezTo>
                <a:cubicBezTo>
                  <a:pt x="2154878" y="4105993"/>
                  <a:pt x="2146648" y="4087470"/>
                  <a:pt x="2130181" y="4062773"/>
                </a:cubicBezTo>
                <a:cubicBezTo>
                  <a:pt x="2113717" y="4038075"/>
                  <a:pt x="2101368" y="4019552"/>
                  <a:pt x="2093135" y="4007204"/>
                </a:cubicBezTo>
                <a:lnTo>
                  <a:pt x="2037565" y="4007204"/>
                </a:lnTo>
                <a:lnTo>
                  <a:pt x="2037565" y="4019552"/>
                </a:lnTo>
                <a:cubicBezTo>
                  <a:pt x="2012868" y="4027783"/>
                  <a:pt x="1983023" y="4032931"/>
                  <a:pt x="1948036" y="4034987"/>
                </a:cubicBezTo>
                <a:cubicBezTo>
                  <a:pt x="1913046" y="4037046"/>
                  <a:pt x="1895552" y="4052483"/>
                  <a:pt x="1895552" y="4081296"/>
                </a:cubicBezTo>
                <a:lnTo>
                  <a:pt x="1870855" y="4081296"/>
                </a:lnTo>
                <a:lnTo>
                  <a:pt x="1833809" y="4136865"/>
                </a:lnTo>
                <a:lnTo>
                  <a:pt x="1796763" y="4136865"/>
                </a:lnTo>
                <a:lnTo>
                  <a:pt x="1790588" y="4143039"/>
                </a:lnTo>
                <a:lnTo>
                  <a:pt x="1796763" y="4149214"/>
                </a:lnTo>
                <a:cubicBezTo>
                  <a:pt x="1788529" y="4169796"/>
                  <a:pt x="1784414" y="4187289"/>
                  <a:pt x="1784414" y="4201697"/>
                </a:cubicBezTo>
                <a:cubicBezTo>
                  <a:pt x="1784414" y="4216105"/>
                  <a:pt x="1782355" y="4231540"/>
                  <a:pt x="1778239" y="4248007"/>
                </a:cubicBezTo>
                <a:cubicBezTo>
                  <a:pt x="1753542" y="4239773"/>
                  <a:pt x="1741190" y="4219191"/>
                  <a:pt x="1741190" y="4186260"/>
                </a:cubicBezTo>
                <a:cubicBezTo>
                  <a:pt x="1761773" y="4182145"/>
                  <a:pt x="1772065" y="4178029"/>
                  <a:pt x="1772065" y="4173911"/>
                </a:cubicBezTo>
                <a:cubicBezTo>
                  <a:pt x="1772065" y="4169796"/>
                  <a:pt x="1774121" y="4157447"/>
                  <a:pt x="1778239" y="4136865"/>
                </a:cubicBezTo>
                <a:cubicBezTo>
                  <a:pt x="1761773" y="4124516"/>
                  <a:pt x="1753542" y="4110109"/>
                  <a:pt x="1753542" y="4093645"/>
                </a:cubicBezTo>
                <a:cubicBezTo>
                  <a:pt x="1753542" y="4085411"/>
                  <a:pt x="1754572" y="4079237"/>
                  <a:pt x="1756628" y="4075121"/>
                </a:cubicBezTo>
                <a:cubicBezTo>
                  <a:pt x="1758687" y="4071006"/>
                  <a:pt x="1759716" y="4064832"/>
                  <a:pt x="1759716" y="4056598"/>
                </a:cubicBezTo>
                <a:cubicBezTo>
                  <a:pt x="1759716" y="4040132"/>
                  <a:pt x="1757657" y="4027783"/>
                  <a:pt x="1753542" y="4019552"/>
                </a:cubicBezTo>
                <a:lnTo>
                  <a:pt x="1741190" y="4019552"/>
                </a:lnTo>
                <a:cubicBezTo>
                  <a:pt x="1724726" y="3990737"/>
                  <a:pt x="1696940" y="3974273"/>
                  <a:pt x="1657838" y="3970157"/>
                </a:cubicBezTo>
                <a:cubicBezTo>
                  <a:pt x="1618733" y="3966039"/>
                  <a:pt x="1599180" y="3955750"/>
                  <a:pt x="1599180" y="3939283"/>
                </a:cubicBezTo>
                <a:lnTo>
                  <a:pt x="1574483" y="3939283"/>
                </a:lnTo>
                <a:cubicBezTo>
                  <a:pt x="1553901" y="3926934"/>
                  <a:pt x="1539493" y="3917674"/>
                  <a:pt x="1531262" y="3911500"/>
                </a:cubicBezTo>
                <a:cubicBezTo>
                  <a:pt x="1523029" y="3905325"/>
                  <a:pt x="1502447" y="3902237"/>
                  <a:pt x="1469516" y="3902237"/>
                </a:cubicBezTo>
                <a:cubicBezTo>
                  <a:pt x="1457167" y="3910470"/>
                  <a:pt x="1444821" y="3919733"/>
                  <a:pt x="1432470" y="3930023"/>
                </a:cubicBezTo>
                <a:cubicBezTo>
                  <a:pt x="1420121" y="3940312"/>
                  <a:pt x="1407772" y="3951631"/>
                  <a:pt x="1395424" y="3963983"/>
                </a:cubicBezTo>
                <a:lnTo>
                  <a:pt x="1395424" y="3976332"/>
                </a:lnTo>
                <a:lnTo>
                  <a:pt x="1327506" y="3976332"/>
                </a:lnTo>
                <a:cubicBezTo>
                  <a:pt x="1319272" y="3959865"/>
                  <a:pt x="1315157" y="3947516"/>
                  <a:pt x="1315157" y="3939283"/>
                </a:cubicBezTo>
                <a:lnTo>
                  <a:pt x="1302808" y="3939283"/>
                </a:lnTo>
                <a:cubicBezTo>
                  <a:pt x="1298690" y="3918703"/>
                  <a:pt x="1296634" y="3899151"/>
                  <a:pt x="1296634" y="3880628"/>
                </a:cubicBezTo>
                <a:cubicBezTo>
                  <a:pt x="1296634" y="3862105"/>
                  <a:pt x="1294575" y="3842552"/>
                  <a:pt x="1290459" y="3821970"/>
                </a:cubicBezTo>
                <a:cubicBezTo>
                  <a:pt x="1282226" y="3817855"/>
                  <a:pt x="1270907" y="3806533"/>
                  <a:pt x="1256499" y="3788009"/>
                </a:cubicBezTo>
                <a:cubicBezTo>
                  <a:pt x="1242091" y="3769486"/>
                  <a:pt x="1225627" y="3750963"/>
                  <a:pt x="1207104" y="3732440"/>
                </a:cubicBezTo>
                <a:cubicBezTo>
                  <a:pt x="1188581" y="3713917"/>
                  <a:pt x="1169029" y="3697453"/>
                  <a:pt x="1148446" y="3683045"/>
                </a:cubicBezTo>
                <a:cubicBezTo>
                  <a:pt x="1127864" y="3668638"/>
                  <a:pt x="1107285" y="3661434"/>
                  <a:pt x="1086703" y="3661434"/>
                </a:cubicBezTo>
                <a:cubicBezTo>
                  <a:pt x="1082588" y="3661434"/>
                  <a:pt x="1078469" y="3662463"/>
                  <a:pt x="1074354" y="3664522"/>
                </a:cubicBezTo>
                <a:cubicBezTo>
                  <a:pt x="1070239" y="3666579"/>
                  <a:pt x="1066121" y="3667608"/>
                  <a:pt x="1062005" y="3667608"/>
                </a:cubicBezTo>
                <a:lnTo>
                  <a:pt x="1062005" y="3679957"/>
                </a:lnTo>
                <a:lnTo>
                  <a:pt x="1043482" y="3686131"/>
                </a:lnTo>
                <a:cubicBezTo>
                  <a:pt x="998203" y="3686131"/>
                  <a:pt x="972476" y="3674812"/>
                  <a:pt x="966301" y="3652174"/>
                </a:cubicBezTo>
                <a:cubicBezTo>
                  <a:pt x="960127" y="3629532"/>
                  <a:pt x="957038" y="3597631"/>
                  <a:pt x="957038" y="3556470"/>
                </a:cubicBezTo>
                <a:lnTo>
                  <a:pt x="969390" y="3556470"/>
                </a:lnTo>
                <a:cubicBezTo>
                  <a:pt x="969390" y="3552354"/>
                  <a:pt x="971446" y="3548236"/>
                  <a:pt x="975562" y="3544121"/>
                </a:cubicBezTo>
                <a:cubicBezTo>
                  <a:pt x="975562" y="3535887"/>
                  <a:pt x="971446" y="3529713"/>
                  <a:pt x="963216" y="3525598"/>
                </a:cubicBezTo>
                <a:cubicBezTo>
                  <a:pt x="954982" y="3521480"/>
                  <a:pt x="948808" y="3517364"/>
                  <a:pt x="944690" y="3513249"/>
                </a:cubicBezTo>
                <a:lnTo>
                  <a:pt x="944690" y="3488552"/>
                </a:lnTo>
                <a:cubicBezTo>
                  <a:pt x="928226" y="3484434"/>
                  <a:pt x="912788" y="3482377"/>
                  <a:pt x="898384" y="3482377"/>
                </a:cubicBezTo>
                <a:cubicBezTo>
                  <a:pt x="883976" y="3482377"/>
                  <a:pt x="868538" y="3480318"/>
                  <a:pt x="852074" y="3476203"/>
                </a:cubicBezTo>
                <a:cubicBezTo>
                  <a:pt x="831492" y="3496782"/>
                  <a:pt x="818114" y="3511190"/>
                  <a:pt x="811939" y="3519424"/>
                </a:cubicBezTo>
                <a:cubicBezTo>
                  <a:pt x="805765" y="3527654"/>
                  <a:pt x="786215" y="3533828"/>
                  <a:pt x="753285" y="3537947"/>
                </a:cubicBezTo>
                <a:cubicBezTo>
                  <a:pt x="745053" y="3517364"/>
                  <a:pt x="738879" y="3506045"/>
                  <a:pt x="734763" y="3503986"/>
                </a:cubicBezTo>
                <a:cubicBezTo>
                  <a:pt x="730643" y="3501930"/>
                  <a:pt x="726528" y="3488552"/>
                  <a:pt x="722415" y="3463854"/>
                </a:cubicBezTo>
                <a:lnTo>
                  <a:pt x="734763" y="3451503"/>
                </a:lnTo>
                <a:cubicBezTo>
                  <a:pt x="734763" y="3447387"/>
                  <a:pt x="733732" y="3445331"/>
                  <a:pt x="731675" y="3445331"/>
                </a:cubicBezTo>
                <a:cubicBezTo>
                  <a:pt x="729614" y="3445331"/>
                  <a:pt x="728585" y="3443272"/>
                  <a:pt x="728585" y="3439154"/>
                </a:cubicBezTo>
                <a:cubicBezTo>
                  <a:pt x="728585" y="3430923"/>
                  <a:pt x="730643" y="3426805"/>
                  <a:pt x="734763" y="3426805"/>
                </a:cubicBezTo>
                <a:cubicBezTo>
                  <a:pt x="738879" y="3426805"/>
                  <a:pt x="745053" y="3422690"/>
                  <a:pt x="753285" y="3414457"/>
                </a:cubicBezTo>
                <a:lnTo>
                  <a:pt x="753285" y="3389759"/>
                </a:lnTo>
                <a:cubicBezTo>
                  <a:pt x="761516" y="3389759"/>
                  <a:pt x="766663" y="3388730"/>
                  <a:pt x="768719" y="3386673"/>
                </a:cubicBezTo>
                <a:cubicBezTo>
                  <a:pt x="770780" y="3384614"/>
                  <a:pt x="773866" y="3383585"/>
                  <a:pt x="777983" y="3383585"/>
                </a:cubicBezTo>
                <a:lnTo>
                  <a:pt x="790333" y="3321841"/>
                </a:lnTo>
                <a:lnTo>
                  <a:pt x="777983" y="3321841"/>
                </a:lnTo>
                <a:cubicBezTo>
                  <a:pt x="769749" y="3284795"/>
                  <a:pt x="754312" y="3253923"/>
                  <a:pt x="731675" y="3229226"/>
                </a:cubicBezTo>
                <a:cubicBezTo>
                  <a:pt x="709036" y="3204525"/>
                  <a:pt x="693597" y="3188061"/>
                  <a:pt x="685365" y="3179828"/>
                </a:cubicBezTo>
                <a:lnTo>
                  <a:pt x="685365" y="3167479"/>
                </a:lnTo>
                <a:lnTo>
                  <a:pt x="592750" y="3167479"/>
                </a:lnTo>
                <a:lnTo>
                  <a:pt x="592750" y="3179828"/>
                </a:lnTo>
                <a:lnTo>
                  <a:pt x="580402" y="3179828"/>
                </a:lnTo>
                <a:cubicBezTo>
                  <a:pt x="572166" y="3179828"/>
                  <a:pt x="561877" y="3177772"/>
                  <a:pt x="549528" y="3173654"/>
                </a:cubicBezTo>
                <a:lnTo>
                  <a:pt x="523332" y="3168415"/>
                </a:lnTo>
                <a:lnTo>
                  <a:pt x="512482" y="3175199"/>
                </a:lnTo>
                <a:cubicBezTo>
                  <a:pt x="504249" y="3178285"/>
                  <a:pt x="491901" y="3181887"/>
                  <a:pt x="475434" y="3186002"/>
                </a:cubicBezTo>
                <a:cubicBezTo>
                  <a:pt x="442506" y="3194236"/>
                  <a:pt x="426039" y="3208644"/>
                  <a:pt x="426039" y="3229226"/>
                </a:cubicBezTo>
                <a:lnTo>
                  <a:pt x="327249" y="3241575"/>
                </a:lnTo>
                <a:cubicBezTo>
                  <a:pt x="298432" y="3249805"/>
                  <a:pt x="268590" y="3263183"/>
                  <a:pt x="237719" y="3281706"/>
                </a:cubicBezTo>
                <a:cubicBezTo>
                  <a:pt x="206847" y="3300229"/>
                  <a:pt x="174946" y="3313608"/>
                  <a:pt x="142015" y="3321841"/>
                </a:cubicBezTo>
                <a:lnTo>
                  <a:pt x="142015" y="3284795"/>
                </a:lnTo>
                <a:cubicBezTo>
                  <a:pt x="174946" y="3280677"/>
                  <a:pt x="191411" y="3274502"/>
                  <a:pt x="191411" y="3266272"/>
                </a:cubicBezTo>
                <a:cubicBezTo>
                  <a:pt x="191411" y="3258038"/>
                  <a:pt x="201703" y="3249805"/>
                  <a:pt x="222282" y="3241575"/>
                </a:cubicBezTo>
                <a:lnTo>
                  <a:pt x="296377" y="3241575"/>
                </a:lnTo>
                <a:lnTo>
                  <a:pt x="296377" y="3229226"/>
                </a:lnTo>
                <a:lnTo>
                  <a:pt x="327249" y="3229226"/>
                </a:lnTo>
                <a:cubicBezTo>
                  <a:pt x="335482" y="3212759"/>
                  <a:pt x="339598" y="3204525"/>
                  <a:pt x="339598" y="3204525"/>
                </a:cubicBezTo>
                <a:lnTo>
                  <a:pt x="376645" y="3204525"/>
                </a:lnTo>
                <a:lnTo>
                  <a:pt x="376645" y="3192177"/>
                </a:lnTo>
                <a:lnTo>
                  <a:pt x="401340" y="3192177"/>
                </a:lnTo>
                <a:lnTo>
                  <a:pt x="401340" y="3179828"/>
                </a:lnTo>
                <a:lnTo>
                  <a:pt x="438389" y="3179828"/>
                </a:lnTo>
                <a:lnTo>
                  <a:pt x="438389" y="3167479"/>
                </a:lnTo>
                <a:lnTo>
                  <a:pt x="506307" y="3155131"/>
                </a:lnTo>
                <a:lnTo>
                  <a:pt x="506307" y="3142782"/>
                </a:lnTo>
                <a:cubicBezTo>
                  <a:pt x="522771" y="3130433"/>
                  <a:pt x="535120" y="3111910"/>
                  <a:pt x="543355" y="3087213"/>
                </a:cubicBezTo>
                <a:lnTo>
                  <a:pt x="568051" y="3087213"/>
                </a:lnTo>
                <a:cubicBezTo>
                  <a:pt x="568051" y="3078979"/>
                  <a:pt x="572166" y="3066631"/>
                  <a:pt x="580402" y="3050167"/>
                </a:cubicBezTo>
                <a:lnTo>
                  <a:pt x="592750" y="3050167"/>
                </a:lnTo>
                <a:lnTo>
                  <a:pt x="592750" y="3025469"/>
                </a:lnTo>
                <a:cubicBezTo>
                  <a:pt x="600982" y="3017236"/>
                  <a:pt x="606129" y="3013120"/>
                  <a:pt x="608186" y="3013120"/>
                </a:cubicBezTo>
                <a:cubicBezTo>
                  <a:pt x="610243" y="3013120"/>
                  <a:pt x="611271" y="3006946"/>
                  <a:pt x="611271" y="2994597"/>
                </a:cubicBezTo>
                <a:cubicBezTo>
                  <a:pt x="611271" y="2982249"/>
                  <a:pt x="609217" y="2968870"/>
                  <a:pt x="605097" y="2954463"/>
                </a:cubicBezTo>
                <a:cubicBezTo>
                  <a:pt x="600982" y="2940055"/>
                  <a:pt x="596865" y="2928736"/>
                  <a:pt x="592750" y="2920502"/>
                </a:cubicBezTo>
                <a:lnTo>
                  <a:pt x="568051" y="2920502"/>
                </a:lnTo>
                <a:lnTo>
                  <a:pt x="568051" y="2895805"/>
                </a:lnTo>
                <a:cubicBezTo>
                  <a:pt x="535120" y="2904038"/>
                  <a:pt x="510424" y="2912272"/>
                  <a:pt x="493961" y="2920502"/>
                </a:cubicBezTo>
                <a:lnTo>
                  <a:pt x="493961" y="2908153"/>
                </a:lnTo>
                <a:lnTo>
                  <a:pt x="481609" y="2908153"/>
                </a:lnTo>
                <a:lnTo>
                  <a:pt x="481609" y="2858759"/>
                </a:lnTo>
                <a:cubicBezTo>
                  <a:pt x="502189" y="2842295"/>
                  <a:pt x="512482" y="2829946"/>
                  <a:pt x="512482" y="2821712"/>
                </a:cubicBezTo>
                <a:cubicBezTo>
                  <a:pt x="512482" y="2813479"/>
                  <a:pt x="510424" y="2808334"/>
                  <a:pt x="506307" y="2806275"/>
                </a:cubicBezTo>
                <a:cubicBezTo>
                  <a:pt x="502189" y="2804219"/>
                  <a:pt x="500133" y="2799071"/>
                  <a:pt x="500133" y="2790841"/>
                </a:cubicBezTo>
                <a:cubicBezTo>
                  <a:pt x="500133" y="2766143"/>
                  <a:pt x="510424" y="2753794"/>
                  <a:pt x="531006" y="2753794"/>
                </a:cubicBezTo>
                <a:lnTo>
                  <a:pt x="531006" y="2729097"/>
                </a:lnTo>
                <a:lnTo>
                  <a:pt x="543355" y="2729097"/>
                </a:lnTo>
                <a:cubicBezTo>
                  <a:pt x="551584" y="2696166"/>
                  <a:pt x="559819" y="2671469"/>
                  <a:pt x="568051" y="2655002"/>
                </a:cubicBezTo>
                <a:lnTo>
                  <a:pt x="543355" y="2655002"/>
                </a:lnTo>
                <a:lnTo>
                  <a:pt x="543355" y="2636479"/>
                </a:lnTo>
                <a:cubicBezTo>
                  <a:pt x="535120" y="2628248"/>
                  <a:pt x="526888" y="2622071"/>
                  <a:pt x="518656" y="2617956"/>
                </a:cubicBezTo>
                <a:cubicBezTo>
                  <a:pt x="510424" y="2613840"/>
                  <a:pt x="502189" y="2607666"/>
                  <a:pt x="493961" y="2599433"/>
                </a:cubicBezTo>
                <a:lnTo>
                  <a:pt x="493961" y="2587084"/>
                </a:lnTo>
                <a:lnTo>
                  <a:pt x="426039" y="2587084"/>
                </a:lnTo>
                <a:lnTo>
                  <a:pt x="413689" y="2574735"/>
                </a:lnTo>
                <a:cubicBezTo>
                  <a:pt x="409576" y="2566502"/>
                  <a:pt x="407515" y="2560327"/>
                  <a:pt x="407515" y="2556212"/>
                </a:cubicBezTo>
                <a:cubicBezTo>
                  <a:pt x="407515" y="2552094"/>
                  <a:pt x="405460" y="2545920"/>
                  <a:pt x="401340" y="2537689"/>
                </a:cubicBezTo>
                <a:lnTo>
                  <a:pt x="388994" y="2537689"/>
                </a:lnTo>
                <a:cubicBezTo>
                  <a:pt x="388994" y="2521222"/>
                  <a:pt x="393108" y="2508873"/>
                  <a:pt x="401340" y="2500643"/>
                </a:cubicBezTo>
                <a:lnTo>
                  <a:pt x="401340" y="2482120"/>
                </a:lnTo>
                <a:cubicBezTo>
                  <a:pt x="401340" y="2478002"/>
                  <a:pt x="415749" y="2472857"/>
                  <a:pt x="444563" y="2466682"/>
                </a:cubicBezTo>
                <a:cubicBezTo>
                  <a:pt x="473377" y="2460508"/>
                  <a:pt x="489840" y="2457419"/>
                  <a:pt x="493961" y="2457419"/>
                </a:cubicBezTo>
                <a:cubicBezTo>
                  <a:pt x="498075" y="2457419"/>
                  <a:pt x="500133" y="2461538"/>
                  <a:pt x="500133" y="2469771"/>
                </a:cubicBezTo>
                <a:cubicBezTo>
                  <a:pt x="533061" y="2436840"/>
                  <a:pt x="552614" y="2414199"/>
                  <a:pt x="558788" y="2401850"/>
                </a:cubicBezTo>
                <a:cubicBezTo>
                  <a:pt x="564962" y="2389502"/>
                  <a:pt x="572166" y="2373038"/>
                  <a:pt x="580402" y="2352455"/>
                </a:cubicBezTo>
                <a:lnTo>
                  <a:pt x="592750" y="2352455"/>
                </a:lnTo>
                <a:lnTo>
                  <a:pt x="592750" y="2315409"/>
                </a:lnTo>
                <a:cubicBezTo>
                  <a:pt x="600982" y="2307176"/>
                  <a:pt x="607157" y="2303061"/>
                  <a:pt x="611271" y="2303061"/>
                </a:cubicBezTo>
                <a:lnTo>
                  <a:pt x="611271" y="2198094"/>
                </a:lnTo>
                <a:cubicBezTo>
                  <a:pt x="603039" y="2189863"/>
                  <a:pt x="596865" y="2185745"/>
                  <a:pt x="592750" y="2185745"/>
                </a:cubicBezTo>
                <a:lnTo>
                  <a:pt x="592750" y="2161047"/>
                </a:lnTo>
                <a:lnTo>
                  <a:pt x="580402" y="2161047"/>
                </a:lnTo>
                <a:lnTo>
                  <a:pt x="580402" y="2136350"/>
                </a:lnTo>
                <a:lnTo>
                  <a:pt x="568051" y="2136350"/>
                </a:lnTo>
                <a:cubicBezTo>
                  <a:pt x="568051" y="2128117"/>
                  <a:pt x="572166" y="2111653"/>
                  <a:pt x="580402" y="2086955"/>
                </a:cubicBezTo>
                <a:lnTo>
                  <a:pt x="568051" y="2086955"/>
                </a:lnTo>
                <a:cubicBezTo>
                  <a:pt x="555702" y="2062258"/>
                  <a:pt x="547471" y="2045794"/>
                  <a:pt x="543355" y="2037560"/>
                </a:cubicBezTo>
                <a:cubicBezTo>
                  <a:pt x="539238" y="2029327"/>
                  <a:pt x="526888" y="2019037"/>
                  <a:pt x="506307" y="2006689"/>
                </a:cubicBezTo>
                <a:lnTo>
                  <a:pt x="506307" y="1969640"/>
                </a:lnTo>
                <a:lnTo>
                  <a:pt x="493961" y="1969640"/>
                </a:lnTo>
                <a:lnTo>
                  <a:pt x="493961" y="1957291"/>
                </a:lnTo>
                <a:lnTo>
                  <a:pt x="506307" y="1957291"/>
                </a:lnTo>
                <a:lnTo>
                  <a:pt x="506307" y="1944942"/>
                </a:lnTo>
                <a:lnTo>
                  <a:pt x="493961" y="1944942"/>
                </a:lnTo>
                <a:lnTo>
                  <a:pt x="493961" y="1920245"/>
                </a:lnTo>
                <a:cubicBezTo>
                  <a:pt x="506307" y="1912011"/>
                  <a:pt x="519683" y="1903781"/>
                  <a:pt x="534092" y="1895547"/>
                </a:cubicBezTo>
                <a:cubicBezTo>
                  <a:pt x="548498" y="1887314"/>
                  <a:pt x="563935" y="1881139"/>
                  <a:pt x="580402" y="1877024"/>
                </a:cubicBezTo>
                <a:lnTo>
                  <a:pt x="648318" y="1877024"/>
                </a:lnTo>
                <a:lnTo>
                  <a:pt x="648318" y="1889373"/>
                </a:lnTo>
                <a:cubicBezTo>
                  <a:pt x="656552" y="1885258"/>
                  <a:pt x="666841" y="1881139"/>
                  <a:pt x="679191" y="1877024"/>
                </a:cubicBezTo>
                <a:cubicBezTo>
                  <a:pt x="691540" y="1872909"/>
                  <a:pt x="701832" y="1868791"/>
                  <a:pt x="710061" y="1864675"/>
                </a:cubicBezTo>
                <a:lnTo>
                  <a:pt x="747107" y="1852327"/>
                </a:lnTo>
                <a:lnTo>
                  <a:pt x="753285" y="1778234"/>
                </a:lnTo>
                <a:lnTo>
                  <a:pt x="790333" y="1759711"/>
                </a:lnTo>
                <a:lnTo>
                  <a:pt x="790333" y="1735011"/>
                </a:lnTo>
                <a:cubicBezTo>
                  <a:pt x="823264" y="1702083"/>
                  <a:pt x="839727" y="1681501"/>
                  <a:pt x="839727" y="1673267"/>
                </a:cubicBezTo>
                <a:cubicBezTo>
                  <a:pt x="839727" y="1665037"/>
                  <a:pt x="843843" y="1644455"/>
                  <a:pt x="852074" y="1611524"/>
                </a:cubicBezTo>
                <a:cubicBezTo>
                  <a:pt x="835610" y="1599175"/>
                  <a:pt x="824290" y="1580652"/>
                  <a:pt x="818114" y="1555955"/>
                </a:cubicBezTo>
                <a:cubicBezTo>
                  <a:pt x="811939" y="1531257"/>
                  <a:pt x="806796" y="1506560"/>
                  <a:pt x="802679" y="1481859"/>
                </a:cubicBezTo>
                <a:cubicBezTo>
                  <a:pt x="819143" y="1473629"/>
                  <a:pt x="832522" y="1468484"/>
                  <a:pt x="842813" y="1466425"/>
                </a:cubicBezTo>
                <a:cubicBezTo>
                  <a:pt x="853105" y="1464366"/>
                  <a:pt x="872658" y="1463336"/>
                  <a:pt x="901469" y="1463336"/>
                </a:cubicBezTo>
                <a:cubicBezTo>
                  <a:pt x="901469" y="1467455"/>
                  <a:pt x="903528" y="1469511"/>
                  <a:pt x="907644" y="1469511"/>
                </a:cubicBezTo>
                <a:lnTo>
                  <a:pt x="919992" y="1469511"/>
                </a:lnTo>
                <a:lnTo>
                  <a:pt x="919992" y="1494208"/>
                </a:lnTo>
                <a:lnTo>
                  <a:pt x="944690" y="1494208"/>
                </a:lnTo>
                <a:cubicBezTo>
                  <a:pt x="952923" y="1510675"/>
                  <a:pt x="957038" y="1518909"/>
                  <a:pt x="957038" y="1518909"/>
                </a:cubicBezTo>
                <a:lnTo>
                  <a:pt x="1006436" y="1518909"/>
                </a:lnTo>
                <a:cubicBezTo>
                  <a:pt x="1010551" y="1510675"/>
                  <a:pt x="1014667" y="1505530"/>
                  <a:pt x="1018785" y="1503471"/>
                </a:cubicBezTo>
                <a:cubicBezTo>
                  <a:pt x="1022900" y="1501412"/>
                  <a:pt x="1027015" y="1498326"/>
                  <a:pt x="1031134" y="1494208"/>
                </a:cubicBezTo>
                <a:lnTo>
                  <a:pt x="1031134" y="1469511"/>
                </a:lnTo>
                <a:cubicBezTo>
                  <a:pt x="1039367" y="1465395"/>
                  <a:pt x="1044512" y="1462310"/>
                  <a:pt x="1046568" y="1460251"/>
                </a:cubicBezTo>
                <a:cubicBezTo>
                  <a:pt x="1048627" y="1458192"/>
                  <a:pt x="1053772" y="1455106"/>
                  <a:pt x="1062005" y="1450988"/>
                </a:cubicBezTo>
                <a:lnTo>
                  <a:pt x="1062005" y="1413942"/>
                </a:lnTo>
                <a:lnTo>
                  <a:pt x="1049657" y="1413942"/>
                </a:lnTo>
                <a:lnTo>
                  <a:pt x="1049657" y="1376895"/>
                </a:lnTo>
                <a:cubicBezTo>
                  <a:pt x="1041423" y="1368662"/>
                  <a:pt x="1032163" y="1361461"/>
                  <a:pt x="1021871" y="1355284"/>
                </a:cubicBezTo>
                <a:cubicBezTo>
                  <a:pt x="1011581" y="1349111"/>
                  <a:pt x="1006436" y="1337792"/>
                  <a:pt x="1006436" y="1321327"/>
                </a:cubicBezTo>
                <a:cubicBezTo>
                  <a:pt x="1006436" y="1308978"/>
                  <a:pt x="1009522" y="1293542"/>
                  <a:pt x="1015696" y="1275019"/>
                </a:cubicBezTo>
                <a:cubicBezTo>
                  <a:pt x="1021871" y="1256495"/>
                  <a:pt x="1041423" y="1247232"/>
                  <a:pt x="1074354" y="1247232"/>
                </a:cubicBezTo>
                <a:cubicBezTo>
                  <a:pt x="1099052" y="1267814"/>
                  <a:pt x="1119634" y="1288396"/>
                  <a:pt x="1136098" y="1308978"/>
                </a:cubicBezTo>
                <a:cubicBezTo>
                  <a:pt x="1152562" y="1329562"/>
                  <a:pt x="1183436" y="1339851"/>
                  <a:pt x="1228713" y="1339851"/>
                </a:cubicBezTo>
                <a:cubicBezTo>
                  <a:pt x="1249295" y="1319269"/>
                  <a:pt x="1270907" y="1306919"/>
                  <a:pt x="1293545" y="1302804"/>
                </a:cubicBezTo>
                <a:cubicBezTo>
                  <a:pt x="1316186" y="1298687"/>
                  <a:pt x="1335739" y="1293542"/>
                  <a:pt x="1352203" y="1287368"/>
                </a:cubicBezTo>
                <a:cubicBezTo>
                  <a:pt x="1368667" y="1281192"/>
                  <a:pt x="1382045" y="1269874"/>
                  <a:pt x="1392338" y="1253409"/>
                </a:cubicBezTo>
                <a:cubicBezTo>
                  <a:pt x="1402627" y="1236942"/>
                  <a:pt x="1407772" y="1204011"/>
                  <a:pt x="1407772" y="1154616"/>
                </a:cubicBezTo>
                <a:lnTo>
                  <a:pt x="1420121" y="1154616"/>
                </a:lnTo>
                <a:lnTo>
                  <a:pt x="1420121" y="1105222"/>
                </a:lnTo>
                <a:cubicBezTo>
                  <a:pt x="1440703" y="1101106"/>
                  <a:pt x="1455111" y="1096988"/>
                  <a:pt x="1463344" y="1092873"/>
                </a:cubicBezTo>
                <a:cubicBezTo>
                  <a:pt x="1471575" y="1088758"/>
                  <a:pt x="1488042" y="1084639"/>
                  <a:pt x="1512739" y="1080524"/>
                </a:cubicBezTo>
                <a:cubicBezTo>
                  <a:pt x="1520970" y="1096988"/>
                  <a:pt x="1538463" y="1113455"/>
                  <a:pt x="1565220" y="1129920"/>
                </a:cubicBezTo>
                <a:cubicBezTo>
                  <a:pt x="1591976" y="1146383"/>
                  <a:pt x="1615644" y="1158733"/>
                  <a:pt x="1636226" y="1166965"/>
                </a:cubicBezTo>
                <a:cubicBezTo>
                  <a:pt x="1644460" y="1154616"/>
                  <a:pt x="1660924" y="1138153"/>
                  <a:pt x="1685621" y="1117570"/>
                </a:cubicBezTo>
                <a:cubicBezTo>
                  <a:pt x="1710322" y="1096988"/>
                  <a:pt x="1737075" y="1084639"/>
                  <a:pt x="1765891" y="1080524"/>
                </a:cubicBezTo>
                <a:lnTo>
                  <a:pt x="1796763" y="1080524"/>
                </a:lnTo>
                <a:lnTo>
                  <a:pt x="1796763" y="1068176"/>
                </a:lnTo>
                <a:cubicBezTo>
                  <a:pt x="1813227" y="1059942"/>
                  <a:pt x="1825575" y="1051709"/>
                  <a:pt x="1833809" y="1043478"/>
                </a:cubicBezTo>
                <a:lnTo>
                  <a:pt x="1833809" y="1018781"/>
                </a:lnTo>
                <a:lnTo>
                  <a:pt x="1858506" y="1012603"/>
                </a:lnTo>
                <a:cubicBezTo>
                  <a:pt x="1866740" y="1004373"/>
                  <a:pt x="1872914" y="996139"/>
                  <a:pt x="1877029" y="987906"/>
                </a:cubicBezTo>
                <a:cubicBezTo>
                  <a:pt x="1881144" y="979675"/>
                  <a:pt x="1887319" y="971442"/>
                  <a:pt x="1895552" y="963209"/>
                </a:cubicBezTo>
                <a:cubicBezTo>
                  <a:pt x="1891437" y="942629"/>
                  <a:pt x="1889378" y="924106"/>
                  <a:pt x="1889378" y="907639"/>
                </a:cubicBezTo>
                <a:cubicBezTo>
                  <a:pt x="1889378" y="891175"/>
                  <a:pt x="1887319" y="874708"/>
                  <a:pt x="1883204" y="858244"/>
                </a:cubicBezTo>
                <a:lnTo>
                  <a:pt x="1870855" y="858244"/>
                </a:lnTo>
                <a:cubicBezTo>
                  <a:pt x="1874970" y="850011"/>
                  <a:pt x="1877029" y="843837"/>
                  <a:pt x="1877029" y="839721"/>
                </a:cubicBezTo>
                <a:cubicBezTo>
                  <a:pt x="1877029" y="835603"/>
                  <a:pt x="1879088" y="829429"/>
                  <a:pt x="1883204" y="821198"/>
                </a:cubicBezTo>
                <a:lnTo>
                  <a:pt x="1883204" y="808850"/>
                </a:lnTo>
                <a:lnTo>
                  <a:pt x="1870855" y="808850"/>
                </a:lnTo>
                <a:close/>
                <a:moveTo>
                  <a:pt x="2809373" y="691535"/>
                </a:moveTo>
                <a:lnTo>
                  <a:pt x="2827896" y="691535"/>
                </a:lnTo>
                <a:cubicBezTo>
                  <a:pt x="2823778" y="708002"/>
                  <a:pt x="2820692" y="721377"/>
                  <a:pt x="2818633" y="731670"/>
                </a:cubicBezTo>
                <a:cubicBezTo>
                  <a:pt x="2816577" y="741959"/>
                  <a:pt x="2809373" y="751222"/>
                  <a:pt x="2797024" y="759453"/>
                </a:cubicBezTo>
                <a:lnTo>
                  <a:pt x="2797024" y="771804"/>
                </a:lnTo>
                <a:lnTo>
                  <a:pt x="2784675" y="771804"/>
                </a:lnTo>
                <a:lnTo>
                  <a:pt x="2784675" y="722407"/>
                </a:lnTo>
                <a:cubicBezTo>
                  <a:pt x="2792906" y="718291"/>
                  <a:pt x="2797024" y="714176"/>
                  <a:pt x="2797024" y="710058"/>
                </a:cubicBezTo>
                <a:cubicBezTo>
                  <a:pt x="2797024" y="705943"/>
                  <a:pt x="2801139" y="699768"/>
                  <a:pt x="2809373" y="691535"/>
                </a:cubicBezTo>
                <a:close/>
                <a:moveTo>
                  <a:pt x="339596" y="611547"/>
                </a:moveTo>
                <a:cubicBezTo>
                  <a:pt x="364293" y="619778"/>
                  <a:pt x="386931" y="623893"/>
                  <a:pt x="407513" y="623893"/>
                </a:cubicBezTo>
                <a:lnTo>
                  <a:pt x="407513" y="636244"/>
                </a:lnTo>
                <a:cubicBezTo>
                  <a:pt x="428097" y="636244"/>
                  <a:pt x="449704" y="635215"/>
                  <a:pt x="472346" y="633156"/>
                </a:cubicBezTo>
                <a:cubicBezTo>
                  <a:pt x="494985" y="631097"/>
                  <a:pt x="516595" y="628011"/>
                  <a:pt x="537176" y="623893"/>
                </a:cubicBezTo>
                <a:cubicBezTo>
                  <a:pt x="557759" y="660942"/>
                  <a:pt x="586574" y="689755"/>
                  <a:pt x="623621" y="710337"/>
                </a:cubicBezTo>
                <a:lnTo>
                  <a:pt x="648316" y="710337"/>
                </a:lnTo>
                <a:lnTo>
                  <a:pt x="648316" y="722685"/>
                </a:lnTo>
                <a:lnTo>
                  <a:pt x="679189" y="722685"/>
                </a:lnTo>
                <a:cubicBezTo>
                  <a:pt x="691538" y="735034"/>
                  <a:pt x="699770" y="745324"/>
                  <a:pt x="703885" y="753557"/>
                </a:cubicBezTo>
                <a:lnTo>
                  <a:pt x="716234" y="753557"/>
                </a:lnTo>
                <a:lnTo>
                  <a:pt x="716234" y="802952"/>
                </a:lnTo>
                <a:cubicBezTo>
                  <a:pt x="720349" y="807070"/>
                  <a:pt x="724469" y="809126"/>
                  <a:pt x="728585" y="809126"/>
                </a:cubicBezTo>
                <a:cubicBezTo>
                  <a:pt x="732701" y="809126"/>
                  <a:pt x="736816" y="811185"/>
                  <a:pt x="740933" y="815301"/>
                </a:cubicBezTo>
                <a:lnTo>
                  <a:pt x="740933" y="839998"/>
                </a:lnTo>
                <a:cubicBezTo>
                  <a:pt x="757400" y="848232"/>
                  <a:pt x="769747" y="856465"/>
                  <a:pt x="777980" y="864699"/>
                </a:cubicBezTo>
                <a:lnTo>
                  <a:pt x="777980" y="883222"/>
                </a:lnTo>
                <a:lnTo>
                  <a:pt x="790327" y="883222"/>
                </a:lnTo>
                <a:lnTo>
                  <a:pt x="790327" y="969663"/>
                </a:lnTo>
                <a:lnTo>
                  <a:pt x="777980" y="969663"/>
                </a:lnTo>
                <a:cubicBezTo>
                  <a:pt x="777980" y="977896"/>
                  <a:pt x="782096" y="998475"/>
                  <a:pt x="790327" y="1031406"/>
                </a:cubicBezTo>
                <a:lnTo>
                  <a:pt x="808852" y="1031406"/>
                </a:lnTo>
                <a:lnTo>
                  <a:pt x="808852" y="1049929"/>
                </a:lnTo>
                <a:lnTo>
                  <a:pt x="821202" y="1049929"/>
                </a:lnTo>
                <a:cubicBezTo>
                  <a:pt x="821202" y="1058163"/>
                  <a:pt x="817084" y="1070511"/>
                  <a:pt x="808852" y="1086975"/>
                </a:cubicBezTo>
                <a:lnTo>
                  <a:pt x="777980" y="1086975"/>
                </a:lnTo>
                <a:lnTo>
                  <a:pt x="777980" y="1099324"/>
                </a:lnTo>
                <a:cubicBezTo>
                  <a:pt x="761516" y="1111673"/>
                  <a:pt x="753280" y="1126081"/>
                  <a:pt x="753280" y="1142547"/>
                </a:cubicBezTo>
                <a:cubicBezTo>
                  <a:pt x="753280" y="1150778"/>
                  <a:pt x="757400" y="1171360"/>
                  <a:pt x="765629" y="1204291"/>
                </a:cubicBezTo>
                <a:cubicBezTo>
                  <a:pt x="757400" y="1208406"/>
                  <a:pt x="741963" y="1215610"/>
                  <a:pt x="719323" y="1225903"/>
                </a:cubicBezTo>
                <a:cubicBezTo>
                  <a:pt x="696681" y="1236193"/>
                  <a:pt x="683303" y="1245453"/>
                  <a:pt x="679189" y="1253686"/>
                </a:cubicBezTo>
                <a:lnTo>
                  <a:pt x="679189" y="1303081"/>
                </a:lnTo>
                <a:lnTo>
                  <a:pt x="666839" y="1303081"/>
                </a:lnTo>
                <a:cubicBezTo>
                  <a:pt x="666839" y="1315430"/>
                  <a:pt x="662725" y="1325722"/>
                  <a:pt x="654490" y="1333953"/>
                </a:cubicBezTo>
                <a:lnTo>
                  <a:pt x="574226" y="1333953"/>
                </a:lnTo>
                <a:cubicBezTo>
                  <a:pt x="565990" y="1350420"/>
                  <a:pt x="553643" y="1371001"/>
                  <a:pt x="537176" y="1395698"/>
                </a:cubicBezTo>
                <a:lnTo>
                  <a:pt x="395166" y="1395698"/>
                </a:lnTo>
                <a:lnTo>
                  <a:pt x="395166" y="1408047"/>
                </a:lnTo>
                <a:cubicBezTo>
                  <a:pt x="386931" y="1412162"/>
                  <a:pt x="374582" y="1414221"/>
                  <a:pt x="358118" y="1414221"/>
                </a:cubicBezTo>
                <a:cubicBezTo>
                  <a:pt x="329303" y="1414221"/>
                  <a:pt x="307695" y="1404958"/>
                  <a:pt x="293288" y="1386435"/>
                </a:cubicBezTo>
                <a:cubicBezTo>
                  <a:pt x="278878" y="1367912"/>
                  <a:pt x="261387" y="1354534"/>
                  <a:pt x="240804" y="1346302"/>
                </a:cubicBezTo>
                <a:lnTo>
                  <a:pt x="172886" y="1346302"/>
                </a:lnTo>
                <a:lnTo>
                  <a:pt x="160536" y="1333953"/>
                </a:lnTo>
                <a:cubicBezTo>
                  <a:pt x="152304" y="1317489"/>
                  <a:pt x="147158" y="1303081"/>
                  <a:pt x="145101" y="1290732"/>
                </a:cubicBezTo>
                <a:cubicBezTo>
                  <a:pt x="143045" y="1278383"/>
                  <a:pt x="138925" y="1266035"/>
                  <a:pt x="132751" y="1253686"/>
                </a:cubicBezTo>
                <a:cubicBezTo>
                  <a:pt x="126577" y="1241337"/>
                  <a:pt x="116288" y="1228989"/>
                  <a:pt x="101878" y="1216640"/>
                </a:cubicBezTo>
                <a:cubicBezTo>
                  <a:pt x="87470" y="1204291"/>
                  <a:pt x="63805" y="1191942"/>
                  <a:pt x="30873" y="1179594"/>
                </a:cubicBezTo>
                <a:lnTo>
                  <a:pt x="30873" y="1148722"/>
                </a:lnTo>
                <a:lnTo>
                  <a:pt x="43222" y="1148722"/>
                </a:lnTo>
                <a:cubicBezTo>
                  <a:pt x="43222" y="1144604"/>
                  <a:pt x="44252" y="1141518"/>
                  <a:pt x="46310" y="1139459"/>
                </a:cubicBezTo>
                <a:cubicBezTo>
                  <a:pt x="48368" y="1137400"/>
                  <a:pt x="49395" y="1134314"/>
                  <a:pt x="49395" y="1130199"/>
                </a:cubicBezTo>
                <a:cubicBezTo>
                  <a:pt x="49395" y="1109617"/>
                  <a:pt x="41166" y="1090064"/>
                  <a:pt x="24699" y="1071541"/>
                </a:cubicBezTo>
                <a:cubicBezTo>
                  <a:pt x="8235" y="1053018"/>
                  <a:pt x="0" y="1031406"/>
                  <a:pt x="0" y="1006709"/>
                </a:cubicBezTo>
                <a:cubicBezTo>
                  <a:pt x="0" y="998475"/>
                  <a:pt x="2059" y="990245"/>
                  <a:pt x="6174" y="982011"/>
                </a:cubicBezTo>
                <a:lnTo>
                  <a:pt x="18523" y="982011"/>
                </a:lnTo>
                <a:lnTo>
                  <a:pt x="18523" y="957314"/>
                </a:lnTo>
                <a:lnTo>
                  <a:pt x="30873" y="957314"/>
                </a:lnTo>
                <a:cubicBezTo>
                  <a:pt x="30873" y="953199"/>
                  <a:pt x="31901" y="949080"/>
                  <a:pt x="33962" y="944965"/>
                </a:cubicBezTo>
                <a:cubicBezTo>
                  <a:pt x="36019" y="940847"/>
                  <a:pt x="37050" y="936732"/>
                  <a:pt x="37050" y="932616"/>
                </a:cubicBezTo>
                <a:cubicBezTo>
                  <a:pt x="37050" y="924383"/>
                  <a:pt x="36019" y="919238"/>
                  <a:pt x="33962" y="917179"/>
                </a:cubicBezTo>
                <a:cubicBezTo>
                  <a:pt x="31901" y="915120"/>
                  <a:pt x="30873" y="912034"/>
                  <a:pt x="30873" y="907919"/>
                </a:cubicBezTo>
                <a:cubicBezTo>
                  <a:pt x="30873" y="895570"/>
                  <a:pt x="36019" y="885278"/>
                  <a:pt x="46310" y="877044"/>
                </a:cubicBezTo>
                <a:cubicBezTo>
                  <a:pt x="56600" y="868814"/>
                  <a:pt x="65862" y="860580"/>
                  <a:pt x="74097" y="852347"/>
                </a:cubicBezTo>
                <a:lnTo>
                  <a:pt x="74097" y="827649"/>
                </a:lnTo>
                <a:cubicBezTo>
                  <a:pt x="90560" y="819419"/>
                  <a:pt x="98792" y="815301"/>
                  <a:pt x="98792" y="815301"/>
                </a:cubicBezTo>
                <a:lnTo>
                  <a:pt x="98792" y="765906"/>
                </a:lnTo>
                <a:cubicBezTo>
                  <a:pt x="119373" y="765906"/>
                  <a:pt x="134809" y="754587"/>
                  <a:pt x="145101" y="731945"/>
                </a:cubicBezTo>
                <a:cubicBezTo>
                  <a:pt x="155392" y="709307"/>
                  <a:pt x="172886" y="697988"/>
                  <a:pt x="197582" y="697988"/>
                </a:cubicBezTo>
                <a:lnTo>
                  <a:pt x="197582" y="673291"/>
                </a:lnTo>
                <a:cubicBezTo>
                  <a:pt x="242862" y="673291"/>
                  <a:pt x="272704" y="669172"/>
                  <a:pt x="287114" y="660942"/>
                </a:cubicBezTo>
                <a:cubicBezTo>
                  <a:pt x="301520" y="652708"/>
                  <a:pt x="319013" y="636244"/>
                  <a:pt x="339596" y="611547"/>
                </a:cubicBezTo>
                <a:close/>
                <a:moveTo>
                  <a:pt x="4038081" y="49395"/>
                </a:moveTo>
                <a:cubicBezTo>
                  <a:pt x="4046312" y="53510"/>
                  <a:pt x="4052486" y="55569"/>
                  <a:pt x="4056604" y="55569"/>
                </a:cubicBezTo>
                <a:cubicBezTo>
                  <a:pt x="4060720" y="55569"/>
                  <a:pt x="4066894" y="57625"/>
                  <a:pt x="4075128" y="61744"/>
                </a:cubicBezTo>
                <a:lnTo>
                  <a:pt x="4075128" y="74092"/>
                </a:lnTo>
                <a:lnTo>
                  <a:pt x="4062779" y="74092"/>
                </a:lnTo>
                <a:lnTo>
                  <a:pt x="4062779" y="86441"/>
                </a:lnTo>
                <a:lnTo>
                  <a:pt x="4050430" y="86441"/>
                </a:lnTo>
                <a:lnTo>
                  <a:pt x="4050430" y="74092"/>
                </a:lnTo>
                <a:cubicBezTo>
                  <a:pt x="4042197" y="65859"/>
                  <a:pt x="4039111" y="62773"/>
                  <a:pt x="4041167" y="64829"/>
                </a:cubicBezTo>
                <a:cubicBezTo>
                  <a:pt x="4043226" y="66888"/>
                  <a:pt x="4042197" y="61744"/>
                  <a:pt x="4038081" y="49395"/>
                </a:cubicBezTo>
                <a:close/>
                <a:moveTo>
                  <a:pt x="1302811" y="24700"/>
                </a:moveTo>
                <a:cubicBezTo>
                  <a:pt x="1331624" y="28816"/>
                  <a:pt x="1348091" y="38076"/>
                  <a:pt x="1352206" y="52484"/>
                </a:cubicBezTo>
                <a:cubicBezTo>
                  <a:pt x="1356321" y="66891"/>
                  <a:pt x="1362496" y="74095"/>
                  <a:pt x="1370729" y="74095"/>
                </a:cubicBezTo>
                <a:cubicBezTo>
                  <a:pt x="1366614" y="78211"/>
                  <a:pt x="1362496" y="80270"/>
                  <a:pt x="1358380" y="80270"/>
                </a:cubicBezTo>
                <a:cubicBezTo>
                  <a:pt x="1346032" y="80270"/>
                  <a:pt x="1335742" y="73066"/>
                  <a:pt x="1327509" y="58658"/>
                </a:cubicBezTo>
                <a:cubicBezTo>
                  <a:pt x="1319275" y="44250"/>
                  <a:pt x="1311042" y="32931"/>
                  <a:pt x="1302811" y="24700"/>
                </a:cubicBezTo>
                <a:close/>
                <a:moveTo>
                  <a:pt x="1278112" y="0"/>
                </a:moveTo>
                <a:lnTo>
                  <a:pt x="1290460" y="0"/>
                </a:lnTo>
                <a:lnTo>
                  <a:pt x="1290460" y="12349"/>
                </a:lnTo>
                <a:lnTo>
                  <a:pt x="1302809" y="12349"/>
                </a:lnTo>
                <a:cubicBezTo>
                  <a:pt x="1294576" y="20582"/>
                  <a:pt x="1291490" y="23671"/>
                  <a:pt x="1293546" y="21612"/>
                </a:cubicBezTo>
                <a:cubicBezTo>
                  <a:pt x="1295605" y="19553"/>
                  <a:pt x="1290460" y="20582"/>
                  <a:pt x="1278112" y="2470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75213" y="1956437"/>
            <a:ext cx="3352566" cy="738664"/>
            <a:chOff x="560912" y="1927819"/>
            <a:chExt cx="3352566" cy="738664"/>
          </a:xfrm>
        </p:grpSpPr>
        <p:grpSp>
          <p:nvGrpSpPr>
            <p:cNvPr id="15" name="群組 1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7" name="橢圓 1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6" name="矩形 1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0" name="群組 9"/>
          <p:cNvGrpSpPr/>
          <p:nvPr/>
        </p:nvGrpSpPr>
        <p:grpSpPr>
          <a:xfrm>
            <a:off x="575213" y="2911952"/>
            <a:ext cx="3352566" cy="738664"/>
            <a:chOff x="560912" y="1927819"/>
            <a:chExt cx="3352566" cy="738664"/>
          </a:xfrm>
        </p:grpSpPr>
        <p:grpSp>
          <p:nvGrpSpPr>
            <p:cNvPr id="11" name="群組 10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3" name="橢圓 12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2" name="矩形 11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575213" y="3867467"/>
            <a:ext cx="3352566" cy="738664"/>
            <a:chOff x="560912" y="1927819"/>
            <a:chExt cx="3352566" cy="738664"/>
          </a:xfrm>
        </p:grpSpPr>
        <p:grpSp>
          <p:nvGrpSpPr>
            <p:cNvPr id="20" name="群組 19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2" name="橢圓 21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1" name="矩形 20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24" name="群組 23"/>
          <p:cNvGrpSpPr/>
          <p:nvPr/>
        </p:nvGrpSpPr>
        <p:grpSpPr>
          <a:xfrm>
            <a:off x="575213" y="4822982"/>
            <a:ext cx="3352566" cy="738664"/>
            <a:chOff x="560912" y="1927819"/>
            <a:chExt cx="3352566" cy="738664"/>
          </a:xfrm>
        </p:grpSpPr>
        <p:grpSp>
          <p:nvGrpSpPr>
            <p:cNvPr id="25" name="群組 2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7" name="橢圓 2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6" name="矩形 2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15710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211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1368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104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25994" y="1341753"/>
            <a:ext cx="5718006" cy="5711508"/>
          </a:xfrm>
          <a:custGeom>
            <a:avLst/>
            <a:gdLst>
              <a:gd name="connsiteX0" fmla="*/ 4191042 w 5718006"/>
              <a:gd name="connsiteY0" fmla="*/ 5679020 h 5711508"/>
              <a:gd name="connsiteX1" fmla="*/ 4269014 w 5718006"/>
              <a:gd name="connsiteY1" fmla="*/ 5698513 h 5711508"/>
              <a:gd name="connsiteX2" fmla="*/ 4269014 w 5718006"/>
              <a:gd name="connsiteY2" fmla="*/ 5705011 h 5711508"/>
              <a:gd name="connsiteX3" fmla="*/ 4223527 w 5718006"/>
              <a:gd name="connsiteY3" fmla="*/ 5698513 h 5711508"/>
              <a:gd name="connsiteX4" fmla="*/ 4213783 w 5718006"/>
              <a:gd name="connsiteY4" fmla="*/ 5705011 h 5711508"/>
              <a:gd name="connsiteX5" fmla="*/ 4197537 w 5718006"/>
              <a:gd name="connsiteY5" fmla="*/ 5711508 h 5711508"/>
              <a:gd name="connsiteX6" fmla="*/ 4178044 w 5718006"/>
              <a:gd name="connsiteY6" fmla="*/ 5685518 h 5711508"/>
              <a:gd name="connsiteX7" fmla="*/ 4191042 w 5718006"/>
              <a:gd name="connsiteY7" fmla="*/ 5685518 h 5711508"/>
              <a:gd name="connsiteX8" fmla="*/ 4145552 w 5718006"/>
              <a:gd name="connsiteY8" fmla="*/ 5568557 h 5711508"/>
              <a:gd name="connsiteX9" fmla="*/ 4171543 w 5718006"/>
              <a:gd name="connsiteY9" fmla="*/ 5568557 h 5711508"/>
              <a:gd name="connsiteX10" fmla="*/ 4171543 w 5718006"/>
              <a:gd name="connsiteY10" fmla="*/ 5581552 h 5711508"/>
              <a:gd name="connsiteX11" fmla="*/ 4145552 w 5718006"/>
              <a:gd name="connsiteY11" fmla="*/ 5581552 h 5711508"/>
              <a:gd name="connsiteX12" fmla="*/ 4048088 w 5718006"/>
              <a:gd name="connsiteY12" fmla="*/ 5542566 h 5711508"/>
              <a:gd name="connsiteX13" fmla="*/ 4090321 w 5718006"/>
              <a:gd name="connsiteY13" fmla="*/ 5555561 h 5711508"/>
              <a:gd name="connsiteX14" fmla="*/ 4132557 w 5718006"/>
              <a:gd name="connsiteY14" fmla="*/ 5562062 h 5711508"/>
              <a:gd name="connsiteX15" fmla="*/ 4009099 w 5718006"/>
              <a:gd name="connsiteY15" fmla="*/ 5568560 h 5711508"/>
              <a:gd name="connsiteX16" fmla="*/ 4018847 w 5718006"/>
              <a:gd name="connsiteY16" fmla="*/ 5549067 h 5711508"/>
              <a:gd name="connsiteX17" fmla="*/ 4048088 w 5718006"/>
              <a:gd name="connsiteY17" fmla="*/ 5542566 h 5711508"/>
              <a:gd name="connsiteX18" fmla="*/ 2638078 w 5718006"/>
              <a:gd name="connsiteY18" fmla="*/ 5347634 h 5711508"/>
              <a:gd name="connsiteX19" fmla="*/ 2667319 w 5718006"/>
              <a:gd name="connsiteY19" fmla="*/ 5360629 h 5711508"/>
              <a:gd name="connsiteX20" fmla="*/ 2696560 w 5718006"/>
              <a:gd name="connsiteY20" fmla="*/ 5393117 h 5711508"/>
              <a:gd name="connsiteX21" fmla="*/ 2735546 w 5718006"/>
              <a:gd name="connsiteY21" fmla="*/ 5490582 h 5711508"/>
              <a:gd name="connsiteX22" fmla="*/ 2732296 w 5718006"/>
              <a:gd name="connsiteY22" fmla="*/ 5532818 h 5711508"/>
              <a:gd name="connsiteX23" fmla="*/ 2716053 w 5718006"/>
              <a:gd name="connsiteY23" fmla="*/ 5562059 h 5711508"/>
              <a:gd name="connsiteX24" fmla="*/ 2651073 w 5718006"/>
              <a:gd name="connsiteY24" fmla="*/ 5510075 h 5711508"/>
              <a:gd name="connsiteX25" fmla="*/ 2599092 w 5718006"/>
              <a:gd name="connsiteY25" fmla="*/ 5445098 h 5711508"/>
              <a:gd name="connsiteX26" fmla="*/ 2599092 w 5718006"/>
              <a:gd name="connsiteY26" fmla="*/ 5373624 h 5711508"/>
              <a:gd name="connsiteX27" fmla="*/ 2618585 w 5718006"/>
              <a:gd name="connsiteY27" fmla="*/ 5360629 h 5711508"/>
              <a:gd name="connsiteX28" fmla="*/ 2638078 w 5718006"/>
              <a:gd name="connsiteY28" fmla="*/ 5347634 h 5711508"/>
              <a:gd name="connsiteX29" fmla="*/ 5529574 w 5718006"/>
              <a:gd name="connsiteY29" fmla="*/ 5321646 h 5711508"/>
              <a:gd name="connsiteX30" fmla="*/ 5555565 w 5718006"/>
              <a:gd name="connsiteY30" fmla="*/ 5321646 h 5711508"/>
              <a:gd name="connsiteX31" fmla="*/ 5565310 w 5718006"/>
              <a:gd name="connsiteY31" fmla="*/ 5328144 h 5711508"/>
              <a:gd name="connsiteX32" fmla="*/ 5575058 w 5718006"/>
              <a:gd name="connsiteY32" fmla="*/ 5334641 h 5711508"/>
              <a:gd name="connsiteX33" fmla="*/ 5575058 w 5718006"/>
              <a:gd name="connsiteY33" fmla="*/ 5354134 h 5711508"/>
              <a:gd name="connsiteX34" fmla="*/ 5588050 w 5718006"/>
              <a:gd name="connsiteY34" fmla="*/ 5360632 h 5711508"/>
              <a:gd name="connsiteX35" fmla="*/ 5588050 w 5718006"/>
              <a:gd name="connsiteY35" fmla="*/ 5380125 h 5711508"/>
              <a:gd name="connsiteX36" fmla="*/ 5597798 w 5718006"/>
              <a:gd name="connsiteY36" fmla="*/ 5386623 h 5711508"/>
              <a:gd name="connsiteX37" fmla="*/ 5607546 w 5718006"/>
              <a:gd name="connsiteY37" fmla="*/ 5393120 h 5711508"/>
              <a:gd name="connsiteX38" fmla="*/ 5607546 w 5718006"/>
              <a:gd name="connsiteY38" fmla="*/ 5406115 h 5711508"/>
              <a:gd name="connsiteX39" fmla="*/ 5640034 w 5718006"/>
              <a:gd name="connsiteY39" fmla="*/ 5432106 h 5711508"/>
              <a:gd name="connsiteX40" fmla="*/ 5659527 w 5718006"/>
              <a:gd name="connsiteY40" fmla="*/ 5471092 h 5711508"/>
              <a:gd name="connsiteX41" fmla="*/ 5679020 w 5718006"/>
              <a:gd name="connsiteY41" fmla="*/ 5471092 h 5711508"/>
              <a:gd name="connsiteX42" fmla="*/ 5698513 w 5718006"/>
              <a:gd name="connsiteY42" fmla="*/ 5500333 h 5711508"/>
              <a:gd name="connsiteX43" fmla="*/ 5718006 w 5718006"/>
              <a:gd name="connsiteY43" fmla="*/ 5536069 h 5711508"/>
              <a:gd name="connsiteX44" fmla="*/ 5698513 w 5718006"/>
              <a:gd name="connsiteY44" fmla="*/ 5536069 h 5711508"/>
              <a:gd name="connsiteX45" fmla="*/ 5659527 w 5718006"/>
              <a:gd name="connsiteY45" fmla="*/ 5497083 h 5711508"/>
              <a:gd name="connsiteX46" fmla="*/ 5659527 w 5718006"/>
              <a:gd name="connsiteY46" fmla="*/ 5477590 h 5711508"/>
              <a:gd name="connsiteX47" fmla="*/ 5646532 w 5718006"/>
              <a:gd name="connsiteY47" fmla="*/ 5477590 h 5711508"/>
              <a:gd name="connsiteX48" fmla="*/ 5646532 w 5718006"/>
              <a:gd name="connsiteY48" fmla="*/ 5464594 h 5711508"/>
              <a:gd name="connsiteX49" fmla="*/ 5623789 w 5718006"/>
              <a:gd name="connsiteY49" fmla="*/ 5445101 h 5711508"/>
              <a:gd name="connsiteX50" fmla="*/ 5601048 w 5718006"/>
              <a:gd name="connsiteY50" fmla="*/ 5425608 h 5711508"/>
              <a:gd name="connsiteX51" fmla="*/ 5601048 w 5718006"/>
              <a:gd name="connsiteY51" fmla="*/ 5406115 h 5711508"/>
              <a:gd name="connsiteX52" fmla="*/ 5555565 w 5718006"/>
              <a:gd name="connsiteY52" fmla="*/ 5373627 h 5711508"/>
              <a:gd name="connsiteX53" fmla="*/ 5529574 w 5718006"/>
              <a:gd name="connsiteY53" fmla="*/ 5354134 h 5711508"/>
              <a:gd name="connsiteX54" fmla="*/ 5321646 w 5718006"/>
              <a:gd name="connsiteY54" fmla="*/ 5146203 h 5711508"/>
              <a:gd name="connsiteX55" fmla="*/ 5341136 w 5718006"/>
              <a:gd name="connsiteY55" fmla="*/ 5146203 h 5711508"/>
              <a:gd name="connsiteX56" fmla="*/ 5321646 w 5718006"/>
              <a:gd name="connsiteY56" fmla="*/ 5165696 h 5711508"/>
              <a:gd name="connsiteX57" fmla="*/ 5308648 w 5718006"/>
              <a:gd name="connsiteY57" fmla="*/ 5172194 h 5711508"/>
              <a:gd name="connsiteX58" fmla="*/ 5321646 w 5718006"/>
              <a:gd name="connsiteY58" fmla="*/ 5146203 h 5711508"/>
              <a:gd name="connsiteX59" fmla="*/ 3378823 w 5718006"/>
              <a:gd name="connsiteY59" fmla="*/ 5074729 h 5711508"/>
              <a:gd name="connsiteX60" fmla="*/ 3391818 w 5718006"/>
              <a:gd name="connsiteY60" fmla="*/ 5074729 h 5711508"/>
              <a:gd name="connsiteX61" fmla="*/ 3391818 w 5718006"/>
              <a:gd name="connsiteY61" fmla="*/ 5087724 h 5711508"/>
              <a:gd name="connsiteX62" fmla="*/ 3395069 w 5718006"/>
              <a:gd name="connsiteY62" fmla="*/ 5094222 h 5711508"/>
              <a:gd name="connsiteX63" fmla="*/ 3398316 w 5718006"/>
              <a:gd name="connsiteY63" fmla="*/ 5100720 h 5711508"/>
              <a:gd name="connsiteX64" fmla="*/ 3378823 w 5718006"/>
              <a:gd name="connsiteY64" fmla="*/ 5100720 h 5711508"/>
              <a:gd name="connsiteX65" fmla="*/ 5464592 w 5718006"/>
              <a:gd name="connsiteY65" fmla="*/ 5048738 h 5711508"/>
              <a:gd name="connsiteX66" fmla="*/ 5419108 w 5718006"/>
              <a:gd name="connsiteY66" fmla="*/ 5100720 h 5711508"/>
              <a:gd name="connsiteX67" fmla="*/ 5393117 w 5718006"/>
              <a:gd name="connsiteY67" fmla="*/ 5100720 h 5711508"/>
              <a:gd name="connsiteX68" fmla="*/ 5393117 w 5718006"/>
              <a:gd name="connsiteY68" fmla="*/ 5113715 h 5711508"/>
              <a:gd name="connsiteX69" fmla="*/ 5373624 w 5718006"/>
              <a:gd name="connsiteY69" fmla="*/ 5129958 h 5711508"/>
              <a:gd name="connsiteX70" fmla="*/ 5347634 w 5718006"/>
              <a:gd name="connsiteY70" fmla="*/ 5139706 h 5711508"/>
              <a:gd name="connsiteX71" fmla="*/ 5354131 w 5718006"/>
              <a:gd name="connsiteY71" fmla="*/ 5126710 h 5711508"/>
              <a:gd name="connsiteX72" fmla="*/ 5399615 w 5718006"/>
              <a:gd name="connsiteY72" fmla="*/ 5077976 h 5711508"/>
              <a:gd name="connsiteX73" fmla="*/ 5464592 w 5718006"/>
              <a:gd name="connsiteY73" fmla="*/ 5048738 h 5711508"/>
              <a:gd name="connsiteX74" fmla="*/ 1033139 w 5718006"/>
              <a:gd name="connsiteY74" fmla="*/ 5029242 h 5711508"/>
              <a:gd name="connsiteX75" fmla="*/ 1065628 w 5718006"/>
              <a:gd name="connsiteY75" fmla="*/ 5029242 h 5711508"/>
              <a:gd name="connsiteX76" fmla="*/ 1065628 w 5718006"/>
              <a:gd name="connsiteY76" fmla="*/ 5042238 h 5711508"/>
              <a:gd name="connsiteX77" fmla="*/ 1098116 w 5718006"/>
              <a:gd name="connsiteY77" fmla="*/ 5087724 h 5711508"/>
              <a:gd name="connsiteX78" fmla="*/ 1078623 w 5718006"/>
              <a:gd name="connsiteY78" fmla="*/ 5087724 h 5711508"/>
              <a:gd name="connsiteX79" fmla="*/ 1055883 w 5718006"/>
              <a:gd name="connsiteY79" fmla="*/ 5061734 h 5711508"/>
              <a:gd name="connsiteX80" fmla="*/ 1033139 w 5718006"/>
              <a:gd name="connsiteY80" fmla="*/ 5029242 h 5711508"/>
              <a:gd name="connsiteX81" fmla="*/ 2807020 w 5718006"/>
              <a:gd name="connsiteY81" fmla="*/ 4957771 h 5711508"/>
              <a:gd name="connsiteX82" fmla="*/ 2826513 w 5718006"/>
              <a:gd name="connsiteY82" fmla="*/ 4987012 h 5711508"/>
              <a:gd name="connsiteX83" fmla="*/ 2833011 w 5718006"/>
              <a:gd name="connsiteY83" fmla="*/ 5042241 h 5711508"/>
              <a:gd name="connsiteX84" fmla="*/ 2829763 w 5718006"/>
              <a:gd name="connsiteY84" fmla="*/ 5061737 h 5711508"/>
              <a:gd name="connsiteX85" fmla="*/ 2826513 w 5718006"/>
              <a:gd name="connsiteY85" fmla="*/ 5081230 h 5711508"/>
              <a:gd name="connsiteX86" fmla="*/ 2833011 w 5718006"/>
              <a:gd name="connsiteY86" fmla="*/ 5100723 h 5711508"/>
              <a:gd name="connsiteX87" fmla="*/ 2839508 w 5718006"/>
              <a:gd name="connsiteY87" fmla="*/ 5100723 h 5711508"/>
              <a:gd name="connsiteX88" fmla="*/ 2846006 w 5718006"/>
              <a:gd name="connsiteY88" fmla="*/ 5129961 h 5711508"/>
              <a:gd name="connsiteX89" fmla="*/ 2852504 w 5718006"/>
              <a:gd name="connsiteY89" fmla="*/ 5159202 h 5711508"/>
              <a:gd name="connsiteX90" fmla="*/ 2839508 w 5718006"/>
              <a:gd name="connsiteY90" fmla="*/ 5165699 h 5711508"/>
              <a:gd name="connsiteX91" fmla="*/ 2826513 w 5718006"/>
              <a:gd name="connsiteY91" fmla="*/ 5159202 h 5711508"/>
              <a:gd name="connsiteX92" fmla="*/ 2813518 w 5718006"/>
              <a:gd name="connsiteY92" fmla="*/ 5159202 h 5711508"/>
              <a:gd name="connsiteX93" fmla="*/ 2820015 w 5718006"/>
              <a:gd name="connsiteY93" fmla="*/ 5123463 h 5711508"/>
              <a:gd name="connsiteX94" fmla="*/ 2826513 w 5718006"/>
              <a:gd name="connsiteY94" fmla="*/ 5094225 h 5711508"/>
              <a:gd name="connsiteX95" fmla="*/ 2813518 w 5718006"/>
              <a:gd name="connsiteY95" fmla="*/ 5094225 h 5711508"/>
              <a:gd name="connsiteX96" fmla="*/ 2813518 w 5718006"/>
              <a:gd name="connsiteY96" fmla="*/ 5055239 h 5711508"/>
              <a:gd name="connsiteX97" fmla="*/ 2800522 w 5718006"/>
              <a:gd name="connsiteY97" fmla="*/ 5003255 h 5711508"/>
              <a:gd name="connsiteX98" fmla="*/ 2807020 w 5718006"/>
              <a:gd name="connsiteY98" fmla="*/ 4957771 h 5711508"/>
              <a:gd name="connsiteX99" fmla="*/ 2794028 w 5718006"/>
              <a:gd name="connsiteY99" fmla="*/ 4912285 h 5711508"/>
              <a:gd name="connsiteX100" fmla="*/ 2803773 w 5718006"/>
              <a:gd name="connsiteY100" fmla="*/ 4918782 h 5711508"/>
              <a:gd name="connsiteX101" fmla="*/ 2813521 w 5718006"/>
              <a:gd name="connsiteY101" fmla="*/ 4925280 h 5711508"/>
              <a:gd name="connsiteX102" fmla="*/ 2807023 w 5718006"/>
              <a:gd name="connsiteY102" fmla="*/ 4931778 h 5711508"/>
              <a:gd name="connsiteX103" fmla="*/ 2807023 w 5718006"/>
              <a:gd name="connsiteY103" fmla="*/ 4938275 h 5711508"/>
              <a:gd name="connsiteX104" fmla="*/ 2794028 w 5718006"/>
              <a:gd name="connsiteY104" fmla="*/ 4938275 h 5711508"/>
              <a:gd name="connsiteX105" fmla="*/ 2794028 w 5718006"/>
              <a:gd name="connsiteY105" fmla="*/ 4853806 h 5711508"/>
              <a:gd name="connsiteX106" fmla="*/ 2800526 w 5718006"/>
              <a:gd name="connsiteY106" fmla="*/ 4873299 h 5711508"/>
              <a:gd name="connsiteX107" fmla="*/ 2807023 w 5718006"/>
              <a:gd name="connsiteY107" fmla="*/ 4899289 h 5711508"/>
              <a:gd name="connsiteX108" fmla="*/ 2794028 w 5718006"/>
              <a:gd name="connsiteY108" fmla="*/ 4905787 h 5711508"/>
              <a:gd name="connsiteX109" fmla="*/ 2787530 w 5718006"/>
              <a:gd name="connsiteY109" fmla="*/ 4905787 h 5711508"/>
              <a:gd name="connsiteX110" fmla="*/ 2781033 w 5718006"/>
              <a:gd name="connsiteY110" fmla="*/ 4821321 h 5711508"/>
              <a:gd name="connsiteX111" fmla="*/ 2787530 w 5718006"/>
              <a:gd name="connsiteY111" fmla="*/ 4821321 h 5711508"/>
              <a:gd name="connsiteX112" fmla="*/ 2787530 w 5718006"/>
              <a:gd name="connsiteY112" fmla="*/ 4853809 h 5711508"/>
              <a:gd name="connsiteX113" fmla="*/ 2768037 w 5718006"/>
              <a:gd name="connsiteY113" fmla="*/ 4743343 h 5711508"/>
              <a:gd name="connsiteX114" fmla="*/ 2781033 w 5718006"/>
              <a:gd name="connsiteY114" fmla="*/ 4775831 h 5711508"/>
              <a:gd name="connsiteX115" fmla="*/ 2787530 w 5718006"/>
              <a:gd name="connsiteY115" fmla="*/ 4814820 h 5711508"/>
              <a:gd name="connsiteX116" fmla="*/ 2781033 w 5718006"/>
              <a:gd name="connsiteY116" fmla="*/ 4814820 h 5711508"/>
              <a:gd name="connsiteX117" fmla="*/ 2774535 w 5718006"/>
              <a:gd name="connsiteY117" fmla="*/ 4779081 h 5711508"/>
              <a:gd name="connsiteX118" fmla="*/ 2768037 w 5718006"/>
              <a:gd name="connsiteY118" fmla="*/ 4743343 h 5711508"/>
              <a:gd name="connsiteX119" fmla="*/ 2833014 w 5718006"/>
              <a:gd name="connsiteY119" fmla="*/ 4736845 h 5711508"/>
              <a:gd name="connsiteX120" fmla="*/ 2865502 w 5718006"/>
              <a:gd name="connsiteY120" fmla="*/ 4762839 h 5711508"/>
              <a:gd name="connsiteX121" fmla="*/ 2859004 w 5718006"/>
              <a:gd name="connsiteY121" fmla="*/ 4769333 h 5711508"/>
              <a:gd name="connsiteX122" fmla="*/ 2859004 w 5718006"/>
              <a:gd name="connsiteY122" fmla="*/ 4782332 h 5711508"/>
              <a:gd name="connsiteX123" fmla="*/ 2849259 w 5718006"/>
              <a:gd name="connsiteY123" fmla="*/ 4779081 h 5711508"/>
              <a:gd name="connsiteX124" fmla="*/ 2839511 w 5718006"/>
              <a:gd name="connsiteY124" fmla="*/ 4769333 h 5711508"/>
              <a:gd name="connsiteX125" fmla="*/ 2833014 w 5718006"/>
              <a:gd name="connsiteY125" fmla="*/ 4769333 h 5711508"/>
              <a:gd name="connsiteX126" fmla="*/ 3112416 w 5718006"/>
              <a:gd name="connsiteY126" fmla="*/ 4710854 h 5711508"/>
              <a:gd name="connsiteX127" fmla="*/ 3118914 w 5718006"/>
              <a:gd name="connsiteY127" fmla="*/ 4723850 h 5711508"/>
              <a:gd name="connsiteX128" fmla="*/ 3151402 w 5718006"/>
              <a:gd name="connsiteY128" fmla="*/ 4759588 h 5711508"/>
              <a:gd name="connsiteX129" fmla="*/ 3183890 w 5718006"/>
              <a:gd name="connsiteY129" fmla="*/ 4795327 h 5711508"/>
              <a:gd name="connsiteX130" fmla="*/ 3183890 w 5718006"/>
              <a:gd name="connsiteY130" fmla="*/ 4834313 h 5711508"/>
              <a:gd name="connsiteX131" fmla="*/ 3161150 w 5718006"/>
              <a:gd name="connsiteY131" fmla="*/ 4824565 h 5711508"/>
              <a:gd name="connsiteX132" fmla="*/ 3144905 w 5718006"/>
              <a:gd name="connsiteY132" fmla="*/ 4808322 h 5711508"/>
              <a:gd name="connsiteX133" fmla="*/ 3138407 w 5718006"/>
              <a:gd name="connsiteY133" fmla="*/ 4769333 h 5711508"/>
              <a:gd name="connsiteX134" fmla="*/ 3118914 w 5718006"/>
              <a:gd name="connsiteY134" fmla="*/ 4746593 h 5711508"/>
              <a:gd name="connsiteX135" fmla="*/ 3112416 w 5718006"/>
              <a:gd name="connsiteY135" fmla="*/ 4710854 h 5711508"/>
              <a:gd name="connsiteX136" fmla="*/ 3092923 w 5718006"/>
              <a:gd name="connsiteY136" fmla="*/ 4678369 h 5711508"/>
              <a:gd name="connsiteX137" fmla="*/ 3112416 w 5718006"/>
              <a:gd name="connsiteY137" fmla="*/ 4678369 h 5711508"/>
              <a:gd name="connsiteX138" fmla="*/ 3112416 w 5718006"/>
              <a:gd name="connsiteY138" fmla="*/ 4710854 h 5711508"/>
              <a:gd name="connsiteX139" fmla="*/ 3112416 w 5718006"/>
              <a:gd name="connsiteY139" fmla="*/ 4710857 h 5711508"/>
              <a:gd name="connsiteX140" fmla="*/ 3099421 w 5718006"/>
              <a:gd name="connsiteY140" fmla="*/ 4710857 h 5711508"/>
              <a:gd name="connsiteX141" fmla="*/ 3099421 w 5718006"/>
              <a:gd name="connsiteY141" fmla="*/ 4697862 h 5711508"/>
              <a:gd name="connsiteX142" fmla="*/ 3096174 w 5718006"/>
              <a:gd name="connsiteY142" fmla="*/ 4691364 h 5711508"/>
              <a:gd name="connsiteX143" fmla="*/ 3092923 w 5718006"/>
              <a:gd name="connsiteY143" fmla="*/ 4678369 h 5711508"/>
              <a:gd name="connsiteX144" fmla="*/ 279405 w 5718006"/>
              <a:gd name="connsiteY144" fmla="*/ 4632882 h 5711508"/>
              <a:gd name="connsiteX145" fmla="*/ 497081 w 5718006"/>
              <a:gd name="connsiteY145" fmla="*/ 4658873 h 5711508"/>
              <a:gd name="connsiteX146" fmla="*/ 688764 w 5718006"/>
              <a:gd name="connsiteY146" fmla="*/ 4710854 h 5711508"/>
              <a:gd name="connsiteX147" fmla="*/ 597793 w 5718006"/>
              <a:gd name="connsiteY147" fmla="*/ 4710854 h 5711508"/>
              <a:gd name="connsiteX148" fmla="*/ 597793 w 5718006"/>
              <a:gd name="connsiteY148" fmla="*/ 4697859 h 5711508"/>
              <a:gd name="connsiteX149" fmla="*/ 588048 w 5718006"/>
              <a:gd name="connsiteY149" fmla="*/ 4701109 h 5711508"/>
              <a:gd name="connsiteX150" fmla="*/ 578301 w 5718006"/>
              <a:gd name="connsiteY150" fmla="*/ 4704357 h 5711508"/>
              <a:gd name="connsiteX151" fmla="*/ 558808 w 5718006"/>
              <a:gd name="connsiteY151" fmla="*/ 4697859 h 5711508"/>
              <a:gd name="connsiteX152" fmla="*/ 480836 w 5718006"/>
              <a:gd name="connsiteY152" fmla="*/ 4691361 h 5711508"/>
              <a:gd name="connsiteX153" fmla="*/ 480836 w 5718006"/>
              <a:gd name="connsiteY153" fmla="*/ 4678366 h 5711508"/>
              <a:gd name="connsiteX154" fmla="*/ 451595 w 5718006"/>
              <a:gd name="connsiteY154" fmla="*/ 4684864 h 5711508"/>
              <a:gd name="connsiteX155" fmla="*/ 422357 w 5718006"/>
              <a:gd name="connsiteY155" fmla="*/ 4691361 h 5711508"/>
              <a:gd name="connsiteX156" fmla="*/ 422357 w 5718006"/>
              <a:gd name="connsiteY156" fmla="*/ 4678366 h 5711508"/>
              <a:gd name="connsiteX157" fmla="*/ 383368 w 5718006"/>
              <a:gd name="connsiteY157" fmla="*/ 4665371 h 5711508"/>
              <a:gd name="connsiteX158" fmla="*/ 367125 w 5718006"/>
              <a:gd name="connsiteY158" fmla="*/ 4662123 h 5711508"/>
              <a:gd name="connsiteX159" fmla="*/ 350880 w 5718006"/>
              <a:gd name="connsiteY159" fmla="*/ 4658873 h 5711508"/>
              <a:gd name="connsiteX160" fmla="*/ 337884 w 5718006"/>
              <a:gd name="connsiteY160" fmla="*/ 4662123 h 5711508"/>
              <a:gd name="connsiteX161" fmla="*/ 318391 w 5718006"/>
              <a:gd name="connsiteY161" fmla="*/ 4665371 h 5711508"/>
              <a:gd name="connsiteX162" fmla="*/ 292401 w 5718006"/>
              <a:gd name="connsiteY162" fmla="*/ 4652375 h 5711508"/>
              <a:gd name="connsiteX163" fmla="*/ 279405 w 5718006"/>
              <a:gd name="connsiteY163" fmla="*/ 4632882 h 5711508"/>
              <a:gd name="connsiteX164" fmla="*/ 2787527 w 5718006"/>
              <a:gd name="connsiteY164" fmla="*/ 4593900 h 5711508"/>
              <a:gd name="connsiteX165" fmla="*/ 2807020 w 5718006"/>
              <a:gd name="connsiteY165" fmla="*/ 4593900 h 5711508"/>
              <a:gd name="connsiteX166" fmla="*/ 2807020 w 5718006"/>
              <a:gd name="connsiteY166" fmla="*/ 4606895 h 5711508"/>
              <a:gd name="connsiteX167" fmla="*/ 2833011 w 5718006"/>
              <a:gd name="connsiteY167" fmla="*/ 4623137 h 5711508"/>
              <a:gd name="connsiteX168" fmla="*/ 2839508 w 5718006"/>
              <a:gd name="connsiteY168" fmla="*/ 4652378 h 5711508"/>
              <a:gd name="connsiteX169" fmla="*/ 2807020 w 5718006"/>
              <a:gd name="connsiteY169" fmla="*/ 4665374 h 5711508"/>
              <a:gd name="connsiteX170" fmla="*/ 2790774 w 5718006"/>
              <a:gd name="connsiteY170" fmla="*/ 4636133 h 5711508"/>
              <a:gd name="connsiteX171" fmla="*/ 2787527 w 5718006"/>
              <a:gd name="connsiteY171" fmla="*/ 4593900 h 5711508"/>
              <a:gd name="connsiteX172" fmla="*/ 4944776 w 5718006"/>
              <a:gd name="connsiteY172" fmla="*/ 4580901 h 5711508"/>
              <a:gd name="connsiteX173" fmla="*/ 4990260 w 5718006"/>
              <a:gd name="connsiteY173" fmla="*/ 4580901 h 5711508"/>
              <a:gd name="connsiteX174" fmla="*/ 5035746 w 5718006"/>
              <a:gd name="connsiteY174" fmla="*/ 4603641 h 5711508"/>
              <a:gd name="connsiteX175" fmla="*/ 5087728 w 5718006"/>
              <a:gd name="connsiteY175" fmla="*/ 4619887 h 5711508"/>
              <a:gd name="connsiteX176" fmla="*/ 5087728 w 5718006"/>
              <a:gd name="connsiteY176" fmla="*/ 4632882 h 5711508"/>
              <a:gd name="connsiteX177" fmla="*/ 5003258 w 5718006"/>
              <a:gd name="connsiteY177" fmla="*/ 4626385 h 5711508"/>
              <a:gd name="connsiteX178" fmla="*/ 4944776 w 5718006"/>
              <a:gd name="connsiteY178" fmla="*/ 4580901 h 5711508"/>
              <a:gd name="connsiteX179" fmla="*/ 3060432 w 5718006"/>
              <a:gd name="connsiteY179" fmla="*/ 4574407 h 5711508"/>
              <a:gd name="connsiteX180" fmla="*/ 3066930 w 5718006"/>
              <a:gd name="connsiteY180" fmla="*/ 4574407 h 5711508"/>
              <a:gd name="connsiteX181" fmla="*/ 3086423 w 5718006"/>
              <a:gd name="connsiteY181" fmla="*/ 4619890 h 5711508"/>
              <a:gd name="connsiteX182" fmla="*/ 3060432 w 5718006"/>
              <a:gd name="connsiteY182" fmla="*/ 4619890 h 5711508"/>
              <a:gd name="connsiteX183" fmla="*/ 3040942 w 5718006"/>
              <a:gd name="connsiteY183" fmla="*/ 4509427 h 5711508"/>
              <a:gd name="connsiteX184" fmla="*/ 3047440 w 5718006"/>
              <a:gd name="connsiteY184" fmla="*/ 4509427 h 5711508"/>
              <a:gd name="connsiteX185" fmla="*/ 3060435 w 5718006"/>
              <a:gd name="connsiteY185" fmla="*/ 4515922 h 5711508"/>
              <a:gd name="connsiteX186" fmla="*/ 3060435 w 5718006"/>
              <a:gd name="connsiteY186" fmla="*/ 4548413 h 5711508"/>
              <a:gd name="connsiteX187" fmla="*/ 3040942 w 5718006"/>
              <a:gd name="connsiteY187" fmla="*/ 4548413 h 5711508"/>
              <a:gd name="connsiteX188" fmla="*/ 3027944 w 5718006"/>
              <a:gd name="connsiteY188" fmla="*/ 4483436 h 5711508"/>
              <a:gd name="connsiteX189" fmla="*/ 3037689 w 5718006"/>
              <a:gd name="connsiteY189" fmla="*/ 4493184 h 5711508"/>
              <a:gd name="connsiteX190" fmla="*/ 3040939 w 5718006"/>
              <a:gd name="connsiteY190" fmla="*/ 4502929 h 5711508"/>
              <a:gd name="connsiteX191" fmla="*/ 3027944 w 5718006"/>
              <a:gd name="connsiteY191" fmla="*/ 4502929 h 5711508"/>
              <a:gd name="connsiteX192" fmla="*/ 3026814 w 5718006"/>
              <a:gd name="connsiteY192" fmla="*/ 4471852 h 5711508"/>
              <a:gd name="connsiteX193" fmla="*/ 3027944 w 5718006"/>
              <a:gd name="connsiteY193" fmla="*/ 4476936 h 5711508"/>
              <a:gd name="connsiteX194" fmla="*/ 3027132 w 5718006"/>
              <a:gd name="connsiteY194" fmla="*/ 4474500 h 5711508"/>
              <a:gd name="connsiteX195" fmla="*/ 4918783 w 5718006"/>
              <a:gd name="connsiteY195" fmla="*/ 4256012 h 5711508"/>
              <a:gd name="connsiteX196" fmla="*/ 4931778 w 5718006"/>
              <a:gd name="connsiteY196" fmla="*/ 4256012 h 5711508"/>
              <a:gd name="connsiteX197" fmla="*/ 4931778 w 5718006"/>
              <a:gd name="connsiteY197" fmla="*/ 4275508 h 5711508"/>
              <a:gd name="connsiteX198" fmla="*/ 4918783 w 5718006"/>
              <a:gd name="connsiteY198" fmla="*/ 4256012 h 5711508"/>
              <a:gd name="connsiteX199" fmla="*/ 5354135 w 5718006"/>
              <a:gd name="connsiteY199" fmla="*/ 4171546 h 5711508"/>
              <a:gd name="connsiteX200" fmla="*/ 5396371 w 5718006"/>
              <a:gd name="connsiteY200" fmla="*/ 4184541 h 5711508"/>
              <a:gd name="connsiteX201" fmla="*/ 5412613 w 5718006"/>
              <a:gd name="connsiteY201" fmla="*/ 4223527 h 5711508"/>
              <a:gd name="connsiteX202" fmla="*/ 5419111 w 5718006"/>
              <a:gd name="connsiteY202" fmla="*/ 4223527 h 5711508"/>
              <a:gd name="connsiteX203" fmla="*/ 5425609 w 5718006"/>
              <a:gd name="connsiteY203" fmla="*/ 4249521 h 5711508"/>
              <a:gd name="connsiteX204" fmla="*/ 5419111 w 5718006"/>
              <a:gd name="connsiteY204" fmla="*/ 4243020 h 5711508"/>
              <a:gd name="connsiteX205" fmla="*/ 5354135 w 5718006"/>
              <a:gd name="connsiteY205" fmla="*/ 4171546 h 5711508"/>
              <a:gd name="connsiteX206" fmla="*/ 383365 w 5718006"/>
              <a:gd name="connsiteY206" fmla="*/ 4132560 h 5711508"/>
              <a:gd name="connsiteX207" fmla="*/ 396363 w 5718006"/>
              <a:gd name="connsiteY207" fmla="*/ 4152053 h 5711508"/>
              <a:gd name="connsiteX208" fmla="*/ 415856 w 5718006"/>
              <a:gd name="connsiteY208" fmla="*/ 4158551 h 5711508"/>
              <a:gd name="connsiteX209" fmla="*/ 438596 w 5718006"/>
              <a:gd name="connsiteY209" fmla="*/ 4155303 h 5711508"/>
              <a:gd name="connsiteX210" fmla="*/ 454842 w 5718006"/>
              <a:gd name="connsiteY210" fmla="*/ 4152053 h 5711508"/>
              <a:gd name="connsiteX211" fmla="*/ 490578 w 5718006"/>
              <a:gd name="connsiteY211" fmla="*/ 4161801 h 5711508"/>
              <a:gd name="connsiteX212" fmla="*/ 513321 w 5718006"/>
              <a:gd name="connsiteY212" fmla="*/ 4178043 h 5711508"/>
              <a:gd name="connsiteX213" fmla="*/ 539312 w 5718006"/>
              <a:gd name="connsiteY213" fmla="*/ 4184541 h 5711508"/>
              <a:gd name="connsiteX214" fmla="*/ 539312 w 5718006"/>
              <a:gd name="connsiteY214" fmla="*/ 4197537 h 5711508"/>
              <a:gd name="connsiteX215" fmla="*/ 584795 w 5718006"/>
              <a:gd name="connsiteY215" fmla="*/ 4230025 h 5711508"/>
              <a:gd name="connsiteX216" fmla="*/ 584795 w 5718006"/>
              <a:gd name="connsiteY216" fmla="*/ 4256015 h 5711508"/>
              <a:gd name="connsiteX217" fmla="*/ 614036 w 5718006"/>
              <a:gd name="connsiteY217" fmla="*/ 4301502 h 5711508"/>
              <a:gd name="connsiteX218" fmla="*/ 643277 w 5718006"/>
              <a:gd name="connsiteY218" fmla="*/ 4340488 h 5711508"/>
              <a:gd name="connsiteX219" fmla="*/ 620534 w 5718006"/>
              <a:gd name="connsiteY219" fmla="*/ 4398967 h 5711508"/>
              <a:gd name="connsiteX220" fmla="*/ 617283 w 5718006"/>
              <a:gd name="connsiteY220" fmla="*/ 4476939 h 5711508"/>
              <a:gd name="connsiteX221" fmla="*/ 597790 w 5718006"/>
              <a:gd name="connsiteY221" fmla="*/ 4476939 h 5711508"/>
              <a:gd name="connsiteX222" fmla="*/ 571800 w 5718006"/>
              <a:gd name="connsiteY222" fmla="*/ 4489934 h 5711508"/>
              <a:gd name="connsiteX223" fmla="*/ 571800 w 5718006"/>
              <a:gd name="connsiteY223" fmla="*/ 4509430 h 5711508"/>
              <a:gd name="connsiteX224" fmla="*/ 558804 w 5718006"/>
              <a:gd name="connsiteY224" fmla="*/ 4509430 h 5711508"/>
              <a:gd name="connsiteX225" fmla="*/ 558804 w 5718006"/>
              <a:gd name="connsiteY225" fmla="*/ 4528923 h 5711508"/>
              <a:gd name="connsiteX226" fmla="*/ 549059 w 5718006"/>
              <a:gd name="connsiteY226" fmla="*/ 4532170 h 5711508"/>
              <a:gd name="connsiteX227" fmla="*/ 539312 w 5718006"/>
              <a:gd name="connsiteY227" fmla="*/ 4535421 h 5711508"/>
              <a:gd name="connsiteX228" fmla="*/ 539312 w 5718006"/>
              <a:gd name="connsiteY228" fmla="*/ 4548416 h 5711508"/>
              <a:gd name="connsiteX229" fmla="*/ 510070 w 5718006"/>
              <a:gd name="connsiteY229" fmla="*/ 4558161 h 5711508"/>
              <a:gd name="connsiteX230" fmla="*/ 487330 w 5718006"/>
              <a:gd name="connsiteY230" fmla="*/ 4580904 h 5711508"/>
              <a:gd name="connsiteX231" fmla="*/ 415856 w 5718006"/>
              <a:gd name="connsiteY231" fmla="*/ 4580904 h 5711508"/>
              <a:gd name="connsiteX232" fmla="*/ 415856 w 5718006"/>
              <a:gd name="connsiteY232" fmla="*/ 4593900 h 5711508"/>
              <a:gd name="connsiteX233" fmla="*/ 344379 w 5718006"/>
              <a:gd name="connsiteY233" fmla="*/ 4593900 h 5711508"/>
              <a:gd name="connsiteX234" fmla="*/ 324886 w 5718006"/>
              <a:gd name="connsiteY234" fmla="*/ 4584152 h 5711508"/>
              <a:gd name="connsiteX235" fmla="*/ 298895 w 5718006"/>
              <a:gd name="connsiteY235" fmla="*/ 4561411 h 5711508"/>
              <a:gd name="connsiteX236" fmla="*/ 279402 w 5718006"/>
              <a:gd name="connsiteY236" fmla="*/ 4561411 h 5711508"/>
              <a:gd name="connsiteX237" fmla="*/ 263160 w 5718006"/>
              <a:gd name="connsiteY237" fmla="*/ 4545166 h 5711508"/>
              <a:gd name="connsiteX238" fmla="*/ 233919 w 5718006"/>
              <a:gd name="connsiteY238" fmla="*/ 4535421 h 5711508"/>
              <a:gd name="connsiteX239" fmla="*/ 233919 w 5718006"/>
              <a:gd name="connsiteY239" fmla="*/ 4528923 h 5711508"/>
              <a:gd name="connsiteX240" fmla="*/ 211175 w 5718006"/>
              <a:gd name="connsiteY240" fmla="*/ 4502929 h 5711508"/>
              <a:gd name="connsiteX241" fmla="*/ 194933 w 5718006"/>
              <a:gd name="connsiteY241" fmla="*/ 4476939 h 5711508"/>
              <a:gd name="connsiteX242" fmla="*/ 194933 w 5718006"/>
              <a:gd name="connsiteY242" fmla="*/ 4457446 h 5711508"/>
              <a:gd name="connsiteX243" fmla="*/ 181937 w 5718006"/>
              <a:gd name="connsiteY243" fmla="*/ 4457446 h 5711508"/>
              <a:gd name="connsiteX244" fmla="*/ 175440 w 5718006"/>
              <a:gd name="connsiteY244" fmla="*/ 4405465 h 5711508"/>
              <a:gd name="connsiteX245" fmla="*/ 162444 w 5718006"/>
              <a:gd name="connsiteY245" fmla="*/ 4405465 h 5711508"/>
              <a:gd name="connsiteX246" fmla="*/ 162444 w 5718006"/>
              <a:gd name="connsiteY246" fmla="*/ 4340488 h 5711508"/>
              <a:gd name="connsiteX247" fmla="*/ 175440 w 5718006"/>
              <a:gd name="connsiteY247" fmla="*/ 4340488 h 5711508"/>
              <a:gd name="connsiteX248" fmla="*/ 194933 w 5718006"/>
              <a:gd name="connsiteY248" fmla="*/ 4288507 h 5711508"/>
              <a:gd name="connsiteX249" fmla="*/ 201430 w 5718006"/>
              <a:gd name="connsiteY249" fmla="*/ 4288507 h 5711508"/>
              <a:gd name="connsiteX250" fmla="*/ 194933 w 5718006"/>
              <a:gd name="connsiteY250" fmla="*/ 4230025 h 5711508"/>
              <a:gd name="connsiteX251" fmla="*/ 201430 w 5718006"/>
              <a:gd name="connsiteY251" fmla="*/ 4230025 h 5711508"/>
              <a:gd name="connsiteX252" fmla="*/ 233919 w 5718006"/>
              <a:gd name="connsiteY252" fmla="*/ 4207285 h 5711508"/>
              <a:gd name="connsiteX253" fmla="*/ 272905 w 5718006"/>
              <a:gd name="connsiteY253" fmla="*/ 4178043 h 5711508"/>
              <a:gd name="connsiteX254" fmla="*/ 272905 w 5718006"/>
              <a:gd name="connsiteY254" fmla="*/ 4171546 h 5711508"/>
              <a:gd name="connsiteX255" fmla="*/ 302146 w 5718006"/>
              <a:gd name="connsiteY255" fmla="*/ 4165048 h 5711508"/>
              <a:gd name="connsiteX256" fmla="*/ 337881 w 5718006"/>
              <a:gd name="connsiteY256" fmla="*/ 4158551 h 5711508"/>
              <a:gd name="connsiteX257" fmla="*/ 337881 w 5718006"/>
              <a:gd name="connsiteY257" fmla="*/ 4152053 h 5711508"/>
              <a:gd name="connsiteX258" fmla="*/ 383365 w 5718006"/>
              <a:gd name="connsiteY258" fmla="*/ 4132560 h 5711508"/>
              <a:gd name="connsiteX259" fmla="*/ 5211183 w 5718006"/>
              <a:gd name="connsiteY259" fmla="*/ 3983111 h 5711508"/>
              <a:gd name="connsiteX260" fmla="*/ 5250169 w 5718006"/>
              <a:gd name="connsiteY260" fmla="*/ 3983111 h 5711508"/>
              <a:gd name="connsiteX261" fmla="*/ 5250169 w 5718006"/>
              <a:gd name="connsiteY261" fmla="*/ 4015602 h 5711508"/>
              <a:gd name="connsiteX262" fmla="*/ 5214433 w 5718006"/>
              <a:gd name="connsiteY262" fmla="*/ 4031845 h 5711508"/>
              <a:gd name="connsiteX263" fmla="*/ 5165700 w 5718006"/>
              <a:gd name="connsiteY263" fmla="*/ 4035095 h 5711508"/>
              <a:gd name="connsiteX264" fmla="*/ 5152704 w 5718006"/>
              <a:gd name="connsiteY264" fmla="*/ 4022100 h 5711508"/>
              <a:gd name="connsiteX265" fmla="*/ 5172197 w 5718006"/>
              <a:gd name="connsiteY265" fmla="*/ 3989608 h 5711508"/>
              <a:gd name="connsiteX266" fmla="*/ 5211183 w 5718006"/>
              <a:gd name="connsiteY266" fmla="*/ 3983111 h 5711508"/>
              <a:gd name="connsiteX267" fmla="*/ 4658876 w 5718006"/>
              <a:gd name="connsiteY267" fmla="*/ 3235871 h 5711508"/>
              <a:gd name="connsiteX268" fmla="*/ 4665374 w 5718006"/>
              <a:gd name="connsiteY268" fmla="*/ 3242369 h 5711508"/>
              <a:gd name="connsiteX269" fmla="*/ 4662124 w 5718006"/>
              <a:gd name="connsiteY269" fmla="*/ 3252114 h 5711508"/>
              <a:gd name="connsiteX270" fmla="*/ 4658876 w 5718006"/>
              <a:gd name="connsiteY270" fmla="*/ 3261862 h 5711508"/>
              <a:gd name="connsiteX271" fmla="*/ 4645881 w 5718006"/>
              <a:gd name="connsiteY271" fmla="*/ 3261862 h 5711508"/>
              <a:gd name="connsiteX272" fmla="*/ 4652379 w 5718006"/>
              <a:gd name="connsiteY272" fmla="*/ 3248867 h 5711508"/>
              <a:gd name="connsiteX273" fmla="*/ 4658876 w 5718006"/>
              <a:gd name="connsiteY273" fmla="*/ 3235871 h 5711508"/>
              <a:gd name="connsiteX274" fmla="*/ 4684864 w 5718006"/>
              <a:gd name="connsiteY274" fmla="*/ 3183890 h 5711508"/>
              <a:gd name="connsiteX275" fmla="*/ 4691362 w 5718006"/>
              <a:gd name="connsiteY275" fmla="*/ 3183890 h 5711508"/>
              <a:gd name="connsiteX276" fmla="*/ 4684864 w 5718006"/>
              <a:gd name="connsiteY276" fmla="*/ 3209881 h 5711508"/>
              <a:gd name="connsiteX277" fmla="*/ 4671869 w 5718006"/>
              <a:gd name="connsiteY277" fmla="*/ 3235875 h 5711508"/>
              <a:gd name="connsiteX278" fmla="*/ 4665371 w 5718006"/>
              <a:gd name="connsiteY278" fmla="*/ 3216378 h 5711508"/>
              <a:gd name="connsiteX279" fmla="*/ 4684864 w 5718006"/>
              <a:gd name="connsiteY279" fmla="*/ 3183890 h 5711508"/>
              <a:gd name="connsiteX280" fmla="*/ 4743343 w 5718006"/>
              <a:gd name="connsiteY280" fmla="*/ 3092920 h 5711508"/>
              <a:gd name="connsiteX281" fmla="*/ 4743343 w 5718006"/>
              <a:gd name="connsiteY281" fmla="*/ 3118911 h 5711508"/>
              <a:gd name="connsiteX282" fmla="*/ 4736845 w 5718006"/>
              <a:gd name="connsiteY282" fmla="*/ 3122161 h 5711508"/>
              <a:gd name="connsiteX283" fmla="*/ 4730347 w 5718006"/>
              <a:gd name="connsiteY283" fmla="*/ 3125408 h 5711508"/>
              <a:gd name="connsiteX284" fmla="*/ 4730347 w 5718006"/>
              <a:gd name="connsiteY284" fmla="*/ 3144901 h 5711508"/>
              <a:gd name="connsiteX285" fmla="*/ 4717355 w 5718006"/>
              <a:gd name="connsiteY285" fmla="*/ 3144901 h 5711508"/>
              <a:gd name="connsiteX286" fmla="*/ 4710855 w 5718006"/>
              <a:gd name="connsiteY286" fmla="*/ 3157897 h 5711508"/>
              <a:gd name="connsiteX287" fmla="*/ 4697859 w 5718006"/>
              <a:gd name="connsiteY287" fmla="*/ 3170892 h 5711508"/>
              <a:gd name="connsiteX288" fmla="*/ 4691362 w 5718006"/>
              <a:gd name="connsiteY288" fmla="*/ 3183887 h 5711508"/>
              <a:gd name="connsiteX289" fmla="*/ 4691362 w 5718006"/>
              <a:gd name="connsiteY289" fmla="*/ 3164394 h 5711508"/>
              <a:gd name="connsiteX290" fmla="*/ 4714105 w 5718006"/>
              <a:gd name="connsiteY290" fmla="*/ 3122161 h 5711508"/>
              <a:gd name="connsiteX291" fmla="*/ 5445099 w 5718006"/>
              <a:gd name="connsiteY291" fmla="*/ 3079925 h 5711508"/>
              <a:gd name="connsiteX292" fmla="*/ 5464592 w 5718006"/>
              <a:gd name="connsiteY292" fmla="*/ 3089670 h 5711508"/>
              <a:gd name="connsiteX293" fmla="*/ 5471089 w 5718006"/>
              <a:gd name="connsiteY293" fmla="*/ 3105915 h 5711508"/>
              <a:gd name="connsiteX294" fmla="*/ 5484085 w 5718006"/>
              <a:gd name="connsiteY294" fmla="*/ 3105915 h 5711508"/>
              <a:gd name="connsiteX295" fmla="*/ 5484085 w 5718006"/>
              <a:gd name="connsiteY295" fmla="*/ 3118911 h 5711508"/>
              <a:gd name="connsiteX296" fmla="*/ 5464592 w 5718006"/>
              <a:gd name="connsiteY296" fmla="*/ 3118911 h 5711508"/>
              <a:gd name="connsiteX297" fmla="*/ 5464592 w 5718006"/>
              <a:gd name="connsiteY297" fmla="*/ 3105915 h 5711508"/>
              <a:gd name="connsiteX298" fmla="*/ 5451596 w 5718006"/>
              <a:gd name="connsiteY298" fmla="*/ 3099418 h 5711508"/>
              <a:gd name="connsiteX299" fmla="*/ 5445099 w 5718006"/>
              <a:gd name="connsiteY299" fmla="*/ 3079925 h 5711508"/>
              <a:gd name="connsiteX300" fmla="*/ 4756344 w 5718006"/>
              <a:gd name="connsiteY300" fmla="*/ 3079925 h 5711508"/>
              <a:gd name="connsiteX301" fmla="*/ 4756344 w 5718006"/>
              <a:gd name="connsiteY301" fmla="*/ 3092920 h 5711508"/>
              <a:gd name="connsiteX302" fmla="*/ 4743346 w 5718006"/>
              <a:gd name="connsiteY302" fmla="*/ 3092920 h 5711508"/>
              <a:gd name="connsiteX303" fmla="*/ 4834316 w 5718006"/>
              <a:gd name="connsiteY303" fmla="*/ 3066929 h 5711508"/>
              <a:gd name="connsiteX304" fmla="*/ 4847311 w 5718006"/>
              <a:gd name="connsiteY304" fmla="*/ 3066929 h 5711508"/>
              <a:gd name="connsiteX305" fmla="*/ 4866804 w 5718006"/>
              <a:gd name="connsiteY305" fmla="*/ 3086422 h 5711508"/>
              <a:gd name="connsiteX306" fmla="*/ 4879800 w 5718006"/>
              <a:gd name="connsiteY306" fmla="*/ 3118911 h 5711508"/>
              <a:gd name="connsiteX307" fmla="*/ 4853809 w 5718006"/>
              <a:gd name="connsiteY307" fmla="*/ 3118911 h 5711508"/>
              <a:gd name="connsiteX308" fmla="*/ 4840814 w 5718006"/>
              <a:gd name="connsiteY308" fmla="*/ 3096170 h 5711508"/>
              <a:gd name="connsiteX309" fmla="*/ 4834316 w 5718006"/>
              <a:gd name="connsiteY309" fmla="*/ 3066929 h 5711508"/>
              <a:gd name="connsiteX310" fmla="*/ 3352829 w 5718006"/>
              <a:gd name="connsiteY310" fmla="*/ 3034444 h 5711508"/>
              <a:gd name="connsiteX311" fmla="*/ 3372322 w 5718006"/>
              <a:gd name="connsiteY311" fmla="*/ 3034444 h 5711508"/>
              <a:gd name="connsiteX312" fmla="*/ 3346332 w 5718006"/>
              <a:gd name="connsiteY312" fmla="*/ 3053937 h 5711508"/>
              <a:gd name="connsiteX313" fmla="*/ 3349579 w 5718006"/>
              <a:gd name="connsiteY313" fmla="*/ 3044189 h 5711508"/>
              <a:gd name="connsiteX314" fmla="*/ 3352829 w 5718006"/>
              <a:gd name="connsiteY314" fmla="*/ 3034444 h 5711508"/>
              <a:gd name="connsiteX315" fmla="*/ 3424310 w 5718006"/>
              <a:gd name="connsiteY315" fmla="*/ 2982460 h 5711508"/>
              <a:gd name="connsiteX316" fmla="*/ 3411311 w 5718006"/>
              <a:gd name="connsiteY316" fmla="*/ 3021446 h 5711508"/>
              <a:gd name="connsiteX317" fmla="*/ 3372325 w 5718006"/>
              <a:gd name="connsiteY317" fmla="*/ 3034441 h 5711508"/>
              <a:gd name="connsiteX318" fmla="*/ 3372325 w 5718006"/>
              <a:gd name="connsiteY318" fmla="*/ 3027943 h 5711508"/>
              <a:gd name="connsiteX319" fmla="*/ 3385321 w 5718006"/>
              <a:gd name="connsiteY319" fmla="*/ 3008451 h 5711508"/>
              <a:gd name="connsiteX320" fmla="*/ 3424310 w 5718006"/>
              <a:gd name="connsiteY320" fmla="*/ 2982460 h 5711508"/>
              <a:gd name="connsiteX321" fmla="*/ 4191039 w 5718006"/>
              <a:gd name="connsiteY321" fmla="*/ 2865502 h 5711508"/>
              <a:gd name="connsiteX322" fmla="*/ 4194286 w 5718006"/>
              <a:gd name="connsiteY322" fmla="*/ 2888245 h 5711508"/>
              <a:gd name="connsiteX323" fmla="*/ 4197534 w 5718006"/>
              <a:gd name="connsiteY323" fmla="*/ 2910986 h 5711508"/>
              <a:gd name="connsiteX324" fmla="*/ 4191039 w 5718006"/>
              <a:gd name="connsiteY324" fmla="*/ 2910986 h 5711508"/>
              <a:gd name="connsiteX325" fmla="*/ 4184538 w 5718006"/>
              <a:gd name="connsiteY325" fmla="*/ 2930479 h 5711508"/>
              <a:gd name="connsiteX326" fmla="*/ 4178041 w 5718006"/>
              <a:gd name="connsiteY326" fmla="*/ 2949972 h 5711508"/>
              <a:gd name="connsiteX327" fmla="*/ 4171543 w 5718006"/>
              <a:gd name="connsiteY327" fmla="*/ 2982463 h 5711508"/>
              <a:gd name="connsiteX328" fmla="*/ 4165045 w 5718006"/>
              <a:gd name="connsiteY328" fmla="*/ 2982463 h 5711508"/>
              <a:gd name="connsiteX329" fmla="*/ 4158548 w 5718006"/>
              <a:gd name="connsiteY329" fmla="*/ 3014951 h 5711508"/>
              <a:gd name="connsiteX330" fmla="*/ 4165045 w 5718006"/>
              <a:gd name="connsiteY330" fmla="*/ 3047440 h 5711508"/>
              <a:gd name="connsiteX331" fmla="*/ 4139055 w 5718006"/>
              <a:gd name="connsiteY331" fmla="*/ 3037691 h 5711508"/>
              <a:gd name="connsiteX332" fmla="*/ 4132557 w 5718006"/>
              <a:gd name="connsiteY332" fmla="*/ 3008454 h 5711508"/>
              <a:gd name="connsiteX333" fmla="*/ 4145552 w 5718006"/>
              <a:gd name="connsiteY333" fmla="*/ 2969468 h 5711508"/>
              <a:gd name="connsiteX334" fmla="*/ 4142305 w 5718006"/>
              <a:gd name="connsiteY334" fmla="*/ 2946724 h 5711508"/>
              <a:gd name="connsiteX335" fmla="*/ 4139055 w 5718006"/>
              <a:gd name="connsiteY335" fmla="*/ 2923981 h 5711508"/>
              <a:gd name="connsiteX336" fmla="*/ 4191039 w 5718006"/>
              <a:gd name="connsiteY336" fmla="*/ 2865502 h 5711508"/>
              <a:gd name="connsiteX337" fmla="*/ 4684864 w 5718006"/>
              <a:gd name="connsiteY337" fmla="*/ 2865499 h 5711508"/>
              <a:gd name="connsiteX338" fmla="*/ 4714105 w 5718006"/>
              <a:gd name="connsiteY338" fmla="*/ 2894740 h 5711508"/>
              <a:gd name="connsiteX339" fmla="*/ 4743343 w 5718006"/>
              <a:gd name="connsiteY339" fmla="*/ 2930476 h 5711508"/>
              <a:gd name="connsiteX340" fmla="*/ 4743343 w 5718006"/>
              <a:gd name="connsiteY340" fmla="*/ 2949969 h 5711508"/>
              <a:gd name="connsiteX341" fmla="*/ 4775831 w 5718006"/>
              <a:gd name="connsiteY341" fmla="*/ 2962964 h 5711508"/>
              <a:gd name="connsiteX342" fmla="*/ 4775831 w 5718006"/>
              <a:gd name="connsiteY342" fmla="*/ 2975962 h 5711508"/>
              <a:gd name="connsiteX343" fmla="*/ 4788829 w 5718006"/>
              <a:gd name="connsiteY343" fmla="*/ 2982460 h 5711508"/>
              <a:gd name="connsiteX344" fmla="*/ 4788829 w 5718006"/>
              <a:gd name="connsiteY344" fmla="*/ 3001953 h 5711508"/>
              <a:gd name="connsiteX345" fmla="*/ 4811570 w 5718006"/>
              <a:gd name="connsiteY345" fmla="*/ 3014948 h 5711508"/>
              <a:gd name="connsiteX346" fmla="*/ 4814817 w 5718006"/>
              <a:gd name="connsiteY346" fmla="*/ 3034441 h 5711508"/>
              <a:gd name="connsiteX347" fmla="*/ 4827815 w 5718006"/>
              <a:gd name="connsiteY347" fmla="*/ 3034441 h 5711508"/>
              <a:gd name="connsiteX348" fmla="*/ 4831063 w 5718006"/>
              <a:gd name="connsiteY348" fmla="*/ 3050684 h 5711508"/>
              <a:gd name="connsiteX349" fmla="*/ 4834313 w 5718006"/>
              <a:gd name="connsiteY349" fmla="*/ 3066929 h 5711508"/>
              <a:gd name="connsiteX350" fmla="*/ 4827815 w 5718006"/>
              <a:gd name="connsiteY350" fmla="*/ 3066929 h 5711508"/>
              <a:gd name="connsiteX351" fmla="*/ 4788829 w 5718006"/>
              <a:gd name="connsiteY351" fmla="*/ 3014948 h 5711508"/>
              <a:gd name="connsiteX352" fmla="*/ 4743343 w 5718006"/>
              <a:gd name="connsiteY352" fmla="*/ 2975962 h 5711508"/>
              <a:gd name="connsiteX353" fmla="*/ 4743343 w 5718006"/>
              <a:gd name="connsiteY353" fmla="*/ 2956469 h 5711508"/>
              <a:gd name="connsiteX354" fmla="*/ 4730347 w 5718006"/>
              <a:gd name="connsiteY354" fmla="*/ 2949969 h 5711508"/>
              <a:gd name="connsiteX355" fmla="*/ 4710855 w 5718006"/>
              <a:gd name="connsiteY355" fmla="*/ 2904485 h 5711508"/>
              <a:gd name="connsiteX356" fmla="*/ 4697859 w 5718006"/>
              <a:gd name="connsiteY356" fmla="*/ 2904485 h 5711508"/>
              <a:gd name="connsiteX357" fmla="*/ 4691362 w 5718006"/>
              <a:gd name="connsiteY357" fmla="*/ 2884992 h 5711508"/>
              <a:gd name="connsiteX358" fmla="*/ 4684864 w 5718006"/>
              <a:gd name="connsiteY358" fmla="*/ 2865499 h 5711508"/>
              <a:gd name="connsiteX359" fmla="*/ 3651725 w 5718006"/>
              <a:gd name="connsiteY359" fmla="*/ 2579599 h 5711508"/>
              <a:gd name="connsiteX360" fmla="*/ 3664723 w 5718006"/>
              <a:gd name="connsiteY360" fmla="*/ 2582847 h 5711508"/>
              <a:gd name="connsiteX361" fmla="*/ 3677715 w 5718006"/>
              <a:gd name="connsiteY361" fmla="*/ 2586097 h 5711508"/>
              <a:gd name="connsiteX362" fmla="*/ 3677715 w 5718006"/>
              <a:gd name="connsiteY362" fmla="*/ 2605590 h 5711508"/>
              <a:gd name="connsiteX363" fmla="*/ 3651725 w 5718006"/>
              <a:gd name="connsiteY363" fmla="*/ 2579599 h 5711508"/>
              <a:gd name="connsiteX364" fmla="*/ 3638729 w 5718006"/>
              <a:gd name="connsiteY364" fmla="*/ 2560109 h 5711508"/>
              <a:gd name="connsiteX365" fmla="*/ 3648474 w 5718006"/>
              <a:gd name="connsiteY365" fmla="*/ 2569854 h 5711508"/>
              <a:gd name="connsiteX366" fmla="*/ 3651725 w 5718006"/>
              <a:gd name="connsiteY366" fmla="*/ 2579602 h 5711508"/>
              <a:gd name="connsiteX367" fmla="*/ 3638729 w 5718006"/>
              <a:gd name="connsiteY367" fmla="*/ 2579602 h 5711508"/>
              <a:gd name="connsiteX368" fmla="*/ 3632235 w 5718006"/>
              <a:gd name="connsiteY368" fmla="*/ 2534119 h 5711508"/>
              <a:gd name="connsiteX369" fmla="*/ 3638732 w 5718006"/>
              <a:gd name="connsiteY369" fmla="*/ 2553612 h 5711508"/>
              <a:gd name="connsiteX370" fmla="*/ 3632235 w 5718006"/>
              <a:gd name="connsiteY370" fmla="*/ 2553612 h 5711508"/>
              <a:gd name="connsiteX371" fmla="*/ 1325537 w 5718006"/>
              <a:gd name="connsiteY371" fmla="*/ 2514626 h 5711508"/>
              <a:gd name="connsiteX372" fmla="*/ 1338532 w 5718006"/>
              <a:gd name="connsiteY372" fmla="*/ 2514626 h 5711508"/>
              <a:gd name="connsiteX373" fmla="*/ 1358025 w 5718006"/>
              <a:gd name="connsiteY373" fmla="*/ 2534119 h 5711508"/>
              <a:gd name="connsiteX374" fmla="*/ 1377518 w 5718006"/>
              <a:gd name="connsiteY374" fmla="*/ 2560109 h 5711508"/>
              <a:gd name="connsiteX375" fmla="*/ 1312541 w 5718006"/>
              <a:gd name="connsiteY375" fmla="*/ 2540616 h 5711508"/>
              <a:gd name="connsiteX376" fmla="*/ 1325537 w 5718006"/>
              <a:gd name="connsiteY376" fmla="*/ 2514626 h 5711508"/>
              <a:gd name="connsiteX377" fmla="*/ 4132557 w 5718006"/>
              <a:gd name="connsiteY377" fmla="*/ 2391167 h 5711508"/>
              <a:gd name="connsiteX378" fmla="*/ 4145552 w 5718006"/>
              <a:gd name="connsiteY378" fmla="*/ 2391167 h 5711508"/>
              <a:gd name="connsiteX379" fmla="*/ 4152050 w 5718006"/>
              <a:gd name="connsiteY379" fmla="*/ 2417158 h 5711508"/>
              <a:gd name="connsiteX380" fmla="*/ 4165045 w 5718006"/>
              <a:gd name="connsiteY380" fmla="*/ 2417158 h 5711508"/>
              <a:gd name="connsiteX381" fmla="*/ 4171543 w 5718006"/>
              <a:gd name="connsiteY381" fmla="*/ 2456147 h 5711508"/>
              <a:gd name="connsiteX382" fmla="*/ 4132557 w 5718006"/>
              <a:gd name="connsiteY382" fmla="*/ 2391167 h 5711508"/>
              <a:gd name="connsiteX383" fmla="*/ 3997733 w 5718006"/>
              <a:gd name="connsiteY383" fmla="*/ 2387104 h 5711508"/>
              <a:gd name="connsiteX384" fmla="*/ 3996109 w 5718006"/>
              <a:gd name="connsiteY384" fmla="*/ 2387917 h 5711508"/>
              <a:gd name="connsiteX385" fmla="*/ 3996108 w 5718006"/>
              <a:gd name="connsiteY385" fmla="*/ 2387916 h 5711508"/>
              <a:gd name="connsiteX386" fmla="*/ 3957120 w 5718006"/>
              <a:gd name="connsiteY386" fmla="*/ 2371671 h 5711508"/>
              <a:gd name="connsiteX387" fmla="*/ 3979864 w 5718006"/>
              <a:gd name="connsiteY387" fmla="*/ 2374922 h 5711508"/>
              <a:gd name="connsiteX388" fmla="*/ 4002604 w 5718006"/>
              <a:gd name="connsiteY388" fmla="*/ 2378169 h 5711508"/>
              <a:gd name="connsiteX389" fmla="*/ 3994483 w 5718006"/>
              <a:gd name="connsiteY389" fmla="*/ 2387104 h 5711508"/>
              <a:gd name="connsiteX390" fmla="*/ 3996108 w 5718006"/>
              <a:gd name="connsiteY390" fmla="*/ 2387916 h 5711508"/>
              <a:gd name="connsiteX391" fmla="*/ 3989612 w 5718006"/>
              <a:gd name="connsiteY391" fmla="*/ 2391164 h 5711508"/>
              <a:gd name="connsiteX392" fmla="*/ 3963618 w 5718006"/>
              <a:gd name="connsiteY392" fmla="*/ 2397662 h 5711508"/>
              <a:gd name="connsiteX393" fmla="*/ 3960371 w 5718006"/>
              <a:gd name="connsiteY393" fmla="*/ 2384667 h 5711508"/>
              <a:gd name="connsiteX394" fmla="*/ 3957120 w 5718006"/>
              <a:gd name="connsiteY394" fmla="*/ 2371671 h 5711508"/>
              <a:gd name="connsiteX395" fmla="*/ 4074078 w 5718006"/>
              <a:gd name="connsiteY395" fmla="*/ 2365177 h 5711508"/>
              <a:gd name="connsiteX396" fmla="*/ 4093571 w 5718006"/>
              <a:gd name="connsiteY396" fmla="*/ 2371674 h 5711508"/>
              <a:gd name="connsiteX397" fmla="*/ 4100069 w 5718006"/>
              <a:gd name="connsiteY397" fmla="*/ 2391167 h 5711508"/>
              <a:gd name="connsiteX398" fmla="*/ 4106566 w 5718006"/>
              <a:gd name="connsiteY398" fmla="*/ 2410660 h 5711508"/>
              <a:gd name="connsiteX399" fmla="*/ 4119562 w 5718006"/>
              <a:gd name="connsiteY399" fmla="*/ 2410660 h 5711508"/>
              <a:gd name="connsiteX400" fmla="*/ 4119562 w 5718006"/>
              <a:gd name="connsiteY400" fmla="*/ 2423656 h 5711508"/>
              <a:gd name="connsiteX401" fmla="*/ 4132557 w 5718006"/>
              <a:gd name="connsiteY401" fmla="*/ 2436651 h 5711508"/>
              <a:gd name="connsiteX402" fmla="*/ 4132557 w 5718006"/>
              <a:gd name="connsiteY402" fmla="*/ 2456147 h 5711508"/>
              <a:gd name="connsiteX403" fmla="*/ 4152050 w 5718006"/>
              <a:gd name="connsiteY403" fmla="*/ 2462645 h 5711508"/>
              <a:gd name="connsiteX404" fmla="*/ 4152050 w 5718006"/>
              <a:gd name="connsiteY404" fmla="*/ 2482138 h 5711508"/>
              <a:gd name="connsiteX405" fmla="*/ 4178041 w 5718006"/>
              <a:gd name="connsiteY405" fmla="*/ 2495133 h 5711508"/>
              <a:gd name="connsiteX406" fmla="*/ 4178041 w 5718006"/>
              <a:gd name="connsiteY406" fmla="*/ 2514626 h 5711508"/>
              <a:gd name="connsiteX407" fmla="*/ 4191039 w 5718006"/>
              <a:gd name="connsiteY407" fmla="*/ 2514626 h 5711508"/>
              <a:gd name="connsiteX408" fmla="*/ 4217027 w 5718006"/>
              <a:gd name="connsiteY408" fmla="*/ 2573105 h 5711508"/>
              <a:gd name="connsiteX409" fmla="*/ 4158548 w 5718006"/>
              <a:gd name="connsiteY409" fmla="*/ 2521123 h 5711508"/>
              <a:gd name="connsiteX410" fmla="*/ 4119562 w 5718006"/>
              <a:gd name="connsiteY410" fmla="*/ 2462645 h 5711508"/>
              <a:gd name="connsiteX411" fmla="*/ 4119562 w 5718006"/>
              <a:gd name="connsiteY411" fmla="*/ 2436651 h 5711508"/>
              <a:gd name="connsiteX412" fmla="*/ 4109817 w 5718006"/>
              <a:gd name="connsiteY412" fmla="*/ 2430153 h 5711508"/>
              <a:gd name="connsiteX413" fmla="*/ 4100069 w 5718006"/>
              <a:gd name="connsiteY413" fmla="*/ 2423656 h 5711508"/>
              <a:gd name="connsiteX414" fmla="*/ 4100069 w 5718006"/>
              <a:gd name="connsiteY414" fmla="*/ 2410660 h 5711508"/>
              <a:gd name="connsiteX415" fmla="*/ 4087074 w 5718006"/>
              <a:gd name="connsiteY415" fmla="*/ 2410660 h 5711508"/>
              <a:gd name="connsiteX416" fmla="*/ 4080576 w 5718006"/>
              <a:gd name="connsiteY416" fmla="*/ 2391167 h 5711508"/>
              <a:gd name="connsiteX417" fmla="*/ 4077325 w 5718006"/>
              <a:gd name="connsiteY417" fmla="*/ 2374925 h 5711508"/>
              <a:gd name="connsiteX418" fmla="*/ 4074078 w 5718006"/>
              <a:gd name="connsiteY418" fmla="*/ 2365177 h 5711508"/>
              <a:gd name="connsiteX419" fmla="*/ 675768 w 5718006"/>
              <a:gd name="connsiteY419" fmla="*/ 2326188 h 5711508"/>
              <a:gd name="connsiteX420" fmla="*/ 695261 w 5718006"/>
              <a:gd name="connsiteY420" fmla="*/ 2326188 h 5711508"/>
              <a:gd name="connsiteX421" fmla="*/ 695261 w 5718006"/>
              <a:gd name="connsiteY421" fmla="*/ 2339183 h 5711508"/>
              <a:gd name="connsiteX422" fmla="*/ 685513 w 5718006"/>
              <a:gd name="connsiteY422" fmla="*/ 2335936 h 5711508"/>
              <a:gd name="connsiteX423" fmla="*/ 675768 w 5718006"/>
              <a:gd name="connsiteY423" fmla="*/ 2326188 h 5711508"/>
              <a:gd name="connsiteX424" fmla="*/ 4191042 w 5718006"/>
              <a:gd name="connsiteY424" fmla="*/ 2319693 h 5711508"/>
              <a:gd name="connsiteX425" fmla="*/ 4197537 w 5718006"/>
              <a:gd name="connsiteY425" fmla="*/ 2319693 h 5711508"/>
              <a:gd name="connsiteX426" fmla="*/ 4230028 w 5718006"/>
              <a:gd name="connsiteY426" fmla="*/ 2342436 h 5711508"/>
              <a:gd name="connsiteX427" fmla="*/ 4249518 w 5718006"/>
              <a:gd name="connsiteY427" fmla="*/ 2371674 h 5711508"/>
              <a:gd name="connsiteX428" fmla="*/ 4269014 w 5718006"/>
              <a:gd name="connsiteY428" fmla="*/ 2371674 h 5711508"/>
              <a:gd name="connsiteX429" fmla="*/ 4295002 w 5718006"/>
              <a:gd name="connsiteY429" fmla="*/ 2410660 h 5711508"/>
              <a:gd name="connsiteX430" fmla="*/ 4288507 w 5718006"/>
              <a:gd name="connsiteY430" fmla="*/ 2410660 h 5711508"/>
              <a:gd name="connsiteX431" fmla="*/ 4327493 w 5718006"/>
              <a:gd name="connsiteY431" fmla="*/ 2430153 h 5711508"/>
              <a:gd name="connsiteX432" fmla="*/ 4356734 w 5718006"/>
              <a:gd name="connsiteY432" fmla="*/ 2459394 h 5711508"/>
              <a:gd name="connsiteX433" fmla="*/ 4379474 w 5718006"/>
              <a:gd name="connsiteY433" fmla="*/ 2508128 h 5711508"/>
              <a:gd name="connsiteX434" fmla="*/ 4366479 w 5718006"/>
              <a:gd name="connsiteY434" fmla="*/ 2514626 h 5711508"/>
              <a:gd name="connsiteX435" fmla="*/ 4340488 w 5718006"/>
              <a:gd name="connsiteY435" fmla="*/ 2485385 h 5711508"/>
              <a:gd name="connsiteX436" fmla="*/ 4320995 w 5718006"/>
              <a:gd name="connsiteY436" fmla="*/ 2456147 h 5711508"/>
              <a:gd name="connsiteX437" fmla="*/ 4308000 w 5718006"/>
              <a:gd name="connsiteY437" fmla="*/ 2436651 h 5711508"/>
              <a:gd name="connsiteX438" fmla="*/ 4288507 w 5718006"/>
              <a:gd name="connsiteY438" fmla="*/ 2436651 h 5711508"/>
              <a:gd name="connsiteX439" fmla="*/ 4275512 w 5718006"/>
              <a:gd name="connsiteY439" fmla="*/ 2413911 h 5711508"/>
              <a:gd name="connsiteX440" fmla="*/ 4262516 w 5718006"/>
              <a:gd name="connsiteY440" fmla="*/ 2397665 h 5711508"/>
              <a:gd name="connsiteX441" fmla="*/ 4262516 w 5718006"/>
              <a:gd name="connsiteY441" fmla="*/ 2378172 h 5711508"/>
              <a:gd name="connsiteX442" fmla="*/ 4223527 w 5718006"/>
              <a:gd name="connsiteY442" fmla="*/ 2365177 h 5711508"/>
              <a:gd name="connsiteX443" fmla="*/ 4223527 w 5718006"/>
              <a:gd name="connsiteY443" fmla="*/ 2352181 h 5711508"/>
              <a:gd name="connsiteX444" fmla="*/ 4204034 w 5718006"/>
              <a:gd name="connsiteY444" fmla="*/ 2345684 h 5711508"/>
              <a:gd name="connsiteX445" fmla="*/ 4191042 w 5718006"/>
              <a:gd name="connsiteY445" fmla="*/ 2319693 h 5711508"/>
              <a:gd name="connsiteX446" fmla="*/ 539312 w 5718006"/>
              <a:gd name="connsiteY446" fmla="*/ 2235221 h 5711508"/>
              <a:gd name="connsiteX447" fmla="*/ 571800 w 5718006"/>
              <a:gd name="connsiteY447" fmla="*/ 2244965 h 5711508"/>
              <a:gd name="connsiteX448" fmla="*/ 597790 w 5718006"/>
              <a:gd name="connsiteY448" fmla="*/ 2254714 h 5711508"/>
              <a:gd name="connsiteX449" fmla="*/ 597790 w 5718006"/>
              <a:gd name="connsiteY449" fmla="*/ 2274206 h 5711508"/>
              <a:gd name="connsiteX450" fmla="*/ 636779 w 5718006"/>
              <a:gd name="connsiteY450" fmla="*/ 2296947 h 5711508"/>
              <a:gd name="connsiteX451" fmla="*/ 669265 w 5718006"/>
              <a:gd name="connsiteY451" fmla="*/ 2326188 h 5711508"/>
              <a:gd name="connsiteX452" fmla="*/ 649772 w 5718006"/>
              <a:gd name="connsiteY452" fmla="*/ 2326188 h 5711508"/>
              <a:gd name="connsiteX453" fmla="*/ 620534 w 5718006"/>
              <a:gd name="connsiteY453" fmla="*/ 2306695 h 5711508"/>
              <a:gd name="connsiteX454" fmla="*/ 584795 w 5718006"/>
              <a:gd name="connsiteY454" fmla="*/ 2293699 h 5711508"/>
              <a:gd name="connsiteX455" fmla="*/ 568552 w 5718006"/>
              <a:gd name="connsiteY455" fmla="*/ 2270956 h 5711508"/>
              <a:gd name="connsiteX456" fmla="*/ 539312 w 5718006"/>
              <a:gd name="connsiteY456" fmla="*/ 2267709 h 5711508"/>
              <a:gd name="connsiteX457" fmla="*/ 4191042 w 5718006"/>
              <a:gd name="connsiteY457" fmla="*/ 2105264 h 5711508"/>
              <a:gd name="connsiteX458" fmla="*/ 4217030 w 5718006"/>
              <a:gd name="connsiteY458" fmla="*/ 2105264 h 5711508"/>
              <a:gd name="connsiteX459" fmla="*/ 4243020 w 5718006"/>
              <a:gd name="connsiteY459" fmla="*/ 2137753 h 5711508"/>
              <a:gd name="connsiteX460" fmla="*/ 4262516 w 5718006"/>
              <a:gd name="connsiteY460" fmla="*/ 2137753 h 5711508"/>
              <a:gd name="connsiteX461" fmla="*/ 4308000 w 5718006"/>
              <a:gd name="connsiteY461" fmla="*/ 2189734 h 5711508"/>
              <a:gd name="connsiteX462" fmla="*/ 4320995 w 5718006"/>
              <a:gd name="connsiteY462" fmla="*/ 2189734 h 5711508"/>
              <a:gd name="connsiteX463" fmla="*/ 4330740 w 5718006"/>
              <a:gd name="connsiteY463" fmla="*/ 2205980 h 5711508"/>
              <a:gd name="connsiteX464" fmla="*/ 4340488 w 5718006"/>
              <a:gd name="connsiteY464" fmla="*/ 2222225 h 5711508"/>
              <a:gd name="connsiteX465" fmla="*/ 4359981 w 5718006"/>
              <a:gd name="connsiteY465" fmla="*/ 2222225 h 5711508"/>
              <a:gd name="connsiteX466" fmla="*/ 4363229 w 5718006"/>
              <a:gd name="connsiteY466" fmla="*/ 2228723 h 5711508"/>
              <a:gd name="connsiteX467" fmla="*/ 4366479 w 5718006"/>
              <a:gd name="connsiteY467" fmla="*/ 2235221 h 5711508"/>
              <a:gd name="connsiteX468" fmla="*/ 4385972 w 5718006"/>
              <a:gd name="connsiteY468" fmla="*/ 2235221 h 5711508"/>
              <a:gd name="connsiteX469" fmla="*/ 4408712 w 5718006"/>
              <a:gd name="connsiteY469" fmla="*/ 2264458 h 5711508"/>
              <a:gd name="connsiteX470" fmla="*/ 4431455 w 5718006"/>
              <a:gd name="connsiteY470" fmla="*/ 2274206 h 5711508"/>
              <a:gd name="connsiteX471" fmla="*/ 4431455 w 5718006"/>
              <a:gd name="connsiteY471" fmla="*/ 2293699 h 5711508"/>
              <a:gd name="connsiteX472" fmla="*/ 4398967 w 5718006"/>
              <a:gd name="connsiteY472" fmla="*/ 2280704 h 5711508"/>
              <a:gd name="connsiteX473" fmla="*/ 4366479 w 5718006"/>
              <a:gd name="connsiteY473" fmla="*/ 2267709 h 5711508"/>
              <a:gd name="connsiteX474" fmla="*/ 4366479 w 5718006"/>
              <a:gd name="connsiteY474" fmla="*/ 2248216 h 5711508"/>
              <a:gd name="connsiteX475" fmla="*/ 4320995 w 5718006"/>
              <a:gd name="connsiteY475" fmla="*/ 2222225 h 5711508"/>
              <a:gd name="connsiteX476" fmla="*/ 4320995 w 5718006"/>
              <a:gd name="connsiteY476" fmla="*/ 2209230 h 5711508"/>
              <a:gd name="connsiteX477" fmla="*/ 4301502 w 5718006"/>
              <a:gd name="connsiteY477" fmla="*/ 2202732 h 5711508"/>
              <a:gd name="connsiteX478" fmla="*/ 4288507 w 5718006"/>
              <a:gd name="connsiteY478" fmla="*/ 2183236 h 5711508"/>
              <a:gd name="connsiteX479" fmla="*/ 4249518 w 5718006"/>
              <a:gd name="connsiteY479" fmla="*/ 2176739 h 5711508"/>
              <a:gd name="connsiteX480" fmla="*/ 4246271 w 5718006"/>
              <a:gd name="connsiteY480" fmla="*/ 2166994 h 5711508"/>
              <a:gd name="connsiteX481" fmla="*/ 4243020 w 5718006"/>
              <a:gd name="connsiteY481" fmla="*/ 2157246 h 5711508"/>
              <a:gd name="connsiteX482" fmla="*/ 4223527 w 5718006"/>
              <a:gd name="connsiteY482" fmla="*/ 2157246 h 5711508"/>
              <a:gd name="connsiteX483" fmla="*/ 4207285 w 5718006"/>
              <a:gd name="connsiteY483" fmla="*/ 2131255 h 5711508"/>
              <a:gd name="connsiteX484" fmla="*/ 4191042 w 5718006"/>
              <a:gd name="connsiteY484" fmla="*/ 2105264 h 5711508"/>
              <a:gd name="connsiteX485" fmla="*/ 4119562 w 5718006"/>
              <a:gd name="connsiteY485" fmla="*/ 2046789 h 5711508"/>
              <a:gd name="connsiteX486" fmla="*/ 4132557 w 5718006"/>
              <a:gd name="connsiteY486" fmla="*/ 2046789 h 5711508"/>
              <a:gd name="connsiteX487" fmla="*/ 4132557 w 5718006"/>
              <a:gd name="connsiteY487" fmla="*/ 2066282 h 5711508"/>
              <a:gd name="connsiteX488" fmla="*/ 4126059 w 5718006"/>
              <a:gd name="connsiteY488" fmla="*/ 2059784 h 5711508"/>
              <a:gd name="connsiteX489" fmla="*/ 4119562 w 5718006"/>
              <a:gd name="connsiteY489" fmla="*/ 2046789 h 5711508"/>
              <a:gd name="connsiteX490" fmla="*/ 1494482 w 5718006"/>
              <a:gd name="connsiteY490" fmla="*/ 1903834 h 5711508"/>
              <a:gd name="connsiteX491" fmla="*/ 1487984 w 5718006"/>
              <a:gd name="connsiteY491" fmla="*/ 1916829 h 5711508"/>
              <a:gd name="connsiteX492" fmla="*/ 1455496 w 5718006"/>
              <a:gd name="connsiteY492" fmla="*/ 1929825 h 5711508"/>
              <a:gd name="connsiteX493" fmla="*/ 1423008 w 5718006"/>
              <a:gd name="connsiteY493" fmla="*/ 1942823 h 5711508"/>
              <a:gd name="connsiteX494" fmla="*/ 1403515 w 5718006"/>
              <a:gd name="connsiteY494" fmla="*/ 1949321 h 5711508"/>
              <a:gd name="connsiteX495" fmla="*/ 1403515 w 5718006"/>
              <a:gd name="connsiteY495" fmla="*/ 1962316 h 5711508"/>
              <a:gd name="connsiteX496" fmla="*/ 1338535 w 5718006"/>
              <a:gd name="connsiteY496" fmla="*/ 1968814 h 5711508"/>
              <a:gd name="connsiteX497" fmla="*/ 1309297 w 5718006"/>
              <a:gd name="connsiteY497" fmla="*/ 1994804 h 5711508"/>
              <a:gd name="connsiteX498" fmla="*/ 1260563 w 5718006"/>
              <a:gd name="connsiteY498" fmla="*/ 2001302 h 5711508"/>
              <a:gd name="connsiteX499" fmla="*/ 1260563 w 5718006"/>
              <a:gd name="connsiteY499" fmla="*/ 1975311 h 5711508"/>
              <a:gd name="connsiteX500" fmla="*/ 1309297 w 5718006"/>
              <a:gd name="connsiteY500" fmla="*/ 1968814 h 5711508"/>
              <a:gd name="connsiteX501" fmla="*/ 1338535 w 5718006"/>
              <a:gd name="connsiteY501" fmla="*/ 1949321 h 5711508"/>
              <a:gd name="connsiteX502" fmla="*/ 1358028 w 5718006"/>
              <a:gd name="connsiteY502" fmla="*/ 1949321 h 5711508"/>
              <a:gd name="connsiteX503" fmla="*/ 1423008 w 5718006"/>
              <a:gd name="connsiteY503" fmla="*/ 1920080 h 5711508"/>
              <a:gd name="connsiteX504" fmla="*/ 1494482 w 5718006"/>
              <a:gd name="connsiteY504" fmla="*/ 1903834 h 5711508"/>
              <a:gd name="connsiteX505" fmla="*/ 1505042 w 5718006"/>
              <a:gd name="connsiteY505" fmla="*/ 1899778 h 5711508"/>
              <a:gd name="connsiteX506" fmla="*/ 1513975 w 5718006"/>
              <a:gd name="connsiteY506" fmla="*/ 1903837 h 5711508"/>
              <a:gd name="connsiteX507" fmla="*/ 1504230 w 5718006"/>
              <a:gd name="connsiteY507" fmla="*/ 1900590 h 5711508"/>
              <a:gd name="connsiteX508" fmla="*/ 1572454 w 5718006"/>
              <a:gd name="connsiteY508" fmla="*/ 1871349 h 5711508"/>
              <a:gd name="connsiteX509" fmla="*/ 1604942 w 5718006"/>
              <a:gd name="connsiteY509" fmla="*/ 1871349 h 5711508"/>
              <a:gd name="connsiteX510" fmla="*/ 1585449 w 5718006"/>
              <a:gd name="connsiteY510" fmla="*/ 1877847 h 5711508"/>
              <a:gd name="connsiteX511" fmla="*/ 1565956 w 5718006"/>
              <a:gd name="connsiteY511" fmla="*/ 1890842 h 5711508"/>
              <a:gd name="connsiteX512" fmla="*/ 1559458 w 5718006"/>
              <a:gd name="connsiteY512" fmla="*/ 1884344 h 5711508"/>
              <a:gd name="connsiteX513" fmla="*/ 1559458 w 5718006"/>
              <a:gd name="connsiteY513" fmla="*/ 1877847 h 5711508"/>
              <a:gd name="connsiteX514" fmla="*/ 1565956 w 5718006"/>
              <a:gd name="connsiteY514" fmla="*/ 1874599 h 5711508"/>
              <a:gd name="connsiteX515" fmla="*/ 1572454 w 5718006"/>
              <a:gd name="connsiteY515" fmla="*/ 1871349 h 5711508"/>
              <a:gd name="connsiteX516" fmla="*/ 1611440 w 5718006"/>
              <a:gd name="connsiteY516" fmla="*/ 1858351 h 5711508"/>
              <a:gd name="connsiteX517" fmla="*/ 1630933 w 5718006"/>
              <a:gd name="connsiteY517" fmla="*/ 1858351 h 5711508"/>
              <a:gd name="connsiteX518" fmla="*/ 1630933 w 5718006"/>
              <a:gd name="connsiteY518" fmla="*/ 1871346 h 5711508"/>
              <a:gd name="connsiteX519" fmla="*/ 1621188 w 5718006"/>
              <a:gd name="connsiteY519" fmla="*/ 1868099 h 5711508"/>
              <a:gd name="connsiteX520" fmla="*/ 1611440 w 5718006"/>
              <a:gd name="connsiteY520" fmla="*/ 1858351 h 5711508"/>
              <a:gd name="connsiteX521" fmla="*/ 1793377 w 5718006"/>
              <a:gd name="connsiteY521" fmla="*/ 1832360 h 5711508"/>
              <a:gd name="connsiteX522" fmla="*/ 1848609 w 5718006"/>
              <a:gd name="connsiteY522" fmla="*/ 1832360 h 5711508"/>
              <a:gd name="connsiteX523" fmla="*/ 1890842 w 5718006"/>
              <a:gd name="connsiteY523" fmla="*/ 1845355 h 5711508"/>
              <a:gd name="connsiteX524" fmla="*/ 1838861 w 5718006"/>
              <a:gd name="connsiteY524" fmla="*/ 1851853 h 5711508"/>
              <a:gd name="connsiteX525" fmla="*/ 1838861 w 5718006"/>
              <a:gd name="connsiteY525" fmla="*/ 1871346 h 5711508"/>
              <a:gd name="connsiteX526" fmla="*/ 1799875 w 5718006"/>
              <a:gd name="connsiteY526" fmla="*/ 1871346 h 5711508"/>
              <a:gd name="connsiteX527" fmla="*/ 1796624 w 5718006"/>
              <a:gd name="connsiteY527" fmla="*/ 1864848 h 5711508"/>
              <a:gd name="connsiteX528" fmla="*/ 1793377 w 5718006"/>
              <a:gd name="connsiteY528" fmla="*/ 1858351 h 5711508"/>
              <a:gd name="connsiteX529" fmla="*/ 4925283 w 5718006"/>
              <a:gd name="connsiteY529" fmla="*/ 1546460 h 5711508"/>
              <a:gd name="connsiteX530" fmla="*/ 4951274 w 5718006"/>
              <a:gd name="connsiteY530" fmla="*/ 1578948 h 5711508"/>
              <a:gd name="connsiteX531" fmla="*/ 4935028 w 5718006"/>
              <a:gd name="connsiteY531" fmla="*/ 1637427 h 5711508"/>
              <a:gd name="connsiteX532" fmla="*/ 4905790 w 5718006"/>
              <a:gd name="connsiteY532" fmla="*/ 1708905 h 5711508"/>
              <a:gd name="connsiteX533" fmla="*/ 4873302 w 5718006"/>
              <a:gd name="connsiteY533" fmla="*/ 1760886 h 5711508"/>
              <a:gd name="connsiteX534" fmla="*/ 4866804 w 5718006"/>
              <a:gd name="connsiteY534" fmla="*/ 1773881 h 5711508"/>
              <a:gd name="connsiteX535" fmla="*/ 4860307 w 5718006"/>
              <a:gd name="connsiteY535" fmla="*/ 1786876 h 5711508"/>
              <a:gd name="connsiteX536" fmla="*/ 4853809 w 5718006"/>
              <a:gd name="connsiteY536" fmla="*/ 1754388 h 5711508"/>
              <a:gd name="connsiteX537" fmla="*/ 4863554 w 5718006"/>
              <a:gd name="connsiteY537" fmla="*/ 1721900 h 5711508"/>
              <a:gd name="connsiteX538" fmla="*/ 4873302 w 5718006"/>
              <a:gd name="connsiteY538" fmla="*/ 1682914 h 5711508"/>
              <a:gd name="connsiteX539" fmla="*/ 4879800 w 5718006"/>
              <a:gd name="connsiteY539" fmla="*/ 1617934 h 5711508"/>
              <a:gd name="connsiteX540" fmla="*/ 4892795 w 5718006"/>
              <a:gd name="connsiteY540" fmla="*/ 1617934 h 5711508"/>
              <a:gd name="connsiteX541" fmla="*/ 4905790 w 5718006"/>
              <a:gd name="connsiteY541" fmla="*/ 1572451 h 5711508"/>
              <a:gd name="connsiteX542" fmla="*/ 4915538 w 5718006"/>
              <a:gd name="connsiteY542" fmla="*/ 1559455 h 5711508"/>
              <a:gd name="connsiteX543" fmla="*/ 4925283 w 5718006"/>
              <a:gd name="connsiteY543" fmla="*/ 1546460 h 5711508"/>
              <a:gd name="connsiteX544" fmla="*/ 0 w 5718006"/>
              <a:gd name="connsiteY544" fmla="*/ 1364526 h 5711508"/>
              <a:gd name="connsiteX545" fmla="*/ 9748 w 5718006"/>
              <a:gd name="connsiteY545" fmla="*/ 1374274 h 5711508"/>
              <a:gd name="connsiteX546" fmla="*/ 12995 w 5718006"/>
              <a:gd name="connsiteY546" fmla="*/ 1384019 h 5711508"/>
              <a:gd name="connsiteX547" fmla="*/ 0 w 5718006"/>
              <a:gd name="connsiteY547" fmla="*/ 1384019 h 5711508"/>
              <a:gd name="connsiteX548" fmla="*/ 1448998 w 5718006"/>
              <a:gd name="connsiteY548" fmla="*/ 1293049 h 5711508"/>
              <a:gd name="connsiteX549" fmla="*/ 1507477 w 5718006"/>
              <a:gd name="connsiteY549" fmla="*/ 1299546 h 5711508"/>
              <a:gd name="connsiteX550" fmla="*/ 1559458 w 5718006"/>
              <a:gd name="connsiteY550" fmla="*/ 1319039 h 5711508"/>
              <a:gd name="connsiteX551" fmla="*/ 1539965 w 5718006"/>
              <a:gd name="connsiteY551" fmla="*/ 1319039 h 5711508"/>
              <a:gd name="connsiteX552" fmla="*/ 1539965 w 5718006"/>
              <a:gd name="connsiteY552" fmla="*/ 1332034 h 5711508"/>
              <a:gd name="connsiteX553" fmla="*/ 1494482 w 5718006"/>
              <a:gd name="connsiteY553" fmla="*/ 1322290 h 5711508"/>
              <a:gd name="connsiteX554" fmla="*/ 1448998 w 5718006"/>
              <a:gd name="connsiteY554" fmla="*/ 1312542 h 5711508"/>
              <a:gd name="connsiteX555" fmla="*/ 58482 w 5718006"/>
              <a:gd name="connsiteY555" fmla="*/ 1286551 h 5711508"/>
              <a:gd name="connsiteX556" fmla="*/ 42239 w 5718006"/>
              <a:gd name="connsiteY556" fmla="*/ 1328787 h 5711508"/>
              <a:gd name="connsiteX557" fmla="*/ 19496 w 5718006"/>
              <a:gd name="connsiteY557" fmla="*/ 1364523 h 5711508"/>
              <a:gd name="connsiteX558" fmla="*/ 12998 w 5718006"/>
              <a:gd name="connsiteY558" fmla="*/ 1364523 h 5711508"/>
              <a:gd name="connsiteX559" fmla="*/ 19496 w 5718006"/>
              <a:gd name="connsiteY559" fmla="*/ 1351527 h 5711508"/>
              <a:gd name="connsiteX560" fmla="*/ 25994 w 5718006"/>
              <a:gd name="connsiteY560" fmla="*/ 1322290 h 5711508"/>
              <a:gd name="connsiteX561" fmla="*/ 32491 w 5718006"/>
              <a:gd name="connsiteY561" fmla="*/ 1293049 h 5711508"/>
              <a:gd name="connsiteX562" fmla="*/ 38989 w 5718006"/>
              <a:gd name="connsiteY562" fmla="*/ 1293049 h 5711508"/>
              <a:gd name="connsiteX563" fmla="*/ 48737 w 5718006"/>
              <a:gd name="connsiteY563" fmla="*/ 1289801 h 5711508"/>
              <a:gd name="connsiteX564" fmla="*/ 58482 w 5718006"/>
              <a:gd name="connsiteY564" fmla="*/ 1286551 h 5711508"/>
              <a:gd name="connsiteX565" fmla="*/ 1676419 w 5718006"/>
              <a:gd name="connsiteY565" fmla="*/ 961665 h 5711508"/>
              <a:gd name="connsiteX566" fmla="*/ 1757638 w 5718006"/>
              <a:gd name="connsiteY566" fmla="*/ 981158 h 5711508"/>
              <a:gd name="connsiteX567" fmla="*/ 1838861 w 5718006"/>
              <a:gd name="connsiteY567" fmla="*/ 1013646 h 5711508"/>
              <a:gd name="connsiteX568" fmla="*/ 1838861 w 5718006"/>
              <a:gd name="connsiteY568" fmla="*/ 1026642 h 5711508"/>
              <a:gd name="connsiteX569" fmla="*/ 1838858 w 5718006"/>
              <a:gd name="connsiteY569" fmla="*/ 1026642 h 5711508"/>
              <a:gd name="connsiteX570" fmla="*/ 1793377 w 5718006"/>
              <a:gd name="connsiteY570" fmla="*/ 1026642 h 5711508"/>
              <a:gd name="connsiteX571" fmla="*/ 1731648 w 5718006"/>
              <a:gd name="connsiteY571" fmla="*/ 994153 h 5711508"/>
              <a:gd name="connsiteX572" fmla="*/ 1676419 w 5718006"/>
              <a:gd name="connsiteY572" fmla="*/ 961665 h 5711508"/>
              <a:gd name="connsiteX573" fmla="*/ 2406944 w 5718006"/>
              <a:gd name="connsiteY573" fmla="*/ 424212 h 5711508"/>
              <a:gd name="connsiteX574" fmla="*/ 2410660 w 5718006"/>
              <a:gd name="connsiteY574" fmla="*/ 435352 h 5711508"/>
              <a:gd name="connsiteX575" fmla="*/ 2406598 w 5718006"/>
              <a:gd name="connsiteY575" fmla="*/ 425604 h 5711508"/>
              <a:gd name="connsiteX576" fmla="*/ 2404159 w 5718006"/>
              <a:gd name="connsiteY576" fmla="*/ 415856 h 5711508"/>
              <a:gd name="connsiteX577" fmla="*/ 2407410 w 5718006"/>
              <a:gd name="connsiteY577" fmla="*/ 422354 h 5711508"/>
              <a:gd name="connsiteX578" fmla="*/ 2406944 w 5718006"/>
              <a:gd name="connsiteY578" fmla="*/ 424209 h 5711508"/>
              <a:gd name="connsiteX579" fmla="*/ 2391164 w 5718006"/>
              <a:gd name="connsiteY579" fmla="*/ 396366 h 5711508"/>
              <a:gd name="connsiteX580" fmla="*/ 2400912 w 5718006"/>
              <a:gd name="connsiteY580" fmla="*/ 406111 h 5711508"/>
              <a:gd name="connsiteX581" fmla="*/ 2404159 w 5718006"/>
              <a:gd name="connsiteY581" fmla="*/ 415859 h 5711508"/>
              <a:gd name="connsiteX582" fmla="*/ 2391164 w 5718006"/>
              <a:gd name="connsiteY582" fmla="*/ 415859 h 5711508"/>
              <a:gd name="connsiteX583" fmla="*/ 2384666 w 5718006"/>
              <a:gd name="connsiteY583" fmla="*/ 376870 h 5711508"/>
              <a:gd name="connsiteX584" fmla="*/ 2388729 w 5718006"/>
              <a:gd name="connsiteY584" fmla="*/ 385803 h 5711508"/>
              <a:gd name="connsiteX585" fmla="*/ 2387917 w 5718006"/>
              <a:gd name="connsiteY585" fmla="*/ 386615 h 5711508"/>
              <a:gd name="connsiteX586" fmla="*/ 2365177 w 5718006"/>
              <a:gd name="connsiteY586" fmla="*/ 344382 h 5711508"/>
              <a:gd name="connsiteX587" fmla="*/ 2384670 w 5718006"/>
              <a:gd name="connsiteY587" fmla="*/ 376870 h 5711508"/>
              <a:gd name="connsiteX588" fmla="*/ 2384666 w 5718006"/>
              <a:gd name="connsiteY588" fmla="*/ 376870 h 5711508"/>
              <a:gd name="connsiteX589" fmla="*/ 2371674 w 5718006"/>
              <a:gd name="connsiteY589" fmla="*/ 376870 h 5711508"/>
              <a:gd name="connsiteX590" fmla="*/ 2371674 w 5718006"/>
              <a:gd name="connsiteY590" fmla="*/ 357377 h 5711508"/>
              <a:gd name="connsiteX591" fmla="*/ 2365177 w 5718006"/>
              <a:gd name="connsiteY591" fmla="*/ 344382 h 5711508"/>
              <a:gd name="connsiteX592" fmla="*/ 1007149 w 5718006"/>
              <a:gd name="connsiteY592" fmla="*/ 97468 h 5711508"/>
              <a:gd name="connsiteX593" fmla="*/ 1020144 w 5718006"/>
              <a:gd name="connsiteY593" fmla="*/ 103963 h 5711508"/>
              <a:gd name="connsiteX594" fmla="*/ 1026641 w 5718006"/>
              <a:gd name="connsiteY594" fmla="*/ 103963 h 5711508"/>
              <a:gd name="connsiteX595" fmla="*/ 1026641 w 5718006"/>
              <a:gd name="connsiteY595" fmla="*/ 110460 h 5711508"/>
              <a:gd name="connsiteX596" fmla="*/ 1078623 w 5718006"/>
              <a:gd name="connsiteY596" fmla="*/ 110460 h 5711508"/>
              <a:gd name="connsiteX597" fmla="*/ 1117609 w 5718006"/>
              <a:gd name="connsiteY597" fmla="*/ 139701 h 5711508"/>
              <a:gd name="connsiteX598" fmla="*/ 1143602 w 5718006"/>
              <a:gd name="connsiteY598" fmla="*/ 207928 h 5711508"/>
              <a:gd name="connsiteX599" fmla="*/ 1007149 w 5718006"/>
              <a:gd name="connsiteY599" fmla="*/ 331383 h 5711508"/>
              <a:gd name="connsiteX600" fmla="*/ 1007149 w 5718006"/>
              <a:gd name="connsiteY600" fmla="*/ 324886 h 5711508"/>
              <a:gd name="connsiteX601" fmla="*/ 961665 w 5718006"/>
              <a:gd name="connsiteY601" fmla="*/ 318388 h 5711508"/>
              <a:gd name="connsiteX602" fmla="*/ 935674 w 5718006"/>
              <a:gd name="connsiteY602" fmla="*/ 279402 h 5711508"/>
              <a:gd name="connsiteX603" fmla="*/ 929177 w 5718006"/>
              <a:gd name="connsiteY603" fmla="*/ 279402 h 5711508"/>
              <a:gd name="connsiteX604" fmla="*/ 916181 w 5718006"/>
              <a:gd name="connsiteY604" fmla="*/ 227421 h 5711508"/>
              <a:gd name="connsiteX605" fmla="*/ 955167 w 5718006"/>
              <a:gd name="connsiteY605" fmla="*/ 152696 h 5711508"/>
              <a:gd name="connsiteX606" fmla="*/ 1007149 w 5718006"/>
              <a:gd name="connsiteY606" fmla="*/ 97468 h 5711508"/>
              <a:gd name="connsiteX607" fmla="*/ 2839508 w 5718006"/>
              <a:gd name="connsiteY607" fmla="*/ 71474 h 5711508"/>
              <a:gd name="connsiteX608" fmla="*/ 2839508 w 5718006"/>
              <a:gd name="connsiteY608" fmla="*/ 84470 h 5711508"/>
              <a:gd name="connsiteX609" fmla="*/ 2897988 w 5718006"/>
              <a:gd name="connsiteY609" fmla="*/ 129956 h 5711508"/>
              <a:gd name="connsiteX610" fmla="*/ 2910983 w 5718006"/>
              <a:gd name="connsiteY610" fmla="*/ 207928 h 5711508"/>
              <a:gd name="connsiteX611" fmla="*/ 2923978 w 5718006"/>
              <a:gd name="connsiteY611" fmla="*/ 207928 h 5711508"/>
              <a:gd name="connsiteX612" fmla="*/ 2920731 w 5718006"/>
              <a:gd name="connsiteY612" fmla="*/ 224171 h 5711508"/>
              <a:gd name="connsiteX613" fmla="*/ 2917480 w 5718006"/>
              <a:gd name="connsiteY613" fmla="*/ 233919 h 5711508"/>
              <a:gd name="connsiteX614" fmla="*/ 2949969 w 5718006"/>
              <a:gd name="connsiteY614" fmla="*/ 259909 h 5711508"/>
              <a:gd name="connsiteX615" fmla="*/ 2949969 w 5718006"/>
              <a:gd name="connsiteY615" fmla="*/ 272905 h 5711508"/>
              <a:gd name="connsiteX616" fmla="*/ 2956469 w 5718006"/>
              <a:gd name="connsiteY616" fmla="*/ 276155 h 5711508"/>
              <a:gd name="connsiteX617" fmla="*/ 2962964 w 5718006"/>
              <a:gd name="connsiteY617" fmla="*/ 279402 h 5711508"/>
              <a:gd name="connsiteX618" fmla="*/ 3021446 w 5718006"/>
              <a:gd name="connsiteY618" fmla="*/ 266407 h 5711508"/>
              <a:gd name="connsiteX619" fmla="*/ 3066930 w 5718006"/>
              <a:gd name="connsiteY619" fmla="*/ 253412 h 5711508"/>
              <a:gd name="connsiteX620" fmla="*/ 3066930 w 5718006"/>
              <a:gd name="connsiteY620" fmla="*/ 233919 h 5711508"/>
              <a:gd name="connsiteX621" fmla="*/ 3073427 w 5718006"/>
              <a:gd name="connsiteY621" fmla="*/ 233919 h 5711508"/>
              <a:gd name="connsiteX622" fmla="*/ 3073427 w 5718006"/>
              <a:gd name="connsiteY622" fmla="*/ 110460 h 5711508"/>
              <a:gd name="connsiteX623" fmla="*/ 3086423 w 5718006"/>
              <a:gd name="connsiteY623" fmla="*/ 110460 h 5711508"/>
              <a:gd name="connsiteX624" fmla="*/ 3089670 w 5718006"/>
              <a:gd name="connsiteY624" fmla="*/ 100715 h 5711508"/>
              <a:gd name="connsiteX625" fmla="*/ 3092920 w 5718006"/>
              <a:gd name="connsiteY625" fmla="*/ 90967 h 5711508"/>
              <a:gd name="connsiteX626" fmla="*/ 3112413 w 5718006"/>
              <a:gd name="connsiteY626" fmla="*/ 84470 h 5711508"/>
              <a:gd name="connsiteX627" fmla="*/ 3157897 w 5718006"/>
              <a:gd name="connsiteY627" fmla="*/ 107213 h 5711508"/>
              <a:gd name="connsiteX628" fmla="*/ 3177390 w 5718006"/>
              <a:gd name="connsiteY628" fmla="*/ 201430 h 5711508"/>
              <a:gd name="connsiteX629" fmla="*/ 3174142 w 5718006"/>
              <a:gd name="connsiteY629" fmla="*/ 220923 h 5711508"/>
              <a:gd name="connsiteX630" fmla="*/ 3170892 w 5718006"/>
              <a:gd name="connsiteY630" fmla="*/ 240416 h 5711508"/>
              <a:gd name="connsiteX631" fmla="*/ 3190385 w 5718006"/>
              <a:gd name="connsiteY631" fmla="*/ 259909 h 5711508"/>
              <a:gd name="connsiteX632" fmla="*/ 3216379 w 5718006"/>
              <a:gd name="connsiteY632" fmla="*/ 272905 h 5711508"/>
              <a:gd name="connsiteX633" fmla="*/ 3216379 w 5718006"/>
              <a:gd name="connsiteY633" fmla="*/ 285900 h 5711508"/>
              <a:gd name="connsiteX634" fmla="*/ 3248867 w 5718006"/>
              <a:gd name="connsiteY634" fmla="*/ 285900 h 5711508"/>
              <a:gd name="connsiteX635" fmla="*/ 3248867 w 5718006"/>
              <a:gd name="connsiteY635" fmla="*/ 298895 h 5711508"/>
              <a:gd name="connsiteX636" fmla="*/ 3258612 w 5718006"/>
              <a:gd name="connsiteY636" fmla="*/ 302146 h 5711508"/>
              <a:gd name="connsiteX637" fmla="*/ 3274858 w 5718006"/>
              <a:gd name="connsiteY637" fmla="*/ 305393 h 5711508"/>
              <a:gd name="connsiteX638" fmla="*/ 3274858 w 5718006"/>
              <a:gd name="connsiteY638" fmla="*/ 298895 h 5711508"/>
              <a:gd name="connsiteX639" fmla="*/ 3323588 w 5718006"/>
              <a:gd name="connsiteY639" fmla="*/ 240416 h 5711508"/>
              <a:gd name="connsiteX640" fmla="*/ 3378820 w 5718006"/>
              <a:gd name="connsiteY640" fmla="*/ 181937 h 5711508"/>
              <a:gd name="connsiteX641" fmla="*/ 3378820 w 5718006"/>
              <a:gd name="connsiteY641" fmla="*/ 168942 h 5711508"/>
              <a:gd name="connsiteX642" fmla="*/ 3417806 w 5718006"/>
              <a:gd name="connsiteY642" fmla="*/ 168942 h 5711508"/>
              <a:gd name="connsiteX643" fmla="*/ 3430801 w 5718006"/>
              <a:gd name="connsiteY643" fmla="*/ 227421 h 5711508"/>
              <a:gd name="connsiteX644" fmla="*/ 3440549 w 5718006"/>
              <a:gd name="connsiteY644" fmla="*/ 289150 h 5711508"/>
              <a:gd name="connsiteX645" fmla="*/ 3473038 w 5718006"/>
              <a:gd name="connsiteY645" fmla="*/ 337881 h 5711508"/>
              <a:gd name="connsiteX646" fmla="*/ 3547762 w 5718006"/>
              <a:gd name="connsiteY646" fmla="*/ 357374 h 5711508"/>
              <a:gd name="connsiteX647" fmla="*/ 3606241 w 5718006"/>
              <a:gd name="connsiteY647" fmla="*/ 344379 h 5711508"/>
              <a:gd name="connsiteX648" fmla="*/ 3606241 w 5718006"/>
              <a:gd name="connsiteY648" fmla="*/ 324886 h 5711508"/>
              <a:gd name="connsiteX649" fmla="*/ 3638729 w 5718006"/>
              <a:gd name="connsiteY649" fmla="*/ 298895 h 5711508"/>
              <a:gd name="connsiteX650" fmla="*/ 3671218 w 5718006"/>
              <a:gd name="connsiteY650" fmla="*/ 272905 h 5711508"/>
              <a:gd name="connsiteX651" fmla="*/ 3710207 w 5718006"/>
              <a:gd name="connsiteY651" fmla="*/ 272905 h 5711508"/>
              <a:gd name="connsiteX652" fmla="*/ 3726449 w 5718006"/>
              <a:gd name="connsiteY652" fmla="*/ 298895 h 5711508"/>
              <a:gd name="connsiteX653" fmla="*/ 3736194 w 5718006"/>
              <a:gd name="connsiteY653" fmla="*/ 337881 h 5711508"/>
              <a:gd name="connsiteX654" fmla="*/ 3729696 w 5718006"/>
              <a:gd name="connsiteY654" fmla="*/ 370369 h 5711508"/>
              <a:gd name="connsiteX655" fmla="*/ 3723199 w 5718006"/>
              <a:gd name="connsiteY655" fmla="*/ 396363 h 5711508"/>
              <a:gd name="connsiteX656" fmla="*/ 3716701 w 5718006"/>
              <a:gd name="connsiteY656" fmla="*/ 402861 h 5711508"/>
              <a:gd name="connsiteX657" fmla="*/ 3710207 w 5718006"/>
              <a:gd name="connsiteY657" fmla="*/ 422354 h 5711508"/>
              <a:gd name="connsiteX658" fmla="*/ 3723199 w 5718006"/>
              <a:gd name="connsiteY658" fmla="*/ 422354 h 5711508"/>
              <a:gd name="connsiteX659" fmla="*/ 3729696 w 5718006"/>
              <a:gd name="connsiteY659" fmla="*/ 467837 h 5711508"/>
              <a:gd name="connsiteX660" fmla="*/ 3768682 w 5718006"/>
              <a:gd name="connsiteY660" fmla="*/ 474335 h 5711508"/>
              <a:gd name="connsiteX661" fmla="*/ 3797923 w 5718006"/>
              <a:gd name="connsiteY661" fmla="*/ 513321 h 5711508"/>
              <a:gd name="connsiteX662" fmla="*/ 3840160 w 5718006"/>
              <a:gd name="connsiteY662" fmla="*/ 545809 h 5711508"/>
              <a:gd name="connsiteX663" fmla="*/ 3859653 w 5718006"/>
              <a:gd name="connsiteY663" fmla="*/ 545809 h 5711508"/>
              <a:gd name="connsiteX664" fmla="*/ 3859653 w 5718006"/>
              <a:gd name="connsiteY664" fmla="*/ 547581 h 5711508"/>
              <a:gd name="connsiteX665" fmla="*/ 3866150 w 5718006"/>
              <a:gd name="connsiteY665" fmla="*/ 545809 h 5711508"/>
              <a:gd name="connsiteX666" fmla="*/ 3911634 w 5718006"/>
              <a:gd name="connsiteY666" fmla="*/ 545809 h 5711508"/>
              <a:gd name="connsiteX667" fmla="*/ 3957117 w 5718006"/>
              <a:gd name="connsiteY667" fmla="*/ 493828 h 5711508"/>
              <a:gd name="connsiteX668" fmla="*/ 3957117 w 5718006"/>
              <a:gd name="connsiteY668" fmla="*/ 487330 h 5711508"/>
              <a:gd name="connsiteX669" fmla="*/ 3983111 w 5718006"/>
              <a:gd name="connsiteY669" fmla="*/ 480833 h 5711508"/>
              <a:gd name="connsiteX670" fmla="*/ 4009099 w 5718006"/>
              <a:gd name="connsiteY670" fmla="*/ 474335 h 5711508"/>
              <a:gd name="connsiteX671" fmla="*/ 4012349 w 5718006"/>
              <a:gd name="connsiteY671" fmla="*/ 497075 h 5711508"/>
              <a:gd name="connsiteX672" fmla="*/ 4015596 w 5718006"/>
              <a:gd name="connsiteY672" fmla="*/ 519818 h 5711508"/>
              <a:gd name="connsiteX673" fmla="*/ 4009099 w 5718006"/>
              <a:gd name="connsiteY673" fmla="*/ 545809 h 5711508"/>
              <a:gd name="connsiteX674" fmla="*/ 4002601 w 5718006"/>
              <a:gd name="connsiteY674" fmla="*/ 565302 h 5711508"/>
              <a:gd name="connsiteX675" fmla="*/ 3989609 w 5718006"/>
              <a:gd name="connsiteY675" fmla="*/ 565302 h 5711508"/>
              <a:gd name="connsiteX676" fmla="*/ 3989609 w 5718006"/>
              <a:gd name="connsiteY676" fmla="*/ 584795 h 5711508"/>
              <a:gd name="connsiteX677" fmla="*/ 3976610 w 5718006"/>
              <a:gd name="connsiteY677" fmla="*/ 591293 h 5711508"/>
              <a:gd name="connsiteX678" fmla="*/ 3976610 w 5718006"/>
              <a:gd name="connsiteY678" fmla="*/ 630279 h 5711508"/>
              <a:gd name="connsiteX679" fmla="*/ 3963615 w 5718006"/>
              <a:gd name="connsiteY679" fmla="*/ 630279 h 5711508"/>
              <a:gd name="connsiteX680" fmla="*/ 4005851 w 5718006"/>
              <a:gd name="connsiteY680" fmla="*/ 698506 h 5711508"/>
              <a:gd name="connsiteX681" fmla="*/ 4080576 w 5718006"/>
              <a:gd name="connsiteY681" fmla="*/ 753737 h 5711508"/>
              <a:gd name="connsiteX682" fmla="*/ 4126059 w 5718006"/>
              <a:gd name="connsiteY682" fmla="*/ 753737 h 5711508"/>
              <a:gd name="connsiteX683" fmla="*/ 4194286 w 5718006"/>
              <a:gd name="connsiteY683" fmla="*/ 773230 h 5711508"/>
              <a:gd name="connsiteX684" fmla="*/ 4217027 w 5718006"/>
              <a:gd name="connsiteY684" fmla="*/ 838207 h 5711508"/>
              <a:gd name="connsiteX685" fmla="*/ 4171543 w 5718006"/>
              <a:gd name="connsiteY685" fmla="*/ 857699 h 5711508"/>
              <a:gd name="connsiteX686" fmla="*/ 4165045 w 5718006"/>
              <a:gd name="connsiteY686" fmla="*/ 890188 h 5711508"/>
              <a:gd name="connsiteX687" fmla="*/ 4152050 w 5718006"/>
              <a:gd name="connsiteY687" fmla="*/ 890188 h 5711508"/>
              <a:gd name="connsiteX688" fmla="*/ 4165045 w 5718006"/>
              <a:gd name="connsiteY688" fmla="*/ 896685 h 5711508"/>
              <a:gd name="connsiteX689" fmla="*/ 4155300 w 5718006"/>
              <a:gd name="connsiteY689" fmla="*/ 919429 h 5711508"/>
              <a:gd name="connsiteX690" fmla="*/ 4152050 w 5718006"/>
              <a:gd name="connsiteY690" fmla="*/ 942172 h 5711508"/>
              <a:gd name="connsiteX691" fmla="*/ 4165045 w 5718006"/>
              <a:gd name="connsiteY691" fmla="*/ 942172 h 5711508"/>
              <a:gd name="connsiteX692" fmla="*/ 4171543 w 5718006"/>
              <a:gd name="connsiteY692" fmla="*/ 968163 h 5711508"/>
              <a:gd name="connsiteX693" fmla="*/ 4187789 w 5718006"/>
              <a:gd name="connsiteY693" fmla="*/ 1081873 h 5711508"/>
              <a:gd name="connsiteX694" fmla="*/ 4243017 w 5718006"/>
              <a:gd name="connsiteY694" fmla="*/ 1150097 h 5711508"/>
              <a:gd name="connsiteX695" fmla="*/ 4243017 w 5718006"/>
              <a:gd name="connsiteY695" fmla="*/ 1156598 h 5711508"/>
              <a:gd name="connsiteX696" fmla="*/ 4256013 w 5718006"/>
              <a:gd name="connsiteY696" fmla="*/ 1150097 h 5711508"/>
              <a:gd name="connsiteX697" fmla="*/ 4324240 w 5718006"/>
              <a:gd name="connsiteY697" fmla="*/ 1166343 h 5711508"/>
              <a:gd name="connsiteX698" fmla="*/ 4359978 w 5718006"/>
              <a:gd name="connsiteY698" fmla="*/ 1234570 h 5711508"/>
              <a:gd name="connsiteX699" fmla="*/ 4346983 w 5718006"/>
              <a:gd name="connsiteY699" fmla="*/ 1247565 h 5711508"/>
              <a:gd name="connsiteX700" fmla="*/ 4333988 w 5718006"/>
              <a:gd name="connsiteY700" fmla="*/ 1260560 h 5711508"/>
              <a:gd name="connsiteX701" fmla="*/ 4249515 w 5718006"/>
              <a:gd name="connsiteY701" fmla="*/ 1260560 h 5711508"/>
              <a:gd name="connsiteX702" fmla="*/ 4223524 w 5718006"/>
              <a:gd name="connsiteY702" fmla="*/ 1325537 h 5711508"/>
              <a:gd name="connsiteX703" fmla="*/ 4246268 w 5718006"/>
              <a:gd name="connsiteY703" fmla="*/ 1387266 h 5711508"/>
              <a:gd name="connsiteX704" fmla="*/ 4269011 w 5718006"/>
              <a:gd name="connsiteY704" fmla="*/ 1423005 h 5711508"/>
              <a:gd name="connsiteX705" fmla="*/ 4314495 w 5718006"/>
              <a:gd name="connsiteY705" fmla="*/ 1429502 h 5711508"/>
              <a:gd name="connsiteX706" fmla="*/ 4320992 w 5718006"/>
              <a:gd name="connsiteY706" fmla="*/ 1448995 h 5711508"/>
              <a:gd name="connsiteX707" fmla="*/ 4350233 w 5718006"/>
              <a:gd name="connsiteY707" fmla="*/ 1442498 h 5711508"/>
              <a:gd name="connsiteX708" fmla="*/ 4379471 w 5718006"/>
              <a:gd name="connsiteY708" fmla="*/ 1436000 h 5711508"/>
              <a:gd name="connsiteX709" fmla="*/ 4441200 w 5718006"/>
              <a:gd name="connsiteY709" fmla="*/ 1442498 h 5711508"/>
              <a:gd name="connsiteX710" fmla="*/ 4502927 w 5718006"/>
              <a:gd name="connsiteY710" fmla="*/ 1494479 h 5711508"/>
              <a:gd name="connsiteX711" fmla="*/ 4600394 w 5718006"/>
              <a:gd name="connsiteY711" fmla="*/ 1500977 h 5711508"/>
              <a:gd name="connsiteX712" fmla="*/ 4616637 w 5718006"/>
              <a:gd name="connsiteY712" fmla="*/ 1504224 h 5711508"/>
              <a:gd name="connsiteX713" fmla="*/ 4626385 w 5718006"/>
              <a:gd name="connsiteY713" fmla="*/ 1507474 h 5711508"/>
              <a:gd name="connsiteX714" fmla="*/ 4619887 w 5718006"/>
              <a:gd name="connsiteY714" fmla="*/ 1520470 h 5711508"/>
              <a:gd name="connsiteX715" fmla="*/ 4554911 w 5718006"/>
              <a:gd name="connsiteY715" fmla="*/ 1526967 h 5711508"/>
              <a:gd name="connsiteX716" fmla="*/ 4515925 w 5718006"/>
              <a:gd name="connsiteY716" fmla="*/ 1507474 h 5711508"/>
              <a:gd name="connsiteX717" fmla="*/ 4480186 w 5718006"/>
              <a:gd name="connsiteY717" fmla="*/ 1513972 h 5711508"/>
              <a:gd name="connsiteX718" fmla="*/ 4450945 w 5718006"/>
              <a:gd name="connsiteY718" fmla="*/ 1520470 h 5711508"/>
              <a:gd name="connsiteX719" fmla="*/ 4408709 w 5718006"/>
              <a:gd name="connsiteY719" fmla="*/ 1513972 h 5711508"/>
              <a:gd name="connsiteX720" fmla="*/ 4359978 w 5718006"/>
              <a:gd name="connsiteY720" fmla="*/ 1507474 h 5711508"/>
              <a:gd name="connsiteX721" fmla="*/ 4359978 w 5718006"/>
              <a:gd name="connsiteY721" fmla="*/ 1500977 h 5711508"/>
              <a:gd name="connsiteX722" fmla="*/ 4320992 w 5718006"/>
              <a:gd name="connsiteY722" fmla="*/ 1494479 h 5711508"/>
              <a:gd name="connsiteX723" fmla="*/ 4327490 w 5718006"/>
              <a:gd name="connsiteY723" fmla="*/ 1507474 h 5711508"/>
              <a:gd name="connsiteX724" fmla="*/ 4333988 w 5718006"/>
              <a:gd name="connsiteY724" fmla="*/ 1513972 h 5711508"/>
              <a:gd name="connsiteX725" fmla="*/ 4314495 w 5718006"/>
              <a:gd name="connsiteY725" fmla="*/ 1526967 h 5711508"/>
              <a:gd name="connsiteX726" fmla="*/ 4314495 w 5718006"/>
              <a:gd name="connsiteY726" fmla="*/ 1539962 h 5711508"/>
              <a:gd name="connsiteX727" fmla="*/ 4262513 w 5718006"/>
              <a:gd name="connsiteY727" fmla="*/ 1546460 h 5711508"/>
              <a:gd name="connsiteX728" fmla="*/ 4265761 w 5718006"/>
              <a:gd name="connsiteY728" fmla="*/ 1517219 h 5711508"/>
              <a:gd name="connsiteX729" fmla="*/ 4282006 w 5718006"/>
              <a:gd name="connsiteY729" fmla="*/ 1500977 h 5711508"/>
              <a:gd name="connsiteX730" fmla="*/ 4243017 w 5718006"/>
              <a:gd name="connsiteY730" fmla="*/ 1500977 h 5711508"/>
              <a:gd name="connsiteX731" fmla="*/ 4223524 w 5718006"/>
              <a:gd name="connsiteY731" fmla="*/ 1533465 h 5711508"/>
              <a:gd name="connsiteX732" fmla="*/ 4217027 w 5718006"/>
              <a:gd name="connsiteY732" fmla="*/ 1565953 h 5711508"/>
              <a:gd name="connsiteX733" fmla="*/ 4252765 w 5718006"/>
              <a:gd name="connsiteY733" fmla="*/ 1614687 h 5711508"/>
              <a:gd name="connsiteX734" fmla="*/ 4307997 w 5718006"/>
              <a:gd name="connsiteY734" fmla="*/ 1617934 h 5711508"/>
              <a:gd name="connsiteX735" fmla="*/ 4307997 w 5718006"/>
              <a:gd name="connsiteY735" fmla="*/ 1624432 h 5711508"/>
              <a:gd name="connsiteX736" fmla="*/ 4350233 w 5718006"/>
              <a:gd name="connsiteY736" fmla="*/ 1640678 h 5711508"/>
              <a:gd name="connsiteX737" fmla="*/ 4379471 w 5718006"/>
              <a:gd name="connsiteY737" fmla="*/ 1682914 h 5711508"/>
              <a:gd name="connsiteX738" fmla="*/ 4366476 w 5718006"/>
              <a:gd name="connsiteY738" fmla="*/ 1682914 h 5711508"/>
              <a:gd name="connsiteX739" fmla="*/ 4359978 w 5718006"/>
              <a:gd name="connsiteY739" fmla="*/ 1689412 h 5711508"/>
              <a:gd name="connsiteX740" fmla="*/ 4333988 w 5718006"/>
              <a:gd name="connsiteY740" fmla="*/ 1695909 h 5711508"/>
              <a:gd name="connsiteX741" fmla="*/ 4333988 w 5718006"/>
              <a:gd name="connsiteY741" fmla="*/ 1708905 h 5711508"/>
              <a:gd name="connsiteX742" fmla="*/ 4320992 w 5718006"/>
              <a:gd name="connsiteY742" fmla="*/ 1708905 h 5711508"/>
              <a:gd name="connsiteX743" fmla="*/ 4320992 w 5718006"/>
              <a:gd name="connsiteY743" fmla="*/ 1695909 h 5711508"/>
              <a:gd name="connsiteX744" fmla="*/ 4243017 w 5718006"/>
              <a:gd name="connsiteY744" fmla="*/ 1705654 h 5711508"/>
              <a:gd name="connsiteX745" fmla="*/ 4197534 w 5718006"/>
              <a:gd name="connsiteY745" fmla="*/ 1728397 h 5711508"/>
              <a:gd name="connsiteX746" fmla="*/ 4191039 w 5718006"/>
              <a:gd name="connsiteY746" fmla="*/ 1741393 h 5711508"/>
              <a:gd name="connsiteX747" fmla="*/ 4184538 w 5718006"/>
              <a:gd name="connsiteY747" fmla="*/ 1780379 h 5711508"/>
              <a:gd name="connsiteX748" fmla="*/ 4197534 w 5718006"/>
              <a:gd name="connsiteY748" fmla="*/ 1871346 h 5711508"/>
              <a:gd name="connsiteX749" fmla="*/ 4217027 w 5718006"/>
              <a:gd name="connsiteY749" fmla="*/ 1884341 h 5711508"/>
              <a:gd name="connsiteX750" fmla="*/ 4207282 w 5718006"/>
              <a:gd name="connsiteY750" fmla="*/ 1933075 h 5711508"/>
              <a:gd name="connsiteX751" fmla="*/ 4171543 w 5718006"/>
              <a:gd name="connsiteY751" fmla="*/ 1988307 h 5711508"/>
              <a:gd name="connsiteX752" fmla="*/ 4171543 w 5718006"/>
              <a:gd name="connsiteY752" fmla="*/ 1994804 h 5711508"/>
              <a:gd name="connsiteX753" fmla="*/ 4135804 w 5718006"/>
              <a:gd name="connsiteY753" fmla="*/ 2007800 h 5711508"/>
              <a:gd name="connsiteX754" fmla="*/ 4119562 w 5718006"/>
              <a:gd name="connsiteY754" fmla="*/ 2046786 h 5711508"/>
              <a:gd name="connsiteX755" fmla="*/ 4080576 w 5718006"/>
              <a:gd name="connsiteY755" fmla="*/ 2046786 h 5711508"/>
              <a:gd name="connsiteX756" fmla="*/ 4044837 w 5718006"/>
              <a:gd name="connsiteY756" fmla="*/ 2082524 h 5711508"/>
              <a:gd name="connsiteX757" fmla="*/ 4028595 w 5718006"/>
              <a:gd name="connsiteY757" fmla="*/ 2150748 h 5711508"/>
              <a:gd name="connsiteX758" fmla="*/ 4054585 w 5718006"/>
              <a:gd name="connsiteY758" fmla="*/ 2173491 h 5711508"/>
              <a:gd name="connsiteX759" fmla="*/ 4080576 w 5718006"/>
              <a:gd name="connsiteY759" fmla="*/ 2202732 h 5711508"/>
              <a:gd name="connsiteX760" fmla="*/ 4087074 w 5718006"/>
              <a:gd name="connsiteY760" fmla="*/ 2222225 h 5711508"/>
              <a:gd name="connsiteX761" fmla="*/ 4100069 w 5718006"/>
              <a:gd name="connsiteY761" fmla="*/ 2235221 h 5711508"/>
              <a:gd name="connsiteX762" fmla="*/ 4119562 w 5718006"/>
              <a:gd name="connsiteY762" fmla="*/ 2235221 h 5711508"/>
              <a:gd name="connsiteX763" fmla="*/ 4148803 w 5718006"/>
              <a:gd name="connsiteY763" fmla="*/ 2280704 h 5711508"/>
              <a:gd name="connsiteX764" fmla="*/ 4191039 w 5718006"/>
              <a:gd name="connsiteY764" fmla="*/ 2319690 h 5711508"/>
              <a:gd name="connsiteX765" fmla="*/ 4171543 w 5718006"/>
              <a:gd name="connsiteY765" fmla="*/ 2319690 h 5711508"/>
              <a:gd name="connsiteX766" fmla="*/ 4139055 w 5718006"/>
              <a:gd name="connsiteY766" fmla="*/ 2280704 h 5711508"/>
              <a:gd name="connsiteX767" fmla="*/ 4087074 w 5718006"/>
              <a:gd name="connsiteY767" fmla="*/ 2254714 h 5711508"/>
              <a:gd name="connsiteX768" fmla="*/ 4087074 w 5718006"/>
              <a:gd name="connsiteY768" fmla="*/ 2248216 h 5711508"/>
              <a:gd name="connsiteX769" fmla="*/ 4074078 w 5718006"/>
              <a:gd name="connsiteY769" fmla="*/ 2251463 h 5711508"/>
              <a:gd name="connsiteX770" fmla="*/ 4067581 w 5718006"/>
              <a:gd name="connsiteY770" fmla="*/ 2254714 h 5711508"/>
              <a:gd name="connsiteX771" fmla="*/ 4061083 w 5718006"/>
              <a:gd name="connsiteY771" fmla="*/ 2254714 h 5711508"/>
              <a:gd name="connsiteX772" fmla="*/ 4028595 w 5718006"/>
              <a:gd name="connsiteY772" fmla="*/ 2251463 h 5711508"/>
              <a:gd name="connsiteX773" fmla="*/ 3989609 w 5718006"/>
              <a:gd name="connsiteY773" fmla="*/ 2248216 h 5711508"/>
              <a:gd name="connsiteX774" fmla="*/ 4015596 w 5718006"/>
              <a:gd name="connsiteY774" fmla="*/ 2296947 h 5711508"/>
              <a:gd name="connsiteX775" fmla="*/ 4048088 w 5718006"/>
              <a:gd name="connsiteY775" fmla="*/ 2352178 h 5711508"/>
              <a:gd name="connsiteX776" fmla="*/ 4009099 w 5718006"/>
              <a:gd name="connsiteY776" fmla="*/ 2352178 h 5711508"/>
              <a:gd name="connsiteX777" fmla="*/ 4005851 w 5718006"/>
              <a:gd name="connsiteY777" fmla="*/ 2335936 h 5711508"/>
              <a:gd name="connsiteX778" fmla="*/ 4002601 w 5718006"/>
              <a:gd name="connsiteY778" fmla="*/ 2319690 h 5711508"/>
              <a:gd name="connsiteX779" fmla="*/ 3989609 w 5718006"/>
              <a:gd name="connsiteY779" fmla="*/ 2319690 h 5711508"/>
              <a:gd name="connsiteX780" fmla="*/ 3983111 w 5718006"/>
              <a:gd name="connsiteY780" fmla="*/ 2280704 h 5711508"/>
              <a:gd name="connsiteX781" fmla="*/ 3976610 w 5718006"/>
              <a:gd name="connsiteY781" fmla="*/ 2235221 h 5711508"/>
              <a:gd name="connsiteX782" fmla="*/ 3911634 w 5718006"/>
              <a:gd name="connsiteY782" fmla="*/ 2228723 h 5711508"/>
              <a:gd name="connsiteX783" fmla="*/ 3856402 w 5718006"/>
              <a:gd name="connsiteY783" fmla="*/ 2300197 h 5711508"/>
              <a:gd name="connsiteX784" fmla="*/ 3801174 w 5718006"/>
              <a:gd name="connsiteY784" fmla="*/ 2371671 h 5711508"/>
              <a:gd name="connsiteX785" fmla="*/ 3781681 w 5718006"/>
              <a:gd name="connsiteY785" fmla="*/ 2371671 h 5711508"/>
              <a:gd name="connsiteX786" fmla="*/ 3758937 w 5718006"/>
              <a:gd name="connsiteY786" fmla="*/ 2400912 h 5711508"/>
              <a:gd name="connsiteX787" fmla="*/ 3742695 w 5718006"/>
              <a:gd name="connsiteY787" fmla="*/ 2449643 h 5711508"/>
              <a:gd name="connsiteX788" fmla="*/ 3745942 w 5718006"/>
              <a:gd name="connsiteY788" fmla="*/ 2456144 h 5711508"/>
              <a:gd name="connsiteX789" fmla="*/ 3749192 w 5718006"/>
              <a:gd name="connsiteY789" fmla="*/ 2462641 h 5711508"/>
              <a:gd name="connsiteX790" fmla="*/ 3755690 w 5718006"/>
              <a:gd name="connsiteY790" fmla="*/ 2482134 h 5711508"/>
              <a:gd name="connsiteX791" fmla="*/ 3765435 w 5718006"/>
              <a:gd name="connsiteY791" fmla="*/ 2485382 h 5711508"/>
              <a:gd name="connsiteX792" fmla="*/ 3775183 w 5718006"/>
              <a:gd name="connsiteY792" fmla="*/ 2488632 h 5711508"/>
              <a:gd name="connsiteX793" fmla="*/ 3781681 w 5718006"/>
              <a:gd name="connsiteY793" fmla="*/ 2508125 h 5711508"/>
              <a:gd name="connsiteX794" fmla="*/ 3791426 w 5718006"/>
              <a:gd name="connsiteY794" fmla="*/ 2534116 h 5711508"/>
              <a:gd name="connsiteX795" fmla="*/ 3820667 w 5718006"/>
              <a:gd name="connsiteY795" fmla="*/ 2573102 h 5711508"/>
              <a:gd name="connsiteX796" fmla="*/ 3827164 w 5718006"/>
              <a:gd name="connsiteY796" fmla="*/ 2586097 h 5711508"/>
              <a:gd name="connsiteX797" fmla="*/ 3833662 w 5718006"/>
              <a:gd name="connsiteY797" fmla="*/ 2608840 h 5711508"/>
              <a:gd name="connsiteX798" fmla="*/ 3846657 w 5718006"/>
              <a:gd name="connsiteY798" fmla="*/ 2625083 h 5711508"/>
              <a:gd name="connsiteX799" fmla="*/ 3846657 w 5718006"/>
              <a:gd name="connsiteY799" fmla="*/ 2631580 h 5711508"/>
              <a:gd name="connsiteX800" fmla="*/ 3898638 w 5718006"/>
              <a:gd name="connsiteY800" fmla="*/ 2612088 h 5711508"/>
              <a:gd name="connsiteX801" fmla="*/ 3898638 w 5718006"/>
              <a:gd name="connsiteY801" fmla="*/ 2625083 h 5711508"/>
              <a:gd name="connsiteX802" fmla="*/ 3976610 w 5718006"/>
              <a:gd name="connsiteY802" fmla="*/ 2631580 h 5711508"/>
              <a:gd name="connsiteX803" fmla="*/ 3989609 w 5718006"/>
              <a:gd name="connsiteY803" fmla="*/ 2651073 h 5711508"/>
              <a:gd name="connsiteX804" fmla="*/ 4025344 w 5718006"/>
              <a:gd name="connsiteY804" fmla="*/ 2664069 h 5711508"/>
              <a:gd name="connsiteX805" fmla="*/ 4048088 w 5718006"/>
              <a:gd name="connsiteY805" fmla="*/ 2696557 h 5711508"/>
              <a:gd name="connsiteX806" fmla="*/ 4074078 w 5718006"/>
              <a:gd name="connsiteY806" fmla="*/ 2696557 h 5711508"/>
              <a:gd name="connsiteX807" fmla="*/ 4096818 w 5718006"/>
              <a:gd name="connsiteY807" fmla="*/ 2790775 h 5711508"/>
              <a:gd name="connsiteX808" fmla="*/ 4100069 w 5718006"/>
              <a:gd name="connsiteY808" fmla="*/ 2891490 h 5711508"/>
              <a:gd name="connsiteX809" fmla="*/ 4119562 w 5718006"/>
              <a:gd name="connsiteY809" fmla="*/ 2891490 h 5711508"/>
              <a:gd name="connsiteX810" fmla="*/ 4113064 w 5718006"/>
              <a:gd name="connsiteY810" fmla="*/ 2910983 h 5711508"/>
              <a:gd name="connsiteX811" fmla="*/ 4100069 w 5718006"/>
              <a:gd name="connsiteY811" fmla="*/ 2917480 h 5711508"/>
              <a:gd name="connsiteX812" fmla="*/ 4100069 w 5718006"/>
              <a:gd name="connsiteY812" fmla="*/ 2930476 h 5711508"/>
              <a:gd name="connsiteX813" fmla="*/ 4080576 w 5718006"/>
              <a:gd name="connsiteY813" fmla="*/ 2930476 h 5711508"/>
              <a:gd name="connsiteX814" fmla="*/ 4061083 w 5718006"/>
              <a:gd name="connsiteY814" fmla="*/ 2962964 h 5711508"/>
              <a:gd name="connsiteX815" fmla="*/ 4048088 w 5718006"/>
              <a:gd name="connsiteY815" fmla="*/ 2975962 h 5711508"/>
              <a:gd name="connsiteX816" fmla="*/ 4048088 w 5718006"/>
              <a:gd name="connsiteY816" fmla="*/ 3021446 h 5711508"/>
              <a:gd name="connsiteX817" fmla="*/ 4096818 w 5718006"/>
              <a:gd name="connsiteY817" fmla="*/ 3047436 h 5711508"/>
              <a:gd name="connsiteX818" fmla="*/ 4152050 w 5718006"/>
              <a:gd name="connsiteY818" fmla="*/ 3073427 h 5711508"/>
              <a:gd name="connsiteX819" fmla="*/ 4152050 w 5718006"/>
              <a:gd name="connsiteY819" fmla="*/ 3092920 h 5711508"/>
              <a:gd name="connsiteX820" fmla="*/ 4204031 w 5718006"/>
              <a:gd name="connsiteY820" fmla="*/ 3105915 h 5711508"/>
              <a:gd name="connsiteX821" fmla="*/ 4204031 w 5718006"/>
              <a:gd name="connsiteY821" fmla="*/ 3125408 h 5711508"/>
              <a:gd name="connsiteX822" fmla="*/ 4252765 w 5718006"/>
              <a:gd name="connsiteY822" fmla="*/ 3144901 h 5711508"/>
              <a:gd name="connsiteX823" fmla="*/ 4294999 w 5718006"/>
              <a:gd name="connsiteY823" fmla="*/ 3170892 h 5711508"/>
              <a:gd name="connsiteX824" fmla="*/ 4288504 w 5718006"/>
              <a:gd name="connsiteY824" fmla="*/ 3190385 h 5711508"/>
              <a:gd name="connsiteX825" fmla="*/ 4213779 w 5718006"/>
              <a:gd name="connsiteY825" fmla="*/ 3151399 h 5711508"/>
              <a:gd name="connsiteX826" fmla="*/ 4165045 w 5718006"/>
              <a:gd name="connsiteY826" fmla="*/ 3105915 h 5711508"/>
              <a:gd name="connsiteX827" fmla="*/ 4145552 w 5718006"/>
              <a:gd name="connsiteY827" fmla="*/ 3105915 h 5711508"/>
              <a:gd name="connsiteX828" fmla="*/ 4132557 w 5718006"/>
              <a:gd name="connsiteY828" fmla="*/ 3092920 h 5711508"/>
              <a:gd name="connsiteX829" fmla="*/ 4119562 w 5718006"/>
              <a:gd name="connsiteY829" fmla="*/ 3092920 h 5711508"/>
              <a:gd name="connsiteX830" fmla="*/ 4077325 w 5718006"/>
              <a:gd name="connsiteY830" fmla="*/ 3070177 h 5711508"/>
              <a:gd name="connsiteX831" fmla="*/ 4028595 w 5718006"/>
              <a:gd name="connsiteY831" fmla="*/ 3053934 h 5711508"/>
              <a:gd name="connsiteX832" fmla="*/ 4028595 w 5718006"/>
              <a:gd name="connsiteY832" fmla="*/ 3034441 h 5711508"/>
              <a:gd name="connsiteX833" fmla="*/ 4018847 w 5718006"/>
              <a:gd name="connsiteY833" fmla="*/ 3037688 h 5711508"/>
              <a:gd name="connsiteX834" fmla="*/ 4009099 w 5718006"/>
              <a:gd name="connsiteY834" fmla="*/ 3027943 h 5711508"/>
              <a:gd name="connsiteX835" fmla="*/ 3940875 w 5718006"/>
              <a:gd name="connsiteY835" fmla="*/ 3050684 h 5711508"/>
              <a:gd name="connsiteX836" fmla="*/ 3866150 w 5718006"/>
              <a:gd name="connsiteY836" fmla="*/ 3066929 h 5711508"/>
              <a:gd name="connsiteX837" fmla="*/ 3866150 w 5718006"/>
              <a:gd name="connsiteY837" fmla="*/ 3053934 h 5711508"/>
              <a:gd name="connsiteX838" fmla="*/ 3794676 w 5718006"/>
              <a:gd name="connsiteY838" fmla="*/ 3047436 h 5711508"/>
              <a:gd name="connsiteX839" fmla="*/ 3736194 w 5718006"/>
              <a:gd name="connsiteY839" fmla="*/ 3008451 h 5711508"/>
              <a:gd name="connsiteX840" fmla="*/ 3697208 w 5718006"/>
              <a:gd name="connsiteY840" fmla="*/ 2956469 h 5711508"/>
              <a:gd name="connsiteX841" fmla="*/ 3684213 w 5718006"/>
              <a:gd name="connsiteY841" fmla="*/ 2956469 h 5711508"/>
              <a:gd name="connsiteX842" fmla="*/ 3671218 w 5718006"/>
              <a:gd name="connsiteY842" fmla="*/ 2878494 h 5711508"/>
              <a:gd name="connsiteX843" fmla="*/ 3658222 w 5718006"/>
              <a:gd name="connsiteY843" fmla="*/ 2813518 h 5711508"/>
              <a:gd name="connsiteX844" fmla="*/ 3664723 w 5718006"/>
              <a:gd name="connsiteY844" fmla="*/ 2758286 h 5711508"/>
              <a:gd name="connsiteX845" fmla="*/ 3697208 w 5718006"/>
              <a:gd name="connsiteY845" fmla="*/ 2729048 h 5711508"/>
              <a:gd name="connsiteX846" fmla="*/ 3703709 w 5718006"/>
              <a:gd name="connsiteY846" fmla="*/ 2703055 h 5711508"/>
              <a:gd name="connsiteX847" fmla="*/ 3697208 w 5718006"/>
              <a:gd name="connsiteY847" fmla="*/ 2677064 h 5711508"/>
              <a:gd name="connsiteX848" fmla="*/ 3684213 w 5718006"/>
              <a:gd name="connsiteY848" fmla="*/ 2670566 h 5711508"/>
              <a:gd name="connsiteX849" fmla="*/ 3677715 w 5718006"/>
              <a:gd name="connsiteY849" fmla="*/ 2605590 h 5711508"/>
              <a:gd name="connsiteX850" fmla="*/ 3697208 w 5718006"/>
              <a:gd name="connsiteY850" fmla="*/ 2605590 h 5711508"/>
              <a:gd name="connsiteX851" fmla="*/ 3710207 w 5718006"/>
              <a:gd name="connsiteY851" fmla="*/ 2641328 h 5711508"/>
              <a:gd name="connsiteX852" fmla="*/ 3723199 w 5718006"/>
              <a:gd name="connsiteY852" fmla="*/ 2677064 h 5711508"/>
              <a:gd name="connsiteX853" fmla="*/ 3749192 w 5718006"/>
              <a:gd name="connsiteY853" fmla="*/ 2670566 h 5711508"/>
              <a:gd name="connsiteX854" fmla="*/ 3755690 w 5718006"/>
              <a:gd name="connsiteY854" fmla="*/ 2631580 h 5711508"/>
              <a:gd name="connsiteX855" fmla="*/ 3752440 w 5718006"/>
              <a:gd name="connsiteY855" fmla="*/ 2625083 h 5711508"/>
              <a:gd name="connsiteX856" fmla="*/ 3749192 w 5718006"/>
              <a:gd name="connsiteY856" fmla="*/ 2612088 h 5711508"/>
              <a:gd name="connsiteX857" fmla="*/ 3775183 w 5718006"/>
              <a:gd name="connsiteY857" fmla="*/ 2573102 h 5711508"/>
              <a:gd name="connsiteX858" fmla="*/ 3768682 w 5718006"/>
              <a:gd name="connsiteY858" fmla="*/ 2540613 h 5711508"/>
              <a:gd name="connsiteX859" fmla="*/ 3739444 w 5718006"/>
              <a:gd name="connsiteY859" fmla="*/ 2511372 h 5711508"/>
              <a:gd name="connsiteX860" fmla="*/ 3684213 w 5718006"/>
              <a:gd name="connsiteY860" fmla="*/ 2508125 h 5711508"/>
              <a:gd name="connsiteX861" fmla="*/ 3684213 w 5718006"/>
              <a:gd name="connsiteY861" fmla="*/ 2495130 h 5711508"/>
              <a:gd name="connsiteX862" fmla="*/ 3651725 w 5718006"/>
              <a:gd name="connsiteY862" fmla="*/ 2495130 h 5711508"/>
              <a:gd name="connsiteX863" fmla="*/ 3632232 w 5718006"/>
              <a:gd name="connsiteY863" fmla="*/ 2534116 h 5711508"/>
              <a:gd name="connsiteX864" fmla="*/ 3625734 w 5718006"/>
              <a:gd name="connsiteY864" fmla="*/ 2514623 h 5711508"/>
              <a:gd name="connsiteX865" fmla="*/ 3606241 w 5718006"/>
              <a:gd name="connsiteY865" fmla="*/ 2508125 h 5711508"/>
              <a:gd name="connsiteX866" fmla="*/ 3606241 w 5718006"/>
              <a:gd name="connsiteY866" fmla="*/ 2495130 h 5711508"/>
              <a:gd name="connsiteX867" fmla="*/ 3554260 w 5718006"/>
              <a:gd name="connsiteY867" fmla="*/ 2482134 h 5711508"/>
              <a:gd name="connsiteX868" fmla="*/ 3515274 w 5718006"/>
              <a:gd name="connsiteY868" fmla="*/ 2475637 h 5711508"/>
              <a:gd name="connsiteX869" fmla="*/ 3346332 w 5718006"/>
              <a:gd name="connsiteY869" fmla="*/ 2560106 h 5711508"/>
              <a:gd name="connsiteX870" fmla="*/ 3281355 w 5718006"/>
              <a:gd name="connsiteY870" fmla="*/ 2690059 h 5711508"/>
              <a:gd name="connsiteX871" fmla="*/ 3287853 w 5718006"/>
              <a:gd name="connsiteY871" fmla="*/ 2716053 h 5711508"/>
              <a:gd name="connsiteX872" fmla="*/ 3281355 w 5718006"/>
              <a:gd name="connsiteY872" fmla="*/ 2729048 h 5711508"/>
              <a:gd name="connsiteX873" fmla="*/ 3274858 w 5718006"/>
              <a:gd name="connsiteY873" fmla="*/ 2722551 h 5711508"/>
              <a:gd name="connsiteX874" fmla="*/ 3261862 w 5718006"/>
              <a:gd name="connsiteY874" fmla="*/ 2722551 h 5711508"/>
              <a:gd name="connsiteX875" fmla="*/ 3261862 w 5718006"/>
              <a:gd name="connsiteY875" fmla="*/ 2625083 h 5711508"/>
              <a:gd name="connsiteX876" fmla="*/ 3239119 w 5718006"/>
              <a:gd name="connsiteY876" fmla="*/ 2605590 h 5711508"/>
              <a:gd name="connsiteX877" fmla="*/ 3190385 w 5718006"/>
              <a:gd name="connsiteY877" fmla="*/ 2599092 h 5711508"/>
              <a:gd name="connsiteX878" fmla="*/ 3164394 w 5718006"/>
              <a:gd name="connsiteY878" fmla="*/ 2657571 h 5711508"/>
              <a:gd name="connsiteX879" fmla="*/ 3157897 w 5718006"/>
              <a:gd name="connsiteY879" fmla="*/ 2657571 h 5711508"/>
              <a:gd name="connsiteX880" fmla="*/ 3161147 w 5718006"/>
              <a:gd name="connsiteY880" fmla="*/ 2742044 h 5711508"/>
              <a:gd name="connsiteX881" fmla="*/ 3164394 w 5718006"/>
              <a:gd name="connsiteY881" fmla="*/ 2820015 h 5711508"/>
              <a:gd name="connsiteX882" fmla="*/ 3144901 w 5718006"/>
              <a:gd name="connsiteY882" fmla="*/ 2820015 h 5711508"/>
              <a:gd name="connsiteX883" fmla="*/ 3141654 w 5718006"/>
              <a:gd name="connsiteY883" fmla="*/ 2803770 h 5711508"/>
              <a:gd name="connsiteX884" fmla="*/ 3138404 w 5718006"/>
              <a:gd name="connsiteY884" fmla="*/ 2787527 h 5711508"/>
              <a:gd name="connsiteX885" fmla="*/ 3131906 w 5718006"/>
              <a:gd name="connsiteY885" fmla="*/ 2787527 h 5711508"/>
              <a:gd name="connsiteX886" fmla="*/ 3131906 w 5718006"/>
              <a:gd name="connsiteY886" fmla="*/ 2732296 h 5711508"/>
              <a:gd name="connsiteX887" fmla="*/ 3138404 w 5718006"/>
              <a:gd name="connsiteY887" fmla="*/ 2677064 h 5711508"/>
              <a:gd name="connsiteX888" fmla="*/ 3131906 w 5718006"/>
              <a:gd name="connsiteY888" fmla="*/ 2651073 h 5711508"/>
              <a:gd name="connsiteX889" fmla="*/ 3118911 w 5718006"/>
              <a:gd name="connsiteY889" fmla="*/ 2651073 h 5711508"/>
              <a:gd name="connsiteX890" fmla="*/ 3112413 w 5718006"/>
              <a:gd name="connsiteY890" fmla="*/ 2579599 h 5711508"/>
              <a:gd name="connsiteX891" fmla="*/ 3092920 w 5718006"/>
              <a:gd name="connsiteY891" fmla="*/ 2573102 h 5711508"/>
              <a:gd name="connsiteX892" fmla="*/ 3047437 w 5718006"/>
              <a:gd name="connsiteY892" fmla="*/ 2644576 h 5711508"/>
              <a:gd name="connsiteX893" fmla="*/ 3086423 w 5718006"/>
              <a:gd name="connsiteY893" fmla="*/ 2553609 h 5711508"/>
              <a:gd name="connsiteX894" fmla="*/ 3063679 w 5718006"/>
              <a:gd name="connsiteY894" fmla="*/ 2537363 h 5711508"/>
              <a:gd name="connsiteX895" fmla="*/ 3027944 w 5718006"/>
              <a:gd name="connsiteY895" fmla="*/ 2534116 h 5711508"/>
              <a:gd name="connsiteX896" fmla="*/ 2995455 w 5718006"/>
              <a:gd name="connsiteY896" fmla="*/ 2540613 h 5711508"/>
              <a:gd name="connsiteX897" fmla="*/ 2995455 w 5718006"/>
              <a:gd name="connsiteY897" fmla="*/ 2553609 h 5711508"/>
              <a:gd name="connsiteX898" fmla="*/ 2969465 w 5718006"/>
              <a:gd name="connsiteY898" fmla="*/ 2560106 h 5711508"/>
              <a:gd name="connsiteX899" fmla="*/ 2943471 w 5718006"/>
              <a:gd name="connsiteY899" fmla="*/ 2566604 h 5711508"/>
              <a:gd name="connsiteX900" fmla="*/ 2894740 w 5718006"/>
              <a:gd name="connsiteY900" fmla="*/ 2550358 h 5711508"/>
              <a:gd name="connsiteX901" fmla="*/ 2852504 w 5718006"/>
              <a:gd name="connsiteY901" fmla="*/ 2527618 h 5711508"/>
              <a:gd name="connsiteX902" fmla="*/ 2833011 w 5718006"/>
              <a:gd name="connsiteY902" fmla="*/ 2605590 h 5711508"/>
              <a:gd name="connsiteX903" fmla="*/ 2826513 w 5718006"/>
              <a:gd name="connsiteY903" fmla="*/ 2703055 h 5711508"/>
              <a:gd name="connsiteX904" fmla="*/ 2839508 w 5718006"/>
              <a:gd name="connsiteY904" fmla="*/ 2712803 h 5711508"/>
              <a:gd name="connsiteX905" fmla="*/ 2852504 w 5718006"/>
              <a:gd name="connsiteY905" fmla="*/ 2722551 h 5711508"/>
              <a:gd name="connsiteX906" fmla="*/ 2875247 w 5718006"/>
              <a:gd name="connsiteY906" fmla="*/ 2719301 h 5711508"/>
              <a:gd name="connsiteX907" fmla="*/ 2897988 w 5718006"/>
              <a:gd name="connsiteY907" fmla="*/ 2716053 h 5711508"/>
              <a:gd name="connsiteX908" fmla="*/ 2897988 w 5718006"/>
              <a:gd name="connsiteY908" fmla="*/ 2703055 h 5711508"/>
              <a:gd name="connsiteX909" fmla="*/ 2910983 w 5718006"/>
              <a:gd name="connsiteY909" fmla="*/ 2677064 h 5711508"/>
              <a:gd name="connsiteX910" fmla="*/ 2907736 w 5718006"/>
              <a:gd name="connsiteY910" fmla="*/ 2670566 h 5711508"/>
              <a:gd name="connsiteX911" fmla="*/ 2904485 w 5718006"/>
              <a:gd name="connsiteY911" fmla="*/ 2664069 h 5711508"/>
              <a:gd name="connsiteX912" fmla="*/ 2943471 w 5718006"/>
              <a:gd name="connsiteY912" fmla="*/ 2651073 h 5711508"/>
              <a:gd name="connsiteX913" fmla="*/ 2949969 w 5718006"/>
              <a:gd name="connsiteY913" fmla="*/ 2677064 h 5711508"/>
              <a:gd name="connsiteX914" fmla="*/ 2975962 w 5718006"/>
              <a:gd name="connsiteY914" fmla="*/ 2683562 h 5711508"/>
              <a:gd name="connsiteX915" fmla="*/ 2998703 w 5718006"/>
              <a:gd name="connsiteY915" fmla="*/ 2719301 h 5711508"/>
              <a:gd name="connsiteX916" fmla="*/ 3001953 w 5718006"/>
              <a:gd name="connsiteY916" fmla="*/ 2761537 h 5711508"/>
              <a:gd name="connsiteX917" fmla="*/ 3014948 w 5718006"/>
              <a:gd name="connsiteY917" fmla="*/ 2761537 h 5711508"/>
              <a:gd name="connsiteX918" fmla="*/ 3024693 w 5718006"/>
              <a:gd name="connsiteY918" fmla="*/ 2794025 h 5711508"/>
              <a:gd name="connsiteX919" fmla="*/ 3040939 w 5718006"/>
              <a:gd name="connsiteY919" fmla="*/ 2820015 h 5711508"/>
              <a:gd name="connsiteX920" fmla="*/ 3060432 w 5718006"/>
              <a:gd name="connsiteY920" fmla="*/ 2820015 h 5711508"/>
              <a:gd name="connsiteX921" fmla="*/ 3060432 w 5718006"/>
              <a:gd name="connsiteY921" fmla="*/ 2839508 h 5711508"/>
              <a:gd name="connsiteX922" fmla="*/ 3083172 w 5718006"/>
              <a:gd name="connsiteY922" fmla="*/ 2855754 h 5711508"/>
              <a:gd name="connsiteX923" fmla="*/ 3099418 w 5718006"/>
              <a:gd name="connsiteY923" fmla="*/ 2878494 h 5711508"/>
              <a:gd name="connsiteX924" fmla="*/ 3112413 w 5718006"/>
              <a:gd name="connsiteY924" fmla="*/ 2878494 h 5711508"/>
              <a:gd name="connsiteX925" fmla="*/ 3122161 w 5718006"/>
              <a:gd name="connsiteY925" fmla="*/ 2907735 h 5711508"/>
              <a:gd name="connsiteX926" fmla="*/ 3144901 w 5718006"/>
              <a:gd name="connsiteY926" fmla="*/ 2923978 h 5711508"/>
              <a:gd name="connsiteX927" fmla="*/ 3164394 w 5718006"/>
              <a:gd name="connsiteY927" fmla="*/ 2910983 h 5711508"/>
              <a:gd name="connsiteX928" fmla="*/ 3170892 w 5718006"/>
              <a:gd name="connsiteY928" fmla="*/ 2936973 h 5711508"/>
              <a:gd name="connsiteX929" fmla="*/ 3200133 w 5718006"/>
              <a:gd name="connsiteY929" fmla="*/ 2933726 h 5711508"/>
              <a:gd name="connsiteX930" fmla="*/ 3229371 w 5718006"/>
              <a:gd name="connsiteY930" fmla="*/ 2930476 h 5711508"/>
              <a:gd name="connsiteX931" fmla="*/ 3229371 w 5718006"/>
              <a:gd name="connsiteY931" fmla="*/ 2936973 h 5711508"/>
              <a:gd name="connsiteX932" fmla="*/ 3245617 w 5718006"/>
              <a:gd name="connsiteY932" fmla="*/ 2943471 h 5711508"/>
              <a:gd name="connsiteX933" fmla="*/ 3261862 w 5718006"/>
              <a:gd name="connsiteY933" fmla="*/ 2949969 h 5711508"/>
              <a:gd name="connsiteX934" fmla="*/ 3261862 w 5718006"/>
              <a:gd name="connsiteY934" fmla="*/ 2917480 h 5711508"/>
              <a:gd name="connsiteX935" fmla="*/ 3307346 w 5718006"/>
              <a:gd name="connsiteY935" fmla="*/ 2910983 h 5711508"/>
              <a:gd name="connsiteX936" fmla="*/ 3304095 w 5718006"/>
              <a:gd name="connsiteY936" fmla="*/ 2946721 h 5711508"/>
              <a:gd name="connsiteX937" fmla="*/ 3287853 w 5718006"/>
              <a:gd name="connsiteY937" fmla="*/ 2962964 h 5711508"/>
              <a:gd name="connsiteX938" fmla="*/ 3281355 w 5718006"/>
              <a:gd name="connsiteY938" fmla="*/ 2962964 h 5711508"/>
              <a:gd name="connsiteX939" fmla="*/ 3300848 w 5718006"/>
              <a:gd name="connsiteY939" fmla="*/ 3008451 h 5711508"/>
              <a:gd name="connsiteX940" fmla="*/ 3287853 w 5718006"/>
              <a:gd name="connsiteY940" fmla="*/ 3008451 h 5711508"/>
              <a:gd name="connsiteX941" fmla="*/ 3287853 w 5718006"/>
              <a:gd name="connsiteY941" fmla="*/ 3053934 h 5711508"/>
              <a:gd name="connsiteX942" fmla="*/ 3300848 w 5718006"/>
              <a:gd name="connsiteY942" fmla="*/ 3053934 h 5711508"/>
              <a:gd name="connsiteX943" fmla="*/ 3300848 w 5718006"/>
              <a:gd name="connsiteY943" fmla="*/ 3073427 h 5711508"/>
              <a:gd name="connsiteX944" fmla="*/ 3310593 w 5718006"/>
              <a:gd name="connsiteY944" fmla="*/ 3076674 h 5711508"/>
              <a:gd name="connsiteX945" fmla="*/ 3320341 w 5718006"/>
              <a:gd name="connsiteY945" fmla="*/ 3079925 h 5711508"/>
              <a:gd name="connsiteX946" fmla="*/ 3326839 w 5718006"/>
              <a:gd name="connsiteY946" fmla="*/ 3144901 h 5711508"/>
              <a:gd name="connsiteX947" fmla="*/ 3339834 w 5718006"/>
              <a:gd name="connsiteY947" fmla="*/ 3187138 h 5711508"/>
              <a:gd name="connsiteX948" fmla="*/ 3352829 w 5718006"/>
              <a:gd name="connsiteY948" fmla="*/ 3235871 h 5711508"/>
              <a:gd name="connsiteX949" fmla="*/ 3372322 w 5718006"/>
              <a:gd name="connsiteY949" fmla="*/ 3235871 h 5711508"/>
              <a:gd name="connsiteX950" fmla="*/ 3375573 w 5718006"/>
              <a:gd name="connsiteY950" fmla="*/ 3245616 h 5711508"/>
              <a:gd name="connsiteX951" fmla="*/ 3378820 w 5718006"/>
              <a:gd name="connsiteY951" fmla="*/ 3255364 h 5711508"/>
              <a:gd name="connsiteX952" fmla="*/ 3437299 w 5718006"/>
              <a:gd name="connsiteY952" fmla="*/ 3248867 h 5711508"/>
              <a:gd name="connsiteX953" fmla="*/ 3495781 w 5718006"/>
              <a:gd name="connsiteY953" fmla="*/ 3242369 h 5711508"/>
              <a:gd name="connsiteX954" fmla="*/ 3512023 w 5718006"/>
              <a:gd name="connsiteY954" fmla="*/ 3265109 h 5711508"/>
              <a:gd name="connsiteX955" fmla="*/ 3515274 w 5718006"/>
              <a:gd name="connsiteY955" fmla="*/ 3294350 h 5711508"/>
              <a:gd name="connsiteX956" fmla="*/ 3466540 w 5718006"/>
              <a:gd name="connsiteY956" fmla="*/ 3317091 h 5711508"/>
              <a:gd name="connsiteX957" fmla="*/ 3417806 w 5718006"/>
              <a:gd name="connsiteY957" fmla="*/ 3339834 h 5711508"/>
              <a:gd name="connsiteX958" fmla="*/ 3424307 w 5718006"/>
              <a:gd name="connsiteY958" fmla="*/ 3411308 h 5711508"/>
              <a:gd name="connsiteX959" fmla="*/ 3430801 w 5718006"/>
              <a:gd name="connsiteY959" fmla="*/ 3440549 h 5711508"/>
              <a:gd name="connsiteX960" fmla="*/ 3437299 w 5718006"/>
              <a:gd name="connsiteY960" fmla="*/ 3469787 h 5711508"/>
              <a:gd name="connsiteX961" fmla="*/ 3469790 w 5718006"/>
              <a:gd name="connsiteY961" fmla="*/ 3476285 h 5711508"/>
              <a:gd name="connsiteX962" fmla="*/ 3492531 w 5718006"/>
              <a:gd name="connsiteY962" fmla="*/ 3460042 h 5711508"/>
              <a:gd name="connsiteX963" fmla="*/ 3515274 w 5718006"/>
              <a:gd name="connsiteY963" fmla="*/ 3443796 h 5711508"/>
              <a:gd name="connsiteX964" fmla="*/ 3515274 w 5718006"/>
              <a:gd name="connsiteY964" fmla="*/ 3430801 h 5711508"/>
              <a:gd name="connsiteX965" fmla="*/ 3525019 w 5718006"/>
              <a:gd name="connsiteY965" fmla="*/ 3427554 h 5711508"/>
              <a:gd name="connsiteX966" fmla="*/ 3534767 w 5718006"/>
              <a:gd name="connsiteY966" fmla="*/ 3424303 h 5711508"/>
              <a:gd name="connsiteX967" fmla="*/ 3534767 w 5718006"/>
              <a:gd name="connsiteY967" fmla="*/ 3404810 h 5711508"/>
              <a:gd name="connsiteX968" fmla="*/ 3606241 w 5718006"/>
              <a:gd name="connsiteY968" fmla="*/ 3362577 h 5711508"/>
              <a:gd name="connsiteX969" fmla="*/ 3658222 w 5718006"/>
              <a:gd name="connsiteY969" fmla="*/ 3281355 h 5711508"/>
              <a:gd name="connsiteX970" fmla="*/ 3651725 w 5718006"/>
              <a:gd name="connsiteY970" fmla="*/ 3222876 h 5711508"/>
              <a:gd name="connsiteX971" fmla="*/ 3632232 w 5718006"/>
              <a:gd name="connsiteY971" fmla="*/ 3216375 h 5711508"/>
              <a:gd name="connsiteX972" fmla="*/ 3625734 w 5718006"/>
              <a:gd name="connsiteY972" fmla="*/ 3183887 h 5711508"/>
              <a:gd name="connsiteX973" fmla="*/ 3619236 w 5718006"/>
              <a:gd name="connsiteY973" fmla="*/ 3154649 h 5711508"/>
              <a:gd name="connsiteX974" fmla="*/ 3612739 w 5718006"/>
              <a:gd name="connsiteY974" fmla="*/ 3125408 h 5711508"/>
              <a:gd name="connsiteX975" fmla="*/ 3606241 w 5718006"/>
              <a:gd name="connsiteY975" fmla="*/ 3105915 h 5711508"/>
              <a:gd name="connsiteX976" fmla="*/ 3593246 w 5718006"/>
              <a:gd name="connsiteY976" fmla="*/ 3105915 h 5711508"/>
              <a:gd name="connsiteX977" fmla="*/ 3586748 w 5718006"/>
              <a:gd name="connsiteY977" fmla="*/ 3079925 h 5711508"/>
              <a:gd name="connsiteX978" fmla="*/ 3583501 w 5718006"/>
              <a:gd name="connsiteY978" fmla="*/ 3031191 h 5711508"/>
              <a:gd name="connsiteX979" fmla="*/ 3580250 w 5718006"/>
              <a:gd name="connsiteY979" fmla="*/ 2982460 h 5711508"/>
              <a:gd name="connsiteX980" fmla="*/ 3567255 w 5718006"/>
              <a:gd name="connsiteY980" fmla="*/ 2982460 h 5711508"/>
              <a:gd name="connsiteX981" fmla="*/ 3560757 w 5718006"/>
              <a:gd name="connsiteY981" fmla="*/ 2949969 h 5711508"/>
              <a:gd name="connsiteX982" fmla="*/ 3541264 w 5718006"/>
              <a:gd name="connsiteY982" fmla="*/ 2859001 h 5711508"/>
              <a:gd name="connsiteX983" fmla="*/ 3554260 w 5718006"/>
              <a:gd name="connsiteY983" fmla="*/ 2859001 h 5711508"/>
              <a:gd name="connsiteX984" fmla="*/ 3554260 w 5718006"/>
              <a:gd name="connsiteY984" fmla="*/ 2839508 h 5711508"/>
              <a:gd name="connsiteX985" fmla="*/ 3580250 w 5718006"/>
              <a:gd name="connsiteY985" fmla="*/ 2839508 h 5711508"/>
              <a:gd name="connsiteX986" fmla="*/ 3593246 w 5718006"/>
              <a:gd name="connsiteY986" fmla="*/ 3008451 h 5711508"/>
              <a:gd name="connsiteX987" fmla="*/ 3606241 w 5718006"/>
              <a:gd name="connsiteY987" fmla="*/ 3008451 h 5711508"/>
              <a:gd name="connsiteX988" fmla="*/ 3609488 w 5718006"/>
              <a:gd name="connsiteY988" fmla="*/ 3027943 h 5711508"/>
              <a:gd name="connsiteX989" fmla="*/ 3612739 w 5718006"/>
              <a:gd name="connsiteY989" fmla="*/ 3047436 h 5711508"/>
              <a:gd name="connsiteX990" fmla="*/ 3625734 w 5718006"/>
              <a:gd name="connsiteY990" fmla="*/ 3047436 h 5711508"/>
              <a:gd name="connsiteX991" fmla="*/ 3628984 w 5718006"/>
              <a:gd name="connsiteY991" fmla="*/ 3089670 h 5711508"/>
              <a:gd name="connsiteX992" fmla="*/ 3632232 w 5718006"/>
              <a:gd name="connsiteY992" fmla="*/ 3138404 h 5711508"/>
              <a:gd name="connsiteX993" fmla="*/ 3638729 w 5718006"/>
              <a:gd name="connsiteY993" fmla="*/ 3164394 h 5711508"/>
              <a:gd name="connsiteX994" fmla="*/ 3651725 w 5718006"/>
              <a:gd name="connsiteY994" fmla="*/ 3164394 h 5711508"/>
              <a:gd name="connsiteX995" fmla="*/ 3658222 w 5718006"/>
              <a:gd name="connsiteY995" fmla="*/ 3216375 h 5711508"/>
              <a:gd name="connsiteX996" fmla="*/ 3703709 w 5718006"/>
              <a:gd name="connsiteY996" fmla="*/ 3281355 h 5711508"/>
              <a:gd name="connsiteX997" fmla="*/ 3729696 w 5718006"/>
              <a:gd name="connsiteY997" fmla="*/ 3294350 h 5711508"/>
              <a:gd name="connsiteX998" fmla="*/ 3736194 w 5718006"/>
              <a:gd name="connsiteY998" fmla="*/ 3297598 h 5711508"/>
              <a:gd name="connsiteX999" fmla="*/ 3742695 w 5718006"/>
              <a:gd name="connsiteY999" fmla="*/ 3300848 h 5711508"/>
              <a:gd name="connsiteX1000" fmla="*/ 3768682 w 5718006"/>
              <a:gd name="connsiteY1000" fmla="*/ 3284602 h 5711508"/>
              <a:gd name="connsiteX1001" fmla="*/ 3794676 w 5718006"/>
              <a:gd name="connsiteY1001" fmla="*/ 3268360 h 5711508"/>
              <a:gd name="connsiteX1002" fmla="*/ 3797923 w 5718006"/>
              <a:gd name="connsiteY1002" fmla="*/ 3278105 h 5711508"/>
              <a:gd name="connsiteX1003" fmla="*/ 3801174 w 5718006"/>
              <a:gd name="connsiteY1003" fmla="*/ 3287853 h 5711508"/>
              <a:gd name="connsiteX1004" fmla="*/ 3827164 w 5718006"/>
              <a:gd name="connsiteY1004" fmla="*/ 3287853 h 5711508"/>
              <a:gd name="connsiteX1005" fmla="*/ 3833662 w 5718006"/>
              <a:gd name="connsiteY1005" fmla="*/ 3297598 h 5711508"/>
              <a:gd name="connsiteX1006" fmla="*/ 3840160 w 5718006"/>
              <a:gd name="connsiteY1006" fmla="*/ 3307346 h 5711508"/>
              <a:gd name="connsiteX1007" fmla="*/ 3872648 w 5718006"/>
              <a:gd name="connsiteY1007" fmla="*/ 3307346 h 5711508"/>
              <a:gd name="connsiteX1008" fmla="*/ 3879146 w 5718006"/>
              <a:gd name="connsiteY1008" fmla="*/ 3317091 h 5711508"/>
              <a:gd name="connsiteX1009" fmla="*/ 3885643 w 5718006"/>
              <a:gd name="connsiteY1009" fmla="*/ 3326839 h 5711508"/>
              <a:gd name="connsiteX1010" fmla="*/ 4015596 w 5718006"/>
              <a:gd name="connsiteY1010" fmla="*/ 3326839 h 5711508"/>
              <a:gd name="connsiteX1011" fmla="*/ 4044837 w 5718006"/>
              <a:gd name="connsiteY1011" fmla="*/ 3278105 h 5711508"/>
              <a:gd name="connsiteX1012" fmla="*/ 4100069 w 5718006"/>
              <a:gd name="connsiteY1012" fmla="*/ 3261862 h 5711508"/>
              <a:gd name="connsiteX1013" fmla="*/ 4132557 w 5718006"/>
              <a:gd name="connsiteY1013" fmla="*/ 3268360 h 5711508"/>
              <a:gd name="connsiteX1014" fmla="*/ 4096818 w 5718006"/>
              <a:gd name="connsiteY1014" fmla="*/ 3206630 h 5711508"/>
              <a:gd name="connsiteX1015" fmla="*/ 4061083 w 5718006"/>
              <a:gd name="connsiteY1015" fmla="*/ 3138404 h 5711508"/>
              <a:gd name="connsiteX1016" fmla="*/ 4100069 w 5718006"/>
              <a:gd name="connsiteY1016" fmla="*/ 3144901 h 5711508"/>
              <a:gd name="connsiteX1017" fmla="*/ 4103319 w 5718006"/>
              <a:gd name="connsiteY1017" fmla="*/ 3177389 h 5711508"/>
              <a:gd name="connsiteX1018" fmla="*/ 4126059 w 5718006"/>
              <a:gd name="connsiteY1018" fmla="*/ 3196882 h 5711508"/>
              <a:gd name="connsiteX1019" fmla="*/ 4126059 w 5718006"/>
              <a:gd name="connsiteY1019" fmla="*/ 3216375 h 5711508"/>
              <a:gd name="connsiteX1020" fmla="*/ 4145552 w 5718006"/>
              <a:gd name="connsiteY1020" fmla="*/ 3235871 h 5711508"/>
              <a:gd name="connsiteX1021" fmla="*/ 4145552 w 5718006"/>
              <a:gd name="connsiteY1021" fmla="*/ 3255364 h 5711508"/>
              <a:gd name="connsiteX1022" fmla="*/ 4184538 w 5718006"/>
              <a:gd name="connsiteY1022" fmla="*/ 3274857 h 5711508"/>
              <a:gd name="connsiteX1023" fmla="*/ 4223524 w 5718006"/>
              <a:gd name="connsiteY1023" fmla="*/ 3307346 h 5711508"/>
              <a:gd name="connsiteX1024" fmla="*/ 4249515 w 5718006"/>
              <a:gd name="connsiteY1024" fmla="*/ 3307346 h 5711508"/>
              <a:gd name="connsiteX1025" fmla="*/ 4256013 w 5718006"/>
              <a:gd name="connsiteY1025" fmla="*/ 3310593 h 5711508"/>
              <a:gd name="connsiteX1026" fmla="*/ 4269011 w 5718006"/>
              <a:gd name="connsiteY1026" fmla="*/ 3313843 h 5711508"/>
              <a:gd name="connsiteX1027" fmla="*/ 4269011 w 5718006"/>
              <a:gd name="connsiteY1027" fmla="*/ 3307346 h 5711508"/>
              <a:gd name="connsiteX1028" fmla="*/ 4327490 w 5718006"/>
              <a:gd name="connsiteY1028" fmla="*/ 3265109 h 5711508"/>
              <a:gd name="connsiteX1029" fmla="*/ 4350233 w 5718006"/>
              <a:gd name="connsiteY1029" fmla="*/ 3219626 h 5711508"/>
              <a:gd name="connsiteX1030" fmla="*/ 4372973 w 5718006"/>
              <a:gd name="connsiteY1030" fmla="*/ 3180640 h 5711508"/>
              <a:gd name="connsiteX1031" fmla="*/ 4424955 w 5718006"/>
              <a:gd name="connsiteY1031" fmla="*/ 3151399 h 5711508"/>
              <a:gd name="connsiteX1032" fmla="*/ 4385969 w 5718006"/>
              <a:gd name="connsiteY1032" fmla="*/ 3274857 h 5711508"/>
              <a:gd name="connsiteX1033" fmla="*/ 4340485 w 5718006"/>
              <a:gd name="connsiteY1033" fmla="*/ 3385317 h 5711508"/>
              <a:gd name="connsiteX1034" fmla="*/ 4366476 w 5718006"/>
              <a:gd name="connsiteY1034" fmla="*/ 3398313 h 5711508"/>
              <a:gd name="connsiteX1035" fmla="*/ 4424955 w 5718006"/>
              <a:gd name="connsiteY1035" fmla="*/ 3411308 h 5711508"/>
              <a:gd name="connsiteX1036" fmla="*/ 4450945 w 5718006"/>
              <a:gd name="connsiteY1036" fmla="*/ 3447047 h 5711508"/>
              <a:gd name="connsiteX1037" fmla="*/ 4509427 w 5718006"/>
              <a:gd name="connsiteY1037" fmla="*/ 3450294 h 5711508"/>
              <a:gd name="connsiteX1038" fmla="*/ 4532168 w 5718006"/>
              <a:gd name="connsiteY1038" fmla="*/ 3430801 h 5711508"/>
              <a:gd name="connsiteX1039" fmla="*/ 4554911 w 5718006"/>
              <a:gd name="connsiteY1039" fmla="*/ 3411308 h 5711508"/>
              <a:gd name="connsiteX1040" fmla="*/ 4567906 w 5718006"/>
              <a:gd name="connsiteY1040" fmla="*/ 3440549 h 5711508"/>
              <a:gd name="connsiteX1041" fmla="*/ 4593897 w 5718006"/>
              <a:gd name="connsiteY1041" fmla="*/ 3489283 h 5711508"/>
              <a:gd name="connsiteX1042" fmla="*/ 4600394 w 5718006"/>
              <a:gd name="connsiteY1042" fmla="*/ 3489283 h 5711508"/>
              <a:gd name="connsiteX1043" fmla="*/ 4603642 w 5718006"/>
              <a:gd name="connsiteY1043" fmla="*/ 3528269 h 5711508"/>
              <a:gd name="connsiteX1044" fmla="*/ 4626385 w 5718006"/>
              <a:gd name="connsiteY1044" fmla="*/ 3560757 h 5711508"/>
              <a:gd name="connsiteX1045" fmla="*/ 4645878 w 5718006"/>
              <a:gd name="connsiteY1045" fmla="*/ 3573753 h 5711508"/>
              <a:gd name="connsiteX1046" fmla="*/ 4658873 w 5718006"/>
              <a:gd name="connsiteY1046" fmla="*/ 3583497 h 5711508"/>
              <a:gd name="connsiteX1047" fmla="*/ 4671869 w 5718006"/>
              <a:gd name="connsiteY1047" fmla="*/ 3593245 h 5711508"/>
              <a:gd name="connsiteX1048" fmla="*/ 4684864 w 5718006"/>
              <a:gd name="connsiteY1048" fmla="*/ 3593245 h 5711508"/>
              <a:gd name="connsiteX1049" fmla="*/ 4691362 w 5718006"/>
              <a:gd name="connsiteY1049" fmla="*/ 3632231 h 5711508"/>
              <a:gd name="connsiteX1050" fmla="*/ 4691362 w 5718006"/>
              <a:gd name="connsiteY1050" fmla="*/ 3664720 h 5711508"/>
              <a:gd name="connsiteX1051" fmla="*/ 4697859 w 5718006"/>
              <a:gd name="connsiteY1051" fmla="*/ 3684213 h 5711508"/>
              <a:gd name="connsiteX1052" fmla="*/ 4710855 w 5718006"/>
              <a:gd name="connsiteY1052" fmla="*/ 3684213 h 5711508"/>
              <a:gd name="connsiteX1053" fmla="*/ 4717355 w 5718006"/>
              <a:gd name="connsiteY1053" fmla="*/ 3729696 h 5711508"/>
              <a:gd name="connsiteX1054" fmla="*/ 4730347 w 5718006"/>
              <a:gd name="connsiteY1054" fmla="*/ 3729696 h 5711508"/>
              <a:gd name="connsiteX1055" fmla="*/ 4730347 w 5718006"/>
              <a:gd name="connsiteY1055" fmla="*/ 3749189 h 5711508"/>
              <a:gd name="connsiteX1056" fmla="*/ 4749844 w 5718006"/>
              <a:gd name="connsiteY1056" fmla="*/ 3771932 h 5711508"/>
              <a:gd name="connsiteX1057" fmla="*/ 4775831 w 5718006"/>
              <a:gd name="connsiteY1057" fmla="*/ 3801173 h 5711508"/>
              <a:gd name="connsiteX1058" fmla="*/ 4899290 w 5718006"/>
              <a:gd name="connsiteY1058" fmla="*/ 3807671 h 5711508"/>
              <a:gd name="connsiteX1059" fmla="*/ 4918783 w 5718006"/>
              <a:gd name="connsiteY1059" fmla="*/ 3827164 h 5711508"/>
              <a:gd name="connsiteX1060" fmla="*/ 4899290 w 5718006"/>
              <a:gd name="connsiteY1060" fmla="*/ 3856405 h 5711508"/>
              <a:gd name="connsiteX1061" fmla="*/ 4879797 w 5718006"/>
              <a:gd name="connsiteY1061" fmla="*/ 3879145 h 5711508"/>
              <a:gd name="connsiteX1062" fmla="*/ 4860304 w 5718006"/>
              <a:gd name="connsiteY1062" fmla="*/ 3879145 h 5711508"/>
              <a:gd name="connsiteX1063" fmla="*/ 4834313 w 5718006"/>
              <a:gd name="connsiteY1063" fmla="*/ 3918131 h 5711508"/>
              <a:gd name="connsiteX1064" fmla="*/ 4827815 w 5718006"/>
              <a:gd name="connsiteY1064" fmla="*/ 3963615 h 5711508"/>
              <a:gd name="connsiteX1065" fmla="*/ 4840811 w 5718006"/>
              <a:gd name="connsiteY1065" fmla="*/ 4002601 h 5711508"/>
              <a:gd name="connsiteX1066" fmla="*/ 4837563 w 5718006"/>
              <a:gd name="connsiteY1066" fmla="*/ 4022097 h 5711508"/>
              <a:gd name="connsiteX1067" fmla="*/ 4834313 w 5718006"/>
              <a:gd name="connsiteY1067" fmla="*/ 4035092 h 5711508"/>
              <a:gd name="connsiteX1068" fmla="*/ 4847308 w 5718006"/>
              <a:gd name="connsiteY1068" fmla="*/ 4035092 h 5711508"/>
              <a:gd name="connsiteX1069" fmla="*/ 4870049 w 5718006"/>
              <a:gd name="connsiteY1069" fmla="*/ 4061083 h 5711508"/>
              <a:gd name="connsiteX1070" fmla="*/ 4899290 w 5718006"/>
              <a:gd name="connsiteY1070" fmla="*/ 4087073 h 5711508"/>
              <a:gd name="connsiteX1071" fmla="*/ 4918783 w 5718006"/>
              <a:gd name="connsiteY1071" fmla="*/ 4087073 h 5711508"/>
              <a:gd name="connsiteX1072" fmla="*/ 4918783 w 5718006"/>
              <a:gd name="connsiteY1072" fmla="*/ 4100069 h 5711508"/>
              <a:gd name="connsiteX1073" fmla="*/ 4951271 w 5718006"/>
              <a:gd name="connsiteY1073" fmla="*/ 4100069 h 5711508"/>
              <a:gd name="connsiteX1074" fmla="*/ 4990257 w 5718006"/>
              <a:gd name="connsiteY1074" fmla="*/ 4152050 h 5711508"/>
              <a:gd name="connsiteX1075" fmla="*/ 4931778 w 5718006"/>
              <a:gd name="connsiteY1075" fmla="*/ 4165045 h 5711508"/>
              <a:gd name="connsiteX1076" fmla="*/ 4883047 w 5718006"/>
              <a:gd name="connsiteY1076" fmla="*/ 4168295 h 5711508"/>
              <a:gd name="connsiteX1077" fmla="*/ 4844058 w 5718006"/>
              <a:gd name="connsiteY1077" fmla="*/ 4181291 h 5711508"/>
              <a:gd name="connsiteX1078" fmla="*/ 4814817 w 5718006"/>
              <a:gd name="connsiteY1078" fmla="*/ 4223524 h 5711508"/>
              <a:gd name="connsiteX1079" fmla="*/ 4827815 w 5718006"/>
              <a:gd name="connsiteY1079" fmla="*/ 4223524 h 5711508"/>
              <a:gd name="connsiteX1080" fmla="*/ 4853806 w 5718006"/>
              <a:gd name="connsiteY1080" fmla="*/ 4282006 h 5711508"/>
              <a:gd name="connsiteX1081" fmla="*/ 4892792 w 5718006"/>
              <a:gd name="connsiteY1081" fmla="*/ 4314494 h 5711508"/>
              <a:gd name="connsiteX1082" fmla="*/ 4899290 w 5718006"/>
              <a:gd name="connsiteY1082" fmla="*/ 4346983 h 5711508"/>
              <a:gd name="connsiteX1083" fmla="*/ 4886294 w 5718006"/>
              <a:gd name="connsiteY1083" fmla="*/ 4356728 h 5711508"/>
              <a:gd name="connsiteX1084" fmla="*/ 4873299 w 5718006"/>
              <a:gd name="connsiteY1084" fmla="*/ 4366476 h 5711508"/>
              <a:gd name="connsiteX1085" fmla="*/ 4873299 w 5718006"/>
              <a:gd name="connsiteY1085" fmla="*/ 4372973 h 5711508"/>
              <a:gd name="connsiteX1086" fmla="*/ 4834313 w 5718006"/>
              <a:gd name="connsiteY1086" fmla="*/ 4389219 h 5711508"/>
              <a:gd name="connsiteX1087" fmla="*/ 4814817 w 5718006"/>
              <a:gd name="connsiteY1087" fmla="*/ 4431452 h 5711508"/>
              <a:gd name="connsiteX1088" fmla="*/ 4834313 w 5718006"/>
              <a:gd name="connsiteY1088" fmla="*/ 4457443 h 5711508"/>
              <a:gd name="connsiteX1089" fmla="*/ 4847308 w 5718006"/>
              <a:gd name="connsiteY1089" fmla="*/ 4457443 h 5711508"/>
              <a:gd name="connsiteX1090" fmla="*/ 4847308 w 5718006"/>
              <a:gd name="connsiteY1090" fmla="*/ 4476936 h 5711508"/>
              <a:gd name="connsiteX1091" fmla="*/ 4896039 w 5718006"/>
              <a:gd name="connsiteY1091" fmla="*/ 4528920 h 5711508"/>
              <a:gd name="connsiteX1092" fmla="*/ 4944773 w 5718006"/>
              <a:gd name="connsiteY1092" fmla="*/ 4580901 h 5711508"/>
              <a:gd name="connsiteX1093" fmla="*/ 4879797 w 5718006"/>
              <a:gd name="connsiteY1093" fmla="*/ 4580901 h 5711508"/>
              <a:gd name="connsiteX1094" fmla="*/ 4827815 w 5718006"/>
              <a:gd name="connsiteY1094" fmla="*/ 4548413 h 5711508"/>
              <a:gd name="connsiteX1095" fmla="*/ 4808322 w 5718006"/>
              <a:gd name="connsiteY1095" fmla="*/ 4548413 h 5711508"/>
              <a:gd name="connsiteX1096" fmla="*/ 4808322 w 5718006"/>
              <a:gd name="connsiteY1096" fmla="*/ 4535418 h 5711508"/>
              <a:gd name="connsiteX1097" fmla="*/ 4733598 w 5718006"/>
              <a:gd name="connsiteY1097" fmla="*/ 4558158 h 5711508"/>
              <a:gd name="connsiteX1098" fmla="*/ 4697859 w 5718006"/>
              <a:gd name="connsiteY1098" fmla="*/ 4652375 h 5711508"/>
              <a:gd name="connsiteX1099" fmla="*/ 4710855 w 5718006"/>
              <a:gd name="connsiteY1099" fmla="*/ 4652375 h 5711508"/>
              <a:gd name="connsiteX1100" fmla="*/ 4717355 w 5718006"/>
              <a:gd name="connsiteY1100" fmla="*/ 4678366 h 5711508"/>
              <a:gd name="connsiteX1101" fmla="*/ 4723850 w 5718006"/>
              <a:gd name="connsiteY1101" fmla="*/ 4717352 h 5711508"/>
              <a:gd name="connsiteX1102" fmla="*/ 4730347 w 5718006"/>
              <a:gd name="connsiteY1102" fmla="*/ 4749840 h 5711508"/>
              <a:gd name="connsiteX1103" fmla="*/ 4694612 w 5718006"/>
              <a:gd name="connsiteY1103" fmla="*/ 4766086 h 5711508"/>
              <a:gd name="connsiteX1104" fmla="*/ 4645878 w 5718006"/>
              <a:gd name="connsiteY1104" fmla="*/ 4769333 h 5711508"/>
              <a:gd name="connsiteX1105" fmla="*/ 4606892 w 5718006"/>
              <a:gd name="connsiteY1105" fmla="*/ 4756338 h 5711508"/>
              <a:gd name="connsiteX1106" fmla="*/ 4567906 w 5718006"/>
              <a:gd name="connsiteY1106" fmla="*/ 4743343 h 5711508"/>
              <a:gd name="connsiteX1107" fmla="*/ 4567906 w 5718006"/>
              <a:gd name="connsiteY1107" fmla="*/ 4749840 h 5711508"/>
              <a:gd name="connsiteX1108" fmla="*/ 4496429 w 5718006"/>
              <a:gd name="connsiteY1108" fmla="*/ 4866801 h 5711508"/>
              <a:gd name="connsiteX1109" fmla="*/ 4502927 w 5718006"/>
              <a:gd name="connsiteY1109" fmla="*/ 4892792 h 5711508"/>
              <a:gd name="connsiteX1110" fmla="*/ 4496429 w 5718006"/>
              <a:gd name="connsiteY1110" fmla="*/ 4912285 h 5711508"/>
              <a:gd name="connsiteX1111" fmla="*/ 4483434 w 5718006"/>
              <a:gd name="connsiteY1111" fmla="*/ 4931778 h 5711508"/>
              <a:gd name="connsiteX1112" fmla="*/ 4476939 w 5718006"/>
              <a:gd name="connsiteY1112" fmla="*/ 4931778 h 5711508"/>
              <a:gd name="connsiteX1113" fmla="*/ 4496429 w 5718006"/>
              <a:gd name="connsiteY1113" fmla="*/ 4983759 h 5711508"/>
              <a:gd name="connsiteX1114" fmla="*/ 4483434 w 5718006"/>
              <a:gd name="connsiteY1114" fmla="*/ 4983759 h 5711508"/>
              <a:gd name="connsiteX1115" fmla="*/ 4450945 w 5718006"/>
              <a:gd name="connsiteY1115" fmla="*/ 5003252 h 5711508"/>
              <a:gd name="connsiteX1116" fmla="*/ 4408709 w 5718006"/>
              <a:gd name="connsiteY1116" fmla="*/ 4970763 h 5711508"/>
              <a:gd name="connsiteX1117" fmla="*/ 4353481 w 5718006"/>
              <a:gd name="connsiteY1117" fmla="*/ 4951270 h 5711508"/>
              <a:gd name="connsiteX1118" fmla="*/ 4343732 w 5718006"/>
              <a:gd name="connsiteY1118" fmla="*/ 5006502 h 5711508"/>
              <a:gd name="connsiteX1119" fmla="*/ 4294999 w 5718006"/>
              <a:gd name="connsiteY1119" fmla="*/ 5022745 h 5711508"/>
              <a:gd name="connsiteX1120" fmla="*/ 4291751 w 5718006"/>
              <a:gd name="connsiteY1120" fmla="*/ 5009749 h 5711508"/>
              <a:gd name="connsiteX1121" fmla="*/ 4288504 w 5718006"/>
              <a:gd name="connsiteY1121" fmla="*/ 4996754 h 5711508"/>
              <a:gd name="connsiteX1122" fmla="*/ 4282006 w 5718006"/>
              <a:gd name="connsiteY1122" fmla="*/ 4996754 h 5711508"/>
              <a:gd name="connsiteX1123" fmla="*/ 4269011 w 5718006"/>
              <a:gd name="connsiteY1123" fmla="*/ 4974014 h 5711508"/>
              <a:gd name="connsiteX1124" fmla="*/ 4230025 w 5718006"/>
              <a:gd name="connsiteY1124" fmla="*/ 4964266 h 5711508"/>
              <a:gd name="connsiteX1125" fmla="*/ 4168296 w 5718006"/>
              <a:gd name="connsiteY1125" fmla="*/ 5000004 h 5711508"/>
              <a:gd name="connsiteX1126" fmla="*/ 4015596 w 5718006"/>
              <a:gd name="connsiteY1126" fmla="*/ 5068231 h 5711508"/>
              <a:gd name="connsiteX1127" fmla="*/ 4015596 w 5718006"/>
              <a:gd name="connsiteY1127" fmla="*/ 5074729 h 5711508"/>
              <a:gd name="connsiteX1128" fmla="*/ 3989609 w 5718006"/>
              <a:gd name="connsiteY1128" fmla="*/ 5084474 h 5711508"/>
              <a:gd name="connsiteX1129" fmla="*/ 3957117 w 5718006"/>
              <a:gd name="connsiteY1129" fmla="*/ 5087724 h 5711508"/>
              <a:gd name="connsiteX1130" fmla="*/ 3950623 w 5718006"/>
              <a:gd name="connsiteY1130" fmla="*/ 5071479 h 5711508"/>
              <a:gd name="connsiteX1131" fmla="*/ 3944125 w 5718006"/>
              <a:gd name="connsiteY1131" fmla="*/ 5055236 h 5711508"/>
              <a:gd name="connsiteX1132" fmla="*/ 3937624 w 5718006"/>
              <a:gd name="connsiteY1132" fmla="*/ 5029242 h 5711508"/>
              <a:gd name="connsiteX1133" fmla="*/ 3918131 w 5718006"/>
              <a:gd name="connsiteY1133" fmla="*/ 5019497 h 5711508"/>
              <a:gd name="connsiteX1134" fmla="*/ 3911634 w 5718006"/>
              <a:gd name="connsiteY1134" fmla="*/ 5016247 h 5711508"/>
              <a:gd name="connsiteX1135" fmla="*/ 3866150 w 5718006"/>
              <a:gd name="connsiteY1135" fmla="*/ 5016247 h 5711508"/>
              <a:gd name="connsiteX1136" fmla="*/ 3794676 w 5718006"/>
              <a:gd name="connsiteY1136" fmla="*/ 4990256 h 5711508"/>
              <a:gd name="connsiteX1137" fmla="*/ 3703709 w 5718006"/>
              <a:gd name="connsiteY1137" fmla="*/ 4977261 h 5711508"/>
              <a:gd name="connsiteX1138" fmla="*/ 3680966 w 5718006"/>
              <a:gd name="connsiteY1138" fmla="*/ 5019497 h 5711508"/>
              <a:gd name="connsiteX1139" fmla="*/ 3612739 w 5718006"/>
              <a:gd name="connsiteY1139" fmla="*/ 5048738 h 5711508"/>
              <a:gd name="connsiteX1140" fmla="*/ 3606241 w 5718006"/>
              <a:gd name="connsiteY1140" fmla="*/ 4996754 h 5711508"/>
              <a:gd name="connsiteX1141" fmla="*/ 3612739 w 5718006"/>
              <a:gd name="connsiteY1141" fmla="*/ 4996754 h 5711508"/>
              <a:gd name="connsiteX1142" fmla="*/ 3593246 w 5718006"/>
              <a:gd name="connsiteY1142" fmla="*/ 4909034 h 5711508"/>
              <a:gd name="connsiteX1143" fmla="*/ 3560757 w 5718006"/>
              <a:gd name="connsiteY1143" fmla="*/ 4892792 h 5711508"/>
              <a:gd name="connsiteX1144" fmla="*/ 3534767 w 5718006"/>
              <a:gd name="connsiteY1144" fmla="*/ 4899289 h 5711508"/>
              <a:gd name="connsiteX1145" fmla="*/ 3502279 w 5718006"/>
              <a:gd name="connsiteY1145" fmla="*/ 4905787 h 5711508"/>
              <a:gd name="connsiteX1146" fmla="*/ 3473038 w 5718006"/>
              <a:gd name="connsiteY1146" fmla="*/ 4883044 h 5711508"/>
              <a:gd name="connsiteX1147" fmla="*/ 3453545 w 5718006"/>
              <a:gd name="connsiteY1147" fmla="*/ 4834313 h 5711508"/>
              <a:gd name="connsiteX1148" fmla="*/ 3427554 w 5718006"/>
              <a:gd name="connsiteY1148" fmla="*/ 4782332 h 5711508"/>
              <a:gd name="connsiteX1149" fmla="*/ 3372322 w 5718006"/>
              <a:gd name="connsiteY1149" fmla="*/ 4749840 h 5711508"/>
              <a:gd name="connsiteX1150" fmla="*/ 3372322 w 5718006"/>
              <a:gd name="connsiteY1150" fmla="*/ 4762839 h 5711508"/>
              <a:gd name="connsiteX1151" fmla="*/ 3300848 w 5718006"/>
              <a:gd name="connsiteY1151" fmla="*/ 4762839 h 5711508"/>
              <a:gd name="connsiteX1152" fmla="*/ 3294351 w 5718006"/>
              <a:gd name="connsiteY1152" fmla="*/ 4740095 h 5711508"/>
              <a:gd name="connsiteX1153" fmla="*/ 3281355 w 5718006"/>
              <a:gd name="connsiteY1153" fmla="*/ 4697859 h 5711508"/>
              <a:gd name="connsiteX1154" fmla="*/ 3287853 w 5718006"/>
              <a:gd name="connsiteY1154" fmla="*/ 4665371 h 5711508"/>
              <a:gd name="connsiteX1155" fmla="*/ 3300848 w 5718006"/>
              <a:gd name="connsiteY1155" fmla="*/ 4665371 h 5711508"/>
              <a:gd name="connsiteX1156" fmla="*/ 3248867 w 5718006"/>
              <a:gd name="connsiteY1156" fmla="*/ 4619887 h 5711508"/>
              <a:gd name="connsiteX1157" fmla="*/ 3235872 w 5718006"/>
              <a:gd name="connsiteY1157" fmla="*/ 4626385 h 5711508"/>
              <a:gd name="connsiteX1158" fmla="*/ 3222876 w 5718006"/>
              <a:gd name="connsiteY1158" fmla="*/ 4619887 h 5711508"/>
              <a:gd name="connsiteX1159" fmla="*/ 3216379 w 5718006"/>
              <a:gd name="connsiteY1159" fmla="*/ 4606892 h 5711508"/>
              <a:gd name="connsiteX1160" fmla="*/ 3190385 w 5718006"/>
              <a:gd name="connsiteY1160" fmla="*/ 4606892 h 5711508"/>
              <a:gd name="connsiteX1161" fmla="*/ 3177390 w 5718006"/>
              <a:gd name="connsiteY1161" fmla="*/ 4619887 h 5711508"/>
              <a:gd name="connsiteX1162" fmla="*/ 3164394 w 5718006"/>
              <a:gd name="connsiteY1162" fmla="*/ 4626385 h 5711508"/>
              <a:gd name="connsiteX1163" fmla="*/ 3144901 w 5718006"/>
              <a:gd name="connsiteY1163" fmla="*/ 4632882 h 5711508"/>
              <a:gd name="connsiteX1164" fmla="*/ 3144901 w 5718006"/>
              <a:gd name="connsiteY1164" fmla="*/ 4645878 h 5711508"/>
              <a:gd name="connsiteX1165" fmla="*/ 3118911 w 5718006"/>
              <a:gd name="connsiteY1165" fmla="*/ 4645878 h 5711508"/>
              <a:gd name="connsiteX1166" fmla="*/ 3070177 w 5718006"/>
              <a:gd name="connsiteY1166" fmla="*/ 4684864 h 5711508"/>
              <a:gd name="connsiteX1167" fmla="*/ 3001953 w 5718006"/>
              <a:gd name="connsiteY1167" fmla="*/ 4717352 h 5711508"/>
              <a:gd name="connsiteX1168" fmla="*/ 3001953 w 5718006"/>
              <a:gd name="connsiteY1168" fmla="*/ 4697859 h 5711508"/>
              <a:gd name="connsiteX1169" fmla="*/ 3027944 w 5718006"/>
              <a:gd name="connsiteY1169" fmla="*/ 4691361 h 5711508"/>
              <a:gd name="connsiteX1170" fmla="*/ 3040939 w 5718006"/>
              <a:gd name="connsiteY1170" fmla="*/ 4671868 h 5711508"/>
              <a:gd name="connsiteX1171" fmla="*/ 3060432 w 5718006"/>
              <a:gd name="connsiteY1171" fmla="*/ 4671868 h 5711508"/>
              <a:gd name="connsiteX1172" fmla="*/ 3073427 w 5718006"/>
              <a:gd name="connsiteY1172" fmla="*/ 4652375 h 5711508"/>
              <a:gd name="connsiteX1173" fmla="*/ 3099418 w 5718006"/>
              <a:gd name="connsiteY1173" fmla="*/ 4652375 h 5711508"/>
              <a:gd name="connsiteX1174" fmla="*/ 3105915 w 5718006"/>
              <a:gd name="connsiteY1174" fmla="*/ 4642630 h 5711508"/>
              <a:gd name="connsiteX1175" fmla="*/ 3112413 w 5718006"/>
              <a:gd name="connsiteY1175" fmla="*/ 4632882 h 5711508"/>
              <a:gd name="connsiteX1176" fmla="*/ 3144901 w 5718006"/>
              <a:gd name="connsiteY1176" fmla="*/ 4619887 h 5711508"/>
              <a:gd name="connsiteX1177" fmla="*/ 3170892 w 5718006"/>
              <a:gd name="connsiteY1177" fmla="*/ 4606892 h 5711508"/>
              <a:gd name="connsiteX1178" fmla="*/ 3170892 w 5718006"/>
              <a:gd name="connsiteY1178" fmla="*/ 4593896 h 5711508"/>
              <a:gd name="connsiteX1179" fmla="*/ 3164394 w 5718006"/>
              <a:gd name="connsiteY1179" fmla="*/ 4561408 h 5711508"/>
              <a:gd name="connsiteX1180" fmla="*/ 3167645 w 5718006"/>
              <a:gd name="connsiteY1180" fmla="*/ 4532167 h 5711508"/>
              <a:gd name="connsiteX1181" fmla="*/ 3170892 w 5718006"/>
              <a:gd name="connsiteY1181" fmla="*/ 4502926 h 5711508"/>
              <a:gd name="connsiteX1182" fmla="*/ 3170892 w 5718006"/>
              <a:gd name="connsiteY1182" fmla="*/ 4447698 h 5711508"/>
              <a:gd name="connsiteX1183" fmla="*/ 3164394 w 5718006"/>
              <a:gd name="connsiteY1183" fmla="*/ 4392466 h 5711508"/>
              <a:gd name="connsiteX1184" fmla="*/ 3170892 w 5718006"/>
              <a:gd name="connsiteY1184" fmla="*/ 4392466 h 5711508"/>
              <a:gd name="connsiteX1185" fmla="*/ 3164394 w 5718006"/>
              <a:gd name="connsiteY1185" fmla="*/ 4385969 h 5711508"/>
              <a:gd name="connsiteX1186" fmla="*/ 3161147 w 5718006"/>
              <a:gd name="connsiteY1186" fmla="*/ 4366476 h 5711508"/>
              <a:gd name="connsiteX1187" fmla="*/ 3157897 w 5718006"/>
              <a:gd name="connsiteY1187" fmla="*/ 4346983 h 5711508"/>
              <a:gd name="connsiteX1188" fmla="*/ 3144901 w 5718006"/>
              <a:gd name="connsiteY1188" fmla="*/ 4346983 h 5711508"/>
              <a:gd name="connsiteX1189" fmla="*/ 3138404 w 5718006"/>
              <a:gd name="connsiteY1189" fmla="*/ 4324239 h 5711508"/>
              <a:gd name="connsiteX1190" fmla="*/ 3131906 w 5718006"/>
              <a:gd name="connsiteY1190" fmla="*/ 4301499 h 5711508"/>
              <a:gd name="connsiteX1191" fmla="*/ 3092920 w 5718006"/>
              <a:gd name="connsiteY1191" fmla="*/ 4301499 h 5711508"/>
              <a:gd name="connsiteX1192" fmla="*/ 3079925 w 5718006"/>
              <a:gd name="connsiteY1192" fmla="*/ 4314494 h 5711508"/>
              <a:gd name="connsiteX1193" fmla="*/ 3073427 w 5718006"/>
              <a:gd name="connsiteY1193" fmla="*/ 4320992 h 5711508"/>
              <a:gd name="connsiteX1194" fmla="*/ 3066930 w 5718006"/>
              <a:gd name="connsiteY1194" fmla="*/ 4372973 h 5711508"/>
              <a:gd name="connsiteX1195" fmla="*/ 3044186 w 5718006"/>
              <a:gd name="connsiteY1195" fmla="*/ 4398964 h 5711508"/>
              <a:gd name="connsiteX1196" fmla="*/ 3027944 w 5718006"/>
              <a:gd name="connsiteY1196" fmla="*/ 4418457 h 5711508"/>
              <a:gd name="connsiteX1197" fmla="*/ 3021446 w 5718006"/>
              <a:gd name="connsiteY1197" fmla="*/ 4418457 h 5711508"/>
              <a:gd name="connsiteX1198" fmla="*/ 3024693 w 5718006"/>
              <a:gd name="connsiteY1198" fmla="*/ 4454195 h 5711508"/>
              <a:gd name="connsiteX1199" fmla="*/ 3026814 w 5718006"/>
              <a:gd name="connsiteY1199" fmla="*/ 4471852 h 5711508"/>
              <a:gd name="connsiteX1200" fmla="*/ 3014948 w 5718006"/>
              <a:gd name="connsiteY1200" fmla="*/ 4418457 h 5711508"/>
              <a:gd name="connsiteX1201" fmla="*/ 3001953 w 5718006"/>
              <a:gd name="connsiteY1201" fmla="*/ 4418457 h 5711508"/>
              <a:gd name="connsiteX1202" fmla="*/ 2995455 w 5718006"/>
              <a:gd name="connsiteY1202" fmla="*/ 4405461 h 5711508"/>
              <a:gd name="connsiteX1203" fmla="*/ 2975962 w 5718006"/>
              <a:gd name="connsiteY1203" fmla="*/ 4405461 h 5711508"/>
              <a:gd name="connsiteX1204" fmla="*/ 2975962 w 5718006"/>
              <a:gd name="connsiteY1204" fmla="*/ 4392466 h 5711508"/>
              <a:gd name="connsiteX1205" fmla="*/ 2953219 w 5718006"/>
              <a:gd name="connsiteY1205" fmla="*/ 4398964 h 5711508"/>
              <a:gd name="connsiteX1206" fmla="*/ 2930476 w 5718006"/>
              <a:gd name="connsiteY1206" fmla="*/ 4405461 h 5711508"/>
              <a:gd name="connsiteX1207" fmla="*/ 2930476 w 5718006"/>
              <a:gd name="connsiteY1207" fmla="*/ 4411959 h 5711508"/>
              <a:gd name="connsiteX1208" fmla="*/ 2927228 w 5718006"/>
              <a:gd name="connsiteY1208" fmla="*/ 4418457 h 5711508"/>
              <a:gd name="connsiteX1209" fmla="*/ 2923978 w 5718006"/>
              <a:gd name="connsiteY1209" fmla="*/ 4431452 h 5711508"/>
              <a:gd name="connsiteX1210" fmla="*/ 2904485 w 5718006"/>
              <a:gd name="connsiteY1210" fmla="*/ 4431452 h 5711508"/>
              <a:gd name="connsiteX1211" fmla="*/ 2904485 w 5718006"/>
              <a:gd name="connsiteY1211" fmla="*/ 4444447 h 5711508"/>
              <a:gd name="connsiteX1212" fmla="*/ 2878494 w 5718006"/>
              <a:gd name="connsiteY1212" fmla="*/ 4454195 h 5711508"/>
              <a:gd name="connsiteX1213" fmla="*/ 2859001 w 5718006"/>
              <a:gd name="connsiteY1213" fmla="*/ 4463940 h 5711508"/>
              <a:gd name="connsiteX1214" fmla="*/ 2859001 w 5718006"/>
              <a:gd name="connsiteY1214" fmla="*/ 4548413 h 5711508"/>
              <a:gd name="connsiteX1215" fmla="*/ 2813518 w 5718006"/>
              <a:gd name="connsiteY1215" fmla="*/ 4574404 h 5711508"/>
              <a:gd name="connsiteX1216" fmla="*/ 2794025 w 5718006"/>
              <a:gd name="connsiteY1216" fmla="*/ 4548413 h 5711508"/>
              <a:gd name="connsiteX1217" fmla="*/ 2787527 w 5718006"/>
              <a:gd name="connsiteY1217" fmla="*/ 4548413 h 5711508"/>
              <a:gd name="connsiteX1218" fmla="*/ 2768034 w 5718006"/>
              <a:gd name="connsiteY1218" fmla="*/ 4502926 h 5711508"/>
              <a:gd name="connsiteX1219" fmla="*/ 2709555 w 5718006"/>
              <a:gd name="connsiteY1219" fmla="*/ 4476936 h 5711508"/>
              <a:gd name="connsiteX1220" fmla="*/ 2670569 w 5718006"/>
              <a:gd name="connsiteY1220" fmla="*/ 4502926 h 5711508"/>
              <a:gd name="connsiteX1221" fmla="*/ 2641328 w 5718006"/>
              <a:gd name="connsiteY1221" fmla="*/ 4535418 h 5711508"/>
              <a:gd name="connsiteX1222" fmla="*/ 2618585 w 5718006"/>
              <a:gd name="connsiteY1222" fmla="*/ 4580901 h 5711508"/>
              <a:gd name="connsiteX1223" fmla="*/ 2605590 w 5718006"/>
              <a:gd name="connsiteY1223" fmla="*/ 4580901 h 5711508"/>
              <a:gd name="connsiteX1224" fmla="*/ 2612087 w 5718006"/>
              <a:gd name="connsiteY1224" fmla="*/ 4597144 h 5711508"/>
              <a:gd name="connsiteX1225" fmla="*/ 2618585 w 5718006"/>
              <a:gd name="connsiteY1225" fmla="*/ 4619887 h 5711508"/>
              <a:gd name="connsiteX1226" fmla="*/ 2605590 w 5718006"/>
              <a:gd name="connsiteY1226" fmla="*/ 4619887 h 5711508"/>
              <a:gd name="connsiteX1227" fmla="*/ 2605590 w 5718006"/>
              <a:gd name="connsiteY1227" fmla="*/ 4645878 h 5711508"/>
              <a:gd name="connsiteX1228" fmla="*/ 2599092 w 5718006"/>
              <a:gd name="connsiteY1228" fmla="*/ 4649125 h 5711508"/>
              <a:gd name="connsiteX1229" fmla="*/ 2592594 w 5718006"/>
              <a:gd name="connsiteY1229" fmla="*/ 4652375 h 5711508"/>
              <a:gd name="connsiteX1230" fmla="*/ 2592594 w 5718006"/>
              <a:gd name="connsiteY1230" fmla="*/ 4691361 h 5711508"/>
              <a:gd name="connsiteX1231" fmla="*/ 2579599 w 5718006"/>
              <a:gd name="connsiteY1231" fmla="*/ 4691361 h 5711508"/>
              <a:gd name="connsiteX1232" fmla="*/ 2586097 w 5718006"/>
              <a:gd name="connsiteY1232" fmla="*/ 4733598 h 5711508"/>
              <a:gd name="connsiteX1233" fmla="*/ 2592594 w 5718006"/>
              <a:gd name="connsiteY1233" fmla="*/ 4782332 h 5711508"/>
              <a:gd name="connsiteX1234" fmla="*/ 2579599 w 5718006"/>
              <a:gd name="connsiteY1234" fmla="*/ 4782332 h 5711508"/>
              <a:gd name="connsiteX1235" fmla="*/ 2573101 w 5718006"/>
              <a:gd name="connsiteY1235" fmla="*/ 4879796 h 5711508"/>
              <a:gd name="connsiteX1236" fmla="*/ 2563353 w 5718006"/>
              <a:gd name="connsiteY1236" fmla="*/ 4883044 h 5711508"/>
              <a:gd name="connsiteX1237" fmla="*/ 2553609 w 5718006"/>
              <a:gd name="connsiteY1237" fmla="*/ 4886294 h 5711508"/>
              <a:gd name="connsiteX1238" fmla="*/ 2553609 w 5718006"/>
              <a:gd name="connsiteY1238" fmla="*/ 4905787 h 5711508"/>
              <a:gd name="connsiteX1239" fmla="*/ 2534116 w 5718006"/>
              <a:gd name="connsiteY1239" fmla="*/ 4905787 h 5711508"/>
              <a:gd name="connsiteX1240" fmla="*/ 2508125 w 5718006"/>
              <a:gd name="connsiteY1240" fmla="*/ 4938275 h 5711508"/>
              <a:gd name="connsiteX1241" fmla="*/ 2495130 w 5718006"/>
              <a:gd name="connsiteY1241" fmla="*/ 5009749 h 5711508"/>
              <a:gd name="connsiteX1242" fmla="*/ 2521120 w 5718006"/>
              <a:gd name="connsiteY1242" fmla="*/ 5048738 h 5711508"/>
              <a:gd name="connsiteX1243" fmla="*/ 2521120 w 5718006"/>
              <a:gd name="connsiteY1243" fmla="*/ 5074729 h 5711508"/>
              <a:gd name="connsiteX1244" fmla="*/ 2534116 w 5718006"/>
              <a:gd name="connsiteY1244" fmla="*/ 5087724 h 5711508"/>
              <a:gd name="connsiteX1245" fmla="*/ 2534116 w 5718006"/>
              <a:gd name="connsiteY1245" fmla="*/ 5120213 h 5711508"/>
              <a:gd name="connsiteX1246" fmla="*/ 2530865 w 5718006"/>
              <a:gd name="connsiteY1246" fmla="*/ 5129958 h 5711508"/>
              <a:gd name="connsiteX1247" fmla="*/ 2527618 w 5718006"/>
              <a:gd name="connsiteY1247" fmla="*/ 5139706 h 5711508"/>
              <a:gd name="connsiteX1248" fmla="*/ 2462641 w 5718006"/>
              <a:gd name="connsiteY1248" fmla="*/ 5123460 h 5711508"/>
              <a:gd name="connsiteX1249" fmla="*/ 2433400 w 5718006"/>
              <a:gd name="connsiteY1249" fmla="*/ 5087724 h 5711508"/>
              <a:gd name="connsiteX1250" fmla="*/ 2410660 w 5718006"/>
              <a:gd name="connsiteY1250" fmla="*/ 5048738 h 5711508"/>
              <a:gd name="connsiteX1251" fmla="*/ 2371671 w 5718006"/>
              <a:gd name="connsiteY1251" fmla="*/ 5022745 h 5711508"/>
              <a:gd name="connsiteX1252" fmla="*/ 2371671 w 5718006"/>
              <a:gd name="connsiteY1252" fmla="*/ 5016247 h 5711508"/>
              <a:gd name="connsiteX1253" fmla="*/ 2352178 w 5718006"/>
              <a:gd name="connsiteY1253" fmla="*/ 5019497 h 5711508"/>
              <a:gd name="connsiteX1254" fmla="*/ 2319690 w 5718006"/>
              <a:gd name="connsiteY1254" fmla="*/ 5022745 h 5711508"/>
              <a:gd name="connsiteX1255" fmla="*/ 2319690 w 5718006"/>
              <a:gd name="connsiteY1255" fmla="*/ 5016247 h 5711508"/>
              <a:gd name="connsiteX1256" fmla="*/ 2300197 w 5718006"/>
              <a:gd name="connsiteY1256" fmla="*/ 5009749 h 5711508"/>
              <a:gd name="connsiteX1257" fmla="*/ 2287202 w 5718006"/>
              <a:gd name="connsiteY1257" fmla="*/ 5003252 h 5711508"/>
              <a:gd name="connsiteX1258" fmla="*/ 2254713 w 5718006"/>
              <a:gd name="connsiteY1258" fmla="*/ 4996754 h 5711508"/>
              <a:gd name="connsiteX1259" fmla="*/ 2254713 w 5718006"/>
              <a:gd name="connsiteY1259" fmla="*/ 4983759 h 5711508"/>
              <a:gd name="connsiteX1260" fmla="*/ 2189737 w 5718006"/>
              <a:gd name="connsiteY1260" fmla="*/ 4954521 h 5711508"/>
              <a:gd name="connsiteX1261" fmla="*/ 2131255 w 5718006"/>
              <a:gd name="connsiteY1261" fmla="*/ 4925280 h 5711508"/>
              <a:gd name="connsiteX1262" fmla="*/ 2124757 w 5718006"/>
              <a:gd name="connsiteY1262" fmla="*/ 4912285 h 5711508"/>
              <a:gd name="connsiteX1263" fmla="*/ 2111762 w 5718006"/>
              <a:gd name="connsiteY1263" fmla="*/ 4886294 h 5711508"/>
              <a:gd name="connsiteX1264" fmla="*/ 2105264 w 5718006"/>
              <a:gd name="connsiteY1264" fmla="*/ 4866801 h 5711508"/>
              <a:gd name="connsiteX1265" fmla="*/ 2040288 w 5718006"/>
              <a:gd name="connsiteY1265" fmla="*/ 4821317 h 5711508"/>
              <a:gd name="connsiteX1266" fmla="*/ 2027292 w 5718006"/>
              <a:gd name="connsiteY1266" fmla="*/ 4821317 h 5711508"/>
              <a:gd name="connsiteX1267" fmla="*/ 2011047 w 5718006"/>
              <a:gd name="connsiteY1267" fmla="*/ 4801824 h 5711508"/>
              <a:gd name="connsiteX1268" fmla="*/ 1998413 w 5718006"/>
              <a:gd name="connsiteY1268" fmla="*/ 4786662 h 5711508"/>
              <a:gd name="connsiteX1269" fmla="*/ 1994804 w 5718006"/>
              <a:gd name="connsiteY1269" fmla="*/ 4783955 h 5711508"/>
              <a:gd name="connsiteX1270" fmla="*/ 1975311 w 5718006"/>
              <a:gd name="connsiteY1270" fmla="*/ 4769333 h 5711508"/>
              <a:gd name="connsiteX1271" fmla="*/ 1920080 w 5718006"/>
              <a:gd name="connsiteY1271" fmla="*/ 4727100 h 5711508"/>
              <a:gd name="connsiteX1272" fmla="*/ 1864848 w 5718006"/>
              <a:gd name="connsiteY1272" fmla="*/ 4684864 h 5711508"/>
              <a:gd name="connsiteX1273" fmla="*/ 1838858 w 5718006"/>
              <a:gd name="connsiteY1273" fmla="*/ 4665371 h 5711508"/>
              <a:gd name="connsiteX1274" fmla="*/ 1838858 w 5718006"/>
              <a:gd name="connsiteY1274" fmla="*/ 4652375 h 5711508"/>
              <a:gd name="connsiteX1275" fmla="*/ 1799872 w 5718006"/>
              <a:gd name="connsiteY1275" fmla="*/ 4652375 h 5711508"/>
              <a:gd name="connsiteX1276" fmla="*/ 1799872 w 5718006"/>
              <a:gd name="connsiteY1276" fmla="*/ 4632882 h 5711508"/>
              <a:gd name="connsiteX1277" fmla="*/ 1780379 w 5718006"/>
              <a:gd name="connsiteY1277" fmla="*/ 4623134 h 5711508"/>
              <a:gd name="connsiteX1278" fmla="*/ 1747890 w 5718006"/>
              <a:gd name="connsiteY1278" fmla="*/ 4619887 h 5711508"/>
              <a:gd name="connsiteX1279" fmla="*/ 1728397 w 5718006"/>
              <a:gd name="connsiteY1279" fmla="*/ 4645878 h 5711508"/>
              <a:gd name="connsiteX1280" fmla="*/ 1695909 w 5718006"/>
              <a:gd name="connsiteY1280" fmla="*/ 4658873 h 5711508"/>
              <a:gd name="connsiteX1281" fmla="*/ 1673166 w 5718006"/>
              <a:gd name="connsiteY1281" fmla="*/ 4655626 h 5711508"/>
              <a:gd name="connsiteX1282" fmla="*/ 1656920 w 5718006"/>
              <a:gd name="connsiteY1282" fmla="*/ 4626385 h 5711508"/>
              <a:gd name="connsiteX1283" fmla="*/ 1663421 w 5718006"/>
              <a:gd name="connsiteY1283" fmla="*/ 4626385 h 5711508"/>
              <a:gd name="connsiteX1284" fmla="*/ 1708905 w 5718006"/>
              <a:gd name="connsiteY1284" fmla="*/ 4600394 h 5711508"/>
              <a:gd name="connsiteX1285" fmla="*/ 1708905 w 5718006"/>
              <a:gd name="connsiteY1285" fmla="*/ 4580901 h 5711508"/>
              <a:gd name="connsiteX1286" fmla="*/ 1692659 w 5718006"/>
              <a:gd name="connsiteY1286" fmla="*/ 4584148 h 5711508"/>
              <a:gd name="connsiteX1287" fmla="*/ 1676416 w 5718006"/>
              <a:gd name="connsiteY1287" fmla="*/ 4593896 h 5711508"/>
              <a:gd name="connsiteX1288" fmla="*/ 1676416 w 5718006"/>
              <a:gd name="connsiteY1288" fmla="*/ 4600394 h 5711508"/>
              <a:gd name="connsiteX1289" fmla="*/ 1653673 w 5718006"/>
              <a:gd name="connsiteY1289" fmla="*/ 4593896 h 5711508"/>
              <a:gd name="connsiteX1290" fmla="*/ 1630930 w 5718006"/>
              <a:gd name="connsiteY1290" fmla="*/ 4587399 h 5711508"/>
              <a:gd name="connsiteX1291" fmla="*/ 1617934 w 5718006"/>
              <a:gd name="connsiteY1291" fmla="*/ 4593896 h 5711508"/>
              <a:gd name="connsiteX1292" fmla="*/ 1617934 w 5718006"/>
              <a:gd name="connsiteY1292" fmla="*/ 4717352 h 5711508"/>
              <a:gd name="connsiteX1293" fmla="*/ 1604939 w 5718006"/>
              <a:gd name="connsiteY1293" fmla="*/ 4717352 h 5711508"/>
              <a:gd name="connsiteX1294" fmla="*/ 1604939 w 5718006"/>
              <a:gd name="connsiteY1294" fmla="*/ 4606892 h 5711508"/>
              <a:gd name="connsiteX1295" fmla="*/ 1517219 w 5718006"/>
              <a:gd name="connsiteY1295" fmla="*/ 4590646 h 5711508"/>
              <a:gd name="connsiteX1296" fmla="*/ 1423005 w 5718006"/>
              <a:gd name="connsiteY1296" fmla="*/ 4580901 h 5711508"/>
              <a:gd name="connsiteX1297" fmla="*/ 1354778 w 5718006"/>
              <a:gd name="connsiteY1297" fmla="*/ 4636130 h 5711508"/>
              <a:gd name="connsiteX1298" fmla="*/ 1286551 w 5718006"/>
              <a:gd name="connsiteY1298" fmla="*/ 4762839 h 5711508"/>
              <a:gd name="connsiteX1299" fmla="*/ 1273555 w 5718006"/>
              <a:gd name="connsiteY1299" fmla="*/ 4756338 h 5711508"/>
              <a:gd name="connsiteX1300" fmla="*/ 1260560 w 5718006"/>
              <a:gd name="connsiteY1300" fmla="*/ 4749840 h 5711508"/>
              <a:gd name="connsiteX1301" fmla="*/ 1267058 w 5718006"/>
              <a:gd name="connsiteY1301" fmla="*/ 4704357 h 5711508"/>
              <a:gd name="connsiteX1302" fmla="*/ 1234570 w 5718006"/>
              <a:gd name="connsiteY1302" fmla="*/ 4610139 h 5711508"/>
              <a:gd name="connsiteX1303" fmla="*/ 1150097 w 5718006"/>
              <a:gd name="connsiteY1303" fmla="*/ 4561408 h 5711508"/>
              <a:gd name="connsiteX1304" fmla="*/ 1150097 w 5718006"/>
              <a:gd name="connsiteY1304" fmla="*/ 4580901 h 5711508"/>
              <a:gd name="connsiteX1305" fmla="*/ 1137102 w 5718006"/>
              <a:gd name="connsiteY1305" fmla="*/ 4580901 h 5711508"/>
              <a:gd name="connsiteX1306" fmla="*/ 1072125 w 5718006"/>
              <a:gd name="connsiteY1306" fmla="*/ 4619887 h 5711508"/>
              <a:gd name="connsiteX1307" fmla="*/ 1068878 w 5718006"/>
              <a:gd name="connsiteY1307" fmla="*/ 4548413 h 5711508"/>
              <a:gd name="connsiteX1308" fmla="*/ 1046135 w 5718006"/>
              <a:gd name="connsiteY1308" fmla="*/ 4489931 h 5711508"/>
              <a:gd name="connsiteX1309" fmla="*/ 1026641 w 5718006"/>
              <a:gd name="connsiteY1309" fmla="*/ 4489931 h 5711508"/>
              <a:gd name="connsiteX1310" fmla="*/ 997401 w 5718006"/>
              <a:gd name="connsiteY1310" fmla="*/ 4473688 h 5711508"/>
              <a:gd name="connsiteX1311" fmla="*/ 955167 w 5718006"/>
              <a:gd name="connsiteY1311" fmla="*/ 4463940 h 5711508"/>
              <a:gd name="connsiteX1312" fmla="*/ 935674 w 5718006"/>
              <a:gd name="connsiteY1312" fmla="*/ 4457443 h 5711508"/>
              <a:gd name="connsiteX1313" fmla="*/ 906433 w 5718006"/>
              <a:gd name="connsiteY1313" fmla="*/ 4421707 h 5711508"/>
              <a:gd name="connsiteX1314" fmla="*/ 844704 w 5718006"/>
              <a:gd name="connsiteY1314" fmla="*/ 4418457 h 5711508"/>
              <a:gd name="connsiteX1315" fmla="*/ 760235 w 5718006"/>
              <a:gd name="connsiteY1315" fmla="*/ 4463940 h 5711508"/>
              <a:gd name="connsiteX1316" fmla="*/ 740742 w 5718006"/>
              <a:gd name="connsiteY1316" fmla="*/ 4437950 h 5711508"/>
              <a:gd name="connsiteX1317" fmla="*/ 760235 w 5718006"/>
              <a:gd name="connsiteY1317" fmla="*/ 4379471 h 5711508"/>
              <a:gd name="connsiteX1318" fmla="*/ 773230 w 5718006"/>
              <a:gd name="connsiteY1318" fmla="*/ 4314494 h 5711508"/>
              <a:gd name="connsiteX1319" fmla="*/ 760235 w 5718006"/>
              <a:gd name="connsiteY1319" fmla="*/ 4314494 h 5711508"/>
              <a:gd name="connsiteX1320" fmla="*/ 760235 w 5718006"/>
              <a:gd name="connsiteY1320" fmla="*/ 4295001 h 5711508"/>
              <a:gd name="connsiteX1321" fmla="*/ 727746 w 5718006"/>
              <a:gd name="connsiteY1321" fmla="*/ 4288504 h 5711508"/>
              <a:gd name="connsiteX1322" fmla="*/ 714751 w 5718006"/>
              <a:gd name="connsiteY1322" fmla="*/ 4269011 h 5711508"/>
              <a:gd name="connsiteX1323" fmla="*/ 685510 w 5718006"/>
              <a:gd name="connsiteY1323" fmla="*/ 4272258 h 5711508"/>
              <a:gd name="connsiteX1324" fmla="*/ 656272 w 5718006"/>
              <a:gd name="connsiteY1324" fmla="*/ 4275508 h 5711508"/>
              <a:gd name="connsiteX1325" fmla="*/ 656272 w 5718006"/>
              <a:gd name="connsiteY1325" fmla="*/ 4288504 h 5711508"/>
              <a:gd name="connsiteX1326" fmla="*/ 620534 w 5718006"/>
              <a:gd name="connsiteY1326" fmla="*/ 4256012 h 5711508"/>
              <a:gd name="connsiteX1327" fmla="*/ 617283 w 5718006"/>
              <a:gd name="connsiteY1327" fmla="*/ 4204031 h 5711508"/>
              <a:gd name="connsiteX1328" fmla="*/ 630279 w 5718006"/>
              <a:gd name="connsiteY1328" fmla="*/ 4171543 h 5711508"/>
              <a:gd name="connsiteX1329" fmla="*/ 584795 w 5718006"/>
              <a:gd name="connsiteY1329" fmla="*/ 4096818 h 5711508"/>
              <a:gd name="connsiteX1330" fmla="*/ 487330 w 5718006"/>
              <a:gd name="connsiteY1330" fmla="*/ 4061083 h 5711508"/>
              <a:gd name="connsiteX1331" fmla="*/ 454842 w 5718006"/>
              <a:gd name="connsiteY1331" fmla="*/ 4067580 h 5711508"/>
              <a:gd name="connsiteX1332" fmla="*/ 454842 w 5718006"/>
              <a:gd name="connsiteY1332" fmla="*/ 4080576 h 5711508"/>
              <a:gd name="connsiteX1333" fmla="*/ 409355 w 5718006"/>
              <a:gd name="connsiteY1333" fmla="*/ 4087073 h 5711508"/>
              <a:gd name="connsiteX1334" fmla="*/ 409355 w 5718006"/>
              <a:gd name="connsiteY1334" fmla="*/ 4100069 h 5711508"/>
              <a:gd name="connsiteX1335" fmla="*/ 337881 w 5718006"/>
              <a:gd name="connsiteY1335" fmla="*/ 4113064 h 5711508"/>
              <a:gd name="connsiteX1336" fmla="*/ 308643 w 5718006"/>
              <a:gd name="connsiteY1336" fmla="*/ 4119562 h 5711508"/>
              <a:gd name="connsiteX1337" fmla="*/ 279402 w 5718006"/>
              <a:gd name="connsiteY1337" fmla="*/ 4126059 h 5711508"/>
              <a:gd name="connsiteX1338" fmla="*/ 279402 w 5718006"/>
              <a:gd name="connsiteY1338" fmla="*/ 4132557 h 5711508"/>
              <a:gd name="connsiteX1339" fmla="*/ 240416 w 5718006"/>
              <a:gd name="connsiteY1339" fmla="*/ 4142302 h 5711508"/>
              <a:gd name="connsiteX1340" fmla="*/ 207928 w 5718006"/>
              <a:gd name="connsiteY1340" fmla="*/ 4158547 h 5711508"/>
              <a:gd name="connsiteX1341" fmla="*/ 155947 w 5718006"/>
              <a:gd name="connsiteY1341" fmla="*/ 4158547 h 5711508"/>
              <a:gd name="connsiteX1342" fmla="*/ 198180 w 5718006"/>
              <a:gd name="connsiteY1342" fmla="*/ 4122809 h 5711508"/>
              <a:gd name="connsiteX1343" fmla="*/ 272905 w 5718006"/>
              <a:gd name="connsiteY1343" fmla="*/ 4113064 h 5711508"/>
              <a:gd name="connsiteX1344" fmla="*/ 344379 w 5718006"/>
              <a:gd name="connsiteY1344" fmla="*/ 4100069 h 5711508"/>
              <a:gd name="connsiteX1345" fmla="*/ 344379 w 5718006"/>
              <a:gd name="connsiteY1345" fmla="*/ 4087073 h 5711508"/>
              <a:gd name="connsiteX1346" fmla="*/ 363872 w 5718006"/>
              <a:gd name="connsiteY1346" fmla="*/ 4083823 h 5711508"/>
              <a:gd name="connsiteX1347" fmla="*/ 383365 w 5718006"/>
              <a:gd name="connsiteY1347" fmla="*/ 4080576 h 5711508"/>
              <a:gd name="connsiteX1348" fmla="*/ 383365 w 5718006"/>
              <a:gd name="connsiteY1348" fmla="*/ 4067580 h 5711508"/>
              <a:gd name="connsiteX1349" fmla="*/ 435349 w 5718006"/>
              <a:gd name="connsiteY1349" fmla="*/ 4061083 h 5711508"/>
              <a:gd name="connsiteX1350" fmla="*/ 471085 w 5718006"/>
              <a:gd name="connsiteY1350" fmla="*/ 4054585 h 5711508"/>
              <a:gd name="connsiteX1351" fmla="*/ 506823 w 5718006"/>
              <a:gd name="connsiteY1351" fmla="*/ 4031842 h 5711508"/>
              <a:gd name="connsiteX1352" fmla="*/ 558804 w 5718006"/>
              <a:gd name="connsiteY1352" fmla="*/ 3983108 h 5711508"/>
              <a:gd name="connsiteX1353" fmla="*/ 526316 w 5718006"/>
              <a:gd name="connsiteY1353" fmla="*/ 3820666 h 5711508"/>
              <a:gd name="connsiteX1354" fmla="*/ 493828 w 5718006"/>
              <a:gd name="connsiteY1354" fmla="*/ 3768685 h 5711508"/>
              <a:gd name="connsiteX1355" fmla="*/ 506823 w 5718006"/>
              <a:gd name="connsiteY1355" fmla="*/ 3719951 h 5711508"/>
              <a:gd name="connsiteX1356" fmla="*/ 532814 w 5718006"/>
              <a:gd name="connsiteY1356" fmla="*/ 3658222 h 5711508"/>
              <a:gd name="connsiteX1357" fmla="*/ 539312 w 5718006"/>
              <a:gd name="connsiteY1357" fmla="*/ 3658222 h 5711508"/>
              <a:gd name="connsiteX1358" fmla="*/ 536064 w 5718006"/>
              <a:gd name="connsiteY1358" fmla="*/ 3648477 h 5711508"/>
              <a:gd name="connsiteX1359" fmla="*/ 532814 w 5718006"/>
              <a:gd name="connsiteY1359" fmla="*/ 3638729 h 5711508"/>
              <a:gd name="connsiteX1360" fmla="*/ 532814 w 5718006"/>
              <a:gd name="connsiteY1360" fmla="*/ 3632231 h 5711508"/>
              <a:gd name="connsiteX1361" fmla="*/ 539312 w 5718006"/>
              <a:gd name="connsiteY1361" fmla="*/ 3567255 h 5711508"/>
              <a:gd name="connsiteX1362" fmla="*/ 552307 w 5718006"/>
              <a:gd name="connsiteY1362" fmla="*/ 3567255 h 5711508"/>
              <a:gd name="connsiteX1363" fmla="*/ 558804 w 5718006"/>
              <a:gd name="connsiteY1363" fmla="*/ 3521771 h 5711508"/>
              <a:gd name="connsiteX1364" fmla="*/ 594543 w 5718006"/>
              <a:gd name="connsiteY1364" fmla="*/ 3482785 h 5711508"/>
              <a:gd name="connsiteX1365" fmla="*/ 617283 w 5718006"/>
              <a:gd name="connsiteY1365" fmla="*/ 3411308 h 5711508"/>
              <a:gd name="connsiteX1366" fmla="*/ 584795 w 5718006"/>
              <a:gd name="connsiteY1366" fmla="*/ 3352829 h 5711508"/>
              <a:gd name="connsiteX1367" fmla="*/ 630279 w 5718006"/>
              <a:gd name="connsiteY1367" fmla="*/ 3300848 h 5711508"/>
              <a:gd name="connsiteX1368" fmla="*/ 656272 w 5718006"/>
              <a:gd name="connsiteY1368" fmla="*/ 3216375 h 5711508"/>
              <a:gd name="connsiteX1369" fmla="*/ 653022 w 5718006"/>
              <a:gd name="connsiteY1369" fmla="*/ 3203380 h 5711508"/>
              <a:gd name="connsiteX1370" fmla="*/ 649772 w 5718006"/>
              <a:gd name="connsiteY1370" fmla="*/ 3190385 h 5711508"/>
              <a:gd name="connsiteX1371" fmla="*/ 643277 w 5718006"/>
              <a:gd name="connsiteY1371" fmla="*/ 3190385 h 5711508"/>
              <a:gd name="connsiteX1372" fmla="*/ 617283 w 5718006"/>
              <a:gd name="connsiteY1372" fmla="*/ 3135156 h 5711508"/>
              <a:gd name="connsiteX1373" fmla="*/ 571800 w 5718006"/>
              <a:gd name="connsiteY1373" fmla="*/ 3073427 h 5711508"/>
              <a:gd name="connsiteX1374" fmla="*/ 552307 w 5718006"/>
              <a:gd name="connsiteY1374" fmla="*/ 3066929 h 5711508"/>
              <a:gd name="connsiteX1375" fmla="*/ 545809 w 5718006"/>
              <a:gd name="connsiteY1375" fmla="*/ 3057181 h 5711508"/>
              <a:gd name="connsiteX1376" fmla="*/ 539312 w 5718006"/>
              <a:gd name="connsiteY1376" fmla="*/ 3047436 h 5711508"/>
              <a:gd name="connsiteX1377" fmla="*/ 526316 w 5718006"/>
              <a:gd name="connsiteY1377" fmla="*/ 3047436 h 5711508"/>
              <a:gd name="connsiteX1378" fmla="*/ 497078 w 5718006"/>
              <a:gd name="connsiteY1378" fmla="*/ 3027943 h 5711508"/>
              <a:gd name="connsiteX1379" fmla="*/ 467837 w 5718006"/>
              <a:gd name="connsiteY1379" fmla="*/ 3001953 h 5711508"/>
              <a:gd name="connsiteX1380" fmla="*/ 484080 w 5718006"/>
              <a:gd name="connsiteY1380" fmla="*/ 2995455 h 5711508"/>
              <a:gd name="connsiteX1381" fmla="*/ 500326 w 5718006"/>
              <a:gd name="connsiteY1381" fmla="*/ 2988958 h 5711508"/>
              <a:gd name="connsiteX1382" fmla="*/ 500326 w 5718006"/>
              <a:gd name="connsiteY1382" fmla="*/ 2982460 h 5711508"/>
              <a:gd name="connsiteX1383" fmla="*/ 552307 w 5718006"/>
              <a:gd name="connsiteY1383" fmla="*/ 2988958 h 5711508"/>
              <a:gd name="connsiteX1384" fmla="*/ 552307 w 5718006"/>
              <a:gd name="connsiteY1384" fmla="*/ 3001953 h 5711508"/>
              <a:gd name="connsiteX1385" fmla="*/ 623781 w 5718006"/>
              <a:gd name="connsiteY1385" fmla="*/ 3001953 h 5711508"/>
              <a:gd name="connsiteX1386" fmla="*/ 643277 w 5718006"/>
              <a:gd name="connsiteY1386" fmla="*/ 2982460 h 5711508"/>
              <a:gd name="connsiteX1387" fmla="*/ 649772 w 5718006"/>
              <a:gd name="connsiteY1387" fmla="*/ 2884992 h 5711508"/>
              <a:gd name="connsiteX1388" fmla="*/ 669265 w 5718006"/>
              <a:gd name="connsiteY1388" fmla="*/ 2878494 h 5711508"/>
              <a:gd name="connsiteX1389" fmla="*/ 675765 w 5718006"/>
              <a:gd name="connsiteY1389" fmla="*/ 2820015 h 5711508"/>
              <a:gd name="connsiteX1390" fmla="*/ 688761 w 5718006"/>
              <a:gd name="connsiteY1390" fmla="*/ 2820015 h 5711508"/>
              <a:gd name="connsiteX1391" fmla="*/ 705003 w 5718006"/>
              <a:gd name="connsiteY1391" fmla="*/ 2764784 h 5711508"/>
              <a:gd name="connsiteX1392" fmla="*/ 727746 w 5718006"/>
              <a:gd name="connsiteY1392" fmla="*/ 2742044 h 5711508"/>
              <a:gd name="connsiteX1393" fmla="*/ 727746 w 5718006"/>
              <a:gd name="connsiteY1393" fmla="*/ 2729048 h 5711508"/>
              <a:gd name="connsiteX1394" fmla="*/ 786225 w 5718006"/>
              <a:gd name="connsiteY1394" fmla="*/ 2722551 h 5711508"/>
              <a:gd name="connsiteX1395" fmla="*/ 815466 w 5718006"/>
              <a:gd name="connsiteY1395" fmla="*/ 2712803 h 5711508"/>
              <a:gd name="connsiteX1396" fmla="*/ 831709 w 5718006"/>
              <a:gd name="connsiteY1396" fmla="*/ 2683562 h 5711508"/>
              <a:gd name="connsiteX1397" fmla="*/ 844704 w 5718006"/>
              <a:gd name="connsiteY1397" fmla="*/ 2670566 h 5711508"/>
              <a:gd name="connsiteX1398" fmla="*/ 870695 w 5718006"/>
              <a:gd name="connsiteY1398" fmla="*/ 2618585 h 5711508"/>
              <a:gd name="connsiteX1399" fmla="*/ 909681 w 5718006"/>
              <a:gd name="connsiteY1399" fmla="*/ 2599092 h 5711508"/>
              <a:gd name="connsiteX1400" fmla="*/ 909681 w 5718006"/>
              <a:gd name="connsiteY1400" fmla="*/ 2579599 h 5711508"/>
              <a:gd name="connsiteX1401" fmla="*/ 935674 w 5718006"/>
              <a:gd name="connsiteY1401" fmla="*/ 2576349 h 5711508"/>
              <a:gd name="connsiteX1402" fmla="*/ 961665 w 5718006"/>
              <a:gd name="connsiteY1402" fmla="*/ 2573102 h 5711508"/>
              <a:gd name="connsiteX1403" fmla="*/ 1007149 w 5718006"/>
              <a:gd name="connsiteY1403" fmla="*/ 2579599 h 5711508"/>
              <a:gd name="connsiteX1404" fmla="*/ 1033139 w 5718006"/>
              <a:gd name="connsiteY1404" fmla="*/ 2586097 h 5711508"/>
              <a:gd name="connsiteX1405" fmla="*/ 1033139 w 5718006"/>
              <a:gd name="connsiteY1405" fmla="*/ 2599092 h 5711508"/>
              <a:gd name="connsiteX1406" fmla="*/ 1143602 w 5718006"/>
              <a:gd name="connsiteY1406" fmla="*/ 2612088 h 5711508"/>
              <a:gd name="connsiteX1407" fmla="*/ 1143602 w 5718006"/>
              <a:gd name="connsiteY1407" fmla="*/ 2625083 h 5711508"/>
              <a:gd name="connsiteX1408" fmla="*/ 1163095 w 5718006"/>
              <a:gd name="connsiteY1408" fmla="*/ 2625083 h 5711508"/>
              <a:gd name="connsiteX1409" fmla="*/ 1176088 w 5718006"/>
              <a:gd name="connsiteY1409" fmla="*/ 2641328 h 5711508"/>
              <a:gd name="connsiteX1410" fmla="*/ 1189086 w 5718006"/>
              <a:gd name="connsiteY1410" fmla="*/ 2657571 h 5711508"/>
              <a:gd name="connsiteX1411" fmla="*/ 1208579 w 5718006"/>
              <a:gd name="connsiteY1411" fmla="*/ 2657571 h 5711508"/>
              <a:gd name="connsiteX1412" fmla="*/ 1208579 w 5718006"/>
              <a:gd name="connsiteY1412" fmla="*/ 2670566 h 5711508"/>
              <a:gd name="connsiteX1413" fmla="*/ 1241067 w 5718006"/>
              <a:gd name="connsiteY1413" fmla="*/ 2696557 h 5711508"/>
              <a:gd name="connsiteX1414" fmla="*/ 1260560 w 5718006"/>
              <a:gd name="connsiteY1414" fmla="*/ 2696557 h 5711508"/>
              <a:gd name="connsiteX1415" fmla="*/ 1345030 w 5718006"/>
              <a:gd name="connsiteY1415" fmla="*/ 2748541 h 5711508"/>
              <a:gd name="connsiteX1416" fmla="*/ 1413257 w 5718006"/>
              <a:gd name="connsiteY1416" fmla="*/ 2709555 h 5711508"/>
              <a:gd name="connsiteX1417" fmla="*/ 1461991 w 5718006"/>
              <a:gd name="connsiteY1417" fmla="*/ 2670566 h 5711508"/>
              <a:gd name="connsiteX1418" fmla="*/ 1520469 w 5718006"/>
              <a:gd name="connsiteY1418" fmla="*/ 2683562 h 5711508"/>
              <a:gd name="connsiteX1419" fmla="*/ 1520469 w 5718006"/>
              <a:gd name="connsiteY1419" fmla="*/ 2696557 h 5711508"/>
              <a:gd name="connsiteX1420" fmla="*/ 1539962 w 5718006"/>
              <a:gd name="connsiteY1420" fmla="*/ 2703055 h 5711508"/>
              <a:gd name="connsiteX1421" fmla="*/ 1575701 w 5718006"/>
              <a:gd name="connsiteY1421" fmla="*/ 2709555 h 5711508"/>
              <a:gd name="connsiteX1422" fmla="*/ 1611437 w 5718006"/>
              <a:gd name="connsiteY1422" fmla="*/ 2716053 h 5711508"/>
              <a:gd name="connsiteX1423" fmla="*/ 1611437 w 5718006"/>
              <a:gd name="connsiteY1423" fmla="*/ 2696557 h 5711508"/>
              <a:gd name="connsiteX1424" fmla="*/ 1617934 w 5718006"/>
              <a:gd name="connsiteY1424" fmla="*/ 2696557 h 5711508"/>
              <a:gd name="connsiteX1425" fmla="*/ 1617934 w 5718006"/>
              <a:gd name="connsiteY1425" fmla="*/ 2651073 h 5711508"/>
              <a:gd name="connsiteX1426" fmla="*/ 1630930 w 5718006"/>
              <a:gd name="connsiteY1426" fmla="*/ 2651073 h 5711508"/>
              <a:gd name="connsiteX1427" fmla="*/ 1630930 w 5718006"/>
              <a:gd name="connsiteY1427" fmla="*/ 2599092 h 5711508"/>
              <a:gd name="connsiteX1428" fmla="*/ 1643928 w 5718006"/>
              <a:gd name="connsiteY1428" fmla="*/ 2586097 h 5711508"/>
              <a:gd name="connsiteX1429" fmla="*/ 1643928 w 5718006"/>
              <a:gd name="connsiteY1429" fmla="*/ 2560106 h 5711508"/>
              <a:gd name="connsiteX1430" fmla="*/ 1656920 w 5718006"/>
              <a:gd name="connsiteY1430" fmla="*/ 2560106 h 5711508"/>
              <a:gd name="connsiteX1431" fmla="*/ 1663421 w 5718006"/>
              <a:gd name="connsiteY1431" fmla="*/ 2527618 h 5711508"/>
              <a:gd name="connsiteX1432" fmla="*/ 1673166 w 5718006"/>
              <a:gd name="connsiteY1432" fmla="*/ 2517870 h 5711508"/>
              <a:gd name="connsiteX1433" fmla="*/ 1682914 w 5718006"/>
              <a:gd name="connsiteY1433" fmla="*/ 2514623 h 5711508"/>
              <a:gd name="connsiteX1434" fmla="*/ 1679663 w 5718006"/>
              <a:gd name="connsiteY1434" fmla="*/ 2556856 h 5711508"/>
              <a:gd name="connsiteX1435" fmla="*/ 1663421 w 5718006"/>
              <a:gd name="connsiteY1435" fmla="*/ 2586097 h 5711508"/>
              <a:gd name="connsiteX1436" fmla="*/ 1656920 w 5718006"/>
              <a:gd name="connsiteY1436" fmla="*/ 2651073 h 5711508"/>
              <a:gd name="connsiteX1437" fmla="*/ 1634180 w 5718006"/>
              <a:gd name="connsiteY1437" fmla="*/ 2690059 h 5711508"/>
              <a:gd name="connsiteX1438" fmla="*/ 1630930 w 5718006"/>
              <a:gd name="connsiteY1438" fmla="*/ 2748541 h 5711508"/>
              <a:gd name="connsiteX1439" fmla="*/ 1647175 w 5718006"/>
              <a:gd name="connsiteY1439" fmla="*/ 2761537 h 5711508"/>
              <a:gd name="connsiteX1440" fmla="*/ 1676416 w 5718006"/>
              <a:gd name="connsiteY1440" fmla="*/ 2768034 h 5711508"/>
              <a:gd name="connsiteX1441" fmla="*/ 1708905 w 5718006"/>
              <a:gd name="connsiteY1441" fmla="*/ 2742044 h 5711508"/>
              <a:gd name="connsiteX1442" fmla="*/ 1773881 w 5718006"/>
              <a:gd name="connsiteY1442" fmla="*/ 2800523 h 5711508"/>
              <a:gd name="connsiteX1443" fmla="*/ 1773881 w 5718006"/>
              <a:gd name="connsiteY1443" fmla="*/ 2813518 h 5711508"/>
              <a:gd name="connsiteX1444" fmla="*/ 1799872 w 5718006"/>
              <a:gd name="connsiteY1444" fmla="*/ 2820015 h 5711508"/>
              <a:gd name="connsiteX1445" fmla="*/ 1825862 w 5718006"/>
              <a:gd name="connsiteY1445" fmla="*/ 2826513 h 5711508"/>
              <a:gd name="connsiteX1446" fmla="*/ 1988306 w 5718006"/>
              <a:gd name="connsiteY1446" fmla="*/ 2781030 h 5711508"/>
              <a:gd name="connsiteX1447" fmla="*/ 2176742 w 5718006"/>
              <a:gd name="connsiteY1447" fmla="*/ 2703055 h 5711508"/>
              <a:gd name="connsiteX1448" fmla="*/ 2228723 w 5718006"/>
              <a:gd name="connsiteY1448" fmla="*/ 2768034 h 5711508"/>
              <a:gd name="connsiteX1449" fmla="*/ 2274206 w 5718006"/>
              <a:gd name="connsiteY1449" fmla="*/ 2768034 h 5711508"/>
              <a:gd name="connsiteX1450" fmla="*/ 2306695 w 5718006"/>
              <a:gd name="connsiteY1450" fmla="*/ 2735546 h 5711508"/>
              <a:gd name="connsiteX1451" fmla="*/ 2319690 w 5718006"/>
              <a:gd name="connsiteY1451" fmla="*/ 2670566 h 5711508"/>
              <a:gd name="connsiteX1452" fmla="*/ 2313192 w 5718006"/>
              <a:gd name="connsiteY1452" fmla="*/ 2670566 h 5711508"/>
              <a:gd name="connsiteX1453" fmla="*/ 2306695 w 5718006"/>
              <a:gd name="connsiteY1453" fmla="*/ 2634831 h 5711508"/>
              <a:gd name="connsiteX1454" fmla="*/ 2300197 w 5718006"/>
              <a:gd name="connsiteY1454" fmla="*/ 2605590 h 5711508"/>
              <a:gd name="connsiteX1455" fmla="*/ 2293702 w 5718006"/>
              <a:gd name="connsiteY1455" fmla="*/ 2599095 h 5711508"/>
              <a:gd name="connsiteX1456" fmla="*/ 2274209 w 5718006"/>
              <a:gd name="connsiteY1456" fmla="*/ 2553612 h 5711508"/>
              <a:gd name="connsiteX1457" fmla="*/ 2267712 w 5718006"/>
              <a:gd name="connsiteY1457" fmla="*/ 2508128 h 5711508"/>
              <a:gd name="connsiteX1458" fmla="*/ 2267712 w 5718006"/>
              <a:gd name="connsiteY1458" fmla="*/ 2456147 h 5711508"/>
              <a:gd name="connsiteX1459" fmla="*/ 2254716 w 5718006"/>
              <a:gd name="connsiteY1459" fmla="*/ 2456147 h 5711508"/>
              <a:gd name="connsiteX1460" fmla="*/ 2248219 w 5718006"/>
              <a:gd name="connsiteY1460" fmla="*/ 2436651 h 5711508"/>
              <a:gd name="connsiteX1461" fmla="*/ 2241721 w 5718006"/>
              <a:gd name="connsiteY1461" fmla="*/ 2410660 h 5711508"/>
              <a:gd name="connsiteX1462" fmla="*/ 2244968 w 5718006"/>
              <a:gd name="connsiteY1462" fmla="*/ 2381422 h 5711508"/>
              <a:gd name="connsiteX1463" fmla="*/ 2248219 w 5718006"/>
              <a:gd name="connsiteY1463" fmla="*/ 2345684 h 5711508"/>
              <a:gd name="connsiteX1464" fmla="*/ 2287205 w 5718006"/>
              <a:gd name="connsiteY1464" fmla="*/ 2352181 h 5711508"/>
              <a:gd name="connsiteX1465" fmla="*/ 2290455 w 5718006"/>
              <a:gd name="connsiteY1465" fmla="*/ 2381422 h 5711508"/>
              <a:gd name="connsiteX1466" fmla="*/ 2293702 w 5718006"/>
              <a:gd name="connsiteY1466" fmla="*/ 2410660 h 5711508"/>
              <a:gd name="connsiteX1467" fmla="*/ 2300200 w 5718006"/>
              <a:gd name="connsiteY1467" fmla="*/ 2410660 h 5711508"/>
              <a:gd name="connsiteX1468" fmla="*/ 2293702 w 5718006"/>
              <a:gd name="connsiteY1468" fmla="*/ 2436651 h 5711508"/>
              <a:gd name="connsiteX1469" fmla="*/ 2287205 w 5718006"/>
              <a:gd name="connsiteY1469" fmla="*/ 2462645 h 5711508"/>
              <a:gd name="connsiteX1470" fmla="*/ 2293702 w 5718006"/>
              <a:gd name="connsiteY1470" fmla="*/ 2462645 h 5711508"/>
              <a:gd name="connsiteX1471" fmla="*/ 2296950 w 5718006"/>
              <a:gd name="connsiteY1471" fmla="*/ 2534119 h 5711508"/>
              <a:gd name="connsiteX1472" fmla="*/ 2300200 w 5718006"/>
              <a:gd name="connsiteY1472" fmla="*/ 2605590 h 5711508"/>
              <a:gd name="connsiteX1473" fmla="*/ 2319690 w 5718006"/>
              <a:gd name="connsiteY1473" fmla="*/ 2599092 h 5711508"/>
              <a:gd name="connsiteX1474" fmla="*/ 2335936 w 5718006"/>
              <a:gd name="connsiteY1474" fmla="*/ 2602343 h 5711508"/>
              <a:gd name="connsiteX1475" fmla="*/ 2345681 w 5718006"/>
              <a:gd name="connsiteY1475" fmla="*/ 2605590 h 5711508"/>
              <a:gd name="connsiteX1476" fmla="*/ 2345681 w 5718006"/>
              <a:gd name="connsiteY1476" fmla="*/ 2631580 h 5711508"/>
              <a:gd name="connsiteX1477" fmla="*/ 2371671 w 5718006"/>
              <a:gd name="connsiteY1477" fmla="*/ 2644576 h 5711508"/>
              <a:gd name="connsiteX1478" fmla="*/ 2391164 w 5718006"/>
              <a:gd name="connsiteY1478" fmla="*/ 2657571 h 5711508"/>
              <a:gd name="connsiteX1479" fmla="*/ 2430153 w 5718006"/>
              <a:gd name="connsiteY1479" fmla="*/ 2664069 h 5711508"/>
              <a:gd name="connsiteX1480" fmla="*/ 2462641 w 5718006"/>
              <a:gd name="connsiteY1480" fmla="*/ 2670566 h 5711508"/>
              <a:gd name="connsiteX1481" fmla="*/ 2462641 w 5718006"/>
              <a:gd name="connsiteY1481" fmla="*/ 2677064 h 5711508"/>
              <a:gd name="connsiteX1482" fmla="*/ 2495130 w 5718006"/>
              <a:gd name="connsiteY1482" fmla="*/ 2673817 h 5711508"/>
              <a:gd name="connsiteX1483" fmla="*/ 2540613 w 5718006"/>
              <a:gd name="connsiteY1483" fmla="*/ 2670566 h 5711508"/>
              <a:gd name="connsiteX1484" fmla="*/ 2563353 w 5718006"/>
              <a:gd name="connsiteY1484" fmla="*/ 2677064 h 5711508"/>
              <a:gd name="connsiteX1485" fmla="*/ 2573101 w 5718006"/>
              <a:gd name="connsiteY1485" fmla="*/ 2683562 h 5711508"/>
              <a:gd name="connsiteX1486" fmla="*/ 2599092 w 5718006"/>
              <a:gd name="connsiteY1486" fmla="*/ 2683562 h 5711508"/>
              <a:gd name="connsiteX1487" fmla="*/ 2599092 w 5718006"/>
              <a:gd name="connsiteY1487" fmla="*/ 2696557 h 5711508"/>
              <a:gd name="connsiteX1488" fmla="*/ 2638078 w 5718006"/>
              <a:gd name="connsiteY1488" fmla="*/ 2703055 h 5711508"/>
              <a:gd name="connsiteX1489" fmla="*/ 2638078 w 5718006"/>
              <a:gd name="connsiteY1489" fmla="*/ 2716053 h 5711508"/>
              <a:gd name="connsiteX1490" fmla="*/ 2706305 w 5718006"/>
              <a:gd name="connsiteY1490" fmla="*/ 2706305 h 5711508"/>
              <a:gd name="connsiteX1491" fmla="*/ 2755039 w 5718006"/>
              <a:gd name="connsiteY1491" fmla="*/ 2657571 h 5711508"/>
              <a:gd name="connsiteX1492" fmla="*/ 2768034 w 5718006"/>
              <a:gd name="connsiteY1492" fmla="*/ 2605590 h 5711508"/>
              <a:gd name="connsiteX1493" fmla="*/ 2790774 w 5718006"/>
              <a:gd name="connsiteY1493" fmla="*/ 2560106 h 5711508"/>
              <a:gd name="connsiteX1494" fmla="*/ 2833011 w 5718006"/>
              <a:gd name="connsiteY1494" fmla="*/ 2534116 h 5711508"/>
              <a:gd name="connsiteX1495" fmla="*/ 2826513 w 5718006"/>
              <a:gd name="connsiteY1495" fmla="*/ 2495130 h 5711508"/>
              <a:gd name="connsiteX1496" fmla="*/ 2781029 w 5718006"/>
              <a:gd name="connsiteY1496" fmla="*/ 2488632 h 5711508"/>
              <a:gd name="connsiteX1497" fmla="*/ 2735546 w 5718006"/>
              <a:gd name="connsiteY1497" fmla="*/ 2495130 h 5711508"/>
              <a:gd name="connsiteX1498" fmla="*/ 2735546 w 5718006"/>
              <a:gd name="connsiteY1498" fmla="*/ 2508125 h 5711508"/>
              <a:gd name="connsiteX1499" fmla="*/ 2716053 w 5718006"/>
              <a:gd name="connsiteY1499" fmla="*/ 2514623 h 5711508"/>
              <a:gd name="connsiteX1500" fmla="*/ 2625083 w 5718006"/>
              <a:gd name="connsiteY1500" fmla="*/ 2586097 h 5711508"/>
              <a:gd name="connsiteX1501" fmla="*/ 2618585 w 5718006"/>
              <a:gd name="connsiteY1501" fmla="*/ 2651073 h 5711508"/>
              <a:gd name="connsiteX1502" fmla="*/ 2599092 w 5718006"/>
              <a:gd name="connsiteY1502" fmla="*/ 2618585 h 5711508"/>
              <a:gd name="connsiteX1503" fmla="*/ 2618585 w 5718006"/>
              <a:gd name="connsiteY1503" fmla="*/ 2599092 h 5711508"/>
              <a:gd name="connsiteX1504" fmla="*/ 2625083 w 5718006"/>
              <a:gd name="connsiteY1504" fmla="*/ 2534116 h 5711508"/>
              <a:gd name="connsiteX1505" fmla="*/ 2638078 w 5718006"/>
              <a:gd name="connsiteY1505" fmla="*/ 2534116 h 5711508"/>
              <a:gd name="connsiteX1506" fmla="*/ 2644576 w 5718006"/>
              <a:gd name="connsiteY1506" fmla="*/ 2488632 h 5711508"/>
              <a:gd name="connsiteX1507" fmla="*/ 2634831 w 5718006"/>
              <a:gd name="connsiteY1507" fmla="*/ 2436648 h 5711508"/>
              <a:gd name="connsiteX1508" fmla="*/ 2599092 w 5718006"/>
              <a:gd name="connsiteY1508" fmla="*/ 2378169 h 5711508"/>
              <a:gd name="connsiteX1509" fmla="*/ 2521120 w 5718006"/>
              <a:gd name="connsiteY1509" fmla="*/ 2365174 h 5711508"/>
              <a:gd name="connsiteX1510" fmla="*/ 2482134 w 5718006"/>
              <a:gd name="connsiteY1510" fmla="*/ 2345681 h 5711508"/>
              <a:gd name="connsiteX1511" fmla="*/ 2482134 w 5718006"/>
              <a:gd name="connsiteY1511" fmla="*/ 2326188 h 5711508"/>
              <a:gd name="connsiteX1512" fmla="*/ 2452893 w 5718006"/>
              <a:gd name="connsiteY1512" fmla="*/ 2296947 h 5711508"/>
              <a:gd name="connsiteX1513" fmla="*/ 2430153 w 5718006"/>
              <a:gd name="connsiteY1513" fmla="*/ 2267709 h 5711508"/>
              <a:gd name="connsiteX1514" fmla="*/ 2430153 w 5718006"/>
              <a:gd name="connsiteY1514" fmla="*/ 2254714 h 5711508"/>
              <a:gd name="connsiteX1515" fmla="*/ 2410660 w 5718006"/>
              <a:gd name="connsiteY1515" fmla="*/ 2254714 h 5711508"/>
              <a:gd name="connsiteX1516" fmla="*/ 2400912 w 5718006"/>
              <a:gd name="connsiteY1516" fmla="*/ 2241718 h 5711508"/>
              <a:gd name="connsiteX1517" fmla="*/ 2391164 w 5718006"/>
              <a:gd name="connsiteY1517" fmla="*/ 2228723 h 5711508"/>
              <a:gd name="connsiteX1518" fmla="*/ 2371671 w 5718006"/>
              <a:gd name="connsiteY1518" fmla="*/ 2228723 h 5711508"/>
              <a:gd name="connsiteX1519" fmla="*/ 2332685 w 5718006"/>
              <a:gd name="connsiteY1519" fmla="*/ 2176739 h 5711508"/>
              <a:gd name="connsiteX1520" fmla="*/ 2319690 w 5718006"/>
              <a:gd name="connsiteY1520" fmla="*/ 2176739 h 5711508"/>
              <a:gd name="connsiteX1521" fmla="*/ 2313192 w 5718006"/>
              <a:gd name="connsiteY1521" fmla="*/ 2111762 h 5711508"/>
              <a:gd name="connsiteX1522" fmla="*/ 2300197 w 5718006"/>
              <a:gd name="connsiteY1522" fmla="*/ 2111762 h 5711508"/>
              <a:gd name="connsiteX1523" fmla="*/ 2300197 w 5718006"/>
              <a:gd name="connsiteY1523" fmla="*/ 2092269 h 5711508"/>
              <a:gd name="connsiteX1524" fmla="*/ 2257961 w 5718006"/>
              <a:gd name="connsiteY1524" fmla="*/ 2082524 h 5711508"/>
              <a:gd name="connsiteX1525" fmla="*/ 2222225 w 5718006"/>
              <a:gd name="connsiteY1525" fmla="*/ 2072776 h 5711508"/>
              <a:gd name="connsiteX1526" fmla="*/ 2179989 w 5718006"/>
              <a:gd name="connsiteY1526" fmla="*/ 2014297 h 5711508"/>
              <a:gd name="connsiteX1527" fmla="*/ 2150751 w 5718006"/>
              <a:gd name="connsiteY1527" fmla="*/ 1994804 h 5711508"/>
              <a:gd name="connsiteX1528" fmla="*/ 2131255 w 5718006"/>
              <a:gd name="connsiteY1528" fmla="*/ 1972061 h 5711508"/>
              <a:gd name="connsiteX1529" fmla="*/ 2124757 w 5718006"/>
              <a:gd name="connsiteY1529" fmla="*/ 1903834 h 5711508"/>
              <a:gd name="connsiteX1530" fmla="*/ 2111762 w 5718006"/>
              <a:gd name="connsiteY1530" fmla="*/ 1903834 h 5711508"/>
              <a:gd name="connsiteX1531" fmla="*/ 2111762 w 5718006"/>
              <a:gd name="connsiteY1531" fmla="*/ 1884341 h 5711508"/>
              <a:gd name="connsiteX1532" fmla="*/ 2108515 w 5718006"/>
              <a:gd name="connsiteY1532" fmla="*/ 1864848 h 5711508"/>
              <a:gd name="connsiteX1533" fmla="*/ 2105264 w 5718006"/>
              <a:gd name="connsiteY1533" fmla="*/ 1845355 h 5711508"/>
              <a:gd name="connsiteX1534" fmla="*/ 2079274 w 5718006"/>
              <a:gd name="connsiteY1534" fmla="*/ 1851853 h 5711508"/>
              <a:gd name="connsiteX1535" fmla="*/ 2050036 w 5718006"/>
              <a:gd name="connsiteY1535" fmla="*/ 1848606 h 5711508"/>
              <a:gd name="connsiteX1536" fmla="*/ 2027292 w 5718006"/>
              <a:gd name="connsiteY1536" fmla="*/ 1845355 h 5711508"/>
              <a:gd name="connsiteX1537" fmla="*/ 2027292 w 5718006"/>
              <a:gd name="connsiteY1537" fmla="*/ 1851853 h 5711508"/>
              <a:gd name="connsiteX1538" fmla="*/ 1968813 w 5718006"/>
              <a:gd name="connsiteY1538" fmla="*/ 1855103 h 5711508"/>
              <a:gd name="connsiteX1539" fmla="*/ 1916829 w 5718006"/>
              <a:gd name="connsiteY1539" fmla="*/ 1858351 h 5711508"/>
              <a:gd name="connsiteX1540" fmla="*/ 1910335 w 5718006"/>
              <a:gd name="connsiteY1540" fmla="*/ 1832360 h 5711508"/>
              <a:gd name="connsiteX1541" fmla="*/ 2124757 w 5718006"/>
              <a:gd name="connsiteY1541" fmla="*/ 1832360 h 5711508"/>
              <a:gd name="connsiteX1542" fmla="*/ 2124757 w 5718006"/>
              <a:gd name="connsiteY1542" fmla="*/ 1754388 h 5711508"/>
              <a:gd name="connsiteX1543" fmla="*/ 2089022 w 5718006"/>
              <a:gd name="connsiteY1543" fmla="*/ 1734895 h 5711508"/>
              <a:gd name="connsiteX1544" fmla="*/ 2053283 w 5718006"/>
              <a:gd name="connsiteY1544" fmla="*/ 1728397 h 5711508"/>
              <a:gd name="connsiteX1545" fmla="*/ 1962316 w 5718006"/>
              <a:gd name="connsiteY1545" fmla="*/ 1741393 h 5711508"/>
              <a:gd name="connsiteX1546" fmla="*/ 1962316 w 5718006"/>
              <a:gd name="connsiteY1546" fmla="*/ 1754388 h 5711508"/>
              <a:gd name="connsiteX1547" fmla="*/ 1897336 w 5718006"/>
              <a:gd name="connsiteY1547" fmla="*/ 1760886 h 5711508"/>
              <a:gd name="connsiteX1548" fmla="*/ 1897336 w 5718006"/>
              <a:gd name="connsiteY1548" fmla="*/ 1741393 h 5711508"/>
              <a:gd name="connsiteX1549" fmla="*/ 1994804 w 5718006"/>
              <a:gd name="connsiteY1549" fmla="*/ 1692659 h 5711508"/>
              <a:gd name="connsiteX1550" fmla="*/ 2079274 w 5718006"/>
              <a:gd name="connsiteY1550" fmla="*/ 1624432 h 5711508"/>
              <a:gd name="connsiteX1551" fmla="*/ 2079274 w 5718006"/>
              <a:gd name="connsiteY1551" fmla="*/ 1546460 h 5711508"/>
              <a:gd name="connsiteX1552" fmla="*/ 2040288 w 5718006"/>
              <a:gd name="connsiteY1552" fmla="*/ 1497726 h 5711508"/>
              <a:gd name="connsiteX1553" fmla="*/ 2027292 w 5718006"/>
              <a:gd name="connsiteY1553" fmla="*/ 1423005 h 5711508"/>
              <a:gd name="connsiteX1554" fmla="*/ 2014297 w 5718006"/>
              <a:gd name="connsiteY1554" fmla="*/ 1423005 h 5711508"/>
              <a:gd name="connsiteX1555" fmla="*/ 2020795 w 5718006"/>
              <a:gd name="connsiteY1555" fmla="*/ 1403512 h 5711508"/>
              <a:gd name="connsiteX1556" fmla="*/ 2027292 w 5718006"/>
              <a:gd name="connsiteY1556" fmla="*/ 1377518 h 5711508"/>
              <a:gd name="connsiteX1557" fmla="*/ 2014297 w 5718006"/>
              <a:gd name="connsiteY1557" fmla="*/ 1377518 h 5711508"/>
              <a:gd name="connsiteX1558" fmla="*/ 2014297 w 5718006"/>
              <a:gd name="connsiteY1558" fmla="*/ 1364523 h 5711508"/>
              <a:gd name="connsiteX1559" fmla="*/ 1968813 w 5718006"/>
              <a:gd name="connsiteY1559" fmla="*/ 1364523 h 5711508"/>
              <a:gd name="connsiteX1560" fmla="*/ 1968813 w 5718006"/>
              <a:gd name="connsiteY1560" fmla="*/ 1351527 h 5711508"/>
              <a:gd name="connsiteX1561" fmla="*/ 2007799 w 5718006"/>
              <a:gd name="connsiteY1561" fmla="*/ 1358025 h 5711508"/>
              <a:gd name="connsiteX1562" fmla="*/ 2001302 w 5718006"/>
              <a:gd name="connsiteY1562" fmla="*/ 1345030 h 5711508"/>
              <a:gd name="connsiteX1563" fmla="*/ 1994804 w 5718006"/>
              <a:gd name="connsiteY1563" fmla="*/ 1332034 h 5711508"/>
              <a:gd name="connsiteX1564" fmla="*/ 1981809 w 5718006"/>
              <a:gd name="connsiteY1564" fmla="*/ 1332034 h 5711508"/>
              <a:gd name="connsiteX1565" fmla="*/ 1972061 w 5718006"/>
              <a:gd name="connsiteY1565" fmla="*/ 1302797 h 5711508"/>
              <a:gd name="connsiteX1566" fmla="*/ 1949321 w 5718006"/>
              <a:gd name="connsiteY1566" fmla="*/ 1286551 h 5711508"/>
              <a:gd name="connsiteX1567" fmla="*/ 1962316 w 5718006"/>
              <a:gd name="connsiteY1567" fmla="*/ 1254063 h 5711508"/>
              <a:gd name="connsiteX1568" fmla="*/ 1981809 w 5718006"/>
              <a:gd name="connsiteY1568" fmla="*/ 1221574 h 5711508"/>
              <a:gd name="connsiteX1569" fmla="*/ 1994804 w 5718006"/>
              <a:gd name="connsiteY1569" fmla="*/ 1215077 h 5711508"/>
              <a:gd name="connsiteX1570" fmla="*/ 2014297 w 5718006"/>
              <a:gd name="connsiteY1570" fmla="*/ 1202081 h 5711508"/>
              <a:gd name="connsiteX1571" fmla="*/ 2020795 w 5718006"/>
              <a:gd name="connsiteY1571" fmla="*/ 1205329 h 5711508"/>
              <a:gd name="connsiteX1572" fmla="*/ 2027292 w 5718006"/>
              <a:gd name="connsiteY1572" fmla="*/ 1208579 h 5711508"/>
              <a:gd name="connsiteX1573" fmla="*/ 2033790 w 5718006"/>
              <a:gd name="connsiteY1573" fmla="*/ 1202081 h 5711508"/>
              <a:gd name="connsiteX1574" fmla="*/ 2040288 w 5718006"/>
              <a:gd name="connsiteY1574" fmla="*/ 1176091 h 5711508"/>
              <a:gd name="connsiteX1575" fmla="*/ 2033790 w 5718006"/>
              <a:gd name="connsiteY1575" fmla="*/ 1150097 h 5711508"/>
              <a:gd name="connsiteX1576" fmla="*/ 2027292 w 5718006"/>
              <a:gd name="connsiteY1576" fmla="*/ 1143602 h 5711508"/>
              <a:gd name="connsiteX1577" fmla="*/ 2027292 w 5718006"/>
              <a:gd name="connsiteY1577" fmla="*/ 1150097 h 5711508"/>
              <a:gd name="connsiteX1578" fmla="*/ 1994804 w 5718006"/>
              <a:gd name="connsiteY1578" fmla="*/ 1130604 h 5711508"/>
              <a:gd name="connsiteX1579" fmla="*/ 1994804 w 5718006"/>
              <a:gd name="connsiteY1579" fmla="*/ 1117609 h 5711508"/>
              <a:gd name="connsiteX1580" fmla="*/ 1981809 w 5718006"/>
              <a:gd name="connsiteY1580" fmla="*/ 1117609 h 5711508"/>
              <a:gd name="connsiteX1581" fmla="*/ 1916829 w 5718006"/>
              <a:gd name="connsiteY1581" fmla="*/ 1062380 h 5711508"/>
              <a:gd name="connsiteX1582" fmla="*/ 1838858 w 5718006"/>
              <a:gd name="connsiteY1582" fmla="*/ 1026642 h 5711508"/>
              <a:gd name="connsiteX1583" fmla="*/ 1900587 w 5718006"/>
              <a:gd name="connsiteY1583" fmla="*/ 1036390 h 5711508"/>
              <a:gd name="connsiteX1584" fmla="*/ 1962316 w 5718006"/>
              <a:gd name="connsiteY1584" fmla="*/ 1046135 h 5711508"/>
              <a:gd name="connsiteX1585" fmla="*/ 1965563 w 5718006"/>
              <a:gd name="connsiteY1585" fmla="*/ 1026642 h 5711508"/>
              <a:gd name="connsiteX1586" fmla="*/ 1968813 w 5718006"/>
              <a:gd name="connsiteY1586" fmla="*/ 1007149 h 5711508"/>
              <a:gd name="connsiteX1587" fmla="*/ 2095519 w 5718006"/>
              <a:gd name="connsiteY1587" fmla="*/ 929177 h 5711508"/>
              <a:gd name="connsiteX1588" fmla="*/ 2131255 w 5718006"/>
              <a:gd name="connsiteY1588" fmla="*/ 779728 h 5711508"/>
              <a:gd name="connsiteX1589" fmla="*/ 2128008 w 5718006"/>
              <a:gd name="connsiteY1589" fmla="*/ 763485 h 5711508"/>
              <a:gd name="connsiteX1590" fmla="*/ 2124757 w 5718006"/>
              <a:gd name="connsiteY1590" fmla="*/ 747239 h 5711508"/>
              <a:gd name="connsiteX1591" fmla="*/ 2179989 w 5718006"/>
              <a:gd name="connsiteY1591" fmla="*/ 692008 h 5711508"/>
              <a:gd name="connsiteX1592" fmla="*/ 2215727 w 5718006"/>
              <a:gd name="connsiteY1592" fmla="*/ 604288 h 5711508"/>
              <a:gd name="connsiteX1593" fmla="*/ 2267709 w 5718006"/>
              <a:gd name="connsiteY1593" fmla="*/ 604288 h 5711508"/>
              <a:gd name="connsiteX1594" fmla="*/ 2293699 w 5718006"/>
              <a:gd name="connsiteY1594" fmla="*/ 623781 h 5711508"/>
              <a:gd name="connsiteX1595" fmla="*/ 2339183 w 5718006"/>
              <a:gd name="connsiteY1595" fmla="*/ 610785 h 5711508"/>
              <a:gd name="connsiteX1596" fmla="*/ 2339183 w 5718006"/>
              <a:gd name="connsiteY1596" fmla="*/ 591293 h 5711508"/>
              <a:gd name="connsiteX1597" fmla="*/ 2358676 w 5718006"/>
              <a:gd name="connsiteY1597" fmla="*/ 591293 h 5711508"/>
              <a:gd name="connsiteX1598" fmla="*/ 2381419 w 5718006"/>
              <a:gd name="connsiteY1598" fmla="*/ 549059 h 5711508"/>
              <a:gd name="connsiteX1599" fmla="*/ 2391164 w 5718006"/>
              <a:gd name="connsiteY1599" fmla="*/ 487330 h 5711508"/>
              <a:gd name="connsiteX1600" fmla="*/ 2404159 w 5718006"/>
              <a:gd name="connsiteY1600" fmla="*/ 487330 h 5711508"/>
              <a:gd name="connsiteX1601" fmla="*/ 2410660 w 5718006"/>
              <a:gd name="connsiteY1601" fmla="*/ 448344 h 5711508"/>
              <a:gd name="connsiteX1602" fmla="*/ 2436648 w 5718006"/>
              <a:gd name="connsiteY1602" fmla="*/ 422354 h 5711508"/>
              <a:gd name="connsiteX1603" fmla="*/ 2433400 w 5718006"/>
              <a:gd name="connsiteY1603" fmla="*/ 393113 h 5711508"/>
              <a:gd name="connsiteX1604" fmla="*/ 2430153 w 5718006"/>
              <a:gd name="connsiteY1604" fmla="*/ 357374 h 5711508"/>
              <a:gd name="connsiteX1605" fmla="*/ 2449646 w 5718006"/>
              <a:gd name="connsiteY1605" fmla="*/ 259909 h 5711508"/>
              <a:gd name="connsiteX1606" fmla="*/ 2462641 w 5718006"/>
              <a:gd name="connsiteY1606" fmla="*/ 259909 h 5711508"/>
              <a:gd name="connsiteX1607" fmla="*/ 2517870 w 5718006"/>
              <a:gd name="connsiteY1607" fmla="*/ 334634 h 5711508"/>
              <a:gd name="connsiteX1608" fmla="*/ 2605590 w 5718006"/>
              <a:gd name="connsiteY1608" fmla="*/ 396363 h 5711508"/>
              <a:gd name="connsiteX1609" fmla="*/ 2605590 w 5718006"/>
              <a:gd name="connsiteY1609" fmla="*/ 389865 h 5711508"/>
              <a:gd name="connsiteX1610" fmla="*/ 2751789 w 5718006"/>
              <a:gd name="connsiteY1610" fmla="*/ 344379 h 5711508"/>
              <a:gd name="connsiteX1611" fmla="*/ 2807020 w 5718006"/>
              <a:gd name="connsiteY1611" fmla="*/ 201430 h 5711508"/>
              <a:gd name="connsiteX1612" fmla="*/ 2794025 w 5718006"/>
              <a:gd name="connsiteY1612" fmla="*/ 201430 h 5711508"/>
              <a:gd name="connsiteX1613" fmla="*/ 2807020 w 5718006"/>
              <a:gd name="connsiteY1613" fmla="*/ 133203 h 5711508"/>
              <a:gd name="connsiteX1614" fmla="*/ 2839508 w 5718006"/>
              <a:gd name="connsiteY1614" fmla="*/ 71474 h 5711508"/>
              <a:gd name="connsiteX1615" fmla="*/ 2150754 w 5718006"/>
              <a:gd name="connsiteY1615" fmla="*/ 0 h 5711508"/>
              <a:gd name="connsiteX1616" fmla="*/ 2176745 w 5718006"/>
              <a:gd name="connsiteY1616" fmla="*/ 0 h 5711508"/>
              <a:gd name="connsiteX1617" fmla="*/ 2205983 w 5718006"/>
              <a:gd name="connsiteY1617" fmla="*/ 58479 h 5711508"/>
              <a:gd name="connsiteX1618" fmla="*/ 2241721 w 5718006"/>
              <a:gd name="connsiteY1618" fmla="*/ 116958 h 5711508"/>
              <a:gd name="connsiteX1619" fmla="*/ 2254716 w 5718006"/>
              <a:gd name="connsiteY1619" fmla="*/ 116958 h 5711508"/>
              <a:gd name="connsiteX1620" fmla="*/ 2267712 w 5718006"/>
              <a:gd name="connsiteY1620" fmla="*/ 142951 h 5711508"/>
              <a:gd name="connsiteX1621" fmla="*/ 2274209 w 5718006"/>
              <a:gd name="connsiteY1621" fmla="*/ 168942 h 5711508"/>
              <a:gd name="connsiteX1622" fmla="*/ 2287205 w 5718006"/>
              <a:gd name="connsiteY1622" fmla="*/ 168942 h 5711508"/>
              <a:gd name="connsiteX1623" fmla="*/ 2300200 w 5718006"/>
              <a:gd name="connsiteY1623" fmla="*/ 233919 h 5711508"/>
              <a:gd name="connsiteX1624" fmla="*/ 2316443 w 5718006"/>
              <a:gd name="connsiteY1624" fmla="*/ 243667 h 5711508"/>
              <a:gd name="connsiteX1625" fmla="*/ 2332688 w 5718006"/>
              <a:gd name="connsiteY1625" fmla="*/ 253412 h 5711508"/>
              <a:gd name="connsiteX1626" fmla="*/ 2332688 w 5718006"/>
              <a:gd name="connsiteY1626" fmla="*/ 272905 h 5711508"/>
              <a:gd name="connsiteX1627" fmla="*/ 2345684 w 5718006"/>
              <a:gd name="connsiteY1627" fmla="*/ 279402 h 5711508"/>
              <a:gd name="connsiteX1628" fmla="*/ 2345684 w 5718006"/>
              <a:gd name="connsiteY1628" fmla="*/ 298895 h 5711508"/>
              <a:gd name="connsiteX1629" fmla="*/ 2358679 w 5718006"/>
              <a:gd name="connsiteY1629" fmla="*/ 298895 h 5711508"/>
              <a:gd name="connsiteX1630" fmla="*/ 2365177 w 5718006"/>
              <a:gd name="connsiteY1630" fmla="*/ 331383 h 5711508"/>
              <a:gd name="connsiteX1631" fmla="*/ 2358679 w 5718006"/>
              <a:gd name="connsiteY1631" fmla="*/ 324886 h 5711508"/>
              <a:gd name="connsiteX1632" fmla="*/ 2326191 w 5718006"/>
              <a:gd name="connsiteY1632" fmla="*/ 292398 h 5711508"/>
              <a:gd name="connsiteX1633" fmla="*/ 2303447 w 5718006"/>
              <a:gd name="connsiteY1633" fmla="*/ 263159 h 5711508"/>
              <a:gd name="connsiteX1634" fmla="*/ 2293702 w 5718006"/>
              <a:gd name="connsiteY1634" fmla="*/ 233919 h 5711508"/>
              <a:gd name="connsiteX1635" fmla="*/ 2274209 w 5718006"/>
              <a:gd name="connsiteY1635" fmla="*/ 233919 h 5711508"/>
              <a:gd name="connsiteX1636" fmla="*/ 2248219 w 5718006"/>
              <a:gd name="connsiteY1636" fmla="*/ 181937 h 5711508"/>
              <a:gd name="connsiteX1637" fmla="*/ 2241721 w 5718006"/>
              <a:gd name="connsiteY1637" fmla="*/ 181937 h 5711508"/>
              <a:gd name="connsiteX1638" fmla="*/ 2231973 w 5718006"/>
              <a:gd name="connsiteY1638" fmla="*/ 149449 h 5711508"/>
              <a:gd name="connsiteX1639" fmla="*/ 2215731 w 5718006"/>
              <a:gd name="connsiteY1639" fmla="*/ 129956 h 5711508"/>
              <a:gd name="connsiteX1640" fmla="*/ 2215731 w 5718006"/>
              <a:gd name="connsiteY1640" fmla="*/ 90967 h 5711508"/>
              <a:gd name="connsiteX1641" fmla="*/ 2202735 w 5718006"/>
              <a:gd name="connsiteY1641" fmla="*/ 84470 h 5711508"/>
              <a:gd name="connsiteX1642" fmla="*/ 2166997 w 5718006"/>
              <a:gd name="connsiteY1642" fmla="*/ 45484 h 5711508"/>
              <a:gd name="connsiteX1643" fmla="*/ 2150754 w 5718006"/>
              <a:gd name="connsiteY1643" fmla="*/ 0 h 5711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</a:cxnLst>
            <a:rect l="l" t="t" r="r" b="b"/>
            <a:pathLst>
              <a:path w="5718006" h="5711508">
                <a:moveTo>
                  <a:pt x="4191042" y="5679020"/>
                </a:moveTo>
                <a:lnTo>
                  <a:pt x="4269014" y="5698513"/>
                </a:lnTo>
                <a:lnTo>
                  <a:pt x="4269014" y="5705011"/>
                </a:lnTo>
                <a:lnTo>
                  <a:pt x="4223527" y="5698513"/>
                </a:lnTo>
                <a:cubicBezTo>
                  <a:pt x="4219197" y="5698513"/>
                  <a:pt x="4215946" y="5700680"/>
                  <a:pt x="4213783" y="5705011"/>
                </a:cubicBezTo>
                <a:cubicBezTo>
                  <a:pt x="4211616" y="5709341"/>
                  <a:pt x="4206201" y="5711508"/>
                  <a:pt x="4197537" y="5711508"/>
                </a:cubicBezTo>
                <a:cubicBezTo>
                  <a:pt x="4188875" y="5711508"/>
                  <a:pt x="4182378" y="5702844"/>
                  <a:pt x="4178044" y="5685518"/>
                </a:cubicBezTo>
                <a:lnTo>
                  <a:pt x="4191042" y="5685518"/>
                </a:lnTo>
                <a:close/>
                <a:moveTo>
                  <a:pt x="4145552" y="5568557"/>
                </a:moveTo>
                <a:lnTo>
                  <a:pt x="4171543" y="5568557"/>
                </a:lnTo>
                <a:lnTo>
                  <a:pt x="4171543" y="5581552"/>
                </a:lnTo>
                <a:lnTo>
                  <a:pt x="4145552" y="5581552"/>
                </a:lnTo>
                <a:close/>
                <a:moveTo>
                  <a:pt x="4048088" y="5542566"/>
                </a:moveTo>
                <a:cubicBezTo>
                  <a:pt x="4061083" y="5555561"/>
                  <a:pt x="4075162" y="5559895"/>
                  <a:pt x="4090321" y="5555561"/>
                </a:cubicBezTo>
                <a:cubicBezTo>
                  <a:pt x="4105483" y="5551231"/>
                  <a:pt x="4119562" y="5553398"/>
                  <a:pt x="4132557" y="5562062"/>
                </a:cubicBezTo>
                <a:lnTo>
                  <a:pt x="4009099" y="5568560"/>
                </a:lnTo>
                <a:cubicBezTo>
                  <a:pt x="4013432" y="5555561"/>
                  <a:pt x="4016683" y="5549067"/>
                  <a:pt x="4018847" y="5549067"/>
                </a:cubicBezTo>
                <a:cubicBezTo>
                  <a:pt x="4021014" y="5549067"/>
                  <a:pt x="4030758" y="5546900"/>
                  <a:pt x="4048088" y="5542566"/>
                </a:cubicBezTo>
                <a:close/>
                <a:moveTo>
                  <a:pt x="2638078" y="5347634"/>
                </a:moveTo>
                <a:cubicBezTo>
                  <a:pt x="2646743" y="5356295"/>
                  <a:pt x="2656488" y="5360629"/>
                  <a:pt x="2667319" y="5360629"/>
                </a:cubicBezTo>
                <a:cubicBezTo>
                  <a:pt x="2678147" y="5360629"/>
                  <a:pt x="2687895" y="5371457"/>
                  <a:pt x="2696560" y="5393117"/>
                </a:cubicBezTo>
                <a:cubicBezTo>
                  <a:pt x="2722548" y="5401782"/>
                  <a:pt x="2735546" y="5434270"/>
                  <a:pt x="2735546" y="5490582"/>
                </a:cubicBezTo>
                <a:cubicBezTo>
                  <a:pt x="2735546" y="5512242"/>
                  <a:pt x="2734462" y="5526321"/>
                  <a:pt x="2732296" y="5532818"/>
                </a:cubicBezTo>
                <a:cubicBezTo>
                  <a:pt x="2730129" y="5539316"/>
                  <a:pt x="2724714" y="5549064"/>
                  <a:pt x="2716053" y="5562059"/>
                </a:cubicBezTo>
                <a:cubicBezTo>
                  <a:pt x="2685729" y="5549064"/>
                  <a:pt x="2664069" y="5531735"/>
                  <a:pt x="2651073" y="5510075"/>
                </a:cubicBezTo>
                <a:cubicBezTo>
                  <a:pt x="2638078" y="5488418"/>
                  <a:pt x="2620752" y="5466758"/>
                  <a:pt x="2599092" y="5445098"/>
                </a:cubicBezTo>
                <a:lnTo>
                  <a:pt x="2599092" y="5373624"/>
                </a:lnTo>
                <a:cubicBezTo>
                  <a:pt x="2607757" y="5369290"/>
                  <a:pt x="2614254" y="5364960"/>
                  <a:pt x="2618585" y="5360629"/>
                </a:cubicBezTo>
                <a:cubicBezTo>
                  <a:pt x="2622919" y="5356295"/>
                  <a:pt x="2629413" y="5351964"/>
                  <a:pt x="2638078" y="5347634"/>
                </a:cubicBezTo>
                <a:close/>
                <a:moveTo>
                  <a:pt x="5529574" y="5321646"/>
                </a:moveTo>
                <a:lnTo>
                  <a:pt x="5555565" y="5321646"/>
                </a:lnTo>
                <a:cubicBezTo>
                  <a:pt x="5559896" y="5325977"/>
                  <a:pt x="5563143" y="5328144"/>
                  <a:pt x="5565310" y="5328144"/>
                </a:cubicBezTo>
                <a:cubicBezTo>
                  <a:pt x="5567477" y="5328144"/>
                  <a:pt x="5570724" y="5330307"/>
                  <a:pt x="5575058" y="5334641"/>
                </a:cubicBezTo>
                <a:lnTo>
                  <a:pt x="5575058" y="5354134"/>
                </a:lnTo>
                <a:cubicBezTo>
                  <a:pt x="5579389" y="5358465"/>
                  <a:pt x="5583719" y="5360632"/>
                  <a:pt x="5588050" y="5360632"/>
                </a:cubicBezTo>
                <a:lnTo>
                  <a:pt x="5588050" y="5380125"/>
                </a:lnTo>
                <a:cubicBezTo>
                  <a:pt x="5592384" y="5384456"/>
                  <a:pt x="5595634" y="5386623"/>
                  <a:pt x="5597798" y="5386623"/>
                </a:cubicBezTo>
                <a:cubicBezTo>
                  <a:pt x="5599965" y="5386623"/>
                  <a:pt x="5603212" y="5388786"/>
                  <a:pt x="5607546" y="5393120"/>
                </a:cubicBezTo>
                <a:lnTo>
                  <a:pt x="5607546" y="5406115"/>
                </a:lnTo>
                <a:cubicBezTo>
                  <a:pt x="5616211" y="5414780"/>
                  <a:pt x="5627039" y="5423442"/>
                  <a:pt x="5640034" y="5432106"/>
                </a:cubicBezTo>
                <a:cubicBezTo>
                  <a:pt x="5653030" y="5440771"/>
                  <a:pt x="5659527" y="5453766"/>
                  <a:pt x="5659527" y="5471092"/>
                </a:cubicBezTo>
                <a:lnTo>
                  <a:pt x="5679020" y="5471092"/>
                </a:lnTo>
                <a:cubicBezTo>
                  <a:pt x="5687685" y="5488421"/>
                  <a:pt x="5694183" y="5498166"/>
                  <a:pt x="5698513" y="5500333"/>
                </a:cubicBezTo>
                <a:cubicBezTo>
                  <a:pt x="5702844" y="5502500"/>
                  <a:pt x="5709345" y="5514412"/>
                  <a:pt x="5718006" y="5536069"/>
                </a:cubicBezTo>
                <a:lnTo>
                  <a:pt x="5698513" y="5536069"/>
                </a:lnTo>
                <a:cubicBezTo>
                  <a:pt x="5694183" y="5514412"/>
                  <a:pt x="5681184" y="5501416"/>
                  <a:pt x="5659527" y="5497083"/>
                </a:cubicBezTo>
                <a:lnTo>
                  <a:pt x="5659527" y="5477590"/>
                </a:lnTo>
                <a:lnTo>
                  <a:pt x="5646532" y="5477590"/>
                </a:lnTo>
                <a:lnTo>
                  <a:pt x="5646532" y="5464594"/>
                </a:lnTo>
                <a:cubicBezTo>
                  <a:pt x="5629203" y="5455933"/>
                  <a:pt x="5621625" y="5449432"/>
                  <a:pt x="5623789" y="5445101"/>
                </a:cubicBezTo>
                <a:cubicBezTo>
                  <a:pt x="5625956" y="5440771"/>
                  <a:pt x="5618375" y="5434273"/>
                  <a:pt x="5601048" y="5425608"/>
                </a:cubicBezTo>
                <a:lnTo>
                  <a:pt x="5601048" y="5406115"/>
                </a:lnTo>
                <a:cubicBezTo>
                  <a:pt x="5592384" y="5401785"/>
                  <a:pt x="5577222" y="5390953"/>
                  <a:pt x="5555565" y="5373627"/>
                </a:cubicBezTo>
                <a:cubicBezTo>
                  <a:pt x="5533905" y="5356298"/>
                  <a:pt x="5525240" y="5349800"/>
                  <a:pt x="5529574" y="5354134"/>
                </a:cubicBezTo>
                <a:close/>
                <a:moveTo>
                  <a:pt x="5321646" y="5146203"/>
                </a:moveTo>
                <a:lnTo>
                  <a:pt x="5341136" y="5146203"/>
                </a:lnTo>
                <a:cubicBezTo>
                  <a:pt x="5336805" y="5154868"/>
                  <a:pt x="5330311" y="5161365"/>
                  <a:pt x="5321646" y="5165696"/>
                </a:cubicBezTo>
                <a:lnTo>
                  <a:pt x="5308648" y="5172194"/>
                </a:lnTo>
                <a:cubicBezTo>
                  <a:pt x="5308648" y="5172194"/>
                  <a:pt x="5312982" y="5163529"/>
                  <a:pt x="5321646" y="5146203"/>
                </a:cubicBezTo>
                <a:close/>
                <a:moveTo>
                  <a:pt x="3378823" y="5074729"/>
                </a:moveTo>
                <a:lnTo>
                  <a:pt x="3391818" y="5074729"/>
                </a:lnTo>
                <a:lnTo>
                  <a:pt x="3391818" y="5087724"/>
                </a:lnTo>
                <a:cubicBezTo>
                  <a:pt x="3396149" y="5092055"/>
                  <a:pt x="3397233" y="5094222"/>
                  <a:pt x="3395069" y="5094222"/>
                </a:cubicBezTo>
                <a:cubicBezTo>
                  <a:pt x="3392902" y="5094222"/>
                  <a:pt x="3393985" y="5096386"/>
                  <a:pt x="3398316" y="5100720"/>
                </a:cubicBezTo>
                <a:lnTo>
                  <a:pt x="3378823" y="5100720"/>
                </a:lnTo>
                <a:close/>
                <a:moveTo>
                  <a:pt x="5464592" y="5048738"/>
                </a:moveTo>
                <a:cubicBezTo>
                  <a:pt x="5455927" y="5074729"/>
                  <a:pt x="5440768" y="5092055"/>
                  <a:pt x="5419108" y="5100720"/>
                </a:cubicBezTo>
                <a:lnTo>
                  <a:pt x="5393117" y="5100720"/>
                </a:lnTo>
                <a:lnTo>
                  <a:pt x="5393117" y="5113715"/>
                </a:lnTo>
                <a:cubicBezTo>
                  <a:pt x="5384453" y="5122379"/>
                  <a:pt x="5377955" y="5127794"/>
                  <a:pt x="5373624" y="5129958"/>
                </a:cubicBezTo>
                <a:cubicBezTo>
                  <a:pt x="5369294" y="5132124"/>
                  <a:pt x="5360629" y="5135375"/>
                  <a:pt x="5347634" y="5139706"/>
                </a:cubicBezTo>
                <a:lnTo>
                  <a:pt x="5354131" y="5126710"/>
                </a:lnTo>
                <a:cubicBezTo>
                  <a:pt x="5362793" y="5113715"/>
                  <a:pt x="5377955" y="5097469"/>
                  <a:pt x="5399615" y="5077976"/>
                </a:cubicBezTo>
                <a:cubicBezTo>
                  <a:pt x="5421275" y="5058483"/>
                  <a:pt x="5442932" y="5048738"/>
                  <a:pt x="5464592" y="5048738"/>
                </a:cubicBezTo>
                <a:close/>
                <a:moveTo>
                  <a:pt x="1033139" y="5029242"/>
                </a:moveTo>
                <a:lnTo>
                  <a:pt x="1065628" y="5029242"/>
                </a:lnTo>
                <a:lnTo>
                  <a:pt x="1065628" y="5042238"/>
                </a:lnTo>
                <a:cubicBezTo>
                  <a:pt x="1078623" y="5055236"/>
                  <a:pt x="1089454" y="5070395"/>
                  <a:pt x="1098116" y="5087724"/>
                </a:cubicBezTo>
                <a:lnTo>
                  <a:pt x="1078623" y="5087724"/>
                </a:lnTo>
                <a:cubicBezTo>
                  <a:pt x="1069961" y="5074729"/>
                  <a:pt x="1062380" y="5066064"/>
                  <a:pt x="1055883" y="5061734"/>
                </a:cubicBezTo>
                <a:cubicBezTo>
                  <a:pt x="1049385" y="5057400"/>
                  <a:pt x="1041804" y="5046571"/>
                  <a:pt x="1033139" y="5029242"/>
                </a:cubicBezTo>
                <a:close/>
                <a:moveTo>
                  <a:pt x="2807020" y="4957771"/>
                </a:moveTo>
                <a:cubicBezTo>
                  <a:pt x="2815685" y="4966436"/>
                  <a:pt x="2822182" y="4976181"/>
                  <a:pt x="2826513" y="4987012"/>
                </a:cubicBezTo>
                <a:cubicBezTo>
                  <a:pt x="2830844" y="4997841"/>
                  <a:pt x="2833011" y="5016250"/>
                  <a:pt x="2833011" y="5042241"/>
                </a:cubicBezTo>
                <a:cubicBezTo>
                  <a:pt x="2833011" y="5050905"/>
                  <a:pt x="2831927" y="5057403"/>
                  <a:pt x="2829763" y="5061737"/>
                </a:cubicBezTo>
                <a:cubicBezTo>
                  <a:pt x="2827597" y="5066068"/>
                  <a:pt x="2826513" y="5072565"/>
                  <a:pt x="2826513" y="5081230"/>
                </a:cubicBezTo>
                <a:cubicBezTo>
                  <a:pt x="2826513" y="5089891"/>
                  <a:pt x="2828680" y="5096389"/>
                  <a:pt x="2833011" y="5100723"/>
                </a:cubicBezTo>
                <a:lnTo>
                  <a:pt x="2839508" y="5100723"/>
                </a:lnTo>
                <a:cubicBezTo>
                  <a:pt x="2843839" y="5109387"/>
                  <a:pt x="2846006" y="5119132"/>
                  <a:pt x="2846006" y="5129961"/>
                </a:cubicBezTo>
                <a:cubicBezTo>
                  <a:pt x="2846006" y="5140792"/>
                  <a:pt x="2848173" y="5150537"/>
                  <a:pt x="2852504" y="5159202"/>
                </a:cubicBezTo>
                <a:cubicBezTo>
                  <a:pt x="2848173" y="5159202"/>
                  <a:pt x="2843839" y="5161368"/>
                  <a:pt x="2839508" y="5165699"/>
                </a:cubicBezTo>
                <a:cubicBezTo>
                  <a:pt x="2830844" y="5161368"/>
                  <a:pt x="2826513" y="5159202"/>
                  <a:pt x="2826513" y="5159202"/>
                </a:cubicBezTo>
                <a:lnTo>
                  <a:pt x="2813518" y="5159202"/>
                </a:lnTo>
                <a:cubicBezTo>
                  <a:pt x="2817848" y="5146206"/>
                  <a:pt x="2820015" y="5134294"/>
                  <a:pt x="2820015" y="5123463"/>
                </a:cubicBezTo>
                <a:cubicBezTo>
                  <a:pt x="2820015" y="5112635"/>
                  <a:pt x="2822182" y="5102887"/>
                  <a:pt x="2826513" y="5094225"/>
                </a:cubicBezTo>
                <a:lnTo>
                  <a:pt x="2813518" y="5094225"/>
                </a:lnTo>
                <a:lnTo>
                  <a:pt x="2813518" y="5055239"/>
                </a:lnTo>
                <a:cubicBezTo>
                  <a:pt x="2804853" y="5029245"/>
                  <a:pt x="2800522" y="5011919"/>
                  <a:pt x="2800522" y="5003255"/>
                </a:cubicBezTo>
                <a:cubicBezTo>
                  <a:pt x="2800522" y="4985929"/>
                  <a:pt x="2802689" y="4970767"/>
                  <a:pt x="2807020" y="4957771"/>
                </a:cubicBezTo>
                <a:close/>
                <a:moveTo>
                  <a:pt x="2794028" y="4912285"/>
                </a:moveTo>
                <a:cubicBezTo>
                  <a:pt x="2798359" y="4916615"/>
                  <a:pt x="2801609" y="4918782"/>
                  <a:pt x="2803773" y="4918782"/>
                </a:cubicBezTo>
                <a:cubicBezTo>
                  <a:pt x="2805940" y="4918782"/>
                  <a:pt x="2809190" y="4920949"/>
                  <a:pt x="2813521" y="4925280"/>
                </a:cubicBezTo>
                <a:lnTo>
                  <a:pt x="2807023" y="4931778"/>
                </a:lnTo>
                <a:lnTo>
                  <a:pt x="2807023" y="4938275"/>
                </a:lnTo>
                <a:lnTo>
                  <a:pt x="2794028" y="4938275"/>
                </a:lnTo>
                <a:close/>
                <a:moveTo>
                  <a:pt x="2794028" y="4853806"/>
                </a:moveTo>
                <a:cubicBezTo>
                  <a:pt x="2798359" y="4858136"/>
                  <a:pt x="2800526" y="4864634"/>
                  <a:pt x="2800526" y="4873299"/>
                </a:cubicBezTo>
                <a:cubicBezTo>
                  <a:pt x="2800526" y="4881963"/>
                  <a:pt x="2802692" y="4890625"/>
                  <a:pt x="2807023" y="4899289"/>
                </a:cubicBezTo>
                <a:lnTo>
                  <a:pt x="2794028" y="4905787"/>
                </a:lnTo>
                <a:lnTo>
                  <a:pt x="2787530" y="4905787"/>
                </a:lnTo>
                <a:close/>
                <a:moveTo>
                  <a:pt x="2781033" y="4821321"/>
                </a:moveTo>
                <a:lnTo>
                  <a:pt x="2787530" y="4821321"/>
                </a:lnTo>
                <a:lnTo>
                  <a:pt x="2787530" y="4853809"/>
                </a:lnTo>
                <a:close/>
                <a:moveTo>
                  <a:pt x="2768037" y="4743343"/>
                </a:moveTo>
                <a:cubicBezTo>
                  <a:pt x="2772368" y="4747676"/>
                  <a:pt x="2776699" y="4758505"/>
                  <a:pt x="2781033" y="4775831"/>
                </a:cubicBezTo>
                <a:cubicBezTo>
                  <a:pt x="2785363" y="4793160"/>
                  <a:pt x="2787530" y="4806155"/>
                  <a:pt x="2787530" y="4814820"/>
                </a:cubicBezTo>
                <a:lnTo>
                  <a:pt x="2781033" y="4814820"/>
                </a:lnTo>
                <a:cubicBezTo>
                  <a:pt x="2776699" y="4801824"/>
                  <a:pt x="2774535" y="4789910"/>
                  <a:pt x="2774535" y="4779081"/>
                </a:cubicBezTo>
                <a:cubicBezTo>
                  <a:pt x="2774535" y="4768253"/>
                  <a:pt x="2772368" y="4756338"/>
                  <a:pt x="2768037" y="4743343"/>
                </a:cubicBezTo>
                <a:close/>
                <a:moveTo>
                  <a:pt x="2833014" y="4736845"/>
                </a:moveTo>
                <a:cubicBezTo>
                  <a:pt x="2854674" y="4749840"/>
                  <a:pt x="2865502" y="4758505"/>
                  <a:pt x="2865502" y="4762839"/>
                </a:cubicBezTo>
                <a:cubicBezTo>
                  <a:pt x="2865502" y="4767169"/>
                  <a:pt x="2863335" y="4769333"/>
                  <a:pt x="2859004" y="4769333"/>
                </a:cubicBezTo>
                <a:lnTo>
                  <a:pt x="2859004" y="4782332"/>
                </a:lnTo>
                <a:cubicBezTo>
                  <a:pt x="2850340" y="4777998"/>
                  <a:pt x="2847093" y="4776914"/>
                  <a:pt x="2849259" y="4779081"/>
                </a:cubicBezTo>
                <a:cubicBezTo>
                  <a:pt x="2851423" y="4781248"/>
                  <a:pt x="2848176" y="4777998"/>
                  <a:pt x="2839511" y="4769333"/>
                </a:cubicBezTo>
                <a:lnTo>
                  <a:pt x="2833014" y="4769333"/>
                </a:lnTo>
                <a:close/>
                <a:moveTo>
                  <a:pt x="3112416" y="4710854"/>
                </a:moveTo>
                <a:lnTo>
                  <a:pt x="3118914" y="4723850"/>
                </a:lnTo>
                <a:cubicBezTo>
                  <a:pt x="3131909" y="4732514"/>
                  <a:pt x="3142741" y="4744426"/>
                  <a:pt x="3151402" y="4759588"/>
                </a:cubicBezTo>
                <a:cubicBezTo>
                  <a:pt x="3160067" y="4774750"/>
                  <a:pt x="3170895" y="4786662"/>
                  <a:pt x="3183890" y="4795327"/>
                </a:cubicBezTo>
                <a:lnTo>
                  <a:pt x="3183890" y="4834313"/>
                </a:lnTo>
                <a:cubicBezTo>
                  <a:pt x="3170895" y="4829979"/>
                  <a:pt x="3163314" y="4826732"/>
                  <a:pt x="3161150" y="4824565"/>
                </a:cubicBezTo>
                <a:cubicBezTo>
                  <a:pt x="3158983" y="4822401"/>
                  <a:pt x="3153569" y="4816984"/>
                  <a:pt x="3144905" y="4808322"/>
                </a:cubicBezTo>
                <a:lnTo>
                  <a:pt x="3138407" y="4769333"/>
                </a:lnTo>
                <a:cubicBezTo>
                  <a:pt x="3129742" y="4756338"/>
                  <a:pt x="3123248" y="4748760"/>
                  <a:pt x="3118914" y="4746593"/>
                </a:cubicBezTo>
                <a:cubicBezTo>
                  <a:pt x="3114583" y="4744426"/>
                  <a:pt x="3112416" y="4732514"/>
                  <a:pt x="3112416" y="4710854"/>
                </a:cubicBezTo>
                <a:close/>
                <a:moveTo>
                  <a:pt x="3092923" y="4678369"/>
                </a:moveTo>
                <a:lnTo>
                  <a:pt x="3112416" y="4678369"/>
                </a:lnTo>
                <a:lnTo>
                  <a:pt x="3112416" y="4710854"/>
                </a:lnTo>
                <a:lnTo>
                  <a:pt x="3112416" y="4710857"/>
                </a:lnTo>
                <a:lnTo>
                  <a:pt x="3099421" y="4710857"/>
                </a:lnTo>
                <a:lnTo>
                  <a:pt x="3099421" y="4697862"/>
                </a:lnTo>
                <a:cubicBezTo>
                  <a:pt x="3095090" y="4693531"/>
                  <a:pt x="3094007" y="4691364"/>
                  <a:pt x="3096174" y="4691364"/>
                </a:cubicBezTo>
                <a:cubicBezTo>
                  <a:pt x="3098337" y="4691364"/>
                  <a:pt x="3097254" y="4687034"/>
                  <a:pt x="3092923" y="4678369"/>
                </a:cubicBezTo>
                <a:close/>
                <a:moveTo>
                  <a:pt x="279405" y="4632882"/>
                </a:moveTo>
                <a:cubicBezTo>
                  <a:pt x="361711" y="4632882"/>
                  <a:pt x="434269" y="4641547"/>
                  <a:pt x="497081" y="4658873"/>
                </a:cubicBezTo>
                <a:cubicBezTo>
                  <a:pt x="559891" y="4676199"/>
                  <a:pt x="623784" y="4693528"/>
                  <a:pt x="688764" y="4710854"/>
                </a:cubicBezTo>
                <a:lnTo>
                  <a:pt x="597793" y="4710854"/>
                </a:lnTo>
                <a:lnTo>
                  <a:pt x="597793" y="4697859"/>
                </a:lnTo>
                <a:cubicBezTo>
                  <a:pt x="593463" y="4697859"/>
                  <a:pt x="590215" y="4698942"/>
                  <a:pt x="588048" y="4701109"/>
                </a:cubicBezTo>
                <a:cubicBezTo>
                  <a:pt x="585882" y="4703273"/>
                  <a:pt x="582634" y="4704357"/>
                  <a:pt x="578301" y="4704357"/>
                </a:cubicBezTo>
                <a:cubicBezTo>
                  <a:pt x="569639" y="4704357"/>
                  <a:pt x="563141" y="4702193"/>
                  <a:pt x="558808" y="4697859"/>
                </a:cubicBezTo>
                <a:lnTo>
                  <a:pt x="480836" y="4691361"/>
                </a:lnTo>
                <a:lnTo>
                  <a:pt x="480836" y="4678366"/>
                </a:lnTo>
                <a:cubicBezTo>
                  <a:pt x="472171" y="4682697"/>
                  <a:pt x="462426" y="4684864"/>
                  <a:pt x="451595" y="4684864"/>
                </a:cubicBezTo>
                <a:cubicBezTo>
                  <a:pt x="440766" y="4684864"/>
                  <a:pt x="431018" y="4687031"/>
                  <a:pt x="422357" y="4691361"/>
                </a:cubicBezTo>
                <a:lnTo>
                  <a:pt x="422357" y="4678366"/>
                </a:lnTo>
                <a:lnTo>
                  <a:pt x="383368" y="4665371"/>
                </a:lnTo>
                <a:cubicBezTo>
                  <a:pt x="374706" y="4665371"/>
                  <a:pt x="369292" y="4664287"/>
                  <a:pt x="367125" y="4662123"/>
                </a:cubicBezTo>
                <a:cubicBezTo>
                  <a:pt x="364958" y="4659956"/>
                  <a:pt x="359544" y="4658873"/>
                  <a:pt x="350880" y="4658873"/>
                </a:cubicBezTo>
                <a:cubicBezTo>
                  <a:pt x="346549" y="4658873"/>
                  <a:pt x="342218" y="4659956"/>
                  <a:pt x="337884" y="4662123"/>
                </a:cubicBezTo>
                <a:cubicBezTo>
                  <a:pt x="333553" y="4664287"/>
                  <a:pt x="327056" y="4665371"/>
                  <a:pt x="318391" y="4665371"/>
                </a:cubicBezTo>
                <a:cubicBezTo>
                  <a:pt x="309730" y="4665371"/>
                  <a:pt x="301065" y="4661040"/>
                  <a:pt x="292401" y="4652375"/>
                </a:cubicBezTo>
                <a:cubicBezTo>
                  <a:pt x="288070" y="4648045"/>
                  <a:pt x="283739" y="4641547"/>
                  <a:pt x="279405" y="4632882"/>
                </a:cubicBezTo>
                <a:close/>
                <a:moveTo>
                  <a:pt x="2787527" y="4593900"/>
                </a:moveTo>
                <a:lnTo>
                  <a:pt x="2807020" y="4593900"/>
                </a:lnTo>
                <a:lnTo>
                  <a:pt x="2807020" y="4606895"/>
                </a:lnTo>
                <a:cubicBezTo>
                  <a:pt x="2820015" y="4615559"/>
                  <a:pt x="2828680" y="4620974"/>
                  <a:pt x="2833011" y="4623137"/>
                </a:cubicBezTo>
                <a:cubicBezTo>
                  <a:pt x="2837341" y="4625304"/>
                  <a:pt x="2839508" y="4635052"/>
                  <a:pt x="2839508" y="4652378"/>
                </a:cubicBezTo>
                <a:cubicBezTo>
                  <a:pt x="2830844" y="4656709"/>
                  <a:pt x="2820015" y="4661043"/>
                  <a:pt x="2807020" y="4665374"/>
                </a:cubicBezTo>
                <a:cubicBezTo>
                  <a:pt x="2798356" y="4652378"/>
                  <a:pt x="2792941" y="4642634"/>
                  <a:pt x="2790774" y="4636133"/>
                </a:cubicBezTo>
                <a:cubicBezTo>
                  <a:pt x="2788611" y="4629635"/>
                  <a:pt x="2787527" y="4615559"/>
                  <a:pt x="2787527" y="4593900"/>
                </a:cubicBezTo>
                <a:close/>
                <a:moveTo>
                  <a:pt x="4944776" y="4580901"/>
                </a:moveTo>
                <a:lnTo>
                  <a:pt x="4990260" y="4580901"/>
                </a:lnTo>
                <a:cubicBezTo>
                  <a:pt x="4998924" y="4589563"/>
                  <a:pt x="5014087" y="4597144"/>
                  <a:pt x="5035746" y="4603641"/>
                </a:cubicBezTo>
                <a:cubicBezTo>
                  <a:pt x="5057403" y="4610139"/>
                  <a:pt x="5074732" y="4615556"/>
                  <a:pt x="5087728" y="4619887"/>
                </a:cubicBezTo>
                <a:lnTo>
                  <a:pt x="5087728" y="4632882"/>
                </a:lnTo>
                <a:cubicBezTo>
                  <a:pt x="5061734" y="4632882"/>
                  <a:pt x="5033580" y="4630716"/>
                  <a:pt x="5003258" y="4626385"/>
                </a:cubicBezTo>
                <a:cubicBezTo>
                  <a:pt x="4972934" y="4622054"/>
                  <a:pt x="4953441" y="4606892"/>
                  <a:pt x="4944776" y="4580901"/>
                </a:cubicBezTo>
                <a:close/>
                <a:moveTo>
                  <a:pt x="3060432" y="4574407"/>
                </a:moveTo>
                <a:lnTo>
                  <a:pt x="3066930" y="4574407"/>
                </a:lnTo>
                <a:cubicBezTo>
                  <a:pt x="3075594" y="4583068"/>
                  <a:pt x="3082092" y="4598230"/>
                  <a:pt x="3086423" y="4619890"/>
                </a:cubicBezTo>
                <a:lnTo>
                  <a:pt x="3060432" y="4619890"/>
                </a:lnTo>
                <a:close/>
                <a:moveTo>
                  <a:pt x="3040942" y="4509427"/>
                </a:moveTo>
                <a:lnTo>
                  <a:pt x="3047440" y="4509427"/>
                </a:lnTo>
                <a:lnTo>
                  <a:pt x="3060435" y="4515922"/>
                </a:lnTo>
                <a:lnTo>
                  <a:pt x="3060435" y="4548413"/>
                </a:lnTo>
                <a:lnTo>
                  <a:pt x="3040942" y="4548413"/>
                </a:lnTo>
                <a:close/>
                <a:moveTo>
                  <a:pt x="3027944" y="4483436"/>
                </a:moveTo>
                <a:cubicBezTo>
                  <a:pt x="3036605" y="4492101"/>
                  <a:pt x="3039856" y="4495351"/>
                  <a:pt x="3037689" y="4493184"/>
                </a:cubicBezTo>
                <a:cubicBezTo>
                  <a:pt x="3035525" y="4491018"/>
                  <a:pt x="3036605" y="4494268"/>
                  <a:pt x="3040939" y="4502929"/>
                </a:cubicBezTo>
                <a:lnTo>
                  <a:pt x="3027944" y="4502929"/>
                </a:lnTo>
                <a:close/>
                <a:moveTo>
                  <a:pt x="3026814" y="4471852"/>
                </a:moveTo>
                <a:lnTo>
                  <a:pt x="3027944" y="4476936"/>
                </a:lnTo>
                <a:cubicBezTo>
                  <a:pt x="3027944" y="4479103"/>
                  <a:pt x="3027672" y="4478291"/>
                  <a:pt x="3027132" y="4474500"/>
                </a:cubicBezTo>
                <a:close/>
                <a:moveTo>
                  <a:pt x="4918783" y="4256012"/>
                </a:moveTo>
                <a:lnTo>
                  <a:pt x="4931778" y="4256012"/>
                </a:lnTo>
                <a:lnTo>
                  <a:pt x="4931778" y="4275508"/>
                </a:lnTo>
                <a:cubicBezTo>
                  <a:pt x="4923113" y="4275508"/>
                  <a:pt x="4918783" y="4269011"/>
                  <a:pt x="4918783" y="4256012"/>
                </a:cubicBezTo>
                <a:close/>
                <a:moveTo>
                  <a:pt x="5354135" y="4171546"/>
                </a:moveTo>
                <a:cubicBezTo>
                  <a:pt x="5380125" y="4171546"/>
                  <a:pt x="5394204" y="4175880"/>
                  <a:pt x="5396371" y="4184541"/>
                </a:cubicBezTo>
                <a:cubicBezTo>
                  <a:pt x="5398535" y="4193206"/>
                  <a:pt x="5403949" y="4206201"/>
                  <a:pt x="5412613" y="4223527"/>
                </a:cubicBezTo>
                <a:lnTo>
                  <a:pt x="5419111" y="4223527"/>
                </a:lnTo>
                <a:cubicBezTo>
                  <a:pt x="5423445" y="4227861"/>
                  <a:pt x="5425609" y="4236522"/>
                  <a:pt x="5425609" y="4249521"/>
                </a:cubicBezTo>
                <a:lnTo>
                  <a:pt x="5419111" y="4243020"/>
                </a:lnTo>
                <a:cubicBezTo>
                  <a:pt x="5401782" y="4230025"/>
                  <a:pt x="5380125" y="4206201"/>
                  <a:pt x="5354135" y="4171546"/>
                </a:cubicBezTo>
                <a:close/>
                <a:moveTo>
                  <a:pt x="383365" y="4132560"/>
                </a:moveTo>
                <a:lnTo>
                  <a:pt x="396363" y="4152053"/>
                </a:lnTo>
                <a:cubicBezTo>
                  <a:pt x="400694" y="4156384"/>
                  <a:pt x="407191" y="4158551"/>
                  <a:pt x="415856" y="4158551"/>
                </a:cubicBezTo>
                <a:cubicBezTo>
                  <a:pt x="424518" y="4158551"/>
                  <a:pt x="432099" y="4157467"/>
                  <a:pt x="438596" y="4155303"/>
                </a:cubicBezTo>
                <a:cubicBezTo>
                  <a:pt x="445094" y="4153136"/>
                  <a:pt x="450511" y="4152053"/>
                  <a:pt x="454842" y="4152053"/>
                </a:cubicBezTo>
                <a:cubicBezTo>
                  <a:pt x="472168" y="4152053"/>
                  <a:pt x="484080" y="4155303"/>
                  <a:pt x="490578" y="4161801"/>
                </a:cubicBezTo>
                <a:cubicBezTo>
                  <a:pt x="497078" y="4168299"/>
                  <a:pt x="504656" y="4173713"/>
                  <a:pt x="513321" y="4178043"/>
                </a:cubicBezTo>
                <a:lnTo>
                  <a:pt x="539312" y="4184541"/>
                </a:lnTo>
                <a:lnTo>
                  <a:pt x="539312" y="4197537"/>
                </a:lnTo>
                <a:cubicBezTo>
                  <a:pt x="565302" y="4214866"/>
                  <a:pt x="580464" y="4225694"/>
                  <a:pt x="584795" y="4230025"/>
                </a:cubicBezTo>
                <a:lnTo>
                  <a:pt x="584795" y="4256015"/>
                </a:lnTo>
                <a:cubicBezTo>
                  <a:pt x="593460" y="4269014"/>
                  <a:pt x="603205" y="4284173"/>
                  <a:pt x="614036" y="4301502"/>
                </a:cubicBezTo>
                <a:cubicBezTo>
                  <a:pt x="624864" y="4318828"/>
                  <a:pt x="634612" y="4331823"/>
                  <a:pt x="643277" y="4340488"/>
                </a:cubicBezTo>
                <a:cubicBezTo>
                  <a:pt x="630279" y="4362148"/>
                  <a:pt x="622701" y="4381641"/>
                  <a:pt x="620534" y="4398967"/>
                </a:cubicBezTo>
                <a:cubicBezTo>
                  <a:pt x="618367" y="4416296"/>
                  <a:pt x="617283" y="4442284"/>
                  <a:pt x="617283" y="4476939"/>
                </a:cubicBezTo>
                <a:lnTo>
                  <a:pt x="597790" y="4476939"/>
                </a:lnTo>
                <a:cubicBezTo>
                  <a:pt x="580464" y="4485603"/>
                  <a:pt x="571800" y="4489934"/>
                  <a:pt x="571800" y="4489934"/>
                </a:cubicBezTo>
                <a:lnTo>
                  <a:pt x="571800" y="4509430"/>
                </a:lnTo>
                <a:lnTo>
                  <a:pt x="558804" y="4509430"/>
                </a:lnTo>
                <a:lnTo>
                  <a:pt x="558804" y="4528923"/>
                </a:lnTo>
                <a:cubicBezTo>
                  <a:pt x="554474" y="4528923"/>
                  <a:pt x="551223" y="4530003"/>
                  <a:pt x="549059" y="4532170"/>
                </a:cubicBezTo>
                <a:cubicBezTo>
                  <a:pt x="546893" y="4534337"/>
                  <a:pt x="543645" y="4535421"/>
                  <a:pt x="539312" y="4535421"/>
                </a:cubicBezTo>
                <a:lnTo>
                  <a:pt x="539312" y="4548416"/>
                </a:lnTo>
                <a:cubicBezTo>
                  <a:pt x="526316" y="4548416"/>
                  <a:pt x="516571" y="4551663"/>
                  <a:pt x="510070" y="4558161"/>
                </a:cubicBezTo>
                <a:cubicBezTo>
                  <a:pt x="503573" y="4564659"/>
                  <a:pt x="495995" y="4572240"/>
                  <a:pt x="487330" y="4580904"/>
                </a:cubicBezTo>
                <a:lnTo>
                  <a:pt x="415856" y="4580904"/>
                </a:lnTo>
                <a:lnTo>
                  <a:pt x="415856" y="4593900"/>
                </a:lnTo>
                <a:lnTo>
                  <a:pt x="344379" y="4593900"/>
                </a:lnTo>
                <a:cubicBezTo>
                  <a:pt x="331383" y="4585235"/>
                  <a:pt x="324886" y="4581988"/>
                  <a:pt x="324886" y="4584152"/>
                </a:cubicBezTo>
                <a:cubicBezTo>
                  <a:pt x="324886" y="4586318"/>
                  <a:pt x="316221" y="4578737"/>
                  <a:pt x="298895" y="4561411"/>
                </a:cubicBezTo>
                <a:lnTo>
                  <a:pt x="279402" y="4561411"/>
                </a:lnTo>
                <a:cubicBezTo>
                  <a:pt x="279402" y="4552747"/>
                  <a:pt x="273988" y="4547333"/>
                  <a:pt x="263160" y="4545166"/>
                </a:cubicBezTo>
                <a:cubicBezTo>
                  <a:pt x="252328" y="4542999"/>
                  <a:pt x="242583" y="4539751"/>
                  <a:pt x="233919" y="4535421"/>
                </a:cubicBezTo>
                <a:lnTo>
                  <a:pt x="233919" y="4528923"/>
                </a:lnTo>
                <a:cubicBezTo>
                  <a:pt x="225254" y="4520258"/>
                  <a:pt x="217673" y="4511594"/>
                  <a:pt x="211175" y="4502929"/>
                </a:cubicBezTo>
                <a:cubicBezTo>
                  <a:pt x="204678" y="4494268"/>
                  <a:pt x="199264" y="4485603"/>
                  <a:pt x="194933" y="4476939"/>
                </a:cubicBezTo>
                <a:lnTo>
                  <a:pt x="194933" y="4457446"/>
                </a:lnTo>
                <a:lnTo>
                  <a:pt x="181937" y="4457446"/>
                </a:lnTo>
                <a:lnTo>
                  <a:pt x="175440" y="4405465"/>
                </a:lnTo>
                <a:lnTo>
                  <a:pt x="162444" y="4405465"/>
                </a:lnTo>
                <a:lnTo>
                  <a:pt x="162444" y="4340488"/>
                </a:lnTo>
                <a:lnTo>
                  <a:pt x="175440" y="4340488"/>
                </a:lnTo>
                <a:cubicBezTo>
                  <a:pt x="184101" y="4314497"/>
                  <a:pt x="190602" y="4297168"/>
                  <a:pt x="194933" y="4288507"/>
                </a:cubicBezTo>
                <a:lnTo>
                  <a:pt x="201430" y="4288507"/>
                </a:lnTo>
                <a:cubicBezTo>
                  <a:pt x="197097" y="4275511"/>
                  <a:pt x="194933" y="4256015"/>
                  <a:pt x="194933" y="4230025"/>
                </a:cubicBezTo>
                <a:lnTo>
                  <a:pt x="201430" y="4230025"/>
                </a:lnTo>
                <a:cubicBezTo>
                  <a:pt x="210095" y="4221363"/>
                  <a:pt x="220923" y="4213782"/>
                  <a:pt x="233919" y="4207285"/>
                </a:cubicBezTo>
                <a:cubicBezTo>
                  <a:pt x="246914" y="4200787"/>
                  <a:pt x="259909" y="4191039"/>
                  <a:pt x="272905" y="4178043"/>
                </a:cubicBezTo>
                <a:lnTo>
                  <a:pt x="272905" y="4171546"/>
                </a:lnTo>
                <a:cubicBezTo>
                  <a:pt x="281569" y="4167215"/>
                  <a:pt x="291314" y="4165048"/>
                  <a:pt x="302146" y="4165048"/>
                </a:cubicBezTo>
                <a:cubicBezTo>
                  <a:pt x="312974" y="4165048"/>
                  <a:pt x="324886" y="4162884"/>
                  <a:pt x="337881" y="4158551"/>
                </a:cubicBezTo>
                <a:lnTo>
                  <a:pt x="337881" y="4152053"/>
                </a:lnTo>
                <a:cubicBezTo>
                  <a:pt x="350876" y="4139058"/>
                  <a:pt x="366039" y="4132560"/>
                  <a:pt x="383365" y="4132560"/>
                </a:cubicBezTo>
                <a:close/>
                <a:moveTo>
                  <a:pt x="5211183" y="3983111"/>
                </a:moveTo>
                <a:lnTo>
                  <a:pt x="5250169" y="3983111"/>
                </a:lnTo>
                <a:lnTo>
                  <a:pt x="5250169" y="4015602"/>
                </a:lnTo>
                <a:cubicBezTo>
                  <a:pt x="5237177" y="4024264"/>
                  <a:pt x="5225262" y="4029678"/>
                  <a:pt x="5214433" y="4031845"/>
                </a:cubicBezTo>
                <a:cubicBezTo>
                  <a:pt x="5203602" y="4034012"/>
                  <a:pt x="5187359" y="4035095"/>
                  <a:pt x="5165700" y="4035095"/>
                </a:cubicBezTo>
                <a:cubicBezTo>
                  <a:pt x="5161369" y="4030761"/>
                  <a:pt x="5157035" y="4026431"/>
                  <a:pt x="5152704" y="4022100"/>
                </a:cubicBezTo>
                <a:cubicBezTo>
                  <a:pt x="5152704" y="4004771"/>
                  <a:pt x="5159202" y="3993942"/>
                  <a:pt x="5172197" y="3989608"/>
                </a:cubicBezTo>
                <a:cubicBezTo>
                  <a:pt x="5185192" y="3985278"/>
                  <a:pt x="5198188" y="3983111"/>
                  <a:pt x="5211183" y="3983111"/>
                </a:cubicBezTo>
                <a:close/>
                <a:moveTo>
                  <a:pt x="4658876" y="3235871"/>
                </a:moveTo>
                <a:lnTo>
                  <a:pt x="4665374" y="3242369"/>
                </a:lnTo>
                <a:cubicBezTo>
                  <a:pt x="4665374" y="3246700"/>
                  <a:pt x="4664291" y="3249947"/>
                  <a:pt x="4662124" y="3252114"/>
                </a:cubicBezTo>
                <a:cubicBezTo>
                  <a:pt x="4659960" y="3254281"/>
                  <a:pt x="4658876" y="3257528"/>
                  <a:pt x="4658876" y="3261862"/>
                </a:cubicBezTo>
                <a:lnTo>
                  <a:pt x="4645881" y="3261862"/>
                </a:lnTo>
                <a:cubicBezTo>
                  <a:pt x="4650212" y="3257528"/>
                  <a:pt x="4652379" y="3253198"/>
                  <a:pt x="4652379" y="3248867"/>
                </a:cubicBezTo>
                <a:cubicBezTo>
                  <a:pt x="4652379" y="3244533"/>
                  <a:pt x="4654546" y="3240202"/>
                  <a:pt x="4658876" y="3235871"/>
                </a:cubicBezTo>
                <a:close/>
                <a:moveTo>
                  <a:pt x="4684864" y="3183890"/>
                </a:moveTo>
                <a:lnTo>
                  <a:pt x="4691362" y="3183890"/>
                </a:lnTo>
                <a:cubicBezTo>
                  <a:pt x="4691362" y="3192555"/>
                  <a:pt x="4689195" y="3201219"/>
                  <a:pt x="4684864" y="3209881"/>
                </a:cubicBezTo>
                <a:cubicBezTo>
                  <a:pt x="4680533" y="3218545"/>
                  <a:pt x="4676199" y="3227210"/>
                  <a:pt x="4671869" y="3235875"/>
                </a:cubicBezTo>
                <a:lnTo>
                  <a:pt x="4665371" y="3216378"/>
                </a:lnTo>
                <a:cubicBezTo>
                  <a:pt x="4674036" y="3207717"/>
                  <a:pt x="4680533" y="3196886"/>
                  <a:pt x="4684864" y="3183890"/>
                </a:cubicBezTo>
                <a:close/>
                <a:moveTo>
                  <a:pt x="4743343" y="3092920"/>
                </a:moveTo>
                <a:lnTo>
                  <a:pt x="4743343" y="3118911"/>
                </a:lnTo>
                <a:cubicBezTo>
                  <a:pt x="4739012" y="3118911"/>
                  <a:pt x="4736845" y="3119994"/>
                  <a:pt x="4736845" y="3122161"/>
                </a:cubicBezTo>
                <a:cubicBezTo>
                  <a:pt x="4736845" y="3124325"/>
                  <a:pt x="4734681" y="3125408"/>
                  <a:pt x="4730347" y="3125408"/>
                </a:cubicBezTo>
                <a:lnTo>
                  <a:pt x="4730347" y="3144901"/>
                </a:lnTo>
                <a:lnTo>
                  <a:pt x="4717355" y="3144901"/>
                </a:lnTo>
                <a:cubicBezTo>
                  <a:pt x="4708691" y="3153566"/>
                  <a:pt x="4706524" y="3157897"/>
                  <a:pt x="4710855" y="3157897"/>
                </a:cubicBezTo>
                <a:cubicBezTo>
                  <a:pt x="4715188" y="3157897"/>
                  <a:pt x="4710855" y="3162230"/>
                  <a:pt x="4697859" y="3170892"/>
                </a:cubicBezTo>
                <a:cubicBezTo>
                  <a:pt x="4697859" y="3175226"/>
                  <a:pt x="4695695" y="3179556"/>
                  <a:pt x="4691362" y="3183887"/>
                </a:cubicBezTo>
                <a:lnTo>
                  <a:pt x="4691362" y="3164394"/>
                </a:lnTo>
                <a:cubicBezTo>
                  <a:pt x="4708691" y="3147068"/>
                  <a:pt x="4716269" y="3132989"/>
                  <a:pt x="4714105" y="3122161"/>
                </a:cubicBezTo>
                <a:close/>
                <a:moveTo>
                  <a:pt x="5445099" y="3079925"/>
                </a:moveTo>
                <a:cubicBezTo>
                  <a:pt x="5458094" y="3084255"/>
                  <a:pt x="5464592" y="3087506"/>
                  <a:pt x="5464592" y="3089670"/>
                </a:cubicBezTo>
                <a:cubicBezTo>
                  <a:pt x="5464592" y="3091837"/>
                  <a:pt x="5466759" y="3097251"/>
                  <a:pt x="5471089" y="3105915"/>
                </a:cubicBezTo>
                <a:lnTo>
                  <a:pt x="5484085" y="3105915"/>
                </a:lnTo>
                <a:lnTo>
                  <a:pt x="5484085" y="3118911"/>
                </a:lnTo>
                <a:lnTo>
                  <a:pt x="5464592" y="3118911"/>
                </a:lnTo>
                <a:lnTo>
                  <a:pt x="5464592" y="3105915"/>
                </a:lnTo>
                <a:cubicBezTo>
                  <a:pt x="5455927" y="3101585"/>
                  <a:pt x="5451596" y="3099418"/>
                  <a:pt x="5451596" y="3099418"/>
                </a:cubicBezTo>
                <a:cubicBezTo>
                  <a:pt x="5451596" y="3099418"/>
                  <a:pt x="5449429" y="3092920"/>
                  <a:pt x="5445099" y="3079925"/>
                </a:cubicBezTo>
                <a:close/>
                <a:moveTo>
                  <a:pt x="4756344" y="3079925"/>
                </a:moveTo>
                <a:lnTo>
                  <a:pt x="4756344" y="3092920"/>
                </a:lnTo>
                <a:lnTo>
                  <a:pt x="4743346" y="3092920"/>
                </a:lnTo>
                <a:close/>
                <a:moveTo>
                  <a:pt x="4834316" y="3066929"/>
                </a:moveTo>
                <a:lnTo>
                  <a:pt x="4847311" y="3066929"/>
                </a:lnTo>
                <a:cubicBezTo>
                  <a:pt x="4855976" y="3075594"/>
                  <a:pt x="4862471" y="3082092"/>
                  <a:pt x="4866804" y="3086422"/>
                </a:cubicBezTo>
                <a:cubicBezTo>
                  <a:pt x="4871135" y="3090753"/>
                  <a:pt x="4875466" y="3101585"/>
                  <a:pt x="4879800" y="3118911"/>
                </a:cubicBezTo>
                <a:lnTo>
                  <a:pt x="4853809" y="3118911"/>
                </a:lnTo>
                <a:cubicBezTo>
                  <a:pt x="4845145" y="3105915"/>
                  <a:pt x="4840814" y="3098334"/>
                  <a:pt x="4840814" y="3096170"/>
                </a:cubicBezTo>
                <a:cubicBezTo>
                  <a:pt x="4840814" y="3094003"/>
                  <a:pt x="4838647" y="3084255"/>
                  <a:pt x="4834316" y="3066929"/>
                </a:cubicBezTo>
                <a:close/>
                <a:moveTo>
                  <a:pt x="3352829" y="3034444"/>
                </a:moveTo>
                <a:lnTo>
                  <a:pt x="3372322" y="3034444"/>
                </a:lnTo>
                <a:cubicBezTo>
                  <a:pt x="3372322" y="3047440"/>
                  <a:pt x="3363661" y="3053937"/>
                  <a:pt x="3346332" y="3053937"/>
                </a:cubicBezTo>
                <a:cubicBezTo>
                  <a:pt x="3346332" y="3049606"/>
                  <a:pt x="3347415" y="3046356"/>
                  <a:pt x="3349579" y="3044189"/>
                </a:cubicBezTo>
                <a:cubicBezTo>
                  <a:pt x="3351746" y="3042025"/>
                  <a:pt x="3352829" y="3038775"/>
                  <a:pt x="3352829" y="3034444"/>
                </a:cubicBezTo>
                <a:close/>
                <a:moveTo>
                  <a:pt x="3424310" y="2982460"/>
                </a:moveTo>
                <a:cubicBezTo>
                  <a:pt x="3419976" y="2999786"/>
                  <a:pt x="3415645" y="3012781"/>
                  <a:pt x="3411311" y="3021446"/>
                </a:cubicBezTo>
                <a:cubicBezTo>
                  <a:pt x="3406981" y="3030107"/>
                  <a:pt x="3393985" y="3034441"/>
                  <a:pt x="3372325" y="3034441"/>
                </a:cubicBezTo>
                <a:lnTo>
                  <a:pt x="3372325" y="3027943"/>
                </a:lnTo>
                <a:cubicBezTo>
                  <a:pt x="3376656" y="3023610"/>
                  <a:pt x="3380990" y="3017112"/>
                  <a:pt x="3385321" y="3008451"/>
                </a:cubicBezTo>
                <a:cubicBezTo>
                  <a:pt x="3398316" y="2995455"/>
                  <a:pt x="3411311" y="2986791"/>
                  <a:pt x="3424310" y="2982460"/>
                </a:cubicBezTo>
                <a:close/>
                <a:moveTo>
                  <a:pt x="4191039" y="2865502"/>
                </a:moveTo>
                <a:cubicBezTo>
                  <a:pt x="4191039" y="2874167"/>
                  <a:pt x="4192119" y="2881748"/>
                  <a:pt x="4194286" y="2888245"/>
                </a:cubicBezTo>
                <a:cubicBezTo>
                  <a:pt x="4196453" y="2894743"/>
                  <a:pt x="4197534" y="2902324"/>
                  <a:pt x="4197534" y="2910986"/>
                </a:cubicBezTo>
                <a:lnTo>
                  <a:pt x="4191039" y="2910986"/>
                </a:lnTo>
                <a:cubicBezTo>
                  <a:pt x="4186705" y="2919650"/>
                  <a:pt x="4184538" y="2926148"/>
                  <a:pt x="4184538" y="2930479"/>
                </a:cubicBezTo>
                <a:cubicBezTo>
                  <a:pt x="4184538" y="2934813"/>
                  <a:pt x="4182374" y="2941310"/>
                  <a:pt x="4178041" y="2949972"/>
                </a:cubicBezTo>
                <a:lnTo>
                  <a:pt x="4171543" y="2982463"/>
                </a:lnTo>
                <a:lnTo>
                  <a:pt x="4165045" y="2982463"/>
                </a:lnTo>
                <a:cubicBezTo>
                  <a:pt x="4160715" y="2991124"/>
                  <a:pt x="4158548" y="3001956"/>
                  <a:pt x="4158548" y="3014951"/>
                </a:cubicBezTo>
                <a:cubicBezTo>
                  <a:pt x="4158548" y="3027947"/>
                  <a:pt x="4160715" y="3038775"/>
                  <a:pt x="4165045" y="3047440"/>
                </a:cubicBezTo>
                <a:cubicBezTo>
                  <a:pt x="4147719" y="3043106"/>
                  <a:pt x="4139055" y="3039858"/>
                  <a:pt x="4139055" y="3037691"/>
                </a:cubicBezTo>
                <a:cubicBezTo>
                  <a:pt x="4139055" y="3035528"/>
                  <a:pt x="4136891" y="3025780"/>
                  <a:pt x="4132557" y="3008454"/>
                </a:cubicBezTo>
                <a:cubicBezTo>
                  <a:pt x="4141222" y="2999789"/>
                  <a:pt x="4145552" y="2986794"/>
                  <a:pt x="4145552" y="2969468"/>
                </a:cubicBezTo>
                <a:cubicBezTo>
                  <a:pt x="4145552" y="2960803"/>
                  <a:pt x="4144469" y="2953222"/>
                  <a:pt x="4142305" y="2946724"/>
                </a:cubicBezTo>
                <a:cubicBezTo>
                  <a:pt x="4140138" y="2940227"/>
                  <a:pt x="4139055" y="2932646"/>
                  <a:pt x="4139055" y="2923981"/>
                </a:cubicBezTo>
                <a:cubicBezTo>
                  <a:pt x="4139055" y="2889329"/>
                  <a:pt x="4156381" y="2869833"/>
                  <a:pt x="4191039" y="2865502"/>
                </a:cubicBezTo>
                <a:close/>
                <a:moveTo>
                  <a:pt x="4684864" y="2865499"/>
                </a:moveTo>
                <a:cubicBezTo>
                  <a:pt x="4702193" y="2878494"/>
                  <a:pt x="4711938" y="2888242"/>
                  <a:pt x="4714105" y="2894740"/>
                </a:cubicBezTo>
                <a:cubicBezTo>
                  <a:pt x="4716269" y="2901238"/>
                  <a:pt x="4726017" y="2913150"/>
                  <a:pt x="4743343" y="2930476"/>
                </a:cubicBezTo>
                <a:lnTo>
                  <a:pt x="4743343" y="2949969"/>
                </a:lnTo>
                <a:cubicBezTo>
                  <a:pt x="4747677" y="2949969"/>
                  <a:pt x="4758505" y="2954302"/>
                  <a:pt x="4775831" y="2962964"/>
                </a:cubicBezTo>
                <a:lnTo>
                  <a:pt x="4775831" y="2975962"/>
                </a:lnTo>
                <a:cubicBezTo>
                  <a:pt x="4775831" y="2975962"/>
                  <a:pt x="4780165" y="2978126"/>
                  <a:pt x="4788829" y="2982460"/>
                </a:cubicBezTo>
                <a:lnTo>
                  <a:pt x="4788829" y="3001953"/>
                </a:lnTo>
                <a:cubicBezTo>
                  <a:pt x="4801825" y="3001953"/>
                  <a:pt x="4809403" y="3006284"/>
                  <a:pt x="4811570" y="3014948"/>
                </a:cubicBezTo>
                <a:cubicBezTo>
                  <a:pt x="4813737" y="3023610"/>
                  <a:pt x="4814817" y="3030107"/>
                  <a:pt x="4814817" y="3034441"/>
                </a:cubicBezTo>
                <a:lnTo>
                  <a:pt x="4827815" y="3034441"/>
                </a:lnTo>
                <a:cubicBezTo>
                  <a:pt x="4827815" y="3043103"/>
                  <a:pt x="4828899" y="3048520"/>
                  <a:pt x="4831063" y="3050684"/>
                </a:cubicBezTo>
                <a:cubicBezTo>
                  <a:pt x="4833230" y="3052851"/>
                  <a:pt x="4834313" y="3058265"/>
                  <a:pt x="4834313" y="3066929"/>
                </a:cubicBezTo>
                <a:lnTo>
                  <a:pt x="4827815" y="3066929"/>
                </a:lnTo>
                <a:cubicBezTo>
                  <a:pt x="4810489" y="3045270"/>
                  <a:pt x="4797491" y="3027943"/>
                  <a:pt x="4788829" y="3014948"/>
                </a:cubicBezTo>
                <a:cubicBezTo>
                  <a:pt x="4780165" y="3001953"/>
                  <a:pt x="4765003" y="2988958"/>
                  <a:pt x="4743343" y="2975962"/>
                </a:cubicBezTo>
                <a:lnTo>
                  <a:pt x="4743343" y="2956469"/>
                </a:lnTo>
                <a:cubicBezTo>
                  <a:pt x="4739012" y="2952135"/>
                  <a:pt x="4734681" y="2949969"/>
                  <a:pt x="4730347" y="2949969"/>
                </a:cubicBezTo>
                <a:lnTo>
                  <a:pt x="4710855" y="2904485"/>
                </a:lnTo>
                <a:lnTo>
                  <a:pt x="4697859" y="2904485"/>
                </a:lnTo>
                <a:cubicBezTo>
                  <a:pt x="4693528" y="2895823"/>
                  <a:pt x="4691362" y="2889326"/>
                  <a:pt x="4691362" y="2884992"/>
                </a:cubicBezTo>
                <a:cubicBezTo>
                  <a:pt x="4691362" y="2880661"/>
                  <a:pt x="4689195" y="2874164"/>
                  <a:pt x="4684864" y="2865499"/>
                </a:cubicBezTo>
                <a:close/>
                <a:moveTo>
                  <a:pt x="3651725" y="2579599"/>
                </a:moveTo>
                <a:cubicBezTo>
                  <a:pt x="3656058" y="2579599"/>
                  <a:pt x="3660389" y="2580683"/>
                  <a:pt x="3664723" y="2582847"/>
                </a:cubicBezTo>
                <a:cubicBezTo>
                  <a:pt x="3669051" y="2585013"/>
                  <a:pt x="3673384" y="2586097"/>
                  <a:pt x="3677715" y="2586097"/>
                </a:cubicBezTo>
                <a:lnTo>
                  <a:pt x="3677715" y="2605590"/>
                </a:lnTo>
                <a:cubicBezTo>
                  <a:pt x="3664723" y="2601259"/>
                  <a:pt x="3656058" y="2592595"/>
                  <a:pt x="3651725" y="2579599"/>
                </a:cubicBezTo>
                <a:close/>
                <a:moveTo>
                  <a:pt x="3638729" y="2560109"/>
                </a:moveTo>
                <a:cubicBezTo>
                  <a:pt x="3647394" y="2568774"/>
                  <a:pt x="3650641" y="2572021"/>
                  <a:pt x="3648474" y="2569854"/>
                </a:cubicBezTo>
                <a:cubicBezTo>
                  <a:pt x="3646310" y="2567690"/>
                  <a:pt x="3647394" y="2570938"/>
                  <a:pt x="3651725" y="2579602"/>
                </a:cubicBezTo>
                <a:lnTo>
                  <a:pt x="3638729" y="2579602"/>
                </a:lnTo>
                <a:close/>
                <a:moveTo>
                  <a:pt x="3632235" y="2534119"/>
                </a:moveTo>
                <a:cubicBezTo>
                  <a:pt x="3640899" y="2547114"/>
                  <a:pt x="3643066" y="2553612"/>
                  <a:pt x="3638732" y="2553612"/>
                </a:cubicBezTo>
                <a:lnTo>
                  <a:pt x="3632235" y="2553612"/>
                </a:lnTo>
                <a:close/>
                <a:moveTo>
                  <a:pt x="1325537" y="2514626"/>
                </a:moveTo>
                <a:lnTo>
                  <a:pt x="1338532" y="2514626"/>
                </a:lnTo>
                <a:cubicBezTo>
                  <a:pt x="1347197" y="2527621"/>
                  <a:pt x="1353694" y="2534119"/>
                  <a:pt x="1358025" y="2534119"/>
                </a:cubicBezTo>
                <a:cubicBezTo>
                  <a:pt x="1362359" y="2534119"/>
                  <a:pt x="1368857" y="2542783"/>
                  <a:pt x="1377518" y="2560109"/>
                </a:cubicBezTo>
                <a:cubicBezTo>
                  <a:pt x="1351527" y="2551445"/>
                  <a:pt x="1329870" y="2544947"/>
                  <a:pt x="1312541" y="2540616"/>
                </a:cubicBezTo>
                <a:cubicBezTo>
                  <a:pt x="1312541" y="2540616"/>
                  <a:pt x="1316872" y="2531952"/>
                  <a:pt x="1325537" y="2514626"/>
                </a:cubicBezTo>
                <a:close/>
                <a:moveTo>
                  <a:pt x="4132557" y="2391167"/>
                </a:moveTo>
                <a:lnTo>
                  <a:pt x="4145552" y="2391167"/>
                </a:lnTo>
                <a:lnTo>
                  <a:pt x="4152050" y="2417158"/>
                </a:lnTo>
                <a:lnTo>
                  <a:pt x="4165045" y="2417158"/>
                </a:lnTo>
                <a:cubicBezTo>
                  <a:pt x="4169379" y="2425822"/>
                  <a:pt x="4171543" y="2438818"/>
                  <a:pt x="4171543" y="2456147"/>
                </a:cubicBezTo>
                <a:cubicBezTo>
                  <a:pt x="4145552" y="2447483"/>
                  <a:pt x="4132557" y="2425822"/>
                  <a:pt x="4132557" y="2391167"/>
                </a:cubicBezTo>
                <a:close/>
                <a:moveTo>
                  <a:pt x="3997733" y="2387104"/>
                </a:moveTo>
                <a:cubicBezTo>
                  <a:pt x="3998816" y="2386563"/>
                  <a:pt x="3998275" y="2386834"/>
                  <a:pt x="3996109" y="2387917"/>
                </a:cubicBezTo>
                <a:lnTo>
                  <a:pt x="3996108" y="2387916"/>
                </a:lnTo>
                <a:close/>
                <a:moveTo>
                  <a:pt x="3957120" y="2371671"/>
                </a:moveTo>
                <a:cubicBezTo>
                  <a:pt x="3965785" y="2371671"/>
                  <a:pt x="3973366" y="2372755"/>
                  <a:pt x="3979864" y="2374922"/>
                </a:cubicBezTo>
                <a:cubicBezTo>
                  <a:pt x="3986361" y="2377085"/>
                  <a:pt x="3993943" y="2378169"/>
                  <a:pt x="4002604" y="2378169"/>
                </a:cubicBezTo>
                <a:cubicBezTo>
                  <a:pt x="3998273" y="2382501"/>
                  <a:pt x="3995566" y="2385479"/>
                  <a:pt x="3994483" y="2387104"/>
                </a:cubicBezTo>
                <a:lnTo>
                  <a:pt x="3996108" y="2387916"/>
                </a:lnTo>
                <a:lnTo>
                  <a:pt x="3989612" y="2391164"/>
                </a:lnTo>
                <a:lnTo>
                  <a:pt x="3963618" y="2397662"/>
                </a:lnTo>
                <a:cubicBezTo>
                  <a:pt x="3963618" y="2393331"/>
                  <a:pt x="3962538" y="2389000"/>
                  <a:pt x="3960371" y="2384667"/>
                </a:cubicBezTo>
                <a:cubicBezTo>
                  <a:pt x="3958204" y="2380336"/>
                  <a:pt x="3957120" y="2376005"/>
                  <a:pt x="3957120" y="2371671"/>
                </a:cubicBezTo>
                <a:close/>
                <a:moveTo>
                  <a:pt x="4074078" y="2365177"/>
                </a:moveTo>
                <a:cubicBezTo>
                  <a:pt x="4091404" y="2369507"/>
                  <a:pt x="4097905" y="2371674"/>
                  <a:pt x="4093571" y="2371674"/>
                </a:cubicBezTo>
                <a:cubicBezTo>
                  <a:pt x="4089240" y="2371674"/>
                  <a:pt x="4091404" y="2378172"/>
                  <a:pt x="4100069" y="2391167"/>
                </a:cubicBezTo>
                <a:lnTo>
                  <a:pt x="4106566" y="2410660"/>
                </a:lnTo>
                <a:lnTo>
                  <a:pt x="4119562" y="2410660"/>
                </a:lnTo>
                <a:lnTo>
                  <a:pt x="4119562" y="2423656"/>
                </a:lnTo>
                <a:lnTo>
                  <a:pt x="4132557" y="2436651"/>
                </a:lnTo>
                <a:lnTo>
                  <a:pt x="4132557" y="2456147"/>
                </a:lnTo>
                <a:cubicBezTo>
                  <a:pt x="4141222" y="2456147"/>
                  <a:pt x="4147719" y="2458311"/>
                  <a:pt x="4152050" y="2462645"/>
                </a:cubicBezTo>
                <a:lnTo>
                  <a:pt x="4152050" y="2482138"/>
                </a:lnTo>
                <a:cubicBezTo>
                  <a:pt x="4169379" y="2490799"/>
                  <a:pt x="4178041" y="2495133"/>
                  <a:pt x="4178041" y="2495133"/>
                </a:cubicBezTo>
                <a:lnTo>
                  <a:pt x="4178041" y="2514626"/>
                </a:lnTo>
                <a:lnTo>
                  <a:pt x="4191039" y="2514626"/>
                </a:lnTo>
                <a:cubicBezTo>
                  <a:pt x="4204031" y="2531952"/>
                  <a:pt x="4212696" y="2551445"/>
                  <a:pt x="4217027" y="2573105"/>
                </a:cubicBezTo>
                <a:cubicBezTo>
                  <a:pt x="4186705" y="2560109"/>
                  <a:pt x="4167212" y="2542783"/>
                  <a:pt x="4158548" y="2521123"/>
                </a:cubicBezTo>
                <a:cubicBezTo>
                  <a:pt x="4149883" y="2499464"/>
                  <a:pt x="4136891" y="2479971"/>
                  <a:pt x="4119562" y="2462645"/>
                </a:cubicBezTo>
                <a:lnTo>
                  <a:pt x="4119562" y="2436651"/>
                </a:lnTo>
                <a:cubicBezTo>
                  <a:pt x="4115231" y="2432320"/>
                  <a:pt x="4111981" y="2430153"/>
                  <a:pt x="4109817" y="2430153"/>
                </a:cubicBezTo>
                <a:cubicBezTo>
                  <a:pt x="4107650" y="2430153"/>
                  <a:pt x="4104400" y="2427989"/>
                  <a:pt x="4100069" y="2423656"/>
                </a:cubicBezTo>
                <a:lnTo>
                  <a:pt x="4100069" y="2410660"/>
                </a:lnTo>
                <a:lnTo>
                  <a:pt x="4087074" y="2410660"/>
                </a:lnTo>
                <a:lnTo>
                  <a:pt x="4080576" y="2391167"/>
                </a:lnTo>
                <a:cubicBezTo>
                  <a:pt x="4080576" y="2382506"/>
                  <a:pt x="4079492" y="2377089"/>
                  <a:pt x="4077325" y="2374925"/>
                </a:cubicBezTo>
                <a:cubicBezTo>
                  <a:pt x="4075162" y="2372758"/>
                  <a:pt x="4074078" y="2369507"/>
                  <a:pt x="4074078" y="2365177"/>
                </a:cubicBezTo>
                <a:close/>
                <a:moveTo>
                  <a:pt x="675768" y="2326188"/>
                </a:moveTo>
                <a:lnTo>
                  <a:pt x="695261" y="2326188"/>
                </a:lnTo>
                <a:lnTo>
                  <a:pt x="695261" y="2339183"/>
                </a:lnTo>
                <a:cubicBezTo>
                  <a:pt x="686597" y="2334852"/>
                  <a:pt x="683350" y="2333769"/>
                  <a:pt x="685513" y="2335936"/>
                </a:cubicBezTo>
                <a:cubicBezTo>
                  <a:pt x="687680" y="2338100"/>
                  <a:pt x="684430" y="2334852"/>
                  <a:pt x="675768" y="2326188"/>
                </a:cubicBezTo>
                <a:close/>
                <a:moveTo>
                  <a:pt x="4191042" y="2319693"/>
                </a:moveTo>
                <a:lnTo>
                  <a:pt x="4197537" y="2319693"/>
                </a:lnTo>
                <a:cubicBezTo>
                  <a:pt x="4206201" y="2328358"/>
                  <a:pt x="4217030" y="2335939"/>
                  <a:pt x="4230028" y="2342436"/>
                </a:cubicBezTo>
                <a:cubicBezTo>
                  <a:pt x="4243020" y="2348934"/>
                  <a:pt x="4249518" y="2358679"/>
                  <a:pt x="4249518" y="2371674"/>
                </a:cubicBezTo>
                <a:lnTo>
                  <a:pt x="4269014" y="2371674"/>
                </a:lnTo>
                <a:cubicBezTo>
                  <a:pt x="4277676" y="2380339"/>
                  <a:pt x="4286340" y="2393334"/>
                  <a:pt x="4295002" y="2410660"/>
                </a:cubicBezTo>
                <a:lnTo>
                  <a:pt x="4288507" y="2410660"/>
                </a:lnTo>
                <a:cubicBezTo>
                  <a:pt x="4301502" y="2414994"/>
                  <a:pt x="4314498" y="2421492"/>
                  <a:pt x="4327493" y="2430153"/>
                </a:cubicBezTo>
                <a:cubicBezTo>
                  <a:pt x="4336154" y="2438818"/>
                  <a:pt x="4345902" y="2448566"/>
                  <a:pt x="4356734" y="2459394"/>
                </a:cubicBezTo>
                <a:cubicBezTo>
                  <a:pt x="4367562" y="2470223"/>
                  <a:pt x="4375143" y="2486468"/>
                  <a:pt x="4379474" y="2508128"/>
                </a:cubicBezTo>
                <a:lnTo>
                  <a:pt x="4366479" y="2514626"/>
                </a:lnTo>
                <a:cubicBezTo>
                  <a:pt x="4349150" y="2497297"/>
                  <a:pt x="4340488" y="2487552"/>
                  <a:pt x="4340488" y="2485385"/>
                </a:cubicBezTo>
                <a:cubicBezTo>
                  <a:pt x="4340488" y="2483218"/>
                  <a:pt x="4333991" y="2473473"/>
                  <a:pt x="4320995" y="2456147"/>
                </a:cubicBezTo>
                <a:lnTo>
                  <a:pt x="4308000" y="2436651"/>
                </a:lnTo>
                <a:lnTo>
                  <a:pt x="4288507" y="2436651"/>
                </a:lnTo>
                <a:cubicBezTo>
                  <a:pt x="4279842" y="2423656"/>
                  <a:pt x="4275512" y="2416078"/>
                  <a:pt x="4275512" y="2413911"/>
                </a:cubicBezTo>
                <a:cubicBezTo>
                  <a:pt x="4275512" y="2411744"/>
                  <a:pt x="4271178" y="2406330"/>
                  <a:pt x="4262516" y="2397665"/>
                </a:cubicBezTo>
                <a:lnTo>
                  <a:pt x="4262516" y="2378172"/>
                </a:lnTo>
                <a:cubicBezTo>
                  <a:pt x="4253852" y="2378172"/>
                  <a:pt x="4240857" y="2373841"/>
                  <a:pt x="4223527" y="2365177"/>
                </a:cubicBezTo>
                <a:lnTo>
                  <a:pt x="4223527" y="2352181"/>
                </a:lnTo>
                <a:lnTo>
                  <a:pt x="4204034" y="2345684"/>
                </a:lnTo>
                <a:cubicBezTo>
                  <a:pt x="4199704" y="2341353"/>
                  <a:pt x="4195373" y="2332688"/>
                  <a:pt x="4191042" y="2319693"/>
                </a:cubicBezTo>
                <a:close/>
                <a:moveTo>
                  <a:pt x="539312" y="2235221"/>
                </a:moveTo>
                <a:cubicBezTo>
                  <a:pt x="556638" y="2239551"/>
                  <a:pt x="567469" y="2242799"/>
                  <a:pt x="571800" y="2244965"/>
                </a:cubicBezTo>
                <a:cubicBezTo>
                  <a:pt x="576131" y="2247132"/>
                  <a:pt x="584795" y="2250380"/>
                  <a:pt x="597790" y="2254714"/>
                </a:cubicBezTo>
                <a:lnTo>
                  <a:pt x="597790" y="2274206"/>
                </a:lnTo>
                <a:cubicBezTo>
                  <a:pt x="610786" y="2282871"/>
                  <a:pt x="623781" y="2290449"/>
                  <a:pt x="636779" y="2296947"/>
                </a:cubicBezTo>
                <a:cubicBezTo>
                  <a:pt x="649772" y="2303444"/>
                  <a:pt x="660603" y="2313192"/>
                  <a:pt x="669265" y="2326188"/>
                </a:cubicBezTo>
                <a:lnTo>
                  <a:pt x="649772" y="2326188"/>
                </a:lnTo>
                <a:cubicBezTo>
                  <a:pt x="641110" y="2313192"/>
                  <a:pt x="631362" y="2306695"/>
                  <a:pt x="620534" y="2306695"/>
                </a:cubicBezTo>
                <a:cubicBezTo>
                  <a:pt x="609705" y="2306695"/>
                  <a:pt x="597790" y="2302364"/>
                  <a:pt x="584795" y="2293699"/>
                </a:cubicBezTo>
                <a:cubicBezTo>
                  <a:pt x="584795" y="2280704"/>
                  <a:pt x="579381" y="2273123"/>
                  <a:pt x="568552" y="2270956"/>
                </a:cubicBezTo>
                <a:cubicBezTo>
                  <a:pt x="557721" y="2268792"/>
                  <a:pt x="547976" y="2267709"/>
                  <a:pt x="539312" y="2267709"/>
                </a:cubicBezTo>
                <a:close/>
                <a:moveTo>
                  <a:pt x="4191042" y="2105264"/>
                </a:moveTo>
                <a:lnTo>
                  <a:pt x="4217030" y="2105264"/>
                </a:lnTo>
                <a:cubicBezTo>
                  <a:pt x="4230028" y="2118260"/>
                  <a:pt x="4238690" y="2129091"/>
                  <a:pt x="4243020" y="2137753"/>
                </a:cubicBezTo>
                <a:lnTo>
                  <a:pt x="4262516" y="2137753"/>
                </a:lnTo>
                <a:cubicBezTo>
                  <a:pt x="4279842" y="2163743"/>
                  <a:pt x="4295002" y="2181072"/>
                  <a:pt x="4308000" y="2189734"/>
                </a:cubicBezTo>
                <a:lnTo>
                  <a:pt x="4320995" y="2189734"/>
                </a:lnTo>
                <a:cubicBezTo>
                  <a:pt x="4325326" y="2198398"/>
                  <a:pt x="4328576" y="2203813"/>
                  <a:pt x="4330740" y="2205980"/>
                </a:cubicBezTo>
                <a:cubicBezTo>
                  <a:pt x="4332907" y="2208146"/>
                  <a:pt x="4336154" y="2213561"/>
                  <a:pt x="4340488" y="2222225"/>
                </a:cubicBezTo>
                <a:lnTo>
                  <a:pt x="4359981" y="2222225"/>
                </a:lnTo>
                <a:cubicBezTo>
                  <a:pt x="4359981" y="2226556"/>
                  <a:pt x="4361065" y="2228723"/>
                  <a:pt x="4363229" y="2228723"/>
                </a:cubicBezTo>
                <a:cubicBezTo>
                  <a:pt x="4365395" y="2228723"/>
                  <a:pt x="4366479" y="2230887"/>
                  <a:pt x="4366479" y="2235221"/>
                </a:cubicBezTo>
                <a:lnTo>
                  <a:pt x="4385972" y="2235221"/>
                </a:lnTo>
                <a:cubicBezTo>
                  <a:pt x="4394636" y="2256877"/>
                  <a:pt x="4402218" y="2266625"/>
                  <a:pt x="4408712" y="2264458"/>
                </a:cubicBezTo>
                <a:cubicBezTo>
                  <a:pt x="4415210" y="2262295"/>
                  <a:pt x="4422794" y="2265542"/>
                  <a:pt x="4431455" y="2274206"/>
                </a:cubicBezTo>
                <a:lnTo>
                  <a:pt x="4431455" y="2293699"/>
                </a:lnTo>
                <a:cubicBezTo>
                  <a:pt x="4414129" y="2289369"/>
                  <a:pt x="4403298" y="2285035"/>
                  <a:pt x="4398967" y="2280704"/>
                </a:cubicBezTo>
                <a:cubicBezTo>
                  <a:pt x="4394636" y="2276370"/>
                  <a:pt x="4383808" y="2272040"/>
                  <a:pt x="4366479" y="2267709"/>
                </a:cubicBezTo>
                <a:lnTo>
                  <a:pt x="4366479" y="2248216"/>
                </a:lnTo>
                <a:cubicBezTo>
                  <a:pt x="4357814" y="2243882"/>
                  <a:pt x="4342652" y="2235221"/>
                  <a:pt x="4320995" y="2222225"/>
                </a:cubicBezTo>
                <a:lnTo>
                  <a:pt x="4320995" y="2209230"/>
                </a:lnTo>
                <a:cubicBezTo>
                  <a:pt x="4316662" y="2209230"/>
                  <a:pt x="4310164" y="2207063"/>
                  <a:pt x="4301502" y="2202732"/>
                </a:cubicBezTo>
                <a:cubicBezTo>
                  <a:pt x="4292838" y="2198398"/>
                  <a:pt x="4288507" y="2191901"/>
                  <a:pt x="4288507" y="2183236"/>
                </a:cubicBezTo>
                <a:lnTo>
                  <a:pt x="4249518" y="2176739"/>
                </a:lnTo>
                <a:cubicBezTo>
                  <a:pt x="4249518" y="2172408"/>
                  <a:pt x="4248438" y="2169161"/>
                  <a:pt x="4246271" y="2166994"/>
                </a:cubicBezTo>
                <a:cubicBezTo>
                  <a:pt x="4244104" y="2164827"/>
                  <a:pt x="4243020" y="2161579"/>
                  <a:pt x="4243020" y="2157246"/>
                </a:cubicBezTo>
                <a:lnTo>
                  <a:pt x="4223527" y="2157246"/>
                </a:lnTo>
                <a:cubicBezTo>
                  <a:pt x="4223527" y="2152915"/>
                  <a:pt x="4218116" y="2144250"/>
                  <a:pt x="4207285" y="2131255"/>
                </a:cubicBezTo>
                <a:cubicBezTo>
                  <a:pt x="4196456" y="2118260"/>
                  <a:pt x="4191042" y="2109595"/>
                  <a:pt x="4191042" y="2105264"/>
                </a:cubicBezTo>
                <a:close/>
                <a:moveTo>
                  <a:pt x="4119562" y="2046789"/>
                </a:moveTo>
                <a:lnTo>
                  <a:pt x="4132557" y="2046789"/>
                </a:lnTo>
                <a:lnTo>
                  <a:pt x="4132557" y="2066282"/>
                </a:lnTo>
                <a:lnTo>
                  <a:pt x="4126059" y="2059784"/>
                </a:lnTo>
                <a:cubicBezTo>
                  <a:pt x="4121729" y="2059784"/>
                  <a:pt x="4119562" y="2055453"/>
                  <a:pt x="4119562" y="2046789"/>
                </a:cubicBezTo>
                <a:close/>
                <a:moveTo>
                  <a:pt x="1494482" y="1903834"/>
                </a:moveTo>
                <a:lnTo>
                  <a:pt x="1487984" y="1916829"/>
                </a:lnTo>
                <a:cubicBezTo>
                  <a:pt x="1474989" y="1925494"/>
                  <a:pt x="1464158" y="1929825"/>
                  <a:pt x="1455496" y="1929825"/>
                </a:cubicBezTo>
                <a:cubicBezTo>
                  <a:pt x="1446831" y="1929825"/>
                  <a:pt x="1436003" y="1934159"/>
                  <a:pt x="1423008" y="1942823"/>
                </a:cubicBezTo>
                <a:lnTo>
                  <a:pt x="1403515" y="1949321"/>
                </a:lnTo>
                <a:lnTo>
                  <a:pt x="1403515" y="1962316"/>
                </a:lnTo>
                <a:lnTo>
                  <a:pt x="1338535" y="1968814"/>
                </a:lnTo>
                <a:cubicBezTo>
                  <a:pt x="1338535" y="1981809"/>
                  <a:pt x="1328790" y="1990471"/>
                  <a:pt x="1309297" y="1994804"/>
                </a:cubicBezTo>
                <a:cubicBezTo>
                  <a:pt x="1289801" y="1999135"/>
                  <a:pt x="1273559" y="2001302"/>
                  <a:pt x="1260563" y="2001302"/>
                </a:cubicBezTo>
                <a:lnTo>
                  <a:pt x="1260563" y="1975311"/>
                </a:lnTo>
                <a:cubicBezTo>
                  <a:pt x="1282223" y="1975311"/>
                  <a:pt x="1298466" y="1973144"/>
                  <a:pt x="1309297" y="1968814"/>
                </a:cubicBezTo>
                <a:cubicBezTo>
                  <a:pt x="1320126" y="1964480"/>
                  <a:pt x="1329874" y="1957982"/>
                  <a:pt x="1338535" y="1949321"/>
                </a:cubicBezTo>
                <a:lnTo>
                  <a:pt x="1358028" y="1949321"/>
                </a:lnTo>
                <a:cubicBezTo>
                  <a:pt x="1375357" y="1931992"/>
                  <a:pt x="1397017" y="1922247"/>
                  <a:pt x="1423008" y="1920080"/>
                </a:cubicBezTo>
                <a:cubicBezTo>
                  <a:pt x="1448998" y="1917913"/>
                  <a:pt x="1472822" y="1912499"/>
                  <a:pt x="1494482" y="1903834"/>
                </a:cubicBezTo>
                <a:close/>
                <a:moveTo>
                  <a:pt x="1505042" y="1899778"/>
                </a:moveTo>
                <a:cubicBezTo>
                  <a:pt x="1506665" y="1900318"/>
                  <a:pt x="1509644" y="1901673"/>
                  <a:pt x="1513975" y="1903837"/>
                </a:cubicBezTo>
                <a:lnTo>
                  <a:pt x="1504230" y="1900590"/>
                </a:lnTo>
                <a:close/>
                <a:moveTo>
                  <a:pt x="1572454" y="1871349"/>
                </a:moveTo>
                <a:lnTo>
                  <a:pt x="1604942" y="1871349"/>
                </a:lnTo>
                <a:lnTo>
                  <a:pt x="1585449" y="1877847"/>
                </a:lnTo>
                <a:cubicBezTo>
                  <a:pt x="1576787" y="1886511"/>
                  <a:pt x="1570290" y="1890842"/>
                  <a:pt x="1565956" y="1890842"/>
                </a:cubicBezTo>
                <a:cubicBezTo>
                  <a:pt x="1565956" y="1890842"/>
                  <a:pt x="1563789" y="1888678"/>
                  <a:pt x="1559458" y="1884344"/>
                </a:cubicBezTo>
                <a:lnTo>
                  <a:pt x="1559458" y="1877847"/>
                </a:lnTo>
                <a:cubicBezTo>
                  <a:pt x="1563789" y="1873516"/>
                  <a:pt x="1565956" y="1872432"/>
                  <a:pt x="1565956" y="1874599"/>
                </a:cubicBezTo>
                <a:cubicBezTo>
                  <a:pt x="1565956" y="1876763"/>
                  <a:pt x="1568123" y="1875683"/>
                  <a:pt x="1572454" y="1871349"/>
                </a:cubicBezTo>
                <a:close/>
                <a:moveTo>
                  <a:pt x="1611440" y="1858351"/>
                </a:moveTo>
                <a:lnTo>
                  <a:pt x="1630933" y="1858351"/>
                </a:lnTo>
                <a:lnTo>
                  <a:pt x="1630933" y="1871346"/>
                </a:lnTo>
                <a:cubicBezTo>
                  <a:pt x="1622271" y="1867015"/>
                  <a:pt x="1619021" y="1865932"/>
                  <a:pt x="1621188" y="1868099"/>
                </a:cubicBezTo>
                <a:cubicBezTo>
                  <a:pt x="1623352" y="1870262"/>
                  <a:pt x="1620104" y="1867015"/>
                  <a:pt x="1611440" y="1858351"/>
                </a:cubicBezTo>
                <a:close/>
                <a:moveTo>
                  <a:pt x="1793377" y="1832360"/>
                </a:moveTo>
                <a:cubicBezTo>
                  <a:pt x="1810706" y="1832360"/>
                  <a:pt x="1829116" y="1832360"/>
                  <a:pt x="1848609" y="1832360"/>
                </a:cubicBezTo>
                <a:cubicBezTo>
                  <a:pt x="1868102" y="1832360"/>
                  <a:pt x="1882180" y="1836691"/>
                  <a:pt x="1890842" y="1845355"/>
                </a:cubicBezTo>
                <a:lnTo>
                  <a:pt x="1838861" y="1851853"/>
                </a:lnTo>
                <a:lnTo>
                  <a:pt x="1838861" y="1871346"/>
                </a:lnTo>
                <a:lnTo>
                  <a:pt x="1799875" y="1871346"/>
                </a:lnTo>
                <a:cubicBezTo>
                  <a:pt x="1795544" y="1867015"/>
                  <a:pt x="1794461" y="1864848"/>
                  <a:pt x="1796624" y="1864848"/>
                </a:cubicBezTo>
                <a:cubicBezTo>
                  <a:pt x="1798791" y="1864848"/>
                  <a:pt x="1797708" y="1862684"/>
                  <a:pt x="1793377" y="1858351"/>
                </a:cubicBezTo>
                <a:close/>
                <a:moveTo>
                  <a:pt x="4925283" y="1546460"/>
                </a:moveTo>
                <a:cubicBezTo>
                  <a:pt x="4942612" y="1550791"/>
                  <a:pt x="4951274" y="1561622"/>
                  <a:pt x="4951274" y="1578948"/>
                </a:cubicBezTo>
                <a:cubicBezTo>
                  <a:pt x="4951274" y="1596274"/>
                  <a:pt x="4945860" y="1615770"/>
                  <a:pt x="4935028" y="1637427"/>
                </a:cubicBezTo>
                <a:cubicBezTo>
                  <a:pt x="4924200" y="1659087"/>
                  <a:pt x="4914452" y="1682914"/>
                  <a:pt x="4905790" y="1708905"/>
                </a:cubicBezTo>
                <a:lnTo>
                  <a:pt x="4873302" y="1760886"/>
                </a:lnTo>
                <a:cubicBezTo>
                  <a:pt x="4868968" y="1765217"/>
                  <a:pt x="4866804" y="1769550"/>
                  <a:pt x="4866804" y="1773881"/>
                </a:cubicBezTo>
                <a:cubicBezTo>
                  <a:pt x="4866804" y="1778212"/>
                  <a:pt x="4864641" y="1782546"/>
                  <a:pt x="4860307" y="1786876"/>
                </a:cubicBezTo>
                <a:lnTo>
                  <a:pt x="4853809" y="1754388"/>
                </a:lnTo>
                <a:cubicBezTo>
                  <a:pt x="4862471" y="1745724"/>
                  <a:pt x="4865721" y="1734895"/>
                  <a:pt x="4863554" y="1721900"/>
                </a:cubicBezTo>
                <a:cubicBezTo>
                  <a:pt x="4861390" y="1708905"/>
                  <a:pt x="4864641" y="1695909"/>
                  <a:pt x="4873302" y="1682914"/>
                </a:cubicBezTo>
                <a:lnTo>
                  <a:pt x="4879800" y="1617934"/>
                </a:lnTo>
                <a:lnTo>
                  <a:pt x="4892795" y="1617934"/>
                </a:lnTo>
                <a:lnTo>
                  <a:pt x="4905790" y="1572451"/>
                </a:lnTo>
                <a:cubicBezTo>
                  <a:pt x="4910124" y="1568120"/>
                  <a:pt x="4913371" y="1563786"/>
                  <a:pt x="4915538" y="1559455"/>
                </a:cubicBezTo>
                <a:cubicBezTo>
                  <a:pt x="4917702" y="1555125"/>
                  <a:pt x="4920953" y="1550791"/>
                  <a:pt x="4925283" y="1546460"/>
                </a:cubicBezTo>
                <a:close/>
                <a:moveTo>
                  <a:pt x="0" y="1364526"/>
                </a:moveTo>
                <a:cubicBezTo>
                  <a:pt x="8665" y="1373190"/>
                  <a:pt x="11912" y="1376441"/>
                  <a:pt x="9748" y="1374274"/>
                </a:cubicBezTo>
                <a:cubicBezTo>
                  <a:pt x="7581" y="1372107"/>
                  <a:pt x="8665" y="1375357"/>
                  <a:pt x="12995" y="1384019"/>
                </a:cubicBezTo>
                <a:lnTo>
                  <a:pt x="0" y="1384019"/>
                </a:lnTo>
                <a:close/>
                <a:moveTo>
                  <a:pt x="1448998" y="1293049"/>
                </a:moveTo>
                <a:cubicBezTo>
                  <a:pt x="1461994" y="1293049"/>
                  <a:pt x="1481487" y="1295215"/>
                  <a:pt x="1507477" y="1299546"/>
                </a:cubicBezTo>
                <a:cubicBezTo>
                  <a:pt x="1533468" y="1303877"/>
                  <a:pt x="1550797" y="1310378"/>
                  <a:pt x="1559458" y="1319039"/>
                </a:cubicBezTo>
                <a:lnTo>
                  <a:pt x="1539965" y="1319039"/>
                </a:lnTo>
                <a:lnTo>
                  <a:pt x="1539965" y="1332034"/>
                </a:lnTo>
                <a:cubicBezTo>
                  <a:pt x="1522639" y="1327704"/>
                  <a:pt x="1507477" y="1324453"/>
                  <a:pt x="1494482" y="1322290"/>
                </a:cubicBezTo>
                <a:cubicBezTo>
                  <a:pt x="1481487" y="1320123"/>
                  <a:pt x="1466324" y="1316872"/>
                  <a:pt x="1448998" y="1312542"/>
                </a:cubicBezTo>
                <a:close/>
                <a:moveTo>
                  <a:pt x="58482" y="1286551"/>
                </a:moveTo>
                <a:cubicBezTo>
                  <a:pt x="54151" y="1303877"/>
                  <a:pt x="48737" y="1317956"/>
                  <a:pt x="42239" y="1328787"/>
                </a:cubicBezTo>
                <a:cubicBezTo>
                  <a:pt x="35742" y="1339616"/>
                  <a:pt x="28161" y="1351527"/>
                  <a:pt x="19496" y="1364523"/>
                </a:cubicBezTo>
                <a:lnTo>
                  <a:pt x="12998" y="1364523"/>
                </a:lnTo>
                <a:lnTo>
                  <a:pt x="19496" y="1351527"/>
                </a:lnTo>
                <a:cubicBezTo>
                  <a:pt x="23827" y="1342866"/>
                  <a:pt x="25994" y="1333118"/>
                  <a:pt x="25994" y="1322290"/>
                </a:cubicBezTo>
                <a:cubicBezTo>
                  <a:pt x="25994" y="1311458"/>
                  <a:pt x="28161" y="1301713"/>
                  <a:pt x="32491" y="1293049"/>
                </a:cubicBezTo>
                <a:lnTo>
                  <a:pt x="38989" y="1293049"/>
                </a:lnTo>
                <a:cubicBezTo>
                  <a:pt x="47654" y="1288718"/>
                  <a:pt x="50901" y="1287634"/>
                  <a:pt x="48737" y="1289801"/>
                </a:cubicBezTo>
                <a:cubicBezTo>
                  <a:pt x="46570" y="1291965"/>
                  <a:pt x="49817" y="1290882"/>
                  <a:pt x="58482" y="1286551"/>
                </a:cubicBezTo>
                <a:close/>
                <a:moveTo>
                  <a:pt x="1676419" y="961665"/>
                </a:moveTo>
                <a:cubicBezTo>
                  <a:pt x="1711071" y="961665"/>
                  <a:pt x="1738146" y="968163"/>
                  <a:pt x="1757638" y="981158"/>
                </a:cubicBezTo>
                <a:cubicBezTo>
                  <a:pt x="1777131" y="994153"/>
                  <a:pt x="1804205" y="1004982"/>
                  <a:pt x="1838861" y="1013646"/>
                </a:cubicBezTo>
                <a:lnTo>
                  <a:pt x="1838861" y="1026642"/>
                </a:lnTo>
                <a:lnTo>
                  <a:pt x="1838858" y="1026642"/>
                </a:lnTo>
                <a:lnTo>
                  <a:pt x="1793377" y="1026642"/>
                </a:lnTo>
                <a:cubicBezTo>
                  <a:pt x="1780382" y="1004982"/>
                  <a:pt x="1759805" y="994153"/>
                  <a:pt x="1731648" y="994153"/>
                </a:cubicBezTo>
                <a:cubicBezTo>
                  <a:pt x="1703490" y="994153"/>
                  <a:pt x="1685081" y="983325"/>
                  <a:pt x="1676419" y="961665"/>
                </a:cubicBezTo>
                <a:close/>
                <a:moveTo>
                  <a:pt x="2406944" y="424212"/>
                </a:moveTo>
                <a:lnTo>
                  <a:pt x="2410660" y="435352"/>
                </a:lnTo>
                <a:cubicBezTo>
                  <a:pt x="2408493" y="431021"/>
                  <a:pt x="2407138" y="427771"/>
                  <a:pt x="2406598" y="425604"/>
                </a:cubicBezTo>
                <a:close/>
                <a:moveTo>
                  <a:pt x="2404159" y="415856"/>
                </a:moveTo>
                <a:cubicBezTo>
                  <a:pt x="2408493" y="420187"/>
                  <a:pt x="2409577" y="422354"/>
                  <a:pt x="2407410" y="422354"/>
                </a:cubicBezTo>
                <a:lnTo>
                  <a:pt x="2406944" y="424209"/>
                </a:lnTo>
                <a:close/>
                <a:moveTo>
                  <a:pt x="2391164" y="396366"/>
                </a:moveTo>
                <a:cubicBezTo>
                  <a:pt x="2399829" y="405028"/>
                  <a:pt x="2403079" y="408278"/>
                  <a:pt x="2400912" y="406111"/>
                </a:cubicBezTo>
                <a:cubicBezTo>
                  <a:pt x="2398745" y="403944"/>
                  <a:pt x="2399829" y="407194"/>
                  <a:pt x="2404159" y="415859"/>
                </a:cubicBezTo>
                <a:lnTo>
                  <a:pt x="2391164" y="415859"/>
                </a:lnTo>
                <a:close/>
                <a:moveTo>
                  <a:pt x="2384666" y="376870"/>
                </a:moveTo>
                <a:lnTo>
                  <a:pt x="2388729" y="385803"/>
                </a:lnTo>
                <a:lnTo>
                  <a:pt x="2387917" y="386615"/>
                </a:lnTo>
                <a:close/>
                <a:moveTo>
                  <a:pt x="2365177" y="344382"/>
                </a:moveTo>
                <a:cubicBezTo>
                  <a:pt x="2373841" y="348716"/>
                  <a:pt x="2380339" y="359544"/>
                  <a:pt x="2384670" y="376870"/>
                </a:cubicBezTo>
                <a:lnTo>
                  <a:pt x="2384666" y="376870"/>
                </a:lnTo>
                <a:lnTo>
                  <a:pt x="2371674" y="376870"/>
                </a:lnTo>
                <a:lnTo>
                  <a:pt x="2371674" y="357377"/>
                </a:lnTo>
                <a:cubicBezTo>
                  <a:pt x="2371674" y="357377"/>
                  <a:pt x="2369510" y="353046"/>
                  <a:pt x="2365177" y="344382"/>
                </a:cubicBezTo>
                <a:close/>
                <a:moveTo>
                  <a:pt x="1007149" y="97468"/>
                </a:moveTo>
                <a:cubicBezTo>
                  <a:pt x="1007149" y="101799"/>
                  <a:pt x="1011479" y="103963"/>
                  <a:pt x="1020144" y="103963"/>
                </a:cubicBezTo>
                <a:lnTo>
                  <a:pt x="1026641" y="103963"/>
                </a:lnTo>
                <a:lnTo>
                  <a:pt x="1026641" y="110460"/>
                </a:lnTo>
                <a:lnTo>
                  <a:pt x="1078623" y="110460"/>
                </a:lnTo>
                <a:cubicBezTo>
                  <a:pt x="1087287" y="119125"/>
                  <a:pt x="1100283" y="128873"/>
                  <a:pt x="1117609" y="139701"/>
                </a:cubicBezTo>
                <a:cubicBezTo>
                  <a:pt x="1134938" y="150533"/>
                  <a:pt x="1143602" y="173273"/>
                  <a:pt x="1143602" y="207928"/>
                </a:cubicBezTo>
                <a:cubicBezTo>
                  <a:pt x="1143602" y="290234"/>
                  <a:pt x="1098116" y="331383"/>
                  <a:pt x="1007149" y="331383"/>
                </a:cubicBezTo>
                <a:lnTo>
                  <a:pt x="1007149" y="324886"/>
                </a:lnTo>
                <a:cubicBezTo>
                  <a:pt x="998484" y="320555"/>
                  <a:pt x="983322" y="318388"/>
                  <a:pt x="961665" y="318388"/>
                </a:cubicBezTo>
                <a:lnTo>
                  <a:pt x="935674" y="279402"/>
                </a:lnTo>
                <a:lnTo>
                  <a:pt x="929177" y="279402"/>
                </a:lnTo>
                <a:cubicBezTo>
                  <a:pt x="920512" y="262076"/>
                  <a:pt x="916181" y="244747"/>
                  <a:pt x="916181" y="227421"/>
                </a:cubicBezTo>
                <a:cubicBezTo>
                  <a:pt x="916181" y="197097"/>
                  <a:pt x="929177" y="172189"/>
                  <a:pt x="955167" y="152696"/>
                </a:cubicBezTo>
                <a:cubicBezTo>
                  <a:pt x="981158" y="133203"/>
                  <a:pt x="998484" y="114794"/>
                  <a:pt x="1007149" y="97468"/>
                </a:cubicBezTo>
                <a:close/>
                <a:moveTo>
                  <a:pt x="2839508" y="71474"/>
                </a:moveTo>
                <a:lnTo>
                  <a:pt x="2839508" y="84470"/>
                </a:lnTo>
                <a:cubicBezTo>
                  <a:pt x="2869830" y="93134"/>
                  <a:pt x="2889323" y="108296"/>
                  <a:pt x="2897988" y="129956"/>
                </a:cubicBezTo>
                <a:lnTo>
                  <a:pt x="2910983" y="207928"/>
                </a:lnTo>
                <a:lnTo>
                  <a:pt x="2923978" y="207928"/>
                </a:lnTo>
                <a:cubicBezTo>
                  <a:pt x="2923978" y="216593"/>
                  <a:pt x="2922898" y="222007"/>
                  <a:pt x="2920731" y="224171"/>
                </a:cubicBezTo>
                <a:cubicBezTo>
                  <a:pt x="2918564" y="226338"/>
                  <a:pt x="2917480" y="229585"/>
                  <a:pt x="2917480" y="233919"/>
                </a:cubicBezTo>
                <a:cubicBezTo>
                  <a:pt x="2917480" y="246914"/>
                  <a:pt x="2928312" y="255578"/>
                  <a:pt x="2949969" y="259909"/>
                </a:cubicBezTo>
                <a:lnTo>
                  <a:pt x="2949969" y="272905"/>
                </a:lnTo>
                <a:cubicBezTo>
                  <a:pt x="2954303" y="272905"/>
                  <a:pt x="2956469" y="273988"/>
                  <a:pt x="2956469" y="276155"/>
                </a:cubicBezTo>
                <a:cubicBezTo>
                  <a:pt x="2956469" y="278319"/>
                  <a:pt x="2958633" y="279402"/>
                  <a:pt x="2962964" y="279402"/>
                </a:cubicBezTo>
                <a:cubicBezTo>
                  <a:pt x="2980293" y="279402"/>
                  <a:pt x="2999786" y="275072"/>
                  <a:pt x="3021446" y="266407"/>
                </a:cubicBezTo>
                <a:cubicBezTo>
                  <a:pt x="3043103" y="257742"/>
                  <a:pt x="3058265" y="253412"/>
                  <a:pt x="3066930" y="253412"/>
                </a:cubicBezTo>
                <a:lnTo>
                  <a:pt x="3066930" y="233919"/>
                </a:lnTo>
                <a:lnTo>
                  <a:pt x="3073427" y="233919"/>
                </a:lnTo>
                <a:lnTo>
                  <a:pt x="3073427" y="110460"/>
                </a:lnTo>
                <a:lnTo>
                  <a:pt x="3086423" y="110460"/>
                </a:lnTo>
                <a:cubicBezTo>
                  <a:pt x="3086423" y="106129"/>
                  <a:pt x="3087506" y="102882"/>
                  <a:pt x="3089670" y="100715"/>
                </a:cubicBezTo>
                <a:cubicBezTo>
                  <a:pt x="3091837" y="98548"/>
                  <a:pt x="3092920" y="95301"/>
                  <a:pt x="3092920" y="90967"/>
                </a:cubicBezTo>
                <a:lnTo>
                  <a:pt x="3112413" y="84470"/>
                </a:lnTo>
                <a:cubicBezTo>
                  <a:pt x="3129739" y="84470"/>
                  <a:pt x="3144901" y="92051"/>
                  <a:pt x="3157897" y="107213"/>
                </a:cubicBezTo>
                <a:cubicBezTo>
                  <a:pt x="3170892" y="122375"/>
                  <a:pt x="3177390" y="153780"/>
                  <a:pt x="3177390" y="201430"/>
                </a:cubicBezTo>
                <a:cubicBezTo>
                  <a:pt x="3177390" y="210092"/>
                  <a:pt x="3176309" y="216593"/>
                  <a:pt x="3174142" y="220923"/>
                </a:cubicBezTo>
                <a:cubicBezTo>
                  <a:pt x="3171975" y="225254"/>
                  <a:pt x="3170892" y="231752"/>
                  <a:pt x="3170892" y="240416"/>
                </a:cubicBezTo>
                <a:cubicBezTo>
                  <a:pt x="3179557" y="249081"/>
                  <a:pt x="3186054" y="255578"/>
                  <a:pt x="3190385" y="259909"/>
                </a:cubicBezTo>
                <a:cubicBezTo>
                  <a:pt x="3194719" y="264240"/>
                  <a:pt x="3203380" y="268574"/>
                  <a:pt x="3216379" y="272905"/>
                </a:cubicBezTo>
                <a:lnTo>
                  <a:pt x="3216379" y="285900"/>
                </a:lnTo>
                <a:lnTo>
                  <a:pt x="3248867" y="285900"/>
                </a:lnTo>
                <a:lnTo>
                  <a:pt x="3248867" y="298895"/>
                </a:lnTo>
                <a:cubicBezTo>
                  <a:pt x="3253198" y="298895"/>
                  <a:pt x="3256445" y="299979"/>
                  <a:pt x="3258612" y="302146"/>
                </a:cubicBezTo>
                <a:cubicBezTo>
                  <a:pt x="3260779" y="304309"/>
                  <a:pt x="3266193" y="305393"/>
                  <a:pt x="3274858" y="305393"/>
                </a:cubicBezTo>
                <a:lnTo>
                  <a:pt x="3274858" y="298895"/>
                </a:lnTo>
                <a:cubicBezTo>
                  <a:pt x="3296517" y="290234"/>
                  <a:pt x="3312760" y="270741"/>
                  <a:pt x="3323588" y="240416"/>
                </a:cubicBezTo>
                <a:cubicBezTo>
                  <a:pt x="3334420" y="210092"/>
                  <a:pt x="3352829" y="190599"/>
                  <a:pt x="3378820" y="181937"/>
                </a:cubicBezTo>
                <a:lnTo>
                  <a:pt x="3378820" y="168942"/>
                </a:lnTo>
                <a:lnTo>
                  <a:pt x="3417806" y="168942"/>
                </a:lnTo>
                <a:cubicBezTo>
                  <a:pt x="3426471" y="186268"/>
                  <a:pt x="3430801" y="205761"/>
                  <a:pt x="3430801" y="227421"/>
                </a:cubicBezTo>
                <a:cubicBezTo>
                  <a:pt x="3430801" y="249081"/>
                  <a:pt x="3434052" y="269657"/>
                  <a:pt x="3440549" y="289150"/>
                </a:cubicBezTo>
                <a:cubicBezTo>
                  <a:pt x="3447047" y="308643"/>
                  <a:pt x="3457875" y="324886"/>
                  <a:pt x="3473038" y="337881"/>
                </a:cubicBezTo>
                <a:cubicBezTo>
                  <a:pt x="3488200" y="350876"/>
                  <a:pt x="3513107" y="357374"/>
                  <a:pt x="3547762" y="357374"/>
                </a:cubicBezTo>
                <a:cubicBezTo>
                  <a:pt x="3552093" y="357374"/>
                  <a:pt x="3571589" y="353043"/>
                  <a:pt x="3606241" y="344379"/>
                </a:cubicBezTo>
                <a:lnTo>
                  <a:pt x="3606241" y="324886"/>
                </a:lnTo>
                <a:cubicBezTo>
                  <a:pt x="3614902" y="316224"/>
                  <a:pt x="3625734" y="307560"/>
                  <a:pt x="3638729" y="298895"/>
                </a:cubicBezTo>
                <a:cubicBezTo>
                  <a:pt x="3651725" y="290234"/>
                  <a:pt x="3662556" y="281569"/>
                  <a:pt x="3671218" y="272905"/>
                </a:cubicBezTo>
                <a:lnTo>
                  <a:pt x="3710207" y="272905"/>
                </a:lnTo>
                <a:cubicBezTo>
                  <a:pt x="3714537" y="277235"/>
                  <a:pt x="3719951" y="285900"/>
                  <a:pt x="3726449" y="298895"/>
                </a:cubicBezTo>
                <a:cubicBezTo>
                  <a:pt x="3732947" y="311891"/>
                  <a:pt x="3736194" y="324886"/>
                  <a:pt x="3736194" y="337881"/>
                </a:cubicBezTo>
                <a:cubicBezTo>
                  <a:pt x="3736194" y="350876"/>
                  <a:pt x="3734030" y="361708"/>
                  <a:pt x="3729696" y="370369"/>
                </a:cubicBezTo>
                <a:lnTo>
                  <a:pt x="3723199" y="396363"/>
                </a:lnTo>
                <a:cubicBezTo>
                  <a:pt x="3718868" y="396363"/>
                  <a:pt x="3716701" y="398527"/>
                  <a:pt x="3716701" y="402861"/>
                </a:cubicBezTo>
                <a:cubicBezTo>
                  <a:pt x="3712370" y="407191"/>
                  <a:pt x="3710207" y="413689"/>
                  <a:pt x="3710207" y="422354"/>
                </a:cubicBezTo>
                <a:lnTo>
                  <a:pt x="3723199" y="422354"/>
                </a:lnTo>
                <a:lnTo>
                  <a:pt x="3729696" y="467837"/>
                </a:lnTo>
                <a:lnTo>
                  <a:pt x="3768682" y="474335"/>
                </a:lnTo>
                <a:cubicBezTo>
                  <a:pt x="3768682" y="487330"/>
                  <a:pt x="3778430" y="500326"/>
                  <a:pt x="3797923" y="513321"/>
                </a:cubicBezTo>
                <a:cubicBezTo>
                  <a:pt x="3817416" y="526316"/>
                  <a:pt x="3831495" y="537145"/>
                  <a:pt x="3840160" y="545809"/>
                </a:cubicBezTo>
                <a:lnTo>
                  <a:pt x="3859653" y="545809"/>
                </a:lnTo>
                <a:lnTo>
                  <a:pt x="3859653" y="547581"/>
                </a:lnTo>
                <a:lnTo>
                  <a:pt x="3866150" y="545809"/>
                </a:lnTo>
                <a:lnTo>
                  <a:pt x="3911634" y="545809"/>
                </a:lnTo>
                <a:cubicBezTo>
                  <a:pt x="3915965" y="528483"/>
                  <a:pt x="3931127" y="511154"/>
                  <a:pt x="3957117" y="493828"/>
                </a:cubicBezTo>
                <a:lnTo>
                  <a:pt x="3957117" y="487330"/>
                </a:lnTo>
                <a:cubicBezTo>
                  <a:pt x="3965782" y="482996"/>
                  <a:pt x="3974446" y="480833"/>
                  <a:pt x="3983111" y="480833"/>
                </a:cubicBezTo>
                <a:cubicBezTo>
                  <a:pt x="3991773" y="480833"/>
                  <a:pt x="4000437" y="478666"/>
                  <a:pt x="4009099" y="474335"/>
                </a:cubicBezTo>
                <a:cubicBezTo>
                  <a:pt x="4009099" y="482996"/>
                  <a:pt x="4010185" y="490578"/>
                  <a:pt x="4012349" y="497075"/>
                </a:cubicBezTo>
                <a:cubicBezTo>
                  <a:pt x="4014516" y="503573"/>
                  <a:pt x="4015596" y="511154"/>
                  <a:pt x="4015596" y="519818"/>
                </a:cubicBezTo>
                <a:cubicBezTo>
                  <a:pt x="4015596" y="532814"/>
                  <a:pt x="4013432" y="541478"/>
                  <a:pt x="4009099" y="545809"/>
                </a:cubicBezTo>
                <a:lnTo>
                  <a:pt x="4002601" y="565302"/>
                </a:lnTo>
                <a:lnTo>
                  <a:pt x="3989609" y="565302"/>
                </a:lnTo>
                <a:lnTo>
                  <a:pt x="3989609" y="584795"/>
                </a:lnTo>
                <a:cubicBezTo>
                  <a:pt x="3985275" y="584795"/>
                  <a:pt x="3980944" y="586962"/>
                  <a:pt x="3976610" y="591293"/>
                </a:cubicBezTo>
                <a:lnTo>
                  <a:pt x="3976610" y="630279"/>
                </a:lnTo>
                <a:lnTo>
                  <a:pt x="3963615" y="630279"/>
                </a:lnTo>
                <a:cubicBezTo>
                  <a:pt x="3963615" y="651938"/>
                  <a:pt x="3977697" y="674682"/>
                  <a:pt x="4005851" y="698506"/>
                </a:cubicBezTo>
                <a:cubicBezTo>
                  <a:pt x="4034009" y="722332"/>
                  <a:pt x="4058916" y="740742"/>
                  <a:pt x="4080576" y="753737"/>
                </a:cubicBezTo>
                <a:lnTo>
                  <a:pt x="4126059" y="753737"/>
                </a:lnTo>
                <a:cubicBezTo>
                  <a:pt x="4160715" y="758071"/>
                  <a:pt x="4183455" y="764565"/>
                  <a:pt x="4194286" y="773230"/>
                </a:cubicBezTo>
                <a:cubicBezTo>
                  <a:pt x="4205115" y="781895"/>
                  <a:pt x="4212696" y="803554"/>
                  <a:pt x="4217027" y="838207"/>
                </a:cubicBezTo>
                <a:cubicBezTo>
                  <a:pt x="4191039" y="838207"/>
                  <a:pt x="4175877" y="844704"/>
                  <a:pt x="4171543" y="857699"/>
                </a:cubicBezTo>
                <a:cubicBezTo>
                  <a:pt x="4167212" y="870695"/>
                  <a:pt x="4165045" y="881526"/>
                  <a:pt x="4165045" y="890188"/>
                </a:cubicBezTo>
                <a:lnTo>
                  <a:pt x="4152050" y="890188"/>
                </a:lnTo>
                <a:lnTo>
                  <a:pt x="4165045" y="896685"/>
                </a:lnTo>
                <a:cubicBezTo>
                  <a:pt x="4165045" y="905350"/>
                  <a:pt x="4161798" y="912931"/>
                  <a:pt x="4155300" y="919429"/>
                </a:cubicBezTo>
                <a:cubicBezTo>
                  <a:pt x="4148803" y="925926"/>
                  <a:pt x="4147719" y="933507"/>
                  <a:pt x="4152050" y="942172"/>
                </a:cubicBezTo>
                <a:lnTo>
                  <a:pt x="4165045" y="942172"/>
                </a:lnTo>
                <a:lnTo>
                  <a:pt x="4171543" y="968163"/>
                </a:lnTo>
                <a:cubicBezTo>
                  <a:pt x="4175877" y="998484"/>
                  <a:pt x="4181291" y="1036390"/>
                  <a:pt x="4187789" y="1081873"/>
                </a:cubicBezTo>
                <a:cubicBezTo>
                  <a:pt x="4194286" y="1127357"/>
                  <a:pt x="4212696" y="1150097"/>
                  <a:pt x="4243017" y="1150097"/>
                </a:cubicBezTo>
                <a:lnTo>
                  <a:pt x="4243017" y="1156598"/>
                </a:lnTo>
                <a:cubicBezTo>
                  <a:pt x="4243017" y="1156598"/>
                  <a:pt x="4247351" y="1154431"/>
                  <a:pt x="4256013" y="1150097"/>
                </a:cubicBezTo>
                <a:cubicBezTo>
                  <a:pt x="4277672" y="1150097"/>
                  <a:pt x="4300416" y="1155514"/>
                  <a:pt x="4324240" y="1166343"/>
                </a:cubicBezTo>
                <a:cubicBezTo>
                  <a:pt x="4348066" y="1177171"/>
                  <a:pt x="4359978" y="1199915"/>
                  <a:pt x="4359978" y="1234570"/>
                </a:cubicBezTo>
                <a:cubicBezTo>
                  <a:pt x="4359978" y="1234570"/>
                  <a:pt x="4355647" y="1238900"/>
                  <a:pt x="4346983" y="1247565"/>
                </a:cubicBezTo>
                <a:lnTo>
                  <a:pt x="4333988" y="1260560"/>
                </a:lnTo>
                <a:lnTo>
                  <a:pt x="4249515" y="1260560"/>
                </a:lnTo>
                <a:cubicBezTo>
                  <a:pt x="4232189" y="1269225"/>
                  <a:pt x="4223524" y="1290882"/>
                  <a:pt x="4223524" y="1325537"/>
                </a:cubicBezTo>
                <a:cubicBezTo>
                  <a:pt x="4223524" y="1355861"/>
                  <a:pt x="4231105" y="1376438"/>
                  <a:pt x="4246268" y="1387266"/>
                </a:cubicBezTo>
                <a:cubicBezTo>
                  <a:pt x="4261430" y="1398094"/>
                  <a:pt x="4269011" y="1410006"/>
                  <a:pt x="4269011" y="1423005"/>
                </a:cubicBezTo>
                <a:lnTo>
                  <a:pt x="4314495" y="1429502"/>
                </a:lnTo>
                <a:cubicBezTo>
                  <a:pt x="4318825" y="1433833"/>
                  <a:pt x="4320992" y="1440331"/>
                  <a:pt x="4320992" y="1448995"/>
                </a:cubicBezTo>
                <a:cubicBezTo>
                  <a:pt x="4329657" y="1444662"/>
                  <a:pt x="4339402" y="1442498"/>
                  <a:pt x="4350233" y="1442498"/>
                </a:cubicBezTo>
                <a:cubicBezTo>
                  <a:pt x="4361062" y="1442498"/>
                  <a:pt x="4370807" y="1440331"/>
                  <a:pt x="4379471" y="1436000"/>
                </a:cubicBezTo>
                <a:cubicBezTo>
                  <a:pt x="4401131" y="1440331"/>
                  <a:pt x="4421707" y="1442498"/>
                  <a:pt x="4441200" y="1442498"/>
                </a:cubicBezTo>
                <a:cubicBezTo>
                  <a:pt x="4460693" y="1442498"/>
                  <a:pt x="4481270" y="1459824"/>
                  <a:pt x="4502927" y="1494479"/>
                </a:cubicBezTo>
                <a:lnTo>
                  <a:pt x="4600394" y="1500977"/>
                </a:lnTo>
                <a:cubicBezTo>
                  <a:pt x="4609059" y="1500977"/>
                  <a:pt x="4614473" y="1502060"/>
                  <a:pt x="4616637" y="1504224"/>
                </a:cubicBezTo>
                <a:cubicBezTo>
                  <a:pt x="4618804" y="1506391"/>
                  <a:pt x="4622051" y="1507474"/>
                  <a:pt x="4626385" y="1507474"/>
                </a:cubicBezTo>
                <a:cubicBezTo>
                  <a:pt x="4626385" y="1516139"/>
                  <a:pt x="4624221" y="1520470"/>
                  <a:pt x="4619887" y="1520470"/>
                </a:cubicBezTo>
                <a:lnTo>
                  <a:pt x="4554911" y="1526967"/>
                </a:lnTo>
                <a:cubicBezTo>
                  <a:pt x="4541916" y="1513972"/>
                  <a:pt x="4528917" y="1507474"/>
                  <a:pt x="4515925" y="1507474"/>
                </a:cubicBezTo>
                <a:cubicBezTo>
                  <a:pt x="4502927" y="1507474"/>
                  <a:pt x="4491015" y="1509641"/>
                  <a:pt x="4480186" y="1513972"/>
                </a:cubicBezTo>
                <a:cubicBezTo>
                  <a:pt x="4469355" y="1518303"/>
                  <a:pt x="4459610" y="1520470"/>
                  <a:pt x="4450945" y="1520470"/>
                </a:cubicBezTo>
                <a:cubicBezTo>
                  <a:pt x="4442281" y="1511805"/>
                  <a:pt x="4428205" y="1509641"/>
                  <a:pt x="4408709" y="1513972"/>
                </a:cubicBezTo>
                <a:cubicBezTo>
                  <a:pt x="4389219" y="1518303"/>
                  <a:pt x="4372973" y="1516139"/>
                  <a:pt x="4359978" y="1507474"/>
                </a:cubicBezTo>
                <a:lnTo>
                  <a:pt x="4359978" y="1500977"/>
                </a:lnTo>
                <a:cubicBezTo>
                  <a:pt x="4351314" y="1496646"/>
                  <a:pt x="4338318" y="1494479"/>
                  <a:pt x="4320992" y="1494479"/>
                </a:cubicBezTo>
                <a:cubicBezTo>
                  <a:pt x="4320992" y="1498810"/>
                  <a:pt x="4323159" y="1503143"/>
                  <a:pt x="4327490" y="1507474"/>
                </a:cubicBezTo>
                <a:cubicBezTo>
                  <a:pt x="4327490" y="1511805"/>
                  <a:pt x="4329657" y="1513972"/>
                  <a:pt x="4333988" y="1513972"/>
                </a:cubicBezTo>
                <a:cubicBezTo>
                  <a:pt x="4333988" y="1518303"/>
                  <a:pt x="4327490" y="1522636"/>
                  <a:pt x="4314495" y="1526967"/>
                </a:cubicBezTo>
                <a:lnTo>
                  <a:pt x="4314495" y="1539962"/>
                </a:lnTo>
                <a:cubicBezTo>
                  <a:pt x="4292835" y="1539962"/>
                  <a:pt x="4275509" y="1542129"/>
                  <a:pt x="4262513" y="1546460"/>
                </a:cubicBezTo>
                <a:cubicBezTo>
                  <a:pt x="4262513" y="1529134"/>
                  <a:pt x="4263597" y="1519386"/>
                  <a:pt x="4265761" y="1517219"/>
                </a:cubicBezTo>
                <a:cubicBezTo>
                  <a:pt x="4267924" y="1515055"/>
                  <a:pt x="4273342" y="1509641"/>
                  <a:pt x="4282006" y="1500977"/>
                </a:cubicBezTo>
                <a:lnTo>
                  <a:pt x="4243017" y="1500977"/>
                </a:lnTo>
                <a:cubicBezTo>
                  <a:pt x="4234356" y="1509641"/>
                  <a:pt x="4227858" y="1520470"/>
                  <a:pt x="4223524" y="1533465"/>
                </a:cubicBezTo>
                <a:cubicBezTo>
                  <a:pt x="4219194" y="1546460"/>
                  <a:pt x="4217027" y="1557289"/>
                  <a:pt x="4217027" y="1565953"/>
                </a:cubicBezTo>
                <a:cubicBezTo>
                  <a:pt x="4217027" y="1600608"/>
                  <a:pt x="4228939" y="1616851"/>
                  <a:pt x="4252765" y="1614687"/>
                </a:cubicBezTo>
                <a:cubicBezTo>
                  <a:pt x="4276589" y="1612520"/>
                  <a:pt x="4294999" y="1613604"/>
                  <a:pt x="4307997" y="1617934"/>
                </a:cubicBezTo>
                <a:lnTo>
                  <a:pt x="4307997" y="1624432"/>
                </a:lnTo>
                <a:cubicBezTo>
                  <a:pt x="4329657" y="1633097"/>
                  <a:pt x="4343732" y="1638511"/>
                  <a:pt x="4350233" y="1640678"/>
                </a:cubicBezTo>
                <a:cubicBezTo>
                  <a:pt x="4356731" y="1642845"/>
                  <a:pt x="4366476" y="1656923"/>
                  <a:pt x="4379471" y="1682914"/>
                </a:cubicBezTo>
                <a:lnTo>
                  <a:pt x="4366476" y="1682914"/>
                </a:lnTo>
                <a:lnTo>
                  <a:pt x="4359978" y="1689412"/>
                </a:lnTo>
                <a:lnTo>
                  <a:pt x="4333988" y="1695909"/>
                </a:lnTo>
                <a:lnTo>
                  <a:pt x="4333988" y="1708905"/>
                </a:lnTo>
                <a:lnTo>
                  <a:pt x="4320992" y="1708905"/>
                </a:lnTo>
                <a:lnTo>
                  <a:pt x="4320992" y="1695909"/>
                </a:lnTo>
                <a:cubicBezTo>
                  <a:pt x="4299332" y="1695909"/>
                  <a:pt x="4273342" y="1699157"/>
                  <a:pt x="4243017" y="1705654"/>
                </a:cubicBezTo>
                <a:cubicBezTo>
                  <a:pt x="4212696" y="1712152"/>
                  <a:pt x="4197534" y="1719733"/>
                  <a:pt x="4197534" y="1728397"/>
                </a:cubicBezTo>
                <a:lnTo>
                  <a:pt x="4191039" y="1741393"/>
                </a:lnTo>
                <a:cubicBezTo>
                  <a:pt x="4186705" y="1745724"/>
                  <a:pt x="4184538" y="1758719"/>
                  <a:pt x="4184538" y="1780379"/>
                </a:cubicBezTo>
                <a:cubicBezTo>
                  <a:pt x="4184538" y="1823695"/>
                  <a:pt x="4188872" y="1854020"/>
                  <a:pt x="4197534" y="1871346"/>
                </a:cubicBezTo>
                <a:lnTo>
                  <a:pt x="4217027" y="1884341"/>
                </a:lnTo>
                <a:cubicBezTo>
                  <a:pt x="4208365" y="1906001"/>
                  <a:pt x="4205115" y="1922247"/>
                  <a:pt x="4207282" y="1933075"/>
                </a:cubicBezTo>
                <a:cubicBezTo>
                  <a:pt x="4209449" y="1943904"/>
                  <a:pt x="4197534" y="1962316"/>
                  <a:pt x="4171543" y="1988307"/>
                </a:cubicBezTo>
                <a:lnTo>
                  <a:pt x="4171543" y="1994804"/>
                </a:lnTo>
                <a:cubicBezTo>
                  <a:pt x="4154217" y="2003469"/>
                  <a:pt x="4142305" y="2007800"/>
                  <a:pt x="4135804" y="2007800"/>
                </a:cubicBezTo>
                <a:cubicBezTo>
                  <a:pt x="4129307" y="2007800"/>
                  <a:pt x="4123893" y="2020795"/>
                  <a:pt x="4119562" y="2046786"/>
                </a:cubicBezTo>
                <a:lnTo>
                  <a:pt x="4080576" y="2046786"/>
                </a:lnTo>
                <a:cubicBezTo>
                  <a:pt x="4067581" y="2068445"/>
                  <a:pt x="4055669" y="2080357"/>
                  <a:pt x="4044837" y="2082524"/>
                </a:cubicBezTo>
                <a:cubicBezTo>
                  <a:pt x="4034009" y="2084688"/>
                  <a:pt x="4028595" y="2107431"/>
                  <a:pt x="4028595" y="2150748"/>
                </a:cubicBezTo>
                <a:cubicBezTo>
                  <a:pt x="4037256" y="2155082"/>
                  <a:pt x="4045921" y="2162663"/>
                  <a:pt x="4054585" y="2173491"/>
                </a:cubicBezTo>
                <a:cubicBezTo>
                  <a:pt x="4063247" y="2184320"/>
                  <a:pt x="4071911" y="2194068"/>
                  <a:pt x="4080576" y="2202732"/>
                </a:cubicBezTo>
                <a:lnTo>
                  <a:pt x="4087074" y="2222225"/>
                </a:lnTo>
                <a:lnTo>
                  <a:pt x="4100069" y="2235221"/>
                </a:lnTo>
                <a:lnTo>
                  <a:pt x="4119562" y="2235221"/>
                </a:lnTo>
                <a:cubicBezTo>
                  <a:pt x="4119562" y="2256877"/>
                  <a:pt x="4129307" y="2272040"/>
                  <a:pt x="4148803" y="2280704"/>
                </a:cubicBezTo>
                <a:cubicBezTo>
                  <a:pt x="4168296" y="2289369"/>
                  <a:pt x="4182374" y="2302364"/>
                  <a:pt x="4191039" y="2319690"/>
                </a:cubicBezTo>
                <a:lnTo>
                  <a:pt x="4171543" y="2319690"/>
                </a:lnTo>
                <a:cubicBezTo>
                  <a:pt x="4162878" y="2302364"/>
                  <a:pt x="4152050" y="2289369"/>
                  <a:pt x="4139055" y="2280704"/>
                </a:cubicBezTo>
                <a:cubicBezTo>
                  <a:pt x="4126059" y="2272040"/>
                  <a:pt x="4108730" y="2263375"/>
                  <a:pt x="4087074" y="2254714"/>
                </a:cubicBezTo>
                <a:lnTo>
                  <a:pt x="4087074" y="2248216"/>
                </a:lnTo>
                <a:cubicBezTo>
                  <a:pt x="4078409" y="2248216"/>
                  <a:pt x="4074078" y="2249299"/>
                  <a:pt x="4074078" y="2251463"/>
                </a:cubicBezTo>
                <a:cubicBezTo>
                  <a:pt x="4074078" y="2253630"/>
                  <a:pt x="4071911" y="2254714"/>
                  <a:pt x="4067581" y="2254714"/>
                </a:cubicBezTo>
                <a:lnTo>
                  <a:pt x="4061083" y="2254714"/>
                </a:lnTo>
                <a:cubicBezTo>
                  <a:pt x="4052418" y="2254714"/>
                  <a:pt x="4041590" y="2253630"/>
                  <a:pt x="4028595" y="2251463"/>
                </a:cubicBezTo>
                <a:cubicBezTo>
                  <a:pt x="4015596" y="2249299"/>
                  <a:pt x="4002601" y="2248216"/>
                  <a:pt x="3989609" y="2248216"/>
                </a:cubicBezTo>
                <a:cubicBezTo>
                  <a:pt x="4002601" y="2274206"/>
                  <a:pt x="4011265" y="2290449"/>
                  <a:pt x="4015596" y="2296947"/>
                </a:cubicBezTo>
                <a:cubicBezTo>
                  <a:pt x="4019930" y="2303444"/>
                  <a:pt x="4030758" y="2321857"/>
                  <a:pt x="4048088" y="2352178"/>
                </a:cubicBezTo>
                <a:lnTo>
                  <a:pt x="4009099" y="2352178"/>
                </a:lnTo>
                <a:cubicBezTo>
                  <a:pt x="4009099" y="2343514"/>
                  <a:pt x="4008018" y="2338100"/>
                  <a:pt x="4005851" y="2335936"/>
                </a:cubicBezTo>
                <a:cubicBezTo>
                  <a:pt x="4003684" y="2333769"/>
                  <a:pt x="4002601" y="2328355"/>
                  <a:pt x="4002601" y="2319690"/>
                </a:cubicBezTo>
                <a:lnTo>
                  <a:pt x="3989609" y="2319690"/>
                </a:lnTo>
                <a:lnTo>
                  <a:pt x="3983111" y="2280704"/>
                </a:lnTo>
                <a:cubicBezTo>
                  <a:pt x="3978777" y="2272040"/>
                  <a:pt x="3976610" y="2256877"/>
                  <a:pt x="3976610" y="2235221"/>
                </a:cubicBezTo>
                <a:lnTo>
                  <a:pt x="3911634" y="2228723"/>
                </a:lnTo>
                <a:cubicBezTo>
                  <a:pt x="3889977" y="2250380"/>
                  <a:pt x="3871564" y="2274206"/>
                  <a:pt x="3856402" y="2300197"/>
                </a:cubicBezTo>
                <a:cubicBezTo>
                  <a:pt x="3841243" y="2326188"/>
                  <a:pt x="3822830" y="2350011"/>
                  <a:pt x="3801174" y="2371671"/>
                </a:cubicBezTo>
                <a:lnTo>
                  <a:pt x="3781681" y="2371671"/>
                </a:lnTo>
                <a:cubicBezTo>
                  <a:pt x="3777347" y="2376005"/>
                  <a:pt x="3769769" y="2385750"/>
                  <a:pt x="3758937" y="2400912"/>
                </a:cubicBezTo>
                <a:cubicBezTo>
                  <a:pt x="3748109" y="2416074"/>
                  <a:pt x="3742695" y="2432317"/>
                  <a:pt x="3742695" y="2449643"/>
                </a:cubicBezTo>
                <a:cubicBezTo>
                  <a:pt x="3742695" y="2453977"/>
                  <a:pt x="3743775" y="2456144"/>
                  <a:pt x="3745942" y="2456144"/>
                </a:cubicBezTo>
                <a:cubicBezTo>
                  <a:pt x="3748109" y="2456144"/>
                  <a:pt x="3749192" y="2458308"/>
                  <a:pt x="3749192" y="2462641"/>
                </a:cubicBezTo>
                <a:lnTo>
                  <a:pt x="3755690" y="2482134"/>
                </a:lnTo>
                <a:cubicBezTo>
                  <a:pt x="3760021" y="2482134"/>
                  <a:pt x="3763268" y="2483215"/>
                  <a:pt x="3765435" y="2485382"/>
                </a:cubicBezTo>
                <a:cubicBezTo>
                  <a:pt x="3767602" y="2487549"/>
                  <a:pt x="3770849" y="2488632"/>
                  <a:pt x="3775183" y="2488632"/>
                </a:cubicBezTo>
                <a:lnTo>
                  <a:pt x="3781681" y="2508125"/>
                </a:lnTo>
                <a:cubicBezTo>
                  <a:pt x="3790342" y="2521120"/>
                  <a:pt x="3793593" y="2529782"/>
                  <a:pt x="3791426" y="2534116"/>
                </a:cubicBezTo>
                <a:cubicBezTo>
                  <a:pt x="3789259" y="2538446"/>
                  <a:pt x="3799007" y="2551442"/>
                  <a:pt x="3820667" y="2573102"/>
                </a:cubicBezTo>
                <a:lnTo>
                  <a:pt x="3827164" y="2586097"/>
                </a:lnTo>
                <a:cubicBezTo>
                  <a:pt x="3835829" y="2599092"/>
                  <a:pt x="3837993" y="2606673"/>
                  <a:pt x="3833662" y="2608840"/>
                </a:cubicBezTo>
                <a:cubicBezTo>
                  <a:pt x="3829328" y="2611004"/>
                  <a:pt x="3833662" y="2616418"/>
                  <a:pt x="3846657" y="2625083"/>
                </a:cubicBezTo>
                <a:lnTo>
                  <a:pt x="3846657" y="2631580"/>
                </a:lnTo>
                <a:cubicBezTo>
                  <a:pt x="3872648" y="2622916"/>
                  <a:pt x="3889977" y="2616418"/>
                  <a:pt x="3898638" y="2612088"/>
                </a:cubicBezTo>
                <a:lnTo>
                  <a:pt x="3898638" y="2625083"/>
                </a:lnTo>
                <a:lnTo>
                  <a:pt x="3976610" y="2631580"/>
                </a:lnTo>
                <a:lnTo>
                  <a:pt x="3989609" y="2651073"/>
                </a:lnTo>
                <a:cubicBezTo>
                  <a:pt x="4006935" y="2659738"/>
                  <a:pt x="4018847" y="2664069"/>
                  <a:pt x="4025344" y="2664069"/>
                </a:cubicBezTo>
                <a:cubicBezTo>
                  <a:pt x="4031842" y="2664069"/>
                  <a:pt x="4039423" y="2674900"/>
                  <a:pt x="4048088" y="2696557"/>
                </a:cubicBezTo>
                <a:lnTo>
                  <a:pt x="4074078" y="2696557"/>
                </a:lnTo>
                <a:cubicBezTo>
                  <a:pt x="4087074" y="2726881"/>
                  <a:pt x="4094655" y="2758286"/>
                  <a:pt x="4096818" y="2790775"/>
                </a:cubicBezTo>
                <a:cubicBezTo>
                  <a:pt x="4098985" y="2823263"/>
                  <a:pt x="4100069" y="2856834"/>
                  <a:pt x="4100069" y="2891490"/>
                </a:cubicBezTo>
                <a:lnTo>
                  <a:pt x="4119562" y="2891490"/>
                </a:lnTo>
                <a:cubicBezTo>
                  <a:pt x="4115231" y="2904485"/>
                  <a:pt x="4113064" y="2910983"/>
                  <a:pt x="4113064" y="2910983"/>
                </a:cubicBezTo>
                <a:cubicBezTo>
                  <a:pt x="4113064" y="2910983"/>
                  <a:pt x="4108730" y="2913150"/>
                  <a:pt x="4100069" y="2917480"/>
                </a:cubicBezTo>
                <a:lnTo>
                  <a:pt x="4100069" y="2930476"/>
                </a:lnTo>
                <a:lnTo>
                  <a:pt x="4080576" y="2930476"/>
                </a:lnTo>
                <a:lnTo>
                  <a:pt x="4061083" y="2962964"/>
                </a:lnTo>
                <a:cubicBezTo>
                  <a:pt x="4052418" y="2971628"/>
                  <a:pt x="4048088" y="2975962"/>
                  <a:pt x="4048088" y="2975962"/>
                </a:cubicBezTo>
                <a:lnTo>
                  <a:pt x="4048088" y="3021446"/>
                </a:lnTo>
                <a:cubicBezTo>
                  <a:pt x="4065414" y="3030107"/>
                  <a:pt x="4081659" y="3038772"/>
                  <a:pt x="4096818" y="3047436"/>
                </a:cubicBezTo>
                <a:cubicBezTo>
                  <a:pt x="4111981" y="3056101"/>
                  <a:pt x="4130390" y="3064762"/>
                  <a:pt x="4152050" y="3073427"/>
                </a:cubicBezTo>
                <a:lnTo>
                  <a:pt x="4152050" y="3092920"/>
                </a:lnTo>
                <a:cubicBezTo>
                  <a:pt x="4178041" y="3101585"/>
                  <a:pt x="4195370" y="3105915"/>
                  <a:pt x="4204031" y="3105915"/>
                </a:cubicBezTo>
                <a:lnTo>
                  <a:pt x="4204031" y="3125408"/>
                </a:lnTo>
                <a:cubicBezTo>
                  <a:pt x="4225691" y="3129742"/>
                  <a:pt x="4241937" y="3136237"/>
                  <a:pt x="4252765" y="3144901"/>
                </a:cubicBezTo>
                <a:cubicBezTo>
                  <a:pt x="4263597" y="3153566"/>
                  <a:pt x="4277672" y="3162230"/>
                  <a:pt x="4294999" y="3170892"/>
                </a:cubicBezTo>
                <a:lnTo>
                  <a:pt x="4288504" y="3190385"/>
                </a:lnTo>
                <a:cubicBezTo>
                  <a:pt x="4271175" y="3173059"/>
                  <a:pt x="4246268" y="3160063"/>
                  <a:pt x="4213779" y="3151399"/>
                </a:cubicBezTo>
                <a:cubicBezTo>
                  <a:pt x="4181291" y="3142737"/>
                  <a:pt x="4165045" y="3127575"/>
                  <a:pt x="4165045" y="3105915"/>
                </a:cubicBezTo>
                <a:lnTo>
                  <a:pt x="4145552" y="3105915"/>
                </a:lnTo>
                <a:cubicBezTo>
                  <a:pt x="4145552" y="3105915"/>
                  <a:pt x="4141222" y="3101585"/>
                  <a:pt x="4132557" y="3092920"/>
                </a:cubicBezTo>
                <a:lnTo>
                  <a:pt x="4119562" y="3092920"/>
                </a:lnTo>
                <a:cubicBezTo>
                  <a:pt x="4102233" y="3084255"/>
                  <a:pt x="4088157" y="3076674"/>
                  <a:pt x="4077325" y="3070177"/>
                </a:cubicBezTo>
                <a:cubicBezTo>
                  <a:pt x="4066497" y="3063679"/>
                  <a:pt x="4050251" y="3058265"/>
                  <a:pt x="4028595" y="3053934"/>
                </a:cubicBezTo>
                <a:lnTo>
                  <a:pt x="4028595" y="3034441"/>
                </a:lnTo>
                <a:cubicBezTo>
                  <a:pt x="4019930" y="3034441"/>
                  <a:pt x="4016683" y="3035525"/>
                  <a:pt x="4018847" y="3037688"/>
                </a:cubicBezTo>
                <a:cubicBezTo>
                  <a:pt x="4021014" y="3039855"/>
                  <a:pt x="4017763" y="3036605"/>
                  <a:pt x="4009099" y="3027943"/>
                </a:cubicBezTo>
                <a:cubicBezTo>
                  <a:pt x="3991773" y="3032274"/>
                  <a:pt x="3969032" y="3039855"/>
                  <a:pt x="3940875" y="3050684"/>
                </a:cubicBezTo>
                <a:cubicBezTo>
                  <a:pt x="3912717" y="3061515"/>
                  <a:pt x="3887810" y="3066929"/>
                  <a:pt x="3866150" y="3066929"/>
                </a:cubicBezTo>
                <a:lnTo>
                  <a:pt x="3866150" y="3053934"/>
                </a:lnTo>
                <a:lnTo>
                  <a:pt x="3794676" y="3047436"/>
                </a:lnTo>
                <a:cubicBezTo>
                  <a:pt x="3773016" y="3034441"/>
                  <a:pt x="3753523" y="3021446"/>
                  <a:pt x="3736194" y="3008451"/>
                </a:cubicBezTo>
                <a:cubicBezTo>
                  <a:pt x="3718868" y="2995455"/>
                  <a:pt x="3705873" y="2978126"/>
                  <a:pt x="3697208" y="2956469"/>
                </a:cubicBezTo>
                <a:lnTo>
                  <a:pt x="3684213" y="2956469"/>
                </a:lnTo>
                <a:lnTo>
                  <a:pt x="3671218" y="2878494"/>
                </a:lnTo>
                <a:cubicBezTo>
                  <a:pt x="3662556" y="2861168"/>
                  <a:pt x="3658222" y="2839508"/>
                  <a:pt x="3658222" y="2813518"/>
                </a:cubicBezTo>
                <a:cubicBezTo>
                  <a:pt x="3658222" y="2787527"/>
                  <a:pt x="3660389" y="2769118"/>
                  <a:pt x="3664723" y="2758286"/>
                </a:cubicBezTo>
                <a:cubicBezTo>
                  <a:pt x="3669051" y="2747458"/>
                  <a:pt x="3679882" y="2737710"/>
                  <a:pt x="3697208" y="2729048"/>
                </a:cubicBezTo>
                <a:lnTo>
                  <a:pt x="3703709" y="2703055"/>
                </a:lnTo>
                <a:cubicBezTo>
                  <a:pt x="3703709" y="2681398"/>
                  <a:pt x="3701542" y="2672733"/>
                  <a:pt x="3697208" y="2677064"/>
                </a:cubicBezTo>
                <a:cubicBezTo>
                  <a:pt x="3692877" y="2681398"/>
                  <a:pt x="3688547" y="2679231"/>
                  <a:pt x="3684213" y="2670566"/>
                </a:cubicBezTo>
                <a:lnTo>
                  <a:pt x="3677715" y="2605590"/>
                </a:lnTo>
                <a:lnTo>
                  <a:pt x="3697208" y="2605590"/>
                </a:lnTo>
                <a:cubicBezTo>
                  <a:pt x="3701542" y="2622916"/>
                  <a:pt x="3705873" y="2634831"/>
                  <a:pt x="3710207" y="2641328"/>
                </a:cubicBezTo>
                <a:cubicBezTo>
                  <a:pt x="3714537" y="2647826"/>
                  <a:pt x="3718868" y="2659738"/>
                  <a:pt x="3723199" y="2677064"/>
                </a:cubicBezTo>
                <a:lnTo>
                  <a:pt x="3749192" y="2670566"/>
                </a:lnTo>
                <a:lnTo>
                  <a:pt x="3755690" y="2631580"/>
                </a:lnTo>
                <a:cubicBezTo>
                  <a:pt x="3751356" y="2627250"/>
                  <a:pt x="3750273" y="2625083"/>
                  <a:pt x="3752440" y="2625083"/>
                </a:cubicBezTo>
                <a:cubicBezTo>
                  <a:pt x="3754607" y="2625083"/>
                  <a:pt x="3753523" y="2620752"/>
                  <a:pt x="3749192" y="2612088"/>
                </a:cubicBezTo>
                <a:cubicBezTo>
                  <a:pt x="3766518" y="2607757"/>
                  <a:pt x="3775183" y="2594761"/>
                  <a:pt x="3775183" y="2573102"/>
                </a:cubicBezTo>
                <a:lnTo>
                  <a:pt x="3768682" y="2540613"/>
                </a:lnTo>
                <a:cubicBezTo>
                  <a:pt x="3760021" y="2523284"/>
                  <a:pt x="3750273" y="2513539"/>
                  <a:pt x="3739444" y="2511372"/>
                </a:cubicBezTo>
                <a:cubicBezTo>
                  <a:pt x="3728616" y="2509209"/>
                  <a:pt x="3710207" y="2508125"/>
                  <a:pt x="3684213" y="2508125"/>
                </a:cubicBezTo>
                <a:lnTo>
                  <a:pt x="3684213" y="2495130"/>
                </a:lnTo>
                <a:lnTo>
                  <a:pt x="3651725" y="2495130"/>
                </a:lnTo>
                <a:cubicBezTo>
                  <a:pt x="3643063" y="2508125"/>
                  <a:pt x="3636562" y="2521120"/>
                  <a:pt x="3632232" y="2534116"/>
                </a:cubicBezTo>
                <a:lnTo>
                  <a:pt x="3625734" y="2514623"/>
                </a:lnTo>
                <a:lnTo>
                  <a:pt x="3606241" y="2508125"/>
                </a:lnTo>
                <a:lnTo>
                  <a:pt x="3606241" y="2495130"/>
                </a:lnTo>
                <a:lnTo>
                  <a:pt x="3554260" y="2482134"/>
                </a:lnTo>
                <a:cubicBezTo>
                  <a:pt x="3545595" y="2477801"/>
                  <a:pt x="3532600" y="2475637"/>
                  <a:pt x="3515274" y="2475637"/>
                </a:cubicBezTo>
                <a:cubicBezTo>
                  <a:pt x="3445963" y="2475637"/>
                  <a:pt x="3389648" y="2503791"/>
                  <a:pt x="3346332" y="2560106"/>
                </a:cubicBezTo>
                <a:cubicBezTo>
                  <a:pt x="3303012" y="2616418"/>
                  <a:pt x="3281355" y="2659738"/>
                  <a:pt x="3281355" y="2690059"/>
                </a:cubicBezTo>
                <a:cubicBezTo>
                  <a:pt x="3281355" y="2703055"/>
                  <a:pt x="3283519" y="2711719"/>
                  <a:pt x="3287853" y="2716053"/>
                </a:cubicBezTo>
                <a:lnTo>
                  <a:pt x="3281355" y="2729048"/>
                </a:lnTo>
                <a:cubicBezTo>
                  <a:pt x="3277021" y="2729048"/>
                  <a:pt x="3274858" y="2726881"/>
                  <a:pt x="3274858" y="2722551"/>
                </a:cubicBezTo>
                <a:lnTo>
                  <a:pt x="3261862" y="2722551"/>
                </a:lnTo>
                <a:lnTo>
                  <a:pt x="3261862" y="2625083"/>
                </a:lnTo>
                <a:cubicBezTo>
                  <a:pt x="3261862" y="2616418"/>
                  <a:pt x="3254281" y="2609921"/>
                  <a:pt x="3239119" y="2605590"/>
                </a:cubicBezTo>
                <a:cubicBezTo>
                  <a:pt x="3223957" y="2601259"/>
                  <a:pt x="3207714" y="2599092"/>
                  <a:pt x="3190385" y="2599092"/>
                </a:cubicBezTo>
                <a:cubicBezTo>
                  <a:pt x="3181724" y="2625083"/>
                  <a:pt x="3173059" y="2644576"/>
                  <a:pt x="3164394" y="2657571"/>
                </a:cubicBezTo>
                <a:lnTo>
                  <a:pt x="3157897" y="2657571"/>
                </a:lnTo>
                <a:cubicBezTo>
                  <a:pt x="3157897" y="2687896"/>
                  <a:pt x="3158980" y="2716053"/>
                  <a:pt x="3161147" y="2742044"/>
                </a:cubicBezTo>
                <a:cubicBezTo>
                  <a:pt x="3163311" y="2768034"/>
                  <a:pt x="3164394" y="2794025"/>
                  <a:pt x="3164394" y="2820015"/>
                </a:cubicBezTo>
                <a:lnTo>
                  <a:pt x="3144901" y="2820015"/>
                </a:lnTo>
                <a:cubicBezTo>
                  <a:pt x="3144901" y="2811351"/>
                  <a:pt x="3143818" y="2805937"/>
                  <a:pt x="3141654" y="2803770"/>
                </a:cubicBezTo>
                <a:cubicBezTo>
                  <a:pt x="3139487" y="2801606"/>
                  <a:pt x="3138404" y="2796189"/>
                  <a:pt x="3138404" y="2787527"/>
                </a:cubicBezTo>
                <a:lnTo>
                  <a:pt x="3131906" y="2787527"/>
                </a:lnTo>
                <a:cubicBezTo>
                  <a:pt x="3131906" y="2765867"/>
                  <a:pt x="3131906" y="2747458"/>
                  <a:pt x="3131906" y="2732296"/>
                </a:cubicBezTo>
                <a:cubicBezTo>
                  <a:pt x="3131906" y="2717133"/>
                  <a:pt x="3134073" y="2698724"/>
                  <a:pt x="3138404" y="2677064"/>
                </a:cubicBezTo>
                <a:lnTo>
                  <a:pt x="3131906" y="2651073"/>
                </a:lnTo>
                <a:lnTo>
                  <a:pt x="3118911" y="2651073"/>
                </a:lnTo>
                <a:lnTo>
                  <a:pt x="3112413" y="2579599"/>
                </a:lnTo>
                <a:lnTo>
                  <a:pt x="3092920" y="2573102"/>
                </a:lnTo>
                <a:cubicBezTo>
                  <a:pt x="3092920" y="2612088"/>
                  <a:pt x="3077758" y="2635914"/>
                  <a:pt x="3047437" y="2644576"/>
                </a:cubicBezTo>
                <a:cubicBezTo>
                  <a:pt x="3051767" y="2609921"/>
                  <a:pt x="3064763" y="2579599"/>
                  <a:pt x="3086423" y="2553609"/>
                </a:cubicBezTo>
                <a:cubicBezTo>
                  <a:pt x="3073427" y="2544944"/>
                  <a:pt x="3065846" y="2539530"/>
                  <a:pt x="3063679" y="2537363"/>
                </a:cubicBezTo>
                <a:cubicBezTo>
                  <a:pt x="3061515" y="2535199"/>
                  <a:pt x="3049604" y="2534116"/>
                  <a:pt x="3027944" y="2534116"/>
                </a:cubicBezTo>
                <a:lnTo>
                  <a:pt x="2995455" y="2540613"/>
                </a:lnTo>
                <a:lnTo>
                  <a:pt x="2995455" y="2553609"/>
                </a:lnTo>
                <a:lnTo>
                  <a:pt x="2969465" y="2560106"/>
                </a:lnTo>
                <a:cubicBezTo>
                  <a:pt x="2960800" y="2564437"/>
                  <a:pt x="2952136" y="2566604"/>
                  <a:pt x="2943471" y="2566604"/>
                </a:cubicBezTo>
                <a:cubicBezTo>
                  <a:pt x="2921814" y="2566604"/>
                  <a:pt x="2905569" y="2561190"/>
                  <a:pt x="2894740" y="2550358"/>
                </a:cubicBezTo>
                <a:cubicBezTo>
                  <a:pt x="2883908" y="2539530"/>
                  <a:pt x="2869830" y="2531949"/>
                  <a:pt x="2852504" y="2527618"/>
                </a:cubicBezTo>
                <a:cubicBezTo>
                  <a:pt x="2843839" y="2536283"/>
                  <a:pt x="2837341" y="2562273"/>
                  <a:pt x="2833011" y="2605590"/>
                </a:cubicBezTo>
                <a:cubicBezTo>
                  <a:pt x="2828680" y="2648910"/>
                  <a:pt x="2826513" y="2681398"/>
                  <a:pt x="2826513" y="2703055"/>
                </a:cubicBezTo>
                <a:cubicBezTo>
                  <a:pt x="2830844" y="2707388"/>
                  <a:pt x="2835178" y="2710636"/>
                  <a:pt x="2839508" y="2712803"/>
                </a:cubicBezTo>
                <a:cubicBezTo>
                  <a:pt x="2843839" y="2714970"/>
                  <a:pt x="2848173" y="2718217"/>
                  <a:pt x="2852504" y="2722551"/>
                </a:cubicBezTo>
                <a:cubicBezTo>
                  <a:pt x="2861168" y="2722551"/>
                  <a:pt x="2868749" y="2721467"/>
                  <a:pt x="2875247" y="2719301"/>
                </a:cubicBezTo>
                <a:cubicBezTo>
                  <a:pt x="2881745" y="2717133"/>
                  <a:pt x="2889323" y="2716053"/>
                  <a:pt x="2897988" y="2716053"/>
                </a:cubicBezTo>
                <a:lnTo>
                  <a:pt x="2897988" y="2703055"/>
                </a:lnTo>
                <a:cubicBezTo>
                  <a:pt x="2906652" y="2694393"/>
                  <a:pt x="2910983" y="2685729"/>
                  <a:pt x="2910983" y="2677064"/>
                </a:cubicBezTo>
                <a:cubicBezTo>
                  <a:pt x="2910983" y="2672733"/>
                  <a:pt x="2909902" y="2670566"/>
                  <a:pt x="2907736" y="2670566"/>
                </a:cubicBezTo>
                <a:cubicBezTo>
                  <a:pt x="2905569" y="2670566"/>
                  <a:pt x="2904485" y="2668403"/>
                  <a:pt x="2904485" y="2664069"/>
                </a:cubicBezTo>
                <a:cubicBezTo>
                  <a:pt x="2904485" y="2659738"/>
                  <a:pt x="2917480" y="2655407"/>
                  <a:pt x="2943471" y="2651073"/>
                </a:cubicBezTo>
                <a:cubicBezTo>
                  <a:pt x="2943471" y="2664069"/>
                  <a:pt x="2945638" y="2672733"/>
                  <a:pt x="2949969" y="2677064"/>
                </a:cubicBezTo>
                <a:lnTo>
                  <a:pt x="2975962" y="2683562"/>
                </a:lnTo>
                <a:cubicBezTo>
                  <a:pt x="2988958" y="2700891"/>
                  <a:pt x="2996536" y="2712803"/>
                  <a:pt x="2998703" y="2719301"/>
                </a:cubicBezTo>
                <a:cubicBezTo>
                  <a:pt x="3000870" y="2725798"/>
                  <a:pt x="3001953" y="2739877"/>
                  <a:pt x="3001953" y="2761537"/>
                </a:cubicBezTo>
                <a:lnTo>
                  <a:pt x="3014948" y="2761537"/>
                </a:lnTo>
                <a:cubicBezTo>
                  <a:pt x="3019279" y="2770198"/>
                  <a:pt x="3022529" y="2781030"/>
                  <a:pt x="3024693" y="2794025"/>
                </a:cubicBezTo>
                <a:cubicBezTo>
                  <a:pt x="3026860" y="2807020"/>
                  <a:pt x="3032274" y="2815685"/>
                  <a:pt x="3040939" y="2820015"/>
                </a:cubicBezTo>
                <a:lnTo>
                  <a:pt x="3060432" y="2820015"/>
                </a:lnTo>
                <a:lnTo>
                  <a:pt x="3060432" y="2839508"/>
                </a:lnTo>
                <a:cubicBezTo>
                  <a:pt x="3073427" y="2843839"/>
                  <a:pt x="3081008" y="2849256"/>
                  <a:pt x="3083172" y="2855754"/>
                </a:cubicBezTo>
                <a:cubicBezTo>
                  <a:pt x="3085339" y="2862252"/>
                  <a:pt x="3090753" y="2869830"/>
                  <a:pt x="3099418" y="2878494"/>
                </a:cubicBezTo>
                <a:lnTo>
                  <a:pt x="3112413" y="2878494"/>
                </a:lnTo>
                <a:cubicBezTo>
                  <a:pt x="3121078" y="2887159"/>
                  <a:pt x="3124325" y="2896904"/>
                  <a:pt x="3122161" y="2907735"/>
                </a:cubicBezTo>
                <a:cubicBezTo>
                  <a:pt x="3119994" y="2918564"/>
                  <a:pt x="3127575" y="2923978"/>
                  <a:pt x="3144901" y="2923978"/>
                </a:cubicBezTo>
                <a:cubicBezTo>
                  <a:pt x="3149235" y="2923978"/>
                  <a:pt x="3155733" y="2919647"/>
                  <a:pt x="3164394" y="2910983"/>
                </a:cubicBezTo>
                <a:cubicBezTo>
                  <a:pt x="3168728" y="2915316"/>
                  <a:pt x="3170892" y="2923978"/>
                  <a:pt x="3170892" y="2936973"/>
                </a:cubicBezTo>
                <a:cubicBezTo>
                  <a:pt x="3179557" y="2936973"/>
                  <a:pt x="3189305" y="2935893"/>
                  <a:pt x="3200133" y="2933726"/>
                </a:cubicBezTo>
                <a:cubicBezTo>
                  <a:pt x="3210961" y="2931559"/>
                  <a:pt x="3220709" y="2930476"/>
                  <a:pt x="3229371" y="2930476"/>
                </a:cubicBezTo>
                <a:lnTo>
                  <a:pt x="3229371" y="2936973"/>
                </a:lnTo>
                <a:cubicBezTo>
                  <a:pt x="3238035" y="2941307"/>
                  <a:pt x="3243453" y="2943471"/>
                  <a:pt x="3245617" y="2943471"/>
                </a:cubicBezTo>
                <a:cubicBezTo>
                  <a:pt x="3247784" y="2943471"/>
                  <a:pt x="3253198" y="2945638"/>
                  <a:pt x="3261862" y="2949969"/>
                </a:cubicBezTo>
                <a:lnTo>
                  <a:pt x="3261862" y="2917480"/>
                </a:lnTo>
                <a:lnTo>
                  <a:pt x="3307346" y="2910983"/>
                </a:lnTo>
                <a:cubicBezTo>
                  <a:pt x="3307346" y="2932643"/>
                  <a:pt x="3306262" y="2944554"/>
                  <a:pt x="3304095" y="2946721"/>
                </a:cubicBezTo>
                <a:cubicBezTo>
                  <a:pt x="3301932" y="2948888"/>
                  <a:pt x="3296517" y="2954302"/>
                  <a:pt x="3287853" y="2962964"/>
                </a:cubicBezTo>
                <a:lnTo>
                  <a:pt x="3281355" y="2962964"/>
                </a:lnTo>
                <a:cubicBezTo>
                  <a:pt x="3285686" y="2975962"/>
                  <a:pt x="3292184" y="2991121"/>
                  <a:pt x="3300848" y="3008451"/>
                </a:cubicBezTo>
                <a:lnTo>
                  <a:pt x="3287853" y="3008451"/>
                </a:lnTo>
                <a:lnTo>
                  <a:pt x="3287853" y="3053934"/>
                </a:lnTo>
                <a:lnTo>
                  <a:pt x="3300848" y="3053934"/>
                </a:lnTo>
                <a:lnTo>
                  <a:pt x="3300848" y="3073427"/>
                </a:lnTo>
                <a:cubicBezTo>
                  <a:pt x="3305179" y="3073427"/>
                  <a:pt x="3308429" y="3074511"/>
                  <a:pt x="3310593" y="3076674"/>
                </a:cubicBezTo>
                <a:cubicBezTo>
                  <a:pt x="3312760" y="3078841"/>
                  <a:pt x="3316010" y="3079925"/>
                  <a:pt x="3320341" y="3079925"/>
                </a:cubicBezTo>
                <a:lnTo>
                  <a:pt x="3326839" y="3144901"/>
                </a:lnTo>
                <a:cubicBezTo>
                  <a:pt x="3331170" y="3157897"/>
                  <a:pt x="3335503" y="3171975"/>
                  <a:pt x="3339834" y="3187138"/>
                </a:cubicBezTo>
                <a:cubicBezTo>
                  <a:pt x="3344165" y="3202300"/>
                  <a:pt x="3348499" y="3218542"/>
                  <a:pt x="3352829" y="3235871"/>
                </a:cubicBezTo>
                <a:lnTo>
                  <a:pt x="3372322" y="3235871"/>
                </a:lnTo>
                <a:cubicBezTo>
                  <a:pt x="3372322" y="3240202"/>
                  <a:pt x="3373406" y="3243449"/>
                  <a:pt x="3375573" y="3245616"/>
                </a:cubicBezTo>
                <a:cubicBezTo>
                  <a:pt x="3377737" y="3247783"/>
                  <a:pt x="3378820" y="3251031"/>
                  <a:pt x="3378820" y="3255364"/>
                </a:cubicBezTo>
                <a:cubicBezTo>
                  <a:pt x="3400480" y="3251031"/>
                  <a:pt x="3419973" y="3248867"/>
                  <a:pt x="3437299" y="3248867"/>
                </a:cubicBezTo>
                <a:cubicBezTo>
                  <a:pt x="3454628" y="3248867"/>
                  <a:pt x="3474121" y="3246700"/>
                  <a:pt x="3495781" y="3242369"/>
                </a:cubicBezTo>
                <a:cubicBezTo>
                  <a:pt x="3504442" y="3255364"/>
                  <a:pt x="3509857" y="3262946"/>
                  <a:pt x="3512023" y="3265109"/>
                </a:cubicBezTo>
                <a:cubicBezTo>
                  <a:pt x="3514190" y="3267276"/>
                  <a:pt x="3515274" y="3277021"/>
                  <a:pt x="3515274" y="3294350"/>
                </a:cubicBezTo>
                <a:cubicBezTo>
                  <a:pt x="3497945" y="3303015"/>
                  <a:pt x="3481702" y="3310593"/>
                  <a:pt x="3466540" y="3317091"/>
                </a:cubicBezTo>
                <a:cubicBezTo>
                  <a:pt x="3451378" y="3323588"/>
                  <a:pt x="3435132" y="3331169"/>
                  <a:pt x="3417806" y="3339834"/>
                </a:cubicBezTo>
                <a:lnTo>
                  <a:pt x="3424307" y="3411308"/>
                </a:lnTo>
                <a:cubicBezTo>
                  <a:pt x="3428634" y="3419973"/>
                  <a:pt x="3430801" y="3429718"/>
                  <a:pt x="3430801" y="3440549"/>
                </a:cubicBezTo>
                <a:cubicBezTo>
                  <a:pt x="3430801" y="3451377"/>
                  <a:pt x="3432968" y="3461125"/>
                  <a:pt x="3437299" y="3469787"/>
                </a:cubicBezTo>
                <a:lnTo>
                  <a:pt x="3469790" y="3476285"/>
                </a:lnTo>
                <a:cubicBezTo>
                  <a:pt x="3478452" y="3467623"/>
                  <a:pt x="3486033" y="3462209"/>
                  <a:pt x="3492531" y="3460042"/>
                </a:cubicBezTo>
                <a:cubicBezTo>
                  <a:pt x="3499028" y="3457875"/>
                  <a:pt x="3506609" y="3452461"/>
                  <a:pt x="3515274" y="3443796"/>
                </a:cubicBezTo>
                <a:lnTo>
                  <a:pt x="3515274" y="3430801"/>
                </a:lnTo>
                <a:cubicBezTo>
                  <a:pt x="3519605" y="3430801"/>
                  <a:pt x="3522855" y="3429718"/>
                  <a:pt x="3525019" y="3427554"/>
                </a:cubicBezTo>
                <a:cubicBezTo>
                  <a:pt x="3527186" y="3425387"/>
                  <a:pt x="3530433" y="3424303"/>
                  <a:pt x="3534767" y="3424303"/>
                </a:cubicBezTo>
                <a:lnTo>
                  <a:pt x="3534767" y="3404810"/>
                </a:lnTo>
                <a:cubicBezTo>
                  <a:pt x="3556427" y="3383151"/>
                  <a:pt x="3580250" y="3369075"/>
                  <a:pt x="3606241" y="3362577"/>
                </a:cubicBezTo>
                <a:cubicBezTo>
                  <a:pt x="3632232" y="3356076"/>
                  <a:pt x="3649561" y="3329006"/>
                  <a:pt x="3658222" y="3281355"/>
                </a:cubicBezTo>
                <a:lnTo>
                  <a:pt x="3651725" y="3222876"/>
                </a:lnTo>
                <a:cubicBezTo>
                  <a:pt x="3643063" y="3222876"/>
                  <a:pt x="3636562" y="3220709"/>
                  <a:pt x="3632232" y="3216375"/>
                </a:cubicBezTo>
                <a:lnTo>
                  <a:pt x="3625734" y="3183887"/>
                </a:lnTo>
                <a:cubicBezTo>
                  <a:pt x="3621400" y="3175226"/>
                  <a:pt x="3619236" y="3165478"/>
                  <a:pt x="3619236" y="3154649"/>
                </a:cubicBezTo>
                <a:cubicBezTo>
                  <a:pt x="3619236" y="3143818"/>
                  <a:pt x="3617072" y="3134073"/>
                  <a:pt x="3612739" y="3125408"/>
                </a:cubicBezTo>
                <a:lnTo>
                  <a:pt x="3606241" y="3105915"/>
                </a:lnTo>
                <a:lnTo>
                  <a:pt x="3593246" y="3105915"/>
                </a:lnTo>
                <a:lnTo>
                  <a:pt x="3586748" y="3079925"/>
                </a:lnTo>
                <a:cubicBezTo>
                  <a:pt x="3586748" y="3062599"/>
                  <a:pt x="3585665" y="3046353"/>
                  <a:pt x="3583501" y="3031191"/>
                </a:cubicBezTo>
                <a:cubicBezTo>
                  <a:pt x="3581334" y="3016032"/>
                  <a:pt x="3580250" y="2999786"/>
                  <a:pt x="3580250" y="2982460"/>
                </a:cubicBezTo>
                <a:lnTo>
                  <a:pt x="3567255" y="2982460"/>
                </a:lnTo>
                <a:lnTo>
                  <a:pt x="3560757" y="2949969"/>
                </a:lnTo>
                <a:cubicBezTo>
                  <a:pt x="3552093" y="2906652"/>
                  <a:pt x="3545595" y="2876331"/>
                  <a:pt x="3541264" y="2859001"/>
                </a:cubicBezTo>
                <a:lnTo>
                  <a:pt x="3554260" y="2859001"/>
                </a:lnTo>
                <a:lnTo>
                  <a:pt x="3554260" y="2839508"/>
                </a:lnTo>
                <a:lnTo>
                  <a:pt x="3580250" y="2839508"/>
                </a:lnTo>
                <a:lnTo>
                  <a:pt x="3593246" y="3008451"/>
                </a:lnTo>
                <a:lnTo>
                  <a:pt x="3606241" y="3008451"/>
                </a:lnTo>
                <a:cubicBezTo>
                  <a:pt x="3606241" y="3017112"/>
                  <a:pt x="3607324" y="3023610"/>
                  <a:pt x="3609488" y="3027943"/>
                </a:cubicBezTo>
                <a:cubicBezTo>
                  <a:pt x="3611655" y="3032274"/>
                  <a:pt x="3612739" y="3038772"/>
                  <a:pt x="3612739" y="3047436"/>
                </a:cubicBezTo>
                <a:lnTo>
                  <a:pt x="3625734" y="3047436"/>
                </a:lnTo>
                <a:cubicBezTo>
                  <a:pt x="3625734" y="3060432"/>
                  <a:pt x="3626817" y="3074511"/>
                  <a:pt x="3628984" y="3089670"/>
                </a:cubicBezTo>
                <a:cubicBezTo>
                  <a:pt x="3631148" y="3104832"/>
                  <a:pt x="3632232" y="3121078"/>
                  <a:pt x="3632232" y="3138404"/>
                </a:cubicBezTo>
                <a:lnTo>
                  <a:pt x="3638729" y="3164394"/>
                </a:lnTo>
                <a:lnTo>
                  <a:pt x="3651725" y="3164394"/>
                </a:lnTo>
                <a:lnTo>
                  <a:pt x="3658222" y="3216375"/>
                </a:lnTo>
                <a:cubicBezTo>
                  <a:pt x="3666887" y="3246700"/>
                  <a:pt x="3682049" y="3268360"/>
                  <a:pt x="3703709" y="3281355"/>
                </a:cubicBezTo>
                <a:lnTo>
                  <a:pt x="3729696" y="3294350"/>
                </a:lnTo>
                <a:cubicBezTo>
                  <a:pt x="3734030" y="3294350"/>
                  <a:pt x="3736194" y="3295434"/>
                  <a:pt x="3736194" y="3297598"/>
                </a:cubicBezTo>
                <a:cubicBezTo>
                  <a:pt x="3736194" y="3299765"/>
                  <a:pt x="3738361" y="3300848"/>
                  <a:pt x="3742695" y="3300848"/>
                </a:cubicBezTo>
                <a:cubicBezTo>
                  <a:pt x="3755690" y="3300848"/>
                  <a:pt x="3764352" y="3295434"/>
                  <a:pt x="3768682" y="3284602"/>
                </a:cubicBezTo>
                <a:cubicBezTo>
                  <a:pt x="3773016" y="3273774"/>
                  <a:pt x="3781681" y="3268360"/>
                  <a:pt x="3794676" y="3268360"/>
                </a:cubicBezTo>
                <a:cubicBezTo>
                  <a:pt x="3794676" y="3272690"/>
                  <a:pt x="3795756" y="3275941"/>
                  <a:pt x="3797923" y="3278105"/>
                </a:cubicBezTo>
                <a:cubicBezTo>
                  <a:pt x="3800090" y="3280272"/>
                  <a:pt x="3801174" y="3283519"/>
                  <a:pt x="3801174" y="3287853"/>
                </a:cubicBezTo>
                <a:lnTo>
                  <a:pt x="3827164" y="3287853"/>
                </a:lnTo>
                <a:cubicBezTo>
                  <a:pt x="3831495" y="3292183"/>
                  <a:pt x="3833662" y="3295434"/>
                  <a:pt x="3833662" y="3297598"/>
                </a:cubicBezTo>
                <a:cubicBezTo>
                  <a:pt x="3833662" y="3299765"/>
                  <a:pt x="3835829" y="3303015"/>
                  <a:pt x="3840160" y="3307346"/>
                </a:cubicBezTo>
                <a:lnTo>
                  <a:pt x="3872648" y="3307346"/>
                </a:lnTo>
                <a:cubicBezTo>
                  <a:pt x="3876979" y="3311676"/>
                  <a:pt x="3879146" y="3314927"/>
                  <a:pt x="3879146" y="3317091"/>
                </a:cubicBezTo>
                <a:cubicBezTo>
                  <a:pt x="3879146" y="3319257"/>
                  <a:pt x="3881312" y="3322508"/>
                  <a:pt x="3885643" y="3326839"/>
                </a:cubicBezTo>
                <a:lnTo>
                  <a:pt x="4015596" y="3326839"/>
                </a:lnTo>
                <a:cubicBezTo>
                  <a:pt x="4024261" y="3305179"/>
                  <a:pt x="4034009" y="3288936"/>
                  <a:pt x="4044837" y="3278105"/>
                </a:cubicBezTo>
                <a:cubicBezTo>
                  <a:pt x="4055669" y="3267276"/>
                  <a:pt x="4074078" y="3261862"/>
                  <a:pt x="4100069" y="3261862"/>
                </a:cubicBezTo>
                <a:lnTo>
                  <a:pt x="4132557" y="3268360"/>
                </a:lnTo>
                <a:cubicBezTo>
                  <a:pt x="4123893" y="3242369"/>
                  <a:pt x="4111981" y="3221793"/>
                  <a:pt x="4096818" y="3206630"/>
                </a:cubicBezTo>
                <a:cubicBezTo>
                  <a:pt x="4081659" y="3191468"/>
                  <a:pt x="4069744" y="3168728"/>
                  <a:pt x="4061083" y="3138404"/>
                </a:cubicBezTo>
                <a:lnTo>
                  <a:pt x="4100069" y="3144901"/>
                </a:lnTo>
                <a:cubicBezTo>
                  <a:pt x="4100069" y="3153566"/>
                  <a:pt x="4101152" y="3164394"/>
                  <a:pt x="4103319" y="3177389"/>
                </a:cubicBezTo>
                <a:cubicBezTo>
                  <a:pt x="4105483" y="3190385"/>
                  <a:pt x="4113064" y="3196882"/>
                  <a:pt x="4126059" y="3196882"/>
                </a:cubicBezTo>
                <a:lnTo>
                  <a:pt x="4126059" y="3216375"/>
                </a:lnTo>
                <a:lnTo>
                  <a:pt x="4145552" y="3235871"/>
                </a:lnTo>
                <a:lnTo>
                  <a:pt x="4145552" y="3255364"/>
                </a:lnTo>
                <a:cubicBezTo>
                  <a:pt x="4154217" y="3268360"/>
                  <a:pt x="4167212" y="3274857"/>
                  <a:pt x="4184538" y="3274857"/>
                </a:cubicBezTo>
                <a:cubicBezTo>
                  <a:pt x="4201864" y="3274857"/>
                  <a:pt x="4214863" y="3285686"/>
                  <a:pt x="4223524" y="3307346"/>
                </a:cubicBezTo>
                <a:lnTo>
                  <a:pt x="4249515" y="3307346"/>
                </a:lnTo>
                <a:cubicBezTo>
                  <a:pt x="4253849" y="3307346"/>
                  <a:pt x="4256013" y="3308429"/>
                  <a:pt x="4256013" y="3310593"/>
                </a:cubicBezTo>
                <a:cubicBezTo>
                  <a:pt x="4256013" y="3312760"/>
                  <a:pt x="4260346" y="3313843"/>
                  <a:pt x="4269011" y="3313843"/>
                </a:cubicBezTo>
                <a:lnTo>
                  <a:pt x="4269011" y="3307346"/>
                </a:lnTo>
                <a:cubicBezTo>
                  <a:pt x="4299332" y="3294350"/>
                  <a:pt x="4318825" y="3280272"/>
                  <a:pt x="4327490" y="3265109"/>
                </a:cubicBezTo>
                <a:cubicBezTo>
                  <a:pt x="4336151" y="3249947"/>
                  <a:pt x="4343732" y="3234788"/>
                  <a:pt x="4350233" y="3219626"/>
                </a:cubicBezTo>
                <a:cubicBezTo>
                  <a:pt x="4356731" y="3204464"/>
                  <a:pt x="4364309" y="3191468"/>
                  <a:pt x="4372973" y="3180640"/>
                </a:cubicBezTo>
                <a:cubicBezTo>
                  <a:pt x="4381635" y="3169808"/>
                  <a:pt x="4398964" y="3160063"/>
                  <a:pt x="4424955" y="3151399"/>
                </a:cubicBezTo>
                <a:cubicBezTo>
                  <a:pt x="4424955" y="3212045"/>
                  <a:pt x="4411959" y="3253198"/>
                  <a:pt x="4385969" y="3274857"/>
                </a:cubicBezTo>
                <a:cubicBezTo>
                  <a:pt x="4359978" y="3296514"/>
                  <a:pt x="4344816" y="3333336"/>
                  <a:pt x="4340485" y="3385317"/>
                </a:cubicBezTo>
                <a:cubicBezTo>
                  <a:pt x="4357811" y="3393982"/>
                  <a:pt x="4366476" y="3398313"/>
                  <a:pt x="4366476" y="3398313"/>
                </a:cubicBezTo>
                <a:lnTo>
                  <a:pt x="4424955" y="3411308"/>
                </a:lnTo>
                <a:cubicBezTo>
                  <a:pt x="4424955" y="3432968"/>
                  <a:pt x="4433619" y="3444880"/>
                  <a:pt x="4450945" y="3447047"/>
                </a:cubicBezTo>
                <a:cubicBezTo>
                  <a:pt x="4468274" y="3449214"/>
                  <a:pt x="4487767" y="3450294"/>
                  <a:pt x="4509427" y="3450294"/>
                </a:cubicBezTo>
                <a:cubicBezTo>
                  <a:pt x="4518089" y="3441633"/>
                  <a:pt x="4525670" y="3435135"/>
                  <a:pt x="4532168" y="3430801"/>
                </a:cubicBezTo>
                <a:cubicBezTo>
                  <a:pt x="4538665" y="3426470"/>
                  <a:pt x="4546246" y="3419973"/>
                  <a:pt x="4554911" y="3411308"/>
                </a:cubicBezTo>
                <a:cubicBezTo>
                  <a:pt x="4559242" y="3432968"/>
                  <a:pt x="4563575" y="3442716"/>
                  <a:pt x="4567906" y="3440549"/>
                </a:cubicBezTo>
                <a:cubicBezTo>
                  <a:pt x="4572237" y="3438382"/>
                  <a:pt x="4580901" y="3454628"/>
                  <a:pt x="4593897" y="3489283"/>
                </a:cubicBezTo>
                <a:lnTo>
                  <a:pt x="4600394" y="3489283"/>
                </a:lnTo>
                <a:cubicBezTo>
                  <a:pt x="4609059" y="3510940"/>
                  <a:pt x="4610139" y="3523935"/>
                  <a:pt x="4603642" y="3528269"/>
                </a:cubicBezTo>
                <a:cubicBezTo>
                  <a:pt x="4597147" y="3532600"/>
                  <a:pt x="4604725" y="3543428"/>
                  <a:pt x="4626385" y="3560757"/>
                </a:cubicBezTo>
                <a:lnTo>
                  <a:pt x="4645878" y="3573753"/>
                </a:lnTo>
                <a:cubicBezTo>
                  <a:pt x="4654543" y="3582417"/>
                  <a:pt x="4658873" y="3585664"/>
                  <a:pt x="4658873" y="3583497"/>
                </a:cubicBezTo>
                <a:cubicBezTo>
                  <a:pt x="4658873" y="3581334"/>
                  <a:pt x="4663207" y="3584581"/>
                  <a:pt x="4671869" y="3593245"/>
                </a:cubicBezTo>
                <a:lnTo>
                  <a:pt x="4684864" y="3593245"/>
                </a:lnTo>
                <a:cubicBezTo>
                  <a:pt x="4689195" y="3601910"/>
                  <a:pt x="4691362" y="3614905"/>
                  <a:pt x="4691362" y="3632231"/>
                </a:cubicBezTo>
                <a:cubicBezTo>
                  <a:pt x="4691362" y="3649561"/>
                  <a:pt x="4691362" y="3660389"/>
                  <a:pt x="4691362" y="3664720"/>
                </a:cubicBezTo>
                <a:lnTo>
                  <a:pt x="4697859" y="3684213"/>
                </a:lnTo>
                <a:lnTo>
                  <a:pt x="4710855" y="3684213"/>
                </a:lnTo>
                <a:lnTo>
                  <a:pt x="4717355" y="3729696"/>
                </a:lnTo>
                <a:lnTo>
                  <a:pt x="4730347" y="3729696"/>
                </a:lnTo>
                <a:lnTo>
                  <a:pt x="4730347" y="3749189"/>
                </a:lnTo>
                <a:cubicBezTo>
                  <a:pt x="4739012" y="3757854"/>
                  <a:pt x="4745510" y="3765435"/>
                  <a:pt x="4749844" y="3771932"/>
                </a:cubicBezTo>
                <a:cubicBezTo>
                  <a:pt x="4754174" y="3778430"/>
                  <a:pt x="4762839" y="3788178"/>
                  <a:pt x="4775831" y="3801173"/>
                </a:cubicBezTo>
                <a:lnTo>
                  <a:pt x="4899290" y="3807671"/>
                </a:lnTo>
                <a:cubicBezTo>
                  <a:pt x="4903623" y="3816333"/>
                  <a:pt x="4910121" y="3822830"/>
                  <a:pt x="4918783" y="3827164"/>
                </a:cubicBezTo>
                <a:cubicBezTo>
                  <a:pt x="4910121" y="3835829"/>
                  <a:pt x="4903623" y="3845574"/>
                  <a:pt x="4899290" y="3856405"/>
                </a:cubicBezTo>
                <a:cubicBezTo>
                  <a:pt x="4894959" y="3867233"/>
                  <a:pt x="4888461" y="3874815"/>
                  <a:pt x="4879797" y="3879145"/>
                </a:cubicBezTo>
                <a:lnTo>
                  <a:pt x="4860304" y="3879145"/>
                </a:lnTo>
                <a:cubicBezTo>
                  <a:pt x="4851639" y="3896471"/>
                  <a:pt x="4842978" y="3909467"/>
                  <a:pt x="4834313" y="3918131"/>
                </a:cubicBezTo>
                <a:lnTo>
                  <a:pt x="4827815" y="3963615"/>
                </a:lnTo>
                <a:cubicBezTo>
                  <a:pt x="4836477" y="3972279"/>
                  <a:pt x="4840811" y="3985275"/>
                  <a:pt x="4840811" y="4002601"/>
                </a:cubicBezTo>
                <a:cubicBezTo>
                  <a:pt x="4840811" y="4011265"/>
                  <a:pt x="4839727" y="4017763"/>
                  <a:pt x="4837563" y="4022097"/>
                </a:cubicBezTo>
                <a:cubicBezTo>
                  <a:pt x="4835396" y="4026427"/>
                  <a:pt x="4834313" y="4030758"/>
                  <a:pt x="4834313" y="4035092"/>
                </a:cubicBezTo>
                <a:lnTo>
                  <a:pt x="4847308" y="4035092"/>
                </a:lnTo>
                <a:cubicBezTo>
                  <a:pt x="4851639" y="4043754"/>
                  <a:pt x="4859220" y="4052418"/>
                  <a:pt x="4870049" y="4061083"/>
                </a:cubicBezTo>
                <a:cubicBezTo>
                  <a:pt x="4880880" y="4069747"/>
                  <a:pt x="4890625" y="4078409"/>
                  <a:pt x="4899290" y="4087073"/>
                </a:cubicBezTo>
                <a:lnTo>
                  <a:pt x="4918783" y="4087073"/>
                </a:lnTo>
                <a:lnTo>
                  <a:pt x="4918783" y="4100069"/>
                </a:lnTo>
                <a:lnTo>
                  <a:pt x="4951271" y="4100069"/>
                </a:lnTo>
                <a:cubicBezTo>
                  <a:pt x="4972931" y="4104399"/>
                  <a:pt x="4985926" y="4121728"/>
                  <a:pt x="4990257" y="4152050"/>
                </a:cubicBezTo>
                <a:cubicBezTo>
                  <a:pt x="4968597" y="4160714"/>
                  <a:pt x="4949107" y="4165045"/>
                  <a:pt x="4931778" y="4165045"/>
                </a:cubicBezTo>
                <a:cubicBezTo>
                  <a:pt x="4914449" y="4165045"/>
                  <a:pt x="4898206" y="4166129"/>
                  <a:pt x="4883047" y="4168295"/>
                </a:cubicBezTo>
                <a:cubicBezTo>
                  <a:pt x="4867885" y="4170459"/>
                  <a:pt x="4854889" y="4174793"/>
                  <a:pt x="4844058" y="4181291"/>
                </a:cubicBezTo>
                <a:cubicBezTo>
                  <a:pt x="4833230" y="4187788"/>
                  <a:pt x="4823482" y="4201867"/>
                  <a:pt x="4814817" y="4223524"/>
                </a:cubicBezTo>
                <a:lnTo>
                  <a:pt x="4827815" y="4223524"/>
                </a:lnTo>
                <a:cubicBezTo>
                  <a:pt x="4827815" y="4262510"/>
                  <a:pt x="4836477" y="4282006"/>
                  <a:pt x="4853806" y="4282006"/>
                </a:cubicBezTo>
                <a:cubicBezTo>
                  <a:pt x="4871132" y="4282006"/>
                  <a:pt x="4884127" y="4292834"/>
                  <a:pt x="4892792" y="4314494"/>
                </a:cubicBezTo>
                <a:lnTo>
                  <a:pt x="4899290" y="4346983"/>
                </a:lnTo>
                <a:cubicBezTo>
                  <a:pt x="4894959" y="4351313"/>
                  <a:pt x="4890625" y="4354564"/>
                  <a:pt x="4886294" y="4356728"/>
                </a:cubicBezTo>
                <a:cubicBezTo>
                  <a:pt x="4881964" y="4358894"/>
                  <a:pt x="4877630" y="4362145"/>
                  <a:pt x="4873299" y="4366476"/>
                </a:cubicBezTo>
                <a:lnTo>
                  <a:pt x="4873299" y="4372973"/>
                </a:lnTo>
                <a:cubicBezTo>
                  <a:pt x="4855973" y="4385969"/>
                  <a:pt x="4842978" y="4391383"/>
                  <a:pt x="4834313" y="4389219"/>
                </a:cubicBezTo>
                <a:cubicBezTo>
                  <a:pt x="4825648" y="4387052"/>
                  <a:pt x="4819151" y="4401131"/>
                  <a:pt x="4814817" y="4431452"/>
                </a:cubicBezTo>
                <a:cubicBezTo>
                  <a:pt x="4819151" y="4435786"/>
                  <a:pt x="4825648" y="4444447"/>
                  <a:pt x="4834313" y="4457443"/>
                </a:cubicBezTo>
                <a:lnTo>
                  <a:pt x="4847308" y="4457443"/>
                </a:lnTo>
                <a:lnTo>
                  <a:pt x="4847308" y="4476936"/>
                </a:lnTo>
                <a:cubicBezTo>
                  <a:pt x="4864637" y="4494265"/>
                  <a:pt x="4880880" y="4511591"/>
                  <a:pt x="4896039" y="4528920"/>
                </a:cubicBezTo>
                <a:cubicBezTo>
                  <a:pt x="4911201" y="4546246"/>
                  <a:pt x="4927447" y="4563572"/>
                  <a:pt x="4944773" y="4580901"/>
                </a:cubicBezTo>
                <a:cubicBezTo>
                  <a:pt x="4936112" y="4580901"/>
                  <a:pt x="4914449" y="4580901"/>
                  <a:pt x="4879797" y="4580901"/>
                </a:cubicBezTo>
                <a:cubicBezTo>
                  <a:pt x="4845141" y="4580901"/>
                  <a:pt x="4827815" y="4570070"/>
                  <a:pt x="4827815" y="4548413"/>
                </a:cubicBezTo>
                <a:lnTo>
                  <a:pt x="4808322" y="4548413"/>
                </a:lnTo>
                <a:lnTo>
                  <a:pt x="4808322" y="4535418"/>
                </a:lnTo>
                <a:cubicBezTo>
                  <a:pt x="4782329" y="4535418"/>
                  <a:pt x="4757422" y="4542996"/>
                  <a:pt x="4733598" y="4558158"/>
                </a:cubicBezTo>
                <a:cubicBezTo>
                  <a:pt x="4709771" y="4573320"/>
                  <a:pt x="4697859" y="4604725"/>
                  <a:pt x="4697859" y="4652375"/>
                </a:cubicBezTo>
                <a:lnTo>
                  <a:pt x="4710855" y="4652375"/>
                </a:lnTo>
                <a:lnTo>
                  <a:pt x="4717355" y="4678366"/>
                </a:lnTo>
                <a:cubicBezTo>
                  <a:pt x="4721686" y="4691361"/>
                  <a:pt x="4723850" y="4704357"/>
                  <a:pt x="4723850" y="4717352"/>
                </a:cubicBezTo>
                <a:cubicBezTo>
                  <a:pt x="4723850" y="4730347"/>
                  <a:pt x="4726017" y="4741179"/>
                  <a:pt x="4730347" y="4749840"/>
                </a:cubicBezTo>
                <a:cubicBezTo>
                  <a:pt x="4717355" y="4758505"/>
                  <a:pt x="4705440" y="4763919"/>
                  <a:pt x="4694612" y="4766086"/>
                </a:cubicBezTo>
                <a:cubicBezTo>
                  <a:pt x="4683784" y="4768253"/>
                  <a:pt x="4667538" y="4769333"/>
                  <a:pt x="4645878" y="4769333"/>
                </a:cubicBezTo>
                <a:cubicBezTo>
                  <a:pt x="4632883" y="4765002"/>
                  <a:pt x="4619887" y="4760672"/>
                  <a:pt x="4606892" y="4756338"/>
                </a:cubicBezTo>
                <a:cubicBezTo>
                  <a:pt x="4593897" y="4752007"/>
                  <a:pt x="4580901" y="4747676"/>
                  <a:pt x="4567906" y="4743343"/>
                </a:cubicBezTo>
                <a:lnTo>
                  <a:pt x="4567906" y="4749840"/>
                </a:lnTo>
                <a:cubicBezTo>
                  <a:pt x="4520256" y="4762839"/>
                  <a:pt x="4496429" y="4801824"/>
                  <a:pt x="4496429" y="4866801"/>
                </a:cubicBezTo>
                <a:cubicBezTo>
                  <a:pt x="4500763" y="4871132"/>
                  <a:pt x="4502927" y="4879796"/>
                  <a:pt x="4502927" y="4892792"/>
                </a:cubicBezTo>
                <a:cubicBezTo>
                  <a:pt x="4502927" y="4901456"/>
                  <a:pt x="4500763" y="4907954"/>
                  <a:pt x="4496429" y="4912285"/>
                </a:cubicBezTo>
                <a:cubicBezTo>
                  <a:pt x="4492098" y="4916615"/>
                  <a:pt x="4487767" y="4923113"/>
                  <a:pt x="4483434" y="4931778"/>
                </a:cubicBezTo>
                <a:lnTo>
                  <a:pt x="4476939" y="4931778"/>
                </a:lnTo>
                <a:cubicBezTo>
                  <a:pt x="4485600" y="4957768"/>
                  <a:pt x="4492098" y="4975097"/>
                  <a:pt x="4496429" y="4983759"/>
                </a:cubicBezTo>
                <a:lnTo>
                  <a:pt x="4483434" y="4983759"/>
                </a:lnTo>
                <a:cubicBezTo>
                  <a:pt x="4479103" y="4996754"/>
                  <a:pt x="4468274" y="5003252"/>
                  <a:pt x="4450945" y="5003252"/>
                </a:cubicBezTo>
                <a:cubicBezTo>
                  <a:pt x="4442281" y="4985926"/>
                  <a:pt x="4428205" y="4975097"/>
                  <a:pt x="4408709" y="4970763"/>
                </a:cubicBezTo>
                <a:cubicBezTo>
                  <a:pt x="4389219" y="4966433"/>
                  <a:pt x="4370807" y="4959935"/>
                  <a:pt x="4353481" y="4951270"/>
                </a:cubicBezTo>
                <a:cubicBezTo>
                  <a:pt x="4353481" y="4977261"/>
                  <a:pt x="4350233" y="4995671"/>
                  <a:pt x="4343732" y="5006502"/>
                </a:cubicBezTo>
                <a:cubicBezTo>
                  <a:pt x="4337235" y="5017330"/>
                  <a:pt x="4320992" y="5022745"/>
                  <a:pt x="4294999" y="5022745"/>
                </a:cubicBezTo>
                <a:cubicBezTo>
                  <a:pt x="4294999" y="5018414"/>
                  <a:pt x="4293918" y="5014083"/>
                  <a:pt x="4291751" y="5009749"/>
                </a:cubicBezTo>
                <a:cubicBezTo>
                  <a:pt x="4289587" y="5005419"/>
                  <a:pt x="4288504" y="5001088"/>
                  <a:pt x="4288504" y="4996754"/>
                </a:cubicBezTo>
                <a:lnTo>
                  <a:pt x="4282006" y="4996754"/>
                </a:lnTo>
                <a:cubicBezTo>
                  <a:pt x="4273342" y="4988093"/>
                  <a:pt x="4269011" y="4980511"/>
                  <a:pt x="4269011" y="4974014"/>
                </a:cubicBezTo>
                <a:cubicBezTo>
                  <a:pt x="4269011" y="4967516"/>
                  <a:pt x="4256013" y="4964266"/>
                  <a:pt x="4230025" y="4964266"/>
                </a:cubicBezTo>
                <a:cubicBezTo>
                  <a:pt x="4234356" y="4964266"/>
                  <a:pt x="4213779" y="4976178"/>
                  <a:pt x="4168296" y="5000004"/>
                </a:cubicBezTo>
                <a:cubicBezTo>
                  <a:pt x="4122809" y="5023828"/>
                  <a:pt x="4071911" y="5046571"/>
                  <a:pt x="4015596" y="5068231"/>
                </a:cubicBezTo>
                <a:lnTo>
                  <a:pt x="4015596" y="5074729"/>
                </a:lnTo>
                <a:cubicBezTo>
                  <a:pt x="4006935" y="5083390"/>
                  <a:pt x="3998270" y="5086641"/>
                  <a:pt x="3989609" y="5084474"/>
                </a:cubicBezTo>
                <a:cubicBezTo>
                  <a:pt x="3980944" y="5082310"/>
                  <a:pt x="3970113" y="5083390"/>
                  <a:pt x="3957117" y="5087724"/>
                </a:cubicBezTo>
                <a:cubicBezTo>
                  <a:pt x="3952787" y="5079060"/>
                  <a:pt x="3950623" y="5073646"/>
                  <a:pt x="3950623" y="5071479"/>
                </a:cubicBezTo>
                <a:cubicBezTo>
                  <a:pt x="3950623" y="5069312"/>
                  <a:pt x="3948456" y="5063898"/>
                  <a:pt x="3944125" y="5055236"/>
                </a:cubicBezTo>
                <a:lnTo>
                  <a:pt x="3937624" y="5029242"/>
                </a:lnTo>
                <a:cubicBezTo>
                  <a:pt x="3924629" y="5024912"/>
                  <a:pt x="3918131" y="5021664"/>
                  <a:pt x="3918131" y="5019497"/>
                </a:cubicBezTo>
                <a:cubicBezTo>
                  <a:pt x="3918131" y="5017330"/>
                  <a:pt x="3915965" y="5016247"/>
                  <a:pt x="3911634" y="5016247"/>
                </a:cubicBezTo>
                <a:lnTo>
                  <a:pt x="3866150" y="5016247"/>
                </a:lnTo>
                <a:cubicBezTo>
                  <a:pt x="3840160" y="5007586"/>
                  <a:pt x="3816333" y="4998921"/>
                  <a:pt x="3794676" y="4990256"/>
                </a:cubicBezTo>
                <a:cubicBezTo>
                  <a:pt x="3773016" y="4981595"/>
                  <a:pt x="3742695" y="4977261"/>
                  <a:pt x="3703709" y="4977261"/>
                </a:cubicBezTo>
                <a:cubicBezTo>
                  <a:pt x="3699375" y="4985926"/>
                  <a:pt x="3691794" y="5000004"/>
                  <a:pt x="3680966" y="5019497"/>
                </a:cubicBezTo>
                <a:cubicBezTo>
                  <a:pt x="3670134" y="5038990"/>
                  <a:pt x="3647394" y="5048738"/>
                  <a:pt x="3612739" y="5048738"/>
                </a:cubicBezTo>
                <a:cubicBezTo>
                  <a:pt x="3608408" y="5040074"/>
                  <a:pt x="3606241" y="5022745"/>
                  <a:pt x="3606241" y="4996754"/>
                </a:cubicBezTo>
                <a:lnTo>
                  <a:pt x="3612739" y="4996754"/>
                </a:lnTo>
                <a:cubicBezTo>
                  <a:pt x="3612739" y="4949104"/>
                  <a:pt x="3606241" y="4919866"/>
                  <a:pt x="3593246" y="4909034"/>
                </a:cubicBezTo>
                <a:cubicBezTo>
                  <a:pt x="3580250" y="4898206"/>
                  <a:pt x="3569419" y="4892792"/>
                  <a:pt x="3560757" y="4892792"/>
                </a:cubicBezTo>
                <a:cubicBezTo>
                  <a:pt x="3552093" y="4892792"/>
                  <a:pt x="3543428" y="4894959"/>
                  <a:pt x="3534767" y="4899289"/>
                </a:cubicBezTo>
                <a:cubicBezTo>
                  <a:pt x="3526102" y="4903620"/>
                  <a:pt x="3515274" y="4905787"/>
                  <a:pt x="3502279" y="4905787"/>
                </a:cubicBezTo>
                <a:cubicBezTo>
                  <a:pt x="3489280" y="4905787"/>
                  <a:pt x="3479535" y="4898206"/>
                  <a:pt x="3473038" y="4883044"/>
                </a:cubicBezTo>
                <a:cubicBezTo>
                  <a:pt x="3466540" y="4867884"/>
                  <a:pt x="3460042" y="4851639"/>
                  <a:pt x="3453545" y="4834313"/>
                </a:cubicBezTo>
                <a:cubicBezTo>
                  <a:pt x="3447047" y="4816984"/>
                  <a:pt x="3438382" y="4799658"/>
                  <a:pt x="3427554" y="4782332"/>
                </a:cubicBezTo>
                <a:cubicBezTo>
                  <a:pt x="3416722" y="4765002"/>
                  <a:pt x="3398313" y="4754174"/>
                  <a:pt x="3372322" y="4749840"/>
                </a:cubicBezTo>
                <a:lnTo>
                  <a:pt x="3372322" y="4762839"/>
                </a:lnTo>
                <a:lnTo>
                  <a:pt x="3300848" y="4762839"/>
                </a:lnTo>
                <a:cubicBezTo>
                  <a:pt x="3296517" y="4754174"/>
                  <a:pt x="3294351" y="4746593"/>
                  <a:pt x="3294351" y="4740095"/>
                </a:cubicBezTo>
                <a:cubicBezTo>
                  <a:pt x="3294351" y="4733598"/>
                  <a:pt x="3290020" y="4719519"/>
                  <a:pt x="3281355" y="4697859"/>
                </a:cubicBezTo>
                <a:lnTo>
                  <a:pt x="3287853" y="4665371"/>
                </a:lnTo>
                <a:lnTo>
                  <a:pt x="3300848" y="4665371"/>
                </a:lnTo>
                <a:cubicBezTo>
                  <a:pt x="3300848" y="4635049"/>
                  <a:pt x="3283519" y="4619887"/>
                  <a:pt x="3248867" y="4619887"/>
                </a:cubicBezTo>
                <a:cubicBezTo>
                  <a:pt x="3248867" y="4619887"/>
                  <a:pt x="3244533" y="4622054"/>
                  <a:pt x="3235872" y="4626385"/>
                </a:cubicBezTo>
                <a:cubicBezTo>
                  <a:pt x="3227207" y="4626385"/>
                  <a:pt x="3222876" y="4624218"/>
                  <a:pt x="3222876" y="4619887"/>
                </a:cubicBezTo>
                <a:cubicBezTo>
                  <a:pt x="3222876" y="4615556"/>
                  <a:pt x="3220709" y="4611223"/>
                  <a:pt x="3216379" y="4606892"/>
                </a:cubicBezTo>
                <a:lnTo>
                  <a:pt x="3190385" y="4606892"/>
                </a:lnTo>
                <a:cubicBezTo>
                  <a:pt x="3181724" y="4619887"/>
                  <a:pt x="3177390" y="4624218"/>
                  <a:pt x="3177390" y="4619887"/>
                </a:cubicBezTo>
                <a:cubicBezTo>
                  <a:pt x="3177390" y="4615556"/>
                  <a:pt x="3173059" y="4617720"/>
                  <a:pt x="3164394" y="4626385"/>
                </a:cubicBezTo>
                <a:lnTo>
                  <a:pt x="3144901" y="4632882"/>
                </a:lnTo>
                <a:lnTo>
                  <a:pt x="3144901" y="4645878"/>
                </a:lnTo>
                <a:lnTo>
                  <a:pt x="3118911" y="4645878"/>
                </a:lnTo>
                <a:cubicBezTo>
                  <a:pt x="3110246" y="4654542"/>
                  <a:pt x="3094004" y="4667538"/>
                  <a:pt x="3070177" y="4684864"/>
                </a:cubicBezTo>
                <a:cubicBezTo>
                  <a:pt x="3046353" y="4702193"/>
                  <a:pt x="3023610" y="4713021"/>
                  <a:pt x="3001953" y="4717352"/>
                </a:cubicBezTo>
                <a:lnTo>
                  <a:pt x="3001953" y="4697859"/>
                </a:lnTo>
                <a:cubicBezTo>
                  <a:pt x="3019279" y="4697859"/>
                  <a:pt x="3027944" y="4695692"/>
                  <a:pt x="3027944" y="4691361"/>
                </a:cubicBezTo>
                <a:cubicBezTo>
                  <a:pt x="3027944" y="4687031"/>
                  <a:pt x="3032274" y="4680533"/>
                  <a:pt x="3040939" y="4671868"/>
                </a:cubicBezTo>
                <a:lnTo>
                  <a:pt x="3060432" y="4671868"/>
                </a:lnTo>
                <a:lnTo>
                  <a:pt x="3073427" y="4652375"/>
                </a:lnTo>
                <a:lnTo>
                  <a:pt x="3099418" y="4652375"/>
                </a:lnTo>
                <a:cubicBezTo>
                  <a:pt x="3103749" y="4648045"/>
                  <a:pt x="3105915" y="4644794"/>
                  <a:pt x="3105915" y="4642630"/>
                </a:cubicBezTo>
                <a:cubicBezTo>
                  <a:pt x="3105915" y="4640464"/>
                  <a:pt x="3108082" y="4637213"/>
                  <a:pt x="3112413" y="4632882"/>
                </a:cubicBezTo>
                <a:lnTo>
                  <a:pt x="3144901" y="4619887"/>
                </a:lnTo>
                <a:cubicBezTo>
                  <a:pt x="3162231" y="4611223"/>
                  <a:pt x="3170892" y="4606892"/>
                  <a:pt x="3170892" y="4606892"/>
                </a:cubicBezTo>
                <a:lnTo>
                  <a:pt x="3170892" y="4593896"/>
                </a:lnTo>
                <a:cubicBezTo>
                  <a:pt x="3166561" y="4585232"/>
                  <a:pt x="3164394" y="4574404"/>
                  <a:pt x="3164394" y="4561408"/>
                </a:cubicBezTo>
                <a:cubicBezTo>
                  <a:pt x="3164394" y="4552744"/>
                  <a:pt x="3165478" y="4542996"/>
                  <a:pt x="3167645" y="4532167"/>
                </a:cubicBezTo>
                <a:cubicBezTo>
                  <a:pt x="3169812" y="4521339"/>
                  <a:pt x="3170892" y="4511591"/>
                  <a:pt x="3170892" y="4502926"/>
                </a:cubicBezTo>
                <a:cubicBezTo>
                  <a:pt x="3170892" y="4481269"/>
                  <a:pt x="3170892" y="4462860"/>
                  <a:pt x="3170892" y="4447698"/>
                </a:cubicBezTo>
                <a:cubicBezTo>
                  <a:pt x="3170892" y="4432536"/>
                  <a:pt x="3168728" y="4414126"/>
                  <a:pt x="3164394" y="4392466"/>
                </a:cubicBezTo>
                <a:lnTo>
                  <a:pt x="3170892" y="4392466"/>
                </a:lnTo>
                <a:lnTo>
                  <a:pt x="3164394" y="4385969"/>
                </a:lnTo>
                <a:cubicBezTo>
                  <a:pt x="3164394" y="4377304"/>
                  <a:pt x="3163311" y="4370806"/>
                  <a:pt x="3161147" y="4366476"/>
                </a:cubicBezTo>
                <a:cubicBezTo>
                  <a:pt x="3158980" y="4362145"/>
                  <a:pt x="3157897" y="4355647"/>
                  <a:pt x="3157897" y="4346983"/>
                </a:cubicBezTo>
                <a:lnTo>
                  <a:pt x="3144901" y="4346983"/>
                </a:lnTo>
                <a:cubicBezTo>
                  <a:pt x="3140571" y="4342652"/>
                  <a:pt x="3138404" y="4335071"/>
                  <a:pt x="3138404" y="4324239"/>
                </a:cubicBezTo>
                <a:cubicBezTo>
                  <a:pt x="3138404" y="4313411"/>
                  <a:pt x="3136237" y="4305830"/>
                  <a:pt x="3131906" y="4301499"/>
                </a:cubicBezTo>
                <a:lnTo>
                  <a:pt x="3092920" y="4301499"/>
                </a:lnTo>
                <a:cubicBezTo>
                  <a:pt x="3084256" y="4310161"/>
                  <a:pt x="3079925" y="4314494"/>
                  <a:pt x="3079925" y="4314494"/>
                </a:cubicBezTo>
                <a:lnTo>
                  <a:pt x="3073427" y="4320992"/>
                </a:lnTo>
                <a:lnTo>
                  <a:pt x="3066930" y="4372973"/>
                </a:lnTo>
                <a:cubicBezTo>
                  <a:pt x="3058265" y="4381638"/>
                  <a:pt x="3050684" y="4390299"/>
                  <a:pt x="3044186" y="4398964"/>
                </a:cubicBezTo>
                <a:cubicBezTo>
                  <a:pt x="3037689" y="4407628"/>
                  <a:pt x="3032274" y="4414126"/>
                  <a:pt x="3027944" y="4418457"/>
                </a:cubicBezTo>
                <a:lnTo>
                  <a:pt x="3021446" y="4418457"/>
                </a:lnTo>
                <a:cubicBezTo>
                  <a:pt x="3021446" y="4422788"/>
                  <a:pt x="3022529" y="4434702"/>
                  <a:pt x="3024693" y="4454195"/>
                </a:cubicBezTo>
                <a:lnTo>
                  <a:pt x="3026814" y="4471852"/>
                </a:lnTo>
                <a:lnTo>
                  <a:pt x="3014948" y="4418457"/>
                </a:lnTo>
                <a:lnTo>
                  <a:pt x="3001953" y="4418457"/>
                </a:lnTo>
                <a:cubicBezTo>
                  <a:pt x="3001953" y="4414126"/>
                  <a:pt x="2999786" y="4409792"/>
                  <a:pt x="2995455" y="4405461"/>
                </a:cubicBezTo>
                <a:lnTo>
                  <a:pt x="2975962" y="4405461"/>
                </a:lnTo>
                <a:lnTo>
                  <a:pt x="2975962" y="4392466"/>
                </a:lnTo>
                <a:cubicBezTo>
                  <a:pt x="2967298" y="4396797"/>
                  <a:pt x="2959717" y="4398964"/>
                  <a:pt x="2953219" y="4398964"/>
                </a:cubicBezTo>
                <a:cubicBezTo>
                  <a:pt x="2946721" y="4398964"/>
                  <a:pt x="2939140" y="4401131"/>
                  <a:pt x="2930476" y="4405461"/>
                </a:cubicBezTo>
                <a:lnTo>
                  <a:pt x="2930476" y="4411959"/>
                </a:lnTo>
                <a:cubicBezTo>
                  <a:pt x="2926145" y="4416293"/>
                  <a:pt x="2925062" y="4418457"/>
                  <a:pt x="2927228" y="4418457"/>
                </a:cubicBezTo>
                <a:cubicBezTo>
                  <a:pt x="2929395" y="4418457"/>
                  <a:pt x="2928312" y="4422788"/>
                  <a:pt x="2923978" y="4431452"/>
                </a:cubicBezTo>
                <a:lnTo>
                  <a:pt x="2904485" y="4431452"/>
                </a:lnTo>
                <a:lnTo>
                  <a:pt x="2904485" y="4444447"/>
                </a:lnTo>
                <a:cubicBezTo>
                  <a:pt x="2895824" y="4448781"/>
                  <a:pt x="2887159" y="4452029"/>
                  <a:pt x="2878494" y="4454195"/>
                </a:cubicBezTo>
                <a:cubicBezTo>
                  <a:pt x="2869830" y="4456359"/>
                  <a:pt x="2863332" y="4459610"/>
                  <a:pt x="2859001" y="4463940"/>
                </a:cubicBezTo>
                <a:lnTo>
                  <a:pt x="2859001" y="4548413"/>
                </a:lnTo>
                <a:cubicBezTo>
                  <a:pt x="2854671" y="4557074"/>
                  <a:pt x="2839508" y="4565739"/>
                  <a:pt x="2813518" y="4574404"/>
                </a:cubicBezTo>
                <a:cubicBezTo>
                  <a:pt x="2809187" y="4565739"/>
                  <a:pt x="2802689" y="4557074"/>
                  <a:pt x="2794025" y="4548413"/>
                </a:cubicBezTo>
                <a:lnTo>
                  <a:pt x="2787527" y="4548413"/>
                </a:lnTo>
                <a:cubicBezTo>
                  <a:pt x="2770201" y="4526753"/>
                  <a:pt x="2763703" y="4511591"/>
                  <a:pt x="2768034" y="4502926"/>
                </a:cubicBezTo>
                <a:cubicBezTo>
                  <a:pt x="2772365" y="4494265"/>
                  <a:pt x="2752872" y="4485600"/>
                  <a:pt x="2709555" y="4476936"/>
                </a:cubicBezTo>
                <a:cubicBezTo>
                  <a:pt x="2696560" y="4481269"/>
                  <a:pt x="2683562" y="4489931"/>
                  <a:pt x="2670569" y="4502926"/>
                </a:cubicBezTo>
                <a:cubicBezTo>
                  <a:pt x="2661905" y="4511591"/>
                  <a:pt x="2652157" y="4522422"/>
                  <a:pt x="2641328" y="4535418"/>
                </a:cubicBezTo>
                <a:cubicBezTo>
                  <a:pt x="2630497" y="4548413"/>
                  <a:pt x="2622919" y="4563572"/>
                  <a:pt x="2618585" y="4580901"/>
                </a:cubicBezTo>
                <a:lnTo>
                  <a:pt x="2605590" y="4580901"/>
                </a:lnTo>
                <a:cubicBezTo>
                  <a:pt x="2605590" y="4589563"/>
                  <a:pt x="2607757" y="4594980"/>
                  <a:pt x="2612087" y="4597144"/>
                </a:cubicBezTo>
                <a:cubicBezTo>
                  <a:pt x="2616421" y="4599311"/>
                  <a:pt x="2618585" y="4606892"/>
                  <a:pt x="2618585" y="4619887"/>
                </a:cubicBezTo>
                <a:lnTo>
                  <a:pt x="2605590" y="4619887"/>
                </a:lnTo>
                <a:lnTo>
                  <a:pt x="2605590" y="4645878"/>
                </a:lnTo>
                <a:cubicBezTo>
                  <a:pt x="2601259" y="4645878"/>
                  <a:pt x="2599092" y="4646961"/>
                  <a:pt x="2599092" y="4649125"/>
                </a:cubicBezTo>
                <a:cubicBezTo>
                  <a:pt x="2599092" y="4651292"/>
                  <a:pt x="2596928" y="4652375"/>
                  <a:pt x="2592594" y="4652375"/>
                </a:cubicBezTo>
                <a:lnTo>
                  <a:pt x="2592594" y="4691361"/>
                </a:lnTo>
                <a:lnTo>
                  <a:pt x="2579599" y="4691361"/>
                </a:lnTo>
                <a:cubicBezTo>
                  <a:pt x="2583930" y="4704357"/>
                  <a:pt x="2586097" y="4718435"/>
                  <a:pt x="2586097" y="4733598"/>
                </a:cubicBezTo>
                <a:cubicBezTo>
                  <a:pt x="2586097" y="4748760"/>
                  <a:pt x="2588264" y="4765002"/>
                  <a:pt x="2592594" y="4782332"/>
                </a:cubicBezTo>
                <a:lnTo>
                  <a:pt x="2579599" y="4782332"/>
                </a:lnTo>
                <a:lnTo>
                  <a:pt x="2573101" y="4879796"/>
                </a:lnTo>
                <a:cubicBezTo>
                  <a:pt x="2568771" y="4879796"/>
                  <a:pt x="2565520" y="4880880"/>
                  <a:pt x="2563353" y="4883044"/>
                </a:cubicBezTo>
                <a:cubicBezTo>
                  <a:pt x="2561190" y="4885211"/>
                  <a:pt x="2557939" y="4886294"/>
                  <a:pt x="2553609" y="4886294"/>
                </a:cubicBezTo>
                <a:lnTo>
                  <a:pt x="2553609" y="4905787"/>
                </a:lnTo>
                <a:lnTo>
                  <a:pt x="2534116" y="4905787"/>
                </a:lnTo>
                <a:cubicBezTo>
                  <a:pt x="2525451" y="4918782"/>
                  <a:pt x="2516786" y="4929611"/>
                  <a:pt x="2508125" y="4938275"/>
                </a:cubicBezTo>
                <a:cubicBezTo>
                  <a:pt x="2499460" y="4946940"/>
                  <a:pt x="2495130" y="4970763"/>
                  <a:pt x="2495130" y="5009749"/>
                </a:cubicBezTo>
                <a:cubicBezTo>
                  <a:pt x="2495130" y="5035743"/>
                  <a:pt x="2503794" y="5048738"/>
                  <a:pt x="2521120" y="5048738"/>
                </a:cubicBezTo>
                <a:lnTo>
                  <a:pt x="2521120" y="5074729"/>
                </a:lnTo>
                <a:lnTo>
                  <a:pt x="2534116" y="5087724"/>
                </a:lnTo>
                <a:lnTo>
                  <a:pt x="2534116" y="5120213"/>
                </a:lnTo>
                <a:cubicBezTo>
                  <a:pt x="2529785" y="5128877"/>
                  <a:pt x="2528701" y="5132124"/>
                  <a:pt x="2530865" y="5129958"/>
                </a:cubicBezTo>
                <a:cubicBezTo>
                  <a:pt x="2533032" y="5127794"/>
                  <a:pt x="2531949" y="5131041"/>
                  <a:pt x="2527618" y="5139706"/>
                </a:cubicBezTo>
                <a:cubicBezTo>
                  <a:pt x="2497293" y="5139706"/>
                  <a:pt x="2475637" y="5134291"/>
                  <a:pt x="2462641" y="5123460"/>
                </a:cubicBezTo>
                <a:cubicBezTo>
                  <a:pt x="2449646" y="5112631"/>
                  <a:pt x="2439898" y="5100720"/>
                  <a:pt x="2433400" y="5087724"/>
                </a:cubicBezTo>
                <a:cubicBezTo>
                  <a:pt x="2426903" y="5074729"/>
                  <a:pt x="2419322" y="5061734"/>
                  <a:pt x="2410660" y="5048738"/>
                </a:cubicBezTo>
                <a:cubicBezTo>
                  <a:pt x="2401996" y="5035743"/>
                  <a:pt x="2389000" y="5027079"/>
                  <a:pt x="2371671" y="5022745"/>
                </a:cubicBezTo>
                <a:lnTo>
                  <a:pt x="2371671" y="5016247"/>
                </a:lnTo>
                <a:cubicBezTo>
                  <a:pt x="2367340" y="5016247"/>
                  <a:pt x="2360843" y="5017330"/>
                  <a:pt x="2352178" y="5019497"/>
                </a:cubicBezTo>
                <a:cubicBezTo>
                  <a:pt x="2343514" y="5021664"/>
                  <a:pt x="2332685" y="5022745"/>
                  <a:pt x="2319690" y="5022745"/>
                </a:cubicBezTo>
                <a:lnTo>
                  <a:pt x="2319690" y="5016247"/>
                </a:lnTo>
                <a:cubicBezTo>
                  <a:pt x="2311025" y="5011916"/>
                  <a:pt x="2304528" y="5009749"/>
                  <a:pt x="2300197" y="5009749"/>
                </a:cubicBezTo>
                <a:cubicBezTo>
                  <a:pt x="2295866" y="5009749"/>
                  <a:pt x="2291532" y="5007586"/>
                  <a:pt x="2287202" y="5003252"/>
                </a:cubicBezTo>
                <a:lnTo>
                  <a:pt x="2254713" y="4996754"/>
                </a:lnTo>
                <a:lnTo>
                  <a:pt x="2254713" y="4983759"/>
                </a:lnTo>
                <a:cubicBezTo>
                  <a:pt x="2215727" y="4983759"/>
                  <a:pt x="2194068" y="4974014"/>
                  <a:pt x="2189737" y="4954521"/>
                </a:cubicBezTo>
                <a:cubicBezTo>
                  <a:pt x="2185403" y="4935028"/>
                  <a:pt x="2165910" y="4925280"/>
                  <a:pt x="2131255" y="4925280"/>
                </a:cubicBezTo>
                <a:lnTo>
                  <a:pt x="2124757" y="4912285"/>
                </a:lnTo>
                <a:cubicBezTo>
                  <a:pt x="2124757" y="4912285"/>
                  <a:pt x="2120426" y="4903620"/>
                  <a:pt x="2111762" y="4886294"/>
                </a:cubicBezTo>
                <a:lnTo>
                  <a:pt x="2105264" y="4866801"/>
                </a:lnTo>
                <a:cubicBezTo>
                  <a:pt x="2079274" y="4849472"/>
                  <a:pt x="2057614" y="4834313"/>
                  <a:pt x="2040288" y="4821317"/>
                </a:cubicBezTo>
                <a:lnTo>
                  <a:pt x="2027292" y="4821317"/>
                </a:lnTo>
                <a:cubicBezTo>
                  <a:pt x="2018628" y="4812653"/>
                  <a:pt x="2013214" y="4806155"/>
                  <a:pt x="2011047" y="4801824"/>
                </a:cubicBezTo>
                <a:lnTo>
                  <a:pt x="1998413" y="4786662"/>
                </a:lnTo>
                <a:lnTo>
                  <a:pt x="1994804" y="4783955"/>
                </a:lnTo>
                <a:cubicBezTo>
                  <a:pt x="1990470" y="4780705"/>
                  <a:pt x="1983973" y="4775831"/>
                  <a:pt x="1975311" y="4769333"/>
                </a:cubicBezTo>
                <a:cubicBezTo>
                  <a:pt x="1957982" y="4756338"/>
                  <a:pt x="1939573" y="4742259"/>
                  <a:pt x="1920080" y="4727100"/>
                </a:cubicBezTo>
                <a:cubicBezTo>
                  <a:pt x="1900587" y="4711938"/>
                  <a:pt x="1882177" y="4697859"/>
                  <a:pt x="1864848" y="4684864"/>
                </a:cubicBezTo>
                <a:cubicBezTo>
                  <a:pt x="1847522" y="4671868"/>
                  <a:pt x="1838858" y="4665371"/>
                  <a:pt x="1838858" y="4665371"/>
                </a:cubicBezTo>
                <a:lnTo>
                  <a:pt x="1838858" y="4652375"/>
                </a:lnTo>
                <a:lnTo>
                  <a:pt x="1799872" y="4652375"/>
                </a:lnTo>
                <a:lnTo>
                  <a:pt x="1799872" y="4632882"/>
                </a:lnTo>
                <a:cubicBezTo>
                  <a:pt x="1786876" y="4628552"/>
                  <a:pt x="1780379" y="4625301"/>
                  <a:pt x="1780379" y="4623134"/>
                </a:cubicBezTo>
                <a:cubicBezTo>
                  <a:pt x="1780379" y="4620971"/>
                  <a:pt x="1769550" y="4619887"/>
                  <a:pt x="1747890" y="4619887"/>
                </a:cubicBezTo>
                <a:cubicBezTo>
                  <a:pt x="1739226" y="4628552"/>
                  <a:pt x="1732728" y="4637213"/>
                  <a:pt x="1728397" y="4645878"/>
                </a:cubicBezTo>
                <a:cubicBezTo>
                  <a:pt x="1724064" y="4654542"/>
                  <a:pt x="1713235" y="4658873"/>
                  <a:pt x="1695909" y="4658873"/>
                </a:cubicBezTo>
                <a:cubicBezTo>
                  <a:pt x="1691575" y="4658873"/>
                  <a:pt x="1683994" y="4657790"/>
                  <a:pt x="1673166" y="4655626"/>
                </a:cubicBezTo>
                <a:cubicBezTo>
                  <a:pt x="1662337" y="4653459"/>
                  <a:pt x="1656920" y="4643711"/>
                  <a:pt x="1656920" y="4626385"/>
                </a:cubicBezTo>
                <a:lnTo>
                  <a:pt x="1663421" y="4626385"/>
                </a:lnTo>
                <a:cubicBezTo>
                  <a:pt x="1667752" y="4609056"/>
                  <a:pt x="1682914" y="4600394"/>
                  <a:pt x="1708905" y="4600394"/>
                </a:cubicBezTo>
                <a:lnTo>
                  <a:pt x="1708905" y="4580901"/>
                </a:lnTo>
                <a:cubicBezTo>
                  <a:pt x="1700240" y="4580901"/>
                  <a:pt x="1694826" y="4581985"/>
                  <a:pt x="1692659" y="4584148"/>
                </a:cubicBezTo>
                <a:cubicBezTo>
                  <a:pt x="1690495" y="4586315"/>
                  <a:pt x="1685078" y="4589563"/>
                  <a:pt x="1676416" y="4593896"/>
                </a:cubicBezTo>
                <a:lnTo>
                  <a:pt x="1676416" y="4600394"/>
                </a:lnTo>
                <a:cubicBezTo>
                  <a:pt x="1667752" y="4600394"/>
                  <a:pt x="1660171" y="4598227"/>
                  <a:pt x="1653673" y="4593896"/>
                </a:cubicBezTo>
                <a:cubicBezTo>
                  <a:pt x="1647175" y="4589563"/>
                  <a:pt x="1639594" y="4587399"/>
                  <a:pt x="1630930" y="4587399"/>
                </a:cubicBezTo>
                <a:cubicBezTo>
                  <a:pt x="1630930" y="4587399"/>
                  <a:pt x="1626599" y="4589563"/>
                  <a:pt x="1617934" y="4593896"/>
                </a:cubicBezTo>
                <a:lnTo>
                  <a:pt x="1617934" y="4717352"/>
                </a:lnTo>
                <a:lnTo>
                  <a:pt x="1604939" y="4717352"/>
                </a:lnTo>
                <a:lnTo>
                  <a:pt x="1604939" y="4606892"/>
                </a:lnTo>
                <a:cubicBezTo>
                  <a:pt x="1587613" y="4598227"/>
                  <a:pt x="1558372" y="4592813"/>
                  <a:pt x="1517219" y="4590646"/>
                </a:cubicBezTo>
                <a:cubicBezTo>
                  <a:pt x="1476069" y="4588482"/>
                  <a:pt x="1444661" y="4585232"/>
                  <a:pt x="1423005" y="4580901"/>
                </a:cubicBezTo>
                <a:cubicBezTo>
                  <a:pt x="1410006" y="4602558"/>
                  <a:pt x="1387266" y="4620971"/>
                  <a:pt x="1354778" y="4636130"/>
                </a:cubicBezTo>
                <a:cubicBezTo>
                  <a:pt x="1322290" y="4651292"/>
                  <a:pt x="1299546" y="4693528"/>
                  <a:pt x="1286551" y="4762839"/>
                </a:cubicBezTo>
                <a:cubicBezTo>
                  <a:pt x="1282220" y="4758505"/>
                  <a:pt x="1277886" y="4756338"/>
                  <a:pt x="1273555" y="4756338"/>
                </a:cubicBezTo>
                <a:cubicBezTo>
                  <a:pt x="1269222" y="4756338"/>
                  <a:pt x="1264891" y="4754174"/>
                  <a:pt x="1260560" y="4749840"/>
                </a:cubicBezTo>
                <a:cubicBezTo>
                  <a:pt x="1264891" y="4741179"/>
                  <a:pt x="1267058" y="4726016"/>
                  <a:pt x="1267058" y="4704357"/>
                </a:cubicBezTo>
                <a:cubicBezTo>
                  <a:pt x="1267058" y="4669701"/>
                  <a:pt x="1256229" y="4638297"/>
                  <a:pt x="1234570" y="4610139"/>
                </a:cubicBezTo>
                <a:cubicBezTo>
                  <a:pt x="1212910" y="4581985"/>
                  <a:pt x="1184752" y="4565739"/>
                  <a:pt x="1150097" y="4561408"/>
                </a:cubicBezTo>
                <a:lnTo>
                  <a:pt x="1150097" y="4580901"/>
                </a:lnTo>
                <a:lnTo>
                  <a:pt x="1137102" y="4580901"/>
                </a:lnTo>
                <a:cubicBezTo>
                  <a:pt x="1128440" y="4606892"/>
                  <a:pt x="1106780" y="4619887"/>
                  <a:pt x="1072125" y="4619887"/>
                </a:cubicBezTo>
                <a:cubicBezTo>
                  <a:pt x="1072125" y="4598227"/>
                  <a:pt x="1071042" y="4574404"/>
                  <a:pt x="1068878" y="4548413"/>
                </a:cubicBezTo>
                <a:cubicBezTo>
                  <a:pt x="1066711" y="4522422"/>
                  <a:pt x="1059130" y="4502926"/>
                  <a:pt x="1046135" y="4489931"/>
                </a:cubicBezTo>
                <a:lnTo>
                  <a:pt x="1026641" y="4489931"/>
                </a:lnTo>
                <a:cubicBezTo>
                  <a:pt x="1026641" y="4481269"/>
                  <a:pt x="1016894" y="4475855"/>
                  <a:pt x="997401" y="4473688"/>
                </a:cubicBezTo>
                <a:cubicBezTo>
                  <a:pt x="977908" y="4471521"/>
                  <a:pt x="963829" y="4468274"/>
                  <a:pt x="955167" y="4463940"/>
                </a:cubicBezTo>
                <a:lnTo>
                  <a:pt x="935674" y="4457443"/>
                </a:lnTo>
                <a:cubicBezTo>
                  <a:pt x="935674" y="4435786"/>
                  <a:pt x="925927" y="4423871"/>
                  <a:pt x="906433" y="4421707"/>
                </a:cubicBezTo>
                <a:cubicBezTo>
                  <a:pt x="886941" y="4419540"/>
                  <a:pt x="866364" y="4418457"/>
                  <a:pt x="844704" y="4418457"/>
                </a:cubicBezTo>
                <a:cubicBezTo>
                  <a:pt x="831709" y="4448781"/>
                  <a:pt x="803551" y="4463940"/>
                  <a:pt x="760235" y="4463940"/>
                </a:cubicBezTo>
                <a:cubicBezTo>
                  <a:pt x="755904" y="4455279"/>
                  <a:pt x="749406" y="4446614"/>
                  <a:pt x="740742" y="4437950"/>
                </a:cubicBezTo>
                <a:cubicBezTo>
                  <a:pt x="745073" y="4416293"/>
                  <a:pt x="751570" y="4396797"/>
                  <a:pt x="760235" y="4379471"/>
                </a:cubicBezTo>
                <a:cubicBezTo>
                  <a:pt x="768899" y="4362145"/>
                  <a:pt x="773230" y="4340485"/>
                  <a:pt x="773230" y="4314494"/>
                </a:cubicBezTo>
                <a:lnTo>
                  <a:pt x="760235" y="4314494"/>
                </a:lnTo>
                <a:lnTo>
                  <a:pt x="760235" y="4295001"/>
                </a:lnTo>
                <a:cubicBezTo>
                  <a:pt x="751570" y="4290668"/>
                  <a:pt x="740742" y="4288504"/>
                  <a:pt x="727746" y="4288504"/>
                </a:cubicBezTo>
                <a:lnTo>
                  <a:pt x="714751" y="4269011"/>
                </a:lnTo>
                <a:cubicBezTo>
                  <a:pt x="706087" y="4269011"/>
                  <a:pt x="696339" y="4270091"/>
                  <a:pt x="685510" y="4272258"/>
                </a:cubicBezTo>
                <a:cubicBezTo>
                  <a:pt x="674682" y="4274425"/>
                  <a:pt x="664934" y="4275508"/>
                  <a:pt x="656272" y="4275508"/>
                </a:cubicBezTo>
                <a:lnTo>
                  <a:pt x="656272" y="4288504"/>
                </a:lnTo>
                <a:cubicBezTo>
                  <a:pt x="634612" y="4266844"/>
                  <a:pt x="622701" y="4256012"/>
                  <a:pt x="620534" y="4256012"/>
                </a:cubicBezTo>
                <a:cubicBezTo>
                  <a:pt x="618367" y="4256012"/>
                  <a:pt x="617283" y="4238686"/>
                  <a:pt x="617283" y="4204031"/>
                </a:cubicBezTo>
                <a:cubicBezTo>
                  <a:pt x="625948" y="4195370"/>
                  <a:pt x="630279" y="4184538"/>
                  <a:pt x="630279" y="4171543"/>
                </a:cubicBezTo>
                <a:cubicBezTo>
                  <a:pt x="630279" y="4145552"/>
                  <a:pt x="615120" y="4120645"/>
                  <a:pt x="584795" y="4096818"/>
                </a:cubicBezTo>
                <a:cubicBezTo>
                  <a:pt x="554474" y="4072995"/>
                  <a:pt x="521985" y="4061083"/>
                  <a:pt x="487330" y="4061083"/>
                </a:cubicBezTo>
                <a:lnTo>
                  <a:pt x="454842" y="4067580"/>
                </a:lnTo>
                <a:lnTo>
                  <a:pt x="454842" y="4080576"/>
                </a:lnTo>
                <a:lnTo>
                  <a:pt x="409355" y="4087073"/>
                </a:lnTo>
                <a:lnTo>
                  <a:pt x="409355" y="4100069"/>
                </a:lnTo>
                <a:lnTo>
                  <a:pt x="337881" y="4113064"/>
                </a:lnTo>
                <a:cubicBezTo>
                  <a:pt x="329220" y="4117395"/>
                  <a:pt x="319472" y="4119562"/>
                  <a:pt x="308643" y="4119562"/>
                </a:cubicBezTo>
                <a:cubicBezTo>
                  <a:pt x="297812" y="4119562"/>
                  <a:pt x="288067" y="4121728"/>
                  <a:pt x="279402" y="4126059"/>
                </a:cubicBezTo>
                <a:lnTo>
                  <a:pt x="279402" y="4132557"/>
                </a:lnTo>
                <a:cubicBezTo>
                  <a:pt x="262076" y="4141221"/>
                  <a:pt x="249081" y="4144469"/>
                  <a:pt x="240416" y="4142302"/>
                </a:cubicBezTo>
                <a:cubicBezTo>
                  <a:pt x="231752" y="4140138"/>
                  <a:pt x="220923" y="4145552"/>
                  <a:pt x="207928" y="4158547"/>
                </a:cubicBezTo>
                <a:lnTo>
                  <a:pt x="155947" y="4158547"/>
                </a:lnTo>
                <a:cubicBezTo>
                  <a:pt x="155947" y="4136888"/>
                  <a:pt x="170023" y="4124976"/>
                  <a:pt x="198180" y="4122809"/>
                </a:cubicBezTo>
                <a:cubicBezTo>
                  <a:pt x="226338" y="4120645"/>
                  <a:pt x="251245" y="4117395"/>
                  <a:pt x="272905" y="4113064"/>
                </a:cubicBezTo>
                <a:lnTo>
                  <a:pt x="344379" y="4100069"/>
                </a:lnTo>
                <a:lnTo>
                  <a:pt x="344379" y="4087073"/>
                </a:lnTo>
                <a:cubicBezTo>
                  <a:pt x="353043" y="4087073"/>
                  <a:pt x="359541" y="4085990"/>
                  <a:pt x="363872" y="4083823"/>
                </a:cubicBezTo>
                <a:cubicBezTo>
                  <a:pt x="368206" y="4081659"/>
                  <a:pt x="374703" y="4080576"/>
                  <a:pt x="383365" y="4080576"/>
                </a:cubicBezTo>
                <a:lnTo>
                  <a:pt x="383365" y="4067580"/>
                </a:lnTo>
                <a:cubicBezTo>
                  <a:pt x="405025" y="4063246"/>
                  <a:pt x="422354" y="4061083"/>
                  <a:pt x="435349" y="4061083"/>
                </a:cubicBezTo>
                <a:cubicBezTo>
                  <a:pt x="448344" y="4061083"/>
                  <a:pt x="460256" y="4058916"/>
                  <a:pt x="471085" y="4054585"/>
                </a:cubicBezTo>
                <a:cubicBezTo>
                  <a:pt x="481916" y="4050251"/>
                  <a:pt x="493828" y="4042673"/>
                  <a:pt x="506823" y="4031842"/>
                </a:cubicBezTo>
                <a:cubicBezTo>
                  <a:pt x="519818" y="4021013"/>
                  <a:pt x="537145" y="4004768"/>
                  <a:pt x="558804" y="3983108"/>
                </a:cubicBezTo>
                <a:cubicBezTo>
                  <a:pt x="558804" y="3896471"/>
                  <a:pt x="547976" y="3842326"/>
                  <a:pt x="526316" y="3820666"/>
                </a:cubicBezTo>
                <a:cubicBezTo>
                  <a:pt x="504656" y="3799007"/>
                  <a:pt x="493828" y="3781680"/>
                  <a:pt x="493828" y="3768685"/>
                </a:cubicBezTo>
                <a:cubicBezTo>
                  <a:pt x="493828" y="3751356"/>
                  <a:pt x="498159" y="3735113"/>
                  <a:pt x="506823" y="3719951"/>
                </a:cubicBezTo>
                <a:cubicBezTo>
                  <a:pt x="515488" y="3704789"/>
                  <a:pt x="524152" y="3684213"/>
                  <a:pt x="532814" y="3658222"/>
                </a:cubicBezTo>
                <a:lnTo>
                  <a:pt x="539312" y="3658222"/>
                </a:lnTo>
                <a:cubicBezTo>
                  <a:pt x="539312" y="3653891"/>
                  <a:pt x="538228" y="3650641"/>
                  <a:pt x="536064" y="3648477"/>
                </a:cubicBezTo>
                <a:cubicBezTo>
                  <a:pt x="533897" y="3646310"/>
                  <a:pt x="532814" y="3643060"/>
                  <a:pt x="532814" y="3638729"/>
                </a:cubicBezTo>
                <a:lnTo>
                  <a:pt x="532814" y="3632231"/>
                </a:lnTo>
                <a:cubicBezTo>
                  <a:pt x="537145" y="3614905"/>
                  <a:pt x="539312" y="3593245"/>
                  <a:pt x="539312" y="3567255"/>
                </a:cubicBezTo>
                <a:lnTo>
                  <a:pt x="552307" y="3567255"/>
                </a:lnTo>
                <a:lnTo>
                  <a:pt x="558804" y="3521771"/>
                </a:lnTo>
                <a:cubicBezTo>
                  <a:pt x="576131" y="3521771"/>
                  <a:pt x="588045" y="3508776"/>
                  <a:pt x="594543" y="3482785"/>
                </a:cubicBezTo>
                <a:cubicBezTo>
                  <a:pt x="601041" y="3456792"/>
                  <a:pt x="608622" y="3432968"/>
                  <a:pt x="617283" y="3411308"/>
                </a:cubicBezTo>
                <a:cubicBezTo>
                  <a:pt x="599957" y="3402647"/>
                  <a:pt x="589129" y="3383151"/>
                  <a:pt x="584795" y="3352829"/>
                </a:cubicBezTo>
                <a:cubicBezTo>
                  <a:pt x="597790" y="3344165"/>
                  <a:pt x="612953" y="3326839"/>
                  <a:pt x="630279" y="3300848"/>
                </a:cubicBezTo>
                <a:cubicBezTo>
                  <a:pt x="647608" y="3274857"/>
                  <a:pt x="656272" y="3246700"/>
                  <a:pt x="656272" y="3216375"/>
                </a:cubicBezTo>
                <a:cubicBezTo>
                  <a:pt x="656272" y="3212045"/>
                  <a:pt x="655189" y="3207714"/>
                  <a:pt x="653022" y="3203380"/>
                </a:cubicBezTo>
                <a:cubicBezTo>
                  <a:pt x="650855" y="3199049"/>
                  <a:pt x="649772" y="3194719"/>
                  <a:pt x="649772" y="3190385"/>
                </a:cubicBezTo>
                <a:lnTo>
                  <a:pt x="643277" y="3190385"/>
                </a:lnTo>
                <a:cubicBezTo>
                  <a:pt x="630279" y="3168728"/>
                  <a:pt x="621617" y="3150315"/>
                  <a:pt x="617283" y="3135156"/>
                </a:cubicBezTo>
                <a:cubicBezTo>
                  <a:pt x="612953" y="3119994"/>
                  <a:pt x="597790" y="3099418"/>
                  <a:pt x="571800" y="3073427"/>
                </a:cubicBezTo>
                <a:lnTo>
                  <a:pt x="552307" y="3066929"/>
                </a:lnTo>
                <a:cubicBezTo>
                  <a:pt x="547976" y="3062599"/>
                  <a:pt x="545809" y="3059348"/>
                  <a:pt x="545809" y="3057181"/>
                </a:cubicBezTo>
                <a:cubicBezTo>
                  <a:pt x="545809" y="3055018"/>
                  <a:pt x="543645" y="3051767"/>
                  <a:pt x="539312" y="3047436"/>
                </a:cubicBezTo>
                <a:lnTo>
                  <a:pt x="526316" y="3047436"/>
                </a:lnTo>
                <a:cubicBezTo>
                  <a:pt x="517652" y="3043103"/>
                  <a:pt x="507907" y="3036605"/>
                  <a:pt x="497078" y="3027943"/>
                </a:cubicBezTo>
                <a:cubicBezTo>
                  <a:pt x="486247" y="3019279"/>
                  <a:pt x="476502" y="3010614"/>
                  <a:pt x="467837" y="3001953"/>
                </a:cubicBezTo>
                <a:cubicBezTo>
                  <a:pt x="476502" y="2997619"/>
                  <a:pt x="481916" y="2995455"/>
                  <a:pt x="484080" y="2995455"/>
                </a:cubicBezTo>
                <a:cubicBezTo>
                  <a:pt x="486247" y="2995455"/>
                  <a:pt x="491661" y="2993288"/>
                  <a:pt x="500326" y="2988958"/>
                </a:cubicBezTo>
                <a:lnTo>
                  <a:pt x="500326" y="2982460"/>
                </a:lnTo>
                <a:lnTo>
                  <a:pt x="552307" y="2988958"/>
                </a:lnTo>
                <a:lnTo>
                  <a:pt x="552307" y="3001953"/>
                </a:lnTo>
                <a:lnTo>
                  <a:pt x="623781" y="3001953"/>
                </a:lnTo>
                <a:cubicBezTo>
                  <a:pt x="628115" y="2988958"/>
                  <a:pt x="634612" y="2982460"/>
                  <a:pt x="643277" y="2982460"/>
                </a:cubicBezTo>
                <a:lnTo>
                  <a:pt x="649772" y="2884992"/>
                </a:lnTo>
                <a:cubicBezTo>
                  <a:pt x="654105" y="2880661"/>
                  <a:pt x="660603" y="2878494"/>
                  <a:pt x="669265" y="2878494"/>
                </a:cubicBezTo>
                <a:lnTo>
                  <a:pt x="675765" y="2820015"/>
                </a:lnTo>
                <a:lnTo>
                  <a:pt x="688761" y="2820015"/>
                </a:lnTo>
                <a:cubicBezTo>
                  <a:pt x="688761" y="2798356"/>
                  <a:pt x="694175" y="2779946"/>
                  <a:pt x="705003" y="2764784"/>
                </a:cubicBezTo>
                <a:cubicBezTo>
                  <a:pt x="715835" y="2749622"/>
                  <a:pt x="723413" y="2742044"/>
                  <a:pt x="727746" y="2742044"/>
                </a:cubicBezTo>
                <a:lnTo>
                  <a:pt x="727746" y="2729048"/>
                </a:lnTo>
                <a:lnTo>
                  <a:pt x="786225" y="2722551"/>
                </a:lnTo>
                <a:cubicBezTo>
                  <a:pt x="803551" y="2722551"/>
                  <a:pt x="813299" y="2719301"/>
                  <a:pt x="815466" y="2712803"/>
                </a:cubicBezTo>
                <a:cubicBezTo>
                  <a:pt x="817630" y="2706305"/>
                  <a:pt x="823047" y="2696557"/>
                  <a:pt x="831709" y="2683562"/>
                </a:cubicBezTo>
                <a:lnTo>
                  <a:pt x="844704" y="2670566"/>
                </a:lnTo>
                <a:cubicBezTo>
                  <a:pt x="853369" y="2640245"/>
                  <a:pt x="862033" y="2622916"/>
                  <a:pt x="870695" y="2618585"/>
                </a:cubicBezTo>
                <a:cubicBezTo>
                  <a:pt x="879359" y="2614254"/>
                  <a:pt x="892355" y="2607757"/>
                  <a:pt x="909681" y="2599092"/>
                </a:cubicBezTo>
                <a:lnTo>
                  <a:pt x="909681" y="2579599"/>
                </a:lnTo>
                <a:cubicBezTo>
                  <a:pt x="918345" y="2579599"/>
                  <a:pt x="927010" y="2578516"/>
                  <a:pt x="935674" y="2576349"/>
                </a:cubicBezTo>
                <a:cubicBezTo>
                  <a:pt x="944336" y="2574185"/>
                  <a:pt x="953000" y="2573102"/>
                  <a:pt x="961665" y="2573102"/>
                </a:cubicBezTo>
                <a:cubicBezTo>
                  <a:pt x="983322" y="2573102"/>
                  <a:pt x="998484" y="2575269"/>
                  <a:pt x="1007149" y="2579599"/>
                </a:cubicBezTo>
                <a:lnTo>
                  <a:pt x="1033139" y="2586097"/>
                </a:lnTo>
                <a:lnTo>
                  <a:pt x="1033139" y="2599092"/>
                </a:lnTo>
                <a:lnTo>
                  <a:pt x="1143602" y="2612088"/>
                </a:lnTo>
                <a:lnTo>
                  <a:pt x="1143602" y="2625083"/>
                </a:lnTo>
                <a:lnTo>
                  <a:pt x="1163095" y="2625083"/>
                </a:lnTo>
                <a:cubicBezTo>
                  <a:pt x="1167426" y="2633747"/>
                  <a:pt x="1171757" y="2639162"/>
                  <a:pt x="1176088" y="2641328"/>
                </a:cubicBezTo>
                <a:cubicBezTo>
                  <a:pt x="1180422" y="2643493"/>
                  <a:pt x="1184752" y="2648910"/>
                  <a:pt x="1189086" y="2657571"/>
                </a:cubicBezTo>
                <a:lnTo>
                  <a:pt x="1208579" y="2657571"/>
                </a:lnTo>
                <a:lnTo>
                  <a:pt x="1208579" y="2670566"/>
                </a:lnTo>
                <a:cubicBezTo>
                  <a:pt x="1230236" y="2670566"/>
                  <a:pt x="1241067" y="2679231"/>
                  <a:pt x="1241067" y="2696557"/>
                </a:cubicBezTo>
                <a:lnTo>
                  <a:pt x="1260560" y="2696557"/>
                </a:lnTo>
                <a:cubicBezTo>
                  <a:pt x="1277886" y="2731212"/>
                  <a:pt x="1306044" y="2748541"/>
                  <a:pt x="1345030" y="2748541"/>
                </a:cubicBezTo>
                <a:cubicBezTo>
                  <a:pt x="1379685" y="2748541"/>
                  <a:pt x="1402428" y="2735546"/>
                  <a:pt x="1413257" y="2709555"/>
                </a:cubicBezTo>
                <a:cubicBezTo>
                  <a:pt x="1424085" y="2683562"/>
                  <a:pt x="1440331" y="2670566"/>
                  <a:pt x="1461991" y="2670566"/>
                </a:cubicBezTo>
                <a:cubicBezTo>
                  <a:pt x="1483647" y="2670566"/>
                  <a:pt x="1503143" y="2674900"/>
                  <a:pt x="1520469" y="2683562"/>
                </a:cubicBezTo>
                <a:lnTo>
                  <a:pt x="1520469" y="2696557"/>
                </a:lnTo>
                <a:lnTo>
                  <a:pt x="1539962" y="2703055"/>
                </a:lnTo>
                <a:cubicBezTo>
                  <a:pt x="1552958" y="2707388"/>
                  <a:pt x="1564870" y="2709555"/>
                  <a:pt x="1575701" y="2709555"/>
                </a:cubicBezTo>
                <a:cubicBezTo>
                  <a:pt x="1586529" y="2709555"/>
                  <a:pt x="1598441" y="2711719"/>
                  <a:pt x="1611437" y="2716053"/>
                </a:cubicBezTo>
                <a:lnTo>
                  <a:pt x="1611437" y="2696557"/>
                </a:lnTo>
                <a:lnTo>
                  <a:pt x="1617934" y="2696557"/>
                </a:lnTo>
                <a:lnTo>
                  <a:pt x="1617934" y="2651073"/>
                </a:lnTo>
                <a:lnTo>
                  <a:pt x="1630930" y="2651073"/>
                </a:lnTo>
                <a:lnTo>
                  <a:pt x="1630930" y="2599092"/>
                </a:lnTo>
                <a:cubicBezTo>
                  <a:pt x="1639594" y="2590428"/>
                  <a:pt x="1643928" y="2586097"/>
                  <a:pt x="1643928" y="2586097"/>
                </a:cubicBezTo>
                <a:lnTo>
                  <a:pt x="1643928" y="2560106"/>
                </a:lnTo>
                <a:lnTo>
                  <a:pt x="1656920" y="2560106"/>
                </a:lnTo>
                <a:lnTo>
                  <a:pt x="1663421" y="2527618"/>
                </a:lnTo>
                <a:cubicBezTo>
                  <a:pt x="1672082" y="2518953"/>
                  <a:pt x="1675333" y="2515706"/>
                  <a:pt x="1673166" y="2517870"/>
                </a:cubicBezTo>
                <a:cubicBezTo>
                  <a:pt x="1671002" y="2520037"/>
                  <a:pt x="1674249" y="2518953"/>
                  <a:pt x="1682914" y="2514623"/>
                </a:cubicBezTo>
                <a:cubicBezTo>
                  <a:pt x="1682914" y="2536283"/>
                  <a:pt x="1681830" y="2550358"/>
                  <a:pt x="1679663" y="2556856"/>
                </a:cubicBezTo>
                <a:cubicBezTo>
                  <a:pt x="1677497" y="2563354"/>
                  <a:pt x="1672082" y="2573102"/>
                  <a:pt x="1663421" y="2586097"/>
                </a:cubicBezTo>
                <a:lnTo>
                  <a:pt x="1656920" y="2651073"/>
                </a:lnTo>
                <a:cubicBezTo>
                  <a:pt x="1643928" y="2651073"/>
                  <a:pt x="1636347" y="2664069"/>
                  <a:pt x="1634180" y="2690059"/>
                </a:cubicBezTo>
                <a:cubicBezTo>
                  <a:pt x="1632013" y="2716053"/>
                  <a:pt x="1630930" y="2735546"/>
                  <a:pt x="1630930" y="2748541"/>
                </a:cubicBezTo>
                <a:cubicBezTo>
                  <a:pt x="1639594" y="2757203"/>
                  <a:pt x="1645008" y="2761537"/>
                  <a:pt x="1647175" y="2761537"/>
                </a:cubicBezTo>
                <a:cubicBezTo>
                  <a:pt x="1649342" y="2761537"/>
                  <a:pt x="1659087" y="2763700"/>
                  <a:pt x="1676416" y="2768034"/>
                </a:cubicBezTo>
                <a:cubicBezTo>
                  <a:pt x="1680747" y="2755039"/>
                  <a:pt x="1691575" y="2746374"/>
                  <a:pt x="1708905" y="2742044"/>
                </a:cubicBezTo>
                <a:cubicBezTo>
                  <a:pt x="1726231" y="2772365"/>
                  <a:pt x="1747890" y="2791858"/>
                  <a:pt x="1773881" y="2800523"/>
                </a:cubicBezTo>
                <a:lnTo>
                  <a:pt x="1773881" y="2813518"/>
                </a:lnTo>
                <a:lnTo>
                  <a:pt x="1799872" y="2820015"/>
                </a:lnTo>
                <a:cubicBezTo>
                  <a:pt x="1804202" y="2824346"/>
                  <a:pt x="1812867" y="2826513"/>
                  <a:pt x="1825862" y="2826513"/>
                </a:cubicBezTo>
                <a:cubicBezTo>
                  <a:pt x="1890839" y="2826513"/>
                  <a:pt x="1944987" y="2811351"/>
                  <a:pt x="1988306" y="2781030"/>
                </a:cubicBezTo>
                <a:cubicBezTo>
                  <a:pt x="2031623" y="2750705"/>
                  <a:pt x="2094436" y="2724715"/>
                  <a:pt x="2176742" y="2703055"/>
                </a:cubicBezTo>
                <a:lnTo>
                  <a:pt x="2228723" y="2768034"/>
                </a:lnTo>
                <a:lnTo>
                  <a:pt x="2274206" y="2768034"/>
                </a:lnTo>
                <a:cubicBezTo>
                  <a:pt x="2287202" y="2755039"/>
                  <a:pt x="2298030" y="2744207"/>
                  <a:pt x="2306695" y="2735546"/>
                </a:cubicBezTo>
                <a:cubicBezTo>
                  <a:pt x="2315359" y="2726881"/>
                  <a:pt x="2319690" y="2705222"/>
                  <a:pt x="2319690" y="2670566"/>
                </a:cubicBezTo>
                <a:lnTo>
                  <a:pt x="2313192" y="2670566"/>
                </a:lnTo>
                <a:cubicBezTo>
                  <a:pt x="2308862" y="2657571"/>
                  <a:pt x="2306695" y="2645659"/>
                  <a:pt x="2306695" y="2634831"/>
                </a:cubicBezTo>
                <a:lnTo>
                  <a:pt x="2300197" y="2605590"/>
                </a:lnTo>
                <a:lnTo>
                  <a:pt x="2293702" y="2599095"/>
                </a:lnTo>
                <a:cubicBezTo>
                  <a:pt x="2285038" y="2590431"/>
                  <a:pt x="2278540" y="2575272"/>
                  <a:pt x="2274209" y="2553612"/>
                </a:cubicBezTo>
                <a:cubicBezTo>
                  <a:pt x="2269876" y="2531952"/>
                  <a:pt x="2267712" y="2516790"/>
                  <a:pt x="2267712" y="2508128"/>
                </a:cubicBezTo>
                <a:lnTo>
                  <a:pt x="2267712" y="2456147"/>
                </a:lnTo>
                <a:lnTo>
                  <a:pt x="2254716" y="2456147"/>
                </a:lnTo>
                <a:lnTo>
                  <a:pt x="2248219" y="2436651"/>
                </a:lnTo>
                <a:cubicBezTo>
                  <a:pt x="2243888" y="2427989"/>
                  <a:pt x="2241721" y="2419325"/>
                  <a:pt x="2241721" y="2410660"/>
                </a:cubicBezTo>
                <a:cubicBezTo>
                  <a:pt x="2241721" y="2401999"/>
                  <a:pt x="2242805" y="2392251"/>
                  <a:pt x="2244968" y="2381422"/>
                </a:cubicBezTo>
                <a:cubicBezTo>
                  <a:pt x="2247135" y="2370591"/>
                  <a:pt x="2248219" y="2358679"/>
                  <a:pt x="2248219" y="2345684"/>
                </a:cubicBezTo>
                <a:lnTo>
                  <a:pt x="2287205" y="2352181"/>
                </a:lnTo>
                <a:cubicBezTo>
                  <a:pt x="2287205" y="2360846"/>
                  <a:pt x="2288288" y="2370591"/>
                  <a:pt x="2290455" y="2381422"/>
                </a:cubicBezTo>
                <a:cubicBezTo>
                  <a:pt x="2292619" y="2392251"/>
                  <a:pt x="2293702" y="2401999"/>
                  <a:pt x="2293702" y="2410660"/>
                </a:cubicBezTo>
                <a:lnTo>
                  <a:pt x="2300200" y="2410660"/>
                </a:lnTo>
                <a:cubicBezTo>
                  <a:pt x="2295869" y="2419325"/>
                  <a:pt x="2293702" y="2427989"/>
                  <a:pt x="2293702" y="2436651"/>
                </a:cubicBezTo>
                <a:cubicBezTo>
                  <a:pt x="2293702" y="2445315"/>
                  <a:pt x="2291535" y="2453980"/>
                  <a:pt x="2287205" y="2462645"/>
                </a:cubicBezTo>
                <a:lnTo>
                  <a:pt x="2293702" y="2462645"/>
                </a:lnTo>
                <a:cubicBezTo>
                  <a:pt x="2293702" y="2484301"/>
                  <a:pt x="2294786" y="2508128"/>
                  <a:pt x="2296950" y="2534119"/>
                </a:cubicBezTo>
                <a:lnTo>
                  <a:pt x="2300200" y="2605590"/>
                </a:lnTo>
                <a:lnTo>
                  <a:pt x="2319690" y="2599092"/>
                </a:lnTo>
                <a:cubicBezTo>
                  <a:pt x="2328354" y="2599092"/>
                  <a:pt x="2333769" y="2600176"/>
                  <a:pt x="2335936" y="2602343"/>
                </a:cubicBezTo>
                <a:cubicBezTo>
                  <a:pt x="2338099" y="2604506"/>
                  <a:pt x="2341350" y="2605590"/>
                  <a:pt x="2345681" y="2605590"/>
                </a:cubicBezTo>
                <a:lnTo>
                  <a:pt x="2345681" y="2631580"/>
                </a:lnTo>
                <a:cubicBezTo>
                  <a:pt x="2363007" y="2640245"/>
                  <a:pt x="2371671" y="2644576"/>
                  <a:pt x="2371671" y="2644576"/>
                </a:cubicBezTo>
                <a:lnTo>
                  <a:pt x="2391164" y="2657571"/>
                </a:lnTo>
                <a:cubicBezTo>
                  <a:pt x="2404159" y="2661905"/>
                  <a:pt x="2417155" y="2664069"/>
                  <a:pt x="2430153" y="2664069"/>
                </a:cubicBezTo>
                <a:cubicBezTo>
                  <a:pt x="2443145" y="2664069"/>
                  <a:pt x="2453977" y="2666236"/>
                  <a:pt x="2462641" y="2670566"/>
                </a:cubicBezTo>
                <a:lnTo>
                  <a:pt x="2462641" y="2677064"/>
                </a:lnTo>
                <a:cubicBezTo>
                  <a:pt x="2471303" y="2677064"/>
                  <a:pt x="2482134" y="2675984"/>
                  <a:pt x="2495130" y="2673817"/>
                </a:cubicBezTo>
                <a:cubicBezTo>
                  <a:pt x="2508125" y="2671650"/>
                  <a:pt x="2523287" y="2670566"/>
                  <a:pt x="2540613" y="2670566"/>
                </a:cubicBezTo>
                <a:cubicBezTo>
                  <a:pt x="2553609" y="2670566"/>
                  <a:pt x="2561190" y="2672733"/>
                  <a:pt x="2563353" y="2677064"/>
                </a:cubicBezTo>
                <a:cubicBezTo>
                  <a:pt x="2565520" y="2681398"/>
                  <a:pt x="2568771" y="2683562"/>
                  <a:pt x="2573101" y="2683562"/>
                </a:cubicBezTo>
                <a:lnTo>
                  <a:pt x="2599092" y="2683562"/>
                </a:lnTo>
                <a:lnTo>
                  <a:pt x="2599092" y="2696557"/>
                </a:lnTo>
                <a:lnTo>
                  <a:pt x="2638078" y="2703055"/>
                </a:lnTo>
                <a:lnTo>
                  <a:pt x="2638078" y="2716053"/>
                </a:lnTo>
                <a:cubicBezTo>
                  <a:pt x="2664069" y="2707388"/>
                  <a:pt x="2686812" y="2704138"/>
                  <a:pt x="2706305" y="2706305"/>
                </a:cubicBezTo>
                <a:cubicBezTo>
                  <a:pt x="2725798" y="2708472"/>
                  <a:pt x="2742044" y="2692226"/>
                  <a:pt x="2755039" y="2657571"/>
                </a:cubicBezTo>
                <a:lnTo>
                  <a:pt x="2768034" y="2605590"/>
                </a:lnTo>
                <a:cubicBezTo>
                  <a:pt x="2776696" y="2588264"/>
                  <a:pt x="2784277" y="2573102"/>
                  <a:pt x="2790774" y="2560106"/>
                </a:cubicBezTo>
                <a:cubicBezTo>
                  <a:pt x="2797272" y="2547111"/>
                  <a:pt x="2811351" y="2538446"/>
                  <a:pt x="2833011" y="2534116"/>
                </a:cubicBezTo>
                <a:lnTo>
                  <a:pt x="2826513" y="2495130"/>
                </a:lnTo>
                <a:lnTo>
                  <a:pt x="2781029" y="2488632"/>
                </a:lnTo>
                <a:cubicBezTo>
                  <a:pt x="2768034" y="2492963"/>
                  <a:pt x="2752872" y="2495130"/>
                  <a:pt x="2735546" y="2495130"/>
                </a:cubicBezTo>
                <a:lnTo>
                  <a:pt x="2735546" y="2508125"/>
                </a:lnTo>
                <a:lnTo>
                  <a:pt x="2716053" y="2514623"/>
                </a:lnTo>
                <a:cubicBezTo>
                  <a:pt x="2668402" y="2527618"/>
                  <a:pt x="2638078" y="2551442"/>
                  <a:pt x="2625083" y="2586097"/>
                </a:cubicBezTo>
                <a:lnTo>
                  <a:pt x="2618585" y="2651073"/>
                </a:lnTo>
                <a:cubicBezTo>
                  <a:pt x="2605590" y="2638078"/>
                  <a:pt x="2599092" y="2627250"/>
                  <a:pt x="2599092" y="2618585"/>
                </a:cubicBezTo>
                <a:cubicBezTo>
                  <a:pt x="2599092" y="2605590"/>
                  <a:pt x="2605590" y="2599092"/>
                  <a:pt x="2618585" y="2599092"/>
                </a:cubicBezTo>
                <a:lnTo>
                  <a:pt x="2625083" y="2534116"/>
                </a:lnTo>
                <a:lnTo>
                  <a:pt x="2638078" y="2534116"/>
                </a:lnTo>
                <a:lnTo>
                  <a:pt x="2644576" y="2488632"/>
                </a:lnTo>
                <a:cubicBezTo>
                  <a:pt x="2635914" y="2466972"/>
                  <a:pt x="2632664" y="2449643"/>
                  <a:pt x="2634831" y="2436648"/>
                </a:cubicBezTo>
                <a:cubicBezTo>
                  <a:pt x="2636995" y="2423652"/>
                  <a:pt x="2625083" y="2404160"/>
                  <a:pt x="2599092" y="2378169"/>
                </a:cubicBezTo>
                <a:lnTo>
                  <a:pt x="2521120" y="2365174"/>
                </a:lnTo>
                <a:cubicBezTo>
                  <a:pt x="2508125" y="2356509"/>
                  <a:pt x="2495130" y="2350011"/>
                  <a:pt x="2482134" y="2345681"/>
                </a:cubicBezTo>
                <a:lnTo>
                  <a:pt x="2482134" y="2326188"/>
                </a:lnTo>
                <a:cubicBezTo>
                  <a:pt x="2469139" y="2317523"/>
                  <a:pt x="2459391" y="2307778"/>
                  <a:pt x="2452893" y="2296947"/>
                </a:cubicBezTo>
                <a:cubicBezTo>
                  <a:pt x="2446396" y="2286118"/>
                  <a:pt x="2438815" y="2276370"/>
                  <a:pt x="2430153" y="2267709"/>
                </a:cubicBezTo>
                <a:lnTo>
                  <a:pt x="2430153" y="2254714"/>
                </a:lnTo>
                <a:lnTo>
                  <a:pt x="2410660" y="2254714"/>
                </a:lnTo>
                <a:cubicBezTo>
                  <a:pt x="2406326" y="2250380"/>
                  <a:pt x="2403079" y="2246049"/>
                  <a:pt x="2400912" y="2241718"/>
                </a:cubicBezTo>
                <a:cubicBezTo>
                  <a:pt x="2398745" y="2237384"/>
                  <a:pt x="2395498" y="2233054"/>
                  <a:pt x="2391164" y="2228723"/>
                </a:cubicBezTo>
                <a:lnTo>
                  <a:pt x="2371671" y="2228723"/>
                </a:lnTo>
                <a:cubicBezTo>
                  <a:pt x="2354345" y="2202732"/>
                  <a:pt x="2341350" y="2185403"/>
                  <a:pt x="2332685" y="2176739"/>
                </a:cubicBezTo>
                <a:lnTo>
                  <a:pt x="2319690" y="2176739"/>
                </a:lnTo>
                <a:lnTo>
                  <a:pt x="2313192" y="2111762"/>
                </a:lnTo>
                <a:lnTo>
                  <a:pt x="2300197" y="2111762"/>
                </a:lnTo>
                <a:lnTo>
                  <a:pt x="2300197" y="2092269"/>
                </a:lnTo>
                <a:cubicBezTo>
                  <a:pt x="2287202" y="2083605"/>
                  <a:pt x="2273123" y="2080357"/>
                  <a:pt x="2257961" y="2082524"/>
                </a:cubicBezTo>
                <a:cubicBezTo>
                  <a:pt x="2242802" y="2084688"/>
                  <a:pt x="2230887" y="2081441"/>
                  <a:pt x="2222225" y="2072776"/>
                </a:cubicBezTo>
                <a:cubicBezTo>
                  <a:pt x="2204896" y="2042455"/>
                  <a:pt x="2190817" y="2022962"/>
                  <a:pt x="2179989" y="2014297"/>
                </a:cubicBezTo>
                <a:cubicBezTo>
                  <a:pt x="2169160" y="2005633"/>
                  <a:pt x="2159412" y="1999135"/>
                  <a:pt x="2150751" y="1994804"/>
                </a:cubicBezTo>
                <a:cubicBezTo>
                  <a:pt x="2142086" y="1990471"/>
                  <a:pt x="2135589" y="1982893"/>
                  <a:pt x="2131255" y="1972061"/>
                </a:cubicBezTo>
                <a:cubicBezTo>
                  <a:pt x="2126924" y="1961233"/>
                  <a:pt x="2124757" y="1938489"/>
                  <a:pt x="2124757" y="1903834"/>
                </a:cubicBezTo>
                <a:lnTo>
                  <a:pt x="2111762" y="1903834"/>
                </a:lnTo>
                <a:lnTo>
                  <a:pt x="2111762" y="1884341"/>
                </a:lnTo>
                <a:cubicBezTo>
                  <a:pt x="2111762" y="1875680"/>
                  <a:pt x="2110678" y="1869182"/>
                  <a:pt x="2108515" y="1864848"/>
                </a:cubicBezTo>
                <a:cubicBezTo>
                  <a:pt x="2106348" y="1860517"/>
                  <a:pt x="2105264" y="1854020"/>
                  <a:pt x="2105264" y="1845355"/>
                </a:cubicBezTo>
                <a:cubicBezTo>
                  <a:pt x="2096603" y="1849686"/>
                  <a:pt x="2087938" y="1851853"/>
                  <a:pt x="2079274" y="1851853"/>
                </a:cubicBezTo>
                <a:cubicBezTo>
                  <a:pt x="2066278" y="1851853"/>
                  <a:pt x="2056533" y="1850769"/>
                  <a:pt x="2050036" y="1848606"/>
                </a:cubicBezTo>
                <a:cubicBezTo>
                  <a:pt x="2043538" y="1846439"/>
                  <a:pt x="2035957" y="1845355"/>
                  <a:pt x="2027292" y="1845355"/>
                </a:cubicBezTo>
                <a:lnTo>
                  <a:pt x="2027292" y="1851853"/>
                </a:lnTo>
                <a:cubicBezTo>
                  <a:pt x="2005632" y="1851853"/>
                  <a:pt x="1986140" y="1852936"/>
                  <a:pt x="1968813" y="1855103"/>
                </a:cubicBezTo>
                <a:cubicBezTo>
                  <a:pt x="1951485" y="1857267"/>
                  <a:pt x="1934159" y="1858351"/>
                  <a:pt x="1916829" y="1858351"/>
                </a:cubicBezTo>
                <a:cubicBezTo>
                  <a:pt x="1912499" y="1854020"/>
                  <a:pt x="1910335" y="1845355"/>
                  <a:pt x="1910335" y="1832360"/>
                </a:cubicBezTo>
                <a:lnTo>
                  <a:pt x="2124757" y="1832360"/>
                </a:lnTo>
                <a:lnTo>
                  <a:pt x="2124757" y="1754388"/>
                </a:lnTo>
                <a:cubicBezTo>
                  <a:pt x="2107431" y="1745724"/>
                  <a:pt x="2095519" y="1739226"/>
                  <a:pt x="2089022" y="1734895"/>
                </a:cubicBezTo>
                <a:cubicBezTo>
                  <a:pt x="2082524" y="1730561"/>
                  <a:pt x="2070612" y="1728397"/>
                  <a:pt x="2053283" y="1728397"/>
                </a:cubicBezTo>
                <a:cubicBezTo>
                  <a:pt x="2027292" y="1728397"/>
                  <a:pt x="1996971" y="1732728"/>
                  <a:pt x="1962316" y="1741393"/>
                </a:cubicBezTo>
                <a:lnTo>
                  <a:pt x="1962316" y="1754388"/>
                </a:lnTo>
                <a:cubicBezTo>
                  <a:pt x="1949321" y="1758719"/>
                  <a:pt x="1927661" y="1760886"/>
                  <a:pt x="1897336" y="1760886"/>
                </a:cubicBezTo>
                <a:lnTo>
                  <a:pt x="1897336" y="1741393"/>
                </a:lnTo>
                <a:cubicBezTo>
                  <a:pt x="1940656" y="1732728"/>
                  <a:pt x="1973144" y="1716483"/>
                  <a:pt x="1994804" y="1692659"/>
                </a:cubicBezTo>
                <a:cubicBezTo>
                  <a:pt x="2016464" y="1668835"/>
                  <a:pt x="2044618" y="1646092"/>
                  <a:pt x="2079274" y="1624432"/>
                </a:cubicBezTo>
                <a:lnTo>
                  <a:pt x="2079274" y="1546460"/>
                </a:lnTo>
                <a:cubicBezTo>
                  <a:pt x="2053283" y="1529134"/>
                  <a:pt x="2040288" y="1512888"/>
                  <a:pt x="2040288" y="1497726"/>
                </a:cubicBezTo>
                <a:cubicBezTo>
                  <a:pt x="2040288" y="1482567"/>
                  <a:pt x="2035957" y="1457657"/>
                  <a:pt x="2027292" y="1423005"/>
                </a:cubicBezTo>
                <a:lnTo>
                  <a:pt x="2014297" y="1423005"/>
                </a:lnTo>
                <a:cubicBezTo>
                  <a:pt x="2014297" y="1414340"/>
                  <a:pt x="2016464" y="1407843"/>
                  <a:pt x="2020795" y="1403512"/>
                </a:cubicBezTo>
                <a:cubicBezTo>
                  <a:pt x="2025125" y="1399178"/>
                  <a:pt x="2027292" y="1390513"/>
                  <a:pt x="2027292" y="1377518"/>
                </a:cubicBezTo>
                <a:lnTo>
                  <a:pt x="2014297" y="1377518"/>
                </a:lnTo>
                <a:lnTo>
                  <a:pt x="2014297" y="1364523"/>
                </a:lnTo>
                <a:lnTo>
                  <a:pt x="1968813" y="1364523"/>
                </a:lnTo>
                <a:lnTo>
                  <a:pt x="1968813" y="1351527"/>
                </a:lnTo>
                <a:cubicBezTo>
                  <a:pt x="1986140" y="1351527"/>
                  <a:pt x="1999135" y="1353694"/>
                  <a:pt x="2007799" y="1358025"/>
                </a:cubicBezTo>
                <a:cubicBezTo>
                  <a:pt x="2003469" y="1353694"/>
                  <a:pt x="2001302" y="1349364"/>
                  <a:pt x="2001302" y="1345030"/>
                </a:cubicBezTo>
                <a:cubicBezTo>
                  <a:pt x="2001302" y="1340699"/>
                  <a:pt x="1999135" y="1336368"/>
                  <a:pt x="1994804" y="1332034"/>
                </a:cubicBezTo>
                <a:lnTo>
                  <a:pt x="1981809" y="1332034"/>
                </a:lnTo>
                <a:cubicBezTo>
                  <a:pt x="1977478" y="1323370"/>
                  <a:pt x="1974228" y="1313625"/>
                  <a:pt x="1972061" y="1302797"/>
                </a:cubicBezTo>
                <a:cubicBezTo>
                  <a:pt x="1969897" y="1291965"/>
                  <a:pt x="1962316" y="1286551"/>
                  <a:pt x="1949321" y="1286551"/>
                </a:cubicBezTo>
                <a:cubicBezTo>
                  <a:pt x="1957982" y="1273556"/>
                  <a:pt x="1962316" y="1262727"/>
                  <a:pt x="1962316" y="1254063"/>
                </a:cubicBezTo>
                <a:cubicBezTo>
                  <a:pt x="1962316" y="1245398"/>
                  <a:pt x="1968813" y="1234570"/>
                  <a:pt x="1981809" y="1221574"/>
                </a:cubicBezTo>
                <a:lnTo>
                  <a:pt x="1994804" y="1215077"/>
                </a:lnTo>
                <a:cubicBezTo>
                  <a:pt x="2003469" y="1206412"/>
                  <a:pt x="2009963" y="1202081"/>
                  <a:pt x="2014297" y="1202081"/>
                </a:cubicBezTo>
                <a:cubicBezTo>
                  <a:pt x="2018628" y="1202081"/>
                  <a:pt x="2020795" y="1203162"/>
                  <a:pt x="2020795" y="1205329"/>
                </a:cubicBezTo>
                <a:cubicBezTo>
                  <a:pt x="2020795" y="1207496"/>
                  <a:pt x="2022962" y="1208579"/>
                  <a:pt x="2027292" y="1208579"/>
                </a:cubicBezTo>
                <a:cubicBezTo>
                  <a:pt x="2031623" y="1208579"/>
                  <a:pt x="2033790" y="1206412"/>
                  <a:pt x="2033790" y="1202081"/>
                </a:cubicBezTo>
                <a:cubicBezTo>
                  <a:pt x="2033790" y="1193417"/>
                  <a:pt x="2035957" y="1184752"/>
                  <a:pt x="2040288" y="1176091"/>
                </a:cubicBezTo>
                <a:lnTo>
                  <a:pt x="2033790" y="1150097"/>
                </a:lnTo>
                <a:cubicBezTo>
                  <a:pt x="2033790" y="1150097"/>
                  <a:pt x="2031623" y="1147933"/>
                  <a:pt x="2027292" y="1143602"/>
                </a:cubicBezTo>
                <a:lnTo>
                  <a:pt x="2027292" y="1150097"/>
                </a:lnTo>
                <a:cubicBezTo>
                  <a:pt x="2027292" y="1145766"/>
                  <a:pt x="2016464" y="1139269"/>
                  <a:pt x="1994804" y="1130604"/>
                </a:cubicBezTo>
                <a:lnTo>
                  <a:pt x="1994804" y="1117609"/>
                </a:lnTo>
                <a:lnTo>
                  <a:pt x="1981809" y="1117609"/>
                </a:lnTo>
                <a:cubicBezTo>
                  <a:pt x="1973144" y="1082957"/>
                  <a:pt x="1951485" y="1064544"/>
                  <a:pt x="1916829" y="1062380"/>
                </a:cubicBezTo>
                <a:cubicBezTo>
                  <a:pt x="1882177" y="1060213"/>
                  <a:pt x="1856187" y="1048302"/>
                  <a:pt x="1838858" y="1026642"/>
                </a:cubicBezTo>
                <a:cubicBezTo>
                  <a:pt x="1860517" y="1030972"/>
                  <a:pt x="1881094" y="1034223"/>
                  <a:pt x="1900587" y="1036390"/>
                </a:cubicBezTo>
                <a:cubicBezTo>
                  <a:pt x="1920080" y="1038553"/>
                  <a:pt x="1940656" y="1041804"/>
                  <a:pt x="1962316" y="1046135"/>
                </a:cubicBezTo>
                <a:cubicBezTo>
                  <a:pt x="1962316" y="1037470"/>
                  <a:pt x="1963396" y="1030972"/>
                  <a:pt x="1965563" y="1026642"/>
                </a:cubicBezTo>
                <a:cubicBezTo>
                  <a:pt x="1967730" y="1022311"/>
                  <a:pt x="1968813" y="1015813"/>
                  <a:pt x="1968813" y="1007149"/>
                </a:cubicBezTo>
                <a:cubicBezTo>
                  <a:pt x="2029459" y="998484"/>
                  <a:pt x="2071692" y="972493"/>
                  <a:pt x="2095519" y="929177"/>
                </a:cubicBezTo>
                <a:cubicBezTo>
                  <a:pt x="2119343" y="885857"/>
                  <a:pt x="2131255" y="836043"/>
                  <a:pt x="2131255" y="779728"/>
                </a:cubicBezTo>
                <a:cubicBezTo>
                  <a:pt x="2131255" y="771063"/>
                  <a:pt x="2130175" y="765649"/>
                  <a:pt x="2128008" y="763485"/>
                </a:cubicBezTo>
                <a:cubicBezTo>
                  <a:pt x="2125841" y="761318"/>
                  <a:pt x="2124757" y="755904"/>
                  <a:pt x="2124757" y="747239"/>
                </a:cubicBezTo>
                <a:cubicBezTo>
                  <a:pt x="2159412" y="747239"/>
                  <a:pt x="2177822" y="728830"/>
                  <a:pt x="2179989" y="692008"/>
                </a:cubicBezTo>
                <a:cubicBezTo>
                  <a:pt x="2182156" y="655189"/>
                  <a:pt x="2194068" y="625948"/>
                  <a:pt x="2215727" y="604288"/>
                </a:cubicBezTo>
                <a:lnTo>
                  <a:pt x="2267709" y="604288"/>
                </a:lnTo>
                <a:cubicBezTo>
                  <a:pt x="2272039" y="617283"/>
                  <a:pt x="2280704" y="623781"/>
                  <a:pt x="2293699" y="623781"/>
                </a:cubicBezTo>
                <a:cubicBezTo>
                  <a:pt x="2298030" y="623781"/>
                  <a:pt x="2313192" y="619450"/>
                  <a:pt x="2339183" y="610785"/>
                </a:cubicBezTo>
                <a:lnTo>
                  <a:pt x="2339183" y="591293"/>
                </a:lnTo>
                <a:lnTo>
                  <a:pt x="2358676" y="591293"/>
                </a:lnTo>
                <a:cubicBezTo>
                  <a:pt x="2367340" y="569636"/>
                  <a:pt x="2374922" y="555557"/>
                  <a:pt x="2381419" y="549059"/>
                </a:cubicBezTo>
                <a:cubicBezTo>
                  <a:pt x="2387917" y="542562"/>
                  <a:pt x="2391164" y="521985"/>
                  <a:pt x="2391164" y="487330"/>
                </a:cubicBezTo>
                <a:lnTo>
                  <a:pt x="2404159" y="487330"/>
                </a:lnTo>
                <a:cubicBezTo>
                  <a:pt x="2404159" y="465670"/>
                  <a:pt x="2406326" y="452675"/>
                  <a:pt x="2410660" y="448344"/>
                </a:cubicBezTo>
                <a:cubicBezTo>
                  <a:pt x="2414991" y="444014"/>
                  <a:pt x="2423653" y="435349"/>
                  <a:pt x="2436648" y="422354"/>
                </a:cubicBezTo>
                <a:cubicBezTo>
                  <a:pt x="2436648" y="413689"/>
                  <a:pt x="2435567" y="403941"/>
                  <a:pt x="2433400" y="393113"/>
                </a:cubicBezTo>
                <a:cubicBezTo>
                  <a:pt x="2431233" y="382284"/>
                  <a:pt x="2430153" y="370369"/>
                  <a:pt x="2430153" y="357374"/>
                </a:cubicBezTo>
                <a:cubicBezTo>
                  <a:pt x="2430153" y="318388"/>
                  <a:pt x="2436648" y="285900"/>
                  <a:pt x="2449646" y="259909"/>
                </a:cubicBezTo>
                <a:lnTo>
                  <a:pt x="2462641" y="259909"/>
                </a:lnTo>
                <a:cubicBezTo>
                  <a:pt x="2471303" y="268574"/>
                  <a:pt x="2489712" y="293481"/>
                  <a:pt x="2517870" y="334634"/>
                </a:cubicBezTo>
                <a:cubicBezTo>
                  <a:pt x="2546027" y="375787"/>
                  <a:pt x="2575268" y="396363"/>
                  <a:pt x="2605590" y="396363"/>
                </a:cubicBezTo>
                <a:lnTo>
                  <a:pt x="2605590" y="389865"/>
                </a:lnTo>
                <a:cubicBezTo>
                  <a:pt x="2666236" y="376867"/>
                  <a:pt x="2714969" y="361708"/>
                  <a:pt x="2751789" y="344379"/>
                </a:cubicBezTo>
                <a:cubicBezTo>
                  <a:pt x="2788611" y="327053"/>
                  <a:pt x="2807020" y="279402"/>
                  <a:pt x="2807020" y="201430"/>
                </a:cubicBezTo>
                <a:lnTo>
                  <a:pt x="2794025" y="201430"/>
                </a:lnTo>
                <a:cubicBezTo>
                  <a:pt x="2794025" y="184101"/>
                  <a:pt x="2798356" y="161361"/>
                  <a:pt x="2807020" y="133203"/>
                </a:cubicBezTo>
                <a:cubicBezTo>
                  <a:pt x="2815685" y="105046"/>
                  <a:pt x="2826513" y="84470"/>
                  <a:pt x="2839508" y="71474"/>
                </a:cubicBezTo>
                <a:close/>
                <a:moveTo>
                  <a:pt x="2150754" y="0"/>
                </a:moveTo>
                <a:lnTo>
                  <a:pt x="2176745" y="0"/>
                </a:lnTo>
                <a:cubicBezTo>
                  <a:pt x="2185406" y="21660"/>
                  <a:pt x="2195154" y="41153"/>
                  <a:pt x="2205983" y="58479"/>
                </a:cubicBezTo>
                <a:cubicBezTo>
                  <a:pt x="2216814" y="75808"/>
                  <a:pt x="2228726" y="95301"/>
                  <a:pt x="2241721" y="116958"/>
                </a:cubicBezTo>
                <a:lnTo>
                  <a:pt x="2254716" y="116958"/>
                </a:lnTo>
                <a:cubicBezTo>
                  <a:pt x="2263381" y="134287"/>
                  <a:pt x="2267712" y="142951"/>
                  <a:pt x="2267712" y="142951"/>
                </a:cubicBezTo>
                <a:lnTo>
                  <a:pt x="2274209" y="168942"/>
                </a:lnTo>
                <a:lnTo>
                  <a:pt x="2287205" y="168942"/>
                </a:lnTo>
                <a:lnTo>
                  <a:pt x="2300200" y="233919"/>
                </a:lnTo>
                <a:cubicBezTo>
                  <a:pt x="2308865" y="238249"/>
                  <a:pt x="2314279" y="241500"/>
                  <a:pt x="2316443" y="243667"/>
                </a:cubicBezTo>
                <a:cubicBezTo>
                  <a:pt x="2318610" y="245831"/>
                  <a:pt x="2324024" y="249081"/>
                  <a:pt x="2332688" y="253412"/>
                </a:cubicBezTo>
                <a:lnTo>
                  <a:pt x="2332688" y="272905"/>
                </a:lnTo>
                <a:cubicBezTo>
                  <a:pt x="2332688" y="272905"/>
                  <a:pt x="2337022" y="275072"/>
                  <a:pt x="2345684" y="279402"/>
                </a:cubicBezTo>
                <a:lnTo>
                  <a:pt x="2345684" y="298895"/>
                </a:lnTo>
                <a:lnTo>
                  <a:pt x="2358679" y="298895"/>
                </a:lnTo>
                <a:cubicBezTo>
                  <a:pt x="2363010" y="307560"/>
                  <a:pt x="2365177" y="318388"/>
                  <a:pt x="2365177" y="331383"/>
                </a:cubicBezTo>
                <a:lnTo>
                  <a:pt x="2358679" y="324886"/>
                </a:lnTo>
                <a:cubicBezTo>
                  <a:pt x="2345684" y="316224"/>
                  <a:pt x="2334855" y="305393"/>
                  <a:pt x="2326191" y="292398"/>
                </a:cubicBezTo>
                <a:cubicBezTo>
                  <a:pt x="2317526" y="283736"/>
                  <a:pt x="2309948" y="273988"/>
                  <a:pt x="2303447" y="263159"/>
                </a:cubicBezTo>
                <a:cubicBezTo>
                  <a:pt x="2296950" y="252328"/>
                  <a:pt x="2293702" y="242583"/>
                  <a:pt x="2293702" y="233919"/>
                </a:cubicBezTo>
                <a:lnTo>
                  <a:pt x="2274209" y="233919"/>
                </a:lnTo>
                <a:cubicBezTo>
                  <a:pt x="2269876" y="212259"/>
                  <a:pt x="2261214" y="194933"/>
                  <a:pt x="2248219" y="181937"/>
                </a:cubicBezTo>
                <a:lnTo>
                  <a:pt x="2241721" y="181937"/>
                </a:lnTo>
                <a:cubicBezTo>
                  <a:pt x="2237387" y="173273"/>
                  <a:pt x="2234140" y="162444"/>
                  <a:pt x="2231973" y="149449"/>
                </a:cubicBezTo>
                <a:cubicBezTo>
                  <a:pt x="2229809" y="136454"/>
                  <a:pt x="2224395" y="129956"/>
                  <a:pt x="2215731" y="129956"/>
                </a:cubicBezTo>
                <a:lnTo>
                  <a:pt x="2215731" y="90967"/>
                </a:lnTo>
                <a:cubicBezTo>
                  <a:pt x="2215731" y="86636"/>
                  <a:pt x="2211397" y="84470"/>
                  <a:pt x="2202735" y="84470"/>
                </a:cubicBezTo>
                <a:cubicBezTo>
                  <a:pt x="2185406" y="67143"/>
                  <a:pt x="2173494" y="54148"/>
                  <a:pt x="2166997" y="45484"/>
                </a:cubicBezTo>
                <a:cubicBezTo>
                  <a:pt x="2160499" y="36822"/>
                  <a:pt x="2155085" y="21660"/>
                  <a:pt x="2150754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742511" y="1607060"/>
            <a:ext cx="2791674" cy="954107"/>
            <a:chOff x="6149127" y="1804267"/>
            <a:chExt cx="2791674" cy="954107"/>
          </a:xfrm>
        </p:grpSpPr>
        <p:sp>
          <p:nvSpPr>
            <p:cNvPr id="10" name="矩形 9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2" name="圓角矩形 1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手繪多邊形 1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742511" y="2723644"/>
            <a:ext cx="2791674" cy="954107"/>
            <a:chOff x="6149127" y="2941171"/>
            <a:chExt cx="2791674" cy="954107"/>
          </a:xfrm>
        </p:grpSpPr>
        <p:sp>
          <p:nvSpPr>
            <p:cNvPr id="15" name="矩形 14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7" name="圓角矩形 1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手繪多邊形 1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742511" y="3955676"/>
            <a:ext cx="2791674" cy="954107"/>
            <a:chOff x="6149127" y="3992731"/>
            <a:chExt cx="2791674" cy="954107"/>
          </a:xfrm>
        </p:grpSpPr>
        <p:sp>
          <p:nvSpPr>
            <p:cNvPr id="20" name="矩形 19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2" name="圓角矩形 2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手繪多邊形 2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742511" y="5072260"/>
            <a:ext cx="2791674" cy="954107"/>
            <a:chOff x="6149127" y="5044291"/>
            <a:chExt cx="2791674" cy="954107"/>
          </a:xfrm>
        </p:grpSpPr>
        <p:sp>
          <p:nvSpPr>
            <p:cNvPr id="25" name="矩形 24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7" name="圓角矩形 2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手繪多邊形 2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3267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213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1368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105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2547" y="1199922"/>
            <a:ext cx="3909254" cy="5105855"/>
          </a:xfrm>
          <a:custGeom>
            <a:avLst/>
            <a:gdLst>
              <a:gd name="connsiteX0" fmla="*/ 1301976 w 4460780"/>
              <a:gd name="connsiteY0" fmla="*/ 5693506 h 5826200"/>
              <a:gd name="connsiteX1" fmla="*/ 1308999 w 4460780"/>
              <a:gd name="connsiteY1" fmla="*/ 5695716 h 5826200"/>
              <a:gd name="connsiteX2" fmla="*/ 1295348 w 4460780"/>
              <a:gd name="connsiteY2" fmla="*/ 5714571 h 5826200"/>
              <a:gd name="connsiteX3" fmla="*/ 3606722 w 4460780"/>
              <a:gd name="connsiteY3" fmla="*/ 4867592 h 5826200"/>
              <a:gd name="connsiteX4" fmla="*/ 3627788 w 4460780"/>
              <a:gd name="connsiteY4" fmla="*/ 4874219 h 5826200"/>
              <a:gd name="connsiteX5" fmla="*/ 3588658 w 4460780"/>
              <a:gd name="connsiteY5" fmla="*/ 4900491 h 5826200"/>
              <a:gd name="connsiteX6" fmla="*/ 3583843 w 4460780"/>
              <a:gd name="connsiteY6" fmla="*/ 4891262 h 5826200"/>
              <a:gd name="connsiteX7" fmla="*/ 3590666 w 4460780"/>
              <a:gd name="connsiteY7" fmla="*/ 4881834 h 5826200"/>
              <a:gd name="connsiteX8" fmla="*/ 3606722 w 4460780"/>
              <a:gd name="connsiteY8" fmla="*/ 4867592 h 5826200"/>
              <a:gd name="connsiteX9" fmla="*/ 3518836 w 4460780"/>
              <a:gd name="connsiteY9" fmla="*/ 4214899 h 5826200"/>
              <a:gd name="connsiteX10" fmla="*/ 3575013 w 4460780"/>
              <a:gd name="connsiteY10" fmla="*/ 4232574 h 5826200"/>
              <a:gd name="connsiteX11" fmla="*/ 3612918 w 4460780"/>
              <a:gd name="connsiteY11" fmla="*/ 4271507 h 5826200"/>
              <a:gd name="connsiteX12" fmla="*/ 3674889 w 4460780"/>
              <a:gd name="connsiteY12" fmla="*/ 4356595 h 5826200"/>
              <a:gd name="connsiteX13" fmla="*/ 3724515 w 4460780"/>
              <a:gd name="connsiteY13" fmla="*/ 4468663 h 5826200"/>
              <a:gd name="connsiteX14" fmla="*/ 3727590 w 4460780"/>
              <a:gd name="connsiteY14" fmla="*/ 4581523 h 5826200"/>
              <a:gd name="connsiteX15" fmla="*/ 3750744 w 4460780"/>
              <a:gd name="connsiteY15" fmla="*/ 4642823 h 5826200"/>
              <a:gd name="connsiteX16" fmla="*/ 3748413 w 4460780"/>
              <a:gd name="connsiteY16" fmla="*/ 4711541 h 5826200"/>
              <a:gd name="connsiteX17" fmla="*/ 3690430 w 4460780"/>
              <a:gd name="connsiteY17" fmla="*/ 4724164 h 5826200"/>
              <a:gd name="connsiteX18" fmla="*/ 3650112 w 4460780"/>
              <a:gd name="connsiteY18" fmla="*/ 4680614 h 5826200"/>
              <a:gd name="connsiteX19" fmla="*/ 3627864 w 4460780"/>
              <a:gd name="connsiteY19" fmla="*/ 4604162 h 5826200"/>
              <a:gd name="connsiteX20" fmla="*/ 3605619 w 4460780"/>
              <a:gd name="connsiteY20" fmla="*/ 4527716 h 5826200"/>
              <a:gd name="connsiteX21" fmla="*/ 3572324 w 4460780"/>
              <a:gd name="connsiteY21" fmla="*/ 4486376 h 5826200"/>
              <a:gd name="connsiteX22" fmla="*/ 3578951 w 4460780"/>
              <a:gd name="connsiteY22" fmla="*/ 4465311 h 5826200"/>
              <a:gd name="connsiteX23" fmla="*/ 3519194 w 4460780"/>
              <a:gd name="connsiteY23" fmla="*/ 4373201 h 5826200"/>
              <a:gd name="connsiteX24" fmla="*/ 3505189 w 4460780"/>
              <a:gd name="connsiteY24" fmla="*/ 4233757 h 5826200"/>
              <a:gd name="connsiteX25" fmla="*/ 3518836 w 4460780"/>
              <a:gd name="connsiteY25" fmla="*/ 4214899 h 5826200"/>
              <a:gd name="connsiteX26" fmla="*/ 1013716 w 4460780"/>
              <a:gd name="connsiteY26" fmla="*/ 4206113 h 5826200"/>
              <a:gd name="connsiteX27" fmla="*/ 1016217 w 4460780"/>
              <a:gd name="connsiteY27" fmla="*/ 4210915 h 5826200"/>
              <a:gd name="connsiteX28" fmla="*/ 1011507 w 4460780"/>
              <a:gd name="connsiteY28" fmla="*/ 4213136 h 5826200"/>
              <a:gd name="connsiteX29" fmla="*/ 2501025 w 4460780"/>
              <a:gd name="connsiteY29" fmla="*/ 4187908 h 5826200"/>
              <a:gd name="connsiteX30" fmla="*/ 2480356 w 4460780"/>
              <a:gd name="connsiteY30" fmla="*/ 4204551 h 5826200"/>
              <a:gd name="connsiteX31" fmla="*/ 2468006 w 4460780"/>
              <a:gd name="connsiteY31" fmla="*/ 4231534 h 5826200"/>
              <a:gd name="connsiteX32" fmla="*/ 2455660 w 4460780"/>
              <a:gd name="connsiteY32" fmla="*/ 4258515 h 5826200"/>
              <a:gd name="connsiteX33" fmla="*/ 2404300 w 4460780"/>
              <a:gd name="connsiteY33" fmla="*/ 4250074 h 5826200"/>
              <a:gd name="connsiteX34" fmla="*/ 2415346 w 4460780"/>
              <a:gd name="connsiteY34" fmla="*/ 4214966 h 5826200"/>
              <a:gd name="connsiteX35" fmla="*/ 2458185 w 4460780"/>
              <a:gd name="connsiteY35" fmla="*/ 4201437 h 5826200"/>
              <a:gd name="connsiteX36" fmla="*/ 2501025 w 4460780"/>
              <a:gd name="connsiteY36" fmla="*/ 4187908 h 5826200"/>
              <a:gd name="connsiteX37" fmla="*/ 3237974 w 4460780"/>
              <a:gd name="connsiteY37" fmla="*/ 4126535 h 5826200"/>
              <a:gd name="connsiteX38" fmla="*/ 3273086 w 4460780"/>
              <a:gd name="connsiteY38" fmla="*/ 4137582 h 5826200"/>
              <a:gd name="connsiteX39" fmla="*/ 3268668 w 4460780"/>
              <a:gd name="connsiteY39" fmla="*/ 4151624 h 5826200"/>
              <a:gd name="connsiteX40" fmla="*/ 3233556 w 4460780"/>
              <a:gd name="connsiteY40" fmla="*/ 4140577 h 5826200"/>
              <a:gd name="connsiteX41" fmla="*/ 2264743 w 4460780"/>
              <a:gd name="connsiteY41" fmla="*/ 3982379 h 5826200"/>
              <a:gd name="connsiteX42" fmla="*/ 2283994 w 4460780"/>
              <a:gd name="connsiteY42" fmla="*/ 4019304 h 5826200"/>
              <a:gd name="connsiteX43" fmla="*/ 2245256 w 4460780"/>
              <a:gd name="connsiteY43" fmla="*/ 4068850 h 5826200"/>
              <a:gd name="connsiteX44" fmla="*/ 2231213 w 4460780"/>
              <a:gd name="connsiteY44" fmla="*/ 4064432 h 5826200"/>
              <a:gd name="connsiteX45" fmla="*/ 2230422 w 4460780"/>
              <a:gd name="connsiteY45" fmla="*/ 4017882 h 5826200"/>
              <a:gd name="connsiteX46" fmla="*/ 2237250 w 4460780"/>
              <a:gd name="connsiteY46" fmla="*/ 4008454 h 5826200"/>
              <a:gd name="connsiteX47" fmla="*/ 2264743 w 4460780"/>
              <a:gd name="connsiteY47" fmla="*/ 3982379 h 5826200"/>
              <a:gd name="connsiteX48" fmla="*/ 3025364 w 4460780"/>
              <a:gd name="connsiteY48" fmla="*/ 3943894 h 5826200"/>
              <a:gd name="connsiteX49" fmla="*/ 3033884 w 4460780"/>
              <a:gd name="connsiteY49" fmla="*/ 3965864 h 5826200"/>
              <a:gd name="connsiteX50" fmla="*/ 3035380 w 4460780"/>
              <a:gd name="connsiteY50" fmla="*/ 3985629 h 5826200"/>
              <a:gd name="connsiteX51" fmla="*/ 3014318 w 4460780"/>
              <a:gd name="connsiteY51" fmla="*/ 3979002 h 5826200"/>
              <a:gd name="connsiteX52" fmla="*/ 3008401 w 4460780"/>
              <a:gd name="connsiteY52" fmla="*/ 3973279 h 5826200"/>
              <a:gd name="connsiteX53" fmla="*/ 3002482 w 4460780"/>
              <a:gd name="connsiteY53" fmla="*/ 3967560 h 5826200"/>
              <a:gd name="connsiteX54" fmla="*/ 3182679 w 4460780"/>
              <a:gd name="connsiteY54" fmla="*/ 3885349 h 5826200"/>
              <a:gd name="connsiteX55" fmla="*/ 3261491 w 4460780"/>
              <a:gd name="connsiteY55" fmla="*/ 4002748 h 5826200"/>
              <a:gd name="connsiteX56" fmla="*/ 3254472 w 4460780"/>
              <a:gd name="connsiteY56" fmla="*/ 4000540 h 5826200"/>
              <a:gd name="connsiteX57" fmla="*/ 3173604 w 4460780"/>
              <a:gd name="connsiteY57" fmla="*/ 4036826 h 5826200"/>
              <a:gd name="connsiteX58" fmla="*/ 3175812 w 4460780"/>
              <a:gd name="connsiteY58" fmla="*/ 4029807 h 5826200"/>
              <a:gd name="connsiteX59" fmla="*/ 3166585 w 4460780"/>
              <a:gd name="connsiteY59" fmla="*/ 4034618 h 5826200"/>
              <a:gd name="connsiteX60" fmla="*/ 3122440 w 4460780"/>
              <a:gd name="connsiteY60" fmla="*/ 4040023 h 5826200"/>
              <a:gd name="connsiteX61" fmla="*/ 3082718 w 4460780"/>
              <a:gd name="connsiteY61" fmla="*/ 4031382 h 5826200"/>
              <a:gd name="connsiteX62" fmla="*/ 3084535 w 4460780"/>
              <a:gd name="connsiteY62" fmla="*/ 4001090 h 5826200"/>
              <a:gd name="connsiteX63" fmla="*/ 3091554 w 4460780"/>
              <a:gd name="connsiteY63" fmla="*/ 4003298 h 5826200"/>
              <a:gd name="connsiteX64" fmla="*/ 3101696 w 4460780"/>
              <a:gd name="connsiteY64" fmla="*/ 3983338 h 5826200"/>
              <a:gd name="connsiteX65" fmla="*/ 3111833 w 4460780"/>
              <a:gd name="connsiteY65" fmla="*/ 3963377 h 5826200"/>
              <a:gd name="connsiteX66" fmla="*/ 3152776 w 4460780"/>
              <a:gd name="connsiteY66" fmla="*/ 3906810 h 5826200"/>
              <a:gd name="connsiteX67" fmla="*/ 3166622 w 4460780"/>
              <a:gd name="connsiteY67" fmla="*/ 3899591 h 5826200"/>
              <a:gd name="connsiteX68" fmla="*/ 3182679 w 4460780"/>
              <a:gd name="connsiteY68" fmla="*/ 3885349 h 5826200"/>
              <a:gd name="connsiteX69" fmla="*/ 2637207 w 4460780"/>
              <a:gd name="connsiteY69" fmla="*/ 3706024 h 5826200"/>
              <a:gd name="connsiteX70" fmla="*/ 2657164 w 4460780"/>
              <a:gd name="connsiteY70" fmla="*/ 3716160 h 5826200"/>
              <a:gd name="connsiteX71" fmla="*/ 2677126 w 4460780"/>
              <a:gd name="connsiteY71" fmla="*/ 3726297 h 5826200"/>
              <a:gd name="connsiteX72" fmla="*/ 2602888 w 4460780"/>
              <a:gd name="connsiteY72" fmla="*/ 3741523 h 5826200"/>
              <a:gd name="connsiteX73" fmla="*/ 2588448 w 4460780"/>
              <a:gd name="connsiteY73" fmla="*/ 3713834 h 5826200"/>
              <a:gd name="connsiteX74" fmla="*/ 2612828 w 4460780"/>
              <a:gd name="connsiteY74" fmla="*/ 3709929 h 5826200"/>
              <a:gd name="connsiteX75" fmla="*/ 2634999 w 4460780"/>
              <a:gd name="connsiteY75" fmla="*/ 3713043 h 5826200"/>
              <a:gd name="connsiteX76" fmla="*/ 3445002 w 4460780"/>
              <a:gd name="connsiteY76" fmla="*/ 3566624 h 5826200"/>
              <a:gd name="connsiteX77" fmla="*/ 3447998 w 4460780"/>
              <a:gd name="connsiteY77" fmla="*/ 3606149 h 5826200"/>
              <a:gd name="connsiteX78" fmla="*/ 3428828 w 4460780"/>
              <a:gd name="connsiteY78" fmla="*/ 3642562 h 5826200"/>
              <a:gd name="connsiteX79" fmla="*/ 3411865 w 4460780"/>
              <a:gd name="connsiteY79" fmla="*/ 3671947 h 5826200"/>
              <a:gd name="connsiteX80" fmla="*/ 3390011 w 4460780"/>
              <a:gd name="connsiteY80" fmla="*/ 3618774 h 5826200"/>
              <a:gd name="connsiteX81" fmla="*/ 3445002 w 4460780"/>
              <a:gd name="connsiteY81" fmla="*/ 3566624 h 5826200"/>
              <a:gd name="connsiteX82" fmla="*/ 378302 w 4460780"/>
              <a:gd name="connsiteY82" fmla="*/ 3527771 h 5826200"/>
              <a:gd name="connsiteX83" fmla="*/ 434475 w 4460780"/>
              <a:gd name="connsiteY83" fmla="*/ 3545444 h 5826200"/>
              <a:gd name="connsiteX84" fmla="*/ 419407 w 4460780"/>
              <a:gd name="connsiteY84" fmla="*/ 3617869 h 5826200"/>
              <a:gd name="connsiteX85" fmla="*/ 468166 w 4460780"/>
              <a:gd name="connsiteY85" fmla="*/ 3610059 h 5826200"/>
              <a:gd name="connsiteX86" fmla="*/ 535776 w 4460780"/>
              <a:gd name="connsiteY86" fmla="*/ 3615898 h 5826200"/>
              <a:gd name="connsiteX87" fmla="*/ 569070 w 4460780"/>
              <a:gd name="connsiteY87" fmla="*/ 3657242 h 5826200"/>
              <a:gd name="connsiteX88" fmla="*/ 601969 w 4460780"/>
              <a:gd name="connsiteY88" fmla="*/ 3675307 h 5826200"/>
              <a:gd name="connsiteX89" fmla="*/ 634867 w 4460780"/>
              <a:gd name="connsiteY89" fmla="*/ 3693376 h 5826200"/>
              <a:gd name="connsiteX90" fmla="*/ 626031 w 4460780"/>
              <a:gd name="connsiteY90" fmla="*/ 3721461 h 5826200"/>
              <a:gd name="connsiteX91" fmla="*/ 654116 w 4460780"/>
              <a:gd name="connsiteY91" fmla="*/ 3730297 h 5826200"/>
              <a:gd name="connsiteX92" fmla="*/ 643662 w 4460780"/>
              <a:gd name="connsiteY92" fmla="*/ 3800316 h 5826200"/>
              <a:gd name="connsiteX93" fmla="*/ 633208 w 4460780"/>
              <a:gd name="connsiteY93" fmla="*/ 3870336 h 5826200"/>
              <a:gd name="connsiteX94" fmla="*/ 626184 w 4460780"/>
              <a:gd name="connsiteY94" fmla="*/ 3868126 h 5826200"/>
              <a:gd name="connsiteX95" fmla="*/ 610525 w 4460780"/>
              <a:gd name="connsiteY95" fmla="*/ 3905640 h 5826200"/>
              <a:gd name="connsiteX96" fmla="*/ 597070 w 4460780"/>
              <a:gd name="connsiteY96" fmla="*/ 3936133 h 5826200"/>
              <a:gd name="connsiteX97" fmla="*/ 590051 w 4460780"/>
              <a:gd name="connsiteY97" fmla="*/ 3933924 h 5826200"/>
              <a:gd name="connsiteX98" fmla="*/ 565873 w 4460780"/>
              <a:gd name="connsiteY98" fmla="*/ 3949463 h 5826200"/>
              <a:gd name="connsiteX99" fmla="*/ 542085 w 4460780"/>
              <a:gd name="connsiteY99" fmla="*/ 3988280 h 5826200"/>
              <a:gd name="connsiteX100" fmla="*/ 575376 w 4460780"/>
              <a:gd name="connsiteY100" fmla="*/ 4029619 h 5826200"/>
              <a:gd name="connsiteX101" fmla="*/ 570956 w 4460780"/>
              <a:gd name="connsiteY101" fmla="*/ 4043665 h 5826200"/>
              <a:gd name="connsiteX102" fmla="*/ 596837 w 4460780"/>
              <a:gd name="connsiteY102" fmla="*/ 4059522 h 5826200"/>
              <a:gd name="connsiteX103" fmla="*/ 610879 w 4460780"/>
              <a:gd name="connsiteY103" fmla="*/ 4063940 h 5826200"/>
              <a:gd name="connsiteX104" fmla="*/ 637150 w 4460780"/>
              <a:gd name="connsiteY104" fmla="*/ 4103074 h 5826200"/>
              <a:gd name="connsiteX105" fmla="*/ 567840 w 4460780"/>
              <a:gd name="connsiteY105" fmla="*/ 4065831 h 5826200"/>
              <a:gd name="connsiteX106" fmla="*/ 514783 w 4460780"/>
              <a:gd name="connsiteY106" fmla="*/ 4025992 h 5826200"/>
              <a:gd name="connsiteX107" fmla="*/ 395376 w 4460780"/>
              <a:gd name="connsiteY107" fmla="*/ 4123463 h 5826200"/>
              <a:gd name="connsiteX108" fmla="*/ 254115 w 4460780"/>
              <a:gd name="connsiteY108" fmla="*/ 4167760 h 5826200"/>
              <a:gd name="connsiteX109" fmla="*/ 223425 w 4460780"/>
              <a:gd name="connsiteY109" fmla="*/ 4142672 h 5826200"/>
              <a:gd name="connsiteX110" fmla="*/ 204769 w 4460780"/>
              <a:gd name="connsiteY110" fmla="*/ 4140660 h 5826200"/>
              <a:gd name="connsiteX111" fmla="*/ 179089 w 4460780"/>
              <a:gd name="connsiteY111" fmla="*/ 4136438 h 5826200"/>
              <a:gd name="connsiteX112" fmla="*/ 181298 w 4460780"/>
              <a:gd name="connsiteY112" fmla="*/ 4129418 h 5826200"/>
              <a:gd name="connsiteX113" fmla="*/ 172066 w 4460780"/>
              <a:gd name="connsiteY113" fmla="*/ 4134228 h 5826200"/>
              <a:gd name="connsiteX114" fmla="*/ 120706 w 4460780"/>
              <a:gd name="connsiteY114" fmla="*/ 4125788 h 5826200"/>
              <a:gd name="connsiteX115" fmla="*/ 84812 w 4460780"/>
              <a:gd name="connsiteY115" fmla="*/ 4068193 h 5826200"/>
              <a:gd name="connsiteX116" fmla="*/ 58540 w 4460780"/>
              <a:gd name="connsiteY116" fmla="*/ 4029063 h 5826200"/>
              <a:gd name="connsiteX117" fmla="*/ 37474 w 4460780"/>
              <a:gd name="connsiteY117" fmla="*/ 4022435 h 5826200"/>
              <a:gd name="connsiteX118" fmla="*/ 44102 w 4460780"/>
              <a:gd name="connsiteY118" fmla="*/ 4001370 h 5826200"/>
              <a:gd name="connsiteX119" fmla="*/ 24853 w 4460780"/>
              <a:gd name="connsiteY119" fmla="*/ 3964449 h 5826200"/>
              <a:gd name="connsiteX120" fmla="*/ 29271 w 4460780"/>
              <a:gd name="connsiteY120" fmla="*/ 3950407 h 5826200"/>
              <a:gd name="connsiteX121" fmla="*/ 14638 w 4460780"/>
              <a:gd name="connsiteY121" fmla="*/ 3911077 h 5826200"/>
              <a:gd name="connsiteX122" fmla="*/ 0 w 4460780"/>
              <a:gd name="connsiteY122" fmla="*/ 3871745 h 5826200"/>
              <a:gd name="connsiteX123" fmla="*/ 12350 w 4460780"/>
              <a:gd name="connsiteY123" fmla="*/ 3844766 h 5826200"/>
              <a:gd name="connsiteX124" fmla="*/ 24696 w 4460780"/>
              <a:gd name="connsiteY124" fmla="*/ 3817782 h 5826200"/>
              <a:gd name="connsiteX125" fmla="*/ 31720 w 4460780"/>
              <a:gd name="connsiteY125" fmla="*/ 3819991 h 5826200"/>
              <a:gd name="connsiteX126" fmla="*/ 41460 w 4460780"/>
              <a:gd name="connsiteY126" fmla="*/ 3776759 h 5826200"/>
              <a:gd name="connsiteX127" fmla="*/ 48996 w 4460780"/>
              <a:gd name="connsiteY127" fmla="*/ 3740547 h 5826200"/>
              <a:gd name="connsiteX128" fmla="*/ 84812 w 4460780"/>
              <a:gd name="connsiteY128" fmla="*/ 3724808 h 5826200"/>
              <a:gd name="connsiteX129" fmla="*/ 120633 w 4460780"/>
              <a:gd name="connsiteY129" fmla="*/ 3709070 h 5826200"/>
              <a:gd name="connsiteX130" fmla="*/ 165604 w 4460780"/>
              <a:gd name="connsiteY130" fmla="*/ 3615184 h 5826200"/>
              <a:gd name="connsiteX131" fmla="*/ 198502 w 4460780"/>
              <a:gd name="connsiteY131" fmla="*/ 3633253 h 5826200"/>
              <a:gd name="connsiteX132" fmla="*/ 224382 w 4460780"/>
              <a:gd name="connsiteY132" fmla="*/ 3649109 h 5826200"/>
              <a:gd name="connsiteX133" fmla="*/ 247260 w 4460780"/>
              <a:gd name="connsiteY133" fmla="*/ 3625442 h 5826200"/>
              <a:gd name="connsiteX134" fmla="*/ 333728 w 4460780"/>
              <a:gd name="connsiteY134" fmla="*/ 3644928 h 5826200"/>
              <a:gd name="connsiteX135" fmla="*/ 374675 w 4460780"/>
              <a:gd name="connsiteY135" fmla="*/ 3588363 h 5826200"/>
              <a:gd name="connsiteX136" fmla="*/ 376488 w 4460780"/>
              <a:gd name="connsiteY136" fmla="*/ 3558069 h 5826200"/>
              <a:gd name="connsiteX137" fmla="*/ 378302 w 4460780"/>
              <a:gd name="connsiteY137" fmla="*/ 3527771 h 5826200"/>
              <a:gd name="connsiteX138" fmla="*/ 3564215 w 4460780"/>
              <a:gd name="connsiteY138" fmla="*/ 3457513 h 5826200"/>
              <a:gd name="connsiteX139" fmla="*/ 3585276 w 4460780"/>
              <a:gd name="connsiteY139" fmla="*/ 3464139 h 5826200"/>
              <a:gd name="connsiteX140" fmla="*/ 3611548 w 4460780"/>
              <a:gd name="connsiteY140" fmla="*/ 3503269 h 5826200"/>
              <a:gd name="connsiteX141" fmla="*/ 3626381 w 4460780"/>
              <a:gd name="connsiteY141" fmla="*/ 3554237 h 5826200"/>
              <a:gd name="connsiteX142" fmla="*/ 3647447 w 4460780"/>
              <a:gd name="connsiteY142" fmla="*/ 3560865 h 5826200"/>
              <a:gd name="connsiteX143" fmla="*/ 3643029 w 4460780"/>
              <a:gd name="connsiteY143" fmla="*/ 3574907 h 5826200"/>
              <a:gd name="connsiteX144" fmla="*/ 3660777 w 4460780"/>
              <a:gd name="connsiteY144" fmla="*/ 3592066 h 5826200"/>
              <a:gd name="connsiteX145" fmla="*/ 3660068 w 4460780"/>
              <a:gd name="connsiteY145" fmla="*/ 3618851 h 5826200"/>
              <a:gd name="connsiteX146" fmla="*/ 3674110 w 4460780"/>
              <a:gd name="connsiteY146" fmla="*/ 3623269 h 5826200"/>
              <a:gd name="connsiteX147" fmla="*/ 3673397 w 4460780"/>
              <a:gd name="connsiteY147" fmla="*/ 3650052 h 5826200"/>
              <a:gd name="connsiteX148" fmla="*/ 3681920 w 4460780"/>
              <a:gd name="connsiteY148" fmla="*/ 3672028 h 5826200"/>
              <a:gd name="connsiteX149" fmla="*/ 3620938 w 4460780"/>
              <a:gd name="connsiteY149" fmla="*/ 3645123 h 5826200"/>
              <a:gd name="connsiteX150" fmla="*/ 3575219 w 4460780"/>
              <a:gd name="connsiteY150" fmla="*/ 3557430 h 5826200"/>
              <a:gd name="connsiteX151" fmla="*/ 3564215 w 4460780"/>
              <a:gd name="connsiteY151" fmla="*/ 3457513 h 5826200"/>
              <a:gd name="connsiteX152" fmla="*/ 750964 w 4460780"/>
              <a:gd name="connsiteY152" fmla="*/ 3263045 h 5826200"/>
              <a:gd name="connsiteX153" fmla="*/ 769624 w 4460780"/>
              <a:gd name="connsiteY153" fmla="*/ 3265059 h 5826200"/>
              <a:gd name="connsiteX154" fmla="*/ 774829 w 4460780"/>
              <a:gd name="connsiteY154" fmla="*/ 3297565 h 5826200"/>
              <a:gd name="connsiteX155" fmla="*/ 760787 w 4460780"/>
              <a:gd name="connsiteY155" fmla="*/ 3293147 h 5826200"/>
              <a:gd name="connsiteX156" fmla="*/ 758579 w 4460780"/>
              <a:gd name="connsiteY156" fmla="*/ 3300167 h 5826200"/>
              <a:gd name="connsiteX157" fmla="*/ 730490 w 4460780"/>
              <a:gd name="connsiteY157" fmla="*/ 3291330 h 5826200"/>
              <a:gd name="connsiteX158" fmla="*/ 730099 w 4460780"/>
              <a:gd name="connsiteY158" fmla="*/ 3268056 h 5826200"/>
              <a:gd name="connsiteX159" fmla="*/ 750964 w 4460780"/>
              <a:gd name="connsiteY159" fmla="*/ 3263045 h 5826200"/>
              <a:gd name="connsiteX160" fmla="*/ 808755 w 4460780"/>
              <a:gd name="connsiteY160" fmla="*/ 3238787 h 5826200"/>
              <a:gd name="connsiteX161" fmla="*/ 829820 w 4460780"/>
              <a:gd name="connsiteY161" fmla="*/ 3245415 h 5826200"/>
              <a:gd name="connsiteX162" fmla="*/ 797709 w 4460780"/>
              <a:gd name="connsiteY162" fmla="*/ 3273895 h 5826200"/>
              <a:gd name="connsiteX163" fmla="*/ 3552857 w 4460780"/>
              <a:gd name="connsiteY163" fmla="*/ 3199295 h 5826200"/>
              <a:gd name="connsiteX164" fmla="*/ 3534396 w 4460780"/>
              <a:gd name="connsiteY164" fmla="*/ 3208919 h 5826200"/>
              <a:gd name="connsiteX165" fmla="*/ 3522955 w 4460780"/>
              <a:gd name="connsiteY165" fmla="*/ 3220752 h 5826200"/>
              <a:gd name="connsiteX166" fmla="*/ 3502285 w 4460780"/>
              <a:gd name="connsiteY166" fmla="*/ 3237399 h 5826200"/>
              <a:gd name="connsiteX167" fmla="*/ 3490848 w 4460780"/>
              <a:gd name="connsiteY167" fmla="*/ 3249233 h 5826200"/>
              <a:gd name="connsiteX168" fmla="*/ 3469783 w 4460780"/>
              <a:gd name="connsiteY168" fmla="*/ 3242606 h 5826200"/>
              <a:gd name="connsiteX169" fmla="*/ 3460945 w 4460780"/>
              <a:gd name="connsiteY169" fmla="*/ 3270694 h 5826200"/>
              <a:gd name="connsiteX170" fmla="*/ 3343864 w 4460780"/>
              <a:gd name="connsiteY170" fmla="*/ 3299449 h 5826200"/>
              <a:gd name="connsiteX171" fmla="*/ 3238619 w 4460780"/>
              <a:gd name="connsiteY171" fmla="*/ 3339646 h 5826200"/>
              <a:gd name="connsiteX172" fmla="*/ 3251874 w 4460780"/>
              <a:gd name="connsiteY172" fmla="*/ 3297515 h 5826200"/>
              <a:gd name="connsiteX173" fmla="*/ 3295818 w 4460780"/>
              <a:gd name="connsiteY173" fmla="*/ 3280476 h 5826200"/>
              <a:gd name="connsiteX174" fmla="*/ 3300237 w 4460780"/>
              <a:gd name="connsiteY174" fmla="*/ 3266429 h 5826200"/>
              <a:gd name="connsiteX175" fmla="*/ 3356014 w 4460780"/>
              <a:gd name="connsiteY175" fmla="*/ 3260831 h 5826200"/>
              <a:gd name="connsiteX176" fmla="*/ 3441497 w 4460780"/>
              <a:gd name="connsiteY176" fmla="*/ 3222136 h 5826200"/>
              <a:gd name="connsiteX177" fmla="*/ 3552857 w 4460780"/>
              <a:gd name="connsiteY177" fmla="*/ 3199295 h 5826200"/>
              <a:gd name="connsiteX178" fmla="*/ 4296834 w 4460780"/>
              <a:gd name="connsiteY178" fmla="*/ 3140129 h 5826200"/>
              <a:gd name="connsiteX179" fmla="*/ 4285393 w 4460780"/>
              <a:gd name="connsiteY179" fmla="*/ 3151962 h 5826200"/>
              <a:gd name="connsiteX180" fmla="*/ 4155256 w 4460780"/>
              <a:gd name="connsiteY180" fmla="*/ 3234485 h 5826200"/>
              <a:gd name="connsiteX181" fmla="*/ 4056834 w 4460780"/>
              <a:gd name="connsiteY181" fmla="*/ 3265253 h 5826200"/>
              <a:gd name="connsiteX182" fmla="*/ 4054229 w 4460780"/>
              <a:gd name="connsiteY182" fmla="*/ 3249002 h 5826200"/>
              <a:gd name="connsiteX183" fmla="*/ 4085236 w 4460780"/>
              <a:gd name="connsiteY183" fmla="*/ 3224031 h 5826200"/>
              <a:gd name="connsiteX184" fmla="*/ 4154469 w 4460780"/>
              <a:gd name="connsiteY184" fmla="*/ 3187936 h 5826200"/>
              <a:gd name="connsiteX185" fmla="*/ 4234229 w 4460780"/>
              <a:gd name="connsiteY185" fmla="*/ 3155158 h 5826200"/>
              <a:gd name="connsiteX186" fmla="*/ 4296834 w 4460780"/>
              <a:gd name="connsiteY186" fmla="*/ 3140129 h 5826200"/>
              <a:gd name="connsiteX187" fmla="*/ 4317504 w 4460780"/>
              <a:gd name="connsiteY187" fmla="*/ 3123482 h 5826200"/>
              <a:gd name="connsiteX188" fmla="*/ 4338569 w 4460780"/>
              <a:gd name="connsiteY188" fmla="*/ 3130109 h 5826200"/>
              <a:gd name="connsiteX189" fmla="*/ 4313085 w 4460780"/>
              <a:gd name="connsiteY189" fmla="*/ 3137528 h 5826200"/>
              <a:gd name="connsiteX190" fmla="*/ 4296834 w 4460780"/>
              <a:gd name="connsiteY190" fmla="*/ 3140129 h 5826200"/>
              <a:gd name="connsiteX191" fmla="*/ 4317504 w 4460780"/>
              <a:gd name="connsiteY191" fmla="*/ 3123482 h 5826200"/>
              <a:gd name="connsiteX192" fmla="*/ 4416126 w 4460780"/>
              <a:gd name="connsiteY192" fmla="*/ 2760966 h 5826200"/>
              <a:gd name="connsiteX193" fmla="*/ 4425750 w 4460780"/>
              <a:gd name="connsiteY193" fmla="*/ 2779427 h 5826200"/>
              <a:gd name="connsiteX194" fmla="*/ 4423542 w 4460780"/>
              <a:gd name="connsiteY194" fmla="*/ 2786446 h 5826200"/>
              <a:gd name="connsiteX195" fmla="*/ 4421332 w 4460780"/>
              <a:gd name="connsiteY195" fmla="*/ 2793469 h 5826200"/>
              <a:gd name="connsiteX196" fmla="*/ 4407290 w 4460780"/>
              <a:gd name="connsiteY196" fmla="*/ 2789051 h 5826200"/>
              <a:gd name="connsiteX197" fmla="*/ 4378493 w 4460780"/>
              <a:gd name="connsiteY197" fmla="*/ 2806998 h 5826200"/>
              <a:gd name="connsiteX198" fmla="*/ 4322002 w 4460780"/>
              <a:gd name="connsiteY198" fmla="*/ 2839384 h 5826200"/>
              <a:gd name="connsiteX199" fmla="*/ 4300941 w 4460780"/>
              <a:gd name="connsiteY199" fmla="*/ 2832757 h 5826200"/>
              <a:gd name="connsiteX200" fmla="*/ 4255892 w 4460780"/>
              <a:gd name="connsiteY200" fmla="*/ 2853310 h 5826200"/>
              <a:gd name="connsiteX201" fmla="*/ 4210838 w 4460780"/>
              <a:gd name="connsiteY201" fmla="*/ 2873861 h 5826200"/>
              <a:gd name="connsiteX202" fmla="*/ 4196401 w 4460780"/>
              <a:gd name="connsiteY202" fmla="*/ 2846168 h 5826200"/>
              <a:gd name="connsiteX203" fmla="*/ 4238140 w 4460780"/>
              <a:gd name="connsiteY203" fmla="*/ 2836150 h 5826200"/>
              <a:gd name="connsiteX204" fmla="*/ 4293918 w 4460780"/>
              <a:gd name="connsiteY204" fmla="*/ 2830548 h 5826200"/>
              <a:gd name="connsiteX205" fmla="*/ 4309777 w 4460780"/>
              <a:gd name="connsiteY205" fmla="*/ 2804673 h 5826200"/>
              <a:gd name="connsiteX206" fmla="*/ 4330838 w 4460780"/>
              <a:gd name="connsiteY206" fmla="*/ 2811299 h 5826200"/>
              <a:gd name="connsiteX207" fmla="*/ 4373482 w 4460780"/>
              <a:gd name="connsiteY207" fmla="*/ 2786133 h 5826200"/>
              <a:gd name="connsiteX208" fmla="*/ 4416126 w 4460780"/>
              <a:gd name="connsiteY208" fmla="*/ 2760966 h 5826200"/>
              <a:gd name="connsiteX209" fmla="*/ 4418650 w 4460780"/>
              <a:gd name="connsiteY209" fmla="*/ 2360498 h 5826200"/>
              <a:gd name="connsiteX210" fmla="*/ 4460780 w 4460780"/>
              <a:gd name="connsiteY210" fmla="*/ 2373754 h 5826200"/>
              <a:gd name="connsiteX211" fmla="*/ 4340860 w 4460780"/>
              <a:gd name="connsiteY211" fmla="*/ 2509645 h 5826200"/>
              <a:gd name="connsiteX212" fmla="*/ 4187254 w 4460780"/>
              <a:gd name="connsiteY212" fmla="*/ 2580924 h 5826200"/>
              <a:gd name="connsiteX213" fmla="*/ 4215655 w 4460780"/>
              <a:gd name="connsiteY213" fmla="*/ 2539701 h 5826200"/>
              <a:gd name="connsiteX214" fmla="*/ 4241847 w 4460780"/>
              <a:gd name="connsiteY214" fmla="*/ 2505502 h 5826200"/>
              <a:gd name="connsiteX215" fmla="*/ 4255890 w 4460780"/>
              <a:gd name="connsiteY215" fmla="*/ 2509920 h 5826200"/>
              <a:gd name="connsiteX216" fmla="*/ 4289422 w 4460780"/>
              <a:gd name="connsiteY216" fmla="*/ 2427871 h 5826200"/>
              <a:gd name="connsiteX217" fmla="*/ 4347013 w 4460780"/>
              <a:gd name="connsiteY217" fmla="*/ 2391975 h 5826200"/>
              <a:gd name="connsiteX218" fmla="*/ 4418650 w 4460780"/>
              <a:gd name="connsiteY218" fmla="*/ 2360498 h 5826200"/>
              <a:gd name="connsiteX219" fmla="*/ 4394492 w 4460780"/>
              <a:gd name="connsiteY219" fmla="*/ 2050985 h 5826200"/>
              <a:gd name="connsiteX220" fmla="*/ 4436799 w 4460780"/>
              <a:gd name="connsiteY220" fmla="*/ 2057544 h 5826200"/>
              <a:gd name="connsiteX221" fmla="*/ 4446818 w 4460780"/>
              <a:gd name="connsiteY221" fmla="*/ 2099280 h 5826200"/>
              <a:gd name="connsiteX222" fmla="*/ 4438374 w 4460780"/>
              <a:gd name="connsiteY222" fmla="*/ 2150639 h 5826200"/>
              <a:gd name="connsiteX223" fmla="*/ 4417309 w 4460780"/>
              <a:gd name="connsiteY223" fmla="*/ 2144011 h 5826200"/>
              <a:gd name="connsiteX224" fmla="*/ 4408473 w 4460780"/>
              <a:gd name="connsiteY224" fmla="*/ 2172095 h 5826200"/>
              <a:gd name="connsiteX225" fmla="*/ 4392221 w 4460780"/>
              <a:gd name="connsiteY225" fmla="*/ 2174701 h 5826200"/>
              <a:gd name="connsiteX226" fmla="*/ 4390012 w 4460780"/>
              <a:gd name="connsiteY226" fmla="*/ 2181720 h 5826200"/>
              <a:gd name="connsiteX227" fmla="*/ 4308358 w 4460780"/>
              <a:gd name="connsiteY227" fmla="*/ 2171467 h 5826200"/>
              <a:gd name="connsiteX228" fmla="*/ 4298536 w 4460780"/>
              <a:gd name="connsiteY228" fmla="*/ 2141364 h 5826200"/>
              <a:gd name="connsiteX229" fmla="*/ 4297943 w 4460780"/>
              <a:gd name="connsiteY229" fmla="*/ 2106456 h 5826200"/>
              <a:gd name="connsiteX230" fmla="*/ 4351832 w 4460780"/>
              <a:gd name="connsiteY230" fmla="*/ 2057820 h 5826200"/>
              <a:gd name="connsiteX231" fmla="*/ 4394492 w 4460780"/>
              <a:gd name="connsiteY231" fmla="*/ 2050985 h 5826200"/>
              <a:gd name="connsiteX232" fmla="*/ 4019139 w 4460780"/>
              <a:gd name="connsiteY232" fmla="*/ 1864411 h 5826200"/>
              <a:gd name="connsiteX233" fmla="*/ 4128764 w 4460780"/>
              <a:gd name="connsiteY233" fmla="*/ 1945198 h 5826200"/>
              <a:gd name="connsiteX234" fmla="*/ 4159724 w 4460780"/>
              <a:gd name="connsiteY234" fmla="*/ 2055256 h 5826200"/>
              <a:gd name="connsiteX235" fmla="*/ 4137241 w 4460780"/>
              <a:gd name="connsiteY235" fmla="*/ 2102198 h 5826200"/>
              <a:gd name="connsiteX236" fmla="*/ 4062606 w 4460780"/>
              <a:gd name="connsiteY236" fmla="*/ 2094153 h 5826200"/>
              <a:gd name="connsiteX237" fmla="*/ 4055583 w 4460780"/>
              <a:gd name="connsiteY237" fmla="*/ 2091943 h 5826200"/>
              <a:gd name="connsiteX238" fmla="*/ 4057793 w 4460780"/>
              <a:gd name="connsiteY238" fmla="*/ 2084920 h 5826200"/>
              <a:gd name="connsiteX239" fmla="*/ 4037832 w 4460780"/>
              <a:gd name="connsiteY239" fmla="*/ 2074783 h 5826200"/>
              <a:gd name="connsiteX240" fmla="*/ 4020084 w 4460780"/>
              <a:gd name="connsiteY240" fmla="*/ 2057623 h 5826200"/>
              <a:gd name="connsiteX241" fmla="*/ 4019688 w 4460780"/>
              <a:gd name="connsiteY241" fmla="*/ 2034348 h 5826200"/>
              <a:gd name="connsiteX242" fmla="*/ 4003041 w 4460780"/>
              <a:gd name="connsiteY242" fmla="*/ 2013678 h 5826200"/>
              <a:gd name="connsiteX243" fmla="*/ 4007459 w 4460780"/>
              <a:gd name="connsiteY243" fmla="*/ 1999636 h 5826200"/>
              <a:gd name="connsiteX244" fmla="*/ 4002649 w 4460780"/>
              <a:gd name="connsiteY244" fmla="*/ 1990404 h 5826200"/>
              <a:gd name="connsiteX245" fmla="*/ 3997836 w 4460780"/>
              <a:gd name="connsiteY245" fmla="*/ 1981172 h 5826200"/>
              <a:gd name="connsiteX246" fmla="*/ 4015508 w 4460780"/>
              <a:gd name="connsiteY246" fmla="*/ 1925002 h 5826200"/>
              <a:gd name="connsiteX247" fmla="*/ 4001465 w 4460780"/>
              <a:gd name="connsiteY247" fmla="*/ 1920584 h 5826200"/>
              <a:gd name="connsiteX248" fmla="*/ 4159256 w 4460780"/>
              <a:gd name="connsiteY248" fmla="*/ 1615259 h 5826200"/>
              <a:gd name="connsiteX249" fmla="*/ 4215429 w 4460780"/>
              <a:gd name="connsiteY249" fmla="*/ 1632932 h 5826200"/>
              <a:gd name="connsiteX250" fmla="*/ 4245407 w 4460780"/>
              <a:gd name="connsiteY250" fmla="*/ 1684804 h 5826200"/>
              <a:gd name="connsiteX251" fmla="*/ 4259132 w 4460780"/>
              <a:gd name="connsiteY251" fmla="*/ 1739280 h 5826200"/>
              <a:gd name="connsiteX252" fmla="*/ 4211164 w 4460780"/>
              <a:gd name="connsiteY252" fmla="*/ 1793640 h 5826200"/>
              <a:gd name="connsiteX253" fmla="*/ 4150573 w 4460780"/>
              <a:gd name="connsiteY253" fmla="*/ 1790010 h 5826200"/>
              <a:gd name="connsiteX254" fmla="*/ 4098822 w 4460780"/>
              <a:gd name="connsiteY254" fmla="*/ 1758295 h 5826200"/>
              <a:gd name="connsiteX255" fmla="*/ 4095625 w 4460780"/>
              <a:gd name="connsiteY255" fmla="*/ 1707131 h 5826200"/>
              <a:gd name="connsiteX256" fmla="*/ 4097244 w 4460780"/>
              <a:gd name="connsiteY256" fmla="*/ 1665196 h 5826200"/>
              <a:gd name="connsiteX257" fmla="*/ 4124740 w 4460780"/>
              <a:gd name="connsiteY257" fmla="*/ 1639125 h 5826200"/>
              <a:gd name="connsiteX258" fmla="*/ 4159256 w 4460780"/>
              <a:gd name="connsiteY258" fmla="*/ 1615259 h 5826200"/>
              <a:gd name="connsiteX259" fmla="*/ 4304196 w 4460780"/>
              <a:gd name="connsiteY259" fmla="*/ 688572 h 5826200"/>
              <a:gd name="connsiteX260" fmla="*/ 4353351 w 4460780"/>
              <a:gd name="connsiteY260" fmla="*/ 704037 h 5826200"/>
              <a:gd name="connsiteX261" fmla="*/ 4357843 w 4460780"/>
              <a:gd name="connsiteY261" fmla="*/ 763327 h 5826200"/>
              <a:gd name="connsiteX262" fmla="*/ 4355713 w 4460780"/>
              <a:gd name="connsiteY262" fmla="*/ 843680 h 5826200"/>
              <a:gd name="connsiteX263" fmla="*/ 4341671 w 4460780"/>
              <a:gd name="connsiteY263" fmla="*/ 839262 h 5826200"/>
              <a:gd name="connsiteX264" fmla="*/ 4328416 w 4460780"/>
              <a:gd name="connsiteY264" fmla="*/ 881393 h 5826200"/>
              <a:gd name="connsiteX265" fmla="*/ 4287981 w 4460780"/>
              <a:gd name="connsiteY265" fmla="*/ 899536 h 5826200"/>
              <a:gd name="connsiteX266" fmla="*/ 4238318 w 4460780"/>
              <a:gd name="connsiteY266" fmla="*/ 922494 h 5826200"/>
              <a:gd name="connsiteX267" fmla="*/ 4233900 w 4460780"/>
              <a:gd name="connsiteY267" fmla="*/ 936536 h 5826200"/>
              <a:gd name="connsiteX268" fmla="*/ 4189760 w 4460780"/>
              <a:gd name="connsiteY268" fmla="*/ 941942 h 5826200"/>
              <a:gd name="connsiteX269" fmla="*/ 4140805 w 4460780"/>
              <a:gd name="connsiteY269" fmla="*/ 938116 h 5826200"/>
              <a:gd name="connsiteX270" fmla="*/ 4155482 w 4460780"/>
              <a:gd name="connsiteY270" fmla="*/ 842417 h 5826200"/>
              <a:gd name="connsiteX271" fmla="*/ 4162501 w 4460780"/>
              <a:gd name="connsiteY271" fmla="*/ 844625 h 5826200"/>
              <a:gd name="connsiteX272" fmla="*/ 4177060 w 4460780"/>
              <a:gd name="connsiteY272" fmla="*/ 810623 h 5826200"/>
              <a:gd name="connsiteX273" fmla="*/ 4191615 w 4460780"/>
              <a:gd name="connsiteY273" fmla="*/ 776619 h 5826200"/>
              <a:gd name="connsiteX274" fmla="*/ 4203052 w 4460780"/>
              <a:gd name="connsiteY274" fmla="*/ 764785 h 5826200"/>
              <a:gd name="connsiteX275" fmla="*/ 4262857 w 4460780"/>
              <a:gd name="connsiteY275" fmla="*/ 721867 h 5826200"/>
              <a:gd name="connsiteX276" fmla="*/ 4304196 w 4460780"/>
              <a:gd name="connsiteY276" fmla="*/ 688572 h 5826200"/>
              <a:gd name="connsiteX277" fmla="*/ 1473553 w 4460780"/>
              <a:gd name="connsiteY277" fmla="*/ 635244 h 5826200"/>
              <a:gd name="connsiteX278" fmla="*/ 1516789 w 4460780"/>
              <a:gd name="connsiteY278" fmla="*/ 644987 h 5826200"/>
              <a:gd name="connsiteX279" fmla="*/ 1542151 w 4460780"/>
              <a:gd name="connsiteY279" fmla="*/ 699268 h 5826200"/>
              <a:gd name="connsiteX280" fmla="*/ 1604435 w 4460780"/>
              <a:gd name="connsiteY280" fmla="*/ 734296 h 5826200"/>
              <a:gd name="connsiteX281" fmla="*/ 1636546 w 4460780"/>
              <a:gd name="connsiteY281" fmla="*/ 705816 h 5826200"/>
              <a:gd name="connsiteX282" fmla="*/ 1804670 w 4460780"/>
              <a:gd name="connsiteY282" fmla="*/ 735561 h 5826200"/>
              <a:gd name="connsiteX283" fmla="*/ 1842700 w 4460780"/>
              <a:gd name="connsiteY283" fmla="*/ 712800 h 5826200"/>
              <a:gd name="connsiteX284" fmla="*/ 1921356 w 4460780"/>
              <a:gd name="connsiteY284" fmla="*/ 683531 h 5826200"/>
              <a:gd name="connsiteX285" fmla="*/ 2001317 w 4460780"/>
              <a:gd name="connsiteY285" fmla="*/ 662391 h 5826200"/>
              <a:gd name="connsiteX286" fmla="*/ 2045457 w 4460780"/>
              <a:gd name="connsiteY286" fmla="*/ 656985 h 5826200"/>
              <a:gd name="connsiteX287" fmla="*/ 2092594 w 4460780"/>
              <a:gd name="connsiteY287" fmla="*/ 691109 h 5826200"/>
              <a:gd name="connsiteX288" fmla="*/ 2118670 w 4460780"/>
              <a:gd name="connsiteY288" fmla="*/ 718602 h 5826200"/>
              <a:gd name="connsiteX289" fmla="*/ 2164115 w 4460780"/>
              <a:gd name="connsiteY289" fmla="*/ 721325 h 5826200"/>
              <a:gd name="connsiteX290" fmla="*/ 2216578 w 4460780"/>
              <a:gd name="connsiteY290" fmla="*/ 726255 h 5826200"/>
              <a:gd name="connsiteX291" fmla="*/ 2310459 w 4460780"/>
              <a:gd name="connsiteY291" fmla="*/ 771229 h 5826200"/>
              <a:gd name="connsiteX292" fmla="*/ 2409157 w 4460780"/>
              <a:gd name="connsiteY292" fmla="*/ 825427 h 5826200"/>
              <a:gd name="connsiteX293" fmla="*/ 2452904 w 4460780"/>
              <a:gd name="connsiteY293" fmla="*/ 796751 h 5826200"/>
              <a:gd name="connsiteX294" fmla="*/ 2513692 w 4460780"/>
              <a:gd name="connsiteY294" fmla="*/ 812019 h 5826200"/>
              <a:gd name="connsiteX295" fmla="*/ 2539568 w 4460780"/>
              <a:gd name="connsiteY295" fmla="*/ 827874 h 5826200"/>
              <a:gd name="connsiteX296" fmla="*/ 2542569 w 4460780"/>
              <a:gd name="connsiteY296" fmla="*/ 867401 h 5826200"/>
              <a:gd name="connsiteX297" fmla="*/ 2549588 w 4460780"/>
              <a:gd name="connsiteY297" fmla="*/ 869610 h 5826200"/>
              <a:gd name="connsiteX298" fmla="*/ 2548683 w 4460780"/>
              <a:gd name="connsiteY298" fmla="*/ 884757 h 5826200"/>
              <a:gd name="connsiteX299" fmla="*/ 2547774 w 4460780"/>
              <a:gd name="connsiteY299" fmla="*/ 899908 h 5826200"/>
              <a:gd name="connsiteX300" fmla="*/ 2610966 w 4460780"/>
              <a:gd name="connsiteY300" fmla="*/ 919789 h 5826200"/>
              <a:gd name="connsiteX301" fmla="*/ 2676885 w 4460780"/>
              <a:gd name="connsiteY301" fmla="*/ 894228 h 5826200"/>
              <a:gd name="connsiteX302" fmla="*/ 2740590 w 4460780"/>
              <a:gd name="connsiteY302" fmla="*/ 875688 h 5826200"/>
              <a:gd name="connsiteX303" fmla="*/ 2742799 w 4460780"/>
              <a:gd name="connsiteY303" fmla="*/ 868668 h 5826200"/>
              <a:gd name="connsiteX304" fmla="*/ 2796172 w 4460780"/>
              <a:gd name="connsiteY304" fmla="*/ 858449 h 5826200"/>
              <a:gd name="connsiteX305" fmla="*/ 2856959 w 4460780"/>
              <a:gd name="connsiteY305" fmla="*/ 873716 h 5826200"/>
              <a:gd name="connsiteX306" fmla="*/ 2875107 w 4460780"/>
              <a:gd name="connsiteY306" fmla="*/ 914152 h 5826200"/>
              <a:gd name="connsiteX307" fmla="*/ 2893250 w 4460780"/>
              <a:gd name="connsiteY307" fmla="*/ 954586 h 5826200"/>
              <a:gd name="connsiteX308" fmla="*/ 2891437 w 4460780"/>
              <a:gd name="connsiteY308" fmla="*/ 984880 h 5826200"/>
              <a:gd name="connsiteX309" fmla="*/ 2912499 w 4460780"/>
              <a:gd name="connsiteY309" fmla="*/ 991507 h 5826200"/>
              <a:gd name="connsiteX310" fmla="*/ 2869737 w 4460780"/>
              <a:gd name="connsiteY310" fmla="*/ 1078370 h 5826200"/>
              <a:gd name="connsiteX311" fmla="*/ 2826585 w 4460780"/>
              <a:gd name="connsiteY311" fmla="*/ 1141959 h 5826200"/>
              <a:gd name="connsiteX312" fmla="*/ 2827886 w 4460780"/>
              <a:gd name="connsiteY312" fmla="*/ 1150083 h 5826200"/>
              <a:gd name="connsiteX313" fmla="*/ 2829186 w 4460780"/>
              <a:gd name="connsiteY313" fmla="*/ 1158210 h 5826200"/>
              <a:gd name="connsiteX314" fmla="*/ 2831791 w 4460780"/>
              <a:gd name="connsiteY314" fmla="*/ 1174462 h 5826200"/>
              <a:gd name="connsiteX315" fmla="*/ 2930487 w 4460780"/>
              <a:gd name="connsiteY315" fmla="*/ 1228664 h 5826200"/>
              <a:gd name="connsiteX316" fmla="*/ 2949343 w 4460780"/>
              <a:gd name="connsiteY316" fmla="*/ 1242315 h 5826200"/>
              <a:gd name="connsiteX317" fmla="*/ 2968196 w 4460780"/>
              <a:gd name="connsiteY317" fmla="*/ 1255960 h 5826200"/>
              <a:gd name="connsiteX318" fmla="*/ 2963778 w 4460780"/>
              <a:gd name="connsiteY318" fmla="*/ 1270003 h 5826200"/>
              <a:gd name="connsiteX319" fmla="*/ 2972101 w 4460780"/>
              <a:gd name="connsiteY319" fmla="*/ 1280340 h 5826200"/>
              <a:gd name="connsiteX320" fmla="*/ 2980424 w 4460780"/>
              <a:gd name="connsiteY320" fmla="*/ 1290677 h 5826200"/>
              <a:gd name="connsiteX321" fmla="*/ 2976006 w 4460780"/>
              <a:gd name="connsiteY321" fmla="*/ 1304719 h 5826200"/>
              <a:gd name="connsiteX322" fmla="*/ 3002986 w 4460780"/>
              <a:gd name="connsiteY322" fmla="*/ 1317065 h 5826200"/>
              <a:gd name="connsiteX323" fmla="*/ 3029971 w 4460780"/>
              <a:gd name="connsiteY323" fmla="*/ 1329411 h 5826200"/>
              <a:gd name="connsiteX324" fmla="*/ 3027761 w 4460780"/>
              <a:gd name="connsiteY324" fmla="*/ 1336435 h 5826200"/>
              <a:gd name="connsiteX325" fmla="*/ 3072298 w 4460780"/>
              <a:gd name="connsiteY325" fmla="*/ 1354304 h 5826200"/>
              <a:gd name="connsiteX326" fmla="*/ 3116834 w 4460780"/>
              <a:gd name="connsiteY326" fmla="*/ 1372173 h 5826200"/>
              <a:gd name="connsiteX327" fmla="*/ 3127166 w 4460780"/>
              <a:gd name="connsiteY327" fmla="*/ 1363852 h 5826200"/>
              <a:gd name="connsiteX328" fmla="*/ 3137503 w 4460780"/>
              <a:gd name="connsiteY328" fmla="*/ 1355529 h 5826200"/>
              <a:gd name="connsiteX329" fmla="*/ 3155568 w 4460780"/>
              <a:gd name="connsiteY329" fmla="*/ 1322630 h 5826200"/>
              <a:gd name="connsiteX330" fmla="*/ 3198016 w 4460780"/>
              <a:gd name="connsiteY330" fmla="*/ 1285826 h 5826200"/>
              <a:gd name="connsiteX331" fmla="*/ 3223816 w 4460780"/>
              <a:gd name="connsiteY331" fmla="*/ 1228353 h 5826200"/>
              <a:gd name="connsiteX332" fmla="*/ 3230835 w 4460780"/>
              <a:gd name="connsiteY332" fmla="*/ 1230562 h 5826200"/>
              <a:gd name="connsiteX333" fmla="*/ 3265352 w 4460780"/>
              <a:gd name="connsiteY333" fmla="*/ 1206695 h 5826200"/>
              <a:gd name="connsiteX334" fmla="*/ 3358646 w 4460780"/>
              <a:gd name="connsiteY334" fmla="*/ 1216758 h 5826200"/>
              <a:gd name="connsiteX335" fmla="*/ 3356437 w 4460780"/>
              <a:gd name="connsiteY335" fmla="*/ 1223777 h 5826200"/>
              <a:gd name="connsiteX336" fmla="*/ 3381404 w 4460780"/>
              <a:gd name="connsiteY336" fmla="*/ 1254783 h 5826200"/>
              <a:gd name="connsiteX337" fmla="*/ 3378683 w 4460780"/>
              <a:gd name="connsiteY337" fmla="*/ 1300223 h 5826200"/>
              <a:gd name="connsiteX338" fmla="*/ 3351780 w 4460780"/>
              <a:gd name="connsiteY338" fmla="*/ 1361211 h 5826200"/>
              <a:gd name="connsiteX339" fmla="*/ 3312255 w 4460780"/>
              <a:gd name="connsiteY339" fmla="*/ 1364208 h 5826200"/>
              <a:gd name="connsiteX340" fmla="*/ 3305431 w 4460780"/>
              <a:gd name="connsiteY340" fmla="*/ 1373637 h 5826200"/>
              <a:gd name="connsiteX341" fmla="*/ 3296394 w 4460780"/>
              <a:gd name="connsiteY341" fmla="*/ 1390087 h 5826200"/>
              <a:gd name="connsiteX342" fmla="*/ 3352568 w 4460780"/>
              <a:gd name="connsiteY342" fmla="*/ 1407760 h 5826200"/>
              <a:gd name="connsiteX343" fmla="*/ 3356987 w 4460780"/>
              <a:gd name="connsiteY343" fmla="*/ 1393714 h 5826200"/>
              <a:gd name="connsiteX344" fmla="*/ 3359591 w 4460780"/>
              <a:gd name="connsiteY344" fmla="*/ 1409970 h 5826200"/>
              <a:gd name="connsiteX345" fmla="*/ 3411146 w 4460780"/>
              <a:gd name="connsiteY345" fmla="*/ 1430047 h 5826200"/>
              <a:gd name="connsiteX346" fmla="*/ 3430595 w 4460780"/>
              <a:gd name="connsiteY346" fmla="*/ 1478606 h 5826200"/>
              <a:gd name="connsiteX347" fmla="*/ 3451656 w 4460780"/>
              <a:gd name="connsiteY347" fmla="*/ 1485233 h 5826200"/>
              <a:gd name="connsiteX348" fmla="*/ 3407399 w 4460780"/>
              <a:gd name="connsiteY348" fmla="*/ 1552331 h 5826200"/>
              <a:gd name="connsiteX349" fmla="*/ 3371974 w 4460780"/>
              <a:gd name="connsiteY349" fmla="*/ 1591344 h 5826200"/>
              <a:gd name="connsiteX350" fmla="*/ 3378997 w 4460780"/>
              <a:gd name="connsiteY350" fmla="*/ 1593554 h 5826200"/>
              <a:gd name="connsiteX351" fmla="*/ 3430235 w 4460780"/>
              <a:gd name="connsiteY351" fmla="*/ 1663694 h 5826200"/>
              <a:gd name="connsiteX352" fmla="*/ 3469645 w 4460780"/>
              <a:gd name="connsiteY352" fmla="*/ 1722390 h 5826200"/>
              <a:gd name="connsiteX353" fmla="*/ 3483687 w 4460780"/>
              <a:gd name="connsiteY353" fmla="*/ 1726808 h 5826200"/>
              <a:gd name="connsiteX354" fmla="*/ 3527710 w 4460780"/>
              <a:gd name="connsiteY354" fmla="*/ 1783098 h 5826200"/>
              <a:gd name="connsiteX355" fmla="*/ 3589797 w 4460780"/>
              <a:gd name="connsiteY355" fmla="*/ 1806493 h 5826200"/>
              <a:gd name="connsiteX356" fmla="*/ 3622104 w 4460780"/>
              <a:gd name="connsiteY356" fmla="*/ 1789650 h 5826200"/>
              <a:gd name="connsiteX357" fmla="*/ 3656621 w 4460780"/>
              <a:gd name="connsiteY357" fmla="*/ 1765784 h 5826200"/>
              <a:gd name="connsiteX358" fmla="*/ 3663644 w 4460780"/>
              <a:gd name="connsiteY358" fmla="*/ 1767993 h 5826200"/>
              <a:gd name="connsiteX359" fmla="*/ 3673981 w 4460780"/>
              <a:gd name="connsiteY359" fmla="*/ 1759670 h 5826200"/>
              <a:gd name="connsiteX360" fmla="*/ 3686522 w 4460780"/>
              <a:gd name="connsiteY360" fmla="*/ 1744327 h 5826200"/>
              <a:gd name="connsiteX361" fmla="*/ 3794055 w 4460780"/>
              <a:gd name="connsiteY361" fmla="*/ 1770440 h 5826200"/>
              <a:gd name="connsiteX362" fmla="*/ 3890267 w 4460780"/>
              <a:gd name="connsiteY362" fmla="*/ 1746695 h 5826200"/>
              <a:gd name="connsiteX363" fmla="*/ 3988689 w 4460780"/>
              <a:gd name="connsiteY363" fmla="*/ 1715927 h 5826200"/>
              <a:gd name="connsiteX364" fmla="*/ 3986479 w 4460780"/>
              <a:gd name="connsiteY364" fmla="*/ 1722950 h 5826200"/>
              <a:gd name="connsiteX365" fmla="*/ 4011725 w 4460780"/>
              <a:gd name="connsiteY365" fmla="*/ 1838924 h 5826200"/>
              <a:gd name="connsiteX366" fmla="*/ 3939300 w 4460780"/>
              <a:gd name="connsiteY366" fmla="*/ 1823856 h 5826200"/>
              <a:gd name="connsiteX367" fmla="*/ 3864666 w 4460780"/>
              <a:gd name="connsiteY367" fmla="*/ 1815807 h 5826200"/>
              <a:gd name="connsiteX368" fmla="*/ 3862458 w 4460780"/>
              <a:gd name="connsiteY368" fmla="*/ 1822826 h 5826200"/>
              <a:gd name="connsiteX369" fmla="*/ 3824232 w 4460780"/>
              <a:gd name="connsiteY369" fmla="*/ 1833950 h 5826200"/>
              <a:gd name="connsiteX370" fmla="*/ 3779774 w 4460780"/>
              <a:gd name="connsiteY370" fmla="*/ 1889414 h 5826200"/>
              <a:gd name="connsiteX371" fmla="*/ 3765732 w 4460780"/>
              <a:gd name="connsiteY371" fmla="*/ 1884997 h 5826200"/>
              <a:gd name="connsiteX372" fmla="*/ 3769438 w 4460780"/>
              <a:gd name="connsiteY372" fmla="*/ 1897734 h 5826200"/>
              <a:gd name="connsiteX373" fmla="*/ 3773148 w 4460780"/>
              <a:gd name="connsiteY373" fmla="*/ 1910476 h 5826200"/>
              <a:gd name="connsiteX374" fmla="*/ 3703328 w 4460780"/>
              <a:gd name="connsiteY374" fmla="*/ 1911660 h 5826200"/>
              <a:gd name="connsiteX375" fmla="*/ 3666010 w 4460780"/>
              <a:gd name="connsiteY375" fmla="*/ 1907638 h 5826200"/>
              <a:gd name="connsiteX376" fmla="*/ 3661592 w 4460780"/>
              <a:gd name="connsiteY376" fmla="*/ 1921680 h 5826200"/>
              <a:gd name="connsiteX377" fmla="*/ 3600605 w 4460780"/>
              <a:gd name="connsiteY377" fmla="*/ 1894774 h 5826200"/>
              <a:gd name="connsiteX378" fmla="*/ 3539621 w 4460780"/>
              <a:gd name="connsiteY378" fmla="*/ 1867873 h 5826200"/>
              <a:gd name="connsiteX379" fmla="*/ 3536700 w 4460780"/>
              <a:gd name="connsiteY379" fmla="*/ 1901676 h 5826200"/>
              <a:gd name="connsiteX380" fmla="*/ 3545223 w 4460780"/>
              <a:gd name="connsiteY380" fmla="*/ 1923651 h 5826200"/>
              <a:gd name="connsiteX381" fmla="*/ 3557056 w 4460780"/>
              <a:gd name="connsiteY381" fmla="*/ 1935092 h 5826200"/>
              <a:gd name="connsiteX382" fmla="*/ 3579814 w 4460780"/>
              <a:gd name="connsiteY382" fmla="*/ 1973117 h 5826200"/>
              <a:gd name="connsiteX383" fmla="*/ 3602577 w 4460780"/>
              <a:gd name="connsiteY383" fmla="*/ 2011143 h 5826200"/>
              <a:gd name="connsiteX384" fmla="*/ 3598159 w 4460780"/>
              <a:gd name="connsiteY384" fmla="*/ 2025185 h 5826200"/>
              <a:gd name="connsiteX385" fmla="*/ 3631452 w 4460780"/>
              <a:gd name="connsiteY385" fmla="*/ 2066529 h 5826200"/>
              <a:gd name="connsiteX386" fmla="*/ 3643682 w 4460780"/>
              <a:gd name="connsiteY386" fmla="*/ 2101241 h 5826200"/>
              <a:gd name="connsiteX387" fmla="*/ 3641864 w 4460780"/>
              <a:gd name="connsiteY387" fmla="*/ 2131538 h 5826200"/>
              <a:gd name="connsiteX388" fmla="*/ 3667744 w 4460780"/>
              <a:gd name="connsiteY388" fmla="*/ 2147395 h 5826200"/>
              <a:gd name="connsiteX389" fmla="*/ 3661116 w 4460780"/>
              <a:gd name="connsiteY389" fmla="*/ 2168460 h 5826200"/>
              <a:gd name="connsiteX390" fmla="*/ 3672949 w 4460780"/>
              <a:gd name="connsiteY390" fmla="*/ 2179902 h 5826200"/>
              <a:gd name="connsiteX391" fmla="*/ 3666323 w 4460780"/>
              <a:gd name="connsiteY391" fmla="*/ 2200963 h 5826200"/>
              <a:gd name="connsiteX392" fmla="*/ 3682965 w 4460780"/>
              <a:gd name="connsiteY392" fmla="*/ 2221636 h 5826200"/>
              <a:gd name="connsiteX393" fmla="*/ 3676339 w 4460780"/>
              <a:gd name="connsiteY393" fmla="*/ 2242697 h 5826200"/>
              <a:gd name="connsiteX394" fmla="*/ 3695194 w 4460780"/>
              <a:gd name="connsiteY394" fmla="*/ 2256348 h 5826200"/>
              <a:gd name="connsiteX395" fmla="*/ 3687662 w 4460780"/>
              <a:gd name="connsiteY395" fmla="*/ 2292561 h 5826200"/>
              <a:gd name="connsiteX396" fmla="*/ 3705610 w 4460780"/>
              <a:gd name="connsiteY396" fmla="*/ 2321358 h 5826200"/>
              <a:gd name="connsiteX397" fmla="*/ 3699770 w 4460780"/>
              <a:gd name="connsiteY397" fmla="*/ 2388969 h 5826200"/>
              <a:gd name="connsiteX398" fmla="*/ 3721228 w 4460780"/>
              <a:gd name="connsiteY398" fmla="*/ 2418870 h 5826200"/>
              <a:gd name="connsiteX399" fmla="*/ 3717601 w 4460780"/>
              <a:gd name="connsiteY399" fmla="*/ 2479463 h 5826200"/>
              <a:gd name="connsiteX400" fmla="*/ 3719176 w 4460780"/>
              <a:gd name="connsiteY400" fmla="*/ 2572557 h 5826200"/>
              <a:gd name="connsiteX401" fmla="*/ 3745051 w 4460780"/>
              <a:gd name="connsiteY401" fmla="*/ 2588416 h 5826200"/>
              <a:gd name="connsiteX402" fmla="*/ 3745447 w 4460780"/>
              <a:gd name="connsiteY402" fmla="*/ 2611691 h 5826200"/>
              <a:gd name="connsiteX403" fmla="*/ 3743117 w 4460780"/>
              <a:gd name="connsiteY403" fmla="*/ 2680406 h 5826200"/>
              <a:gd name="connsiteX404" fmla="*/ 3741700 w 4460780"/>
              <a:gd name="connsiteY404" fmla="*/ 2733975 h 5826200"/>
              <a:gd name="connsiteX405" fmla="*/ 3764658 w 4460780"/>
              <a:gd name="connsiteY405" fmla="*/ 2783638 h 5826200"/>
              <a:gd name="connsiteX406" fmla="*/ 3833255 w 4460780"/>
              <a:gd name="connsiteY406" fmla="*/ 2847664 h 5826200"/>
              <a:gd name="connsiteX407" fmla="*/ 3861735 w 4460780"/>
              <a:gd name="connsiteY407" fmla="*/ 2879775 h 5826200"/>
              <a:gd name="connsiteX408" fmla="*/ 3894631 w 4460780"/>
              <a:gd name="connsiteY408" fmla="*/ 2897839 h 5826200"/>
              <a:gd name="connsiteX409" fmla="*/ 3890213 w 4460780"/>
              <a:gd name="connsiteY409" fmla="*/ 2911881 h 5826200"/>
              <a:gd name="connsiteX410" fmla="*/ 3965638 w 4460780"/>
              <a:gd name="connsiteY410" fmla="*/ 2966481 h 5826200"/>
              <a:gd name="connsiteX411" fmla="*/ 3998337 w 4460780"/>
              <a:gd name="connsiteY411" fmla="*/ 2972907 h 5826200"/>
              <a:gd name="connsiteX412" fmla="*/ 4038063 w 4460780"/>
              <a:gd name="connsiteY412" fmla="*/ 2981548 h 5826200"/>
              <a:gd name="connsiteX413" fmla="*/ 4056919 w 4460780"/>
              <a:gd name="connsiteY413" fmla="*/ 2995199 h 5826200"/>
              <a:gd name="connsiteX414" fmla="*/ 4059520 w 4460780"/>
              <a:gd name="connsiteY414" fmla="*/ 3011450 h 5826200"/>
              <a:gd name="connsiteX415" fmla="*/ 4080585 w 4460780"/>
              <a:gd name="connsiteY415" fmla="*/ 3018078 h 5826200"/>
              <a:gd name="connsiteX416" fmla="*/ 4073958 w 4460780"/>
              <a:gd name="connsiteY416" fmla="*/ 3039143 h 5826200"/>
              <a:gd name="connsiteX417" fmla="*/ 4120899 w 4460780"/>
              <a:gd name="connsiteY417" fmla="*/ 3061626 h 5826200"/>
              <a:gd name="connsiteX418" fmla="*/ 4193323 w 4460780"/>
              <a:gd name="connsiteY418" fmla="*/ 3076698 h 5826200"/>
              <a:gd name="connsiteX419" fmla="*/ 4199951 w 4460780"/>
              <a:gd name="connsiteY419" fmla="*/ 3055632 h 5826200"/>
              <a:gd name="connsiteX420" fmla="*/ 4230641 w 4460780"/>
              <a:gd name="connsiteY420" fmla="*/ 3080720 h 5826200"/>
              <a:gd name="connsiteX421" fmla="*/ 4236243 w 4460780"/>
              <a:gd name="connsiteY421" fmla="*/ 3136498 h 5826200"/>
              <a:gd name="connsiteX422" fmla="*/ 4229220 w 4460780"/>
              <a:gd name="connsiteY422" fmla="*/ 3134288 h 5826200"/>
              <a:gd name="connsiteX423" fmla="*/ 4131706 w 4460780"/>
              <a:gd name="connsiteY423" fmla="*/ 3149910 h 5826200"/>
              <a:gd name="connsiteX424" fmla="*/ 4003108 w 4460780"/>
              <a:gd name="connsiteY424" fmla="*/ 3117169 h 5826200"/>
              <a:gd name="connsiteX425" fmla="*/ 4016363 w 4460780"/>
              <a:gd name="connsiteY425" fmla="*/ 3075038 h 5826200"/>
              <a:gd name="connsiteX426" fmla="*/ 3961615 w 4460780"/>
              <a:gd name="connsiteY426" fmla="*/ 3003798 h 5826200"/>
              <a:gd name="connsiteX427" fmla="*/ 3886782 w 4460780"/>
              <a:gd name="connsiteY427" fmla="*/ 2984111 h 5826200"/>
              <a:gd name="connsiteX428" fmla="*/ 3809742 w 4460780"/>
              <a:gd name="connsiteY428" fmla="*/ 2971448 h 5826200"/>
              <a:gd name="connsiteX429" fmla="*/ 3791400 w 4460780"/>
              <a:gd name="connsiteY429" fmla="*/ 2919376 h 5826200"/>
              <a:gd name="connsiteX430" fmla="*/ 3729112 w 4460780"/>
              <a:gd name="connsiteY430" fmla="*/ 2884346 h 5826200"/>
              <a:gd name="connsiteX431" fmla="*/ 3714165 w 4460780"/>
              <a:gd name="connsiteY431" fmla="*/ 2895076 h 5826200"/>
              <a:gd name="connsiteX432" fmla="*/ 3708441 w 4460780"/>
              <a:gd name="connsiteY432" fmla="*/ 2900994 h 5826200"/>
              <a:gd name="connsiteX433" fmla="*/ 3695186 w 4460780"/>
              <a:gd name="connsiteY433" fmla="*/ 2943125 h 5826200"/>
              <a:gd name="connsiteX434" fmla="*/ 3660475 w 4460780"/>
              <a:gd name="connsiteY434" fmla="*/ 2955350 h 5826200"/>
              <a:gd name="connsiteX435" fmla="*/ 3645916 w 4460780"/>
              <a:gd name="connsiteY435" fmla="*/ 2989353 h 5826200"/>
              <a:gd name="connsiteX436" fmla="*/ 3621737 w 4460780"/>
              <a:gd name="connsiteY436" fmla="*/ 3004896 h 5826200"/>
              <a:gd name="connsiteX437" fmla="*/ 3612899 w 4460780"/>
              <a:gd name="connsiteY437" fmla="*/ 3032985 h 5826200"/>
              <a:gd name="connsiteX438" fmla="*/ 3582602 w 4460780"/>
              <a:gd name="connsiteY438" fmla="*/ 3031167 h 5826200"/>
              <a:gd name="connsiteX439" fmla="*/ 3578184 w 4460780"/>
              <a:gd name="connsiteY439" fmla="*/ 3045209 h 5826200"/>
              <a:gd name="connsiteX440" fmla="*/ 3561932 w 4460780"/>
              <a:gd name="connsiteY440" fmla="*/ 3047814 h 5826200"/>
              <a:gd name="connsiteX441" fmla="*/ 3555305 w 4460780"/>
              <a:gd name="connsiteY441" fmla="*/ 3068880 h 5826200"/>
              <a:gd name="connsiteX442" fmla="*/ 3529825 w 4460780"/>
              <a:gd name="connsiteY442" fmla="*/ 3076296 h 5826200"/>
              <a:gd name="connsiteX443" fmla="*/ 3498106 w 4460780"/>
              <a:gd name="connsiteY443" fmla="*/ 3128050 h 5826200"/>
              <a:gd name="connsiteX444" fmla="*/ 3431283 w 4460780"/>
              <a:gd name="connsiteY444" fmla="*/ 3168759 h 5826200"/>
              <a:gd name="connsiteX445" fmla="*/ 3424656 w 4460780"/>
              <a:gd name="connsiteY445" fmla="*/ 3189821 h 5826200"/>
              <a:gd name="connsiteX446" fmla="*/ 3399171 w 4460780"/>
              <a:gd name="connsiteY446" fmla="*/ 3197239 h 5826200"/>
              <a:gd name="connsiteX447" fmla="*/ 3394753 w 4460780"/>
              <a:gd name="connsiteY447" fmla="*/ 3211282 h 5826200"/>
              <a:gd name="connsiteX448" fmla="*/ 3341581 w 4460780"/>
              <a:gd name="connsiteY448" fmla="*/ 3233136 h 5826200"/>
              <a:gd name="connsiteX449" fmla="*/ 3330140 w 4460780"/>
              <a:gd name="connsiteY449" fmla="*/ 3244968 h 5826200"/>
              <a:gd name="connsiteX450" fmla="*/ 3315189 w 4460780"/>
              <a:gd name="connsiteY450" fmla="*/ 3255697 h 5826200"/>
              <a:gd name="connsiteX451" fmla="*/ 3300238 w 4460780"/>
              <a:gd name="connsiteY451" fmla="*/ 3266425 h 5826200"/>
              <a:gd name="connsiteX452" fmla="*/ 3279177 w 4460780"/>
              <a:gd name="connsiteY452" fmla="*/ 3259799 h 5826200"/>
              <a:gd name="connsiteX453" fmla="*/ 3274757 w 4460780"/>
              <a:gd name="connsiteY453" fmla="*/ 3273845 h 5826200"/>
              <a:gd name="connsiteX454" fmla="*/ 3258503 w 4460780"/>
              <a:gd name="connsiteY454" fmla="*/ 3276445 h 5826200"/>
              <a:gd name="connsiteX455" fmla="*/ 3260711 w 4460780"/>
              <a:gd name="connsiteY455" fmla="*/ 3269426 h 5826200"/>
              <a:gd name="connsiteX456" fmla="*/ 3214558 w 4460780"/>
              <a:gd name="connsiteY456" fmla="*/ 3293488 h 5826200"/>
              <a:gd name="connsiteX457" fmla="*/ 3159177 w 4460780"/>
              <a:gd name="connsiteY457" fmla="*/ 3322361 h 5826200"/>
              <a:gd name="connsiteX458" fmla="*/ 3156967 w 4460780"/>
              <a:gd name="connsiteY458" fmla="*/ 3329385 h 5826200"/>
              <a:gd name="connsiteX459" fmla="*/ 3087540 w 4460780"/>
              <a:gd name="connsiteY459" fmla="*/ 3353838 h 5826200"/>
              <a:gd name="connsiteX460" fmla="*/ 3052432 w 4460780"/>
              <a:gd name="connsiteY460" fmla="*/ 3342793 h 5826200"/>
              <a:gd name="connsiteX461" fmla="*/ 3040990 w 4460780"/>
              <a:gd name="connsiteY461" fmla="*/ 3354629 h 5826200"/>
              <a:gd name="connsiteX462" fmla="*/ 3022529 w 4460780"/>
              <a:gd name="connsiteY462" fmla="*/ 3364254 h 5826200"/>
              <a:gd name="connsiteX463" fmla="*/ 3008487 w 4460780"/>
              <a:gd name="connsiteY463" fmla="*/ 3359836 h 5826200"/>
              <a:gd name="connsiteX464" fmla="*/ 2947383 w 4460780"/>
              <a:gd name="connsiteY464" fmla="*/ 3394626 h 5826200"/>
              <a:gd name="connsiteX465" fmla="*/ 2881072 w 4460780"/>
              <a:gd name="connsiteY465" fmla="*/ 3396914 h 5826200"/>
              <a:gd name="connsiteX466" fmla="*/ 2825295 w 4460780"/>
              <a:gd name="connsiteY466" fmla="*/ 3402516 h 5826200"/>
              <a:gd name="connsiteX467" fmla="*/ 2788766 w 4460780"/>
              <a:gd name="connsiteY467" fmla="*/ 3445039 h 5826200"/>
              <a:gd name="connsiteX468" fmla="*/ 2795789 w 4460780"/>
              <a:gd name="connsiteY468" fmla="*/ 3447248 h 5826200"/>
              <a:gd name="connsiteX469" fmla="*/ 2791567 w 4460780"/>
              <a:gd name="connsiteY469" fmla="*/ 3472928 h 5826200"/>
              <a:gd name="connsiteX470" fmla="*/ 2789554 w 4460780"/>
              <a:gd name="connsiteY470" fmla="*/ 3491584 h 5826200"/>
              <a:gd name="connsiteX471" fmla="*/ 2757443 w 4460780"/>
              <a:gd name="connsiteY471" fmla="*/ 3520064 h 5826200"/>
              <a:gd name="connsiteX472" fmla="*/ 2717916 w 4460780"/>
              <a:gd name="connsiteY472" fmla="*/ 3523065 h 5826200"/>
              <a:gd name="connsiteX473" fmla="*/ 2713498 w 4460780"/>
              <a:gd name="connsiteY473" fmla="*/ 3537107 h 5826200"/>
              <a:gd name="connsiteX474" fmla="*/ 2772077 w 4460780"/>
              <a:gd name="connsiteY474" fmla="*/ 3559394 h 5826200"/>
              <a:gd name="connsiteX475" fmla="*/ 2805174 w 4460780"/>
              <a:gd name="connsiteY475" fmla="*/ 3589101 h 5826200"/>
              <a:gd name="connsiteX476" fmla="*/ 2791920 w 4460780"/>
              <a:gd name="connsiteY476" fmla="*/ 3631228 h 5826200"/>
              <a:gd name="connsiteX477" fmla="*/ 2756100 w 4460780"/>
              <a:gd name="connsiteY477" fmla="*/ 3646966 h 5826200"/>
              <a:gd name="connsiteX478" fmla="*/ 2727307 w 4460780"/>
              <a:gd name="connsiteY478" fmla="*/ 3664914 h 5826200"/>
              <a:gd name="connsiteX479" fmla="*/ 2722492 w 4460780"/>
              <a:gd name="connsiteY479" fmla="*/ 3655686 h 5826200"/>
              <a:gd name="connsiteX480" fmla="*/ 2704032 w 4460780"/>
              <a:gd name="connsiteY480" fmla="*/ 3665310 h 5826200"/>
              <a:gd name="connsiteX481" fmla="*/ 2666714 w 4460780"/>
              <a:gd name="connsiteY481" fmla="*/ 3661287 h 5826200"/>
              <a:gd name="connsiteX482" fmla="*/ 2598313 w 4460780"/>
              <a:gd name="connsiteY482" fmla="*/ 3608898 h 5826200"/>
              <a:gd name="connsiteX483" fmla="*/ 2616382 w 4460780"/>
              <a:gd name="connsiteY483" fmla="*/ 3576000 h 5826200"/>
              <a:gd name="connsiteX484" fmla="*/ 2652002 w 4460780"/>
              <a:gd name="connsiteY484" fmla="*/ 3548624 h 5826200"/>
              <a:gd name="connsiteX485" fmla="*/ 2690228 w 4460780"/>
              <a:gd name="connsiteY485" fmla="*/ 3537500 h 5826200"/>
              <a:gd name="connsiteX486" fmla="*/ 2678390 w 4460780"/>
              <a:gd name="connsiteY486" fmla="*/ 3526061 h 5826200"/>
              <a:gd name="connsiteX487" fmla="*/ 2730780 w 4460780"/>
              <a:gd name="connsiteY487" fmla="*/ 3457660 h 5826200"/>
              <a:gd name="connsiteX488" fmla="*/ 2726875 w 4460780"/>
              <a:gd name="connsiteY488" fmla="*/ 3433280 h 5826200"/>
              <a:gd name="connsiteX489" fmla="*/ 2661985 w 4460780"/>
              <a:gd name="connsiteY489" fmla="*/ 3382001 h 5826200"/>
              <a:gd name="connsiteX490" fmla="*/ 2531178 w 4460780"/>
              <a:gd name="connsiteY490" fmla="*/ 3356278 h 5826200"/>
              <a:gd name="connsiteX491" fmla="*/ 2470587 w 4460780"/>
              <a:gd name="connsiteY491" fmla="*/ 3352647 h 5826200"/>
              <a:gd name="connsiteX492" fmla="*/ 2454726 w 4460780"/>
              <a:gd name="connsiteY492" fmla="*/ 3378527 h 5826200"/>
              <a:gd name="connsiteX493" fmla="*/ 2366051 w 4460780"/>
              <a:gd name="connsiteY493" fmla="*/ 3366060 h 5826200"/>
              <a:gd name="connsiteX494" fmla="*/ 2317096 w 4460780"/>
              <a:gd name="connsiteY494" fmla="*/ 3362233 h 5826200"/>
              <a:gd name="connsiteX495" fmla="*/ 2296622 w 4460780"/>
              <a:gd name="connsiteY495" fmla="*/ 3390517 h 5826200"/>
              <a:gd name="connsiteX496" fmla="*/ 2303645 w 4460780"/>
              <a:gd name="connsiteY496" fmla="*/ 3392727 h 5826200"/>
              <a:gd name="connsiteX497" fmla="*/ 2338516 w 4460780"/>
              <a:gd name="connsiteY497" fmla="*/ 3527161 h 5826200"/>
              <a:gd name="connsiteX498" fmla="*/ 2308417 w 4460780"/>
              <a:gd name="connsiteY498" fmla="*/ 3536985 h 5826200"/>
              <a:gd name="connsiteX499" fmla="*/ 2285339 w 4460780"/>
              <a:gd name="connsiteY499" fmla="*/ 3549013 h 5826200"/>
              <a:gd name="connsiteX500" fmla="*/ 2242620 w 4460780"/>
              <a:gd name="connsiteY500" fmla="*/ 3500851 h 5826200"/>
              <a:gd name="connsiteX501" fmla="*/ 2239423 w 4460780"/>
              <a:gd name="connsiteY501" fmla="*/ 3449687 h 5826200"/>
              <a:gd name="connsiteX502" fmla="*/ 2232404 w 4460780"/>
              <a:gd name="connsiteY502" fmla="*/ 3447479 h 5826200"/>
              <a:gd name="connsiteX503" fmla="*/ 2201319 w 4460780"/>
              <a:gd name="connsiteY503" fmla="*/ 3399116 h 5826200"/>
              <a:gd name="connsiteX504" fmla="*/ 2121876 w 4460780"/>
              <a:gd name="connsiteY504" fmla="*/ 3381836 h 5826200"/>
              <a:gd name="connsiteX505" fmla="*/ 2107829 w 4460780"/>
              <a:gd name="connsiteY505" fmla="*/ 3377416 h 5826200"/>
              <a:gd name="connsiteX506" fmla="*/ 2101202 w 4460780"/>
              <a:gd name="connsiteY506" fmla="*/ 3398482 h 5826200"/>
              <a:gd name="connsiteX507" fmla="*/ 2076822 w 4460780"/>
              <a:gd name="connsiteY507" fmla="*/ 3402387 h 5826200"/>
              <a:gd name="connsiteX508" fmla="*/ 2052447 w 4460780"/>
              <a:gd name="connsiteY508" fmla="*/ 3406293 h 5826200"/>
              <a:gd name="connsiteX509" fmla="*/ 1957693 w 4460780"/>
              <a:gd name="connsiteY509" fmla="*/ 3584829 h 5826200"/>
              <a:gd name="connsiteX510" fmla="*/ 1955681 w 4460780"/>
              <a:gd name="connsiteY510" fmla="*/ 3603485 h 5826200"/>
              <a:gd name="connsiteX511" fmla="*/ 1953667 w 4460780"/>
              <a:gd name="connsiteY511" fmla="*/ 3622145 h 5826200"/>
              <a:gd name="connsiteX512" fmla="*/ 1946648 w 4460780"/>
              <a:gd name="connsiteY512" fmla="*/ 3619937 h 5826200"/>
              <a:gd name="connsiteX513" fmla="*/ 1921951 w 4460780"/>
              <a:gd name="connsiteY513" fmla="*/ 3673900 h 5826200"/>
              <a:gd name="connsiteX514" fmla="*/ 1932167 w 4460780"/>
              <a:gd name="connsiteY514" fmla="*/ 3727273 h 5826200"/>
              <a:gd name="connsiteX515" fmla="*/ 1956822 w 4460780"/>
              <a:gd name="connsiteY515" fmla="*/ 3808334 h 5826200"/>
              <a:gd name="connsiteX516" fmla="*/ 2031851 w 4460780"/>
              <a:gd name="connsiteY516" fmla="*/ 3839658 h 5826200"/>
              <a:gd name="connsiteX517" fmla="*/ 2042579 w 4460780"/>
              <a:gd name="connsiteY517" fmla="*/ 3854609 h 5826200"/>
              <a:gd name="connsiteX518" fmla="*/ 2053308 w 4460780"/>
              <a:gd name="connsiteY518" fmla="*/ 3869560 h 5826200"/>
              <a:gd name="connsiteX519" fmla="*/ 2044472 w 4460780"/>
              <a:gd name="connsiteY519" fmla="*/ 3897645 h 5826200"/>
              <a:gd name="connsiteX520" fmla="*/ 2067233 w 4460780"/>
              <a:gd name="connsiteY520" fmla="*/ 3935675 h 5826200"/>
              <a:gd name="connsiteX521" fmla="*/ 2089995 w 4460780"/>
              <a:gd name="connsiteY521" fmla="*/ 3973701 h 5826200"/>
              <a:gd name="connsiteX522" fmla="*/ 2083367 w 4460780"/>
              <a:gd name="connsiteY522" fmla="*/ 3994766 h 5826200"/>
              <a:gd name="connsiteX523" fmla="*/ 2109244 w 4460780"/>
              <a:gd name="connsiteY523" fmla="*/ 4010621 h 5826200"/>
              <a:gd name="connsiteX524" fmla="*/ 2104824 w 4460780"/>
              <a:gd name="connsiteY524" fmla="*/ 4024668 h 5826200"/>
              <a:gd name="connsiteX525" fmla="*/ 2136620 w 4460780"/>
              <a:gd name="connsiteY525" fmla="*/ 4046242 h 5826200"/>
              <a:gd name="connsiteX526" fmla="*/ 2147744 w 4460780"/>
              <a:gd name="connsiteY526" fmla="*/ 4084468 h 5826200"/>
              <a:gd name="connsiteX527" fmla="*/ 2161786 w 4460780"/>
              <a:gd name="connsiteY527" fmla="*/ 4088886 h 5826200"/>
              <a:gd name="connsiteX528" fmla="*/ 2138907 w 4460780"/>
              <a:gd name="connsiteY528" fmla="*/ 4112556 h 5826200"/>
              <a:gd name="connsiteX529" fmla="*/ 2140403 w 4460780"/>
              <a:gd name="connsiteY529" fmla="*/ 4132317 h 5826200"/>
              <a:gd name="connsiteX530" fmla="*/ 2139695 w 4460780"/>
              <a:gd name="connsiteY530" fmla="*/ 4159101 h 5826200"/>
              <a:gd name="connsiteX531" fmla="*/ 2103561 w 4460780"/>
              <a:gd name="connsiteY531" fmla="*/ 4224899 h 5826200"/>
              <a:gd name="connsiteX532" fmla="*/ 2113186 w 4460780"/>
              <a:gd name="connsiteY532" fmla="*/ 4243359 h 5826200"/>
              <a:gd name="connsiteX533" fmla="*/ 2118391 w 4460780"/>
              <a:gd name="connsiteY533" fmla="*/ 4275866 h 5826200"/>
              <a:gd name="connsiteX534" fmla="*/ 2112160 w 4460780"/>
              <a:gd name="connsiteY534" fmla="*/ 4320203 h 5826200"/>
              <a:gd name="connsiteX535" fmla="*/ 2105532 w 4460780"/>
              <a:gd name="connsiteY535" fmla="*/ 4341268 h 5826200"/>
              <a:gd name="connsiteX536" fmla="*/ 2112551 w 4460780"/>
              <a:gd name="connsiteY536" fmla="*/ 4343477 h 5826200"/>
              <a:gd name="connsiteX537" fmla="*/ 2101506 w 4460780"/>
              <a:gd name="connsiteY537" fmla="*/ 4378584 h 5826200"/>
              <a:gd name="connsiteX538" fmla="*/ 2167699 w 4460780"/>
              <a:gd name="connsiteY538" fmla="*/ 4437993 h 5826200"/>
              <a:gd name="connsiteX539" fmla="*/ 2165489 w 4460780"/>
              <a:gd name="connsiteY539" fmla="*/ 4445016 h 5826200"/>
              <a:gd name="connsiteX540" fmla="*/ 2170300 w 4460780"/>
              <a:gd name="connsiteY540" fmla="*/ 4454244 h 5826200"/>
              <a:gd name="connsiteX541" fmla="*/ 2232904 w 4460780"/>
              <a:gd name="connsiteY541" fmla="*/ 4439218 h 5826200"/>
              <a:gd name="connsiteX542" fmla="*/ 2299927 w 4460780"/>
              <a:gd name="connsiteY542" fmla="*/ 4410147 h 5826200"/>
              <a:gd name="connsiteX543" fmla="*/ 2293693 w 4460780"/>
              <a:gd name="connsiteY543" fmla="*/ 4454482 h 5826200"/>
              <a:gd name="connsiteX544" fmla="*/ 2261385 w 4460780"/>
              <a:gd name="connsiteY544" fmla="*/ 4471326 h 5826200"/>
              <a:gd name="connsiteX545" fmla="*/ 2231683 w 4460780"/>
              <a:gd name="connsiteY545" fmla="*/ 4504425 h 5826200"/>
              <a:gd name="connsiteX546" fmla="*/ 2203594 w 4460780"/>
              <a:gd name="connsiteY546" fmla="*/ 4495587 h 5826200"/>
              <a:gd name="connsiteX547" fmla="*/ 2167973 w 4460780"/>
              <a:gd name="connsiteY547" fmla="*/ 4522963 h 5826200"/>
              <a:gd name="connsiteX548" fmla="*/ 2134562 w 4460780"/>
              <a:gd name="connsiteY548" fmla="*/ 4543316 h 5826200"/>
              <a:gd name="connsiteX549" fmla="*/ 2149787 w 4460780"/>
              <a:gd name="connsiteY549" fmla="*/ 4617558 h 5826200"/>
              <a:gd name="connsiteX550" fmla="*/ 2179056 w 4460780"/>
              <a:gd name="connsiteY550" fmla="*/ 4696214 h 5826200"/>
              <a:gd name="connsiteX551" fmla="*/ 2200121 w 4460780"/>
              <a:gd name="connsiteY551" fmla="*/ 4702842 h 5826200"/>
              <a:gd name="connsiteX552" fmla="*/ 2193494 w 4460780"/>
              <a:gd name="connsiteY552" fmla="*/ 4723908 h 5826200"/>
              <a:gd name="connsiteX553" fmla="*/ 2207536 w 4460780"/>
              <a:gd name="connsiteY553" fmla="*/ 4728326 h 5826200"/>
              <a:gd name="connsiteX554" fmla="*/ 2208324 w 4460780"/>
              <a:gd name="connsiteY554" fmla="*/ 4774870 h 5826200"/>
              <a:gd name="connsiteX555" fmla="*/ 2222762 w 4460780"/>
              <a:gd name="connsiteY555" fmla="*/ 4802563 h 5826200"/>
              <a:gd name="connsiteX556" fmla="*/ 2236096 w 4460780"/>
              <a:gd name="connsiteY556" fmla="*/ 4833766 h 5826200"/>
              <a:gd name="connsiteX557" fmla="*/ 2247220 w 4460780"/>
              <a:gd name="connsiteY557" fmla="*/ 4871992 h 5826200"/>
              <a:gd name="connsiteX558" fmla="*/ 2261262 w 4460780"/>
              <a:gd name="connsiteY558" fmla="*/ 4876410 h 5826200"/>
              <a:gd name="connsiteX559" fmla="*/ 2246507 w 4460780"/>
              <a:gd name="connsiteY559" fmla="*/ 4898775 h 5826200"/>
              <a:gd name="connsiteX560" fmla="*/ 2231756 w 4460780"/>
              <a:gd name="connsiteY560" fmla="*/ 4921142 h 5826200"/>
              <a:gd name="connsiteX561" fmla="*/ 2194439 w 4460780"/>
              <a:gd name="connsiteY561" fmla="*/ 4917120 h 5826200"/>
              <a:gd name="connsiteX562" fmla="*/ 2176766 w 4460780"/>
              <a:gd name="connsiteY562" fmla="*/ 4973293 h 5826200"/>
              <a:gd name="connsiteX563" fmla="*/ 2205247 w 4460780"/>
              <a:gd name="connsiteY563" fmla="*/ 5005400 h 5826200"/>
              <a:gd name="connsiteX564" fmla="*/ 2238145 w 4460780"/>
              <a:gd name="connsiteY564" fmla="*/ 5023469 h 5826200"/>
              <a:gd name="connsiteX565" fmla="*/ 2229701 w 4460780"/>
              <a:gd name="connsiteY565" fmla="*/ 5074827 h 5826200"/>
              <a:gd name="connsiteX566" fmla="*/ 2157671 w 4460780"/>
              <a:gd name="connsiteY566" fmla="*/ 5083034 h 5826200"/>
              <a:gd name="connsiteX567" fmla="*/ 2139211 w 4460780"/>
              <a:gd name="connsiteY567" fmla="*/ 5092659 h 5826200"/>
              <a:gd name="connsiteX568" fmla="*/ 2086193 w 4460780"/>
              <a:gd name="connsiteY568" fmla="*/ 5261174 h 5826200"/>
              <a:gd name="connsiteX569" fmla="*/ 2107650 w 4460780"/>
              <a:gd name="connsiteY569" fmla="*/ 5291076 h 5826200"/>
              <a:gd name="connsiteX570" fmla="*/ 2124297 w 4460780"/>
              <a:gd name="connsiteY570" fmla="*/ 5311746 h 5826200"/>
              <a:gd name="connsiteX571" fmla="*/ 2111750 w 4460780"/>
              <a:gd name="connsiteY571" fmla="*/ 5327092 h 5826200"/>
              <a:gd name="connsiteX572" fmla="*/ 2094791 w 4460780"/>
              <a:gd name="connsiteY572" fmla="*/ 5356478 h 5826200"/>
              <a:gd name="connsiteX573" fmla="*/ 2071320 w 4460780"/>
              <a:gd name="connsiteY573" fmla="*/ 5345236 h 5826200"/>
              <a:gd name="connsiteX574" fmla="*/ 2054868 w 4460780"/>
              <a:gd name="connsiteY574" fmla="*/ 5336204 h 5826200"/>
              <a:gd name="connsiteX575" fmla="*/ 1993173 w 4460780"/>
              <a:gd name="connsiteY575" fmla="*/ 5336082 h 5826200"/>
              <a:gd name="connsiteX576" fmla="*/ 1939683 w 4460780"/>
              <a:gd name="connsiteY576" fmla="*/ 5407995 h 5826200"/>
              <a:gd name="connsiteX577" fmla="*/ 1940983 w 4460780"/>
              <a:gd name="connsiteY577" fmla="*/ 5416122 h 5826200"/>
              <a:gd name="connsiteX578" fmla="*/ 1940079 w 4460780"/>
              <a:gd name="connsiteY578" fmla="*/ 5431270 h 5826200"/>
              <a:gd name="connsiteX579" fmla="*/ 1954121 w 4460780"/>
              <a:gd name="connsiteY579" fmla="*/ 5435688 h 5826200"/>
              <a:gd name="connsiteX580" fmla="*/ 1959723 w 4460780"/>
              <a:gd name="connsiteY580" fmla="*/ 5491466 h 5826200"/>
              <a:gd name="connsiteX581" fmla="*/ 1952700 w 4460780"/>
              <a:gd name="connsiteY581" fmla="*/ 5489256 h 5826200"/>
              <a:gd name="connsiteX582" fmla="*/ 1903941 w 4460780"/>
              <a:gd name="connsiteY582" fmla="*/ 5497066 h 5826200"/>
              <a:gd name="connsiteX583" fmla="*/ 1874556 w 4460780"/>
              <a:gd name="connsiteY583" fmla="*/ 5480103 h 5826200"/>
              <a:gd name="connsiteX584" fmla="*/ 1845167 w 4460780"/>
              <a:gd name="connsiteY584" fmla="*/ 5463142 h 5826200"/>
              <a:gd name="connsiteX585" fmla="*/ 1842958 w 4460780"/>
              <a:gd name="connsiteY585" fmla="*/ 5470162 h 5826200"/>
              <a:gd name="connsiteX586" fmla="*/ 1810454 w 4460780"/>
              <a:gd name="connsiteY586" fmla="*/ 5475372 h 5826200"/>
              <a:gd name="connsiteX587" fmla="*/ 1796805 w 4460780"/>
              <a:gd name="connsiteY587" fmla="*/ 5494223 h 5826200"/>
              <a:gd name="connsiteX588" fmla="*/ 1789782 w 4460780"/>
              <a:gd name="connsiteY588" fmla="*/ 5492014 h 5826200"/>
              <a:gd name="connsiteX589" fmla="*/ 1771717 w 4460780"/>
              <a:gd name="connsiteY589" fmla="*/ 5524913 h 5826200"/>
              <a:gd name="connsiteX590" fmla="*/ 1767690 w 4460780"/>
              <a:gd name="connsiteY590" fmla="*/ 5562230 h 5826200"/>
              <a:gd name="connsiteX591" fmla="*/ 1736684 w 4460780"/>
              <a:gd name="connsiteY591" fmla="*/ 5587200 h 5826200"/>
              <a:gd name="connsiteX592" fmla="*/ 1698266 w 4460780"/>
              <a:gd name="connsiteY592" fmla="*/ 5586689 h 5826200"/>
              <a:gd name="connsiteX593" fmla="*/ 1586707 w 4460780"/>
              <a:gd name="connsiteY593" fmla="*/ 5597891 h 5826200"/>
              <a:gd name="connsiteX594" fmla="*/ 1543947 w 4460780"/>
              <a:gd name="connsiteY594" fmla="*/ 5684750 h 5826200"/>
              <a:gd name="connsiteX595" fmla="*/ 1499410 w 4460780"/>
              <a:gd name="connsiteY595" fmla="*/ 5666881 h 5826200"/>
              <a:gd name="connsiteX596" fmla="*/ 1477753 w 4460780"/>
              <a:gd name="connsiteY596" fmla="*/ 5625341 h 5826200"/>
              <a:gd name="connsiteX597" fmla="*/ 1423793 w 4460780"/>
              <a:gd name="connsiteY597" fmla="*/ 5600650 h 5826200"/>
              <a:gd name="connsiteX598" fmla="*/ 1367107 w 4460780"/>
              <a:gd name="connsiteY598" fmla="*/ 5621399 h 5826200"/>
              <a:gd name="connsiteX599" fmla="*/ 1308212 w 4460780"/>
              <a:gd name="connsiteY599" fmla="*/ 5649167 h 5826200"/>
              <a:gd name="connsiteX600" fmla="*/ 1253852 w 4460780"/>
              <a:gd name="connsiteY600" fmla="*/ 5601199 h 5826200"/>
              <a:gd name="connsiteX601" fmla="*/ 1230580 w 4460780"/>
              <a:gd name="connsiteY601" fmla="*/ 5601596 h 5826200"/>
              <a:gd name="connsiteX602" fmla="*/ 1216931 w 4460780"/>
              <a:gd name="connsiteY602" fmla="*/ 5620448 h 5826200"/>
              <a:gd name="connsiteX603" fmla="*/ 1182610 w 4460780"/>
              <a:gd name="connsiteY603" fmla="*/ 5655951 h 5826200"/>
              <a:gd name="connsiteX604" fmla="*/ 1167660 w 4460780"/>
              <a:gd name="connsiteY604" fmla="*/ 5666679 h 5826200"/>
              <a:gd name="connsiteX605" fmla="*/ 1152709 w 4460780"/>
              <a:gd name="connsiteY605" fmla="*/ 5677408 h 5826200"/>
              <a:gd name="connsiteX606" fmla="*/ 1124624 w 4460780"/>
              <a:gd name="connsiteY606" fmla="*/ 5668572 h 5826200"/>
              <a:gd name="connsiteX607" fmla="*/ 1122019 w 4460780"/>
              <a:gd name="connsiteY607" fmla="*/ 5652320 h 5826200"/>
              <a:gd name="connsiteX608" fmla="*/ 1119418 w 4460780"/>
              <a:gd name="connsiteY608" fmla="*/ 5636070 h 5826200"/>
              <a:gd name="connsiteX609" fmla="*/ 1105371 w 4460780"/>
              <a:gd name="connsiteY609" fmla="*/ 5631650 h 5826200"/>
              <a:gd name="connsiteX610" fmla="*/ 1121230 w 4460780"/>
              <a:gd name="connsiteY610" fmla="*/ 5605775 h 5826200"/>
              <a:gd name="connsiteX611" fmla="*/ 1137091 w 4460780"/>
              <a:gd name="connsiteY611" fmla="*/ 5579896 h 5826200"/>
              <a:gd name="connsiteX612" fmla="*/ 1136299 w 4460780"/>
              <a:gd name="connsiteY612" fmla="*/ 5533350 h 5826200"/>
              <a:gd name="connsiteX613" fmla="*/ 1088254 w 4460780"/>
              <a:gd name="connsiteY613" fmla="*/ 5514373 h 5826200"/>
              <a:gd name="connsiteX614" fmla="*/ 1042418 w 4460780"/>
              <a:gd name="connsiteY614" fmla="*/ 5488376 h 5826200"/>
              <a:gd name="connsiteX615" fmla="*/ 956500 w 4460780"/>
              <a:gd name="connsiteY615" fmla="*/ 5638827 h 5826200"/>
              <a:gd name="connsiteX616" fmla="*/ 918552 w 4460780"/>
              <a:gd name="connsiteY616" fmla="*/ 5734923 h 5826200"/>
              <a:gd name="connsiteX617" fmla="*/ 908808 w 4460780"/>
              <a:gd name="connsiteY617" fmla="*/ 5778154 h 5826200"/>
              <a:gd name="connsiteX618" fmla="*/ 903480 w 4460780"/>
              <a:gd name="connsiteY618" fmla="*/ 5807347 h 5826200"/>
              <a:gd name="connsiteX619" fmla="*/ 896657 w 4460780"/>
              <a:gd name="connsiteY619" fmla="*/ 5816776 h 5826200"/>
              <a:gd name="connsiteX620" fmla="*/ 889835 w 4460780"/>
              <a:gd name="connsiteY620" fmla="*/ 5826200 h 5826200"/>
              <a:gd name="connsiteX621" fmla="*/ 877997 w 4460780"/>
              <a:gd name="connsiteY621" fmla="*/ 5814762 h 5826200"/>
              <a:gd name="connsiteX622" fmla="*/ 872399 w 4460780"/>
              <a:gd name="connsiteY622" fmla="*/ 5758986 h 5826200"/>
              <a:gd name="connsiteX623" fmla="*/ 911133 w 4460780"/>
              <a:gd name="connsiteY623" fmla="*/ 5709439 h 5826200"/>
              <a:gd name="connsiteX624" fmla="*/ 945496 w 4460780"/>
              <a:gd name="connsiteY624" fmla="*/ 5538910 h 5826200"/>
              <a:gd name="connsiteX625" fmla="*/ 916029 w 4460780"/>
              <a:gd name="connsiteY625" fmla="*/ 5448612 h 5826200"/>
              <a:gd name="connsiteX626" fmla="*/ 913428 w 4460780"/>
              <a:gd name="connsiteY626" fmla="*/ 5432361 h 5826200"/>
              <a:gd name="connsiteX627" fmla="*/ 882738 w 4460780"/>
              <a:gd name="connsiteY627" fmla="*/ 5407274 h 5826200"/>
              <a:gd name="connsiteX628" fmla="*/ 861081 w 4460780"/>
              <a:gd name="connsiteY628" fmla="*/ 5365734 h 5826200"/>
              <a:gd name="connsiteX629" fmla="*/ 825381 w 4460780"/>
              <a:gd name="connsiteY629" fmla="*/ 5319780 h 5826200"/>
              <a:gd name="connsiteX630" fmla="*/ 803528 w 4460780"/>
              <a:gd name="connsiteY630" fmla="*/ 5266603 h 5826200"/>
              <a:gd name="connsiteX631" fmla="*/ 765819 w 4460780"/>
              <a:gd name="connsiteY631" fmla="*/ 5239307 h 5826200"/>
              <a:gd name="connsiteX632" fmla="*/ 748776 w 4460780"/>
              <a:gd name="connsiteY632" fmla="*/ 5195362 h 5826200"/>
              <a:gd name="connsiteX633" fmla="*/ 713668 w 4460780"/>
              <a:gd name="connsiteY633" fmla="*/ 5184317 h 5826200"/>
              <a:gd name="connsiteX634" fmla="*/ 696629 w 4460780"/>
              <a:gd name="connsiteY634" fmla="*/ 5140373 h 5826200"/>
              <a:gd name="connsiteX635" fmla="*/ 677773 w 4460780"/>
              <a:gd name="connsiteY635" fmla="*/ 5126722 h 5826200"/>
              <a:gd name="connsiteX636" fmla="*/ 658129 w 4460780"/>
              <a:gd name="connsiteY636" fmla="*/ 5066526 h 5826200"/>
              <a:gd name="connsiteX637" fmla="*/ 652527 w 4460780"/>
              <a:gd name="connsiteY637" fmla="*/ 5010748 h 5826200"/>
              <a:gd name="connsiteX638" fmla="*/ 659155 w 4460780"/>
              <a:gd name="connsiteY638" fmla="*/ 4989683 h 5826200"/>
              <a:gd name="connsiteX639" fmla="*/ 644717 w 4460780"/>
              <a:gd name="connsiteY639" fmla="*/ 4961990 h 5826200"/>
              <a:gd name="connsiteX640" fmla="*/ 650952 w 4460780"/>
              <a:gd name="connsiteY640" fmla="*/ 4917655 h 5826200"/>
              <a:gd name="connsiteX641" fmla="*/ 641325 w 4460780"/>
              <a:gd name="connsiteY641" fmla="*/ 4899189 h 5826200"/>
              <a:gd name="connsiteX642" fmla="*/ 631700 w 4460780"/>
              <a:gd name="connsiteY642" fmla="*/ 4880729 h 5826200"/>
              <a:gd name="connsiteX643" fmla="*/ 640536 w 4460780"/>
              <a:gd name="connsiteY643" fmla="*/ 4852644 h 5826200"/>
              <a:gd name="connsiteX644" fmla="*/ 626494 w 4460780"/>
              <a:gd name="connsiteY644" fmla="*/ 4848226 h 5826200"/>
              <a:gd name="connsiteX645" fmla="*/ 625707 w 4460780"/>
              <a:gd name="connsiteY645" fmla="*/ 4801677 h 5826200"/>
              <a:gd name="connsiteX646" fmla="*/ 627520 w 4460780"/>
              <a:gd name="connsiteY646" fmla="*/ 4771383 h 5826200"/>
              <a:gd name="connsiteX647" fmla="*/ 608981 w 4460780"/>
              <a:gd name="connsiteY647" fmla="*/ 4707673 h 5826200"/>
              <a:gd name="connsiteX648" fmla="*/ 611115 w 4460780"/>
              <a:gd name="connsiteY648" fmla="*/ 4627322 h 5826200"/>
              <a:gd name="connsiteX649" fmla="*/ 631389 w 4460780"/>
              <a:gd name="connsiteY649" fmla="*/ 4587400 h 5826200"/>
              <a:gd name="connsiteX650" fmla="*/ 645432 w 4460780"/>
              <a:gd name="connsiteY650" fmla="*/ 4591818 h 5826200"/>
              <a:gd name="connsiteX651" fmla="*/ 666104 w 4460780"/>
              <a:gd name="connsiteY651" fmla="*/ 4575175 h 5826200"/>
              <a:gd name="connsiteX652" fmla="*/ 676950 w 4460780"/>
              <a:gd name="connsiteY652" fmla="*/ 4528429 h 5826200"/>
              <a:gd name="connsiteX653" fmla="*/ 711467 w 4460780"/>
              <a:gd name="connsiteY653" fmla="*/ 4504563 h 5826200"/>
              <a:gd name="connsiteX654" fmla="*/ 722512 w 4460780"/>
              <a:gd name="connsiteY654" fmla="*/ 4469455 h 5826200"/>
              <a:gd name="connsiteX655" fmla="*/ 778290 w 4460780"/>
              <a:gd name="connsiteY655" fmla="*/ 4463853 h 5826200"/>
              <a:gd name="connsiteX656" fmla="*/ 797780 w 4460780"/>
              <a:gd name="connsiteY656" fmla="*/ 4377387 h 5826200"/>
              <a:gd name="connsiteX657" fmla="*/ 798688 w 4460780"/>
              <a:gd name="connsiteY657" fmla="*/ 4362240 h 5826200"/>
              <a:gd name="connsiteX658" fmla="*/ 799593 w 4460780"/>
              <a:gd name="connsiteY658" fmla="*/ 4347092 h 5826200"/>
              <a:gd name="connsiteX659" fmla="*/ 857701 w 4460780"/>
              <a:gd name="connsiteY659" fmla="*/ 4272772 h 5826200"/>
              <a:gd name="connsiteX660" fmla="*/ 939871 w 4460780"/>
              <a:gd name="connsiteY660" fmla="*/ 4244609 h 5826200"/>
              <a:gd name="connsiteX661" fmla="*/ 970164 w 4460780"/>
              <a:gd name="connsiteY661" fmla="*/ 4246426 h 5826200"/>
              <a:gd name="connsiteX662" fmla="*/ 996753 w 4460780"/>
              <a:gd name="connsiteY662" fmla="*/ 4235498 h 5826200"/>
              <a:gd name="connsiteX663" fmla="*/ 1018527 w 4460780"/>
              <a:gd name="connsiteY663" fmla="*/ 4215340 h 5826200"/>
              <a:gd name="connsiteX664" fmla="*/ 1016218 w 4460780"/>
              <a:gd name="connsiteY664" fmla="*/ 4210911 h 5826200"/>
              <a:gd name="connsiteX665" fmla="*/ 1026228 w 4460780"/>
              <a:gd name="connsiteY665" fmla="*/ 4206188 h 5826200"/>
              <a:gd name="connsiteX666" fmla="*/ 1056357 w 4460780"/>
              <a:gd name="connsiteY666" fmla="*/ 4180941 h 5826200"/>
              <a:gd name="connsiteX667" fmla="*/ 1131112 w 4460780"/>
              <a:gd name="connsiteY667" fmla="*/ 4127295 h 5826200"/>
              <a:gd name="connsiteX668" fmla="*/ 1137739 w 4460780"/>
              <a:gd name="connsiteY668" fmla="*/ 4106233 h 5826200"/>
              <a:gd name="connsiteX669" fmla="*/ 1151781 w 4460780"/>
              <a:gd name="connsiteY669" fmla="*/ 4110651 h 5826200"/>
              <a:gd name="connsiteX670" fmla="*/ 1118572 w 4460780"/>
              <a:gd name="connsiteY670" fmla="*/ 3799253 h 5826200"/>
              <a:gd name="connsiteX671" fmla="*/ 1064607 w 4460780"/>
              <a:gd name="connsiteY671" fmla="*/ 3774561 h 5826200"/>
              <a:gd name="connsiteX672" fmla="*/ 998298 w 4460780"/>
              <a:gd name="connsiteY672" fmla="*/ 3776845 h 5826200"/>
              <a:gd name="connsiteX673" fmla="*/ 917945 w 4460780"/>
              <a:gd name="connsiteY673" fmla="*/ 3774715 h 5826200"/>
              <a:gd name="connsiteX674" fmla="*/ 898301 w 4460780"/>
              <a:gd name="connsiteY674" fmla="*/ 3714519 h 5826200"/>
              <a:gd name="connsiteX675" fmla="*/ 906741 w 4460780"/>
              <a:gd name="connsiteY675" fmla="*/ 3663159 h 5826200"/>
              <a:gd name="connsiteX676" fmla="*/ 956917 w 4460780"/>
              <a:gd name="connsiteY676" fmla="*/ 3601780 h 5826200"/>
              <a:gd name="connsiteX677" fmla="*/ 1008518 w 4460780"/>
              <a:gd name="connsiteY677" fmla="*/ 3486833 h 5826200"/>
              <a:gd name="connsiteX678" fmla="*/ 1005517 w 4460780"/>
              <a:gd name="connsiteY678" fmla="*/ 3447306 h 5826200"/>
              <a:gd name="connsiteX679" fmla="*/ 991475 w 4460780"/>
              <a:gd name="connsiteY679" fmla="*/ 3442888 h 5826200"/>
              <a:gd name="connsiteX680" fmla="*/ 995894 w 4460780"/>
              <a:gd name="connsiteY680" fmla="*/ 3428842 h 5826200"/>
              <a:gd name="connsiteX681" fmla="*/ 984060 w 4460780"/>
              <a:gd name="connsiteY681" fmla="*/ 3417405 h 5826200"/>
              <a:gd name="connsiteX682" fmla="*/ 976250 w 4460780"/>
              <a:gd name="connsiteY682" fmla="*/ 3368646 h 5826200"/>
              <a:gd name="connsiteX683" fmla="*/ 984694 w 4460780"/>
              <a:gd name="connsiteY683" fmla="*/ 3317288 h 5826200"/>
              <a:gd name="connsiteX684" fmla="*/ 961024 w 4460780"/>
              <a:gd name="connsiteY684" fmla="*/ 3294408 h 5826200"/>
              <a:gd name="connsiteX685" fmla="*/ 951204 w 4460780"/>
              <a:gd name="connsiteY685" fmla="*/ 3264311 h 5826200"/>
              <a:gd name="connsiteX686" fmla="*/ 962050 w 4460780"/>
              <a:gd name="connsiteY686" fmla="*/ 3217565 h 5826200"/>
              <a:gd name="connsiteX687" fmla="*/ 982723 w 4460780"/>
              <a:gd name="connsiteY687" fmla="*/ 3200918 h 5826200"/>
              <a:gd name="connsiteX688" fmla="*/ 990177 w 4460780"/>
              <a:gd name="connsiteY688" fmla="*/ 3091372 h 5826200"/>
              <a:gd name="connsiteX689" fmla="*/ 938226 w 4460780"/>
              <a:gd name="connsiteY689" fmla="*/ 3048019 h 5826200"/>
              <a:gd name="connsiteX690" fmla="*/ 925488 w 4460780"/>
              <a:gd name="connsiteY690" fmla="*/ 3051730 h 5826200"/>
              <a:gd name="connsiteX691" fmla="*/ 910537 w 4460780"/>
              <a:gd name="connsiteY691" fmla="*/ 3062458 h 5826200"/>
              <a:gd name="connsiteX692" fmla="*/ 906119 w 4460780"/>
              <a:gd name="connsiteY692" fmla="*/ 3076501 h 5826200"/>
              <a:gd name="connsiteX693" fmla="*/ 880635 w 4460780"/>
              <a:gd name="connsiteY693" fmla="*/ 3083915 h 5826200"/>
              <a:gd name="connsiteX694" fmla="*/ 866985 w 4460780"/>
              <a:gd name="connsiteY694" fmla="*/ 3102771 h 5826200"/>
              <a:gd name="connsiteX695" fmla="*/ 802371 w 4460780"/>
              <a:gd name="connsiteY695" fmla="*/ 3136458 h 5826200"/>
              <a:gd name="connsiteX696" fmla="*/ 720713 w 4460780"/>
              <a:gd name="connsiteY696" fmla="*/ 3126203 h 5826200"/>
              <a:gd name="connsiteX697" fmla="*/ 717008 w 4460780"/>
              <a:gd name="connsiteY697" fmla="*/ 3113462 h 5826200"/>
              <a:gd name="connsiteX698" fmla="*/ 713298 w 4460780"/>
              <a:gd name="connsiteY698" fmla="*/ 3100720 h 5826200"/>
              <a:gd name="connsiteX699" fmla="*/ 708093 w 4460780"/>
              <a:gd name="connsiteY699" fmla="*/ 3068213 h 5826200"/>
              <a:gd name="connsiteX700" fmla="*/ 694051 w 4460780"/>
              <a:gd name="connsiteY700" fmla="*/ 3063795 h 5826200"/>
              <a:gd name="connsiteX701" fmla="*/ 693850 w 4460780"/>
              <a:gd name="connsiteY701" fmla="*/ 3052161 h 5826200"/>
              <a:gd name="connsiteX702" fmla="*/ 693654 w 4460780"/>
              <a:gd name="connsiteY702" fmla="*/ 3040524 h 5826200"/>
              <a:gd name="connsiteX703" fmla="*/ 712828 w 4460780"/>
              <a:gd name="connsiteY703" fmla="*/ 3004112 h 5826200"/>
              <a:gd name="connsiteX704" fmla="*/ 729788 w 4460780"/>
              <a:gd name="connsiteY704" fmla="*/ 2974726 h 5826200"/>
              <a:gd name="connsiteX705" fmla="*/ 663598 w 4460780"/>
              <a:gd name="connsiteY705" fmla="*/ 2915319 h 5826200"/>
              <a:gd name="connsiteX706" fmla="*/ 645334 w 4460780"/>
              <a:gd name="connsiteY706" fmla="*/ 2936580 h 5826200"/>
              <a:gd name="connsiteX707" fmla="*/ 629670 w 4460780"/>
              <a:gd name="connsiteY707" fmla="*/ 2974092 h 5826200"/>
              <a:gd name="connsiteX708" fmla="*/ 632276 w 4460780"/>
              <a:gd name="connsiteY708" fmla="*/ 2990344 h 5826200"/>
              <a:gd name="connsiteX709" fmla="*/ 625252 w 4460780"/>
              <a:gd name="connsiteY709" fmla="*/ 2988134 h 5826200"/>
              <a:gd name="connsiteX710" fmla="*/ 597563 w 4460780"/>
              <a:gd name="connsiteY710" fmla="*/ 3002574 h 5826200"/>
              <a:gd name="connsiteX711" fmla="*/ 572080 w 4460780"/>
              <a:gd name="connsiteY711" fmla="*/ 3009988 h 5826200"/>
              <a:gd name="connsiteX712" fmla="*/ 567662 w 4460780"/>
              <a:gd name="connsiteY712" fmla="*/ 3024031 h 5826200"/>
              <a:gd name="connsiteX713" fmla="*/ 535354 w 4460780"/>
              <a:gd name="connsiteY713" fmla="*/ 3040878 h 5826200"/>
              <a:gd name="connsiteX714" fmla="*/ 503047 w 4460780"/>
              <a:gd name="connsiteY714" fmla="*/ 3057721 h 5826200"/>
              <a:gd name="connsiteX715" fmla="*/ 467939 w 4460780"/>
              <a:gd name="connsiteY715" fmla="*/ 3046675 h 5826200"/>
              <a:gd name="connsiteX716" fmla="*/ 445057 w 4460780"/>
              <a:gd name="connsiteY716" fmla="*/ 3070341 h 5826200"/>
              <a:gd name="connsiteX717" fmla="*/ 339733 w 4460780"/>
              <a:gd name="connsiteY717" fmla="*/ 3037204 h 5826200"/>
              <a:gd name="connsiteX718" fmla="*/ 332910 w 4460780"/>
              <a:gd name="connsiteY718" fmla="*/ 3046633 h 5826200"/>
              <a:gd name="connsiteX719" fmla="*/ 321273 w 4460780"/>
              <a:gd name="connsiteY719" fmla="*/ 3046828 h 5826200"/>
              <a:gd name="connsiteX720" fmla="*/ 325691 w 4460780"/>
              <a:gd name="connsiteY720" fmla="*/ 3032786 h 5826200"/>
              <a:gd name="connsiteX721" fmla="*/ 287982 w 4460780"/>
              <a:gd name="connsiteY721" fmla="*/ 3005490 h 5826200"/>
              <a:gd name="connsiteX722" fmla="*/ 238832 w 4460780"/>
              <a:gd name="connsiteY722" fmla="*/ 2990026 h 5826200"/>
              <a:gd name="connsiteX723" fmla="*/ 189995 w 4460780"/>
              <a:gd name="connsiteY723" fmla="*/ 2924503 h 5826200"/>
              <a:gd name="connsiteX724" fmla="*/ 172877 w 4460780"/>
              <a:gd name="connsiteY724" fmla="*/ 2807226 h 5826200"/>
              <a:gd name="connsiteX725" fmla="*/ 165854 w 4460780"/>
              <a:gd name="connsiteY725" fmla="*/ 2805016 h 5826200"/>
              <a:gd name="connsiteX726" fmla="*/ 217451 w 4460780"/>
              <a:gd name="connsiteY726" fmla="*/ 2690068 h 5826200"/>
              <a:gd name="connsiteX727" fmla="*/ 217060 w 4460780"/>
              <a:gd name="connsiteY727" fmla="*/ 2666794 h 5826200"/>
              <a:gd name="connsiteX728" fmla="*/ 216664 w 4460780"/>
              <a:gd name="connsiteY728" fmla="*/ 2643519 h 5826200"/>
              <a:gd name="connsiteX729" fmla="*/ 248379 w 4460780"/>
              <a:gd name="connsiteY729" fmla="*/ 2591768 h 5826200"/>
              <a:gd name="connsiteX730" fmla="*/ 269444 w 4460780"/>
              <a:gd name="connsiteY730" fmla="*/ 2598396 h 5826200"/>
              <a:gd name="connsiteX731" fmla="*/ 334967 w 4460780"/>
              <a:gd name="connsiteY731" fmla="*/ 2549558 h 5826200"/>
              <a:gd name="connsiteX732" fmla="*/ 419542 w 4460780"/>
              <a:gd name="connsiteY732" fmla="*/ 2526009 h 5826200"/>
              <a:gd name="connsiteX733" fmla="*/ 508340 w 4460780"/>
              <a:gd name="connsiteY733" fmla="*/ 2476780 h 5826200"/>
              <a:gd name="connsiteX734" fmla="*/ 595753 w 4460780"/>
              <a:gd name="connsiteY734" fmla="*/ 2346094 h 5826200"/>
              <a:gd name="connsiteX735" fmla="*/ 568377 w 4460780"/>
              <a:gd name="connsiteY735" fmla="*/ 2310473 h 5826200"/>
              <a:gd name="connsiteX736" fmla="*/ 559466 w 4460780"/>
              <a:gd name="connsiteY736" fmla="*/ 2265229 h 5826200"/>
              <a:gd name="connsiteX737" fmla="*/ 567907 w 4460780"/>
              <a:gd name="connsiteY737" fmla="*/ 2213865 h 5826200"/>
              <a:gd name="connsiteX738" fmla="*/ 552364 w 4460780"/>
              <a:gd name="connsiteY738" fmla="*/ 2189686 h 5826200"/>
              <a:gd name="connsiteX739" fmla="*/ 541635 w 4460780"/>
              <a:gd name="connsiteY739" fmla="*/ 2174735 h 5826200"/>
              <a:gd name="connsiteX740" fmla="*/ 475838 w 4460780"/>
              <a:gd name="connsiteY740" fmla="*/ 2138602 h 5826200"/>
              <a:gd name="connsiteX741" fmla="*/ 464201 w 4460780"/>
              <a:gd name="connsiteY741" fmla="*/ 2138797 h 5826200"/>
              <a:gd name="connsiteX742" fmla="*/ 452564 w 4460780"/>
              <a:gd name="connsiteY742" fmla="*/ 2138994 h 5826200"/>
              <a:gd name="connsiteX743" fmla="*/ 450354 w 4460780"/>
              <a:gd name="connsiteY743" fmla="*/ 2146016 h 5826200"/>
              <a:gd name="connsiteX744" fmla="*/ 433907 w 4460780"/>
              <a:gd name="connsiteY744" fmla="*/ 2136985 h 5826200"/>
              <a:gd name="connsiteX745" fmla="*/ 424479 w 4460780"/>
              <a:gd name="connsiteY745" fmla="*/ 2130157 h 5826200"/>
              <a:gd name="connsiteX746" fmla="*/ 384557 w 4460780"/>
              <a:gd name="connsiteY746" fmla="*/ 2109883 h 5826200"/>
              <a:gd name="connsiteX747" fmla="*/ 362313 w 4460780"/>
              <a:gd name="connsiteY747" fmla="*/ 2033432 h 5826200"/>
              <a:gd name="connsiteX748" fmla="*/ 394815 w 4460780"/>
              <a:gd name="connsiteY748" fmla="*/ 2028226 h 5826200"/>
              <a:gd name="connsiteX749" fmla="*/ 464242 w 4460780"/>
              <a:gd name="connsiteY749" fmla="*/ 2003772 h 5826200"/>
              <a:gd name="connsiteX750" fmla="*/ 494537 w 4460780"/>
              <a:gd name="connsiteY750" fmla="*/ 2005585 h 5826200"/>
              <a:gd name="connsiteX751" fmla="*/ 520020 w 4460780"/>
              <a:gd name="connsiteY751" fmla="*/ 1998170 h 5826200"/>
              <a:gd name="connsiteX752" fmla="*/ 544717 w 4460780"/>
              <a:gd name="connsiteY752" fmla="*/ 1944207 h 5826200"/>
              <a:gd name="connsiteX753" fmla="*/ 555050 w 4460780"/>
              <a:gd name="connsiteY753" fmla="*/ 1935882 h 5826200"/>
              <a:gd name="connsiteX754" fmla="*/ 567595 w 4460780"/>
              <a:gd name="connsiteY754" fmla="*/ 1920540 h 5826200"/>
              <a:gd name="connsiteX755" fmla="*/ 560493 w 4460780"/>
              <a:gd name="connsiteY755" fmla="*/ 1844997 h 5826200"/>
              <a:gd name="connsiteX756" fmla="*/ 509648 w 4460780"/>
              <a:gd name="connsiteY756" fmla="*/ 1798131 h 5826200"/>
              <a:gd name="connsiteX757" fmla="*/ 460105 w 4460780"/>
              <a:gd name="connsiteY757" fmla="*/ 1759397 h 5826200"/>
              <a:gd name="connsiteX758" fmla="*/ 452095 w 4460780"/>
              <a:gd name="connsiteY758" fmla="*/ 1699000 h 5826200"/>
              <a:gd name="connsiteX759" fmla="*/ 482196 w 4460780"/>
              <a:gd name="connsiteY759" fmla="*/ 1689182 h 5826200"/>
              <a:gd name="connsiteX760" fmla="*/ 521522 w 4460780"/>
              <a:gd name="connsiteY760" fmla="*/ 1674547 h 5826200"/>
              <a:gd name="connsiteX761" fmla="*/ 591738 w 4460780"/>
              <a:gd name="connsiteY761" fmla="*/ 1696638 h 5826200"/>
              <a:gd name="connsiteX762" fmla="*/ 659591 w 4460780"/>
              <a:gd name="connsiteY762" fmla="*/ 1579086 h 5826200"/>
              <a:gd name="connsiteX763" fmla="*/ 653477 w 4460780"/>
              <a:gd name="connsiteY763" fmla="*/ 1561726 h 5826200"/>
              <a:gd name="connsiteX764" fmla="*/ 647362 w 4460780"/>
              <a:gd name="connsiteY764" fmla="*/ 1544370 h 5826200"/>
              <a:gd name="connsiteX765" fmla="*/ 626297 w 4460780"/>
              <a:gd name="connsiteY765" fmla="*/ 1537743 h 5826200"/>
              <a:gd name="connsiteX766" fmla="*/ 632923 w 4460780"/>
              <a:gd name="connsiteY766" fmla="*/ 1516681 h 5826200"/>
              <a:gd name="connsiteX767" fmla="*/ 589297 w 4460780"/>
              <a:gd name="connsiteY767" fmla="*/ 1483662 h 5826200"/>
              <a:gd name="connsiteX768" fmla="*/ 587008 w 4460780"/>
              <a:gd name="connsiteY768" fmla="*/ 1417351 h 5826200"/>
              <a:gd name="connsiteX769" fmla="*/ 572966 w 4460780"/>
              <a:gd name="connsiteY769" fmla="*/ 1412933 h 5826200"/>
              <a:gd name="connsiteX770" fmla="*/ 607483 w 4460780"/>
              <a:gd name="connsiteY770" fmla="*/ 1389067 h 5826200"/>
              <a:gd name="connsiteX771" fmla="*/ 632766 w 4460780"/>
              <a:gd name="connsiteY771" fmla="*/ 1370014 h 5826200"/>
              <a:gd name="connsiteX772" fmla="*/ 688940 w 4460780"/>
              <a:gd name="connsiteY772" fmla="*/ 1387687 h 5826200"/>
              <a:gd name="connsiteX773" fmla="*/ 743538 w 4460780"/>
              <a:gd name="connsiteY773" fmla="*/ 1312266 h 5826200"/>
              <a:gd name="connsiteX774" fmla="*/ 733909 w 4460780"/>
              <a:gd name="connsiteY774" fmla="*/ 1293805 h 5826200"/>
              <a:gd name="connsiteX775" fmla="*/ 689178 w 4460780"/>
              <a:gd name="connsiteY775" fmla="*/ 1264295 h 5826200"/>
              <a:gd name="connsiteX776" fmla="*/ 693596 w 4460780"/>
              <a:gd name="connsiteY776" fmla="*/ 1250252 h 5826200"/>
              <a:gd name="connsiteX777" fmla="*/ 660697 w 4460780"/>
              <a:gd name="connsiteY777" fmla="*/ 1232188 h 5826200"/>
              <a:gd name="connsiteX778" fmla="*/ 620780 w 4460780"/>
              <a:gd name="connsiteY778" fmla="*/ 1211911 h 5826200"/>
              <a:gd name="connsiteX779" fmla="*/ 615569 w 4460780"/>
              <a:gd name="connsiteY779" fmla="*/ 1179407 h 5826200"/>
              <a:gd name="connsiteX780" fmla="*/ 614782 w 4460780"/>
              <a:gd name="connsiteY780" fmla="*/ 1132858 h 5826200"/>
              <a:gd name="connsiteX781" fmla="*/ 643775 w 4460780"/>
              <a:gd name="connsiteY781" fmla="*/ 1126547 h 5826200"/>
              <a:gd name="connsiteX782" fmla="*/ 675373 w 4460780"/>
              <a:gd name="connsiteY782" fmla="*/ 1136489 h 5826200"/>
              <a:gd name="connsiteX783" fmla="*/ 729338 w 4460780"/>
              <a:gd name="connsiteY783" fmla="*/ 1161181 h 5826200"/>
              <a:gd name="connsiteX784" fmla="*/ 806968 w 4460780"/>
              <a:gd name="connsiteY784" fmla="*/ 1208756 h 5826200"/>
              <a:gd name="connsiteX785" fmla="*/ 850912 w 4460780"/>
              <a:gd name="connsiteY785" fmla="*/ 1191717 h 5826200"/>
              <a:gd name="connsiteX786" fmla="*/ 855330 w 4460780"/>
              <a:gd name="connsiteY786" fmla="*/ 1177674 h 5826200"/>
              <a:gd name="connsiteX787" fmla="*/ 852726 w 4460780"/>
              <a:gd name="connsiteY787" fmla="*/ 1161418 h 5826200"/>
              <a:gd name="connsiteX788" fmla="*/ 857144 w 4460780"/>
              <a:gd name="connsiteY788" fmla="*/ 1147376 h 5826200"/>
              <a:gd name="connsiteX789" fmla="*/ 864167 w 4460780"/>
              <a:gd name="connsiteY789" fmla="*/ 1149586 h 5826200"/>
              <a:gd name="connsiteX790" fmla="*/ 881839 w 4460780"/>
              <a:gd name="connsiteY790" fmla="*/ 1093417 h 5826200"/>
              <a:gd name="connsiteX791" fmla="*/ 945349 w 4460780"/>
              <a:gd name="connsiteY791" fmla="*/ 1063240 h 5826200"/>
              <a:gd name="connsiteX792" fmla="*/ 1011068 w 4460780"/>
              <a:gd name="connsiteY792" fmla="*/ 1026039 h 5826200"/>
              <a:gd name="connsiteX793" fmla="*/ 1037577 w 4460780"/>
              <a:gd name="connsiteY793" fmla="*/ 941781 h 5826200"/>
              <a:gd name="connsiteX794" fmla="*/ 1013911 w 4460780"/>
              <a:gd name="connsiteY794" fmla="*/ 918903 h 5826200"/>
              <a:gd name="connsiteX795" fmla="*/ 1026770 w 4460780"/>
              <a:gd name="connsiteY795" fmla="*/ 853497 h 5826200"/>
              <a:gd name="connsiteX796" fmla="*/ 1044839 w 4460780"/>
              <a:gd name="connsiteY796" fmla="*/ 820599 h 5826200"/>
              <a:gd name="connsiteX797" fmla="*/ 1072924 w 4460780"/>
              <a:gd name="connsiteY797" fmla="*/ 829435 h 5826200"/>
              <a:gd name="connsiteX798" fmla="*/ 1087875 w 4460780"/>
              <a:gd name="connsiteY798" fmla="*/ 818706 h 5826200"/>
              <a:gd name="connsiteX799" fmla="*/ 1114662 w 4460780"/>
              <a:gd name="connsiteY799" fmla="*/ 819420 h 5826200"/>
              <a:gd name="connsiteX800" fmla="*/ 1122078 w 4460780"/>
              <a:gd name="connsiteY800" fmla="*/ 844900 h 5826200"/>
              <a:gd name="connsiteX801" fmla="*/ 1157186 w 4460780"/>
              <a:gd name="connsiteY801" fmla="*/ 855945 h 5826200"/>
              <a:gd name="connsiteX802" fmla="*/ 1176042 w 4460780"/>
              <a:gd name="connsiteY802" fmla="*/ 869596 h 5826200"/>
              <a:gd name="connsiteX803" fmla="*/ 1187874 w 4460780"/>
              <a:gd name="connsiteY803" fmla="*/ 881037 h 5826200"/>
              <a:gd name="connsiteX804" fmla="*/ 1238130 w 4460780"/>
              <a:gd name="connsiteY804" fmla="*/ 892987 h 5826200"/>
              <a:gd name="connsiteX805" fmla="*/ 1289805 w 4460780"/>
              <a:gd name="connsiteY805" fmla="*/ 851373 h 5826200"/>
              <a:gd name="connsiteX806" fmla="*/ 1303848 w 4460780"/>
              <a:gd name="connsiteY806" fmla="*/ 855791 h 5826200"/>
              <a:gd name="connsiteX807" fmla="*/ 1328031 w 4460780"/>
              <a:gd name="connsiteY807" fmla="*/ 840249 h 5826200"/>
              <a:gd name="connsiteX808" fmla="*/ 1352211 w 4460780"/>
              <a:gd name="connsiteY808" fmla="*/ 824706 h 5826200"/>
              <a:gd name="connsiteX809" fmla="*/ 1368463 w 4460780"/>
              <a:gd name="connsiteY809" fmla="*/ 822101 h 5826200"/>
              <a:gd name="connsiteX810" fmla="*/ 1396350 w 4460780"/>
              <a:gd name="connsiteY810" fmla="*/ 819304 h 5826200"/>
              <a:gd name="connsiteX811" fmla="*/ 1431262 w 4460780"/>
              <a:gd name="connsiteY811" fmla="*/ 818712 h 5826200"/>
              <a:gd name="connsiteX812" fmla="*/ 1439116 w 4460780"/>
              <a:gd name="connsiteY812" fmla="*/ 732442 h 5826200"/>
              <a:gd name="connsiteX813" fmla="*/ 1442151 w 4460780"/>
              <a:gd name="connsiteY813" fmla="*/ 636937 h 5826200"/>
              <a:gd name="connsiteX814" fmla="*/ 1473553 w 4460780"/>
              <a:gd name="connsiteY814" fmla="*/ 635244 h 5826200"/>
              <a:gd name="connsiteX815" fmla="*/ 2842771 w 4460780"/>
              <a:gd name="connsiteY815" fmla="*/ 35860 h 5826200"/>
              <a:gd name="connsiteX816" fmla="*/ 2856813 w 4460780"/>
              <a:gd name="connsiteY816" fmla="*/ 40278 h 5826200"/>
              <a:gd name="connsiteX817" fmla="*/ 2811447 w 4460780"/>
              <a:gd name="connsiteY817" fmla="*/ 110889 h 5826200"/>
              <a:gd name="connsiteX818" fmla="*/ 2786359 w 4460780"/>
              <a:gd name="connsiteY818" fmla="*/ 141579 h 5826200"/>
              <a:gd name="connsiteX819" fmla="*/ 2716298 w 4460780"/>
              <a:gd name="connsiteY819" fmla="*/ 266149 h 5826200"/>
              <a:gd name="connsiteX820" fmla="*/ 2695236 w 4460780"/>
              <a:gd name="connsiteY820" fmla="*/ 259523 h 5826200"/>
              <a:gd name="connsiteX821" fmla="*/ 2677167 w 4460780"/>
              <a:gd name="connsiteY821" fmla="*/ 292421 h 5826200"/>
              <a:gd name="connsiteX822" fmla="*/ 2672356 w 4460780"/>
              <a:gd name="connsiteY822" fmla="*/ 283194 h 5826200"/>
              <a:gd name="connsiteX823" fmla="*/ 2676379 w 4460780"/>
              <a:gd name="connsiteY823" fmla="*/ 245876 h 5826200"/>
              <a:gd name="connsiteX824" fmla="*/ 2732474 w 4460780"/>
              <a:gd name="connsiteY824" fmla="*/ 190216 h 5826200"/>
              <a:gd name="connsiteX825" fmla="*/ 2778944 w 4460780"/>
              <a:gd name="connsiteY825" fmla="*/ 116095 h 5826200"/>
              <a:gd name="connsiteX826" fmla="*/ 2785963 w 4460780"/>
              <a:gd name="connsiteY826" fmla="*/ 118303 h 5826200"/>
              <a:gd name="connsiteX827" fmla="*/ 2813265 w 4460780"/>
              <a:gd name="connsiteY827" fmla="*/ 80592 h 5826200"/>
              <a:gd name="connsiteX828" fmla="*/ 2842771 w 4460780"/>
              <a:gd name="connsiteY828" fmla="*/ 35860 h 5826200"/>
              <a:gd name="connsiteX829" fmla="*/ 1009425 w 4460780"/>
              <a:gd name="connsiteY829" fmla="*/ 1148 h 5826200"/>
              <a:gd name="connsiteX830" fmla="*/ 1052107 w 4460780"/>
              <a:gd name="connsiteY830" fmla="*/ 12647 h 5826200"/>
              <a:gd name="connsiteX831" fmla="*/ 1072459 w 4460780"/>
              <a:gd name="connsiteY831" fmla="*/ 46058 h 5826200"/>
              <a:gd name="connsiteX832" fmla="*/ 1109067 w 4460780"/>
              <a:gd name="connsiteY832" fmla="*/ 76870 h 5826200"/>
              <a:gd name="connsiteX833" fmla="*/ 1134430 w 4460780"/>
              <a:gd name="connsiteY833" fmla="*/ 131146 h 5826200"/>
              <a:gd name="connsiteX834" fmla="*/ 1123267 w 4460780"/>
              <a:gd name="connsiteY834" fmla="*/ 227951 h 5826200"/>
              <a:gd name="connsiteX835" fmla="*/ 1096483 w 4460780"/>
              <a:gd name="connsiteY835" fmla="*/ 227242 h 5826200"/>
              <a:gd name="connsiteX836" fmla="*/ 1069694 w 4460780"/>
              <a:gd name="connsiteY836" fmla="*/ 226532 h 5826200"/>
              <a:gd name="connsiteX837" fmla="*/ 991277 w 4460780"/>
              <a:gd name="connsiteY837" fmla="*/ 132409 h 5826200"/>
              <a:gd name="connsiteX838" fmla="*/ 954985 w 4460780"/>
              <a:gd name="connsiteY838" fmla="*/ 51543 h 5826200"/>
              <a:gd name="connsiteX839" fmla="*/ 940943 w 4460780"/>
              <a:gd name="connsiteY839" fmla="*/ 47125 h 5826200"/>
              <a:gd name="connsiteX840" fmla="*/ 947570 w 4460780"/>
              <a:gd name="connsiteY840" fmla="*/ 26060 h 5826200"/>
              <a:gd name="connsiteX841" fmla="*/ 993724 w 4460780"/>
              <a:gd name="connsiteY841" fmla="*/ 1997 h 5826200"/>
              <a:gd name="connsiteX842" fmla="*/ 1009425 w 4460780"/>
              <a:gd name="connsiteY842" fmla="*/ 1148 h 582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</a:cxnLst>
            <a:rect l="l" t="t" r="r" b="b"/>
            <a:pathLst>
              <a:path w="4460780" h="5826200">
                <a:moveTo>
                  <a:pt x="1301976" y="5693506"/>
                </a:moveTo>
                <a:lnTo>
                  <a:pt x="1308999" y="5695716"/>
                </a:lnTo>
                <a:lnTo>
                  <a:pt x="1295348" y="5714571"/>
                </a:lnTo>
                <a:close/>
                <a:moveTo>
                  <a:pt x="3606722" y="4867592"/>
                </a:moveTo>
                <a:lnTo>
                  <a:pt x="3627788" y="4874219"/>
                </a:lnTo>
                <a:cubicBezTo>
                  <a:pt x="3620424" y="4897624"/>
                  <a:pt x="3607379" y="4906381"/>
                  <a:pt x="3588658" y="4900491"/>
                </a:cubicBezTo>
                <a:cubicBezTo>
                  <a:pt x="3583974" y="4899017"/>
                  <a:pt x="3582370" y="4895942"/>
                  <a:pt x="3583843" y="4891262"/>
                </a:cubicBezTo>
                <a:cubicBezTo>
                  <a:pt x="3585316" y="4886579"/>
                  <a:pt x="3587594" y="4883439"/>
                  <a:pt x="3590666" y="4881834"/>
                </a:cubicBezTo>
                <a:cubicBezTo>
                  <a:pt x="3593742" y="4880230"/>
                  <a:pt x="3599097" y="4875482"/>
                  <a:pt x="3606722" y="4867592"/>
                </a:cubicBezTo>
                <a:close/>
                <a:moveTo>
                  <a:pt x="3518836" y="4214899"/>
                </a:moveTo>
                <a:lnTo>
                  <a:pt x="3575013" y="4232574"/>
                </a:lnTo>
                <a:cubicBezTo>
                  <a:pt x="3579693" y="4234046"/>
                  <a:pt x="3592329" y="4247021"/>
                  <a:pt x="3612918" y="4271507"/>
                </a:cubicBezTo>
                <a:cubicBezTo>
                  <a:pt x="3633513" y="4295990"/>
                  <a:pt x="3654168" y="4324354"/>
                  <a:pt x="3674889" y="4356595"/>
                </a:cubicBezTo>
                <a:cubicBezTo>
                  <a:pt x="3695610" y="4388836"/>
                  <a:pt x="3712154" y="4426196"/>
                  <a:pt x="3724515" y="4468663"/>
                </a:cubicBezTo>
                <a:cubicBezTo>
                  <a:pt x="3736874" y="4511135"/>
                  <a:pt x="3737899" y="4548755"/>
                  <a:pt x="3727590" y="4581523"/>
                </a:cubicBezTo>
                <a:cubicBezTo>
                  <a:pt x="3746577" y="4602929"/>
                  <a:pt x="3754294" y="4623365"/>
                  <a:pt x="3750744" y="4642823"/>
                </a:cubicBezTo>
                <a:cubicBezTo>
                  <a:pt x="3747192" y="4662285"/>
                  <a:pt x="3746417" y="4685192"/>
                  <a:pt x="3748413" y="4711541"/>
                </a:cubicBezTo>
                <a:cubicBezTo>
                  <a:pt x="3723801" y="4724373"/>
                  <a:pt x="3704473" y="4728582"/>
                  <a:pt x="3690430" y="4724164"/>
                </a:cubicBezTo>
                <a:cubicBezTo>
                  <a:pt x="3671705" y="4718272"/>
                  <a:pt x="3658264" y="4703754"/>
                  <a:pt x="3650112" y="4680614"/>
                </a:cubicBezTo>
                <a:cubicBezTo>
                  <a:pt x="3641961" y="4657470"/>
                  <a:pt x="3634543" y="4631986"/>
                  <a:pt x="3627864" y="4604162"/>
                </a:cubicBezTo>
                <a:cubicBezTo>
                  <a:pt x="3621186" y="4576339"/>
                  <a:pt x="3613770" y="4550860"/>
                  <a:pt x="3605619" y="4527716"/>
                </a:cubicBezTo>
                <a:cubicBezTo>
                  <a:pt x="3597468" y="4504572"/>
                  <a:pt x="3586370" y="4490795"/>
                  <a:pt x="3572324" y="4486376"/>
                </a:cubicBezTo>
                <a:lnTo>
                  <a:pt x="3578951" y="4465311"/>
                </a:lnTo>
                <a:cubicBezTo>
                  <a:pt x="3564648" y="4445378"/>
                  <a:pt x="3544725" y="4414674"/>
                  <a:pt x="3519194" y="4373201"/>
                </a:cubicBezTo>
                <a:cubicBezTo>
                  <a:pt x="3493656" y="4331726"/>
                  <a:pt x="3488990" y="4285246"/>
                  <a:pt x="3505189" y="4233757"/>
                </a:cubicBezTo>
                <a:cubicBezTo>
                  <a:pt x="3508135" y="4224394"/>
                  <a:pt x="3512685" y="4218107"/>
                  <a:pt x="3518836" y="4214899"/>
                </a:cubicBezTo>
                <a:close/>
                <a:moveTo>
                  <a:pt x="1013716" y="4206113"/>
                </a:moveTo>
                <a:lnTo>
                  <a:pt x="1016217" y="4210915"/>
                </a:lnTo>
                <a:lnTo>
                  <a:pt x="1011507" y="4213136"/>
                </a:lnTo>
                <a:close/>
                <a:moveTo>
                  <a:pt x="2501025" y="4187908"/>
                </a:moveTo>
                <a:lnTo>
                  <a:pt x="2480356" y="4204551"/>
                </a:lnTo>
                <a:cubicBezTo>
                  <a:pt x="2477410" y="4213914"/>
                  <a:pt x="2473291" y="4222907"/>
                  <a:pt x="2468006" y="4231534"/>
                </a:cubicBezTo>
                <a:cubicBezTo>
                  <a:pt x="2462720" y="4240161"/>
                  <a:pt x="2458606" y="4249152"/>
                  <a:pt x="2455660" y="4258515"/>
                </a:cubicBezTo>
                <a:lnTo>
                  <a:pt x="2404300" y="4250074"/>
                </a:lnTo>
                <a:lnTo>
                  <a:pt x="2415346" y="4214966"/>
                </a:lnTo>
                <a:cubicBezTo>
                  <a:pt x="2432334" y="4210021"/>
                  <a:pt x="2446614" y="4205510"/>
                  <a:pt x="2458185" y="4201437"/>
                </a:cubicBezTo>
                <a:cubicBezTo>
                  <a:pt x="2469758" y="4197359"/>
                  <a:pt x="2484038" y="4192848"/>
                  <a:pt x="2501025" y="4187908"/>
                </a:cubicBezTo>
                <a:close/>
                <a:moveTo>
                  <a:pt x="3237974" y="4126535"/>
                </a:moveTo>
                <a:lnTo>
                  <a:pt x="3273086" y="4137582"/>
                </a:lnTo>
                <a:lnTo>
                  <a:pt x="3268668" y="4151624"/>
                </a:lnTo>
                <a:lnTo>
                  <a:pt x="3233556" y="4140577"/>
                </a:lnTo>
                <a:close/>
                <a:moveTo>
                  <a:pt x="2264743" y="3982379"/>
                </a:moveTo>
                <a:cubicBezTo>
                  <a:pt x="2280523" y="3997633"/>
                  <a:pt x="2286940" y="4009941"/>
                  <a:pt x="2283994" y="4019304"/>
                </a:cubicBezTo>
                <a:cubicBezTo>
                  <a:pt x="2278104" y="4038026"/>
                  <a:pt x="2265189" y="4054542"/>
                  <a:pt x="2245256" y="4068850"/>
                </a:cubicBezTo>
                <a:lnTo>
                  <a:pt x="2231213" y="4064432"/>
                </a:lnTo>
                <a:cubicBezTo>
                  <a:pt x="2226270" y="4047440"/>
                  <a:pt x="2226004" y="4031924"/>
                  <a:pt x="2230422" y="4017882"/>
                </a:cubicBezTo>
                <a:cubicBezTo>
                  <a:pt x="2231895" y="4013202"/>
                  <a:pt x="2234174" y="4010058"/>
                  <a:pt x="2237250" y="4008454"/>
                </a:cubicBezTo>
                <a:cubicBezTo>
                  <a:pt x="2240325" y="4006851"/>
                  <a:pt x="2249493" y="3998160"/>
                  <a:pt x="2264743" y="3982379"/>
                </a:cubicBezTo>
                <a:close/>
                <a:moveTo>
                  <a:pt x="3025364" y="3943894"/>
                </a:moveTo>
                <a:cubicBezTo>
                  <a:pt x="3031777" y="3956202"/>
                  <a:pt x="3034620" y="3963525"/>
                  <a:pt x="3033884" y="3965864"/>
                </a:cubicBezTo>
                <a:cubicBezTo>
                  <a:pt x="3033148" y="3968204"/>
                  <a:pt x="3033646" y="3974793"/>
                  <a:pt x="3035380" y="3985629"/>
                </a:cubicBezTo>
                <a:lnTo>
                  <a:pt x="3014318" y="3979002"/>
                </a:lnTo>
                <a:cubicBezTo>
                  <a:pt x="3011108" y="3972845"/>
                  <a:pt x="3009137" y="3970939"/>
                  <a:pt x="3008401" y="3973279"/>
                </a:cubicBezTo>
                <a:cubicBezTo>
                  <a:pt x="3007663" y="3975623"/>
                  <a:pt x="3005692" y="3973717"/>
                  <a:pt x="3002482" y="3967560"/>
                </a:cubicBezTo>
                <a:close/>
                <a:moveTo>
                  <a:pt x="3182679" y="3885349"/>
                </a:moveTo>
                <a:cubicBezTo>
                  <a:pt x="3252894" y="3907441"/>
                  <a:pt x="3279165" y="3946575"/>
                  <a:pt x="3261491" y="4002748"/>
                </a:cubicBezTo>
                <a:lnTo>
                  <a:pt x="3254472" y="4000540"/>
                </a:lnTo>
                <a:cubicBezTo>
                  <a:pt x="3242691" y="4037987"/>
                  <a:pt x="3215735" y="4050081"/>
                  <a:pt x="3173604" y="4036826"/>
                </a:cubicBezTo>
                <a:lnTo>
                  <a:pt x="3175812" y="4029807"/>
                </a:lnTo>
                <a:lnTo>
                  <a:pt x="3166585" y="4034618"/>
                </a:lnTo>
                <a:cubicBezTo>
                  <a:pt x="3144913" y="4038089"/>
                  <a:pt x="3130199" y="4039893"/>
                  <a:pt x="3122440" y="4040023"/>
                </a:cubicBezTo>
                <a:cubicBezTo>
                  <a:pt x="3114685" y="4040154"/>
                  <a:pt x="3101444" y="4037274"/>
                  <a:pt x="3082718" y="4031382"/>
                </a:cubicBezTo>
                <a:cubicBezTo>
                  <a:pt x="3079511" y="4025231"/>
                  <a:pt x="3080117" y="4015132"/>
                  <a:pt x="3084535" y="4001090"/>
                </a:cubicBezTo>
                <a:lnTo>
                  <a:pt x="3091554" y="4003298"/>
                </a:lnTo>
                <a:cubicBezTo>
                  <a:pt x="3094500" y="3993935"/>
                  <a:pt x="3097880" y="3987280"/>
                  <a:pt x="3101696" y="3983338"/>
                </a:cubicBezTo>
                <a:cubicBezTo>
                  <a:pt x="3105507" y="3979395"/>
                  <a:pt x="3108887" y="3972739"/>
                  <a:pt x="3111833" y="3963377"/>
                </a:cubicBezTo>
                <a:lnTo>
                  <a:pt x="3152776" y="3906810"/>
                </a:lnTo>
                <a:cubicBezTo>
                  <a:pt x="3160405" y="3898921"/>
                  <a:pt x="3165019" y="3896516"/>
                  <a:pt x="3166622" y="3899591"/>
                </a:cubicBezTo>
                <a:cubicBezTo>
                  <a:pt x="3168230" y="3902669"/>
                  <a:pt x="3173580" y="3897923"/>
                  <a:pt x="3182679" y="3885349"/>
                </a:cubicBezTo>
                <a:close/>
                <a:moveTo>
                  <a:pt x="2637207" y="3706024"/>
                </a:moveTo>
                <a:cubicBezTo>
                  <a:pt x="2646566" y="3708968"/>
                  <a:pt x="2653221" y="3712348"/>
                  <a:pt x="2657164" y="3716160"/>
                </a:cubicBezTo>
                <a:cubicBezTo>
                  <a:pt x="2661112" y="3719973"/>
                  <a:pt x="2667763" y="3723351"/>
                  <a:pt x="2677126" y="3726297"/>
                </a:cubicBezTo>
                <a:cubicBezTo>
                  <a:pt x="2665083" y="3748230"/>
                  <a:pt x="2640335" y="3753305"/>
                  <a:pt x="2602888" y="3741523"/>
                </a:cubicBezTo>
                <a:cubicBezTo>
                  <a:pt x="2602888" y="3741523"/>
                  <a:pt x="2598073" y="3732294"/>
                  <a:pt x="2588448" y="3713834"/>
                </a:cubicBezTo>
                <a:cubicBezTo>
                  <a:pt x="2599285" y="3712096"/>
                  <a:pt x="2607408" y="3710795"/>
                  <a:pt x="2612828" y="3709929"/>
                </a:cubicBezTo>
                <a:cubicBezTo>
                  <a:pt x="2618243" y="3709061"/>
                  <a:pt x="2625636" y="3710097"/>
                  <a:pt x="2634999" y="3713043"/>
                </a:cubicBezTo>
                <a:close/>
                <a:moveTo>
                  <a:pt x="3445002" y="3566624"/>
                </a:moveTo>
                <a:cubicBezTo>
                  <a:pt x="3448473" y="3588295"/>
                  <a:pt x="3449471" y="3601470"/>
                  <a:pt x="3447998" y="3606149"/>
                </a:cubicBezTo>
                <a:cubicBezTo>
                  <a:pt x="3443580" y="3620192"/>
                  <a:pt x="3437190" y="3632332"/>
                  <a:pt x="3428828" y="3642562"/>
                </a:cubicBezTo>
                <a:cubicBezTo>
                  <a:pt x="3420463" y="3652792"/>
                  <a:pt x="3414811" y="3662584"/>
                  <a:pt x="3411865" y="3671947"/>
                </a:cubicBezTo>
                <a:cubicBezTo>
                  <a:pt x="3391405" y="3655220"/>
                  <a:pt x="3384121" y="3637496"/>
                  <a:pt x="3390011" y="3618774"/>
                </a:cubicBezTo>
                <a:cubicBezTo>
                  <a:pt x="3395903" y="3600049"/>
                  <a:pt x="3414233" y="3582665"/>
                  <a:pt x="3445002" y="3566624"/>
                </a:cubicBezTo>
                <a:close/>
                <a:moveTo>
                  <a:pt x="378302" y="3527771"/>
                </a:moveTo>
                <a:lnTo>
                  <a:pt x="434475" y="3545444"/>
                </a:lnTo>
                <a:cubicBezTo>
                  <a:pt x="425638" y="3573533"/>
                  <a:pt x="420618" y="3597675"/>
                  <a:pt x="419407" y="3617869"/>
                </a:cubicBezTo>
                <a:cubicBezTo>
                  <a:pt x="430242" y="3616136"/>
                  <a:pt x="446494" y="3613531"/>
                  <a:pt x="468166" y="3610059"/>
                </a:cubicBezTo>
                <a:cubicBezTo>
                  <a:pt x="489832" y="3606591"/>
                  <a:pt x="512371" y="3608535"/>
                  <a:pt x="535776" y="3615898"/>
                </a:cubicBezTo>
                <a:cubicBezTo>
                  <a:pt x="563861" y="3624734"/>
                  <a:pt x="574961" y="3638516"/>
                  <a:pt x="569070" y="3657242"/>
                </a:cubicBezTo>
                <a:lnTo>
                  <a:pt x="601969" y="3675307"/>
                </a:lnTo>
                <a:cubicBezTo>
                  <a:pt x="605175" y="3681463"/>
                  <a:pt x="616142" y="3687484"/>
                  <a:pt x="634867" y="3693376"/>
                </a:cubicBezTo>
                <a:lnTo>
                  <a:pt x="626031" y="3721461"/>
                </a:lnTo>
                <a:lnTo>
                  <a:pt x="654116" y="3730297"/>
                </a:lnTo>
                <a:cubicBezTo>
                  <a:pt x="651436" y="3755175"/>
                  <a:pt x="647950" y="3778515"/>
                  <a:pt x="643662" y="3800316"/>
                </a:cubicBezTo>
                <a:cubicBezTo>
                  <a:pt x="639374" y="3822118"/>
                  <a:pt x="635888" y="3845458"/>
                  <a:pt x="633208" y="3870336"/>
                </a:cubicBezTo>
                <a:lnTo>
                  <a:pt x="626184" y="3868126"/>
                </a:lnTo>
                <a:cubicBezTo>
                  <a:pt x="617087" y="3880697"/>
                  <a:pt x="611867" y="3893201"/>
                  <a:pt x="610525" y="3905640"/>
                </a:cubicBezTo>
                <a:cubicBezTo>
                  <a:pt x="609183" y="3918079"/>
                  <a:pt x="604699" y="3928243"/>
                  <a:pt x="597070" y="3936133"/>
                </a:cubicBezTo>
                <a:lnTo>
                  <a:pt x="590051" y="3933924"/>
                </a:lnTo>
                <a:cubicBezTo>
                  <a:pt x="577743" y="3940337"/>
                  <a:pt x="569685" y="3945520"/>
                  <a:pt x="565873" y="3949463"/>
                </a:cubicBezTo>
                <a:cubicBezTo>
                  <a:pt x="562055" y="3953410"/>
                  <a:pt x="554128" y="3966348"/>
                  <a:pt x="542085" y="3988280"/>
                </a:cubicBezTo>
                <a:cubicBezTo>
                  <a:pt x="557861" y="4003534"/>
                  <a:pt x="568961" y="4017316"/>
                  <a:pt x="575376" y="4029619"/>
                </a:cubicBezTo>
                <a:lnTo>
                  <a:pt x="570956" y="4043665"/>
                </a:lnTo>
                <a:cubicBezTo>
                  <a:pt x="574168" y="4049818"/>
                  <a:pt x="582790" y="4055103"/>
                  <a:pt x="596837" y="4059522"/>
                </a:cubicBezTo>
                <a:lnTo>
                  <a:pt x="610879" y="4063940"/>
                </a:lnTo>
                <a:cubicBezTo>
                  <a:pt x="629601" y="4069830"/>
                  <a:pt x="638362" y="4082876"/>
                  <a:pt x="637150" y="4103074"/>
                </a:cubicBezTo>
                <a:cubicBezTo>
                  <a:pt x="604381" y="4092765"/>
                  <a:pt x="581280" y="4080349"/>
                  <a:pt x="567840" y="4065831"/>
                </a:cubicBezTo>
                <a:cubicBezTo>
                  <a:pt x="554402" y="4051318"/>
                  <a:pt x="536716" y="4038035"/>
                  <a:pt x="514783" y="4025992"/>
                </a:cubicBezTo>
                <a:cubicBezTo>
                  <a:pt x="473444" y="4059283"/>
                  <a:pt x="433642" y="4091777"/>
                  <a:pt x="395376" y="4123463"/>
                </a:cubicBezTo>
                <a:cubicBezTo>
                  <a:pt x="357113" y="4155150"/>
                  <a:pt x="310026" y="4169919"/>
                  <a:pt x="254115" y="4167760"/>
                </a:cubicBezTo>
                <a:cubicBezTo>
                  <a:pt x="238339" y="4152507"/>
                  <a:pt x="228108" y="4144146"/>
                  <a:pt x="223425" y="4142672"/>
                </a:cubicBezTo>
                <a:cubicBezTo>
                  <a:pt x="218745" y="4141200"/>
                  <a:pt x="212528" y="4140530"/>
                  <a:pt x="204769" y="4140660"/>
                </a:cubicBezTo>
                <a:cubicBezTo>
                  <a:pt x="197009" y="4140790"/>
                  <a:pt x="188452" y="4139384"/>
                  <a:pt x="179089" y="4136438"/>
                </a:cubicBezTo>
                <a:lnTo>
                  <a:pt x="181298" y="4129418"/>
                </a:lnTo>
                <a:lnTo>
                  <a:pt x="172066" y="4134228"/>
                </a:lnTo>
                <a:cubicBezTo>
                  <a:pt x="148661" y="4126864"/>
                  <a:pt x="131542" y="4124054"/>
                  <a:pt x="120706" y="4125788"/>
                </a:cubicBezTo>
                <a:cubicBezTo>
                  <a:pt x="109345" y="4096491"/>
                  <a:pt x="97380" y="4077294"/>
                  <a:pt x="84812" y="4068193"/>
                </a:cubicBezTo>
                <a:cubicBezTo>
                  <a:pt x="72242" y="4059096"/>
                  <a:pt x="63485" y="4046051"/>
                  <a:pt x="58540" y="4029063"/>
                </a:cubicBezTo>
                <a:lnTo>
                  <a:pt x="37474" y="4022435"/>
                </a:lnTo>
                <a:lnTo>
                  <a:pt x="44102" y="4001370"/>
                </a:lnTo>
                <a:lnTo>
                  <a:pt x="24853" y="3964449"/>
                </a:lnTo>
                <a:lnTo>
                  <a:pt x="29271" y="3950407"/>
                </a:lnTo>
                <a:cubicBezTo>
                  <a:pt x="27534" y="3939570"/>
                  <a:pt x="22658" y="3926461"/>
                  <a:pt x="14638" y="3911077"/>
                </a:cubicBezTo>
                <a:cubicBezTo>
                  <a:pt x="6617" y="3895692"/>
                  <a:pt x="1738" y="3882582"/>
                  <a:pt x="0" y="3871745"/>
                </a:cubicBezTo>
                <a:cubicBezTo>
                  <a:pt x="2946" y="3862382"/>
                  <a:pt x="7060" y="3853392"/>
                  <a:pt x="12350" y="3844766"/>
                </a:cubicBezTo>
                <a:cubicBezTo>
                  <a:pt x="17635" y="3836140"/>
                  <a:pt x="21751" y="3827145"/>
                  <a:pt x="24696" y="3817782"/>
                </a:cubicBezTo>
                <a:lnTo>
                  <a:pt x="31720" y="3819991"/>
                </a:lnTo>
                <a:cubicBezTo>
                  <a:pt x="34664" y="3810633"/>
                  <a:pt x="37913" y="3796218"/>
                  <a:pt x="41460" y="3776759"/>
                </a:cubicBezTo>
                <a:cubicBezTo>
                  <a:pt x="45012" y="3757297"/>
                  <a:pt x="47524" y="3745226"/>
                  <a:pt x="48996" y="3740547"/>
                </a:cubicBezTo>
                <a:cubicBezTo>
                  <a:pt x="61305" y="3734130"/>
                  <a:pt x="73245" y="3728882"/>
                  <a:pt x="84812" y="3724808"/>
                </a:cubicBezTo>
                <a:cubicBezTo>
                  <a:pt x="96385" y="3720730"/>
                  <a:pt x="108325" y="3715483"/>
                  <a:pt x="120633" y="3709070"/>
                </a:cubicBezTo>
                <a:lnTo>
                  <a:pt x="165604" y="3615184"/>
                </a:lnTo>
                <a:cubicBezTo>
                  <a:pt x="178172" y="3624285"/>
                  <a:pt x="189139" y="3630307"/>
                  <a:pt x="198502" y="3633253"/>
                </a:cubicBezTo>
                <a:cubicBezTo>
                  <a:pt x="207865" y="3636198"/>
                  <a:pt x="216492" y="3641484"/>
                  <a:pt x="224382" y="3649109"/>
                </a:cubicBezTo>
                <a:cubicBezTo>
                  <a:pt x="224382" y="3649109"/>
                  <a:pt x="232006" y="3641222"/>
                  <a:pt x="247260" y="3625442"/>
                </a:cubicBezTo>
                <a:lnTo>
                  <a:pt x="333728" y="3644928"/>
                </a:lnTo>
                <a:lnTo>
                  <a:pt x="374675" y="3588363"/>
                </a:lnTo>
                <a:cubicBezTo>
                  <a:pt x="377621" y="3579001"/>
                  <a:pt x="378223" y="3568900"/>
                  <a:pt x="376488" y="3558069"/>
                </a:cubicBezTo>
                <a:cubicBezTo>
                  <a:pt x="374754" y="3547234"/>
                  <a:pt x="375356" y="3537134"/>
                  <a:pt x="378302" y="3527771"/>
                </a:cubicBezTo>
                <a:close/>
                <a:moveTo>
                  <a:pt x="3564215" y="3457513"/>
                </a:moveTo>
                <a:lnTo>
                  <a:pt x="3585276" y="3464139"/>
                </a:lnTo>
                <a:cubicBezTo>
                  <a:pt x="3594900" y="3482599"/>
                  <a:pt x="3603661" y="3495645"/>
                  <a:pt x="3611548" y="3503269"/>
                </a:cubicBezTo>
                <a:cubicBezTo>
                  <a:pt x="3619437" y="3510898"/>
                  <a:pt x="3624382" y="3527886"/>
                  <a:pt x="3626381" y="3554237"/>
                </a:cubicBezTo>
                <a:lnTo>
                  <a:pt x="3647447" y="3560865"/>
                </a:lnTo>
                <a:lnTo>
                  <a:pt x="3643029" y="3574907"/>
                </a:lnTo>
                <a:cubicBezTo>
                  <a:pt x="3655599" y="3584005"/>
                  <a:pt x="3661513" y="3589727"/>
                  <a:pt x="3660777" y="3592066"/>
                </a:cubicBezTo>
                <a:cubicBezTo>
                  <a:pt x="3660040" y="3594406"/>
                  <a:pt x="3659806" y="3603336"/>
                  <a:pt x="3660068" y="3618851"/>
                </a:cubicBezTo>
                <a:lnTo>
                  <a:pt x="3674110" y="3623269"/>
                </a:lnTo>
                <a:cubicBezTo>
                  <a:pt x="3675848" y="3634105"/>
                  <a:pt x="3675607" y="3643029"/>
                  <a:pt x="3673397" y="3650052"/>
                </a:cubicBezTo>
                <a:cubicBezTo>
                  <a:pt x="3671188" y="3657076"/>
                  <a:pt x="3674031" y="3664398"/>
                  <a:pt x="3681920" y="3672028"/>
                </a:cubicBezTo>
                <a:lnTo>
                  <a:pt x="3620938" y="3645123"/>
                </a:lnTo>
                <a:cubicBezTo>
                  <a:pt x="3604896" y="3614354"/>
                  <a:pt x="3589656" y="3585123"/>
                  <a:pt x="3575219" y="3557430"/>
                </a:cubicBezTo>
                <a:cubicBezTo>
                  <a:pt x="3560779" y="3529741"/>
                  <a:pt x="3557112" y="3496432"/>
                  <a:pt x="3564215" y="3457513"/>
                </a:cubicBezTo>
                <a:close/>
                <a:moveTo>
                  <a:pt x="750964" y="3263045"/>
                </a:moveTo>
                <a:cubicBezTo>
                  <a:pt x="754040" y="3261442"/>
                  <a:pt x="760262" y="3262113"/>
                  <a:pt x="769624" y="3265059"/>
                </a:cubicBezTo>
                <a:cubicBezTo>
                  <a:pt x="769624" y="3265059"/>
                  <a:pt x="771358" y="3275894"/>
                  <a:pt x="774829" y="3297565"/>
                </a:cubicBezTo>
                <a:lnTo>
                  <a:pt x="760787" y="3293147"/>
                </a:lnTo>
                <a:lnTo>
                  <a:pt x="758579" y="3300167"/>
                </a:lnTo>
                <a:lnTo>
                  <a:pt x="730490" y="3291330"/>
                </a:lnTo>
                <a:lnTo>
                  <a:pt x="730099" y="3268056"/>
                </a:lnTo>
                <a:cubicBezTo>
                  <a:pt x="740930" y="3266321"/>
                  <a:pt x="747887" y="3264653"/>
                  <a:pt x="750964" y="3263045"/>
                </a:cubicBezTo>
                <a:close/>
                <a:moveTo>
                  <a:pt x="808755" y="3238787"/>
                </a:moveTo>
                <a:lnTo>
                  <a:pt x="829820" y="3245415"/>
                </a:lnTo>
                <a:cubicBezTo>
                  <a:pt x="819245" y="3262667"/>
                  <a:pt x="808544" y="3272161"/>
                  <a:pt x="797709" y="3273895"/>
                </a:cubicBezTo>
                <a:close/>
                <a:moveTo>
                  <a:pt x="3552857" y="3199295"/>
                </a:moveTo>
                <a:cubicBezTo>
                  <a:pt x="3542022" y="3201029"/>
                  <a:pt x="3535868" y="3204240"/>
                  <a:pt x="3534396" y="3208919"/>
                </a:cubicBezTo>
                <a:cubicBezTo>
                  <a:pt x="3532923" y="3213603"/>
                  <a:pt x="3529111" y="3217546"/>
                  <a:pt x="3522955" y="3220752"/>
                </a:cubicBezTo>
                <a:lnTo>
                  <a:pt x="3502285" y="3237399"/>
                </a:lnTo>
                <a:cubicBezTo>
                  <a:pt x="3494660" y="3245290"/>
                  <a:pt x="3490848" y="3249233"/>
                  <a:pt x="3490848" y="3249233"/>
                </a:cubicBezTo>
                <a:cubicBezTo>
                  <a:pt x="3490848" y="3249233"/>
                  <a:pt x="3483825" y="3247024"/>
                  <a:pt x="3469783" y="3242606"/>
                </a:cubicBezTo>
                <a:lnTo>
                  <a:pt x="3460945" y="3270694"/>
                </a:lnTo>
                <a:cubicBezTo>
                  <a:pt x="3411189" y="3265330"/>
                  <a:pt x="3372163" y="3274912"/>
                  <a:pt x="3343864" y="3299449"/>
                </a:cubicBezTo>
                <a:cubicBezTo>
                  <a:pt x="3315569" y="3323987"/>
                  <a:pt x="3280489" y="3337382"/>
                  <a:pt x="3238619" y="3339646"/>
                </a:cubicBezTo>
                <a:lnTo>
                  <a:pt x="3251874" y="3297515"/>
                </a:lnTo>
                <a:cubicBezTo>
                  <a:pt x="3270338" y="3287892"/>
                  <a:pt x="3284987" y="3282211"/>
                  <a:pt x="3295818" y="3280476"/>
                </a:cubicBezTo>
                <a:lnTo>
                  <a:pt x="3300237" y="3266429"/>
                </a:lnTo>
                <a:lnTo>
                  <a:pt x="3356014" y="3260831"/>
                </a:lnTo>
                <a:cubicBezTo>
                  <a:pt x="3379159" y="3252677"/>
                  <a:pt x="3407652" y="3239781"/>
                  <a:pt x="3441497" y="3222136"/>
                </a:cubicBezTo>
                <a:cubicBezTo>
                  <a:pt x="3475343" y="3204487"/>
                  <a:pt x="3512463" y="3196876"/>
                  <a:pt x="3552857" y="3199295"/>
                </a:cubicBezTo>
                <a:close/>
                <a:moveTo>
                  <a:pt x="4296834" y="3140129"/>
                </a:moveTo>
                <a:lnTo>
                  <a:pt x="4285393" y="3151962"/>
                </a:lnTo>
                <a:cubicBezTo>
                  <a:pt x="4254884" y="3183522"/>
                  <a:pt x="4211508" y="3211029"/>
                  <a:pt x="4155256" y="3234485"/>
                </a:cubicBezTo>
                <a:cubicBezTo>
                  <a:pt x="4099007" y="3257943"/>
                  <a:pt x="4066197" y="3268199"/>
                  <a:pt x="4056834" y="3265253"/>
                </a:cubicBezTo>
                <a:lnTo>
                  <a:pt x="4054229" y="3249002"/>
                </a:lnTo>
                <a:cubicBezTo>
                  <a:pt x="4055702" y="3244318"/>
                  <a:pt x="4066039" y="3235995"/>
                  <a:pt x="4085236" y="3224031"/>
                </a:cubicBezTo>
                <a:cubicBezTo>
                  <a:pt x="4104432" y="3212067"/>
                  <a:pt x="4127512" y="3200034"/>
                  <a:pt x="4154469" y="3187936"/>
                </a:cubicBezTo>
                <a:cubicBezTo>
                  <a:pt x="4181424" y="3175842"/>
                  <a:pt x="4208009" y="3164913"/>
                  <a:pt x="4234229" y="3155158"/>
                </a:cubicBezTo>
                <a:cubicBezTo>
                  <a:pt x="4260450" y="3145400"/>
                  <a:pt x="4281318" y="3140394"/>
                  <a:pt x="4296834" y="3140129"/>
                </a:cubicBezTo>
                <a:close/>
                <a:moveTo>
                  <a:pt x="4317504" y="3123482"/>
                </a:moveTo>
                <a:lnTo>
                  <a:pt x="4338569" y="3130109"/>
                </a:lnTo>
                <a:cubicBezTo>
                  <a:pt x="4332412" y="3133319"/>
                  <a:pt x="4323921" y="3135790"/>
                  <a:pt x="4313085" y="3137528"/>
                </a:cubicBezTo>
                <a:lnTo>
                  <a:pt x="4296834" y="3140129"/>
                </a:lnTo>
                <a:cubicBezTo>
                  <a:pt x="4307665" y="3138394"/>
                  <a:pt x="4314558" y="3132844"/>
                  <a:pt x="4317504" y="3123482"/>
                </a:cubicBezTo>
                <a:close/>
                <a:moveTo>
                  <a:pt x="4416126" y="2760966"/>
                </a:moveTo>
                <a:lnTo>
                  <a:pt x="4425750" y="2779427"/>
                </a:lnTo>
                <a:lnTo>
                  <a:pt x="4423542" y="2786446"/>
                </a:lnTo>
                <a:lnTo>
                  <a:pt x="4421332" y="2793469"/>
                </a:lnTo>
                <a:lnTo>
                  <a:pt x="4407290" y="2789051"/>
                </a:lnTo>
                <a:cubicBezTo>
                  <a:pt x="4401133" y="2792261"/>
                  <a:pt x="4391537" y="2798242"/>
                  <a:pt x="4378493" y="2806998"/>
                </a:cubicBezTo>
                <a:cubicBezTo>
                  <a:pt x="4365448" y="2815755"/>
                  <a:pt x="4346618" y="2826553"/>
                  <a:pt x="4322002" y="2839384"/>
                </a:cubicBezTo>
                <a:lnTo>
                  <a:pt x="4300941" y="2832757"/>
                </a:lnTo>
                <a:cubicBezTo>
                  <a:pt x="4288632" y="2839174"/>
                  <a:pt x="4273616" y="2846025"/>
                  <a:pt x="4255892" y="2853310"/>
                </a:cubicBezTo>
                <a:cubicBezTo>
                  <a:pt x="4238164" y="2860593"/>
                  <a:pt x="4223147" y="2867444"/>
                  <a:pt x="4210838" y="2873861"/>
                </a:cubicBezTo>
                <a:lnTo>
                  <a:pt x="4196401" y="2846168"/>
                </a:lnTo>
                <a:cubicBezTo>
                  <a:pt x="4205767" y="2849115"/>
                  <a:pt x="4219676" y="2845773"/>
                  <a:pt x="4238140" y="2836150"/>
                </a:cubicBezTo>
                <a:lnTo>
                  <a:pt x="4293918" y="2830548"/>
                </a:lnTo>
                <a:lnTo>
                  <a:pt x="4309777" y="2804673"/>
                </a:lnTo>
                <a:lnTo>
                  <a:pt x="4330838" y="2811299"/>
                </a:lnTo>
                <a:cubicBezTo>
                  <a:pt x="4344619" y="2800203"/>
                  <a:pt x="4358835" y="2791810"/>
                  <a:pt x="4373482" y="2786133"/>
                </a:cubicBezTo>
                <a:cubicBezTo>
                  <a:pt x="4388130" y="2780452"/>
                  <a:pt x="4402345" y="2772063"/>
                  <a:pt x="4416126" y="2760966"/>
                </a:cubicBezTo>
                <a:close/>
                <a:moveTo>
                  <a:pt x="4418650" y="2360498"/>
                </a:moveTo>
                <a:lnTo>
                  <a:pt x="4460780" y="2373754"/>
                </a:lnTo>
                <a:cubicBezTo>
                  <a:pt x="4446054" y="2420560"/>
                  <a:pt x="4406080" y="2465860"/>
                  <a:pt x="4340860" y="2509645"/>
                </a:cubicBezTo>
                <a:cubicBezTo>
                  <a:pt x="4275640" y="2553431"/>
                  <a:pt x="4224436" y="2577189"/>
                  <a:pt x="4187254" y="2580924"/>
                </a:cubicBezTo>
                <a:cubicBezTo>
                  <a:pt x="4197823" y="2563674"/>
                  <a:pt x="4207290" y="2549930"/>
                  <a:pt x="4215655" y="2539701"/>
                </a:cubicBezTo>
                <a:cubicBezTo>
                  <a:pt x="4224017" y="2529471"/>
                  <a:pt x="4232746" y="2518070"/>
                  <a:pt x="4241847" y="2505502"/>
                </a:cubicBezTo>
                <a:lnTo>
                  <a:pt x="4255890" y="2509920"/>
                </a:lnTo>
                <a:lnTo>
                  <a:pt x="4289422" y="2427871"/>
                </a:lnTo>
                <a:cubicBezTo>
                  <a:pt x="4306149" y="2407412"/>
                  <a:pt x="4325345" y="2395448"/>
                  <a:pt x="4347013" y="2391975"/>
                </a:cubicBezTo>
                <a:cubicBezTo>
                  <a:pt x="4368684" y="2388504"/>
                  <a:pt x="4392560" y="2378012"/>
                  <a:pt x="4418650" y="2360498"/>
                </a:cubicBezTo>
                <a:close/>
                <a:moveTo>
                  <a:pt x="4394492" y="2050985"/>
                </a:moveTo>
                <a:cubicBezTo>
                  <a:pt x="4408654" y="2050939"/>
                  <a:pt x="4422756" y="2053126"/>
                  <a:pt x="4436799" y="2057544"/>
                </a:cubicBezTo>
                <a:cubicBezTo>
                  <a:pt x="4441744" y="2074533"/>
                  <a:pt x="4445085" y="2088445"/>
                  <a:pt x="4446818" y="2099280"/>
                </a:cubicBezTo>
                <a:cubicBezTo>
                  <a:pt x="4448558" y="2110112"/>
                  <a:pt x="4445738" y="2127233"/>
                  <a:pt x="4438374" y="2150639"/>
                </a:cubicBezTo>
                <a:lnTo>
                  <a:pt x="4417309" y="2144011"/>
                </a:lnTo>
                <a:lnTo>
                  <a:pt x="4408473" y="2172095"/>
                </a:lnTo>
                <a:cubicBezTo>
                  <a:pt x="4408473" y="2172095"/>
                  <a:pt x="4403061" y="2172964"/>
                  <a:pt x="4392221" y="2174701"/>
                </a:cubicBezTo>
                <a:lnTo>
                  <a:pt x="4390012" y="2181720"/>
                </a:lnTo>
                <a:cubicBezTo>
                  <a:pt x="4358982" y="2182247"/>
                  <a:pt x="4331764" y="2178830"/>
                  <a:pt x="4308358" y="2171467"/>
                </a:cubicBezTo>
                <a:cubicBezTo>
                  <a:pt x="4305148" y="2165310"/>
                  <a:pt x="4301877" y="2155276"/>
                  <a:pt x="4298536" y="2141364"/>
                </a:cubicBezTo>
                <a:cubicBezTo>
                  <a:pt x="4295198" y="2127453"/>
                  <a:pt x="4294999" y="2115815"/>
                  <a:pt x="4297943" y="2106456"/>
                </a:cubicBezTo>
                <a:cubicBezTo>
                  <a:pt x="4305307" y="2083051"/>
                  <a:pt x="4323273" y="2066838"/>
                  <a:pt x="4351832" y="2057820"/>
                </a:cubicBezTo>
                <a:cubicBezTo>
                  <a:pt x="4366111" y="2053308"/>
                  <a:pt x="4380331" y="2051030"/>
                  <a:pt x="4394492" y="2050985"/>
                </a:cubicBezTo>
                <a:close/>
                <a:moveTo>
                  <a:pt x="4019139" y="1864411"/>
                </a:moveTo>
                <a:cubicBezTo>
                  <a:pt x="4059797" y="1882346"/>
                  <a:pt x="4096336" y="1909274"/>
                  <a:pt x="4128764" y="1945198"/>
                </a:cubicBezTo>
                <a:cubicBezTo>
                  <a:pt x="4161188" y="1981121"/>
                  <a:pt x="4171506" y="2017808"/>
                  <a:pt x="4159724" y="2055256"/>
                </a:cubicBezTo>
                <a:lnTo>
                  <a:pt x="4137241" y="2102198"/>
                </a:lnTo>
                <a:lnTo>
                  <a:pt x="4062606" y="2094153"/>
                </a:lnTo>
                <a:lnTo>
                  <a:pt x="4055583" y="2091943"/>
                </a:lnTo>
                <a:lnTo>
                  <a:pt x="4057793" y="2084920"/>
                </a:lnTo>
                <a:cubicBezTo>
                  <a:pt x="4045223" y="2075822"/>
                  <a:pt x="4038569" y="2072439"/>
                  <a:pt x="4037832" y="2074783"/>
                </a:cubicBezTo>
                <a:cubicBezTo>
                  <a:pt x="4037095" y="2077122"/>
                  <a:pt x="4031181" y="2071404"/>
                  <a:pt x="4020084" y="2057623"/>
                </a:cubicBezTo>
                <a:lnTo>
                  <a:pt x="4019688" y="2034348"/>
                </a:lnTo>
                <a:cubicBezTo>
                  <a:pt x="4016483" y="2028192"/>
                  <a:pt x="4010931" y="2021303"/>
                  <a:pt x="4003041" y="2013678"/>
                </a:cubicBezTo>
                <a:lnTo>
                  <a:pt x="4007459" y="1999636"/>
                </a:lnTo>
                <a:cubicBezTo>
                  <a:pt x="4002779" y="1998164"/>
                  <a:pt x="4001177" y="1995084"/>
                  <a:pt x="4002649" y="1990404"/>
                </a:cubicBezTo>
                <a:lnTo>
                  <a:pt x="3997836" y="1981172"/>
                </a:lnTo>
                <a:lnTo>
                  <a:pt x="4015508" y="1925002"/>
                </a:lnTo>
                <a:lnTo>
                  <a:pt x="4001465" y="1920584"/>
                </a:lnTo>
                <a:close/>
                <a:moveTo>
                  <a:pt x="4159256" y="1615259"/>
                </a:moveTo>
                <a:lnTo>
                  <a:pt x="4215429" y="1632932"/>
                </a:lnTo>
                <a:cubicBezTo>
                  <a:pt x="4218897" y="1654602"/>
                  <a:pt x="4228889" y="1671893"/>
                  <a:pt x="4245407" y="1684804"/>
                </a:cubicBezTo>
                <a:cubicBezTo>
                  <a:pt x="4261923" y="1697718"/>
                  <a:pt x="4266495" y="1715875"/>
                  <a:pt x="4259132" y="1739280"/>
                </a:cubicBezTo>
                <a:cubicBezTo>
                  <a:pt x="4248822" y="1772048"/>
                  <a:pt x="4232836" y="1790169"/>
                  <a:pt x="4211164" y="1793640"/>
                </a:cubicBezTo>
                <a:cubicBezTo>
                  <a:pt x="4189494" y="1797108"/>
                  <a:pt x="4169299" y="1795901"/>
                  <a:pt x="4150573" y="1790010"/>
                </a:cubicBezTo>
                <a:cubicBezTo>
                  <a:pt x="4141214" y="1787065"/>
                  <a:pt x="4123962" y="1776490"/>
                  <a:pt x="4098822" y="1758295"/>
                </a:cubicBezTo>
                <a:cubicBezTo>
                  <a:pt x="4093874" y="1741302"/>
                  <a:pt x="4092811" y="1724250"/>
                  <a:pt x="4095625" y="1707131"/>
                </a:cubicBezTo>
                <a:cubicBezTo>
                  <a:pt x="4098441" y="1690009"/>
                  <a:pt x="4098977" y="1676031"/>
                  <a:pt x="4097244" y="1665196"/>
                </a:cubicBezTo>
                <a:cubicBezTo>
                  <a:pt x="4104867" y="1657310"/>
                  <a:pt x="4114035" y="1648618"/>
                  <a:pt x="4124740" y="1639125"/>
                </a:cubicBezTo>
                <a:cubicBezTo>
                  <a:pt x="4135441" y="1629631"/>
                  <a:pt x="4146947" y="1621676"/>
                  <a:pt x="4159256" y="1615259"/>
                </a:cubicBezTo>
                <a:close/>
                <a:moveTo>
                  <a:pt x="4304196" y="688572"/>
                </a:moveTo>
                <a:lnTo>
                  <a:pt x="4353351" y="704037"/>
                </a:lnTo>
                <a:cubicBezTo>
                  <a:pt x="4354823" y="699357"/>
                  <a:pt x="4356320" y="719118"/>
                  <a:pt x="4357843" y="763327"/>
                </a:cubicBezTo>
                <a:cubicBezTo>
                  <a:pt x="4359372" y="807533"/>
                  <a:pt x="4358659" y="834317"/>
                  <a:pt x="4355713" y="843680"/>
                </a:cubicBezTo>
                <a:lnTo>
                  <a:pt x="4341671" y="839262"/>
                </a:lnTo>
                <a:lnTo>
                  <a:pt x="4328416" y="881393"/>
                </a:lnTo>
                <a:cubicBezTo>
                  <a:pt x="4316108" y="887806"/>
                  <a:pt x="4302630" y="893855"/>
                  <a:pt x="4287981" y="899536"/>
                </a:cubicBezTo>
                <a:cubicBezTo>
                  <a:pt x="4273333" y="905217"/>
                  <a:pt x="4256779" y="912870"/>
                  <a:pt x="4238318" y="922494"/>
                </a:cubicBezTo>
                <a:lnTo>
                  <a:pt x="4233900" y="936536"/>
                </a:lnTo>
                <a:cubicBezTo>
                  <a:pt x="4213701" y="935328"/>
                  <a:pt x="4198988" y="937128"/>
                  <a:pt x="4189760" y="941942"/>
                </a:cubicBezTo>
                <a:cubicBezTo>
                  <a:pt x="4180528" y="946752"/>
                  <a:pt x="4164210" y="945480"/>
                  <a:pt x="4140805" y="938116"/>
                </a:cubicBezTo>
                <a:cubicBezTo>
                  <a:pt x="4137334" y="916444"/>
                  <a:pt x="4142228" y="884544"/>
                  <a:pt x="4155482" y="842417"/>
                </a:cubicBezTo>
                <a:lnTo>
                  <a:pt x="4162501" y="844625"/>
                </a:lnTo>
                <a:cubicBezTo>
                  <a:pt x="4166919" y="830583"/>
                  <a:pt x="4171771" y="819248"/>
                  <a:pt x="4177060" y="810623"/>
                </a:cubicBezTo>
                <a:cubicBezTo>
                  <a:pt x="4182346" y="801996"/>
                  <a:pt x="4187197" y="790661"/>
                  <a:pt x="4191615" y="776619"/>
                </a:cubicBezTo>
                <a:lnTo>
                  <a:pt x="4203052" y="764785"/>
                </a:lnTo>
                <a:cubicBezTo>
                  <a:pt x="4219779" y="744326"/>
                  <a:pt x="4239713" y="730018"/>
                  <a:pt x="4262857" y="721867"/>
                </a:cubicBezTo>
                <a:cubicBezTo>
                  <a:pt x="4286000" y="713716"/>
                  <a:pt x="4299777" y="702618"/>
                  <a:pt x="4304196" y="688572"/>
                </a:cubicBezTo>
                <a:close/>
                <a:moveTo>
                  <a:pt x="1473553" y="635244"/>
                </a:moveTo>
                <a:cubicBezTo>
                  <a:pt x="1485993" y="636585"/>
                  <a:pt x="1500405" y="639833"/>
                  <a:pt x="1516789" y="644987"/>
                </a:cubicBezTo>
                <a:cubicBezTo>
                  <a:pt x="1524940" y="668131"/>
                  <a:pt x="1533394" y="686223"/>
                  <a:pt x="1542151" y="699268"/>
                </a:cubicBezTo>
                <a:cubicBezTo>
                  <a:pt x="1550909" y="712309"/>
                  <a:pt x="1571671" y="723988"/>
                  <a:pt x="1604435" y="734296"/>
                </a:cubicBezTo>
                <a:lnTo>
                  <a:pt x="1636546" y="705816"/>
                </a:lnTo>
                <a:lnTo>
                  <a:pt x="1804670" y="735561"/>
                </a:lnTo>
                <a:cubicBezTo>
                  <a:pt x="1806142" y="730881"/>
                  <a:pt x="1818819" y="723294"/>
                  <a:pt x="1842700" y="712800"/>
                </a:cubicBezTo>
                <a:cubicBezTo>
                  <a:pt x="1866576" y="702308"/>
                  <a:pt x="1892796" y="692553"/>
                  <a:pt x="1921356" y="683531"/>
                </a:cubicBezTo>
                <a:cubicBezTo>
                  <a:pt x="1949916" y="674513"/>
                  <a:pt x="1976569" y="667466"/>
                  <a:pt x="2001317" y="662391"/>
                </a:cubicBezTo>
                <a:cubicBezTo>
                  <a:pt x="2026064" y="657316"/>
                  <a:pt x="2040774" y="655511"/>
                  <a:pt x="2045457" y="656985"/>
                </a:cubicBezTo>
                <a:cubicBezTo>
                  <a:pt x="2068863" y="664349"/>
                  <a:pt x="2084573" y="675724"/>
                  <a:pt x="2092594" y="691109"/>
                </a:cubicBezTo>
                <a:cubicBezTo>
                  <a:pt x="2100618" y="706495"/>
                  <a:pt x="2109307" y="715656"/>
                  <a:pt x="2118670" y="718602"/>
                </a:cubicBezTo>
                <a:cubicBezTo>
                  <a:pt x="2137396" y="724494"/>
                  <a:pt x="2152542" y="725402"/>
                  <a:pt x="2164115" y="721325"/>
                </a:cubicBezTo>
                <a:cubicBezTo>
                  <a:pt x="2175686" y="717251"/>
                  <a:pt x="2193173" y="718892"/>
                  <a:pt x="2216578" y="726255"/>
                </a:cubicBezTo>
                <a:cubicBezTo>
                  <a:pt x="2244663" y="735091"/>
                  <a:pt x="2275958" y="750084"/>
                  <a:pt x="2310459" y="771229"/>
                </a:cubicBezTo>
                <a:cubicBezTo>
                  <a:pt x="2344962" y="792370"/>
                  <a:pt x="2377865" y="810440"/>
                  <a:pt x="2409157" y="825427"/>
                </a:cubicBezTo>
                <a:cubicBezTo>
                  <a:pt x="2425883" y="804968"/>
                  <a:pt x="2440466" y="795409"/>
                  <a:pt x="2452904" y="796751"/>
                </a:cubicBezTo>
                <a:cubicBezTo>
                  <a:pt x="2465343" y="798094"/>
                  <a:pt x="2485607" y="803183"/>
                  <a:pt x="2513692" y="812019"/>
                </a:cubicBezTo>
                <a:lnTo>
                  <a:pt x="2539568" y="827874"/>
                </a:lnTo>
                <a:cubicBezTo>
                  <a:pt x="2538094" y="832558"/>
                  <a:pt x="2539096" y="845734"/>
                  <a:pt x="2542569" y="867401"/>
                </a:cubicBezTo>
                <a:lnTo>
                  <a:pt x="2549588" y="869610"/>
                </a:lnTo>
                <a:cubicBezTo>
                  <a:pt x="2548114" y="874293"/>
                  <a:pt x="2547812" y="879341"/>
                  <a:pt x="2548683" y="884757"/>
                </a:cubicBezTo>
                <a:cubicBezTo>
                  <a:pt x="2549550" y="890177"/>
                  <a:pt x="2549247" y="895224"/>
                  <a:pt x="2547774" y="899908"/>
                </a:cubicBezTo>
                <a:lnTo>
                  <a:pt x="2610966" y="919789"/>
                </a:lnTo>
                <a:cubicBezTo>
                  <a:pt x="2623275" y="913372"/>
                  <a:pt x="2645249" y="904854"/>
                  <a:pt x="2676885" y="894228"/>
                </a:cubicBezTo>
                <a:cubicBezTo>
                  <a:pt x="2708521" y="883602"/>
                  <a:pt x="2729758" y="877427"/>
                  <a:pt x="2740590" y="875688"/>
                </a:cubicBezTo>
                <a:lnTo>
                  <a:pt x="2742799" y="868668"/>
                </a:lnTo>
                <a:cubicBezTo>
                  <a:pt x="2761264" y="859041"/>
                  <a:pt x="2779053" y="855638"/>
                  <a:pt x="2796172" y="858449"/>
                </a:cubicBezTo>
                <a:cubicBezTo>
                  <a:pt x="2813294" y="861264"/>
                  <a:pt x="2833554" y="866353"/>
                  <a:pt x="2856959" y="873716"/>
                </a:cubicBezTo>
                <a:cubicBezTo>
                  <a:pt x="2861904" y="890705"/>
                  <a:pt x="2867953" y="904183"/>
                  <a:pt x="2875107" y="914152"/>
                </a:cubicBezTo>
                <a:cubicBezTo>
                  <a:pt x="2882261" y="924117"/>
                  <a:pt x="2888306" y="937594"/>
                  <a:pt x="2893250" y="954586"/>
                </a:cubicBezTo>
                <a:lnTo>
                  <a:pt x="2891437" y="984880"/>
                </a:lnTo>
                <a:lnTo>
                  <a:pt x="2912499" y="991507"/>
                </a:lnTo>
                <a:cubicBezTo>
                  <a:pt x="2900717" y="1028954"/>
                  <a:pt x="2886464" y="1057911"/>
                  <a:pt x="2869737" y="1078370"/>
                </a:cubicBezTo>
                <a:cubicBezTo>
                  <a:pt x="2853015" y="1098831"/>
                  <a:pt x="2838628" y="1120026"/>
                  <a:pt x="2826585" y="1141959"/>
                </a:cubicBezTo>
                <a:cubicBezTo>
                  <a:pt x="2825112" y="1146639"/>
                  <a:pt x="2825546" y="1149346"/>
                  <a:pt x="2827886" y="1150083"/>
                </a:cubicBezTo>
                <a:cubicBezTo>
                  <a:pt x="2830226" y="1150819"/>
                  <a:pt x="2830659" y="1153526"/>
                  <a:pt x="2829186" y="1158210"/>
                </a:cubicBezTo>
                <a:cubicBezTo>
                  <a:pt x="2827713" y="1162889"/>
                  <a:pt x="2828580" y="1168309"/>
                  <a:pt x="2831791" y="1174462"/>
                </a:cubicBezTo>
                <a:lnTo>
                  <a:pt x="2930487" y="1228664"/>
                </a:lnTo>
                <a:cubicBezTo>
                  <a:pt x="2939846" y="1231609"/>
                  <a:pt x="2946133" y="1236158"/>
                  <a:pt x="2949343" y="1242315"/>
                </a:cubicBezTo>
                <a:cubicBezTo>
                  <a:pt x="2952550" y="1248467"/>
                  <a:pt x="2958837" y="1253016"/>
                  <a:pt x="2968196" y="1255960"/>
                </a:cubicBezTo>
                <a:lnTo>
                  <a:pt x="2963778" y="1270003"/>
                </a:lnTo>
                <a:cubicBezTo>
                  <a:pt x="2966988" y="1276160"/>
                  <a:pt x="2969761" y="1279604"/>
                  <a:pt x="2972101" y="1280340"/>
                </a:cubicBezTo>
                <a:cubicBezTo>
                  <a:pt x="2974445" y="1281077"/>
                  <a:pt x="2977218" y="1284521"/>
                  <a:pt x="2980424" y="1290677"/>
                </a:cubicBezTo>
                <a:lnTo>
                  <a:pt x="2976006" y="1304719"/>
                </a:lnTo>
                <a:cubicBezTo>
                  <a:pt x="2985369" y="1307665"/>
                  <a:pt x="2994364" y="1311780"/>
                  <a:pt x="3002986" y="1317065"/>
                </a:cubicBezTo>
                <a:cubicBezTo>
                  <a:pt x="3011613" y="1322350"/>
                  <a:pt x="3020608" y="1326466"/>
                  <a:pt x="3029971" y="1329411"/>
                </a:cubicBezTo>
                <a:lnTo>
                  <a:pt x="3027761" y="1336435"/>
                </a:lnTo>
                <a:cubicBezTo>
                  <a:pt x="3041804" y="1340853"/>
                  <a:pt x="3056652" y="1346810"/>
                  <a:pt x="3072298" y="1354304"/>
                </a:cubicBezTo>
                <a:cubicBezTo>
                  <a:pt x="3087944" y="1361797"/>
                  <a:pt x="3102792" y="1367755"/>
                  <a:pt x="3116834" y="1372173"/>
                </a:cubicBezTo>
                <a:cubicBezTo>
                  <a:pt x="3122986" y="1368965"/>
                  <a:pt x="3126430" y="1366192"/>
                  <a:pt x="3127166" y="1363852"/>
                </a:cubicBezTo>
                <a:cubicBezTo>
                  <a:pt x="3127903" y="1361508"/>
                  <a:pt x="3131351" y="1358736"/>
                  <a:pt x="3137503" y="1355529"/>
                </a:cubicBezTo>
                <a:lnTo>
                  <a:pt x="3155568" y="1322630"/>
                </a:lnTo>
                <a:cubicBezTo>
                  <a:pt x="3172559" y="1317686"/>
                  <a:pt x="3186709" y="1305420"/>
                  <a:pt x="3198016" y="1285826"/>
                </a:cubicBezTo>
                <a:cubicBezTo>
                  <a:pt x="3209323" y="1266233"/>
                  <a:pt x="3217926" y="1247075"/>
                  <a:pt x="3223816" y="1228353"/>
                </a:cubicBezTo>
                <a:lnTo>
                  <a:pt x="3230835" y="1230562"/>
                </a:lnTo>
                <a:cubicBezTo>
                  <a:pt x="3247823" y="1225617"/>
                  <a:pt x="3259330" y="1217661"/>
                  <a:pt x="3265352" y="1206695"/>
                </a:cubicBezTo>
                <a:cubicBezTo>
                  <a:pt x="3271377" y="1195730"/>
                  <a:pt x="3302472" y="1199085"/>
                  <a:pt x="3358646" y="1216758"/>
                </a:cubicBezTo>
                <a:lnTo>
                  <a:pt x="3356437" y="1223777"/>
                </a:lnTo>
                <a:cubicBezTo>
                  <a:pt x="3367534" y="1237558"/>
                  <a:pt x="3375858" y="1247891"/>
                  <a:pt x="3381404" y="1254783"/>
                </a:cubicBezTo>
                <a:cubicBezTo>
                  <a:pt x="3386955" y="1261672"/>
                  <a:pt x="3386045" y="1276822"/>
                  <a:pt x="3378683" y="1300223"/>
                </a:cubicBezTo>
                <a:cubicBezTo>
                  <a:pt x="3371319" y="1323629"/>
                  <a:pt x="3362351" y="1343958"/>
                  <a:pt x="3351780" y="1361211"/>
                </a:cubicBezTo>
                <a:lnTo>
                  <a:pt x="3312255" y="1364208"/>
                </a:lnTo>
                <a:cubicBezTo>
                  <a:pt x="3310781" y="1368892"/>
                  <a:pt x="3308507" y="1372033"/>
                  <a:pt x="3305431" y="1373637"/>
                </a:cubicBezTo>
                <a:cubicBezTo>
                  <a:pt x="3302351" y="1375239"/>
                  <a:pt x="3299340" y="1380724"/>
                  <a:pt x="3296394" y="1390087"/>
                </a:cubicBezTo>
                <a:lnTo>
                  <a:pt x="3352568" y="1407760"/>
                </a:lnTo>
                <a:lnTo>
                  <a:pt x="3356987" y="1393714"/>
                </a:lnTo>
                <a:lnTo>
                  <a:pt x="3359591" y="1409970"/>
                </a:lnTo>
                <a:cubicBezTo>
                  <a:pt x="3373633" y="1414388"/>
                  <a:pt x="3390817" y="1421080"/>
                  <a:pt x="3411146" y="1430047"/>
                </a:cubicBezTo>
                <a:cubicBezTo>
                  <a:pt x="3431476" y="1439015"/>
                  <a:pt x="3437958" y="1455201"/>
                  <a:pt x="3430595" y="1478606"/>
                </a:cubicBezTo>
                <a:lnTo>
                  <a:pt x="3451656" y="1485233"/>
                </a:lnTo>
                <a:cubicBezTo>
                  <a:pt x="3442820" y="1513317"/>
                  <a:pt x="3428068" y="1535688"/>
                  <a:pt x="3407399" y="1552331"/>
                </a:cubicBezTo>
                <a:cubicBezTo>
                  <a:pt x="3386729" y="1568979"/>
                  <a:pt x="3374919" y="1581985"/>
                  <a:pt x="3371974" y="1591344"/>
                </a:cubicBezTo>
                <a:lnTo>
                  <a:pt x="3378997" y="1593554"/>
                </a:lnTo>
                <a:cubicBezTo>
                  <a:pt x="3383938" y="1610541"/>
                  <a:pt x="3401018" y="1633922"/>
                  <a:pt x="3430235" y="1663694"/>
                </a:cubicBezTo>
                <a:cubicBezTo>
                  <a:pt x="3459452" y="1693461"/>
                  <a:pt x="3472590" y="1713027"/>
                  <a:pt x="3469645" y="1722390"/>
                </a:cubicBezTo>
                <a:lnTo>
                  <a:pt x="3483687" y="1726808"/>
                </a:lnTo>
                <a:cubicBezTo>
                  <a:pt x="3499728" y="1757577"/>
                  <a:pt x="3514404" y="1776341"/>
                  <a:pt x="3527710" y="1783098"/>
                </a:cubicBezTo>
                <a:cubicBezTo>
                  <a:pt x="3541015" y="1789860"/>
                  <a:pt x="3561713" y="1797657"/>
                  <a:pt x="3589797" y="1806493"/>
                </a:cubicBezTo>
                <a:cubicBezTo>
                  <a:pt x="3602106" y="1800076"/>
                  <a:pt x="3612877" y="1794461"/>
                  <a:pt x="3622104" y="1789650"/>
                </a:cubicBezTo>
                <a:cubicBezTo>
                  <a:pt x="3631337" y="1784837"/>
                  <a:pt x="3642840" y="1776880"/>
                  <a:pt x="3656621" y="1765784"/>
                </a:cubicBezTo>
                <a:lnTo>
                  <a:pt x="3663644" y="1767993"/>
                </a:lnTo>
                <a:cubicBezTo>
                  <a:pt x="3665117" y="1763310"/>
                  <a:pt x="3668561" y="1760536"/>
                  <a:pt x="3673981" y="1759670"/>
                </a:cubicBezTo>
                <a:cubicBezTo>
                  <a:pt x="3679396" y="1758803"/>
                  <a:pt x="3683578" y="1753686"/>
                  <a:pt x="3686522" y="1744327"/>
                </a:cubicBezTo>
                <a:lnTo>
                  <a:pt x="3794055" y="1770440"/>
                </a:lnTo>
                <a:cubicBezTo>
                  <a:pt x="3834448" y="1772859"/>
                  <a:pt x="3866521" y="1764947"/>
                  <a:pt x="3890267" y="1746695"/>
                </a:cubicBezTo>
                <a:cubicBezTo>
                  <a:pt x="3914013" y="1728444"/>
                  <a:pt x="3946823" y="1718188"/>
                  <a:pt x="3988689" y="1715927"/>
                </a:cubicBezTo>
                <a:lnTo>
                  <a:pt x="3986479" y="1722950"/>
                </a:lnTo>
                <a:cubicBezTo>
                  <a:pt x="4020982" y="1744091"/>
                  <a:pt x="4029398" y="1782750"/>
                  <a:pt x="4011725" y="1838924"/>
                </a:cubicBezTo>
                <a:cubicBezTo>
                  <a:pt x="3986848" y="1836239"/>
                  <a:pt x="3962705" y="1831220"/>
                  <a:pt x="3939300" y="1823856"/>
                </a:cubicBezTo>
                <a:cubicBezTo>
                  <a:pt x="3915895" y="1816492"/>
                  <a:pt x="3891017" y="1813807"/>
                  <a:pt x="3864666" y="1815807"/>
                </a:cubicBezTo>
                <a:lnTo>
                  <a:pt x="3862458" y="1822826"/>
                </a:lnTo>
                <a:cubicBezTo>
                  <a:pt x="3845470" y="1827771"/>
                  <a:pt x="3832727" y="1831480"/>
                  <a:pt x="3824232" y="1833950"/>
                </a:cubicBezTo>
                <a:cubicBezTo>
                  <a:pt x="3815735" y="1836424"/>
                  <a:pt x="3800920" y="1854909"/>
                  <a:pt x="3779774" y="1889414"/>
                </a:cubicBezTo>
                <a:lnTo>
                  <a:pt x="3765732" y="1884997"/>
                </a:lnTo>
                <a:cubicBezTo>
                  <a:pt x="3764260" y="1889676"/>
                  <a:pt x="3765495" y="1893922"/>
                  <a:pt x="3769438" y="1897734"/>
                </a:cubicBezTo>
                <a:cubicBezTo>
                  <a:pt x="3773384" y="1901551"/>
                  <a:pt x="3774620" y="1905797"/>
                  <a:pt x="3773148" y="1910476"/>
                </a:cubicBezTo>
                <a:lnTo>
                  <a:pt x="3703328" y="1911660"/>
                </a:lnTo>
                <a:cubicBezTo>
                  <a:pt x="3697172" y="1914866"/>
                  <a:pt x="3684732" y="1913528"/>
                  <a:pt x="3666010" y="1907638"/>
                </a:cubicBezTo>
                <a:lnTo>
                  <a:pt x="3661592" y="1921680"/>
                </a:lnTo>
                <a:cubicBezTo>
                  <a:pt x="3639661" y="1909633"/>
                  <a:pt x="3619331" y="1900665"/>
                  <a:pt x="3600605" y="1894774"/>
                </a:cubicBezTo>
                <a:cubicBezTo>
                  <a:pt x="3581884" y="1888884"/>
                  <a:pt x="3561554" y="1879916"/>
                  <a:pt x="3539621" y="1867873"/>
                </a:cubicBezTo>
                <a:cubicBezTo>
                  <a:pt x="3533731" y="1886595"/>
                  <a:pt x="3532757" y="1897864"/>
                  <a:pt x="3536700" y="1901676"/>
                </a:cubicBezTo>
                <a:cubicBezTo>
                  <a:pt x="3540647" y="1905493"/>
                  <a:pt x="3543486" y="1912814"/>
                  <a:pt x="3545223" y="1923651"/>
                </a:cubicBezTo>
                <a:lnTo>
                  <a:pt x="3557056" y="1935092"/>
                </a:lnTo>
                <a:cubicBezTo>
                  <a:pt x="3563474" y="1947397"/>
                  <a:pt x="3571061" y="1960073"/>
                  <a:pt x="3579814" y="1973117"/>
                </a:cubicBezTo>
                <a:cubicBezTo>
                  <a:pt x="3588571" y="1986161"/>
                  <a:pt x="3596159" y="1998834"/>
                  <a:pt x="3602577" y="2011143"/>
                </a:cubicBezTo>
                <a:lnTo>
                  <a:pt x="3598159" y="2025185"/>
                </a:lnTo>
                <a:cubicBezTo>
                  <a:pt x="3618618" y="2041912"/>
                  <a:pt x="3629714" y="2055693"/>
                  <a:pt x="3631452" y="2066529"/>
                </a:cubicBezTo>
                <a:cubicBezTo>
                  <a:pt x="3633186" y="2077364"/>
                  <a:pt x="3637263" y="2088937"/>
                  <a:pt x="3643682" y="2101241"/>
                </a:cubicBezTo>
                <a:lnTo>
                  <a:pt x="3641864" y="2131538"/>
                </a:lnTo>
                <a:cubicBezTo>
                  <a:pt x="3655906" y="2135956"/>
                  <a:pt x="3664533" y="2141242"/>
                  <a:pt x="3667744" y="2147395"/>
                </a:cubicBezTo>
                <a:lnTo>
                  <a:pt x="3661116" y="2168460"/>
                </a:lnTo>
                <a:cubicBezTo>
                  <a:pt x="3661116" y="2168460"/>
                  <a:pt x="3665060" y="2172272"/>
                  <a:pt x="3672949" y="2179902"/>
                </a:cubicBezTo>
                <a:lnTo>
                  <a:pt x="3666323" y="2200963"/>
                </a:lnTo>
                <a:cubicBezTo>
                  <a:pt x="3675681" y="2203908"/>
                  <a:pt x="3681231" y="2210801"/>
                  <a:pt x="3682965" y="2221636"/>
                </a:cubicBezTo>
                <a:lnTo>
                  <a:pt x="3676339" y="2242697"/>
                </a:lnTo>
                <a:lnTo>
                  <a:pt x="3695194" y="2256348"/>
                </a:lnTo>
                <a:cubicBezTo>
                  <a:pt x="3692249" y="2265711"/>
                  <a:pt x="3689737" y="2277781"/>
                  <a:pt x="3687662" y="2292561"/>
                </a:cubicBezTo>
                <a:cubicBezTo>
                  <a:pt x="3685584" y="2307340"/>
                  <a:pt x="3691567" y="2316940"/>
                  <a:pt x="3705610" y="2321358"/>
                </a:cubicBezTo>
                <a:lnTo>
                  <a:pt x="3699770" y="2388969"/>
                </a:lnTo>
                <a:lnTo>
                  <a:pt x="3721228" y="2418870"/>
                </a:lnTo>
                <a:cubicBezTo>
                  <a:pt x="3715336" y="2437596"/>
                  <a:pt x="3714129" y="2457791"/>
                  <a:pt x="3717601" y="2479463"/>
                </a:cubicBezTo>
                <a:lnTo>
                  <a:pt x="3719176" y="2572557"/>
                </a:lnTo>
                <a:cubicBezTo>
                  <a:pt x="3728539" y="2575503"/>
                  <a:pt x="3737162" y="2580787"/>
                  <a:pt x="3745051" y="2588416"/>
                </a:cubicBezTo>
                <a:lnTo>
                  <a:pt x="3745447" y="2611691"/>
                </a:lnTo>
                <a:cubicBezTo>
                  <a:pt x="3747446" y="2638042"/>
                  <a:pt x="3746669" y="2660944"/>
                  <a:pt x="3743117" y="2680406"/>
                </a:cubicBezTo>
                <a:cubicBezTo>
                  <a:pt x="3739569" y="2699869"/>
                  <a:pt x="3739095" y="2717723"/>
                  <a:pt x="3741700" y="2733975"/>
                </a:cubicBezTo>
                <a:cubicBezTo>
                  <a:pt x="3744301" y="2750226"/>
                  <a:pt x="3751952" y="2766784"/>
                  <a:pt x="3764658" y="2783638"/>
                </a:cubicBezTo>
                <a:cubicBezTo>
                  <a:pt x="3777358" y="2800495"/>
                  <a:pt x="3800225" y="2821840"/>
                  <a:pt x="3833255" y="2847664"/>
                </a:cubicBezTo>
                <a:lnTo>
                  <a:pt x="3861735" y="2879775"/>
                </a:lnTo>
                <a:cubicBezTo>
                  <a:pt x="3864942" y="2885927"/>
                  <a:pt x="3875909" y="2891949"/>
                  <a:pt x="3894631" y="2897839"/>
                </a:cubicBezTo>
                <a:lnTo>
                  <a:pt x="3890213" y="2911881"/>
                </a:lnTo>
                <a:lnTo>
                  <a:pt x="3965638" y="2966481"/>
                </a:lnTo>
                <a:cubicBezTo>
                  <a:pt x="3975000" y="2969426"/>
                  <a:pt x="3985901" y="2971570"/>
                  <a:pt x="3998337" y="2972907"/>
                </a:cubicBezTo>
                <a:cubicBezTo>
                  <a:pt x="4010776" y="2974249"/>
                  <a:pt x="4024016" y="2977129"/>
                  <a:pt x="4038063" y="2981548"/>
                </a:cubicBezTo>
                <a:lnTo>
                  <a:pt x="4056919" y="2995199"/>
                </a:lnTo>
                <a:cubicBezTo>
                  <a:pt x="4055446" y="2999879"/>
                  <a:pt x="4056309" y="3005297"/>
                  <a:pt x="4059520" y="3011450"/>
                </a:cubicBezTo>
                <a:lnTo>
                  <a:pt x="4080585" y="3018078"/>
                </a:lnTo>
                <a:lnTo>
                  <a:pt x="4073958" y="3039143"/>
                </a:lnTo>
                <a:lnTo>
                  <a:pt x="4120899" y="3061626"/>
                </a:lnTo>
                <a:cubicBezTo>
                  <a:pt x="4141097" y="3062838"/>
                  <a:pt x="4165239" y="3067862"/>
                  <a:pt x="4193323" y="3076698"/>
                </a:cubicBezTo>
                <a:lnTo>
                  <a:pt x="4199951" y="3055632"/>
                </a:lnTo>
                <a:cubicBezTo>
                  <a:pt x="4206368" y="3067941"/>
                  <a:pt x="4216598" y="3076302"/>
                  <a:pt x="4230641" y="3080720"/>
                </a:cubicBezTo>
                <a:cubicBezTo>
                  <a:pt x="4244683" y="3085138"/>
                  <a:pt x="4246551" y="3103734"/>
                  <a:pt x="4236243" y="3136498"/>
                </a:cubicBezTo>
                <a:lnTo>
                  <a:pt x="4229220" y="3134288"/>
                </a:lnTo>
                <a:cubicBezTo>
                  <a:pt x="4220382" y="3162377"/>
                  <a:pt x="4187880" y="3167583"/>
                  <a:pt x="4131706" y="3149910"/>
                </a:cubicBezTo>
                <a:cubicBezTo>
                  <a:pt x="4075533" y="3132237"/>
                  <a:pt x="4032670" y="3121323"/>
                  <a:pt x="4003108" y="3117169"/>
                </a:cubicBezTo>
                <a:lnTo>
                  <a:pt x="4016363" y="3075038"/>
                </a:lnTo>
                <a:lnTo>
                  <a:pt x="3961615" y="3003798"/>
                </a:lnTo>
                <a:cubicBezTo>
                  <a:pt x="3938206" y="2996433"/>
                  <a:pt x="3913267" y="2989872"/>
                  <a:pt x="3886782" y="2984111"/>
                </a:cubicBezTo>
                <a:cubicBezTo>
                  <a:pt x="3860300" y="2978351"/>
                  <a:pt x="3834620" y="2974132"/>
                  <a:pt x="3809742" y="2971448"/>
                </a:cubicBezTo>
                <a:cubicBezTo>
                  <a:pt x="3806271" y="2949777"/>
                  <a:pt x="3800156" y="2932420"/>
                  <a:pt x="3791400" y="2919376"/>
                </a:cubicBezTo>
                <a:cubicBezTo>
                  <a:pt x="3782641" y="2906335"/>
                  <a:pt x="3761880" y="2894656"/>
                  <a:pt x="3729112" y="2884346"/>
                </a:cubicBezTo>
                <a:cubicBezTo>
                  <a:pt x="3721486" y="2892237"/>
                  <a:pt x="3716504" y="2895812"/>
                  <a:pt x="3714165" y="2895076"/>
                </a:cubicBezTo>
                <a:cubicBezTo>
                  <a:pt x="3711821" y="2894339"/>
                  <a:pt x="3709914" y="2896314"/>
                  <a:pt x="3708441" y="2900994"/>
                </a:cubicBezTo>
                <a:lnTo>
                  <a:pt x="3695186" y="2943125"/>
                </a:lnTo>
                <a:lnTo>
                  <a:pt x="3660475" y="2955350"/>
                </a:lnTo>
                <a:cubicBezTo>
                  <a:pt x="3657530" y="2964713"/>
                  <a:pt x="3652678" y="2976048"/>
                  <a:pt x="3645916" y="2989353"/>
                </a:cubicBezTo>
                <a:cubicBezTo>
                  <a:pt x="3639157" y="3002663"/>
                  <a:pt x="3631100" y="3007842"/>
                  <a:pt x="3621737" y="3004896"/>
                </a:cubicBezTo>
                <a:lnTo>
                  <a:pt x="3612899" y="3032985"/>
                </a:lnTo>
                <a:cubicBezTo>
                  <a:pt x="3598857" y="3028567"/>
                  <a:pt x="3588758" y="3027961"/>
                  <a:pt x="3582602" y="3031167"/>
                </a:cubicBezTo>
                <a:lnTo>
                  <a:pt x="3578184" y="3045209"/>
                </a:lnTo>
                <a:cubicBezTo>
                  <a:pt x="3578184" y="3045209"/>
                  <a:pt x="3572768" y="3046081"/>
                  <a:pt x="3561932" y="3047814"/>
                </a:cubicBezTo>
                <a:lnTo>
                  <a:pt x="3555305" y="3068880"/>
                </a:lnTo>
                <a:cubicBezTo>
                  <a:pt x="3549153" y="3072087"/>
                  <a:pt x="3540657" y="3074561"/>
                  <a:pt x="3529825" y="3076296"/>
                </a:cubicBezTo>
                <a:lnTo>
                  <a:pt x="3498106" y="3128050"/>
                </a:lnTo>
                <a:cubicBezTo>
                  <a:pt x="3476965" y="3162553"/>
                  <a:pt x="3454688" y="3176123"/>
                  <a:pt x="3431283" y="3168759"/>
                </a:cubicBezTo>
                <a:lnTo>
                  <a:pt x="3424656" y="3189821"/>
                </a:lnTo>
                <a:cubicBezTo>
                  <a:pt x="3410614" y="3185403"/>
                  <a:pt x="3402117" y="3187877"/>
                  <a:pt x="3399171" y="3197239"/>
                </a:cubicBezTo>
                <a:lnTo>
                  <a:pt x="3394753" y="3211282"/>
                </a:lnTo>
                <a:cubicBezTo>
                  <a:pt x="3373086" y="3214754"/>
                  <a:pt x="3355358" y="3222038"/>
                  <a:pt x="3341581" y="3233136"/>
                </a:cubicBezTo>
                <a:lnTo>
                  <a:pt x="3330140" y="3244968"/>
                </a:lnTo>
                <a:cubicBezTo>
                  <a:pt x="3323988" y="3248175"/>
                  <a:pt x="3319005" y="3251755"/>
                  <a:pt x="3315189" y="3255697"/>
                </a:cubicBezTo>
                <a:cubicBezTo>
                  <a:pt x="3311376" y="3259644"/>
                  <a:pt x="3306394" y="3263219"/>
                  <a:pt x="3300238" y="3266425"/>
                </a:cubicBezTo>
                <a:lnTo>
                  <a:pt x="3279177" y="3259799"/>
                </a:lnTo>
                <a:lnTo>
                  <a:pt x="3274757" y="3273845"/>
                </a:lnTo>
                <a:cubicBezTo>
                  <a:pt x="3268602" y="3277051"/>
                  <a:pt x="3263186" y="3277919"/>
                  <a:pt x="3258503" y="3276445"/>
                </a:cubicBezTo>
                <a:lnTo>
                  <a:pt x="3260711" y="3269426"/>
                </a:lnTo>
                <a:cubicBezTo>
                  <a:pt x="3257767" y="3278785"/>
                  <a:pt x="3242382" y="3286806"/>
                  <a:pt x="3214558" y="3293488"/>
                </a:cubicBezTo>
                <a:cubicBezTo>
                  <a:pt x="3186734" y="3300167"/>
                  <a:pt x="3168274" y="3309791"/>
                  <a:pt x="3159177" y="3322361"/>
                </a:cubicBezTo>
                <a:lnTo>
                  <a:pt x="3156967" y="3329385"/>
                </a:lnTo>
                <a:cubicBezTo>
                  <a:pt x="3119520" y="3317603"/>
                  <a:pt x="3096376" y="3325753"/>
                  <a:pt x="3087540" y="3353838"/>
                </a:cubicBezTo>
                <a:lnTo>
                  <a:pt x="3052432" y="3342793"/>
                </a:lnTo>
                <a:cubicBezTo>
                  <a:pt x="3046275" y="3346003"/>
                  <a:pt x="3042463" y="3349946"/>
                  <a:pt x="3040990" y="3354629"/>
                </a:cubicBezTo>
                <a:cubicBezTo>
                  <a:pt x="3039517" y="3359309"/>
                  <a:pt x="3033366" y="3362516"/>
                  <a:pt x="3022529" y="3364254"/>
                </a:cubicBezTo>
                <a:lnTo>
                  <a:pt x="3008487" y="3359836"/>
                </a:lnTo>
                <a:cubicBezTo>
                  <a:pt x="2991760" y="3380295"/>
                  <a:pt x="2971394" y="3391891"/>
                  <a:pt x="2947383" y="3394626"/>
                </a:cubicBezTo>
                <a:cubicBezTo>
                  <a:pt x="2923372" y="3397361"/>
                  <a:pt x="2901272" y="3398123"/>
                  <a:pt x="2881072" y="3396914"/>
                </a:cubicBezTo>
                <a:cubicBezTo>
                  <a:pt x="2860874" y="3395702"/>
                  <a:pt x="2842283" y="3397571"/>
                  <a:pt x="2825295" y="3402516"/>
                </a:cubicBezTo>
                <a:cubicBezTo>
                  <a:pt x="2808308" y="3407457"/>
                  <a:pt x="2796129" y="3421634"/>
                  <a:pt x="2788766" y="3445039"/>
                </a:cubicBezTo>
                <a:lnTo>
                  <a:pt x="2795789" y="3447248"/>
                </a:lnTo>
                <a:cubicBezTo>
                  <a:pt x="2792843" y="3456611"/>
                  <a:pt x="2791437" y="3465168"/>
                  <a:pt x="2791567" y="3472928"/>
                </a:cubicBezTo>
                <a:cubicBezTo>
                  <a:pt x="2791697" y="3480687"/>
                  <a:pt x="2791026" y="3486904"/>
                  <a:pt x="2789554" y="3491584"/>
                </a:cubicBezTo>
                <a:cubicBezTo>
                  <a:pt x="2783663" y="3510310"/>
                  <a:pt x="2772961" y="3519804"/>
                  <a:pt x="2757443" y="3520064"/>
                </a:cubicBezTo>
                <a:cubicBezTo>
                  <a:pt x="2741927" y="3520329"/>
                  <a:pt x="2728752" y="3521327"/>
                  <a:pt x="2717916" y="3523065"/>
                </a:cubicBezTo>
                <a:lnTo>
                  <a:pt x="2713498" y="3537107"/>
                </a:lnTo>
                <a:cubicBezTo>
                  <a:pt x="2732224" y="3542999"/>
                  <a:pt x="2751751" y="3550428"/>
                  <a:pt x="2772077" y="3559394"/>
                </a:cubicBezTo>
                <a:cubicBezTo>
                  <a:pt x="2792406" y="3568361"/>
                  <a:pt x="2803437" y="3578264"/>
                  <a:pt x="2805174" y="3589101"/>
                </a:cubicBezTo>
                <a:lnTo>
                  <a:pt x="2791920" y="3631228"/>
                </a:lnTo>
                <a:cubicBezTo>
                  <a:pt x="2779612" y="3637645"/>
                  <a:pt x="2767671" y="3642892"/>
                  <a:pt x="2756100" y="3646966"/>
                </a:cubicBezTo>
                <a:cubicBezTo>
                  <a:pt x="2744532" y="3651044"/>
                  <a:pt x="2734931" y="3657028"/>
                  <a:pt x="2727307" y="3664914"/>
                </a:cubicBezTo>
                <a:cubicBezTo>
                  <a:pt x="2728779" y="3660235"/>
                  <a:pt x="2727171" y="3657158"/>
                  <a:pt x="2722492" y="3655686"/>
                </a:cubicBezTo>
                <a:lnTo>
                  <a:pt x="2704032" y="3665310"/>
                </a:lnTo>
                <a:cubicBezTo>
                  <a:pt x="2697880" y="3668517"/>
                  <a:pt x="2685436" y="3667178"/>
                  <a:pt x="2666714" y="3661287"/>
                </a:cubicBezTo>
                <a:cubicBezTo>
                  <a:pt x="2643309" y="3653924"/>
                  <a:pt x="2620506" y="3636460"/>
                  <a:pt x="2598313" y="3608898"/>
                </a:cubicBezTo>
                <a:lnTo>
                  <a:pt x="2616382" y="3576000"/>
                </a:lnTo>
                <a:cubicBezTo>
                  <a:pt x="2626951" y="3558750"/>
                  <a:pt x="2638826" y="3549625"/>
                  <a:pt x="2652002" y="3548624"/>
                </a:cubicBezTo>
                <a:cubicBezTo>
                  <a:pt x="2665177" y="3547626"/>
                  <a:pt x="2677920" y="3543917"/>
                  <a:pt x="2690228" y="3537500"/>
                </a:cubicBezTo>
                <a:cubicBezTo>
                  <a:pt x="2687017" y="3531347"/>
                  <a:pt x="2683074" y="3527535"/>
                  <a:pt x="2678390" y="3526061"/>
                </a:cubicBezTo>
                <a:cubicBezTo>
                  <a:pt x="2694591" y="3474567"/>
                  <a:pt x="2712054" y="3451768"/>
                  <a:pt x="2730780" y="3457660"/>
                </a:cubicBezTo>
                <a:cubicBezTo>
                  <a:pt x="2729306" y="3462343"/>
                  <a:pt x="2728006" y="3454216"/>
                  <a:pt x="2726875" y="3433280"/>
                </a:cubicBezTo>
                <a:cubicBezTo>
                  <a:pt x="2725741" y="3412349"/>
                  <a:pt x="2704112" y="3395254"/>
                  <a:pt x="2661985" y="3382001"/>
                </a:cubicBezTo>
                <a:lnTo>
                  <a:pt x="2531178" y="3356278"/>
                </a:lnTo>
                <a:lnTo>
                  <a:pt x="2470587" y="3352647"/>
                </a:lnTo>
                <a:lnTo>
                  <a:pt x="2454726" y="3378527"/>
                </a:lnTo>
                <a:lnTo>
                  <a:pt x="2366051" y="3366060"/>
                </a:lnTo>
                <a:cubicBezTo>
                  <a:pt x="2339700" y="3368059"/>
                  <a:pt x="2323383" y="3366782"/>
                  <a:pt x="2317096" y="3362233"/>
                </a:cubicBezTo>
                <a:cubicBezTo>
                  <a:pt x="2310813" y="3357685"/>
                  <a:pt x="2303987" y="3367108"/>
                  <a:pt x="2296622" y="3390517"/>
                </a:cubicBezTo>
                <a:lnTo>
                  <a:pt x="2303645" y="3392727"/>
                </a:lnTo>
                <a:cubicBezTo>
                  <a:pt x="2326105" y="3435801"/>
                  <a:pt x="2337727" y="3480616"/>
                  <a:pt x="2338516" y="3527161"/>
                </a:cubicBezTo>
                <a:cubicBezTo>
                  <a:pt x="2327679" y="3528898"/>
                  <a:pt x="2317646" y="3532170"/>
                  <a:pt x="2308417" y="3536985"/>
                </a:cubicBezTo>
                <a:cubicBezTo>
                  <a:pt x="2299186" y="3541795"/>
                  <a:pt x="2291495" y="3545807"/>
                  <a:pt x="2285339" y="3549013"/>
                </a:cubicBezTo>
                <a:cubicBezTo>
                  <a:pt x="2256993" y="3524663"/>
                  <a:pt x="2242751" y="3508607"/>
                  <a:pt x="2242620" y="3500851"/>
                </a:cubicBezTo>
                <a:cubicBezTo>
                  <a:pt x="2242490" y="3493092"/>
                  <a:pt x="2241422" y="3476038"/>
                  <a:pt x="2239423" y="3449687"/>
                </a:cubicBezTo>
                <a:lnTo>
                  <a:pt x="2232404" y="3447479"/>
                </a:lnTo>
                <a:cubicBezTo>
                  <a:pt x="2239768" y="3424074"/>
                  <a:pt x="2229403" y="3407952"/>
                  <a:pt x="2201319" y="3399116"/>
                </a:cubicBezTo>
                <a:cubicBezTo>
                  <a:pt x="2154508" y="3384389"/>
                  <a:pt x="2128027" y="3378628"/>
                  <a:pt x="2121876" y="3381836"/>
                </a:cubicBezTo>
                <a:lnTo>
                  <a:pt x="2107829" y="3377416"/>
                </a:lnTo>
                <a:lnTo>
                  <a:pt x="2101202" y="3398482"/>
                </a:lnTo>
                <a:cubicBezTo>
                  <a:pt x="2090371" y="3400217"/>
                  <a:pt x="2082242" y="3401521"/>
                  <a:pt x="2076822" y="3402387"/>
                </a:cubicBezTo>
                <a:cubicBezTo>
                  <a:pt x="2071407" y="3403254"/>
                  <a:pt x="2063279" y="3404554"/>
                  <a:pt x="2052447" y="3406293"/>
                </a:cubicBezTo>
                <a:lnTo>
                  <a:pt x="1957693" y="3584829"/>
                </a:lnTo>
                <a:cubicBezTo>
                  <a:pt x="1954747" y="3594192"/>
                  <a:pt x="1954077" y="3600409"/>
                  <a:pt x="1955681" y="3603485"/>
                </a:cubicBezTo>
                <a:cubicBezTo>
                  <a:pt x="1957283" y="3606565"/>
                  <a:pt x="1956612" y="3612782"/>
                  <a:pt x="1953667" y="3622145"/>
                </a:cubicBezTo>
                <a:lnTo>
                  <a:pt x="1946648" y="3619937"/>
                </a:lnTo>
                <a:cubicBezTo>
                  <a:pt x="1937546" y="3632506"/>
                  <a:pt x="1929315" y="3650495"/>
                  <a:pt x="1921951" y="3673900"/>
                </a:cubicBezTo>
                <a:cubicBezTo>
                  <a:pt x="1930103" y="3697040"/>
                  <a:pt x="1933509" y="3714834"/>
                  <a:pt x="1932167" y="3727273"/>
                </a:cubicBezTo>
                <a:cubicBezTo>
                  <a:pt x="1930828" y="3739713"/>
                  <a:pt x="1939045" y="3766734"/>
                  <a:pt x="1956822" y="3808334"/>
                </a:cubicBezTo>
                <a:lnTo>
                  <a:pt x="2031851" y="3839658"/>
                </a:lnTo>
                <a:cubicBezTo>
                  <a:pt x="2035058" y="3845810"/>
                  <a:pt x="2038636" y="3850797"/>
                  <a:pt x="2042579" y="3854609"/>
                </a:cubicBezTo>
                <a:cubicBezTo>
                  <a:pt x="2046523" y="3858421"/>
                  <a:pt x="2050102" y="3863404"/>
                  <a:pt x="2053308" y="3869560"/>
                </a:cubicBezTo>
                <a:lnTo>
                  <a:pt x="2044472" y="3897645"/>
                </a:lnTo>
                <a:cubicBezTo>
                  <a:pt x="2050889" y="3909953"/>
                  <a:pt x="2058476" y="3922630"/>
                  <a:pt x="2067233" y="3935675"/>
                </a:cubicBezTo>
                <a:cubicBezTo>
                  <a:pt x="2075991" y="3948715"/>
                  <a:pt x="2083578" y="3961392"/>
                  <a:pt x="2089995" y="3973701"/>
                </a:cubicBezTo>
                <a:lnTo>
                  <a:pt x="2083367" y="3994766"/>
                </a:lnTo>
                <a:cubicBezTo>
                  <a:pt x="2091254" y="4002390"/>
                  <a:pt x="2099881" y="4007676"/>
                  <a:pt x="2109244" y="4010621"/>
                </a:cubicBezTo>
                <a:lnTo>
                  <a:pt x="2104824" y="4024668"/>
                </a:lnTo>
                <a:cubicBezTo>
                  <a:pt x="2120602" y="4039917"/>
                  <a:pt x="2131199" y="4047112"/>
                  <a:pt x="2136620" y="4046242"/>
                </a:cubicBezTo>
                <a:cubicBezTo>
                  <a:pt x="2142035" y="4045374"/>
                  <a:pt x="2145745" y="4058117"/>
                  <a:pt x="2147744" y="4084468"/>
                </a:cubicBezTo>
                <a:lnTo>
                  <a:pt x="2161786" y="4088886"/>
                </a:lnTo>
                <a:lnTo>
                  <a:pt x="2138907" y="4112556"/>
                </a:lnTo>
                <a:cubicBezTo>
                  <a:pt x="2137434" y="4117236"/>
                  <a:pt x="2137934" y="4123821"/>
                  <a:pt x="2140403" y="4132317"/>
                </a:cubicBezTo>
                <a:cubicBezTo>
                  <a:pt x="2142877" y="4140813"/>
                  <a:pt x="2142641" y="4149739"/>
                  <a:pt x="2139695" y="4159101"/>
                </a:cubicBezTo>
                <a:lnTo>
                  <a:pt x="2103561" y="4224899"/>
                </a:lnTo>
                <a:cubicBezTo>
                  <a:pt x="2102088" y="4229583"/>
                  <a:pt x="2105295" y="4235734"/>
                  <a:pt x="2113186" y="4243359"/>
                </a:cubicBezTo>
                <a:cubicBezTo>
                  <a:pt x="2121075" y="4250989"/>
                  <a:pt x="2122809" y="4261823"/>
                  <a:pt x="2118391" y="4275866"/>
                </a:cubicBezTo>
                <a:lnTo>
                  <a:pt x="2112160" y="4320203"/>
                </a:lnTo>
                <a:lnTo>
                  <a:pt x="2105532" y="4341268"/>
                </a:lnTo>
                <a:lnTo>
                  <a:pt x="2112551" y="4343477"/>
                </a:lnTo>
                <a:lnTo>
                  <a:pt x="2101506" y="4378584"/>
                </a:lnTo>
                <a:cubicBezTo>
                  <a:pt x="2109657" y="4401728"/>
                  <a:pt x="2131724" y="4421532"/>
                  <a:pt x="2167699" y="4437993"/>
                </a:cubicBezTo>
                <a:lnTo>
                  <a:pt x="2165489" y="4445016"/>
                </a:lnTo>
                <a:lnTo>
                  <a:pt x="2170300" y="4454244"/>
                </a:lnTo>
                <a:cubicBezTo>
                  <a:pt x="2203068" y="4464553"/>
                  <a:pt x="2223938" y="4459544"/>
                  <a:pt x="2232904" y="4439218"/>
                </a:cubicBezTo>
                <a:cubicBezTo>
                  <a:pt x="2241872" y="4418889"/>
                  <a:pt x="2264214" y="4409200"/>
                  <a:pt x="2299927" y="4410147"/>
                </a:cubicBezTo>
                <a:cubicBezTo>
                  <a:pt x="2300189" y="4425662"/>
                  <a:pt x="2298111" y="4440440"/>
                  <a:pt x="2293693" y="4454482"/>
                </a:cubicBezTo>
                <a:cubicBezTo>
                  <a:pt x="2281384" y="4460899"/>
                  <a:pt x="2270617" y="4466516"/>
                  <a:pt x="2261385" y="4471326"/>
                </a:cubicBezTo>
                <a:cubicBezTo>
                  <a:pt x="2252157" y="4476140"/>
                  <a:pt x="2242254" y="4487171"/>
                  <a:pt x="2231683" y="4504425"/>
                </a:cubicBezTo>
                <a:lnTo>
                  <a:pt x="2203594" y="4495587"/>
                </a:lnTo>
                <a:cubicBezTo>
                  <a:pt x="2197704" y="4514309"/>
                  <a:pt x="2185829" y="4523434"/>
                  <a:pt x="2167973" y="4522963"/>
                </a:cubicBezTo>
                <a:cubicBezTo>
                  <a:pt x="2150119" y="4522489"/>
                  <a:pt x="2138980" y="4529274"/>
                  <a:pt x="2134562" y="4543316"/>
                </a:cubicBezTo>
                <a:cubicBezTo>
                  <a:pt x="2127198" y="4566721"/>
                  <a:pt x="2132274" y="4591469"/>
                  <a:pt x="2149787" y="4617558"/>
                </a:cubicBezTo>
                <a:cubicBezTo>
                  <a:pt x="2167302" y="4643644"/>
                  <a:pt x="2177057" y="4669863"/>
                  <a:pt x="2179056" y="4696214"/>
                </a:cubicBezTo>
                <a:lnTo>
                  <a:pt x="2200121" y="4702842"/>
                </a:lnTo>
                <a:lnTo>
                  <a:pt x="2193494" y="4723908"/>
                </a:lnTo>
                <a:lnTo>
                  <a:pt x="2207536" y="4728326"/>
                </a:lnTo>
                <a:lnTo>
                  <a:pt x="2208324" y="4774870"/>
                </a:lnTo>
                <a:lnTo>
                  <a:pt x="2222762" y="4802563"/>
                </a:lnTo>
                <a:cubicBezTo>
                  <a:pt x="2227707" y="4819552"/>
                  <a:pt x="2232149" y="4829953"/>
                  <a:pt x="2236096" y="4833766"/>
                </a:cubicBezTo>
                <a:cubicBezTo>
                  <a:pt x="2240038" y="4837582"/>
                  <a:pt x="2243749" y="4850321"/>
                  <a:pt x="2247220" y="4871992"/>
                </a:cubicBezTo>
                <a:lnTo>
                  <a:pt x="2261262" y="4876410"/>
                </a:lnTo>
                <a:cubicBezTo>
                  <a:pt x="2253637" y="4884301"/>
                  <a:pt x="2248716" y="4891757"/>
                  <a:pt x="2246507" y="4898775"/>
                </a:cubicBezTo>
                <a:cubicBezTo>
                  <a:pt x="2244298" y="4905798"/>
                  <a:pt x="2239381" y="4913251"/>
                  <a:pt x="2231756" y="4921142"/>
                </a:cubicBezTo>
                <a:lnTo>
                  <a:pt x="2194439" y="4917120"/>
                </a:lnTo>
                <a:lnTo>
                  <a:pt x="2176766" y="4973293"/>
                </a:lnTo>
                <a:lnTo>
                  <a:pt x="2205247" y="5005400"/>
                </a:lnTo>
                <a:cubicBezTo>
                  <a:pt x="2221023" y="5020653"/>
                  <a:pt x="2231990" y="5026675"/>
                  <a:pt x="2238145" y="5023469"/>
                </a:cubicBezTo>
                <a:cubicBezTo>
                  <a:pt x="2244297" y="5020262"/>
                  <a:pt x="2241483" y="5037380"/>
                  <a:pt x="2229701" y="5074827"/>
                </a:cubicBezTo>
                <a:lnTo>
                  <a:pt x="2157671" y="5083034"/>
                </a:lnTo>
                <a:cubicBezTo>
                  <a:pt x="2157671" y="5083034"/>
                  <a:pt x="2151515" y="5086240"/>
                  <a:pt x="2139211" y="5092659"/>
                </a:cubicBezTo>
                <a:lnTo>
                  <a:pt x="2086193" y="5261174"/>
                </a:lnTo>
                <a:cubicBezTo>
                  <a:pt x="2086454" y="5276689"/>
                  <a:pt x="2093607" y="5286658"/>
                  <a:pt x="2107650" y="5291076"/>
                </a:cubicBezTo>
                <a:cubicBezTo>
                  <a:pt x="2121692" y="5295494"/>
                  <a:pt x="2127243" y="5302383"/>
                  <a:pt x="2124297" y="5311746"/>
                </a:cubicBezTo>
                <a:cubicBezTo>
                  <a:pt x="2122824" y="5316430"/>
                  <a:pt x="2118644" y="5321543"/>
                  <a:pt x="2111750" y="5327092"/>
                </a:cubicBezTo>
                <a:cubicBezTo>
                  <a:pt x="2104863" y="5332639"/>
                  <a:pt x="2099209" y="5342436"/>
                  <a:pt x="2094791" y="5356478"/>
                </a:cubicBezTo>
                <a:cubicBezTo>
                  <a:pt x="2085428" y="5353532"/>
                  <a:pt x="2077603" y="5349785"/>
                  <a:pt x="2071320" y="5345236"/>
                </a:cubicBezTo>
                <a:cubicBezTo>
                  <a:pt x="2065033" y="5340687"/>
                  <a:pt x="2059548" y="5337676"/>
                  <a:pt x="2054868" y="5336204"/>
                </a:cubicBezTo>
                <a:cubicBezTo>
                  <a:pt x="2036147" y="5330313"/>
                  <a:pt x="2015581" y="5330271"/>
                  <a:pt x="1993173" y="5336082"/>
                </a:cubicBezTo>
                <a:cubicBezTo>
                  <a:pt x="1970769" y="5341895"/>
                  <a:pt x="1952937" y="5365868"/>
                  <a:pt x="1939683" y="5407995"/>
                </a:cubicBezTo>
                <a:cubicBezTo>
                  <a:pt x="1942889" y="5414150"/>
                  <a:pt x="1943327" y="5416859"/>
                  <a:pt x="1940983" y="5416122"/>
                </a:cubicBezTo>
                <a:cubicBezTo>
                  <a:pt x="1938643" y="5415386"/>
                  <a:pt x="1938341" y="5420434"/>
                  <a:pt x="1940079" y="5431270"/>
                </a:cubicBezTo>
                <a:lnTo>
                  <a:pt x="1954121" y="5435688"/>
                </a:lnTo>
                <a:cubicBezTo>
                  <a:pt x="1960800" y="5463511"/>
                  <a:pt x="1962669" y="5482103"/>
                  <a:pt x="1959723" y="5491466"/>
                </a:cubicBezTo>
                <a:lnTo>
                  <a:pt x="1952700" y="5489256"/>
                </a:lnTo>
                <a:cubicBezTo>
                  <a:pt x="1934239" y="5498880"/>
                  <a:pt x="1917988" y="5501486"/>
                  <a:pt x="1903941" y="5497066"/>
                </a:cubicBezTo>
                <a:cubicBezTo>
                  <a:pt x="1894582" y="5494122"/>
                  <a:pt x="1884786" y="5488468"/>
                  <a:pt x="1874556" y="5480103"/>
                </a:cubicBezTo>
                <a:cubicBezTo>
                  <a:pt x="1864326" y="5471742"/>
                  <a:pt x="1854530" y="5466088"/>
                  <a:pt x="1845167" y="5463142"/>
                </a:cubicBezTo>
                <a:lnTo>
                  <a:pt x="1842958" y="5470162"/>
                </a:lnTo>
                <a:cubicBezTo>
                  <a:pt x="1816607" y="5472160"/>
                  <a:pt x="1805771" y="5473898"/>
                  <a:pt x="1810454" y="5475372"/>
                </a:cubicBezTo>
                <a:cubicBezTo>
                  <a:pt x="1815134" y="5476844"/>
                  <a:pt x="1810586" y="5483127"/>
                  <a:pt x="1796805" y="5494223"/>
                </a:cubicBezTo>
                <a:lnTo>
                  <a:pt x="1789782" y="5492014"/>
                </a:lnTo>
                <a:cubicBezTo>
                  <a:pt x="1783629" y="5495225"/>
                  <a:pt x="1777607" y="5506192"/>
                  <a:pt x="1771717" y="5524913"/>
                </a:cubicBezTo>
                <a:cubicBezTo>
                  <a:pt x="1774923" y="5531069"/>
                  <a:pt x="1773581" y="5543508"/>
                  <a:pt x="1767690" y="5562230"/>
                </a:cubicBezTo>
                <a:cubicBezTo>
                  <a:pt x="1763271" y="5576276"/>
                  <a:pt x="1752940" y="5584596"/>
                  <a:pt x="1736684" y="5587200"/>
                </a:cubicBezTo>
                <a:cubicBezTo>
                  <a:pt x="1720432" y="5589806"/>
                  <a:pt x="1707625" y="5589633"/>
                  <a:pt x="1698266" y="5586689"/>
                </a:cubicBezTo>
                <a:cubicBezTo>
                  <a:pt x="1632730" y="5566070"/>
                  <a:pt x="1595544" y="5569803"/>
                  <a:pt x="1586707" y="5597891"/>
                </a:cubicBezTo>
                <a:cubicBezTo>
                  <a:pt x="1577871" y="5625976"/>
                  <a:pt x="1563618" y="5654932"/>
                  <a:pt x="1543947" y="5684750"/>
                </a:cubicBezTo>
                <a:cubicBezTo>
                  <a:pt x="1534584" y="5681804"/>
                  <a:pt x="1519740" y="5675848"/>
                  <a:pt x="1499410" y="5666881"/>
                </a:cubicBezTo>
                <a:cubicBezTo>
                  <a:pt x="1479081" y="5657914"/>
                  <a:pt x="1471862" y="5644068"/>
                  <a:pt x="1477753" y="5625341"/>
                </a:cubicBezTo>
                <a:lnTo>
                  <a:pt x="1423793" y="5600650"/>
                </a:lnTo>
                <a:cubicBezTo>
                  <a:pt x="1411484" y="5607067"/>
                  <a:pt x="1392586" y="5613983"/>
                  <a:pt x="1367107" y="5621399"/>
                </a:cubicBezTo>
                <a:cubicBezTo>
                  <a:pt x="1341623" y="5628814"/>
                  <a:pt x="1321993" y="5638070"/>
                  <a:pt x="1308212" y="5649167"/>
                </a:cubicBezTo>
                <a:cubicBezTo>
                  <a:pt x="1295376" y="5624553"/>
                  <a:pt x="1277257" y="5608563"/>
                  <a:pt x="1253852" y="5601199"/>
                </a:cubicBezTo>
                <a:lnTo>
                  <a:pt x="1230580" y="5601596"/>
                </a:lnTo>
                <a:cubicBezTo>
                  <a:pt x="1229108" y="5606275"/>
                  <a:pt x="1224555" y="5612561"/>
                  <a:pt x="1216931" y="5620448"/>
                </a:cubicBezTo>
                <a:lnTo>
                  <a:pt x="1182610" y="5655951"/>
                </a:lnTo>
                <a:cubicBezTo>
                  <a:pt x="1176458" y="5659158"/>
                  <a:pt x="1171476" y="5662737"/>
                  <a:pt x="1167660" y="5666679"/>
                </a:cubicBezTo>
                <a:cubicBezTo>
                  <a:pt x="1163846" y="5670627"/>
                  <a:pt x="1158865" y="5674202"/>
                  <a:pt x="1152709" y="5677408"/>
                </a:cubicBezTo>
                <a:lnTo>
                  <a:pt x="1124624" y="5668572"/>
                </a:lnTo>
                <a:cubicBezTo>
                  <a:pt x="1122889" y="5657741"/>
                  <a:pt x="1122019" y="5652320"/>
                  <a:pt x="1122019" y="5652320"/>
                </a:cubicBezTo>
                <a:cubicBezTo>
                  <a:pt x="1122019" y="5652320"/>
                  <a:pt x="1121152" y="5646904"/>
                  <a:pt x="1119418" y="5636070"/>
                </a:cubicBezTo>
                <a:lnTo>
                  <a:pt x="1105371" y="5631650"/>
                </a:lnTo>
                <a:cubicBezTo>
                  <a:pt x="1108317" y="5622287"/>
                  <a:pt x="1113607" y="5613662"/>
                  <a:pt x="1121230" y="5605775"/>
                </a:cubicBezTo>
                <a:cubicBezTo>
                  <a:pt x="1128856" y="5597884"/>
                  <a:pt x="1134145" y="5589259"/>
                  <a:pt x="1137091" y="5579896"/>
                </a:cubicBezTo>
                <a:lnTo>
                  <a:pt x="1136299" y="5533350"/>
                </a:lnTo>
                <a:cubicBezTo>
                  <a:pt x="1112898" y="5525987"/>
                  <a:pt x="1096881" y="5519658"/>
                  <a:pt x="1088254" y="5514373"/>
                </a:cubicBezTo>
                <a:cubicBezTo>
                  <a:pt x="1079631" y="5509088"/>
                  <a:pt x="1064349" y="5500424"/>
                  <a:pt x="1042418" y="5488376"/>
                </a:cubicBezTo>
                <a:cubicBezTo>
                  <a:pt x="1003077" y="5548022"/>
                  <a:pt x="974437" y="5598174"/>
                  <a:pt x="956500" y="5638827"/>
                </a:cubicBezTo>
                <a:cubicBezTo>
                  <a:pt x="938565" y="5679486"/>
                  <a:pt x="925916" y="5711518"/>
                  <a:pt x="918552" y="5734923"/>
                </a:cubicBezTo>
                <a:cubicBezTo>
                  <a:pt x="912662" y="5753645"/>
                  <a:pt x="909414" y="5768056"/>
                  <a:pt x="908808" y="5778154"/>
                </a:cubicBezTo>
                <a:cubicBezTo>
                  <a:pt x="908202" y="5788253"/>
                  <a:pt x="906426" y="5797985"/>
                  <a:pt x="903480" y="5807347"/>
                </a:cubicBezTo>
                <a:cubicBezTo>
                  <a:pt x="902008" y="5812027"/>
                  <a:pt x="899734" y="5815168"/>
                  <a:pt x="896657" y="5816776"/>
                </a:cubicBezTo>
                <a:cubicBezTo>
                  <a:pt x="893581" y="5818379"/>
                  <a:pt x="891307" y="5821521"/>
                  <a:pt x="889835" y="5826200"/>
                </a:cubicBezTo>
                <a:lnTo>
                  <a:pt x="877997" y="5814762"/>
                </a:lnTo>
                <a:cubicBezTo>
                  <a:pt x="866900" y="5800981"/>
                  <a:pt x="865035" y="5782391"/>
                  <a:pt x="872399" y="5758986"/>
                </a:cubicBezTo>
                <a:lnTo>
                  <a:pt x="911133" y="5709439"/>
                </a:lnTo>
                <a:cubicBezTo>
                  <a:pt x="931752" y="5643903"/>
                  <a:pt x="943207" y="5587063"/>
                  <a:pt x="945496" y="5538910"/>
                </a:cubicBezTo>
                <a:cubicBezTo>
                  <a:pt x="947784" y="5490758"/>
                  <a:pt x="937960" y="5460659"/>
                  <a:pt x="916029" y="5448612"/>
                </a:cubicBezTo>
                <a:lnTo>
                  <a:pt x="913428" y="5432361"/>
                </a:lnTo>
                <a:lnTo>
                  <a:pt x="882738" y="5407274"/>
                </a:lnTo>
                <a:cubicBezTo>
                  <a:pt x="871641" y="5393492"/>
                  <a:pt x="864422" y="5379646"/>
                  <a:pt x="861081" y="5365734"/>
                </a:cubicBezTo>
                <a:cubicBezTo>
                  <a:pt x="857739" y="5351821"/>
                  <a:pt x="845841" y="5336502"/>
                  <a:pt x="825381" y="5319780"/>
                </a:cubicBezTo>
                <a:lnTo>
                  <a:pt x="803528" y="5266603"/>
                </a:lnTo>
                <a:cubicBezTo>
                  <a:pt x="797115" y="5254296"/>
                  <a:pt x="784541" y="5245197"/>
                  <a:pt x="765819" y="5239307"/>
                </a:cubicBezTo>
                <a:cubicBezTo>
                  <a:pt x="747093" y="5233415"/>
                  <a:pt x="741412" y="5218767"/>
                  <a:pt x="748776" y="5195362"/>
                </a:cubicBezTo>
                <a:lnTo>
                  <a:pt x="713668" y="5184317"/>
                </a:lnTo>
                <a:cubicBezTo>
                  <a:pt x="711935" y="5173481"/>
                  <a:pt x="706253" y="5158833"/>
                  <a:pt x="696629" y="5140373"/>
                </a:cubicBezTo>
                <a:lnTo>
                  <a:pt x="677773" y="5126722"/>
                </a:lnTo>
                <a:cubicBezTo>
                  <a:pt x="671356" y="5114413"/>
                  <a:pt x="664808" y="5094350"/>
                  <a:pt x="658129" y="5066526"/>
                </a:cubicBezTo>
                <a:cubicBezTo>
                  <a:pt x="651451" y="5038703"/>
                  <a:pt x="649581" y="5020111"/>
                  <a:pt x="652527" y="5010748"/>
                </a:cubicBezTo>
                <a:lnTo>
                  <a:pt x="659155" y="4989683"/>
                </a:lnTo>
                <a:cubicBezTo>
                  <a:pt x="652738" y="4977374"/>
                  <a:pt x="647927" y="4968147"/>
                  <a:pt x="644717" y="4961990"/>
                </a:cubicBezTo>
                <a:cubicBezTo>
                  <a:pt x="641510" y="4955838"/>
                  <a:pt x="643588" y="4941060"/>
                  <a:pt x="650952" y="4917655"/>
                </a:cubicBezTo>
                <a:lnTo>
                  <a:pt x="641325" y="4899189"/>
                </a:lnTo>
                <a:cubicBezTo>
                  <a:pt x="634910" y="4886885"/>
                  <a:pt x="631700" y="4880729"/>
                  <a:pt x="631700" y="4880729"/>
                </a:cubicBezTo>
                <a:lnTo>
                  <a:pt x="640536" y="4852644"/>
                </a:lnTo>
                <a:lnTo>
                  <a:pt x="626494" y="4848226"/>
                </a:lnTo>
                <a:cubicBezTo>
                  <a:pt x="632386" y="4829500"/>
                  <a:pt x="632124" y="4813986"/>
                  <a:pt x="625707" y="4801677"/>
                </a:cubicBezTo>
                <a:lnTo>
                  <a:pt x="627520" y="4771383"/>
                </a:lnTo>
                <a:cubicBezTo>
                  <a:pt x="622579" y="4754396"/>
                  <a:pt x="616400" y="4733158"/>
                  <a:pt x="608981" y="4707673"/>
                </a:cubicBezTo>
                <a:cubicBezTo>
                  <a:pt x="601565" y="4682194"/>
                  <a:pt x="602279" y="4655407"/>
                  <a:pt x="611115" y="4627322"/>
                </a:cubicBezTo>
                <a:cubicBezTo>
                  <a:pt x="615533" y="4613280"/>
                  <a:pt x="622291" y="4599974"/>
                  <a:pt x="631389" y="4587400"/>
                </a:cubicBezTo>
                <a:lnTo>
                  <a:pt x="645432" y="4591818"/>
                </a:lnTo>
                <a:lnTo>
                  <a:pt x="666104" y="4575175"/>
                </a:lnTo>
                <a:cubicBezTo>
                  <a:pt x="669050" y="4565812"/>
                  <a:pt x="672664" y="4550227"/>
                  <a:pt x="676950" y="4528429"/>
                </a:cubicBezTo>
                <a:cubicBezTo>
                  <a:pt x="681238" y="4506628"/>
                  <a:pt x="692745" y="4498672"/>
                  <a:pt x="711467" y="4504563"/>
                </a:cubicBezTo>
                <a:lnTo>
                  <a:pt x="722512" y="4469455"/>
                </a:lnTo>
                <a:cubicBezTo>
                  <a:pt x="738031" y="4469195"/>
                  <a:pt x="756622" y="4467326"/>
                  <a:pt x="778290" y="4463853"/>
                </a:cubicBezTo>
                <a:lnTo>
                  <a:pt x="797780" y="4377387"/>
                </a:lnTo>
                <a:cubicBezTo>
                  <a:pt x="799252" y="4372707"/>
                  <a:pt x="799556" y="4367656"/>
                  <a:pt x="798688" y="4362240"/>
                </a:cubicBezTo>
                <a:cubicBezTo>
                  <a:pt x="797822" y="4356821"/>
                  <a:pt x="798121" y="4351772"/>
                  <a:pt x="799593" y="4347092"/>
                </a:cubicBezTo>
                <a:cubicBezTo>
                  <a:pt x="811376" y="4309641"/>
                  <a:pt x="830745" y="4284870"/>
                  <a:pt x="857701" y="4272772"/>
                </a:cubicBezTo>
                <a:cubicBezTo>
                  <a:pt x="884657" y="4260678"/>
                  <a:pt x="912048" y="4251287"/>
                  <a:pt x="939871" y="4244609"/>
                </a:cubicBezTo>
                <a:lnTo>
                  <a:pt x="970164" y="4246426"/>
                </a:lnTo>
                <a:cubicBezTo>
                  <a:pt x="976321" y="4243216"/>
                  <a:pt x="985180" y="4239575"/>
                  <a:pt x="996753" y="4235498"/>
                </a:cubicBezTo>
                <a:cubicBezTo>
                  <a:pt x="1008324" y="4231424"/>
                  <a:pt x="1015581" y="4224703"/>
                  <a:pt x="1018527" y="4215340"/>
                </a:cubicBezTo>
                <a:lnTo>
                  <a:pt x="1016218" y="4210911"/>
                </a:lnTo>
                <a:lnTo>
                  <a:pt x="1026228" y="4206188"/>
                </a:lnTo>
                <a:cubicBezTo>
                  <a:pt x="1033705" y="4200826"/>
                  <a:pt x="1043745" y="4192410"/>
                  <a:pt x="1056357" y="4180941"/>
                </a:cubicBezTo>
                <a:cubicBezTo>
                  <a:pt x="1081579" y="4158012"/>
                  <a:pt x="1106495" y="4140129"/>
                  <a:pt x="1131112" y="4127295"/>
                </a:cubicBezTo>
                <a:lnTo>
                  <a:pt x="1137739" y="4106233"/>
                </a:lnTo>
                <a:lnTo>
                  <a:pt x="1151781" y="4110651"/>
                </a:lnTo>
                <a:cubicBezTo>
                  <a:pt x="1209219" y="3928089"/>
                  <a:pt x="1198150" y="3824290"/>
                  <a:pt x="1118572" y="3799253"/>
                </a:cubicBezTo>
                <a:lnTo>
                  <a:pt x="1064607" y="3774561"/>
                </a:lnTo>
                <a:cubicBezTo>
                  <a:pt x="1045881" y="3768669"/>
                  <a:pt x="1023781" y="3769430"/>
                  <a:pt x="998298" y="3776845"/>
                </a:cubicBezTo>
                <a:cubicBezTo>
                  <a:pt x="972813" y="3784263"/>
                  <a:pt x="946029" y="3783551"/>
                  <a:pt x="917945" y="3774715"/>
                </a:cubicBezTo>
                <a:cubicBezTo>
                  <a:pt x="903637" y="3754781"/>
                  <a:pt x="897088" y="3734717"/>
                  <a:pt x="898301" y="3714519"/>
                </a:cubicBezTo>
                <a:cubicBezTo>
                  <a:pt x="899509" y="3694320"/>
                  <a:pt x="902323" y="3677202"/>
                  <a:pt x="906741" y="3663159"/>
                </a:cubicBezTo>
                <a:cubicBezTo>
                  <a:pt x="919050" y="3656742"/>
                  <a:pt x="935776" y="3636282"/>
                  <a:pt x="956917" y="3601780"/>
                </a:cubicBezTo>
                <a:cubicBezTo>
                  <a:pt x="978061" y="3567278"/>
                  <a:pt x="995264" y="3528960"/>
                  <a:pt x="1008518" y="3486833"/>
                </a:cubicBezTo>
                <a:lnTo>
                  <a:pt x="1005517" y="3447306"/>
                </a:lnTo>
                <a:lnTo>
                  <a:pt x="991475" y="3442888"/>
                </a:lnTo>
                <a:lnTo>
                  <a:pt x="995894" y="3428842"/>
                </a:lnTo>
                <a:cubicBezTo>
                  <a:pt x="995894" y="3428842"/>
                  <a:pt x="991951" y="3425030"/>
                  <a:pt x="984060" y="3417405"/>
                </a:cubicBezTo>
                <a:lnTo>
                  <a:pt x="976250" y="3368646"/>
                </a:lnTo>
                <a:cubicBezTo>
                  <a:pt x="975989" y="3353131"/>
                  <a:pt x="978803" y="3336013"/>
                  <a:pt x="984694" y="3317288"/>
                </a:cubicBezTo>
                <a:lnTo>
                  <a:pt x="961024" y="3294408"/>
                </a:lnTo>
                <a:cubicBezTo>
                  <a:pt x="954607" y="3282099"/>
                  <a:pt x="951335" y="3272066"/>
                  <a:pt x="951204" y="3264311"/>
                </a:cubicBezTo>
                <a:cubicBezTo>
                  <a:pt x="951074" y="3256551"/>
                  <a:pt x="954686" y="3240970"/>
                  <a:pt x="962050" y="3217565"/>
                </a:cubicBezTo>
                <a:cubicBezTo>
                  <a:pt x="971412" y="3220510"/>
                  <a:pt x="978305" y="3214961"/>
                  <a:pt x="982723" y="3200918"/>
                </a:cubicBezTo>
                <a:cubicBezTo>
                  <a:pt x="998923" y="3149429"/>
                  <a:pt x="1001408" y="3112913"/>
                  <a:pt x="990177" y="3091372"/>
                </a:cubicBezTo>
                <a:cubicBezTo>
                  <a:pt x="978949" y="3069835"/>
                  <a:pt x="961635" y="3055384"/>
                  <a:pt x="938226" y="3048019"/>
                </a:cubicBezTo>
                <a:cubicBezTo>
                  <a:pt x="932073" y="3051230"/>
                  <a:pt x="927827" y="3052466"/>
                  <a:pt x="925488" y="3051730"/>
                </a:cubicBezTo>
                <a:cubicBezTo>
                  <a:pt x="923144" y="3050992"/>
                  <a:pt x="918162" y="3054568"/>
                  <a:pt x="910537" y="3062458"/>
                </a:cubicBezTo>
                <a:lnTo>
                  <a:pt x="906119" y="3076501"/>
                </a:lnTo>
                <a:cubicBezTo>
                  <a:pt x="907591" y="3071821"/>
                  <a:pt x="899096" y="3074291"/>
                  <a:pt x="880635" y="3083915"/>
                </a:cubicBezTo>
                <a:lnTo>
                  <a:pt x="866985" y="3102771"/>
                </a:lnTo>
                <a:cubicBezTo>
                  <a:pt x="836216" y="3118813"/>
                  <a:pt x="814678" y="3130044"/>
                  <a:pt x="802371" y="3136458"/>
                </a:cubicBezTo>
                <a:cubicBezTo>
                  <a:pt x="790062" y="3142875"/>
                  <a:pt x="762844" y="3139458"/>
                  <a:pt x="720713" y="3126203"/>
                </a:cubicBezTo>
                <a:cubicBezTo>
                  <a:pt x="717507" y="3120047"/>
                  <a:pt x="716271" y="3115802"/>
                  <a:pt x="717008" y="3113462"/>
                </a:cubicBezTo>
                <a:cubicBezTo>
                  <a:pt x="717744" y="3111122"/>
                  <a:pt x="716509" y="3106873"/>
                  <a:pt x="713298" y="3100720"/>
                </a:cubicBezTo>
                <a:lnTo>
                  <a:pt x="708093" y="3068213"/>
                </a:lnTo>
                <a:lnTo>
                  <a:pt x="694051" y="3063795"/>
                </a:lnTo>
                <a:cubicBezTo>
                  <a:pt x="695523" y="3059116"/>
                  <a:pt x="695457" y="3055238"/>
                  <a:pt x="693850" y="3052161"/>
                </a:cubicBezTo>
                <a:cubicBezTo>
                  <a:pt x="692247" y="3049081"/>
                  <a:pt x="692182" y="3045204"/>
                  <a:pt x="693654" y="3040524"/>
                </a:cubicBezTo>
                <a:cubicBezTo>
                  <a:pt x="698073" y="3026478"/>
                  <a:pt x="704463" y="3014341"/>
                  <a:pt x="712828" y="3004112"/>
                </a:cubicBezTo>
                <a:cubicBezTo>
                  <a:pt x="721189" y="2993882"/>
                  <a:pt x="726843" y="2984085"/>
                  <a:pt x="729788" y="2974726"/>
                </a:cubicBezTo>
                <a:cubicBezTo>
                  <a:pt x="737151" y="2951321"/>
                  <a:pt x="715088" y="2931519"/>
                  <a:pt x="663598" y="2915319"/>
                </a:cubicBezTo>
                <a:cubicBezTo>
                  <a:pt x="654497" y="2927888"/>
                  <a:pt x="648410" y="2934977"/>
                  <a:pt x="645334" y="2936580"/>
                </a:cubicBezTo>
                <a:cubicBezTo>
                  <a:pt x="642254" y="2938182"/>
                  <a:pt x="637034" y="2950687"/>
                  <a:pt x="629670" y="2974092"/>
                </a:cubicBezTo>
                <a:cubicBezTo>
                  <a:pt x="632882" y="2980245"/>
                  <a:pt x="633748" y="2985665"/>
                  <a:pt x="632276" y="2990344"/>
                </a:cubicBezTo>
                <a:lnTo>
                  <a:pt x="625252" y="2988134"/>
                </a:lnTo>
                <a:cubicBezTo>
                  <a:pt x="611476" y="2999232"/>
                  <a:pt x="602243" y="3004046"/>
                  <a:pt x="597563" y="3002574"/>
                </a:cubicBezTo>
                <a:cubicBezTo>
                  <a:pt x="592880" y="3001100"/>
                  <a:pt x="584388" y="3003571"/>
                  <a:pt x="572080" y="3009988"/>
                </a:cubicBezTo>
                <a:lnTo>
                  <a:pt x="567662" y="3024031"/>
                </a:lnTo>
                <a:cubicBezTo>
                  <a:pt x="555353" y="3030448"/>
                  <a:pt x="544582" y="3036063"/>
                  <a:pt x="535354" y="3040878"/>
                </a:cubicBezTo>
                <a:cubicBezTo>
                  <a:pt x="526122" y="3045687"/>
                  <a:pt x="515352" y="3051303"/>
                  <a:pt x="503047" y="3057721"/>
                </a:cubicBezTo>
                <a:lnTo>
                  <a:pt x="467939" y="3046675"/>
                </a:lnTo>
                <a:cubicBezTo>
                  <a:pt x="452686" y="3062451"/>
                  <a:pt x="445057" y="3070341"/>
                  <a:pt x="445057" y="3070341"/>
                </a:cubicBezTo>
                <a:lnTo>
                  <a:pt x="339733" y="3037204"/>
                </a:lnTo>
                <a:cubicBezTo>
                  <a:pt x="333582" y="3040411"/>
                  <a:pt x="331306" y="3043557"/>
                  <a:pt x="332910" y="3046633"/>
                </a:cubicBezTo>
                <a:cubicBezTo>
                  <a:pt x="334514" y="3049709"/>
                  <a:pt x="330636" y="3049774"/>
                  <a:pt x="321273" y="3046828"/>
                </a:cubicBezTo>
                <a:lnTo>
                  <a:pt x="325691" y="3032786"/>
                </a:lnTo>
                <a:lnTo>
                  <a:pt x="287982" y="3005490"/>
                </a:lnTo>
                <a:lnTo>
                  <a:pt x="238832" y="2990026"/>
                </a:lnTo>
                <a:cubicBezTo>
                  <a:pt x="229469" y="2987081"/>
                  <a:pt x="213191" y="2965237"/>
                  <a:pt x="189995" y="2924503"/>
                </a:cubicBezTo>
                <a:cubicBezTo>
                  <a:pt x="166800" y="2883765"/>
                  <a:pt x="161096" y="2844673"/>
                  <a:pt x="172877" y="2807226"/>
                </a:cubicBezTo>
                <a:lnTo>
                  <a:pt x="165854" y="2805016"/>
                </a:lnTo>
                <a:lnTo>
                  <a:pt x="217451" y="2690068"/>
                </a:lnTo>
                <a:cubicBezTo>
                  <a:pt x="220397" y="2680705"/>
                  <a:pt x="220266" y="2672950"/>
                  <a:pt x="217060" y="2666794"/>
                </a:cubicBezTo>
                <a:cubicBezTo>
                  <a:pt x="213849" y="2660641"/>
                  <a:pt x="213719" y="2652882"/>
                  <a:pt x="216664" y="2643519"/>
                </a:cubicBezTo>
                <a:cubicBezTo>
                  <a:pt x="222555" y="2624797"/>
                  <a:pt x="233129" y="2607545"/>
                  <a:pt x="248379" y="2591768"/>
                </a:cubicBezTo>
                <a:lnTo>
                  <a:pt x="269444" y="2598396"/>
                </a:lnTo>
                <a:cubicBezTo>
                  <a:pt x="287644" y="2573253"/>
                  <a:pt x="309484" y="2556973"/>
                  <a:pt x="334967" y="2549558"/>
                </a:cubicBezTo>
                <a:cubicBezTo>
                  <a:pt x="360451" y="2542144"/>
                  <a:pt x="388642" y="2534295"/>
                  <a:pt x="419542" y="2526009"/>
                </a:cubicBezTo>
                <a:cubicBezTo>
                  <a:pt x="450441" y="2517727"/>
                  <a:pt x="480041" y="2501318"/>
                  <a:pt x="508340" y="2476780"/>
                </a:cubicBezTo>
                <a:cubicBezTo>
                  <a:pt x="536634" y="2452246"/>
                  <a:pt x="565775" y="2408685"/>
                  <a:pt x="595753" y="2346094"/>
                </a:cubicBezTo>
                <a:cubicBezTo>
                  <a:pt x="586394" y="2343149"/>
                  <a:pt x="577269" y="2331274"/>
                  <a:pt x="568377" y="2310473"/>
                </a:cubicBezTo>
                <a:cubicBezTo>
                  <a:pt x="559490" y="2289669"/>
                  <a:pt x="556521" y="2274588"/>
                  <a:pt x="559466" y="2265229"/>
                </a:cubicBezTo>
                <a:lnTo>
                  <a:pt x="567907" y="2213865"/>
                </a:lnTo>
                <a:cubicBezTo>
                  <a:pt x="561489" y="2201561"/>
                  <a:pt x="556311" y="2193499"/>
                  <a:pt x="552364" y="2189686"/>
                </a:cubicBezTo>
                <a:cubicBezTo>
                  <a:pt x="548421" y="2185874"/>
                  <a:pt x="544843" y="2180887"/>
                  <a:pt x="541635" y="2174735"/>
                </a:cubicBezTo>
                <a:lnTo>
                  <a:pt x="475838" y="2138602"/>
                </a:lnTo>
                <a:cubicBezTo>
                  <a:pt x="471158" y="2137129"/>
                  <a:pt x="467277" y="2137194"/>
                  <a:pt x="464201" y="2138797"/>
                </a:cubicBezTo>
                <a:cubicBezTo>
                  <a:pt x="461125" y="2140401"/>
                  <a:pt x="457247" y="2140467"/>
                  <a:pt x="452564" y="2138994"/>
                </a:cubicBezTo>
                <a:lnTo>
                  <a:pt x="450354" y="2146016"/>
                </a:lnTo>
                <a:cubicBezTo>
                  <a:pt x="440995" y="2143072"/>
                  <a:pt x="435510" y="2140061"/>
                  <a:pt x="433907" y="2136985"/>
                </a:cubicBezTo>
                <a:cubicBezTo>
                  <a:pt x="432304" y="2133905"/>
                  <a:pt x="429159" y="2131630"/>
                  <a:pt x="424479" y="2130157"/>
                </a:cubicBezTo>
                <a:lnTo>
                  <a:pt x="384557" y="2109883"/>
                </a:lnTo>
                <a:cubicBezTo>
                  <a:pt x="359418" y="2091684"/>
                  <a:pt x="352003" y="2066201"/>
                  <a:pt x="362313" y="2033432"/>
                </a:cubicBezTo>
                <a:cubicBezTo>
                  <a:pt x="374620" y="2027019"/>
                  <a:pt x="385452" y="2025280"/>
                  <a:pt x="394815" y="2028226"/>
                </a:cubicBezTo>
                <a:lnTo>
                  <a:pt x="464242" y="2003772"/>
                </a:lnTo>
                <a:cubicBezTo>
                  <a:pt x="475079" y="2002034"/>
                  <a:pt x="485178" y="2002641"/>
                  <a:pt x="494537" y="2005585"/>
                </a:cubicBezTo>
                <a:cubicBezTo>
                  <a:pt x="503900" y="2008531"/>
                  <a:pt x="512395" y="2006061"/>
                  <a:pt x="520020" y="1998170"/>
                </a:cubicBezTo>
                <a:lnTo>
                  <a:pt x="544717" y="1944207"/>
                </a:lnTo>
                <a:cubicBezTo>
                  <a:pt x="546189" y="1939527"/>
                  <a:pt x="549634" y="1936750"/>
                  <a:pt x="555050" y="1935882"/>
                </a:cubicBezTo>
                <a:cubicBezTo>
                  <a:pt x="560469" y="1935016"/>
                  <a:pt x="564650" y="1929899"/>
                  <a:pt x="567595" y="1920540"/>
                </a:cubicBezTo>
                <a:cubicBezTo>
                  <a:pt x="577904" y="1887772"/>
                  <a:pt x="575537" y="1862591"/>
                  <a:pt x="560493" y="1844997"/>
                </a:cubicBezTo>
                <a:cubicBezTo>
                  <a:pt x="545453" y="1827404"/>
                  <a:pt x="528504" y="1811781"/>
                  <a:pt x="509648" y="1798131"/>
                </a:cubicBezTo>
                <a:cubicBezTo>
                  <a:pt x="490795" y="1784485"/>
                  <a:pt x="474278" y="1771570"/>
                  <a:pt x="460105" y="1759397"/>
                </a:cubicBezTo>
                <a:cubicBezTo>
                  <a:pt x="445928" y="1747219"/>
                  <a:pt x="443257" y="1727089"/>
                  <a:pt x="452095" y="1699000"/>
                </a:cubicBezTo>
                <a:cubicBezTo>
                  <a:pt x="462930" y="1697267"/>
                  <a:pt x="472964" y="1693991"/>
                  <a:pt x="482196" y="1689182"/>
                </a:cubicBezTo>
                <a:cubicBezTo>
                  <a:pt x="491425" y="1684367"/>
                  <a:pt x="504535" y="1679488"/>
                  <a:pt x="521522" y="1674547"/>
                </a:cubicBezTo>
                <a:lnTo>
                  <a:pt x="591738" y="1696638"/>
                </a:lnTo>
                <a:cubicBezTo>
                  <a:pt x="613409" y="1693167"/>
                  <a:pt x="636027" y="1653981"/>
                  <a:pt x="659591" y="1579086"/>
                </a:cubicBezTo>
                <a:cubicBezTo>
                  <a:pt x="651701" y="1571457"/>
                  <a:pt x="649664" y="1565674"/>
                  <a:pt x="653477" y="1561726"/>
                </a:cubicBezTo>
                <a:cubicBezTo>
                  <a:pt x="657289" y="1557783"/>
                  <a:pt x="655252" y="1551999"/>
                  <a:pt x="647362" y="1544370"/>
                </a:cubicBezTo>
                <a:lnTo>
                  <a:pt x="626297" y="1537743"/>
                </a:lnTo>
                <a:lnTo>
                  <a:pt x="632923" y="1516681"/>
                </a:lnTo>
                <a:cubicBezTo>
                  <a:pt x="612464" y="1499954"/>
                  <a:pt x="597923" y="1488947"/>
                  <a:pt x="589297" y="1483662"/>
                </a:cubicBezTo>
                <a:cubicBezTo>
                  <a:pt x="580670" y="1478376"/>
                  <a:pt x="579906" y="1456271"/>
                  <a:pt x="587008" y="1417351"/>
                </a:cubicBezTo>
                <a:lnTo>
                  <a:pt x="572966" y="1412933"/>
                </a:lnTo>
                <a:cubicBezTo>
                  <a:pt x="585275" y="1406516"/>
                  <a:pt x="596778" y="1398560"/>
                  <a:pt x="607483" y="1389067"/>
                </a:cubicBezTo>
                <a:cubicBezTo>
                  <a:pt x="618188" y="1379574"/>
                  <a:pt x="626615" y="1373221"/>
                  <a:pt x="632766" y="1370014"/>
                </a:cubicBezTo>
                <a:lnTo>
                  <a:pt x="688940" y="1387687"/>
                </a:lnTo>
                <a:cubicBezTo>
                  <a:pt x="710611" y="1384216"/>
                  <a:pt x="728810" y="1359077"/>
                  <a:pt x="743538" y="1312266"/>
                </a:cubicBezTo>
                <a:cubicBezTo>
                  <a:pt x="737120" y="1299958"/>
                  <a:pt x="733909" y="1293805"/>
                  <a:pt x="733909" y="1293805"/>
                </a:cubicBezTo>
                <a:lnTo>
                  <a:pt x="689178" y="1264295"/>
                </a:lnTo>
                <a:lnTo>
                  <a:pt x="693596" y="1250252"/>
                </a:lnTo>
                <a:lnTo>
                  <a:pt x="660697" y="1232188"/>
                </a:lnTo>
                <a:cubicBezTo>
                  <a:pt x="640237" y="1215461"/>
                  <a:pt x="626931" y="1208703"/>
                  <a:pt x="620780" y="1211911"/>
                </a:cubicBezTo>
                <a:cubicBezTo>
                  <a:pt x="614624" y="1215117"/>
                  <a:pt x="612889" y="1204286"/>
                  <a:pt x="615569" y="1179407"/>
                </a:cubicBezTo>
                <a:lnTo>
                  <a:pt x="614782" y="1132858"/>
                </a:lnTo>
                <a:cubicBezTo>
                  <a:pt x="631770" y="1127913"/>
                  <a:pt x="641435" y="1125811"/>
                  <a:pt x="643775" y="1126547"/>
                </a:cubicBezTo>
                <a:cubicBezTo>
                  <a:pt x="646119" y="1127285"/>
                  <a:pt x="656652" y="1130599"/>
                  <a:pt x="675373" y="1136489"/>
                </a:cubicBezTo>
                <a:lnTo>
                  <a:pt x="729338" y="1161181"/>
                </a:lnTo>
                <a:cubicBezTo>
                  <a:pt x="743645" y="1181119"/>
                  <a:pt x="769521" y="1196974"/>
                  <a:pt x="806968" y="1208756"/>
                </a:cubicBezTo>
                <a:lnTo>
                  <a:pt x="850912" y="1191717"/>
                </a:lnTo>
                <a:lnTo>
                  <a:pt x="855330" y="1177674"/>
                </a:lnTo>
                <a:cubicBezTo>
                  <a:pt x="855330" y="1177674"/>
                  <a:pt x="854464" y="1172255"/>
                  <a:pt x="852726" y="1161418"/>
                </a:cubicBezTo>
                <a:lnTo>
                  <a:pt x="857144" y="1147376"/>
                </a:lnTo>
                <a:lnTo>
                  <a:pt x="864167" y="1149586"/>
                </a:lnTo>
                <a:lnTo>
                  <a:pt x="881839" y="1093417"/>
                </a:lnTo>
                <a:cubicBezTo>
                  <a:pt x="904984" y="1085262"/>
                  <a:pt x="926153" y="1075204"/>
                  <a:pt x="945349" y="1063240"/>
                </a:cubicBezTo>
                <a:cubicBezTo>
                  <a:pt x="964547" y="1051271"/>
                  <a:pt x="986455" y="1038875"/>
                  <a:pt x="1011068" y="1026039"/>
                </a:cubicBezTo>
                <a:lnTo>
                  <a:pt x="1037577" y="941781"/>
                </a:lnTo>
                <a:lnTo>
                  <a:pt x="1013911" y="918903"/>
                </a:lnTo>
                <a:lnTo>
                  <a:pt x="1026770" y="853497"/>
                </a:lnTo>
                <a:cubicBezTo>
                  <a:pt x="1032926" y="850291"/>
                  <a:pt x="1038948" y="839325"/>
                  <a:pt x="1044839" y="820599"/>
                </a:cubicBezTo>
                <a:lnTo>
                  <a:pt x="1072924" y="829435"/>
                </a:lnTo>
                <a:cubicBezTo>
                  <a:pt x="1079079" y="826229"/>
                  <a:pt x="1084061" y="822654"/>
                  <a:pt x="1087875" y="818706"/>
                </a:cubicBezTo>
                <a:cubicBezTo>
                  <a:pt x="1091691" y="814764"/>
                  <a:pt x="1100616" y="815001"/>
                  <a:pt x="1114662" y="819420"/>
                </a:cubicBezTo>
                <a:lnTo>
                  <a:pt x="1122078" y="844900"/>
                </a:lnTo>
                <a:lnTo>
                  <a:pt x="1157186" y="855945"/>
                </a:lnTo>
                <a:cubicBezTo>
                  <a:pt x="1166545" y="858890"/>
                  <a:pt x="1172832" y="863439"/>
                  <a:pt x="1176042" y="869596"/>
                </a:cubicBezTo>
                <a:cubicBezTo>
                  <a:pt x="1179249" y="875748"/>
                  <a:pt x="1183191" y="879564"/>
                  <a:pt x="1187874" y="881037"/>
                </a:cubicBezTo>
                <a:cubicBezTo>
                  <a:pt x="1206596" y="886928"/>
                  <a:pt x="1223352" y="890909"/>
                  <a:pt x="1238130" y="892987"/>
                </a:cubicBezTo>
                <a:cubicBezTo>
                  <a:pt x="1252908" y="895066"/>
                  <a:pt x="1270133" y="881195"/>
                  <a:pt x="1289805" y="851373"/>
                </a:cubicBezTo>
                <a:lnTo>
                  <a:pt x="1303848" y="855791"/>
                </a:lnTo>
                <a:cubicBezTo>
                  <a:pt x="1311473" y="847901"/>
                  <a:pt x="1319536" y="842719"/>
                  <a:pt x="1328031" y="840249"/>
                </a:cubicBezTo>
                <a:cubicBezTo>
                  <a:pt x="1336524" y="837774"/>
                  <a:pt x="1344586" y="832597"/>
                  <a:pt x="1352211" y="824706"/>
                </a:cubicBezTo>
                <a:lnTo>
                  <a:pt x="1368463" y="822101"/>
                </a:lnTo>
                <a:cubicBezTo>
                  <a:pt x="1379298" y="820367"/>
                  <a:pt x="1388595" y="819435"/>
                  <a:pt x="1396350" y="819304"/>
                </a:cubicBezTo>
                <a:cubicBezTo>
                  <a:pt x="1404111" y="819170"/>
                  <a:pt x="1415748" y="818974"/>
                  <a:pt x="1431262" y="818712"/>
                </a:cubicBezTo>
                <a:cubicBezTo>
                  <a:pt x="1443044" y="781265"/>
                  <a:pt x="1445664" y="752506"/>
                  <a:pt x="1439116" y="732442"/>
                </a:cubicBezTo>
                <a:cubicBezTo>
                  <a:pt x="1432568" y="712374"/>
                  <a:pt x="1433579" y="680542"/>
                  <a:pt x="1442151" y="636937"/>
                </a:cubicBezTo>
                <a:cubicBezTo>
                  <a:pt x="1450646" y="634467"/>
                  <a:pt x="1461114" y="633903"/>
                  <a:pt x="1473553" y="635244"/>
                </a:cubicBezTo>
                <a:close/>
                <a:moveTo>
                  <a:pt x="2842771" y="35860"/>
                </a:moveTo>
                <a:lnTo>
                  <a:pt x="2856813" y="40278"/>
                </a:lnTo>
                <a:lnTo>
                  <a:pt x="2811447" y="110889"/>
                </a:lnTo>
                <a:cubicBezTo>
                  <a:pt x="2805557" y="129611"/>
                  <a:pt x="2797194" y="139845"/>
                  <a:pt x="2786359" y="141579"/>
                </a:cubicBezTo>
                <a:lnTo>
                  <a:pt x="2716298" y="266149"/>
                </a:lnTo>
                <a:lnTo>
                  <a:pt x="2695236" y="259523"/>
                </a:lnTo>
                <a:cubicBezTo>
                  <a:pt x="2689344" y="278249"/>
                  <a:pt x="2683319" y="289214"/>
                  <a:pt x="2677167" y="292421"/>
                </a:cubicBezTo>
                <a:lnTo>
                  <a:pt x="2672356" y="283194"/>
                </a:lnTo>
                <a:lnTo>
                  <a:pt x="2676379" y="245876"/>
                </a:lnTo>
                <a:cubicBezTo>
                  <a:pt x="2705676" y="234514"/>
                  <a:pt x="2724374" y="215961"/>
                  <a:pt x="2732474" y="190216"/>
                </a:cubicBezTo>
                <a:cubicBezTo>
                  <a:pt x="2740574" y="164471"/>
                  <a:pt x="2756061" y="139765"/>
                  <a:pt x="2778944" y="116095"/>
                </a:cubicBezTo>
                <a:lnTo>
                  <a:pt x="2785963" y="118303"/>
                </a:lnTo>
                <a:cubicBezTo>
                  <a:pt x="2795065" y="105735"/>
                  <a:pt x="2804162" y="93165"/>
                  <a:pt x="2813265" y="80592"/>
                </a:cubicBezTo>
                <a:cubicBezTo>
                  <a:pt x="2822362" y="68022"/>
                  <a:pt x="2832196" y="53112"/>
                  <a:pt x="2842771" y="35860"/>
                </a:cubicBezTo>
                <a:close/>
                <a:moveTo>
                  <a:pt x="1009425" y="1148"/>
                </a:moveTo>
                <a:cubicBezTo>
                  <a:pt x="1019155" y="2923"/>
                  <a:pt x="1033383" y="6757"/>
                  <a:pt x="1052107" y="12647"/>
                </a:cubicBezTo>
                <a:cubicBezTo>
                  <a:pt x="1052367" y="28166"/>
                  <a:pt x="1059153" y="39301"/>
                  <a:pt x="1072459" y="46058"/>
                </a:cubicBezTo>
                <a:cubicBezTo>
                  <a:pt x="1085768" y="52821"/>
                  <a:pt x="1097970" y="63089"/>
                  <a:pt x="1109067" y="76870"/>
                </a:cubicBezTo>
                <a:cubicBezTo>
                  <a:pt x="1120163" y="90650"/>
                  <a:pt x="1128618" y="108743"/>
                  <a:pt x="1134430" y="131146"/>
                </a:cubicBezTo>
                <a:cubicBezTo>
                  <a:pt x="1140241" y="153554"/>
                  <a:pt x="1136521" y="185824"/>
                  <a:pt x="1123267" y="227951"/>
                </a:cubicBezTo>
                <a:cubicBezTo>
                  <a:pt x="1113904" y="225005"/>
                  <a:pt x="1104975" y="224767"/>
                  <a:pt x="1096483" y="227242"/>
                </a:cubicBezTo>
                <a:cubicBezTo>
                  <a:pt x="1087987" y="229712"/>
                  <a:pt x="1079057" y="229478"/>
                  <a:pt x="1069694" y="226532"/>
                </a:cubicBezTo>
                <a:cubicBezTo>
                  <a:pt x="1018204" y="210333"/>
                  <a:pt x="992064" y="178958"/>
                  <a:pt x="991277" y="132409"/>
                </a:cubicBezTo>
                <a:cubicBezTo>
                  <a:pt x="956775" y="111264"/>
                  <a:pt x="944675" y="84311"/>
                  <a:pt x="954985" y="51543"/>
                </a:cubicBezTo>
                <a:lnTo>
                  <a:pt x="940943" y="47125"/>
                </a:lnTo>
                <a:lnTo>
                  <a:pt x="947570" y="26060"/>
                </a:lnTo>
                <a:cubicBezTo>
                  <a:pt x="976867" y="14698"/>
                  <a:pt x="992251" y="6677"/>
                  <a:pt x="993724" y="1997"/>
                </a:cubicBezTo>
                <a:cubicBezTo>
                  <a:pt x="994460" y="-344"/>
                  <a:pt x="999694" y="-627"/>
                  <a:pt x="1009425" y="1148"/>
                </a:cubicBezTo>
                <a:close/>
              </a:path>
            </a:pathLst>
          </a:custGeom>
        </p:spPr>
      </p:pic>
      <p:sp>
        <p:nvSpPr>
          <p:cNvPr id="21" name="矩形 20"/>
          <p:cNvSpPr/>
          <p:nvPr/>
        </p:nvSpPr>
        <p:spPr>
          <a:xfrm>
            <a:off x="5420864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22" name="矩形 21"/>
          <p:cNvSpPr/>
          <p:nvPr/>
        </p:nvSpPr>
        <p:spPr>
          <a:xfrm>
            <a:off x="5420864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23" name="矩形 22"/>
          <p:cNvSpPr/>
          <p:nvPr/>
        </p:nvSpPr>
        <p:spPr>
          <a:xfrm>
            <a:off x="5420864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24" name="矩形 23"/>
          <p:cNvSpPr/>
          <p:nvPr/>
        </p:nvSpPr>
        <p:spPr>
          <a:xfrm>
            <a:off x="5420864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25" name="群組 24"/>
          <p:cNvGrpSpPr/>
          <p:nvPr/>
        </p:nvGrpSpPr>
        <p:grpSpPr>
          <a:xfrm>
            <a:off x="4934898" y="3061967"/>
            <a:ext cx="421170" cy="421170"/>
            <a:chOff x="5023476" y="3019260"/>
            <a:chExt cx="421170" cy="421170"/>
          </a:xfrm>
        </p:grpSpPr>
        <p:sp>
          <p:nvSpPr>
            <p:cNvPr id="35" name="橢圓 34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6" name="加號 35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26" name="群組 25"/>
          <p:cNvGrpSpPr/>
          <p:nvPr/>
        </p:nvGrpSpPr>
        <p:grpSpPr>
          <a:xfrm>
            <a:off x="4934898" y="2010407"/>
            <a:ext cx="421170" cy="421170"/>
            <a:chOff x="5023476" y="3019260"/>
            <a:chExt cx="421170" cy="421170"/>
          </a:xfrm>
        </p:grpSpPr>
        <p:sp>
          <p:nvSpPr>
            <p:cNvPr id="33" name="橢圓 3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4" name="加號 3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27" name="群組 26"/>
          <p:cNvGrpSpPr/>
          <p:nvPr/>
        </p:nvGrpSpPr>
        <p:grpSpPr>
          <a:xfrm>
            <a:off x="4934898" y="4113527"/>
            <a:ext cx="421170" cy="421170"/>
            <a:chOff x="5023476" y="3019260"/>
            <a:chExt cx="421170" cy="421170"/>
          </a:xfrm>
        </p:grpSpPr>
        <p:sp>
          <p:nvSpPr>
            <p:cNvPr id="31" name="橢圓 3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2" name="加號 3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28" name="群組 27"/>
          <p:cNvGrpSpPr/>
          <p:nvPr/>
        </p:nvGrpSpPr>
        <p:grpSpPr>
          <a:xfrm>
            <a:off x="4934898" y="5165087"/>
            <a:ext cx="421170" cy="421170"/>
            <a:chOff x="5023476" y="3019260"/>
            <a:chExt cx="421170" cy="421170"/>
          </a:xfrm>
        </p:grpSpPr>
        <p:sp>
          <p:nvSpPr>
            <p:cNvPr id="29" name="橢圓 2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30" name="加號 2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0713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1368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106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268518" y="1077775"/>
            <a:ext cx="4569363" cy="5574625"/>
          </a:xfrm>
          <a:custGeom>
            <a:avLst/>
            <a:gdLst>
              <a:gd name="connsiteX0" fmla="*/ 2016798 w 5260813"/>
              <a:gd name="connsiteY0" fmla="*/ 6346330 h 6418194"/>
              <a:gd name="connsiteX1" fmla="*/ 2016309 w 5260813"/>
              <a:gd name="connsiteY1" fmla="*/ 6350329 h 6418194"/>
              <a:gd name="connsiteX2" fmla="*/ 2015199 w 5260813"/>
              <a:gd name="connsiteY2" fmla="*/ 6347220 h 6418194"/>
              <a:gd name="connsiteX3" fmla="*/ 1956307 w 5260813"/>
              <a:gd name="connsiteY3" fmla="*/ 6329646 h 6418194"/>
              <a:gd name="connsiteX4" fmla="*/ 2009647 w 5260813"/>
              <a:gd name="connsiteY4" fmla="*/ 6331662 h 6418194"/>
              <a:gd name="connsiteX5" fmla="*/ 2012978 w 5260813"/>
              <a:gd name="connsiteY5" fmla="*/ 6340996 h 6418194"/>
              <a:gd name="connsiteX6" fmla="*/ 2015199 w 5260813"/>
              <a:gd name="connsiteY6" fmla="*/ 6347220 h 6418194"/>
              <a:gd name="connsiteX7" fmla="*/ 1997634 w 5260813"/>
              <a:gd name="connsiteY7" fmla="*/ 6356994 h 6418194"/>
              <a:gd name="connsiteX8" fmla="*/ 1947637 w 5260813"/>
              <a:gd name="connsiteY8" fmla="*/ 6364316 h 6418194"/>
              <a:gd name="connsiteX9" fmla="*/ 1910296 w 5260813"/>
              <a:gd name="connsiteY9" fmla="*/ 6377643 h 6418194"/>
              <a:gd name="connsiteX10" fmla="*/ 1878957 w 5260813"/>
              <a:gd name="connsiteY10" fmla="*/ 6378306 h 6418194"/>
              <a:gd name="connsiteX11" fmla="*/ 1844292 w 5260813"/>
              <a:gd name="connsiteY11" fmla="*/ 6369625 h 6418194"/>
              <a:gd name="connsiteX12" fmla="*/ 1803620 w 5260813"/>
              <a:gd name="connsiteY12" fmla="*/ 6373619 h 6418194"/>
              <a:gd name="connsiteX13" fmla="*/ 1762948 w 5260813"/>
              <a:gd name="connsiteY13" fmla="*/ 6377613 h 6418194"/>
              <a:gd name="connsiteX14" fmla="*/ 1740950 w 5260813"/>
              <a:gd name="connsiteY14" fmla="*/ 6374942 h 6418194"/>
              <a:gd name="connsiteX15" fmla="*/ 1700275 w 5260813"/>
              <a:gd name="connsiteY15" fmla="*/ 6378928 h 6418194"/>
              <a:gd name="connsiteX16" fmla="*/ 1656272 w 5260813"/>
              <a:gd name="connsiteY16" fmla="*/ 6373589 h 6418194"/>
              <a:gd name="connsiteX17" fmla="*/ 1576592 w 5260813"/>
              <a:gd name="connsiteY17" fmla="*/ 6386239 h 6418194"/>
              <a:gd name="connsiteX18" fmla="*/ 1496919 w 5260813"/>
              <a:gd name="connsiteY18" fmla="*/ 6398887 h 6418194"/>
              <a:gd name="connsiteX19" fmla="*/ 1465581 w 5260813"/>
              <a:gd name="connsiteY19" fmla="*/ 6399550 h 6418194"/>
              <a:gd name="connsiteX20" fmla="*/ 1440252 w 5260813"/>
              <a:gd name="connsiteY20" fmla="*/ 6387545 h 6418194"/>
              <a:gd name="connsiteX21" fmla="*/ 1390246 w 5260813"/>
              <a:gd name="connsiteY21" fmla="*/ 6394870 h 6418194"/>
              <a:gd name="connsiteX22" fmla="*/ 1377579 w 5260813"/>
              <a:gd name="connsiteY22" fmla="*/ 6388861 h 6418194"/>
              <a:gd name="connsiteX23" fmla="*/ 1374575 w 5260813"/>
              <a:gd name="connsiteY23" fmla="*/ 6395198 h 6418194"/>
              <a:gd name="connsiteX24" fmla="*/ 1371572 w 5260813"/>
              <a:gd name="connsiteY24" fmla="*/ 6401535 h 6418194"/>
              <a:gd name="connsiteX25" fmla="*/ 1368238 w 5260813"/>
              <a:gd name="connsiteY25" fmla="*/ 6392194 h 6418194"/>
              <a:gd name="connsiteX26" fmla="*/ 1324897 w 5260813"/>
              <a:gd name="connsiteY26" fmla="*/ 6418194 h 6418194"/>
              <a:gd name="connsiteX27" fmla="*/ 1321564 w 5260813"/>
              <a:gd name="connsiteY27" fmla="*/ 6408853 h 6418194"/>
              <a:gd name="connsiteX28" fmla="*/ 1268227 w 5260813"/>
              <a:gd name="connsiteY28" fmla="*/ 6406844 h 6418194"/>
              <a:gd name="connsiteX29" fmla="*/ 1264568 w 5260813"/>
              <a:gd name="connsiteY29" fmla="*/ 6381840 h 6418194"/>
              <a:gd name="connsiteX30" fmla="*/ 1264241 w 5260813"/>
              <a:gd name="connsiteY30" fmla="*/ 6366169 h 6418194"/>
              <a:gd name="connsiteX31" fmla="*/ 1353247 w 5260813"/>
              <a:gd name="connsiteY31" fmla="*/ 6350190 h 6418194"/>
              <a:gd name="connsiteX32" fmla="*/ 1480261 w 5260813"/>
              <a:gd name="connsiteY32" fmla="*/ 6352213 h 6418194"/>
              <a:gd name="connsiteX33" fmla="*/ 1511595 w 5260813"/>
              <a:gd name="connsiteY33" fmla="*/ 6351560 h 6418194"/>
              <a:gd name="connsiteX34" fmla="*/ 1561600 w 5260813"/>
              <a:gd name="connsiteY34" fmla="*/ 6344235 h 6418194"/>
              <a:gd name="connsiteX35" fmla="*/ 1580927 w 5260813"/>
              <a:gd name="connsiteY35" fmla="*/ 6368904 h 6418194"/>
              <a:gd name="connsiteX36" fmla="*/ 1677610 w 5260813"/>
              <a:gd name="connsiteY36" fmla="*/ 6344928 h 6418194"/>
              <a:gd name="connsiteX37" fmla="*/ 1708948 w 5260813"/>
              <a:gd name="connsiteY37" fmla="*/ 6344266 h 6418194"/>
              <a:gd name="connsiteX38" fmla="*/ 1749621 w 5260813"/>
              <a:gd name="connsiteY38" fmla="*/ 6340272 h 6418194"/>
              <a:gd name="connsiteX39" fmla="*/ 1774949 w 5260813"/>
              <a:gd name="connsiteY39" fmla="*/ 6352276 h 6418194"/>
              <a:gd name="connsiteX40" fmla="*/ 1852965 w 5260813"/>
              <a:gd name="connsiteY40" fmla="*/ 6334963 h 6418194"/>
              <a:gd name="connsiteX41" fmla="*/ 1884296 w 5260813"/>
              <a:gd name="connsiteY41" fmla="*/ 6334303 h 6418194"/>
              <a:gd name="connsiteX42" fmla="*/ 1924968 w 5260813"/>
              <a:gd name="connsiteY42" fmla="*/ 6330309 h 6418194"/>
              <a:gd name="connsiteX43" fmla="*/ 2050319 w 5260813"/>
              <a:gd name="connsiteY43" fmla="*/ 6327668 h 6418194"/>
              <a:gd name="connsiteX44" fmla="*/ 2016798 w 5260813"/>
              <a:gd name="connsiteY44" fmla="*/ 6346330 h 6418194"/>
              <a:gd name="connsiteX45" fmla="*/ 2018980 w 5260813"/>
              <a:gd name="connsiteY45" fmla="*/ 6328331 h 6418194"/>
              <a:gd name="connsiteX46" fmla="*/ 2050319 w 5260813"/>
              <a:gd name="connsiteY46" fmla="*/ 6327668 h 6418194"/>
              <a:gd name="connsiteX47" fmla="*/ 3249233 w 5260813"/>
              <a:gd name="connsiteY47" fmla="*/ 5647193 h 6418194"/>
              <a:gd name="connsiteX48" fmla="*/ 3293236 w 5260813"/>
              <a:gd name="connsiteY48" fmla="*/ 5652532 h 6418194"/>
              <a:gd name="connsiteX49" fmla="*/ 3328561 w 5260813"/>
              <a:gd name="connsiteY49" fmla="*/ 5692544 h 6418194"/>
              <a:gd name="connsiteX50" fmla="*/ 3337902 w 5260813"/>
              <a:gd name="connsiteY50" fmla="*/ 5689210 h 6418194"/>
              <a:gd name="connsiteX51" fmla="*/ 3331895 w 5260813"/>
              <a:gd name="connsiteY51" fmla="*/ 5701885 h 6418194"/>
              <a:gd name="connsiteX52" fmla="*/ 3364556 w 5260813"/>
              <a:gd name="connsiteY52" fmla="*/ 5763892 h 6418194"/>
              <a:gd name="connsiteX53" fmla="*/ 3319197 w 5260813"/>
              <a:gd name="connsiteY53" fmla="*/ 5843223 h 6418194"/>
              <a:gd name="connsiteX54" fmla="*/ 3223180 w 5260813"/>
              <a:gd name="connsiteY54" fmla="*/ 5898545 h 6418194"/>
              <a:gd name="connsiteX55" fmla="*/ 3207182 w 5260813"/>
              <a:gd name="connsiteY55" fmla="*/ 5883202 h 6418194"/>
              <a:gd name="connsiteX56" fmla="*/ 3188507 w 5260813"/>
              <a:gd name="connsiteY56" fmla="*/ 5889867 h 6418194"/>
              <a:gd name="connsiteX57" fmla="*/ 3136175 w 5260813"/>
              <a:gd name="connsiteY57" fmla="*/ 5861191 h 6418194"/>
              <a:gd name="connsiteX58" fmla="*/ 3085856 w 5260813"/>
              <a:gd name="connsiteY58" fmla="*/ 5779167 h 6418194"/>
              <a:gd name="connsiteX59" fmla="*/ 3104523 w 5260813"/>
              <a:gd name="connsiteY59" fmla="*/ 5772505 h 6418194"/>
              <a:gd name="connsiteX60" fmla="*/ 3107201 w 5260813"/>
              <a:gd name="connsiteY60" fmla="*/ 5750504 h 6418194"/>
              <a:gd name="connsiteX61" fmla="*/ 3106538 w 5260813"/>
              <a:gd name="connsiteY61" fmla="*/ 5719165 h 6418194"/>
              <a:gd name="connsiteX62" fmla="*/ 3109210 w 5260813"/>
              <a:gd name="connsiteY62" fmla="*/ 5697168 h 6418194"/>
              <a:gd name="connsiteX63" fmla="*/ 3137217 w 5260813"/>
              <a:gd name="connsiteY63" fmla="*/ 5687171 h 6418194"/>
              <a:gd name="connsiteX64" fmla="*/ 3138549 w 5260813"/>
              <a:gd name="connsiteY64" fmla="*/ 5676174 h 6418194"/>
              <a:gd name="connsiteX65" fmla="*/ 3136554 w 5260813"/>
              <a:gd name="connsiteY65" fmla="*/ 5655833 h 6418194"/>
              <a:gd name="connsiteX66" fmla="*/ 3208560 w 5260813"/>
              <a:gd name="connsiteY66" fmla="*/ 5651186 h 6418194"/>
              <a:gd name="connsiteX67" fmla="*/ 3339530 w 5260813"/>
              <a:gd name="connsiteY67" fmla="*/ 4278425 h 6418194"/>
              <a:gd name="connsiteX68" fmla="*/ 3352194 w 5260813"/>
              <a:gd name="connsiteY68" fmla="*/ 4284428 h 6418194"/>
              <a:gd name="connsiteX69" fmla="*/ 3359519 w 5260813"/>
              <a:gd name="connsiteY69" fmla="*/ 4334433 h 6418194"/>
              <a:gd name="connsiteX70" fmla="*/ 3325509 w 5260813"/>
              <a:gd name="connsiteY70" fmla="*/ 4357094 h 6418194"/>
              <a:gd name="connsiteX71" fmla="*/ 3309514 w 5260813"/>
              <a:gd name="connsiteY71" fmla="*/ 4341758 h 6418194"/>
              <a:gd name="connsiteX72" fmla="*/ 3313522 w 5260813"/>
              <a:gd name="connsiteY72" fmla="*/ 4308752 h 6418194"/>
              <a:gd name="connsiteX73" fmla="*/ 3339530 w 5260813"/>
              <a:gd name="connsiteY73" fmla="*/ 4278425 h 6418194"/>
              <a:gd name="connsiteX74" fmla="*/ 3338898 w 5260813"/>
              <a:gd name="connsiteY74" fmla="*/ 4099739 h 6418194"/>
              <a:gd name="connsiteX75" fmla="*/ 3354224 w 5260813"/>
              <a:gd name="connsiteY75" fmla="*/ 4157410 h 6418194"/>
              <a:gd name="connsiteX76" fmla="*/ 3363544 w 5260813"/>
              <a:gd name="connsiteY76" fmla="*/ 4227757 h 6418194"/>
              <a:gd name="connsiteX77" fmla="*/ 3358197 w 5260813"/>
              <a:gd name="connsiteY77" fmla="*/ 4271763 h 6418194"/>
              <a:gd name="connsiteX78" fmla="*/ 3345529 w 5260813"/>
              <a:gd name="connsiteY78" fmla="*/ 4265753 h 6418194"/>
              <a:gd name="connsiteX79" fmla="*/ 3348863 w 5260813"/>
              <a:gd name="connsiteY79" fmla="*/ 4275094 h 6418194"/>
              <a:gd name="connsiteX80" fmla="*/ 3309544 w 5260813"/>
              <a:gd name="connsiteY80" fmla="*/ 4194410 h 6418194"/>
              <a:gd name="connsiteX81" fmla="*/ 3319554 w 5260813"/>
              <a:gd name="connsiteY81" fmla="*/ 4148740 h 6418194"/>
              <a:gd name="connsiteX82" fmla="*/ 3329564 w 5260813"/>
              <a:gd name="connsiteY82" fmla="*/ 4103070 h 6418194"/>
              <a:gd name="connsiteX83" fmla="*/ 3330526 w 5260813"/>
              <a:gd name="connsiteY83" fmla="*/ 4063638 h 6418194"/>
              <a:gd name="connsiteX84" fmla="*/ 3341576 w 5260813"/>
              <a:gd name="connsiteY84" fmla="*/ 4077738 h 6418194"/>
              <a:gd name="connsiteX85" fmla="*/ 3330739 w 5260813"/>
              <a:gd name="connsiteY85" fmla="*/ 4065816 h 6418194"/>
              <a:gd name="connsiteX86" fmla="*/ 3322239 w 5260813"/>
              <a:gd name="connsiteY86" fmla="*/ 4053064 h 6418194"/>
              <a:gd name="connsiteX87" fmla="*/ 3330241 w 5260813"/>
              <a:gd name="connsiteY87" fmla="*/ 4060731 h 6418194"/>
              <a:gd name="connsiteX88" fmla="*/ 3330526 w 5260813"/>
              <a:gd name="connsiteY88" fmla="*/ 4063638 h 6418194"/>
              <a:gd name="connsiteX89" fmla="*/ 3149076 w 5260813"/>
              <a:gd name="connsiteY89" fmla="*/ 0 h 6418194"/>
              <a:gd name="connsiteX90" fmla="*/ 3167719 w 5260813"/>
              <a:gd name="connsiteY90" fmla="*/ 140683 h 6418194"/>
              <a:gd name="connsiteX91" fmla="*/ 3177022 w 5260813"/>
              <a:gd name="connsiteY91" fmla="*/ 284700 h 6418194"/>
              <a:gd name="connsiteX92" fmla="*/ 3199028 w 5260813"/>
              <a:gd name="connsiteY92" fmla="*/ 287368 h 6418194"/>
              <a:gd name="connsiteX93" fmla="*/ 3225019 w 5260813"/>
              <a:gd name="connsiteY93" fmla="*/ 330712 h 6418194"/>
              <a:gd name="connsiteX94" fmla="*/ 3249655 w 5260813"/>
              <a:gd name="connsiteY94" fmla="*/ 458725 h 6418194"/>
              <a:gd name="connsiteX95" fmla="*/ 3258996 w 5260813"/>
              <a:gd name="connsiteY95" fmla="*/ 455391 h 6418194"/>
              <a:gd name="connsiteX96" fmla="*/ 3342662 w 5260813"/>
              <a:gd name="connsiteY96" fmla="*/ 483416 h 6418194"/>
              <a:gd name="connsiteX97" fmla="*/ 3466338 w 5260813"/>
              <a:gd name="connsiteY97" fmla="*/ 476107 h 6418194"/>
              <a:gd name="connsiteX98" fmla="*/ 3497017 w 5260813"/>
              <a:gd name="connsiteY98" fmla="*/ 444113 h 6418194"/>
              <a:gd name="connsiteX99" fmla="*/ 3490352 w 5260813"/>
              <a:gd name="connsiteY99" fmla="*/ 425439 h 6418194"/>
              <a:gd name="connsiteX100" fmla="*/ 3524706 w 5260813"/>
              <a:gd name="connsiteY100" fmla="*/ 344779 h 6418194"/>
              <a:gd name="connsiteX101" fmla="*/ 3622398 w 5260813"/>
              <a:gd name="connsiteY101" fmla="*/ 294125 h 6418194"/>
              <a:gd name="connsiteX102" fmla="*/ 3667056 w 5260813"/>
              <a:gd name="connsiteY102" fmla="*/ 330806 h 6418194"/>
              <a:gd name="connsiteX103" fmla="*/ 3676708 w 5260813"/>
              <a:gd name="connsiteY103" fmla="*/ 416813 h 6418194"/>
              <a:gd name="connsiteX104" fmla="*/ 3686352 w 5260813"/>
              <a:gd name="connsiteY104" fmla="*/ 502823 h 6418194"/>
              <a:gd name="connsiteX105" fmla="*/ 3716027 w 5260813"/>
              <a:gd name="connsiteY105" fmla="*/ 497497 h 6418194"/>
              <a:gd name="connsiteX106" fmla="*/ 3749025 w 5260813"/>
              <a:gd name="connsiteY106" fmla="*/ 501508 h 6418194"/>
              <a:gd name="connsiteX107" fmla="*/ 3755687 w 5260813"/>
              <a:gd name="connsiteY107" fmla="*/ 520174 h 6418194"/>
              <a:gd name="connsiteX108" fmla="*/ 3852367 w 5260813"/>
              <a:gd name="connsiteY108" fmla="*/ 496191 h 6418194"/>
              <a:gd name="connsiteX109" fmla="*/ 3870714 w 5260813"/>
              <a:gd name="connsiteY109" fmla="*/ 473855 h 6418194"/>
              <a:gd name="connsiteX110" fmla="*/ 3911395 w 5260813"/>
              <a:gd name="connsiteY110" fmla="*/ 396194 h 6418194"/>
              <a:gd name="connsiteX111" fmla="*/ 3969091 w 5260813"/>
              <a:gd name="connsiteY111" fmla="*/ 307194 h 6418194"/>
              <a:gd name="connsiteX112" fmla="*/ 4038442 w 5260813"/>
              <a:gd name="connsiteY112" fmla="*/ 250876 h 6418194"/>
              <a:gd name="connsiteX113" fmla="*/ 4026766 w 5260813"/>
              <a:gd name="connsiteY113" fmla="*/ 291875 h 6418194"/>
              <a:gd name="connsiteX114" fmla="*/ 4011758 w 5260813"/>
              <a:gd name="connsiteY114" fmla="*/ 323542 h 6418194"/>
              <a:gd name="connsiteX115" fmla="*/ 4015089 w 5260813"/>
              <a:gd name="connsiteY115" fmla="*/ 332875 h 6418194"/>
              <a:gd name="connsiteX116" fmla="*/ 3981079 w 5260813"/>
              <a:gd name="connsiteY116" fmla="*/ 355535 h 6418194"/>
              <a:gd name="connsiteX117" fmla="*/ 4007733 w 5260813"/>
              <a:gd name="connsiteY117" fmla="*/ 430217 h 6418194"/>
              <a:gd name="connsiteX118" fmla="*/ 3983026 w 5260813"/>
              <a:gd name="connsiteY118" fmla="*/ 596895 h 6418194"/>
              <a:gd name="connsiteX119" fmla="*/ 4043363 w 5260813"/>
              <a:gd name="connsiteY119" fmla="*/ 633246 h 6418194"/>
              <a:gd name="connsiteX120" fmla="*/ 4088354 w 5260813"/>
              <a:gd name="connsiteY120" fmla="*/ 685587 h 6418194"/>
              <a:gd name="connsiteX121" fmla="*/ 4125687 w 5260813"/>
              <a:gd name="connsiteY121" fmla="*/ 672263 h 6418194"/>
              <a:gd name="connsiteX122" fmla="*/ 4191022 w 5260813"/>
              <a:gd name="connsiteY122" fmla="*/ 722617 h 6418194"/>
              <a:gd name="connsiteX123" fmla="*/ 4250344 w 5260813"/>
              <a:gd name="connsiteY123" fmla="*/ 785631 h 6418194"/>
              <a:gd name="connsiteX124" fmla="*/ 4269011 w 5260813"/>
              <a:gd name="connsiteY124" fmla="*/ 778969 h 6418194"/>
              <a:gd name="connsiteX125" fmla="*/ 4275676 w 5260813"/>
              <a:gd name="connsiteY125" fmla="*/ 797643 h 6418194"/>
              <a:gd name="connsiteX126" fmla="*/ 4311685 w 5260813"/>
              <a:gd name="connsiteY126" fmla="*/ 795314 h 6418194"/>
              <a:gd name="connsiteX127" fmla="*/ 4357020 w 5260813"/>
              <a:gd name="connsiteY127" fmla="*/ 789656 h 6418194"/>
              <a:gd name="connsiteX128" fmla="*/ 4366354 w 5260813"/>
              <a:gd name="connsiteY128" fmla="*/ 786324 h 6418194"/>
              <a:gd name="connsiteX129" fmla="*/ 4391030 w 5260813"/>
              <a:gd name="connsiteY129" fmla="*/ 766995 h 6418194"/>
              <a:gd name="connsiteX130" fmla="*/ 4434387 w 5260813"/>
              <a:gd name="connsiteY130" fmla="*/ 667326 h 6418194"/>
              <a:gd name="connsiteX131" fmla="*/ 4550413 w 5260813"/>
              <a:gd name="connsiteY131" fmla="*/ 594348 h 6418194"/>
              <a:gd name="connsiteX132" fmla="*/ 4585746 w 5260813"/>
              <a:gd name="connsiteY132" fmla="*/ 634358 h 6418194"/>
              <a:gd name="connsiteX133" fmla="*/ 4596394 w 5260813"/>
              <a:gd name="connsiteY133" fmla="*/ 693699 h 6418194"/>
              <a:gd name="connsiteX134" fmla="*/ 4587061 w 5260813"/>
              <a:gd name="connsiteY134" fmla="*/ 697030 h 6418194"/>
              <a:gd name="connsiteX135" fmla="*/ 4578063 w 5260813"/>
              <a:gd name="connsiteY135" fmla="*/ 716030 h 6418194"/>
              <a:gd name="connsiteX136" fmla="*/ 4559723 w 5260813"/>
              <a:gd name="connsiteY136" fmla="*/ 738363 h 6418194"/>
              <a:gd name="connsiteX137" fmla="*/ 4563055 w 5260813"/>
              <a:gd name="connsiteY137" fmla="*/ 747696 h 6418194"/>
              <a:gd name="connsiteX138" fmla="*/ 4547711 w 5260813"/>
              <a:gd name="connsiteY138" fmla="*/ 763694 h 6418194"/>
              <a:gd name="connsiteX139" fmla="*/ 4523035 w 5260813"/>
              <a:gd name="connsiteY139" fmla="*/ 783024 h 6418194"/>
              <a:gd name="connsiteX140" fmla="*/ 4498358 w 5260813"/>
              <a:gd name="connsiteY140" fmla="*/ 802353 h 6418194"/>
              <a:gd name="connsiteX141" fmla="*/ 4470358 w 5260813"/>
              <a:gd name="connsiteY141" fmla="*/ 812347 h 6418194"/>
              <a:gd name="connsiteX142" fmla="*/ 4449023 w 5260813"/>
              <a:gd name="connsiteY142" fmla="*/ 841014 h 6418194"/>
              <a:gd name="connsiteX143" fmla="*/ 4455685 w 5260813"/>
              <a:gd name="connsiteY143" fmla="*/ 859681 h 6418194"/>
              <a:gd name="connsiteX144" fmla="*/ 4445340 w 5260813"/>
              <a:gd name="connsiteY144" fmla="*/ 889683 h 6418194"/>
              <a:gd name="connsiteX145" fmla="*/ 4447667 w 5260813"/>
              <a:gd name="connsiteY145" fmla="*/ 925685 h 6418194"/>
              <a:gd name="connsiteX146" fmla="*/ 4479661 w 5260813"/>
              <a:gd name="connsiteY146" fmla="*/ 956364 h 6418194"/>
              <a:gd name="connsiteX147" fmla="*/ 4490669 w 5260813"/>
              <a:gd name="connsiteY147" fmla="*/ 957700 h 6418194"/>
              <a:gd name="connsiteX148" fmla="*/ 4501667 w 5260813"/>
              <a:gd name="connsiteY148" fmla="*/ 959032 h 6418194"/>
              <a:gd name="connsiteX149" fmla="*/ 4521659 w 5260813"/>
              <a:gd name="connsiteY149" fmla="*/ 1015047 h 6418194"/>
              <a:gd name="connsiteX150" fmla="*/ 4537654 w 5260813"/>
              <a:gd name="connsiteY150" fmla="*/ 1030383 h 6418194"/>
              <a:gd name="connsiteX151" fmla="*/ 4568993 w 5260813"/>
              <a:gd name="connsiteY151" fmla="*/ 1029720 h 6418194"/>
              <a:gd name="connsiteX152" fmla="*/ 4630310 w 5260813"/>
              <a:gd name="connsiteY152" fmla="*/ 1113075 h 6418194"/>
              <a:gd name="connsiteX153" fmla="*/ 4689656 w 5260813"/>
              <a:gd name="connsiteY153" fmla="*/ 1102417 h 6418194"/>
              <a:gd name="connsiteX154" fmla="*/ 4692990 w 5260813"/>
              <a:gd name="connsiteY154" fmla="*/ 1111757 h 6418194"/>
              <a:gd name="connsiteX155" fmla="*/ 4736323 w 5260813"/>
              <a:gd name="connsiteY155" fmla="*/ 1085761 h 6418194"/>
              <a:gd name="connsiteX156" fmla="*/ 4842671 w 5260813"/>
              <a:gd name="connsiteY156" fmla="*/ 1074115 h 6418194"/>
              <a:gd name="connsiteX157" fmla="*/ 4922338 w 5260813"/>
              <a:gd name="connsiteY157" fmla="*/ 1135142 h 6418194"/>
              <a:gd name="connsiteX158" fmla="*/ 4905990 w 5260813"/>
              <a:gd name="connsiteY158" fmla="*/ 1177808 h 6418194"/>
              <a:gd name="connsiteX159" fmla="*/ 4889643 w 5260813"/>
              <a:gd name="connsiteY159" fmla="*/ 1220475 h 6418194"/>
              <a:gd name="connsiteX160" fmla="*/ 4846300 w 5260813"/>
              <a:gd name="connsiteY160" fmla="*/ 1246467 h 6418194"/>
              <a:gd name="connsiteX161" fmla="*/ 4796957 w 5260813"/>
              <a:gd name="connsiteY161" fmla="*/ 1285130 h 6418194"/>
              <a:gd name="connsiteX162" fmla="*/ 4797617 w 5260813"/>
              <a:gd name="connsiteY162" fmla="*/ 1316462 h 6418194"/>
              <a:gd name="connsiteX163" fmla="*/ 4816946 w 5260813"/>
              <a:gd name="connsiteY163" fmla="*/ 1341138 h 6418194"/>
              <a:gd name="connsiteX164" fmla="*/ 4832942 w 5260813"/>
              <a:gd name="connsiteY164" fmla="*/ 1356474 h 6418194"/>
              <a:gd name="connsiteX165" fmla="*/ 4863277 w 5260813"/>
              <a:gd name="connsiteY165" fmla="*/ 1382479 h 6418194"/>
              <a:gd name="connsiteX166" fmla="*/ 4905608 w 5260813"/>
              <a:gd name="connsiteY166" fmla="*/ 1383159 h 6418194"/>
              <a:gd name="connsiteX167" fmla="*/ 4908939 w 5260813"/>
              <a:gd name="connsiteY167" fmla="*/ 1392492 h 6418194"/>
              <a:gd name="connsiteX168" fmla="*/ 4944616 w 5260813"/>
              <a:gd name="connsiteY168" fmla="*/ 1374502 h 6418194"/>
              <a:gd name="connsiteX169" fmla="*/ 4980290 w 5260813"/>
              <a:gd name="connsiteY169" fmla="*/ 1356504 h 6418194"/>
              <a:gd name="connsiteX170" fmla="*/ 5011956 w 5260813"/>
              <a:gd name="connsiteY170" fmla="*/ 1371512 h 6418194"/>
              <a:gd name="connsiteX171" fmla="*/ 5037621 w 5260813"/>
              <a:gd name="connsiteY171" fmla="*/ 1399185 h 6418194"/>
              <a:gd name="connsiteX172" fmla="*/ 5028287 w 5260813"/>
              <a:gd name="connsiteY172" fmla="*/ 1402516 h 6418194"/>
              <a:gd name="connsiteX173" fmla="*/ 5036944 w 5260813"/>
              <a:gd name="connsiteY173" fmla="*/ 1441524 h 6418194"/>
              <a:gd name="connsiteX174" fmla="*/ 5045608 w 5260813"/>
              <a:gd name="connsiteY174" fmla="*/ 1480529 h 6418194"/>
              <a:gd name="connsiteX175" fmla="*/ 5043592 w 5260813"/>
              <a:gd name="connsiteY175" fmla="*/ 1533868 h 6418194"/>
              <a:gd name="connsiteX176" fmla="*/ 5037590 w 5260813"/>
              <a:gd name="connsiteY176" fmla="*/ 1546533 h 6418194"/>
              <a:gd name="connsiteX177" fmla="*/ 5022247 w 5260813"/>
              <a:gd name="connsiteY177" fmla="*/ 1562531 h 6418194"/>
              <a:gd name="connsiteX178" fmla="*/ 5052895 w 5260813"/>
              <a:gd name="connsiteY178" fmla="*/ 1677885 h 6418194"/>
              <a:gd name="connsiteX179" fmla="*/ 5024888 w 5260813"/>
              <a:gd name="connsiteY179" fmla="*/ 1687881 h 6418194"/>
              <a:gd name="connsiteX180" fmla="*/ 5034881 w 5260813"/>
              <a:gd name="connsiteY180" fmla="*/ 1715881 h 6418194"/>
              <a:gd name="connsiteX181" fmla="*/ 4974196 w 5260813"/>
              <a:gd name="connsiteY181" fmla="*/ 1811213 h 6418194"/>
              <a:gd name="connsiteX182" fmla="*/ 4955530 w 5260813"/>
              <a:gd name="connsiteY182" fmla="*/ 1817875 h 6418194"/>
              <a:gd name="connsiteX183" fmla="*/ 4959524 w 5260813"/>
              <a:gd name="connsiteY183" fmla="*/ 1858547 h 6418194"/>
              <a:gd name="connsiteX184" fmla="*/ 4986844 w 5260813"/>
              <a:gd name="connsiteY184" fmla="*/ 1890885 h 6418194"/>
              <a:gd name="connsiteX185" fmla="*/ 5020178 w 5260813"/>
              <a:gd name="connsiteY185" fmla="*/ 1910564 h 6418194"/>
              <a:gd name="connsiteX186" fmla="*/ 5010844 w 5260813"/>
              <a:gd name="connsiteY186" fmla="*/ 1913895 h 6418194"/>
              <a:gd name="connsiteX187" fmla="*/ 5007483 w 5260813"/>
              <a:gd name="connsiteY187" fmla="*/ 2051910 h 6418194"/>
              <a:gd name="connsiteX188" fmla="*/ 5023478 w 5260813"/>
              <a:gd name="connsiteY188" fmla="*/ 2067245 h 6418194"/>
              <a:gd name="connsiteX189" fmla="*/ 5040813 w 5260813"/>
              <a:gd name="connsiteY189" fmla="*/ 2071580 h 6418194"/>
              <a:gd name="connsiteX190" fmla="*/ 5070815 w 5260813"/>
              <a:gd name="connsiteY190" fmla="*/ 2081926 h 6418194"/>
              <a:gd name="connsiteX191" fmla="*/ 5074146 w 5260813"/>
              <a:gd name="connsiteY191" fmla="*/ 2091259 h 6418194"/>
              <a:gd name="connsiteX192" fmla="*/ 5086811 w 5260813"/>
              <a:gd name="connsiteY192" fmla="*/ 2097261 h 6418194"/>
              <a:gd name="connsiteX193" fmla="*/ 5146150 w 5260813"/>
              <a:gd name="connsiteY193" fmla="*/ 2086605 h 6418194"/>
              <a:gd name="connsiteX194" fmla="*/ 5180822 w 5260813"/>
              <a:gd name="connsiteY194" fmla="*/ 2095283 h 6418194"/>
              <a:gd name="connsiteX195" fmla="*/ 5231488 w 5260813"/>
              <a:gd name="connsiteY195" fmla="*/ 2119289 h 6418194"/>
              <a:gd name="connsiteX196" fmla="*/ 5260813 w 5260813"/>
              <a:gd name="connsiteY196" fmla="*/ 2171974 h 6418194"/>
              <a:gd name="connsiteX197" fmla="*/ 5196125 w 5260813"/>
              <a:gd name="connsiteY197" fmla="*/ 2226628 h 6418194"/>
              <a:gd name="connsiteX198" fmla="*/ 5119459 w 5260813"/>
              <a:gd name="connsiteY198" fmla="*/ 2232946 h 6418194"/>
              <a:gd name="connsiteX199" fmla="*/ 5011436 w 5260813"/>
              <a:gd name="connsiteY199" fmla="*/ 2239925 h 6418194"/>
              <a:gd name="connsiteX200" fmla="*/ 5011771 w 5260813"/>
              <a:gd name="connsiteY200" fmla="*/ 2255593 h 6418194"/>
              <a:gd name="connsiteX201" fmla="*/ 5015437 w 5260813"/>
              <a:gd name="connsiteY201" fmla="*/ 2280595 h 6418194"/>
              <a:gd name="connsiteX202" fmla="*/ 5003425 w 5260813"/>
              <a:gd name="connsiteY202" fmla="*/ 2305926 h 6418194"/>
              <a:gd name="connsiteX203" fmla="*/ 5000757 w 5260813"/>
              <a:gd name="connsiteY203" fmla="*/ 2327931 h 6418194"/>
              <a:gd name="connsiteX204" fmla="*/ 4961407 w 5260813"/>
              <a:gd name="connsiteY204" fmla="*/ 2394595 h 6418194"/>
              <a:gd name="connsiteX205" fmla="*/ 4976050 w 5260813"/>
              <a:gd name="connsiteY205" fmla="*/ 2494609 h 6418194"/>
              <a:gd name="connsiteX206" fmla="*/ 4998383 w 5260813"/>
              <a:gd name="connsiteY206" fmla="*/ 2512948 h 6418194"/>
              <a:gd name="connsiteX207" fmla="*/ 5011382 w 5260813"/>
              <a:gd name="connsiteY207" fmla="*/ 2534618 h 6418194"/>
              <a:gd name="connsiteX208" fmla="*/ 5052055 w 5260813"/>
              <a:gd name="connsiteY208" fmla="*/ 2530624 h 6418194"/>
              <a:gd name="connsiteX209" fmla="*/ 5123367 w 5260813"/>
              <a:gd name="connsiteY209" fmla="*/ 2641987 h 6418194"/>
              <a:gd name="connsiteX210" fmla="*/ 5091022 w 5260813"/>
              <a:gd name="connsiteY210" fmla="*/ 2669311 h 6418194"/>
              <a:gd name="connsiteX211" fmla="*/ 5055348 w 5260813"/>
              <a:gd name="connsiteY211" fmla="*/ 2687308 h 6418194"/>
              <a:gd name="connsiteX212" fmla="*/ 5052017 w 5260813"/>
              <a:gd name="connsiteY212" fmla="*/ 2677975 h 6418194"/>
              <a:gd name="connsiteX213" fmla="*/ 5030019 w 5260813"/>
              <a:gd name="connsiteY213" fmla="*/ 2675304 h 6418194"/>
              <a:gd name="connsiteX214" fmla="*/ 4992022 w 5260813"/>
              <a:gd name="connsiteY214" fmla="*/ 2657290 h 6418194"/>
              <a:gd name="connsiteX215" fmla="*/ 4954019 w 5260813"/>
              <a:gd name="connsiteY215" fmla="*/ 2639278 h 6418194"/>
              <a:gd name="connsiteX216" fmla="*/ 4938678 w 5260813"/>
              <a:gd name="connsiteY216" fmla="*/ 2655284 h 6418194"/>
              <a:gd name="connsiteX217" fmla="*/ 4926011 w 5260813"/>
              <a:gd name="connsiteY217" fmla="*/ 2649274 h 6418194"/>
              <a:gd name="connsiteX218" fmla="*/ 4907344 w 5260813"/>
              <a:gd name="connsiteY218" fmla="*/ 2655937 h 6418194"/>
              <a:gd name="connsiteX219" fmla="*/ 4836656 w 5260813"/>
              <a:gd name="connsiteY219" fmla="*/ 2723263 h 6418194"/>
              <a:gd name="connsiteX220" fmla="*/ 4838642 w 5260813"/>
              <a:gd name="connsiteY220" fmla="*/ 2817272 h 6418194"/>
              <a:gd name="connsiteX221" fmla="*/ 4881633 w 5260813"/>
              <a:gd name="connsiteY221" fmla="*/ 2849282 h 6418194"/>
              <a:gd name="connsiteX222" fmla="*/ 4914639 w 5260813"/>
              <a:gd name="connsiteY222" fmla="*/ 2853290 h 6418194"/>
              <a:gd name="connsiteX223" fmla="*/ 4924635 w 5260813"/>
              <a:gd name="connsiteY223" fmla="*/ 2881298 h 6418194"/>
              <a:gd name="connsiteX224" fmla="*/ 4946633 w 5260813"/>
              <a:gd name="connsiteY224" fmla="*/ 2883969 h 6418194"/>
              <a:gd name="connsiteX225" fmla="*/ 4953295 w 5260813"/>
              <a:gd name="connsiteY225" fmla="*/ 2902636 h 6418194"/>
              <a:gd name="connsiteX226" fmla="*/ 4985952 w 5260813"/>
              <a:gd name="connsiteY226" fmla="*/ 2964653 h 6418194"/>
              <a:gd name="connsiteX227" fmla="*/ 4981616 w 5260813"/>
              <a:gd name="connsiteY227" fmla="*/ 2981988 h 6418194"/>
              <a:gd name="connsiteX228" fmla="*/ 4986612 w 5260813"/>
              <a:gd name="connsiteY228" fmla="*/ 2995984 h 6418194"/>
              <a:gd name="connsiteX229" fmla="*/ 4880599 w 5260813"/>
              <a:gd name="connsiteY229" fmla="*/ 3023299 h 6418194"/>
              <a:gd name="connsiteX230" fmla="*/ 4861272 w 5260813"/>
              <a:gd name="connsiteY230" fmla="*/ 2998630 h 6418194"/>
              <a:gd name="connsiteX231" fmla="*/ 4839264 w 5260813"/>
              <a:gd name="connsiteY231" fmla="*/ 2995954 h 6418194"/>
              <a:gd name="connsiteX232" fmla="*/ 4798599 w 5260813"/>
              <a:gd name="connsiteY232" fmla="*/ 2999945 h 6418194"/>
              <a:gd name="connsiteX233" fmla="*/ 4767260 w 5260813"/>
              <a:gd name="connsiteY233" fmla="*/ 3000608 h 6418194"/>
              <a:gd name="connsiteX234" fmla="*/ 4739253 w 5260813"/>
              <a:gd name="connsiteY234" fmla="*/ 3010604 h 6418194"/>
              <a:gd name="connsiteX235" fmla="*/ 4742584 w 5260813"/>
              <a:gd name="connsiteY235" fmla="*/ 3019937 h 6418194"/>
              <a:gd name="connsiteX236" fmla="*/ 4727248 w 5260813"/>
              <a:gd name="connsiteY236" fmla="*/ 3035933 h 6418194"/>
              <a:gd name="connsiteX237" fmla="*/ 4702575 w 5260813"/>
              <a:gd name="connsiteY237" fmla="*/ 3055270 h 6418194"/>
              <a:gd name="connsiteX238" fmla="*/ 4693901 w 5260813"/>
              <a:gd name="connsiteY238" fmla="*/ 3089932 h 6418194"/>
              <a:gd name="connsiteX239" fmla="*/ 4645546 w 5260813"/>
              <a:gd name="connsiteY239" fmla="*/ 3175598 h 6418194"/>
              <a:gd name="connsiteX240" fmla="*/ 4591189 w 5260813"/>
              <a:gd name="connsiteY240" fmla="*/ 3273928 h 6418194"/>
              <a:gd name="connsiteX241" fmla="*/ 4573837 w 5260813"/>
              <a:gd name="connsiteY241" fmla="*/ 3343263 h 6418194"/>
              <a:gd name="connsiteX242" fmla="*/ 4575152 w 5260813"/>
              <a:gd name="connsiteY242" fmla="*/ 3405935 h 6418194"/>
              <a:gd name="connsiteX243" fmla="*/ 4572484 w 5260813"/>
              <a:gd name="connsiteY243" fmla="*/ 3427941 h 6418194"/>
              <a:gd name="connsiteX244" fmla="*/ 4589802 w 5260813"/>
              <a:gd name="connsiteY244" fmla="*/ 3505946 h 6418194"/>
              <a:gd name="connsiteX245" fmla="*/ 4493785 w 5260813"/>
              <a:gd name="connsiteY245" fmla="*/ 3561268 h 6418194"/>
              <a:gd name="connsiteX246" fmla="*/ 4405113 w 5260813"/>
              <a:gd name="connsiteY246" fmla="*/ 3519243 h 6418194"/>
              <a:gd name="connsiteX247" fmla="*/ 4326448 w 5260813"/>
              <a:gd name="connsiteY247" fmla="*/ 3505230 h 6418194"/>
              <a:gd name="connsiteX248" fmla="*/ 4329779 w 5260813"/>
              <a:gd name="connsiteY248" fmla="*/ 3514564 h 6418194"/>
              <a:gd name="connsiteX249" fmla="*/ 4299100 w 5260813"/>
              <a:gd name="connsiteY249" fmla="*/ 3546558 h 6418194"/>
              <a:gd name="connsiteX250" fmla="*/ 4283764 w 5260813"/>
              <a:gd name="connsiteY250" fmla="*/ 3562553 h 6418194"/>
              <a:gd name="connsiteX251" fmla="*/ 4262094 w 5260813"/>
              <a:gd name="connsiteY251" fmla="*/ 3575553 h 6418194"/>
              <a:gd name="connsiteX252" fmla="*/ 4240424 w 5260813"/>
              <a:gd name="connsiteY252" fmla="*/ 3588552 h 6418194"/>
              <a:gd name="connsiteX253" fmla="*/ 4182749 w 5260813"/>
              <a:gd name="connsiteY253" fmla="*/ 3603871 h 6418194"/>
              <a:gd name="connsiteX254" fmla="*/ 4134408 w 5260813"/>
              <a:gd name="connsiteY254" fmla="*/ 3615859 h 6418194"/>
              <a:gd name="connsiteX255" fmla="*/ 4131077 w 5260813"/>
              <a:gd name="connsiteY255" fmla="*/ 3606526 h 6418194"/>
              <a:gd name="connsiteX256" fmla="*/ 3996379 w 5260813"/>
              <a:gd name="connsiteY256" fmla="*/ 3686176 h 6418194"/>
              <a:gd name="connsiteX257" fmla="*/ 3977696 w 5260813"/>
              <a:gd name="connsiteY257" fmla="*/ 3766508 h 6418194"/>
              <a:gd name="connsiteX258" fmla="*/ 3985676 w 5260813"/>
              <a:gd name="connsiteY258" fmla="*/ 3847855 h 6418194"/>
              <a:gd name="connsiteX259" fmla="*/ 3930991 w 5260813"/>
              <a:gd name="connsiteY259" fmla="*/ 3930514 h 6418194"/>
              <a:gd name="connsiteX260" fmla="*/ 3867659 w 5260813"/>
              <a:gd name="connsiteY260" fmla="*/ 3900498 h 6418194"/>
              <a:gd name="connsiteX261" fmla="*/ 3854331 w 5260813"/>
              <a:gd name="connsiteY261" fmla="*/ 3863157 h 6418194"/>
              <a:gd name="connsiteX262" fmla="*/ 3828332 w 5260813"/>
              <a:gd name="connsiteY262" fmla="*/ 3819817 h 6418194"/>
              <a:gd name="connsiteX263" fmla="*/ 3784001 w 5260813"/>
              <a:gd name="connsiteY263" fmla="*/ 3798807 h 6418194"/>
              <a:gd name="connsiteX264" fmla="*/ 3749004 w 5260813"/>
              <a:gd name="connsiteY264" fmla="*/ 3774465 h 6418194"/>
              <a:gd name="connsiteX265" fmla="*/ 3677660 w 5260813"/>
              <a:gd name="connsiteY265" fmla="*/ 3810450 h 6418194"/>
              <a:gd name="connsiteX266" fmla="*/ 3600307 w 5260813"/>
              <a:gd name="connsiteY266" fmla="*/ 3859103 h 6418194"/>
              <a:gd name="connsiteX267" fmla="*/ 3603641 w 5260813"/>
              <a:gd name="connsiteY267" fmla="*/ 3868444 h 6418194"/>
              <a:gd name="connsiteX268" fmla="*/ 3577284 w 5260813"/>
              <a:gd name="connsiteY268" fmla="*/ 3956780 h 6418194"/>
              <a:gd name="connsiteX269" fmla="*/ 3529589 w 5260813"/>
              <a:gd name="connsiteY269" fmla="*/ 4073777 h 6418194"/>
              <a:gd name="connsiteX270" fmla="*/ 3520255 w 5260813"/>
              <a:gd name="connsiteY270" fmla="*/ 4077108 h 6418194"/>
              <a:gd name="connsiteX271" fmla="*/ 3466919 w 5260813"/>
              <a:gd name="connsiteY271" fmla="*/ 4075100 h 6418194"/>
              <a:gd name="connsiteX272" fmla="*/ 3438256 w 5260813"/>
              <a:gd name="connsiteY272" fmla="*/ 4053755 h 6418194"/>
              <a:gd name="connsiteX273" fmla="*/ 3419582 w 5260813"/>
              <a:gd name="connsiteY273" fmla="*/ 4060419 h 6418194"/>
              <a:gd name="connsiteX274" fmla="*/ 3370269 w 5260813"/>
              <a:gd name="connsiteY274" fmla="*/ 3951735 h 6418194"/>
              <a:gd name="connsiteX275" fmla="*/ 3360936 w 5260813"/>
              <a:gd name="connsiteY275" fmla="*/ 3955066 h 6418194"/>
              <a:gd name="connsiteX276" fmla="*/ 3338268 w 5260813"/>
              <a:gd name="connsiteY276" fmla="*/ 3921059 h 6418194"/>
              <a:gd name="connsiteX277" fmla="*/ 3342262 w 5260813"/>
              <a:gd name="connsiteY277" fmla="*/ 3961731 h 6418194"/>
              <a:gd name="connsiteX278" fmla="*/ 3340913 w 5260813"/>
              <a:gd name="connsiteY278" fmla="*/ 4046399 h 6418194"/>
              <a:gd name="connsiteX279" fmla="*/ 3308260 w 5260813"/>
              <a:gd name="connsiteY279" fmla="*/ 3984389 h 6418194"/>
              <a:gd name="connsiteX280" fmla="*/ 3303603 w 5260813"/>
              <a:gd name="connsiteY280" fmla="*/ 3912378 h 6418194"/>
              <a:gd name="connsiteX281" fmla="*/ 3281605 w 5260813"/>
              <a:gd name="connsiteY281" fmla="*/ 3909707 h 6418194"/>
              <a:gd name="connsiteX282" fmla="*/ 3237602 w 5260813"/>
              <a:gd name="connsiteY282" fmla="*/ 3904368 h 6418194"/>
              <a:gd name="connsiteX283" fmla="*/ 3206263 w 5260813"/>
              <a:gd name="connsiteY283" fmla="*/ 3905030 h 6418194"/>
              <a:gd name="connsiteX284" fmla="*/ 3100247 w 5260813"/>
              <a:gd name="connsiteY284" fmla="*/ 3932337 h 6418194"/>
              <a:gd name="connsiteX285" fmla="*/ 3084252 w 5260813"/>
              <a:gd name="connsiteY285" fmla="*/ 3917002 h 6418194"/>
              <a:gd name="connsiteX286" fmla="*/ 3040248 w 5260813"/>
              <a:gd name="connsiteY286" fmla="*/ 3911662 h 6418194"/>
              <a:gd name="connsiteX287" fmla="*/ 2942889 w 5260813"/>
              <a:gd name="connsiteY287" fmla="*/ 3977977 h 6418194"/>
              <a:gd name="connsiteX288" fmla="*/ 2870869 w 5260813"/>
              <a:gd name="connsiteY288" fmla="*/ 4056301 h 6418194"/>
              <a:gd name="connsiteX289" fmla="*/ 2816870 w 5260813"/>
              <a:gd name="connsiteY289" fmla="*/ 4022954 h 6418194"/>
              <a:gd name="connsiteX290" fmla="*/ 2770889 w 5260813"/>
              <a:gd name="connsiteY290" fmla="*/ 3923603 h 6418194"/>
              <a:gd name="connsiteX291" fmla="*/ 2776891 w 5260813"/>
              <a:gd name="connsiteY291" fmla="*/ 3910939 h 6418194"/>
              <a:gd name="connsiteX292" fmla="*/ 2773560 w 5260813"/>
              <a:gd name="connsiteY292" fmla="*/ 3901605 h 6418194"/>
              <a:gd name="connsiteX293" fmla="*/ 2768227 w 5260813"/>
              <a:gd name="connsiteY293" fmla="*/ 3871933 h 6418194"/>
              <a:gd name="connsiteX294" fmla="*/ 2766235 w 5260813"/>
              <a:gd name="connsiteY294" fmla="*/ 3851600 h 6418194"/>
              <a:gd name="connsiteX295" fmla="*/ 2673577 w 5260813"/>
              <a:gd name="connsiteY295" fmla="*/ 3768900 h 6418194"/>
              <a:gd name="connsiteX296" fmla="*/ 2651579 w 5260813"/>
              <a:gd name="connsiteY296" fmla="*/ 3766228 h 6418194"/>
              <a:gd name="connsiteX297" fmla="*/ 2641585 w 5260813"/>
              <a:gd name="connsiteY297" fmla="*/ 3738228 h 6418194"/>
              <a:gd name="connsiteX298" fmla="*/ 2562909 w 5260813"/>
              <a:gd name="connsiteY298" fmla="*/ 3724211 h 6418194"/>
              <a:gd name="connsiteX299" fmla="*/ 2534909 w 5260813"/>
              <a:gd name="connsiteY299" fmla="*/ 3734204 h 6418194"/>
              <a:gd name="connsiteX300" fmla="*/ 2522237 w 5260813"/>
              <a:gd name="connsiteY300" fmla="*/ 3728204 h 6418194"/>
              <a:gd name="connsiteX301" fmla="*/ 2515572 w 5260813"/>
              <a:gd name="connsiteY301" fmla="*/ 3709530 h 6418194"/>
              <a:gd name="connsiteX302" fmla="*/ 2422224 w 5260813"/>
              <a:gd name="connsiteY302" fmla="*/ 3742847 h 6418194"/>
              <a:gd name="connsiteX303" fmla="*/ 2370872 w 5260813"/>
              <a:gd name="connsiteY303" fmla="*/ 3834847 h 6418194"/>
              <a:gd name="connsiteX304" fmla="*/ 2377535 w 5260813"/>
              <a:gd name="connsiteY304" fmla="*/ 3853514 h 6418194"/>
              <a:gd name="connsiteX305" fmla="*/ 2362192 w 5260813"/>
              <a:gd name="connsiteY305" fmla="*/ 3869512 h 6418194"/>
              <a:gd name="connsiteX306" fmla="*/ 2274518 w 5260813"/>
              <a:gd name="connsiteY306" fmla="*/ 3874494 h 6418194"/>
              <a:gd name="connsiteX307" fmla="*/ 2238857 w 5260813"/>
              <a:gd name="connsiteY307" fmla="*/ 3818814 h 6418194"/>
              <a:gd name="connsiteX308" fmla="*/ 2256209 w 5260813"/>
              <a:gd name="connsiteY308" fmla="*/ 3749479 h 6418194"/>
              <a:gd name="connsiteX309" fmla="*/ 2271544 w 5260813"/>
              <a:gd name="connsiteY309" fmla="*/ 3733483 h 6418194"/>
              <a:gd name="connsiteX310" fmla="*/ 2286888 w 5260813"/>
              <a:gd name="connsiteY310" fmla="*/ 3717485 h 6418194"/>
              <a:gd name="connsiteX311" fmla="*/ 2301568 w 5260813"/>
              <a:gd name="connsiteY311" fmla="*/ 3670148 h 6418194"/>
              <a:gd name="connsiteX312" fmla="*/ 2297574 w 5260813"/>
              <a:gd name="connsiteY312" fmla="*/ 3629476 h 6418194"/>
              <a:gd name="connsiteX313" fmla="*/ 2268251 w 5260813"/>
              <a:gd name="connsiteY313" fmla="*/ 3576799 h 6418194"/>
              <a:gd name="connsiteX314" fmla="*/ 2240244 w 5260813"/>
              <a:gd name="connsiteY314" fmla="*/ 3586795 h 6418194"/>
              <a:gd name="connsiteX315" fmla="*/ 2230248 w 5260813"/>
              <a:gd name="connsiteY315" fmla="*/ 3558787 h 6418194"/>
              <a:gd name="connsiteX316" fmla="*/ 2211573 w 5260813"/>
              <a:gd name="connsiteY316" fmla="*/ 3565452 h 6418194"/>
              <a:gd name="connsiteX317" fmla="*/ 2144917 w 5260813"/>
              <a:gd name="connsiteY317" fmla="*/ 3526100 h 6418194"/>
              <a:gd name="connsiteX318" fmla="*/ 2128914 w 5260813"/>
              <a:gd name="connsiteY318" fmla="*/ 3510767 h 6418194"/>
              <a:gd name="connsiteX319" fmla="*/ 2109584 w 5260813"/>
              <a:gd name="connsiteY319" fmla="*/ 3486091 h 6418194"/>
              <a:gd name="connsiteX320" fmla="*/ 2081577 w 5260813"/>
              <a:gd name="connsiteY320" fmla="*/ 3496087 h 6418194"/>
              <a:gd name="connsiteX321" fmla="*/ 2012905 w 5260813"/>
              <a:gd name="connsiteY321" fmla="*/ 3510074 h 6418194"/>
              <a:gd name="connsiteX322" fmla="*/ 1988228 w 5260813"/>
              <a:gd name="connsiteY322" fmla="*/ 3529404 h 6418194"/>
              <a:gd name="connsiteX323" fmla="*/ 1965226 w 5260813"/>
              <a:gd name="connsiteY323" fmla="*/ 3553401 h 6418194"/>
              <a:gd name="connsiteX324" fmla="*/ 1942224 w 5260813"/>
              <a:gd name="connsiteY324" fmla="*/ 3577398 h 6418194"/>
              <a:gd name="connsiteX325" fmla="*/ 1901544 w 5260813"/>
              <a:gd name="connsiteY325" fmla="*/ 3581395 h 6418194"/>
              <a:gd name="connsiteX326" fmla="*/ 1848213 w 5260813"/>
              <a:gd name="connsiteY326" fmla="*/ 3579376 h 6418194"/>
              <a:gd name="connsiteX327" fmla="*/ 1826207 w 5260813"/>
              <a:gd name="connsiteY327" fmla="*/ 3576708 h 6418194"/>
              <a:gd name="connsiteX328" fmla="*/ 1774535 w 5260813"/>
              <a:gd name="connsiteY328" fmla="*/ 3579362 h 6418194"/>
              <a:gd name="connsiteX329" fmla="*/ 1726196 w 5260813"/>
              <a:gd name="connsiteY329" fmla="*/ 3591357 h 6418194"/>
              <a:gd name="connsiteX330" fmla="*/ 1722863 w 5260813"/>
              <a:gd name="connsiteY330" fmla="*/ 3582017 h 6418194"/>
              <a:gd name="connsiteX331" fmla="*/ 1713529 w 5260813"/>
              <a:gd name="connsiteY331" fmla="*/ 3585348 h 6418194"/>
              <a:gd name="connsiteX332" fmla="*/ 1707530 w 5260813"/>
              <a:gd name="connsiteY332" fmla="*/ 3598020 h 6418194"/>
              <a:gd name="connsiteX333" fmla="*/ 1698196 w 5260813"/>
              <a:gd name="connsiteY333" fmla="*/ 3601351 h 6418194"/>
              <a:gd name="connsiteX334" fmla="*/ 1745523 w 5260813"/>
              <a:gd name="connsiteY334" fmla="*/ 3616027 h 6418194"/>
              <a:gd name="connsiteX335" fmla="*/ 1773531 w 5260813"/>
              <a:gd name="connsiteY335" fmla="*/ 3606030 h 6418194"/>
              <a:gd name="connsiteX336" fmla="*/ 1802193 w 5260813"/>
              <a:gd name="connsiteY336" fmla="*/ 3627376 h 6418194"/>
              <a:gd name="connsiteX337" fmla="*/ 1858861 w 5260813"/>
              <a:gd name="connsiteY337" fmla="*/ 3638718 h 6418194"/>
              <a:gd name="connsiteX338" fmla="*/ 1856193 w 5260813"/>
              <a:gd name="connsiteY338" fmla="*/ 3660723 h 6418194"/>
              <a:gd name="connsiteX339" fmla="*/ 1836514 w 5260813"/>
              <a:gd name="connsiteY339" fmla="*/ 3694056 h 6418194"/>
              <a:gd name="connsiteX340" fmla="*/ 1804179 w 5260813"/>
              <a:gd name="connsiteY340" fmla="*/ 3721384 h 6418194"/>
              <a:gd name="connsiteX341" fmla="*/ 1868827 w 5260813"/>
              <a:gd name="connsiteY341" fmla="*/ 3814073 h 6418194"/>
              <a:gd name="connsiteX342" fmla="*/ 1882154 w 5260813"/>
              <a:gd name="connsiteY342" fmla="*/ 3851414 h 6418194"/>
              <a:gd name="connsiteX343" fmla="*/ 1935491 w 5260813"/>
              <a:gd name="connsiteY343" fmla="*/ 3853423 h 6418194"/>
              <a:gd name="connsiteX344" fmla="*/ 1954828 w 5260813"/>
              <a:gd name="connsiteY344" fmla="*/ 3878096 h 6418194"/>
              <a:gd name="connsiteX345" fmla="*/ 1970823 w 5260813"/>
              <a:gd name="connsiteY345" fmla="*/ 3893432 h 6418194"/>
              <a:gd name="connsiteX346" fmla="*/ 1996152 w 5260813"/>
              <a:gd name="connsiteY346" fmla="*/ 3905436 h 6418194"/>
              <a:gd name="connsiteX347" fmla="*/ 2018813 w 5260813"/>
              <a:gd name="connsiteY347" fmla="*/ 3939446 h 6418194"/>
              <a:gd name="connsiteX348" fmla="*/ 2097816 w 5260813"/>
              <a:gd name="connsiteY348" fmla="*/ 3969135 h 6418194"/>
              <a:gd name="connsiteX349" fmla="*/ 2245492 w 5260813"/>
              <a:gd name="connsiteY349" fmla="*/ 3984836 h 6418194"/>
              <a:gd name="connsiteX350" fmla="*/ 2268150 w 5260813"/>
              <a:gd name="connsiteY350" fmla="*/ 4018838 h 6418194"/>
              <a:gd name="connsiteX351" fmla="*/ 2316149 w 5260813"/>
              <a:gd name="connsiteY351" fmla="*/ 4064857 h 6418194"/>
              <a:gd name="connsiteX352" fmla="*/ 2313478 w 5260813"/>
              <a:gd name="connsiteY352" fmla="*/ 4086855 h 6418194"/>
              <a:gd name="connsiteX353" fmla="*/ 2291464 w 5260813"/>
              <a:gd name="connsiteY353" fmla="*/ 4157855 h 6418194"/>
              <a:gd name="connsiteX354" fmla="*/ 2262780 w 5260813"/>
              <a:gd name="connsiteY354" fmla="*/ 4210190 h 6418194"/>
              <a:gd name="connsiteX355" fmla="*/ 2266111 w 5260813"/>
              <a:gd name="connsiteY355" fmla="*/ 4219523 h 6418194"/>
              <a:gd name="connsiteX356" fmla="*/ 2236771 w 5260813"/>
              <a:gd name="connsiteY356" fmla="*/ 4240517 h 6418194"/>
              <a:gd name="connsiteX357" fmla="*/ 2216768 w 5260813"/>
              <a:gd name="connsiteY357" fmla="*/ 4258187 h 6418194"/>
              <a:gd name="connsiteX358" fmla="*/ 2173425 w 5260813"/>
              <a:gd name="connsiteY358" fmla="*/ 4284178 h 6418194"/>
              <a:gd name="connsiteX359" fmla="*/ 2164744 w 5260813"/>
              <a:gd name="connsiteY359" fmla="*/ 4318843 h 6418194"/>
              <a:gd name="connsiteX360" fmla="*/ 2146723 w 5260813"/>
              <a:gd name="connsiteY360" fmla="*/ 4430515 h 6418194"/>
              <a:gd name="connsiteX361" fmla="*/ 2103366 w 5260813"/>
              <a:gd name="connsiteY361" fmla="*/ 4530184 h 6418194"/>
              <a:gd name="connsiteX362" fmla="*/ 2078690 w 5260813"/>
              <a:gd name="connsiteY362" fmla="*/ 4549514 h 6418194"/>
              <a:gd name="connsiteX363" fmla="*/ 2063354 w 5260813"/>
              <a:gd name="connsiteY363" fmla="*/ 4565509 h 6418194"/>
              <a:gd name="connsiteX364" fmla="*/ 2003322 w 5260813"/>
              <a:gd name="connsiteY364" fmla="*/ 4692175 h 6418194"/>
              <a:gd name="connsiteX365" fmla="*/ 1937321 w 5260813"/>
              <a:gd name="connsiteY365" fmla="*/ 4684164 h 6418194"/>
              <a:gd name="connsiteX366" fmla="*/ 1855974 w 5260813"/>
              <a:gd name="connsiteY366" fmla="*/ 4692144 h 6418194"/>
              <a:gd name="connsiteX367" fmla="*/ 1818633 w 5260813"/>
              <a:gd name="connsiteY367" fmla="*/ 4705471 h 6418194"/>
              <a:gd name="connsiteX368" fmla="*/ 1803300 w 5260813"/>
              <a:gd name="connsiteY368" fmla="*/ 4721475 h 6418194"/>
              <a:gd name="connsiteX369" fmla="*/ 1792963 w 5260813"/>
              <a:gd name="connsiteY369" fmla="*/ 4751474 h 6418194"/>
              <a:gd name="connsiteX370" fmla="*/ 1760617 w 5260813"/>
              <a:gd name="connsiteY370" fmla="*/ 4778797 h 6418194"/>
              <a:gd name="connsiteX371" fmla="*/ 1744622 w 5260813"/>
              <a:gd name="connsiteY371" fmla="*/ 4763462 h 6418194"/>
              <a:gd name="connsiteX372" fmla="*/ 1741290 w 5260813"/>
              <a:gd name="connsiteY372" fmla="*/ 4754128 h 6418194"/>
              <a:gd name="connsiteX373" fmla="*/ 1731949 w 5260813"/>
              <a:gd name="connsiteY373" fmla="*/ 4757462 h 6418194"/>
              <a:gd name="connsiteX374" fmla="*/ 1725284 w 5260813"/>
              <a:gd name="connsiteY374" fmla="*/ 4738788 h 6418194"/>
              <a:gd name="connsiteX375" fmla="*/ 1684620 w 5260813"/>
              <a:gd name="connsiteY375" fmla="*/ 4742779 h 6418194"/>
              <a:gd name="connsiteX376" fmla="*/ 1647279 w 5260813"/>
              <a:gd name="connsiteY376" fmla="*/ 4756106 h 6418194"/>
              <a:gd name="connsiteX377" fmla="*/ 1628605 w 5260813"/>
              <a:gd name="connsiteY377" fmla="*/ 4762771 h 6418194"/>
              <a:gd name="connsiteX378" fmla="*/ 1625274 w 5260813"/>
              <a:gd name="connsiteY378" fmla="*/ 4753438 h 6418194"/>
              <a:gd name="connsiteX379" fmla="*/ 1573274 w 5260813"/>
              <a:gd name="connsiteY379" fmla="*/ 4740422 h 6418194"/>
              <a:gd name="connsiteX380" fmla="*/ 1509264 w 5260813"/>
              <a:gd name="connsiteY380" fmla="*/ 4752745 h 6418194"/>
              <a:gd name="connsiteX381" fmla="*/ 1511919 w 5260813"/>
              <a:gd name="connsiteY381" fmla="*/ 4804417 h 6418194"/>
              <a:gd name="connsiteX382" fmla="*/ 1530579 w 5260813"/>
              <a:gd name="connsiteY382" fmla="*/ 4871430 h 6418194"/>
              <a:gd name="connsiteX383" fmla="*/ 1543904 w 5260813"/>
              <a:gd name="connsiteY383" fmla="*/ 4908763 h 6418194"/>
              <a:gd name="connsiteX384" fmla="*/ 1655578 w 5260813"/>
              <a:gd name="connsiteY384" fmla="*/ 4926792 h 6418194"/>
              <a:gd name="connsiteX385" fmla="*/ 1743898 w 5260813"/>
              <a:gd name="connsiteY385" fmla="*/ 5026819 h 6418194"/>
              <a:gd name="connsiteX386" fmla="*/ 1762565 w 5260813"/>
              <a:gd name="connsiteY386" fmla="*/ 5020157 h 6418194"/>
              <a:gd name="connsiteX387" fmla="*/ 1765896 w 5260813"/>
              <a:gd name="connsiteY387" fmla="*/ 5029490 h 6418194"/>
              <a:gd name="connsiteX388" fmla="*/ 1768223 w 5260813"/>
              <a:gd name="connsiteY388" fmla="*/ 5065492 h 6418194"/>
              <a:gd name="connsiteX389" fmla="*/ 1767218 w 5260813"/>
              <a:gd name="connsiteY389" fmla="*/ 5092160 h 6418194"/>
              <a:gd name="connsiteX390" fmla="*/ 1774536 w 5260813"/>
              <a:gd name="connsiteY390" fmla="*/ 5142168 h 6418194"/>
              <a:gd name="connsiteX391" fmla="*/ 1854551 w 5260813"/>
              <a:gd name="connsiteY391" fmla="*/ 5145186 h 6418194"/>
              <a:gd name="connsiteX392" fmla="*/ 1901209 w 5260813"/>
              <a:gd name="connsiteY392" fmla="*/ 5202198 h 6418194"/>
              <a:gd name="connsiteX393" fmla="*/ 1887851 w 5260813"/>
              <a:gd name="connsiteY393" fmla="*/ 5312205 h 6418194"/>
              <a:gd name="connsiteX394" fmla="*/ 1894516 w 5260813"/>
              <a:gd name="connsiteY394" fmla="*/ 5330879 h 6418194"/>
              <a:gd name="connsiteX395" fmla="*/ 1903849 w 5260813"/>
              <a:gd name="connsiteY395" fmla="*/ 5327548 h 6418194"/>
              <a:gd name="connsiteX396" fmla="*/ 1907180 w 5260813"/>
              <a:gd name="connsiteY396" fmla="*/ 5336881 h 6418194"/>
              <a:gd name="connsiteX397" fmla="*/ 1897847 w 5260813"/>
              <a:gd name="connsiteY397" fmla="*/ 5340212 h 6418194"/>
              <a:gd name="connsiteX398" fmla="*/ 1901506 w 5260813"/>
              <a:gd name="connsiteY398" fmla="*/ 5365217 h 6418194"/>
              <a:gd name="connsiteX399" fmla="*/ 1901833 w 5260813"/>
              <a:gd name="connsiteY399" fmla="*/ 5380887 h 6418194"/>
              <a:gd name="connsiteX400" fmla="*/ 1892500 w 5260813"/>
              <a:gd name="connsiteY400" fmla="*/ 5384218 h 6418194"/>
              <a:gd name="connsiteX401" fmla="*/ 1895831 w 5260813"/>
              <a:gd name="connsiteY401" fmla="*/ 5393552 h 6418194"/>
              <a:gd name="connsiteX402" fmla="*/ 1943828 w 5260813"/>
              <a:gd name="connsiteY402" fmla="*/ 5439563 h 6418194"/>
              <a:gd name="connsiteX403" fmla="*/ 1960487 w 5260813"/>
              <a:gd name="connsiteY403" fmla="*/ 5486238 h 6418194"/>
              <a:gd name="connsiteX404" fmla="*/ 1948150 w 5260813"/>
              <a:gd name="connsiteY404" fmla="*/ 5495906 h 6418194"/>
              <a:gd name="connsiteX405" fmla="*/ 1935810 w 5260813"/>
              <a:gd name="connsiteY405" fmla="*/ 5505567 h 6418194"/>
              <a:gd name="connsiteX406" fmla="*/ 1939144 w 5260813"/>
              <a:gd name="connsiteY406" fmla="*/ 5514908 h 6418194"/>
              <a:gd name="connsiteX407" fmla="*/ 1876130 w 5260813"/>
              <a:gd name="connsiteY407" fmla="*/ 5574230 h 6418194"/>
              <a:gd name="connsiteX408" fmla="*/ 1892436 w 5260813"/>
              <a:gd name="connsiteY408" fmla="*/ 5678907 h 6418194"/>
              <a:gd name="connsiteX409" fmla="*/ 1914444 w 5260813"/>
              <a:gd name="connsiteY409" fmla="*/ 5681583 h 6418194"/>
              <a:gd name="connsiteX410" fmla="*/ 1931103 w 5260813"/>
              <a:gd name="connsiteY410" fmla="*/ 5728257 h 6418194"/>
              <a:gd name="connsiteX411" fmla="*/ 1897093 w 5260813"/>
              <a:gd name="connsiteY411" fmla="*/ 5750918 h 6418194"/>
              <a:gd name="connsiteX412" fmla="*/ 1893762 w 5260813"/>
              <a:gd name="connsiteY412" fmla="*/ 5741584 h 6418194"/>
              <a:gd name="connsiteX413" fmla="*/ 1822411 w 5260813"/>
              <a:gd name="connsiteY413" fmla="*/ 5777572 h 6418194"/>
              <a:gd name="connsiteX414" fmla="*/ 1776397 w 5260813"/>
              <a:gd name="connsiteY414" fmla="*/ 5825562 h 6418194"/>
              <a:gd name="connsiteX415" fmla="*/ 1816378 w 5260813"/>
              <a:gd name="connsiteY415" fmla="*/ 5937585 h 6418194"/>
              <a:gd name="connsiteX416" fmla="*/ 1787039 w 5260813"/>
              <a:gd name="connsiteY416" fmla="*/ 5958578 h 6418194"/>
              <a:gd name="connsiteX417" fmla="*/ 1757692 w 5260813"/>
              <a:gd name="connsiteY417" fmla="*/ 5979575 h 6418194"/>
              <a:gd name="connsiteX418" fmla="*/ 1740365 w 5260813"/>
              <a:gd name="connsiteY418" fmla="*/ 5975237 h 6418194"/>
              <a:gd name="connsiteX419" fmla="*/ 1723030 w 5260813"/>
              <a:gd name="connsiteY419" fmla="*/ 5970901 h 6418194"/>
              <a:gd name="connsiteX420" fmla="*/ 1719699 w 5260813"/>
              <a:gd name="connsiteY420" fmla="*/ 5961568 h 6418194"/>
              <a:gd name="connsiteX421" fmla="*/ 1660357 w 5260813"/>
              <a:gd name="connsiteY421" fmla="*/ 5972217 h 6418194"/>
              <a:gd name="connsiteX422" fmla="*/ 1640679 w 5260813"/>
              <a:gd name="connsiteY422" fmla="*/ 6005550 h 6418194"/>
              <a:gd name="connsiteX423" fmla="*/ 1630341 w 5260813"/>
              <a:gd name="connsiteY423" fmla="*/ 6035549 h 6418194"/>
              <a:gd name="connsiteX424" fmla="*/ 1621008 w 5260813"/>
              <a:gd name="connsiteY424" fmla="*/ 6038880 h 6418194"/>
              <a:gd name="connsiteX425" fmla="*/ 1628988 w 5260813"/>
              <a:gd name="connsiteY425" fmla="*/ 6120227 h 6418194"/>
              <a:gd name="connsiteX426" fmla="*/ 1604311 w 5260813"/>
              <a:gd name="connsiteY426" fmla="*/ 6139557 h 6418194"/>
              <a:gd name="connsiteX427" fmla="*/ 1566318 w 5260813"/>
              <a:gd name="connsiteY427" fmla="*/ 6121550 h 6418194"/>
              <a:gd name="connsiteX428" fmla="*/ 1553651 w 5260813"/>
              <a:gd name="connsiteY428" fmla="*/ 6115540 h 6418194"/>
              <a:gd name="connsiteX429" fmla="*/ 1532985 w 5260813"/>
              <a:gd name="connsiteY429" fmla="*/ 6101872 h 6418194"/>
              <a:gd name="connsiteX430" fmla="*/ 1515650 w 5260813"/>
              <a:gd name="connsiteY430" fmla="*/ 6097536 h 6418194"/>
              <a:gd name="connsiteX431" fmla="*/ 1462973 w 5260813"/>
              <a:gd name="connsiteY431" fmla="*/ 6126859 h 6418194"/>
              <a:gd name="connsiteX432" fmla="*/ 1431634 w 5260813"/>
              <a:gd name="connsiteY432" fmla="*/ 6127522 h 6418194"/>
              <a:gd name="connsiteX433" fmla="*/ 1425632 w 5260813"/>
              <a:gd name="connsiteY433" fmla="*/ 6140186 h 6418194"/>
              <a:gd name="connsiteX434" fmla="*/ 1362962 w 5260813"/>
              <a:gd name="connsiteY434" fmla="*/ 6141509 h 6418194"/>
              <a:gd name="connsiteX435" fmla="*/ 1366293 w 5260813"/>
              <a:gd name="connsiteY435" fmla="*/ 6150842 h 6418194"/>
              <a:gd name="connsiteX436" fmla="*/ 1318615 w 5260813"/>
              <a:gd name="connsiteY436" fmla="*/ 6194169 h 6418194"/>
              <a:gd name="connsiteX437" fmla="*/ 1267605 w 5260813"/>
              <a:gd name="connsiteY437" fmla="*/ 6228162 h 6418194"/>
              <a:gd name="connsiteX438" fmla="*/ 1254930 w 5260813"/>
              <a:gd name="connsiteY438" fmla="*/ 6222155 h 6418194"/>
              <a:gd name="connsiteX439" fmla="*/ 1245597 w 5260813"/>
              <a:gd name="connsiteY439" fmla="*/ 6225486 h 6418194"/>
              <a:gd name="connsiteX440" fmla="*/ 1217264 w 5260813"/>
              <a:gd name="connsiteY440" fmla="*/ 6219819 h 6418194"/>
              <a:gd name="connsiteX441" fmla="*/ 1194931 w 5260813"/>
              <a:gd name="connsiteY441" fmla="*/ 6201480 h 6418194"/>
              <a:gd name="connsiteX442" fmla="*/ 1138924 w 5260813"/>
              <a:gd name="connsiteY442" fmla="*/ 6221470 h 6418194"/>
              <a:gd name="connsiteX443" fmla="*/ 1111928 w 5260813"/>
              <a:gd name="connsiteY443" fmla="*/ 6204795 h 6418194"/>
              <a:gd name="connsiteX444" fmla="*/ 1081590 w 5260813"/>
              <a:gd name="connsiteY444" fmla="*/ 6178782 h 6418194"/>
              <a:gd name="connsiteX445" fmla="*/ 1058933 w 5260813"/>
              <a:gd name="connsiteY445" fmla="*/ 6144779 h 6418194"/>
              <a:gd name="connsiteX446" fmla="*/ 1027266 w 5260813"/>
              <a:gd name="connsiteY446" fmla="*/ 6129771 h 6418194"/>
              <a:gd name="connsiteX447" fmla="*/ 983595 w 5260813"/>
              <a:gd name="connsiteY447" fmla="*/ 6140092 h 6418194"/>
              <a:gd name="connsiteX448" fmla="*/ 952917 w 5260813"/>
              <a:gd name="connsiteY448" fmla="*/ 6172086 h 6418194"/>
              <a:gd name="connsiteX449" fmla="*/ 943583 w 5260813"/>
              <a:gd name="connsiteY449" fmla="*/ 6175417 h 6418194"/>
              <a:gd name="connsiteX450" fmla="*/ 940252 w 5260813"/>
              <a:gd name="connsiteY450" fmla="*/ 6166084 h 6418194"/>
              <a:gd name="connsiteX451" fmla="*/ 911257 w 5260813"/>
              <a:gd name="connsiteY451" fmla="*/ 6129078 h 6418194"/>
              <a:gd name="connsiteX452" fmla="*/ 888261 w 5260813"/>
              <a:gd name="connsiteY452" fmla="*/ 6079400 h 6418194"/>
              <a:gd name="connsiteX453" fmla="*/ 868935 w 5260813"/>
              <a:gd name="connsiteY453" fmla="*/ 6054731 h 6418194"/>
              <a:gd name="connsiteX454" fmla="*/ 831266 w 5260813"/>
              <a:gd name="connsiteY454" fmla="*/ 6052388 h 6418194"/>
              <a:gd name="connsiteX455" fmla="*/ 799600 w 5260813"/>
              <a:gd name="connsiteY455" fmla="*/ 6037380 h 6418194"/>
              <a:gd name="connsiteX456" fmla="*/ 796269 w 5260813"/>
              <a:gd name="connsiteY456" fmla="*/ 6028046 h 6418194"/>
              <a:gd name="connsiteX457" fmla="*/ 741590 w 5260813"/>
              <a:gd name="connsiteY457" fmla="*/ 6037031 h 6418194"/>
              <a:gd name="connsiteX458" fmla="*/ 695595 w 5260813"/>
              <a:gd name="connsiteY458" fmla="*/ 6011358 h 6418194"/>
              <a:gd name="connsiteX459" fmla="*/ 696271 w 5260813"/>
              <a:gd name="connsiteY459" fmla="*/ 5969018 h 6418194"/>
              <a:gd name="connsiteX460" fmla="*/ 693617 w 5260813"/>
              <a:gd name="connsiteY460" fmla="*/ 5917346 h 6418194"/>
              <a:gd name="connsiteX461" fmla="*/ 646280 w 5260813"/>
              <a:gd name="connsiteY461" fmla="*/ 5902666 h 6418194"/>
              <a:gd name="connsiteX462" fmla="*/ 630284 w 5260813"/>
              <a:gd name="connsiteY462" fmla="*/ 5887330 h 6418194"/>
              <a:gd name="connsiteX463" fmla="*/ 607616 w 5260813"/>
              <a:gd name="connsiteY463" fmla="*/ 5853323 h 6418194"/>
              <a:gd name="connsiteX464" fmla="*/ 604962 w 5260813"/>
              <a:gd name="connsiteY464" fmla="*/ 5801651 h 6418194"/>
              <a:gd name="connsiteX465" fmla="*/ 608309 w 5260813"/>
              <a:gd name="connsiteY465" fmla="*/ 5737314 h 6418194"/>
              <a:gd name="connsiteX466" fmla="*/ 519320 w 5260813"/>
              <a:gd name="connsiteY466" fmla="*/ 5679622 h 6418194"/>
              <a:gd name="connsiteX467" fmla="*/ 480329 w 5260813"/>
              <a:gd name="connsiteY467" fmla="*/ 5614609 h 6418194"/>
              <a:gd name="connsiteX468" fmla="*/ 514680 w 5260813"/>
              <a:gd name="connsiteY468" fmla="*/ 5533941 h 6418194"/>
              <a:gd name="connsiteX469" fmla="*/ 549031 w 5260813"/>
              <a:gd name="connsiteY469" fmla="*/ 5453274 h 6418194"/>
              <a:gd name="connsiteX470" fmla="*/ 539035 w 5260813"/>
              <a:gd name="connsiteY470" fmla="*/ 5425266 h 6418194"/>
              <a:gd name="connsiteX471" fmla="*/ 482368 w 5260813"/>
              <a:gd name="connsiteY471" fmla="*/ 5413924 h 6418194"/>
              <a:gd name="connsiteX472" fmla="*/ 434370 w 5260813"/>
              <a:gd name="connsiteY472" fmla="*/ 5367913 h 6418194"/>
              <a:gd name="connsiteX473" fmla="*/ 454374 w 5260813"/>
              <a:gd name="connsiteY473" fmla="*/ 5350243 h 6418194"/>
              <a:gd name="connsiteX474" fmla="*/ 483721 w 5260813"/>
              <a:gd name="connsiteY474" fmla="*/ 5329246 h 6418194"/>
              <a:gd name="connsiteX475" fmla="*/ 546394 w 5260813"/>
              <a:gd name="connsiteY475" fmla="*/ 5327931 h 6418194"/>
              <a:gd name="connsiteX476" fmla="*/ 552393 w 5260813"/>
              <a:gd name="connsiteY476" fmla="*/ 5315259 h 6418194"/>
              <a:gd name="connsiteX477" fmla="*/ 555064 w 5260813"/>
              <a:gd name="connsiteY477" fmla="*/ 5293261 h 6418194"/>
              <a:gd name="connsiteX478" fmla="*/ 537751 w 5260813"/>
              <a:gd name="connsiteY478" fmla="*/ 5215245 h 6418194"/>
              <a:gd name="connsiteX479" fmla="*/ 642441 w 5260813"/>
              <a:gd name="connsiteY479" fmla="*/ 5125261 h 6418194"/>
              <a:gd name="connsiteX480" fmla="*/ 634464 w 5260813"/>
              <a:gd name="connsiteY480" fmla="*/ 5043922 h 6418194"/>
              <a:gd name="connsiteX481" fmla="*/ 728154 w 5260813"/>
              <a:gd name="connsiteY481" fmla="*/ 4952598 h 6418194"/>
              <a:gd name="connsiteX482" fmla="*/ 828509 w 5260813"/>
              <a:gd name="connsiteY482" fmla="*/ 4879948 h 6418194"/>
              <a:gd name="connsiteX483" fmla="*/ 842848 w 5260813"/>
              <a:gd name="connsiteY483" fmla="*/ 4890618 h 6418194"/>
              <a:gd name="connsiteX484" fmla="*/ 857179 w 5260813"/>
              <a:gd name="connsiteY484" fmla="*/ 4901291 h 6418194"/>
              <a:gd name="connsiteX485" fmla="*/ 879177 w 5260813"/>
              <a:gd name="connsiteY485" fmla="*/ 4903962 h 6418194"/>
              <a:gd name="connsiteX486" fmla="*/ 904179 w 5260813"/>
              <a:gd name="connsiteY486" fmla="*/ 4900296 h 6418194"/>
              <a:gd name="connsiteX487" fmla="*/ 919849 w 5260813"/>
              <a:gd name="connsiteY487" fmla="*/ 4899968 h 6418194"/>
              <a:gd name="connsiteX488" fmla="*/ 967528 w 5260813"/>
              <a:gd name="connsiteY488" fmla="*/ 4856642 h 6418194"/>
              <a:gd name="connsiteX489" fmla="*/ 989877 w 5260813"/>
              <a:gd name="connsiteY489" fmla="*/ 4801311 h 6418194"/>
              <a:gd name="connsiteX490" fmla="*/ 903221 w 5260813"/>
              <a:gd name="connsiteY490" fmla="*/ 4705946 h 6418194"/>
              <a:gd name="connsiteX491" fmla="*/ 883232 w 5260813"/>
              <a:gd name="connsiteY491" fmla="*/ 4649938 h 6418194"/>
              <a:gd name="connsiteX492" fmla="*/ 863903 w 5260813"/>
              <a:gd name="connsiteY492" fmla="*/ 4625262 h 6418194"/>
              <a:gd name="connsiteX493" fmla="*/ 854561 w 5260813"/>
              <a:gd name="connsiteY493" fmla="*/ 4628596 h 6418194"/>
              <a:gd name="connsiteX494" fmla="*/ 832564 w 5260813"/>
              <a:gd name="connsiteY494" fmla="*/ 4625924 h 6418194"/>
              <a:gd name="connsiteX495" fmla="*/ 821908 w 5260813"/>
              <a:gd name="connsiteY495" fmla="*/ 4566586 h 6418194"/>
              <a:gd name="connsiteX496" fmla="*/ 840582 w 5260813"/>
              <a:gd name="connsiteY496" fmla="*/ 4559921 h 6418194"/>
              <a:gd name="connsiteX497" fmla="*/ 833920 w 5260813"/>
              <a:gd name="connsiteY497" fmla="*/ 4541254 h 6418194"/>
              <a:gd name="connsiteX498" fmla="*/ 809920 w 5260813"/>
              <a:gd name="connsiteY498" fmla="*/ 4518244 h 6418194"/>
              <a:gd name="connsiteX499" fmla="*/ 789254 w 5260813"/>
              <a:gd name="connsiteY499" fmla="*/ 4504576 h 6418194"/>
              <a:gd name="connsiteX500" fmla="*/ 766593 w 5260813"/>
              <a:gd name="connsiteY500" fmla="*/ 4470566 h 6418194"/>
              <a:gd name="connsiteX501" fmla="*/ 506567 w 5260813"/>
              <a:gd name="connsiteY501" fmla="*/ 4479175 h 6418194"/>
              <a:gd name="connsiteX502" fmla="*/ 489249 w 5260813"/>
              <a:gd name="connsiteY502" fmla="*/ 4401170 h 6418194"/>
              <a:gd name="connsiteX503" fmla="*/ 498582 w 5260813"/>
              <a:gd name="connsiteY503" fmla="*/ 4397839 h 6418194"/>
              <a:gd name="connsiteX504" fmla="*/ 469256 w 5260813"/>
              <a:gd name="connsiteY504" fmla="*/ 4345155 h 6418194"/>
              <a:gd name="connsiteX505" fmla="*/ 347908 w 5260813"/>
              <a:gd name="connsiteY505" fmla="*/ 4388465 h 6418194"/>
              <a:gd name="connsiteX506" fmla="*/ 344593 w 5260813"/>
              <a:gd name="connsiteY506" fmla="*/ 4305461 h 6418194"/>
              <a:gd name="connsiteX507" fmla="*/ 357934 w 5260813"/>
              <a:gd name="connsiteY507" fmla="*/ 4269124 h 6418194"/>
              <a:gd name="connsiteX508" fmla="*/ 275267 w 5260813"/>
              <a:gd name="connsiteY508" fmla="*/ 4214442 h 6418194"/>
              <a:gd name="connsiteX509" fmla="*/ 165920 w 5260813"/>
              <a:gd name="connsiteY509" fmla="*/ 4232416 h 6418194"/>
              <a:gd name="connsiteX510" fmla="*/ 149262 w 5260813"/>
              <a:gd name="connsiteY510" fmla="*/ 4185741 h 6418194"/>
              <a:gd name="connsiteX511" fmla="*/ 164605 w 5260813"/>
              <a:gd name="connsiteY511" fmla="*/ 4169743 h 6418194"/>
              <a:gd name="connsiteX512" fmla="*/ 216946 w 5260813"/>
              <a:gd name="connsiteY512" fmla="*/ 4124752 h 6418194"/>
              <a:gd name="connsiteX513" fmla="*/ 221958 w 5260813"/>
              <a:gd name="connsiteY513" fmla="*/ 4065078 h 6418194"/>
              <a:gd name="connsiteX514" fmla="*/ 203292 w 5260813"/>
              <a:gd name="connsiteY514" fmla="*/ 4071740 h 6418194"/>
              <a:gd name="connsiteX515" fmla="*/ 180634 w 5260813"/>
              <a:gd name="connsiteY515" fmla="*/ 4037738 h 6418194"/>
              <a:gd name="connsiteX516" fmla="*/ 123963 w 5260813"/>
              <a:gd name="connsiteY516" fmla="*/ 4026389 h 6418194"/>
              <a:gd name="connsiteX517" fmla="*/ 41956 w 5260813"/>
              <a:gd name="connsiteY517" fmla="*/ 4003038 h 6418194"/>
              <a:gd name="connsiteX518" fmla="*/ 51290 w 5260813"/>
              <a:gd name="connsiteY518" fmla="*/ 3999706 h 6418194"/>
              <a:gd name="connsiteX519" fmla="*/ 82980 w 5260813"/>
              <a:gd name="connsiteY519" fmla="*/ 3941041 h 6418194"/>
              <a:gd name="connsiteX520" fmla="*/ 85993 w 5260813"/>
              <a:gd name="connsiteY520" fmla="*/ 3861037 h 6418194"/>
              <a:gd name="connsiteX521" fmla="*/ 39995 w 5260813"/>
              <a:gd name="connsiteY521" fmla="*/ 3835356 h 6418194"/>
              <a:gd name="connsiteX522" fmla="*/ 0 w 5260813"/>
              <a:gd name="connsiteY522" fmla="*/ 3797011 h 6418194"/>
              <a:gd name="connsiteX523" fmla="*/ 38345 w 5260813"/>
              <a:gd name="connsiteY523" fmla="*/ 3757015 h 6418194"/>
              <a:gd name="connsiteX524" fmla="*/ 80021 w 5260813"/>
              <a:gd name="connsiteY524" fmla="*/ 3726353 h 6418194"/>
              <a:gd name="connsiteX525" fmla="*/ 70025 w 5260813"/>
              <a:gd name="connsiteY525" fmla="*/ 3698345 h 6418194"/>
              <a:gd name="connsiteX526" fmla="*/ 88039 w 5260813"/>
              <a:gd name="connsiteY526" fmla="*/ 3660349 h 6418194"/>
              <a:gd name="connsiteX527" fmla="*/ 49375 w 5260813"/>
              <a:gd name="connsiteY527" fmla="*/ 3611006 h 6418194"/>
              <a:gd name="connsiteX528" fmla="*/ 8048 w 5260813"/>
              <a:gd name="connsiteY528" fmla="*/ 3583659 h 6418194"/>
              <a:gd name="connsiteX529" fmla="*/ 27056 w 5260813"/>
              <a:gd name="connsiteY529" fmla="*/ 3518990 h 6418194"/>
              <a:gd name="connsiteX530" fmla="*/ 100074 w 5260813"/>
              <a:gd name="connsiteY530" fmla="*/ 3487672 h 6418194"/>
              <a:gd name="connsiteX531" fmla="*/ 93409 w 5260813"/>
              <a:gd name="connsiteY531" fmla="*/ 3468998 h 6418194"/>
              <a:gd name="connsiteX532" fmla="*/ 99411 w 5260813"/>
              <a:gd name="connsiteY532" fmla="*/ 3456333 h 6418194"/>
              <a:gd name="connsiteX533" fmla="*/ 105414 w 5260813"/>
              <a:gd name="connsiteY533" fmla="*/ 3443669 h 6418194"/>
              <a:gd name="connsiteX534" fmla="*/ 85757 w 5260813"/>
              <a:gd name="connsiteY534" fmla="*/ 3403322 h 6418194"/>
              <a:gd name="connsiteX535" fmla="*/ 69426 w 5260813"/>
              <a:gd name="connsiteY535" fmla="*/ 3372318 h 6418194"/>
              <a:gd name="connsiteX536" fmla="*/ 40103 w 5260813"/>
              <a:gd name="connsiteY536" fmla="*/ 3319641 h 6418194"/>
              <a:gd name="connsiteX537" fmla="*/ 58770 w 5260813"/>
              <a:gd name="connsiteY537" fmla="*/ 3312979 h 6418194"/>
              <a:gd name="connsiteX538" fmla="*/ 118116 w 5260813"/>
              <a:gd name="connsiteY538" fmla="*/ 3302320 h 6418194"/>
              <a:gd name="connsiteX539" fmla="*/ 129116 w 5260813"/>
              <a:gd name="connsiteY539" fmla="*/ 3303660 h 6418194"/>
              <a:gd name="connsiteX540" fmla="*/ 140114 w 5260813"/>
              <a:gd name="connsiteY540" fmla="*/ 3304992 h 6418194"/>
              <a:gd name="connsiteX541" fmla="*/ 149447 w 5260813"/>
              <a:gd name="connsiteY541" fmla="*/ 3301660 h 6418194"/>
              <a:gd name="connsiteX542" fmla="*/ 220138 w 5260813"/>
              <a:gd name="connsiteY542" fmla="*/ 3234341 h 6418194"/>
              <a:gd name="connsiteX543" fmla="*/ 238805 w 5260813"/>
              <a:gd name="connsiteY543" fmla="*/ 3227679 h 6418194"/>
              <a:gd name="connsiteX544" fmla="*/ 230825 w 5260813"/>
              <a:gd name="connsiteY544" fmla="*/ 3146332 h 6418194"/>
              <a:gd name="connsiteX545" fmla="*/ 273505 w 5260813"/>
              <a:gd name="connsiteY545" fmla="*/ 3089002 h 6418194"/>
              <a:gd name="connsiteX546" fmla="*/ 342177 w 5260813"/>
              <a:gd name="connsiteY546" fmla="*/ 3075015 h 6418194"/>
              <a:gd name="connsiteX547" fmla="*/ 341525 w 5260813"/>
              <a:gd name="connsiteY547" fmla="*/ 3043681 h 6418194"/>
              <a:gd name="connsiteX548" fmla="*/ 369525 w 5260813"/>
              <a:gd name="connsiteY548" fmla="*/ 3033687 h 6418194"/>
              <a:gd name="connsiteX549" fmla="*/ 369198 w 5260813"/>
              <a:gd name="connsiteY549" fmla="*/ 3018017 h 6418194"/>
              <a:gd name="connsiteX550" fmla="*/ 368862 w 5260813"/>
              <a:gd name="connsiteY550" fmla="*/ 3002349 h 6418194"/>
              <a:gd name="connsiteX551" fmla="*/ 378196 w 5260813"/>
              <a:gd name="connsiteY551" fmla="*/ 2999017 h 6418194"/>
              <a:gd name="connsiteX552" fmla="*/ 374209 w 5260813"/>
              <a:gd name="connsiteY552" fmla="*/ 2958343 h 6418194"/>
              <a:gd name="connsiteX553" fmla="*/ 392551 w 5260813"/>
              <a:gd name="connsiteY553" fmla="*/ 2936017 h 6418194"/>
              <a:gd name="connsiteX554" fmla="*/ 423555 w 5260813"/>
              <a:gd name="connsiteY554" fmla="*/ 2919687 h 6418194"/>
              <a:gd name="connsiteX555" fmla="*/ 541891 w 5260813"/>
              <a:gd name="connsiteY555" fmla="*/ 2956381 h 6418194"/>
              <a:gd name="connsiteX556" fmla="*/ 655573 w 5260813"/>
              <a:gd name="connsiteY556" fmla="*/ 2921073 h 6418194"/>
              <a:gd name="connsiteX557" fmla="*/ 688920 w 5260813"/>
              <a:gd name="connsiteY557" fmla="*/ 2867073 h 6418194"/>
              <a:gd name="connsiteX558" fmla="*/ 747604 w 5260813"/>
              <a:gd name="connsiteY558" fmla="*/ 2825076 h 6418194"/>
              <a:gd name="connsiteX559" fmla="*/ 765267 w 5260813"/>
              <a:gd name="connsiteY559" fmla="*/ 2845082 h 6418194"/>
              <a:gd name="connsiteX560" fmla="*/ 794941 w 5260813"/>
              <a:gd name="connsiteY560" fmla="*/ 2839757 h 6418194"/>
              <a:gd name="connsiteX561" fmla="*/ 801604 w 5260813"/>
              <a:gd name="connsiteY561" fmla="*/ 2858423 h 6418194"/>
              <a:gd name="connsiteX562" fmla="*/ 817602 w 5260813"/>
              <a:gd name="connsiteY562" fmla="*/ 2873766 h 6418194"/>
              <a:gd name="connsiteX563" fmla="*/ 833598 w 5260813"/>
              <a:gd name="connsiteY563" fmla="*/ 2889102 h 6418194"/>
              <a:gd name="connsiteX564" fmla="*/ 945613 w 5260813"/>
              <a:gd name="connsiteY564" fmla="*/ 2849123 h 6418194"/>
              <a:gd name="connsiteX565" fmla="*/ 951615 w 5260813"/>
              <a:gd name="connsiteY565" fmla="*/ 2836459 h 6418194"/>
              <a:gd name="connsiteX566" fmla="*/ 957625 w 5260813"/>
              <a:gd name="connsiteY566" fmla="*/ 2823791 h 6418194"/>
              <a:gd name="connsiteX567" fmla="*/ 976292 w 5260813"/>
              <a:gd name="connsiteY567" fmla="*/ 2817129 h 6418194"/>
              <a:gd name="connsiteX568" fmla="*/ 982954 w 5260813"/>
              <a:gd name="connsiteY568" fmla="*/ 2835796 h 6418194"/>
              <a:gd name="connsiteX569" fmla="*/ 1023961 w 5260813"/>
              <a:gd name="connsiteY569" fmla="*/ 2847470 h 6418194"/>
              <a:gd name="connsiteX570" fmla="*/ 1071626 w 5260813"/>
              <a:gd name="connsiteY570" fmla="*/ 2877821 h 6418194"/>
              <a:gd name="connsiteX571" fmla="*/ 1138975 w 5260813"/>
              <a:gd name="connsiteY571" fmla="*/ 2801164 h 6418194"/>
              <a:gd name="connsiteX572" fmla="*/ 1142306 w 5260813"/>
              <a:gd name="connsiteY572" fmla="*/ 2810497 h 6418194"/>
              <a:gd name="connsiteX573" fmla="*/ 1160981 w 5260813"/>
              <a:gd name="connsiteY573" fmla="*/ 2803832 h 6418194"/>
              <a:gd name="connsiteX574" fmla="*/ 1170314 w 5260813"/>
              <a:gd name="connsiteY574" fmla="*/ 2800501 h 6418194"/>
              <a:gd name="connsiteX575" fmla="*/ 1179647 w 5260813"/>
              <a:gd name="connsiteY575" fmla="*/ 2797170 h 6418194"/>
              <a:gd name="connsiteX576" fmla="*/ 1182979 w 5260813"/>
              <a:gd name="connsiteY576" fmla="*/ 2806503 h 6418194"/>
              <a:gd name="connsiteX577" fmla="*/ 1198974 w 5260813"/>
              <a:gd name="connsiteY577" fmla="*/ 2821839 h 6418194"/>
              <a:gd name="connsiteX578" fmla="*/ 1208315 w 5260813"/>
              <a:gd name="connsiteY578" fmla="*/ 2818505 h 6418194"/>
              <a:gd name="connsiteX579" fmla="*/ 1236978 w 5260813"/>
              <a:gd name="connsiteY579" fmla="*/ 2839851 h 6418194"/>
              <a:gd name="connsiteX580" fmla="*/ 1246974 w 5260813"/>
              <a:gd name="connsiteY580" fmla="*/ 2867858 h 6418194"/>
              <a:gd name="connsiteX581" fmla="*/ 1238956 w 5260813"/>
              <a:gd name="connsiteY581" fmla="*/ 2933862 h 6418194"/>
              <a:gd name="connsiteX582" fmla="*/ 1220949 w 5260813"/>
              <a:gd name="connsiteY582" fmla="*/ 2971856 h 6418194"/>
              <a:gd name="connsiteX583" fmla="*/ 1230282 w 5260813"/>
              <a:gd name="connsiteY583" fmla="*/ 2968524 h 6418194"/>
              <a:gd name="connsiteX584" fmla="*/ 1272949 w 5260813"/>
              <a:gd name="connsiteY584" fmla="*/ 2984871 h 6418194"/>
              <a:gd name="connsiteX585" fmla="*/ 1315616 w 5260813"/>
              <a:gd name="connsiteY585" fmla="*/ 3001219 h 6418194"/>
              <a:gd name="connsiteX586" fmla="*/ 1328940 w 5260813"/>
              <a:gd name="connsiteY586" fmla="*/ 3038552 h 6418194"/>
              <a:gd name="connsiteX587" fmla="*/ 1352612 w 5260813"/>
              <a:gd name="connsiteY587" fmla="*/ 3045891 h 6418194"/>
              <a:gd name="connsiteX588" fmla="*/ 1355611 w 5260813"/>
              <a:gd name="connsiteY588" fmla="*/ 3039564 h 6418194"/>
              <a:gd name="connsiteX589" fmla="*/ 1382615 w 5260813"/>
              <a:gd name="connsiteY589" fmla="*/ 3056236 h 6418194"/>
              <a:gd name="connsiteX590" fmla="*/ 1468933 w 5260813"/>
              <a:gd name="connsiteY590" fmla="*/ 3135925 h 6418194"/>
              <a:gd name="connsiteX591" fmla="*/ 1463593 w 5260813"/>
              <a:gd name="connsiteY591" fmla="*/ 3179929 h 6418194"/>
              <a:gd name="connsiteX592" fmla="*/ 1449925 w 5260813"/>
              <a:gd name="connsiteY592" fmla="*/ 3200595 h 6418194"/>
              <a:gd name="connsiteX593" fmla="*/ 1454923 w 5260813"/>
              <a:gd name="connsiteY593" fmla="*/ 3214598 h 6418194"/>
              <a:gd name="connsiteX594" fmla="*/ 1500241 w 5260813"/>
              <a:gd name="connsiteY594" fmla="*/ 3282611 h 6418194"/>
              <a:gd name="connsiteX595" fmla="*/ 1531580 w 5260813"/>
              <a:gd name="connsiteY595" fmla="*/ 3281948 h 6418194"/>
              <a:gd name="connsiteX596" fmla="*/ 1547578 w 5260813"/>
              <a:gd name="connsiteY596" fmla="*/ 3297291 h 6418194"/>
              <a:gd name="connsiteX597" fmla="*/ 1566245 w 5260813"/>
              <a:gd name="connsiteY597" fmla="*/ 3290629 h 6418194"/>
              <a:gd name="connsiteX598" fmla="*/ 1576238 w 5260813"/>
              <a:gd name="connsiteY598" fmla="*/ 3318629 h 6418194"/>
              <a:gd name="connsiteX599" fmla="*/ 1632246 w 5260813"/>
              <a:gd name="connsiteY599" fmla="*/ 3298639 h 6418194"/>
              <a:gd name="connsiteX600" fmla="*/ 1709599 w 5260813"/>
              <a:gd name="connsiteY600" fmla="*/ 3249987 h 6418194"/>
              <a:gd name="connsiteX601" fmla="*/ 1742932 w 5260813"/>
              <a:gd name="connsiteY601" fmla="*/ 3269666 h 6418194"/>
              <a:gd name="connsiteX602" fmla="*/ 1764261 w 5260813"/>
              <a:gd name="connsiteY602" fmla="*/ 3314673 h 6418194"/>
              <a:gd name="connsiteX603" fmla="*/ 1738908 w 5260813"/>
              <a:gd name="connsiteY603" fmla="*/ 3376341 h 6418194"/>
              <a:gd name="connsiteX604" fmla="*/ 1656892 w 5260813"/>
              <a:gd name="connsiteY604" fmla="*/ 3426658 h 6418194"/>
              <a:gd name="connsiteX605" fmla="*/ 1713873 w 5260813"/>
              <a:gd name="connsiteY605" fmla="*/ 3527348 h 6418194"/>
              <a:gd name="connsiteX606" fmla="*/ 1837557 w 5260813"/>
              <a:gd name="connsiteY606" fmla="*/ 3520037 h 6418194"/>
              <a:gd name="connsiteX607" fmla="*/ 1866910 w 5260813"/>
              <a:gd name="connsiteY607" fmla="*/ 3425366 h 6418194"/>
              <a:gd name="connsiteX608" fmla="*/ 1900920 w 5260813"/>
              <a:gd name="connsiteY608" fmla="*/ 3402705 h 6418194"/>
              <a:gd name="connsiteX609" fmla="*/ 1918264 w 5260813"/>
              <a:gd name="connsiteY609" fmla="*/ 3333373 h 6418194"/>
              <a:gd name="connsiteX610" fmla="*/ 1910946 w 5260813"/>
              <a:gd name="connsiteY610" fmla="*/ 3283365 h 6418194"/>
              <a:gd name="connsiteX611" fmla="*/ 1906952 w 5260813"/>
              <a:gd name="connsiteY611" fmla="*/ 3242693 h 6418194"/>
              <a:gd name="connsiteX612" fmla="*/ 1850299 w 5260813"/>
              <a:gd name="connsiteY612" fmla="*/ 3157673 h 6418194"/>
              <a:gd name="connsiteX613" fmla="*/ 1800310 w 5260813"/>
              <a:gd name="connsiteY613" fmla="*/ 3091328 h 6418194"/>
              <a:gd name="connsiteX614" fmla="*/ 1743639 w 5260813"/>
              <a:gd name="connsiteY614" fmla="*/ 3079979 h 6418194"/>
              <a:gd name="connsiteX615" fmla="*/ 1674967 w 5260813"/>
              <a:gd name="connsiteY615" fmla="*/ 3093966 h 6418194"/>
              <a:gd name="connsiteX616" fmla="*/ 1513629 w 5260813"/>
              <a:gd name="connsiteY616" fmla="*/ 3025256 h 6418194"/>
              <a:gd name="connsiteX617" fmla="*/ 1504296 w 5260813"/>
              <a:gd name="connsiteY617" fmla="*/ 3028587 h 6418194"/>
              <a:gd name="connsiteX618" fmla="*/ 1486977 w 5260813"/>
              <a:gd name="connsiteY618" fmla="*/ 2950581 h 6418194"/>
              <a:gd name="connsiteX619" fmla="*/ 1496311 w 5260813"/>
              <a:gd name="connsiteY619" fmla="*/ 2947250 h 6418194"/>
              <a:gd name="connsiteX620" fmla="*/ 1492317 w 5260813"/>
              <a:gd name="connsiteY620" fmla="*/ 2906578 h 6418194"/>
              <a:gd name="connsiteX621" fmla="*/ 1553688 w 5260813"/>
              <a:gd name="connsiteY621" fmla="*/ 2768912 h 6418194"/>
              <a:gd name="connsiteX622" fmla="*/ 1525065 w 5260813"/>
              <a:gd name="connsiteY622" fmla="*/ 2526551 h 6418194"/>
              <a:gd name="connsiteX623" fmla="*/ 1463055 w 5260813"/>
              <a:gd name="connsiteY623" fmla="*/ 2559205 h 6418194"/>
              <a:gd name="connsiteX624" fmla="*/ 1460387 w 5260813"/>
              <a:gd name="connsiteY624" fmla="*/ 2581211 h 6418194"/>
              <a:gd name="connsiteX625" fmla="*/ 1317030 w 5260813"/>
              <a:gd name="connsiteY625" fmla="*/ 2621845 h 6418194"/>
              <a:gd name="connsiteX626" fmla="*/ 1245681 w 5260813"/>
              <a:gd name="connsiteY626" fmla="*/ 2657840 h 6418194"/>
              <a:gd name="connsiteX627" fmla="*/ 1229683 w 5260813"/>
              <a:gd name="connsiteY627" fmla="*/ 2642497 h 6418194"/>
              <a:gd name="connsiteX628" fmla="*/ 1201683 w 5260813"/>
              <a:gd name="connsiteY628" fmla="*/ 2652490 h 6418194"/>
              <a:gd name="connsiteX629" fmla="*/ 1185680 w 5260813"/>
              <a:gd name="connsiteY629" fmla="*/ 2637157 h 6418194"/>
              <a:gd name="connsiteX630" fmla="*/ 1160348 w 5260813"/>
              <a:gd name="connsiteY630" fmla="*/ 2625145 h 6418194"/>
              <a:gd name="connsiteX631" fmla="*/ 1148347 w 5260813"/>
              <a:gd name="connsiteY631" fmla="*/ 2650482 h 6418194"/>
              <a:gd name="connsiteX632" fmla="*/ 1123007 w 5260813"/>
              <a:gd name="connsiteY632" fmla="*/ 2638473 h 6418194"/>
              <a:gd name="connsiteX633" fmla="*/ 1027004 w 5260813"/>
              <a:gd name="connsiteY633" fmla="*/ 2620117 h 6418194"/>
              <a:gd name="connsiteX634" fmla="*/ 958348 w 5260813"/>
              <a:gd name="connsiteY634" fmla="*/ 2560434 h 6418194"/>
              <a:gd name="connsiteX635" fmla="*/ 949008 w 5260813"/>
              <a:gd name="connsiteY635" fmla="*/ 2563768 h 6418194"/>
              <a:gd name="connsiteX636" fmla="*/ 913683 w 5260813"/>
              <a:gd name="connsiteY636" fmla="*/ 2523756 h 6418194"/>
              <a:gd name="connsiteX637" fmla="*/ 894353 w 5260813"/>
              <a:gd name="connsiteY637" fmla="*/ 2499079 h 6418194"/>
              <a:gd name="connsiteX638" fmla="*/ 855034 w 5260813"/>
              <a:gd name="connsiteY638" fmla="*/ 2418395 h 6418194"/>
              <a:gd name="connsiteX639" fmla="*/ 845693 w 5260813"/>
              <a:gd name="connsiteY639" fmla="*/ 2421729 h 6418194"/>
              <a:gd name="connsiteX640" fmla="*/ 837716 w 5260813"/>
              <a:gd name="connsiteY640" fmla="*/ 2340389 h 6418194"/>
              <a:gd name="connsiteX641" fmla="*/ 857736 w 5260813"/>
              <a:gd name="connsiteY641" fmla="*/ 2249049 h 6418194"/>
              <a:gd name="connsiteX642" fmla="*/ 840417 w 5260813"/>
              <a:gd name="connsiteY642" fmla="*/ 2171043 h 6418194"/>
              <a:gd name="connsiteX643" fmla="*/ 911106 w 5260813"/>
              <a:gd name="connsiteY643" fmla="*/ 2103717 h 6418194"/>
              <a:gd name="connsiteX644" fmla="*/ 916445 w 5260813"/>
              <a:gd name="connsiteY644" fmla="*/ 2059714 h 6418194"/>
              <a:gd name="connsiteX645" fmla="*/ 931788 w 5260813"/>
              <a:gd name="connsiteY645" fmla="*/ 2043715 h 6418194"/>
              <a:gd name="connsiteX646" fmla="*/ 1003132 w 5260813"/>
              <a:gd name="connsiteY646" fmla="*/ 2007730 h 6418194"/>
              <a:gd name="connsiteX647" fmla="*/ 1071149 w 5260813"/>
              <a:gd name="connsiteY647" fmla="*/ 1962401 h 6418194"/>
              <a:gd name="connsiteX648" fmla="*/ 1086484 w 5260813"/>
              <a:gd name="connsiteY648" fmla="*/ 1946406 h 6418194"/>
              <a:gd name="connsiteX649" fmla="*/ 1145823 w 5260813"/>
              <a:gd name="connsiteY649" fmla="*/ 1935750 h 6418194"/>
              <a:gd name="connsiteX650" fmla="*/ 1243501 w 5260813"/>
              <a:gd name="connsiteY650" fmla="*/ 1958773 h 6418194"/>
              <a:gd name="connsiteX651" fmla="*/ 1341168 w 5260813"/>
              <a:gd name="connsiteY651" fmla="*/ 1981792 h 6418194"/>
              <a:gd name="connsiteX652" fmla="*/ 1409843 w 5260813"/>
              <a:gd name="connsiteY652" fmla="*/ 1967812 h 6418194"/>
              <a:gd name="connsiteX653" fmla="*/ 1462503 w 5260813"/>
              <a:gd name="connsiteY653" fmla="*/ 2012160 h 6418194"/>
              <a:gd name="connsiteX654" fmla="*/ 1486500 w 5260813"/>
              <a:gd name="connsiteY654" fmla="*/ 2035162 h 6418194"/>
              <a:gd name="connsiteX655" fmla="*/ 1523841 w 5260813"/>
              <a:gd name="connsiteY655" fmla="*/ 2021834 h 6418194"/>
              <a:gd name="connsiteX656" fmla="*/ 1532515 w 5260813"/>
              <a:gd name="connsiteY656" fmla="*/ 1987172 h 6418194"/>
              <a:gd name="connsiteX657" fmla="*/ 1535183 w 5260813"/>
              <a:gd name="connsiteY657" fmla="*/ 1965167 h 6418194"/>
              <a:gd name="connsiteX658" fmla="*/ 1507216 w 5260813"/>
              <a:gd name="connsiteY658" fmla="*/ 1827820 h 6418194"/>
              <a:gd name="connsiteX659" fmla="*/ 1498573 w 5260813"/>
              <a:gd name="connsiteY659" fmla="*/ 1715134 h 6418194"/>
              <a:gd name="connsiteX660" fmla="*/ 1489232 w 5260813"/>
              <a:gd name="connsiteY660" fmla="*/ 1718468 h 6418194"/>
              <a:gd name="connsiteX661" fmla="*/ 1469906 w 5260813"/>
              <a:gd name="connsiteY661" fmla="*/ 1693799 h 6418194"/>
              <a:gd name="connsiteX662" fmla="*/ 1450576 w 5260813"/>
              <a:gd name="connsiteY662" fmla="*/ 1669122 h 6418194"/>
              <a:gd name="connsiteX663" fmla="*/ 1400571 w 5260813"/>
              <a:gd name="connsiteY663" fmla="*/ 1676447 h 6418194"/>
              <a:gd name="connsiteX664" fmla="*/ 1346571 w 5260813"/>
              <a:gd name="connsiteY664" fmla="*/ 1643100 h 6418194"/>
              <a:gd name="connsiteX665" fmla="*/ 1329913 w 5260813"/>
              <a:gd name="connsiteY665" fmla="*/ 1596426 h 6418194"/>
              <a:gd name="connsiteX666" fmla="*/ 1355594 w 5260813"/>
              <a:gd name="connsiteY666" fmla="*/ 1550428 h 6418194"/>
              <a:gd name="connsiteX667" fmla="*/ 1400601 w 5260813"/>
              <a:gd name="connsiteY667" fmla="*/ 1529099 h 6418194"/>
              <a:gd name="connsiteX668" fmla="*/ 1429264 w 5260813"/>
              <a:gd name="connsiteY668" fmla="*/ 1550445 h 6418194"/>
              <a:gd name="connsiteX669" fmla="*/ 1457932 w 5260813"/>
              <a:gd name="connsiteY669" fmla="*/ 1571780 h 6418194"/>
              <a:gd name="connsiteX670" fmla="*/ 1501930 w 5260813"/>
              <a:gd name="connsiteY670" fmla="*/ 1577129 h 6418194"/>
              <a:gd name="connsiteX671" fmla="*/ 1523935 w 5260813"/>
              <a:gd name="connsiteY671" fmla="*/ 1579798 h 6418194"/>
              <a:gd name="connsiteX672" fmla="*/ 1579280 w 5260813"/>
              <a:gd name="connsiteY672" fmla="*/ 1528470 h 6418194"/>
              <a:gd name="connsiteX673" fmla="*/ 1606628 w 5260813"/>
              <a:gd name="connsiteY673" fmla="*/ 1487142 h 6418194"/>
              <a:gd name="connsiteX674" fmla="*/ 1596632 w 5260813"/>
              <a:gd name="connsiteY674" fmla="*/ 1459135 h 6418194"/>
              <a:gd name="connsiteX675" fmla="*/ 1630642 w 5260813"/>
              <a:gd name="connsiteY675" fmla="*/ 1436474 h 6418194"/>
              <a:gd name="connsiteX676" fmla="*/ 1656975 w 5260813"/>
              <a:gd name="connsiteY676" fmla="*/ 1421810 h 6418194"/>
              <a:gd name="connsiteX677" fmla="*/ 1667320 w 5260813"/>
              <a:gd name="connsiteY677" fmla="*/ 1391808 h 6418194"/>
              <a:gd name="connsiteX678" fmla="*/ 1679324 w 5260813"/>
              <a:gd name="connsiteY678" fmla="*/ 1366479 h 6418194"/>
              <a:gd name="connsiteX679" fmla="*/ 1710003 w 5260813"/>
              <a:gd name="connsiteY679" fmla="*/ 1334485 h 6418194"/>
              <a:gd name="connsiteX680" fmla="*/ 1703338 w 5260813"/>
              <a:gd name="connsiteY680" fmla="*/ 1315811 h 6418194"/>
              <a:gd name="connsiteX681" fmla="*/ 1712672 w 5260813"/>
              <a:gd name="connsiteY681" fmla="*/ 1312480 h 6418194"/>
              <a:gd name="connsiteX682" fmla="*/ 1715343 w 5260813"/>
              <a:gd name="connsiteY682" fmla="*/ 1290482 h 6418194"/>
              <a:gd name="connsiteX683" fmla="*/ 1702016 w 5260813"/>
              <a:gd name="connsiteY683" fmla="*/ 1253141 h 6418194"/>
              <a:gd name="connsiteX684" fmla="*/ 1645020 w 5260813"/>
              <a:gd name="connsiteY684" fmla="*/ 1226129 h 6418194"/>
              <a:gd name="connsiteX685" fmla="*/ 1615370 w 5260813"/>
              <a:gd name="connsiteY685" fmla="*/ 1157781 h 6418194"/>
              <a:gd name="connsiteX686" fmla="*/ 1625380 w 5260813"/>
              <a:gd name="connsiteY686" fmla="*/ 1112111 h 6418194"/>
              <a:gd name="connsiteX687" fmla="*/ 1679385 w 5260813"/>
              <a:gd name="connsiteY687" fmla="*/ 1071783 h 6418194"/>
              <a:gd name="connsiteX688" fmla="*/ 1734064 w 5260813"/>
              <a:gd name="connsiteY688" fmla="*/ 1062799 h 6418194"/>
              <a:gd name="connsiteX689" fmla="*/ 1820071 w 5260813"/>
              <a:gd name="connsiteY689" fmla="*/ 1053147 h 6418194"/>
              <a:gd name="connsiteX690" fmla="*/ 1831420 w 5260813"/>
              <a:gd name="connsiteY690" fmla="*/ 996476 h 6418194"/>
              <a:gd name="connsiteX691" fmla="*/ 1888767 w 5260813"/>
              <a:gd name="connsiteY691" fmla="*/ 965487 h 6418194"/>
              <a:gd name="connsiteX692" fmla="*/ 1947771 w 5260813"/>
              <a:gd name="connsiteY692" fmla="*/ 939162 h 6418194"/>
              <a:gd name="connsiteX693" fmla="*/ 1957456 w 5260813"/>
              <a:gd name="connsiteY693" fmla="*/ 877829 h 6418194"/>
              <a:gd name="connsiteX694" fmla="*/ 1948123 w 5260813"/>
              <a:gd name="connsiteY694" fmla="*/ 881160 h 6418194"/>
              <a:gd name="connsiteX695" fmla="*/ 1895477 w 5260813"/>
              <a:gd name="connsiteY695" fmla="*/ 763135 h 6418194"/>
              <a:gd name="connsiteX696" fmla="*/ 1898148 w 5260813"/>
              <a:gd name="connsiteY696" fmla="*/ 741137 h 6418194"/>
              <a:gd name="connsiteX697" fmla="*/ 1935489 w 5260813"/>
              <a:gd name="connsiteY697" fmla="*/ 727810 h 6418194"/>
              <a:gd name="connsiteX698" fmla="*/ 1985494 w 5260813"/>
              <a:gd name="connsiteY698" fmla="*/ 720485 h 6418194"/>
              <a:gd name="connsiteX699" fmla="*/ 2058820 w 5260813"/>
              <a:gd name="connsiteY699" fmla="*/ 778501 h 6418194"/>
              <a:gd name="connsiteX700" fmla="*/ 2077487 w 5260813"/>
              <a:gd name="connsiteY700" fmla="*/ 771839 h 6418194"/>
              <a:gd name="connsiteX701" fmla="*/ 2122145 w 5260813"/>
              <a:gd name="connsiteY701" fmla="*/ 808520 h 6418194"/>
              <a:gd name="connsiteX702" fmla="*/ 2190828 w 5260813"/>
              <a:gd name="connsiteY702" fmla="*/ 794538 h 6418194"/>
              <a:gd name="connsiteX703" fmla="*/ 2241175 w 5260813"/>
              <a:gd name="connsiteY703" fmla="*/ 729205 h 6418194"/>
              <a:gd name="connsiteX704" fmla="*/ 2294863 w 5260813"/>
              <a:gd name="connsiteY704" fmla="*/ 673212 h 6418194"/>
              <a:gd name="connsiteX705" fmla="*/ 2319532 w 5260813"/>
              <a:gd name="connsiteY705" fmla="*/ 653885 h 6418194"/>
              <a:gd name="connsiteX706" fmla="*/ 2318877 w 5260813"/>
              <a:gd name="connsiteY706" fmla="*/ 622543 h 6418194"/>
              <a:gd name="connsiteX707" fmla="*/ 2348558 w 5260813"/>
              <a:gd name="connsiteY707" fmla="*/ 543543 h 6418194"/>
              <a:gd name="connsiteX708" fmla="*/ 2432241 w 5260813"/>
              <a:gd name="connsiteY708" fmla="*/ 497897 h 6418194"/>
              <a:gd name="connsiteX709" fmla="*/ 2492247 w 5260813"/>
              <a:gd name="connsiteY709" fmla="*/ 518569 h 6418194"/>
              <a:gd name="connsiteX710" fmla="*/ 2533574 w 5260813"/>
              <a:gd name="connsiteY710" fmla="*/ 545917 h 6418194"/>
              <a:gd name="connsiteX711" fmla="*/ 2561582 w 5260813"/>
              <a:gd name="connsiteY711" fmla="*/ 535921 h 6418194"/>
              <a:gd name="connsiteX712" fmla="*/ 2618913 w 5260813"/>
              <a:gd name="connsiteY712" fmla="*/ 578601 h 6418194"/>
              <a:gd name="connsiteX713" fmla="*/ 2719596 w 5260813"/>
              <a:gd name="connsiteY713" fmla="*/ 521622 h 6418194"/>
              <a:gd name="connsiteX714" fmla="*/ 2735608 w 5260813"/>
              <a:gd name="connsiteY714" fmla="*/ 463288 h 6418194"/>
              <a:gd name="connsiteX715" fmla="*/ 2743626 w 5260813"/>
              <a:gd name="connsiteY715" fmla="*/ 397284 h 6418194"/>
              <a:gd name="connsiteX716" fmla="*/ 2804981 w 5260813"/>
              <a:gd name="connsiteY716" fmla="*/ 333289 h 6418194"/>
              <a:gd name="connsiteX717" fmla="*/ 2863301 w 5260813"/>
              <a:gd name="connsiteY717" fmla="*/ 422979 h 6418194"/>
              <a:gd name="connsiteX718" fmla="*/ 2955629 w 5260813"/>
              <a:gd name="connsiteY718" fmla="*/ 490000 h 6418194"/>
              <a:gd name="connsiteX719" fmla="*/ 2996294 w 5260813"/>
              <a:gd name="connsiteY719" fmla="*/ 486009 h 6418194"/>
              <a:gd name="connsiteX720" fmla="*/ 3018299 w 5260813"/>
              <a:gd name="connsiteY720" fmla="*/ 488678 h 6418194"/>
              <a:gd name="connsiteX721" fmla="*/ 3114982 w 5260813"/>
              <a:gd name="connsiteY721" fmla="*/ 464702 h 6418194"/>
              <a:gd name="connsiteX722" fmla="*/ 3114647 w 5260813"/>
              <a:gd name="connsiteY722" fmla="*/ 449034 h 6418194"/>
              <a:gd name="connsiteX723" fmla="*/ 3114319 w 5260813"/>
              <a:gd name="connsiteY723" fmla="*/ 433363 h 6418194"/>
              <a:gd name="connsiteX724" fmla="*/ 3106994 w 5260813"/>
              <a:gd name="connsiteY724" fmla="*/ 383358 h 6418194"/>
              <a:gd name="connsiteX725" fmla="*/ 3123669 w 5260813"/>
              <a:gd name="connsiteY725" fmla="*/ 356362 h 6418194"/>
              <a:gd name="connsiteX726" fmla="*/ 3140341 w 5260813"/>
              <a:gd name="connsiteY726" fmla="*/ 329358 h 6418194"/>
              <a:gd name="connsiteX727" fmla="*/ 3124346 w 5260813"/>
              <a:gd name="connsiteY727" fmla="*/ 314023 h 6418194"/>
              <a:gd name="connsiteX728" fmla="*/ 3143012 w 5260813"/>
              <a:gd name="connsiteY728" fmla="*/ 307361 h 6418194"/>
              <a:gd name="connsiteX729" fmla="*/ 3154703 w 5260813"/>
              <a:gd name="connsiteY729" fmla="*/ 192683 h 6418194"/>
              <a:gd name="connsiteX730" fmla="*/ 3157063 w 5260813"/>
              <a:gd name="connsiteY730" fmla="*/ 81344 h 6418194"/>
              <a:gd name="connsiteX731" fmla="*/ 3133740 w 5260813"/>
              <a:gd name="connsiteY731" fmla="*/ 15996 h 6418194"/>
              <a:gd name="connsiteX732" fmla="*/ 3139742 w 5260813"/>
              <a:gd name="connsiteY732" fmla="*/ 3331 h 641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</a:cxnLst>
            <a:rect l="l" t="t" r="r" b="b"/>
            <a:pathLst>
              <a:path w="5260813" h="6418194">
                <a:moveTo>
                  <a:pt x="2016798" y="6346330"/>
                </a:moveTo>
                <a:lnTo>
                  <a:pt x="2016309" y="6350329"/>
                </a:lnTo>
                <a:lnTo>
                  <a:pt x="2015199" y="6347220"/>
                </a:lnTo>
                <a:close/>
                <a:moveTo>
                  <a:pt x="1956307" y="6329646"/>
                </a:moveTo>
                <a:cubicBezTo>
                  <a:pt x="1973200" y="6337652"/>
                  <a:pt x="1990972" y="6338327"/>
                  <a:pt x="2009647" y="6331662"/>
                </a:cubicBezTo>
                <a:lnTo>
                  <a:pt x="2012978" y="6340996"/>
                </a:lnTo>
                <a:lnTo>
                  <a:pt x="2015199" y="6347220"/>
                </a:lnTo>
                <a:lnTo>
                  <a:pt x="1997634" y="6356994"/>
                </a:lnTo>
                <a:cubicBezTo>
                  <a:pt x="1989196" y="6352988"/>
                  <a:pt x="1972528" y="6355432"/>
                  <a:pt x="1947637" y="6364316"/>
                </a:cubicBezTo>
                <a:lnTo>
                  <a:pt x="1910296" y="6377643"/>
                </a:lnTo>
                <a:cubicBezTo>
                  <a:pt x="1897846" y="6382087"/>
                  <a:pt x="1887401" y="6382302"/>
                  <a:pt x="1878957" y="6378306"/>
                </a:cubicBezTo>
                <a:lnTo>
                  <a:pt x="1844292" y="6369625"/>
                </a:lnTo>
                <a:lnTo>
                  <a:pt x="1803620" y="6373619"/>
                </a:lnTo>
                <a:lnTo>
                  <a:pt x="1762948" y="6377613"/>
                </a:lnTo>
                <a:lnTo>
                  <a:pt x="1740950" y="6374942"/>
                </a:lnTo>
                <a:lnTo>
                  <a:pt x="1700275" y="6378928"/>
                </a:lnTo>
                <a:lnTo>
                  <a:pt x="1656272" y="6373589"/>
                </a:lnTo>
                <a:cubicBezTo>
                  <a:pt x="1622934" y="6378469"/>
                  <a:pt x="1596378" y="6382690"/>
                  <a:pt x="1576592" y="6386239"/>
                </a:cubicBezTo>
                <a:cubicBezTo>
                  <a:pt x="1556816" y="6389793"/>
                  <a:pt x="1530257" y="6394006"/>
                  <a:pt x="1496919" y="6398887"/>
                </a:cubicBezTo>
                <a:lnTo>
                  <a:pt x="1465581" y="6399550"/>
                </a:lnTo>
                <a:lnTo>
                  <a:pt x="1440252" y="6387545"/>
                </a:lnTo>
                <a:lnTo>
                  <a:pt x="1390246" y="6394870"/>
                </a:lnTo>
                <a:lnTo>
                  <a:pt x="1377579" y="6388861"/>
                </a:lnTo>
                <a:cubicBezTo>
                  <a:pt x="1371354" y="6391082"/>
                  <a:pt x="1370357" y="6393199"/>
                  <a:pt x="1374575" y="6395198"/>
                </a:cubicBezTo>
                <a:cubicBezTo>
                  <a:pt x="1378793" y="6397197"/>
                  <a:pt x="1377797" y="6399314"/>
                  <a:pt x="1371572" y="6401535"/>
                </a:cubicBezTo>
                <a:lnTo>
                  <a:pt x="1368238" y="6392194"/>
                </a:lnTo>
                <a:cubicBezTo>
                  <a:pt x="1343347" y="6401078"/>
                  <a:pt x="1328900" y="6409747"/>
                  <a:pt x="1324897" y="6418194"/>
                </a:cubicBezTo>
                <a:lnTo>
                  <a:pt x="1321564" y="6408853"/>
                </a:lnTo>
                <a:cubicBezTo>
                  <a:pt x="1288228" y="6413741"/>
                  <a:pt x="1270449" y="6413069"/>
                  <a:pt x="1268227" y="6406844"/>
                </a:cubicBezTo>
                <a:cubicBezTo>
                  <a:pt x="1263784" y="6394395"/>
                  <a:pt x="1262569" y="6386058"/>
                  <a:pt x="1264568" y="6381840"/>
                </a:cubicBezTo>
                <a:cubicBezTo>
                  <a:pt x="1266567" y="6377622"/>
                  <a:pt x="1266462" y="6372394"/>
                  <a:pt x="1264241" y="6366169"/>
                </a:cubicBezTo>
                <a:cubicBezTo>
                  <a:pt x="1282907" y="6359507"/>
                  <a:pt x="1312582" y="6354182"/>
                  <a:pt x="1353247" y="6350190"/>
                </a:cubicBezTo>
                <a:cubicBezTo>
                  <a:pt x="1393919" y="6346197"/>
                  <a:pt x="1436258" y="6346873"/>
                  <a:pt x="1480261" y="6352213"/>
                </a:cubicBezTo>
                <a:lnTo>
                  <a:pt x="1511595" y="6351560"/>
                </a:lnTo>
                <a:lnTo>
                  <a:pt x="1561600" y="6344235"/>
                </a:lnTo>
                <a:lnTo>
                  <a:pt x="1580927" y="6368904"/>
                </a:lnTo>
                <a:cubicBezTo>
                  <a:pt x="1618276" y="6355574"/>
                  <a:pt x="1650504" y="6347585"/>
                  <a:pt x="1677610" y="6344928"/>
                </a:cubicBezTo>
                <a:lnTo>
                  <a:pt x="1708948" y="6344266"/>
                </a:lnTo>
                <a:lnTo>
                  <a:pt x="1749621" y="6340272"/>
                </a:lnTo>
                <a:lnTo>
                  <a:pt x="1774949" y="6352276"/>
                </a:lnTo>
                <a:lnTo>
                  <a:pt x="1852965" y="6334963"/>
                </a:lnTo>
                <a:lnTo>
                  <a:pt x="1884296" y="6334303"/>
                </a:lnTo>
                <a:lnTo>
                  <a:pt x="1924968" y="6330309"/>
                </a:lnTo>
                <a:close/>
                <a:moveTo>
                  <a:pt x="2050319" y="6327668"/>
                </a:moveTo>
                <a:lnTo>
                  <a:pt x="2016798" y="6346330"/>
                </a:lnTo>
                <a:lnTo>
                  <a:pt x="2018980" y="6328331"/>
                </a:lnTo>
                <a:cubicBezTo>
                  <a:pt x="2021199" y="6334548"/>
                  <a:pt x="2031644" y="6334333"/>
                  <a:pt x="2050319" y="6327668"/>
                </a:cubicBezTo>
                <a:close/>
                <a:moveTo>
                  <a:pt x="3249233" y="5647193"/>
                </a:moveTo>
                <a:cubicBezTo>
                  <a:pt x="3257679" y="5651196"/>
                  <a:pt x="3272343" y="5652980"/>
                  <a:pt x="3293236" y="5652532"/>
                </a:cubicBezTo>
                <a:cubicBezTo>
                  <a:pt x="3302123" y="5677431"/>
                  <a:pt x="3313900" y="5690767"/>
                  <a:pt x="3328561" y="5692544"/>
                </a:cubicBezTo>
                <a:lnTo>
                  <a:pt x="3337902" y="5689210"/>
                </a:lnTo>
                <a:lnTo>
                  <a:pt x="3331895" y="5701885"/>
                </a:lnTo>
                <a:cubicBezTo>
                  <a:pt x="3343000" y="5733001"/>
                  <a:pt x="3353888" y="5753665"/>
                  <a:pt x="3364556" y="5763892"/>
                </a:cubicBezTo>
                <a:cubicBezTo>
                  <a:pt x="3342324" y="5799890"/>
                  <a:pt x="3327206" y="5826338"/>
                  <a:pt x="3319197" y="5843223"/>
                </a:cubicBezTo>
                <a:cubicBezTo>
                  <a:pt x="3311191" y="5860116"/>
                  <a:pt x="3279188" y="5878556"/>
                  <a:pt x="3223180" y="5898545"/>
                </a:cubicBezTo>
                <a:lnTo>
                  <a:pt x="3207182" y="5883202"/>
                </a:lnTo>
                <a:lnTo>
                  <a:pt x="3188507" y="5889867"/>
                </a:lnTo>
                <a:cubicBezTo>
                  <a:pt x="3176065" y="5894308"/>
                  <a:pt x="3158618" y="5884747"/>
                  <a:pt x="3136175" y="5861191"/>
                </a:cubicBezTo>
                <a:cubicBezTo>
                  <a:pt x="3113737" y="5837624"/>
                  <a:pt x="3096961" y="5810283"/>
                  <a:pt x="3085856" y="5779167"/>
                </a:cubicBezTo>
                <a:lnTo>
                  <a:pt x="3104523" y="5772505"/>
                </a:lnTo>
                <a:lnTo>
                  <a:pt x="3107201" y="5750504"/>
                </a:lnTo>
                <a:lnTo>
                  <a:pt x="3106538" y="5719165"/>
                </a:lnTo>
                <a:cubicBezTo>
                  <a:pt x="3110544" y="5710726"/>
                  <a:pt x="3111431" y="5703392"/>
                  <a:pt x="3109210" y="5697168"/>
                </a:cubicBezTo>
                <a:lnTo>
                  <a:pt x="3137217" y="5687171"/>
                </a:lnTo>
                <a:cubicBezTo>
                  <a:pt x="3134995" y="5680947"/>
                  <a:pt x="3135440" y="5677283"/>
                  <a:pt x="3138549" y="5676174"/>
                </a:cubicBezTo>
                <a:cubicBezTo>
                  <a:pt x="3141665" y="5675062"/>
                  <a:pt x="3140998" y="5668282"/>
                  <a:pt x="3136554" y="5655833"/>
                </a:cubicBezTo>
                <a:lnTo>
                  <a:pt x="3208560" y="5651186"/>
                </a:lnTo>
                <a:close/>
                <a:moveTo>
                  <a:pt x="3339530" y="4278425"/>
                </a:moveTo>
                <a:lnTo>
                  <a:pt x="3352194" y="4284428"/>
                </a:lnTo>
                <a:lnTo>
                  <a:pt x="3359519" y="4334433"/>
                </a:lnTo>
                <a:lnTo>
                  <a:pt x="3325509" y="4357094"/>
                </a:lnTo>
                <a:lnTo>
                  <a:pt x="3309514" y="4341758"/>
                </a:lnTo>
                <a:cubicBezTo>
                  <a:pt x="3302849" y="4323084"/>
                  <a:pt x="3304188" y="4312083"/>
                  <a:pt x="3313522" y="4308752"/>
                </a:cubicBezTo>
                <a:cubicBezTo>
                  <a:pt x="3322855" y="4305421"/>
                  <a:pt x="3331521" y="4295311"/>
                  <a:pt x="3339530" y="4278425"/>
                </a:cubicBezTo>
                <a:close/>
                <a:moveTo>
                  <a:pt x="3338898" y="4099739"/>
                </a:moveTo>
                <a:cubicBezTo>
                  <a:pt x="3343341" y="4112188"/>
                  <a:pt x="3348449" y="4131410"/>
                  <a:pt x="3354224" y="4157410"/>
                </a:cubicBezTo>
                <a:cubicBezTo>
                  <a:pt x="3359995" y="4183422"/>
                  <a:pt x="3363103" y="4206861"/>
                  <a:pt x="3363544" y="4227757"/>
                </a:cubicBezTo>
                <a:cubicBezTo>
                  <a:pt x="3363981" y="4248645"/>
                  <a:pt x="3362200" y="4263317"/>
                  <a:pt x="3358197" y="4271763"/>
                </a:cubicBezTo>
                <a:cubicBezTo>
                  <a:pt x="3354198" y="4280199"/>
                  <a:pt x="3349973" y="4278203"/>
                  <a:pt x="3345529" y="4265753"/>
                </a:cubicBezTo>
                <a:lnTo>
                  <a:pt x="3348863" y="4275094"/>
                </a:lnTo>
                <a:lnTo>
                  <a:pt x="3309544" y="4194410"/>
                </a:lnTo>
                <a:cubicBezTo>
                  <a:pt x="3317551" y="4177517"/>
                  <a:pt x="3320889" y="4162299"/>
                  <a:pt x="3319554" y="4148740"/>
                </a:cubicBezTo>
                <a:cubicBezTo>
                  <a:pt x="3318219" y="4135181"/>
                  <a:pt x="3321565" y="4119960"/>
                  <a:pt x="3329564" y="4103070"/>
                </a:cubicBezTo>
                <a:close/>
                <a:moveTo>
                  <a:pt x="3330526" y="4063638"/>
                </a:moveTo>
                <a:lnTo>
                  <a:pt x="3341576" y="4077738"/>
                </a:lnTo>
                <a:cubicBezTo>
                  <a:pt x="3336242" y="4072624"/>
                  <a:pt x="3332629" y="4068650"/>
                  <a:pt x="3330739" y="4065816"/>
                </a:cubicBezTo>
                <a:close/>
                <a:moveTo>
                  <a:pt x="3322239" y="4053064"/>
                </a:moveTo>
                <a:cubicBezTo>
                  <a:pt x="3330686" y="4057067"/>
                  <a:pt x="3333349" y="4059621"/>
                  <a:pt x="3330241" y="4060731"/>
                </a:cubicBezTo>
                <a:lnTo>
                  <a:pt x="3330526" y="4063638"/>
                </a:lnTo>
                <a:close/>
                <a:moveTo>
                  <a:pt x="3149076" y="0"/>
                </a:moveTo>
                <a:cubicBezTo>
                  <a:pt x="3166843" y="49783"/>
                  <a:pt x="3173059" y="96680"/>
                  <a:pt x="3167719" y="140683"/>
                </a:cubicBezTo>
                <a:cubicBezTo>
                  <a:pt x="3162380" y="184686"/>
                  <a:pt x="3165477" y="232688"/>
                  <a:pt x="3177022" y="284700"/>
                </a:cubicBezTo>
                <a:cubicBezTo>
                  <a:pt x="3185466" y="288695"/>
                  <a:pt x="3192803" y="289590"/>
                  <a:pt x="3199028" y="287368"/>
                </a:cubicBezTo>
                <a:cubicBezTo>
                  <a:pt x="3205245" y="285149"/>
                  <a:pt x="3213914" y="299595"/>
                  <a:pt x="3225019" y="330712"/>
                </a:cubicBezTo>
                <a:cubicBezTo>
                  <a:pt x="3240566" y="374270"/>
                  <a:pt x="3248780" y="416949"/>
                  <a:pt x="3249655" y="458725"/>
                </a:cubicBezTo>
                <a:lnTo>
                  <a:pt x="3258996" y="455391"/>
                </a:lnTo>
                <a:cubicBezTo>
                  <a:pt x="3263439" y="467841"/>
                  <a:pt x="3291322" y="477182"/>
                  <a:pt x="3342662" y="483416"/>
                </a:cubicBezTo>
                <a:cubicBezTo>
                  <a:pt x="3393995" y="489653"/>
                  <a:pt x="3435222" y="487213"/>
                  <a:pt x="3466338" y="476107"/>
                </a:cubicBezTo>
                <a:cubicBezTo>
                  <a:pt x="3486789" y="454781"/>
                  <a:pt x="3497017" y="444113"/>
                  <a:pt x="3497017" y="444113"/>
                </a:cubicBezTo>
                <a:lnTo>
                  <a:pt x="3490352" y="425439"/>
                </a:lnTo>
                <a:cubicBezTo>
                  <a:pt x="3497913" y="387661"/>
                  <a:pt x="3509370" y="360775"/>
                  <a:pt x="3524706" y="344779"/>
                </a:cubicBezTo>
                <a:cubicBezTo>
                  <a:pt x="3540046" y="328773"/>
                  <a:pt x="3572607" y="311895"/>
                  <a:pt x="3622398" y="294125"/>
                </a:cubicBezTo>
                <a:cubicBezTo>
                  <a:pt x="3635277" y="310572"/>
                  <a:pt x="3650163" y="322799"/>
                  <a:pt x="3667056" y="330806"/>
                </a:cubicBezTo>
                <a:cubicBezTo>
                  <a:pt x="3671937" y="364144"/>
                  <a:pt x="3675151" y="392811"/>
                  <a:pt x="3676708" y="416813"/>
                </a:cubicBezTo>
                <a:cubicBezTo>
                  <a:pt x="3678257" y="440817"/>
                  <a:pt x="3681472" y="469485"/>
                  <a:pt x="3686352" y="502823"/>
                </a:cubicBezTo>
                <a:cubicBezTo>
                  <a:pt x="3698802" y="498379"/>
                  <a:pt x="3708690" y="496603"/>
                  <a:pt x="3716027" y="497497"/>
                </a:cubicBezTo>
                <a:cubicBezTo>
                  <a:pt x="3723361" y="498384"/>
                  <a:pt x="3734361" y="499723"/>
                  <a:pt x="3749025" y="501508"/>
                </a:cubicBezTo>
                <a:lnTo>
                  <a:pt x="3755687" y="520174"/>
                </a:lnTo>
                <a:cubicBezTo>
                  <a:pt x="3776583" y="519734"/>
                  <a:pt x="3808809" y="511737"/>
                  <a:pt x="3852367" y="496191"/>
                </a:cubicBezTo>
                <a:cubicBezTo>
                  <a:pt x="3854589" y="502416"/>
                  <a:pt x="3860708" y="494966"/>
                  <a:pt x="3870714" y="473855"/>
                </a:cubicBezTo>
                <a:cubicBezTo>
                  <a:pt x="3880719" y="452744"/>
                  <a:pt x="3894278" y="426861"/>
                  <a:pt x="3911395" y="396194"/>
                </a:cubicBezTo>
                <a:cubicBezTo>
                  <a:pt x="3928520" y="365524"/>
                  <a:pt x="3947748" y="335865"/>
                  <a:pt x="3969091" y="307194"/>
                </a:cubicBezTo>
                <a:cubicBezTo>
                  <a:pt x="3990429" y="278534"/>
                  <a:pt x="4013543" y="259762"/>
                  <a:pt x="4038442" y="250876"/>
                </a:cubicBezTo>
                <a:cubicBezTo>
                  <a:pt x="4032655" y="273986"/>
                  <a:pt x="4028765" y="287657"/>
                  <a:pt x="4026766" y="291875"/>
                </a:cubicBezTo>
                <a:cubicBezTo>
                  <a:pt x="4024759" y="296096"/>
                  <a:pt x="4019756" y="306652"/>
                  <a:pt x="4011758" y="323542"/>
                </a:cubicBezTo>
                <a:lnTo>
                  <a:pt x="4015089" y="332875"/>
                </a:lnTo>
                <a:cubicBezTo>
                  <a:pt x="3996414" y="339540"/>
                  <a:pt x="3985085" y="347097"/>
                  <a:pt x="3981079" y="355535"/>
                </a:cubicBezTo>
                <a:lnTo>
                  <a:pt x="4007733" y="430217"/>
                </a:lnTo>
                <a:cubicBezTo>
                  <a:pt x="3979716" y="489332"/>
                  <a:pt x="3971483" y="544890"/>
                  <a:pt x="3983026" y="596895"/>
                </a:cubicBezTo>
                <a:cubicBezTo>
                  <a:pt x="3997697" y="598677"/>
                  <a:pt x="4017809" y="610791"/>
                  <a:pt x="4043363" y="633246"/>
                </a:cubicBezTo>
                <a:cubicBezTo>
                  <a:pt x="4068915" y="655693"/>
                  <a:pt x="4083913" y="673145"/>
                  <a:pt x="4088354" y="685587"/>
                </a:cubicBezTo>
                <a:lnTo>
                  <a:pt x="4125687" y="672263"/>
                </a:lnTo>
                <a:cubicBezTo>
                  <a:pt x="4147023" y="692718"/>
                  <a:pt x="4168799" y="709496"/>
                  <a:pt x="4191022" y="722617"/>
                </a:cubicBezTo>
                <a:cubicBezTo>
                  <a:pt x="4213243" y="735731"/>
                  <a:pt x="4233014" y="756737"/>
                  <a:pt x="4250344" y="785631"/>
                </a:cubicBezTo>
                <a:lnTo>
                  <a:pt x="4269011" y="778969"/>
                </a:lnTo>
                <a:lnTo>
                  <a:pt x="4275676" y="797643"/>
                </a:lnTo>
                <a:cubicBezTo>
                  <a:pt x="4288125" y="793200"/>
                  <a:pt x="4300123" y="792423"/>
                  <a:pt x="4311685" y="795314"/>
                </a:cubicBezTo>
                <a:cubicBezTo>
                  <a:pt x="4323240" y="798207"/>
                  <a:pt x="4338353" y="796318"/>
                  <a:pt x="4357020" y="789656"/>
                </a:cubicBezTo>
                <a:lnTo>
                  <a:pt x="4366354" y="786324"/>
                </a:lnTo>
                <a:lnTo>
                  <a:pt x="4391030" y="766995"/>
                </a:lnTo>
                <a:cubicBezTo>
                  <a:pt x="4411041" y="724773"/>
                  <a:pt x="4425494" y="691553"/>
                  <a:pt x="4434387" y="667326"/>
                </a:cubicBezTo>
                <a:cubicBezTo>
                  <a:pt x="4443283" y="643106"/>
                  <a:pt x="4481956" y="618781"/>
                  <a:pt x="4550413" y="594348"/>
                </a:cubicBezTo>
                <a:cubicBezTo>
                  <a:pt x="4557075" y="613015"/>
                  <a:pt x="4568853" y="626351"/>
                  <a:pt x="4585746" y="634358"/>
                </a:cubicBezTo>
                <a:cubicBezTo>
                  <a:pt x="4594630" y="659249"/>
                  <a:pt x="4598176" y="679028"/>
                  <a:pt x="4596394" y="693699"/>
                </a:cubicBezTo>
                <a:lnTo>
                  <a:pt x="4587061" y="697030"/>
                </a:lnTo>
                <a:cubicBezTo>
                  <a:pt x="4585279" y="711702"/>
                  <a:pt x="4582281" y="718029"/>
                  <a:pt x="4578063" y="716030"/>
                </a:cubicBezTo>
                <a:cubicBezTo>
                  <a:pt x="4573834" y="714026"/>
                  <a:pt x="4567722" y="721473"/>
                  <a:pt x="4559723" y="738363"/>
                </a:cubicBezTo>
                <a:lnTo>
                  <a:pt x="4563055" y="747696"/>
                </a:lnTo>
                <a:lnTo>
                  <a:pt x="4547711" y="763694"/>
                </a:lnTo>
                <a:lnTo>
                  <a:pt x="4523035" y="783024"/>
                </a:lnTo>
                <a:lnTo>
                  <a:pt x="4498358" y="802353"/>
                </a:lnTo>
                <a:cubicBezTo>
                  <a:pt x="4492141" y="804572"/>
                  <a:pt x="4482808" y="807903"/>
                  <a:pt x="4470358" y="812347"/>
                </a:cubicBezTo>
                <a:cubicBezTo>
                  <a:pt x="4457917" y="816787"/>
                  <a:pt x="4450797" y="826346"/>
                  <a:pt x="4449023" y="841014"/>
                </a:cubicBezTo>
                <a:lnTo>
                  <a:pt x="4455685" y="859681"/>
                </a:lnTo>
                <a:cubicBezTo>
                  <a:pt x="4453904" y="874352"/>
                  <a:pt x="4450456" y="884353"/>
                  <a:pt x="4445340" y="889683"/>
                </a:cubicBezTo>
                <a:cubicBezTo>
                  <a:pt x="4440228" y="895021"/>
                  <a:pt x="4441005" y="907018"/>
                  <a:pt x="4447667" y="925685"/>
                </a:cubicBezTo>
                <a:lnTo>
                  <a:pt x="4479661" y="956364"/>
                </a:lnTo>
                <a:cubicBezTo>
                  <a:pt x="4485886" y="954142"/>
                  <a:pt x="4489557" y="954584"/>
                  <a:pt x="4490669" y="957700"/>
                </a:cubicBezTo>
                <a:cubicBezTo>
                  <a:pt x="4491779" y="960809"/>
                  <a:pt x="4495442" y="961254"/>
                  <a:pt x="4501667" y="959032"/>
                </a:cubicBezTo>
                <a:lnTo>
                  <a:pt x="4521659" y="1015047"/>
                </a:lnTo>
                <a:lnTo>
                  <a:pt x="4537654" y="1030383"/>
                </a:lnTo>
                <a:cubicBezTo>
                  <a:pt x="4543879" y="1028161"/>
                  <a:pt x="4554322" y="1027939"/>
                  <a:pt x="4568993" y="1029720"/>
                </a:cubicBezTo>
                <a:lnTo>
                  <a:pt x="4630310" y="1113075"/>
                </a:lnTo>
                <a:cubicBezTo>
                  <a:pt x="4638757" y="1117078"/>
                  <a:pt x="4658533" y="1113525"/>
                  <a:pt x="4689656" y="1102417"/>
                </a:cubicBezTo>
                <a:lnTo>
                  <a:pt x="4692990" y="1111757"/>
                </a:lnTo>
                <a:lnTo>
                  <a:pt x="4736323" y="1085761"/>
                </a:lnTo>
                <a:cubicBezTo>
                  <a:pt x="4771883" y="1087105"/>
                  <a:pt x="4807337" y="1083221"/>
                  <a:pt x="4842671" y="1074115"/>
                </a:cubicBezTo>
                <a:cubicBezTo>
                  <a:pt x="4878009" y="1065016"/>
                  <a:pt x="4904567" y="1085351"/>
                  <a:pt x="4922338" y="1135142"/>
                </a:cubicBezTo>
                <a:cubicBezTo>
                  <a:pt x="4914329" y="1152027"/>
                  <a:pt x="4908884" y="1166253"/>
                  <a:pt x="4905990" y="1177808"/>
                </a:cubicBezTo>
                <a:cubicBezTo>
                  <a:pt x="4903097" y="1189363"/>
                  <a:pt x="4897649" y="1203582"/>
                  <a:pt x="4889643" y="1220475"/>
                </a:cubicBezTo>
                <a:lnTo>
                  <a:pt x="4846300" y="1246467"/>
                </a:lnTo>
                <a:lnTo>
                  <a:pt x="4796957" y="1285130"/>
                </a:lnTo>
                <a:cubicBezTo>
                  <a:pt x="4792951" y="1293569"/>
                  <a:pt x="4793176" y="1304020"/>
                  <a:pt x="4797617" y="1316462"/>
                </a:cubicBezTo>
                <a:lnTo>
                  <a:pt x="4816946" y="1341138"/>
                </a:lnTo>
                <a:lnTo>
                  <a:pt x="4832942" y="1356474"/>
                </a:lnTo>
                <a:cubicBezTo>
                  <a:pt x="4849835" y="1364480"/>
                  <a:pt x="4859945" y="1373146"/>
                  <a:pt x="4863277" y="1382479"/>
                </a:cubicBezTo>
                <a:cubicBezTo>
                  <a:pt x="4866610" y="1391820"/>
                  <a:pt x="4880716" y="1392043"/>
                  <a:pt x="4905608" y="1383159"/>
                </a:cubicBezTo>
                <a:lnTo>
                  <a:pt x="4908939" y="1392492"/>
                </a:lnTo>
                <a:cubicBezTo>
                  <a:pt x="4921389" y="1388049"/>
                  <a:pt x="4933284" y="1382051"/>
                  <a:pt x="4944616" y="1374502"/>
                </a:cubicBezTo>
                <a:cubicBezTo>
                  <a:pt x="4955953" y="1366942"/>
                  <a:pt x="4967841" y="1360947"/>
                  <a:pt x="4980290" y="1356504"/>
                </a:cubicBezTo>
                <a:cubicBezTo>
                  <a:pt x="4997183" y="1364510"/>
                  <a:pt x="5007739" y="1369513"/>
                  <a:pt x="5011956" y="1371512"/>
                </a:cubicBezTo>
                <a:cubicBezTo>
                  <a:pt x="5016177" y="1373519"/>
                  <a:pt x="5024733" y="1382740"/>
                  <a:pt x="5037621" y="1399185"/>
                </a:cubicBezTo>
                <a:lnTo>
                  <a:pt x="5028287" y="1402516"/>
                </a:lnTo>
                <a:cubicBezTo>
                  <a:pt x="5032730" y="1414965"/>
                  <a:pt x="5035612" y="1427972"/>
                  <a:pt x="5036944" y="1441524"/>
                </a:cubicBezTo>
                <a:cubicBezTo>
                  <a:pt x="5038279" y="1455083"/>
                  <a:pt x="5041165" y="1468079"/>
                  <a:pt x="5045608" y="1480529"/>
                </a:cubicBezTo>
                <a:lnTo>
                  <a:pt x="5043592" y="1533868"/>
                </a:lnTo>
                <a:lnTo>
                  <a:pt x="5037590" y="1546533"/>
                </a:lnTo>
                <a:cubicBezTo>
                  <a:pt x="5033587" y="1554979"/>
                  <a:pt x="5028472" y="1560309"/>
                  <a:pt x="5022247" y="1562531"/>
                </a:cubicBezTo>
                <a:lnTo>
                  <a:pt x="5052895" y="1677885"/>
                </a:lnTo>
                <a:lnTo>
                  <a:pt x="5024888" y="1687881"/>
                </a:lnTo>
                <a:lnTo>
                  <a:pt x="5034881" y="1715881"/>
                </a:lnTo>
                <a:cubicBezTo>
                  <a:pt x="4978881" y="1735868"/>
                  <a:pt x="4958648" y="1767647"/>
                  <a:pt x="4974196" y="1811213"/>
                </a:cubicBezTo>
                <a:lnTo>
                  <a:pt x="4955530" y="1817875"/>
                </a:lnTo>
                <a:cubicBezTo>
                  <a:pt x="4951527" y="1826321"/>
                  <a:pt x="4952859" y="1839873"/>
                  <a:pt x="4959524" y="1858547"/>
                </a:cubicBezTo>
                <a:cubicBezTo>
                  <a:pt x="4963964" y="1870989"/>
                  <a:pt x="4973070" y="1881774"/>
                  <a:pt x="4986844" y="1890885"/>
                </a:cubicBezTo>
                <a:cubicBezTo>
                  <a:pt x="5000629" y="1900001"/>
                  <a:pt x="5011731" y="1906561"/>
                  <a:pt x="5020178" y="1910564"/>
                </a:cubicBezTo>
                <a:lnTo>
                  <a:pt x="5010844" y="1913895"/>
                </a:lnTo>
                <a:cubicBezTo>
                  <a:pt x="4990834" y="1956117"/>
                  <a:pt x="4989712" y="2002119"/>
                  <a:pt x="5007483" y="2051910"/>
                </a:cubicBezTo>
                <a:lnTo>
                  <a:pt x="5023478" y="2067245"/>
                </a:lnTo>
                <a:cubicBezTo>
                  <a:pt x="5029703" y="2065023"/>
                  <a:pt x="5035476" y="2066468"/>
                  <a:pt x="5040813" y="2071580"/>
                </a:cubicBezTo>
                <a:cubicBezTo>
                  <a:pt x="5046143" y="2076696"/>
                  <a:pt x="5056144" y="2080144"/>
                  <a:pt x="5070815" y="2081926"/>
                </a:cubicBezTo>
                <a:lnTo>
                  <a:pt x="5074146" y="2091259"/>
                </a:lnTo>
                <a:lnTo>
                  <a:pt x="5086811" y="2097261"/>
                </a:lnTo>
                <a:cubicBezTo>
                  <a:pt x="5117927" y="2086156"/>
                  <a:pt x="5137711" y="2082599"/>
                  <a:pt x="5146150" y="2086605"/>
                </a:cubicBezTo>
                <a:lnTo>
                  <a:pt x="5180822" y="2095283"/>
                </a:lnTo>
                <a:lnTo>
                  <a:pt x="5231488" y="2119289"/>
                </a:lnTo>
                <a:lnTo>
                  <a:pt x="5260813" y="2171974"/>
                </a:lnTo>
                <a:cubicBezTo>
                  <a:pt x="5248801" y="2197305"/>
                  <a:pt x="5227248" y="2215520"/>
                  <a:pt x="5196125" y="2226628"/>
                </a:cubicBezTo>
                <a:cubicBezTo>
                  <a:pt x="5171233" y="2235512"/>
                  <a:pt x="5145674" y="2237616"/>
                  <a:pt x="5119459" y="2232946"/>
                </a:cubicBezTo>
                <a:cubicBezTo>
                  <a:pt x="5093225" y="2228274"/>
                  <a:pt x="5057223" y="2230601"/>
                  <a:pt x="5011436" y="2239925"/>
                </a:cubicBezTo>
                <a:cubicBezTo>
                  <a:pt x="5013657" y="2246150"/>
                  <a:pt x="5013777" y="2251372"/>
                  <a:pt x="5011771" y="2255593"/>
                </a:cubicBezTo>
                <a:cubicBezTo>
                  <a:pt x="5009772" y="2259811"/>
                  <a:pt x="5010994" y="2268145"/>
                  <a:pt x="5015437" y="2280595"/>
                </a:cubicBezTo>
                <a:lnTo>
                  <a:pt x="5003425" y="2305926"/>
                </a:lnTo>
                <a:lnTo>
                  <a:pt x="5000757" y="2327931"/>
                </a:lnTo>
                <a:cubicBezTo>
                  <a:pt x="4975865" y="2336815"/>
                  <a:pt x="4962744" y="2359038"/>
                  <a:pt x="4961407" y="2394595"/>
                </a:cubicBezTo>
                <a:cubicBezTo>
                  <a:pt x="4960064" y="2430155"/>
                  <a:pt x="4964944" y="2463492"/>
                  <a:pt x="4976050" y="2494609"/>
                </a:cubicBezTo>
                <a:cubicBezTo>
                  <a:pt x="4992940" y="2502608"/>
                  <a:pt x="5000387" y="2508720"/>
                  <a:pt x="4998383" y="2512948"/>
                </a:cubicBezTo>
                <a:cubicBezTo>
                  <a:pt x="4996384" y="2517166"/>
                  <a:pt x="5000714" y="2524390"/>
                  <a:pt x="5011382" y="2534618"/>
                </a:cubicBezTo>
                <a:lnTo>
                  <a:pt x="5052055" y="2530624"/>
                </a:lnTo>
                <a:cubicBezTo>
                  <a:pt x="5075165" y="2536412"/>
                  <a:pt x="5098935" y="2573530"/>
                  <a:pt x="5123367" y="2641987"/>
                </a:cubicBezTo>
                <a:cubicBezTo>
                  <a:pt x="5115366" y="2658870"/>
                  <a:pt x="5104583" y="2667984"/>
                  <a:pt x="5091022" y="2669311"/>
                </a:cubicBezTo>
                <a:cubicBezTo>
                  <a:pt x="5077470" y="2670643"/>
                  <a:pt x="5065575" y="2676641"/>
                  <a:pt x="5055348" y="2687308"/>
                </a:cubicBezTo>
                <a:lnTo>
                  <a:pt x="5052017" y="2677975"/>
                </a:lnTo>
                <a:lnTo>
                  <a:pt x="5030019" y="2675304"/>
                </a:lnTo>
                <a:cubicBezTo>
                  <a:pt x="5013134" y="2667295"/>
                  <a:pt x="5000461" y="2661295"/>
                  <a:pt x="4992022" y="2657290"/>
                </a:cubicBezTo>
                <a:cubicBezTo>
                  <a:pt x="4983576" y="2653287"/>
                  <a:pt x="4970904" y="2647287"/>
                  <a:pt x="4954019" y="2639278"/>
                </a:cubicBezTo>
                <a:lnTo>
                  <a:pt x="4938678" y="2655284"/>
                </a:lnTo>
                <a:lnTo>
                  <a:pt x="4926011" y="2649274"/>
                </a:lnTo>
                <a:lnTo>
                  <a:pt x="4907344" y="2655937"/>
                </a:lnTo>
                <a:cubicBezTo>
                  <a:pt x="4863779" y="2671485"/>
                  <a:pt x="4840222" y="2693928"/>
                  <a:pt x="4836656" y="2723263"/>
                </a:cubicBezTo>
                <a:cubicBezTo>
                  <a:pt x="4833091" y="2752598"/>
                  <a:pt x="4833754" y="2783936"/>
                  <a:pt x="4838642" y="2817272"/>
                </a:cubicBezTo>
                <a:cubicBezTo>
                  <a:pt x="4851521" y="2833720"/>
                  <a:pt x="4865853" y="2844392"/>
                  <a:pt x="4881633" y="2849282"/>
                </a:cubicBezTo>
                <a:cubicBezTo>
                  <a:pt x="4897416" y="2854180"/>
                  <a:pt x="4908414" y="2855512"/>
                  <a:pt x="4914639" y="2853290"/>
                </a:cubicBezTo>
                <a:lnTo>
                  <a:pt x="4924635" y="2881298"/>
                </a:lnTo>
                <a:cubicBezTo>
                  <a:pt x="4933082" y="2885301"/>
                  <a:pt x="4940408" y="2886190"/>
                  <a:pt x="4946633" y="2883969"/>
                </a:cubicBezTo>
                <a:lnTo>
                  <a:pt x="4953295" y="2902636"/>
                </a:lnTo>
                <a:lnTo>
                  <a:pt x="4985952" y="2964653"/>
                </a:lnTo>
                <a:cubicBezTo>
                  <a:pt x="4984167" y="2979317"/>
                  <a:pt x="4982726" y="2985097"/>
                  <a:pt x="4981616" y="2981988"/>
                </a:cubicBezTo>
                <a:cubicBezTo>
                  <a:pt x="4980504" y="2978872"/>
                  <a:pt x="4982171" y="2983542"/>
                  <a:pt x="4986612" y="2995984"/>
                </a:cubicBezTo>
                <a:cubicBezTo>
                  <a:pt x="4965726" y="2996429"/>
                  <a:pt x="4930381" y="3005531"/>
                  <a:pt x="4880599" y="3023299"/>
                </a:cubicBezTo>
                <a:lnTo>
                  <a:pt x="4861272" y="2998630"/>
                </a:lnTo>
                <a:lnTo>
                  <a:pt x="4839264" y="2995954"/>
                </a:lnTo>
                <a:lnTo>
                  <a:pt x="4798599" y="2999945"/>
                </a:lnTo>
                <a:cubicBezTo>
                  <a:pt x="4790153" y="2995942"/>
                  <a:pt x="4779702" y="2996167"/>
                  <a:pt x="4767260" y="3000608"/>
                </a:cubicBezTo>
                <a:lnTo>
                  <a:pt x="4739253" y="3010604"/>
                </a:lnTo>
                <a:lnTo>
                  <a:pt x="4742584" y="3019937"/>
                </a:lnTo>
                <a:lnTo>
                  <a:pt x="4727248" y="3035933"/>
                </a:lnTo>
                <a:lnTo>
                  <a:pt x="4702575" y="3055270"/>
                </a:lnTo>
                <a:cubicBezTo>
                  <a:pt x="4708799" y="3053048"/>
                  <a:pt x="4705906" y="3064603"/>
                  <a:pt x="4693901" y="3089932"/>
                </a:cubicBezTo>
                <a:cubicBezTo>
                  <a:pt x="4681892" y="3115271"/>
                  <a:pt x="4665779" y="3143819"/>
                  <a:pt x="4645546" y="3175598"/>
                </a:cubicBezTo>
                <a:cubicBezTo>
                  <a:pt x="4625313" y="3207377"/>
                  <a:pt x="4607196" y="3240152"/>
                  <a:pt x="4591189" y="3273928"/>
                </a:cubicBezTo>
                <a:cubicBezTo>
                  <a:pt x="4575173" y="3307706"/>
                  <a:pt x="4569397" y="3330821"/>
                  <a:pt x="4573837" y="3343263"/>
                </a:cubicBezTo>
                <a:lnTo>
                  <a:pt x="4575152" y="3405935"/>
                </a:lnTo>
                <a:lnTo>
                  <a:pt x="4572484" y="3427941"/>
                </a:lnTo>
                <a:lnTo>
                  <a:pt x="4589802" y="3505946"/>
                </a:lnTo>
                <a:cubicBezTo>
                  <a:pt x="4581796" y="3522839"/>
                  <a:pt x="4549793" y="3541279"/>
                  <a:pt x="4493785" y="3561268"/>
                </a:cubicBezTo>
                <a:cubicBezTo>
                  <a:pt x="4474671" y="3547037"/>
                  <a:pt x="4445116" y="3533037"/>
                  <a:pt x="4405113" y="3519243"/>
                </a:cubicBezTo>
                <a:cubicBezTo>
                  <a:pt x="4365113" y="3505457"/>
                  <a:pt x="4338897" y="3500787"/>
                  <a:pt x="4326448" y="3505230"/>
                </a:cubicBezTo>
                <a:lnTo>
                  <a:pt x="4329779" y="3514564"/>
                </a:lnTo>
                <a:lnTo>
                  <a:pt x="4299100" y="3546558"/>
                </a:lnTo>
                <a:lnTo>
                  <a:pt x="4283764" y="3562553"/>
                </a:lnTo>
                <a:cubicBezTo>
                  <a:pt x="4277540" y="3564775"/>
                  <a:pt x="4270318" y="3569113"/>
                  <a:pt x="4262094" y="3575553"/>
                </a:cubicBezTo>
                <a:cubicBezTo>
                  <a:pt x="4253870" y="3581992"/>
                  <a:pt x="4246649" y="3586331"/>
                  <a:pt x="4240424" y="3588552"/>
                </a:cubicBezTo>
                <a:cubicBezTo>
                  <a:pt x="4221757" y="3595215"/>
                  <a:pt x="4202525" y="3600318"/>
                  <a:pt x="4182749" y="3603871"/>
                </a:cubicBezTo>
                <a:cubicBezTo>
                  <a:pt x="4162966" y="3607428"/>
                  <a:pt x="4146850" y="3611419"/>
                  <a:pt x="4134408" y="3615859"/>
                </a:cubicBezTo>
                <a:lnTo>
                  <a:pt x="4131077" y="3606526"/>
                </a:lnTo>
                <a:cubicBezTo>
                  <a:pt x="4056395" y="3633180"/>
                  <a:pt x="4011497" y="3659727"/>
                  <a:pt x="3996379" y="3686176"/>
                </a:cubicBezTo>
                <a:cubicBezTo>
                  <a:pt x="3981259" y="3712617"/>
                  <a:pt x="3975029" y="3739398"/>
                  <a:pt x="3977696" y="3766508"/>
                </a:cubicBezTo>
                <a:cubicBezTo>
                  <a:pt x="3980355" y="3793621"/>
                  <a:pt x="3983017" y="3820742"/>
                  <a:pt x="3985676" y="3847855"/>
                </a:cubicBezTo>
                <a:cubicBezTo>
                  <a:pt x="3988343" y="3874965"/>
                  <a:pt x="3970106" y="3902519"/>
                  <a:pt x="3930991" y="3930514"/>
                </a:cubicBezTo>
                <a:cubicBezTo>
                  <a:pt x="3919886" y="3899398"/>
                  <a:pt x="3898775" y="3889393"/>
                  <a:pt x="3867659" y="3900498"/>
                </a:cubicBezTo>
                <a:lnTo>
                  <a:pt x="3854331" y="3863157"/>
                </a:lnTo>
                <a:lnTo>
                  <a:pt x="3828332" y="3819817"/>
                </a:lnTo>
                <a:cubicBezTo>
                  <a:pt x="3811450" y="3811816"/>
                  <a:pt x="3796673" y="3804806"/>
                  <a:pt x="3784001" y="3798807"/>
                </a:cubicBezTo>
                <a:cubicBezTo>
                  <a:pt x="3771337" y="3792804"/>
                  <a:pt x="3759669" y="3784685"/>
                  <a:pt x="3749004" y="3774465"/>
                </a:cubicBezTo>
                <a:lnTo>
                  <a:pt x="3677660" y="3810450"/>
                </a:lnTo>
                <a:cubicBezTo>
                  <a:pt x="3646544" y="3821556"/>
                  <a:pt x="3620758" y="3837777"/>
                  <a:pt x="3600307" y="3859103"/>
                </a:cubicBezTo>
                <a:lnTo>
                  <a:pt x="3603641" y="3868444"/>
                </a:lnTo>
                <a:cubicBezTo>
                  <a:pt x="3591192" y="3872887"/>
                  <a:pt x="3582409" y="3902331"/>
                  <a:pt x="3577284" y="3956780"/>
                </a:cubicBezTo>
                <a:cubicBezTo>
                  <a:pt x="3572167" y="4011226"/>
                  <a:pt x="3556262" y="4050222"/>
                  <a:pt x="3529589" y="4073777"/>
                </a:cubicBezTo>
                <a:lnTo>
                  <a:pt x="3520255" y="4077108"/>
                </a:lnTo>
                <a:lnTo>
                  <a:pt x="3466919" y="4075100"/>
                </a:lnTo>
                <a:cubicBezTo>
                  <a:pt x="3464697" y="4068875"/>
                  <a:pt x="3455141" y="4061763"/>
                  <a:pt x="3438256" y="4053755"/>
                </a:cubicBezTo>
                <a:lnTo>
                  <a:pt x="3419582" y="4060419"/>
                </a:lnTo>
                <a:cubicBezTo>
                  <a:pt x="3404033" y="4016854"/>
                  <a:pt x="3387600" y="3980630"/>
                  <a:pt x="3370269" y="3951735"/>
                </a:cubicBezTo>
                <a:lnTo>
                  <a:pt x="3360936" y="3955066"/>
                </a:lnTo>
                <a:cubicBezTo>
                  <a:pt x="3354271" y="3936392"/>
                  <a:pt x="3346714" y="3925062"/>
                  <a:pt x="3338268" y="3921059"/>
                </a:cubicBezTo>
                <a:cubicBezTo>
                  <a:pt x="3342709" y="3933501"/>
                  <a:pt x="3344043" y="3947060"/>
                  <a:pt x="3342262" y="3961731"/>
                </a:cubicBezTo>
                <a:cubicBezTo>
                  <a:pt x="3340485" y="3976392"/>
                  <a:pt x="3340028" y="4004618"/>
                  <a:pt x="3340913" y="4046399"/>
                </a:cubicBezTo>
                <a:lnTo>
                  <a:pt x="3308260" y="3984389"/>
                </a:lnTo>
                <a:cubicBezTo>
                  <a:pt x="3316258" y="3967499"/>
                  <a:pt x="3314708" y="3943494"/>
                  <a:pt x="3303603" y="3912378"/>
                </a:cubicBezTo>
                <a:cubicBezTo>
                  <a:pt x="3301384" y="3906161"/>
                  <a:pt x="3294047" y="3905267"/>
                  <a:pt x="3281605" y="3909707"/>
                </a:cubicBezTo>
                <a:lnTo>
                  <a:pt x="3237602" y="3904368"/>
                </a:lnTo>
                <a:lnTo>
                  <a:pt x="3206263" y="3905030"/>
                </a:lnTo>
                <a:lnTo>
                  <a:pt x="3100247" y="3932337"/>
                </a:lnTo>
                <a:lnTo>
                  <a:pt x="3084252" y="3917002"/>
                </a:lnTo>
                <a:lnTo>
                  <a:pt x="3040248" y="3911662"/>
                </a:lnTo>
                <a:cubicBezTo>
                  <a:pt x="3009132" y="3922768"/>
                  <a:pt x="2976676" y="3944874"/>
                  <a:pt x="2942889" y="3977977"/>
                </a:cubicBezTo>
                <a:cubicBezTo>
                  <a:pt x="2909104" y="4011088"/>
                  <a:pt x="2885095" y="4037197"/>
                  <a:pt x="2870869" y="4056301"/>
                </a:cubicBezTo>
                <a:cubicBezTo>
                  <a:pt x="2851757" y="4042078"/>
                  <a:pt x="2833763" y="4030960"/>
                  <a:pt x="2816870" y="4022954"/>
                </a:cubicBezTo>
                <a:lnTo>
                  <a:pt x="2770889" y="3923603"/>
                </a:lnTo>
                <a:lnTo>
                  <a:pt x="2776891" y="3910939"/>
                </a:lnTo>
                <a:lnTo>
                  <a:pt x="2773560" y="3901605"/>
                </a:lnTo>
                <a:cubicBezTo>
                  <a:pt x="2769117" y="3889156"/>
                  <a:pt x="2767340" y="3879267"/>
                  <a:pt x="2768227" y="3871933"/>
                </a:cubicBezTo>
                <a:cubicBezTo>
                  <a:pt x="2769121" y="3864596"/>
                  <a:pt x="2768454" y="3857817"/>
                  <a:pt x="2766235" y="3851600"/>
                </a:cubicBezTo>
                <a:cubicBezTo>
                  <a:pt x="2755129" y="3820484"/>
                  <a:pt x="2724245" y="3792913"/>
                  <a:pt x="2673577" y="3768900"/>
                </a:cubicBezTo>
                <a:lnTo>
                  <a:pt x="2651579" y="3766228"/>
                </a:lnTo>
                <a:lnTo>
                  <a:pt x="2641585" y="3738228"/>
                </a:lnTo>
                <a:cubicBezTo>
                  <a:pt x="2598020" y="3753777"/>
                  <a:pt x="2571793" y="3749102"/>
                  <a:pt x="2562909" y="3724211"/>
                </a:cubicBezTo>
                <a:lnTo>
                  <a:pt x="2534909" y="3734204"/>
                </a:lnTo>
                <a:cubicBezTo>
                  <a:pt x="2528685" y="3736426"/>
                  <a:pt x="2524456" y="3734422"/>
                  <a:pt x="2522237" y="3728204"/>
                </a:cubicBezTo>
                <a:lnTo>
                  <a:pt x="2515572" y="3709530"/>
                </a:lnTo>
                <a:lnTo>
                  <a:pt x="2422224" y="3742847"/>
                </a:lnTo>
                <a:cubicBezTo>
                  <a:pt x="2414662" y="3780625"/>
                  <a:pt x="2397545" y="3811292"/>
                  <a:pt x="2370872" y="3834847"/>
                </a:cubicBezTo>
                <a:lnTo>
                  <a:pt x="2377535" y="3853514"/>
                </a:lnTo>
                <a:cubicBezTo>
                  <a:pt x="2377535" y="3853514"/>
                  <a:pt x="2372419" y="3858844"/>
                  <a:pt x="2362192" y="3869512"/>
                </a:cubicBezTo>
                <a:cubicBezTo>
                  <a:pt x="2318633" y="3885058"/>
                  <a:pt x="2289404" y="3886721"/>
                  <a:pt x="2274518" y="3874494"/>
                </a:cubicBezTo>
                <a:cubicBezTo>
                  <a:pt x="2259631" y="3862267"/>
                  <a:pt x="2247744" y="3843713"/>
                  <a:pt x="2238857" y="3818814"/>
                </a:cubicBezTo>
                <a:cubicBezTo>
                  <a:pt x="2234417" y="3806372"/>
                  <a:pt x="2240201" y="3783254"/>
                  <a:pt x="2256209" y="3749479"/>
                </a:cubicBezTo>
                <a:lnTo>
                  <a:pt x="2271544" y="3733483"/>
                </a:lnTo>
                <a:lnTo>
                  <a:pt x="2286888" y="3717485"/>
                </a:lnTo>
                <a:cubicBezTo>
                  <a:pt x="2292664" y="3694370"/>
                  <a:pt x="2297565" y="3678594"/>
                  <a:pt x="2301568" y="3670148"/>
                </a:cubicBezTo>
                <a:cubicBezTo>
                  <a:pt x="2305564" y="3661704"/>
                  <a:pt x="2304239" y="3648150"/>
                  <a:pt x="2297574" y="3629476"/>
                </a:cubicBezTo>
                <a:cubicBezTo>
                  <a:pt x="2284687" y="3613030"/>
                  <a:pt x="2274914" y="3595466"/>
                  <a:pt x="2268251" y="3576799"/>
                </a:cubicBezTo>
                <a:lnTo>
                  <a:pt x="2240244" y="3586795"/>
                </a:lnTo>
                <a:lnTo>
                  <a:pt x="2230248" y="3558787"/>
                </a:lnTo>
                <a:lnTo>
                  <a:pt x="2211573" y="3565452"/>
                </a:lnTo>
                <a:cubicBezTo>
                  <a:pt x="2182241" y="3561894"/>
                  <a:pt x="2160018" y="3548773"/>
                  <a:pt x="2144917" y="3526100"/>
                </a:cubicBezTo>
                <a:lnTo>
                  <a:pt x="2128914" y="3510767"/>
                </a:lnTo>
                <a:lnTo>
                  <a:pt x="2109584" y="3486091"/>
                </a:lnTo>
                <a:lnTo>
                  <a:pt x="2081577" y="3496087"/>
                </a:lnTo>
                <a:lnTo>
                  <a:pt x="2012905" y="3510074"/>
                </a:lnTo>
                <a:lnTo>
                  <a:pt x="1988228" y="3529404"/>
                </a:lnTo>
                <a:cubicBezTo>
                  <a:pt x="1975786" y="3533844"/>
                  <a:pt x="1968120" y="3541846"/>
                  <a:pt x="1965226" y="3553401"/>
                </a:cubicBezTo>
                <a:cubicBezTo>
                  <a:pt x="1962332" y="3564956"/>
                  <a:pt x="1954666" y="3572957"/>
                  <a:pt x="1942224" y="3577398"/>
                </a:cubicBezTo>
                <a:cubicBezTo>
                  <a:pt x="1923550" y="3584063"/>
                  <a:pt x="1909996" y="3585387"/>
                  <a:pt x="1901544" y="3581395"/>
                </a:cubicBezTo>
                <a:lnTo>
                  <a:pt x="1848213" y="3579376"/>
                </a:lnTo>
                <a:lnTo>
                  <a:pt x="1826207" y="3576708"/>
                </a:lnTo>
                <a:cubicBezTo>
                  <a:pt x="1803097" y="3570920"/>
                  <a:pt x="1785875" y="3571810"/>
                  <a:pt x="1774535" y="3579362"/>
                </a:cubicBezTo>
                <a:cubicBezTo>
                  <a:pt x="1763198" y="3586922"/>
                  <a:pt x="1747090" y="3590910"/>
                  <a:pt x="1726196" y="3591357"/>
                </a:cubicBezTo>
                <a:lnTo>
                  <a:pt x="1722863" y="3582017"/>
                </a:lnTo>
                <a:lnTo>
                  <a:pt x="1713529" y="3585348"/>
                </a:lnTo>
                <a:cubicBezTo>
                  <a:pt x="1713529" y="3585348"/>
                  <a:pt x="1711533" y="3589573"/>
                  <a:pt x="1707530" y="3598020"/>
                </a:cubicBezTo>
                <a:lnTo>
                  <a:pt x="1698196" y="3601351"/>
                </a:lnTo>
                <a:cubicBezTo>
                  <a:pt x="1711076" y="3617799"/>
                  <a:pt x="1726856" y="3622689"/>
                  <a:pt x="1745523" y="3616027"/>
                </a:cubicBezTo>
                <a:lnTo>
                  <a:pt x="1773531" y="3606030"/>
                </a:lnTo>
                <a:cubicBezTo>
                  <a:pt x="1779756" y="3603809"/>
                  <a:pt x="1789312" y="3610920"/>
                  <a:pt x="1802193" y="3627376"/>
                </a:cubicBezTo>
                <a:cubicBezTo>
                  <a:pt x="1815080" y="3643821"/>
                  <a:pt x="1833970" y="3647601"/>
                  <a:pt x="1858861" y="3638718"/>
                </a:cubicBezTo>
                <a:lnTo>
                  <a:pt x="1856193" y="3660723"/>
                </a:lnTo>
                <a:cubicBezTo>
                  <a:pt x="1854409" y="3675386"/>
                  <a:pt x="1847852" y="3686497"/>
                  <a:pt x="1836514" y="3694056"/>
                </a:cubicBezTo>
                <a:cubicBezTo>
                  <a:pt x="1825182" y="3701605"/>
                  <a:pt x="1814399" y="3710719"/>
                  <a:pt x="1804179" y="3721384"/>
                </a:cubicBezTo>
                <a:cubicBezTo>
                  <a:pt x="1834389" y="3766727"/>
                  <a:pt x="1855945" y="3797618"/>
                  <a:pt x="1868827" y="3814073"/>
                </a:cubicBezTo>
                <a:lnTo>
                  <a:pt x="1882154" y="3851414"/>
                </a:lnTo>
                <a:cubicBezTo>
                  <a:pt x="1899044" y="3859413"/>
                  <a:pt x="1916824" y="3860085"/>
                  <a:pt x="1935491" y="3853423"/>
                </a:cubicBezTo>
                <a:lnTo>
                  <a:pt x="1954828" y="3878096"/>
                </a:lnTo>
                <a:lnTo>
                  <a:pt x="1970823" y="3893432"/>
                </a:lnTo>
                <a:lnTo>
                  <a:pt x="1996152" y="3905436"/>
                </a:lnTo>
                <a:lnTo>
                  <a:pt x="2018813" y="3939446"/>
                </a:lnTo>
                <a:cubicBezTo>
                  <a:pt x="2029918" y="3970563"/>
                  <a:pt x="2056254" y="3980455"/>
                  <a:pt x="2097816" y="3969135"/>
                </a:cubicBezTo>
                <a:cubicBezTo>
                  <a:pt x="2139375" y="3957807"/>
                  <a:pt x="2188606" y="3963041"/>
                  <a:pt x="2245492" y="3984836"/>
                </a:cubicBezTo>
                <a:lnTo>
                  <a:pt x="2268150" y="4018838"/>
                </a:lnTo>
                <a:cubicBezTo>
                  <a:pt x="2278818" y="4029066"/>
                  <a:pt x="2294821" y="4044399"/>
                  <a:pt x="2316149" y="4064857"/>
                </a:cubicBezTo>
                <a:lnTo>
                  <a:pt x="2313478" y="4086855"/>
                </a:lnTo>
                <a:cubicBezTo>
                  <a:pt x="2297471" y="4120631"/>
                  <a:pt x="2290132" y="4144303"/>
                  <a:pt x="2291464" y="4157855"/>
                </a:cubicBezTo>
                <a:cubicBezTo>
                  <a:pt x="2292791" y="4171416"/>
                  <a:pt x="2283228" y="4188856"/>
                  <a:pt x="2262780" y="4210190"/>
                </a:cubicBezTo>
                <a:lnTo>
                  <a:pt x="2266111" y="4219523"/>
                </a:lnTo>
                <a:cubicBezTo>
                  <a:pt x="2255890" y="4230188"/>
                  <a:pt x="2246105" y="4237186"/>
                  <a:pt x="2236771" y="4240517"/>
                </a:cubicBezTo>
                <a:cubicBezTo>
                  <a:pt x="2227438" y="4243848"/>
                  <a:pt x="2220771" y="4249740"/>
                  <a:pt x="2216768" y="4258187"/>
                </a:cubicBezTo>
                <a:lnTo>
                  <a:pt x="2173425" y="4284178"/>
                </a:lnTo>
                <a:lnTo>
                  <a:pt x="2164744" y="4318843"/>
                </a:lnTo>
                <a:cubicBezTo>
                  <a:pt x="2161626" y="4369071"/>
                  <a:pt x="2155619" y="4406295"/>
                  <a:pt x="2146723" y="4430515"/>
                </a:cubicBezTo>
                <a:cubicBezTo>
                  <a:pt x="2137830" y="4454742"/>
                  <a:pt x="2123377" y="4487962"/>
                  <a:pt x="2103366" y="4530184"/>
                </a:cubicBezTo>
                <a:lnTo>
                  <a:pt x="2078690" y="4549514"/>
                </a:lnTo>
                <a:lnTo>
                  <a:pt x="2063354" y="4565509"/>
                </a:lnTo>
                <a:cubicBezTo>
                  <a:pt x="2001122" y="4587720"/>
                  <a:pt x="1981111" y="4629942"/>
                  <a:pt x="2003322" y="4692175"/>
                </a:cubicBezTo>
                <a:cubicBezTo>
                  <a:pt x="1988654" y="4690401"/>
                  <a:pt x="1966653" y="4687722"/>
                  <a:pt x="1937321" y="4684164"/>
                </a:cubicBezTo>
                <a:cubicBezTo>
                  <a:pt x="1907986" y="4680598"/>
                  <a:pt x="1880866" y="4683260"/>
                  <a:pt x="1855974" y="4692144"/>
                </a:cubicBezTo>
                <a:lnTo>
                  <a:pt x="1818633" y="4705471"/>
                </a:lnTo>
                <a:lnTo>
                  <a:pt x="1803300" y="4721475"/>
                </a:lnTo>
                <a:cubicBezTo>
                  <a:pt x="1813966" y="4731695"/>
                  <a:pt x="1810517" y="4741695"/>
                  <a:pt x="1792963" y="4751474"/>
                </a:cubicBezTo>
                <a:cubicBezTo>
                  <a:pt x="1775398" y="4761248"/>
                  <a:pt x="1764623" y="4770359"/>
                  <a:pt x="1760617" y="4778797"/>
                </a:cubicBezTo>
                <a:cubicBezTo>
                  <a:pt x="1754392" y="4781019"/>
                  <a:pt x="1749065" y="4775911"/>
                  <a:pt x="1744622" y="4763462"/>
                </a:cubicBezTo>
                <a:lnTo>
                  <a:pt x="1741290" y="4754128"/>
                </a:lnTo>
                <a:lnTo>
                  <a:pt x="1731949" y="4757462"/>
                </a:lnTo>
                <a:lnTo>
                  <a:pt x="1725284" y="4738788"/>
                </a:lnTo>
                <a:cubicBezTo>
                  <a:pt x="1710624" y="4737012"/>
                  <a:pt x="1697062" y="4738339"/>
                  <a:pt x="1684620" y="4742779"/>
                </a:cubicBezTo>
                <a:lnTo>
                  <a:pt x="1647279" y="4756106"/>
                </a:lnTo>
                <a:lnTo>
                  <a:pt x="1628605" y="4762771"/>
                </a:lnTo>
                <a:lnTo>
                  <a:pt x="1625274" y="4753438"/>
                </a:lnTo>
                <a:cubicBezTo>
                  <a:pt x="1602163" y="4747651"/>
                  <a:pt x="1584829" y="4743315"/>
                  <a:pt x="1573274" y="4740422"/>
                </a:cubicBezTo>
                <a:cubicBezTo>
                  <a:pt x="1561721" y="4737536"/>
                  <a:pt x="1540381" y="4741639"/>
                  <a:pt x="1509264" y="4752745"/>
                </a:cubicBezTo>
                <a:cubicBezTo>
                  <a:pt x="1509704" y="4773641"/>
                  <a:pt x="1510594" y="4790863"/>
                  <a:pt x="1511919" y="4804417"/>
                </a:cubicBezTo>
                <a:cubicBezTo>
                  <a:pt x="1513254" y="4817976"/>
                  <a:pt x="1519474" y="4840314"/>
                  <a:pt x="1530579" y="4871430"/>
                </a:cubicBezTo>
                <a:lnTo>
                  <a:pt x="1543904" y="4908763"/>
                </a:lnTo>
                <a:cubicBezTo>
                  <a:pt x="1579463" y="4910108"/>
                  <a:pt x="1616687" y="4916114"/>
                  <a:pt x="1655578" y="4926792"/>
                </a:cubicBezTo>
                <a:cubicBezTo>
                  <a:pt x="1694468" y="4937469"/>
                  <a:pt x="1723908" y="4970811"/>
                  <a:pt x="1743898" y="5026819"/>
                </a:cubicBezTo>
                <a:lnTo>
                  <a:pt x="1762565" y="5020157"/>
                </a:lnTo>
                <a:lnTo>
                  <a:pt x="1765896" y="5029490"/>
                </a:lnTo>
                <a:cubicBezTo>
                  <a:pt x="1770339" y="5041940"/>
                  <a:pt x="1771116" y="5053937"/>
                  <a:pt x="1768223" y="5065492"/>
                </a:cubicBezTo>
                <a:cubicBezTo>
                  <a:pt x="1765332" y="5077054"/>
                  <a:pt x="1765000" y="5085943"/>
                  <a:pt x="1767218" y="5092160"/>
                </a:cubicBezTo>
                <a:lnTo>
                  <a:pt x="1774536" y="5142168"/>
                </a:lnTo>
                <a:cubicBezTo>
                  <a:pt x="1810095" y="5143512"/>
                  <a:pt x="1836764" y="5144516"/>
                  <a:pt x="1854551" y="5145186"/>
                </a:cubicBezTo>
                <a:cubicBezTo>
                  <a:pt x="1872323" y="5145861"/>
                  <a:pt x="1887884" y="5164864"/>
                  <a:pt x="1901209" y="5202198"/>
                </a:cubicBezTo>
                <a:cubicBezTo>
                  <a:pt x="1878979" y="5238202"/>
                  <a:pt x="1874527" y="5274871"/>
                  <a:pt x="1887851" y="5312205"/>
                </a:cubicBezTo>
                <a:lnTo>
                  <a:pt x="1894516" y="5330879"/>
                </a:lnTo>
                <a:lnTo>
                  <a:pt x="1903849" y="5327548"/>
                </a:lnTo>
                <a:lnTo>
                  <a:pt x="1907180" y="5336881"/>
                </a:lnTo>
                <a:lnTo>
                  <a:pt x="1897847" y="5340212"/>
                </a:lnTo>
                <a:cubicBezTo>
                  <a:pt x="1902290" y="5352662"/>
                  <a:pt x="1903505" y="5360999"/>
                  <a:pt x="1901506" y="5365217"/>
                </a:cubicBezTo>
                <a:cubicBezTo>
                  <a:pt x="1899507" y="5369434"/>
                  <a:pt x="1899612" y="5374662"/>
                  <a:pt x="1901833" y="5380887"/>
                </a:cubicBezTo>
                <a:lnTo>
                  <a:pt x="1892500" y="5384218"/>
                </a:lnTo>
                <a:lnTo>
                  <a:pt x="1895831" y="5393552"/>
                </a:lnTo>
                <a:cubicBezTo>
                  <a:pt x="1902493" y="5412218"/>
                  <a:pt x="1918492" y="5427562"/>
                  <a:pt x="1943828" y="5439563"/>
                </a:cubicBezTo>
                <a:lnTo>
                  <a:pt x="1960487" y="5486238"/>
                </a:lnTo>
                <a:cubicBezTo>
                  <a:pt x="1954262" y="5488459"/>
                  <a:pt x="1950146" y="5491681"/>
                  <a:pt x="1948150" y="5495906"/>
                </a:cubicBezTo>
                <a:cubicBezTo>
                  <a:pt x="1946151" y="5500124"/>
                  <a:pt x="1942035" y="5503345"/>
                  <a:pt x="1935810" y="5505567"/>
                </a:cubicBezTo>
                <a:lnTo>
                  <a:pt x="1939144" y="5514908"/>
                </a:lnTo>
                <a:cubicBezTo>
                  <a:pt x="1889361" y="5532676"/>
                  <a:pt x="1868355" y="5552448"/>
                  <a:pt x="1876130" y="5574230"/>
                </a:cubicBezTo>
                <a:cubicBezTo>
                  <a:pt x="1883904" y="5596013"/>
                  <a:pt x="1889340" y="5630905"/>
                  <a:pt x="1892436" y="5678907"/>
                </a:cubicBezTo>
                <a:cubicBezTo>
                  <a:pt x="1904886" y="5674464"/>
                  <a:pt x="1912223" y="5675358"/>
                  <a:pt x="1914444" y="5681583"/>
                </a:cubicBezTo>
                <a:lnTo>
                  <a:pt x="1931103" y="5728257"/>
                </a:lnTo>
                <a:cubicBezTo>
                  <a:pt x="1927097" y="5736696"/>
                  <a:pt x="1915760" y="5744255"/>
                  <a:pt x="1897093" y="5750918"/>
                </a:cubicBezTo>
                <a:lnTo>
                  <a:pt x="1893762" y="5741584"/>
                </a:lnTo>
                <a:lnTo>
                  <a:pt x="1822411" y="5777572"/>
                </a:lnTo>
                <a:cubicBezTo>
                  <a:pt x="1814410" y="5794455"/>
                  <a:pt x="1799069" y="5810460"/>
                  <a:pt x="1776397" y="5825562"/>
                </a:cubicBezTo>
                <a:lnTo>
                  <a:pt x="1816378" y="5937585"/>
                </a:lnTo>
                <a:cubicBezTo>
                  <a:pt x="1803929" y="5942028"/>
                  <a:pt x="1794151" y="5949022"/>
                  <a:pt x="1787039" y="5958578"/>
                </a:cubicBezTo>
                <a:cubicBezTo>
                  <a:pt x="1779927" y="5968134"/>
                  <a:pt x="1770142" y="5975131"/>
                  <a:pt x="1757692" y="5979575"/>
                </a:cubicBezTo>
                <a:cubicBezTo>
                  <a:pt x="1751475" y="5981794"/>
                  <a:pt x="1745695" y="5980352"/>
                  <a:pt x="1740365" y="5975237"/>
                </a:cubicBezTo>
                <a:cubicBezTo>
                  <a:pt x="1735027" y="5970124"/>
                  <a:pt x="1729255" y="5968680"/>
                  <a:pt x="1723030" y="5970901"/>
                </a:cubicBezTo>
                <a:lnTo>
                  <a:pt x="1719699" y="5961568"/>
                </a:lnTo>
                <a:cubicBezTo>
                  <a:pt x="1705027" y="5959786"/>
                  <a:pt x="1685249" y="5963333"/>
                  <a:pt x="1660357" y="5972217"/>
                </a:cubicBezTo>
                <a:cubicBezTo>
                  <a:pt x="1654573" y="5995334"/>
                  <a:pt x="1648016" y="6006444"/>
                  <a:pt x="1640679" y="6005550"/>
                </a:cubicBezTo>
                <a:cubicBezTo>
                  <a:pt x="1633344" y="6004663"/>
                  <a:pt x="1629896" y="6014664"/>
                  <a:pt x="1630341" y="6035549"/>
                </a:cubicBezTo>
                <a:lnTo>
                  <a:pt x="1621008" y="6038880"/>
                </a:lnTo>
                <a:lnTo>
                  <a:pt x="1628988" y="6120227"/>
                </a:lnTo>
                <a:lnTo>
                  <a:pt x="1604311" y="6139557"/>
                </a:lnTo>
                <a:cubicBezTo>
                  <a:pt x="1578982" y="6127552"/>
                  <a:pt x="1566318" y="6121550"/>
                  <a:pt x="1566318" y="6121550"/>
                </a:cubicBezTo>
                <a:lnTo>
                  <a:pt x="1553651" y="6115540"/>
                </a:lnTo>
                <a:cubicBezTo>
                  <a:pt x="1542985" y="6105320"/>
                  <a:pt x="1536093" y="6100762"/>
                  <a:pt x="1532985" y="6101872"/>
                </a:cubicBezTo>
                <a:cubicBezTo>
                  <a:pt x="1529876" y="6102981"/>
                  <a:pt x="1524096" y="6101540"/>
                  <a:pt x="1515650" y="6097536"/>
                </a:cubicBezTo>
                <a:lnTo>
                  <a:pt x="1462973" y="6126859"/>
                </a:lnTo>
                <a:lnTo>
                  <a:pt x="1431634" y="6127522"/>
                </a:lnTo>
                <a:lnTo>
                  <a:pt x="1425632" y="6140186"/>
                </a:lnTo>
                <a:lnTo>
                  <a:pt x="1362962" y="6141509"/>
                </a:lnTo>
                <a:lnTo>
                  <a:pt x="1366293" y="6150842"/>
                </a:lnTo>
                <a:cubicBezTo>
                  <a:pt x="1337399" y="6168173"/>
                  <a:pt x="1321508" y="6182614"/>
                  <a:pt x="1318615" y="6194169"/>
                </a:cubicBezTo>
                <a:cubicBezTo>
                  <a:pt x="1315721" y="6205724"/>
                  <a:pt x="1298721" y="6217057"/>
                  <a:pt x="1267605" y="6228162"/>
                </a:cubicBezTo>
                <a:lnTo>
                  <a:pt x="1254930" y="6222155"/>
                </a:lnTo>
                <a:lnTo>
                  <a:pt x="1245597" y="6225486"/>
                </a:lnTo>
                <a:cubicBezTo>
                  <a:pt x="1233155" y="6229927"/>
                  <a:pt x="1223704" y="6228043"/>
                  <a:pt x="1217264" y="6219819"/>
                </a:cubicBezTo>
                <a:cubicBezTo>
                  <a:pt x="1210822" y="6211588"/>
                  <a:pt x="1203375" y="6205476"/>
                  <a:pt x="1194931" y="6201480"/>
                </a:cubicBezTo>
                <a:lnTo>
                  <a:pt x="1138924" y="6221470"/>
                </a:lnTo>
                <a:cubicBezTo>
                  <a:pt x="1126482" y="6225910"/>
                  <a:pt x="1117481" y="6220353"/>
                  <a:pt x="1111928" y="6204795"/>
                </a:cubicBezTo>
                <a:cubicBezTo>
                  <a:pt x="1106375" y="6189236"/>
                  <a:pt x="1096262" y="6180563"/>
                  <a:pt x="1081590" y="6178782"/>
                </a:cubicBezTo>
                <a:lnTo>
                  <a:pt x="1058933" y="6144779"/>
                </a:lnTo>
                <a:cubicBezTo>
                  <a:pt x="1042047" y="6136770"/>
                  <a:pt x="1031492" y="6131768"/>
                  <a:pt x="1027266" y="6129771"/>
                </a:cubicBezTo>
                <a:cubicBezTo>
                  <a:pt x="1023046" y="6127765"/>
                  <a:pt x="1008487" y="6131208"/>
                  <a:pt x="983595" y="6140092"/>
                </a:cubicBezTo>
                <a:cubicBezTo>
                  <a:pt x="975589" y="6156985"/>
                  <a:pt x="965366" y="6167643"/>
                  <a:pt x="952917" y="6172086"/>
                </a:cubicBezTo>
                <a:lnTo>
                  <a:pt x="943583" y="6175417"/>
                </a:lnTo>
                <a:lnTo>
                  <a:pt x="940252" y="6166084"/>
                </a:lnTo>
                <a:cubicBezTo>
                  <a:pt x="923362" y="6158085"/>
                  <a:pt x="913694" y="6145749"/>
                  <a:pt x="911257" y="6129078"/>
                </a:cubicBezTo>
                <a:cubicBezTo>
                  <a:pt x="908820" y="6112408"/>
                  <a:pt x="901151" y="6095853"/>
                  <a:pt x="888261" y="6079400"/>
                </a:cubicBezTo>
                <a:lnTo>
                  <a:pt x="868935" y="6054731"/>
                </a:lnTo>
                <a:cubicBezTo>
                  <a:pt x="844043" y="6063615"/>
                  <a:pt x="831489" y="6062831"/>
                  <a:pt x="831266" y="6052388"/>
                </a:cubicBezTo>
                <a:cubicBezTo>
                  <a:pt x="831044" y="6041945"/>
                  <a:pt x="820488" y="6036942"/>
                  <a:pt x="799600" y="6037380"/>
                </a:cubicBezTo>
                <a:lnTo>
                  <a:pt x="796269" y="6028046"/>
                </a:lnTo>
                <a:cubicBezTo>
                  <a:pt x="773151" y="6022262"/>
                  <a:pt x="754929" y="6025261"/>
                  <a:pt x="741590" y="6037031"/>
                </a:cubicBezTo>
                <a:cubicBezTo>
                  <a:pt x="728253" y="6048808"/>
                  <a:pt x="712925" y="6040252"/>
                  <a:pt x="695595" y="6011358"/>
                </a:cubicBezTo>
                <a:cubicBezTo>
                  <a:pt x="693373" y="6005133"/>
                  <a:pt x="693600" y="5991016"/>
                  <a:pt x="696271" y="5969018"/>
                </a:cubicBezTo>
                <a:cubicBezTo>
                  <a:pt x="698940" y="5947013"/>
                  <a:pt x="698058" y="5929788"/>
                  <a:pt x="693617" y="5917346"/>
                </a:cubicBezTo>
                <a:lnTo>
                  <a:pt x="646280" y="5902666"/>
                </a:lnTo>
                <a:lnTo>
                  <a:pt x="630284" y="5887330"/>
                </a:lnTo>
                <a:cubicBezTo>
                  <a:pt x="621838" y="5883327"/>
                  <a:pt x="614278" y="5871990"/>
                  <a:pt x="607616" y="5853323"/>
                </a:cubicBezTo>
                <a:cubicBezTo>
                  <a:pt x="603173" y="5840874"/>
                  <a:pt x="602291" y="5823648"/>
                  <a:pt x="604962" y="5801651"/>
                </a:cubicBezTo>
                <a:cubicBezTo>
                  <a:pt x="607633" y="5779653"/>
                  <a:pt x="608747" y="5758202"/>
                  <a:pt x="608309" y="5737314"/>
                </a:cubicBezTo>
                <a:cubicBezTo>
                  <a:pt x="559423" y="5698629"/>
                  <a:pt x="529763" y="5679400"/>
                  <a:pt x="519320" y="5679622"/>
                </a:cubicBezTo>
                <a:cubicBezTo>
                  <a:pt x="508867" y="5679840"/>
                  <a:pt x="495875" y="5658167"/>
                  <a:pt x="480329" y="5614609"/>
                </a:cubicBezTo>
                <a:cubicBezTo>
                  <a:pt x="500777" y="5593276"/>
                  <a:pt x="512224" y="5566385"/>
                  <a:pt x="514680" y="5533941"/>
                </a:cubicBezTo>
                <a:cubicBezTo>
                  <a:pt x="517126" y="5501493"/>
                  <a:pt x="528583" y="5474607"/>
                  <a:pt x="549031" y="5453274"/>
                </a:cubicBezTo>
                <a:lnTo>
                  <a:pt x="539035" y="5425266"/>
                </a:lnTo>
                <a:cubicBezTo>
                  <a:pt x="515928" y="5419486"/>
                  <a:pt x="497039" y="5415706"/>
                  <a:pt x="482368" y="5413924"/>
                </a:cubicBezTo>
                <a:cubicBezTo>
                  <a:pt x="467704" y="5412140"/>
                  <a:pt x="451701" y="5396807"/>
                  <a:pt x="434370" y="5367913"/>
                </a:cubicBezTo>
                <a:cubicBezTo>
                  <a:pt x="440595" y="5365691"/>
                  <a:pt x="447262" y="5359798"/>
                  <a:pt x="454374" y="5350243"/>
                </a:cubicBezTo>
                <a:cubicBezTo>
                  <a:pt x="461496" y="5340692"/>
                  <a:pt x="471271" y="5333690"/>
                  <a:pt x="483721" y="5329246"/>
                </a:cubicBezTo>
                <a:lnTo>
                  <a:pt x="546394" y="5327931"/>
                </a:lnTo>
                <a:cubicBezTo>
                  <a:pt x="546394" y="5327931"/>
                  <a:pt x="548390" y="5323705"/>
                  <a:pt x="552393" y="5315259"/>
                </a:cubicBezTo>
                <a:cubicBezTo>
                  <a:pt x="550174" y="5309042"/>
                  <a:pt x="551069" y="5301705"/>
                  <a:pt x="555064" y="5293261"/>
                </a:cubicBezTo>
                <a:lnTo>
                  <a:pt x="537751" y="5215245"/>
                </a:lnTo>
                <a:cubicBezTo>
                  <a:pt x="599983" y="5193034"/>
                  <a:pt x="634880" y="5163039"/>
                  <a:pt x="642441" y="5125261"/>
                </a:cubicBezTo>
                <a:lnTo>
                  <a:pt x="634464" y="5043922"/>
                </a:lnTo>
                <a:cubicBezTo>
                  <a:pt x="667354" y="5018147"/>
                  <a:pt x="698587" y="4987708"/>
                  <a:pt x="728154" y="4952598"/>
                </a:cubicBezTo>
                <a:cubicBezTo>
                  <a:pt x="757720" y="4917488"/>
                  <a:pt x="791175" y="4893273"/>
                  <a:pt x="828509" y="4879948"/>
                </a:cubicBezTo>
                <a:cubicBezTo>
                  <a:pt x="840958" y="4875505"/>
                  <a:pt x="845734" y="4879066"/>
                  <a:pt x="842848" y="4890618"/>
                </a:cubicBezTo>
                <a:cubicBezTo>
                  <a:pt x="839954" y="4902173"/>
                  <a:pt x="844730" y="4905734"/>
                  <a:pt x="857179" y="4901291"/>
                </a:cubicBezTo>
                <a:lnTo>
                  <a:pt x="879177" y="4903962"/>
                </a:lnTo>
                <a:cubicBezTo>
                  <a:pt x="891627" y="4899519"/>
                  <a:pt x="899960" y="4898297"/>
                  <a:pt x="904179" y="4900296"/>
                </a:cubicBezTo>
                <a:cubicBezTo>
                  <a:pt x="908407" y="4902300"/>
                  <a:pt x="913625" y="4902190"/>
                  <a:pt x="919849" y="4899968"/>
                </a:cubicBezTo>
                <a:cubicBezTo>
                  <a:pt x="944741" y="4891084"/>
                  <a:pt x="960639" y="4876640"/>
                  <a:pt x="967528" y="4856642"/>
                </a:cubicBezTo>
                <a:cubicBezTo>
                  <a:pt x="974425" y="4836640"/>
                  <a:pt x="981868" y="4818196"/>
                  <a:pt x="989877" y="4801311"/>
                </a:cubicBezTo>
                <a:cubicBezTo>
                  <a:pt x="953880" y="4779078"/>
                  <a:pt x="924995" y="4747290"/>
                  <a:pt x="903221" y="4705946"/>
                </a:cubicBezTo>
                <a:lnTo>
                  <a:pt x="883232" y="4649938"/>
                </a:lnTo>
                <a:lnTo>
                  <a:pt x="863903" y="4625262"/>
                </a:lnTo>
                <a:lnTo>
                  <a:pt x="854561" y="4628596"/>
                </a:lnTo>
                <a:cubicBezTo>
                  <a:pt x="842120" y="4633036"/>
                  <a:pt x="834785" y="4632149"/>
                  <a:pt x="832564" y="4625924"/>
                </a:cubicBezTo>
                <a:cubicBezTo>
                  <a:pt x="836567" y="4617478"/>
                  <a:pt x="833013" y="4597702"/>
                  <a:pt x="821908" y="4566586"/>
                </a:cubicBezTo>
                <a:lnTo>
                  <a:pt x="840582" y="4559921"/>
                </a:lnTo>
                <a:lnTo>
                  <a:pt x="833920" y="4541254"/>
                </a:lnTo>
                <a:cubicBezTo>
                  <a:pt x="829476" y="4528804"/>
                  <a:pt x="821475" y="4521138"/>
                  <a:pt x="809920" y="4518244"/>
                </a:cubicBezTo>
                <a:cubicBezTo>
                  <a:pt x="798365" y="4515351"/>
                  <a:pt x="791473" y="4510793"/>
                  <a:pt x="789254" y="4504576"/>
                </a:cubicBezTo>
                <a:lnTo>
                  <a:pt x="766593" y="4470566"/>
                </a:lnTo>
                <a:cubicBezTo>
                  <a:pt x="718146" y="4452777"/>
                  <a:pt x="631472" y="4455649"/>
                  <a:pt x="506567" y="4479175"/>
                </a:cubicBezTo>
                <a:cubicBezTo>
                  <a:pt x="495461" y="4448059"/>
                  <a:pt x="489686" y="4422058"/>
                  <a:pt x="489249" y="4401170"/>
                </a:cubicBezTo>
                <a:lnTo>
                  <a:pt x="498582" y="4397839"/>
                </a:lnTo>
                <a:cubicBezTo>
                  <a:pt x="489695" y="4372940"/>
                  <a:pt x="479924" y="4355383"/>
                  <a:pt x="469256" y="4345155"/>
                </a:cubicBezTo>
                <a:lnTo>
                  <a:pt x="347908" y="4388465"/>
                </a:lnTo>
                <a:cubicBezTo>
                  <a:pt x="332362" y="4344907"/>
                  <a:pt x="331249" y="4317241"/>
                  <a:pt x="344593" y="4305461"/>
                </a:cubicBezTo>
                <a:cubicBezTo>
                  <a:pt x="357922" y="4293686"/>
                  <a:pt x="362378" y="4281574"/>
                  <a:pt x="357934" y="4269124"/>
                </a:cubicBezTo>
                <a:cubicBezTo>
                  <a:pt x="340166" y="4219341"/>
                  <a:pt x="312608" y="4201115"/>
                  <a:pt x="275267" y="4214442"/>
                </a:cubicBezTo>
                <a:cubicBezTo>
                  <a:pt x="237934" y="4227767"/>
                  <a:pt x="201480" y="4233760"/>
                  <a:pt x="165920" y="4232416"/>
                </a:cubicBezTo>
                <a:lnTo>
                  <a:pt x="149262" y="4185741"/>
                </a:lnTo>
                <a:lnTo>
                  <a:pt x="164605" y="4169743"/>
                </a:lnTo>
                <a:cubicBezTo>
                  <a:pt x="185053" y="4148409"/>
                  <a:pt x="202505" y="4133411"/>
                  <a:pt x="216946" y="4124752"/>
                </a:cubicBezTo>
                <a:cubicBezTo>
                  <a:pt x="231403" y="4116088"/>
                  <a:pt x="233064" y="4096194"/>
                  <a:pt x="221958" y="4065078"/>
                </a:cubicBezTo>
                <a:lnTo>
                  <a:pt x="203292" y="4071740"/>
                </a:lnTo>
                <a:lnTo>
                  <a:pt x="180634" y="4037738"/>
                </a:lnTo>
                <a:cubicBezTo>
                  <a:pt x="163741" y="4029732"/>
                  <a:pt x="144852" y="4025951"/>
                  <a:pt x="123963" y="4026389"/>
                </a:cubicBezTo>
                <a:cubicBezTo>
                  <a:pt x="103067" y="4026829"/>
                  <a:pt x="75739" y="4019042"/>
                  <a:pt x="41956" y="4003038"/>
                </a:cubicBezTo>
                <a:lnTo>
                  <a:pt x="51290" y="3999706"/>
                </a:lnTo>
                <a:cubicBezTo>
                  <a:pt x="57077" y="3976596"/>
                  <a:pt x="67637" y="3957040"/>
                  <a:pt x="82980" y="3941041"/>
                </a:cubicBezTo>
                <a:cubicBezTo>
                  <a:pt x="98313" y="3925038"/>
                  <a:pt x="99317" y="3898370"/>
                  <a:pt x="85993" y="3861037"/>
                </a:cubicBezTo>
                <a:cubicBezTo>
                  <a:pt x="71329" y="3859252"/>
                  <a:pt x="55991" y="3850691"/>
                  <a:pt x="39995" y="3835356"/>
                </a:cubicBezTo>
                <a:cubicBezTo>
                  <a:pt x="23997" y="3820013"/>
                  <a:pt x="10665" y="3807231"/>
                  <a:pt x="0" y="3797011"/>
                </a:cubicBezTo>
                <a:cubicBezTo>
                  <a:pt x="8006" y="3780118"/>
                  <a:pt x="20788" y="3766786"/>
                  <a:pt x="38345" y="3757015"/>
                </a:cubicBezTo>
                <a:cubicBezTo>
                  <a:pt x="55899" y="3747237"/>
                  <a:pt x="69793" y="3737021"/>
                  <a:pt x="80021" y="3726353"/>
                </a:cubicBezTo>
                <a:lnTo>
                  <a:pt x="70025" y="3698345"/>
                </a:lnTo>
                <a:cubicBezTo>
                  <a:pt x="88692" y="3691683"/>
                  <a:pt x="94701" y="3679016"/>
                  <a:pt x="88039" y="3660349"/>
                </a:cubicBezTo>
                <a:cubicBezTo>
                  <a:pt x="79155" y="3635458"/>
                  <a:pt x="66266" y="3619005"/>
                  <a:pt x="49375" y="3611006"/>
                </a:cubicBezTo>
                <a:cubicBezTo>
                  <a:pt x="32490" y="3602997"/>
                  <a:pt x="18706" y="3593882"/>
                  <a:pt x="8048" y="3583659"/>
                </a:cubicBezTo>
                <a:cubicBezTo>
                  <a:pt x="-3057" y="3552542"/>
                  <a:pt x="3277" y="3530990"/>
                  <a:pt x="27056" y="3518990"/>
                </a:cubicBezTo>
                <a:cubicBezTo>
                  <a:pt x="50846" y="3506994"/>
                  <a:pt x="75183" y="3496556"/>
                  <a:pt x="100074" y="3487672"/>
                </a:cubicBezTo>
                <a:lnTo>
                  <a:pt x="93409" y="3468998"/>
                </a:lnTo>
                <a:cubicBezTo>
                  <a:pt x="99634" y="3466776"/>
                  <a:pt x="101633" y="3462558"/>
                  <a:pt x="99411" y="3456333"/>
                </a:cubicBezTo>
                <a:cubicBezTo>
                  <a:pt x="99411" y="3456333"/>
                  <a:pt x="101418" y="3452113"/>
                  <a:pt x="105414" y="3443669"/>
                </a:cubicBezTo>
                <a:cubicBezTo>
                  <a:pt x="100970" y="3431219"/>
                  <a:pt x="94418" y="3417770"/>
                  <a:pt x="85757" y="3403322"/>
                </a:cubicBezTo>
                <a:cubicBezTo>
                  <a:pt x="77088" y="3388876"/>
                  <a:pt x="71647" y="3378543"/>
                  <a:pt x="69426" y="3372318"/>
                </a:cubicBezTo>
                <a:lnTo>
                  <a:pt x="40103" y="3319641"/>
                </a:lnTo>
                <a:lnTo>
                  <a:pt x="58770" y="3312979"/>
                </a:lnTo>
                <a:lnTo>
                  <a:pt x="118116" y="3302320"/>
                </a:lnTo>
                <a:cubicBezTo>
                  <a:pt x="124333" y="3300102"/>
                  <a:pt x="128004" y="3300544"/>
                  <a:pt x="129116" y="3303660"/>
                </a:cubicBezTo>
                <a:cubicBezTo>
                  <a:pt x="130226" y="3306768"/>
                  <a:pt x="133889" y="3307213"/>
                  <a:pt x="140114" y="3304992"/>
                </a:cubicBezTo>
                <a:lnTo>
                  <a:pt x="149447" y="3301660"/>
                </a:lnTo>
                <a:cubicBezTo>
                  <a:pt x="180564" y="3290555"/>
                  <a:pt x="204131" y="3268117"/>
                  <a:pt x="220138" y="3234341"/>
                </a:cubicBezTo>
                <a:lnTo>
                  <a:pt x="238805" y="3227679"/>
                </a:lnTo>
                <a:cubicBezTo>
                  <a:pt x="236143" y="3200558"/>
                  <a:pt x="233484" y="3173445"/>
                  <a:pt x="230825" y="3146332"/>
                </a:cubicBezTo>
                <a:cubicBezTo>
                  <a:pt x="228166" y="3119219"/>
                  <a:pt x="242389" y="3100107"/>
                  <a:pt x="273505" y="3089002"/>
                </a:cubicBezTo>
                <a:lnTo>
                  <a:pt x="342177" y="3075015"/>
                </a:lnTo>
                <a:cubicBezTo>
                  <a:pt x="346183" y="3066576"/>
                  <a:pt x="345966" y="3056123"/>
                  <a:pt x="341525" y="3043681"/>
                </a:cubicBezTo>
                <a:lnTo>
                  <a:pt x="369525" y="3033687"/>
                </a:lnTo>
                <a:cubicBezTo>
                  <a:pt x="367303" y="3027462"/>
                  <a:pt x="367191" y="3022238"/>
                  <a:pt x="369198" y="3018017"/>
                </a:cubicBezTo>
                <a:cubicBezTo>
                  <a:pt x="371197" y="3013798"/>
                  <a:pt x="371084" y="3008573"/>
                  <a:pt x="368862" y="3002349"/>
                </a:cubicBezTo>
                <a:lnTo>
                  <a:pt x="378196" y="2999017"/>
                </a:lnTo>
                <a:lnTo>
                  <a:pt x="374209" y="2958343"/>
                </a:lnTo>
                <a:cubicBezTo>
                  <a:pt x="384432" y="2947685"/>
                  <a:pt x="390545" y="2940238"/>
                  <a:pt x="392551" y="2936017"/>
                </a:cubicBezTo>
                <a:cubicBezTo>
                  <a:pt x="394548" y="2931791"/>
                  <a:pt x="404888" y="2926349"/>
                  <a:pt x="423555" y="2919687"/>
                </a:cubicBezTo>
                <a:cubicBezTo>
                  <a:pt x="455549" y="2950365"/>
                  <a:pt x="494994" y="2962597"/>
                  <a:pt x="541891" y="2956381"/>
                </a:cubicBezTo>
                <a:cubicBezTo>
                  <a:pt x="588788" y="2950166"/>
                  <a:pt x="626676" y="2938396"/>
                  <a:pt x="655573" y="2921073"/>
                </a:cubicBezTo>
                <a:cubicBezTo>
                  <a:pt x="676029" y="2899737"/>
                  <a:pt x="687136" y="2881737"/>
                  <a:pt x="688920" y="2867073"/>
                </a:cubicBezTo>
                <a:cubicBezTo>
                  <a:pt x="690702" y="2852402"/>
                  <a:pt x="710263" y="2838403"/>
                  <a:pt x="747604" y="2825076"/>
                </a:cubicBezTo>
                <a:cubicBezTo>
                  <a:pt x="758272" y="2835304"/>
                  <a:pt x="764157" y="2841974"/>
                  <a:pt x="765267" y="2845082"/>
                </a:cubicBezTo>
                <a:cubicBezTo>
                  <a:pt x="766379" y="2848198"/>
                  <a:pt x="776267" y="2846421"/>
                  <a:pt x="794941" y="2839757"/>
                </a:cubicBezTo>
                <a:lnTo>
                  <a:pt x="801604" y="2858423"/>
                </a:lnTo>
                <a:cubicBezTo>
                  <a:pt x="803825" y="2864648"/>
                  <a:pt x="809155" y="2869763"/>
                  <a:pt x="817602" y="2873766"/>
                </a:cubicBezTo>
                <a:cubicBezTo>
                  <a:pt x="819824" y="2879991"/>
                  <a:pt x="825151" y="2885099"/>
                  <a:pt x="833598" y="2889102"/>
                </a:cubicBezTo>
                <a:lnTo>
                  <a:pt x="945613" y="2849123"/>
                </a:lnTo>
                <a:cubicBezTo>
                  <a:pt x="951838" y="2846901"/>
                  <a:pt x="953837" y="2842683"/>
                  <a:pt x="951615" y="2836459"/>
                </a:cubicBezTo>
                <a:cubicBezTo>
                  <a:pt x="949393" y="2830234"/>
                  <a:pt x="951400" y="2826013"/>
                  <a:pt x="957625" y="2823791"/>
                </a:cubicBezTo>
                <a:lnTo>
                  <a:pt x="976292" y="2817129"/>
                </a:lnTo>
                <a:lnTo>
                  <a:pt x="982954" y="2835796"/>
                </a:lnTo>
                <a:cubicBezTo>
                  <a:pt x="1003850" y="2835356"/>
                  <a:pt x="1017514" y="2839249"/>
                  <a:pt x="1023961" y="2847470"/>
                </a:cubicBezTo>
                <a:cubicBezTo>
                  <a:pt x="1030401" y="2855694"/>
                  <a:pt x="1046287" y="2865812"/>
                  <a:pt x="1071626" y="2877821"/>
                </a:cubicBezTo>
                <a:cubicBezTo>
                  <a:pt x="1072962" y="2842264"/>
                  <a:pt x="1095417" y="2816710"/>
                  <a:pt x="1138975" y="2801164"/>
                </a:cubicBezTo>
                <a:lnTo>
                  <a:pt x="1142306" y="2810497"/>
                </a:lnTo>
                <a:lnTo>
                  <a:pt x="1160981" y="2803832"/>
                </a:lnTo>
                <a:lnTo>
                  <a:pt x="1170314" y="2800501"/>
                </a:lnTo>
                <a:lnTo>
                  <a:pt x="1179647" y="2797170"/>
                </a:lnTo>
                <a:lnTo>
                  <a:pt x="1182979" y="2806503"/>
                </a:lnTo>
                <a:cubicBezTo>
                  <a:pt x="1187422" y="2818953"/>
                  <a:pt x="1192757" y="2824058"/>
                  <a:pt x="1198974" y="2821839"/>
                </a:cubicBezTo>
                <a:lnTo>
                  <a:pt x="1208315" y="2818505"/>
                </a:lnTo>
                <a:lnTo>
                  <a:pt x="1236978" y="2839851"/>
                </a:lnTo>
                <a:lnTo>
                  <a:pt x="1246974" y="2867858"/>
                </a:lnTo>
                <a:cubicBezTo>
                  <a:pt x="1258080" y="2898974"/>
                  <a:pt x="1255408" y="2920972"/>
                  <a:pt x="1238956" y="2933862"/>
                </a:cubicBezTo>
                <a:cubicBezTo>
                  <a:pt x="1222511" y="2946749"/>
                  <a:pt x="1216508" y="2959413"/>
                  <a:pt x="1220949" y="2971856"/>
                </a:cubicBezTo>
                <a:lnTo>
                  <a:pt x="1230282" y="2968524"/>
                </a:lnTo>
                <a:cubicBezTo>
                  <a:pt x="1247175" y="2976531"/>
                  <a:pt x="1261394" y="2981978"/>
                  <a:pt x="1272949" y="2984871"/>
                </a:cubicBezTo>
                <a:cubicBezTo>
                  <a:pt x="1284504" y="2987765"/>
                  <a:pt x="1298730" y="2993210"/>
                  <a:pt x="1315616" y="3001219"/>
                </a:cubicBezTo>
                <a:lnTo>
                  <a:pt x="1328940" y="3038552"/>
                </a:lnTo>
                <a:cubicBezTo>
                  <a:pt x="1345833" y="3046559"/>
                  <a:pt x="1353725" y="3049008"/>
                  <a:pt x="1352612" y="3045891"/>
                </a:cubicBezTo>
                <a:cubicBezTo>
                  <a:pt x="1351503" y="3042782"/>
                  <a:pt x="1352503" y="3040673"/>
                  <a:pt x="1355611" y="3039564"/>
                </a:cubicBezTo>
                <a:cubicBezTo>
                  <a:pt x="1358727" y="3038452"/>
                  <a:pt x="1367721" y="3044012"/>
                  <a:pt x="1382615" y="3056236"/>
                </a:cubicBezTo>
                <a:cubicBezTo>
                  <a:pt x="1397501" y="3068463"/>
                  <a:pt x="1426273" y="3095026"/>
                  <a:pt x="1468933" y="3135925"/>
                </a:cubicBezTo>
                <a:lnTo>
                  <a:pt x="1463593" y="3179929"/>
                </a:lnTo>
                <a:cubicBezTo>
                  <a:pt x="1455587" y="3196821"/>
                  <a:pt x="1451034" y="3203704"/>
                  <a:pt x="1449925" y="3200595"/>
                </a:cubicBezTo>
                <a:cubicBezTo>
                  <a:pt x="1448812" y="3197478"/>
                  <a:pt x="1450479" y="3202149"/>
                  <a:pt x="1454923" y="3214598"/>
                </a:cubicBezTo>
                <a:cubicBezTo>
                  <a:pt x="1463807" y="3239490"/>
                  <a:pt x="1478908" y="3262163"/>
                  <a:pt x="1500241" y="3282611"/>
                </a:cubicBezTo>
                <a:lnTo>
                  <a:pt x="1531580" y="3281948"/>
                </a:lnTo>
                <a:cubicBezTo>
                  <a:pt x="1533801" y="3288173"/>
                  <a:pt x="1539132" y="3293288"/>
                  <a:pt x="1547578" y="3297291"/>
                </a:cubicBezTo>
                <a:lnTo>
                  <a:pt x="1566245" y="3290629"/>
                </a:lnTo>
                <a:lnTo>
                  <a:pt x="1576238" y="3318629"/>
                </a:lnTo>
                <a:lnTo>
                  <a:pt x="1632246" y="3298639"/>
                </a:lnTo>
                <a:lnTo>
                  <a:pt x="1709599" y="3249987"/>
                </a:lnTo>
                <a:cubicBezTo>
                  <a:pt x="1726492" y="3257993"/>
                  <a:pt x="1737602" y="3264550"/>
                  <a:pt x="1742932" y="3269666"/>
                </a:cubicBezTo>
                <a:cubicBezTo>
                  <a:pt x="1748267" y="3274770"/>
                  <a:pt x="1755374" y="3289774"/>
                  <a:pt x="1764261" y="3314673"/>
                </a:cubicBezTo>
                <a:cubicBezTo>
                  <a:pt x="1752249" y="3340005"/>
                  <a:pt x="1743805" y="3360558"/>
                  <a:pt x="1738908" y="3376341"/>
                </a:cubicBezTo>
                <a:cubicBezTo>
                  <a:pt x="1734015" y="3392115"/>
                  <a:pt x="1706675" y="3408890"/>
                  <a:pt x="1656892" y="3426658"/>
                </a:cubicBezTo>
                <a:cubicBezTo>
                  <a:pt x="1674660" y="3476441"/>
                  <a:pt x="1693657" y="3510006"/>
                  <a:pt x="1713873" y="3527348"/>
                </a:cubicBezTo>
                <a:cubicBezTo>
                  <a:pt x="1734097" y="3544688"/>
                  <a:pt x="1775324" y="3542248"/>
                  <a:pt x="1837557" y="3520037"/>
                </a:cubicBezTo>
                <a:cubicBezTo>
                  <a:pt x="1842896" y="3476034"/>
                  <a:pt x="1852679" y="3444480"/>
                  <a:pt x="1866910" y="3425366"/>
                </a:cubicBezTo>
                <a:lnTo>
                  <a:pt x="1900920" y="3402705"/>
                </a:lnTo>
                <a:cubicBezTo>
                  <a:pt x="1900475" y="3381819"/>
                  <a:pt x="1906259" y="3358702"/>
                  <a:pt x="1918264" y="3333373"/>
                </a:cubicBezTo>
                <a:lnTo>
                  <a:pt x="1910946" y="3283365"/>
                </a:lnTo>
                <a:cubicBezTo>
                  <a:pt x="1914949" y="3274918"/>
                  <a:pt x="1913617" y="3261367"/>
                  <a:pt x="1906952" y="3242693"/>
                </a:cubicBezTo>
                <a:cubicBezTo>
                  <a:pt x="1895847" y="3211576"/>
                  <a:pt x="1876962" y="3183237"/>
                  <a:pt x="1850299" y="3157673"/>
                </a:cubicBezTo>
                <a:cubicBezTo>
                  <a:pt x="1823635" y="3132109"/>
                  <a:pt x="1806972" y="3109994"/>
                  <a:pt x="1800310" y="3091328"/>
                </a:cubicBezTo>
                <a:lnTo>
                  <a:pt x="1743639" y="3079979"/>
                </a:lnTo>
                <a:cubicBezTo>
                  <a:pt x="1758303" y="3081763"/>
                  <a:pt x="1735415" y="3086418"/>
                  <a:pt x="1674967" y="3093966"/>
                </a:cubicBezTo>
                <a:cubicBezTo>
                  <a:pt x="1614508" y="3101508"/>
                  <a:pt x="1560732" y="3078604"/>
                  <a:pt x="1513629" y="3025256"/>
                </a:cubicBezTo>
                <a:lnTo>
                  <a:pt x="1504296" y="3028587"/>
                </a:lnTo>
                <a:cubicBezTo>
                  <a:pt x="1503858" y="3007698"/>
                  <a:pt x="1498083" y="2981697"/>
                  <a:pt x="1486977" y="2950581"/>
                </a:cubicBezTo>
                <a:lnTo>
                  <a:pt x="1496311" y="2947250"/>
                </a:lnTo>
                <a:lnTo>
                  <a:pt x="1492317" y="2906578"/>
                </a:lnTo>
                <a:cubicBezTo>
                  <a:pt x="1512328" y="2864356"/>
                  <a:pt x="1532791" y="2818468"/>
                  <a:pt x="1553688" y="2768912"/>
                </a:cubicBezTo>
                <a:cubicBezTo>
                  <a:pt x="1574586" y="2719356"/>
                  <a:pt x="1565044" y="2638567"/>
                  <a:pt x="1525065" y="2526551"/>
                </a:cubicBezTo>
                <a:cubicBezTo>
                  <a:pt x="1514845" y="2537217"/>
                  <a:pt x="1494171" y="2548100"/>
                  <a:pt x="1463055" y="2559205"/>
                </a:cubicBezTo>
                <a:lnTo>
                  <a:pt x="1460387" y="2581211"/>
                </a:lnTo>
                <a:cubicBezTo>
                  <a:pt x="1398154" y="2603422"/>
                  <a:pt x="1350368" y="2616964"/>
                  <a:pt x="1317030" y="2621845"/>
                </a:cubicBezTo>
                <a:cubicBezTo>
                  <a:pt x="1300585" y="2634732"/>
                  <a:pt x="1276798" y="2646735"/>
                  <a:pt x="1245681" y="2657840"/>
                </a:cubicBezTo>
                <a:cubicBezTo>
                  <a:pt x="1245681" y="2657840"/>
                  <a:pt x="1240352" y="2652725"/>
                  <a:pt x="1229683" y="2642497"/>
                </a:cubicBezTo>
                <a:lnTo>
                  <a:pt x="1201683" y="2652490"/>
                </a:lnTo>
                <a:cubicBezTo>
                  <a:pt x="1201683" y="2652490"/>
                  <a:pt x="1196345" y="2647378"/>
                  <a:pt x="1185680" y="2637157"/>
                </a:cubicBezTo>
                <a:lnTo>
                  <a:pt x="1160348" y="2625145"/>
                </a:lnTo>
                <a:lnTo>
                  <a:pt x="1148347" y="2650482"/>
                </a:lnTo>
                <a:lnTo>
                  <a:pt x="1123007" y="2638473"/>
                </a:lnTo>
                <a:cubicBezTo>
                  <a:pt x="1095897" y="2641139"/>
                  <a:pt x="1063898" y="2635020"/>
                  <a:pt x="1027004" y="2620117"/>
                </a:cubicBezTo>
                <a:cubicBezTo>
                  <a:pt x="990113" y="2605221"/>
                  <a:pt x="967233" y="2585325"/>
                  <a:pt x="958348" y="2560434"/>
                </a:cubicBezTo>
                <a:lnTo>
                  <a:pt x="949008" y="2563768"/>
                </a:lnTo>
                <a:lnTo>
                  <a:pt x="913683" y="2523756"/>
                </a:lnTo>
                <a:lnTo>
                  <a:pt x="894353" y="2499079"/>
                </a:lnTo>
                <a:cubicBezTo>
                  <a:pt x="881466" y="2482634"/>
                  <a:pt x="868361" y="2455736"/>
                  <a:pt x="855034" y="2418395"/>
                </a:cubicBezTo>
                <a:lnTo>
                  <a:pt x="845693" y="2421729"/>
                </a:lnTo>
                <a:cubicBezTo>
                  <a:pt x="834588" y="2390612"/>
                  <a:pt x="831929" y="2363499"/>
                  <a:pt x="837716" y="2340389"/>
                </a:cubicBezTo>
                <a:cubicBezTo>
                  <a:pt x="843493" y="2317274"/>
                  <a:pt x="850167" y="2286830"/>
                  <a:pt x="857736" y="2249049"/>
                </a:cubicBezTo>
                <a:lnTo>
                  <a:pt x="840417" y="2171043"/>
                </a:lnTo>
                <a:lnTo>
                  <a:pt x="911106" y="2103717"/>
                </a:lnTo>
                <a:cubicBezTo>
                  <a:pt x="914664" y="2074385"/>
                  <a:pt x="916445" y="2059714"/>
                  <a:pt x="916445" y="2059714"/>
                </a:cubicBezTo>
                <a:lnTo>
                  <a:pt x="931788" y="2043715"/>
                </a:lnTo>
                <a:lnTo>
                  <a:pt x="1003132" y="2007730"/>
                </a:lnTo>
                <a:lnTo>
                  <a:pt x="1071149" y="1962401"/>
                </a:lnTo>
                <a:lnTo>
                  <a:pt x="1086484" y="1946406"/>
                </a:lnTo>
                <a:lnTo>
                  <a:pt x="1145823" y="1935750"/>
                </a:lnTo>
                <a:cubicBezTo>
                  <a:pt x="1188045" y="1955760"/>
                  <a:pt x="1220606" y="1963432"/>
                  <a:pt x="1243501" y="1958773"/>
                </a:cubicBezTo>
                <a:cubicBezTo>
                  <a:pt x="1266386" y="1954110"/>
                  <a:pt x="1298946" y="1961781"/>
                  <a:pt x="1341168" y="1981792"/>
                </a:cubicBezTo>
                <a:lnTo>
                  <a:pt x="1409843" y="1967812"/>
                </a:lnTo>
                <a:cubicBezTo>
                  <a:pt x="1445848" y="1990042"/>
                  <a:pt x="1463398" y="2004823"/>
                  <a:pt x="1462503" y="2012160"/>
                </a:cubicBezTo>
                <a:cubicBezTo>
                  <a:pt x="1461616" y="2019494"/>
                  <a:pt x="1469618" y="2027161"/>
                  <a:pt x="1486500" y="2035162"/>
                </a:cubicBezTo>
                <a:lnTo>
                  <a:pt x="1523841" y="2021834"/>
                </a:lnTo>
                <a:cubicBezTo>
                  <a:pt x="1531850" y="2004949"/>
                  <a:pt x="1534736" y="1993397"/>
                  <a:pt x="1532515" y="1987172"/>
                </a:cubicBezTo>
                <a:lnTo>
                  <a:pt x="1535183" y="1965167"/>
                </a:lnTo>
                <a:lnTo>
                  <a:pt x="1507216" y="1827820"/>
                </a:lnTo>
                <a:cubicBezTo>
                  <a:pt x="1501887" y="1773588"/>
                  <a:pt x="1499014" y="1736030"/>
                  <a:pt x="1498573" y="1715134"/>
                </a:cubicBezTo>
                <a:lnTo>
                  <a:pt x="1489232" y="1718468"/>
                </a:lnTo>
                <a:cubicBezTo>
                  <a:pt x="1480788" y="1714472"/>
                  <a:pt x="1474346" y="1706241"/>
                  <a:pt x="1469906" y="1693799"/>
                </a:cubicBezTo>
                <a:cubicBezTo>
                  <a:pt x="1465462" y="1681349"/>
                  <a:pt x="1459022" y="1673125"/>
                  <a:pt x="1450576" y="1669122"/>
                </a:cubicBezTo>
                <a:lnTo>
                  <a:pt x="1400571" y="1676447"/>
                </a:lnTo>
                <a:cubicBezTo>
                  <a:pt x="1396127" y="1663998"/>
                  <a:pt x="1378125" y="1652883"/>
                  <a:pt x="1346571" y="1643100"/>
                </a:cubicBezTo>
                <a:lnTo>
                  <a:pt x="1329913" y="1596426"/>
                </a:lnTo>
                <a:cubicBezTo>
                  <a:pt x="1341925" y="1571094"/>
                  <a:pt x="1350478" y="1555758"/>
                  <a:pt x="1355594" y="1550428"/>
                </a:cubicBezTo>
                <a:cubicBezTo>
                  <a:pt x="1360706" y="1545090"/>
                  <a:pt x="1375710" y="1537983"/>
                  <a:pt x="1400601" y="1529099"/>
                </a:cubicBezTo>
                <a:cubicBezTo>
                  <a:pt x="1411269" y="1539327"/>
                  <a:pt x="1420817" y="1546441"/>
                  <a:pt x="1429264" y="1550445"/>
                </a:cubicBezTo>
                <a:cubicBezTo>
                  <a:pt x="1437710" y="1554448"/>
                  <a:pt x="1447266" y="1561559"/>
                  <a:pt x="1457932" y="1571780"/>
                </a:cubicBezTo>
                <a:lnTo>
                  <a:pt x="1501930" y="1577129"/>
                </a:lnTo>
                <a:cubicBezTo>
                  <a:pt x="1508155" y="1574908"/>
                  <a:pt x="1515489" y="1575795"/>
                  <a:pt x="1523935" y="1579798"/>
                </a:cubicBezTo>
                <a:cubicBezTo>
                  <a:pt x="1555052" y="1568692"/>
                  <a:pt x="1573503" y="1551584"/>
                  <a:pt x="1579280" y="1528470"/>
                </a:cubicBezTo>
                <a:cubicBezTo>
                  <a:pt x="1585068" y="1505360"/>
                  <a:pt x="1594186" y="1491583"/>
                  <a:pt x="1606628" y="1487142"/>
                </a:cubicBezTo>
                <a:lnTo>
                  <a:pt x="1596632" y="1459135"/>
                </a:lnTo>
                <a:lnTo>
                  <a:pt x="1630642" y="1436474"/>
                </a:lnTo>
                <a:cubicBezTo>
                  <a:pt x="1636866" y="1434252"/>
                  <a:pt x="1645645" y="1429367"/>
                  <a:pt x="1656975" y="1421810"/>
                </a:cubicBezTo>
                <a:cubicBezTo>
                  <a:pt x="1668315" y="1414258"/>
                  <a:pt x="1671763" y="1404258"/>
                  <a:pt x="1667320" y="1391808"/>
                </a:cubicBezTo>
                <a:lnTo>
                  <a:pt x="1679324" y="1366479"/>
                </a:lnTo>
                <a:cubicBezTo>
                  <a:pt x="1679324" y="1366479"/>
                  <a:pt x="1689552" y="1355811"/>
                  <a:pt x="1710003" y="1334485"/>
                </a:cubicBezTo>
                <a:lnTo>
                  <a:pt x="1703338" y="1315811"/>
                </a:lnTo>
                <a:lnTo>
                  <a:pt x="1712672" y="1312480"/>
                </a:lnTo>
                <a:cubicBezTo>
                  <a:pt x="1712672" y="1312480"/>
                  <a:pt x="1713566" y="1305143"/>
                  <a:pt x="1715343" y="1290482"/>
                </a:cubicBezTo>
                <a:lnTo>
                  <a:pt x="1702016" y="1253141"/>
                </a:lnTo>
                <a:cubicBezTo>
                  <a:pt x="1672681" y="1249575"/>
                  <a:pt x="1653681" y="1240577"/>
                  <a:pt x="1645020" y="1226129"/>
                </a:cubicBezTo>
                <a:cubicBezTo>
                  <a:pt x="1636359" y="1211680"/>
                  <a:pt x="1626475" y="1188897"/>
                  <a:pt x="1615370" y="1157781"/>
                </a:cubicBezTo>
                <a:cubicBezTo>
                  <a:pt x="1623369" y="1140891"/>
                  <a:pt x="1626704" y="1125665"/>
                  <a:pt x="1625380" y="1112111"/>
                </a:cubicBezTo>
                <a:cubicBezTo>
                  <a:pt x="1624045" y="1098552"/>
                  <a:pt x="1642044" y="1085110"/>
                  <a:pt x="1679385" y="1071783"/>
                </a:cubicBezTo>
                <a:cubicBezTo>
                  <a:pt x="1691835" y="1067340"/>
                  <a:pt x="1710059" y="1064348"/>
                  <a:pt x="1734064" y="1062799"/>
                </a:cubicBezTo>
                <a:cubicBezTo>
                  <a:pt x="1758066" y="1061241"/>
                  <a:pt x="1786733" y="1058028"/>
                  <a:pt x="1820071" y="1053147"/>
                </a:cubicBezTo>
                <a:cubicBezTo>
                  <a:pt x="1811187" y="1028255"/>
                  <a:pt x="1814968" y="1009366"/>
                  <a:pt x="1831420" y="996476"/>
                </a:cubicBezTo>
                <a:cubicBezTo>
                  <a:pt x="1847865" y="983589"/>
                  <a:pt x="1866984" y="973261"/>
                  <a:pt x="1888767" y="965487"/>
                </a:cubicBezTo>
                <a:cubicBezTo>
                  <a:pt x="1910543" y="957715"/>
                  <a:pt x="1930217" y="948941"/>
                  <a:pt x="1947771" y="939162"/>
                </a:cubicBezTo>
                <a:cubicBezTo>
                  <a:pt x="1965336" y="929389"/>
                  <a:pt x="1968562" y="908945"/>
                  <a:pt x="1957456" y="877829"/>
                </a:cubicBezTo>
                <a:lnTo>
                  <a:pt x="1948123" y="881160"/>
                </a:lnTo>
                <a:cubicBezTo>
                  <a:pt x="1930352" y="831370"/>
                  <a:pt x="1912799" y="792032"/>
                  <a:pt x="1895477" y="763135"/>
                </a:cubicBezTo>
                <a:lnTo>
                  <a:pt x="1898148" y="741137"/>
                </a:lnTo>
                <a:lnTo>
                  <a:pt x="1935489" y="727810"/>
                </a:lnTo>
                <a:cubicBezTo>
                  <a:pt x="1947931" y="723370"/>
                  <a:pt x="1964598" y="720925"/>
                  <a:pt x="1985494" y="720485"/>
                </a:cubicBezTo>
                <a:cubicBezTo>
                  <a:pt x="2023273" y="728046"/>
                  <a:pt x="2047715" y="747385"/>
                  <a:pt x="2058820" y="778501"/>
                </a:cubicBezTo>
                <a:lnTo>
                  <a:pt x="2077487" y="771839"/>
                </a:lnTo>
                <a:cubicBezTo>
                  <a:pt x="2085933" y="775842"/>
                  <a:pt x="2100820" y="788069"/>
                  <a:pt x="2122145" y="808520"/>
                </a:cubicBezTo>
                <a:lnTo>
                  <a:pt x="2190828" y="794538"/>
                </a:lnTo>
                <a:cubicBezTo>
                  <a:pt x="2198834" y="777645"/>
                  <a:pt x="2215611" y="755869"/>
                  <a:pt x="2241175" y="729205"/>
                </a:cubicBezTo>
                <a:cubicBezTo>
                  <a:pt x="2266738" y="702542"/>
                  <a:pt x="2284635" y="683880"/>
                  <a:pt x="2294863" y="673212"/>
                </a:cubicBezTo>
                <a:lnTo>
                  <a:pt x="2319532" y="653885"/>
                </a:lnTo>
                <a:lnTo>
                  <a:pt x="2318877" y="622543"/>
                </a:lnTo>
                <a:cubicBezTo>
                  <a:pt x="2332663" y="582543"/>
                  <a:pt x="2342558" y="556215"/>
                  <a:pt x="2348558" y="543543"/>
                </a:cubicBezTo>
                <a:cubicBezTo>
                  <a:pt x="2354560" y="530878"/>
                  <a:pt x="2382458" y="515665"/>
                  <a:pt x="2432241" y="497897"/>
                </a:cubicBezTo>
                <a:cubicBezTo>
                  <a:pt x="2449131" y="505895"/>
                  <a:pt x="2469132" y="512792"/>
                  <a:pt x="2492247" y="518569"/>
                </a:cubicBezTo>
                <a:cubicBezTo>
                  <a:pt x="2515357" y="524356"/>
                  <a:pt x="2529131" y="533467"/>
                  <a:pt x="2533574" y="545917"/>
                </a:cubicBezTo>
                <a:lnTo>
                  <a:pt x="2561582" y="535921"/>
                </a:lnTo>
                <a:cubicBezTo>
                  <a:pt x="2578467" y="543930"/>
                  <a:pt x="2597579" y="558153"/>
                  <a:pt x="2618913" y="578601"/>
                </a:cubicBezTo>
                <a:cubicBezTo>
                  <a:pt x="2674921" y="558612"/>
                  <a:pt x="2708481" y="539625"/>
                  <a:pt x="2719596" y="521622"/>
                </a:cubicBezTo>
                <a:cubicBezTo>
                  <a:pt x="2730710" y="503620"/>
                  <a:pt x="2736053" y="484173"/>
                  <a:pt x="2735608" y="463288"/>
                </a:cubicBezTo>
                <a:cubicBezTo>
                  <a:pt x="2735170" y="442399"/>
                  <a:pt x="2737846" y="420391"/>
                  <a:pt x="2743626" y="397284"/>
                </a:cubicBezTo>
                <a:cubicBezTo>
                  <a:pt x="2749411" y="374166"/>
                  <a:pt x="2769861" y="352841"/>
                  <a:pt x="2804981" y="333289"/>
                </a:cubicBezTo>
                <a:cubicBezTo>
                  <a:pt x="2840978" y="355521"/>
                  <a:pt x="2860417" y="385415"/>
                  <a:pt x="2863301" y="422979"/>
                </a:cubicBezTo>
                <a:cubicBezTo>
                  <a:pt x="2866176" y="460537"/>
                  <a:pt x="2896955" y="482880"/>
                  <a:pt x="2955629" y="490000"/>
                </a:cubicBezTo>
                <a:lnTo>
                  <a:pt x="2996294" y="486009"/>
                </a:lnTo>
                <a:lnTo>
                  <a:pt x="3018299" y="488678"/>
                </a:lnTo>
                <a:lnTo>
                  <a:pt x="3114982" y="464702"/>
                </a:lnTo>
                <a:cubicBezTo>
                  <a:pt x="3112760" y="458477"/>
                  <a:pt x="3112648" y="453252"/>
                  <a:pt x="3114647" y="449034"/>
                </a:cubicBezTo>
                <a:cubicBezTo>
                  <a:pt x="3116651" y="444806"/>
                  <a:pt x="3116541" y="439588"/>
                  <a:pt x="3114319" y="433363"/>
                </a:cubicBezTo>
                <a:lnTo>
                  <a:pt x="3106994" y="383358"/>
                </a:lnTo>
                <a:cubicBezTo>
                  <a:pt x="3110997" y="374911"/>
                  <a:pt x="3116555" y="365910"/>
                  <a:pt x="3123669" y="356362"/>
                </a:cubicBezTo>
                <a:cubicBezTo>
                  <a:pt x="3130781" y="346806"/>
                  <a:pt x="3136338" y="337805"/>
                  <a:pt x="3140341" y="329358"/>
                </a:cubicBezTo>
                <a:cubicBezTo>
                  <a:pt x="3138120" y="323134"/>
                  <a:pt x="3132790" y="318018"/>
                  <a:pt x="3124346" y="314023"/>
                </a:cubicBezTo>
                <a:lnTo>
                  <a:pt x="3143012" y="307361"/>
                </a:lnTo>
                <a:cubicBezTo>
                  <a:pt x="3155022" y="282021"/>
                  <a:pt x="3158920" y="243798"/>
                  <a:pt x="3154703" y="192683"/>
                </a:cubicBezTo>
                <a:cubicBezTo>
                  <a:pt x="3150494" y="141565"/>
                  <a:pt x="3151276" y="104454"/>
                  <a:pt x="3157063" y="81344"/>
                </a:cubicBezTo>
                <a:lnTo>
                  <a:pt x="3133740" y="15996"/>
                </a:lnTo>
                <a:cubicBezTo>
                  <a:pt x="3143968" y="5328"/>
                  <a:pt x="3145967" y="1109"/>
                  <a:pt x="3139742" y="3331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701016" y="1824971"/>
            <a:ext cx="2951802" cy="523220"/>
            <a:chOff x="1037268" y="1684503"/>
            <a:chExt cx="2951802" cy="523220"/>
          </a:xfrm>
        </p:grpSpPr>
        <p:sp>
          <p:nvSpPr>
            <p:cNvPr id="10" name="矩形 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2" name="橢圓 1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701016" y="2913543"/>
            <a:ext cx="2951802" cy="523220"/>
            <a:chOff x="1037268" y="1684503"/>
            <a:chExt cx="2951802" cy="523220"/>
          </a:xfrm>
        </p:grpSpPr>
        <p:sp>
          <p:nvSpPr>
            <p:cNvPr id="15" name="矩形 1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7" name="橢圓 1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701016" y="4002115"/>
            <a:ext cx="2951802" cy="523220"/>
            <a:chOff x="1037268" y="1684503"/>
            <a:chExt cx="2951802" cy="523220"/>
          </a:xfrm>
        </p:grpSpPr>
        <p:sp>
          <p:nvSpPr>
            <p:cNvPr id="20" name="矩形 1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2" name="橢圓 2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701016" y="5090687"/>
            <a:ext cx="2951802" cy="523220"/>
            <a:chOff x="1037268" y="1684503"/>
            <a:chExt cx="2951802" cy="523220"/>
          </a:xfrm>
        </p:grpSpPr>
        <p:sp>
          <p:nvSpPr>
            <p:cNvPr id="25" name="矩形 2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5422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1368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107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4890" y="1191440"/>
            <a:ext cx="4917622" cy="5415100"/>
          </a:xfrm>
          <a:custGeom>
            <a:avLst/>
            <a:gdLst>
              <a:gd name="connsiteX0" fmla="*/ 3130702 w 5716723"/>
              <a:gd name="connsiteY0" fmla="*/ 5068097 h 6295040"/>
              <a:gd name="connsiteX1" fmla="*/ 3151926 w 5716723"/>
              <a:gd name="connsiteY1" fmla="*/ 5084138 h 6295040"/>
              <a:gd name="connsiteX2" fmla="*/ 3171858 w 5716723"/>
              <a:gd name="connsiteY2" fmla="*/ 5090865 h 6295040"/>
              <a:gd name="connsiteX3" fmla="*/ 3167848 w 5716723"/>
              <a:gd name="connsiteY3" fmla="*/ 5096171 h 6295040"/>
              <a:gd name="connsiteX4" fmla="*/ 3181052 w 5716723"/>
              <a:gd name="connsiteY4" fmla="*/ 5122831 h 6295040"/>
              <a:gd name="connsiteX5" fmla="*/ 3202280 w 5716723"/>
              <a:gd name="connsiteY5" fmla="*/ 5138874 h 6295040"/>
              <a:gd name="connsiteX6" fmla="*/ 3232238 w 5716723"/>
              <a:gd name="connsiteY6" fmla="*/ 5132327 h 6295040"/>
              <a:gd name="connsiteX7" fmla="*/ 3267502 w 5716723"/>
              <a:gd name="connsiteY7" fmla="*/ 5129798 h 6295040"/>
              <a:gd name="connsiteX8" fmla="*/ 3278114 w 5716723"/>
              <a:gd name="connsiteY8" fmla="*/ 5137818 h 6295040"/>
              <a:gd name="connsiteX9" fmla="*/ 3316804 w 5716723"/>
              <a:gd name="connsiteY9" fmla="*/ 5108696 h 6295040"/>
              <a:gd name="connsiteX10" fmla="*/ 3306188 w 5716723"/>
              <a:gd name="connsiteY10" fmla="*/ 5100672 h 6295040"/>
              <a:gd name="connsiteX11" fmla="*/ 3367401 w 5716723"/>
              <a:gd name="connsiteY11" fmla="*/ 5096909 h 6295040"/>
              <a:gd name="connsiteX12" fmla="*/ 3379309 w 5716723"/>
              <a:gd name="connsiteY12" fmla="*/ 5114246 h 6295040"/>
              <a:gd name="connsiteX13" fmla="*/ 3371289 w 5716723"/>
              <a:gd name="connsiteY13" fmla="*/ 5124857 h 6295040"/>
              <a:gd name="connsiteX14" fmla="*/ 3380483 w 5716723"/>
              <a:gd name="connsiteY14" fmla="*/ 5156823 h 6295040"/>
              <a:gd name="connsiteX15" fmla="*/ 3376473 w 5716723"/>
              <a:gd name="connsiteY15" fmla="*/ 5162129 h 6295040"/>
              <a:gd name="connsiteX16" fmla="*/ 3387089 w 5716723"/>
              <a:gd name="connsiteY16" fmla="*/ 5170152 h 6295040"/>
              <a:gd name="connsiteX17" fmla="*/ 3391099 w 5716723"/>
              <a:gd name="connsiteY17" fmla="*/ 5164846 h 6295040"/>
              <a:gd name="connsiteX18" fmla="*/ 3482734 w 5716723"/>
              <a:gd name="connsiteY18" fmla="*/ 5209084 h 6295040"/>
              <a:gd name="connsiteX19" fmla="*/ 3530554 w 5716723"/>
              <a:gd name="connsiteY19" fmla="*/ 5228553 h 6295040"/>
              <a:gd name="connsiteX20" fmla="*/ 3574487 w 5716723"/>
              <a:gd name="connsiteY20" fmla="*/ 5220066 h 6295040"/>
              <a:gd name="connsiteX21" fmla="*/ 3589108 w 5716723"/>
              <a:gd name="connsiteY21" fmla="*/ 5222780 h 6295040"/>
              <a:gd name="connsiteX22" fmla="*/ 3583802 w 5716723"/>
              <a:gd name="connsiteY22" fmla="*/ 5218770 h 6295040"/>
              <a:gd name="connsiteX23" fmla="*/ 3577201 w 5716723"/>
              <a:gd name="connsiteY23" fmla="*/ 5205444 h 6295040"/>
              <a:gd name="connsiteX24" fmla="*/ 3602563 w 5716723"/>
              <a:gd name="connsiteY24" fmla="*/ 5182916 h 6295040"/>
              <a:gd name="connsiteX25" fmla="*/ 3634403 w 5716723"/>
              <a:gd name="connsiteY25" fmla="*/ 5206980 h 6295040"/>
              <a:gd name="connsiteX26" fmla="*/ 3631685 w 5716723"/>
              <a:gd name="connsiteY26" fmla="*/ 5221606 h 6295040"/>
              <a:gd name="connsiteX27" fmla="*/ 3597536 w 5716723"/>
              <a:gd name="connsiteY27" fmla="*/ 5283341 h 6295040"/>
              <a:gd name="connsiteX28" fmla="*/ 3608675 w 5716723"/>
              <a:gd name="connsiteY28" fmla="*/ 5329284 h 6295040"/>
              <a:gd name="connsiteX29" fmla="*/ 3640514 w 5716723"/>
              <a:gd name="connsiteY29" fmla="*/ 5353347 h 6295040"/>
              <a:gd name="connsiteX30" fmla="*/ 3661742 w 5716723"/>
              <a:gd name="connsiteY30" fmla="*/ 5369391 h 6295040"/>
              <a:gd name="connsiteX31" fmla="*/ 3668344 w 5716723"/>
              <a:gd name="connsiteY31" fmla="*/ 5382717 h 6295040"/>
              <a:gd name="connsiteX32" fmla="*/ 3665630 w 5716723"/>
              <a:gd name="connsiteY32" fmla="*/ 5397339 h 6295040"/>
              <a:gd name="connsiteX33" fmla="*/ 3712096 w 5716723"/>
              <a:gd name="connsiteY33" fmla="*/ 5424120 h 6295040"/>
              <a:gd name="connsiteX34" fmla="*/ 3749241 w 5716723"/>
              <a:gd name="connsiteY34" fmla="*/ 5452193 h 6295040"/>
              <a:gd name="connsiteX35" fmla="*/ 3742518 w 5716723"/>
              <a:gd name="connsiteY35" fmla="*/ 5472129 h 6295040"/>
              <a:gd name="connsiteX36" fmla="*/ 3730484 w 5716723"/>
              <a:gd name="connsiteY36" fmla="*/ 5488050 h 6295040"/>
              <a:gd name="connsiteX37" fmla="*/ 3741096 w 5716723"/>
              <a:gd name="connsiteY37" fmla="*/ 5496071 h 6295040"/>
              <a:gd name="connsiteX38" fmla="*/ 3750294 w 5716723"/>
              <a:gd name="connsiteY38" fmla="*/ 5528032 h 6295040"/>
              <a:gd name="connsiteX39" fmla="*/ 3762265 w 5716723"/>
              <a:gd name="connsiteY39" fmla="*/ 5528743 h 6295040"/>
              <a:gd name="connsiteX40" fmla="*/ 3779542 w 5716723"/>
              <a:gd name="connsiteY40" fmla="*/ 5533463 h 6295040"/>
              <a:gd name="connsiteX41" fmla="*/ 3784848 w 5716723"/>
              <a:gd name="connsiteY41" fmla="*/ 5537474 h 6295040"/>
              <a:gd name="connsiteX42" fmla="*/ 3776828 w 5716723"/>
              <a:gd name="connsiteY42" fmla="*/ 5548085 h 6295040"/>
              <a:gd name="connsiteX43" fmla="*/ 3766090 w 5716723"/>
              <a:gd name="connsiteY43" fmla="*/ 5573323 h 6295040"/>
              <a:gd name="connsiteX44" fmla="*/ 3745388 w 5716723"/>
              <a:gd name="connsiteY44" fmla="*/ 5595195 h 6295040"/>
              <a:gd name="connsiteX45" fmla="*/ 3724687 w 5716723"/>
              <a:gd name="connsiteY45" fmla="*/ 5617075 h 6295040"/>
              <a:gd name="connsiteX46" fmla="*/ 3727279 w 5716723"/>
              <a:gd name="connsiteY46" fmla="*/ 5635706 h 6295040"/>
              <a:gd name="connsiteX47" fmla="*/ 3736473 w 5716723"/>
              <a:gd name="connsiteY47" fmla="*/ 5667672 h 6295040"/>
              <a:gd name="connsiteX48" fmla="*/ 3741779 w 5716723"/>
              <a:gd name="connsiteY48" fmla="*/ 5671682 h 6295040"/>
              <a:gd name="connsiteX49" fmla="*/ 3769024 w 5716723"/>
              <a:gd name="connsiteY49" fmla="*/ 5679765 h 6295040"/>
              <a:gd name="connsiteX50" fmla="*/ 3796269 w 5716723"/>
              <a:gd name="connsiteY50" fmla="*/ 5687847 h 6295040"/>
              <a:gd name="connsiteX51" fmla="*/ 3801574 w 5716723"/>
              <a:gd name="connsiteY51" fmla="*/ 5691857 h 6295040"/>
              <a:gd name="connsiteX52" fmla="*/ 3800153 w 5716723"/>
              <a:gd name="connsiteY52" fmla="*/ 5715799 h 6295040"/>
              <a:gd name="connsiteX53" fmla="*/ 3798738 w 5716723"/>
              <a:gd name="connsiteY53" fmla="*/ 5739740 h 6295040"/>
              <a:gd name="connsiteX54" fmla="*/ 3761467 w 5716723"/>
              <a:gd name="connsiteY54" fmla="*/ 5744924 h 6295040"/>
              <a:gd name="connsiteX55" fmla="*/ 3722782 w 5716723"/>
              <a:gd name="connsiteY55" fmla="*/ 5774050 h 6295040"/>
              <a:gd name="connsiteX56" fmla="*/ 3725370 w 5716723"/>
              <a:gd name="connsiteY56" fmla="*/ 5792686 h 6295040"/>
              <a:gd name="connsiteX57" fmla="*/ 3730676 w 5716723"/>
              <a:gd name="connsiteY57" fmla="*/ 5796696 h 6295040"/>
              <a:gd name="connsiteX58" fmla="*/ 3718646 w 5716723"/>
              <a:gd name="connsiteY58" fmla="*/ 5812614 h 6295040"/>
              <a:gd name="connsiteX59" fmla="*/ 3737682 w 5716723"/>
              <a:gd name="connsiteY59" fmla="*/ 5881199 h 6295040"/>
              <a:gd name="connsiteX60" fmla="*/ 3714146 w 5716723"/>
              <a:gd name="connsiteY60" fmla="*/ 5950961 h 6295040"/>
              <a:gd name="connsiteX61" fmla="*/ 3700815 w 5716723"/>
              <a:gd name="connsiteY61" fmla="*/ 5957560 h 6295040"/>
              <a:gd name="connsiteX62" fmla="*/ 3675456 w 5716723"/>
              <a:gd name="connsiteY62" fmla="*/ 5980083 h 6295040"/>
              <a:gd name="connsiteX63" fmla="*/ 3674039 w 5716723"/>
              <a:gd name="connsiteY63" fmla="*/ 6004029 h 6295040"/>
              <a:gd name="connsiteX64" fmla="*/ 3663301 w 5716723"/>
              <a:gd name="connsiteY64" fmla="*/ 6029266 h 6295040"/>
              <a:gd name="connsiteX65" fmla="*/ 3628500 w 5716723"/>
              <a:gd name="connsiteY65" fmla="*/ 6086344 h 6295040"/>
              <a:gd name="connsiteX66" fmla="*/ 3599252 w 5716723"/>
              <a:gd name="connsiteY66" fmla="*/ 6080912 h 6295040"/>
              <a:gd name="connsiteX67" fmla="*/ 3591232 w 5716723"/>
              <a:gd name="connsiteY67" fmla="*/ 6091524 h 6295040"/>
              <a:gd name="connsiteX68" fmla="*/ 3564636 w 5716723"/>
              <a:gd name="connsiteY68" fmla="*/ 6088103 h 6295040"/>
              <a:gd name="connsiteX69" fmla="*/ 3523296 w 5716723"/>
              <a:gd name="connsiteY69" fmla="*/ 6115222 h 6295040"/>
              <a:gd name="connsiteX70" fmla="*/ 3523048 w 5716723"/>
              <a:gd name="connsiteY70" fmla="*/ 6181741 h 6295040"/>
              <a:gd name="connsiteX71" fmla="*/ 3486488 w 5716723"/>
              <a:gd name="connsiteY71" fmla="*/ 6174955 h 6295040"/>
              <a:gd name="connsiteX72" fmla="*/ 3451287 w 5716723"/>
              <a:gd name="connsiteY72" fmla="*/ 6160859 h 6295040"/>
              <a:gd name="connsiteX73" fmla="*/ 3416022 w 5716723"/>
              <a:gd name="connsiteY73" fmla="*/ 6163388 h 6295040"/>
              <a:gd name="connsiteX74" fmla="*/ 3373971 w 5716723"/>
              <a:gd name="connsiteY74" fmla="*/ 6202478 h 6295040"/>
              <a:gd name="connsiteX75" fmla="*/ 3347068 w 5716723"/>
              <a:gd name="connsiteY75" fmla="*/ 6282205 h 6295040"/>
              <a:gd name="connsiteX76" fmla="*/ 3332442 w 5716723"/>
              <a:gd name="connsiteY76" fmla="*/ 6279488 h 6295040"/>
              <a:gd name="connsiteX77" fmla="*/ 3336452 w 5716723"/>
              <a:gd name="connsiteY77" fmla="*/ 6274182 h 6295040"/>
              <a:gd name="connsiteX78" fmla="*/ 3279375 w 5716723"/>
              <a:gd name="connsiteY78" fmla="*/ 6239380 h 6295040"/>
              <a:gd name="connsiteX79" fmla="*/ 3266697 w 5716723"/>
              <a:gd name="connsiteY79" fmla="*/ 6250644 h 6295040"/>
              <a:gd name="connsiteX80" fmla="*/ 3250005 w 5716723"/>
              <a:gd name="connsiteY80" fmla="*/ 6267210 h 6295040"/>
              <a:gd name="connsiteX81" fmla="*/ 3220636 w 5716723"/>
              <a:gd name="connsiteY81" fmla="*/ 6295040 h 6295040"/>
              <a:gd name="connsiteX82" fmla="*/ 3188796 w 5716723"/>
              <a:gd name="connsiteY82" fmla="*/ 6270976 h 6295040"/>
              <a:gd name="connsiteX83" fmla="*/ 3135851 w 5716723"/>
              <a:gd name="connsiteY83" fmla="*/ 6197608 h 6295040"/>
              <a:gd name="connsiteX84" fmla="*/ 3109195 w 5716723"/>
              <a:gd name="connsiteY84" fmla="*/ 6210816 h 6295040"/>
              <a:gd name="connsiteX85" fmla="*/ 3094569 w 5716723"/>
              <a:gd name="connsiteY85" fmla="*/ 6208098 h 6295040"/>
              <a:gd name="connsiteX86" fmla="*/ 3082535 w 5716723"/>
              <a:gd name="connsiteY86" fmla="*/ 6224020 h 6295040"/>
              <a:gd name="connsiteX87" fmla="*/ 3065200 w 5716723"/>
              <a:gd name="connsiteY87" fmla="*/ 6235928 h 6295040"/>
              <a:gd name="connsiteX88" fmla="*/ 3013955 w 5716723"/>
              <a:gd name="connsiteY88" fmla="*/ 6243060 h 6295040"/>
              <a:gd name="connsiteX89" fmla="*/ 2968138 w 5716723"/>
              <a:gd name="connsiteY89" fmla="*/ 6220941 h 6295040"/>
              <a:gd name="connsiteX90" fmla="*/ 2925803 w 5716723"/>
              <a:gd name="connsiteY90" fmla="*/ 6155592 h 6295040"/>
              <a:gd name="connsiteX91" fmla="*/ 2835343 w 5716723"/>
              <a:gd name="connsiteY91" fmla="*/ 6153931 h 6295040"/>
              <a:gd name="connsiteX92" fmla="*/ 2841419 w 5716723"/>
              <a:gd name="connsiteY92" fmla="*/ 6129342 h 6295040"/>
              <a:gd name="connsiteX93" fmla="*/ 2832873 w 5716723"/>
              <a:gd name="connsiteY93" fmla="*/ 6102038 h 6295040"/>
              <a:gd name="connsiteX94" fmla="*/ 2840896 w 5716723"/>
              <a:gd name="connsiteY94" fmla="*/ 6091422 h 6295040"/>
              <a:gd name="connsiteX95" fmla="*/ 2829695 w 5716723"/>
              <a:gd name="connsiteY95" fmla="*/ 6062112 h 6295040"/>
              <a:gd name="connsiteX96" fmla="*/ 2805168 w 5716723"/>
              <a:gd name="connsiteY96" fmla="*/ 6039403 h 6295040"/>
              <a:gd name="connsiteX97" fmla="*/ 2751917 w 5716723"/>
              <a:gd name="connsiteY97" fmla="*/ 6049190 h 6295040"/>
              <a:gd name="connsiteX98" fmla="*/ 2700086 w 5716723"/>
              <a:gd name="connsiteY98" fmla="*/ 6035028 h 6295040"/>
              <a:gd name="connsiteX99" fmla="*/ 2720261 w 5716723"/>
              <a:gd name="connsiteY99" fmla="*/ 5975232 h 6295040"/>
              <a:gd name="connsiteX100" fmla="*/ 2708472 w 5716723"/>
              <a:gd name="connsiteY100" fmla="*/ 5924640 h 6295040"/>
              <a:gd name="connsiteX101" fmla="*/ 2653986 w 5716723"/>
              <a:gd name="connsiteY101" fmla="*/ 5908470 h 6295040"/>
              <a:gd name="connsiteX102" fmla="*/ 2659783 w 5716723"/>
              <a:gd name="connsiteY102" fmla="*/ 5779446 h 6295040"/>
              <a:gd name="connsiteX103" fmla="*/ 2663793 w 5716723"/>
              <a:gd name="connsiteY103" fmla="*/ 5774140 h 6295040"/>
              <a:gd name="connsiteX104" fmla="*/ 2622512 w 5716723"/>
              <a:gd name="connsiteY104" fmla="*/ 5784631 h 6295040"/>
              <a:gd name="connsiteX105" fmla="*/ 2590672 w 5716723"/>
              <a:gd name="connsiteY105" fmla="*/ 5760567 h 6295040"/>
              <a:gd name="connsiteX106" fmla="*/ 2590798 w 5716723"/>
              <a:gd name="connsiteY106" fmla="*/ 5727309 h 6295040"/>
              <a:gd name="connsiteX107" fmla="*/ 2598818 w 5716723"/>
              <a:gd name="connsiteY107" fmla="*/ 5716697 h 6295040"/>
              <a:gd name="connsiteX108" fmla="*/ 2620937 w 5716723"/>
              <a:gd name="connsiteY108" fmla="*/ 5670880 h 6295040"/>
              <a:gd name="connsiteX109" fmla="*/ 2624425 w 5716723"/>
              <a:gd name="connsiteY109" fmla="*/ 5627654 h 6295040"/>
              <a:gd name="connsiteX110" fmla="*/ 2600483 w 5716723"/>
              <a:gd name="connsiteY110" fmla="*/ 5626233 h 6295040"/>
              <a:gd name="connsiteX111" fmla="*/ 2581847 w 5716723"/>
              <a:gd name="connsiteY111" fmla="*/ 5628829 h 6295040"/>
              <a:gd name="connsiteX112" fmla="*/ 2593881 w 5716723"/>
              <a:gd name="connsiteY112" fmla="*/ 5612907 h 6295040"/>
              <a:gd name="connsiteX113" fmla="*/ 2637872 w 5716723"/>
              <a:gd name="connsiteY113" fmla="*/ 5587791 h 6295040"/>
              <a:gd name="connsiteX114" fmla="*/ 2627260 w 5716723"/>
              <a:gd name="connsiteY114" fmla="*/ 5579771 h 6295040"/>
              <a:gd name="connsiteX115" fmla="*/ 2619362 w 5716723"/>
              <a:gd name="connsiteY115" fmla="*/ 5557122 h 6295040"/>
              <a:gd name="connsiteX116" fmla="*/ 2624790 w 5716723"/>
              <a:gd name="connsiteY116" fmla="*/ 5527878 h 6295040"/>
              <a:gd name="connsiteX117" fmla="*/ 2615596 w 5716723"/>
              <a:gd name="connsiteY117" fmla="*/ 5495913 h 6295040"/>
              <a:gd name="connsiteX118" fmla="*/ 2619606 w 5716723"/>
              <a:gd name="connsiteY118" fmla="*/ 5490607 h 6295040"/>
              <a:gd name="connsiteX119" fmla="*/ 2658884 w 5716723"/>
              <a:gd name="connsiteY119" fmla="*/ 5482768 h 6295040"/>
              <a:gd name="connsiteX120" fmla="*/ 2694148 w 5716723"/>
              <a:gd name="connsiteY120" fmla="*/ 5480238 h 6295040"/>
              <a:gd name="connsiteX121" fmla="*/ 2701116 w 5716723"/>
              <a:gd name="connsiteY121" fmla="*/ 5393788 h 6295040"/>
              <a:gd name="connsiteX122" fmla="*/ 2714689 w 5716723"/>
              <a:gd name="connsiteY122" fmla="*/ 5320667 h 6295040"/>
              <a:gd name="connsiteX123" fmla="*/ 2751898 w 5716723"/>
              <a:gd name="connsiteY123" fmla="*/ 5332115 h 6295040"/>
              <a:gd name="connsiteX124" fmla="*/ 2783926 w 5716723"/>
              <a:gd name="connsiteY124" fmla="*/ 5306288 h 6295040"/>
              <a:gd name="connsiteX125" fmla="*/ 2790001 w 5716723"/>
              <a:gd name="connsiteY125" fmla="*/ 5281699 h 6295040"/>
              <a:gd name="connsiteX126" fmla="*/ 2797373 w 5716723"/>
              <a:gd name="connsiteY126" fmla="*/ 5266425 h 6295040"/>
              <a:gd name="connsiteX127" fmla="*/ 2792067 w 5716723"/>
              <a:gd name="connsiteY127" fmla="*/ 5262415 h 6295040"/>
              <a:gd name="connsiteX128" fmla="*/ 2814835 w 5716723"/>
              <a:gd name="connsiteY128" fmla="*/ 5221260 h 6295040"/>
              <a:gd name="connsiteX129" fmla="*/ 2860063 w 5716723"/>
              <a:gd name="connsiteY129" fmla="*/ 5222089 h 6295040"/>
              <a:gd name="connsiteX130" fmla="*/ 2934664 w 5716723"/>
              <a:gd name="connsiteY130" fmla="*/ 5195091 h 6295040"/>
              <a:gd name="connsiteX131" fmla="*/ 2930128 w 5716723"/>
              <a:gd name="connsiteY131" fmla="*/ 5162482 h 6295040"/>
              <a:gd name="connsiteX132" fmla="*/ 2949533 w 5716723"/>
              <a:gd name="connsiteY132" fmla="*/ 5131286 h 6295040"/>
              <a:gd name="connsiteX133" fmla="*/ 3042586 w 5716723"/>
              <a:gd name="connsiteY133" fmla="*/ 5151587 h 6295040"/>
              <a:gd name="connsiteX134" fmla="*/ 3085164 w 5716723"/>
              <a:gd name="connsiteY134" fmla="*/ 5150413 h 6295040"/>
              <a:gd name="connsiteX135" fmla="*/ 3130702 w 5716723"/>
              <a:gd name="connsiteY135" fmla="*/ 5068097 h 6295040"/>
              <a:gd name="connsiteX136" fmla="*/ 2837657 w 5716723"/>
              <a:gd name="connsiteY136" fmla="*/ 4804932 h 6295040"/>
              <a:gd name="connsiteX137" fmla="*/ 2859529 w 5716723"/>
              <a:gd name="connsiteY137" fmla="*/ 4825634 h 6295040"/>
              <a:gd name="connsiteX138" fmla="*/ 2881405 w 5716723"/>
              <a:gd name="connsiteY138" fmla="*/ 4846339 h 6295040"/>
              <a:gd name="connsiteX139" fmla="*/ 2903929 w 5716723"/>
              <a:gd name="connsiteY139" fmla="*/ 4871698 h 6295040"/>
              <a:gd name="connsiteX140" fmla="*/ 2927748 w 5716723"/>
              <a:gd name="connsiteY140" fmla="*/ 4906374 h 6295040"/>
              <a:gd name="connsiteX141" fmla="*/ 2960884 w 5716723"/>
              <a:gd name="connsiteY141" fmla="*/ 4939753 h 6295040"/>
              <a:gd name="connsiteX142" fmla="*/ 2951446 w 5716723"/>
              <a:gd name="connsiteY142" fmla="*/ 4974310 h 6295040"/>
              <a:gd name="connsiteX143" fmla="*/ 2940830 w 5716723"/>
              <a:gd name="connsiteY143" fmla="*/ 4966287 h 6295040"/>
              <a:gd name="connsiteX144" fmla="*/ 2915589 w 5716723"/>
              <a:gd name="connsiteY144" fmla="*/ 4955554 h 6295040"/>
              <a:gd name="connsiteX145" fmla="*/ 2908339 w 5716723"/>
              <a:gd name="connsiteY145" fmla="*/ 4937566 h 6295040"/>
              <a:gd name="connsiteX146" fmla="*/ 2901089 w 5716723"/>
              <a:gd name="connsiteY146" fmla="*/ 4919578 h 6295040"/>
              <a:gd name="connsiteX147" fmla="*/ 2905099 w 5716723"/>
              <a:gd name="connsiteY147" fmla="*/ 4914272 h 6295040"/>
              <a:gd name="connsiteX148" fmla="*/ 2897205 w 5716723"/>
              <a:gd name="connsiteY148" fmla="*/ 4891626 h 6295040"/>
              <a:gd name="connsiteX149" fmla="*/ 2864065 w 5716723"/>
              <a:gd name="connsiteY149" fmla="*/ 4858243 h 6295040"/>
              <a:gd name="connsiteX150" fmla="*/ 2861473 w 5716723"/>
              <a:gd name="connsiteY150" fmla="*/ 4839612 h 6295040"/>
              <a:gd name="connsiteX151" fmla="*/ 2838949 w 5716723"/>
              <a:gd name="connsiteY151" fmla="*/ 4814252 h 6295040"/>
              <a:gd name="connsiteX152" fmla="*/ 2762187 w 5716723"/>
              <a:gd name="connsiteY152" fmla="*/ 4706204 h 6295040"/>
              <a:gd name="connsiteX153" fmla="*/ 2778109 w 5716723"/>
              <a:gd name="connsiteY153" fmla="*/ 4718238 h 6295040"/>
              <a:gd name="connsiteX154" fmla="*/ 2758177 w 5716723"/>
              <a:gd name="connsiteY154" fmla="*/ 4711510 h 6295040"/>
              <a:gd name="connsiteX155" fmla="*/ 3620128 w 5716723"/>
              <a:gd name="connsiteY155" fmla="*/ 4387415 h 6295040"/>
              <a:gd name="connsiteX156" fmla="*/ 3625433 w 5716723"/>
              <a:gd name="connsiteY156" fmla="*/ 4391425 h 6295040"/>
              <a:gd name="connsiteX157" fmla="*/ 3630033 w 5716723"/>
              <a:gd name="connsiteY157" fmla="*/ 4407409 h 6295040"/>
              <a:gd name="connsiteX158" fmla="*/ 3638641 w 5716723"/>
              <a:gd name="connsiteY158" fmla="*/ 4418080 h 6295040"/>
              <a:gd name="connsiteX159" fmla="*/ 3622598 w 5716723"/>
              <a:gd name="connsiteY159" fmla="*/ 4439308 h 6295040"/>
              <a:gd name="connsiteX160" fmla="*/ 3601370 w 5716723"/>
              <a:gd name="connsiteY160" fmla="*/ 4423265 h 6295040"/>
              <a:gd name="connsiteX161" fmla="*/ 3613400 w 5716723"/>
              <a:gd name="connsiteY161" fmla="*/ 4407347 h 6295040"/>
              <a:gd name="connsiteX162" fmla="*/ 3620128 w 5716723"/>
              <a:gd name="connsiteY162" fmla="*/ 4387415 h 6295040"/>
              <a:gd name="connsiteX163" fmla="*/ 2961792 w 5716723"/>
              <a:gd name="connsiteY163" fmla="*/ 4331775 h 6295040"/>
              <a:gd name="connsiteX164" fmla="*/ 2959077 w 5716723"/>
              <a:gd name="connsiteY164" fmla="*/ 4346397 h 6295040"/>
              <a:gd name="connsiteX165" fmla="*/ 2974814 w 5716723"/>
              <a:gd name="connsiteY165" fmla="*/ 4408317 h 6295040"/>
              <a:gd name="connsiteX166" fmla="*/ 2950689 w 5716723"/>
              <a:gd name="connsiteY166" fmla="*/ 4456789 h 6295040"/>
              <a:gd name="connsiteX167" fmla="*/ 2929461 w 5716723"/>
              <a:gd name="connsiteY167" fmla="*/ 4440746 h 6295040"/>
              <a:gd name="connsiteX168" fmla="*/ 2942975 w 5716723"/>
              <a:gd name="connsiteY168" fmla="*/ 4384253 h 6295040"/>
              <a:gd name="connsiteX169" fmla="*/ 2961792 w 5716723"/>
              <a:gd name="connsiteY169" fmla="*/ 4331775 h 6295040"/>
              <a:gd name="connsiteX170" fmla="*/ 3628395 w 5716723"/>
              <a:gd name="connsiteY170" fmla="*/ 4310284 h 6295040"/>
              <a:gd name="connsiteX171" fmla="*/ 3640181 w 5716723"/>
              <a:gd name="connsiteY171" fmla="*/ 4360881 h 6295040"/>
              <a:gd name="connsiteX172" fmla="*/ 3634875 w 5716723"/>
              <a:gd name="connsiteY172" fmla="*/ 4356871 h 6295040"/>
              <a:gd name="connsiteX173" fmla="*/ 3630865 w 5716723"/>
              <a:gd name="connsiteY173" fmla="*/ 4362177 h 6295040"/>
              <a:gd name="connsiteX174" fmla="*/ 3617536 w 5716723"/>
              <a:gd name="connsiteY174" fmla="*/ 4368783 h 6295040"/>
              <a:gd name="connsiteX175" fmla="*/ 3628395 w 5716723"/>
              <a:gd name="connsiteY175" fmla="*/ 4310284 h 6295040"/>
              <a:gd name="connsiteX176" fmla="*/ 3840103 w 5716723"/>
              <a:gd name="connsiteY176" fmla="*/ 4261839 h 6295040"/>
              <a:gd name="connsiteX177" fmla="*/ 3841399 w 5716723"/>
              <a:gd name="connsiteY177" fmla="*/ 4271155 h 6295040"/>
              <a:gd name="connsiteX178" fmla="*/ 3832021 w 5716723"/>
              <a:gd name="connsiteY178" fmla="*/ 4289084 h 6295040"/>
              <a:gd name="connsiteX179" fmla="*/ 3826651 w 5716723"/>
              <a:gd name="connsiteY179" fmla="*/ 4301699 h 6295040"/>
              <a:gd name="connsiteX180" fmla="*/ 3821346 w 5716723"/>
              <a:gd name="connsiteY180" fmla="*/ 4297689 h 6295040"/>
              <a:gd name="connsiteX181" fmla="*/ 3820050 w 5716723"/>
              <a:gd name="connsiteY181" fmla="*/ 4288373 h 6295040"/>
              <a:gd name="connsiteX182" fmla="*/ 3804128 w 5716723"/>
              <a:gd name="connsiteY182" fmla="*/ 4276340 h 6295040"/>
              <a:gd name="connsiteX183" fmla="*/ 2926555 w 5716723"/>
              <a:gd name="connsiteY183" fmla="*/ 4146722 h 6295040"/>
              <a:gd name="connsiteX184" fmla="*/ 2923841 w 5716723"/>
              <a:gd name="connsiteY184" fmla="*/ 4161344 h 6295040"/>
              <a:gd name="connsiteX185" fmla="*/ 2887744 w 5716723"/>
              <a:gd name="connsiteY185" fmla="*/ 4209105 h 6295040"/>
              <a:gd name="connsiteX186" fmla="*/ 2838442 w 5716723"/>
              <a:gd name="connsiteY186" fmla="*/ 4230207 h 6295040"/>
              <a:gd name="connsiteX187" fmla="*/ 2850472 w 5716723"/>
              <a:gd name="connsiteY187" fmla="*/ 4214290 h 6295040"/>
              <a:gd name="connsiteX188" fmla="*/ 2889224 w 5716723"/>
              <a:gd name="connsiteY188" fmla="*/ 4168535 h 6295040"/>
              <a:gd name="connsiteX189" fmla="*/ 2926555 w 5716723"/>
              <a:gd name="connsiteY189" fmla="*/ 4146722 h 6295040"/>
              <a:gd name="connsiteX190" fmla="*/ 3006769 w 5716723"/>
              <a:gd name="connsiteY190" fmla="*/ 4040587 h 6295040"/>
              <a:gd name="connsiteX191" fmla="*/ 3017380 w 5716723"/>
              <a:gd name="connsiteY191" fmla="*/ 4048607 h 6295040"/>
              <a:gd name="connsiteX192" fmla="*/ 2986715 w 5716723"/>
              <a:gd name="connsiteY192" fmla="*/ 4067121 h 6295040"/>
              <a:gd name="connsiteX193" fmla="*/ 132111 w 5716723"/>
              <a:gd name="connsiteY193" fmla="*/ 3960815 h 6295040"/>
              <a:gd name="connsiteX194" fmla="*/ 158645 w 5716723"/>
              <a:gd name="connsiteY194" fmla="*/ 3980869 h 6295040"/>
              <a:gd name="connsiteX195" fmla="*/ 131275 w 5716723"/>
              <a:gd name="connsiteY195" fmla="*/ 4006044 h 6295040"/>
              <a:gd name="connsiteX196" fmla="*/ 92005 w 5716723"/>
              <a:gd name="connsiteY196" fmla="*/ 4013883 h 6295040"/>
              <a:gd name="connsiteX197" fmla="*/ 39864 w 5716723"/>
              <a:gd name="connsiteY197" fmla="*/ 4082872 h 6295040"/>
              <a:gd name="connsiteX198" fmla="*/ 26534 w 5716723"/>
              <a:gd name="connsiteY198" fmla="*/ 4089471 h 6295040"/>
              <a:gd name="connsiteX199" fmla="*/ 0 w 5716723"/>
              <a:gd name="connsiteY199" fmla="*/ 4069417 h 6295040"/>
              <a:gd name="connsiteX200" fmla="*/ 36097 w 5716723"/>
              <a:gd name="connsiteY200" fmla="*/ 4021655 h 6295040"/>
              <a:gd name="connsiteX201" fmla="*/ 45417 w 5716723"/>
              <a:gd name="connsiteY201" fmla="*/ 4020363 h 6295040"/>
              <a:gd name="connsiteX202" fmla="*/ 55377 w 5716723"/>
              <a:gd name="connsiteY202" fmla="*/ 4023726 h 6295040"/>
              <a:gd name="connsiteX203" fmla="*/ 65345 w 5716723"/>
              <a:gd name="connsiteY203" fmla="*/ 4027087 h 6295040"/>
              <a:gd name="connsiteX204" fmla="*/ 77378 w 5716723"/>
              <a:gd name="connsiteY204" fmla="*/ 4011165 h 6295040"/>
              <a:gd name="connsiteX205" fmla="*/ 118778 w 5716723"/>
              <a:gd name="connsiteY205" fmla="*/ 3967418 h 6295040"/>
              <a:gd name="connsiteX206" fmla="*/ 2633718 w 5716723"/>
              <a:gd name="connsiteY206" fmla="*/ 2382888 h 6295040"/>
              <a:gd name="connsiteX207" fmla="*/ 2653650 w 5716723"/>
              <a:gd name="connsiteY207" fmla="*/ 2389615 h 6295040"/>
              <a:gd name="connsiteX208" fmla="*/ 2672286 w 5716723"/>
              <a:gd name="connsiteY208" fmla="*/ 2387019 h 6295040"/>
              <a:gd name="connsiteX209" fmla="*/ 2618971 w 5716723"/>
              <a:gd name="connsiteY209" fmla="*/ 2413431 h 6295040"/>
              <a:gd name="connsiteX210" fmla="*/ 2617675 w 5716723"/>
              <a:gd name="connsiteY210" fmla="*/ 2404115 h 6295040"/>
              <a:gd name="connsiteX211" fmla="*/ 2620392 w 5716723"/>
              <a:gd name="connsiteY211" fmla="*/ 2389489 h 6295040"/>
              <a:gd name="connsiteX212" fmla="*/ 2633718 w 5716723"/>
              <a:gd name="connsiteY212" fmla="*/ 2382888 h 6295040"/>
              <a:gd name="connsiteX213" fmla="*/ 2755263 w 5716723"/>
              <a:gd name="connsiteY213" fmla="*/ 2343423 h 6295040"/>
              <a:gd name="connsiteX214" fmla="*/ 2781500 w 5716723"/>
              <a:gd name="connsiteY214" fmla="*/ 2352835 h 6295040"/>
              <a:gd name="connsiteX215" fmla="*/ 2753427 w 5716723"/>
              <a:gd name="connsiteY215" fmla="*/ 2389981 h 6295040"/>
              <a:gd name="connsiteX216" fmla="*/ 2685612 w 5716723"/>
              <a:gd name="connsiteY216" fmla="*/ 2380417 h 6295040"/>
              <a:gd name="connsiteX217" fmla="*/ 2705665 w 5716723"/>
              <a:gd name="connsiteY217" fmla="*/ 2353884 h 6295040"/>
              <a:gd name="connsiteX218" fmla="*/ 2737630 w 5716723"/>
              <a:gd name="connsiteY218" fmla="*/ 2344689 h 6295040"/>
              <a:gd name="connsiteX219" fmla="*/ 2755263 w 5716723"/>
              <a:gd name="connsiteY219" fmla="*/ 2343423 h 6295040"/>
              <a:gd name="connsiteX220" fmla="*/ 371592 w 5716723"/>
              <a:gd name="connsiteY220" fmla="*/ 1790516 h 6295040"/>
              <a:gd name="connsiteX221" fmla="*/ 486924 w 5716723"/>
              <a:gd name="connsiteY221" fmla="*/ 1902691 h 6295040"/>
              <a:gd name="connsiteX222" fmla="*/ 482911 w 5716723"/>
              <a:gd name="connsiteY222" fmla="*/ 1908001 h 6295040"/>
              <a:gd name="connsiteX223" fmla="*/ 465697 w 5716723"/>
              <a:gd name="connsiteY223" fmla="*/ 1886647 h 6295040"/>
              <a:gd name="connsiteX224" fmla="*/ 449775 w 5716723"/>
              <a:gd name="connsiteY224" fmla="*/ 1874614 h 6295040"/>
              <a:gd name="connsiteX225" fmla="*/ 396707 w 5716723"/>
              <a:gd name="connsiteY225" fmla="*/ 1834507 h 6295040"/>
              <a:gd name="connsiteX226" fmla="*/ 379494 w 5716723"/>
              <a:gd name="connsiteY226" fmla="*/ 1813161 h 6295040"/>
              <a:gd name="connsiteX227" fmla="*/ 367582 w 5716723"/>
              <a:gd name="connsiteY227" fmla="*/ 1795822 h 6295040"/>
              <a:gd name="connsiteX228" fmla="*/ 5475028 w 5716723"/>
              <a:gd name="connsiteY228" fmla="*/ 1403552 h 6295040"/>
              <a:gd name="connsiteX229" fmla="*/ 5480338 w 5716723"/>
              <a:gd name="connsiteY229" fmla="*/ 1407566 h 6295040"/>
              <a:gd name="connsiteX230" fmla="*/ 5462998 w 5716723"/>
              <a:gd name="connsiteY230" fmla="*/ 1419470 h 6295040"/>
              <a:gd name="connsiteX231" fmla="*/ 5553640 w 5716723"/>
              <a:gd name="connsiteY231" fmla="*/ 1371249 h 6295040"/>
              <a:gd name="connsiteX232" fmla="*/ 5590852 w 5716723"/>
              <a:gd name="connsiteY232" fmla="*/ 1382693 h 6295040"/>
              <a:gd name="connsiteX233" fmla="*/ 5574809 w 5716723"/>
              <a:gd name="connsiteY233" fmla="*/ 1403921 h 6295040"/>
              <a:gd name="connsiteX234" fmla="*/ 5527570 w 5716723"/>
              <a:gd name="connsiteY234" fmla="*/ 1405744 h 6295040"/>
              <a:gd name="connsiteX235" fmla="*/ 5480338 w 5716723"/>
              <a:gd name="connsiteY235" fmla="*/ 1407566 h 6295040"/>
              <a:gd name="connsiteX236" fmla="*/ 5488359 w 5716723"/>
              <a:gd name="connsiteY236" fmla="*/ 1396954 h 6295040"/>
              <a:gd name="connsiteX237" fmla="*/ 5519024 w 5716723"/>
              <a:gd name="connsiteY237" fmla="*/ 1378440 h 6295040"/>
              <a:gd name="connsiteX238" fmla="*/ 5553640 w 5716723"/>
              <a:gd name="connsiteY238" fmla="*/ 1371249 h 6295040"/>
              <a:gd name="connsiteX239" fmla="*/ 5479651 w 5716723"/>
              <a:gd name="connsiteY239" fmla="*/ 1231951 h 6295040"/>
              <a:gd name="connsiteX240" fmla="*/ 5486257 w 5716723"/>
              <a:gd name="connsiteY240" fmla="*/ 1245280 h 6295040"/>
              <a:gd name="connsiteX241" fmla="*/ 5476941 w 5716723"/>
              <a:gd name="connsiteY241" fmla="*/ 1246576 h 6295040"/>
              <a:gd name="connsiteX242" fmla="*/ 5471631 w 5716723"/>
              <a:gd name="connsiteY242" fmla="*/ 1242563 h 6295040"/>
              <a:gd name="connsiteX243" fmla="*/ 4564441 w 5716723"/>
              <a:gd name="connsiteY243" fmla="*/ 1207294 h 6295040"/>
              <a:gd name="connsiteX244" fmla="*/ 4585670 w 5716723"/>
              <a:gd name="connsiteY244" fmla="*/ 1223337 h 6295040"/>
              <a:gd name="connsiteX245" fmla="*/ 4592271 w 5716723"/>
              <a:gd name="connsiteY245" fmla="*/ 1236663 h 6295040"/>
              <a:gd name="connsiteX246" fmla="*/ 4549450 w 5716723"/>
              <a:gd name="connsiteY246" fmla="*/ 1304352 h 6295040"/>
              <a:gd name="connsiteX247" fmla="*/ 4545315 w 5716723"/>
              <a:gd name="connsiteY247" fmla="*/ 1342924 h 6295040"/>
              <a:gd name="connsiteX248" fmla="*/ 4538591 w 5716723"/>
              <a:gd name="connsiteY248" fmla="*/ 1362852 h 6295040"/>
              <a:gd name="connsiteX249" fmla="*/ 4527853 w 5716723"/>
              <a:gd name="connsiteY249" fmla="*/ 1388089 h 6295040"/>
              <a:gd name="connsiteX250" fmla="*/ 4521133 w 5716723"/>
              <a:gd name="connsiteY250" fmla="*/ 1408021 h 6295040"/>
              <a:gd name="connsiteX251" fmla="*/ 4483736 w 5716723"/>
              <a:gd name="connsiteY251" fmla="*/ 1446463 h 6295040"/>
              <a:gd name="connsiteX252" fmla="*/ 4482440 w 5716723"/>
              <a:gd name="connsiteY252" fmla="*/ 1437147 h 6295040"/>
              <a:gd name="connsiteX253" fmla="*/ 4494474 w 5716723"/>
              <a:gd name="connsiteY253" fmla="*/ 1421225 h 6295040"/>
              <a:gd name="connsiteX254" fmla="*/ 4505211 w 5716723"/>
              <a:gd name="connsiteY254" fmla="*/ 1395987 h 6295040"/>
              <a:gd name="connsiteX255" fmla="*/ 4489289 w 5716723"/>
              <a:gd name="connsiteY255" fmla="*/ 1383954 h 6295040"/>
              <a:gd name="connsiteX256" fmla="*/ 4496014 w 5716723"/>
              <a:gd name="connsiteY256" fmla="*/ 1364026 h 6295040"/>
              <a:gd name="connsiteX257" fmla="*/ 4518781 w 5716723"/>
              <a:gd name="connsiteY257" fmla="*/ 1322871 h 6295040"/>
              <a:gd name="connsiteX258" fmla="*/ 4537542 w 5716723"/>
              <a:gd name="connsiteY258" fmla="*/ 1287017 h 6295040"/>
              <a:gd name="connsiteX259" fmla="*/ 4530936 w 5716723"/>
              <a:gd name="connsiteY259" fmla="*/ 1273687 h 6295040"/>
              <a:gd name="connsiteX260" fmla="*/ 4536368 w 5716723"/>
              <a:gd name="connsiteY260" fmla="*/ 1244439 h 6295040"/>
              <a:gd name="connsiteX261" fmla="*/ 5695495 w 5716723"/>
              <a:gd name="connsiteY261" fmla="*/ 1144942 h 6295040"/>
              <a:gd name="connsiteX262" fmla="*/ 5716723 w 5716723"/>
              <a:gd name="connsiteY262" fmla="*/ 1160986 h 6295040"/>
              <a:gd name="connsiteX263" fmla="*/ 5704689 w 5716723"/>
              <a:gd name="connsiteY263" fmla="*/ 1176908 h 6295040"/>
              <a:gd name="connsiteX264" fmla="*/ 5643480 w 5716723"/>
              <a:gd name="connsiteY264" fmla="*/ 1180666 h 6295040"/>
              <a:gd name="connsiteX265" fmla="*/ 5627436 w 5716723"/>
              <a:gd name="connsiteY265" fmla="*/ 1201894 h 6295040"/>
              <a:gd name="connsiteX266" fmla="*/ 5612815 w 5716723"/>
              <a:gd name="connsiteY266" fmla="*/ 1199180 h 6295040"/>
              <a:gd name="connsiteX267" fmla="*/ 5600781 w 5716723"/>
              <a:gd name="connsiteY267" fmla="*/ 1215102 h 6295040"/>
              <a:gd name="connsiteX268" fmla="*/ 5552187 w 5716723"/>
              <a:gd name="connsiteY268" fmla="*/ 1224237 h 6295040"/>
              <a:gd name="connsiteX269" fmla="*/ 5507606 w 5716723"/>
              <a:gd name="connsiteY269" fmla="*/ 1228062 h 6295040"/>
              <a:gd name="connsiteX270" fmla="*/ 5536976 w 5716723"/>
              <a:gd name="connsiteY270" fmla="*/ 1200233 h 6295040"/>
              <a:gd name="connsiteX271" fmla="*/ 5624844 w 5716723"/>
              <a:gd name="connsiteY271" fmla="*/ 1183262 h 6295040"/>
              <a:gd name="connsiteX272" fmla="*/ 5636878 w 5716723"/>
              <a:gd name="connsiteY272" fmla="*/ 1167340 h 6295040"/>
              <a:gd name="connsiteX273" fmla="*/ 5695495 w 5716723"/>
              <a:gd name="connsiteY273" fmla="*/ 1144942 h 6295040"/>
              <a:gd name="connsiteX274" fmla="*/ 3309022 w 5716723"/>
              <a:gd name="connsiteY274" fmla="*/ 0 h 6295040"/>
              <a:gd name="connsiteX275" fmla="*/ 3324944 w 5716723"/>
              <a:gd name="connsiteY275" fmla="*/ 12033 h 6295040"/>
              <a:gd name="connsiteX276" fmla="*/ 3319450 w 5716723"/>
              <a:gd name="connsiteY276" fmla="*/ 57914 h 6295040"/>
              <a:gd name="connsiteX277" fmla="*/ 3315781 w 5716723"/>
              <a:gd name="connsiteY277" fmla="*/ 151022 h 6295040"/>
              <a:gd name="connsiteX278" fmla="*/ 3306096 w 5716723"/>
              <a:gd name="connsiteY278" fmla="*/ 252098 h 6295040"/>
              <a:gd name="connsiteX279" fmla="*/ 3286568 w 5716723"/>
              <a:gd name="connsiteY279" fmla="*/ 316547 h 6295040"/>
              <a:gd name="connsiteX280" fmla="*/ 3299773 w 5716723"/>
              <a:gd name="connsiteY280" fmla="*/ 343207 h 6295040"/>
              <a:gd name="connsiteX281" fmla="*/ 3301658 w 5716723"/>
              <a:gd name="connsiteY281" fmla="*/ 373813 h 6295040"/>
              <a:gd name="connsiteX282" fmla="*/ 3327481 w 5716723"/>
              <a:gd name="connsiteY282" fmla="*/ 405838 h 6295040"/>
              <a:gd name="connsiteX283" fmla="*/ 3374653 w 5716723"/>
              <a:gd name="connsiteY283" fmla="*/ 420644 h 6295040"/>
              <a:gd name="connsiteX284" fmla="*/ 3415350 w 5716723"/>
              <a:gd name="connsiteY284" fmla="*/ 388867 h 6295040"/>
              <a:gd name="connsiteX285" fmla="*/ 3404733 w 5716723"/>
              <a:gd name="connsiteY285" fmla="*/ 380843 h 6295040"/>
              <a:gd name="connsiteX286" fmla="*/ 3402145 w 5716723"/>
              <a:gd name="connsiteY286" fmla="*/ 362207 h 6295040"/>
              <a:gd name="connsiteX287" fmla="*/ 3436943 w 5716723"/>
              <a:gd name="connsiteY287" fmla="*/ 305134 h 6295040"/>
              <a:gd name="connsiteX288" fmla="*/ 3474088 w 5716723"/>
              <a:gd name="connsiteY288" fmla="*/ 333208 h 6295040"/>
              <a:gd name="connsiteX289" fmla="*/ 3465883 w 5716723"/>
              <a:gd name="connsiteY289" fmla="*/ 393706 h 6295040"/>
              <a:gd name="connsiteX290" fmla="*/ 3528086 w 5716723"/>
              <a:gd name="connsiteY290" fmla="*/ 482407 h 6295040"/>
              <a:gd name="connsiteX291" fmla="*/ 3558630 w 5716723"/>
              <a:gd name="connsiteY291" fmla="*/ 497154 h 6295040"/>
              <a:gd name="connsiteX292" fmla="*/ 3567946 w 5716723"/>
              <a:gd name="connsiteY292" fmla="*/ 495859 h 6295040"/>
              <a:gd name="connsiteX293" fmla="*/ 3600033 w 5716723"/>
              <a:gd name="connsiteY293" fmla="*/ 453403 h 6295040"/>
              <a:gd name="connsiteX294" fmla="*/ 3642736 w 5716723"/>
              <a:gd name="connsiteY294" fmla="*/ 418971 h 6295040"/>
              <a:gd name="connsiteX295" fmla="*/ 3632119 w 5716723"/>
              <a:gd name="connsiteY295" fmla="*/ 410947 h 6295040"/>
              <a:gd name="connsiteX296" fmla="*/ 3651526 w 5716723"/>
              <a:gd name="connsiteY296" fmla="*/ 379759 h 6295040"/>
              <a:gd name="connsiteX297" fmla="*/ 3674941 w 5716723"/>
              <a:gd name="connsiteY297" fmla="*/ 343258 h 6295040"/>
              <a:gd name="connsiteX298" fmla="*/ 3698883 w 5716723"/>
              <a:gd name="connsiteY298" fmla="*/ 344679 h 6295040"/>
              <a:gd name="connsiteX299" fmla="*/ 3716096 w 5716723"/>
              <a:gd name="connsiteY299" fmla="*/ 366026 h 6295040"/>
              <a:gd name="connsiteX300" fmla="*/ 3673216 w 5716723"/>
              <a:gd name="connsiteY300" fmla="*/ 450343 h 6295040"/>
              <a:gd name="connsiteX301" fmla="*/ 3630333 w 5716723"/>
              <a:gd name="connsiteY301" fmla="*/ 534665 h 6295040"/>
              <a:gd name="connsiteX302" fmla="*/ 3647547 w 5716723"/>
              <a:gd name="connsiteY302" fmla="*/ 556019 h 6295040"/>
              <a:gd name="connsiteX303" fmla="*/ 3654153 w 5716723"/>
              <a:gd name="connsiteY303" fmla="*/ 569348 h 6295040"/>
              <a:gd name="connsiteX304" fmla="*/ 3697900 w 5716723"/>
              <a:gd name="connsiteY304" fmla="*/ 610748 h 6295040"/>
              <a:gd name="connsiteX305" fmla="*/ 3705920 w 5716723"/>
              <a:gd name="connsiteY305" fmla="*/ 600136 h 6295040"/>
              <a:gd name="connsiteX306" fmla="*/ 3721842 w 5716723"/>
              <a:gd name="connsiteY306" fmla="*/ 612170 h 6295040"/>
              <a:gd name="connsiteX307" fmla="*/ 3773735 w 5716723"/>
              <a:gd name="connsiteY307" fmla="*/ 609699 h 6295040"/>
              <a:gd name="connsiteX308" fmla="*/ 3784167 w 5716723"/>
              <a:gd name="connsiteY308" fmla="*/ 667609 h 6295040"/>
              <a:gd name="connsiteX309" fmla="*/ 3806505 w 5716723"/>
              <a:gd name="connsiteY309" fmla="*/ 742855 h 6295040"/>
              <a:gd name="connsiteX310" fmla="*/ 3847665 w 5716723"/>
              <a:gd name="connsiteY310" fmla="*/ 765626 h 6295040"/>
              <a:gd name="connsiteX311" fmla="*/ 3867660 w 5716723"/>
              <a:gd name="connsiteY311" fmla="*/ 755721 h 6295040"/>
              <a:gd name="connsiteX312" fmla="*/ 3896967 w 5716723"/>
              <a:gd name="connsiteY312" fmla="*/ 744524 h 6295040"/>
              <a:gd name="connsiteX313" fmla="*/ 3922730 w 5716723"/>
              <a:gd name="connsiteY313" fmla="*/ 793177 h 6295040"/>
              <a:gd name="connsiteX314" fmla="*/ 3943184 w 5716723"/>
              <a:gd name="connsiteY314" fmla="*/ 837817 h 6295040"/>
              <a:gd name="connsiteX315" fmla="*/ 3941767 w 5716723"/>
              <a:gd name="connsiteY315" fmla="*/ 861762 h 6295040"/>
              <a:gd name="connsiteX316" fmla="*/ 3940345 w 5716723"/>
              <a:gd name="connsiteY316" fmla="*/ 885704 h 6295040"/>
              <a:gd name="connsiteX317" fmla="*/ 3939637 w 5716723"/>
              <a:gd name="connsiteY317" fmla="*/ 897671 h 6295040"/>
              <a:gd name="connsiteX318" fmla="*/ 3941641 w 5716723"/>
              <a:gd name="connsiteY318" fmla="*/ 895020 h 6295040"/>
              <a:gd name="connsiteX319" fmla="*/ 3938931 w 5716723"/>
              <a:gd name="connsiteY319" fmla="*/ 909645 h 6295040"/>
              <a:gd name="connsiteX320" fmla="*/ 3934921 w 5716723"/>
              <a:gd name="connsiteY320" fmla="*/ 914951 h 6295040"/>
              <a:gd name="connsiteX321" fmla="*/ 3952135 w 5716723"/>
              <a:gd name="connsiteY321" fmla="*/ 936297 h 6295040"/>
              <a:gd name="connsiteX322" fmla="*/ 4009860 w 5716723"/>
              <a:gd name="connsiteY322" fmla="*/ 975760 h 6295040"/>
              <a:gd name="connsiteX323" fmla="*/ 4067590 w 5716723"/>
              <a:gd name="connsiteY323" fmla="*/ 1015218 h 6295040"/>
              <a:gd name="connsiteX324" fmla="*/ 4063580 w 5716723"/>
              <a:gd name="connsiteY324" fmla="*/ 1020524 h 6295040"/>
              <a:gd name="connsiteX325" fmla="*/ 4068886 w 5716723"/>
              <a:gd name="connsiteY325" fmla="*/ 1024534 h 6295040"/>
              <a:gd name="connsiteX326" fmla="*/ 4071474 w 5716723"/>
              <a:gd name="connsiteY326" fmla="*/ 1043170 h 6295040"/>
              <a:gd name="connsiteX327" fmla="*/ 4079497 w 5716723"/>
              <a:gd name="connsiteY327" fmla="*/ 1032554 h 6295040"/>
              <a:gd name="connsiteX328" fmla="*/ 4110100 w 5716723"/>
              <a:gd name="connsiteY328" fmla="*/ 1030673 h 6295040"/>
              <a:gd name="connsiteX329" fmla="*/ 4139410 w 5716723"/>
              <a:gd name="connsiteY329" fmla="*/ 1019472 h 6295040"/>
              <a:gd name="connsiteX330" fmla="*/ 4155454 w 5716723"/>
              <a:gd name="connsiteY330" fmla="*/ 998244 h 6295040"/>
              <a:gd name="connsiteX331" fmla="*/ 4195380 w 5716723"/>
              <a:gd name="connsiteY331" fmla="*/ 995067 h 6295040"/>
              <a:gd name="connsiteX332" fmla="*/ 4235303 w 5716723"/>
              <a:gd name="connsiteY332" fmla="*/ 991885 h 6295040"/>
              <a:gd name="connsiteX333" fmla="*/ 4251343 w 5716723"/>
              <a:gd name="connsiteY333" fmla="*/ 970662 h 6295040"/>
              <a:gd name="connsiteX334" fmla="*/ 4289910 w 5716723"/>
              <a:gd name="connsiteY334" fmla="*/ 974794 h 6295040"/>
              <a:gd name="connsiteX335" fmla="*/ 4311259 w 5716723"/>
              <a:gd name="connsiteY335" fmla="*/ 957576 h 6295040"/>
              <a:gd name="connsiteX336" fmla="*/ 4333198 w 5716723"/>
              <a:gd name="connsiteY336" fmla="*/ 961648 h 6295040"/>
              <a:gd name="connsiteX337" fmla="*/ 4359146 w 5716723"/>
              <a:gd name="connsiteY337" fmla="*/ 960415 h 6295040"/>
              <a:gd name="connsiteX338" fmla="*/ 4371177 w 5716723"/>
              <a:gd name="connsiteY338" fmla="*/ 944497 h 6295040"/>
              <a:gd name="connsiteX339" fmla="*/ 4385798 w 5716723"/>
              <a:gd name="connsiteY339" fmla="*/ 947212 h 6295040"/>
              <a:gd name="connsiteX340" fmla="*/ 4404433 w 5716723"/>
              <a:gd name="connsiteY340" fmla="*/ 944615 h 6295040"/>
              <a:gd name="connsiteX341" fmla="*/ 4427080 w 5716723"/>
              <a:gd name="connsiteY341" fmla="*/ 936721 h 6295040"/>
              <a:gd name="connsiteX342" fmla="*/ 4444419 w 5716723"/>
              <a:gd name="connsiteY342" fmla="*/ 924809 h 6295040"/>
              <a:gd name="connsiteX343" fmla="*/ 4471074 w 5716723"/>
              <a:gd name="connsiteY343" fmla="*/ 911601 h 6295040"/>
              <a:gd name="connsiteX344" fmla="*/ 4504332 w 5716723"/>
              <a:gd name="connsiteY344" fmla="*/ 911727 h 6295040"/>
              <a:gd name="connsiteX345" fmla="*/ 4484279 w 5716723"/>
              <a:gd name="connsiteY345" fmla="*/ 938261 h 6295040"/>
              <a:gd name="connsiteX346" fmla="*/ 4373057 w 5716723"/>
              <a:gd name="connsiteY346" fmla="*/ 975100 h 6295040"/>
              <a:gd name="connsiteX347" fmla="*/ 4252638 w 5716723"/>
              <a:gd name="connsiteY347" fmla="*/ 979978 h 6295040"/>
              <a:gd name="connsiteX348" fmla="*/ 4236595 w 5716723"/>
              <a:gd name="connsiteY348" fmla="*/ 1001206 h 6295040"/>
              <a:gd name="connsiteX349" fmla="*/ 4098777 w 5716723"/>
              <a:gd name="connsiteY349" fmla="*/ 1034624 h 6295040"/>
              <a:gd name="connsiteX350" fmla="*/ 3975464 w 5716723"/>
              <a:gd name="connsiteY350" fmla="*/ 1104014 h 6295040"/>
              <a:gd name="connsiteX351" fmla="*/ 3979352 w 5716723"/>
              <a:gd name="connsiteY351" fmla="*/ 1131969 h 6295040"/>
              <a:gd name="connsiteX352" fmla="*/ 3991260 w 5716723"/>
              <a:gd name="connsiteY352" fmla="*/ 1149305 h 6295040"/>
              <a:gd name="connsiteX353" fmla="*/ 3983240 w 5716723"/>
              <a:gd name="connsiteY353" fmla="*/ 1159917 h 6295040"/>
              <a:gd name="connsiteX354" fmla="*/ 3989846 w 5716723"/>
              <a:gd name="connsiteY354" fmla="*/ 1173246 h 6295040"/>
              <a:gd name="connsiteX355" fmla="*/ 4007060 w 5716723"/>
              <a:gd name="connsiteY355" fmla="*/ 1194592 h 6295040"/>
              <a:gd name="connsiteX356" fmla="*/ 4022149 w 5716723"/>
              <a:gd name="connsiteY356" fmla="*/ 1251858 h 6295040"/>
              <a:gd name="connsiteX357" fmla="*/ 4035939 w 5716723"/>
              <a:gd name="connsiteY357" fmla="*/ 1299804 h 6295040"/>
              <a:gd name="connsiteX358" fmla="*/ 4027919 w 5716723"/>
              <a:gd name="connsiteY358" fmla="*/ 1310416 h 6295040"/>
              <a:gd name="connsiteX359" fmla="*/ 4047140 w 5716723"/>
              <a:gd name="connsiteY359" fmla="*/ 1329115 h 6295040"/>
              <a:gd name="connsiteX360" fmla="*/ 4055627 w 5716723"/>
              <a:gd name="connsiteY360" fmla="*/ 1373047 h 6295040"/>
              <a:gd name="connsiteX361" fmla="*/ 4071544 w 5716723"/>
              <a:gd name="connsiteY361" fmla="*/ 1385077 h 6295040"/>
              <a:gd name="connsiteX362" fmla="*/ 4063524 w 5716723"/>
              <a:gd name="connsiteY362" fmla="*/ 1395689 h 6295040"/>
              <a:gd name="connsiteX363" fmla="*/ 4066120 w 5716723"/>
              <a:gd name="connsiteY363" fmla="*/ 1414324 h 6295040"/>
              <a:gd name="connsiteX364" fmla="*/ 4063403 w 5716723"/>
              <a:gd name="connsiteY364" fmla="*/ 1428950 h 6295040"/>
              <a:gd name="connsiteX365" fmla="*/ 4024187 w 5716723"/>
              <a:gd name="connsiteY365" fmla="*/ 1420157 h 6295040"/>
              <a:gd name="connsiteX366" fmla="*/ 3994292 w 5716723"/>
              <a:gd name="connsiteY366" fmla="*/ 1410071 h 6295040"/>
              <a:gd name="connsiteX367" fmla="*/ 3986272 w 5716723"/>
              <a:gd name="connsiteY367" fmla="*/ 1420682 h 6295040"/>
              <a:gd name="connsiteX368" fmla="*/ 3974238 w 5716723"/>
              <a:gd name="connsiteY368" fmla="*/ 1436605 h 6295040"/>
              <a:gd name="connsiteX369" fmla="*/ 4005956 w 5716723"/>
              <a:gd name="connsiteY369" fmla="*/ 1493930 h 6295040"/>
              <a:gd name="connsiteX370" fmla="*/ 4031198 w 5716723"/>
              <a:gd name="connsiteY370" fmla="*/ 1504663 h 6295040"/>
              <a:gd name="connsiteX371" fmla="*/ 4073123 w 5716723"/>
              <a:gd name="connsiteY371" fmla="*/ 1498831 h 6295040"/>
              <a:gd name="connsiteX372" fmla="*/ 4126960 w 5716723"/>
              <a:gd name="connsiteY372" fmla="*/ 1510338 h 6295040"/>
              <a:gd name="connsiteX373" fmla="*/ 4132266 w 5716723"/>
              <a:gd name="connsiteY373" fmla="*/ 1514348 h 6295040"/>
              <a:gd name="connsiteX374" fmla="*/ 4167067 w 5716723"/>
              <a:gd name="connsiteY374" fmla="*/ 1457271 h 6295040"/>
              <a:gd name="connsiteX375" fmla="*/ 4197858 w 5716723"/>
              <a:gd name="connsiteY375" fmla="*/ 1405499 h 6295040"/>
              <a:gd name="connsiteX376" fmla="*/ 4244198 w 5716723"/>
              <a:gd name="connsiteY376" fmla="*/ 1465538 h 6295040"/>
              <a:gd name="connsiteX377" fmla="*/ 4253396 w 5716723"/>
              <a:gd name="connsiteY377" fmla="*/ 1497499 h 6295040"/>
              <a:gd name="connsiteX378" fmla="*/ 4281285 w 5716723"/>
              <a:gd name="connsiteY378" fmla="*/ 1510240 h 6295040"/>
              <a:gd name="connsiteX379" fmla="*/ 4309178 w 5716723"/>
              <a:gd name="connsiteY379" fmla="*/ 1522984 h 6295040"/>
              <a:gd name="connsiteX380" fmla="*/ 4306464 w 5716723"/>
              <a:gd name="connsiteY380" fmla="*/ 1537606 h 6295040"/>
              <a:gd name="connsiteX381" fmla="*/ 4361012 w 5716723"/>
              <a:gd name="connsiteY381" fmla="*/ 1537143 h 6295040"/>
              <a:gd name="connsiteX382" fmla="*/ 4418148 w 5716723"/>
              <a:gd name="connsiteY382" fmla="*/ 1555315 h 6295040"/>
              <a:gd name="connsiteX383" fmla="*/ 4451590 w 5716723"/>
              <a:gd name="connsiteY383" fmla="*/ 1505547 h 6295040"/>
              <a:gd name="connsiteX384" fmla="*/ 4485036 w 5716723"/>
              <a:gd name="connsiteY384" fmla="*/ 1455782 h 6295040"/>
              <a:gd name="connsiteX385" fmla="*/ 4490342 w 5716723"/>
              <a:gd name="connsiteY385" fmla="*/ 1459792 h 6295040"/>
              <a:gd name="connsiteX386" fmla="*/ 4485559 w 5716723"/>
              <a:gd name="connsiteY386" fmla="*/ 1493702 h 6295040"/>
              <a:gd name="connsiteX387" fmla="*/ 4491517 w 5716723"/>
              <a:gd name="connsiteY387" fmla="*/ 1502369 h 6295040"/>
              <a:gd name="connsiteX388" fmla="*/ 4501477 w 5716723"/>
              <a:gd name="connsiteY388" fmla="*/ 1505732 h 6295040"/>
              <a:gd name="connsiteX389" fmla="*/ 4516750 w 5716723"/>
              <a:gd name="connsiteY389" fmla="*/ 1513104 h 6295040"/>
              <a:gd name="connsiteX390" fmla="*/ 4526007 w 5716723"/>
              <a:gd name="connsiteY390" fmla="*/ 1528436 h 6295040"/>
              <a:gd name="connsiteX391" fmla="*/ 4529958 w 5716723"/>
              <a:gd name="connsiteY391" fmla="*/ 1539759 h 6295040"/>
              <a:gd name="connsiteX392" fmla="*/ 4537857 w 5716723"/>
              <a:gd name="connsiteY392" fmla="*/ 1562408 h 6295040"/>
              <a:gd name="connsiteX393" fmla="*/ 4562972 w 5716723"/>
              <a:gd name="connsiteY393" fmla="*/ 1606399 h 6295040"/>
              <a:gd name="connsiteX394" fmla="*/ 4627544 w 5716723"/>
              <a:gd name="connsiteY394" fmla="*/ 1592673 h 6295040"/>
              <a:gd name="connsiteX395" fmla="*/ 4656272 w 5716723"/>
              <a:gd name="connsiteY395" fmla="*/ 1560181 h 6295040"/>
              <a:gd name="connsiteX396" fmla="*/ 4672190 w 5716723"/>
              <a:gd name="connsiteY396" fmla="*/ 1572211 h 6295040"/>
              <a:gd name="connsiteX397" fmla="*/ 4697549 w 5716723"/>
              <a:gd name="connsiteY397" fmla="*/ 1549687 h 6295040"/>
              <a:gd name="connsiteX398" fmla="*/ 4718900 w 5716723"/>
              <a:gd name="connsiteY398" fmla="*/ 1532477 h 6295040"/>
              <a:gd name="connsiteX399" fmla="*/ 4745434 w 5716723"/>
              <a:gd name="connsiteY399" fmla="*/ 1552531 h 6295040"/>
              <a:gd name="connsiteX400" fmla="*/ 4707977 w 5716723"/>
              <a:gd name="connsiteY400" fmla="*/ 1607602 h 6295040"/>
              <a:gd name="connsiteX401" fmla="*/ 4670525 w 5716723"/>
              <a:gd name="connsiteY401" fmla="*/ 1662676 h 6295040"/>
              <a:gd name="connsiteX402" fmla="*/ 4667811 w 5716723"/>
              <a:gd name="connsiteY402" fmla="*/ 1677298 h 6295040"/>
              <a:gd name="connsiteX403" fmla="*/ 4684377 w 5716723"/>
              <a:gd name="connsiteY403" fmla="*/ 1693989 h 6295040"/>
              <a:gd name="connsiteX404" fmla="*/ 4700947 w 5716723"/>
              <a:gd name="connsiteY404" fmla="*/ 1710677 h 6295040"/>
              <a:gd name="connsiteX405" fmla="*/ 4704956 w 5716723"/>
              <a:gd name="connsiteY405" fmla="*/ 1705371 h 6295040"/>
              <a:gd name="connsiteX406" fmla="*/ 4728898 w 5716723"/>
              <a:gd name="connsiteY406" fmla="*/ 1706793 h 6295040"/>
              <a:gd name="connsiteX407" fmla="*/ 4763456 w 5716723"/>
              <a:gd name="connsiteY407" fmla="*/ 1716230 h 6295040"/>
              <a:gd name="connsiteX408" fmla="*/ 4771476 w 5716723"/>
              <a:gd name="connsiteY408" fmla="*/ 1705618 h 6295040"/>
              <a:gd name="connsiteX409" fmla="*/ 4947087 w 5716723"/>
              <a:gd name="connsiteY409" fmla="*/ 1704935 h 6295040"/>
              <a:gd name="connsiteX410" fmla="*/ 4952393 w 5716723"/>
              <a:gd name="connsiteY410" fmla="*/ 1708945 h 6295040"/>
              <a:gd name="connsiteX411" fmla="*/ 4954989 w 5716723"/>
              <a:gd name="connsiteY411" fmla="*/ 1727580 h 6295040"/>
              <a:gd name="connsiteX412" fmla="*/ 4922313 w 5716723"/>
              <a:gd name="connsiteY412" fmla="*/ 1748746 h 6295040"/>
              <a:gd name="connsiteX413" fmla="*/ 4886927 w 5716723"/>
              <a:gd name="connsiteY413" fmla="*/ 1784536 h 6295040"/>
              <a:gd name="connsiteX414" fmla="*/ 4892232 w 5716723"/>
              <a:gd name="connsiteY414" fmla="*/ 1788546 h 6295040"/>
              <a:gd name="connsiteX415" fmla="*/ 4894829 w 5716723"/>
              <a:gd name="connsiteY415" fmla="*/ 1807181 h 6295040"/>
              <a:gd name="connsiteX416" fmla="*/ 4895939 w 5716723"/>
              <a:gd name="connsiteY416" fmla="*/ 1866384 h 6295040"/>
              <a:gd name="connsiteX417" fmla="*/ 4931608 w 5716723"/>
              <a:gd name="connsiteY417" fmla="*/ 1935032 h 6295040"/>
              <a:gd name="connsiteX418" fmla="*/ 4939629 w 5716723"/>
              <a:gd name="connsiteY418" fmla="*/ 1924419 h 6295040"/>
              <a:gd name="connsiteX419" fmla="*/ 4962863 w 5716723"/>
              <a:gd name="connsiteY419" fmla="*/ 1937808 h 6295040"/>
              <a:gd name="connsiteX420" fmla="*/ 4991400 w 5716723"/>
              <a:gd name="connsiteY420" fmla="*/ 1955210 h 6295040"/>
              <a:gd name="connsiteX421" fmla="*/ 4971221 w 5716723"/>
              <a:gd name="connsiteY421" fmla="*/ 2015002 h 6295040"/>
              <a:gd name="connsiteX422" fmla="*/ 4993505 w 5716723"/>
              <a:gd name="connsiteY422" fmla="*/ 2106880 h 6295040"/>
              <a:gd name="connsiteX423" fmla="*/ 4989495 w 5716723"/>
              <a:gd name="connsiteY423" fmla="*/ 2112186 h 6295040"/>
              <a:gd name="connsiteX424" fmla="*/ 4998811 w 5716723"/>
              <a:gd name="connsiteY424" fmla="*/ 2110890 h 6295040"/>
              <a:gd name="connsiteX425" fmla="*/ 5014729 w 5716723"/>
              <a:gd name="connsiteY425" fmla="*/ 2122920 h 6295040"/>
              <a:gd name="connsiteX426" fmla="*/ 5037901 w 5716723"/>
              <a:gd name="connsiteY426" fmla="*/ 2152941 h 6295040"/>
              <a:gd name="connsiteX427" fmla="*/ 5046447 w 5716723"/>
              <a:gd name="connsiteY427" fmla="*/ 2180244 h 6295040"/>
              <a:gd name="connsiteX428" fmla="*/ 5057063 w 5716723"/>
              <a:gd name="connsiteY428" fmla="*/ 2188268 h 6295040"/>
              <a:gd name="connsiteX429" fmla="*/ 5038949 w 5716723"/>
              <a:gd name="connsiteY429" fmla="*/ 2228776 h 6295040"/>
              <a:gd name="connsiteX430" fmla="*/ 5040893 w 5716723"/>
              <a:gd name="connsiteY430" fmla="*/ 2242754 h 6295040"/>
              <a:gd name="connsiteX431" fmla="*/ 5028863 w 5716723"/>
              <a:gd name="connsiteY431" fmla="*/ 2258671 h 6295040"/>
              <a:gd name="connsiteX432" fmla="*/ 5042068 w 5716723"/>
              <a:gd name="connsiteY432" fmla="*/ 2285331 h 6295040"/>
              <a:gd name="connsiteX433" fmla="*/ 5031330 w 5716723"/>
              <a:gd name="connsiteY433" fmla="*/ 2310569 h 6295040"/>
              <a:gd name="connsiteX434" fmla="*/ 5016649 w 5716723"/>
              <a:gd name="connsiteY434" fmla="*/ 2324483 h 6295040"/>
              <a:gd name="connsiteX435" fmla="*/ 5005971 w 5716723"/>
              <a:gd name="connsiteY435" fmla="*/ 2333093 h 6295040"/>
              <a:gd name="connsiteX436" fmla="*/ 4992519 w 5716723"/>
              <a:gd name="connsiteY436" fmla="*/ 2372953 h 6295040"/>
              <a:gd name="connsiteX437" fmla="*/ 5046887 w 5716723"/>
              <a:gd name="connsiteY437" fmla="*/ 2422379 h 6295040"/>
              <a:gd name="connsiteX438" fmla="*/ 5060213 w 5716723"/>
              <a:gd name="connsiteY438" fmla="*/ 2415777 h 6295040"/>
              <a:gd name="connsiteX439" fmla="*/ 5061508 w 5716723"/>
              <a:gd name="connsiteY439" fmla="*/ 2425093 h 6295040"/>
              <a:gd name="connsiteX440" fmla="*/ 5073420 w 5716723"/>
              <a:gd name="connsiteY440" fmla="*/ 2442432 h 6295040"/>
              <a:gd name="connsiteX441" fmla="*/ 5029422 w 5716723"/>
              <a:gd name="connsiteY441" fmla="*/ 2467548 h 6295040"/>
              <a:gd name="connsiteX442" fmla="*/ 4978703 w 5716723"/>
              <a:gd name="connsiteY442" fmla="*/ 2512596 h 6295040"/>
              <a:gd name="connsiteX443" fmla="*/ 5044974 w 5716723"/>
              <a:gd name="connsiteY443" fmla="*/ 2579355 h 6295040"/>
              <a:gd name="connsiteX444" fmla="*/ 5048984 w 5716723"/>
              <a:gd name="connsiteY444" fmla="*/ 2574049 h 6295040"/>
              <a:gd name="connsiteX445" fmla="*/ 5068208 w 5716723"/>
              <a:gd name="connsiteY445" fmla="*/ 2592743 h 6295040"/>
              <a:gd name="connsiteX446" fmla="*/ 5092736 w 5716723"/>
              <a:gd name="connsiteY446" fmla="*/ 2615452 h 6295040"/>
              <a:gd name="connsiteX447" fmla="*/ 5067376 w 5716723"/>
              <a:gd name="connsiteY447" fmla="*/ 2637975 h 6295040"/>
              <a:gd name="connsiteX448" fmla="*/ 5042138 w 5716723"/>
              <a:gd name="connsiteY448" fmla="*/ 2627238 h 6295040"/>
              <a:gd name="connsiteX449" fmla="*/ 5038128 w 5716723"/>
              <a:gd name="connsiteY449" fmla="*/ 2632544 h 6295040"/>
              <a:gd name="connsiteX450" fmla="*/ 5024799 w 5716723"/>
              <a:gd name="connsiteY450" fmla="*/ 2639150 h 6295040"/>
              <a:gd name="connsiteX451" fmla="*/ 5004867 w 5716723"/>
              <a:gd name="connsiteY451" fmla="*/ 2632422 h 6295040"/>
              <a:gd name="connsiteX452" fmla="*/ 4982284 w 5716723"/>
              <a:gd name="connsiteY452" fmla="*/ 2623691 h 6295040"/>
              <a:gd name="connsiteX453" fmla="*/ 4951678 w 5716723"/>
              <a:gd name="connsiteY453" fmla="*/ 2625577 h 6295040"/>
              <a:gd name="connsiteX454" fmla="*/ 4908982 w 5716723"/>
              <a:gd name="connsiteY454" fmla="*/ 2660008 h 6295040"/>
              <a:gd name="connsiteX455" fmla="*/ 4908146 w 5716723"/>
              <a:gd name="connsiteY455" fmla="*/ 2705237 h 6295040"/>
              <a:gd name="connsiteX456" fmla="*/ 4899883 w 5716723"/>
              <a:gd name="connsiteY456" fmla="*/ 2782371 h 6295040"/>
              <a:gd name="connsiteX457" fmla="*/ 4888960 w 5716723"/>
              <a:gd name="connsiteY457" fmla="*/ 2857495 h 6295040"/>
              <a:gd name="connsiteX458" fmla="*/ 4884181 w 5716723"/>
              <a:gd name="connsiteY458" fmla="*/ 2891401 h 6295040"/>
              <a:gd name="connsiteX459" fmla="*/ 4873443 w 5716723"/>
              <a:gd name="connsiteY459" fmla="*/ 2916639 h 6295040"/>
              <a:gd name="connsiteX460" fmla="*/ 4860117 w 5716723"/>
              <a:gd name="connsiteY460" fmla="*/ 2923240 h 6295040"/>
              <a:gd name="connsiteX461" fmla="*/ 4838889 w 5716723"/>
              <a:gd name="connsiteY461" fmla="*/ 2907197 h 6295040"/>
              <a:gd name="connsiteX462" fmla="*/ 4784278 w 5716723"/>
              <a:gd name="connsiteY462" fmla="*/ 2924293 h 6295040"/>
              <a:gd name="connsiteX463" fmla="*/ 4720234 w 5716723"/>
              <a:gd name="connsiteY463" fmla="*/ 2975943 h 6295040"/>
              <a:gd name="connsiteX464" fmla="*/ 4714928 w 5716723"/>
              <a:gd name="connsiteY464" fmla="*/ 2971932 h 6295040"/>
              <a:gd name="connsiteX465" fmla="*/ 4692278 w 5716723"/>
              <a:gd name="connsiteY465" fmla="*/ 2979831 h 6295040"/>
              <a:gd name="connsiteX466" fmla="*/ 4588127 w 5716723"/>
              <a:gd name="connsiteY466" fmla="*/ 3084548 h 6295040"/>
              <a:gd name="connsiteX467" fmla="*/ 4578685 w 5716723"/>
              <a:gd name="connsiteY467" fmla="*/ 3119102 h 6295040"/>
              <a:gd name="connsiteX468" fmla="*/ 4552674 w 5716723"/>
              <a:gd name="connsiteY468" fmla="*/ 3136968 h 6295040"/>
              <a:gd name="connsiteX469" fmla="*/ 4522656 w 5716723"/>
              <a:gd name="connsiteY469" fmla="*/ 3160136 h 6295040"/>
              <a:gd name="connsiteX470" fmla="*/ 4527966 w 5716723"/>
              <a:gd name="connsiteY470" fmla="*/ 3164149 h 6295040"/>
              <a:gd name="connsiteX471" fmla="*/ 4545950 w 5716723"/>
              <a:gd name="connsiteY471" fmla="*/ 3156895 h 6295040"/>
              <a:gd name="connsiteX472" fmla="*/ 4555914 w 5716723"/>
              <a:gd name="connsiteY472" fmla="*/ 3160261 h 6295040"/>
              <a:gd name="connsiteX473" fmla="*/ 4526545 w 5716723"/>
              <a:gd name="connsiteY473" fmla="*/ 3188091 h 6295040"/>
              <a:gd name="connsiteX474" fmla="*/ 4515933 w 5716723"/>
              <a:gd name="connsiteY474" fmla="*/ 3180071 h 6295040"/>
              <a:gd name="connsiteX475" fmla="*/ 4513219 w 5716723"/>
              <a:gd name="connsiteY475" fmla="*/ 3194693 h 6295040"/>
              <a:gd name="connsiteX476" fmla="*/ 4514511 w 5716723"/>
              <a:gd name="connsiteY476" fmla="*/ 3204013 h 6295040"/>
              <a:gd name="connsiteX477" fmla="*/ 4505195 w 5716723"/>
              <a:gd name="connsiteY477" fmla="*/ 3205309 h 6295040"/>
              <a:gd name="connsiteX478" fmla="*/ 4499889 w 5716723"/>
              <a:gd name="connsiteY478" fmla="*/ 3201299 h 6295040"/>
              <a:gd name="connsiteX479" fmla="*/ 4480421 w 5716723"/>
              <a:gd name="connsiteY479" fmla="*/ 3249119 h 6295040"/>
              <a:gd name="connsiteX480" fmla="*/ 4492918 w 5716723"/>
              <a:gd name="connsiteY480" fmla="*/ 3287746 h 6295040"/>
              <a:gd name="connsiteX481" fmla="*/ 4498223 w 5716723"/>
              <a:gd name="connsiteY481" fmla="*/ 3291756 h 6295040"/>
              <a:gd name="connsiteX482" fmla="*/ 4526179 w 5716723"/>
              <a:gd name="connsiteY482" fmla="*/ 3287867 h 6295040"/>
              <a:gd name="connsiteX483" fmla="*/ 4510136 w 5716723"/>
              <a:gd name="connsiteY483" fmla="*/ 3309095 h 6295040"/>
              <a:gd name="connsiteX484" fmla="*/ 4483476 w 5716723"/>
              <a:gd name="connsiteY484" fmla="*/ 3322299 h 6295040"/>
              <a:gd name="connsiteX485" fmla="*/ 4487368 w 5716723"/>
              <a:gd name="connsiteY485" fmla="*/ 3350251 h 6295040"/>
              <a:gd name="connsiteX486" fmla="*/ 4493967 w 5716723"/>
              <a:gd name="connsiteY486" fmla="*/ 3363581 h 6295040"/>
              <a:gd name="connsiteX487" fmla="*/ 4505878 w 5716723"/>
              <a:gd name="connsiteY487" fmla="*/ 3380920 h 6295040"/>
              <a:gd name="connsiteX488" fmla="*/ 4512480 w 5716723"/>
              <a:gd name="connsiteY488" fmla="*/ 3394246 h 6295040"/>
              <a:gd name="connsiteX489" fmla="*/ 4535067 w 5716723"/>
              <a:gd name="connsiteY489" fmla="*/ 3402980 h 6295040"/>
              <a:gd name="connsiteX490" fmla="*/ 4557650 w 5716723"/>
              <a:gd name="connsiteY490" fmla="*/ 3411711 h 6295040"/>
              <a:gd name="connsiteX491" fmla="*/ 4560242 w 5716723"/>
              <a:gd name="connsiteY491" fmla="*/ 3430343 h 6295040"/>
              <a:gd name="connsiteX492" fmla="*/ 4525440 w 5716723"/>
              <a:gd name="connsiteY492" fmla="*/ 3487420 h 6295040"/>
              <a:gd name="connsiteX493" fmla="*/ 4484870 w 5716723"/>
              <a:gd name="connsiteY493" fmla="*/ 3485940 h 6295040"/>
              <a:gd name="connsiteX494" fmla="*/ 4450902 w 5716723"/>
              <a:gd name="connsiteY494" fmla="*/ 3497792 h 6295040"/>
              <a:gd name="connsiteX495" fmla="*/ 4407190 w 5716723"/>
              <a:gd name="connsiteY495" fmla="*/ 3627343 h 6295040"/>
              <a:gd name="connsiteX496" fmla="*/ 4450045 w 5716723"/>
              <a:gd name="connsiteY496" fmla="*/ 3730603 h 6295040"/>
              <a:gd name="connsiteX497" fmla="*/ 4463372 w 5716723"/>
              <a:gd name="connsiteY497" fmla="*/ 3724001 h 6295040"/>
              <a:gd name="connsiteX498" fmla="*/ 4508419 w 5716723"/>
              <a:gd name="connsiteY498" fmla="*/ 3774720 h 6295040"/>
              <a:gd name="connsiteX499" fmla="*/ 4552230 w 5716723"/>
              <a:gd name="connsiteY499" fmla="*/ 3799494 h 6295040"/>
              <a:gd name="connsiteX500" fmla="*/ 4611962 w 5716723"/>
              <a:gd name="connsiteY500" fmla="*/ 3836302 h 6295040"/>
              <a:gd name="connsiteX501" fmla="*/ 4532235 w 5716723"/>
              <a:gd name="connsiteY501" fmla="*/ 3809399 h 6295040"/>
              <a:gd name="connsiteX502" fmla="*/ 4436472 w 5716723"/>
              <a:gd name="connsiteY502" fmla="*/ 3803724 h 6295040"/>
              <a:gd name="connsiteX503" fmla="*/ 4411234 w 5716723"/>
              <a:gd name="connsiteY503" fmla="*/ 3792986 h 6295040"/>
              <a:gd name="connsiteX504" fmla="*/ 4396609 w 5716723"/>
              <a:gd name="connsiteY504" fmla="*/ 3790277 h 6295040"/>
              <a:gd name="connsiteX505" fmla="*/ 4368657 w 5716723"/>
              <a:gd name="connsiteY505" fmla="*/ 3794161 h 6295040"/>
              <a:gd name="connsiteX506" fmla="*/ 4353384 w 5716723"/>
              <a:gd name="connsiteY506" fmla="*/ 3786789 h 6295040"/>
              <a:gd name="connsiteX507" fmla="*/ 4280667 w 5716723"/>
              <a:gd name="connsiteY507" fmla="*/ 3844392 h 6295040"/>
              <a:gd name="connsiteX508" fmla="*/ 4244570 w 5716723"/>
              <a:gd name="connsiteY508" fmla="*/ 3892154 h 6295040"/>
              <a:gd name="connsiteX509" fmla="*/ 4245866 w 5716723"/>
              <a:gd name="connsiteY509" fmla="*/ 3901470 h 6295040"/>
              <a:gd name="connsiteX510" fmla="*/ 4294213 w 5716723"/>
              <a:gd name="connsiteY510" fmla="*/ 3958854 h 6295040"/>
              <a:gd name="connsiteX511" fmla="*/ 4337253 w 5716723"/>
              <a:gd name="connsiteY511" fmla="*/ 4012227 h 6295040"/>
              <a:gd name="connsiteX512" fmla="*/ 4325220 w 5716723"/>
              <a:gd name="connsiteY512" fmla="*/ 4028150 h 6295040"/>
              <a:gd name="connsiteX513" fmla="*/ 4309950 w 5716723"/>
              <a:gd name="connsiteY513" fmla="*/ 4020774 h 6295040"/>
              <a:gd name="connsiteX514" fmla="*/ 4294676 w 5716723"/>
              <a:gd name="connsiteY514" fmla="*/ 4013402 h 6295040"/>
              <a:gd name="connsiteX515" fmla="*/ 4282646 w 5716723"/>
              <a:gd name="connsiteY515" fmla="*/ 4029320 h 6295040"/>
              <a:gd name="connsiteX516" fmla="*/ 4257413 w 5716723"/>
              <a:gd name="connsiteY516" fmla="*/ 4018585 h 6295040"/>
              <a:gd name="connsiteX517" fmla="*/ 4221555 w 5716723"/>
              <a:gd name="connsiteY517" fmla="*/ 3999829 h 6295040"/>
              <a:gd name="connsiteX518" fmla="*/ 4196322 w 5716723"/>
              <a:gd name="connsiteY518" fmla="*/ 3989094 h 6295040"/>
              <a:gd name="connsiteX519" fmla="*/ 4144424 w 5716723"/>
              <a:gd name="connsiteY519" fmla="*/ 3991561 h 6295040"/>
              <a:gd name="connsiteX520" fmla="*/ 4121779 w 5716723"/>
              <a:gd name="connsiteY520" fmla="*/ 3999463 h 6295040"/>
              <a:gd name="connsiteX521" fmla="*/ 4111104 w 5716723"/>
              <a:gd name="connsiteY521" fmla="*/ 4008068 h 6295040"/>
              <a:gd name="connsiteX522" fmla="*/ 4100433 w 5716723"/>
              <a:gd name="connsiteY522" fmla="*/ 4016677 h 6295040"/>
              <a:gd name="connsiteX523" fmla="*/ 4084327 w 5716723"/>
              <a:gd name="connsiteY523" fmla="*/ 4054538 h 6295040"/>
              <a:gd name="connsiteX524" fmla="*/ 4072230 w 5716723"/>
              <a:gd name="connsiteY524" fmla="*/ 4087084 h 6295040"/>
              <a:gd name="connsiteX525" fmla="*/ 4034900 w 5716723"/>
              <a:gd name="connsiteY525" fmla="*/ 4108898 h 6295040"/>
              <a:gd name="connsiteX526" fmla="*/ 3997044 w 5716723"/>
              <a:gd name="connsiteY526" fmla="*/ 4092795 h 6295040"/>
              <a:gd name="connsiteX527" fmla="*/ 3953174 w 5716723"/>
              <a:gd name="connsiteY527" fmla="*/ 4084649 h 6295040"/>
              <a:gd name="connsiteX528" fmla="*/ 3893784 w 5716723"/>
              <a:gd name="connsiteY528" fmla="*/ 4135651 h 6295040"/>
              <a:gd name="connsiteX529" fmla="*/ 3908284 w 5716723"/>
              <a:gd name="connsiteY529" fmla="*/ 4171626 h 6295040"/>
              <a:gd name="connsiteX530" fmla="*/ 3892362 w 5716723"/>
              <a:gd name="connsiteY530" fmla="*/ 4159593 h 6295040"/>
              <a:gd name="connsiteX531" fmla="*/ 3879558 w 5716723"/>
              <a:gd name="connsiteY531" fmla="*/ 4204114 h 6295040"/>
              <a:gd name="connsiteX532" fmla="*/ 3857443 w 5716723"/>
              <a:gd name="connsiteY532" fmla="*/ 4249927 h 6295040"/>
              <a:gd name="connsiteX533" fmla="*/ 3847475 w 5716723"/>
              <a:gd name="connsiteY533" fmla="*/ 4246566 h 6295040"/>
              <a:gd name="connsiteX534" fmla="*/ 3832201 w 5716723"/>
              <a:gd name="connsiteY534" fmla="*/ 4239194 h 6295040"/>
              <a:gd name="connsiteX535" fmla="*/ 3824181 w 5716723"/>
              <a:gd name="connsiteY535" fmla="*/ 4249806 h 6295040"/>
              <a:gd name="connsiteX536" fmla="*/ 3812274 w 5716723"/>
              <a:gd name="connsiteY536" fmla="*/ 4232470 h 6295040"/>
              <a:gd name="connsiteX537" fmla="*/ 3783733 w 5716723"/>
              <a:gd name="connsiteY537" fmla="*/ 4215072 h 6295040"/>
              <a:gd name="connsiteX538" fmla="*/ 3760502 w 5716723"/>
              <a:gd name="connsiteY538" fmla="*/ 4201679 h 6295040"/>
              <a:gd name="connsiteX539" fmla="*/ 3764512 w 5716723"/>
              <a:gd name="connsiteY539" fmla="*/ 4196373 h 6295040"/>
              <a:gd name="connsiteX540" fmla="*/ 3762630 w 5716723"/>
              <a:gd name="connsiteY540" fmla="*/ 4165762 h 6295040"/>
              <a:gd name="connsiteX541" fmla="*/ 3736804 w 5716723"/>
              <a:gd name="connsiteY541" fmla="*/ 4133742 h 6295040"/>
              <a:gd name="connsiteX542" fmla="*/ 3704843 w 5716723"/>
              <a:gd name="connsiteY542" fmla="*/ 4142940 h 6295040"/>
              <a:gd name="connsiteX543" fmla="*/ 3695522 w 5716723"/>
              <a:gd name="connsiteY543" fmla="*/ 4144232 h 6295040"/>
              <a:gd name="connsiteX544" fmla="*/ 3672759 w 5716723"/>
              <a:gd name="connsiteY544" fmla="*/ 4185391 h 6295040"/>
              <a:gd name="connsiteX545" fmla="*/ 3631352 w 5716723"/>
              <a:gd name="connsiteY545" fmla="*/ 4229140 h 6295040"/>
              <a:gd name="connsiteX546" fmla="*/ 3591615 w 5716723"/>
              <a:gd name="connsiteY546" fmla="*/ 4182434 h 6295040"/>
              <a:gd name="connsiteX547" fmla="*/ 3543853 w 5716723"/>
              <a:gd name="connsiteY547" fmla="*/ 4146337 h 6295040"/>
              <a:gd name="connsiteX548" fmla="*/ 3530527 w 5716723"/>
              <a:gd name="connsiteY548" fmla="*/ 4152939 h 6295040"/>
              <a:gd name="connsiteX549" fmla="*/ 3501802 w 5716723"/>
              <a:gd name="connsiteY549" fmla="*/ 4185427 h 6295040"/>
              <a:gd name="connsiteX550" fmla="*/ 3466478 w 5716723"/>
              <a:gd name="connsiteY550" fmla="*/ 4204585 h 6295040"/>
              <a:gd name="connsiteX551" fmla="*/ 3441237 w 5716723"/>
              <a:gd name="connsiteY551" fmla="*/ 4193852 h 6295040"/>
              <a:gd name="connsiteX552" fmla="*/ 3440004 w 5716723"/>
              <a:gd name="connsiteY552" fmla="*/ 4167903 h 6295040"/>
              <a:gd name="connsiteX553" fmla="*/ 3453396 w 5716723"/>
              <a:gd name="connsiteY553" fmla="*/ 4144672 h 6295040"/>
              <a:gd name="connsiteX554" fmla="*/ 3402332 w 5716723"/>
              <a:gd name="connsiteY554" fmla="*/ 4101914 h 6295040"/>
              <a:gd name="connsiteX555" fmla="*/ 3357752 w 5716723"/>
              <a:gd name="connsiteY555" fmla="*/ 4105739 h 6295040"/>
              <a:gd name="connsiteX556" fmla="*/ 3341830 w 5716723"/>
              <a:gd name="connsiteY556" fmla="*/ 4093705 h 6295040"/>
              <a:gd name="connsiteX557" fmla="*/ 3329796 w 5716723"/>
              <a:gd name="connsiteY557" fmla="*/ 4109628 h 6295040"/>
              <a:gd name="connsiteX558" fmla="*/ 3315701 w 5716723"/>
              <a:gd name="connsiteY558" fmla="*/ 4144829 h 6295040"/>
              <a:gd name="connsiteX559" fmla="*/ 3309625 w 5716723"/>
              <a:gd name="connsiteY559" fmla="*/ 4169418 h 6295040"/>
              <a:gd name="connsiteX560" fmla="*/ 3277659 w 5716723"/>
              <a:gd name="connsiteY560" fmla="*/ 4178613 h 6295040"/>
              <a:gd name="connsiteX561" fmla="*/ 3257724 w 5716723"/>
              <a:gd name="connsiteY561" fmla="*/ 4171889 h 6295040"/>
              <a:gd name="connsiteX562" fmla="*/ 3253781 w 5716723"/>
              <a:gd name="connsiteY562" fmla="*/ 4160566 h 6295040"/>
              <a:gd name="connsiteX563" fmla="*/ 3240514 w 5716723"/>
              <a:gd name="connsiteY563" fmla="*/ 4150539 h 6295040"/>
              <a:gd name="connsiteX564" fmla="*/ 3256557 w 5716723"/>
              <a:gd name="connsiteY564" fmla="*/ 4129311 h 6295040"/>
              <a:gd name="connsiteX565" fmla="*/ 3257327 w 5716723"/>
              <a:gd name="connsiteY565" fmla="*/ 4100712 h 6295040"/>
              <a:gd name="connsiteX566" fmla="*/ 3262107 w 5716723"/>
              <a:gd name="connsiteY566" fmla="*/ 4066806 h 6295040"/>
              <a:gd name="connsiteX567" fmla="*/ 3171890 w 5716723"/>
              <a:gd name="connsiteY567" fmla="*/ 3998622 h 6295040"/>
              <a:gd name="connsiteX568" fmla="*/ 3154672 w 5716723"/>
              <a:gd name="connsiteY568" fmla="*/ 3977273 h 6295040"/>
              <a:gd name="connsiteX569" fmla="*/ 3125428 w 5716723"/>
              <a:gd name="connsiteY569" fmla="*/ 3971845 h 6295040"/>
              <a:gd name="connsiteX570" fmla="*/ 3109385 w 5716723"/>
              <a:gd name="connsiteY570" fmla="*/ 3993073 h 6295040"/>
              <a:gd name="connsiteX571" fmla="*/ 3072761 w 5716723"/>
              <a:gd name="connsiteY571" fmla="*/ 4002911 h 6295040"/>
              <a:gd name="connsiteX572" fmla="*/ 3028244 w 5716723"/>
              <a:gd name="connsiteY572" fmla="*/ 3990111 h 6295040"/>
              <a:gd name="connsiteX573" fmla="*/ 3025369 w 5716723"/>
              <a:gd name="connsiteY573" fmla="*/ 3867041 h 6295040"/>
              <a:gd name="connsiteX574" fmla="*/ 2949255 w 5716723"/>
              <a:gd name="connsiteY574" fmla="*/ 3763655 h 6295040"/>
              <a:gd name="connsiteX575" fmla="*/ 2907912 w 5716723"/>
              <a:gd name="connsiteY575" fmla="*/ 3790778 h 6295040"/>
              <a:gd name="connsiteX576" fmla="*/ 2863975 w 5716723"/>
              <a:gd name="connsiteY576" fmla="*/ 3799262 h 6295040"/>
              <a:gd name="connsiteX577" fmla="*/ 2868111 w 5716723"/>
              <a:gd name="connsiteY577" fmla="*/ 3760698 h 6295040"/>
              <a:gd name="connsiteX578" fmla="*/ 2857495 w 5716723"/>
              <a:gd name="connsiteY578" fmla="*/ 3752675 h 6295040"/>
              <a:gd name="connsiteX579" fmla="*/ 2872243 w 5716723"/>
              <a:gd name="connsiteY579" fmla="*/ 3722131 h 6295040"/>
              <a:gd name="connsiteX580" fmla="*/ 2865641 w 5716723"/>
              <a:gd name="connsiteY580" fmla="*/ 3708805 h 6295040"/>
              <a:gd name="connsiteX581" fmla="*/ 2848426 w 5716723"/>
              <a:gd name="connsiteY581" fmla="*/ 3687451 h 6295040"/>
              <a:gd name="connsiteX582" fmla="*/ 2765923 w 5716723"/>
              <a:gd name="connsiteY582" fmla="*/ 3691803 h 6295040"/>
              <a:gd name="connsiteX583" fmla="*/ 2682131 w 5716723"/>
              <a:gd name="connsiteY583" fmla="*/ 3686838 h 6295040"/>
              <a:gd name="connsiteX584" fmla="*/ 2676825 w 5716723"/>
              <a:gd name="connsiteY584" fmla="*/ 3682828 h 6295040"/>
              <a:gd name="connsiteX585" fmla="*/ 2670219 w 5716723"/>
              <a:gd name="connsiteY585" fmla="*/ 3669499 h 6295040"/>
              <a:gd name="connsiteX586" fmla="*/ 2612431 w 5716723"/>
              <a:gd name="connsiteY586" fmla="*/ 3646669 h 6295040"/>
              <a:gd name="connsiteX587" fmla="*/ 2566554 w 5716723"/>
              <a:gd name="connsiteY587" fmla="*/ 3641178 h 6295040"/>
              <a:gd name="connsiteX588" fmla="*/ 2550511 w 5716723"/>
              <a:gd name="connsiteY588" fmla="*/ 3662406 h 6295040"/>
              <a:gd name="connsiteX589" fmla="*/ 2511947 w 5716723"/>
              <a:gd name="connsiteY589" fmla="*/ 3658270 h 6295040"/>
              <a:gd name="connsiteX590" fmla="*/ 2492138 w 5716723"/>
              <a:gd name="connsiteY590" fmla="*/ 3618289 h 6295040"/>
              <a:gd name="connsiteX591" fmla="*/ 2500158 w 5716723"/>
              <a:gd name="connsiteY591" fmla="*/ 3607677 h 6295040"/>
              <a:gd name="connsiteX592" fmla="*/ 2485595 w 5716723"/>
              <a:gd name="connsiteY592" fmla="*/ 3588335 h 6295040"/>
              <a:gd name="connsiteX593" fmla="*/ 2461712 w 5716723"/>
              <a:gd name="connsiteY593" fmla="*/ 3570285 h 6295040"/>
              <a:gd name="connsiteX594" fmla="*/ 2437126 w 5716723"/>
              <a:gd name="connsiteY594" fmla="*/ 3564205 h 6295040"/>
              <a:gd name="connsiteX595" fmla="*/ 2409822 w 5716723"/>
              <a:gd name="connsiteY595" fmla="*/ 3572751 h 6295040"/>
              <a:gd name="connsiteX596" fmla="*/ 2421605 w 5716723"/>
              <a:gd name="connsiteY596" fmla="*/ 3623352 h 6295040"/>
              <a:gd name="connsiteX597" fmla="*/ 2382920 w 5716723"/>
              <a:gd name="connsiteY597" fmla="*/ 3652478 h 6295040"/>
              <a:gd name="connsiteX598" fmla="*/ 2378910 w 5716723"/>
              <a:gd name="connsiteY598" fmla="*/ 3657783 h 6295040"/>
              <a:gd name="connsiteX599" fmla="*/ 2372244 w 5716723"/>
              <a:gd name="connsiteY599" fmla="*/ 3661083 h 6295040"/>
              <a:gd name="connsiteX600" fmla="*/ 2361570 w 5716723"/>
              <a:gd name="connsiteY600" fmla="*/ 3669695 h 6295040"/>
              <a:gd name="connsiteX601" fmla="*/ 2345648 w 5716723"/>
              <a:gd name="connsiteY601" fmla="*/ 3657662 h 6295040"/>
              <a:gd name="connsiteX602" fmla="*/ 2314394 w 5716723"/>
              <a:gd name="connsiteY602" fmla="*/ 3654885 h 6295040"/>
              <a:gd name="connsiteX603" fmla="*/ 2271113 w 5716723"/>
              <a:gd name="connsiteY603" fmla="*/ 3668030 h 6295040"/>
              <a:gd name="connsiteX604" fmla="*/ 2265803 w 5716723"/>
              <a:gd name="connsiteY604" fmla="*/ 3664016 h 6295040"/>
              <a:gd name="connsiteX605" fmla="*/ 2242388 w 5716723"/>
              <a:gd name="connsiteY605" fmla="*/ 3700518 h 6295040"/>
              <a:gd name="connsiteX606" fmla="*/ 2218973 w 5716723"/>
              <a:gd name="connsiteY606" fmla="*/ 3737019 h 6295040"/>
              <a:gd name="connsiteX607" fmla="*/ 2229463 w 5716723"/>
              <a:gd name="connsiteY607" fmla="*/ 3778300 h 6295040"/>
              <a:gd name="connsiteX608" fmla="*/ 2258589 w 5716723"/>
              <a:gd name="connsiteY608" fmla="*/ 3816986 h 6295040"/>
              <a:gd name="connsiteX609" fmla="*/ 2305117 w 5716723"/>
              <a:gd name="connsiteY609" fmla="*/ 3827134 h 6295040"/>
              <a:gd name="connsiteX610" fmla="*/ 2339730 w 5716723"/>
              <a:gd name="connsiteY610" fmla="*/ 3819947 h 6295040"/>
              <a:gd name="connsiteX611" fmla="*/ 2366263 w 5716723"/>
              <a:gd name="connsiteY611" fmla="*/ 3840001 h 6295040"/>
              <a:gd name="connsiteX612" fmla="*/ 2383603 w 5716723"/>
              <a:gd name="connsiteY612" fmla="*/ 3828089 h 6295040"/>
              <a:gd name="connsiteX613" fmla="*/ 2387613 w 5716723"/>
              <a:gd name="connsiteY613" fmla="*/ 3822783 h 6295040"/>
              <a:gd name="connsiteX614" fmla="*/ 2402239 w 5716723"/>
              <a:gd name="connsiteY614" fmla="*/ 3825500 h 6295040"/>
              <a:gd name="connsiteX615" fmla="*/ 2463974 w 5716723"/>
              <a:gd name="connsiteY615" fmla="*/ 3859650 h 6295040"/>
              <a:gd name="connsiteX616" fmla="*/ 2527009 w 5716723"/>
              <a:gd name="connsiteY616" fmla="*/ 3903118 h 6295040"/>
              <a:gd name="connsiteX617" fmla="*/ 2548237 w 5716723"/>
              <a:gd name="connsiteY617" fmla="*/ 3919162 h 6295040"/>
              <a:gd name="connsiteX618" fmla="*/ 2613212 w 5716723"/>
              <a:gd name="connsiteY618" fmla="*/ 3976605 h 6295040"/>
              <a:gd name="connsiteX619" fmla="*/ 2625120 w 5716723"/>
              <a:gd name="connsiteY619" fmla="*/ 3993948 h 6295040"/>
              <a:gd name="connsiteX620" fmla="*/ 2663566 w 5716723"/>
              <a:gd name="connsiteY620" fmla="*/ 4031341 h 6295040"/>
              <a:gd name="connsiteX621" fmla="*/ 2689974 w 5716723"/>
              <a:gd name="connsiteY621" fmla="*/ 4084653 h 6295040"/>
              <a:gd name="connsiteX622" fmla="*/ 2700468 w 5716723"/>
              <a:gd name="connsiteY622" fmla="*/ 4125930 h 6295040"/>
              <a:gd name="connsiteX623" fmla="*/ 2711084 w 5716723"/>
              <a:gd name="connsiteY623" fmla="*/ 4133953 h 6295040"/>
              <a:gd name="connsiteX624" fmla="*/ 2725584 w 5716723"/>
              <a:gd name="connsiteY624" fmla="*/ 4169929 h 6295040"/>
              <a:gd name="connsiteX625" fmla="*/ 2739962 w 5716723"/>
              <a:gd name="connsiteY625" fmla="*/ 4239158 h 6295040"/>
              <a:gd name="connsiteX626" fmla="*/ 2761190 w 5716723"/>
              <a:gd name="connsiteY626" fmla="*/ 4255201 h 6295040"/>
              <a:gd name="connsiteX627" fmla="*/ 2762302 w 5716723"/>
              <a:gd name="connsiteY627" fmla="*/ 4314411 h 6295040"/>
              <a:gd name="connsiteX628" fmla="*/ 2755389 w 5716723"/>
              <a:gd name="connsiteY628" fmla="*/ 4384230 h 6295040"/>
              <a:gd name="connsiteX629" fmla="*/ 2752675 w 5716723"/>
              <a:gd name="connsiteY629" fmla="*/ 4398851 h 6295040"/>
              <a:gd name="connsiteX630" fmla="*/ 2711151 w 5716723"/>
              <a:gd name="connsiteY630" fmla="*/ 4475864 h 6295040"/>
              <a:gd name="connsiteX631" fmla="*/ 2709733 w 5716723"/>
              <a:gd name="connsiteY631" fmla="*/ 4499802 h 6295040"/>
              <a:gd name="connsiteX632" fmla="*/ 2694985 w 5716723"/>
              <a:gd name="connsiteY632" fmla="*/ 4530346 h 6295040"/>
              <a:gd name="connsiteX633" fmla="*/ 2701588 w 5716723"/>
              <a:gd name="connsiteY633" fmla="*/ 4543679 h 6295040"/>
              <a:gd name="connsiteX634" fmla="*/ 2681537 w 5716723"/>
              <a:gd name="connsiteY634" fmla="*/ 4570209 h 6295040"/>
              <a:gd name="connsiteX635" fmla="*/ 2689432 w 5716723"/>
              <a:gd name="connsiteY635" fmla="*/ 4592855 h 6295040"/>
              <a:gd name="connsiteX636" fmla="*/ 2638592 w 5716723"/>
              <a:gd name="connsiteY636" fmla="*/ 4671164 h 6295040"/>
              <a:gd name="connsiteX637" fmla="*/ 2641832 w 5716723"/>
              <a:gd name="connsiteY637" fmla="*/ 4694457 h 6295040"/>
              <a:gd name="connsiteX638" fmla="*/ 2663707 w 5716723"/>
              <a:gd name="connsiteY638" fmla="*/ 4715155 h 6295040"/>
              <a:gd name="connsiteX639" fmla="*/ 2593764 w 5716723"/>
              <a:gd name="connsiteY639" fmla="*/ 4741508 h 6295040"/>
              <a:gd name="connsiteX640" fmla="*/ 2525120 w 5716723"/>
              <a:gd name="connsiteY640" fmla="*/ 4777173 h 6295040"/>
              <a:gd name="connsiteX641" fmla="*/ 2548814 w 5716723"/>
              <a:gd name="connsiteY641" fmla="*/ 4845114 h 6295040"/>
              <a:gd name="connsiteX642" fmla="*/ 2556590 w 5716723"/>
              <a:gd name="connsiteY642" fmla="*/ 4901017 h 6295040"/>
              <a:gd name="connsiteX643" fmla="*/ 2545974 w 5716723"/>
              <a:gd name="connsiteY643" fmla="*/ 4892993 h 6295040"/>
              <a:gd name="connsiteX644" fmla="*/ 2504819 w 5716723"/>
              <a:gd name="connsiteY644" fmla="*/ 4870226 h 6295040"/>
              <a:gd name="connsiteX645" fmla="*/ 2462363 w 5716723"/>
              <a:gd name="connsiteY645" fmla="*/ 4838139 h 6295040"/>
              <a:gd name="connsiteX646" fmla="*/ 2415655 w 5716723"/>
              <a:gd name="connsiteY646" fmla="*/ 4877880 h 6295040"/>
              <a:gd name="connsiteX647" fmla="*/ 2346299 w 5716723"/>
              <a:gd name="connsiteY647" fmla="*/ 4925516 h 6295040"/>
              <a:gd name="connsiteX648" fmla="*/ 2359445 w 5716723"/>
              <a:gd name="connsiteY648" fmla="*/ 4968804 h 6295040"/>
              <a:gd name="connsiteX649" fmla="*/ 2352658 w 5716723"/>
              <a:gd name="connsiteY649" fmla="*/ 5005365 h 6295040"/>
              <a:gd name="connsiteX650" fmla="*/ 2302182 w 5716723"/>
              <a:gd name="connsiteY650" fmla="*/ 4983889 h 6295040"/>
              <a:gd name="connsiteX651" fmla="*/ 2288975 w 5716723"/>
              <a:gd name="connsiteY651" fmla="*/ 4957234 h 6295040"/>
              <a:gd name="connsiteX652" fmla="*/ 2278363 w 5716723"/>
              <a:gd name="connsiteY652" fmla="*/ 4949214 h 6295040"/>
              <a:gd name="connsiteX653" fmla="*/ 2216502 w 5716723"/>
              <a:gd name="connsiteY653" fmla="*/ 4948323 h 6295040"/>
              <a:gd name="connsiteX654" fmla="*/ 2170567 w 5716723"/>
              <a:gd name="connsiteY654" fmla="*/ 4959460 h 6295040"/>
              <a:gd name="connsiteX655" fmla="*/ 2122437 w 5716723"/>
              <a:gd name="connsiteY655" fmla="*/ 5023144 h 6295040"/>
              <a:gd name="connsiteX656" fmla="*/ 2095195 w 5716723"/>
              <a:gd name="connsiteY656" fmla="*/ 5015057 h 6295040"/>
              <a:gd name="connsiteX657" fmla="*/ 2073256 w 5716723"/>
              <a:gd name="connsiteY657" fmla="*/ 5010985 h 6295040"/>
              <a:gd name="connsiteX658" fmla="*/ 2059464 w 5716723"/>
              <a:gd name="connsiteY658" fmla="*/ 4963042 h 6295040"/>
              <a:gd name="connsiteX659" fmla="*/ 2019015 w 5716723"/>
              <a:gd name="connsiteY659" fmla="*/ 4928301 h 6295040"/>
              <a:gd name="connsiteX660" fmla="*/ 1999087 w 5716723"/>
              <a:gd name="connsiteY660" fmla="*/ 4921576 h 6295040"/>
              <a:gd name="connsiteX661" fmla="*/ 1977738 w 5716723"/>
              <a:gd name="connsiteY661" fmla="*/ 4938794 h 6295040"/>
              <a:gd name="connsiteX662" fmla="*/ 1957806 w 5716723"/>
              <a:gd name="connsiteY662" fmla="*/ 4932066 h 6295040"/>
              <a:gd name="connsiteX663" fmla="*/ 1921956 w 5716723"/>
              <a:gd name="connsiteY663" fmla="*/ 4913309 h 6295040"/>
              <a:gd name="connsiteX664" fmla="*/ 1879316 w 5716723"/>
              <a:gd name="connsiteY664" fmla="*/ 4931116 h 6295040"/>
              <a:gd name="connsiteX665" fmla="*/ 1826185 w 5716723"/>
              <a:gd name="connsiteY665" fmla="*/ 4907634 h 6295040"/>
              <a:gd name="connsiteX666" fmla="*/ 1830196 w 5716723"/>
              <a:gd name="connsiteY666" fmla="*/ 4902328 h 6295040"/>
              <a:gd name="connsiteX667" fmla="*/ 1827666 w 5716723"/>
              <a:gd name="connsiteY667" fmla="*/ 4867064 h 6295040"/>
              <a:gd name="connsiteX668" fmla="*/ 1821127 w 5716723"/>
              <a:gd name="connsiteY668" fmla="*/ 4837105 h 6295040"/>
              <a:gd name="connsiteX669" fmla="*/ 1754730 w 5716723"/>
              <a:gd name="connsiteY669" fmla="*/ 4803604 h 6295040"/>
              <a:gd name="connsiteX670" fmla="*/ 1758740 w 5716723"/>
              <a:gd name="connsiteY670" fmla="*/ 4798298 h 6295040"/>
              <a:gd name="connsiteX671" fmla="*/ 1746832 w 5716723"/>
              <a:gd name="connsiteY671" fmla="*/ 4780955 h 6295040"/>
              <a:gd name="connsiteX672" fmla="*/ 1730914 w 5716723"/>
              <a:gd name="connsiteY672" fmla="*/ 4768925 h 6295040"/>
              <a:gd name="connsiteX673" fmla="*/ 1706258 w 5716723"/>
              <a:gd name="connsiteY673" fmla="*/ 4779478 h 6295040"/>
              <a:gd name="connsiteX674" fmla="*/ 1664391 w 5716723"/>
              <a:gd name="connsiteY674" fmla="*/ 4768681 h 6295040"/>
              <a:gd name="connsiteX675" fmla="*/ 1641868 w 5716723"/>
              <a:gd name="connsiteY675" fmla="*/ 4743322 h 6295040"/>
              <a:gd name="connsiteX676" fmla="*/ 1664639 w 5716723"/>
              <a:gd name="connsiteY676" fmla="*/ 4702162 h 6295040"/>
              <a:gd name="connsiteX677" fmla="*/ 1659333 w 5716723"/>
              <a:gd name="connsiteY677" fmla="*/ 4698152 h 6295040"/>
              <a:gd name="connsiteX678" fmla="*/ 1634339 w 5716723"/>
              <a:gd name="connsiteY678" fmla="*/ 4620900 h 6295040"/>
              <a:gd name="connsiteX679" fmla="*/ 1579975 w 5716723"/>
              <a:gd name="connsiteY679" fmla="*/ 4571469 h 6295040"/>
              <a:gd name="connsiteX680" fmla="*/ 1586699 w 5716723"/>
              <a:gd name="connsiteY680" fmla="*/ 4551542 h 6295040"/>
              <a:gd name="connsiteX681" fmla="*/ 1596015 w 5716723"/>
              <a:gd name="connsiteY681" fmla="*/ 4550246 h 6295040"/>
              <a:gd name="connsiteX682" fmla="*/ 1629461 w 5716723"/>
              <a:gd name="connsiteY682" fmla="*/ 4500481 h 6295040"/>
              <a:gd name="connsiteX683" fmla="*/ 1609714 w 5716723"/>
              <a:gd name="connsiteY683" fmla="*/ 4443867 h 6295040"/>
              <a:gd name="connsiteX684" fmla="*/ 1572564 w 5716723"/>
              <a:gd name="connsiteY684" fmla="*/ 4415790 h 6295040"/>
              <a:gd name="connsiteX685" fmla="*/ 1586016 w 5716723"/>
              <a:gd name="connsiteY685" fmla="*/ 4375930 h 6295040"/>
              <a:gd name="connsiteX686" fmla="*/ 1617981 w 5716723"/>
              <a:gd name="connsiteY686" fmla="*/ 4366736 h 6295040"/>
              <a:gd name="connsiteX687" fmla="*/ 1633494 w 5716723"/>
              <a:gd name="connsiteY687" fmla="*/ 4307589 h 6295040"/>
              <a:gd name="connsiteX688" fmla="*/ 1593109 w 5716723"/>
              <a:gd name="connsiteY688" fmla="*/ 4256222 h 6295040"/>
              <a:gd name="connsiteX689" fmla="*/ 1639758 w 5716723"/>
              <a:gd name="connsiteY689" fmla="*/ 4233109 h 6295040"/>
              <a:gd name="connsiteX690" fmla="*/ 1694425 w 5716723"/>
              <a:gd name="connsiteY690" fmla="*/ 4199389 h 6295040"/>
              <a:gd name="connsiteX691" fmla="*/ 1691896 w 5716723"/>
              <a:gd name="connsiteY691" fmla="*/ 4164124 h 6295040"/>
              <a:gd name="connsiteX692" fmla="*/ 1670734 w 5716723"/>
              <a:gd name="connsiteY692" fmla="*/ 4131451 h 6295040"/>
              <a:gd name="connsiteX693" fmla="*/ 1674744 w 5716723"/>
              <a:gd name="connsiteY693" fmla="*/ 4126145 h 6295040"/>
              <a:gd name="connsiteX694" fmla="*/ 1665424 w 5716723"/>
              <a:gd name="connsiteY694" fmla="*/ 4127438 h 6295040"/>
              <a:gd name="connsiteX695" fmla="*/ 1640065 w 5716723"/>
              <a:gd name="connsiteY695" fmla="*/ 4149961 h 6295040"/>
              <a:gd name="connsiteX696" fmla="*/ 1621307 w 5716723"/>
              <a:gd name="connsiteY696" fmla="*/ 4185811 h 6295040"/>
              <a:gd name="connsiteX697" fmla="*/ 1580148 w 5716723"/>
              <a:gd name="connsiteY697" fmla="*/ 4163048 h 6295040"/>
              <a:gd name="connsiteX698" fmla="*/ 1584162 w 5716723"/>
              <a:gd name="connsiteY698" fmla="*/ 4157738 h 6295040"/>
              <a:gd name="connsiteX699" fmla="*/ 1531094 w 5716723"/>
              <a:gd name="connsiteY699" fmla="*/ 4117630 h 6295040"/>
              <a:gd name="connsiteX700" fmla="*/ 1486047 w 5716723"/>
              <a:gd name="connsiteY700" fmla="*/ 4066912 h 6295040"/>
              <a:gd name="connsiteX701" fmla="*/ 1478027 w 5716723"/>
              <a:gd name="connsiteY701" fmla="*/ 4077524 h 6295040"/>
              <a:gd name="connsiteX702" fmla="*/ 1420828 w 5716723"/>
              <a:gd name="connsiteY702" fmla="*/ 4075984 h 6295040"/>
              <a:gd name="connsiteX703" fmla="*/ 1384852 w 5716723"/>
              <a:gd name="connsiteY703" fmla="*/ 4090484 h 6295040"/>
              <a:gd name="connsiteX704" fmla="*/ 1374241 w 5716723"/>
              <a:gd name="connsiteY704" fmla="*/ 4082464 h 6295040"/>
              <a:gd name="connsiteX705" fmla="*/ 1352766 w 5716723"/>
              <a:gd name="connsiteY705" fmla="*/ 4132940 h 6295040"/>
              <a:gd name="connsiteX706" fmla="*/ 1327406 w 5716723"/>
              <a:gd name="connsiteY706" fmla="*/ 4155463 h 6295040"/>
              <a:gd name="connsiteX707" fmla="*/ 1298037 w 5716723"/>
              <a:gd name="connsiteY707" fmla="*/ 4183293 h 6295040"/>
              <a:gd name="connsiteX708" fmla="*/ 1244969 w 5716723"/>
              <a:gd name="connsiteY708" fmla="*/ 4143186 h 6295040"/>
              <a:gd name="connsiteX709" fmla="*/ 1226577 w 5716723"/>
              <a:gd name="connsiteY709" fmla="*/ 4079259 h 6295040"/>
              <a:gd name="connsiteX710" fmla="*/ 1147439 w 5716723"/>
              <a:gd name="connsiteY710" fmla="*/ 4073647 h 6295040"/>
              <a:gd name="connsiteX711" fmla="*/ 1094835 w 5716723"/>
              <a:gd name="connsiteY711" fmla="*/ 4088088 h 6295040"/>
              <a:gd name="connsiteX712" fmla="*/ 1074903 w 5716723"/>
              <a:gd name="connsiteY712" fmla="*/ 4081361 h 6295040"/>
              <a:gd name="connsiteX713" fmla="*/ 1049670 w 5716723"/>
              <a:gd name="connsiteY713" fmla="*/ 4070627 h 6295040"/>
              <a:gd name="connsiteX714" fmla="*/ 1023136 w 5716723"/>
              <a:gd name="connsiteY714" fmla="*/ 4050573 h 6295040"/>
              <a:gd name="connsiteX715" fmla="*/ 997898 w 5716723"/>
              <a:gd name="connsiteY715" fmla="*/ 4039836 h 6295040"/>
              <a:gd name="connsiteX716" fmla="*/ 979259 w 5716723"/>
              <a:gd name="connsiteY716" fmla="*/ 4042428 h 6295040"/>
              <a:gd name="connsiteX717" fmla="*/ 961923 w 5716723"/>
              <a:gd name="connsiteY717" fmla="*/ 4054336 h 6295040"/>
              <a:gd name="connsiteX718" fmla="*/ 920520 w 5716723"/>
              <a:gd name="connsiteY718" fmla="*/ 4098088 h 6295040"/>
              <a:gd name="connsiteX719" fmla="*/ 875287 w 5716723"/>
              <a:gd name="connsiteY719" fmla="*/ 4097255 h 6295040"/>
              <a:gd name="connsiteX720" fmla="*/ 848695 w 5716723"/>
              <a:gd name="connsiteY720" fmla="*/ 4093830 h 6295040"/>
              <a:gd name="connsiteX721" fmla="*/ 852705 w 5716723"/>
              <a:gd name="connsiteY721" fmla="*/ 4088524 h 6295040"/>
              <a:gd name="connsiteX722" fmla="*/ 842804 w 5716723"/>
              <a:gd name="connsiteY722" fmla="*/ 4068533 h 6295040"/>
              <a:gd name="connsiteX723" fmla="*/ 851530 w 5716723"/>
              <a:gd name="connsiteY723" fmla="*/ 4045947 h 6295040"/>
              <a:gd name="connsiteX724" fmla="*/ 788868 w 5716723"/>
              <a:gd name="connsiteY724" fmla="*/ 3902701 h 6295040"/>
              <a:gd name="connsiteX725" fmla="*/ 659561 w 5716723"/>
              <a:gd name="connsiteY725" fmla="*/ 3792466 h 6295040"/>
              <a:gd name="connsiteX726" fmla="*/ 604307 w 5716723"/>
              <a:gd name="connsiteY726" fmla="*/ 3804904 h 6295040"/>
              <a:gd name="connsiteX727" fmla="*/ 555775 w 5716723"/>
              <a:gd name="connsiteY727" fmla="*/ 3797407 h 6295040"/>
              <a:gd name="connsiteX728" fmla="*/ 547752 w 5716723"/>
              <a:gd name="connsiteY728" fmla="*/ 3808023 h 6295040"/>
              <a:gd name="connsiteX729" fmla="*/ 542446 w 5716723"/>
              <a:gd name="connsiteY729" fmla="*/ 3804013 h 6295040"/>
              <a:gd name="connsiteX730" fmla="*/ 533189 w 5716723"/>
              <a:gd name="connsiteY730" fmla="*/ 3788680 h 6295040"/>
              <a:gd name="connsiteX731" fmla="*/ 523936 w 5716723"/>
              <a:gd name="connsiteY731" fmla="*/ 3773343 h 6295040"/>
              <a:gd name="connsiteX732" fmla="*/ 515912 w 5716723"/>
              <a:gd name="connsiteY732" fmla="*/ 3783959 h 6295040"/>
              <a:gd name="connsiteX733" fmla="*/ 509306 w 5716723"/>
              <a:gd name="connsiteY733" fmla="*/ 3770630 h 6295040"/>
              <a:gd name="connsiteX734" fmla="*/ 513319 w 5716723"/>
              <a:gd name="connsiteY734" fmla="*/ 3765320 h 6295040"/>
              <a:gd name="connsiteX735" fmla="*/ 480769 w 5716723"/>
              <a:gd name="connsiteY735" fmla="*/ 3753227 h 6295040"/>
              <a:gd name="connsiteX736" fmla="*/ 450811 w 5716723"/>
              <a:gd name="connsiteY736" fmla="*/ 3759774 h 6295040"/>
              <a:gd name="connsiteX737" fmla="*/ 429461 w 5716723"/>
              <a:gd name="connsiteY737" fmla="*/ 3776984 h 6295040"/>
              <a:gd name="connsiteX738" fmla="*/ 409533 w 5716723"/>
              <a:gd name="connsiteY738" fmla="*/ 3770260 h 6295040"/>
              <a:gd name="connsiteX739" fmla="*/ 385466 w 5716723"/>
              <a:gd name="connsiteY739" fmla="*/ 3802104 h 6295040"/>
              <a:gd name="connsiteX740" fmla="*/ 370840 w 5716723"/>
              <a:gd name="connsiteY740" fmla="*/ 3799387 h 6295040"/>
              <a:gd name="connsiteX741" fmla="*/ 317407 w 5716723"/>
              <a:gd name="connsiteY741" fmla="*/ 3859056 h 6295040"/>
              <a:gd name="connsiteX742" fmla="*/ 296058 w 5716723"/>
              <a:gd name="connsiteY742" fmla="*/ 3876274 h 6295040"/>
              <a:gd name="connsiteX743" fmla="*/ 266689 w 5716723"/>
              <a:gd name="connsiteY743" fmla="*/ 3904103 h 6295040"/>
              <a:gd name="connsiteX744" fmla="*/ 246753 w 5716723"/>
              <a:gd name="connsiteY744" fmla="*/ 3897380 h 6295040"/>
              <a:gd name="connsiteX745" fmla="*/ 240155 w 5716723"/>
              <a:gd name="connsiteY745" fmla="*/ 3884050 h 6295040"/>
              <a:gd name="connsiteX746" fmla="*/ 238859 w 5716723"/>
              <a:gd name="connsiteY746" fmla="*/ 3874734 h 6295040"/>
              <a:gd name="connsiteX747" fmla="*/ 276249 w 5716723"/>
              <a:gd name="connsiteY747" fmla="*/ 3836292 h 6295040"/>
              <a:gd name="connsiteX748" fmla="*/ 293588 w 5716723"/>
              <a:gd name="connsiteY748" fmla="*/ 3824380 h 6295040"/>
              <a:gd name="connsiteX749" fmla="*/ 310927 w 5716723"/>
              <a:gd name="connsiteY749" fmla="*/ 3812469 h 6295040"/>
              <a:gd name="connsiteX750" fmla="*/ 360229 w 5716723"/>
              <a:gd name="connsiteY750" fmla="*/ 3791366 h 6295040"/>
              <a:gd name="connsiteX751" fmla="*/ 365535 w 5716723"/>
              <a:gd name="connsiteY751" fmla="*/ 3795377 h 6295040"/>
              <a:gd name="connsiteX752" fmla="*/ 374850 w 5716723"/>
              <a:gd name="connsiteY752" fmla="*/ 3794081 h 6295040"/>
              <a:gd name="connsiteX753" fmla="*/ 369544 w 5716723"/>
              <a:gd name="connsiteY753" fmla="*/ 3790071 h 6295040"/>
              <a:gd name="connsiteX754" fmla="*/ 364239 w 5716723"/>
              <a:gd name="connsiteY754" fmla="*/ 3786061 h 6295040"/>
              <a:gd name="connsiteX755" fmla="*/ 373555 w 5716723"/>
              <a:gd name="connsiteY755" fmla="*/ 3784765 h 6295040"/>
              <a:gd name="connsiteX756" fmla="*/ 397621 w 5716723"/>
              <a:gd name="connsiteY756" fmla="*/ 3752921 h 6295040"/>
              <a:gd name="connsiteX757" fmla="*/ 418967 w 5716723"/>
              <a:gd name="connsiteY757" fmla="*/ 3735707 h 6295040"/>
              <a:gd name="connsiteX758" fmla="*/ 437607 w 5716723"/>
              <a:gd name="connsiteY758" fmla="*/ 3733115 h 6295040"/>
              <a:gd name="connsiteX759" fmla="*/ 450225 w 5716723"/>
              <a:gd name="connsiteY759" fmla="*/ 3738480 h 6295040"/>
              <a:gd name="connsiteX760" fmla="*/ 457535 w 5716723"/>
              <a:gd name="connsiteY760" fmla="*/ 3739839 h 6295040"/>
              <a:gd name="connsiteX761" fmla="*/ 473578 w 5716723"/>
              <a:gd name="connsiteY761" fmla="*/ 3718611 h 6295040"/>
              <a:gd name="connsiteX762" fmla="*/ 509553 w 5716723"/>
              <a:gd name="connsiteY762" fmla="*/ 3704111 h 6295040"/>
              <a:gd name="connsiteX763" fmla="*/ 542933 w 5716723"/>
              <a:gd name="connsiteY763" fmla="*/ 3670975 h 6295040"/>
              <a:gd name="connsiteX764" fmla="*/ 543059 w 5716723"/>
              <a:gd name="connsiteY764" fmla="*/ 3637717 h 6295040"/>
              <a:gd name="connsiteX765" fmla="*/ 521831 w 5716723"/>
              <a:gd name="connsiteY765" fmla="*/ 3621674 h 6295040"/>
              <a:gd name="connsiteX766" fmla="*/ 483385 w 5716723"/>
              <a:gd name="connsiteY766" fmla="*/ 3584281 h 6295040"/>
              <a:gd name="connsiteX767" fmla="*/ 456851 w 5716723"/>
              <a:gd name="connsiteY767" fmla="*/ 3564228 h 6295040"/>
              <a:gd name="connsiteX768" fmla="*/ 426308 w 5716723"/>
              <a:gd name="connsiteY768" fmla="*/ 3549480 h 6295040"/>
              <a:gd name="connsiteX769" fmla="*/ 403784 w 5716723"/>
              <a:gd name="connsiteY769" fmla="*/ 3524121 h 6295040"/>
              <a:gd name="connsiteX770" fmla="*/ 406501 w 5716723"/>
              <a:gd name="connsiteY770" fmla="*/ 3509494 h 6295040"/>
              <a:gd name="connsiteX771" fmla="*/ 379968 w 5716723"/>
              <a:gd name="connsiteY771" fmla="*/ 3489441 h 6295040"/>
              <a:gd name="connsiteX772" fmla="*/ 390702 w 5716723"/>
              <a:gd name="connsiteY772" fmla="*/ 3464207 h 6295040"/>
              <a:gd name="connsiteX773" fmla="*/ 377498 w 5716723"/>
              <a:gd name="connsiteY773" fmla="*/ 3437548 h 6295040"/>
              <a:gd name="connsiteX774" fmla="*/ 350964 w 5716723"/>
              <a:gd name="connsiteY774" fmla="*/ 3417494 h 6295040"/>
              <a:gd name="connsiteX775" fmla="*/ 328440 w 5716723"/>
              <a:gd name="connsiteY775" fmla="*/ 3392135 h 6295040"/>
              <a:gd name="connsiteX776" fmla="*/ 335168 w 5716723"/>
              <a:gd name="connsiteY776" fmla="*/ 3372203 h 6295040"/>
              <a:gd name="connsiteX777" fmla="*/ 328562 w 5716723"/>
              <a:gd name="connsiteY777" fmla="*/ 3358874 h 6295040"/>
              <a:gd name="connsiteX778" fmla="*/ 321311 w 5716723"/>
              <a:gd name="connsiteY778" fmla="*/ 3340886 h 6295040"/>
              <a:gd name="connsiteX779" fmla="*/ 323382 w 5716723"/>
              <a:gd name="connsiteY779" fmla="*/ 3321606 h 6295040"/>
              <a:gd name="connsiteX780" fmla="*/ 330101 w 5716723"/>
              <a:gd name="connsiteY780" fmla="*/ 3301675 h 6295040"/>
              <a:gd name="connsiteX781" fmla="*/ 305111 w 5716723"/>
              <a:gd name="connsiteY781" fmla="*/ 3224418 h 6295040"/>
              <a:gd name="connsiteX782" fmla="*/ 313257 w 5716723"/>
              <a:gd name="connsiteY782" fmla="*/ 3180548 h 6295040"/>
              <a:gd name="connsiteX783" fmla="*/ 281476 w 5716723"/>
              <a:gd name="connsiteY783" fmla="*/ 3139856 h 6295040"/>
              <a:gd name="connsiteX784" fmla="*/ 287614 w 5716723"/>
              <a:gd name="connsiteY784" fmla="*/ 3098634 h 6295040"/>
              <a:gd name="connsiteX785" fmla="*/ 299122 w 5716723"/>
              <a:gd name="connsiteY785" fmla="*/ 3044797 h 6295040"/>
              <a:gd name="connsiteX786" fmla="*/ 287457 w 5716723"/>
              <a:gd name="connsiteY786" fmla="*/ 2960938 h 6295040"/>
              <a:gd name="connsiteX787" fmla="*/ 274250 w 5716723"/>
              <a:gd name="connsiteY787" fmla="*/ 2934283 h 6295040"/>
              <a:gd name="connsiteX788" fmla="*/ 281688 w 5716723"/>
              <a:gd name="connsiteY788" fmla="*/ 2902380 h 6295040"/>
              <a:gd name="connsiteX789" fmla="*/ 298439 w 5716723"/>
              <a:gd name="connsiteY789" fmla="*/ 2869185 h 6295040"/>
              <a:gd name="connsiteX790" fmla="*/ 289244 w 5716723"/>
              <a:gd name="connsiteY790" fmla="*/ 2837220 h 6295040"/>
              <a:gd name="connsiteX791" fmla="*/ 245493 w 5716723"/>
              <a:gd name="connsiteY791" fmla="*/ 2795817 h 6295040"/>
              <a:gd name="connsiteX792" fmla="*/ 226979 w 5716723"/>
              <a:gd name="connsiteY792" fmla="*/ 2765152 h 6295040"/>
              <a:gd name="connsiteX793" fmla="*/ 235128 w 5716723"/>
              <a:gd name="connsiteY793" fmla="*/ 2721278 h 6295040"/>
              <a:gd name="connsiteX794" fmla="*/ 267086 w 5716723"/>
              <a:gd name="connsiteY794" fmla="*/ 2712084 h 6295040"/>
              <a:gd name="connsiteX795" fmla="*/ 295686 w 5716723"/>
              <a:gd name="connsiteY795" fmla="*/ 2712854 h 6295040"/>
              <a:gd name="connsiteX796" fmla="*/ 332313 w 5716723"/>
              <a:gd name="connsiteY796" fmla="*/ 2703011 h 6295040"/>
              <a:gd name="connsiteX797" fmla="*/ 385746 w 5716723"/>
              <a:gd name="connsiteY797" fmla="*/ 2643342 h 6295040"/>
              <a:gd name="connsiteX798" fmla="*/ 383153 w 5716723"/>
              <a:gd name="connsiteY798" fmla="*/ 2624702 h 6295040"/>
              <a:gd name="connsiteX799" fmla="*/ 367943 w 5716723"/>
              <a:gd name="connsiteY799" fmla="*/ 2600706 h 6295040"/>
              <a:gd name="connsiteX800" fmla="*/ 336810 w 5716723"/>
              <a:gd name="connsiteY800" fmla="*/ 2564668 h 6295040"/>
              <a:gd name="connsiteX801" fmla="*/ 340820 w 5716723"/>
              <a:gd name="connsiteY801" fmla="*/ 2559362 h 6295040"/>
              <a:gd name="connsiteX802" fmla="*/ 312994 w 5716723"/>
              <a:gd name="connsiteY802" fmla="*/ 2529988 h 6295040"/>
              <a:gd name="connsiteX803" fmla="*/ 362416 w 5716723"/>
              <a:gd name="connsiteY803" fmla="*/ 2475625 h 6295040"/>
              <a:gd name="connsiteX804" fmla="*/ 383644 w 5716723"/>
              <a:gd name="connsiteY804" fmla="*/ 2491668 h 6295040"/>
              <a:gd name="connsiteX805" fmla="*/ 404994 w 5716723"/>
              <a:gd name="connsiteY805" fmla="*/ 2474451 h 6295040"/>
              <a:gd name="connsiteX806" fmla="*/ 434363 w 5716723"/>
              <a:gd name="connsiteY806" fmla="*/ 2446621 h 6295040"/>
              <a:gd name="connsiteX807" fmla="*/ 439673 w 5716723"/>
              <a:gd name="connsiteY807" fmla="*/ 2450634 h 6295040"/>
              <a:gd name="connsiteX808" fmla="*/ 438373 w 5716723"/>
              <a:gd name="connsiteY808" fmla="*/ 2441315 h 6295040"/>
              <a:gd name="connsiteX809" fmla="*/ 440443 w 5716723"/>
              <a:gd name="connsiteY809" fmla="*/ 2422035 h 6295040"/>
              <a:gd name="connsiteX810" fmla="*/ 442509 w 5716723"/>
              <a:gd name="connsiteY810" fmla="*/ 2402751 h 6295040"/>
              <a:gd name="connsiteX811" fmla="*/ 421281 w 5716723"/>
              <a:gd name="connsiteY811" fmla="*/ 2386708 h 6295040"/>
              <a:gd name="connsiteX812" fmla="*/ 423995 w 5716723"/>
              <a:gd name="connsiteY812" fmla="*/ 2372086 h 6295040"/>
              <a:gd name="connsiteX813" fmla="*/ 442756 w 5716723"/>
              <a:gd name="connsiteY813" fmla="*/ 2336232 h 6295040"/>
              <a:gd name="connsiteX814" fmla="*/ 462684 w 5716723"/>
              <a:gd name="connsiteY814" fmla="*/ 2342956 h 6295040"/>
              <a:gd name="connsiteX815" fmla="*/ 499429 w 5716723"/>
              <a:gd name="connsiteY815" fmla="*/ 2299856 h 6295040"/>
              <a:gd name="connsiteX816" fmla="*/ 546786 w 5716723"/>
              <a:gd name="connsiteY816" fmla="*/ 2264777 h 6295040"/>
              <a:gd name="connsiteX817" fmla="*/ 522970 w 5716723"/>
              <a:gd name="connsiteY817" fmla="*/ 2230097 h 6295040"/>
              <a:gd name="connsiteX818" fmla="*/ 543020 w 5716723"/>
              <a:gd name="connsiteY818" fmla="*/ 2203568 h 6295040"/>
              <a:gd name="connsiteX819" fmla="*/ 626756 w 5716723"/>
              <a:gd name="connsiteY819" fmla="*/ 2225157 h 6295040"/>
              <a:gd name="connsiteX820" fmla="*/ 689505 w 5716723"/>
              <a:gd name="connsiteY820" fmla="*/ 2164192 h 6295040"/>
              <a:gd name="connsiteX821" fmla="*/ 688209 w 5716723"/>
              <a:gd name="connsiteY821" fmla="*/ 2154876 h 6295040"/>
              <a:gd name="connsiteX822" fmla="*/ 627248 w 5716723"/>
              <a:gd name="connsiteY822" fmla="*/ 2092123 h 6295040"/>
              <a:gd name="connsiteX823" fmla="*/ 584913 w 5716723"/>
              <a:gd name="connsiteY823" fmla="*/ 2026774 h 6295040"/>
              <a:gd name="connsiteX824" fmla="*/ 579607 w 5716723"/>
              <a:gd name="connsiteY824" fmla="*/ 2022764 h 6295040"/>
              <a:gd name="connsiteX825" fmla="*/ 592934 w 5716723"/>
              <a:gd name="connsiteY825" fmla="*/ 2016163 h 6295040"/>
              <a:gd name="connsiteX826" fmla="*/ 627487 w 5716723"/>
              <a:gd name="connsiteY826" fmla="*/ 2025605 h 6295040"/>
              <a:gd name="connsiteX827" fmla="*/ 649241 w 5716723"/>
              <a:gd name="connsiteY827" fmla="*/ 2079564 h 6295040"/>
              <a:gd name="connsiteX828" fmla="*/ 688335 w 5716723"/>
              <a:gd name="connsiteY828" fmla="*/ 2121618 h 6295040"/>
              <a:gd name="connsiteX829" fmla="*/ 704379 w 5716723"/>
              <a:gd name="connsiteY829" fmla="*/ 2100390 h 6295040"/>
              <a:gd name="connsiteX830" fmla="*/ 697832 w 5716723"/>
              <a:gd name="connsiteY830" fmla="*/ 2070432 h 6295040"/>
              <a:gd name="connsiteX831" fmla="*/ 691292 w 5716723"/>
              <a:gd name="connsiteY831" fmla="*/ 2040473 h 6295040"/>
              <a:gd name="connsiteX832" fmla="*/ 703326 w 5716723"/>
              <a:gd name="connsiteY832" fmla="*/ 2024552 h 6295040"/>
              <a:gd name="connsiteX833" fmla="*/ 702030 w 5716723"/>
              <a:gd name="connsiteY833" fmla="*/ 2015236 h 6295040"/>
              <a:gd name="connsiteX834" fmla="*/ 710050 w 5716723"/>
              <a:gd name="connsiteY834" fmla="*/ 2004624 h 6295040"/>
              <a:gd name="connsiteX835" fmla="*/ 723379 w 5716723"/>
              <a:gd name="connsiteY835" fmla="*/ 1998018 h 6295040"/>
              <a:gd name="connsiteX836" fmla="*/ 763239 w 5716723"/>
              <a:gd name="connsiteY836" fmla="*/ 2011470 h 6295040"/>
              <a:gd name="connsiteX837" fmla="*/ 808412 w 5716723"/>
              <a:gd name="connsiteY837" fmla="*/ 2028930 h 6295040"/>
              <a:gd name="connsiteX838" fmla="*/ 846328 w 5716723"/>
              <a:gd name="connsiteY838" fmla="*/ 2028404 h 6295040"/>
              <a:gd name="connsiteX839" fmla="*/ 872335 w 5716723"/>
              <a:gd name="connsiteY839" fmla="*/ 2010542 h 6295040"/>
              <a:gd name="connsiteX840" fmla="*/ 889800 w 5716723"/>
              <a:gd name="connsiteY840" fmla="*/ 1965373 h 6295040"/>
              <a:gd name="connsiteX841" fmla="*/ 904666 w 5716723"/>
              <a:gd name="connsiteY841" fmla="*/ 1901572 h 6295040"/>
              <a:gd name="connsiteX842" fmla="*/ 936568 w 5716723"/>
              <a:gd name="connsiteY842" fmla="*/ 1909003 h 6295040"/>
              <a:gd name="connsiteX843" fmla="*/ 964461 w 5716723"/>
              <a:gd name="connsiteY843" fmla="*/ 1921747 h 6295040"/>
              <a:gd name="connsiteX844" fmla="*/ 1038752 w 5716723"/>
              <a:gd name="connsiteY844" fmla="*/ 1977894 h 6295040"/>
              <a:gd name="connsiteX845" fmla="*/ 1098021 w 5716723"/>
              <a:gd name="connsiteY845" fmla="*/ 1960153 h 6295040"/>
              <a:gd name="connsiteX846" fmla="*/ 1148096 w 5716723"/>
              <a:gd name="connsiteY846" fmla="*/ 1910448 h 6295040"/>
              <a:gd name="connsiteX847" fmla="*/ 1164136 w 5716723"/>
              <a:gd name="connsiteY847" fmla="*/ 1889224 h 6295040"/>
              <a:gd name="connsiteX848" fmla="*/ 1186137 w 5716723"/>
              <a:gd name="connsiteY848" fmla="*/ 1876664 h 6295040"/>
              <a:gd name="connsiteX849" fmla="*/ 1208131 w 5716723"/>
              <a:gd name="connsiteY849" fmla="*/ 1864105 h 6295040"/>
              <a:gd name="connsiteX850" fmla="*/ 1212141 w 5716723"/>
              <a:gd name="connsiteY850" fmla="*/ 1858799 h 6295040"/>
              <a:gd name="connsiteX851" fmla="*/ 1196223 w 5716723"/>
              <a:gd name="connsiteY851" fmla="*/ 1846769 h 6295040"/>
              <a:gd name="connsiteX852" fmla="*/ 1228248 w 5716723"/>
              <a:gd name="connsiteY852" fmla="*/ 1820946 h 6295040"/>
              <a:gd name="connsiteX853" fmla="*/ 1264278 w 5716723"/>
              <a:gd name="connsiteY853" fmla="*/ 1789813 h 6295040"/>
              <a:gd name="connsiteX854" fmla="*/ 1272301 w 5716723"/>
              <a:gd name="connsiteY854" fmla="*/ 1779197 h 6295040"/>
              <a:gd name="connsiteX855" fmla="*/ 1256384 w 5716723"/>
              <a:gd name="connsiteY855" fmla="*/ 1767167 h 6295040"/>
              <a:gd name="connsiteX856" fmla="*/ 1280447 w 5716723"/>
              <a:gd name="connsiteY856" fmla="*/ 1735328 h 6295040"/>
              <a:gd name="connsiteX857" fmla="*/ 1280325 w 5716723"/>
              <a:gd name="connsiteY857" fmla="*/ 1768581 h 6295040"/>
              <a:gd name="connsiteX858" fmla="*/ 1346597 w 5716723"/>
              <a:gd name="connsiteY858" fmla="*/ 1835348 h 6295040"/>
              <a:gd name="connsiteX859" fmla="*/ 1364525 w 5716723"/>
              <a:gd name="connsiteY859" fmla="*/ 1844726 h 6295040"/>
              <a:gd name="connsiteX860" fmla="*/ 1377140 w 5716723"/>
              <a:gd name="connsiteY860" fmla="*/ 1850095 h 6295040"/>
              <a:gd name="connsiteX861" fmla="*/ 1402381 w 5716723"/>
              <a:gd name="connsiteY861" fmla="*/ 1860829 h 6295040"/>
              <a:gd name="connsiteX862" fmla="*/ 1423727 w 5716723"/>
              <a:gd name="connsiteY862" fmla="*/ 1843615 h 6295040"/>
              <a:gd name="connsiteX863" fmla="*/ 1466183 w 5716723"/>
              <a:gd name="connsiteY863" fmla="*/ 1875702 h 6295040"/>
              <a:gd name="connsiteX864" fmla="*/ 1474203 w 5716723"/>
              <a:gd name="connsiteY864" fmla="*/ 1865090 h 6295040"/>
              <a:gd name="connsiteX865" fmla="*/ 1499444 w 5716723"/>
              <a:gd name="connsiteY865" fmla="*/ 1875824 h 6295040"/>
              <a:gd name="connsiteX866" fmla="*/ 1514066 w 5716723"/>
              <a:gd name="connsiteY866" fmla="*/ 1878538 h 6295040"/>
              <a:gd name="connsiteX867" fmla="*/ 1594437 w 5716723"/>
              <a:gd name="connsiteY867" fmla="*/ 1910099 h 6295040"/>
              <a:gd name="connsiteX868" fmla="*/ 1660429 w 5716723"/>
              <a:gd name="connsiteY868" fmla="*/ 1872423 h 6295040"/>
              <a:gd name="connsiteX869" fmla="*/ 1699119 w 5716723"/>
              <a:gd name="connsiteY869" fmla="*/ 1843301 h 6295040"/>
              <a:gd name="connsiteX870" fmla="*/ 1764220 w 5716723"/>
              <a:gd name="connsiteY870" fmla="*/ 1867486 h 6295040"/>
              <a:gd name="connsiteX871" fmla="*/ 1758788 w 5716723"/>
              <a:gd name="connsiteY871" fmla="*/ 1896734 h 6295040"/>
              <a:gd name="connsiteX872" fmla="*/ 1774710 w 5716723"/>
              <a:gd name="connsiteY872" fmla="*/ 1908767 h 6295040"/>
              <a:gd name="connsiteX873" fmla="*/ 1767924 w 5716723"/>
              <a:gd name="connsiteY873" fmla="*/ 1945328 h 6295040"/>
              <a:gd name="connsiteX874" fmla="*/ 1798408 w 5716723"/>
              <a:gd name="connsiteY874" fmla="*/ 1976704 h 6295040"/>
              <a:gd name="connsiteX875" fmla="*/ 1844285 w 5716723"/>
              <a:gd name="connsiteY875" fmla="*/ 1982195 h 6295040"/>
              <a:gd name="connsiteX876" fmla="*/ 1902073 w 5716723"/>
              <a:gd name="connsiteY876" fmla="*/ 2005025 h 6295040"/>
              <a:gd name="connsiteX877" fmla="*/ 1916695 w 5716723"/>
              <a:gd name="connsiteY877" fmla="*/ 2007739 h 6295040"/>
              <a:gd name="connsiteX878" fmla="*/ 1981981 w 5716723"/>
              <a:gd name="connsiteY878" fmla="*/ 1982037 h 6295040"/>
              <a:gd name="connsiteX879" fmla="*/ 2044426 w 5716723"/>
              <a:gd name="connsiteY879" fmla="*/ 2004216 h 6295040"/>
              <a:gd name="connsiteX880" fmla="*/ 2055439 w 5716723"/>
              <a:gd name="connsiteY880" fmla="*/ 2083417 h 6295040"/>
              <a:gd name="connsiteX881" fmla="*/ 2102431 w 5716723"/>
              <a:gd name="connsiteY881" fmla="*/ 2148113 h 6295040"/>
              <a:gd name="connsiteX882" fmla="*/ 2117764 w 5716723"/>
              <a:gd name="connsiteY882" fmla="*/ 2138856 h 6295040"/>
              <a:gd name="connsiteX883" fmla="*/ 2167127 w 5716723"/>
              <a:gd name="connsiteY883" fmla="*/ 2101122 h 6295040"/>
              <a:gd name="connsiteX884" fmla="*/ 2220501 w 5716723"/>
              <a:gd name="connsiteY884" fmla="*/ 2058081 h 6295040"/>
              <a:gd name="connsiteX885" fmla="*/ 2253174 w 5716723"/>
              <a:gd name="connsiteY885" fmla="*/ 2036920 h 6295040"/>
              <a:gd name="connsiteX886" fmla="*/ 2261072 w 5716723"/>
              <a:gd name="connsiteY886" fmla="*/ 2059562 h 6295040"/>
              <a:gd name="connsiteX887" fmla="*/ 2193017 w 5716723"/>
              <a:gd name="connsiteY887" fmla="*/ 2116517 h 6295040"/>
              <a:gd name="connsiteX888" fmla="*/ 2183693 w 5716723"/>
              <a:gd name="connsiteY888" fmla="*/ 2117813 h 6295040"/>
              <a:gd name="connsiteX889" fmla="*/ 2176974 w 5716723"/>
              <a:gd name="connsiteY889" fmla="*/ 2137745 h 6295040"/>
              <a:gd name="connsiteX890" fmla="*/ 2167650 w 5716723"/>
              <a:gd name="connsiteY890" fmla="*/ 2139041 h 6295040"/>
              <a:gd name="connsiteX891" fmla="*/ 2172960 w 5716723"/>
              <a:gd name="connsiteY891" fmla="*/ 2143055 h 6295040"/>
              <a:gd name="connsiteX892" fmla="*/ 2184224 w 5716723"/>
              <a:gd name="connsiteY892" fmla="*/ 2155732 h 6295040"/>
              <a:gd name="connsiteX893" fmla="*/ 2190174 w 5716723"/>
              <a:gd name="connsiteY893" fmla="*/ 2164401 h 6295040"/>
              <a:gd name="connsiteX894" fmla="*/ 2222791 w 5716723"/>
              <a:gd name="connsiteY894" fmla="*/ 2159864 h 6295040"/>
              <a:gd name="connsiteX895" fmla="*/ 2256696 w 5716723"/>
              <a:gd name="connsiteY895" fmla="*/ 2164644 h 6295040"/>
              <a:gd name="connsiteX896" fmla="*/ 2279158 w 5716723"/>
              <a:gd name="connsiteY896" fmla="*/ 2206636 h 6295040"/>
              <a:gd name="connsiteX897" fmla="*/ 2263055 w 5716723"/>
              <a:gd name="connsiteY897" fmla="*/ 2244492 h 6295040"/>
              <a:gd name="connsiteX898" fmla="*/ 2268361 w 5716723"/>
              <a:gd name="connsiteY898" fmla="*/ 2248502 h 6295040"/>
              <a:gd name="connsiteX899" fmla="*/ 2252317 w 5716723"/>
              <a:gd name="connsiteY899" fmla="*/ 2269730 h 6295040"/>
              <a:gd name="connsiteX900" fmla="*/ 2235626 w 5716723"/>
              <a:gd name="connsiteY900" fmla="*/ 2286296 h 6295040"/>
              <a:gd name="connsiteX901" fmla="*/ 2222948 w 5716723"/>
              <a:gd name="connsiteY901" fmla="*/ 2297559 h 6295040"/>
              <a:gd name="connsiteX902" fmla="*/ 2245346 w 5716723"/>
              <a:gd name="connsiteY902" fmla="*/ 2356177 h 6295040"/>
              <a:gd name="connsiteX903" fmla="*/ 2291686 w 5716723"/>
              <a:gd name="connsiteY903" fmla="*/ 2416216 h 6295040"/>
              <a:gd name="connsiteX904" fmla="*/ 2386035 w 5716723"/>
              <a:gd name="connsiteY904" fmla="*/ 2445832 h 6295040"/>
              <a:gd name="connsiteX905" fmla="*/ 2384554 w 5716723"/>
              <a:gd name="connsiteY905" fmla="*/ 2486403 h 6295040"/>
              <a:gd name="connsiteX906" fmla="*/ 2371044 w 5716723"/>
              <a:gd name="connsiteY906" fmla="*/ 2542899 h 6295040"/>
              <a:gd name="connsiteX907" fmla="*/ 2468755 w 5716723"/>
              <a:gd name="connsiteY907" fmla="*/ 2562548 h 6295040"/>
              <a:gd name="connsiteX908" fmla="*/ 2573436 w 5716723"/>
              <a:gd name="connsiteY908" fmla="*/ 2495750 h 6295040"/>
              <a:gd name="connsiteX909" fmla="*/ 2574979 w 5716723"/>
              <a:gd name="connsiteY909" fmla="*/ 2438547 h 6295040"/>
              <a:gd name="connsiteX910" fmla="*/ 2548446 w 5716723"/>
              <a:gd name="connsiteY910" fmla="*/ 2418493 h 6295040"/>
              <a:gd name="connsiteX911" fmla="*/ 2572509 w 5716723"/>
              <a:gd name="connsiteY911" fmla="*/ 2386653 h 6295040"/>
              <a:gd name="connsiteX912" fmla="*/ 2614250 w 5716723"/>
              <a:gd name="connsiteY912" fmla="*/ 2430708 h 6295040"/>
              <a:gd name="connsiteX913" fmla="*/ 2650689 w 5716723"/>
              <a:gd name="connsiteY913" fmla="*/ 2470756 h 6295040"/>
              <a:gd name="connsiteX914" fmla="*/ 2726649 w 5716723"/>
              <a:gd name="connsiteY914" fmla="*/ 2436442 h 6295040"/>
              <a:gd name="connsiteX915" fmla="*/ 2801188 w 5716723"/>
              <a:gd name="connsiteY915" fmla="*/ 2426077 h 6295040"/>
              <a:gd name="connsiteX916" fmla="*/ 2797178 w 5716723"/>
              <a:gd name="connsiteY916" fmla="*/ 2431383 h 6295040"/>
              <a:gd name="connsiteX917" fmla="*/ 2822290 w 5716723"/>
              <a:gd name="connsiteY917" fmla="*/ 2475379 h 6295040"/>
              <a:gd name="connsiteX918" fmla="*/ 2884089 w 5716723"/>
              <a:gd name="connsiteY918" fmla="*/ 2492903 h 6295040"/>
              <a:gd name="connsiteX919" fmla="*/ 2948604 w 5716723"/>
              <a:gd name="connsiteY919" fmla="*/ 2495801 h 6295040"/>
              <a:gd name="connsiteX920" fmla="*/ 2980931 w 5716723"/>
              <a:gd name="connsiteY920" fmla="*/ 2386827 h 6295040"/>
              <a:gd name="connsiteX921" fmla="*/ 2998275 w 5716723"/>
              <a:gd name="connsiteY921" fmla="*/ 2374919 h 6295040"/>
              <a:gd name="connsiteX922" fmla="*/ 2990718 w 5716723"/>
              <a:gd name="connsiteY922" fmla="*/ 2440079 h 6295040"/>
              <a:gd name="connsiteX923" fmla="*/ 2956624 w 5716723"/>
              <a:gd name="connsiteY923" fmla="*/ 2485189 h 6295040"/>
              <a:gd name="connsiteX924" fmla="*/ 2976555 w 5716723"/>
              <a:gd name="connsiteY924" fmla="*/ 2491909 h 6295040"/>
              <a:gd name="connsiteX925" fmla="*/ 3001793 w 5716723"/>
              <a:gd name="connsiteY925" fmla="*/ 2502647 h 6295040"/>
              <a:gd name="connsiteX926" fmla="*/ 2993770 w 5716723"/>
              <a:gd name="connsiteY926" fmla="*/ 2513263 h 6295040"/>
              <a:gd name="connsiteX927" fmla="*/ 3002378 w 5716723"/>
              <a:gd name="connsiteY927" fmla="*/ 2523934 h 6295040"/>
              <a:gd name="connsiteX928" fmla="*/ 3005682 w 5716723"/>
              <a:gd name="connsiteY928" fmla="*/ 2530602 h 6295040"/>
              <a:gd name="connsiteX929" fmla="*/ 3009692 w 5716723"/>
              <a:gd name="connsiteY929" fmla="*/ 2525296 h 6295040"/>
              <a:gd name="connsiteX930" fmla="*/ 3132113 w 5716723"/>
              <a:gd name="connsiteY930" fmla="*/ 2517760 h 6295040"/>
              <a:gd name="connsiteX931" fmla="*/ 3148035 w 5716723"/>
              <a:gd name="connsiteY931" fmla="*/ 2529793 h 6295040"/>
              <a:gd name="connsiteX932" fmla="*/ 3143904 w 5716723"/>
              <a:gd name="connsiteY932" fmla="*/ 2568360 h 6295040"/>
              <a:gd name="connsiteX933" fmla="*/ 3141190 w 5716723"/>
              <a:gd name="connsiteY933" fmla="*/ 2582982 h 6295040"/>
              <a:gd name="connsiteX934" fmla="*/ 3166361 w 5716723"/>
              <a:gd name="connsiteY934" fmla="*/ 2610349 h 6295040"/>
              <a:gd name="connsiteX935" fmla="*/ 3200855 w 5716723"/>
              <a:gd name="connsiteY935" fmla="*/ 2636419 h 6295040"/>
              <a:gd name="connsiteX936" fmla="*/ 3253459 w 5716723"/>
              <a:gd name="connsiteY936" fmla="*/ 2621978 h 6295040"/>
              <a:gd name="connsiteX937" fmla="*/ 3303471 w 5716723"/>
              <a:gd name="connsiteY937" fmla="*/ 2588905 h 6295040"/>
              <a:gd name="connsiteX938" fmla="*/ 3317045 w 5716723"/>
              <a:gd name="connsiteY938" fmla="*/ 2515784 h 6295040"/>
              <a:gd name="connsiteX939" fmla="*/ 3360266 w 5716723"/>
              <a:gd name="connsiteY939" fmla="*/ 2519268 h 6295040"/>
              <a:gd name="connsiteX940" fmla="*/ 3400778 w 5716723"/>
              <a:gd name="connsiteY940" fmla="*/ 2537378 h 6295040"/>
              <a:gd name="connsiteX941" fmla="*/ 3424844 w 5716723"/>
              <a:gd name="connsiteY941" fmla="*/ 2505534 h 6295040"/>
              <a:gd name="connsiteX942" fmla="*/ 3409630 w 5716723"/>
              <a:gd name="connsiteY942" fmla="*/ 2481534 h 6295040"/>
              <a:gd name="connsiteX943" fmla="*/ 3406331 w 5716723"/>
              <a:gd name="connsiteY943" fmla="*/ 2474868 h 6295040"/>
              <a:gd name="connsiteX944" fmla="*/ 3357273 w 5716723"/>
              <a:gd name="connsiteY944" fmla="*/ 2429456 h 6295040"/>
              <a:gd name="connsiteX945" fmla="*/ 3351445 w 5716723"/>
              <a:gd name="connsiteY945" fmla="*/ 2387526 h 6295040"/>
              <a:gd name="connsiteX946" fmla="*/ 3373561 w 5716723"/>
              <a:gd name="connsiteY946" fmla="*/ 2341713 h 6295040"/>
              <a:gd name="connsiteX947" fmla="*/ 3400867 w 5716723"/>
              <a:gd name="connsiteY947" fmla="*/ 2333163 h 6295040"/>
              <a:gd name="connsiteX948" fmla="*/ 3417560 w 5716723"/>
              <a:gd name="connsiteY948" fmla="*/ 2316596 h 6295040"/>
              <a:gd name="connsiteX949" fmla="*/ 3415922 w 5716723"/>
              <a:gd name="connsiteY949" fmla="*/ 2219471 h 6295040"/>
              <a:gd name="connsiteX950" fmla="*/ 3333139 w 5716723"/>
              <a:gd name="connsiteY950" fmla="*/ 2119388 h 6295040"/>
              <a:gd name="connsiteX951" fmla="*/ 3313207 w 5716723"/>
              <a:gd name="connsiteY951" fmla="*/ 2112661 h 6295040"/>
              <a:gd name="connsiteX952" fmla="*/ 3290562 w 5716723"/>
              <a:gd name="connsiteY952" fmla="*/ 2120563 h 6295040"/>
              <a:gd name="connsiteX953" fmla="*/ 3248573 w 5716723"/>
              <a:gd name="connsiteY953" fmla="*/ 2143020 h 6295040"/>
              <a:gd name="connsiteX954" fmla="*/ 3205290 w 5716723"/>
              <a:gd name="connsiteY954" fmla="*/ 2156168 h 6295040"/>
              <a:gd name="connsiteX955" fmla="*/ 3174746 w 5716723"/>
              <a:gd name="connsiteY955" fmla="*/ 2141421 h 6295040"/>
              <a:gd name="connsiteX956" fmla="*/ 3160120 w 5716723"/>
              <a:gd name="connsiteY956" fmla="*/ 2138703 h 6295040"/>
              <a:gd name="connsiteX957" fmla="*/ 3130869 w 5716723"/>
              <a:gd name="connsiteY957" fmla="*/ 2133276 h 6295040"/>
              <a:gd name="connsiteX958" fmla="*/ 3081690 w 5716723"/>
              <a:gd name="connsiteY958" fmla="*/ 2121125 h 6295040"/>
              <a:gd name="connsiteX959" fmla="*/ 3077680 w 5716723"/>
              <a:gd name="connsiteY959" fmla="*/ 2126431 h 6295040"/>
              <a:gd name="connsiteX960" fmla="*/ 3026371 w 5716723"/>
              <a:gd name="connsiteY960" fmla="*/ 2150187 h 6295040"/>
              <a:gd name="connsiteX961" fmla="*/ 2987097 w 5716723"/>
              <a:gd name="connsiteY961" fmla="*/ 2158023 h 6295040"/>
              <a:gd name="connsiteX962" fmla="*/ 2964573 w 5716723"/>
              <a:gd name="connsiteY962" fmla="*/ 2132663 h 6295040"/>
              <a:gd name="connsiteX963" fmla="*/ 2939984 w 5716723"/>
              <a:gd name="connsiteY963" fmla="*/ 2126587 h 6295040"/>
              <a:gd name="connsiteX964" fmla="*/ 2894170 w 5716723"/>
              <a:gd name="connsiteY964" fmla="*/ 2104464 h 6295040"/>
              <a:gd name="connsiteX965" fmla="*/ 2872820 w 5716723"/>
              <a:gd name="connsiteY965" fmla="*/ 2121682 h 6295040"/>
              <a:gd name="connsiteX966" fmla="*/ 2847582 w 5716723"/>
              <a:gd name="connsiteY966" fmla="*/ 2110944 h 6295040"/>
              <a:gd name="connsiteX967" fmla="*/ 2833731 w 5716723"/>
              <a:gd name="connsiteY967" fmla="*/ 2079630 h 6295040"/>
              <a:gd name="connsiteX968" fmla="*/ 2823885 w 5716723"/>
              <a:gd name="connsiteY968" fmla="*/ 2043008 h 6295040"/>
              <a:gd name="connsiteX969" fmla="*/ 2788035 w 5716723"/>
              <a:gd name="connsiteY969" fmla="*/ 2024250 h 6295040"/>
              <a:gd name="connsiteX970" fmla="*/ 2710535 w 5716723"/>
              <a:gd name="connsiteY970" fmla="*/ 2115763 h 6295040"/>
              <a:gd name="connsiteX971" fmla="*/ 2684001 w 5716723"/>
              <a:gd name="connsiteY971" fmla="*/ 2095710 h 6295040"/>
              <a:gd name="connsiteX972" fmla="*/ 2644142 w 5716723"/>
              <a:gd name="connsiteY972" fmla="*/ 2082258 h 6295040"/>
              <a:gd name="connsiteX973" fmla="*/ 2652409 w 5716723"/>
              <a:gd name="connsiteY973" fmla="*/ 2005127 h 6295040"/>
              <a:gd name="connsiteX974" fmla="*/ 2604766 w 5716723"/>
              <a:gd name="connsiteY974" fmla="*/ 1935773 h 6295040"/>
              <a:gd name="connsiteX975" fmla="*/ 2559541 w 5716723"/>
              <a:gd name="connsiteY975" fmla="*/ 1934939 h 6295040"/>
              <a:gd name="connsiteX976" fmla="*/ 2514309 w 5716723"/>
              <a:gd name="connsiteY976" fmla="*/ 1934107 h 6295040"/>
              <a:gd name="connsiteX977" fmla="*/ 2457231 w 5716723"/>
              <a:gd name="connsiteY977" fmla="*/ 1899306 h 6295040"/>
              <a:gd name="connsiteX978" fmla="*/ 2439546 w 5716723"/>
              <a:gd name="connsiteY978" fmla="*/ 1823413 h 6295040"/>
              <a:gd name="connsiteX979" fmla="*/ 2383427 w 5716723"/>
              <a:gd name="connsiteY979" fmla="*/ 1710122 h 6295040"/>
              <a:gd name="connsiteX980" fmla="*/ 2335544 w 5716723"/>
              <a:gd name="connsiteY980" fmla="*/ 1707286 h 6295040"/>
              <a:gd name="connsiteX981" fmla="*/ 2290253 w 5716723"/>
              <a:gd name="connsiteY981" fmla="*/ 1723082 h 6295040"/>
              <a:gd name="connsiteX982" fmla="*/ 2239774 w 5716723"/>
              <a:gd name="connsiteY982" fmla="*/ 1701612 h 6295040"/>
              <a:gd name="connsiteX983" fmla="*/ 2246623 w 5716723"/>
              <a:gd name="connsiteY983" fmla="*/ 1648418 h 6295040"/>
              <a:gd name="connsiteX984" fmla="*/ 2307957 w 5716723"/>
              <a:gd name="connsiteY984" fmla="*/ 1611394 h 6295040"/>
              <a:gd name="connsiteX985" fmla="*/ 2310267 w 5716723"/>
              <a:gd name="connsiteY985" fmla="*/ 1525596 h 6295040"/>
              <a:gd name="connsiteX986" fmla="*/ 2265993 w 5716723"/>
              <a:gd name="connsiteY986" fmla="*/ 1446273 h 6295040"/>
              <a:gd name="connsiteX987" fmla="*/ 2227488 w 5716723"/>
              <a:gd name="connsiteY987" fmla="*/ 1425509 h 6295040"/>
              <a:gd name="connsiteX988" fmla="*/ 2186270 w 5716723"/>
              <a:gd name="connsiteY988" fmla="*/ 1419374 h 6295040"/>
              <a:gd name="connsiteX989" fmla="*/ 2182382 w 5716723"/>
              <a:gd name="connsiteY989" fmla="*/ 1391419 h 6295040"/>
              <a:gd name="connsiteX990" fmla="*/ 2194412 w 5716723"/>
              <a:gd name="connsiteY990" fmla="*/ 1375501 h 6295040"/>
              <a:gd name="connsiteX991" fmla="*/ 2237236 w 5716723"/>
              <a:gd name="connsiteY991" fmla="*/ 1307807 h 6295040"/>
              <a:gd name="connsiteX992" fmla="*/ 2243961 w 5716723"/>
              <a:gd name="connsiteY992" fmla="*/ 1287880 h 6295040"/>
              <a:gd name="connsiteX993" fmla="*/ 2233345 w 5716723"/>
              <a:gd name="connsiteY993" fmla="*/ 1279856 h 6295040"/>
              <a:gd name="connsiteX994" fmla="*/ 2234766 w 5716723"/>
              <a:gd name="connsiteY994" fmla="*/ 1255914 h 6295040"/>
              <a:gd name="connsiteX995" fmla="*/ 2237480 w 5716723"/>
              <a:gd name="connsiteY995" fmla="*/ 1241293 h 6295040"/>
              <a:gd name="connsiteX996" fmla="*/ 2230941 w 5716723"/>
              <a:gd name="connsiteY996" fmla="*/ 1211334 h 6295040"/>
              <a:gd name="connsiteX997" fmla="*/ 2215078 w 5716723"/>
              <a:gd name="connsiteY997" fmla="*/ 1182672 h 6295040"/>
              <a:gd name="connsiteX998" fmla="*/ 2151273 w 5716723"/>
              <a:gd name="connsiteY998" fmla="*/ 1167803 h 6295040"/>
              <a:gd name="connsiteX999" fmla="*/ 2090064 w 5716723"/>
              <a:gd name="connsiteY999" fmla="*/ 1171569 h 6295040"/>
              <a:gd name="connsiteX1000" fmla="*/ 2086054 w 5716723"/>
              <a:gd name="connsiteY1000" fmla="*/ 1176875 h 6295040"/>
              <a:gd name="connsiteX1001" fmla="*/ 2057517 w 5716723"/>
              <a:gd name="connsiteY1001" fmla="*/ 1159472 h 6295040"/>
              <a:gd name="connsiteX1002" fmla="*/ 2028977 w 5716723"/>
              <a:gd name="connsiteY1002" fmla="*/ 1142074 h 6295040"/>
              <a:gd name="connsiteX1003" fmla="*/ 2064952 w 5716723"/>
              <a:gd name="connsiteY1003" fmla="*/ 1127573 h 6295040"/>
              <a:gd name="connsiteX1004" fmla="*/ 2119496 w 5716723"/>
              <a:gd name="connsiteY1004" fmla="*/ 1127107 h 6295040"/>
              <a:gd name="connsiteX1005" fmla="*/ 2191262 w 5716723"/>
              <a:gd name="connsiteY1005" fmla="*/ 1147992 h 6295040"/>
              <a:gd name="connsiteX1006" fmla="*/ 2216747 w 5716723"/>
              <a:gd name="connsiteY1006" fmla="*/ 1092211 h 6295040"/>
              <a:gd name="connsiteX1007" fmla="*/ 2226122 w 5716723"/>
              <a:gd name="connsiteY1007" fmla="*/ 1074286 h 6295040"/>
              <a:gd name="connsiteX1008" fmla="*/ 2235500 w 5716723"/>
              <a:gd name="connsiteY1008" fmla="*/ 1056358 h 6295040"/>
              <a:gd name="connsiteX1009" fmla="*/ 2259442 w 5716723"/>
              <a:gd name="connsiteY1009" fmla="*/ 1057779 h 6295040"/>
              <a:gd name="connsiteX1010" fmla="*/ 2280792 w 5716723"/>
              <a:gd name="connsiteY1010" fmla="*/ 1040562 h 6295040"/>
              <a:gd name="connsiteX1011" fmla="*/ 2298194 w 5716723"/>
              <a:gd name="connsiteY1011" fmla="*/ 1012024 h 6295040"/>
              <a:gd name="connsiteX1012" fmla="*/ 2315593 w 5716723"/>
              <a:gd name="connsiteY1012" fmla="*/ 983484 h 6295040"/>
              <a:gd name="connsiteX1013" fmla="*/ 2299671 w 5716723"/>
              <a:gd name="connsiteY1013" fmla="*/ 971450 h 6295040"/>
              <a:gd name="connsiteX1014" fmla="*/ 2315714 w 5716723"/>
              <a:gd name="connsiteY1014" fmla="*/ 950223 h 6295040"/>
              <a:gd name="connsiteX1015" fmla="*/ 2282579 w 5716723"/>
              <a:gd name="connsiteY1015" fmla="*/ 916843 h 6295040"/>
              <a:gd name="connsiteX1016" fmla="*/ 2286589 w 5716723"/>
              <a:gd name="connsiteY1016" fmla="*/ 911537 h 6295040"/>
              <a:gd name="connsiteX1017" fmla="*/ 2268079 w 5716723"/>
              <a:gd name="connsiteY1017" fmla="*/ 880868 h 6295040"/>
              <a:gd name="connsiteX1018" fmla="*/ 2281530 w 5716723"/>
              <a:gd name="connsiteY1018" fmla="*/ 841008 h 6295040"/>
              <a:gd name="connsiteX1019" fmla="*/ 2313491 w 5716723"/>
              <a:gd name="connsiteY1019" fmla="*/ 831810 h 6295040"/>
              <a:gd name="connsiteX1020" fmla="*/ 2300410 w 5716723"/>
              <a:gd name="connsiteY1020" fmla="*/ 771897 h 6295040"/>
              <a:gd name="connsiteX1021" fmla="*/ 2308430 w 5716723"/>
              <a:gd name="connsiteY1021" fmla="*/ 761285 h 6295040"/>
              <a:gd name="connsiteX1022" fmla="*/ 2289793 w 5716723"/>
              <a:gd name="connsiteY1022" fmla="*/ 763874 h 6295040"/>
              <a:gd name="connsiteX1023" fmla="*/ 2280537 w 5716723"/>
              <a:gd name="connsiteY1023" fmla="*/ 748541 h 6295040"/>
              <a:gd name="connsiteX1024" fmla="*/ 2271280 w 5716723"/>
              <a:gd name="connsiteY1024" fmla="*/ 733209 h 6295040"/>
              <a:gd name="connsiteX1025" fmla="*/ 2279303 w 5716723"/>
              <a:gd name="connsiteY1025" fmla="*/ 722593 h 6295040"/>
              <a:gd name="connsiteX1026" fmla="*/ 2331904 w 5716723"/>
              <a:gd name="connsiteY1026" fmla="*/ 708156 h 6295040"/>
              <a:gd name="connsiteX1027" fmla="*/ 2385808 w 5716723"/>
              <a:gd name="connsiteY1027" fmla="*/ 703034 h 6295040"/>
              <a:gd name="connsiteX1028" fmla="*/ 2373896 w 5716723"/>
              <a:gd name="connsiteY1028" fmla="*/ 685694 h 6295040"/>
              <a:gd name="connsiteX1029" fmla="*/ 2367294 w 5716723"/>
              <a:gd name="connsiteY1029" fmla="*/ 672368 h 6295040"/>
              <a:gd name="connsiteX1030" fmla="*/ 2383338 w 5716723"/>
              <a:gd name="connsiteY1030" fmla="*/ 651140 h 6295040"/>
              <a:gd name="connsiteX1031" fmla="*/ 2429799 w 5716723"/>
              <a:gd name="connsiteY1031" fmla="*/ 677918 h 6295040"/>
              <a:gd name="connsiteX1032" fmla="*/ 2505756 w 5716723"/>
              <a:gd name="connsiteY1032" fmla="*/ 643608 h 6295040"/>
              <a:gd name="connsiteX1033" fmla="*/ 2490085 w 5716723"/>
              <a:gd name="connsiteY1033" fmla="*/ 565059 h 6295040"/>
              <a:gd name="connsiteX1034" fmla="*/ 2492921 w 5716723"/>
              <a:gd name="connsiteY1034" fmla="*/ 517176 h 6295040"/>
              <a:gd name="connsiteX1035" fmla="*/ 2510260 w 5716723"/>
              <a:gd name="connsiteY1035" fmla="*/ 505264 h 6295040"/>
              <a:gd name="connsiteX1036" fmla="*/ 2540804 w 5716723"/>
              <a:gd name="connsiteY1036" fmla="*/ 520012 h 6295040"/>
              <a:gd name="connsiteX1037" fmla="*/ 2633208 w 5716723"/>
              <a:gd name="connsiteY1037" fmla="*/ 535651 h 6295040"/>
              <a:gd name="connsiteX1038" fmla="*/ 2717959 w 5716723"/>
              <a:gd name="connsiteY1038" fmla="*/ 462125 h 6295040"/>
              <a:gd name="connsiteX1039" fmla="*/ 2716910 w 5716723"/>
              <a:gd name="connsiteY1039" fmla="*/ 386290 h 6295040"/>
              <a:gd name="connsiteX1040" fmla="*/ 2734246 w 5716723"/>
              <a:gd name="connsiteY1040" fmla="*/ 374383 h 6295040"/>
              <a:gd name="connsiteX1041" fmla="*/ 2850529 w 5716723"/>
              <a:gd name="connsiteY1041" fmla="*/ 408068 h 6295040"/>
              <a:gd name="connsiteX1042" fmla="*/ 2889804 w 5716723"/>
              <a:gd name="connsiteY1042" fmla="*/ 400233 h 6295040"/>
              <a:gd name="connsiteX1043" fmla="*/ 2905847 w 5716723"/>
              <a:gd name="connsiteY1043" fmla="*/ 379005 h 6295040"/>
              <a:gd name="connsiteX1044" fmla="*/ 2937102 w 5716723"/>
              <a:gd name="connsiteY1044" fmla="*/ 381782 h 6295040"/>
              <a:gd name="connsiteX1045" fmla="*/ 2973784 w 5716723"/>
              <a:gd name="connsiteY1045" fmla="*/ 355307 h 6295040"/>
              <a:gd name="connsiteX1046" fmla="*/ 2987236 w 5716723"/>
              <a:gd name="connsiteY1046" fmla="*/ 315448 h 6295040"/>
              <a:gd name="connsiteX1047" fmla="*/ 2981930 w 5716723"/>
              <a:gd name="connsiteY1047" fmla="*/ 311438 h 6295040"/>
              <a:gd name="connsiteX1048" fmla="*/ 2967429 w 5716723"/>
              <a:gd name="connsiteY1048" fmla="*/ 275462 h 6295040"/>
              <a:gd name="connsiteX1049" fmla="*/ 2987483 w 5716723"/>
              <a:gd name="connsiteY1049" fmla="*/ 248928 h 6295040"/>
              <a:gd name="connsiteX1050" fmla="*/ 2998095 w 5716723"/>
              <a:gd name="connsiteY1050" fmla="*/ 256948 h 6295040"/>
              <a:gd name="connsiteX1051" fmla="*/ 3018737 w 5716723"/>
              <a:gd name="connsiteY1051" fmla="*/ 251705 h 6295040"/>
              <a:gd name="connsiteX1052" fmla="*/ 3036659 w 5716723"/>
              <a:gd name="connsiteY1052" fmla="*/ 261084 h 6295040"/>
              <a:gd name="connsiteX1053" fmla="*/ 3056468 w 5716723"/>
              <a:gd name="connsiteY1053" fmla="*/ 301065 h 6295040"/>
              <a:gd name="connsiteX1054" fmla="*/ 3052458 w 5716723"/>
              <a:gd name="connsiteY1054" fmla="*/ 306371 h 6295040"/>
              <a:gd name="connsiteX1055" fmla="*/ 3080292 w 5716723"/>
              <a:gd name="connsiteY1055" fmla="*/ 335744 h 6295040"/>
              <a:gd name="connsiteX1056" fmla="*/ 3064248 w 5716723"/>
              <a:gd name="connsiteY1056" fmla="*/ 356972 h 6295040"/>
              <a:gd name="connsiteX1057" fmla="*/ 3080814 w 5716723"/>
              <a:gd name="connsiteY1057" fmla="*/ 373664 h 6295040"/>
              <a:gd name="connsiteX1058" fmla="*/ 3107992 w 5716723"/>
              <a:gd name="connsiteY1058" fmla="*/ 398376 h 6295040"/>
              <a:gd name="connsiteX1059" fmla="*/ 3137954 w 5716723"/>
              <a:gd name="connsiteY1059" fmla="*/ 391832 h 6295040"/>
              <a:gd name="connsiteX1060" fmla="*/ 3167850 w 5716723"/>
              <a:gd name="connsiteY1060" fmla="*/ 401918 h 6295040"/>
              <a:gd name="connsiteX1061" fmla="*/ 3203114 w 5716723"/>
              <a:gd name="connsiteY1061" fmla="*/ 399389 h 6295040"/>
              <a:gd name="connsiteX1062" fmla="*/ 3241152 w 5716723"/>
              <a:gd name="connsiteY1062" fmla="*/ 365609 h 6295040"/>
              <a:gd name="connsiteX1063" fmla="*/ 3234675 w 5716723"/>
              <a:gd name="connsiteY1063" fmla="*/ 319018 h 6295040"/>
              <a:gd name="connsiteX1064" fmla="*/ 3256147 w 5716723"/>
              <a:gd name="connsiteY1064" fmla="*/ 268546 h 6295040"/>
              <a:gd name="connsiteX1065" fmla="*/ 3240225 w 5716723"/>
              <a:gd name="connsiteY1065" fmla="*/ 256512 h 6295040"/>
              <a:gd name="connsiteX1066" fmla="*/ 3242943 w 5716723"/>
              <a:gd name="connsiteY1066" fmla="*/ 241886 h 6295040"/>
              <a:gd name="connsiteX1067" fmla="*/ 3277740 w 5716723"/>
              <a:gd name="connsiteY1067" fmla="*/ 184813 h 6295040"/>
              <a:gd name="connsiteX1068" fmla="*/ 3280454 w 5716723"/>
              <a:gd name="connsiteY1068" fmla="*/ 170184 h 6295040"/>
              <a:gd name="connsiteX1069" fmla="*/ 3268667 w 5716723"/>
              <a:gd name="connsiteY1069" fmla="*/ 119587 h 6295040"/>
              <a:gd name="connsiteX1070" fmla="*/ 3288721 w 5716723"/>
              <a:gd name="connsiteY1070" fmla="*/ 93053 h 6295040"/>
              <a:gd name="connsiteX1071" fmla="*/ 3282119 w 5716723"/>
              <a:gd name="connsiteY1071" fmla="*/ 79727 h 6295040"/>
              <a:gd name="connsiteX1072" fmla="*/ 3280823 w 5716723"/>
              <a:gd name="connsiteY1072" fmla="*/ 70411 h 6295040"/>
              <a:gd name="connsiteX1073" fmla="*/ 3296867 w 5716723"/>
              <a:gd name="connsiteY1073" fmla="*/ 49183 h 6295040"/>
              <a:gd name="connsiteX1074" fmla="*/ 3286251 w 5716723"/>
              <a:gd name="connsiteY1074" fmla="*/ 41160 h 6295040"/>
              <a:gd name="connsiteX1075" fmla="*/ 3309022 w 5716723"/>
              <a:gd name="connsiteY1075" fmla="*/ 0 h 629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</a:cxnLst>
            <a:rect l="l" t="t" r="r" b="b"/>
            <a:pathLst>
              <a:path w="5716723" h="6295040">
                <a:moveTo>
                  <a:pt x="3130702" y="5068097"/>
                </a:moveTo>
                <a:cubicBezTo>
                  <a:pt x="3137775" y="5073443"/>
                  <a:pt x="3144853" y="5078792"/>
                  <a:pt x="3151926" y="5084138"/>
                </a:cubicBezTo>
                <a:cubicBezTo>
                  <a:pt x="3159003" y="5089487"/>
                  <a:pt x="3165645" y="5091729"/>
                  <a:pt x="3171858" y="5090865"/>
                </a:cubicBezTo>
                <a:lnTo>
                  <a:pt x="3167848" y="5096171"/>
                </a:lnTo>
                <a:cubicBezTo>
                  <a:pt x="3169576" y="5108597"/>
                  <a:pt x="3173975" y="5117482"/>
                  <a:pt x="3181052" y="5122831"/>
                </a:cubicBezTo>
                <a:cubicBezTo>
                  <a:pt x="3188125" y="5128176"/>
                  <a:pt x="3195203" y="5133525"/>
                  <a:pt x="3202280" y="5138874"/>
                </a:cubicBezTo>
                <a:cubicBezTo>
                  <a:pt x="3211163" y="5134468"/>
                  <a:pt x="3221152" y="5132292"/>
                  <a:pt x="3232238" y="5132327"/>
                </a:cubicBezTo>
                <a:cubicBezTo>
                  <a:pt x="3243325" y="5132370"/>
                  <a:pt x="3255076" y="5131526"/>
                  <a:pt x="3267502" y="5129798"/>
                </a:cubicBezTo>
                <a:lnTo>
                  <a:pt x="3278114" y="5137818"/>
                </a:lnTo>
                <a:cubicBezTo>
                  <a:pt x="3291483" y="5120129"/>
                  <a:pt x="3304378" y="5110424"/>
                  <a:pt x="3316804" y="5108696"/>
                </a:cubicBezTo>
                <a:lnTo>
                  <a:pt x="3306188" y="5100672"/>
                </a:lnTo>
                <a:cubicBezTo>
                  <a:pt x="3322231" y="5079444"/>
                  <a:pt x="3342635" y="5078192"/>
                  <a:pt x="3367401" y="5096909"/>
                </a:cubicBezTo>
                <a:lnTo>
                  <a:pt x="3379309" y="5114246"/>
                </a:lnTo>
                <a:lnTo>
                  <a:pt x="3371289" y="5124857"/>
                </a:lnTo>
                <a:cubicBezTo>
                  <a:pt x="3381905" y="5132881"/>
                  <a:pt x="3384964" y="5143536"/>
                  <a:pt x="3380483" y="5156823"/>
                </a:cubicBezTo>
                <a:lnTo>
                  <a:pt x="3376473" y="5162129"/>
                </a:lnTo>
                <a:lnTo>
                  <a:pt x="3387089" y="5170152"/>
                </a:lnTo>
                <a:lnTo>
                  <a:pt x="3391099" y="5164846"/>
                </a:lnTo>
                <a:lnTo>
                  <a:pt x="3482734" y="5209084"/>
                </a:lnTo>
                <a:cubicBezTo>
                  <a:pt x="3502230" y="5212706"/>
                  <a:pt x="3518171" y="5219194"/>
                  <a:pt x="3530554" y="5228553"/>
                </a:cubicBezTo>
                <a:cubicBezTo>
                  <a:pt x="3542933" y="5237909"/>
                  <a:pt x="3557579" y="5235081"/>
                  <a:pt x="3574487" y="5220066"/>
                </a:cubicBezTo>
                <a:lnTo>
                  <a:pt x="3589108" y="5222780"/>
                </a:lnTo>
                <a:lnTo>
                  <a:pt x="3583802" y="5218770"/>
                </a:lnTo>
                <a:cubicBezTo>
                  <a:pt x="3580264" y="5216096"/>
                  <a:pt x="3578068" y="5211653"/>
                  <a:pt x="3577201" y="5205444"/>
                </a:cubicBezTo>
                <a:cubicBezTo>
                  <a:pt x="3583414" y="5204580"/>
                  <a:pt x="3591866" y="5197071"/>
                  <a:pt x="3602563" y="5182916"/>
                </a:cubicBezTo>
                <a:lnTo>
                  <a:pt x="3634403" y="5206980"/>
                </a:lnTo>
                <a:lnTo>
                  <a:pt x="3631685" y="5221606"/>
                </a:lnTo>
                <a:cubicBezTo>
                  <a:pt x="3615642" y="5242834"/>
                  <a:pt x="3604261" y="5263413"/>
                  <a:pt x="3597536" y="5283341"/>
                </a:cubicBezTo>
                <a:cubicBezTo>
                  <a:pt x="3590809" y="5303273"/>
                  <a:pt x="3594525" y="5318590"/>
                  <a:pt x="3608675" y="5329284"/>
                </a:cubicBezTo>
                <a:lnTo>
                  <a:pt x="3640514" y="5353347"/>
                </a:lnTo>
                <a:lnTo>
                  <a:pt x="3661742" y="5369391"/>
                </a:lnTo>
                <a:lnTo>
                  <a:pt x="3668344" y="5382717"/>
                </a:lnTo>
                <a:cubicBezTo>
                  <a:pt x="3668344" y="5382717"/>
                  <a:pt x="3667441" y="5387594"/>
                  <a:pt x="3665630" y="5397339"/>
                </a:cubicBezTo>
                <a:cubicBezTo>
                  <a:pt x="3682456" y="5404502"/>
                  <a:pt x="3697945" y="5413425"/>
                  <a:pt x="3712096" y="5424120"/>
                </a:cubicBezTo>
                <a:cubicBezTo>
                  <a:pt x="3726246" y="5434814"/>
                  <a:pt x="3738629" y="5444173"/>
                  <a:pt x="3749241" y="5452193"/>
                </a:cubicBezTo>
                <a:cubicBezTo>
                  <a:pt x="3750105" y="5458406"/>
                  <a:pt x="3747867" y="5465051"/>
                  <a:pt x="3742518" y="5472129"/>
                </a:cubicBezTo>
                <a:cubicBezTo>
                  <a:pt x="3737172" y="5479202"/>
                  <a:pt x="3733159" y="5484512"/>
                  <a:pt x="3730484" y="5488050"/>
                </a:cubicBezTo>
                <a:lnTo>
                  <a:pt x="3741096" y="5496071"/>
                </a:lnTo>
                <a:cubicBezTo>
                  <a:pt x="3743688" y="5514702"/>
                  <a:pt x="3746755" y="5525357"/>
                  <a:pt x="3750294" y="5528032"/>
                </a:cubicBezTo>
                <a:cubicBezTo>
                  <a:pt x="3753833" y="5530706"/>
                  <a:pt x="3757819" y="5530942"/>
                  <a:pt x="3762265" y="5528743"/>
                </a:cubicBezTo>
                <a:cubicBezTo>
                  <a:pt x="3766707" y="5526539"/>
                  <a:pt x="3772465" y="5528115"/>
                  <a:pt x="3779542" y="5533463"/>
                </a:cubicBezTo>
                <a:lnTo>
                  <a:pt x="3784848" y="5537474"/>
                </a:lnTo>
                <a:lnTo>
                  <a:pt x="3776828" y="5548085"/>
                </a:lnTo>
                <a:cubicBezTo>
                  <a:pt x="3777692" y="5554298"/>
                  <a:pt x="3774113" y="5562707"/>
                  <a:pt x="3766090" y="5573323"/>
                </a:cubicBezTo>
                <a:cubicBezTo>
                  <a:pt x="3760744" y="5580396"/>
                  <a:pt x="3753844" y="5587689"/>
                  <a:pt x="3745388" y="5595195"/>
                </a:cubicBezTo>
                <a:cubicBezTo>
                  <a:pt x="3736937" y="5602704"/>
                  <a:pt x="3730036" y="5609997"/>
                  <a:pt x="3724687" y="5617075"/>
                </a:cubicBezTo>
                <a:cubicBezTo>
                  <a:pt x="3726415" y="5629493"/>
                  <a:pt x="3727279" y="5635706"/>
                  <a:pt x="3727279" y="5635706"/>
                </a:cubicBezTo>
                <a:lnTo>
                  <a:pt x="3736473" y="5667672"/>
                </a:lnTo>
                <a:lnTo>
                  <a:pt x="3741779" y="5671682"/>
                </a:lnTo>
                <a:cubicBezTo>
                  <a:pt x="3748857" y="5677031"/>
                  <a:pt x="3757936" y="5679721"/>
                  <a:pt x="3769024" y="5679765"/>
                </a:cubicBezTo>
                <a:cubicBezTo>
                  <a:pt x="3780111" y="5679807"/>
                  <a:pt x="3789191" y="5682498"/>
                  <a:pt x="3796269" y="5687847"/>
                </a:cubicBezTo>
                <a:lnTo>
                  <a:pt x="3801574" y="5691857"/>
                </a:lnTo>
                <a:cubicBezTo>
                  <a:pt x="3808652" y="5697206"/>
                  <a:pt x="3808176" y="5705183"/>
                  <a:pt x="3800153" y="5715799"/>
                </a:cubicBezTo>
                <a:lnTo>
                  <a:pt x="3798738" y="5739740"/>
                </a:lnTo>
                <a:cubicBezTo>
                  <a:pt x="3788987" y="5737930"/>
                  <a:pt x="3776565" y="5739662"/>
                  <a:pt x="3761467" y="5744924"/>
                </a:cubicBezTo>
                <a:cubicBezTo>
                  <a:pt x="3746367" y="5750192"/>
                  <a:pt x="3733476" y="5759899"/>
                  <a:pt x="3722782" y="5774050"/>
                </a:cubicBezTo>
                <a:cubicBezTo>
                  <a:pt x="3717433" y="5781127"/>
                  <a:pt x="3718293" y="5787337"/>
                  <a:pt x="3725370" y="5792686"/>
                </a:cubicBezTo>
                <a:lnTo>
                  <a:pt x="3730676" y="5796696"/>
                </a:lnTo>
                <a:lnTo>
                  <a:pt x="3718646" y="5812614"/>
                </a:lnTo>
                <a:cubicBezTo>
                  <a:pt x="3730986" y="5833060"/>
                  <a:pt x="3737334" y="5855925"/>
                  <a:pt x="3737682" y="5881199"/>
                </a:cubicBezTo>
                <a:cubicBezTo>
                  <a:pt x="3738032" y="5906479"/>
                  <a:pt x="3730189" y="5929733"/>
                  <a:pt x="3714146" y="5950961"/>
                </a:cubicBezTo>
                <a:cubicBezTo>
                  <a:pt x="3708800" y="5958034"/>
                  <a:pt x="3704354" y="5960234"/>
                  <a:pt x="3700815" y="5957560"/>
                </a:cubicBezTo>
                <a:cubicBezTo>
                  <a:pt x="3697281" y="5954889"/>
                  <a:pt x="3688825" y="5962394"/>
                  <a:pt x="3675456" y="5980083"/>
                </a:cubicBezTo>
                <a:lnTo>
                  <a:pt x="3674039" y="6004029"/>
                </a:lnTo>
                <a:lnTo>
                  <a:pt x="3663301" y="6029266"/>
                </a:lnTo>
                <a:lnTo>
                  <a:pt x="3628500" y="6086344"/>
                </a:lnTo>
                <a:cubicBezTo>
                  <a:pt x="3628500" y="6086344"/>
                  <a:pt x="3618752" y="6084529"/>
                  <a:pt x="3599252" y="6080912"/>
                </a:cubicBezTo>
                <a:lnTo>
                  <a:pt x="3591232" y="6091524"/>
                </a:lnTo>
                <a:cubicBezTo>
                  <a:pt x="3575272" y="6090582"/>
                  <a:pt x="3566403" y="6089439"/>
                  <a:pt x="3564636" y="6088103"/>
                </a:cubicBezTo>
                <a:cubicBezTo>
                  <a:pt x="3562869" y="6086768"/>
                  <a:pt x="3549088" y="6095809"/>
                  <a:pt x="3523296" y="6115222"/>
                </a:cubicBezTo>
                <a:cubicBezTo>
                  <a:pt x="3539175" y="6138343"/>
                  <a:pt x="3539092" y="6160514"/>
                  <a:pt x="3523048" y="6181741"/>
                </a:cubicBezTo>
                <a:cubicBezTo>
                  <a:pt x="3510626" y="6183473"/>
                  <a:pt x="3498443" y="6181207"/>
                  <a:pt x="3486488" y="6174955"/>
                </a:cubicBezTo>
                <a:cubicBezTo>
                  <a:pt x="3474537" y="6168706"/>
                  <a:pt x="3462806" y="6164005"/>
                  <a:pt x="3451287" y="6160859"/>
                </a:cubicBezTo>
                <a:cubicBezTo>
                  <a:pt x="3439768" y="6157713"/>
                  <a:pt x="3428012" y="6158554"/>
                  <a:pt x="3416022" y="6163388"/>
                </a:cubicBezTo>
                <a:cubicBezTo>
                  <a:pt x="3404032" y="6168223"/>
                  <a:pt x="3390014" y="6181250"/>
                  <a:pt x="3373971" y="6202478"/>
                </a:cubicBezTo>
                <a:cubicBezTo>
                  <a:pt x="3377427" y="6227323"/>
                  <a:pt x="3368461" y="6253900"/>
                  <a:pt x="3347068" y="6282205"/>
                </a:cubicBezTo>
                <a:lnTo>
                  <a:pt x="3332442" y="6279488"/>
                </a:lnTo>
                <a:lnTo>
                  <a:pt x="3336452" y="6274182"/>
                </a:lnTo>
                <a:lnTo>
                  <a:pt x="3279375" y="6239380"/>
                </a:lnTo>
                <a:cubicBezTo>
                  <a:pt x="3276700" y="6242919"/>
                  <a:pt x="3272474" y="6246674"/>
                  <a:pt x="3266697" y="6250644"/>
                </a:cubicBezTo>
                <a:cubicBezTo>
                  <a:pt x="3260916" y="6254611"/>
                  <a:pt x="3255354" y="6260133"/>
                  <a:pt x="3250005" y="6267210"/>
                </a:cubicBezTo>
                <a:cubicBezTo>
                  <a:pt x="3241985" y="6277822"/>
                  <a:pt x="3232195" y="6287103"/>
                  <a:pt x="3220636" y="6295040"/>
                </a:cubicBezTo>
                <a:lnTo>
                  <a:pt x="3188796" y="6270976"/>
                </a:lnTo>
                <a:cubicBezTo>
                  <a:pt x="3192414" y="6251477"/>
                  <a:pt x="3174767" y="6227020"/>
                  <a:pt x="3135851" y="6197608"/>
                </a:cubicBezTo>
                <a:cubicBezTo>
                  <a:pt x="3121614" y="6209088"/>
                  <a:pt x="3112734" y="6213490"/>
                  <a:pt x="3109195" y="6210816"/>
                </a:cubicBezTo>
                <a:cubicBezTo>
                  <a:pt x="3105656" y="6208141"/>
                  <a:pt x="3100779" y="6207238"/>
                  <a:pt x="3094569" y="6208098"/>
                </a:cubicBezTo>
                <a:lnTo>
                  <a:pt x="3082535" y="6224020"/>
                </a:lnTo>
                <a:lnTo>
                  <a:pt x="3065200" y="6235928"/>
                </a:lnTo>
                <a:cubicBezTo>
                  <a:pt x="3043890" y="6242063"/>
                  <a:pt x="3026810" y="6244438"/>
                  <a:pt x="3013955" y="6243060"/>
                </a:cubicBezTo>
                <a:cubicBezTo>
                  <a:pt x="3001100" y="6241681"/>
                  <a:pt x="2985827" y="6234310"/>
                  <a:pt x="2968138" y="6220941"/>
                </a:cubicBezTo>
                <a:cubicBezTo>
                  <a:pt x="2964677" y="6196092"/>
                  <a:pt x="2950570" y="6174310"/>
                  <a:pt x="2925803" y="6155592"/>
                </a:cubicBezTo>
                <a:cubicBezTo>
                  <a:pt x="2900877" y="6181226"/>
                  <a:pt x="2870721" y="6180669"/>
                  <a:pt x="2835343" y="6153931"/>
                </a:cubicBezTo>
                <a:cubicBezTo>
                  <a:pt x="2834479" y="6147718"/>
                  <a:pt x="2836506" y="6139525"/>
                  <a:pt x="2841419" y="6129342"/>
                </a:cubicBezTo>
                <a:cubicBezTo>
                  <a:pt x="2846336" y="6119162"/>
                  <a:pt x="2843489" y="6110061"/>
                  <a:pt x="2832873" y="6102038"/>
                </a:cubicBezTo>
                <a:lnTo>
                  <a:pt x="2840896" y="6091422"/>
                </a:lnTo>
                <a:cubicBezTo>
                  <a:pt x="2842703" y="6081674"/>
                  <a:pt x="2838972" y="6071906"/>
                  <a:pt x="2829695" y="6062112"/>
                </a:cubicBezTo>
                <a:cubicBezTo>
                  <a:pt x="2820419" y="6052324"/>
                  <a:pt x="2812246" y="6044752"/>
                  <a:pt x="2805168" y="6039403"/>
                </a:cubicBezTo>
                <a:cubicBezTo>
                  <a:pt x="2786533" y="6041999"/>
                  <a:pt x="2768785" y="6045258"/>
                  <a:pt x="2751917" y="6049190"/>
                </a:cubicBezTo>
                <a:cubicBezTo>
                  <a:pt x="2735052" y="6053117"/>
                  <a:pt x="2717775" y="6048396"/>
                  <a:pt x="2700086" y="6035028"/>
                </a:cubicBezTo>
                <a:cubicBezTo>
                  <a:pt x="2709049" y="6008455"/>
                  <a:pt x="2715776" y="5988523"/>
                  <a:pt x="2720261" y="5975232"/>
                </a:cubicBezTo>
                <a:cubicBezTo>
                  <a:pt x="2724743" y="5961946"/>
                  <a:pt x="2720815" y="5945082"/>
                  <a:pt x="2708472" y="5924640"/>
                </a:cubicBezTo>
                <a:cubicBezTo>
                  <a:pt x="2689840" y="5927231"/>
                  <a:pt x="2671675" y="5921839"/>
                  <a:pt x="2653986" y="5908470"/>
                </a:cubicBezTo>
                <a:cubicBezTo>
                  <a:pt x="2696767" y="5851864"/>
                  <a:pt x="2698700" y="5808859"/>
                  <a:pt x="2659783" y="5779446"/>
                </a:cubicBezTo>
                <a:lnTo>
                  <a:pt x="2663793" y="5774140"/>
                </a:lnTo>
                <a:cubicBezTo>
                  <a:pt x="2660254" y="5771466"/>
                  <a:pt x="2646497" y="5774965"/>
                  <a:pt x="2622512" y="5784631"/>
                </a:cubicBezTo>
                <a:lnTo>
                  <a:pt x="2590672" y="5760567"/>
                </a:lnTo>
                <a:cubicBezTo>
                  <a:pt x="2601367" y="5746417"/>
                  <a:pt x="2601410" y="5735329"/>
                  <a:pt x="2590798" y="5727309"/>
                </a:cubicBezTo>
                <a:lnTo>
                  <a:pt x="2598818" y="5716697"/>
                </a:lnTo>
                <a:cubicBezTo>
                  <a:pt x="2605110" y="5693659"/>
                  <a:pt x="2612485" y="5678382"/>
                  <a:pt x="2620937" y="5670880"/>
                </a:cubicBezTo>
                <a:cubicBezTo>
                  <a:pt x="2629392" y="5663367"/>
                  <a:pt x="2630555" y="5648961"/>
                  <a:pt x="2624425" y="5627654"/>
                </a:cubicBezTo>
                <a:cubicBezTo>
                  <a:pt x="2611998" y="5629383"/>
                  <a:pt x="2604021" y="5628907"/>
                  <a:pt x="2600483" y="5626233"/>
                </a:cubicBezTo>
                <a:cubicBezTo>
                  <a:pt x="2596944" y="5623558"/>
                  <a:pt x="2590731" y="5624423"/>
                  <a:pt x="2581847" y="5628829"/>
                </a:cubicBezTo>
                <a:lnTo>
                  <a:pt x="2593881" y="5612907"/>
                </a:lnTo>
                <a:cubicBezTo>
                  <a:pt x="2607167" y="5617388"/>
                  <a:pt x="2621829" y="5609019"/>
                  <a:pt x="2637872" y="5587791"/>
                </a:cubicBezTo>
                <a:lnTo>
                  <a:pt x="2627260" y="5579771"/>
                </a:lnTo>
                <a:lnTo>
                  <a:pt x="2619362" y="5557122"/>
                </a:lnTo>
                <a:cubicBezTo>
                  <a:pt x="2627382" y="5546510"/>
                  <a:pt x="2629192" y="5536758"/>
                  <a:pt x="2624790" y="5527878"/>
                </a:cubicBezTo>
                <a:cubicBezTo>
                  <a:pt x="2620387" y="5518991"/>
                  <a:pt x="2617324" y="5508339"/>
                  <a:pt x="2615596" y="5495913"/>
                </a:cubicBezTo>
                <a:lnTo>
                  <a:pt x="2619606" y="5490607"/>
                </a:lnTo>
                <a:cubicBezTo>
                  <a:pt x="2634706" y="5485340"/>
                  <a:pt x="2647796" y="5482725"/>
                  <a:pt x="2658884" y="5482768"/>
                </a:cubicBezTo>
                <a:cubicBezTo>
                  <a:pt x="2669967" y="5482807"/>
                  <a:pt x="2681722" y="5481967"/>
                  <a:pt x="2694148" y="5480238"/>
                </a:cubicBezTo>
                <a:cubicBezTo>
                  <a:pt x="2708460" y="5446588"/>
                  <a:pt x="2710785" y="5417769"/>
                  <a:pt x="2701116" y="5393788"/>
                </a:cubicBezTo>
                <a:cubicBezTo>
                  <a:pt x="2691446" y="5369807"/>
                  <a:pt x="2695971" y="5345434"/>
                  <a:pt x="2714689" y="5320667"/>
                </a:cubicBezTo>
                <a:cubicBezTo>
                  <a:pt x="2731514" y="5327823"/>
                  <a:pt x="2743921" y="5331640"/>
                  <a:pt x="2751898" y="5332115"/>
                </a:cubicBezTo>
                <a:cubicBezTo>
                  <a:pt x="2759878" y="5332587"/>
                  <a:pt x="2770557" y="5323977"/>
                  <a:pt x="2783926" y="5306288"/>
                </a:cubicBezTo>
                <a:cubicBezTo>
                  <a:pt x="2784868" y="5290328"/>
                  <a:pt x="2786891" y="5282131"/>
                  <a:pt x="2790001" y="5281699"/>
                </a:cubicBezTo>
                <a:cubicBezTo>
                  <a:pt x="2793104" y="5281267"/>
                  <a:pt x="2795563" y="5276177"/>
                  <a:pt x="2797373" y="5266425"/>
                </a:cubicBezTo>
                <a:lnTo>
                  <a:pt x="2792067" y="5262415"/>
                </a:lnTo>
                <a:cubicBezTo>
                  <a:pt x="2799223" y="5245590"/>
                  <a:pt x="2806815" y="5231871"/>
                  <a:pt x="2814835" y="5221260"/>
                </a:cubicBezTo>
                <a:cubicBezTo>
                  <a:pt x="2833470" y="5218664"/>
                  <a:pt x="2848544" y="5218943"/>
                  <a:pt x="2860063" y="5222089"/>
                </a:cubicBezTo>
                <a:cubicBezTo>
                  <a:pt x="2871582" y="5225234"/>
                  <a:pt x="2896450" y="5216236"/>
                  <a:pt x="2934664" y="5195091"/>
                </a:cubicBezTo>
                <a:cubicBezTo>
                  <a:pt x="2924053" y="5187071"/>
                  <a:pt x="2922537" y="5176201"/>
                  <a:pt x="2930128" y="5162482"/>
                </a:cubicBezTo>
                <a:cubicBezTo>
                  <a:pt x="2937720" y="5148763"/>
                  <a:pt x="2944185" y="5138364"/>
                  <a:pt x="2949533" y="5131286"/>
                </a:cubicBezTo>
                <a:cubicBezTo>
                  <a:pt x="3005358" y="5145684"/>
                  <a:pt x="3036377" y="5152447"/>
                  <a:pt x="3042586" y="5151587"/>
                </a:cubicBezTo>
                <a:cubicBezTo>
                  <a:pt x="3048800" y="5150723"/>
                  <a:pt x="3062990" y="5150334"/>
                  <a:pt x="3085164" y="5150413"/>
                </a:cubicBezTo>
                <a:cubicBezTo>
                  <a:pt x="3094130" y="5123836"/>
                  <a:pt x="3109313" y="5096398"/>
                  <a:pt x="3130702" y="5068097"/>
                </a:cubicBezTo>
                <a:close/>
                <a:moveTo>
                  <a:pt x="2837657" y="4804932"/>
                </a:moveTo>
                <a:cubicBezTo>
                  <a:pt x="2844730" y="4810278"/>
                  <a:pt x="2852023" y="4817178"/>
                  <a:pt x="2859529" y="4825634"/>
                </a:cubicBezTo>
                <a:cubicBezTo>
                  <a:pt x="2867038" y="4834085"/>
                  <a:pt x="2874328" y="4840990"/>
                  <a:pt x="2881405" y="4846339"/>
                </a:cubicBezTo>
                <a:cubicBezTo>
                  <a:pt x="2889346" y="4857893"/>
                  <a:pt x="2896851" y="4866350"/>
                  <a:pt x="2903929" y="4871698"/>
                </a:cubicBezTo>
                <a:lnTo>
                  <a:pt x="2927748" y="4906374"/>
                </a:lnTo>
                <a:cubicBezTo>
                  <a:pt x="2935686" y="4917932"/>
                  <a:pt x="2946733" y="4929059"/>
                  <a:pt x="2960884" y="4939753"/>
                </a:cubicBezTo>
                <a:cubicBezTo>
                  <a:pt x="2962612" y="4952179"/>
                  <a:pt x="2959466" y="4963698"/>
                  <a:pt x="2951446" y="4974310"/>
                </a:cubicBezTo>
                <a:lnTo>
                  <a:pt x="2940830" y="4966287"/>
                </a:lnTo>
                <a:lnTo>
                  <a:pt x="2915589" y="4955554"/>
                </a:lnTo>
                <a:cubicBezTo>
                  <a:pt x="2913865" y="4943131"/>
                  <a:pt x="2911449" y="4937133"/>
                  <a:pt x="2908339" y="4937566"/>
                </a:cubicBezTo>
                <a:cubicBezTo>
                  <a:pt x="2905236" y="4937997"/>
                  <a:pt x="2902820" y="4932000"/>
                  <a:pt x="2901089" y="4919578"/>
                </a:cubicBezTo>
                <a:lnTo>
                  <a:pt x="2905099" y="4914272"/>
                </a:lnTo>
                <a:lnTo>
                  <a:pt x="2897205" y="4891626"/>
                </a:lnTo>
                <a:lnTo>
                  <a:pt x="2864065" y="4858243"/>
                </a:lnTo>
                <a:lnTo>
                  <a:pt x="2861473" y="4839612"/>
                </a:lnTo>
                <a:lnTo>
                  <a:pt x="2838949" y="4814252"/>
                </a:lnTo>
                <a:close/>
                <a:moveTo>
                  <a:pt x="2762187" y="4706204"/>
                </a:moveTo>
                <a:lnTo>
                  <a:pt x="2778109" y="4718238"/>
                </a:lnTo>
                <a:lnTo>
                  <a:pt x="2758177" y="4711510"/>
                </a:lnTo>
                <a:close/>
                <a:moveTo>
                  <a:pt x="3620128" y="4387415"/>
                </a:moveTo>
                <a:lnTo>
                  <a:pt x="3625433" y="4391425"/>
                </a:lnTo>
                <a:cubicBezTo>
                  <a:pt x="3627162" y="4403851"/>
                  <a:pt x="3628697" y="4409176"/>
                  <a:pt x="3630033" y="4407409"/>
                </a:cubicBezTo>
                <a:cubicBezTo>
                  <a:pt x="3631372" y="4405638"/>
                  <a:pt x="3634235" y="4409197"/>
                  <a:pt x="3638641" y="4418080"/>
                </a:cubicBezTo>
                <a:lnTo>
                  <a:pt x="3622598" y="4439308"/>
                </a:lnTo>
                <a:lnTo>
                  <a:pt x="3601370" y="4423265"/>
                </a:lnTo>
                <a:cubicBezTo>
                  <a:pt x="3604044" y="4419726"/>
                  <a:pt x="3608054" y="4414420"/>
                  <a:pt x="3613400" y="4407347"/>
                </a:cubicBezTo>
                <a:cubicBezTo>
                  <a:pt x="3618749" y="4400269"/>
                  <a:pt x="3620992" y="4393628"/>
                  <a:pt x="3620128" y="4387415"/>
                </a:cubicBezTo>
                <a:close/>
                <a:moveTo>
                  <a:pt x="2961792" y="4331775"/>
                </a:moveTo>
                <a:lnTo>
                  <a:pt x="2959077" y="4346397"/>
                </a:lnTo>
                <a:cubicBezTo>
                  <a:pt x="2966936" y="4380129"/>
                  <a:pt x="2972183" y="4400768"/>
                  <a:pt x="2974814" y="4408317"/>
                </a:cubicBezTo>
                <a:cubicBezTo>
                  <a:pt x="2977450" y="4415869"/>
                  <a:pt x="2969407" y="4432022"/>
                  <a:pt x="2950689" y="4456789"/>
                </a:cubicBezTo>
                <a:lnTo>
                  <a:pt x="2929461" y="4440746"/>
                </a:lnTo>
                <a:cubicBezTo>
                  <a:pt x="2935757" y="4417711"/>
                  <a:pt x="2940257" y="4398879"/>
                  <a:pt x="2942975" y="4384253"/>
                </a:cubicBezTo>
                <a:cubicBezTo>
                  <a:pt x="2945689" y="4369631"/>
                  <a:pt x="2951961" y="4352139"/>
                  <a:pt x="2961792" y="4331775"/>
                </a:cubicBezTo>
                <a:close/>
                <a:moveTo>
                  <a:pt x="3628395" y="4310284"/>
                </a:moveTo>
                <a:cubicBezTo>
                  <a:pt x="3633658" y="4325381"/>
                  <a:pt x="3637589" y="4342249"/>
                  <a:pt x="3640181" y="4360881"/>
                </a:cubicBezTo>
                <a:lnTo>
                  <a:pt x="3634875" y="4356871"/>
                </a:lnTo>
                <a:lnTo>
                  <a:pt x="3630865" y="4362177"/>
                </a:lnTo>
                <a:cubicBezTo>
                  <a:pt x="3628191" y="4365716"/>
                  <a:pt x="3623745" y="4367915"/>
                  <a:pt x="3617536" y="4368783"/>
                </a:cubicBezTo>
                <a:cubicBezTo>
                  <a:pt x="3611404" y="4347469"/>
                  <a:pt x="3615026" y="4327973"/>
                  <a:pt x="3628395" y="4310284"/>
                </a:cubicBezTo>
                <a:close/>
                <a:moveTo>
                  <a:pt x="3840103" y="4261839"/>
                </a:moveTo>
                <a:lnTo>
                  <a:pt x="3841399" y="4271155"/>
                </a:lnTo>
                <a:cubicBezTo>
                  <a:pt x="3836050" y="4278233"/>
                  <a:pt x="3832924" y="4284206"/>
                  <a:pt x="3832021" y="4289084"/>
                </a:cubicBezTo>
                <a:cubicBezTo>
                  <a:pt x="3831113" y="4293958"/>
                  <a:pt x="3829326" y="4298160"/>
                  <a:pt x="3826651" y="4301699"/>
                </a:cubicBezTo>
                <a:lnTo>
                  <a:pt x="3821346" y="4297689"/>
                </a:lnTo>
                <a:cubicBezTo>
                  <a:pt x="3820481" y="4291476"/>
                  <a:pt x="3820050" y="4288373"/>
                  <a:pt x="3820050" y="4288373"/>
                </a:cubicBezTo>
                <a:cubicBezTo>
                  <a:pt x="3820050" y="4288373"/>
                  <a:pt x="3814744" y="4284363"/>
                  <a:pt x="3804128" y="4276340"/>
                </a:cubicBezTo>
                <a:close/>
                <a:moveTo>
                  <a:pt x="2926555" y="4146722"/>
                </a:moveTo>
                <a:lnTo>
                  <a:pt x="2923841" y="4161344"/>
                </a:lnTo>
                <a:cubicBezTo>
                  <a:pt x="2918492" y="4168421"/>
                  <a:pt x="2906461" y="4184339"/>
                  <a:pt x="2887744" y="4209105"/>
                </a:cubicBezTo>
                <a:cubicBezTo>
                  <a:pt x="2869026" y="4233872"/>
                  <a:pt x="2852597" y="4240905"/>
                  <a:pt x="2838442" y="4230207"/>
                </a:cubicBezTo>
                <a:lnTo>
                  <a:pt x="2850472" y="4214290"/>
                </a:lnTo>
                <a:cubicBezTo>
                  <a:pt x="2863841" y="4196600"/>
                  <a:pt x="2876763" y="4181350"/>
                  <a:pt x="2889224" y="4168535"/>
                </a:cubicBezTo>
                <a:cubicBezTo>
                  <a:pt x="2901686" y="4155720"/>
                  <a:pt x="2914132" y="4148446"/>
                  <a:pt x="2926555" y="4146722"/>
                </a:cubicBezTo>
                <a:close/>
                <a:moveTo>
                  <a:pt x="3006769" y="4040587"/>
                </a:moveTo>
                <a:lnTo>
                  <a:pt x="3017380" y="4048607"/>
                </a:lnTo>
                <a:cubicBezTo>
                  <a:pt x="3009360" y="4059219"/>
                  <a:pt x="2999142" y="4065392"/>
                  <a:pt x="2986715" y="4067121"/>
                </a:cubicBezTo>
                <a:close/>
                <a:moveTo>
                  <a:pt x="132111" y="3960815"/>
                </a:moveTo>
                <a:lnTo>
                  <a:pt x="158645" y="3980869"/>
                </a:lnTo>
                <a:cubicBezTo>
                  <a:pt x="147083" y="3988810"/>
                  <a:pt x="137959" y="3997200"/>
                  <a:pt x="131275" y="4006044"/>
                </a:cubicBezTo>
                <a:cubicBezTo>
                  <a:pt x="124590" y="4014889"/>
                  <a:pt x="111501" y="4017504"/>
                  <a:pt x="92005" y="4013883"/>
                </a:cubicBezTo>
                <a:lnTo>
                  <a:pt x="39864" y="4082872"/>
                </a:lnTo>
                <a:lnTo>
                  <a:pt x="26534" y="4089471"/>
                </a:lnTo>
                <a:lnTo>
                  <a:pt x="0" y="4069417"/>
                </a:lnTo>
                <a:lnTo>
                  <a:pt x="36097" y="4021655"/>
                </a:lnTo>
                <a:lnTo>
                  <a:pt x="45417" y="4020363"/>
                </a:lnTo>
                <a:cubicBezTo>
                  <a:pt x="48952" y="4023034"/>
                  <a:pt x="52275" y="4024157"/>
                  <a:pt x="55377" y="4023726"/>
                </a:cubicBezTo>
                <a:cubicBezTo>
                  <a:pt x="58488" y="4023293"/>
                  <a:pt x="61806" y="4024413"/>
                  <a:pt x="65345" y="4027087"/>
                </a:cubicBezTo>
                <a:lnTo>
                  <a:pt x="77378" y="4011165"/>
                </a:lnTo>
                <a:lnTo>
                  <a:pt x="118778" y="3967418"/>
                </a:lnTo>
                <a:close/>
                <a:moveTo>
                  <a:pt x="2633718" y="2382888"/>
                </a:moveTo>
                <a:cubicBezTo>
                  <a:pt x="2633718" y="2382888"/>
                  <a:pt x="2640360" y="2385130"/>
                  <a:pt x="2653650" y="2389615"/>
                </a:cubicBezTo>
                <a:lnTo>
                  <a:pt x="2672286" y="2387019"/>
                </a:lnTo>
                <a:cubicBezTo>
                  <a:pt x="2650893" y="2415324"/>
                  <a:pt x="2633121" y="2424126"/>
                  <a:pt x="2618971" y="2413431"/>
                </a:cubicBezTo>
                <a:cubicBezTo>
                  <a:pt x="2615432" y="2410757"/>
                  <a:pt x="2615004" y="2407650"/>
                  <a:pt x="2617675" y="2404115"/>
                </a:cubicBezTo>
                <a:cubicBezTo>
                  <a:pt x="2623024" y="2397038"/>
                  <a:pt x="2623931" y="2392164"/>
                  <a:pt x="2620392" y="2389489"/>
                </a:cubicBezTo>
                <a:cubicBezTo>
                  <a:pt x="2629277" y="2385091"/>
                  <a:pt x="2633718" y="2382888"/>
                  <a:pt x="2633718" y="2382888"/>
                </a:cubicBezTo>
                <a:close/>
                <a:moveTo>
                  <a:pt x="2755263" y="2343423"/>
                </a:moveTo>
                <a:cubicBezTo>
                  <a:pt x="2762574" y="2344780"/>
                  <a:pt x="2771320" y="2347918"/>
                  <a:pt x="2781500" y="2352835"/>
                </a:cubicBezTo>
                <a:lnTo>
                  <a:pt x="2753427" y="2389981"/>
                </a:lnTo>
                <a:cubicBezTo>
                  <a:pt x="2740140" y="2385499"/>
                  <a:pt x="2717534" y="2382310"/>
                  <a:pt x="2685612" y="2380417"/>
                </a:cubicBezTo>
                <a:lnTo>
                  <a:pt x="2705665" y="2353884"/>
                </a:lnTo>
                <a:cubicBezTo>
                  <a:pt x="2718091" y="2352155"/>
                  <a:pt x="2728743" y="2349092"/>
                  <a:pt x="2737630" y="2344689"/>
                </a:cubicBezTo>
                <a:cubicBezTo>
                  <a:pt x="2742074" y="2342488"/>
                  <a:pt x="2747952" y="2342065"/>
                  <a:pt x="2755263" y="2343423"/>
                </a:cubicBezTo>
                <a:close/>
                <a:moveTo>
                  <a:pt x="371592" y="1790516"/>
                </a:moveTo>
                <a:cubicBezTo>
                  <a:pt x="414047" y="1822603"/>
                  <a:pt x="452489" y="1859992"/>
                  <a:pt x="486924" y="1902691"/>
                </a:cubicBezTo>
                <a:lnTo>
                  <a:pt x="482911" y="1908001"/>
                </a:lnTo>
                <a:lnTo>
                  <a:pt x="465697" y="1886647"/>
                </a:lnTo>
                <a:lnTo>
                  <a:pt x="449775" y="1874614"/>
                </a:lnTo>
                <a:lnTo>
                  <a:pt x="396707" y="1834507"/>
                </a:lnTo>
                <a:cubicBezTo>
                  <a:pt x="389634" y="1829161"/>
                  <a:pt x="383892" y="1822045"/>
                  <a:pt x="379494" y="1813161"/>
                </a:cubicBezTo>
                <a:cubicBezTo>
                  <a:pt x="375091" y="1804273"/>
                  <a:pt x="371120" y="1798496"/>
                  <a:pt x="367582" y="1795822"/>
                </a:cubicBezTo>
                <a:close/>
                <a:moveTo>
                  <a:pt x="5475028" y="1403552"/>
                </a:moveTo>
                <a:lnTo>
                  <a:pt x="5480338" y="1407566"/>
                </a:lnTo>
                <a:cubicBezTo>
                  <a:pt x="5468780" y="1415503"/>
                  <a:pt x="5462998" y="1419470"/>
                  <a:pt x="5462998" y="1419470"/>
                </a:cubicBezTo>
                <a:close/>
                <a:moveTo>
                  <a:pt x="5553640" y="1371249"/>
                </a:moveTo>
                <a:cubicBezTo>
                  <a:pt x="5564295" y="1368182"/>
                  <a:pt x="5576702" y="1371999"/>
                  <a:pt x="5590852" y="1382693"/>
                </a:cubicBezTo>
                <a:lnTo>
                  <a:pt x="5574809" y="1403921"/>
                </a:lnTo>
                <a:cubicBezTo>
                  <a:pt x="5555309" y="1400304"/>
                  <a:pt x="5539564" y="1400905"/>
                  <a:pt x="5527570" y="1405744"/>
                </a:cubicBezTo>
                <a:cubicBezTo>
                  <a:pt x="5515583" y="1410574"/>
                  <a:pt x="5499838" y="1411183"/>
                  <a:pt x="5480338" y="1407566"/>
                </a:cubicBezTo>
                <a:lnTo>
                  <a:pt x="5488359" y="1396954"/>
                </a:lnTo>
                <a:lnTo>
                  <a:pt x="5519024" y="1378440"/>
                </a:lnTo>
                <a:cubicBezTo>
                  <a:pt x="5531450" y="1376711"/>
                  <a:pt x="5542988" y="1374312"/>
                  <a:pt x="5553640" y="1371249"/>
                </a:cubicBezTo>
                <a:close/>
                <a:moveTo>
                  <a:pt x="5479651" y="1231951"/>
                </a:moveTo>
                <a:lnTo>
                  <a:pt x="5486257" y="1245280"/>
                </a:lnTo>
                <a:lnTo>
                  <a:pt x="5476941" y="1246576"/>
                </a:lnTo>
                <a:lnTo>
                  <a:pt x="5471631" y="1242563"/>
                </a:lnTo>
                <a:close/>
                <a:moveTo>
                  <a:pt x="4564441" y="1207294"/>
                </a:moveTo>
                <a:lnTo>
                  <a:pt x="4585670" y="1223337"/>
                </a:lnTo>
                <a:cubicBezTo>
                  <a:pt x="4589208" y="1226012"/>
                  <a:pt x="4591407" y="1230450"/>
                  <a:pt x="4592271" y="1236663"/>
                </a:cubicBezTo>
                <a:lnTo>
                  <a:pt x="4549450" y="1304352"/>
                </a:lnTo>
                <a:lnTo>
                  <a:pt x="4545315" y="1342924"/>
                </a:lnTo>
                <a:lnTo>
                  <a:pt x="4538591" y="1362852"/>
                </a:lnTo>
                <a:lnTo>
                  <a:pt x="4527853" y="1388089"/>
                </a:lnTo>
                <a:lnTo>
                  <a:pt x="4521133" y="1408021"/>
                </a:lnTo>
                <a:lnTo>
                  <a:pt x="4483736" y="1446463"/>
                </a:lnTo>
                <a:lnTo>
                  <a:pt x="4482440" y="1437147"/>
                </a:lnTo>
                <a:cubicBezTo>
                  <a:pt x="4485115" y="1433608"/>
                  <a:pt x="4489125" y="1428303"/>
                  <a:pt x="4494474" y="1421225"/>
                </a:cubicBezTo>
                <a:cubicBezTo>
                  <a:pt x="4499820" y="1414152"/>
                  <a:pt x="4503401" y="1405739"/>
                  <a:pt x="4505211" y="1395987"/>
                </a:cubicBezTo>
                <a:lnTo>
                  <a:pt x="4489289" y="1383954"/>
                </a:lnTo>
                <a:lnTo>
                  <a:pt x="4496014" y="1364026"/>
                </a:lnTo>
                <a:cubicBezTo>
                  <a:pt x="4506712" y="1349871"/>
                  <a:pt x="4514300" y="1336157"/>
                  <a:pt x="4518781" y="1322871"/>
                </a:cubicBezTo>
                <a:lnTo>
                  <a:pt x="4537542" y="1287017"/>
                </a:lnTo>
                <a:cubicBezTo>
                  <a:pt x="4534003" y="1284342"/>
                  <a:pt x="4531801" y="1279900"/>
                  <a:pt x="4530936" y="1273687"/>
                </a:cubicBezTo>
                <a:cubicBezTo>
                  <a:pt x="4529212" y="1261264"/>
                  <a:pt x="4531019" y="1251517"/>
                  <a:pt x="4536368" y="1244439"/>
                </a:cubicBezTo>
                <a:close/>
                <a:moveTo>
                  <a:pt x="5695495" y="1144942"/>
                </a:moveTo>
                <a:lnTo>
                  <a:pt x="5716723" y="1160986"/>
                </a:lnTo>
                <a:lnTo>
                  <a:pt x="5704689" y="1176908"/>
                </a:lnTo>
                <a:cubicBezTo>
                  <a:pt x="5681572" y="1192783"/>
                  <a:pt x="5661169" y="1194035"/>
                  <a:pt x="5643480" y="1180666"/>
                </a:cubicBezTo>
                <a:lnTo>
                  <a:pt x="5627436" y="1201894"/>
                </a:lnTo>
                <a:cubicBezTo>
                  <a:pt x="5621227" y="1202762"/>
                  <a:pt x="5616353" y="1201854"/>
                  <a:pt x="5612815" y="1199180"/>
                </a:cubicBezTo>
                <a:lnTo>
                  <a:pt x="5600781" y="1215102"/>
                </a:lnTo>
                <a:cubicBezTo>
                  <a:pt x="5578610" y="1215019"/>
                  <a:pt x="5562410" y="1218067"/>
                  <a:pt x="5552187" y="1224237"/>
                </a:cubicBezTo>
                <a:cubicBezTo>
                  <a:pt x="5541967" y="1230403"/>
                  <a:pt x="5527106" y="1231679"/>
                  <a:pt x="5507606" y="1228062"/>
                </a:cubicBezTo>
                <a:cubicBezTo>
                  <a:pt x="5515627" y="1217451"/>
                  <a:pt x="5525417" y="1208170"/>
                  <a:pt x="5536976" y="1200233"/>
                </a:cubicBezTo>
                <a:cubicBezTo>
                  <a:pt x="5548538" y="1192291"/>
                  <a:pt x="5577826" y="1186640"/>
                  <a:pt x="5624844" y="1183262"/>
                </a:cubicBezTo>
                <a:lnTo>
                  <a:pt x="5636878" y="1167340"/>
                </a:lnTo>
                <a:cubicBezTo>
                  <a:pt x="5645762" y="1162941"/>
                  <a:pt x="5665301" y="1155476"/>
                  <a:pt x="5695495" y="1144942"/>
                </a:cubicBezTo>
                <a:close/>
                <a:moveTo>
                  <a:pt x="3309022" y="0"/>
                </a:moveTo>
                <a:lnTo>
                  <a:pt x="3324944" y="12033"/>
                </a:lnTo>
                <a:cubicBezTo>
                  <a:pt x="3322269" y="15572"/>
                  <a:pt x="3320435" y="30866"/>
                  <a:pt x="3319450" y="57914"/>
                </a:cubicBezTo>
                <a:cubicBezTo>
                  <a:pt x="3318464" y="84962"/>
                  <a:pt x="3317242" y="115997"/>
                  <a:pt x="3315781" y="151022"/>
                </a:cubicBezTo>
                <a:cubicBezTo>
                  <a:pt x="3314320" y="186055"/>
                  <a:pt x="3311092" y="219744"/>
                  <a:pt x="3306096" y="252098"/>
                </a:cubicBezTo>
                <a:cubicBezTo>
                  <a:pt x="3301100" y="284452"/>
                  <a:pt x="3294588" y="305936"/>
                  <a:pt x="3286568" y="316547"/>
                </a:cubicBezTo>
                <a:lnTo>
                  <a:pt x="3299773" y="343207"/>
                </a:lnTo>
                <a:cubicBezTo>
                  <a:pt x="3301501" y="355633"/>
                  <a:pt x="3302129" y="365833"/>
                  <a:pt x="3301658" y="373813"/>
                </a:cubicBezTo>
                <a:cubicBezTo>
                  <a:pt x="3301182" y="381790"/>
                  <a:pt x="3309792" y="392469"/>
                  <a:pt x="3327481" y="405838"/>
                </a:cubicBezTo>
                <a:cubicBezTo>
                  <a:pt x="3355782" y="427227"/>
                  <a:pt x="3371507" y="432163"/>
                  <a:pt x="3374653" y="420644"/>
                </a:cubicBezTo>
                <a:cubicBezTo>
                  <a:pt x="3377799" y="409125"/>
                  <a:pt x="3391364" y="398533"/>
                  <a:pt x="3415350" y="388867"/>
                </a:cubicBezTo>
                <a:lnTo>
                  <a:pt x="3404733" y="380843"/>
                </a:lnTo>
                <a:lnTo>
                  <a:pt x="3402145" y="362207"/>
                </a:lnTo>
                <a:cubicBezTo>
                  <a:pt x="3409301" y="345382"/>
                  <a:pt x="3420899" y="326362"/>
                  <a:pt x="3436943" y="305134"/>
                </a:cubicBezTo>
                <a:lnTo>
                  <a:pt x="3474088" y="333208"/>
                </a:lnTo>
                <a:cubicBezTo>
                  <a:pt x="3466068" y="343819"/>
                  <a:pt x="3463335" y="363987"/>
                  <a:pt x="3465883" y="393706"/>
                </a:cubicBezTo>
                <a:cubicBezTo>
                  <a:pt x="3468436" y="423429"/>
                  <a:pt x="3489169" y="452994"/>
                  <a:pt x="3528086" y="482407"/>
                </a:cubicBezTo>
                <a:lnTo>
                  <a:pt x="3558630" y="497154"/>
                </a:lnTo>
                <a:lnTo>
                  <a:pt x="3567946" y="495859"/>
                </a:lnTo>
                <a:cubicBezTo>
                  <a:pt x="3578643" y="481704"/>
                  <a:pt x="3589338" y="467553"/>
                  <a:pt x="3600033" y="453403"/>
                </a:cubicBezTo>
                <a:cubicBezTo>
                  <a:pt x="3610727" y="439252"/>
                  <a:pt x="3624960" y="427776"/>
                  <a:pt x="3642736" y="418971"/>
                </a:cubicBezTo>
                <a:lnTo>
                  <a:pt x="3632119" y="410947"/>
                </a:lnTo>
                <a:cubicBezTo>
                  <a:pt x="3640139" y="400336"/>
                  <a:pt x="3646608" y="389940"/>
                  <a:pt x="3651526" y="379759"/>
                </a:cubicBezTo>
                <a:cubicBezTo>
                  <a:pt x="3656439" y="369576"/>
                  <a:pt x="3664246" y="357408"/>
                  <a:pt x="3674941" y="343258"/>
                </a:cubicBezTo>
                <a:cubicBezTo>
                  <a:pt x="3681154" y="342394"/>
                  <a:pt x="3689134" y="342865"/>
                  <a:pt x="3698883" y="344679"/>
                </a:cubicBezTo>
                <a:lnTo>
                  <a:pt x="3716096" y="366026"/>
                </a:lnTo>
                <a:cubicBezTo>
                  <a:pt x="3701784" y="399676"/>
                  <a:pt x="3687489" y="427784"/>
                  <a:pt x="3673216" y="450343"/>
                </a:cubicBezTo>
                <a:cubicBezTo>
                  <a:pt x="3658941" y="472914"/>
                  <a:pt x="3644648" y="501019"/>
                  <a:pt x="3630333" y="534665"/>
                </a:cubicBezTo>
                <a:lnTo>
                  <a:pt x="3647547" y="556019"/>
                </a:lnTo>
                <a:lnTo>
                  <a:pt x="3654153" y="569348"/>
                </a:lnTo>
                <a:lnTo>
                  <a:pt x="3697900" y="610748"/>
                </a:lnTo>
                <a:lnTo>
                  <a:pt x="3705920" y="600136"/>
                </a:lnTo>
                <a:lnTo>
                  <a:pt x="3721842" y="612170"/>
                </a:lnTo>
                <a:cubicBezTo>
                  <a:pt x="3738750" y="597155"/>
                  <a:pt x="3756046" y="596330"/>
                  <a:pt x="3773735" y="609699"/>
                </a:cubicBezTo>
                <a:cubicBezTo>
                  <a:pt x="3791425" y="623068"/>
                  <a:pt x="3794904" y="642371"/>
                  <a:pt x="3784167" y="667609"/>
                </a:cubicBezTo>
                <a:cubicBezTo>
                  <a:pt x="3773432" y="692843"/>
                  <a:pt x="3780876" y="717932"/>
                  <a:pt x="3806505" y="742855"/>
                </a:cubicBezTo>
                <a:lnTo>
                  <a:pt x="3847665" y="765626"/>
                </a:lnTo>
                <a:cubicBezTo>
                  <a:pt x="3856549" y="761227"/>
                  <a:pt x="3863214" y="757920"/>
                  <a:pt x="3867660" y="755721"/>
                </a:cubicBezTo>
                <a:cubicBezTo>
                  <a:pt x="3872098" y="753522"/>
                  <a:pt x="3881869" y="749787"/>
                  <a:pt x="3896967" y="744524"/>
                </a:cubicBezTo>
                <a:cubicBezTo>
                  <a:pt x="3901365" y="753408"/>
                  <a:pt x="3909954" y="769624"/>
                  <a:pt x="3922730" y="793177"/>
                </a:cubicBezTo>
                <a:cubicBezTo>
                  <a:pt x="3935502" y="816726"/>
                  <a:pt x="3942321" y="831611"/>
                  <a:pt x="3943184" y="837817"/>
                </a:cubicBezTo>
                <a:lnTo>
                  <a:pt x="3941767" y="861762"/>
                </a:lnTo>
                <a:lnTo>
                  <a:pt x="3940345" y="885704"/>
                </a:lnTo>
                <a:cubicBezTo>
                  <a:pt x="3938538" y="895451"/>
                  <a:pt x="3938302" y="899438"/>
                  <a:pt x="3939637" y="897671"/>
                </a:cubicBezTo>
                <a:lnTo>
                  <a:pt x="3941641" y="895020"/>
                </a:lnTo>
                <a:lnTo>
                  <a:pt x="3938931" y="909645"/>
                </a:lnTo>
                <a:lnTo>
                  <a:pt x="3934921" y="914951"/>
                </a:lnTo>
                <a:lnTo>
                  <a:pt x="3952135" y="936297"/>
                </a:lnTo>
                <a:cubicBezTo>
                  <a:pt x="3969824" y="949665"/>
                  <a:pt x="3989069" y="962822"/>
                  <a:pt x="4009860" y="975760"/>
                </a:cubicBezTo>
                <a:cubicBezTo>
                  <a:pt x="4030656" y="988693"/>
                  <a:pt x="4049901" y="1001849"/>
                  <a:pt x="4067590" y="1015218"/>
                </a:cubicBezTo>
                <a:lnTo>
                  <a:pt x="4063580" y="1020524"/>
                </a:lnTo>
                <a:lnTo>
                  <a:pt x="4068886" y="1024534"/>
                </a:lnTo>
                <a:cubicBezTo>
                  <a:pt x="4068886" y="1024534"/>
                  <a:pt x="4069750" y="1030747"/>
                  <a:pt x="4071474" y="1043170"/>
                </a:cubicBezTo>
                <a:lnTo>
                  <a:pt x="4079497" y="1032554"/>
                </a:lnTo>
                <a:cubicBezTo>
                  <a:pt x="4085710" y="1031690"/>
                  <a:pt x="4095910" y="1031062"/>
                  <a:pt x="4110100" y="1030673"/>
                </a:cubicBezTo>
                <a:cubicBezTo>
                  <a:pt x="4124294" y="1030280"/>
                  <a:pt x="4134065" y="1026545"/>
                  <a:pt x="4139410" y="1019472"/>
                </a:cubicBezTo>
                <a:lnTo>
                  <a:pt x="4155454" y="998244"/>
                </a:lnTo>
                <a:cubicBezTo>
                  <a:pt x="4167877" y="996520"/>
                  <a:pt x="4181187" y="995459"/>
                  <a:pt x="4195380" y="995067"/>
                </a:cubicBezTo>
                <a:cubicBezTo>
                  <a:pt x="4209571" y="994678"/>
                  <a:pt x="4222881" y="993617"/>
                  <a:pt x="4235303" y="991885"/>
                </a:cubicBezTo>
                <a:lnTo>
                  <a:pt x="4251343" y="970662"/>
                </a:lnTo>
                <a:cubicBezTo>
                  <a:pt x="4269032" y="984031"/>
                  <a:pt x="4281886" y="985410"/>
                  <a:pt x="4289910" y="974794"/>
                </a:cubicBezTo>
                <a:lnTo>
                  <a:pt x="4311259" y="957576"/>
                </a:lnTo>
                <a:cubicBezTo>
                  <a:pt x="4317469" y="956716"/>
                  <a:pt x="4324781" y="958071"/>
                  <a:pt x="4333198" y="961648"/>
                </a:cubicBezTo>
                <a:cubicBezTo>
                  <a:pt x="4341611" y="965230"/>
                  <a:pt x="4350259" y="964818"/>
                  <a:pt x="4359146" y="960415"/>
                </a:cubicBezTo>
                <a:lnTo>
                  <a:pt x="4371177" y="944497"/>
                </a:lnTo>
                <a:cubicBezTo>
                  <a:pt x="4377385" y="943630"/>
                  <a:pt x="4382260" y="944537"/>
                  <a:pt x="4385798" y="947212"/>
                </a:cubicBezTo>
                <a:cubicBezTo>
                  <a:pt x="4389337" y="949886"/>
                  <a:pt x="4395550" y="949021"/>
                  <a:pt x="4404433" y="944615"/>
                </a:cubicBezTo>
                <a:lnTo>
                  <a:pt x="4427080" y="936721"/>
                </a:lnTo>
                <a:lnTo>
                  <a:pt x="4444419" y="924809"/>
                </a:lnTo>
                <a:cubicBezTo>
                  <a:pt x="4452439" y="914197"/>
                  <a:pt x="4461326" y="909794"/>
                  <a:pt x="4471074" y="911601"/>
                </a:cubicBezTo>
                <a:cubicBezTo>
                  <a:pt x="4480823" y="913416"/>
                  <a:pt x="4491914" y="913454"/>
                  <a:pt x="4504332" y="911727"/>
                </a:cubicBezTo>
                <a:lnTo>
                  <a:pt x="4484279" y="938261"/>
                </a:lnTo>
                <a:cubicBezTo>
                  <a:pt x="4469186" y="943527"/>
                  <a:pt x="4432111" y="955808"/>
                  <a:pt x="4373057" y="975100"/>
                </a:cubicBezTo>
                <a:cubicBezTo>
                  <a:pt x="4314008" y="994395"/>
                  <a:pt x="4273866" y="996021"/>
                  <a:pt x="4252638" y="979978"/>
                </a:cubicBezTo>
                <a:lnTo>
                  <a:pt x="4236595" y="1001206"/>
                </a:lnTo>
                <a:cubicBezTo>
                  <a:pt x="4205537" y="1005526"/>
                  <a:pt x="4159601" y="1016664"/>
                  <a:pt x="4098777" y="1034624"/>
                </a:cubicBezTo>
                <a:cubicBezTo>
                  <a:pt x="4037957" y="1052581"/>
                  <a:pt x="3996856" y="1075709"/>
                  <a:pt x="3975464" y="1104014"/>
                </a:cubicBezTo>
                <a:cubicBezTo>
                  <a:pt x="3977196" y="1116435"/>
                  <a:pt x="3978492" y="1125752"/>
                  <a:pt x="3979352" y="1131969"/>
                </a:cubicBezTo>
                <a:cubicBezTo>
                  <a:pt x="3980216" y="1138175"/>
                  <a:pt x="3984187" y="1143960"/>
                  <a:pt x="3991260" y="1149305"/>
                </a:cubicBezTo>
                <a:lnTo>
                  <a:pt x="3983240" y="1159917"/>
                </a:lnTo>
                <a:lnTo>
                  <a:pt x="3989846" y="1173246"/>
                </a:lnTo>
                <a:lnTo>
                  <a:pt x="4007060" y="1194592"/>
                </a:lnTo>
                <a:cubicBezTo>
                  <a:pt x="4014051" y="1222116"/>
                  <a:pt x="4019082" y="1241203"/>
                  <a:pt x="4022149" y="1251858"/>
                </a:cubicBezTo>
                <a:cubicBezTo>
                  <a:pt x="4025212" y="1262509"/>
                  <a:pt x="4029812" y="1278494"/>
                  <a:pt x="4035939" y="1299804"/>
                </a:cubicBezTo>
                <a:lnTo>
                  <a:pt x="4027919" y="1310416"/>
                </a:lnTo>
                <a:cubicBezTo>
                  <a:pt x="4042069" y="1321111"/>
                  <a:pt x="4048479" y="1327343"/>
                  <a:pt x="4047140" y="1329115"/>
                </a:cubicBezTo>
                <a:cubicBezTo>
                  <a:pt x="4045804" y="1330882"/>
                  <a:pt x="4048635" y="1345523"/>
                  <a:pt x="4055627" y="1373047"/>
                </a:cubicBezTo>
                <a:lnTo>
                  <a:pt x="4071544" y="1385077"/>
                </a:lnTo>
                <a:lnTo>
                  <a:pt x="4063524" y="1395689"/>
                </a:lnTo>
                <a:cubicBezTo>
                  <a:pt x="4058175" y="1402766"/>
                  <a:pt x="4059043" y="1408975"/>
                  <a:pt x="4066120" y="1414324"/>
                </a:cubicBezTo>
                <a:lnTo>
                  <a:pt x="4063403" y="1428950"/>
                </a:lnTo>
                <a:cubicBezTo>
                  <a:pt x="4050117" y="1424469"/>
                  <a:pt x="4037042" y="1421535"/>
                  <a:pt x="4024187" y="1420157"/>
                </a:cubicBezTo>
                <a:cubicBezTo>
                  <a:pt x="4011332" y="1418778"/>
                  <a:pt x="4001369" y="1415420"/>
                  <a:pt x="3994292" y="1410071"/>
                </a:cubicBezTo>
                <a:lnTo>
                  <a:pt x="3986272" y="1420682"/>
                </a:lnTo>
                <a:lnTo>
                  <a:pt x="3974238" y="1436605"/>
                </a:lnTo>
                <a:cubicBezTo>
                  <a:pt x="3963544" y="1450755"/>
                  <a:pt x="3974117" y="1469866"/>
                  <a:pt x="4005956" y="1493930"/>
                </a:cubicBezTo>
                <a:lnTo>
                  <a:pt x="4031198" y="1504663"/>
                </a:lnTo>
                <a:cubicBezTo>
                  <a:pt x="4044567" y="1486973"/>
                  <a:pt x="4058540" y="1485026"/>
                  <a:pt x="4073123" y="1498831"/>
                </a:cubicBezTo>
                <a:cubicBezTo>
                  <a:pt x="4087710" y="1512631"/>
                  <a:pt x="4105654" y="1516468"/>
                  <a:pt x="4126960" y="1510338"/>
                </a:cubicBezTo>
                <a:lnTo>
                  <a:pt x="4132266" y="1514348"/>
                </a:lnTo>
                <a:lnTo>
                  <a:pt x="4167067" y="1457271"/>
                </a:lnTo>
                <a:cubicBezTo>
                  <a:pt x="4185785" y="1432504"/>
                  <a:pt x="4196048" y="1415251"/>
                  <a:pt x="4197858" y="1405499"/>
                </a:cubicBezTo>
                <a:cubicBezTo>
                  <a:pt x="4226159" y="1426888"/>
                  <a:pt x="4241610" y="1446902"/>
                  <a:pt x="4244198" y="1465538"/>
                </a:cubicBezTo>
                <a:cubicBezTo>
                  <a:pt x="4246790" y="1484170"/>
                  <a:pt x="4249857" y="1494825"/>
                  <a:pt x="4253396" y="1497499"/>
                </a:cubicBezTo>
                <a:cubicBezTo>
                  <a:pt x="4260469" y="1502845"/>
                  <a:pt x="4269766" y="1507094"/>
                  <a:pt x="4281285" y="1510240"/>
                </a:cubicBezTo>
                <a:cubicBezTo>
                  <a:pt x="4292804" y="1513386"/>
                  <a:pt x="4302100" y="1517635"/>
                  <a:pt x="4309178" y="1522984"/>
                </a:cubicBezTo>
                <a:lnTo>
                  <a:pt x="4306464" y="1537606"/>
                </a:lnTo>
                <a:cubicBezTo>
                  <a:pt x="4317158" y="1523456"/>
                  <a:pt x="4335338" y="1523299"/>
                  <a:pt x="4361012" y="1537143"/>
                </a:cubicBezTo>
                <a:cubicBezTo>
                  <a:pt x="4386678" y="1550987"/>
                  <a:pt x="4405725" y="1557040"/>
                  <a:pt x="4418148" y="1555315"/>
                </a:cubicBezTo>
                <a:cubicBezTo>
                  <a:pt x="4431518" y="1537626"/>
                  <a:pt x="4442667" y="1521037"/>
                  <a:pt x="4451590" y="1505547"/>
                </a:cubicBezTo>
                <a:cubicBezTo>
                  <a:pt x="4460521" y="1490057"/>
                  <a:pt x="4471668" y="1473471"/>
                  <a:pt x="4485036" y="1455782"/>
                </a:cubicBezTo>
                <a:lnTo>
                  <a:pt x="4490342" y="1459792"/>
                </a:lnTo>
                <a:cubicBezTo>
                  <a:pt x="4486721" y="1479288"/>
                  <a:pt x="4485126" y="1490591"/>
                  <a:pt x="4485559" y="1493702"/>
                </a:cubicBezTo>
                <a:cubicBezTo>
                  <a:pt x="4485991" y="1496805"/>
                  <a:pt x="4487978" y="1499695"/>
                  <a:pt x="4491517" y="1502369"/>
                </a:cubicBezTo>
                <a:cubicBezTo>
                  <a:pt x="4495051" y="1505040"/>
                  <a:pt x="4498374" y="1506163"/>
                  <a:pt x="4501477" y="1505732"/>
                </a:cubicBezTo>
                <a:cubicBezTo>
                  <a:pt x="4504587" y="1505299"/>
                  <a:pt x="4509677" y="1507758"/>
                  <a:pt x="4516750" y="1513104"/>
                </a:cubicBezTo>
                <a:cubicBezTo>
                  <a:pt x="4527366" y="1521127"/>
                  <a:pt x="4530453" y="1526236"/>
                  <a:pt x="4526007" y="1528436"/>
                </a:cubicBezTo>
                <a:cubicBezTo>
                  <a:pt x="4521565" y="1530639"/>
                  <a:pt x="4522885" y="1534413"/>
                  <a:pt x="4529958" y="1539759"/>
                </a:cubicBezTo>
                <a:lnTo>
                  <a:pt x="4537857" y="1562408"/>
                </a:lnTo>
                <a:cubicBezTo>
                  <a:pt x="4540448" y="1581040"/>
                  <a:pt x="4548822" y="1595705"/>
                  <a:pt x="4562972" y="1606399"/>
                </a:cubicBezTo>
                <a:cubicBezTo>
                  <a:pt x="4607317" y="1606568"/>
                  <a:pt x="4628839" y="1601989"/>
                  <a:pt x="4627544" y="1592673"/>
                </a:cubicBezTo>
                <a:cubicBezTo>
                  <a:pt x="4626251" y="1583353"/>
                  <a:pt x="4635826" y="1572521"/>
                  <a:pt x="4656272" y="1560181"/>
                </a:cubicBezTo>
                <a:lnTo>
                  <a:pt x="4672190" y="1572211"/>
                </a:lnTo>
                <a:cubicBezTo>
                  <a:pt x="4683749" y="1564274"/>
                  <a:pt x="4692200" y="1556765"/>
                  <a:pt x="4697549" y="1549687"/>
                </a:cubicBezTo>
                <a:cubicBezTo>
                  <a:pt x="4702895" y="1542614"/>
                  <a:pt x="4710015" y="1536876"/>
                  <a:pt x="4718900" y="1532477"/>
                </a:cubicBezTo>
                <a:lnTo>
                  <a:pt x="4745434" y="1552531"/>
                </a:lnTo>
                <a:cubicBezTo>
                  <a:pt x="4729393" y="1573755"/>
                  <a:pt x="4716905" y="1592116"/>
                  <a:pt x="4707977" y="1607602"/>
                </a:cubicBezTo>
                <a:cubicBezTo>
                  <a:pt x="4699054" y="1623091"/>
                  <a:pt x="4686569" y="1641448"/>
                  <a:pt x="4670525" y="1662676"/>
                </a:cubicBezTo>
                <a:lnTo>
                  <a:pt x="4667811" y="1677298"/>
                </a:lnTo>
                <a:cubicBezTo>
                  <a:pt x="4674888" y="1682646"/>
                  <a:pt x="4680407" y="1688212"/>
                  <a:pt x="4684377" y="1693989"/>
                </a:cubicBezTo>
                <a:cubicBezTo>
                  <a:pt x="4688347" y="1699766"/>
                  <a:pt x="4693874" y="1705331"/>
                  <a:pt x="4700947" y="1710677"/>
                </a:cubicBezTo>
                <a:lnTo>
                  <a:pt x="4704956" y="1705371"/>
                </a:lnTo>
                <a:lnTo>
                  <a:pt x="4728898" y="1706793"/>
                </a:lnTo>
                <a:cubicBezTo>
                  <a:pt x="4739510" y="1714813"/>
                  <a:pt x="4751030" y="1717958"/>
                  <a:pt x="4763456" y="1716230"/>
                </a:cubicBezTo>
                <a:lnTo>
                  <a:pt x="4771476" y="1705618"/>
                </a:lnTo>
                <a:cubicBezTo>
                  <a:pt x="4835155" y="1753746"/>
                  <a:pt x="4893697" y="1753517"/>
                  <a:pt x="4947087" y="1704935"/>
                </a:cubicBezTo>
                <a:lnTo>
                  <a:pt x="4952393" y="1708945"/>
                </a:lnTo>
                <a:lnTo>
                  <a:pt x="4954989" y="1727580"/>
                </a:lnTo>
                <a:cubicBezTo>
                  <a:pt x="4942563" y="1729309"/>
                  <a:pt x="4931672" y="1736363"/>
                  <a:pt x="4922313" y="1748746"/>
                </a:cubicBezTo>
                <a:cubicBezTo>
                  <a:pt x="4912954" y="1761129"/>
                  <a:pt x="4901163" y="1773056"/>
                  <a:pt x="4886927" y="1784536"/>
                </a:cubicBezTo>
                <a:lnTo>
                  <a:pt x="4892232" y="1788546"/>
                </a:lnTo>
                <a:lnTo>
                  <a:pt x="4894829" y="1807181"/>
                </a:lnTo>
                <a:cubicBezTo>
                  <a:pt x="4889483" y="1814255"/>
                  <a:pt x="4889849" y="1833995"/>
                  <a:pt x="4895939" y="1866384"/>
                </a:cubicBezTo>
                <a:cubicBezTo>
                  <a:pt x="4902028" y="1898786"/>
                  <a:pt x="4913919" y="1921663"/>
                  <a:pt x="4931608" y="1935032"/>
                </a:cubicBezTo>
                <a:lnTo>
                  <a:pt x="4939629" y="1924419"/>
                </a:lnTo>
                <a:cubicBezTo>
                  <a:pt x="4946706" y="1929768"/>
                  <a:pt x="4954447" y="1934230"/>
                  <a:pt x="4962863" y="1937808"/>
                </a:cubicBezTo>
                <a:cubicBezTo>
                  <a:pt x="4971272" y="1941386"/>
                  <a:pt x="4980784" y="1947187"/>
                  <a:pt x="4991400" y="1955210"/>
                </a:cubicBezTo>
                <a:cubicBezTo>
                  <a:pt x="4985104" y="1978245"/>
                  <a:pt x="4978381" y="1998181"/>
                  <a:pt x="4971221" y="2015002"/>
                </a:cubicBezTo>
                <a:cubicBezTo>
                  <a:pt x="4964065" y="2031827"/>
                  <a:pt x="4971492" y="2062457"/>
                  <a:pt x="4993505" y="2106880"/>
                </a:cubicBezTo>
                <a:lnTo>
                  <a:pt x="4989495" y="2112186"/>
                </a:lnTo>
                <a:lnTo>
                  <a:pt x="4998811" y="2110890"/>
                </a:lnTo>
                <a:lnTo>
                  <a:pt x="5014729" y="2122920"/>
                </a:lnTo>
                <a:cubicBezTo>
                  <a:pt x="5028883" y="2133618"/>
                  <a:pt x="5036605" y="2143626"/>
                  <a:pt x="5037901" y="2152941"/>
                </a:cubicBezTo>
                <a:cubicBezTo>
                  <a:pt x="5039196" y="2162257"/>
                  <a:pt x="5042045" y="2171365"/>
                  <a:pt x="5046447" y="2180244"/>
                </a:cubicBezTo>
                <a:lnTo>
                  <a:pt x="5057063" y="2188268"/>
                </a:lnTo>
                <a:cubicBezTo>
                  <a:pt x="5050767" y="2211303"/>
                  <a:pt x="5044731" y="2224809"/>
                  <a:pt x="5038949" y="2228776"/>
                </a:cubicBezTo>
                <a:cubicBezTo>
                  <a:pt x="5033169" y="2232751"/>
                  <a:pt x="5033820" y="2237408"/>
                  <a:pt x="5040893" y="2242754"/>
                </a:cubicBezTo>
                <a:lnTo>
                  <a:pt x="5028863" y="2258671"/>
                </a:lnTo>
                <a:cubicBezTo>
                  <a:pt x="5039480" y="2266695"/>
                  <a:pt x="5043878" y="2275580"/>
                  <a:pt x="5042068" y="2285331"/>
                </a:cubicBezTo>
                <a:cubicBezTo>
                  <a:pt x="5040261" y="2295079"/>
                  <a:pt x="5036679" y="2303492"/>
                  <a:pt x="5031330" y="2310569"/>
                </a:cubicBezTo>
                <a:cubicBezTo>
                  <a:pt x="5025985" y="2317642"/>
                  <a:pt x="5021088" y="2322285"/>
                  <a:pt x="5016649" y="2324483"/>
                </a:cubicBezTo>
                <a:cubicBezTo>
                  <a:pt x="5012203" y="2326683"/>
                  <a:pt x="5008645" y="2329554"/>
                  <a:pt x="5005971" y="2333093"/>
                </a:cubicBezTo>
                <a:cubicBezTo>
                  <a:pt x="4995276" y="2347243"/>
                  <a:pt x="4990795" y="2360529"/>
                  <a:pt x="4992519" y="2372953"/>
                </a:cubicBezTo>
                <a:lnTo>
                  <a:pt x="5046887" y="2422379"/>
                </a:lnTo>
                <a:cubicBezTo>
                  <a:pt x="5053096" y="2421511"/>
                  <a:pt x="5057541" y="2419311"/>
                  <a:pt x="5060213" y="2415777"/>
                </a:cubicBezTo>
                <a:cubicBezTo>
                  <a:pt x="5057541" y="2419311"/>
                  <a:pt x="5057970" y="2422419"/>
                  <a:pt x="5061508" y="2425093"/>
                </a:cubicBezTo>
                <a:cubicBezTo>
                  <a:pt x="5062373" y="2431306"/>
                  <a:pt x="5066343" y="2437083"/>
                  <a:pt x="5073420" y="2442432"/>
                </a:cubicBezTo>
                <a:cubicBezTo>
                  <a:pt x="5056513" y="2457447"/>
                  <a:pt x="5041848" y="2465820"/>
                  <a:pt x="5029422" y="2467548"/>
                </a:cubicBezTo>
                <a:cubicBezTo>
                  <a:pt x="5016999" y="2469273"/>
                  <a:pt x="5000095" y="2484291"/>
                  <a:pt x="4978703" y="2512596"/>
                </a:cubicBezTo>
                <a:cubicBezTo>
                  <a:pt x="4987508" y="2530363"/>
                  <a:pt x="5009596" y="2552617"/>
                  <a:pt x="5044974" y="2579355"/>
                </a:cubicBezTo>
                <a:lnTo>
                  <a:pt x="5048984" y="2574049"/>
                </a:lnTo>
                <a:cubicBezTo>
                  <a:pt x="5056061" y="2579398"/>
                  <a:pt x="5062471" y="2585630"/>
                  <a:pt x="5068208" y="2592743"/>
                </a:cubicBezTo>
                <a:cubicBezTo>
                  <a:pt x="5073947" y="2599863"/>
                  <a:pt x="5082124" y="2607431"/>
                  <a:pt x="5092736" y="2615452"/>
                </a:cubicBezTo>
                <a:lnTo>
                  <a:pt x="5067376" y="2637975"/>
                </a:lnTo>
                <a:lnTo>
                  <a:pt x="5042138" y="2627238"/>
                </a:lnTo>
                <a:lnTo>
                  <a:pt x="5038128" y="2632544"/>
                </a:lnTo>
                <a:cubicBezTo>
                  <a:pt x="5035454" y="2636082"/>
                  <a:pt x="5031012" y="2638286"/>
                  <a:pt x="5024799" y="2639150"/>
                </a:cubicBezTo>
                <a:lnTo>
                  <a:pt x="5004867" y="2632422"/>
                </a:lnTo>
                <a:cubicBezTo>
                  <a:pt x="4992448" y="2634150"/>
                  <a:pt x="4984915" y="2631240"/>
                  <a:pt x="4982284" y="2623691"/>
                </a:cubicBezTo>
                <a:cubicBezTo>
                  <a:pt x="4979653" y="2616143"/>
                  <a:pt x="4969453" y="2616771"/>
                  <a:pt x="4951678" y="2625577"/>
                </a:cubicBezTo>
                <a:lnTo>
                  <a:pt x="4908982" y="2660008"/>
                </a:lnTo>
                <a:cubicBezTo>
                  <a:pt x="4909842" y="2666218"/>
                  <a:pt x="4909568" y="2681295"/>
                  <a:pt x="4908146" y="2705237"/>
                </a:cubicBezTo>
                <a:cubicBezTo>
                  <a:pt x="4906729" y="2729182"/>
                  <a:pt x="4903971" y="2754891"/>
                  <a:pt x="4899883" y="2782371"/>
                </a:cubicBezTo>
                <a:cubicBezTo>
                  <a:pt x="4895790" y="2809848"/>
                  <a:pt x="4892149" y="2834889"/>
                  <a:pt x="4888960" y="2857495"/>
                </a:cubicBezTo>
                <a:cubicBezTo>
                  <a:pt x="4885772" y="2880102"/>
                  <a:pt x="4884181" y="2891401"/>
                  <a:pt x="4884181" y="2891401"/>
                </a:cubicBezTo>
                <a:lnTo>
                  <a:pt x="4873443" y="2916639"/>
                </a:lnTo>
                <a:lnTo>
                  <a:pt x="4860117" y="2923240"/>
                </a:lnTo>
                <a:lnTo>
                  <a:pt x="4838889" y="2907197"/>
                </a:lnTo>
                <a:cubicBezTo>
                  <a:pt x="4818447" y="2919541"/>
                  <a:pt x="4800244" y="2925239"/>
                  <a:pt x="4784278" y="2924293"/>
                </a:cubicBezTo>
                <a:cubicBezTo>
                  <a:pt x="4768318" y="2923351"/>
                  <a:pt x="4746972" y="2940564"/>
                  <a:pt x="4720234" y="2975943"/>
                </a:cubicBezTo>
                <a:lnTo>
                  <a:pt x="4714928" y="2971932"/>
                </a:lnTo>
                <a:lnTo>
                  <a:pt x="4692278" y="2979831"/>
                </a:lnTo>
                <a:cubicBezTo>
                  <a:pt x="4660195" y="3022283"/>
                  <a:pt x="4625477" y="3057189"/>
                  <a:pt x="4588127" y="3084548"/>
                </a:cubicBezTo>
                <a:cubicBezTo>
                  <a:pt x="4589851" y="3096971"/>
                  <a:pt x="4586705" y="3108490"/>
                  <a:pt x="4578685" y="3119102"/>
                </a:cubicBezTo>
                <a:cubicBezTo>
                  <a:pt x="4573336" y="3126179"/>
                  <a:pt x="4564664" y="3132133"/>
                  <a:pt x="4552674" y="3136968"/>
                </a:cubicBezTo>
                <a:cubicBezTo>
                  <a:pt x="4540683" y="3141802"/>
                  <a:pt x="4530676" y="3149524"/>
                  <a:pt x="4522656" y="3160136"/>
                </a:cubicBezTo>
                <a:lnTo>
                  <a:pt x="4527966" y="3164149"/>
                </a:lnTo>
                <a:cubicBezTo>
                  <a:pt x="4540385" y="3162421"/>
                  <a:pt x="4546382" y="3160006"/>
                  <a:pt x="4545950" y="3156895"/>
                </a:cubicBezTo>
                <a:cubicBezTo>
                  <a:pt x="4545518" y="3153793"/>
                  <a:pt x="4548841" y="3154916"/>
                  <a:pt x="4555914" y="3160261"/>
                </a:cubicBezTo>
                <a:cubicBezTo>
                  <a:pt x="4547894" y="3170873"/>
                  <a:pt x="4538107" y="3180149"/>
                  <a:pt x="4526545" y="3188091"/>
                </a:cubicBezTo>
                <a:lnTo>
                  <a:pt x="4515933" y="3180071"/>
                </a:lnTo>
                <a:cubicBezTo>
                  <a:pt x="4510587" y="3187144"/>
                  <a:pt x="4509680" y="3192018"/>
                  <a:pt x="4513219" y="3194693"/>
                </a:cubicBezTo>
                <a:cubicBezTo>
                  <a:pt x="4516757" y="3197367"/>
                  <a:pt x="4517186" y="3200474"/>
                  <a:pt x="4514511" y="3204013"/>
                </a:cubicBezTo>
                <a:cubicBezTo>
                  <a:pt x="4511840" y="3207547"/>
                  <a:pt x="4508734" y="3207983"/>
                  <a:pt x="4505195" y="3205309"/>
                </a:cubicBezTo>
                <a:lnTo>
                  <a:pt x="4499889" y="3201299"/>
                </a:lnTo>
                <a:cubicBezTo>
                  <a:pt x="4496268" y="3220795"/>
                  <a:pt x="4489780" y="3236736"/>
                  <a:pt x="4480421" y="3249119"/>
                </a:cubicBezTo>
                <a:cubicBezTo>
                  <a:pt x="4471065" y="3261498"/>
                  <a:pt x="4475229" y="3274377"/>
                  <a:pt x="4492918" y="3287746"/>
                </a:cubicBezTo>
                <a:lnTo>
                  <a:pt x="4498223" y="3291756"/>
                </a:lnTo>
                <a:cubicBezTo>
                  <a:pt x="4505301" y="3297105"/>
                  <a:pt x="4514617" y="3295809"/>
                  <a:pt x="4526179" y="3287867"/>
                </a:cubicBezTo>
                <a:lnTo>
                  <a:pt x="4510136" y="3309095"/>
                </a:lnTo>
                <a:lnTo>
                  <a:pt x="4483476" y="3322299"/>
                </a:lnTo>
                <a:lnTo>
                  <a:pt x="4487368" y="3350251"/>
                </a:lnTo>
                <a:lnTo>
                  <a:pt x="4493967" y="3363581"/>
                </a:lnTo>
                <a:cubicBezTo>
                  <a:pt x="4501044" y="3368930"/>
                  <a:pt x="4505014" y="3374707"/>
                  <a:pt x="4505878" y="3380920"/>
                </a:cubicBezTo>
                <a:cubicBezTo>
                  <a:pt x="4506742" y="3387133"/>
                  <a:pt x="4508946" y="3391575"/>
                  <a:pt x="4512480" y="3394246"/>
                </a:cubicBezTo>
                <a:cubicBezTo>
                  <a:pt x="4519558" y="3399595"/>
                  <a:pt x="4527083" y="3402506"/>
                  <a:pt x="4535067" y="3402980"/>
                </a:cubicBezTo>
                <a:cubicBezTo>
                  <a:pt x="4543047" y="3403451"/>
                  <a:pt x="4550573" y="3406362"/>
                  <a:pt x="4557650" y="3411711"/>
                </a:cubicBezTo>
                <a:cubicBezTo>
                  <a:pt x="4561189" y="3414386"/>
                  <a:pt x="4562052" y="3420591"/>
                  <a:pt x="4560242" y="3430343"/>
                </a:cubicBezTo>
                <a:cubicBezTo>
                  <a:pt x="4558431" y="3440095"/>
                  <a:pt x="4546829" y="3459119"/>
                  <a:pt x="4525440" y="3487420"/>
                </a:cubicBezTo>
                <a:cubicBezTo>
                  <a:pt x="4513019" y="3489152"/>
                  <a:pt x="4499496" y="3488657"/>
                  <a:pt x="4484870" y="3485940"/>
                </a:cubicBezTo>
                <a:cubicBezTo>
                  <a:pt x="4470248" y="3483225"/>
                  <a:pt x="4458926" y="3487176"/>
                  <a:pt x="4450902" y="3497792"/>
                </a:cubicBezTo>
                <a:cubicBezTo>
                  <a:pt x="4435641" y="3547404"/>
                  <a:pt x="4421073" y="3590586"/>
                  <a:pt x="4407190" y="3627343"/>
                </a:cubicBezTo>
                <a:cubicBezTo>
                  <a:pt x="4393306" y="3664099"/>
                  <a:pt x="4407590" y="3698516"/>
                  <a:pt x="4450045" y="3730603"/>
                </a:cubicBezTo>
                <a:cubicBezTo>
                  <a:pt x="4450045" y="3730603"/>
                  <a:pt x="4454484" y="3728404"/>
                  <a:pt x="4463372" y="3724001"/>
                </a:cubicBezTo>
                <a:cubicBezTo>
                  <a:pt x="4472173" y="3741773"/>
                  <a:pt x="4487191" y="3758676"/>
                  <a:pt x="4508419" y="3774720"/>
                </a:cubicBezTo>
                <a:cubicBezTo>
                  <a:pt x="4519035" y="3782743"/>
                  <a:pt x="4533637" y="3791003"/>
                  <a:pt x="4552230" y="3799494"/>
                </a:cubicBezTo>
                <a:cubicBezTo>
                  <a:pt x="4570826" y="3807989"/>
                  <a:pt x="4590734" y="3820258"/>
                  <a:pt x="4611962" y="3836302"/>
                </a:cubicBezTo>
                <a:cubicBezTo>
                  <a:pt x="4570288" y="3832598"/>
                  <a:pt x="4543715" y="3823636"/>
                  <a:pt x="4532235" y="3809399"/>
                </a:cubicBezTo>
                <a:cubicBezTo>
                  <a:pt x="4520759" y="3795166"/>
                  <a:pt x="4488837" y="3793273"/>
                  <a:pt x="4436472" y="3803724"/>
                </a:cubicBezTo>
                <a:lnTo>
                  <a:pt x="4411234" y="3792986"/>
                </a:lnTo>
                <a:lnTo>
                  <a:pt x="4396609" y="3790277"/>
                </a:lnTo>
                <a:lnTo>
                  <a:pt x="4368657" y="3794161"/>
                </a:lnTo>
                <a:cubicBezTo>
                  <a:pt x="4372196" y="3796835"/>
                  <a:pt x="4367106" y="3794376"/>
                  <a:pt x="4353384" y="3786789"/>
                </a:cubicBezTo>
                <a:cubicBezTo>
                  <a:pt x="4339665" y="3779197"/>
                  <a:pt x="4315425" y="3798402"/>
                  <a:pt x="4280667" y="3844392"/>
                </a:cubicBezTo>
                <a:lnTo>
                  <a:pt x="4244570" y="3892154"/>
                </a:lnTo>
                <a:lnTo>
                  <a:pt x="4245866" y="3901470"/>
                </a:lnTo>
                <a:cubicBezTo>
                  <a:pt x="4274171" y="3922862"/>
                  <a:pt x="4290285" y="3941989"/>
                  <a:pt x="4294213" y="3958854"/>
                </a:cubicBezTo>
                <a:cubicBezTo>
                  <a:pt x="4298144" y="3975722"/>
                  <a:pt x="4312491" y="3993513"/>
                  <a:pt x="4337253" y="4012227"/>
                </a:cubicBezTo>
                <a:lnTo>
                  <a:pt x="4325220" y="4028150"/>
                </a:lnTo>
                <a:cubicBezTo>
                  <a:pt x="4321686" y="4025478"/>
                  <a:pt x="4316596" y="4023020"/>
                  <a:pt x="4309950" y="4020774"/>
                </a:cubicBezTo>
                <a:cubicBezTo>
                  <a:pt x="4303305" y="4018535"/>
                  <a:pt x="4298215" y="4016076"/>
                  <a:pt x="4294676" y="4013402"/>
                </a:cubicBezTo>
                <a:lnTo>
                  <a:pt x="4282646" y="4029320"/>
                </a:lnTo>
                <a:lnTo>
                  <a:pt x="4257413" y="4018585"/>
                </a:lnTo>
                <a:lnTo>
                  <a:pt x="4221555" y="3999829"/>
                </a:lnTo>
                <a:lnTo>
                  <a:pt x="4196322" y="3989094"/>
                </a:lnTo>
                <a:lnTo>
                  <a:pt x="4144424" y="3991561"/>
                </a:lnTo>
                <a:lnTo>
                  <a:pt x="4121779" y="3999463"/>
                </a:lnTo>
                <a:cubicBezTo>
                  <a:pt x="4119108" y="4002997"/>
                  <a:pt x="4115550" y="4005868"/>
                  <a:pt x="4111104" y="4008068"/>
                </a:cubicBezTo>
                <a:cubicBezTo>
                  <a:pt x="4106662" y="4010271"/>
                  <a:pt x="4103104" y="4013142"/>
                  <a:pt x="4100433" y="4016677"/>
                </a:cubicBezTo>
                <a:cubicBezTo>
                  <a:pt x="4092410" y="4027293"/>
                  <a:pt x="4087040" y="4039908"/>
                  <a:pt x="4084327" y="4054538"/>
                </a:cubicBezTo>
                <a:cubicBezTo>
                  <a:pt x="4081613" y="4069159"/>
                  <a:pt x="4077579" y="4080007"/>
                  <a:pt x="4072230" y="4087084"/>
                </a:cubicBezTo>
                <a:cubicBezTo>
                  <a:pt x="4058861" y="4104774"/>
                  <a:pt x="4046419" y="4112043"/>
                  <a:pt x="4034900" y="4108898"/>
                </a:cubicBezTo>
                <a:cubicBezTo>
                  <a:pt x="4023381" y="4105752"/>
                  <a:pt x="4010766" y="4100382"/>
                  <a:pt x="3997044" y="4092795"/>
                </a:cubicBezTo>
                <a:cubicBezTo>
                  <a:pt x="3983325" y="4085203"/>
                  <a:pt x="3968703" y="4082489"/>
                  <a:pt x="3953174" y="4084649"/>
                </a:cubicBezTo>
                <a:cubicBezTo>
                  <a:pt x="3937645" y="4086809"/>
                  <a:pt x="3917847" y="4103811"/>
                  <a:pt x="3893784" y="4135651"/>
                </a:cubicBezTo>
                <a:cubicBezTo>
                  <a:pt x="3900861" y="4141000"/>
                  <a:pt x="3905695" y="4152990"/>
                  <a:pt x="3908284" y="4171626"/>
                </a:cubicBezTo>
                <a:lnTo>
                  <a:pt x="3892362" y="4159593"/>
                </a:lnTo>
                <a:cubicBezTo>
                  <a:pt x="3891419" y="4175553"/>
                  <a:pt x="3887150" y="4190396"/>
                  <a:pt x="3879558" y="4204114"/>
                </a:cubicBezTo>
                <a:cubicBezTo>
                  <a:pt x="3871974" y="4217832"/>
                  <a:pt x="3864598" y="4233102"/>
                  <a:pt x="3857443" y="4249927"/>
                </a:cubicBezTo>
                <a:cubicBezTo>
                  <a:pt x="3853904" y="4247253"/>
                  <a:pt x="3850582" y="4246137"/>
                  <a:pt x="3847475" y="4246566"/>
                </a:cubicBezTo>
                <a:cubicBezTo>
                  <a:pt x="3844372" y="4246997"/>
                  <a:pt x="3839278" y="4244543"/>
                  <a:pt x="3832201" y="4239194"/>
                </a:cubicBezTo>
                <a:lnTo>
                  <a:pt x="3824181" y="4249806"/>
                </a:lnTo>
                <a:lnTo>
                  <a:pt x="3812274" y="4232470"/>
                </a:lnTo>
                <a:cubicBezTo>
                  <a:pt x="3801657" y="4224446"/>
                  <a:pt x="3792145" y="4218645"/>
                  <a:pt x="3783733" y="4215072"/>
                </a:cubicBezTo>
                <a:cubicBezTo>
                  <a:pt x="3775320" y="4211490"/>
                  <a:pt x="3767579" y="4207028"/>
                  <a:pt x="3760502" y="4201679"/>
                </a:cubicBezTo>
                <a:lnTo>
                  <a:pt x="3764512" y="4196373"/>
                </a:lnTo>
                <a:cubicBezTo>
                  <a:pt x="3762783" y="4183947"/>
                  <a:pt x="3762155" y="4173747"/>
                  <a:pt x="3762630" y="4165762"/>
                </a:cubicBezTo>
                <a:cubicBezTo>
                  <a:pt x="3763106" y="4157785"/>
                  <a:pt x="3754493" y="4147111"/>
                  <a:pt x="3736804" y="4133742"/>
                </a:cubicBezTo>
                <a:cubicBezTo>
                  <a:pt x="3727916" y="4138145"/>
                  <a:pt x="3717265" y="4141208"/>
                  <a:pt x="3704843" y="4142940"/>
                </a:cubicBezTo>
                <a:lnTo>
                  <a:pt x="3695522" y="4144232"/>
                </a:lnTo>
                <a:lnTo>
                  <a:pt x="3672759" y="4185391"/>
                </a:lnTo>
                <a:cubicBezTo>
                  <a:pt x="3661197" y="4193333"/>
                  <a:pt x="3647395" y="4207912"/>
                  <a:pt x="3631352" y="4229140"/>
                </a:cubicBezTo>
                <a:cubicBezTo>
                  <a:pt x="3619012" y="4208693"/>
                  <a:pt x="3605765" y="4193129"/>
                  <a:pt x="3591615" y="4182434"/>
                </a:cubicBezTo>
                <a:cubicBezTo>
                  <a:pt x="3577460" y="4171736"/>
                  <a:pt x="3561542" y="4159706"/>
                  <a:pt x="3543853" y="4146337"/>
                </a:cubicBezTo>
                <a:lnTo>
                  <a:pt x="3530527" y="4152939"/>
                </a:lnTo>
                <a:cubicBezTo>
                  <a:pt x="3522507" y="4163551"/>
                  <a:pt x="3512928" y="4174379"/>
                  <a:pt x="3501802" y="4185427"/>
                </a:cubicBezTo>
                <a:cubicBezTo>
                  <a:pt x="3490676" y="4196475"/>
                  <a:pt x="3478901" y="4202861"/>
                  <a:pt x="3466478" y="4204585"/>
                </a:cubicBezTo>
                <a:lnTo>
                  <a:pt x="3441237" y="4193852"/>
                </a:lnTo>
                <a:cubicBezTo>
                  <a:pt x="3439513" y="4181429"/>
                  <a:pt x="3439101" y="4172780"/>
                  <a:pt x="3440004" y="4167903"/>
                </a:cubicBezTo>
                <a:cubicBezTo>
                  <a:pt x="3440911" y="4163028"/>
                  <a:pt x="3445373" y="4155288"/>
                  <a:pt x="3453396" y="4144672"/>
                </a:cubicBezTo>
                <a:cubicBezTo>
                  <a:pt x="3435707" y="4131302"/>
                  <a:pt x="3418686" y="4117050"/>
                  <a:pt x="3402332" y="4101914"/>
                </a:cubicBezTo>
                <a:cubicBezTo>
                  <a:pt x="3385982" y="4086773"/>
                  <a:pt x="3371121" y="4088050"/>
                  <a:pt x="3357752" y="4105739"/>
                </a:cubicBezTo>
                <a:lnTo>
                  <a:pt x="3341830" y="4093705"/>
                </a:lnTo>
                <a:lnTo>
                  <a:pt x="3329796" y="4109628"/>
                </a:lnTo>
                <a:cubicBezTo>
                  <a:pt x="3319102" y="4123778"/>
                  <a:pt x="3314405" y="4135513"/>
                  <a:pt x="3315701" y="4144829"/>
                </a:cubicBezTo>
                <a:cubicBezTo>
                  <a:pt x="3316996" y="4154145"/>
                  <a:pt x="3314970" y="4162345"/>
                  <a:pt x="3309625" y="4169418"/>
                </a:cubicBezTo>
                <a:cubicBezTo>
                  <a:pt x="3301601" y="4180034"/>
                  <a:pt x="3290945" y="4183094"/>
                  <a:pt x="3277659" y="4178613"/>
                </a:cubicBezTo>
                <a:lnTo>
                  <a:pt x="3257724" y="4171889"/>
                </a:lnTo>
                <a:cubicBezTo>
                  <a:pt x="3253329" y="4163001"/>
                  <a:pt x="3252009" y="4159227"/>
                  <a:pt x="3253781" y="4160566"/>
                </a:cubicBezTo>
                <a:cubicBezTo>
                  <a:pt x="3255548" y="4161901"/>
                  <a:pt x="3251125" y="4158559"/>
                  <a:pt x="3240514" y="4150539"/>
                </a:cubicBezTo>
                <a:lnTo>
                  <a:pt x="3256557" y="4129311"/>
                </a:lnTo>
                <a:cubicBezTo>
                  <a:pt x="3258364" y="4119564"/>
                  <a:pt x="3258623" y="4110028"/>
                  <a:pt x="3257327" y="4100712"/>
                </a:cubicBezTo>
                <a:cubicBezTo>
                  <a:pt x="3256027" y="4091392"/>
                  <a:pt x="3257621" y="4080089"/>
                  <a:pt x="3262107" y="4066806"/>
                </a:cubicBezTo>
                <a:lnTo>
                  <a:pt x="3171890" y="3998622"/>
                </a:lnTo>
                <a:lnTo>
                  <a:pt x="3154672" y="3977273"/>
                </a:lnTo>
                <a:cubicBezTo>
                  <a:pt x="3149326" y="3984346"/>
                  <a:pt x="3139579" y="3982539"/>
                  <a:pt x="3125428" y="3971845"/>
                </a:cubicBezTo>
                <a:lnTo>
                  <a:pt x="3109385" y="3993073"/>
                </a:lnTo>
                <a:cubicBezTo>
                  <a:pt x="3096959" y="3994801"/>
                  <a:pt x="3084756" y="3998080"/>
                  <a:pt x="3072761" y="4002911"/>
                </a:cubicBezTo>
                <a:cubicBezTo>
                  <a:pt x="3060771" y="4007746"/>
                  <a:pt x="3045933" y="4003480"/>
                  <a:pt x="3028244" y="3990111"/>
                </a:cubicBezTo>
                <a:cubicBezTo>
                  <a:pt x="3029351" y="3929802"/>
                  <a:pt x="3028394" y="3888784"/>
                  <a:pt x="3025369" y="3867041"/>
                </a:cubicBezTo>
                <a:cubicBezTo>
                  <a:pt x="3022345" y="3845299"/>
                  <a:pt x="2996974" y="3810840"/>
                  <a:pt x="2949255" y="3763655"/>
                </a:cubicBezTo>
                <a:cubicBezTo>
                  <a:pt x="2935886" y="3781344"/>
                  <a:pt x="2922105" y="3790385"/>
                  <a:pt x="2907912" y="3790778"/>
                </a:cubicBezTo>
                <a:cubicBezTo>
                  <a:pt x="2893722" y="3791167"/>
                  <a:pt x="2879076" y="3793995"/>
                  <a:pt x="2863975" y="3799262"/>
                </a:cubicBezTo>
                <a:cubicBezTo>
                  <a:pt x="2864061" y="3777087"/>
                  <a:pt x="2865437" y="3764237"/>
                  <a:pt x="2868111" y="3760698"/>
                </a:cubicBezTo>
                <a:lnTo>
                  <a:pt x="2857495" y="3752675"/>
                </a:lnTo>
                <a:lnTo>
                  <a:pt x="2872243" y="3722131"/>
                </a:lnTo>
                <a:cubicBezTo>
                  <a:pt x="2867840" y="3713243"/>
                  <a:pt x="2865641" y="3708805"/>
                  <a:pt x="2865641" y="3708805"/>
                </a:cubicBezTo>
                <a:cubicBezTo>
                  <a:pt x="2865641" y="3708805"/>
                  <a:pt x="2859902" y="3701684"/>
                  <a:pt x="2848426" y="3687451"/>
                </a:cubicBezTo>
                <a:cubicBezTo>
                  <a:pt x="2845752" y="3690990"/>
                  <a:pt x="2818252" y="3692439"/>
                  <a:pt x="2765923" y="3691803"/>
                </a:cubicBezTo>
                <a:cubicBezTo>
                  <a:pt x="2713602" y="3691167"/>
                  <a:pt x="2685670" y="3689513"/>
                  <a:pt x="2682131" y="3686838"/>
                </a:cubicBezTo>
                <a:lnTo>
                  <a:pt x="2676825" y="3682828"/>
                </a:lnTo>
                <a:cubicBezTo>
                  <a:pt x="2676825" y="3682828"/>
                  <a:pt x="2674622" y="3678387"/>
                  <a:pt x="2670219" y="3669499"/>
                </a:cubicBezTo>
                <a:cubicBezTo>
                  <a:pt x="2659607" y="3661479"/>
                  <a:pt x="2640343" y="3653868"/>
                  <a:pt x="2612431" y="3646669"/>
                </a:cubicBezTo>
                <a:cubicBezTo>
                  <a:pt x="2584523" y="3639474"/>
                  <a:pt x="2569229" y="3637640"/>
                  <a:pt x="2566554" y="3641178"/>
                </a:cubicBezTo>
                <a:lnTo>
                  <a:pt x="2550511" y="3662406"/>
                </a:lnTo>
                <a:lnTo>
                  <a:pt x="2511947" y="3658270"/>
                </a:lnTo>
                <a:lnTo>
                  <a:pt x="2492138" y="3618289"/>
                </a:lnTo>
                <a:lnTo>
                  <a:pt x="2500158" y="3607677"/>
                </a:lnTo>
                <a:cubicBezTo>
                  <a:pt x="2499293" y="3601464"/>
                  <a:pt x="2494439" y="3595019"/>
                  <a:pt x="2485595" y="3588335"/>
                </a:cubicBezTo>
                <a:cubicBezTo>
                  <a:pt x="2476750" y="3581650"/>
                  <a:pt x="2468789" y="3575634"/>
                  <a:pt x="2461712" y="3570285"/>
                </a:cubicBezTo>
                <a:cubicBezTo>
                  <a:pt x="2451968" y="3568473"/>
                  <a:pt x="2443767" y="3566447"/>
                  <a:pt x="2437126" y="3564205"/>
                </a:cubicBezTo>
                <a:cubicBezTo>
                  <a:pt x="2430481" y="3561966"/>
                  <a:pt x="2421381" y="3564813"/>
                  <a:pt x="2409822" y="3572751"/>
                </a:cubicBezTo>
                <a:cubicBezTo>
                  <a:pt x="2417764" y="3584313"/>
                  <a:pt x="2421691" y="3601177"/>
                  <a:pt x="2421605" y="3623352"/>
                </a:cubicBezTo>
                <a:lnTo>
                  <a:pt x="2382920" y="3652478"/>
                </a:lnTo>
                <a:lnTo>
                  <a:pt x="2378910" y="3657783"/>
                </a:lnTo>
                <a:cubicBezTo>
                  <a:pt x="2376235" y="3661322"/>
                  <a:pt x="2374016" y="3662422"/>
                  <a:pt x="2372244" y="3661083"/>
                </a:cubicBezTo>
                <a:cubicBezTo>
                  <a:pt x="2370477" y="3659747"/>
                  <a:pt x="2366919" y="3662618"/>
                  <a:pt x="2361570" y="3669695"/>
                </a:cubicBezTo>
                <a:lnTo>
                  <a:pt x="2345648" y="3657662"/>
                </a:lnTo>
                <a:cubicBezTo>
                  <a:pt x="2333230" y="3659389"/>
                  <a:pt x="2322810" y="3658463"/>
                  <a:pt x="2314394" y="3654885"/>
                </a:cubicBezTo>
                <a:cubicBezTo>
                  <a:pt x="2305985" y="3651307"/>
                  <a:pt x="2291556" y="3655686"/>
                  <a:pt x="2271113" y="3668030"/>
                </a:cubicBezTo>
                <a:lnTo>
                  <a:pt x="2265803" y="3664016"/>
                </a:lnTo>
                <a:cubicBezTo>
                  <a:pt x="2255109" y="3678167"/>
                  <a:pt x="2247305" y="3690338"/>
                  <a:pt x="2242388" y="3700518"/>
                </a:cubicBezTo>
                <a:cubicBezTo>
                  <a:pt x="2237471" y="3710698"/>
                  <a:pt x="2229668" y="3722869"/>
                  <a:pt x="2218973" y="3737019"/>
                </a:cubicBezTo>
                <a:lnTo>
                  <a:pt x="2229463" y="3778300"/>
                </a:lnTo>
                <a:cubicBezTo>
                  <a:pt x="2227652" y="3788045"/>
                  <a:pt x="2237361" y="3800942"/>
                  <a:pt x="2258589" y="3816986"/>
                </a:cubicBezTo>
                <a:cubicBezTo>
                  <a:pt x="2271015" y="3815257"/>
                  <a:pt x="2286520" y="3818639"/>
                  <a:pt x="2305117" y="3827134"/>
                </a:cubicBezTo>
                <a:cubicBezTo>
                  <a:pt x="2323706" y="3835630"/>
                  <a:pt x="2335248" y="3833234"/>
                  <a:pt x="2339730" y="3819947"/>
                </a:cubicBezTo>
                <a:lnTo>
                  <a:pt x="2366263" y="3840001"/>
                </a:lnTo>
                <a:cubicBezTo>
                  <a:pt x="2372477" y="3839137"/>
                  <a:pt x="2378254" y="3835166"/>
                  <a:pt x="2383603" y="3828089"/>
                </a:cubicBezTo>
                <a:lnTo>
                  <a:pt x="2387613" y="3822783"/>
                </a:lnTo>
                <a:lnTo>
                  <a:pt x="2402239" y="3825500"/>
                </a:lnTo>
                <a:cubicBezTo>
                  <a:pt x="2415525" y="3829982"/>
                  <a:pt x="2436104" y="3841364"/>
                  <a:pt x="2463974" y="3859650"/>
                </a:cubicBezTo>
                <a:cubicBezTo>
                  <a:pt x="2491847" y="3877932"/>
                  <a:pt x="2512859" y="3892424"/>
                  <a:pt x="2527009" y="3903118"/>
                </a:cubicBezTo>
                <a:lnTo>
                  <a:pt x="2548237" y="3919162"/>
                </a:lnTo>
                <a:lnTo>
                  <a:pt x="2613212" y="3976605"/>
                </a:lnTo>
                <a:lnTo>
                  <a:pt x="2625120" y="3993948"/>
                </a:lnTo>
                <a:lnTo>
                  <a:pt x="2663566" y="4031341"/>
                </a:lnTo>
                <a:cubicBezTo>
                  <a:pt x="2668832" y="4046435"/>
                  <a:pt x="2677634" y="4064207"/>
                  <a:pt x="2689974" y="4084653"/>
                </a:cubicBezTo>
                <a:cubicBezTo>
                  <a:pt x="2702318" y="4105095"/>
                  <a:pt x="2705813" y="4118857"/>
                  <a:pt x="2700468" y="4125930"/>
                </a:cubicBezTo>
                <a:lnTo>
                  <a:pt x="2711084" y="4133953"/>
                </a:lnTo>
                <a:cubicBezTo>
                  <a:pt x="2707545" y="4131279"/>
                  <a:pt x="2712376" y="4143273"/>
                  <a:pt x="2725584" y="4169929"/>
                </a:cubicBezTo>
                <a:cubicBezTo>
                  <a:pt x="2738788" y="4196581"/>
                  <a:pt x="2743583" y="4219662"/>
                  <a:pt x="2739962" y="4239158"/>
                </a:cubicBezTo>
                <a:lnTo>
                  <a:pt x="2761190" y="4255201"/>
                </a:lnTo>
                <a:cubicBezTo>
                  <a:pt x="2753166" y="4265817"/>
                  <a:pt x="2753536" y="4285553"/>
                  <a:pt x="2762302" y="4314411"/>
                </a:cubicBezTo>
                <a:cubicBezTo>
                  <a:pt x="2771063" y="4343266"/>
                  <a:pt x="2768758" y="4366540"/>
                  <a:pt x="2755389" y="4384230"/>
                </a:cubicBezTo>
                <a:lnTo>
                  <a:pt x="2752675" y="4398851"/>
                </a:lnTo>
                <a:cubicBezTo>
                  <a:pt x="2746384" y="4421889"/>
                  <a:pt x="2732543" y="4447559"/>
                  <a:pt x="2711151" y="4475864"/>
                </a:cubicBezTo>
                <a:lnTo>
                  <a:pt x="2709733" y="4499802"/>
                </a:lnTo>
                <a:lnTo>
                  <a:pt x="2694985" y="4530346"/>
                </a:lnTo>
                <a:cubicBezTo>
                  <a:pt x="2698523" y="4533020"/>
                  <a:pt x="2700723" y="4537466"/>
                  <a:pt x="2701588" y="4543679"/>
                </a:cubicBezTo>
                <a:lnTo>
                  <a:pt x="2681537" y="4570209"/>
                </a:lnTo>
                <a:lnTo>
                  <a:pt x="2689432" y="4592855"/>
                </a:lnTo>
                <a:lnTo>
                  <a:pt x="2638592" y="4671164"/>
                </a:lnTo>
                <a:cubicBezTo>
                  <a:pt x="2640319" y="4683582"/>
                  <a:pt x="2641399" y="4691347"/>
                  <a:pt x="2641832" y="4694457"/>
                </a:cubicBezTo>
                <a:cubicBezTo>
                  <a:pt x="2642263" y="4697560"/>
                  <a:pt x="2649556" y="4704460"/>
                  <a:pt x="2663707" y="4715155"/>
                </a:cubicBezTo>
                <a:cubicBezTo>
                  <a:pt x="2629028" y="4738979"/>
                  <a:pt x="2605714" y="4747756"/>
                  <a:pt x="2593764" y="4741508"/>
                </a:cubicBezTo>
                <a:cubicBezTo>
                  <a:pt x="2581812" y="4735252"/>
                  <a:pt x="2558931" y="4747140"/>
                  <a:pt x="2525120" y="4777173"/>
                </a:cubicBezTo>
                <a:cubicBezTo>
                  <a:pt x="2529440" y="4808231"/>
                  <a:pt x="2537334" y="4830877"/>
                  <a:pt x="2548814" y="4845114"/>
                </a:cubicBezTo>
                <a:cubicBezTo>
                  <a:pt x="2560294" y="4859342"/>
                  <a:pt x="2562882" y="4877979"/>
                  <a:pt x="2556590" y="4901017"/>
                </a:cubicBezTo>
                <a:lnTo>
                  <a:pt x="2545974" y="4892993"/>
                </a:lnTo>
                <a:cubicBezTo>
                  <a:pt x="2539769" y="4893856"/>
                  <a:pt x="2526047" y="4886269"/>
                  <a:pt x="2504819" y="4870226"/>
                </a:cubicBezTo>
                <a:lnTo>
                  <a:pt x="2462363" y="4838139"/>
                </a:lnTo>
                <a:cubicBezTo>
                  <a:pt x="2457018" y="4845212"/>
                  <a:pt x="2441450" y="4858463"/>
                  <a:pt x="2415655" y="4877880"/>
                </a:cubicBezTo>
                <a:cubicBezTo>
                  <a:pt x="2389862" y="4897293"/>
                  <a:pt x="2366746" y="4913176"/>
                  <a:pt x="2346299" y="4925516"/>
                </a:cubicBezTo>
                <a:cubicBezTo>
                  <a:pt x="2357775" y="4939749"/>
                  <a:pt x="2362159" y="4954182"/>
                  <a:pt x="2359445" y="4968804"/>
                </a:cubicBezTo>
                <a:cubicBezTo>
                  <a:pt x="2356731" y="4983426"/>
                  <a:pt x="2354469" y="4995613"/>
                  <a:pt x="2352658" y="5005365"/>
                </a:cubicBezTo>
                <a:lnTo>
                  <a:pt x="2302182" y="4983889"/>
                </a:lnTo>
                <a:lnTo>
                  <a:pt x="2288975" y="4957234"/>
                </a:lnTo>
                <a:lnTo>
                  <a:pt x="2278363" y="4949214"/>
                </a:lnTo>
                <a:cubicBezTo>
                  <a:pt x="2260674" y="4935845"/>
                  <a:pt x="2240055" y="4935546"/>
                  <a:pt x="2216502" y="4948323"/>
                </a:cubicBezTo>
                <a:cubicBezTo>
                  <a:pt x="2192953" y="4961095"/>
                  <a:pt x="2177640" y="4964806"/>
                  <a:pt x="2170567" y="4959460"/>
                </a:cubicBezTo>
                <a:lnTo>
                  <a:pt x="2122437" y="5023144"/>
                </a:lnTo>
                <a:cubicBezTo>
                  <a:pt x="2111820" y="5015121"/>
                  <a:pt x="2102744" y="5012426"/>
                  <a:pt x="2095195" y="5015057"/>
                </a:cubicBezTo>
                <a:cubicBezTo>
                  <a:pt x="2087643" y="5017693"/>
                  <a:pt x="2080334" y="5016334"/>
                  <a:pt x="2073256" y="5010985"/>
                </a:cubicBezTo>
                <a:cubicBezTo>
                  <a:pt x="2073339" y="4988814"/>
                  <a:pt x="2068740" y="4972830"/>
                  <a:pt x="2059464" y="4963042"/>
                </a:cubicBezTo>
                <a:cubicBezTo>
                  <a:pt x="2050191" y="4953251"/>
                  <a:pt x="2036704" y="4941669"/>
                  <a:pt x="2019015" y="4928301"/>
                </a:cubicBezTo>
                <a:lnTo>
                  <a:pt x="1999087" y="4921576"/>
                </a:lnTo>
                <a:cubicBezTo>
                  <a:pt x="1992874" y="4922441"/>
                  <a:pt x="1985758" y="4928182"/>
                  <a:pt x="1977738" y="4938794"/>
                </a:cubicBezTo>
                <a:lnTo>
                  <a:pt x="1957806" y="4932066"/>
                </a:lnTo>
                <a:lnTo>
                  <a:pt x="1921956" y="4913309"/>
                </a:lnTo>
                <a:cubicBezTo>
                  <a:pt x="1893569" y="4914095"/>
                  <a:pt x="1879355" y="4920025"/>
                  <a:pt x="1879316" y="4931116"/>
                </a:cubicBezTo>
                <a:cubicBezTo>
                  <a:pt x="1879277" y="4942199"/>
                  <a:pt x="1861564" y="4934372"/>
                  <a:pt x="1826185" y="4907634"/>
                </a:cubicBezTo>
                <a:lnTo>
                  <a:pt x="1830196" y="4902328"/>
                </a:lnTo>
                <a:cubicBezTo>
                  <a:pt x="1828471" y="4889905"/>
                  <a:pt x="1827623" y="4878151"/>
                  <a:pt x="1827666" y="4867064"/>
                </a:cubicBezTo>
                <a:cubicBezTo>
                  <a:pt x="1827706" y="4855981"/>
                  <a:pt x="1825530" y="4845993"/>
                  <a:pt x="1821127" y="4837105"/>
                </a:cubicBezTo>
                <a:cubicBezTo>
                  <a:pt x="1803438" y="4823736"/>
                  <a:pt x="1781307" y="4812570"/>
                  <a:pt x="1754730" y="4803604"/>
                </a:cubicBezTo>
                <a:lnTo>
                  <a:pt x="1758740" y="4798298"/>
                </a:lnTo>
                <a:cubicBezTo>
                  <a:pt x="1757876" y="4792085"/>
                  <a:pt x="1753909" y="4786303"/>
                  <a:pt x="1746832" y="4780955"/>
                </a:cubicBezTo>
                <a:cubicBezTo>
                  <a:pt x="1739759" y="4775609"/>
                  <a:pt x="1734448" y="4771596"/>
                  <a:pt x="1730914" y="4768925"/>
                </a:cubicBezTo>
                <a:cubicBezTo>
                  <a:pt x="1722026" y="4773327"/>
                  <a:pt x="1713810" y="4776842"/>
                  <a:pt x="1706258" y="4779478"/>
                </a:cubicBezTo>
                <a:cubicBezTo>
                  <a:pt x="1698709" y="4782110"/>
                  <a:pt x="1684755" y="4778512"/>
                  <a:pt x="1664391" y="4768681"/>
                </a:cubicBezTo>
                <a:lnTo>
                  <a:pt x="1641868" y="4743322"/>
                </a:lnTo>
                <a:cubicBezTo>
                  <a:pt x="1657911" y="4722094"/>
                  <a:pt x="1665503" y="4708375"/>
                  <a:pt x="1664639" y="4702162"/>
                </a:cubicBezTo>
                <a:lnTo>
                  <a:pt x="1659333" y="4698152"/>
                </a:lnTo>
                <a:cubicBezTo>
                  <a:pt x="1666567" y="4659153"/>
                  <a:pt x="1658237" y="4633401"/>
                  <a:pt x="1634339" y="4620900"/>
                </a:cubicBezTo>
                <a:cubicBezTo>
                  <a:pt x="1610437" y="4608395"/>
                  <a:pt x="1592315" y="4591916"/>
                  <a:pt x="1579975" y="4571469"/>
                </a:cubicBezTo>
                <a:lnTo>
                  <a:pt x="1586699" y="4551542"/>
                </a:lnTo>
                <a:lnTo>
                  <a:pt x="1596015" y="4550246"/>
                </a:lnTo>
                <a:cubicBezTo>
                  <a:pt x="1606713" y="4536091"/>
                  <a:pt x="1617859" y="4519506"/>
                  <a:pt x="1629461" y="4500481"/>
                </a:cubicBezTo>
                <a:cubicBezTo>
                  <a:pt x="1641058" y="4481453"/>
                  <a:pt x="1634476" y="4462581"/>
                  <a:pt x="1609714" y="4443867"/>
                </a:cubicBezTo>
                <a:lnTo>
                  <a:pt x="1572564" y="4415790"/>
                </a:lnTo>
                <a:cubicBezTo>
                  <a:pt x="1568165" y="4406906"/>
                  <a:pt x="1572647" y="4393620"/>
                  <a:pt x="1586016" y="4375930"/>
                </a:cubicBezTo>
                <a:cubicBezTo>
                  <a:pt x="1599302" y="4380412"/>
                  <a:pt x="1609961" y="4377348"/>
                  <a:pt x="1617981" y="4366736"/>
                </a:cubicBezTo>
                <a:cubicBezTo>
                  <a:pt x="1639374" y="4338431"/>
                  <a:pt x="1644542" y="4318716"/>
                  <a:pt x="1633494" y="4307589"/>
                </a:cubicBezTo>
                <a:cubicBezTo>
                  <a:pt x="1622455" y="4296462"/>
                  <a:pt x="1608991" y="4279339"/>
                  <a:pt x="1593109" y="4256222"/>
                </a:cubicBezTo>
                <a:cubicBezTo>
                  <a:pt x="1615365" y="4234130"/>
                  <a:pt x="1630914" y="4226425"/>
                  <a:pt x="1639758" y="4233109"/>
                </a:cubicBezTo>
                <a:cubicBezTo>
                  <a:pt x="1648603" y="4239794"/>
                  <a:pt x="1666827" y="4228557"/>
                  <a:pt x="1694425" y="4199389"/>
                </a:cubicBezTo>
                <a:cubicBezTo>
                  <a:pt x="1692701" y="4186966"/>
                  <a:pt x="1691856" y="4175207"/>
                  <a:pt x="1691896" y="4164124"/>
                </a:cubicBezTo>
                <a:cubicBezTo>
                  <a:pt x="1691939" y="4153037"/>
                  <a:pt x="1684885" y="4142146"/>
                  <a:pt x="1670734" y="4131451"/>
                </a:cubicBezTo>
                <a:lnTo>
                  <a:pt x="1674744" y="4126145"/>
                </a:lnTo>
                <a:lnTo>
                  <a:pt x="1665424" y="4127438"/>
                </a:lnTo>
                <a:lnTo>
                  <a:pt x="1640065" y="4149961"/>
                </a:lnTo>
                <a:lnTo>
                  <a:pt x="1621307" y="4185811"/>
                </a:lnTo>
                <a:cubicBezTo>
                  <a:pt x="1608021" y="4181330"/>
                  <a:pt x="1594299" y="4173742"/>
                  <a:pt x="1580148" y="4163048"/>
                </a:cubicBezTo>
                <a:lnTo>
                  <a:pt x="1584162" y="4157738"/>
                </a:lnTo>
                <a:cubicBezTo>
                  <a:pt x="1566472" y="4144368"/>
                  <a:pt x="1548783" y="4131000"/>
                  <a:pt x="1531094" y="4117630"/>
                </a:cubicBezTo>
                <a:cubicBezTo>
                  <a:pt x="1513405" y="4104262"/>
                  <a:pt x="1498387" y="4087358"/>
                  <a:pt x="1486047" y="4066912"/>
                </a:cubicBezTo>
                <a:lnTo>
                  <a:pt x="1478027" y="4077524"/>
                </a:lnTo>
                <a:cubicBezTo>
                  <a:pt x="1454988" y="4071232"/>
                  <a:pt x="1435921" y="4070718"/>
                  <a:pt x="1420828" y="4075984"/>
                </a:cubicBezTo>
                <a:cubicBezTo>
                  <a:pt x="1405727" y="4081251"/>
                  <a:pt x="1393737" y="4086085"/>
                  <a:pt x="1384852" y="4090484"/>
                </a:cubicBezTo>
                <a:lnTo>
                  <a:pt x="1374241" y="4082464"/>
                </a:lnTo>
                <a:lnTo>
                  <a:pt x="1352766" y="4132940"/>
                </a:lnTo>
                <a:cubicBezTo>
                  <a:pt x="1344745" y="4143552"/>
                  <a:pt x="1336290" y="4151065"/>
                  <a:pt x="1327406" y="4155463"/>
                </a:cubicBezTo>
                <a:cubicBezTo>
                  <a:pt x="1318518" y="4159866"/>
                  <a:pt x="1308731" y="4169142"/>
                  <a:pt x="1298037" y="4183293"/>
                </a:cubicBezTo>
                <a:lnTo>
                  <a:pt x="1244969" y="4143186"/>
                </a:lnTo>
                <a:cubicBezTo>
                  <a:pt x="1257471" y="4119288"/>
                  <a:pt x="1251344" y="4097977"/>
                  <a:pt x="1226577" y="4079259"/>
                </a:cubicBezTo>
                <a:cubicBezTo>
                  <a:pt x="1198276" y="4057870"/>
                  <a:pt x="1171896" y="4056001"/>
                  <a:pt x="1147439" y="4073647"/>
                </a:cubicBezTo>
                <a:cubicBezTo>
                  <a:pt x="1122983" y="4091293"/>
                  <a:pt x="1105447" y="4096109"/>
                  <a:pt x="1094835" y="4088088"/>
                </a:cubicBezTo>
                <a:lnTo>
                  <a:pt x="1074903" y="4081361"/>
                </a:lnTo>
                <a:cubicBezTo>
                  <a:pt x="1065156" y="4079554"/>
                  <a:pt x="1056743" y="4075972"/>
                  <a:pt x="1049670" y="4070627"/>
                </a:cubicBezTo>
                <a:lnTo>
                  <a:pt x="1023136" y="4050573"/>
                </a:lnTo>
                <a:cubicBezTo>
                  <a:pt x="1016058" y="4045224"/>
                  <a:pt x="1007642" y="4041647"/>
                  <a:pt x="997898" y="4039836"/>
                </a:cubicBezTo>
                <a:cubicBezTo>
                  <a:pt x="988146" y="4038025"/>
                  <a:pt x="981933" y="4038890"/>
                  <a:pt x="979259" y="4042428"/>
                </a:cubicBezTo>
                <a:lnTo>
                  <a:pt x="961923" y="4054336"/>
                </a:lnTo>
                <a:lnTo>
                  <a:pt x="920520" y="4098088"/>
                </a:lnTo>
                <a:cubicBezTo>
                  <a:pt x="893000" y="4105082"/>
                  <a:pt x="877923" y="4104807"/>
                  <a:pt x="875287" y="4097255"/>
                </a:cubicBezTo>
                <a:cubicBezTo>
                  <a:pt x="872656" y="4089706"/>
                  <a:pt x="863792" y="4088567"/>
                  <a:pt x="848695" y="4093830"/>
                </a:cubicBezTo>
                <a:lnTo>
                  <a:pt x="852705" y="4088524"/>
                </a:lnTo>
                <a:cubicBezTo>
                  <a:pt x="847442" y="4073427"/>
                  <a:pt x="844139" y="4066766"/>
                  <a:pt x="842804" y="4068533"/>
                </a:cubicBezTo>
                <a:cubicBezTo>
                  <a:pt x="841465" y="4070305"/>
                  <a:pt x="844375" y="4062772"/>
                  <a:pt x="851530" y="4045947"/>
                </a:cubicBezTo>
                <a:cubicBezTo>
                  <a:pt x="841163" y="3971412"/>
                  <a:pt x="820276" y="3923662"/>
                  <a:pt x="788868" y="3902701"/>
                </a:cubicBezTo>
                <a:cubicBezTo>
                  <a:pt x="757457" y="3881745"/>
                  <a:pt x="714357" y="3844999"/>
                  <a:pt x="659561" y="3792466"/>
                </a:cubicBezTo>
                <a:cubicBezTo>
                  <a:pt x="635581" y="3802135"/>
                  <a:pt x="617161" y="3806283"/>
                  <a:pt x="604307" y="3804904"/>
                </a:cubicBezTo>
                <a:cubicBezTo>
                  <a:pt x="591449" y="3803530"/>
                  <a:pt x="575271" y="3801028"/>
                  <a:pt x="555775" y="3797407"/>
                </a:cubicBezTo>
                <a:lnTo>
                  <a:pt x="547752" y="3808023"/>
                </a:lnTo>
                <a:lnTo>
                  <a:pt x="542446" y="3804013"/>
                </a:lnTo>
                <a:cubicBezTo>
                  <a:pt x="535369" y="3798664"/>
                  <a:pt x="532282" y="3793554"/>
                  <a:pt x="533189" y="3788680"/>
                </a:cubicBezTo>
                <a:cubicBezTo>
                  <a:pt x="534092" y="3783802"/>
                  <a:pt x="531009" y="3778689"/>
                  <a:pt x="523936" y="3773343"/>
                </a:cubicBezTo>
                <a:lnTo>
                  <a:pt x="515912" y="3783959"/>
                </a:lnTo>
                <a:cubicBezTo>
                  <a:pt x="508835" y="3778610"/>
                  <a:pt x="506632" y="3774169"/>
                  <a:pt x="509306" y="3770630"/>
                </a:cubicBezTo>
                <a:lnTo>
                  <a:pt x="513319" y="3765320"/>
                </a:lnTo>
                <a:cubicBezTo>
                  <a:pt x="506246" y="3759974"/>
                  <a:pt x="495395" y="3755945"/>
                  <a:pt x="480769" y="3753227"/>
                </a:cubicBezTo>
                <a:cubicBezTo>
                  <a:pt x="466147" y="3750513"/>
                  <a:pt x="456160" y="3752697"/>
                  <a:pt x="450811" y="3759774"/>
                </a:cubicBezTo>
                <a:lnTo>
                  <a:pt x="429461" y="3776984"/>
                </a:lnTo>
                <a:cubicBezTo>
                  <a:pt x="425927" y="3774313"/>
                  <a:pt x="419277" y="3772071"/>
                  <a:pt x="409533" y="3770260"/>
                </a:cubicBezTo>
                <a:lnTo>
                  <a:pt x="385466" y="3802104"/>
                </a:lnTo>
                <a:lnTo>
                  <a:pt x="370840" y="3799387"/>
                </a:lnTo>
                <a:lnTo>
                  <a:pt x="317407" y="3859056"/>
                </a:lnTo>
                <a:lnTo>
                  <a:pt x="296058" y="3876274"/>
                </a:lnTo>
                <a:lnTo>
                  <a:pt x="266689" y="3904103"/>
                </a:lnTo>
                <a:lnTo>
                  <a:pt x="246753" y="3897380"/>
                </a:lnTo>
                <a:lnTo>
                  <a:pt x="240155" y="3884050"/>
                </a:lnTo>
                <a:lnTo>
                  <a:pt x="238859" y="3874734"/>
                </a:lnTo>
                <a:lnTo>
                  <a:pt x="276249" y="3836292"/>
                </a:lnTo>
                <a:lnTo>
                  <a:pt x="293588" y="3824380"/>
                </a:lnTo>
                <a:lnTo>
                  <a:pt x="310927" y="3812469"/>
                </a:lnTo>
                <a:cubicBezTo>
                  <a:pt x="333098" y="3812551"/>
                  <a:pt x="349534" y="3805517"/>
                  <a:pt x="360229" y="3791366"/>
                </a:cubicBezTo>
                <a:lnTo>
                  <a:pt x="365535" y="3795377"/>
                </a:lnTo>
                <a:cubicBezTo>
                  <a:pt x="368209" y="3791838"/>
                  <a:pt x="371316" y="3791409"/>
                  <a:pt x="374850" y="3794081"/>
                </a:cubicBezTo>
                <a:lnTo>
                  <a:pt x="369544" y="3790071"/>
                </a:lnTo>
                <a:lnTo>
                  <a:pt x="364239" y="3786061"/>
                </a:lnTo>
                <a:cubicBezTo>
                  <a:pt x="366913" y="3782522"/>
                  <a:pt x="370016" y="3782090"/>
                  <a:pt x="373555" y="3784765"/>
                </a:cubicBezTo>
                <a:lnTo>
                  <a:pt x="397621" y="3752921"/>
                </a:lnTo>
                <a:lnTo>
                  <a:pt x="418967" y="3735707"/>
                </a:lnTo>
                <a:lnTo>
                  <a:pt x="437607" y="3733115"/>
                </a:lnTo>
                <a:cubicBezTo>
                  <a:pt x="444680" y="3738460"/>
                  <a:pt x="448886" y="3740251"/>
                  <a:pt x="450225" y="3738480"/>
                </a:cubicBezTo>
                <a:cubicBezTo>
                  <a:pt x="451561" y="3736712"/>
                  <a:pt x="454000" y="3737168"/>
                  <a:pt x="457535" y="3739839"/>
                </a:cubicBezTo>
                <a:lnTo>
                  <a:pt x="473578" y="3718611"/>
                </a:lnTo>
                <a:cubicBezTo>
                  <a:pt x="488675" y="3713348"/>
                  <a:pt x="500666" y="3708514"/>
                  <a:pt x="509553" y="3704111"/>
                </a:cubicBezTo>
                <a:cubicBezTo>
                  <a:pt x="518438" y="3699712"/>
                  <a:pt x="529564" y="3688664"/>
                  <a:pt x="542933" y="3670975"/>
                </a:cubicBezTo>
                <a:cubicBezTo>
                  <a:pt x="532321" y="3662955"/>
                  <a:pt x="532364" y="3651868"/>
                  <a:pt x="543059" y="3637717"/>
                </a:cubicBezTo>
                <a:lnTo>
                  <a:pt x="521831" y="3621674"/>
                </a:lnTo>
                <a:lnTo>
                  <a:pt x="483385" y="3584281"/>
                </a:lnTo>
                <a:cubicBezTo>
                  <a:pt x="476312" y="3578935"/>
                  <a:pt x="467468" y="3572251"/>
                  <a:pt x="456851" y="3564228"/>
                </a:cubicBezTo>
                <a:cubicBezTo>
                  <a:pt x="446240" y="3556207"/>
                  <a:pt x="436060" y="3551290"/>
                  <a:pt x="426308" y="3549480"/>
                </a:cubicBezTo>
                <a:lnTo>
                  <a:pt x="403784" y="3524121"/>
                </a:lnTo>
                <a:lnTo>
                  <a:pt x="406501" y="3509494"/>
                </a:lnTo>
                <a:lnTo>
                  <a:pt x="379968" y="3489441"/>
                </a:lnTo>
                <a:lnTo>
                  <a:pt x="390702" y="3464207"/>
                </a:lnTo>
                <a:lnTo>
                  <a:pt x="377498" y="3437548"/>
                </a:lnTo>
                <a:lnTo>
                  <a:pt x="350964" y="3417494"/>
                </a:lnTo>
                <a:lnTo>
                  <a:pt x="328440" y="3392135"/>
                </a:lnTo>
                <a:lnTo>
                  <a:pt x="335168" y="3372203"/>
                </a:lnTo>
                <a:lnTo>
                  <a:pt x="328562" y="3358874"/>
                </a:lnTo>
                <a:cubicBezTo>
                  <a:pt x="327702" y="3352664"/>
                  <a:pt x="325283" y="3346671"/>
                  <a:pt x="321311" y="3340886"/>
                </a:cubicBezTo>
                <a:cubicBezTo>
                  <a:pt x="317341" y="3335109"/>
                  <a:pt x="318033" y="3328683"/>
                  <a:pt x="323382" y="3321606"/>
                </a:cubicBezTo>
                <a:lnTo>
                  <a:pt x="330101" y="3301675"/>
                </a:lnTo>
                <a:cubicBezTo>
                  <a:pt x="318626" y="3287442"/>
                  <a:pt x="310295" y="3261689"/>
                  <a:pt x="305111" y="3224418"/>
                </a:cubicBezTo>
                <a:lnTo>
                  <a:pt x="313257" y="3180548"/>
                </a:lnTo>
                <a:cubicBezTo>
                  <a:pt x="292029" y="3164505"/>
                  <a:pt x="281436" y="3150939"/>
                  <a:pt x="281476" y="3139856"/>
                </a:cubicBezTo>
                <a:cubicBezTo>
                  <a:pt x="281519" y="3128769"/>
                  <a:pt x="283561" y="3115028"/>
                  <a:pt x="287614" y="3098634"/>
                </a:cubicBezTo>
                <a:cubicBezTo>
                  <a:pt x="291668" y="3082241"/>
                  <a:pt x="295505" y="3064296"/>
                  <a:pt x="299122" y="3044797"/>
                </a:cubicBezTo>
                <a:cubicBezTo>
                  <a:pt x="302739" y="3025297"/>
                  <a:pt x="298855" y="2997345"/>
                  <a:pt x="287457" y="2960938"/>
                </a:cubicBezTo>
                <a:lnTo>
                  <a:pt x="274250" y="2934283"/>
                </a:lnTo>
                <a:cubicBezTo>
                  <a:pt x="269851" y="2925398"/>
                  <a:pt x="272329" y="2914763"/>
                  <a:pt x="281688" y="2902380"/>
                </a:cubicBezTo>
                <a:cubicBezTo>
                  <a:pt x="291044" y="2890001"/>
                  <a:pt x="296632" y="2878933"/>
                  <a:pt x="298439" y="2869185"/>
                </a:cubicBezTo>
                <a:lnTo>
                  <a:pt x="289244" y="2837220"/>
                </a:lnTo>
                <a:lnTo>
                  <a:pt x="245493" y="2795817"/>
                </a:lnTo>
                <a:cubicBezTo>
                  <a:pt x="246440" y="2779859"/>
                  <a:pt x="240270" y="2769636"/>
                  <a:pt x="226979" y="2765152"/>
                </a:cubicBezTo>
                <a:cubicBezTo>
                  <a:pt x="213696" y="2760666"/>
                  <a:pt x="216410" y="2746044"/>
                  <a:pt x="235128" y="2721278"/>
                </a:cubicBezTo>
                <a:lnTo>
                  <a:pt x="267086" y="2712084"/>
                </a:lnTo>
                <a:cubicBezTo>
                  <a:pt x="274164" y="2717433"/>
                  <a:pt x="283695" y="2717689"/>
                  <a:pt x="295686" y="2712854"/>
                </a:cubicBezTo>
                <a:cubicBezTo>
                  <a:pt x="307680" y="2708023"/>
                  <a:pt x="319887" y="2704740"/>
                  <a:pt x="332313" y="2703011"/>
                </a:cubicBezTo>
                <a:lnTo>
                  <a:pt x="385746" y="2643342"/>
                </a:lnTo>
                <a:cubicBezTo>
                  <a:pt x="388420" y="2639803"/>
                  <a:pt x="387556" y="2633590"/>
                  <a:pt x="383153" y="2624702"/>
                </a:cubicBezTo>
                <a:cubicBezTo>
                  <a:pt x="378751" y="2615823"/>
                  <a:pt x="373680" y="2607819"/>
                  <a:pt x="367943" y="2600706"/>
                </a:cubicBezTo>
                <a:cubicBezTo>
                  <a:pt x="362204" y="2593586"/>
                  <a:pt x="351825" y="2581576"/>
                  <a:pt x="336810" y="2564668"/>
                </a:cubicBezTo>
                <a:lnTo>
                  <a:pt x="340820" y="2559362"/>
                </a:lnTo>
                <a:cubicBezTo>
                  <a:pt x="336421" y="2550478"/>
                  <a:pt x="327144" y="2540683"/>
                  <a:pt x="312994" y="2529988"/>
                </a:cubicBezTo>
                <a:cubicBezTo>
                  <a:pt x="334383" y="2501687"/>
                  <a:pt x="350854" y="2483567"/>
                  <a:pt x="362416" y="2475625"/>
                </a:cubicBezTo>
                <a:lnTo>
                  <a:pt x="383644" y="2491668"/>
                </a:lnTo>
                <a:cubicBezTo>
                  <a:pt x="395203" y="2483731"/>
                  <a:pt x="402319" y="2477989"/>
                  <a:pt x="404994" y="2474451"/>
                </a:cubicBezTo>
                <a:cubicBezTo>
                  <a:pt x="407665" y="2470916"/>
                  <a:pt x="417460" y="2461639"/>
                  <a:pt x="434363" y="2446621"/>
                </a:cubicBezTo>
                <a:lnTo>
                  <a:pt x="439673" y="2450634"/>
                </a:lnTo>
                <a:lnTo>
                  <a:pt x="438373" y="2441315"/>
                </a:lnTo>
                <a:cubicBezTo>
                  <a:pt x="440188" y="2431567"/>
                  <a:pt x="440871" y="2425142"/>
                  <a:pt x="440443" y="2422035"/>
                </a:cubicBezTo>
                <a:cubicBezTo>
                  <a:pt x="440007" y="2418929"/>
                  <a:pt x="440699" y="2412503"/>
                  <a:pt x="442509" y="2402751"/>
                </a:cubicBezTo>
                <a:lnTo>
                  <a:pt x="421281" y="2386708"/>
                </a:lnTo>
                <a:cubicBezTo>
                  <a:pt x="420417" y="2380495"/>
                  <a:pt x="421324" y="2375620"/>
                  <a:pt x="423995" y="2372086"/>
                </a:cubicBezTo>
                <a:lnTo>
                  <a:pt x="442756" y="2336232"/>
                </a:lnTo>
                <a:lnTo>
                  <a:pt x="462684" y="2342956"/>
                </a:lnTo>
                <a:cubicBezTo>
                  <a:pt x="476053" y="2325267"/>
                  <a:pt x="488299" y="2310901"/>
                  <a:pt x="499429" y="2299856"/>
                </a:cubicBezTo>
                <a:cubicBezTo>
                  <a:pt x="510555" y="2288809"/>
                  <a:pt x="526340" y="2277117"/>
                  <a:pt x="546786" y="2264777"/>
                </a:cubicBezTo>
                <a:cubicBezTo>
                  <a:pt x="535310" y="2250544"/>
                  <a:pt x="527369" y="2238981"/>
                  <a:pt x="522970" y="2230097"/>
                </a:cubicBezTo>
                <a:lnTo>
                  <a:pt x="543020" y="2203568"/>
                </a:lnTo>
                <a:cubicBezTo>
                  <a:pt x="586422" y="2219690"/>
                  <a:pt x="614330" y="2226885"/>
                  <a:pt x="626756" y="2225157"/>
                </a:cubicBezTo>
                <a:cubicBezTo>
                  <a:pt x="639179" y="2223433"/>
                  <a:pt x="660096" y="2203104"/>
                  <a:pt x="689505" y="2164192"/>
                </a:cubicBezTo>
                <a:lnTo>
                  <a:pt x="688209" y="2154876"/>
                </a:lnTo>
                <a:cubicBezTo>
                  <a:pt x="674059" y="2144181"/>
                  <a:pt x="653738" y="2123264"/>
                  <a:pt x="627248" y="2092123"/>
                </a:cubicBezTo>
                <a:cubicBezTo>
                  <a:pt x="600749" y="2060983"/>
                  <a:pt x="586642" y="2039201"/>
                  <a:pt x="584913" y="2026774"/>
                </a:cubicBezTo>
                <a:lnTo>
                  <a:pt x="579607" y="2022764"/>
                </a:lnTo>
                <a:lnTo>
                  <a:pt x="592934" y="2016163"/>
                </a:lnTo>
                <a:lnTo>
                  <a:pt x="627487" y="2025605"/>
                </a:lnTo>
                <a:cubicBezTo>
                  <a:pt x="626545" y="2041565"/>
                  <a:pt x="633795" y="2059553"/>
                  <a:pt x="649241" y="2079564"/>
                </a:cubicBezTo>
                <a:cubicBezTo>
                  <a:pt x="664692" y="2099577"/>
                  <a:pt x="677719" y="2113594"/>
                  <a:pt x="688335" y="2121618"/>
                </a:cubicBezTo>
                <a:lnTo>
                  <a:pt x="704379" y="2100390"/>
                </a:lnTo>
                <a:cubicBezTo>
                  <a:pt x="702650" y="2087964"/>
                  <a:pt x="700471" y="2077980"/>
                  <a:pt x="697832" y="2070432"/>
                </a:cubicBezTo>
                <a:cubicBezTo>
                  <a:pt x="695200" y="2062884"/>
                  <a:pt x="693024" y="2052895"/>
                  <a:pt x="691292" y="2040473"/>
                </a:cubicBezTo>
                <a:lnTo>
                  <a:pt x="703326" y="2024552"/>
                </a:lnTo>
                <a:cubicBezTo>
                  <a:pt x="705997" y="2021017"/>
                  <a:pt x="705569" y="2017910"/>
                  <a:pt x="702030" y="2015236"/>
                </a:cubicBezTo>
                <a:lnTo>
                  <a:pt x="710050" y="2004624"/>
                </a:lnTo>
                <a:lnTo>
                  <a:pt x="723379" y="1998018"/>
                </a:lnTo>
                <a:lnTo>
                  <a:pt x="763239" y="2011470"/>
                </a:lnTo>
                <a:lnTo>
                  <a:pt x="808412" y="2028930"/>
                </a:lnTo>
                <a:cubicBezTo>
                  <a:pt x="819024" y="2036951"/>
                  <a:pt x="831663" y="2036778"/>
                  <a:pt x="846328" y="2028404"/>
                </a:cubicBezTo>
                <a:cubicBezTo>
                  <a:pt x="860992" y="2020031"/>
                  <a:pt x="869661" y="2014081"/>
                  <a:pt x="872335" y="2010542"/>
                </a:cubicBezTo>
                <a:cubicBezTo>
                  <a:pt x="885704" y="1992853"/>
                  <a:pt x="891525" y="1977796"/>
                  <a:pt x="889800" y="1965373"/>
                </a:cubicBezTo>
                <a:cubicBezTo>
                  <a:pt x="888069" y="1952950"/>
                  <a:pt x="893025" y="1931680"/>
                  <a:pt x="904666" y="1901572"/>
                </a:cubicBezTo>
                <a:cubicBezTo>
                  <a:pt x="914414" y="1903379"/>
                  <a:pt x="925049" y="1905857"/>
                  <a:pt x="936568" y="1909003"/>
                </a:cubicBezTo>
                <a:cubicBezTo>
                  <a:pt x="948087" y="1912149"/>
                  <a:pt x="957384" y="1916398"/>
                  <a:pt x="964461" y="1921747"/>
                </a:cubicBezTo>
                <a:lnTo>
                  <a:pt x="1038752" y="1977894"/>
                </a:lnTo>
                <a:cubicBezTo>
                  <a:pt x="1066276" y="1970903"/>
                  <a:pt x="1086031" y="1964988"/>
                  <a:pt x="1098021" y="1960153"/>
                </a:cubicBezTo>
                <a:cubicBezTo>
                  <a:pt x="1110012" y="1955319"/>
                  <a:pt x="1126704" y="1938753"/>
                  <a:pt x="1148096" y="1910448"/>
                </a:cubicBezTo>
                <a:lnTo>
                  <a:pt x="1164136" y="1889224"/>
                </a:lnTo>
                <a:cubicBezTo>
                  <a:pt x="1169485" y="1882147"/>
                  <a:pt x="1176814" y="1877961"/>
                  <a:pt x="1186137" y="1876664"/>
                </a:cubicBezTo>
                <a:cubicBezTo>
                  <a:pt x="1195453" y="1875368"/>
                  <a:pt x="1202782" y="1871182"/>
                  <a:pt x="1208131" y="1864105"/>
                </a:cubicBezTo>
                <a:lnTo>
                  <a:pt x="1212141" y="1858799"/>
                </a:lnTo>
                <a:lnTo>
                  <a:pt x="1196223" y="1846769"/>
                </a:lnTo>
                <a:cubicBezTo>
                  <a:pt x="1201572" y="1839691"/>
                  <a:pt x="1212243" y="1831083"/>
                  <a:pt x="1228248" y="1820946"/>
                </a:cubicBezTo>
                <a:cubicBezTo>
                  <a:pt x="1244248" y="1810805"/>
                  <a:pt x="1256258" y="1800425"/>
                  <a:pt x="1264278" y="1789813"/>
                </a:cubicBezTo>
                <a:lnTo>
                  <a:pt x="1272301" y="1779197"/>
                </a:lnTo>
                <a:lnTo>
                  <a:pt x="1256384" y="1767167"/>
                </a:lnTo>
                <a:lnTo>
                  <a:pt x="1280447" y="1735328"/>
                </a:lnTo>
                <a:lnTo>
                  <a:pt x="1280325" y="1768581"/>
                </a:lnTo>
                <a:cubicBezTo>
                  <a:pt x="1289130" y="1786357"/>
                  <a:pt x="1311218" y="1808610"/>
                  <a:pt x="1346597" y="1835348"/>
                </a:cubicBezTo>
                <a:cubicBezTo>
                  <a:pt x="1353674" y="1840697"/>
                  <a:pt x="1359648" y="1843823"/>
                  <a:pt x="1364525" y="1844726"/>
                </a:cubicBezTo>
                <a:cubicBezTo>
                  <a:pt x="1369399" y="1845634"/>
                  <a:pt x="1373602" y="1847421"/>
                  <a:pt x="1377140" y="1850095"/>
                </a:cubicBezTo>
                <a:lnTo>
                  <a:pt x="1402381" y="1860829"/>
                </a:lnTo>
                <a:cubicBezTo>
                  <a:pt x="1405053" y="1857294"/>
                  <a:pt x="1412169" y="1851553"/>
                  <a:pt x="1423727" y="1843615"/>
                </a:cubicBezTo>
                <a:lnTo>
                  <a:pt x="1466183" y="1875702"/>
                </a:lnTo>
                <a:lnTo>
                  <a:pt x="1474203" y="1865090"/>
                </a:lnTo>
                <a:lnTo>
                  <a:pt x="1499444" y="1875824"/>
                </a:lnTo>
                <a:lnTo>
                  <a:pt x="1514066" y="1878538"/>
                </a:lnTo>
                <a:cubicBezTo>
                  <a:pt x="1553062" y="1885776"/>
                  <a:pt x="1579854" y="1896294"/>
                  <a:pt x="1594437" y="1910099"/>
                </a:cubicBezTo>
                <a:cubicBezTo>
                  <a:pt x="1609024" y="1923899"/>
                  <a:pt x="1631017" y="1911340"/>
                  <a:pt x="1660429" y="1872423"/>
                </a:cubicBezTo>
                <a:lnTo>
                  <a:pt x="1699119" y="1843301"/>
                </a:lnTo>
                <a:cubicBezTo>
                  <a:pt x="1714216" y="1838030"/>
                  <a:pt x="1735915" y="1846094"/>
                  <a:pt x="1764220" y="1867486"/>
                </a:cubicBezTo>
                <a:cubicBezTo>
                  <a:pt x="1760595" y="1886986"/>
                  <a:pt x="1758788" y="1896734"/>
                  <a:pt x="1758788" y="1896734"/>
                </a:cubicBezTo>
                <a:lnTo>
                  <a:pt x="1774710" y="1908767"/>
                </a:lnTo>
                <a:cubicBezTo>
                  <a:pt x="1771089" y="1928263"/>
                  <a:pt x="1768827" y="1940450"/>
                  <a:pt x="1767924" y="1945328"/>
                </a:cubicBezTo>
                <a:cubicBezTo>
                  <a:pt x="1767017" y="1950202"/>
                  <a:pt x="1777181" y="1960660"/>
                  <a:pt x="1798408" y="1976704"/>
                </a:cubicBezTo>
                <a:cubicBezTo>
                  <a:pt x="1813501" y="1971437"/>
                  <a:pt x="1828799" y="1973267"/>
                  <a:pt x="1844285" y="1982195"/>
                </a:cubicBezTo>
                <a:cubicBezTo>
                  <a:pt x="1859771" y="1991122"/>
                  <a:pt x="1879035" y="1998733"/>
                  <a:pt x="1902073" y="2005025"/>
                </a:cubicBezTo>
                <a:lnTo>
                  <a:pt x="1916695" y="2007739"/>
                </a:lnTo>
                <a:cubicBezTo>
                  <a:pt x="1932738" y="1986511"/>
                  <a:pt x="1954497" y="1977946"/>
                  <a:pt x="1981981" y="1982037"/>
                </a:cubicBezTo>
                <a:cubicBezTo>
                  <a:pt x="2009457" y="1986130"/>
                  <a:pt x="2030276" y="1993521"/>
                  <a:pt x="2044426" y="2004216"/>
                </a:cubicBezTo>
                <a:cubicBezTo>
                  <a:pt x="2048747" y="2035274"/>
                  <a:pt x="2052415" y="2061674"/>
                  <a:pt x="2055439" y="2083417"/>
                </a:cubicBezTo>
                <a:cubicBezTo>
                  <a:pt x="2058467" y="2105155"/>
                  <a:pt x="2074130" y="2126724"/>
                  <a:pt x="2102431" y="2148113"/>
                </a:cubicBezTo>
                <a:cubicBezTo>
                  <a:pt x="2099757" y="2151652"/>
                  <a:pt x="2104866" y="2148565"/>
                  <a:pt x="2117764" y="2138856"/>
                </a:cubicBezTo>
                <a:cubicBezTo>
                  <a:pt x="2130661" y="2129147"/>
                  <a:pt x="2147117" y="2116568"/>
                  <a:pt x="2167127" y="2101122"/>
                </a:cubicBezTo>
                <a:cubicBezTo>
                  <a:pt x="2187138" y="2085675"/>
                  <a:pt x="2204929" y="2071329"/>
                  <a:pt x="2220501" y="2058081"/>
                </a:cubicBezTo>
                <a:cubicBezTo>
                  <a:pt x="2236073" y="2044833"/>
                  <a:pt x="2246964" y="2037780"/>
                  <a:pt x="2253174" y="2036920"/>
                </a:cubicBezTo>
                <a:lnTo>
                  <a:pt x="2261072" y="2059562"/>
                </a:lnTo>
                <a:lnTo>
                  <a:pt x="2193017" y="2116517"/>
                </a:lnTo>
                <a:lnTo>
                  <a:pt x="2183693" y="2117813"/>
                </a:lnTo>
                <a:lnTo>
                  <a:pt x="2176974" y="2137745"/>
                </a:lnTo>
                <a:cubicBezTo>
                  <a:pt x="2176974" y="2137745"/>
                  <a:pt x="2173863" y="2138177"/>
                  <a:pt x="2167650" y="2139041"/>
                </a:cubicBezTo>
                <a:lnTo>
                  <a:pt x="2172960" y="2143055"/>
                </a:lnTo>
                <a:cubicBezTo>
                  <a:pt x="2177362" y="2151934"/>
                  <a:pt x="2181117" y="2156160"/>
                  <a:pt x="2184224" y="2155732"/>
                </a:cubicBezTo>
                <a:cubicBezTo>
                  <a:pt x="2187326" y="2155300"/>
                  <a:pt x="2189314" y="2158191"/>
                  <a:pt x="2190174" y="2164401"/>
                </a:cubicBezTo>
                <a:cubicBezTo>
                  <a:pt x="2196387" y="2163537"/>
                  <a:pt x="2207262" y="2162024"/>
                  <a:pt x="2222791" y="2159864"/>
                </a:cubicBezTo>
                <a:cubicBezTo>
                  <a:pt x="2238320" y="2157703"/>
                  <a:pt x="2249619" y="2159295"/>
                  <a:pt x="2256696" y="2164644"/>
                </a:cubicBezTo>
                <a:cubicBezTo>
                  <a:pt x="2274386" y="2178013"/>
                  <a:pt x="2281872" y="2192014"/>
                  <a:pt x="2279158" y="2206636"/>
                </a:cubicBezTo>
                <a:cubicBezTo>
                  <a:pt x="2276440" y="2221262"/>
                  <a:pt x="2271075" y="2233880"/>
                  <a:pt x="2263055" y="2244492"/>
                </a:cubicBezTo>
                <a:lnTo>
                  <a:pt x="2268361" y="2248502"/>
                </a:lnTo>
                <a:lnTo>
                  <a:pt x="2252317" y="2269730"/>
                </a:lnTo>
                <a:cubicBezTo>
                  <a:pt x="2246969" y="2276807"/>
                  <a:pt x="2241407" y="2282329"/>
                  <a:pt x="2235626" y="2286296"/>
                </a:cubicBezTo>
                <a:cubicBezTo>
                  <a:pt x="2229848" y="2290266"/>
                  <a:pt x="2225619" y="2294025"/>
                  <a:pt x="2222948" y="2297559"/>
                </a:cubicBezTo>
                <a:cubicBezTo>
                  <a:pt x="2235288" y="2318006"/>
                  <a:pt x="2242754" y="2337545"/>
                  <a:pt x="2245346" y="2356177"/>
                </a:cubicBezTo>
                <a:cubicBezTo>
                  <a:pt x="2247939" y="2374816"/>
                  <a:pt x="2263385" y="2394827"/>
                  <a:pt x="2291686" y="2416216"/>
                </a:cubicBezTo>
                <a:cubicBezTo>
                  <a:pt x="2315671" y="2406550"/>
                  <a:pt x="2347118" y="2416420"/>
                  <a:pt x="2386035" y="2445832"/>
                </a:cubicBezTo>
                <a:cubicBezTo>
                  <a:pt x="2383282" y="2471545"/>
                  <a:pt x="2382787" y="2485067"/>
                  <a:pt x="2384554" y="2486403"/>
                </a:cubicBezTo>
                <a:cubicBezTo>
                  <a:pt x="2386325" y="2487742"/>
                  <a:pt x="2381820" y="2506570"/>
                  <a:pt x="2371044" y="2542899"/>
                </a:cubicBezTo>
                <a:cubicBezTo>
                  <a:pt x="2395806" y="2561613"/>
                  <a:pt x="2428380" y="2568164"/>
                  <a:pt x="2468755" y="2562548"/>
                </a:cubicBezTo>
                <a:cubicBezTo>
                  <a:pt x="2509132" y="2556927"/>
                  <a:pt x="2544024" y="2534667"/>
                  <a:pt x="2573436" y="2495750"/>
                </a:cubicBezTo>
                <a:cubicBezTo>
                  <a:pt x="2568169" y="2480649"/>
                  <a:pt x="2568684" y="2461581"/>
                  <a:pt x="2574979" y="2438547"/>
                </a:cubicBezTo>
                <a:lnTo>
                  <a:pt x="2548446" y="2418493"/>
                </a:lnTo>
                <a:lnTo>
                  <a:pt x="2572509" y="2386653"/>
                </a:lnTo>
                <a:cubicBezTo>
                  <a:pt x="2593733" y="2402694"/>
                  <a:pt x="2607648" y="2417382"/>
                  <a:pt x="2614250" y="2430708"/>
                </a:cubicBezTo>
                <a:cubicBezTo>
                  <a:pt x="2620856" y="2444037"/>
                  <a:pt x="2633000" y="2457387"/>
                  <a:pt x="2650689" y="2470756"/>
                </a:cubicBezTo>
                <a:cubicBezTo>
                  <a:pt x="2665790" y="2465489"/>
                  <a:pt x="2691106" y="2454053"/>
                  <a:pt x="2726649" y="2436442"/>
                </a:cubicBezTo>
                <a:cubicBezTo>
                  <a:pt x="2762188" y="2418836"/>
                  <a:pt x="2787038" y="2415383"/>
                  <a:pt x="2801188" y="2426077"/>
                </a:cubicBezTo>
                <a:lnTo>
                  <a:pt x="2797178" y="2431383"/>
                </a:lnTo>
                <a:cubicBezTo>
                  <a:pt x="2810382" y="2458043"/>
                  <a:pt x="2818751" y="2472704"/>
                  <a:pt x="2822290" y="2475379"/>
                </a:cubicBezTo>
                <a:cubicBezTo>
                  <a:pt x="2843518" y="2491422"/>
                  <a:pt x="2864121" y="2497262"/>
                  <a:pt x="2884089" y="2492903"/>
                </a:cubicBezTo>
                <a:cubicBezTo>
                  <a:pt x="2904059" y="2488540"/>
                  <a:pt x="2925566" y="2489510"/>
                  <a:pt x="2948604" y="2495801"/>
                </a:cubicBezTo>
                <a:cubicBezTo>
                  <a:pt x="2955842" y="2456798"/>
                  <a:pt x="2966619" y="2420477"/>
                  <a:pt x="2980931" y="2386827"/>
                </a:cubicBezTo>
                <a:lnTo>
                  <a:pt x="2998275" y="2374919"/>
                </a:lnTo>
                <a:cubicBezTo>
                  <a:pt x="3002595" y="2405977"/>
                  <a:pt x="3000077" y="2427695"/>
                  <a:pt x="2990718" y="2440079"/>
                </a:cubicBezTo>
                <a:cubicBezTo>
                  <a:pt x="2981359" y="2452462"/>
                  <a:pt x="2969997" y="2467496"/>
                  <a:pt x="2956624" y="2485189"/>
                </a:cubicBezTo>
                <a:cubicBezTo>
                  <a:pt x="2960159" y="2487860"/>
                  <a:pt x="2966808" y="2490102"/>
                  <a:pt x="2976555" y="2491909"/>
                </a:cubicBezTo>
                <a:cubicBezTo>
                  <a:pt x="2986307" y="2493720"/>
                  <a:pt x="2994716" y="2497298"/>
                  <a:pt x="3001793" y="2502647"/>
                </a:cubicBezTo>
                <a:lnTo>
                  <a:pt x="2993770" y="2513263"/>
                </a:lnTo>
                <a:cubicBezTo>
                  <a:pt x="3000847" y="2518612"/>
                  <a:pt x="3003714" y="2522167"/>
                  <a:pt x="3002378" y="2523934"/>
                </a:cubicBezTo>
                <a:cubicBezTo>
                  <a:pt x="3001040" y="2525705"/>
                  <a:pt x="3002143" y="2527928"/>
                  <a:pt x="3005682" y="2530602"/>
                </a:cubicBezTo>
                <a:lnTo>
                  <a:pt x="3009692" y="2525296"/>
                </a:lnTo>
                <a:cubicBezTo>
                  <a:pt x="3056628" y="2544089"/>
                  <a:pt x="3097438" y="2541579"/>
                  <a:pt x="3132113" y="2517760"/>
                </a:cubicBezTo>
                <a:lnTo>
                  <a:pt x="3148035" y="2529793"/>
                </a:lnTo>
                <a:cubicBezTo>
                  <a:pt x="3152438" y="2538681"/>
                  <a:pt x="3151060" y="2551536"/>
                  <a:pt x="3143904" y="2568360"/>
                </a:cubicBezTo>
                <a:lnTo>
                  <a:pt x="3141190" y="2582982"/>
                </a:lnTo>
                <a:cubicBezTo>
                  <a:pt x="3145588" y="2591866"/>
                  <a:pt x="3153982" y="2600994"/>
                  <a:pt x="3166361" y="2610349"/>
                </a:cubicBezTo>
                <a:cubicBezTo>
                  <a:pt x="3178744" y="2619708"/>
                  <a:pt x="3190244" y="2628399"/>
                  <a:pt x="3200855" y="2636419"/>
                </a:cubicBezTo>
                <a:cubicBezTo>
                  <a:pt x="3221302" y="2624079"/>
                  <a:pt x="3238837" y="2619264"/>
                  <a:pt x="3253459" y="2621978"/>
                </a:cubicBezTo>
                <a:cubicBezTo>
                  <a:pt x="3268085" y="2624696"/>
                  <a:pt x="3284757" y="2613668"/>
                  <a:pt x="3303471" y="2588905"/>
                </a:cubicBezTo>
                <a:cubicBezTo>
                  <a:pt x="3288457" y="2571998"/>
                  <a:pt x="3292981" y="2547624"/>
                  <a:pt x="3317045" y="2515784"/>
                </a:cubicBezTo>
                <a:cubicBezTo>
                  <a:pt x="3336544" y="2519401"/>
                  <a:pt x="3350950" y="2520564"/>
                  <a:pt x="3360266" y="2519268"/>
                </a:cubicBezTo>
                <a:cubicBezTo>
                  <a:pt x="3369590" y="2517972"/>
                  <a:pt x="3383088" y="2524008"/>
                  <a:pt x="3400778" y="2537378"/>
                </a:cubicBezTo>
                <a:lnTo>
                  <a:pt x="3424844" y="2505534"/>
                </a:lnTo>
                <a:cubicBezTo>
                  <a:pt x="3413365" y="2491305"/>
                  <a:pt x="3408294" y="2483301"/>
                  <a:pt x="3409630" y="2481534"/>
                </a:cubicBezTo>
                <a:cubicBezTo>
                  <a:pt x="3410969" y="2479762"/>
                  <a:pt x="3409869" y="2477543"/>
                  <a:pt x="3406331" y="2474868"/>
                </a:cubicBezTo>
                <a:lnTo>
                  <a:pt x="3357273" y="2429456"/>
                </a:lnTo>
                <a:cubicBezTo>
                  <a:pt x="3354685" y="2410819"/>
                  <a:pt x="3352737" y="2396846"/>
                  <a:pt x="3351445" y="2387526"/>
                </a:cubicBezTo>
                <a:cubicBezTo>
                  <a:pt x="3350149" y="2378210"/>
                  <a:pt x="3357521" y="2362936"/>
                  <a:pt x="3373561" y="2341713"/>
                </a:cubicBezTo>
                <a:cubicBezTo>
                  <a:pt x="3383313" y="2343523"/>
                  <a:pt x="3392416" y="2340671"/>
                  <a:pt x="3400867" y="2333163"/>
                </a:cubicBezTo>
                <a:cubicBezTo>
                  <a:pt x="3409319" y="2325653"/>
                  <a:pt x="3414885" y="2320135"/>
                  <a:pt x="3417560" y="2316596"/>
                </a:cubicBezTo>
                <a:cubicBezTo>
                  <a:pt x="3432739" y="2289155"/>
                  <a:pt x="3432189" y="2256782"/>
                  <a:pt x="3415922" y="2219471"/>
                </a:cubicBezTo>
                <a:cubicBezTo>
                  <a:pt x="3399646" y="2182161"/>
                  <a:pt x="3372056" y="2148801"/>
                  <a:pt x="3333139" y="2119388"/>
                </a:cubicBezTo>
                <a:lnTo>
                  <a:pt x="3313207" y="2112661"/>
                </a:lnTo>
                <a:lnTo>
                  <a:pt x="3290562" y="2120563"/>
                </a:lnTo>
                <a:cubicBezTo>
                  <a:pt x="3270116" y="2132903"/>
                  <a:pt x="3256122" y="2140388"/>
                  <a:pt x="3248573" y="2143020"/>
                </a:cubicBezTo>
                <a:cubicBezTo>
                  <a:pt x="3241026" y="2145659"/>
                  <a:pt x="3226596" y="2150038"/>
                  <a:pt x="3205290" y="2156168"/>
                </a:cubicBezTo>
                <a:lnTo>
                  <a:pt x="3174746" y="2141421"/>
                </a:lnTo>
                <a:lnTo>
                  <a:pt x="3160120" y="2138703"/>
                </a:lnTo>
                <a:lnTo>
                  <a:pt x="3130869" y="2133276"/>
                </a:lnTo>
                <a:cubicBezTo>
                  <a:pt x="3119314" y="2141217"/>
                  <a:pt x="3102918" y="2137168"/>
                  <a:pt x="3081690" y="2121125"/>
                </a:cubicBezTo>
                <a:lnTo>
                  <a:pt x="3077680" y="2126431"/>
                </a:lnTo>
                <a:cubicBezTo>
                  <a:pt x="3059908" y="2135232"/>
                  <a:pt x="3042808" y="2143153"/>
                  <a:pt x="3026371" y="2150187"/>
                </a:cubicBezTo>
                <a:cubicBezTo>
                  <a:pt x="3009943" y="2157221"/>
                  <a:pt x="2996849" y="2159833"/>
                  <a:pt x="2987097" y="2158023"/>
                </a:cubicBezTo>
                <a:cubicBezTo>
                  <a:pt x="2986237" y="2151813"/>
                  <a:pt x="2978728" y="2143361"/>
                  <a:pt x="2964573" y="2132663"/>
                </a:cubicBezTo>
                <a:cubicBezTo>
                  <a:pt x="2961039" y="2129992"/>
                  <a:pt x="2952838" y="2127966"/>
                  <a:pt x="2939984" y="2126587"/>
                </a:cubicBezTo>
                <a:cubicBezTo>
                  <a:pt x="2927129" y="2125209"/>
                  <a:pt x="2911859" y="2117833"/>
                  <a:pt x="2894170" y="2104464"/>
                </a:cubicBezTo>
                <a:lnTo>
                  <a:pt x="2872820" y="2121682"/>
                </a:lnTo>
                <a:cubicBezTo>
                  <a:pt x="2863068" y="2119871"/>
                  <a:pt x="2854660" y="2116293"/>
                  <a:pt x="2847582" y="2110944"/>
                </a:cubicBezTo>
                <a:cubicBezTo>
                  <a:pt x="2840509" y="2105598"/>
                  <a:pt x="2835887" y="2095164"/>
                  <a:pt x="2833731" y="2079630"/>
                </a:cubicBezTo>
                <a:cubicBezTo>
                  <a:pt x="2831567" y="2064106"/>
                  <a:pt x="2828288" y="2051895"/>
                  <a:pt x="2823885" y="2043008"/>
                </a:cubicBezTo>
                <a:lnTo>
                  <a:pt x="2788035" y="2024250"/>
                </a:lnTo>
                <a:lnTo>
                  <a:pt x="2710535" y="2115763"/>
                </a:lnTo>
                <a:lnTo>
                  <a:pt x="2684001" y="2095710"/>
                </a:lnTo>
                <a:lnTo>
                  <a:pt x="2644142" y="2082258"/>
                </a:lnTo>
                <a:cubicBezTo>
                  <a:pt x="2653104" y="2055685"/>
                  <a:pt x="2655862" y="2029976"/>
                  <a:pt x="2652409" y="2005127"/>
                </a:cubicBezTo>
                <a:cubicBezTo>
                  <a:pt x="2648949" y="1980278"/>
                  <a:pt x="2633071" y="1957165"/>
                  <a:pt x="2604766" y="1935773"/>
                </a:cubicBezTo>
                <a:cubicBezTo>
                  <a:pt x="2588808" y="1934826"/>
                  <a:pt x="2573731" y="1934551"/>
                  <a:pt x="2559541" y="1934939"/>
                </a:cubicBezTo>
                <a:cubicBezTo>
                  <a:pt x="2545347" y="1935333"/>
                  <a:pt x="2530266" y="1935054"/>
                  <a:pt x="2514309" y="1934107"/>
                </a:cubicBezTo>
                <a:lnTo>
                  <a:pt x="2457231" y="1899306"/>
                </a:lnTo>
                <a:cubicBezTo>
                  <a:pt x="2461713" y="1886020"/>
                  <a:pt x="2455822" y="1860723"/>
                  <a:pt x="2439546" y="1823413"/>
                </a:cubicBezTo>
                <a:cubicBezTo>
                  <a:pt x="2423279" y="1786102"/>
                  <a:pt x="2404572" y="1748336"/>
                  <a:pt x="2383427" y="1710122"/>
                </a:cubicBezTo>
                <a:cubicBezTo>
                  <a:pt x="2369277" y="1699427"/>
                  <a:pt x="2353312" y="1698481"/>
                  <a:pt x="2335544" y="1707286"/>
                </a:cubicBezTo>
                <a:cubicBezTo>
                  <a:pt x="2317772" y="1716088"/>
                  <a:pt x="2302671" y="1721355"/>
                  <a:pt x="2290253" y="1723082"/>
                </a:cubicBezTo>
                <a:lnTo>
                  <a:pt x="2239774" y="1701612"/>
                </a:lnTo>
                <a:cubicBezTo>
                  <a:pt x="2244258" y="1688321"/>
                  <a:pt x="2246544" y="1670592"/>
                  <a:pt x="2246623" y="1648418"/>
                </a:cubicBezTo>
                <a:cubicBezTo>
                  <a:pt x="2266123" y="1652043"/>
                  <a:pt x="2286565" y="1639700"/>
                  <a:pt x="2307957" y="1611394"/>
                </a:cubicBezTo>
                <a:cubicBezTo>
                  <a:pt x="2337370" y="1572477"/>
                  <a:pt x="2338140" y="1543878"/>
                  <a:pt x="2310267" y="1525596"/>
                </a:cubicBezTo>
                <a:cubicBezTo>
                  <a:pt x="2282398" y="1507310"/>
                  <a:pt x="2267639" y="1480870"/>
                  <a:pt x="2265993" y="1446273"/>
                </a:cubicBezTo>
                <a:cubicBezTo>
                  <a:pt x="2251843" y="1435579"/>
                  <a:pt x="2239004" y="1428659"/>
                  <a:pt x="2227488" y="1425509"/>
                </a:cubicBezTo>
                <a:cubicBezTo>
                  <a:pt x="2215969" y="1422363"/>
                  <a:pt x="2202231" y="1420317"/>
                  <a:pt x="2186270" y="1419374"/>
                </a:cubicBezTo>
                <a:cubicBezTo>
                  <a:pt x="2194294" y="1408758"/>
                  <a:pt x="2192998" y="1399442"/>
                  <a:pt x="2182382" y="1391419"/>
                </a:cubicBezTo>
                <a:lnTo>
                  <a:pt x="2194412" y="1375501"/>
                </a:lnTo>
                <a:lnTo>
                  <a:pt x="2237236" y="1307807"/>
                </a:lnTo>
                <a:lnTo>
                  <a:pt x="2243961" y="1287880"/>
                </a:lnTo>
                <a:lnTo>
                  <a:pt x="2233345" y="1279856"/>
                </a:lnTo>
                <a:cubicBezTo>
                  <a:pt x="2233345" y="1279856"/>
                  <a:pt x="2233824" y="1271875"/>
                  <a:pt x="2234766" y="1255914"/>
                </a:cubicBezTo>
                <a:lnTo>
                  <a:pt x="2237480" y="1241293"/>
                </a:lnTo>
                <a:cubicBezTo>
                  <a:pt x="2236616" y="1235079"/>
                  <a:pt x="2234437" y="1225096"/>
                  <a:pt x="2230941" y="1211334"/>
                </a:cubicBezTo>
                <a:cubicBezTo>
                  <a:pt x="2227442" y="1197576"/>
                  <a:pt x="2222155" y="1188021"/>
                  <a:pt x="2215078" y="1182672"/>
                </a:cubicBezTo>
                <a:cubicBezTo>
                  <a:pt x="2190316" y="1163957"/>
                  <a:pt x="2169048" y="1158997"/>
                  <a:pt x="2151273" y="1167803"/>
                </a:cubicBezTo>
                <a:cubicBezTo>
                  <a:pt x="2133505" y="1176608"/>
                  <a:pt x="2113102" y="1177860"/>
                  <a:pt x="2090064" y="1171569"/>
                </a:cubicBezTo>
                <a:lnTo>
                  <a:pt x="2086054" y="1176875"/>
                </a:lnTo>
                <a:cubicBezTo>
                  <a:pt x="2075442" y="1168855"/>
                  <a:pt x="2065930" y="1163054"/>
                  <a:pt x="2057517" y="1159472"/>
                </a:cubicBezTo>
                <a:cubicBezTo>
                  <a:pt x="2049101" y="1155895"/>
                  <a:pt x="2039588" y="1150094"/>
                  <a:pt x="2028977" y="1142074"/>
                </a:cubicBezTo>
                <a:lnTo>
                  <a:pt x="2064952" y="1127573"/>
                </a:lnTo>
                <a:cubicBezTo>
                  <a:pt x="2077374" y="1125842"/>
                  <a:pt x="2095555" y="1125693"/>
                  <a:pt x="2119496" y="1127107"/>
                </a:cubicBezTo>
                <a:cubicBezTo>
                  <a:pt x="2143438" y="1128528"/>
                  <a:pt x="2167360" y="1135487"/>
                  <a:pt x="2191262" y="1147992"/>
                </a:cubicBezTo>
                <a:lnTo>
                  <a:pt x="2216747" y="1092211"/>
                </a:lnTo>
                <a:cubicBezTo>
                  <a:pt x="2222093" y="1085137"/>
                  <a:pt x="2225215" y="1079161"/>
                  <a:pt x="2226122" y="1074286"/>
                </a:cubicBezTo>
                <a:cubicBezTo>
                  <a:pt x="2227029" y="1069412"/>
                  <a:pt x="2230152" y="1063435"/>
                  <a:pt x="2235500" y="1056358"/>
                </a:cubicBezTo>
                <a:cubicBezTo>
                  <a:pt x="2242578" y="1061707"/>
                  <a:pt x="2250558" y="1062178"/>
                  <a:pt x="2259442" y="1057779"/>
                </a:cubicBezTo>
                <a:cubicBezTo>
                  <a:pt x="2268330" y="1053376"/>
                  <a:pt x="2275443" y="1047639"/>
                  <a:pt x="2280792" y="1040562"/>
                </a:cubicBezTo>
                <a:cubicBezTo>
                  <a:pt x="2286141" y="1033484"/>
                  <a:pt x="2291938" y="1023976"/>
                  <a:pt x="2298194" y="1012024"/>
                </a:cubicBezTo>
                <a:cubicBezTo>
                  <a:pt x="2304443" y="1000074"/>
                  <a:pt x="2310244" y="990561"/>
                  <a:pt x="2315593" y="983484"/>
                </a:cubicBezTo>
                <a:lnTo>
                  <a:pt x="2299671" y="971450"/>
                </a:lnTo>
                <a:lnTo>
                  <a:pt x="2315714" y="950223"/>
                </a:lnTo>
                <a:cubicBezTo>
                  <a:pt x="2298025" y="936854"/>
                  <a:pt x="2286982" y="925731"/>
                  <a:pt x="2282579" y="916843"/>
                </a:cubicBezTo>
                <a:lnTo>
                  <a:pt x="2286589" y="911537"/>
                </a:lnTo>
                <a:cubicBezTo>
                  <a:pt x="2280462" y="890227"/>
                  <a:pt x="2274288" y="880008"/>
                  <a:pt x="2268079" y="880868"/>
                </a:cubicBezTo>
                <a:cubicBezTo>
                  <a:pt x="2261865" y="881732"/>
                  <a:pt x="2266347" y="868446"/>
                  <a:pt x="2281530" y="841008"/>
                </a:cubicBezTo>
                <a:cubicBezTo>
                  <a:pt x="2294817" y="845490"/>
                  <a:pt x="2305468" y="842427"/>
                  <a:pt x="2313491" y="831810"/>
                </a:cubicBezTo>
                <a:cubicBezTo>
                  <a:pt x="2329532" y="810587"/>
                  <a:pt x="2325172" y="790612"/>
                  <a:pt x="2300410" y="771897"/>
                </a:cubicBezTo>
                <a:lnTo>
                  <a:pt x="2308430" y="761285"/>
                </a:lnTo>
                <a:lnTo>
                  <a:pt x="2289793" y="763874"/>
                </a:lnTo>
                <a:cubicBezTo>
                  <a:pt x="2286259" y="761203"/>
                  <a:pt x="2283172" y="756093"/>
                  <a:pt x="2280537" y="748541"/>
                </a:cubicBezTo>
                <a:cubicBezTo>
                  <a:pt x="2277905" y="740993"/>
                  <a:pt x="2274819" y="735883"/>
                  <a:pt x="2271280" y="733209"/>
                </a:cubicBezTo>
                <a:lnTo>
                  <a:pt x="2279303" y="722593"/>
                </a:lnTo>
                <a:cubicBezTo>
                  <a:pt x="2292590" y="727082"/>
                  <a:pt x="2310126" y="722266"/>
                  <a:pt x="2331904" y="708156"/>
                </a:cubicBezTo>
                <a:cubicBezTo>
                  <a:pt x="2353689" y="694044"/>
                  <a:pt x="2371653" y="692336"/>
                  <a:pt x="2385808" y="703034"/>
                </a:cubicBezTo>
                <a:lnTo>
                  <a:pt x="2373896" y="685694"/>
                </a:lnTo>
                <a:lnTo>
                  <a:pt x="2367294" y="672368"/>
                </a:lnTo>
                <a:lnTo>
                  <a:pt x="2383338" y="651140"/>
                </a:lnTo>
                <a:lnTo>
                  <a:pt x="2429799" y="677918"/>
                </a:lnTo>
                <a:cubicBezTo>
                  <a:pt x="2467070" y="672734"/>
                  <a:pt x="2492387" y="661298"/>
                  <a:pt x="2505756" y="643608"/>
                </a:cubicBezTo>
                <a:cubicBezTo>
                  <a:pt x="2505924" y="599263"/>
                  <a:pt x="2500697" y="573079"/>
                  <a:pt x="2490085" y="565059"/>
                </a:cubicBezTo>
                <a:cubicBezTo>
                  <a:pt x="2479469" y="557036"/>
                  <a:pt x="2480412" y="541075"/>
                  <a:pt x="2492921" y="517176"/>
                </a:cubicBezTo>
                <a:lnTo>
                  <a:pt x="2510260" y="505264"/>
                </a:lnTo>
                <a:lnTo>
                  <a:pt x="2540804" y="520012"/>
                </a:lnTo>
                <a:cubicBezTo>
                  <a:pt x="2580664" y="533463"/>
                  <a:pt x="2611466" y="538675"/>
                  <a:pt x="2633208" y="535651"/>
                </a:cubicBezTo>
                <a:cubicBezTo>
                  <a:pt x="2654951" y="532626"/>
                  <a:pt x="2683197" y="508120"/>
                  <a:pt x="2717959" y="462125"/>
                </a:cubicBezTo>
                <a:cubicBezTo>
                  <a:pt x="2695867" y="439876"/>
                  <a:pt x="2695518" y="414595"/>
                  <a:pt x="2716910" y="386290"/>
                </a:cubicBezTo>
                <a:lnTo>
                  <a:pt x="2734246" y="374383"/>
                </a:lnTo>
                <a:cubicBezTo>
                  <a:pt x="2789124" y="404738"/>
                  <a:pt x="2827884" y="415970"/>
                  <a:pt x="2850529" y="408068"/>
                </a:cubicBezTo>
                <a:cubicBezTo>
                  <a:pt x="2873175" y="400174"/>
                  <a:pt x="2886265" y="397559"/>
                  <a:pt x="2889804" y="400233"/>
                </a:cubicBezTo>
                <a:lnTo>
                  <a:pt x="2905847" y="379005"/>
                </a:lnTo>
                <a:cubicBezTo>
                  <a:pt x="2924487" y="376413"/>
                  <a:pt x="2934899" y="377340"/>
                  <a:pt x="2937102" y="381782"/>
                </a:cubicBezTo>
                <a:cubicBezTo>
                  <a:pt x="2939305" y="386224"/>
                  <a:pt x="2951531" y="377403"/>
                  <a:pt x="2973784" y="355307"/>
                </a:cubicBezTo>
                <a:cubicBezTo>
                  <a:pt x="2970249" y="352636"/>
                  <a:pt x="2974731" y="339350"/>
                  <a:pt x="2987236" y="315448"/>
                </a:cubicBezTo>
                <a:lnTo>
                  <a:pt x="2981930" y="311438"/>
                </a:lnTo>
                <a:lnTo>
                  <a:pt x="2967429" y="275462"/>
                </a:lnTo>
                <a:lnTo>
                  <a:pt x="2987483" y="248928"/>
                </a:lnTo>
                <a:lnTo>
                  <a:pt x="2998095" y="256948"/>
                </a:lnTo>
                <a:cubicBezTo>
                  <a:pt x="3014056" y="257899"/>
                  <a:pt x="3020933" y="256148"/>
                  <a:pt x="3018737" y="251705"/>
                </a:cubicBezTo>
                <a:cubicBezTo>
                  <a:pt x="3016534" y="247263"/>
                  <a:pt x="3022508" y="250390"/>
                  <a:pt x="3036659" y="261084"/>
                </a:cubicBezTo>
                <a:cubicBezTo>
                  <a:pt x="3047275" y="269108"/>
                  <a:pt x="3053876" y="282434"/>
                  <a:pt x="3056468" y="301065"/>
                </a:cubicBezTo>
                <a:lnTo>
                  <a:pt x="3052458" y="306371"/>
                </a:lnTo>
                <a:cubicBezTo>
                  <a:pt x="3066613" y="317069"/>
                  <a:pt x="3075885" y="326861"/>
                  <a:pt x="3080292" y="335744"/>
                </a:cubicBezTo>
                <a:lnTo>
                  <a:pt x="3064248" y="356972"/>
                </a:lnTo>
                <a:cubicBezTo>
                  <a:pt x="3074860" y="364992"/>
                  <a:pt x="3080379" y="370558"/>
                  <a:pt x="3080814" y="373664"/>
                </a:cubicBezTo>
                <a:cubicBezTo>
                  <a:pt x="3081243" y="376771"/>
                  <a:pt x="3090303" y="385007"/>
                  <a:pt x="3107992" y="398376"/>
                </a:cubicBezTo>
                <a:cubicBezTo>
                  <a:pt x="3119554" y="390434"/>
                  <a:pt x="3129538" y="388255"/>
                  <a:pt x="3137954" y="391832"/>
                </a:cubicBezTo>
                <a:cubicBezTo>
                  <a:pt x="3146367" y="395414"/>
                  <a:pt x="3156327" y="398776"/>
                  <a:pt x="3167850" y="401918"/>
                </a:cubicBezTo>
                <a:cubicBezTo>
                  <a:pt x="3179365" y="405068"/>
                  <a:pt x="3191121" y="404227"/>
                  <a:pt x="3203114" y="399389"/>
                </a:cubicBezTo>
                <a:cubicBezTo>
                  <a:pt x="3215105" y="394554"/>
                  <a:pt x="3227786" y="383294"/>
                  <a:pt x="3241152" y="365609"/>
                </a:cubicBezTo>
                <a:cubicBezTo>
                  <a:pt x="3232350" y="347837"/>
                  <a:pt x="3230190" y="332308"/>
                  <a:pt x="3234675" y="319018"/>
                </a:cubicBezTo>
                <a:cubicBezTo>
                  <a:pt x="3239156" y="305731"/>
                  <a:pt x="3246313" y="288906"/>
                  <a:pt x="3256147" y="268546"/>
                </a:cubicBezTo>
                <a:lnTo>
                  <a:pt x="3240225" y="256512"/>
                </a:lnTo>
                <a:lnTo>
                  <a:pt x="3242943" y="241886"/>
                </a:lnTo>
                <a:cubicBezTo>
                  <a:pt x="3250098" y="225062"/>
                  <a:pt x="3261697" y="206041"/>
                  <a:pt x="3277740" y="184813"/>
                </a:cubicBezTo>
                <a:lnTo>
                  <a:pt x="3280454" y="170184"/>
                </a:lnTo>
                <a:cubicBezTo>
                  <a:pt x="3268977" y="155951"/>
                  <a:pt x="3265050" y="139086"/>
                  <a:pt x="3268667" y="119587"/>
                </a:cubicBezTo>
                <a:lnTo>
                  <a:pt x="3288721" y="93053"/>
                </a:lnTo>
                <a:cubicBezTo>
                  <a:pt x="3281648" y="87707"/>
                  <a:pt x="3279445" y="83266"/>
                  <a:pt x="3282119" y="79727"/>
                </a:cubicBezTo>
                <a:cubicBezTo>
                  <a:pt x="3284794" y="76188"/>
                  <a:pt x="3284358" y="73082"/>
                  <a:pt x="3280823" y="70411"/>
                </a:cubicBezTo>
                <a:lnTo>
                  <a:pt x="3296867" y="49183"/>
                </a:lnTo>
                <a:lnTo>
                  <a:pt x="3286251" y="41160"/>
                </a:lnTo>
                <a:cubicBezTo>
                  <a:pt x="3285386" y="34947"/>
                  <a:pt x="3292978" y="21228"/>
                  <a:pt x="3309022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246981" y="194487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6"/>
          <p:cNvSpPr txBox="1"/>
          <p:nvPr/>
        </p:nvSpPr>
        <p:spPr>
          <a:xfrm>
            <a:off x="5446386" y="196294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5246981" y="342109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48"/>
          <p:cNvSpPr txBox="1"/>
          <p:nvPr/>
        </p:nvSpPr>
        <p:spPr>
          <a:xfrm>
            <a:off x="5446386" y="343915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5246981" y="490768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4" name="文字方塊 50"/>
          <p:cNvSpPr txBox="1"/>
          <p:nvPr/>
        </p:nvSpPr>
        <p:spPr>
          <a:xfrm>
            <a:off x="5446386" y="492575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294707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</a:t>
            </a:fld>
            <a:endParaRPr lang="zh-TW" altLang="en-US"/>
          </a:p>
        </p:txBody>
      </p:sp>
      <p:sp>
        <p:nvSpPr>
          <p:cNvPr id="9" name="圖片版面配置區 8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601389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219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1368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220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108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5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80961" y="1214506"/>
            <a:ext cx="5266082" cy="5076688"/>
          </a:xfrm>
          <a:custGeom>
            <a:avLst/>
            <a:gdLst>
              <a:gd name="connsiteX0" fmla="*/ 296904 w 5372555"/>
              <a:gd name="connsiteY0" fmla="*/ 4354597 h 5179331"/>
              <a:gd name="connsiteX1" fmla="*/ 438287 w 5372555"/>
              <a:gd name="connsiteY1" fmla="*/ 4368735 h 5179331"/>
              <a:gd name="connsiteX2" fmla="*/ 438287 w 5372555"/>
              <a:gd name="connsiteY2" fmla="*/ 4354597 h 5179331"/>
              <a:gd name="connsiteX3" fmla="*/ 546681 w 5372555"/>
              <a:gd name="connsiteY3" fmla="*/ 4354597 h 5179331"/>
              <a:gd name="connsiteX4" fmla="*/ 589096 w 5372555"/>
              <a:gd name="connsiteY4" fmla="*/ 4411150 h 5179331"/>
              <a:gd name="connsiteX5" fmla="*/ 612660 w 5372555"/>
              <a:gd name="connsiteY5" fmla="*/ 4411150 h 5179331"/>
              <a:gd name="connsiteX6" fmla="*/ 612660 w 5372555"/>
              <a:gd name="connsiteY6" fmla="*/ 4425289 h 5179331"/>
              <a:gd name="connsiteX7" fmla="*/ 655075 w 5372555"/>
              <a:gd name="connsiteY7" fmla="*/ 4425289 h 5179331"/>
              <a:gd name="connsiteX8" fmla="*/ 655075 w 5372555"/>
              <a:gd name="connsiteY8" fmla="*/ 4439427 h 5179331"/>
              <a:gd name="connsiteX9" fmla="*/ 683351 w 5372555"/>
              <a:gd name="connsiteY9" fmla="*/ 4439427 h 5179331"/>
              <a:gd name="connsiteX10" fmla="*/ 683351 w 5372555"/>
              <a:gd name="connsiteY10" fmla="*/ 4453565 h 5179331"/>
              <a:gd name="connsiteX11" fmla="*/ 711628 w 5372555"/>
              <a:gd name="connsiteY11" fmla="*/ 4453565 h 5179331"/>
              <a:gd name="connsiteX12" fmla="*/ 711628 w 5372555"/>
              <a:gd name="connsiteY12" fmla="*/ 4467703 h 5179331"/>
              <a:gd name="connsiteX13" fmla="*/ 730479 w 5372555"/>
              <a:gd name="connsiteY13" fmla="*/ 4474773 h 5179331"/>
              <a:gd name="connsiteX14" fmla="*/ 739905 w 5372555"/>
              <a:gd name="connsiteY14" fmla="*/ 4477129 h 5179331"/>
              <a:gd name="connsiteX15" fmla="*/ 749330 w 5372555"/>
              <a:gd name="connsiteY15" fmla="*/ 4500693 h 5179331"/>
              <a:gd name="connsiteX16" fmla="*/ 777607 w 5372555"/>
              <a:gd name="connsiteY16" fmla="*/ 4576097 h 5179331"/>
              <a:gd name="connsiteX17" fmla="*/ 791745 w 5372555"/>
              <a:gd name="connsiteY17" fmla="*/ 4576097 h 5179331"/>
              <a:gd name="connsiteX18" fmla="*/ 791745 w 5372555"/>
              <a:gd name="connsiteY18" fmla="*/ 4632650 h 5179331"/>
              <a:gd name="connsiteX19" fmla="*/ 805883 w 5372555"/>
              <a:gd name="connsiteY19" fmla="*/ 4632650 h 5179331"/>
              <a:gd name="connsiteX20" fmla="*/ 829447 w 5372555"/>
              <a:gd name="connsiteY20" fmla="*/ 4682134 h 5179331"/>
              <a:gd name="connsiteX21" fmla="*/ 862437 w 5372555"/>
              <a:gd name="connsiteY21" fmla="*/ 4726906 h 5179331"/>
              <a:gd name="connsiteX22" fmla="*/ 831804 w 5372555"/>
              <a:gd name="connsiteY22" fmla="*/ 4842368 h 5179331"/>
              <a:gd name="connsiteX23" fmla="*/ 805883 w 5372555"/>
              <a:gd name="connsiteY23" fmla="*/ 4976682 h 5179331"/>
              <a:gd name="connsiteX24" fmla="*/ 758756 w 5372555"/>
              <a:gd name="connsiteY24" fmla="*/ 5009672 h 5179331"/>
              <a:gd name="connsiteX25" fmla="*/ 711628 w 5372555"/>
              <a:gd name="connsiteY25" fmla="*/ 5042661 h 5179331"/>
              <a:gd name="connsiteX26" fmla="*/ 711628 w 5372555"/>
              <a:gd name="connsiteY26" fmla="*/ 5070938 h 5179331"/>
              <a:gd name="connsiteX27" fmla="*/ 683351 w 5372555"/>
              <a:gd name="connsiteY27" fmla="*/ 5085076 h 5179331"/>
              <a:gd name="connsiteX28" fmla="*/ 683351 w 5372555"/>
              <a:gd name="connsiteY28" fmla="*/ 5099214 h 5179331"/>
              <a:gd name="connsiteX29" fmla="*/ 626798 w 5372555"/>
              <a:gd name="connsiteY29" fmla="*/ 5110996 h 5179331"/>
              <a:gd name="connsiteX30" fmla="*/ 589096 w 5372555"/>
              <a:gd name="connsiteY30" fmla="*/ 5141629 h 5179331"/>
              <a:gd name="connsiteX31" fmla="*/ 560819 w 5372555"/>
              <a:gd name="connsiteY31" fmla="*/ 5141629 h 5179331"/>
              <a:gd name="connsiteX32" fmla="*/ 532543 w 5372555"/>
              <a:gd name="connsiteY32" fmla="*/ 5179331 h 5179331"/>
              <a:gd name="connsiteX33" fmla="*/ 438287 w 5372555"/>
              <a:gd name="connsiteY33" fmla="*/ 5179331 h 5179331"/>
              <a:gd name="connsiteX34" fmla="*/ 438287 w 5372555"/>
              <a:gd name="connsiteY34" fmla="*/ 5169906 h 5179331"/>
              <a:gd name="connsiteX35" fmla="*/ 353458 w 5372555"/>
              <a:gd name="connsiteY35" fmla="*/ 5169906 h 5179331"/>
              <a:gd name="connsiteX36" fmla="*/ 353458 w 5372555"/>
              <a:gd name="connsiteY36" fmla="*/ 5155767 h 5179331"/>
              <a:gd name="connsiteX37" fmla="*/ 325181 w 5372555"/>
              <a:gd name="connsiteY37" fmla="*/ 5155767 h 5179331"/>
              <a:gd name="connsiteX38" fmla="*/ 325181 w 5372555"/>
              <a:gd name="connsiteY38" fmla="*/ 5141629 h 5179331"/>
              <a:gd name="connsiteX39" fmla="*/ 270984 w 5372555"/>
              <a:gd name="connsiteY39" fmla="*/ 5148698 h 5179331"/>
              <a:gd name="connsiteX40" fmla="*/ 216787 w 5372555"/>
              <a:gd name="connsiteY40" fmla="*/ 5155767 h 5179331"/>
              <a:gd name="connsiteX41" fmla="*/ 160234 w 5372555"/>
              <a:gd name="connsiteY41" fmla="*/ 5070938 h 5179331"/>
              <a:gd name="connsiteX42" fmla="*/ 131958 w 5372555"/>
              <a:gd name="connsiteY42" fmla="*/ 5070938 h 5179331"/>
              <a:gd name="connsiteX43" fmla="*/ 131958 w 5372555"/>
              <a:gd name="connsiteY43" fmla="*/ 5056799 h 5179331"/>
              <a:gd name="connsiteX44" fmla="*/ 113106 w 5372555"/>
              <a:gd name="connsiteY44" fmla="*/ 5047374 h 5179331"/>
              <a:gd name="connsiteX45" fmla="*/ 108394 w 5372555"/>
              <a:gd name="connsiteY45" fmla="*/ 5047374 h 5179331"/>
              <a:gd name="connsiteX46" fmla="*/ 106037 w 5372555"/>
              <a:gd name="connsiteY46" fmla="*/ 5045017 h 5179331"/>
              <a:gd name="connsiteX47" fmla="*/ 94255 w 5372555"/>
              <a:gd name="connsiteY47" fmla="*/ 5028523 h 5179331"/>
              <a:gd name="connsiteX48" fmla="*/ 80117 w 5372555"/>
              <a:gd name="connsiteY48" fmla="*/ 5028523 h 5179331"/>
              <a:gd name="connsiteX49" fmla="*/ 80117 w 5372555"/>
              <a:gd name="connsiteY49" fmla="*/ 5004959 h 5179331"/>
              <a:gd name="connsiteX50" fmla="*/ 65979 w 5372555"/>
              <a:gd name="connsiteY50" fmla="*/ 5004959 h 5179331"/>
              <a:gd name="connsiteX51" fmla="*/ 65979 w 5372555"/>
              <a:gd name="connsiteY51" fmla="*/ 4976682 h 5179331"/>
              <a:gd name="connsiteX52" fmla="*/ 51841 w 5372555"/>
              <a:gd name="connsiteY52" fmla="*/ 4976682 h 5179331"/>
              <a:gd name="connsiteX53" fmla="*/ 51841 w 5372555"/>
              <a:gd name="connsiteY53" fmla="*/ 4934267 h 5179331"/>
              <a:gd name="connsiteX54" fmla="*/ 23564 w 5372555"/>
              <a:gd name="connsiteY54" fmla="*/ 4920129 h 5179331"/>
              <a:gd name="connsiteX55" fmla="*/ 23564 w 5372555"/>
              <a:gd name="connsiteY55" fmla="*/ 4891852 h 5179331"/>
              <a:gd name="connsiteX56" fmla="*/ 9426 w 5372555"/>
              <a:gd name="connsiteY56" fmla="*/ 4891852 h 5179331"/>
              <a:gd name="connsiteX57" fmla="*/ 2356 w 5372555"/>
              <a:gd name="connsiteY57" fmla="*/ 4844725 h 5179331"/>
              <a:gd name="connsiteX58" fmla="*/ 0 w 5372555"/>
              <a:gd name="connsiteY58" fmla="*/ 4769321 h 5179331"/>
              <a:gd name="connsiteX59" fmla="*/ 4713 w 5372555"/>
              <a:gd name="connsiteY59" fmla="*/ 4686847 h 5179331"/>
              <a:gd name="connsiteX60" fmla="*/ 18851 w 5372555"/>
              <a:gd name="connsiteY60" fmla="*/ 4649145 h 5179331"/>
              <a:gd name="connsiteX61" fmla="*/ 35346 w 5372555"/>
              <a:gd name="connsiteY61" fmla="*/ 4630294 h 5179331"/>
              <a:gd name="connsiteX62" fmla="*/ 51841 w 5372555"/>
              <a:gd name="connsiteY62" fmla="*/ 4604374 h 5179331"/>
              <a:gd name="connsiteX63" fmla="*/ 65979 w 5372555"/>
              <a:gd name="connsiteY63" fmla="*/ 4604374 h 5179331"/>
              <a:gd name="connsiteX64" fmla="*/ 75404 w 5372555"/>
              <a:gd name="connsiteY64" fmla="*/ 4547820 h 5179331"/>
              <a:gd name="connsiteX65" fmla="*/ 94255 w 5372555"/>
              <a:gd name="connsiteY65" fmla="*/ 4495980 h 5179331"/>
              <a:gd name="connsiteX66" fmla="*/ 110750 w 5372555"/>
              <a:gd name="connsiteY66" fmla="*/ 4479485 h 5179331"/>
              <a:gd name="connsiteX67" fmla="*/ 127245 w 5372555"/>
              <a:gd name="connsiteY67" fmla="*/ 4472416 h 5179331"/>
              <a:gd name="connsiteX68" fmla="*/ 146096 w 5372555"/>
              <a:gd name="connsiteY68" fmla="*/ 4458278 h 5179331"/>
              <a:gd name="connsiteX69" fmla="*/ 174372 w 5372555"/>
              <a:gd name="connsiteY69" fmla="*/ 4425289 h 5179331"/>
              <a:gd name="connsiteX70" fmla="*/ 216787 w 5372555"/>
              <a:gd name="connsiteY70" fmla="*/ 4425289 h 5179331"/>
              <a:gd name="connsiteX71" fmla="*/ 261559 w 5372555"/>
              <a:gd name="connsiteY71" fmla="*/ 4380517 h 5179331"/>
              <a:gd name="connsiteX72" fmla="*/ 296904 w 5372555"/>
              <a:gd name="connsiteY72" fmla="*/ 4354597 h 5179331"/>
              <a:gd name="connsiteX73" fmla="*/ 3242384 w 5372555"/>
              <a:gd name="connsiteY73" fmla="*/ 3558139 h 5179331"/>
              <a:gd name="connsiteX74" fmla="*/ 3256522 w 5372555"/>
              <a:gd name="connsiteY74" fmla="*/ 3591129 h 5179331"/>
              <a:gd name="connsiteX75" fmla="*/ 3242384 w 5372555"/>
              <a:gd name="connsiteY75" fmla="*/ 3628831 h 5179331"/>
              <a:gd name="connsiteX76" fmla="*/ 3214108 w 5372555"/>
              <a:gd name="connsiteY76" fmla="*/ 3657107 h 5179331"/>
              <a:gd name="connsiteX77" fmla="*/ 3214108 w 5372555"/>
              <a:gd name="connsiteY77" fmla="*/ 3671246 h 5179331"/>
              <a:gd name="connsiteX78" fmla="*/ 3199969 w 5372555"/>
              <a:gd name="connsiteY78" fmla="*/ 3671246 h 5179331"/>
              <a:gd name="connsiteX79" fmla="*/ 3199969 w 5372555"/>
              <a:gd name="connsiteY79" fmla="*/ 3657107 h 5179331"/>
              <a:gd name="connsiteX80" fmla="*/ 3185831 w 5372555"/>
              <a:gd name="connsiteY80" fmla="*/ 3657107 h 5179331"/>
              <a:gd name="connsiteX81" fmla="*/ 3199969 w 5372555"/>
              <a:gd name="connsiteY81" fmla="*/ 3614692 h 5179331"/>
              <a:gd name="connsiteX82" fmla="*/ 3242384 w 5372555"/>
              <a:gd name="connsiteY82" fmla="*/ 3558139 h 5179331"/>
              <a:gd name="connsiteX83" fmla="*/ 5330147 w 5372555"/>
              <a:gd name="connsiteY83" fmla="*/ 3463884 h 5179331"/>
              <a:gd name="connsiteX84" fmla="*/ 5372555 w 5372555"/>
              <a:gd name="connsiteY84" fmla="*/ 3463884 h 5179331"/>
              <a:gd name="connsiteX85" fmla="*/ 5372555 w 5372555"/>
              <a:gd name="connsiteY85" fmla="*/ 3506299 h 5179331"/>
              <a:gd name="connsiteX86" fmla="*/ 5330147 w 5372555"/>
              <a:gd name="connsiteY86" fmla="*/ 3506299 h 5179331"/>
              <a:gd name="connsiteX87" fmla="*/ 339319 w 5372555"/>
              <a:gd name="connsiteY87" fmla="*/ 3077437 h 5179331"/>
              <a:gd name="connsiteX88" fmla="*/ 377021 w 5372555"/>
              <a:gd name="connsiteY88" fmla="*/ 3112783 h 5179331"/>
              <a:gd name="connsiteX89" fmla="*/ 410011 w 5372555"/>
              <a:gd name="connsiteY89" fmla="*/ 3190543 h 5179331"/>
              <a:gd name="connsiteX90" fmla="*/ 377021 w 5372555"/>
              <a:gd name="connsiteY90" fmla="*/ 3209394 h 5179331"/>
              <a:gd name="connsiteX91" fmla="*/ 339319 w 5372555"/>
              <a:gd name="connsiteY91" fmla="*/ 3228246 h 5179331"/>
              <a:gd name="connsiteX92" fmla="*/ 339319 w 5372555"/>
              <a:gd name="connsiteY92" fmla="*/ 3242384 h 5179331"/>
              <a:gd name="connsiteX93" fmla="*/ 268628 w 5372555"/>
              <a:gd name="connsiteY93" fmla="*/ 3242384 h 5179331"/>
              <a:gd name="connsiteX94" fmla="*/ 245064 w 5372555"/>
              <a:gd name="connsiteY94" fmla="*/ 3148129 h 5179331"/>
              <a:gd name="connsiteX95" fmla="*/ 273341 w 5372555"/>
              <a:gd name="connsiteY95" fmla="*/ 3096288 h 5179331"/>
              <a:gd name="connsiteX96" fmla="*/ 339319 w 5372555"/>
              <a:gd name="connsiteY96" fmla="*/ 3077437 h 5179331"/>
              <a:gd name="connsiteX97" fmla="*/ 5344285 w 5372555"/>
              <a:gd name="connsiteY97" fmla="*/ 2747543 h 5179331"/>
              <a:gd name="connsiteX98" fmla="*/ 5372555 w 5372555"/>
              <a:gd name="connsiteY98" fmla="*/ 2747543 h 5179331"/>
              <a:gd name="connsiteX99" fmla="*/ 5372555 w 5372555"/>
              <a:gd name="connsiteY99" fmla="*/ 2761682 h 5179331"/>
              <a:gd name="connsiteX100" fmla="*/ 5351354 w 5372555"/>
              <a:gd name="connsiteY100" fmla="*/ 2754612 h 5179331"/>
              <a:gd name="connsiteX101" fmla="*/ 5344285 w 5372555"/>
              <a:gd name="connsiteY101" fmla="*/ 2747543 h 5179331"/>
              <a:gd name="connsiteX102" fmla="*/ 3958725 w 5372555"/>
              <a:gd name="connsiteY102" fmla="*/ 438287 h 5179331"/>
              <a:gd name="connsiteX103" fmla="*/ 3975220 w 5372555"/>
              <a:gd name="connsiteY103" fmla="*/ 478346 h 5179331"/>
              <a:gd name="connsiteX104" fmla="*/ 4010565 w 5372555"/>
              <a:gd name="connsiteY104" fmla="*/ 508979 h 5179331"/>
              <a:gd name="connsiteX105" fmla="*/ 4010565 w 5372555"/>
              <a:gd name="connsiteY105" fmla="*/ 537256 h 5179331"/>
              <a:gd name="connsiteX106" fmla="*/ 4114246 w 5372555"/>
              <a:gd name="connsiteY106" fmla="*/ 567889 h 5179331"/>
              <a:gd name="connsiteX107" fmla="*/ 4246204 w 5372555"/>
              <a:gd name="connsiteY107" fmla="*/ 574957 h 5179331"/>
              <a:gd name="connsiteX108" fmla="*/ 4274480 w 5372555"/>
              <a:gd name="connsiteY108" fmla="*/ 541968 h 5179331"/>
              <a:gd name="connsiteX109" fmla="*/ 4298044 w 5372555"/>
              <a:gd name="connsiteY109" fmla="*/ 508979 h 5179331"/>
              <a:gd name="connsiteX110" fmla="*/ 4326321 w 5372555"/>
              <a:gd name="connsiteY110" fmla="*/ 508979 h 5179331"/>
              <a:gd name="connsiteX111" fmla="*/ 4340459 w 5372555"/>
              <a:gd name="connsiteY111" fmla="*/ 480702 h 5179331"/>
              <a:gd name="connsiteX112" fmla="*/ 4354597 w 5372555"/>
              <a:gd name="connsiteY112" fmla="*/ 480702 h 5179331"/>
              <a:gd name="connsiteX113" fmla="*/ 4368736 w 5372555"/>
              <a:gd name="connsiteY113" fmla="*/ 438287 h 5179331"/>
              <a:gd name="connsiteX114" fmla="*/ 4397006 w 5372555"/>
              <a:gd name="connsiteY114" fmla="*/ 438287 h 5179331"/>
              <a:gd name="connsiteX115" fmla="*/ 4425289 w 5372555"/>
              <a:gd name="connsiteY115" fmla="*/ 523117 h 5179331"/>
              <a:gd name="connsiteX116" fmla="*/ 4439427 w 5372555"/>
              <a:gd name="connsiteY116" fmla="*/ 523117 h 5179331"/>
              <a:gd name="connsiteX117" fmla="*/ 4439427 w 5372555"/>
              <a:gd name="connsiteY117" fmla="*/ 631511 h 5179331"/>
              <a:gd name="connsiteX118" fmla="*/ 4498337 w 5372555"/>
              <a:gd name="connsiteY118" fmla="*/ 692777 h 5179331"/>
              <a:gd name="connsiteX119" fmla="*/ 4561959 w 5372555"/>
              <a:gd name="connsiteY119" fmla="*/ 754043 h 5179331"/>
              <a:gd name="connsiteX120" fmla="*/ 4656215 w 5372555"/>
              <a:gd name="connsiteY120" fmla="*/ 768181 h 5179331"/>
              <a:gd name="connsiteX121" fmla="*/ 4665634 w 5372555"/>
              <a:gd name="connsiteY121" fmla="*/ 758756 h 5179331"/>
              <a:gd name="connsiteX122" fmla="*/ 4660927 w 5372555"/>
              <a:gd name="connsiteY122" fmla="*/ 754043 h 5179331"/>
              <a:gd name="connsiteX123" fmla="*/ 4670353 w 5372555"/>
              <a:gd name="connsiteY123" fmla="*/ 754043 h 5179331"/>
              <a:gd name="connsiteX124" fmla="*/ 4670353 w 5372555"/>
              <a:gd name="connsiteY124" fmla="*/ 768181 h 5179331"/>
              <a:gd name="connsiteX125" fmla="*/ 4684491 w 5372555"/>
              <a:gd name="connsiteY125" fmla="*/ 768181 h 5179331"/>
              <a:gd name="connsiteX126" fmla="*/ 4691554 w 5372555"/>
              <a:gd name="connsiteY126" fmla="*/ 761112 h 5179331"/>
              <a:gd name="connsiteX127" fmla="*/ 4703342 w 5372555"/>
              <a:gd name="connsiteY127" fmla="*/ 754043 h 5179331"/>
              <a:gd name="connsiteX128" fmla="*/ 4717481 w 5372555"/>
              <a:gd name="connsiteY128" fmla="*/ 763468 h 5179331"/>
              <a:gd name="connsiteX129" fmla="*/ 4726906 w 5372555"/>
              <a:gd name="connsiteY129" fmla="*/ 782319 h 5179331"/>
              <a:gd name="connsiteX130" fmla="*/ 4755183 w 5372555"/>
              <a:gd name="connsiteY130" fmla="*/ 782319 h 5179331"/>
              <a:gd name="connsiteX131" fmla="*/ 4755183 w 5372555"/>
              <a:gd name="connsiteY131" fmla="*/ 796458 h 5179331"/>
              <a:gd name="connsiteX132" fmla="*/ 4783453 w 5372555"/>
              <a:gd name="connsiteY132" fmla="*/ 796458 h 5179331"/>
              <a:gd name="connsiteX133" fmla="*/ 4842363 w 5372555"/>
              <a:gd name="connsiteY133" fmla="*/ 871862 h 5179331"/>
              <a:gd name="connsiteX134" fmla="*/ 4905991 w 5372555"/>
              <a:gd name="connsiteY134" fmla="*/ 947266 h 5179331"/>
              <a:gd name="connsiteX135" fmla="*/ 4934262 w 5372555"/>
              <a:gd name="connsiteY135" fmla="*/ 947266 h 5179331"/>
              <a:gd name="connsiteX136" fmla="*/ 4934262 w 5372555"/>
              <a:gd name="connsiteY136" fmla="*/ 961404 h 5179331"/>
              <a:gd name="connsiteX137" fmla="*/ 4957832 w 5372555"/>
              <a:gd name="connsiteY137" fmla="*/ 961404 h 5179331"/>
              <a:gd name="connsiteX138" fmla="*/ 4957832 w 5372555"/>
              <a:gd name="connsiteY138" fmla="*/ 975543 h 5179331"/>
              <a:gd name="connsiteX139" fmla="*/ 4986102 w 5372555"/>
              <a:gd name="connsiteY139" fmla="*/ 975543 h 5179331"/>
              <a:gd name="connsiteX140" fmla="*/ 5009672 w 5372555"/>
              <a:gd name="connsiteY140" fmla="*/ 1006176 h 5179331"/>
              <a:gd name="connsiteX141" fmla="*/ 5042662 w 5372555"/>
              <a:gd name="connsiteY141" fmla="*/ 1017958 h 5179331"/>
              <a:gd name="connsiteX142" fmla="*/ 5042662 w 5372555"/>
              <a:gd name="connsiteY142" fmla="*/ 1069798 h 5179331"/>
              <a:gd name="connsiteX143" fmla="*/ 5056800 w 5372555"/>
              <a:gd name="connsiteY143" fmla="*/ 1069798 h 5179331"/>
              <a:gd name="connsiteX144" fmla="*/ 5056800 w 5372555"/>
              <a:gd name="connsiteY144" fmla="*/ 1083936 h 5179331"/>
              <a:gd name="connsiteX145" fmla="*/ 5092146 w 5372555"/>
              <a:gd name="connsiteY145" fmla="*/ 1076867 h 5179331"/>
              <a:gd name="connsiteX146" fmla="*/ 5113353 w 5372555"/>
              <a:gd name="connsiteY146" fmla="*/ 1069798 h 5179331"/>
              <a:gd name="connsiteX147" fmla="*/ 5122779 w 5372555"/>
              <a:gd name="connsiteY147" fmla="*/ 1098075 h 5179331"/>
              <a:gd name="connsiteX148" fmla="*/ 5113353 w 5372555"/>
              <a:gd name="connsiteY148" fmla="*/ 1098075 h 5179331"/>
              <a:gd name="connsiteX149" fmla="*/ 5103921 w 5372555"/>
              <a:gd name="connsiteY149" fmla="*/ 1105144 h 5179331"/>
              <a:gd name="connsiteX150" fmla="*/ 5085076 w 5372555"/>
              <a:gd name="connsiteY150" fmla="*/ 1112213 h 5179331"/>
              <a:gd name="connsiteX151" fmla="*/ 5101571 w 5372555"/>
              <a:gd name="connsiteY151" fmla="*/ 1189974 h 5179331"/>
              <a:gd name="connsiteX152" fmla="*/ 5165193 w 5372555"/>
              <a:gd name="connsiteY152" fmla="*/ 1220607 h 5179331"/>
              <a:gd name="connsiteX153" fmla="*/ 5233529 w 5372555"/>
              <a:gd name="connsiteY153" fmla="*/ 1173479 h 5179331"/>
              <a:gd name="connsiteX154" fmla="*/ 5316002 w 5372555"/>
              <a:gd name="connsiteY154" fmla="*/ 1140490 h 5179331"/>
              <a:gd name="connsiteX155" fmla="*/ 5287719 w 5372555"/>
              <a:gd name="connsiteY155" fmla="*/ 1185261 h 5179331"/>
              <a:gd name="connsiteX156" fmla="*/ 5240598 w 5372555"/>
              <a:gd name="connsiteY156" fmla="*/ 1211181 h 5179331"/>
              <a:gd name="connsiteX157" fmla="*/ 5207608 w 5372555"/>
              <a:gd name="connsiteY157" fmla="*/ 1220607 h 5179331"/>
              <a:gd name="connsiteX158" fmla="*/ 5207608 w 5372555"/>
              <a:gd name="connsiteY158" fmla="*/ 1277160 h 5179331"/>
              <a:gd name="connsiteX159" fmla="*/ 5193470 w 5372555"/>
              <a:gd name="connsiteY159" fmla="*/ 1277160 h 5179331"/>
              <a:gd name="connsiteX160" fmla="*/ 5179332 w 5372555"/>
              <a:gd name="connsiteY160" fmla="*/ 1333713 h 5179331"/>
              <a:gd name="connsiteX161" fmla="*/ 5165193 w 5372555"/>
              <a:gd name="connsiteY161" fmla="*/ 1333713 h 5179331"/>
              <a:gd name="connsiteX162" fmla="*/ 5165193 w 5372555"/>
              <a:gd name="connsiteY162" fmla="*/ 1361990 h 5179331"/>
              <a:gd name="connsiteX163" fmla="*/ 5151055 w 5372555"/>
              <a:gd name="connsiteY163" fmla="*/ 1361990 h 5179331"/>
              <a:gd name="connsiteX164" fmla="*/ 5129848 w 5372555"/>
              <a:gd name="connsiteY164" fmla="*/ 1411474 h 5179331"/>
              <a:gd name="connsiteX165" fmla="*/ 5122779 w 5372555"/>
              <a:gd name="connsiteY165" fmla="*/ 1484521 h 5179331"/>
              <a:gd name="connsiteX166" fmla="*/ 5158124 w 5372555"/>
              <a:gd name="connsiteY166" fmla="*/ 1515154 h 5179331"/>
              <a:gd name="connsiteX167" fmla="*/ 5207608 w 5372555"/>
              <a:gd name="connsiteY167" fmla="*/ 1564638 h 5179331"/>
              <a:gd name="connsiteX168" fmla="*/ 5221741 w 5372555"/>
              <a:gd name="connsiteY168" fmla="*/ 1564638 h 5179331"/>
              <a:gd name="connsiteX169" fmla="*/ 5221741 w 5372555"/>
              <a:gd name="connsiteY169" fmla="*/ 1550500 h 5179331"/>
              <a:gd name="connsiteX170" fmla="*/ 5235885 w 5372555"/>
              <a:gd name="connsiteY170" fmla="*/ 1550500 h 5179331"/>
              <a:gd name="connsiteX171" fmla="*/ 5235885 w 5372555"/>
              <a:gd name="connsiteY171" fmla="*/ 1564638 h 5179331"/>
              <a:gd name="connsiteX172" fmla="*/ 5301864 w 5372555"/>
              <a:gd name="connsiteY172" fmla="*/ 1564638 h 5179331"/>
              <a:gd name="connsiteX173" fmla="*/ 5301864 w 5372555"/>
              <a:gd name="connsiteY173" fmla="*/ 1578777 h 5179331"/>
              <a:gd name="connsiteX174" fmla="*/ 5320715 w 5372555"/>
              <a:gd name="connsiteY174" fmla="*/ 1614123 h 5179331"/>
              <a:gd name="connsiteX175" fmla="*/ 5330140 w 5372555"/>
              <a:gd name="connsiteY175" fmla="*/ 1649469 h 5179331"/>
              <a:gd name="connsiteX176" fmla="*/ 5344279 w 5372555"/>
              <a:gd name="connsiteY176" fmla="*/ 1649469 h 5179331"/>
              <a:gd name="connsiteX177" fmla="*/ 5367842 w 5372555"/>
              <a:gd name="connsiteY177" fmla="*/ 1684814 h 5179331"/>
              <a:gd name="connsiteX178" fmla="*/ 5372549 w 5372555"/>
              <a:gd name="connsiteY178" fmla="*/ 1743724 h 5179331"/>
              <a:gd name="connsiteX179" fmla="*/ 5348991 w 5372555"/>
              <a:gd name="connsiteY179" fmla="*/ 1800277 h 5179331"/>
              <a:gd name="connsiteX180" fmla="*/ 5351348 w 5372555"/>
              <a:gd name="connsiteY180" fmla="*/ 1819128 h 5179331"/>
              <a:gd name="connsiteX181" fmla="*/ 5353704 w 5372555"/>
              <a:gd name="connsiteY181" fmla="*/ 1837979 h 5179331"/>
              <a:gd name="connsiteX182" fmla="*/ 5337209 w 5372555"/>
              <a:gd name="connsiteY182" fmla="*/ 1882751 h 5179331"/>
              <a:gd name="connsiteX183" fmla="*/ 5301864 w 5372555"/>
              <a:gd name="connsiteY183" fmla="*/ 1918096 h 5179331"/>
              <a:gd name="connsiteX184" fmla="*/ 5266518 w 5372555"/>
              <a:gd name="connsiteY184" fmla="*/ 1962868 h 5179331"/>
              <a:gd name="connsiteX185" fmla="*/ 5250023 w 5372555"/>
              <a:gd name="connsiteY185" fmla="*/ 2031203 h 5179331"/>
              <a:gd name="connsiteX186" fmla="*/ 5264162 w 5372555"/>
              <a:gd name="connsiteY186" fmla="*/ 2031203 h 5179331"/>
              <a:gd name="connsiteX187" fmla="*/ 5264162 w 5372555"/>
              <a:gd name="connsiteY187" fmla="*/ 2144309 h 5179331"/>
              <a:gd name="connsiteX188" fmla="*/ 5292438 w 5372555"/>
              <a:gd name="connsiteY188" fmla="*/ 2174942 h 5179331"/>
              <a:gd name="connsiteX189" fmla="*/ 5318358 w 5372555"/>
              <a:gd name="connsiteY189" fmla="*/ 2219713 h 5179331"/>
              <a:gd name="connsiteX190" fmla="*/ 5339560 w 5372555"/>
              <a:gd name="connsiteY190" fmla="*/ 2262128 h 5179331"/>
              <a:gd name="connsiteX191" fmla="*/ 5348991 w 5372555"/>
              <a:gd name="connsiteY191" fmla="*/ 2285692 h 5179331"/>
              <a:gd name="connsiteX192" fmla="*/ 5332497 w 5372555"/>
              <a:gd name="connsiteY192" fmla="*/ 2363453 h 5179331"/>
              <a:gd name="connsiteX193" fmla="*/ 5278300 w 5372555"/>
              <a:gd name="connsiteY193" fmla="*/ 2389373 h 5179331"/>
              <a:gd name="connsiteX194" fmla="*/ 5278300 w 5372555"/>
              <a:gd name="connsiteY194" fmla="*/ 2403511 h 5179331"/>
              <a:gd name="connsiteX195" fmla="*/ 5235885 w 5372555"/>
              <a:gd name="connsiteY195" fmla="*/ 2403511 h 5179331"/>
              <a:gd name="connsiteX196" fmla="*/ 5235885 w 5372555"/>
              <a:gd name="connsiteY196" fmla="*/ 2417650 h 5179331"/>
              <a:gd name="connsiteX197" fmla="*/ 5193470 w 5372555"/>
              <a:gd name="connsiteY197" fmla="*/ 2462421 h 5179331"/>
              <a:gd name="connsiteX198" fmla="*/ 5151055 w 5372555"/>
              <a:gd name="connsiteY198" fmla="*/ 2502479 h 5179331"/>
              <a:gd name="connsiteX199" fmla="*/ 5165193 w 5372555"/>
              <a:gd name="connsiteY199" fmla="*/ 2516618 h 5179331"/>
              <a:gd name="connsiteX200" fmla="*/ 5165193 w 5372555"/>
              <a:gd name="connsiteY200" fmla="*/ 2596735 h 5179331"/>
              <a:gd name="connsiteX201" fmla="*/ 5212321 w 5372555"/>
              <a:gd name="connsiteY201" fmla="*/ 2639150 h 5179331"/>
              <a:gd name="connsiteX202" fmla="*/ 5221741 w 5372555"/>
              <a:gd name="connsiteY202" fmla="*/ 2700416 h 5179331"/>
              <a:gd name="connsiteX203" fmla="*/ 5191114 w 5372555"/>
              <a:gd name="connsiteY203" fmla="*/ 2754612 h 5179331"/>
              <a:gd name="connsiteX204" fmla="*/ 5120422 w 5372555"/>
              <a:gd name="connsiteY204" fmla="*/ 2794671 h 5179331"/>
              <a:gd name="connsiteX205" fmla="*/ 5049731 w 5372555"/>
              <a:gd name="connsiteY205" fmla="*/ 2832373 h 5179331"/>
              <a:gd name="connsiteX206" fmla="*/ 5019091 w 5372555"/>
              <a:gd name="connsiteY206" fmla="*/ 2870075 h 5179331"/>
              <a:gd name="connsiteX207" fmla="*/ 5023810 w 5372555"/>
              <a:gd name="connsiteY207" fmla="*/ 2886570 h 5179331"/>
              <a:gd name="connsiteX208" fmla="*/ 5028523 w 5372555"/>
              <a:gd name="connsiteY208" fmla="*/ 2903065 h 5179331"/>
              <a:gd name="connsiteX209" fmla="*/ 4986102 w 5372555"/>
              <a:gd name="connsiteY209" fmla="*/ 2966687 h 5179331"/>
              <a:gd name="connsiteX210" fmla="*/ 4905991 w 5372555"/>
              <a:gd name="connsiteY210" fmla="*/ 3011458 h 5179331"/>
              <a:gd name="connsiteX211" fmla="*/ 4905991 w 5372555"/>
              <a:gd name="connsiteY211" fmla="*/ 3035022 h 5179331"/>
              <a:gd name="connsiteX212" fmla="*/ 4865933 w 5372555"/>
              <a:gd name="connsiteY212" fmla="*/ 3053873 h 5179331"/>
              <a:gd name="connsiteX213" fmla="*/ 4849438 w 5372555"/>
              <a:gd name="connsiteY213" fmla="*/ 3091575 h 5179331"/>
              <a:gd name="connsiteX214" fmla="*/ 4821161 w 5372555"/>
              <a:gd name="connsiteY214" fmla="*/ 3091575 h 5179331"/>
              <a:gd name="connsiteX215" fmla="*/ 4785816 w 5372555"/>
              <a:gd name="connsiteY215" fmla="*/ 3108070 h 5179331"/>
              <a:gd name="connsiteX216" fmla="*/ 4755183 w 5372555"/>
              <a:gd name="connsiteY216" fmla="*/ 3148129 h 5179331"/>
              <a:gd name="connsiteX217" fmla="*/ 4726906 w 5372555"/>
              <a:gd name="connsiteY217" fmla="*/ 3148129 h 5179331"/>
              <a:gd name="connsiteX218" fmla="*/ 4698623 w 5372555"/>
              <a:gd name="connsiteY218" fmla="*/ 3185831 h 5179331"/>
              <a:gd name="connsiteX219" fmla="*/ 4684491 w 5372555"/>
              <a:gd name="connsiteY219" fmla="*/ 3185831 h 5179331"/>
              <a:gd name="connsiteX220" fmla="*/ 4658571 w 5372555"/>
              <a:gd name="connsiteY220" fmla="*/ 3251809 h 5179331"/>
              <a:gd name="connsiteX221" fmla="*/ 4642076 w 5372555"/>
              <a:gd name="connsiteY221" fmla="*/ 3322501 h 5179331"/>
              <a:gd name="connsiteX222" fmla="*/ 4609087 w 5372555"/>
              <a:gd name="connsiteY222" fmla="*/ 3379054 h 5179331"/>
              <a:gd name="connsiteX223" fmla="*/ 4533683 w 5372555"/>
              <a:gd name="connsiteY223" fmla="*/ 3402618 h 5179331"/>
              <a:gd name="connsiteX224" fmla="*/ 4425289 w 5372555"/>
              <a:gd name="connsiteY224" fmla="*/ 3419113 h 5179331"/>
              <a:gd name="connsiteX225" fmla="*/ 4340459 w 5372555"/>
              <a:gd name="connsiteY225" fmla="*/ 3449746 h 5179331"/>
              <a:gd name="connsiteX226" fmla="*/ 4340459 w 5372555"/>
              <a:gd name="connsiteY226" fmla="*/ 3478022 h 5179331"/>
              <a:gd name="connsiteX227" fmla="*/ 4265055 w 5372555"/>
              <a:gd name="connsiteY227" fmla="*/ 3503942 h 5179331"/>
              <a:gd name="connsiteX228" fmla="*/ 4189650 w 5372555"/>
              <a:gd name="connsiteY228" fmla="*/ 3529863 h 5179331"/>
              <a:gd name="connsiteX229" fmla="*/ 4133097 w 5372555"/>
              <a:gd name="connsiteY229" fmla="*/ 3515724 h 5179331"/>
              <a:gd name="connsiteX230" fmla="*/ 4109533 w 5372555"/>
              <a:gd name="connsiteY230" fmla="*/ 3529863 h 5179331"/>
              <a:gd name="connsiteX231" fmla="*/ 4109533 w 5372555"/>
              <a:gd name="connsiteY231" fmla="*/ 3515724 h 5179331"/>
              <a:gd name="connsiteX232" fmla="*/ 4052980 w 5372555"/>
              <a:gd name="connsiteY232" fmla="*/ 3499230 h 5179331"/>
              <a:gd name="connsiteX233" fmla="*/ 3996427 w 5372555"/>
              <a:gd name="connsiteY233" fmla="*/ 3478022 h 5179331"/>
              <a:gd name="connsiteX234" fmla="*/ 3996427 w 5372555"/>
              <a:gd name="connsiteY234" fmla="*/ 3463884 h 5179331"/>
              <a:gd name="connsiteX235" fmla="*/ 3873895 w 5372555"/>
              <a:gd name="connsiteY235" fmla="*/ 3463884 h 5179331"/>
              <a:gd name="connsiteX236" fmla="*/ 3873895 w 5372555"/>
              <a:gd name="connsiteY236" fmla="*/ 3478022 h 5179331"/>
              <a:gd name="connsiteX237" fmla="*/ 3845618 w 5372555"/>
              <a:gd name="connsiteY237" fmla="*/ 3478022 h 5179331"/>
              <a:gd name="connsiteX238" fmla="*/ 3845618 w 5372555"/>
              <a:gd name="connsiteY238" fmla="*/ 3492161 h 5179331"/>
              <a:gd name="connsiteX239" fmla="*/ 3803204 w 5372555"/>
              <a:gd name="connsiteY239" fmla="*/ 3522794 h 5179331"/>
              <a:gd name="connsiteX240" fmla="*/ 3774927 w 5372555"/>
              <a:gd name="connsiteY240" fmla="*/ 3562852 h 5179331"/>
              <a:gd name="connsiteX241" fmla="*/ 3741938 w 5372555"/>
              <a:gd name="connsiteY241" fmla="*/ 3598198 h 5179331"/>
              <a:gd name="connsiteX242" fmla="*/ 3680672 w 5372555"/>
              <a:gd name="connsiteY242" fmla="*/ 3614692 h 5179331"/>
              <a:gd name="connsiteX243" fmla="*/ 3652395 w 5372555"/>
              <a:gd name="connsiteY243" fmla="*/ 3595841 h 5179331"/>
              <a:gd name="connsiteX244" fmla="*/ 3628831 w 5372555"/>
              <a:gd name="connsiteY244" fmla="*/ 3586416 h 5179331"/>
              <a:gd name="connsiteX245" fmla="*/ 3546358 w 5372555"/>
              <a:gd name="connsiteY245" fmla="*/ 3492161 h 5179331"/>
              <a:gd name="connsiteX246" fmla="*/ 3421469 w 5372555"/>
              <a:gd name="connsiteY246" fmla="*/ 3463884 h 5179331"/>
              <a:gd name="connsiteX247" fmla="*/ 3343709 w 5372555"/>
              <a:gd name="connsiteY247" fmla="*/ 3508655 h 5179331"/>
              <a:gd name="connsiteX248" fmla="*/ 3256522 w 5372555"/>
              <a:gd name="connsiteY248" fmla="*/ 3544001 h 5179331"/>
              <a:gd name="connsiteX249" fmla="*/ 3256522 w 5372555"/>
              <a:gd name="connsiteY249" fmla="*/ 3506299 h 5179331"/>
              <a:gd name="connsiteX250" fmla="*/ 3242384 w 5372555"/>
              <a:gd name="connsiteY250" fmla="*/ 3506299 h 5179331"/>
              <a:gd name="connsiteX251" fmla="*/ 3251810 w 5372555"/>
              <a:gd name="connsiteY251" fmla="*/ 3544001 h 5179331"/>
              <a:gd name="connsiteX252" fmla="*/ 3202326 w 5372555"/>
              <a:gd name="connsiteY252" fmla="*/ 3598198 h 5179331"/>
              <a:gd name="connsiteX253" fmla="*/ 3157554 w 5372555"/>
              <a:gd name="connsiteY253" fmla="*/ 3657107 h 5179331"/>
              <a:gd name="connsiteX254" fmla="*/ 3143416 w 5372555"/>
              <a:gd name="connsiteY254" fmla="*/ 3657107 h 5179331"/>
              <a:gd name="connsiteX255" fmla="*/ 3143416 w 5372555"/>
              <a:gd name="connsiteY255" fmla="*/ 3751363 h 5179331"/>
              <a:gd name="connsiteX256" fmla="*/ 3157554 w 5372555"/>
              <a:gd name="connsiteY256" fmla="*/ 3751363 h 5179331"/>
              <a:gd name="connsiteX257" fmla="*/ 3157554 w 5372555"/>
              <a:gd name="connsiteY257" fmla="*/ 3859756 h 5179331"/>
              <a:gd name="connsiteX258" fmla="*/ 3105714 w 5372555"/>
              <a:gd name="connsiteY258" fmla="*/ 3909240 h 5179331"/>
              <a:gd name="connsiteX259" fmla="*/ 3049161 w 5372555"/>
              <a:gd name="connsiteY259" fmla="*/ 3944586 h 5179331"/>
              <a:gd name="connsiteX260" fmla="*/ 3082150 w 5372555"/>
              <a:gd name="connsiteY260" fmla="*/ 4050623 h 5179331"/>
              <a:gd name="connsiteX261" fmla="*/ 3129278 w 5372555"/>
              <a:gd name="connsiteY261" fmla="*/ 4151948 h 5179331"/>
              <a:gd name="connsiteX262" fmla="*/ 3086863 w 5372555"/>
              <a:gd name="connsiteY262" fmla="*/ 4189650 h 5179331"/>
              <a:gd name="connsiteX263" fmla="*/ 3018528 w 5372555"/>
              <a:gd name="connsiteY263" fmla="*/ 4154304 h 5179331"/>
              <a:gd name="connsiteX264" fmla="*/ 2921916 w 5372555"/>
              <a:gd name="connsiteY264" fmla="*/ 4137810 h 5179331"/>
              <a:gd name="connsiteX265" fmla="*/ 2888926 w 5372555"/>
              <a:gd name="connsiteY265" fmla="*/ 4187294 h 5179331"/>
              <a:gd name="connsiteX266" fmla="*/ 2865363 w 5372555"/>
              <a:gd name="connsiteY266" fmla="*/ 4236778 h 5179331"/>
              <a:gd name="connsiteX267" fmla="*/ 2877144 w 5372555"/>
              <a:gd name="connsiteY267" fmla="*/ 4290975 h 5179331"/>
              <a:gd name="connsiteX268" fmla="*/ 2888926 w 5372555"/>
              <a:gd name="connsiteY268" fmla="*/ 4345171 h 5179331"/>
              <a:gd name="connsiteX269" fmla="*/ 2870075 w 5372555"/>
              <a:gd name="connsiteY269" fmla="*/ 4382874 h 5179331"/>
              <a:gd name="connsiteX270" fmla="*/ 2841799 w 5372555"/>
              <a:gd name="connsiteY270" fmla="*/ 4382874 h 5179331"/>
              <a:gd name="connsiteX271" fmla="*/ 2841799 w 5372555"/>
              <a:gd name="connsiteY271" fmla="*/ 4397012 h 5179331"/>
              <a:gd name="connsiteX272" fmla="*/ 2747543 w 5372555"/>
              <a:gd name="connsiteY272" fmla="*/ 4397012 h 5179331"/>
              <a:gd name="connsiteX273" fmla="*/ 2733405 w 5372555"/>
              <a:gd name="connsiteY273" fmla="*/ 4411150 h 5179331"/>
              <a:gd name="connsiteX274" fmla="*/ 2712198 w 5372555"/>
              <a:gd name="connsiteY274" fmla="*/ 4453565 h 5179331"/>
              <a:gd name="connsiteX275" fmla="*/ 2705128 w 5372555"/>
              <a:gd name="connsiteY275" fmla="*/ 4510118 h 5179331"/>
              <a:gd name="connsiteX276" fmla="*/ 2723980 w 5372555"/>
              <a:gd name="connsiteY276" fmla="*/ 4533682 h 5179331"/>
              <a:gd name="connsiteX277" fmla="*/ 2733405 w 5372555"/>
              <a:gd name="connsiteY277" fmla="*/ 4561959 h 5179331"/>
              <a:gd name="connsiteX278" fmla="*/ 2747543 w 5372555"/>
              <a:gd name="connsiteY278" fmla="*/ 4561959 h 5179331"/>
              <a:gd name="connsiteX279" fmla="*/ 2785245 w 5372555"/>
              <a:gd name="connsiteY279" fmla="*/ 4618512 h 5179331"/>
              <a:gd name="connsiteX280" fmla="*/ 2813522 w 5372555"/>
              <a:gd name="connsiteY280" fmla="*/ 4618512 h 5179331"/>
              <a:gd name="connsiteX281" fmla="*/ 2813522 w 5372555"/>
              <a:gd name="connsiteY281" fmla="*/ 4632650 h 5179331"/>
              <a:gd name="connsiteX282" fmla="*/ 2844155 w 5372555"/>
              <a:gd name="connsiteY282" fmla="*/ 4667996 h 5179331"/>
              <a:gd name="connsiteX283" fmla="*/ 2855937 w 5372555"/>
              <a:gd name="connsiteY283" fmla="*/ 4698629 h 5179331"/>
              <a:gd name="connsiteX284" fmla="*/ 2841799 w 5372555"/>
              <a:gd name="connsiteY284" fmla="*/ 4698629 h 5179331"/>
              <a:gd name="connsiteX285" fmla="*/ 2834730 w 5372555"/>
              <a:gd name="connsiteY285" fmla="*/ 4710411 h 5179331"/>
              <a:gd name="connsiteX286" fmla="*/ 2813522 w 5372555"/>
              <a:gd name="connsiteY286" fmla="*/ 4712767 h 5179331"/>
              <a:gd name="connsiteX287" fmla="*/ 2792315 w 5372555"/>
              <a:gd name="connsiteY287" fmla="*/ 4686847 h 5179331"/>
              <a:gd name="connsiteX288" fmla="*/ 2771107 w 5372555"/>
              <a:gd name="connsiteY288" fmla="*/ 4660927 h 5179331"/>
              <a:gd name="connsiteX289" fmla="*/ 2756969 w 5372555"/>
              <a:gd name="connsiteY289" fmla="*/ 4660927 h 5179331"/>
              <a:gd name="connsiteX290" fmla="*/ 2756969 w 5372555"/>
              <a:gd name="connsiteY290" fmla="*/ 4618512 h 5179331"/>
              <a:gd name="connsiteX291" fmla="*/ 2747543 w 5372555"/>
              <a:gd name="connsiteY291" fmla="*/ 4618512 h 5179331"/>
              <a:gd name="connsiteX292" fmla="*/ 2747543 w 5372555"/>
              <a:gd name="connsiteY292" fmla="*/ 4590235 h 5179331"/>
              <a:gd name="connsiteX293" fmla="*/ 2733405 w 5372555"/>
              <a:gd name="connsiteY293" fmla="*/ 4590235 h 5179331"/>
              <a:gd name="connsiteX294" fmla="*/ 2714554 w 5372555"/>
              <a:gd name="connsiteY294" fmla="*/ 4552533 h 5179331"/>
              <a:gd name="connsiteX295" fmla="*/ 2676852 w 5372555"/>
              <a:gd name="connsiteY295" fmla="*/ 4533682 h 5179331"/>
              <a:gd name="connsiteX296" fmla="*/ 2676852 w 5372555"/>
              <a:gd name="connsiteY296" fmla="*/ 4547820 h 5179331"/>
              <a:gd name="connsiteX297" fmla="*/ 2592022 w 5372555"/>
              <a:gd name="connsiteY297" fmla="*/ 4561959 h 5179331"/>
              <a:gd name="connsiteX298" fmla="*/ 2592022 w 5372555"/>
              <a:gd name="connsiteY298" fmla="*/ 4547820 h 5179331"/>
              <a:gd name="connsiteX299" fmla="*/ 2544894 w 5372555"/>
              <a:gd name="connsiteY299" fmla="*/ 4543108 h 5179331"/>
              <a:gd name="connsiteX300" fmla="*/ 2476559 w 5372555"/>
              <a:gd name="connsiteY300" fmla="*/ 4566672 h 5179331"/>
              <a:gd name="connsiteX301" fmla="*/ 2445926 w 5372555"/>
              <a:gd name="connsiteY301" fmla="*/ 4620868 h 5179331"/>
              <a:gd name="connsiteX302" fmla="*/ 2410580 w 5372555"/>
              <a:gd name="connsiteY302" fmla="*/ 4675065 h 5179331"/>
              <a:gd name="connsiteX303" fmla="*/ 2332820 w 5372555"/>
              <a:gd name="connsiteY303" fmla="*/ 4698629 h 5179331"/>
              <a:gd name="connsiteX304" fmla="*/ 2264485 w 5372555"/>
              <a:gd name="connsiteY304" fmla="*/ 4667996 h 5179331"/>
              <a:gd name="connsiteX305" fmla="*/ 2167873 w 5372555"/>
              <a:gd name="connsiteY305" fmla="*/ 4660927 h 5179331"/>
              <a:gd name="connsiteX306" fmla="*/ 2087756 w 5372555"/>
              <a:gd name="connsiteY306" fmla="*/ 4755182 h 5179331"/>
              <a:gd name="connsiteX307" fmla="*/ 2017064 w 5372555"/>
              <a:gd name="connsiteY307" fmla="*/ 4755182 h 5179331"/>
              <a:gd name="connsiteX308" fmla="*/ 1986431 w 5372555"/>
              <a:gd name="connsiteY308" fmla="*/ 4719836 h 5179331"/>
              <a:gd name="connsiteX309" fmla="*/ 1960511 w 5372555"/>
              <a:gd name="connsiteY309" fmla="*/ 4675065 h 5179331"/>
              <a:gd name="connsiteX310" fmla="*/ 1809703 w 5372555"/>
              <a:gd name="connsiteY310" fmla="*/ 4675065 h 5179331"/>
              <a:gd name="connsiteX311" fmla="*/ 1781426 w 5372555"/>
              <a:gd name="connsiteY311" fmla="*/ 4660927 h 5179331"/>
              <a:gd name="connsiteX312" fmla="*/ 1781426 w 5372555"/>
              <a:gd name="connsiteY312" fmla="*/ 4675065 h 5179331"/>
              <a:gd name="connsiteX313" fmla="*/ 1757862 w 5372555"/>
              <a:gd name="connsiteY313" fmla="*/ 4675065 h 5179331"/>
              <a:gd name="connsiteX314" fmla="*/ 1757862 w 5372555"/>
              <a:gd name="connsiteY314" fmla="*/ 4684491 h 5179331"/>
              <a:gd name="connsiteX315" fmla="*/ 1696596 w 5372555"/>
              <a:gd name="connsiteY315" fmla="*/ 4722193 h 5179331"/>
              <a:gd name="connsiteX316" fmla="*/ 1616479 w 5372555"/>
              <a:gd name="connsiteY316" fmla="*/ 4741044 h 5179331"/>
              <a:gd name="connsiteX317" fmla="*/ 1569352 w 5372555"/>
              <a:gd name="connsiteY317" fmla="*/ 4613799 h 5179331"/>
              <a:gd name="connsiteX318" fmla="*/ 1451532 w 5372555"/>
              <a:gd name="connsiteY318" fmla="*/ 4547820 h 5179331"/>
              <a:gd name="connsiteX319" fmla="*/ 1399692 w 5372555"/>
              <a:gd name="connsiteY319" fmla="*/ 4576097 h 5179331"/>
              <a:gd name="connsiteX320" fmla="*/ 1300724 w 5372555"/>
              <a:gd name="connsiteY320" fmla="*/ 4495980 h 5179331"/>
              <a:gd name="connsiteX321" fmla="*/ 1286586 w 5372555"/>
              <a:gd name="connsiteY321" fmla="*/ 4495980 h 5179331"/>
              <a:gd name="connsiteX322" fmla="*/ 1251240 w 5372555"/>
              <a:gd name="connsiteY322" fmla="*/ 4446496 h 5179331"/>
              <a:gd name="connsiteX323" fmla="*/ 1178192 w 5372555"/>
              <a:gd name="connsiteY323" fmla="*/ 4439427 h 5179331"/>
              <a:gd name="connsiteX324" fmla="*/ 1178192 w 5372555"/>
              <a:gd name="connsiteY324" fmla="*/ 4453565 h 5179331"/>
              <a:gd name="connsiteX325" fmla="*/ 1107500 w 5372555"/>
              <a:gd name="connsiteY325" fmla="*/ 4453565 h 5179331"/>
              <a:gd name="connsiteX326" fmla="*/ 1093362 w 5372555"/>
              <a:gd name="connsiteY326" fmla="*/ 4425289 h 5179331"/>
              <a:gd name="connsiteX327" fmla="*/ 1083936 w 5372555"/>
              <a:gd name="connsiteY327" fmla="*/ 4382874 h 5179331"/>
              <a:gd name="connsiteX328" fmla="*/ 1121639 w 5372555"/>
              <a:gd name="connsiteY328" fmla="*/ 4260342 h 5179331"/>
              <a:gd name="connsiteX329" fmla="*/ 1102788 w 5372555"/>
              <a:gd name="connsiteY329" fmla="*/ 4246203 h 5179331"/>
              <a:gd name="connsiteX330" fmla="*/ 1083936 w 5372555"/>
              <a:gd name="connsiteY330" fmla="*/ 4232065 h 5179331"/>
              <a:gd name="connsiteX331" fmla="*/ 1083936 w 5372555"/>
              <a:gd name="connsiteY331" fmla="*/ 4217927 h 5179331"/>
              <a:gd name="connsiteX332" fmla="*/ 1039165 w 5372555"/>
              <a:gd name="connsiteY332" fmla="*/ 4203788 h 5179331"/>
              <a:gd name="connsiteX333" fmla="*/ 999107 w 5372555"/>
              <a:gd name="connsiteY333" fmla="*/ 4166086 h 5179331"/>
              <a:gd name="connsiteX334" fmla="*/ 848298 w 5372555"/>
              <a:gd name="connsiteY334" fmla="*/ 4166086 h 5179331"/>
              <a:gd name="connsiteX335" fmla="*/ 829447 w 5372555"/>
              <a:gd name="connsiteY335" fmla="*/ 4133097 h 5179331"/>
              <a:gd name="connsiteX336" fmla="*/ 820022 w 5372555"/>
              <a:gd name="connsiteY336" fmla="*/ 4081256 h 5179331"/>
              <a:gd name="connsiteX337" fmla="*/ 805883 w 5372555"/>
              <a:gd name="connsiteY337" fmla="*/ 4081256 h 5179331"/>
              <a:gd name="connsiteX338" fmla="*/ 820022 w 5372555"/>
              <a:gd name="connsiteY338" fmla="*/ 4038841 h 5179331"/>
              <a:gd name="connsiteX339" fmla="*/ 834160 w 5372555"/>
              <a:gd name="connsiteY339" fmla="*/ 4038841 h 5179331"/>
              <a:gd name="connsiteX340" fmla="*/ 834160 w 5372555"/>
              <a:gd name="connsiteY340" fmla="*/ 4015278 h 5179331"/>
              <a:gd name="connsiteX341" fmla="*/ 862437 w 5372555"/>
              <a:gd name="connsiteY341" fmla="*/ 4001139 h 5179331"/>
              <a:gd name="connsiteX342" fmla="*/ 862437 w 5372555"/>
              <a:gd name="connsiteY342" fmla="*/ 3958724 h 5179331"/>
              <a:gd name="connsiteX343" fmla="*/ 876575 w 5372555"/>
              <a:gd name="connsiteY343" fmla="*/ 3958724 h 5179331"/>
              <a:gd name="connsiteX344" fmla="*/ 878931 w 5372555"/>
              <a:gd name="connsiteY344" fmla="*/ 3944586 h 5179331"/>
              <a:gd name="connsiteX345" fmla="*/ 881288 w 5372555"/>
              <a:gd name="connsiteY345" fmla="*/ 3930448 h 5179331"/>
              <a:gd name="connsiteX346" fmla="*/ 820022 w 5372555"/>
              <a:gd name="connsiteY346" fmla="*/ 3807916 h 5179331"/>
              <a:gd name="connsiteX347" fmla="*/ 697490 w 5372555"/>
              <a:gd name="connsiteY347" fmla="*/ 3751363 h 5179331"/>
              <a:gd name="connsiteX348" fmla="*/ 697490 w 5372555"/>
              <a:gd name="connsiteY348" fmla="*/ 3685384 h 5179331"/>
              <a:gd name="connsiteX349" fmla="*/ 739905 w 5372555"/>
              <a:gd name="connsiteY349" fmla="*/ 3652395 h 5179331"/>
              <a:gd name="connsiteX350" fmla="*/ 791745 w 5372555"/>
              <a:gd name="connsiteY350" fmla="*/ 3628831 h 5179331"/>
              <a:gd name="connsiteX351" fmla="*/ 772894 w 5372555"/>
              <a:gd name="connsiteY351" fmla="*/ 3503942 h 5179331"/>
              <a:gd name="connsiteX352" fmla="*/ 754043 w 5372555"/>
              <a:gd name="connsiteY352" fmla="*/ 3379054 h 5179331"/>
              <a:gd name="connsiteX353" fmla="*/ 739905 w 5372555"/>
              <a:gd name="connsiteY353" fmla="*/ 3379054 h 5179331"/>
              <a:gd name="connsiteX354" fmla="*/ 739905 w 5372555"/>
              <a:gd name="connsiteY354" fmla="*/ 3355490 h 5179331"/>
              <a:gd name="connsiteX355" fmla="*/ 704559 w 5372555"/>
              <a:gd name="connsiteY355" fmla="*/ 3303650 h 5179331"/>
              <a:gd name="connsiteX356" fmla="*/ 697490 w 5372555"/>
              <a:gd name="connsiteY356" fmla="*/ 3228246 h 5179331"/>
              <a:gd name="connsiteX357" fmla="*/ 711628 w 5372555"/>
              <a:gd name="connsiteY357" fmla="*/ 3207038 h 5179331"/>
              <a:gd name="connsiteX358" fmla="*/ 725766 w 5372555"/>
              <a:gd name="connsiteY358" fmla="*/ 3190543 h 5179331"/>
              <a:gd name="connsiteX359" fmla="*/ 758756 w 5372555"/>
              <a:gd name="connsiteY359" fmla="*/ 3176405 h 5179331"/>
              <a:gd name="connsiteX360" fmla="*/ 791745 w 5372555"/>
              <a:gd name="connsiteY360" fmla="*/ 3162267 h 5179331"/>
              <a:gd name="connsiteX361" fmla="*/ 801171 w 5372555"/>
              <a:gd name="connsiteY361" fmla="*/ 3136347 h 5179331"/>
              <a:gd name="connsiteX362" fmla="*/ 820022 w 5372555"/>
              <a:gd name="connsiteY362" fmla="*/ 3105714 h 5179331"/>
              <a:gd name="connsiteX363" fmla="*/ 805883 w 5372555"/>
              <a:gd name="connsiteY363" fmla="*/ 3044448 h 5179331"/>
              <a:gd name="connsiteX364" fmla="*/ 791745 w 5372555"/>
              <a:gd name="connsiteY364" fmla="*/ 2983182 h 5179331"/>
              <a:gd name="connsiteX365" fmla="*/ 817665 w 5372555"/>
              <a:gd name="connsiteY365" fmla="*/ 2952549 h 5179331"/>
              <a:gd name="connsiteX366" fmla="*/ 834160 w 5372555"/>
              <a:gd name="connsiteY366" fmla="*/ 2926628 h 5179331"/>
              <a:gd name="connsiteX367" fmla="*/ 886000 w 5372555"/>
              <a:gd name="connsiteY367" fmla="*/ 2905421 h 5179331"/>
              <a:gd name="connsiteX368" fmla="*/ 937841 w 5372555"/>
              <a:gd name="connsiteY368" fmla="*/ 2881857 h 5179331"/>
              <a:gd name="connsiteX369" fmla="*/ 977899 w 5372555"/>
              <a:gd name="connsiteY369" fmla="*/ 2834730 h 5179331"/>
              <a:gd name="connsiteX370" fmla="*/ 994394 w 5372555"/>
              <a:gd name="connsiteY370" fmla="*/ 2747543 h 5179331"/>
              <a:gd name="connsiteX371" fmla="*/ 989681 w 5372555"/>
              <a:gd name="connsiteY371" fmla="*/ 2693347 h 5179331"/>
              <a:gd name="connsiteX372" fmla="*/ 984969 w 5372555"/>
              <a:gd name="connsiteY372" fmla="*/ 2625011 h 5179331"/>
              <a:gd name="connsiteX373" fmla="*/ 1001463 w 5372555"/>
              <a:gd name="connsiteY373" fmla="*/ 2608517 h 5179331"/>
              <a:gd name="connsiteX374" fmla="*/ 1013245 w 5372555"/>
              <a:gd name="connsiteY374" fmla="*/ 2596735 h 5179331"/>
              <a:gd name="connsiteX375" fmla="*/ 1041522 w 5372555"/>
              <a:gd name="connsiteY375" fmla="*/ 2596735 h 5179331"/>
              <a:gd name="connsiteX376" fmla="*/ 1041522 w 5372555"/>
              <a:gd name="connsiteY376" fmla="*/ 2582596 h 5179331"/>
              <a:gd name="connsiteX377" fmla="*/ 1100431 w 5372555"/>
              <a:gd name="connsiteY377" fmla="*/ 2568458 h 5179331"/>
              <a:gd name="connsiteX378" fmla="*/ 1166410 w 5372555"/>
              <a:gd name="connsiteY378" fmla="*/ 2554320 h 5179331"/>
              <a:gd name="connsiteX379" fmla="*/ 1220607 w 5372555"/>
              <a:gd name="connsiteY379" fmla="*/ 2526043 h 5179331"/>
              <a:gd name="connsiteX380" fmla="*/ 1244171 w 5372555"/>
              <a:gd name="connsiteY380" fmla="*/ 2469490 h 5179331"/>
              <a:gd name="connsiteX381" fmla="*/ 1241814 w 5372555"/>
              <a:gd name="connsiteY381" fmla="*/ 2455352 h 5179331"/>
              <a:gd name="connsiteX382" fmla="*/ 1239458 w 5372555"/>
              <a:gd name="connsiteY382" fmla="*/ 2445926 h 5179331"/>
              <a:gd name="connsiteX383" fmla="*/ 1286586 w 5372555"/>
              <a:gd name="connsiteY383" fmla="*/ 2417650 h 5179331"/>
              <a:gd name="connsiteX384" fmla="*/ 1286586 w 5372555"/>
              <a:gd name="connsiteY384" fmla="*/ 2389373 h 5179331"/>
              <a:gd name="connsiteX385" fmla="*/ 1371415 w 5372555"/>
              <a:gd name="connsiteY385" fmla="*/ 2375235 h 5179331"/>
              <a:gd name="connsiteX386" fmla="*/ 1406761 w 5372555"/>
              <a:gd name="connsiteY386" fmla="*/ 2403511 h 5179331"/>
              <a:gd name="connsiteX387" fmla="*/ 1451532 w 5372555"/>
              <a:gd name="connsiteY387" fmla="*/ 2422362 h 5179331"/>
              <a:gd name="connsiteX388" fmla="*/ 1468027 w 5372555"/>
              <a:gd name="connsiteY388" fmla="*/ 2410580 h 5179331"/>
              <a:gd name="connsiteX389" fmla="*/ 1479809 w 5372555"/>
              <a:gd name="connsiteY389" fmla="*/ 2389373 h 5179331"/>
              <a:gd name="connsiteX390" fmla="*/ 1522224 w 5372555"/>
              <a:gd name="connsiteY390" fmla="*/ 2389373 h 5179331"/>
              <a:gd name="connsiteX391" fmla="*/ 1522224 w 5372555"/>
              <a:gd name="connsiteY391" fmla="*/ 2375235 h 5179331"/>
              <a:gd name="connsiteX392" fmla="*/ 1571708 w 5372555"/>
              <a:gd name="connsiteY392" fmla="*/ 2318682 h 5179331"/>
              <a:gd name="connsiteX393" fmla="*/ 1602341 w 5372555"/>
              <a:gd name="connsiteY393" fmla="*/ 2266841 h 5179331"/>
              <a:gd name="connsiteX394" fmla="*/ 1673033 w 5372555"/>
              <a:gd name="connsiteY394" fmla="*/ 2266841 h 5179331"/>
              <a:gd name="connsiteX395" fmla="*/ 1680102 w 5372555"/>
              <a:gd name="connsiteY395" fmla="*/ 2259772 h 5179331"/>
              <a:gd name="connsiteX396" fmla="*/ 1701309 w 5372555"/>
              <a:gd name="connsiteY396" fmla="*/ 2252703 h 5179331"/>
              <a:gd name="connsiteX397" fmla="*/ 1701309 w 5372555"/>
              <a:gd name="connsiteY397" fmla="*/ 2266841 h 5179331"/>
              <a:gd name="connsiteX398" fmla="*/ 1757862 w 5372555"/>
              <a:gd name="connsiteY398" fmla="*/ 2280979 h 5179331"/>
              <a:gd name="connsiteX399" fmla="*/ 1757862 w 5372555"/>
              <a:gd name="connsiteY399" fmla="*/ 2309256 h 5179331"/>
              <a:gd name="connsiteX400" fmla="*/ 1788495 w 5372555"/>
              <a:gd name="connsiteY400" fmla="*/ 2313969 h 5179331"/>
              <a:gd name="connsiteX401" fmla="*/ 1809703 w 5372555"/>
              <a:gd name="connsiteY401" fmla="*/ 2323394 h 5179331"/>
              <a:gd name="connsiteX402" fmla="*/ 1809703 w 5372555"/>
              <a:gd name="connsiteY402" fmla="*/ 2309256 h 5179331"/>
              <a:gd name="connsiteX403" fmla="*/ 1861543 w 5372555"/>
              <a:gd name="connsiteY403" fmla="*/ 2283336 h 5179331"/>
              <a:gd name="connsiteX404" fmla="*/ 1885107 w 5372555"/>
              <a:gd name="connsiteY404" fmla="*/ 2250346 h 5179331"/>
              <a:gd name="connsiteX405" fmla="*/ 1911027 w 5372555"/>
              <a:gd name="connsiteY405" fmla="*/ 2222070 h 5179331"/>
              <a:gd name="connsiteX406" fmla="*/ 1974649 w 5372555"/>
              <a:gd name="connsiteY406" fmla="*/ 2210288 h 5179331"/>
              <a:gd name="connsiteX407" fmla="*/ 1993500 w 5372555"/>
              <a:gd name="connsiteY407" fmla="*/ 2224426 h 5179331"/>
              <a:gd name="connsiteX408" fmla="*/ 2007639 w 5372555"/>
              <a:gd name="connsiteY408" fmla="*/ 2229139 h 5179331"/>
              <a:gd name="connsiteX409" fmla="*/ 2033559 w 5372555"/>
              <a:gd name="connsiteY409" fmla="*/ 2252703 h 5179331"/>
              <a:gd name="connsiteX410" fmla="*/ 2087756 w 5372555"/>
              <a:gd name="connsiteY410" fmla="*/ 2323394 h 5179331"/>
              <a:gd name="connsiteX411" fmla="*/ 2196150 w 5372555"/>
              <a:gd name="connsiteY411" fmla="*/ 2323394 h 5179331"/>
              <a:gd name="connsiteX412" fmla="*/ 2196150 w 5372555"/>
              <a:gd name="connsiteY412" fmla="*/ 2309256 h 5179331"/>
              <a:gd name="connsiteX413" fmla="*/ 2238564 w 5372555"/>
              <a:gd name="connsiteY413" fmla="*/ 2295118 h 5179331"/>
              <a:gd name="connsiteX414" fmla="*/ 2276267 w 5372555"/>
              <a:gd name="connsiteY414" fmla="*/ 2280979 h 5179331"/>
              <a:gd name="connsiteX415" fmla="*/ 2276267 w 5372555"/>
              <a:gd name="connsiteY415" fmla="*/ 2266841 h 5179331"/>
              <a:gd name="connsiteX416" fmla="*/ 2285692 w 5372555"/>
              <a:gd name="connsiteY416" fmla="*/ 2271554 h 5179331"/>
              <a:gd name="connsiteX417" fmla="*/ 2280979 w 5372555"/>
              <a:gd name="connsiteY417" fmla="*/ 2276267 h 5179331"/>
              <a:gd name="connsiteX418" fmla="*/ 2290405 w 5372555"/>
              <a:gd name="connsiteY418" fmla="*/ 2280979 h 5179331"/>
              <a:gd name="connsiteX419" fmla="*/ 2295118 w 5372555"/>
              <a:gd name="connsiteY419" fmla="*/ 2280979 h 5179331"/>
              <a:gd name="connsiteX420" fmla="*/ 2330463 w 5372555"/>
              <a:gd name="connsiteY420" fmla="*/ 2198506 h 5179331"/>
              <a:gd name="connsiteX421" fmla="*/ 2365809 w 5372555"/>
              <a:gd name="connsiteY421" fmla="*/ 2078330 h 5179331"/>
              <a:gd name="connsiteX422" fmla="*/ 2346958 w 5372555"/>
              <a:gd name="connsiteY422" fmla="*/ 2000570 h 5179331"/>
              <a:gd name="connsiteX423" fmla="*/ 2306900 w 5372555"/>
              <a:gd name="connsiteY423" fmla="*/ 1946373 h 5179331"/>
              <a:gd name="connsiteX424" fmla="*/ 2269197 w 5372555"/>
              <a:gd name="connsiteY424" fmla="*/ 1901602 h 5179331"/>
              <a:gd name="connsiteX425" fmla="*/ 2252703 w 5372555"/>
              <a:gd name="connsiteY425" fmla="*/ 1842692 h 5179331"/>
              <a:gd name="connsiteX426" fmla="*/ 2295118 w 5372555"/>
              <a:gd name="connsiteY426" fmla="*/ 1746080 h 5179331"/>
              <a:gd name="connsiteX427" fmla="*/ 2375235 w 5372555"/>
              <a:gd name="connsiteY427" fmla="*/ 1663607 h 5179331"/>
              <a:gd name="connsiteX428" fmla="*/ 2389373 w 5372555"/>
              <a:gd name="connsiteY428" fmla="*/ 1663607 h 5179331"/>
              <a:gd name="connsiteX429" fmla="*/ 2389373 w 5372555"/>
              <a:gd name="connsiteY429" fmla="*/ 1607053 h 5179331"/>
              <a:gd name="connsiteX430" fmla="*/ 2403511 w 5372555"/>
              <a:gd name="connsiteY430" fmla="*/ 1607053 h 5179331"/>
              <a:gd name="connsiteX431" fmla="*/ 2394086 w 5372555"/>
              <a:gd name="connsiteY431" fmla="*/ 1566995 h 5179331"/>
              <a:gd name="connsiteX432" fmla="*/ 2375235 w 5372555"/>
              <a:gd name="connsiteY432" fmla="*/ 1536362 h 5179331"/>
              <a:gd name="connsiteX433" fmla="*/ 2361096 w 5372555"/>
              <a:gd name="connsiteY433" fmla="*/ 1536362 h 5179331"/>
              <a:gd name="connsiteX434" fmla="*/ 2361096 w 5372555"/>
              <a:gd name="connsiteY434" fmla="*/ 1427968 h 5179331"/>
              <a:gd name="connsiteX435" fmla="*/ 2401155 w 5372555"/>
              <a:gd name="connsiteY435" fmla="*/ 1385553 h 5179331"/>
              <a:gd name="connsiteX436" fmla="*/ 2431788 w 5372555"/>
              <a:gd name="connsiteY436" fmla="*/ 1333713 h 5179331"/>
              <a:gd name="connsiteX437" fmla="*/ 2445926 w 5372555"/>
              <a:gd name="connsiteY437" fmla="*/ 1333713 h 5179331"/>
              <a:gd name="connsiteX438" fmla="*/ 2445926 w 5372555"/>
              <a:gd name="connsiteY438" fmla="*/ 1305437 h 5179331"/>
              <a:gd name="connsiteX439" fmla="*/ 2474203 w 5372555"/>
              <a:gd name="connsiteY439" fmla="*/ 1291298 h 5179331"/>
              <a:gd name="connsiteX440" fmla="*/ 2474203 w 5372555"/>
              <a:gd name="connsiteY440" fmla="*/ 1234745 h 5179331"/>
              <a:gd name="connsiteX441" fmla="*/ 2540182 w 5372555"/>
              <a:gd name="connsiteY441" fmla="*/ 1197043 h 5179331"/>
              <a:gd name="connsiteX442" fmla="*/ 2540182 w 5372555"/>
              <a:gd name="connsiteY442" fmla="*/ 1168766 h 5179331"/>
              <a:gd name="connsiteX443" fmla="*/ 2568458 w 5372555"/>
              <a:gd name="connsiteY443" fmla="*/ 1154628 h 5179331"/>
              <a:gd name="connsiteX444" fmla="*/ 2568458 w 5372555"/>
              <a:gd name="connsiteY444" fmla="*/ 1126351 h 5179331"/>
              <a:gd name="connsiteX445" fmla="*/ 2582596 w 5372555"/>
              <a:gd name="connsiteY445" fmla="*/ 1126351 h 5179331"/>
              <a:gd name="connsiteX446" fmla="*/ 2582596 w 5372555"/>
              <a:gd name="connsiteY446" fmla="*/ 1098075 h 5179331"/>
              <a:gd name="connsiteX447" fmla="*/ 2596735 w 5372555"/>
              <a:gd name="connsiteY447" fmla="*/ 1098075 h 5179331"/>
              <a:gd name="connsiteX448" fmla="*/ 2596735 w 5372555"/>
              <a:gd name="connsiteY448" fmla="*/ 1055660 h 5179331"/>
              <a:gd name="connsiteX449" fmla="*/ 2610873 w 5372555"/>
              <a:gd name="connsiteY449" fmla="*/ 1055660 h 5179331"/>
              <a:gd name="connsiteX450" fmla="*/ 2625011 w 5372555"/>
              <a:gd name="connsiteY450" fmla="*/ 1032096 h 5179331"/>
              <a:gd name="connsiteX451" fmla="*/ 2648575 w 5372555"/>
              <a:gd name="connsiteY451" fmla="*/ 1032096 h 5179331"/>
              <a:gd name="connsiteX452" fmla="*/ 2679208 w 5372555"/>
              <a:gd name="connsiteY452" fmla="*/ 980256 h 5179331"/>
              <a:gd name="connsiteX453" fmla="*/ 2719267 w 5372555"/>
              <a:gd name="connsiteY453" fmla="*/ 947266 h 5179331"/>
              <a:gd name="connsiteX454" fmla="*/ 2719267 w 5372555"/>
              <a:gd name="connsiteY454" fmla="*/ 918990 h 5179331"/>
              <a:gd name="connsiteX455" fmla="*/ 2733405 w 5372555"/>
              <a:gd name="connsiteY455" fmla="*/ 918990 h 5179331"/>
              <a:gd name="connsiteX456" fmla="*/ 2733405 w 5372555"/>
              <a:gd name="connsiteY456" fmla="*/ 867149 h 5179331"/>
              <a:gd name="connsiteX457" fmla="*/ 2761682 w 5372555"/>
              <a:gd name="connsiteY457" fmla="*/ 850655 h 5179331"/>
              <a:gd name="connsiteX458" fmla="*/ 2766394 w 5372555"/>
              <a:gd name="connsiteY458" fmla="*/ 836516 h 5179331"/>
              <a:gd name="connsiteX459" fmla="*/ 2773464 w 5372555"/>
              <a:gd name="connsiteY459" fmla="*/ 824734 h 5179331"/>
              <a:gd name="connsiteX460" fmla="*/ 2804097 w 5372555"/>
              <a:gd name="connsiteY460" fmla="*/ 810596 h 5179331"/>
              <a:gd name="connsiteX461" fmla="*/ 2804097 w 5372555"/>
              <a:gd name="connsiteY461" fmla="*/ 782319 h 5179331"/>
              <a:gd name="connsiteX462" fmla="*/ 2879501 w 5372555"/>
              <a:gd name="connsiteY462" fmla="*/ 754043 h 5179331"/>
              <a:gd name="connsiteX463" fmla="*/ 2954905 w 5372555"/>
              <a:gd name="connsiteY463" fmla="*/ 725766 h 5179331"/>
              <a:gd name="connsiteX464" fmla="*/ 2954905 w 5372555"/>
              <a:gd name="connsiteY464" fmla="*/ 711628 h 5179331"/>
              <a:gd name="connsiteX465" fmla="*/ 3011459 w 5372555"/>
              <a:gd name="connsiteY465" fmla="*/ 702202 h 5179331"/>
              <a:gd name="connsiteX466" fmla="*/ 3063299 w 5372555"/>
              <a:gd name="connsiteY466" fmla="*/ 659787 h 5179331"/>
              <a:gd name="connsiteX467" fmla="*/ 3133991 w 5372555"/>
              <a:gd name="connsiteY467" fmla="*/ 659787 h 5179331"/>
              <a:gd name="connsiteX468" fmla="*/ 3133991 w 5372555"/>
              <a:gd name="connsiteY468" fmla="*/ 645649 h 5179331"/>
              <a:gd name="connsiteX469" fmla="*/ 3157554 w 5372555"/>
              <a:gd name="connsiteY469" fmla="*/ 645649 h 5179331"/>
              <a:gd name="connsiteX470" fmla="*/ 3157554 w 5372555"/>
              <a:gd name="connsiteY470" fmla="*/ 631511 h 5179331"/>
              <a:gd name="connsiteX471" fmla="*/ 3185831 w 5372555"/>
              <a:gd name="connsiteY471" fmla="*/ 631511 h 5179331"/>
              <a:gd name="connsiteX472" fmla="*/ 3240028 w 5372555"/>
              <a:gd name="connsiteY472" fmla="*/ 553750 h 5179331"/>
              <a:gd name="connsiteX473" fmla="*/ 3308363 w 5372555"/>
              <a:gd name="connsiteY473" fmla="*/ 494841 h 5179331"/>
              <a:gd name="connsiteX474" fmla="*/ 3463884 w 5372555"/>
              <a:gd name="connsiteY474" fmla="*/ 508979 h 5179331"/>
              <a:gd name="connsiteX475" fmla="*/ 3454459 w 5372555"/>
              <a:gd name="connsiteY475" fmla="*/ 475990 h 5179331"/>
              <a:gd name="connsiteX476" fmla="*/ 3496874 w 5372555"/>
              <a:gd name="connsiteY476" fmla="*/ 447713 h 5179331"/>
              <a:gd name="connsiteX477" fmla="*/ 3539289 w 5372555"/>
              <a:gd name="connsiteY477" fmla="*/ 450069 h 5179331"/>
              <a:gd name="connsiteX478" fmla="*/ 3572278 w 5372555"/>
              <a:gd name="connsiteY478" fmla="*/ 494841 h 5179331"/>
              <a:gd name="connsiteX479" fmla="*/ 3617049 w 5372555"/>
              <a:gd name="connsiteY479" fmla="*/ 485415 h 5179331"/>
              <a:gd name="connsiteX480" fmla="*/ 3666533 w 5372555"/>
              <a:gd name="connsiteY480" fmla="*/ 480702 h 5179331"/>
              <a:gd name="connsiteX481" fmla="*/ 3697166 w 5372555"/>
              <a:gd name="connsiteY481" fmla="*/ 487771 h 5179331"/>
              <a:gd name="connsiteX482" fmla="*/ 3723086 w 5372555"/>
              <a:gd name="connsiteY482" fmla="*/ 494841 h 5179331"/>
              <a:gd name="connsiteX483" fmla="*/ 3723086 w 5372555"/>
              <a:gd name="connsiteY483" fmla="*/ 480702 h 5179331"/>
              <a:gd name="connsiteX484" fmla="*/ 3765501 w 5372555"/>
              <a:gd name="connsiteY484" fmla="*/ 480702 h 5179331"/>
              <a:gd name="connsiteX485" fmla="*/ 3765501 w 5372555"/>
              <a:gd name="connsiteY485" fmla="*/ 466564 h 5179331"/>
              <a:gd name="connsiteX486" fmla="*/ 3859757 w 5372555"/>
              <a:gd name="connsiteY486" fmla="*/ 452426 h 5179331"/>
              <a:gd name="connsiteX487" fmla="*/ 3958725 w 5372555"/>
              <a:gd name="connsiteY487" fmla="*/ 438287 h 5179331"/>
              <a:gd name="connsiteX488" fmla="*/ 5070938 w 5372555"/>
              <a:gd name="connsiteY488" fmla="*/ 0 h 5179331"/>
              <a:gd name="connsiteX489" fmla="*/ 5136911 w 5372555"/>
              <a:gd name="connsiteY489" fmla="*/ 0 h 5179331"/>
              <a:gd name="connsiteX490" fmla="*/ 5155768 w 5372555"/>
              <a:gd name="connsiteY490" fmla="*/ 28277 h 5179331"/>
              <a:gd name="connsiteX491" fmla="*/ 5165193 w 5372555"/>
              <a:gd name="connsiteY491" fmla="*/ 65979 h 5179331"/>
              <a:gd name="connsiteX492" fmla="*/ 5127491 w 5372555"/>
              <a:gd name="connsiteY492" fmla="*/ 101325 h 5179331"/>
              <a:gd name="connsiteX493" fmla="*/ 5070938 w 5372555"/>
              <a:gd name="connsiteY493" fmla="*/ 108394 h 5179331"/>
              <a:gd name="connsiteX494" fmla="*/ 5056800 w 5372555"/>
              <a:gd name="connsiteY494" fmla="*/ 65979 h 5179331"/>
              <a:gd name="connsiteX495" fmla="*/ 5042662 w 5372555"/>
              <a:gd name="connsiteY495" fmla="*/ 65979 h 5179331"/>
              <a:gd name="connsiteX496" fmla="*/ 5037949 w 5372555"/>
              <a:gd name="connsiteY496" fmla="*/ 51840 h 5179331"/>
              <a:gd name="connsiteX497" fmla="*/ 5049731 w 5372555"/>
              <a:gd name="connsiteY497" fmla="*/ 21208 h 5179331"/>
              <a:gd name="connsiteX498" fmla="*/ 5070938 w 5372555"/>
              <a:gd name="connsiteY498" fmla="*/ 0 h 5179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</a:cxnLst>
            <a:rect l="l" t="t" r="r" b="b"/>
            <a:pathLst>
              <a:path w="5372555" h="5179331">
                <a:moveTo>
                  <a:pt x="296904" y="4354597"/>
                </a:moveTo>
                <a:lnTo>
                  <a:pt x="438287" y="4368735"/>
                </a:lnTo>
                <a:lnTo>
                  <a:pt x="438287" y="4354597"/>
                </a:lnTo>
                <a:lnTo>
                  <a:pt x="546681" y="4354597"/>
                </a:lnTo>
                <a:lnTo>
                  <a:pt x="589096" y="4411150"/>
                </a:lnTo>
                <a:lnTo>
                  <a:pt x="612660" y="4411150"/>
                </a:lnTo>
                <a:lnTo>
                  <a:pt x="612660" y="4425289"/>
                </a:lnTo>
                <a:lnTo>
                  <a:pt x="655075" y="4425289"/>
                </a:lnTo>
                <a:lnTo>
                  <a:pt x="655075" y="4439427"/>
                </a:lnTo>
                <a:lnTo>
                  <a:pt x="683351" y="4439427"/>
                </a:lnTo>
                <a:lnTo>
                  <a:pt x="683351" y="4453565"/>
                </a:lnTo>
                <a:lnTo>
                  <a:pt x="711628" y="4453565"/>
                </a:lnTo>
                <a:lnTo>
                  <a:pt x="711628" y="4467703"/>
                </a:lnTo>
                <a:cubicBezTo>
                  <a:pt x="721053" y="4473987"/>
                  <a:pt x="727337" y="4476343"/>
                  <a:pt x="730479" y="4474773"/>
                </a:cubicBezTo>
                <a:cubicBezTo>
                  <a:pt x="733621" y="4473202"/>
                  <a:pt x="736763" y="4473987"/>
                  <a:pt x="739905" y="4477129"/>
                </a:cubicBezTo>
                <a:cubicBezTo>
                  <a:pt x="743046" y="4480271"/>
                  <a:pt x="746188" y="4488125"/>
                  <a:pt x="749330" y="4500693"/>
                </a:cubicBezTo>
                <a:cubicBezTo>
                  <a:pt x="752472" y="4513260"/>
                  <a:pt x="761898" y="4538395"/>
                  <a:pt x="777607" y="4576097"/>
                </a:cubicBezTo>
                <a:lnTo>
                  <a:pt x="791745" y="4576097"/>
                </a:lnTo>
                <a:lnTo>
                  <a:pt x="791745" y="4632650"/>
                </a:lnTo>
                <a:lnTo>
                  <a:pt x="805883" y="4632650"/>
                </a:lnTo>
                <a:cubicBezTo>
                  <a:pt x="815309" y="4648359"/>
                  <a:pt x="823163" y="4664854"/>
                  <a:pt x="829447" y="4682134"/>
                </a:cubicBezTo>
                <a:cubicBezTo>
                  <a:pt x="835731" y="4699414"/>
                  <a:pt x="846727" y="4714338"/>
                  <a:pt x="862437" y="4726906"/>
                </a:cubicBezTo>
                <a:cubicBezTo>
                  <a:pt x="856153" y="4770891"/>
                  <a:pt x="845942" y="4809379"/>
                  <a:pt x="831804" y="4842368"/>
                </a:cubicBezTo>
                <a:cubicBezTo>
                  <a:pt x="817665" y="4875358"/>
                  <a:pt x="809025" y="4920129"/>
                  <a:pt x="805883" y="4976682"/>
                </a:cubicBezTo>
                <a:cubicBezTo>
                  <a:pt x="790174" y="4989250"/>
                  <a:pt x="774465" y="5000246"/>
                  <a:pt x="758756" y="5009672"/>
                </a:cubicBezTo>
                <a:cubicBezTo>
                  <a:pt x="743046" y="5019097"/>
                  <a:pt x="727337" y="5030094"/>
                  <a:pt x="711628" y="5042661"/>
                </a:cubicBezTo>
                <a:lnTo>
                  <a:pt x="711628" y="5070938"/>
                </a:lnTo>
                <a:lnTo>
                  <a:pt x="683351" y="5085076"/>
                </a:lnTo>
                <a:lnTo>
                  <a:pt x="683351" y="5099214"/>
                </a:lnTo>
                <a:cubicBezTo>
                  <a:pt x="661358" y="5105498"/>
                  <a:pt x="642507" y="5109425"/>
                  <a:pt x="626798" y="5110996"/>
                </a:cubicBezTo>
                <a:cubicBezTo>
                  <a:pt x="611089" y="5112567"/>
                  <a:pt x="598522" y="5122778"/>
                  <a:pt x="589096" y="5141629"/>
                </a:cubicBezTo>
                <a:lnTo>
                  <a:pt x="560819" y="5141629"/>
                </a:lnTo>
                <a:cubicBezTo>
                  <a:pt x="548252" y="5160480"/>
                  <a:pt x="538826" y="5173048"/>
                  <a:pt x="532543" y="5179331"/>
                </a:cubicBezTo>
                <a:lnTo>
                  <a:pt x="438287" y="5179331"/>
                </a:lnTo>
                <a:lnTo>
                  <a:pt x="438287" y="5169906"/>
                </a:lnTo>
                <a:lnTo>
                  <a:pt x="353458" y="5169906"/>
                </a:lnTo>
                <a:lnTo>
                  <a:pt x="353458" y="5155767"/>
                </a:lnTo>
                <a:lnTo>
                  <a:pt x="325181" y="5155767"/>
                </a:lnTo>
                <a:lnTo>
                  <a:pt x="325181" y="5141629"/>
                </a:lnTo>
                <a:cubicBezTo>
                  <a:pt x="306330" y="5144771"/>
                  <a:pt x="288264" y="5147127"/>
                  <a:pt x="270984" y="5148698"/>
                </a:cubicBezTo>
                <a:cubicBezTo>
                  <a:pt x="253704" y="5150269"/>
                  <a:pt x="235638" y="5152626"/>
                  <a:pt x="216787" y="5155767"/>
                </a:cubicBezTo>
                <a:lnTo>
                  <a:pt x="160234" y="5070938"/>
                </a:lnTo>
                <a:lnTo>
                  <a:pt x="131958" y="5070938"/>
                </a:lnTo>
                <a:lnTo>
                  <a:pt x="131958" y="5056799"/>
                </a:lnTo>
                <a:cubicBezTo>
                  <a:pt x="122532" y="5050516"/>
                  <a:pt x="116248" y="5047374"/>
                  <a:pt x="113106" y="5047374"/>
                </a:cubicBezTo>
                <a:cubicBezTo>
                  <a:pt x="109965" y="5047374"/>
                  <a:pt x="108394" y="5047374"/>
                  <a:pt x="108394" y="5047374"/>
                </a:cubicBezTo>
                <a:cubicBezTo>
                  <a:pt x="108394" y="5047374"/>
                  <a:pt x="107608" y="5046588"/>
                  <a:pt x="106037" y="5045017"/>
                </a:cubicBezTo>
                <a:cubicBezTo>
                  <a:pt x="104466" y="5043446"/>
                  <a:pt x="100539" y="5037948"/>
                  <a:pt x="94255" y="5028523"/>
                </a:cubicBezTo>
                <a:lnTo>
                  <a:pt x="80117" y="5028523"/>
                </a:lnTo>
                <a:lnTo>
                  <a:pt x="80117" y="5004959"/>
                </a:lnTo>
                <a:lnTo>
                  <a:pt x="65979" y="5004959"/>
                </a:lnTo>
                <a:lnTo>
                  <a:pt x="65979" y="4976682"/>
                </a:lnTo>
                <a:lnTo>
                  <a:pt x="51841" y="4976682"/>
                </a:lnTo>
                <a:lnTo>
                  <a:pt x="51841" y="4934267"/>
                </a:lnTo>
                <a:lnTo>
                  <a:pt x="23564" y="4920129"/>
                </a:lnTo>
                <a:lnTo>
                  <a:pt x="23564" y="4891852"/>
                </a:lnTo>
                <a:lnTo>
                  <a:pt x="9426" y="4891852"/>
                </a:lnTo>
                <a:cubicBezTo>
                  <a:pt x="6284" y="4885569"/>
                  <a:pt x="3927" y="4869860"/>
                  <a:pt x="2356" y="4844725"/>
                </a:cubicBezTo>
                <a:cubicBezTo>
                  <a:pt x="786" y="4819590"/>
                  <a:pt x="0" y="4794455"/>
                  <a:pt x="0" y="4769321"/>
                </a:cubicBezTo>
                <a:cubicBezTo>
                  <a:pt x="0" y="4731618"/>
                  <a:pt x="1571" y="4704127"/>
                  <a:pt x="4713" y="4686847"/>
                </a:cubicBezTo>
                <a:cubicBezTo>
                  <a:pt x="7855" y="4669567"/>
                  <a:pt x="12567" y="4657000"/>
                  <a:pt x="18851" y="4649145"/>
                </a:cubicBezTo>
                <a:cubicBezTo>
                  <a:pt x="25135" y="4641290"/>
                  <a:pt x="30633" y="4635007"/>
                  <a:pt x="35346" y="4630294"/>
                </a:cubicBezTo>
                <a:cubicBezTo>
                  <a:pt x="40059" y="4625581"/>
                  <a:pt x="45557" y="4616941"/>
                  <a:pt x="51841" y="4604374"/>
                </a:cubicBezTo>
                <a:lnTo>
                  <a:pt x="65979" y="4604374"/>
                </a:lnTo>
                <a:cubicBezTo>
                  <a:pt x="75404" y="4585523"/>
                  <a:pt x="78546" y="4566672"/>
                  <a:pt x="75404" y="4547820"/>
                </a:cubicBezTo>
                <a:cubicBezTo>
                  <a:pt x="72263" y="4528969"/>
                  <a:pt x="78546" y="4511689"/>
                  <a:pt x="94255" y="4495980"/>
                </a:cubicBezTo>
                <a:cubicBezTo>
                  <a:pt x="100539" y="4486554"/>
                  <a:pt x="106037" y="4481056"/>
                  <a:pt x="110750" y="4479485"/>
                </a:cubicBezTo>
                <a:cubicBezTo>
                  <a:pt x="115463" y="4477914"/>
                  <a:pt x="120961" y="4475558"/>
                  <a:pt x="127245" y="4472416"/>
                </a:cubicBezTo>
                <a:cubicBezTo>
                  <a:pt x="133528" y="4469274"/>
                  <a:pt x="139812" y="4464562"/>
                  <a:pt x="146096" y="4458278"/>
                </a:cubicBezTo>
                <a:cubicBezTo>
                  <a:pt x="152380" y="4451994"/>
                  <a:pt x="161805" y="4440998"/>
                  <a:pt x="174372" y="4425289"/>
                </a:cubicBezTo>
                <a:lnTo>
                  <a:pt x="216787" y="4425289"/>
                </a:lnTo>
                <a:cubicBezTo>
                  <a:pt x="238780" y="4393870"/>
                  <a:pt x="253704" y="4378946"/>
                  <a:pt x="261559" y="4380517"/>
                </a:cubicBezTo>
                <a:cubicBezTo>
                  <a:pt x="269413" y="4382088"/>
                  <a:pt x="281195" y="4373448"/>
                  <a:pt x="296904" y="4354597"/>
                </a:cubicBezTo>
                <a:close/>
                <a:moveTo>
                  <a:pt x="3242384" y="3558139"/>
                </a:moveTo>
                <a:cubicBezTo>
                  <a:pt x="3251810" y="3567565"/>
                  <a:pt x="3256522" y="3578561"/>
                  <a:pt x="3256522" y="3591129"/>
                </a:cubicBezTo>
                <a:cubicBezTo>
                  <a:pt x="3256522" y="3603696"/>
                  <a:pt x="3251810" y="3616263"/>
                  <a:pt x="3242384" y="3628831"/>
                </a:cubicBezTo>
                <a:cubicBezTo>
                  <a:pt x="3232959" y="3641398"/>
                  <a:pt x="3223533" y="3650824"/>
                  <a:pt x="3214108" y="3657107"/>
                </a:cubicBezTo>
                <a:lnTo>
                  <a:pt x="3214108" y="3671246"/>
                </a:lnTo>
                <a:lnTo>
                  <a:pt x="3199969" y="3671246"/>
                </a:lnTo>
                <a:lnTo>
                  <a:pt x="3199969" y="3657107"/>
                </a:lnTo>
                <a:lnTo>
                  <a:pt x="3185831" y="3657107"/>
                </a:lnTo>
                <a:lnTo>
                  <a:pt x="3199969" y="3614692"/>
                </a:lnTo>
                <a:cubicBezTo>
                  <a:pt x="3215679" y="3602125"/>
                  <a:pt x="3229817" y="3583274"/>
                  <a:pt x="3242384" y="3558139"/>
                </a:cubicBezTo>
                <a:close/>
                <a:moveTo>
                  <a:pt x="5330147" y="3463884"/>
                </a:moveTo>
                <a:lnTo>
                  <a:pt x="5372555" y="3463884"/>
                </a:lnTo>
                <a:lnTo>
                  <a:pt x="5372555" y="3506299"/>
                </a:lnTo>
                <a:lnTo>
                  <a:pt x="5330147" y="3506299"/>
                </a:lnTo>
                <a:close/>
                <a:moveTo>
                  <a:pt x="339319" y="3077437"/>
                </a:moveTo>
                <a:cubicBezTo>
                  <a:pt x="351887" y="3096288"/>
                  <a:pt x="364454" y="3108070"/>
                  <a:pt x="377021" y="3112783"/>
                </a:cubicBezTo>
                <a:cubicBezTo>
                  <a:pt x="389589" y="3117496"/>
                  <a:pt x="400585" y="3143416"/>
                  <a:pt x="410011" y="3190543"/>
                </a:cubicBezTo>
                <a:cubicBezTo>
                  <a:pt x="394302" y="3196827"/>
                  <a:pt x="383305" y="3203111"/>
                  <a:pt x="377021" y="3209394"/>
                </a:cubicBezTo>
                <a:cubicBezTo>
                  <a:pt x="370738" y="3215678"/>
                  <a:pt x="358170" y="3221962"/>
                  <a:pt x="339319" y="3228246"/>
                </a:cubicBezTo>
                <a:lnTo>
                  <a:pt x="339319" y="3242384"/>
                </a:lnTo>
                <a:lnTo>
                  <a:pt x="268628" y="3242384"/>
                </a:lnTo>
                <a:cubicBezTo>
                  <a:pt x="252919" y="3214107"/>
                  <a:pt x="245064" y="3182689"/>
                  <a:pt x="245064" y="3148129"/>
                </a:cubicBezTo>
                <a:cubicBezTo>
                  <a:pt x="245064" y="3122994"/>
                  <a:pt x="254490" y="3105714"/>
                  <a:pt x="273341" y="3096288"/>
                </a:cubicBezTo>
                <a:cubicBezTo>
                  <a:pt x="292192" y="3086863"/>
                  <a:pt x="314185" y="3080579"/>
                  <a:pt x="339319" y="3077437"/>
                </a:cubicBezTo>
                <a:close/>
                <a:moveTo>
                  <a:pt x="5344285" y="2747543"/>
                </a:moveTo>
                <a:lnTo>
                  <a:pt x="5372555" y="2747543"/>
                </a:lnTo>
                <a:lnTo>
                  <a:pt x="5372555" y="2761682"/>
                </a:lnTo>
                <a:cubicBezTo>
                  <a:pt x="5356852" y="2755398"/>
                  <a:pt x="5349783" y="2753042"/>
                  <a:pt x="5351354" y="2754612"/>
                </a:cubicBezTo>
                <a:cubicBezTo>
                  <a:pt x="5352925" y="2756183"/>
                  <a:pt x="5350569" y="2753827"/>
                  <a:pt x="5344285" y="2747543"/>
                </a:cubicBezTo>
                <a:close/>
                <a:moveTo>
                  <a:pt x="3958725" y="438287"/>
                </a:moveTo>
                <a:cubicBezTo>
                  <a:pt x="3965009" y="453996"/>
                  <a:pt x="3970507" y="467349"/>
                  <a:pt x="3975220" y="478346"/>
                </a:cubicBezTo>
                <a:cubicBezTo>
                  <a:pt x="3979932" y="489342"/>
                  <a:pt x="3991714" y="499553"/>
                  <a:pt x="4010565" y="508979"/>
                </a:cubicBezTo>
                <a:lnTo>
                  <a:pt x="4010565" y="537256"/>
                </a:lnTo>
                <a:cubicBezTo>
                  <a:pt x="4029416" y="556107"/>
                  <a:pt x="4063977" y="566317"/>
                  <a:pt x="4114246" y="567889"/>
                </a:cubicBezTo>
                <a:cubicBezTo>
                  <a:pt x="4164516" y="569459"/>
                  <a:pt x="4208502" y="571816"/>
                  <a:pt x="4246204" y="574957"/>
                </a:cubicBezTo>
                <a:cubicBezTo>
                  <a:pt x="4255629" y="562390"/>
                  <a:pt x="4265055" y="551394"/>
                  <a:pt x="4274480" y="541968"/>
                </a:cubicBezTo>
                <a:cubicBezTo>
                  <a:pt x="4283906" y="532543"/>
                  <a:pt x="4291761" y="521546"/>
                  <a:pt x="4298044" y="508979"/>
                </a:cubicBezTo>
                <a:lnTo>
                  <a:pt x="4326321" y="508979"/>
                </a:lnTo>
                <a:lnTo>
                  <a:pt x="4340459" y="480702"/>
                </a:lnTo>
                <a:lnTo>
                  <a:pt x="4354597" y="480702"/>
                </a:lnTo>
                <a:lnTo>
                  <a:pt x="4368736" y="438287"/>
                </a:lnTo>
                <a:lnTo>
                  <a:pt x="4397006" y="438287"/>
                </a:lnTo>
                <a:lnTo>
                  <a:pt x="4425289" y="523117"/>
                </a:lnTo>
                <a:lnTo>
                  <a:pt x="4439427" y="523117"/>
                </a:lnTo>
                <a:lnTo>
                  <a:pt x="4439427" y="631511"/>
                </a:lnTo>
                <a:cubicBezTo>
                  <a:pt x="4464556" y="644078"/>
                  <a:pt x="4484199" y="664500"/>
                  <a:pt x="4498337" y="692777"/>
                </a:cubicBezTo>
                <a:cubicBezTo>
                  <a:pt x="4512475" y="721053"/>
                  <a:pt x="4533683" y="741475"/>
                  <a:pt x="4561959" y="754043"/>
                </a:cubicBezTo>
                <a:lnTo>
                  <a:pt x="4656215" y="768181"/>
                </a:lnTo>
                <a:cubicBezTo>
                  <a:pt x="4662498" y="761897"/>
                  <a:pt x="4665634" y="758756"/>
                  <a:pt x="4665634" y="758756"/>
                </a:cubicBezTo>
                <a:cubicBezTo>
                  <a:pt x="4665634" y="758756"/>
                  <a:pt x="4664063" y="757185"/>
                  <a:pt x="4660927" y="754043"/>
                </a:cubicBezTo>
                <a:lnTo>
                  <a:pt x="4670353" y="754043"/>
                </a:lnTo>
                <a:lnTo>
                  <a:pt x="4670353" y="768181"/>
                </a:lnTo>
                <a:lnTo>
                  <a:pt x="4684491" y="768181"/>
                </a:lnTo>
                <a:cubicBezTo>
                  <a:pt x="4687633" y="768181"/>
                  <a:pt x="4689983" y="765825"/>
                  <a:pt x="4691554" y="761112"/>
                </a:cubicBezTo>
                <a:cubicBezTo>
                  <a:pt x="4693131" y="756399"/>
                  <a:pt x="4697059" y="754043"/>
                  <a:pt x="4703342" y="754043"/>
                </a:cubicBezTo>
                <a:cubicBezTo>
                  <a:pt x="4709626" y="754043"/>
                  <a:pt x="4714339" y="757185"/>
                  <a:pt x="4717481" y="763468"/>
                </a:cubicBezTo>
                <a:cubicBezTo>
                  <a:pt x="4720622" y="769752"/>
                  <a:pt x="4723764" y="776036"/>
                  <a:pt x="4726906" y="782319"/>
                </a:cubicBezTo>
                <a:lnTo>
                  <a:pt x="4755183" y="782319"/>
                </a:lnTo>
                <a:lnTo>
                  <a:pt x="4755183" y="796458"/>
                </a:lnTo>
                <a:lnTo>
                  <a:pt x="4783453" y="796458"/>
                </a:lnTo>
                <a:cubicBezTo>
                  <a:pt x="4802310" y="821592"/>
                  <a:pt x="4821947" y="846727"/>
                  <a:pt x="4842363" y="871862"/>
                </a:cubicBezTo>
                <a:cubicBezTo>
                  <a:pt x="4862791" y="896997"/>
                  <a:pt x="4883998" y="922132"/>
                  <a:pt x="4905991" y="947266"/>
                </a:cubicBezTo>
                <a:lnTo>
                  <a:pt x="4934262" y="947266"/>
                </a:lnTo>
                <a:lnTo>
                  <a:pt x="4934262" y="961404"/>
                </a:lnTo>
                <a:lnTo>
                  <a:pt x="4957832" y="961404"/>
                </a:lnTo>
                <a:lnTo>
                  <a:pt x="4957832" y="975543"/>
                </a:lnTo>
                <a:lnTo>
                  <a:pt x="4986102" y="975543"/>
                </a:lnTo>
                <a:cubicBezTo>
                  <a:pt x="4995534" y="994394"/>
                  <a:pt x="5003388" y="1004605"/>
                  <a:pt x="5009672" y="1006176"/>
                </a:cubicBezTo>
                <a:cubicBezTo>
                  <a:pt x="5015956" y="1007747"/>
                  <a:pt x="5026952" y="1011674"/>
                  <a:pt x="5042662" y="1017958"/>
                </a:cubicBezTo>
                <a:lnTo>
                  <a:pt x="5042662" y="1069798"/>
                </a:lnTo>
                <a:lnTo>
                  <a:pt x="5056800" y="1069798"/>
                </a:lnTo>
                <a:lnTo>
                  <a:pt x="5056800" y="1083936"/>
                </a:lnTo>
                <a:cubicBezTo>
                  <a:pt x="5072509" y="1083936"/>
                  <a:pt x="5084291" y="1081580"/>
                  <a:pt x="5092146" y="1076867"/>
                </a:cubicBezTo>
                <a:cubicBezTo>
                  <a:pt x="5100000" y="1072155"/>
                  <a:pt x="5107069" y="1069798"/>
                  <a:pt x="5113353" y="1069798"/>
                </a:cubicBezTo>
                <a:lnTo>
                  <a:pt x="5122779" y="1098075"/>
                </a:lnTo>
                <a:lnTo>
                  <a:pt x="5113353" y="1098075"/>
                </a:lnTo>
                <a:cubicBezTo>
                  <a:pt x="5103921" y="1104358"/>
                  <a:pt x="5100786" y="1106715"/>
                  <a:pt x="5103921" y="1105144"/>
                </a:cubicBezTo>
                <a:cubicBezTo>
                  <a:pt x="5107069" y="1103573"/>
                  <a:pt x="5100786" y="1105929"/>
                  <a:pt x="5085076" y="1112213"/>
                </a:cubicBezTo>
                <a:cubicBezTo>
                  <a:pt x="5085076" y="1143631"/>
                  <a:pt x="5090575" y="1169552"/>
                  <a:pt x="5101571" y="1189974"/>
                </a:cubicBezTo>
                <a:cubicBezTo>
                  <a:pt x="5112561" y="1210396"/>
                  <a:pt x="5133775" y="1220607"/>
                  <a:pt x="5165193" y="1220607"/>
                </a:cubicBezTo>
                <a:cubicBezTo>
                  <a:pt x="5180903" y="1204898"/>
                  <a:pt x="5203681" y="1189188"/>
                  <a:pt x="5233529" y="1173479"/>
                </a:cubicBezTo>
                <a:cubicBezTo>
                  <a:pt x="5263370" y="1157770"/>
                  <a:pt x="5290867" y="1146773"/>
                  <a:pt x="5316002" y="1140490"/>
                </a:cubicBezTo>
                <a:cubicBezTo>
                  <a:pt x="5312860" y="1153057"/>
                  <a:pt x="5303435" y="1167981"/>
                  <a:pt x="5287719" y="1185261"/>
                </a:cubicBezTo>
                <a:cubicBezTo>
                  <a:pt x="5272010" y="1202541"/>
                  <a:pt x="5256307" y="1211181"/>
                  <a:pt x="5240598" y="1211181"/>
                </a:cubicBezTo>
                <a:cubicBezTo>
                  <a:pt x="5224889" y="1211181"/>
                  <a:pt x="5213892" y="1214323"/>
                  <a:pt x="5207608" y="1220607"/>
                </a:cubicBezTo>
                <a:lnTo>
                  <a:pt x="5207608" y="1277160"/>
                </a:lnTo>
                <a:lnTo>
                  <a:pt x="5193470" y="1277160"/>
                </a:lnTo>
                <a:lnTo>
                  <a:pt x="5179332" y="1333713"/>
                </a:lnTo>
                <a:lnTo>
                  <a:pt x="5165193" y="1333713"/>
                </a:lnTo>
                <a:lnTo>
                  <a:pt x="5165193" y="1361990"/>
                </a:lnTo>
                <a:lnTo>
                  <a:pt x="5151055" y="1361990"/>
                </a:lnTo>
                <a:cubicBezTo>
                  <a:pt x="5138488" y="1380841"/>
                  <a:pt x="5131419" y="1397335"/>
                  <a:pt x="5129848" y="1411474"/>
                </a:cubicBezTo>
                <a:cubicBezTo>
                  <a:pt x="5128271" y="1425612"/>
                  <a:pt x="5125920" y="1449961"/>
                  <a:pt x="5122779" y="1484521"/>
                </a:cubicBezTo>
                <a:cubicBezTo>
                  <a:pt x="5125920" y="1487663"/>
                  <a:pt x="5137702" y="1497874"/>
                  <a:pt x="5158124" y="1515154"/>
                </a:cubicBezTo>
                <a:cubicBezTo>
                  <a:pt x="5178546" y="1532435"/>
                  <a:pt x="5195041" y="1548929"/>
                  <a:pt x="5207608" y="1564638"/>
                </a:cubicBezTo>
                <a:lnTo>
                  <a:pt x="5221741" y="1564638"/>
                </a:lnTo>
                <a:lnTo>
                  <a:pt x="5221741" y="1550500"/>
                </a:lnTo>
                <a:lnTo>
                  <a:pt x="5235885" y="1550500"/>
                </a:lnTo>
                <a:lnTo>
                  <a:pt x="5235885" y="1564638"/>
                </a:lnTo>
                <a:lnTo>
                  <a:pt x="5301864" y="1564638"/>
                </a:lnTo>
                <a:lnTo>
                  <a:pt x="5301864" y="1578777"/>
                </a:lnTo>
                <a:cubicBezTo>
                  <a:pt x="5317573" y="1594486"/>
                  <a:pt x="5323857" y="1606268"/>
                  <a:pt x="5320715" y="1614123"/>
                </a:cubicBezTo>
                <a:cubicBezTo>
                  <a:pt x="5317573" y="1621978"/>
                  <a:pt x="5320715" y="1633759"/>
                  <a:pt x="5330140" y="1649469"/>
                </a:cubicBezTo>
                <a:lnTo>
                  <a:pt x="5344279" y="1649469"/>
                </a:lnTo>
                <a:cubicBezTo>
                  <a:pt x="5356846" y="1665178"/>
                  <a:pt x="5364701" y="1676960"/>
                  <a:pt x="5367842" y="1684814"/>
                </a:cubicBezTo>
                <a:cubicBezTo>
                  <a:pt x="5370978" y="1692669"/>
                  <a:pt x="5372549" y="1712306"/>
                  <a:pt x="5372549" y="1743724"/>
                </a:cubicBezTo>
                <a:cubicBezTo>
                  <a:pt x="5356846" y="1759433"/>
                  <a:pt x="5348991" y="1778284"/>
                  <a:pt x="5348991" y="1800277"/>
                </a:cubicBezTo>
                <a:cubicBezTo>
                  <a:pt x="5348991" y="1806561"/>
                  <a:pt x="5349777" y="1812845"/>
                  <a:pt x="5351348" y="1819128"/>
                </a:cubicBezTo>
                <a:cubicBezTo>
                  <a:pt x="5352919" y="1825412"/>
                  <a:pt x="5353704" y="1831696"/>
                  <a:pt x="5353704" y="1837979"/>
                </a:cubicBezTo>
                <a:cubicBezTo>
                  <a:pt x="5353704" y="1856830"/>
                  <a:pt x="5348200" y="1871754"/>
                  <a:pt x="5337209" y="1882751"/>
                </a:cubicBezTo>
                <a:cubicBezTo>
                  <a:pt x="5326213" y="1893747"/>
                  <a:pt x="5314431" y="1905529"/>
                  <a:pt x="5301864" y="1918096"/>
                </a:cubicBezTo>
                <a:cubicBezTo>
                  <a:pt x="5289290" y="1930664"/>
                  <a:pt x="5277514" y="1945588"/>
                  <a:pt x="5266518" y="1962868"/>
                </a:cubicBezTo>
                <a:cubicBezTo>
                  <a:pt x="5255522" y="1980148"/>
                  <a:pt x="5250023" y="2002926"/>
                  <a:pt x="5250023" y="2031203"/>
                </a:cubicBezTo>
                <a:lnTo>
                  <a:pt x="5264162" y="2031203"/>
                </a:lnTo>
                <a:lnTo>
                  <a:pt x="5264162" y="2144309"/>
                </a:lnTo>
                <a:cubicBezTo>
                  <a:pt x="5273587" y="2150593"/>
                  <a:pt x="5283013" y="2160804"/>
                  <a:pt x="5292438" y="2174942"/>
                </a:cubicBezTo>
                <a:cubicBezTo>
                  <a:pt x="5301864" y="2189080"/>
                  <a:pt x="5310504" y="2204004"/>
                  <a:pt x="5318358" y="2219713"/>
                </a:cubicBezTo>
                <a:cubicBezTo>
                  <a:pt x="5326213" y="2235423"/>
                  <a:pt x="5333282" y="2249561"/>
                  <a:pt x="5339560" y="2262128"/>
                </a:cubicBezTo>
                <a:cubicBezTo>
                  <a:pt x="5345850" y="2274696"/>
                  <a:pt x="5348991" y="2282550"/>
                  <a:pt x="5348991" y="2285692"/>
                </a:cubicBezTo>
                <a:cubicBezTo>
                  <a:pt x="5348991" y="2326536"/>
                  <a:pt x="5343493" y="2352456"/>
                  <a:pt x="5332497" y="2363453"/>
                </a:cubicBezTo>
                <a:cubicBezTo>
                  <a:pt x="5321500" y="2374449"/>
                  <a:pt x="5303435" y="2383089"/>
                  <a:pt x="5278300" y="2389373"/>
                </a:cubicBezTo>
                <a:lnTo>
                  <a:pt x="5278300" y="2403511"/>
                </a:lnTo>
                <a:lnTo>
                  <a:pt x="5235885" y="2403511"/>
                </a:lnTo>
                <a:lnTo>
                  <a:pt x="5235885" y="2417650"/>
                </a:lnTo>
                <a:cubicBezTo>
                  <a:pt x="5220170" y="2433359"/>
                  <a:pt x="5206037" y="2448283"/>
                  <a:pt x="5193470" y="2462421"/>
                </a:cubicBezTo>
                <a:cubicBezTo>
                  <a:pt x="5180903" y="2476559"/>
                  <a:pt x="5166764" y="2489912"/>
                  <a:pt x="5151055" y="2502479"/>
                </a:cubicBezTo>
                <a:lnTo>
                  <a:pt x="5165193" y="2516618"/>
                </a:lnTo>
                <a:lnTo>
                  <a:pt x="5165193" y="2596735"/>
                </a:lnTo>
                <a:cubicBezTo>
                  <a:pt x="5190328" y="2612444"/>
                  <a:pt x="5206037" y="2626582"/>
                  <a:pt x="5212321" y="2639150"/>
                </a:cubicBezTo>
                <a:cubicBezTo>
                  <a:pt x="5218605" y="2651717"/>
                  <a:pt x="5221741" y="2672139"/>
                  <a:pt x="5221741" y="2700416"/>
                </a:cubicBezTo>
                <a:cubicBezTo>
                  <a:pt x="5221741" y="2722409"/>
                  <a:pt x="5211536" y="2740474"/>
                  <a:pt x="5191114" y="2754612"/>
                </a:cubicBezTo>
                <a:cubicBezTo>
                  <a:pt x="5170692" y="2768751"/>
                  <a:pt x="5147128" y="2782104"/>
                  <a:pt x="5120422" y="2794671"/>
                </a:cubicBezTo>
                <a:cubicBezTo>
                  <a:pt x="5093717" y="2807238"/>
                  <a:pt x="5070153" y="2819806"/>
                  <a:pt x="5049731" y="2832373"/>
                </a:cubicBezTo>
                <a:cubicBezTo>
                  <a:pt x="5029309" y="2844941"/>
                  <a:pt x="5019091" y="2857508"/>
                  <a:pt x="5019091" y="2870075"/>
                </a:cubicBezTo>
                <a:cubicBezTo>
                  <a:pt x="5019091" y="2876359"/>
                  <a:pt x="5020669" y="2881857"/>
                  <a:pt x="5023810" y="2886570"/>
                </a:cubicBezTo>
                <a:cubicBezTo>
                  <a:pt x="5026952" y="2891283"/>
                  <a:pt x="5028523" y="2896781"/>
                  <a:pt x="5028523" y="2903065"/>
                </a:cubicBezTo>
                <a:cubicBezTo>
                  <a:pt x="5028523" y="2921916"/>
                  <a:pt x="5014385" y="2943123"/>
                  <a:pt x="4986102" y="2966687"/>
                </a:cubicBezTo>
                <a:cubicBezTo>
                  <a:pt x="4957832" y="2990251"/>
                  <a:pt x="4931126" y="3005175"/>
                  <a:pt x="4905991" y="3011458"/>
                </a:cubicBezTo>
                <a:lnTo>
                  <a:pt x="4905991" y="3035022"/>
                </a:lnTo>
                <a:cubicBezTo>
                  <a:pt x="4883998" y="3041306"/>
                  <a:pt x="4870646" y="3047589"/>
                  <a:pt x="4865933" y="3053873"/>
                </a:cubicBezTo>
                <a:cubicBezTo>
                  <a:pt x="4861220" y="3060157"/>
                  <a:pt x="4855722" y="3072724"/>
                  <a:pt x="4849438" y="3091575"/>
                </a:cubicBezTo>
                <a:lnTo>
                  <a:pt x="4821161" y="3091575"/>
                </a:lnTo>
                <a:cubicBezTo>
                  <a:pt x="4805452" y="3107285"/>
                  <a:pt x="4793670" y="3112783"/>
                  <a:pt x="4785816" y="3108070"/>
                </a:cubicBezTo>
                <a:cubicBezTo>
                  <a:pt x="4777961" y="3103357"/>
                  <a:pt x="4767750" y="3116710"/>
                  <a:pt x="4755183" y="3148129"/>
                </a:cubicBezTo>
                <a:lnTo>
                  <a:pt x="4726906" y="3148129"/>
                </a:lnTo>
                <a:cubicBezTo>
                  <a:pt x="4714339" y="3166980"/>
                  <a:pt x="4704913" y="3179547"/>
                  <a:pt x="4698623" y="3185831"/>
                </a:cubicBezTo>
                <a:lnTo>
                  <a:pt x="4684491" y="3185831"/>
                </a:lnTo>
                <a:cubicBezTo>
                  <a:pt x="4671924" y="3204682"/>
                  <a:pt x="4663284" y="3226675"/>
                  <a:pt x="4658571" y="3251809"/>
                </a:cubicBezTo>
                <a:cubicBezTo>
                  <a:pt x="4653858" y="3276944"/>
                  <a:pt x="4648360" y="3300508"/>
                  <a:pt x="4642076" y="3322501"/>
                </a:cubicBezTo>
                <a:cubicBezTo>
                  <a:pt x="4635793" y="3344494"/>
                  <a:pt x="4624796" y="3363345"/>
                  <a:pt x="4609087" y="3379054"/>
                </a:cubicBezTo>
                <a:cubicBezTo>
                  <a:pt x="4593378" y="3394763"/>
                  <a:pt x="4568243" y="3402618"/>
                  <a:pt x="4533683" y="3402618"/>
                </a:cubicBezTo>
                <a:cubicBezTo>
                  <a:pt x="4480265" y="3402618"/>
                  <a:pt x="4444140" y="3408116"/>
                  <a:pt x="4425289" y="3419113"/>
                </a:cubicBezTo>
                <a:cubicBezTo>
                  <a:pt x="4406438" y="3430109"/>
                  <a:pt x="4378161" y="3440320"/>
                  <a:pt x="4340459" y="3449746"/>
                </a:cubicBezTo>
                <a:lnTo>
                  <a:pt x="4340459" y="3478022"/>
                </a:lnTo>
                <a:cubicBezTo>
                  <a:pt x="4315324" y="3487448"/>
                  <a:pt x="4290190" y="3496088"/>
                  <a:pt x="4265055" y="3503942"/>
                </a:cubicBezTo>
                <a:cubicBezTo>
                  <a:pt x="4239920" y="3511797"/>
                  <a:pt x="4214785" y="3520437"/>
                  <a:pt x="4189650" y="3529863"/>
                </a:cubicBezTo>
                <a:lnTo>
                  <a:pt x="4133097" y="3515724"/>
                </a:lnTo>
                <a:cubicBezTo>
                  <a:pt x="4129955" y="3518866"/>
                  <a:pt x="4122101" y="3523579"/>
                  <a:pt x="4109533" y="3529863"/>
                </a:cubicBezTo>
                <a:lnTo>
                  <a:pt x="4109533" y="3515724"/>
                </a:lnTo>
                <a:cubicBezTo>
                  <a:pt x="4087541" y="3509441"/>
                  <a:pt x="4068689" y="3503942"/>
                  <a:pt x="4052980" y="3499230"/>
                </a:cubicBezTo>
                <a:cubicBezTo>
                  <a:pt x="4037271" y="3494517"/>
                  <a:pt x="4018420" y="3487448"/>
                  <a:pt x="3996427" y="3478022"/>
                </a:cubicBezTo>
                <a:lnTo>
                  <a:pt x="3996427" y="3463884"/>
                </a:lnTo>
                <a:lnTo>
                  <a:pt x="3873895" y="3463884"/>
                </a:lnTo>
                <a:lnTo>
                  <a:pt x="3873895" y="3478022"/>
                </a:lnTo>
                <a:lnTo>
                  <a:pt x="3845618" y="3478022"/>
                </a:lnTo>
                <a:lnTo>
                  <a:pt x="3845618" y="3492161"/>
                </a:lnTo>
                <a:cubicBezTo>
                  <a:pt x="3826767" y="3498444"/>
                  <a:pt x="3812629" y="3508655"/>
                  <a:pt x="3803204" y="3522794"/>
                </a:cubicBezTo>
                <a:cubicBezTo>
                  <a:pt x="3793778" y="3536932"/>
                  <a:pt x="3784352" y="3550285"/>
                  <a:pt x="3774927" y="3562852"/>
                </a:cubicBezTo>
                <a:cubicBezTo>
                  <a:pt x="3765501" y="3575419"/>
                  <a:pt x="3754505" y="3587201"/>
                  <a:pt x="3741938" y="3598198"/>
                </a:cubicBezTo>
                <a:cubicBezTo>
                  <a:pt x="3729370" y="3609194"/>
                  <a:pt x="3708948" y="3614692"/>
                  <a:pt x="3680672" y="3614692"/>
                </a:cubicBezTo>
                <a:cubicBezTo>
                  <a:pt x="3664962" y="3595841"/>
                  <a:pt x="3655537" y="3589558"/>
                  <a:pt x="3652395" y="3595841"/>
                </a:cubicBezTo>
                <a:cubicBezTo>
                  <a:pt x="3649253" y="3602125"/>
                  <a:pt x="3641399" y="3598983"/>
                  <a:pt x="3628831" y="3586416"/>
                </a:cubicBezTo>
                <a:cubicBezTo>
                  <a:pt x="3613122" y="3542430"/>
                  <a:pt x="3585631" y="3511012"/>
                  <a:pt x="3546358" y="3492161"/>
                </a:cubicBezTo>
                <a:cubicBezTo>
                  <a:pt x="3507085" y="3473309"/>
                  <a:pt x="3465455" y="3463884"/>
                  <a:pt x="3421469" y="3463884"/>
                </a:cubicBezTo>
                <a:cubicBezTo>
                  <a:pt x="3402618" y="3482735"/>
                  <a:pt x="3376698" y="3497659"/>
                  <a:pt x="3343709" y="3508655"/>
                </a:cubicBezTo>
                <a:cubicBezTo>
                  <a:pt x="3310719" y="3519652"/>
                  <a:pt x="3281657" y="3531434"/>
                  <a:pt x="3256522" y="3544001"/>
                </a:cubicBezTo>
                <a:lnTo>
                  <a:pt x="3256522" y="3506299"/>
                </a:lnTo>
                <a:lnTo>
                  <a:pt x="3242384" y="3506299"/>
                </a:lnTo>
                <a:cubicBezTo>
                  <a:pt x="3248668" y="3518866"/>
                  <a:pt x="3251810" y="3531434"/>
                  <a:pt x="3251810" y="3544001"/>
                </a:cubicBezTo>
                <a:cubicBezTo>
                  <a:pt x="3236101" y="3556568"/>
                  <a:pt x="3219606" y="3574634"/>
                  <a:pt x="3202326" y="3598198"/>
                </a:cubicBezTo>
                <a:cubicBezTo>
                  <a:pt x="3185046" y="3621762"/>
                  <a:pt x="3170122" y="3641398"/>
                  <a:pt x="3157554" y="3657107"/>
                </a:cubicBezTo>
                <a:lnTo>
                  <a:pt x="3143416" y="3657107"/>
                </a:lnTo>
                <a:lnTo>
                  <a:pt x="3143416" y="3751363"/>
                </a:lnTo>
                <a:lnTo>
                  <a:pt x="3157554" y="3751363"/>
                </a:lnTo>
                <a:lnTo>
                  <a:pt x="3157554" y="3859756"/>
                </a:lnTo>
                <a:cubicBezTo>
                  <a:pt x="3135561" y="3875466"/>
                  <a:pt x="3118281" y="3891960"/>
                  <a:pt x="3105714" y="3909240"/>
                </a:cubicBezTo>
                <a:cubicBezTo>
                  <a:pt x="3093147" y="3926521"/>
                  <a:pt x="3074295" y="3938302"/>
                  <a:pt x="3049161" y="3944586"/>
                </a:cubicBezTo>
                <a:cubicBezTo>
                  <a:pt x="3049161" y="3991714"/>
                  <a:pt x="3060157" y="4027060"/>
                  <a:pt x="3082150" y="4050623"/>
                </a:cubicBezTo>
                <a:cubicBezTo>
                  <a:pt x="3104143" y="4074187"/>
                  <a:pt x="3119852" y="4107962"/>
                  <a:pt x="3129278" y="4151948"/>
                </a:cubicBezTo>
                <a:cubicBezTo>
                  <a:pt x="3113569" y="4158232"/>
                  <a:pt x="3099430" y="4170799"/>
                  <a:pt x="3086863" y="4189650"/>
                </a:cubicBezTo>
                <a:cubicBezTo>
                  <a:pt x="3061728" y="4177083"/>
                  <a:pt x="3038950" y="4165301"/>
                  <a:pt x="3018528" y="4154304"/>
                </a:cubicBezTo>
                <a:cubicBezTo>
                  <a:pt x="2998106" y="4143308"/>
                  <a:pt x="2965902" y="4137810"/>
                  <a:pt x="2921916" y="4137810"/>
                </a:cubicBezTo>
                <a:cubicBezTo>
                  <a:pt x="2915632" y="4153519"/>
                  <a:pt x="2904636" y="4170014"/>
                  <a:pt x="2888926" y="4187294"/>
                </a:cubicBezTo>
                <a:cubicBezTo>
                  <a:pt x="2873217" y="4204574"/>
                  <a:pt x="2865363" y="4221069"/>
                  <a:pt x="2865363" y="4236778"/>
                </a:cubicBezTo>
                <a:cubicBezTo>
                  <a:pt x="2865363" y="4252487"/>
                  <a:pt x="2869290" y="4270553"/>
                  <a:pt x="2877144" y="4290975"/>
                </a:cubicBezTo>
                <a:cubicBezTo>
                  <a:pt x="2884999" y="4311397"/>
                  <a:pt x="2888926" y="4329462"/>
                  <a:pt x="2888926" y="4345171"/>
                </a:cubicBezTo>
                <a:cubicBezTo>
                  <a:pt x="2888926" y="4360881"/>
                  <a:pt x="2882643" y="4373448"/>
                  <a:pt x="2870075" y="4382874"/>
                </a:cubicBezTo>
                <a:lnTo>
                  <a:pt x="2841799" y="4382874"/>
                </a:lnTo>
                <a:lnTo>
                  <a:pt x="2841799" y="4397012"/>
                </a:lnTo>
                <a:lnTo>
                  <a:pt x="2747543" y="4397012"/>
                </a:lnTo>
                <a:lnTo>
                  <a:pt x="2733405" y="4411150"/>
                </a:lnTo>
                <a:cubicBezTo>
                  <a:pt x="2723980" y="4426859"/>
                  <a:pt x="2716910" y="4440998"/>
                  <a:pt x="2712198" y="4453565"/>
                </a:cubicBezTo>
                <a:cubicBezTo>
                  <a:pt x="2707485" y="4466133"/>
                  <a:pt x="2705128" y="4484984"/>
                  <a:pt x="2705128" y="4510118"/>
                </a:cubicBezTo>
                <a:cubicBezTo>
                  <a:pt x="2720838" y="4519544"/>
                  <a:pt x="2727121" y="4527398"/>
                  <a:pt x="2723980" y="4533682"/>
                </a:cubicBezTo>
                <a:cubicBezTo>
                  <a:pt x="2720838" y="4539966"/>
                  <a:pt x="2723980" y="4549391"/>
                  <a:pt x="2733405" y="4561959"/>
                </a:cubicBezTo>
                <a:lnTo>
                  <a:pt x="2747543" y="4561959"/>
                </a:lnTo>
                <a:cubicBezTo>
                  <a:pt x="2753827" y="4574526"/>
                  <a:pt x="2766394" y="4593377"/>
                  <a:pt x="2785245" y="4618512"/>
                </a:cubicBezTo>
                <a:lnTo>
                  <a:pt x="2813522" y="4618512"/>
                </a:lnTo>
                <a:lnTo>
                  <a:pt x="2813522" y="4632650"/>
                </a:lnTo>
                <a:cubicBezTo>
                  <a:pt x="2838657" y="4648359"/>
                  <a:pt x="2848868" y="4660141"/>
                  <a:pt x="2844155" y="4667996"/>
                </a:cubicBezTo>
                <a:cubicBezTo>
                  <a:pt x="2839442" y="4675851"/>
                  <a:pt x="2843370" y="4686062"/>
                  <a:pt x="2855937" y="4698629"/>
                </a:cubicBezTo>
                <a:lnTo>
                  <a:pt x="2841799" y="4698629"/>
                </a:lnTo>
                <a:cubicBezTo>
                  <a:pt x="2835515" y="4708055"/>
                  <a:pt x="2833159" y="4711982"/>
                  <a:pt x="2834730" y="4710411"/>
                </a:cubicBezTo>
                <a:cubicBezTo>
                  <a:pt x="2836300" y="4708840"/>
                  <a:pt x="2829231" y="4709625"/>
                  <a:pt x="2813522" y="4712767"/>
                </a:cubicBezTo>
                <a:cubicBezTo>
                  <a:pt x="2807238" y="4703342"/>
                  <a:pt x="2800169" y="4694702"/>
                  <a:pt x="2792315" y="4686847"/>
                </a:cubicBezTo>
                <a:cubicBezTo>
                  <a:pt x="2784460" y="4678992"/>
                  <a:pt x="2777391" y="4670352"/>
                  <a:pt x="2771107" y="4660927"/>
                </a:cubicBezTo>
                <a:lnTo>
                  <a:pt x="2756969" y="4660927"/>
                </a:lnTo>
                <a:lnTo>
                  <a:pt x="2756969" y="4618512"/>
                </a:lnTo>
                <a:lnTo>
                  <a:pt x="2747543" y="4618512"/>
                </a:lnTo>
                <a:lnTo>
                  <a:pt x="2747543" y="4590235"/>
                </a:lnTo>
                <a:lnTo>
                  <a:pt x="2733405" y="4590235"/>
                </a:lnTo>
                <a:cubicBezTo>
                  <a:pt x="2727121" y="4571384"/>
                  <a:pt x="2720838" y="4558817"/>
                  <a:pt x="2714554" y="4552533"/>
                </a:cubicBezTo>
                <a:cubicBezTo>
                  <a:pt x="2708270" y="4546250"/>
                  <a:pt x="2695703" y="4539966"/>
                  <a:pt x="2676852" y="4533682"/>
                </a:cubicBezTo>
                <a:lnTo>
                  <a:pt x="2676852" y="4547820"/>
                </a:lnTo>
                <a:lnTo>
                  <a:pt x="2592022" y="4561959"/>
                </a:lnTo>
                <a:lnTo>
                  <a:pt x="2592022" y="4547820"/>
                </a:lnTo>
                <a:cubicBezTo>
                  <a:pt x="2579455" y="4544679"/>
                  <a:pt x="2563745" y="4543108"/>
                  <a:pt x="2544894" y="4543108"/>
                </a:cubicBezTo>
                <a:cubicBezTo>
                  <a:pt x="2510334" y="4543108"/>
                  <a:pt x="2487556" y="4550962"/>
                  <a:pt x="2476559" y="4566672"/>
                </a:cubicBezTo>
                <a:cubicBezTo>
                  <a:pt x="2465563" y="4582381"/>
                  <a:pt x="2455352" y="4600446"/>
                  <a:pt x="2445926" y="4620868"/>
                </a:cubicBezTo>
                <a:cubicBezTo>
                  <a:pt x="2436501" y="4641290"/>
                  <a:pt x="2424719" y="4659356"/>
                  <a:pt x="2410580" y="4675065"/>
                </a:cubicBezTo>
                <a:cubicBezTo>
                  <a:pt x="2396442" y="4690774"/>
                  <a:pt x="2370522" y="4698629"/>
                  <a:pt x="2332820" y="4698629"/>
                </a:cubicBezTo>
                <a:cubicBezTo>
                  <a:pt x="2317111" y="4682920"/>
                  <a:pt x="2294332" y="4672709"/>
                  <a:pt x="2264485" y="4667996"/>
                </a:cubicBezTo>
                <a:cubicBezTo>
                  <a:pt x="2234637" y="4663283"/>
                  <a:pt x="2202433" y="4660927"/>
                  <a:pt x="2167873" y="4660927"/>
                </a:cubicBezTo>
                <a:lnTo>
                  <a:pt x="2087756" y="4755182"/>
                </a:lnTo>
                <a:lnTo>
                  <a:pt x="2017064" y="4755182"/>
                </a:lnTo>
                <a:cubicBezTo>
                  <a:pt x="2007639" y="4739473"/>
                  <a:pt x="1997428" y="4727691"/>
                  <a:pt x="1986431" y="4719836"/>
                </a:cubicBezTo>
                <a:cubicBezTo>
                  <a:pt x="1975435" y="4711982"/>
                  <a:pt x="1966795" y="4697058"/>
                  <a:pt x="1960511" y="4675065"/>
                </a:cubicBezTo>
                <a:lnTo>
                  <a:pt x="1809703" y="4675065"/>
                </a:lnTo>
                <a:cubicBezTo>
                  <a:pt x="1809703" y="4665640"/>
                  <a:pt x="1800277" y="4660927"/>
                  <a:pt x="1781426" y="4660927"/>
                </a:cubicBezTo>
                <a:lnTo>
                  <a:pt x="1781426" y="4675065"/>
                </a:lnTo>
                <a:lnTo>
                  <a:pt x="1757862" y="4675065"/>
                </a:lnTo>
                <a:lnTo>
                  <a:pt x="1757862" y="4684491"/>
                </a:lnTo>
                <a:cubicBezTo>
                  <a:pt x="1732728" y="4700200"/>
                  <a:pt x="1712305" y="4712767"/>
                  <a:pt x="1696596" y="4722193"/>
                </a:cubicBezTo>
                <a:cubicBezTo>
                  <a:pt x="1680887" y="4731618"/>
                  <a:pt x="1654181" y="4737902"/>
                  <a:pt x="1616479" y="4741044"/>
                </a:cubicBezTo>
                <a:cubicBezTo>
                  <a:pt x="1600770" y="4697058"/>
                  <a:pt x="1585061" y="4654643"/>
                  <a:pt x="1569352" y="4613799"/>
                </a:cubicBezTo>
                <a:cubicBezTo>
                  <a:pt x="1553642" y="4572955"/>
                  <a:pt x="1514369" y="4550962"/>
                  <a:pt x="1451532" y="4547820"/>
                </a:cubicBezTo>
                <a:cubicBezTo>
                  <a:pt x="1435823" y="4566672"/>
                  <a:pt x="1418543" y="4576097"/>
                  <a:pt x="1399692" y="4576097"/>
                </a:cubicBezTo>
                <a:cubicBezTo>
                  <a:pt x="1346281" y="4576097"/>
                  <a:pt x="1313291" y="4549391"/>
                  <a:pt x="1300724" y="4495980"/>
                </a:cubicBezTo>
                <a:lnTo>
                  <a:pt x="1286586" y="4495980"/>
                </a:lnTo>
                <a:cubicBezTo>
                  <a:pt x="1267735" y="4467703"/>
                  <a:pt x="1255952" y="4451209"/>
                  <a:pt x="1251240" y="4446496"/>
                </a:cubicBezTo>
                <a:cubicBezTo>
                  <a:pt x="1246527" y="4441783"/>
                  <a:pt x="1222178" y="4439427"/>
                  <a:pt x="1178192" y="4439427"/>
                </a:cubicBezTo>
                <a:lnTo>
                  <a:pt x="1178192" y="4453565"/>
                </a:lnTo>
                <a:lnTo>
                  <a:pt x="1107500" y="4453565"/>
                </a:lnTo>
                <a:cubicBezTo>
                  <a:pt x="1101217" y="4437856"/>
                  <a:pt x="1096504" y="4428430"/>
                  <a:pt x="1093362" y="4425289"/>
                </a:cubicBezTo>
                <a:cubicBezTo>
                  <a:pt x="1090220" y="4422147"/>
                  <a:pt x="1087078" y="4408008"/>
                  <a:pt x="1083936" y="4382874"/>
                </a:cubicBezTo>
                <a:cubicBezTo>
                  <a:pt x="1109071" y="4360881"/>
                  <a:pt x="1121639" y="4320037"/>
                  <a:pt x="1121639" y="4260342"/>
                </a:cubicBezTo>
                <a:cubicBezTo>
                  <a:pt x="1115355" y="4254058"/>
                  <a:pt x="1109071" y="4249345"/>
                  <a:pt x="1102788" y="4246203"/>
                </a:cubicBezTo>
                <a:cubicBezTo>
                  <a:pt x="1096504" y="4243062"/>
                  <a:pt x="1090220" y="4238349"/>
                  <a:pt x="1083936" y="4232065"/>
                </a:cubicBezTo>
                <a:lnTo>
                  <a:pt x="1083936" y="4217927"/>
                </a:lnTo>
                <a:cubicBezTo>
                  <a:pt x="1065086" y="4211643"/>
                  <a:pt x="1050162" y="4206930"/>
                  <a:pt x="1039165" y="4203788"/>
                </a:cubicBezTo>
                <a:cubicBezTo>
                  <a:pt x="1028169" y="4200647"/>
                  <a:pt x="1014816" y="4188079"/>
                  <a:pt x="999107" y="4166086"/>
                </a:cubicBezTo>
                <a:lnTo>
                  <a:pt x="848298" y="4166086"/>
                </a:lnTo>
                <a:cubicBezTo>
                  <a:pt x="838873" y="4147235"/>
                  <a:pt x="832589" y="4136239"/>
                  <a:pt x="829447" y="4133097"/>
                </a:cubicBezTo>
                <a:cubicBezTo>
                  <a:pt x="826305" y="4129955"/>
                  <a:pt x="823163" y="4112675"/>
                  <a:pt x="820022" y="4081256"/>
                </a:cubicBezTo>
                <a:lnTo>
                  <a:pt x="805883" y="4081256"/>
                </a:lnTo>
                <a:lnTo>
                  <a:pt x="820022" y="4038841"/>
                </a:lnTo>
                <a:lnTo>
                  <a:pt x="834160" y="4038841"/>
                </a:lnTo>
                <a:lnTo>
                  <a:pt x="834160" y="4015278"/>
                </a:lnTo>
                <a:lnTo>
                  <a:pt x="862437" y="4001139"/>
                </a:lnTo>
                <a:lnTo>
                  <a:pt x="862437" y="3958724"/>
                </a:lnTo>
                <a:lnTo>
                  <a:pt x="876575" y="3958724"/>
                </a:lnTo>
                <a:cubicBezTo>
                  <a:pt x="876575" y="3952441"/>
                  <a:pt x="877360" y="3947728"/>
                  <a:pt x="878931" y="3944586"/>
                </a:cubicBezTo>
                <a:cubicBezTo>
                  <a:pt x="880502" y="3941444"/>
                  <a:pt x="881288" y="3936732"/>
                  <a:pt x="881288" y="3930448"/>
                </a:cubicBezTo>
                <a:cubicBezTo>
                  <a:pt x="881288" y="3870753"/>
                  <a:pt x="860866" y="3829909"/>
                  <a:pt x="820022" y="3807916"/>
                </a:cubicBezTo>
                <a:cubicBezTo>
                  <a:pt x="779178" y="3785923"/>
                  <a:pt x="738334" y="3767072"/>
                  <a:pt x="697490" y="3751363"/>
                </a:cubicBezTo>
                <a:lnTo>
                  <a:pt x="697490" y="3685384"/>
                </a:lnTo>
                <a:cubicBezTo>
                  <a:pt x="716341" y="3672817"/>
                  <a:pt x="730479" y="3661820"/>
                  <a:pt x="739905" y="3652395"/>
                </a:cubicBezTo>
                <a:cubicBezTo>
                  <a:pt x="749330" y="3642969"/>
                  <a:pt x="766610" y="3635114"/>
                  <a:pt x="791745" y="3628831"/>
                </a:cubicBezTo>
                <a:cubicBezTo>
                  <a:pt x="785461" y="3584845"/>
                  <a:pt x="779178" y="3543215"/>
                  <a:pt x="772894" y="3503942"/>
                </a:cubicBezTo>
                <a:cubicBezTo>
                  <a:pt x="766610" y="3464669"/>
                  <a:pt x="760327" y="3423040"/>
                  <a:pt x="754043" y="3379054"/>
                </a:cubicBezTo>
                <a:lnTo>
                  <a:pt x="739905" y="3379054"/>
                </a:lnTo>
                <a:lnTo>
                  <a:pt x="739905" y="3355490"/>
                </a:lnTo>
                <a:cubicBezTo>
                  <a:pt x="717912" y="3346065"/>
                  <a:pt x="706130" y="3328785"/>
                  <a:pt x="704559" y="3303650"/>
                </a:cubicBezTo>
                <a:cubicBezTo>
                  <a:pt x="702988" y="3278515"/>
                  <a:pt x="700631" y="3253380"/>
                  <a:pt x="697490" y="3228246"/>
                </a:cubicBezTo>
                <a:cubicBezTo>
                  <a:pt x="703773" y="3221962"/>
                  <a:pt x="708486" y="3214893"/>
                  <a:pt x="711628" y="3207038"/>
                </a:cubicBezTo>
                <a:cubicBezTo>
                  <a:pt x="714770" y="3199183"/>
                  <a:pt x="719483" y="3193685"/>
                  <a:pt x="725766" y="3190543"/>
                </a:cubicBezTo>
                <a:cubicBezTo>
                  <a:pt x="732050" y="3184260"/>
                  <a:pt x="743046" y="3179547"/>
                  <a:pt x="758756" y="3176405"/>
                </a:cubicBezTo>
                <a:cubicBezTo>
                  <a:pt x="774465" y="3173263"/>
                  <a:pt x="785461" y="3168551"/>
                  <a:pt x="791745" y="3162267"/>
                </a:cubicBezTo>
                <a:cubicBezTo>
                  <a:pt x="798029" y="3152841"/>
                  <a:pt x="801171" y="3144201"/>
                  <a:pt x="801171" y="3136347"/>
                </a:cubicBezTo>
                <a:cubicBezTo>
                  <a:pt x="801171" y="3128492"/>
                  <a:pt x="807454" y="3118281"/>
                  <a:pt x="820022" y="3105714"/>
                </a:cubicBezTo>
                <a:cubicBezTo>
                  <a:pt x="813738" y="3083721"/>
                  <a:pt x="809025" y="3063299"/>
                  <a:pt x="805883" y="3044448"/>
                </a:cubicBezTo>
                <a:cubicBezTo>
                  <a:pt x="802741" y="3025597"/>
                  <a:pt x="798029" y="3005175"/>
                  <a:pt x="791745" y="2983182"/>
                </a:cubicBezTo>
                <a:cubicBezTo>
                  <a:pt x="807454" y="2973756"/>
                  <a:pt x="816094" y="2963545"/>
                  <a:pt x="817665" y="2952549"/>
                </a:cubicBezTo>
                <a:cubicBezTo>
                  <a:pt x="819236" y="2941552"/>
                  <a:pt x="824734" y="2932912"/>
                  <a:pt x="834160" y="2926628"/>
                </a:cubicBezTo>
                <a:cubicBezTo>
                  <a:pt x="849869" y="2917203"/>
                  <a:pt x="867149" y="2910134"/>
                  <a:pt x="886000" y="2905421"/>
                </a:cubicBezTo>
                <a:cubicBezTo>
                  <a:pt x="904851" y="2900708"/>
                  <a:pt x="922132" y="2892854"/>
                  <a:pt x="937841" y="2881857"/>
                </a:cubicBezTo>
                <a:cubicBezTo>
                  <a:pt x="953550" y="2870861"/>
                  <a:pt x="966903" y="2855152"/>
                  <a:pt x="977899" y="2834730"/>
                </a:cubicBezTo>
                <a:cubicBezTo>
                  <a:pt x="988896" y="2814308"/>
                  <a:pt x="994394" y="2785245"/>
                  <a:pt x="994394" y="2747543"/>
                </a:cubicBezTo>
                <a:cubicBezTo>
                  <a:pt x="994394" y="2731834"/>
                  <a:pt x="992823" y="2713768"/>
                  <a:pt x="989681" y="2693347"/>
                </a:cubicBezTo>
                <a:cubicBezTo>
                  <a:pt x="986539" y="2672925"/>
                  <a:pt x="984969" y="2650146"/>
                  <a:pt x="984969" y="2625011"/>
                </a:cubicBezTo>
                <a:cubicBezTo>
                  <a:pt x="991252" y="2618728"/>
                  <a:pt x="996750" y="2613229"/>
                  <a:pt x="1001463" y="2608517"/>
                </a:cubicBezTo>
                <a:cubicBezTo>
                  <a:pt x="1006176" y="2603804"/>
                  <a:pt x="1010103" y="2599877"/>
                  <a:pt x="1013245" y="2596735"/>
                </a:cubicBezTo>
                <a:lnTo>
                  <a:pt x="1041522" y="2596735"/>
                </a:lnTo>
                <a:lnTo>
                  <a:pt x="1041522" y="2582596"/>
                </a:lnTo>
                <a:cubicBezTo>
                  <a:pt x="1057231" y="2576313"/>
                  <a:pt x="1076867" y="2571600"/>
                  <a:pt x="1100431" y="2568458"/>
                </a:cubicBezTo>
                <a:cubicBezTo>
                  <a:pt x="1123995" y="2565316"/>
                  <a:pt x="1145988" y="2560604"/>
                  <a:pt x="1166410" y="2554320"/>
                </a:cubicBezTo>
                <a:cubicBezTo>
                  <a:pt x="1186832" y="2548036"/>
                  <a:pt x="1204898" y="2538611"/>
                  <a:pt x="1220607" y="2526043"/>
                </a:cubicBezTo>
                <a:cubicBezTo>
                  <a:pt x="1236316" y="2513476"/>
                  <a:pt x="1244171" y="2494625"/>
                  <a:pt x="1244171" y="2469490"/>
                </a:cubicBezTo>
                <a:cubicBezTo>
                  <a:pt x="1244171" y="2463206"/>
                  <a:pt x="1243385" y="2458494"/>
                  <a:pt x="1241814" y="2455352"/>
                </a:cubicBezTo>
                <a:cubicBezTo>
                  <a:pt x="1240243" y="2452210"/>
                  <a:pt x="1239458" y="2449068"/>
                  <a:pt x="1239458" y="2445926"/>
                </a:cubicBezTo>
                <a:cubicBezTo>
                  <a:pt x="1239458" y="2439643"/>
                  <a:pt x="1255167" y="2430217"/>
                  <a:pt x="1286586" y="2417650"/>
                </a:cubicBezTo>
                <a:lnTo>
                  <a:pt x="1286586" y="2389373"/>
                </a:lnTo>
                <a:lnTo>
                  <a:pt x="1371415" y="2375235"/>
                </a:lnTo>
                <a:cubicBezTo>
                  <a:pt x="1380841" y="2381518"/>
                  <a:pt x="1392623" y="2390944"/>
                  <a:pt x="1406761" y="2403511"/>
                </a:cubicBezTo>
                <a:cubicBezTo>
                  <a:pt x="1420899" y="2416079"/>
                  <a:pt x="1435823" y="2422362"/>
                  <a:pt x="1451532" y="2422362"/>
                </a:cubicBezTo>
                <a:cubicBezTo>
                  <a:pt x="1460958" y="2422362"/>
                  <a:pt x="1466456" y="2418435"/>
                  <a:pt x="1468027" y="2410580"/>
                </a:cubicBezTo>
                <a:cubicBezTo>
                  <a:pt x="1469598" y="2402726"/>
                  <a:pt x="1473525" y="2395657"/>
                  <a:pt x="1479809" y="2389373"/>
                </a:cubicBezTo>
                <a:lnTo>
                  <a:pt x="1522224" y="2389373"/>
                </a:lnTo>
                <a:lnTo>
                  <a:pt x="1522224" y="2375235"/>
                </a:lnTo>
                <a:cubicBezTo>
                  <a:pt x="1553642" y="2362667"/>
                  <a:pt x="1570137" y="2343816"/>
                  <a:pt x="1571708" y="2318682"/>
                </a:cubicBezTo>
                <a:cubicBezTo>
                  <a:pt x="1573279" y="2293547"/>
                  <a:pt x="1583490" y="2276267"/>
                  <a:pt x="1602341" y="2266841"/>
                </a:cubicBezTo>
                <a:lnTo>
                  <a:pt x="1673033" y="2266841"/>
                </a:lnTo>
                <a:cubicBezTo>
                  <a:pt x="1676174" y="2266841"/>
                  <a:pt x="1678531" y="2264485"/>
                  <a:pt x="1680102" y="2259772"/>
                </a:cubicBezTo>
                <a:cubicBezTo>
                  <a:pt x="1681673" y="2255059"/>
                  <a:pt x="1688742" y="2252703"/>
                  <a:pt x="1701309" y="2252703"/>
                </a:cubicBezTo>
                <a:lnTo>
                  <a:pt x="1701309" y="2266841"/>
                </a:lnTo>
                <a:lnTo>
                  <a:pt x="1757862" y="2280979"/>
                </a:lnTo>
                <a:lnTo>
                  <a:pt x="1757862" y="2309256"/>
                </a:lnTo>
                <a:cubicBezTo>
                  <a:pt x="1773572" y="2309256"/>
                  <a:pt x="1783783" y="2310827"/>
                  <a:pt x="1788495" y="2313969"/>
                </a:cubicBezTo>
                <a:cubicBezTo>
                  <a:pt x="1793208" y="2317111"/>
                  <a:pt x="1800277" y="2320252"/>
                  <a:pt x="1809703" y="2323394"/>
                </a:cubicBezTo>
                <a:lnTo>
                  <a:pt x="1809703" y="2309256"/>
                </a:lnTo>
                <a:cubicBezTo>
                  <a:pt x="1834838" y="2302972"/>
                  <a:pt x="1852118" y="2294332"/>
                  <a:pt x="1861543" y="2283336"/>
                </a:cubicBezTo>
                <a:cubicBezTo>
                  <a:pt x="1870969" y="2272339"/>
                  <a:pt x="1878823" y="2261343"/>
                  <a:pt x="1885107" y="2250346"/>
                </a:cubicBezTo>
                <a:cubicBezTo>
                  <a:pt x="1891391" y="2239350"/>
                  <a:pt x="1900031" y="2229924"/>
                  <a:pt x="1911027" y="2222070"/>
                </a:cubicBezTo>
                <a:cubicBezTo>
                  <a:pt x="1922024" y="2214215"/>
                  <a:pt x="1943231" y="2210288"/>
                  <a:pt x="1974649" y="2210288"/>
                </a:cubicBezTo>
                <a:cubicBezTo>
                  <a:pt x="1984075" y="2219713"/>
                  <a:pt x="1990359" y="2224426"/>
                  <a:pt x="1993500" y="2224426"/>
                </a:cubicBezTo>
                <a:cubicBezTo>
                  <a:pt x="1996642" y="2224426"/>
                  <a:pt x="2001355" y="2225997"/>
                  <a:pt x="2007639" y="2229139"/>
                </a:cubicBezTo>
                <a:cubicBezTo>
                  <a:pt x="2013922" y="2232281"/>
                  <a:pt x="2022563" y="2240135"/>
                  <a:pt x="2033559" y="2252703"/>
                </a:cubicBezTo>
                <a:cubicBezTo>
                  <a:pt x="2044555" y="2265270"/>
                  <a:pt x="2062621" y="2288834"/>
                  <a:pt x="2087756" y="2323394"/>
                </a:cubicBezTo>
                <a:lnTo>
                  <a:pt x="2196150" y="2323394"/>
                </a:lnTo>
                <a:lnTo>
                  <a:pt x="2196150" y="2309256"/>
                </a:lnTo>
                <a:cubicBezTo>
                  <a:pt x="2211859" y="2302972"/>
                  <a:pt x="2225997" y="2298260"/>
                  <a:pt x="2238564" y="2295118"/>
                </a:cubicBezTo>
                <a:cubicBezTo>
                  <a:pt x="2251132" y="2291976"/>
                  <a:pt x="2263699" y="2287263"/>
                  <a:pt x="2276267" y="2280979"/>
                </a:cubicBezTo>
                <a:lnTo>
                  <a:pt x="2276267" y="2266841"/>
                </a:lnTo>
                <a:cubicBezTo>
                  <a:pt x="2282550" y="2266841"/>
                  <a:pt x="2285692" y="2268412"/>
                  <a:pt x="2285692" y="2271554"/>
                </a:cubicBezTo>
                <a:cubicBezTo>
                  <a:pt x="2285692" y="2271554"/>
                  <a:pt x="2284121" y="2273125"/>
                  <a:pt x="2280979" y="2276267"/>
                </a:cubicBezTo>
                <a:cubicBezTo>
                  <a:pt x="2280979" y="2276267"/>
                  <a:pt x="2284121" y="2277838"/>
                  <a:pt x="2290405" y="2280979"/>
                </a:cubicBezTo>
                <a:lnTo>
                  <a:pt x="2295118" y="2280979"/>
                </a:lnTo>
                <a:cubicBezTo>
                  <a:pt x="2295118" y="2255845"/>
                  <a:pt x="2306900" y="2228353"/>
                  <a:pt x="2330463" y="2198506"/>
                </a:cubicBezTo>
                <a:cubicBezTo>
                  <a:pt x="2354027" y="2168658"/>
                  <a:pt x="2365809" y="2128600"/>
                  <a:pt x="2365809" y="2078330"/>
                </a:cubicBezTo>
                <a:cubicBezTo>
                  <a:pt x="2365809" y="2046912"/>
                  <a:pt x="2359525" y="2020992"/>
                  <a:pt x="2346958" y="2000570"/>
                </a:cubicBezTo>
                <a:cubicBezTo>
                  <a:pt x="2334391" y="1980148"/>
                  <a:pt x="2321038" y="1962082"/>
                  <a:pt x="2306900" y="1946373"/>
                </a:cubicBezTo>
                <a:cubicBezTo>
                  <a:pt x="2292761" y="1930664"/>
                  <a:pt x="2280194" y="1915740"/>
                  <a:pt x="2269197" y="1901602"/>
                </a:cubicBezTo>
                <a:cubicBezTo>
                  <a:pt x="2258201" y="1887463"/>
                  <a:pt x="2252703" y="1867827"/>
                  <a:pt x="2252703" y="1842692"/>
                </a:cubicBezTo>
                <a:cubicBezTo>
                  <a:pt x="2252703" y="1798706"/>
                  <a:pt x="2266841" y="1766502"/>
                  <a:pt x="2295118" y="1746080"/>
                </a:cubicBezTo>
                <a:cubicBezTo>
                  <a:pt x="2323394" y="1725658"/>
                  <a:pt x="2350100" y="1698167"/>
                  <a:pt x="2375235" y="1663607"/>
                </a:cubicBezTo>
                <a:lnTo>
                  <a:pt x="2389373" y="1663607"/>
                </a:lnTo>
                <a:lnTo>
                  <a:pt x="2389373" y="1607053"/>
                </a:lnTo>
                <a:lnTo>
                  <a:pt x="2403511" y="1607053"/>
                </a:lnTo>
                <a:cubicBezTo>
                  <a:pt x="2403511" y="1591344"/>
                  <a:pt x="2400369" y="1577991"/>
                  <a:pt x="2394086" y="1566995"/>
                </a:cubicBezTo>
                <a:cubicBezTo>
                  <a:pt x="2387802" y="1555998"/>
                  <a:pt x="2381518" y="1545787"/>
                  <a:pt x="2375235" y="1536362"/>
                </a:cubicBezTo>
                <a:lnTo>
                  <a:pt x="2361096" y="1536362"/>
                </a:lnTo>
                <a:lnTo>
                  <a:pt x="2361096" y="1427968"/>
                </a:lnTo>
                <a:cubicBezTo>
                  <a:pt x="2379947" y="1415401"/>
                  <a:pt x="2393300" y="1401263"/>
                  <a:pt x="2401155" y="1385553"/>
                </a:cubicBezTo>
                <a:cubicBezTo>
                  <a:pt x="2409010" y="1369844"/>
                  <a:pt x="2419221" y="1352564"/>
                  <a:pt x="2431788" y="1333713"/>
                </a:cubicBezTo>
                <a:lnTo>
                  <a:pt x="2445926" y="1333713"/>
                </a:lnTo>
                <a:lnTo>
                  <a:pt x="2445926" y="1305437"/>
                </a:lnTo>
                <a:lnTo>
                  <a:pt x="2474203" y="1291298"/>
                </a:lnTo>
                <a:lnTo>
                  <a:pt x="2474203" y="1234745"/>
                </a:lnTo>
                <a:cubicBezTo>
                  <a:pt x="2496196" y="1219036"/>
                  <a:pt x="2518189" y="1206468"/>
                  <a:pt x="2540182" y="1197043"/>
                </a:cubicBezTo>
                <a:lnTo>
                  <a:pt x="2540182" y="1168766"/>
                </a:lnTo>
                <a:lnTo>
                  <a:pt x="2568458" y="1154628"/>
                </a:lnTo>
                <a:lnTo>
                  <a:pt x="2568458" y="1126351"/>
                </a:lnTo>
                <a:lnTo>
                  <a:pt x="2582596" y="1126351"/>
                </a:lnTo>
                <a:lnTo>
                  <a:pt x="2582596" y="1098075"/>
                </a:lnTo>
                <a:lnTo>
                  <a:pt x="2596735" y="1098075"/>
                </a:lnTo>
                <a:lnTo>
                  <a:pt x="2596735" y="1055660"/>
                </a:lnTo>
                <a:lnTo>
                  <a:pt x="2610873" y="1055660"/>
                </a:lnTo>
                <a:cubicBezTo>
                  <a:pt x="2617157" y="1043093"/>
                  <a:pt x="2621870" y="1035238"/>
                  <a:pt x="2625011" y="1032096"/>
                </a:cubicBezTo>
                <a:lnTo>
                  <a:pt x="2648575" y="1032096"/>
                </a:lnTo>
                <a:cubicBezTo>
                  <a:pt x="2658001" y="1006961"/>
                  <a:pt x="2668212" y="989681"/>
                  <a:pt x="2679208" y="980256"/>
                </a:cubicBezTo>
                <a:cubicBezTo>
                  <a:pt x="2690205" y="970830"/>
                  <a:pt x="2703558" y="959834"/>
                  <a:pt x="2719267" y="947266"/>
                </a:cubicBezTo>
                <a:lnTo>
                  <a:pt x="2719267" y="918990"/>
                </a:lnTo>
                <a:lnTo>
                  <a:pt x="2733405" y="918990"/>
                </a:lnTo>
                <a:lnTo>
                  <a:pt x="2733405" y="867149"/>
                </a:lnTo>
                <a:cubicBezTo>
                  <a:pt x="2749114" y="860865"/>
                  <a:pt x="2758540" y="855367"/>
                  <a:pt x="2761682" y="850655"/>
                </a:cubicBezTo>
                <a:cubicBezTo>
                  <a:pt x="2764824" y="845942"/>
                  <a:pt x="2766394" y="841229"/>
                  <a:pt x="2766394" y="836516"/>
                </a:cubicBezTo>
                <a:cubicBezTo>
                  <a:pt x="2766394" y="831803"/>
                  <a:pt x="2768751" y="827876"/>
                  <a:pt x="2773464" y="824734"/>
                </a:cubicBezTo>
                <a:cubicBezTo>
                  <a:pt x="2778176" y="821592"/>
                  <a:pt x="2788387" y="816880"/>
                  <a:pt x="2804097" y="810596"/>
                </a:cubicBezTo>
                <a:lnTo>
                  <a:pt x="2804097" y="782319"/>
                </a:lnTo>
                <a:cubicBezTo>
                  <a:pt x="2829231" y="772894"/>
                  <a:pt x="2854366" y="763468"/>
                  <a:pt x="2879501" y="754043"/>
                </a:cubicBezTo>
                <a:cubicBezTo>
                  <a:pt x="2904636" y="744617"/>
                  <a:pt x="2929771" y="735192"/>
                  <a:pt x="2954905" y="725766"/>
                </a:cubicBezTo>
                <a:lnTo>
                  <a:pt x="2954905" y="711628"/>
                </a:lnTo>
                <a:cubicBezTo>
                  <a:pt x="2976898" y="705344"/>
                  <a:pt x="2995749" y="702202"/>
                  <a:pt x="3011459" y="702202"/>
                </a:cubicBezTo>
                <a:cubicBezTo>
                  <a:pt x="3027168" y="702202"/>
                  <a:pt x="3044448" y="688064"/>
                  <a:pt x="3063299" y="659787"/>
                </a:cubicBezTo>
                <a:lnTo>
                  <a:pt x="3133991" y="659787"/>
                </a:lnTo>
                <a:lnTo>
                  <a:pt x="3133991" y="645649"/>
                </a:lnTo>
                <a:lnTo>
                  <a:pt x="3157554" y="645649"/>
                </a:lnTo>
                <a:lnTo>
                  <a:pt x="3157554" y="631511"/>
                </a:lnTo>
                <a:lnTo>
                  <a:pt x="3185831" y="631511"/>
                </a:lnTo>
                <a:cubicBezTo>
                  <a:pt x="3198398" y="596951"/>
                  <a:pt x="3216464" y="571030"/>
                  <a:pt x="3240028" y="553750"/>
                </a:cubicBezTo>
                <a:cubicBezTo>
                  <a:pt x="3263592" y="536470"/>
                  <a:pt x="3286370" y="516834"/>
                  <a:pt x="3308363" y="494841"/>
                </a:cubicBezTo>
                <a:lnTo>
                  <a:pt x="3463884" y="508979"/>
                </a:lnTo>
                <a:cubicBezTo>
                  <a:pt x="3457601" y="490128"/>
                  <a:pt x="3454459" y="479131"/>
                  <a:pt x="3454459" y="475990"/>
                </a:cubicBezTo>
                <a:cubicBezTo>
                  <a:pt x="3454459" y="457138"/>
                  <a:pt x="3468597" y="447713"/>
                  <a:pt x="3496874" y="447713"/>
                </a:cubicBezTo>
                <a:cubicBezTo>
                  <a:pt x="3512583" y="447713"/>
                  <a:pt x="3526721" y="448498"/>
                  <a:pt x="3539289" y="450069"/>
                </a:cubicBezTo>
                <a:cubicBezTo>
                  <a:pt x="3551856" y="451640"/>
                  <a:pt x="3562852" y="466564"/>
                  <a:pt x="3572278" y="494841"/>
                </a:cubicBezTo>
                <a:cubicBezTo>
                  <a:pt x="3587987" y="491699"/>
                  <a:pt x="3602911" y="488557"/>
                  <a:pt x="3617049" y="485415"/>
                </a:cubicBezTo>
                <a:cubicBezTo>
                  <a:pt x="3631188" y="482273"/>
                  <a:pt x="3647682" y="480702"/>
                  <a:pt x="3666533" y="480702"/>
                </a:cubicBezTo>
                <a:cubicBezTo>
                  <a:pt x="3685384" y="480702"/>
                  <a:pt x="3695595" y="483059"/>
                  <a:pt x="3697166" y="487771"/>
                </a:cubicBezTo>
                <a:cubicBezTo>
                  <a:pt x="3698737" y="492484"/>
                  <a:pt x="3707377" y="494841"/>
                  <a:pt x="3723086" y="494841"/>
                </a:cubicBezTo>
                <a:lnTo>
                  <a:pt x="3723086" y="480702"/>
                </a:lnTo>
                <a:lnTo>
                  <a:pt x="3765501" y="480702"/>
                </a:lnTo>
                <a:lnTo>
                  <a:pt x="3765501" y="466564"/>
                </a:lnTo>
                <a:cubicBezTo>
                  <a:pt x="3796920" y="460280"/>
                  <a:pt x="3828338" y="455568"/>
                  <a:pt x="3859757" y="452426"/>
                </a:cubicBezTo>
                <a:cubicBezTo>
                  <a:pt x="3891175" y="449284"/>
                  <a:pt x="3924165" y="444571"/>
                  <a:pt x="3958725" y="438287"/>
                </a:cubicBezTo>
                <a:close/>
                <a:moveTo>
                  <a:pt x="5070938" y="0"/>
                </a:moveTo>
                <a:lnTo>
                  <a:pt x="5136911" y="0"/>
                </a:lnTo>
                <a:cubicBezTo>
                  <a:pt x="5146342" y="15709"/>
                  <a:pt x="5152626" y="25135"/>
                  <a:pt x="5155768" y="28277"/>
                </a:cubicBezTo>
                <a:cubicBezTo>
                  <a:pt x="5158910" y="31418"/>
                  <a:pt x="5162052" y="43986"/>
                  <a:pt x="5165193" y="65979"/>
                </a:cubicBezTo>
                <a:cubicBezTo>
                  <a:pt x="5149484" y="84830"/>
                  <a:pt x="5136911" y="96612"/>
                  <a:pt x="5127491" y="101325"/>
                </a:cubicBezTo>
                <a:cubicBezTo>
                  <a:pt x="5118066" y="106037"/>
                  <a:pt x="5099215" y="108394"/>
                  <a:pt x="5070938" y="108394"/>
                </a:cubicBezTo>
                <a:lnTo>
                  <a:pt x="5056800" y="65979"/>
                </a:lnTo>
                <a:lnTo>
                  <a:pt x="5042662" y="65979"/>
                </a:lnTo>
                <a:cubicBezTo>
                  <a:pt x="5039520" y="62837"/>
                  <a:pt x="5037949" y="58124"/>
                  <a:pt x="5037949" y="51840"/>
                </a:cubicBezTo>
                <a:cubicBezTo>
                  <a:pt x="5037949" y="39273"/>
                  <a:pt x="5041876" y="29062"/>
                  <a:pt x="5049731" y="21208"/>
                </a:cubicBezTo>
                <a:cubicBezTo>
                  <a:pt x="5057585" y="13353"/>
                  <a:pt x="5064654" y="6284"/>
                  <a:pt x="5070938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330820" y="1613821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10" name="文字方塊 11"/>
          <p:cNvSpPr txBox="1"/>
          <p:nvPr/>
        </p:nvSpPr>
        <p:spPr>
          <a:xfrm>
            <a:off x="1314472" y="1740713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330820" y="2732758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2" name="文字方塊 13"/>
          <p:cNvSpPr txBox="1"/>
          <p:nvPr/>
        </p:nvSpPr>
        <p:spPr>
          <a:xfrm>
            <a:off x="1314472" y="2859650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330820" y="3881447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4" name="文字方塊 15"/>
          <p:cNvSpPr txBox="1"/>
          <p:nvPr/>
        </p:nvSpPr>
        <p:spPr>
          <a:xfrm>
            <a:off x="1314472" y="4008339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5" name="矩形 14"/>
          <p:cNvSpPr/>
          <p:nvPr/>
        </p:nvSpPr>
        <p:spPr>
          <a:xfrm>
            <a:off x="330820" y="5000384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6" name="文字方塊 17"/>
          <p:cNvSpPr txBox="1"/>
          <p:nvPr/>
        </p:nvSpPr>
        <p:spPr>
          <a:xfrm>
            <a:off x="1314472" y="5127276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744190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221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601368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s://www.facebook.com/images/fb_icon_325x325.png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1620" y="2348862"/>
            <a:ext cx="1728192" cy="17281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文字方塊 4"/>
          <p:cNvSpPr txBox="1"/>
          <p:nvPr/>
        </p:nvSpPr>
        <p:spPr>
          <a:xfrm>
            <a:off x="2807804" y="2635150"/>
            <a:ext cx="5796644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4800" b="1" dirty="0">
                <a:solidFill>
                  <a:prstClr val="black"/>
                </a:solidFill>
                <a:latin typeface="微軟正黑體" pitchFamily="34" charset="-120"/>
                <a:ea typeface="微軟正黑體"/>
              </a:rPr>
              <a:t>歡迎加入</a:t>
            </a:r>
            <a:r>
              <a:rPr lang="zh-TW" altLang="en-US" sz="4800" b="1" dirty="0">
                <a:solidFill>
                  <a:prstClr val="black"/>
                </a:solidFill>
                <a:latin typeface="微軟正黑體" pitchFamily="34" charset="-120"/>
                <a:ea typeface="微軟正黑體"/>
                <a:hlinkClick r:id="rId4"/>
              </a:rPr>
              <a:t>商業簡報網</a:t>
            </a:r>
            <a:r>
              <a:rPr lang="zh-TW" altLang="en-US" sz="2800" b="1" dirty="0">
                <a:solidFill>
                  <a:prstClr val="black"/>
                </a:solidFill>
                <a:latin typeface="微軟正黑體" pitchFamily="34" charset="-120"/>
                <a:ea typeface="微軟正黑體"/>
              </a:rPr>
              <a:t>粉絲專頁</a:t>
            </a:r>
          </a:p>
        </p:txBody>
      </p:sp>
      <p:pic>
        <p:nvPicPr>
          <p:cNvPr id="1026" name="Picture 2" descr="C:\Users\mwhan\Downloads\1415166689_icon_27_one_finger_click-512.png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41221" y="4167021"/>
            <a:ext cx="2258380" cy="225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42114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8085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0651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60295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009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5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6417" r="-3620"/>
          <a:stretch/>
        </p:blipFill>
        <p:spPr>
          <a:xfrm>
            <a:off x="536200" y="1285303"/>
            <a:ext cx="6017000" cy="4789042"/>
          </a:xfrm>
          <a:custGeom>
            <a:avLst/>
            <a:gdLst>
              <a:gd name="connsiteX0" fmla="*/ 4962402 w 5073916"/>
              <a:gd name="connsiteY0" fmla="*/ 3010895 h 4038423"/>
              <a:gd name="connsiteX1" fmla="*/ 4978332 w 5073916"/>
              <a:gd name="connsiteY1" fmla="*/ 3042757 h 4038423"/>
              <a:gd name="connsiteX2" fmla="*/ 4970367 w 5073916"/>
              <a:gd name="connsiteY2" fmla="*/ 3050722 h 4038423"/>
              <a:gd name="connsiteX3" fmla="*/ 4954436 w 5073916"/>
              <a:gd name="connsiteY3" fmla="*/ 3034791 h 4038423"/>
              <a:gd name="connsiteX4" fmla="*/ 4946471 w 5073916"/>
              <a:gd name="connsiteY4" fmla="*/ 2947173 h 4038423"/>
              <a:gd name="connsiteX5" fmla="*/ 5022142 w 5073916"/>
              <a:gd name="connsiteY5" fmla="*/ 2971069 h 4038423"/>
              <a:gd name="connsiteX6" fmla="*/ 5073916 w 5073916"/>
              <a:gd name="connsiteY6" fmla="*/ 3010895 h 4038423"/>
              <a:gd name="connsiteX7" fmla="*/ 5006211 w 5073916"/>
              <a:gd name="connsiteY7" fmla="*/ 2998947 h 4038423"/>
              <a:gd name="connsiteX8" fmla="*/ 4930540 w 5073916"/>
              <a:gd name="connsiteY8" fmla="*/ 2979034 h 4038423"/>
              <a:gd name="connsiteX9" fmla="*/ 4946471 w 5073916"/>
              <a:gd name="connsiteY9" fmla="*/ 2947173 h 4038423"/>
              <a:gd name="connsiteX10" fmla="*/ 4030458 w 5073916"/>
              <a:gd name="connsiteY10" fmla="*/ 2779901 h 4038423"/>
              <a:gd name="connsiteX11" fmla="*/ 4169851 w 5073916"/>
              <a:gd name="connsiteY11" fmla="*/ 2803797 h 4038423"/>
              <a:gd name="connsiteX12" fmla="*/ 4309244 w 5073916"/>
              <a:gd name="connsiteY12" fmla="*/ 2843623 h 4038423"/>
              <a:gd name="connsiteX13" fmla="*/ 4345088 w 5073916"/>
              <a:gd name="connsiteY13" fmla="*/ 2839641 h 4038423"/>
              <a:gd name="connsiteX14" fmla="*/ 4380932 w 5073916"/>
              <a:gd name="connsiteY14" fmla="*/ 2835658 h 4038423"/>
              <a:gd name="connsiteX15" fmla="*/ 4468551 w 5073916"/>
              <a:gd name="connsiteY15" fmla="*/ 2863537 h 4038423"/>
              <a:gd name="connsiteX16" fmla="*/ 4595996 w 5073916"/>
              <a:gd name="connsiteY16" fmla="*/ 2907346 h 4038423"/>
              <a:gd name="connsiteX17" fmla="*/ 4564135 w 5073916"/>
              <a:gd name="connsiteY17" fmla="*/ 2947173 h 4038423"/>
              <a:gd name="connsiteX18" fmla="*/ 4464568 w 5073916"/>
              <a:gd name="connsiteY18" fmla="*/ 2911329 h 4038423"/>
              <a:gd name="connsiteX19" fmla="*/ 4309244 w 5073916"/>
              <a:gd name="connsiteY19" fmla="*/ 2875485 h 4038423"/>
              <a:gd name="connsiteX20" fmla="*/ 4273400 w 5073916"/>
              <a:gd name="connsiteY20" fmla="*/ 2843623 h 4038423"/>
              <a:gd name="connsiteX21" fmla="*/ 4189764 w 5073916"/>
              <a:gd name="connsiteY21" fmla="*/ 2831675 h 4038423"/>
              <a:gd name="connsiteX22" fmla="*/ 4098163 w 5073916"/>
              <a:gd name="connsiteY22" fmla="*/ 2815745 h 4038423"/>
              <a:gd name="connsiteX23" fmla="*/ 4030458 w 5073916"/>
              <a:gd name="connsiteY23" fmla="*/ 2779901 h 4038423"/>
              <a:gd name="connsiteX24" fmla="*/ 3679983 w 5073916"/>
              <a:gd name="connsiteY24" fmla="*/ 2724143 h 4038423"/>
              <a:gd name="connsiteX25" fmla="*/ 3783532 w 5073916"/>
              <a:gd name="connsiteY25" fmla="*/ 2728126 h 4038423"/>
              <a:gd name="connsiteX26" fmla="*/ 3847255 w 5073916"/>
              <a:gd name="connsiteY26" fmla="*/ 2763970 h 4038423"/>
              <a:gd name="connsiteX27" fmla="*/ 3755654 w 5073916"/>
              <a:gd name="connsiteY27" fmla="*/ 2759987 h 4038423"/>
              <a:gd name="connsiteX28" fmla="*/ 3679983 w 5073916"/>
              <a:gd name="connsiteY28" fmla="*/ 2724143 h 4038423"/>
              <a:gd name="connsiteX29" fmla="*/ 3815394 w 5073916"/>
              <a:gd name="connsiteY29" fmla="*/ 1561205 h 4038423"/>
              <a:gd name="connsiteX30" fmla="*/ 3855220 w 5073916"/>
              <a:gd name="connsiteY30" fmla="*/ 1561205 h 4038423"/>
              <a:gd name="connsiteX31" fmla="*/ 3839290 w 5073916"/>
              <a:gd name="connsiteY31" fmla="*/ 1585101 h 4038423"/>
              <a:gd name="connsiteX32" fmla="*/ 3791498 w 5073916"/>
              <a:gd name="connsiteY32" fmla="*/ 1585101 h 4038423"/>
              <a:gd name="connsiteX33" fmla="*/ 3958770 w 5073916"/>
              <a:gd name="connsiteY33" fmla="*/ 1529343 h 4038423"/>
              <a:gd name="connsiteX34" fmla="*/ 3910978 w 5073916"/>
              <a:gd name="connsiteY34" fmla="*/ 1569170 h 4038423"/>
              <a:gd name="connsiteX35" fmla="*/ 3879116 w 5073916"/>
              <a:gd name="connsiteY35" fmla="*/ 1545274 h 4038423"/>
              <a:gd name="connsiteX36" fmla="*/ 3914960 w 5073916"/>
              <a:gd name="connsiteY36" fmla="*/ 1537309 h 4038423"/>
              <a:gd name="connsiteX37" fmla="*/ 3958770 w 5073916"/>
              <a:gd name="connsiteY37" fmla="*/ 1529343 h 4038423"/>
              <a:gd name="connsiteX38" fmla="*/ 4492447 w 5073916"/>
              <a:gd name="connsiteY38" fmla="*/ 1266487 h 4038423"/>
              <a:gd name="connsiteX39" fmla="*/ 4548204 w 5073916"/>
              <a:gd name="connsiteY39" fmla="*/ 1282418 h 4038423"/>
              <a:gd name="connsiteX40" fmla="*/ 4520326 w 5073916"/>
              <a:gd name="connsiteY40" fmla="*/ 1302331 h 4038423"/>
              <a:gd name="connsiteX41" fmla="*/ 4468551 w 5073916"/>
              <a:gd name="connsiteY41" fmla="*/ 1314279 h 4038423"/>
              <a:gd name="connsiteX42" fmla="*/ 4428724 w 5073916"/>
              <a:gd name="connsiteY42" fmla="*/ 1298349 h 4038423"/>
              <a:gd name="connsiteX43" fmla="*/ 4492447 w 5073916"/>
              <a:gd name="connsiteY43" fmla="*/ 1266487 h 4038423"/>
              <a:gd name="connsiteX44" fmla="*/ 1505448 w 5073916"/>
              <a:gd name="connsiteY44" fmla="*/ 302683 h 4038423"/>
              <a:gd name="connsiteX45" fmla="*/ 1533326 w 5073916"/>
              <a:gd name="connsiteY45" fmla="*/ 338527 h 4038423"/>
              <a:gd name="connsiteX46" fmla="*/ 1561205 w 5073916"/>
              <a:gd name="connsiteY46" fmla="*/ 414197 h 4038423"/>
              <a:gd name="connsiteX47" fmla="*/ 1612980 w 5073916"/>
              <a:gd name="connsiteY47" fmla="*/ 497833 h 4038423"/>
              <a:gd name="connsiteX48" fmla="*/ 1720512 w 5073916"/>
              <a:gd name="connsiteY48" fmla="*/ 549608 h 4038423"/>
              <a:gd name="connsiteX49" fmla="*/ 1736442 w 5073916"/>
              <a:gd name="connsiteY49" fmla="*/ 533677 h 4038423"/>
              <a:gd name="connsiteX50" fmla="*/ 1752373 w 5073916"/>
              <a:gd name="connsiteY50" fmla="*/ 537660 h 4038423"/>
              <a:gd name="connsiteX51" fmla="*/ 1768304 w 5073916"/>
              <a:gd name="connsiteY51" fmla="*/ 541642 h 4038423"/>
              <a:gd name="connsiteX52" fmla="*/ 1859905 w 5073916"/>
              <a:gd name="connsiteY52" fmla="*/ 493850 h 4038423"/>
              <a:gd name="connsiteX53" fmla="*/ 1927610 w 5073916"/>
              <a:gd name="connsiteY53" fmla="*/ 477920 h 4038423"/>
              <a:gd name="connsiteX54" fmla="*/ 2007264 w 5073916"/>
              <a:gd name="connsiteY54" fmla="*/ 521729 h 4038423"/>
              <a:gd name="connsiteX55" fmla="*/ 2086917 w 5073916"/>
              <a:gd name="connsiteY55" fmla="*/ 581469 h 4038423"/>
              <a:gd name="connsiteX56" fmla="*/ 2142674 w 5073916"/>
              <a:gd name="connsiteY56" fmla="*/ 573504 h 4038423"/>
              <a:gd name="connsiteX57" fmla="*/ 2182501 w 5073916"/>
              <a:gd name="connsiteY57" fmla="*/ 577486 h 4038423"/>
              <a:gd name="connsiteX58" fmla="*/ 2230293 w 5073916"/>
              <a:gd name="connsiteY58" fmla="*/ 581469 h 4038423"/>
              <a:gd name="connsiteX59" fmla="*/ 2286050 w 5073916"/>
              <a:gd name="connsiteY59" fmla="*/ 549608 h 4038423"/>
              <a:gd name="connsiteX60" fmla="*/ 2373669 w 5073916"/>
              <a:gd name="connsiteY60" fmla="*/ 577486 h 4038423"/>
              <a:gd name="connsiteX61" fmla="*/ 2409513 w 5073916"/>
              <a:gd name="connsiteY61" fmla="*/ 637226 h 4038423"/>
              <a:gd name="connsiteX62" fmla="*/ 2441374 w 5073916"/>
              <a:gd name="connsiteY62" fmla="*/ 696966 h 4038423"/>
              <a:gd name="connsiteX63" fmla="*/ 2532975 w 5073916"/>
              <a:gd name="connsiteY63" fmla="*/ 724845 h 4038423"/>
              <a:gd name="connsiteX64" fmla="*/ 2588733 w 5073916"/>
              <a:gd name="connsiteY64" fmla="*/ 720862 h 4038423"/>
              <a:gd name="connsiteX65" fmla="*/ 2644490 w 5073916"/>
              <a:gd name="connsiteY65" fmla="*/ 716880 h 4038423"/>
              <a:gd name="connsiteX66" fmla="*/ 2736091 w 5073916"/>
              <a:gd name="connsiteY66" fmla="*/ 744758 h 4038423"/>
              <a:gd name="connsiteX67" fmla="*/ 2756005 w 5073916"/>
              <a:gd name="connsiteY67" fmla="*/ 808481 h 4038423"/>
              <a:gd name="connsiteX68" fmla="*/ 2759987 w 5073916"/>
              <a:gd name="connsiteY68" fmla="*/ 872204 h 4038423"/>
              <a:gd name="connsiteX69" fmla="*/ 2811762 w 5073916"/>
              <a:gd name="connsiteY69" fmla="*/ 900082 h 4038423"/>
              <a:gd name="connsiteX70" fmla="*/ 2855571 w 5073916"/>
              <a:gd name="connsiteY70" fmla="*/ 896100 h 4038423"/>
              <a:gd name="connsiteX71" fmla="*/ 2915311 w 5073916"/>
              <a:gd name="connsiteY71" fmla="*/ 892117 h 4038423"/>
              <a:gd name="connsiteX72" fmla="*/ 2986999 w 5073916"/>
              <a:gd name="connsiteY72" fmla="*/ 939909 h 4038423"/>
              <a:gd name="connsiteX73" fmla="*/ 2979034 w 5073916"/>
              <a:gd name="connsiteY73" fmla="*/ 971770 h 4038423"/>
              <a:gd name="connsiteX74" fmla="*/ 2971069 w 5073916"/>
              <a:gd name="connsiteY74" fmla="*/ 1051424 h 4038423"/>
              <a:gd name="connsiteX75" fmla="*/ 3010895 w 5073916"/>
              <a:gd name="connsiteY75" fmla="*/ 1099216 h 4038423"/>
              <a:gd name="connsiteX76" fmla="*/ 3066653 w 5073916"/>
              <a:gd name="connsiteY76" fmla="*/ 1075320 h 4038423"/>
              <a:gd name="connsiteX77" fmla="*/ 3130375 w 5073916"/>
              <a:gd name="connsiteY77" fmla="*/ 1035493 h 4038423"/>
              <a:gd name="connsiteX78" fmla="*/ 3118427 w 5073916"/>
              <a:gd name="connsiteY78" fmla="*/ 1071337 h 4038423"/>
              <a:gd name="connsiteX79" fmla="*/ 3098514 w 5073916"/>
              <a:gd name="connsiteY79" fmla="*/ 1099216 h 4038423"/>
              <a:gd name="connsiteX80" fmla="*/ 3154271 w 5073916"/>
              <a:gd name="connsiteY80" fmla="*/ 1127094 h 4038423"/>
              <a:gd name="connsiteX81" fmla="*/ 3233925 w 5073916"/>
              <a:gd name="connsiteY81" fmla="*/ 1198782 h 4038423"/>
              <a:gd name="connsiteX82" fmla="*/ 3305613 w 5073916"/>
              <a:gd name="connsiteY82" fmla="*/ 1286401 h 4038423"/>
              <a:gd name="connsiteX83" fmla="*/ 3337474 w 5073916"/>
              <a:gd name="connsiteY83" fmla="*/ 1354106 h 4038423"/>
              <a:gd name="connsiteX84" fmla="*/ 3317561 w 5073916"/>
              <a:gd name="connsiteY84" fmla="*/ 1405881 h 4038423"/>
              <a:gd name="connsiteX85" fmla="*/ 3297647 w 5073916"/>
              <a:gd name="connsiteY85" fmla="*/ 1433759 h 4038423"/>
              <a:gd name="connsiteX86" fmla="*/ 3349422 w 5073916"/>
              <a:gd name="connsiteY86" fmla="*/ 1553239 h 4038423"/>
              <a:gd name="connsiteX87" fmla="*/ 3417127 w 5073916"/>
              <a:gd name="connsiteY87" fmla="*/ 1744408 h 4038423"/>
              <a:gd name="connsiteX88" fmla="*/ 3464919 w 5073916"/>
              <a:gd name="connsiteY88" fmla="*/ 1728477 h 4038423"/>
              <a:gd name="connsiteX89" fmla="*/ 3472885 w 5073916"/>
              <a:gd name="connsiteY89" fmla="*/ 1736442 h 4038423"/>
              <a:gd name="connsiteX90" fmla="*/ 3464919 w 5073916"/>
              <a:gd name="connsiteY90" fmla="*/ 1744408 h 4038423"/>
              <a:gd name="connsiteX91" fmla="*/ 3433058 w 5073916"/>
              <a:gd name="connsiteY91" fmla="*/ 1760338 h 4038423"/>
              <a:gd name="connsiteX92" fmla="*/ 3456954 w 5073916"/>
              <a:gd name="connsiteY92" fmla="*/ 1812113 h 4038423"/>
              <a:gd name="connsiteX93" fmla="*/ 3480850 w 5073916"/>
              <a:gd name="connsiteY93" fmla="*/ 1871853 h 4038423"/>
              <a:gd name="connsiteX94" fmla="*/ 3456954 w 5073916"/>
              <a:gd name="connsiteY94" fmla="*/ 1923628 h 4038423"/>
              <a:gd name="connsiteX95" fmla="*/ 3417127 w 5073916"/>
              <a:gd name="connsiteY95" fmla="*/ 1999298 h 4038423"/>
              <a:gd name="connsiteX96" fmla="*/ 3452971 w 5073916"/>
              <a:gd name="connsiteY96" fmla="*/ 2027177 h 4038423"/>
              <a:gd name="connsiteX97" fmla="*/ 3504746 w 5073916"/>
              <a:gd name="connsiteY97" fmla="*/ 2055056 h 4038423"/>
              <a:gd name="connsiteX98" fmla="*/ 3564486 w 5073916"/>
              <a:gd name="connsiteY98" fmla="*/ 2067004 h 4038423"/>
              <a:gd name="connsiteX99" fmla="*/ 3600330 w 5073916"/>
              <a:gd name="connsiteY99" fmla="*/ 2126744 h 4038423"/>
              <a:gd name="connsiteX100" fmla="*/ 3572451 w 5073916"/>
              <a:gd name="connsiteY100" fmla="*/ 2158605 h 4038423"/>
              <a:gd name="connsiteX101" fmla="*/ 3508729 w 5073916"/>
              <a:gd name="connsiteY101" fmla="*/ 2194449 h 4038423"/>
              <a:gd name="connsiteX102" fmla="*/ 3441023 w 5073916"/>
              <a:gd name="connsiteY102" fmla="*/ 2238258 h 4038423"/>
              <a:gd name="connsiteX103" fmla="*/ 3401197 w 5073916"/>
              <a:gd name="connsiteY103" fmla="*/ 2294016 h 4038423"/>
              <a:gd name="connsiteX104" fmla="*/ 3429075 w 5073916"/>
              <a:gd name="connsiteY104" fmla="*/ 2341808 h 4038423"/>
              <a:gd name="connsiteX105" fmla="*/ 3456954 w 5073916"/>
              <a:gd name="connsiteY105" fmla="*/ 2389600 h 4038423"/>
              <a:gd name="connsiteX106" fmla="*/ 3480850 w 5073916"/>
              <a:gd name="connsiteY106" fmla="*/ 2381634 h 4038423"/>
              <a:gd name="connsiteX107" fmla="*/ 3472885 w 5073916"/>
              <a:gd name="connsiteY107" fmla="*/ 2389600 h 4038423"/>
              <a:gd name="connsiteX108" fmla="*/ 3512711 w 5073916"/>
              <a:gd name="connsiteY108" fmla="*/ 2409513 h 4038423"/>
              <a:gd name="connsiteX109" fmla="*/ 3560503 w 5073916"/>
              <a:gd name="connsiteY109" fmla="*/ 2477218 h 4038423"/>
              <a:gd name="connsiteX110" fmla="*/ 3460937 w 5073916"/>
              <a:gd name="connsiteY110" fmla="*/ 2525010 h 4038423"/>
              <a:gd name="connsiteX111" fmla="*/ 3409162 w 5073916"/>
              <a:gd name="connsiteY111" fmla="*/ 2612629 h 4038423"/>
              <a:gd name="connsiteX112" fmla="*/ 3468902 w 5073916"/>
              <a:gd name="connsiteY112" fmla="*/ 2652455 h 4038423"/>
              <a:gd name="connsiteX113" fmla="*/ 3560503 w 5073916"/>
              <a:gd name="connsiteY113" fmla="*/ 2724143 h 4038423"/>
              <a:gd name="connsiteX114" fmla="*/ 3500763 w 5073916"/>
              <a:gd name="connsiteY114" fmla="*/ 2736091 h 4038423"/>
              <a:gd name="connsiteX115" fmla="*/ 3441023 w 5073916"/>
              <a:gd name="connsiteY115" fmla="*/ 2748039 h 4038423"/>
              <a:gd name="connsiteX116" fmla="*/ 3361370 w 5073916"/>
              <a:gd name="connsiteY116" fmla="*/ 2732109 h 4038423"/>
              <a:gd name="connsiteX117" fmla="*/ 3297647 w 5073916"/>
              <a:gd name="connsiteY117" fmla="*/ 2939207 h 4038423"/>
              <a:gd name="connsiteX118" fmla="*/ 3353405 w 5073916"/>
              <a:gd name="connsiteY118" fmla="*/ 3018861 h 4038423"/>
              <a:gd name="connsiteX119" fmla="*/ 3409162 w 5073916"/>
              <a:gd name="connsiteY119" fmla="*/ 3090549 h 4038423"/>
              <a:gd name="connsiteX120" fmla="*/ 3377301 w 5073916"/>
              <a:gd name="connsiteY120" fmla="*/ 3130375 h 4038423"/>
              <a:gd name="connsiteX121" fmla="*/ 3329509 w 5073916"/>
              <a:gd name="connsiteY121" fmla="*/ 3146306 h 4038423"/>
              <a:gd name="connsiteX122" fmla="*/ 3265786 w 5073916"/>
              <a:gd name="connsiteY122" fmla="*/ 3134358 h 4038423"/>
              <a:gd name="connsiteX123" fmla="*/ 3202063 w 5073916"/>
              <a:gd name="connsiteY123" fmla="*/ 3106479 h 4038423"/>
              <a:gd name="connsiteX124" fmla="*/ 3166219 w 5073916"/>
              <a:gd name="connsiteY124" fmla="*/ 3162237 h 4038423"/>
              <a:gd name="connsiteX125" fmla="*/ 3082583 w 5073916"/>
              <a:gd name="connsiteY125" fmla="*/ 3245873 h 4038423"/>
              <a:gd name="connsiteX126" fmla="*/ 2998947 w 5073916"/>
              <a:gd name="connsiteY126" fmla="*/ 3341457 h 4038423"/>
              <a:gd name="connsiteX127" fmla="*/ 2963103 w 5073916"/>
              <a:gd name="connsiteY127" fmla="*/ 3433058 h 4038423"/>
              <a:gd name="connsiteX128" fmla="*/ 3022843 w 5073916"/>
              <a:gd name="connsiteY128" fmla="*/ 3512711 h 4038423"/>
              <a:gd name="connsiteX129" fmla="*/ 3082583 w 5073916"/>
              <a:gd name="connsiteY129" fmla="*/ 3576434 h 4038423"/>
              <a:gd name="connsiteX130" fmla="*/ 3034791 w 5073916"/>
              <a:gd name="connsiteY130" fmla="*/ 3612278 h 4038423"/>
              <a:gd name="connsiteX131" fmla="*/ 2963103 w 5073916"/>
              <a:gd name="connsiteY131" fmla="*/ 3624226 h 4038423"/>
              <a:gd name="connsiteX132" fmla="*/ 2859554 w 5073916"/>
              <a:gd name="connsiteY132" fmla="*/ 3584399 h 4038423"/>
              <a:gd name="connsiteX133" fmla="*/ 2795831 w 5073916"/>
              <a:gd name="connsiteY133" fmla="*/ 3612278 h 4038423"/>
              <a:gd name="connsiteX134" fmla="*/ 2740074 w 5073916"/>
              <a:gd name="connsiteY134" fmla="*/ 3656087 h 4038423"/>
              <a:gd name="connsiteX135" fmla="*/ 2748039 w 5073916"/>
              <a:gd name="connsiteY135" fmla="*/ 3672018 h 4038423"/>
              <a:gd name="connsiteX136" fmla="*/ 2600681 w 5073916"/>
              <a:gd name="connsiteY136" fmla="*/ 3703879 h 4038423"/>
              <a:gd name="connsiteX137" fmla="*/ 2517045 w 5073916"/>
              <a:gd name="connsiteY137" fmla="*/ 3779550 h 4038423"/>
              <a:gd name="connsiteX138" fmla="*/ 2465270 w 5073916"/>
              <a:gd name="connsiteY138" fmla="*/ 3855221 h 4038423"/>
              <a:gd name="connsiteX139" fmla="*/ 2413495 w 5073916"/>
              <a:gd name="connsiteY139" fmla="*/ 3887082 h 4038423"/>
              <a:gd name="connsiteX140" fmla="*/ 2349773 w 5073916"/>
              <a:gd name="connsiteY140" fmla="*/ 3871151 h 4038423"/>
              <a:gd name="connsiteX141" fmla="*/ 2294016 w 5073916"/>
              <a:gd name="connsiteY141" fmla="*/ 3926908 h 4038423"/>
              <a:gd name="connsiteX142" fmla="*/ 2214362 w 5073916"/>
              <a:gd name="connsiteY142" fmla="*/ 3974700 h 4038423"/>
              <a:gd name="connsiteX143" fmla="*/ 2150640 w 5073916"/>
              <a:gd name="connsiteY143" fmla="*/ 3930891 h 4038423"/>
              <a:gd name="connsiteX144" fmla="*/ 2070986 w 5073916"/>
              <a:gd name="connsiteY144" fmla="*/ 3887082 h 4038423"/>
              <a:gd name="connsiteX145" fmla="*/ 2011246 w 5073916"/>
              <a:gd name="connsiteY145" fmla="*/ 3922926 h 4038423"/>
              <a:gd name="connsiteX146" fmla="*/ 1927610 w 5073916"/>
              <a:gd name="connsiteY146" fmla="*/ 3958770 h 4038423"/>
              <a:gd name="connsiteX147" fmla="*/ 1891766 w 5073916"/>
              <a:gd name="connsiteY147" fmla="*/ 3950804 h 4038423"/>
              <a:gd name="connsiteX148" fmla="*/ 1847957 w 5073916"/>
              <a:gd name="connsiteY148" fmla="*/ 3942839 h 4038423"/>
              <a:gd name="connsiteX149" fmla="*/ 1764321 w 5073916"/>
              <a:gd name="connsiteY149" fmla="*/ 3974700 h 4038423"/>
              <a:gd name="connsiteX150" fmla="*/ 1664754 w 5073916"/>
              <a:gd name="connsiteY150" fmla="*/ 4006562 h 4038423"/>
              <a:gd name="connsiteX151" fmla="*/ 1632893 w 5073916"/>
              <a:gd name="connsiteY151" fmla="*/ 3950804 h 4038423"/>
              <a:gd name="connsiteX152" fmla="*/ 1569170 w 5073916"/>
              <a:gd name="connsiteY152" fmla="*/ 3918943 h 4038423"/>
              <a:gd name="connsiteX153" fmla="*/ 1489517 w 5073916"/>
              <a:gd name="connsiteY153" fmla="*/ 3946822 h 4038423"/>
              <a:gd name="connsiteX154" fmla="*/ 1401898 w 5073916"/>
              <a:gd name="connsiteY154" fmla="*/ 3974700 h 4038423"/>
              <a:gd name="connsiteX155" fmla="*/ 1330211 w 5073916"/>
              <a:gd name="connsiteY155" fmla="*/ 3918943 h 4038423"/>
              <a:gd name="connsiteX156" fmla="*/ 1290384 w 5073916"/>
              <a:gd name="connsiteY156" fmla="*/ 3879116 h 4038423"/>
              <a:gd name="connsiteX157" fmla="*/ 1274453 w 5073916"/>
              <a:gd name="connsiteY157" fmla="*/ 3883099 h 4038423"/>
              <a:gd name="connsiteX158" fmla="*/ 1258523 w 5073916"/>
              <a:gd name="connsiteY158" fmla="*/ 3887082 h 4038423"/>
              <a:gd name="connsiteX159" fmla="*/ 1139042 w 5073916"/>
              <a:gd name="connsiteY159" fmla="*/ 3815394 h 4038423"/>
              <a:gd name="connsiteX160" fmla="*/ 1035493 w 5073916"/>
              <a:gd name="connsiteY160" fmla="*/ 3743706 h 4038423"/>
              <a:gd name="connsiteX161" fmla="*/ 967788 w 5073916"/>
              <a:gd name="connsiteY161" fmla="*/ 3759637 h 4038423"/>
              <a:gd name="connsiteX162" fmla="*/ 916013 w 5073916"/>
              <a:gd name="connsiteY162" fmla="*/ 3775567 h 4038423"/>
              <a:gd name="connsiteX163" fmla="*/ 892117 w 5073916"/>
              <a:gd name="connsiteY163" fmla="*/ 3771585 h 4038423"/>
              <a:gd name="connsiteX164" fmla="*/ 868221 w 5073916"/>
              <a:gd name="connsiteY164" fmla="*/ 3767602 h 4038423"/>
              <a:gd name="connsiteX165" fmla="*/ 788568 w 5073916"/>
              <a:gd name="connsiteY165" fmla="*/ 3759637 h 4038423"/>
              <a:gd name="connsiteX166" fmla="*/ 772637 w 5073916"/>
              <a:gd name="connsiteY166" fmla="*/ 3783533 h 4038423"/>
              <a:gd name="connsiteX167" fmla="*/ 740776 w 5073916"/>
              <a:gd name="connsiteY167" fmla="*/ 3791498 h 4038423"/>
              <a:gd name="connsiteX168" fmla="*/ 653157 w 5073916"/>
              <a:gd name="connsiteY168" fmla="*/ 3883099 h 4038423"/>
              <a:gd name="connsiteX169" fmla="*/ 438093 w 5073916"/>
              <a:gd name="connsiteY169" fmla="*/ 4038423 h 4038423"/>
              <a:gd name="connsiteX170" fmla="*/ 497833 w 5073916"/>
              <a:gd name="connsiteY170" fmla="*/ 3934874 h 4038423"/>
              <a:gd name="connsiteX171" fmla="*/ 589435 w 5073916"/>
              <a:gd name="connsiteY171" fmla="*/ 3879116 h 4038423"/>
              <a:gd name="connsiteX172" fmla="*/ 629261 w 5073916"/>
              <a:gd name="connsiteY172" fmla="*/ 3851238 h 4038423"/>
              <a:gd name="connsiteX173" fmla="*/ 712897 w 5073916"/>
              <a:gd name="connsiteY173" fmla="*/ 3803446 h 4038423"/>
              <a:gd name="connsiteX174" fmla="*/ 796533 w 5073916"/>
              <a:gd name="connsiteY174" fmla="*/ 3731758 h 4038423"/>
              <a:gd name="connsiteX175" fmla="*/ 836360 w 5073916"/>
              <a:gd name="connsiteY175" fmla="*/ 3640157 h 4038423"/>
              <a:gd name="connsiteX176" fmla="*/ 800516 w 5073916"/>
              <a:gd name="connsiteY176" fmla="*/ 3604313 h 4038423"/>
              <a:gd name="connsiteX177" fmla="*/ 724845 w 5073916"/>
              <a:gd name="connsiteY177" fmla="*/ 3600330 h 4038423"/>
              <a:gd name="connsiteX178" fmla="*/ 669088 w 5073916"/>
              <a:gd name="connsiteY178" fmla="*/ 3608295 h 4038423"/>
              <a:gd name="connsiteX179" fmla="*/ 621296 w 5073916"/>
              <a:gd name="connsiteY179" fmla="*/ 3640157 h 4038423"/>
              <a:gd name="connsiteX180" fmla="*/ 569521 w 5073916"/>
              <a:gd name="connsiteY180" fmla="*/ 3552538 h 4038423"/>
              <a:gd name="connsiteX181" fmla="*/ 541643 w 5073916"/>
              <a:gd name="connsiteY181" fmla="*/ 3425093 h 4038423"/>
              <a:gd name="connsiteX182" fmla="*/ 481903 w 5073916"/>
              <a:gd name="connsiteY182" fmla="*/ 3373318 h 4038423"/>
              <a:gd name="connsiteX183" fmla="*/ 414197 w 5073916"/>
              <a:gd name="connsiteY183" fmla="*/ 3277734 h 4038423"/>
              <a:gd name="connsiteX184" fmla="*/ 358440 w 5073916"/>
              <a:gd name="connsiteY184" fmla="*/ 3182150 h 4038423"/>
              <a:gd name="connsiteX185" fmla="*/ 334544 w 5073916"/>
              <a:gd name="connsiteY185" fmla="*/ 3130375 h 4038423"/>
              <a:gd name="connsiteX186" fmla="*/ 254891 w 5073916"/>
              <a:gd name="connsiteY186" fmla="*/ 3146306 h 4038423"/>
              <a:gd name="connsiteX187" fmla="*/ 242943 w 5073916"/>
              <a:gd name="connsiteY187" fmla="*/ 3102497 h 4038423"/>
              <a:gd name="connsiteX188" fmla="*/ 230995 w 5073916"/>
              <a:gd name="connsiteY188" fmla="*/ 3058687 h 4038423"/>
              <a:gd name="connsiteX189" fmla="*/ 246925 w 5073916"/>
              <a:gd name="connsiteY189" fmla="*/ 2998947 h 4038423"/>
              <a:gd name="connsiteX190" fmla="*/ 262856 w 5073916"/>
              <a:gd name="connsiteY190" fmla="*/ 2939207 h 4038423"/>
              <a:gd name="connsiteX191" fmla="*/ 223029 w 5073916"/>
              <a:gd name="connsiteY191" fmla="*/ 2847606 h 4038423"/>
              <a:gd name="connsiteX192" fmla="*/ 119480 w 5073916"/>
              <a:gd name="connsiteY192" fmla="*/ 2756005 h 4038423"/>
              <a:gd name="connsiteX193" fmla="*/ 79653 w 5073916"/>
              <a:gd name="connsiteY193" fmla="*/ 2763970 h 4038423"/>
              <a:gd name="connsiteX194" fmla="*/ 39827 w 5073916"/>
              <a:gd name="connsiteY194" fmla="*/ 2771935 h 4038423"/>
              <a:gd name="connsiteX195" fmla="*/ 0 w 5073916"/>
              <a:gd name="connsiteY195" fmla="*/ 2724143 h 4038423"/>
              <a:gd name="connsiteX196" fmla="*/ 15931 w 5073916"/>
              <a:gd name="connsiteY196" fmla="*/ 2688299 h 4038423"/>
              <a:gd name="connsiteX197" fmla="*/ 31861 w 5073916"/>
              <a:gd name="connsiteY197" fmla="*/ 2628559 h 4038423"/>
              <a:gd name="connsiteX198" fmla="*/ 15931 w 5073916"/>
              <a:gd name="connsiteY198" fmla="*/ 2544923 h 4038423"/>
              <a:gd name="connsiteX199" fmla="*/ 0 w 5073916"/>
              <a:gd name="connsiteY199" fmla="*/ 2477218 h 4038423"/>
              <a:gd name="connsiteX200" fmla="*/ 43809 w 5073916"/>
              <a:gd name="connsiteY200" fmla="*/ 2409513 h 4038423"/>
              <a:gd name="connsiteX201" fmla="*/ 87619 w 5073916"/>
              <a:gd name="connsiteY201" fmla="*/ 2365704 h 4038423"/>
              <a:gd name="connsiteX202" fmla="*/ 71688 w 5073916"/>
              <a:gd name="connsiteY202" fmla="*/ 2349773 h 4038423"/>
              <a:gd name="connsiteX203" fmla="*/ 63723 w 5073916"/>
              <a:gd name="connsiteY203" fmla="*/ 2317912 h 4038423"/>
              <a:gd name="connsiteX204" fmla="*/ 87619 w 5073916"/>
              <a:gd name="connsiteY204" fmla="*/ 2309946 h 4038423"/>
              <a:gd name="connsiteX205" fmla="*/ 87619 w 5073916"/>
              <a:gd name="connsiteY205" fmla="*/ 2238258 h 4038423"/>
              <a:gd name="connsiteX206" fmla="*/ 75671 w 5073916"/>
              <a:gd name="connsiteY206" fmla="*/ 2150640 h 4038423"/>
              <a:gd name="connsiteX207" fmla="*/ 39827 w 5073916"/>
              <a:gd name="connsiteY207" fmla="*/ 2094882 h 4038423"/>
              <a:gd name="connsiteX208" fmla="*/ 47792 w 5073916"/>
              <a:gd name="connsiteY208" fmla="*/ 2019212 h 4038423"/>
              <a:gd name="connsiteX209" fmla="*/ 55757 w 5073916"/>
              <a:gd name="connsiteY209" fmla="*/ 1943541 h 4038423"/>
              <a:gd name="connsiteX210" fmla="*/ 39827 w 5073916"/>
              <a:gd name="connsiteY210" fmla="*/ 1927610 h 4038423"/>
              <a:gd name="connsiteX211" fmla="*/ 47792 w 5073916"/>
              <a:gd name="connsiteY211" fmla="*/ 1899732 h 4038423"/>
              <a:gd name="connsiteX212" fmla="*/ 55757 w 5073916"/>
              <a:gd name="connsiteY212" fmla="*/ 1879818 h 4038423"/>
              <a:gd name="connsiteX213" fmla="*/ 31861 w 5073916"/>
              <a:gd name="connsiteY213" fmla="*/ 1839992 h 4038423"/>
              <a:gd name="connsiteX214" fmla="*/ 55757 w 5073916"/>
              <a:gd name="connsiteY214" fmla="*/ 1768304 h 4038423"/>
              <a:gd name="connsiteX215" fmla="*/ 103549 w 5073916"/>
              <a:gd name="connsiteY215" fmla="*/ 1724494 h 4038423"/>
              <a:gd name="connsiteX216" fmla="*/ 151341 w 5073916"/>
              <a:gd name="connsiteY216" fmla="*/ 1680685 h 4038423"/>
              <a:gd name="connsiteX217" fmla="*/ 175237 w 5073916"/>
              <a:gd name="connsiteY217" fmla="*/ 1616962 h 4038423"/>
              <a:gd name="connsiteX218" fmla="*/ 151341 w 5073916"/>
              <a:gd name="connsiteY218" fmla="*/ 1601032 h 4038423"/>
              <a:gd name="connsiteX219" fmla="*/ 175237 w 5073916"/>
              <a:gd name="connsiteY219" fmla="*/ 1561205 h 4038423"/>
              <a:gd name="connsiteX220" fmla="*/ 95584 w 5073916"/>
              <a:gd name="connsiteY220" fmla="*/ 1481551 h 4038423"/>
              <a:gd name="connsiteX221" fmla="*/ 111515 w 5073916"/>
              <a:gd name="connsiteY221" fmla="*/ 1449690 h 4038423"/>
              <a:gd name="connsiteX222" fmla="*/ 143376 w 5073916"/>
              <a:gd name="connsiteY222" fmla="*/ 1433759 h 4038423"/>
              <a:gd name="connsiteX223" fmla="*/ 187185 w 5073916"/>
              <a:gd name="connsiteY223" fmla="*/ 1469603 h 4038423"/>
              <a:gd name="connsiteX224" fmla="*/ 207099 w 5073916"/>
              <a:gd name="connsiteY224" fmla="*/ 1513413 h 4038423"/>
              <a:gd name="connsiteX225" fmla="*/ 238960 w 5073916"/>
              <a:gd name="connsiteY225" fmla="*/ 1457655 h 4038423"/>
              <a:gd name="connsiteX226" fmla="*/ 215064 w 5073916"/>
              <a:gd name="connsiteY226" fmla="*/ 1397915 h 4038423"/>
              <a:gd name="connsiteX227" fmla="*/ 191168 w 5073916"/>
              <a:gd name="connsiteY227" fmla="*/ 1306314 h 4038423"/>
              <a:gd name="connsiteX228" fmla="*/ 294717 w 5073916"/>
              <a:gd name="connsiteY228" fmla="*/ 1250557 h 4038423"/>
              <a:gd name="connsiteX229" fmla="*/ 318613 w 5073916"/>
              <a:gd name="connsiteY229" fmla="*/ 1258522 h 4038423"/>
              <a:gd name="connsiteX230" fmla="*/ 342509 w 5073916"/>
              <a:gd name="connsiteY230" fmla="*/ 1266487 h 4038423"/>
              <a:gd name="connsiteX231" fmla="*/ 366405 w 5073916"/>
              <a:gd name="connsiteY231" fmla="*/ 1258522 h 4038423"/>
              <a:gd name="connsiteX232" fmla="*/ 390301 w 5073916"/>
              <a:gd name="connsiteY232" fmla="*/ 1250557 h 4038423"/>
              <a:gd name="connsiteX233" fmla="*/ 493851 w 5073916"/>
              <a:gd name="connsiteY233" fmla="*/ 1158956 h 4038423"/>
              <a:gd name="connsiteX234" fmla="*/ 533677 w 5073916"/>
              <a:gd name="connsiteY234" fmla="*/ 1115146 h 4038423"/>
              <a:gd name="connsiteX235" fmla="*/ 525712 w 5073916"/>
              <a:gd name="connsiteY235" fmla="*/ 1099216 h 4038423"/>
              <a:gd name="connsiteX236" fmla="*/ 573504 w 5073916"/>
              <a:gd name="connsiteY236" fmla="*/ 1055406 h 4038423"/>
              <a:gd name="connsiteX237" fmla="*/ 605365 w 5073916"/>
              <a:gd name="connsiteY237" fmla="*/ 995666 h 4038423"/>
              <a:gd name="connsiteX238" fmla="*/ 565539 w 5073916"/>
              <a:gd name="connsiteY238" fmla="*/ 939909 h 4038423"/>
              <a:gd name="connsiteX239" fmla="*/ 549608 w 5073916"/>
              <a:gd name="connsiteY239" fmla="*/ 876186 h 4038423"/>
              <a:gd name="connsiteX240" fmla="*/ 621296 w 5073916"/>
              <a:gd name="connsiteY240" fmla="*/ 820429 h 4038423"/>
              <a:gd name="connsiteX241" fmla="*/ 677053 w 5073916"/>
              <a:gd name="connsiteY241" fmla="*/ 852290 h 4038423"/>
              <a:gd name="connsiteX242" fmla="*/ 740776 w 5073916"/>
              <a:gd name="connsiteY242" fmla="*/ 860256 h 4038423"/>
              <a:gd name="connsiteX243" fmla="*/ 776620 w 5073916"/>
              <a:gd name="connsiteY243" fmla="*/ 824412 h 4038423"/>
              <a:gd name="connsiteX244" fmla="*/ 840343 w 5073916"/>
              <a:gd name="connsiteY244" fmla="*/ 740776 h 4038423"/>
              <a:gd name="connsiteX245" fmla="*/ 923979 w 5073916"/>
              <a:gd name="connsiteY245" fmla="*/ 649174 h 4038423"/>
              <a:gd name="connsiteX246" fmla="*/ 1019562 w 5073916"/>
              <a:gd name="connsiteY246" fmla="*/ 597400 h 4038423"/>
              <a:gd name="connsiteX247" fmla="*/ 1127094 w 5073916"/>
              <a:gd name="connsiteY247" fmla="*/ 625278 h 4038423"/>
              <a:gd name="connsiteX248" fmla="*/ 1234626 w 5073916"/>
              <a:gd name="connsiteY248" fmla="*/ 653157 h 4038423"/>
              <a:gd name="connsiteX249" fmla="*/ 1266488 w 5073916"/>
              <a:gd name="connsiteY249" fmla="*/ 629261 h 4038423"/>
              <a:gd name="connsiteX250" fmla="*/ 1338176 w 5073916"/>
              <a:gd name="connsiteY250" fmla="*/ 609348 h 4038423"/>
              <a:gd name="connsiteX251" fmla="*/ 1409864 w 5073916"/>
              <a:gd name="connsiteY251" fmla="*/ 569521 h 4038423"/>
              <a:gd name="connsiteX252" fmla="*/ 1441725 w 5073916"/>
              <a:gd name="connsiteY252" fmla="*/ 493850 h 4038423"/>
              <a:gd name="connsiteX253" fmla="*/ 1437742 w 5073916"/>
              <a:gd name="connsiteY253" fmla="*/ 446058 h 4038423"/>
              <a:gd name="connsiteX254" fmla="*/ 1433760 w 5073916"/>
              <a:gd name="connsiteY254" fmla="*/ 406232 h 4038423"/>
              <a:gd name="connsiteX255" fmla="*/ 1505448 w 5073916"/>
              <a:gd name="connsiteY255" fmla="*/ 302683 h 4038423"/>
              <a:gd name="connsiteX256" fmla="*/ 2947173 w 5073916"/>
              <a:gd name="connsiteY256" fmla="*/ 0 h 4038423"/>
              <a:gd name="connsiteX257" fmla="*/ 3074618 w 5073916"/>
              <a:gd name="connsiteY257" fmla="*/ 31861 h 4038423"/>
              <a:gd name="connsiteX258" fmla="*/ 3138341 w 5073916"/>
              <a:gd name="connsiteY258" fmla="*/ 103549 h 4038423"/>
              <a:gd name="connsiteX259" fmla="*/ 3082583 w 5073916"/>
              <a:gd name="connsiteY259" fmla="*/ 135411 h 4038423"/>
              <a:gd name="connsiteX260" fmla="*/ 3034791 w 5073916"/>
              <a:gd name="connsiteY260" fmla="*/ 111515 h 4038423"/>
              <a:gd name="connsiteX261" fmla="*/ 2979034 w 5073916"/>
              <a:gd name="connsiteY261" fmla="*/ 111515 h 4038423"/>
              <a:gd name="connsiteX262" fmla="*/ 2931242 w 5073916"/>
              <a:gd name="connsiteY262" fmla="*/ 55757 h 4038423"/>
              <a:gd name="connsiteX263" fmla="*/ 2947173 w 5073916"/>
              <a:gd name="connsiteY263" fmla="*/ 0 h 4038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</a:cxnLst>
            <a:rect l="l" t="t" r="r" b="b"/>
            <a:pathLst>
              <a:path w="5073916" h="4038423">
                <a:moveTo>
                  <a:pt x="4962402" y="3010895"/>
                </a:moveTo>
                <a:cubicBezTo>
                  <a:pt x="4973022" y="3032136"/>
                  <a:pt x="4978332" y="3042757"/>
                  <a:pt x="4978332" y="3042757"/>
                </a:cubicBezTo>
                <a:cubicBezTo>
                  <a:pt x="4978332" y="3048067"/>
                  <a:pt x="4975677" y="3050722"/>
                  <a:pt x="4970367" y="3050722"/>
                </a:cubicBezTo>
                <a:lnTo>
                  <a:pt x="4954436" y="3034791"/>
                </a:lnTo>
                <a:close/>
                <a:moveTo>
                  <a:pt x="4946471" y="2947173"/>
                </a:moveTo>
                <a:cubicBezTo>
                  <a:pt x="4962402" y="2952483"/>
                  <a:pt x="4987625" y="2960448"/>
                  <a:pt x="5022142" y="2971069"/>
                </a:cubicBezTo>
                <a:cubicBezTo>
                  <a:pt x="5056658" y="2981689"/>
                  <a:pt x="5073916" y="2994965"/>
                  <a:pt x="5073916" y="3010895"/>
                </a:cubicBezTo>
                <a:cubicBezTo>
                  <a:pt x="5047365" y="3010895"/>
                  <a:pt x="5024797" y="3006913"/>
                  <a:pt x="5006211" y="2998947"/>
                </a:cubicBezTo>
                <a:cubicBezTo>
                  <a:pt x="4987625" y="2990982"/>
                  <a:pt x="4962402" y="2984344"/>
                  <a:pt x="4930540" y="2979034"/>
                </a:cubicBezTo>
                <a:cubicBezTo>
                  <a:pt x="4941161" y="2968414"/>
                  <a:pt x="4946471" y="2957793"/>
                  <a:pt x="4946471" y="2947173"/>
                </a:cubicBezTo>
                <a:close/>
                <a:moveTo>
                  <a:pt x="4030458" y="2779901"/>
                </a:moveTo>
                <a:cubicBezTo>
                  <a:pt x="4078250" y="2785211"/>
                  <a:pt x="4124714" y="2793176"/>
                  <a:pt x="4169851" y="2803797"/>
                </a:cubicBezTo>
                <a:cubicBezTo>
                  <a:pt x="4214988" y="2814417"/>
                  <a:pt x="4261452" y="2827693"/>
                  <a:pt x="4309244" y="2843623"/>
                </a:cubicBezTo>
                <a:cubicBezTo>
                  <a:pt x="4319865" y="2843623"/>
                  <a:pt x="4331813" y="2842296"/>
                  <a:pt x="4345088" y="2839641"/>
                </a:cubicBezTo>
                <a:cubicBezTo>
                  <a:pt x="4358364" y="2836986"/>
                  <a:pt x="4370312" y="2835658"/>
                  <a:pt x="4380932" y="2835658"/>
                </a:cubicBezTo>
                <a:cubicBezTo>
                  <a:pt x="4391553" y="2835658"/>
                  <a:pt x="4420759" y="2844951"/>
                  <a:pt x="4468551" y="2863537"/>
                </a:cubicBezTo>
                <a:cubicBezTo>
                  <a:pt x="4516343" y="2882123"/>
                  <a:pt x="4558825" y="2896726"/>
                  <a:pt x="4595996" y="2907346"/>
                </a:cubicBezTo>
                <a:cubicBezTo>
                  <a:pt x="4590686" y="2933897"/>
                  <a:pt x="4580066" y="2947173"/>
                  <a:pt x="4564135" y="2947173"/>
                </a:cubicBezTo>
                <a:cubicBezTo>
                  <a:pt x="4542894" y="2947173"/>
                  <a:pt x="4509705" y="2935225"/>
                  <a:pt x="4464568" y="2911329"/>
                </a:cubicBezTo>
                <a:cubicBezTo>
                  <a:pt x="4419432" y="2887433"/>
                  <a:pt x="4367657" y="2875485"/>
                  <a:pt x="4309244" y="2875485"/>
                </a:cubicBezTo>
                <a:cubicBezTo>
                  <a:pt x="4309244" y="2859554"/>
                  <a:pt x="4297296" y="2848934"/>
                  <a:pt x="4273400" y="2843623"/>
                </a:cubicBezTo>
                <a:cubicBezTo>
                  <a:pt x="4249504" y="2838313"/>
                  <a:pt x="4221626" y="2834331"/>
                  <a:pt x="4189764" y="2831675"/>
                </a:cubicBezTo>
                <a:cubicBezTo>
                  <a:pt x="4157903" y="2829020"/>
                  <a:pt x="4127369" y="2823710"/>
                  <a:pt x="4098163" y="2815745"/>
                </a:cubicBezTo>
                <a:cubicBezTo>
                  <a:pt x="4068957" y="2807779"/>
                  <a:pt x="4046388" y="2795831"/>
                  <a:pt x="4030458" y="2779901"/>
                </a:cubicBezTo>
                <a:close/>
                <a:moveTo>
                  <a:pt x="3679983" y="2724143"/>
                </a:moveTo>
                <a:cubicBezTo>
                  <a:pt x="3706534" y="2724143"/>
                  <a:pt x="3741051" y="2725471"/>
                  <a:pt x="3783532" y="2728126"/>
                </a:cubicBezTo>
                <a:cubicBezTo>
                  <a:pt x="3826014" y="2730781"/>
                  <a:pt x="3847255" y="2742729"/>
                  <a:pt x="3847255" y="2763970"/>
                </a:cubicBezTo>
                <a:cubicBezTo>
                  <a:pt x="3820704" y="2763970"/>
                  <a:pt x="3790170" y="2762643"/>
                  <a:pt x="3755654" y="2759987"/>
                </a:cubicBezTo>
                <a:cubicBezTo>
                  <a:pt x="3721137" y="2757332"/>
                  <a:pt x="3695914" y="2745384"/>
                  <a:pt x="3679983" y="2724143"/>
                </a:cubicBezTo>
                <a:close/>
                <a:moveTo>
                  <a:pt x="3815394" y="1561205"/>
                </a:moveTo>
                <a:lnTo>
                  <a:pt x="3855220" y="1561205"/>
                </a:lnTo>
                <a:cubicBezTo>
                  <a:pt x="3855220" y="1577135"/>
                  <a:pt x="3849910" y="1585101"/>
                  <a:pt x="3839290" y="1585101"/>
                </a:cubicBezTo>
                <a:cubicBezTo>
                  <a:pt x="3828669" y="1585101"/>
                  <a:pt x="3812739" y="1585101"/>
                  <a:pt x="3791498" y="1585101"/>
                </a:cubicBezTo>
                <a:close/>
                <a:moveTo>
                  <a:pt x="3958770" y="1529343"/>
                </a:moveTo>
                <a:cubicBezTo>
                  <a:pt x="3958770" y="1555895"/>
                  <a:pt x="3942839" y="1569170"/>
                  <a:pt x="3910978" y="1569170"/>
                </a:cubicBezTo>
                <a:cubicBezTo>
                  <a:pt x="3889737" y="1569170"/>
                  <a:pt x="3879116" y="1561205"/>
                  <a:pt x="3879116" y="1545274"/>
                </a:cubicBezTo>
                <a:cubicBezTo>
                  <a:pt x="3900357" y="1545274"/>
                  <a:pt x="3912305" y="1542619"/>
                  <a:pt x="3914960" y="1537309"/>
                </a:cubicBezTo>
                <a:cubicBezTo>
                  <a:pt x="3917616" y="1531999"/>
                  <a:pt x="3932219" y="1529343"/>
                  <a:pt x="3958770" y="1529343"/>
                </a:cubicBezTo>
                <a:close/>
                <a:moveTo>
                  <a:pt x="4492447" y="1266487"/>
                </a:moveTo>
                <a:cubicBezTo>
                  <a:pt x="4529619" y="1266487"/>
                  <a:pt x="4548204" y="1271798"/>
                  <a:pt x="4548204" y="1282418"/>
                </a:cubicBezTo>
                <a:cubicBezTo>
                  <a:pt x="4548204" y="1287728"/>
                  <a:pt x="4538912" y="1294366"/>
                  <a:pt x="4520326" y="1302331"/>
                </a:cubicBezTo>
                <a:cubicBezTo>
                  <a:pt x="4501740" y="1310297"/>
                  <a:pt x="4484482" y="1314279"/>
                  <a:pt x="4468551" y="1314279"/>
                </a:cubicBezTo>
                <a:cubicBezTo>
                  <a:pt x="4452620" y="1314279"/>
                  <a:pt x="4439345" y="1308969"/>
                  <a:pt x="4428724" y="1298349"/>
                </a:cubicBezTo>
                <a:cubicBezTo>
                  <a:pt x="4449965" y="1298349"/>
                  <a:pt x="4471206" y="1287728"/>
                  <a:pt x="4492447" y="1266487"/>
                </a:cubicBezTo>
                <a:close/>
                <a:moveTo>
                  <a:pt x="1505448" y="302683"/>
                </a:moveTo>
                <a:cubicBezTo>
                  <a:pt x="1516068" y="302683"/>
                  <a:pt x="1525361" y="314631"/>
                  <a:pt x="1533326" y="338527"/>
                </a:cubicBezTo>
                <a:cubicBezTo>
                  <a:pt x="1541292" y="362423"/>
                  <a:pt x="1550585" y="387646"/>
                  <a:pt x="1561205" y="414197"/>
                </a:cubicBezTo>
                <a:cubicBezTo>
                  <a:pt x="1571826" y="440748"/>
                  <a:pt x="1589084" y="468627"/>
                  <a:pt x="1612980" y="497833"/>
                </a:cubicBezTo>
                <a:cubicBezTo>
                  <a:pt x="1636876" y="527040"/>
                  <a:pt x="1672720" y="544298"/>
                  <a:pt x="1720512" y="549608"/>
                </a:cubicBezTo>
                <a:cubicBezTo>
                  <a:pt x="1720512" y="538988"/>
                  <a:pt x="1725822" y="533677"/>
                  <a:pt x="1736442" y="533677"/>
                </a:cubicBezTo>
                <a:cubicBezTo>
                  <a:pt x="1741753" y="533677"/>
                  <a:pt x="1747063" y="535005"/>
                  <a:pt x="1752373" y="537660"/>
                </a:cubicBezTo>
                <a:cubicBezTo>
                  <a:pt x="1757683" y="540315"/>
                  <a:pt x="1762994" y="541642"/>
                  <a:pt x="1768304" y="541642"/>
                </a:cubicBezTo>
                <a:cubicBezTo>
                  <a:pt x="1789545" y="520402"/>
                  <a:pt x="1820078" y="504471"/>
                  <a:pt x="1859905" y="493850"/>
                </a:cubicBezTo>
                <a:cubicBezTo>
                  <a:pt x="1899732" y="483230"/>
                  <a:pt x="1922300" y="477920"/>
                  <a:pt x="1927610" y="477920"/>
                </a:cubicBezTo>
                <a:cubicBezTo>
                  <a:pt x="1927610" y="483230"/>
                  <a:pt x="1954161" y="497833"/>
                  <a:pt x="2007264" y="521729"/>
                </a:cubicBezTo>
                <a:cubicBezTo>
                  <a:pt x="2060366" y="545625"/>
                  <a:pt x="2086917" y="565538"/>
                  <a:pt x="2086917" y="581469"/>
                </a:cubicBezTo>
                <a:cubicBezTo>
                  <a:pt x="2097537" y="576159"/>
                  <a:pt x="2116123" y="573504"/>
                  <a:pt x="2142674" y="573504"/>
                </a:cubicBezTo>
                <a:cubicBezTo>
                  <a:pt x="2153295" y="573504"/>
                  <a:pt x="2166570" y="574832"/>
                  <a:pt x="2182501" y="577486"/>
                </a:cubicBezTo>
                <a:cubicBezTo>
                  <a:pt x="2198432" y="580142"/>
                  <a:pt x="2214362" y="581469"/>
                  <a:pt x="2230293" y="581469"/>
                </a:cubicBezTo>
                <a:cubicBezTo>
                  <a:pt x="2230293" y="560228"/>
                  <a:pt x="2248879" y="549608"/>
                  <a:pt x="2286050" y="549608"/>
                </a:cubicBezTo>
                <a:cubicBezTo>
                  <a:pt x="2328532" y="549608"/>
                  <a:pt x="2357738" y="558901"/>
                  <a:pt x="2373669" y="577486"/>
                </a:cubicBezTo>
                <a:cubicBezTo>
                  <a:pt x="2389599" y="596072"/>
                  <a:pt x="2401547" y="615986"/>
                  <a:pt x="2409513" y="637226"/>
                </a:cubicBezTo>
                <a:cubicBezTo>
                  <a:pt x="2417478" y="658467"/>
                  <a:pt x="2428099" y="678381"/>
                  <a:pt x="2441374" y="696966"/>
                </a:cubicBezTo>
                <a:cubicBezTo>
                  <a:pt x="2454650" y="715552"/>
                  <a:pt x="2485183" y="724845"/>
                  <a:pt x="2532975" y="724845"/>
                </a:cubicBezTo>
                <a:cubicBezTo>
                  <a:pt x="2554216" y="724845"/>
                  <a:pt x="2572802" y="723517"/>
                  <a:pt x="2588733" y="720862"/>
                </a:cubicBezTo>
                <a:cubicBezTo>
                  <a:pt x="2604663" y="718207"/>
                  <a:pt x="2623249" y="716880"/>
                  <a:pt x="2644490" y="716880"/>
                </a:cubicBezTo>
                <a:cubicBezTo>
                  <a:pt x="2692282" y="716880"/>
                  <a:pt x="2722816" y="726173"/>
                  <a:pt x="2736091" y="744758"/>
                </a:cubicBezTo>
                <a:cubicBezTo>
                  <a:pt x="2749367" y="763344"/>
                  <a:pt x="2756005" y="784585"/>
                  <a:pt x="2756005" y="808481"/>
                </a:cubicBezTo>
                <a:cubicBezTo>
                  <a:pt x="2756005" y="832377"/>
                  <a:pt x="2757332" y="853618"/>
                  <a:pt x="2759987" y="872204"/>
                </a:cubicBezTo>
                <a:cubicBezTo>
                  <a:pt x="2762643" y="890789"/>
                  <a:pt x="2779901" y="900082"/>
                  <a:pt x="2811762" y="900082"/>
                </a:cubicBezTo>
                <a:cubicBezTo>
                  <a:pt x="2822382" y="900082"/>
                  <a:pt x="2836986" y="898755"/>
                  <a:pt x="2855571" y="896100"/>
                </a:cubicBezTo>
                <a:cubicBezTo>
                  <a:pt x="2874157" y="893445"/>
                  <a:pt x="2894070" y="892117"/>
                  <a:pt x="2915311" y="892117"/>
                </a:cubicBezTo>
                <a:cubicBezTo>
                  <a:pt x="2963103" y="892117"/>
                  <a:pt x="2986999" y="908048"/>
                  <a:pt x="2986999" y="939909"/>
                </a:cubicBezTo>
                <a:cubicBezTo>
                  <a:pt x="2981689" y="945219"/>
                  <a:pt x="2979034" y="955840"/>
                  <a:pt x="2979034" y="971770"/>
                </a:cubicBezTo>
                <a:cubicBezTo>
                  <a:pt x="2973724" y="987701"/>
                  <a:pt x="2971069" y="1014252"/>
                  <a:pt x="2971069" y="1051424"/>
                </a:cubicBezTo>
                <a:cubicBezTo>
                  <a:pt x="2971069" y="1083285"/>
                  <a:pt x="2984344" y="1099216"/>
                  <a:pt x="3010895" y="1099216"/>
                </a:cubicBezTo>
                <a:cubicBezTo>
                  <a:pt x="3032136" y="1099216"/>
                  <a:pt x="3050722" y="1091250"/>
                  <a:pt x="3066653" y="1075320"/>
                </a:cubicBezTo>
                <a:cubicBezTo>
                  <a:pt x="3082583" y="1059389"/>
                  <a:pt x="3103824" y="1046113"/>
                  <a:pt x="3130375" y="1035493"/>
                </a:cubicBezTo>
                <a:cubicBezTo>
                  <a:pt x="3125065" y="1051424"/>
                  <a:pt x="3121082" y="1063372"/>
                  <a:pt x="3118427" y="1071337"/>
                </a:cubicBezTo>
                <a:cubicBezTo>
                  <a:pt x="3115772" y="1079302"/>
                  <a:pt x="3109134" y="1088595"/>
                  <a:pt x="3098514" y="1099216"/>
                </a:cubicBezTo>
                <a:cubicBezTo>
                  <a:pt x="3109134" y="1099216"/>
                  <a:pt x="3127720" y="1108508"/>
                  <a:pt x="3154271" y="1127094"/>
                </a:cubicBezTo>
                <a:cubicBezTo>
                  <a:pt x="3180822" y="1145680"/>
                  <a:pt x="3207374" y="1169576"/>
                  <a:pt x="3233925" y="1198782"/>
                </a:cubicBezTo>
                <a:cubicBezTo>
                  <a:pt x="3260476" y="1227988"/>
                  <a:pt x="3284372" y="1257195"/>
                  <a:pt x="3305613" y="1286401"/>
                </a:cubicBezTo>
                <a:cubicBezTo>
                  <a:pt x="3326853" y="1315607"/>
                  <a:pt x="3337474" y="1338175"/>
                  <a:pt x="3337474" y="1354106"/>
                </a:cubicBezTo>
                <a:cubicBezTo>
                  <a:pt x="3337474" y="1380657"/>
                  <a:pt x="3330836" y="1397915"/>
                  <a:pt x="3317561" y="1405881"/>
                </a:cubicBezTo>
                <a:cubicBezTo>
                  <a:pt x="3304285" y="1413846"/>
                  <a:pt x="3297647" y="1423139"/>
                  <a:pt x="3297647" y="1433759"/>
                </a:cubicBezTo>
                <a:cubicBezTo>
                  <a:pt x="3297647" y="1460311"/>
                  <a:pt x="3314905" y="1500137"/>
                  <a:pt x="3349422" y="1553239"/>
                </a:cubicBezTo>
                <a:cubicBezTo>
                  <a:pt x="3383938" y="1606342"/>
                  <a:pt x="3406507" y="1670065"/>
                  <a:pt x="3417127" y="1744408"/>
                </a:cubicBezTo>
                <a:cubicBezTo>
                  <a:pt x="3448989" y="1733787"/>
                  <a:pt x="3464919" y="1728477"/>
                  <a:pt x="3464919" y="1728477"/>
                </a:cubicBezTo>
                <a:cubicBezTo>
                  <a:pt x="3470229" y="1728477"/>
                  <a:pt x="3472885" y="1731132"/>
                  <a:pt x="3472885" y="1736442"/>
                </a:cubicBezTo>
                <a:cubicBezTo>
                  <a:pt x="3472885" y="1741753"/>
                  <a:pt x="3470229" y="1744408"/>
                  <a:pt x="3464919" y="1744408"/>
                </a:cubicBezTo>
                <a:cubicBezTo>
                  <a:pt x="3464919" y="1744408"/>
                  <a:pt x="3454299" y="1749718"/>
                  <a:pt x="3433058" y="1760338"/>
                </a:cubicBezTo>
                <a:cubicBezTo>
                  <a:pt x="3433058" y="1776269"/>
                  <a:pt x="3441023" y="1793527"/>
                  <a:pt x="3456954" y="1812113"/>
                </a:cubicBezTo>
                <a:cubicBezTo>
                  <a:pt x="3472885" y="1830699"/>
                  <a:pt x="3480850" y="1850612"/>
                  <a:pt x="3480850" y="1871853"/>
                </a:cubicBezTo>
                <a:cubicBezTo>
                  <a:pt x="3480850" y="1866543"/>
                  <a:pt x="3472885" y="1883801"/>
                  <a:pt x="3456954" y="1923628"/>
                </a:cubicBezTo>
                <a:cubicBezTo>
                  <a:pt x="3441023" y="1963454"/>
                  <a:pt x="3427748" y="1988678"/>
                  <a:pt x="3417127" y="1999298"/>
                </a:cubicBezTo>
                <a:cubicBezTo>
                  <a:pt x="3433058" y="1999298"/>
                  <a:pt x="3445006" y="2008591"/>
                  <a:pt x="3452971" y="2027177"/>
                </a:cubicBezTo>
                <a:cubicBezTo>
                  <a:pt x="3460937" y="2045763"/>
                  <a:pt x="3478195" y="2055056"/>
                  <a:pt x="3504746" y="2055056"/>
                </a:cubicBezTo>
                <a:cubicBezTo>
                  <a:pt x="3520677" y="2060366"/>
                  <a:pt x="3540590" y="2064349"/>
                  <a:pt x="3564486" y="2067004"/>
                </a:cubicBezTo>
                <a:cubicBezTo>
                  <a:pt x="3588382" y="2069659"/>
                  <a:pt x="3600330" y="2089572"/>
                  <a:pt x="3600330" y="2126744"/>
                </a:cubicBezTo>
                <a:cubicBezTo>
                  <a:pt x="3600330" y="2137364"/>
                  <a:pt x="3591037" y="2147984"/>
                  <a:pt x="3572451" y="2158605"/>
                </a:cubicBezTo>
                <a:cubicBezTo>
                  <a:pt x="3553865" y="2169225"/>
                  <a:pt x="3532625" y="2181173"/>
                  <a:pt x="3508729" y="2194449"/>
                </a:cubicBezTo>
                <a:cubicBezTo>
                  <a:pt x="3484833" y="2207724"/>
                  <a:pt x="3462264" y="2222328"/>
                  <a:pt x="3441023" y="2238258"/>
                </a:cubicBezTo>
                <a:cubicBezTo>
                  <a:pt x="3419782" y="2254189"/>
                  <a:pt x="3406507" y="2272775"/>
                  <a:pt x="3401197" y="2294016"/>
                </a:cubicBezTo>
                <a:cubicBezTo>
                  <a:pt x="3417127" y="2294016"/>
                  <a:pt x="3426420" y="2309946"/>
                  <a:pt x="3429075" y="2341808"/>
                </a:cubicBezTo>
                <a:cubicBezTo>
                  <a:pt x="3431730" y="2373669"/>
                  <a:pt x="3441023" y="2389600"/>
                  <a:pt x="3456954" y="2389600"/>
                </a:cubicBezTo>
                <a:cubicBezTo>
                  <a:pt x="3467574" y="2389600"/>
                  <a:pt x="3475540" y="2386944"/>
                  <a:pt x="3480850" y="2381634"/>
                </a:cubicBezTo>
                <a:cubicBezTo>
                  <a:pt x="3480850" y="2386944"/>
                  <a:pt x="3478195" y="2389600"/>
                  <a:pt x="3472885" y="2389600"/>
                </a:cubicBezTo>
                <a:cubicBezTo>
                  <a:pt x="3472885" y="2405530"/>
                  <a:pt x="3486160" y="2412168"/>
                  <a:pt x="3512711" y="2409513"/>
                </a:cubicBezTo>
                <a:cubicBezTo>
                  <a:pt x="3539262" y="2406858"/>
                  <a:pt x="3555193" y="2429426"/>
                  <a:pt x="3560503" y="2477218"/>
                </a:cubicBezTo>
                <a:cubicBezTo>
                  <a:pt x="3528642" y="2493149"/>
                  <a:pt x="3495453" y="2509080"/>
                  <a:pt x="3460937" y="2525010"/>
                </a:cubicBezTo>
                <a:cubicBezTo>
                  <a:pt x="3426420" y="2540941"/>
                  <a:pt x="3409162" y="2570147"/>
                  <a:pt x="3409162" y="2612629"/>
                </a:cubicBezTo>
                <a:cubicBezTo>
                  <a:pt x="3409162" y="2633870"/>
                  <a:pt x="3429075" y="2647145"/>
                  <a:pt x="3468902" y="2652455"/>
                </a:cubicBezTo>
                <a:cubicBezTo>
                  <a:pt x="3508729" y="2657766"/>
                  <a:pt x="3539262" y="2681662"/>
                  <a:pt x="3560503" y="2724143"/>
                </a:cubicBezTo>
                <a:cubicBezTo>
                  <a:pt x="3539262" y="2724143"/>
                  <a:pt x="3519349" y="2728126"/>
                  <a:pt x="3500763" y="2736091"/>
                </a:cubicBezTo>
                <a:cubicBezTo>
                  <a:pt x="3482177" y="2744057"/>
                  <a:pt x="3462264" y="2748039"/>
                  <a:pt x="3441023" y="2748039"/>
                </a:cubicBezTo>
                <a:cubicBezTo>
                  <a:pt x="3419782" y="2748039"/>
                  <a:pt x="3393231" y="2742729"/>
                  <a:pt x="3361370" y="2732109"/>
                </a:cubicBezTo>
                <a:cubicBezTo>
                  <a:pt x="3318888" y="2801142"/>
                  <a:pt x="3297647" y="2870175"/>
                  <a:pt x="3297647" y="2939207"/>
                </a:cubicBezTo>
                <a:cubicBezTo>
                  <a:pt x="3297647" y="2965759"/>
                  <a:pt x="3316233" y="2992310"/>
                  <a:pt x="3353405" y="3018861"/>
                </a:cubicBezTo>
                <a:cubicBezTo>
                  <a:pt x="3390576" y="3045412"/>
                  <a:pt x="3409162" y="3069308"/>
                  <a:pt x="3409162" y="3090549"/>
                </a:cubicBezTo>
                <a:cubicBezTo>
                  <a:pt x="3409162" y="3106479"/>
                  <a:pt x="3398541" y="3119755"/>
                  <a:pt x="3377301" y="3130375"/>
                </a:cubicBezTo>
                <a:cubicBezTo>
                  <a:pt x="3356060" y="3140996"/>
                  <a:pt x="3340129" y="3146306"/>
                  <a:pt x="3329509" y="3146306"/>
                </a:cubicBezTo>
                <a:cubicBezTo>
                  <a:pt x="3308268" y="3146306"/>
                  <a:pt x="3287027" y="3142323"/>
                  <a:pt x="3265786" y="3134358"/>
                </a:cubicBezTo>
                <a:cubicBezTo>
                  <a:pt x="3244545" y="3126393"/>
                  <a:pt x="3223304" y="3117100"/>
                  <a:pt x="3202063" y="3106479"/>
                </a:cubicBezTo>
                <a:cubicBezTo>
                  <a:pt x="3202063" y="3117100"/>
                  <a:pt x="3190115" y="3135686"/>
                  <a:pt x="3166219" y="3162237"/>
                </a:cubicBezTo>
                <a:cubicBezTo>
                  <a:pt x="3142323" y="3188788"/>
                  <a:pt x="3114445" y="3216666"/>
                  <a:pt x="3082583" y="3245873"/>
                </a:cubicBezTo>
                <a:cubicBezTo>
                  <a:pt x="3050722" y="3275079"/>
                  <a:pt x="3022843" y="3306940"/>
                  <a:pt x="2998947" y="3341457"/>
                </a:cubicBezTo>
                <a:cubicBezTo>
                  <a:pt x="2975051" y="3375973"/>
                  <a:pt x="2963103" y="3406507"/>
                  <a:pt x="2963103" y="3433058"/>
                </a:cubicBezTo>
                <a:cubicBezTo>
                  <a:pt x="2963103" y="3464919"/>
                  <a:pt x="2983017" y="3491470"/>
                  <a:pt x="3022843" y="3512711"/>
                </a:cubicBezTo>
                <a:cubicBezTo>
                  <a:pt x="3062670" y="3533952"/>
                  <a:pt x="3082583" y="3555193"/>
                  <a:pt x="3082583" y="3576434"/>
                </a:cubicBezTo>
                <a:cubicBezTo>
                  <a:pt x="3082583" y="3592365"/>
                  <a:pt x="3066653" y="3604313"/>
                  <a:pt x="3034791" y="3612278"/>
                </a:cubicBezTo>
                <a:cubicBezTo>
                  <a:pt x="3002930" y="3620243"/>
                  <a:pt x="2979034" y="3624226"/>
                  <a:pt x="2963103" y="3624226"/>
                </a:cubicBezTo>
                <a:cubicBezTo>
                  <a:pt x="2936552" y="3597675"/>
                  <a:pt x="2902036" y="3584399"/>
                  <a:pt x="2859554" y="3584399"/>
                </a:cubicBezTo>
                <a:cubicBezTo>
                  <a:pt x="2854244" y="3584399"/>
                  <a:pt x="2833003" y="3593692"/>
                  <a:pt x="2795831" y="3612278"/>
                </a:cubicBezTo>
                <a:cubicBezTo>
                  <a:pt x="2758660" y="3630864"/>
                  <a:pt x="2740074" y="3645467"/>
                  <a:pt x="2740074" y="3656087"/>
                </a:cubicBezTo>
                <a:cubicBezTo>
                  <a:pt x="2740074" y="3656087"/>
                  <a:pt x="2742729" y="3661397"/>
                  <a:pt x="2748039" y="3672018"/>
                </a:cubicBezTo>
                <a:cubicBezTo>
                  <a:pt x="2684317" y="3672018"/>
                  <a:pt x="2635197" y="3682638"/>
                  <a:pt x="2600681" y="3703879"/>
                </a:cubicBezTo>
                <a:cubicBezTo>
                  <a:pt x="2566164" y="3725120"/>
                  <a:pt x="2538286" y="3750344"/>
                  <a:pt x="2517045" y="3779550"/>
                </a:cubicBezTo>
                <a:cubicBezTo>
                  <a:pt x="2495804" y="3808756"/>
                  <a:pt x="2478546" y="3833980"/>
                  <a:pt x="2465270" y="3855221"/>
                </a:cubicBezTo>
                <a:cubicBezTo>
                  <a:pt x="2451995" y="3876461"/>
                  <a:pt x="2434736" y="3887082"/>
                  <a:pt x="2413495" y="3887082"/>
                </a:cubicBezTo>
                <a:cubicBezTo>
                  <a:pt x="2402875" y="3887082"/>
                  <a:pt x="2381634" y="3881772"/>
                  <a:pt x="2349773" y="3871151"/>
                </a:cubicBezTo>
                <a:cubicBezTo>
                  <a:pt x="2333842" y="3892392"/>
                  <a:pt x="2315256" y="3910978"/>
                  <a:pt x="2294016" y="3926908"/>
                </a:cubicBezTo>
                <a:cubicBezTo>
                  <a:pt x="2251534" y="3958770"/>
                  <a:pt x="2224983" y="3974700"/>
                  <a:pt x="2214362" y="3974700"/>
                </a:cubicBezTo>
                <a:cubicBezTo>
                  <a:pt x="2182501" y="3974700"/>
                  <a:pt x="2161260" y="3960097"/>
                  <a:pt x="2150640" y="3930891"/>
                </a:cubicBezTo>
                <a:cubicBezTo>
                  <a:pt x="2140019" y="3901685"/>
                  <a:pt x="2113468" y="3887082"/>
                  <a:pt x="2070986" y="3887082"/>
                </a:cubicBezTo>
                <a:cubicBezTo>
                  <a:pt x="2044435" y="3887082"/>
                  <a:pt x="2024522" y="3899030"/>
                  <a:pt x="2011246" y="3922926"/>
                </a:cubicBezTo>
                <a:cubicBezTo>
                  <a:pt x="1997971" y="3946822"/>
                  <a:pt x="1970092" y="3958770"/>
                  <a:pt x="1927610" y="3958770"/>
                </a:cubicBezTo>
                <a:cubicBezTo>
                  <a:pt x="1916990" y="3958770"/>
                  <a:pt x="1905042" y="3956115"/>
                  <a:pt x="1891766" y="3950804"/>
                </a:cubicBezTo>
                <a:cubicBezTo>
                  <a:pt x="1878491" y="3945494"/>
                  <a:pt x="1863888" y="3942839"/>
                  <a:pt x="1847957" y="3942839"/>
                </a:cubicBezTo>
                <a:cubicBezTo>
                  <a:pt x="1821406" y="3942839"/>
                  <a:pt x="1793527" y="3953460"/>
                  <a:pt x="1764321" y="3974700"/>
                </a:cubicBezTo>
                <a:cubicBezTo>
                  <a:pt x="1735115" y="3995941"/>
                  <a:pt x="1701926" y="4006562"/>
                  <a:pt x="1664754" y="4006562"/>
                </a:cubicBezTo>
                <a:cubicBezTo>
                  <a:pt x="1664754" y="3990631"/>
                  <a:pt x="1654134" y="3972045"/>
                  <a:pt x="1632893" y="3950804"/>
                </a:cubicBezTo>
                <a:cubicBezTo>
                  <a:pt x="1611652" y="3929564"/>
                  <a:pt x="1590411" y="3918943"/>
                  <a:pt x="1569170" y="3918943"/>
                </a:cubicBezTo>
                <a:cubicBezTo>
                  <a:pt x="1526689" y="3918943"/>
                  <a:pt x="1500137" y="3928236"/>
                  <a:pt x="1489517" y="3946822"/>
                </a:cubicBezTo>
                <a:cubicBezTo>
                  <a:pt x="1478897" y="3965408"/>
                  <a:pt x="1449690" y="3974700"/>
                  <a:pt x="1401898" y="3974700"/>
                </a:cubicBezTo>
                <a:cubicBezTo>
                  <a:pt x="1380657" y="3964080"/>
                  <a:pt x="1356762" y="3945494"/>
                  <a:pt x="1330211" y="3918943"/>
                </a:cubicBezTo>
                <a:lnTo>
                  <a:pt x="1290384" y="3879116"/>
                </a:lnTo>
                <a:cubicBezTo>
                  <a:pt x="1285074" y="3879116"/>
                  <a:pt x="1279763" y="3880444"/>
                  <a:pt x="1274453" y="3883099"/>
                </a:cubicBezTo>
                <a:cubicBezTo>
                  <a:pt x="1269143" y="3885754"/>
                  <a:pt x="1263833" y="3887082"/>
                  <a:pt x="1258523" y="3887082"/>
                </a:cubicBezTo>
                <a:cubicBezTo>
                  <a:pt x="1216041" y="3887082"/>
                  <a:pt x="1176214" y="3863186"/>
                  <a:pt x="1139042" y="3815394"/>
                </a:cubicBezTo>
                <a:cubicBezTo>
                  <a:pt x="1101871" y="3767602"/>
                  <a:pt x="1067354" y="3743706"/>
                  <a:pt x="1035493" y="3743706"/>
                </a:cubicBezTo>
                <a:cubicBezTo>
                  <a:pt x="1008942" y="3743706"/>
                  <a:pt x="986374" y="3749016"/>
                  <a:pt x="967788" y="3759637"/>
                </a:cubicBezTo>
                <a:cubicBezTo>
                  <a:pt x="949202" y="3770257"/>
                  <a:pt x="931944" y="3775567"/>
                  <a:pt x="916013" y="3775567"/>
                </a:cubicBezTo>
                <a:cubicBezTo>
                  <a:pt x="905393" y="3775567"/>
                  <a:pt x="897427" y="3774240"/>
                  <a:pt x="892117" y="3771585"/>
                </a:cubicBezTo>
                <a:cubicBezTo>
                  <a:pt x="886807" y="3768929"/>
                  <a:pt x="878842" y="3767602"/>
                  <a:pt x="868221" y="3767602"/>
                </a:cubicBezTo>
                <a:lnTo>
                  <a:pt x="788568" y="3759637"/>
                </a:lnTo>
                <a:cubicBezTo>
                  <a:pt x="788568" y="3770257"/>
                  <a:pt x="783257" y="3778222"/>
                  <a:pt x="772637" y="3783533"/>
                </a:cubicBezTo>
                <a:cubicBezTo>
                  <a:pt x="762017" y="3788843"/>
                  <a:pt x="751396" y="3791498"/>
                  <a:pt x="740776" y="3791498"/>
                </a:cubicBezTo>
                <a:cubicBezTo>
                  <a:pt x="730155" y="3791498"/>
                  <a:pt x="700949" y="3822032"/>
                  <a:pt x="653157" y="3883099"/>
                </a:cubicBezTo>
                <a:cubicBezTo>
                  <a:pt x="605365" y="3944167"/>
                  <a:pt x="533677" y="3995941"/>
                  <a:pt x="438093" y="4038423"/>
                </a:cubicBezTo>
                <a:cubicBezTo>
                  <a:pt x="438093" y="4006562"/>
                  <a:pt x="458007" y="3972045"/>
                  <a:pt x="497833" y="3934874"/>
                </a:cubicBezTo>
                <a:cubicBezTo>
                  <a:pt x="537660" y="3897702"/>
                  <a:pt x="568194" y="3879116"/>
                  <a:pt x="589435" y="3879116"/>
                </a:cubicBezTo>
                <a:cubicBezTo>
                  <a:pt x="589435" y="3873806"/>
                  <a:pt x="602710" y="3864513"/>
                  <a:pt x="629261" y="3851238"/>
                </a:cubicBezTo>
                <a:cubicBezTo>
                  <a:pt x="655812" y="3837962"/>
                  <a:pt x="683691" y="3822032"/>
                  <a:pt x="712897" y="3803446"/>
                </a:cubicBezTo>
                <a:cubicBezTo>
                  <a:pt x="742103" y="3784860"/>
                  <a:pt x="769982" y="3760964"/>
                  <a:pt x="796533" y="3731758"/>
                </a:cubicBezTo>
                <a:cubicBezTo>
                  <a:pt x="823084" y="3702552"/>
                  <a:pt x="836360" y="3672018"/>
                  <a:pt x="836360" y="3640157"/>
                </a:cubicBezTo>
                <a:cubicBezTo>
                  <a:pt x="836360" y="3618916"/>
                  <a:pt x="824412" y="3606968"/>
                  <a:pt x="800516" y="3604313"/>
                </a:cubicBezTo>
                <a:cubicBezTo>
                  <a:pt x="776620" y="3601657"/>
                  <a:pt x="751396" y="3600330"/>
                  <a:pt x="724845" y="3600330"/>
                </a:cubicBezTo>
                <a:cubicBezTo>
                  <a:pt x="719535" y="3600330"/>
                  <a:pt x="700949" y="3602985"/>
                  <a:pt x="669088" y="3608295"/>
                </a:cubicBezTo>
                <a:cubicBezTo>
                  <a:pt x="637227" y="3613605"/>
                  <a:pt x="621296" y="3624226"/>
                  <a:pt x="621296" y="3640157"/>
                </a:cubicBezTo>
                <a:cubicBezTo>
                  <a:pt x="594745" y="3640157"/>
                  <a:pt x="577487" y="3610950"/>
                  <a:pt x="569521" y="3552538"/>
                </a:cubicBezTo>
                <a:cubicBezTo>
                  <a:pt x="561556" y="3494125"/>
                  <a:pt x="552263" y="3451644"/>
                  <a:pt x="541643" y="3425093"/>
                </a:cubicBezTo>
                <a:cubicBezTo>
                  <a:pt x="525712" y="3419782"/>
                  <a:pt x="505799" y="3402524"/>
                  <a:pt x="481903" y="3373318"/>
                </a:cubicBezTo>
                <a:cubicBezTo>
                  <a:pt x="458007" y="3344112"/>
                  <a:pt x="435438" y="3312250"/>
                  <a:pt x="414197" y="3277734"/>
                </a:cubicBezTo>
                <a:cubicBezTo>
                  <a:pt x="392956" y="3243218"/>
                  <a:pt x="374371" y="3211356"/>
                  <a:pt x="358440" y="3182150"/>
                </a:cubicBezTo>
                <a:cubicBezTo>
                  <a:pt x="342509" y="3152944"/>
                  <a:pt x="334544" y="3135686"/>
                  <a:pt x="334544" y="3130375"/>
                </a:cubicBezTo>
                <a:cubicBezTo>
                  <a:pt x="292062" y="3140996"/>
                  <a:pt x="265511" y="3146306"/>
                  <a:pt x="254891" y="3146306"/>
                </a:cubicBezTo>
                <a:cubicBezTo>
                  <a:pt x="254891" y="3130375"/>
                  <a:pt x="250908" y="3115772"/>
                  <a:pt x="242943" y="3102497"/>
                </a:cubicBezTo>
                <a:cubicBezTo>
                  <a:pt x="234977" y="3089221"/>
                  <a:pt x="230995" y="3074618"/>
                  <a:pt x="230995" y="3058687"/>
                </a:cubicBezTo>
                <a:cubicBezTo>
                  <a:pt x="230995" y="3037446"/>
                  <a:pt x="236305" y="3017533"/>
                  <a:pt x="246925" y="2998947"/>
                </a:cubicBezTo>
                <a:cubicBezTo>
                  <a:pt x="257546" y="2980362"/>
                  <a:pt x="262856" y="2960448"/>
                  <a:pt x="262856" y="2939207"/>
                </a:cubicBezTo>
                <a:cubicBezTo>
                  <a:pt x="262856" y="2928587"/>
                  <a:pt x="249580" y="2898053"/>
                  <a:pt x="223029" y="2847606"/>
                </a:cubicBezTo>
                <a:cubicBezTo>
                  <a:pt x="196478" y="2797159"/>
                  <a:pt x="161962" y="2766625"/>
                  <a:pt x="119480" y="2756005"/>
                </a:cubicBezTo>
                <a:cubicBezTo>
                  <a:pt x="108860" y="2756005"/>
                  <a:pt x="95584" y="2758660"/>
                  <a:pt x="79653" y="2763970"/>
                </a:cubicBezTo>
                <a:cubicBezTo>
                  <a:pt x="63723" y="2769280"/>
                  <a:pt x="50447" y="2771935"/>
                  <a:pt x="39827" y="2771935"/>
                </a:cubicBezTo>
                <a:cubicBezTo>
                  <a:pt x="13276" y="2771935"/>
                  <a:pt x="0" y="2756005"/>
                  <a:pt x="0" y="2724143"/>
                </a:cubicBezTo>
                <a:cubicBezTo>
                  <a:pt x="0" y="2713523"/>
                  <a:pt x="5310" y="2701575"/>
                  <a:pt x="15931" y="2688299"/>
                </a:cubicBezTo>
                <a:cubicBezTo>
                  <a:pt x="26551" y="2675024"/>
                  <a:pt x="31861" y="2655111"/>
                  <a:pt x="31861" y="2628559"/>
                </a:cubicBezTo>
                <a:cubicBezTo>
                  <a:pt x="31861" y="2596698"/>
                  <a:pt x="26551" y="2568819"/>
                  <a:pt x="15931" y="2544923"/>
                </a:cubicBezTo>
                <a:cubicBezTo>
                  <a:pt x="5310" y="2521028"/>
                  <a:pt x="0" y="2498459"/>
                  <a:pt x="0" y="2477218"/>
                </a:cubicBezTo>
                <a:cubicBezTo>
                  <a:pt x="0" y="2450667"/>
                  <a:pt x="14603" y="2428099"/>
                  <a:pt x="43809" y="2409513"/>
                </a:cubicBezTo>
                <a:cubicBezTo>
                  <a:pt x="73016" y="2390927"/>
                  <a:pt x="87619" y="2376324"/>
                  <a:pt x="87619" y="2365704"/>
                </a:cubicBezTo>
                <a:lnTo>
                  <a:pt x="71688" y="2349773"/>
                </a:lnTo>
                <a:cubicBezTo>
                  <a:pt x="66378" y="2344463"/>
                  <a:pt x="63723" y="2333842"/>
                  <a:pt x="63723" y="2317912"/>
                </a:cubicBezTo>
                <a:cubicBezTo>
                  <a:pt x="63723" y="2312601"/>
                  <a:pt x="71688" y="2309946"/>
                  <a:pt x="87619" y="2309946"/>
                </a:cubicBezTo>
                <a:lnTo>
                  <a:pt x="87619" y="2238258"/>
                </a:lnTo>
                <a:cubicBezTo>
                  <a:pt x="87619" y="2217017"/>
                  <a:pt x="83636" y="2187811"/>
                  <a:pt x="75671" y="2150640"/>
                </a:cubicBezTo>
                <a:cubicBezTo>
                  <a:pt x="67705" y="2113468"/>
                  <a:pt x="55757" y="2094882"/>
                  <a:pt x="39827" y="2094882"/>
                </a:cubicBezTo>
                <a:cubicBezTo>
                  <a:pt x="45137" y="2068331"/>
                  <a:pt x="47792" y="2043108"/>
                  <a:pt x="47792" y="2019212"/>
                </a:cubicBezTo>
                <a:cubicBezTo>
                  <a:pt x="47792" y="1995316"/>
                  <a:pt x="50447" y="1970092"/>
                  <a:pt x="55757" y="1943541"/>
                </a:cubicBezTo>
                <a:cubicBezTo>
                  <a:pt x="45137" y="1943541"/>
                  <a:pt x="39827" y="1938231"/>
                  <a:pt x="39827" y="1927610"/>
                </a:cubicBezTo>
                <a:cubicBezTo>
                  <a:pt x="39827" y="1916990"/>
                  <a:pt x="42482" y="1907697"/>
                  <a:pt x="47792" y="1899732"/>
                </a:cubicBezTo>
                <a:cubicBezTo>
                  <a:pt x="53102" y="1891766"/>
                  <a:pt x="55757" y="1885129"/>
                  <a:pt x="55757" y="1879818"/>
                </a:cubicBezTo>
                <a:cubicBezTo>
                  <a:pt x="39827" y="1879818"/>
                  <a:pt x="31861" y="1866543"/>
                  <a:pt x="31861" y="1839992"/>
                </a:cubicBezTo>
                <a:cubicBezTo>
                  <a:pt x="31861" y="1808130"/>
                  <a:pt x="39827" y="1784234"/>
                  <a:pt x="55757" y="1768304"/>
                </a:cubicBezTo>
                <a:cubicBezTo>
                  <a:pt x="71688" y="1752373"/>
                  <a:pt x="87619" y="1737770"/>
                  <a:pt x="103549" y="1724494"/>
                </a:cubicBezTo>
                <a:cubicBezTo>
                  <a:pt x="119480" y="1711219"/>
                  <a:pt x="135411" y="1696616"/>
                  <a:pt x="151341" y="1680685"/>
                </a:cubicBezTo>
                <a:cubicBezTo>
                  <a:pt x="167272" y="1664754"/>
                  <a:pt x="175237" y="1643514"/>
                  <a:pt x="175237" y="1616962"/>
                </a:cubicBezTo>
                <a:cubicBezTo>
                  <a:pt x="159307" y="1616962"/>
                  <a:pt x="151341" y="1611652"/>
                  <a:pt x="151341" y="1601032"/>
                </a:cubicBezTo>
                <a:cubicBezTo>
                  <a:pt x="151341" y="1590411"/>
                  <a:pt x="159307" y="1577135"/>
                  <a:pt x="175237" y="1561205"/>
                </a:cubicBezTo>
                <a:cubicBezTo>
                  <a:pt x="122135" y="1539964"/>
                  <a:pt x="95584" y="1513413"/>
                  <a:pt x="95584" y="1481551"/>
                </a:cubicBezTo>
                <a:cubicBezTo>
                  <a:pt x="95584" y="1470931"/>
                  <a:pt x="100894" y="1460311"/>
                  <a:pt x="111515" y="1449690"/>
                </a:cubicBezTo>
                <a:cubicBezTo>
                  <a:pt x="122135" y="1439070"/>
                  <a:pt x="132756" y="1433759"/>
                  <a:pt x="143376" y="1433759"/>
                </a:cubicBezTo>
                <a:cubicBezTo>
                  <a:pt x="159307" y="1455000"/>
                  <a:pt x="173910" y="1466948"/>
                  <a:pt x="187185" y="1469603"/>
                </a:cubicBezTo>
                <a:cubicBezTo>
                  <a:pt x="200461" y="1472259"/>
                  <a:pt x="207099" y="1486862"/>
                  <a:pt x="207099" y="1513413"/>
                </a:cubicBezTo>
                <a:cubicBezTo>
                  <a:pt x="228340" y="1492172"/>
                  <a:pt x="238960" y="1473586"/>
                  <a:pt x="238960" y="1457655"/>
                </a:cubicBezTo>
                <a:cubicBezTo>
                  <a:pt x="238960" y="1441725"/>
                  <a:pt x="230995" y="1421811"/>
                  <a:pt x="215064" y="1397915"/>
                </a:cubicBezTo>
                <a:cubicBezTo>
                  <a:pt x="199133" y="1374019"/>
                  <a:pt x="191168" y="1343486"/>
                  <a:pt x="191168" y="1306314"/>
                </a:cubicBezTo>
                <a:cubicBezTo>
                  <a:pt x="191168" y="1269143"/>
                  <a:pt x="225684" y="1250557"/>
                  <a:pt x="294717" y="1250557"/>
                </a:cubicBezTo>
                <a:cubicBezTo>
                  <a:pt x="305338" y="1250557"/>
                  <a:pt x="313303" y="1253212"/>
                  <a:pt x="318613" y="1258522"/>
                </a:cubicBezTo>
                <a:cubicBezTo>
                  <a:pt x="323924" y="1263832"/>
                  <a:pt x="331889" y="1266487"/>
                  <a:pt x="342509" y="1266487"/>
                </a:cubicBezTo>
                <a:cubicBezTo>
                  <a:pt x="353130" y="1266487"/>
                  <a:pt x="361095" y="1263832"/>
                  <a:pt x="366405" y="1258522"/>
                </a:cubicBezTo>
                <a:cubicBezTo>
                  <a:pt x="371716" y="1253212"/>
                  <a:pt x="379681" y="1250557"/>
                  <a:pt x="390301" y="1250557"/>
                </a:cubicBezTo>
                <a:cubicBezTo>
                  <a:pt x="432783" y="1208075"/>
                  <a:pt x="467299" y="1177541"/>
                  <a:pt x="493851" y="1158956"/>
                </a:cubicBezTo>
                <a:cubicBezTo>
                  <a:pt x="520402" y="1140370"/>
                  <a:pt x="533677" y="1125767"/>
                  <a:pt x="533677" y="1115146"/>
                </a:cubicBezTo>
                <a:cubicBezTo>
                  <a:pt x="533677" y="1115146"/>
                  <a:pt x="531022" y="1109836"/>
                  <a:pt x="525712" y="1099216"/>
                </a:cubicBezTo>
                <a:cubicBezTo>
                  <a:pt x="552263" y="1088595"/>
                  <a:pt x="568194" y="1073992"/>
                  <a:pt x="573504" y="1055406"/>
                </a:cubicBezTo>
                <a:cubicBezTo>
                  <a:pt x="578814" y="1036820"/>
                  <a:pt x="589435" y="1016907"/>
                  <a:pt x="605365" y="995666"/>
                </a:cubicBezTo>
                <a:cubicBezTo>
                  <a:pt x="589435" y="995666"/>
                  <a:pt x="576159" y="977080"/>
                  <a:pt x="565539" y="939909"/>
                </a:cubicBezTo>
                <a:lnTo>
                  <a:pt x="549608" y="876186"/>
                </a:lnTo>
                <a:cubicBezTo>
                  <a:pt x="549608" y="849635"/>
                  <a:pt x="573504" y="831049"/>
                  <a:pt x="621296" y="820429"/>
                </a:cubicBezTo>
                <a:cubicBezTo>
                  <a:pt x="621296" y="831049"/>
                  <a:pt x="639882" y="841670"/>
                  <a:pt x="677053" y="852290"/>
                </a:cubicBezTo>
                <a:cubicBezTo>
                  <a:pt x="698294" y="857601"/>
                  <a:pt x="719535" y="860256"/>
                  <a:pt x="740776" y="860256"/>
                </a:cubicBezTo>
                <a:cubicBezTo>
                  <a:pt x="746086" y="860256"/>
                  <a:pt x="758034" y="848308"/>
                  <a:pt x="776620" y="824412"/>
                </a:cubicBezTo>
                <a:cubicBezTo>
                  <a:pt x="795206" y="800516"/>
                  <a:pt x="816446" y="772637"/>
                  <a:pt x="840343" y="740776"/>
                </a:cubicBezTo>
                <a:cubicBezTo>
                  <a:pt x="864239" y="708914"/>
                  <a:pt x="892117" y="678381"/>
                  <a:pt x="923979" y="649174"/>
                </a:cubicBezTo>
                <a:cubicBezTo>
                  <a:pt x="955840" y="619968"/>
                  <a:pt x="987701" y="602710"/>
                  <a:pt x="1019562" y="597400"/>
                </a:cubicBezTo>
                <a:cubicBezTo>
                  <a:pt x="1062044" y="597400"/>
                  <a:pt x="1097888" y="606693"/>
                  <a:pt x="1127094" y="625278"/>
                </a:cubicBezTo>
                <a:cubicBezTo>
                  <a:pt x="1156301" y="643864"/>
                  <a:pt x="1192145" y="653157"/>
                  <a:pt x="1234626" y="653157"/>
                </a:cubicBezTo>
                <a:cubicBezTo>
                  <a:pt x="1234626" y="642537"/>
                  <a:pt x="1245247" y="634571"/>
                  <a:pt x="1266488" y="629261"/>
                </a:cubicBezTo>
                <a:cubicBezTo>
                  <a:pt x="1287729" y="623951"/>
                  <a:pt x="1311625" y="617313"/>
                  <a:pt x="1338176" y="609348"/>
                </a:cubicBezTo>
                <a:cubicBezTo>
                  <a:pt x="1364727" y="601382"/>
                  <a:pt x="1388623" y="588107"/>
                  <a:pt x="1409864" y="569521"/>
                </a:cubicBezTo>
                <a:cubicBezTo>
                  <a:pt x="1431105" y="550936"/>
                  <a:pt x="1441725" y="525712"/>
                  <a:pt x="1441725" y="493850"/>
                </a:cubicBezTo>
                <a:cubicBezTo>
                  <a:pt x="1441725" y="477920"/>
                  <a:pt x="1440397" y="461989"/>
                  <a:pt x="1437742" y="446058"/>
                </a:cubicBezTo>
                <a:cubicBezTo>
                  <a:pt x="1435087" y="430128"/>
                  <a:pt x="1433760" y="416852"/>
                  <a:pt x="1433760" y="406232"/>
                </a:cubicBezTo>
                <a:cubicBezTo>
                  <a:pt x="1433760" y="337199"/>
                  <a:pt x="1457656" y="302683"/>
                  <a:pt x="1505448" y="302683"/>
                </a:cubicBezTo>
                <a:close/>
                <a:moveTo>
                  <a:pt x="2947173" y="0"/>
                </a:moveTo>
                <a:cubicBezTo>
                  <a:pt x="2989654" y="0"/>
                  <a:pt x="3032136" y="10621"/>
                  <a:pt x="3074618" y="31861"/>
                </a:cubicBezTo>
                <a:cubicBezTo>
                  <a:pt x="3117100" y="53102"/>
                  <a:pt x="3138341" y="76998"/>
                  <a:pt x="3138341" y="103549"/>
                </a:cubicBezTo>
                <a:cubicBezTo>
                  <a:pt x="3138341" y="124790"/>
                  <a:pt x="3119755" y="135411"/>
                  <a:pt x="3082583" y="135411"/>
                </a:cubicBezTo>
                <a:cubicBezTo>
                  <a:pt x="3082583" y="119480"/>
                  <a:pt x="3066653" y="111515"/>
                  <a:pt x="3034791" y="111515"/>
                </a:cubicBezTo>
                <a:cubicBezTo>
                  <a:pt x="3002930" y="111515"/>
                  <a:pt x="2984344" y="111515"/>
                  <a:pt x="2979034" y="111515"/>
                </a:cubicBezTo>
                <a:cubicBezTo>
                  <a:pt x="2947173" y="106204"/>
                  <a:pt x="2931242" y="87619"/>
                  <a:pt x="2931242" y="55757"/>
                </a:cubicBezTo>
                <a:cubicBezTo>
                  <a:pt x="2931242" y="39827"/>
                  <a:pt x="2936552" y="21241"/>
                  <a:pt x="2947173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343831" y="193224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6"/>
          <p:cNvSpPr txBox="1"/>
          <p:nvPr/>
        </p:nvSpPr>
        <p:spPr>
          <a:xfrm>
            <a:off x="5543236" y="195031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5343831" y="340846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48"/>
          <p:cNvSpPr txBox="1"/>
          <p:nvPr/>
        </p:nvSpPr>
        <p:spPr>
          <a:xfrm>
            <a:off x="5543236" y="342652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5343831" y="489505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4" name="文字方塊 50"/>
          <p:cNvSpPr txBox="1"/>
          <p:nvPr/>
        </p:nvSpPr>
        <p:spPr>
          <a:xfrm>
            <a:off x="5543236" y="491312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23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541346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12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9386" y="1352645"/>
            <a:ext cx="4526996" cy="5186267"/>
          </a:xfrm>
          <a:custGeom>
            <a:avLst/>
            <a:gdLst>
              <a:gd name="connsiteX0" fmla="*/ 1249476 w 4526996"/>
              <a:gd name="connsiteY0" fmla="*/ 4696523 h 5186267"/>
              <a:gd name="connsiteX1" fmla="*/ 1249476 w 4526996"/>
              <a:gd name="connsiteY1" fmla="*/ 4709081 h 5186267"/>
              <a:gd name="connsiteX2" fmla="*/ 1255755 w 4526996"/>
              <a:gd name="connsiteY2" fmla="*/ 4715359 h 5186267"/>
              <a:gd name="connsiteX3" fmla="*/ 1274591 w 4526996"/>
              <a:gd name="connsiteY3" fmla="*/ 4709081 h 5186267"/>
              <a:gd name="connsiteX4" fmla="*/ 1236918 w 4526996"/>
              <a:gd name="connsiteY4" fmla="*/ 4740475 h 5186267"/>
              <a:gd name="connsiteX5" fmla="*/ 1189827 w 4526996"/>
              <a:gd name="connsiteY5" fmla="*/ 4749894 h 5186267"/>
              <a:gd name="connsiteX6" fmla="*/ 1174130 w 4526996"/>
              <a:gd name="connsiteY6" fmla="*/ 4759311 h 5186267"/>
              <a:gd name="connsiteX7" fmla="*/ 1136458 w 4526996"/>
              <a:gd name="connsiteY7" fmla="*/ 4746754 h 5186267"/>
              <a:gd name="connsiteX8" fmla="*/ 1095646 w 4526996"/>
              <a:gd name="connsiteY8" fmla="*/ 4749894 h 5186267"/>
              <a:gd name="connsiteX9" fmla="*/ 1054834 w 4526996"/>
              <a:gd name="connsiteY9" fmla="*/ 4753032 h 5186267"/>
              <a:gd name="connsiteX10" fmla="*/ 1017162 w 4526996"/>
              <a:gd name="connsiteY10" fmla="*/ 4734196 h 5186267"/>
              <a:gd name="connsiteX11" fmla="*/ 1073671 w 4526996"/>
              <a:gd name="connsiteY11" fmla="*/ 4727918 h 5186267"/>
              <a:gd name="connsiteX12" fmla="*/ 1117622 w 4526996"/>
              <a:gd name="connsiteY12" fmla="*/ 4709081 h 5186267"/>
              <a:gd name="connsiteX13" fmla="*/ 1199246 w 4526996"/>
              <a:gd name="connsiteY13" fmla="*/ 4709081 h 5186267"/>
              <a:gd name="connsiteX14" fmla="*/ 1224361 w 4526996"/>
              <a:gd name="connsiteY14" fmla="*/ 4702802 h 5186267"/>
              <a:gd name="connsiteX15" fmla="*/ 1249476 w 4526996"/>
              <a:gd name="connsiteY15" fmla="*/ 4696523 h 5186267"/>
              <a:gd name="connsiteX16" fmla="*/ 3214732 w 4526996"/>
              <a:gd name="connsiteY16" fmla="*/ 4231895 h 5186267"/>
              <a:gd name="connsiteX17" fmla="*/ 3195896 w 4526996"/>
              <a:gd name="connsiteY17" fmla="*/ 4269567 h 5186267"/>
              <a:gd name="connsiteX18" fmla="*/ 3158223 w 4526996"/>
              <a:gd name="connsiteY18" fmla="*/ 4300961 h 5186267"/>
              <a:gd name="connsiteX19" fmla="*/ 3107993 w 4526996"/>
              <a:gd name="connsiteY19" fmla="*/ 4338633 h 5186267"/>
              <a:gd name="connsiteX20" fmla="*/ 3101715 w 4526996"/>
              <a:gd name="connsiteY20" fmla="*/ 4351190 h 5186267"/>
              <a:gd name="connsiteX21" fmla="*/ 3089156 w 4526996"/>
              <a:gd name="connsiteY21" fmla="*/ 4338633 h 5186267"/>
              <a:gd name="connsiteX22" fmla="*/ 3120551 w 4526996"/>
              <a:gd name="connsiteY22" fmla="*/ 4313518 h 5186267"/>
              <a:gd name="connsiteX23" fmla="*/ 3158223 w 4526996"/>
              <a:gd name="connsiteY23" fmla="*/ 4263288 h 5186267"/>
              <a:gd name="connsiteX24" fmla="*/ 3180198 w 4526996"/>
              <a:gd name="connsiteY24" fmla="*/ 4241312 h 5186267"/>
              <a:gd name="connsiteX25" fmla="*/ 3214732 w 4526996"/>
              <a:gd name="connsiteY25" fmla="*/ 4231895 h 5186267"/>
              <a:gd name="connsiteX26" fmla="*/ 1419003 w 4526996"/>
              <a:gd name="connsiteY26" fmla="*/ 4093760 h 5186267"/>
              <a:gd name="connsiteX27" fmla="*/ 1356216 w 4526996"/>
              <a:gd name="connsiteY27" fmla="*/ 4169105 h 5186267"/>
              <a:gd name="connsiteX28" fmla="*/ 1371912 w 4526996"/>
              <a:gd name="connsiteY28" fmla="*/ 4122015 h 5186267"/>
              <a:gd name="connsiteX29" fmla="*/ 1419003 w 4526996"/>
              <a:gd name="connsiteY29" fmla="*/ 4093760 h 5186267"/>
              <a:gd name="connsiteX30" fmla="*/ 4143991 w 4526996"/>
              <a:gd name="connsiteY30" fmla="*/ 4087482 h 5186267"/>
              <a:gd name="connsiteX31" fmla="*/ 4187943 w 4526996"/>
              <a:gd name="connsiteY31" fmla="*/ 4093761 h 5186267"/>
              <a:gd name="connsiteX32" fmla="*/ 4213058 w 4526996"/>
              <a:gd name="connsiteY32" fmla="*/ 4150270 h 5186267"/>
              <a:gd name="connsiteX33" fmla="*/ 4162827 w 4526996"/>
              <a:gd name="connsiteY33" fmla="*/ 4225615 h 5186267"/>
              <a:gd name="connsiteX34" fmla="*/ 4046671 w 4526996"/>
              <a:gd name="connsiteY34" fmla="*/ 4341773 h 5186267"/>
              <a:gd name="connsiteX35" fmla="*/ 3914817 w 4526996"/>
              <a:gd name="connsiteY35" fmla="*/ 4451651 h 5186267"/>
              <a:gd name="connsiteX36" fmla="*/ 3817495 w 4526996"/>
              <a:gd name="connsiteY36" fmla="*/ 4501882 h 5186267"/>
              <a:gd name="connsiteX37" fmla="*/ 3779823 w 4526996"/>
              <a:gd name="connsiteY37" fmla="*/ 4445373 h 5186267"/>
              <a:gd name="connsiteX38" fmla="*/ 3786101 w 4526996"/>
              <a:gd name="connsiteY38" fmla="*/ 4451651 h 5186267"/>
              <a:gd name="connsiteX39" fmla="*/ 3792380 w 4526996"/>
              <a:gd name="connsiteY39" fmla="*/ 4439094 h 5186267"/>
              <a:gd name="connsiteX40" fmla="*/ 3792380 w 4526996"/>
              <a:gd name="connsiteY40" fmla="*/ 4426537 h 5186267"/>
              <a:gd name="connsiteX41" fmla="*/ 3814356 w 4526996"/>
              <a:gd name="connsiteY41" fmla="*/ 4385725 h 5186267"/>
              <a:gd name="connsiteX42" fmla="*/ 3858308 w 4526996"/>
              <a:gd name="connsiteY42" fmla="*/ 4335494 h 5186267"/>
              <a:gd name="connsiteX43" fmla="*/ 3902258 w 4526996"/>
              <a:gd name="connsiteY43" fmla="*/ 4269567 h 5186267"/>
              <a:gd name="connsiteX44" fmla="*/ 3924234 w 4526996"/>
              <a:gd name="connsiteY44" fmla="*/ 4181663 h 5186267"/>
              <a:gd name="connsiteX45" fmla="*/ 3968186 w 4526996"/>
              <a:gd name="connsiteY45" fmla="*/ 4184803 h 5186267"/>
              <a:gd name="connsiteX46" fmla="*/ 4012137 w 4526996"/>
              <a:gd name="connsiteY46" fmla="*/ 4194222 h 5186267"/>
              <a:gd name="connsiteX47" fmla="*/ 4065507 w 4526996"/>
              <a:gd name="connsiteY47" fmla="*/ 4137713 h 5186267"/>
              <a:gd name="connsiteX48" fmla="*/ 4143991 w 4526996"/>
              <a:gd name="connsiteY48" fmla="*/ 4087482 h 5186267"/>
              <a:gd name="connsiteX49" fmla="*/ 2153621 w 4526996"/>
              <a:gd name="connsiteY49" fmla="*/ 3968186 h 5186267"/>
              <a:gd name="connsiteX50" fmla="*/ 2153621 w 4526996"/>
              <a:gd name="connsiteY50" fmla="*/ 3980743 h 5186267"/>
              <a:gd name="connsiteX51" fmla="*/ 2151099 w 4526996"/>
              <a:gd name="connsiteY51" fmla="*/ 3974193 h 5186267"/>
              <a:gd name="connsiteX52" fmla="*/ 1475513 w 4526996"/>
              <a:gd name="connsiteY52" fmla="*/ 3735870 h 5186267"/>
              <a:gd name="connsiteX53" fmla="*/ 1500628 w 4526996"/>
              <a:gd name="connsiteY53" fmla="*/ 3735870 h 5186267"/>
              <a:gd name="connsiteX54" fmla="*/ 1481792 w 4526996"/>
              <a:gd name="connsiteY54" fmla="*/ 3798658 h 5186267"/>
              <a:gd name="connsiteX55" fmla="*/ 1456676 w 4526996"/>
              <a:gd name="connsiteY55" fmla="*/ 3842609 h 5186267"/>
              <a:gd name="connsiteX56" fmla="*/ 1459816 w 4526996"/>
              <a:gd name="connsiteY56" fmla="*/ 3867724 h 5186267"/>
              <a:gd name="connsiteX57" fmla="*/ 1462955 w 4526996"/>
              <a:gd name="connsiteY57" fmla="*/ 3892840 h 5186267"/>
              <a:gd name="connsiteX58" fmla="*/ 1450398 w 4526996"/>
              <a:gd name="connsiteY58" fmla="*/ 3892840 h 5186267"/>
              <a:gd name="connsiteX59" fmla="*/ 1456676 w 4526996"/>
              <a:gd name="connsiteY59" fmla="*/ 3911676 h 5186267"/>
              <a:gd name="connsiteX60" fmla="*/ 1434701 w 4526996"/>
              <a:gd name="connsiteY60" fmla="*/ 3946209 h 5186267"/>
              <a:gd name="connsiteX61" fmla="*/ 1412726 w 4526996"/>
              <a:gd name="connsiteY61" fmla="*/ 3974463 h 5186267"/>
              <a:gd name="connsiteX62" fmla="*/ 1419004 w 4526996"/>
              <a:gd name="connsiteY62" fmla="*/ 3987021 h 5186267"/>
              <a:gd name="connsiteX63" fmla="*/ 1343658 w 4526996"/>
              <a:gd name="connsiteY63" fmla="*/ 4059227 h 5186267"/>
              <a:gd name="connsiteX64" fmla="*/ 1274592 w 4526996"/>
              <a:gd name="connsiteY64" fmla="*/ 4106317 h 5186267"/>
              <a:gd name="connsiteX65" fmla="*/ 1262035 w 4526996"/>
              <a:gd name="connsiteY65" fmla="*/ 4093760 h 5186267"/>
              <a:gd name="connsiteX66" fmla="*/ 1268313 w 4526996"/>
              <a:gd name="connsiteY66" fmla="*/ 4074924 h 5186267"/>
              <a:gd name="connsiteX67" fmla="*/ 1287149 w 4526996"/>
              <a:gd name="connsiteY67" fmla="*/ 4015275 h 5186267"/>
              <a:gd name="connsiteX68" fmla="*/ 1321684 w 4526996"/>
              <a:gd name="connsiteY68" fmla="*/ 3949349 h 5186267"/>
              <a:gd name="connsiteX69" fmla="*/ 1375053 w 4526996"/>
              <a:gd name="connsiteY69" fmla="*/ 3911676 h 5186267"/>
              <a:gd name="connsiteX70" fmla="*/ 1419004 w 4526996"/>
              <a:gd name="connsiteY70" fmla="*/ 3855167 h 5186267"/>
              <a:gd name="connsiteX71" fmla="*/ 1475513 w 4526996"/>
              <a:gd name="connsiteY71" fmla="*/ 3735870 h 5186267"/>
              <a:gd name="connsiteX72" fmla="*/ 1525742 w 4526996"/>
              <a:gd name="connsiteY72" fmla="*/ 3591459 h 5186267"/>
              <a:gd name="connsiteX73" fmla="*/ 1550857 w 4526996"/>
              <a:gd name="connsiteY73" fmla="*/ 3591459 h 5186267"/>
              <a:gd name="connsiteX74" fmla="*/ 1528882 w 4526996"/>
              <a:gd name="connsiteY74" fmla="*/ 3657385 h 5186267"/>
              <a:gd name="connsiteX75" fmla="*/ 1506906 w 4526996"/>
              <a:gd name="connsiteY75" fmla="*/ 3698197 h 5186267"/>
              <a:gd name="connsiteX76" fmla="*/ 1488070 w 4526996"/>
              <a:gd name="connsiteY76" fmla="*/ 3660525 h 5186267"/>
              <a:gd name="connsiteX77" fmla="*/ 1513184 w 4526996"/>
              <a:gd name="connsiteY77" fmla="*/ 3635409 h 5186267"/>
              <a:gd name="connsiteX78" fmla="*/ 1525742 w 4526996"/>
              <a:gd name="connsiteY78" fmla="*/ 3591459 h 5186267"/>
              <a:gd name="connsiteX79" fmla="*/ 1142737 w 4526996"/>
              <a:gd name="connsiteY79" fmla="*/ 3472162 h 5186267"/>
              <a:gd name="connsiteX80" fmla="*/ 1170991 w 4526996"/>
              <a:gd name="connsiteY80" fmla="*/ 3516112 h 5186267"/>
              <a:gd name="connsiteX81" fmla="*/ 1174130 w 4526996"/>
              <a:gd name="connsiteY81" fmla="*/ 3578900 h 5186267"/>
              <a:gd name="connsiteX82" fmla="*/ 1161573 w 4526996"/>
              <a:gd name="connsiteY82" fmla="*/ 3591459 h 5186267"/>
              <a:gd name="connsiteX83" fmla="*/ 1136458 w 4526996"/>
              <a:gd name="connsiteY83" fmla="*/ 3534950 h 5186267"/>
              <a:gd name="connsiteX84" fmla="*/ 1139597 w 4526996"/>
              <a:gd name="connsiteY84" fmla="*/ 3506695 h 5186267"/>
              <a:gd name="connsiteX85" fmla="*/ 1142737 w 4526996"/>
              <a:gd name="connsiteY85" fmla="*/ 3472162 h 5186267"/>
              <a:gd name="connsiteX86" fmla="*/ 4514439 w 4526996"/>
              <a:gd name="connsiteY86" fmla="*/ 3334028 h 5186267"/>
              <a:gd name="connsiteX87" fmla="*/ 4526996 w 4526996"/>
              <a:gd name="connsiteY87" fmla="*/ 3384258 h 5186267"/>
              <a:gd name="connsiteX88" fmla="*/ 4508160 w 4526996"/>
              <a:gd name="connsiteY88" fmla="*/ 3390537 h 5186267"/>
              <a:gd name="connsiteX89" fmla="*/ 4511300 w 4526996"/>
              <a:gd name="connsiteY89" fmla="*/ 3396816 h 5186267"/>
              <a:gd name="connsiteX90" fmla="*/ 4514439 w 4526996"/>
              <a:gd name="connsiteY90" fmla="*/ 3403094 h 5186267"/>
              <a:gd name="connsiteX91" fmla="*/ 4505020 w 4526996"/>
              <a:gd name="connsiteY91" fmla="*/ 3418792 h 5186267"/>
              <a:gd name="connsiteX92" fmla="*/ 4479906 w 4526996"/>
              <a:gd name="connsiteY92" fmla="*/ 3465883 h 5186267"/>
              <a:gd name="connsiteX93" fmla="*/ 4451651 w 4526996"/>
              <a:gd name="connsiteY93" fmla="*/ 3512974 h 5186267"/>
              <a:gd name="connsiteX94" fmla="*/ 4432815 w 4526996"/>
              <a:gd name="connsiteY94" fmla="*/ 3534950 h 5186267"/>
              <a:gd name="connsiteX95" fmla="*/ 4426537 w 4526996"/>
              <a:gd name="connsiteY95" fmla="*/ 3531810 h 5186267"/>
              <a:gd name="connsiteX96" fmla="*/ 4420258 w 4526996"/>
              <a:gd name="connsiteY96" fmla="*/ 3528671 h 5186267"/>
              <a:gd name="connsiteX97" fmla="*/ 4376306 w 4526996"/>
              <a:gd name="connsiteY97" fmla="*/ 3578900 h 5186267"/>
              <a:gd name="connsiteX98" fmla="*/ 4300961 w 4526996"/>
              <a:gd name="connsiteY98" fmla="*/ 3604016 h 5186267"/>
              <a:gd name="connsiteX99" fmla="*/ 4282124 w 4526996"/>
              <a:gd name="connsiteY99" fmla="*/ 3547507 h 5186267"/>
              <a:gd name="connsiteX100" fmla="*/ 4338633 w 4526996"/>
              <a:gd name="connsiteY100" fmla="*/ 3443907 h 5186267"/>
              <a:gd name="connsiteX101" fmla="*/ 4426537 w 4526996"/>
              <a:gd name="connsiteY101" fmla="*/ 3371701 h 5186267"/>
              <a:gd name="connsiteX102" fmla="*/ 4467348 w 4526996"/>
              <a:gd name="connsiteY102" fmla="*/ 3349725 h 5186267"/>
              <a:gd name="connsiteX103" fmla="*/ 4514439 w 4526996"/>
              <a:gd name="connsiteY103" fmla="*/ 3334028 h 5186267"/>
              <a:gd name="connsiteX104" fmla="*/ 671829 w 4526996"/>
              <a:gd name="connsiteY104" fmla="*/ 3315192 h 5186267"/>
              <a:gd name="connsiteX105" fmla="*/ 715780 w 4526996"/>
              <a:gd name="connsiteY105" fmla="*/ 3315192 h 5186267"/>
              <a:gd name="connsiteX106" fmla="*/ 778568 w 4526996"/>
              <a:gd name="connsiteY106" fmla="*/ 3327749 h 5186267"/>
              <a:gd name="connsiteX107" fmla="*/ 703223 w 4526996"/>
              <a:gd name="connsiteY107" fmla="*/ 3352865 h 5186267"/>
              <a:gd name="connsiteX108" fmla="*/ 634157 w 4526996"/>
              <a:gd name="connsiteY108" fmla="*/ 3327749 h 5186267"/>
              <a:gd name="connsiteX109" fmla="*/ 652993 w 4526996"/>
              <a:gd name="connsiteY109" fmla="*/ 3327749 h 5186267"/>
              <a:gd name="connsiteX110" fmla="*/ 671829 w 4526996"/>
              <a:gd name="connsiteY110" fmla="*/ 3315192 h 5186267"/>
              <a:gd name="connsiteX111" fmla="*/ 539976 w 4526996"/>
              <a:gd name="connsiteY111" fmla="*/ 3315192 h 5186267"/>
              <a:gd name="connsiteX112" fmla="*/ 558812 w 4526996"/>
              <a:gd name="connsiteY112" fmla="*/ 3315192 h 5186267"/>
              <a:gd name="connsiteX113" fmla="*/ 552533 w 4526996"/>
              <a:gd name="connsiteY113" fmla="*/ 3359144 h 5186267"/>
              <a:gd name="connsiteX114" fmla="*/ 533697 w 4526996"/>
              <a:gd name="connsiteY114" fmla="*/ 3352865 h 5186267"/>
              <a:gd name="connsiteX115" fmla="*/ 539976 w 4526996"/>
              <a:gd name="connsiteY115" fmla="*/ 3352865 h 5186267"/>
              <a:gd name="connsiteX116" fmla="*/ 527418 w 4526996"/>
              <a:gd name="connsiteY116" fmla="*/ 3346586 h 5186267"/>
              <a:gd name="connsiteX117" fmla="*/ 539976 w 4526996"/>
              <a:gd name="connsiteY117" fmla="*/ 3315192 h 5186267"/>
              <a:gd name="connsiteX118" fmla="*/ 1192967 w 4526996"/>
              <a:gd name="connsiteY118" fmla="*/ 2919629 h 5186267"/>
              <a:gd name="connsiteX119" fmla="*/ 1233779 w 4526996"/>
              <a:gd name="connsiteY119" fmla="*/ 2925909 h 5186267"/>
              <a:gd name="connsiteX120" fmla="*/ 1262034 w 4526996"/>
              <a:gd name="connsiteY120" fmla="*/ 2963581 h 5186267"/>
              <a:gd name="connsiteX121" fmla="*/ 1230639 w 4526996"/>
              <a:gd name="connsiteY121" fmla="*/ 2982418 h 5186267"/>
              <a:gd name="connsiteX122" fmla="*/ 1205525 w 4526996"/>
              <a:gd name="connsiteY122" fmla="*/ 3001254 h 5186267"/>
              <a:gd name="connsiteX123" fmla="*/ 1161573 w 4526996"/>
              <a:gd name="connsiteY123" fmla="*/ 2976138 h 5186267"/>
              <a:gd name="connsiteX124" fmla="*/ 1142737 w 4526996"/>
              <a:gd name="connsiteY124" fmla="*/ 2925909 h 5186267"/>
              <a:gd name="connsiteX125" fmla="*/ 1167852 w 4526996"/>
              <a:gd name="connsiteY125" fmla="*/ 2922769 h 5186267"/>
              <a:gd name="connsiteX126" fmla="*/ 1192967 w 4526996"/>
              <a:gd name="connsiteY126" fmla="*/ 2919629 h 5186267"/>
              <a:gd name="connsiteX127" fmla="*/ 3911677 w 4526996"/>
              <a:gd name="connsiteY127" fmla="*/ 2724987 h 5186267"/>
              <a:gd name="connsiteX128" fmla="*/ 3877144 w 4526996"/>
              <a:gd name="connsiteY128" fmla="*/ 2756382 h 5186267"/>
              <a:gd name="connsiteX129" fmla="*/ 3817495 w 4526996"/>
              <a:gd name="connsiteY129" fmla="*/ 2768939 h 5186267"/>
              <a:gd name="connsiteX130" fmla="*/ 3852029 w 4526996"/>
              <a:gd name="connsiteY130" fmla="*/ 2728127 h 5186267"/>
              <a:gd name="connsiteX131" fmla="*/ 3911677 w 4526996"/>
              <a:gd name="connsiteY131" fmla="*/ 2724987 h 5186267"/>
              <a:gd name="connsiteX132" fmla="*/ 1142738 w 4526996"/>
              <a:gd name="connsiteY132" fmla="*/ 2624528 h 5186267"/>
              <a:gd name="connsiteX133" fmla="*/ 1130181 w 4526996"/>
              <a:gd name="connsiteY133" fmla="*/ 2677897 h 5186267"/>
              <a:gd name="connsiteX134" fmla="*/ 1067393 w 4526996"/>
              <a:gd name="connsiteY134" fmla="*/ 2699873 h 5186267"/>
              <a:gd name="connsiteX135" fmla="*/ 1017163 w 4526996"/>
              <a:gd name="connsiteY135" fmla="*/ 2687315 h 5186267"/>
              <a:gd name="connsiteX136" fmla="*/ 1067393 w 4526996"/>
              <a:gd name="connsiteY136" fmla="*/ 2630806 h 5186267"/>
              <a:gd name="connsiteX137" fmla="*/ 1142738 w 4526996"/>
              <a:gd name="connsiteY137" fmla="*/ 2624528 h 5186267"/>
              <a:gd name="connsiteX138" fmla="*/ 1142737 w 4526996"/>
              <a:gd name="connsiteY138" fmla="*/ 1663875 h 5186267"/>
              <a:gd name="connsiteX139" fmla="*/ 1142737 w 4526996"/>
              <a:gd name="connsiteY139" fmla="*/ 1663876 h 5186267"/>
              <a:gd name="connsiteX140" fmla="*/ 1161966 w 4526996"/>
              <a:gd name="connsiteY140" fmla="*/ 1670547 h 5186267"/>
              <a:gd name="connsiteX141" fmla="*/ 1175701 w 4526996"/>
              <a:gd name="connsiteY141" fmla="*/ 1690561 h 5186267"/>
              <a:gd name="connsiteX142" fmla="*/ 1183942 w 4526996"/>
              <a:gd name="connsiteY142" fmla="*/ 1723916 h 5186267"/>
              <a:gd name="connsiteX143" fmla="*/ 1186689 w 4526996"/>
              <a:gd name="connsiteY143" fmla="*/ 1770615 h 5186267"/>
              <a:gd name="connsiteX144" fmla="*/ 1183942 w 4526996"/>
              <a:gd name="connsiteY144" fmla="*/ 1723918 h 5186267"/>
              <a:gd name="connsiteX145" fmla="*/ 1175701 w 4526996"/>
              <a:gd name="connsiteY145" fmla="*/ 1690561 h 5186267"/>
              <a:gd name="connsiteX146" fmla="*/ 1175701 w 4526996"/>
              <a:gd name="connsiteY146" fmla="*/ 1690561 h 5186267"/>
              <a:gd name="connsiteX147" fmla="*/ 1175701 w 4526996"/>
              <a:gd name="connsiteY147" fmla="*/ 1690560 h 5186267"/>
              <a:gd name="connsiteX148" fmla="*/ 1142737 w 4526996"/>
              <a:gd name="connsiteY148" fmla="*/ 1663875 h 5186267"/>
              <a:gd name="connsiteX149" fmla="*/ 828798 w 4526996"/>
              <a:gd name="connsiteY149" fmla="*/ 1324822 h 5186267"/>
              <a:gd name="connsiteX150" fmla="*/ 888446 w 4526996"/>
              <a:gd name="connsiteY150" fmla="*/ 1337379 h 5186267"/>
              <a:gd name="connsiteX151" fmla="*/ 922979 w 4526996"/>
              <a:gd name="connsiteY151" fmla="*/ 1381331 h 5186267"/>
              <a:gd name="connsiteX152" fmla="*/ 916701 w 4526996"/>
              <a:gd name="connsiteY152" fmla="*/ 1387610 h 5186267"/>
              <a:gd name="connsiteX153" fmla="*/ 910422 w 4526996"/>
              <a:gd name="connsiteY153" fmla="*/ 1368774 h 5186267"/>
              <a:gd name="connsiteX154" fmla="*/ 841356 w 4526996"/>
              <a:gd name="connsiteY154" fmla="*/ 1381331 h 5186267"/>
              <a:gd name="connsiteX155" fmla="*/ 816241 w 4526996"/>
              <a:gd name="connsiteY155" fmla="*/ 1343658 h 5186267"/>
              <a:gd name="connsiteX156" fmla="*/ 828798 w 4526996"/>
              <a:gd name="connsiteY156" fmla="*/ 1324822 h 5186267"/>
              <a:gd name="connsiteX157" fmla="*/ 3566343 w 4526996"/>
              <a:gd name="connsiteY157" fmla="*/ 1010883 h 5186267"/>
              <a:gd name="connsiteX158" fmla="*/ 3585179 w 4526996"/>
              <a:gd name="connsiteY158" fmla="*/ 1023440 h 5186267"/>
              <a:gd name="connsiteX159" fmla="*/ 3541228 w 4526996"/>
              <a:gd name="connsiteY159" fmla="*/ 1079949 h 5186267"/>
              <a:gd name="connsiteX160" fmla="*/ 3553786 w 4526996"/>
              <a:gd name="connsiteY160" fmla="*/ 1042276 h 5186267"/>
              <a:gd name="connsiteX161" fmla="*/ 3566343 w 4526996"/>
              <a:gd name="connsiteY161" fmla="*/ 1010883 h 5186267"/>
              <a:gd name="connsiteX162" fmla="*/ 671830 w 4526996"/>
              <a:gd name="connsiteY162" fmla="*/ 502302 h 5186267"/>
              <a:gd name="connsiteX163" fmla="*/ 696945 w 4526996"/>
              <a:gd name="connsiteY163" fmla="*/ 502302 h 5186267"/>
              <a:gd name="connsiteX164" fmla="*/ 687527 w 4526996"/>
              <a:gd name="connsiteY164" fmla="*/ 571370 h 5186267"/>
              <a:gd name="connsiteX165" fmla="*/ 671830 w 4526996"/>
              <a:gd name="connsiteY165" fmla="*/ 634157 h 5186267"/>
              <a:gd name="connsiteX166" fmla="*/ 646715 w 4526996"/>
              <a:gd name="connsiteY166" fmla="*/ 590206 h 5186267"/>
              <a:gd name="connsiteX167" fmla="*/ 656134 w 4526996"/>
              <a:gd name="connsiteY167" fmla="*/ 555673 h 5186267"/>
              <a:gd name="connsiteX168" fmla="*/ 671830 w 4526996"/>
              <a:gd name="connsiteY168" fmla="*/ 502302 h 5186267"/>
              <a:gd name="connsiteX169" fmla="*/ 3855167 w 4526996"/>
              <a:gd name="connsiteY169" fmla="*/ 477187 h 5186267"/>
              <a:gd name="connsiteX170" fmla="*/ 3817494 w 4526996"/>
              <a:gd name="connsiteY170" fmla="*/ 643574 h 5186267"/>
              <a:gd name="connsiteX171" fmla="*/ 3742149 w 4526996"/>
              <a:gd name="connsiteY171" fmla="*/ 734616 h 5186267"/>
              <a:gd name="connsiteX172" fmla="*/ 3770403 w 4526996"/>
              <a:gd name="connsiteY172" fmla="*/ 587065 h 5186267"/>
              <a:gd name="connsiteX173" fmla="*/ 3855167 w 4526996"/>
              <a:gd name="connsiteY173" fmla="*/ 477187 h 5186267"/>
              <a:gd name="connsiteX174" fmla="*/ 1287149 w 4526996"/>
              <a:gd name="connsiteY174" fmla="*/ 276266 h 5186267"/>
              <a:gd name="connsiteX175" fmla="*/ 1293429 w 4526996"/>
              <a:gd name="connsiteY175" fmla="*/ 339054 h 5186267"/>
              <a:gd name="connsiteX176" fmla="*/ 1271453 w 4526996"/>
              <a:gd name="connsiteY176" fmla="*/ 499163 h 5186267"/>
              <a:gd name="connsiteX177" fmla="*/ 1211804 w 4526996"/>
              <a:gd name="connsiteY177" fmla="*/ 652992 h 5186267"/>
              <a:gd name="connsiteX178" fmla="*/ 1130181 w 4526996"/>
              <a:gd name="connsiteY178" fmla="*/ 734616 h 5186267"/>
              <a:gd name="connsiteX179" fmla="*/ 1123902 w 4526996"/>
              <a:gd name="connsiteY179" fmla="*/ 678107 h 5186267"/>
              <a:gd name="connsiteX180" fmla="*/ 1136459 w 4526996"/>
              <a:gd name="connsiteY180" fmla="*/ 565089 h 5186267"/>
              <a:gd name="connsiteX181" fmla="*/ 1174132 w 4526996"/>
              <a:gd name="connsiteY181" fmla="*/ 433235 h 5186267"/>
              <a:gd name="connsiteX182" fmla="*/ 1227501 w 4526996"/>
              <a:gd name="connsiteY182" fmla="*/ 323357 h 5186267"/>
              <a:gd name="connsiteX183" fmla="*/ 1287149 w 4526996"/>
              <a:gd name="connsiteY183" fmla="*/ 276266 h 5186267"/>
              <a:gd name="connsiteX184" fmla="*/ 3830051 w 4526996"/>
              <a:gd name="connsiteY184" fmla="*/ 131854 h 5186267"/>
              <a:gd name="connsiteX185" fmla="*/ 3867724 w 4526996"/>
              <a:gd name="connsiteY185" fmla="*/ 153830 h 5186267"/>
              <a:gd name="connsiteX186" fmla="*/ 3874003 w 4526996"/>
              <a:gd name="connsiteY186" fmla="*/ 207199 h 5186267"/>
              <a:gd name="connsiteX187" fmla="*/ 3867724 w 4526996"/>
              <a:gd name="connsiteY187" fmla="*/ 235453 h 5186267"/>
              <a:gd name="connsiteX188" fmla="*/ 3861445 w 4526996"/>
              <a:gd name="connsiteY188" fmla="*/ 251151 h 5186267"/>
              <a:gd name="connsiteX189" fmla="*/ 3864585 w 4526996"/>
              <a:gd name="connsiteY189" fmla="*/ 273126 h 5186267"/>
              <a:gd name="connsiteX190" fmla="*/ 3867724 w 4526996"/>
              <a:gd name="connsiteY190" fmla="*/ 288824 h 5186267"/>
              <a:gd name="connsiteX191" fmla="*/ 3839470 w 4526996"/>
              <a:gd name="connsiteY191" fmla="*/ 323357 h 5186267"/>
              <a:gd name="connsiteX192" fmla="*/ 3804936 w 4526996"/>
              <a:gd name="connsiteY192" fmla="*/ 370447 h 5186267"/>
              <a:gd name="connsiteX193" fmla="*/ 3723313 w 4526996"/>
              <a:gd name="connsiteY193" fmla="*/ 436375 h 5186267"/>
              <a:gd name="connsiteX194" fmla="*/ 3625992 w 4526996"/>
              <a:gd name="connsiteY194" fmla="*/ 571368 h 5186267"/>
              <a:gd name="connsiteX195" fmla="*/ 3544367 w 4526996"/>
              <a:gd name="connsiteY195" fmla="*/ 722059 h 5186267"/>
              <a:gd name="connsiteX196" fmla="*/ 3509834 w 4526996"/>
              <a:gd name="connsiteY196" fmla="*/ 835077 h 5186267"/>
              <a:gd name="connsiteX197" fmla="*/ 3443907 w 4526996"/>
              <a:gd name="connsiteY197" fmla="*/ 1054833 h 5186267"/>
              <a:gd name="connsiteX198" fmla="*/ 3396816 w 4526996"/>
              <a:gd name="connsiteY198" fmla="*/ 1205524 h 5186267"/>
              <a:gd name="connsiteX199" fmla="*/ 3374840 w 4526996"/>
              <a:gd name="connsiteY199" fmla="*/ 1243196 h 5186267"/>
              <a:gd name="connsiteX200" fmla="*/ 3321471 w 4526996"/>
              <a:gd name="connsiteY200" fmla="*/ 1343657 h 5186267"/>
              <a:gd name="connsiteX201" fmla="*/ 3264962 w 4526996"/>
              <a:gd name="connsiteY201" fmla="*/ 1488070 h 5186267"/>
              <a:gd name="connsiteX202" fmla="*/ 3239847 w 4526996"/>
              <a:gd name="connsiteY202" fmla="*/ 1657597 h 5186267"/>
              <a:gd name="connsiteX203" fmla="*/ 3239847 w 4526996"/>
              <a:gd name="connsiteY203" fmla="*/ 1720384 h 5186267"/>
              <a:gd name="connsiteX204" fmla="*/ 3214732 w 4526996"/>
              <a:gd name="connsiteY204" fmla="*/ 1758056 h 5186267"/>
              <a:gd name="connsiteX205" fmla="*/ 3214732 w 4526996"/>
              <a:gd name="connsiteY205" fmla="*/ 1805148 h 5186267"/>
              <a:gd name="connsiteX206" fmla="*/ 3221010 w 4526996"/>
              <a:gd name="connsiteY206" fmla="*/ 1802008 h 5186267"/>
              <a:gd name="connsiteX207" fmla="*/ 3318332 w 4526996"/>
              <a:gd name="connsiteY207" fmla="*/ 1827124 h 5186267"/>
              <a:gd name="connsiteX208" fmla="*/ 3428210 w 4526996"/>
              <a:gd name="connsiteY208" fmla="*/ 1927583 h 5186267"/>
              <a:gd name="connsiteX209" fmla="*/ 3453325 w 4526996"/>
              <a:gd name="connsiteY209" fmla="*/ 1940141 h 5186267"/>
              <a:gd name="connsiteX210" fmla="*/ 3541228 w 4526996"/>
              <a:gd name="connsiteY210" fmla="*/ 1940141 h 5186267"/>
              <a:gd name="connsiteX211" fmla="*/ 3575761 w 4526996"/>
              <a:gd name="connsiteY211" fmla="*/ 1952699 h 5186267"/>
              <a:gd name="connsiteX212" fmla="*/ 3610295 w 4526996"/>
              <a:gd name="connsiteY212" fmla="*/ 1958978 h 5186267"/>
              <a:gd name="connsiteX213" fmla="*/ 3610295 w 4526996"/>
              <a:gd name="connsiteY213" fmla="*/ 1965256 h 5186267"/>
              <a:gd name="connsiteX214" fmla="*/ 3622852 w 4526996"/>
              <a:gd name="connsiteY214" fmla="*/ 1958978 h 5186267"/>
              <a:gd name="connsiteX215" fmla="*/ 3635409 w 4526996"/>
              <a:gd name="connsiteY215" fmla="*/ 1952699 h 5186267"/>
              <a:gd name="connsiteX216" fmla="*/ 3669943 w 4526996"/>
              <a:gd name="connsiteY216" fmla="*/ 1958978 h 5186267"/>
              <a:gd name="connsiteX217" fmla="*/ 3710754 w 4526996"/>
              <a:gd name="connsiteY217" fmla="*/ 1965256 h 5186267"/>
              <a:gd name="connsiteX218" fmla="*/ 3751567 w 4526996"/>
              <a:gd name="connsiteY218" fmla="*/ 1955838 h 5186267"/>
              <a:gd name="connsiteX219" fmla="*/ 3792379 w 4526996"/>
              <a:gd name="connsiteY219" fmla="*/ 1946419 h 5186267"/>
              <a:gd name="connsiteX220" fmla="*/ 3883421 w 4526996"/>
              <a:gd name="connsiteY220" fmla="*/ 1952699 h 5186267"/>
              <a:gd name="connsiteX221" fmla="*/ 3943069 w 4526996"/>
              <a:gd name="connsiteY221" fmla="*/ 1984092 h 5186267"/>
              <a:gd name="connsiteX222" fmla="*/ 3905397 w 4526996"/>
              <a:gd name="connsiteY222" fmla="*/ 2024904 h 5186267"/>
              <a:gd name="connsiteX223" fmla="*/ 3830051 w 4526996"/>
              <a:gd name="connsiteY223" fmla="*/ 2034323 h 5186267"/>
              <a:gd name="connsiteX224" fmla="*/ 3764125 w 4526996"/>
              <a:gd name="connsiteY224" fmla="*/ 2031183 h 5186267"/>
              <a:gd name="connsiteX225" fmla="*/ 3698197 w 4526996"/>
              <a:gd name="connsiteY225" fmla="*/ 2021765 h 5186267"/>
              <a:gd name="connsiteX226" fmla="*/ 3619712 w 4526996"/>
              <a:gd name="connsiteY226" fmla="*/ 2050020 h 5186267"/>
              <a:gd name="connsiteX227" fmla="*/ 3443907 w 4526996"/>
              <a:gd name="connsiteY227" fmla="*/ 2062577 h 5186267"/>
              <a:gd name="connsiteX228" fmla="*/ 3268102 w 4526996"/>
              <a:gd name="connsiteY228" fmla="*/ 2100249 h 5186267"/>
              <a:gd name="connsiteX229" fmla="*/ 3189617 w 4526996"/>
              <a:gd name="connsiteY229" fmla="*/ 2203850 h 5186267"/>
              <a:gd name="connsiteX230" fmla="*/ 3195896 w 4526996"/>
              <a:gd name="connsiteY230" fmla="*/ 2244662 h 5186267"/>
              <a:gd name="connsiteX231" fmla="*/ 3214732 w 4526996"/>
              <a:gd name="connsiteY231" fmla="*/ 2304309 h 5186267"/>
              <a:gd name="connsiteX232" fmla="*/ 3239847 w 4526996"/>
              <a:gd name="connsiteY232" fmla="*/ 2360818 h 5186267"/>
              <a:gd name="connsiteX233" fmla="*/ 3264962 w 4526996"/>
              <a:gd name="connsiteY233" fmla="*/ 2385934 h 5186267"/>
              <a:gd name="connsiteX234" fmla="*/ 3264962 w 4526996"/>
              <a:gd name="connsiteY234" fmla="*/ 2448722 h 5186267"/>
              <a:gd name="connsiteX235" fmla="*/ 3271241 w 4526996"/>
              <a:gd name="connsiteY235" fmla="*/ 2476976 h 5186267"/>
              <a:gd name="connsiteX236" fmla="*/ 3283798 w 4526996"/>
              <a:gd name="connsiteY236" fmla="*/ 2527207 h 5186267"/>
              <a:gd name="connsiteX237" fmla="*/ 3296356 w 4526996"/>
              <a:gd name="connsiteY237" fmla="*/ 2577436 h 5186267"/>
              <a:gd name="connsiteX238" fmla="*/ 3308914 w 4526996"/>
              <a:gd name="connsiteY238" fmla="*/ 2599412 h 5186267"/>
              <a:gd name="connsiteX239" fmla="*/ 3334028 w 4526996"/>
              <a:gd name="connsiteY239" fmla="*/ 2762660 h 5186267"/>
              <a:gd name="connsiteX240" fmla="*/ 3393677 w 4526996"/>
              <a:gd name="connsiteY240" fmla="*/ 2913350 h 5186267"/>
              <a:gd name="connsiteX241" fmla="*/ 3453325 w 4526996"/>
              <a:gd name="connsiteY241" fmla="*/ 3070320 h 5186267"/>
              <a:gd name="connsiteX242" fmla="*/ 3478441 w 4526996"/>
              <a:gd name="connsiteY242" fmla="*/ 3252404 h 5186267"/>
              <a:gd name="connsiteX243" fmla="*/ 3494137 w 4526996"/>
              <a:gd name="connsiteY243" fmla="*/ 3286938 h 5186267"/>
              <a:gd name="connsiteX244" fmla="*/ 3528671 w 4526996"/>
              <a:gd name="connsiteY244" fmla="*/ 3362283 h 5186267"/>
              <a:gd name="connsiteX245" fmla="*/ 3563204 w 4526996"/>
              <a:gd name="connsiteY245" fmla="*/ 3437629 h 5186267"/>
              <a:gd name="connsiteX246" fmla="*/ 3578900 w 4526996"/>
              <a:gd name="connsiteY246" fmla="*/ 3478440 h 5186267"/>
              <a:gd name="connsiteX247" fmla="*/ 3575761 w 4526996"/>
              <a:gd name="connsiteY247" fmla="*/ 3487858 h 5186267"/>
              <a:gd name="connsiteX248" fmla="*/ 3572622 w 4526996"/>
              <a:gd name="connsiteY248" fmla="*/ 3497276 h 5186267"/>
              <a:gd name="connsiteX249" fmla="*/ 3594597 w 4526996"/>
              <a:gd name="connsiteY249" fmla="*/ 3512974 h 5186267"/>
              <a:gd name="connsiteX250" fmla="*/ 3635409 w 4526996"/>
              <a:gd name="connsiteY250" fmla="*/ 3541228 h 5186267"/>
              <a:gd name="connsiteX251" fmla="*/ 3660525 w 4526996"/>
              <a:gd name="connsiteY251" fmla="*/ 3588319 h 5186267"/>
              <a:gd name="connsiteX252" fmla="*/ 3713894 w 4526996"/>
              <a:gd name="connsiteY252" fmla="*/ 3632270 h 5186267"/>
              <a:gd name="connsiteX253" fmla="*/ 3767263 w 4526996"/>
              <a:gd name="connsiteY253" fmla="*/ 3679361 h 5186267"/>
              <a:gd name="connsiteX254" fmla="*/ 3792379 w 4526996"/>
              <a:gd name="connsiteY254" fmla="*/ 3735870 h 5186267"/>
              <a:gd name="connsiteX255" fmla="*/ 3855167 w 4526996"/>
              <a:gd name="connsiteY255" fmla="*/ 3804936 h 5186267"/>
              <a:gd name="connsiteX256" fmla="*/ 3902257 w 4526996"/>
              <a:gd name="connsiteY256" fmla="*/ 3867724 h 5186267"/>
              <a:gd name="connsiteX257" fmla="*/ 3936790 w 4526996"/>
              <a:gd name="connsiteY257" fmla="*/ 3930512 h 5186267"/>
              <a:gd name="connsiteX258" fmla="*/ 3924233 w 4526996"/>
              <a:gd name="connsiteY258" fmla="*/ 3930512 h 5186267"/>
              <a:gd name="connsiteX259" fmla="*/ 3924233 w 4526996"/>
              <a:gd name="connsiteY259" fmla="*/ 3936790 h 5186267"/>
              <a:gd name="connsiteX260" fmla="*/ 3917954 w 4526996"/>
              <a:gd name="connsiteY260" fmla="*/ 3936790 h 5186267"/>
              <a:gd name="connsiteX261" fmla="*/ 3883421 w 4526996"/>
              <a:gd name="connsiteY261" fmla="*/ 3914814 h 5186267"/>
              <a:gd name="connsiteX262" fmla="*/ 3842609 w 4526996"/>
              <a:gd name="connsiteY262" fmla="*/ 3874003 h 5186267"/>
              <a:gd name="connsiteX263" fmla="*/ 3795518 w 4526996"/>
              <a:gd name="connsiteY263" fmla="*/ 3811215 h 5186267"/>
              <a:gd name="connsiteX264" fmla="*/ 3742149 w 4526996"/>
              <a:gd name="connsiteY264" fmla="*/ 3773543 h 5186267"/>
              <a:gd name="connsiteX265" fmla="*/ 3597737 w 4526996"/>
              <a:gd name="connsiteY265" fmla="*/ 3685640 h 5186267"/>
              <a:gd name="connsiteX266" fmla="*/ 3465882 w 4526996"/>
              <a:gd name="connsiteY266" fmla="*/ 3434489 h 5186267"/>
              <a:gd name="connsiteX267" fmla="*/ 3437629 w 4526996"/>
              <a:gd name="connsiteY267" fmla="*/ 3396816 h 5186267"/>
              <a:gd name="connsiteX268" fmla="*/ 3425070 w 4526996"/>
              <a:gd name="connsiteY268" fmla="*/ 3315192 h 5186267"/>
              <a:gd name="connsiteX269" fmla="*/ 3390537 w 4526996"/>
              <a:gd name="connsiteY269" fmla="*/ 3233568 h 5186267"/>
              <a:gd name="connsiteX270" fmla="*/ 3296356 w 4526996"/>
              <a:gd name="connsiteY270" fmla="*/ 3195895 h 5186267"/>
              <a:gd name="connsiteX271" fmla="*/ 3255543 w 4526996"/>
              <a:gd name="connsiteY271" fmla="*/ 3224150 h 5186267"/>
              <a:gd name="connsiteX272" fmla="*/ 3239847 w 4526996"/>
              <a:gd name="connsiteY272" fmla="*/ 3290077 h 5186267"/>
              <a:gd name="connsiteX273" fmla="*/ 3252405 w 4526996"/>
              <a:gd name="connsiteY273" fmla="*/ 3315192 h 5186267"/>
              <a:gd name="connsiteX274" fmla="*/ 3264962 w 4526996"/>
              <a:gd name="connsiteY274" fmla="*/ 3346586 h 5186267"/>
              <a:gd name="connsiteX275" fmla="*/ 3242986 w 4526996"/>
              <a:gd name="connsiteY275" fmla="*/ 3377980 h 5186267"/>
              <a:gd name="connsiteX276" fmla="*/ 3189617 w 4526996"/>
              <a:gd name="connsiteY276" fmla="*/ 3384258 h 5186267"/>
              <a:gd name="connsiteX277" fmla="*/ 3148805 w 4526996"/>
              <a:gd name="connsiteY277" fmla="*/ 3368561 h 5186267"/>
              <a:gd name="connsiteX278" fmla="*/ 3101715 w 4526996"/>
              <a:gd name="connsiteY278" fmla="*/ 3352865 h 5186267"/>
              <a:gd name="connsiteX279" fmla="*/ 3023230 w 4526996"/>
              <a:gd name="connsiteY279" fmla="*/ 3406234 h 5186267"/>
              <a:gd name="connsiteX280" fmla="*/ 2976138 w 4526996"/>
              <a:gd name="connsiteY280" fmla="*/ 3497276 h 5186267"/>
              <a:gd name="connsiteX281" fmla="*/ 2982418 w 4526996"/>
              <a:gd name="connsiteY281" fmla="*/ 3560064 h 5186267"/>
              <a:gd name="connsiteX282" fmla="*/ 2994975 w 4526996"/>
              <a:gd name="connsiteY282" fmla="*/ 3622852 h 5186267"/>
              <a:gd name="connsiteX283" fmla="*/ 2963581 w 4526996"/>
              <a:gd name="connsiteY283" fmla="*/ 3666804 h 5186267"/>
              <a:gd name="connsiteX284" fmla="*/ 2900793 w 4526996"/>
              <a:gd name="connsiteY284" fmla="*/ 3673082 h 5186267"/>
              <a:gd name="connsiteX285" fmla="*/ 2853703 w 4526996"/>
              <a:gd name="connsiteY285" fmla="*/ 3569483 h 5186267"/>
              <a:gd name="connsiteX286" fmla="*/ 2768939 w 4526996"/>
              <a:gd name="connsiteY286" fmla="*/ 3503555 h 5186267"/>
              <a:gd name="connsiteX287" fmla="*/ 2750103 w 4526996"/>
              <a:gd name="connsiteY287" fmla="*/ 3522391 h 5186267"/>
              <a:gd name="connsiteX288" fmla="*/ 2731266 w 4526996"/>
              <a:gd name="connsiteY288" fmla="*/ 3519252 h 5186267"/>
              <a:gd name="connsiteX289" fmla="*/ 2718709 w 4526996"/>
              <a:gd name="connsiteY289" fmla="*/ 3516112 h 5186267"/>
              <a:gd name="connsiteX290" fmla="*/ 2693594 w 4526996"/>
              <a:gd name="connsiteY290" fmla="*/ 3578900 h 5186267"/>
              <a:gd name="connsiteX291" fmla="*/ 2718709 w 4526996"/>
              <a:gd name="connsiteY291" fmla="*/ 3654246 h 5186267"/>
              <a:gd name="connsiteX292" fmla="*/ 2706151 w 4526996"/>
              <a:gd name="connsiteY292" fmla="*/ 3691918 h 5186267"/>
              <a:gd name="connsiteX293" fmla="*/ 2693594 w 4526996"/>
              <a:gd name="connsiteY293" fmla="*/ 3710755 h 5186267"/>
              <a:gd name="connsiteX294" fmla="*/ 2637085 w 4526996"/>
              <a:gd name="connsiteY294" fmla="*/ 3710755 h 5186267"/>
              <a:gd name="connsiteX295" fmla="*/ 2596273 w 4526996"/>
              <a:gd name="connsiteY295" fmla="*/ 3657385 h 5186267"/>
              <a:gd name="connsiteX296" fmla="*/ 2583715 w 4526996"/>
              <a:gd name="connsiteY296" fmla="*/ 3616573 h 5186267"/>
              <a:gd name="connsiteX297" fmla="*/ 2568019 w 4526996"/>
              <a:gd name="connsiteY297" fmla="*/ 3585180 h 5186267"/>
              <a:gd name="connsiteX298" fmla="*/ 2517788 w 4526996"/>
              <a:gd name="connsiteY298" fmla="*/ 3566343 h 5186267"/>
              <a:gd name="connsiteX299" fmla="*/ 2455001 w 4526996"/>
              <a:gd name="connsiteY299" fmla="*/ 3594597 h 5186267"/>
              <a:gd name="connsiteX300" fmla="*/ 2316867 w 4526996"/>
              <a:gd name="connsiteY300" fmla="*/ 3629131 h 5186267"/>
              <a:gd name="connsiteX301" fmla="*/ 2178734 w 4526996"/>
              <a:gd name="connsiteY301" fmla="*/ 3713894 h 5186267"/>
              <a:gd name="connsiteX302" fmla="*/ 2115947 w 4526996"/>
              <a:gd name="connsiteY302" fmla="*/ 3905397 h 5186267"/>
              <a:gd name="connsiteX303" fmla="*/ 2137922 w 4526996"/>
              <a:gd name="connsiteY303" fmla="*/ 3939930 h 5186267"/>
              <a:gd name="connsiteX304" fmla="*/ 2151098 w 4526996"/>
              <a:gd name="connsiteY304" fmla="*/ 3974192 h 5186267"/>
              <a:gd name="connsiteX305" fmla="*/ 2143418 w 4526996"/>
              <a:gd name="connsiteY305" fmla="*/ 3992516 h 5186267"/>
              <a:gd name="connsiteX306" fmla="*/ 2125365 w 4526996"/>
              <a:gd name="connsiteY306" fmla="*/ 4065506 h 5186267"/>
              <a:gd name="connsiteX307" fmla="*/ 2078275 w 4526996"/>
              <a:gd name="connsiteY307" fmla="*/ 4304099 h 5186267"/>
              <a:gd name="connsiteX308" fmla="*/ 2034323 w 4526996"/>
              <a:gd name="connsiteY308" fmla="*/ 4605480 h 5186267"/>
              <a:gd name="connsiteX309" fmla="*/ 2015487 w 4526996"/>
              <a:gd name="connsiteY309" fmla="*/ 4891164 h 5186267"/>
              <a:gd name="connsiteX310" fmla="*/ 2031183 w 4526996"/>
              <a:gd name="connsiteY310" fmla="*/ 4947673 h 5186267"/>
              <a:gd name="connsiteX311" fmla="*/ 2059438 w 4526996"/>
              <a:gd name="connsiteY311" fmla="*/ 5010461 h 5186267"/>
              <a:gd name="connsiteX312" fmla="*/ 2046880 w 4526996"/>
              <a:gd name="connsiteY312" fmla="*/ 5016739 h 5186267"/>
              <a:gd name="connsiteX313" fmla="*/ 2040602 w 4526996"/>
              <a:gd name="connsiteY313" fmla="*/ 5016739 h 5186267"/>
              <a:gd name="connsiteX314" fmla="*/ 2043740 w 4526996"/>
              <a:gd name="connsiteY314" fmla="*/ 5023018 h 5186267"/>
              <a:gd name="connsiteX315" fmla="*/ 2046880 w 4526996"/>
              <a:gd name="connsiteY315" fmla="*/ 5029298 h 5186267"/>
              <a:gd name="connsiteX316" fmla="*/ 2006068 w 4526996"/>
              <a:gd name="connsiteY316" fmla="*/ 5117200 h 5186267"/>
              <a:gd name="connsiteX317" fmla="*/ 1933862 w 4526996"/>
              <a:gd name="connsiteY317" fmla="*/ 5186267 h 5186267"/>
              <a:gd name="connsiteX318" fmla="*/ 1889911 w 4526996"/>
              <a:gd name="connsiteY318" fmla="*/ 5145455 h 5186267"/>
              <a:gd name="connsiteX319" fmla="*/ 1877353 w 4526996"/>
              <a:gd name="connsiteY319" fmla="*/ 5073248 h 5186267"/>
              <a:gd name="connsiteX320" fmla="*/ 1896189 w 4526996"/>
              <a:gd name="connsiteY320" fmla="*/ 5054412 h 5186267"/>
              <a:gd name="connsiteX321" fmla="*/ 1886772 w 4526996"/>
              <a:gd name="connsiteY321" fmla="*/ 5019879 h 5186267"/>
              <a:gd name="connsiteX322" fmla="*/ 1877353 w 4526996"/>
              <a:gd name="connsiteY322" fmla="*/ 4985346 h 5186267"/>
              <a:gd name="connsiteX323" fmla="*/ 1883632 w 4526996"/>
              <a:gd name="connsiteY323" fmla="*/ 4979067 h 5186267"/>
              <a:gd name="connsiteX324" fmla="*/ 1889911 w 4526996"/>
              <a:gd name="connsiteY324" fmla="*/ 4966510 h 5186267"/>
              <a:gd name="connsiteX325" fmla="*/ 1886772 w 4526996"/>
              <a:gd name="connsiteY325" fmla="*/ 4953952 h 5186267"/>
              <a:gd name="connsiteX326" fmla="*/ 1883632 w 4526996"/>
              <a:gd name="connsiteY326" fmla="*/ 4941394 h 5186267"/>
              <a:gd name="connsiteX327" fmla="*/ 1905608 w 4526996"/>
              <a:gd name="connsiteY327" fmla="*/ 4878607 h 5186267"/>
              <a:gd name="connsiteX328" fmla="*/ 1927584 w 4526996"/>
              <a:gd name="connsiteY328" fmla="*/ 4815819 h 5186267"/>
              <a:gd name="connsiteX329" fmla="*/ 1933862 w 4526996"/>
              <a:gd name="connsiteY329" fmla="*/ 4768729 h 5186267"/>
              <a:gd name="connsiteX330" fmla="*/ 1949559 w 4526996"/>
              <a:gd name="connsiteY330" fmla="*/ 4630596 h 5186267"/>
              <a:gd name="connsiteX331" fmla="*/ 1968395 w 4526996"/>
              <a:gd name="connsiteY331" fmla="*/ 4442232 h 5186267"/>
              <a:gd name="connsiteX332" fmla="*/ 1993511 w 4526996"/>
              <a:gd name="connsiteY332" fmla="*/ 4253869 h 5186267"/>
              <a:gd name="connsiteX333" fmla="*/ 2021766 w 4526996"/>
              <a:gd name="connsiteY333" fmla="*/ 4109457 h 5186267"/>
              <a:gd name="connsiteX334" fmla="*/ 2046880 w 4526996"/>
              <a:gd name="connsiteY334" fmla="*/ 4049808 h 5186267"/>
              <a:gd name="connsiteX335" fmla="*/ 2040602 w 4526996"/>
              <a:gd name="connsiteY335" fmla="*/ 4030972 h 5186267"/>
              <a:gd name="connsiteX336" fmla="*/ 2034323 w 4526996"/>
              <a:gd name="connsiteY336" fmla="*/ 4005858 h 5186267"/>
              <a:gd name="connsiteX337" fmla="*/ 2046880 w 4526996"/>
              <a:gd name="connsiteY337" fmla="*/ 3958766 h 5186267"/>
              <a:gd name="connsiteX338" fmla="*/ 2059438 w 4526996"/>
              <a:gd name="connsiteY338" fmla="*/ 3911676 h 5186267"/>
              <a:gd name="connsiteX339" fmla="*/ 2053159 w 4526996"/>
              <a:gd name="connsiteY339" fmla="*/ 3867724 h 5186267"/>
              <a:gd name="connsiteX340" fmla="*/ 2046880 w 4526996"/>
              <a:gd name="connsiteY340" fmla="*/ 3817494 h 5186267"/>
              <a:gd name="connsiteX341" fmla="*/ 2053159 w 4526996"/>
              <a:gd name="connsiteY341" fmla="*/ 3804936 h 5186267"/>
              <a:gd name="connsiteX342" fmla="*/ 2059438 w 4526996"/>
              <a:gd name="connsiteY342" fmla="*/ 3792379 h 5186267"/>
              <a:gd name="connsiteX343" fmla="*/ 2031183 w 4526996"/>
              <a:gd name="connsiteY343" fmla="*/ 3713894 h 5186267"/>
              <a:gd name="connsiteX344" fmla="*/ 1990371 w 4526996"/>
              <a:gd name="connsiteY344" fmla="*/ 3647968 h 5186267"/>
              <a:gd name="connsiteX345" fmla="*/ 1984093 w 4526996"/>
              <a:gd name="connsiteY345" fmla="*/ 3629131 h 5186267"/>
              <a:gd name="connsiteX346" fmla="*/ 1968395 w 4526996"/>
              <a:gd name="connsiteY346" fmla="*/ 3594597 h 5186267"/>
              <a:gd name="connsiteX347" fmla="*/ 1952698 w 4526996"/>
              <a:gd name="connsiteY347" fmla="*/ 3522391 h 5186267"/>
              <a:gd name="connsiteX348" fmla="*/ 1915026 w 4526996"/>
              <a:gd name="connsiteY348" fmla="*/ 3450186 h 5186267"/>
              <a:gd name="connsiteX349" fmla="*/ 1833401 w 4526996"/>
              <a:gd name="connsiteY349" fmla="*/ 3415653 h 5186267"/>
              <a:gd name="connsiteX350" fmla="*/ 1795729 w 4526996"/>
              <a:gd name="connsiteY350" fmla="*/ 3428210 h 5186267"/>
              <a:gd name="connsiteX351" fmla="*/ 1761196 w 4526996"/>
              <a:gd name="connsiteY351" fmla="*/ 3462743 h 5186267"/>
              <a:gd name="connsiteX352" fmla="*/ 1695269 w 4526996"/>
              <a:gd name="connsiteY352" fmla="*/ 3512974 h 5186267"/>
              <a:gd name="connsiteX353" fmla="*/ 1563415 w 4526996"/>
              <a:gd name="connsiteY353" fmla="*/ 3566343 h 5186267"/>
              <a:gd name="connsiteX354" fmla="*/ 1588529 w 4526996"/>
              <a:gd name="connsiteY354" fmla="*/ 3512974 h 5186267"/>
              <a:gd name="connsiteX355" fmla="*/ 1641900 w 4526996"/>
              <a:gd name="connsiteY355" fmla="*/ 3462743 h 5186267"/>
              <a:gd name="connsiteX356" fmla="*/ 1698409 w 4526996"/>
              <a:gd name="connsiteY356" fmla="*/ 3425070 h 5186267"/>
              <a:gd name="connsiteX357" fmla="*/ 1732942 w 4526996"/>
              <a:gd name="connsiteY357" fmla="*/ 3409374 h 5186267"/>
              <a:gd name="connsiteX358" fmla="*/ 1698409 w 4526996"/>
              <a:gd name="connsiteY358" fmla="*/ 3352865 h 5186267"/>
              <a:gd name="connsiteX359" fmla="*/ 1635621 w 4526996"/>
              <a:gd name="connsiteY359" fmla="*/ 3337168 h 5186267"/>
              <a:gd name="connsiteX360" fmla="*/ 1575972 w 4526996"/>
              <a:gd name="connsiteY360" fmla="*/ 3324611 h 5186267"/>
              <a:gd name="connsiteX361" fmla="*/ 1550857 w 4526996"/>
              <a:gd name="connsiteY361" fmla="*/ 3283799 h 5186267"/>
              <a:gd name="connsiteX362" fmla="*/ 1563415 w 4526996"/>
              <a:gd name="connsiteY362" fmla="*/ 3277519 h 5186267"/>
              <a:gd name="connsiteX363" fmla="*/ 1538299 w 4526996"/>
              <a:gd name="connsiteY363" fmla="*/ 3239847 h 5186267"/>
              <a:gd name="connsiteX364" fmla="*/ 1478651 w 4526996"/>
              <a:gd name="connsiteY364" fmla="*/ 3277519 h 5186267"/>
              <a:gd name="connsiteX365" fmla="*/ 1434700 w 4526996"/>
              <a:gd name="connsiteY365" fmla="*/ 3362283 h 5186267"/>
              <a:gd name="connsiteX366" fmla="*/ 1381330 w 4526996"/>
              <a:gd name="connsiteY366" fmla="*/ 3453325 h 5186267"/>
              <a:gd name="connsiteX367" fmla="*/ 1287148 w 4526996"/>
              <a:gd name="connsiteY367" fmla="*/ 3516112 h 5186267"/>
              <a:gd name="connsiteX368" fmla="*/ 1299707 w 4526996"/>
              <a:gd name="connsiteY368" fmla="*/ 3465883 h 5186267"/>
              <a:gd name="connsiteX369" fmla="*/ 1318543 w 4526996"/>
              <a:gd name="connsiteY369" fmla="*/ 3453325 h 5186267"/>
              <a:gd name="connsiteX370" fmla="*/ 1346797 w 4526996"/>
              <a:gd name="connsiteY370" fmla="*/ 3412513 h 5186267"/>
              <a:gd name="connsiteX371" fmla="*/ 1409585 w 4526996"/>
              <a:gd name="connsiteY371" fmla="*/ 3337168 h 5186267"/>
              <a:gd name="connsiteX372" fmla="*/ 1472373 w 4526996"/>
              <a:gd name="connsiteY372" fmla="*/ 3258683 h 5186267"/>
              <a:gd name="connsiteX373" fmla="*/ 1500627 w 4526996"/>
              <a:gd name="connsiteY373" fmla="*/ 3202174 h 5186267"/>
              <a:gd name="connsiteX374" fmla="*/ 1566555 w 4526996"/>
              <a:gd name="connsiteY374" fmla="*/ 3233568 h 5186267"/>
              <a:gd name="connsiteX375" fmla="*/ 1635621 w 4526996"/>
              <a:gd name="connsiteY375" fmla="*/ 3286938 h 5186267"/>
              <a:gd name="connsiteX376" fmla="*/ 1707826 w 4526996"/>
              <a:gd name="connsiteY376" fmla="*/ 3337168 h 5186267"/>
              <a:gd name="connsiteX377" fmla="*/ 1789451 w 4526996"/>
              <a:gd name="connsiteY377" fmla="*/ 3359144 h 5186267"/>
              <a:gd name="connsiteX378" fmla="*/ 1770614 w 4526996"/>
              <a:gd name="connsiteY378" fmla="*/ 3321471 h 5186267"/>
              <a:gd name="connsiteX379" fmla="*/ 1739220 w 4526996"/>
              <a:gd name="connsiteY379" fmla="*/ 3296356 h 5186267"/>
              <a:gd name="connsiteX380" fmla="*/ 1707826 w 4526996"/>
              <a:gd name="connsiteY380" fmla="*/ 3239847 h 5186267"/>
              <a:gd name="connsiteX381" fmla="*/ 1648178 w 4526996"/>
              <a:gd name="connsiteY381" fmla="*/ 3148805 h 5186267"/>
              <a:gd name="connsiteX382" fmla="*/ 1575972 w 4526996"/>
              <a:gd name="connsiteY382" fmla="*/ 3060902 h 5186267"/>
              <a:gd name="connsiteX383" fmla="*/ 1500627 w 4526996"/>
              <a:gd name="connsiteY383" fmla="*/ 3013811 h 5186267"/>
              <a:gd name="connsiteX384" fmla="*/ 1522603 w 4526996"/>
              <a:gd name="connsiteY384" fmla="*/ 3048344 h 5186267"/>
              <a:gd name="connsiteX385" fmla="*/ 1538299 w 4526996"/>
              <a:gd name="connsiteY385" fmla="*/ 3089156 h 5186267"/>
              <a:gd name="connsiteX386" fmla="*/ 1528882 w 4526996"/>
              <a:gd name="connsiteY386" fmla="*/ 3095435 h 5186267"/>
              <a:gd name="connsiteX387" fmla="*/ 1519463 w 4526996"/>
              <a:gd name="connsiteY387" fmla="*/ 3101713 h 5186267"/>
              <a:gd name="connsiteX388" fmla="*/ 1525742 w 4526996"/>
              <a:gd name="connsiteY388" fmla="*/ 3107993 h 5186267"/>
              <a:gd name="connsiteX389" fmla="*/ 1462954 w 4526996"/>
              <a:gd name="connsiteY389" fmla="*/ 3107993 h 5186267"/>
              <a:gd name="connsiteX390" fmla="*/ 1425282 w 4526996"/>
              <a:gd name="connsiteY390" fmla="*/ 2985556 h 5186267"/>
              <a:gd name="connsiteX391" fmla="*/ 1395676 w 4526996"/>
              <a:gd name="connsiteY391" fmla="*/ 2881957 h 5186267"/>
              <a:gd name="connsiteX392" fmla="*/ 1393888 w 4526996"/>
              <a:gd name="connsiteY392" fmla="*/ 2881957 h 5186267"/>
              <a:gd name="connsiteX393" fmla="*/ 1395156 w 4526996"/>
              <a:gd name="connsiteY393" fmla="*/ 2880136 h 5186267"/>
              <a:gd name="connsiteX394" fmla="*/ 1393888 w 4526996"/>
              <a:gd name="connsiteY394" fmla="*/ 2875678 h 5186267"/>
              <a:gd name="connsiteX395" fmla="*/ 1396475 w 4526996"/>
              <a:gd name="connsiteY395" fmla="*/ 2878266 h 5186267"/>
              <a:gd name="connsiteX396" fmla="*/ 1415864 w 4526996"/>
              <a:gd name="connsiteY396" fmla="*/ 2850563 h 5186267"/>
              <a:gd name="connsiteX397" fmla="*/ 1456675 w 4526996"/>
              <a:gd name="connsiteY397" fmla="*/ 2743824 h 5186267"/>
              <a:gd name="connsiteX398" fmla="*/ 1419003 w 4526996"/>
              <a:gd name="connsiteY398" fmla="*/ 2706151 h 5186267"/>
              <a:gd name="connsiteX399" fmla="*/ 1381330 w 4526996"/>
              <a:gd name="connsiteY399" fmla="*/ 2586855 h 5186267"/>
              <a:gd name="connsiteX400" fmla="*/ 1312264 w 4526996"/>
              <a:gd name="connsiteY400" fmla="*/ 2574297 h 5186267"/>
              <a:gd name="connsiteX401" fmla="*/ 1327961 w 4526996"/>
              <a:gd name="connsiteY401" fmla="*/ 2640224 h 5186267"/>
              <a:gd name="connsiteX402" fmla="*/ 1362494 w 4526996"/>
              <a:gd name="connsiteY402" fmla="*/ 2677897 h 5186267"/>
              <a:gd name="connsiteX403" fmla="*/ 1397028 w 4526996"/>
              <a:gd name="connsiteY403" fmla="*/ 2712430 h 5186267"/>
              <a:gd name="connsiteX404" fmla="*/ 1412725 w 4526996"/>
              <a:gd name="connsiteY404" fmla="*/ 2762660 h 5186267"/>
              <a:gd name="connsiteX405" fmla="*/ 1390748 w 4526996"/>
              <a:gd name="connsiteY405" fmla="*/ 2806612 h 5186267"/>
              <a:gd name="connsiteX406" fmla="*/ 1331100 w 4526996"/>
              <a:gd name="connsiteY406" fmla="*/ 2838005 h 5186267"/>
              <a:gd name="connsiteX407" fmla="*/ 1236918 w 4526996"/>
              <a:gd name="connsiteY407" fmla="*/ 2806612 h 5186267"/>
              <a:gd name="connsiteX408" fmla="*/ 1236918 w 4526996"/>
              <a:gd name="connsiteY408" fmla="*/ 2756382 h 5186267"/>
              <a:gd name="connsiteX409" fmla="*/ 1249476 w 4526996"/>
              <a:gd name="connsiteY409" fmla="*/ 2762660 h 5186267"/>
              <a:gd name="connsiteX410" fmla="*/ 1262034 w 4526996"/>
              <a:gd name="connsiteY410" fmla="*/ 2743824 h 5186267"/>
              <a:gd name="connsiteX411" fmla="*/ 1287148 w 4526996"/>
              <a:gd name="connsiteY411" fmla="*/ 2750103 h 5186267"/>
              <a:gd name="connsiteX412" fmla="*/ 1312264 w 4526996"/>
              <a:gd name="connsiteY412" fmla="*/ 2756382 h 5186267"/>
              <a:gd name="connsiteX413" fmla="*/ 1312264 w 4526996"/>
              <a:gd name="connsiteY413" fmla="*/ 2699873 h 5186267"/>
              <a:gd name="connsiteX414" fmla="*/ 1227500 w 4526996"/>
              <a:gd name="connsiteY414" fmla="*/ 2643364 h 5186267"/>
              <a:gd name="connsiteX415" fmla="*/ 1161573 w 4526996"/>
              <a:gd name="connsiteY415" fmla="*/ 2568018 h 5186267"/>
              <a:gd name="connsiteX416" fmla="*/ 1180410 w 4526996"/>
              <a:gd name="connsiteY416" fmla="*/ 2511509 h 5186267"/>
              <a:gd name="connsiteX417" fmla="*/ 1161573 w 4526996"/>
              <a:gd name="connsiteY417" fmla="*/ 2473836 h 5186267"/>
              <a:gd name="connsiteX418" fmla="*/ 1142737 w 4526996"/>
              <a:gd name="connsiteY418" fmla="*/ 2455000 h 5186267"/>
              <a:gd name="connsiteX419" fmla="*/ 1164713 w 4526996"/>
              <a:gd name="connsiteY419" fmla="*/ 2407910 h 5186267"/>
              <a:gd name="connsiteX420" fmla="*/ 1186689 w 4526996"/>
              <a:gd name="connsiteY420" fmla="*/ 2360818 h 5186267"/>
              <a:gd name="connsiteX421" fmla="*/ 1177270 w 4526996"/>
              <a:gd name="connsiteY421" fmla="*/ 2345121 h 5186267"/>
              <a:gd name="connsiteX422" fmla="*/ 1155294 w 4526996"/>
              <a:gd name="connsiteY422" fmla="*/ 2323146 h 5186267"/>
              <a:gd name="connsiteX423" fmla="*/ 1042276 w 4526996"/>
              <a:gd name="connsiteY423" fmla="*/ 2357680 h 5186267"/>
              <a:gd name="connsiteX424" fmla="*/ 992046 w 4526996"/>
              <a:gd name="connsiteY424" fmla="*/ 2455000 h 5186267"/>
              <a:gd name="connsiteX425" fmla="*/ 1001464 w 4526996"/>
              <a:gd name="connsiteY425" fmla="*/ 2505231 h 5186267"/>
              <a:gd name="connsiteX426" fmla="*/ 1010883 w 4526996"/>
              <a:gd name="connsiteY426" fmla="*/ 2555460 h 5186267"/>
              <a:gd name="connsiteX427" fmla="*/ 957513 w 4526996"/>
              <a:gd name="connsiteY427" fmla="*/ 2483255 h 5186267"/>
              <a:gd name="connsiteX428" fmla="*/ 922979 w 4526996"/>
              <a:gd name="connsiteY428" fmla="*/ 2411049 h 5186267"/>
              <a:gd name="connsiteX429" fmla="*/ 951234 w 4526996"/>
              <a:gd name="connsiteY429" fmla="*/ 2363958 h 5186267"/>
              <a:gd name="connsiteX430" fmla="*/ 992046 w 4526996"/>
              <a:gd name="connsiteY430" fmla="*/ 2304309 h 5186267"/>
              <a:gd name="connsiteX431" fmla="*/ 1017162 w 4526996"/>
              <a:gd name="connsiteY431" fmla="*/ 2272916 h 5186267"/>
              <a:gd name="connsiteX432" fmla="*/ 1067392 w 4526996"/>
              <a:gd name="connsiteY432" fmla="*/ 2272916 h 5186267"/>
              <a:gd name="connsiteX433" fmla="*/ 1092507 w 4526996"/>
              <a:gd name="connsiteY433" fmla="*/ 2247800 h 5186267"/>
              <a:gd name="connsiteX434" fmla="*/ 1111344 w 4526996"/>
              <a:gd name="connsiteY434" fmla="*/ 2254079 h 5186267"/>
              <a:gd name="connsiteX435" fmla="*/ 1149016 w 4526996"/>
              <a:gd name="connsiteY435" fmla="*/ 2235243 h 5186267"/>
              <a:gd name="connsiteX436" fmla="*/ 1133318 w 4526996"/>
              <a:gd name="connsiteY436" fmla="*/ 2194431 h 5186267"/>
              <a:gd name="connsiteX437" fmla="*/ 1092507 w 4526996"/>
              <a:gd name="connsiteY437" fmla="*/ 2166177 h 5186267"/>
              <a:gd name="connsiteX438" fmla="*/ 1032859 w 4526996"/>
              <a:gd name="connsiteY438" fmla="*/ 2141062 h 5186267"/>
              <a:gd name="connsiteX439" fmla="*/ 970071 w 4526996"/>
              <a:gd name="connsiteY439" fmla="*/ 2087692 h 5186267"/>
              <a:gd name="connsiteX440" fmla="*/ 891586 w 4526996"/>
              <a:gd name="connsiteY440" fmla="*/ 2034323 h 5186267"/>
              <a:gd name="connsiteX441" fmla="*/ 778568 w 4526996"/>
              <a:gd name="connsiteY441" fmla="*/ 2009207 h 5186267"/>
              <a:gd name="connsiteX442" fmla="*/ 709502 w 4526996"/>
              <a:gd name="connsiteY442" fmla="*/ 2009207 h 5186267"/>
              <a:gd name="connsiteX443" fmla="*/ 640435 w 4526996"/>
              <a:gd name="connsiteY443" fmla="*/ 2006068 h 5186267"/>
              <a:gd name="connsiteX444" fmla="*/ 609041 w 4526996"/>
              <a:gd name="connsiteY444" fmla="*/ 1984092 h 5186267"/>
              <a:gd name="connsiteX445" fmla="*/ 571369 w 4526996"/>
              <a:gd name="connsiteY445" fmla="*/ 1996650 h 5186267"/>
              <a:gd name="connsiteX446" fmla="*/ 489744 w 4526996"/>
              <a:gd name="connsiteY446" fmla="*/ 2002928 h 5186267"/>
              <a:gd name="connsiteX447" fmla="*/ 439514 w 4526996"/>
              <a:gd name="connsiteY447" fmla="*/ 1984092 h 5186267"/>
              <a:gd name="connsiteX448" fmla="*/ 383005 w 4526996"/>
              <a:gd name="connsiteY448" fmla="*/ 1996650 h 5186267"/>
              <a:gd name="connsiteX449" fmla="*/ 373587 w 4526996"/>
              <a:gd name="connsiteY449" fmla="*/ 1990371 h 5186267"/>
              <a:gd name="connsiteX450" fmla="*/ 357890 w 4526996"/>
              <a:gd name="connsiteY450" fmla="*/ 1984092 h 5186267"/>
              <a:gd name="connsiteX451" fmla="*/ 339054 w 4526996"/>
              <a:gd name="connsiteY451" fmla="*/ 2002928 h 5186267"/>
              <a:gd name="connsiteX452" fmla="*/ 313939 w 4526996"/>
              <a:gd name="connsiteY452" fmla="*/ 1996650 h 5186267"/>
              <a:gd name="connsiteX453" fmla="*/ 301381 w 4526996"/>
              <a:gd name="connsiteY453" fmla="*/ 1990371 h 5186267"/>
              <a:gd name="connsiteX454" fmla="*/ 279405 w 4526996"/>
              <a:gd name="connsiteY454" fmla="*/ 1993511 h 5186267"/>
              <a:gd name="connsiteX455" fmla="*/ 257430 w 4526996"/>
              <a:gd name="connsiteY455" fmla="*/ 1996650 h 5186267"/>
              <a:gd name="connsiteX456" fmla="*/ 232315 w 4526996"/>
              <a:gd name="connsiteY456" fmla="*/ 2002928 h 5186267"/>
              <a:gd name="connsiteX457" fmla="*/ 238594 w 4526996"/>
              <a:gd name="connsiteY457" fmla="*/ 2009207 h 5186267"/>
              <a:gd name="connsiteX458" fmla="*/ 219758 w 4526996"/>
              <a:gd name="connsiteY458" fmla="*/ 2015487 h 5186267"/>
              <a:gd name="connsiteX459" fmla="*/ 150691 w 4526996"/>
              <a:gd name="connsiteY459" fmla="*/ 2021765 h 5186267"/>
              <a:gd name="connsiteX460" fmla="*/ 56509 w 4526996"/>
              <a:gd name="connsiteY460" fmla="*/ 2009207 h 5186267"/>
              <a:gd name="connsiteX461" fmla="*/ 0 w 4526996"/>
              <a:gd name="connsiteY461" fmla="*/ 1927583 h 5186267"/>
              <a:gd name="connsiteX462" fmla="*/ 21976 w 4526996"/>
              <a:gd name="connsiteY462" fmla="*/ 1896190 h 5186267"/>
              <a:gd name="connsiteX463" fmla="*/ 43952 w 4526996"/>
              <a:gd name="connsiteY463" fmla="*/ 1864796 h 5186267"/>
              <a:gd name="connsiteX464" fmla="*/ 100461 w 4526996"/>
              <a:gd name="connsiteY464" fmla="*/ 1871074 h 5186267"/>
              <a:gd name="connsiteX465" fmla="*/ 191503 w 4526996"/>
              <a:gd name="connsiteY465" fmla="*/ 1883632 h 5186267"/>
              <a:gd name="connsiteX466" fmla="*/ 273127 w 4526996"/>
              <a:gd name="connsiteY466" fmla="*/ 1899329 h 5186267"/>
              <a:gd name="connsiteX467" fmla="*/ 307660 w 4526996"/>
              <a:gd name="connsiteY467" fmla="*/ 1915026 h 5186267"/>
              <a:gd name="connsiteX468" fmla="*/ 339054 w 4526996"/>
              <a:gd name="connsiteY468" fmla="*/ 1908747 h 5186267"/>
              <a:gd name="connsiteX469" fmla="*/ 370448 w 4526996"/>
              <a:gd name="connsiteY469" fmla="*/ 1902469 h 5186267"/>
              <a:gd name="connsiteX470" fmla="*/ 383005 w 4526996"/>
              <a:gd name="connsiteY470" fmla="*/ 1915026 h 5186267"/>
              <a:gd name="connsiteX471" fmla="*/ 404981 w 4526996"/>
              <a:gd name="connsiteY471" fmla="*/ 1908747 h 5186267"/>
              <a:gd name="connsiteX472" fmla="*/ 414399 w 4526996"/>
              <a:gd name="connsiteY472" fmla="*/ 1902469 h 5186267"/>
              <a:gd name="connsiteX473" fmla="*/ 442654 w 4526996"/>
              <a:gd name="connsiteY473" fmla="*/ 1911886 h 5186267"/>
              <a:gd name="connsiteX474" fmla="*/ 508580 w 4526996"/>
              <a:gd name="connsiteY474" fmla="*/ 1921305 h 5186267"/>
              <a:gd name="connsiteX475" fmla="*/ 546253 w 4526996"/>
              <a:gd name="connsiteY475" fmla="*/ 1911886 h 5186267"/>
              <a:gd name="connsiteX476" fmla="*/ 558811 w 4526996"/>
              <a:gd name="connsiteY476" fmla="*/ 1902469 h 5186267"/>
              <a:gd name="connsiteX477" fmla="*/ 577648 w 4526996"/>
              <a:gd name="connsiteY477" fmla="*/ 1908747 h 5186267"/>
              <a:gd name="connsiteX478" fmla="*/ 596484 w 4526996"/>
              <a:gd name="connsiteY478" fmla="*/ 1915026 h 5186267"/>
              <a:gd name="connsiteX479" fmla="*/ 637296 w 4526996"/>
              <a:gd name="connsiteY479" fmla="*/ 1893050 h 5186267"/>
              <a:gd name="connsiteX480" fmla="*/ 696944 w 4526996"/>
              <a:gd name="connsiteY480" fmla="*/ 1889910 h 5186267"/>
              <a:gd name="connsiteX481" fmla="*/ 791125 w 4526996"/>
              <a:gd name="connsiteY481" fmla="*/ 1889910 h 5186267"/>
              <a:gd name="connsiteX482" fmla="*/ 835077 w 4526996"/>
              <a:gd name="connsiteY482" fmla="*/ 1883632 h 5186267"/>
              <a:gd name="connsiteX483" fmla="*/ 879029 w 4526996"/>
              <a:gd name="connsiteY483" fmla="*/ 1871074 h 5186267"/>
              <a:gd name="connsiteX484" fmla="*/ 872749 w 4526996"/>
              <a:gd name="connsiteY484" fmla="*/ 1871074 h 5186267"/>
              <a:gd name="connsiteX485" fmla="*/ 992046 w 4526996"/>
              <a:gd name="connsiteY485" fmla="*/ 1833402 h 5186267"/>
              <a:gd name="connsiteX486" fmla="*/ 1079949 w 4526996"/>
              <a:gd name="connsiteY486" fmla="*/ 1789451 h 5186267"/>
              <a:gd name="connsiteX487" fmla="*/ 1117622 w 4526996"/>
              <a:gd name="connsiteY487" fmla="*/ 1732942 h 5186267"/>
              <a:gd name="connsiteX488" fmla="*/ 1079949 w 4526996"/>
              <a:gd name="connsiteY488" fmla="*/ 1701547 h 5186267"/>
              <a:gd name="connsiteX489" fmla="*/ 1042276 w 4526996"/>
              <a:gd name="connsiteY489" fmla="*/ 1670154 h 5186267"/>
              <a:gd name="connsiteX490" fmla="*/ 1070531 w 4526996"/>
              <a:gd name="connsiteY490" fmla="*/ 1629342 h 5186267"/>
              <a:gd name="connsiteX491" fmla="*/ 1098785 w 4526996"/>
              <a:gd name="connsiteY491" fmla="*/ 1557136 h 5186267"/>
              <a:gd name="connsiteX492" fmla="*/ 1048555 w 4526996"/>
              <a:gd name="connsiteY492" fmla="*/ 1481790 h 5186267"/>
              <a:gd name="connsiteX493" fmla="*/ 998326 w 4526996"/>
              <a:gd name="connsiteY493" fmla="*/ 1425281 h 5186267"/>
              <a:gd name="connsiteX494" fmla="*/ 1023440 w 4526996"/>
              <a:gd name="connsiteY494" fmla="*/ 1387609 h 5186267"/>
              <a:gd name="connsiteX495" fmla="*/ 1142737 w 4526996"/>
              <a:gd name="connsiteY495" fmla="*/ 1444118 h 5186267"/>
              <a:gd name="connsiteX496" fmla="*/ 1211803 w 4526996"/>
              <a:gd name="connsiteY496" fmla="*/ 1444118 h 5186267"/>
              <a:gd name="connsiteX497" fmla="*/ 1230639 w 4526996"/>
              <a:gd name="connsiteY497" fmla="*/ 1412723 h 5186267"/>
              <a:gd name="connsiteX498" fmla="*/ 1271452 w 4526996"/>
              <a:gd name="connsiteY498" fmla="*/ 1356214 h 5186267"/>
              <a:gd name="connsiteX499" fmla="*/ 1312264 w 4526996"/>
              <a:gd name="connsiteY499" fmla="*/ 1296567 h 5186267"/>
              <a:gd name="connsiteX500" fmla="*/ 1331100 w 4526996"/>
              <a:gd name="connsiteY500" fmla="*/ 1268312 h 5186267"/>
              <a:gd name="connsiteX501" fmla="*/ 1296567 w 4526996"/>
              <a:gd name="connsiteY501" fmla="*/ 1205524 h 5186267"/>
              <a:gd name="connsiteX502" fmla="*/ 1262034 w 4526996"/>
              <a:gd name="connsiteY502" fmla="*/ 1136458 h 5186267"/>
              <a:gd name="connsiteX503" fmla="*/ 1277731 w 4526996"/>
              <a:gd name="connsiteY503" fmla="*/ 1123901 h 5186267"/>
              <a:gd name="connsiteX504" fmla="*/ 1312264 w 4526996"/>
              <a:gd name="connsiteY504" fmla="*/ 1117622 h 5186267"/>
              <a:gd name="connsiteX505" fmla="*/ 1406445 w 4526996"/>
              <a:gd name="connsiteY505" fmla="*/ 1186688 h 5186267"/>
              <a:gd name="connsiteX506" fmla="*/ 1500627 w 4526996"/>
              <a:gd name="connsiteY506" fmla="*/ 1161573 h 5186267"/>
              <a:gd name="connsiteX507" fmla="*/ 1550857 w 4526996"/>
              <a:gd name="connsiteY507" fmla="*/ 1092506 h 5186267"/>
              <a:gd name="connsiteX508" fmla="*/ 1544579 w 4526996"/>
              <a:gd name="connsiteY508" fmla="*/ 1067392 h 5186267"/>
              <a:gd name="connsiteX509" fmla="*/ 1538299 w 4526996"/>
              <a:gd name="connsiteY509" fmla="*/ 1035997 h 5186267"/>
              <a:gd name="connsiteX510" fmla="*/ 1575972 w 4526996"/>
              <a:gd name="connsiteY510" fmla="*/ 1010883 h 5186267"/>
              <a:gd name="connsiteX511" fmla="*/ 1604227 w 4526996"/>
              <a:gd name="connsiteY511" fmla="*/ 1029719 h 5186267"/>
              <a:gd name="connsiteX512" fmla="*/ 1645038 w 4526996"/>
              <a:gd name="connsiteY512" fmla="*/ 1035997 h 5186267"/>
              <a:gd name="connsiteX513" fmla="*/ 1657597 w 4526996"/>
              <a:gd name="connsiteY513" fmla="*/ 992047 h 5186267"/>
              <a:gd name="connsiteX514" fmla="*/ 1607366 w 4526996"/>
              <a:gd name="connsiteY514" fmla="*/ 910422 h 5186267"/>
              <a:gd name="connsiteX515" fmla="*/ 1550857 w 4526996"/>
              <a:gd name="connsiteY515" fmla="*/ 803682 h 5186267"/>
              <a:gd name="connsiteX516" fmla="*/ 1588529 w 4526996"/>
              <a:gd name="connsiteY516" fmla="*/ 838217 h 5186267"/>
              <a:gd name="connsiteX517" fmla="*/ 1657597 w 4526996"/>
              <a:gd name="connsiteY517" fmla="*/ 910422 h 5186267"/>
              <a:gd name="connsiteX518" fmla="*/ 1732942 w 4526996"/>
              <a:gd name="connsiteY518" fmla="*/ 982628 h 5186267"/>
              <a:gd name="connsiteX519" fmla="*/ 1783171 w 4526996"/>
              <a:gd name="connsiteY519" fmla="*/ 1017161 h 5186267"/>
              <a:gd name="connsiteX520" fmla="*/ 1823984 w 4526996"/>
              <a:gd name="connsiteY520" fmla="*/ 1007743 h 5186267"/>
              <a:gd name="connsiteX521" fmla="*/ 1864796 w 4526996"/>
              <a:gd name="connsiteY521" fmla="*/ 998324 h 5186267"/>
              <a:gd name="connsiteX522" fmla="*/ 1899329 w 4526996"/>
              <a:gd name="connsiteY522" fmla="*/ 954374 h 5186267"/>
              <a:gd name="connsiteX523" fmla="*/ 1974674 w 4526996"/>
              <a:gd name="connsiteY523" fmla="*/ 872749 h 5186267"/>
              <a:gd name="connsiteX524" fmla="*/ 2050020 w 4526996"/>
              <a:gd name="connsiteY524" fmla="*/ 791125 h 5186267"/>
              <a:gd name="connsiteX525" fmla="*/ 2084553 w 4526996"/>
              <a:gd name="connsiteY525" fmla="*/ 753453 h 5186267"/>
              <a:gd name="connsiteX526" fmla="*/ 2150480 w 4526996"/>
              <a:gd name="connsiteY526" fmla="*/ 762871 h 5186267"/>
              <a:gd name="connsiteX527" fmla="*/ 2222686 w 4526996"/>
              <a:gd name="connsiteY527" fmla="*/ 772289 h 5186267"/>
              <a:gd name="connsiteX528" fmla="*/ 2260359 w 4526996"/>
              <a:gd name="connsiteY528" fmla="*/ 766011 h 5186267"/>
              <a:gd name="connsiteX529" fmla="*/ 2266638 w 4526996"/>
              <a:gd name="connsiteY529" fmla="*/ 772289 h 5186267"/>
              <a:gd name="connsiteX530" fmla="*/ 2329425 w 4526996"/>
              <a:gd name="connsiteY530" fmla="*/ 715780 h 5186267"/>
              <a:gd name="connsiteX531" fmla="*/ 2398492 w 4526996"/>
              <a:gd name="connsiteY531" fmla="*/ 659271 h 5186267"/>
              <a:gd name="connsiteX532" fmla="*/ 2403435 w 4526996"/>
              <a:gd name="connsiteY532" fmla="*/ 661743 h 5186267"/>
              <a:gd name="connsiteX533" fmla="*/ 2439304 w 4526996"/>
              <a:gd name="connsiteY533" fmla="*/ 634156 h 5186267"/>
              <a:gd name="connsiteX534" fmla="*/ 2492673 w 4526996"/>
              <a:gd name="connsiteY534" fmla="*/ 539974 h 5186267"/>
              <a:gd name="connsiteX535" fmla="*/ 2473837 w 4526996"/>
              <a:gd name="connsiteY535" fmla="*/ 533696 h 5186267"/>
              <a:gd name="connsiteX536" fmla="*/ 2442443 w 4526996"/>
              <a:gd name="connsiteY536" fmla="*/ 527417 h 5186267"/>
              <a:gd name="connsiteX537" fmla="*/ 2492673 w 4526996"/>
              <a:gd name="connsiteY537" fmla="*/ 474047 h 5186267"/>
              <a:gd name="connsiteX538" fmla="*/ 2580576 w 4526996"/>
              <a:gd name="connsiteY538" fmla="*/ 426956 h 5186267"/>
              <a:gd name="connsiteX539" fmla="*/ 2699873 w 4526996"/>
              <a:gd name="connsiteY539" fmla="*/ 383005 h 5186267"/>
              <a:gd name="connsiteX540" fmla="*/ 2781496 w 4526996"/>
              <a:gd name="connsiteY540" fmla="*/ 458351 h 5186267"/>
              <a:gd name="connsiteX541" fmla="*/ 2768939 w 4526996"/>
              <a:gd name="connsiteY541" fmla="*/ 505441 h 5186267"/>
              <a:gd name="connsiteX542" fmla="*/ 2756382 w 4526996"/>
              <a:gd name="connsiteY542" fmla="*/ 546253 h 5186267"/>
              <a:gd name="connsiteX543" fmla="*/ 2803472 w 4526996"/>
              <a:gd name="connsiteY543" fmla="*/ 624738 h 5186267"/>
              <a:gd name="connsiteX544" fmla="*/ 2881957 w 4526996"/>
              <a:gd name="connsiteY544" fmla="*/ 646714 h 5186267"/>
              <a:gd name="connsiteX545" fmla="*/ 2982418 w 4526996"/>
              <a:gd name="connsiteY545" fmla="*/ 631017 h 5186267"/>
              <a:gd name="connsiteX546" fmla="*/ 3082878 w 4526996"/>
              <a:gd name="connsiteY546" fmla="*/ 615319 h 5186267"/>
              <a:gd name="connsiteX547" fmla="*/ 3142526 w 4526996"/>
              <a:gd name="connsiteY547" fmla="*/ 656131 h 5186267"/>
              <a:gd name="connsiteX548" fmla="*/ 3167641 w 4526996"/>
              <a:gd name="connsiteY548" fmla="*/ 750313 h 5186267"/>
              <a:gd name="connsiteX549" fmla="*/ 3202174 w 4526996"/>
              <a:gd name="connsiteY549" fmla="*/ 844495 h 5186267"/>
              <a:gd name="connsiteX550" fmla="*/ 3290078 w 4526996"/>
              <a:gd name="connsiteY550" fmla="*/ 885307 h 5186267"/>
              <a:gd name="connsiteX551" fmla="*/ 3425070 w 4526996"/>
              <a:gd name="connsiteY551" fmla="*/ 791125 h 5186267"/>
              <a:gd name="connsiteX552" fmla="*/ 3528671 w 4526996"/>
              <a:gd name="connsiteY552" fmla="*/ 552532 h 5186267"/>
              <a:gd name="connsiteX553" fmla="*/ 3588319 w 4526996"/>
              <a:gd name="connsiteY553" fmla="*/ 480327 h 5186267"/>
              <a:gd name="connsiteX554" fmla="*/ 3635409 w 4526996"/>
              <a:gd name="connsiteY554" fmla="*/ 370447 h 5186267"/>
              <a:gd name="connsiteX555" fmla="*/ 3663664 w 4526996"/>
              <a:gd name="connsiteY555" fmla="*/ 332775 h 5186267"/>
              <a:gd name="connsiteX556" fmla="*/ 3691918 w 4526996"/>
              <a:gd name="connsiteY556" fmla="*/ 251151 h 5186267"/>
              <a:gd name="connsiteX557" fmla="*/ 3742149 w 4526996"/>
              <a:gd name="connsiteY557" fmla="*/ 169527 h 5186267"/>
              <a:gd name="connsiteX558" fmla="*/ 3830051 w 4526996"/>
              <a:gd name="connsiteY558" fmla="*/ 131854 h 5186267"/>
              <a:gd name="connsiteX559" fmla="*/ 1117622 w 4526996"/>
              <a:gd name="connsiteY559" fmla="*/ 0 h 5186267"/>
              <a:gd name="connsiteX560" fmla="*/ 1089368 w 4526996"/>
              <a:gd name="connsiteY560" fmla="*/ 78485 h 5186267"/>
              <a:gd name="connsiteX561" fmla="*/ 1067392 w 4526996"/>
              <a:gd name="connsiteY561" fmla="*/ 144411 h 5186267"/>
              <a:gd name="connsiteX562" fmla="*/ 1054834 w 4526996"/>
              <a:gd name="connsiteY562" fmla="*/ 113018 h 5186267"/>
              <a:gd name="connsiteX563" fmla="*/ 1070531 w 4526996"/>
              <a:gd name="connsiteY563" fmla="*/ 47090 h 5186267"/>
              <a:gd name="connsiteX564" fmla="*/ 1117622 w 4526996"/>
              <a:gd name="connsiteY564" fmla="*/ 0 h 5186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</a:cxnLst>
            <a:rect l="l" t="t" r="r" b="b"/>
            <a:pathLst>
              <a:path w="4526996" h="5186267">
                <a:moveTo>
                  <a:pt x="1249476" y="4696523"/>
                </a:moveTo>
                <a:lnTo>
                  <a:pt x="1249476" y="4709081"/>
                </a:lnTo>
                <a:cubicBezTo>
                  <a:pt x="1249476" y="4713267"/>
                  <a:pt x="1251569" y="4715359"/>
                  <a:pt x="1255755" y="4715359"/>
                </a:cubicBezTo>
                <a:cubicBezTo>
                  <a:pt x="1264126" y="4715359"/>
                  <a:pt x="1270405" y="4713267"/>
                  <a:pt x="1274591" y="4709081"/>
                </a:cubicBezTo>
                <a:cubicBezTo>
                  <a:pt x="1274591" y="4730010"/>
                  <a:pt x="1262034" y="4740475"/>
                  <a:pt x="1236918" y="4740475"/>
                </a:cubicBezTo>
                <a:cubicBezTo>
                  <a:pt x="1203432" y="4740475"/>
                  <a:pt x="1187735" y="4743615"/>
                  <a:pt x="1189827" y="4749894"/>
                </a:cubicBezTo>
                <a:cubicBezTo>
                  <a:pt x="1191921" y="4756172"/>
                  <a:pt x="1186689" y="4759311"/>
                  <a:pt x="1174130" y="4759311"/>
                </a:cubicBezTo>
                <a:cubicBezTo>
                  <a:pt x="1174130" y="4750940"/>
                  <a:pt x="1161573" y="4746754"/>
                  <a:pt x="1136458" y="4746754"/>
                </a:cubicBezTo>
                <a:cubicBezTo>
                  <a:pt x="1123901" y="4746754"/>
                  <a:pt x="1110296" y="4747800"/>
                  <a:pt x="1095646" y="4749894"/>
                </a:cubicBezTo>
                <a:cubicBezTo>
                  <a:pt x="1080996" y="4751986"/>
                  <a:pt x="1067392" y="4753032"/>
                  <a:pt x="1054834" y="4753032"/>
                </a:cubicBezTo>
                <a:cubicBezTo>
                  <a:pt x="1029719" y="4753032"/>
                  <a:pt x="1017162" y="4746754"/>
                  <a:pt x="1017162" y="4734196"/>
                </a:cubicBezTo>
                <a:cubicBezTo>
                  <a:pt x="1025533" y="4734196"/>
                  <a:pt x="1044370" y="4732103"/>
                  <a:pt x="1073671" y="4727918"/>
                </a:cubicBezTo>
                <a:cubicBezTo>
                  <a:pt x="1102971" y="4723732"/>
                  <a:pt x="1117622" y="4717453"/>
                  <a:pt x="1117622" y="4709081"/>
                </a:cubicBezTo>
                <a:lnTo>
                  <a:pt x="1199246" y="4709081"/>
                </a:lnTo>
                <a:cubicBezTo>
                  <a:pt x="1207617" y="4709081"/>
                  <a:pt x="1215989" y="4706988"/>
                  <a:pt x="1224361" y="4702802"/>
                </a:cubicBezTo>
                <a:cubicBezTo>
                  <a:pt x="1232733" y="4698617"/>
                  <a:pt x="1241104" y="4696523"/>
                  <a:pt x="1249476" y="4696523"/>
                </a:cubicBezTo>
                <a:close/>
                <a:moveTo>
                  <a:pt x="3214732" y="4231895"/>
                </a:moveTo>
                <a:cubicBezTo>
                  <a:pt x="3214732" y="4244452"/>
                  <a:pt x="3208453" y="4257009"/>
                  <a:pt x="3195896" y="4269567"/>
                </a:cubicBezTo>
                <a:cubicBezTo>
                  <a:pt x="3183338" y="4282124"/>
                  <a:pt x="3170781" y="4292589"/>
                  <a:pt x="3158223" y="4300961"/>
                </a:cubicBezTo>
                <a:lnTo>
                  <a:pt x="3107993" y="4338633"/>
                </a:lnTo>
                <a:cubicBezTo>
                  <a:pt x="3107993" y="4342819"/>
                  <a:pt x="3105900" y="4347005"/>
                  <a:pt x="3101715" y="4351190"/>
                </a:cubicBezTo>
                <a:cubicBezTo>
                  <a:pt x="3093342" y="4351190"/>
                  <a:pt x="3089156" y="4347005"/>
                  <a:pt x="3089156" y="4338633"/>
                </a:cubicBezTo>
                <a:cubicBezTo>
                  <a:pt x="3089156" y="4334448"/>
                  <a:pt x="3099621" y="4326076"/>
                  <a:pt x="3120551" y="4313518"/>
                </a:cubicBezTo>
                <a:cubicBezTo>
                  <a:pt x="3141479" y="4300961"/>
                  <a:pt x="3154037" y="4284218"/>
                  <a:pt x="3158223" y="4263288"/>
                </a:cubicBezTo>
                <a:cubicBezTo>
                  <a:pt x="3162409" y="4250731"/>
                  <a:pt x="3169734" y="4243406"/>
                  <a:pt x="3180198" y="4241312"/>
                </a:cubicBezTo>
                <a:cubicBezTo>
                  <a:pt x="3190663" y="4239220"/>
                  <a:pt x="3202174" y="4236080"/>
                  <a:pt x="3214732" y="4231895"/>
                </a:cubicBezTo>
                <a:close/>
                <a:moveTo>
                  <a:pt x="1419003" y="4093760"/>
                </a:moveTo>
                <a:cubicBezTo>
                  <a:pt x="1419003" y="4127247"/>
                  <a:pt x="1398074" y="4152362"/>
                  <a:pt x="1356216" y="4169105"/>
                </a:cubicBezTo>
                <a:cubicBezTo>
                  <a:pt x="1356216" y="4143990"/>
                  <a:pt x="1361447" y="4128293"/>
                  <a:pt x="1371912" y="4122015"/>
                </a:cubicBezTo>
                <a:cubicBezTo>
                  <a:pt x="1382377" y="4115736"/>
                  <a:pt x="1398074" y="4106317"/>
                  <a:pt x="1419003" y="4093760"/>
                </a:cubicBezTo>
                <a:close/>
                <a:moveTo>
                  <a:pt x="4143991" y="4087482"/>
                </a:moveTo>
                <a:cubicBezTo>
                  <a:pt x="4156549" y="4087482"/>
                  <a:pt x="4171200" y="4089575"/>
                  <a:pt x="4187943" y="4093761"/>
                </a:cubicBezTo>
                <a:cubicBezTo>
                  <a:pt x="4204687" y="4097947"/>
                  <a:pt x="4213058" y="4116783"/>
                  <a:pt x="4213058" y="4150270"/>
                </a:cubicBezTo>
                <a:cubicBezTo>
                  <a:pt x="4213058" y="4162827"/>
                  <a:pt x="4196314" y="4187943"/>
                  <a:pt x="4162827" y="4225615"/>
                </a:cubicBezTo>
                <a:cubicBezTo>
                  <a:pt x="4129341" y="4263288"/>
                  <a:pt x="4090621" y="4302007"/>
                  <a:pt x="4046671" y="4341773"/>
                </a:cubicBezTo>
                <a:cubicBezTo>
                  <a:pt x="4002719" y="4381539"/>
                  <a:pt x="3958767" y="4418164"/>
                  <a:pt x="3914817" y="4451651"/>
                </a:cubicBezTo>
                <a:cubicBezTo>
                  <a:pt x="3870865" y="4485138"/>
                  <a:pt x="3838424" y="4501882"/>
                  <a:pt x="3817495" y="4501882"/>
                </a:cubicBezTo>
                <a:cubicBezTo>
                  <a:pt x="3796566" y="4501882"/>
                  <a:pt x="3784009" y="4483046"/>
                  <a:pt x="3779823" y="4445373"/>
                </a:cubicBezTo>
                <a:lnTo>
                  <a:pt x="3786101" y="4451651"/>
                </a:lnTo>
                <a:cubicBezTo>
                  <a:pt x="3790287" y="4451651"/>
                  <a:pt x="3792380" y="4447465"/>
                  <a:pt x="3792380" y="4439094"/>
                </a:cubicBezTo>
                <a:lnTo>
                  <a:pt x="3792380" y="4426537"/>
                </a:lnTo>
                <a:cubicBezTo>
                  <a:pt x="3792380" y="4413978"/>
                  <a:pt x="3799705" y="4400375"/>
                  <a:pt x="3814356" y="4385725"/>
                </a:cubicBezTo>
                <a:cubicBezTo>
                  <a:pt x="3829006" y="4371074"/>
                  <a:pt x="3843657" y="4354330"/>
                  <a:pt x="3858308" y="4335494"/>
                </a:cubicBezTo>
                <a:cubicBezTo>
                  <a:pt x="3872957" y="4316657"/>
                  <a:pt x="3887608" y="4294681"/>
                  <a:pt x="3902258" y="4269567"/>
                </a:cubicBezTo>
                <a:cubicBezTo>
                  <a:pt x="3916909" y="4244452"/>
                  <a:pt x="3924234" y="4215151"/>
                  <a:pt x="3924234" y="4181663"/>
                </a:cubicBezTo>
                <a:cubicBezTo>
                  <a:pt x="3940978" y="4181663"/>
                  <a:pt x="3955628" y="4182711"/>
                  <a:pt x="3968186" y="4184803"/>
                </a:cubicBezTo>
                <a:cubicBezTo>
                  <a:pt x="3980743" y="4186896"/>
                  <a:pt x="3995394" y="4190036"/>
                  <a:pt x="4012137" y="4194222"/>
                </a:cubicBezTo>
                <a:cubicBezTo>
                  <a:pt x="4012137" y="4185850"/>
                  <a:pt x="4029927" y="4167013"/>
                  <a:pt x="4065507" y="4137713"/>
                </a:cubicBezTo>
                <a:cubicBezTo>
                  <a:pt x="4101086" y="4108412"/>
                  <a:pt x="4127248" y="4091668"/>
                  <a:pt x="4143991" y="4087482"/>
                </a:cubicBezTo>
                <a:close/>
                <a:moveTo>
                  <a:pt x="2153621" y="3968186"/>
                </a:moveTo>
                <a:lnTo>
                  <a:pt x="2153621" y="3980743"/>
                </a:lnTo>
                <a:lnTo>
                  <a:pt x="2151099" y="3974193"/>
                </a:lnTo>
                <a:close/>
                <a:moveTo>
                  <a:pt x="1475513" y="3735870"/>
                </a:moveTo>
                <a:lnTo>
                  <a:pt x="1500628" y="3735870"/>
                </a:lnTo>
                <a:cubicBezTo>
                  <a:pt x="1496442" y="3748427"/>
                  <a:pt x="1490163" y="3769357"/>
                  <a:pt x="1481792" y="3798658"/>
                </a:cubicBezTo>
                <a:cubicBezTo>
                  <a:pt x="1473420" y="3827958"/>
                  <a:pt x="1465049" y="3842609"/>
                  <a:pt x="1456676" y="3842609"/>
                </a:cubicBezTo>
                <a:cubicBezTo>
                  <a:pt x="1456676" y="3850980"/>
                  <a:pt x="1457724" y="3859353"/>
                  <a:pt x="1459816" y="3867724"/>
                </a:cubicBezTo>
                <a:cubicBezTo>
                  <a:pt x="1461909" y="3876096"/>
                  <a:pt x="1462955" y="3884467"/>
                  <a:pt x="1462955" y="3892840"/>
                </a:cubicBezTo>
                <a:lnTo>
                  <a:pt x="1450398" y="3892840"/>
                </a:lnTo>
                <a:cubicBezTo>
                  <a:pt x="1450398" y="3901211"/>
                  <a:pt x="1452491" y="3907490"/>
                  <a:pt x="1456676" y="3911676"/>
                </a:cubicBezTo>
                <a:cubicBezTo>
                  <a:pt x="1456676" y="3924233"/>
                  <a:pt x="1449351" y="3935744"/>
                  <a:pt x="1434701" y="3946209"/>
                </a:cubicBezTo>
                <a:cubicBezTo>
                  <a:pt x="1420051" y="3956674"/>
                  <a:pt x="1412726" y="3966091"/>
                  <a:pt x="1412726" y="3974463"/>
                </a:cubicBezTo>
                <a:cubicBezTo>
                  <a:pt x="1412726" y="3974463"/>
                  <a:pt x="1414818" y="3978649"/>
                  <a:pt x="1419004" y="3987021"/>
                </a:cubicBezTo>
                <a:cubicBezTo>
                  <a:pt x="1389703" y="4003764"/>
                  <a:pt x="1364588" y="4027833"/>
                  <a:pt x="1343658" y="4059227"/>
                </a:cubicBezTo>
                <a:cubicBezTo>
                  <a:pt x="1322730" y="4090620"/>
                  <a:pt x="1299708" y="4106317"/>
                  <a:pt x="1274592" y="4106317"/>
                </a:cubicBezTo>
                <a:cubicBezTo>
                  <a:pt x="1274592" y="4097946"/>
                  <a:pt x="1270407" y="4093760"/>
                  <a:pt x="1262035" y="4093760"/>
                </a:cubicBezTo>
                <a:cubicBezTo>
                  <a:pt x="1262035" y="4097946"/>
                  <a:pt x="1264127" y="4091667"/>
                  <a:pt x="1268313" y="4074924"/>
                </a:cubicBezTo>
                <a:cubicBezTo>
                  <a:pt x="1272499" y="4058181"/>
                  <a:pt x="1278778" y="4038297"/>
                  <a:pt x="1287149" y="4015275"/>
                </a:cubicBezTo>
                <a:cubicBezTo>
                  <a:pt x="1295522" y="3992253"/>
                  <a:pt x="1307033" y="3970277"/>
                  <a:pt x="1321684" y="3949349"/>
                </a:cubicBezTo>
                <a:cubicBezTo>
                  <a:pt x="1336333" y="3928419"/>
                  <a:pt x="1354123" y="3915862"/>
                  <a:pt x="1375053" y="3911676"/>
                </a:cubicBezTo>
                <a:cubicBezTo>
                  <a:pt x="1375053" y="3903303"/>
                  <a:pt x="1389703" y="3884467"/>
                  <a:pt x="1419004" y="3855167"/>
                </a:cubicBezTo>
                <a:cubicBezTo>
                  <a:pt x="1448305" y="3825866"/>
                  <a:pt x="1467141" y="3786100"/>
                  <a:pt x="1475513" y="3735870"/>
                </a:cubicBezTo>
                <a:close/>
                <a:moveTo>
                  <a:pt x="1525742" y="3591459"/>
                </a:moveTo>
                <a:lnTo>
                  <a:pt x="1550857" y="3591459"/>
                </a:lnTo>
                <a:cubicBezTo>
                  <a:pt x="1542485" y="3608202"/>
                  <a:pt x="1535160" y="3630177"/>
                  <a:pt x="1528882" y="3657385"/>
                </a:cubicBezTo>
                <a:cubicBezTo>
                  <a:pt x="1522603" y="3684593"/>
                  <a:pt x="1515277" y="3698197"/>
                  <a:pt x="1506906" y="3698197"/>
                </a:cubicBezTo>
                <a:cubicBezTo>
                  <a:pt x="1498534" y="3698197"/>
                  <a:pt x="1492255" y="3685640"/>
                  <a:pt x="1488070" y="3660525"/>
                </a:cubicBezTo>
                <a:cubicBezTo>
                  <a:pt x="1496441" y="3660525"/>
                  <a:pt x="1504813" y="3652153"/>
                  <a:pt x="1513184" y="3635409"/>
                </a:cubicBezTo>
                <a:cubicBezTo>
                  <a:pt x="1521557" y="3618666"/>
                  <a:pt x="1525742" y="3604016"/>
                  <a:pt x="1525742" y="3591459"/>
                </a:cubicBezTo>
                <a:close/>
                <a:moveTo>
                  <a:pt x="1142737" y="3472162"/>
                </a:moveTo>
                <a:cubicBezTo>
                  <a:pt x="1159480" y="3480533"/>
                  <a:pt x="1168899" y="3495184"/>
                  <a:pt x="1170991" y="3516112"/>
                </a:cubicBezTo>
                <a:cubicBezTo>
                  <a:pt x="1173084" y="3537042"/>
                  <a:pt x="1174130" y="3557972"/>
                  <a:pt x="1174130" y="3578900"/>
                </a:cubicBezTo>
                <a:cubicBezTo>
                  <a:pt x="1165759" y="3578900"/>
                  <a:pt x="1161573" y="3583086"/>
                  <a:pt x="1161573" y="3591459"/>
                </a:cubicBezTo>
                <a:cubicBezTo>
                  <a:pt x="1144830" y="3574715"/>
                  <a:pt x="1136458" y="3555878"/>
                  <a:pt x="1136458" y="3534950"/>
                </a:cubicBezTo>
                <a:cubicBezTo>
                  <a:pt x="1136458" y="3526577"/>
                  <a:pt x="1137505" y="3517160"/>
                  <a:pt x="1139597" y="3506695"/>
                </a:cubicBezTo>
                <a:cubicBezTo>
                  <a:pt x="1141691" y="3496230"/>
                  <a:pt x="1142737" y="3484719"/>
                  <a:pt x="1142737" y="3472162"/>
                </a:cubicBezTo>
                <a:close/>
                <a:moveTo>
                  <a:pt x="4514439" y="3334028"/>
                </a:moveTo>
                <a:cubicBezTo>
                  <a:pt x="4522811" y="3359144"/>
                  <a:pt x="4526996" y="3375887"/>
                  <a:pt x="4526996" y="3384258"/>
                </a:cubicBezTo>
                <a:cubicBezTo>
                  <a:pt x="4514439" y="3384258"/>
                  <a:pt x="4508160" y="3386352"/>
                  <a:pt x="4508160" y="3390537"/>
                </a:cubicBezTo>
                <a:cubicBezTo>
                  <a:pt x="4508160" y="3394723"/>
                  <a:pt x="4509207" y="3396816"/>
                  <a:pt x="4511300" y="3396816"/>
                </a:cubicBezTo>
                <a:cubicBezTo>
                  <a:pt x="4513393" y="3396816"/>
                  <a:pt x="4514439" y="3398909"/>
                  <a:pt x="4514439" y="3403094"/>
                </a:cubicBezTo>
                <a:cubicBezTo>
                  <a:pt x="4514439" y="3398909"/>
                  <a:pt x="4511300" y="3404142"/>
                  <a:pt x="4505020" y="3418792"/>
                </a:cubicBezTo>
                <a:cubicBezTo>
                  <a:pt x="4498742" y="3433443"/>
                  <a:pt x="4490371" y="3449140"/>
                  <a:pt x="4479906" y="3465883"/>
                </a:cubicBezTo>
                <a:cubicBezTo>
                  <a:pt x="4469441" y="3482627"/>
                  <a:pt x="4460022" y="3498323"/>
                  <a:pt x="4451651" y="3512974"/>
                </a:cubicBezTo>
                <a:cubicBezTo>
                  <a:pt x="4443280" y="3527624"/>
                  <a:pt x="4437000" y="3534950"/>
                  <a:pt x="4432815" y="3534950"/>
                </a:cubicBezTo>
                <a:cubicBezTo>
                  <a:pt x="4428629" y="3534950"/>
                  <a:pt x="4426537" y="3533902"/>
                  <a:pt x="4426537" y="3531810"/>
                </a:cubicBezTo>
                <a:cubicBezTo>
                  <a:pt x="4426537" y="3529717"/>
                  <a:pt x="4424443" y="3528671"/>
                  <a:pt x="4420258" y="3528671"/>
                </a:cubicBezTo>
                <a:cubicBezTo>
                  <a:pt x="4420258" y="3549599"/>
                  <a:pt x="4405607" y="3566343"/>
                  <a:pt x="4376306" y="3578900"/>
                </a:cubicBezTo>
                <a:cubicBezTo>
                  <a:pt x="4347005" y="3591459"/>
                  <a:pt x="4321890" y="3599830"/>
                  <a:pt x="4300961" y="3604016"/>
                </a:cubicBezTo>
                <a:cubicBezTo>
                  <a:pt x="4288403" y="3578900"/>
                  <a:pt x="4282124" y="3560064"/>
                  <a:pt x="4282124" y="3547507"/>
                </a:cubicBezTo>
                <a:cubicBezTo>
                  <a:pt x="4282124" y="3509834"/>
                  <a:pt x="4300961" y="3475301"/>
                  <a:pt x="4338633" y="3443907"/>
                </a:cubicBezTo>
                <a:cubicBezTo>
                  <a:pt x="4376306" y="3412513"/>
                  <a:pt x="4405607" y="3388445"/>
                  <a:pt x="4426537" y="3371701"/>
                </a:cubicBezTo>
                <a:cubicBezTo>
                  <a:pt x="4443280" y="3363330"/>
                  <a:pt x="4456884" y="3356004"/>
                  <a:pt x="4467348" y="3349725"/>
                </a:cubicBezTo>
                <a:cubicBezTo>
                  <a:pt x="4477813" y="3343447"/>
                  <a:pt x="4493509" y="3338214"/>
                  <a:pt x="4514439" y="3334028"/>
                </a:cubicBezTo>
                <a:close/>
                <a:moveTo>
                  <a:pt x="671829" y="3315192"/>
                </a:moveTo>
                <a:lnTo>
                  <a:pt x="715780" y="3315192"/>
                </a:lnTo>
                <a:cubicBezTo>
                  <a:pt x="745081" y="3315192"/>
                  <a:pt x="766011" y="3319378"/>
                  <a:pt x="778568" y="3327749"/>
                </a:cubicBezTo>
                <a:cubicBezTo>
                  <a:pt x="761825" y="3344493"/>
                  <a:pt x="736710" y="3352865"/>
                  <a:pt x="703223" y="3352865"/>
                </a:cubicBezTo>
                <a:cubicBezTo>
                  <a:pt x="673921" y="3352865"/>
                  <a:pt x="650899" y="3344493"/>
                  <a:pt x="634157" y="3327749"/>
                </a:cubicBezTo>
                <a:lnTo>
                  <a:pt x="652993" y="3327749"/>
                </a:lnTo>
                <a:cubicBezTo>
                  <a:pt x="665550" y="3327749"/>
                  <a:pt x="671829" y="3323563"/>
                  <a:pt x="671829" y="3315192"/>
                </a:cubicBezTo>
                <a:close/>
                <a:moveTo>
                  <a:pt x="539976" y="3315192"/>
                </a:moveTo>
                <a:lnTo>
                  <a:pt x="558812" y="3315192"/>
                </a:lnTo>
                <a:cubicBezTo>
                  <a:pt x="558812" y="3336122"/>
                  <a:pt x="556719" y="3350772"/>
                  <a:pt x="552533" y="3359144"/>
                </a:cubicBezTo>
                <a:cubicBezTo>
                  <a:pt x="539976" y="3359144"/>
                  <a:pt x="533697" y="3357050"/>
                  <a:pt x="533697" y="3352865"/>
                </a:cubicBezTo>
                <a:lnTo>
                  <a:pt x="539976" y="3352865"/>
                </a:lnTo>
                <a:cubicBezTo>
                  <a:pt x="539976" y="3348679"/>
                  <a:pt x="535790" y="3346586"/>
                  <a:pt x="527418" y="3346586"/>
                </a:cubicBezTo>
                <a:cubicBezTo>
                  <a:pt x="527418" y="3342400"/>
                  <a:pt x="531604" y="3331936"/>
                  <a:pt x="539976" y="3315192"/>
                </a:cubicBezTo>
                <a:close/>
                <a:moveTo>
                  <a:pt x="1192967" y="2919629"/>
                </a:moveTo>
                <a:cubicBezTo>
                  <a:pt x="1213897" y="2919629"/>
                  <a:pt x="1227500" y="2921723"/>
                  <a:pt x="1233779" y="2925909"/>
                </a:cubicBezTo>
                <a:cubicBezTo>
                  <a:pt x="1240058" y="2930094"/>
                  <a:pt x="1249476" y="2942652"/>
                  <a:pt x="1262034" y="2963581"/>
                </a:cubicBezTo>
                <a:cubicBezTo>
                  <a:pt x="1249476" y="2963581"/>
                  <a:pt x="1239012" y="2969859"/>
                  <a:pt x="1230639" y="2982418"/>
                </a:cubicBezTo>
                <a:cubicBezTo>
                  <a:pt x="1222268" y="2994975"/>
                  <a:pt x="1213897" y="3001254"/>
                  <a:pt x="1205525" y="3001254"/>
                </a:cubicBezTo>
                <a:cubicBezTo>
                  <a:pt x="1184595" y="3001254"/>
                  <a:pt x="1169945" y="2992881"/>
                  <a:pt x="1161573" y="2976138"/>
                </a:cubicBezTo>
                <a:cubicBezTo>
                  <a:pt x="1153202" y="2959396"/>
                  <a:pt x="1146923" y="2942652"/>
                  <a:pt x="1142737" y="2925909"/>
                </a:cubicBezTo>
                <a:cubicBezTo>
                  <a:pt x="1151108" y="2925909"/>
                  <a:pt x="1159480" y="2924861"/>
                  <a:pt x="1167852" y="2922769"/>
                </a:cubicBezTo>
                <a:cubicBezTo>
                  <a:pt x="1176224" y="2920676"/>
                  <a:pt x="1184595" y="2919629"/>
                  <a:pt x="1192967" y="2919629"/>
                </a:cubicBezTo>
                <a:close/>
                <a:moveTo>
                  <a:pt x="3911677" y="2724987"/>
                </a:moveTo>
                <a:cubicBezTo>
                  <a:pt x="3911677" y="2737546"/>
                  <a:pt x="3900166" y="2748009"/>
                  <a:pt x="3877144" y="2756382"/>
                </a:cubicBezTo>
                <a:cubicBezTo>
                  <a:pt x="3854121" y="2764753"/>
                  <a:pt x="3834238" y="2768939"/>
                  <a:pt x="3817495" y="2768939"/>
                </a:cubicBezTo>
                <a:cubicBezTo>
                  <a:pt x="3821681" y="2743824"/>
                  <a:pt x="3833192" y="2730220"/>
                  <a:pt x="3852029" y="2728127"/>
                </a:cubicBezTo>
                <a:cubicBezTo>
                  <a:pt x="3870865" y="2726033"/>
                  <a:pt x="3890747" y="2724987"/>
                  <a:pt x="3911677" y="2724987"/>
                </a:cubicBezTo>
                <a:close/>
                <a:moveTo>
                  <a:pt x="1142738" y="2624528"/>
                </a:moveTo>
                <a:cubicBezTo>
                  <a:pt x="1142738" y="2645456"/>
                  <a:pt x="1138552" y="2663246"/>
                  <a:pt x="1130181" y="2677897"/>
                </a:cubicBezTo>
                <a:cubicBezTo>
                  <a:pt x="1121808" y="2692548"/>
                  <a:pt x="1100880" y="2699873"/>
                  <a:pt x="1067393" y="2699873"/>
                </a:cubicBezTo>
                <a:cubicBezTo>
                  <a:pt x="1059021" y="2699873"/>
                  <a:pt x="1042277" y="2695686"/>
                  <a:pt x="1017163" y="2687315"/>
                </a:cubicBezTo>
                <a:cubicBezTo>
                  <a:pt x="1025535" y="2653828"/>
                  <a:pt x="1042277" y="2634991"/>
                  <a:pt x="1067393" y="2630806"/>
                </a:cubicBezTo>
                <a:cubicBezTo>
                  <a:pt x="1092508" y="2626620"/>
                  <a:pt x="1117623" y="2624528"/>
                  <a:pt x="1142738" y="2624528"/>
                </a:cubicBezTo>
                <a:close/>
                <a:moveTo>
                  <a:pt x="1142737" y="1663875"/>
                </a:moveTo>
                <a:lnTo>
                  <a:pt x="1142737" y="1663876"/>
                </a:lnTo>
                <a:lnTo>
                  <a:pt x="1161966" y="1670547"/>
                </a:lnTo>
                <a:lnTo>
                  <a:pt x="1175701" y="1690561"/>
                </a:lnTo>
                <a:lnTo>
                  <a:pt x="1183942" y="1723916"/>
                </a:lnTo>
                <a:cubicBezTo>
                  <a:pt x="1185773" y="1737259"/>
                  <a:pt x="1186689" y="1752825"/>
                  <a:pt x="1186689" y="1770615"/>
                </a:cubicBezTo>
                <a:lnTo>
                  <a:pt x="1183942" y="1723918"/>
                </a:lnTo>
                <a:cubicBezTo>
                  <a:pt x="1182111" y="1710575"/>
                  <a:pt x="1179364" y="1699456"/>
                  <a:pt x="1175701" y="1690561"/>
                </a:cubicBezTo>
                <a:lnTo>
                  <a:pt x="1175701" y="1690561"/>
                </a:lnTo>
                <a:lnTo>
                  <a:pt x="1175701" y="1690560"/>
                </a:lnTo>
                <a:cubicBezTo>
                  <a:pt x="1168376" y="1672770"/>
                  <a:pt x="1157388" y="1663875"/>
                  <a:pt x="1142737" y="1663875"/>
                </a:cubicBezTo>
                <a:close/>
                <a:moveTo>
                  <a:pt x="828798" y="1324822"/>
                </a:moveTo>
                <a:cubicBezTo>
                  <a:pt x="853913" y="1329008"/>
                  <a:pt x="873796" y="1333194"/>
                  <a:pt x="888446" y="1337379"/>
                </a:cubicBezTo>
                <a:cubicBezTo>
                  <a:pt x="903097" y="1341566"/>
                  <a:pt x="914608" y="1356216"/>
                  <a:pt x="922979" y="1381331"/>
                </a:cubicBezTo>
                <a:cubicBezTo>
                  <a:pt x="918794" y="1381331"/>
                  <a:pt x="916701" y="1383424"/>
                  <a:pt x="916701" y="1387610"/>
                </a:cubicBezTo>
                <a:cubicBezTo>
                  <a:pt x="912516" y="1387610"/>
                  <a:pt x="910422" y="1381331"/>
                  <a:pt x="910422" y="1368774"/>
                </a:cubicBezTo>
                <a:lnTo>
                  <a:pt x="841356" y="1381331"/>
                </a:lnTo>
                <a:cubicBezTo>
                  <a:pt x="824612" y="1372959"/>
                  <a:pt x="816241" y="1360402"/>
                  <a:pt x="816241" y="1343658"/>
                </a:cubicBezTo>
                <a:cubicBezTo>
                  <a:pt x="816241" y="1339473"/>
                  <a:pt x="820426" y="1333194"/>
                  <a:pt x="828798" y="1324822"/>
                </a:cubicBezTo>
                <a:close/>
                <a:moveTo>
                  <a:pt x="3566343" y="1010883"/>
                </a:moveTo>
                <a:cubicBezTo>
                  <a:pt x="3578900" y="1010883"/>
                  <a:pt x="3585179" y="1015069"/>
                  <a:pt x="3585179" y="1023440"/>
                </a:cubicBezTo>
                <a:cubicBezTo>
                  <a:pt x="3585179" y="1061113"/>
                  <a:pt x="3570529" y="1079949"/>
                  <a:pt x="3541228" y="1079949"/>
                </a:cubicBezTo>
                <a:cubicBezTo>
                  <a:pt x="3541228" y="1067392"/>
                  <a:pt x="3545413" y="1054833"/>
                  <a:pt x="3553786" y="1042276"/>
                </a:cubicBezTo>
                <a:cubicBezTo>
                  <a:pt x="3562157" y="1029719"/>
                  <a:pt x="3566343" y="1019254"/>
                  <a:pt x="3566343" y="1010883"/>
                </a:cubicBezTo>
                <a:close/>
                <a:moveTo>
                  <a:pt x="671830" y="502302"/>
                </a:moveTo>
                <a:lnTo>
                  <a:pt x="696945" y="502302"/>
                </a:lnTo>
                <a:cubicBezTo>
                  <a:pt x="696945" y="527418"/>
                  <a:pt x="693806" y="550440"/>
                  <a:pt x="687527" y="571370"/>
                </a:cubicBezTo>
                <a:cubicBezTo>
                  <a:pt x="681248" y="592298"/>
                  <a:pt x="676016" y="613228"/>
                  <a:pt x="671830" y="634157"/>
                </a:cubicBezTo>
                <a:cubicBezTo>
                  <a:pt x="655086" y="621600"/>
                  <a:pt x="646715" y="606949"/>
                  <a:pt x="646715" y="590206"/>
                </a:cubicBezTo>
                <a:cubicBezTo>
                  <a:pt x="646715" y="581835"/>
                  <a:pt x="649854" y="570322"/>
                  <a:pt x="656134" y="555673"/>
                </a:cubicBezTo>
                <a:cubicBezTo>
                  <a:pt x="662412" y="541022"/>
                  <a:pt x="667645" y="523232"/>
                  <a:pt x="671830" y="502302"/>
                </a:cubicBezTo>
                <a:close/>
                <a:moveTo>
                  <a:pt x="3855167" y="477187"/>
                </a:moveTo>
                <a:cubicBezTo>
                  <a:pt x="3838423" y="544161"/>
                  <a:pt x="3825866" y="599622"/>
                  <a:pt x="3817494" y="643574"/>
                </a:cubicBezTo>
                <a:cubicBezTo>
                  <a:pt x="3809122" y="687526"/>
                  <a:pt x="3784007" y="717873"/>
                  <a:pt x="3742149" y="734616"/>
                </a:cubicBezTo>
                <a:cubicBezTo>
                  <a:pt x="3746335" y="696943"/>
                  <a:pt x="3755752" y="647760"/>
                  <a:pt x="3770403" y="587065"/>
                </a:cubicBezTo>
                <a:cubicBezTo>
                  <a:pt x="3785054" y="526371"/>
                  <a:pt x="3813309" y="489744"/>
                  <a:pt x="3855167" y="477187"/>
                </a:cubicBezTo>
                <a:close/>
                <a:moveTo>
                  <a:pt x="1287149" y="276266"/>
                </a:moveTo>
                <a:cubicBezTo>
                  <a:pt x="1291335" y="288824"/>
                  <a:pt x="1293429" y="309752"/>
                  <a:pt x="1293429" y="339054"/>
                </a:cubicBezTo>
                <a:cubicBezTo>
                  <a:pt x="1293429" y="401842"/>
                  <a:pt x="1286103" y="455211"/>
                  <a:pt x="1271453" y="499163"/>
                </a:cubicBezTo>
                <a:cubicBezTo>
                  <a:pt x="1256802" y="543114"/>
                  <a:pt x="1236920" y="594391"/>
                  <a:pt x="1211804" y="652992"/>
                </a:cubicBezTo>
                <a:cubicBezTo>
                  <a:pt x="1203433" y="703223"/>
                  <a:pt x="1176225" y="730431"/>
                  <a:pt x="1130181" y="734616"/>
                </a:cubicBezTo>
                <a:cubicBezTo>
                  <a:pt x="1125995" y="722059"/>
                  <a:pt x="1123902" y="703223"/>
                  <a:pt x="1123902" y="678107"/>
                </a:cubicBezTo>
                <a:cubicBezTo>
                  <a:pt x="1123902" y="648806"/>
                  <a:pt x="1128087" y="611133"/>
                  <a:pt x="1136459" y="565089"/>
                </a:cubicBezTo>
                <a:cubicBezTo>
                  <a:pt x="1144832" y="519045"/>
                  <a:pt x="1157389" y="475094"/>
                  <a:pt x="1174132" y="433235"/>
                </a:cubicBezTo>
                <a:cubicBezTo>
                  <a:pt x="1190876" y="391377"/>
                  <a:pt x="1208665" y="354750"/>
                  <a:pt x="1227501" y="323357"/>
                </a:cubicBezTo>
                <a:cubicBezTo>
                  <a:pt x="1246338" y="291963"/>
                  <a:pt x="1266221" y="276266"/>
                  <a:pt x="1287149" y="276266"/>
                </a:cubicBezTo>
                <a:close/>
                <a:moveTo>
                  <a:pt x="3830051" y="131854"/>
                </a:moveTo>
                <a:cubicBezTo>
                  <a:pt x="3850981" y="131854"/>
                  <a:pt x="3863538" y="139180"/>
                  <a:pt x="3867724" y="153830"/>
                </a:cubicBezTo>
                <a:cubicBezTo>
                  <a:pt x="3871910" y="168481"/>
                  <a:pt x="3874003" y="186270"/>
                  <a:pt x="3874003" y="207199"/>
                </a:cubicBezTo>
                <a:cubicBezTo>
                  <a:pt x="3874003" y="223942"/>
                  <a:pt x="3871910" y="233361"/>
                  <a:pt x="3867724" y="235453"/>
                </a:cubicBezTo>
                <a:cubicBezTo>
                  <a:pt x="3863538" y="237547"/>
                  <a:pt x="3861445" y="242779"/>
                  <a:pt x="3861445" y="251151"/>
                </a:cubicBezTo>
                <a:cubicBezTo>
                  <a:pt x="3861445" y="259523"/>
                  <a:pt x="3862492" y="266848"/>
                  <a:pt x="3864585" y="273126"/>
                </a:cubicBezTo>
                <a:cubicBezTo>
                  <a:pt x="3866678" y="279405"/>
                  <a:pt x="3867724" y="284638"/>
                  <a:pt x="3867724" y="288824"/>
                </a:cubicBezTo>
                <a:cubicBezTo>
                  <a:pt x="3867724" y="297195"/>
                  <a:pt x="3858307" y="308706"/>
                  <a:pt x="3839470" y="323357"/>
                </a:cubicBezTo>
                <a:cubicBezTo>
                  <a:pt x="3820634" y="338007"/>
                  <a:pt x="3809122" y="353704"/>
                  <a:pt x="3804936" y="370447"/>
                </a:cubicBezTo>
                <a:cubicBezTo>
                  <a:pt x="3784007" y="374633"/>
                  <a:pt x="3756800" y="396609"/>
                  <a:pt x="3723313" y="436375"/>
                </a:cubicBezTo>
                <a:cubicBezTo>
                  <a:pt x="3689826" y="476140"/>
                  <a:pt x="3657385" y="521138"/>
                  <a:pt x="3625992" y="571368"/>
                </a:cubicBezTo>
                <a:cubicBezTo>
                  <a:pt x="3594597" y="621598"/>
                  <a:pt x="3567389" y="671828"/>
                  <a:pt x="3544367" y="722059"/>
                </a:cubicBezTo>
                <a:cubicBezTo>
                  <a:pt x="3521345" y="772289"/>
                  <a:pt x="3509834" y="809961"/>
                  <a:pt x="3509834" y="835077"/>
                </a:cubicBezTo>
                <a:cubicBezTo>
                  <a:pt x="3497277" y="931351"/>
                  <a:pt x="3475301" y="1004604"/>
                  <a:pt x="3443907" y="1054833"/>
                </a:cubicBezTo>
                <a:cubicBezTo>
                  <a:pt x="3412513" y="1105064"/>
                  <a:pt x="3396816" y="1155294"/>
                  <a:pt x="3396816" y="1205524"/>
                </a:cubicBezTo>
                <a:cubicBezTo>
                  <a:pt x="3396816" y="1205524"/>
                  <a:pt x="3389491" y="1218082"/>
                  <a:pt x="3374840" y="1243196"/>
                </a:cubicBezTo>
                <a:cubicBezTo>
                  <a:pt x="3360190" y="1268312"/>
                  <a:pt x="3342400" y="1301799"/>
                  <a:pt x="3321471" y="1343657"/>
                </a:cubicBezTo>
                <a:cubicBezTo>
                  <a:pt x="3300541" y="1385515"/>
                  <a:pt x="3281705" y="1433653"/>
                  <a:pt x="3264962" y="1488070"/>
                </a:cubicBezTo>
                <a:cubicBezTo>
                  <a:pt x="3248218" y="1542485"/>
                  <a:pt x="3239847" y="1598994"/>
                  <a:pt x="3239847" y="1657597"/>
                </a:cubicBezTo>
                <a:lnTo>
                  <a:pt x="3239847" y="1720384"/>
                </a:lnTo>
                <a:cubicBezTo>
                  <a:pt x="3223104" y="1728755"/>
                  <a:pt x="3214732" y="1741313"/>
                  <a:pt x="3214732" y="1758056"/>
                </a:cubicBezTo>
                <a:lnTo>
                  <a:pt x="3214732" y="1805148"/>
                </a:lnTo>
                <a:lnTo>
                  <a:pt x="3221010" y="1802008"/>
                </a:lnTo>
                <a:cubicBezTo>
                  <a:pt x="3237754" y="1802008"/>
                  <a:pt x="3270194" y="1810379"/>
                  <a:pt x="3318332" y="1827124"/>
                </a:cubicBezTo>
                <a:cubicBezTo>
                  <a:pt x="3366469" y="1843866"/>
                  <a:pt x="3403095" y="1877353"/>
                  <a:pt x="3428210" y="1927583"/>
                </a:cubicBezTo>
                <a:cubicBezTo>
                  <a:pt x="3444954" y="1927583"/>
                  <a:pt x="3453325" y="1931769"/>
                  <a:pt x="3453325" y="1940141"/>
                </a:cubicBezTo>
                <a:lnTo>
                  <a:pt x="3541228" y="1940141"/>
                </a:lnTo>
                <a:cubicBezTo>
                  <a:pt x="3541228" y="1952699"/>
                  <a:pt x="3552739" y="1956884"/>
                  <a:pt x="3575761" y="1952699"/>
                </a:cubicBezTo>
                <a:cubicBezTo>
                  <a:pt x="3598784" y="1948513"/>
                  <a:pt x="3610295" y="1950605"/>
                  <a:pt x="3610295" y="1958978"/>
                </a:cubicBezTo>
                <a:lnTo>
                  <a:pt x="3610295" y="1965256"/>
                </a:lnTo>
                <a:cubicBezTo>
                  <a:pt x="3614481" y="1965256"/>
                  <a:pt x="3618666" y="1963163"/>
                  <a:pt x="3622852" y="1958978"/>
                </a:cubicBezTo>
                <a:cubicBezTo>
                  <a:pt x="3627038" y="1954792"/>
                  <a:pt x="3631224" y="1952699"/>
                  <a:pt x="3635409" y="1952699"/>
                </a:cubicBezTo>
                <a:cubicBezTo>
                  <a:pt x="3643782" y="1952699"/>
                  <a:pt x="3655293" y="1954792"/>
                  <a:pt x="3669943" y="1958978"/>
                </a:cubicBezTo>
                <a:cubicBezTo>
                  <a:pt x="3684593" y="1963163"/>
                  <a:pt x="3698197" y="1965256"/>
                  <a:pt x="3710754" y="1965256"/>
                </a:cubicBezTo>
                <a:cubicBezTo>
                  <a:pt x="3727498" y="1965256"/>
                  <a:pt x="3741102" y="1962117"/>
                  <a:pt x="3751567" y="1955838"/>
                </a:cubicBezTo>
                <a:cubicBezTo>
                  <a:pt x="3762032" y="1949559"/>
                  <a:pt x="3775636" y="1946419"/>
                  <a:pt x="3792379" y="1946419"/>
                </a:cubicBezTo>
                <a:cubicBezTo>
                  <a:pt x="3813309" y="1946419"/>
                  <a:pt x="3843656" y="1948513"/>
                  <a:pt x="3883421" y="1952699"/>
                </a:cubicBezTo>
                <a:cubicBezTo>
                  <a:pt x="3923187" y="1956884"/>
                  <a:pt x="3943069" y="1967349"/>
                  <a:pt x="3943069" y="1984092"/>
                </a:cubicBezTo>
                <a:cubicBezTo>
                  <a:pt x="3943069" y="2005022"/>
                  <a:pt x="3930512" y="2018625"/>
                  <a:pt x="3905397" y="2024904"/>
                </a:cubicBezTo>
                <a:cubicBezTo>
                  <a:pt x="3880281" y="2031183"/>
                  <a:pt x="3855167" y="2034323"/>
                  <a:pt x="3830051" y="2034323"/>
                </a:cubicBezTo>
                <a:cubicBezTo>
                  <a:pt x="3809122" y="2034323"/>
                  <a:pt x="3787147" y="2033276"/>
                  <a:pt x="3764125" y="2031183"/>
                </a:cubicBezTo>
                <a:cubicBezTo>
                  <a:pt x="3741102" y="2029090"/>
                  <a:pt x="3719127" y="2025950"/>
                  <a:pt x="3698197" y="2021765"/>
                </a:cubicBezTo>
                <a:cubicBezTo>
                  <a:pt x="3698197" y="2038509"/>
                  <a:pt x="3672036" y="2047926"/>
                  <a:pt x="3619712" y="2050020"/>
                </a:cubicBezTo>
                <a:cubicBezTo>
                  <a:pt x="3567389" y="2052112"/>
                  <a:pt x="3508788" y="2056298"/>
                  <a:pt x="3443907" y="2062577"/>
                </a:cubicBezTo>
                <a:cubicBezTo>
                  <a:pt x="3379026" y="2068856"/>
                  <a:pt x="3320425" y="2081413"/>
                  <a:pt x="3268102" y="2100249"/>
                </a:cubicBezTo>
                <a:cubicBezTo>
                  <a:pt x="3215779" y="2119086"/>
                  <a:pt x="3189617" y="2153619"/>
                  <a:pt x="3189617" y="2203850"/>
                </a:cubicBezTo>
                <a:cubicBezTo>
                  <a:pt x="3189617" y="2212221"/>
                  <a:pt x="3191709" y="2225826"/>
                  <a:pt x="3195896" y="2244662"/>
                </a:cubicBezTo>
                <a:cubicBezTo>
                  <a:pt x="3200082" y="2263498"/>
                  <a:pt x="3206360" y="2283381"/>
                  <a:pt x="3214732" y="2304309"/>
                </a:cubicBezTo>
                <a:cubicBezTo>
                  <a:pt x="3223104" y="2325239"/>
                  <a:pt x="3231475" y="2344075"/>
                  <a:pt x="3239847" y="2360818"/>
                </a:cubicBezTo>
                <a:cubicBezTo>
                  <a:pt x="3248218" y="2377562"/>
                  <a:pt x="3256591" y="2385934"/>
                  <a:pt x="3264962" y="2385934"/>
                </a:cubicBezTo>
                <a:lnTo>
                  <a:pt x="3264962" y="2448722"/>
                </a:lnTo>
                <a:cubicBezTo>
                  <a:pt x="3264962" y="2452907"/>
                  <a:pt x="3267054" y="2462325"/>
                  <a:pt x="3271241" y="2476976"/>
                </a:cubicBezTo>
                <a:cubicBezTo>
                  <a:pt x="3275427" y="2491626"/>
                  <a:pt x="3279613" y="2508370"/>
                  <a:pt x="3283798" y="2527207"/>
                </a:cubicBezTo>
                <a:cubicBezTo>
                  <a:pt x="3287984" y="2546043"/>
                  <a:pt x="3292170" y="2562786"/>
                  <a:pt x="3296356" y="2577436"/>
                </a:cubicBezTo>
                <a:cubicBezTo>
                  <a:pt x="3300541" y="2592087"/>
                  <a:pt x="3304727" y="2599412"/>
                  <a:pt x="3308914" y="2599412"/>
                </a:cubicBezTo>
                <a:cubicBezTo>
                  <a:pt x="3308914" y="2658013"/>
                  <a:pt x="3317285" y="2712430"/>
                  <a:pt x="3334028" y="2762660"/>
                </a:cubicBezTo>
                <a:cubicBezTo>
                  <a:pt x="3350772" y="2812891"/>
                  <a:pt x="3370655" y="2863121"/>
                  <a:pt x="3393677" y="2913350"/>
                </a:cubicBezTo>
                <a:cubicBezTo>
                  <a:pt x="3416699" y="2963581"/>
                  <a:pt x="3436582" y="3015904"/>
                  <a:pt x="3453325" y="3070320"/>
                </a:cubicBezTo>
                <a:cubicBezTo>
                  <a:pt x="3470068" y="3124735"/>
                  <a:pt x="3478441" y="3185431"/>
                  <a:pt x="3478441" y="3252404"/>
                </a:cubicBezTo>
                <a:cubicBezTo>
                  <a:pt x="3478441" y="3252404"/>
                  <a:pt x="3483673" y="3263915"/>
                  <a:pt x="3494137" y="3286938"/>
                </a:cubicBezTo>
                <a:cubicBezTo>
                  <a:pt x="3504602" y="3309960"/>
                  <a:pt x="3516113" y="3335074"/>
                  <a:pt x="3528671" y="3362283"/>
                </a:cubicBezTo>
                <a:cubicBezTo>
                  <a:pt x="3541228" y="3389491"/>
                  <a:pt x="3552739" y="3414607"/>
                  <a:pt x="3563204" y="3437629"/>
                </a:cubicBezTo>
                <a:cubicBezTo>
                  <a:pt x="3573668" y="3460651"/>
                  <a:pt x="3578900" y="3474254"/>
                  <a:pt x="3578900" y="3478440"/>
                </a:cubicBezTo>
                <a:cubicBezTo>
                  <a:pt x="3578900" y="3482627"/>
                  <a:pt x="3577854" y="3485765"/>
                  <a:pt x="3575761" y="3487858"/>
                </a:cubicBezTo>
                <a:cubicBezTo>
                  <a:pt x="3573668" y="3489952"/>
                  <a:pt x="3572622" y="3493090"/>
                  <a:pt x="3572622" y="3497276"/>
                </a:cubicBezTo>
                <a:cubicBezTo>
                  <a:pt x="3572622" y="3493090"/>
                  <a:pt x="3579948" y="3498323"/>
                  <a:pt x="3594597" y="3512974"/>
                </a:cubicBezTo>
                <a:cubicBezTo>
                  <a:pt x="3609248" y="3527624"/>
                  <a:pt x="3622852" y="3537042"/>
                  <a:pt x="3635409" y="3541228"/>
                </a:cubicBezTo>
                <a:cubicBezTo>
                  <a:pt x="3635409" y="3557972"/>
                  <a:pt x="3643782" y="3573669"/>
                  <a:pt x="3660525" y="3588319"/>
                </a:cubicBezTo>
                <a:cubicBezTo>
                  <a:pt x="3677268" y="3602970"/>
                  <a:pt x="3695058" y="3617619"/>
                  <a:pt x="3713894" y="3632270"/>
                </a:cubicBezTo>
                <a:cubicBezTo>
                  <a:pt x="3732730" y="3646920"/>
                  <a:pt x="3750521" y="3662617"/>
                  <a:pt x="3767263" y="3679361"/>
                </a:cubicBezTo>
                <a:cubicBezTo>
                  <a:pt x="3784007" y="3696104"/>
                  <a:pt x="3792379" y="3714940"/>
                  <a:pt x="3792379" y="3735870"/>
                </a:cubicBezTo>
                <a:cubicBezTo>
                  <a:pt x="3817494" y="3760985"/>
                  <a:pt x="3838423" y="3784008"/>
                  <a:pt x="3855167" y="3804936"/>
                </a:cubicBezTo>
                <a:cubicBezTo>
                  <a:pt x="3871910" y="3825866"/>
                  <a:pt x="3887607" y="3846794"/>
                  <a:pt x="3902257" y="3867724"/>
                </a:cubicBezTo>
                <a:cubicBezTo>
                  <a:pt x="3916908" y="3888654"/>
                  <a:pt x="3928419" y="3909583"/>
                  <a:pt x="3936790" y="3930512"/>
                </a:cubicBezTo>
                <a:lnTo>
                  <a:pt x="3924233" y="3930512"/>
                </a:lnTo>
                <a:lnTo>
                  <a:pt x="3924233" y="3936790"/>
                </a:lnTo>
                <a:lnTo>
                  <a:pt x="3917954" y="3936790"/>
                </a:lnTo>
                <a:cubicBezTo>
                  <a:pt x="3909582" y="3936790"/>
                  <a:pt x="3898071" y="3929465"/>
                  <a:pt x="3883421" y="3914814"/>
                </a:cubicBezTo>
                <a:cubicBezTo>
                  <a:pt x="3868770" y="3900165"/>
                  <a:pt x="3855167" y="3886561"/>
                  <a:pt x="3842609" y="3874003"/>
                </a:cubicBezTo>
                <a:cubicBezTo>
                  <a:pt x="3825866" y="3857259"/>
                  <a:pt x="3810169" y="3836331"/>
                  <a:pt x="3795518" y="3811215"/>
                </a:cubicBezTo>
                <a:cubicBezTo>
                  <a:pt x="3780868" y="3786100"/>
                  <a:pt x="3763078" y="3773543"/>
                  <a:pt x="3742149" y="3773543"/>
                </a:cubicBezTo>
                <a:cubicBezTo>
                  <a:pt x="3700291" y="3773543"/>
                  <a:pt x="3652153" y="3744241"/>
                  <a:pt x="3597737" y="3685640"/>
                </a:cubicBezTo>
                <a:cubicBezTo>
                  <a:pt x="3543321" y="3627038"/>
                  <a:pt x="3499369" y="3543321"/>
                  <a:pt x="3465882" y="3434489"/>
                </a:cubicBezTo>
                <a:cubicBezTo>
                  <a:pt x="3449140" y="3434489"/>
                  <a:pt x="3439721" y="3421931"/>
                  <a:pt x="3437629" y="3396816"/>
                </a:cubicBezTo>
                <a:cubicBezTo>
                  <a:pt x="3435535" y="3371701"/>
                  <a:pt x="3431349" y="3344493"/>
                  <a:pt x="3425070" y="3315192"/>
                </a:cubicBezTo>
                <a:cubicBezTo>
                  <a:pt x="3418792" y="3285891"/>
                  <a:pt x="3407281" y="3258683"/>
                  <a:pt x="3390537" y="3233568"/>
                </a:cubicBezTo>
                <a:cubicBezTo>
                  <a:pt x="3373794" y="3208453"/>
                  <a:pt x="3342400" y="3195895"/>
                  <a:pt x="3296356" y="3195895"/>
                </a:cubicBezTo>
                <a:cubicBezTo>
                  <a:pt x="3279613" y="3195895"/>
                  <a:pt x="3266008" y="3205314"/>
                  <a:pt x="3255543" y="3224150"/>
                </a:cubicBezTo>
                <a:cubicBezTo>
                  <a:pt x="3245080" y="3242986"/>
                  <a:pt x="3239847" y="3264962"/>
                  <a:pt x="3239847" y="3290077"/>
                </a:cubicBezTo>
                <a:cubicBezTo>
                  <a:pt x="3239847" y="3306821"/>
                  <a:pt x="3244032" y="3315192"/>
                  <a:pt x="3252405" y="3315192"/>
                </a:cubicBezTo>
                <a:cubicBezTo>
                  <a:pt x="3260776" y="3315192"/>
                  <a:pt x="3264962" y="3325657"/>
                  <a:pt x="3264962" y="3346586"/>
                </a:cubicBezTo>
                <a:cubicBezTo>
                  <a:pt x="3264962" y="3363330"/>
                  <a:pt x="3257637" y="3373794"/>
                  <a:pt x="3242986" y="3377980"/>
                </a:cubicBezTo>
                <a:cubicBezTo>
                  <a:pt x="3228336" y="3382166"/>
                  <a:pt x="3210546" y="3384258"/>
                  <a:pt x="3189617" y="3384258"/>
                </a:cubicBezTo>
                <a:cubicBezTo>
                  <a:pt x="3172873" y="3384258"/>
                  <a:pt x="3159270" y="3379026"/>
                  <a:pt x="3148805" y="3368561"/>
                </a:cubicBezTo>
                <a:cubicBezTo>
                  <a:pt x="3138340" y="3358097"/>
                  <a:pt x="3122643" y="3352865"/>
                  <a:pt x="3101715" y="3352865"/>
                </a:cubicBezTo>
                <a:cubicBezTo>
                  <a:pt x="3080785" y="3352865"/>
                  <a:pt x="3054623" y="3370655"/>
                  <a:pt x="3023230" y="3406234"/>
                </a:cubicBezTo>
                <a:cubicBezTo>
                  <a:pt x="2991835" y="3441814"/>
                  <a:pt x="2976138" y="3472162"/>
                  <a:pt x="2976138" y="3497276"/>
                </a:cubicBezTo>
                <a:cubicBezTo>
                  <a:pt x="2976138" y="3518206"/>
                  <a:pt x="2978232" y="3539135"/>
                  <a:pt x="2982418" y="3560064"/>
                </a:cubicBezTo>
                <a:cubicBezTo>
                  <a:pt x="2986603" y="3580994"/>
                  <a:pt x="2990789" y="3601922"/>
                  <a:pt x="2994975" y="3622852"/>
                </a:cubicBezTo>
                <a:cubicBezTo>
                  <a:pt x="2994975" y="3647968"/>
                  <a:pt x="2984510" y="3662617"/>
                  <a:pt x="2963581" y="3666804"/>
                </a:cubicBezTo>
                <a:cubicBezTo>
                  <a:pt x="2942651" y="3670990"/>
                  <a:pt x="2921723" y="3673082"/>
                  <a:pt x="2900793" y="3673082"/>
                </a:cubicBezTo>
                <a:cubicBezTo>
                  <a:pt x="2892422" y="3643781"/>
                  <a:pt x="2876725" y="3609248"/>
                  <a:pt x="2853703" y="3569483"/>
                </a:cubicBezTo>
                <a:cubicBezTo>
                  <a:pt x="2830680" y="3529717"/>
                  <a:pt x="2802426" y="3507741"/>
                  <a:pt x="2768939" y="3503555"/>
                </a:cubicBezTo>
                <a:cubicBezTo>
                  <a:pt x="2768939" y="3516112"/>
                  <a:pt x="2762660" y="3522391"/>
                  <a:pt x="2750103" y="3522391"/>
                </a:cubicBezTo>
                <a:cubicBezTo>
                  <a:pt x="2741731" y="3522391"/>
                  <a:pt x="2735452" y="3521345"/>
                  <a:pt x="2731266" y="3519252"/>
                </a:cubicBezTo>
                <a:cubicBezTo>
                  <a:pt x="2727081" y="3517160"/>
                  <a:pt x="2722895" y="3516112"/>
                  <a:pt x="2718709" y="3516112"/>
                </a:cubicBezTo>
                <a:cubicBezTo>
                  <a:pt x="2706151" y="3541228"/>
                  <a:pt x="2697779" y="3562158"/>
                  <a:pt x="2693594" y="3578900"/>
                </a:cubicBezTo>
                <a:cubicBezTo>
                  <a:pt x="2710338" y="3595644"/>
                  <a:pt x="2718709" y="3620759"/>
                  <a:pt x="2718709" y="3654246"/>
                </a:cubicBezTo>
                <a:cubicBezTo>
                  <a:pt x="2718709" y="3675175"/>
                  <a:pt x="2714523" y="3687733"/>
                  <a:pt x="2706151" y="3691918"/>
                </a:cubicBezTo>
                <a:cubicBezTo>
                  <a:pt x="2697779" y="3696104"/>
                  <a:pt x="2693594" y="3702383"/>
                  <a:pt x="2693594" y="3710755"/>
                </a:cubicBezTo>
                <a:lnTo>
                  <a:pt x="2637085" y="3710755"/>
                </a:lnTo>
                <a:cubicBezTo>
                  <a:pt x="2616155" y="3689826"/>
                  <a:pt x="2602552" y="3672036"/>
                  <a:pt x="2596273" y="3657385"/>
                </a:cubicBezTo>
                <a:cubicBezTo>
                  <a:pt x="2589995" y="3642735"/>
                  <a:pt x="2585808" y="3629131"/>
                  <a:pt x="2583715" y="3616573"/>
                </a:cubicBezTo>
                <a:cubicBezTo>
                  <a:pt x="2581622" y="3604016"/>
                  <a:pt x="2576390" y="3593551"/>
                  <a:pt x="2568019" y="3585180"/>
                </a:cubicBezTo>
                <a:cubicBezTo>
                  <a:pt x="2559646" y="3576808"/>
                  <a:pt x="2542903" y="3570529"/>
                  <a:pt x="2517788" y="3566343"/>
                </a:cubicBezTo>
                <a:cubicBezTo>
                  <a:pt x="2517788" y="3578900"/>
                  <a:pt x="2496859" y="3588319"/>
                  <a:pt x="2455001" y="3594597"/>
                </a:cubicBezTo>
                <a:cubicBezTo>
                  <a:pt x="2413142" y="3600876"/>
                  <a:pt x="2367097" y="3612387"/>
                  <a:pt x="2316867" y="3629131"/>
                </a:cubicBezTo>
                <a:cubicBezTo>
                  <a:pt x="2266638" y="3645874"/>
                  <a:pt x="2220592" y="3674128"/>
                  <a:pt x="2178734" y="3713894"/>
                </a:cubicBezTo>
                <a:cubicBezTo>
                  <a:pt x="2136876" y="3753660"/>
                  <a:pt x="2115947" y="3817494"/>
                  <a:pt x="2115947" y="3905397"/>
                </a:cubicBezTo>
                <a:cubicBezTo>
                  <a:pt x="2120133" y="3917954"/>
                  <a:pt x="2127458" y="3929465"/>
                  <a:pt x="2137922" y="3939930"/>
                </a:cubicBezTo>
                <a:lnTo>
                  <a:pt x="2151098" y="3974192"/>
                </a:lnTo>
                <a:lnTo>
                  <a:pt x="2143418" y="3992516"/>
                </a:lnTo>
                <a:cubicBezTo>
                  <a:pt x="2138705" y="4008733"/>
                  <a:pt x="2132690" y="4033065"/>
                  <a:pt x="2125365" y="4065506"/>
                </a:cubicBezTo>
                <a:cubicBezTo>
                  <a:pt x="2110714" y="4130386"/>
                  <a:pt x="2095018" y="4209918"/>
                  <a:pt x="2078275" y="4304099"/>
                </a:cubicBezTo>
                <a:cubicBezTo>
                  <a:pt x="2061531" y="4398281"/>
                  <a:pt x="2046880" y="4498741"/>
                  <a:pt x="2034323" y="4605480"/>
                </a:cubicBezTo>
                <a:cubicBezTo>
                  <a:pt x="2021766" y="4712220"/>
                  <a:pt x="2015487" y="4807448"/>
                  <a:pt x="2015487" y="4891164"/>
                </a:cubicBezTo>
                <a:cubicBezTo>
                  <a:pt x="2015487" y="4912094"/>
                  <a:pt x="2020718" y="4930930"/>
                  <a:pt x="2031183" y="4947673"/>
                </a:cubicBezTo>
                <a:cubicBezTo>
                  <a:pt x="2041648" y="4964417"/>
                  <a:pt x="2051066" y="4985346"/>
                  <a:pt x="2059438" y="5010461"/>
                </a:cubicBezTo>
                <a:cubicBezTo>
                  <a:pt x="2055251" y="5010461"/>
                  <a:pt x="2051066" y="5012554"/>
                  <a:pt x="2046880" y="5016739"/>
                </a:cubicBezTo>
                <a:lnTo>
                  <a:pt x="2040602" y="5016739"/>
                </a:lnTo>
                <a:cubicBezTo>
                  <a:pt x="2040602" y="5020926"/>
                  <a:pt x="2041648" y="5023018"/>
                  <a:pt x="2043740" y="5023018"/>
                </a:cubicBezTo>
                <a:cubicBezTo>
                  <a:pt x="2045834" y="5023018"/>
                  <a:pt x="2046880" y="5025112"/>
                  <a:pt x="2046880" y="5029298"/>
                </a:cubicBezTo>
                <a:cubicBezTo>
                  <a:pt x="2046880" y="5041855"/>
                  <a:pt x="2033277" y="5071156"/>
                  <a:pt x="2006068" y="5117200"/>
                </a:cubicBezTo>
                <a:cubicBezTo>
                  <a:pt x="1978860" y="5163244"/>
                  <a:pt x="1954792" y="5186267"/>
                  <a:pt x="1933862" y="5186267"/>
                </a:cubicBezTo>
                <a:cubicBezTo>
                  <a:pt x="1912933" y="5186267"/>
                  <a:pt x="1898283" y="5172663"/>
                  <a:pt x="1889911" y="5145455"/>
                </a:cubicBezTo>
                <a:cubicBezTo>
                  <a:pt x="1881539" y="5118246"/>
                  <a:pt x="1877353" y="5094178"/>
                  <a:pt x="1877353" y="5073248"/>
                </a:cubicBezTo>
                <a:cubicBezTo>
                  <a:pt x="1889911" y="5073248"/>
                  <a:pt x="1896189" y="5066970"/>
                  <a:pt x="1896189" y="5054412"/>
                </a:cubicBezTo>
                <a:cubicBezTo>
                  <a:pt x="1896189" y="5046040"/>
                  <a:pt x="1893050" y="5034529"/>
                  <a:pt x="1886772" y="5019879"/>
                </a:cubicBezTo>
                <a:cubicBezTo>
                  <a:pt x="1880493" y="5005228"/>
                  <a:pt x="1877353" y="4993717"/>
                  <a:pt x="1877353" y="4985346"/>
                </a:cubicBezTo>
                <a:cubicBezTo>
                  <a:pt x="1877353" y="4981160"/>
                  <a:pt x="1879446" y="4979067"/>
                  <a:pt x="1883632" y="4979067"/>
                </a:cubicBezTo>
                <a:cubicBezTo>
                  <a:pt x="1887818" y="4979067"/>
                  <a:pt x="1889911" y="4974881"/>
                  <a:pt x="1889911" y="4966510"/>
                </a:cubicBezTo>
                <a:cubicBezTo>
                  <a:pt x="1889911" y="4962324"/>
                  <a:pt x="1888864" y="4958138"/>
                  <a:pt x="1886772" y="4953952"/>
                </a:cubicBezTo>
                <a:cubicBezTo>
                  <a:pt x="1884678" y="4949767"/>
                  <a:pt x="1883632" y="4945581"/>
                  <a:pt x="1883632" y="4941394"/>
                </a:cubicBezTo>
                <a:cubicBezTo>
                  <a:pt x="1883632" y="4912094"/>
                  <a:pt x="1890957" y="4891164"/>
                  <a:pt x="1905608" y="4878607"/>
                </a:cubicBezTo>
                <a:cubicBezTo>
                  <a:pt x="1920259" y="4866049"/>
                  <a:pt x="1927584" y="4845120"/>
                  <a:pt x="1927584" y="4815819"/>
                </a:cubicBezTo>
                <a:cubicBezTo>
                  <a:pt x="1927584" y="4820005"/>
                  <a:pt x="1929676" y="4804308"/>
                  <a:pt x="1933862" y="4768729"/>
                </a:cubicBezTo>
                <a:cubicBezTo>
                  <a:pt x="1938048" y="4733148"/>
                  <a:pt x="1943281" y="4687104"/>
                  <a:pt x="1949559" y="4630596"/>
                </a:cubicBezTo>
                <a:cubicBezTo>
                  <a:pt x="1955838" y="4574087"/>
                  <a:pt x="1962117" y="4511298"/>
                  <a:pt x="1968395" y="4442232"/>
                </a:cubicBezTo>
                <a:cubicBezTo>
                  <a:pt x="1974674" y="4373165"/>
                  <a:pt x="1983046" y="4310378"/>
                  <a:pt x="1993511" y="4253869"/>
                </a:cubicBezTo>
                <a:cubicBezTo>
                  <a:pt x="2003976" y="4197360"/>
                  <a:pt x="2013393" y="4149223"/>
                  <a:pt x="2021766" y="4109457"/>
                </a:cubicBezTo>
                <a:cubicBezTo>
                  <a:pt x="2030137" y="4069692"/>
                  <a:pt x="2038509" y="4049808"/>
                  <a:pt x="2046880" y="4049808"/>
                </a:cubicBezTo>
                <a:cubicBezTo>
                  <a:pt x="2046880" y="4033065"/>
                  <a:pt x="2044788" y="4026786"/>
                  <a:pt x="2040602" y="4030972"/>
                </a:cubicBezTo>
                <a:cubicBezTo>
                  <a:pt x="2036415" y="4035158"/>
                  <a:pt x="2034323" y="4026786"/>
                  <a:pt x="2034323" y="4005858"/>
                </a:cubicBezTo>
                <a:cubicBezTo>
                  <a:pt x="2034323" y="3989114"/>
                  <a:pt x="2038509" y="3973417"/>
                  <a:pt x="2046880" y="3958766"/>
                </a:cubicBezTo>
                <a:cubicBezTo>
                  <a:pt x="2055251" y="3944116"/>
                  <a:pt x="2059438" y="3928419"/>
                  <a:pt x="2059438" y="3911676"/>
                </a:cubicBezTo>
                <a:cubicBezTo>
                  <a:pt x="2059438" y="3894932"/>
                  <a:pt x="2057345" y="3880281"/>
                  <a:pt x="2053159" y="3867724"/>
                </a:cubicBezTo>
                <a:cubicBezTo>
                  <a:pt x="2048973" y="3855167"/>
                  <a:pt x="2046880" y="3838423"/>
                  <a:pt x="2046880" y="3817494"/>
                </a:cubicBezTo>
                <a:cubicBezTo>
                  <a:pt x="2046880" y="3809122"/>
                  <a:pt x="2048973" y="3804936"/>
                  <a:pt x="2053159" y="3804936"/>
                </a:cubicBezTo>
                <a:cubicBezTo>
                  <a:pt x="2057345" y="3804936"/>
                  <a:pt x="2059438" y="3800750"/>
                  <a:pt x="2059438" y="3792379"/>
                </a:cubicBezTo>
                <a:cubicBezTo>
                  <a:pt x="2059438" y="3750521"/>
                  <a:pt x="2050020" y="3724359"/>
                  <a:pt x="2031183" y="3713894"/>
                </a:cubicBezTo>
                <a:cubicBezTo>
                  <a:pt x="2012347" y="3703429"/>
                  <a:pt x="1998743" y="3681453"/>
                  <a:pt x="1990371" y="3647968"/>
                </a:cubicBezTo>
                <a:cubicBezTo>
                  <a:pt x="1990371" y="3635409"/>
                  <a:pt x="1988279" y="3629131"/>
                  <a:pt x="1984093" y="3629131"/>
                </a:cubicBezTo>
                <a:cubicBezTo>
                  <a:pt x="1975721" y="3629131"/>
                  <a:pt x="1970489" y="3617619"/>
                  <a:pt x="1968395" y="3594597"/>
                </a:cubicBezTo>
                <a:cubicBezTo>
                  <a:pt x="1966303" y="3571575"/>
                  <a:pt x="1961070" y="3547507"/>
                  <a:pt x="1952698" y="3522391"/>
                </a:cubicBezTo>
                <a:cubicBezTo>
                  <a:pt x="1944327" y="3497276"/>
                  <a:pt x="1931770" y="3473208"/>
                  <a:pt x="1915026" y="3450186"/>
                </a:cubicBezTo>
                <a:cubicBezTo>
                  <a:pt x="1898283" y="3427164"/>
                  <a:pt x="1871075" y="3415653"/>
                  <a:pt x="1833401" y="3415653"/>
                </a:cubicBezTo>
                <a:cubicBezTo>
                  <a:pt x="1816658" y="3415653"/>
                  <a:pt x="1804101" y="3419838"/>
                  <a:pt x="1795729" y="3428210"/>
                </a:cubicBezTo>
                <a:cubicBezTo>
                  <a:pt x="1787357" y="3436581"/>
                  <a:pt x="1775846" y="3448092"/>
                  <a:pt x="1761196" y="3462743"/>
                </a:cubicBezTo>
                <a:cubicBezTo>
                  <a:pt x="1746545" y="3477394"/>
                  <a:pt x="1724570" y="3494138"/>
                  <a:pt x="1695269" y="3512974"/>
                </a:cubicBezTo>
                <a:cubicBezTo>
                  <a:pt x="1665968" y="3531810"/>
                  <a:pt x="1622016" y="3549599"/>
                  <a:pt x="1563415" y="3566343"/>
                </a:cubicBezTo>
                <a:cubicBezTo>
                  <a:pt x="1563415" y="3549599"/>
                  <a:pt x="1571786" y="3531810"/>
                  <a:pt x="1588529" y="3512974"/>
                </a:cubicBezTo>
                <a:cubicBezTo>
                  <a:pt x="1605273" y="3494138"/>
                  <a:pt x="1623063" y="3477394"/>
                  <a:pt x="1641900" y="3462743"/>
                </a:cubicBezTo>
                <a:cubicBezTo>
                  <a:pt x="1660736" y="3448092"/>
                  <a:pt x="1679572" y="3435535"/>
                  <a:pt x="1698409" y="3425070"/>
                </a:cubicBezTo>
                <a:cubicBezTo>
                  <a:pt x="1717245" y="3414607"/>
                  <a:pt x="1728756" y="3409374"/>
                  <a:pt x="1732942" y="3409374"/>
                </a:cubicBezTo>
                <a:cubicBezTo>
                  <a:pt x="1728756" y="3380072"/>
                  <a:pt x="1717245" y="3361236"/>
                  <a:pt x="1698409" y="3352865"/>
                </a:cubicBezTo>
                <a:cubicBezTo>
                  <a:pt x="1679572" y="3344493"/>
                  <a:pt x="1658643" y="3339260"/>
                  <a:pt x="1635621" y="3337168"/>
                </a:cubicBezTo>
                <a:cubicBezTo>
                  <a:pt x="1612599" y="3335074"/>
                  <a:pt x="1592716" y="3330889"/>
                  <a:pt x="1575972" y="3324611"/>
                </a:cubicBezTo>
                <a:cubicBezTo>
                  <a:pt x="1559229" y="3318332"/>
                  <a:pt x="1550857" y="3304727"/>
                  <a:pt x="1550857" y="3283799"/>
                </a:cubicBezTo>
                <a:cubicBezTo>
                  <a:pt x="1550857" y="3279613"/>
                  <a:pt x="1555044" y="3277519"/>
                  <a:pt x="1563415" y="3277519"/>
                </a:cubicBezTo>
                <a:cubicBezTo>
                  <a:pt x="1550857" y="3252404"/>
                  <a:pt x="1542485" y="3239847"/>
                  <a:pt x="1538299" y="3239847"/>
                </a:cubicBezTo>
                <a:cubicBezTo>
                  <a:pt x="1513184" y="3239847"/>
                  <a:pt x="1493301" y="3252404"/>
                  <a:pt x="1478651" y="3277519"/>
                </a:cubicBezTo>
                <a:cubicBezTo>
                  <a:pt x="1464000" y="3302635"/>
                  <a:pt x="1449350" y="3330889"/>
                  <a:pt x="1434700" y="3362283"/>
                </a:cubicBezTo>
                <a:cubicBezTo>
                  <a:pt x="1420050" y="3393677"/>
                  <a:pt x="1402260" y="3424024"/>
                  <a:pt x="1381330" y="3453325"/>
                </a:cubicBezTo>
                <a:cubicBezTo>
                  <a:pt x="1360401" y="3482627"/>
                  <a:pt x="1329007" y="3503555"/>
                  <a:pt x="1287148" y="3516112"/>
                </a:cubicBezTo>
                <a:cubicBezTo>
                  <a:pt x="1287148" y="3499369"/>
                  <a:pt x="1291334" y="3482627"/>
                  <a:pt x="1299707" y="3465883"/>
                </a:cubicBezTo>
                <a:cubicBezTo>
                  <a:pt x="1303892" y="3457511"/>
                  <a:pt x="1310170" y="3453325"/>
                  <a:pt x="1318543" y="3453325"/>
                </a:cubicBezTo>
                <a:cubicBezTo>
                  <a:pt x="1318543" y="3449140"/>
                  <a:pt x="1327961" y="3435535"/>
                  <a:pt x="1346797" y="3412513"/>
                </a:cubicBezTo>
                <a:cubicBezTo>
                  <a:pt x="1365633" y="3389491"/>
                  <a:pt x="1386563" y="3364376"/>
                  <a:pt x="1409585" y="3337168"/>
                </a:cubicBezTo>
                <a:cubicBezTo>
                  <a:pt x="1432607" y="3309960"/>
                  <a:pt x="1453537" y="3283799"/>
                  <a:pt x="1472373" y="3258683"/>
                </a:cubicBezTo>
                <a:cubicBezTo>
                  <a:pt x="1491209" y="3233568"/>
                  <a:pt x="1500627" y="3214731"/>
                  <a:pt x="1500627" y="3202174"/>
                </a:cubicBezTo>
                <a:cubicBezTo>
                  <a:pt x="1521557" y="3206360"/>
                  <a:pt x="1543531" y="3216825"/>
                  <a:pt x="1566555" y="3233568"/>
                </a:cubicBezTo>
                <a:cubicBezTo>
                  <a:pt x="1589576" y="3250312"/>
                  <a:pt x="1612599" y="3268102"/>
                  <a:pt x="1635621" y="3286938"/>
                </a:cubicBezTo>
                <a:cubicBezTo>
                  <a:pt x="1658643" y="3305774"/>
                  <a:pt x="1682711" y="3322517"/>
                  <a:pt x="1707826" y="3337168"/>
                </a:cubicBezTo>
                <a:cubicBezTo>
                  <a:pt x="1732942" y="3351819"/>
                  <a:pt x="1760150" y="3359144"/>
                  <a:pt x="1789451" y="3359144"/>
                </a:cubicBezTo>
                <a:cubicBezTo>
                  <a:pt x="1789451" y="3329843"/>
                  <a:pt x="1783171" y="3317285"/>
                  <a:pt x="1770614" y="3321471"/>
                </a:cubicBezTo>
                <a:cubicBezTo>
                  <a:pt x="1758056" y="3325657"/>
                  <a:pt x="1747592" y="3317285"/>
                  <a:pt x="1739220" y="3296356"/>
                </a:cubicBezTo>
                <a:cubicBezTo>
                  <a:pt x="1735034" y="3287984"/>
                  <a:pt x="1724570" y="3269148"/>
                  <a:pt x="1707826" y="3239847"/>
                </a:cubicBezTo>
                <a:cubicBezTo>
                  <a:pt x="1691083" y="3210546"/>
                  <a:pt x="1671200" y="3180198"/>
                  <a:pt x="1648178" y="3148805"/>
                </a:cubicBezTo>
                <a:cubicBezTo>
                  <a:pt x="1625156" y="3117411"/>
                  <a:pt x="1601088" y="3088110"/>
                  <a:pt x="1575972" y="3060902"/>
                </a:cubicBezTo>
                <a:cubicBezTo>
                  <a:pt x="1550857" y="3033694"/>
                  <a:pt x="1525742" y="3017997"/>
                  <a:pt x="1500627" y="3013811"/>
                </a:cubicBezTo>
                <a:cubicBezTo>
                  <a:pt x="1504813" y="3022182"/>
                  <a:pt x="1512138" y="3033694"/>
                  <a:pt x="1522603" y="3048344"/>
                </a:cubicBezTo>
                <a:cubicBezTo>
                  <a:pt x="1533068" y="3062995"/>
                  <a:pt x="1538299" y="3076599"/>
                  <a:pt x="1538299" y="3089156"/>
                </a:cubicBezTo>
                <a:cubicBezTo>
                  <a:pt x="1538299" y="3097528"/>
                  <a:pt x="1535160" y="3099621"/>
                  <a:pt x="1528882" y="3095435"/>
                </a:cubicBezTo>
                <a:cubicBezTo>
                  <a:pt x="1522603" y="3091250"/>
                  <a:pt x="1519463" y="3093342"/>
                  <a:pt x="1519463" y="3101713"/>
                </a:cubicBezTo>
                <a:lnTo>
                  <a:pt x="1525742" y="3107993"/>
                </a:lnTo>
                <a:lnTo>
                  <a:pt x="1462954" y="3107993"/>
                </a:lnTo>
                <a:cubicBezTo>
                  <a:pt x="1450397" y="3057763"/>
                  <a:pt x="1437839" y="3016951"/>
                  <a:pt x="1425282" y="2985556"/>
                </a:cubicBezTo>
                <a:lnTo>
                  <a:pt x="1395676" y="2881957"/>
                </a:lnTo>
                <a:lnTo>
                  <a:pt x="1393888" y="2881957"/>
                </a:lnTo>
                <a:lnTo>
                  <a:pt x="1395156" y="2880136"/>
                </a:lnTo>
                <a:lnTo>
                  <a:pt x="1393888" y="2875678"/>
                </a:lnTo>
                <a:lnTo>
                  <a:pt x="1396475" y="2878266"/>
                </a:lnTo>
                <a:lnTo>
                  <a:pt x="1415864" y="2850563"/>
                </a:lnTo>
                <a:cubicBezTo>
                  <a:pt x="1430514" y="2833819"/>
                  <a:pt x="1444118" y="2798240"/>
                  <a:pt x="1456675" y="2743824"/>
                </a:cubicBezTo>
                <a:cubicBezTo>
                  <a:pt x="1444118" y="2735452"/>
                  <a:pt x="1431561" y="2722895"/>
                  <a:pt x="1419003" y="2706151"/>
                </a:cubicBezTo>
                <a:cubicBezTo>
                  <a:pt x="1393888" y="2672664"/>
                  <a:pt x="1381330" y="2632899"/>
                  <a:pt x="1381330" y="2586855"/>
                </a:cubicBezTo>
                <a:lnTo>
                  <a:pt x="1312264" y="2574297"/>
                </a:lnTo>
                <a:cubicBezTo>
                  <a:pt x="1312264" y="2603598"/>
                  <a:pt x="1317496" y="2625574"/>
                  <a:pt x="1327961" y="2640224"/>
                </a:cubicBezTo>
                <a:cubicBezTo>
                  <a:pt x="1338425" y="2654875"/>
                  <a:pt x="1349936" y="2667432"/>
                  <a:pt x="1362494" y="2677897"/>
                </a:cubicBezTo>
                <a:cubicBezTo>
                  <a:pt x="1375052" y="2688361"/>
                  <a:pt x="1386563" y="2699873"/>
                  <a:pt x="1397028" y="2712430"/>
                </a:cubicBezTo>
                <a:cubicBezTo>
                  <a:pt x="1407492" y="2724987"/>
                  <a:pt x="1412725" y="2741731"/>
                  <a:pt x="1412725" y="2762660"/>
                </a:cubicBezTo>
                <a:cubicBezTo>
                  <a:pt x="1412725" y="2771031"/>
                  <a:pt x="1405399" y="2785682"/>
                  <a:pt x="1390748" y="2806612"/>
                </a:cubicBezTo>
                <a:cubicBezTo>
                  <a:pt x="1376098" y="2827540"/>
                  <a:pt x="1356216" y="2838005"/>
                  <a:pt x="1331100" y="2838005"/>
                </a:cubicBezTo>
                <a:cubicBezTo>
                  <a:pt x="1276685" y="2838005"/>
                  <a:pt x="1245290" y="2827540"/>
                  <a:pt x="1236918" y="2806612"/>
                </a:cubicBezTo>
                <a:lnTo>
                  <a:pt x="1236918" y="2756382"/>
                </a:lnTo>
                <a:cubicBezTo>
                  <a:pt x="1241104" y="2760568"/>
                  <a:pt x="1245290" y="2762660"/>
                  <a:pt x="1249476" y="2762660"/>
                </a:cubicBezTo>
                <a:cubicBezTo>
                  <a:pt x="1257848" y="2762660"/>
                  <a:pt x="1262034" y="2756382"/>
                  <a:pt x="1262034" y="2743824"/>
                </a:cubicBezTo>
                <a:cubicBezTo>
                  <a:pt x="1270405" y="2743824"/>
                  <a:pt x="1278777" y="2745917"/>
                  <a:pt x="1287148" y="2750103"/>
                </a:cubicBezTo>
                <a:cubicBezTo>
                  <a:pt x="1295521" y="2754288"/>
                  <a:pt x="1303892" y="2756382"/>
                  <a:pt x="1312264" y="2756382"/>
                </a:cubicBezTo>
                <a:lnTo>
                  <a:pt x="1312264" y="2699873"/>
                </a:lnTo>
                <a:cubicBezTo>
                  <a:pt x="1291334" y="2687315"/>
                  <a:pt x="1263080" y="2668478"/>
                  <a:pt x="1227500" y="2643364"/>
                </a:cubicBezTo>
                <a:cubicBezTo>
                  <a:pt x="1191921" y="2618249"/>
                  <a:pt x="1169945" y="2593133"/>
                  <a:pt x="1161573" y="2568018"/>
                </a:cubicBezTo>
                <a:cubicBezTo>
                  <a:pt x="1174130" y="2555460"/>
                  <a:pt x="1180410" y="2536624"/>
                  <a:pt x="1180410" y="2511509"/>
                </a:cubicBezTo>
                <a:cubicBezTo>
                  <a:pt x="1180410" y="2490580"/>
                  <a:pt x="1174130" y="2478023"/>
                  <a:pt x="1161573" y="2473836"/>
                </a:cubicBezTo>
                <a:cubicBezTo>
                  <a:pt x="1149016" y="2469650"/>
                  <a:pt x="1142737" y="2463372"/>
                  <a:pt x="1142737" y="2455000"/>
                </a:cubicBezTo>
                <a:cubicBezTo>
                  <a:pt x="1142737" y="2434071"/>
                  <a:pt x="1150062" y="2418374"/>
                  <a:pt x="1164713" y="2407910"/>
                </a:cubicBezTo>
                <a:cubicBezTo>
                  <a:pt x="1179363" y="2397445"/>
                  <a:pt x="1186689" y="2381748"/>
                  <a:pt x="1186689" y="2360818"/>
                </a:cubicBezTo>
                <a:cubicBezTo>
                  <a:pt x="1186689" y="2352447"/>
                  <a:pt x="1183549" y="2347215"/>
                  <a:pt x="1177270" y="2345121"/>
                </a:cubicBezTo>
                <a:cubicBezTo>
                  <a:pt x="1170991" y="2343029"/>
                  <a:pt x="1163667" y="2335704"/>
                  <a:pt x="1155294" y="2323146"/>
                </a:cubicBezTo>
                <a:cubicBezTo>
                  <a:pt x="1113436" y="2331518"/>
                  <a:pt x="1075763" y="2343029"/>
                  <a:pt x="1042276" y="2357680"/>
                </a:cubicBezTo>
                <a:cubicBezTo>
                  <a:pt x="1008789" y="2372329"/>
                  <a:pt x="992046" y="2404770"/>
                  <a:pt x="992046" y="2455000"/>
                </a:cubicBezTo>
                <a:cubicBezTo>
                  <a:pt x="992046" y="2475929"/>
                  <a:pt x="995186" y="2492672"/>
                  <a:pt x="1001464" y="2505231"/>
                </a:cubicBezTo>
                <a:cubicBezTo>
                  <a:pt x="1007743" y="2517788"/>
                  <a:pt x="1010883" y="2534532"/>
                  <a:pt x="1010883" y="2555460"/>
                </a:cubicBezTo>
                <a:cubicBezTo>
                  <a:pt x="998326" y="2547089"/>
                  <a:pt x="980536" y="2523021"/>
                  <a:pt x="957513" y="2483255"/>
                </a:cubicBezTo>
                <a:cubicBezTo>
                  <a:pt x="934491" y="2443489"/>
                  <a:pt x="922979" y="2419421"/>
                  <a:pt x="922979" y="2411049"/>
                </a:cubicBezTo>
                <a:cubicBezTo>
                  <a:pt x="927166" y="2411049"/>
                  <a:pt x="936584" y="2395352"/>
                  <a:pt x="951234" y="2363958"/>
                </a:cubicBezTo>
                <a:cubicBezTo>
                  <a:pt x="965885" y="2332564"/>
                  <a:pt x="979489" y="2312682"/>
                  <a:pt x="992046" y="2304309"/>
                </a:cubicBezTo>
                <a:cubicBezTo>
                  <a:pt x="1008789" y="2300124"/>
                  <a:pt x="1017162" y="2289660"/>
                  <a:pt x="1017162" y="2272916"/>
                </a:cubicBezTo>
                <a:lnTo>
                  <a:pt x="1067392" y="2272916"/>
                </a:lnTo>
                <a:cubicBezTo>
                  <a:pt x="1071577" y="2256173"/>
                  <a:pt x="1079949" y="2247800"/>
                  <a:pt x="1092507" y="2247800"/>
                </a:cubicBezTo>
                <a:cubicBezTo>
                  <a:pt x="1100879" y="2247800"/>
                  <a:pt x="1107158" y="2249894"/>
                  <a:pt x="1111344" y="2254079"/>
                </a:cubicBezTo>
                <a:cubicBezTo>
                  <a:pt x="1136458" y="2254079"/>
                  <a:pt x="1149016" y="2247800"/>
                  <a:pt x="1149016" y="2235243"/>
                </a:cubicBezTo>
                <a:cubicBezTo>
                  <a:pt x="1149016" y="2226872"/>
                  <a:pt x="1143783" y="2213267"/>
                  <a:pt x="1133318" y="2194431"/>
                </a:cubicBezTo>
                <a:cubicBezTo>
                  <a:pt x="1122855" y="2175595"/>
                  <a:pt x="1109250" y="2166177"/>
                  <a:pt x="1092507" y="2166177"/>
                </a:cubicBezTo>
                <a:cubicBezTo>
                  <a:pt x="1071577" y="2166177"/>
                  <a:pt x="1051695" y="2157804"/>
                  <a:pt x="1032859" y="2141062"/>
                </a:cubicBezTo>
                <a:cubicBezTo>
                  <a:pt x="1014022" y="2124319"/>
                  <a:pt x="993093" y="2106529"/>
                  <a:pt x="970071" y="2087692"/>
                </a:cubicBezTo>
                <a:cubicBezTo>
                  <a:pt x="947048" y="2068856"/>
                  <a:pt x="920887" y="2051066"/>
                  <a:pt x="891586" y="2034323"/>
                </a:cubicBezTo>
                <a:cubicBezTo>
                  <a:pt x="862285" y="2017579"/>
                  <a:pt x="824612" y="2009207"/>
                  <a:pt x="778568" y="2009207"/>
                </a:cubicBezTo>
                <a:lnTo>
                  <a:pt x="709502" y="2009207"/>
                </a:lnTo>
                <a:cubicBezTo>
                  <a:pt x="684386" y="2009207"/>
                  <a:pt x="661364" y="2008161"/>
                  <a:pt x="640435" y="2006068"/>
                </a:cubicBezTo>
                <a:cubicBezTo>
                  <a:pt x="619506" y="2003976"/>
                  <a:pt x="609041" y="1996650"/>
                  <a:pt x="609041" y="1984092"/>
                </a:cubicBezTo>
                <a:cubicBezTo>
                  <a:pt x="600670" y="1988278"/>
                  <a:pt x="588111" y="1992465"/>
                  <a:pt x="571369" y="1996650"/>
                </a:cubicBezTo>
                <a:cubicBezTo>
                  <a:pt x="554626" y="2000836"/>
                  <a:pt x="527417" y="2002928"/>
                  <a:pt x="489744" y="2002928"/>
                </a:cubicBezTo>
                <a:cubicBezTo>
                  <a:pt x="456257" y="2002928"/>
                  <a:pt x="439514" y="1996650"/>
                  <a:pt x="439514" y="1984092"/>
                </a:cubicBezTo>
                <a:cubicBezTo>
                  <a:pt x="414399" y="1992465"/>
                  <a:pt x="395563" y="1996650"/>
                  <a:pt x="383005" y="1996650"/>
                </a:cubicBezTo>
                <a:cubicBezTo>
                  <a:pt x="378820" y="1996650"/>
                  <a:pt x="375680" y="1994557"/>
                  <a:pt x="373587" y="1990371"/>
                </a:cubicBezTo>
                <a:cubicBezTo>
                  <a:pt x="371494" y="1986185"/>
                  <a:pt x="366263" y="1984092"/>
                  <a:pt x="357890" y="1984092"/>
                </a:cubicBezTo>
                <a:cubicBezTo>
                  <a:pt x="357890" y="1996650"/>
                  <a:pt x="351612" y="2002928"/>
                  <a:pt x="339054" y="2002928"/>
                </a:cubicBezTo>
                <a:cubicBezTo>
                  <a:pt x="326496" y="2002928"/>
                  <a:pt x="318125" y="2000836"/>
                  <a:pt x="313939" y="1996650"/>
                </a:cubicBezTo>
                <a:cubicBezTo>
                  <a:pt x="309754" y="1996650"/>
                  <a:pt x="305567" y="1994557"/>
                  <a:pt x="301381" y="1990371"/>
                </a:cubicBezTo>
                <a:cubicBezTo>
                  <a:pt x="293010" y="1990371"/>
                  <a:pt x="285684" y="1991417"/>
                  <a:pt x="279405" y="1993511"/>
                </a:cubicBezTo>
                <a:cubicBezTo>
                  <a:pt x="273127" y="1995603"/>
                  <a:pt x="265802" y="1996650"/>
                  <a:pt x="257430" y="1996650"/>
                </a:cubicBezTo>
                <a:cubicBezTo>
                  <a:pt x="249058" y="2000836"/>
                  <a:pt x="240686" y="2002928"/>
                  <a:pt x="232315" y="2002928"/>
                </a:cubicBezTo>
                <a:cubicBezTo>
                  <a:pt x="232315" y="2002928"/>
                  <a:pt x="234407" y="2005022"/>
                  <a:pt x="238594" y="2009207"/>
                </a:cubicBezTo>
                <a:cubicBezTo>
                  <a:pt x="234407" y="2013393"/>
                  <a:pt x="228129" y="2015487"/>
                  <a:pt x="219758" y="2015487"/>
                </a:cubicBezTo>
                <a:cubicBezTo>
                  <a:pt x="211385" y="2019672"/>
                  <a:pt x="188363" y="2021765"/>
                  <a:pt x="150691" y="2021765"/>
                </a:cubicBezTo>
                <a:cubicBezTo>
                  <a:pt x="125576" y="2021765"/>
                  <a:pt x="94182" y="2017579"/>
                  <a:pt x="56509" y="2009207"/>
                </a:cubicBezTo>
                <a:cubicBezTo>
                  <a:pt x="18836" y="2000836"/>
                  <a:pt x="0" y="1973628"/>
                  <a:pt x="0" y="1927583"/>
                </a:cubicBezTo>
                <a:cubicBezTo>
                  <a:pt x="0" y="1910840"/>
                  <a:pt x="7325" y="1900375"/>
                  <a:pt x="21976" y="1896190"/>
                </a:cubicBezTo>
                <a:cubicBezTo>
                  <a:pt x="36627" y="1892004"/>
                  <a:pt x="43952" y="1881539"/>
                  <a:pt x="43952" y="1864796"/>
                </a:cubicBezTo>
                <a:cubicBezTo>
                  <a:pt x="52323" y="1864796"/>
                  <a:pt x="71160" y="1866888"/>
                  <a:pt x="100461" y="1871074"/>
                </a:cubicBezTo>
                <a:cubicBezTo>
                  <a:pt x="129762" y="1875260"/>
                  <a:pt x="160109" y="1879447"/>
                  <a:pt x="191503" y="1883632"/>
                </a:cubicBezTo>
                <a:cubicBezTo>
                  <a:pt x="222896" y="1887818"/>
                  <a:pt x="250105" y="1893050"/>
                  <a:pt x="273127" y="1899329"/>
                </a:cubicBezTo>
                <a:cubicBezTo>
                  <a:pt x="296149" y="1905607"/>
                  <a:pt x="307660" y="1910840"/>
                  <a:pt x="307660" y="1915026"/>
                </a:cubicBezTo>
                <a:cubicBezTo>
                  <a:pt x="316032" y="1910840"/>
                  <a:pt x="326496" y="1908747"/>
                  <a:pt x="339054" y="1908747"/>
                </a:cubicBezTo>
                <a:cubicBezTo>
                  <a:pt x="351612" y="1908747"/>
                  <a:pt x="362076" y="1906654"/>
                  <a:pt x="370448" y="1902469"/>
                </a:cubicBezTo>
                <a:cubicBezTo>
                  <a:pt x="370448" y="1910840"/>
                  <a:pt x="374634" y="1915026"/>
                  <a:pt x="383005" y="1915026"/>
                </a:cubicBezTo>
                <a:cubicBezTo>
                  <a:pt x="395563" y="1915026"/>
                  <a:pt x="402888" y="1912932"/>
                  <a:pt x="404981" y="1908747"/>
                </a:cubicBezTo>
                <a:cubicBezTo>
                  <a:pt x="407074" y="1904561"/>
                  <a:pt x="410213" y="1902469"/>
                  <a:pt x="414399" y="1902469"/>
                </a:cubicBezTo>
                <a:cubicBezTo>
                  <a:pt x="422771" y="1902469"/>
                  <a:pt x="432189" y="1905607"/>
                  <a:pt x="442654" y="1911886"/>
                </a:cubicBezTo>
                <a:cubicBezTo>
                  <a:pt x="453119" y="1918165"/>
                  <a:pt x="475094" y="1921305"/>
                  <a:pt x="508580" y="1921305"/>
                </a:cubicBezTo>
                <a:cubicBezTo>
                  <a:pt x="529510" y="1921305"/>
                  <a:pt x="542067" y="1918165"/>
                  <a:pt x="546253" y="1911886"/>
                </a:cubicBezTo>
                <a:cubicBezTo>
                  <a:pt x="550439" y="1905607"/>
                  <a:pt x="554626" y="1902469"/>
                  <a:pt x="558811" y="1902469"/>
                </a:cubicBezTo>
                <a:cubicBezTo>
                  <a:pt x="567183" y="1902469"/>
                  <a:pt x="573462" y="1904561"/>
                  <a:pt x="577648" y="1908747"/>
                </a:cubicBezTo>
                <a:cubicBezTo>
                  <a:pt x="581833" y="1912932"/>
                  <a:pt x="588111" y="1915026"/>
                  <a:pt x="596484" y="1915026"/>
                </a:cubicBezTo>
                <a:cubicBezTo>
                  <a:pt x="596484" y="1902469"/>
                  <a:pt x="610087" y="1895143"/>
                  <a:pt x="637296" y="1893050"/>
                </a:cubicBezTo>
                <a:cubicBezTo>
                  <a:pt x="664504" y="1890958"/>
                  <a:pt x="684386" y="1889910"/>
                  <a:pt x="696944" y="1889910"/>
                </a:cubicBezTo>
                <a:lnTo>
                  <a:pt x="791125" y="1889910"/>
                </a:lnTo>
                <a:cubicBezTo>
                  <a:pt x="812055" y="1889910"/>
                  <a:pt x="826705" y="1887818"/>
                  <a:pt x="835077" y="1883632"/>
                </a:cubicBezTo>
                <a:cubicBezTo>
                  <a:pt x="843448" y="1879447"/>
                  <a:pt x="858099" y="1875260"/>
                  <a:pt x="879029" y="1871074"/>
                </a:cubicBezTo>
                <a:lnTo>
                  <a:pt x="872749" y="1871074"/>
                </a:lnTo>
                <a:cubicBezTo>
                  <a:pt x="914608" y="1862703"/>
                  <a:pt x="954374" y="1850146"/>
                  <a:pt x="992046" y="1833402"/>
                </a:cubicBezTo>
                <a:cubicBezTo>
                  <a:pt x="1025533" y="1820844"/>
                  <a:pt x="1054834" y="1806194"/>
                  <a:pt x="1079949" y="1789451"/>
                </a:cubicBezTo>
                <a:cubicBezTo>
                  <a:pt x="1105064" y="1772707"/>
                  <a:pt x="1117622" y="1753871"/>
                  <a:pt x="1117622" y="1732942"/>
                </a:cubicBezTo>
                <a:cubicBezTo>
                  <a:pt x="1117622" y="1724569"/>
                  <a:pt x="1105064" y="1714106"/>
                  <a:pt x="1079949" y="1701547"/>
                </a:cubicBezTo>
                <a:cubicBezTo>
                  <a:pt x="1054834" y="1688990"/>
                  <a:pt x="1042276" y="1678525"/>
                  <a:pt x="1042276" y="1670154"/>
                </a:cubicBezTo>
                <a:cubicBezTo>
                  <a:pt x="1042276" y="1661782"/>
                  <a:pt x="1051695" y="1648178"/>
                  <a:pt x="1070531" y="1629342"/>
                </a:cubicBezTo>
                <a:cubicBezTo>
                  <a:pt x="1089368" y="1610505"/>
                  <a:pt x="1098785" y="1586437"/>
                  <a:pt x="1098785" y="1557136"/>
                </a:cubicBezTo>
                <a:cubicBezTo>
                  <a:pt x="1098785" y="1523649"/>
                  <a:pt x="1082042" y="1498533"/>
                  <a:pt x="1048555" y="1481790"/>
                </a:cubicBezTo>
                <a:cubicBezTo>
                  <a:pt x="1015069" y="1465046"/>
                  <a:pt x="998326" y="1446210"/>
                  <a:pt x="998326" y="1425281"/>
                </a:cubicBezTo>
                <a:cubicBezTo>
                  <a:pt x="998326" y="1400166"/>
                  <a:pt x="1006697" y="1387609"/>
                  <a:pt x="1023440" y="1387609"/>
                </a:cubicBezTo>
                <a:cubicBezTo>
                  <a:pt x="1077857" y="1387609"/>
                  <a:pt x="1117622" y="1406445"/>
                  <a:pt x="1142737" y="1444118"/>
                </a:cubicBezTo>
                <a:lnTo>
                  <a:pt x="1211803" y="1444118"/>
                </a:lnTo>
                <a:cubicBezTo>
                  <a:pt x="1211803" y="1439932"/>
                  <a:pt x="1218082" y="1429467"/>
                  <a:pt x="1230639" y="1412723"/>
                </a:cubicBezTo>
                <a:cubicBezTo>
                  <a:pt x="1243198" y="1395980"/>
                  <a:pt x="1256801" y="1377144"/>
                  <a:pt x="1271452" y="1356214"/>
                </a:cubicBezTo>
                <a:cubicBezTo>
                  <a:pt x="1286102" y="1335286"/>
                  <a:pt x="1299707" y="1315403"/>
                  <a:pt x="1312264" y="1296567"/>
                </a:cubicBezTo>
                <a:cubicBezTo>
                  <a:pt x="1324821" y="1277731"/>
                  <a:pt x="1331100" y="1268312"/>
                  <a:pt x="1331100" y="1268312"/>
                </a:cubicBezTo>
                <a:cubicBezTo>
                  <a:pt x="1331100" y="1243196"/>
                  <a:pt x="1319589" y="1222268"/>
                  <a:pt x="1296567" y="1205524"/>
                </a:cubicBezTo>
                <a:cubicBezTo>
                  <a:pt x="1273545" y="1188781"/>
                  <a:pt x="1262034" y="1165759"/>
                  <a:pt x="1262034" y="1136458"/>
                </a:cubicBezTo>
                <a:cubicBezTo>
                  <a:pt x="1262034" y="1128086"/>
                  <a:pt x="1267266" y="1123901"/>
                  <a:pt x="1277731" y="1123901"/>
                </a:cubicBezTo>
                <a:cubicBezTo>
                  <a:pt x="1288196" y="1123901"/>
                  <a:pt x="1299707" y="1121807"/>
                  <a:pt x="1312264" y="1117622"/>
                </a:cubicBezTo>
                <a:cubicBezTo>
                  <a:pt x="1333193" y="1163666"/>
                  <a:pt x="1364587" y="1186688"/>
                  <a:pt x="1406445" y="1186688"/>
                </a:cubicBezTo>
                <a:cubicBezTo>
                  <a:pt x="1435746" y="1186688"/>
                  <a:pt x="1467140" y="1178316"/>
                  <a:pt x="1500627" y="1161573"/>
                </a:cubicBezTo>
                <a:cubicBezTo>
                  <a:pt x="1534114" y="1144829"/>
                  <a:pt x="1550857" y="1121807"/>
                  <a:pt x="1550857" y="1092506"/>
                </a:cubicBezTo>
                <a:cubicBezTo>
                  <a:pt x="1550857" y="1088320"/>
                  <a:pt x="1548764" y="1079949"/>
                  <a:pt x="1544579" y="1067392"/>
                </a:cubicBezTo>
                <a:cubicBezTo>
                  <a:pt x="1540393" y="1054833"/>
                  <a:pt x="1538299" y="1044370"/>
                  <a:pt x="1538299" y="1035997"/>
                </a:cubicBezTo>
                <a:cubicBezTo>
                  <a:pt x="1538299" y="1031811"/>
                  <a:pt x="1550857" y="1023440"/>
                  <a:pt x="1575972" y="1010883"/>
                </a:cubicBezTo>
                <a:cubicBezTo>
                  <a:pt x="1575972" y="1023440"/>
                  <a:pt x="1585391" y="1029719"/>
                  <a:pt x="1604227" y="1029719"/>
                </a:cubicBezTo>
                <a:cubicBezTo>
                  <a:pt x="1623063" y="1029719"/>
                  <a:pt x="1636667" y="1031811"/>
                  <a:pt x="1645038" y="1035997"/>
                </a:cubicBezTo>
                <a:cubicBezTo>
                  <a:pt x="1653411" y="1010883"/>
                  <a:pt x="1657597" y="996232"/>
                  <a:pt x="1657597" y="992047"/>
                </a:cubicBezTo>
                <a:cubicBezTo>
                  <a:pt x="1657597" y="971117"/>
                  <a:pt x="1640852" y="943909"/>
                  <a:pt x="1607366" y="910422"/>
                </a:cubicBezTo>
                <a:cubicBezTo>
                  <a:pt x="1573880" y="876935"/>
                  <a:pt x="1555044" y="841355"/>
                  <a:pt x="1550857" y="803682"/>
                </a:cubicBezTo>
                <a:cubicBezTo>
                  <a:pt x="1555044" y="803682"/>
                  <a:pt x="1567601" y="815194"/>
                  <a:pt x="1588529" y="838217"/>
                </a:cubicBezTo>
                <a:cubicBezTo>
                  <a:pt x="1609459" y="861238"/>
                  <a:pt x="1632481" y="885307"/>
                  <a:pt x="1657597" y="910422"/>
                </a:cubicBezTo>
                <a:cubicBezTo>
                  <a:pt x="1682711" y="935538"/>
                  <a:pt x="1707826" y="959606"/>
                  <a:pt x="1732942" y="982628"/>
                </a:cubicBezTo>
                <a:cubicBezTo>
                  <a:pt x="1758056" y="1005650"/>
                  <a:pt x="1774800" y="1017161"/>
                  <a:pt x="1783171" y="1017161"/>
                </a:cubicBezTo>
                <a:cubicBezTo>
                  <a:pt x="1799916" y="1017161"/>
                  <a:pt x="1813519" y="1014022"/>
                  <a:pt x="1823984" y="1007743"/>
                </a:cubicBezTo>
                <a:cubicBezTo>
                  <a:pt x="1834449" y="1001464"/>
                  <a:pt x="1848052" y="998324"/>
                  <a:pt x="1864796" y="998324"/>
                </a:cubicBezTo>
                <a:cubicBezTo>
                  <a:pt x="1864796" y="994139"/>
                  <a:pt x="1876307" y="979488"/>
                  <a:pt x="1899329" y="954374"/>
                </a:cubicBezTo>
                <a:cubicBezTo>
                  <a:pt x="1922351" y="929258"/>
                  <a:pt x="1947467" y="902051"/>
                  <a:pt x="1974674" y="872749"/>
                </a:cubicBezTo>
                <a:cubicBezTo>
                  <a:pt x="2001882" y="843448"/>
                  <a:pt x="2026998" y="816241"/>
                  <a:pt x="2050020" y="791125"/>
                </a:cubicBezTo>
                <a:cubicBezTo>
                  <a:pt x="2073042" y="766011"/>
                  <a:pt x="2084553" y="753453"/>
                  <a:pt x="2084553" y="753453"/>
                </a:cubicBezTo>
                <a:cubicBezTo>
                  <a:pt x="2105482" y="753453"/>
                  <a:pt x="2127458" y="756592"/>
                  <a:pt x="2150480" y="762871"/>
                </a:cubicBezTo>
                <a:cubicBezTo>
                  <a:pt x="2173502" y="769149"/>
                  <a:pt x="2197570" y="772289"/>
                  <a:pt x="2222686" y="772289"/>
                </a:cubicBezTo>
                <a:cubicBezTo>
                  <a:pt x="2239429" y="772289"/>
                  <a:pt x="2251987" y="770197"/>
                  <a:pt x="2260359" y="766011"/>
                </a:cubicBezTo>
                <a:cubicBezTo>
                  <a:pt x="2260359" y="770197"/>
                  <a:pt x="2262452" y="772289"/>
                  <a:pt x="2266638" y="772289"/>
                </a:cubicBezTo>
                <a:cubicBezTo>
                  <a:pt x="2275009" y="772289"/>
                  <a:pt x="2295938" y="753453"/>
                  <a:pt x="2329425" y="715780"/>
                </a:cubicBezTo>
                <a:cubicBezTo>
                  <a:pt x="2362912" y="678107"/>
                  <a:pt x="2385934" y="659271"/>
                  <a:pt x="2398492" y="659271"/>
                </a:cubicBezTo>
                <a:lnTo>
                  <a:pt x="2403435" y="661743"/>
                </a:lnTo>
                <a:lnTo>
                  <a:pt x="2439304" y="634156"/>
                </a:lnTo>
                <a:cubicBezTo>
                  <a:pt x="2466512" y="617413"/>
                  <a:pt x="2484301" y="586019"/>
                  <a:pt x="2492673" y="539974"/>
                </a:cubicBezTo>
                <a:cubicBezTo>
                  <a:pt x="2484301" y="539974"/>
                  <a:pt x="2478023" y="537882"/>
                  <a:pt x="2473837" y="533696"/>
                </a:cubicBezTo>
                <a:cubicBezTo>
                  <a:pt x="2469651" y="529510"/>
                  <a:pt x="2459187" y="527417"/>
                  <a:pt x="2442443" y="527417"/>
                </a:cubicBezTo>
                <a:cubicBezTo>
                  <a:pt x="2450815" y="510674"/>
                  <a:pt x="2467558" y="492884"/>
                  <a:pt x="2492673" y="474047"/>
                </a:cubicBezTo>
                <a:cubicBezTo>
                  <a:pt x="2517788" y="455211"/>
                  <a:pt x="2547089" y="439514"/>
                  <a:pt x="2580576" y="426956"/>
                </a:cubicBezTo>
                <a:cubicBezTo>
                  <a:pt x="2618248" y="410213"/>
                  <a:pt x="2658015" y="395562"/>
                  <a:pt x="2699873" y="383005"/>
                </a:cubicBezTo>
                <a:cubicBezTo>
                  <a:pt x="2754288" y="383005"/>
                  <a:pt x="2781496" y="408120"/>
                  <a:pt x="2781496" y="458351"/>
                </a:cubicBezTo>
                <a:cubicBezTo>
                  <a:pt x="2781496" y="479279"/>
                  <a:pt x="2777310" y="494976"/>
                  <a:pt x="2768939" y="505441"/>
                </a:cubicBezTo>
                <a:cubicBezTo>
                  <a:pt x="2760567" y="515906"/>
                  <a:pt x="2756382" y="529510"/>
                  <a:pt x="2756382" y="546253"/>
                </a:cubicBezTo>
                <a:cubicBezTo>
                  <a:pt x="2756382" y="583926"/>
                  <a:pt x="2772079" y="610087"/>
                  <a:pt x="2803472" y="624738"/>
                </a:cubicBezTo>
                <a:cubicBezTo>
                  <a:pt x="2834867" y="639388"/>
                  <a:pt x="2861028" y="646714"/>
                  <a:pt x="2881957" y="646714"/>
                </a:cubicBezTo>
                <a:cubicBezTo>
                  <a:pt x="2915444" y="646714"/>
                  <a:pt x="2948931" y="641481"/>
                  <a:pt x="2982418" y="631017"/>
                </a:cubicBezTo>
                <a:cubicBezTo>
                  <a:pt x="3015904" y="620552"/>
                  <a:pt x="3049391" y="615319"/>
                  <a:pt x="3082878" y="615319"/>
                </a:cubicBezTo>
                <a:cubicBezTo>
                  <a:pt x="3112178" y="615319"/>
                  <a:pt x="3132062" y="628923"/>
                  <a:pt x="3142526" y="656131"/>
                </a:cubicBezTo>
                <a:cubicBezTo>
                  <a:pt x="3152990" y="683340"/>
                  <a:pt x="3161362" y="714734"/>
                  <a:pt x="3167641" y="750313"/>
                </a:cubicBezTo>
                <a:cubicBezTo>
                  <a:pt x="3173920" y="785893"/>
                  <a:pt x="3185431" y="817287"/>
                  <a:pt x="3202174" y="844495"/>
                </a:cubicBezTo>
                <a:cubicBezTo>
                  <a:pt x="3218918" y="871703"/>
                  <a:pt x="3248218" y="885307"/>
                  <a:pt x="3290078" y="885307"/>
                </a:cubicBezTo>
                <a:cubicBezTo>
                  <a:pt x="3336122" y="885307"/>
                  <a:pt x="3381120" y="853913"/>
                  <a:pt x="3425070" y="791125"/>
                </a:cubicBezTo>
                <a:cubicBezTo>
                  <a:pt x="3469022" y="728337"/>
                  <a:pt x="3503555" y="648806"/>
                  <a:pt x="3528671" y="552532"/>
                </a:cubicBezTo>
                <a:cubicBezTo>
                  <a:pt x="3537042" y="548347"/>
                  <a:pt x="3556924" y="524277"/>
                  <a:pt x="3588319" y="480327"/>
                </a:cubicBezTo>
                <a:cubicBezTo>
                  <a:pt x="3619712" y="436375"/>
                  <a:pt x="3635409" y="399748"/>
                  <a:pt x="3635409" y="370447"/>
                </a:cubicBezTo>
                <a:cubicBezTo>
                  <a:pt x="3647968" y="370447"/>
                  <a:pt x="3657385" y="357890"/>
                  <a:pt x="3663664" y="332775"/>
                </a:cubicBezTo>
                <a:cubicBezTo>
                  <a:pt x="3669943" y="307660"/>
                  <a:pt x="3679361" y="280451"/>
                  <a:pt x="3691918" y="251151"/>
                </a:cubicBezTo>
                <a:cubicBezTo>
                  <a:pt x="3704476" y="221850"/>
                  <a:pt x="3721219" y="194642"/>
                  <a:pt x="3742149" y="169527"/>
                </a:cubicBezTo>
                <a:cubicBezTo>
                  <a:pt x="3763078" y="144411"/>
                  <a:pt x="3792379" y="131854"/>
                  <a:pt x="3830051" y="131854"/>
                </a:cubicBezTo>
                <a:close/>
                <a:moveTo>
                  <a:pt x="1117622" y="0"/>
                </a:moveTo>
                <a:cubicBezTo>
                  <a:pt x="1105064" y="37673"/>
                  <a:pt x="1095646" y="63834"/>
                  <a:pt x="1089368" y="78485"/>
                </a:cubicBezTo>
                <a:cubicBezTo>
                  <a:pt x="1083088" y="93136"/>
                  <a:pt x="1075763" y="115110"/>
                  <a:pt x="1067392" y="144411"/>
                </a:cubicBezTo>
                <a:cubicBezTo>
                  <a:pt x="1059020" y="144411"/>
                  <a:pt x="1054834" y="133947"/>
                  <a:pt x="1054834" y="113018"/>
                </a:cubicBezTo>
                <a:cubicBezTo>
                  <a:pt x="1054834" y="92088"/>
                  <a:pt x="1060066" y="70113"/>
                  <a:pt x="1070531" y="47090"/>
                </a:cubicBezTo>
                <a:cubicBezTo>
                  <a:pt x="1080996" y="24068"/>
                  <a:pt x="1096693" y="8371"/>
                  <a:pt x="1117622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4876917" y="1899287"/>
            <a:ext cx="3352566" cy="738664"/>
            <a:chOff x="560912" y="1927819"/>
            <a:chExt cx="3352566" cy="738664"/>
          </a:xfrm>
        </p:grpSpPr>
        <p:grpSp>
          <p:nvGrpSpPr>
            <p:cNvPr id="15" name="群組 1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7" name="橢圓 1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6" name="矩形 1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0" name="群組 9"/>
          <p:cNvGrpSpPr/>
          <p:nvPr/>
        </p:nvGrpSpPr>
        <p:grpSpPr>
          <a:xfrm>
            <a:off x="4876917" y="2742722"/>
            <a:ext cx="3352566" cy="738664"/>
            <a:chOff x="560912" y="1927819"/>
            <a:chExt cx="3352566" cy="738664"/>
          </a:xfrm>
        </p:grpSpPr>
        <p:grpSp>
          <p:nvGrpSpPr>
            <p:cNvPr id="11" name="群組 10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3" name="橢圓 12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2" name="矩形 11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4876917" y="4439608"/>
            <a:ext cx="3352566" cy="738664"/>
            <a:chOff x="560912" y="1927819"/>
            <a:chExt cx="3352566" cy="738664"/>
          </a:xfrm>
        </p:grpSpPr>
        <p:grpSp>
          <p:nvGrpSpPr>
            <p:cNvPr id="20" name="群組 19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2" name="橢圓 21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1" name="矩形 20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24" name="群組 23"/>
          <p:cNvGrpSpPr/>
          <p:nvPr/>
        </p:nvGrpSpPr>
        <p:grpSpPr>
          <a:xfrm>
            <a:off x="4876917" y="5283043"/>
            <a:ext cx="3352566" cy="738664"/>
            <a:chOff x="560912" y="1927819"/>
            <a:chExt cx="3352566" cy="738664"/>
          </a:xfrm>
        </p:grpSpPr>
        <p:grpSp>
          <p:nvGrpSpPr>
            <p:cNvPr id="25" name="群組 2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7" name="橢圓 2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6" name="矩形 2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25</a:t>
            </a:fld>
            <a:endParaRPr lang="zh-TW" altLang="en-US"/>
          </a:p>
        </p:txBody>
      </p:sp>
      <p:sp>
        <p:nvSpPr>
          <p:cNvPr id="14" name="圖片版面配置區 13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75556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62813" y="418524"/>
            <a:ext cx="4618380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5082" y="1376545"/>
            <a:ext cx="5021093" cy="4749935"/>
          </a:xfrm>
          <a:custGeom>
            <a:avLst/>
            <a:gdLst>
              <a:gd name="connsiteX0" fmla="*/ 3081396 w 5416398"/>
              <a:gd name="connsiteY0" fmla="*/ 4826344 h 5123892"/>
              <a:gd name="connsiteX1" fmla="*/ 3119220 w 5416398"/>
              <a:gd name="connsiteY1" fmla="*/ 4828866 h 5123892"/>
              <a:gd name="connsiteX2" fmla="*/ 3152001 w 5416398"/>
              <a:gd name="connsiteY2" fmla="*/ 4831386 h 5123892"/>
              <a:gd name="connsiteX3" fmla="*/ 3184782 w 5416398"/>
              <a:gd name="connsiteY3" fmla="*/ 4851560 h 5123892"/>
              <a:gd name="connsiteX4" fmla="*/ 3207476 w 5416398"/>
              <a:gd name="connsiteY4" fmla="*/ 4894427 h 5123892"/>
              <a:gd name="connsiteX5" fmla="*/ 3225127 w 5416398"/>
              <a:gd name="connsiteY5" fmla="*/ 4934773 h 5123892"/>
              <a:gd name="connsiteX6" fmla="*/ 3237735 w 5416398"/>
              <a:gd name="connsiteY6" fmla="*/ 4952424 h 5123892"/>
              <a:gd name="connsiteX7" fmla="*/ 3202433 w 5416398"/>
              <a:gd name="connsiteY7" fmla="*/ 5015463 h 5123892"/>
              <a:gd name="connsiteX8" fmla="*/ 3167131 w 5416398"/>
              <a:gd name="connsiteY8" fmla="*/ 5048244 h 5123892"/>
              <a:gd name="connsiteX9" fmla="*/ 3131828 w 5416398"/>
              <a:gd name="connsiteY9" fmla="*/ 5048244 h 5123892"/>
              <a:gd name="connsiteX10" fmla="*/ 3121741 w 5416398"/>
              <a:gd name="connsiteY10" fmla="*/ 5058331 h 5123892"/>
              <a:gd name="connsiteX11" fmla="*/ 3136872 w 5416398"/>
              <a:gd name="connsiteY11" fmla="*/ 5113806 h 5123892"/>
              <a:gd name="connsiteX12" fmla="*/ 3126785 w 5416398"/>
              <a:gd name="connsiteY12" fmla="*/ 5118850 h 5123892"/>
              <a:gd name="connsiteX13" fmla="*/ 3111656 w 5416398"/>
              <a:gd name="connsiteY13" fmla="*/ 5123892 h 5123892"/>
              <a:gd name="connsiteX14" fmla="*/ 3106612 w 5416398"/>
              <a:gd name="connsiteY14" fmla="*/ 5101198 h 5123892"/>
              <a:gd name="connsiteX15" fmla="*/ 3091482 w 5416398"/>
              <a:gd name="connsiteY15" fmla="*/ 5083547 h 5123892"/>
              <a:gd name="connsiteX16" fmla="*/ 3094004 w 5416398"/>
              <a:gd name="connsiteY16" fmla="*/ 5070939 h 5123892"/>
              <a:gd name="connsiteX17" fmla="*/ 3096525 w 5416398"/>
              <a:gd name="connsiteY17" fmla="*/ 5063375 h 5123892"/>
              <a:gd name="connsiteX18" fmla="*/ 3081396 w 5416398"/>
              <a:gd name="connsiteY18" fmla="*/ 5050766 h 5123892"/>
              <a:gd name="connsiteX19" fmla="*/ 3051137 w 5416398"/>
              <a:gd name="connsiteY19" fmla="*/ 5033115 h 5123892"/>
              <a:gd name="connsiteX20" fmla="*/ 3020878 w 5416398"/>
              <a:gd name="connsiteY20" fmla="*/ 5000334 h 5123892"/>
              <a:gd name="connsiteX21" fmla="*/ 3005748 w 5416398"/>
              <a:gd name="connsiteY21" fmla="*/ 4937295 h 5123892"/>
              <a:gd name="connsiteX22" fmla="*/ 3018356 w 5416398"/>
              <a:gd name="connsiteY22" fmla="*/ 4884341 h 5123892"/>
              <a:gd name="connsiteX23" fmla="*/ 3041050 w 5416398"/>
              <a:gd name="connsiteY23" fmla="*/ 4841473 h 5123892"/>
              <a:gd name="connsiteX24" fmla="*/ 3053659 w 5416398"/>
              <a:gd name="connsiteY24" fmla="*/ 4843995 h 5123892"/>
              <a:gd name="connsiteX25" fmla="*/ 3061224 w 5416398"/>
              <a:gd name="connsiteY25" fmla="*/ 4846517 h 5123892"/>
              <a:gd name="connsiteX26" fmla="*/ 3081396 w 5416398"/>
              <a:gd name="connsiteY26" fmla="*/ 4826344 h 5123892"/>
              <a:gd name="connsiteX27" fmla="*/ 953166 w 5416398"/>
              <a:gd name="connsiteY27" fmla="*/ 4523751 h 5123892"/>
              <a:gd name="connsiteX28" fmla="*/ 948122 w 5416398"/>
              <a:gd name="connsiteY28" fmla="*/ 4569141 h 5123892"/>
              <a:gd name="connsiteX29" fmla="*/ 912820 w 5416398"/>
              <a:gd name="connsiteY29" fmla="*/ 4594357 h 5123892"/>
              <a:gd name="connsiteX30" fmla="*/ 920385 w 5416398"/>
              <a:gd name="connsiteY30" fmla="*/ 4548967 h 5123892"/>
              <a:gd name="connsiteX31" fmla="*/ 953166 w 5416398"/>
              <a:gd name="connsiteY31" fmla="*/ 4523751 h 5123892"/>
              <a:gd name="connsiteX32" fmla="*/ 781696 w 5416398"/>
              <a:gd name="connsiteY32" fmla="*/ 4498535 h 5123892"/>
              <a:gd name="connsiteX33" fmla="*/ 827085 w 5416398"/>
              <a:gd name="connsiteY33" fmla="*/ 4511144 h 5123892"/>
              <a:gd name="connsiteX34" fmla="*/ 847257 w 5416398"/>
              <a:gd name="connsiteY34" fmla="*/ 4564097 h 5123892"/>
              <a:gd name="connsiteX35" fmla="*/ 834650 w 5416398"/>
              <a:gd name="connsiteY35" fmla="*/ 4589313 h 5123892"/>
              <a:gd name="connsiteX36" fmla="*/ 796825 w 5416398"/>
              <a:gd name="connsiteY36" fmla="*/ 4604443 h 5123892"/>
              <a:gd name="connsiteX37" fmla="*/ 756480 w 5416398"/>
              <a:gd name="connsiteY37" fmla="*/ 4596879 h 5123892"/>
              <a:gd name="connsiteX38" fmla="*/ 746395 w 5416398"/>
              <a:gd name="connsiteY38" fmla="*/ 4554011 h 5123892"/>
              <a:gd name="connsiteX39" fmla="*/ 781696 w 5416398"/>
              <a:gd name="connsiteY39" fmla="*/ 4498535 h 5123892"/>
              <a:gd name="connsiteX40" fmla="*/ 1755034 w 5416398"/>
              <a:gd name="connsiteY40" fmla="*/ 4392628 h 5123892"/>
              <a:gd name="connsiteX41" fmla="*/ 1805466 w 5416398"/>
              <a:gd name="connsiteY41" fmla="*/ 4420366 h 5123892"/>
              <a:gd name="connsiteX42" fmla="*/ 1820596 w 5416398"/>
              <a:gd name="connsiteY42" fmla="*/ 4483406 h 5123892"/>
              <a:gd name="connsiteX43" fmla="*/ 1810510 w 5416398"/>
              <a:gd name="connsiteY43" fmla="*/ 4488450 h 5123892"/>
              <a:gd name="connsiteX44" fmla="*/ 1815552 w 5416398"/>
              <a:gd name="connsiteY44" fmla="*/ 4498535 h 5123892"/>
              <a:gd name="connsiteX45" fmla="*/ 1792858 w 5416398"/>
              <a:gd name="connsiteY45" fmla="*/ 4518709 h 5123892"/>
              <a:gd name="connsiteX46" fmla="*/ 1760078 w 5416398"/>
              <a:gd name="connsiteY46" fmla="*/ 4528795 h 5123892"/>
              <a:gd name="connsiteX47" fmla="*/ 1679387 w 5416398"/>
              <a:gd name="connsiteY47" fmla="*/ 4493493 h 5123892"/>
              <a:gd name="connsiteX48" fmla="*/ 1664256 w 5416398"/>
              <a:gd name="connsiteY48" fmla="*/ 4453147 h 5123892"/>
              <a:gd name="connsiteX49" fmla="*/ 1694516 w 5416398"/>
              <a:gd name="connsiteY49" fmla="*/ 4405237 h 5123892"/>
              <a:gd name="connsiteX50" fmla="*/ 1755034 w 5416398"/>
              <a:gd name="connsiteY50" fmla="*/ 4392628 h 5123892"/>
              <a:gd name="connsiteX51" fmla="*/ 1744948 w 5416398"/>
              <a:gd name="connsiteY51" fmla="*/ 4332110 h 5123892"/>
              <a:gd name="connsiteX52" fmla="*/ 1744948 w 5416398"/>
              <a:gd name="connsiteY52" fmla="*/ 4377499 h 5123892"/>
              <a:gd name="connsiteX53" fmla="*/ 1732340 w 5416398"/>
              <a:gd name="connsiteY53" fmla="*/ 4380020 h 5123892"/>
              <a:gd name="connsiteX54" fmla="*/ 1719732 w 5416398"/>
              <a:gd name="connsiteY54" fmla="*/ 4382542 h 5123892"/>
              <a:gd name="connsiteX55" fmla="*/ 1699559 w 5416398"/>
              <a:gd name="connsiteY55" fmla="*/ 4362370 h 5123892"/>
              <a:gd name="connsiteX56" fmla="*/ 1744948 w 5416398"/>
              <a:gd name="connsiteY56" fmla="*/ 4332110 h 5123892"/>
              <a:gd name="connsiteX57" fmla="*/ 2849409 w 5416398"/>
              <a:gd name="connsiteY57" fmla="*/ 4301852 h 5123892"/>
              <a:gd name="connsiteX58" fmla="*/ 2914970 w 5416398"/>
              <a:gd name="connsiteY58" fmla="*/ 4369936 h 5123892"/>
              <a:gd name="connsiteX59" fmla="*/ 2955316 w 5416398"/>
              <a:gd name="connsiteY59" fmla="*/ 4468278 h 5123892"/>
              <a:gd name="connsiteX60" fmla="*/ 2970446 w 5416398"/>
              <a:gd name="connsiteY60" fmla="*/ 4498537 h 5123892"/>
              <a:gd name="connsiteX61" fmla="*/ 2962880 w 5416398"/>
              <a:gd name="connsiteY61" fmla="*/ 4508623 h 5123892"/>
              <a:gd name="connsiteX62" fmla="*/ 2945230 w 5416398"/>
              <a:gd name="connsiteY62" fmla="*/ 4513667 h 5123892"/>
              <a:gd name="connsiteX63" fmla="*/ 2930100 w 5416398"/>
              <a:gd name="connsiteY63" fmla="*/ 4470800 h 5123892"/>
              <a:gd name="connsiteX64" fmla="*/ 2897319 w 5416398"/>
              <a:gd name="connsiteY64" fmla="*/ 4432975 h 5123892"/>
              <a:gd name="connsiteX65" fmla="*/ 2864538 w 5416398"/>
              <a:gd name="connsiteY65" fmla="*/ 4382543 h 5123892"/>
              <a:gd name="connsiteX66" fmla="*/ 2849409 w 5416398"/>
              <a:gd name="connsiteY66" fmla="*/ 4301852 h 5123892"/>
              <a:gd name="connsiteX67" fmla="*/ 2894798 w 5416398"/>
              <a:gd name="connsiteY67" fmla="*/ 4271591 h 5123892"/>
              <a:gd name="connsiteX68" fmla="*/ 2920014 w 5416398"/>
              <a:gd name="connsiteY68" fmla="*/ 4284200 h 5123892"/>
              <a:gd name="connsiteX69" fmla="*/ 2960360 w 5416398"/>
              <a:gd name="connsiteY69" fmla="*/ 4314458 h 5123892"/>
              <a:gd name="connsiteX70" fmla="*/ 2998183 w 5416398"/>
              <a:gd name="connsiteY70" fmla="*/ 4354804 h 5123892"/>
              <a:gd name="connsiteX71" fmla="*/ 3020878 w 5416398"/>
              <a:gd name="connsiteY71" fmla="*/ 4397671 h 5123892"/>
              <a:gd name="connsiteX72" fmla="*/ 3010792 w 5416398"/>
              <a:gd name="connsiteY72" fmla="*/ 4402715 h 5123892"/>
              <a:gd name="connsiteX73" fmla="*/ 3015834 w 5416398"/>
              <a:gd name="connsiteY73" fmla="*/ 4407758 h 5123892"/>
              <a:gd name="connsiteX74" fmla="*/ 2945230 w 5416398"/>
              <a:gd name="connsiteY74" fmla="*/ 4347239 h 5123892"/>
              <a:gd name="connsiteX75" fmla="*/ 2904883 w 5416398"/>
              <a:gd name="connsiteY75" fmla="*/ 4281678 h 5123892"/>
              <a:gd name="connsiteX76" fmla="*/ 2899841 w 5416398"/>
              <a:gd name="connsiteY76" fmla="*/ 4286722 h 5123892"/>
              <a:gd name="connsiteX77" fmla="*/ 2894798 w 5416398"/>
              <a:gd name="connsiteY77" fmla="*/ 4271591 h 5123892"/>
              <a:gd name="connsiteX78" fmla="*/ 3671450 w 5416398"/>
              <a:gd name="connsiteY78" fmla="*/ 4216116 h 5123892"/>
              <a:gd name="connsiteX79" fmla="*/ 3658843 w 5416398"/>
              <a:gd name="connsiteY79" fmla="*/ 4291764 h 5123892"/>
              <a:gd name="connsiteX80" fmla="*/ 3631105 w 5416398"/>
              <a:gd name="connsiteY80" fmla="*/ 4367412 h 5123892"/>
              <a:gd name="connsiteX81" fmla="*/ 3605889 w 5416398"/>
              <a:gd name="connsiteY81" fmla="*/ 4352283 h 5123892"/>
              <a:gd name="connsiteX82" fmla="*/ 3613453 w 5416398"/>
              <a:gd name="connsiteY82" fmla="*/ 4329588 h 5123892"/>
              <a:gd name="connsiteX83" fmla="*/ 3621018 w 5416398"/>
              <a:gd name="connsiteY83" fmla="*/ 4306894 h 5123892"/>
              <a:gd name="connsiteX84" fmla="*/ 3618497 w 5416398"/>
              <a:gd name="connsiteY84" fmla="*/ 4294286 h 5123892"/>
              <a:gd name="connsiteX85" fmla="*/ 3615975 w 5416398"/>
              <a:gd name="connsiteY85" fmla="*/ 4281678 h 5123892"/>
              <a:gd name="connsiteX86" fmla="*/ 3626062 w 5416398"/>
              <a:gd name="connsiteY86" fmla="*/ 4261506 h 5123892"/>
              <a:gd name="connsiteX87" fmla="*/ 3648756 w 5416398"/>
              <a:gd name="connsiteY87" fmla="*/ 4233768 h 5123892"/>
              <a:gd name="connsiteX88" fmla="*/ 3671450 w 5416398"/>
              <a:gd name="connsiteY88" fmla="*/ 4216116 h 5123892"/>
              <a:gd name="connsiteX89" fmla="*/ 1659214 w 5416398"/>
              <a:gd name="connsiteY89" fmla="*/ 4200987 h 5123892"/>
              <a:gd name="connsiteX90" fmla="*/ 1679387 w 5416398"/>
              <a:gd name="connsiteY90" fmla="*/ 4226203 h 5123892"/>
              <a:gd name="connsiteX91" fmla="*/ 1659214 w 5416398"/>
              <a:gd name="connsiteY91" fmla="*/ 4281678 h 5123892"/>
              <a:gd name="connsiteX92" fmla="*/ 1598695 w 5416398"/>
              <a:gd name="connsiteY92" fmla="*/ 4301851 h 5123892"/>
              <a:gd name="connsiteX93" fmla="*/ 1593652 w 5416398"/>
              <a:gd name="connsiteY93" fmla="*/ 4284200 h 5123892"/>
              <a:gd name="connsiteX94" fmla="*/ 1588608 w 5416398"/>
              <a:gd name="connsiteY94" fmla="*/ 4261506 h 5123892"/>
              <a:gd name="connsiteX95" fmla="*/ 1598695 w 5416398"/>
              <a:gd name="connsiteY95" fmla="*/ 4233768 h 5123892"/>
              <a:gd name="connsiteX96" fmla="*/ 1633997 w 5416398"/>
              <a:gd name="connsiteY96" fmla="*/ 4206029 h 5123892"/>
              <a:gd name="connsiteX97" fmla="*/ 1646605 w 5416398"/>
              <a:gd name="connsiteY97" fmla="*/ 4203509 h 5123892"/>
              <a:gd name="connsiteX98" fmla="*/ 1659214 w 5416398"/>
              <a:gd name="connsiteY98" fmla="*/ 4200987 h 5123892"/>
              <a:gd name="connsiteX99" fmla="*/ 2809063 w 5416398"/>
              <a:gd name="connsiteY99" fmla="*/ 4195945 h 5123892"/>
              <a:gd name="connsiteX100" fmla="*/ 2829237 w 5416398"/>
              <a:gd name="connsiteY100" fmla="*/ 4221161 h 5123892"/>
              <a:gd name="connsiteX101" fmla="*/ 2839322 w 5416398"/>
              <a:gd name="connsiteY101" fmla="*/ 4251420 h 5123892"/>
              <a:gd name="connsiteX102" fmla="*/ 2819150 w 5416398"/>
              <a:gd name="connsiteY102" fmla="*/ 4251420 h 5123892"/>
              <a:gd name="connsiteX103" fmla="*/ 2814106 w 5416398"/>
              <a:gd name="connsiteY103" fmla="*/ 4223682 h 5123892"/>
              <a:gd name="connsiteX104" fmla="*/ 2809063 w 5416398"/>
              <a:gd name="connsiteY104" fmla="*/ 4195945 h 5123892"/>
              <a:gd name="connsiteX105" fmla="*/ 2259354 w 5416398"/>
              <a:gd name="connsiteY105" fmla="*/ 4009346 h 5123892"/>
              <a:gd name="connsiteX106" fmla="*/ 2279526 w 5416398"/>
              <a:gd name="connsiteY106" fmla="*/ 4044649 h 5123892"/>
              <a:gd name="connsiteX107" fmla="*/ 2269441 w 5416398"/>
              <a:gd name="connsiteY107" fmla="*/ 4084994 h 5123892"/>
              <a:gd name="connsiteX108" fmla="*/ 2259354 w 5416398"/>
              <a:gd name="connsiteY108" fmla="*/ 4115253 h 5123892"/>
              <a:gd name="connsiteX109" fmla="*/ 2249268 w 5416398"/>
              <a:gd name="connsiteY109" fmla="*/ 4105166 h 5123892"/>
              <a:gd name="connsiteX110" fmla="*/ 2239181 w 5416398"/>
              <a:gd name="connsiteY110" fmla="*/ 4095081 h 5123892"/>
              <a:gd name="connsiteX111" fmla="*/ 2244225 w 5416398"/>
              <a:gd name="connsiteY111" fmla="*/ 4079950 h 5123892"/>
              <a:gd name="connsiteX112" fmla="*/ 2249268 w 5416398"/>
              <a:gd name="connsiteY112" fmla="*/ 4064821 h 5123892"/>
              <a:gd name="connsiteX113" fmla="*/ 2241703 w 5416398"/>
              <a:gd name="connsiteY113" fmla="*/ 4054736 h 5123892"/>
              <a:gd name="connsiteX114" fmla="*/ 2234138 w 5416398"/>
              <a:gd name="connsiteY114" fmla="*/ 4039605 h 5123892"/>
              <a:gd name="connsiteX115" fmla="*/ 2241703 w 5416398"/>
              <a:gd name="connsiteY115" fmla="*/ 4024476 h 5123892"/>
              <a:gd name="connsiteX116" fmla="*/ 2259354 w 5416398"/>
              <a:gd name="connsiteY116" fmla="*/ 4009346 h 5123892"/>
              <a:gd name="connsiteX117" fmla="*/ 2365261 w 5416398"/>
              <a:gd name="connsiteY117" fmla="*/ 3963956 h 5123892"/>
              <a:gd name="connsiteX118" fmla="*/ 2390477 w 5416398"/>
              <a:gd name="connsiteY118" fmla="*/ 3984129 h 5123892"/>
              <a:gd name="connsiteX119" fmla="*/ 2387955 w 5416398"/>
              <a:gd name="connsiteY119" fmla="*/ 3996736 h 5123892"/>
              <a:gd name="connsiteX120" fmla="*/ 2385435 w 5416398"/>
              <a:gd name="connsiteY120" fmla="*/ 4014388 h 5123892"/>
              <a:gd name="connsiteX121" fmla="*/ 2387955 w 5416398"/>
              <a:gd name="connsiteY121" fmla="*/ 4032039 h 5123892"/>
              <a:gd name="connsiteX122" fmla="*/ 2390477 w 5416398"/>
              <a:gd name="connsiteY122" fmla="*/ 4049690 h 5123892"/>
              <a:gd name="connsiteX123" fmla="*/ 2365261 w 5416398"/>
              <a:gd name="connsiteY123" fmla="*/ 4069864 h 5123892"/>
              <a:gd name="connsiteX124" fmla="*/ 2362741 w 5416398"/>
              <a:gd name="connsiteY124" fmla="*/ 4034561 h 5123892"/>
              <a:gd name="connsiteX125" fmla="*/ 2360219 w 5416398"/>
              <a:gd name="connsiteY125" fmla="*/ 3999258 h 5123892"/>
              <a:gd name="connsiteX126" fmla="*/ 2362741 w 5416398"/>
              <a:gd name="connsiteY126" fmla="*/ 3981607 h 5123892"/>
              <a:gd name="connsiteX127" fmla="*/ 2365261 w 5416398"/>
              <a:gd name="connsiteY127" fmla="*/ 3963956 h 5123892"/>
              <a:gd name="connsiteX128" fmla="*/ 2617422 w 5416398"/>
              <a:gd name="connsiteY128" fmla="*/ 3858050 h 5123892"/>
              <a:gd name="connsiteX129" fmla="*/ 2647680 w 5416398"/>
              <a:gd name="connsiteY129" fmla="*/ 3885788 h 5123892"/>
              <a:gd name="connsiteX130" fmla="*/ 2672896 w 5416398"/>
              <a:gd name="connsiteY130" fmla="*/ 3953872 h 5123892"/>
              <a:gd name="connsiteX131" fmla="*/ 2652724 w 5416398"/>
              <a:gd name="connsiteY131" fmla="*/ 3984130 h 5123892"/>
              <a:gd name="connsiteX132" fmla="*/ 2622464 w 5416398"/>
              <a:gd name="connsiteY132" fmla="*/ 3933698 h 5123892"/>
              <a:gd name="connsiteX133" fmla="*/ 2617422 w 5416398"/>
              <a:gd name="connsiteY133" fmla="*/ 3858050 h 5123892"/>
              <a:gd name="connsiteX134" fmla="*/ 3545371 w 5416398"/>
              <a:gd name="connsiteY134" fmla="*/ 3837877 h 5123892"/>
              <a:gd name="connsiteX135" fmla="*/ 3585717 w 5416398"/>
              <a:gd name="connsiteY135" fmla="*/ 3837877 h 5123892"/>
              <a:gd name="connsiteX136" fmla="*/ 3631105 w 5416398"/>
              <a:gd name="connsiteY136" fmla="*/ 3868135 h 5123892"/>
              <a:gd name="connsiteX137" fmla="*/ 3681537 w 5416398"/>
              <a:gd name="connsiteY137" fmla="*/ 3893352 h 5123892"/>
              <a:gd name="connsiteX138" fmla="*/ 3711797 w 5416398"/>
              <a:gd name="connsiteY138" fmla="*/ 3943784 h 5123892"/>
              <a:gd name="connsiteX139" fmla="*/ 3696666 w 5416398"/>
              <a:gd name="connsiteY139" fmla="*/ 3946306 h 5123892"/>
              <a:gd name="connsiteX140" fmla="*/ 3681537 w 5416398"/>
              <a:gd name="connsiteY140" fmla="*/ 3948826 h 5123892"/>
              <a:gd name="connsiteX141" fmla="*/ 3661365 w 5416398"/>
              <a:gd name="connsiteY141" fmla="*/ 3933697 h 5123892"/>
              <a:gd name="connsiteX142" fmla="*/ 3646234 w 5416398"/>
              <a:gd name="connsiteY142" fmla="*/ 3923610 h 5123892"/>
              <a:gd name="connsiteX143" fmla="*/ 3600846 w 5416398"/>
              <a:gd name="connsiteY143" fmla="*/ 3898394 h 5123892"/>
              <a:gd name="connsiteX144" fmla="*/ 3555457 w 5416398"/>
              <a:gd name="connsiteY144" fmla="*/ 3870657 h 5123892"/>
              <a:gd name="connsiteX145" fmla="*/ 3535284 w 5416398"/>
              <a:gd name="connsiteY145" fmla="*/ 3847962 h 5123892"/>
              <a:gd name="connsiteX146" fmla="*/ 3545371 w 5416398"/>
              <a:gd name="connsiteY146" fmla="*/ 3837877 h 5123892"/>
              <a:gd name="connsiteX147" fmla="*/ 4533838 w 5416398"/>
              <a:gd name="connsiteY147" fmla="*/ 3691623 h 5123892"/>
              <a:gd name="connsiteX148" fmla="*/ 4543925 w 5416398"/>
              <a:gd name="connsiteY148" fmla="*/ 3742055 h 5123892"/>
              <a:gd name="connsiteX149" fmla="*/ 4508622 w 5416398"/>
              <a:gd name="connsiteY149" fmla="*/ 3737013 h 5123892"/>
              <a:gd name="connsiteX150" fmla="*/ 4493493 w 5416398"/>
              <a:gd name="connsiteY150" fmla="*/ 3716839 h 5123892"/>
              <a:gd name="connsiteX151" fmla="*/ 4508622 w 5416398"/>
              <a:gd name="connsiteY151" fmla="*/ 3694145 h 5123892"/>
              <a:gd name="connsiteX152" fmla="*/ 4533838 w 5416398"/>
              <a:gd name="connsiteY152" fmla="*/ 3691623 h 5123892"/>
              <a:gd name="connsiteX153" fmla="*/ 4639745 w 5416398"/>
              <a:gd name="connsiteY153" fmla="*/ 3585716 h 5123892"/>
              <a:gd name="connsiteX154" fmla="*/ 4695221 w 5416398"/>
              <a:gd name="connsiteY154" fmla="*/ 3593281 h 5123892"/>
              <a:gd name="connsiteX155" fmla="*/ 4750696 w 5416398"/>
              <a:gd name="connsiteY155" fmla="*/ 3600846 h 5123892"/>
              <a:gd name="connsiteX156" fmla="*/ 4768347 w 5416398"/>
              <a:gd name="connsiteY156" fmla="*/ 3598324 h 5123892"/>
              <a:gd name="connsiteX157" fmla="*/ 4785999 w 5416398"/>
              <a:gd name="connsiteY157" fmla="*/ 3595803 h 5123892"/>
              <a:gd name="connsiteX158" fmla="*/ 4826344 w 5416398"/>
              <a:gd name="connsiteY158" fmla="*/ 3631104 h 5123892"/>
              <a:gd name="connsiteX159" fmla="*/ 4720437 w 5416398"/>
              <a:gd name="connsiteY159" fmla="*/ 3626062 h 5123892"/>
              <a:gd name="connsiteX160" fmla="*/ 4639745 w 5416398"/>
              <a:gd name="connsiteY160" fmla="*/ 3585716 h 5123892"/>
              <a:gd name="connsiteX161" fmla="*/ 231987 w 5416398"/>
              <a:gd name="connsiteY161" fmla="*/ 3505027 h 5123892"/>
              <a:gd name="connsiteX162" fmla="*/ 269812 w 5416398"/>
              <a:gd name="connsiteY162" fmla="*/ 3520156 h 5123892"/>
              <a:gd name="connsiteX163" fmla="*/ 312679 w 5416398"/>
              <a:gd name="connsiteY163" fmla="*/ 3535286 h 5123892"/>
              <a:gd name="connsiteX164" fmla="*/ 305113 w 5416398"/>
              <a:gd name="connsiteY164" fmla="*/ 3608412 h 5123892"/>
              <a:gd name="connsiteX165" fmla="*/ 242074 w 5416398"/>
              <a:gd name="connsiteY165" fmla="*/ 3646236 h 5123892"/>
              <a:gd name="connsiteX166" fmla="*/ 191642 w 5416398"/>
              <a:gd name="connsiteY166" fmla="*/ 3638670 h 5123892"/>
              <a:gd name="connsiteX167" fmla="*/ 171470 w 5416398"/>
              <a:gd name="connsiteY167" fmla="*/ 3621020 h 5123892"/>
              <a:gd name="connsiteX168" fmla="*/ 163904 w 5416398"/>
              <a:gd name="connsiteY168" fmla="*/ 3603369 h 5123892"/>
              <a:gd name="connsiteX169" fmla="*/ 156339 w 5416398"/>
              <a:gd name="connsiteY169" fmla="*/ 3595804 h 5123892"/>
              <a:gd name="connsiteX170" fmla="*/ 161383 w 5416398"/>
              <a:gd name="connsiteY170" fmla="*/ 3590760 h 5123892"/>
              <a:gd name="connsiteX171" fmla="*/ 156339 w 5416398"/>
              <a:gd name="connsiteY171" fmla="*/ 3585718 h 5123892"/>
              <a:gd name="connsiteX172" fmla="*/ 171470 w 5416398"/>
              <a:gd name="connsiteY172" fmla="*/ 3552937 h 5123892"/>
              <a:gd name="connsiteX173" fmla="*/ 196686 w 5416398"/>
              <a:gd name="connsiteY173" fmla="*/ 3525199 h 5123892"/>
              <a:gd name="connsiteX174" fmla="*/ 231987 w 5416398"/>
              <a:gd name="connsiteY174" fmla="*/ 3505027 h 5123892"/>
              <a:gd name="connsiteX175" fmla="*/ 630400 w 5416398"/>
              <a:gd name="connsiteY175" fmla="*/ 3469724 h 5123892"/>
              <a:gd name="connsiteX176" fmla="*/ 640486 w 5416398"/>
              <a:gd name="connsiteY176" fmla="*/ 3469724 h 5123892"/>
              <a:gd name="connsiteX177" fmla="*/ 650573 w 5416398"/>
              <a:gd name="connsiteY177" fmla="*/ 3479811 h 5123892"/>
              <a:gd name="connsiteX178" fmla="*/ 640486 w 5416398"/>
              <a:gd name="connsiteY178" fmla="*/ 3477289 h 5123892"/>
              <a:gd name="connsiteX179" fmla="*/ 630400 w 5416398"/>
              <a:gd name="connsiteY179" fmla="*/ 3469724 h 5123892"/>
              <a:gd name="connsiteX180" fmla="*/ 3041050 w 5416398"/>
              <a:gd name="connsiteY180" fmla="*/ 3323471 h 5123892"/>
              <a:gd name="connsiteX181" fmla="*/ 3099047 w 5416398"/>
              <a:gd name="connsiteY181" fmla="*/ 3325993 h 5123892"/>
              <a:gd name="connsiteX182" fmla="*/ 3126785 w 5416398"/>
              <a:gd name="connsiteY182" fmla="*/ 3353731 h 5123892"/>
              <a:gd name="connsiteX183" fmla="*/ 3111656 w 5416398"/>
              <a:gd name="connsiteY183" fmla="*/ 3389032 h 5123892"/>
              <a:gd name="connsiteX184" fmla="*/ 3086440 w 5416398"/>
              <a:gd name="connsiteY184" fmla="*/ 3399119 h 5123892"/>
              <a:gd name="connsiteX185" fmla="*/ 3030964 w 5416398"/>
              <a:gd name="connsiteY185" fmla="*/ 3353731 h 5123892"/>
              <a:gd name="connsiteX186" fmla="*/ 3041050 w 5416398"/>
              <a:gd name="connsiteY186" fmla="*/ 3343644 h 5123892"/>
              <a:gd name="connsiteX187" fmla="*/ 4422887 w 5416398"/>
              <a:gd name="connsiteY187" fmla="*/ 3207476 h 5123892"/>
              <a:gd name="connsiteX188" fmla="*/ 4490971 w 5416398"/>
              <a:gd name="connsiteY188" fmla="*/ 3217562 h 5123892"/>
              <a:gd name="connsiteX189" fmla="*/ 4564097 w 5416398"/>
              <a:gd name="connsiteY189" fmla="*/ 3237736 h 5123892"/>
              <a:gd name="connsiteX190" fmla="*/ 4531316 w 5416398"/>
              <a:gd name="connsiteY190" fmla="*/ 3283124 h 5123892"/>
              <a:gd name="connsiteX191" fmla="*/ 4458190 w 5416398"/>
              <a:gd name="connsiteY191" fmla="*/ 3293211 h 5123892"/>
              <a:gd name="connsiteX192" fmla="*/ 4382542 w 5416398"/>
              <a:gd name="connsiteY192" fmla="*/ 3273037 h 5123892"/>
              <a:gd name="connsiteX193" fmla="*/ 4362370 w 5416398"/>
              <a:gd name="connsiteY193" fmla="*/ 3247821 h 5123892"/>
              <a:gd name="connsiteX194" fmla="*/ 4382542 w 5416398"/>
              <a:gd name="connsiteY194" fmla="*/ 3220084 h 5123892"/>
              <a:gd name="connsiteX195" fmla="*/ 4422887 w 5416398"/>
              <a:gd name="connsiteY195" fmla="*/ 3207476 h 5123892"/>
              <a:gd name="connsiteX196" fmla="*/ 161383 w 5416398"/>
              <a:gd name="connsiteY196" fmla="*/ 3167132 h 5123892"/>
              <a:gd name="connsiteX197" fmla="*/ 249638 w 5416398"/>
              <a:gd name="connsiteY197" fmla="*/ 3192348 h 5123892"/>
              <a:gd name="connsiteX198" fmla="*/ 312679 w 5416398"/>
              <a:gd name="connsiteY198" fmla="*/ 3217564 h 5123892"/>
              <a:gd name="connsiteX199" fmla="*/ 307635 w 5416398"/>
              <a:gd name="connsiteY199" fmla="*/ 3242780 h 5123892"/>
              <a:gd name="connsiteX200" fmla="*/ 302593 w 5416398"/>
              <a:gd name="connsiteY200" fmla="*/ 3267996 h 5123892"/>
              <a:gd name="connsiteX201" fmla="*/ 307635 w 5416398"/>
              <a:gd name="connsiteY201" fmla="*/ 3280603 h 5123892"/>
              <a:gd name="connsiteX202" fmla="*/ 312679 w 5416398"/>
              <a:gd name="connsiteY202" fmla="*/ 3298255 h 5123892"/>
              <a:gd name="connsiteX203" fmla="*/ 176512 w 5416398"/>
              <a:gd name="connsiteY203" fmla="*/ 3459637 h 5123892"/>
              <a:gd name="connsiteX204" fmla="*/ 75648 w 5416398"/>
              <a:gd name="connsiteY204" fmla="*/ 3436943 h 5123892"/>
              <a:gd name="connsiteX205" fmla="*/ 30259 w 5416398"/>
              <a:gd name="connsiteY205" fmla="*/ 3386511 h 5123892"/>
              <a:gd name="connsiteX206" fmla="*/ 12609 w 5416398"/>
              <a:gd name="connsiteY206" fmla="*/ 3336079 h 5123892"/>
              <a:gd name="connsiteX207" fmla="*/ 0 w 5416398"/>
              <a:gd name="connsiteY207" fmla="*/ 3313385 h 5123892"/>
              <a:gd name="connsiteX208" fmla="*/ 40345 w 5416398"/>
              <a:gd name="connsiteY208" fmla="*/ 3217564 h 5123892"/>
              <a:gd name="connsiteX209" fmla="*/ 161383 w 5416398"/>
              <a:gd name="connsiteY209" fmla="*/ 3167132 h 5123892"/>
              <a:gd name="connsiteX210" fmla="*/ 3621018 w 5416398"/>
              <a:gd name="connsiteY210" fmla="*/ 2965402 h 5123892"/>
              <a:gd name="connsiteX211" fmla="*/ 3631105 w 5416398"/>
              <a:gd name="connsiteY211" fmla="*/ 2965402 h 5123892"/>
              <a:gd name="connsiteX212" fmla="*/ 3621018 w 5416398"/>
              <a:gd name="connsiteY212" fmla="*/ 3015834 h 5123892"/>
              <a:gd name="connsiteX213" fmla="*/ 3631105 w 5416398"/>
              <a:gd name="connsiteY213" fmla="*/ 3061224 h 5123892"/>
              <a:gd name="connsiteX214" fmla="*/ 3628584 w 5416398"/>
              <a:gd name="connsiteY214" fmla="*/ 3116698 h 5123892"/>
              <a:gd name="connsiteX215" fmla="*/ 3590759 w 5416398"/>
              <a:gd name="connsiteY215" fmla="*/ 3131828 h 5123892"/>
              <a:gd name="connsiteX216" fmla="*/ 3568065 w 5416398"/>
              <a:gd name="connsiteY216" fmla="*/ 3114176 h 5123892"/>
              <a:gd name="connsiteX217" fmla="*/ 3560500 w 5416398"/>
              <a:gd name="connsiteY217" fmla="*/ 3086440 h 5123892"/>
              <a:gd name="connsiteX218" fmla="*/ 3585717 w 5416398"/>
              <a:gd name="connsiteY218" fmla="*/ 3023399 h 5123892"/>
              <a:gd name="connsiteX219" fmla="*/ 3621018 w 5416398"/>
              <a:gd name="connsiteY219" fmla="*/ 2965402 h 5123892"/>
              <a:gd name="connsiteX220" fmla="*/ 3807617 w 5416398"/>
              <a:gd name="connsiteY220" fmla="*/ 2899841 h 5123892"/>
              <a:gd name="connsiteX221" fmla="*/ 3825268 w 5416398"/>
              <a:gd name="connsiteY221" fmla="*/ 2917492 h 5123892"/>
              <a:gd name="connsiteX222" fmla="*/ 3837876 w 5416398"/>
              <a:gd name="connsiteY222" fmla="*/ 2945230 h 5123892"/>
              <a:gd name="connsiteX223" fmla="*/ 3883265 w 5416398"/>
              <a:gd name="connsiteY223" fmla="*/ 2978011 h 5123892"/>
              <a:gd name="connsiteX224" fmla="*/ 3903438 w 5416398"/>
              <a:gd name="connsiteY224" fmla="*/ 3030964 h 5123892"/>
              <a:gd name="connsiteX225" fmla="*/ 3858049 w 5416398"/>
              <a:gd name="connsiteY225" fmla="*/ 3081396 h 5123892"/>
              <a:gd name="connsiteX226" fmla="*/ 3820226 w 5416398"/>
              <a:gd name="connsiteY226" fmla="*/ 2972967 h 5123892"/>
              <a:gd name="connsiteX227" fmla="*/ 3807617 w 5416398"/>
              <a:gd name="connsiteY227" fmla="*/ 2899841 h 5123892"/>
              <a:gd name="connsiteX228" fmla="*/ 3217563 w 5416398"/>
              <a:gd name="connsiteY228" fmla="*/ 2879670 h 5123892"/>
              <a:gd name="connsiteX229" fmla="*/ 3237735 w 5416398"/>
              <a:gd name="connsiteY229" fmla="*/ 2902364 h 5123892"/>
              <a:gd name="connsiteX230" fmla="*/ 3257908 w 5416398"/>
              <a:gd name="connsiteY230" fmla="*/ 2930102 h 5123892"/>
              <a:gd name="connsiteX231" fmla="*/ 3227649 w 5416398"/>
              <a:gd name="connsiteY231" fmla="*/ 2950274 h 5123892"/>
              <a:gd name="connsiteX232" fmla="*/ 3202433 w 5416398"/>
              <a:gd name="connsiteY232" fmla="*/ 2955318 h 5123892"/>
              <a:gd name="connsiteX233" fmla="*/ 3182260 w 5416398"/>
              <a:gd name="connsiteY233" fmla="*/ 2947752 h 5123892"/>
              <a:gd name="connsiteX234" fmla="*/ 3172173 w 5416398"/>
              <a:gd name="connsiteY234" fmla="*/ 2930102 h 5123892"/>
              <a:gd name="connsiteX235" fmla="*/ 3177217 w 5416398"/>
              <a:gd name="connsiteY235" fmla="*/ 2912451 h 5123892"/>
              <a:gd name="connsiteX236" fmla="*/ 3187304 w 5416398"/>
              <a:gd name="connsiteY236" fmla="*/ 2889755 h 5123892"/>
              <a:gd name="connsiteX237" fmla="*/ 5350837 w 5416398"/>
              <a:gd name="connsiteY237" fmla="*/ 2854454 h 5123892"/>
              <a:gd name="connsiteX238" fmla="*/ 5396226 w 5416398"/>
              <a:gd name="connsiteY238" fmla="*/ 2864539 h 5123892"/>
              <a:gd name="connsiteX239" fmla="*/ 5413876 w 5416398"/>
              <a:gd name="connsiteY239" fmla="*/ 2874626 h 5123892"/>
              <a:gd name="connsiteX240" fmla="*/ 5416398 w 5416398"/>
              <a:gd name="connsiteY240" fmla="*/ 2899842 h 5123892"/>
              <a:gd name="connsiteX241" fmla="*/ 5373531 w 5416398"/>
              <a:gd name="connsiteY241" fmla="*/ 2917493 h 5123892"/>
              <a:gd name="connsiteX242" fmla="*/ 5325621 w 5416398"/>
              <a:gd name="connsiteY242" fmla="*/ 2925058 h 5123892"/>
              <a:gd name="connsiteX243" fmla="*/ 5290318 w 5416398"/>
              <a:gd name="connsiteY243" fmla="*/ 2920015 h 5123892"/>
              <a:gd name="connsiteX244" fmla="*/ 5255017 w 5416398"/>
              <a:gd name="connsiteY244" fmla="*/ 2914971 h 5123892"/>
              <a:gd name="connsiteX245" fmla="*/ 5209627 w 5416398"/>
              <a:gd name="connsiteY245" fmla="*/ 2914971 h 5123892"/>
              <a:gd name="connsiteX246" fmla="*/ 5204585 w 5416398"/>
              <a:gd name="connsiteY246" fmla="*/ 2925058 h 5123892"/>
              <a:gd name="connsiteX247" fmla="*/ 5199541 w 5416398"/>
              <a:gd name="connsiteY247" fmla="*/ 2914971 h 5123892"/>
              <a:gd name="connsiteX248" fmla="*/ 5191976 w 5416398"/>
              <a:gd name="connsiteY248" fmla="*/ 2917493 h 5123892"/>
              <a:gd name="connsiteX249" fmla="*/ 5184411 w 5416398"/>
              <a:gd name="connsiteY249" fmla="*/ 2925058 h 5123892"/>
              <a:gd name="connsiteX250" fmla="*/ 5144066 w 5416398"/>
              <a:gd name="connsiteY250" fmla="*/ 2914971 h 5123892"/>
              <a:gd name="connsiteX251" fmla="*/ 5224757 w 5416398"/>
              <a:gd name="connsiteY251" fmla="*/ 2872105 h 5123892"/>
              <a:gd name="connsiteX252" fmla="*/ 5350837 w 5416398"/>
              <a:gd name="connsiteY252" fmla="*/ 2854454 h 5123892"/>
              <a:gd name="connsiteX253" fmla="*/ 4125339 w 5416398"/>
              <a:gd name="connsiteY253" fmla="*/ 2657767 h 5123892"/>
              <a:gd name="connsiteX254" fmla="*/ 4165684 w 5416398"/>
              <a:gd name="connsiteY254" fmla="*/ 2695592 h 5123892"/>
              <a:gd name="connsiteX255" fmla="*/ 4195944 w 5416398"/>
              <a:gd name="connsiteY255" fmla="*/ 2723328 h 5123892"/>
              <a:gd name="connsiteX256" fmla="*/ 4251419 w 5416398"/>
              <a:gd name="connsiteY256" fmla="*/ 2751066 h 5123892"/>
              <a:gd name="connsiteX257" fmla="*/ 4281678 w 5416398"/>
              <a:gd name="connsiteY257" fmla="*/ 2819150 h 5123892"/>
              <a:gd name="connsiteX258" fmla="*/ 4258984 w 5416398"/>
              <a:gd name="connsiteY258" fmla="*/ 2826715 h 5123892"/>
              <a:gd name="connsiteX259" fmla="*/ 4231246 w 5416398"/>
              <a:gd name="connsiteY259" fmla="*/ 2839322 h 5123892"/>
              <a:gd name="connsiteX260" fmla="*/ 4203509 w 5416398"/>
              <a:gd name="connsiteY260" fmla="*/ 2811585 h 5123892"/>
              <a:gd name="connsiteX261" fmla="*/ 4165684 w 5416398"/>
              <a:gd name="connsiteY261" fmla="*/ 2753588 h 5123892"/>
              <a:gd name="connsiteX262" fmla="*/ 4145512 w 5416398"/>
              <a:gd name="connsiteY262" fmla="*/ 2710721 h 5123892"/>
              <a:gd name="connsiteX263" fmla="*/ 4125339 w 5416398"/>
              <a:gd name="connsiteY263" fmla="*/ 2657767 h 5123892"/>
              <a:gd name="connsiteX264" fmla="*/ 3020878 w 5416398"/>
              <a:gd name="connsiteY264" fmla="*/ 2556903 h 5123892"/>
              <a:gd name="connsiteX265" fmla="*/ 2983054 w 5416398"/>
              <a:gd name="connsiteY265" fmla="*/ 2574554 h 5123892"/>
              <a:gd name="connsiteX266" fmla="*/ 2965402 w 5416398"/>
              <a:gd name="connsiteY266" fmla="*/ 2597249 h 5123892"/>
              <a:gd name="connsiteX267" fmla="*/ 2965403 w 5416398"/>
              <a:gd name="connsiteY267" fmla="*/ 2597251 h 5123892"/>
              <a:gd name="connsiteX268" fmla="*/ 2983054 w 5416398"/>
              <a:gd name="connsiteY268" fmla="*/ 2574555 h 5123892"/>
              <a:gd name="connsiteX269" fmla="*/ 3020878 w 5416398"/>
              <a:gd name="connsiteY269" fmla="*/ 2556904 h 5123892"/>
              <a:gd name="connsiteX270" fmla="*/ 3041050 w 5416398"/>
              <a:gd name="connsiteY270" fmla="*/ 2486299 h 5123892"/>
              <a:gd name="connsiteX271" fmla="*/ 3008270 w 5416398"/>
              <a:gd name="connsiteY271" fmla="*/ 2491341 h 5123892"/>
              <a:gd name="connsiteX272" fmla="*/ 3008266 w 5416398"/>
              <a:gd name="connsiteY272" fmla="*/ 2491344 h 5123892"/>
              <a:gd name="connsiteX273" fmla="*/ 2991249 w 5416398"/>
              <a:gd name="connsiteY273" fmla="*/ 2497646 h 5123892"/>
              <a:gd name="connsiteX274" fmla="*/ 2985578 w 5416398"/>
              <a:gd name="connsiteY274" fmla="*/ 2506469 h 5123892"/>
              <a:gd name="connsiteX275" fmla="*/ 2985576 w 5416398"/>
              <a:gd name="connsiteY275" fmla="*/ 2506471 h 5123892"/>
              <a:gd name="connsiteX276" fmla="*/ 2985577 w 5416398"/>
              <a:gd name="connsiteY276" fmla="*/ 2506472 h 5123892"/>
              <a:gd name="connsiteX277" fmla="*/ 2985578 w 5416398"/>
              <a:gd name="connsiteY277" fmla="*/ 2506469 h 5123892"/>
              <a:gd name="connsiteX278" fmla="*/ 3008266 w 5416398"/>
              <a:gd name="connsiteY278" fmla="*/ 2491344 h 5123892"/>
              <a:gd name="connsiteX279" fmla="*/ 3008270 w 5416398"/>
              <a:gd name="connsiteY279" fmla="*/ 2491343 h 5123892"/>
              <a:gd name="connsiteX280" fmla="*/ 3041050 w 5416398"/>
              <a:gd name="connsiteY280" fmla="*/ 2486300 h 5123892"/>
              <a:gd name="connsiteX281" fmla="*/ 3071308 w 5416398"/>
              <a:gd name="connsiteY281" fmla="*/ 2491343 h 5123892"/>
              <a:gd name="connsiteX282" fmla="*/ 3071309 w 5416398"/>
              <a:gd name="connsiteY282" fmla="*/ 2491341 h 5123892"/>
              <a:gd name="connsiteX283" fmla="*/ 3041050 w 5416398"/>
              <a:gd name="connsiteY283" fmla="*/ 2486299 h 5123892"/>
              <a:gd name="connsiteX284" fmla="*/ 3187304 w 5416398"/>
              <a:gd name="connsiteY284" fmla="*/ 2461083 h 5123892"/>
              <a:gd name="connsiteX285" fmla="*/ 3152001 w 5416398"/>
              <a:gd name="connsiteY285" fmla="*/ 2498906 h 5123892"/>
              <a:gd name="connsiteX286" fmla="*/ 3101569 w 5416398"/>
              <a:gd name="connsiteY286" fmla="*/ 2526644 h 5123892"/>
              <a:gd name="connsiteX287" fmla="*/ 3081396 w 5416398"/>
              <a:gd name="connsiteY287" fmla="*/ 2511515 h 5123892"/>
              <a:gd name="connsiteX288" fmla="*/ 3041050 w 5416398"/>
              <a:gd name="connsiteY288" fmla="*/ 2536731 h 5123892"/>
              <a:gd name="connsiteX289" fmla="*/ 3036009 w 5416398"/>
              <a:gd name="connsiteY289" fmla="*/ 2526645 h 5123892"/>
              <a:gd name="connsiteX290" fmla="*/ 3036008 w 5416398"/>
              <a:gd name="connsiteY290" fmla="*/ 2526645 h 5123892"/>
              <a:gd name="connsiteX291" fmla="*/ 3041050 w 5416398"/>
              <a:gd name="connsiteY291" fmla="*/ 2536732 h 5123892"/>
              <a:gd name="connsiteX292" fmla="*/ 3081396 w 5416398"/>
              <a:gd name="connsiteY292" fmla="*/ 2511516 h 5123892"/>
              <a:gd name="connsiteX293" fmla="*/ 3101569 w 5416398"/>
              <a:gd name="connsiteY293" fmla="*/ 2526645 h 5123892"/>
              <a:gd name="connsiteX294" fmla="*/ 3152001 w 5416398"/>
              <a:gd name="connsiteY294" fmla="*/ 2498907 h 5123892"/>
              <a:gd name="connsiteX295" fmla="*/ 3187304 w 5416398"/>
              <a:gd name="connsiteY295" fmla="*/ 2461084 h 5123892"/>
              <a:gd name="connsiteX296" fmla="*/ 3204954 w 5416398"/>
              <a:gd name="connsiteY296" fmla="*/ 2496387 h 5123892"/>
              <a:gd name="connsiteX297" fmla="*/ 3212520 w 5416398"/>
              <a:gd name="connsiteY297" fmla="*/ 2531687 h 5123892"/>
              <a:gd name="connsiteX298" fmla="*/ 3204954 w 5416398"/>
              <a:gd name="connsiteY298" fmla="*/ 2496385 h 5123892"/>
              <a:gd name="connsiteX299" fmla="*/ 3187304 w 5416398"/>
              <a:gd name="connsiteY299" fmla="*/ 2461083 h 5123892"/>
              <a:gd name="connsiteX300" fmla="*/ 90778 w 5416398"/>
              <a:gd name="connsiteY300" fmla="*/ 2420738 h 5123892"/>
              <a:gd name="connsiteX301" fmla="*/ 78170 w 5416398"/>
              <a:gd name="connsiteY301" fmla="*/ 2473691 h 5123892"/>
              <a:gd name="connsiteX302" fmla="*/ 40345 w 5416398"/>
              <a:gd name="connsiteY302" fmla="*/ 2511516 h 5123892"/>
              <a:gd name="connsiteX303" fmla="*/ 55475 w 5416398"/>
              <a:gd name="connsiteY303" fmla="*/ 2456040 h 5123892"/>
              <a:gd name="connsiteX304" fmla="*/ 90778 w 5416398"/>
              <a:gd name="connsiteY304" fmla="*/ 2420738 h 5123892"/>
              <a:gd name="connsiteX305" fmla="*/ 126080 w 5416398"/>
              <a:gd name="connsiteY305" fmla="*/ 2198836 h 5123892"/>
              <a:gd name="connsiteX306" fmla="*/ 146254 w 5416398"/>
              <a:gd name="connsiteY306" fmla="*/ 2224052 h 5123892"/>
              <a:gd name="connsiteX307" fmla="*/ 191642 w 5416398"/>
              <a:gd name="connsiteY307" fmla="*/ 2254312 h 5123892"/>
              <a:gd name="connsiteX308" fmla="*/ 237031 w 5416398"/>
              <a:gd name="connsiteY308" fmla="*/ 2304744 h 5123892"/>
              <a:gd name="connsiteX309" fmla="*/ 257203 w 5416398"/>
              <a:gd name="connsiteY309" fmla="*/ 2385434 h 5123892"/>
              <a:gd name="connsiteX310" fmla="*/ 247116 w 5416398"/>
              <a:gd name="connsiteY310" fmla="*/ 2418215 h 5123892"/>
              <a:gd name="connsiteX311" fmla="*/ 211815 w 5416398"/>
              <a:gd name="connsiteY311" fmla="*/ 2435867 h 5123892"/>
              <a:gd name="connsiteX312" fmla="*/ 146254 w 5416398"/>
              <a:gd name="connsiteY312" fmla="*/ 2385434 h 5123892"/>
              <a:gd name="connsiteX313" fmla="*/ 88257 w 5416398"/>
              <a:gd name="connsiteY313" fmla="*/ 2342567 h 5123892"/>
              <a:gd name="connsiteX314" fmla="*/ 70606 w 5416398"/>
              <a:gd name="connsiteY314" fmla="*/ 2274484 h 5123892"/>
              <a:gd name="connsiteX315" fmla="*/ 80691 w 5416398"/>
              <a:gd name="connsiteY315" fmla="*/ 2213966 h 5123892"/>
              <a:gd name="connsiteX316" fmla="*/ 126080 w 5416398"/>
              <a:gd name="connsiteY316" fmla="*/ 2198836 h 5123892"/>
              <a:gd name="connsiteX317" fmla="*/ 5098676 w 5416398"/>
              <a:gd name="connsiteY317" fmla="*/ 1992066 h 5123892"/>
              <a:gd name="connsiteX318" fmla="*/ 5191976 w 5416398"/>
              <a:gd name="connsiteY318" fmla="*/ 2024847 h 5123892"/>
              <a:gd name="connsiteX319" fmla="*/ 5252501 w 5416398"/>
              <a:gd name="connsiteY319" fmla="*/ 2095452 h 5123892"/>
              <a:gd name="connsiteX320" fmla="*/ 5287797 w 5416398"/>
              <a:gd name="connsiteY320" fmla="*/ 2168578 h 5123892"/>
              <a:gd name="connsiteX321" fmla="*/ 5300405 w 5416398"/>
              <a:gd name="connsiteY321" fmla="*/ 2208923 h 5123892"/>
              <a:gd name="connsiteX322" fmla="*/ 5277711 w 5416398"/>
              <a:gd name="connsiteY322" fmla="*/ 2234140 h 5123892"/>
              <a:gd name="connsiteX323" fmla="*/ 5260059 w 5416398"/>
              <a:gd name="connsiteY323" fmla="*/ 2259356 h 5123892"/>
              <a:gd name="connsiteX324" fmla="*/ 5265102 w 5416398"/>
              <a:gd name="connsiteY324" fmla="*/ 2282050 h 5123892"/>
              <a:gd name="connsiteX325" fmla="*/ 5270146 w 5416398"/>
              <a:gd name="connsiteY325" fmla="*/ 2299701 h 5123892"/>
              <a:gd name="connsiteX326" fmla="*/ 5237365 w 5416398"/>
              <a:gd name="connsiteY326" fmla="*/ 2332482 h 5123892"/>
              <a:gd name="connsiteX327" fmla="*/ 5184411 w 5416398"/>
              <a:gd name="connsiteY327" fmla="*/ 2355177 h 5123892"/>
              <a:gd name="connsiteX328" fmla="*/ 5128936 w 5416398"/>
              <a:gd name="connsiteY328" fmla="*/ 2395522 h 5123892"/>
              <a:gd name="connsiteX329" fmla="*/ 5048244 w 5416398"/>
              <a:gd name="connsiteY329" fmla="*/ 2405609 h 5123892"/>
              <a:gd name="connsiteX330" fmla="*/ 4942337 w 5416398"/>
              <a:gd name="connsiteY330" fmla="*/ 2355177 h 5123892"/>
              <a:gd name="connsiteX331" fmla="*/ 4871733 w 5416398"/>
              <a:gd name="connsiteY331" fmla="*/ 2279529 h 5123892"/>
              <a:gd name="connsiteX332" fmla="*/ 4871733 w 5416398"/>
              <a:gd name="connsiteY332" fmla="*/ 2269442 h 5123892"/>
              <a:gd name="connsiteX333" fmla="*/ 4861647 w 5416398"/>
              <a:gd name="connsiteY333" fmla="*/ 2249269 h 5123892"/>
              <a:gd name="connsiteX334" fmla="*/ 4871733 w 5416398"/>
              <a:gd name="connsiteY334" fmla="*/ 2219010 h 5123892"/>
              <a:gd name="connsiteX335" fmla="*/ 4861647 w 5416398"/>
              <a:gd name="connsiteY335" fmla="*/ 2188751 h 5123892"/>
              <a:gd name="connsiteX336" fmla="*/ 4866689 w 5416398"/>
              <a:gd name="connsiteY336" fmla="*/ 2148405 h 5123892"/>
              <a:gd name="connsiteX337" fmla="*/ 4879298 w 5416398"/>
              <a:gd name="connsiteY337" fmla="*/ 2128233 h 5123892"/>
              <a:gd name="connsiteX338" fmla="*/ 4894427 w 5416398"/>
              <a:gd name="connsiteY338" fmla="*/ 2105539 h 5123892"/>
              <a:gd name="connsiteX339" fmla="*/ 4912079 w 5416398"/>
              <a:gd name="connsiteY339" fmla="*/ 2052585 h 5123892"/>
              <a:gd name="connsiteX340" fmla="*/ 4914428 w 5416398"/>
              <a:gd name="connsiteY340" fmla="*/ 2054934 h 5123892"/>
              <a:gd name="connsiteX341" fmla="*/ 4924686 w 5416398"/>
              <a:gd name="connsiteY341" fmla="*/ 2043127 h 5123892"/>
              <a:gd name="connsiteX342" fmla="*/ 4962511 w 5416398"/>
              <a:gd name="connsiteY342" fmla="*/ 2019804 h 5123892"/>
              <a:gd name="connsiteX343" fmla="*/ 5098676 w 5416398"/>
              <a:gd name="connsiteY343" fmla="*/ 1992066 h 5123892"/>
              <a:gd name="connsiteX344" fmla="*/ 4670005 w 5416398"/>
              <a:gd name="connsiteY344" fmla="*/ 1270887 h 5123892"/>
              <a:gd name="connsiteX345" fmla="*/ 4755739 w 5416398"/>
              <a:gd name="connsiteY345" fmla="*/ 1336449 h 5123892"/>
              <a:gd name="connsiteX346" fmla="*/ 4702786 w 5416398"/>
              <a:gd name="connsiteY346" fmla="*/ 1313754 h 5123892"/>
              <a:gd name="connsiteX347" fmla="*/ 4670005 w 5416398"/>
              <a:gd name="connsiteY347" fmla="*/ 1270887 h 5123892"/>
              <a:gd name="connsiteX348" fmla="*/ 1659214 w 5416398"/>
              <a:gd name="connsiteY348" fmla="*/ 978382 h 5123892"/>
              <a:gd name="connsiteX349" fmla="*/ 1659216 w 5416398"/>
              <a:gd name="connsiteY349" fmla="*/ 978384 h 5123892"/>
              <a:gd name="connsiteX350" fmla="*/ 1659222 w 5416398"/>
              <a:gd name="connsiteY350" fmla="*/ 978386 h 5123892"/>
              <a:gd name="connsiteX351" fmla="*/ 1669930 w 5416398"/>
              <a:gd name="connsiteY351" fmla="*/ 984685 h 5123892"/>
              <a:gd name="connsiteX352" fmla="*/ 1671820 w 5416398"/>
              <a:gd name="connsiteY352" fmla="*/ 983425 h 5123892"/>
              <a:gd name="connsiteX353" fmla="*/ 1671821 w 5416398"/>
              <a:gd name="connsiteY353" fmla="*/ 983425 h 5123892"/>
              <a:gd name="connsiteX354" fmla="*/ 1679384 w 5416398"/>
              <a:gd name="connsiteY354" fmla="*/ 988468 h 5123892"/>
              <a:gd name="connsiteX355" fmla="*/ 1679387 w 5416398"/>
              <a:gd name="connsiteY355" fmla="*/ 988468 h 5123892"/>
              <a:gd name="connsiteX356" fmla="*/ 1671821 w 5416398"/>
              <a:gd name="connsiteY356" fmla="*/ 983424 h 5123892"/>
              <a:gd name="connsiteX357" fmla="*/ 1671820 w 5416398"/>
              <a:gd name="connsiteY357" fmla="*/ 983425 h 5123892"/>
              <a:gd name="connsiteX358" fmla="*/ 1659222 w 5416398"/>
              <a:gd name="connsiteY358" fmla="*/ 978386 h 5123892"/>
              <a:gd name="connsiteX359" fmla="*/ 1840768 w 5416398"/>
              <a:gd name="connsiteY359" fmla="*/ 781697 h 5123892"/>
              <a:gd name="connsiteX360" fmla="*/ 1893722 w 5416398"/>
              <a:gd name="connsiteY360" fmla="*/ 801869 h 5123892"/>
              <a:gd name="connsiteX361" fmla="*/ 1921459 w 5416398"/>
              <a:gd name="connsiteY361" fmla="*/ 847259 h 5123892"/>
              <a:gd name="connsiteX362" fmla="*/ 1881114 w 5416398"/>
              <a:gd name="connsiteY362" fmla="*/ 902733 h 5123892"/>
              <a:gd name="connsiteX363" fmla="*/ 1845812 w 5416398"/>
              <a:gd name="connsiteY363" fmla="*/ 912820 h 5123892"/>
              <a:gd name="connsiteX364" fmla="*/ 1795380 w 5416398"/>
              <a:gd name="connsiteY364" fmla="*/ 852301 h 5123892"/>
              <a:gd name="connsiteX365" fmla="*/ 1805466 w 5416398"/>
              <a:gd name="connsiteY365" fmla="*/ 804391 h 5123892"/>
              <a:gd name="connsiteX366" fmla="*/ 1840768 w 5416398"/>
              <a:gd name="connsiteY366" fmla="*/ 781697 h 5123892"/>
              <a:gd name="connsiteX367" fmla="*/ 3303297 w 5416398"/>
              <a:gd name="connsiteY367" fmla="*/ 701005 h 5123892"/>
              <a:gd name="connsiteX368" fmla="*/ 3293211 w 5416398"/>
              <a:gd name="connsiteY368" fmla="*/ 766567 h 5123892"/>
              <a:gd name="connsiteX369" fmla="*/ 3273037 w 5416398"/>
              <a:gd name="connsiteY369" fmla="*/ 731265 h 5123892"/>
              <a:gd name="connsiteX370" fmla="*/ 3303297 w 5416398"/>
              <a:gd name="connsiteY370" fmla="*/ 701005 h 5123892"/>
              <a:gd name="connsiteX371" fmla="*/ 1946675 w 5416398"/>
              <a:gd name="connsiteY371" fmla="*/ 670746 h 5123892"/>
              <a:gd name="connsiteX372" fmla="*/ 1992065 w 5416398"/>
              <a:gd name="connsiteY372" fmla="*/ 703527 h 5123892"/>
              <a:gd name="connsiteX373" fmla="*/ 2012238 w 5416398"/>
              <a:gd name="connsiteY373" fmla="*/ 746394 h 5123892"/>
              <a:gd name="connsiteX374" fmla="*/ 2007194 w 5416398"/>
              <a:gd name="connsiteY374" fmla="*/ 756481 h 5123892"/>
              <a:gd name="connsiteX375" fmla="*/ 2017281 w 5416398"/>
              <a:gd name="connsiteY375" fmla="*/ 771611 h 5123892"/>
              <a:gd name="connsiteX376" fmla="*/ 2014759 w 5416398"/>
              <a:gd name="connsiteY376" fmla="*/ 791783 h 5123892"/>
              <a:gd name="connsiteX377" fmla="*/ 2012238 w 5416398"/>
              <a:gd name="connsiteY377" fmla="*/ 811956 h 5123892"/>
              <a:gd name="connsiteX378" fmla="*/ 2007194 w 5416398"/>
              <a:gd name="connsiteY378" fmla="*/ 862388 h 5123892"/>
              <a:gd name="connsiteX379" fmla="*/ 2034932 w 5416398"/>
              <a:gd name="connsiteY379" fmla="*/ 890126 h 5123892"/>
              <a:gd name="connsiteX380" fmla="*/ 2052583 w 5416398"/>
              <a:gd name="connsiteY380" fmla="*/ 917863 h 5123892"/>
              <a:gd name="connsiteX381" fmla="*/ 2050061 w 5416398"/>
              <a:gd name="connsiteY381" fmla="*/ 950643 h 5123892"/>
              <a:gd name="connsiteX382" fmla="*/ 2047539 w 5416398"/>
              <a:gd name="connsiteY382" fmla="*/ 978382 h 5123892"/>
              <a:gd name="connsiteX383" fmla="*/ 2065191 w 5416398"/>
              <a:gd name="connsiteY383" fmla="*/ 996033 h 5123892"/>
              <a:gd name="connsiteX384" fmla="*/ 2118145 w 5416398"/>
              <a:gd name="connsiteY384" fmla="*/ 1008640 h 5123892"/>
              <a:gd name="connsiteX385" fmla="*/ 2166055 w 5416398"/>
              <a:gd name="connsiteY385" fmla="*/ 968295 h 5123892"/>
              <a:gd name="connsiteX386" fmla="*/ 2239181 w 5416398"/>
              <a:gd name="connsiteY386" fmla="*/ 892647 h 5123892"/>
              <a:gd name="connsiteX387" fmla="*/ 2244225 w 5416398"/>
              <a:gd name="connsiteY387" fmla="*/ 895169 h 5123892"/>
              <a:gd name="connsiteX388" fmla="*/ 2249268 w 5416398"/>
              <a:gd name="connsiteY388" fmla="*/ 897691 h 5123892"/>
              <a:gd name="connsiteX389" fmla="*/ 2289613 w 5416398"/>
              <a:gd name="connsiteY389" fmla="*/ 857344 h 5123892"/>
              <a:gd name="connsiteX390" fmla="*/ 2365261 w 5416398"/>
              <a:gd name="connsiteY390" fmla="*/ 816999 h 5123892"/>
              <a:gd name="connsiteX391" fmla="*/ 2410651 w 5416398"/>
              <a:gd name="connsiteY391" fmla="*/ 832129 h 5123892"/>
              <a:gd name="connsiteX392" fmla="*/ 2430823 w 5416398"/>
              <a:gd name="connsiteY392" fmla="*/ 882560 h 5123892"/>
              <a:gd name="connsiteX393" fmla="*/ 2408129 w 5416398"/>
              <a:gd name="connsiteY393" fmla="*/ 912820 h 5123892"/>
              <a:gd name="connsiteX394" fmla="*/ 2360219 w 5416398"/>
              <a:gd name="connsiteY394" fmla="*/ 948123 h 5123892"/>
              <a:gd name="connsiteX395" fmla="*/ 2312308 w 5416398"/>
              <a:gd name="connsiteY395" fmla="*/ 990989 h 5123892"/>
              <a:gd name="connsiteX396" fmla="*/ 2289613 w 5416398"/>
              <a:gd name="connsiteY396" fmla="*/ 1038900 h 5123892"/>
              <a:gd name="connsiteX397" fmla="*/ 2317351 w 5416398"/>
              <a:gd name="connsiteY397" fmla="*/ 1061594 h 5123892"/>
              <a:gd name="connsiteX398" fmla="*/ 2365261 w 5416398"/>
              <a:gd name="connsiteY398" fmla="*/ 1084288 h 5123892"/>
              <a:gd name="connsiteX399" fmla="*/ 2415693 w 5416398"/>
              <a:gd name="connsiteY399" fmla="*/ 1028814 h 5123892"/>
              <a:gd name="connsiteX400" fmla="*/ 2453518 w 5416398"/>
              <a:gd name="connsiteY400" fmla="*/ 985946 h 5123892"/>
              <a:gd name="connsiteX401" fmla="*/ 2481255 w 5416398"/>
              <a:gd name="connsiteY401" fmla="*/ 968295 h 5123892"/>
              <a:gd name="connsiteX402" fmla="*/ 2516557 w 5416398"/>
              <a:gd name="connsiteY402" fmla="*/ 985946 h 5123892"/>
              <a:gd name="connsiteX403" fmla="*/ 2526644 w 5416398"/>
              <a:gd name="connsiteY403" fmla="*/ 1013684 h 5123892"/>
              <a:gd name="connsiteX404" fmla="*/ 2514036 w 5416398"/>
              <a:gd name="connsiteY404" fmla="*/ 1064116 h 5123892"/>
              <a:gd name="connsiteX405" fmla="*/ 2481255 w 5416398"/>
              <a:gd name="connsiteY405" fmla="*/ 1114548 h 5123892"/>
              <a:gd name="connsiteX406" fmla="*/ 2496384 w 5416398"/>
              <a:gd name="connsiteY406" fmla="*/ 1164980 h 5123892"/>
              <a:gd name="connsiteX407" fmla="*/ 2546816 w 5416398"/>
              <a:gd name="connsiteY407" fmla="*/ 1185153 h 5123892"/>
              <a:gd name="connsiteX408" fmla="*/ 2572032 w 5416398"/>
              <a:gd name="connsiteY408" fmla="*/ 1170023 h 5123892"/>
              <a:gd name="connsiteX409" fmla="*/ 2607335 w 5416398"/>
              <a:gd name="connsiteY409" fmla="*/ 1159937 h 5123892"/>
              <a:gd name="connsiteX410" fmla="*/ 2614900 w 5416398"/>
              <a:gd name="connsiteY410" fmla="*/ 1185153 h 5123892"/>
              <a:gd name="connsiteX411" fmla="*/ 2657767 w 5416398"/>
              <a:gd name="connsiteY411" fmla="*/ 1205326 h 5123892"/>
              <a:gd name="connsiteX412" fmla="*/ 2672896 w 5416398"/>
              <a:gd name="connsiteY412" fmla="*/ 1192717 h 5123892"/>
              <a:gd name="connsiteX413" fmla="*/ 2705677 w 5416398"/>
              <a:gd name="connsiteY413" fmla="*/ 1159937 h 5123892"/>
              <a:gd name="connsiteX414" fmla="*/ 2740980 w 5416398"/>
              <a:gd name="connsiteY414" fmla="*/ 1117069 h 5123892"/>
              <a:gd name="connsiteX415" fmla="*/ 2758631 w 5416398"/>
              <a:gd name="connsiteY415" fmla="*/ 1079246 h 5123892"/>
              <a:gd name="connsiteX416" fmla="*/ 2743502 w 5416398"/>
              <a:gd name="connsiteY416" fmla="*/ 1069159 h 5123892"/>
              <a:gd name="connsiteX417" fmla="*/ 2753588 w 5416398"/>
              <a:gd name="connsiteY417" fmla="*/ 1008640 h 5123892"/>
              <a:gd name="connsiteX418" fmla="*/ 2693070 w 5416398"/>
              <a:gd name="connsiteY418" fmla="*/ 975860 h 5123892"/>
              <a:gd name="connsiteX419" fmla="*/ 2682983 w 5416398"/>
              <a:gd name="connsiteY419" fmla="*/ 902733 h 5123892"/>
              <a:gd name="connsiteX420" fmla="*/ 2705677 w 5416398"/>
              <a:gd name="connsiteY420" fmla="*/ 885082 h 5123892"/>
              <a:gd name="connsiteX421" fmla="*/ 2728372 w 5416398"/>
              <a:gd name="connsiteY421" fmla="*/ 872475 h 5123892"/>
              <a:gd name="connsiteX422" fmla="*/ 2768718 w 5416398"/>
              <a:gd name="connsiteY422" fmla="*/ 890126 h 5123892"/>
              <a:gd name="connsiteX423" fmla="*/ 2809063 w 5416398"/>
              <a:gd name="connsiteY423" fmla="*/ 912820 h 5123892"/>
              <a:gd name="connsiteX424" fmla="*/ 2819150 w 5416398"/>
              <a:gd name="connsiteY424" fmla="*/ 867431 h 5123892"/>
              <a:gd name="connsiteX425" fmla="*/ 2854451 w 5416398"/>
              <a:gd name="connsiteY425" fmla="*/ 847259 h 5123892"/>
              <a:gd name="connsiteX426" fmla="*/ 2869582 w 5416398"/>
              <a:gd name="connsiteY426" fmla="*/ 864910 h 5123892"/>
              <a:gd name="connsiteX427" fmla="*/ 2879667 w 5416398"/>
              <a:gd name="connsiteY427" fmla="*/ 892647 h 5123892"/>
              <a:gd name="connsiteX428" fmla="*/ 2856973 w 5416398"/>
              <a:gd name="connsiteY428" fmla="*/ 960730 h 5123892"/>
              <a:gd name="connsiteX429" fmla="*/ 2839322 w 5416398"/>
              <a:gd name="connsiteY429" fmla="*/ 1059072 h 5123892"/>
              <a:gd name="connsiteX430" fmla="*/ 2849409 w 5416398"/>
              <a:gd name="connsiteY430" fmla="*/ 1069159 h 5123892"/>
              <a:gd name="connsiteX431" fmla="*/ 2902363 w 5416398"/>
              <a:gd name="connsiteY431" fmla="*/ 1003598 h 5123892"/>
              <a:gd name="connsiteX432" fmla="*/ 2930100 w 5416398"/>
              <a:gd name="connsiteY432" fmla="*/ 943079 h 5123892"/>
              <a:gd name="connsiteX433" fmla="*/ 2914970 w 5416398"/>
              <a:gd name="connsiteY433" fmla="*/ 912820 h 5123892"/>
              <a:gd name="connsiteX434" fmla="*/ 2955316 w 5416398"/>
              <a:gd name="connsiteY434" fmla="*/ 862388 h 5123892"/>
              <a:gd name="connsiteX435" fmla="*/ 2993140 w 5416398"/>
              <a:gd name="connsiteY435" fmla="*/ 895169 h 5123892"/>
              <a:gd name="connsiteX436" fmla="*/ 3041050 w 5416398"/>
              <a:gd name="connsiteY436" fmla="*/ 932992 h 5123892"/>
              <a:gd name="connsiteX437" fmla="*/ 3073831 w 5416398"/>
              <a:gd name="connsiteY437" fmla="*/ 917863 h 5123892"/>
              <a:gd name="connsiteX438" fmla="*/ 3096525 w 5416398"/>
              <a:gd name="connsiteY438" fmla="*/ 885082 h 5123892"/>
              <a:gd name="connsiteX439" fmla="*/ 3119220 w 5416398"/>
              <a:gd name="connsiteY439" fmla="*/ 852301 h 5123892"/>
              <a:gd name="connsiteX440" fmla="*/ 3157044 w 5416398"/>
              <a:gd name="connsiteY440" fmla="*/ 837172 h 5123892"/>
              <a:gd name="connsiteX441" fmla="*/ 3157044 w 5416398"/>
              <a:gd name="connsiteY441" fmla="*/ 872475 h 5123892"/>
              <a:gd name="connsiteX442" fmla="*/ 3167131 w 5416398"/>
              <a:gd name="connsiteY442" fmla="*/ 882560 h 5123892"/>
              <a:gd name="connsiteX443" fmla="*/ 3217563 w 5416398"/>
              <a:gd name="connsiteY443" fmla="*/ 867431 h 5123892"/>
              <a:gd name="connsiteX444" fmla="*/ 3242779 w 5416398"/>
              <a:gd name="connsiteY444" fmla="*/ 837172 h 5123892"/>
              <a:gd name="connsiteX445" fmla="*/ 3260430 w 5416398"/>
              <a:gd name="connsiteY445" fmla="*/ 806913 h 5123892"/>
              <a:gd name="connsiteX446" fmla="*/ 3293211 w 5416398"/>
              <a:gd name="connsiteY446" fmla="*/ 791783 h 5123892"/>
              <a:gd name="connsiteX447" fmla="*/ 3318427 w 5416398"/>
              <a:gd name="connsiteY447" fmla="*/ 806913 h 5123892"/>
              <a:gd name="connsiteX448" fmla="*/ 3325991 w 5416398"/>
              <a:gd name="connsiteY448" fmla="*/ 837172 h 5123892"/>
              <a:gd name="connsiteX449" fmla="*/ 3336078 w 5416398"/>
              <a:gd name="connsiteY449" fmla="*/ 867431 h 5123892"/>
              <a:gd name="connsiteX450" fmla="*/ 3368859 w 5416398"/>
              <a:gd name="connsiteY450" fmla="*/ 882560 h 5123892"/>
              <a:gd name="connsiteX451" fmla="*/ 3479808 w 5416398"/>
              <a:gd name="connsiteY451" fmla="*/ 882560 h 5123892"/>
              <a:gd name="connsiteX452" fmla="*/ 3502504 w 5416398"/>
              <a:gd name="connsiteY452" fmla="*/ 864910 h 5123892"/>
              <a:gd name="connsiteX453" fmla="*/ 3525198 w 5416398"/>
              <a:gd name="connsiteY453" fmla="*/ 852301 h 5123892"/>
              <a:gd name="connsiteX454" fmla="*/ 3545371 w 5416398"/>
              <a:gd name="connsiteY454" fmla="*/ 877517 h 5123892"/>
              <a:gd name="connsiteX455" fmla="*/ 3565543 w 5416398"/>
              <a:gd name="connsiteY455" fmla="*/ 902733 h 5123892"/>
              <a:gd name="connsiteX456" fmla="*/ 3565543 w 5416398"/>
              <a:gd name="connsiteY456" fmla="*/ 943079 h 5123892"/>
              <a:gd name="connsiteX457" fmla="*/ 3588237 w 5416398"/>
              <a:gd name="connsiteY457" fmla="*/ 973339 h 5123892"/>
              <a:gd name="connsiteX458" fmla="*/ 3711797 w 5416398"/>
              <a:gd name="connsiteY458" fmla="*/ 998555 h 5123892"/>
              <a:gd name="connsiteX459" fmla="*/ 3747098 w 5416398"/>
              <a:gd name="connsiteY459" fmla="*/ 975860 h 5123892"/>
              <a:gd name="connsiteX460" fmla="*/ 3797530 w 5416398"/>
              <a:gd name="connsiteY460" fmla="*/ 968295 h 5123892"/>
              <a:gd name="connsiteX461" fmla="*/ 3802574 w 5416398"/>
              <a:gd name="connsiteY461" fmla="*/ 988468 h 5123892"/>
              <a:gd name="connsiteX462" fmla="*/ 3807617 w 5416398"/>
              <a:gd name="connsiteY462" fmla="*/ 1008640 h 5123892"/>
              <a:gd name="connsiteX463" fmla="*/ 3797530 w 5416398"/>
              <a:gd name="connsiteY463" fmla="*/ 1036378 h 5123892"/>
              <a:gd name="connsiteX464" fmla="*/ 3787445 w 5416398"/>
              <a:gd name="connsiteY464" fmla="*/ 1064116 h 5123892"/>
              <a:gd name="connsiteX465" fmla="*/ 3800052 w 5416398"/>
              <a:gd name="connsiteY465" fmla="*/ 1127156 h 5123892"/>
              <a:gd name="connsiteX466" fmla="*/ 3837876 w 5416398"/>
              <a:gd name="connsiteY466" fmla="*/ 1159937 h 5123892"/>
              <a:gd name="connsiteX467" fmla="*/ 3878222 w 5416398"/>
              <a:gd name="connsiteY467" fmla="*/ 1147329 h 5123892"/>
              <a:gd name="connsiteX468" fmla="*/ 3923610 w 5416398"/>
              <a:gd name="connsiteY468" fmla="*/ 1134720 h 5123892"/>
              <a:gd name="connsiteX469" fmla="*/ 3908481 w 5416398"/>
              <a:gd name="connsiteY469" fmla="*/ 1182631 h 5123892"/>
              <a:gd name="connsiteX470" fmla="*/ 3888309 w 5416398"/>
              <a:gd name="connsiteY470" fmla="*/ 1230542 h 5123892"/>
              <a:gd name="connsiteX471" fmla="*/ 3923610 w 5416398"/>
              <a:gd name="connsiteY471" fmla="*/ 1303668 h 5123892"/>
              <a:gd name="connsiteX472" fmla="*/ 3963956 w 5416398"/>
              <a:gd name="connsiteY472" fmla="*/ 1336449 h 5123892"/>
              <a:gd name="connsiteX473" fmla="*/ 3989172 w 5416398"/>
              <a:gd name="connsiteY473" fmla="*/ 1328884 h 5123892"/>
              <a:gd name="connsiteX474" fmla="*/ 4039604 w 5416398"/>
              <a:gd name="connsiteY474" fmla="*/ 1321319 h 5123892"/>
              <a:gd name="connsiteX475" fmla="*/ 4079951 w 5416398"/>
              <a:gd name="connsiteY475" fmla="*/ 1346535 h 5123892"/>
              <a:gd name="connsiteX476" fmla="*/ 4019432 w 5416398"/>
              <a:gd name="connsiteY476" fmla="*/ 1391923 h 5123892"/>
              <a:gd name="connsiteX477" fmla="*/ 3984129 w 5416398"/>
              <a:gd name="connsiteY477" fmla="*/ 1452442 h 5123892"/>
              <a:gd name="connsiteX478" fmla="*/ 3999259 w 5416398"/>
              <a:gd name="connsiteY478" fmla="*/ 1507917 h 5123892"/>
              <a:gd name="connsiteX479" fmla="*/ 3996738 w 5416398"/>
              <a:gd name="connsiteY479" fmla="*/ 1545742 h 5123892"/>
              <a:gd name="connsiteX480" fmla="*/ 3994216 w 5416398"/>
              <a:gd name="connsiteY480" fmla="*/ 1573478 h 5123892"/>
              <a:gd name="connsiteX481" fmla="*/ 4019432 w 5416398"/>
              <a:gd name="connsiteY481" fmla="*/ 1606260 h 5123892"/>
              <a:gd name="connsiteX482" fmla="*/ 4049691 w 5416398"/>
              <a:gd name="connsiteY482" fmla="*/ 1639041 h 5123892"/>
              <a:gd name="connsiteX483" fmla="*/ 4011867 w 5416398"/>
              <a:gd name="connsiteY483" fmla="*/ 1686951 h 5123892"/>
              <a:gd name="connsiteX484" fmla="*/ 3979086 w 5416398"/>
              <a:gd name="connsiteY484" fmla="*/ 1749991 h 5123892"/>
              <a:gd name="connsiteX485" fmla="*/ 3956391 w 5416398"/>
              <a:gd name="connsiteY485" fmla="*/ 1802945 h 5123892"/>
              <a:gd name="connsiteX486" fmla="*/ 3948826 w 5416398"/>
              <a:gd name="connsiteY486" fmla="*/ 1820596 h 5123892"/>
              <a:gd name="connsiteX487" fmla="*/ 3958913 w 5416398"/>
              <a:gd name="connsiteY487" fmla="*/ 1863464 h 5123892"/>
              <a:gd name="connsiteX488" fmla="*/ 3979086 w 5416398"/>
              <a:gd name="connsiteY488" fmla="*/ 1881114 h 5123892"/>
              <a:gd name="connsiteX489" fmla="*/ 4006823 w 5416398"/>
              <a:gd name="connsiteY489" fmla="*/ 1891200 h 5123892"/>
              <a:gd name="connsiteX490" fmla="*/ 4026997 w 5416398"/>
              <a:gd name="connsiteY490" fmla="*/ 1913896 h 5123892"/>
              <a:gd name="connsiteX491" fmla="*/ 4059777 w 5416398"/>
              <a:gd name="connsiteY491" fmla="*/ 1944155 h 5123892"/>
              <a:gd name="connsiteX492" fmla="*/ 4135425 w 5416398"/>
              <a:gd name="connsiteY492" fmla="*/ 1976935 h 5123892"/>
              <a:gd name="connsiteX493" fmla="*/ 4150555 w 5416398"/>
              <a:gd name="connsiteY493" fmla="*/ 1984500 h 5123892"/>
              <a:gd name="connsiteX494" fmla="*/ 4155597 w 5416398"/>
              <a:gd name="connsiteY494" fmla="*/ 2004673 h 5123892"/>
              <a:gd name="connsiteX495" fmla="*/ 4180814 w 5416398"/>
              <a:gd name="connsiteY495" fmla="*/ 2027367 h 5123892"/>
              <a:gd name="connsiteX496" fmla="*/ 4251419 w 5416398"/>
              <a:gd name="connsiteY496" fmla="*/ 2047541 h 5123892"/>
              <a:gd name="connsiteX497" fmla="*/ 4266548 w 5416398"/>
              <a:gd name="connsiteY497" fmla="*/ 2037454 h 5123892"/>
              <a:gd name="connsiteX498" fmla="*/ 4274113 w 5416398"/>
              <a:gd name="connsiteY498" fmla="*/ 2045019 h 5123892"/>
              <a:gd name="connsiteX499" fmla="*/ 4286722 w 5416398"/>
              <a:gd name="connsiteY499" fmla="*/ 2052583 h 5123892"/>
              <a:gd name="connsiteX500" fmla="*/ 4296808 w 5416398"/>
              <a:gd name="connsiteY500" fmla="*/ 2050061 h 5123892"/>
              <a:gd name="connsiteX501" fmla="*/ 4306901 w 5416398"/>
              <a:gd name="connsiteY501" fmla="*/ 2047541 h 5123892"/>
              <a:gd name="connsiteX502" fmla="*/ 4339675 w 5416398"/>
              <a:gd name="connsiteY502" fmla="*/ 2070235 h 5123892"/>
              <a:gd name="connsiteX503" fmla="*/ 4384771 w 5416398"/>
              <a:gd name="connsiteY503" fmla="*/ 2091592 h 5123892"/>
              <a:gd name="connsiteX504" fmla="*/ 4382542 w 5416398"/>
              <a:gd name="connsiteY504" fmla="*/ 2087887 h 5123892"/>
              <a:gd name="connsiteX505" fmla="*/ 4387586 w 5416398"/>
              <a:gd name="connsiteY505" fmla="*/ 2092930 h 5123892"/>
              <a:gd name="connsiteX506" fmla="*/ 4384773 w 5416398"/>
              <a:gd name="connsiteY506" fmla="*/ 2091595 h 5123892"/>
              <a:gd name="connsiteX507" fmla="*/ 4386327 w 5416398"/>
              <a:gd name="connsiteY507" fmla="*/ 2094194 h 5123892"/>
              <a:gd name="connsiteX508" fmla="*/ 4397679 w 5416398"/>
              <a:gd name="connsiteY508" fmla="*/ 2113102 h 5123892"/>
              <a:gd name="connsiteX509" fmla="*/ 4430452 w 5416398"/>
              <a:gd name="connsiteY509" fmla="*/ 2166055 h 5123892"/>
              <a:gd name="connsiteX510" fmla="*/ 4465755 w 5416398"/>
              <a:gd name="connsiteY510" fmla="*/ 2216487 h 5123892"/>
              <a:gd name="connsiteX511" fmla="*/ 4493493 w 5416398"/>
              <a:gd name="connsiteY511" fmla="*/ 2239182 h 5123892"/>
              <a:gd name="connsiteX512" fmla="*/ 4483406 w 5416398"/>
              <a:gd name="connsiteY512" fmla="*/ 2269441 h 5123892"/>
              <a:gd name="connsiteX513" fmla="*/ 4493493 w 5416398"/>
              <a:gd name="connsiteY513" fmla="*/ 2309786 h 5123892"/>
              <a:gd name="connsiteX514" fmla="*/ 4490971 w 5416398"/>
              <a:gd name="connsiteY514" fmla="*/ 2370305 h 5123892"/>
              <a:gd name="connsiteX515" fmla="*/ 4485928 w 5416398"/>
              <a:gd name="connsiteY515" fmla="*/ 2387956 h 5123892"/>
              <a:gd name="connsiteX516" fmla="*/ 4473319 w 5416398"/>
              <a:gd name="connsiteY516" fmla="*/ 2413173 h 5123892"/>
              <a:gd name="connsiteX517" fmla="*/ 4448103 w 5416398"/>
              <a:gd name="connsiteY517" fmla="*/ 2491341 h 5123892"/>
              <a:gd name="connsiteX518" fmla="*/ 4374977 w 5416398"/>
              <a:gd name="connsiteY518" fmla="*/ 2529166 h 5123892"/>
              <a:gd name="connsiteX519" fmla="*/ 4324545 w 5416398"/>
              <a:gd name="connsiteY519" fmla="*/ 2577076 h 5123892"/>
              <a:gd name="connsiteX520" fmla="*/ 4281678 w 5416398"/>
              <a:gd name="connsiteY520" fmla="*/ 2622464 h 5123892"/>
              <a:gd name="connsiteX521" fmla="*/ 4231246 w 5416398"/>
              <a:gd name="connsiteY521" fmla="*/ 2647680 h 5123892"/>
              <a:gd name="connsiteX522" fmla="*/ 4183335 w 5416398"/>
              <a:gd name="connsiteY522" fmla="*/ 2604814 h 5123892"/>
              <a:gd name="connsiteX523" fmla="*/ 4115252 w 5416398"/>
              <a:gd name="connsiteY523" fmla="*/ 2587163 h 5123892"/>
              <a:gd name="connsiteX524" fmla="*/ 4122817 w 5416398"/>
              <a:gd name="connsiteY524" fmla="*/ 2622464 h 5123892"/>
              <a:gd name="connsiteX525" fmla="*/ 4125339 w 5416398"/>
              <a:gd name="connsiteY525" fmla="*/ 2657767 h 5123892"/>
              <a:gd name="connsiteX526" fmla="*/ 4110209 w 5416398"/>
              <a:gd name="connsiteY526" fmla="*/ 2640116 h 5123892"/>
              <a:gd name="connsiteX527" fmla="*/ 4105167 w 5416398"/>
              <a:gd name="connsiteY527" fmla="*/ 2612379 h 5123892"/>
              <a:gd name="connsiteX528" fmla="*/ 4074907 w 5416398"/>
              <a:gd name="connsiteY528" fmla="*/ 2647680 h 5123892"/>
              <a:gd name="connsiteX529" fmla="*/ 4062299 w 5416398"/>
              <a:gd name="connsiteY529" fmla="*/ 2665332 h 5123892"/>
              <a:gd name="connsiteX530" fmla="*/ 4054735 w 5416398"/>
              <a:gd name="connsiteY530" fmla="*/ 2677940 h 5123892"/>
              <a:gd name="connsiteX531" fmla="*/ 4049691 w 5416398"/>
              <a:gd name="connsiteY531" fmla="*/ 2688027 h 5123892"/>
              <a:gd name="connsiteX532" fmla="*/ 4059777 w 5416398"/>
              <a:gd name="connsiteY532" fmla="*/ 2723328 h 5123892"/>
              <a:gd name="connsiteX533" fmla="*/ 4049691 w 5416398"/>
              <a:gd name="connsiteY533" fmla="*/ 2713243 h 5123892"/>
              <a:gd name="connsiteX534" fmla="*/ 4034561 w 5416398"/>
              <a:gd name="connsiteY534" fmla="*/ 2703156 h 5123892"/>
              <a:gd name="connsiteX535" fmla="*/ 4019432 w 5416398"/>
              <a:gd name="connsiteY535" fmla="*/ 2708199 h 5123892"/>
              <a:gd name="connsiteX536" fmla="*/ 4019432 w 5416398"/>
              <a:gd name="connsiteY536" fmla="*/ 2713243 h 5123892"/>
              <a:gd name="connsiteX537" fmla="*/ 4009345 w 5416398"/>
              <a:gd name="connsiteY537" fmla="*/ 2713243 h 5123892"/>
              <a:gd name="connsiteX538" fmla="*/ 4019432 w 5416398"/>
              <a:gd name="connsiteY538" fmla="*/ 2773760 h 5123892"/>
              <a:gd name="connsiteX539" fmla="*/ 4004302 w 5416398"/>
              <a:gd name="connsiteY539" fmla="*/ 2778804 h 5123892"/>
              <a:gd name="connsiteX540" fmla="*/ 4006823 w 5416398"/>
              <a:gd name="connsiteY540" fmla="*/ 2783847 h 5123892"/>
              <a:gd name="connsiteX541" fmla="*/ 4009345 w 5416398"/>
              <a:gd name="connsiteY541" fmla="*/ 2788890 h 5123892"/>
              <a:gd name="connsiteX542" fmla="*/ 3979086 w 5416398"/>
              <a:gd name="connsiteY542" fmla="*/ 2788890 h 5123892"/>
              <a:gd name="connsiteX543" fmla="*/ 3936219 w 5416398"/>
              <a:gd name="connsiteY543" fmla="*/ 2806541 h 5123892"/>
              <a:gd name="connsiteX544" fmla="*/ 3903438 w 5416398"/>
              <a:gd name="connsiteY544" fmla="*/ 2834279 h 5123892"/>
              <a:gd name="connsiteX545" fmla="*/ 3936219 w 5416398"/>
              <a:gd name="connsiteY545" fmla="*/ 2851931 h 5123892"/>
              <a:gd name="connsiteX546" fmla="*/ 4011867 w 5416398"/>
              <a:gd name="connsiteY546" fmla="*/ 2862017 h 5123892"/>
              <a:gd name="connsiteX547" fmla="*/ 4087515 w 5416398"/>
              <a:gd name="connsiteY547" fmla="*/ 2892276 h 5123892"/>
              <a:gd name="connsiteX548" fmla="*/ 4120296 w 5416398"/>
              <a:gd name="connsiteY548" fmla="*/ 2965402 h 5123892"/>
              <a:gd name="connsiteX549" fmla="*/ 4095080 w 5416398"/>
              <a:gd name="connsiteY549" fmla="*/ 2990618 h 5123892"/>
              <a:gd name="connsiteX550" fmla="*/ 4024475 w 5416398"/>
              <a:gd name="connsiteY550" fmla="*/ 2945230 h 5123892"/>
              <a:gd name="connsiteX551" fmla="*/ 3974042 w 5416398"/>
              <a:gd name="connsiteY551" fmla="*/ 2869582 h 5123892"/>
              <a:gd name="connsiteX552" fmla="*/ 3948826 w 5416398"/>
              <a:gd name="connsiteY552" fmla="*/ 2889754 h 5123892"/>
              <a:gd name="connsiteX553" fmla="*/ 3953870 w 5416398"/>
              <a:gd name="connsiteY553" fmla="*/ 2907405 h 5123892"/>
              <a:gd name="connsiteX554" fmla="*/ 3963956 w 5416398"/>
              <a:gd name="connsiteY554" fmla="*/ 2935143 h 5123892"/>
              <a:gd name="connsiteX555" fmla="*/ 3931175 w 5416398"/>
              <a:gd name="connsiteY555" fmla="*/ 2922535 h 5123892"/>
              <a:gd name="connsiteX556" fmla="*/ 3908481 w 5416398"/>
              <a:gd name="connsiteY556" fmla="*/ 2899841 h 5123892"/>
              <a:gd name="connsiteX557" fmla="*/ 3880743 w 5416398"/>
              <a:gd name="connsiteY557" fmla="*/ 2879669 h 5123892"/>
              <a:gd name="connsiteX558" fmla="*/ 3832833 w 5416398"/>
              <a:gd name="connsiteY558" fmla="*/ 2869582 h 5123892"/>
              <a:gd name="connsiteX559" fmla="*/ 3807617 w 5416398"/>
              <a:gd name="connsiteY559" fmla="*/ 2889754 h 5123892"/>
              <a:gd name="connsiteX560" fmla="*/ 3779879 w 5416398"/>
              <a:gd name="connsiteY560" fmla="*/ 2879669 h 5123892"/>
              <a:gd name="connsiteX561" fmla="*/ 3747098 w 5416398"/>
              <a:gd name="connsiteY561" fmla="*/ 2874625 h 5123892"/>
              <a:gd name="connsiteX562" fmla="*/ 3721882 w 5416398"/>
              <a:gd name="connsiteY562" fmla="*/ 2899841 h 5123892"/>
              <a:gd name="connsiteX563" fmla="*/ 3734491 w 5416398"/>
              <a:gd name="connsiteY563" fmla="*/ 2978011 h 5123892"/>
              <a:gd name="connsiteX564" fmla="*/ 3747098 w 5416398"/>
              <a:gd name="connsiteY564" fmla="*/ 3041050 h 5123892"/>
              <a:gd name="connsiteX565" fmla="*/ 3721882 w 5416398"/>
              <a:gd name="connsiteY565" fmla="*/ 3061224 h 5123892"/>
              <a:gd name="connsiteX566" fmla="*/ 3681537 w 5416398"/>
              <a:gd name="connsiteY566" fmla="*/ 2889754 h 5123892"/>
              <a:gd name="connsiteX567" fmla="*/ 3653800 w 5416398"/>
              <a:gd name="connsiteY567" fmla="*/ 2925057 h 5123892"/>
              <a:gd name="connsiteX568" fmla="*/ 3636149 w 5416398"/>
              <a:gd name="connsiteY568" fmla="*/ 2945230 h 5123892"/>
              <a:gd name="connsiteX569" fmla="*/ 3636149 w 5416398"/>
              <a:gd name="connsiteY569" fmla="*/ 2940186 h 5123892"/>
              <a:gd name="connsiteX570" fmla="*/ 3643713 w 5416398"/>
              <a:gd name="connsiteY570" fmla="*/ 2912449 h 5123892"/>
              <a:gd name="connsiteX571" fmla="*/ 3651278 w 5416398"/>
              <a:gd name="connsiteY571" fmla="*/ 2889754 h 5123892"/>
              <a:gd name="connsiteX572" fmla="*/ 3580673 w 5416398"/>
              <a:gd name="connsiteY572" fmla="*/ 2889754 h 5123892"/>
              <a:gd name="connsiteX573" fmla="*/ 3555457 w 5416398"/>
              <a:gd name="connsiteY573" fmla="*/ 2902363 h 5123892"/>
              <a:gd name="connsiteX574" fmla="*/ 3547892 w 5416398"/>
              <a:gd name="connsiteY574" fmla="*/ 2927579 h 5123892"/>
              <a:gd name="connsiteX575" fmla="*/ 3542849 w 5416398"/>
              <a:gd name="connsiteY575" fmla="*/ 2952795 h 5123892"/>
              <a:gd name="connsiteX576" fmla="*/ 3525198 w 5416398"/>
              <a:gd name="connsiteY576" fmla="*/ 2965402 h 5123892"/>
              <a:gd name="connsiteX577" fmla="*/ 3530240 w 5416398"/>
              <a:gd name="connsiteY577" fmla="*/ 2980531 h 5123892"/>
              <a:gd name="connsiteX578" fmla="*/ 3535284 w 5416398"/>
              <a:gd name="connsiteY578" fmla="*/ 3000705 h 5123892"/>
              <a:gd name="connsiteX579" fmla="*/ 3522676 w 5416398"/>
              <a:gd name="connsiteY579" fmla="*/ 3048615 h 5123892"/>
              <a:gd name="connsiteX580" fmla="*/ 3484852 w 5416398"/>
              <a:gd name="connsiteY580" fmla="*/ 3076353 h 5123892"/>
              <a:gd name="connsiteX581" fmla="*/ 3457114 w 5416398"/>
              <a:gd name="connsiteY581" fmla="*/ 3061224 h 5123892"/>
              <a:gd name="connsiteX582" fmla="*/ 3449550 w 5416398"/>
              <a:gd name="connsiteY582" fmla="*/ 3036008 h 5123892"/>
              <a:gd name="connsiteX583" fmla="*/ 3459636 w 5416398"/>
              <a:gd name="connsiteY583" fmla="*/ 2988097 h 5123892"/>
              <a:gd name="connsiteX584" fmla="*/ 3482330 w 5416398"/>
              <a:gd name="connsiteY584" fmla="*/ 2967924 h 5123892"/>
              <a:gd name="connsiteX585" fmla="*/ 3512590 w 5416398"/>
              <a:gd name="connsiteY585" fmla="*/ 2942708 h 5123892"/>
              <a:gd name="connsiteX586" fmla="*/ 3545371 w 5416398"/>
              <a:gd name="connsiteY586" fmla="*/ 2879669 h 5123892"/>
              <a:gd name="connsiteX587" fmla="*/ 3510068 w 5416398"/>
              <a:gd name="connsiteY587" fmla="*/ 2869582 h 5123892"/>
              <a:gd name="connsiteX588" fmla="*/ 3469723 w 5416398"/>
              <a:gd name="connsiteY588" fmla="*/ 2849409 h 5123892"/>
              <a:gd name="connsiteX589" fmla="*/ 3441985 w 5416398"/>
              <a:gd name="connsiteY589" fmla="*/ 2892276 h 5123892"/>
              <a:gd name="connsiteX590" fmla="*/ 3383988 w 5416398"/>
              <a:gd name="connsiteY590" fmla="*/ 2927579 h 5123892"/>
              <a:gd name="connsiteX591" fmla="*/ 3325991 w 5416398"/>
              <a:gd name="connsiteY591" fmla="*/ 2970446 h 5123892"/>
              <a:gd name="connsiteX592" fmla="*/ 3298253 w 5416398"/>
              <a:gd name="connsiteY592" fmla="*/ 3041050 h 5123892"/>
              <a:gd name="connsiteX593" fmla="*/ 3300775 w 5416398"/>
              <a:gd name="connsiteY593" fmla="*/ 3063744 h 5123892"/>
              <a:gd name="connsiteX594" fmla="*/ 3303297 w 5416398"/>
              <a:gd name="connsiteY594" fmla="*/ 3086440 h 5123892"/>
              <a:gd name="connsiteX595" fmla="*/ 3283124 w 5416398"/>
              <a:gd name="connsiteY595" fmla="*/ 3121742 h 5123892"/>
              <a:gd name="connsiteX596" fmla="*/ 3257908 w 5416398"/>
              <a:gd name="connsiteY596" fmla="*/ 3136872 h 5123892"/>
              <a:gd name="connsiteX597" fmla="*/ 3237735 w 5416398"/>
              <a:gd name="connsiteY597" fmla="*/ 3114176 h 5123892"/>
              <a:gd name="connsiteX598" fmla="*/ 3222605 w 5416398"/>
              <a:gd name="connsiteY598" fmla="*/ 3071310 h 5123892"/>
              <a:gd name="connsiteX599" fmla="*/ 3242779 w 5416398"/>
              <a:gd name="connsiteY599" fmla="*/ 2998183 h 5123892"/>
              <a:gd name="connsiteX600" fmla="*/ 3290689 w 5416398"/>
              <a:gd name="connsiteY600" fmla="*/ 2950273 h 5123892"/>
              <a:gd name="connsiteX601" fmla="*/ 3341121 w 5416398"/>
              <a:gd name="connsiteY601" fmla="*/ 2909927 h 5123892"/>
              <a:gd name="connsiteX602" fmla="*/ 3368859 w 5416398"/>
              <a:gd name="connsiteY602" fmla="*/ 2859495 h 5123892"/>
              <a:gd name="connsiteX603" fmla="*/ 3308340 w 5416398"/>
              <a:gd name="connsiteY603" fmla="*/ 2733415 h 5123892"/>
              <a:gd name="connsiteX604" fmla="*/ 3217563 w 5416398"/>
              <a:gd name="connsiteY604" fmla="*/ 2617422 h 5123892"/>
              <a:gd name="connsiteX605" fmla="*/ 3194869 w 5416398"/>
              <a:gd name="connsiteY605" fmla="*/ 2642638 h 5123892"/>
              <a:gd name="connsiteX606" fmla="*/ 3177217 w 5416398"/>
              <a:gd name="connsiteY606" fmla="*/ 2657767 h 5123892"/>
              <a:gd name="connsiteX607" fmla="*/ 3177217 w 5416398"/>
              <a:gd name="connsiteY607" fmla="*/ 2713243 h 5123892"/>
              <a:gd name="connsiteX608" fmla="*/ 3152001 w 5416398"/>
              <a:gd name="connsiteY608" fmla="*/ 2735937 h 5123892"/>
              <a:gd name="connsiteX609" fmla="*/ 3141914 w 5416398"/>
              <a:gd name="connsiteY609" fmla="*/ 2758631 h 5123892"/>
              <a:gd name="connsiteX610" fmla="*/ 3041050 w 5416398"/>
              <a:gd name="connsiteY610" fmla="*/ 2740980 h 5123892"/>
              <a:gd name="connsiteX611" fmla="*/ 2935143 w 5416398"/>
              <a:gd name="connsiteY611" fmla="*/ 2713243 h 5123892"/>
              <a:gd name="connsiteX612" fmla="*/ 2899841 w 5416398"/>
              <a:gd name="connsiteY612" fmla="*/ 2761153 h 5123892"/>
              <a:gd name="connsiteX613" fmla="*/ 2889754 w 5416398"/>
              <a:gd name="connsiteY613" fmla="*/ 2809063 h 5123892"/>
              <a:gd name="connsiteX614" fmla="*/ 2894798 w 5416398"/>
              <a:gd name="connsiteY614" fmla="*/ 2826715 h 5123892"/>
              <a:gd name="connsiteX615" fmla="*/ 2899841 w 5416398"/>
              <a:gd name="connsiteY615" fmla="*/ 2839322 h 5123892"/>
              <a:gd name="connsiteX616" fmla="*/ 2897319 w 5416398"/>
              <a:gd name="connsiteY616" fmla="*/ 2846888 h 5123892"/>
              <a:gd name="connsiteX617" fmla="*/ 2894798 w 5416398"/>
              <a:gd name="connsiteY617" fmla="*/ 2859495 h 5123892"/>
              <a:gd name="connsiteX618" fmla="*/ 2927579 w 5416398"/>
              <a:gd name="connsiteY618" fmla="*/ 2889754 h 5123892"/>
              <a:gd name="connsiteX619" fmla="*/ 3000705 w 5416398"/>
              <a:gd name="connsiteY619" fmla="*/ 2955317 h 5123892"/>
              <a:gd name="connsiteX620" fmla="*/ 3076353 w 5416398"/>
              <a:gd name="connsiteY620" fmla="*/ 3023399 h 5123892"/>
              <a:gd name="connsiteX621" fmla="*/ 3111656 w 5416398"/>
              <a:gd name="connsiteY621" fmla="*/ 3056180 h 5123892"/>
              <a:gd name="connsiteX622" fmla="*/ 3081396 w 5416398"/>
              <a:gd name="connsiteY622" fmla="*/ 3096526 h 5123892"/>
              <a:gd name="connsiteX623" fmla="*/ 3015834 w 5416398"/>
              <a:gd name="connsiteY623" fmla="*/ 3111656 h 5123892"/>
              <a:gd name="connsiteX624" fmla="*/ 2990618 w 5416398"/>
              <a:gd name="connsiteY624" fmla="*/ 3099047 h 5123892"/>
              <a:gd name="connsiteX625" fmla="*/ 2965402 w 5416398"/>
              <a:gd name="connsiteY625" fmla="*/ 3071310 h 5123892"/>
              <a:gd name="connsiteX626" fmla="*/ 2972967 w 5416398"/>
              <a:gd name="connsiteY626" fmla="*/ 3048615 h 5123892"/>
              <a:gd name="connsiteX627" fmla="*/ 2980532 w 5416398"/>
              <a:gd name="connsiteY627" fmla="*/ 3030964 h 5123892"/>
              <a:gd name="connsiteX628" fmla="*/ 2962880 w 5416398"/>
              <a:gd name="connsiteY628" fmla="*/ 3000705 h 5123892"/>
              <a:gd name="connsiteX629" fmla="*/ 2920014 w 5416398"/>
              <a:gd name="connsiteY629" fmla="*/ 2957837 h 5123892"/>
              <a:gd name="connsiteX630" fmla="*/ 2869582 w 5416398"/>
              <a:gd name="connsiteY630" fmla="*/ 2917492 h 5123892"/>
              <a:gd name="connsiteX631" fmla="*/ 2829237 w 5416398"/>
              <a:gd name="connsiteY631" fmla="*/ 2899841 h 5123892"/>
              <a:gd name="connsiteX632" fmla="*/ 2844366 w 5416398"/>
              <a:gd name="connsiteY632" fmla="*/ 3008269 h 5123892"/>
              <a:gd name="connsiteX633" fmla="*/ 2859495 w 5416398"/>
              <a:gd name="connsiteY633" fmla="*/ 3116698 h 5123892"/>
              <a:gd name="connsiteX634" fmla="*/ 2879667 w 5416398"/>
              <a:gd name="connsiteY634" fmla="*/ 3207476 h 5123892"/>
              <a:gd name="connsiteX635" fmla="*/ 2914970 w 5416398"/>
              <a:gd name="connsiteY635" fmla="*/ 3262952 h 5123892"/>
              <a:gd name="connsiteX636" fmla="*/ 2899841 w 5416398"/>
              <a:gd name="connsiteY636" fmla="*/ 3273037 h 5123892"/>
              <a:gd name="connsiteX637" fmla="*/ 2902363 w 5416398"/>
              <a:gd name="connsiteY637" fmla="*/ 3278081 h 5123892"/>
              <a:gd name="connsiteX638" fmla="*/ 2904883 w 5416398"/>
              <a:gd name="connsiteY638" fmla="*/ 3283124 h 5123892"/>
              <a:gd name="connsiteX639" fmla="*/ 2856973 w 5416398"/>
              <a:gd name="connsiteY639" fmla="*/ 3341121 h 5123892"/>
              <a:gd name="connsiteX640" fmla="*/ 2834279 w 5416398"/>
              <a:gd name="connsiteY640" fmla="*/ 3419291 h 5123892"/>
              <a:gd name="connsiteX641" fmla="*/ 2836801 w 5416398"/>
              <a:gd name="connsiteY641" fmla="*/ 3441985 h 5123892"/>
              <a:gd name="connsiteX642" fmla="*/ 2839322 w 5416398"/>
              <a:gd name="connsiteY642" fmla="*/ 3464679 h 5123892"/>
              <a:gd name="connsiteX643" fmla="*/ 2829237 w 5416398"/>
              <a:gd name="connsiteY643" fmla="*/ 3530240 h 5123892"/>
              <a:gd name="connsiteX644" fmla="*/ 2788890 w 5416398"/>
              <a:gd name="connsiteY644" fmla="*/ 3560500 h 5123892"/>
              <a:gd name="connsiteX645" fmla="*/ 2718286 w 5416398"/>
              <a:gd name="connsiteY645" fmla="*/ 3598324 h 5123892"/>
              <a:gd name="connsiteX646" fmla="*/ 2662810 w 5416398"/>
              <a:gd name="connsiteY646" fmla="*/ 3684059 h 5123892"/>
              <a:gd name="connsiteX647" fmla="*/ 2617422 w 5416398"/>
              <a:gd name="connsiteY647" fmla="*/ 3769793 h 5123892"/>
              <a:gd name="connsiteX648" fmla="*/ 2577076 w 5416398"/>
              <a:gd name="connsiteY648" fmla="*/ 3807617 h 5123892"/>
              <a:gd name="connsiteX649" fmla="*/ 2531687 w 5416398"/>
              <a:gd name="connsiteY649" fmla="*/ 3797530 h 5123892"/>
              <a:gd name="connsiteX650" fmla="*/ 2481255 w 5416398"/>
              <a:gd name="connsiteY650" fmla="*/ 3815181 h 5123892"/>
              <a:gd name="connsiteX651" fmla="*/ 2405607 w 5416398"/>
              <a:gd name="connsiteY651" fmla="*/ 3850484 h 5123892"/>
              <a:gd name="connsiteX652" fmla="*/ 2324916 w 5416398"/>
              <a:gd name="connsiteY652" fmla="*/ 3885787 h 5123892"/>
              <a:gd name="connsiteX653" fmla="*/ 2259354 w 5416398"/>
              <a:gd name="connsiteY653" fmla="*/ 3903438 h 5123892"/>
              <a:gd name="connsiteX654" fmla="*/ 2254312 w 5416398"/>
              <a:gd name="connsiteY654" fmla="*/ 3900916 h 5123892"/>
              <a:gd name="connsiteX655" fmla="*/ 2249268 w 5416398"/>
              <a:gd name="connsiteY655" fmla="*/ 3898394 h 5123892"/>
              <a:gd name="connsiteX656" fmla="*/ 2254312 w 5416398"/>
              <a:gd name="connsiteY656" fmla="*/ 3903438 h 5123892"/>
              <a:gd name="connsiteX657" fmla="*/ 2259354 w 5416398"/>
              <a:gd name="connsiteY657" fmla="*/ 3913524 h 5123892"/>
              <a:gd name="connsiteX658" fmla="*/ 2231616 w 5416398"/>
              <a:gd name="connsiteY658" fmla="*/ 3986651 h 5123892"/>
              <a:gd name="connsiteX659" fmla="*/ 2123188 w 5416398"/>
              <a:gd name="connsiteY659" fmla="*/ 4090036 h 5123892"/>
              <a:gd name="connsiteX660" fmla="*/ 2105536 w 5416398"/>
              <a:gd name="connsiteY660" fmla="*/ 4054734 h 5123892"/>
              <a:gd name="connsiteX661" fmla="*/ 2087885 w 5416398"/>
              <a:gd name="connsiteY661" fmla="*/ 4019432 h 5123892"/>
              <a:gd name="connsiteX662" fmla="*/ 2103015 w 5416398"/>
              <a:gd name="connsiteY662" fmla="*/ 3996736 h 5123892"/>
              <a:gd name="connsiteX663" fmla="*/ 2118145 w 5416398"/>
              <a:gd name="connsiteY663" fmla="*/ 3974042 h 5123892"/>
              <a:gd name="connsiteX664" fmla="*/ 2097971 w 5416398"/>
              <a:gd name="connsiteY664" fmla="*/ 3931175 h 5123892"/>
              <a:gd name="connsiteX665" fmla="*/ 2052583 w 5416398"/>
              <a:gd name="connsiteY665" fmla="*/ 3923610 h 5123892"/>
              <a:gd name="connsiteX666" fmla="*/ 2029888 w 5416398"/>
              <a:gd name="connsiteY666" fmla="*/ 3941262 h 5123892"/>
              <a:gd name="connsiteX667" fmla="*/ 2007194 w 5416398"/>
              <a:gd name="connsiteY667" fmla="*/ 3953870 h 5123892"/>
              <a:gd name="connsiteX668" fmla="*/ 2022323 w 5416398"/>
              <a:gd name="connsiteY668" fmla="*/ 4016910 h 5123892"/>
              <a:gd name="connsiteX669" fmla="*/ 2055104 w 5416398"/>
              <a:gd name="connsiteY669" fmla="*/ 4052212 h 5123892"/>
              <a:gd name="connsiteX670" fmla="*/ 2092929 w 5416398"/>
              <a:gd name="connsiteY670" fmla="*/ 4097601 h 5123892"/>
              <a:gd name="connsiteX671" fmla="*/ 2123188 w 5416398"/>
              <a:gd name="connsiteY671" fmla="*/ 4185857 h 5123892"/>
              <a:gd name="connsiteX672" fmla="*/ 2012238 w 5416398"/>
              <a:gd name="connsiteY672" fmla="*/ 4231246 h 5123892"/>
              <a:gd name="connsiteX673" fmla="*/ 1959284 w 5416398"/>
              <a:gd name="connsiteY673" fmla="*/ 4200987 h 5123892"/>
              <a:gd name="connsiteX674" fmla="*/ 1956762 w 5416398"/>
              <a:gd name="connsiteY674" fmla="*/ 4130381 h 5123892"/>
              <a:gd name="connsiteX675" fmla="*/ 1974413 w 5416398"/>
              <a:gd name="connsiteY675" fmla="*/ 4077428 h 5123892"/>
              <a:gd name="connsiteX676" fmla="*/ 2007194 w 5416398"/>
              <a:gd name="connsiteY676" fmla="*/ 4039604 h 5123892"/>
              <a:gd name="connsiteX677" fmla="*/ 2002151 w 5416398"/>
              <a:gd name="connsiteY677" fmla="*/ 4016910 h 5123892"/>
              <a:gd name="connsiteX678" fmla="*/ 1997107 w 5416398"/>
              <a:gd name="connsiteY678" fmla="*/ 3989172 h 5123892"/>
              <a:gd name="connsiteX679" fmla="*/ 1926503 w 5416398"/>
              <a:gd name="connsiteY679" fmla="*/ 4004302 h 5123892"/>
              <a:gd name="connsiteX680" fmla="*/ 1881114 w 5416398"/>
              <a:gd name="connsiteY680" fmla="*/ 4039604 h 5123892"/>
              <a:gd name="connsiteX681" fmla="*/ 1891201 w 5416398"/>
              <a:gd name="connsiteY681" fmla="*/ 4069864 h 5123892"/>
              <a:gd name="connsiteX682" fmla="*/ 1876071 w 5416398"/>
              <a:gd name="connsiteY682" fmla="*/ 4069864 h 5123892"/>
              <a:gd name="connsiteX683" fmla="*/ 1871028 w 5416398"/>
              <a:gd name="connsiteY683" fmla="*/ 4049690 h 5123892"/>
              <a:gd name="connsiteX684" fmla="*/ 1860942 w 5416398"/>
              <a:gd name="connsiteY684" fmla="*/ 4054734 h 5123892"/>
              <a:gd name="connsiteX685" fmla="*/ 1850855 w 5416398"/>
              <a:gd name="connsiteY685" fmla="*/ 4059777 h 5123892"/>
              <a:gd name="connsiteX686" fmla="*/ 1860942 w 5416398"/>
              <a:gd name="connsiteY686" fmla="*/ 4084993 h 5123892"/>
              <a:gd name="connsiteX687" fmla="*/ 1865985 w 5416398"/>
              <a:gd name="connsiteY687" fmla="*/ 4105165 h 5123892"/>
              <a:gd name="connsiteX688" fmla="*/ 1848333 w 5416398"/>
              <a:gd name="connsiteY688" fmla="*/ 4153077 h 5123892"/>
              <a:gd name="connsiteX689" fmla="*/ 1830682 w 5416398"/>
              <a:gd name="connsiteY689" fmla="*/ 4195944 h 5123892"/>
              <a:gd name="connsiteX690" fmla="*/ 1830682 w 5416398"/>
              <a:gd name="connsiteY690" fmla="*/ 4185857 h 5123892"/>
              <a:gd name="connsiteX691" fmla="*/ 1815552 w 5416398"/>
              <a:gd name="connsiteY691" fmla="*/ 4246375 h 5123892"/>
              <a:gd name="connsiteX692" fmla="*/ 1787814 w 5416398"/>
              <a:gd name="connsiteY692" fmla="*/ 4289242 h 5123892"/>
              <a:gd name="connsiteX693" fmla="*/ 1744948 w 5416398"/>
              <a:gd name="connsiteY693" fmla="*/ 4311938 h 5123892"/>
              <a:gd name="connsiteX694" fmla="*/ 1724775 w 5416398"/>
              <a:gd name="connsiteY694" fmla="*/ 4200987 h 5123892"/>
              <a:gd name="connsiteX695" fmla="*/ 1659214 w 5416398"/>
              <a:gd name="connsiteY695" fmla="*/ 4135425 h 5123892"/>
              <a:gd name="connsiteX696" fmla="*/ 1636519 w 5416398"/>
              <a:gd name="connsiteY696" fmla="*/ 4175771 h 5123892"/>
              <a:gd name="connsiteX697" fmla="*/ 1598695 w 5416398"/>
              <a:gd name="connsiteY697" fmla="*/ 4206029 h 5123892"/>
              <a:gd name="connsiteX698" fmla="*/ 1553307 w 5416398"/>
              <a:gd name="connsiteY698" fmla="*/ 4206029 h 5123892"/>
              <a:gd name="connsiteX699" fmla="*/ 1543220 w 5416398"/>
              <a:gd name="connsiteY699" fmla="*/ 4216116 h 5123892"/>
              <a:gd name="connsiteX700" fmla="*/ 1447398 w 5416398"/>
              <a:gd name="connsiteY700" fmla="*/ 4145512 h 5123892"/>
              <a:gd name="connsiteX701" fmla="*/ 1391924 w 5416398"/>
              <a:gd name="connsiteY701" fmla="*/ 4165684 h 5123892"/>
              <a:gd name="connsiteX702" fmla="*/ 1321318 w 5416398"/>
              <a:gd name="connsiteY702" fmla="*/ 4185857 h 5123892"/>
              <a:gd name="connsiteX703" fmla="*/ 1298624 w 5416398"/>
              <a:gd name="connsiteY703" fmla="*/ 4213594 h 5123892"/>
              <a:gd name="connsiteX704" fmla="*/ 1260801 w 5416398"/>
              <a:gd name="connsiteY704" fmla="*/ 4274113 h 5123892"/>
              <a:gd name="connsiteX705" fmla="*/ 1217933 w 5416398"/>
              <a:gd name="connsiteY705" fmla="*/ 4337154 h 5123892"/>
              <a:gd name="connsiteX706" fmla="*/ 1185153 w 5416398"/>
              <a:gd name="connsiteY706" fmla="*/ 4367412 h 5123892"/>
              <a:gd name="connsiteX707" fmla="*/ 1182631 w 5416398"/>
              <a:gd name="connsiteY707" fmla="*/ 4357326 h 5123892"/>
              <a:gd name="connsiteX708" fmla="*/ 1180109 w 5416398"/>
              <a:gd name="connsiteY708" fmla="*/ 4347239 h 5123892"/>
              <a:gd name="connsiteX709" fmla="*/ 1175066 w 5416398"/>
              <a:gd name="connsiteY709" fmla="*/ 4337154 h 5123892"/>
              <a:gd name="connsiteX710" fmla="*/ 1170023 w 5416398"/>
              <a:gd name="connsiteY710" fmla="*/ 4387586 h 5123892"/>
              <a:gd name="connsiteX711" fmla="*/ 1144807 w 5416398"/>
              <a:gd name="connsiteY711" fmla="*/ 4438018 h 5123892"/>
              <a:gd name="connsiteX712" fmla="*/ 1134720 w 5416398"/>
              <a:gd name="connsiteY712" fmla="*/ 4432974 h 5123892"/>
              <a:gd name="connsiteX713" fmla="*/ 1129678 w 5416398"/>
              <a:gd name="connsiteY713" fmla="*/ 4407758 h 5123892"/>
              <a:gd name="connsiteX714" fmla="*/ 1142285 w 5416398"/>
              <a:gd name="connsiteY714" fmla="*/ 4347239 h 5123892"/>
              <a:gd name="connsiteX715" fmla="*/ 1164979 w 5416398"/>
              <a:gd name="connsiteY715" fmla="*/ 4301851 h 5123892"/>
              <a:gd name="connsiteX716" fmla="*/ 1172544 w 5416398"/>
              <a:gd name="connsiteY716" fmla="*/ 4314458 h 5123892"/>
              <a:gd name="connsiteX717" fmla="*/ 1180109 w 5416398"/>
              <a:gd name="connsiteY717" fmla="*/ 4322023 h 5123892"/>
              <a:gd name="connsiteX718" fmla="*/ 1187674 w 5416398"/>
              <a:gd name="connsiteY718" fmla="*/ 4301851 h 5123892"/>
              <a:gd name="connsiteX719" fmla="*/ 1195239 w 5416398"/>
              <a:gd name="connsiteY719" fmla="*/ 4271591 h 5123892"/>
              <a:gd name="connsiteX720" fmla="*/ 1202804 w 5416398"/>
              <a:gd name="connsiteY720" fmla="*/ 4274113 h 5123892"/>
              <a:gd name="connsiteX721" fmla="*/ 1210369 w 5416398"/>
              <a:gd name="connsiteY721" fmla="*/ 4276635 h 5123892"/>
              <a:gd name="connsiteX722" fmla="*/ 1225498 w 5416398"/>
              <a:gd name="connsiteY722" fmla="*/ 4261506 h 5123892"/>
              <a:gd name="connsiteX723" fmla="*/ 1230541 w 5416398"/>
              <a:gd name="connsiteY723" fmla="*/ 4231246 h 5123892"/>
              <a:gd name="connsiteX724" fmla="*/ 1228020 w 5416398"/>
              <a:gd name="connsiteY724" fmla="*/ 4213594 h 5123892"/>
              <a:gd name="connsiteX725" fmla="*/ 1225498 w 5416398"/>
              <a:gd name="connsiteY725" fmla="*/ 4195944 h 5123892"/>
              <a:gd name="connsiteX726" fmla="*/ 1240627 w 5416398"/>
              <a:gd name="connsiteY726" fmla="*/ 4168206 h 5123892"/>
              <a:gd name="connsiteX727" fmla="*/ 1255757 w 5416398"/>
              <a:gd name="connsiteY727" fmla="*/ 4140468 h 5123892"/>
              <a:gd name="connsiteX728" fmla="*/ 1220455 w 5416398"/>
              <a:gd name="connsiteY728" fmla="*/ 4100123 h 5123892"/>
              <a:gd name="connsiteX729" fmla="*/ 1212891 w 5416398"/>
              <a:gd name="connsiteY729" fmla="*/ 4145512 h 5123892"/>
              <a:gd name="connsiteX730" fmla="*/ 1197760 w 5416398"/>
              <a:gd name="connsiteY730" fmla="*/ 4206029 h 5123892"/>
              <a:gd name="connsiteX731" fmla="*/ 1182631 w 5416398"/>
              <a:gd name="connsiteY731" fmla="*/ 4258984 h 5123892"/>
              <a:gd name="connsiteX732" fmla="*/ 1164979 w 5416398"/>
              <a:gd name="connsiteY732" fmla="*/ 4281678 h 5123892"/>
              <a:gd name="connsiteX733" fmla="*/ 1172544 w 5416398"/>
              <a:gd name="connsiteY733" fmla="*/ 4178293 h 5123892"/>
              <a:gd name="connsiteX734" fmla="*/ 1195239 w 5416398"/>
              <a:gd name="connsiteY734" fmla="*/ 4079949 h 5123892"/>
              <a:gd name="connsiteX735" fmla="*/ 1134720 w 5416398"/>
              <a:gd name="connsiteY735" fmla="*/ 4032039 h 5123892"/>
              <a:gd name="connsiteX736" fmla="*/ 1059072 w 5416398"/>
              <a:gd name="connsiteY736" fmla="*/ 3984129 h 5123892"/>
              <a:gd name="connsiteX737" fmla="*/ 1043943 w 5416398"/>
              <a:gd name="connsiteY737" fmla="*/ 4001780 h 5123892"/>
              <a:gd name="connsiteX738" fmla="*/ 1018727 w 5416398"/>
              <a:gd name="connsiteY738" fmla="*/ 4029518 h 5123892"/>
              <a:gd name="connsiteX739" fmla="*/ 1018727 w 5416398"/>
              <a:gd name="connsiteY739" fmla="*/ 4024474 h 5123892"/>
              <a:gd name="connsiteX740" fmla="*/ 988467 w 5416398"/>
              <a:gd name="connsiteY740" fmla="*/ 4155597 h 5123892"/>
              <a:gd name="connsiteX741" fmla="*/ 950644 w 5416398"/>
              <a:gd name="connsiteY741" fmla="*/ 4243854 h 5123892"/>
              <a:gd name="connsiteX742" fmla="*/ 892647 w 5416398"/>
              <a:gd name="connsiteY742" fmla="*/ 4281678 h 5123892"/>
              <a:gd name="connsiteX743" fmla="*/ 907776 w 5416398"/>
              <a:gd name="connsiteY743" fmla="*/ 4228725 h 5123892"/>
              <a:gd name="connsiteX744" fmla="*/ 932992 w 5416398"/>
              <a:gd name="connsiteY744" fmla="*/ 4206029 h 5123892"/>
              <a:gd name="connsiteX745" fmla="*/ 930470 w 5416398"/>
              <a:gd name="connsiteY745" fmla="*/ 4195944 h 5123892"/>
              <a:gd name="connsiteX746" fmla="*/ 927949 w 5416398"/>
              <a:gd name="connsiteY746" fmla="*/ 4180813 h 5123892"/>
              <a:gd name="connsiteX747" fmla="*/ 970817 w 5416398"/>
              <a:gd name="connsiteY747" fmla="*/ 4082471 h 5123892"/>
              <a:gd name="connsiteX748" fmla="*/ 1038899 w 5416398"/>
              <a:gd name="connsiteY748" fmla="*/ 3974042 h 5123892"/>
              <a:gd name="connsiteX749" fmla="*/ 1023770 w 5416398"/>
              <a:gd name="connsiteY749" fmla="*/ 3969000 h 5123892"/>
              <a:gd name="connsiteX750" fmla="*/ 1028814 w 5416398"/>
              <a:gd name="connsiteY750" fmla="*/ 3963956 h 5123892"/>
              <a:gd name="connsiteX751" fmla="*/ 983424 w 5416398"/>
              <a:gd name="connsiteY751" fmla="*/ 3994216 h 5123892"/>
              <a:gd name="connsiteX752" fmla="*/ 943079 w 5416398"/>
              <a:gd name="connsiteY752" fmla="*/ 4014388 h 5123892"/>
              <a:gd name="connsiteX753" fmla="*/ 892647 w 5416398"/>
              <a:gd name="connsiteY753" fmla="*/ 4001780 h 5123892"/>
              <a:gd name="connsiteX754" fmla="*/ 832128 w 5416398"/>
              <a:gd name="connsiteY754" fmla="*/ 3989172 h 5123892"/>
              <a:gd name="connsiteX755" fmla="*/ 779175 w 5416398"/>
              <a:gd name="connsiteY755" fmla="*/ 4004302 h 5123892"/>
              <a:gd name="connsiteX756" fmla="*/ 769089 w 5416398"/>
              <a:gd name="connsiteY756" fmla="*/ 4037083 h 5123892"/>
              <a:gd name="connsiteX757" fmla="*/ 753959 w 5416398"/>
              <a:gd name="connsiteY757" fmla="*/ 4074906 h 5123892"/>
              <a:gd name="connsiteX758" fmla="*/ 680832 w 5416398"/>
              <a:gd name="connsiteY758" fmla="*/ 4110209 h 5123892"/>
              <a:gd name="connsiteX759" fmla="*/ 670746 w 5416398"/>
              <a:gd name="connsiteY759" fmla="*/ 4054734 h 5123892"/>
              <a:gd name="connsiteX760" fmla="*/ 678311 w 5416398"/>
              <a:gd name="connsiteY760" fmla="*/ 4021952 h 5123892"/>
              <a:gd name="connsiteX761" fmla="*/ 716135 w 5416398"/>
              <a:gd name="connsiteY761" fmla="*/ 4009345 h 5123892"/>
              <a:gd name="connsiteX762" fmla="*/ 726221 w 5416398"/>
              <a:gd name="connsiteY762" fmla="*/ 4011867 h 5123892"/>
              <a:gd name="connsiteX763" fmla="*/ 736308 w 5416398"/>
              <a:gd name="connsiteY763" fmla="*/ 4014388 h 5123892"/>
              <a:gd name="connsiteX764" fmla="*/ 769089 w 5416398"/>
              <a:gd name="connsiteY764" fmla="*/ 3994216 h 5123892"/>
              <a:gd name="connsiteX765" fmla="*/ 791783 w 5416398"/>
              <a:gd name="connsiteY765" fmla="*/ 3938740 h 5123892"/>
              <a:gd name="connsiteX766" fmla="*/ 751437 w 5416398"/>
              <a:gd name="connsiteY766" fmla="*/ 3908481 h 5123892"/>
              <a:gd name="connsiteX767" fmla="*/ 701005 w 5416398"/>
              <a:gd name="connsiteY767" fmla="*/ 3928654 h 5123892"/>
              <a:gd name="connsiteX768" fmla="*/ 645530 w 5416398"/>
              <a:gd name="connsiteY768" fmla="*/ 3948826 h 5123892"/>
              <a:gd name="connsiteX769" fmla="*/ 602663 w 5416398"/>
              <a:gd name="connsiteY769" fmla="*/ 3933697 h 5123892"/>
              <a:gd name="connsiteX770" fmla="*/ 574925 w 5416398"/>
              <a:gd name="connsiteY770" fmla="*/ 3893352 h 5123892"/>
              <a:gd name="connsiteX771" fmla="*/ 585012 w 5416398"/>
              <a:gd name="connsiteY771" fmla="*/ 3847962 h 5123892"/>
              <a:gd name="connsiteX772" fmla="*/ 595098 w 5416398"/>
              <a:gd name="connsiteY772" fmla="*/ 3802574 h 5123892"/>
              <a:gd name="connsiteX773" fmla="*/ 582490 w 5416398"/>
              <a:gd name="connsiteY773" fmla="*/ 3749620 h 5123892"/>
              <a:gd name="connsiteX774" fmla="*/ 569882 w 5416398"/>
              <a:gd name="connsiteY774" fmla="*/ 3696666 h 5123892"/>
              <a:gd name="connsiteX775" fmla="*/ 577447 w 5416398"/>
              <a:gd name="connsiteY775" fmla="*/ 3668929 h 5123892"/>
              <a:gd name="connsiteX776" fmla="*/ 585012 w 5416398"/>
              <a:gd name="connsiteY776" fmla="*/ 3641191 h 5123892"/>
              <a:gd name="connsiteX777" fmla="*/ 579969 w 5416398"/>
              <a:gd name="connsiteY777" fmla="*/ 3641191 h 5123892"/>
              <a:gd name="connsiteX778" fmla="*/ 630400 w 5416398"/>
              <a:gd name="connsiteY778" fmla="*/ 3603368 h 5123892"/>
              <a:gd name="connsiteX779" fmla="*/ 680832 w 5416398"/>
              <a:gd name="connsiteY779" fmla="*/ 3555456 h 5123892"/>
              <a:gd name="connsiteX780" fmla="*/ 673267 w 5416398"/>
              <a:gd name="connsiteY780" fmla="*/ 3535284 h 5123892"/>
              <a:gd name="connsiteX781" fmla="*/ 665702 w 5416398"/>
              <a:gd name="connsiteY781" fmla="*/ 3520155 h 5123892"/>
              <a:gd name="connsiteX782" fmla="*/ 668224 w 5416398"/>
              <a:gd name="connsiteY782" fmla="*/ 3505026 h 5123892"/>
              <a:gd name="connsiteX783" fmla="*/ 670746 w 5416398"/>
              <a:gd name="connsiteY783" fmla="*/ 3489895 h 5123892"/>
              <a:gd name="connsiteX784" fmla="*/ 643008 w 5416398"/>
              <a:gd name="connsiteY784" fmla="*/ 3439463 h 5123892"/>
              <a:gd name="connsiteX785" fmla="*/ 630400 w 5416398"/>
              <a:gd name="connsiteY785" fmla="*/ 3363815 h 5123892"/>
              <a:gd name="connsiteX786" fmla="*/ 645530 w 5416398"/>
              <a:gd name="connsiteY786" fmla="*/ 3348685 h 5123892"/>
              <a:gd name="connsiteX787" fmla="*/ 637966 w 5416398"/>
              <a:gd name="connsiteY787" fmla="*/ 3323469 h 5123892"/>
              <a:gd name="connsiteX788" fmla="*/ 630400 w 5416398"/>
              <a:gd name="connsiteY788" fmla="*/ 3303297 h 5123892"/>
              <a:gd name="connsiteX789" fmla="*/ 637966 w 5416398"/>
              <a:gd name="connsiteY789" fmla="*/ 3285646 h 5123892"/>
              <a:gd name="connsiteX790" fmla="*/ 640486 w 5416398"/>
              <a:gd name="connsiteY790" fmla="*/ 3247821 h 5123892"/>
              <a:gd name="connsiteX791" fmla="*/ 635444 w 5416398"/>
              <a:gd name="connsiteY791" fmla="*/ 3187304 h 5123892"/>
              <a:gd name="connsiteX792" fmla="*/ 627879 w 5416398"/>
              <a:gd name="connsiteY792" fmla="*/ 3169652 h 5123892"/>
              <a:gd name="connsiteX793" fmla="*/ 620314 w 5416398"/>
              <a:gd name="connsiteY793" fmla="*/ 3164608 h 5123892"/>
              <a:gd name="connsiteX794" fmla="*/ 615270 w 5416398"/>
              <a:gd name="connsiteY794" fmla="*/ 3136872 h 5123892"/>
              <a:gd name="connsiteX795" fmla="*/ 643008 w 5416398"/>
              <a:gd name="connsiteY795" fmla="*/ 3094004 h 5123892"/>
              <a:gd name="connsiteX796" fmla="*/ 695963 w 5416398"/>
              <a:gd name="connsiteY796" fmla="*/ 3003227 h 5123892"/>
              <a:gd name="connsiteX797" fmla="*/ 759002 w 5416398"/>
              <a:gd name="connsiteY797" fmla="*/ 2912449 h 5123892"/>
              <a:gd name="connsiteX798" fmla="*/ 816999 w 5416398"/>
              <a:gd name="connsiteY798" fmla="*/ 2869582 h 5123892"/>
              <a:gd name="connsiteX799" fmla="*/ 811956 w 5416398"/>
              <a:gd name="connsiteY799" fmla="*/ 2826715 h 5123892"/>
              <a:gd name="connsiteX800" fmla="*/ 786740 w 5416398"/>
              <a:gd name="connsiteY800" fmla="*/ 2809063 h 5123892"/>
              <a:gd name="connsiteX801" fmla="*/ 776653 w 5416398"/>
              <a:gd name="connsiteY801" fmla="*/ 2882189 h 5123892"/>
              <a:gd name="connsiteX802" fmla="*/ 741351 w 5416398"/>
              <a:gd name="connsiteY802" fmla="*/ 2899841 h 5123892"/>
              <a:gd name="connsiteX803" fmla="*/ 693440 w 5416398"/>
              <a:gd name="connsiteY803" fmla="*/ 2859495 h 5123892"/>
              <a:gd name="connsiteX804" fmla="*/ 650573 w 5416398"/>
              <a:gd name="connsiteY804" fmla="*/ 2758631 h 5123892"/>
              <a:gd name="connsiteX805" fmla="*/ 680832 w 5416398"/>
              <a:gd name="connsiteY805" fmla="*/ 2718286 h 5123892"/>
              <a:gd name="connsiteX806" fmla="*/ 716135 w 5416398"/>
              <a:gd name="connsiteY806" fmla="*/ 2725850 h 5123892"/>
              <a:gd name="connsiteX807" fmla="*/ 746395 w 5416398"/>
              <a:gd name="connsiteY807" fmla="*/ 2733415 h 5123892"/>
              <a:gd name="connsiteX808" fmla="*/ 753959 w 5416398"/>
              <a:gd name="connsiteY808" fmla="*/ 2670376 h 5123892"/>
              <a:gd name="connsiteX809" fmla="*/ 756480 w 5416398"/>
              <a:gd name="connsiteY809" fmla="*/ 2607335 h 5123892"/>
              <a:gd name="connsiteX810" fmla="*/ 721179 w 5416398"/>
              <a:gd name="connsiteY810" fmla="*/ 2592205 h 5123892"/>
              <a:gd name="connsiteX811" fmla="*/ 711092 w 5416398"/>
              <a:gd name="connsiteY811" fmla="*/ 2607335 h 5123892"/>
              <a:gd name="connsiteX812" fmla="*/ 695963 w 5416398"/>
              <a:gd name="connsiteY812" fmla="*/ 2602292 h 5123892"/>
              <a:gd name="connsiteX813" fmla="*/ 680832 w 5416398"/>
              <a:gd name="connsiteY813" fmla="*/ 2592205 h 5123892"/>
              <a:gd name="connsiteX814" fmla="*/ 653095 w 5416398"/>
              <a:gd name="connsiteY814" fmla="*/ 2645160 h 5123892"/>
              <a:gd name="connsiteX815" fmla="*/ 610228 w 5416398"/>
              <a:gd name="connsiteY815" fmla="*/ 2698112 h 5123892"/>
              <a:gd name="connsiteX816" fmla="*/ 544666 w 5416398"/>
              <a:gd name="connsiteY816" fmla="*/ 2657767 h 5123892"/>
              <a:gd name="connsiteX817" fmla="*/ 504321 w 5416398"/>
              <a:gd name="connsiteY817" fmla="*/ 2561947 h 5123892"/>
              <a:gd name="connsiteX818" fmla="*/ 509364 w 5416398"/>
              <a:gd name="connsiteY818" fmla="*/ 2526644 h 5123892"/>
              <a:gd name="connsiteX819" fmla="*/ 544666 w 5416398"/>
              <a:gd name="connsiteY819" fmla="*/ 2511515 h 5123892"/>
              <a:gd name="connsiteX820" fmla="*/ 582490 w 5416398"/>
              <a:gd name="connsiteY820" fmla="*/ 2529166 h 5123892"/>
              <a:gd name="connsiteX821" fmla="*/ 635444 w 5416398"/>
              <a:gd name="connsiteY821" fmla="*/ 2536731 h 5123892"/>
              <a:gd name="connsiteX822" fmla="*/ 685876 w 5416398"/>
              <a:gd name="connsiteY822" fmla="*/ 2514035 h 5123892"/>
              <a:gd name="connsiteX823" fmla="*/ 711092 w 5416398"/>
              <a:gd name="connsiteY823" fmla="*/ 2491341 h 5123892"/>
              <a:gd name="connsiteX824" fmla="*/ 673267 w 5416398"/>
              <a:gd name="connsiteY824" fmla="*/ 2443431 h 5123892"/>
              <a:gd name="connsiteX825" fmla="*/ 610228 w 5416398"/>
              <a:gd name="connsiteY825" fmla="*/ 2430823 h 5123892"/>
              <a:gd name="connsiteX826" fmla="*/ 620314 w 5416398"/>
              <a:gd name="connsiteY826" fmla="*/ 2390477 h 5123892"/>
              <a:gd name="connsiteX827" fmla="*/ 640486 w 5416398"/>
              <a:gd name="connsiteY827" fmla="*/ 2375348 h 5123892"/>
              <a:gd name="connsiteX828" fmla="*/ 637966 w 5416398"/>
              <a:gd name="connsiteY828" fmla="*/ 2365261 h 5123892"/>
              <a:gd name="connsiteX829" fmla="*/ 635444 w 5416398"/>
              <a:gd name="connsiteY829" fmla="*/ 2350132 h 5123892"/>
              <a:gd name="connsiteX830" fmla="*/ 650573 w 5416398"/>
              <a:gd name="connsiteY830" fmla="*/ 2332480 h 5123892"/>
              <a:gd name="connsiteX831" fmla="*/ 683354 w 5416398"/>
              <a:gd name="connsiteY831" fmla="*/ 2324916 h 5123892"/>
              <a:gd name="connsiteX832" fmla="*/ 716135 w 5416398"/>
              <a:gd name="connsiteY832" fmla="*/ 2307264 h 5123892"/>
              <a:gd name="connsiteX833" fmla="*/ 731264 w 5416398"/>
              <a:gd name="connsiteY833" fmla="*/ 2259354 h 5123892"/>
              <a:gd name="connsiteX834" fmla="*/ 728743 w 5416398"/>
              <a:gd name="connsiteY834" fmla="*/ 2226574 h 5123892"/>
              <a:gd name="connsiteX835" fmla="*/ 718656 w 5416398"/>
              <a:gd name="connsiteY835" fmla="*/ 2163534 h 5123892"/>
              <a:gd name="connsiteX836" fmla="*/ 698483 w 5416398"/>
              <a:gd name="connsiteY836" fmla="*/ 2097971 h 5123892"/>
              <a:gd name="connsiteX837" fmla="*/ 665702 w 5416398"/>
              <a:gd name="connsiteY837" fmla="*/ 2052583 h 5123892"/>
              <a:gd name="connsiteX838" fmla="*/ 602663 w 5416398"/>
              <a:gd name="connsiteY838" fmla="*/ 2034932 h 5123892"/>
              <a:gd name="connsiteX839" fmla="*/ 554753 w 5416398"/>
              <a:gd name="connsiteY839" fmla="*/ 2002151 h 5123892"/>
              <a:gd name="connsiteX840" fmla="*/ 587534 w 5416398"/>
              <a:gd name="connsiteY840" fmla="*/ 1969371 h 5123892"/>
              <a:gd name="connsiteX841" fmla="*/ 635444 w 5416398"/>
              <a:gd name="connsiteY841" fmla="*/ 1951719 h 5123892"/>
              <a:gd name="connsiteX842" fmla="*/ 653095 w 5416398"/>
              <a:gd name="connsiteY842" fmla="*/ 1954241 h 5123892"/>
              <a:gd name="connsiteX843" fmla="*/ 675789 w 5416398"/>
              <a:gd name="connsiteY843" fmla="*/ 1956762 h 5123892"/>
              <a:gd name="connsiteX844" fmla="*/ 748915 w 5416398"/>
              <a:gd name="connsiteY844" fmla="*/ 1918938 h 5123892"/>
              <a:gd name="connsiteX845" fmla="*/ 766567 w 5416398"/>
              <a:gd name="connsiteY845" fmla="*/ 1840768 h 5123892"/>
              <a:gd name="connsiteX846" fmla="*/ 728743 w 5416398"/>
              <a:gd name="connsiteY846" fmla="*/ 1797901 h 5123892"/>
              <a:gd name="connsiteX847" fmla="*/ 701005 w 5416398"/>
              <a:gd name="connsiteY847" fmla="*/ 1755035 h 5123892"/>
              <a:gd name="connsiteX848" fmla="*/ 756480 w 5416398"/>
              <a:gd name="connsiteY848" fmla="*/ 1697038 h 5123892"/>
              <a:gd name="connsiteX849" fmla="*/ 801869 w 5416398"/>
              <a:gd name="connsiteY849" fmla="*/ 1659213 h 5123892"/>
              <a:gd name="connsiteX850" fmla="*/ 766567 w 5416398"/>
              <a:gd name="connsiteY850" fmla="*/ 1591130 h 5123892"/>
              <a:gd name="connsiteX851" fmla="*/ 731264 w 5416398"/>
              <a:gd name="connsiteY851" fmla="*/ 1538177 h 5123892"/>
              <a:gd name="connsiteX852" fmla="*/ 811956 w 5416398"/>
              <a:gd name="connsiteY852" fmla="*/ 1497831 h 5123892"/>
              <a:gd name="connsiteX853" fmla="*/ 912820 w 5416398"/>
              <a:gd name="connsiteY853" fmla="*/ 1452442 h 5123892"/>
              <a:gd name="connsiteX854" fmla="*/ 917863 w 5416398"/>
              <a:gd name="connsiteY854" fmla="*/ 1432269 h 5123892"/>
              <a:gd name="connsiteX855" fmla="*/ 927949 w 5416398"/>
              <a:gd name="connsiteY855" fmla="*/ 1447399 h 5123892"/>
              <a:gd name="connsiteX856" fmla="*/ 943079 w 5416398"/>
              <a:gd name="connsiteY856" fmla="*/ 1462529 h 5123892"/>
              <a:gd name="connsiteX857" fmla="*/ 978382 w 5416398"/>
              <a:gd name="connsiteY857" fmla="*/ 1432269 h 5123892"/>
              <a:gd name="connsiteX858" fmla="*/ 1008640 w 5416398"/>
              <a:gd name="connsiteY858" fmla="*/ 1396967 h 5123892"/>
              <a:gd name="connsiteX859" fmla="*/ 993511 w 5416398"/>
              <a:gd name="connsiteY859" fmla="*/ 1376794 h 5123892"/>
              <a:gd name="connsiteX860" fmla="*/ 996033 w 5416398"/>
              <a:gd name="connsiteY860" fmla="*/ 1361665 h 5123892"/>
              <a:gd name="connsiteX861" fmla="*/ 998554 w 5416398"/>
              <a:gd name="connsiteY861" fmla="*/ 1346535 h 5123892"/>
              <a:gd name="connsiteX862" fmla="*/ 948122 w 5416398"/>
              <a:gd name="connsiteY862" fmla="*/ 1298624 h 5123892"/>
              <a:gd name="connsiteX863" fmla="*/ 912820 w 5416398"/>
              <a:gd name="connsiteY863" fmla="*/ 1260801 h 5123892"/>
              <a:gd name="connsiteX864" fmla="*/ 897690 w 5416398"/>
              <a:gd name="connsiteY864" fmla="*/ 1230542 h 5123892"/>
              <a:gd name="connsiteX865" fmla="*/ 862388 w 5416398"/>
              <a:gd name="connsiteY865" fmla="*/ 1200282 h 5123892"/>
              <a:gd name="connsiteX866" fmla="*/ 827085 w 5416398"/>
              <a:gd name="connsiteY866" fmla="*/ 1164980 h 5123892"/>
              <a:gd name="connsiteX867" fmla="*/ 806912 w 5416398"/>
              <a:gd name="connsiteY867" fmla="*/ 1114548 h 5123892"/>
              <a:gd name="connsiteX868" fmla="*/ 864909 w 5416398"/>
              <a:gd name="connsiteY868" fmla="*/ 1157415 h 5123892"/>
              <a:gd name="connsiteX869" fmla="*/ 920385 w 5416398"/>
              <a:gd name="connsiteY869" fmla="*/ 1228020 h 5123892"/>
              <a:gd name="connsiteX870" fmla="*/ 983424 w 5416398"/>
              <a:gd name="connsiteY870" fmla="*/ 1296103 h 5123892"/>
              <a:gd name="connsiteX871" fmla="*/ 1064115 w 5416398"/>
              <a:gd name="connsiteY871" fmla="*/ 1326362 h 5123892"/>
              <a:gd name="connsiteX872" fmla="*/ 1117069 w 5416398"/>
              <a:gd name="connsiteY872" fmla="*/ 1303668 h 5123892"/>
              <a:gd name="connsiteX873" fmla="*/ 1164979 w 5416398"/>
              <a:gd name="connsiteY873" fmla="*/ 1270887 h 5123892"/>
              <a:gd name="connsiteX874" fmla="*/ 1157415 w 5416398"/>
              <a:gd name="connsiteY874" fmla="*/ 1235585 h 5123892"/>
              <a:gd name="connsiteX875" fmla="*/ 1134720 w 5416398"/>
              <a:gd name="connsiteY875" fmla="*/ 1205326 h 5123892"/>
              <a:gd name="connsiteX876" fmla="*/ 1071681 w 5416398"/>
              <a:gd name="connsiteY876" fmla="*/ 1091853 h 5123892"/>
              <a:gd name="connsiteX877" fmla="*/ 1048986 w 5416398"/>
              <a:gd name="connsiteY877" fmla="*/ 988468 h 5123892"/>
              <a:gd name="connsiteX878" fmla="*/ 1079246 w 5416398"/>
              <a:gd name="connsiteY878" fmla="*/ 998555 h 5123892"/>
              <a:gd name="connsiteX879" fmla="*/ 1094375 w 5416398"/>
              <a:gd name="connsiteY879" fmla="*/ 988468 h 5123892"/>
              <a:gd name="connsiteX880" fmla="*/ 1137243 w 5416398"/>
              <a:gd name="connsiteY880" fmla="*/ 998555 h 5123892"/>
              <a:gd name="connsiteX881" fmla="*/ 1175066 w 5416398"/>
              <a:gd name="connsiteY881" fmla="*/ 1008640 h 5123892"/>
              <a:gd name="connsiteX882" fmla="*/ 1185153 w 5416398"/>
              <a:gd name="connsiteY882" fmla="*/ 1023771 h 5123892"/>
              <a:gd name="connsiteX883" fmla="*/ 1197760 w 5416398"/>
              <a:gd name="connsiteY883" fmla="*/ 1018727 h 5123892"/>
              <a:gd name="connsiteX884" fmla="*/ 1210369 w 5416398"/>
              <a:gd name="connsiteY884" fmla="*/ 1013684 h 5123892"/>
              <a:gd name="connsiteX885" fmla="*/ 1250714 w 5416398"/>
              <a:gd name="connsiteY885" fmla="*/ 1036378 h 5123892"/>
              <a:gd name="connsiteX886" fmla="*/ 1275930 w 5416398"/>
              <a:gd name="connsiteY886" fmla="*/ 1084288 h 5123892"/>
              <a:gd name="connsiteX887" fmla="*/ 1293581 w 5416398"/>
              <a:gd name="connsiteY887" fmla="*/ 1132199 h 5123892"/>
              <a:gd name="connsiteX888" fmla="*/ 1311233 w 5416398"/>
              <a:gd name="connsiteY888" fmla="*/ 1154894 h 5123892"/>
              <a:gd name="connsiteX889" fmla="*/ 1326362 w 5416398"/>
              <a:gd name="connsiteY889" fmla="*/ 1114548 h 5123892"/>
              <a:gd name="connsiteX890" fmla="*/ 1308711 w 5416398"/>
              <a:gd name="connsiteY890" fmla="*/ 1069159 h 5123892"/>
              <a:gd name="connsiteX891" fmla="*/ 1291059 w 5416398"/>
              <a:gd name="connsiteY891" fmla="*/ 1018727 h 5123892"/>
              <a:gd name="connsiteX892" fmla="*/ 1321318 w 5416398"/>
              <a:gd name="connsiteY892" fmla="*/ 988468 h 5123892"/>
              <a:gd name="connsiteX893" fmla="*/ 1359143 w 5416398"/>
              <a:gd name="connsiteY893" fmla="*/ 1003598 h 5123892"/>
              <a:gd name="connsiteX894" fmla="*/ 1379316 w 5416398"/>
              <a:gd name="connsiteY894" fmla="*/ 1038900 h 5123892"/>
              <a:gd name="connsiteX895" fmla="*/ 1399488 w 5416398"/>
              <a:gd name="connsiteY895" fmla="*/ 1074202 h 5123892"/>
              <a:gd name="connsiteX896" fmla="*/ 1442356 w 5416398"/>
              <a:gd name="connsiteY896" fmla="*/ 1089332 h 5123892"/>
              <a:gd name="connsiteX897" fmla="*/ 1512960 w 5416398"/>
              <a:gd name="connsiteY897" fmla="*/ 1064116 h 5123892"/>
              <a:gd name="connsiteX898" fmla="*/ 1538176 w 5416398"/>
              <a:gd name="connsiteY898" fmla="*/ 1023771 h 5123892"/>
              <a:gd name="connsiteX899" fmla="*/ 1530611 w 5416398"/>
              <a:gd name="connsiteY899" fmla="*/ 985946 h 5123892"/>
              <a:gd name="connsiteX900" fmla="*/ 1523046 w 5416398"/>
              <a:gd name="connsiteY900" fmla="*/ 932992 h 5123892"/>
              <a:gd name="connsiteX901" fmla="*/ 1533133 w 5416398"/>
              <a:gd name="connsiteY901" fmla="*/ 902733 h 5123892"/>
              <a:gd name="connsiteX902" fmla="*/ 1563392 w 5416398"/>
              <a:gd name="connsiteY902" fmla="*/ 872475 h 5123892"/>
              <a:gd name="connsiteX903" fmla="*/ 1596173 w 5416398"/>
              <a:gd name="connsiteY903" fmla="*/ 892647 h 5123892"/>
              <a:gd name="connsiteX904" fmla="*/ 1628955 w 5416398"/>
              <a:gd name="connsiteY904" fmla="*/ 912820 h 5123892"/>
              <a:gd name="connsiteX905" fmla="*/ 1684430 w 5416398"/>
              <a:gd name="connsiteY905" fmla="*/ 872475 h 5123892"/>
              <a:gd name="connsiteX906" fmla="*/ 1704602 w 5416398"/>
              <a:gd name="connsiteY906" fmla="*/ 897691 h 5123892"/>
              <a:gd name="connsiteX907" fmla="*/ 1714688 w 5416398"/>
              <a:gd name="connsiteY907" fmla="*/ 927950 h 5123892"/>
              <a:gd name="connsiteX908" fmla="*/ 1704602 w 5416398"/>
              <a:gd name="connsiteY908" fmla="*/ 960730 h 5123892"/>
              <a:gd name="connsiteX909" fmla="*/ 1684430 w 5416398"/>
              <a:gd name="connsiteY909" fmla="*/ 988468 h 5123892"/>
              <a:gd name="connsiteX910" fmla="*/ 1744948 w 5416398"/>
              <a:gd name="connsiteY910" fmla="*/ 988468 h 5123892"/>
              <a:gd name="connsiteX911" fmla="*/ 1747469 w 5416398"/>
              <a:gd name="connsiteY911" fmla="*/ 996033 h 5123892"/>
              <a:gd name="connsiteX912" fmla="*/ 1755034 w 5416398"/>
              <a:gd name="connsiteY912" fmla="*/ 998555 h 5123892"/>
              <a:gd name="connsiteX913" fmla="*/ 1785294 w 5416398"/>
              <a:gd name="connsiteY913" fmla="*/ 960730 h 5123892"/>
              <a:gd name="connsiteX914" fmla="*/ 1845812 w 5416398"/>
              <a:gd name="connsiteY914" fmla="*/ 922907 h 5123892"/>
              <a:gd name="connsiteX915" fmla="*/ 1883636 w 5416398"/>
              <a:gd name="connsiteY915" fmla="*/ 950643 h 5123892"/>
              <a:gd name="connsiteX916" fmla="*/ 1926503 w 5416398"/>
              <a:gd name="connsiteY916" fmla="*/ 978382 h 5123892"/>
              <a:gd name="connsiteX917" fmla="*/ 1944155 w 5416398"/>
              <a:gd name="connsiteY917" fmla="*/ 940557 h 5123892"/>
              <a:gd name="connsiteX918" fmla="*/ 1956762 w 5416398"/>
              <a:gd name="connsiteY918" fmla="*/ 912820 h 5123892"/>
              <a:gd name="connsiteX919" fmla="*/ 1951719 w 5416398"/>
              <a:gd name="connsiteY919" fmla="*/ 862388 h 5123892"/>
              <a:gd name="connsiteX920" fmla="*/ 1926503 w 5416398"/>
              <a:gd name="connsiteY920" fmla="*/ 827085 h 5123892"/>
              <a:gd name="connsiteX921" fmla="*/ 1929025 w 5416398"/>
              <a:gd name="connsiteY921" fmla="*/ 804391 h 5123892"/>
              <a:gd name="connsiteX922" fmla="*/ 1931546 w 5416398"/>
              <a:gd name="connsiteY922" fmla="*/ 776653 h 5123892"/>
              <a:gd name="connsiteX923" fmla="*/ 1921459 w 5416398"/>
              <a:gd name="connsiteY923" fmla="*/ 756481 h 5123892"/>
              <a:gd name="connsiteX924" fmla="*/ 1931546 w 5416398"/>
              <a:gd name="connsiteY924" fmla="*/ 713614 h 5123892"/>
              <a:gd name="connsiteX925" fmla="*/ 1946675 w 5416398"/>
              <a:gd name="connsiteY925" fmla="*/ 670746 h 5123892"/>
              <a:gd name="connsiteX926" fmla="*/ 3585717 w 5416398"/>
              <a:gd name="connsiteY926" fmla="*/ 554753 h 5123892"/>
              <a:gd name="connsiteX927" fmla="*/ 3615975 w 5416398"/>
              <a:gd name="connsiteY927" fmla="*/ 590054 h 5123892"/>
              <a:gd name="connsiteX928" fmla="*/ 3646234 w 5416398"/>
              <a:gd name="connsiteY928" fmla="*/ 650573 h 5123892"/>
              <a:gd name="connsiteX929" fmla="*/ 3613453 w 5416398"/>
              <a:gd name="connsiteY929" fmla="*/ 701005 h 5123892"/>
              <a:gd name="connsiteX930" fmla="*/ 3555457 w 5416398"/>
              <a:gd name="connsiteY930" fmla="*/ 716135 h 5123892"/>
              <a:gd name="connsiteX931" fmla="*/ 3515111 w 5416398"/>
              <a:gd name="connsiteY931" fmla="*/ 685876 h 5123892"/>
              <a:gd name="connsiteX932" fmla="*/ 3499982 w 5416398"/>
              <a:gd name="connsiteY932" fmla="*/ 630401 h 5123892"/>
              <a:gd name="connsiteX933" fmla="*/ 3520155 w 5416398"/>
              <a:gd name="connsiteY933" fmla="*/ 592576 h 5123892"/>
              <a:gd name="connsiteX934" fmla="*/ 3585717 w 5416398"/>
              <a:gd name="connsiteY934" fmla="*/ 554753 h 5123892"/>
              <a:gd name="connsiteX935" fmla="*/ 2501428 w 5416398"/>
              <a:gd name="connsiteY935" fmla="*/ 469019 h 5123892"/>
              <a:gd name="connsiteX936" fmla="*/ 2531687 w 5416398"/>
              <a:gd name="connsiteY936" fmla="*/ 504322 h 5123892"/>
              <a:gd name="connsiteX937" fmla="*/ 2516557 w 5416398"/>
              <a:gd name="connsiteY937" fmla="*/ 509365 h 5123892"/>
              <a:gd name="connsiteX938" fmla="*/ 2521600 w 5416398"/>
              <a:gd name="connsiteY938" fmla="*/ 514410 h 5123892"/>
              <a:gd name="connsiteX939" fmla="*/ 2491341 w 5416398"/>
              <a:gd name="connsiteY939" fmla="*/ 494235 h 5123892"/>
              <a:gd name="connsiteX940" fmla="*/ 2501428 w 5416398"/>
              <a:gd name="connsiteY940" fmla="*/ 469019 h 5123892"/>
              <a:gd name="connsiteX941" fmla="*/ 1926503 w 5416398"/>
              <a:gd name="connsiteY941" fmla="*/ 418587 h 5123892"/>
              <a:gd name="connsiteX942" fmla="*/ 1961806 w 5416398"/>
              <a:gd name="connsiteY942" fmla="*/ 446325 h 5123892"/>
              <a:gd name="connsiteX943" fmla="*/ 1971891 w 5416398"/>
              <a:gd name="connsiteY943" fmla="*/ 499278 h 5123892"/>
              <a:gd name="connsiteX944" fmla="*/ 1966849 w 5416398"/>
              <a:gd name="connsiteY944" fmla="*/ 521973 h 5123892"/>
              <a:gd name="connsiteX945" fmla="*/ 1959284 w 5416398"/>
              <a:gd name="connsiteY945" fmla="*/ 524494 h 5123892"/>
              <a:gd name="connsiteX946" fmla="*/ 1951719 w 5416398"/>
              <a:gd name="connsiteY946" fmla="*/ 527016 h 5123892"/>
              <a:gd name="connsiteX947" fmla="*/ 1946675 w 5416398"/>
              <a:gd name="connsiteY947" fmla="*/ 544668 h 5123892"/>
              <a:gd name="connsiteX948" fmla="*/ 1886158 w 5416398"/>
              <a:gd name="connsiteY948" fmla="*/ 469019 h 5123892"/>
              <a:gd name="connsiteX949" fmla="*/ 1893722 w 5416398"/>
              <a:gd name="connsiteY949" fmla="*/ 436239 h 5123892"/>
              <a:gd name="connsiteX950" fmla="*/ 1926503 w 5416398"/>
              <a:gd name="connsiteY950" fmla="*/ 418587 h 5123892"/>
              <a:gd name="connsiteX951" fmla="*/ 2647680 w 5416398"/>
              <a:gd name="connsiteY951" fmla="*/ 191642 h 5123892"/>
              <a:gd name="connsiteX952" fmla="*/ 2682983 w 5416398"/>
              <a:gd name="connsiteY952" fmla="*/ 201728 h 5123892"/>
              <a:gd name="connsiteX953" fmla="*/ 2677940 w 5416398"/>
              <a:gd name="connsiteY953" fmla="*/ 219380 h 5123892"/>
              <a:gd name="connsiteX954" fmla="*/ 2672896 w 5416398"/>
              <a:gd name="connsiteY954" fmla="*/ 237031 h 5123892"/>
              <a:gd name="connsiteX955" fmla="*/ 2650202 w 5416398"/>
              <a:gd name="connsiteY955" fmla="*/ 239553 h 5123892"/>
              <a:gd name="connsiteX956" fmla="*/ 2627508 w 5416398"/>
              <a:gd name="connsiteY956" fmla="*/ 242074 h 5123892"/>
              <a:gd name="connsiteX957" fmla="*/ 2612379 w 5416398"/>
              <a:gd name="connsiteY957" fmla="*/ 231987 h 5123892"/>
              <a:gd name="connsiteX958" fmla="*/ 2607335 w 5416398"/>
              <a:gd name="connsiteY958" fmla="*/ 211815 h 5123892"/>
              <a:gd name="connsiteX959" fmla="*/ 2647680 w 5416398"/>
              <a:gd name="connsiteY959" fmla="*/ 191642 h 5123892"/>
              <a:gd name="connsiteX960" fmla="*/ 1931546 w 5416398"/>
              <a:gd name="connsiteY960" fmla="*/ 151298 h 5123892"/>
              <a:gd name="connsiteX961" fmla="*/ 1933565 w 5416398"/>
              <a:gd name="connsiteY961" fmla="*/ 159365 h 5123892"/>
              <a:gd name="connsiteX962" fmla="*/ 1931546 w 5416398"/>
              <a:gd name="connsiteY962" fmla="*/ 161384 h 5123892"/>
              <a:gd name="connsiteX963" fmla="*/ 1366708 w 5416398"/>
              <a:gd name="connsiteY963" fmla="*/ 126081 h 5123892"/>
              <a:gd name="connsiteX964" fmla="*/ 1399488 w 5416398"/>
              <a:gd name="connsiteY964" fmla="*/ 158862 h 5123892"/>
              <a:gd name="connsiteX965" fmla="*/ 1407053 w 5416398"/>
              <a:gd name="connsiteY965" fmla="*/ 206774 h 5123892"/>
              <a:gd name="connsiteX966" fmla="*/ 1407053 w 5416398"/>
              <a:gd name="connsiteY966" fmla="*/ 237032 h 5123892"/>
              <a:gd name="connsiteX967" fmla="*/ 1374272 w 5416398"/>
              <a:gd name="connsiteY967" fmla="*/ 191643 h 5123892"/>
              <a:gd name="connsiteX968" fmla="*/ 1366708 w 5416398"/>
              <a:gd name="connsiteY968" fmla="*/ 126081 h 5123892"/>
              <a:gd name="connsiteX969" fmla="*/ 3071309 w 5416398"/>
              <a:gd name="connsiteY969" fmla="*/ 115995 h 5123892"/>
              <a:gd name="connsiteX970" fmla="*/ 3104091 w 5416398"/>
              <a:gd name="connsiteY970" fmla="*/ 156341 h 5123892"/>
              <a:gd name="connsiteX971" fmla="*/ 3121741 w 5416398"/>
              <a:gd name="connsiteY971" fmla="*/ 211816 h 5123892"/>
              <a:gd name="connsiteX972" fmla="*/ 3099047 w 5416398"/>
              <a:gd name="connsiteY972" fmla="*/ 259726 h 5123892"/>
              <a:gd name="connsiteX973" fmla="*/ 3051137 w 5416398"/>
              <a:gd name="connsiteY973" fmla="*/ 277378 h 5123892"/>
              <a:gd name="connsiteX974" fmla="*/ 3015834 w 5416398"/>
              <a:gd name="connsiteY974" fmla="*/ 264770 h 5123892"/>
              <a:gd name="connsiteX975" fmla="*/ 2990618 w 5416398"/>
              <a:gd name="connsiteY975" fmla="*/ 237032 h 5123892"/>
              <a:gd name="connsiteX976" fmla="*/ 2993140 w 5416398"/>
              <a:gd name="connsiteY976" fmla="*/ 221903 h 5123892"/>
              <a:gd name="connsiteX977" fmla="*/ 2995662 w 5416398"/>
              <a:gd name="connsiteY977" fmla="*/ 206774 h 5123892"/>
              <a:gd name="connsiteX978" fmla="*/ 3003227 w 5416398"/>
              <a:gd name="connsiteY978" fmla="*/ 156341 h 5123892"/>
              <a:gd name="connsiteX979" fmla="*/ 3071309 w 5416398"/>
              <a:gd name="connsiteY979" fmla="*/ 115995 h 5123892"/>
              <a:gd name="connsiteX980" fmla="*/ 3691623 w 5416398"/>
              <a:gd name="connsiteY980" fmla="*/ 40346 h 5123892"/>
              <a:gd name="connsiteX981" fmla="*/ 3699188 w 5416398"/>
              <a:gd name="connsiteY981" fmla="*/ 73127 h 5123892"/>
              <a:gd name="connsiteX982" fmla="*/ 3701710 w 5416398"/>
              <a:gd name="connsiteY982" fmla="*/ 100864 h 5123892"/>
              <a:gd name="connsiteX983" fmla="*/ 3696666 w 5416398"/>
              <a:gd name="connsiteY983" fmla="*/ 128602 h 5123892"/>
              <a:gd name="connsiteX984" fmla="*/ 3676494 w 5416398"/>
              <a:gd name="connsiteY984" fmla="*/ 146254 h 5123892"/>
              <a:gd name="connsiteX985" fmla="*/ 3656321 w 5416398"/>
              <a:gd name="connsiteY985" fmla="*/ 131124 h 5123892"/>
              <a:gd name="connsiteX986" fmla="*/ 3648756 w 5416398"/>
              <a:gd name="connsiteY986" fmla="*/ 105908 h 5123892"/>
              <a:gd name="connsiteX987" fmla="*/ 3631105 w 5416398"/>
              <a:gd name="connsiteY987" fmla="*/ 60519 h 5123892"/>
              <a:gd name="connsiteX988" fmla="*/ 3661365 w 5416398"/>
              <a:gd name="connsiteY988" fmla="*/ 45389 h 5123892"/>
              <a:gd name="connsiteX989" fmla="*/ 3691623 w 5416398"/>
              <a:gd name="connsiteY989" fmla="*/ 40346 h 5123892"/>
              <a:gd name="connsiteX990" fmla="*/ 2960360 w 5416398"/>
              <a:gd name="connsiteY990" fmla="*/ 5045 h 5123892"/>
              <a:gd name="connsiteX991" fmla="*/ 2988096 w 5416398"/>
              <a:gd name="connsiteY991" fmla="*/ 25217 h 5123892"/>
              <a:gd name="connsiteX992" fmla="*/ 3000705 w 5416398"/>
              <a:gd name="connsiteY992" fmla="*/ 65563 h 5123892"/>
              <a:gd name="connsiteX993" fmla="*/ 2962880 w 5416398"/>
              <a:gd name="connsiteY993" fmla="*/ 131125 h 5123892"/>
              <a:gd name="connsiteX994" fmla="*/ 2889754 w 5416398"/>
              <a:gd name="connsiteY994" fmla="*/ 146255 h 5123892"/>
              <a:gd name="connsiteX995" fmla="*/ 2879667 w 5416398"/>
              <a:gd name="connsiteY995" fmla="*/ 70607 h 5123892"/>
              <a:gd name="connsiteX996" fmla="*/ 2899841 w 5416398"/>
              <a:gd name="connsiteY996" fmla="*/ 37826 h 5123892"/>
              <a:gd name="connsiteX997" fmla="*/ 2960360 w 5416398"/>
              <a:gd name="connsiteY997" fmla="*/ 5045 h 5123892"/>
              <a:gd name="connsiteX998" fmla="*/ 2067713 w 5416398"/>
              <a:gd name="connsiteY998" fmla="*/ 0 h 5123892"/>
              <a:gd name="connsiteX999" fmla="*/ 2095451 w 5416398"/>
              <a:gd name="connsiteY999" fmla="*/ 10087 h 5123892"/>
              <a:gd name="connsiteX1000" fmla="*/ 2103015 w 5416398"/>
              <a:gd name="connsiteY1000" fmla="*/ 35303 h 5123892"/>
              <a:gd name="connsiteX1001" fmla="*/ 2108058 w 5416398"/>
              <a:gd name="connsiteY1001" fmla="*/ 60519 h 5123892"/>
              <a:gd name="connsiteX1002" fmla="*/ 2128231 w 5416398"/>
              <a:gd name="connsiteY1002" fmla="*/ 70605 h 5123892"/>
              <a:gd name="connsiteX1003" fmla="*/ 2133274 w 5416398"/>
              <a:gd name="connsiteY1003" fmla="*/ 60519 h 5123892"/>
              <a:gd name="connsiteX1004" fmla="*/ 2229096 w 5416398"/>
              <a:gd name="connsiteY1004" fmla="*/ 85735 h 5123892"/>
              <a:gd name="connsiteX1005" fmla="*/ 2269441 w 5416398"/>
              <a:gd name="connsiteY1005" fmla="*/ 242074 h 5123892"/>
              <a:gd name="connsiteX1006" fmla="*/ 2234138 w 5416398"/>
              <a:gd name="connsiteY1006" fmla="*/ 300071 h 5123892"/>
              <a:gd name="connsiteX1007" fmla="*/ 2198836 w 5416398"/>
              <a:gd name="connsiteY1007" fmla="*/ 353025 h 5123892"/>
              <a:gd name="connsiteX1008" fmla="*/ 2115623 w 5416398"/>
              <a:gd name="connsiteY1008" fmla="*/ 335374 h 5123892"/>
              <a:gd name="connsiteX1009" fmla="*/ 2062670 w 5416398"/>
              <a:gd name="connsiteY1009" fmla="*/ 242074 h 5123892"/>
              <a:gd name="connsiteX1010" fmla="*/ 2052583 w 5416398"/>
              <a:gd name="connsiteY1010" fmla="*/ 247118 h 5123892"/>
              <a:gd name="connsiteX1011" fmla="*/ 2037454 w 5416398"/>
              <a:gd name="connsiteY1011" fmla="*/ 237031 h 5123892"/>
              <a:gd name="connsiteX1012" fmla="*/ 2012238 w 5416398"/>
              <a:gd name="connsiteY1012" fmla="*/ 226944 h 5123892"/>
              <a:gd name="connsiteX1013" fmla="*/ 1987022 w 5416398"/>
              <a:gd name="connsiteY1013" fmla="*/ 239553 h 5123892"/>
              <a:gd name="connsiteX1014" fmla="*/ 1956762 w 5416398"/>
              <a:gd name="connsiteY1014" fmla="*/ 252160 h 5123892"/>
              <a:gd name="connsiteX1015" fmla="*/ 1926503 w 5416398"/>
              <a:gd name="connsiteY1015" fmla="*/ 231987 h 5123892"/>
              <a:gd name="connsiteX1016" fmla="*/ 1921459 w 5416398"/>
              <a:gd name="connsiteY1016" fmla="*/ 186599 h 5123892"/>
              <a:gd name="connsiteX1017" fmla="*/ 1936590 w 5416398"/>
              <a:gd name="connsiteY1017" fmla="*/ 171470 h 5123892"/>
              <a:gd name="connsiteX1018" fmla="*/ 1934068 w 5416398"/>
              <a:gd name="connsiteY1018" fmla="*/ 161383 h 5123892"/>
              <a:gd name="connsiteX1019" fmla="*/ 1933565 w 5416398"/>
              <a:gd name="connsiteY1019" fmla="*/ 159364 h 5123892"/>
              <a:gd name="connsiteX1020" fmla="*/ 1937853 w 5416398"/>
              <a:gd name="connsiteY1020" fmla="*/ 155082 h 5123892"/>
              <a:gd name="connsiteX1021" fmla="*/ 1946675 w 5416398"/>
              <a:gd name="connsiteY1021" fmla="*/ 136167 h 5123892"/>
              <a:gd name="connsiteX1022" fmla="*/ 1971891 w 5416398"/>
              <a:gd name="connsiteY1022" fmla="*/ 80692 h 5123892"/>
              <a:gd name="connsiteX1023" fmla="*/ 2012238 w 5416398"/>
              <a:gd name="connsiteY1023" fmla="*/ 25216 h 5123892"/>
              <a:gd name="connsiteX1024" fmla="*/ 2067713 w 5416398"/>
              <a:gd name="connsiteY1024" fmla="*/ 0 h 51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</a:cxnLst>
            <a:rect l="l" t="t" r="r" b="b"/>
            <a:pathLst>
              <a:path w="5416398" h="5123892">
                <a:moveTo>
                  <a:pt x="3081396" y="4826344"/>
                </a:moveTo>
                <a:cubicBezTo>
                  <a:pt x="3094844" y="4826344"/>
                  <a:pt x="3107453" y="4827185"/>
                  <a:pt x="3119220" y="4828866"/>
                </a:cubicBezTo>
                <a:cubicBezTo>
                  <a:pt x="3130988" y="4830547"/>
                  <a:pt x="3141914" y="4831386"/>
                  <a:pt x="3152001" y="4831386"/>
                </a:cubicBezTo>
                <a:cubicBezTo>
                  <a:pt x="3165450" y="4831386"/>
                  <a:pt x="3176376" y="4838111"/>
                  <a:pt x="3184782" y="4851560"/>
                </a:cubicBezTo>
                <a:cubicBezTo>
                  <a:pt x="3193188" y="4865008"/>
                  <a:pt x="3200752" y="4879298"/>
                  <a:pt x="3207476" y="4894427"/>
                </a:cubicBezTo>
                <a:cubicBezTo>
                  <a:pt x="3214201" y="4909557"/>
                  <a:pt x="3220085" y="4923005"/>
                  <a:pt x="3225127" y="4934773"/>
                </a:cubicBezTo>
                <a:cubicBezTo>
                  <a:pt x="3230170" y="4946540"/>
                  <a:pt x="3234373" y="4952424"/>
                  <a:pt x="3237735" y="4952424"/>
                </a:cubicBezTo>
                <a:cubicBezTo>
                  <a:pt x="3237735" y="4975959"/>
                  <a:pt x="3225968" y="4996972"/>
                  <a:pt x="3202433" y="5015463"/>
                </a:cubicBezTo>
                <a:cubicBezTo>
                  <a:pt x="3178898" y="5033956"/>
                  <a:pt x="3167131" y="5044882"/>
                  <a:pt x="3167131" y="5048244"/>
                </a:cubicBezTo>
                <a:lnTo>
                  <a:pt x="3131828" y="5048244"/>
                </a:lnTo>
                <a:cubicBezTo>
                  <a:pt x="3131828" y="5054969"/>
                  <a:pt x="3128466" y="5058331"/>
                  <a:pt x="3121741" y="5058331"/>
                </a:cubicBezTo>
                <a:cubicBezTo>
                  <a:pt x="3131828" y="5078504"/>
                  <a:pt x="3136872" y="5096995"/>
                  <a:pt x="3136872" y="5113806"/>
                </a:cubicBezTo>
                <a:cubicBezTo>
                  <a:pt x="3133509" y="5117169"/>
                  <a:pt x="3130147" y="5118850"/>
                  <a:pt x="3126785" y="5118850"/>
                </a:cubicBezTo>
                <a:cubicBezTo>
                  <a:pt x="3123423" y="5118850"/>
                  <a:pt x="3118379" y="5120530"/>
                  <a:pt x="3111656" y="5123892"/>
                </a:cubicBezTo>
                <a:cubicBezTo>
                  <a:pt x="3111656" y="5120530"/>
                  <a:pt x="3109974" y="5112966"/>
                  <a:pt x="3106612" y="5101198"/>
                </a:cubicBezTo>
                <a:cubicBezTo>
                  <a:pt x="3103250" y="5089431"/>
                  <a:pt x="3098207" y="5083547"/>
                  <a:pt x="3091482" y="5083547"/>
                </a:cubicBezTo>
                <a:cubicBezTo>
                  <a:pt x="3091482" y="5076823"/>
                  <a:pt x="3092323" y="5072620"/>
                  <a:pt x="3094004" y="5070939"/>
                </a:cubicBezTo>
                <a:cubicBezTo>
                  <a:pt x="3095685" y="5069257"/>
                  <a:pt x="3096525" y="5066737"/>
                  <a:pt x="3096525" y="5063375"/>
                </a:cubicBezTo>
                <a:cubicBezTo>
                  <a:pt x="3096525" y="5060012"/>
                  <a:pt x="3091482" y="5055809"/>
                  <a:pt x="3081396" y="5050766"/>
                </a:cubicBezTo>
                <a:cubicBezTo>
                  <a:pt x="3071309" y="5045723"/>
                  <a:pt x="3061224" y="5039840"/>
                  <a:pt x="3051137" y="5033115"/>
                </a:cubicBezTo>
                <a:cubicBezTo>
                  <a:pt x="3041050" y="5026391"/>
                  <a:pt x="3030964" y="5015463"/>
                  <a:pt x="3020878" y="5000334"/>
                </a:cubicBezTo>
                <a:cubicBezTo>
                  <a:pt x="3010792" y="4985205"/>
                  <a:pt x="3005748" y="4964192"/>
                  <a:pt x="3005748" y="4937295"/>
                </a:cubicBezTo>
                <a:cubicBezTo>
                  <a:pt x="3005748" y="4910398"/>
                  <a:pt x="3009951" y="4892746"/>
                  <a:pt x="3018356" y="4884341"/>
                </a:cubicBezTo>
                <a:cubicBezTo>
                  <a:pt x="3026761" y="4875935"/>
                  <a:pt x="3034327" y="4861646"/>
                  <a:pt x="3041050" y="4841473"/>
                </a:cubicBezTo>
                <a:cubicBezTo>
                  <a:pt x="3047775" y="4841473"/>
                  <a:pt x="3051977" y="4842314"/>
                  <a:pt x="3053659" y="4843995"/>
                </a:cubicBezTo>
                <a:cubicBezTo>
                  <a:pt x="3055340" y="4845676"/>
                  <a:pt x="3057861" y="4846517"/>
                  <a:pt x="3061224" y="4846517"/>
                </a:cubicBezTo>
                <a:cubicBezTo>
                  <a:pt x="3064585" y="4846517"/>
                  <a:pt x="3071309" y="4839792"/>
                  <a:pt x="3081396" y="4826344"/>
                </a:cubicBezTo>
                <a:close/>
                <a:moveTo>
                  <a:pt x="953166" y="4523751"/>
                </a:moveTo>
                <a:cubicBezTo>
                  <a:pt x="953166" y="4543925"/>
                  <a:pt x="951485" y="4559054"/>
                  <a:pt x="948122" y="4569141"/>
                </a:cubicBezTo>
                <a:cubicBezTo>
                  <a:pt x="944760" y="4579227"/>
                  <a:pt x="932992" y="4587632"/>
                  <a:pt x="912820" y="4594357"/>
                </a:cubicBezTo>
                <a:cubicBezTo>
                  <a:pt x="916182" y="4574183"/>
                  <a:pt x="918704" y="4559054"/>
                  <a:pt x="920385" y="4548967"/>
                </a:cubicBezTo>
                <a:cubicBezTo>
                  <a:pt x="922066" y="4538881"/>
                  <a:pt x="932992" y="4530476"/>
                  <a:pt x="953166" y="4523751"/>
                </a:cubicBezTo>
                <a:close/>
                <a:moveTo>
                  <a:pt x="781696" y="4498535"/>
                </a:moveTo>
                <a:cubicBezTo>
                  <a:pt x="798507" y="4498535"/>
                  <a:pt x="813637" y="4502738"/>
                  <a:pt x="827085" y="4511144"/>
                </a:cubicBezTo>
                <a:cubicBezTo>
                  <a:pt x="840534" y="4519548"/>
                  <a:pt x="847257" y="4537200"/>
                  <a:pt x="847257" y="4564097"/>
                </a:cubicBezTo>
                <a:cubicBezTo>
                  <a:pt x="847257" y="4570822"/>
                  <a:pt x="843056" y="4579227"/>
                  <a:pt x="834650" y="4589313"/>
                </a:cubicBezTo>
                <a:cubicBezTo>
                  <a:pt x="826244" y="4599399"/>
                  <a:pt x="813637" y="4604443"/>
                  <a:pt x="796825" y="4604443"/>
                </a:cubicBezTo>
                <a:cubicBezTo>
                  <a:pt x="776653" y="4604443"/>
                  <a:pt x="763205" y="4601921"/>
                  <a:pt x="756480" y="4596879"/>
                </a:cubicBezTo>
                <a:cubicBezTo>
                  <a:pt x="749756" y="4591835"/>
                  <a:pt x="746395" y="4577546"/>
                  <a:pt x="746395" y="4554011"/>
                </a:cubicBezTo>
                <a:cubicBezTo>
                  <a:pt x="746395" y="4520390"/>
                  <a:pt x="758161" y="4501898"/>
                  <a:pt x="781696" y="4498535"/>
                </a:cubicBezTo>
                <a:close/>
                <a:moveTo>
                  <a:pt x="1755034" y="4392628"/>
                </a:moveTo>
                <a:cubicBezTo>
                  <a:pt x="1778569" y="4392628"/>
                  <a:pt x="1795380" y="4401874"/>
                  <a:pt x="1805466" y="4420366"/>
                </a:cubicBezTo>
                <a:cubicBezTo>
                  <a:pt x="1815552" y="4438858"/>
                  <a:pt x="1820596" y="4459871"/>
                  <a:pt x="1820596" y="4483406"/>
                </a:cubicBezTo>
                <a:cubicBezTo>
                  <a:pt x="1817233" y="4483406"/>
                  <a:pt x="1813872" y="4485087"/>
                  <a:pt x="1810510" y="4488450"/>
                </a:cubicBezTo>
                <a:cubicBezTo>
                  <a:pt x="1810510" y="4491812"/>
                  <a:pt x="1812191" y="4495173"/>
                  <a:pt x="1815552" y="4498535"/>
                </a:cubicBezTo>
                <a:cubicBezTo>
                  <a:pt x="1815552" y="4505260"/>
                  <a:pt x="1807988" y="4511984"/>
                  <a:pt x="1792858" y="4518709"/>
                </a:cubicBezTo>
                <a:cubicBezTo>
                  <a:pt x="1777729" y="4525432"/>
                  <a:pt x="1766801" y="4528795"/>
                  <a:pt x="1760078" y="4528795"/>
                </a:cubicBezTo>
                <a:cubicBezTo>
                  <a:pt x="1723094" y="4528795"/>
                  <a:pt x="1696197" y="4517028"/>
                  <a:pt x="1679387" y="4493493"/>
                </a:cubicBezTo>
                <a:cubicBezTo>
                  <a:pt x="1669300" y="4480044"/>
                  <a:pt x="1664256" y="4466596"/>
                  <a:pt x="1664256" y="4453147"/>
                </a:cubicBezTo>
                <a:cubicBezTo>
                  <a:pt x="1664256" y="4429612"/>
                  <a:pt x="1674343" y="4413642"/>
                  <a:pt x="1694516" y="4405237"/>
                </a:cubicBezTo>
                <a:cubicBezTo>
                  <a:pt x="1714688" y="4396831"/>
                  <a:pt x="1734862" y="4392628"/>
                  <a:pt x="1755034" y="4392628"/>
                </a:cubicBezTo>
                <a:close/>
                <a:moveTo>
                  <a:pt x="1744948" y="4332110"/>
                </a:moveTo>
                <a:lnTo>
                  <a:pt x="1744948" y="4377499"/>
                </a:lnTo>
                <a:cubicBezTo>
                  <a:pt x="1738223" y="4377499"/>
                  <a:pt x="1734021" y="4378339"/>
                  <a:pt x="1732340" y="4380020"/>
                </a:cubicBezTo>
                <a:cubicBezTo>
                  <a:pt x="1730659" y="4381702"/>
                  <a:pt x="1726456" y="4382542"/>
                  <a:pt x="1719732" y="4382542"/>
                </a:cubicBezTo>
                <a:cubicBezTo>
                  <a:pt x="1709646" y="4382542"/>
                  <a:pt x="1702921" y="4375818"/>
                  <a:pt x="1699559" y="4362370"/>
                </a:cubicBezTo>
                <a:cubicBezTo>
                  <a:pt x="1699559" y="4342196"/>
                  <a:pt x="1714688" y="4332110"/>
                  <a:pt x="1744948" y="4332110"/>
                </a:cubicBezTo>
                <a:close/>
                <a:moveTo>
                  <a:pt x="2849409" y="4301852"/>
                </a:moveTo>
                <a:cubicBezTo>
                  <a:pt x="2866219" y="4308576"/>
                  <a:pt x="2888073" y="4331271"/>
                  <a:pt x="2914970" y="4369936"/>
                </a:cubicBezTo>
                <a:cubicBezTo>
                  <a:pt x="2941867" y="4408600"/>
                  <a:pt x="2955316" y="4441381"/>
                  <a:pt x="2955316" y="4468278"/>
                </a:cubicBezTo>
                <a:cubicBezTo>
                  <a:pt x="2965402" y="4468278"/>
                  <a:pt x="2970446" y="4478364"/>
                  <a:pt x="2970446" y="4498537"/>
                </a:cubicBezTo>
                <a:cubicBezTo>
                  <a:pt x="2970446" y="4505261"/>
                  <a:pt x="2967924" y="4508623"/>
                  <a:pt x="2962880" y="4508623"/>
                </a:cubicBezTo>
                <a:cubicBezTo>
                  <a:pt x="2957838" y="4508623"/>
                  <a:pt x="2951954" y="4510304"/>
                  <a:pt x="2945230" y="4513667"/>
                </a:cubicBezTo>
                <a:cubicBezTo>
                  <a:pt x="2945230" y="4496856"/>
                  <a:pt x="2940186" y="4482567"/>
                  <a:pt x="2930100" y="4470800"/>
                </a:cubicBezTo>
                <a:cubicBezTo>
                  <a:pt x="2920014" y="4459032"/>
                  <a:pt x="2909086" y="4446424"/>
                  <a:pt x="2897319" y="4432975"/>
                </a:cubicBezTo>
                <a:cubicBezTo>
                  <a:pt x="2885551" y="4419527"/>
                  <a:pt x="2874625" y="4402716"/>
                  <a:pt x="2864538" y="4382543"/>
                </a:cubicBezTo>
                <a:cubicBezTo>
                  <a:pt x="2854451" y="4362371"/>
                  <a:pt x="2849409" y="4335473"/>
                  <a:pt x="2849409" y="4301852"/>
                </a:cubicBezTo>
                <a:close/>
                <a:moveTo>
                  <a:pt x="2894798" y="4271591"/>
                </a:moveTo>
                <a:cubicBezTo>
                  <a:pt x="2898160" y="4271591"/>
                  <a:pt x="2906566" y="4275794"/>
                  <a:pt x="2920014" y="4284200"/>
                </a:cubicBezTo>
                <a:cubicBezTo>
                  <a:pt x="2933463" y="4292605"/>
                  <a:pt x="2946911" y="4302691"/>
                  <a:pt x="2960360" y="4314458"/>
                </a:cubicBezTo>
                <a:cubicBezTo>
                  <a:pt x="2973808" y="4326226"/>
                  <a:pt x="2986415" y="4339674"/>
                  <a:pt x="2998183" y="4354804"/>
                </a:cubicBezTo>
                <a:cubicBezTo>
                  <a:pt x="3009951" y="4369934"/>
                  <a:pt x="3017515" y="4384223"/>
                  <a:pt x="3020878" y="4397671"/>
                </a:cubicBezTo>
                <a:cubicBezTo>
                  <a:pt x="3014153" y="4397671"/>
                  <a:pt x="3010792" y="4399352"/>
                  <a:pt x="3010792" y="4402715"/>
                </a:cubicBezTo>
                <a:lnTo>
                  <a:pt x="3015834" y="4407758"/>
                </a:lnTo>
                <a:cubicBezTo>
                  <a:pt x="2988937" y="4397671"/>
                  <a:pt x="2965402" y="4377499"/>
                  <a:pt x="2945230" y="4347239"/>
                </a:cubicBezTo>
                <a:cubicBezTo>
                  <a:pt x="2925057" y="4316980"/>
                  <a:pt x="2911608" y="4295126"/>
                  <a:pt x="2904883" y="4281678"/>
                </a:cubicBezTo>
                <a:cubicBezTo>
                  <a:pt x="2901522" y="4281678"/>
                  <a:pt x="2899841" y="4283359"/>
                  <a:pt x="2899841" y="4286722"/>
                </a:cubicBezTo>
                <a:cubicBezTo>
                  <a:pt x="2896479" y="4286722"/>
                  <a:pt x="2894798" y="4281678"/>
                  <a:pt x="2894798" y="4271591"/>
                </a:cubicBezTo>
                <a:close/>
                <a:moveTo>
                  <a:pt x="3671450" y="4216116"/>
                </a:moveTo>
                <a:cubicBezTo>
                  <a:pt x="3671450" y="4243013"/>
                  <a:pt x="3667248" y="4268229"/>
                  <a:pt x="3658843" y="4291764"/>
                </a:cubicBezTo>
                <a:cubicBezTo>
                  <a:pt x="3650437" y="4315299"/>
                  <a:pt x="3641191" y="4340515"/>
                  <a:pt x="3631105" y="4367412"/>
                </a:cubicBezTo>
                <a:cubicBezTo>
                  <a:pt x="3614294" y="4367412"/>
                  <a:pt x="3605889" y="4362370"/>
                  <a:pt x="3605889" y="4352283"/>
                </a:cubicBezTo>
                <a:cubicBezTo>
                  <a:pt x="3605889" y="4345558"/>
                  <a:pt x="3608411" y="4337993"/>
                  <a:pt x="3613453" y="4329588"/>
                </a:cubicBezTo>
                <a:cubicBezTo>
                  <a:pt x="3618497" y="4321183"/>
                  <a:pt x="3621018" y="4313619"/>
                  <a:pt x="3621018" y="4306894"/>
                </a:cubicBezTo>
                <a:cubicBezTo>
                  <a:pt x="3621018" y="4300170"/>
                  <a:pt x="3620178" y="4295967"/>
                  <a:pt x="3618497" y="4294286"/>
                </a:cubicBezTo>
                <a:cubicBezTo>
                  <a:pt x="3616816" y="4292605"/>
                  <a:pt x="3615975" y="4288402"/>
                  <a:pt x="3615975" y="4281678"/>
                </a:cubicBezTo>
                <a:cubicBezTo>
                  <a:pt x="3615975" y="4281678"/>
                  <a:pt x="3619337" y="4274954"/>
                  <a:pt x="3626062" y="4261506"/>
                </a:cubicBezTo>
                <a:cubicBezTo>
                  <a:pt x="3632786" y="4254781"/>
                  <a:pt x="3640351" y="4245535"/>
                  <a:pt x="3648756" y="4233768"/>
                </a:cubicBezTo>
                <a:cubicBezTo>
                  <a:pt x="3657162" y="4222000"/>
                  <a:pt x="3664726" y="4216116"/>
                  <a:pt x="3671450" y="4216116"/>
                </a:cubicBezTo>
                <a:close/>
                <a:moveTo>
                  <a:pt x="1659214" y="4200987"/>
                </a:moveTo>
                <a:cubicBezTo>
                  <a:pt x="1672662" y="4200987"/>
                  <a:pt x="1679387" y="4209393"/>
                  <a:pt x="1679387" y="4226203"/>
                </a:cubicBezTo>
                <a:cubicBezTo>
                  <a:pt x="1679387" y="4256462"/>
                  <a:pt x="1672662" y="4274954"/>
                  <a:pt x="1659214" y="4281678"/>
                </a:cubicBezTo>
                <a:cubicBezTo>
                  <a:pt x="1645765" y="4288402"/>
                  <a:pt x="1625592" y="4295126"/>
                  <a:pt x="1598695" y="4301851"/>
                </a:cubicBezTo>
                <a:cubicBezTo>
                  <a:pt x="1598695" y="4298489"/>
                  <a:pt x="1597014" y="4292605"/>
                  <a:pt x="1593652" y="4284200"/>
                </a:cubicBezTo>
                <a:cubicBezTo>
                  <a:pt x="1590290" y="4275794"/>
                  <a:pt x="1588608" y="4268229"/>
                  <a:pt x="1588608" y="4261506"/>
                </a:cubicBezTo>
                <a:cubicBezTo>
                  <a:pt x="1588608" y="4254781"/>
                  <a:pt x="1591971" y="4245535"/>
                  <a:pt x="1598695" y="4233768"/>
                </a:cubicBezTo>
                <a:cubicBezTo>
                  <a:pt x="1605420" y="4222000"/>
                  <a:pt x="1617187" y="4212754"/>
                  <a:pt x="1633997" y="4206029"/>
                </a:cubicBezTo>
                <a:cubicBezTo>
                  <a:pt x="1640721" y="4206029"/>
                  <a:pt x="1644924" y="4205190"/>
                  <a:pt x="1646605" y="4203509"/>
                </a:cubicBezTo>
                <a:cubicBezTo>
                  <a:pt x="1648287" y="4201828"/>
                  <a:pt x="1652489" y="4200987"/>
                  <a:pt x="1659214" y="4200987"/>
                </a:cubicBezTo>
                <a:close/>
                <a:moveTo>
                  <a:pt x="2809063" y="4195945"/>
                </a:moveTo>
                <a:cubicBezTo>
                  <a:pt x="2825874" y="4195945"/>
                  <a:pt x="2832598" y="4204350"/>
                  <a:pt x="2829237" y="4221161"/>
                </a:cubicBezTo>
                <a:cubicBezTo>
                  <a:pt x="2825874" y="4237972"/>
                  <a:pt x="2829237" y="4248058"/>
                  <a:pt x="2839322" y="4251420"/>
                </a:cubicBezTo>
                <a:lnTo>
                  <a:pt x="2819150" y="4251420"/>
                </a:lnTo>
                <a:cubicBezTo>
                  <a:pt x="2815787" y="4241333"/>
                  <a:pt x="2814106" y="4232088"/>
                  <a:pt x="2814106" y="4223682"/>
                </a:cubicBezTo>
                <a:cubicBezTo>
                  <a:pt x="2814106" y="4215278"/>
                  <a:pt x="2812425" y="4206031"/>
                  <a:pt x="2809063" y="4195945"/>
                </a:cubicBezTo>
                <a:close/>
                <a:moveTo>
                  <a:pt x="2259354" y="4009346"/>
                </a:moveTo>
                <a:cubicBezTo>
                  <a:pt x="2272803" y="4019433"/>
                  <a:pt x="2279526" y="4031201"/>
                  <a:pt x="2279526" y="4044649"/>
                </a:cubicBezTo>
                <a:cubicBezTo>
                  <a:pt x="2279526" y="4058097"/>
                  <a:pt x="2276165" y="4071546"/>
                  <a:pt x="2269441" y="4084994"/>
                </a:cubicBezTo>
                <a:cubicBezTo>
                  <a:pt x="2262716" y="4098443"/>
                  <a:pt x="2259354" y="4108530"/>
                  <a:pt x="2259354" y="4115253"/>
                </a:cubicBezTo>
                <a:cubicBezTo>
                  <a:pt x="2259354" y="4115253"/>
                  <a:pt x="2255993" y="4111891"/>
                  <a:pt x="2249268" y="4105166"/>
                </a:cubicBezTo>
                <a:lnTo>
                  <a:pt x="2239181" y="4095081"/>
                </a:lnTo>
                <a:cubicBezTo>
                  <a:pt x="2239181" y="4088356"/>
                  <a:pt x="2240862" y="4083314"/>
                  <a:pt x="2244225" y="4079950"/>
                </a:cubicBezTo>
                <a:cubicBezTo>
                  <a:pt x="2247587" y="4076589"/>
                  <a:pt x="2249268" y="4071546"/>
                  <a:pt x="2249268" y="4064821"/>
                </a:cubicBezTo>
                <a:cubicBezTo>
                  <a:pt x="2249268" y="4061459"/>
                  <a:pt x="2246746" y="4058097"/>
                  <a:pt x="2241703" y="4054736"/>
                </a:cubicBezTo>
                <a:cubicBezTo>
                  <a:pt x="2236660" y="4051373"/>
                  <a:pt x="2234138" y="4046330"/>
                  <a:pt x="2234138" y="4039605"/>
                </a:cubicBezTo>
                <a:cubicBezTo>
                  <a:pt x="2234138" y="4032881"/>
                  <a:pt x="2236660" y="4027837"/>
                  <a:pt x="2241703" y="4024476"/>
                </a:cubicBezTo>
                <a:cubicBezTo>
                  <a:pt x="2246746" y="4021114"/>
                  <a:pt x="2252630" y="4016070"/>
                  <a:pt x="2259354" y="4009346"/>
                </a:cubicBezTo>
                <a:close/>
                <a:moveTo>
                  <a:pt x="2365261" y="3963956"/>
                </a:moveTo>
                <a:cubicBezTo>
                  <a:pt x="2382073" y="3963956"/>
                  <a:pt x="2390477" y="3970681"/>
                  <a:pt x="2390477" y="3984129"/>
                </a:cubicBezTo>
                <a:cubicBezTo>
                  <a:pt x="2390477" y="3987491"/>
                  <a:pt x="2389637" y="3991694"/>
                  <a:pt x="2387955" y="3996736"/>
                </a:cubicBezTo>
                <a:cubicBezTo>
                  <a:pt x="2386274" y="4001780"/>
                  <a:pt x="2385435" y="4007664"/>
                  <a:pt x="2385435" y="4014388"/>
                </a:cubicBezTo>
                <a:cubicBezTo>
                  <a:pt x="2385435" y="4021113"/>
                  <a:pt x="2386274" y="4026996"/>
                  <a:pt x="2387955" y="4032039"/>
                </a:cubicBezTo>
                <a:cubicBezTo>
                  <a:pt x="2389637" y="4037083"/>
                  <a:pt x="2390477" y="4042967"/>
                  <a:pt x="2390477" y="4049690"/>
                </a:cubicBezTo>
                <a:cubicBezTo>
                  <a:pt x="2390477" y="4063139"/>
                  <a:pt x="2382073" y="4069864"/>
                  <a:pt x="2365261" y="4069864"/>
                </a:cubicBezTo>
                <a:cubicBezTo>
                  <a:pt x="2365261" y="4056415"/>
                  <a:pt x="2364421" y="4044648"/>
                  <a:pt x="2362741" y="4034561"/>
                </a:cubicBezTo>
                <a:cubicBezTo>
                  <a:pt x="2361058" y="4024474"/>
                  <a:pt x="2360219" y="4012707"/>
                  <a:pt x="2360219" y="3999258"/>
                </a:cubicBezTo>
                <a:cubicBezTo>
                  <a:pt x="2360219" y="3992535"/>
                  <a:pt x="2361058" y="3986651"/>
                  <a:pt x="2362741" y="3981607"/>
                </a:cubicBezTo>
                <a:cubicBezTo>
                  <a:pt x="2364421" y="3976564"/>
                  <a:pt x="2365261" y="3970681"/>
                  <a:pt x="2365261" y="3963956"/>
                </a:cubicBezTo>
                <a:close/>
                <a:moveTo>
                  <a:pt x="2617422" y="3858050"/>
                </a:moveTo>
                <a:cubicBezTo>
                  <a:pt x="2620783" y="3858050"/>
                  <a:pt x="2630870" y="3867296"/>
                  <a:pt x="2647680" y="3885788"/>
                </a:cubicBezTo>
                <a:cubicBezTo>
                  <a:pt x="2664492" y="3904279"/>
                  <a:pt x="2672896" y="3926975"/>
                  <a:pt x="2672896" y="3953872"/>
                </a:cubicBezTo>
                <a:cubicBezTo>
                  <a:pt x="2672896" y="3974044"/>
                  <a:pt x="2666173" y="3984130"/>
                  <a:pt x="2652724" y="3984130"/>
                </a:cubicBezTo>
                <a:cubicBezTo>
                  <a:pt x="2635913" y="3984130"/>
                  <a:pt x="2625827" y="3967320"/>
                  <a:pt x="2622464" y="3933698"/>
                </a:cubicBezTo>
                <a:cubicBezTo>
                  <a:pt x="2619103" y="3900076"/>
                  <a:pt x="2617422" y="3874860"/>
                  <a:pt x="2617422" y="3858050"/>
                </a:cubicBezTo>
                <a:close/>
                <a:moveTo>
                  <a:pt x="3545371" y="3837877"/>
                </a:moveTo>
                <a:lnTo>
                  <a:pt x="3585717" y="3837877"/>
                </a:lnTo>
                <a:cubicBezTo>
                  <a:pt x="3595803" y="3854687"/>
                  <a:pt x="3610933" y="3864774"/>
                  <a:pt x="3631105" y="3868135"/>
                </a:cubicBezTo>
                <a:cubicBezTo>
                  <a:pt x="3651278" y="3874859"/>
                  <a:pt x="3668088" y="3883265"/>
                  <a:pt x="3681537" y="3893352"/>
                </a:cubicBezTo>
                <a:cubicBezTo>
                  <a:pt x="3694985" y="3903438"/>
                  <a:pt x="3705072" y="3920248"/>
                  <a:pt x="3711797" y="3943784"/>
                </a:cubicBezTo>
                <a:cubicBezTo>
                  <a:pt x="3705072" y="3943784"/>
                  <a:pt x="3700029" y="3944623"/>
                  <a:pt x="3696666" y="3946306"/>
                </a:cubicBezTo>
                <a:cubicBezTo>
                  <a:pt x="3693304" y="3947986"/>
                  <a:pt x="3688262" y="3948826"/>
                  <a:pt x="3681537" y="3948826"/>
                </a:cubicBezTo>
                <a:cubicBezTo>
                  <a:pt x="3668088" y="3948826"/>
                  <a:pt x="3661365" y="3943784"/>
                  <a:pt x="3661365" y="3933697"/>
                </a:cubicBezTo>
                <a:cubicBezTo>
                  <a:pt x="3664726" y="3933697"/>
                  <a:pt x="3659684" y="3930335"/>
                  <a:pt x="3646234" y="3923610"/>
                </a:cubicBezTo>
                <a:cubicBezTo>
                  <a:pt x="3632786" y="3916887"/>
                  <a:pt x="3617656" y="3908481"/>
                  <a:pt x="3600846" y="3898394"/>
                </a:cubicBezTo>
                <a:cubicBezTo>
                  <a:pt x="3584036" y="3888308"/>
                  <a:pt x="3568905" y="3879062"/>
                  <a:pt x="3555457" y="3870657"/>
                </a:cubicBezTo>
                <a:cubicBezTo>
                  <a:pt x="3542008" y="3862252"/>
                  <a:pt x="3535284" y="3854687"/>
                  <a:pt x="3535284" y="3847962"/>
                </a:cubicBezTo>
                <a:cubicBezTo>
                  <a:pt x="3542008" y="3847962"/>
                  <a:pt x="3545371" y="3844600"/>
                  <a:pt x="3545371" y="3837877"/>
                </a:cubicBezTo>
                <a:close/>
                <a:moveTo>
                  <a:pt x="4533838" y="3691623"/>
                </a:moveTo>
                <a:cubicBezTo>
                  <a:pt x="4540563" y="3711797"/>
                  <a:pt x="4543925" y="3728607"/>
                  <a:pt x="4543925" y="3742055"/>
                </a:cubicBezTo>
                <a:cubicBezTo>
                  <a:pt x="4530476" y="3738693"/>
                  <a:pt x="4518709" y="3737013"/>
                  <a:pt x="4508622" y="3737013"/>
                </a:cubicBezTo>
                <a:cubicBezTo>
                  <a:pt x="4498535" y="3737013"/>
                  <a:pt x="4493493" y="3730288"/>
                  <a:pt x="4493493" y="3716839"/>
                </a:cubicBezTo>
                <a:cubicBezTo>
                  <a:pt x="4493493" y="3703391"/>
                  <a:pt x="4498535" y="3695826"/>
                  <a:pt x="4508622" y="3694145"/>
                </a:cubicBezTo>
                <a:cubicBezTo>
                  <a:pt x="4518709" y="3692464"/>
                  <a:pt x="4527115" y="3691623"/>
                  <a:pt x="4533838" y="3691623"/>
                </a:cubicBezTo>
                <a:close/>
                <a:moveTo>
                  <a:pt x="4639745" y="3585716"/>
                </a:moveTo>
                <a:cubicBezTo>
                  <a:pt x="4659918" y="3585716"/>
                  <a:pt x="4678410" y="3588238"/>
                  <a:pt x="4695221" y="3593281"/>
                </a:cubicBezTo>
                <a:cubicBezTo>
                  <a:pt x="4712031" y="3598324"/>
                  <a:pt x="4730523" y="3600846"/>
                  <a:pt x="4750696" y="3600846"/>
                </a:cubicBezTo>
                <a:cubicBezTo>
                  <a:pt x="4757427" y="3600846"/>
                  <a:pt x="4763304" y="3600005"/>
                  <a:pt x="4768347" y="3598324"/>
                </a:cubicBezTo>
                <a:cubicBezTo>
                  <a:pt x="4773390" y="3596643"/>
                  <a:pt x="4779274" y="3595803"/>
                  <a:pt x="4785999" y="3595803"/>
                </a:cubicBezTo>
                <a:cubicBezTo>
                  <a:pt x="4802809" y="3595803"/>
                  <a:pt x="4816257" y="3607571"/>
                  <a:pt x="4826344" y="3631104"/>
                </a:cubicBezTo>
                <a:cubicBezTo>
                  <a:pt x="4799447" y="3631104"/>
                  <a:pt x="4764144" y="3629424"/>
                  <a:pt x="4720437" y="3626062"/>
                </a:cubicBezTo>
                <a:cubicBezTo>
                  <a:pt x="4676729" y="3622700"/>
                  <a:pt x="4649838" y="3609251"/>
                  <a:pt x="4639745" y="3585716"/>
                </a:cubicBezTo>
                <a:close/>
                <a:moveTo>
                  <a:pt x="231987" y="3505027"/>
                </a:moveTo>
                <a:cubicBezTo>
                  <a:pt x="245436" y="3505027"/>
                  <a:pt x="258044" y="3510070"/>
                  <a:pt x="269812" y="3520156"/>
                </a:cubicBezTo>
                <a:cubicBezTo>
                  <a:pt x="281579" y="3530242"/>
                  <a:pt x="295868" y="3535286"/>
                  <a:pt x="312679" y="3535286"/>
                </a:cubicBezTo>
                <a:cubicBezTo>
                  <a:pt x="312679" y="3558821"/>
                  <a:pt x="310157" y="3583196"/>
                  <a:pt x="305113" y="3608412"/>
                </a:cubicBezTo>
                <a:cubicBezTo>
                  <a:pt x="300071" y="3633628"/>
                  <a:pt x="279057" y="3646236"/>
                  <a:pt x="242074" y="3646236"/>
                </a:cubicBezTo>
                <a:cubicBezTo>
                  <a:pt x="218539" y="3646236"/>
                  <a:pt x="201728" y="3643714"/>
                  <a:pt x="191642" y="3638670"/>
                </a:cubicBezTo>
                <a:cubicBezTo>
                  <a:pt x="181555" y="3633628"/>
                  <a:pt x="174831" y="3627744"/>
                  <a:pt x="171470" y="3621020"/>
                </a:cubicBezTo>
                <a:cubicBezTo>
                  <a:pt x="168107" y="3614295"/>
                  <a:pt x="165586" y="3608412"/>
                  <a:pt x="163904" y="3603369"/>
                </a:cubicBezTo>
                <a:cubicBezTo>
                  <a:pt x="162223" y="3598325"/>
                  <a:pt x="159702" y="3595804"/>
                  <a:pt x="156339" y="3595804"/>
                </a:cubicBezTo>
                <a:cubicBezTo>
                  <a:pt x="156339" y="3592441"/>
                  <a:pt x="158020" y="3590760"/>
                  <a:pt x="161383" y="3590760"/>
                </a:cubicBezTo>
                <a:cubicBezTo>
                  <a:pt x="158020" y="3590760"/>
                  <a:pt x="156339" y="3589079"/>
                  <a:pt x="156339" y="3585718"/>
                </a:cubicBezTo>
                <a:cubicBezTo>
                  <a:pt x="156339" y="3578993"/>
                  <a:pt x="161383" y="3568066"/>
                  <a:pt x="171470" y="3552937"/>
                </a:cubicBezTo>
                <a:cubicBezTo>
                  <a:pt x="181555" y="3537808"/>
                  <a:pt x="189961" y="3528561"/>
                  <a:pt x="196686" y="3525199"/>
                </a:cubicBezTo>
                <a:cubicBezTo>
                  <a:pt x="206771" y="3511750"/>
                  <a:pt x="218539" y="3505027"/>
                  <a:pt x="231987" y="3505027"/>
                </a:cubicBezTo>
                <a:close/>
                <a:moveTo>
                  <a:pt x="630400" y="3469724"/>
                </a:moveTo>
                <a:lnTo>
                  <a:pt x="640486" y="3469724"/>
                </a:lnTo>
                <a:cubicBezTo>
                  <a:pt x="647211" y="3469724"/>
                  <a:pt x="650573" y="3473086"/>
                  <a:pt x="650573" y="3479811"/>
                </a:cubicBezTo>
                <a:cubicBezTo>
                  <a:pt x="643850" y="3476448"/>
                  <a:pt x="640486" y="3475608"/>
                  <a:pt x="640486" y="3477289"/>
                </a:cubicBezTo>
                <a:cubicBezTo>
                  <a:pt x="640486" y="3478970"/>
                  <a:pt x="637125" y="3476448"/>
                  <a:pt x="630400" y="3469724"/>
                </a:cubicBezTo>
                <a:close/>
                <a:moveTo>
                  <a:pt x="3041050" y="3323471"/>
                </a:moveTo>
                <a:cubicBezTo>
                  <a:pt x="3061224" y="3323471"/>
                  <a:pt x="3080556" y="3324312"/>
                  <a:pt x="3099047" y="3325993"/>
                </a:cubicBezTo>
                <a:cubicBezTo>
                  <a:pt x="3117540" y="3327673"/>
                  <a:pt x="3126785" y="3336919"/>
                  <a:pt x="3126785" y="3353731"/>
                </a:cubicBezTo>
                <a:cubicBezTo>
                  <a:pt x="3126785" y="3370541"/>
                  <a:pt x="3121741" y="3382308"/>
                  <a:pt x="3111656" y="3389032"/>
                </a:cubicBezTo>
                <a:cubicBezTo>
                  <a:pt x="3101569" y="3395757"/>
                  <a:pt x="3093163" y="3399119"/>
                  <a:pt x="3086440" y="3399119"/>
                </a:cubicBezTo>
                <a:cubicBezTo>
                  <a:pt x="3062905" y="3399119"/>
                  <a:pt x="3044412" y="3383989"/>
                  <a:pt x="3030964" y="3353731"/>
                </a:cubicBezTo>
                <a:cubicBezTo>
                  <a:pt x="3037689" y="3353731"/>
                  <a:pt x="3041050" y="3350368"/>
                  <a:pt x="3041050" y="3343644"/>
                </a:cubicBezTo>
                <a:close/>
                <a:moveTo>
                  <a:pt x="4422887" y="3207476"/>
                </a:moveTo>
                <a:cubicBezTo>
                  <a:pt x="4446422" y="3207476"/>
                  <a:pt x="4469118" y="3210838"/>
                  <a:pt x="4490971" y="3217562"/>
                </a:cubicBezTo>
                <a:cubicBezTo>
                  <a:pt x="4512825" y="3224287"/>
                  <a:pt x="4537200" y="3231011"/>
                  <a:pt x="4564097" y="3237736"/>
                </a:cubicBezTo>
                <a:cubicBezTo>
                  <a:pt x="4564097" y="3261270"/>
                  <a:pt x="4553170" y="3276400"/>
                  <a:pt x="4531316" y="3283124"/>
                </a:cubicBezTo>
                <a:cubicBezTo>
                  <a:pt x="4509463" y="3289849"/>
                  <a:pt x="4485087" y="3293211"/>
                  <a:pt x="4458190" y="3293211"/>
                </a:cubicBezTo>
                <a:cubicBezTo>
                  <a:pt x="4431293" y="3293211"/>
                  <a:pt x="4406077" y="3286486"/>
                  <a:pt x="4382542" y="3273037"/>
                </a:cubicBezTo>
                <a:cubicBezTo>
                  <a:pt x="4369093" y="3269675"/>
                  <a:pt x="4362370" y="3261270"/>
                  <a:pt x="4362370" y="3247821"/>
                </a:cubicBezTo>
                <a:cubicBezTo>
                  <a:pt x="4362370" y="3237736"/>
                  <a:pt x="4369093" y="3228489"/>
                  <a:pt x="4382542" y="3220084"/>
                </a:cubicBezTo>
                <a:cubicBezTo>
                  <a:pt x="4395990" y="3211679"/>
                  <a:pt x="4409439" y="3207476"/>
                  <a:pt x="4422887" y="3207476"/>
                </a:cubicBezTo>
                <a:close/>
                <a:moveTo>
                  <a:pt x="161383" y="3167132"/>
                </a:moveTo>
                <a:cubicBezTo>
                  <a:pt x="208452" y="3167132"/>
                  <a:pt x="237871" y="3175537"/>
                  <a:pt x="249638" y="3192348"/>
                </a:cubicBezTo>
                <a:cubicBezTo>
                  <a:pt x="261406" y="3209158"/>
                  <a:pt x="282419" y="3217564"/>
                  <a:pt x="312679" y="3217564"/>
                </a:cubicBezTo>
                <a:cubicBezTo>
                  <a:pt x="312679" y="3224289"/>
                  <a:pt x="310997" y="3232693"/>
                  <a:pt x="307635" y="3242780"/>
                </a:cubicBezTo>
                <a:cubicBezTo>
                  <a:pt x="304273" y="3252866"/>
                  <a:pt x="302593" y="3261271"/>
                  <a:pt x="302593" y="3267996"/>
                </a:cubicBezTo>
                <a:cubicBezTo>
                  <a:pt x="302593" y="3274719"/>
                  <a:pt x="304273" y="3278922"/>
                  <a:pt x="307635" y="3280603"/>
                </a:cubicBezTo>
                <a:cubicBezTo>
                  <a:pt x="310997" y="3282285"/>
                  <a:pt x="312679" y="3288169"/>
                  <a:pt x="312679" y="3298255"/>
                </a:cubicBezTo>
                <a:cubicBezTo>
                  <a:pt x="312679" y="3392395"/>
                  <a:pt x="267290" y="3446189"/>
                  <a:pt x="176512" y="3459637"/>
                </a:cubicBezTo>
                <a:cubicBezTo>
                  <a:pt x="129442" y="3459637"/>
                  <a:pt x="95822" y="3452073"/>
                  <a:pt x="75648" y="3436943"/>
                </a:cubicBezTo>
                <a:cubicBezTo>
                  <a:pt x="55475" y="3421813"/>
                  <a:pt x="40345" y="3405002"/>
                  <a:pt x="30259" y="3386511"/>
                </a:cubicBezTo>
                <a:cubicBezTo>
                  <a:pt x="20173" y="3368019"/>
                  <a:pt x="14290" y="3351209"/>
                  <a:pt x="12609" y="3336079"/>
                </a:cubicBezTo>
                <a:cubicBezTo>
                  <a:pt x="10927" y="3320950"/>
                  <a:pt x="6725" y="3313385"/>
                  <a:pt x="0" y="3313385"/>
                </a:cubicBezTo>
                <a:cubicBezTo>
                  <a:pt x="0" y="3283125"/>
                  <a:pt x="13449" y="3251186"/>
                  <a:pt x="40345" y="3217564"/>
                </a:cubicBezTo>
                <a:cubicBezTo>
                  <a:pt x="67242" y="3183942"/>
                  <a:pt x="107589" y="3167132"/>
                  <a:pt x="161383" y="3167132"/>
                </a:cubicBezTo>
                <a:close/>
                <a:moveTo>
                  <a:pt x="3621018" y="2965402"/>
                </a:moveTo>
                <a:lnTo>
                  <a:pt x="3631105" y="2965402"/>
                </a:lnTo>
                <a:cubicBezTo>
                  <a:pt x="3631105" y="2972127"/>
                  <a:pt x="3627743" y="2988937"/>
                  <a:pt x="3621018" y="3015834"/>
                </a:cubicBezTo>
                <a:cubicBezTo>
                  <a:pt x="3627743" y="3015834"/>
                  <a:pt x="3631105" y="3030964"/>
                  <a:pt x="3631105" y="3061224"/>
                </a:cubicBezTo>
                <a:cubicBezTo>
                  <a:pt x="3631105" y="3088120"/>
                  <a:pt x="3630265" y="3106612"/>
                  <a:pt x="3628584" y="3116698"/>
                </a:cubicBezTo>
                <a:cubicBezTo>
                  <a:pt x="3626902" y="3126785"/>
                  <a:pt x="3614294" y="3131828"/>
                  <a:pt x="3590759" y="3131828"/>
                </a:cubicBezTo>
                <a:cubicBezTo>
                  <a:pt x="3580673" y="3131828"/>
                  <a:pt x="3573108" y="3125944"/>
                  <a:pt x="3568065" y="3114176"/>
                </a:cubicBezTo>
                <a:cubicBezTo>
                  <a:pt x="3563021" y="3102410"/>
                  <a:pt x="3560500" y="3093163"/>
                  <a:pt x="3560500" y="3086440"/>
                </a:cubicBezTo>
                <a:cubicBezTo>
                  <a:pt x="3560500" y="3062904"/>
                  <a:pt x="3568905" y="3041891"/>
                  <a:pt x="3585717" y="3023399"/>
                </a:cubicBezTo>
                <a:cubicBezTo>
                  <a:pt x="3602527" y="3004908"/>
                  <a:pt x="3614294" y="2985575"/>
                  <a:pt x="3621018" y="2965402"/>
                </a:cubicBezTo>
                <a:close/>
                <a:moveTo>
                  <a:pt x="3807617" y="2899841"/>
                </a:moveTo>
                <a:cubicBezTo>
                  <a:pt x="3817704" y="2899841"/>
                  <a:pt x="3823587" y="2905724"/>
                  <a:pt x="3825268" y="2917492"/>
                </a:cubicBezTo>
                <a:cubicBezTo>
                  <a:pt x="3826949" y="2929260"/>
                  <a:pt x="3831152" y="2938505"/>
                  <a:pt x="3837876" y="2945230"/>
                </a:cubicBezTo>
                <a:cubicBezTo>
                  <a:pt x="3854687" y="2951954"/>
                  <a:pt x="3869817" y="2962881"/>
                  <a:pt x="3883265" y="2978011"/>
                </a:cubicBezTo>
                <a:cubicBezTo>
                  <a:pt x="3896713" y="2993140"/>
                  <a:pt x="3903438" y="3010791"/>
                  <a:pt x="3903438" y="3030964"/>
                </a:cubicBezTo>
                <a:cubicBezTo>
                  <a:pt x="3903438" y="3064585"/>
                  <a:pt x="3888309" y="3081396"/>
                  <a:pt x="3858049" y="3081396"/>
                </a:cubicBezTo>
                <a:cubicBezTo>
                  <a:pt x="3834514" y="3024240"/>
                  <a:pt x="3821906" y="2988097"/>
                  <a:pt x="3820226" y="2972967"/>
                </a:cubicBezTo>
                <a:cubicBezTo>
                  <a:pt x="3818543" y="2957837"/>
                  <a:pt x="3814342" y="2933462"/>
                  <a:pt x="3807617" y="2899841"/>
                </a:cubicBezTo>
                <a:close/>
                <a:moveTo>
                  <a:pt x="3217563" y="2879670"/>
                </a:moveTo>
                <a:cubicBezTo>
                  <a:pt x="3217563" y="2886393"/>
                  <a:pt x="3224286" y="2893958"/>
                  <a:pt x="3237735" y="2902364"/>
                </a:cubicBezTo>
                <a:cubicBezTo>
                  <a:pt x="3251184" y="2910770"/>
                  <a:pt x="3257908" y="2920015"/>
                  <a:pt x="3257908" y="2930102"/>
                </a:cubicBezTo>
                <a:cubicBezTo>
                  <a:pt x="3257908" y="2940187"/>
                  <a:pt x="3247821" y="2946912"/>
                  <a:pt x="3227649" y="2950274"/>
                </a:cubicBezTo>
                <a:cubicBezTo>
                  <a:pt x="3220924" y="2953636"/>
                  <a:pt x="3212520" y="2955318"/>
                  <a:pt x="3202433" y="2955318"/>
                </a:cubicBezTo>
                <a:cubicBezTo>
                  <a:pt x="3195708" y="2955318"/>
                  <a:pt x="3188985" y="2952796"/>
                  <a:pt x="3182260" y="2947752"/>
                </a:cubicBezTo>
                <a:cubicBezTo>
                  <a:pt x="3175536" y="2942709"/>
                  <a:pt x="3172173" y="2936826"/>
                  <a:pt x="3172173" y="2930102"/>
                </a:cubicBezTo>
                <a:cubicBezTo>
                  <a:pt x="3172173" y="2923377"/>
                  <a:pt x="3173854" y="2917493"/>
                  <a:pt x="3177217" y="2912451"/>
                </a:cubicBezTo>
                <a:cubicBezTo>
                  <a:pt x="3180579" y="2907407"/>
                  <a:pt x="3183941" y="2899842"/>
                  <a:pt x="3187304" y="2889755"/>
                </a:cubicBezTo>
                <a:close/>
                <a:moveTo>
                  <a:pt x="5350837" y="2854454"/>
                </a:moveTo>
                <a:cubicBezTo>
                  <a:pt x="5371010" y="2854454"/>
                  <a:pt x="5386140" y="2857816"/>
                  <a:pt x="5396226" y="2864539"/>
                </a:cubicBezTo>
                <a:cubicBezTo>
                  <a:pt x="5406319" y="2871264"/>
                  <a:pt x="5412195" y="2874626"/>
                  <a:pt x="5413876" y="2874626"/>
                </a:cubicBezTo>
                <a:cubicBezTo>
                  <a:pt x="5415565" y="2874626"/>
                  <a:pt x="5416398" y="2883032"/>
                  <a:pt x="5416398" y="2899842"/>
                </a:cubicBezTo>
                <a:cubicBezTo>
                  <a:pt x="5396226" y="2906567"/>
                  <a:pt x="5381937" y="2912451"/>
                  <a:pt x="5373531" y="2917493"/>
                </a:cubicBezTo>
                <a:cubicBezTo>
                  <a:pt x="5365126" y="2922536"/>
                  <a:pt x="5349156" y="2925058"/>
                  <a:pt x="5325621" y="2925058"/>
                </a:cubicBezTo>
                <a:cubicBezTo>
                  <a:pt x="5308810" y="2925058"/>
                  <a:pt x="5297043" y="2923377"/>
                  <a:pt x="5290318" y="2920015"/>
                </a:cubicBezTo>
                <a:cubicBezTo>
                  <a:pt x="5283594" y="2916652"/>
                  <a:pt x="5271827" y="2914971"/>
                  <a:pt x="5255017" y="2914971"/>
                </a:cubicBezTo>
                <a:lnTo>
                  <a:pt x="5209627" y="2914971"/>
                </a:lnTo>
                <a:cubicBezTo>
                  <a:pt x="5209627" y="2918334"/>
                  <a:pt x="5207946" y="2921696"/>
                  <a:pt x="5204585" y="2925058"/>
                </a:cubicBezTo>
                <a:cubicBezTo>
                  <a:pt x="5201221" y="2925058"/>
                  <a:pt x="5199541" y="2921696"/>
                  <a:pt x="5199541" y="2914971"/>
                </a:cubicBezTo>
                <a:cubicBezTo>
                  <a:pt x="5192817" y="2914971"/>
                  <a:pt x="5190295" y="2915812"/>
                  <a:pt x="5191976" y="2917493"/>
                </a:cubicBezTo>
                <a:cubicBezTo>
                  <a:pt x="5193657" y="2919174"/>
                  <a:pt x="5191142" y="2921696"/>
                  <a:pt x="5184411" y="2925058"/>
                </a:cubicBezTo>
                <a:cubicBezTo>
                  <a:pt x="5177686" y="2925058"/>
                  <a:pt x="5164238" y="2921696"/>
                  <a:pt x="5144066" y="2914971"/>
                </a:cubicBezTo>
                <a:cubicBezTo>
                  <a:pt x="5150789" y="2898161"/>
                  <a:pt x="5177686" y="2883871"/>
                  <a:pt x="5224757" y="2872105"/>
                </a:cubicBezTo>
                <a:cubicBezTo>
                  <a:pt x="5271827" y="2860338"/>
                  <a:pt x="5313853" y="2854454"/>
                  <a:pt x="5350837" y="2854454"/>
                </a:cubicBezTo>
                <a:close/>
                <a:moveTo>
                  <a:pt x="4125339" y="2657767"/>
                </a:moveTo>
                <a:cubicBezTo>
                  <a:pt x="4138787" y="2664492"/>
                  <a:pt x="4152236" y="2677099"/>
                  <a:pt x="4165684" y="2695592"/>
                </a:cubicBezTo>
                <a:cubicBezTo>
                  <a:pt x="4179133" y="2714083"/>
                  <a:pt x="4189219" y="2723328"/>
                  <a:pt x="4195944" y="2723328"/>
                </a:cubicBezTo>
                <a:cubicBezTo>
                  <a:pt x="4212755" y="2723328"/>
                  <a:pt x="4231246" y="2732575"/>
                  <a:pt x="4251419" y="2751066"/>
                </a:cubicBezTo>
                <a:cubicBezTo>
                  <a:pt x="4271599" y="2769558"/>
                  <a:pt x="4281678" y="2792253"/>
                  <a:pt x="4281678" y="2819150"/>
                </a:cubicBezTo>
                <a:cubicBezTo>
                  <a:pt x="4274954" y="2819150"/>
                  <a:pt x="4267389" y="2821672"/>
                  <a:pt x="4258984" y="2826715"/>
                </a:cubicBezTo>
                <a:cubicBezTo>
                  <a:pt x="4250578" y="2831757"/>
                  <a:pt x="4241332" y="2835960"/>
                  <a:pt x="4231246" y="2839322"/>
                </a:cubicBezTo>
                <a:cubicBezTo>
                  <a:pt x="4231246" y="2829236"/>
                  <a:pt x="4222000" y="2819990"/>
                  <a:pt x="4203509" y="2811585"/>
                </a:cubicBezTo>
                <a:cubicBezTo>
                  <a:pt x="4185016" y="2803179"/>
                  <a:pt x="4172409" y="2783847"/>
                  <a:pt x="4165684" y="2753588"/>
                </a:cubicBezTo>
                <a:cubicBezTo>
                  <a:pt x="4162322" y="2753588"/>
                  <a:pt x="4155597" y="2739299"/>
                  <a:pt x="4145512" y="2710721"/>
                </a:cubicBezTo>
                <a:cubicBezTo>
                  <a:pt x="4135425" y="2682143"/>
                  <a:pt x="4128701" y="2664492"/>
                  <a:pt x="4125339" y="2657767"/>
                </a:cubicBezTo>
                <a:close/>
                <a:moveTo>
                  <a:pt x="3020878" y="2556903"/>
                </a:moveTo>
                <a:lnTo>
                  <a:pt x="2983054" y="2574554"/>
                </a:lnTo>
                <a:cubicBezTo>
                  <a:pt x="2971286" y="2579598"/>
                  <a:pt x="2965402" y="2587163"/>
                  <a:pt x="2965402" y="2597249"/>
                </a:cubicBezTo>
                <a:lnTo>
                  <a:pt x="2965403" y="2597251"/>
                </a:lnTo>
                <a:lnTo>
                  <a:pt x="2983054" y="2574555"/>
                </a:lnTo>
                <a:cubicBezTo>
                  <a:pt x="2994821" y="2569513"/>
                  <a:pt x="3007429" y="2563629"/>
                  <a:pt x="3020878" y="2556904"/>
                </a:cubicBezTo>
                <a:close/>
                <a:moveTo>
                  <a:pt x="3041050" y="2486299"/>
                </a:moveTo>
                <a:cubicBezTo>
                  <a:pt x="3034327" y="2486299"/>
                  <a:pt x="3023399" y="2487980"/>
                  <a:pt x="3008270" y="2491341"/>
                </a:cubicBezTo>
                <a:lnTo>
                  <a:pt x="3008266" y="2491344"/>
                </a:lnTo>
                <a:lnTo>
                  <a:pt x="2991249" y="2497646"/>
                </a:lnTo>
                <a:lnTo>
                  <a:pt x="2985578" y="2506469"/>
                </a:lnTo>
                <a:lnTo>
                  <a:pt x="2985576" y="2506471"/>
                </a:lnTo>
                <a:lnTo>
                  <a:pt x="2985577" y="2506472"/>
                </a:lnTo>
                <a:lnTo>
                  <a:pt x="2985578" y="2506469"/>
                </a:lnTo>
                <a:lnTo>
                  <a:pt x="3008266" y="2491344"/>
                </a:lnTo>
                <a:lnTo>
                  <a:pt x="3008270" y="2491343"/>
                </a:lnTo>
                <a:cubicBezTo>
                  <a:pt x="3023399" y="2487981"/>
                  <a:pt x="3034327" y="2486300"/>
                  <a:pt x="3041050" y="2486300"/>
                </a:cubicBezTo>
                <a:lnTo>
                  <a:pt x="3071308" y="2491343"/>
                </a:lnTo>
                <a:lnTo>
                  <a:pt x="3071309" y="2491341"/>
                </a:lnTo>
                <a:cubicBezTo>
                  <a:pt x="3061224" y="2487980"/>
                  <a:pt x="3051137" y="2486299"/>
                  <a:pt x="3041050" y="2486299"/>
                </a:cubicBezTo>
                <a:close/>
                <a:moveTo>
                  <a:pt x="3187304" y="2461083"/>
                </a:moveTo>
                <a:cubicBezTo>
                  <a:pt x="3180579" y="2467806"/>
                  <a:pt x="3168811" y="2480415"/>
                  <a:pt x="3152001" y="2498906"/>
                </a:cubicBezTo>
                <a:cubicBezTo>
                  <a:pt x="3135190" y="2517398"/>
                  <a:pt x="3118379" y="2526644"/>
                  <a:pt x="3101569" y="2526644"/>
                </a:cubicBezTo>
                <a:cubicBezTo>
                  <a:pt x="3091482" y="2526644"/>
                  <a:pt x="3084759" y="2521601"/>
                  <a:pt x="3081396" y="2511515"/>
                </a:cubicBezTo>
                <a:cubicBezTo>
                  <a:pt x="3074672" y="2524963"/>
                  <a:pt x="3061224" y="2533369"/>
                  <a:pt x="3041050" y="2536731"/>
                </a:cubicBezTo>
                <a:lnTo>
                  <a:pt x="3036009" y="2526645"/>
                </a:lnTo>
                <a:lnTo>
                  <a:pt x="3036008" y="2526645"/>
                </a:lnTo>
                <a:lnTo>
                  <a:pt x="3041050" y="2536732"/>
                </a:lnTo>
                <a:cubicBezTo>
                  <a:pt x="3061224" y="2533370"/>
                  <a:pt x="3074672" y="2524964"/>
                  <a:pt x="3081396" y="2511516"/>
                </a:cubicBezTo>
                <a:cubicBezTo>
                  <a:pt x="3084759" y="2521603"/>
                  <a:pt x="3091482" y="2526645"/>
                  <a:pt x="3101569" y="2526645"/>
                </a:cubicBezTo>
                <a:cubicBezTo>
                  <a:pt x="3118379" y="2526645"/>
                  <a:pt x="3135190" y="2517400"/>
                  <a:pt x="3152001" y="2498907"/>
                </a:cubicBezTo>
                <a:cubicBezTo>
                  <a:pt x="3168811" y="2480416"/>
                  <a:pt x="3180579" y="2467807"/>
                  <a:pt x="3187304" y="2461084"/>
                </a:cubicBezTo>
                <a:cubicBezTo>
                  <a:pt x="3194027" y="2477894"/>
                  <a:pt x="3199911" y="2489662"/>
                  <a:pt x="3204954" y="2496387"/>
                </a:cubicBezTo>
                <a:lnTo>
                  <a:pt x="3212520" y="2531687"/>
                </a:lnTo>
                <a:cubicBezTo>
                  <a:pt x="3212520" y="2514876"/>
                  <a:pt x="3209998" y="2503109"/>
                  <a:pt x="3204954" y="2496385"/>
                </a:cubicBezTo>
                <a:cubicBezTo>
                  <a:pt x="3199911" y="2489660"/>
                  <a:pt x="3194027" y="2477893"/>
                  <a:pt x="3187304" y="2461083"/>
                </a:cubicBezTo>
                <a:close/>
                <a:moveTo>
                  <a:pt x="90778" y="2420738"/>
                </a:moveTo>
                <a:cubicBezTo>
                  <a:pt x="90778" y="2437549"/>
                  <a:pt x="86575" y="2455200"/>
                  <a:pt x="78170" y="2473691"/>
                </a:cubicBezTo>
                <a:cubicBezTo>
                  <a:pt x="69764" y="2492184"/>
                  <a:pt x="57157" y="2504791"/>
                  <a:pt x="40345" y="2511516"/>
                </a:cubicBezTo>
                <a:cubicBezTo>
                  <a:pt x="40345" y="2498067"/>
                  <a:pt x="45389" y="2479575"/>
                  <a:pt x="55475" y="2456040"/>
                </a:cubicBezTo>
                <a:cubicBezTo>
                  <a:pt x="65562" y="2432506"/>
                  <a:pt x="77329" y="2420738"/>
                  <a:pt x="90778" y="2420738"/>
                </a:cubicBezTo>
                <a:close/>
                <a:moveTo>
                  <a:pt x="126080" y="2198836"/>
                </a:moveTo>
                <a:cubicBezTo>
                  <a:pt x="126080" y="2208922"/>
                  <a:pt x="132805" y="2217328"/>
                  <a:pt x="146254" y="2224052"/>
                </a:cubicBezTo>
                <a:cubicBezTo>
                  <a:pt x="159702" y="2230776"/>
                  <a:pt x="174831" y="2240863"/>
                  <a:pt x="191642" y="2254312"/>
                </a:cubicBezTo>
                <a:cubicBezTo>
                  <a:pt x="208452" y="2267760"/>
                  <a:pt x="223583" y="2284570"/>
                  <a:pt x="237031" y="2304744"/>
                </a:cubicBezTo>
                <a:cubicBezTo>
                  <a:pt x="250480" y="2324916"/>
                  <a:pt x="257203" y="2351813"/>
                  <a:pt x="257203" y="2385434"/>
                </a:cubicBezTo>
                <a:cubicBezTo>
                  <a:pt x="257203" y="2395521"/>
                  <a:pt x="253841" y="2406448"/>
                  <a:pt x="247116" y="2418215"/>
                </a:cubicBezTo>
                <a:cubicBezTo>
                  <a:pt x="240393" y="2429983"/>
                  <a:pt x="228625" y="2435867"/>
                  <a:pt x="211815" y="2435867"/>
                </a:cubicBezTo>
                <a:cubicBezTo>
                  <a:pt x="181555" y="2435867"/>
                  <a:pt x="159702" y="2419056"/>
                  <a:pt x="146254" y="2385434"/>
                </a:cubicBezTo>
                <a:cubicBezTo>
                  <a:pt x="119355" y="2378710"/>
                  <a:pt x="100023" y="2364421"/>
                  <a:pt x="88257" y="2342567"/>
                </a:cubicBezTo>
                <a:cubicBezTo>
                  <a:pt x="76489" y="2320713"/>
                  <a:pt x="70606" y="2298019"/>
                  <a:pt x="70606" y="2274484"/>
                </a:cubicBezTo>
                <a:cubicBezTo>
                  <a:pt x="70606" y="2237500"/>
                  <a:pt x="73967" y="2217328"/>
                  <a:pt x="80691" y="2213966"/>
                </a:cubicBezTo>
                <a:cubicBezTo>
                  <a:pt x="87416" y="2210603"/>
                  <a:pt x="102545" y="2205560"/>
                  <a:pt x="126080" y="2198836"/>
                </a:cubicBezTo>
                <a:close/>
                <a:moveTo>
                  <a:pt x="5098676" y="1992066"/>
                </a:moveTo>
                <a:cubicBezTo>
                  <a:pt x="5135666" y="1992066"/>
                  <a:pt x="5166760" y="2002994"/>
                  <a:pt x="5191976" y="2024847"/>
                </a:cubicBezTo>
                <a:cubicBezTo>
                  <a:pt x="5217198" y="2046701"/>
                  <a:pt x="5237365" y="2070236"/>
                  <a:pt x="5252501" y="2095452"/>
                </a:cubicBezTo>
                <a:cubicBezTo>
                  <a:pt x="5267624" y="2120668"/>
                  <a:pt x="5279392" y="2145043"/>
                  <a:pt x="5287797" y="2168578"/>
                </a:cubicBezTo>
                <a:cubicBezTo>
                  <a:pt x="5296202" y="2192113"/>
                  <a:pt x="5300405" y="2205562"/>
                  <a:pt x="5300405" y="2208923"/>
                </a:cubicBezTo>
                <a:cubicBezTo>
                  <a:pt x="5286956" y="2208923"/>
                  <a:pt x="5279392" y="2217329"/>
                  <a:pt x="5277711" y="2234140"/>
                </a:cubicBezTo>
                <a:cubicBezTo>
                  <a:pt x="5276030" y="2250950"/>
                  <a:pt x="5270146" y="2259356"/>
                  <a:pt x="5260059" y="2259356"/>
                </a:cubicBezTo>
                <a:cubicBezTo>
                  <a:pt x="5260059" y="2269442"/>
                  <a:pt x="5261747" y="2277007"/>
                  <a:pt x="5265102" y="2282050"/>
                </a:cubicBezTo>
                <a:cubicBezTo>
                  <a:pt x="5268465" y="2287094"/>
                  <a:pt x="5270146" y="2292977"/>
                  <a:pt x="5270146" y="2299701"/>
                </a:cubicBezTo>
                <a:cubicBezTo>
                  <a:pt x="5270146" y="2309788"/>
                  <a:pt x="5259218" y="2320714"/>
                  <a:pt x="5237365" y="2332482"/>
                </a:cubicBezTo>
                <a:cubicBezTo>
                  <a:pt x="5215511" y="2344249"/>
                  <a:pt x="5197860" y="2351814"/>
                  <a:pt x="5184411" y="2355177"/>
                </a:cubicBezTo>
                <a:cubicBezTo>
                  <a:pt x="5177686" y="2375349"/>
                  <a:pt x="5159195" y="2388798"/>
                  <a:pt x="5128936" y="2395522"/>
                </a:cubicBezTo>
                <a:cubicBezTo>
                  <a:pt x="5098676" y="2402246"/>
                  <a:pt x="5071779" y="2405609"/>
                  <a:pt x="5048244" y="2405609"/>
                </a:cubicBezTo>
                <a:cubicBezTo>
                  <a:pt x="5007899" y="2405609"/>
                  <a:pt x="4972596" y="2388798"/>
                  <a:pt x="4942337" y="2355177"/>
                </a:cubicBezTo>
                <a:cubicBezTo>
                  <a:pt x="4912079" y="2321555"/>
                  <a:pt x="4888544" y="2296339"/>
                  <a:pt x="4871733" y="2279529"/>
                </a:cubicBezTo>
                <a:lnTo>
                  <a:pt x="4871733" y="2269442"/>
                </a:lnTo>
                <a:cubicBezTo>
                  <a:pt x="4871733" y="2255994"/>
                  <a:pt x="4868370" y="2249269"/>
                  <a:pt x="4861647" y="2249269"/>
                </a:cubicBezTo>
                <a:cubicBezTo>
                  <a:pt x="4868370" y="2235820"/>
                  <a:pt x="4871733" y="2225734"/>
                  <a:pt x="4871733" y="2219010"/>
                </a:cubicBezTo>
                <a:cubicBezTo>
                  <a:pt x="4865015" y="2219010"/>
                  <a:pt x="4861647" y="2208923"/>
                  <a:pt x="4861647" y="2188751"/>
                </a:cubicBezTo>
                <a:cubicBezTo>
                  <a:pt x="4861647" y="2168578"/>
                  <a:pt x="4863328" y="2155130"/>
                  <a:pt x="4866689" y="2148405"/>
                </a:cubicBezTo>
                <a:cubicBezTo>
                  <a:pt x="4870051" y="2141681"/>
                  <a:pt x="4874260" y="2134956"/>
                  <a:pt x="4879298" y="2128233"/>
                </a:cubicBezTo>
                <a:cubicBezTo>
                  <a:pt x="4884341" y="2121508"/>
                  <a:pt x="4889383" y="2113943"/>
                  <a:pt x="4894427" y="2105539"/>
                </a:cubicBezTo>
                <a:cubicBezTo>
                  <a:pt x="4899470" y="2097133"/>
                  <a:pt x="4905354" y="2079482"/>
                  <a:pt x="4912079" y="2052585"/>
                </a:cubicBezTo>
                <a:lnTo>
                  <a:pt x="4914428" y="2054934"/>
                </a:lnTo>
                <a:lnTo>
                  <a:pt x="4924686" y="2043127"/>
                </a:lnTo>
                <a:cubicBezTo>
                  <a:pt x="4933092" y="2036827"/>
                  <a:pt x="4945699" y="2029049"/>
                  <a:pt x="4962511" y="2019804"/>
                </a:cubicBezTo>
                <a:cubicBezTo>
                  <a:pt x="4996131" y="2001311"/>
                  <a:pt x="5041521" y="1992066"/>
                  <a:pt x="5098676" y="1992066"/>
                </a:cubicBezTo>
                <a:close/>
                <a:moveTo>
                  <a:pt x="4670005" y="1270887"/>
                </a:moveTo>
                <a:cubicBezTo>
                  <a:pt x="4713712" y="1270887"/>
                  <a:pt x="4742290" y="1292741"/>
                  <a:pt x="4755739" y="1336449"/>
                </a:cubicBezTo>
                <a:cubicBezTo>
                  <a:pt x="4732205" y="1333087"/>
                  <a:pt x="4714553" y="1325522"/>
                  <a:pt x="4702786" y="1313754"/>
                </a:cubicBezTo>
                <a:cubicBezTo>
                  <a:pt x="4691018" y="1301987"/>
                  <a:pt x="4680092" y="1287697"/>
                  <a:pt x="4670005" y="1270887"/>
                </a:cubicBezTo>
                <a:close/>
                <a:moveTo>
                  <a:pt x="1659214" y="978382"/>
                </a:moveTo>
                <a:lnTo>
                  <a:pt x="1659216" y="978384"/>
                </a:lnTo>
                <a:lnTo>
                  <a:pt x="1659222" y="978386"/>
                </a:lnTo>
                <a:lnTo>
                  <a:pt x="1669930" y="984685"/>
                </a:lnTo>
                <a:lnTo>
                  <a:pt x="1671820" y="983425"/>
                </a:lnTo>
                <a:lnTo>
                  <a:pt x="1671821" y="983425"/>
                </a:lnTo>
                <a:lnTo>
                  <a:pt x="1679384" y="988468"/>
                </a:lnTo>
                <a:lnTo>
                  <a:pt x="1679387" y="988468"/>
                </a:lnTo>
                <a:cubicBezTo>
                  <a:pt x="1672662" y="981743"/>
                  <a:pt x="1670140" y="980062"/>
                  <a:pt x="1671821" y="983424"/>
                </a:cubicBezTo>
                <a:lnTo>
                  <a:pt x="1671820" y="983425"/>
                </a:lnTo>
                <a:lnTo>
                  <a:pt x="1659222" y="978386"/>
                </a:lnTo>
                <a:close/>
                <a:moveTo>
                  <a:pt x="1840768" y="781697"/>
                </a:moveTo>
                <a:cubicBezTo>
                  <a:pt x="1857579" y="781697"/>
                  <a:pt x="1875230" y="788421"/>
                  <a:pt x="1893722" y="801869"/>
                </a:cubicBezTo>
                <a:cubicBezTo>
                  <a:pt x="1912214" y="815318"/>
                  <a:pt x="1921459" y="830447"/>
                  <a:pt x="1921459" y="847259"/>
                </a:cubicBezTo>
                <a:cubicBezTo>
                  <a:pt x="1921459" y="864069"/>
                  <a:pt x="1908011" y="882560"/>
                  <a:pt x="1881114" y="902733"/>
                </a:cubicBezTo>
                <a:cubicBezTo>
                  <a:pt x="1860942" y="909458"/>
                  <a:pt x="1849174" y="912820"/>
                  <a:pt x="1845812" y="912820"/>
                </a:cubicBezTo>
                <a:cubicBezTo>
                  <a:pt x="1812191" y="912820"/>
                  <a:pt x="1795380" y="892647"/>
                  <a:pt x="1795380" y="852301"/>
                </a:cubicBezTo>
                <a:cubicBezTo>
                  <a:pt x="1795380" y="835491"/>
                  <a:pt x="1798742" y="819521"/>
                  <a:pt x="1805466" y="804391"/>
                </a:cubicBezTo>
                <a:cubicBezTo>
                  <a:pt x="1812191" y="789262"/>
                  <a:pt x="1823958" y="781697"/>
                  <a:pt x="1840768" y="781697"/>
                </a:cubicBezTo>
                <a:close/>
                <a:moveTo>
                  <a:pt x="3303297" y="701005"/>
                </a:moveTo>
                <a:cubicBezTo>
                  <a:pt x="3303297" y="717817"/>
                  <a:pt x="3299934" y="739669"/>
                  <a:pt x="3293211" y="766567"/>
                </a:cubicBezTo>
                <a:cubicBezTo>
                  <a:pt x="3279762" y="756481"/>
                  <a:pt x="3273037" y="744714"/>
                  <a:pt x="3273037" y="731265"/>
                </a:cubicBezTo>
                <a:cubicBezTo>
                  <a:pt x="3273037" y="717817"/>
                  <a:pt x="3283124" y="707730"/>
                  <a:pt x="3303297" y="701005"/>
                </a:cubicBezTo>
                <a:close/>
                <a:moveTo>
                  <a:pt x="1946675" y="670746"/>
                </a:moveTo>
                <a:cubicBezTo>
                  <a:pt x="1963487" y="677470"/>
                  <a:pt x="1978616" y="688398"/>
                  <a:pt x="1992065" y="703527"/>
                </a:cubicBezTo>
                <a:cubicBezTo>
                  <a:pt x="2005513" y="718657"/>
                  <a:pt x="2012238" y="732946"/>
                  <a:pt x="2012238" y="746394"/>
                </a:cubicBezTo>
                <a:cubicBezTo>
                  <a:pt x="2012238" y="746394"/>
                  <a:pt x="2010556" y="749756"/>
                  <a:pt x="2007194" y="756481"/>
                </a:cubicBezTo>
                <a:cubicBezTo>
                  <a:pt x="2013919" y="756481"/>
                  <a:pt x="2017281" y="761524"/>
                  <a:pt x="2017281" y="771611"/>
                </a:cubicBezTo>
                <a:cubicBezTo>
                  <a:pt x="2017281" y="778334"/>
                  <a:pt x="2016440" y="785059"/>
                  <a:pt x="2014759" y="791783"/>
                </a:cubicBezTo>
                <a:cubicBezTo>
                  <a:pt x="2013078" y="798508"/>
                  <a:pt x="2012238" y="805231"/>
                  <a:pt x="2012238" y="811956"/>
                </a:cubicBezTo>
                <a:lnTo>
                  <a:pt x="2007194" y="862388"/>
                </a:lnTo>
                <a:cubicBezTo>
                  <a:pt x="2013919" y="865750"/>
                  <a:pt x="2023165" y="874995"/>
                  <a:pt x="2034932" y="890126"/>
                </a:cubicBezTo>
                <a:cubicBezTo>
                  <a:pt x="2046700" y="905255"/>
                  <a:pt x="2052583" y="914501"/>
                  <a:pt x="2052583" y="917863"/>
                </a:cubicBezTo>
                <a:cubicBezTo>
                  <a:pt x="2052583" y="927950"/>
                  <a:pt x="2051742" y="938876"/>
                  <a:pt x="2050061" y="950643"/>
                </a:cubicBezTo>
                <a:cubicBezTo>
                  <a:pt x="2048381" y="962411"/>
                  <a:pt x="2047539" y="971657"/>
                  <a:pt x="2047539" y="978382"/>
                </a:cubicBezTo>
                <a:cubicBezTo>
                  <a:pt x="2047539" y="981743"/>
                  <a:pt x="2053423" y="987627"/>
                  <a:pt x="2065191" y="996033"/>
                </a:cubicBezTo>
                <a:cubicBezTo>
                  <a:pt x="2076958" y="1004437"/>
                  <a:pt x="2094610" y="1008640"/>
                  <a:pt x="2118145" y="1008640"/>
                </a:cubicBezTo>
                <a:cubicBezTo>
                  <a:pt x="2118145" y="1005278"/>
                  <a:pt x="2134115" y="991830"/>
                  <a:pt x="2166055" y="968295"/>
                </a:cubicBezTo>
                <a:cubicBezTo>
                  <a:pt x="2197996" y="944760"/>
                  <a:pt x="2222371" y="919544"/>
                  <a:pt x="2239181" y="892647"/>
                </a:cubicBezTo>
                <a:cubicBezTo>
                  <a:pt x="2242544" y="892647"/>
                  <a:pt x="2244225" y="893488"/>
                  <a:pt x="2244225" y="895169"/>
                </a:cubicBezTo>
                <a:cubicBezTo>
                  <a:pt x="2244225" y="896850"/>
                  <a:pt x="2245906" y="897691"/>
                  <a:pt x="2249268" y="897691"/>
                </a:cubicBezTo>
                <a:cubicBezTo>
                  <a:pt x="2255993" y="897691"/>
                  <a:pt x="2269441" y="884242"/>
                  <a:pt x="2289613" y="857344"/>
                </a:cubicBezTo>
                <a:cubicBezTo>
                  <a:pt x="2309786" y="830447"/>
                  <a:pt x="2335003" y="816999"/>
                  <a:pt x="2365261" y="816999"/>
                </a:cubicBezTo>
                <a:cubicBezTo>
                  <a:pt x="2382073" y="816999"/>
                  <a:pt x="2397202" y="822043"/>
                  <a:pt x="2410651" y="832129"/>
                </a:cubicBezTo>
                <a:cubicBezTo>
                  <a:pt x="2424099" y="842215"/>
                  <a:pt x="2430823" y="859026"/>
                  <a:pt x="2430823" y="882560"/>
                </a:cubicBezTo>
                <a:cubicBezTo>
                  <a:pt x="2430823" y="892647"/>
                  <a:pt x="2423258" y="902733"/>
                  <a:pt x="2408129" y="912820"/>
                </a:cubicBezTo>
                <a:cubicBezTo>
                  <a:pt x="2392999" y="922907"/>
                  <a:pt x="2377029" y="934674"/>
                  <a:pt x="2360219" y="948123"/>
                </a:cubicBezTo>
                <a:cubicBezTo>
                  <a:pt x="2343407" y="961571"/>
                  <a:pt x="2327438" y="975860"/>
                  <a:pt x="2312308" y="990989"/>
                </a:cubicBezTo>
                <a:cubicBezTo>
                  <a:pt x="2297178" y="1006120"/>
                  <a:pt x="2289613" y="1022089"/>
                  <a:pt x="2289613" y="1038900"/>
                </a:cubicBezTo>
                <a:cubicBezTo>
                  <a:pt x="2303062" y="1038900"/>
                  <a:pt x="2312308" y="1046465"/>
                  <a:pt x="2317351" y="1061594"/>
                </a:cubicBezTo>
                <a:cubicBezTo>
                  <a:pt x="2322394" y="1076724"/>
                  <a:pt x="2338364" y="1084288"/>
                  <a:pt x="2365261" y="1084288"/>
                </a:cubicBezTo>
                <a:cubicBezTo>
                  <a:pt x="2385435" y="1064116"/>
                  <a:pt x="2402245" y="1045624"/>
                  <a:pt x="2415693" y="1028814"/>
                </a:cubicBezTo>
                <a:cubicBezTo>
                  <a:pt x="2429142" y="1012003"/>
                  <a:pt x="2441750" y="997714"/>
                  <a:pt x="2453518" y="985946"/>
                </a:cubicBezTo>
                <a:cubicBezTo>
                  <a:pt x="2465286" y="974179"/>
                  <a:pt x="2474531" y="968295"/>
                  <a:pt x="2481255" y="968295"/>
                </a:cubicBezTo>
                <a:cubicBezTo>
                  <a:pt x="2498066" y="968295"/>
                  <a:pt x="2509834" y="974179"/>
                  <a:pt x="2516557" y="985946"/>
                </a:cubicBezTo>
                <a:cubicBezTo>
                  <a:pt x="2523282" y="997714"/>
                  <a:pt x="2526644" y="1006959"/>
                  <a:pt x="2526644" y="1013684"/>
                </a:cubicBezTo>
                <a:cubicBezTo>
                  <a:pt x="2526644" y="1020408"/>
                  <a:pt x="2522441" y="1037219"/>
                  <a:pt x="2514036" y="1064116"/>
                </a:cubicBezTo>
                <a:cubicBezTo>
                  <a:pt x="2505631" y="1091013"/>
                  <a:pt x="2494703" y="1107823"/>
                  <a:pt x="2481255" y="1114548"/>
                </a:cubicBezTo>
                <a:cubicBezTo>
                  <a:pt x="2487980" y="1144807"/>
                  <a:pt x="2493022" y="1161617"/>
                  <a:pt x="2496384" y="1164980"/>
                </a:cubicBezTo>
                <a:cubicBezTo>
                  <a:pt x="2499747" y="1168342"/>
                  <a:pt x="2516557" y="1175066"/>
                  <a:pt x="2546816" y="1185153"/>
                </a:cubicBezTo>
                <a:cubicBezTo>
                  <a:pt x="2546816" y="1175066"/>
                  <a:pt x="2555222" y="1170023"/>
                  <a:pt x="2572032" y="1170023"/>
                </a:cubicBezTo>
                <a:cubicBezTo>
                  <a:pt x="2588844" y="1170023"/>
                  <a:pt x="2600611" y="1166661"/>
                  <a:pt x="2607335" y="1159937"/>
                </a:cubicBezTo>
                <a:cubicBezTo>
                  <a:pt x="2607335" y="1163298"/>
                  <a:pt x="2609857" y="1171704"/>
                  <a:pt x="2614900" y="1185153"/>
                </a:cubicBezTo>
                <a:cubicBezTo>
                  <a:pt x="2619944" y="1198601"/>
                  <a:pt x="2634232" y="1205326"/>
                  <a:pt x="2657767" y="1205326"/>
                </a:cubicBezTo>
                <a:cubicBezTo>
                  <a:pt x="2657767" y="1205326"/>
                  <a:pt x="2662810" y="1201123"/>
                  <a:pt x="2672896" y="1192717"/>
                </a:cubicBezTo>
                <a:cubicBezTo>
                  <a:pt x="2682983" y="1184313"/>
                  <a:pt x="2693910" y="1173385"/>
                  <a:pt x="2705677" y="1159937"/>
                </a:cubicBezTo>
                <a:cubicBezTo>
                  <a:pt x="2717445" y="1146488"/>
                  <a:pt x="2729212" y="1132199"/>
                  <a:pt x="2740980" y="1117069"/>
                </a:cubicBezTo>
                <a:cubicBezTo>
                  <a:pt x="2752747" y="1101940"/>
                  <a:pt x="2758631" y="1089332"/>
                  <a:pt x="2758631" y="1079246"/>
                </a:cubicBezTo>
                <a:cubicBezTo>
                  <a:pt x="2758631" y="1072521"/>
                  <a:pt x="2753588" y="1069159"/>
                  <a:pt x="2743502" y="1069159"/>
                </a:cubicBezTo>
                <a:cubicBezTo>
                  <a:pt x="2743502" y="1055711"/>
                  <a:pt x="2746864" y="1035537"/>
                  <a:pt x="2753588" y="1008640"/>
                </a:cubicBezTo>
                <a:cubicBezTo>
                  <a:pt x="2719967" y="1008640"/>
                  <a:pt x="2699793" y="997714"/>
                  <a:pt x="2693070" y="975860"/>
                </a:cubicBezTo>
                <a:cubicBezTo>
                  <a:pt x="2686345" y="954006"/>
                  <a:pt x="2682983" y="929630"/>
                  <a:pt x="2682983" y="902733"/>
                </a:cubicBezTo>
                <a:cubicBezTo>
                  <a:pt x="2689708" y="899372"/>
                  <a:pt x="2697273" y="893488"/>
                  <a:pt x="2705677" y="885082"/>
                </a:cubicBezTo>
                <a:cubicBezTo>
                  <a:pt x="2714083" y="876676"/>
                  <a:pt x="2721648" y="872475"/>
                  <a:pt x="2728372" y="872475"/>
                </a:cubicBezTo>
                <a:cubicBezTo>
                  <a:pt x="2748545" y="872475"/>
                  <a:pt x="2761993" y="878359"/>
                  <a:pt x="2768718" y="890126"/>
                </a:cubicBezTo>
                <a:cubicBezTo>
                  <a:pt x="2775441" y="901892"/>
                  <a:pt x="2788890" y="909458"/>
                  <a:pt x="2809063" y="912820"/>
                </a:cubicBezTo>
                <a:cubicBezTo>
                  <a:pt x="2812425" y="896010"/>
                  <a:pt x="2815787" y="880879"/>
                  <a:pt x="2819150" y="867431"/>
                </a:cubicBezTo>
                <a:cubicBezTo>
                  <a:pt x="2822512" y="853982"/>
                  <a:pt x="2834279" y="847259"/>
                  <a:pt x="2854451" y="847259"/>
                </a:cubicBezTo>
                <a:cubicBezTo>
                  <a:pt x="2861176" y="847259"/>
                  <a:pt x="2866219" y="853142"/>
                  <a:pt x="2869582" y="864910"/>
                </a:cubicBezTo>
                <a:cubicBezTo>
                  <a:pt x="2872944" y="876676"/>
                  <a:pt x="2876306" y="885923"/>
                  <a:pt x="2879667" y="892647"/>
                </a:cubicBezTo>
                <a:cubicBezTo>
                  <a:pt x="2876306" y="892647"/>
                  <a:pt x="2868741" y="915342"/>
                  <a:pt x="2856973" y="960730"/>
                </a:cubicBezTo>
                <a:cubicBezTo>
                  <a:pt x="2845206" y="1006120"/>
                  <a:pt x="2839322" y="1038900"/>
                  <a:pt x="2839322" y="1059072"/>
                </a:cubicBezTo>
                <a:cubicBezTo>
                  <a:pt x="2846047" y="1059072"/>
                  <a:pt x="2849409" y="1062435"/>
                  <a:pt x="2849409" y="1069159"/>
                </a:cubicBezTo>
                <a:cubicBezTo>
                  <a:pt x="2866219" y="1059072"/>
                  <a:pt x="2883870" y="1037219"/>
                  <a:pt x="2902363" y="1003598"/>
                </a:cubicBezTo>
                <a:cubicBezTo>
                  <a:pt x="2920854" y="969976"/>
                  <a:pt x="2930100" y="949804"/>
                  <a:pt x="2930100" y="943079"/>
                </a:cubicBezTo>
                <a:cubicBezTo>
                  <a:pt x="2930100" y="922907"/>
                  <a:pt x="2925057" y="912820"/>
                  <a:pt x="2914970" y="912820"/>
                </a:cubicBezTo>
                <a:cubicBezTo>
                  <a:pt x="2921695" y="879198"/>
                  <a:pt x="2935143" y="862388"/>
                  <a:pt x="2955316" y="862388"/>
                </a:cubicBezTo>
                <a:cubicBezTo>
                  <a:pt x="2972127" y="862388"/>
                  <a:pt x="2984734" y="873315"/>
                  <a:pt x="2993140" y="895169"/>
                </a:cubicBezTo>
                <a:cubicBezTo>
                  <a:pt x="3001546" y="917023"/>
                  <a:pt x="3017515" y="929630"/>
                  <a:pt x="3041050" y="932992"/>
                </a:cubicBezTo>
                <a:cubicBezTo>
                  <a:pt x="3054499" y="932992"/>
                  <a:pt x="3065427" y="927950"/>
                  <a:pt x="3073831" y="917863"/>
                </a:cubicBezTo>
                <a:cubicBezTo>
                  <a:pt x="3082237" y="907776"/>
                  <a:pt x="3089802" y="896850"/>
                  <a:pt x="3096525" y="885082"/>
                </a:cubicBezTo>
                <a:cubicBezTo>
                  <a:pt x="3103250" y="873315"/>
                  <a:pt x="3110815" y="862388"/>
                  <a:pt x="3119220" y="852301"/>
                </a:cubicBezTo>
                <a:cubicBezTo>
                  <a:pt x="3127625" y="842215"/>
                  <a:pt x="3140234" y="837172"/>
                  <a:pt x="3157044" y="837172"/>
                </a:cubicBezTo>
                <a:lnTo>
                  <a:pt x="3157044" y="872475"/>
                </a:lnTo>
                <a:cubicBezTo>
                  <a:pt x="3163769" y="872475"/>
                  <a:pt x="3167131" y="875837"/>
                  <a:pt x="3167131" y="882560"/>
                </a:cubicBezTo>
                <a:cubicBezTo>
                  <a:pt x="3190666" y="882560"/>
                  <a:pt x="3207476" y="877517"/>
                  <a:pt x="3217563" y="867431"/>
                </a:cubicBezTo>
                <a:cubicBezTo>
                  <a:pt x="3227649" y="857344"/>
                  <a:pt x="3236054" y="847259"/>
                  <a:pt x="3242779" y="837172"/>
                </a:cubicBezTo>
                <a:cubicBezTo>
                  <a:pt x="3249502" y="827085"/>
                  <a:pt x="3255386" y="816999"/>
                  <a:pt x="3260430" y="806913"/>
                </a:cubicBezTo>
                <a:cubicBezTo>
                  <a:pt x="3265473" y="796827"/>
                  <a:pt x="3276400" y="791783"/>
                  <a:pt x="3293211" y="791783"/>
                </a:cubicBezTo>
                <a:cubicBezTo>
                  <a:pt x="3306659" y="791783"/>
                  <a:pt x="3315065" y="796827"/>
                  <a:pt x="3318427" y="806913"/>
                </a:cubicBezTo>
                <a:cubicBezTo>
                  <a:pt x="3321789" y="816999"/>
                  <a:pt x="3324311" y="827085"/>
                  <a:pt x="3325991" y="837172"/>
                </a:cubicBezTo>
                <a:cubicBezTo>
                  <a:pt x="3327672" y="847259"/>
                  <a:pt x="3331034" y="857344"/>
                  <a:pt x="3336078" y="867431"/>
                </a:cubicBezTo>
                <a:cubicBezTo>
                  <a:pt x="3341121" y="877517"/>
                  <a:pt x="3352047" y="882560"/>
                  <a:pt x="3368859" y="882560"/>
                </a:cubicBezTo>
                <a:lnTo>
                  <a:pt x="3479808" y="882560"/>
                </a:lnTo>
                <a:cubicBezTo>
                  <a:pt x="3486533" y="872475"/>
                  <a:pt x="3494098" y="866591"/>
                  <a:pt x="3502504" y="864910"/>
                </a:cubicBezTo>
                <a:cubicBezTo>
                  <a:pt x="3510908" y="863228"/>
                  <a:pt x="3518473" y="859026"/>
                  <a:pt x="3525198" y="852301"/>
                </a:cubicBezTo>
                <a:cubicBezTo>
                  <a:pt x="3525198" y="869112"/>
                  <a:pt x="3531923" y="877517"/>
                  <a:pt x="3545371" y="877517"/>
                </a:cubicBezTo>
                <a:cubicBezTo>
                  <a:pt x="3558820" y="877517"/>
                  <a:pt x="3565543" y="885923"/>
                  <a:pt x="3565543" y="902733"/>
                </a:cubicBezTo>
                <a:lnTo>
                  <a:pt x="3565543" y="943079"/>
                </a:lnTo>
                <a:cubicBezTo>
                  <a:pt x="3565543" y="963252"/>
                  <a:pt x="3573108" y="973339"/>
                  <a:pt x="3588237" y="973339"/>
                </a:cubicBezTo>
                <a:cubicBezTo>
                  <a:pt x="3603368" y="973339"/>
                  <a:pt x="3644553" y="981743"/>
                  <a:pt x="3711797" y="998555"/>
                </a:cubicBezTo>
                <a:cubicBezTo>
                  <a:pt x="3711797" y="985105"/>
                  <a:pt x="3723564" y="977541"/>
                  <a:pt x="3747098" y="975860"/>
                </a:cubicBezTo>
                <a:cubicBezTo>
                  <a:pt x="3770633" y="974179"/>
                  <a:pt x="3787445" y="971657"/>
                  <a:pt x="3797530" y="968295"/>
                </a:cubicBezTo>
                <a:cubicBezTo>
                  <a:pt x="3797530" y="975020"/>
                  <a:pt x="3799211" y="981743"/>
                  <a:pt x="3802574" y="988468"/>
                </a:cubicBezTo>
                <a:cubicBezTo>
                  <a:pt x="3805936" y="995192"/>
                  <a:pt x="3807617" y="1001917"/>
                  <a:pt x="3807617" y="1008640"/>
                </a:cubicBezTo>
                <a:cubicBezTo>
                  <a:pt x="3807617" y="1018727"/>
                  <a:pt x="3804255" y="1027972"/>
                  <a:pt x="3797530" y="1036378"/>
                </a:cubicBezTo>
                <a:cubicBezTo>
                  <a:pt x="3790807" y="1044784"/>
                  <a:pt x="3787445" y="1054030"/>
                  <a:pt x="3787445" y="1064116"/>
                </a:cubicBezTo>
                <a:cubicBezTo>
                  <a:pt x="3787445" y="1084288"/>
                  <a:pt x="3791646" y="1105302"/>
                  <a:pt x="3800052" y="1127156"/>
                </a:cubicBezTo>
                <a:cubicBezTo>
                  <a:pt x="3808458" y="1149010"/>
                  <a:pt x="3821065" y="1159937"/>
                  <a:pt x="3837876" y="1159937"/>
                </a:cubicBezTo>
                <a:cubicBezTo>
                  <a:pt x="3851325" y="1159937"/>
                  <a:pt x="3864774" y="1155734"/>
                  <a:pt x="3878222" y="1147329"/>
                </a:cubicBezTo>
                <a:cubicBezTo>
                  <a:pt x="3891671" y="1138923"/>
                  <a:pt x="3906800" y="1134720"/>
                  <a:pt x="3923610" y="1134720"/>
                </a:cubicBezTo>
                <a:cubicBezTo>
                  <a:pt x="3920249" y="1151531"/>
                  <a:pt x="3915206" y="1167501"/>
                  <a:pt x="3908481" y="1182631"/>
                </a:cubicBezTo>
                <a:cubicBezTo>
                  <a:pt x="3901757" y="1197761"/>
                  <a:pt x="3895033" y="1213730"/>
                  <a:pt x="3888309" y="1230542"/>
                </a:cubicBezTo>
                <a:cubicBezTo>
                  <a:pt x="3888309" y="1257439"/>
                  <a:pt x="3900075" y="1281814"/>
                  <a:pt x="3923610" y="1303668"/>
                </a:cubicBezTo>
                <a:cubicBezTo>
                  <a:pt x="3947146" y="1325522"/>
                  <a:pt x="3960594" y="1336449"/>
                  <a:pt x="3963956" y="1336449"/>
                </a:cubicBezTo>
                <a:cubicBezTo>
                  <a:pt x="3967319" y="1336449"/>
                  <a:pt x="3975723" y="1333927"/>
                  <a:pt x="3989172" y="1328884"/>
                </a:cubicBezTo>
                <a:cubicBezTo>
                  <a:pt x="4002620" y="1323840"/>
                  <a:pt x="4019432" y="1321319"/>
                  <a:pt x="4039604" y="1321319"/>
                </a:cubicBezTo>
                <a:cubicBezTo>
                  <a:pt x="4066501" y="1321319"/>
                  <a:pt x="4079951" y="1329724"/>
                  <a:pt x="4079951" y="1346535"/>
                </a:cubicBezTo>
                <a:cubicBezTo>
                  <a:pt x="4063139" y="1363345"/>
                  <a:pt x="4042967" y="1378475"/>
                  <a:pt x="4019432" y="1391923"/>
                </a:cubicBezTo>
                <a:cubicBezTo>
                  <a:pt x="3995897" y="1405372"/>
                  <a:pt x="3984129" y="1425545"/>
                  <a:pt x="3984129" y="1452442"/>
                </a:cubicBezTo>
                <a:cubicBezTo>
                  <a:pt x="3994216" y="1469252"/>
                  <a:pt x="3999259" y="1487745"/>
                  <a:pt x="3999259" y="1507917"/>
                </a:cubicBezTo>
                <a:cubicBezTo>
                  <a:pt x="3999259" y="1521365"/>
                  <a:pt x="3998419" y="1533974"/>
                  <a:pt x="3996738" y="1545742"/>
                </a:cubicBezTo>
                <a:cubicBezTo>
                  <a:pt x="3995056" y="1557509"/>
                  <a:pt x="3994216" y="1566755"/>
                  <a:pt x="3994216" y="1573478"/>
                </a:cubicBezTo>
                <a:cubicBezTo>
                  <a:pt x="3997578" y="1573478"/>
                  <a:pt x="4005983" y="1584406"/>
                  <a:pt x="4019432" y="1606260"/>
                </a:cubicBezTo>
                <a:cubicBezTo>
                  <a:pt x="4032880" y="1628113"/>
                  <a:pt x="4042967" y="1639041"/>
                  <a:pt x="4049691" y="1639041"/>
                </a:cubicBezTo>
                <a:cubicBezTo>
                  <a:pt x="4036242" y="1649126"/>
                  <a:pt x="4023635" y="1665097"/>
                  <a:pt x="4011867" y="1686951"/>
                </a:cubicBezTo>
                <a:cubicBezTo>
                  <a:pt x="4000100" y="1708805"/>
                  <a:pt x="3989172" y="1729818"/>
                  <a:pt x="3979086" y="1749991"/>
                </a:cubicBezTo>
                <a:cubicBezTo>
                  <a:pt x="3969000" y="1770164"/>
                  <a:pt x="3961435" y="1787815"/>
                  <a:pt x="3956391" y="1802945"/>
                </a:cubicBezTo>
                <a:cubicBezTo>
                  <a:pt x="3951348" y="1818074"/>
                  <a:pt x="3948826" y="1823958"/>
                  <a:pt x="3948826" y="1820596"/>
                </a:cubicBezTo>
                <a:cubicBezTo>
                  <a:pt x="3948826" y="1837406"/>
                  <a:pt x="3952190" y="1851696"/>
                  <a:pt x="3958913" y="1863464"/>
                </a:cubicBezTo>
                <a:cubicBezTo>
                  <a:pt x="3965638" y="1875231"/>
                  <a:pt x="3972362" y="1881114"/>
                  <a:pt x="3979086" y="1881114"/>
                </a:cubicBezTo>
                <a:cubicBezTo>
                  <a:pt x="3992535" y="1881114"/>
                  <a:pt x="4001781" y="1884477"/>
                  <a:pt x="4006823" y="1891200"/>
                </a:cubicBezTo>
                <a:cubicBezTo>
                  <a:pt x="4011867" y="1897925"/>
                  <a:pt x="4018591" y="1905490"/>
                  <a:pt x="4026997" y="1913896"/>
                </a:cubicBezTo>
                <a:cubicBezTo>
                  <a:pt x="4035402" y="1922300"/>
                  <a:pt x="4046329" y="1932387"/>
                  <a:pt x="4059777" y="1944155"/>
                </a:cubicBezTo>
                <a:cubicBezTo>
                  <a:pt x="4073226" y="1955922"/>
                  <a:pt x="4098442" y="1966849"/>
                  <a:pt x="4135425" y="1976935"/>
                </a:cubicBezTo>
                <a:cubicBezTo>
                  <a:pt x="4145512" y="1976935"/>
                  <a:pt x="4150555" y="1979457"/>
                  <a:pt x="4150555" y="1984500"/>
                </a:cubicBezTo>
                <a:cubicBezTo>
                  <a:pt x="4150555" y="1989543"/>
                  <a:pt x="4152236" y="1996268"/>
                  <a:pt x="4155597" y="2004673"/>
                </a:cubicBezTo>
                <a:cubicBezTo>
                  <a:pt x="4158961" y="2013078"/>
                  <a:pt x="4167365" y="2020642"/>
                  <a:pt x="4180814" y="2027367"/>
                </a:cubicBezTo>
                <a:cubicBezTo>
                  <a:pt x="4194262" y="2034091"/>
                  <a:pt x="4217797" y="2040816"/>
                  <a:pt x="4251419" y="2047541"/>
                </a:cubicBezTo>
                <a:cubicBezTo>
                  <a:pt x="4258143" y="2040816"/>
                  <a:pt x="4263187" y="2037454"/>
                  <a:pt x="4266548" y="2037454"/>
                </a:cubicBezTo>
                <a:cubicBezTo>
                  <a:pt x="4269910" y="2037454"/>
                  <a:pt x="4272432" y="2039975"/>
                  <a:pt x="4274113" y="2045019"/>
                </a:cubicBezTo>
                <a:cubicBezTo>
                  <a:pt x="4275794" y="2050061"/>
                  <a:pt x="4279997" y="2052583"/>
                  <a:pt x="4286722" y="2052583"/>
                </a:cubicBezTo>
                <a:cubicBezTo>
                  <a:pt x="4290090" y="2052583"/>
                  <a:pt x="4293445" y="2051742"/>
                  <a:pt x="4296808" y="2050061"/>
                </a:cubicBezTo>
                <a:cubicBezTo>
                  <a:pt x="4300170" y="2048380"/>
                  <a:pt x="4303532" y="2047541"/>
                  <a:pt x="4306901" y="2047541"/>
                </a:cubicBezTo>
                <a:cubicBezTo>
                  <a:pt x="4316980" y="2047541"/>
                  <a:pt x="4327907" y="2055105"/>
                  <a:pt x="4339675" y="2070235"/>
                </a:cubicBezTo>
                <a:lnTo>
                  <a:pt x="4384771" y="2091592"/>
                </a:lnTo>
                <a:lnTo>
                  <a:pt x="4382542" y="2087887"/>
                </a:lnTo>
                <a:lnTo>
                  <a:pt x="4387586" y="2092930"/>
                </a:lnTo>
                <a:lnTo>
                  <a:pt x="4384773" y="2091595"/>
                </a:lnTo>
                <a:lnTo>
                  <a:pt x="4386327" y="2094194"/>
                </a:lnTo>
                <a:cubicBezTo>
                  <a:pt x="4388849" y="2098395"/>
                  <a:pt x="4392629" y="2104696"/>
                  <a:pt x="4397679" y="2113102"/>
                </a:cubicBezTo>
                <a:cubicBezTo>
                  <a:pt x="4407758" y="2129912"/>
                  <a:pt x="4418686" y="2147564"/>
                  <a:pt x="4430452" y="2166055"/>
                </a:cubicBezTo>
                <a:cubicBezTo>
                  <a:pt x="4442227" y="2184547"/>
                  <a:pt x="4453987" y="2201358"/>
                  <a:pt x="4465755" y="2216487"/>
                </a:cubicBezTo>
                <a:cubicBezTo>
                  <a:pt x="4477522" y="2231616"/>
                  <a:pt x="4486775" y="2239182"/>
                  <a:pt x="4493493" y="2239182"/>
                </a:cubicBezTo>
                <a:cubicBezTo>
                  <a:pt x="4493493" y="2245906"/>
                  <a:pt x="4490131" y="2255993"/>
                  <a:pt x="4483406" y="2269441"/>
                </a:cubicBezTo>
                <a:cubicBezTo>
                  <a:pt x="4490131" y="2269441"/>
                  <a:pt x="4493493" y="2282889"/>
                  <a:pt x="4493493" y="2309786"/>
                </a:cubicBezTo>
                <a:cubicBezTo>
                  <a:pt x="4493493" y="2343408"/>
                  <a:pt x="4492652" y="2363580"/>
                  <a:pt x="4490971" y="2370305"/>
                </a:cubicBezTo>
                <a:cubicBezTo>
                  <a:pt x="4489290" y="2377029"/>
                  <a:pt x="4487609" y="2382913"/>
                  <a:pt x="4485928" y="2387956"/>
                </a:cubicBezTo>
                <a:cubicBezTo>
                  <a:pt x="4484247" y="2392999"/>
                  <a:pt x="4480044" y="2401405"/>
                  <a:pt x="4473319" y="2413173"/>
                </a:cubicBezTo>
                <a:cubicBezTo>
                  <a:pt x="4466596" y="2424940"/>
                  <a:pt x="4458190" y="2450996"/>
                  <a:pt x="4448103" y="2491341"/>
                </a:cubicBezTo>
                <a:cubicBezTo>
                  <a:pt x="4417845" y="2501428"/>
                  <a:pt x="4393470" y="2514035"/>
                  <a:pt x="4374977" y="2529166"/>
                </a:cubicBezTo>
                <a:cubicBezTo>
                  <a:pt x="4356486" y="2544295"/>
                  <a:pt x="4339675" y="2560266"/>
                  <a:pt x="4324545" y="2577076"/>
                </a:cubicBezTo>
                <a:cubicBezTo>
                  <a:pt x="4309416" y="2593886"/>
                  <a:pt x="4295126" y="2609016"/>
                  <a:pt x="4281678" y="2622464"/>
                </a:cubicBezTo>
                <a:cubicBezTo>
                  <a:pt x="4268229" y="2635914"/>
                  <a:pt x="4251419" y="2644318"/>
                  <a:pt x="4231246" y="2647680"/>
                </a:cubicBezTo>
                <a:cubicBezTo>
                  <a:pt x="4214435" y="2630870"/>
                  <a:pt x="4198465" y="2616582"/>
                  <a:pt x="4183335" y="2604814"/>
                </a:cubicBezTo>
                <a:cubicBezTo>
                  <a:pt x="4168206" y="2593047"/>
                  <a:pt x="4145512" y="2587163"/>
                  <a:pt x="4115252" y="2587163"/>
                </a:cubicBezTo>
                <a:cubicBezTo>
                  <a:pt x="4118615" y="2600611"/>
                  <a:pt x="4121136" y="2612379"/>
                  <a:pt x="4122817" y="2622464"/>
                </a:cubicBezTo>
                <a:cubicBezTo>
                  <a:pt x="4124499" y="2632551"/>
                  <a:pt x="4125339" y="2644318"/>
                  <a:pt x="4125339" y="2657767"/>
                </a:cubicBezTo>
                <a:cubicBezTo>
                  <a:pt x="4111890" y="2657767"/>
                  <a:pt x="4106848" y="2651883"/>
                  <a:pt x="4110209" y="2640116"/>
                </a:cubicBezTo>
                <a:cubicBezTo>
                  <a:pt x="4113571" y="2628348"/>
                  <a:pt x="4111890" y="2619102"/>
                  <a:pt x="4105167" y="2612379"/>
                </a:cubicBezTo>
                <a:cubicBezTo>
                  <a:pt x="4095080" y="2622464"/>
                  <a:pt x="4084993" y="2634232"/>
                  <a:pt x="4074907" y="2647680"/>
                </a:cubicBezTo>
                <a:cubicBezTo>
                  <a:pt x="4068183" y="2654405"/>
                  <a:pt x="4063980" y="2660289"/>
                  <a:pt x="4062299" y="2665332"/>
                </a:cubicBezTo>
                <a:cubicBezTo>
                  <a:pt x="4060618" y="2670376"/>
                  <a:pt x="4058096" y="2674578"/>
                  <a:pt x="4054735" y="2677940"/>
                </a:cubicBezTo>
                <a:lnTo>
                  <a:pt x="4049691" y="2688027"/>
                </a:lnTo>
                <a:cubicBezTo>
                  <a:pt x="4049691" y="2691389"/>
                  <a:pt x="4053052" y="2703156"/>
                  <a:pt x="4059777" y="2723328"/>
                </a:cubicBezTo>
                <a:cubicBezTo>
                  <a:pt x="4049691" y="2723328"/>
                  <a:pt x="4046329" y="2719967"/>
                  <a:pt x="4049691" y="2713243"/>
                </a:cubicBezTo>
                <a:cubicBezTo>
                  <a:pt x="4053052" y="2706518"/>
                  <a:pt x="4048010" y="2703156"/>
                  <a:pt x="4034561" y="2703156"/>
                </a:cubicBezTo>
                <a:cubicBezTo>
                  <a:pt x="4024475" y="2703156"/>
                  <a:pt x="4019432" y="2704837"/>
                  <a:pt x="4019432" y="2708199"/>
                </a:cubicBezTo>
                <a:lnTo>
                  <a:pt x="4019432" y="2713243"/>
                </a:lnTo>
                <a:lnTo>
                  <a:pt x="4009345" y="2713243"/>
                </a:lnTo>
                <a:cubicBezTo>
                  <a:pt x="4016070" y="2740140"/>
                  <a:pt x="4019432" y="2760312"/>
                  <a:pt x="4019432" y="2773760"/>
                </a:cubicBezTo>
                <a:cubicBezTo>
                  <a:pt x="4009345" y="2773760"/>
                  <a:pt x="4004302" y="2775441"/>
                  <a:pt x="4004302" y="2778804"/>
                </a:cubicBezTo>
                <a:cubicBezTo>
                  <a:pt x="4004302" y="2782166"/>
                  <a:pt x="4005142" y="2783847"/>
                  <a:pt x="4006823" y="2783847"/>
                </a:cubicBezTo>
                <a:cubicBezTo>
                  <a:pt x="4008504" y="2783847"/>
                  <a:pt x="4009345" y="2785528"/>
                  <a:pt x="4009345" y="2788890"/>
                </a:cubicBezTo>
                <a:lnTo>
                  <a:pt x="3979086" y="2788890"/>
                </a:lnTo>
                <a:cubicBezTo>
                  <a:pt x="3972362" y="2788890"/>
                  <a:pt x="3958073" y="2794774"/>
                  <a:pt x="3936219" y="2806541"/>
                </a:cubicBezTo>
                <a:cubicBezTo>
                  <a:pt x="3914365" y="2818309"/>
                  <a:pt x="3903438" y="2827556"/>
                  <a:pt x="3903438" y="2834279"/>
                </a:cubicBezTo>
                <a:cubicBezTo>
                  <a:pt x="3903438" y="2844366"/>
                  <a:pt x="3914365" y="2850250"/>
                  <a:pt x="3936219" y="2851931"/>
                </a:cubicBezTo>
                <a:cubicBezTo>
                  <a:pt x="3958073" y="2853611"/>
                  <a:pt x="3983288" y="2856973"/>
                  <a:pt x="4011867" y="2862017"/>
                </a:cubicBezTo>
                <a:cubicBezTo>
                  <a:pt x="4040445" y="2867060"/>
                  <a:pt x="4065661" y="2877147"/>
                  <a:pt x="4087515" y="2892276"/>
                </a:cubicBezTo>
                <a:cubicBezTo>
                  <a:pt x="4109368" y="2907405"/>
                  <a:pt x="4120296" y="2931782"/>
                  <a:pt x="4120296" y="2965402"/>
                </a:cubicBezTo>
                <a:cubicBezTo>
                  <a:pt x="4120296" y="2982214"/>
                  <a:pt x="4111890" y="2990618"/>
                  <a:pt x="4095080" y="2990618"/>
                </a:cubicBezTo>
                <a:cubicBezTo>
                  <a:pt x="4071545" y="2990618"/>
                  <a:pt x="4048010" y="2975489"/>
                  <a:pt x="4024475" y="2945230"/>
                </a:cubicBezTo>
                <a:cubicBezTo>
                  <a:pt x="4000939" y="2914970"/>
                  <a:pt x="3984129" y="2889754"/>
                  <a:pt x="3974042" y="2869582"/>
                </a:cubicBezTo>
                <a:cubicBezTo>
                  <a:pt x="3957232" y="2872944"/>
                  <a:pt x="3948826" y="2879669"/>
                  <a:pt x="3948826" y="2889754"/>
                </a:cubicBezTo>
                <a:cubicBezTo>
                  <a:pt x="3948826" y="2896479"/>
                  <a:pt x="3950507" y="2902363"/>
                  <a:pt x="3953870" y="2907405"/>
                </a:cubicBezTo>
                <a:cubicBezTo>
                  <a:pt x="3957232" y="2912449"/>
                  <a:pt x="3960594" y="2921695"/>
                  <a:pt x="3963956" y="2935143"/>
                </a:cubicBezTo>
                <a:cubicBezTo>
                  <a:pt x="3950507" y="2935143"/>
                  <a:pt x="3939581" y="2930940"/>
                  <a:pt x="3931175" y="2922535"/>
                </a:cubicBezTo>
                <a:cubicBezTo>
                  <a:pt x="3922771" y="2914130"/>
                  <a:pt x="3915206" y="2906566"/>
                  <a:pt x="3908481" y="2899841"/>
                </a:cubicBezTo>
                <a:cubicBezTo>
                  <a:pt x="3901757" y="2893117"/>
                  <a:pt x="3892511" y="2886392"/>
                  <a:pt x="3880743" y="2879669"/>
                </a:cubicBezTo>
                <a:cubicBezTo>
                  <a:pt x="3868977" y="2872944"/>
                  <a:pt x="3853006" y="2869582"/>
                  <a:pt x="3832833" y="2869582"/>
                </a:cubicBezTo>
                <a:cubicBezTo>
                  <a:pt x="3816023" y="2869582"/>
                  <a:pt x="3807617" y="2876306"/>
                  <a:pt x="3807617" y="2889754"/>
                </a:cubicBezTo>
                <a:cubicBezTo>
                  <a:pt x="3800893" y="2886392"/>
                  <a:pt x="3791646" y="2883030"/>
                  <a:pt x="3779879" y="2879669"/>
                </a:cubicBezTo>
                <a:cubicBezTo>
                  <a:pt x="3768113" y="2876306"/>
                  <a:pt x="3757185" y="2874625"/>
                  <a:pt x="3747098" y="2874625"/>
                </a:cubicBezTo>
                <a:cubicBezTo>
                  <a:pt x="3730288" y="2874625"/>
                  <a:pt x="3721882" y="2883030"/>
                  <a:pt x="3721882" y="2899841"/>
                </a:cubicBezTo>
                <a:cubicBezTo>
                  <a:pt x="3721882" y="2923376"/>
                  <a:pt x="3726085" y="2949433"/>
                  <a:pt x="3734491" y="2978011"/>
                </a:cubicBezTo>
                <a:cubicBezTo>
                  <a:pt x="3742897" y="3006589"/>
                  <a:pt x="3747098" y="3027602"/>
                  <a:pt x="3747098" y="3041050"/>
                </a:cubicBezTo>
                <a:cubicBezTo>
                  <a:pt x="3747098" y="3051137"/>
                  <a:pt x="3738694" y="3057862"/>
                  <a:pt x="3721882" y="3061224"/>
                </a:cubicBezTo>
                <a:lnTo>
                  <a:pt x="3681537" y="2889754"/>
                </a:lnTo>
                <a:cubicBezTo>
                  <a:pt x="3671450" y="2899841"/>
                  <a:pt x="3662204" y="2911608"/>
                  <a:pt x="3653800" y="2925057"/>
                </a:cubicBezTo>
                <a:cubicBezTo>
                  <a:pt x="3645394" y="2938505"/>
                  <a:pt x="3639510" y="2945230"/>
                  <a:pt x="3636149" y="2945230"/>
                </a:cubicBezTo>
                <a:lnTo>
                  <a:pt x="3636149" y="2940186"/>
                </a:lnTo>
                <a:cubicBezTo>
                  <a:pt x="3636149" y="2930101"/>
                  <a:pt x="3638669" y="2920854"/>
                  <a:pt x="3643713" y="2912449"/>
                </a:cubicBezTo>
                <a:cubicBezTo>
                  <a:pt x="3648756" y="2904044"/>
                  <a:pt x="3651278" y="2896479"/>
                  <a:pt x="3651278" y="2889754"/>
                </a:cubicBezTo>
                <a:lnTo>
                  <a:pt x="3580673" y="2889754"/>
                </a:lnTo>
                <a:cubicBezTo>
                  <a:pt x="3567224" y="2889754"/>
                  <a:pt x="3558820" y="2893957"/>
                  <a:pt x="3555457" y="2902363"/>
                </a:cubicBezTo>
                <a:cubicBezTo>
                  <a:pt x="3552095" y="2910768"/>
                  <a:pt x="3549573" y="2919173"/>
                  <a:pt x="3547892" y="2927579"/>
                </a:cubicBezTo>
                <a:cubicBezTo>
                  <a:pt x="3546211" y="2935983"/>
                  <a:pt x="3544530" y="2944389"/>
                  <a:pt x="3542849" y="2952795"/>
                </a:cubicBezTo>
                <a:cubicBezTo>
                  <a:pt x="3541168" y="2961199"/>
                  <a:pt x="3535284" y="2965402"/>
                  <a:pt x="3525198" y="2965402"/>
                </a:cubicBezTo>
                <a:cubicBezTo>
                  <a:pt x="3525198" y="2972127"/>
                  <a:pt x="3526879" y="2977170"/>
                  <a:pt x="3530240" y="2980531"/>
                </a:cubicBezTo>
                <a:cubicBezTo>
                  <a:pt x="3533604" y="2983895"/>
                  <a:pt x="3535284" y="2990618"/>
                  <a:pt x="3535284" y="3000705"/>
                </a:cubicBezTo>
                <a:cubicBezTo>
                  <a:pt x="3535284" y="3014153"/>
                  <a:pt x="3531082" y="3030124"/>
                  <a:pt x="3522676" y="3048615"/>
                </a:cubicBezTo>
                <a:cubicBezTo>
                  <a:pt x="3514271" y="3067107"/>
                  <a:pt x="3501663" y="3076353"/>
                  <a:pt x="3484852" y="3076353"/>
                </a:cubicBezTo>
                <a:cubicBezTo>
                  <a:pt x="3471404" y="3076353"/>
                  <a:pt x="3462158" y="3071310"/>
                  <a:pt x="3457114" y="3061224"/>
                </a:cubicBezTo>
                <a:cubicBezTo>
                  <a:pt x="3452072" y="3051137"/>
                  <a:pt x="3449550" y="3042731"/>
                  <a:pt x="3449550" y="3036008"/>
                </a:cubicBezTo>
                <a:cubicBezTo>
                  <a:pt x="3449550" y="3012472"/>
                  <a:pt x="3452911" y="2996502"/>
                  <a:pt x="3459636" y="2988097"/>
                </a:cubicBezTo>
                <a:cubicBezTo>
                  <a:pt x="3466360" y="2979692"/>
                  <a:pt x="3473925" y="2972967"/>
                  <a:pt x="3482330" y="2967924"/>
                </a:cubicBezTo>
                <a:cubicBezTo>
                  <a:pt x="3490736" y="2962881"/>
                  <a:pt x="3500823" y="2954476"/>
                  <a:pt x="3512590" y="2942708"/>
                </a:cubicBezTo>
                <a:cubicBezTo>
                  <a:pt x="3524357" y="2930940"/>
                  <a:pt x="3535284" y="2909927"/>
                  <a:pt x="3545371" y="2879669"/>
                </a:cubicBezTo>
                <a:cubicBezTo>
                  <a:pt x="3535284" y="2879669"/>
                  <a:pt x="3523517" y="2876306"/>
                  <a:pt x="3510068" y="2869582"/>
                </a:cubicBezTo>
                <a:cubicBezTo>
                  <a:pt x="3496620" y="2862857"/>
                  <a:pt x="3483171" y="2856133"/>
                  <a:pt x="3469723" y="2849409"/>
                </a:cubicBezTo>
                <a:cubicBezTo>
                  <a:pt x="3469723" y="2866220"/>
                  <a:pt x="3460476" y="2880508"/>
                  <a:pt x="3441985" y="2892276"/>
                </a:cubicBezTo>
                <a:cubicBezTo>
                  <a:pt x="3423494" y="2904044"/>
                  <a:pt x="3404162" y="2915811"/>
                  <a:pt x="3383988" y="2927579"/>
                </a:cubicBezTo>
                <a:cubicBezTo>
                  <a:pt x="3363815" y="2939346"/>
                  <a:pt x="3344483" y="2953635"/>
                  <a:pt x="3325991" y="2970446"/>
                </a:cubicBezTo>
                <a:cubicBezTo>
                  <a:pt x="3307499" y="2987256"/>
                  <a:pt x="3298253" y="3010791"/>
                  <a:pt x="3298253" y="3041050"/>
                </a:cubicBezTo>
                <a:cubicBezTo>
                  <a:pt x="3298253" y="3047775"/>
                  <a:pt x="3299094" y="3055340"/>
                  <a:pt x="3300775" y="3063744"/>
                </a:cubicBezTo>
                <a:cubicBezTo>
                  <a:pt x="3302456" y="3072150"/>
                  <a:pt x="3303297" y="3079715"/>
                  <a:pt x="3303297" y="3086440"/>
                </a:cubicBezTo>
                <a:cubicBezTo>
                  <a:pt x="3303297" y="3099888"/>
                  <a:pt x="3296573" y="3111656"/>
                  <a:pt x="3283124" y="3121742"/>
                </a:cubicBezTo>
                <a:cubicBezTo>
                  <a:pt x="3269676" y="3131828"/>
                  <a:pt x="3261270" y="3136872"/>
                  <a:pt x="3257908" y="3136872"/>
                </a:cubicBezTo>
                <a:cubicBezTo>
                  <a:pt x="3254546" y="3136872"/>
                  <a:pt x="3247821" y="3129307"/>
                  <a:pt x="3237735" y="3114176"/>
                </a:cubicBezTo>
                <a:cubicBezTo>
                  <a:pt x="3227649" y="3099047"/>
                  <a:pt x="3222605" y="3084759"/>
                  <a:pt x="3222605" y="3071310"/>
                </a:cubicBezTo>
                <a:cubicBezTo>
                  <a:pt x="3222605" y="3041050"/>
                  <a:pt x="3229330" y="3016675"/>
                  <a:pt x="3242779" y="2998183"/>
                </a:cubicBezTo>
                <a:cubicBezTo>
                  <a:pt x="3256227" y="2979692"/>
                  <a:pt x="3272198" y="2963721"/>
                  <a:pt x="3290689" y="2950273"/>
                </a:cubicBezTo>
                <a:cubicBezTo>
                  <a:pt x="3309181" y="2936824"/>
                  <a:pt x="3325991" y="2923376"/>
                  <a:pt x="3341121" y="2909927"/>
                </a:cubicBezTo>
                <a:cubicBezTo>
                  <a:pt x="3356250" y="2896479"/>
                  <a:pt x="3365496" y="2879669"/>
                  <a:pt x="3368859" y="2859495"/>
                </a:cubicBezTo>
                <a:cubicBezTo>
                  <a:pt x="3368859" y="2822512"/>
                  <a:pt x="3348685" y="2780485"/>
                  <a:pt x="3308340" y="2733415"/>
                </a:cubicBezTo>
                <a:cubicBezTo>
                  <a:pt x="3267995" y="2686345"/>
                  <a:pt x="3237735" y="2647680"/>
                  <a:pt x="3217563" y="2617422"/>
                </a:cubicBezTo>
                <a:cubicBezTo>
                  <a:pt x="3207476" y="2624146"/>
                  <a:pt x="3199911" y="2632551"/>
                  <a:pt x="3194869" y="2642638"/>
                </a:cubicBezTo>
                <a:cubicBezTo>
                  <a:pt x="3189825" y="2652724"/>
                  <a:pt x="3183941" y="2657767"/>
                  <a:pt x="3177217" y="2657767"/>
                </a:cubicBezTo>
                <a:lnTo>
                  <a:pt x="3177217" y="2713243"/>
                </a:lnTo>
                <a:cubicBezTo>
                  <a:pt x="3160406" y="2713243"/>
                  <a:pt x="3152001" y="2720808"/>
                  <a:pt x="3152001" y="2735937"/>
                </a:cubicBezTo>
                <a:cubicBezTo>
                  <a:pt x="3152001" y="2751066"/>
                  <a:pt x="3148639" y="2758631"/>
                  <a:pt x="3141914" y="2758631"/>
                </a:cubicBezTo>
                <a:cubicBezTo>
                  <a:pt x="3108293" y="2758631"/>
                  <a:pt x="3074672" y="2752747"/>
                  <a:pt x="3041050" y="2740980"/>
                </a:cubicBezTo>
                <a:cubicBezTo>
                  <a:pt x="3007429" y="2729212"/>
                  <a:pt x="2972127" y="2719967"/>
                  <a:pt x="2935143" y="2713243"/>
                </a:cubicBezTo>
                <a:cubicBezTo>
                  <a:pt x="2918332" y="2733415"/>
                  <a:pt x="2906566" y="2749386"/>
                  <a:pt x="2899841" y="2761153"/>
                </a:cubicBezTo>
                <a:cubicBezTo>
                  <a:pt x="2893117" y="2772921"/>
                  <a:pt x="2889754" y="2788890"/>
                  <a:pt x="2889754" y="2809063"/>
                </a:cubicBezTo>
                <a:cubicBezTo>
                  <a:pt x="2889754" y="2815788"/>
                  <a:pt x="2891435" y="2821672"/>
                  <a:pt x="2894798" y="2826715"/>
                </a:cubicBezTo>
                <a:cubicBezTo>
                  <a:pt x="2898160" y="2831757"/>
                  <a:pt x="2899841" y="2835960"/>
                  <a:pt x="2899841" y="2839322"/>
                </a:cubicBezTo>
                <a:cubicBezTo>
                  <a:pt x="2899841" y="2842685"/>
                  <a:pt x="2899000" y="2845206"/>
                  <a:pt x="2897319" y="2846888"/>
                </a:cubicBezTo>
                <a:cubicBezTo>
                  <a:pt x="2895638" y="2848569"/>
                  <a:pt x="2894798" y="2852770"/>
                  <a:pt x="2894798" y="2859495"/>
                </a:cubicBezTo>
                <a:cubicBezTo>
                  <a:pt x="2894798" y="2859495"/>
                  <a:pt x="2905725" y="2869582"/>
                  <a:pt x="2927579" y="2889754"/>
                </a:cubicBezTo>
                <a:cubicBezTo>
                  <a:pt x="2949432" y="2909927"/>
                  <a:pt x="2973808" y="2931782"/>
                  <a:pt x="3000705" y="2955317"/>
                </a:cubicBezTo>
                <a:cubicBezTo>
                  <a:pt x="3027602" y="2978851"/>
                  <a:pt x="3052818" y="3001546"/>
                  <a:pt x="3076353" y="3023399"/>
                </a:cubicBezTo>
                <a:cubicBezTo>
                  <a:pt x="3099888" y="3045253"/>
                  <a:pt x="3111656" y="3056180"/>
                  <a:pt x="3111656" y="3056180"/>
                </a:cubicBezTo>
                <a:cubicBezTo>
                  <a:pt x="3111656" y="3072991"/>
                  <a:pt x="3101569" y="3086440"/>
                  <a:pt x="3081396" y="3096526"/>
                </a:cubicBezTo>
                <a:cubicBezTo>
                  <a:pt x="3061224" y="3106612"/>
                  <a:pt x="3039369" y="3111656"/>
                  <a:pt x="3015834" y="3111656"/>
                </a:cubicBezTo>
                <a:cubicBezTo>
                  <a:pt x="3015834" y="3101569"/>
                  <a:pt x="3007429" y="3097366"/>
                  <a:pt x="2990618" y="3099047"/>
                </a:cubicBezTo>
                <a:cubicBezTo>
                  <a:pt x="2973808" y="3100728"/>
                  <a:pt x="2965402" y="3091482"/>
                  <a:pt x="2965402" y="3071310"/>
                </a:cubicBezTo>
                <a:cubicBezTo>
                  <a:pt x="2965402" y="3061224"/>
                  <a:pt x="2967924" y="3053659"/>
                  <a:pt x="2972967" y="3048615"/>
                </a:cubicBezTo>
                <a:cubicBezTo>
                  <a:pt x="2978011" y="3043572"/>
                  <a:pt x="2980532" y="3037688"/>
                  <a:pt x="2980532" y="3030964"/>
                </a:cubicBezTo>
                <a:cubicBezTo>
                  <a:pt x="2980532" y="3024240"/>
                  <a:pt x="2974648" y="3014153"/>
                  <a:pt x="2962880" y="3000705"/>
                </a:cubicBezTo>
                <a:cubicBezTo>
                  <a:pt x="2951114" y="2987256"/>
                  <a:pt x="2936824" y="2972967"/>
                  <a:pt x="2920014" y="2957837"/>
                </a:cubicBezTo>
                <a:cubicBezTo>
                  <a:pt x="2903203" y="2942708"/>
                  <a:pt x="2886392" y="2929260"/>
                  <a:pt x="2869582" y="2917492"/>
                </a:cubicBezTo>
                <a:cubicBezTo>
                  <a:pt x="2852770" y="2905724"/>
                  <a:pt x="2839322" y="2899841"/>
                  <a:pt x="2829237" y="2899841"/>
                </a:cubicBezTo>
                <a:cubicBezTo>
                  <a:pt x="2835960" y="2936824"/>
                  <a:pt x="2841003" y="2972967"/>
                  <a:pt x="2844366" y="3008269"/>
                </a:cubicBezTo>
                <a:cubicBezTo>
                  <a:pt x="2847728" y="3043572"/>
                  <a:pt x="2852770" y="3079715"/>
                  <a:pt x="2859495" y="3116698"/>
                </a:cubicBezTo>
                <a:cubicBezTo>
                  <a:pt x="2859495" y="3163769"/>
                  <a:pt x="2866219" y="3194027"/>
                  <a:pt x="2879667" y="3207476"/>
                </a:cubicBezTo>
                <a:cubicBezTo>
                  <a:pt x="2893117" y="3220924"/>
                  <a:pt x="2904883" y="3239417"/>
                  <a:pt x="2914970" y="3262952"/>
                </a:cubicBezTo>
                <a:cubicBezTo>
                  <a:pt x="2904883" y="3262952"/>
                  <a:pt x="2899841" y="3266314"/>
                  <a:pt x="2899841" y="3273037"/>
                </a:cubicBezTo>
                <a:cubicBezTo>
                  <a:pt x="2899841" y="3276400"/>
                  <a:pt x="2900682" y="3278081"/>
                  <a:pt x="2902363" y="3278081"/>
                </a:cubicBezTo>
                <a:cubicBezTo>
                  <a:pt x="2904044" y="3278081"/>
                  <a:pt x="2904883" y="3279762"/>
                  <a:pt x="2904883" y="3283124"/>
                </a:cubicBezTo>
                <a:cubicBezTo>
                  <a:pt x="2888073" y="3293211"/>
                  <a:pt x="2872103" y="3312543"/>
                  <a:pt x="2856973" y="3341121"/>
                </a:cubicBezTo>
                <a:cubicBezTo>
                  <a:pt x="2841844" y="3369699"/>
                  <a:pt x="2834279" y="3395756"/>
                  <a:pt x="2834279" y="3419291"/>
                </a:cubicBezTo>
                <a:cubicBezTo>
                  <a:pt x="2834279" y="3426014"/>
                  <a:pt x="2835119" y="3433579"/>
                  <a:pt x="2836801" y="3441985"/>
                </a:cubicBezTo>
                <a:cubicBezTo>
                  <a:pt x="2838482" y="3450391"/>
                  <a:pt x="2839322" y="3457955"/>
                  <a:pt x="2839322" y="3464679"/>
                </a:cubicBezTo>
                <a:cubicBezTo>
                  <a:pt x="2839322" y="3488214"/>
                  <a:pt x="2835960" y="3510068"/>
                  <a:pt x="2829237" y="3530240"/>
                </a:cubicBezTo>
                <a:cubicBezTo>
                  <a:pt x="2822512" y="3550414"/>
                  <a:pt x="2809063" y="3560500"/>
                  <a:pt x="2788890" y="3560500"/>
                </a:cubicBezTo>
                <a:cubicBezTo>
                  <a:pt x="2761993" y="3560500"/>
                  <a:pt x="2738458" y="3573108"/>
                  <a:pt x="2718286" y="3598324"/>
                </a:cubicBezTo>
                <a:cubicBezTo>
                  <a:pt x="2698112" y="3623540"/>
                  <a:pt x="2679621" y="3652119"/>
                  <a:pt x="2662810" y="3684059"/>
                </a:cubicBezTo>
                <a:cubicBezTo>
                  <a:pt x="2645999" y="3715999"/>
                  <a:pt x="2630870" y="3744577"/>
                  <a:pt x="2617422" y="3769793"/>
                </a:cubicBezTo>
                <a:cubicBezTo>
                  <a:pt x="2603973" y="3795009"/>
                  <a:pt x="2590525" y="3807617"/>
                  <a:pt x="2577076" y="3807617"/>
                </a:cubicBezTo>
                <a:cubicBezTo>
                  <a:pt x="2566990" y="3807617"/>
                  <a:pt x="2551860" y="3804255"/>
                  <a:pt x="2531687" y="3797530"/>
                </a:cubicBezTo>
                <a:cubicBezTo>
                  <a:pt x="2521600" y="3797530"/>
                  <a:pt x="2504790" y="3803414"/>
                  <a:pt x="2481255" y="3815181"/>
                </a:cubicBezTo>
                <a:cubicBezTo>
                  <a:pt x="2457720" y="3826949"/>
                  <a:pt x="2432504" y="3838717"/>
                  <a:pt x="2405607" y="3850484"/>
                </a:cubicBezTo>
                <a:cubicBezTo>
                  <a:pt x="2378710" y="3862252"/>
                  <a:pt x="2351813" y="3874019"/>
                  <a:pt x="2324916" y="3885787"/>
                </a:cubicBezTo>
                <a:cubicBezTo>
                  <a:pt x="2298019" y="3897554"/>
                  <a:pt x="2276165" y="3903438"/>
                  <a:pt x="2259354" y="3903438"/>
                </a:cubicBezTo>
                <a:cubicBezTo>
                  <a:pt x="2255993" y="3903438"/>
                  <a:pt x="2254312" y="3902597"/>
                  <a:pt x="2254312" y="3900916"/>
                </a:cubicBezTo>
                <a:cubicBezTo>
                  <a:pt x="2254312" y="3899235"/>
                  <a:pt x="2252630" y="3898394"/>
                  <a:pt x="2249268" y="3898394"/>
                </a:cubicBezTo>
                <a:cubicBezTo>
                  <a:pt x="2249268" y="3901757"/>
                  <a:pt x="2250949" y="3903438"/>
                  <a:pt x="2254312" y="3903438"/>
                </a:cubicBezTo>
                <a:cubicBezTo>
                  <a:pt x="2257673" y="3903438"/>
                  <a:pt x="2259354" y="3906800"/>
                  <a:pt x="2259354" y="3913524"/>
                </a:cubicBezTo>
                <a:cubicBezTo>
                  <a:pt x="2262716" y="3920248"/>
                  <a:pt x="2253471" y="3944623"/>
                  <a:pt x="2231616" y="3986651"/>
                </a:cubicBezTo>
                <a:cubicBezTo>
                  <a:pt x="2209763" y="4028677"/>
                  <a:pt x="2173620" y="4063139"/>
                  <a:pt x="2123188" y="4090036"/>
                </a:cubicBezTo>
                <a:cubicBezTo>
                  <a:pt x="2123188" y="4076587"/>
                  <a:pt x="2117304" y="4064820"/>
                  <a:pt x="2105536" y="4054734"/>
                </a:cubicBezTo>
                <a:cubicBezTo>
                  <a:pt x="2093769" y="4044648"/>
                  <a:pt x="2087885" y="4032880"/>
                  <a:pt x="2087885" y="4019432"/>
                </a:cubicBezTo>
                <a:cubicBezTo>
                  <a:pt x="2087885" y="4012707"/>
                  <a:pt x="2092929" y="4005142"/>
                  <a:pt x="2103015" y="3996736"/>
                </a:cubicBezTo>
                <a:cubicBezTo>
                  <a:pt x="2113101" y="3988332"/>
                  <a:pt x="2118145" y="3980767"/>
                  <a:pt x="2118145" y="3974042"/>
                </a:cubicBezTo>
                <a:cubicBezTo>
                  <a:pt x="2118145" y="3950507"/>
                  <a:pt x="2111420" y="3936219"/>
                  <a:pt x="2097971" y="3931175"/>
                </a:cubicBezTo>
                <a:cubicBezTo>
                  <a:pt x="2084523" y="3926132"/>
                  <a:pt x="2069394" y="3923610"/>
                  <a:pt x="2052583" y="3923610"/>
                </a:cubicBezTo>
                <a:cubicBezTo>
                  <a:pt x="2052583" y="3930335"/>
                  <a:pt x="2045019" y="3936219"/>
                  <a:pt x="2029888" y="3941262"/>
                </a:cubicBezTo>
                <a:cubicBezTo>
                  <a:pt x="2014759" y="3946306"/>
                  <a:pt x="2007194" y="3950507"/>
                  <a:pt x="2007194" y="3953870"/>
                </a:cubicBezTo>
                <a:cubicBezTo>
                  <a:pt x="2007194" y="3984129"/>
                  <a:pt x="2012238" y="4005142"/>
                  <a:pt x="2022323" y="4016910"/>
                </a:cubicBezTo>
                <a:cubicBezTo>
                  <a:pt x="2032410" y="4028677"/>
                  <a:pt x="2043337" y="4040445"/>
                  <a:pt x="2055104" y="4052212"/>
                </a:cubicBezTo>
                <a:cubicBezTo>
                  <a:pt x="2066872" y="4063980"/>
                  <a:pt x="2079480" y="4079109"/>
                  <a:pt x="2092929" y="4097601"/>
                </a:cubicBezTo>
                <a:cubicBezTo>
                  <a:pt x="2106377" y="4116093"/>
                  <a:pt x="2116464" y="4145512"/>
                  <a:pt x="2123188" y="4185857"/>
                </a:cubicBezTo>
                <a:cubicBezTo>
                  <a:pt x="2082842" y="4216116"/>
                  <a:pt x="2045859" y="4231246"/>
                  <a:pt x="2012238" y="4231246"/>
                </a:cubicBezTo>
                <a:cubicBezTo>
                  <a:pt x="1978616" y="4231246"/>
                  <a:pt x="1960965" y="4221160"/>
                  <a:pt x="1959284" y="4200987"/>
                </a:cubicBezTo>
                <a:cubicBezTo>
                  <a:pt x="1957603" y="4180813"/>
                  <a:pt x="1956762" y="4157279"/>
                  <a:pt x="1956762" y="4130381"/>
                </a:cubicBezTo>
                <a:cubicBezTo>
                  <a:pt x="1956762" y="4120296"/>
                  <a:pt x="1962646" y="4102644"/>
                  <a:pt x="1974413" y="4077428"/>
                </a:cubicBezTo>
                <a:cubicBezTo>
                  <a:pt x="1986181" y="4052212"/>
                  <a:pt x="1997107" y="4039604"/>
                  <a:pt x="2007194" y="4039604"/>
                </a:cubicBezTo>
                <a:cubicBezTo>
                  <a:pt x="2003832" y="4032880"/>
                  <a:pt x="2002151" y="4025315"/>
                  <a:pt x="2002151" y="4016910"/>
                </a:cubicBezTo>
                <a:cubicBezTo>
                  <a:pt x="2002151" y="4008504"/>
                  <a:pt x="2000470" y="3999258"/>
                  <a:pt x="1997107" y="3989172"/>
                </a:cubicBezTo>
                <a:cubicBezTo>
                  <a:pt x="1980297" y="3989172"/>
                  <a:pt x="1956762" y="3994216"/>
                  <a:pt x="1926503" y="4004302"/>
                </a:cubicBezTo>
                <a:cubicBezTo>
                  <a:pt x="1896243" y="4014388"/>
                  <a:pt x="1881114" y="4026155"/>
                  <a:pt x="1881114" y="4039604"/>
                </a:cubicBezTo>
                <a:cubicBezTo>
                  <a:pt x="1881114" y="4039604"/>
                  <a:pt x="1884477" y="4049690"/>
                  <a:pt x="1891201" y="4069864"/>
                </a:cubicBezTo>
                <a:lnTo>
                  <a:pt x="1876071" y="4069864"/>
                </a:lnTo>
                <a:cubicBezTo>
                  <a:pt x="1872709" y="4069864"/>
                  <a:pt x="1871028" y="4063139"/>
                  <a:pt x="1871028" y="4049690"/>
                </a:cubicBezTo>
                <a:cubicBezTo>
                  <a:pt x="1860942" y="4049690"/>
                  <a:pt x="1857579" y="4051371"/>
                  <a:pt x="1860942" y="4054734"/>
                </a:cubicBezTo>
                <a:cubicBezTo>
                  <a:pt x="1864304" y="4058096"/>
                  <a:pt x="1860942" y="4059777"/>
                  <a:pt x="1850855" y="4059777"/>
                </a:cubicBezTo>
                <a:cubicBezTo>
                  <a:pt x="1854217" y="4069864"/>
                  <a:pt x="1857579" y="4078268"/>
                  <a:pt x="1860942" y="4084993"/>
                </a:cubicBezTo>
                <a:cubicBezTo>
                  <a:pt x="1864304" y="4091717"/>
                  <a:pt x="1865985" y="4098442"/>
                  <a:pt x="1865985" y="4105165"/>
                </a:cubicBezTo>
                <a:cubicBezTo>
                  <a:pt x="1865985" y="4125339"/>
                  <a:pt x="1860101" y="4141309"/>
                  <a:pt x="1848333" y="4153077"/>
                </a:cubicBezTo>
                <a:cubicBezTo>
                  <a:pt x="1836565" y="4164844"/>
                  <a:pt x="1830682" y="4179132"/>
                  <a:pt x="1830682" y="4195944"/>
                </a:cubicBezTo>
                <a:lnTo>
                  <a:pt x="1830682" y="4185857"/>
                </a:lnTo>
                <a:cubicBezTo>
                  <a:pt x="1827320" y="4209393"/>
                  <a:pt x="1822277" y="4229565"/>
                  <a:pt x="1815552" y="4246375"/>
                </a:cubicBezTo>
                <a:cubicBezTo>
                  <a:pt x="1808829" y="4263186"/>
                  <a:pt x="1799582" y="4277475"/>
                  <a:pt x="1787814" y="4289242"/>
                </a:cubicBezTo>
                <a:cubicBezTo>
                  <a:pt x="1776048" y="4301010"/>
                  <a:pt x="1761759" y="4308575"/>
                  <a:pt x="1744948" y="4311938"/>
                </a:cubicBezTo>
                <a:cubicBezTo>
                  <a:pt x="1744948" y="4281678"/>
                  <a:pt x="1738223" y="4244694"/>
                  <a:pt x="1724775" y="4200987"/>
                </a:cubicBezTo>
                <a:cubicBezTo>
                  <a:pt x="1711326" y="4157279"/>
                  <a:pt x="1689472" y="4135425"/>
                  <a:pt x="1659214" y="4135425"/>
                </a:cubicBezTo>
                <a:cubicBezTo>
                  <a:pt x="1659214" y="4152235"/>
                  <a:pt x="1651649" y="4165684"/>
                  <a:pt x="1636519" y="4175771"/>
                </a:cubicBezTo>
                <a:cubicBezTo>
                  <a:pt x="1621389" y="4185857"/>
                  <a:pt x="1608781" y="4195944"/>
                  <a:pt x="1598695" y="4206029"/>
                </a:cubicBezTo>
                <a:lnTo>
                  <a:pt x="1553307" y="4206029"/>
                </a:lnTo>
                <a:cubicBezTo>
                  <a:pt x="1553307" y="4212754"/>
                  <a:pt x="1549943" y="4216116"/>
                  <a:pt x="1543220" y="4216116"/>
                </a:cubicBezTo>
                <a:lnTo>
                  <a:pt x="1447398" y="4145512"/>
                </a:lnTo>
                <a:cubicBezTo>
                  <a:pt x="1430588" y="4145512"/>
                  <a:pt x="1412097" y="4152235"/>
                  <a:pt x="1391924" y="4165684"/>
                </a:cubicBezTo>
                <a:cubicBezTo>
                  <a:pt x="1371750" y="4179132"/>
                  <a:pt x="1348216" y="4185857"/>
                  <a:pt x="1321318" y="4185857"/>
                </a:cubicBezTo>
                <a:cubicBezTo>
                  <a:pt x="1317956" y="4185857"/>
                  <a:pt x="1310392" y="4195103"/>
                  <a:pt x="1298624" y="4213594"/>
                </a:cubicBezTo>
                <a:cubicBezTo>
                  <a:pt x="1286857" y="4232087"/>
                  <a:pt x="1274249" y="4252259"/>
                  <a:pt x="1260801" y="4274113"/>
                </a:cubicBezTo>
                <a:cubicBezTo>
                  <a:pt x="1247352" y="4295967"/>
                  <a:pt x="1233063" y="4316980"/>
                  <a:pt x="1217933" y="4337154"/>
                </a:cubicBezTo>
                <a:cubicBezTo>
                  <a:pt x="1202804" y="4357326"/>
                  <a:pt x="1191876" y="4367412"/>
                  <a:pt x="1185153" y="4367412"/>
                </a:cubicBezTo>
                <a:cubicBezTo>
                  <a:pt x="1185153" y="4364051"/>
                  <a:pt x="1184312" y="4360688"/>
                  <a:pt x="1182631" y="4357326"/>
                </a:cubicBezTo>
                <a:cubicBezTo>
                  <a:pt x="1180950" y="4353964"/>
                  <a:pt x="1180109" y="4350602"/>
                  <a:pt x="1180109" y="4347239"/>
                </a:cubicBezTo>
                <a:cubicBezTo>
                  <a:pt x="1176747" y="4343877"/>
                  <a:pt x="1175066" y="4340515"/>
                  <a:pt x="1175066" y="4337154"/>
                </a:cubicBezTo>
                <a:cubicBezTo>
                  <a:pt x="1171704" y="4337154"/>
                  <a:pt x="1170023" y="4353964"/>
                  <a:pt x="1170023" y="4387586"/>
                </a:cubicBezTo>
                <a:cubicBezTo>
                  <a:pt x="1170023" y="4421206"/>
                  <a:pt x="1161617" y="4438018"/>
                  <a:pt x="1144807" y="4438018"/>
                </a:cubicBezTo>
                <a:cubicBezTo>
                  <a:pt x="1141444" y="4438018"/>
                  <a:pt x="1138082" y="4436336"/>
                  <a:pt x="1134720" y="4432974"/>
                </a:cubicBezTo>
                <a:cubicBezTo>
                  <a:pt x="1131359" y="4429612"/>
                  <a:pt x="1129678" y="4421206"/>
                  <a:pt x="1129678" y="4407758"/>
                </a:cubicBezTo>
                <a:cubicBezTo>
                  <a:pt x="1129678" y="4390948"/>
                  <a:pt x="1133879" y="4370774"/>
                  <a:pt x="1142285" y="4347239"/>
                </a:cubicBezTo>
                <a:cubicBezTo>
                  <a:pt x="1150691" y="4323705"/>
                  <a:pt x="1158256" y="4308575"/>
                  <a:pt x="1164979" y="4301851"/>
                </a:cubicBezTo>
                <a:cubicBezTo>
                  <a:pt x="1168342" y="4305213"/>
                  <a:pt x="1170863" y="4309416"/>
                  <a:pt x="1172544" y="4314458"/>
                </a:cubicBezTo>
                <a:cubicBezTo>
                  <a:pt x="1174226" y="4319502"/>
                  <a:pt x="1176747" y="4322023"/>
                  <a:pt x="1180109" y="4322023"/>
                </a:cubicBezTo>
                <a:cubicBezTo>
                  <a:pt x="1180109" y="4315299"/>
                  <a:pt x="1182631" y="4308575"/>
                  <a:pt x="1187674" y="4301851"/>
                </a:cubicBezTo>
                <a:cubicBezTo>
                  <a:pt x="1192717" y="4295126"/>
                  <a:pt x="1195239" y="4285041"/>
                  <a:pt x="1195239" y="4271591"/>
                </a:cubicBezTo>
                <a:cubicBezTo>
                  <a:pt x="1198601" y="4271591"/>
                  <a:pt x="1201123" y="4272432"/>
                  <a:pt x="1202804" y="4274113"/>
                </a:cubicBezTo>
                <a:cubicBezTo>
                  <a:pt x="1204485" y="4275794"/>
                  <a:pt x="1207007" y="4276635"/>
                  <a:pt x="1210369" y="4276635"/>
                </a:cubicBezTo>
                <a:cubicBezTo>
                  <a:pt x="1217092" y="4276635"/>
                  <a:pt x="1222136" y="4271591"/>
                  <a:pt x="1225498" y="4261506"/>
                </a:cubicBezTo>
                <a:cubicBezTo>
                  <a:pt x="1228860" y="4251419"/>
                  <a:pt x="1230541" y="4241332"/>
                  <a:pt x="1230541" y="4231246"/>
                </a:cubicBezTo>
                <a:cubicBezTo>
                  <a:pt x="1230541" y="4224522"/>
                  <a:pt x="1229701" y="4218638"/>
                  <a:pt x="1228020" y="4213594"/>
                </a:cubicBezTo>
                <a:cubicBezTo>
                  <a:pt x="1226339" y="4208551"/>
                  <a:pt x="1225498" y="4202668"/>
                  <a:pt x="1225498" y="4195944"/>
                </a:cubicBezTo>
                <a:cubicBezTo>
                  <a:pt x="1225498" y="4182494"/>
                  <a:pt x="1230541" y="4173249"/>
                  <a:pt x="1240627" y="4168206"/>
                </a:cubicBezTo>
                <a:cubicBezTo>
                  <a:pt x="1250714" y="4163162"/>
                  <a:pt x="1255757" y="4153916"/>
                  <a:pt x="1255757" y="4140468"/>
                </a:cubicBezTo>
                <a:cubicBezTo>
                  <a:pt x="1255757" y="4113571"/>
                  <a:pt x="1243989" y="4100123"/>
                  <a:pt x="1220455" y="4100123"/>
                </a:cubicBezTo>
                <a:cubicBezTo>
                  <a:pt x="1220455" y="4110209"/>
                  <a:pt x="1217933" y="4125339"/>
                  <a:pt x="1212891" y="4145512"/>
                </a:cubicBezTo>
                <a:cubicBezTo>
                  <a:pt x="1207847" y="4165684"/>
                  <a:pt x="1202804" y="4185857"/>
                  <a:pt x="1197760" y="4206029"/>
                </a:cubicBezTo>
                <a:cubicBezTo>
                  <a:pt x="1192717" y="4226203"/>
                  <a:pt x="1187674" y="4243854"/>
                  <a:pt x="1182631" y="4258984"/>
                </a:cubicBezTo>
                <a:cubicBezTo>
                  <a:pt x="1177588" y="4274113"/>
                  <a:pt x="1171704" y="4281678"/>
                  <a:pt x="1164979" y="4281678"/>
                </a:cubicBezTo>
                <a:cubicBezTo>
                  <a:pt x="1164979" y="4254781"/>
                  <a:pt x="1167501" y="4220319"/>
                  <a:pt x="1172544" y="4178293"/>
                </a:cubicBezTo>
                <a:cubicBezTo>
                  <a:pt x="1177588" y="4136265"/>
                  <a:pt x="1185153" y="4103484"/>
                  <a:pt x="1195239" y="4079949"/>
                </a:cubicBezTo>
                <a:cubicBezTo>
                  <a:pt x="1188514" y="4079949"/>
                  <a:pt x="1168342" y="4063980"/>
                  <a:pt x="1134720" y="4032039"/>
                </a:cubicBezTo>
                <a:cubicBezTo>
                  <a:pt x="1101099" y="4000099"/>
                  <a:pt x="1075883" y="3984129"/>
                  <a:pt x="1059072" y="3984129"/>
                </a:cubicBezTo>
                <a:cubicBezTo>
                  <a:pt x="1048986" y="3984129"/>
                  <a:pt x="1043943" y="3990013"/>
                  <a:pt x="1043943" y="4001780"/>
                </a:cubicBezTo>
                <a:cubicBezTo>
                  <a:pt x="1043943" y="4013548"/>
                  <a:pt x="1035537" y="4022794"/>
                  <a:pt x="1018727" y="4029518"/>
                </a:cubicBezTo>
                <a:lnTo>
                  <a:pt x="1018727" y="4024474"/>
                </a:lnTo>
                <a:cubicBezTo>
                  <a:pt x="1012002" y="4074906"/>
                  <a:pt x="1001917" y="4118614"/>
                  <a:pt x="988467" y="4155597"/>
                </a:cubicBezTo>
                <a:cubicBezTo>
                  <a:pt x="978382" y="4189219"/>
                  <a:pt x="965773" y="4218638"/>
                  <a:pt x="950644" y="4243854"/>
                </a:cubicBezTo>
                <a:cubicBezTo>
                  <a:pt x="935514" y="4269070"/>
                  <a:pt x="916182" y="4281678"/>
                  <a:pt x="892647" y="4281678"/>
                </a:cubicBezTo>
                <a:cubicBezTo>
                  <a:pt x="892647" y="4261506"/>
                  <a:pt x="897690" y="4243854"/>
                  <a:pt x="907776" y="4228725"/>
                </a:cubicBezTo>
                <a:cubicBezTo>
                  <a:pt x="917863" y="4213594"/>
                  <a:pt x="926269" y="4206029"/>
                  <a:pt x="932992" y="4206029"/>
                </a:cubicBezTo>
                <a:cubicBezTo>
                  <a:pt x="932992" y="4202668"/>
                  <a:pt x="932152" y="4199306"/>
                  <a:pt x="930470" y="4195944"/>
                </a:cubicBezTo>
                <a:cubicBezTo>
                  <a:pt x="928789" y="4192581"/>
                  <a:pt x="927949" y="4187538"/>
                  <a:pt x="927949" y="4180813"/>
                </a:cubicBezTo>
                <a:cubicBezTo>
                  <a:pt x="927949" y="4160641"/>
                  <a:pt x="942238" y="4127861"/>
                  <a:pt x="970817" y="4082471"/>
                </a:cubicBezTo>
                <a:cubicBezTo>
                  <a:pt x="999395" y="4037083"/>
                  <a:pt x="1022089" y="4000939"/>
                  <a:pt x="1038899" y="3974042"/>
                </a:cubicBezTo>
                <a:cubicBezTo>
                  <a:pt x="1028814" y="3974042"/>
                  <a:pt x="1023770" y="3972361"/>
                  <a:pt x="1023770" y="3969000"/>
                </a:cubicBezTo>
                <a:cubicBezTo>
                  <a:pt x="1023770" y="3969000"/>
                  <a:pt x="1025451" y="3967319"/>
                  <a:pt x="1028814" y="3963956"/>
                </a:cubicBezTo>
                <a:cubicBezTo>
                  <a:pt x="1012002" y="3970681"/>
                  <a:pt x="996873" y="3980767"/>
                  <a:pt x="983424" y="3994216"/>
                </a:cubicBezTo>
                <a:cubicBezTo>
                  <a:pt x="969976" y="4007664"/>
                  <a:pt x="956527" y="4014388"/>
                  <a:pt x="943079" y="4014388"/>
                </a:cubicBezTo>
                <a:cubicBezTo>
                  <a:pt x="922905" y="4014388"/>
                  <a:pt x="906095" y="4010186"/>
                  <a:pt x="892647" y="4001780"/>
                </a:cubicBezTo>
                <a:cubicBezTo>
                  <a:pt x="879198" y="3993375"/>
                  <a:pt x="859025" y="3989172"/>
                  <a:pt x="832128" y="3989172"/>
                </a:cubicBezTo>
                <a:cubicBezTo>
                  <a:pt x="801869" y="3989172"/>
                  <a:pt x="784218" y="3994216"/>
                  <a:pt x="779175" y="4004302"/>
                </a:cubicBezTo>
                <a:cubicBezTo>
                  <a:pt x="774131" y="4014388"/>
                  <a:pt x="770769" y="4025315"/>
                  <a:pt x="769089" y="4037083"/>
                </a:cubicBezTo>
                <a:cubicBezTo>
                  <a:pt x="767408" y="4048851"/>
                  <a:pt x="762364" y="4061458"/>
                  <a:pt x="753959" y="4074906"/>
                </a:cubicBezTo>
                <a:cubicBezTo>
                  <a:pt x="745553" y="4088355"/>
                  <a:pt x="721179" y="4100123"/>
                  <a:pt x="680832" y="4110209"/>
                </a:cubicBezTo>
                <a:cubicBezTo>
                  <a:pt x="674108" y="4096761"/>
                  <a:pt x="670746" y="4078268"/>
                  <a:pt x="670746" y="4054734"/>
                </a:cubicBezTo>
                <a:cubicBezTo>
                  <a:pt x="670746" y="4041285"/>
                  <a:pt x="673267" y="4030358"/>
                  <a:pt x="678311" y="4021952"/>
                </a:cubicBezTo>
                <a:cubicBezTo>
                  <a:pt x="683354" y="4013548"/>
                  <a:pt x="695963" y="4009345"/>
                  <a:pt x="716135" y="4009345"/>
                </a:cubicBezTo>
                <a:cubicBezTo>
                  <a:pt x="719496" y="4009345"/>
                  <a:pt x="722859" y="4010186"/>
                  <a:pt x="726221" y="4011867"/>
                </a:cubicBezTo>
                <a:cubicBezTo>
                  <a:pt x="729583" y="4013548"/>
                  <a:pt x="732945" y="4014388"/>
                  <a:pt x="736308" y="4014388"/>
                </a:cubicBezTo>
                <a:cubicBezTo>
                  <a:pt x="743031" y="4014388"/>
                  <a:pt x="753959" y="4007664"/>
                  <a:pt x="769089" y="3994216"/>
                </a:cubicBezTo>
                <a:cubicBezTo>
                  <a:pt x="784218" y="3980767"/>
                  <a:pt x="791783" y="3962275"/>
                  <a:pt x="791783" y="3938740"/>
                </a:cubicBezTo>
                <a:cubicBezTo>
                  <a:pt x="791783" y="3918568"/>
                  <a:pt x="778334" y="3908481"/>
                  <a:pt x="751437" y="3908481"/>
                </a:cubicBezTo>
                <a:cubicBezTo>
                  <a:pt x="734627" y="3908481"/>
                  <a:pt x="717815" y="3915206"/>
                  <a:pt x="701005" y="3928654"/>
                </a:cubicBezTo>
                <a:cubicBezTo>
                  <a:pt x="684195" y="3942103"/>
                  <a:pt x="665702" y="3948826"/>
                  <a:pt x="645530" y="3948826"/>
                </a:cubicBezTo>
                <a:cubicBezTo>
                  <a:pt x="635444" y="3948826"/>
                  <a:pt x="621154" y="3943784"/>
                  <a:pt x="602663" y="3933697"/>
                </a:cubicBezTo>
                <a:cubicBezTo>
                  <a:pt x="584171" y="3923610"/>
                  <a:pt x="574925" y="3910162"/>
                  <a:pt x="574925" y="3893352"/>
                </a:cubicBezTo>
                <a:cubicBezTo>
                  <a:pt x="574925" y="3876541"/>
                  <a:pt x="578287" y="3861411"/>
                  <a:pt x="585012" y="3847962"/>
                </a:cubicBezTo>
                <a:cubicBezTo>
                  <a:pt x="591735" y="3834514"/>
                  <a:pt x="595098" y="3819384"/>
                  <a:pt x="595098" y="3802574"/>
                </a:cubicBezTo>
                <a:cubicBezTo>
                  <a:pt x="595098" y="3785763"/>
                  <a:pt x="590895" y="3768112"/>
                  <a:pt x="582490" y="3749620"/>
                </a:cubicBezTo>
                <a:cubicBezTo>
                  <a:pt x="574085" y="3731129"/>
                  <a:pt x="569882" y="3713477"/>
                  <a:pt x="569882" y="3696666"/>
                </a:cubicBezTo>
                <a:cubicBezTo>
                  <a:pt x="569882" y="3683217"/>
                  <a:pt x="572403" y="3673972"/>
                  <a:pt x="577447" y="3668929"/>
                </a:cubicBezTo>
                <a:cubicBezTo>
                  <a:pt x="582490" y="3663885"/>
                  <a:pt x="585012" y="3654640"/>
                  <a:pt x="585012" y="3641191"/>
                </a:cubicBezTo>
                <a:lnTo>
                  <a:pt x="579969" y="3641191"/>
                </a:lnTo>
                <a:cubicBezTo>
                  <a:pt x="579969" y="3634468"/>
                  <a:pt x="596779" y="3621859"/>
                  <a:pt x="630400" y="3603368"/>
                </a:cubicBezTo>
                <a:cubicBezTo>
                  <a:pt x="664022" y="3584875"/>
                  <a:pt x="680832" y="3568906"/>
                  <a:pt x="680832" y="3555456"/>
                </a:cubicBezTo>
                <a:cubicBezTo>
                  <a:pt x="680832" y="3542008"/>
                  <a:pt x="678311" y="3535284"/>
                  <a:pt x="673267" y="3535284"/>
                </a:cubicBezTo>
                <a:cubicBezTo>
                  <a:pt x="668224" y="3535284"/>
                  <a:pt x="665702" y="3530240"/>
                  <a:pt x="665702" y="3520155"/>
                </a:cubicBezTo>
                <a:cubicBezTo>
                  <a:pt x="665702" y="3513430"/>
                  <a:pt x="666544" y="3508387"/>
                  <a:pt x="668224" y="3505026"/>
                </a:cubicBezTo>
                <a:cubicBezTo>
                  <a:pt x="669905" y="3501662"/>
                  <a:pt x="670746" y="3496620"/>
                  <a:pt x="670746" y="3489895"/>
                </a:cubicBezTo>
                <a:cubicBezTo>
                  <a:pt x="657298" y="3489895"/>
                  <a:pt x="648051" y="3473085"/>
                  <a:pt x="643008" y="3439463"/>
                </a:cubicBezTo>
                <a:cubicBezTo>
                  <a:pt x="637966" y="3405842"/>
                  <a:pt x="633763" y="3380626"/>
                  <a:pt x="630400" y="3363815"/>
                </a:cubicBezTo>
                <a:cubicBezTo>
                  <a:pt x="640486" y="3363815"/>
                  <a:pt x="645530" y="3358772"/>
                  <a:pt x="645530" y="3348685"/>
                </a:cubicBezTo>
                <a:cubicBezTo>
                  <a:pt x="645530" y="3341962"/>
                  <a:pt x="643008" y="3333556"/>
                  <a:pt x="637966" y="3323469"/>
                </a:cubicBezTo>
                <a:cubicBezTo>
                  <a:pt x="632922" y="3313384"/>
                  <a:pt x="630400" y="3306659"/>
                  <a:pt x="630400" y="3303297"/>
                </a:cubicBezTo>
                <a:cubicBezTo>
                  <a:pt x="633763" y="3303297"/>
                  <a:pt x="636284" y="3297413"/>
                  <a:pt x="637966" y="3285646"/>
                </a:cubicBezTo>
                <a:cubicBezTo>
                  <a:pt x="639647" y="3273878"/>
                  <a:pt x="640486" y="3261270"/>
                  <a:pt x="640486" y="3247821"/>
                </a:cubicBezTo>
                <a:cubicBezTo>
                  <a:pt x="640486" y="3217562"/>
                  <a:pt x="638806" y="3197389"/>
                  <a:pt x="635444" y="3187304"/>
                </a:cubicBezTo>
                <a:cubicBezTo>
                  <a:pt x="632082" y="3177217"/>
                  <a:pt x="629560" y="3171333"/>
                  <a:pt x="627879" y="3169652"/>
                </a:cubicBezTo>
                <a:cubicBezTo>
                  <a:pt x="626198" y="3167971"/>
                  <a:pt x="623676" y="3166291"/>
                  <a:pt x="620314" y="3164608"/>
                </a:cubicBezTo>
                <a:cubicBezTo>
                  <a:pt x="616951" y="3162928"/>
                  <a:pt x="615270" y="3153682"/>
                  <a:pt x="615270" y="3136872"/>
                </a:cubicBezTo>
                <a:cubicBezTo>
                  <a:pt x="618633" y="3136872"/>
                  <a:pt x="627879" y="3122582"/>
                  <a:pt x="643008" y="3094004"/>
                </a:cubicBezTo>
                <a:cubicBezTo>
                  <a:pt x="658138" y="3065426"/>
                  <a:pt x="675789" y="3035166"/>
                  <a:pt x="695963" y="3003227"/>
                </a:cubicBezTo>
                <a:cubicBezTo>
                  <a:pt x="716135" y="2971286"/>
                  <a:pt x="737148" y="2941027"/>
                  <a:pt x="759002" y="2912449"/>
                </a:cubicBezTo>
                <a:cubicBezTo>
                  <a:pt x="780856" y="2883870"/>
                  <a:pt x="800188" y="2869582"/>
                  <a:pt x="816999" y="2869582"/>
                </a:cubicBezTo>
                <a:cubicBezTo>
                  <a:pt x="813637" y="2852770"/>
                  <a:pt x="811956" y="2838482"/>
                  <a:pt x="811956" y="2826715"/>
                </a:cubicBezTo>
                <a:cubicBezTo>
                  <a:pt x="811956" y="2814947"/>
                  <a:pt x="803550" y="2809063"/>
                  <a:pt x="786740" y="2809063"/>
                </a:cubicBezTo>
                <a:cubicBezTo>
                  <a:pt x="786740" y="2846047"/>
                  <a:pt x="783377" y="2870422"/>
                  <a:pt x="776653" y="2882189"/>
                </a:cubicBezTo>
                <a:cubicBezTo>
                  <a:pt x="769928" y="2893957"/>
                  <a:pt x="758161" y="2899841"/>
                  <a:pt x="741351" y="2899841"/>
                </a:cubicBezTo>
                <a:cubicBezTo>
                  <a:pt x="727902" y="2899841"/>
                  <a:pt x="711932" y="2886392"/>
                  <a:pt x="693440" y="2859495"/>
                </a:cubicBezTo>
                <a:cubicBezTo>
                  <a:pt x="674948" y="2832598"/>
                  <a:pt x="660660" y="2798976"/>
                  <a:pt x="650573" y="2758631"/>
                </a:cubicBezTo>
                <a:cubicBezTo>
                  <a:pt x="650573" y="2731734"/>
                  <a:pt x="660660" y="2718286"/>
                  <a:pt x="680832" y="2718286"/>
                </a:cubicBezTo>
                <a:cubicBezTo>
                  <a:pt x="690918" y="2718286"/>
                  <a:pt x="702686" y="2720808"/>
                  <a:pt x="716135" y="2725850"/>
                </a:cubicBezTo>
                <a:cubicBezTo>
                  <a:pt x="729583" y="2730893"/>
                  <a:pt x="739670" y="2733415"/>
                  <a:pt x="746395" y="2733415"/>
                </a:cubicBezTo>
                <a:cubicBezTo>
                  <a:pt x="749756" y="2713243"/>
                  <a:pt x="752278" y="2692229"/>
                  <a:pt x="753959" y="2670376"/>
                </a:cubicBezTo>
                <a:cubicBezTo>
                  <a:pt x="755640" y="2648521"/>
                  <a:pt x="756480" y="2627508"/>
                  <a:pt x="756480" y="2607335"/>
                </a:cubicBezTo>
                <a:cubicBezTo>
                  <a:pt x="746395" y="2597249"/>
                  <a:pt x="734627" y="2592205"/>
                  <a:pt x="721179" y="2592205"/>
                </a:cubicBezTo>
                <a:cubicBezTo>
                  <a:pt x="714454" y="2592205"/>
                  <a:pt x="711092" y="2597249"/>
                  <a:pt x="711092" y="2607335"/>
                </a:cubicBezTo>
                <a:cubicBezTo>
                  <a:pt x="704367" y="2607335"/>
                  <a:pt x="699324" y="2605654"/>
                  <a:pt x="695963" y="2602292"/>
                </a:cubicBezTo>
                <a:cubicBezTo>
                  <a:pt x="692599" y="2598930"/>
                  <a:pt x="687557" y="2595567"/>
                  <a:pt x="680832" y="2592205"/>
                </a:cubicBezTo>
                <a:cubicBezTo>
                  <a:pt x="674108" y="2592205"/>
                  <a:pt x="664863" y="2609857"/>
                  <a:pt x="653095" y="2645160"/>
                </a:cubicBezTo>
                <a:cubicBezTo>
                  <a:pt x="641327" y="2680462"/>
                  <a:pt x="627038" y="2698112"/>
                  <a:pt x="610228" y="2698112"/>
                </a:cubicBezTo>
                <a:cubicBezTo>
                  <a:pt x="593417" y="2698112"/>
                  <a:pt x="571563" y="2684664"/>
                  <a:pt x="544666" y="2657767"/>
                </a:cubicBezTo>
                <a:cubicBezTo>
                  <a:pt x="517769" y="2630870"/>
                  <a:pt x="504321" y="2598930"/>
                  <a:pt x="504321" y="2561947"/>
                </a:cubicBezTo>
                <a:cubicBezTo>
                  <a:pt x="504321" y="2541773"/>
                  <a:pt x="506002" y="2530006"/>
                  <a:pt x="509364" y="2526644"/>
                </a:cubicBezTo>
                <a:cubicBezTo>
                  <a:pt x="512725" y="2523282"/>
                  <a:pt x="524493" y="2518238"/>
                  <a:pt x="544666" y="2511515"/>
                </a:cubicBezTo>
                <a:cubicBezTo>
                  <a:pt x="544666" y="2521601"/>
                  <a:pt x="557274" y="2527485"/>
                  <a:pt x="582490" y="2529166"/>
                </a:cubicBezTo>
                <a:cubicBezTo>
                  <a:pt x="607706" y="2530847"/>
                  <a:pt x="625357" y="2533369"/>
                  <a:pt x="635444" y="2536731"/>
                </a:cubicBezTo>
                <a:cubicBezTo>
                  <a:pt x="662341" y="2536731"/>
                  <a:pt x="679151" y="2529166"/>
                  <a:pt x="685876" y="2514035"/>
                </a:cubicBezTo>
                <a:cubicBezTo>
                  <a:pt x="692599" y="2498906"/>
                  <a:pt x="701005" y="2491341"/>
                  <a:pt x="711092" y="2491341"/>
                </a:cubicBezTo>
                <a:cubicBezTo>
                  <a:pt x="694280" y="2454358"/>
                  <a:pt x="681673" y="2438389"/>
                  <a:pt x="673267" y="2443431"/>
                </a:cubicBezTo>
                <a:cubicBezTo>
                  <a:pt x="664863" y="2448474"/>
                  <a:pt x="643850" y="2444272"/>
                  <a:pt x="610228" y="2430823"/>
                </a:cubicBezTo>
                <a:cubicBezTo>
                  <a:pt x="616951" y="2414012"/>
                  <a:pt x="620314" y="2400564"/>
                  <a:pt x="620314" y="2390477"/>
                </a:cubicBezTo>
                <a:cubicBezTo>
                  <a:pt x="620314" y="2380392"/>
                  <a:pt x="627038" y="2375348"/>
                  <a:pt x="640486" y="2375348"/>
                </a:cubicBezTo>
                <a:cubicBezTo>
                  <a:pt x="640486" y="2371986"/>
                  <a:pt x="639647" y="2368624"/>
                  <a:pt x="637966" y="2365261"/>
                </a:cubicBezTo>
                <a:cubicBezTo>
                  <a:pt x="636284" y="2361899"/>
                  <a:pt x="635444" y="2356857"/>
                  <a:pt x="635444" y="2350132"/>
                </a:cubicBezTo>
                <a:cubicBezTo>
                  <a:pt x="635444" y="2340045"/>
                  <a:pt x="640486" y="2334161"/>
                  <a:pt x="650573" y="2332480"/>
                </a:cubicBezTo>
                <a:cubicBezTo>
                  <a:pt x="660660" y="2330800"/>
                  <a:pt x="671586" y="2328278"/>
                  <a:pt x="683354" y="2324916"/>
                </a:cubicBezTo>
                <a:cubicBezTo>
                  <a:pt x="695121" y="2321554"/>
                  <a:pt x="706048" y="2315670"/>
                  <a:pt x="716135" y="2307264"/>
                </a:cubicBezTo>
                <a:cubicBezTo>
                  <a:pt x="726221" y="2298860"/>
                  <a:pt x="731264" y="2282889"/>
                  <a:pt x="731264" y="2259354"/>
                </a:cubicBezTo>
                <a:cubicBezTo>
                  <a:pt x="731264" y="2255993"/>
                  <a:pt x="730424" y="2245065"/>
                  <a:pt x="728743" y="2226574"/>
                </a:cubicBezTo>
                <a:cubicBezTo>
                  <a:pt x="727062" y="2208082"/>
                  <a:pt x="723699" y="2187068"/>
                  <a:pt x="718656" y="2163534"/>
                </a:cubicBezTo>
                <a:cubicBezTo>
                  <a:pt x="713613" y="2139999"/>
                  <a:pt x="706889" y="2118145"/>
                  <a:pt x="698483" y="2097971"/>
                </a:cubicBezTo>
                <a:cubicBezTo>
                  <a:pt x="690079" y="2077799"/>
                  <a:pt x="679151" y="2062670"/>
                  <a:pt x="665702" y="2052583"/>
                </a:cubicBezTo>
                <a:cubicBezTo>
                  <a:pt x="655616" y="2045859"/>
                  <a:pt x="634603" y="2039975"/>
                  <a:pt x="602663" y="2034932"/>
                </a:cubicBezTo>
                <a:cubicBezTo>
                  <a:pt x="570722" y="2029889"/>
                  <a:pt x="554753" y="2018962"/>
                  <a:pt x="554753" y="2002151"/>
                </a:cubicBezTo>
                <a:cubicBezTo>
                  <a:pt x="554753" y="1992065"/>
                  <a:pt x="565679" y="1981138"/>
                  <a:pt x="587534" y="1969371"/>
                </a:cubicBezTo>
                <a:cubicBezTo>
                  <a:pt x="609387" y="1957603"/>
                  <a:pt x="625357" y="1951719"/>
                  <a:pt x="635444" y="1951719"/>
                </a:cubicBezTo>
                <a:cubicBezTo>
                  <a:pt x="642167" y="1951719"/>
                  <a:pt x="648051" y="1952560"/>
                  <a:pt x="653095" y="1954241"/>
                </a:cubicBezTo>
                <a:cubicBezTo>
                  <a:pt x="658138" y="1955922"/>
                  <a:pt x="665702" y="1956762"/>
                  <a:pt x="675789" y="1956762"/>
                </a:cubicBezTo>
                <a:cubicBezTo>
                  <a:pt x="719496" y="1950038"/>
                  <a:pt x="743873" y="1937430"/>
                  <a:pt x="748915" y="1918938"/>
                </a:cubicBezTo>
                <a:cubicBezTo>
                  <a:pt x="753959" y="1900447"/>
                  <a:pt x="759843" y="1874390"/>
                  <a:pt x="766567" y="1840768"/>
                </a:cubicBezTo>
                <a:cubicBezTo>
                  <a:pt x="756480" y="1840768"/>
                  <a:pt x="743873" y="1826480"/>
                  <a:pt x="728743" y="1797901"/>
                </a:cubicBezTo>
                <a:cubicBezTo>
                  <a:pt x="713613" y="1769323"/>
                  <a:pt x="704367" y="1755035"/>
                  <a:pt x="701005" y="1755035"/>
                </a:cubicBezTo>
                <a:cubicBezTo>
                  <a:pt x="707730" y="1724775"/>
                  <a:pt x="726221" y="1705442"/>
                  <a:pt x="756480" y="1697038"/>
                </a:cubicBezTo>
                <a:cubicBezTo>
                  <a:pt x="786740" y="1688632"/>
                  <a:pt x="801869" y="1676025"/>
                  <a:pt x="801869" y="1659213"/>
                </a:cubicBezTo>
                <a:cubicBezTo>
                  <a:pt x="801869" y="1632316"/>
                  <a:pt x="790102" y="1609622"/>
                  <a:pt x="766567" y="1591130"/>
                </a:cubicBezTo>
                <a:cubicBezTo>
                  <a:pt x="743031" y="1572638"/>
                  <a:pt x="731264" y="1554987"/>
                  <a:pt x="731264" y="1538177"/>
                </a:cubicBezTo>
                <a:lnTo>
                  <a:pt x="811956" y="1497831"/>
                </a:lnTo>
                <a:cubicBezTo>
                  <a:pt x="859025" y="1474296"/>
                  <a:pt x="892647" y="1459167"/>
                  <a:pt x="912820" y="1452442"/>
                </a:cubicBezTo>
                <a:cubicBezTo>
                  <a:pt x="912820" y="1438994"/>
                  <a:pt x="914501" y="1432269"/>
                  <a:pt x="917863" y="1432269"/>
                </a:cubicBezTo>
                <a:cubicBezTo>
                  <a:pt x="921225" y="1432269"/>
                  <a:pt x="924586" y="1437313"/>
                  <a:pt x="927949" y="1447399"/>
                </a:cubicBezTo>
                <a:cubicBezTo>
                  <a:pt x="931311" y="1457485"/>
                  <a:pt x="936354" y="1462529"/>
                  <a:pt x="943079" y="1462529"/>
                </a:cubicBezTo>
                <a:cubicBezTo>
                  <a:pt x="953166" y="1449080"/>
                  <a:pt x="964933" y="1438994"/>
                  <a:pt x="978382" y="1432269"/>
                </a:cubicBezTo>
                <a:cubicBezTo>
                  <a:pt x="991830" y="1425545"/>
                  <a:pt x="1001917" y="1413778"/>
                  <a:pt x="1008640" y="1396967"/>
                </a:cubicBezTo>
                <a:cubicBezTo>
                  <a:pt x="998554" y="1396967"/>
                  <a:pt x="993511" y="1390242"/>
                  <a:pt x="993511" y="1376794"/>
                </a:cubicBezTo>
                <a:cubicBezTo>
                  <a:pt x="993511" y="1370070"/>
                  <a:pt x="994351" y="1365026"/>
                  <a:pt x="996033" y="1361665"/>
                </a:cubicBezTo>
                <a:cubicBezTo>
                  <a:pt x="997714" y="1358303"/>
                  <a:pt x="998554" y="1353259"/>
                  <a:pt x="998554" y="1346535"/>
                </a:cubicBezTo>
                <a:cubicBezTo>
                  <a:pt x="981743" y="1339810"/>
                  <a:pt x="964933" y="1323840"/>
                  <a:pt x="948122" y="1298624"/>
                </a:cubicBezTo>
                <a:cubicBezTo>
                  <a:pt x="931311" y="1273409"/>
                  <a:pt x="919544" y="1260801"/>
                  <a:pt x="912820" y="1260801"/>
                </a:cubicBezTo>
                <a:cubicBezTo>
                  <a:pt x="912820" y="1250714"/>
                  <a:pt x="907776" y="1240627"/>
                  <a:pt x="897690" y="1230542"/>
                </a:cubicBezTo>
                <a:cubicBezTo>
                  <a:pt x="887604" y="1220455"/>
                  <a:pt x="875837" y="1210369"/>
                  <a:pt x="862388" y="1200282"/>
                </a:cubicBezTo>
                <a:cubicBezTo>
                  <a:pt x="848940" y="1190197"/>
                  <a:pt x="837172" y="1178429"/>
                  <a:pt x="827085" y="1164980"/>
                </a:cubicBezTo>
                <a:cubicBezTo>
                  <a:pt x="816999" y="1151531"/>
                  <a:pt x="810275" y="1134720"/>
                  <a:pt x="806912" y="1114548"/>
                </a:cubicBezTo>
                <a:cubicBezTo>
                  <a:pt x="827085" y="1121272"/>
                  <a:pt x="846418" y="1135562"/>
                  <a:pt x="864909" y="1157415"/>
                </a:cubicBezTo>
                <a:cubicBezTo>
                  <a:pt x="883401" y="1179269"/>
                  <a:pt x="901892" y="1202804"/>
                  <a:pt x="920385" y="1228020"/>
                </a:cubicBezTo>
                <a:cubicBezTo>
                  <a:pt x="938876" y="1253236"/>
                  <a:pt x="959889" y="1275930"/>
                  <a:pt x="983424" y="1296103"/>
                </a:cubicBezTo>
                <a:cubicBezTo>
                  <a:pt x="1006959" y="1316275"/>
                  <a:pt x="1033856" y="1326362"/>
                  <a:pt x="1064115" y="1326362"/>
                </a:cubicBezTo>
                <a:cubicBezTo>
                  <a:pt x="1084288" y="1326362"/>
                  <a:pt x="1101940" y="1318797"/>
                  <a:pt x="1117069" y="1303668"/>
                </a:cubicBezTo>
                <a:cubicBezTo>
                  <a:pt x="1132199" y="1288538"/>
                  <a:pt x="1148169" y="1277611"/>
                  <a:pt x="1164979" y="1270887"/>
                </a:cubicBezTo>
                <a:cubicBezTo>
                  <a:pt x="1164979" y="1250714"/>
                  <a:pt x="1162458" y="1238946"/>
                  <a:pt x="1157415" y="1235585"/>
                </a:cubicBezTo>
                <a:cubicBezTo>
                  <a:pt x="1152372" y="1232223"/>
                  <a:pt x="1144807" y="1222136"/>
                  <a:pt x="1134720" y="1205326"/>
                </a:cubicBezTo>
                <a:cubicBezTo>
                  <a:pt x="1101099" y="1158255"/>
                  <a:pt x="1080086" y="1120432"/>
                  <a:pt x="1071681" y="1091853"/>
                </a:cubicBezTo>
                <a:cubicBezTo>
                  <a:pt x="1063275" y="1063275"/>
                  <a:pt x="1055711" y="1028814"/>
                  <a:pt x="1048986" y="988468"/>
                </a:cubicBezTo>
                <a:lnTo>
                  <a:pt x="1079246" y="998555"/>
                </a:lnTo>
                <a:cubicBezTo>
                  <a:pt x="1079246" y="991830"/>
                  <a:pt x="1084288" y="988468"/>
                  <a:pt x="1094375" y="988468"/>
                </a:cubicBezTo>
                <a:cubicBezTo>
                  <a:pt x="1104462" y="988468"/>
                  <a:pt x="1118750" y="991830"/>
                  <a:pt x="1137243" y="998555"/>
                </a:cubicBezTo>
                <a:cubicBezTo>
                  <a:pt x="1155734" y="1005278"/>
                  <a:pt x="1168342" y="1008640"/>
                  <a:pt x="1175066" y="1008640"/>
                </a:cubicBezTo>
                <a:cubicBezTo>
                  <a:pt x="1175066" y="1018727"/>
                  <a:pt x="1178428" y="1023771"/>
                  <a:pt x="1185153" y="1023771"/>
                </a:cubicBezTo>
                <a:cubicBezTo>
                  <a:pt x="1188514" y="1023771"/>
                  <a:pt x="1192717" y="1022089"/>
                  <a:pt x="1197760" y="1018727"/>
                </a:cubicBezTo>
                <a:cubicBezTo>
                  <a:pt x="1202804" y="1015365"/>
                  <a:pt x="1207007" y="1013684"/>
                  <a:pt x="1210369" y="1013684"/>
                </a:cubicBezTo>
                <a:cubicBezTo>
                  <a:pt x="1227179" y="1013684"/>
                  <a:pt x="1240627" y="1021249"/>
                  <a:pt x="1250714" y="1036378"/>
                </a:cubicBezTo>
                <a:cubicBezTo>
                  <a:pt x="1260801" y="1051508"/>
                  <a:pt x="1269205" y="1067478"/>
                  <a:pt x="1275930" y="1084288"/>
                </a:cubicBezTo>
                <a:cubicBezTo>
                  <a:pt x="1282654" y="1101100"/>
                  <a:pt x="1288537" y="1117069"/>
                  <a:pt x="1293581" y="1132199"/>
                </a:cubicBezTo>
                <a:cubicBezTo>
                  <a:pt x="1298624" y="1147329"/>
                  <a:pt x="1304508" y="1154894"/>
                  <a:pt x="1311233" y="1154894"/>
                </a:cubicBezTo>
                <a:cubicBezTo>
                  <a:pt x="1321318" y="1154894"/>
                  <a:pt x="1326362" y="1141445"/>
                  <a:pt x="1326362" y="1114548"/>
                </a:cubicBezTo>
                <a:cubicBezTo>
                  <a:pt x="1326362" y="1101100"/>
                  <a:pt x="1320478" y="1085969"/>
                  <a:pt x="1308711" y="1069159"/>
                </a:cubicBezTo>
                <a:cubicBezTo>
                  <a:pt x="1296943" y="1052349"/>
                  <a:pt x="1291059" y="1035537"/>
                  <a:pt x="1291059" y="1018727"/>
                </a:cubicBezTo>
                <a:cubicBezTo>
                  <a:pt x="1291059" y="998555"/>
                  <a:pt x="1301146" y="988468"/>
                  <a:pt x="1321318" y="988468"/>
                </a:cubicBezTo>
                <a:cubicBezTo>
                  <a:pt x="1338130" y="988468"/>
                  <a:pt x="1350737" y="993511"/>
                  <a:pt x="1359143" y="1003598"/>
                </a:cubicBezTo>
                <a:cubicBezTo>
                  <a:pt x="1367549" y="1013684"/>
                  <a:pt x="1374272" y="1025452"/>
                  <a:pt x="1379316" y="1038900"/>
                </a:cubicBezTo>
                <a:cubicBezTo>
                  <a:pt x="1384359" y="1052349"/>
                  <a:pt x="1391083" y="1064116"/>
                  <a:pt x="1399488" y="1074202"/>
                </a:cubicBezTo>
                <a:cubicBezTo>
                  <a:pt x="1407894" y="1084288"/>
                  <a:pt x="1422182" y="1089332"/>
                  <a:pt x="1442356" y="1089332"/>
                </a:cubicBezTo>
                <a:cubicBezTo>
                  <a:pt x="1472614" y="1089332"/>
                  <a:pt x="1496150" y="1080927"/>
                  <a:pt x="1512960" y="1064116"/>
                </a:cubicBezTo>
                <a:cubicBezTo>
                  <a:pt x="1529771" y="1047305"/>
                  <a:pt x="1538176" y="1033856"/>
                  <a:pt x="1538176" y="1023771"/>
                </a:cubicBezTo>
                <a:cubicBezTo>
                  <a:pt x="1538176" y="1013684"/>
                  <a:pt x="1535655" y="1001076"/>
                  <a:pt x="1530611" y="985946"/>
                </a:cubicBezTo>
                <a:cubicBezTo>
                  <a:pt x="1525568" y="970817"/>
                  <a:pt x="1523046" y="953166"/>
                  <a:pt x="1523046" y="932992"/>
                </a:cubicBezTo>
                <a:cubicBezTo>
                  <a:pt x="1523046" y="916182"/>
                  <a:pt x="1526410" y="906095"/>
                  <a:pt x="1533133" y="902733"/>
                </a:cubicBezTo>
                <a:cubicBezTo>
                  <a:pt x="1539858" y="899372"/>
                  <a:pt x="1549943" y="889285"/>
                  <a:pt x="1563392" y="872475"/>
                </a:cubicBezTo>
                <a:cubicBezTo>
                  <a:pt x="1576840" y="879198"/>
                  <a:pt x="1587768" y="885923"/>
                  <a:pt x="1596173" y="892647"/>
                </a:cubicBezTo>
                <a:cubicBezTo>
                  <a:pt x="1604579" y="899372"/>
                  <a:pt x="1615506" y="906095"/>
                  <a:pt x="1628955" y="912820"/>
                </a:cubicBezTo>
                <a:cubicBezTo>
                  <a:pt x="1639040" y="885923"/>
                  <a:pt x="1657533" y="872475"/>
                  <a:pt x="1684430" y="872475"/>
                </a:cubicBezTo>
                <a:cubicBezTo>
                  <a:pt x="1691153" y="879198"/>
                  <a:pt x="1697878" y="887604"/>
                  <a:pt x="1704602" y="897691"/>
                </a:cubicBezTo>
                <a:cubicBezTo>
                  <a:pt x="1711326" y="907776"/>
                  <a:pt x="1714688" y="917863"/>
                  <a:pt x="1714688" y="927950"/>
                </a:cubicBezTo>
                <a:cubicBezTo>
                  <a:pt x="1714688" y="941398"/>
                  <a:pt x="1711326" y="952324"/>
                  <a:pt x="1704602" y="960730"/>
                </a:cubicBezTo>
                <a:cubicBezTo>
                  <a:pt x="1697878" y="969136"/>
                  <a:pt x="1691153" y="978382"/>
                  <a:pt x="1684430" y="988468"/>
                </a:cubicBezTo>
                <a:lnTo>
                  <a:pt x="1744948" y="988468"/>
                </a:lnTo>
                <a:cubicBezTo>
                  <a:pt x="1748310" y="991830"/>
                  <a:pt x="1749150" y="994352"/>
                  <a:pt x="1747469" y="996033"/>
                </a:cubicBezTo>
                <a:cubicBezTo>
                  <a:pt x="1745788" y="997714"/>
                  <a:pt x="1748310" y="998555"/>
                  <a:pt x="1755034" y="998555"/>
                </a:cubicBezTo>
                <a:cubicBezTo>
                  <a:pt x="1761759" y="998555"/>
                  <a:pt x="1771845" y="985946"/>
                  <a:pt x="1785294" y="960730"/>
                </a:cubicBezTo>
                <a:cubicBezTo>
                  <a:pt x="1798742" y="935514"/>
                  <a:pt x="1818914" y="922907"/>
                  <a:pt x="1845812" y="922907"/>
                </a:cubicBezTo>
                <a:cubicBezTo>
                  <a:pt x="1869346" y="922907"/>
                  <a:pt x="1881955" y="932152"/>
                  <a:pt x="1883636" y="950643"/>
                </a:cubicBezTo>
                <a:cubicBezTo>
                  <a:pt x="1885317" y="969136"/>
                  <a:pt x="1899606" y="978382"/>
                  <a:pt x="1926503" y="978382"/>
                </a:cubicBezTo>
                <a:cubicBezTo>
                  <a:pt x="1933227" y="971657"/>
                  <a:pt x="1939111" y="959049"/>
                  <a:pt x="1944155" y="940557"/>
                </a:cubicBezTo>
                <a:cubicBezTo>
                  <a:pt x="1949197" y="922066"/>
                  <a:pt x="1953400" y="912820"/>
                  <a:pt x="1956762" y="912820"/>
                </a:cubicBezTo>
                <a:cubicBezTo>
                  <a:pt x="1953400" y="896010"/>
                  <a:pt x="1951719" y="879198"/>
                  <a:pt x="1951719" y="862388"/>
                </a:cubicBezTo>
                <a:cubicBezTo>
                  <a:pt x="1951719" y="845578"/>
                  <a:pt x="1943314" y="833810"/>
                  <a:pt x="1926503" y="827085"/>
                </a:cubicBezTo>
                <a:cubicBezTo>
                  <a:pt x="1926503" y="820362"/>
                  <a:pt x="1927343" y="812796"/>
                  <a:pt x="1929025" y="804391"/>
                </a:cubicBezTo>
                <a:cubicBezTo>
                  <a:pt x="1930706" y="795986"/>
                  <a:pt x="1931546" y="786740"/>
                  <a:pt x="1931546" y="776653"/>
                </a:cubicBezTo>
                <a:cubicBezTo>
                  <a:pt x="1931546" y="763205"/>
                  <a:pt x="1928184" y="756481"/>
                  <a:pt x="1921459" y="756481"/>
                </a:cubicBezTo>
                <a:cubicBezTo>
                  <a:pt x="1924822" y="739669"/>
                  <a:pt x="1928184" y="725381"/>
                  <a:pt x="1931546" y="713614"/>
                </a:cubicBezTo>
                <a:cubicBezTo>
                  <a:pt x="1934909" y="701846"/>
                  <a:pt x="1939952" y="687557"/>
                  <a:pt x="1946675" y="670746"/>
                </a:cubicBezTo>
                <a:close/>
                <a:moveTo>
                  <a:pt x="3585717" y="554753"/>
                </a:moveTo>
                <a:cubicBezTo>
                  <a:pt x="3595803" y="564838"/>
                  <a:pt x="3605889" y="576606"/>
                  <a:pt x="3615975" y="590054"/>
                </a:cubicBezTo>
                <a:cubicBezTo>
                  <a:pt x="3636149" y="616953"/>
                  <a:pt x="3646234" y="637125"/>
                  <a:pt x="3646234" y="650573"/>
                </a:cubicBezTo>
                <a:cubicBezTo>
                  <a:pt x="3646234" y="674108"/>
                  <a:pt x="3635308" y="690919"/>
                  <a:pt x="3613453" y="701005"/>
                </a:cubicBezTo>
                <a:cubicBezTo>
                  <a:pt x="3591600" y="711092"/>
                  <a:pt x="3572268" y="716135"/>
                  <a:pt x="3555457" y="716135"/>
                </a:cubicBezTo>
                <a:cubicBezTo>
                  <a:pt x="3538646" y="716135"/>
                  <a:pt x="3525198" y="706049"/>
                  <a:pt x="3515111" y="685876"/>
                </a:cubicBezTo>
                <a:cubicBezTo>
                  <a:pt x="3505024" y="665702"/>
                  <a:pt x="3499982" y="647211"/>
                  <a:pt x="3499982" y="630401"/>
                </a:cubicBezTo>
                <a:cubicBezTo>
                  <a:pt x="3506707" y="630401"/>
                  <a:pt x="3513430" y="617794"/>
                  <a:pt x="3520155" y="592576"/>
                </a:cubicBezTo>
                <a:cubicBezTo>
                  <a:pt x="3526879" y="567360"/>
                  <a:pt x="3548733" y="554753"/>
                  <a:pt x="3585717" y="554753"/>
                </a:cubicBezTo>
                <a:close/>
                <a:moveTo>
                  <a:pt x="2501428" y="469019"/>
                </a:moveTo>
                <a:cubicBezTo>
                  <a:pt x="2518238" y="472382"/>
                  <a:pt x="2528325" y="484150"/>
                  <a:pt x="2531687" y="504322"/>
                </a:cubicBezTo>
                <a:cubicBezTo>
                  <a:pt x="2521600" y="504322"/>
                  <a:pt x="2516557" y="506003"/>
                  <a:pt x="2516557" y="509365"/>
                </a:cubicBezTo>
                <a:lnTo>
                  <a:pt x="2521600" y="514410"/>
                </a:lnTo>
                <a:cubicBezTo>
                  <a:pt x="2501428" y="511046"/>
                  <a:pt x="2491341" y="504322"/>
                  <a:pt x="2491341" y="494235"/>
                </a:cubicBezTo>
                <a:cubicBezTo>
                  <a:pt x="2491341" y="497597"/>
                  <a:pt x="2494703" y="489193"/>
                  <a:pt x="2501428" y="469019"/>
                </a:cubicBezTo>
                <a:close/>
                <a:moveTo>
                  <a:pt x="1926503" y="418587"/>
                </a:moveTo>
                <a:cubicBezTo>
                  <a:pt x="1943314" y="418587"/>
                  <a:pt x="1955081" y="427833"/>
                  <a:pt x="1961806" y="446325"/>
                </a:cubicBezTo>
                <a:cubicBezTo>
                  <a:pt x="1968530" y="464816"/>
                  <a:pt x="1971891" y="482468"/>
                  <a:pt x="1971891" y="499278"/>
                </a:cubicBezTo>
                <a:cubicBezTo>
                  <a:pt x="1971891" y="512727"/>
                  <a:pt x="1970210" y="520291"/>
                  <a:pt x="1966849" y="521973"/>
                </a:cubicBezTo>
                <a:cubicBezTo>
                  <a:pt x="1963487" y="523654"/>
                  <a:pt x="1960965" y="524494"/>
                  <a:pt x="1959284" y="524494"/>
                </a:cubicBezTo>
                <a:cubicBezTo>
                  <a:pt x="1957603" y="524494"/>
                  <a:pt x="1955081" y="525335"/>
                  <a:pt x="1951719" y="527016"/>
                </a:cubicBezTo>
                <a:cubicBezTo>
                  <a:pt x="1948357" y="528697"/>
                  <a:pt x="1946675" y="534581"/>
                  <a:pt x="1946675" y="544668"/>
                </a:cubicBezTo>
                <a:cubicBezTo>
                  <a:pt x="1906330" y="537943"/>
                  <a:pt x="1886158" y="512727"/>
                  <a:pt x="1886158" y="469019"/>
                </a:cubicBezTo>
                <a:cubicBezTo>
                  <a:pt x="1886158" y="458933"/>
                  <a:pt x="1888679" y="448007"/>
                  <a:pt x="1893722" y="436239"/>
                </a:cubicBezTo>
                <a:cubicBezTo>
                  <a:pt x="1898765" y="424471"/>
                  <a:pt x="1909693" y="418587"/>
                  <a:pt x="1926503" y="418587"/>
                </a:cubicBezTo>
                <a:close/>
                <a:moveTo>
                  <a:pt x="2647680" y="191642"/>
                </a:moveTo>
                <a:cubicBezTo>
                  <a:pt x="2671216" y="191642"/>
                  <a:pt x="2682983" y="195005"/>
                  <a:pt x="2682983" y="201728"/>
                </a:cubicBezTo>
                <a:cubicBezTo>
                  <a:pt x="2682983" y="208453"/>
                  <a:pt x="2681302" y="214337"/>
                  <a:pt x="2677940" y="219380"/>
                </a:cubicBezTo>
                <a:cubicBezTo>
                  <a:pt x="2674577" y="224422"/>
                  <a:pt x="2672896" y="230306"/>
                  <a:pt x="2672896" y="237031"/>
                </a:cubicBezTo>
                <a:cubicBezTo>
                  <a:pt x="2666173" y="237031"/>
                  <a:pt x="2658608" y="237871"/>
                  <a:pt x="2650202" y="239553"/>
                </a:cubicBezTo>
                <a:cubicBezTo>
                  <a:pt x="2641797" y="241234"/>
                  <a:pt x="2634232" y="242074"/>
                  <a:pt x="2627508" y="242074"/>
                </a:cubicBezTo>
                <a:cubicBezTo>
                  <a:pt x="2620783" y="242074"/>
                  <a:pt x="2615741" y="238712"/>
                  <a:pt x="2612379" y="231987"/>
                </a:cubicBezTo>
                <a:cubicBezTo>
                  <a:pt x="2609016" y="225264"/>
                  <a:pt x="2607335" y="218539"/>
                  <a:pt x="2607335" y="211815"/>
                </a:cubicBezTo>
                <a:cubicBezTo>
                  <a:pt x="2607335" y="198367"/>
                  <a:pt x="2620783" y="191642"/>
                  <a:pt x="2647680" y="191642"/>
                </a:cubicBezTo>
                <a:close/>
                <a:moveTo>
                  <a:pt x="1931546" y="151298"/>
                </a:moveTo>
                <a:lnTo>
                  <a:pt x="1933565" y="159365"/>
                </a:lnTo>
                <a:lnTo>
                  <a:pt x="1931546" y="161384"/>
                </a:lnTo>
                <a:close/>
                <a:moveTo>
                  <a:pt x="1366708" y="126081"/>
                </a:moveTo>
                <a:cubicBezTo>
                  <a:pt x="1383518" y="132806"/>
                  <a:pt x="1394445" y="143733"/>
                  <a:pt x="1399488" y="158862"/>
                </a:cubicBezTo>
                <a:cubicBezTo>
                  <a:pt x="1404531" y="173993"/>
                  <a:pt x="1407053" y="189962"/>
                  <a:pt x="1407053" y="206774"/>
                </a:cubicBezTo>
                <a:lnTo>
                  <a:pt x="1407053" y="237032"/>
                </a:lnTo>
                <a:cubicBezTo>
                  <a:pt x="1390243" y="237032"/>
                  <a:pt x="1379316" y="221903"/>
                  <a:pt x="1374272" y="191643"/>
                </a:cubicBezTo>
                <a:cubicBezTo>
                  <a:pt x="1369229" y="161384"/>
                  <a:pt x="1366708" y="139530"/>
                  <a:pt x="1366708" y="126081"/>
                </a:cubicBezTo>
                <a:close/>
                <a:moveTo>
                  <a:pt x="3071309" y="115995"/>
                </a:moveTo>
                <a:cubicBezTo>
                  <a:pt x="3081396" y="132806"/>
                  <a:pt x="3092323" y="146255"/>
                  <a:pt x="3104091" y="156341"/>
                </a:cubicBezTo>
                <a:cubicBezTo>
                  <a:pt x="3115857" y="166427"/>
                  <a:pt x="3121741" y="184919"/>
                  <a:pt x="3121741" y="211816"/>
                </a:cubicBezTo>
                <a:cubicBezTo>
                  <a:pt x="3121741" y="231988"/>
                  <a:pt x="3114176" y="247959"/>
                  <a:pt x="3099047" y="259726"/>
                </a:cubicBezTo>
                <a:cubicBezTo>
                  <a:pt x="3083918" y="271494"/>
                  <a:pt x="3067947" y="277378"/>
                  <a:pt x="3051137" y="277378"/>
                </a:cubicBezTo>
                <a:cubicBezTo>
                  <a:pt x="3044412" y="277378"/>
                  <a:pt x="3032645" y="273175"/>
                  <a:pt x="3015834" y="264770"/>
                </a:cubicBezTo>
                <a:cubicBezTo>
                  <a:pt x="2999024" y="256365"/>
                  <a:pt x="2990618" y="247119"/>
                  <a:pt x="2990618" y="237032"/>
                </a:cubicBezTo>
                <a:cubicBezTo>
                  <a:pt x="2990618" y="230307"/>
                  <a:pt x="2991459" y="225265"/>
                  <a:pt x="2993140" y="221903"/>
                </a:cubicBezTo>
                <a:cubicBezTo>
                  <a:pt x="2994821" y="218540"/>
                  <a:pt x="2995662" y="213497"/>
                  <a:pt x="2995662" y="206774"/>
                </a:cubicBezTo>
                <a:cubicBezTo>
                  <a:pt x="2995662" y="189962"/>
                  <a:pt x="2998183" y="173152"/>
                  <a:pt x="3003227" y="156341"/>
                </a:cubicBezTo>
                <a:cubicBezTo>
                  <a:pt x="3008270" y="139530"/>
                  <a:pt x="3030964" y="126081"/>
                  <a:pt x="3071309" y="115995"/>
                </a:cubicBezTo>
                <a:close/>
                <a:moveTo>
                  <a:pt x="3691623" y="40346"/>
                </a:moveTo>
                <a:cubicBezTo>
                  <a:pt x="3694985" y="53795"/>
                  <a:pt x="3697507" y="64722"/>
                  <a:pt x="3699188" y="73127"/>
                </a:cubicBezTo>
                <a:cubicBezTo>
                  <a:pt x="3700869" y="81532"/>
                  <a:pt x="3701710" y="90778"/>
                  <a:pt x="3701710" y="100864"/>
                </a:cubicBezTo>
                <a:cubicBezTo>
                  <a:pt x="3701710" y="107589"/>
                  <a:pt x="3700029" y="116835"/>
                  <a:pt x="3696666" y="128602"/>
                </a:cubicBezTo>
                <a:cubicBezTo>
                  <a:pt x="3693304" y="140370"/>
                  <a:pt x="3686581" y="146254"/>
                  <a:pt x="3676494" y="146254"/>
                </a:cubicBezTo>
                <a:cubicBezTo>
                  <a:pt x="3663046" y="146254"/>
                  <a:pt x="3656321" y="141210"/>
                  <a:pt x="3656321" y="131124"/>
                </a:cubicBezTo>
                <a:cubicBezTo>
                  <a:pt x="3656321" y="127761"/>
                  <a:pt x="3653800" y="119357"/>
                  <a:pt x="3648756" y="105908"/>
                </a:cubicBezTo>
                <a:cubicBezTo>
                  <a:pt x="3643713" y="92460"/>
                  <a:pt x="3637829" y="77329"/>
                  <a:pt x="3631105" y="60519"/>
                </a:cubicBezTo>
                <a:cubicBezTo>
                  <a:pt x="3644553" y="53795"/>
                  <a:pt x="3654640" y="48751"/>
                  <a:pt x="3661365" y="45389"/>
                </a:cubicBezTo>
                <a:cubicBezTo>
                  <a:pt x="3668088" y="42028"/>
                  <a:pt x="3678175" y="40346"/>
                  <a:pt x="3691623" y="40346"/>
                </a:cubicBezTo>
                <a:close/>
                <a:moveTo>
                  <a:pt x="2960360" y="5045"/>
                </a:moveTo>
                <a:cubicBezTo>
                  <a:pt x="2970446" y="5045"/>
                  <a:pt x="2979692" y="11769"/>
                  <a:pt x="2988096" y="25217"/>
                </a:cubicBezTo>
                <a:cubicBezTo>
                  <a:pt x="2996502" y="38666"/>
                  <a:pt x="3000705" y="52114"/>
                  <a:pt x="3000705" y="65563"/>
                </a:cubicBezTo>
                <a:cubicBezTo>
                  <a:pt x="3000705" y="102546"/>
                  <a:pt x="2988096" y="124401"/>
                  <a:pt x="2962880" y="131125"/>
                </a:cubicBezTo>
                <a:cubicBezTo>
                  <a:pt x="2937665" y="137849"/>
                  <a:pt x="2913289" y="142893"/>
                  <a:pt x="2889754" y="146255"/>
                </a:cubicBezTo>
                <a:cubicBezTo>
                  <a:pt x="2883030" y="129443"/>
                  <a:pt x="2879667" y="104227"/>
                  <a:pt x="2879667" y="70607"/>
                </a:cubicBezTo>
                <a:cubicBezTo>
                  <a:pt x="2889754" y="70607"/>
                  <a:pt x="2896479" y="59680"/>
                  <a:pt x="2899841" y="37826"/>
                </a:cubicBezTo>
                <a:cubicBezTo>
                  <a:pt x="2903203" y="15972"/>
                  <a:pt x="2923376" y="5045"/>
                  <a:pt x="2960360" y="5045"/>
                </a:cubicBezTo>
                <a:close/>
                <a:moveTo>
                  <a:pt x="2067713" y="0"/>
                </a:moveTo>
                <a:cubicBezTo>
                  <a:pt x="2081161" y="0"/>
                  <a:pt x="2090407" y="3363"/>
                  <a:pt x="2095451" y="10087"/>
                </a:cubicBezTo>
                <a:cubicBezTo>
                  <a:pt x="2100493" y="16812"/>
                  <a:pt x="2103015" y="25216"/>
                  <a:pt x="2103015" y="35303"/>
                </a:cubicBezTo>
                <a:cubicBezTo>
                  <a:pt x="2103015" y="45389"/>
                  <a:pt x="2104696" y="53795"/>
                  <a:pt x="2108058" y="60519"/>
                </a:cubicBezTo>
                <a:cubicBezTo>
                  <a:pt x="2111420" y="67244"/>
                  <a:pt x="2118145" y="70605"/>
                  <a:pt x="2128231" y="70605"/>
                </a:cubicBezTo>
                <a:cubicBezTo>
                  <a:pt x="2128231" y="70605"/>
                  <a:pt x="2129912" y="67244"/>
                  <a:pt x="2133274" y="60519"/>
                </a:cubicBezTo>
                <a:cubicBezTo>
                  <a:pt x="2170258" y="60519"/>
                  <a:pt x="2202197" y="68925"/>
                  <a:pt x="2229096" y="85735"/>
                </a:cubicBezTo>
                <a:cubicBezTo>
                  <a:pt x="2255993" y="102545"/>
                  <a:pt x="2269441" y="154658"/>
                  <a:pt x="2269441" y="242074"/>
                </a:cubicBezTo>
                <a:cubicBezTo>
                  <a:pt x="2269441" y="265609"/>
                  <a:pt x="2257673" y="284941"/>
                  <a:pt x="2234138" y="300071"/>
                </a:cubicBezTo>
                <a:cubicBezTo>
                  <a:pt x="2210603" y="315200"/>
                  <a:pt x="2198836" y="332851"/>
                  <a:pt x="2198836" y="353025"/>
                </a:cubicBezTo>
                <a:cubicBezTo>
                  <a:pt x="2161852" y="353025"/>
                  <a:pt x="2134115" y="347141"/>
                  <a:pt x="2115623" y="335374"/>
                </a:cubicBezTo>
                <a:cubicBezTo>
                  <a:pt x="2097132" y="323606"/>
                  <a:pt x="2079480" y="292506"/>
                  <a:pt x="2062670" y="242074"/>
                </a:cubicBezTo>
                <a:cubicBezTo>
                  <a:pt x="2059307" y="245437"/>
                  <a:pt x="2055945" y="247118"/>
                  <a:pt x="2052583" y="247118"/>
                </a:cubicBezTo>
                <a:cubicBezTo>
                  <a:pt x="2042497" y="247118"/>
                  <a:pt x="2037454" y="243755"/>
                  <a:pt x="2037454" y="237031"/>
                </a:cubicBezTo>
                <a:cubicBezTo>
                  <a:pt x="2037454" y="230306"/>
                  <a:pt x="2029048" y="226944"/>
                  <a:pt x="2012238" y="226944"/>
                </a:cubicBezTo>
                <a:cubicBezTo>
                  <a:pt x="2002151" y="226944"/>
                  <a:pt x="1993746" y="231147"/>
                  <a:pt x="1987022" y="239553"/>
                </a:cubicBezTo>
                <a:cubicBezTo>
                  <a:pt x="1980297" y="247957"/>
                  <a:pt x="1970210" y="252160"/>
                  <a:pt x="1956762" y="252160"/>
                </a:cubicBezTo>
                <a:cubicBezTo>
                  <a:pt x="1939952" y="252160"/>
                  <a:pt x="1929865" y="245437"/>
                  <a:pt x="1926503" y="231987"/>
                </a:cubicBezTo>
                <a:cubicBezTo>
                  <a:pt x="1923141" y="218539"/>
                  <a:pt x="1921459" y="203409"/>
                  <a:pt x="1921459" y="186599"/>
                </a:cubicBezTo>
                <a:cubicBezTo>
                  <a:pt x="1931546" y="186599"/>
                  <a:pt x="1936590" y="181556"/>
                  <a:pt x="1936590" y="171470"/>
                </a:cubicBezTo>
                <a:cubicBezTo>
                  <a:pt x="1936590" y="168107"/>
                  <a:pt x="1935749" y="164745"/>
                  <a:pt x="1934068" y="161383"/>
                </a:cubicBezTo>
                <a:lnTo>
                  <a:pt x="1933565" y="159364"/>
                </a:lnTo>
                <a:lnTo>
                  <a:pt x="1937853" y="155082"/>
                </a:lnTo>
                <a:cubicBezTo>
                  <a:pt x="1940375" y="150880"/>
                  <a:pt x="1943314" y="144573"/>
                  <a:pt x="1946675" y="136167"/>
                </a:cubicBezTo>
                <a:cubicBezTo>
                  <a:pt x="1953400" y="119357"/>
                  <a:pt x="1961806" y="100864"/>
                  <a:pt x="1971891" y="80692"/>
                </a:cubicBezTo>
                <a:cubicBezTo>
                  <a:pt x="1981978" y="60519"/>
                  <a:pt x="1995427" y="42028"/>
                  <a:pt x="2012238" y="25216"/>
                </a:cubicBezTo>
                <a:cubicBezTo>
                  <a:pt x="2029048" y="8406"/>
                  <a:pt x="2047539" y="0"/>
                  <a:pt x="2067713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857966" y="175015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275036" y="1908031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857966" y="2798666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275036" y="2956543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857966" y="384717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275036" y="4005055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857966" y="489569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275036" y="5053567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27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798055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4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012</a:t>
            </a: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248944" y="592386"/>
            <a:ext cx="4608512" cy="5946526"/>
          </a:xfrm>
          <a:custGeom>
            <a:avLst/>
            <a:gdLst>
              <a:gd name="connsiteX0" fmla="*/ 950280 w 3964225"/>
              <a:gd name="connsiteY0" fmla="*/ 4005377 h 5115181"/>
              <a:gd name="connsiteX1" fmla="*/ 952748 w 3964225"/>
              <a:gd name="connsiteY1" fmla="*/ 4009509 h 5115181"/>
              <a:gd name="connsiteX2" fmla="*/ 950484 w 3964225"/>
              <a:gd name="connsiteY2" fmla="*/ 4008059 h 5115181"/>
              <a:gd name="connsiteX3" fmla="*/ 2304981 w 3964225"/>
              <a:gd name="connsiteY3" fmla="*/ 3936342 h 5115181"/>
              <a:gd name="connsiteX4" fmla="*/ 2306617 w 3964225"/>
              <a:gd name="connsiteY4" fmla="*/ 3943775 h 5115181"/>
              <a:gd name="connsiteX5" fmla="*/ 2308253 w 3964225"/>
              <a:gd name="connsiteY5" fmla="*/ 3951207 h 5115181"/>
              <a:gd name="connsiteX6" fmla="*/ 2290117 w 3964225"/>
              <a:gd name="connsiteY6" fmla="*/ 3939613 h 5115181"/>
              <a:gd name="connsiteX7" fmla="*/ 2304981 w 3964225"/>
              <a:gd name="connsiteY7" fmla="*/ 3936342 h 5115181"/>
              <a:gd name="connsiteX8" fmla="*/ 791130 w 3964225"/>
              <a:gd name="connsiteY8" fmla="*/ 3926633 h 5115181"/>
              <a:gd name="connsiteX9" fmla="*/ 818334 w 3964225"/>
              <a:gd name="connsiteY9" fmla="*/ 3944023 h 5115181"/>
              <a:gd name="connsiteX10" fmla="*/ 810414 w 3964225"/>
              <a:gd name="connsiteY10" fmla="*/ 3982390 h 5115181"/>
              <a:gd name="connsiteX11" fmla="*/ 802493 w 3964225"/>
              <a:gd name="connsiteY11" fmla="*/ 4020757 h 5115181"/>
              <a:gd name="connsiteX12" fmla="*/ 857303 w 3964225"/>
              <a:gd name="connsiteY12" fmla="*/ 4060904 h 5115181"/>
              <a:gd name="connsiteX13" fmla="*/ 909645 w 3964225"/>
              <a:gd name="connsiteY13" fmla="*/ 4096918 h 5115181"/>
              <a:gd name="connsiteX14" fmla="*/ 918398 w 3964225"/>
              <a:gd name="connsiteY14" fmla="*/ 4055251 h 5115181"/>
              <a:gd name="connsiteX15" fmla="*/ 943680 w 3964225"/>
              <a:gd name="connsiteY15" fmla="*/ 4003713 h 5115181"/>
              <a:gd name="connsiteX16" fmla="*/ 950484 w 3964225"/>
              <a:gd name="connsiteY16" fmla="*/ 4008059 h 5115181"/>
              <a:gd name="connsiteX17" fmla="*/ 953494 w 3964225"/>
              <a:gd name="connsiteY17" fmla="*/ 4048307 h 5115181"/>
              <a:gd name="connsiteX18" fmla="*/ 962476 w 3964225"/>
              <a:gd name="connsiteY18" fmla="*/ 4096201 h 5115181"/>
              <a:gd name="connsiteX19" fmla="*/ 984658 w 3964225"/>
              <a:gd name="connsiteY19" fmla="*/ 4147425 h 5115181"/>
              <a:gd name="connsiteX20" fmla="*/ 1035794 w 3964225"/>
              <a:gd name="connsiteY20" fmla="*/ 4167340 h 5115181"/>
              <a:gd name="connsiteX21" fmla="*/ 1079528 w 3964225"/>
              <a:gd name="connsiteY21" fmla="*/ 4174859 h 5115181"/>
              <a:gd name="connsiteX22" fmla="*/ 1084865 w 3964225"/>
              <a:gd name="connsiteY22" fmla="*/ 4188490 h 5115181"/>
              <a:gd name="connsiteX23" fmla="*/ 1092671 w 3964225"/>
              <a:gd name="connsiteY23" fmla="*/ 4206253 h 5115181"/>
              <a:gd name="connsiteX24" fmla="*/ 1153852 w 3964225"/>
              <a:gd name="connsiteY24" fmla="*/ 4158502 h 5115181"/>
              <a:gd name="connsiteX25" fmla="*/ 1125700 w 3964225"/>
              <a:gd name="connsiteY25" fmla="*/ 4200543 h 5115181"/>
              <a:gd name="connsiteX26" fmla="*/ 1094220 w 3964225"/>
              <a:gd name="connsiteY26" fmla="*/ 4255783 h 5115181"/>
              <a:gd name="connsiteX27" fmla="*/ 1132185 w 3964225"/>
              <a:gd name="connsiteY27" fmla="*/ 4258337 h 5115181"/>
              <a:gd name="connsiteX28" fmla="*/ 1165157 w 3964225"/>
              <a:gd name="connsiteY28" fmla="*/ 4280692 h 5115181"/>
              <a:gd name="connsiteX29" fmla="*/ 1144381 w 3964225"/>
              <a:gd name="connsiteY29" fmla="*/ 4349162 h 5115181"/>
              <a:gd name="connsiteX30" fmla="*/ 1133935 w 3964225"/>
              <a:gd name="connsiteY30" fmla="*/ 4411461 h 5115181"/>
              <a:gd name="connsiteX31" fmla="*/ 1144150 w 3964225"/>
              <a:gd name="connsiteY31" fmla="*/ 4461422 h 5115181"/>
              <a:gd name="connsiteX32" fmla="*/ 1182087 w 3964225"/>
              <a:gd name="connsiteY32" fmla="*/ 4478009 h 5115181"/>
              <a:gd name="connsiteX33" fmla="*/ 1232420 w 3964225"/>
              <a:gd name="connsiteY33" fmla="*/ 4487192 h 5115181"/>
              <a:gd name="connsiteX34" fmla="*/ 1185673 w 3964225"/>
              <a:gd name="connsiteY34" fmla="*/ 4540337 h 5115181"/>
              <a:gd name="connsiteX35" fmla="*/ 1185128 w 3964225"/>
              <a:gd name="connsiteY35" fmla="*/ 4605134 h 5115181"/>
              <a:gd name="connsiteX36" fmla="*/ 1209864 w 3964225"/>
              <a:gd name="connsiteY36" fmla="*/ 4618392 h 5115181"/>
              <a:gd name="connsiteX37" fmla="*/ 1204010 w 3964225"/>
              <a:gd name="connsiteY37" fmla="*/ 4655525 h 5115181"/>
              <a:gd name="connsiteX38" fmla="*/ 1190379 w 3964225"/>
              <a:gd name="connsiteY38" fmla="*/ 4660862 h 5115181"/>
              <a:gd name="connsiteX39" fmla="*/ 1176748 w 3964225"/>
              <a:gd name="connsiteY39" fmla="*/ 4666200 h 5115181"/>
              <a:gd name="connsiteX40" fmla="*/ 1168024 w 3964225"/>
              <a:gd name="connsiteY40" fmla="*/ 4693834 h 5115181"/>
              <a:gd name="connsiteX41" fmla="*/ 1159243 w 3964225"/>
              <a:gd name="connsiteY41" fmla="*/ 4749534 h 5115181"/>
              <a:gd name="connsiteX42" fmla="*/ 1150461 w 3964225"/>
              <a:gd name="connsiteY42" fmla="*/ 4805234 h 5115181"/>
              <a:gd name="connsiteX43" fmla="*/ 1145870 w 3964225"/>
              <a:gd name="connsiteY43" fmla="*/ 4830400 h 5115181"/>
              <a:gd name="connsiteX44" fmla="*/ 1085894 w 3964225"/>
              <a:gd name="connsiteY44" fmla="*/ 4894250 h 5115181"/>
              <a:gd name="connsiteX45" fmla="*/ 1071316 w 3964225"/>
              <a:gd name="connsiteY45" fmla="*/ 4959017 h 5115181"/>
              <a:gd name="connsiteX46" fmla="*/ 1037884 w 3964225"/>
              <a:gd name="connsiteY46" fmla="*/ 4959362 h 5115181"/>
              <a:gd name="connsiteX47" fmla="*/ 1012718 w 3964225"/>
              <a:gd name="connsiteY47" fmla="*/ 4954770 h 5115181"/>
              <a:gd name="connsiteX48" fmla="*/ 983763 w 3964225"/>
              <a:gd name="connsiteY48" fmla="*/ 4986077 h 5115181"/>
              <a:gd name="connsiteX49" fmla="*/ 986144 w 3964225"/>
              <a:gd name="connsiteY49" fmla="*/ 5032308 h 5115181"/>
              <a:gd name="connsiteX50" fmla="*/ 961350 w 3964225"/>
              <a:gd name="connsiteY50" fmla="*/ 5047115 h 5115181"/>
              <a:gd name="connsiteX51" fmla="*/ 944878 w 3964225"/>
              <a:gd name="connsiteY51" fmla="*/ 5028921 h 5115181"/>
              <a:gd name="connsiteX52" fmla="*/ 927551 w 3964225"/>
              <a:gd name="connsiteY52" fmla="*/ 5028057 h 5115181"/>
              <a:gd name="connsiteX53" fmla="*/ 906454 w 3964225"/>
              <a:gd name="connsiteY53" fmla="*/ 5049066 h 5115181"/>
              <a:gd name="connsiteX54" fmla="*/ 885362 w 3964225"/>
              <a:gd name="connsiteY54" fmla="*/ 5070071 h 5115181"/>
              <a:gd name="connsiteX55" fmla="*/ 848234 w 3964225"/>
              <a:gd name="connsiteY55" fmla="*/ 5064214 h 5115181"/>
              <a:gd name="connsiteX56" fmla="*/ 796231 w 3964225"/>
              <a:gd name="connsiteY56" fmla="*/ 5061634 h 5115181"/>
              <a:gd name="connsiteX57" fmla="*/ 779673 w 3964225"/>
              <a:gd name="connsiteY57" fmla="*/ 5085538 h 5115181"/>
              <a:gd name="connsiteX58" fmla="*/ 754850 w 3964225"/>
              <a:gd name="connsiteY58" fmla="*/ 5114378 h 5115181"/>
              <a:gd name="connsiteX59" fmla="*/ 756515 w 3964225"/>
              <a:gd name="connsiteY59" fmla="*/ 5107778 h 5115181"/>
              <a:gd name="connsiteX60" fmla="*/ 749915 w 3964225"/>
              <a:gd name="connsiteY60" fmla="*/ 5106113 h 5115181"/>
              <a:gd name="connsiteX61" fmla="*/ 747016 w 3964225"/>
              <a:gd name="connsiteY61" fmla="*/ 5110647 h 5115181"/>
              <a:gd name="connsiteX62" fmla="*/ 744118 w 3964225"/>
              <a:gd name="connsiteY62" fmla="*/ 5115181 h 5115181"/>
              <a:gd name="connsiteX63" fmla="*/ 712845 w 3964225"/>
              <a:gd name="connsiteY63" fmla="*/ 5072190 h 5115181"/>
              <a:gd name="connsiteX64" fmla="*/ 667441 w 3964225"/>
              <a:gd name="connsiteY64" fmla="*/ 5071275 h 5115181"/>
              <a:gd name="connsiteX65" fmla="*/ 643887 w 3964225"/>
              <a:gd name="connsiteY65" fmla="*/ 5088145 h 5115181"/>
              <a:gd name="connsiteX66" fmla="*/ 624454 w 3964225"/>
              <a:gd name="connsiteY66" fmla="*/ 5102554 h 5115181"/>
              <a:gd name="connsiteX67" fmla="*/ 584858 w 3964225"/>
              <a:gd name="connsiteY67" fmla="*/ 5092564 h 5115181"/>
              <a:gd name="connsiteX68" fmla="*/ 547777 w 3964225"/>
              <a:gd name="connsiteY68" fmla="*/ 5058648 h 5115181"/>
              <a:gd name="connsiteX69" fmla="*/ 530445 w 3964225"/>
              <a:gd name="connsiteY69" fmla="*/ 5057787 h 5115181"/>
              <a:gd name="connsiteX70" fmla="*/ 524648 w 3964225"/>
              <a:gd name="connsiteY70" fmla="*/ 5066855 h 5115181"/>
              <a:gd name="connsiteX71" fmla="*/ 505249 w 3964225"/>
              <a:gd name="connsiteY71" fmla="*/ 5067228 h 5115181"/>
              <a:gd name="connsiteX72" fmla="*/ 491647 w 3964225"/>
              <a:gd name="connsiteY72" fmla="*/ 5058533 h 5115181"/>
              <a:gd name="connsiteX73" fmla="*/ 488783 w 3964225"/>
              <a:gd name="connsiteY73" fmla="*/ 5049031 h 5115181"/>
              <a:gd name="connsiteX74" fmla="*/ 485908 w 3964225"/>
              <a:gd name="connsiteY74" fmla="*/ 5039536 h 5115181"/>
              <a:gd name="connsiteX75" fmla="*/ 472713 w 3964225"/>
              <a:gd name="connsiteY75" fmla="*/ 5036204 h 5115181"/>
              <a:gd name="connsiteX76" fmla="*/ 469436 w 3964225"/>
              <a:gd name="connsiteY76" fmla="*/ 5021342 h 5115181"/>
              <a:gd name="connsiteX77" fmla="*/ 445102 w 3964225"/>
              <a:gd name="connsiteY77" fmla="*/ 5013450 h 5115181"/>
              <a:gd name="connsiteX78" fmla="*/ 393965 w 3964225"/>
              <a:gd name="connsiteY78" fmla="*/ 4993535 h 5115181"/>
              <a:gd name="connsiteX79" fmla="*/ 339126 w 3964225"/>
              <a:gd name="connsiteY79" fmla="*/ 4967421 h 5115181"/>
              <a:gd name="connsiteX80" fmla="*/ 301218 w 3964225"/>
              <a:gd name="connsiteY80" fmla="*/ 4936801 h 5115181"/>
              <a:gd name="connsiteX81" fmla="*/ 300903 w 3964225"/>
              <a:gd name="connsiteY81" fmla="*/ 4889338 h 5115181"/>
              <a:gd name="connsiteX82" fmla="*/ 284174 w 3964225"/>
              <a:gd name="connsiteY82" fmla="*/ 4795615 h 5115181"/>
              <a:gd name="connsiteX83" fmla="*/ 252407 w 3964225"/>
              <a:gd name="connsiteY83" fmla="*/ 4789359 h 5115181"/>
              <a:gd name="connsiteX84" fmla="*/ 228904 w 3964225"/>
              <a:gd name="connsiteY84" fmla="*/ 4778167 h 5115181"/>
              <a:gd name="connsiteX85" fmla="*/ 236394 w 3964225"/>
              <a:gd name="connsiteY85" fmla="*/ 4748466 h 5115181"/>
              <a:gd name="connsiteX86" fmla="*/ 258749 w 3964225"/>
              <a:gd name="connsiteY86" fmla="*/ 4715494 h 5115181"/>
              <a:gd name="connsiteX87" fmla="*/ 244745 w 3964225"/>
              <a:gd name="connsiteY87" fmla="*/ 4701433 h 5115181"/>
              <a:gd name="connsiteX88" fmla="*/ 226610 w 3964225"/>
              <a:gd name="connsiteY88" fmla="*/ 4689839 h 5115181"/>
              <a:gd name="connsiteX89" fmla="*/ 204341 w 3964225"/>
              <a:gd name="connsiteY89" fmla="*/ 4680714 h 5115181"/>
              <a:gd name="connsiteX90" fmla="*/ 238691 w 3964225"/>
              <a:gd name="connsiteY90" fmla="*/ 4634972 h 5115181"/>
              <a:gd name="connsiteX91" fmla="*/ 224343 w 3964225"/>
              <a:gd name="connsiteY91" fmla="*/ 4587479 h 5115181"/>
              <a:gd name="connsiteX92" fmla="*/ 203797 w 3964225"/>
              <a:gd name="connsiteY92" fmla="*/ 4543688 h 5115181"/>
              <a:gd name="connsiteX93" fmla="*/ 215419 w 3964225"/>
              <a:gd name="connsiteY93" fmla="*/ 4511520 h 5115181"/>
              <a:gd name="connsiteX94" fmla="*/ 252266 w 3964225"/>
              <a:gd name="connsiteY94" fmla="*/ 4455878 h 5115181"/>
              <a:gd name="connsiteX95" fmla="*/ 286730 w 3964225"/>
              <a:gd name="connsiteY95" fmla="*/ 4354006 h 5115181"/>
              <a:gd name="connsiteX96" fmla="*/ 328657 w 3964225"/>
              <a:gd name="connsiteY96" fmla="*/ 4236465 h 5115181"/>
              <a:gd name="connsiteX97" fmla="*/ 386222 w 3964225"/>
              <a:gd name="connsiteY97" fmla="*/ 4140419 h 5115181"/>
              <a:gd name="connsiteX98" fmla="*/ 435695 w 3964225"/>
              <a:gd name="connsiteY98" fmla="*/ 4166934 h 5115181"/>
              <a:gd name="connsiteX99" fmla="*/ 479572 w 3964225"/>
              <a:gd name="connsiteY99" fmla="*/ 4104290 h 5115181"/>
              <a:gd name="connsiteX100" fmla="*/ 519317 w 3964225"/>
              <a:gd name="connsiteY100" fmla="*/ 4044114 h 5115181"/>
              <a:gd name="connsiteX101" fmla="*/ 540380 w 3964225"/>
              <a:gd name="connsiteY101" fmla="*/ 4037141 h 5115181"/>
              <a:gd name="connsiteX102" fmla="*/ 565576 w 3964225"/>
              <a:gd name="connsiteY102" fmla="*/ 4027700 h 5115181"/>
              <a:gd name="connsiteX103" fmla="*/ 576366 w 3964225"/>
              <a:gd name="connsiteY103" fmla="*/ 3998832 h 5115181"/>
              <a:gd name="connsiteX104" fmla="*/ 598749 w 3964225"/>
              <a:gd name="connsiteY104" fmla="*/ 3951827 h 5115181"/>
              <a:gd name="connsiteX105" fmla="*/ 615250 w 3964225"/>
              <a:gd name="connsiteY105" fmla="*/ 3955988 h 5115181"/>
              <a:gd name="connsiteX106" fmla="*/ 629282 w 3964225"/>
              <a:gd name="connsiteY106" fmla="*/ 3956017 h 5115181"/>
              <a:gd name="connsiteX107" fmla="*/ 635423 w 3964225"/>
              <a:gd name="connsiteY107" fmla="*/ 3980380 h 5115181"/>
              <a:gd name="connsiteX108" fmla="*/ 639096 w 3964225"/>
              <a:gd name="connsiteY108" fmla="*/ 4000612 h 5115181"/>
              <a:gd name="connsiteX109" fmla="*/ 662197 w 3964225"/>
              <a:gd name="connsiteY109" fmla="*/ 4006437 h 5115181"/>
              <a:gd name="connsiteX110" fmla="*/ 709661 w 3964225"/>
              <a:gd name="connsiteY110" fmla="*/ 4006122 h 5115181"/>
              <a:gd name="connsiteX111" fmla="*/ 761257 w 3964225"/>
              <a:gd name="connsiteY111" fmla="*/ 4003338 h 5115181"/>
              <a:gd name="connsiteX112" fmla="*/ 790154 w 3964225"/>
              <a:gd name="connsiteY112" fmla="*/ 4000096 h 5115181"/>
              <a:gd name="connsiteX113" fmla="*/ 781976 w 3964225"/>
              <a:gd name="connsiteY113" fmla="*/ 3962934 h 5115181"/>
              <a:gd name="connsiteX114" fmla="*/ 791130 w 3964225"/>
              <a:gd name="connsiteY114" fmla="*/ 3926633 h 5115181"/>
              <a:gd name="connsiteX115" fmla="*/ 618350 w 3964225"/>
              <a:gd name="connsiteY115" fmla="*/ 3853226 h 5115181"/>
              <a:gd name="connsiteX116" fmla="*/ 637720 w 3964225"/>
              <a:gd name="connsiteY116" fmla="*/ 3866886 h 5115181"/>
              <a:gd name="connsiteX117" fmla="*/ 641794 w 3964225"/>
              <a:gd name="connsiteY117" fmla="*/ 3892483 h 5115181"/>
              <a:gd name="connsiteX118" fmla="*/ 634333 w 3964225"/>
              <a:gd name="connsiteY118" fmla="*/ 3908151 h 5115181"/>
              <a:gd name="connsiteX119" fmla="*/ 614533 w 3964225"/>
              <a:gd name="connsiteY119" fmla="*/ 3903158 h 5115181"/>
              <a:gd name="connsiteX120" fmla="*/ 595593 w 3964225"/>
              <a:gd name="connsiteY120" fmla="*/ 3880832 h 5115181"/>
              <a:gd name="connsiteX121" fmla="*/ 591490 w 3964225"/>
              <a:gd name="connsiteY121" fmla="*/ 3869268 h 5115181"/>
              <a:gd name="connsiteX122" fmla="*/ 589854 w 3964225"/>
              <a:gd name="connsiteY122" fmla="*/ 3861835 h 5115181"/>
              <a:gd name="connsiteX123" fmla="*/ 618350 w 3964225"/>
              <a:gd name="connsiteY123" fmla="*/ 3853226 h 5115181"/>
              <a:gd name="connsiteX124" fmla="*/ 1084351 w 3964225"/>
              <a:gd name="connsiteY124" fmla="*/ 3835610 h 5115181"/>
              <a:gd name="connsiteX125" fmla="*/ 1095887 w 3964225"/>
              <a:gd name="connsiteY125" fmla="*/ 3845539 h 5115181"/>
              <a:gd name="connsiteX126" fmla="*/ 1067822 w 3964225"/>
              <a:gd name="connsiteY126" fmla="*/ 3845481 h 5115181"/>
              <a:gd name="connsiteX127" fmla="*/ 1069486 w 3964225"/>
              <a:gd name="connsiteY127" fmla="*/ 3838881 h 5115181"/>
              <a:gd name="connsiteX128" fmla="*/ 1084351 w 3964225"/>
              <a:gd name="connsiteY128" fmla="*/ 3835610 h 5115181"/>
              <a:gd name="connsiteX129" fmla="*/ 577460 w 3964225"/>
              <a:gd name="connsiteY129" fmla="*/ 3465595 h 5115181"/>
              <a:gd name="connsiteX130" fmla="*/ 600532 w 3964225"/>
              <a:gd name="connsiteY130" fmla="*/ 3485453 h 5115181"/>
              <a:gd name="connsiteX131" fmla="*/ 608681 w 3964225"/>
              <a:gd name="connsiteY131" fmla="*/ 3536647 h 5115181"/>
              <a:gd name="connsiteX132" fmla="*/ 569883 w 3964225"/>
              <a:gd name="connsiteY132" fmla="*/ 3537393 h 5115181"/>
              <a:gd name="connsiteX133" fmla="*/ 563312 w 3964225"/>
              <a:gd name="connsiteY133" fmla="*/ 3521696 h 5115181"/>
              <a:gd name="connsiteX134" fmla="*/ 556741 w 3964225"/>
              <a:gd name="connsiteY134" fmla="*/ 3505999 h 5115181"/>
              <a:gd name="connsiteX135" fmla="*/ 560500 w 3964225"/>
              <a:gd name="connsiteY135" fmla="*/ 3484133 h 5115181"/>
              <a:gd name="connsiteX136" fmla="*/ 577460 w 3964225"/>
              <a:gd name="connsiteY136" fmla="*/ 3465595 h 5115181"/>
              <a:gd name="connsiteX137" fmla="*/ 994994 w 3964225"/>
              <a:gd name="connsiteY137" fmla="*/ 3333967 h 5115181"/>
              <a:gd name="connsiteX138" fmla="*/ 1020993 w 3964225"/>
              <a:gd name="connsiteY138" fmla="*/ 3335258 h 5115181"/>
              <a:gd name="connsiteX139" fmla="*/ 1063032 w 3964225"/>
              <a:gd name="connsiteY139" fmla="*/ 3363410 h 5115181"/>
              <a:gd name="connsiteX140" fmla="*/ 1094742 w 3964225"/>
              <a:gd name="connsiteY140" fmla="*/ 3397731 h 5115181"/>
              <a:gd name="connsiteX141" fmla="*/ 1123209 w 3964225"/>
              <a:gd name="connsiteY141" fmla="*/ 3403155 h 5115181"/>
              <a:gd name="connsiteX142" fmla="*/ 1114484 w 3964225"/>
              <a:gd name="connsiteY142" fmla="*/ 3632611 h 5115181"/>
              <a:gd name="connsiteX143" fmla="*/ 1097553 w 3964225"/>
              <a:gd name="connsiteY143" fmla="*/ 3637117 h 5115181"/>
              <a:gd name="connsiteX144" fmla="*/ 1080622 w 3964225"/>
              <a:gd name="connsiteY144" fmla="*/ 3641622 h 5115181"/>
              <a:gd name="connsiteX145" fmla="*/ 1073964 w 3964225"/>
              <a:gd name="connsiteY145" fmla="*/ 3668023 h 5115181"/>
              <a:gd name="connsiteX146" fmla="*/ 1058238 w 3964225"/>
              <a:gd name="connsiteY146" fmla="*/ 3688627 h 5115181"/>
              <a:gd name="connsiteX147" fmla="*/ 1017776 w 3964225"/>
              <a:gd name="connsiteY147" fmla="*/ 3695973 h 5115181"/>
              <a:gd name="connsiteX148" fmla="*/ 960785 w 3964225"/>
              <a:gd name="connsiteY148" fmla="*/ 3713190 h 5115181"/>
              <a:gd name="connsiteX149" fmla="*/ 938918 w 3964225"/>
              <a:gd name="connsiteY149" fmla="*/ 3709431 h 5115181"/>
              <a:gd name="connsiteX150" fmla="*/ 898916 w 3964225"/>
              <a:gd name="connsiteY150" fmla="*/ 3694078 h 5115181"/>
              <a:gd name="connsiteX151" fmla="*/ 856847 w 3964225"/>
              <a:gd name="connsiteY151" fmla="*/ 3679959 h 5115181"/>
              <a:gd name="connsiteX152" fmla="*/ 837046 w 3964225"/>
              <a:gd name="connsiteY152" fmla="*/ 3674966 h 5115181"/>
              <a:gd name="connsiteX153" fmla="*/ 832943 w 3964225"/>
              <a:gd name="connsiteY153" fmla="*/ 3663401 h 5115181"/>
              <a:gd name="connsiteX154" fmla="*/ 826371 w 3964225"/>
              <a:gd name="connsiteY154" fmla="*/ 3647704 h 5115181"/>
              <a:gd name="connsiteX155" fmla="*/ 804964 w 3964225"/>
              <a:gd name="connsiteY155" fmla="*/ 3621246 h 5115181"/>
              <a:gd name="connsiteX156" fmla="*/ 783557 w 3964225"/>
              <a:gd name="connsiteY156" fmla="*/ 3594787 h 5115181"/>
              <a:gd name="connsiteX157" fmla="*/ 785279 w 3964225"/>
              <a:gd name="connsiteY157" fmla="*/ 3560122 h 5115181"/>
              <a:gd name="connsiteX158" fmla="*/ 771849 w 3964225"/>
              <a:gd name="connsiteY158" fmla="*/ 3467232 h 5115181"/>
              <a:gd name="connsiteX159" fmla="*/ 848412 w 3964225"/>
              <a:gd name="connsiteY159" fmla="*/ 3365446 h 5115181"/>
              <a:gd name="connsiteX160" fmla="*/ 872345 w 3964225"/>
              <a:gd name="connsiteY160" fmla="*/ 3367971 h 5115181"/>
              <a:gd name="connsiteX161" fmla="*/ 904600 w 3964225"/>
              <a:gd name="connsiteY161" fmla="*/ 3337496 h 5115181"/>
              <a:gd name="connsiteX162" fmla="*/ 961533 w 3964225"/>
              <a:gd name="connsiteY162" fmla="*/ 3348344 h 5115181"/>
              <a:gd name="connsiteX163" fmla="*/ 994994 w 3964225"/>
              <a:gd name="connsiteY163" fmla="*/ 3333967 h 5115181"/>
              <a:gd name="connsiteX164" fmla="*/ 1367015 w 3964225"/>
              <a:gd name="connsiteY164" fmla="*/ 3257551 h 5115181"/>
              <a:gd name="connsiteX165" fmla="*/ 1395797 w 3964225"/>
              <a:gd name="connsiteY165" fmla="*/ 3310438 h 5115181"/>
              <a:gd name="connsiteX166" fmla="*/ 1412182 w 3964225"/>
              <a:gd name="connsiteY166" fmla="*/ 3370730 h 5115181"/>
              <a:gd name="connsiteX167" fmla="*/ 1400675 w 3964225"/>
              <a:gd name="connsiteY167" fmla="*/ 3346768 h 5115181"/>
              <a:gd name="connsiteX168" fmla="*/ 1384232 w 3964225"/>
              <a:gd name="connsiteY168" fmla="*/ 3314542 h 5115181"/>
              <a:gd name="connsiteX169" fmla="*/ 1358692 w 3964225"/>
              <a:gd name="connsiteY169" fmla="*/ 3290552 h 5115181"/>
              <a:gd name="connsiteX170" fmla="*/ 1349624 w 3964225"/>
              <a:gd name="connsiteY170" fmla="*/ 3284755 h 5115181"/>
              <a:gd name="connsiteX171" fmla="*/ 1353785 w 3964225"/>
              <a:gd name="connsiteY171" fmla="*/ 3268255 h 5115181"/>
              <a:gd name="connsiteX172" fmla="*/ 1367015 w 3964225"/>
              <a:gd name="connsiteY172" fmla="*/ 3257551 h 5115181"/>
              <a:gd name="connsiteX173" fmla="*/ 1155523 w 3964225"/>
              <a:gd name="connsiteY173" fmla="*/ 3041882 h 5115181"/>
              <a:gd name="connsiteX174" fmla="*/ 1170158 w 3964225"/>
              <a:gd name="connsiteY174" fmla="*/ 3049960 h 5115181"/>
              <a:gd name="connsiteX175" fmla="*/ 1108145 w 3964225"/>
              <a:gd name="connsiteY175" fmla="*/ 3101010 h 5115181"/>
              <a:gd name="connsiteX176" fmla="*/ 1025470 w 3964225"/>
              <a:gd name="connsiteY176" fmla="*/ 3164400 h 5115181"/>
              <a:gd name="connsiteX177" fmla="*/ 963543 w 3964225"/>
              <a:gd name="connsiteY177" fmla="*/ 3173353 h 5115181"/>
              <a:gd name="connsiteX178" fmla="*/ 1083380 w 3964225"/>
              <a:gd name="connsiteY178" fmla="*/ 3101785 h 5115181"/>
              <a:gd name="connsiteX179" fmla="*/ 1103669 w 3964225"/>
              <a:gd name="connsiteY179" fmla="*/ 3070047 h 5115181"/>
              <a:gd name="connsiteX180" fmla="*/ 1139625 w 3964225"/>
              <a:gd name="connsiteY180" fmla="*/ 3045770 h 5115181"/>
              <a:gd name="connsiteX181" fmla="*/ 1155523 w 3964225"/>
              <a:gd name="connsiteY181" fmla="*/ 3041882 h 5115181"/>
              <a:gd name="connsiteX182" fmla="*/ 254342 w 3964225"/>
              <a:gd name="connsiteY182" fmla="*/ 2840068 h 5115181"/>
              <a:gd name="connsiteX183" fmla="*/ 266309 w 3964225"/>
              <a:gd name="connsiteY183" fmla="*/ 2841331 h 5115181"/>
              <a:gd name="connsiteX184" fmla="*/ 274143 w 3964225"/>
              <a:gd name="connsiteY184" fmla="*/ 2845061 h 5115181"/>
              <a:gd name="connsiteX185" fmla="*/ 271675 w 3964225"/>
              <a:gd name="connsiteY185" fmla="*/ 2840929 h 5115181"/>
              <a:gd name="connsiteX186" fmla="*/ 331047 w 3964225"/>
              <a:gd name="connsiteY186" fmla="*/ 2869942 h 5115181"/>
              <a:gd name="connsiteX187" fmla="*/ 399546 w 3964225"/>
              <a:gd name="connsiteY187" fmla="*/ 2876686 h 5115181"/>
              <a:gd name="connsiteX188" fmla="*/ 426692 w 3964225"/>
              <a:gd name="connsiteY188" fmla="*/ 2922141 h 5115181"/>
              <a:gd name="connsiteX189" fmla="*/ 458459 w 3964225"/>
              <a:gd name="connsiteY189" fmla="*/ 2928397 h 5115181"/>
              <a:gd name="connsiteX190" fmla="*/ 482765 w 3964225"/>
              <a:gd name="connsiteY190" fmla="*/ 2950321 h 5115181"/>
              <a:gd name="connsiteX191" fmla="*/ 486438 w 3964225"/>
              <a:gd name="connsiteY191" fmla="*/ 2970552 h 5115181"/>
              <a:gd name="connsiteX192" fmla="*/ 495047 w 3964225"/>
              <a:gd name="connsiteY192" fmla="*/ 2999048 h 5115181"/>
              <a:gd name="connsiteX193" fmla="*/ 511920 w 3964225"/>
              <a:gd name="connsiteY193" fmla="*/ 3022608 h 5115181"/>
              <a:gd name="connsiteX194" fmla="*/ 528793 w 3964225"/>
              <a:gd name="connsiteY194" fmla="*/ 3046167 h 5115181"/>
              <a:gd name="connsiteX195" fmla="*/ 514703 w 3964225"/>
              <a:gd name="connsiteY195" fmla="*/ 3074204 h 5115181"/>
              <a:gd name="connsiteX196" fmla="*/ 524115 w 3964225"/>
              <a:gd name="connsiteY196" fmla="*/ 3113432 h 5115181"/>
              <a:gd name="connsiteX197" fmla="*/ 535594 w 3964225"/>
              <a:gd name="connsiteY197" fmla="*/ 3151426 h 5115181"/>
              <a:gd name="connsiteX198" fmla="*/ 523570 w 3964225"/>
              <a:gd name="connsiteY198" fmla="*/ 3178228 h 5115181"/>
              <a:gd name="connsiteX199" fmla="*/ 493754 w 3964225"/>
              <a:gd name="connsiteY199" fmla="*/ 3226869 h 5115181"/>
              <a:gd name="connsiteX200" fmla="*/ 465545 w 3964225"/>
              <a:gd name="connsiteY200" fmla="*/ 3296974 h 5115181"/>
              <a:gd name="connsiteX201" fmla="*/ 437480 w 3964225"/>
              <a:gd name="connsiteY201" fmla="*/ 3296916 h 5115181"/>
              <a:gd name="connsiteX202" fmla="*/ 408123 w 3964225"/>
              <a:gd name="connsiteY202" fmla="*/ 3322858 h 5115181"/>
              <a:gd name="connsiteX203" fmla="*/ 382899 w 3964225"/>
              <a:gd name="connsiteY203" fmla="*/ 3346331 h 5115181"/>
              <a:gd name="connsiteX204" fmla="*/ 339940 w 3964225"/>
              <a:gd name="connsiteY204" fmla="*/ 3363577 h 5115181"/>
              <a:gd name="connsiteX205" fmla="*/ 276349 w 3964225"/>
              <a:gd name="connsiteY205" fmla="*/ 3379130 h 5115181"/>
              <a:gd name="connsiteX206" fmla="*/ 216086 w 3964225"/>
              <a:gd name="connsiteY206" fmla="*/ 3381483 h 5115181"/>
              <a:gd name="connsiteX207" fmla="*/ 178982 w 3964225"/>
              <a:gd name="connsiteY207" fmla="*/ 3361596 h 5115181"/>
              <a:gd name="connsiteX208" fmla="*/ 180646 w 3964225"/>
              <a:gd name="connsiteY208" fmla="*/ 3354996 h 5115181"/>
              <a:gd name="connsiteX209" fmla="*/ 167446 w 3964225"/>
              <a:gd name="connsiteY209" fmla="*/ 3351667 h 5115181"/>
              <a:gd name="connsiteX210" fmla="*/ 165782 w 3964225"/>
              <a:gd name="connsiteY210" fmla="*/ 3358267 h 5115181"/>
              <a:gd name="connsiteX211" fmla="*/ 139037 w 3964225"/>
              <a:gd name="connsiteY211" fmla="*/ 3318178 h 5115181"/>
              <a:gd name="connsiteX212" fmla="*/ 108102 w 3964225"/>
              <a:gd name="connsiteY212" fmla="*/ 3308622 h 5115181"/>
              <a:gd name="connsiteX213" fmla="*/ 88244 w 3964225"/>
              <a:gd name="connsiteY213" fmla="*/ 3331694 h 5115181"/>
              <a:gd name="connsiteX214" fmla="*/ 89908 w 3964225"/>
              <a:gd name="connsiteY214" fmla="*/ 3325094 h 5115181"/>
              <a:gd name="connsiteX215" fmla="*/ 76708 w 3964225"/>
              <a:gd name="connsiteY215" fmla="*/ 3321765 h 5115181"/>
              <a:gd name="connsiteX216" fmla="*/ 75043 w 3964225"/>
              <a:gd name="connsiteY216" fmla="*/ 3328365 h 5115181"/>
              <a:gd name="connsiteX217" fmla="*/ 73465 w 3964225"/>
              <a:gd name="connsiteY217" fmla="*/ 3292868 h 5115181"/>
              <a:gd name="connsiteX218" fmla="*/ 72691 w 3964225"/>
              <a:gd name="connsiteY218" fmla="*/ 3268103 h 5115181"/>
              <a:gd name="connsiteX219" fmla="*/ 45085 w 3964225"/>
              <a:gd name="connsiteY219" fmla="*/ 3245346 h 5115181"/>
              <a:gd name="connsiteX220" fmla="*/ 13347 w 3964225"/>
              <a:gd name="connsiteY220" fmla="*/ 3225058 h 5115181"/>
              <a:gd name="connsiteX221" fmla="*/ 17566 w 3964225"/>
              <a:gd name="connsiteY221" fmla="*/ 3180492 h 5115181"/>
              <a:gd name="connsiteX222" fmla="*/ 4509 w 3964225"/>
              <a:gd name="connsiteY222" fmla="*/ 3107001 h 5115181"/>
              <a:gd name="connsiteX223" fmla="*/ 1784 w 3964225"/>
              <a:gd name="connsiteY223" fmla="*/ 3027339 h 5115181"/>
              <a:gd name="connsiteX224" fmla="*/ 47727 w 3964225"/>
              <a:gd name="connsiteY224" fmla="*/ 2963461 h 5115181"/>
              <a:gd name="connsiteX225" fmla="*/ 66724 w 3964225"/>
              <a:gd name="connsiteY225" fmla="*/ 2957722 h 5115181"/>
              <a:gd name="connsiteX226" fmla="*/ 85721 w 3964225"/>
              <a:gd name="connsiteY226" fmla="*/ 2951983 h 5115181"/>
              <a:gd name="connsiteX227" fmla="*/ 98176 w 3964225"/>
              <a:gd name="connsiteY227" fmla="*/ 2916514 h 5115181"/>
              <a:gd name="connsiteX228" fmla="*/ 137892 w 3964225"/>
              <a:gd name="connsiteY228" fmla="*/ 2870371 h 5115181"/>
              <a:gd name="connsiteX229" fmla="*/ 181223 w 3964225"/>
              <a:gd name="connsiteY229" fmla="*/ 2872523 h 5115181"/>
              <a:gd name="connsiteX230" fmla="*/ 228687 w 3964225"/>
              <a:gd name="connsiteY230" fmla="*/ 2872208 h 5115181"/>
              <a:gd name="connsiteX231" fmla="*/ 241515 w 3964225"/>
              <a:gd name="connsiteY231" fmla="*/ 2856138 h 5115181"/>
              <a:gd name="connsiteX232" fmla="*/ 254342 w 3964225"/>
              <a:gd name="connsiteY232" fmla="*/ 2840068 h 5115181"/>
              <a:gd name="connsiteX233" fmla="*/ 1567032 w 3964225"/>
              <a:gd name="connsiteY233" fmla="*/ 2728849 h 5115181"/>
              <a:gd name="connsiteX234" fmla="*/ 1562871 w 3964225"/>
              <a:gd name="connsiteY234" fmla="*/ 2745350 h 5115181"/>
              <a:gd name="connsiteX235" fmla="*/ 1550445 w 3964225"/>
              <a:gd name="connsiteY235" fmla="*/ 2766786 h 5115181"/>
              <a:gd name="connsiteX236" fmla="*/ 1504187 w 3964225"/>
              <a:gd name="connsiteY236" fmla="*/ 2783200 h 5115181"/>
              <a:gd name="connsiteX237" fmla="*/ 1503383 w 3964225"/>
              <a:gd name="connsiteY237" fmla="*/ 2772467 h 5115181"/>
              <a:gd name="connsiteX238" fmla="*/ 1509983 w 3964225"/>
              <a:gd name="connsiteY238" fmla="*/ 2774132 h 5115181"/>
              <a:gd name="connsiteX239" fmla="*/ 1505047 w 3964225"/>
              <a:gd name="connsiteY239" fmla="*/ 2765867 h 5115181"/>
              <a:gd name="connsiteX240" fmla="*/ 1621788 w 3964225"/>
              <a:gd name="connsiteY240" fmla="*/ 2191595 h 5115181"/>
              <a:gd name="connsiteX241" fmla="*/ 1624333 w 3964225"/>
              <a:gd name="connsiteY241" fmla="*/ 2194217 h 5115181"/>
              <a:gd name="connsiteX242" fmla="*/ 1624256 w 3964225"/>
              <a:gd name="connsiteY242" fmla="*/ 2195727 h 5115181"/>
              <a:gd name="connsiteX243" fmla="*/ 1359267 w 3964225"/>
              <a:gd name="connsiteY243" fmla="*/ 2004299 h 5115181"/>
              <a:gd name="connsiteX244" fmla="*/ 1383609 w 3964225"/>
              <a:gd name="connsiteY244" fmla="*/ 2008682 h 5115181"/>
              <a:gd name="connsiteX245" fmla="*/ 1337752 w 3964225"/>
              <a:gd name="connsiteY245" fmla="*/ 2030463 h 5115181"/>
              <a:gd name="connsiteX246" fmla="*/ 1286959 w 3964225"/>
              <a:gd name="connsiteY246" fmla="*/ 2043979 h 5115181"/>
              <a:gd name="connsiteX247" fmla="*/ 1271291 w 3964225"/>
              <a:gd name="connsiteY247" fmla="*/ 2036517 h 5115181"/>
              <a:gd name="connsiteX248" fmla="*/ 1266326 w 3964225"/>
              <a:gd name="connsiteY248" fmla="*/ 2042285 h 5115181"/>
              <a:gd name="connsiteX249" fmla="*/ 1261362 w 3964225"/>
              <a:gd name="connsiteY249" fmla="*/ 2048053 h 5115181"/>
              <a:gd name="connsiteX250" fmla="*/ 1249826 w 3964225"/>
              <a:gd name="connsiteY250" fmla="*/ 2038124 h 5115181"/>
              <a:gd name="connsiteX251" fmla="*/ 1238290 w 3964225"/>
              <a:gd name="connsiteY251" fmla="*/ 2028195 h 5115181"/>
              <a:gd name="connsiteX252" fmla="*/ 1254820 w 3964225"/>
              <a:gd name="connsiteY252" fmla="*/ 2018324 h 5115181"/>
              <a:gd name="connsiteX253" fmla="*/ 1317578 w 3964225"/>
              <a:gd name="connsiteY253" fmla="*/ 2006071 h 5115181"/>
              <a:gd name="connsiteX254" fmla="*/ 1359267 w 3964225"/>
              <a:gd name="connsiteY254" fmla="*/ 2004299 h 5115181"/>
              <a:gd name="connsiteX255" fmla="*/ 2835086 w 3964225"/>
              <a:gd name="connsiteY255" fmla="*/ 233646 h 5115181"/>
              <a:gd name="connsiteX256" fmla="*/ 2846593 w 3964225"/>
              <a:gd name="connsiteY256" fmla="*/ 257607 h 5115181"/>
              <a:gd name="connsiteX257" fmla="*/ 2851500 w 3964225"/>
              <a:gd name="connsiteY257" fmla="*/ 279905 h 5115181"/>
              <a:gd name="connsiteX258" fmla="*/ 2835832 w 3964225"/>
              <a:gd name="connsiteY258" fmla="*/ 272443 h 5115181"/>
              <a:gd name="connsiteX259" fmla="*/ 2835086 w 3964225"/>
              <a:gd name="connsiteY259" fmla="*/ 233646 h 5115181"/>
              <a:gd name="connsiteX260" fmla="*/ 2829404 w 3964225"/>
              <a:gd name="connsiteY260" fmla="*/ 186584 h 5115181"/>
              <a:gd name="connsiteX261" fmla="*/ 2836377 w 3964225"/>
              <a:gd name="connsiteY261" fmla="*/ 207647 h 5115181"/>
              <a:gd name="connsiteX262" fmla="*/ 2843350 w 3964225"/>
              <a:gd name="connsiteY262" fmla="*/ 228710 h 5115181"/>
              <a:gd name="connsiteX263" fmla="*/ 2835086 w 3964225"/>
              <a:gd name="connsiteY263" fmla="*/ 233646 h 5115181"/>
              <a:gd name="connsiteX264" fmla="*/ 2823579 w 3964225"/>
              <a:gd name="connsiteY264" fmla="*/ 209684 h 5115181"/>
              <a:gd name="connsiteX265" fmla="*/ 2829404 w 3964225"/>
              <a:gd name="connsiteY265" fmla="*/ 186584 h 5115181"/>
              <a:gd name="connsiteX266" fmla="*/ 2349945 w 3964225"/>
              <a:gd name="connsiteY266" fmla="*/ 125342 h 5115181"/>
              <a:gd name="connsiteX267" fmla="*/ 2377751 w 3964225"/>
              <a:gd name="connsiteY267" fmla="*/ 251693 h 5115181"/>
              <a:gd name="connsiteX268" fmla="*/ 2413821 w 3964225"/>
              <a:gd name="connsiteY268" fmla="*/ 373108 h 5115181"/>
              <a:gd name="connsiteX269" fmla="*/ 2485131 w 3964225"/>
              <a:gd name="connsiteY269" fmla="*/ 417415 h 5115181"/>
              <a:gd name="connsiteX270" fmla="*/ 2559886 w 3964225"/>
              <a:gd name="connsiteY270" fmla="*/ 392393 h 5115181"/>
              <a:gd name="connsiteX271" fmla="*/ 2589731 w 3964225"/>
              <a:gd name="connsiteY271" fmla="*/ 329720 h 5115181"/>
              <a:gd name="connsiteX272" fmla="*/ 2663653 w 3964225"/>
              <a:gd name="connsiteY272" fmla="*/ 307997 h 5115181"/>
              <a:gd name="connsiteX273" fmla="*/ 2705693 w 3964225"/>
              <a:gd name="connsiteY273" fmla="*/ 336149 h 5115181"/>
              <a:gd name="connsiteX274" fmla="*/ 2742768 w 3964225"/>
              <a:gd name="connsiteY274" fmla="*/ 370068 h 5115181"/>
              <a:gd name="connsiteX275" fmla="*/ 2801797 w 3964225"/>
              <a:gd name="connsiteY275" fmla="*/ 365649 h 5115181"/>
              <a:gd name="connsiteX276" fmla="*/ 2832416 w 3964225"/>
              <a:gd name="connsiteY276" fmla="*/ 327741 h 5115181"/>
              <a:gd name="connsiteX277" fmla="*/ 2837438 w 3964225"/>
              <a:gd name="connsiteY277" fmla="*/ 293908 h 5115181"/>
              <a:gd name="connsiteX278" fmla="*/ 2834971 w 3964225"/>
              <a:gd name="connsiteY278" fmla="*/ 289776 h 5115181"/>
              <a:gd name="connsiteX279" fmla="*/ 2867110 w 3964225"/>
              <a:gd name="connsiteY279" fmla="*/ 315431 h 5115181"/>
              <a:gd name="connsiteX280" fmla="*/ 2895118 w 3964225"/>
              <a:gd name="connsiteY280" fmla="*/ 343554 h 5115181"/>
              <a:gd name="connsiteX281" fmla="*/ 2901689 w 3964225"/>
              <a:gd name="connsiteY281" fmla="*/ 359250 h 5115181"/>
              <a:gd name="connsiteX282" fmla="*/ 2908261 w 3964225"/>
              <a:gd name="connsiteY282" fmla="*/ 374947 h 5115181"/>
              <a:gd name="connsiteX283" fmla="*/ 2914861 w 3964225"/>
              <a:gd name="connsiteY283" fmla="*/ 376612 h 5115181"/>
              <a:gd name="connsiteX284" fmla="*/ 2921834 w 3964225"/>
              <a:gd name="connsiteY284" fmla="*/ 397675 h 5115181"/>
              <a:gd name="connsiteX285" fmla="*/ 2924675 w 3964225"/>
              <a:gd name="connsiteY285" fmla="*/ 421206 h 5115181"/>
              <a:gd name="connsiteX286" fmla="*/ 2962210 w 3964225"/>
              <a:gd name="connsiteY286" fmla="*/ 432427 h 5115181"/>
              <a:gd name="connsiteX287" fmla="*/ 3019086 w 3964225"/>
              <a:gd name="connsiteY287" fmla="*/ 471339 h 5115181"/>
              <a:gd name="connsiteX288" fmla="*/ 3084226 w 3964225"/>
              <a:gd name="connsiteY288" fmla="*/ 505317 h 5115181"/>
              <a:gd name="connsiteX289" fmla="*/ 3146555 w 3964225"/>
              <a:gd name="connsiteY289" fmla="*/ 501730 h 5115181"/>
              <a:gd name="connsiteX290" fmla="*/ 3172640 w 3964225"/>
              <a:gd name="connsiteY290" fmla="*/ 460924 h 5115181"/>
              <a:gd name="connsiteX291" fmla="*/ 3181393 w 3964225"/>
              <a:gd name="connsiteY291" fmla="*/ 419256 h 5115181"/>
              <a:gd name="connsiteX292" fmla="*/ 3166586 w 3964225"/>
              <a:gd name="connsiteY292" fmla="*/ 394463 h 5115181"/>
              <a:gd name="connsiteX293" fmla="*/ 3183574 w 3964225"/>
              <a:gd name="connsiteY293" fmla="*/ 361892 h 5115181"/>
              <a:gd name="connsiteX294" fmla="*/ 3204695 w 3964225"/>
              <a:gd name="connsiteY294" fmla="*/ 326854 h 5115181"/>
              <a:gd name="connsiteX295" fmla="*/ 3229891 w 3964225"/>
              <a:gd name="connsiteY295" fmla="*/ 317413 h 5115181"/>
              <a:gd name="connsiteX296" fmla="*/ 3248428 w 3964225"/>
              <a:gd name="connsiteY296" fmla="*/ 334373 h 5115181"/>
              <a:gd name="connsiteX297" fmla="*/ 3256090 w 3964225"/>
              <a:gd name="connsiteY297" fmla="*/ 422299 h 5115181"/>
              <a:gd name="connsiteX298" fmla="*/ 3250493 w 3964225"/>
              <a:gd name="connsiteY298" fmla="*/ 534961 h 5115181"/>
              <a:gd name="connsiteX299" fmla="*/ 3278501 w 3964225"/>
              <a:gd name="connsiteY299" fmla="*/ 563084 h 5115181"/>
              <a:gd name="connsiteX300" fmla="*/ 3306508 w 3964225"/>
              <a:gd name="connsiteY300" fmla="*/ 591206 h 5115181"/>
              <a:gd name="connsiteX301" fmla="*/ 3313481 w 3964225"/>
              <a:gd name="connsiteY301" fmla="*/ 612270 h 5115181"/>
              <a:gd name="connsiteX302" fmla="*/ 3320455 w 3964225"/>
              <a:gd name="connsiteY302" fmla="*/ 633333 h 5115181"/>
              <a:gd name="connsiteX303" fmla="*/ 3342321 w 3964225"/>
              <a:gd name="connsiteY303" fmla="*/ 637092 h 5115181"/>
              <a:gd name="connsiteX304" fmla="*/ 3378249 w 3964225"/>
              <a:gd name="connsiteY304" fmla="*/ 626848 h 5115181"/>
              <a:gd name="connsiteX305" fmla="*/ 3416645 w 3964225"/>
              <a:gd name="connsiteY305" fmla="*/ 620736 h 5115181"/>
              <a:gd name="connsiteX306" fmla="*/ 3448383 w 3964225"/>
              <a:gd name="connsiteY306" fmla="*/ 641024 h 5115181"/>
              <a:gd name="connsiteX307" fmla="*/ 3455299 w 3964225"/>
              <a:gd name="connsiteY307" fmla="*/ 690153 h 5115181"/>
              <a:gd name="connsiteX308" fmla="*/ 3469618 w 3964225"/>
              <a:gd name="connsiteY308" fmla="*/ 751678 h 5115181"/>
              <a:gd name="connsiteX309" fmla="*/ 3491456 w 3964225"/>
              <a:gd name="connsiteY309" fmla="*/ 769470 h 5115181"/>
              <a:gd name="connsiteX310" fmla="*/ 3529019 w 3964225"/>
              <a:gd name="connsiteY310" fmla="*/ 766658 h 5115181"/>
              <a:gd name="connsiteX311" fmla="*/ 3546381 w 3964225"/>
              <a:gd name="connsiteY311" fmla="*/ 753486 h 5115181"/>
              <a:gd name="connsiteX312" fmla="*/ 3563742 w 3964225"/>
              <a:gd name="connsiteY312" fmla="*/ 740315 h 5115181"/>
              <a:gd name="connsiteX313" fmla="*/ 3599211 w 3964225"/>
              <a:gd name="connsiteY313" fmla="*/ 752769 h 5115181"/>
              <a:gd name="connsiteX314" fmla="*/ 3632957 w 3964225"/>
              <a:gd name="connsiteY314" fmla="*/ 799889 h 5115181"/>
              <a:gd name="connsiteX315" fmla="*/ 3659329 w 3964225"/>
              <a:gd name="connsiteY315" fmla="*/ 820579 h 5115181"/>
              <a:gd name="connsiteX316" fmla="*/ 3679532 w 3964225"/>
              <a:gd name="connsiteY316" fmla="*/ 830939 h 5115181"/>
              <a:gd name="connsiteX317" fmla="*/ 3694769 w 3964225"/>
              <a:gd name="connsiteY317" fmla="*/ 847066 h 5115181"/>
              <a:gd name="connsiteX318" fmla="*/ 3686447 w 3964225"/>
              <a:gd name="connsiteY318" fmla="*/ 880067 h 5115181"/>
              <a:gd name="connsiteX319" fmla="*/ 3675657 w 3964225"/>
              <a:gd name="connsiteY319" fmla="*/ 908935 h 5115181"/>
              <a:gd name="connsiteX320" fmla="*/ 3642168 w 3964225"/>
              <a:gd name="connsiteY320" fmla="*/ 937345 h 5115181"/>
              <a:gd name="connsiteX321" fmla="*/ 3640877 w 3964225"/>
              <a:gd name="connsiteY321" fmla="*/ 963344 h 5115181"/>
              <a:gd name="connsiteX322" fmla="*/ 3657721 w 3964225"/>
              <a:gd name="connsiteY322" fmla="*/ 1000936 h 5115181"/>
              <a:gd name="connsiteX323" fmla="*/ 3685241 w 3964225"/>
              <a:gd name="connsiteY323" fmla="*/ 1065790 h 5115181"/>
              <a:gd name="connsiteX324" fmla="*/ 3748803 w 3964225"/>
              <a:gd name="connsiteY324" fmla="*/ 1064270 h 5115181"/>
              <a:gd name="connsiteX325" fmla="*/ 3816441 w 3964225"/>
              <a:gd name="connsiteY325" fmla="*/ 1088347 h 5115181"/>
              <a:gd name="connsiteX326" fmla="*/ 3810184 w 3964225"/>
              <a:gd name="connsiteY326" fmla="*/ 1120113 h 5115181"/>
              <a:gd name="connsiteX327" fmla="*/ 3775863 w 3964225"/>
              <a:gd name="connsiteY327" fmla="*/ 1151823 h 5115181"/>
              <a:gd name="connsiteX328" fmla="*/ 3750266 w 3964225"/>
              <a:gd name="connsiteY328" fmla="*/ 1155897 h 5115181"/>
              <a:gd name="connsiteX329" fmla="*/ 3739017 w 3964225"/>
              <a:gd name="connsiteY329" fmla="*/ 1207465 h 5115181"/>
              <a:gd name="connsiteX330" fmla="*/ 3760768 w 3964225"/>
              <a:gd name="connsiteY330" fmla="*/ 1267354 h 5115181"/>
              <a:gd name="connsiteX331" fmla="*/ 3772333 w 3964225"/>
              <a:gd name="connsiteY331" fmla="*/ 1263251 h 5115181"/>
              <a:gd name="connsiteX332" fmla="*/ 3803297 w 3964225"/>
              <a:gd name="connsiteY332" fmla="*/ 1258774 h 5115181"/>
              <a:gd name="connsiteX333" fmla="*/ 3845796 w 3964225"/>
              <a:gd name="connsiteY333" fmla="*/ 1264227 h 5115181"/>
              <a:gd name="connsiteX334" fmla="*/ 3890304 w 3964225"/>
              <a:gd name="connsiteY334" fmla="*/ 1296511 h 5115181"/>
              <a:gd name="connsiteX335" fmla="*/ 3879944 w 3964225"/>
              <a:gd name="connsiteY335" fmla="*/ 1316713 h 5115181"/>
              <a:gd name="connsiteX336" fmla="*/ 3867117 w 3964225"/>
              <a:gd name="connsiteY336" fmla="*/ 1332783 h 5115181"/>
              <a:gd name="connsiteX337" fmla="*/ 3843988 w 3964225"/>
              <a:gd name="connsiteY337" fmla="*/ 1340990 h 5115181"/>
              <a:gd name="connsiteX338" fmla="*/ 3824990 w 3964225"/>
              <a:gd name="connsiteY338" fmla="*/ 1346729 h 5115181"/>
              <a:gd name="connsiteX339" fmla="*/ 3797241 w 3964225"/>
              <a:gd name="connsiteY339" fmla="*/ 1394135 h 5115181"/>
              <a:gd name="connsiteX340" fmla="*/ 3794285 w 3964225"/>
              <a:gd name="connsiteY340" fmla="*/ 1426735 h 5115181"/>
              <a:gd name="connsiteX341" fmla="*/ 3847459 w 3964225"/>
              <a:gd name="connsiteY341" fmla="*/ 1459449 h 5115181"/>
              <a:gd name="connsiteX342" fmla="*/ 3892455 w 3964225"/>
              <a:gd name="connsiteY342" fmla="*/ 1455001 h 5115181"/>
              <a:gd name="connsiteX343" fmla="*/ 3932085 w 3964225"/>
              <a:gd name="connsiteY343" fmla="*/ 1450955 h 5115181"/>
              <a:gd name="connsiteX344" fmla="*/ 3964225 w 3964225"/>
              <a:gd name="connsiteY344" fmla="*/ 1476610 h 5115181"/>
              <a:gd name="connsiteX345" fmla="*/ 3929904 w 3964225"/>
              <a:gd name="connsiteY345" fmla="*/ 1508320 h 5115181"/>
              <a:gd name="connsiteX346" fmla="*/ 3890647 w 3964225"/>
              <a:gd name="connsiteY346" fmla="*/ 1531764 h 5115181"/>
              <a:gd name="connsiteX347" fmla="*/ 3860515 w 3964225"/>
              <a:gd name="connsiteY347" fmla="*/ 1532941 h 5115181"/>
              <a:gd name="connsiteX348" fmla="*/ 3822923 w 3964225"/>
              <a:gd name="connsiteY348" fmla="*/ 1549785 h 5115181"/>
              <a:gd name="connsiteX349" fmla="*/ 3830613 w 3964225"/>
              <a:gd name="connsiteY349" fmla="*/ 1623678 h 5115181"/>
              <a:gd name="connsiteX350" fmla="*/ 3832564 w 3964225"/>
              <a:gd name="connsiteY350" fmla="*/ 1678575 h 5115181"/>
              <a:gd name="connsiteX351" fmla="*/ 3844100 w 3964225"/>
              <a:gd name="connsiteY351" fmla="*/ 1688504 h 5115181"/>
              <a:gd name="connsiteX352" fmla="*/ 3829149 w 3964225"/>
              <a:gd name="connsiteY352" fmla="*/ 1733873 h 5115181"/>
              <a:gd name="connsiteX353" fmla="*/ 3830727 w 3964225"/>
              <a:gd name="connsiteY353" fmla="*/ 1769370 h 5115181"/>
              <a:gd name="connsiteX354" fmla="*/ 3869869 w 3964225"/>
              <a:gd name="connsiteY354" fmla="*/ 1802056 h 5115181"/>
              <a:gd name="connsiteX355" fmla="*/ 3901607 w 3964225"/>
              <a:gd name="connsiteY355" fmla="*/ 1822344 h 5115181"/>
              <a:gd name="connsiteX356" fmla="*/ 3903587 w 3964225"/>
              <a:gd name="connsiteY356" fmla="*/ 1863208 h 5115181"/>
              <a:gd name="connsiteX357" fmla="*/ 3877501 w 3964225"/>
              <a:gd name="connsiteY357" fmla="*/ 1904014 h 5115181"/>
              <a:gd name="connsiteX358" fmla="*/ 3850182 w 3964225"/>
              <a:gd name="connsiteY358" fmla="*/ 1942754 h 5115181"/>
              <a:gd name="connsiteX359" fmla="*/ 3848460 w 3964225"/>
              <a:gd name="connsiteY359" fmla="*/ 1977419 h 5115181"/>
              <a:gd name="connsiteX360" fmla="*/ 3854228 w 3964225"/>
              <a:gd name="connsiteY360" fmla="*/ 1982384 h 5115181"/>
              <a:gd name="connsiteX361" fmla="*/ 3859996 w 3964225"/>
              <a:gd name="connsiteY361" fmla="*/ 1987348 h 5115181"/>
              <a:gd name="connsiteX362" fmla="*/ 3860340 w 3964225"/>
              <a:gd name="connsiteY362" fmla="*/ 2020780 h 5115181"/>
              <a:gd name="connsiteX363" fmla="*/ 3834284 w 3964225"/>
              <a:gd name="connsiteY363" fmla="*/ 2047553 h 5115181"/>
              <a:gd name="connsiteX364" fmla="*/ 3782142 w 3964225"/>
              <a:gd name="connsiteY364" fmla="*/ 2115133 h 5115181"/>
              <a:gd name="connsiteX365" fmla="*/ 3786934 w 3964225"/>
              <a:gd name="connsiteY365" fmla="*/ 2193560 h 5115181"/>
              <a:gd name="connsiteX366" fmla="*/ 3797924 w 3964225"/>
              <a:gd name="connsiteY366" fmla="*/ 2268286 h 5115181"/>
              <a:gd name="connsiteX367" fmla="*/ 3770977 w 3964225"/>
              <a:gd name="connsiteY367" fmla="*/ 2326425 h 5115181"/>
              <a:gd name="connsiteX368" fmla="*/ 3743343 w 3964225"/>
              <a:gd name="connsiteY368" fmla="*/ 2317701 h 5115181"/>
              <a:gd name="connsiteX369" fmla="*/ 3705779 w 3964225"/>
              <a:gd name="connsiteY369" fmla="*/ 2320513 h 5115181"/>
              <a:gd name="connsiteX370" fmla="*/ 3659405 w 3964225"/>
              <a:gd name="connsiteY370" fmla="*/ 2393057 h 5115181"/>
              <a:gd name="connsiteX371" fmla="*/ 3599658 w 3964225"/>
              <a:gd name="connsiteY371" fmla="*/ 2546468 h 5115181"/>
              <a:gd name="connsiteX372" fmla="*/ 3606660 w 3964225"/>
              <a:gd name="connsiteY372" fmla="*/ 2553499 h 5115181"/>
              <a:gd name="connsiteX373" fmla="*/ 3616130 w 3964225"/>
              <a:gd name="connsiteY373" fmla="*/ 2564662 h 5115181"/>
              <a:gd name="connsiteX374" fmla="*/ 3605713 w 3964225"/>
              <a:gd name="connsiteY374" fmla="*/ 2612929 h 5115181"/>
              <a:gd name="connsiteX375" fmla="*/ 3592828 w 3964225"/>
              <a:gd name="connsiteY375" fmla="*/ 2657064 h 5115181"/>
              <a:gd name="connsiteX376" fmla="*/ 3597764 w 3964225"/>
              <a:gd name="connsiteY376" fmla="*/ 2665328 h 5115181"/>
              <a:gd name="connsiteX377" fmla="*/ 3577102 w 3964225"/>
              <a:gd name="connsiteY377" fmla="*/ 2677668 h 5115181"/>
              <a:gd name="connsiteX378" fmla="*/ 3525908 w 3964225"/>
              <a:gd name="connsiteY378" fmla="*/ 2685817 h 5115181"/>
              <a:gd name="connsiteX379" fmla="*/ 3462316 w 3964225"/>
              <a:gd name="connsiteY379" fmla="*/ 2701370 h 5115181"/>
              <a:gd name="connsiteX380" fmla="*/ 3442056 w 3964225"/>
              <a:gd name="connsiteY380" fmla="*/ 2719076 h 5115181"/>
              <a:gd name="connsiteX381" fmla="*/ 3436661 w 3964225"/>
              <a:gd name="connsiteY381" fmla="*/ 2733510 h 5115181"/>
              <a:gd name="connsiteX382" fmla="*/ 3429200 w 3964225"/>
              <a:gd name="connsiteY382" fmla="*/ 2749178 h 5115181"/>
              <a:gd name="connsiteX383" fmla="*/ 3398610 w 3964225"/>
              <a:gd name="connsiteY383" fmla="*/ 2773054 h 5115181"/>
              <a:gd name="connsiteX384" fmla="*/ 3402742 w 3964225"/>
              <a:gd name="connsiteY384" fmla="*/ 2770586 h 5115181"/>
              <a:gd name="connsiteX385" fmla="*/ 3395281 w 3964225"/>
              <a:gd name="connsiteY385" fmla="*/ 2786254 h 5115181"/>
              <a:gd name="connsiteX386" fmla="*/ 3377087 w 3964225"/>
              <a:gd name="connsiteY386" fmla="*/ 2802725 h 5115181"/>
              <a:gd name="connsiteX387" fmla="*/ 3325462 w 3964225"/>
              <a:gd name="connsiteY387" fmla="*/ 2819541 h 5115181"/>
              <a:gd name="connsiteX388" fmla="*/ 3269705 w 3964225"/>
              <a:gd name="connsiteY388" fmla="*/ 2838825 h 5115181"/>
              <a:gd name="connsiteX389" fmla="*/ 3247723 w 3964225"/>
              <a:gd name="connsiteY389" fmla="*/ 2891196 h 5115181"/>
              <a:gd name="connsiteX390" fmla="*/ 3217477 w 3964225"/>
              <a:gd name="connsiteY390" fmla="*/ 2948502 h 5115181"/>
              <a:gd name="connsiteX391" fmla="*/ 3188579 w 3964225"/>
              <a:gd name="connsiteY391" fmla="*/ 2951745 h 5115181"/>
              <a:gd name="connsiteX392" fmla="*/ 3153082 w 3964225"/>
              <a:gd name="connsiteY392" fmla="*/ 2953323 h 5115181"/>
              <a:gd name="connsiteX393" fmla="*/ 3122864 w 3964225"/>
              <a:gd name="connsiteY393" fmla="*/ 2996597 h 5115181"/>
              <a:gd name="connsiteX394" fmla="*/ 3092647 w 3964225"/>
              <a:gd name="connsiteY394" fmla="*/ 3039871 h 5115181"/>
              <a:gd name="connsiteX395" fmla="*/ 3050951 w 3964225"/>
              <a:gd name="connsiteY395" fmla="*/ 3045151 h 5115181"/>
              <a:gd name="connsiteX396" fmla="*/ 3024177 w 3964225"/>
              <a:gd name="connsiteY396" fmla="*/ 3019094 h 5115181"/>
              <a:gd name="connsiteX397" fmla="*/ 3011321 w 3964225"/>
              <a:gd name="connsiteY397" fmla="*/ 3049197 h 5115181"/>
              <a:gd name="connsiteX398" fmla="*/ 3028567 w 3964225"/>
              <a:gd name="connsiteY398" fmla="*/ 3092155 h 5115181"/>
              <a:gd name="connsiteX399" fmla="*/ 3049946 w 3964225"/>
              <a:gd name="connsiteY399" fmla="*/ 3132646 h 5115181"/>
              <a:gd name="connsiteX400" fmla="*/ 3049487 w 3964225"/>
              <a:gd name="connsiteY400" fmla="*/ 3155345 h 5115181"/>
              <a:gd name="connsiteX401" fmla="*/ 3079159 w 3964225"/>
              <a:gd name="connsiteY401" fmla="*/ 3176868 h 5115181"/>
              <a:gd name="connsiteX402" fmla="*/ 3111298 w 3964225"/>
              <a:gd name="connsiteY402" fmla="*/ 3202522 h 5115181"/>
              <a:gd name="connsiteX403" fmla="*/ 3076920 w 3964225"/>
              <a:gd name="connsiteY403" fmla="*/ 3262297 h 5115181"/>
              <a:gd name="connsiteX404" fmla="*/ 3079674 w 3964225"/>
              <a:gd name="connsiteY404" fmla="*/ 3327926 h 5115181"/>
              <a:gd name="connsiteX405" fmla="*/ 3095342 w 3964225"/>
              <a:gd name="connsiteY405" fmla="*/ 3335387 h 5115181"/>
              <a:gd name="connsiteX406" fmla="*/ 3098987 w 3964225"/>
              <a:gd name="connsiteY406" fmla="*/ 3369650 h 5115181"/>
              <a:gd name="connsiteX407" fmla="*/ 3076230 w 3964225"/>
              <a:gd name="connsiteY407" fmla="*/ 3397256 h 5115181"/>
              <a:gd name="connsiteX408" fmla="*/ 3052240 w 3964225"/>
              <a:gd name="connsiteY408" fmla="*/ 3422796 h 5115181"/>
              <a:gd name="connsiteX409" fmla="*/ 3052182 w 3964225"/>
              <a:gd name="connsiteY409" fmla="*/ 3450861 h 5115181"/>
              <a:gd name="connsiteX410" fmla="*/ 3064923 w 3964225"/>
              <a:gd name="connsiteY410" fmla="*/ 3476889 h 5115181"/>
              <a:gd name="connsiteX411" fmla="*/ 3041335 w 3964225"/>
              <a:gd name="connsiteY411" fmla="*/ 3507794 h 5115181"/>
              <a:gd name="connsiteX412" fmla="*/ 3021534 w 3964225"/>
              <a:gd name="connsiteY412" fmla="*/ 3502801 h 5115181"/>
              <a:gd name="connsiteX413" fmla="*/ 3001245 w 3964225"/>
              <a:gd name="connsiteY413" fmla="*/ 3534539 h 5115181"/>
              <a:gd name="connsiteX414" fmla="*/ 3004890 w 3964225"/>
              <a:gd name="connsiteY414" fmla="*/ 3568803 h 5115181"/>
              <a:gd name="connsiteX415" fmla="*/ 3027158 w 3964225"/>
              <a:gd name="connsiteY415" fmla="*/ 3577928 h 5115181"/>
              <a:gd name="connsiteX416" fmla="*/ 3033729 w 3964225"/>
              <a:gd name="connsiteY416" fmla="*/ 3593625 h 5115181"/>
              <a:gd name="connsiteX417" fmla="*/ 3040301 w 3964225"/>
              <a:gd name="connsiteY417" fmla="*/ 3609322 h 5115181"/>
              <a:gd name="connsiteX418" fmla="*/ 3066013 w 3964225"/>
              <a:gd name="connsiteY418" fmla="*/ 3549117 h 5115181"/>
              <a:gd name="connsiteX419" fmla="*/ 3073532 w 3964225"/>
              <a:gd name="connsiteY419" fmla="*/ 3505384 h 5115181"/>
              <a:gd name="connsiteX420" fmla="*/ 3113191 w 3964225"/>
              <a:gd name="connsiteY420" fmla="*/ 3487306 h 5115181"/>
              <a:gd name="connsiteX421" fmla="*/ 3144642 w 3964225"/>
              <a:gd name="connsiteY421" fmla="*/ 3446098 h 5115181"/>
              <a:gd name="connsiteX422" fmla="*/ 3162032 w 3964225"/>
              <a:gd name="connsiteY422" fmla="*/ 3418894 h 5115181"/>
              <a:gd name="connsiteX423" fmla="*/ 3246687 w 3964225"/>
              <a:gd name="connsiteY423" fmla="*/ 3396368 h 5115181"/>
              <a:gd name="connsiteX424" fmla="*/ 3326721 w 3964225"/>
              <a:gd name="connsiteY424" fmla="*/ 3413041 h 5115181"/>
              <a:gd name="connsiteX425" fmla="*/ 3391460 w 3964225"/>
              <a:gd name="connsiteY425" fmla="*/ 3441651 h 5115181"/>
              <a:gd name="connsiteX426" fmla="*/ 3426097 w 3964225"/>
              <a:gd name="connsiteY426" fmla="*/ 3457406 h 5115181"/>
              <a:gd name="connsiteX427" fmla="*/ 3433902 w 3964225"/>
              <a:gd name="connsiteY427" fmla="*/ 3475169 h 5115181"/>
              <a:gd name="connsiteX428" fmla="*/ 3446643 w 3964225"/>
              <a:gd name="connsiteY428" fmla="*/ 3501197 h 5115181"/>
              <a:gd name="connsiteX429" fmla="*/ 3469313 w 3964225"/>
              <a:gd name="connsiteY429" fmla="*/ 3515689 h 5115181"/>
              <a:gd name="connsiteX430" fmla="*/ 3491983 w 3964225"/>
              <a:gd name="connsiteY430" fmla="*/ 3530181 h 5115181"/>
              <a:gd name="connsiteX431" fmla="*/ 3487793 w 3964225"/>
              <a:gd name="connsiteY431" fmla="*/ 3560714 h 5115181"/>
              <a:gd name="connsiteX432" fmla="*/ 3507536 w 3964225"/>
              <a:gd name="connsiteY432" fmla="*/ 3593772 h 5115181"/>
              <a:gd name="connsiteX433" fmla="*/ 3500448 w 3964225"/>
              <a:gd name="connsiteY433" fmla="*/ 3628839 h 5115181"/>
              <a:gd name="connsiteX434" fmla="*/ 3510291 w 3964225"/>
              <a:gd name="connsiteY434" fmla="*/ 3659401 h 5115181"/>
              <a:gd name="connsiteX435" fmla="*/ 3512299 w 3964225"/>
              <a:gd name="connsiteY435" fmla="*/ 3686232 h 5115181"/>
              <a:gd name="connsiteX436" fmla="*/ 3480044 w 3964225"/>
              <a:gd name="connsiteY436" fmla="*/ 3716707 h 5115181"/>
              <a:gd name="connsiteX437" fmla="*/ 3472554 w 3964225"/>
              <a:gd name="connsiteY437" fmla="*/ 3746408 h 5115181"/>
              <a:gd name="connsiteX438" fmla="*/ 3470000 w 3964225"/>
              <a:gd name="connsiteY438" fmla="*/ 3784373 h 5115181"/>
              <a:gd name="connsiteX439" fmla="*/ 3434474 w 3964225"/>
              <a:gd name="connsiteY439" fmla="*/ 3799984 h 5115181"/>
              <a:gd name="connsiteX440" fmla="*/ 3398947 w 3964225"/>
              <a:gd name="connsiteY440" fmla="*/ 3815595 h 5115181"/>
              <a:gd name="connsiteX441" fmla="*/ 3388588 w 3964225"/>
              <a:gd name="connsiteY441" fmla="*/ 3835797 h 5115181"/>
              <a:gd name="connsiteX442" fmla="*/ 3382361 w 3964225"/>
              <a:gd name="connsiteY442" fmla="*/ 3853531 h 5115181"/>
              <a:gd name="connsiteX443" fmla="*/ 3347695 w 3964225"/>
              <a:gd name="connsiteY443" fmla="*/ 3851809 h 5115181"/>
              <a:gd name="connsiteX444" fmla="*/ 3300633 w 3964225"/>
              <a:gd name="connsiteY444" fmla="*/ 3857491 h 5115181"/>
              <a:gd name="connsiteX445" fmla="*/ 3285338 w 3964225"/>
              <a:gd name="connsiteY445" fmla="*/ 3869428 h 5115181"/>
              <a:gd name="connsiteX446" fmla="*/ 3270043 w 3964225"/>
              <a:gd name="connsiteY446" fmla="*/ 3881366 h 5115181"/>
              <a:gd name="connsiteX447" fmla="*/ 3237071 w 3964225"/>
              <a:gd name="connsiteY447" fmla="*/ 3859011 h 5115181"/>
              <a:gd name="connsiteX448" fmla="*/ 3181801 w 3964225"/>
              <a:gd name="connsiteY448" fmla="*/ 3841564 h 5115181"/>
              <a:gd name="connsiteX449" fmla="*/ 3127766 w 3964225"/>
              <a:gd name="connsiteY449" fmla="*/ 3826182 h 5115181"/>
              <a:gd name="connsiteX450" fmla="*/ 3096028 w 3964225"/>
              <a:gd name="connsiteY450" fmla="*/ 3805893 h 5115181"/>
              <a:gd name="connsiteX451" fmla="*/ 3085353 w 3964225"/>
              <a:gd name="connsiteY451" fmla="*/ 3778632 h 5115181"/>
              <a:gd name="connsiteX452" fmla="*/ 3062769 w 3964225"/>
              <a:gd name="connsiteY452" fmla="*/ 3722042 h 5115181"/>
              <a:gd name="connsiteX453" fmla="*/ 3042252 w 3964225"/>
              <a:gd name="connsiteY453" fmla="*/ 3664219 h 5115181"/>
              <a:gd name="connsiteX454" fmla="*/ 3041908 w 3964225"/>
              <a:gd name="connsiteY454" fmla="*/ 3630787 h 5115181"/>
              <a:gd name="connsiteX455" fmla="*/ 3002737 w 3964225"/>
              <a:gd name="connsiteY455" fmla="*/ 3612134 h 5115181"/>
              <a:gd name="connsiteX456" fmla="*/ 2956909 w 3964225"/>
              <a:gd name="connsiteY456" fmla="*/ 3619882 h 5115181"/>
              <a:gd name="connsiteX457" fmla="*/ 2916389 w 3964225"/>
              <a:gd name="connsiteY457" fmla="*/ 3655293 h 5115181"/>
              <a:gd name="connsiteX458" fmla="*/ 2875870 w 3964225"/>
              <a:gd name="connsiteY458" fmla="*/ 3690704 h 5115181"/>
              <a:gd name="connsiteX459" fmla="*/ 2893977 w 3964225"/>
              <a:gd name="connsiteY459" fmla="*/ 3716330 h 5115181"/>
              <a:gd name="connsiteX460" fmla="*/ 2917020 w 3964225"/>
              <a:gd name="connsiteY460" fmla="*/ 3750221 h 5115181"/>
              <a:gd name="connsiteX461" fmla="*/ 2917824 w 3964225"/>
              <a:gd name="connsiteY461" fmla="*/ 3760953 h 5115181"/>
              <a:gd name="connsiteX462" fmla="*/ 2906230 w 3964225"/>
              <a:gd name="connsiteY462" fmla="*/ 3779090 h 5115181"/>
              <a:gd name="connsiteX463" fmla="*/ 2846857 w 3964225"/>
              <a:gd name="connsiteY463" fmla="*/ 3750077 h 5115181"/>
              <a:gd name="connsiteX464" fmla="*/ 2777498 w 3964225"/>
              <a:gd name="connsiteY464" fmla="*/ 3760666 h 5115181"/>
              <a:gd name="connsiteX465" fmla="*/ 2763838 w 3964225"/>
              <a:gd name="connsiteY465" fmla="*/ 3780036 h 5115181"/>
              <a:gd name="connsiteX466" fmla="*/ 2750179 w 3964225"/>
              <a:gd name="connsiteY466" fmla="*/ 3799406 h 5115181"/>
              <a:gd name="connsiteX467" fmla="*/ 2698582 w 3964225"/>
              <a:gd name="connsiteY467" fmla="*/ 3802189 h 5115181"/>
              <a:gd name="connsiteX468" fmla="*/ 2642854 w 3964225"/>
              <a:gd name="connsiteY468" fmla="*/ 3807440 h 5115181"/>
              <a:gd name="connsiteX469" fmla="*/ 2613469 w 3964225"/>
              <a:gd name="connsiteY469" fmla="*/ 3847414 h 5115181"/>
              <a:gd name="connsiteX470" fmla="*/ 2622450 w 3964225"/>
              <a:gd name="connsiteY470" fmla="*/ 3895308 h 5115181"/>
              <a:gd name="connsiteX471" fmla="*/ 2635134 w 3964225"/>
              <a:gd name="connsiteY471" fmla="*/ 3949401 h 5115181"/>
              <a:gd name="connsiteX472" fmla="*/ 2610254 w 3964225"/>
              <a:gd name="connsiteY472" fmla="*/ 4006306 h 5115181"/>
              <a:gd name="connsiteX473" fmla="*/ 2600526 w 3964225"/>
              <a:gd name="connsiteY473" fmla="*/ 3919614 h 5115181"/>
              <a:gd name="connsiteX474" fmla="*/ 2599005 w 3964225"/>
              <a:gd name="connsiteY474" fmla="*/ 3856052 h 5115181"/>
              <a:gd name="connsiteX475" fmla="*/ 2569334 w 3964225"/>
              <a:gd name="connsiteY475" fmla="*/ 3834529 h 5115181"/>
              <a:gd name="connsiteX476" fmla="*/ 2564369 w 3964225"/>
              <a:gd name="connsiteY476" fmla="*/ 3840297 h 5115181"/>
              <a:gd name="connsiteX477" fmla="*/ 2555272 w 3964225"/>
              <a:gd name="connsiteY477" fmla="*/ 3848533 h 5115181"/>
              <a:gd name="connsiteX478" fmla="*/ 2528872 w 3964225"/>
              <a:gd name="connsiteY478" fmla="*/ 3841875 h 5115181"/>
              <a:gd name="connsiteX479" fmla="*/ 2531339 w 3964225"/>
              <a:gd name="connsiteY479" fmla="*/ 3846007 h 5115181"/>
              <a:gd name="connsiteX480" fmla="*/ 2490964 w 3964225"/>
              <a:gd name="connsiteY480" fmla="*/ 3811256 h 5115181"/>
              <a:gd name="connsiteX481" fmla="*/ 2427459 w 3964225"/>
              <a:gd name="connsiteY481" fmla="*/ 3784711 h 5115181"/>
              <a:gd name="connsiteX482" fmla="*/ 2396839 w 3964225"/>
              <a:gd name="connsiteY482" fmla="*/ 3822619 h 5115181"/>
              <a:gd name="connsiteX483" fmla="*/ 2364555 w 3964225"/>
              <a:gd name="connsiteY483" fmla="*/ 3867127 h 5115181"/>
              <a:gd name="connsiteX484" fmla="*/ 2358903 w 3964225"/>
              <a:gd name="connsiteY484" fmla="*/ 3806032 h 5115181"/>
              <a:gd name="connsiteX485" fmla="*/ 2349118 w 3964225"/>
              <a:gd name="connsiteY485" fmla="*/ 3747405 h 5115181"/>
              <a:gd name="connsiteX486" fmla="*/ 2266443 w 3964225"/>
              <a:gd name="connsiteY486" fmla="*/ 3810795 h 5115181"/>
              <a:gd name="connsiteX487" fmla="*/ 2246441 w 3964225"/>
              <a:gd name="connsiteY487" fmla="*/ 3904030 h 5115181"/>
              <a:gd name="connsiteX488" fmla="*/ 2266241 w 3964225"/>
              <a:gd name="connsiteY488" fmla="*/ 3909023 h 5115181"/>
              <a:gd name="connsiteX489" fmla="*/ 2267877 w 3964225"/>
              <a:gd name="connsiteY489" fmla="*/ 3916455 h 5115181"/>
              <a:gd name="connsiteX490" fmla="*/ 2269513 w 3964225"/>
              <a:gd name="connsiteY490" fmla="*/ 3923888 h 5115181"/>
              <a:gd name="connsiteX491" fmla="*/ 2290117 w 3964225"/>
              <a:gd name="connsiteY491" fmla="*/ 3939613 h 5115181"/>
              <a:gd name="connsiteX492" fmla="*/ 2254590 w 3964225"/>
              <a:gd name="connsiteY492" fmla="*/ 3955224 h 5115181"/>
              <a:gd name="connsiteX493" fmla="*/ 2214932 w 3964225"/>
              <a:gd name="connsiteY493" fmla="*/ 3973303 h 5115181"/>
              <a:gd name="connsiteX494" fmla="*/ 2208933 w 3964225"/>
              <a:gd name="connsiteY494" fmla="*/ 4080598 h 5115181"/>
              <a:gd name="connsiteX495" fmla="*/ 2146805 w 3964225"/>
              <a:gd name="connsiteY495" fmla="*/ 4187779 h 5115181"/>
              <a:gd name="connsiteX496" fmla="*/ 2101407 w 3964225"/>
              <a:gd name="connsiteY496" fmla="*/ 4186861 h 5115181"/>
              <a:gd name="connsiteX497" fmla="*/ 2075351 w 3964225"/>
              <a:gd name="connsiteY497" fmla="*/ 4213634 h 5115181"/>
              <a:gd name="connsiteX498" fmla="*/ 2067373 w 3964225"/>
              <a:gd name="connsiteY498" fmla="*/ 4280066 h 5115181"/>
              <a:gd name="connsiteX499" fmla="*/ 2077273 w 3964225"/>
              <a:gd name="connsiteY499" fmla="*/ 4282563 h 5115181"/>
              <a:gd name="connsiteX500" fmla="*/ 2089641 w 3964225"/>
              <a:gd name="connsiteY500" fmla="*/ 4289192 h 5115181"/>
              <a:gd name="connsiteX501" fmla="*/ 2092482 w 3964225"/>
              <a:gd name="connsiteY501" fmla="*/ 4312723 h 5115181"/>
              <a:gd name="connsiteX502" fmla="*/ 2091190 w 3964225"/>
              <a:gd name="connsiteY502" fmla="*/ 4338722 h 5115181"/>
              <a:gd name="connsiteX503" fmla="*/ 2055320 w 3964225"/>
              <a:gd name="connsiteY503" fmla="*/ 4320901 h 5115181"/>
              <a:gd name="connsiteX504" fmla="*/ 2024443 w 3964225"/>
              <a:gd name="connsiteY504" fmla="*/ 4283280 h 5115181"/>
              <a:gd name="connsiteX505" fmla="*/ 1974826 w 3964225"/>
              <a:gd name="connsiteY505" fmla="*/ 4326927 h 5115181"/>
              <a:gd name="connsiteX506" fmla="*/ 1921078 w 3964225"/>
              <a:gd name="connsiteY506" fmla="*/ 4373042 h 5115181"/>
              <a:gd name="connsiteX507" fmla="*/ 1859581 w 3964225"/>
              <a:gd name="connsiteY507" fmla="*/ 4373328 h 5115181"/>
              <a:gd name="connsiteX508" fmla="*/ 1793953 w 3964225"/>
              <a:gd name="connsiteY508" fmla="*/ 4376083 h 5115181"/>
              <a:gd name="connsiteX509" fmla="*/ 1775730 w 3964225"/>
              <a:gd name="connsiteY509" fmla="*/ 4406587 h 5115181"/>
              <a:gd name="connsiteX510" fmla="*/ 1751711 w 3964225"/>
              <a:gd name="connsiteY510" fmla="*/ 4446159 h 5115181"/>
              <a:gd name="connsiteX511" fmla="*/ 1731165 w 3964225"/>
              <a:gd name="connsiteY511" fmla="*/ 4402368 h 5115181"/>
              <a:gd name="connsiteX512" fmla="*/ 1671763 w 3964225"/>
              <a:gd name="connsiteY512" fmla="*/ 4387389 h 5115181"/>
              <a:gd name="connsiteX513" fmla="*/ 1660571 w 3964225"/>
              <a:gd name="connsiteY513" fmla="*/ 4410891 h 5115181"/>
              <a:gd name="connsiteX514" fmla="*/ 1649380 w 3964225"/>
              <a:gd name="connsiteY514" fmla="*/ 4434393 h 5115181"/>
              <a:gd name="connsiteX515" fmla="*/ 1636581 w 3964225"/>
              <a:gd name="connsiteY515" fmla="*/ 4436430 h 5115181"/>
              <a:gd name="connsiteX516" fmla="*/ 1619650 w 3964225"/>
              <a:gd name="connsiteY516" fmla="*/ 4440936 h 5115181"/>
              <a:gd name="connsiteX517" fmla="*/ 1612304 w 3964225"/>
              <a:gd name="connsiteY517" fmla="*/ 4400474 h 5115181"/>
              <a:gd name="connsiteX518" fmla="*/ 1596694 w 3964225"/>
              <a:gd name="connsiteY518" fmla="*/ 4364947 h 5115181"/>
              <a:gd name="connsiteX519" fmla="*/ 1573593 w 3964225"/>
              <a:gd name="connsiteY519" fmla="*/ 4359122 h 5115181"/>
              <a:gd name="connsiteX520" fmla="*/ 1550492 w 3964225"/>
              <a:gd name="connsiteY520" fmla="*/ 4353296 h 5115181"/>
              <a:gd name="connsiteX521" fmla="*/ 1521910 w 3964225"/>
              <a:gd name="connsiteY521" fmla="*/ 4404003 h 5115181"/>
              <a:gd name="connsiteX522" fmla="*/ 1486728 w 3964225"/>
              <a:gd name="connsiteY522" fmla="*/ 4453045 h 5115181"/>
              <a:gd name="connsiteX523" fmla="*/ 1488393 w 3964225"/>
              <a:gd name="connsiteY523" fmla="*/ 4446445 h 5115181"/>
              <a:gd name="connsiteX524" fmla="*/ 1477660 w 3964225"/>
              <a:gd name="connsiteY524" fmla="*/ 4447248 h 5115181"/>
              <a:gd name="connsiteX525" fmla="*/ 1482309 w 3964225"/>
              <a:gd name="connsiteY525" fmla="*/ 4394016 h 5115181"/>
              <a:gd name="connsiteX526" fmla="*/ 1466355 w 3964225"/>
              <a:gd name="connsiteY526" fmla="*/ 4325059 h 5115181"/>
              <a:gd name="connsiteX527" fmla="*/ 1406150 w 3964225"/>
              <a:gd name="connsiteY527" fmla="*/ 4299346 h 5115181"/>
              <a:gd name="connsiteX528" fmla="*/ 1331080 w 3964225"/>
              <a:gd name="connsiteY528" fmla="*/ 4276905 h 5115181"/>
              <a:gd name="connsiteX529" fmla="*/ 1327465 w 3964225"/>
              <a:gd name="connsiteY529" fmla="*/ 4228609 h 5115181"/>
              <a:gd name="connsiteX530" fmla="*/ 1317249 w 3964225"/>
              <a:gd name="connsiteY530" fmla="*/ 4178648 h 5115181"/>
              <a:gd name="connsiteX531" fmla="*/ 1269326 w 3964225"/>
              <a:gd name="connsiteY531" fmla="*/ 4201663 h 5115181"/>
              <a:gd name="connsiteX532" fmla="*/ 1234632 w 3964225"/>
              <a:gd name="connsiteY532" fmla="*/ 4213973 h 5115181"/>
              <a:gd name="connsiteX533" fmla="*/ 1212334 w 3964225"/>
              <a:gd name="connsiteY533" fmla="*/ 4218880 h 5115181"/>
              <a:gd name="connsiteX534" fmla="*/ 1249985 w 3964225"/>
              <a:gd name="connsiteY534" fmla="*/ 4173970 h 5115181"/>
              <a:gd name="connsiteX535" fmla="*/ 1275295 w 3964225"/>
              <a:gd name="connsiteY535" fmla="*/ 4108399 h 5115181"/>
              <a:gd name="connsiteX536" fmla="*/ 1228721 w 3964225"/>
              <a:gd name="connsiteY536" fmla="*/ 4077349 h 5115181"/>
              <a:gd name="connsiteX537" fmla="*/ 1181343 w 3964225"/>
              <a:gd name="connsiteY537" fmla="*/ 4035567 h 5115181"/>
              <a:gd name="connsiteX538" fmla="*/ 1202923 w 3964225"/>
              <a:gd name="connsiteY538" fmla="*/ 3977830 h 5115181"/>
              <a:gd name="connsiteX539" fmla="*/ 1204761 w 3964225"/>
              <a:gd name="connsiteY539" fmla="*/ 3887035 h 5115181"/>
              <a:gd name="connsiteX540" fmla="*/ 1182091 w 3964225"/>
              <a:gd name="connsiteY540" fmla="*/ 3872543 h 5115181"/>
              <a:gd name="connsiteX541" fmla="*/ 1095887 w 3964225"/>
              <a:gd name="connsiteY541" fmla="*/ 3845539 h 5115181"/>
              <a:gd name="connsiteX542" fmla="*/ 1128084 w 3964225"/>
              <a:gd name="connsiteY542" fmla="*/ 3843129 h 5115181"/>
              <a:gd name="connsiteX543" fmla="*/ 1172679 w 3964225"/>
              <a:gd name="connsiteY543" fmla="*/ 3833315 h 5115181"/>
              <a:gd name="connsiteX544" fmla="*/ 1206168 w 3964225"/>
              <a:gd name="connsiteY544" fmla="*/ 3804905 h 5115181"/>
              <a:gd name="connsiteX545" fmla="*/ 1219053 w 3964225"/>
              <a:gd name="connsiteY545" fmla="*/ 3760770 h 5115181"/>
              <a:gd name="connsiteX546" fmla="*/ 1208320 w 3964225"/>
              <a:gd name="connsiteY546" fmla="*/ 3761574 h 5115181"/>
              <a:gd name="connsiteX547" fmla="*/ 1195579 w 3964225"/>
              <a:gd name="connsiteY547" fmla="*/ 3735546 h 5115181"/>
              <a:gd name="connsiteX548" fmla="*/ 1182838 w 3964225"/>
              <a:gd name="connsiteY548" fmla="*/ 3709518 h 5115181"/>
              <a:gd name="connsiteX549" fmla="*/ 1216700 w 3964225"/>
              <a:gd name="connsiteY549" fmla="*/ 3700508 h 5115181"/>
              <a:gd name="connsiteX550" fmla="*/ 1246429 w 3964225"/>
              <a:gd name="connsiteY550" fmla="*/ 3693965 h 5115181"/>
              <a:gd name="connsiteX551" fmla="*/ 1262586 w 3964225"/>
              <a:gd name="connsiteY551" fmla="*/ 3664695 h 5115181"/>
              <a:gd name="connsiteX552" fmla="*/ 1259773 w 3964225"/>
              <a:gd name="connsiteY552" fmla="*/ 3627131 h 5115181"/>
              <a:gd name="connsiteX553" fmla="*/ 1250763 w 3964225"/>
              <a:gd name="connsiteY553" fmla="*/ 3593270 h 5115181"/>
              <a:gd name="connsiteX554" fmla="*/ 1248324 w 3964225"/>
              <a:gd name="connsiteY554" fmla="*/ 3575105 h 5115181"/>
              <a:gd name="connsiteX555" fmla="*/ 1284654 w 3964225"/>
              <a:gd name="connsiteY555" fmla="*/ 3570226 h 5115181"/>
              <a:gd name="connsiteX556" fmla="*/ 1308586 w 3964225"/>
              <a:gd name="connsiteY556" fmla="*/ 3572752 h 5115181"/>
              <a:gd name="connsiteX557" fmla="*/ 1330511 w 3964225"/>
              <a:gd name="connsiteY557" fmla="*/ 3548446 h 5115181"/>
              <a:gd name="connsiteX558" fmla="*/ 1324370 w 3964225"/>
              <a:gd name="connsiteY558" fmla="*/ 3524083 h 5115181"/>
              <a:gd name="connsiteX559" fmla="*/ 1312030 w 3964225"/>
              <a:gd name="connsiteY559" fmla="*/ 3503421 h 5115181"/>
              <a:gd name="connsiteX560" fmla="*/ 1319492 w 3964225"/>
              <a:gd name="connsiteY560" fmla="*/ 3487753 h 5115181"/>
              <a:gd name="connsiteX561" fmla="*/ 1340125 w 3964225"/>
              <a:gd name="connsiteY561" fmla="*/ 3489446 h 5115181"/>
              <a:gd name="connsiteX562" fmla="*/ 1355764 w 3964225"/>
              <a:gd name="connsiteY562" fmla="*/ 3510940 h 5115181"/>
              <a:gd name="connsiteX563" fmla="*/ 1378893 w 3964225"/>
              <a:gd name="connsiteY563" fmla="*/ 3502733 h 5115181"/>
              <a:gd name="connsiteX564" fmla="*/ 1410287 w 3964225"/>
              <a:gd name="connsiteY564" fmla="*/ 3489590 h 5115181"/>
              <a:gd name="connsiteX565" fmla="*/ 1440074 w 3964225"/>
              <a:gd name="connsiteY565" fmla="*/ 3454983 h 5115181"/>
              <a:gd name="connsiteX566" fmla="*/ 1443461 w 3964225"/>
              <a:gd name="connsiteY566" fmla="*/ 3413717 h 5115181"/>
              <a:gd name="connsiteX567" fmla="*/ 1432757 w 3964225"/>
              <a:gd name="connsiteY567" fmla="*/ 3400488 h 5115181"/>
              <a:gd name="connsiteX568" fmla="*/ 1422053 w 3964225"/>
              <a:gd name="connsiteY568" fmla="*/ 3387259 h 5115181"/>
              <a:gd name="connsiteX569" fmla="*/ 1421250 w 3964225"/>
              <a:gd name="connsiteY569" fmla="*/ 3376527 h 5115181"/>
              <a:gd name="connsiteX570" fmla="*/ 1479819 w 3964225"/>
              <a:gd name="connsiteY570" fmla="*/ 3394807 h 5115181"/>
              <a:gd name="connsiteX571" fmla="*/ 1534256 w 3964225"/>
              <a:gd name="connsiteY571" fmla="*/ 3415554 h 5115181"/>
              <a:gd name="connsiteX572" fmla="*/ 1547485 w 3964225"/>
              <a:gd name="connsiteY572" fmla="*/ 3404851 h 5115181"/>
              <a:gd name="connsiteX573" fmla="*/ 1560715 w 3964225"/>
              <a:gd name="connsiteY573" fmla="*/ 3394147 h 5115181"/>
              <a:gd name="connsiteX574" fmla="*/ 1575579 w 3964225"/>
              <a:gd name="connsiteY574" fmla="*/ 3390876 h 5115181"/>
              <a:gd name="connsiteX575" fmla="*/ 1586312 w 3964225"/>
              <a:gd name="connsiteY575" fmla="*/ 3390072 h 5115181"/>
              <a:gd name="connsiteX576" fmla="*/ 1609097 w 3964225"/>
              <a:gd name="connsiteY576" fmla="*/ 3348434 h 5115181"/>
              <a:gd name="connsiteX577" fmla="*/ 1619485 w 3964225"/>
              <a:gd name="connsiteY577" fmla="*/ 3314199 h 5115181"/>
              <a:gd name="connsiteX578" fmla="*/ 1637650 w 3964225"/>
              <a:gd name="connsiteY578" fmla="*/ 3311760 h 5115181"/>
              <a:gd name="connsiteX579" fmla="*/ 1655815 w 3964225"/>
              <a:gd name="connsiteY579" fmla="*/ 3309321 h 5115181"/>
              <a:gd name="connsiteX580" fmla="*/ 1687897 w 3964225"/>
              <a:gd name="connsiteY580" fmla="*/ 3363041 h 5115181"/>
              <a:gd name="connsiteX581" fmla="*/ 1725834 w 3964225"/>
              <a:gd name="connsiteY581" fmla="*/ 3379628 h 5115181"/>
              <a:gd name="connsiteX582" fmla="*/ 1777028 w 3964225"/>
              <a:gd name="connsiteY582" fmla="*/ 3371478 h 5115181"/>
              <a:gd name="connsiteX583" fmla="*/ 1798120 w 3964225"/>
              <a:gd name="connsiteY583" fmla="*/ 3350473 h 5115181"/>
              <a:gd name="connsiteX584" fmla="*/ 1819212 w 3964225"/>
              <a:gd name="connsiteY584" fmla="*/ 3329467 h 5115181"/>
              <a:gd name="connsiteX585" fmla="*/ 1870751 w 3964225"/>
              <a:gd name="connsiteY585" fmla="*/ 3354749 h 5115181"/>
              <a:gd name="connsiteX586" fmla="*/ 1919076 w 3964225"/>
              <a:gd name="connsiteY586" fmla="*/ 3337101 h 5115181"/>
              <a:gd name="connsiteX587" fmla="*/ 1934400 w 3964225"/>
              <a:gd name="connsiteY587" fmla="*/ 3311131 h 5115181"/>
              <a:gd name="connsiteX588" fmla="*/ 1962924 w 3964225"/>
              <a:gd name="connsiteY588" fmla="*/ 3288489 h 5115181"/>
              <a:gd name="connsiteX589" fmla="*/ 1986455 w 3964225"/>
              <a:gd name="connsiteY589" fmla="*/ 3285649 h 5115181"/>
              <a:gd name="connsiteX590" fmla="*/ 2009125 w 3964225"/>
              <a:gd name="connsiteY590" fmla="*/ 3300140 h 5115181"/>
              <a:gd name="connsiteX591" fmla="*/ 2033861 w 3964225"/>
              <a:gd name="connsiteY591" fmla="*/ 3313398 h 5115181"/>
              <a:gd name="connsiteX592" fmla="*/ 2067723 w 3964225"/>
              <a:gd name="connsiteY592" fmla="*/ 3304388 h 5115181"/>
              <a:gd name="connsiteX593" fmla="*/ 2071913 w 3964225"/>
              <a:gd name="connsiteY593" fmla="*/ 3273855 h 5115181"/>
              <a:gd name="connsiteX594" fmla="*/ 2062903 w 3964225"/>
              <a:gd name="connsiteY594" fmla="*/ 3239993 h 5115181"/>
              <a:gd name="connsiteX595" fmla="*/ 2031165 w 3964225"/>
              <a:gd name="connsiteY595" fmla="*/ 3219705 h 5115181"/>
              <a:gd name="connsiteX596" fmla="*/ 1999426 w 3964225"/>
              <a:gd name="connsiteY596" fmla="*/ 3199416 h 5115181"/>
              <a:gd name="connsiteX597" fmla="*/ 2041123 w 3964225"/>
              <a:gd name="connsiteY597" fmla="*/ 3194136 h 5115181"/>
              <a:gd name="connsiteX598" fmla="*/ 2080350 w 3964225"/>
              <a:gd name="connsiteY598" fmla="*/ 3184724 h 5115181"/>
              <a:gd name="connsiteX599" fmla="*/ 2085401 w 3964225"/>
              <a:gd name="connsiteY599" fmla="*/ 3136858 h 5115181"/>
              <a:gd name="connsiteX600" fmla="*/ 2083852 w 3964225"/>
              <a:gd name="connsiteY600" fmla="*/ 3087328 h 5115181"/>
              <a:gd name="connsiteX601" fmla="*/ 2092920 w 3964225"/>
              <a:gd name="connsiteY601" fmla="*/ 3093125 h 5115181"/>
              <a:gd name="connsiteX602" fmla="*/ 2098717 w 3964225"/>
              <a:gd name="connsiteY602" fmla="*/ 3084057 h 5115181"/>
              <a:gd name="connsiteX603" fmla="*/ 2107785 w 3964225"/>
              <a:gd name="connsiteY603" fmla="*/ 3089854 h 5115181"/>
              <a:gd name="connsiteX604" fmla="*/ 2140040 w 3964225"/>
              <a:gd name="connsiteY604" fmla="*/ 3059378 h 5115181"/>
              <a:gd name="connsiteX605" fmla="*/ 2149596 w 3964225"/>
              <a:gd name="connsiteY605" fmla="*/ 3028444 h 5115181"/>
              <a:gd name="connsiteX606" fmla="*/ 2157086 w 3964225"/>
              <a:gd name="connsiteY606" fmla="*/ 2998743 h 5115181"/>
              <a:gd name="connsiteX607" fmla="*/ 2179010 w 3964225"/>
              <a:gd name="connsiteY607" fmla="*/ 2974437 h 5115181"/>
              <a:gd name="connsiteX608" fmla="*/ 2198839 w 3964225"/>
              <a:gd name="connsiteY608" fmla="*/ 2965398 h 5115181"/>
              <a:gd name="connsiteX609" fmla="*/ 2218669 w 3964225"/>
              <a:gd name="connsiteY609" fmla="*/ 2956359 h 5115181"/>
              <a:gd name="connsiteX610" fmla="*/ 2229516 w 3964225"/>
              <a:gd name="connsiteY610" fmla="*/ 2899425 h 5115181"/>
              <a:gd name="connsiteX611" fmla="*/ 2180417 w 3964225"/>
              <a:gd name="connsiteY611" fmla="*/ 2892308 h 5115181"/>
              <a:gd name="connsiteX612" fmla="*/ 2127185 w 3964225"/>
              <a:gd name="connsiteY612" fmla="*/ 2887659 h 5115181"/>
              <a:gd name="connsiteX613" fmla="*/ 2113268 w 3964225"/>
              <a:gd name="connsiteY613" fmla="*/ 2831500 h 5115181"/>
              <a:gd name="connsiteX614" fmla="*/ 2106754 w 3964225"/>
              <a:gd name="connsiteY614" fmla="*/ 2787738 h 5115181"/>
              <a:gd name="connsiteX615" fmla="*/ 2092750 w 3964225"/>
              <a:gd name="connsiteY615" fmla="*/ 2773676 h 5115181"/>
              <a:gd name="connsiteX616" fmla="*/ 2062275 w 3964225"/>
              <a:gd name="connsiteY616" fmla="*/ 2741421 h 5115181"/>
              <a:gd name="connsiteX617" fmla="*/ 2068071 w 3964225"/>
              <a:gd name="connsiteY617" fmla="*/ 2732353 h 5115181"/>
              <a:gd name="connsiteX618" fmla="*/ 2056937 w 3964225"/>
              <a:gd name="connsiteY618" fmla="*/ 2727791 h 5115181"/>
              <a:gd name="connsiteX619" fmla="*/ 2045803 w 3964225"/>
              <a:gd name="connsiteY619" fmla="*/ 2723228 h 5115181"/>
              <a:gd name="connsiteX620" fmla="*/ 2047066 w 3964225"/>
              <a:gd name="connsiteY620" fmla="*/ 2711261 h 5115181"/>
              <a:gd name="connsiteX621" fmla="*/ 2048328 w 3964225"/>
              <a:gd name="connsiteY621" fmla="*/ 2699295 h 5115181"/>
              <a:gd name="connsiteX622" fmla="*/ 2023219 w 3964225"/>
              <a:gd name="connsiteY622" fmla="*/ 2666638 h 5115181"/>
              <a:gd name="connsiteX623" fmla="*/ 2007178 w 3964225"/>
              <a:gd name="connsiteY623" fmla="*/ 2639778 h 5115181"/>
              <a:gd name="connsiteX624" fmla="*/ 1976760 w 3964225"/>
              <a:gd name="connsiteY624" fmla="*/ 2579458 h 5115181"/>
              <a:gd name="connsiteX625" fmla="*/ 1950761 w 3964225"/>
              <a:gd name="connsiteY625" fmla="*/ 2578167 h 5115181"/>
              <a:gd name="connsiteX626" fmla="*/ 1885133 w 3964225"/>
              <a:gd name="connsiteY626" fmla="*/ 2580921 h 5115181"/>
              <a:gd name="connsiteX627" fmla="*/ 1802975 w 3964225"/>
              <a:gd name="connsiteY627" fmla="*/ 2593547 h 5115181"/>
              <a:gd name="connsiteX628" fmla="*/ 1727388 w 3964225"/>
              <a:gd name="connsiteY628" fmla="*/ 2621870 h 5115181"/>
              <a:gd name="connsiteX629" fmla="*/ 1697200 w 3964225"/>
              <a:gd name="connsiteY629" fmla="*/ 2651111 h 5115181"/>
              <a:gd name="connsiteX630" fmla="*/ 1629820 w 3964225"/>
              <a:gd name="connsiteY630" fmla="*/ 2702564 h 5115181"/>
              <a:gd name="connsiteX631" fmla="*/ 1593461 w 3964225"/>
              <a:gd name="connsiteY631" fmla="*/ 2721474 h 5115181"/>
              <a:gd name="connsiteX632" fmla="*/ 1575297 w 3964225"/>
              <a:gd name="connsiteY632" fmla="*/ 2723913 h 5115181"/>
              <a:gd name="connsiteX633" fmla="*/ 1597221 w 3964225"/>
              <a:gd name="connsiteY633" fmla="*/ 2699608 h 5115181"/>
              <a:gd name="connsiteX634" fmla="*/ 1627410 w 3964225"/>
              <a:gd name="connsiteY634" fmla="*/ 2670366 h 5115181"/>
              <a:gd name="connsiteX635" fmla="*/ 1655503 w 3964225"/>
              <a:gd name="connsiteY635" fmla="*/ 2656391 h 5115181"/>
              <a:gd name="connsiteX636" fmla="*/ 1687730 w 3964225"/>
              <a:gd name="connsiteY636" fmla="*/ 2639948 h 5115181"/>
              <a:gd name="connsiteX637" fmla="*/ 1731980 w 3964225"/>
              <a:gd name="connsiteY637" fmla="*/ 2596703 h 5115181"/>
              <a:gd name="connsiteX638" fmla="*/ 1767965 w 3964225"/>
              <a:gd name="connsiteY638" fmla="*/ 2558394 h 5115181"/>
              <a:gd name="connsiteX639" fmla="*/ 1786962 w 3964225"/>
              <a:gd name="connsiteY639" fmla="*/ 2552655 h 5115181"/>
              <a:gd name="connsiteX640" fmla="*/ 1787823 w 3964225"/>
              <a:gd name="connsiteY640" fmla="*/ 2535322 h 5115181"/>
              <a:gd name="connsiteX641" fmla="*/ 1812187 w 3964225"/>
              <a:gd name="connsiteY641" fmla="*/ 2529181 h 5115181"/>
              <a:gd name="connsiteX642" fmla="*/ 1836550 w 3964225"/>
              <a:gd name="connsiteY642" fmla="*/ 2523040 h 5115181"/>
              <a:gd name="connsiteX643" fmla="*/ 1845676 w 3964225"/>
              <a:gd name="connsiteY643" fmla="*/ 2500772 h 5115181"/>
              <a:gd name="connsiteX644" fmla="*/ 1837526 w 3964225"/>
              <a:gd name="connsiteY644" fmla="*/ 2449577 h 5115181"/>
              <a:gd name="connsiteX645" fmla="*/ 1793047 w 3964225"/>
              <a:gd name="connsiteY645" fmla="*/ 2403261 h 5115181"/>
              <a:gd name="connsiteX646" fmla="*/ 1750978 w 3964225"/>
              <a:gd name="connsiteY646" fmla="*/ 2389142 h 5115181"/>
              <a:gd name="connsiteX647" fmla="*/ 1712611 w 3964225"/>
              <a:gd name="connsiteY647" fmla="*/ 2381222 h 5115181"/>
              <a:gd name="connsiteX648" fmla="*/ 1681705 w 3964225"/>
              <a:gd name="connsiteY648" fmla="*/ 2357633 h 5115181"/>
              <a:gd name="connsiteX649" fmla="*/ 1680988 w 3964225"/>
              <a:gd name="connsiteY649" fmla="*/ 2304803 h 5115181"/>
              <a:gd name="connsiteX650" fmla="*/ 1680271 w 3964225"/>
              <a:gd name="connsiteY650" fmla="*/ 2251973 h 5115181"/>
              <a:gd name="connsiteX651" fmla="*/ 1651030 w 3964225"/>
              <a:gd name="connsiteY651" fmla="*/ 2221784 h 5115181"/>
              <a:gd name="connsiteX652" fmla="*/ 1624333 w 3964225"/>
              <a:gd name="connsiteY652" fmla="*/ 2194217 h 5115181"/>
              <a:gd name="connsiteX653" fmla="*/ 1624796 w 3964225"/>
              <a:gd name="connsiteY653" fmla="*/ 2184891 h 5115181"/>
              <a:gd name="connsiteX654" fmla="*/ 1618144 w 3964225"/>
              <a:gd name="connsiteY654" fmla="*/ 2157331 h 5115181"/>
              <a:gd name="connsiteX655" fmla="*/ 1628561 w 3964225"/>
              <a:gd name="connsiteY655" fmla="*/ 2109064 h 5115181"/>
              <a:gd name="connsiteX656" fmla="*/ 1600152 w 3964225"/>
              <a:gd name="connsiteY656" fmla="*/ 2075575 h 5115181"/>
              <a:gd name="connsiteX657" fmla="*/ 1574210 w 3964225"/>
              <a:gd name="connsiteY657" fmla="*/ 2046219 h 5115181"/>
              <a:gd name="connsiteX658" fmla="*/ 1558629 w 3964225"/>
              <a:gd name="connsiteY658" fmla="*/ 1996660 h 5115181"/>
              <a:gd name="connsiteX659" fmla="*/ 1573551 w 3964225"/>
              <a:gd name="connsiteY659" fmla="*/ 1965324 h 5115181"/>
              <a:gd name="connsiteX660" fmla="*/ 1588473 w 3964225"/>
              <a:gd name="connsiteY660" fmla="*/ 1933987 h 5115181"/>
              <a:gd name="connsiteX661" fmla="*/ 1575359 w 3964225"/>
              <a:gd name="connsiteY661" fmla="*/ 1888561 h 5115181"/>
              <a:gd name="connsiteX662" fmla="*/ 1559691 w 3964225"/>
              <a:gd name="connsiteY662" fmla="*/ 1881099 h 5115181"/>
              <a:gd name="connsiteX663" fmla="*/ 1543736 w 3964225"/>
              <a:gd name="connsiteY663" fmla="*/ 1812142 h 5115181"/>
              <a:gd name="connsiteX664" fmla="*/ 1564915 w 3964225"/>
              <a:gd name="connsiteY664" fmla="*/ 1749039 h 5115181"/>
              <a:gd name="connsiteX665" fmla="*/ 1542675 w 3964225"/>
              <a:gd name="connsiteY665" fmla="*/ 1725880 h 5115181"/>
              <a:gd name="connsiteX666" fmla="*/ 1520436 w 3964225"/>
              <a:gd name="connsiteY666" fmla="*/ 1702722 h 5115181"/>
              <a:gd name="connsiteX667" fmla="*/ 1508154 w 3964225"/>
              <a:gd name="connsiteY667" fmla="*/ 1653996 h 5115181"/>
              <a:gd name="connsiteX668" fmla="*/ 1539605 w 3964225"/>
              <a:gd name="connsiteY668" fmla="*/ 1612788 h 5115181"/>
              <a:gd name="connsiteX669" fmla="*/ 1565604 w 3964225"/>
              <a:gd name="connsiteY669" fmla="*/ 1614079 h 5115181"/>
              <a:gd name="connsiteX670" fmla="*/ 1594932 w 3964225"/>
              <a:gd name="connsiteY670" fmla="*/ 1602170 h 5115181"/>
              <a:gd name="connsiteX671" fmla="*/ 1593354 w 3964225"/>
              <a:gd name="connsiteY671" fmla="*/ 1566673 h 5115181"/>
              <a:gd name="connsiteX672" fmla="*/ 1585176 w 3964225"/>
              <a:gd name="connsiteY672" fmla="*/ 1529511 h 5115181"/>
              <a:gd name="connsiteX673" fmla="*/ 1532346 w 3964225"/>
              <a:gd name="connsiteY673" fmla="*/ 1530228 h 5115181"/>
              <a:gd name="connsiteX674" fmla="*/ 1476244 w 3964225"/>
              <a:gd name="connsiteY674" fmla="*/ 1516080 h 5115181"/>
              <a:gd name="connsiteX675" fmla="*/ 1478368 w 3964225"/>
              <a:gd name="connsiteY675" fmla="*/ 1486781 h 5115181"/>
              <a:gd name="connsiteX676" fmla="*/ 1495356 w 3964225"/>
              <a:gd name="connsiteY676" fmla="*/ 1454211 h 5115181"/>
              <a:gd name="connsiteX677" fmla="*/ 1532518 w 3964225"/>
              <a:gd name="connsiteY677" fmla="*/ 1446033 h 5115181"/>
              <a:gd name="connsiteX678" fmla="*/ 1569681 w 3964225"/>
              <a:gd name="connsiteY678" fmla="*/ 1437854 h 5115181"/>
              <a:gd name="connsiteX679" fmla="*/ 1591260 w 3964225"/>
              <a:gd name="connsiteY679" fmla="*/ 1380117 h 5115181"/>
              <a:gd name="connsiteX680" fmla="*/ 1594016 w 3964225"/>
              <a:gd name="connsiteY680" fmla="*/ 1243924 h 5115181"/>
              <a:gd name="connsiteX681" fmla="*/ 1618408 w 3964225"/>
              <a:gd name="connsiteY681" fmla="*/ 1223751 h 5115181"/>
              <a:gd name="connsiteX682" fmla="*/ 1658526 w 3964225"/>
              <a:gd name="connsiteY682" fmla="*/ 1182973 h 5115181"/>
              <a:gd name="connsiteX683" fmla="*/ 1688342 w 3964225"/>
              <a:gd name="connsiteY683" fmla="*/ 1134333 h 5115181"/>
              <a:gd name="connsiteX684" fmla="*/ 1685961 w 3964225"/>
              <a:gd name="connsiteY684" fmla="*/ 1088103 h 5115181"/>
              <a:gd name="connsiteX685" fmla="*/ 1645614 w 3964225"/>
              <a:gd name="connsiteY685" fmla="*/ 1039319 h 5115181"/>
              <a:gd name="connsiteX686" fmla="*/ 1605267 w 3964225"/>
              <a:gd name="connsiteY686" fmla="*/ 990535 h 5115181"/>
              <a:gd name="connsiteX687" fmla="*/ 1603660 w 3964225"/>
              <a:gd name="connsiteY687" fmla="*/ 969070 h 5115181"/>
              <a:gd name="connsiteX688" fmla="*/ 1587590 w 3964225"/>
              <a:gd name="connsiteY688" fmla="*/ 956242 h 5115181"/>
              <a:gd name="connsiteX689" fmla="*/ 1564920 w 3964225"/>
              <a:gd name="connsiteY689" fmla="*/ 941751 h 5115181"/>
              <a:gd name="connsiteX690" fmla="*/ 1607419 w 3964225"/>
              <a:gd name="connsiteY690" fmla="*/ 947203 h 5115181"/>
              <a:gd name="connsiteX691" fmla="*/ 1656892 w 3964225"/>
              <a:gd name="connsiteY691" fmla="*/ 973719 h 5115181"/>
              <a:gd name="connsiteX692" fmla="*/ 1708430 w 3964225"/>
              <a:gd name="connsiteY692" fmla="*/ 999001 h 5115181"/>
              <a:gd name="connsiteX693" fmla="*/ 1754660 w 3964225"/>
              <a:gd name="connsiteY693" fmla="*/ 996619 h 5115181"/>
              <a:gd name="connsiteX694" fmla="*/ 1758047 w 3964225"/>
              <a:gd name="connsiteY694" fmla="*/ 955354 h 5115181"/>
              <a:gd name="connsiteX695" fmla="*/ 1750328 w 3964225"/>
              <a:gd name="connsiteY695" fmla="*/ 895493 h 5115181"/>
              <a:gd name="connsiteX696" fmla="*/ 1781378 w 3964225"/>
              <a:gd name="connsiteY696" fmla="*/ 848919 h 5115181"/>
              <a:gd name="connsiteX697" fmla="*/ 1816129 w 3964225"/>
              <a:gd name="connsiteY697" fmla="*/ 808543 h 5115181"/>
              <a:gd name="connsiteX698" fmla="*/ 1821984 w 3964225"/>
              <a:gd name="connsiteY698" fmla="*/ 771410 h 5115181"/>
              <a:gd name="connsiteX699" fmla="*/ 1817077 w 3964225"/>
              <a:gd name="connsiteY699" fmla="*/ 749113 h 5115181"/>
              <a:gd name="connsiteX700" fmla="*/ 1832831 w 3964225"/>
              <a:gd name="connsiteY700" fmla="*/ 714477 h 5115181"/>
              <a:gd name="connsiteX701" fmla="*/ 1869993 w 3964225"/>
              <a:gd name="connsiteY701" fmla="*/ 706298 h 5115181"/>
              <a:gd name="connsiteX702" fmla="*/ 1900095 w 3964225"/>
              <a:gd name="connsiteY702" fmla="*/ 719155 h 5115181"/>
              <a:gd name="connsiteX703" fmla="*/ 1931432 w 3964225"/>
              <a:gd name="connsiteY703" fmla="*/ 734077 h 5115181"/>
              <a:gd name="connsiteX704" fmla="*/ 1968163 w 3964225"/>
              <a:gd name="connsiteY704" fmla="*/ 734565 h 5115181"/>
              <a:gd name="connsiteX705" fmla="*/ 1992584 w 3964225"/>
              <a:gd name="connsiteY705" fmla="*/ 700359 h 5115181"/>
              <a:gd name="connsiteX706" fmla="*/ 2014537 w 3964225"/>
              <a:gd name="connsiteY706" fmla="*/ 662021 h 5115181"/>
              <a:gd name="connsiteX707" fmla="*/ 2045558 w 3964225"/>
              <a:gd name="connsiteY707" fmla="*/ 629479 h 5115181"/>
              <a:gd name="connsiteX708" fmla="*/ 2049346 w 3964225"/>
              <a:gd name="connsiteY708" fmla="*/ 593580 h 5115181"/>
              <a:gd name="connsiteX709" fmla="*/ 2043636 w 3964225"/>
              <a:gd name="connsiteY709" fmla="*/ 560550 h 5115181"/>
              <a:gd name="connsiteX710" fmla="*/ 2056894 w 3964225"/>
              <a:gd name="connsiteY710" fmla="*/ 535814 h 5115181"/>
              <a:gd name="connsiteX711" fmla="*/ 2115550 w 3964225"/>
              <a:gd name="connsiteY711" fmla="*/ 511997 h 5115181"/>
              <a:gd name="connsiteX712" fmla="*/ 2158881 w 3964225"/>
              <a:gd name="connsiteY712" fmla="*/ 514149 h 5115181"/>
              <a:gd name="connsiteX713" fmla="*/ 2202213 w 3964225"/>
              <a:gd name="connsiteY713" fmla="*/ 516301 h 5115181"/>
              <a:gd name="connsiteX714" fmla="*/ 2256736 w 3964225"/>
              <a:gd name="connsiteY714" fmla="*/ 494952 h 5115181"/>
              <a:gd name="connsiteX715" fmla="*/ 2282391 w 3964225"/>
              <a:gd name="connsiteY715" fmla="*/ 462812 h 5115181"/>
              <a:gd name="connsiteX716" fmla="*/ 2306353 w 3964225"/>
              <a:gd name="connsiteY716" fmla="*/ 451305 h 5115181"/>
              <a:gd name="connsiteX717" fmla="*/ 2326182 w 3964225"/>
              <a:gd name="connsiteY717" fmla="*/ 442265 h 5115181"/>
              <a:gd name="connsiteX718" fmla="*/ 2349369 w 3964225"/>
              <a:gd name="connsiteY718" fmla="*/ 405993 h 5115181"/>
              <a:gd name="connsiteX719" fmla="*/ 2358093 w 3964225"/>
              <a:gd name="connsiteY719" fmla="*/ 378359 h 5115181"/>
              <a:gd name="connsiteX720" fmla="*/ 2370174 w 3964225"/>
              <a:gd name="connsiteY720" fmla="*/ 323491 h 5115181"/>
              <a:gd name="connsiteX721" fmla="*/ 2372384 w 3964225"/>
              <a:gd name="connsiteY721" fmla="*/ 252095 h 5115181"/>
              <a:gd name="connsiteX722" fmla="*/ 2347362 w 3964225"/>
              <a:gd name="connsiteY722" fmla="*/ 177340 h 5115181"/>
              <a:gd name="connsiteX723" fmla="*/ 2340761 w 3964225"/>
              <a:gd name="connsiteY723" fmla="*/ 175676 h 5115181"/>
              <a:gd name="connsiteX724" fmla="*/ 2331693 w 3964225"/>
              <a:gd name="connsiteY724" fmla="*/ 169879 h 5115181"/>
              <a:gd name="connsiteX725" fmla="*/ 2328451 w 3964225"/>
              <a:gd name="connsiteY725" fmla="*/ 140982 h 5115181"/>
              <a:gd name="connsiteX726" fmla="*/ 2349945 w 3964225"/>
              <a:gd name="connsiteY726" fmla="*/ 125342 h 5115181"/>
              <a:gd name="connsiteX727" fmla="*/ 2813278 w 3964225"/>
              <a:gd name="connsiteY727" fmla="*/ 0 h 5115181"/>
              <a:gd name="connsiteX728" fmla="*/ 2827941 w 3964225"/>
              <a:gd name="connsiteY728" fmla="*/ 94956 h 5115181"/>
              <a:gd name="connsiteX729" fmla="*/ 2837669 w 3964225"/>
              <a:gd name="connsiteY729" fmla="*/ 181648 h 5115181"/>
              <a:gd name="connsiteX730" fmla="*/ 2817868 w 3964225"/>
              <a:gd name="connsiteY730" fmla="*/ 176655 h 5115181"/>
              <a:gd name="connsiteX731" fmla="*/ 2795773 w 3964225"/>
              <a:gd name="connsiteY731" fmla="*/ 83334 h 5115181"/>
              <a:gd name="connsiteX732" fmla="*/ 2813278 w 3964225"/>
              <a:gd name="connsiteY732" fmla="*/ 0 h 511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</a:cxnLst>
            <a:rect l="l" t="t" r="r" b="b"/>
            <a:pathLst>
              <a:path w="3964225" h="5115181">
                <a:moveTo>
                  <a:pt x="950280" y="4005377"/>
                </a:moveTo>
                <a:lnTo>
                  <a:pt x="952748" y="4009509"/>
                </a:lnTo>
                <a:lnTo>
                  <a:pt x="950484" y="4008059"/>
                </a:lnTo>
                <a:close/>
                <a:moveTo>
                  <a:pt x="2304981" y="3936342"/>
                </a:moveTo>
                <a:cubicBezTo>
                  <a:pt x="2306626" y="3939097"/>
                  <a:pt x="2307172" y="3941574"/>
                  <a:pt x="2306617" y="3943775"/>
                </a:cubicBezTo>
                <a:cubicBezTo>
                  <a:pt x="2306062" y="3945975"/>
                  <a:pt x="2306607" y="3948452"/>
                  <a:pt x="2308253" y="3951207"/>
                </a:cubicBezTo>
                <a:cubicBezTo>
                  <a:pt x="2303852" y="3950097"/>
                  <a:pt x="2297807" y="3946233"/>
                  <a:pt x="2290117" y="3939613"/>
                </a:cubicBezTo>
                <a:cubicBezTo>
                  <a:pt x="2298381" y="3934678"/>
                  <a:pt x="2303336" y="3933587"/>
                  <a:pt x="2304981" y="3936342"/>
                </a:cubicBezTo>
                <a:close/>
                <a:moveTo>
                  <a:pt x="791130" y="3926633"/>
                </a:moveTo>
                <a:cubicBezTo>
                  <a:pt x="799395" y="3921697"/>
                  <a:pt x="808463" y="3927494"/>
                  <a:pt x="818334" y="3944023"/>
                </a:cubicBezTo>
                <a:cubicBezTo>
                  <a:pt x="826561" y="3957798"/>
                  <a:pt x="823921" y="3970587"/>
                  <a:pt x="810414" y="3982390"/>
                </a:cubicBezTo>
                <a:cubicBezTo>
                  <a:pt x="796908" y="3994194"/>
                  <a:pt x="794267" y="4006983"/>
                  <a:pt x="802493" y="4020757"/>
                </a:cubicBezTo>
                <a:cubicBezTo>
                  <a:pt x="818946" y="4048306"/>
                  <a:pt x="837216" y="4061688"/>
                  <a:pt x="857303" y="4060904"/>
                </a:cubicBezTo>
                <a:cubicBezTo>
                  <a:pt x="877391" y="4060120"/>
                  <a:pt x="894838" y="4072125"/>
                  <a:pt x="909645" y="4096918"/>
                </a:cubicBezTo>
                <a:cubicBezTo>
                  <a:pt x="923420" y="4088692"/>
                  <a:pt x="926337" y="4074803"/>
                  <a:pt x="918398" y="4055251"/>
                </a:cubicBezTo>
                <a:cubicBezTo>
                  <a:pt x="910459" y="4035699"/>
                  <a:pt x="918886" y="4018520"/>
                  <a:pt x="943680" y="4003713"/>
                </a:cubicBezTo>
                <a:lnTo>
                  <a:pt x="950484" y="4008059"/>
                </a:lnTo>
                <a:lnTo>
                  <a:pt x="953494" y="4048307"/>
                </a:lnTo>
                <a:cubicBezTo>
                  <a:pt x="954565" y="4062617"/>
                  <a:pt x="957559" y="4078582"/>
                  <a:pt x="962476" y="4096201"/>
                </a:cubicBezTo>
                <a:cubicBezTo>
                  <a:pt x="967392" y="4113821"/>
                  <a:pt x="974786" y="4130895"/>
                  <a:pt x="984658" y="4147425"/>
                </a:cubicBezTo>
                <a:cubicBezTo>
                  <a:pt x="999465" y="4172218"/>
                  <a:pt x="1016510" y="4178857"/>
                  <a:pt x="1035794" y="4167340"/>
                </a:cubicBezTo>
                <a:cubicBezTo>
                  <a:pt x="1055079" y="4155823"/>
                  <a:pt x="1069656" y="4158330"/>
                  <a:pt x="1079528" y="4174859"/>
                </a:cubicBezTo>
                <a:cubicBezTo>
                  <a:pt x="1081173" y="4177614"/>
                  <a:pt x="1082952" y="4182158"/>
                  <a:pt x="1084865" y="4188490"/>
                </a:cubicBezTo>
                <a:cubicBezTo>
                  <a:pt x="1086778" y="4194822"/>
                  <a:pt x="1089380" y="4200743"/>
                  <a:pt x="1092671" y="4206253"/>
                </a:cubicBezTo>
                <a:cubicBezTo>
                  <a:pt x="1116929" y="4184291"/>
                  <a:pt x="1137322" y="4168374"/>
                  <a:pt x="1153852" y="4158502"/>
                </a:cubicBezTo>
                <a:cubicBezTo>
                  <a:pt x="1158787" y="4166767"/>
                  <a:pt x="1149403" y="4180780"/>
                  <a:pt x="1125700" y="4200543"/>
                </a:cubicBezTo>
                <a:cubicBezTo>
                  <a:pt x="1101997" y="4220305"/>
                  <a:pt x="1091503" y="4238718"/>
                  <a:pt x="1094220" y="4255783"/>
                </a:cubicBezTo>
                <a:cubicBezTo>
                  <a:pt x="1111285" y="4253066"/>
                  <a:pt x="1123940" y="4253918"/>
                  <a:pt x="1132185" y="4258337"/>
                </a:cubicBezTo>
                <a:cubicBezTo>
                  <a:pt x="1140431" y="4262756"/>
                  <a:pt x="1151421" y="4270208"/>
                  <a:pt x="1165157" y="4280692"/>
                </a:cubicBezTo>
                <a:cubicBezTo>
                  <a:pt x="1156854" y="4304338"/>
                  <a:pt x="1149929" y="4327161"/>
                  <a:pt x="1144381" y="4349162"/>
                </a:cubicBezTo>
                <a:cubicBezTo>
                  <a:pt x="1138832" y="4371162"/>
                  <a:pt x="1135350" y="4391929"/>
                  <a:pt x="1133935" y="4411461"/>
                </a:cubicBezTo>
                <a:cubicBezTo>
                  <a:pt x="1132519" y="4430994"/>
                  <a:pt x="1135924" y="4447648"/>
                  <a:pt x="1144150" y="4461422"/>
                </a:cubicBezTo>
                <a:cubicBezTo>
                  <a:pt x="1152376" y="4475196"/>
                  <a:pt x="1165022" y="4480725"/>
                  <a:pt x="1182087" y="4478009"/>
                </a:cubicBezTo>
                <a:cubicBezTo>
                  <a:pt x="1199152" y="4475292"/>
                  <a:pt x="1215930" y="4478353"/>
                  <a:pt x="1232420" y="4487192"/>
                </a:cubicBezTo>
                <a:cubicBezTo>
                  <a:pt x="1216427" y="4504218"/>
                  <a:pt x="1200844" y="4521933"/>
                  <a:pt x="1185673" y="4540337"/>
                </a:cubicBezTo>
                <a:cubicBezTo>
                  <a:pt x="1170502" y="4558741"/>
                  <a:pt x="1170321" y="4580340"/>
                  <a:pt x="1185128" y="4605134"/>
                </a:cubicBezTo>
                <a:cubicBezTo>
                  <a:pt x="1191709" y="4616153"/>
                  <a:pt x="1199954" y="4620573"/>
                  <a:pt x="1209864" y="4618392"/>
                </a:cubicBezTo>
                <a:cubicBezTo>
                  <a:pt x="1219735" y="4634921"/>
                  <a:pt x="1217784" y="4647299"/>
                  <a:pt x="1204010" y="4655525"/>
                </a:cubicBezTo>
                <a:cubicBezTo>
                  <a:pt x="1198500" y="4658815"/>
                  <a:pt x="1193956" y="4660594"/>
                  <a:pt x="1190379" y="4660862"/>
                </a:cubicBezTo>
                <a:cubicBezTo>
                  <a:pt x="1186802" y="4661130"/>
                  <a:pt x="1182258" y="4662909"/>
                  <a:pt x="1176748" y="4666200"/>
                </a:cubicBezTo>
                <a:cubicBezTo>
                  <a:pt x="1173993" y="4667845"/>
                  <a:pt x="1171085" y="4677057"/>
                  <a:pt x="1168024" y="4693834"/>
                </a:cubicBezTo>
                <a:cubicBezTo>
                  <a:pt x="1164963" y="4710612"/>
                  <a:pt x="1162036" y="4729179"/>
                  <a:pt x="1159243" y="4749534"/>
                </a:cubicBezTo>
                <a:cubicBezTo>
                  <a:pt x="1156449" y="4769889"/>
                  <a:pt x="1153522" y="4788456"/>
                  <a:pt x="1150461" y="4805234"/>
                </a:cubicBezTo>
                <a:cubicBezTo>
                  <a:pt x="1147400" y="4822011"/>
                  <a:pt x="1145870" y="4830400"/>
                  <a:pt x="1145870" y="4830400"/>
                </a:cubicBezTo>
                <a:cubicBezTo>
                  <a:pt x="1123831" y="4843562"/>
                  <a:pt x="1103839" y="4864845"/>
                  <a:pt x="1085894" y="4894250"/>
                </a:cubicBezTo>
                <a:cubicBezTo>
                  <a:pt x="1067949" y="4923654"/>
                  <a:pt x="1063089" y="4945243"/>
                  <a:pt x="1071316" y="4959017"/>
                </a:cubicBezTo>
                <a:cubicBezTo>
                  <a:pt x="1062515" y="4956798"/>
                  <a:pt x="1051372" y="4956913"/>
                  <a:pt x="1037884" y="4959362"/>
                </a:cubicBezTo>
                <a:cubicBezTo>
                  <a:pt x="1024397" y="4961810"/>
                  <a:pt x="1016008" y="4960280"/>
                  <a:pt x="1012718" y="4954770"/>
                </a:cubicBezTo>
                <a:cubicBezTo>
                  <a:pt x="997834" y="4967396"/>
                  <a:pt x="988187" y="4977829"/>
                  <a:pt x="983763" y="4986077"/>
                </a:cubicBezTo>
                <a:cubicBezTo>
                  <a:pt x="979343" y="4994323"/>
                  <a:pt x="980137" y="5009733"/>
                  <a:pt x="986144" y="5032308"/>
                </a:cubicBezTo>
                <a:lnTo>
                  <a:pt x="961350" y="5047115"/>
                </a:lnTo>
                <a:cubicBezTo>
                  <a:pt x="953659" y="5040495"/>
                  <a:pt x="948169" y="5034431"/>
                  <a:pt x="944878" y="5028921"/>
                </a:cubicBezTo>
                <a:cubicBezTo>
                  <a:pt x="941588" y="5023411"/>
                  <a:pt x="935810" y="5023124"/>
                  <a:pt x="927551" y="5028057"/>
                </a:cubicBezTo>
                <a:cubicBezTo>
                  <a:pt x="922036" y="5031350"/>
                  <a:pt x="915011" y="5038349"/>
                  <a:pt x="906454" y="5049066"/>
                </a:cubicBezTo>
                <a:cubicBezTo>
                  <a:pt x="897902" y="5059779"/>
                  <a:pt x="890877" y="5066778"/>
                  <a:pt x="885362" y="5070071"/>
                </a:cubicBezTo>
                <a:cubicBezTo>
                  <a:pt x="879852" y="5073362"/>
                  <a:pt x="867475" y="5071410"/>
                  <a:pt x="848234" y="5064214"/>
                </a:cubicBezTo>
                <a:cubicBezTo>
                  <a:pt x="828983" y="5057024"/>
                  <a:pt x="811650" y="5056163"/>
                  <a:pt x="796231" y="5061634"/>
                </a:cubicBezTo>
                <a:cubicBezTo>
                  <a:pt x="787966" y="5066570"/>
                  <a:pt x="782447" y="5074538"/>
                  <a:pt x="779673" y="5085538"/>
                </a:cubicBezTo>
                <a:cubicBezTo>
                  <a:pt x="776899" y="5096538"/>
                  <a:pt x="768625" y="5106152"/>
                  <a:pt x="754850" y="5114378"/>
                </a:cubicBezTo>
                <a:lnTo>
                  <a:pt x="756515" y="5107778"/>
                </a:lnTo>
                <a:lnTo>
                  <a:pt x="749915" y="5106113"/>
                </a:lnTo>
                <a:cubicBezTo>
                  <a:pt x="747160" y="5107758"/>
                  <a:pt x="746194" y="5109270"/>
                  <a:pt x="747016" y="5110647"/>
                </a:cubicBezTo>
                <a:cubicBezTo>
                  <a:pt x="747839" y="5112024"/>
                  <a:pt x="746873" y="5113536"/>
                  <a:pt x="744118" y="5115181"/>
                </a:cubicBezTo>
                <a:cubicBezTo>
                  <a:pt x="734246" y="5098652"/>
                  <a:pt x="723820" y="5084323"/>
                  <a:pt x="712845" y="5072190"/>
                </a:cubicBezTo>
                <a:cubicBezTo>
                  <a:pt x="701858" y="5060065"/>
                  <a:pt x="686731" y="5059755"/>
                  <a:pt x="667441" y="5071275"/>
                </a:cubicBezTo>
                <a:cubicBezTo>
                  <a:pt x="659177" y="5076211"/>
                  <a:pt x="651324" y="5081835"/>
                  <a:pt x="643887" y="5088145"/>
                </a:cubicBezTo>
                <a:cubicBezTo>
                  <a:pt x="636440" y="5094462"/>
                  <a:pt x="629969" y="5099260"/>
                  <a:pt x="624454" y="5102554"/>
                </a:cubicBezTo>
                <a:cubicBezTo>
                  <a:pt x="610679" y="5110780"/>
                  <a:pt x="597479" y="5107451"/>
                  <a:pt x="584858" y="5092564"/>
                </a:cubicBezTo>
                <a:cubicBezTo>
                  <a:pt x="570051" y="5067770"/>
                  <a:pt x="557687" y="5056467"/>
                  <a:pt x="547777" y="5058648"/>
                </a:cubicBezTo>
                <a:cubicBezTo>
                  <a:pt x="537868" y="5060829"/>
                  <a:pt x="532090" y="5060542"/>
                  <a:pt x="530445" y="5057787"/>
                </a:cubicBezTo>
                <a:cubicBezTo>
                  <a:pt x="532090" y="5060542"/>
                  <a:pt x="530158" y="5063565"/>
                  <a:pt x="524648" y="5066855"/>
                </a:cubicBezTo>
                <a:cubicBezTo>
                  <a:pt x="519138" y="5070145"/>
                  <a:pt x="512672" y="5070270"/>
                  <a:pt x="505249" y="5067228"/>
                </a:cubicBezTo>
                <a:cubicBezTo>
                  <a:pt x="497832" y="5064183"/>
                  <a:pt x="493293" y="5061288"/>
                  <a:pt x="491647" y="5058533"/>
                </a:cubicBezTo>
                <a:cubicBezTo>
                  <a:pt x="490002" y="5055778"/>
                  <a:pt x="489045" y="5052612"/>
                  <a:pt x="488783" y="5049031"/>
                </a:cubicBezTo>
                <a:cubicBezTo>
                  <a:pt x="488510" y="5045457"/>
                  <a:pt x="487553" y="5042291"/>
                  <a:pt x="485908" y="5039536"/>
                </a:cubicBezTo>
                <a:cubicBezTo>
                  <a:pt x="482618" y="5034026"/>
                  <a:pt x="478217" y="5032917"/>
                  <a:pt x="472713" y="5036204"/>
                </a:cubicBezTo>
                <a:cubicBezTo>
                  <a:pt x="473817" y="5031807"/>
                  <a:pt x="472727" y="5026852"/>
                  <a:pt x="469436" y="5021342"/>
                </a:cubicBezTo>
                <a:cubicBezTo>
                  <a:pt x="469436" y="5021342"/>
                  <a:pt x="461325" y="5018712"/>
                  <a:pt x="445102" y="5013450"/>
                </a:cubicBezTo>
                <a:cubicBezTo>
                  <a:pt x="428879" y="5008189"/>
                  <a:pt x="411833" y="5001551"/>
                  <a:pt x="393965" y="4993535"/>
                </a:cubicBezTo>
                <a:cubicBezTo>
                  <a:pt x="376097" y="4985519"/>
                  <a:pt x="357817" y="4976814"/>
                  <a:pt x="339126" y="4967421"/>
                </a:cubicBezTo>
                <a:cubicBezTo>
                  <a:pt x="320435" y="4958027"/>
                  <a:pt x="307799" y="4947821"/>
                  <a:pt x="301218" y="4936801"/>
                </a:cubicBezTo>
                <a:cubicBezTo>
                  <a:pt x="291347" y="4920272"/>
                  <a:pt x="291242" y="4904451"/>
                  <a:pt x="300903" y="4889338"/>
                </a:cubicBezTo>
                <a:cubicBezTo>
                  <a:pt x="310564" y="4874224"/>
                  <a:pt x="304988" y="4842983"/>
                  <a:pt x="284174" y="4795615"/>
                </a:cubicBezTo>
                <a:cubicBezTo>
                  <a:pt x="277019" y="4796151"/>
                  <a:pt x="266435" y="4794062"/>
                  <a:pt x="252407" y="4789359"/>
                </a:cubicBezTo>
                <a:cubicBezTo>
                  <a:pt x="238384" y="4784653"/>
                  <a:pt x="230550" y="4780922"/>
                  <a:pt x="228904" y="4778167"/>
                </a:cubicBezTo>
                <a:cubicBezTo>
                  <a:pt x="223969" y="4769902"/>
                  <a:pt x="226465" y="4760002"/>
                  <a:pt x="236394" y="4748466"/>
                </a:cubicBezTo>
                <a:cubicBezTo>
                  <a:pt x="246323" y="4736930"/>
                  <a:pt x="253775" y="4725940"/>
                  <a:pt x="258749" y="4715494"/>
                </a:cubicBezTo>
                <a:cubicBezTo>
                  <a:pt x="255459" y="4709985"/>
                  <a:pt x="250791" y="4705297"/>
                  <a:pt x="244745" y="4701433"/>
                </a:cubicBezTo>
                <a:cubicBezTo>
                  <a:pt x="238700" y="4697568"/>
                  <a:pt x="232655" y="4693704"/>
                  <a:pt x="226610" y="4689839"/>
                </a:cubicBezTo>
                <a:cubicBezTo>
                  <a:pt x="218919" y="4683220"/>
                  <a:pt x="211496" y="4680178"/>
                  <a:pt x="204341" y="4680714"/>
                </a:cubicBezTo>
                <a:cubicBezTo>
                  <a:pt x="229135" y="4665907"/>
                  <a:pt x="240590" y="4650656"/>
                  <a:pt x="238691" y="4634972"/>
                </a:cubicBezTo>
                <a:cubicBezTo>
                  <a:pt x="236797" y="4619285"/>
                  <a:pt x="232015" y="4603454"/>
                  <a:pt x="224343" y="4587479"/>
                </a:cubicBezTo>
                <a:cubicBezTo>
                  <a:pt x="216672" y="4571505"/>
                  <a:pt x="209823" y="4556908"/>
                  <a:pt x="203797" y="4543688"/>
                </a:cubicBezTo>
                <a:cubicBezTo>
                  <a:pt x="197770" y="4530469"/>
                  <a:pt x="201645" y="4519746"/>
                  <a:pt x="215419" y="4511520"/>
                </a:cubicBezTo>
                <a:cubicBezTo>
                  <a:pt x="229193" y="4503294"/>
                  <a:pt x="241475" y="4484746"/>
                  <a:pt x="252266" y="4455878"/>
                </a:cubicBezTo>
                <a:cubicBezTo>
                  <a:pt x="263056" y="4427009"/>
                  <a:pt x="274544" y="4393052"/>
                  <a:pt x="286730" y="4354006"/>
                </a:cubicBezTo>
                <a:cubicBezTo>
                  <a:pt x="298917" y="4314959"/>
                  <a:pt x="312893" y="4275779"/>
                  <a:pt x="328657" y="4236465"/>
                </a:cubicBezTo>
                <a:cubicBezTo>
                  <a:pt x="344421" y="4197151"/>
                  <a:pt x="363610" y="4165136"/>
                  <a:pt x="386222" y="4140419"/>
                </a:cubicBezTo>
                <a:cubicBezTo>
                  <a:pt x="405430" y="4166322"/>
                  <a:pt x="421920" y="4175161"/>
                  <a:pt x="435695" y="4166934"/>
                </a:cubicBezTo>
                <a:cubicBezTo>
                  <a:pt x="449469" y="4158708"/>
                  <a:pt x="464095" y="4137827"/>
                  <a:pt x="479572" y="4104290"/>
                </a:cubicBezTo>
                <a:cubicBezTo>
                  <a:pt x="495049" y="4070754"/>
                  <a:pt x="508297" y="4050695"/>
                  <a:pt x="519317" y="4044114"/>
                </a:cubicBezTo>
                <a:cubicBezTo>
                  <a:pt x="524827" y="4040824"/>
                  <a:pt x="531848" y="4038499"/>
                  <a:pt x="540380" y="4037141"/>
                </a:cubicBezTo>
                <a:cubicBezTo>
                  <a:pt x="548913" y="4035783"/>
                  <a:pt x="557311" y="4032636"/>
                  <a:pt x="565576" y="4027700"/>
                </a:cubicBezTo>
                <a:cubicBezTo>
                  <a:pt x="568331" y="4026055"/>
                  <a:pt x="571927" y="4016432"/>
                  <a:pt x="576366" y="3998832"/>
                </a:cubicBezTo>
                <a:cubicBezTo>
                  <a:pt x="580804" y="3981232"/>
                  <a:pt x="588265" y="3965563"/>
                  <a:pt x="598749" y="3951827"/>
                </a:cubicBezTo>
                <a:cubicBezTo>
                  <a:pt x="603685" y="3960092"/>
                  <a:pt x="609185" y="3961479"/>
                  <a:pt x="615250" y="3955988"/>
                </a:cubicBezTo>
                <a:cubicBezTo>
                  <a:pt x="621314" y="3950498"/>
                  <a:pt x="625992" y="3950507"/>
                  <a:pt x="629282" y="3956017"/>
                </a:cubicBezTo>
                <a:cubicBezTo>
                  <a:pt x="634218" y="3964282"/>
                  <a:pt x="636265" y="3972403"/>
                  <a:pt x="635423" y="3980380"/>
                </a:cubicBezTo>
                <a:cubicBezTo>
                  <a:pt x="634581" y="3988358"/>
                  <a:pt x="635806" y="3995102"/>
                  <a:pt x="639096" y="4000612"/>
                </a:cubicBezTo>
                <a:cubicBezTo>
                  <a:pt x="640741" y="4003366"/>
                  <a:pt x="648442" y="4005308"/>
                  <a:pt x="662197" y="4006437"/>
                </a:cubicBezTo>
                <a:cubicBezTo>
                  <a:pt x="675952" y="4007566"/>
                  <a:pt x="691773" y="4007461"/>
                  <a:pt x="709661" y="4006122"/>
                </a:cubicBezTo>
                <a:cubicBezTo>
                  <a:pt x="727548" y="4004783"/>
                  <a:pt x="744747" y="4003855"/>
                  <a:pt x="761257" y="4003338"/>
                </a:cubicBezTo>
                <a:cubicBezTo>
                  <a:pt x="777767" y="4002822"/>
                  <a:pt x="787399" y="4001741"/>
                  <a:pt x="790154" y="4000096"/>
                </a:cubicBezTo>
                <a:cubicBezTo>
                  <a:pt x="786864" y="3994586"/>
                  <a:pt x="784137" y="3982199"/>
                  <a:pt x="781976" y="3962934"/>
                </a:cubicBezTo>
                <a:cubicBezTo>
                  <a:pt x="779814" y="3943669"/>
                  <a:pt x="782866" y="3931569"/>
                  <a:pt x="791130" y="3926633"/>
                </a:cubicBezTo>
                <a:close/>
                <a:moveTo>
                  <a:pt x="618350" y="3853226"/>
                </a:moveTo>
                <a:cubicBezTo>
                  <a:pt x="626327" y="3854068"/>
                  <a:pt x="632784" y="3858621"/>
                  <a:pt x="637720" y="3866886"/>
                </a:cubicBezTo>
                <a:cubicBezTo>
                  <a:pt x="642655" y="3875151"/>
                  <a:pt x="644014" y="3883683"/>
                  <a:pt x="641794" y="3892483"/>
                </a:cubicBezTo>
                <a:cubicBezTo>
                  <a:pt x="642330" y="3899638"/>
                  <a:pt x="639843" y="3904861"/>
                  <a:pt x="634333" y="3908151"/>
                </a:cubicBezTo>
                <a:cubicBezTo>
                  <a:pt x="628824" y="3911442"/>
                  <a:pt x="622223" y="3909778"/>
                  <a:pt x="614533" y="3903158"/>
                </a:cubicBezTo>
                <a:cubicBezTo>
                  <a:pt x="606842" y="3896539"/>
                  <a:pt x="600529" y="3889097"/>
                  <a:pt x="595593" y="3880832"/>
                </a:cubicBezTo>
                <a:cubicBezTo>
                  <a:pt x="592303" y="3875322"/>
                  <a:pt x="590935" y="3871468"/>
                  <a:pt x="591490" y="3869268"/>
                </a:cubicBezTo>
                <a:cubicBezTo>
                  <a:pt x="592045" y="3867067"/>
                  <a:pt x="591499" y="3864590"/>
                  <a:pt x="589854" y="3861835"/>
                </a:cubicBezTo>
                <a:cubicBezTo>
                  <a:pt x="600873" y="3855254"/>
                  <a:pt x="610372" y="3852385"/>
                  <a:pt x="618350" y="3853226"/>
                </a:cubicBezTo>
                <a:close/>
                <a:moveTo>
                  <a:pt x="1084351" y="3835610"/>
                </a:moveTo>
                <a:cubicBezTo>
                  <a:pt x="1088751" y="3836719"/>
                  <a:pt x="1092596" y="3840029"/>
                  <a:pt x="1095887" y="3845539"/>
                </a:cubicBezTo>
                <a:cubicBezTo>
                  <a:pt x="1080467" y="3851010"/>
                  <a:pt x="1071112" y="3850991"/>
                  <a:pt x="1067822" y="3845481"/>
                </a:cubicBezTo>
                <a:cubicBezTo>
                  <a:pt x="1067822" y="3845481"/>
                  <a:pt x="1068377" y="3843281"/>
                  <a:pt x="1069486" y="3838881"/>
                </a:cubicBezTo>
                <a:cubicBezTo>
                  <a:pt x="1074996" y="3835591"/>
                  <a:pt x="1079951" y="3834500"/>
                  <a:pt x="1084351" y="3835610"/>
                </a:cubicBezTo>
                <a:close/>
                <a:moveTo>
                  <a:pt x="577460" y="3465595"/>
                </a:moveTo>
                <a:cubicBezTo>
                  <a:pt x="589551" y="3473324"/>
                  <a:pt x="597241" y="3479943"/>
                  <a:pt x="600532" y="3485453"/>
                </a:cubicBezTo>
                <a:cubicBezTo>
                  <a:pt x="603822" y="3490963"/>
                  <a:pt x="606539" y="3508027"/>
                  <a:pt x="608681" y="3536647"/>
                </a:cubicBezTo>
                <a:cubicBezTo>
                  <a:pt x="589397" y="3548164"/>
                  <a:pt x="576464" y="3548413"/>
                  <a:pt x="569883" y="3537393"/>
                </a:cubicBezTo>
                <a:cubicBezTo>
                  <a:pt x="566593" y="3531883"/>
                  <a:pt x="564402" y="3526651"/>
                  <a:pt x="563312" y="3521696"/>
                </a:cubicBezTo>
                <a:cubicBezTo>
                  <a:pt x="562222" y="3516741"/>
                  <a:pt x="560031" y="3511509"/>
                  <a:pt x="556741" y="3505999"/>
                </a:cubicBezTo>
                <a:cubicBezTo>
                  <a:pt x="551805" y="3497735"/>
                  <a:pt x="553058" y="3490446"/>
                  <a:pt x="560500" y="3484133"/>
                </a:cubicBezTo>
                <a:cubicBezTo>
                  <a:pt x="567942" y="3477819"/>
                  <a:pt x="573595" y="3471640"/>
                  <a:pt x="577460" y="3465595"/>
                </a:cubicBezTo>
                <a:close/>
                <a:moveTo>
                  <a:pt x="994994" y="3333967"/>
                </a:moveTo>
                <a:cubicBezTo>
                  <a:pt x="1004903" y="3331786"/>
                  <a:pt x="1013570" y="3332217"/>
                  <a:pt x="1020993" y="3335258"/>
                </a:cubicBezTo>
                <a:cubicBezTo>
                  <a:pt x="1035838" y="3341342"/>
                  <a:pt x="1049851" y="3350726"/>
                  <a:pt x="1063032" y="3363410"/>
                </a:cubicBezTo>
                <a:cubicBezTo>
                  <a:pt x="1076214" y="3376094"/>
                  <a:pt x="1086784" y="3387534"/>
                  <a:pt x="1094742" y="3397731"/>
                </a:cubicBezTo>
                <a:cubicBezTo>
                  <a:pt x="1102700" y="3407928"/>
                  <a:pt x="1112189" y="3409736"/>
                  <a:pt x="1123209" y="3403155"/>
                </a:cubicBezTo>
                <a:cubicBezTo>
                  <a:pt x="1154392" y="3492917"/>
                  <a:pt x="1151483" y="3569403"/>
                  <a:pt x="1114484" y="3632611"/>
                </a:cubicBezTo>
                <a:cubicBezTo>
                  <a:pt x="1108974" y="3635902"/>
                  <a:pt x="1103330" y="3637404"/>
                  <a:pt x="1097553" y="3637117"/>
                </a:cubicBezTo>
                <a:cubicBezTo>
                  <a:pt x="1091775" y="3636830"/>
                  <a:pt x="1086131" y="3638331"/>
                  <a:pt x="1080622" y="3641622"/>
                </a:cubicBezTo>
                <a:cubicBezTo>
                  <a:pt x="1083912" y="3647132"/>
                  <a:pt x="1081693" y="3655932"/>
                  <a:pt x="1073964" y="3668023"/>
                </a:cubicBezTo>
                <a:cubicBezTo>
                  <a:pt x="1070100" y="3674068"/>
                  <a:pt x="1064857" y="3680936"/>
                  <a:pt x="1058238" y="3688627"/>
                </a:cubicBezTo>
                <a:cubicBezTo>
                  <a:pt x="1044464" y="3696853"/>
                  <a:pt x="1030976" y="3699301"/>
                  <a:pt x="1017776" y="3695973"/>
                </a:cubicBezTo>
                <a:cubicBezTo>
                  <a:pt x="1004576" y="3692644"/>
                  <a:pt x="985579" y="3698383"/>
                  <a:pt x="960785" y="3713190"/>
                </a:cubicBezTo>
                <a:cubicBezTo>
                  <a:pt x="958030" y="3714835"/>
                  <a:pt x="950741" y="3713582"/>
                  <a:pt x="938918" y="3709431"/>
                </a:cubicBezTo>
                <a:cubicBezTo>
                  <a:pt x="927095" y="3705279"/>
                  <a:pt x="913761" y="3700161"/>
                  <a:pt x="898916" y="3694078"/>
                </a:cubicBezTo>
                <a:cubicBezTo>
                  <a:pt x="884070" y="3687994"/>
                  <a:pt x="870047" y="3683288"/>
                  <a:pt x="856847" y="3679959"/>
                </a:cubicBezTo>
                <a:cubicBezTo>
                  <a:pt x="843646" y="3676630"/>
                  <a:pt x="837046" y="3674966"/>
                  <a:pt x="837046" y="3674966"/>
                </a:cubicBezTo>
                <a:cubicBezTo>
                  <a:pt x="835401" y="3672211"/>
                  <a:pt x="834033" y="3668356"/>
                  <a:pt x="832943" y="3663401"/>
                </a:cubicBezTo>
                <a:cubicBezTo>
                  <a:pt x="831852" y="3658446"/>
                  <a:pt x="829662" y="3653214"/>
                  <a:pt x="826371" y="3647704"/>
                </a:cubicBezTo>
                <a:cubicBezTo>
                  <a:pt x="821436" y="3639439"/>
                  <a:pt x="814300" y="3630620"/>
                  <a:pt x="804964" y="3621246"/>
                </a:cubicBezTo>
                <a:cubicBezTo>
                  <a:pt x="795628" y="3611871"/>
                  <a:pt x="788492" y="3603052"/>
                  <a:pt x="783557" y="3594787"/>
                </a:cubicBezTo>
                <a:cubicBezTo>
                  <a:pt x="775330" y="3581013"/>
                  <a:pt x="775904" y="3569458"/>
                  <a:pt x="785279" y="3560122"/>
                </a:cubicBezTo>
                <a:cubicBezTo>
                  <a:pt x="772117" y="3538083"/>
                  <a:pt x="767640" y="3507120"/>
                  <a:pt x="771849" y="3467232"/>
                </a:cubicBezTo>
                <a:cubicBezTo>
                  <a:pt x="776058" y="3427344"/>
                  <a:pt x="801579" y="3393415"/>
                  <a:pt x="848412" y="3365446"/>
                </a:cubicBezTo>
                <a:cubicBezTo>
                  <a:pt x="859432" y="3358865"/>
                  <a:pt x="867409" y="3359707"/>
                  <a:pt x="872345" y="3367971"/>
                </a:cubicBezTo>
                <a:cubicBezTo>
                  <a:pt x="891093" y="3349300"/>
                  <a:pt x="901845" y="3339141"/>
                  <a:pt x="904600" y="3337496"/>
                </a:cubicBezTo>
                <a:cubicBezTo>
                  <a:pt x="918374" y="3329270"/>
                  <a:pt x="937352" y="3332886"/>
                  <a:pt x="961533" y="3348344"/>
                </a:cubicBezTo>
                <a:cubicBezTo>
                  <a:pt x="973930" y="3340940"/>
                  <a:pt x="985084" y="3336148"/>
                  <a:pt x="994994" y="3333967"/>
                </a:cubicBezTo>
                <a:close/>
                <a:moveTo>
                  <a:pt x="1367015" y="3257551"/>
                </a:moveTo>
                <a:cubicBezTo>
                  <a:pt x="1373596" y="3268570"/>
                  <a:pt x="1383189" y="3286200"/>
                  <a:pt x="1395797" y="3310438"/>
                </a:cubicBezTo>
                <a:cubicBezTo>
                  <a:pt x="1408404" y="3334677"/>
                  <a:pt x="1413866" y="3354775"/>
                  <a:pt x="1412182" y="3370730"/>
                </a:cubicBezTo>
                <a:cubicBezTo>
                  <a:pt x="1408891" y="3365220"/>
                  <a:pt x="1405056" y="3357233"/>
                  <a:pt x="1400675" y="3346768"/>
                </a:cubicBezTo>
                <a:cubicBezTo>
                  <a:pt x="1396294" y="3336303"/>
                  <a:pt x="1390813" y="3325561"/>
                  <a:pt x="1384232" y="3314542"/>
                </a:cubicBezTo>
                <a:cubicBezTo>
                  <a:pt x="1372715" y="3295258"/>
                  <a:pt x="1364202" y="3287261"/>
                  <a:pt x="1358692" y="3290552"/>
                </a:cubicBezTo>
                <a:cubicBezTo>
                  <a:pt x="1354292" y="3289442"/>
                  <a:pt x="1351269" y="3287510"/>
                  <a:pt x="1349624" y="3284755"/>
                </a:cubicBezTo>
                <a:cubicBezTo>
                  <a:pt x="1346334" y="3279245"/>
                  <a:pt x="1347721" y="3273745"/>
                  <a:pt x="1353785" y="3268255"/>
                </a:cubicBezTo>
                <a:cubicBezTo>
                  <a:pt x="1359850" y="3262764"/>
                  <a:pt x="1364260" y="3259196"/>
                  <a:pt x="1367015" y="3257551"/>
                </a:cubicBezTo>
                <a:close/>
                <a:moveTo>
                  <a:pt x="1155523" y="3041882"/>
                </a:moveTo>
                <a:cubicBezTo>
                  <a:pt x="1160612" y="3042580"/>
                  <a:pt x="1165490" y="3045273"/>
                  <a:pt x="1170158" y="3049960"/>
                </a:cubicBezTo>
                <a:cubicBezTo>
                  <a:pt x="1156384" y="3058186"/>
                  <a:pt x="1135713" y="3075203"/>
                  <a:pt x="1108145" y="3101010"/>
                </a:cubicBezTo>
                <a:cubicBezTo>
                  <a:pt x="1080577" y="3126818"/>
                  <a:pt x="1053019" y="3147948"/>
                  <a:pt x="1025470" y="3164400"/>
                </a:cubicBezTo>
                <a:cubicBezTo>
                  <a:pt x="995167" y="3182498"/>
                  <a:pt x="974524" y="3185482"/>
                  <a:pt x="963543" y="3173353"/>
                </a:cubicBezTo>
                <a:lnTo>
                  <a:pt x="1083380" y="3101785"/>
                </a:lnTo>
                <a:cubicBezTo>
                  <a:pt x="1078444" y="3093520"/>
                  <a:pt x="1085207" y="3082941"/>
                  <a:pt x="1103669" y="3070047"/>
                </a:cubicBezTo>
                <a:cubicBezTo>
                  <a:pt x="1122130" y="3057153"/>
                  <a:pt x="1134116" y="3049060"/>
                  <a:pt x="1139625" y="3045770"/>
                </a:cubicBezTo>
                <a:cubicBezTo>
                  <a:pt x="1145135" y="3042479"/>
                  <a:pt x="1150434" y="3041183"/>
                  <a:pt x="1155523" y="3041882"/>
                </a:cubicBezTo>
                <a:close/>
                <a:moveTo>
                  <a:pt x="254342" y="2840068"/>
                </a:moveTo>
                <a:cubicBezTo>
                  <a:pt x="259852" y="2836777"/>
                  <a:pt x="263841" y="2837198"/>
                  <a:pt x="266309" y="2841331"/>
                </a:cubicBezTo>
                <a:cubicBezTo>
                  <a:pt x="268776" y="2845463"/>
                  <a:pt x="271388" y="2846707"/>
                  <a:pt x="274143" y="2845061"/>
                </a:cubicBezTo>
                <a:lnTo>
                  <a:pt x="271675" y="2840929"/>
                </a:lnTo>
                <a:cubicBezTo>
                  <a:pt x="276610" y="2849194"/>
                  <a:pt x="296401" y="2858865"/>
                  <a:pt x="331047" y="2869942"/>
                </a:cubicBezTo>
                <a:cubicBezTo>
                  <a:pt x="365693" y="2881018"/>
                  <a:pt x="388526" y="2883267"/>
                  <a:pt x="399546" y="2876686"/>
                </a:cubicBezTo>
                <a:lnTo>
                  <a:pt x="426692" y="2922141"/>
                </a:lnTo>
                <a:cubicBezTo>
                  <a:pt x="434957" y="2917205"/>
                  <a:pt x="445546" y="2919290"/>
                  <a:pt x="458459" y="2928397"/>
                </a:cubicBezTo>
                <a:cubicBezTo>
                  <a:pt x="471372" y="2937503"/>
                  <a:pt x="479474" y="2944811"/>
                  <a:pt x="482765" y="2950321"/>
                </a:cubicBezTo>
                <a:cubicBezTo>
                  <a:pt x="486055" y="2955831"/>
                  <a:pt x="487280" y="2962574"/>
                  <a:pt x="486438" y="2970552"/>
                </a:cubicBezTo>
                <a:cubicBezTo>
                  <a:pt x="485596" y="2978530"/>
                  <a:pt x="488466" y="2988028"/>
                  <a:pt x="495047" y="2999048"/>
                </a:cubicBezTo>
                <a:cubicBezTo>
                  <a:pt x="499982" y="3007312"/>
                  <a:pt x="505607" y="3015166"/>
                  <a:pt x="511920" y="3022608"/>
                </a:cubicBezTo>
                <a:cubicBezTo>
                  <a:pt x="518233" y="3030050"/>
                  <a:pt x="523858" y="3037903"/>
                  <a:pt x="528793" y="3046167"/>
                </a:cubicBezTo>
                <a:cubicBezTo>
                  <a:pt x="517774" y="3052748"/>
                  <a:pt x="513077" y="3062094"/>
                  <a:pt x="514703" y="3074204"/>
                </a:cubicBezTo>
                <a:cubicBezTo>
                  <a:pt x="516329" y="3086314"/>
                  <a:pt x="519467" y="3099390"/>
                  <a:pt x="524115" y="3113432"/>
                </a:cubicBezTo>
                <a:cubicBezTo>
                  <a:pt x="528764" y="3127474"/>
                  <a:pt x="532590" y="3140139"/>
                  <a:pt x="535594" y="3151426"/>
                </a:cubicBezTo>
                <a:cubicBezTo>
                  <a:pt x="538597" y="3162713"/>
                  <a:pt x="534589" y="3171647"/>
                  <a:pt x="523570" y="3178228"/>
                </a:cubicBezTo>
                <a:cubicBezTo>
                  <a:pt x="504286" y="3189745"/>
                  <a:pt x="494347" y="3205959"/>
                  <a:pt x="493754" y="3226869"/>
                </a:cubicBezTo>
                <a:cubicBezTo>
                  <a:pt x="493161" y="3247779"/>
                  <a:pt x="483758" y="3271147"/>
                  <a:pt x="465545" y="3296974"/>
                </a:cubicBezTo>
                <a:cubicBezTo>
                  <a:pt x="460609" y="3288709"/>
                  <a:pt x="451254" y="3288690"/>
                  <a:pt x="437480" y="3296916"/>
                </a:cubicBezTo>
                <a:cubicBezTo>
                  <a:pt x="423705" y="3305142"/>
                  <a:pt x="413920" y="3313790"/>
                  <a:pt x="408123" y="3322858"/>
                </a:cubicBezTo>
                <a:cubicBezTo>
                  <a:pt x="402326" y="3331926"/>
                  <a:pt x="393918" y="3339750"/>
                  <a:pt x="382899" y="3346331"/>
                </a:cubicBezTo>
                <a:cubicBezTo>
                  <a:pt x="374634" y="3351267"/>
                  <a:pt x="360315" y="3357016"/>
                  <a:pt x="339940" y="3363577"/>
                </a:cubicBezTo>
                <a:cubicBezTo>
                  <a:pt x="319566" y="3370139"/>
                  <a:pt x="298369" y="3375323"/>
                  <a:pt x="276349" y="3379130"/>
                </a:cubicBezTo>
                <a:cubicBezTo>
                  <a:pt x="254329" y="3382937"/>
                  <a:pt x="234242" y="3383721"/>
                  <a:pt x="216086" y="3381483"/>
                </a:cubicBezTo>
                <a:cubicBezTo>
                  <a:pt x="197931" y="3379245"/>
                  <a:pt x="185563" y="3372616"/>
                  <a:pt x="178982" y="3361596"/>
                </a:cubicBezTo>
                <a:cubicBezTo>
                  <a:pt x="177337" y="3358841"/>
                  <a:pt x="177891" y="3356642"/>
                  <a:pt x="180646" y="3354996"/>
                </a:cubicBezTo>
                <a:cubicBezTo>
                  <a:pt x="177356" y="3349486"/>
                  <a:pt x="172956" y="3348377"/>
                  <a:pt x="167446" y="3351667"/>
                </a:cubicBezTo>
                <a:cubicBezTo>
                  <a:pt x="167446" y="3351667"/>
                  <a:pt x="166891" y="3353867"/>
                  <a:pt x="165782" y="3358267"/>
                </a:cubicBezTo>
                <a:cubicBezTo>
                  <a:pt x="157555" y="3344493"/>
                  <a:pt x="148641" y="3331130"/>
                  <a:pt x="139037" y="3318178"/>
                </a:cubicBezTo>
                <a:cubicBezTo>
                  <a:pt x="129433" y="3305227"/>
                  <a:pt x="119122" y="3302041"/>
                  <a:pt x="108102" y="3308622"/>
                </a:cubicBezTo>
                <a:cubicBezTo>
                  <a:pt x="102592" y="3311913"/>
                  <a:pt x="95973" y="3319603"/>
                  <a:pt x="88244" y="3331694"/>
                </a:cubicBezTo>
                <a:cubicBezTo>
                  <a:pt x="86599" y="3328939"/>
                  <a:pt x="87154" y="3326739"/>
                  <a:pt x="89908" y="3325094"/>
                </a:cubicBezTo>
                <a:cubicBezTo>
                  <a:pt x="86618" y="3319584"/>
                  <a:pt x="82218" y="3318475"/>
                  <a:pt x="76708" y="3321765"/>
                </a:cubicBezTo>
                <a:cubicBezTo>
                  <a:pt x="76708" y="3321765"/>
                  <a:pt x="76153" y="3323965"/>
                  <a:pt x="75043" y="3328365"/>
                </a:cubicBezTo>
                <a:cubicBezTo>
                  <a:pt x="71217" y="3315700"/>
                  <a:pt x="70692" y="3303868"/>
                  <a:pt x="73465" y="3292868"/>
                </a:cubicBezTo>
                <a:cubicBezTo>
                  <a:pt x="76240" y="3281867"/>
                  <a:pt x="75981" y="3273612"/>
                  <a:pt x="72691" y="3268103"/>
                </a:cubicBezTo>
                <a:cubicBezTo>
                  <a:pt x="66110" y="3257083"/>
                  <a:pt x="56908" y="3249498"/>
                  <a:pt x="45085" y="3245346"/>
                </a:cubicBezTo>
                <a:cubicBezTo>
                  <a:pt x="33262" y="3241195"/>
                  <a:pt x="22683" y="3234432"/>
                  <a:pt x="13347" y="3225058"/>
                </a:cubicBezTo>
                <a:cubicBezTo>
                  <a:pt x="19966" y="3217367"/>
                  <a:pt x="21372" y="3202512"/>
                  <a:pt x="17566" y="3180492"/>
                </a:cubicBezTo>
                <a:cubicBezTo>
                  <a:pt x="13759" y="3158472"/>
                  <a:pt x="9407" y="3133975"/>
                  <a:pt x="4509" y="3107001"/>
                </a:cubicBezTo>
                <a:cubicBezTo>
                  <a:pt x="-388" y="3080026"/>
                  <a:pt x="-1297" y="3053472"/>
                  <a:pt x="1784" y="3027339"/>
                </a:cubicBezTo>
                <a:cubicBezTo>
                  <a:pt x="4864" y="3001206"/>
                  <a:pt x="20178" y="2979914"/>
                  <a:pt x="47727" y="2963461"/>
                </a:cubicBezTo>
                <a:cubicBezTo>
                  <a:pt x="53237" y="2960171"/>
                  <a:pt x="59569" y="2958258"/>
                  <a:pt x="66724" y="2957722"/>
                </a:cubicBezTo>
                <a:cubicBezTo>
                  <a:pt x="73879" y="2957186"/>
                  <a:pt x="80212" y="2955274"/>
                  <a:pt x="85721" y="2951983"/>
                </a:cubicBezTo>
                <a:cubicBezTo>
                  <a:pt x="89050" y="2938783"/>
                  <a:pt x="93202" y="2926960"/>
                  <a:pt x="98176" y="2916514"/>
                </a:cubicBezTo>
                <a:cubicBezTo>
                  <a:pt x="113634" y="2892333"/>
                  <a:pt x="126872" y="2876952"/>
                  <a:pt x="137892" y="2870371"/>
                </a:cubicBezTo>
                <a:cubicBezTo>
                  <a:pt x="143402" y="2867080"/>
                  <a:pt x="157845" y="2867798"/>
                  <a:pt x="181223" y="2872523"/>
                </a:cubicBezTo>
                <a:cubicBezTo>
                  <a:pt x="204601" y="2877249"/>
                  <a:pt x="220423" y="2877144"/>
                  <a:pt x="228687" y="2872208"/>
                </a:cubicBezTo>
                <a:cubicBezTo>
                  <a:pt x="234197" y="2868917"/>
                  <a:pt x="238473" y="2863561"/>
                  <a:pt x="241515" y="2856138"/>
                </a:cubicBezTo>
                <a:cubicBezTo>
                  <a:pt x="244556" y="2848715"/>
                  <a:pt x="248832" y="2843358"/>
                  <a:pt x="254342" y="2840068"/>
                </a:cubicBezTo>
                <a:close/>
                <a:moveTo>
                  <a:pt x="1567032" y="2728849"/>
                </a:moveTo>
                <a:cubicBezTo>
                  <a:pt x="1570323" y="2734359"/>
                  <a:pt x="1568936" y="2739859"/>
                  <a:pt x="1562871" y="2745350"/>
                </a:cubicBezTo>
                <a:cubicBezTo>
                  <a:pt x="1556806" y="2750840"/>
                  <a:pt x="1552664" y="2757985"/>
                  <a:pt x="1550445" y="2766786"/>
                </a:cubicBezTo>
                <a:cubicBezTo>
                  <a:pt x="1531161" y="2778302"/>
                  <a:pt x="1515742" y="2783774"/>
                  <a:pt x="1504187" y="2783200"/>
                </a:cubicBezTo>
                <a:cubicBezTo>
                  <a:pt x="1500896" y="2777690"/>
                  <a:pt x="1500628" y="2774113"/>
                  <a:pt x="1503383" y="2772467"/>
                </a:cubicBezTo>
                <a:cubicBezTo>
                  <a:pt x="1503383" y="2772467"/>
                  <a:pt x="1505583" y="2773022"/>
                  <a:pt x="1509983" y="2774132"/>
                </a:cubicBezTo>
                <a:lnTo>
                  <a:pt x="1505047" y="2765867"/>
                </a:lnTo>
                <a:close/>
                <a:moveTo>
                  <a:pt x="1621788" y="2191595"/>
                </a:moveTo>
                <a:lnTo>
                  <a:pt x="1624333" y="2194217"/>
                </a:lnTo>
                <a:lnTo>
                  <a:pt x="1624256" y="2195727"/>
                </a:lnTo>
                <a:close/>
                <a:moveTo>
                  <a:pt x="1359267" y="2004299"/>
                </a:moveTo>
                <a:cubicBezTo>
                  <a:pt x="1370272" y="2004734"/>
                  <a:pt x="1378386" y="2006195"/>
                  <a:pt x="1383609" y="2008682"/>
                </a:cubicBezTo>
                <a:cubicBezTo>
                  <a:pt x="1369835" y="2016909"/>
                  <a:pt x="1354549" y="2024169"/>
                  <a:pt x="1337752" y="2030463"/>
                </a:cubicBezTo>
                <a:cubicBezTo>
                  <a:pt x="1320955" y="2036757"/>
                  <a:pt x="1304024" y="2041262"/>
                  <a:pt x="1286959" y="2043979"/>
                </a:cubicBezTo>
                <a:cubicBezTo>
                  <a:pt x="1282023" y="2035714"/>
                  <a:pt x="1276801" y="2033227"/>
                  <a:pt x="1271291" y="2036517"/>
                </a:cubicBezTo>
                <a:cubicBezTo>
                  <a:pt x="1268536" y="2038162"/>
                  <a:pt x="1266881" y="2040085"/>
                  <a:pt x="1266326" y="2042285"/>
                </a:cubicBezTo>
                <a:cubicBezTo>
                  <a:pt x="1265772" y="2044485"/>
                  <a:pt x="1264117" y="2046408"/>
                  <a:pt x="1261362" y="2048053"/>
                </a:cubicBezTo>
                <a:cubicBezTo>
                  <a:pt x="1258072" y="2042543"/>
                  <a:pt x="1254226" y="2039234"/>
                  <a:pt x="1249826" y="2038124"/>
                </a:cubicBezTo>
                <a:cubicBezTo>
                  <a:pt x="1245426" y="2037014"/>
                  <a:pt x="1241581" y="2033705"/>
                  <a:pt x="1238290" y="2028195"/>
                </a:cubicBezTo>
                <a:lnTo>
                  <a:pt x="1254820" y="2018324"/>
                </a:lnTo>
                <a:cubicBezTo>
                  <a:pt x="1263084" y="2013388"/>
                  <a:pt x="1284004" y="2009304"/>
                  <a:pt x="1317578" y="2006071"/>
                </a:cubicBezTo>
                <a:cubicBezTo>
                  <a:pt x="1334366" y="2004454"/>
                  <a:pt x="1348262" y="2003864"/>
                  <a:pt x="1359267" y="2004299"/>
                </a:cubicBezTo>
                <a:close/>
                <a:moveTo>
                  <a:pt x="2835086" y="233646"/>
                </a:moveTo>
                <a:cubicBezTo>
                  <a:pt x="2841667" y="244665"/>
                  <a:pt x="2845503" y="252653"/>
                  <a:pt x="2846593" y="257607"/>
                </a:cubicBezTo>
                <a:cubicBezTo>
                  <a:pt x="2847683" y="262562"/>
                  <a:pt x="2849319" y="269995"/>
                  <a:pt x="2851500" y="279905"/>
                </a:cubicBezTo>
                <a:cubicBezTo>
                  <a:pt x="2845990" y="283195"/>
                  <a:pt x="2840767" y="280708"/>
                  <a:pt x="2835832" y="272443"/>
                </a:cubicBezTo>
                <a:cubicBezTo>
                  <a:pt x="2824315" y="253159"/>
                  <a:pt x="2824066" y="240227"/>
                  <a:pt x="2835086" y="233646"/>
                </a:cubicBezTo>
                <a:close/>
                <a:moveTo>
                  <a:pt x="2829404" y="186584"/>
                </a:moveTo>
                <a:cubicBezTo>
                  <a:pt x="2829940" y="193739"/>
                  <a:pt x="2832264" y="200760"/>
                  <a:pt x="2836377" y="207647"/>
                </a:cubicBezTo>
                <a:cubicBezTo>
                  <a:pt x="2840490" y="214534"/>
                  <a:pt x="2842815" y="221555"/>
                  <a:pt x="2843350" y="228710"/>
                </a:cubicBezTo>
                <a:lnTo>
                  <a:pt x="2835086" y="233646"/>
                </a:lnTo>
                <a:cubicBezTo>
                  <a:pt x="2831795" y="228136"/>
                  <a:pt x="2827960" y="220149"/>
                  <a:pt x="2823579" y="209684"/>
                </a:cubicBezTo>
                <a:cubicBezTo>
                  <a:pt x="2819198" y="199220"/>
                  <a:pt x="2821140" y="191519"/>
                  <a:pt x="2829404" y="186584"/>
                </a:cubicBezTo>
                <a:close/>
                <a:moveTo>
                  <a:pt x="2349945" y="125342"/>
                </a:moveTo>
                <a:cubicBezTo>
                  <a:pt x="2370759" y="172711"/>
                  <a:pt x="2380027" y="214828"/>
                  <a:pt x="2377751" y="251693"/>
                </a:cubicBezTo>
                <a:cubicBezTo>
                  <a:pt x="2375474" y="288558"/>
                  <a:pt x="2387497" y="329030"/>
                  <a:pt x="2413821" y="373108"/>
                </a:cubicBezTo>
                <a:cubicBezTo>
                  <a:pt x="2436855" y="411676"/>
                  <a:pt x="2460625" y="426445"/>
                  <a:pt x="2485131" y="417415"/>
                </a:cubicBezTo>
                <a:cubicBezTo>
                  <a:pt x="2509639" y="408386"/>
                  <a:pt x="2534557" y="400045"/>
                  <a:pt x="2559886" y="392393"/>
                </a:cubicBezTo>
                <a:cubicBezTo>
                  <a:pt x="2561034" y="369283"/>
                  <a:pt x="2570982" y="348392"/>
                  <a:pt x="2589731" y="329720"/>
                </a:cubicBezTo>
                <a:cubicBezTo>
                  <a:pt x="2622789" y="309977"/>
                  <a:pt x="2647430" y="302736"/>
                  <a:pt x="2663653" y="307997"/>
                </a:cubicBezTo>
                <a:cubicBezTo>
                  <a:pt x="2679876" y="313258"/>
                  <a:pt x="2693889" y="322642"/>
                  <a:pt x="2705693" y="336149"/>
                </a:cubicBezTo>
                <a:cubicBezTo>
                  <a:pt x="2717497" y="349655"/>
                  <a:pt x="2729855" y="360962"/>
                  <a:pt x="2742768" y="370068"/>
                </a:cubicBezTo>
                <a:cubicBezTo>
                  <a:pt x="2755682" y="379175"/>
                  <a:pt x="2775358" y="377701"/>
                  <a:pt x="2801797" y="365649"/>
                </a:cubicBezTo>
                <a:cubicBezTo>
                  <a:pt x="2815571" y="357423"/>
                  <a:pt x="2825778" y="344787"/>
                  <a:pt x="2832416" y="327741"/>
                </a:cubicBezTo>
                <a:cubicBezTo>
                  <a:pt x="2839055" y="310696"/>
                  <a:pt x="2840729" y="299418"/>
                  <a:pt x="2837438" y="293908"/>
                </a:cubicBezTo>
                <a:lnTo>
                  <a:pt x="2834971" y="289776"/>
                </a:lnTo>
                <a:cubicBezTo>
                  <a:pt x="2847061" y="297505"/>
                  <a:pt x="2857775" y="306057"/>
                  <a:pt x="2867110" y="315431"/>
                </a:cubicBezTo>
                <a:lnTo>
                  <a:pt x="2895118" y="343554"/>
                </a:lnTo>
                <a:cubicBezTo>
                  <a:pt x="2898409" y="349063"/>
                  <a:pt x="2900599" y="354296"/>
                  <a:pt x="2901689" y="359250"/>
                </a:cubicBezTo>
                <a:cubicBezTo>
                  <a:pt x="2902780" y="364205"/>
                  <a:pt x="2904970" y="369438"/>
                  <a:pt x="2908261" y="374947"/>
                </a:cubicBezTo>
                <a:cubicBezTo>
                  <a:pt x="2911016" y="373302"/>
                  <a:pt x="2913216" y="373857"/>
                  <a:pt x="2914861" y="376612"/>
                </a:cubicBezTo>
                <a:cubicBezTo>
                  <a:pt x="2918151" y="382122"/>
                  <a:pt x="2920476" y="389143"/>
                  <a:pt x="2921834" y="397675"/>
                </a:cubicBezTo>
                <a:cubicBezTo>
                  <a:pt x="2923192" y="406208"/>
                  <a:pt x="2924139" y="414051"/>
                  <a:pt x="2924675" y="421206"/>
                </a:cubicBezTo>
                <a:cubicBezTo>
                  <a:pt x="2932939" y="416271"/>
                  <a:pt x="2945451" y="420011"/>
                  <a:pt x="2962210" y="432427"/>
                </a:cubicBezTo>
                <a:cubicBezTo>
                  <a:pt x="2978968" y="444843"/>
                  <a:pt x="2997927" y="457814"/>
                  <a:pt x="3019086" y="471339"/>
                </a:cubicBezTo>
                <a:cubicBezTo>
                  <a:pt x="3040244" y="484865"/>
                  <a:pt x="3061958" y="496191"/>
                  <a:pt x="3084226" y="505317"/>
                </a:cubicBezTo>
                <a:cubicBezTo>
                  <a:pt x="3106495" y="514442"/>
                  <a:pt x="3127271" y="513247"/>
                  <a:pt x="3146555" y="501730"/>
                </a:cubicBezTo>
                <a:cubicBezTo>
                  <a:pt x="3165839" y="490213"/>
                  <a:pt x="3174534" y="476611"/>
                  <a:pt x="3172640" y="460924"/>
                </a:cubicBezTo>
                <a:cubicBezTo>
                  <a:pt x="3170746" y="445236"/>
                  <a:pt x="3173664" y="431347"/>
                  <a:pt x="3181393" y="419256"/>
                </a:cubicBezTo>
                <a:lnTo>
                  <a:pt x="3166586" y="394463"/>
                </a:lnTo>
                <a:cubicBezTo>
                  <a:pt x="3177605" y="387882"/>
                  <a:pt x="3183268" y="377025"/>
                  <a:pt x="3183574" y="361892"/>
                </a:cubicBezTo>
                <a:cubicBezTo>
                  <a:pt x="3183881" y="346760"/>
                  <a:pt x="3190921" y="335080"/>
                  <a:pt x="3204695" y="326854"/>
                </a:cubicBezTo>
                <a:cubicBezTo>
                  <a:pt x="3218470" y="318628"/>
                  <a:pt x="3226868" y="315481"/>
                  <a:pt x="3229891" y="317413"/>
                </a:cubicBezTo>
                <a:cubicBezTo>
                  <a:pt x="3232913" y="319345"/>
                  <a:pt x="3239093" y="324999"/>
                  <a:pt x="3248428" y="334373"/>
                </a:cubicBezTo>
                <a:cubicBezTo>
                  <a:pt x="3268171" y="367431"/>
                  <a:pt x="3270725" y="396740"/>
                  <a:pt x="3256090" y="422299"/>
                </a:cubicBezTo>
                <a:cubicBezTo>
                  <a:pt x="3241455" y="447858"/>
                  <a:pt x="3239589" y="485412"/>
                  <a:pt x="3250493" y="534961"/>
                </a:cubicBezTo>
                <a:cubicBezTo>
                  <a:pt x="3258720" y="548735"/>
                  <a:pt x="3268055" y="558110"/>
                  <a:pt x="3278501" y="563084"/>
                </a:cubicBezTo>
                <a:cubicBezTo>
                  <a:pt x="3288946" y="568058"/>
                  <a:pt x="3298282" y="577432"/>
                  <a:pt x="3306508" y="591206"/>
                </a:cubicBezTo>
                <a:cubicBezTo>
                  <a:pt x="3309799" y="596716"/>
                  <a:pt x="3312123" y="603737"/>
                  <a:pt x="3313481" y="612270"/>
                </a:cubicBezTo>
                <a:cubicBezTo>
                  <a:pt x="3314840" y="620802"/>
                  <a:pt x="3317164" y="627823"/>
                  <a:pt x="3320455" y="633333"/>
                </a:cubicBezTo>
                <a:cubicBezTo>
                  <a:pt x="3323745" y="638842"/>
                  <a:pt x="3331034" y="640096"/>
                  <a:pt x="3342321" y="637092"/>
                </a:cubicBezTo>
                <a:cubicBezTo>
                  <a:pt x="3353608" y="634089"/>
                  <a:pt x="3365584" y="630674"/>
                  <a:pt x="3378249" y="626848"/>
                </a:cubicBezTo>
                <a:cubicBezTo>
                  <a:pt x="3390914" y="623022"/>
                  <a:pt x="3403712" y="620984"/>
                  <a:pt x="3416645" y="620736"/>
                </a:cubicBezTo>
                <a:cubicBezTo>
                  <a:pt x="3429578" y="620487"/>
                  <a:pt x="3440157" y="627250"/>
                  <a:pt x="3448383" y="641024"/>
                </a:cubicBezTo>
                <a:cubicBezTo>
                  <a:pt x="3456609" y="654799"/>
                  <a:pt x="3458915" y="671175"/>
                  <a:pt x="3455299" y="690153"/>
                </a:cubicBezTo>
                <a:cubicBezTo>
                  <a:pt x="3451683" y="709130"/>
                  <a:pt x="3456456" y="729639"/>
                  <a:pt x="3469618" y="751678"/>
                </a:cubicBezTo>
                <a:cubicBezTo>
                  <a:pt x="3472908" y="757187"/>
                  <a:pt x="3480188" y="763118"/>
                  <a:pt x="3491456" y="769470"/>
                </a:cubicBezTo>
                <a:cubicBezTo>
                  <a:pt x="3502724" y="775821"/>
                  <a:pt x="3515245" y="774884"/>
                  <a:pt x="3529019" y="766658"/>
                </a:cubicBezTo>
                <a:cubicBezTo>
                  <a:pt x="3534529" y="763367"/>
                  <a:pt x="3540316" y="758977"/>
                  <a:pt x="3546381" y="753486"/>
                </a:cubicBezTo>
                <a:cubicBezTo>
                  <a:pt x="3552445" y="747996"/>
                  <a:pt x="3558232" y="743605"/>
                  <a:pt x="3563742" y="740315"/>
                </a:cubicBezTo>
                <a:cubicBezTo>
                  <a:pt x="3577517" y="732088"/>
                  <a:pt x="3589339" y="736240"/>
                  <a:pt x="3599211" y="752769"/>
                </a:cubicBezTo>
                <a:cubicBezTo>
                  <a:pt x="3612373" y="774808"/>
                  <a:pt x="3623622" y="790515"/>
                  <a:pt x="3632957" y="799889"/>
                </a:cubicBezTo>
                <a:cubicBezTo>
                  <a:pt x="3642293" y="809263"/>
                  <a:pt x="3651084" y="816160"/>
                  <a:pt x="3659329" y="820579"/>
                </a:cubicBezTo>
                <a:cubicBezTo>
                  <a:pt x="3667575" y="824998"/>
                  <a:pt x="3674309" y="828451"/>
                  <a:pt x="3679532" y="830939"/>
                </a:cubicBezTo>
                <a:cubicBezTo>
                  <a:pt x="3684754" y="833426"/>
                  <a:pt x="3689834" y="838802"/>
                  <a:pt x="3694769" y="847066"/>
                </a:cubicBezTo>
                <a:cubicBezTo>
                  <a:pt x="3702996" y="860840"/>
                  <a:pt x="3700221" y="871841"/>
                  <a:pt x="3686447" y="880067"/>
                </a:cubicBezTo>
                <a:cubicBezTo>
                  <a:pt x="3672673" y="888293"/>
                  <a:pt x="3669076" y="897916"/>
                  <a:pt x="3675657" y="908935"/>
                </a:cubicBezTo>
                <a:cubicBezTo>
                  <a:pt x="3656373" y="920452"/>
                  <a:pt x="3645210" y="929922"/>
                  <a:pt x="3642168" y="937345"/>
                </a:cubicBezTo>
                <a:cubicBezTo>
                  <a:pt x="3639132" y="944764"/>
                  <a:pt x="3638696" y="953434"/>
                  <a:pt x="3640877" y="963344"/>
                </a:cubicBezTo>
                <a:cubicBezTo>
                  <a:pt x="3643058" y="973254"/>
                  <a:pt x="3648672" y="985784"/>
                  <a:pt x="3657721" y="1000936"/>
                </a:cubicBezTo>
                <a:cubicBezTo>
                  <a:pt x="3666770" y="1016088"/>
                  <a:pt x="3675943" y="1037706"/>
                  <a:pt x="3685241" y="1065790"/>
                </a:cubicBezTo>
                <a:cubicBezTo>
                  <a:pt x="3690750" y="1062500"/>
                  <a:pt x="3711938" y="1061993"/>
                  <a:pt x="3748803" y="1064270"/>
                </a:cubicBezTo>
                <a:cubicBezTo>
                  <a:pt x="3785669" y="1066547"/>
                  <a:pt x="3808214" y="1074572"/>
                  <a:pt x="3816441" y="1088347"/>
                </a:cubicBezTo>
                <a:cubicBezTo>
                  <a:pt x="3821376" y="1096611"/>
                  <a:pt x="3819291" y="1107200"/>
                  <a:pt x="3810184" y="1120113"/>
                </a:cubicBezTo>
                <a:cubicBezTo>
                  <a:pt x="3801078" y="1133027"/>
                  <a:pt x="3789638" y="1143597"/>
                  <a:pt x="3775863" y="1151823"/>
                </a:cubicBezTo>
                <a:cubicBezTo>
                  <a:pt x="3762089" y="1160049"/>
                  <a:pt x="3753557" y="1161407"/>
                  <a:pt x="3750266" y="1155897"/>
                </a:cubicBezTo>
                <a:cubicBezTo>
                  <a:pt x="3737028" y="1171279"/>
                  <a:pt x="3733278" y="1188468"/>
                  <a:pt x="3739017" y="1207465"/>
                </a:cubicBezTo>
                <a:cubicBezTo>
                  <a:pt x="3744756" y="1226462"/>
                  <a:pt x="3752007" y="1246425"/>
                  <a:pt x="3760768" y="1267354"/>
                </a:cubicBezTo>
                <a:cubicBezTo>
                  <a:pt x="3760768" y="1267354"/>
                  <a:pt x="3764623" y="1265987"/>
                  <a:pt x="3772333" y="1263251"/>
                </a:cubicBezTo>
                <a:cubicBezTo>
                  <a:pt x="3780043" y="1260515"/>
                  <a:pt x="3790364" y="1259023"/>
                  <a:pt x="3803297" y="1258774"/>
                </a:cubicBezTo>
                <a:cubicBezTo>
                  <a:pt x="3816229" y="1258526"/>
                  <a:pt x="3830396" y="1260343"/>
                  <a:pt x="3845796" y="1264227"/>
                </a:cubicBezTo>
                <a:cubicBezTo>
                  <a:pt x="3861196" y="1268111"/>
                  <a:pt x="3876032" y="1278872"/>
                  <a:pt x="3890304" y="1296511"/>
                </a:cubicBezTo>
                <a:cubicBezTo>
                  <a:pt x="3886439" y="1302556"/>
                  <a:pt x="3882986" y="1309290"/>
                  <a:pt x="3879944" y="1316713"/>
                </a:cubicBezTo>
                <a:cubicBezTo>
                  <a:pt x="3876902" y="1324136"/>
                  <a:pt x="3872627" y="1329493"/>
                  <a:pt x="3867117" y="1332783"/>
                </a:cubicBezTo>
                <a:cubicBezTo>
                  <a:pt x="3858852" y="1337719"/>
                  <a:pt x="3851143" y="1340454"/>
                  <a:pt x="3843988" y="1340990"/>
                </a:cubicBezTo>
                <a:cubicBezTo>
                  <a:pt x="3836833" y="1341526"/>
                  <a:pt x="3830500" y="1343439"/>
                  <a:pt x="3824990" y="1346729"/>
                </a:cubicBezTo>
                <a:cubicBezTo>
                  <a:pt x="3797442" y="1363181"/>
                  <a:pt x="3788192" y="1378984"/>
                  <a:pt x="3797241" y="1394135"/>
                </a:cubicBezTo>
                <a:cubicBezTo>
                  <a:pt x="3806290" y="1409287"/>
                  <a:pt x="3805304" y="1420153"/>
                  <a:pt x="3794285" y="1426735"/>
                </a:cubicBezTo>
                <a:cubicBezTo>
                  <a:pt x="3814602" y="1448238"/>
                  <a:pt x="3832326" y="1459143"/>
                  <a:pt x="3847459" y="1459449"/>
                </a:cubicBezTo>
                <a:cubicBezTo>
                  <a:pt x="3862592" y="1459755"/>
                  <a:pt x="3877590" y="1458273"/>
                  <a:pt x="3892455" y="1455001"/>
                </a:cubicBezTo>
                <a:cubicBezTo>
                  <a:pt x="3907320" y="1451730"/>
                  <a:pt x="3920530" y="1450381"/>
                  <a:pt x="3932085" y="1450955"/>
                </a:cubicBezTo>
                <a:cubicBezTo>
                  <a:pt x="3943640" y="1451529"/>
                  <a:pt x="3954353" y="1460081"/>
                  <a:pt x="3964225" y="1476610"/>
                </a:cubicBezTo>
                <a:cubicBezTo>
                  <a:pt x="3953741" y="1490346"/>
                  <a:pt x="3942301" y="1500916"/>
                  <a:pt x="3929904" y="1508320"/>
                </a:cubicBezTo>
                <a:cubicBezTo>
                  <a:pt x="3917507" y="1515723"/>
                  <a:pt x="3904421" y="1523538"/>
                  <a:pt x="3890647" y="1531764"/>
                </a:cubicBezTo>
                <a:cubicBezTo>
                  <a:pt x="3885711" y="1523500"/>
                  <a:pt x="3875667" y="1523892"/>
                  <a:pt x="3860515" y="1532941"/>
                </a:cubicBezTo>
                <a:cubicBezTo>
                  <a:pt x="3845364" y="1541990"/>
                  <a:pt x="3832833" y="1547604"/>
                  <a:pt x="3822923" y="1549785"/>
                </a:cubicBezTo>
                <a:cubicBezTo>
                  <a:pt x="3830040" y="1567960"/>
                  <a:pt x="3832603" y="1592591"/>
                  <a:pt x="3830613" y="1623678"/>
                </a:cubicBezTo>
                <a:cubicBezTo>
                  <a:pt x="3828623" y="1654766"/>
                  <a:pt x="3829274" y="1673065"/>
                  <a:pt x="3832564" y="1678575"/>
                </a:cubicBezTo>
                <a:cubicBezTo>
                  <a:pt x="3835855" y="1684085"/>
                  <a:pt x="3839700" y="1687394"/>
                  <a:pt x="3844100" y="1688504"/>
                </a:cubicBezTo>
                <a:cubicBezTo>
                  <a:pt x="3836371" y="1700594"/>
                  <a:pt x="3831387" y="1715718"/>
                  <a:pt x="3829149" y="1733873"/>
                </a:cubicBezTo>
                <a:cubicBezTo>
                  <a:pt x="3826910" y="1752028"/>
                  <a:pt x="3827437" y="1763860"/>
                  <a:pt x="3830727" y="1769370"/>
                </a:cubicBezTo>
                <a:cubicBezTo>
                  <a:pt x="3838953" y="1783145"/>
                  <a:pt x="3852000" y="1794040"/>
                  <a:pt x="3869869" y="1802056"/>
                </a:cubicBezTo>
                <a:cubicBezTo>
                  <a:pt x="3887737" y="1810072"/>
                  <a:pt x="3898316" y="1816835"/>
                  <a:pt x="3901607" y="1822344"/>
                </a:cubicBezTo>
                <a:cubicBezTo>
                  <a:pt x="3909833" y="1836119"/>
                  <a:pt x="3910493" y="1849740"/>
                  <a:pt x="3903587" y="1863208"/>
                </a:cubicBezTo>
                <a:cubicBezTo>
                  <a:pt x="3896680" y="1876676"/>
                  <a:pt x="3887985" y="1890278"/>
                  <a:pt x="3877501" y="1904014"/>
                </a:cubicBezTo>
                <a:cubicBezTo>
                  <a:pt x="3867017" y="1917750"/>
                  <a:pt x="3857911" y="1930663"/>
                  <a:pt x="3850182" y="1942754"/>
                </a:cubicBezTo>
                <a:cubicBezTo>
                  <a:pt x="3842453" y="1954845"/>
                  <a:pt x="3841879" y="1966400"/>
                  <a:pt x="3848460" y="1977419"/>
                </a:cubicBezTo>
                <a:cubicBezTo>
                  <a:pt x="3850105" y="1980174"/>
                  <a:pt x="3852028" y="1981829"/>
                  <a:pt x="3854228" y="1982384"/>
                </a:cubicBezTo>
                <a:cubicBezTo>
                  <a:pt x="3856428" y="1982939"/>
                  <a:pt x="3858351" y="1984594"/>
                  <a:pt x="3859996" y="1987348"/>
                </a:cubicBezTo>
                <a:cubicBezTo>
                  <a:pt x="3866577" y="1998368"/>
                  <a:pt x="3866692" y="2009512"/>
                  <a:pt x="3860340" y="2020780"/>
                </a:cubicBezTo>
                <a:cubicBezTo>
                  <a:pt x="3853989" y="2032048"/>
                  <a:pt x="3845303" y="2040972"/>
                  <a:pt x="3834284" y="2047553"/>
                </a:cubicBezTo>
                <a:cubicBezTo>
                  <a:pt x="3801225" y="2067296"/>
                  <a:pt x="3783845" y="2089823"/>
                  <a:pt x="3782142" y="2115133"/>
                </a:cubicBezTo>
                <a:cubicBezTo>
                  <a:pt x="3780439" y="2140443"/>
                  <a:pt x="3782036" y="2166586"/>
                  <a:pt x="3786934" y="2193560"/>
                </a:cubicBezTo>
                <a:cubicBezTo>
                  <a:pt x="3791831" y="2220535"/>
                  <a:pt x="3795494" y="2245444"/>
                  <a:pt x="3797924" y="2268286"/>
                </a:cubicBezTo>
                <a:cubicBezTo>
                  <a:pt x="3800353" y="2291128"/>
                  <a:pt x="3791371" y="2310508"/>
                  <a:pt x="3770977" y="2326425"/>
                </a:cubicBezTo>
                <a:cubicBezTo>
                  <a:pt x="3767687" y="2320915"/>
                  <a:pt x="3758475" y="2318007"/>
                  <a:pt x="3743343" y="2317701"/>
                </a:cubicBezTo>
                <a:cubicBezTo>
                  <a:pt x="3728210" y="2317395"/>
                  <a:pt x="3715689" y="2318332"/>
                  <a:pt x="3705779" y="2320513"/>
                </a:cubicBezTo>
                <a:cubicBezTo>
                  <a:pt x="3680985" y="2335320"/>
                  <a:pt x="3665527" y="2359502"/>
                  <a:pt x="3659405" y="2393057"/>
                </a:cubicBezTo>
                <a:cubicBezTo>
                  <a:pt x="3653283" y="2426613"/>
                  <a:pt x="3633368" y="2477750"/>
                  <a:pt x="3599658" y="2546468"/>
                </a:cubicBezTo>
                <a:cubicBezTo>
                  <a:pt x="3601304" y="2549223"/>
                  <a:pt x="3603638" y="2551566"/>
                  <a:pt x="3606660" y="2553499"/>
                </a:cubicBezTo>
                <a:cubicBezTo>
                  <a:pt x="3609683" y="2555431"/>
                  <a:pt x="3612839" y="2559152"/>
                  <a:pt x="3616130" y="2564662"/>
                </a:cubicBezTo>
                <a:cubicBezTo>
                  <a:pt x="3619420" y="2570171"/>
                  <a:pt x="3615948" y="2586260"/>
                  <a:pt x="3605713" y="2612929"/>
                </a:cubicBezTo>
                <a:cubicBezTo>
                  <a:pt x="3595478" y="2639597"/>
                  <a:pt x="3591183" y="2654309"/>
                  <a:pt x="3592828" y="2657064"/>
                </a:cubicBezTo>
                <a:cubicBezTo>
                  <a:pt x="3596118" y="2662574"/>
                  <a:pt x="3597764" y="2665328"/>
                  <a:pt x="3597764" y="2665328"/>
                </a:cubicBezTo>
                <a:cubicBezTo>
                  <a:pt x="3597764" y="2665328"/>
                  <a:pt x="3590876" y="2669442"/>
                  <a:pt x="3577102" y="2677668"/>
                </a:cubicBezTo>
                <a:cubicBezTo>
                  <a:pt x="3563328" y="2685894"/>
                  <a:pt x="3546263" y="2688610"/>
                  <a:pt x="3525908" y="2685817"/>
                </a:cubicBezTo>
                <a:cubicBezTo>
                  <a:pt x="3505552" y="2683024"/>
                  <a:pt x="3484355" y="2688208"/>
                  <a:pt x="3462316" y="2701370"/>
                </a:cubicBezTo>
                <a:cubicBezTo>
                  <a:pt x="3451297" y="2707951"/>
                  <a:pt x="3444544" y="2713853"/>
                  <a:pt x="3442056" y="2719076"/>
                </a:cubicBezTo>
                <a:cubicBezTo>
                  <a:pt x="3439569" y="2724299"/>
                  <a:pt x="3437771" y="2729110"/>
                  <a:pt x="3436661" y="2733510"/>
                </a:cubicBezTo>
                <a:cubicBezTo>
                  <a:pt x="3435552" y="2737910"/>
                  <a:pt x="3433065" y="2743133"/>
                  <a:pt x="3429200" y="2749178"/>
                </a:cubicBezTo>
                <a:cubicBezTo>
                  <a:pt x="3425336" y="2755224"/>
                  <a:pt x="3415139" y="2763182"/>
                  <a:pt x="3398610" y="2773054"/>
                </a:cubicBezTo>
                <a:lnTo>
                  <a:pt x="3402742" y="2770586"/>
                </a:lnTo>
                <a:cubicBezTo>
                  <a:pt x="3404387" y="2773340"/>
                  <a:pt x="3401900" y="2778563"/>
                  <a:pt x="3395281" y="2786254"/>
                </a:cubicBezTo>
                <a:cubicBezTo>
                  <a:pt x="3388662" y="2793944"/>
                  <a:pt x="3382597" y="2799435"/>
                  <a:pt x="3377087" y="2802725"/>
                </a:cubicBezTo>
                <a:cubicBezTo>
                  <a:pt x="3363313" y="2810952"/>
                  <a:pt x="3346105" y="2816557"/>
                  <a:pt x="3325462" y="2819541"/>
                </a:cubicBezTo>
                <a:cubicBezTo>
                  <a:pt x="3304820" y="2822526"/>
                  <a:pt x="3286234" y="2828953"/>
                  <a:pt x="3269705" y="2838825"/>
                </a:cubicBezTo>
                <a:cubicBezTo>
                  <a:pt x="3250421" y="2850342"/>
                  <a:pt x="3243094" y="2867799"/>
                  <a:pt x="3247723" y="2891196"/>
                </a:cubicBezTo>
                <a:cubicBezTo>
                  <a:pt x="3252353" y="2914593"/>
                  <a:pt x="3242271" y="2933695"/>
                  <a:pt x="3217477" y="2948502"/>
                </a:cubicBezTo>
                <a:cubicBezTo>
                  <a:pt x="3206457" y="2955083"/>
                  <a:pt x="3196825" y="2956164"/>
                  <a:pt x="3188579" y="2951745"/>
                </a:cubicBezTo>
                <a:cubicBezTo>
                  <a:pt x="3180334" y="2947325"/>
                  <a:pt x="3168502" y="2947852"/>
                  <a:pt x="3153082" y="2953323"/>
                </a:cubicBezTo>
                <a:cubicBezTo>
                  <a:pt x="3147572" y="2956613"/>
                  <a:pt x="3137500" y="2971038"/>
                  <a:pt x="3122864" y="2996597"/>
                </a:cubicBezTo>
                <a:cubicBezTo>
                  <a:pt x="3108229" y="3022156"/>
                  <a:pt x="3098157" y="3036580"/>
                  <a:pt x="3092647" y="3039871"/>
                </a:cubicBezTo>
                <a:cubicBezTo>
                  <a:pt x="3076118" y="3049742"/>
                  <a:pt x="3062219" y="3051502"/>
                  <a:pt x="3050951" y="3045151"/>
                </a:cubicBezTo>
                <a:cubicBezTo>
                  <a:pt x="3039683" y="3038799"/>
                  <a:pt x="3030758" y="3030114"/>
                  <a:pt x="3024177" y="3019094"/>
                </a:cubicBezTo>
                <a:cubicBezTo>
                  <a:pt x="3013158" y="3025675"/>
                  <a:pt x="3008872" y="3035709"/>
                  <a:pt x="3011321" y="3049197"/>
                </a:cubicBezTo>
                <a:cubicBezTo>
                  <a:pt x="3013770" y="3062684"/>
                  <a:pt x="3019518" y="3077004"/>
                  <a:pt x="3028567" y="3092155"/>
                </a:cubicBezTo>
                <a:cubicBezTo>
                  <a:pt x="3037616" y="3107307"/>
                  <a:pt x="3044742" y="3120804"/>
                  <a:pt x="3049946" y="3132646"/>
                </a:cubicBezTo>
                <a:cubicBezTo>
                  <a:pt x="3055149" y="3144488"/>
                  <a:pt x="3054996" y="3152055"/>
                  <a:pt x="3049487" y="3155345"/>
                </a:cubicBezTo>
                <a:cubicBezTo>
                  <a:pt x="3057713" y="3169119"/>
                  <a:pt x="3067603" y="3176294"/>
                  <a:pt x="3079159" y="3176868"/>
                </a:cubicBezTo>
                <a:cubicBezTo>
                  <a:pt x="3090714" y="3177442"/>
                  <a:pt x="3101427" y="3185993"/>
                  <a:pt x="3111298" y="3202522"/>
                </a:cubicBezTo>
                <a:cubicBezTo>
                  <a:pt x="3096950" y="3222304"/>
                  <a:pt x="3085490" y="3242228"/>
                  <a:pt x="3076920" y="3262297"/>
                </a:cubicBezTo>
                <a:cubicBezTo>
                  <a:pt x="3068349" y="3282365"/>
                  <a:pt x="3069267" y="3304241"/>
                  <a:pt x="3079674" y="3327926"/>
                </a:cubicBezTo>
                <a:cubicBezTo>
                  <a:pt x="3085184" y="3324635"/>
                  <a:pt x="3090407" y="3327122"/>
                  <a:pt x="3095342" y="3335387"/>
                </a:cubicBezTo>
                <a:cubicBezTo>
                  <a:pt x="3103569" y="3349161"/>
                  <a:pt x="3104783" y="3360582"/>
                  <a:pt x="3098987" y="3369650"/>
                </a:cubicBezTo>
                <a:cubicBezTo>
                  <a:pt x="3093190" y="3378718"/>
                  <a:pt x="3085604" y="3387920"/>
                  <a:pt x="3076230" y="3397256"/>
                </a:cubicBezTo>
                <a:cubicBezTo>
                  <a:pt x="3066856" y="3406592"/>
                  <a:pt x="3058859" y="3415105"/>
                  <a:pt x="3052240" y="3422796"/>
                </a:cubicBezTo>
                <a:cubicBezTo>
                  <a:pt x="3045620" y="3430486"/>
                  <a:pt x="3045601" y="3439841"/>
                  <a:pt x="3052182" y="3450861"/>
                </a:cubicBezTo>
                <a:cubicBezTo>
                  <a:pt x="3057118" y="3459125"/>
                  <a:pt x="3061365" y="3467801"/>
                  <a:pt x="3064923" y="3476889"/>
                </a:cubicBezTo>
                <a:cubicBezTo>
                  <a:pt x="3068482" y="3485976"/>
                  <a:pt x="3060619" y="3496278"/>
                  <a:pt x="3041335" y="3507794"/>
                </a:cubicBezTo>
                <a:cubicBezTo>
                  <a:pt x="3033070" y="3512730"/>
                  <a:pt x="3026470" y="3511066"/>
                  <a:pt x="3021534" y="3502801"/>
                </a:cubicBezTo>
                <a:cubicBezTo>
                  <a:pt x="3011050" y="3516537"/>
                  <a:pt x="3004287" y="3527116"/>
                  <a:pt x="3001245" y="3534539"/>
                </a:cubicBezTo>
                <a:cubicBezTo>
                  <a:pt x="2998204" y="3541962"/>
                  <a:pt x="2999418" y="3553383"/>
                  <a:pt x="3004890" y="3568803"/>
                </a:cubicBezTo>
                <a:cubicBezTo>
                  <a:pt x="3013154" y="3563867"/>
                  <a:pt x="3020577" y="3566909"/>
                  <a:pt x="3027158" y="3577928"/>
                </a:cubicBezTo>
                <a:cubicBezTo>
                  <a:pt x="3030449" y="3583438"/>
                  <a:pt x="3032639" y="3588671"/>
                  <a:pt x="3033729" y="3593625"/>
                </a:cubicBezTo>
                <a:cubicBezTo>
                  <a:pt x="3034820" y="3598580"/>
                  <a:pt x="3037010" y="3603813"/>
                  <a:pt x="3040301" y="3609322"/>
                </a:cubicBezTo>
                <a:cubicBezTo>
                  <a:pt x="3054075" y="3601096"/>
                  <a:pt x="3062646" y="3581028"/>
                  <a:pt x="3066013" y="3549117"/>
                </a:cubicBezTo>
                <a:cubicBezTo>
                  <a:pt x="3070452" y="3531517"/>
                  <a:pt x="3072958" y="3516939"/>
                  <a:pt x="3073532" y="3505384"/>
                </a:cubicBezTo>
                <a:cubicBezTo>
                  <a:pt x="3083442" y="3503203"/>
                  <a:pt x="3096661" y="3497177"/>
                  <a:pt x="3113191" y="3487306"/>
                </a:cubicBezTo>
                <a:cubicBezTo>
                  <a:pt x="3124210" y="3480725"/>
                  <a:pt x="3134694" y="3466989"/>
                  <a:pt x="3144642" y="3446098"/>
                </a:cubicBezTo>
                <a:cubicBezTo>
                  <a:pt x="3149616" y="3435652"/>
                  <a:pt x="3155413" y="3426584"/>
                  <a:pt x="3162032" y="3418894"/>
                </a:cubicBezTo>
                <a:cubicBezTo>
                  <a:pt x="3189581" y="3402441"/>
                  <a:pt x="3217799" y="3394933"/>
                  <a:pt x="3246687" y="3396368"/>
                </a:cubicBezTo>
                <a:cubicBezTo>
                  <a:pt x="3275575" y="3397803"/>
                  <a:pt x="3302253" y="3403360"/>
                  <a:pt x="3326721" y="3413041"/>
                </a:cubicBezTo>
                <a:cubicBezTo>
                  <a:pt x="3351190" y="3422721"/>
                  <a:pt x="3372769" y="3432258"/>
                  <a:pt x="3391460" y="3441651"/>
                </a:cubicBezTo>
                <a:cubicBezTo>
                  <a:pt x="3410151" y="3451045"/>
                  <a:pt x="3421696" y="3456296"/>
                  <a:pt x="3426097" y="3457406"/>
                </a:cubicBezTo>
                <a:cubicBezTo>
                  <a:pt x="3427742" y="3460161"/>
                  <a:pt x="3430344" y="3466082"/>
                  <a:pt x="3433902" y="3475169"/>
                </a:cubicBezTo>
                <a:cubicBezTo>
                  <a:pt x="3437460" y="3484256"/>
                  <a:pt x="3441707" y="3492932"/>
                  <a:pt x="3446643" y="3501197"/>
                </a:cubicBezTo>
                <a:cubicBezTo>
                  <a:pt x="3454869" y="3514971"/>
                  <a:pt x="3462426" y="3519802"/>
                  <a:pt x="3469313" y="3515689"/>
                </a:cubicBezTo>
                <a:cubicBezTo>
                  <a:pt x="3476200" y="3511576"/>
                  <a:pt x="3483757" y="3516406"/>
                  <a:pt x="3491983" y="3530181"/>
                </a:cubicBezTo>
                <a:cubicBezTo>
                  <a:pt x="3500209" y="3543955"/>
                  <a:pt x="3498813" y="3554133"/>
                  <a:pt x="3487793" y="3560714"/>
                </a:cubicBezTo>
                <a:lnTo>
                  <a:pt x="3507536" y="3593772"/>
                </a:lnTo>
                <a:cubicBezTo>
                  <a:pt x="3499807" y="3605863"/>
                  <a:pt x="3497444" y="3617552"/>
                  <a:pt x="3500448" y="3628839"/>
                </a:cubicBezTo>
                <a:cubicBezTo>
                  <a:pt x="3503451" y="3640126"/>
                  <a:pt x="3506732" y="3650313"/>
                  <a:pt x="3510291" y="3659401"/>
                </a:cubicBezTo>
                <a:cubicBezTo>
                  <a:pt x="3513849" y="3668488"/>
                  <a:pt x="3514518" y="3677432"/>
                  <a:pt x="3512299" y="3686232"/>
                </a:cubicBezTo>
                <a:cubicBezTo>
                  <a:pt x="3510080" y="3695032"/>
                  <a:pt x="3499328" y="3705191"/>
                  <a:pt x="3480044" y="3716707"/>
                </a:cubicBezTo>
                <a:cubicBezTo>
                  <a:pt x="3488270" y="3730482"/>
                  <a:pt x="3485774" y="3740382"/>
                  <a:pt x="3472554" y="3746408"/>
                </a:cubicBezTo>
                <a:cubicBezTo>
                  <a:pt x="3459335" y="3752434"/>
                  <a:pt x="3458483" y="3765089"/>
                  <a:pt x="3470000" y="3784373"/>
                </a:cubicBezTo>
                <a:cubicBezTo>
                  <a:pt x="3458980" y="3790954"/>
                  <a:pt x="3447138" y="3796158"/>
                  <a:pt x="3434474" y="3799984"/>
                </a:cubicBezTo>
                <a:cubicBezTo>
                  <a:pt x="3421809" y="3803810"/>
                  <a:pt x="3409967" y="3809014"/>
                  <a:pt x="3398947" y="3815595"/>
                </a:cubicBezTo>
                <a:cubicBezTo>
                  <a:pt x="3393438" y="3818885"/>
                  <a:pt x="3389984" y="3825619"/>
                  <a:pt x="3388588" y="3835797"/>
                </a:cubicBezTo>
                <a:cubicBezTo>
                  <a:pt x="3387191" y="3845975"/>
                  <a:pt x="3385116" y="3851886"/>
                  <a:pt x="3382361" y="3853531"/>
                </a:cubicBezTo>
                <a:cubicBezTo>
                  <a:pt x="3371341" y="3860112"/>
                  <a:pt x="3359786" y="3859538"/>
                  <a:pt x="3347695" y="3851809"/>
                </a:cubicBezTo>
                <a:cubicBezTo>
                  <a:pt x="3335605" y="3844080"/>
                  <a:pt x="3319917" y="3845974"/>
                  <a:pt x="3300633" y="3857491"/>
                </a:cubicBezTo>
                <a:cubicBezTo>
                  <a:pt x="3295123" y="3860781"/>
                  <a:pt x="3290025" y="3864761"/>
                  <a:pt x="3285338" y="3869428"/>
                </a:cubicBezTo>
                <a:cubicBezTo>
                  <a:pt x="3280651" y="3874096"/>
                  <a:pt x="3275552" y="3878076"/>
                  <a:pt x="3270043" y="3881366"/>
                </a:cubicBezTo>
                <a:cubicBezTo>
                  <a:pt x="3265107" y="3873101"/>
                  <a:pt x="3254116" y="3865650"/>
                  <a:pt x="3237071" y="3859011"/>
                </a:cubicBezTo>
                <a:cubicBezTo>
                  <a:pt x="3220025" y="3852373"/>
                  <a:pt x="3201602" y="3846557"/>
                  <a:pt x="3181801" y="3841564"/>
                </a:cubicBezTo>
                <a:cubicBezTo>
                  <a:pt x="3162001" y="3836570"/>
                  <a:pt x="3143989" y="3831443"/>
                  <a:pt x="3127766" y="3826182"/>
                </a:cubicBezTo>
                <a:cubicBezTo>
                  <a:pt x="3111543" y="3820921"/>
                  <a:pt x="3100964" y="3814158"/>
                  <a:pt x="3096028" y="3805893"/>
                </a:cubicBezTo>
                <a:cubicBezTo>
                  <a:pt x="3096028" y="3805893"/>
                  <a:pt x="3092470" y="3796806"/>
                  <a:pt x="3085353" y="3778632"/>
                </a:cubicBezTo>
                <a:cubicBezTo>
                  <a:pt x="3078237" y="3760457"/>
                  <a:pt x="3070709" y="3741594"/>
                  <a:pt x="3062769" y="3722042"/>
                </a:cubicBezTo>
                <a:cubicBezTo>
                  <a:pt x="3054830" y="3702490"/>
                  <a:pt x="3047991" y="3683216"/>
                  <a:pt x="3042252" y="3664219"/>
                </a:cubicBezTo>
                <a:cubicBezTo>
                  <a:pt x="3036513" y="3645222"/>
                  <a:pt x="3036398" y="3634078"/>
                  <a:pt x="3041908" y="3630787"/>
                </a:cubicBezTo>
                <a:cubicBezTo>
                  <a:pt x="3035327" y="3619768"/>
                  <a:pt x="3022270" y="3613550"/>
                  <a:pt x="3002737" y="3612134"/>
                </a:cubicBezTo>
                <a:cubicBezTo>
                  <a:pt x="2983204" y="3610719"/>
                  <a:pt x="2967928" y="3613301"/>
                  <a:pt x="2956909" y="3619882"/>
                </a:cubicBezTo>
                <a:cubicBezTo>
                  <a:pt x="2929360" y="3636335"/>
                  <a:pt x="2915854" y="3648138"/>
                  <a:pt x="2916389" y="3655293"/>
                </a:cubicBezTo>
                <a:cubicBezTo>
                  <a:pt x="2916925" y="3662448"/>
                  <a:pt x="2903418" y="3674252"/>
                  <a:pt x="2875870" y="3690704"/>
                </a:cubicBezTo>
                <a:cubicBezTo>
                  <a:pt x="2880806" y="3698969"/>
                  <a:pt x="2886841" y="3707511"/>
                  <a:pt x="2893977" y="3716330"/>
                </a:cubicBezTo>
                <a:cubicBezTo>
                  <a:pt x="2901113" y="3725150"/>
                  <a:pt x="2908794" y="3736447"/>
                  <a:pt x="2917020" y="3750221"/>
                </a:cubicBezTo>
                <a:cubicBezTo>
                  <a:pt x="2920310" y="3755731"/>
                  <a:pt x="2920578" y="3759308"/>
                  <a:pt x="2917824" y="3760953"/>
                </a:cubicBezTo>
                <a:cubicBezTo>
                  <a:pt x="2915069" y="3762599"/>
                  <a:pt x="2911204" y="3768644"/>
                  <a:pt x="2906230" y="3779090"/>
                </a:cubicBezTo>
                <a:cubicBezTo>
                  <a:pt x="2896359" y="3762560"/>
                  <a:pt x="2876568" y="3752890"/>
                  <a:pt x="2846857" y="3750077"/>
                </a:cubicBezTo>
                <a:cubicBezTo>
                  <a:pt x="2817147" y="3747265"/>
                  <a:pt x="2794027" y="3750794"/>
                  <a:pt x="2777498" y="3760666"/>
                </a:cubicBezTo>
                <a:cubicBezTo>
                  <a:pt x="2771988" y="3763956"/>
                  <a:pt x="2767435" y="3770413"/>
                  <a:pt x="2763838" y="3780036"/>
                </a:cubicBezTo>
                <a:cubicBezTo>
                  <a:pt x="2760242" y="3789659"/>
                  <a:pt x="2755688" y="3796115"/>
                  <a:pt x="2750179" y="3799406"/>
                </a:cubicBezTo>
                <a:cubicBezTo>
                  <a:pt x="2733649" y="3809277"/>
                  <a:pt x="2716451" y="3810205"/>
                  <a:pt x="2698582" y="3802189"/>
                </a:cubicBezTo>
                <a:cubicBezTo>
                  <a:pt x="2680714" y="3794173"/>
                  <a:pt x="2662138" y="3795923"/>
                  <a:pt x="2642854" y="3807440"/>
                </a:cubicBezTo>
                <a:cubicBezTo>
                  <a:pt x="2623570" y="3818957"/>
                  <a:pt x="2613775" y="3832281"/>
                  <a:pt x="2613469" y="3847414"/>
                </a:cubicBezTo>
                <a:cubicBezTo>
                  <a:pt x="2613163" y="3862547"/>
                  <a:pt x="2616156" y="3878511"/>
                  <a:pt x="2622450" y="3895308"/>
                </a:cubicBezTo>
                <a:cubicBezTo>
                  <a:pt x="2628744" y="3912105"/>
                  <a:pt x="2632972" y="3930136"/>
                  <a:pt x="2635134" y="3949401"/>
                </a:cubicBezTo>
                <a:cubicBezTo>
                  <a:pt x="2637295" y="3968666"/>
                  <a:pt x="2629002" y="3987634"/>
                  <a:pt x="2610254" y="4006306"/>
                </a:cubicBezTo>
                <a:cubicBezTo>
                  <a:pt x="2607537" y="3989241"/>
                  <a:pt x="2604295" y="3960344"/>
                  <a:pt x="2600526" y="3919614"/>
                </a:cubicBezTo>
                <a:cubicBezTo>
                  <a:pt x="2596758" y="3878884"/>
                  <a:pt x="2596251" y="3857697"/>
                  <a:pt x="2599005" y="3856052"/>
                </a:cubicBezTo>
                <a:cubicBezTo>
                  <a:pt x="2581979" y="3840058"/>
                  <a:pt x="2572089" y="3832884"/>
                  <a:pt x="2569334" y="3834529"/>
                </a:cubicBezTo>
                <a:cubicBezTo>
                  <a:pt x="2566579" y="3836174"/>
                  <a:pt x="2564924" y="3838097"/>
                  <a:pt x="2564369" y="3840297"/>
                </a:cubicBezTo>
                <a:cubicBezTo>
                  <a:pt x="2563814" y="3842497"/>
                  <a:pt x="2560782" y="3845242"/>
                  <a:pt x="2555272" y="3848533"/>
                </a:cubicBezTo>
                <a:cubicBezTo>
                  <a:pt x="2544253" y="3855114"/>
                  <a:pt x="2535453" y="3852895"/>
                  <a:pt x="2528872" y="3841875"/>
                </a:cubicBezTo>
                <a:lnTo>
                  <a:pt x="2531339" y="3846007"/>
                </a:lnTo>
                <a:cubicBezTo>
                  <a:pt x="2528585" y="3847653"/>
                  <a:pt x="2515126" y="3836069"/>
                  <a:pt x="2490964" y="3811256"/>
                </a:cubicBezTo>
                <a:cubicBezTo>
                  <a:pt x="2466801" y="3786443"/>
                  <a:pt x="2445633" y="3777594"/>
                  <a:pt x="2427459" y="3784711"/>
                </a:cubicBezTo>
                <a:cubicBezTo>
                  <a:pt x="2410929" y="3794582"/>
                  <a:pt x="2400723" y="3807219"/>
                  <a:pt x="2396839" y="3822619"/>
                </a:cubicBezTo>
                <a:cubicBezTo>
                  <a:pt x="2392956" y="3838019"/>
                  <a:pt x="2382194" y="3852855"/>
                  <a:pt x="2364555" y="3867127"/>
                </a:cubicBezTo>
                <a:cubicBezTo>
                  <a:pt x="2358548" y="3844552"/>
                  <a:pt x="2356664" y="3824187"/>
                  <a:pt x="2358903" y="3806032"/>
                </a:cubicBezTo>
                <a:cubicBezTo>
                  <a:pt x="2361141" y="3787877"/>
                  <a:pt x="2357880" y="3768334"/>
                  <a:pt x="2349118" y="3747405"/>
                </a:cubicBezTo>
                <a:cubicBezTo>
                  <a:pt x="2323214" y="3766612"/>
                  <a:pt x="2295656" y="3787742"/>
                  <a:pt x="2266443" y="3810795"/>
                </a:cubicBezTo>
                <a:cubicBezTo>
                  <a:pt x="2237230" y="3833848"/>
                  <a:pt x="2230562" y="3864926"/>
                  <a:pt x="2246441" y="3904030"/>
                </a:cubicBezTo>
                <a:cubicBezTo>
                  <a:pt x="2254705" y="3899094"/>
                  <a:pt x="2261305" y="3900758"/>
                  <a:pt x="2266241" y="3909023"/>
                </a:cubicBezTo>
                <a:cubicBezTo>
                  <a:pt x="2267886" y="3911778"/>
                  <a:pt x="2268432" y="3914255"/>
                  <a:pt x="2267877" y="3916455"/>
                </a:cubicBezTo>
                <a:cubicBezTo>
                  <a:pt x="2267322" y="3918655"/>
                  <a:pt x="2267867" y="3921133"/>
                  <a:pt x="2269513" y="3923888"/>
                </a:cubicBezTo>
                <a:cubicBezTo>
                  <a:pt x="2274448" y="3932152"/>
                  <a:pt x="2281316" y="3937394"/>
                  <a:pt x="2290117" y="3939613"/>
                </a:cubicBezTo>
                <a:cubicBezTo>
                  <a:pt x="2276342" y="3947840"/>
                  <a:pt x="2264500" y="3953043"/>
                  <a:pt x="2254590" y="3955224"/>
                </a:cubicBezTo>
                <a:cubicBezTo>
                  <a:pt x="2244680" y="3957405"/>
                  <a:pt x="2231461" y="3963431"/>
                  <a:pt x="2214932" y="3973303"/>
                </a:cubicBezTo>
                <a:cubicBezTo>
                  <a:pt x="2211029" y="3998058"/>
                  <a:pt x="2209029" y="4033823"/>
                  <a:pt x="2208933" y="4080598"/>
                </a:cubicBezTo>
                <a:cubicBezTo>
                  <a:pt x="2208837" y="4127374"/>
                  <a:pt x="2188128" y="4163101"/>
                  <a:pt x="2146805" y="4187779"/>
                </a:cubicBezTo>
                <a:cubicBezTo>
                  <a:pt x="2133069" y="4177295"/>
                  <a:pt x="2117936" y="4176989"/>
                  <a:pt x="2101407" y="4186861"/>
                </a:cubicBezTo>
                <a:cubicBezTo>
                  <a:pt x="2104162" y="4185215"/>
                  <a:pt x="2095477" y="4194140"/>
                  <a:pt x="2075351" y="4213634"/>
                </a:cubicBezTo>
                <a:cubicBezTo>
                  <a:pt x="2055225" y="4233129"/>
                  <a:pt x="2052566" y="4255273"/>
                  <a:pt x="2067373" y="4280066"/>
                </a:cubicBezTo>
                <a:cubicBezTo>
                  <a:pt x="2069018" y="4282821"/>
                  <a:pt x="2072318" y="4283654"/>
                  <a:pt x="2077273" y="4282563"/>
                </a:cubicBezTo>
                <a:cubicBezTo>
                  <a:pt x="2082228" y="4281473"/>
                  <a:pt x="2086350" y="4283682"/>
                  <a:pt x="2089641" y="4289192"/>
                </a:cubicBezTo>
                <a:cubicBezTo>
                  <a:pt x="2092931" y="4294702"/>
                  <a:pt x="2093878" y="4302546"/>
                  <a:pt x="2092482" y="4312723"/>
                </a:cubicBezTo>
                <a:cubicBezTo>
                  <a:pt x="2091085" y="4322901"/>
                  <a:pt x="2090655" y="4331567"/>
                  <a:pt x="2091190" y="4338722"/>
                </a:cubicBezTo>
                <a:cubicBezTo>
                  <a:pt x="2082926" y="4343658"/>
                  <a:pt x="2070969" y="4337718"/>
                  <a:pt x="2055320" y="4320901"/>
                </a:cubicBezTo>
                <a:cubicBezTo>
                  <a:pt x="2039671" y="4304085"/>
                  <a:pt x="2029378" y="4291545"/>
                  <a:pt x="2024443" y="4283280"/>
                </a:cubicBezTo>
                <a:cubicBezTo>
                  <a:pt x="2010668" y="4291506"/>
                  <a:pt x="1994130" y="4306055"/>
                  <a:pt x="1974826" y="4326927"/>
                </a:cubicBezTo>
                <a:cubicBezTo>
                  <a:pt x="1955523" y="4347799"/>
                  <a:pt x="1937607" y="4363170"/>
                  <a:pt x="1921078" y="4373042"/>
                </a:cubicBezTo>
                <a:cubicBezTo>
                  <a:pt x="1901794" y="4384559"/>
                  <a:pt x="1881295" y="4384654"/>
                  <a:pt x="1859581" y="4373328"/>
                </a:cubicBezTo>
                <a:cubicBezTo>
                  <a:pt x="1837868" y="4362003"/>
                  <a:pt x="1815992" y="4362921"/>
                  <a:pt x="1793953" y="4376083"/>
                </a:cubicBezTo>
                <a:cubicBezTo>
                  <a:pt x="1780178" y="4384309"/>
                  <a:pt x="1774104" y="4394477"/>
                  <a:pt x="1775730" y="4406587"/>
                </a:cubicBezTo>
                <a:cubicBezTo>
                  <a:pt x="1777356" y="4418697"/>
                  <a:pt x="1769350" y="4431888"/>
                  <a:pt x="1751711" y="4446159"/>
                </a:cubicBezTo>
                <a:cubicBezTo>
                  <a:pt x="1749530" y="4436249"/>
                  <a:pt x="1742681" y="4421652"/>
                  <a:pt x="1731165" y="4402368"/>
                </a:cubicBezTo>
                <a:cubicBezTo>
                  <a:pt x="1716357" y="4377575"/>
                  <a:pt x="1696557" y="4372581"/>
                  <a:pt x="1671763" y="4387389"/>
                </a:cubicBezTo>
                <a:cubicBezTo>
                  <a:pt x="1666253" y="4390679"/>
                  <a:pt x="1662523" y="4398513"/>
                  <a:pt x="1660571" y="4410891"/>
                </a:cubicBezTo>
                <a:cubicBezTo>
                  <a:pt x="1658620" y="4423269"/>
                  <a:pt x="1654889" y="4431103"/>
                  <a:pt x="1649380" y="4434393"/>
                </a:cubicBezTo>
                <a:cubicBezTo>
                  <a:pt x="1646625" y="4436038"/>
                  <a:pt x="1642358" y="4436718"/>
                  <a:pt x="1636581" y="4436430"/>
                </a:cubicBezTo>
                <a:cubicBezTo>
                  <a:pt x="1630803" y="4436144"/>
                  <a:pt x="1625160" y="4437645"/>
                  <a:pt x="1619650" y="4440936"/>
                </a:cubicBezTo>
                <a:cubicBezTo>
                  <a:pt x="1616934" y="4423871"/>
                  <a:pt x="1614485" y="4410383"/>
                  <a:pt x="1612304" y="4400474"/>
                </a:cubicBezTo>
                <a:cubicBezTo>
                  <a:pt x="1610123" y="4390564"/>
                  <a:pt x="1604920" y="4378722"/>
                  <a:pt x="1596694" y="4364947"/>
                </a:cubicBezTo>
                <a:cubicBezTo>
                  <a:pt x="1587893" y="4362728"/>
                  <a:pt x="1580193" y="4360786"/>
                  <a:pt x="1573593" y="4359122"/>
                </a:cubicBezTo>
                <a:cubicBezTo>
                  <a:pt x="1566993" y="4357457"/>
                  <a:pt x="1559292" y="4355516"/>
                  <a:pt x="1550492" y="4353296"/>
                </a:cubicBezTo>
                <a:cubicBezTo>
                  <a:pt x="1537253" y="4368678"/>
                  <a:pt x="1527726" y="4385580"/>
                  <a:pt x="1521910" y="4404003"/>
                </a:cubicBezTo>
                <a:cubicBezTo>
                  <a:pt x="1516094" y="4422426"/>
                  <a:pt x="1504367" y="4438773"/>
                  <a:pt x="1486728" y="4453045"/>
                </a:cubicBezTo>
                <a:cubicBezTo>
                  <a:pt x="1485083" y="4450290"/>
                  <a:pt x="1485638" y="4448090"/>
                  <a:pt x="1488393" y="4446445"/>
                </a:cubicBezTo>
                <a:cubicBezTo>
                  <a:pt x="1486747" y="4443690"/>
                  <a:pt x="1483170" y="4443957"/>
                  <a:pt x="1477660" y="4447248"/>
                </a:cubicBezTo>
                <a:cubicBezTo>
                  <a:pt x="1473298" y="4427428"/>
                  <a:pt x="1474848" y="4409684"/>
                  <a:pt x="1482309" y="4394016"/>
                </a:cubicBezTo>
                <a:cubicBezTo>
                  <a:pt x="1489770" y="4378348"/>
                  <a:pt x="1484452" y="4355362"/>
                  <a:pt x="1466355" y="4325059"/>
                </a:cubicBezTo>
                <a:cubicBezTo>
                  <a:pt x="1436089" y="4324446"/>
                  <a:pt x="1416021" y="4315875"/>
                  <a:pt x="1406150" y="4299346"/>
                </a:cubicBezTo>
                <a:cubicBezTo>
                  <a:pt x="1396278" y="4282817"/>
                  <a:pt x="1371255" y="4275337"/>
                  <a:pt x="1331080" y="4276905"/>
                </a:cubicBezTo>
                <a:cubicBezTo>
                  <a:pt x="1328363" y="4259840"/>
                  <a:pt x="1327158" y="4243742"/>
                  <a:pt x="1327465" y="4228609"/>
                </a:cubicBezTo>
                <a:cubicBezTo>
                  <a:pt x="1327771" y="4213476"/>
                  <a:pt x="1324366" y="4196823"/>
                  <a:pt x="1317249" y="4178648"/>
                </a:cubicBezTo>
                <a:cubicBezTo>
                  <a:pt x="1300720" y="4188520"/>
                  <a:pt x="1284745" y="4196191"/>
                  <a:pt x="1269326" y="4201663"/>
                </a:cubicBezTo>
                <a:cubicBezTo>
                  <a:pt x="1256661" y="4205489"/>
                  <a:pt x="1245096" y="4209592"/>
                  <a:pt x="1234632" y="4213973"/>
                </a:cubicBezTo>
                <a:cubicBezTo>
                  <a:pt x="1224167" y="4218354"/>
                  <a:pt x="1216735" y="4219990"/>
                  <a:pt x="1212334" y="4218880"/>
                </a:cubicBezTo>
                <a:cubicBezTo>
                  <a:pt x="1217844" y="4215590"/>
                  <a:pt x="1230394" y="4200620"/>
                  <a:pt x="1249985" y="4173970"/>
                </a:cubicBezTo>
                <a:cubicBezTo>
                  <a:pt x="1269575" y="4147321"/>
                  <a:pt x="1278012" y="4125464"/>
                  <a:pt x="1275295" y="4108399"/>
                </a:cubicBezTo>
                <a:cubicBezTo>
                  <a:pt x="1272540" y="4110045"/>
                  <a:pt x="1257015" y="4099695"/>
                  <a:pt x="1228721" y="4077349"/>
                </a:cubicBezTo>
                <a:cubicBezTo>
                  <a:pt x="1200426" y="4055004"/>
                  <a:pt x="1184634" y="4041077"/>
                  <a:pt x="1181343" y="4035567"/>
                </a:cubicBezTo>
                <a:cubicBezTo>
                  <a:pt x="1176408" y="4027303"/>
                  <a:pt x="1183601" y="4008057"/>
                  <a:pt x="1202923" y="3977830"/>
                </a:cubicBezTo>
                <a:cubicBezTo>
                  <a:pt x="1222246" y="3947603"/>
                  <a:pt x="1222858" y="3917338"/>
                  <a:pt x="1204761" y="3887035"/>
                </a:cubicBezTo>
                <a:cubicBezTo>
                  <a:pt x="1196535" y="3873260"/>
                  <a:pt x="1188978" y="3868430"/>
                  <a:pt x="1182091" y="3872543"/>
                </a:cubicBezTo>
                <a:cubicBezTo>
                  <a:pt x="1175204" y="3876656"/>
                  <a:pt x="1146469" y="3867655"/>
                  <a:pt x="1095887" y="3845539"/>
                </a:cubicBezTo>
                <a:cubicBezTo>
                  <a:pt x="1109661" y="3837313"/>
                  <a:pt x="1120394" y="3836509"/>
                  <a:pt x="1128084" y="3843129"/>
                </a:cubicBezTo>
                <a:cubicBezTo>
                  <a:pt x="1135775" y="3849748"/>
                  <a:pt x="1150640" y="3846477"/>
                  <a:pt x="1172679" y="3833315"/>
                </a:cubicBezTo>
                <a:cubicBezTo>
                  <a:pt x="1178188" y="3830024"/>
                  <a:pt x="1189351" y="3820554"/>
                  <a:pt x="1206168" y="3804905"/>
                </a:cubicBezTo>
                <a:cubicBezTo>
                  <a:pt x="1222984" y="3789256"/>
                  <a:pt x="1227279" y="3774545"/>
                  <a:pt x="1219053" y="3760770"/>
                </a:cubicBezTo>
                <a:cubicBezTo>
                  <a:pt x="1217407" y="3758015"/>
                  <a:pt x="1213830" y="3758283"/>
                  <a:pt x="1208320" y="3761574"/>
                </a:cubicBezTo>
                <a:cubicBezTo>
                  <a:pt x="1203384" y="3753309"/>
                  <a:pt x="1199137" y="3744633"/>
                  <a:pt x="1195579" y="3735546"/>
                </a:cubicBezTo>
                <a:cubicBezTo>
                  <a:pt x="1192021" y="3726459"/>
                  <a:pt x="1187774" y="3717783"/>
                  <a:pt x="1182838" y="3709518"/>
                </a:cubicBezTo>
                <a:cubicBezTo>
                  <a:pt x="1191103" y="3704583"/>
                  <a:pt x="1202390" y="3701579"/>
                  <a:pt x="1216700" y="3700508"/>
                </a:cubicBezTo>
                <a:cubicBezTo>
                  <a:pt x="1231010" y="3699437"/>
                  <a:pt x="1240920" y="3697256"/>
                  <a:pt x="1246429" y="3693965"/>
                </a:cubicBezTo>
                <a:cubicBezTo>
                  <a:pt x="1257449" y="3687384"/>
                  <a:pt x="1262834" y="3677628"/>
                  <a:pt x="1262586" y="3664695"/>
                </a:cubicBezTo>
                <a:cubicBezTo>
                  <a:pt x="1262337" y="3651763"/>
                  <a:pt x="1261400" y="3639241"/>
                  <a:pt x="1259773" y="3627131"/>
                </a:cubicBezTo>
                <a:cubicBezTo>
                  <a:pt x="1258147" y="3615021"/>
                  <a:pt x="1255144" y="3603734"/>
                  <a:pt x="1250763" y="3593270"/>
                </a:cubicBezTo>
                <a:cubicBezTo>
                  <a:pt x="1246382" y="3582805"/>
                  <a:pt x="1245569" y="3576750"/>
                  <a:pt x="1248324" y="3575105"/>
                </a:cubicBezTo>
                <a:cubicBezTo>
                  <a:pt x="1262098" y="3566878"/>
                  <a:pt x="1274208" y="3565252"/>
                  <a:pt x="1284654" y="3570226"/>
                </a:cubicBezTo>
                <a:cubicBezTo>
                  <a:pt x="1295099" y="3575201"/>
                  <a:pt x="1303077" y="3576042"/>
                  <a:pt x="1308586" y="3572752"/>
                </a:cubicBezTo>
                <a:cubicBezTo>
                  <a:pt x="1322361" y="3564526"/>
                  <a:pt x="1329669" y="3556424"/>
                  <a:pt x="1330511" y="3548446"/>
                </a:cubicBezTo>
                <a:cubicBezTo>
                  <a:pt x="1331352" y="3540469"/>
                  <a:pt x="1329305" y="3532348"/>
                  <a:pt x="1324370" y="3524083"/>
                </a:cubicBezTo>
                <a:cubicBezTo>
                  <a:pt x="1319434" y="3515818"/>
                  <a:pt x="1315321" y="3508931"/>
                  <a:pt x="1312030" y="3503421"/>
                </a:cubicBezTo>
                <a:cubicBezTo>
                  <a:pt x="1308740" y="3497912"/>
                  <a:pt x="1311227" y="3492689"/>
                  <a:pt x="1319492" y="3487753"/>
                </a:cubicBezTo>
                <a:cubicBezTo>
                  <a:pt x="1331047" y="3488327"/>
                  <a:pt x="1337924" y="3488892"/>
                  <a:pt x="1340125" y="3489446"/>
                </a:cubicBezTo>
                <a:cubicBezTo>
                  <a:pt x="1342324" y="3490001"/>
                  <a:pt x="1347538" y="3497166"/>
                  <a:pt x="1355764" y="3510940"/>
                </a:cubicBezTo>
                <a:cubicBezTo>
                  <a:pt x="1358519" y="3509295"/>
                  <a:pt x="1366229" y="3506559"/>
                  <a:pt x="1378893" y="3502733"/>
                </a:cubicBezTo>
                <a:cubicBezTo>
                  <a:pt x="1391558" y="3498907"/>
                  <a:pt x="1402023" y="3494526"/>
                  <a:pt x="1410287" y="3489590"/>
                </a:cubicBezTo>
                <a:cubicBezTo>
                  <a:pt x="1421307" y="3483009"/>
                  <a:pt x="1431236" y="3471474"/>
                  <a:pt x="1440074" y="3454983"/>
                </a:cubicBezTo>
                <a:cubicBezTo>
                  <a:pt x="1448913" y="3438492"/>
                  <a:pt x="1450042" y="3424737"/>
                  <a:pt x="1443461" y="3413717"/>
                </a:cubicBezTo>
                <a:cubicBezTo>
                  <a:pt x="1440170" y="3408208"/>
                  <a:pt x="1436602" y="3403798"/>
                  <a:pt x="1432757" y="3400488"/>
                </a:cubicBezTo>
                <a:cubicBezTo>
                  <a:pt x="1428912" y="3397178"/>
                  <a:pt x="1425344" y="3392769"/>
                  <a:pt x="1422053" y="3387259"/>
                </a:cubicBezTo>
                <a:cubicBezTo>
                  <a:pt x="1418763" y="3381749"/>
                  <a:pt x="1418495" y="3378172"/>
                  <a:pt x="1421250" y="3376527"/>
                </a:cubicBezTo>
                <a:cubicBezTo>
                  <a:pt x="1435024" y="3368300"/>
                  <a:pt x="1454547" y="3374394"/>
                  <a:pt x="1479819" y="3394807"/>
                </a:cubicBezTo>
                <a:cubicBezTo>
                  <a:pt x="1505091" y="3415219"/>
                  <a:pt x="1523237" y="3422135"/>
                  <a:pt x="1534256" y="3415554"/>
                </a:cubicBezTo>
                <a:cubicBezTo>
                  <a:pt x="1539766" y="3412264"/>
                  <a:pt x="1544175" y="3408696"/>
                  <a:pt x="1547485" y="3404851"/>
                </a:cubicBezTo>
                <a:cubicBezTo>
                  <a:pt x="1550795" y="3401005"/>
                  <a:pt x="1555205" y="3397437"/>
                  <a:pt x="1560715" y="3394147"/>
                </a:cubicBezTo>
                <a:cubicBezTo>
                  <a:pt x="1566224" y="3390857"/>
                  <a:pt x="1571179" y="3389766"/>
                  <a:pt x="1575579" y="3390876"/>
                </a:cubicBezTo>
                <a:cubicBezTo>
                  <a:pt x="1579979" y="3391985"/>
                  <a:pt x="1583557" y="3391718"/>
                  <a:pt x="1586312" y="3390072"/>
                </a:cubicBezTo>
                <a:cubicBezTo>
                  <a:pt x="1600086" y="3381846"/>
                  <a:pt x="1607681" y="3367967"/>
                  <a:pt x="1609097" y="3348434"/>
                </a:cubicBezTo>
                <a:cubicBezTo>
                  <a:pt x="1610513" y="3328901"/>
                  <a:pt x="1613975" y="3317490"/>
                  <a:pt x="1619485" y="3314199"/>
                </a:cubicBezTo>
                <a:cubicBezTo>
                  <a:pt x="1622240" y="3312554"/>
                  <a:pt x="1628295" y="3311741"/>
                  <a:pt x="1637650" y="3311760"/>
                </a:cubicBezTo>
                <a:cubicBezTo>
                  <a:pt x="1647005" y="3311779"/>
                  <a:pt x="1653060" y="3310966"/>
                  <a:pt x="1655815" y="3309321"/>
                </a:cubicBezTo>
                <a:lnTo>
                  <a:pt x="1687897" y="3363041"/>
                </a:lnTo>
                <a:cubicBezTo>
                  <a:pt x="1692833" y="3371306"/>
                  <a:pt x="1705478" y="3376835"/>
                  <a:pt x="1725834" y="3379628"/>
                </a:cubicBezTo>
                <a:cubicBezTo>
                  <a:pt x="1746189" y="3382421"/>
                  <a:pt x="1763254" y="3379704"/>
                  <a:pt x="1777028" y="3371478"/>
                </a:cubicBezTo>
                <a:cubicBezTo>
                  <a:pt x="1785293" y="3366542"/>
                  <a:pt x="1792324" y="3359541"/>
                  <a:pt x="1798120" y="3350473"/>
                </a:cubicBezTo>
                <a:cubicBezTo>
                  <a:pt x="1803917" y="3341405"/>
                  <a:pt x="1810948" y="3334403"/>
                  <a:pt x="1819212" y="3329467"/>
                </a:cubicBezTo>
                <a:cubicBezTo>
                  <a:pt x="1846684" y="3350435"/>
                  <a:pt x="1863863" y="3358862"/>
                  <a:pt x="1870751" y="3354749"/>
                </a:cubicBezTo>
                <a:cubicBezTo>
                  <a:pt x="1877638" y="3350636"/>
                  <a:pt x="1893746" y="3344753"/>
                  <a:pt x="1919076" y="3337101"/>
                </a:cubicBezTo>
                <a:cubicBezTo>
                  <a:pt x="1914140" y="3328836"/>
                  <a:pt x="1919248" y="3320180"/>
                  <a:pt x="1934400" y="3311131"/>
                </a:cubicBezTo>
                <a:cubicBezTo>
                  <a:pt x="1949551" y="3302082"/>
                  <a:pt x="1959060" y="3294535"/>
                  <a:pt x="1962924" y="3288489"/>
                </a:cubicBezTo>
                <a:cubicBezTo>
                  <a:pt x="1971189" y="3283554"/>
                  <a:pt x="1979032" y="3282607"/>
                  <a:pt x="1986455" y="3285649"/>
                </a:cubicBezTo>
                <a:cubicBezTo>
                  <a:pt x="1993878" y="3288690"/>
                  <a:pt x="2001435" y="3293521"/>
                  <a:pt x="2009125" y="3300140"/>
                </a:cubicBezTo>
                <a:cubicBezTo>
                  <a:pt x="2016816" y="3306760"/>
                  <a:pt x="2025061" y="3311179"/>
                  <a:pt x="2033861" y="3313398"/>
                </a:cubicBezTo>
                <a:cubicBezTo>
                  <a:pt x="2042662" y="3315618"/>
                  <a:pt x="2053949" y="3312614"/>
                  <a:pt x="2067723" y="3304388"/>
                </a:cubicBezTo>
                <a:cubicBezTo>
                  <a:pt x="2073233" y="3301097"/>
                  <a:pt x="2074630" y="3290920"/>
                  <a:pt x="2071913" y="3273855"/>
                </a:cubicBezTo>
                <a:cubicBezTo>
                  <a:pt x="2069197" y="3256790"/>
                  <a:pt x="2066193" y="3245503"/>
                  <a:pt x="2062903" y="3239993"/>
                </a:cubicBezTo>
                <a:cubicBezTo>
                  <a:pt x="2053031" y="3223464"/>
                  <a:pt x="2042452" y="3216701"/>
                  <a:pt x="2031165" y="3219705"/>
                </a:cubicBezTo>
                <a:cubicBezTo>
                  <a:pt x="2019877" y="3222708"/>
                  <a:pt x="2009298" y="3215945"/>
                  <a:pt x="1999426" y="3199416"/>
                </a:cubicBezTo>
                <a:cubicBezTo>
                  <a:pt x="2009336" y="3197235"/>
                  <a:pt x="2023235" y="3195475"/>
                  <a:pt x="2041123" y="3194136"/>
                </a:cubicBezTo>
                <a:cubicBezTo>
                  <a:pt x="2059010" y="3192797"/>
                  <a:pt x="2072086" y="3189660"/>
                  <a:pt x="2080350" y="3184724"/>
                </a:cubicBezTo>
                <a:cubicBezTo>
                  <a:pt x="2094125" y="3176498"/>
                  <a:pt x="2095808" y="3160542"/>
                  <a:pt x="2085401" y="3136858"/>
                </a:cubicBezTo>
                <a:cubicBezTo>
                  <a:pt x="2074994" y="3113174"/>
                  <a:pt x="2074478" y="3096664"/>
                  <a:pt x="2083852" y="3087328"/>
                </a:cubicBezTo>
                <a:cubicBezTo>
                  <a:pt x="2085497" y="3090083"/>
                  <a:pt x="2088520" y="3092015"/>
                  <a:pt x="2092920" y="3093125"/>
                </a:cubicBezTo>
                <a:cubicBezTo>
                  <a:pt x="2095675" y="3091480"/>
                  <a:pt x="2097607" y="3088457"/>
                  <a:pt x="2098717" y="3084057"/>
                </a:cubicBezTo>
                <a:cubicBezTo>
                  <a:pt x="2101472" y="3082412"/>
                  <a:pt x="2104494" y="3084344"/>
                  <a:pt x="2107785" y="3089854"/>
                </a:cubicBezTo>
                <a:cubicBezTo>
                  <a:pt x="2124314" y="3079982"/>
                  <a:pt x="2135066" y="3069824"/>
                  <a:pt x="2140040" y="3059378"/>
                </a:cubicBezTo>
                <a:cubicBezTo>
                  <a:pt x="2145014" y="3048933"/>
                  <a:pt x="2148199" y="3038621"/>
                  <a:pt x="2149596" y="3028444"/>
                </a:cubicBezTo>
                <a:cubicBezTo>
                  <a:pt x="2150993" y="3018266"/>
                  <a:pt x="2153489" y="3008366"/>
                  <a:pt x="2157086" y="2998743"/>
                </a:cubicBezTo>
                <a:cubicBezTo>
                  <a:pt x="2160683" y="2989120"/>
                  <a:pt x="2167991" y="2981018"/>
                  <a:pt x="2179010" y="2974437"/>
                </a:cubicBezTo>
                <a:cubicBezTo>
                  <a:pt x="2184520" y="2971147"/>
                  <a:pt x="2191130" y="2968134"/>
                  <a:pt x="2198839" y="2965398"/>
                </a:cubicBezTo>
                <a:cubicBezTo>
                  <a:pt x="2206549" y="2962662"/>
                  <a:pt x="2213159" y="2959649"/>
                  <a:pt x="2218669" y="2956359"/>
                </a:cubicBezTo>
                <a:cubicBezTo>
                  <a:pt x="2232443" y="2948132"/>
                  <a:pt x="2236059" y="2929155"/>
                  <a:pt x="2229516" y="2899425"/>
                </a:cubicBezTo>
                <a:cubicBezTo>
                  <a:pt x="2218497" y="2906006"/>
                  <a:pt x="2202130" y="2903634"/>
                  <a:pt x="2180417" y="2892308"/>
                </a:cubicBezTo>
                <a:cubicBezTo>
                  <a:pt x="2158703" y="2880982"/>
                  <a:pt x="2140959" y="2879433"/>
                  <a:pt x="2127185" y="2887659"/>
                </a:cubicBezTo>
                <a:cubicBezTo>
                  <a:pt x="2114023" y="2865620"/>
                  <a:pt x="2109384" y="2846900"/>
                  <a:pt x="2113268" y="2831500"/>
                </a:cubicBezTo>
                <a:cubicBezTo>
                  <a:pt x="2117151" y="2816099"/>
                  <a:pt x="2114980" y="2801512"/>
                  <a:pt x="2106754" y="2787738"/>
                </a:cubicBezTo>
                <a:cubicBezTo>
                  <a:pt x="2103463" y="2782228"/>
                  <a:pt x="2098795" y="2777541"/>
                  <a:pt x="2092750" y="2773676"/>
                </a:cubicBezTo>
                <a:cubicBezTo>
                  <a:pt x="2077369" y="2760438"/>
                  <a:pt x="2067210" y="2749686"/>
                  <a:pt x="2062275" y="2741421"/>
                </a:cubicBezTo>
                <a:cubicBezTo>
                  <a:pt x="2065030" y="2739776"/>
                  <a:pt x="2066962" y="2736754"/>
                  <a:pt x="2068071" y="2732353"/>
                </a:cubicBezTo>
                <a:cubicBezTo>
                  <a:pt x="2064781" y="2726844"/>
                  <a:pt x="2061070" y="2725323"/>
                  <a:pt x="2056937" y="2727791"/>
                </a:cubicBezTo>
                <a:cubicBezTo>
                  <a:pt x="2052805" y="2730258"/>
                  <a:pt x="2049093" y="2728738"/>
                  <a:pt x="2045803" y="2723228"/>
                </a:cubicBezTo>
                <a:cubicBezTo>
                  <a:pt x="2044158" y="2720473"/>
                  <a:pt x="2044579" y="2716484"/>
                  <a:pt x="2047066" y="2711261"/>
                </a:cubicBezTo>
                <a:cubicBezTo>
                  <a:pt x="2049553" y="2706039"/>
                  <a:pt x="2049974" y="2702050"/>
                  <a:pt x="2048328" y="2699295"/>
                </a:cubicBezTo>
                <a:cubicBezTo>
                  <a:pt x="2037347" y="2687166"/>
                  <a:pt x="2028978" y="2676280"/>
                  <a:pt x="2023219" y="2666638"/>
                </a:cubicBezTo>
                <a:cubicBezTo>
                  <a:pt x="2017461" y="2656996"/>
                  <a:pt x="2012114" y="2648043"/>
                  <a:pt x="2007178" y="2639778"/>
                </a:cubicBezTo>
                <a:cubicBezTo>
                  <a:pt x="1992371" y="2614985"/>
                  <a:pt x="1982232" y="2594878"/>
                  <a:pt x="1976760" y="2579458"/>
                </a:cubicBezTo>
                <a:cubicBezTo>
                  <a:pt x="1976760" y="2579458"/>
                  <a:pt x="1968094" y="2579028"/>
                  <a:pt x="1950761" y="2578167"/>
                </a:cubicBezTo>
                <a:cubicBezTo>
                  <a:pt x="1933429" y="2577306"/>
                  <a:pt x="1911553" y="2578224"/>
                  <a:pt x="1885133" y="2580921"/>
                </a:cubicBezTo>
                <a:cubicBezTo>
                  <a:pt x="1858713" y="2583619"/>
                  <a:pt x="1831327" y="2587827"/>
                  <a:pt x="1802975" y="2593547"/>
                </a:cubicBezTo>
                <a:cubicBezTo>
                  <a:pt x="1774623" y="2599267"/>
                  <a:pt x="1749427" y="2608708"/>
                  <a:pt x="1727388" y="2621870"/>
                </a:cubicBezTo>
                <a:cubicBezTo>
                  <a:pt x="1713614" y="2630096"/>
                  <a:pt x="1703551" y="2639843"/>
                  <a:pt x="1697200" y="2651111"/>
                </a:cubicBezTo>
                <a:cubicBezTo>
                  <a:pt x="1690848" y="2662380"/>
                  <a:pt x="1668388" y="2679530"/>
                  <a:pt x="1629820" y="2702564"/>
                </a:cubicBezTo>
                <a:cubicBezTo>
                  <a:pt x="1616045" y="2710790"/>
                  <a:pt x="1603926" y="2717094"/>
                  <a:pt x="1593461" y="2721474"/>
                </a:cubicBezTo>
                <a:cubicBezTo>
                  <a:pt x="1582997" y="2725855"/>
                  <a:pt x="1576942" y="2726668"/>
                  <a:pt x="1575297" y="2723913"/>
                </a:cubicBezTo>
                <a:cubicBezTo>
                  <a:pt x="1586316" y="2717332"/>
                  <a:pt x="1593624" y="2709231"/>
                  <a:pt x="1597221" y="2699608"/>
                </a:cubicBezTo>
                <a:cubicBezTo>
                  <a:pt x="1600817" y="2689985"/>
                  <a:pt x="1610881" y="2680238"/>
                  <a:pt x="1627410" y="2670366"/>
                </a:cubicBezTo>
                <a:cubicBezTo>
                  <a:pt x="1635674" y="2665431"/>
                  <a:pt x="1645039" y="2660772"/>
                  <a:pt x="1655503" y="2656391"/>
                </a:cubicBezTo>
                <a:cubicBezTo>
                  <a:pt x="1665968" y="2652010"/>
                  <a:pt x="1676710" y="2646530"/>
                  <a:pt x="1687730" y="2639948"/>
                </a:cubicBezTo>
                <a:cubicBezTo>
                  <a:pt x="1701504" y="2631722"/>
                  <a:pt x="1716254" y="2617307"/>
                  <a:pt x="1731980" y="2596703"/>
                </a:cubicBezTo>
                <a:cubicBezTo>
                  <a:pt x="1747706" y="2576099"/>
                  <a:pt x="1759701" y="2563329"/>
                  <a:pt x="1767965" y="2558394"/>
                </a:cubicBezTo>
                <a:cubicBezTo>
                  <a:pt x="1776230" y="2553458"/>
                  <a:pt x="1782562" y="2551545"/>
                  <a:pt x="1786962" y="2552655"/>
                </a:cubicBezTo>
                <a:cubicBezTo>
                  <a:pt x="1782027" y="2544390"/>
                  <a:pt x="1782314" y="2538612"/>
                  <a:pt x="1787823" y="2535322"/>
                </a:cubicBezTo>
                <a:cubicBezTo>
                  <a:pt x="1793333" y="2532031"/>
                  <a:pt x="1801454" y="2529985"/>
                  <a:pt x="1812187" y="2529181"/>
                </a:cubicBezTo>
                <a:cubicBezTo>
                  <a:pt x="1822919" y="2528378"/>
                  <a:pt x="1831040" y="2526331"/>
                  <a:pt x="1836550" y="2523040"/>
                </a:cubicBezTo>
                <a:cubicBezTo>
                  <a:pt x="1840415" y="2516995"/>
                  <a:pt x="1843456" y="2509572"/>
                  <a:pt x="1845676" y="2500772"/>
                </a:cubicBezTo>
                <a:cubicBezTo>
                  <a:pt x="1850114" y="2483171"/>
                  <a:pt x="1847398" y="2466107"/>
                  <a:pt x="1837526" y="2449577"/>
                </a:cubicBezTo>
                <a:cubicBezTo>
                  <a:pt x="1822719" y="2424784"/>
                  <a:pt x="1807893" y="2409345"/>
                  <a:pt x="1793047" y="2403261"/>
                </a:cubicBezTo>
                <a:cubicBezTo>
                  <a:pt x="1778202" y="2397177"/>
                  <a:pt x="1764179" y="2392471"/>
                  <a:pt x="1750978" y="2389142"/>
                </a:cubicBezTo>
                <a:cubicBezTo>
                  <a:pt x="1737778" y="2385813"/>
                  <a:pt x="1724989" y="2383173"/>
                  <a:pt x="1712611" y="2381222"/>
                </a:cubicBezTo>
                <a:cubicBezTo>
                  <a:pt x="1700233" y="2379270"/>
                  <a:pt x="1689931" y="2371407"/>
                  <a:pt x="1681705" y="2357633"/>
                </a:cubicBezTo>
                <a:cubicBezTo>
                  <a:pt x="1671834" y="2341104"/>
                  <a:pt x="1671595" y="2323494"/>
                  <a:pt x="1680988" y="2304803"/>
                </a:cubicBezTo>
                <a:cubicBezTo>
                  <a:pt x="1690382" y="2286112"/>
                  <a:pt x="1690142" y="2268502"/>
                  <a:pt x="1680271" y="2251973"/>
                </a:cubicBezTo>
                <a:cubicBezTo>
                  <a:pt x="1672045" y="2238198"/>
                  <a:pt x="1662298" y="2228136"/>
                  <a:pt x="1651030" y="2221784"/>
                </a:cubicBezTo>
                <a:lnTo>
                  <a:pt x="1624333" y="2194217"/>
                </a:lnTo>
                <a:lnTo>
                  <a:pt x="1624796" y="2184891"/>
                </a:lnTo>
                <a:cubicBezTo>
                  <a:pt x="1623779" y="2178495"/>
                  <a:pt x="1621559" y="2169308"/>
                  <a:pt x="1618144" y="2157331"/>
                </a:cubicBezTo>
                <a:cubicBezTo>
                  <a:pt x="1611314" y="2133379"/>
                  <a:pt x="1614787" y="2117290"/>
                  <a:pt x="1628561" y="2109064"/>
                </a:cubicBezTo>
                <a:cubicBezTo>
                  <a:pt x="1620335" y="2095290"/>
                  <a:pt x="1610865" y="2084127"/>
                  <a:pt x="1600152" y="2075575"/>
                </a:cubicBezTo>
                <a:cubicBezTo>
                  <a:pt x="1589438" y="2067024"/>
                  <a:pt x="1580792" y="2057238"/>
                  <a:pt x="1574210" y="2046219"/>
                </a:cubicBezTo>
                <a:cubicBezTo>
                  <a:pt x="1561049" y="2024180"/>
                  <a:pt x="1555855" y="2007660"/>
                  <a:pt x="1558629" y="1996660"/>
                </a:cubicBezTo>
                <a:cubicBezTo>
                  <a:pt x="1561403" y="1985660"/>
                  <a:pt x="1566377" y="1975214"/>
                  <a:pt x="1573551" y="1965324"/>
                </a:cubicBezTo>
                <a:cubicBezTo>
                  <a:pt x="1580725" y="1955433"/>
                  <a:pt x="1585699" y="1944987"/>
                  <a:pt x="1588473" y="1933987"/>
                </a:cubicBezTo>
                <a:cubicBezTo>
                  <a:pt x="1591247" y="1922987"/>
                  <a:pt x="1586876" y="1907845"/>
                  <a:pt x="1575359" y="1888561"/>
                </a:cubicBezTo>
                <a:cubicBezTo>
                  <a:pt x="1570424" y="1880296"/>
                  <a:pt x="1565201" y="1877809"/>
                  <a:pt x="1559691" y="1881099"/>
                </a:cubicBezTo>
                <a:cubicBezTo>
                  <a:pt x="1546529" y="1859060"/>
                  <a:pt x="1541211" y="1836075"/>
                  <a:pt x="1543736" y="1812142"/>
                </a:cubicBezTo>
                <a:cubicBezTo>
                  <a:pt x="1546262" y="1788209"/>
                  <a:pt x="1553321" y="1767175"/>
                  <a:pt x="1564915" y="1749039"/>
                </a:cubicBezTo>
                <a:cubicBezTo>
                  <a:pt x="1556688" y="1735264"/>
                  <a:pt x="1549275" y="1727545"/>
                  <a:pt x="1542675" y="1725880"/>
                </a:cubicBezTo>
                <a:cubicBezTo>
                  <a:pt x="1536075" y="1724216"/>
                  <a:pt x="1528662" y="1716497"/>
                  <a:pt x="1520436" y="1702722"/>
                </a:cubicBezTo>
                <a:cubicBezTo>
                  <a:pt x="1510029" y="1679038"/>
                  <a:pt x="1505935" y="1662796"/>
                  <a:pt x="1508154" y="1653996"/>
                </a:cubicBezTo>
                <a:cubicBezTo>
                  <a:pt x="1510373" y="1645195"/>
                  <a:pt x="1520857" y="1631459"/>
                  <a:pt x="1539605" y="1612788"/>
                </a:cubicBezTo>
                <a:cubicBezTo>
                  <a:pt x="1544541" y="1621052"/>
                  <a:pt x="1553207" y="1621483"/>
                  <a:pt x="1565604" y="1614079"/>
                </a:cubicBezTo>
                <a:cubicBezTo>
                  <a:pt x="1578001" y="1606676"/>
                  <a:pt x="1587777" y="1602706"/>
                  <a:pt x="1594932" y="1602170"/>
                </a:cubicBezTo>
                <a:cubicBezTo>
                  <a:pt x="1593861" y="1587860"/>
                  <a:pt x="1593335" y="1576028"/>
                  <a:pt x="1593354" y="1566673"/>
                </a:cubicBezTo>
                <a:cubicBezTo>
                  <a:pt x="1593373" y="1557318"/>
                  <a:pt x="1590647" y="1544930"/>
                  <a:pt x="1585176" y="1529511"/>
                </a:cubicBezTo>
                <a:cubicBezTo>
                  <a:pt x="1576911" y="1534447"/>
                  <a:pt x="1559301" y="1534686"/>
                  <a:pt x="1532346" y="1530228"/>
                </a:cubicBezTo>
                <a:cubicBezTo>
                  <a:pt x="1505390" y="1525770"/>
                  <a:pt x="1486690" y="1521054"/>
                  <a:pt x="1476244" y="1516080"/>
                </a:cubicBezTo>
                <a:cubicBezTo>
                  <a:pt x="1472954" y="1510571"/>
                  <a:pt x="1473662" y="1500804"/>
                  <a:pt x="1478368" y="1486781"/>
                </a:cubicBezTo>
                <a:cubicBezTo>
                  <a:pt x="1483074" y="1472758"/>
                  <a:pt x="1488737" y="1461902"/>
                  <a:pt x="1495356" y="1454211"/>
                </a:cubicBezTo>
                <a:cubicBezTo>
                  <a:pt x="1506376" y="1447630"/>
                  <a:pt x="1518763" y="1444904"/>
                  <a:pt x="1532518" y="1446033"/>
                </a:cubicBezTo>
                <a:cubicBezTo>
                  <a:pt x="1546274" y="1447161"/>
                  <a:pt x="1558661" y="1444435"/>
                  <a:pt x="1569681" y="1437854"/>
                </a:cubicBezTo>
                <a:cubicBezTo>
                  <a:pt x="1588964" y="1426338"/>
                  <a:pt x="1596158" y="1407092"/>
                  <a:pt x="1591260" y="1380117"/>
                </a:cubicBezTo>
                <a:cubicBezTo>
                  <a:pt x="1586363" y="1353142"/>
                  <a:pt x="1587282" y="1307745"/>
                  <a:pt x="1594016" y="1243924"/>
                </a:cubicBezTo>
                <a:cubicBezTo>
                  <a:pt x="1596771" y="1242279"/>
                  <a:pt x="1604902" y="1235554"/>
                  <a:pt x="1618408" y="1223751"/>
                </a:cubicBezTo>
                <a:cubicBezTo>
                  <a:pt x="1631915" y="1211947"/>
                  <a:pt x="1645287" y="1198354"/>
                  <a:pt x="1658526" y="1182973"/>
                </a:cubicBezTo>
                <a:cubicBezTo>
                  <a:pt x="1671765" y="1167592"/>
                  <a:pt x="1681704" y="1151379"/>
                  <a:pt x="1688342" y="1134333"/>
                </a:cubicBezTo>
                <a:cubicBezTo>
                  <a:pt x="1694981" y="1117288"/>
                  <a:pt x="1694187" y="1101877"/>
                  <a:pt x="1685961" y="1088103"/>
                </a:cubicBezTo>
                <a:cubicBezTo>
                  <a:pt x="1674444" y="1068819"/>
                  <a:pt x="1660995" y="1052558"/>
                  <a:pt x="1645614" y="1039319"/>
                </a:cubicBezTo>
                <a:cubicBezTo>
                  <a:pt x="1630233" y="1026080"/>
                  <a:pt x="1616784" y="1009819"/>
                  <a:pt x="1605267" y="990535"/>
                </a:cubicBezTo>
                <a:cubicBezTo>
                  <a:pt x="1598686" y="979515"/>
                  <a:pt x="1598150" y="972360"/>
                  <a:pt x="1603660" y="969070"/>
                </a:cubicBezTo>
                <a:cubicBezTo>
                  <a:pt x="1600369" y="963560"/>
                  <a:pt x="1595013" y="959284"/>
                  <a:pt x="1587590" y="956242"/>
                </a:cubicBezTo>
                <a:cubicBezTo>
                  <a:pt x="1580167" y="953201"/>
                  <a:pt x="1572611" y="948370"/>
                  <a:pt x="1564920" y="941751"/>
                </a:cubicBezTo>
                <a:cubicBezTo>
                  <a:pt x="1577585" y="937924"/>
                  <a:pt x="1591751" y="939742"/>
                  <a:pt x="1607419" y="947203"/>
                </a:cubicBezTo>
                <a:cubicBezTo>
                  <a:pt x="1623088" y="954664"/>
                  <a:pt x="1639578" y="963503"/>
                  <a:pt x="1656892" y="973719"/>
                </a:cubicBezTo>
                <a:cubicBezTo>
                  <a:pt x="1674205" y="983935"/>
                  <a:pt x="1691385" y="992362"/>
                  <a:pt x="1708430" y="999001"/>
                </a:cubicBezTo>
                <a:cubicBezTo>
                  <a:pt x="1725476" y="1005639"/>
                  <a:pt x="1740886" y="1004846"/>
                  <a:pt x="1754660" y="996619"/>
                </a:cubicBezTo>
                <a:cubicBezTo>
                  <a:pt x="1768435" y="988393"/>
                  <a:pt x="1769563" y="974638"/>
                  <a:pt x="1758047" y="955354"/>
                </a:cubicBezTo>
                <a:cubicBezTo>
                  <a:pt x="1744885" y="933315"/>
                  <a:pt x="1742312" y="913361"/>
                  <a:pt x="1750328" y="895493"/>
                </a:cubicBezTo>
                <a:cubicBezTo>
                  <a:pt x="1758344" y="877625"/>
                  <a:pt x="1768694" y="862100"/>
                  <a:pt x="1781378" y="848919"/>
                </a:cubicBezTo>
                <a:cubicBezTo>
                  <a:pt x="1794062" y="835738"/>
                  <a:pt x="1805645" y="822279"/>
                  <a:pt x="1816129" y="808543"/>
                </a:cubicBezTo>
                <a:cubicBezTo>
                  <a:pt x="1826613" y="794807"/>
                  <a:pt x="1828565" y="782430"/>
                  <a:pt x="1821984" y="771410"/>
                </a:cubicBezTo>
                <a:cubicBezTo>
                  <a:pt x="1818693" y="765900"/>
                  <a:pt x="1817057" y="758468"/>
                  <a:pt x="1817077" y="749113"/>
                </a:cubicBezTo>
                <a:cubicBezTo>
                  <a:pt x="1817096" y="739758"/>
                  <a:pt x="1822347" y="728213"/>
                  <a:pt x="1832831" y="714477"/>
                </a:cubicBezTo>
                <a:cubicBezTo>
                  <a:pt x="1846606" y="706250"/>
                  <a:pt x="1858993" y="703524"/>
                  <a:pt x="1869993" y="706298"/>
                </a:cubicBezTo>
                <a:cubicBezTo>
                  <a:pt x="1880993" y="709072"/>
                  <a:pt x="1891027" y="713358"/>
                  <a:pt x="1900095" y="719155"/>
                </a:cubicBezTo>
                <a:cubicBezTo>
                  <a:pt x="1909164" y="724951"/>
                  <a:pt x="1919609" y="729926"/>
                  <a:pt x="1931432" y="734077"/>
                </a:cubicBezTo>
                <a:cubicBezTo>
                  <a:pt x="1943255" y="738228"/>
                  <a:pt x="1955499" y="738391"/>
                  <a:pt x="1968163" y="734565"/>
                </a:cubicBezTo>
                <a:cubicBezTo>
                  <a:pt x="1964873" y="729055"/>
                  <a:pt x="1973013" y="717653"/>
                  <a:pt x="1992584" y="700359"/>
                </a:cubicBezTo>
                <a:cubicBezTo>
                  <a:pt x="2012155" y="683065"/>
                  <a:pt x="2019473" y="670285"/>
                  <a:pt x="2014537" y="662021"/>
                </a:cubicBezTo>
                <a:cubicBezTo>
                  <a:pt x="2031067" y="652149"/>
                  <a:pt x="2041407" y="641302"/>
                  <a:pt x="2045558" y="629479"/>
                </a:cubicBezTo>
                <a:cubicBezTo>
                  <a:pt x="2049710" y="617656"/>
                  <a:pt x="2050973" y="605690"/>
                  <a:pt x="2049346" y="593580"/>
                </a:cubicBezTo>
                <a:cubicBezTo>
                  <a:pt x="2047720" y="581470"/>
                  <a:pt x="2045817" y="570460"/>
                  <a:pt x="2043636" y="560550"/>
                </a:cubicBezTo>
                <a:cubicBezTo>
                  <a:pt x="2041455" y="550640"/>
                  <a:pt x="2045875" y="542395"/>
                  <a:pt x="2056894" y="535814"/>
                </a:cubicBezTo>
                <a:cubicBezTo>
                  <a:pt x="2081688" y="521007"/>
                  <a:pt x="2101240" y="513068"/>
                  <a:pt x="2115550" y="511997"/>
                </a:cubicBezTo>
                <a:cubicBezTo>
                  <a:pt x="2129860" y="510925"/>
                  <a:pt x="2144303" y="511643"/>
                  <a:pt x="2158881" y="514149"/>
                </a:cubicBezTo>
                <a:cubicBezTo>
                  <a:pt x="2173459" y="516655"/>
                  <a:pt x="2187903" y="517373"/>
                  <a:pt x="2202213" y="516301"/>
                </a:cubicBezTo>
                <a:cubicBezTo>
                  <a:pt x="2216523" y="515230"/>
                  <a:pt x="2234697" y="508114"/>
                  <a:pt x="2256736" y="494952"/>
                </a:cubicBezTo>
                <a:cubicBezTo>
                  <a:pt x="2260065" y="481751"/>
                  <a:pt x="2268617" y="471038"/>
                  <a:pt x="2282391" y="462812"/>
                </a:cubicBezTo>
                <a:cubicBezTo>
                  <a:pt x="2290656" y="457876"/>
                  <a:pt x="2298643" y="454040"/>
                  <a:pt x="2306353" y="451305"/>
                </a:cubicBezTo>
                <a:cubicBezTo>
                  <a:pt x="2314062" y="448569"/>
                  <a:pt x="2320672" y="445556"/>
                  <a:pt x="2326182" y="442265"/>
                </a:cubicBezTo>
                <a:cubicBezTo>
                  <a:pt x="2339956" y="434039"/>
                  <a:pt x="2347685" y="421949"/>
                  <a:pt x="2349369" y="405993"/>
                </a:cubicBezTo>
                <a:cubicBezTo>
                  <a:pt x="2350478" y="401593"/>
                  <a:pt x="2353386" y="392382"/>
                  <a:pt x="2358093" y="378359"/>
                </a:cubicBezTo>
                <a:cubicBezTo>
                  <a:pt x="2362799" y="364336"/>
                  <a:pt x="2366826" y="346047"/>
                  <a:pt x="2370174" y="323491"/>
                </a:cubicBezTo>
                <a:cubicBezTo>
                  <a:pt x="2373522" y="300936"/>
                  <a:pt x="2374259" y="277137"/>
                  <a:pt x="2372384" y="252095"/>
                </a:cubicBezTo>
                <a:cubicBezTo>
                  <a:pt x="2370510" y="227052"/>
                  <a:pt x="2362169" y="202134"/>
                  <a:pt x="2347362" y="177340"/>
                </a:cubicBezTo>
                <a:lnTo>
                  <a:pt x="2340761" y="175676"/>
                </a:lnTo>
                <a:cubicBezTo>
                  <a:pt x="2339116" y="172921"/>
                  <a:pt x="2336093" y="170989"/>
                  <a:pt x="2331693" y="169879"/>
                </a:cubicBezTo>
                <a:cubicBezTo>
                  <a:pt x="2323467" y="156105"/>
                  <a:pt x="2322386" y="146472"/>
                  <a:pt x="2328451" y="140982"/>
                </a:cubicBezTo>
                <a:cubicBezTo>
                  <a:pt x="2334515" y="135491"/>
                  <a:pt x="2341680" y="130278"/>
                  <a:pt x="2349945" y="125342"/>
                </a:cubicBezTo>
                <a:close/>
                <a:moveTo>
                  <a:pt x="2813278" y="0"/>
                </a:moveTo>
                <a:cubicBezTo>
                  <a:pt x="2825866" y="33593"/>
                  <a:pt x="2830754" y="65246"/>
                  <a:pt x="2827941" y="94956"/>
                </a:cubicBezTo>
                <a:cubicBezTo>
                  <a:pt x="2825129" y="124666"/>
                  <a:pt x="2828371" y="153564"/>
                  <a:pt x="2837669" y="181648"/>
                </a:cubicBezTo>
                <a:cubicBezTo>
                  <a:pt x="2829404" y="186584"/>
                  <a:pt x="2822804" y="184919"/>
                  <a:pt x="2817868" y="176655"/>
                </a:cubicBezTo>
                <a:cubicBezTo>
                  <a:pt x="2806352" y="157371"/>
                  <a:pt x="2798986" y="126264"/>
                  <a:pt x="2795773" y="83334"/>
                </a:cubicBezTo>
                <a:cubicBezTo>
                  <a:pt x="2792559" y="40404"/>
                  <a:pt x="2798394" y="12626"/>
                  <a:pt x="2813278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455992" y="1627766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10" name="文字方塊 11"/>
          <p:cNvSpPr txBox="1"/>
          <p:nvPr/>
        </p:nvSpPr>
        <p:spPr>
          <a:xfrm>
            <a:off x="1439644" y="1754658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455992" y="2746703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2" name="文字方塊 13"/>
          <p:cNvSpPr txBox="1"/>
          <p:nvPr/>
        </p:nvSpPr>
        <p:spPr>
          <a:xfrm>
            <a:off x="1439644" y="2873595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455992" y="3895392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4" name="文字方塊 15"/>
          <p:cNvSpPr txBox="1"/>
          <p:nvPr/>
        </p:nvSpPr>
        <p:spPr>
          <a:xfrm>
            <a:off x="1439644" y="4022284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5" name="矩形 14"/>
          <p:cNvSpPr/>
          <p:nvPr/>
        </p:nvSpPr>
        <p:spPr>
          <a:xfrm>
            <a:off x="455992" y="5014329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6" name="文字方塊 17"/>
          <p:cNvSpPr txBox="1"/>
          <p:nvPr/>
        </p:nvSpPr>
        <p:spPr>
          <a:xfrm>
            <a:off x="1439644" y="5141221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手繪多邊形 8"/>
          <p:cNvSpPr/>
          <p:nvPr/>
        </p:nvSpPr>
        <p:spPr>
          <a:xfrm rot="10800000">
            <a:off x="0" y="0"/>
            <a:ext cx="7911940" cy="6858000"/>
          </a:xfrm>
          <a:custGeom>
            <a:avLst/>
            <a:gdLst>
              <a:gd name="connsiteX0" fmla="*/ 0 w 7911940"/>
              <a:gd name="connsiteY0" fmla="*/ 0 h 6858000"/>
              <a:gd name="connsiteX1" fmla="*/ 7911940 w 7911940"/>
              <a:gd name="connsiteY1" fmla="*/ 0 h 6858000"/>
              <a:gd name="connsiteX2" fmla="*/ 7911940 w 7911940"/>
              <a:gd name="connsiteY2" fmla="*/ 6858000 h 6858000"/>
              <a:gd name="connsiteX3" fmla="*/ 6858000 w 7911940"/>
              <a:gd name="connsiteY3" fmla="*/ 6858000 h 6858000"/>
              <a:gd name="connsiteX4" fmla="*/ 0 w 791194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1940" h="6858000">
                <a:moveTo>
                  <a:pt x="0" y="0"/>
                </a:moveTo>
                <a:lnTo>
                  <a:pt x="7911940" y="0"/>
                </a:lnTo>
                <a:lnTo>
                  <a:pt x="7911940" y="6858000"/>
                </a:lnTo>
                <a:lnTo>
                  <a:pt x="685800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>
                <a:solidFill>
                  <a:schemeClr val="bg1"/>
                </a:solidFill>
              </a:rPr>
              <a:t>商業簡報網 </a:t>
            </a:r>
            <a:r>
              <a:rPr lang="en-US" altLang="zh-TW" smtClean="0">
                <a:solidFill>
                  <a:schemeClr val="bg1"/>
                </a:solidFill>
              </a:rPr>
              <a:t>X Matter Lab</a:t>
            </a:r>
            <a:endParaRPr lang="zh-TW" altLang="en-US" dirty="0">
              <a:solidFill>
                <a:schemeClr val="bg1"/>
              </a:solidFill>
            </a:endParaRPr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</a:t>
            </a:fld>
            <a:endParaRPr lang="zh-TW" altLang="en-US"/>
          </a:p>
        </p:txBody>
      </p:sp>
      <p:sp>
        <p:nvSpPr>
          <p:cNvPr id="13" name="文字方塊 12"/>
          <p:cNvSpPr txBox="1"/>
          <p:nvPr/>
        </p:nvSpPr>
        <p:spPr>
          <a:xfrm>
            <a:off x="396794" y="1346900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4400" b="1" dirty="0" smtClean="0">
                <a:solidFill>
                  <a:schemeClr val="bg1">
                    <a:lumMod val="75000"/>
                  </a:schemeClr>
                </a:solidFill>
              </a:rPr>
              <a:t>Before</a:t>
            </a:r>
            <a:endParaRPr lang="en-US" sz="4400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6583133" y="4198384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4400" b="1" dirty="0" smtClean="0">
                <a:solidFill>
                  <a:schemeClr val="bg1">
                    <a:lumMod val="50000"/>
                  </a:schemeClr>
                </a:solidFill>
              </a:rPr>
              <a:t>After</a:t>
            </a:r>
            <a:endParaRPr lang="en-US" sz="44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98238" y="536636"/>
            <a:ext cx="3588562" cy="3416968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0665" y="2952656"/>
            <a:ext cx="3075168" cy="3075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3915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29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530819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9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58329" y="1372439"/>
            <a:ext cx="3821393" cy="4983911"/>
          </a:xfrm>
          <a:custGeom>
            <a:avLst/>
            <a:gdLst>
              <a:gd name="connsiteX0" fmla="*/ 2359281 w 4359426"/>
              <a:gd name="connsiteY0" fmla="*/ 5659579 h 5685621"/>
              <a:gd name="connsiteX1" fmla="*/ 2370811 w 4359426"/>
              <a:gd name="connsiteY1" fmla="*/ 5664999 h 5685621"/>
              <a:gd name="connsiteX2" fmla="*/ 2360808 w 4359426"/>
              <a:gd name="connsiteY2" fmla="*/ 5663812 h 5685621"/>
              <a:gd name="connsiteX3" fmla="*/ 1251141 w 4359426"/>
              <a:gd name="connsiteY3" fmla="*/ 4482521 h 5685621"/>
              <a:gd name="connsiteX4" fmla="*/ 1253388 w 4359426"/>
              <a:gd name="connsiteY4" fmla="*/ 4483356 h 5685621"/>
              <a:gd name="connsiteX5" fmla="*/ 1250464 w 4359426"/>
              <a:gd name="connsiteY5" fmla="*/ 4483962 h 5685621"/>
              <a:gd name="connsiteX6" fmla="*/ 1246841 w 4359426"/>
              <a:gd name="connsiteY6" fmla="*/ 4483249 h 5685621"/>
              <a:gd name="connsiteX7" fmla="*/ 1193161 w 4359426"/>
              <a:gd name="connsiteY7" fmla="*/ 4471112 h 5685621"/>
              <a:gd name="connsiteX8" fmla="*/ 1224695 w 4359426"/>
              <a:gd name="connsiteY8" fmla="*/ 4478891 h 5685621"/>
              <a:gd name="connsiteX9" fmla="*/ 1246841 w 4359426"/>
              <a:gd name="connsiteY9" fmla="*/ 4483249 h 5685621"/>
              <a:gd name="connsiteX10" fmla="*/ 1182329 w 4359426"/>
              <a:gd name="connsiteY10" fmla="*/ 4494176 h 5685621"/>
              <a:gd name="connsiteX11" fmla="*/ 1186217 w 4359426"/>
              <a:gd name="connsiteY11" fmla="*/ 4478407 h 5685621"/>
              <a:gd name="connsiteX12" fmla="*/ 1193161 w 4359426"/>
              <a:gd name="connsiteY12" fmla="*/ 4471112 h 5685621"/>
              <a:gd name="connsiteX13" fmla="*/ 2216489 w 4359426"/>
              <a:gd name="connsiteY13" fmla="*/ 4255175 h 5685621"/>
              <a:gd name="connsiteX14" fmla="*/ 2211073 w 4359426"/>
              <a:gd name="connsiteY14" fmla="*/ 4266706 h 5685621"/>
              <a:gd name="connsiteX15" fmla="*/ 2209916 w 4359426"/>
              <a:gd name="connsiteY15" fmla="*/ 4267923 h 5685621"/>
              <a:gd name="connsiteX16" fmla="*/ 2289685 w 4359426"/>
              <a:gd name="connsiteY16" fmla="*/ 4219181 h 5685621"/>
              <a:gd name="connsiteX17" fmla="*/ 2261909 w 4359426"/>
              <a:gd name="connsiteY17" fmla="*/ 4248364 h 5685621"/>
              <a:gd name="connsiteX18" fmla="*/ 2228018 w 4359426"/>
              <a:gd name="connsiteY18" fmla="*/ 4260591 h 5685621"/>
              <a:gd name="connsiteX19" fmla="*/ 2253087 w 4359426"/>
              <a:gd name="connsiteY19" fmla="*/ 4237180 h 5685621"/>
              <a:gd name="connsiteX20" fmla="*/ 2289685 w 4359426"/>
              <a:gd name="connsiteY20" fmla="*/ 4219181 h 5685621"/>
              <a:gd name="connsiteX21" fmla="*/ 2326289 w 4359426"/>
              <a:gd name="connsiteY21" fmla="*/ 4201194 h 5685621"/>
              <a:gd name="connsiteX22" fmla="*/ 2335112 w 4359426"/>
              <a:gd name="connsiteY22" fmla="*/ 4212378 h 5685621"/>
              <a:gd name="connsiteX23" fmla="*/ 2319520 w 4359426"/>
              <a:gd name="connsiteY23" fmla="*/ 4215608 h 5685621"/>
              <a:gd name="connsiteX24" fmla="*/ 2308165 w 4359426"/>
              <a:gd name="connsiteY24" fmla="*/ 4217311 h 5685621"/>
              <a:gd name="connsiteX25" fmla="*/ 2298160 w 4359426"/>
              <a:gd name="connsiteY25" fmla="*/ 4216125 h 5685621"/>
              <a:gd name="connsiteX26" fmla="*/ 2312050 w 4359426"/>
              <a:gd name="connsiteY26" fmla="*/ 4201541 h 5685621"/>
              <a:gd name="connsiteX27" fmla="*/ 2326289 w 4359426"/>
              <a:gd name="connsiteY27" fmla="*/ 4201194 h 5685621"/>
              <a:gd name="connsiteX28" fmla="*/ 2490685 w 4359426"/>
              <a:gd name="connsiteY28" fmla="*/ 4165829 h 5685621"/>
              <a:gd name="connsiteX29" fmla="*/ 2472560 w 4359426"/>
              <a:gd name="connsiteY29" fmla="*/ 4181947 h 5685621"/>
              <a:gd name="connsiteX30" fmla="*/ 2459850 w 4359426"/>
              <a:gd name="connsiteY30" fmla="*/ 4186533 h 5685621"/>
              <a:gd name="connsiteX31" fmla="*/ 2461028 w 4359426"/>
              <a:gd name="connsiteY31" fmla="*/ 4176528 h 5685621"/>
              <a:gd name="connsiteX32" fmla="*/ 2465266 w 4359426"/>
              <a:gd name="connsiteY32" fmla="*/ 4174999 h 5685621"/>
              <a:gd name="connsiteX33" fmla="*/ 2462209 w 4359426"/>
              <a:gd name="connsiteY33" fmla="*/ 4166525 h 5685621"/>
              <a:gd name="connsiteX34" fmla="*/ 2490685 w 4359426"/>
              <a:gd name="connsiteY34" fmla="*/ 4165829 h 5685621"/>
              <a:gd name="connsiteX35" fmla="*/ 2949631 w 4359426"/>
              <a:gd name="connsiteY35" fmla="*/ 4057721 h 5685621"/>
              <a:gd name="connsiteX36" fmla="*/ 2974267 w 4359426"/>
              <a:gd name="connsiteY36" fmla="*/ 4132644 h 5685621"/>
              <a:gd name="connsiteX37" fmla="*/ 2981608 w 4359426"/>
              <a:gd name="connsiteY37" fmla="*/ 4199439 h 5685621"/>
              <a:gd name="connsiteX38" fmla="*/ 2948670 w 4359426"/>
              <a:gd name="connsiteY38" fmla="*/ 4134688 h 5685621"/>
              <a:gd name="connsiteX39" fmla="*/ 2924211 w 4359426"/>
              <a:gd name="connsiteY39" fmla="*/ 4066892 h 5685621"/>
              <a:gd name="connsiteX40" fmla="*/ 1709834 w 4359426"/>
              <a:gd name="connsiteY40" fmla="*/ 4045248 h 5685621"/>
              <a:gd name="connsiteX41" fmla="*/ 1709833 w 4359426"/>
              <a:gd name="connsiteY41" fmla="*/ 4045250 h 5685621"/>
              <a:gd name="connsiteX42" fmla="*/ 1715598 w 4359426"/>
              <a:gd name="connsiteY42" fmla="*/ 4047959 h 5685621"/>
              <a:gd name="connsiteX43" fmla="*/ 1720010 w 4359426"/>
              <a:gd name="connsiteY43" fmla="*/ 4053551 h 5685621"/>
              <a:gd name="connsiteX44" fmla="*/ 1724422 w 4359426"/>
              <a:gd name="connsiteY44" fmla="*/ 4059142 h 5685621"/>
              <a:gd name="connsiteX45" fmla="*/ 1724423 w 4359426"/>
              <a:gd name="connsiteY45" fmla="*/ 4059140 h 5685621"/>
              <a:gd name="connsiteX46" fmla="*/ 1720011 w 4359426"/>
              <a:gd name="connsiteY46" fmla="*/ 4053549 h 5685621"/>
              <a:gd name="connsiteX47" fmla="*/ 1715599 w 4359426"/>
              <a:gd name="connsiteY47" fmla="*/ 4047956 h 5685621"/>
              <a:gd name="connsiteX48" fmla="*/ 1298373 w 4359426"/>
              <a:gd name="connsiteY48" fmla="*/ 3302899 h 5685621"/>
              <a:gd name="connsiteX49" fmla="*/ 1292958 w 4359426"/>
              <a:gd name="connsiteY49" fmla="*/ 3314431 h 5685621"/>
              <a:gd name="connsiteX50" fmla="*/ 1291429 w 4359426"/>
              <a:gd name="connsiteY50" fmla="*/ 3310193 h 5685621"/>
              <a:gd name="connsiteX51" fmla="*/ 1298373 w 4359426"/>
              <a:gd name="connsiteY51" fmla="*/ 3302899 h 5685621"/>
              <a:gd name="connsiteX52" fmla="*/ 850514 w 4359426"/>
              <a:gd name="connsiteY52" fmla="*/ 3282487 h 5685621"/>
              <a:gd name="connsiteX53" fmla="*/ 882749 w 4359426"/>
              <a:gd name="connsiteY53" fmla="*/ 3318750 h 5685621"/>
              <a:gd name="connsiteX54" fmla="*/ 848856 w 4359426"/>
              <a:gd name="connsiteY54" fmla="*/ 3330978 h 5685621"/>
              <a:gd name="connsiteX55" fmla="*/ 822736 w 4359426"/>
              <a:gd name="connsiteY55" fmla="*/ 3311666 h 5685621"/>
              <a:gd name="connsiteX56" fmla="*/ 833568 w 4359426"/>
              <a:gd name="connsiteY56" fmla="*/ 3288601 h 5685621"/>
              <a:gd name="connsiteX57" fmla="*/ 850514 w 4359426"/>
              <a:gd name="connsiteY57" fmla="*/ 3282487 h 5685621"/>
              <a:gd name="connsiteX58" fmla="*/ 654113 w 4359426"/>
              <a:gd name="connsiteY58" fmla="*/ 3167761 h 5685621"/>
              <a:gd name="connsiteX59" fmla="*/ 680499 w 4359426"/>
              <a:gd name="connsiteY59" fmla="*/ 3176201 h 5685621"/>
              <a:gd name="connsiteX60" fmla="*/ 792159 w 4359426"/>
              <a:gd name="connsiteY60" fmla="*/ 3226912 h 5685621"/>
              <a:gd name="connsiteX61" fmla="*/ 809696 w 4359426"/>
              <a:gd name="connsiteY61" fmla="*/ 3215796 h 5685621"/>
              <a:gd name="connsiteX62" fmla="*/ 831466 w 4359426"/>
              <a:gd name="connsiteY62" fmla="*/ 3203151 h 5685621"/>
              <a:gd name="connsiteX63" fmla="*/ 863766 w 4359426"/>
              <a:gd name="connsiteY63" fmla="*/ 3213051 h 5685621"/>
              <a:gd name="connsiteX64" fmla="*/ 894537 w 4359426"/>
              <a:gd name="connsiteY64" fmla="*/ 3218711 h 5685621"/>
              <a:gd name="connsiteX65" fmla="*/ 889120 w 4359426"/>
              <a:gd name="connsiteY65" fmla="*/ 3230243 h 5685621"/>
              <a:gd name="connsiteX66" fmla="*/ 882001 w 4359426"/>
              <a:gd name="connsiteY66" fmla="*/ 3230418 h 5685621"/>
              <a:gd name="connsiteX67" fmla="*/ 874883 w 4359426"/>
              <a:gd name="connsiteY67" fmla="*/ 3230591 h 5685621"/>
              <a:gd name="connsiteX68" fmla="*/ 869117 w 4359426"/>
              <a:gd name="connsiteY68" fmla="*/ 3227882 h 5685621"/>
              <a:gd name="connsiteX69" fmla="*/ 857937 w 4359426"/>
              <a:gd name="connsiteY69" fmla="*/ 3236705 h 5685621"/>
              <a:gd name="connsiteX70" fmla="*/ 845991 w 4359426"/>
              <a:gd name="connsiteY70" fmla="*/ 3243410 h 5685621"/>
              <a:gd name="connsiteX71" fmla="*/ 838282 w 4359426"/>
              <a:gd name="connsiteY71" fmla="*/ 3248584 h 5685621"/>
              <a:gd name="connsiteX72" fmla="*/ 815571 w 4359426"/>
              <a:gd name="connsiteY72" fmla="*/ 3251989 h 5685621"/>
              <a:gd name="connsiteX73" fmla="*/ 798274 w 4359426"/>
              <a:gd name="connsiteY73" fmla="*/ 3243863 h 5685621"/>
              <a:gd name="connsiteX74" fmla="*/ 814614 w 4359426"/>
              <a:gd name="connsiteY74" fmla="*/ 3328962 h 5685621"/>
              <a:gd name="connsiteX75" fmla="*/ 790943 w 4359426"/>
              <a:gd name="connsiteY75" fmla="*/ 3409340 h 5685621"/>
              <a:gd name="connsiteX76" fmla="*/ 740806 w 4359426"/>
              <a:gd name="connsiteY76" fmla="*/ 3456165 h 5685621"/>
              <a:gd name="connsiteX77" fmla="*/ 617071 w 4359426"/>
              <a:gd name="connsiteY77" fmla="*/ 3464886 h 5685621"/>
              <a:gd name="connsiteX78" fmla="*/ 569496 w 4359426"/>
              <a:gd name="connsiteY78" fmla="*/ 3427571 h 5685621"/>
              <a:gd name="connsiteX79" fmla="*/ 533483 w 4359426"/>
              <a:gd name="connsiteY79" fmla="*/ 3356645 h 5685621"/>
              <a:gd name="connsiteX80" fmla="*/ 542682 w 4359426"/>
              <a:gd name="connsiteY80" fmla="*/ 3278603 h 5685621"/>
              <a:gd name="connsiteX81" fmla="*/ 574585 w 4359426"/>
              <a:gd name="connsiteY81" fmla="*/ 3214412 h 5685621"/>
              <a:gd name="connsiteX82" fmla="*/ 636845 w 4359426"/>
              <a:gd name="connsiteY82" fmla="*/ 3168004 h 5685621"/>
              <a:gd name="connsiteX83" fmla="*/ 654113 w 4359426"/>
              <a:gd name="connsiteY83" fmla="*/ 3167761 h 5685621"/>
              <a:gd name="connsiteX84" fmla="*/ 608627 w 4359426"/>
              <a:gd name="connsiteY84" fmla="*/ 3063245 h 5685621"/>
              <a:gd name="connsiteX85" fmla="*/ 634746 w 4359426"/>
              <a:gd name="connsiteY85" fmla="*/ 3082556 h 5685621"/>
              <a:gd name="connsiteX86" fmla="*/ 618390 w 4359426"/>
              <a:gd name="connsiteY86" fmla="*/ 3083669 h 5685621"/>
              <a:gd name="connsiteX87" fmla="*/ 597796 w 4359426"/>
              <a:gd name="connsiteY87" fmla="*/ 3086310 h 5685621"/>
              <a:gd name="connsiteX88" fmla="*/ 603212 w 4359426"/>
              <a:gd name="connsiteY88" fmla="*/ 3074778 h 5685621"/>
              <a:gd name="connsiteX89" fmla="*/ 604391 w 4359426"/>
              <a:gd name="connsiteY89" fmla="*/ 3064773 h 5685621"/>
              <a:gd name="connsiteX90" fmla="*/ 3698859 w 4359426"/>
              <a:gd name="connsiteY90" fmla="*/ 2710441 h 5685621"/>
              <a:gd name="connsiteX91" fmla="*/ 3712491 w 4359426"/>
              <a:gd name="connsiteY91" fmla="*/ 2721687 h 5685621"/>
              <a:gd name="connsiteX92" fmla="*/ 3740904 w 4359426"/>
              <a:gd name="connsiteY92" fmla="*/ 2747355 h 5685621"/>
              <a:gd name="connsiteX93" fmla="*/ 3741955 w 4359426"/>
              <a:gd name="connsiteY93" fmla="*/ 2790079 h 5685621"/>
              <a:gd name="connsiteX94" fmla="*/ 3696880 w 4359426"/>
              <a:gd name="connsiteY94" fmla="*/ 2811130 h 5685621"/>
              <a:gd name="connsiteX95" fmla="*/ 3671526 w 4359426"/>
              <a:gd name="connsiteY95" fmla="*/ 2793936 h 5685621"/>
              <a:gd name="connsiteX96" fmla="*/ 3641585 w 4359426"/>
              <a:gd name="connsiteY96" fmla="*/ 2764030 h 5685621"/>
              <a:gd name="connsiteX97" fmla="*/ 3652240 w 4359426"/>
              <a:gd name="connsiteY97" fmla="*/ 2733846 h 5685621"/>
              <a:gd name="connsiteX98" fmla="*/ 3680192 w 4359426"/>
              <a:gd name="connsiteY98" fmla="*/ 2711789 h 5685621"/>
              <a:gd name="connsiteX99" fmla="*/ 3698859 w 4359426"/>
              <a:gd name="connsiteY99" fmla="*/ 2710441 h 5685621"/>
              <a:gd name="connsiteX100" fmla="*/ 3805187 w 4359426"/>
              <a:gd name="connsiteY100" fmla="*/ 2580488 h 5685621"/>
              <a:gd name="connsiteX101" fmla="*/ 3831307 w 4359426"/>
              <a:gd name="connsiteY101" fmla="*/ 2599800 h 5685621"/>
              <a:gd name="connsiteX102" fmla="*/ 3794358 w 4359426"/>
              <a:gd name="connsiteY102" fmla="*/ 2603553 h 5685621"/>
              <a:gd name="connsiteX103" fmla="*/ 3805187 w 4359426"/>
              <a:gd name="connsiteY103" fmla="*/ 2580488 h 5685621"/>
              <a:gd name="connsiteX104" fmla="*/ 1031653 w 4359426"/>
              <a:gd name="connsiteY104" fmla="*/ 2537067 h 5685621"/>
              <a:gd name="connsiteX105" fmla="*/ 1080833 w 4359426"/>
              <a:gd name="connsiteY105" fmla="*/ 2567216 h 5685621"/>
              <a:gd name="connsiteX106" fmla="*/ 1082361 w 4359426"/>
              <a:gd name="connsiteY106" fmla="*/ 2571454 h 5685621"/>
              <a:gd name="connsiteX107" fmla="*/ 1078475 w 4359426"/>
              <a:gd name="connsiteY107" fmla="*/ 2587222 h 5685621"/>
              <a:gd name="connsiteX108" fmla="*/ 1023226 w 4359426"/>
              <a:gd name="connsiteY108" fmla="*/ 2599972 h 5685621"/>
              <a:gd name="connsiteX109" fmla="*/ 1006933 w 4359426"/>
              <a:gd name="connsiteY109" fmla="*/ 2574720 h 5685621"/>
              <a:gd name="connsiteX110" fmla="*/ 1013527 w 4359426"/>
              <a:gd name="connsiteY110" fmla="*/ 2553184 h 5685621"/>
              <a:gd name="connsiteX111" fmla="*/ 1031653 w 4359426"/>
              <a:gd name="connsiteY111" fmla="*/ 2537067 h 5685621"/>
              <a:gd name="connsiteX112" fmla="*/ 4357595 w 4359426"/>
              <a:gd name="connsiteY112" fmla="*/ 2333298 h 5685621"/>
              <a:gd name="connsiteX113" fmla="*/ 4349407 w 4359426"/>
              <a:gd name="connsiteY113" fmla="*/ 2376960 h 5685621"/>
              <a:gd name="connsiteX114" fmla="*/ 4316565 w 4359426"/>
              <a:gd name="connsiteY114" fmla="*/ 2431912 h 5685621"/>
              <a:gd name="connsiteX115" fmla="*/ 4278723 w 4359426"/>
              <a:gd name="connsiteY115" fmla="*/ 2486273 h 5685621"/>
              <a:gd name="connsiteX116" fmla="*/ 4254003 w 4359426"/>
              <a:gd name="connsiteY116" fmla="*/ 2523926 h 5685621"/>
              <a:gd name="connsiteX117" fmla="*/ 4270728 w 4359426"/>
              <a:gd name="connsiteY117" fmla="*/ 2450844 h 5685621"/>
              <a:gd name="connsiteX118" fmla="*/ 4357595 w 4359426"/>
              <a:gd name="connsiteY118" fmla="*/ 2333298 h 5685621"/>
              <a:gd name="connsiteX119" fmla="*/ 779206 w 4359426"/>
              <a:gd name="connsiteY119" fmla="*/ 2228843 h 5685621"/>
              <a:gd name="connsiteX120" fmla="*/ 796900 w 4359426"/>
              <a:gd name="connsiteY120" fmla="*/ 2231439 h 5685621"/>
              <a:gd name="connsiteX121" fmla="*/ 813783 w 4359426"/>
              <a:gd name="connsiteY121" fmla="*/ 2251689 h 5685621"/>
              <a:gd name="connsiteX122" fmla="*/ 808588 w 4359426"/>
              <a:gd name="connsiteY122" fmla="*/ 2330191 h 5685621"/>
              <a:gd name="connsiteX123" fmla="*/ 756571 w 4359426"/>
              <a:gd name="connsiteY123" fmla="*/ 2358535 h 5685621"/>
              <a:gd name="connsiteX124" fmla="*/ 732856 w 4359426"/>
              <a:gd name="connsiteY124" fmla="*/ 2379064 h 5685621"/>
              <a:gd name="connsiteX125" fmla="*/ 703375 w 4359426"/>
              <a:gd name="connsiteY125" fmla="*/ 2396884 h 5685621"/>
              <a:gd name="connsiteX126" fmla="*/ 675902 w 4359426"/>
              <a:gd name="connsiteY126" fmla="*/ 2380454 h 5685621"/>
              <a:gd name="connsiteX127" fmla="*/ 657251 w 4359426"/>
              <a:gd name="connsiteY127" fmla="*/ 2375210 h 5685621"/>
              <a:gd name="connsiteX128" fmla="*/ 671683 w 4359426"/>
              <a:gd name="connsiteY128" fmla="*/ 2295771 h 5685621"/>
              <a:gd name="connsiteX129" fmla="*/ 750713 w 4359426"/>
              <a:gd name="connsiteY129" fmla="*/ 2236129 h 5685621"/>
              <a:gd name="connsiteX130" fmla="*/ 779206 w 4359426"/>
              <a:gd name="connsiteY130" fmla="*/ 2228843 h 5685621"/>
              <a:gd name="connsiteX131" fmla="*/ 155161 w 4359426"/>
              <a:gd name="connsiteY131" fmla="*/ 2090005 h 5685621"/>
              <a:gd name="connsiteX132" fmla="*/ 165972 w 4359426"/>
              <a:gd name="connsiteY132" fmla="*/ 2095085 h 5685621"/>
              <a:gd name="connsiteX133" fmla="*/ 189208 w 4359426"/>
              <a:gd name="connsiteY133" fmla="*/ 2113042 h 5685621"/>
              <a:gd name="connsiteX134" fmla="*/ 157260 w 4359426"/>
              <a:gd name="connsiteY134" fmla="*/ 2117385 h 5685621"/>
              <a:gd name="connsiteX135" fmla="*/ 134612 w 4359426"/>
              <a:gd name="connsiteY135" fmla="*/ 2094426 h 5685621"/>
              <a:gd name="connsiteX136" fmla="*/ 155161 w 4359426"/>
              <a:gd name="connsiteY136" fmla="*/ 2090005 h 5685621"/>
              <a:gd name="connsiteX137" fmla="*/ 13889 w 4359426"/>
              <a:gd name="connsiteY137" fmla="*/ 2051772 h 5685621"/>
              <a:gd name="connsiteX138" fmla="*/ 78837 w 4359426"/>
              <a:gd name="connsiteY138" fmla="*/ 2085812 h 5685621"/>
              <a:gd name="connsiteX139" fmla="*/ 127538 w 4359426"/>
              <a:gd name="connsiteY139" fmla="*/ 2154446 h 5685621"/>
              <a:gd name="connsiteX140" fmla="*/ 74996 w 4359426"/>
              <a:gd name="connsiteY140" fmla="*/ 2161429 h 5685621"/>
              <a:gd name="connsiteX141" fmla="*/ 43875 w 4359426"/>
              <a:gd name="connsiteY141" fmla="*/ 2141527 h 5685621"/>
              <a:gd name="connsiteX142" fmla="*/ 21644 w 4359426"/>
              <a:gd name="connsiteY142" fmla="*/ 2106445 h 5685621"/>
              <a:gd name="connsiteX143" fmla="*/ 0 w 4359426"/>
              <a:gd name="connsiteY143" fmla="*/ 2066362 h 5685621"/>
              <a:gd name="connsiteX144" fmla="*/ 5591 w 4359426"/>
              <a:gd name="connsiteY144" fmla="*/ 2061950 h 5685621"/>
              <a:gd name="connsiteX145" fmla="*/ 11180 w 4359426"/>
              <a:gd name="connsiteY145" fmla="*/ 2057538 h 5685621"/>
              <a:gd name="connsiteX146" fmla="*/ 1684199 w 4359426"/>
              <a:gd name="connsiteY146" fmla="*/ 2016683 h 5685621"/>
              <a:gd name="connsiteX147" fmla="*/ 1651661 w 4359426"/>
              <a:gd name="connsiteY147" fmla="*/ 2026029 h 5685621"/>
              <a:gd name="connsiteX148" fmla="*/ 1651663 w 4359426"/>
              <a:gd name="connsiteY148" fmla="*/ 2026029 h 5685621"/>
              <a:gd name="connsiteX149" fmla="*/ 1684200 w 4359426"/>
              <a:gd name="connsiteY149" fmla="*/ 2016685 h 5685621"/>
              <a:gd name="connsiteX150" fmla="*/ 1711670 w 4359426"/>
              <a:gd name="connsiteY150" fmla="*/ 2033113 h 5685621"/>
              <a:gd name="connsiteX151" fmla="*/ 1711672 w 4359426"/>
              <a:gd name="connsiteY151" fmla="*/ 2033113 h 5685621"/>
              <a:gd name="connsiteX152" fmla="*/ 1684199 w 4359426"/>
              <a:gd name="connsiteY152" fmla="*/ 2016683 h 5685621"/>
              <a:gd name="connsiteX153" fmla="*/ 771308 w 4359426"/>
              <a:gd name="connsiteY153" fmla="*/ 1682729 h 5685621"/>
              <a:gd name="connsiteX154" fmla="*/ 761656 w 4359426"/>
              <a:gd name="connsiteY154" fmla="*/ 1695791 h 5685621"/>
              <a:gd name="connsiteX155" fmla="*/ 760477 w 4359426"/>
              <a:gd name="connsiteY155" fmla="*/ 1705794 h 5685621"/>
              <a:gd name="connsiteX156" fmla="*/ 748946 w 4359426"/>
              <a:gd name="connsiteY156" fmla="*/ 1700377 h 5685621"/>
              <a:gd name="connsiteX157" fmla="*/ 745888 w 4359426"/>
              <a:gd name="connsiteY157" fmla="*/ 1691900 h 5685621"/>
              <a:gd name="connsiteX158" fmla="*/ 2321883 w 4359426"/>
              <a:gd name="connsiteY158" fmla="*/ 1674077 h 5685621"/>
              <a:gd name="connsiteX159" fmla="*/ 2338938 w 4359426"/>
              <a:gd name="connsiteY159" fmla="*/ 1701449 h 5685621"/>
              <a:gd name="connsiteX160" fmla="*/ 2331167 w 4359426"/>
              <a:gd name="connsiteY160" fmla="*/ 1732988 h 5685621"/>
              <a:gd name="connsiteX161" fmla="*/ 2281985 w 4359426"/>
              <a:gd name="connsiteY161" fmla="*/ 1702839 h 5685621"/>
              <a:gd name="connsiteX162" fmla="*/ 2290109 w 4359426"/>
              <a:gd name="connsiteY162" fmla="*/ 1685540 h 5685621"/>
              <a:gd name="connsiteX163" fmla="*/ 2301289 w 4359426"/>
              <a:gd name="connsiteY163" fmla="*/ 1676718 h 5685621"/>
              <a:gd name="connsiteX164" fmla="*/ 2321883 w 4359426"/>
              <a:gd name="connsiteY164" fmla="*/ 1674077 h 5685621"/>
              <a:gd name="connsiteX165" fmla="*/ 3013277 w 4359426"/>
              <a:gd name="connsiteY165" fmla="*/ 1632968 h 5685621"/>
              <a:gd name="connsiteX166" fmla="*/ 3041688 w 4359426"/>
              <a:gd name="connsiteY166" fmla="*/ 1658637 h 5685621"/>
              <a:gd name="connsiteX167" fmla="*/ 2995677 w 4359426"/>
              <a:gd name="connsiteY167" fmla="*/ 1670448 h 5685621"/>
              <a:gd name="connsiteX168" fmla="*/ 2978620 w 4359426"/>
              <a:gd name="connsiteY168" fmla="*/ 1643078 h 5685621"/>
              <a:gd name="connsiteX169" fmla="*/ 3013277 w 4359426"/>
              <a:gd name="connsiteY169" fmla="*/ 1632968 h 5685621"/>
              <a:gd name="connsiteX170" fmla="*/ 3168783 w 4359426"/>
              <a:gd name="connsiteY170" fmla="*/ 1612784 h 5685621"/>
              <a:gd name="connsiteX171" fmla="*/ 3177608 w 4359426"/>
              <a:gd name="connsiteY171" fmla="*/ 1623969 h 5685621"/>
              <a:gd name="connsiteX172" fmla="*/ 3186431 w 4359426"/>
              <a:gd name="connsiteY172" fmla="*/ 1635154 h 5685621"/>
              <a:gd name="connsiteX173" fmla="*/ 3175599 w 4359426"/>
              <a:gd name="connsiteY173" fmla="*/ 1658217 h 5685621"/>
              <a:gd name="connsiteX174" fmla="*/ 3192545 w 4359426"/>
              <a:gd name="connsiteY174" fmla="*/ 1652103 h 5685621"/>
              <a:gd name="connsiteX175" fmla="*/ 3175185 w 4359426"/>
              <a:gd name="connsiteY175" fmla="*/ 1670340 h 5685621"/>
              <a:gd name="connsiteX176" fmla="*/ 3133170 w 4359426"/>
              <a:gd name="connsiteY176" fmla="*/ 1699866 h 5685621"/>
              <a:gd name="connsiteX177" fmla="*/ 3092682 w 4359426"/>
              <a:gd name="connsiteY177" fmla="*/ 1733630 h 5685621"/>
              <a:gd name="connsiteX178" fmla="*/ 3078379 w 4359426"/>
              <a:gd name="connsiteY178" fmla="*/ 1760341 h 5685621"/>
              <a:gd name="connsiteX179" fmla="*/ 2998999 w 4359426"/>
              <a:gd name="connsiteY179" fmla="*/ 1805742 h 5685621"/>
              <a:gd name="connsiteX180" fmla="*/ 2921149 w 4359426"/>
              <a:gd name="connsiteY180" fmla="*/ 1855381 h 5685621"/>
              <a:gd name="connsiteX181" fmla="*/ 2937984 w 4359426"/>
              <a:gd name="connsiteY181" fmla="*/ 1815782 h 5685621"/>
              <a:gd name="connsiteX182" fmla="*/ 2980000 w 4359426"/>
              <a:gd name="connsiteY182" fmla="*/ 1786257 h 5685621"/>
              <a:gd name="connsiteX183" fmla="*/ 3019307 w 4359426"/>
              <a:gd name="connsiteY183" fmla="*/ 1762496 h 5685621"/>
              <a:gd name="connsiteX184" fmla="*/ 3035315 w 4359426"/>
              <a:gd name="connsiteY184" fmla="*/ 1747143 h 5685621"/>
              <a:gd name="connsiteX185" fmla="*/ 3038372 w 4359426"/>
              <a:gd name="connsiteY185" fmla="*/ 1755618 h 5685621"/>
              <a:gd name="connsiteX186" fmla="*/ 3065210 w 4359426"/>
              <a:gd name="connsiteY186" fmla="*/ 1717200 h 5685621"/>
              <a:gd name="connsiteX187" fmla="*/ 3168783 w 4359426"/>
              <a:gd name="connsiteY187" fmla="*/ 1612784 h 5685621"/>
              <a:gd name="connsiteX188" fmla="*/ 2248350 w 4359426"/>
              <a:gd name="connsiteY188" fmla="*/ 1609609 h 5685621"/>
              <a:gd name="connsiteX189" fmla="*/ 2294474 w 4359426"/>
              <a:gd name="connsiteY189" fmla="*/ 1631283 h 5685621"/>
              <a:gd name="connsiteX190" fmla="*/ 2289057 w 4359426"/>
              <a:gd name="connsiteY190" fmla="*/ 1642815 h 5685621"/>
              <a:gd name="connsiteX191" fmla="*/ 2260406 w 4359426"/>
              <a:gd name="connsiteY191" fmla="*/ 1636389 h 5685621"/>
              <a:gd name="connsiteX192" fmla="*/ 2245993 w 4359426"/>
              <a:gd name="connsiteY192" fmla="*/ 1629616 h 5685621"/>
              <a:gd name="connsiteX193" fmla="*/ 2247171 w 4359426"/>
              <a:gd name="connsiteY193" fmla="*/ 1619613 h 5685621"/>
              <a:gd name="connsiteX194" fmla="*/ 2248350 w 4359426"/>
              <a:gd name="connsiteY194" fmla="*/ 1609609 h 5685621"/>
              <a:gd name="connsiteX195" fmla="*/ 2362256 w 4359426"/>
              <a:gd name="connsiteY195" fmla="*/ 1606828 h 5685621"/>
              <a:gd name="connsiteX196" fmla="*/ 2383025 w 4359426"/>
              <a:gd name="connsiteY196" fmla="*/ 1611308 h 5685621"/>
              <a:gd name="connsiteX197" fmla="*/ 2408379 w 4359426"/>
              <a:gd name="connsiteY197" fmla="*/ 1628503 h 5685621"/>
              <a:gd name="connsiteX198" fmla="*/ 2389075 w 4359426"/>
              <a:gd name="connsiteY198" fmla="*/ 1654623 h 5685621"/>
              <a:gd name="connsiteX199" fmla="*/ 2354419 w 4359426"/>
              <a:gd name="connsiteY199" fmla="*/ 1664732 h 5685621"/>
              <a:gd name="connsiteX200" fmla="*/ 2337536 w 4359426"/>
              <a:gd name="connsiteY200" fmla="*/ 1644482 h 5685621"/>
              <a:gd name="connsiteX201" fmla="*/ 2362256 w 4359426"/>
              <a:gd name="connsiteY201" fmla="*/ 1606828 h 5685621"/>
              <a:gd name="connsiteX202" fmla="*/ 3418962 w 4359426"/>
              <a:gd name="connsiteY202" fmla="*/ 1589574 h 5685621"/>
              <a:gd name="connsiteX203" fmla="*/ 3422784 w 4359426"/>
              <a:gd name="connsiteY203" fmla="*/ 1600169 h 5685621"/>
              <a:gd name="connsiteX204" fmla="*/ 3416605 w 4359426"/>
              <a:gd name="connsiteY204" fmla="*/ 1609582 h 5685621"/>
              <a:gd name="connsiteX205" fmla="*/ 3418962 w 4359426"/>
              <a:gd name="connsiteY205" fmla="*/ 1589574 h 5685621"/>
              <a:gd name="connsiteX206" fmla="*/ 405379 w 4359426"/>
              <a:gd name="connsiteY206" fmla="*/ 1517816 h 5685621"/>
              <a:gd name="connsiteX207" fmla="*/ 416081 w 4359426"/>
              <a:gd name="connsiteY207" fmla="*/ 1547479 h 5685621"/>
              <a:gd name="connsiteX208" fmla="*/ 398306 w 4359426"/>
              <a:gd name="connsiteY208" fmla="*/ 1577837 h 5685621"/>
              <a:gd name="connsiteX209" fmla="*/ 376773 w 4359426"/>
              <a:gd name="connsiteY209" fmla="*/ 1571239 h 5685621"/>
              <a:gd name="connsiteX210" fmla="*/ 355240 w 4359426"/>
              <a:gd name="connsiteY210" fmla="*/ 1564640 h 5685621"/>
              <a:gd name="connsiteX211" fmla="*/ 367250 w 4359426"/>
              <a:gd name="connsiteY211" fmla="*/ 1531572 h 5685621"/>
              <a:gd name="connsiteX212" fmla="*/ 405379 w 4359426"/>
              <a:gd name="connsiteY212" fmla="*/ 1517816 h 5685621"/>
              <a:gd name="connsiteX213" fmla="*/ 713727 w 4359426"/>
              <a:gd name="connsiteY213" fmla="*/ 1310787 h 5685621"/>
              <a:gd name="connsiteX214" fmla="*/ 699838 w 4359426"/>
              <a:gd name="connsiteY214" fmla="*/ 1325375 h 5685621"/>
              <a:gd name="connsiteX215" fmla="*/ 679834 w 4359426"/>
              <a:gd name="connsiteY215" fmla="*/ 1323014 h 5685621"/>
              <a:gd name="connsiteX216" fmla="*/ 770937 w 4359426"/>
              <a:gd name="connsiteY216" fmla="*/ 1203940 h 5685621"/>
              <a:gd name="connsiteX217" fmla="*/ 780110 w 4359426"/>
              <a:gd name="connsiteY217" fmla="*/ 1229367 h 5685621"/>
              <a:gd name="connsiteX218" fmla="*/ 763164 w 4359426"/>
              <a:gd name="connsiteY218" fmla="*/ 1235481 h 5685621"/>
              <a:gd name="connsiteX219" fmla="*/ 770937 w 4359426"/>
              <a:gd name="connsiteY219" fmla="*/ 1203940 h 5685621"/>
              <a:gd name="connsiteX220" fmla="*/ 2814975 w 4359426"/>
              <a:gd name="connsiteY220" fmla="*/ 897527 h 5685621"/>
              <a:gd name="connsiteX221" fmla="*/ 2842273 w 4359426"/>
              <a:gd name="connsiteY221" fmla="*/ 906835 h 5685621"/>
              <a:gd name="connsiteX222" fmla="*/ 2864156 w 4359426"/>
              <a:gd name="connsiteY222" fmla="*/ 927675 h 5685621"/>
              <a:gd name="connsiteX223" fmla="*/ 2867214 w 4359426"/>
              <a:gd name="connsiteY223" fmla="*/ 936151 h 5685621"/>
              <a:gd name="connsiteX224" fmla="*/ 2847146 w 4359426"/>
              <a:gd name="connsiteY224" fmla="*/ 960154 h 5685621"/>
              <a:gd name="connsiteX225" fmla="*/ 2817075 w 4359426"/>
              <a:gd name="connsiteY225" fmla="*/ 982976 h 5685621"/>
              <a:gd name="connsiteX226" fmla="*/ 2797901 w 4359426"/>
              <a:gd name="connsiteY226" fmla="*/ 956369 h 5685621"/>
              <a:gd name="connsiteX227" fmla="*/ 2790257 w 4359426"/>
              <a:gd name="connsiteY227" fmla="*/ 935181 h 5685621"/>
              <a:gd name="connsiteX228" fmla="*/ 2814975 w 4359426"/>
              <a:gd name="connsiteY228" fmla="*/ 897527 h 5685621"/>
              <a:gd name="connsiteX229" fmla="*/ 2275831 w 4359426"/>
              <a:gd name="connsiteY229" fmla="*/ 756794 h 5685621"/>
              <a:gd name="connsiteX230" fmla="*/ 2293477 w 4359426"/>
              <a:gd name="connsiteY230" fmla="*/ 779165 h 5685621"/>
              <a:gd name="connsiteX231" fmla="*/ 2285705 w 4359426"/>
              <a:gd name="connsiteY231" fmla="*/ 810703 h 5685621"/>
              <a:gd name="connsiteX232" fmla="*/ 2254169 w 4359426"/>
              <a:gd name="connsiteY232" fmla="*/ 802924 h 5685621"/>
              <a:gd name="connsiteX233" fmla="*/ 2256352 w 4359426"/>
              <a:gd name="connsiteY233" fmla="*/ 775795 h 5685621"/>
              <a:gd name="connsiteX234" fmla="*/ 2275831 w 4359426"/>
              <a:gd name="connsiteY234" fmla="*/ 756794 h 5685621"/>
              <a:gd name="connsiteX235" fmla="*/ 843768 w 4359426"/>
              <a:gd name="connsiteY235" fmla="*/ 689165 h 5685621"/>
              <a:gd name="connsiteX236" fmla="*/ 872944 w 4359426"/>
              <a:gd name="connsiteY236" fmla="*/ 716953 h 5685621"/>
              <a:gd name="connsiteX237" fmla="*/ 845822 w 4359426"/>
              <a:gd name="connsiteY237" fmla="*/ 714765 h 5685621"/>
              <a:gd name="connsiteX238" fmla="*/ 838352 w 4359426"/>
              <a:gd name="connsiteY238" fmla="*/ 700696 h 5685621"/>
              <a:gd name="connsiteX239" fmla="*/ 2886334 w 4359426"/>
              <a:gd name="connsiteY239" fmla="*/ 670636 h 5685621"/>
              <a:gd name="connsiteX240" fmla="*/ 2887272 w 4359426"/>
              <a:gd name="connsiteY240" fmla="*/ 679875 h 5685621"/>
              <a:gd name="connsiteX241" fmla="*/ 2889742 w 4359426"/>
              <a:gd name="connsiteY241" fmla="*/ 693352 h 5685621"/>
              <a:gd name="connsiteX242" fmla="*/ 2890091 w 4359426"/>
              <a:gd name="connsiteY242" fmla="*/ 707595 h 5685621"/>
              <a:gd name="connsiteX243" fmla="*/ 2878560 w 4359426"/>
              <a:gd name="connsiteY243" fmla="*/ 702175 h 5685621"/>
              <a:gd name="connsiteX244" fmla="*/ 2863972 w 4359426"/>
              <a:gd name="connsiteY244" fmla="*/ 688281 h 5685621"/>
              <a:gd name="connsiteX245" fmla="*/ 2866680 w 4359426"/>
              <a:gd name="connsiteY245" fmla="*/ 682515 h 5685621"/>
              <a:gd name="connsiteX246" fmla="*/ 2886334 w 4359426"/>
              <a:gd name="connsiteY246" fmla="*/ 670636 h 5685621"/>
              <a:gd name="connsiteX247" fmla="*/ 554543 w 4359426"/>
              <a:gd name="connsiteY247" fmla="*/ 630679 h 5685621"/>
              <a:gd name="connsiteX248" fmla="*/ 589136 w 4359426"/>
              <a:gd name="connsiteY248" fmla="*/ 646933 h 5685621"/>
              <a:gd name="connsiteX249" fmla="*/ 623902 w 4359426"/>
              <a:gd name="connsiteY249" fmla="*/ 670310 h 5685621"/>
              <a:gd name="connsiteX250" fmla="*/ 642074 w 4359426"/>
              <a:gd name="connsiteY250" fmla="*/ 714041 h 5685621"/>
              <a:gd name="connsiteX251" fmla="*/ 566119 w 4359426"/>
              <a:gd name="connsiteY251" fmla="*/ 695947 h 5685621"/>
              <a:gd name="connsiteX252" fmla="*/ 517593 w 4359426"/>
              <a:gd name="connsiteY252" fmla="*/ 634431 h 5685621"/>
              <a:gd name="connsiteX253" fmla="*/ 554543 w 4359426"/>
              <a:gd name="connsiteY253" fmla="*/ 630679 h 5685621"/>
              <a:gd name="connsiteX254" fmla="*/ 2977078 w 4359426"/>
              <a:gd name="connsiteY254" fmla="*/ 522359 h 5685621"/>
              <a:gd name="connsiteX255" fmla="*/ 3005217 w 4359426"/>
              <a:gd name="connsiteY255" fmla="*/ 522385 h 5685621"/>
              <a:gd name="connsiteX256" fmla="*/ 2980847 w 4359426"/>
              <a:gd name="connsiteY256" fmla="*/ 574279 h 5685621"/>
              <a:gd name="connsiteX257" fmla="*/ 2921885 w 4359426"/>
              <a:gd name="connsiteY257" fmla="*/ 609919 h 5685621"/>
              <a:gd name="connsiteX258" fmla="*/ 2903410 w 4359426"/>
              <a:gd name="connsiteY258" fmla="*/ 611796 h 5685621"/>
              <a:gd name="connsiteX259" fmla="*/ 2876462 w 4359426"/>
              <a:gd name="connsiteY259" fmla="*/ 616729 h 5685621"/>
              <a:gd name="connsiteX260" fmla="*/ 2867400 w 4359426"/>
              <a:gd name="connsiteY260" fmla="*/ 624787 h 5685621"/>
              <a:gd name="connsiteX261" fmla="*/ 2843684 w 4359426"/>
              <a:gd name="connsiteY261" fmla="*/ 645316 h 5685621"/>
              <a:gd name="connsiteX262" fmla="*/ 2761422 w 4359426"/>
              <a:gd name="connsiteY262" fmla="*/ 689361 h 5685621"/>
              <a:gd name="connsiteX263" fmla="*/ 2583663 w 4359426"/>
              <a:gd name="connsiteY263" fmla="*/ 760677 h 5685621"/>
              <a:gd name="connsiteX264" fmla="*/ 2580605 w 4359426"/>
              <a:gd name="connsiteY264" fmla="*/ 752202 h 5685621"/>
              <a:gd name="connsiteX265" fmla="*/ 2552477 w 4359426"/>
              <a:gd name="connsiteY265" fmla="*/ 767139 h 5685621"/>
              <a:gd name="connsiteX266" fmla="*/ 2515878 w 4359426"/>
              <a:gd name="connsiteY266" fmla="*/ 785132 h 5685621"/>
              <a:gd name="connsiteX267" fmla="*/ 2423153 w 4359426"/>
              <a:gd name="connsiteY267" fmla="*/ 780273 h 5685621"/>
              <a:gd name="connsiteX268" fmla="*/ 2346850 w 4359426"/>
              <a:gd name="connsiteY268" fmla="*/ 747936 h 5685621"/>
              <a:gd name="connsiteX269" fmla="*/ 2293735 w 4359426"/>
              <a:gd name="connsiteY269" fmla="*/ 673708 h 5685621"/>
              <a:gd name="connsiteX270" fmla="*/ 2296092 w 4359426"/>
              <a:gd name="connsiteY270" fmla="*/ 653700 h 5685621"/>
              <a:gd name="connsiteX271" fmla="*/ 2330796 w 4359426"/>
              <a:gd name="connsiteY271" fmla="*/ 703440 h 5685621"/>
              <a:gd name="connsiteX272" fmla="*/ 2376744 w 4359426"/>
              <a:gd name="connsiteY272" fmla="*/ 717993 h 5685621"/>
              <a:gd name="connsiteX273" fmla="*/ 2433109 w 4359426"/>
              <a:gd name="connsiteY273" fmla="*/ 721604 h 5685621"/>
              <a:gd name="connsiteX274" fmla="*/ 2497532 w 4359426"/>
              <a:gd name="connsiteY274" fmla="*/ 734281 h 5685621"/>
              <a:gd name="connsiteX275" fmla="*/ 2569553 w 4359426"/>
              <a:gd name="connsiteY275" fmla="*/ 708298 h 5685621"/>
              <a:gd name="connsiteX276" fmla="*/ 2638515 w 4359426"/>
              <a:gd name="connsiteY276" fmla="*/ 673838 h 5685621"/>
              <a:gd name="connsiteX277" fmla="*/ 2654284 w 4359426"/>
              <a:gd name="connsiteY277" fmla="*/ 677729 h 5685621"/>
              <a:gd name="connsiteX278" fmla="*/ 2678524 w 4359426"/>
              <a:gd name="connsiteY278" fmla="*/ 678561 h 5685621"/>
              <a:gd name="connsiteX279" fmla="*/ 2774436 w 4359426"/>
              <a:gd name="connsiteY279" fmla="*/ 639169 h 5685621"/>
              <a:gd name="connsiteX280" fmla="*/ 2843225 w 4359426"/>
              <a:gd name="connsiteY280" fmla="*/ 597590 h 5685621"/>
              <a:gd name="connsiteX281" fmla="*/ 2880477 w 4359426"/>
              <a:gd name="connsiteY281" fmla="*/ 548231 h 5685621"/>
              <a:gd name="connsiteX282" fmla="*/ 2944202 w 4359426"/>
              <a:gd name="connsiteY282" fmla="*/ 532425 h 5685621"/>
              <a:gd name="connsiteX283" fmla="*/ 2977078 w 4359426"/>
              <a:gd name="connsiteY283" fmla="*/ 522359 h 5685621"/>
              <a:gd name="connsiteX284" fmla="*/ 826572 w 4359426"/>
              <a:gd name="connsiteY284" fmla="*/ 424181 h 5685621"/>
              <a:gd name="connsiteX285" fmla="*/ 846118 w 4359426"/>
              <a:gd name="connsiteY285" fmla="*/ 436885 h 5685621"/>
              <a:gd name="connsiteX286" fmla="*/ 872762 w 4359426"/>
              <a:gd name="connsiteY286" fmla="*/ 477559 h 5685621"/>
              <a:gd name="connsiteX287" fmla="*/ 873463 w 4359426"/>
              <a:gd name="connsiteY287" fmla="*/ 506042 h 5685621"/>
              <a:gd name="connsiteX288" fmla="*/ 828868 w 4359426"/>
              <a:gd name="connsiteY288" fmla="*/ 488605 h 5685621"/>
              <a:gd name="connsiteX289" fmla="*/ 800521 w 4359426"/>
              <a:gd name="connsiteY289" fmla="*/ 436573 h 5685621"/>
              <a:gd name="connsiteX290" fmla="*/ 805935 w 4359426"/>
              <a:gd name="connsiteY290" fmla="*/ 425040 h 5685621"/>
              <a:gd name="connsiteX291" fmla="*/ 826572 w 4359426"/>
              <a:gd name="connsiteY291" fmla="*/ 424181 h 5685621"/>
              <a:gd name="connsiteX292" fmla="*/ 2513851 w 4359426"/>
              <a:gd name="connsiteY292" fmla="*/ 354834 h 5685621"/>
              <a:gd name="connsiteX293" fmla="*/ 2480658 w 4359426"/>
              <a:gd name="connsiteY293" fmla="*/ 395544 h 5685621"/>
              <a:gd name="connsiteX294" fmla="*/ 2482841 w 4359426"/>
              <a:gd name="connsiteY294" fmla="*/ 368417 h 5685621"/>
              <a:gd name="connsiteX295" fmla="*/ 2513851 w 4359426"/>
              <a:gd name="connsiteY295" fmla="*/ 354834 h 5685621"/>
              <a:gd name="connsiteX296" fmla="*/ 2550099 w 4359426"/>
              <a:gd name="connsiteY296" fmla="*/ 322599 h 5685621"/>
              <a:gd name="connsiteX297" fmla="*/ 2543156 w 4359426"/>
              <a:gd name="connsiteY297" fmla="*/ 329895 h 5685621"/>
              <a:gd name="connsiteX298" fmla="*/ 2536211 w 4359426"/>
              <a:gd name="connsiteY298" fmla="*/ 337189 h 5685621"/>
              <a:gd name="connsiteX299" fmla="*/ 2550099 w 4359426"/>
              <a:gd name="connsiteY299" fmla="*/ 322599 h 5685621"/>
              <a:gd name="connsiteX300" fmla="*/ 1139441 w 4359426"/>
              <a:gd name="connsiteY300" fmla="*/ 314299 h 5685621"/>
              <a:gd name="connsiteX301" fmla="*/ 1154030 w 4359426"/>
              <a:gd name="connsiteY301" fmla="*/ 328192 h 5685621"/>
              <a:gd name="connsiteX302" fmla="*/ 1160145 w 4359426"/>
              <a:gd name="connsiteY302" fmla="*/ 345142 h 5685621"/>
              <a:gd name="connsiteX303" fmla="*/ 1148486 w 4359426"/>
              <a:gd name="connsiteY303" fmla="*/ 392451 h 5685621"/>
              <a:gd name="connsiteX304" fmla="*/ 1102233 w 4359426"/>
              <a:gd name="connsiteY304" fmla="*/ 423507 h 5685621"/>
              <a:gd name="connsiteX305" fmla="*/ 1063883 w 4359426"/>
              <a:gd name="connsiteY305" fmla="*/ 370293 h 5685621"/>
              <a:gd name="connsiteX306" fmla="*/ 1073010 w 4359426"/>
              <a:gd name="connsiteY306" fmla="*/ 335870 h 5685621"/>
              <a:gd name="connsiteX307" fmla="*/ 1102491 w 4359426"/>
              <a:gd name="connsiteY307" fmla="*/ 318050 h 5685621"/>
              <a:gd name="connsiteX308" fmla="*/ 1139441 w 4359426"/>
              <a:gd name="connsiteY308" fmla="*/ 314299 h 5685621"/>
              <a:gd name="connsiteX309" fmla="*/ 2577878 w 4359426"/>
              <a:gd name="connsiteY309" fmla="*/ 293420 h 5685621"/>
              <a:gd name="connsiteX310" fmla="*/ 2558573 w 4359426"/>
              <a:gd name="connsiteY310" fmla="*/ 319541 h 5685621"/>
              <a:gd name="connsiteX311" fmla="*/ 2551279 w 4359426"/>
              <a:gd name="connsiteY311" fmla="*/ 312594 h 5685621"/>
              <a:gd name="connsiteX312" fmla="*/ 2547043 w 4359426"/>
              <a:gd name="connsiteY312" fmla="*/ 314123 h 5685621"/>
              <a:gd name="connsiteX313" fmla="*/ 2563049 w 4359426"/>
              <a:gd name="connsiteY313" fmla="*/ 298770 h 5685621"/>
              <a:gd name="connsiteX314" fmla="*/ 2577878 w 4359426"/>
              <a:gd name="connsiteY314" fmla="*/ 293420 h 5685621"/>
              <a:gd name="connsiteX315" fmla="*/ 2678153 w 4359426"/>
              <a:gd name="connsiteY315" fmla="*/ 199773 h 5685621"/>
              <a:gd name="connsiteX316" fmla="*/ 2633955 w 4359426"/>
              <a:gd name="connsiteY316" fmla="*/ 256427 h 5685621"/>
              <a:gd name="connsiteX317" fmla="*/ 2577877 w 4359426"/>
              <a:gd name="connsiteY317" fmla="*/ 293422 h 5685621"/>
              <a:gd name="connsiteX318" fmla="*/ 2623014 w 4359426"/>
              <a:gd name="connsiteY318" fmla="*/ 246008 h 5685621"/>
              <a:gd name="connsiteX319" fmla="*/ 2678153 w 4359426"/>
              <a:gd name="connsiteY319" fmla="*/ 199773 h 5685621"/>
              <a:gd name="connsiteX320" fmla="*/ 982025 w 4359426"/>
              <a:gd name="connsiteY320" fmla="*/ 169942 h 5685621"/>
              <a:gd name="connsiteX321" fmla="*/ 1002794 w 4359426"/>
              <a:gd name="connsiteY321" fmla="*/ 174422 h 5685621"/>
              <a:gd name="connsiteX322" fmla="*/ 1014261 w 4359426"/>
              <a:gd name="connsiteY322" fmla="*/ 206205 h 5685621"/>
              <a:gd name="connsiteX323" fmla="*/ 1020375 w 4359426"/>
              <a:gd name="connsiteY323" fmla="*/ 223154 h 5685621"/>
              <a:gd name="connsiteX324" fmla="*/ 998492 w 4359426"/>
              <a:gd name="connsiteY324" fmla="*/ 202314 h 5685621"/>
              <a:gd name="connsiteX325" fmla="*/ 982025 w 4359426"/>
              <a:gd name="connsiteY325" fmla="*/ 169942 h 5685621"/>
              <a:gd name="connsiteX326" fmla="*/ 2719819 w 4359426"/>
              <a:gd name="connsiteY326" fmla="*/ 156006 h 5685621"/>
              <a:gd name="connsiteX327" fmla="*/ 2702808 w 4359426"/>
              <a:gd name="connsiteY327" fmla="*/ 188485 h 5685621"/>
              <a:gd name="connsiteX328" fmla="*/ 2678153 w 4359426"/>
              <a:gd name="connsiteY328" fmla="*/ 199773 h 5685621"/>
              <a:gd name="connsiteX329" fmla="*/ 2691867 w 4359426"/>
              <a:gd name="connsiteY329" fmla="*/ 178063 h 5685621"/>
              <a:gd name="connsiteX330" fmla="*/ 2719819 w 4359426"/>
              <a:gd name="connsiteY330" fmla="*/ 156006 h 5685621"/>
              <a:gd name="connsiteX331" fmla="*/ 1169134 w 4359426"/>
              <a:gd name="connsiteY331" fmla="*/ 131173 h 5685621"/>
              <a:gd name="connsiteX332" fmla="*/ 1201959 w 4359426"/>
              <a:gd name="connsiteY332" fmla="*/ 162433 h 5685621"/>
              <a:gd name="connsiteX333" fmla="*/ 1225132 w 4359426"/>
              <a:gd name="connsiteY333" fmla="*/ 206754 h 5685621"/>
              <a:gd name="connsiteX334" fmla="*/ 1227009 w 4359426"/>
              <a:gd name="connsiteY334" fmla="*/ 225233 h 5685621"/>
              <a:gd name="connsiteX335" fmla="*/ 1231946 w 4359426"/>
              <a:gd name="connsiteY335" fmla="*/ 252188 h 5685621"/>
              <a:gd name="connsiteX336" fmla="*/ 1191939 w 4359426"/>
              <a:gd name="connsiteY336" fmla="*/ 247464 h 5685621"/>
              <a:gd name="connsiteX337" fmla="*/ 1180757 w 4359426"/>
              <a:gd name="connsiteY337" fmla="*/ 256287 h 5685621"/>
              <a:gd name="connsiteX338" fmla="*/ 1178050 w 4359426"/>
              <a:gd name="connsiteY338" fmla="*/ 262053 h 5685621"/>
              <a:gd name="connsiteX339" fmla="*/ 1179229 w 4359426"/>
              <a:gd name="connsiteY339" fmla="*/ 252050 h 5685621"/>
              <a:gd name="connsiteX340" fmla="*/ 1180407 w 4359426"/>
              <a:gd name="connsiteY340" fmla="*/ 242045 h 5685621"/>
              <a:gd name="connsiteX341" fmla="*/ 1155052 w 4359426"/>
              <a:gd name="connsiteY341" fmla="*/ 224853 h 5685621"/>
              <a:gd name="connsiteX342" fmla="*/ 1122054 w 4359426"/>
              <a:gd name="connsiteY342" fmla="*/ 186471 h 5685621"/>
              <a:gd name="connsiteX343" fmla="*/ 1138475 w 4359426"/>
              <a:gd name="connsiteY343" fmla="*/ 158996 h 5685621"/>
              <a:gd name="connsiteX344" fmla="*/ 1169134 w 4359426"/>
              <a:gd name="connsiteY344" fmla="*/ 131173 h 5685621"/>
              <a:gd name="connsiteX345" fmla="*/ 1638911 w 4359426"/>
              <a:gd name="connsiteY345" fmla="*/ 0 h 5685621"/>
              <a:gd name="connsiteX346" fmla="*/ 1639897 w 4359426"/>
              <a:gd name="connsiteY346" fmla="*/ 69089 h 5685621"/>
              <a:gd name="connsiteX347" fmla="*/ 1642411 w 4359426"/>
              <a:gd name="connsiteY347" fmla="*/ 142414 h 5685621"/>
              <a:gd name="connsiteX348" fmla="*/ 1662176 w 4359426"/>
              <a:gd name="connsiteY348" fmla="*/ 164018 h 5685621"/>
              <a:gd name="connsiteX349" fmla="*/ 1694651 w 4359426"/>
              <a:gd name="connsiteY349" fmla="*/ 181039 h 5685621"/>
              <a:gd name="connsiteX350" fmla="*/ 1687641 w 4359426"/>
              <a:gd name="connsiteY350" fmla="*/ 214696 h 5685621"/>
              <a:gd name="connsiteX351" fmla="*/ 1658511 w 4359426"/>
              <a:gd name="connsiteY351" fmla="*/ 246758 h 5685621"/>
              <a:gd name="connsiteX352" fmla="*/ 1633027 w 4359426"/>
              <a:gd name="connsiteY352" fmla="*/ 282292 h 5685621"/>
              <a:gd name="connsiteX353" fmla="*/ 1635781 w 4359426"/>
              <a:gd name="connsiteY353" fmla="*/ 336375 h 5685621"/>
              <a:gd name="connsiteX354" fmla="*/ 1648251 w 4359426"/>
              <a:gd name="connsiteY354" fmla="*/ 351033 h 5685621"/>
              <a:gd name="connsiteX355" fmla="*/ 1678845 w 4359426"/>
              <a:gd name="connsiteY355" fmla="*/ 349573 h 5685621"/>
              <a:gd name="connsiteX356" fmla="*/ 1710685 w 4359426"/>
              <a:gd name="connsiteY356" fmla="*/ 311746 h 5685621"/>
              <a:gd name="connsiteX357" fmla="*/ 1725927 w 4359426"/>
              <a:gd name="connsiteY357" fmla="*/ 294275 h 5685621"/>
              <a:gd name="connsiteX358" fmla="*/ 1744402 w 4359426"/>
              <a:gd name="connsiteY358" fmla="*/ 292398 h 5685621"/>
              <a:gd name="connsiteX359" fmla="*/ 1761070 w 4359426"/>
              <a:gd name="connsiteY359" fmla="*/ 290703 h 5685621"/>
              <a:gd name="connsiteX360" fmla="*/ 1765332 w 4359426"/>
              <a:gd name="connsiteY360" fmla="*/ 289038 h 5685621"/>
              <a:gd name="connsiteX361" fmla="*/ 1806596 w 4359426"/>
              <a:gd name="connsiteY361" fmla="*/ 272355 h 5685621"/>
              <a:gd name="connsiteX362" fmla="*/ 1897745 w 4359426"/>
              <a:gd name="connsiteY362" fmla="*/ 213129 h 5685621"/>
              <a:gd name="connsiteX363" fmla="*/ 1929281 w 4359426"/>
              <a:gd name="connsiteY363" fmla="*/ 220909 h 5685621"/>
              <a:gd name="connsiteX364" fmla="*/ 1967999 w 4359426"/>
              <a:gd name="connsiteY364" fmla="*/ 202151 h 5685621"/>
              <a:gd name="connsiteX365" fmla="*/ 2007897 w 4359426"/>
              <a:gd name="connsiteY365" fmla="*/ 173389 h 5685621"/>
              <a:gd name="connsiteX366" fmla="*/ 2036373 w 4359426"/>
              <a:gd name="connsiteY366" fmla="*/ 172693 h 5685621"/>
              <a:gd name="connsiteX367" fmla="*/ 2063495 w 4359426"/>
              <a:gd name="connsiteY367" fmla="*/ 174881 h 5685621"/>
              <a:gd name="connsiteX368" fmla="*/ 2096385 w 4359426"/>
              <a:gd name="connsiteY368" fmla="*/ 179779 h 5685621"/>
              <a:gd name="connsiteX369" fmla="*/ 2087912 w 4359426"/>
              <a:gd name="connsiteY369" fmla="*/ 182836 h 5685621"/>
              <a:gd name="connsiteX370" fmla="*/ 2111562 w 4359426"/>
              <a:gd name="connsiteY370" fmla="*/ 188670 h 5685621"/>
              <a:gd name="connsiteX371" fmla="*/ 2163277 w 4359426"/>
              <a:gd name="connsiteY371" fmla="*/ 205932 h 5685621"/>
              <a:gd name="connsiteX372" fmla="*/ 2225692 w 4359426"/>
              <a:gd name="connsiteY372" fmla="*/ 252858 h 5685621"/>
              <a:gd name="connsiteX373" fmla="*/ 2279919 w 4359426"/>
              <a:gd name="connsiteY373" fmla="*/ 343445 h 5685621"/>
              <a:gd name="connsiteX374" fmla="*/ 2280859 w 4359426"/>
              <a:gd name="connsiteY374" fmla="*/ 352686 h 5685621"/>
              <a:gd name="connsiteX375" fmla="*/ 2281798 w 4359426"/>
              <a:gd name="connsiteY375" fmla="*/ 361925 h 5685621"/>
              <a:gd name="connsiteX376" fmla="*/ 2280619 w 4359426"/>
              <a:gd name="connsiteY376" fmla="*/ 371928 h 5685621"/>
              <a:gd name="connsiteX377" fmla="*/ 2337158 w 4359426"/>
              <a:gd name="connsiteY377" fmla="*/ 382660 h 5685621"/>
              <a:gd name="connsiteX378" fmla="*/ 2392169 w 4359426"/>
              <a:gd name="connsiteY378" fmla="*/ 389155 h 5685621"/>
              <a:gd name="connsiteX379" fmla="*/ 2381513 w 4359426"/>
              <a:gd name="connsiteY379" fmla="*/ 419339 h 5685621"/>
              <a:gd name="connsiteX380" fmla="*/ 2362034 w 4359426"/>
              <a:gd name="connsiteY380" fmla="*/ 438339 h 5685621"/>
              <a:gd name="connsiteX381" fmla="*/ 2372387 w 4359426"/>
              <a:gd name="connsiteY381" fmla="*/ 453761 h 5685621"/>
              <a:gd name="connsiteX382" fmla="*/ 2391212 w 4359426"/>
              <a:gd name="connsiteY382" fmla="*/ 466127 h 5685621"/>
              <a:gd name="connsiteX383" fmla="*/ 2394140 w 4359426"/>
              <a:gd name="connsiteY383" fmla="*/ 527331 h 5685621"/>
              <a:gd name="connsiteX384" fmla="*/ 2382480 w 4359426"/>
              <a:gd name="connsiteY384" fmla="*/ 574639 h 5685621"/>
              <a:gd name="connsiteX385" fmla="*/ 2346231 w 4359426"/>
              <a:gd name="connsiteY385" fmla="*/ 606874 h 5685621"/>
              <a:gd name="connsiteX386" fmla="*/ 2326991 w 4359426"/>
              <a:gd name="connsiteY386" fmla="*/ 606632 h 5685621"/>
              <a:gd name="connsiteX387" fmla="*/ 2311639 w 4359426"/>
              <a:gd name="connsiteY387" fmla="*/ 590620 h 5685621"/>
              <a:gd name="connsiteX388" fmla="*/ 2309759 w 4359426"/>
              <a:gd name="connsiteY388" fmla="*/ 572140 h 5685621"/>
              <a:gd name="connsiteX389" fmla="*/ 2307880 w 4359426"/>
              <a:gd name="connsiteY389" fmla="*/ 553661 h 5685621"/>
              <a:gd name="connsiteX390" fmla="*/ 2301177 w 4359426"/>
              <a:gd name="connsiteY390" fmla="*/ 541713 h 5685621"/>
              <a:gd name="connsiteX391" fmla="*/ 2296000 w 4359426"/>
              <a:gd name="connsiteY391" fmla="*/ 534001 h 5685621"/>
              <a:gd name="connsiteX392" fmla="*/ 2290235 w 4359426"/>
              <a:gd name="connsiteY392" fmla="*/ 531292 h 5685621"/>
              <a:gd name="connsiteX393" fmla="*/ 2291763 w 4359426"/>
              <a:gd name="connsiteY393" fmla="*/ 535530 h 5685621"/>
              <a:gd name="connsiteX394" fmla="*/ 2284820 w 4359426"/>
              <a:gd name="connsiteY394" fmla="*/ 542825 h 5685621"/>
              <a:gd name="connsiteX395" fmla="*/ 2287878 w 4359426"/>
              <a:gd name="connsiteY395" fmla="*/ 551300 h 5685621"/>
              <a:gd name="connsiteX396" fmla="*/ 2269292 w 4359426"/>
              <a:gd name="connsiteY396" fmla="*/ 519691 h 5685621"/>
              <a:gd name="connsiteX397" fmla="*/ 2207162 w 4359426"/>
              <a:gd name="connsiteY397" fmla="*/ 513371 h 5685621"/>
              <a:gd name="connsiteX398" fmla="*/ 2109243 w 4359426"/>
              <a:gd name="connsiteY398" fmla="*/ 587012 h 5685621"/>
              <a:gd name="connsiteX399" fmla="*/ 2051589 w 4359426"/>
              <a:gd name="connsiteY399" fmla="*/ 559920 h 5685621"/>
              <a:gd name="connsiteX400" fmla="*/ 1963100 w 4359426"/>
              <a:gd name="connsiteY400" fmla="*/ 553531 h 5685621"/>
              <a:gd name="connsiteX401" fmla="*/ 1960743 w 4359426"/>
              <a:gd name="connsiteY401" fmla="*/ 573538 h 5685621"/>
              <a:gd name="connsiteX402" fmla="*/ 1993806 w 4359426"/>
              <a:gd name="connsiteY402" fmla="*/ 585556 h 5685621"/>
              <a:gd name="connsiteX403" fmla="*/ 2029927 w 4359426"/>
              <a:gd name="connsiteY403" fmla="*/ 606048 h 5685621"/>
              <a:gd name="connsiteX404" fmla="*/ 2021454 w 4359426"/>
              <a:gd name="connsiteY404" fmla="*/ 609105 h 5685621"/>
              <a:gd name="connsiteX405" fmla="*/ 2078869 w 4359426"/>
              <a:gd name="connsiteY405" fmla="*/ 655441 h 5685621"/>
              <a:gd name="connsiteX406" fmla="*/ 2102869 w 4359426"/>
              <a:gd name="connsiteY406" fmla="*/ 675517 h 5685621"/>
              <a:gd name="connsiteX407" fmla="*/ 2097039 w 4359426"/>
              <a:gd name="connsiteY407" fmla="*/ 699173 h 5685621"/>
              <a:gd name="connsiteX408" fmla="*/ 2098154 w 4359426"/>
              <a:gd name="connsiteY408" fmla="*/ 715532 h 5685621"/>
              <a:gd name="connsiteX409" fmla="*/ 2132745 w 4359426"/>
              <a:gd name="connsiteY409" fmla="*/ 731787 h 5685621"/>
              <a:gd name="connsiteX410" fmla="*/ 2129688 w 4359426"/>
              <a:gd name="connsiteY410" fmla="*/ 723313 h 5685621"/>
              <a:gd name="connsiteX411" fmla="*/ 2146570 w 4359426"/>
              <a:gd name="connsiteY411" fmla="*/ 743562 h 5685621"/>
              <a:gd name="connsiteX412" fmla="*/ 2176861 w 4359426"/>
              <a:gd name="connsiteY412" fmla="*/ 787710 h 5685621"/>
              <a:gd name="connsiteX413" fmla="*/ 2219863 w 4359426"/>
              <a:gd name="connsiteY413" fmla="*/ 827272 h 5685621"/>
              <a:gd name="connsiteX414" fmla="*/ 2274874 w 4359426"/>
              <a:gd name="connsiteY414" fmla="*/ 833767 h 5685621"/>
              <a:gd name="connsiteX415" fmla="*/ 2259216 w 4359426"/>
              <a:gd name="connsiteY415" fmla="*/ 863362 h 5685621"/>
              <a:gd name="connsiteX416" fmla="*/ 2240087 w 4359426"/>
              <a:gd name="connsiteY416" fmla="*/ 896603 h 5685621"/>
              <a:gd name="connsiteX417" fmla="*/ 2238955 w 4359426"/>
              <a:gd name="connsiteY417" fmla="*/ 966455 h 5685621"/>
              <a:gd name="connsiteX418" fmla="*/ 2275758 w 4359426"/>
              <a:gd name="connsiteY418" fmla="*/ 1101643 h 5685621"/>
              <a:gd name="connsiteX419" fmla="*/ 2324653 w 4359426"/>
              <a:gd name="connsiteY419" fmla="*/ 1091187 h 5685621"/>
              <a:gd name="connsiteX420" fmla="*/ 2372719 w 4359426"/>
              <a:gd name="connsiteY420" fmla="*/ 1104975 h 5685621"/>
              <a:gd name="connsiteX421" fmla="*/ 2412027 w 4359426"/>
              <a:gd name="connsiteY421" fmla="*/ 1081215 h 5685621"/>
              <a:gd name="connsiteX422" fmla="*/ 2451335 w 4359426"/>
              <a:gd name="connsiteY422" fmla="*/ 1057456 h 5685621"/>
              <a:gd name="connsiteX423" fmla="*/ 2475576 w 4359426"/>
              <a:gd name="connsiteY423" fmla="*/ 1058289 h 5685621"/>
              <a:gd name="connsiteX424" fmla="*/ 2525999 w 4359426"/>
              <a:gd name="connsiteY424" fmla="*/ 1052070 h 5685621"/>
              <a:gd name="connsiteX425" fmla="*/ 2576423 w 4359426"/>
              <a:gd name="connsiteY425" fmla="*/ 1045851 h 5685621"/>
              <a:gd name="connsiteX426" fmla="*/ 2602192 w 4359426"/>
              <a:gd name="connsiteY426" fmla="*/ 1050921 h 5685621"/>
              <a:gd name="connsiteX427" fmla="*/ 2637264 w 4359426"/>
              <a:gd name="connsiteY427" fmla="*/ 1028690 h 5685621"/>
              <a:gd name="connsiteX428" fmla="*/ 2663861 w 4359426"/>
              <a:gd name="connsiteY428" fmla="*/ 1009517 h 5685621"/>
              <a:gd name="connsiteX429" fmla="*/ 2661154 w 4359426"/>
              <a:gd name="connsiteY429" fmla="*/ 1015282 h 5685621"/>
              <a:gd name="connsiteX430" fmla="*/ 2661504 w 4359426"/>
              <a:gd name="connsiteY430" fmla="*/ 1029523 h 5685621"/>
              <a:gd name="connsiteX431" fmla="*/ 2682097 w 4359426"/>
              <a:gd name="connsiteY431" fmla="*/ 1026884 h 5685621"/>
              <a:gd name="connsiteX432" fmla="*/ 2693628 w 4359426"/>
              <a:gd name="connsiteY432" fmla="*/ 1032301 h 5685621"/>
              <a:gd name="connsiteX433" fmla="*/ 2715750 w 4359426"/>
              <a:gd name="connsiteY433" fmla="*/ 1033898 h 5685621"/>
              <a:gd name="connsiteX434" fmla="*/ 2763881 w 4359426"/>
              <a:gd name="connsiteY434" fmla="*/ 1021324 h 5685621"/>
              <a:gd name="connsiteX435" fmla="*/ 2777769 w 4359426"/>
              <a:gd name="connsiteY435" fmla="*/ 1006734 h 5685621"/>
              <a:gd name="connsiteX436" fmla="*/ 2804893 w 4359426"/>
              <a:gd name="connsiteY436" fmla="*/ 1008921 h 5685621"/>
              <a:gd name="connsiteX437" fmla="*/ 2823893 w 4359426"/>
              <a:gd name="connsiteY437" fmla="*/ 1028408 h 5685621"/>
              <a:gd name="connsiteX438" fmla="*/ 2814240 w 4359426"/>
              <a:gd name="connsiteY438" fmla="*/ 1041468 h 5685621"/>
              <a:gd name="connsiteX439" fmla="*/ 2810004 w 4359426"/>
              <a:gd name="connsiteY439" fmla="*/ 1042997 h 5685621"/>
              <a:gd name="connsiteX440" fmla="*/ 2794412 w 4359426"/>
              <a:gd name="connsiteY440" fmla="*/ 1046228 h 5685621"/>
              <a:gd name="connsiteX441" fmla="*/ 2747635 w 4359426"/>
              <a:gd name="connsiteY441" fmla="*/ 1055920 h 5685621"/>
              <a:gd name="connsiteX442" fmla="*/ 2676792 w 4359426"/>
              <a:gd name="connsiteY442" fmla="*/ 1071899 h 5685621"/>
              <a:gd name="connsiteX443" fmla="*/ 2673735 w 4359426"/>
              <a:gd name="connsiteY443" fmla="*/ 1063425 h 5685621"/>
              <a:gd name="connsiteX444" fmla="*/ 2666791 w 4359426"/>
              <a:gd name="connsiteY444" fmla="*/ 1070718 h 5685621"/>
              <a:gd name="connsiteX445" fmla="*/ 2668320 w 4359426"/>
              <a:gd name="connsiteY445" fmla="*/ 1074956 h 5685621"/>
              <a:gd name="connsiteX446" fmla="*/ 2580532 w 4359426"/>
              <a:gd name="connsiteY446" fmla="*/ 1097050 h 5685621"/>
              <a:gd name="connsiteX447" fmla="*/ 2510868 w 4359426"/>
              <a:gd name="connsiteY447" fmla="*/ 1103026 h 5685621"/>
              <a:gd name="connsiteX448" fmla="*/ 2445441 w 4359426"/>
              <a:gd name="connsiteY448" fmla="*/ 1107473 h 5685621"/>
              <a:gd name="connsiteX449" fmla="*/ 2370361 w 4359426"/>
              <a:gd name="connsiteY449" fmla="*/ 1124983 h 5685621"/>
              <a:gd name="connsiteX450" fmla="*/ 2358003 w 4359426"/>
              <a:gd name="connsiteY450" fmla="*/ 1143810 h 5685621"/>
              <a:gd name="connsiteX451" fmla="*/ 2345642 w 4359426"/>
              <a:gd name="connsiteY451" fmla="*/ 1162636 h 5685621"/>
              <a:gd name="connsiteX452" fmla="*/ 2325639 w 4359426"/>
              <a:gd name="connsiteY452" fmla="*/ 1160275 h 5685621"/>
              <a:gd name="connsiteX453" fmla="*/ 2314108 w 4359426"/>
              <a:gd name="connsiteY453" fmla="*/ 1154855 h 5685621"/>
              <a:gd name="connsiteX454" fmla="*/ 2309042 w 4359426"/>
              <a:gd name="connsiteY454" fmla="*/ 1180629 h 5685621"/>
              <a:gd name="connsiteX455" fmla="*/ 2294675 w 4359426"/>
              <a:gd name="connsiteY455" fmla="*/ 1233704 h 5685621"/>
              <a:gd name="connsiteX456" fmla="*/ 2283365 w 4359426"/>
              <a:gd name="connsiteY456" fmla="*/ 1295257 h 5685621"/>
              <a:gd name="connsiteX457" fmla="*/ 2287474 w 4359426"/>
              <a:gd name="connsiteY457" fmla="*/ 1346455 h 5685621"/>
              <a:gd name="connsiteX458" fmla="*/ 2342070 w 4359426"/>
              <a:gd name="connsiteY458" fmla="*/ 1365072 h 5685621"/>
              <a:gd name="connsiteX459" fmla="*/ 2381377 w 4359426"/>
              <a:gd name="connsiteY459" fmla="*/ 1341312 h 5685621"/>
              <a:gd name="connsiteX460" fmla="*/ 2420685 w 4359426"/>
              <a:gd name="connsiteY460" fmla="*/ 1317553 h 5685621"/>
              <a:gd name="connsiteX461" fmla="*/ 2456282 w 4359426"/>
              <a:gd name="connsiteY461" fmla="*/ 1316683 h 5685621"/>
              <a:gd name="connsiteX462" fmla="*/ 2494345 w 4359426"/>
              <a:gd name="connsiteY462" fmla="*/ 1329291 h 5685621"/>
              <a:gd name="connsiteX463" fmla="*/ 2536647 w 4359426"/>
              <a:gd name="connsiteY463" fmla="*/ 1340371 h 5685621"/>
              <a:gd name="connsiteX464" fmla="*/ 2589188 w 4359426"/>
              <a:gd name="connsiteY464" fmla="*/ 1333388 h 5685621"/>
              <a:gd name="connsiteX465" fmla="*/ 2592486 w 4359426"/>
              <a:gd name="connsiteY465" fmla="*/ 1322620 h 5685621"/>
              <a:gd name="connsiteX466" fmla="*/ 2608493 w 4359426"/>
              <a:gd name="connsiteY466" fmla="*/ 1307266 h 5685621"/>
              <a:gd name="connsiteX467" fmla="*/ 2669683 w 4359426"/>
              <a:gd name="connsiteY467" fmla="*/ 1304347 h 5685621"/>
              <a:gd name="connsiteX468" fmla="*/ 2763347 w 4359426"/>
              <a:gd name="connsiteY468" fmla="*/ 1318447 h 5685621"/>
              <a:gd name="connsiteX469" fmla="*/ 2853715 w 4359426"/>
              <a:gd name="connsiteY469" fmla="*/ 1343315 h 5685621"/>
              <a:gd name="connsiteX470" fmla="*/ 2909250 w 4359426"/>
              <a:gd name="connsiteY470" fmla="*/ 1371171 h 5685621"/>
              <a:gd name="connsiteX471" fmla="*/ 2822640 w 4359426"/>
              <a:gd name="connsiteY471" fmla="*/ 1383262 h 5685621"/>
              <a:gd name="connsiteX472" fmla="*/ 2749220 w 4359426"/>
              <a:gd name="connsiteY472" fmla="*/ 1352279 h 5685621"/>
              <a:gd name="connsiteX473" fmla="*/ 2755335 w 4359426"/>
              <a:gd name="connsiteY473" fmla="*/ 1369230 h 5685621"/>
              <a:gd name="connsiteX474" fmla="*/ 2735921 w 4359426"/>
              <a:gd name="connsiteY474" fmla="*/ 1361866 h 5685621"/>
              <a:gd name="connsiteX475" fmla="*/ 2691326 w 4359426"/>
              <a:gd name="connsiteY475" fmla="*/ 1344431 h 5685621"/>
              <a:gd name="connsiteX476" fmla="*/ 2617076 w 4359426"/>
              <a:gd name="connsiteY476" fmla="*/ 1337695 h 5685621"/>
              <a:gd name="connsiteX477" fmla="*/ 2512931 w 4359426"/>
              <a:gd name="connsiteY477" fmla="*/ 1360900 h 5685621"/>
              <a:gd name="connsiteX478" fmla="*/ 2521754 w 4359426"/>
              <a:gd name="connsiteY478" fmla="*/ 1372085 h 5685621"/>
              <a:gd name="connsiteX479" fmla="*/ 2530577 w 4359426"/>
              <a:gd name="connsiteY479" fmla="*/ 1383268 h 5685621"/>
              <a:gd name="connsiteX480" fmla="*/ 2533570 w 4359426"/>
              <a:gd name="connsiteY480" fmla="*/ 1418107 h 5685621"/>
              <a:gd name="connsiteX481" fmla="*/ 2520446 w 4359426"/>
              <a:gd name="connsiteY481" fmla="*/ 1434816 h 5685621"/>
              <a:gd name="connsiteX482" fmla="*/ 2491794 w 4359426"/>
              <a:gd name="connsiteY482" fmla="*/ 1428391 h 5685621"/>
              <a:gd name="connsiteX483" fmla="*/ 2471265 w 4359426"/>
              <a:gd name="connsiteY483" fmla="*/ 1404667 h 5685621"/>
              <a:gd name="connsiteX484" fmla="*/ 2487512 w 4359426"/>
              <a:gd name="connsiteY484" fmla="*/ 1370070 h 5685621"/>
              <a:gd name="connsiteX485" fmla="*/ 2480217 w 4359426"/>
              <a:gd name="connsiteY485" fmla="*/ 1363125 h 5685621"/>
              <a:gd name="connsiteX486" fmla="*/ 2475981 w 4359426"/>
              <a:gd name="connsiteY486" fmla="*/ 1364653 h 5685621"/>
              <a:gd name="connsiteX487" fmla="*/ 2457267 w 4359426"/>
              <a:gd name="connsiteY487" fmla="*/ 1385771 h 5685621"/>
              <a:gd name="connsiteX488" fmla="*/ 2434316 w 4359426"/>
              <a:gd name="connsiteY488" fmla="*/ 1408419 h 5685621"/>
              <a:gd name="connsiteX489" fmla="*/ 2405138 w 4359426"/>
              <a:gd name="connsiteY489" fmla="*/ 1380632 h 5685621"/>
              <a:gd name="connsiteX490" fmla="*/ 2435974 w 4359426"/>
              <a:gd name="connsiteY490" fmla="*/ 1359929 h 5685621"/>
              <a:gd name="connsiteX491" fmla="*/ 2399023 w 4359426"/>
              <a:gd name="connsiteY491" fmla="*/ 1363681 h 5685621"/>
              <a:gd name="connsiteX492" fmla="*/ 2388192 w 4359426"/>
              <a:gd name="connsiteY492" fmla="*/ 1386745 h 5685621"/>
              <a:gd name="connsiteX493" fmla="*/ 2353360 w 4359426"/>
              <a:gd name="connsiteY493" fmla="*/ 1389734 h 5685621"/>
              <a:gd name="connsiteX494" fmla="*/ 2334296 w 4359426"/>
              <a:gd name="connsiteY494" fmla="*/ 1396612 h 5685621"/>
              <a:gd name="connsiteX495" fmla="*/ 2290927 w 4359426"/>
              <a:gd name="connsiteY495" fmla="*/ 1429021 h 5685621"/>
              <a:gd name="connsiteX496" fmla="*/ 2276384 w 4359426"/>
              <a:gd name="connsiteY496" fmla="*/ 1474975 h 5685621"/>
              <a:gd name="connsiteX497" fmla="*/ 2302503 w 4359426"/>
              <a:gd name="connsiteY497" fmla="*/ 1494287 h 5685621"/>
              <a:gd name="connsiteX498" fmla="*/ 2307918 w 4359426"/>
              <a:gd name="connsiteY498" fmla="*/ 1482756 h 5685621"/>
              <a:gd name="connsiteX499" fmla="*/ 2313335 w 4359426"/>
              <a:gd name="connsiteY499" fmla="*/ 1471224 h 5685621"/>
              <a:gd name="connsiteX500" fmla="*/ 2335632 w 4359426"/>
              <a:gd name="connsiteY500" fmla="*/ 1479941 h 5685621"/>
              <a:gd name="connsiteX501" fmla="*/ 2379637 w 4359426"/>
              <a:gd name="connsiteY501" fmla="*/ 1502378 h 5685621"/>
              <a:gd name="connsiteX502" fmla="*/ 2429996 w 4359426"/>
              <a:gd name="connsiteY502" fmla="*/ 1522524 h 5685621"/>
              <a:gd name="connsiteX503" fmla="*/ 2468649 w 4359426"/>
              <a:gd name="connsiteY503" fmla="*/ 1530130 h 5685621"/>
              <a:gd name="connsiteX504" fmla="*/ 2469829 w 4359426"/>
              <a:gd name="connsiteY504" fmla="*/ 1520126 h 5685621"/>
              <a:gd name="connsiteX505" fmla="*/ 2474066 w 4359426"/>
              <a:gd name="connsiteY505" fmla="*/ 1518598 h 5685621"/>
              <a:gd name="connsiteX506" fmla="*/ 2449475 w 4359426"/>
              <a:gd name="connsiteY506" fmla="*/ 1503524 h 5685621"/>
              <a:gd name="connsiteX507" fmla="*/ 2430301 w 4359426"/>
              <a:gd name="connsiteY507" fmla="*/ 1476917 h 5685621"/>
              <a:gd name="connsiteX508" fmla="*/ 2476423 w 4359426"/>
              <a:gd name="connsiteY508" fmla="*/ 1498590 h 5685621"/>
              <a:gd name="connsiteX509" fmla="*/ 2511430 w 4359426"/>
              <a:gd name="connsiteY509" fmla="*/ 1502722 h 5685621"/>
              <a:gd name="connsiteX510" fmla="*/ 2578147 w 4359426"/>
              <a:gd name="connsiteY510" fmla="*/ 1521756 h 5685621"/>
              <a:gd name="connsiteX511" fmla="*/ 2645212 w 4359426"/>
              <a:gd name="connsiteY511" fmla="*/ 1555032 h 5685621"/>
              <a:gd name="connsiteX512" fmla="*/ 2683976 w 4359426"/>
              <a:gd name="connsiteY512" fmla="*/ 1596121 h 5685621"/>
              <a:gd name="connsiteX513" fmla="*/ 2643380 w 4359426"/>
              <a:gd name="connsiteY513" fmla="*/ 1596401 h 5685621"/>
              <a:gd name="connsiteX514" fmla="*/ 2569369 w 4359426"/>
              <a:gd name="connsiteY514" fmla="*/ 1570421 h 5685621"/>
              <a:gd name="connsiteX515" fmla="*/ 2576423 w 4359426"/>
              <a:gd name="connsiteY515" fmla="*/ 1596611 h 5685621"/>
              <a:gd name="connsiteX516" fmla="*/ 2567711 w 4359426"/>
              <a:gd name="connsiteY516" fmla="*/ 1618911 h 5685621"/>
              <a:gd name="connsiteX517" fmla="*/ 2487282 w 4359426"/>
              <a:gd name="connsiteY517" fmla="*/ 1621587 h 5685621"/>
              <a:gd name="connsiteX518" fmla="*/ 2412331 w 4359426"/>
              <a:gd name="connsiteY518" fmla="*/ 1586367 h 5685621"/>
              <a:gd name="connsiteX519" fmla="*/ 2335678 w 4359426"/>
              <a:gd name="connsiteY519" fmla="*/ 1539790 h 5685621"/>
              <a:gd name="connsiteX520" fmla="*/ 2251666 w 4359426"/>
              <a:gd name="connsiteY520" fmla="*/ 1512628 h 5685621"/>
              <a:gd name="connsiteX521" fmla="*/ 2248957 w 4359426"/>
              <a:gd name="connsiteY521" fmla="*/ 1518396 h 5685621"/>
              <a:gd name="connsiteX522" fmla="*/ 2243368 w 4359426"/>
              <a:gd name="connsiteY522" fmla="*/ 1522806 h 5685621"/>
              <a:gd name="connsiteX523" fmla="*/ 2237777 w 4359426"/>
              <a:gd name="connsiteY523" fmla="*/ 1527218 h 5685621"/>
              <a:gd name="connsiteX524" fmla="*/ 2226245 w 4359426"/>
              <a:gd name="connsiteY524" fmla="*/ 1521799 h 5685621"/>
              <a:gd name="connsiteX525" fmla="*/ 2199170 w 4359426"/>
              <a:gd name="connsiteY525" fmla="*/ 1579459 h 5685621"/>
              <a:gd name="connsiteX526" fmla="*/ 2207993 w 4359426"/>
              <a:gd name="connsiteY526" fmla="*/ 1590645 h 5685621"/>
              <a:gd name="connsiteX527" fmla="*/ 2216816 w 4359426"/>
              <a:gd name="connsiteY527" fmla="*/ 1601830 h 5685621"/>
              <a:gd name="connsiteX528" fmla="*/ 2206398 w 4359426"/>
              <a:gd name="connsiteY528" fmla="*/ 1612771 h 5685621"/>
              <a:gd name="connsiteX529" fmla="*/ 2182509 w 4359426"/>
              <a:gd name="connsiteY529" fmla="*/ 1626180 h 5685621"/>
              <a:gd name="connsiteX530" fmla="*/ 2160147 w 4359426"/>
              <a:gd name="connsiteY530" fmla="*/ 1643825 h 5685621"/>
              <a:gd name="connsiteX531" fmla="*/ 2155846 w 4359426"/>
              <a:gd name="connsiteY531" fmla="*/ 1671719 h 5685621"/>
              <a:gd name="connsiteX532" fmla="*/ 2168316 w 4359426"/>
              <a:gd name="connsiteY532" fmla="*/ 1686375 h 5685621"/>
              <a:gd name="connsiteX533" fmla="*/ 2190439 w 4359426"/>
              <a:gd name="connsiteY533" fmla="*/ 1687973 h 5685621"/>
              <a:gd name="connsiteX534" fmla="*/ 2210093 w 4359426"/>
              <a:gd name="connsiteY534" fmla="*/ 1676093 h 5685621"/>
              <a:gd name="connsiteX535" fmla="*/ 2229747 w 4359426"/>
              <a:gd name="connsiteY535" fmla="*/ 1664212 h 5685621"/>
              <a:gd name="connsiteX536" fmla="*/ 2258923 w 4359426"/>
              <a:gd name="connsiteY536" fmla="*/ 1692001 h 5685621"/>
              <a:gd name="connsiteX537" fmla="*/ 2255037 w 4359426"/>
              <a:gd name="connsiteY537" fmla="*/ 1707771 h 5685621"/>
              <a:gd name="connsiteX538" fmla="*/ 2251151 w 4359426"/>
              <a:gd name="connsiteY538" fmla="*/ 1723540 h 5685621"/>
              <a:gd name="connsiteX539" fmla="*/ 2277095 w 4359426"/>
              <a:gd name="connsiteY539" fmla="*/ 1735732 h 5685621"/>
              <a:gd name="connsiteX540" fmla="*/ 2313390 w 4359426"/>
              <a:gd name="connsiteY540" fmla="*/ 1763346 h 5685621"/>
              <a:gd name="connsiteX541" fmla="*/ 2364100 w 4359426"/>
              <a:gd name="connsiteY541" fmla="*/ 1797732 h 5685621"/>
              <a:gd name="connsiteX542" fmla="*/ 2383053 w 4359426"/>
              <a:gd name="connsiteY542" fmla="*/ 1757370 h 5685621"/>
              <a:gd name="connsiteX543" fmla="*/ 2427427 w 4359426"/>
              <a:gd name="connsiteY543" fmla="*/ 1707836 h 5685621"/>
              <a:gd name="connsiteX544" fmla="*/ 2449659 w 4359426"/>
              <a:gd name="connsiteY544" fmla="*/ 1742918 h 5685621"/>
              <a:gd name="connsiteX545" fmla="*/ 2463419 w 4359426"/>
              <a:gd name="connsiteY545" fmla="*/ 1781057 h 5685621"/>
              <a:gd name="connsiteX546" fmla="*/ 2464119 w 4359426"/>
              <a:gd name="connsiteY546" fmla="*/ 1809539 h 5685621"/>
              <a:gd name="connsiteX547" fmla="*/ 2499476 w 4359426"/>
              <a:gd name="connsiteY547" fmla="*/ 1827914 h 5685621"/>
              <a:gd name="connsiteX548" fmla="*/ 2538719 w 4359426"/>
              <a:gd name="connsiteY548" fmla="*/ 1830517 h 5685621"/>
              <a:gd name="connsiteX549" fmla="*/ 2555904 w 4359426"/>
              <a:gd name="connsiteY549" fmla="*/ 1805160 h 5685621"/>
              <a:gd name="connsiteX550" fmla="*/ 2585800 w 4359426"/>
              <a:gd name="connsiteY550" fmla="*/ 1775217 h 5685621"/>
              <a:gd name="connsiteX551" fmla="*/ 2602745 w 4359426"/>
              <a:gd name="connsiteY551" fmla="*/ 1769104 h 5685621"/>
              <a:gd name="connsiteX552" fmla="*/ 2622750 w 4359426"/>
              <a:gd name="connsiteY552" fmla="*/ 1771466 h 5685621"/>
              <a:gd name="connsiteX553" fmla="*/ 2627207 w 4359426"/>
              <a:gd name="connsiteY553" fmla="*/ 1836907 h 5685621"/>
              <a:gd name="connsiteX554" fmla="*/ 2649090 w 4359426"/>
              <a:gd name="connsiteY554" fmla="*/ 1857747 h 5685621"/>
              <a:gd name="connsiteX555" fmla="*/ 2685451 w 4359426"/>
              <a:gd name="connsiteY555" fmla="*/ 1858996 h 5685621"/>
              <a:gd name="connsiteX556" fmla="*/ 2726638 w 4359426"/>
              <a:gd name="connsiteY556" fmla="*/ 1853716 h 5685621"/>
              <a:gd name="connsiteX557" fmla="*/ 2761820 w 4359426"/>
              <a:gd name="connsiteY557" fmla="*/ 1864969 h 5685621"/>
              <a:gd name="connsiteX558" fmla="*/ 2791235 w 4359426"/>
              <a:gd name="connsiteY558" fmla="*/ 1873512 h 5685621"/>
              <a:gd name="connsiteX559" fmla="*/ 2868129 w 4359426"/>
              <a:gd name="connsiteY559" fmla="*/ 1900847 h 5685621"/>
              <a:gd name="connsiteX560" fmla="*/ 2947316 w 4359426"/>
              <a:gd name="connsiteY560" fmla="*/ 1934539 h 5685621"/>
              <a:gd name="connsiteX561" fmla="*/ 2989378 w 4359426"/>
              <a:gd name="connsiteY561" fmla="*/ 1964861 h 5685621"/>
              <a:gd name="connsiteX562" fmla="*/ 2987370 w 4359426"/>
              <a:gd name="connsiteY562" fmla="*/ 1999111 h 5685621"/>
              <a:gd name="connsiteX563" fmla="*/ 2985361 w 4359426"/>
              <a:gd name="connsiteY563" fmla="*/ 2033359 h 5685621"/>
              <a:gd name="connsiteX564" fmla="*/ 3016132 w 4359426"/>
              <a:gd name="connsiteY564" fmla="*/ 2039020 h 5685621"/>
              <a:gd name="connsiteX565" fmla="*/ 3042426 w 4359426"/>
              <a:gd name="connsiteY565" fmla="*/ 2065452 h 5685621"/>
              <a:gd name="connsiteX566" fmla="*/ 3070839 w 4359426"/>
              <a:gd name="connsiteY566" fmla="*/ 2091121 h 5685621"/>
              <a:gd name="connsiteX567" fmla="*/ 3112200 w 4359426"/>
              <a:gd name="connsiteY567" fmla="*/ 2092961 h 5685621"/>
              <a:gd name="connsiteX568" fmla="*/ 3103726 w 4359426"/>
              <a:gd name="connsiteY568" fmla="*/ 2096018 h 5685621"/>
              <a:gd name="connsiteX569" fmla="*/ 3141027 w 4359426"/>
              <a:gd name="connsiteY569" fmla="*/ 2106507 h 5685621"/>
              <a:gd name="connsiteX570" fmla="*/ 3184442 w 4359426"/>
              <a:gd name="connsiteY570" fmla="*/ 2133947 h 5685621"/>
              <a:gd name="connsiteX571" fmla="*/ 3173962 w 4359426"/>
              <a:gd name="connsiteY571" fmla="*/ 2171254 h 5685621"/>
              <a:gd name="connsiteX572" fmla="*/ 3166538 w 4359426"/>
              <a:gd name="connsiteY572" fmla="*/ 2217034 h 5685621"/>
              <a:gd name="connsiteX573" fmla="*/ 3198773 w 4359426"/>
              <a:gd name="connsiteY573" fmla="*/ 2253296 h 5685621"/>
              <a:gd name="connsiteX574" fmla="*/ 3224893 w 4359426"/>
              <a:gd name="connsiteY574" fmla="*/ 2272609 h 5685621"/>
              <a:gd name="connsiteX575" fmla="*/ 3225831 w 4359426"/>
              <a:gd name="connsiteY575" fmla="*/ 2281848 h 5685621"/>
              <a:gd name="connsiteX576" fmla="*/ 3225243 w 4359426"/>
              <a:gd name="connsiteY576" fmla="*/ 2286850 h 5685621"/>
              <a:gd name="connsiteX577" fmla="*/ 3222534 w 4359426"/>
              <a:gd name="connsiteY577" fmla="*/ 2292616 h 5685621"/>
              <a:gd name="connsiteX578" fmla="*/ 3243239 w 4359426"/>
              <a:gd name="connsiteY578" fmla="*/ 2323460 h 5685621"/>
              <a:gd name="connsiteX579" fmla="*/ 3237822 w 4359426"/>
              <a:gd name="connsiteY579" fmla="*/ 2334992 h 5685621"/>
              <a:gd name="connsiteX580" fmla="*/ 3269358 w 4359426"/>
              <a:gd name="connsiteY580" fmla="*/ 2342772 h 5685621"/>
              <a:gd name="connsiteX581" fmla="*/ 3298663 w 4359426"/>
              <a:gd name="connsiteY581" fmla="*/ 2317833 h 5685621"/>
              <a:gd name="connsiteX582" fmla="*/ 3344916 w 4359426"/>
              <a:gd name="connsiteY582" fmla="*/ 2286777 h 5685621"/>
              <a:gd name="connsiteX583" fmla="*/ 3391039 w 4359426"/>
              <a:gd name="connsiteY583" fmla="*/ 2308452 h 5685621"/>
              <a:gd name="connsiteX584" fmla="*/ 3376911 w 4359426"/>
              <a:gd name="connsiteY584" fmla="*/ 2342284 h 5685621"/>
              <a:gd name="connsiteX585" fmla="*/ 3353130 w 4359426"/>
              <a:gd name="connsiteY585" fmla="*/ 2389176 h 5685621"/>
              <a:gd name="connsiteX586" fmla="*/ 3391196 w 4359426"/>
              <a:gd name="connsiteY586" fmla="*/ 2401784 h 5685621"/>
              <a:gd name="connsiteX587" fmla="*/ 3422316 w 4359426"/>
              <a:gd name="connsiteY587" fmla="*/ 2421687 h 5685621"/>
              <a:gd name="connsiteX588" fmla="*/ 3415897 w 4359426"/>
              <a:gd name="connsiteY588" fmla="*/ 2450343 h 5685621"/>
              <a:gd name="connsiteX589" fmla="*/ 3392181 w 4359426"/>
              <a:gd name="connsiteY589" fmla="*/ 2470872 h 5685621"/>
              <a:gd name="connsiteX590" fmla="*/ 3340293 w 4359426"/>
              <a:gd name="connsiteY590" fmla="*/ 2446490 h 5685621"/>
              <a:gd name="connsiteX591" fmla="*/ 3313823 w 4359426"/>
              <a:gd name="connsiteY591" fmla="*/ 2412937 h 5685621"/>
              <a:gd name="connsiteX592" fmla="*/ 3296334 w 4359426"/>
              <a:gd name="connsiteY592" fmla="*/ 2483900 h 5685621"/>
              <a:gd name="connsiteX593" fmla="*/ 3318023 w 4359426"/>
              <a:gd name="connsiteY593" fmla="*/ 2583833 h 5685621"/>
              <a:gd name="connsiteX594" fmla="*/ 3351262 w 4359426"/>
              <a:gd name="connsiteY594" fmla="*/ 2602971 h 5685621"/>
              <a:gd name="connsiteX595" fmla="*/ 3411099 w 4359426"/>
              <a:gd name="connsiteY595" fmla="*/ 2602934 h 5685621"/>
              <a:gd name="connsiteX596" fmla="*/ 3472464 w 4359426"/>
              <a:gd name="connsiteY596" fmla="*/ 2607136 h 5685621"/>
              <a:gd name="connsiteX597" fmla="*/ 3513346 w 4359426"/>
              <a:gd name="connsiteY597" fmla="*/ 2647463 h 5685621"/>
              <a:gd name="connsiteX598" fmla="*/ 3501576 w 4359426"/>
              <a:gd name="connsiteY598" fmla="*/ 2661288 h 5685621"/>
              <a:gd name="connsiteX599" fmla="*/ 3492513 w 4359426"/>
              <a:gd name="connsiteY599" fmla="*/ 2669346 h 5685621"/>
              <a:gd name="connsiteX600" fmla="*/ 3485570 w 4359426"/>
              <a:gd name="connsiteY600" fmla="*/ 2676640 h 5685621"/>
              <a:gd name="connsiteX601" fmla="*/ 3460739 w 4359426"/>
              <a:gd name="connsiteY601" fmla="*/ 2680809 h 5685621"/>
              <a:gd name="connsiteX602" fmla="*/ 3440147 w 4359426"/>
              <a:gd name="connsiteY602" fmla="*/ 2683450 h 5685621"/>
              <a:gd name="connsiteX603" fmla="*/ 3437438 w 4359426"/>
              <a:gd name="connsiteY603" fmla="*/ 2689216 h 5685621"/>
              <a:gd name="connsiteX604" fmla="*/ 3433966 w 4359426"/>
              <a:gd name="connsiteY604" fmla="*/ 2692864 h 5685621"/>
              <a:gd name="connsiteX605" fmla="*/ 3426258 w 4359426"/>
              <a:gd name="connsiteY605" fmla="*/ 2698038 h 5685621"/>
              <a:gd name="connsiteX606" fmla="*/ 3383782 w 4359426"/>
              <a:gd name="connsiteY606" fmla="*/ 2679839 h 5685621"/>
              <a:gd name="connsiteX607" fmla="*/ 3337070 w 4359426"/>
              <a:gd name="connsiteY607" fmla="*/ 2663168 h 5685621"/>
              <a:gd name="connsiteX608" fmla="*/ 3332943 w 4359426"/>
              <a:gd name="connsiteY608" fmla="*/ 2698181 h 5685621"/>
              <a:gd name="connsiteX609" fmla="*/ 3329407 w 4359426"/>
              <a:gd name="connsiteY609" fmla="*/ 2728191 h 5685621"/>
              <a:gd name="connsiteX610" fmla="*/ 3326810 w 4359426"/>
              <a:gd name="connsiteY610" fmla="*/ 2767442 h 5685621"/>
              <a:gd name="connsiteX611" fmla="*/ 3321265 w 4359426"/>
              <a:gd name="connsiteY611" fmla="*/ 2831702 h 5685621"/>
              <a:gd name="connsiteX612" fmla="*/ 3386214 w 4359426"/>
              <a:gd name="connsiteY612" fmla="*/ 2865741 h 5685621"/>
              <a:gd name="connsiteX613" fmla="*/ 3445046 w 4359426"/>
              <a:gd name="connsiteY613" fmla="*/ 2882829 h 5685621"/>
              <a:gd name="connsiteX614" fmla="*/ 3441159 w 4359426"/>
              <a:gd name="connsiteY614" fmla="*/ 2898599 h 5685621"/>
              <a:gd name="connsiteX615" fmla="*/ 3437273 w 4359426"/>
              <a:gd name="connsiteY615" fmla="*/ 2914368 h 5685621"/>
              <a:gd name="connsiteX616" fmla="*/ 3434916 w 4359426"/>
              <a:gd name="connsiteY616" fmla="*/ 2934376 h 5685621"/>
              <a:gd name="connsiteX617" fmla="*/ 3378902 w 4359426"/>
              <a:gd name="connsiteY617" fmla="*/ 2945007 h 5685621"/>
              <a:gd name="connsiteX618" fmla="*/ 3315592 w 4359426"/>
              <a:gd name="connsiteY618" fmla="*/ 2948690 h 5685621"/>
              <a:gd name="connsiteX619" fmla="*/ 3305461 w 4359426"/>
              <a:gd name="connsiteY619" fmla="*/ 3000237 h 5685621"/>
              <a:gd name="connsiteX620" fmla="*/ 3280917 w 4359426"/>
              <a:gd name="connsiteY620" fmla="*/ 3045011 h 5685621"/>
              <a:gd name="connsiteX621" fmla="*/ 3259255 w 4359426"/>
              <a:gd name="connsiteY621" fmla="*/ 3091141 h 5685621"/>
              <a:gd name="connsiteX622" fmla="*/ 3263538 w 4359426"/>
              <a:gd name="connsiteY622" fmla="*/ 3149461 h 5685621"/>
              <a:gd name="connsiteX623" fmla="*/ 3298130 w 4359426"/>
              <a:gd name="connsiteY623" fmla="*/ 3165716 h 5685621"/>
              <a:gd name="connsiteX624" fmla="*/ 3291822 w 4359426"/>
              <a:gd name="connsiteY624" fmla="*/ 3227857 h 5685621"/>
              <a:gd name="connsiteX625" fmla="*/ 3246685 w 4359426"/>
              <a:gd name="connsiteY625" fmla="*/ 3275271 h 5685621"/>
              <a:gd name="connsiteX626" fmla="*/ 3170777 w 4359426"/>
              <a:gd name="connsiteY626" fmla="*/ 3317024 h 5685621"/>
              <a:gd name="connsiteX627" fmla="*/ 3197310 w 4359426"/>
              <a:gd name="connsiteY627" fmla="*/ 3324213 h 5685621"/>
              <a:gd name="connsiteX628" fmla="*/ 3242494 w 4359426"/>
              <a:gd name="connsiteY628" fmla="*/ 3336649 h 5685621"/>
              <a:gd name="connsiteX629" fmla="*/ 3291500 w 4359426"/>
              <a:gd name="connsiteY629" fmla="*/ 3359677 h 5685621"/>
              <a:gd name="connsiteX630" fmla="*/ 3323735 w 4359426"/>
              <a:gd name="connsiteY630" fmla="*/ 3395939 h 5685621"/>
              <a:gd name="connsiteX631" fmla="*/ 3328671 w 4359426"/>
              <a:gd name="connsiteY631" fmla="*/ 3422893 h 5685621"/>
              <a:gd name="connsiteX632" fmla="*/ 3333608 w 4359426"/>
              <a:gd name="connsiteY632" fmla="*/ 3449847 h 5685621"/>
              <a:gd name="connsiteX633" fmla="*/ 3365841 w 4359426"/>
              <a:gd name="connsiteY633" fmla="*/ 3486110 h 5685621"/>
              <a:gd name="connsiteX634" fmla="*/ 3356652 w 4359426"/>
              <a:gd name="connsiteY634" fmla="*/ 3546897 h 5685621"/>
              <a:gd name="connsiteX635" fmla="*/ 3236831 w 4359426"/>
              <a:gd name="connsiteY635" fmla="*/ 3685910 h 5685621"/>
              <a:gd name="connsiteX636" fmla="*/ 3194705 w 4359426"/>
              <a:gd name="connsiteY636" fmla="*/ 3681951 h 5685621"/>
              <a:gd name="connsiteX637" fmla="*/ 3139869 w 4359426"/>
              <a:gd name="connsiteY637" fmla="*/ 3682578 h 5685621"/>
              <a:gd name="connsiteX638" fmla="*/ 3137161 w 4359426"/>
              <a:gd name="connsiteY638" fmla="*/ 3688343 h 5685621"/>
              <a:gd name="connsiteX639" fmla="*/ 3131571 w 4359426"/>
              <a:gd name="connsiteY639" fmla="*/ 3692755 h 5685621"/>
              <a:gd name="connsiteX640" fmla="*/ 3125980 w 4359426"/>
              <a:gd name="connsiteY640" fmla="*/ 3697166 h 5685621"/>
              <a:gd name="connsiteX641" fmla="*/ 3098747 w 4359426"/>
              <a:gd name="connsiteY641" fmla="*/ 3661494 h 5685621"/>
              <a:gd name="connsiteX642" fmla="*/ 3044215 w 4359426"/>
              <a:gd name="connsiteY642" fmla="*/ 3616514 h 5685621"/>
              <a:gd name="connsiteX643" fmla="*/ 2975031 w 4359426"/>
              <a:gd name="connsiteY643" fmla="*/ 3584002 h 5685621"/>
              <a:gd name="connsiteX644" fmla="*/ 2903839 w 4359426"/>
              <a:gd name="connsiteY644" fmla="*/ 3585741 h 5685621"/>
              <a:gd name="connsiteX645" fmla="*/ 2879119 w 4359426"/>
              <a:gd name="connsiteY645" fmla="*/ 3623396 h 5685621"/>
              <a:gd name="connsiteX646" fmla="*/ 2864881 w 4359426"/>
              <a:gd name="connsiteY646" fmla="*/ 3623742 h 5685621"/>
              <a:gd name="connsiteX647" fmla="*/ 2850642 w 4359426"/>
              <a:gd name="connsiteY647" fmla="*/ 3624090 h 5685621"/>
              <a:gd name="connsiteX648" fmla="*/ 2815331 w 4359426"/>
              <a:gd name="connsiteY648" fmla="*/ 3665565 h 5685621"/>
              <a:gd name="connsiteX649" fmla="*/ 2767311 w 4359426"/>
              <a:gd name="connsiteY649" fmla="*/ 3711626 h 5685621"/>
              <a:gd name="connsiteX650" fmla="*/ 2706950 w 4359426"/>
              <a:gd name="connsiteY650" fmla="*/ 3690299 h 5685621"/>
              <a:gd name="connsiteX651" fmla="*/ 2667292 w 4359426"/>
              <a:gd name="connsiteY651" fmla="*/ 3699818 h 5685621"/>
              <a:gd name="connsiteX652" fmla="*/ 2619512 w 4359426"/>
              <a:gd name="connsiteY652" fmla="*/ 3726634 h 5685621"/>
              <a:gd name="connsiteX653" fmla="*/ 2599618 w 4359426"/>
              <a:gd name="connsiteY653" fmla="*/ 3757757 h 5685621"/>
              <a:gd name="connsiteX654" fmla="*/ 2586080 w 4359426"/>
              <a:gd name="connsiteY654" fmla="*/ 3786588 h 5685621"/>
              <a:gd name="connsiteX655" fmla="*/ 2553127 w 4359426"/>
              <a:gd name="connsiteY655" fmla="*/ 3808054 h 5685621"/>
              <a:gd name="connsiteX656" fmla="*/ 2497830 w 4359426"/>
              <a:gd name="connsiteY656" fmla="*/ 3760956 h 5685621"/>
              <a:gd name="connsiteX657" fmla="*/ 2457824 w 4359426"/>
              <a:gd name="connsiteY657" fmla="*/ 3756232 h 5685621"/>
              <a:gd name="connsiteX658" fmla="*/ 2406920 w 4359426"/>
              <a:gd name="connsiteY658" fmla="*/ 3800937 h 5685621"/>
              <a:gd name="connsiteX659" fmla="*/ 2354488 w 4359426"/>
              <a:gd name="connsiteY659" fmla="*/ 3841406 h 5685621"/>
              <a:gd name="connsiteX660" fmla="*/ 2293776 w 4359426"/>
              <a:gd name="connsiteY660" fmla="*/ 3805838 h 5685621"/>
              <a:gd name="connsiteX661" fmla="*/ 2176811 w 4359426"/>
              <a:gd name="connsiteY661" fmla="*/ 3800144 h 5685621"/>
              <a:gd name="connsiteX662" fmla="*/ 2149035 w 4359426"/>
              <a:gd name="connsiteY662" fmla="*/ 3829322 h 5685621"/>
              <a:gd name="connsiteX663" fmla="*/ 2112785 w 4359426"/>
              <a:gd name="connsiteY663" fmla="*/ 3861558 h 5685621"/>
              <a:gd name="connsiteX664" fmla="*/ 2078367 w 4359426"/>
              <a:gd name="connsiteY664" fmla="*/ 3852424 h 5685621"/>
              <a:gd name="connsiteX665" fmla="*/ 2030540 w 4359426"/>
              <a:gd name="connsiteY665" fmla="*/ 3819391 h 5685621"/>
              <a:gd name="connsiteX666" fmla="*/ 1978477 w 4359426"/>
              <a:gd name="connsiteY666" fmla="*/ 3787887 h 5685621"/>
              <a:gd name="connsiteX667" fmla="*/ 1931349 w 4359426"/>
              <a:gd name="connsiteY667" fmla="*/ 3783339 h 5685621"/>
              <a:gd name="connsiteX668" fmla="*/ 1928448 w 4359426"/>
              <a:gd name="connsiteY668" fmla="*/ 3868197 h 5685621"/>
              <a:gd name="connsiteX669" fmla="*/ 1911789 w 4359426"/>
              <a:gd name="connsiteY669" fmla="*/ 3914915 h 5685621"/>
              <a:gd name="connsiteX670" fmla="*/ 1926376 w 4359426"/>
              <a:gd name="connsiteY670" fmla="*/ 3928809 h 5685621"/>
              <a:gd name="connsiteX671" fmla="*/ 1913012 w 4359426"/>
              <a:gd name="connsiteY671" fmla="*/ 3964761 h 5685621"/>
              <a:gd name="connsiteX672" fmla="*/ 1870409 w 4359426"/>
              <a:gd name="connsiteY672" fmla="*/ 3999289 h 5685621"/>
              <a:gd name="connsiteX673" fmla="*/ 1827803 w 4359426"/>
              <a:gd name="connsiteY673" fmla="*/ 4033815 h 5685621"/>
              <a:gd name="connsiteX674" fmla="*/ 1815968 w 4359426"/>
              <a:gd name="connsiteY674" fmla="*/ 4074004 h 5685621"/>
              <a:gd name="connsiteX675" fmla="*/ 1859034 w 4359426"/>
              <a:gd name="connsiteY675" fmla="*/ 4087204 h 5685621"/>
              <a:gd name="connsiteX676" fmla="*/ 1885632 w 4359426"/>
              <a:gd name="connsiteY676" fmla="*/ 4068028 h 5685621"/>
              <a:gd name="connsiteX677" fmla="*/ 1912231 w 4359426"/>
              <a:gd name="connsiteY677" fmla="*/ 4048854 h 5685621"/>
              <a:gd name="connsiteX678" fmla="*/ 1946823 w 4359426"/>
              <a:gd name="connsiteY678" fmla="*/ 4065109 h 5685621"/>
              <a:gd name="connsiteX679" fmla="*/ 1949466 w 4359426"/>
              <a:gd name="connsiteY679" fmla="*/ 4085706 h 5685621"/>
              <a:gd name="connsiteX680" fmla="*/ 1950580 w 4359426"/>
              <a:gd name="connsiteY680" fmla="*/ 4102068 h 5685621"/>
              <a:gd name="connsiteX681" fmla="*/ 2022823 w 4359426"/>
              <a:gd name="connsiteY681" fmla="*/ 4143052 h 5685621"/>
              <a:gd name="connsiteX682" fmla="*/ 2074362 w 4359426"/>
              <a:gd name="connsiteY682" fmla="*/ 4153195 h 5685621"/>
              <a:gd name="connsiteX683" fmla="*/ 2113669 w 4359426"/>
              <a:gd name="connsiteY683" fmla="*/ 4129434 h 5685621"/>
              <a:gd name="connsiteX684" fmla="*/ 2144503 w 4359426"/>
              <a:gd name="connsiteY684" fmla="*/ 4108732 h 5685621"/>
              <a:gd name="connsiteX685" fmla="*/ 2122428 w 4359426"/>
              <a:gd name="connsiteY685" fmla="*/ 4166982 h 5685621"/>
              <a:gd name="connsiteX686" fmla="*/ 2095765 w 4359426"/>
              <a:gd name="connsiteY686" fmla="*/ 4212521 h 5685621"/>
              <a:gd name="connsiteX687" fmla="*/ 2131997 w 4359426"/>
              <a:gd name="connsiteY687" fmla="*/ 4266499 h 5685621"/>
              <a:gd name="connsiteX688" fmla="*/ 2197185 w 4359426"/>
              <a:gd name="connsiteY688" fmla="*/ 4281295 h 5685621"/>
              <a:gd name="connsiteX689" fmla="*/ 2209915 w 4359426"/>
              <a:gd name="connsiteY689" fmla="*/ 4267921 h 5685621"/>
              <a:gd name="connsiteX690" fmla="*/ 2196771 w 4359426"/>
              <a:gd name="connsiteY690" fmla="*/ 4293417 h 5685621"/>
              <a:gd name="connsiteX691" fmla="*/ 2190811 w 4359426"/>
              <a:gd name="connsiteY691" fmla="*/ 4369799 h 5685621"/>
              <a:gd name="connsiteX692" fmla="*/ 2210337 w 4359426"/>
              <a:gd name="connsiteY692" fmla="*/ 4410647 h 5685621"/>
              <a:gd name="connsiteX693" fmla="*/ 2226453 w 4359426"/>
              <a:gd name="connsiteY693" fmla="*/ 4428778 h 5685621"/>
              <a:gd name="connsiteX694" fmla="*/ 2241806 w 4359426"/>
              <a:gd name="connsiteY694" fmla="*/ 4444792 h 5685621"/>
              <a:gd name="connsiteX695" fmla="*/ 2259039 w 4359426"/>
              <a:gd name="connsiteY695" fmla="*/ 4479283 h 5685621"/>
              <a:gd name="connsiteX696" fmla="*/ 2222373 w 4359426"/>
              <a:gd name="connsiteY696" fmla="*/ 4523641 h 5685621"/>
              <a:gd name="connsiteX697" fmla="*/ 2218772 w 4359426"/>
              <a:gd name="connsiteY697" fmla="*/ 4580015 h 5685621"/>
              <a:gd name="connsiteX698" fmla="*/ 2253366 w 4359426"/>
              <a:gd name="connsiteY698" fmla="*/ 4596271 h 5685621"/>
              <a:gd name="connsiteX699" fmla="*/ 2260180 w 4359426"/>
              <a:gd name="connsiteY699" fmla="*/ 4641705 h 5685621"/>
              <a:gd name="connsiteX700" fmla="*/ 2264417 w 4359426"/>
              <a:gd name="connsiteY700" fmla="*/ 4640177 h 5685621"/>
              <a:gd name="connsiteX701" fmla="*/ 2271712 w 4359426"/>
              <a:gd name="connsiteY701" fmla="*/ 4647122 h 5685621"/>
              <a:gd name="connsiteX702" fmla="*/ 2266295 w 4359426"/>
              <a:gd name="connsiteY702" fmla="*/ 4658654 h 5685621"/>
              <a:gd name="connsiteX703" fmla="*/ 2234762 w 4359426"/>
              <a:gd name="connsiteY703" fmla="*/ 4650875 h 5685621"/>
              <a:gd name="connsiteX704" fmla="*/ 2194751 w 4359426"/>
              <a:gd name="connsiteY704" fmla="*/ 4646146 h 5685621"/>
              <a:gd name="connsiteX705" fmla="*/ 2139900 w 4359426"/>
              <a:gd name="connsiteY705" fmla="*/ 4732991 h 5685621"/>
              <a:gd name="connsiteX706" fmla="*/ 2103758 w 4359426"/>
              <a:gd name="connsiteY706" fmla="*/ 4798704 h 5685621"/>
              <a:gd name="connsiteX707" fmla="*/ 2094219 w 4359426"/>
              <a:gd name="connsiteY707" fmla="*/ 4845256 h 5685621"/>
              <a:gd name="connsiteX708" fmla="*/ 2141695 w 4359426"/>
              <a:gd name="connsiteY708" fmla="*/ 4864047 h 5685621"/>
              <a:gd name="connsiteX709" fmla="*/ 2202712 w 4359426"/>
              <a:gd name="connsiteY709" fmla="*/ 4854006 h 5685621"/>
              <a:gd name="connsiteX710" fmla="*/ 2205897 w 4359426"/>
              <a:gd name="connsiteY710" fmla="*/ 4809754 h 5685621"/>
              <a:gd name="connsiteX711" fmla="*/ 2217558 w 4359426"/>
              <a:gd name="connsiteY711" fmla="*/ 4762444 h 5685621"/>
              <a:gd name="connsiteX712" fmla="*/ 2231795 w 4359426"/>
              <a:gd name="connsiteY712" fmla="*/ 4762096 h 5685621"/>
              <a:gd name="connsiteX713" fmla="*/ 2237560 w 4359426"/>
              <a:gd name="connsiteY713" fmla="*/ 4764805 h 5685621"/>
              <a:gd name="connsiteX714" fmla="*/ 2238611 w 4359426"/>
              <a:gd name="connsiteY714" fmla="*/ 4807529 h 5685621"/>
              <a:gd name="connsiteX715" fmla="*/ 2239534 w 4359426"/>
              <a:gd name="connsiteY715" fmla="*/ 4845077 h 5685621"/>
              <a:gd name="connsiteX716" fmla="*/ 2268838 w 4359426"/>
              <a:gd name="connsiteY716" fmla="*/ 4878042 h 5685621"/>
              <a:gd name="connsiteX717" fmla="*/ 2302840 w 4359426"/>
              <a:gd name="connsiteY717" fmla="*/ 4899292 h 5685621"/>
              <a:gd name="connsiteX718" fmla="*/ 2343439 w 4359426"/>
              <a:gd name="connsiteY718" fmla="*/ 4899020 h 5685621"/>
              <a:gd name="connsiteX719" fmla="*/ 2367328 w 4359426"/>
              <a:gd name="connsiteY719" fmla="*/ 4885610 h 5685621"/>
              <a:gd name="connsiteX720" fmla="*/ 2396635 w 4359426"/>
              <a:gd name="connsiteY720" fmla="*/ 4860670 h 5685621"/>
              <a:gd name="connsiteX721" fmla="*/ 2398449 w 4359426"/>
              <a:gd name="connsiteY721" fmla="*/ 4905513 h 5685621"/>
              <a:gd name="connsiteX722" fmla="*/ 2398733 w 4359426"/>
              <a:gd name="connsiteY722" fmla="*/ 4946118 h 5685621"/>
              <a:gd name="connsiteX723" fmla="*/ 2462154 w 4359426"/>
              <a:gd name="connsiteY723" fmla="*/ 4975920 h 5685621"/>
              <a:gd name="connsiteX724" fmla="*/ 2505569 w 4359426"/>
              <a:gd name="connsiteY724" fmla="*/ 5003359 h 5685621"/>
              <a:gd name="connsiteX725" fmla="*/ 2544877 w 4359426"/>
              <a:gd name="connsiteY725" fmla="*/ 4979600 h 5685621"/>
              <a:gd name="connsiteX726" fmla="*/ 2587242 w 4359426"/>
              <a:gd name="connsiteY726" fmla="*/ 4964316 h 5685621"/>
              <a:gd name="connsiteX727" fmla="*/ 2577175 w 4359426"/>
              <a:gd name="connsiteY727" fmla="*/ 4989498 h 5685621"/>
              <a:gd name="connsiteX728" fmla="*/ 2542104 w 4359426"/>
              <a:gd name="connsiteY728" fmla="*/ 5011730 h 5685621"/>
              <a:gd name="connsiteX729" fmla="*/ 2505505 w 4359426"/>
              <a:gd name="connsiteY729" fmla="*/ 5029724 h 5685621"/>
              <a:gd name="connsiteX730" fmla="*/ 2492381 w 4359426"/>
              <a:gd name="connsiteY730" fmla="*/ 5046432 h 5685621"/>
              <a:gd name="connsiteX731" fmla="*/ 2529617 w 4359426"/>
              <a:gd name="connsiteY731" fmla="*/ 5083285 h 5685621"/>
              <a:gd name="connsiteX732" fmla="*/ 2559208 w 4359426"/>
              <a:gd name="connsiteY732" fmla="*/ 5098949 h 5685621"/>
              <a:gd name="connsiteX733" fmla="*/ 2550670 w 4359426"/>
              <a:gd name="connsiteY733" fmla="*/ 5128370 h 5685621"/>
              <a:gd name="connsiteX734" fmla="*/ 2552834 w 4359426"/>
              <a:gd name="connsiteY734" fmla="*/ 5187455 h 5685621"/>
              <a:gd name="connsiteX735" fmla="*/ 2577425 w 4359426"/>
              <a:gd name="connsiteY735" fmla="*/ 5202529 h 5685621"/>
              <a:gd name="connsiteX736" fmla="*/ 2598958 w 4359426"/>
              <a:gd name="connsiteY736" fmla="*/ 5209127 h 5685621"/>
              <a:gd name="connsiteX737" fmla="*/ 2574174 w 4359426"/>
              <a:gd name="connsiteY737" fmla="*/ 5273145 h 5685621"/>
              <a:gd name="connsiteX738" fmla="*/ 2544802 w 4359426"/>
              <a:gd name="connsiteY738" fmla="*/ 5324445 h 5685621"/>
              <a:gd name="connsiteX739" fmla="*/ 2569569 w 4359426"/>
              <a:gd name="connsiteY739" fmla="*/ 5346645 h 5685621"/>
              <a:gd name="connsiteX740" fmla="*/ 2611106 w 4359426"/>
              <a:gd name="connsiteY740" fmla="*/ 5355605 h 5685621"/>
              <a:gd name="connsiteX741" fmla="*/ 2655525 w 4359426"/>
              <a:gd name="connsiteY741" fmla="*/ 5365921 h 5685621"/>
              <a:gd name="connsiteX742" fmla="*/ 2683173 w 4359426"/>
              <a:gd name="connsiteY742" fmla="*/ 5389470 h 5685621"/>
              <a:gd name="connsiteX743" fmla="*/ 2601214 w 4359426"/>
              <a:gd name="connsiteY743" fmla="*/ 5387909 h 5685621"/>
              <a:gd name="connsiteX744" fmla="*/ 2546204 w 4359426"/>
              <a:gd name="connsiteY744" fmla="*/ 5381416 h 5685621"/>
              <a:gd name="connsiteX745" fmla="*/ 2506701 w 4359426"/>
              <a:gd name="connsiteY745" fmla="*/ 5484261 h 5685621"/>
              <a:gd name="connsiteX746" fmla="*/ 2478861 w 4359426"/>
              <a:gd name="connsiteY746" fmla="*/ 5539808 h 5685621"/>
              <a:gd name="connsiteX747" fmla="*/ 2455799 w 4359426"/>
              <a:gd name="connsiteY747" fmla="*/ 5528971 h 5685621"/>
              <a:gd name="connsiteX748" fmla="*/ 2384238 w 4359426"/>
              <a:gd name="connsiteY748" fmla="*/ 5602681 h 5685621"/>
              <a:gd name="connsiteX749" fmla="*/ 2363228 w 4359426"/>
              <a:gd name="connsiteY749" fmla="*/ 5638998 h 5685621"/>
              <a:gd name="connsiteX750" fmla="*/ 2359280 w 4359426"/>
              <a:gd name="connsiteY750" fmla="*/ 5659578 h 5685621"/>
              <a:gd name="connsiteX751" fmla="*/ 2350632 w 4359426"/>
              <a:gd name="connsiteY751" fmla="*/ 5655515 h 5685621"/>
              <a:gd name="connsiteX752" fmla="*/ 2338577 w 4359426"/>
              <a:gd name="connsiteY752" fmla="*/ 5628734 h 5685621"/>
              <a:gd name="connsiteX753" fmla="*/ 2311103 w 4359426"/>
              <a:gd name="connsiteY753" fmla="*/ 5612305 h 5685621"/>
              <a:gd name="connsiteX754" fmla="*/ 2278565 w 4359426"/>
              <a:gd name="connsiteY754" fmla="*/ 5621650 h 5685621"/>
              <a:gd name="connsiteX755" fmla="*/ 2281622 w 4359426"/>
              <a:gd name="connsiteY755" fmla="*/ 5630125 h 5685621"/>
              <a:gd name="connsiteX756" fmla="*/ 2263145 w 4359426"/>
              <a:gd name="connsiteY756" fmla="*/ 5631996 h 5685621"/>
              <a:gd name="connsiteX757" fmla="*/ 2244673 w 4359426"/>
              <a:gd name="connsiteY757" fmla="*/ 5633877 h 5685621"/>
              <a:gd name="connsiteX758" fmla="*/ 2238078 w 4359426"/>
              <a:gd name="connsiteY758" fmla="*/ 5655413 h 5685621"/>
              <a:gd name="connsiteX759" fmla="*/ 2214537 w 4359426"/>
              <a:gd name="connsiteY759" fmla="*/ 5683057 h 5685621"/>
              <a:gd name="connsiteX760" fmla="*/ 2194535 w 4359426"/>
              <a:gd name="connsiteY760" fmla="*/ 5680702 h 5685621"/>
              <a:gd name="connsiteX761" fmla="*/ 2192655 w 4359426"/>
              <a:gd name="connsiteY761" fmla="*/ 5662222 h 5685621"/>
              <a:gd name="connsiteX762" fmla="*/ 2190776 w 4359426"/>
              <a:gd name="connsiteY762" fmla="*/ 5643743 h 5685621"/>
              <a:gd name="connsiteX763" fmla="*/ 2141531 w 4359426"/>
              <a:gd name="connsiteY763" fmla="*/ 5639959 h 5685621"/>
              <a:gd name="connsiteX764" fmla="*/ 2088400 w 4359426"/>
              <a:gd name="connsiteY764" fmla="*/ 5651943 h 5685621"/>
              <a:gd name="connsiteX765" fmla="*/ 2052039 w 4359426"/>
              <a:gd name="connsiteY765" fmla="*/ 5650693 h 5685621"/>
              <a:gd name="connsiteX766" fmla="*/ 2028037 w 4359426"/>
              <a:gd name="connsiteY766" fmla="*/ 5630612 h 5685621"/>
              <a:gd name="connsiteX767" fmla="*/ 2010391 w 4359426"/>
              <a:gd name="connsiteY767" fmla="*/ 5608248 h 5685621"/>
              <a:gd name="connsiteX768" fmla="*/ 1993096 w 4359426"/>
              <a:gd name="connsiteY768" fmla="*/ 5600120 h 5685621"/>
              <a:gd name="connsiteX769" fmla="*/ 1981915 w 4359426"/>
              <a:gd name="connsiteY769" fmla="*/ 5608945 h 5685621"/>
              <a:gd name="connsiteX770" fmla="*/ 1953786 w 4359426"/>
              <a:gd name="connsiteY770" fmla="*/ 5623875 h 5685621"/>
              <a:gd name="connsiteX771" fmla="*/ 1948851 w 4359426"/>
              <a:gd name="connsiteY771" fmla="*/ 5596927 h 5685621"/>
              <a:gd name="connsiteX772" fmla="*/ 1943915 w 4359426"/>
              <a:gd name="connsiteY772" fmla="*/ 5569973 h 5685621"/>
              <a:gd name="connsiteX773" fmla="*/ 1913209 w 4359426"/>
              <a:gd name="connsiteY773" fmla="*/ 5537948 h 5685621"/>
              <a:gd name="connsiteX774" fmla="*/ 1857083 w 4359426"/>
              <a:gd name="connsiteY774" fmla="*/ 5515093 h 5685621"/>
              <a:gd name="connsiteX775" fmla="*/ 1841666 w 4359426"/>
              <a:gd name="connsiteY775" fmla="*/ 5525444 h 5685621"/>
              <a:gd name="connsiteX776" fmla="*/ 1834722 w 4359426"/>
              <a:gd name="connsiteY776" fmla="*/ 5532738 h 5685621"/>
              <a:gd name="connsiteX777" fmla="*/ 1814718 w 4359426"/>
              <a:gd name="connsiteY777" fmla="*/ 5530377 h 5685621"/>
              <a:gd name="connsiteX778" fmla="*/ 1821377 w 4359426"/>
              <a:gd name="connsiteY778" fmla="*/ 5482479 h 5685621"/>
              <a:gd name="connsiteX779" fmla="*/ 1814276 w 4359426"/>
              <a:gd name="connsiteY779" fmla="*/ 5396438 h 5685621"/>
              <a:gd name="connsiteX780" fmla="*/ 1768502 w 4359426"/>
              <a:gd name="connsiteY780" fmla="*/ 5389006 h 5685621"/>
              <a:gd name="connsiteX781" fmla="*/ 1725788 w 4359426"/>
              <a:gd name="connsiteY781" fmla="*/ 5390050 h 5685621"/>
              <a:gd name="connsiteX782" fmla="*/ 1745856 w 4359426"/>
              <a:gd name="connsiteY782" fmla="*/ 5366048 h 5685621"/>
              <a:gd name="connsiteX783" fmla="*/ 1761338 w 4359426"/>
              <a:gd name="connsiteY783" fmla="*/ 5329332 h 5685621"/>
              <a:gd name="connsiteX784" fmla="*/ 1732160 w 4359426"/>
              <a:gd name="connsiteY784" fmla="*/ 5301545 h 5685621"/>
              <a:gd name="connsiteX785" fmla="*/ 1749521 w 4359426"/>
              <a:gd name="connsiteY785" fmla="*/ 5283308 h 5685621"/>
              <a:gd name="connsiteX786" fmla="*/ 1772058 w 4359426"/>
              <a:gd name="connsiteY786" fmla="*/ 5272784 h 5685621"/>
              <a:gd name="connsiteX787" fmla="*/ 1786711 w 4359426"/>
              <a:gd name="connsiteY787" fmla="*/ 5260313 h 5685621"/>
              <a:gd name="connsiteX788" fmla="*/ 1784656 w 4359426"/>
              <a:gd name="connsiteY788" fmla="*/ 5234713 h 5685621"/>
              <a:gd name="connsiteX789" fmla="*/ 1765065 w 4359426"/>
              <a:gd name="connsiteY789" fmla="*/ 5220223 h 5685621"/>
              <a:gd name="connsiteX790" fmla="*/ 1740891 w 4359426"/>
              <a:gd name="connsiteY790" fmla="*/ 5193032 h 5685621"/>
              <a:gd name="connsiteX791" fmla="*/ 1791731 w 4359426"/>
              <a:gd name="connsiteY791" fmla="*/ 5174691 h 5685621"/>
              <a:gd name="connsiteX792" fmla="*/ 1779084 w 4359426"/>
              <a:gd name="connsiteY792" fmla="*/ 5152912 h 5685621"/>
              <a:gd name="connsiteX793" fmla="*/ 1767968 w 4359426"/>
              <a:gd name="connsiteY793" fmla="*/ 5135371 h 5685621"/>
              <a:gd name="connsiteX794" fmla="*/ 1770915 w 4359426"/>
              <a:gd name="connsiteY794" fmla="*/ 5110362 h 5685621"/>
              <a:gd name="connsiteX795" fmla="*/ 1792688 w 4359426"/>
              <a:gd name="connsiteY795" fmla="*/ 5097718 h 5685621"/>
              <a:gd name="connsiteX796" fmla="*/ 1816578 w 4359426"/>
              <a:gd name="connsiteY796" fmla="*/ 5084309 h 5685621"/>
              <a:gd name="connsiteX797" fmla="*/ 1825880 w 4359426"/>
              <a:gd name="connsiteY797" fmla="*/ 5057007 h 5685621"/>
              <a:gd name="connsiteX798" fmla="*/ 1805173 w 4359426"/>
              <a:gd name="connsiteY798" fmla="*/ 5026157 h 5685621"/>
              <a:gd name="connsiteX799" fmla="*/ 1781415 w 4359426"/>
              <a:gd name="connsiteY799" fmla="*/ 4986844 h 5685621"/>
              <a:gd name="connsiteX800" fmla="*/ 1802007 w 4359426"/>
              <a:gd name="connsiteY800" fmla="*/ 4984203 h 5685621"/>
              <a:gd name="connsiteX801" fmla="*/ 1818365 w 4359426"/>
              <a:gd name="connsiteY801" fmla="*/ 4983091 h 5685621"/>
              <a:gd name="connsiteX802" fmla="*/ 1840026 w 4359426"/>
              <a:gd name="connsiteY802" fmla="*/ 4936963 h 5685621"/>
              <a:gd name="connsiteX803" fmla="*/ 1792899 w 4359426"/>
              <a:gd name="connsiteY803" fmla="*/ 4932413 h 5685621"/>
              <a:gd name="connsiteX804" fmla="*/ 1737649 w 4359426"/>
              <a:gd name="connsiteY804" fmla="*/ 4945162 h 5685621"/>
              <a:gd name="connsiteX805" fmla="*/ 1728173 w 4359426"/>
              <a:gd name="connsiteY805" fmla="*/ 4965344 h 5685621"/>
              <a:gd name="connsiteX806" fmla="*/ 1701399 w 4359426"/>
              <a:gd name="connsiteY806" fmla="*/ 4977397 h 5685621"/>
              <a:gd name="connsiteX807" fmla="*/ 1678578 w 4359426"/>
              <a:gd name="connsiteY807" fmla="*/ 4947318 h 5685621"/>
              <a:gd name="connsiteX808" fmla="*/ 1667461 w 4359426"/>
              <a:gd name="connsiteY808" fmla="*/ 4929776 h 5685621"/>
              <a:gd name="connsiteX809" fmla="*/ 1650929 w 4359426"/>
              <a:gd name="connsiteY809" fmla="*/ 4923767 h 5685621"/>
              <a:gd name="connsiteX810" fmla="*/ 1609153 w 4359426"/>
              <a:gd name="connsiteY810" fmla="*/ 4934050 h 5685621"/>
              <a:gd name="connsiteX811" fmla="*/ 1617626 w 4359426"/>
              <a:gd name="connsiteY811" fmla="*/ 4930994 h 5685621"/>
              <a:gd name="connsiteX812" fmla="*/ 1593800 w 4359426"/>
              <a:gd name="connsiteY812" fmla="*/ 4918038 h 5685621"/>
              <a:gd name="connsiteX813" fmla="*/ 1549381 w 4359426"/>
              <a:gd name="connsiteY813" fmla="*/ 4907723 h 5685621"/>
              <a:gd name="connsiteX814" fmla="*/ 1506313 w 4359426"/>
              <a:gd name="connsiteY814" fmla="*/ 4894519 h 5685621"/>
              <a:gd name="connsiteX815" fmla="*/ 1482314 w 4359426"/>
              <a:gd name="connsiteY815" fmla="*/ 4874449 h 5685621"/>
              <a:gd name="connsiteX816" fmla="*/ 1488495 w 4359426"/>
              <a:gd name="connsiteY816" fmla="*/ 4865035 h 5685621"/>
              <a:gd name="connsiteX817" fmla="*/ 1493146 w 4359426"/>
              <a:gd name="connsiteY817" fmla="*/ 4851384 h 5685621"/>
              <a:gd name="connsiteX818" fmla="*/ 1461325 w 4359426"/>
              <a:gd name="connsiteY818" fmla="*/ 4802999 h 5685621"/>
              <a:gd name="connsiteX819" fmla="*/ 1420967 w 4359426"/>
              <a:gd name="connsiteY819" fmla="*/ 4784034 h 5685621"/>
              <a:gd name="connsiteX820" fmla="*/ 1384432 w 4359426"/>
              <a:gd name="connsiteY820" fmla="*/ 4775664 h 5685621"/>
              <a:gd name="connsiteX821" fmla="*/ 1362549 w 4359426"/>
              <a:gd name="connsiteY821" fmla="*/ 4754824 h 5685621"/>
              <a:gd name="connsiteX822" fmla="*/ 1370323 w 4359426"/>
              <a:gd name="connsiteY822" fmla="*/ 4723284 h 5685621"/>
              <a:gd name="connsiteX823" fmla="*/ 1381152 w 4359426"/>
              <a:gd name="connsiteY823" fmla="*/ 4700213 h 5685621"/>
              <a:gd name="connsiteX824" fmla="*/ 1350511 w 4359426"/>
              <a:gd name="connsiteY824" fmla="*/ 4641830 h 5685621"/>
              <a:gd name="connsiteX825" fmla="*/ 1318342 w 4359426"/>
              <a:gd name="connsiteY825" fmla="*/ 4579204 h 5685621"/>
              <a:gd name="connsiteX826" fmla="*/ 1335703 w 4359426"/>
              <a:gd name="connsiteY826" fmla="*/ 4560967 h 5685621"/>
              <a:gd name="connsiteX827" fmla="*/ 1339293 w 4359426"/>
              <a:gd name="connsiteY827" fmla="*/ 4537687 h 5685621"/>
              <a:gd name="connsiteX828" fmla="*/ 1305060 w 4359426"/>
              <a:gd name="connsiteY828" fmla="*/ 4502580 h 5685621"/>
              <a:gd name="connsiteX829" fmla="*/ 1253388 w 4359426"/>
              <a:gd name="connsiteY829" fmla="*/ 4483356 h 5685621"/>
              <a:gd name="connsiteX830" fmla="*/ 1281649 w 4359426"/>
              <a:gd name="connsiteY830" fmla="*/ 4477500 h 5685621"/>
              <a:gd name="connsiteX831" fmla="*/ 1330608 w 4359426"/>
              <a:gd name="connsiteY831" fmla="*/ 4440680 h 5685621"/>
              <a:gd name="connsiteX832" fmla="*/ 1346506 w 4359426"/>
              <a:gd name="connsiteY832" fmla="*/ 4391843 h 5685621"/>
              <a:gd name="connsiteX833" fmla="*/ 1343577 w 4359426"/>
              <a:gd name="connsiteY833" fmla="*/ 4330639 h 5685621"/>
              <a:gd name="connsiteX834" fmla="*/ 1332045 w 4359426"/>
              <a:gd name="connsiteY834" fmla="*/ 4325222 h 5685621"/>
              <a:gd name="connsiteX835" fmla="*/ 1331695 w 4359426"/>
              <a:gd name="connsiteY835" fmla="*/ 4310980 h 5685621"/>
              <a:gd name="connsiteX836" fmla="*/ 1334404 w 4359426"/>
              <a:gd name="connsiteY836" fmla="*/ 4305213 h 5685621"/>
              <a:gd name="connsiteX837" fmla="*/ 1391357 w 4359426"/>
              <a:gd name="connsiteY837" fmla="*/ 4303823 h 5685621"/>
              <a:gd name="connsiteX838" fmla="*/ 1424199 w 4359426"/>
              <a:gd name="connsiteY838" fmla="*/ 4248871 h 5685621"/>
              <a:gd name="connsiteX839" fmla="*/ 1438695 w 4359426"/>
              <a:gd name="connsiteY839" fmla="*/ 4143068 h 5685621"/>
              <a:gd name="connsiteX840" fmla="*/ 1424935 w 4359426"/>
              <a:gd name="connsiteY840" fmla="*/ 4104929 h 5685621"/>
              <a:gd name="connsiteX841" fmla="*/ 1405761 w 4359426"/>
              <a:gd name="connsiteY841" fmla="*/ 4078322 h 5685621"/>
              <a:gd name="connsiteX842" fmla="*/ 1437471 w 4359426"/>
              <a:gd name="connsiteY842" fmla="*/ 4093222 h 5685621"/>
              <a:gd name="connsiteX843" fmla="*/ 1461058 w 4359426"/>
              <a:gd name="connsiteY843" fmla="*/ 4125421 h 5685621"/>
              <a:gd name="connsiteX844" fmla="*/ 1492353 w 4359426"/>
              <a:gd name="connsiteY844" fmla="*/ 4152445 h 5685621"/>
              <a:gd name="connsiteX845" fmla="*/ 1506766 w 4359426"/>
              <a:gd name="connsiteY845" fmla="*/ 4159218 h 5685621"/>
              <a:gd name="connsiteX846" fmla="*/ 1516767 w 4359426"/>
              <a:gd name="connsiteY846" fmla="*/ 4160399 h 5685621"/>
              <a:gd name="connsiteX847" fmla="*/ 1533299 w 4359426"/>
              <a:gd name="connsiteY847" fmla="*/ 4166407 h 5685621"/>
              <a:gd name="connsiteX848" fmla="*/ 1538603 w 4359426"/>
              <a:gd name="connsiteY848" fmla="*/ 4121390 h 5685621"/>
              <a:gd name="connsiteX849" fmla="*/ 1545088 w 4359426"/>
              <a:gd name="connsiteY849" fmla="*/ 4066370 h 5685621"/>
              <a:gd name="connsiteX850" fmla="*/ 1576622 w 4359426"/>
              <a:gd name="connsiteY850" fmla="*/ 4074150 h 5685621"/>
              <a:gd name="connsiteX851" fmla="*/ 1589267 w 4359426"/>
              <a:gd name="connsiteY851" fmla="*/ 4095928 h 5685621"/>
              <a:gd name="connsiteX852" fmla="*/ 1600385 w 4359426"/>
              <a:gd name="connsiteY852" fmla="*/ 4113469 h 5685621"/>
              <a:gd name="connsiteX853" fmla="*/ 1628861 w 4359426"/>
              <a:gd name="connsiteY853" fmla="*/ 4112773 h 5685621"/>
              <a:gd name="connsiteX854" fmla="*/ 1655938 w 4359426"/>
              <a:gd name="connsiteY854" fmla="*/ 4055112 h 5685621"/>
              <a:gd name="connsiteX855" fmla="*/ 1585464 w 4359426"/>
              <a:gd name="connsiteY855" fmla="*/ 3999122 h 5685621"/>
              <a:gd name="connsiteX856" fmla="*/ 1545346 w 4359426"/>
              <a:gd name="connsiteY856" fmla="*/ 3960914 h 5685621"/>
              <a:gd name="connsiteX857" fmla="*/ 1546939 w 4359426"/>
              <a:gd name="connsiteY857" fmla="*/ 3938787 h 5685621"/>
              <a:gd name="connsiteX858" fmla="*/ 1550060 w 4359426"/>
              <a:gd name="connsiteY858" fmla="*/ 3920899 h 5685621"/>
              <a:gd name="connsiteX859" fmla="*/ 1534708 w 4359426"/>
              <a:gd name="connsiteY859" fmla="*/ 3904887 h 5685621"/>
              <a:gd name="connsiteX860" fmla="*/ 1520884 w 4359426"/>
              <a:gd name="connsiteY860" fmla="*/ 3893111 h 5685621"/>
              <a:gd name="connsiteX861" fmla="*/ 1525949 w 4359426"/>
              <a:gd name="connsiteY861" fmla="*/ 3867338 h 5685621"/>
              <a:gd name="connsiteX862" fmla="*/ 1531015 w 4359426"/>
              <a:gd name="connsiteY862" fmla="*/ 3841564 h 5685621"/>
              <a:gd name="connsiteX863" fmla="*/ 1510311 w 4359426"/>
              <a:gd name="connsiteY863" fmla="*/ 3810721 h 5685621"/>
              <a:gd name="connsiteX864" fmla="*/ 1553506 w 4359426"/>
              <a:gd name="connsiteY864" fmla="*/ 3771191 h 5685621"/>
              <a:gd name="connsiteX865" fmla="*/ 1550577 w 4359426"/>
              <a:gd name="connsiteY865" fmla="*/ 3709987 h 5685621"/>
              <a:gd name="connsiteX866" fmla="*/ 1587766 w 4359426"/>
              <a:gd name="connsiteY866" fmla="*/ 3686992 h 5685621"/>
              <a:gd name="connsiteX867" fmla="*/ 1612246 w 4359426"/>
              <a:gd name="connsiteY867" fmla="*/ 3668581 h 5685621"/>
              <a:gd name="connsiteX868" fmla="*/ 1666141 w 4359426"/>
              <a:gd name="connsiteY868" fmla="*/ 3658716 h 5685621"/>
              <a:gd name="connsiteX869" fmla="*/ 1632139 w 4359426"/>
              <a:gd name="connsiteY869" fmla="*/ 3637458 h 5685621"/>
              <a:gd name="connsiteX870" fmla="*/ 1589010 w 4359426"/>
              <a:gd name="connsiteY870" fmla="*/ 3650625 h 5685621"/>
              <a:gd name="connsiteX871" fmla="*/ 1539764 w 4359426"/>
              <a:gd name="connsiteY871" fmla="*/ 3646839 h 5685621"/>
              <a:gd name="connsiteX872" fmla="*/ 1493180 w 4359426"/>
              <a:gd name="connsiteY872" fmla="*/ 3577440 h 5685621"/>
              <a:gd name="connsiteX873" fmla="*/ 1504712 w 4359426"/>
              <a:gd name="connsiteY873" fmla="*/ 3582858 h 5685621"/>
              <a:gd name="connsiteX874" fmla="*/ 1494838 w 4359426"/>
              <a:gd name="connsiteY874" fmla="*/ 3528950 h 5685621"/>
              <a:gd name="connsiteX875" fmla="*/ 1441070 w 4359426"/>
              <a:gd name="connsiteY875" fmla="*/ 3486088 h 5685621"/>
              <a:gd name="connsiteX876" fmla="*/ 1399534 w 4359426"/>
              <a:gd name="connsiteY876" fmla="*/ 3477127 h 5685621"/>
              <a:gd name="connsiteX877" fmla="*/ 1309803 w 4359426"/>
              <a:gd name="connsiteY877" fmla="*/ 3507106 h 5685621"/>
              <a:gd name="connsiteX878" fmla="*/ 1243261 w 4359426"/>
              <a:gd name="connsiteY878" fmla="*/ 3495194 h 5685621"/>
              <a:gd name="connsiteX879" fmla="*/ 1249330 w 4359426"/>
              <a:gd name="connsiteY879" fmla="*/ 3452296 h 5685621"/>
              <a:gd name="connsiteX880" fmla="*/ 1279640 w 4359426"/>
              <a:gd name="connsiteY880" fmla="*/ 3410231 h 5685621"/>
              <a:gd name="connsiteX881" fmla="*/ 1313007 w 4359426"/>
              <a:gd name="connsiteY881" fmla="*/ 3376640 h 5685621"/>
              <a:gd name="connsiteX882" fmla="*/ 1328250 w 4359426"/>
              <a:gd name="connsiteY882" fmla="*/ 3359168 h 5685621"/>
              <a:gd name="connsiteX883" fmla="*/ 1309074 w 4359426"/>
              <a:gd name="connsiteY883" fmla="*/ 3332562 h 5685621"/>
              <a:gd name="connsiteX884" fmla="*/ 1298373 w 4359426"/>
              <a:gd name="connsiteY884" fmla="*/ 3302899 h 5685621"/>
              <a:gd name="connsiteX885" fmla="*/ 1265899 w 4359426"/>
              <a:gd name="connsiteY885" fmla="*/ 3285878 h 5685621"/>
              <a:gd name="connsiteX886" fmla="*/ 1199947 w 4359426"/>
              <a:gd name="connsiteY886" fmla="*/ 3268964 h 5685621"/>
              <a:gd name="connsiteX887" fmla="*/ 1133995 w 4359426"/>
              <a:gd name="connsiteY887" fmla="*/ 3252050 h 5685621"/>
              <a:gd name="connsiteX888" fmla="*/ 1103049 w 4359426"/>
              <a:gd name="connsiteY888" fmla="*/ 3239269 h 5685621"/>
              <a:gd name="connsiteX889" fmla="*/ 1129298 w 4359426"/>
              <a:gd name="connsiteY889" fmla="*/ 3205853 h 5685621"/>
              <a:gd name="connsiteX890" fmla="*/ 1167077 w 4359426"/>
              <a:gd name="connsiteY890" fmla="*/ 3177855 h 5685621"/>
              <a:gd name="connsiteX891" fmla="*/ 1195554 w 4359426"/>
              <a:gd name="connsiteY891" fmla="*/ 3177160 h 5685621"/>
              <a:gd name="connsiteX892" fmla="*/ 1192800 w 4359426"/>
              <a:gd name="connsiteY892" fmla="*/ 3123078 h 5685621"/>
              <a:gd name="connsiteX893" fmla="*/ 1189695 w 4359426"/>
              <a:gd name="connsiteY893" fmla="*/ 3054755 h 5685621"/>
              <a:gd name="connsiteX894" fmla="*/ 1115795 w 4359426"/>
              <a:gd name="connsiteY894" fmla="*/ 3062259 h 5685621"/>
              <a:gd name="connsiteX895" fmla="*/ 1066616 w 4359426"/>
              <a:gd name="connsiteY895" fmla="*/ 3032110 h 5685621"/>
              <a:gd name="connsiteX896" fmla="*/ 1102165 w 4359426"/>
              <a:gd name="connsiteY896" fmla="*/ 2971392 h 5685621"/>
              <a:gd name="connsiteX897" fmla="*/ 1113695 w 4359426"/>
              <a:gd name="connsiteY897" fmla="*/ 2976810 h 5685621"/>
              <a:gd name="connsiteX898" fmla="*/ 1125227 w 4359426"/>
              <a:gd name="connsiteY898" fmla="*/ 2982229 h 5685621"/>
              <a:gd name="connsiteX899" fmla="*/ 1169535 w 4359426"/>
              <a:gd name="connsiteY899" fmla="*/ 2959059 h 5685621"/>
              <a:gd name="connsiteX900" fmla="*/ 1179012 w 4359426"/>
              <a:gd name="connsiteY900" fmla="*/ 2938879 h 5685621"/>
              <a:gd name="connsiteX901" fmla="*/ 1175779 w 4359426"/>
              <a:gd name="connsiteY901" fmla="*/ 2923281 h 5685621"/>
              <a:gd name="connsiteX902" fmla="*/ 1186195 w 4359426"/>
              <a:gd name="connsiteY902" fmla="*/ 2912341 h 5685621"/>
              <a:gd name="connsiteX903" fmla="*/ 1156669 w 4359426"/>
              <a:gd name="connsiteY903" fmla="*/ 2870311 h 5685621"/>
              <a:gd name="connsiteX904" fmla="*/ 1138673 w 4359426"/>
              <a:gd name="connsiteY904" fmla="*/ 2833701 h 5685621"/>
              <a:gd name="connsiteX905" fmla="*/ 1152800 w 4359426"/>
              <a:gd name="connsiteY905" fmla="*/ 2799868 h 5685621"/>
              <a:gd name="connsiteX906" fmla="*/ 1195406 w 4359426"/>
              <a:gd name="connsiteY906" fmla="*/ 2765341 h 5685621"/>
              <a:gd name="connsiteX907" fmla="*/ 1235717 w 4359426"/>
              <a:gd name="connsiteY907" fmla="*/ 2724457 h 5685621"/>
              <a:gd name="connsiteX908" fmla="*/ 1242964 w 4359426"/>
              <a:gd name="connsiteY908" fmla="*/ 2671555 h 5685621"/>
              <a:gd name="connsiteX909" fmla="*/ 1174131 w 4359426"/>
              <a:gd name="connsiteY909" fmla="*/ 2653287 h 5685621"/>
              <a:gd name="connsiteX910" fmla="*/ 1123771 w 4359426"/>
              <a:gd name="connsiteY910" fmla="*/ 2633141 h 5685621"/>
              <a:gd name="connsiteX911" fmla="*/ 1096123 w 4359426"/>
              <a:gd name="connsiteY911" fmla="*/ 2609592 h 5685621"/>
              <a:gd name="connsiteX912" fmla="*/ 1096952 w 4359426"/>
              <a:gd name="connsiteY912" fmla="*/ 2585347 h 5685621"/>
              <a:gd name="connsiteX913" fmla="*/ 1126257 w 4359426"/>
              <a:gd name="connsiteY913" fmla="*/ 2560406 h 5685621"/>
              <a:gd name="connsiteX914" fmla="*/ 1181443 w 4359426"/>
              <a:gd name="connsiteY914" fmla="*/ 2574020 h 5685621"/>
              <a:gd name="connsiteX915" fmla="*/ 1249338 w 4359426"/>
              <a:gd name="connsiteY915" fmla="*/ 2583050 h 5685621"/>
              <a:gd name="connsiteX916" fmla="*/ 1292532 w 4359426"/>
              <a:gd name="connsiteY916" fmla="*/ 2543521 h 5685621"/>
              <a:gd name="connsiteX917" fmla="*/ 1317841 w 4359426"/>
              <a:gd name="connsiteY917" fmla="*/ 2500864 h 5685621"/>
              <a:gd name="connsiteX918" fmla="*/ 1314323 w 4359426"/>
              <a:gd name="connsiteY918" fmla="*/ 2444664 h 5685621"/>
              <a:gd name="connsiteX919" fmla="*/ 1285560 w 4359426"/>
              <a:gd name="connsiteY919" fmla="*/ 2404753 h 5685621"/>
              <a:gd name="connsiteX920" fmla="*/ 1243738 w 4359426"/>
              <a:gd name="connsiteY920" fmla="*/ 2355188 h 5685621"/>
              <a:gd name="connsiteX921" fmla="*/ 1259156 w 4359426"/>
              <a:gd name="connsiteY921" fmla="*/ 2344836 h 5685621"/>
              <a:gd name="connsiteX922" fmla="*/ 1274573 w 4359426"/>
              <a:gd name="connsiteY922" fmla="*/ 2334485 h 5685621"/>
              <a:gd name="connsiteX923" fmla="*/ 1320347 w 4359426"/>
              <a:gd name="connsiteY923" fmla="*/ 2341917 h 5685621"/>
              <a:gd name="connsiteX924" fmla="*/ 1366119 w 4359426"/>
              <a:gd name="connsiteY924" fmla="*/ 2349350 h 5685621"/>
              <a:gd name="connsiteX925" fmla="*/ 1400840 w 4359426"/>
              <a:gd name="connsiteY925" fmla="*/ 2312877 h 5685621"/>
              <a:gd name="connsiteX926" fmla="*/ 1432503 w 4359426"/>
              <a:gd name="connsiteY926" fmla="*/ 2267930 h 5685621"/>
              <a:gd name="connsiteX927" fmla="*/ 1423680 w 4359426"/>
              <a:gd name="connsiteY927" fmla="*/ 2256744 h 5685621"/>
              <a:gd name="connsiteX928" fmla="*/ 1414857 w 4359426"/>
              <a:gd name="connsiteY928" fmla="*/ 2245559 h 5685621"/>
              <a:gd name="connsiteX929" fmla="*/ 1414747 w 4359426"/>
              <a:gd name="connsiteY929" fmla="*/ 2212075 h 5685621"/>
              <a:gd name="connsiteX930" fmla="*/ 1438877 w 4359426"/>
              <a:gd name="connsiteY930" fmla="*/ 2179424 h 5685621"/>
              <a:gd name="connsiteX931" fmla="*/ 1466765 w 4359426"/>
              <a:gd name="connsiteY931" fmla="*/ 2183731 h 5685621"/>
              <a:gd name="connsiteX932" fmla="*/ 1507362 w 4359426"/>
              <a:gd name="connsiteY932" fmla="*/ 2183451 h 5685621"/>
              <a:gd name="connsiteX933" fmla="*/ 1569988 w 4359426"/>
              <a:gd name="connsiteY933" fmla="*/ 2065072 h 5685621"/>
              <a:gd name="connsiteX934" fmla="*/ 1538104 w 4359426"/>
              <a:gd name="connsiteY934" fmla="*/ 2043051 h 5685621"/>
              <a:gd name="connsiteX935" fmla="*/ 1489973 w 4359426"/>
              <a:gd name="connsiteY935" fmla="*/ 2055627 h 5685621"/>
              <a:gd name="connsiteX936" fmla="*/ 1364295 w 4359426"/>
              <a:gd name="connsiteY936" fmla="*/ 2072232 h 5685621"/>
              <a:gd name="connsiteX937" fmla="*/ 1299936 w 4359426"/>
              <a:gd name="connsiteY937" fmla="*/ 2033193 h 5685621"/>
              <a:gd name="connsiteX938" fmla="*/ 1252524 w 4359426"/>
              <a:gd name="connsiteY938" fmla="*/ 1988037 h 5685621"/>
              <a:gd name="connsiteX939" fmla="*/ 1177685 w 4359426"/>
              <a:gd name="connsiteY939" fmla="*/ 1986303 h 5685621"/>
              <a:gd name="connsiteX940" fmla="*/ 1153794 w 4359426"/>
              <a:gd name="connsiteY940" fmla="*/ 1999711 h 5685621"/>
              <a:gd name="connsiteX941" fmla="*/ 1129904 w 4359426"/>
              <a:gd name="connsiteY941" fmla="*/ 2013119 h 5685621"/>
              <a:gd name="connsiteX942" fmla="*/ 1097190 w 4359426"/>
              <a:gd name="connsiteY942" fmla="*/ 2015343 h 5685621"/>
              <a:gd name="connsiteX943" fmla="*/ 1064477 w 4359426"/>
              <a:gd name="connsiteY943" fmla="*/ 2017568 h 5685621"/>
              <a:gd name="connsiteX944" fmla="*/ 1038229 w 4359426"/>
              <a:gd name="connsiteY944" fmla="*/ 2050984 h 5685621"/>
              <a:gd name="connsiteX945" fmla="*/ 1017396 w 4359426"/>
              <a:gd name="connsiteY945" fmla="*/ 2072866 h 5685621"/>
              <a:gd name="connsiteX946" fmla="*/ 979267 w 4359426"/>
              <a:gd name="connsiteY946" fmla="*/ 2086623 h 5685621"/>
              <a:gd name="connsiteX947" fmla="*/ 946554 w 4359426"/>
              <a:gd name="connsiteY947" fmla="*/ 2088847 h 5685621"/>
              <a:gd name="connsiteX948" fmla="*/ 955745 w 4359426"/>
              <a:gd name="connsiteY948" fmla="*/ 2028059 h 5685621"/>
              <a:gd name="connsiteX949" fmla="*/ 989877 w 4359426"/>
              <a:gd name="connsiteY949" fmla="*/ 1996590 h 5685621"/>
              <a:gd name="connsiteX950" fmla="*/ 972931 w 4359426"/>
              <a:gd name="connsiteY950" fmla="*/ 2002703 h 5685621"/>
              <a:gd name="connsiteX951" fmla="*/ 988938 w 4359426"/>
              <a:gd name="connsiteY951" fmla="*/ 1987349 h 5685621"/>
              <a:gd name="connsiteX952" fmla="*/ 1023833 w 4359426"/>
              <a:gd name="connsiteY952" fmla="*/ 1957997 h 5685621"/>
              <a:gd name="connsiteX953" fmla="*/ 1054142 w 4359426"/>
              <a:gd name="connsiteY953" fmla="*/ 1915932 h 5685621"/>
              <a:gd name="connsiteX954" fmla="*/ 1057919 w 4359426"/>
              <a:gd name="connsiteY954" fmla="*/ 1866678 h 5685621"/>
              <a:gd name="connsiteX955" fmla="*/ 1030925 w 4359426"/>
              <a:gd name="connsiteY955" fmla="*/ 1811763 h 5685621"/>
              <a:gd name="connsiteX956" fmla="*/ 987399 w 4359426"/>
              <a:gd name="connsiteY956" fmla="*/ 1750838 h 5685621"/>
              <a:gd name="connsiteX957" fmla="*/ 935750 w 4359426"/>
              <a:gd name="connsiteY957" fmla="*/ 1707212 h 5685621"/>
              <a:gd name="connsiteX958" fmla="*/ 882858 w 4359426"/>
              <a:gd name="connsiteY958" fmla="*/ 1699955 h 5685621"/>
              <a:gd name="connsiteX959" fmla="*/ 877443 w 4359426"/>
              <a:gd name="connsiteY959" fmla="*/ 1711486 h 5685621"/>
              <a:gd name="connsiteX960" fmla="*/ 832848 w 4359426"/>
              <a:gd name="connsiteY960" fmla="*/ 1694051 h 5685621"/>
              <a:gd name="connsiteX961" fmla="*/ 813673 w 4359426"/>
              <a:gd name="connsiteY961" fmla="*/ 1667443 h 5685621"/>
              <a:gd name="connsiteX962" fmla="*/ 792491 w 4359426"/>
              <a:gd name="connsiteY962" fmla="*/ 1675085 h 5685621"/>
              <a:gd name="connsiteX963" fmla="*/ 776723 w 4359426"/>
              <a:gd name="connsiteY963" fmla="*/ 1671196 h 5685621"/>
              <a:gd name="connsiteX964" fmla="*/ 813738 w 4359426"/>
              <a:gd name="connsiteY964" fmla="*/ 1641081 h 5685621"/>
              <a:gd name="connsiteX965" fmla="*/ 849223 w 4359426"/>
              <a:gd name="connsiteY965" fmla="*/ 1606726 h 5685621"/>
              <a:gd name="connsiteX966" fmla="*/ 830398 w 4359426"/>
              <a:gd name="connsiteY966" fmla="*/ 1594362 h 5685621"/>
              <a:gd name="connsiteX967" fmla="*/ 811573 w 4359426"/>
              <a:gd name="connsiteY967" fmla="*/ 1581996 h 5685621"/>
              <a:gd name="connsiteX968" fmla="*/ 856121 w 4359426"/>
              <a:gd name="connsiteY968" fmla="*/ 1539583 h 5685621"/>
              <a:gd name="connsiteX969" fmla="*/ 862669 w 4359426"/>
              <a:gd name="connsiteY969" fmla="*/ 1458198 h 5685621"/>
              <a:gd name="connsiteX970" fmla="*/ 811738 w 4359426"/>
              <a:gd name="connsiteY970" fmla="*/ 1356842 h 5685621"/>
              <a:gd name="connsiteX971" fmla="*/ 725257 w 4359426"/>
              <a:gd name="connsiteY971" fmla="*/ 1316204 h 5685621"/>
              <a:gd name="connsiteX972" fmla="*/ 789635 w 4359426"/>
              <a:gd name="connsiteY972" fmla="*/ 1269032 h 5685621"/>
              <a:gd name="connsiteX973" fmla="*/ 826123 w 4359426"/>
              <a:gd name="connsiteY973" fmla="*/ 1217555 h 5685621"/>
              <a:gd name="connsiteX974" fmla="*/ 829550 w 4359426"/>
              <a:gd name="connsiteY974" fmla="*/ 1154059 h 5685621"/>
              <a:gd name="connsiteX975" fmla="*/ 810025 w 4359426"/>
              <a:gd name="connsiteY975" fmla="*/ 1113211 h 5685621"/>
              <a:gd name="connsiteX976" fmla="*/ 793558 w 4359426"/>
              <a:gd name="connsiteY976" fmla="*/ 1080839 h 5685621"/>
              <a:gd name="connsiteX977" fmla="*/ 840400 w 4359426"/>
              <a:gd name="connsiteY977" fmla="*/ 1044782 h 5685621"/>
              <a:gd name="connsiteX978" fmla="*/ 864768 w 4359426"/>
              <a:gd name="connsiteY978" fmla="*/ 992888 h 5685621"/>
              <a:gd name="connsiteX979" fmla="*/ 874309 w 4359426"/>
              <a:gd name="connsiteY979" fmla="*/ 946342 h 5685621"/>
              <a:gd name="connsiteX980" fmla="*/ 880904 w 4359426"/>
              <a:gd name="connsiteY980" fmla="*/ 924805 h 5685621"/>
              <a:gd name="connsiteX981" fmla="*/ 860900 w 4359426"/>
              <a:gd name="connsiteY981" fmla="*/ 922445 h 5685621"/>
              <a:gd name="connsiteX982" fmla="*/ 882911 w 4359426"/>
              <a:gd name="connsiteY982" fmla="*/ 890557 h 5685621"/>
              <a:gd name="connsiteX983" fmla="*/ 904924 w 4359426"/>
              <a:gd name="connsiteY983" fmla="*/ 858670 h 5685621"/>
              <a:gd name="connsiteX984" fmla="*/ 900511 w 4359426"/>
              <a:gd name="connsiteY984" fmla="*/ 853077 h 5685621"/>
              <a:gd name="connsiteX985" fmla="*/ 896099 w 4359426"/>
              <a:gd name="connsiteY985" fmla="*/ 847485 h 5685621"/>
              <a:gd name="connsiteX986" fmla="*/ 890334 w 4359426"/>
              <a:gd name="connsiteY986" fmla="*/ 844776 h 5685621"/>
              <a:gd name="connsiteX987" fmla="*/ 891402 w 4359426"/>
              <a:gd name="connsiteY987" fmla="*/ 801288 h 5685621"/>
              <a:gd name="connsiteX988" fmla="*/ 882819 w 4359426"/>
              <a:gd name="connsiteY988" fmla="*/ 770860 h 5685621"/>
              <a:gd name="connsiteX989" fmla="*/ 879411 w 4359426"/>
              <a:gd name="connsiteY989" fmla="*/ 748144 h 5685621"/>
              <a:gd name="connsiteX990" fmla="*/ 896007 w 4359426"/>
              <a:gd name="connsiteY990" fmla="*/ 727788 h 5685621"/>
              <a:gd name="connsiteX991" fmla="*/ 930186 w 4359426"/>
              <a:gd name="connsiteY991" fmla="*/ 756167 h 5685621"/>
              <a:gd name="connsiteX992" fmla="*/ 965193 w 4359426"/>
              <a:gd name="connsiteY992" fmla="*/ 760299 h 5685621"/>
              <a:gd name="connsiteX993" fmla="*/ 980260 w 4359426"/>
              <a:gd name="connsiteY993" fmla="*/ 735706 h 5685621"/>
              <a:gd name="connsiteX994" fmla="*/ 995328 w 4359426"/>
              <a:gd name="connsiteY994" fmla="*/ 711113 h 5685621"/>
              <a:gd name="connsiteX995" fmla="*/ 961213 w 4359426"/>
              <a:gd name="connsiteY995" fmla="*/ 656371 h 5685621"/>
              <a:gd name="connsiteX996" fmla="*/ 933215 w 4359426"/>
              <a:gd name="connsiteY996" fmla="*/ 618580 h 5685621"/>
              <a:gd name="connsiteX997" fmla="*/ 963222 w 4359426"/>
              <a:gd name="connsiteY997" fmla="*/ 622122 h 5685621"/>
              <a:gd name="connsiteX998" fmla="*/ 987222 w 4359426"/>
              <a:gd name="connsiteY998" fmla="*/ 642198 h 5685621"/>
              <a:gd name="connsiteX999" fmla="*/ 1013342 w 4359426"/>
              <a:gd name="connsiteY999" fmla="*/ 661510 h 5685621"/>
              <a:gd name="connsiteX1000" fmla="*/ 1053939 w 4359426"/>
              <a:gd name="connsiteY1000" fmla="*/ 661232 h 5685621"/>
              <a:gd name="connsiteX1001" fmla="*/ 1082893 w 4359426"/>
              <a:gd name="connsiteY1001" fmla="*/ 622051 h 5685621"/>
              <a:gd name="connsiteX1002" fmla="*/ 1082084 w 4359426"/>
              <a:gd name="connsiteY1002" fmla="*/ 560083 h 5685621"/>
              <a:gd name="connsiteX1003" fmla="*/ 1074918 w 4359426"/>
              <a:gd name="connsiteY1003" fmla="*/ 500409 h 5685621"/>
              <a:gd name="connsiteX1004" fmla="*/ 1089046 w 4359426"/>
              <a:gd name="connsiteY1004" fmla="*/ 466575 h 5685621"/>
              <a:gd name="connsiteX1005" fmla="*/ 1113047 w 4359426"/>
              <a:gd name="connsiteY1005" fmla="*/ 486653 h 5685621"/>
              <a:gd name="connsiteX1006" fmla="*/ 1127396 w 4359426"/>
              <a:gd name="connsiteY1006" fmla="*/ 519789 h 5685621"/>
              <a:gd name="connsiteX1007" fmla="*/ 1177166 w 4359426"/>
              <a:gd name="connsiteY1007" fmla="*/ 544936 h 5685621"/>
              <a:gd name="connsiteX1008" fmla="*/ 1230473 w 4359426"/>
              <a:gd name="connsiteY1008" fmla="*/ 540072 h 5685621"/>
              <a:gd name="connsiteX1009" fmla="*/ 1263906 w 4359426"/>
              <a:gd name="connsiteY1009" fmla="*/ 480119 h 5685621"/>
              <a:gd name="connsiteX1010" fmla="*/ 1352412 w 4359426"/>
              <a:gd name="connsiteY1010" fmla="*/ 400295 h 5685621"/>
              <a:gd name="connsiteX1011" fmla="*/ 1402485 w 4359426"/>
              <a:gd name="connsiteY1011" fmla="*/ 379835 h 5685621"/>
              <a:gd name="connsiteX1012" fmla="*/ 1439499 w 4359426"/>
              <a:gd name="connsiteY1012" fmla="*/ 349719 h 5685621"/>
              <a:gd name="connsiteX1013" fmla="*/ 1503048 w 4359426"/>
              <a:gd name="connsiteY1013" fmla="*/ 326792 h 5685621"/>
              <a:gd name="connsiteX1014" fmla="*/ 1569653 w 4359426"/>
              <a:gd name="connsiteY1014" fmla="*/ 312340 h 5685621"/>
              <a:gd name="connsiteX1015" fmla="*/ 1597431 w 4359426"/>
              <a:gd name="connsiteY1015" fmla="*/ 283161 h 5685621"/>
              <a:gd name="connsiteX1016" fmla="*/ 1573670 w 4359426"/>
              <a:gd name="connsiteY1016" fmla="*/ 243842 h 5685621"/>
              <a:gd name="connsiteX1017" fmla="*/ 1584168 w 4359426"/>
              <a:gd name="connsiteY1017" fmla="*/ 120324 h 5685621"/>
              <a:gd name="connsiteX1018" fmla="*/ 1638911 w 4359426"/>
              <a:gd name="connsiteY1018" fmla="*/ 0 h 568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</a:cxnLst>
            <a:rect l="l" t="t" r="r" b="b"/>
            <a:pathLst>
              <a:path w="4359426" h="5685621">
                <a:moveTo>
                  <a:pt x="2359281" y="5659579"/>
                </a:moveTo>
                <a:lnTo>
                  <a:pt x="2370811" y="5664999"/>
                </a:lnTo>
                <a:cubicBezTo>
                  <a:pt x="2364141" y="5664206"/>
                  <a:pt x="2360808" y="5663812"/>
                  <a:pt x="2360808" y="5663812"/>
                </a:cubicBezTo>
                <a:close/>
                <a:moveTo>
                  <a:pt x="1251141" y="4482521"/>
                </a:moveTo>
                <a:lnTo>
                  <a:pt x="1253388" y="4483356"/>
                </a:lnTo>
                <a:lnTo>
                  <a:pt x="1250464" y="4483962"/>
                </a:lnTo>
                <a:lnTo>
                  <a:pt x="1246841" y="4483249"/>
                </a:lnTo>
                <a:close/>
                <a:moveTo>
                  <a:pt x="1193161" y="4471112"/>
                </a:moveTo>
                <a:cubicBezTo>
                  <a:pt x="1198809" y="4469074"/>
                  <a:pt x="1209322" y="4471666"/>
                  <a:pt x="1224695" y="4478891"/>
                </a:cubicBezTo>
                <a:lnTo>
                  <a:pt x="1246841" y="4483249"/>
                </a:lnTo>
                <a:lnTo>
                  <a:pt x="1182329" y="4494176"/>
                </a:lnTo>
                <a:cubicBezTo>
                  <a:pt x="1185939" y="4486488"/>
                  <a:pt x="1187236" y="4481231"/>
                  <a:pt x="1186217" y="4478407"/>
                </a:cubicBezTo>
                <a:cubicBezTo>
                  <a:pt x="1185197" y="4475581"/>
                  <a:pt x="1187512" y="4473150"/>
                  <a:pt x="1193161" y="4471112"/>
                </a:cubicBezTo>
                <a:close/>
                <a:moveTo>
                  <a:pt x="2216489" y="4255175"/>
                </a:moveTo>
                <a:lnTo>
                  <a:pt x="2211073" y="4266706"/>
                </a:lnTo>
                <a:lnTo>
                  <a:pt x="2209916" y="4267923"/>
                </a:lnTo>
                <a:close/>
                <a:moveTo>
                  <a:pt x="2289685" y="4219181"/>
                </a:moveTo>
                <a:cubicBezTo>
                  <a:pt x="2288115" y="4232524"/>
                  <a:pt x="2278856" y="4242250"/>
                  <a:pt x="2261909" y="4248364"/>
                </a:cubicBezTo>
                <a:cubicBezTo>
                  <a:pt x="2244963" y="4254478"/>
                  <a:pt x="2233665" y="4258554"/>
                  <a:pt x="2228018" y="4260591"/>
                </a:cubicBezTo>
                <a:cubicBezTo>
                  <a:pt x="2225979" y="4254941"/>
                  <a:pt x="2234336" y="4247137"/>
                  <a:pt x="2253087" y="4237180"/>
                </a:cubicBezTo>
                <a:cubicBezTo>
                  <a:pt x="2271837" y="4227222"/>
                  <a:pt x="2284036" y="4221219"/>
                  <a:pt x="2289685" y="4219181"/>
                </a:cubicBezTo>
                <a:close/>
                <a:moveTo>
                  <a:pt x="2326289" y="4201194"/>
                </a:moveTo>
                <a:cubicBezTo>
                  <a:pt x="2330133" y="4203000"/>
                  <a:pt x="2333074" y="4206728"/>
                  <a:pt x="2335112" y="4212378"/>
                </a:cubicBezTo>
                <a:cubicBezTo>
                  <a:pt x="2329463" y="4214416"/>
                  <a:pt x="2324264" y="4215486"/>
                  <a:pt x="2319520" y="4215608"/>
                </a:cubicBezTo>
                <a:cubicBezTo>
                  <a:pt x="2314773" y="4215726"/>
                  <a:pt x="2310988" y="4216292"/>
                  <a:pt x="2308165" y="4217311"/>
                </a:cubicBezTo>
                <a:cubicBezTo>
                  <a:pt x="2304320" y="4215505"/>
                  <a:pt x="2300985" y="4215106"/>
                  <a:pt x="2298160" y="4216125"/>
                </a:cubicBezTo>
                <a:cubicBezTo>
                  <a:pt x="2296123" y="4210481"/>
                  <a:pt x="2300753" y="4205617"/>
                  <a:pt x="2312050" y="4201541"/>
                </a:cubicBezTo>
                <a:cubicBezTo>
                  <a:pt x="2317699" y="4199503"/>
                  <a:pt x="2322445" y="4199387"/>
                  <a:pt x="2326289" y="4201194"/>
                </a:cubicBezTo>
                <a:close/>
                <a:moveTo>
                  <a:pt x="2490685" y="4165829"/>
                </a:moveTo>
                <a:cubicBezTo>
                  <a:pt x="2487075" y="4173517"/>
                  <a:pt x="2481033" y="4178890"/>
                  <a:pt x="2472560" y="4181947"/>
                </a:cubicBezTo>
                <a:lnTo>
                  <a:pt x="2459850" y="4186533"/>
                </a:lnTo>
                <a:cubicBezTo>
                  <a:pt x="2457811" y="4180883"/>
                  <a:pt x="2458204" y="4177547"/>
                  <a:pt x="2461028" y="4176528"/>
                </a:cubicBezTo>
                <a:lnTo>
                  <a:pt x="2465266" y="4174999"/>
                </a:lnTo>
                <a:lnTo>
                  <a:pt x="2462209" y="4166525"/>
                </a:lnTo>
                <a:cubicBezTo>
                  <a:pt x="2473506" y="4162449"/>
                  <a:pt x="2482998" y="4162216"/>
                  <a:pt x="2490685" y="4165829"/>
                </a:cubicBezTo>
                <a:close/>
                <a:moveTo>
                  <a:pt x="2949631" y="4057721"/>
                </a:moveTo>
                <a:cubicBezTo>
                  <a:pt x="2955746" y="4074670"/>
                  <a:pt x="2963959" y="4099646"/>
                  <a:pt x="2974267" y="4132644"/>
                </a:cubicBezTo>
                <a:cubicBezTo>
                  <a:pt x="2984574" y="4165637"/>
                  <a:pt x="2987023" y="4187908"/>
                  <a:pt x="2981608" y="4199439"/>
                </a:cubicBezTo>
                <a:cubicBezTo>
                  <a:pt x="2967805" y="4178876"/>
                  <a:pt x="2956826" y="4157295"/>
                  <a:pt x="2948670" y="4134688"/>
                </a:cubicBezTo>
                <a:cubicBezTo>
                  <a:pt x="2940518" y="4112093"/>
                  <a:pt x="2932363" y="4089487"/>
                  <a:pt x="2924211" y="4066892"/>
                </a:cubicBezTo>
                <a:close/>
                <a:moveTo>
                  <a:pt x="1709834" y="4045248"/>
                </a:moveTo>
                <a:lnTo>
                  <a:pt x="1709833" y="4045250"/>
                </a:lnTo>
                <a:lnTo>
                  <a:pt x="1715598" y="4047959"/>
                </a:lnTo>
                <a:cubicBezTo>
                  <a:pt x="1716617" y="4050783"/>
                  <a:pt x="1718088" y="4052648"/>
                  <a:pt x="1720010" y="4053551"/>
                </a:cubicBezTo>
                <a:lnTo>
                  <a:pt x="1724422" y="4059142"/>
                </a:lnTo>
                <a:lnTo>
                  <a:pt x="1724423" y="4059140"/>
                </a:lnTo>
                <a:cubicBezTo>
                  <a:pt x="1723404" y="4056315"/>
                  <a:pt x="1721933" y="4054450"/>
                  <a:pt x="1720011" y="4053549"/>
                </a:cubicBezTo>
                <a:cubicBezTo>
                  <a:pt x="1718089" y="4052645"/>
                  <a:pt x="1716618" y="4050781"/>
                  <a:pt x="1715599" y="4047956"/>
                </a:cubicBezTo>
                <a:close/>
                <a:moveTo>
                  <a:pt x="1298373" y="3302899"/>
                </a:moveTo>
                <a:cubicBezTo>
                  <a:pt x="1300411" y="3308548"/>
                  <a:pt x="1298607" y="3312393"/>
                  <a:pt x="1292958" y="3314431"/>
                </a:cubicBezTo>
                <a:lnTo>
                  <a:pt x="1291429" y="3310193"/>
                </a:lnTo>
                <a:cubicBezTo>
                  <a:pt x="1290409" y="3307367"/>
                  <a:pt x="1292724" y="3304937"/>
                  <a:pt x="1298373" y="3302899"/>
                </a:cubicBezTo>
                <a:close/>
                <a:moveTo>
                  <a:pt x="850514" y="3282487"/>
                </a:moveTo>
                <a:cubicBezTo>
                  <a:pt x="853338" y="3281469"/>
                  <a:pt x="864082" y="3293556"/>
                  <a:pt x="882749" y="3318750"/>
                </a:cubicBezTo>
                <a:cubicBezTo>
                  <a:pt x="871451" y="3322826"/>
                  <a:pt x="860154" y="3326902"/>
                  <a:pt x="848856" y="3330978"/>
                </a:cubicBezTo>
                <a:cubicBezTo>
                  <a:pt x="837558" y="3335054"/>
                  <a:pt x="828852" y="3328617"/>
                  <a:pt x="822736" y="3311666"/>
                </a:cubicBezTo>
                <a:cubicBezTo>
                  <a:pt x="818659" y="3300366"/>
                  <a:pt x="822270" y="3292677"/>
                  <a:pt x="833568" y="3288601"/>
                </a:cubicBezTo>
                <a:cubicBezTo>
                  <a:pt x="838197" y="3283737"/>
                  <a:pt x="843846" y="3281699"/>
                  <a:pt x="850514" y="3282487"/>
                </a:cubicBezTo>
                <a:close/>
                <a:moveTo>
                  <a:pt x="654113" y="3167761"/>
                </a:moveTo>
                <a:cubicBezTo>
                  <a:pt x="661389" y="3169127"/>
                  <a:pt x="670184" y="3171940"/>
                  <a:pt x="680499" y="3176201"/>
                </a:cubicBezTo>
                <a:cubicBezTo>
                  <a:pt x="701129" y="3184721"/>
                  <a:pt x="738349" y="3201625"/>
                  <a:pt x="792159" y="3226912"/>
                </a:cubicBezTo>
                <a:cubicBezTo>
                  <a:pt x="797808" y="3224874"/>
                  <a:pt x="803653" y="3221168"/>
                  <a:pt x="809696" y="3215796"/>
                </a:cubicBezTo>
                <a:cubicBezTo>
                  <a:pt x="815736" y="3210423"/>
                  <a:pt x="822994" y="3206208"/>
                  <a:pt x="831466" y="3203151"/>
                </a:cubicBezTo>
                <a:cubicBezTo>
                  <a:pt x="834524" y="3211627"/>
                  <a:pt x="845292" y="3214927"/>
                  <a:pt x="863766" y="3213051"/>
                </a:cubicBezTo>
                <a:cubicBezTo>
                  <a:pt x="882241" y="3211174"/>
                  <a:pt x="892498" y="3213061"/>
                  <a:pt x="894537" y="3218711"/>
                </a:cubicBezTo>
                <a:lnTo>
                  <a:pt x="889120" y="3230243"/>
                </a:lnTo>
                <a:cubicBezTo>
                  <a:pt x="886297" y="3231262"/>
                  <a:pt x="883923" y="3231321"/>
                  <a:pt x="882001" y="3230418"/>
                </a:cubicBezTo>
                <a:cubicBezTo>
                  <a:pt x="880080" y="3229514"/>
                  <a:pt x="877707" y="3229572"/>
                  <a:pt x="874883" y="3230591"/>
                </a:cubicBezTo>
                <a:lnTo>
                  <a:pt x="869117" y="3227882"/>
                </a:lnTo>
                <a:cubicBezTo>
                  <a:pt x="866293" y="3228901"/>
                  <a:pt x="862566" y="3231842"/>
                  <a:pt x="857937" y="3236705"/>
                </a:cubicBezTo>
                <a:cubicBezTo>
                  <a:pt x="852288" y="3238742"/>
                  <a:pt x="848306" y="3240977"/>
                  <a:pt x="845991" y="3243410"/>
                </a:cubicBezTo>
                <a:cubicBezTo>
                  <a:pt x="843677" y="3245841"/>
                  <a:pt x="841106" y="3247565"/>
                  <a:pt x="838282" y="3248584"/>
                </a:cubicBezTo>
                <a:cubicBezTo>
                  <a:pt x="824161" y="3253679"/>
                  <a:pt x="816591" y="3254815"/>
                  <a:pt x="815571" y="3251989"/>
                </a:cubicBezTo>
                <a:cubicBezTo>
                  <a:pt x="814552" y="3249165"/>
                  <a:pt x="808787" y="3246456"/>
                  <a:pt x="798274" y="3243863"/>
                </a:cubicBezTo>
                <a:cubicBezTo>
                  <a:pt x="807448" y="3269288"/>
                  <a:pt x="812894" y="3297655"/>
                  <a:pt x="814614" y="3328962"/>
                </a:cubicBezTo>
                <a:cubicBezTo>
                  <a:pt x="816332" y="3360270"/>
                  <a:pt x="808442" y="3387063"/>
                  <a:pt x="790943" y="3409340"/>
                </a:cubicBezTo>
                <a:cubicBezTo>
                  <a:pt x="780114" y="3432404"/>
                  <a:pt x="763400" y="3448013"/>
                  <a:pt x="740806" y="3456165"/>
                </a:cubicBezTo>
                <a:cubicBezTo>
                  <a:pt x="692792" y="3473487"/>
                  <a:pt x="651547" y="3476394"/>
                  <a:pt x="617071" y="3464886"/>
                </a:cubicBezTo>
                <a:cubicBezTo>
                  <a:pt x="599833" y="3459133"/>
                  <a:pt x="583971" y="3446690"/>
                  <a:pt x="569496" y="3427571"/>
                </a:cubicBezTo>
                <a:lnTo>
                  <a:pt x="533483" y="3356645"/>
                </a:lnTo>
                <a:lnTo>
                  <a:pt x="542682" y="3278603"/>
                </a:lnTo>
                <a:cubicBezTo>
                  <a:pt x="550688" y="3256557"/>
                  <a:pt x="561322" y="3235160"/>
                  <a:pt x="574585" y="3214412"/>
                </a:cubicBezTo>
                <a:cubicBezTo>
                  <a:pt x="587847" y="3193664"/>
                  <a:pt x="608600" y="3178194"/>
                  <a:pt x="636845" y="3168004"/>
                </a:cubicBezTo>
                <a:cubicBezTo>
                  <a:pt x="641081" y="3166476"/>
                  <a:pt x="646837" y="3166395"/>
                  <a:pt x="654113" y="3167761"/>
                </a:cubicBezTo>
                <a:close/>
                <a:moveTo>
                  <a:pt x="608627" y="3063245"/>
                </a:moveTo>
                <a:cubicBezTo>
                  <a:pt x="619924" y="3059169"/>
                  <a:pt x="628631" y="3065607"/>
                  <a:pt x="634746" y="3082556"/>
                </a:cubicBezTo>
                <a:cubicBezTo>
                  <a:pt x="629097" y="3084594"/>
                  <a:pt x="623646" y="3084966"/>
                  <a:pt x="618390" y="3083669"/>
                </a:cubicBezTo>
                <a:cubicBezTo>
                  <a:pt x="613135" y="3082372"/>
                  <a:pt x="606270" y="3083252"/>
                  <a:pt x="597796" y="3086310"/>
                </a:cubicBezTo>
                <a:lnTo>
                  <a:pt x="603212" y="3074778"/>
                </a:lnTo>
                <a:cubicBezTo>
                  <a:pt x="601174" y="3069127"/>
                  <a:pt x="601565" y="3065792"/>
                  <a:pt x="604391" y="3064773"/>
                </a:cubicBezTo>
                <a:close/>
                <a:moveTo>
                  <a:pt x="3698859" y="2710441"/>
                </a:moveTo>
                <a:cubicBezTo>
                  <a:pt x="3704242" y="2712091"/>
                  <a:pt x="3708786" y="2715839"/>
                  <a:pt x="3712491" y="2721687"/>
                </a:cubicBezTo>
                <a:cubicBezTo>
                  <a:pt x="3719903" y="2733381"/>
                  <a:pt x="3729374" y="2741937"/>
                  <a:pt x="3740904" y="2747355"/>
                </a:cubicBezTo>
                <a:cubicBezTo>
                  <a:pt x="3749058" y="2769956"/>
                  <a:pt x="3749408" y="2784197"/>
                  <a:pt x="3741955" y="2790079"/>
                </a:cubicBezTo>
                <a:cubicBezTo>
                  <a:pt x="3734500" y="2795961"/>
                  <a:pt x="3719476" y="2802978"/>
                  <a:pt x="3696880" y="2811130"/>
                </a:cubicBezTo>
                <a:cubicBezTo>
                  <a:pt x="3694842" y="2805480"/>
                  <a:pt x="3686392" y="2799749"/>
                  <a:pt x="3671526" y="2793936"/>
                </a:cubicBezTo>
                <a:cubicBezTo>
                  <a:pt x="3656662" y="2788124"/>
                  <a:pt x="3646681" y="2778156"/>
                  <a:pt x="3641585" y="2764030"/>
                </a:cubicBezTo>
                <a:cubicBezTo>
                  <a:pt x="3647000" y="2752498"/>
                  <a:pt x="3650552" y="2742436"/>
                  <a:pt x="3652240" y="2733846"/>
                </a:cubicBezTo>
                <a:cubicBezTo>
                  <a:pt x="3653928" y="2725254"/>
                  <a:pt x="3663246" y="2717902"/>
                  <a:pt x="3680192" y="2711789"/>
                </a:cubicBezTo>
                <a:cubicBezTo>
                  <a:pt x="3687254" y="2709241"/>
                  <a:pt x="3693476" y="2708792"/>
                  <a:pt x="3698859" y="2710441"/>
                </a:cubicBezTo>
                <a:close/>
                <a:moveTo>
                  <a:pt x="3805187" y="2580488"/>
                </a:moveTo>
                <a:cubicBezTo>
                  <a:pt x="3816485" y="2576412"/>
                  <a:pt x="3825191" y="2582849"/>
                  <a:pt x="3831307" y="2599800"/>
                </a:cubicBezTo>
                <a:cubicBezTo>
                  <a:pt x="3814360" y="2605914"/>
                  <a:pt x="3802045" y="2607165"/>
                  <a:pt x="3794358" y="2603553"/>
                </a:cubicBezTo>
                <a:cubicBezTo>
                  <a:pt x="3790281" y="2592252"/>
                  <a:pt x="3793891" y="2584564"/>
                  <a:pt x="3805187" y="2580488"/>
                </a:cubicBezTo>
                <a:close/>
                <a:moveTo>
                  <a:pt x="1031653" y="2537067"/>
                </a:moveTo>
                <a:cubicBezTo>
                  <a:pt x="1054246" y="2528916"/>
                  <a:pt x="1070640" y="2538965"/>
                  <a:pt x="1080833" y="2567216"/>
                </a:cubicBezTo>
                <a:lnTo>
                  <a:pt x="1082361" y="2571454"/>
                </a:lnTo>
                <a:cubicBezTo>
                  <a:pt x="1083380" y="2574278"/>
                  <a:pt x="1082086" y="2579535"/>
                  <a:pt x="1078475" y="2587222"/>
                </a:cubicBezTo>
                <a:cubicBezTo>
                  <a:pt x="1047407" y="2598431"/>
                  <a:pt x="1028991" y="2602682"/>
                  <a:pt x="1023226" y="2599972"/>
                </a:cubicBezTo>
                <a:cubicBezTo>
                  <a:pt x="1017460" y="2597262"/>
                  <a:pt x="1012029" y="2588845"/>
                  <a:pt x="1006933" y="2574720"/>
                </a:cubicBezTo>
                <a:cubicBezTo>
                  <a:pt x="1004894" y="2569070"/>
                  <a:pt x="1007092" y="2561891"/>
                  <a:pt x="1013527" y="2553184"/>
                </a:cubicBezTo>
                <a:cubicBezTo>
                  <a:pt x="1019961" y="2544477"/>
                  <a:pt x="1026004" y="2539105"/>
                  <a:pt x="1031653" y="2537067"/>
                </a:cubicBezTo>
                <a:close/>
                <a:moveTo>
                  <a:pt x="4357595" y="2333298"/>
                </a:moveTo>
                <a:cubicBezTo>
                  <a:pt x="4361672" y="2344599"/>
                  <a:pt x="4358942" y="2359153"/>
                  <a:pt x="4349407" y="2376960"/>
                </a:cubicBezTo>
                <a:cubicBezTo>
                  <a:pt x="4339873" y="2394768"/>
                  <a:pt x="4328925" y="2413084"/>
                  <a:pt x="4316565" y="2431912"/>
                </a:cubicBezTo>
                <a:cubicBezTo>
                  <a:pt x="4304206" y="2450740"/>
                  <a:pt x="4291590" y="2468859"/>
                  <a:pt x="4278723" y="2486273"/>
                </a:cubicBezTo>
                <a:cubicBezTo>
                  <a:pt x="4265853" y="2503687"/>
                  <a:pt x="4257613" y="2516239"/>
                  <a:pt x="4254003" y="2523926"/>
                </a:cubicBezTo>
                <a:cubicBezTo>
                  <a:pt x="4251965" y="2518277"/>
                  <a:pt x="4257540" y="2493915"/>
                  <a:pt x="4270728" y="2450844"/>
                </a:cubicBezTo>
                <a:cubicBezTo>
                  <a:pt x="4283916" y="2407772"/>
                  <a:pt x="4312873" y="2368590"/>
                  <a:pt x="4357595" y="2333298"/>
                </a:cubicBezTo>
                <a:close/>
                <a:moveTo>
                  <a:pt x="779206" y="2228843"/>
                </a:moveTo>
                <a:cubicBezTo>
                  <a:pt x="786904" y="2228061"/>
                  <a:pt x="792802" y="2228926"/>
                  <a:pt x="796900" y="2231439"/>
                </a:cubicBezTo>
                <a:cubicBezTo>
                  <a:pt x="805097" y="2236464"/>
                  <a:pt x="810725" y="2243213"/>
                  <a:pt x="813783" y="2251689"/>
                </a:cubicBezTo>
                <a:cubicBezTo>
                  <a:pt x="828052" y="2291240"/>
                  <a:pt x="826321" y="2317407"/>
                  <a:pt x="808588" y="2330191"/>
                </a:cubicBezTo>
                <a:cubicBezTo>
                  <a:pt x="790856" y="2342973"/>
                  <a:pt x="773518" y="2352421"/>
                  <a:pt x="756571" y="2358535"/>
                </a:cubicBezTo>
                <a:cubicBezTo>
                  <a:pt x="753980" y="2369049"/>
                  <a:pt x="746076" y="2375891"/>
                  <a:pt x="732856" y="2379064"/>
                </a:cubicBezTo>
                <a:cubicBezTo>
                  <a:pt x="719636" y="2382237"/>
                  <a:pt x="709809" y="2388177"/>
                  <a:pt x="703375" y="2396884"/>
                </a:cubicBezTo>
                <a:cubicBezTo>
                  <a:pt x="691845" y="2391466"/>
                  <a:pt x="682687" y="2385989"/>
                  <a:pt x="675902" y="2380454"/>
                </a:cubicBezTo>
                <a:cubicBezTo>
                  <a:pt x="669117" y="2374921"/>
                  <a:pt x="662900" y="2373172"/>
                  <a:pt x="657251" y="2375210"/>
                </a:cubicBezTo>
                <a:cubicBezTo>
                  <a:pt x="656552" y="2346727"/>
                  <a:pt x="661362" y="2320248"/>
                  <a:pt x="671683" y="2295771"/>
                </a:cubicBezTo>
                <a:cubicBezTo>
                  <a:pt x="682004" y="2271294"/>
                  <a:pt x="708348" y="2251414"/>
                  <a:pt x="750713" y="2236129"/>
                </a:cubicBezTo>
                <a:cubicBezTo>
                  <a:pt x="762011" y="2232053"/>
                  <a:pt x="771508" y="2229624"/>
                  <a:pt x="779206" y="2228843"/>
                </a:cubicBezTo>
                <a:close/>
                <a:moveTo>
                  <a:pt x="155161" y="2090005"/>
                </a:moveTo>
                <a:cubicBezTo>
                  <a:pt x="160388" y="2090115"/>
                  <a:pt x="163991" y="2091808"/>
                  <a:pt x="165972" y="2095085"/>
                </a:cubicBezTo>
                <a:cubicBezTo>
                  <a:pt x="169931" y="2101639"/>
                  <a:pt x="177678" y="2107624"/>
                  <a:pt x="189208" y="2113042"/>
                </a:cubicBezTo>
                <a:cubicBezTo>
                  <a:pt x="172261" y="2119156"/>
                  <a:pt x="161612" y="2120604"/>
                  <a:pt x="157260" y="2117385"/>
                </a:cubicBezTo>
                <a:cubicBezTo>
                  <a:pt x="152905" y="2114166"/>
                  <a:pt x="145357" y="2106513"/>
                  <a:pt x="134612" y="2094426"/>
                </a:cubicBezTo>
                <a:cubicBezTo>
                  <a:pt x="143085" y="2091369"/>
                  <a:pt x="149935" y="2089895"/>
                  <a:pt x="155161" y="2090005"/>
                </a:cubicBezTo>
                <a:close/>
                <a:moveTo>
                  <a:pt x="13889" y="2051772"/>
                </a:moveTo>
                <a:cubicBezTo>
                  <a:pt x="30833" y="2045658"/>
                  <a:pt x="52483" y="2057005"/>
                  <a:pt x="78837" y="2085812"/>
                </a:cubicBezTo>
                <a:cubicBezTo>
                  <a:pt x="105188" y="2114617"/>
                  <a:pt x="121423" y="2137495"/>
                  <a:pt x="127538" y="2154446"/>
                </a:cubicBezTo>
                <a:cubicBezTo>
                  <a:pt x="104943" y="2162598"/>
                  <a:pt x="87429" y="2164926"/>
                  <a:pt x="74996" y="2161429"/>
                </a:cubicBezTo>
                <a:cubicBezTo>
                  <a:pt x="62563" y="2157934"/>
                  <a:pt x="52189" y="2151299"/>
                  <a:pt x="43875" y="2141527"/>
                </a:cubicBezTo>
                <a:cubicBezTo>
                  <a:pt x="35563" y="2131756"/>
                  <a:pt x="28151" y="2120062"/>
                  <a:pt x="21644" y="2106445"/>
                </a:cubicBezTo>
                <a:cubicBezTo>
                  <a:pt x="15135" y="2092829"/>
                  <a:pt x="7920" y="2079468"/>
                  <a:pt x="0" y="2066362"/>
                </a:cubicBezTo>
                <a:cubicBezTo>
                  <a:pt x="2824" y="2065343"/>
                  <a:pt x="4688" y="2063872"/>
                  <a:pt x="5591" y="2061950"/>
                </a:cubicBezTo>
                <a:cubicBezTo>
                  <a:pt x="6492" y="2060028"/>
                  <a:pt x="8356" y="2058557"/>
                  <a:pt x="11180" y="2057538"/>
                </a:cubicBezTo>
                <a:close/>
                <a:moveTo>
                  <a:pt x="1684199" y="2016683"/>
                </a:moveTo>
                <a:cubicBezTo>
                  <a:pt x="1670980" y="2019857"/>
                  <a:pt x="1660134" y="2022972"/>
                  <a:pt x="1651661" y="2026029"/>
                </a:cubicBezTo>
                <a:lnTo>
                  <a:pt x="1651663" y="2026029"/>
                </a:lnTo>
                <a:lnTo>
                  <a:pt x="1684200" y="2016685"/>
                </a:lnTo>
                <a:lnTo>
                  <a:pt x="1711670" y="2033113"/>
                </a:lnTo>
                <a:lnTo>
                  <a:pt x="1711672" y="2033113"/>
                </a:lnTo>
                <a:cubicBezTo>
                  <a:pt x="1706576" y="2018988"/>
                  <a:pt x="1697419" y="2013510"/>
                  <a:pt x="1684199" y="2016683"/>
                </a:cubicBezTo>
                <a:close/>
                <a:moveTo>
                  <a:pt x="771308" y="1682729"/>
                </a:moveTo>
                <a:cubicBezTo>
                  <a:pt x="768483" y="1683748"/>
                  <a:pt x="765267" y="1688103"/>
                  <a:pt x="761656" y="1695791"/>
                </a:cubicBezTo>
                <a:cubicBezTo>
                  <a:pt x="759852" y="1699634"/>
                  <a:pt x="759459" y="1702970"/>
                  <a:pt x="760477" y="1705794"/>
                </a:cubicBezTo>
                <a:cubicBezTo>
                  <a:pt x="754829" y="1707832"/>
                  <a:pt x="750984" y="1706027"/>
                  <a:pt x="748946" y="1700377"/>
                </a:cubicBezTo>
                <a:lnTo>
                  <a:pt x="745888" y="1691900"/>
                </a:lnTo>
                <a:close/>
                <a:moveTo>
                  <a:pt x="2321883" y="1674077"/>
                </a:moveTo>
                <a:cubicBezTo>
                  <a:pt x="2327138" y="1675375"/>
                  <a:pt x="2332823" y="1684498"/>
                  <a:pt x="2338938" y="1701449"/>
                </a:cubicBezTo>
                <a:cubicBezTo>
                  <a:pt x="2340977" y="1707099"/>
                  <a:pt x="2338387" y="1717611"/>
                  <a:pt x="2331167" y="1732988"/>
                </a:cubicBezTo>
                <a:cubicBezTo>
                  <a:pt x="2308571" y="1741140"/>
                  <a:pt x="2292177" y="1731089"/>
                  <a:pt x="2281985" y="1702839"/>
                </a:cubicBezTo>
                <a:cubicBezTo>
                  <a:pt x="2288419" y="1694132"/>
                  <a:pt x="2291128" y="1688366"/>
                  <a:pt x="2290109" y="1685540"/>
                </a:cubicBezTo>
                <a:cubicBezTo>
                  <a:pt x="2289090" y="1682716"/>
                  <a:pt x="2292816" y="1679775"/>
                  <a:pt x="2301289" y="1676718"/>
                </a:cubicBezTo>
                <a:cubicBezTo>
                  <a:pt x="2309763" y="1673661"/>
                  <a:pt x="2316626" y="1672781"/>
                  <a:pt x="2321883" y="1674077"/>
                </a:cubicBezTo>
                <a:close/>
                <a:moveTo>
                  <a:pt x="3013277" y="1632968"/>
                </a:moveTo>
                <a:cubicBezTo>
                  <a:pt x="3019436" y="1632343"/>
                  <a:pt x="3028905" y="1640900"/>
                  <a:pt x="3041688" y="1658637"/>
                </a:cubicBezTo>
                <a:cubicBezTo>
                  <a:pt x="3010621" y="1669845"/>
                  <a:pt x="2995284" y="1673783"/>
                  <a:pt x="2995677" y="1670448"/>
                </a:cubicBezTo>
                <a:cubicBezTo>
                  <a:pt x="2996071" y="1667114"/>
                  <a:pt x="2990384" y="1657991"/>
                  <a:pt x="2978620" y="1643078"/>
                </a:cubicBezTo>
                <a:cubicBezTo>
                  <a:pt x="2995567" y="1636964"/>
                  <a:pt x="3007119" y="1633595"/>
                  <a:pt x="3013277" y="1632968"/>
                </a:cubicBezTo>
                <a:close/>
                <a:moveTo>
                  <a:pt x="3168783" y="1612784"/>
                </a:moveTo>
                <a:cubicBezTo>
                  <a:pt x="3170822" y="1618434"/>
                  <a:pt x="3173763" y="1622162"/>
                  <a:pt x="3177608" y="1623969"/>
                </a:cubicBezTo>
                <a:cubicBezTo>
                  <a:pt x="3181450" y="1625774"/>
                  <a:pt x="3184392" y="1629504"/>
                  <a:pt x="3186431" y="1635154"/>
                </a:cubicBezTo>
                <a:lnTo>
                  <a:pt x="3175599" y="1658217"/>
                </a:lnTo>
                <a:lnTo>
                  <a:pt x="3192545" y="1652103"/>
                </a:lnTo>
                <a:cubicBezTo>
                  <a:pt x="3193565" y="1654929"/>
                  <a:pt x="3187777" y="1661008"/>
                  <a:pt x="3175185" y="1670340"/>
                </a:cubicBezTo>
                <a:cubicBezTo>
                  <a:pt x="3162593" y="1679673"/>
                  <a:pt x="3148586" y="1689515"/>
                  <a:pt x="3133170" y="1699866"/>
                </a:cubicBezTo>
                <a:cubicBezTo>
                  <a:pt x="3117752" y="1710217"/>
                  <a:pt x="3104257" y="1721472"/>
                  <a:pt x="3092682" y="1733630"/>
                </a:cubicBezTo>
                <a:cubicBezTo>
                  <a:pt x="3081109" y="1745787"/>
                  <a:pt x="3076341" y="1754691"/>
                  <a:pt x="3078379" y="1760341"/>
                </a:cubicBezTo>
                <a:cubicBezTo>
                  <a:pt x="3049350" y="1777200"/>
                  <a:pt x="3022891" y="1792333"/>
                  <a:pt x="2998999" y="1805742"/>
                </a:cubicBezTo>
                <a:cubicBezTo>
                  <a:pt x="2975109" y="1819149"/>
                  <a:pt x="2949160" y="1835696"/>
                  <a:pt x="2921149" y="1855381"/>
                </a:cubicBezTo>
                <a:cubicBezTo>
                  <a:pt x="2918877" y="1840235"/>
                  <a:pt x="2924489" y="1827036"/>
                  <a:pt x="2937984" y="1815782"/>
                </a:cubicBezTo>
                <a:cubicBezTo>
                  <a:pt x="2951480" y="1804527"/>
                  <a:pt x="2965485" y="1794685"/>
                  <a:pt x="2980000" y="1786257"/>
                </a:cubicBezTo>
                <a:cubicBezTo>
                  <a:pt x="2994514" y="1777826"/>
                  <a:pt x="3007618" y="1769907"/>
                  <a:pt x="3019307" y="1762496"/>
                </a:cubicBezTo>
                <a:cubicBezTo>
                  <a:pt x="3030998" y="1755086"/>
                  <a:pt x="3036334" y="1749967"/>
                  <a:pt x="3035315" y="1747143"/>
                </a:cubicBezTo>
                <a:lnTo>
                  <a:pt x="3038372" y="1755618"/>
                </a:lnTo>
                <a:cubicBezTo>
                  <a:pt x="3044021" y="1753580"/>
                  <a:pt x="3052966" y="1740775"/>
                  <a:pt x="3065210" y="1717200"/>
                </a:cubicBezTo>
                <a:cubicBezTo>
                  <a:pt x="3077453" y="1693626"/>
                  <a:pt x="3111978" y="1658821"/>
                  <a:pt x="3168783" y="1612784"/>
                </a:cubicBezTo>
                <a:close/>
                <a:moveTo>
                  <a:pt x="2248350" y="1609609"/>
                </a:moveTo>
                <a:cubicBezTo>
                  <a:pt x="2262471" y="1604514"/>
                  <a:pt x="2277845" y="1611739"/>
                  <a:pt x="2294474" y="1631283"/>
                </a:cubicBezTo>
                <a:cubicBezTo>
                  <a:pt x="2288825" y="1633321"/>
                  <a:pt x="2287018" y="1637164"/>
                  <a:pt x="2289057" y="1642815"/>
                </a:cubicBezTo>
                <a:cubicBezTo>
                  <a:pt x="2277527" y="1637397"/>
                  <a:pt x="2267976" y="1635255"/>
                  <a:pt x="2260406" y="1636389"/>
                </a:cubicBezTo>
                <a:cubicBezTo>
                  <a:pt x="2252835" y="1637524"/>
                  <a:pt x="2248031" y="1635267"/>
                  <a:pt x="2245993" y="1629616"/>
                </a:cubicBezTo>
                <a:cubicBezTo>
                  <a:pt x="2243954" y="1623966"/>
                  <a:pt x="2244346" y="1620633"/>
                  <a:pt x="2247171" y="1619613"/>
                </a:cubicBezTo>
                <a:cubicBezTo>
                  <a:pt x="2249995" y="1618595"/>
                  <a:pt x="2250388" y="1615259"/>
                  <a:pt x="2248350" y="1609609"/>
                </a:cubicBezTo>
                <a:close/>
                <a:moveTo>
                  <a:pt x="2362256" y="1606828"/>
                </a:moveTo>
                <a:cubicBezTo>
                  <a:pt x="2365314" y="1615303"/>
                  <a:pt x="2372237" y="1616797"/>
                  <a:pt x="2383025" y="1611308"/>
                </a:cubicBezTo>
                <a:cubicBezTo>
                  <a:pt x="2393813" y="1605819"/>
                  <a:pt x="2402263" y="1611552"/>
                  <a:pt x="2408379" y="1628503"/>
                </a:cubicBezTo>
                <a:cubicBezTo>
                  <a:pt x="2412455" y="1639802"/>
                  <a:pt x="2406021" y="1648509"/>
                  <a:pt x="2389075" y="1654623"/>
                </a:cubicBezTo>
                <a:cubicBezTo>
                  <a:pt x="2372128" y="1660737"/>
                  <a:pt x="2360578" y="1664107"/>
                  <a:pt x="2354419" y="1664732"/>
                </a:cubicBezTo>
                <a:cubicBezTo>
                  <a:pt x="2348261" y="1665357"/>
                  <a:pt x="2342633" y="1658608"/>
                  <a:pt x="2337536" y="1644482"/>
                </a:cubicBezTo>
                <a:cubicBezTo>
                  <a:pt x="2331421" y="1627531"/>
                  <a:pt x="2339661" y="1614980"/>
                  <a:pt x="2362256" y="1606828"/>
                </a:cubicBezTo>
                <a:close/>
                <a:moveTo>
                  <a:pt x="3418962" y="1589574"/>
                </a:moveTo>
                <a:cubicBezTo>
                  <a:pt x="3422020" y="1598051"/>
                  <a:pt x="3423294" y="1601582"/>
                  <a:pt x="3422784" y="1600169"/>
                </a:cubicBezTo>
                <a:cubicBezTo>
                  <a:pt x="3422274" y="1598756"/>
                  <a:pt x="3420215" y="1601894"/>
                  <a:pt x="3416605" y="1609582"/>
                </a:cubicBezTo>
                <a:cubicBezTo>
                  <a:pt x="3414567" y="1603932"/>
                  <a:pt x="3415352" y="1597263"/>
                  <a:pt x="3418962" y="1589574"/>
                </a:cubicBezTo>
                <a:close/>
                <a:moveTo>
                  <a:pt x="405379" y="1517816"/>
                </a:moveTo>
                <a:cubicBezTo>
                  <a:pt x="407418" y="1523466"/>
                  <a:pt x="410985" y="1533354"/>
                  <a:pt x="416081" y="1547479"/>
                </a:cubicBezTo>
                <a:cubicBezTo>
                  <a:pt x="421177" y="1561605"/>
                  <a:pt x="415251" y="1571724"/>
                  <a:pt x="398306" y="1577837"/>
                </a:cubicBezTo>
                <a:cubicBezTo>
                  <a:pt x="384183" y="1582933"/>
                  <a:pt x="377006" y="1580733"/>
                  <a:pt x="376773" y="1571239"/>
                </a:cubicBezTo>
                <a:cubicBezTo>
                  <a:pt x="376539" y="1561744"/>
                  <a:pt x="369362" y="1559545"/>
                  <a:pt x="355240" y="1564640"/>
                </a:cubicBezTo>
                <a:cubicBezTo>
                  <a:pt x="351950" y="1546669"/>
                  <a:pt x="355952" y="1535648"/>
                  <a:pt x="367250" y="1531572"/>
                </a:cubicBezTo>
                <a:cubicBezTo>
                  <a:pt x="378548" y="1527496"/>
                  <a:pt x="391258" y="1522910"/>
                  <a:pt x="405379" y="1517816"/>
                </a:cubicBezTo>
                <a:close/>
                <a:moveTo>
                  <a:pt x="713727" y="1310787"/>
                </a:moveTo>
                <a:cubicBezTo>
                  <a:pt x="715766" y="1316437"/>
                  <a:pt x="711136" y="1321299"/>
                  <a:pt x="699838" y="1325375"/>
                </a:cubicBezTo>
                <a:cubicBezTo>
                  <a:pt x="688540" y="1329451"/>
                  <a:pt x="681873" y="1328664"/>
                  <a:pt x="679834" y="1323014"/>
                </a:cubicBezTo>
                <a:close/>
                <a:moveTo>
                  <a:pt x="770937" y="1203940"/>
                </a:moveTo>
                <a:lnTo>
                  <a:pt x="780110" y="1229367"/>
                </a:lnTo>
                <a:lnTo>
                  <a:pt x="763164" y="1235481"/>
                </a:lnTo>
                <a:cubicBezTo>
                  <a:pt x="759087" y="1224180"/>
                  <a:pt x="761678" y="1213666"/>
                  <a:pt x="770937" y="1203940"/>
                </a:cubicBezTo>
                <a:close/>
                <a:moveTo>
                  <a:pt x="2814975" y="897527"/>
                </a:moveTo>
                <a:cubicBezTo>
                  <a:pt x="2820624" y="895489"/>
                  <a:pt x="2829724" y="898591"/>
                  <a:pt x="2842273" y="906835"/>
                </a:cubicBezTo>
                <a:cubicBezTo>
                  <a:pt x="2854824" y="915079"/>
                  <a:pt x="2862118" y="922025"/>
                  <a:pt x="2864156" y="927675"/>
                </a:cubicBezTo>
                <a:lnTo>
                  <a:pt x="2867214" y="936151"/>
                </a:lnTo>
                <a:cubicBezTo>
                  <a:pt x="2861799" y="947683"/>
                  <a:pt x="2855109" y="955684"/>
                  <a:pt x="2847146" y="960154"/>
                </a:cubicBezTo>
                <a:cubicBezTo>
                  <a:pt x="2839182" y="964624"/>
                  <a:pt x="2829160" y="972230"/>
                  <a:pt x="2817075" y="982976"/>
                </a:cubicBezTo>
                <a:cubicBezTo>
                  <a:pt x="2806331" y="970889"/>
                  <a:pt x="2799939" y="962018"/>
                  <a:pt x="2797901" y="956369"/>
                </a:cubicBezTo>
                <a:cubicBezTo>
                  <a:pt x="2795863" y="950719"/>
                  <a:pt x="2793314" y="943656"/>
                  <a:pt x="2790257" y="935181"/>
                </a:cubicBezTo>
                <a:cubicBezTo>
                  <a:pt x="2792614" y="915174"/>
                  <a:pt x="2800854" y="902621"/>
                  <a:pt x="2814975" y="897527"/>
                </a:cubicBezTo>
                <a:close/>
                <a:moveTo>
                  <a:pt x="2275831" y="756794"/>
                </a:moveTo>
                <a:cubicBezTo>
                  <a:pt x="2283519" y="760406"/>
                  <a:pt x="2289400" y="767864"/>
                  <a:pt x="2293477" y="779165"/>
                </a:cubicBezTo>
                <a:cubicBezTo>
                  <a:pt x="2299592" y="796114"/>
                  <a:pt x="2297003" y="806628"/>
                  <a:pt x="2285705" y="810703"/>
                </a:cubicBezTo>
                <a:cubicBezTo>
                  <a:pt x="2280056" y="812741"/>
                  <a:pt x="2269544" y="810148"/>
                  <a:pt x="2254169" y="802924"/>
                </a:cubicBezTo>
                <a:cubicBezTo>
                  <a:pt x="2254722" y="786761"/>
                  <a:pt x="2255450" y="777717"/>
                  <a:pt x="2256352" y="775795"/>
                </a:cubicBezTo>
                <a:cubicBezTo>
                  <a:pt x="2257255" y="773874"/>
                  <a:pt x="2263748" y="767539"/>
                  <a:pt x="2275831" y="756794"/>
                </a:cubicBezTo>
                <a:close/>
                <a:moveTo>
                  <a:pt x="843768" y="689165"/>
                </a:moveTo>
                <a:cubicBezTo>
                  <a:pt x="855064" y="685089"/>
                  <a:pt x="864790" y="694352"/>
                  <a:pt x="872944" y="716953"/>
                </a:cubicBezTo>
                <a:cubicBezTo>
                  <a:pt x="856784" y="716397"/>
                  <a:pt x="847742" y="715667"/>
                  <a:pt x="845822" y="714765"/>
                </a:cubicBezTo>
                <a:cubicBezTo>
                  <a:pt x="843900" y="713862"/>
                  <a:pt x="841410" y="709173"/>
                  <a:pt x="838352" y="700696"/>
                </a:cubicBezTo>
                <a:close/>
                <a:moveTo>
                  <a:pt x="2886334" y="670636"/>
                </a:moveTo>
                <a:cubicBezTo>
                  <a:pt x="2887353" y="673460"/>
                  <a:pt x="2887666" y="676541"/>
                  <a:pt x="2887272" y="679875"/>
                </a:cubicBezTo>
                <a:cubicBezTo>
                  <a:pt x="2886881" y="683210"/>
                  <a:pt x="2887703" y="687702"/>
                  <a:pt x="2889742" y="693352"/>
                </a:cubicBezTo>
                <a:cubicBezTo>
                  <a:pt x="2888955" y="700022"/>
                  <a:pt x="2889071" y="704769"/>
                  <a:pt x="2890091" y="707595"/>
                </a:cubicBezTo>
                <a:lnTo>
                  <a:pt x="2878560" y="702175"/>
                </a:lnTo>
                <a:cubicBezTo>
                  <a:pt x="2870873" y="698563"/>
                  <a:pt x="2866011" y="693931"/>
                  <a:pt x="2863972" y="688281"/>
                </a:cubicBezTo>
                <a:cubicBezTo>
                  <a:pt x="2862953" y="685456"/>
                  <a:pt x="2863855" y="683534"/>
                  <a:pt x="2866680" y="682515"/>
                </a:cubicBezTo>
                <a:cubicBezTo>
                  <a:pt x="2868484" y="678672"/>
                  <a:pt x="2875036" y="674712"/>
                  <a:pt x="2886334" y="670636"/>
                </a:cubicBezTo>
                <a:close/>
                <a:moveTo>
                  <a:pt x="554543" y="630679"/>
                </a:moveTo>
                <a:cubicBezTo>
                  <a:pt x="566467" y="632763"/>
                  <a:pt x="577997" y="638181"/>
                  <a:pt x="589136" y="646933"/>
                </a:cubicBezTo>
                <a:cubicBezTo>
                  <a:pt x="606315" y="650315"/>
                  <a:pt x="617903" y="658107"/>
                  <a:pt x="623902" y="670310"/>
                </a:cubicBezTo>
                <a:cubicBezTo>
                  <a:pt x="629901" y="682513"/>
                  <a:pt x="635958" y="697090"/>
                  <a:pt x="642074" y="714041"/>
                </a:cubicBezTo>
                <a:cubicBezTo>
                  <a:pt x="614616" y="717561"/>
                  <a:pt x="589297" y="711531"/>
                  <a:pt x="566119" y="695947"/>
                </a:cubicBezTo>
                <a:cubicBezTo>
                  <a:pt x="542941" y="680363"/>
                  <a:pt x="526766" y="659857"/>
                  <a:pt x="517593" y="634431"/>
                </a:cubicBezTo>
                <a:cubicBezTo>
                  <a:pt x="530303" y="629846"/>
                  <a:pt x="542619" y="628596"/>
                  <a:pt x="554543" y="630679"/>
                </a:cubicBezTo>
                <a:close/>
                <a:moveTo>
                  <a:pt x="2977078" y="522359"/>
                </a:moveTo>
                <a:cubicBezTo>
                  <a:pt x="2987247" y="520686"/>
                  <a:pt x="2996627" y="520694"/>
                  <a:pt x="3005217" y="522385"/>
                </a:cubicBezTo>
                <a:cubicBezTo>
                  <a:pt x="3005683" y="541372"/>
                  <a:pt x="2997561" y="558671"/>
                  <a:pt x="2980847" y="574279"/>
                </a:cubicBezTo>
                <a:cubicBezTo>
                  <a:pt x="2964135" y="589887"/>
                  <a:pt x="2944481" y="601767"/>
                  <a:pt x="2921885" y="609919"/>
                </a:cubicBezTo>
                <a:cubicBezTo>
                  <a:pt x="2913413" y="612976"/>
                  <a:pt x="2907254" y="613601"/>
                  <a:pt x="2903410" y="611796"/>
                </a:cubicBezTo>
                <a:cubicBezTo>
                  <a:pt x="2899567" y="609988"/>
                  <a:pt x="2890585" y="611634"/>
                  <a:pt x="2876462" y="616729"/>
                </a:cubicBezTo>
                <a:cubicBezTo>
                  <a:pt x="2870814" y="618767"/>
                  <a:pt x="2867793" y="621452"/>
                  <a:pt x="2867400" y="624787"/>
                </a:cubicBezTo>
                <a:cubicBezTo>
                  <a:pt x="2867008" y="628121"/>
                  <a:pt x="2859102" y="634965"/>
                  <a:pt x="2843684" y="645316"/>
                </a:cubicBezTo>
                <a:cubicBezTo>
                  <a:pt x="2828268" y="655667"/>
                  <a:pt x="2800846" y="670349"/>
                  <a:pt x="2761422" y="689361"/>
                </a:cubicBezTo>
                <a:cubicBezTo>
                  <a:pt x="2721999" y="708375"/>
                  <a:pt x="2662745" y="732146"/>
                  <a:pt x="2583663" y="760677"/>
                </a:cubicBezTo>
                <a:lnTo>
                  <a:pt x="2580605" y="752202"/>
                </a:lnTo>
                <a:cubicBezTo>
                  <a:pt x="2572131" y="755260"/>
                  <a:pt x="2562755" y="760237"/>
                  <a:pt x="2552477" y="767139"/>
                </a:cubicBezTo>
                <a:cubicBezTo>
                  <a:pt x="2542200" y="774039"/>
                  <a:pt x="2529999" y="780037"/>
                  <a:pt x="2515878" y="785132"/>
                </a:cubicBezTo>
                <a:cubicBezTo>
                  <a:pt x="2481751" y="787867"/>
                  <a:pt x="2450844" y="786246"/>
                  <a:pt x="2423153" y="780273"/>
                </a:cubicBezTo>
                <a:cubicBezTo>
                  <a:pt x="2395461" y="774298"/>
                  <a:pt x="2370028" y="763520"/>
                  <a:pt x="2346850" y="747936"/>
                </a:cubicBezTo>
                <a:cubicBezTo>
                  <a:pt x="2323672" y="732352"/>
                  <a:pt x="2305966" y="707609"/>
                  <a:pt x="2293735" y="673708"/>
                </a:cubicBezTo>
                <a:cubicBezTo>
                  <a:pt x="2289658" y="662407"/>
                  <a:pt x="2290445" y="655738"/>
                  <a:pt x="2296092" y="653700"/>
                </a:cubicBezTo>
                <a:cubicBezTo>
                  <a:pt x="2305266" y="679127"/>
                  <a:pt x="2316834" y="695706"/>
                  <a:pt x="2330796" y="703440"/>
                </a:cubicBezTo>
                <a:cubicBezTo>
                  <a:pt x="2344759" y="711174"/>
                  <a:pt x="2360073" y="716025"/>
                  <a:pt x="2376744" y="717993"/>
                </a:cubicBezTo>
                <a:cubicBezTo>
                  <a:pt x="2393413" y="719960"/>
                  <a:pt x="2412202" y="721165"/>
                  <a:pt x="2433109" y="721604"/>
                </a:cubicBezTo>
                <a:cubicBezTo>
                  <a:pt x="2454014" y="722043"/>
                  <a:pt x="2475489" y="726268"/>
                  <a:pt x="2497532" y="734281"/>
                </a:cubicBezTo>
                <a:cubicBezTo>
                  <a:pt x="2522951" y="725110"/>
                  <a:pt x="2546958" y="716450"/>
                  <a:pt x="2569553" y="708298"/>
                </a:cubicBezTo>
                <a:cubicBezTo>
                  <a:pt x="2592148" y="700146"/>
                  <a:pt x="2615135" y="688659"/>
                  <a:pt x="2638515" y="673838"/>
                </a:cubicBezTo>
                <a:cubicBezTo>
                  <a:pt x="2642360" y="675645"/>
                  <a:pt x="2647615" y="676941"/>
                  <a:pt x="2654284" y="677729"/>
                </a:cubicBezTo>
                <a:cubicBezTo>
                  <a:pt x="2667620" y="679303"/>
                  <a:pt x="2675700" y="679580"/>
                  <a:pt x="2678524" y="678561"/>
                </a:cubicBezTo>
                <a:cubicBezTo>
                  <a:pt x="2712417" y="666333"/>
                  <a:pt x="2744386" y="653203"/>
                  <a:pt x="2774436" y="639169"/>
                </a:cubicBezTo>
                <a:cubicBezTo>
                  <a:pt x="2798836" y="627173"/>
                  <a:pt x="2821765" y="613313"/>
                  <a:pt x="2843225" y="597590"/>
                </a:cubicBezTo>
                <a:cubicBezTo>
                  <a:pt x="2864683" y="581866"/>
                  <a:pt x="2877101" y="565413"/>
                  <a:pt x="2880477" y="548231"/>
                </a:cubicBezTo>
                <a:cubicBezTo>
                  <a:pt x="2899462" y="547767"/>
                  <a:pt x="2920703" y="542498"/>
                  <a:pt x="2944202" y="532425"/>
                </a:cubicBezTo>
                <a:cubicBezTo>
                  <a:pt x="2955950" y="527388"/>
                  <a:pt x="2966909" y="524033"/>
                  <a:pt x="2977078" y="522359"/>
                </a:cubicBezTo>
                <a:close/>
                <a:moveTo>
                  <a:pt x="826572" y="424181"/>
                </a:moveTo>
                <a:cubicBezTo>
                  <a:pt x="833269" y="426155"/>
                  <a:pt x="839784" y="430390"/>
                  <a:pt x="846118" y="436885"/>
                </a:cubicBezTo>
                <a:cubicBezTo>
                  <a:pt x="858785" y="449875"/>
                  <a:pt x="867666" y="463433"/>
                  <a:pt x="872762" y="477559"/>
                </a:cubicBezTo>
                <a:cubicBezTo>
                  <a:pt x="876839" y="488860"/>
                  <a:pt x="877072" y="498354"/>
                  <a:pt x="873463" y="506042"/>
                </a:cubicBezTo>
                <a:cubicBezTo>
                  <a:pt x="856516" y="512156"/>
                  <a:pt x="841652" y="506344"/>
                  <a:pt x="828868" y="488605"/>
                </a:cubicBezTo>
                <a:cubicBezTo>
                  <a:pt x="816084" y="470868"/>
                  <a:pt x="806636" y="453524"/>
                  <a:pt x="800521" y="436573"/>
                </a:cubicBezTo>
                <a:cubicBezTo>
                  <a:pt x="798482" y="430923"/>
                  <a:pt x="800286" y="427078"/>
                  <a:pt x="805935" y="425040"/>
                </a:cubicBezTo>
                <a:cubicBezTo>
                  <a:pt x="812996" y="422493"/>
                  <a:pt x="819875" y="422207"/>
                  <a:pt x="826572" y="424181"/>
                </a:cubicBezTo>
                <a:close/>
                <a:moveTo>
                  <a:pt x="2513851" y="354834"/>
                </a:moveTo>
                <a:cubicBezTo>
                  <a:pt x="2510240" y="362522"/>
                  <a:pt x="2499177" y="376093"/>
                  <a:pt x="2480658" y="395544"/>
                </a:cubicBezTo>
                <a:cubicBezTo>
                  <a:pt x="2475562" y="381419"/>
                  <a:pt x="2476290" y="372378"/>
                  <a:pt x="2482841" y="368417"/>
                </a:cubicBezTo>
                <a:cubicBezTo>
                  <a:pt x="2489393" y="364456"/>
                  <a:pt x="2499729" y="359929"/>
                  <a:pt x="2513851" y="354834"/>
                </a:cubicBezTo>
                <a:close/>
                <a:moveTo>
                  <a:pt x="2550099" y="322599"/>
                </a:moveTo>
                <a:cubicBezTo>
                  <a:pt x="2546489" y="330288"/>
                  <a:pt x="2544175" y="332719"/>
                  <a:pt x="2543156" y="329895"/>
                </a:cubicBezTo>
                <a:cubicBezTo>
                  <a:pt x="2542136" y="327069"/>
                  <a:pt x="2539821" y="329501"/>
                  <a:pt x="2536211" y="337189"/>
                </a:cubicBezTo>
                <a:cubicBezTo>
                  <a:pt x="2534172" y="331539"/>
                  <a:pt x="2538801" y="326675"/>
                  <a:pt x="2550099" y="322599"/>
                </a:cubicBezTo>
                <a:close/>
                <a:moveTo>
                  <a:pt x="1139441" y="314299"/>
                </a:moveTo>
                <a:cubicBezTo>
                  <a:pt x="1147128" y="317911"/>
                  <a:pt x="1151992" y="322542"/>
                  <a:pt x="1154030" y="328192"/>
                </a:cubicBezTo>
                <a:cubicBezTo>
                  <a:pt x="1156069" y="333843"/>
                  <a:pt x="1158107" y="339493"/>
                  <a:pt x="1160145" y="345142"/>
                </a:cubicBezTo>
                <a:cubicBezTo>
                  <a:pt x="1166261" y="362092"/>
                  <a:pt x="1162373" y="377863"/>
                  <a:pt x="1148486" y="392451"/>
                </a:cubicBezTo>
                <a:cubicBezTo>
                  <a:pt x="1134598" y="407041"/>
                  <a:pt x="1119180" y="417393"/>
                  <a:pt x="1102233" y="423507"/>
                </a:cubicBezTo>
                <a:cubicBezTo>
                  <a:pt x="1082782" y="404981"/>
                  <a:pt x="1069998" y="387244"/>
                  <a:pt x="1063883" y="370293"/>
                </a:cubicBezTo>
                <a:cubicBezTo>
                  <a:pt x="1058787" y="356168"/>
                  <a:pt x="1061829" y="344693"/>
                  <a:pt x="1073010" y="335870"/>
                </a:cubicBezTo>
                <a:cubicBezTo>
                  <a:pt x="1084191" y="327047"/>
                  <a:pt x="1094017" y="321107"/>
                  <a:pt x="1102491" y="318050"/>
                </a:cubicBezTo>
                <a:cubicBezTo>
                  <a:pt x="1119438" y="311936"/>
                  <a:pt x="1131753" y="310686"/>
                  <a:pt x="1139441" y="314299"/>
                </a:cubicBezTo>
                <a:close/>
                <a:moveTo>
                  <a:pt x="2577878" y="293420"/>
                </a:moveTo>
                <a:cubicBezTo>
                  <a:pt x="2576306" y="306757"/>
                  <a:pt x="2569870" y="315465"/>
                  <a:pt x="2558573" y="319541"/>
                </a:cubicBezTo>
                <a:cubicBezTo>
                  <a:pt x="2557554" y="316716"/>
                  <a:pt x="2555123" y="314399"/>
                  <a:pt x="2551279" y="312594"/>
                </a:cubicBezTo>
                <a:lnTo>
                  <a:pt x="2547043" y="314123"/>
                </a:lnTo>
                <a:cubicBezTo>
                  <a:pt x="2561951" y="302358"/>
                  <a:pt x="2567287" y="297241"/>
                  <a:pt x="2563049" y="298770"/>
                </a:cubicBezTo>
                <a:cubicBezTo>
                  <a:pt x="2558813" y="300298"/>
                  <a:pt x="2563755" y="298515"/>
                  <a:pt x="2577878" y="293420"/>
                </a:cubicBezTo>
                <a:close/>
                <a:moveTo>
                  <a:pt x="2678153" y="199773"/>
                </a:moveTo>
                <a:cubicBezTo>
                  <a:pt x="2669128" y="218994"/>
                  <a:pt x="2654396" y="237878"/>
                  <a:pt x="2633955" y="256427"/>
                </a:cubicBezTo>
                <a:cubicBezTo>
                  <a:pt x="2613515" y="274978"/>
                  <a:pt x="2594822" y="287309"/>
                  <a:pt x="2577877" y="293422"/>
                </a:cubicBezTo>
                <a:cubicBezTo>
                  <a:pt x="2591764" y="278833"/>
                  <a:pt x="2606811" y="263028"/>
                  <a:pt x="2623014" y="246008"/>
                </a:cubicBezTo>
                <a:cubicBezTo>
                  <a:pt x="2639218" y="228987"/>
                  <a:pt x="2657598" y="213575"/>
                  <a:pt x="2678153" y="199773"/>
                </a:cubicBezTo>
                <a:close/>
                <a:moveTo>
                  <a:pt x="982025" y="169942"/>
                </a:moveTo>
                <a:cubicBezTo>
                  <a:pt x="993323" y="165866"/>
                  <a:pt x="1000246" y="167359"/>
                  <a:pt x="1002794" y="174422"/>
                </a:cubicBezTo>
                <a:cubicBezTo>
                  <a:pt x="1005342" y="181484"/>
                  <a:pt x="1009164" y="192078"/>
                  <a:pt x="1014261" y="206205"/>
                </a:cubicBezTo>
                <a:lnTo>
                  <a:pt x="1020375" y="223154"/>
                </a:lnTo>
                <a:cubicBezTo>
                  <a:pt x="1014727" y="225192"/>
                  <a:pt x="1007433" y="218246"/>
                  <a:pt x="998492" y="202314"/>
                </a:cubicBezTo>
                <a:cubicBezTo>
                  <a:pt x="989553" y="186382"/>
                  <a:pt x="984063" y="175591"/>
                  <a:pt x="982025" y="169942"/>
                </a:cubicBezTo>
                <a:close/>
                <a:moveTo>
                  <a:pt x="2719819" y="156006"/>
                </a:moveTo>
                <a:cubicBezTo>
                  <a:pt x="2716441" y="173188"/>
                  <a:pt x="2710772" y="184015"/>
                  <a:pt x="2702808" y="188485"/>
                </a:cubicBezTo>
                <a:cubicBezTo>
                  <a:pt x="2694844" y="192953"/>
                  <a:pt x="2686627" y="196716"/>
                  <a:pt x="2678153" y="199773"/>
                </a:cubicBezTo>
                <a:cubicBezTo>
                  <a:pt x="2675095" y="191299"/>
                  <a:pt x="2679667" y="184062"/>
                  <a:pt x="2691867" y="178063"/>
                </a:cubicBezTo>
                <a:cubicBezTo>
                  <a:pt x="2704066" y="172066"/>
                  <a:pt x="2713384" y="164714"/>
                  <a:pt x="2719819" y="156006"/>
                </a:cubicBezTo>
                <a:close/>
                <a:moveTo>
                  <a:pt x="1169134" y="131173"/>
                </a:moveTo>
                <a:cubicBezTo>
                  <a:pt x="1180666" y="136590"/>
                  <a:pt x="1191608" y="147011"/>
                  <a:pt x="1201959" y="162433"/>
                </a:cubicBezTo>
                <a:cubicBezTo>
                  <a:pt x="1212310" y="177854"/>
                  <a:pt x="1220035" y="192628"/>
                  <a:pt x="1225132" y="206754"/>
                </a:cubicBezTo>
                <a:cubicBezTo>
                  <a:pt x="1228189" y="215229"/>
                  <a:pt x="1228815" y="221389"/>
                  <a:pt x="1227009" y="225233"/>
                </a:cubicBezTo>
                <a:cubicBezTo>
                  <a:pt x="1225205" y="229077"/>
                  <a:pt x="1226849" y="238062"/>
                  <a:pt x="1231946" y="252188"/>
                </a:cubicBezTo>
                <a:cubicBezTo>
                  <a:pt x="1215000" y="258302"/>
                  <a:pt x="1201665" y="256727"/>
                  <a:pt x="1191939" y="247464"/>
                </a:cubicBezTo>
                <a:cubicBezTo>
                  <a:pt x="1186290" y="249502"/>
                  <a:pt x="1182562" y="252444"/>
                  <a:pt x="1180757" y="256287"/>
                </a:cubicBezTo>
                <a:cubicBezTo>
                  <a:pt x="1177934" y="257306"/>
                  <a:pt x="1177031" y="259229"/>
                  <a:pt x="1178050" y="262053"/>
                </a:cubicBezTo>
                <a:cubicBezTo>
                  <a:pt x="1176011" y="256403"/>
                  <a:pt x="1176405" y="253069"/>
                  <a:pt x="1179229" y="252050"/>
                </a:cubicBezTo>
                <a:cubicBezTo>
                  <a:pt x="1182052" y="251031"/>
                  <a:pt x="1182445" y="247696"/>
                  <a:pt x="1180407" y="242045"/>
                </a:cubicBezTo>
                <a:cubicBezTo>
                  <a:pt x="1177350" y="233571"/>
                  <a:pt x="1168898" y="227841"/>
                  <a:pt x="1155052" y="224853"/>
                </a:cubicBezTo>
                <a:cubicBezTo>
                  <a:pt x="1141208" y="221865"/>
                  <a:pt x="1130208" y="209072"/>
                  <a:pt x="1122054" y="186471"/>
                </a:cubicBezTo>
                <a:cubicBezTo>
                  <a:pt x="1118997" y="177996"/>
                  <a:pt x="1124470" y="168837"/>
                  <a:pt x="1138475" y="158996"/>
                </a:cubicBezTo>
                <a:cubicBezTo>
                  <a:pt x="1152480" y="149154"/>
                  <a:pt x="1162700" y="139880"/>
                  <a:pt x="1169134" y="131173"/>
                </a:cubicBezTo>
                <a:close/>
                <a:moveTo>
                  <a:pt x="1638911" y="0"/>
                </a:moveTo>
                <a:cubicBezTo>
                  <a:pt x="1647065" y="22601"/>
                  <a:pt x="1647393" y="45631"/>
                  <a:pt x="1639897" y="69089"/>
                </a:cubicBezTo>
                <a:cubicBezTo>
                  <a:pt x="1632401" y="92546"/>
                  <a:pt x="1633238" y="116988"/>
                  <a:pt x="1642411" y="142414"/>
                </a:cubicBezTo>
                <a:cubicBezTo>
                  <a:pt x="1645469" y="150890"/>
                  <a:pt x="1652057" y="158091"/>
                  <a:pt x="1662176" y="164018"/>
                </a:cubicBezTo>
                <a:cubicBezTo>
                  <a:pt x="1672295" y="169947"/>
                  <a:pt x="1683119" y="175620"/>
                  <a:pt x="1694651" y="181039"/>
                </a:cubicBezTo>
                <a:cubicBezTo>
                  <a:pt x="1698728" y="192339"/>
                  <a:pt x="1696391" y="203559"/>
                  <a:pt x="1687641" y="214696"/>
                </a:cubicBezTo>
                <a:cubicBezTo>
                  <a:pt x="1678892" y="225835"/>
                  <a:pt x="1669181" y="236523"/>
                  <a:pt x="1658511" y="246758"/>
                </a:cubicBezTo>
                <a:cubicBezTo>
                  <a:pt x="1647840" y="256994"/>
                  <a:pt x="1639344" y="268838"/>
                  <a:pt x="1633027" y="282292"/>
                </a:cubicBezTo>
                <a:cubicBezTo>
                  <a:pt x="1626709" y="295748"/>
                  <a:pt x="1627627" y="313775"/>
                  <a:pt x="1635781" y="336375"/>
                </a:cubicBezTo>
                <a:cubicBezTo>
                  <a:pt x="1637819" y="342025"/>
                  <a:pt x="1641975" y="346912"/>
                  <a:pt x="1648251" y="351033"/>
                </a:cubicBezTo>
                <a:cubicBezTo>
                  <a:pt x="1654526" y="355155"/>
                  <a:pt x="1664724" y="354668"/>
                  <a:pt x="1678845" y="349573"/>
                </a:cubicBezTo>
                <a:cubicBezTo>
                  <a:pt x="1687872" y="330353"/>
                  <a:pt x="1698485" y="317745"/>
                  <a:pt x="1710685" y="311746"/>
                </a:cubicBezTo>
                <a:cubicBezTo>
                  <a:pt x="1722884" y="305748"/>
                  <a:pt x="1727965" y="299925"/>
                  <a:pt x="1725927" y="294275"/>
                </a:cubicBezTo>
                <a:cubicBezTo>
                  <a:pt x="1731576" y="292237"/>
                  <a:pt x="1737734" y="291612"/>
                  <a:pt x="1744402" y="292398"/>
                </a:cubicBezTo>
                <a:lnTo>
                  <a:pt x="1761070" y="290703"/>
                </a:lnTo>
                <a:lnTo>
                  <a:pt x="1765332" y="289038"/>
                </a:lnTo>
                <a:cubicBezTo>
                  <a:pt x="1775445" y="284988"/>
                  <a:pt x="1789199" y="279430"/>
                  <a:pt x="1806596" y="272355"/>
                </a:cubicBezTo>
                <a:cubicBezTo>
                  <a:pt x="1841392" y="258205"/>
                  <a:pt x="1871774" y="238463"/>
                  <a:pt x="1897745" y="213129"/>
                </a:cubicBezTo>
                <a:cubicBezTo>
                  <a:pt x="1901822" y="224430"/>
                  <a:pt x="1912335" y="227023"/>
                  <a:pt x="1929281" y="220909"/>
                </a:cubicBezTo>
                <a:cubicBezTo>
                  <a:pt x="1943403" y="215814"/>
                  <a:pt x="1956308" y="209561"/>
                  <a:pt x="1967999" y="202151"/>
                </a:cubicBezTo>
                <a:cubicBezTo>
                  <a:pt x="1979690" y="194740"/>
                  <a:pt x="1992989" y="185153"/>
                  <a:pt x="2007897" y="173389"/>
                </a:cubicBezTo>
                <a:cubicBezTo>
                  <a:pt x="2013546" y="171351"/>
                  <a:pt x="2023038" y="171120"/>
                  <a:pt x="2036373" y="172693"/>
                </a:cubicBezTo>
                <a:cubicBezTo>
                  <a:pt x="2043042" y="173481"/>
                  <a:pt x="2052082" y="174210"/>
                  <a:pt x="2063495" y="174881"/>
                </a:cubicBezTo>
                <a:cubicBezTo>
                  <a:pt x="2074911" y="175553"/>
                  <a:pt x="2085874" y="177185"/>
                  <a:pt x="2096385" y="179779"/>
                </a:cubicBezTo>
                <a:lnTo>
                  <a:pt x="2087912" y="182836"/>
                </a:lnTo>
                <a:cubicBezTo>
                  <a:pt x="2088931" y="185660"/>
                  <a:pt x="2096815" y="187605"/>
                  <a:pt x="2111562" y="188670"/>
                </a:cubicBezTo>
                <a:cubicBezTo>
                  <a:pt x="2126311" y="189735"/>
                  <a:pt x="2143548" y="195489"/>
                  <a:pt x="2163277" y="205932"/>
                </a:cubicBezTo>
                <a:cubicBezTo>
                  <a:pt x="2183004" y="216375"/>
                  <a:pt x="2203808" y="232017"/>
                  <a:pt x="2225692" y="252858"/>
                </a:cubicBezTo>
                <a:cubicBezTo>
                  <a:pt x="2247575" y="273698"/>
                  <a:pt x="2265650" y="303895"/>
                  <a:pt x="2279919" y="343445"/>
                </a:cubicBezTo>
                <a:cubicBezTo>
                  <a:pt x="2280938" y="346271"/>
                  <a:pt x="2281252" y="349350"/>
                  <a:pt x="2280859" y="352686"/>
                </a:cubicBezTo>
                <a:cubicBezTo>
                  <a:pt x="2280466" y="356019"/>
                  <a:pt x="2280779" y="359100"/>
                  <a:pt x="2281798" y="361925"/>
                </a:cubicBezTo>
                <a:cubicBezTo>
                  <a:pt x="2279994" y="365769"/>
                  <a:pt x="2279600" y="369103"/>
                  <a:pt x="2280619" y="371928"/>
                </a:cubicBezTo>
                <a:cubicBezTo>
                  <a:pt x="2284696" y="383228"/>
                  <a:pt x="2303543" y="386807"/>
                  <a:pt x="2337158" y="382660"/>
                </a:cubicBezTo>
                <a:cubicBezTo>
                  <a:pt x="2370774" y="378515"/>
                  <a:pt x="2389111" y="380678"/>
                  <a:pt x="2392169" y="389155"/>
                </a:cubicBezTo>
                <a:cubicBezTo>
                  <a:pt x="2392636" y="408143"/>
                  <a:pt x="2389085" y="418204"/>
                  <a:pt x="2381513" y="419339"/>
                </a:cubicBezTo>
                <a:cubicBezTo>
                  <a:pt x="2373943" y="420475"/>
                  <a:pt x="2367451" y="426807"/>
                  <a:pt x="2362034" y="438339"/>
                </a:cubicBezTo>
                <a:cubicBezTo>
                  <a:pt x="2365092" y="446816"/>
                  <a:pt x="2368543" y="451956"/>
                  <a:pt x="2372387" y="453761"/>
                </a:cubicBezTo>
                <a:cubicBezTo>
                  <a:pt x="2376230" y="455569"/>
                  <a:pt x="2382505" y="459691"/>
                  <a:pt x="2391212" y="466127"/>
                </a:cubicBezTo>
                <a:cubicBezTo>
                  <a:pt x="2395522" y="486921"/>
                  <a:pt x="2396499" y="507323"/>
                  <a:pt x="2394140" y="527331"/>
                </a:cubicBezTo>
                <a:cubicBezTo>
                  <a:pt x="2393587" y="543494"/>
                  <a:pt x="2389702" y="559264"/>
                  <a:pt x="2382480" y="574639"/>
                </a:cubicBezTo>
                <a:cubicBezTo>
                  <a:pt x="2375260" y="590016"/>
                  <a:pt x="2363177" y="600761"/>
                  <a:pt x="2346231" y="606874"/>
                </a:cubicBezTo>
                <a:cubicBezTo>
                  <a:pt x="2340582" y="608912"/>
                  <a:pt x="2334169" y="608833"/>
                  <a:pt x="2326991" y="606632"/>
                </a:cubicBezTo>
                <a:cubicBezTo>
                  <a:pt x="2319813" y="604432"/>
                  <a:pt x="2314696" y="599094"/>
                  <a:pt x="2311639" y="590620"/>
                </a:cubicBezTo>
                <a:cubicBezTo>
                  <a:pt x="2309600" y="584969"/>
                  <a:pt x="2308974" y="578809"/>
                  <a:pt x="2309759" y="572140"/>
                </a:cubicBezTo>
                <a:cubicBezTo>
                  <a:pt x="2310546" y="565471"/>
                  <a:pt x="2309919" y="559311"/>
                  <a:pt x="2307880" y="553661"/>
                </a:cubicBezTo>
                <a:cubicBezTo>
                  <a:pt x="2305842" y="548011"/>
                  <a:pt x="2303608" y="544028"/>
                  <a:pt x="2301177" y="541713"/>
                </a:cubicBezTo>
                <a:cubicBezTo>
                  <a:pt x="2298744" y="539397"/>
                  <a:pt x="2297019" y="536827"/>
                  <a:pt x="2296000" y="534001"/>
                </a:cubicBezTo>
                <a:lnTo>
                  <a:pt x="2290235" y="531292"/>
                </a:lnTo>
                <a:lnTo>
                  <a:pt x="2291763" y="535530"/>
                </a:lnTo>
                <a:cubicBezTo>
                  <a:pt x="2291763" y="535530"/>
                  <a:pt x="2289450" y="537961"/>
                  <a:pt x="2284820" y="542825"/>
                </a:cubicBezTo>
                <a:lnTo>
                  <a:pt x="2287878" y="551300"/>
                </a:lnTo>
                <a:cubicBezTo>
                  <a:pt x="2285839" y="545650"/>
                  <a:pt x="2279643" y="535113"/>
                  <a:pt x="2269292" y="519691"/>
                </a:cubicBezTo>
                <a:cubicBezTo>
                  <a:pt x="2258940" y="504270"/>
                  <a:pt x="2238230" y="502162"/>
                  <a:pt x="2207162" y="513371"/>
                </a:cubicBezTo>
                <a:lnTo>
                  <a:pt x="2109243" y="587012"/>
                </a:lnTo>
                <a:cubicBezTo>
                  <a:pt x="2107205" y="581362"/>
                  <a:pt x="2087986" y="572332"/>
                  <a:pt x="2051589" y="559920"/>
                </a:cubicBezTo>
                <a:cubicBezTo>
                  <a:pt x="2015191" y="547509"/>
                  <a:pt x="1985695" y="545379"/>
                  <a:pt x="1963100" y="553531"/>
                </a:cubicBezTo>
                <a:cubicBezTo>
                  <a:pt x="1957451" y="555569"/>
                  <a:pt x="1956666" y="562238"/>
                  <a:pt x="1960743" y="573538"/>
                </a:cubicBezTo>
                <a:cubicBezTo>
                  <a:pt x="1971254" y="576132"/>
                  <a:pt x="1982275" y="580139"/>
                  <a:pt x="1993806" y="585556"/>
                </a:cubicBezTo>
                <a:cubicBezTo>
                  <a:pt x="2016868" y="596393"/>
                  <a:pt x="2028908" y="603224"/>
                  <a:pt x="2029927" y="606048"/>
                </a:cubicBezTo>
                <a:lnTo>
                  <a:pt x="2021454" y="609105"/>
                </a:lnTo>
                <a:cubicBezTo>
                  <a:pt x="2046788" y="635088"/>
                  <a:pt x="2065926" y="650532"/>
                  <a:pt x="2078869" y="655441"/>
                </a:cubicBezTo>
                <a:cubicBezTo>
                  <a:pt x="2091812" y="660351"/>
                  <a:pt x="2099812" y="667042"/>
                  <a:pt x="2102869" y="675517"/>
                </a:cubicBezTo>
                <a:cubicBezTo>
                  <a:pt x="2100278" y="686031"/>
                  <a:pt x="2098335" y="693916"/>
                  <a:pt x="2097039" y="699173"/>
                </a:cubicBezTo>
                <a:cubicBezTo>
                  <a:pt x="2095744" y="704429"/>
                  <a:pt x="2096115" y="709882"/>
                  <a:pt x="2098154" y="715532"/>
                </a:cubicBezTo>
                <a:cubicBezTo>
                  <a:pt x="2101211" y="724007"/>
                  <a:pt x="2112743" y="729426"/>
                  <a:pt x="2132745" y="731787"/>
                </a:cubicBezTo>
                <a:lnTo>
                  <a:pt x="2129688" y="723313"/>
                </a:lnTo>
                <a:cubicBezTo>
                  <a:pt x="2132513" y="722293"/>
                  <a:pt x="2138139" y="729043"/>
                  <a:pt x="2146570" y="743562"/>
                </a:cubicBezTo>
                <a:cubicBezTo>
                  <a:pt x="2155000" y="758081"/>
                  <a:pt x="2165098" y="772796"/>
                  <a:pt x="2176861" y="787710"/>
                </a:cubicBezTo>
                <a:cubicBezTo>
                  <a:pt x="2188625" y="802623"/>
                  <a:pt x="2202960" y="815810"/>
                  <a:pt x="2219863" y="827272"/>
                </a:cubicBezTo>
                <a:cubicBezTo>
                  <a:pt x="2236767" y="838734"/>
                  <a:pt x="2255104" y="840899"/>
                  <a:pt x="2274874" y="833767"/>
                </a:cubicBezTo>
                <a:cubicBezTo>
                  <a:pt x="2273301" y="847104"/>
                  <a:pt x="2268082" y="856969"/>
                  <a:pt x="2259216" y="863362"/>
                </a:cubicBezTo>
                <a:cubicBezTo>
                  <a:pt x="2250350" y="869752"/>
                  <a:pt x="2243975" y="880834"/>
                  <a:pt x="2240087" y="896603"/>
                </a:cubicBezTo>
                <a:cubicBezTo>
                  <a:pt x="2236201" y="912373"/>
                  <a:pt x="2235824" y="935657"/>
                  <a:pt x="2238955" y="966455"/>
                </a:cubicBezTo>
                <a:cubicBezTo>
                  <a:pt x="2242086" y="997253"/>
                  <a:pt x="2254354" y="1042316"/>
                  <a:pt x="2275758" y="1101643"/>
                </a:cubicBezTo>
                <a:cubicBezTo>
                  <a:pt x="2289880" y="1096549"/>
                  <a:pt x="2306177" y="1093062"/>
                  <a:pt x="2324653" y="1091187"/>
                </a:cubicBezTo>
                <a:cubicBezTo>
                  <a:pt x="2343128" y="1089311"/>
                  <a:pt x="2359149" y="1093907"/>
                  <a:pt x="2372719" y="1104975"/>
                </a:cubicBezTo>
                <a:cubicBezTo>
                  <a:pt x="2386841" y="1099880"/>
                  <a:pt x="2399945" y="1091960"/>
                  <a:pt x="2412027" y="1081215"/>
                </a:cubicBezTo>
                <a:cubicBezTo>
                  <a:pt x="2424110" y="1070470"/>
                  <a:pt x="2437214" y="1062551"/>
                  <a:pt x="2451335" y="1057456"/>
                </a:cubicBezTo>
                <a:cubicBezTo>
                  <a:pt x="2452354" y="1060281"/>
                  <a:pt x="2460435" y="1060557"/>
                  <a:pt x="2475576" y="1058289"/>
                </a:cubicBezTo>
                <a:cubicBezTo>
                  <a:pt x="2490716" y="1056018"/>
                  <a:pt x="2507524" y="1053946"/>
                  <a:pt x="2525999" y="1052070"/>
                </a:cubicBezTo>
                <a:cubicBezTo>
                  <a:pt x="2544474" y="1050193"/>
                  <a:pt x="2561282" y="1048120"/>
                  <a:pt x="2576423" y="1045851"/>
                </a:cubicBezTo>
                <a:cubicBezTo>
                  <a:pt x="2591565" y="1043581"/>
                  <a:pt x="2600154" y="1045272"/>
                  <a:pt x="2602192" y="1050921"/>
                </a:cubicBezTo>
                <a:cubicBezTo>
                  <a:pt x="2605017" y="1049902"/>
                  <a:pt x="2616707" y="1042492"/>
                  <a:pt x="2637264" y="1028690"/>
                </a:cubicBezTo>
                <a:cubicBezTo>
                  <a:pt x="2644717" y="1022809"/>
                  <a:pt x="2653584" y="1016417"/>
                  <a:pt x="2663861" y="1009517"/>
                </a:cubicBezTo>
                <a:cubicBezTo>
                  <a:pt x="2661038" y="1010535"/>
                  <a:pt x="2660134" y="1012456"/>
                  <a:pt x="2661154" y="1015282"/>
                </a:cubicBezTo>
                <a:cubicBezTo>
                  <a:pt x="2659349" y="1019125"/>
                  <a:pt x="2659466" y="1023874"/>
                  <a:pt x="2661504" y="1029523"/>
                </a:cubicBezTo>
                <a:cubicBezTo>
                  <a:pt x="2672801" y="1025447"/>
                  <a:pt x="2679666" y="1024567"/>
                  <a:pt x="2682097" y="1026884"/>
                </a:cubicBezTo>
                <a:cubicBezTo>
                  <a:pt x="2684528" y="1029198"/>
                  <a:pt x="2688373" y="1031005"/>
                  <a:pt x="2693628" y="1032301"/>
                </a:cubicBezTo>
                <a:cubicBezTo>
                  <a:pt x="2698884" y="1033599"/>
                  <a:pt x="2706258" y="1034130"/>
                  <a:pt x="2715750" y="1033898"/>
                </a:cubicBezTo>
                <a:cubicBezTo>
                  <a:pt x="2725243" y="1033667"/>
                  <a:pt x="2741287" y="1029475"/>
                  <a:pt x="2763881" y="1021324"/>
                </a:cubicBezTo>
                <a:cubicBezTo>
                  <a:pt x="2775178" y="1017248"/>
                  <a:pt x="2779807" y="1012384"/>
                  <a:pt x="2777769" y="1006734"/>
                </a:cubicBezTo>
                <a:cubicBezTo>
                  <a:pt x="2788282" y="1009327"/>
                  <a:pt x="2797322" y="1010058"/>
                  <a:pt x="2804893" y="1008921"/>
                </a:cubicBezTo>
                <a:cubicBezTo>
                  <a:pt x="2812462" y="1007787"/>
                  <a:pt x="2818797" y="1014283"/>
                  <a:pt x="2823893" y="1028408"/>
                </a:cubicBezTo>
                <a:cubicBezTo>
                  <a:pt x="2820283" y="1036096"/>
                  <a:pt x="2817065" y="1040449"/>
                  <a:pt x="2814240" y="1041468"/>
                </a:cubicBezTo>
                <a:lnTo>
                  <a:pt x="2810004" y="1042997"/>
                </a:lnTo>
                <a:cubicBezTo>
                  <a:pt x="2812828" y="1041978"/>
                  <a:pt x="2807630" y="1043055"/>
                  <a:pt x="2794412" y="1046228"/>
                </a:cubicBezTo>
                <a:cubicBezTo>
                  <a:pt x="2781192" y="1049401"/>
                  <a:pt x="2765600" y="1052631"/>
                  <a:pt x="2747635" y="1055920"/>
                </a:cubicBezTo>
                <a:lnTo>
                  <a:pt x="2676792" y="1071899"/>
                </a:lnTo>
                <a:lnTo>
                  <a:pt x="2673735" y="1063425"/>
                </a:lnTo>
                <a:cubicBezTo>
                  <a:pt x="2668086" y="1065462"/>
                  <a:pt x="2665772" y="1067894"/>
                  <a:pt x="2666791" y="1070718"/>
                </a:cubicBezTo>
                <a:lnTo>
                  <a:pt x="2668320" y="1074956"/>
                </a:lnTo>
                <a:cubicBezTo>
                  <a:pt x="2634427" y="1087183"/>
                  <a:pt x="2605164" y="1094549"/>
                  <a:pt x="2580532" y="1097050"/>
                </a:cubicBezTo>
                <a:cubicBezTo>
                  <a:pt x="2555898" y="1099552"/>
                  <a:pt x="2532676" y="1101544"/>
                  <a:pt x="2510868" y="1103026"/>
                </a:cubicBezTo>
                <a:cubicBezTo>
                  <a:pt x="2489058" y="1104509"/>
                  <a:pt x="2467249" y="1105991"/>
                  <a:pt x="2445441" y="1107473"/>
                </a:cubicBezTo>
                <a:cubicBezTo>
                  <a:pt x="2423633" y="1108957"/>
                  <a:pt x="2398605" y="1114793"/>
                  <a:pt x="2370361" y="1124983"/>
                </a:cubicBezTo>
                <a:cubicBezTo>
                  <a:pt x="2361888" y="1128039"/>
                  <a:pt x="2357768" y="1134315"/>
                  <a:pt x="2358003" y="1143810"/>
                </a:cubicBezTo>
                <a:cubicBezTo>
                  <a:pt x="2358235" y="1153304"/>
                  <a:pt x="2354115" y="1159579"/>
                  <a:pt x="2345642" y="1162636"/>
                </a:cubicBezTo>
                <a:cubicBezTo>
                  <a:pt x="2339994" y="1164674"/>
                  <a:pt x="2333326" y="1163887"/>
                  <a:pt x="2325639" y="1160275"/>
                </a:cubicBezTo>
                <a:lnTo>
                  <a:pt x="2314108" y="1154855"/>
                </a:lnTo>
                <a:cubicBezTo>
                  <a:pt x="2315128" y="1157681"/>
                  <a:pt x="2313438" y="1166273"/>
                  <a:pt x="2309042" y="1180629"/>
                </a:cubicBezTo>
                <a:cubicBezTo>
                  <a:pt x="2304647" y="1194986"/>
                  <a:pt x="2299858" y="1212679"/>
                  <a:pt x="2294675" y="1233704"/>
                </a:cubicBezTo>
                <a:cubicBezTo>
                  <a:pt x="2289493" y="1254731"/>
                  <a:pt x="2285724" y="1275248"/>
                  <a:pt x="2283365" y="1295257"/>
                </a:cubicBezTo>
                <a:cubicBezTo>
                  <a:pt x="2281008" y="1315264"/>
                  <a:pt x="2282378" y="1332330"/>
                  <a:pt x="2287474" y="1346455"/>
                </a:cubicBezTo>
                <a:cubicBezTo>
                  <a:pt x="2295628" y="1369057"/>
                  <a:pt x="2313826" y="1375262"/>
                  <a:pt x="2342070" y="1365072"/>
                </a:cubicBezTo>
                <a:cubicBezTo>
                  <a:pt x="2356191" y="1359978"/>
                  <a:pt x="2369293" y="1352057"/>
                  <a:pt x="2381377" y="1341312"/>
                </a:cubicBezTo>
                <a:cubicBezTo>
                  <a:pt x="2393460" y="1330567"/>
                  <a:pt x="2406562" y="1322648"/>
                  <a:pt x="2420685" y="1317553"/>
                </a:cubicBezTo>
                <a:cubicBezTo>
                  <a:pt x="2431983" y="1313477"/>
                  <a:pt x="2443848" y="1313186"/>
                  <a:pt x="2456282" y="1316683"/>
                </a:cubicBezTo>
                <a:cubicBezTo>
                  <a:pt x="2468715" y="1320180"/>
                  <a:pt x="2481403" y="1324382"/>
                  <a:pt x="2494345" y="1329291"/>
                </a:cubicBezTo>
                <a:cubicBezTo>
                  <a:pt x="2507288" y="1334201"/>
                  <a:pt x="2521388" y="1337893"/>
                  <a:pt x="2536647" y="1340371"/>
                </a:cubicBezTo>
                <a:cubicBezTo>
                  <a:pt x="2551904" y="1342849"/>
                  <a:pt x="2569418" y="1340521"/>
                  <a:pt x="2589188" y="1333388"/>
                </a:cubicBezTo>
                <a:cubicBezTo>
                  <a:pt x="2594837" y="1331350"/>
                  <a:pt x="2595937" y="1327761"/>
                  <a:pt x="2592486" y="1322620"/>
                </a:cubicBezTo>
                <a:cubicBezTo>
                  <a:pt x="2589034" y="1317480"/>
                  <a:pt x="2594370" y="1312361"/>
                  <a:pt x="2608493" y="1307266"/>
                </a:cubicBezTo>
                <a:cubicBezTo>
                  <a:pt x="2619789" y="1303191"/>
                  <a:pt x="2640187" y="1302217"/>
                  <a:pt x="2669683" y="1304347"/>
                </a:cubicBezTo>
                <a:cubicBezTo>
                  <a:pt x="2699178" y="1306477"/>
                  <a:pt x="2730400" y="1311177"/>
                  <a:pt x="2763347" y="1318447"/>
                </a:cubicBezTo>
                <a:cubicBezTo>
                  <a:pt x="2796294" y="1325718"/>
                  <a:pt x="2826417" y="1334008"/>
                  <a:pt x="2853715" y="1343315"/>
                </a:cubicBezTo>
                <a:cubicBezTo>
                  <a:pt x="2881013" y="1352623"/>
                  <a:pt x="2899524" y="1361910"/>
                  <a:pt x="2909250" y="1371171"/>
                </a:cubicBezTo>
                <a:cubicBezTo>
                  <a:pt x="2875124" y="1373905"/>
                  <a:pt x="2846254" y="1377935"/>
                  <a:pt x="2822640" y="1383262"/>
                </a:cubicBezTo>
                <a:cubicBezTo>
                  <a:pt x="2799027" y="1388588"/>
                  <a:pt x="2774552" y="1378260"/>
                  <a:pt x="2749220" y="1352279"/>
                </a:cubicBezTo>
                <a:lnTo>
                  <a:pt x="2755335" y="1369230"/>
                </a:lnTo>
                <a:cubicBezTo>
                  <a:pt x="2752510" y="1370249"/>
                  <a:pt x="2746039" y="1367795"/>
                  <a:pt x="2735921" y="1361866"/>
                </a:cubicBezTo>
                <a:cubicBezTo>
                  <a:pt x="2725802" y="1355939"/>
                  <a:pt x="2710937" y="1350127"/>
                  <a:pt x="2691326" y="1344431"/>
                </a:cubicBezTo>
                <a:cubicBezTo>
                  <a:pt x="2671715" y="1338735"/>
                  <a:pt x="2646965" y="1336489"/>
                  <a:pt x="2617076" y="1337695"/>
                </a:cubicBezTo>
                <a:cubicBezTo>
                  <a:pt x="2587187" y="1338899"/>
                  <a:pt x="2552471" y="1346634"/>
                  <a:pt x="2512931" y="1360900"/>
                </a:cubicBezTo>
                <a:cubicBezTo>
                  <a:pt x="2514970" y="1366550"/>
                  <a:pt x="2517911" y="1370278"/>
                  <a:pt x="2521754" y="1372085"/>
                </a:cubicBezTo>
                <a:cubicBezTo>
                  <a:pt x="2525598" y="1373890"/>
                  <a:pt x="2528538" y="1377618"/>
                  <a:pt x="2530577" y="1383268"/>
                </a:cubicBezTo>
                <a:cubicBezTo>
                  <a:pt x="2535673" y="1397395"/>
                  <a:pt x="2536672" y="1409008"/>
                  <a:pt x="2533570" y="1418107"/>
                </a:cubicBezTo>
                <a:cubicBezTo>
                  <a:pt x="2530470" y="1427209"/>
                  <a:pt x="2526095" y="1432778"/>
                  <a:pt x="2520446" y="1434816"/>
                </a:cubicBezTo>
                <a:cubicBezTo>
                  <a:pt x="2511974" y="1437872"/>
                  <a:pt x="2502422" y="1435731"/>
                  <a:pt x="2491794" y="1428391"/>
                </a:cubicBezTo>
                <a:cubicBezTo>
                  <a:pt x="2481166" y="1421050"/>
                  <a:pt x="2474323" y="1413143"/>
                  <a:pt x="2471265" y="1404667"/>
                </a:cubicBezTo>
                <a:cubicBezTo>
                  <a:pt x="2468207" y="1396192"/>
                  <a:pt x="2473623" y="1384659"/>
                  <a:pt x="2487512" y="1370070"/>
                </a:cubicBezTo>
                <a:cubicBezTo>
                  <a:pt x="2486493" y="1367246"/>
                  <a:pt x="2484061" y="1364930"/>
                  <a:pt x="2480217" y="1363125"/>
                </a:cubicBezTo>
                <a:lnTo>
                  <a:pt x="2475981" y="1364653"/>
                </a:lnTo>
                <a:cubicBezTo>
                  <a:pt x="2461859" y="1369748"/>
                  <a:pt x="2455620" y="1376787"/>
                  <a:pt x="2457267" y="1385771"/>
                </a:cubicBezTo>
                <a:cubicBezTo>
                  <a:pt x="2458912" y="1394757"/>
                  <a:pt x="2451262" y="1402306"/>
                  <a:pt x="2434316" y="1408419"/>
                </a:cubicBezTo>
                <a:cubicBezTo>
                  <a:pt x="2423018" y="1412495"/>
                  <a:pt x="2413292" y="1403233"/>
                  <a:pt x="2405138" y="1380632"/>
                </a:cubicBezTo>
                <a:cubicBezTo>
                  <a:pt x="2427734" y="1372480"/>
                  <a:pt x="2438012" y="1365579"/>
                  <a:pt x="2435974" y="1359929"/>
                </a:cubicBezTo>
                <a:cubicBezTo>
                  <a:pt x="2433935" y="1354279"/>
                  <a:pt x="2421618" y="1355529"/>
                  <a:pt x="2399023" y="1363681"/>
                </a:cubicBezTo>
                <a:cubicBezTo>
                  <a:pt x="2387725" y="1367757"/>
                  <a:pt x="2384115" y="1375445"/>
                  <a:pt x="2388192" y="1386745"/>
                </a:cubicBezTo>
                <a:cubicBezTo>
                  <a:pt x="2372032" y="1386190"/>
                  <a:pt x="2360422" y="1387187"/>
                  <a:pt x="2353360" y="1389734"/>
                </a:cubicBezTo>
                <a:cubicBezTo>
                  <a:pt x="2346301" y="1392281"/>
                  <a:pt x="2339945" y="1394574"/>
                  <a:pt x="2334296" y="1396612"/>
                </a:cubicBezTo>
                <a:cubicBezTo>
                  <a:pt x="2320175" y="1401707"/>
                  <a:pt x="2305719" y="1412510"/>
                  <a:pt x="2290927" y="1429021"/>
                </a:cubicBezTo>
                <a:cubicBezTo>
                  <a:pt x="2276137" y="1445531"/>
                  <a:pt x="2271288" y="1460851"/>
                  <a:pt x="2276384" y="1474975"/>
                </a:cubicBezTo>
                <a:cubicBezTo>
                  <a:pt x="2278423" y="1480626"/>
                  <a:pt x="2287129" y="1487064"/>
                  <a:pt x="2302503" y="1494287"/>
                </a:cubicBezTo>
                <a:cubicBezTo>
                  <a:pt x="2308152" y="1492249"/>
                  <a:pt x="2309957" y="1488406"/>
                  <a:pt x="2307918" y="1482756"/>
                </a:cubicBezTo>
                <a:cubicBezTo>
                  <a:pt x="2305880" y="1477105"/>
                  <a:pt x="2307686" y="1473262"/>
                  <a:pt x="2313335" y="1471224"/>
                </a:cubicBezTo>
                <a:cubicBezTo>
                  <a:pt x="2316159" y="1470205"/>
                  <a:pt x="2323591" y="1473111"/>
                  <a:pt x="2335632" y="1479941"/>
                </a:cubicBezTo>
                <a:cubicBezTo>
                  <a:pt x="2347672" y="1486772"/>
                  <a:pt x="2362340" y="1494252"/>
                  <a:pt x="2379637" y="1502378"/>
                </a:cubicBezTo>
                <a:cubicBezTo>
                  <a:pt x="2396932" y="1510507"/>
                  <a:pt x="2413720" y="1517222"/>
                  <a:pt x="2429996" y="1522524"/>
                </a:cubicBezTo>
                <a:cubicBezTo>
                  <a:pt x="2446273" y="1527826"/>
                  <a:pt x="2459158" y="1530362"/>
                  <a:pt x="2468649" y="1530130"/>
                </a:cubicBezTo>
                <a:cubicBezTo>
                  <a:pt x="2472259" y="1522442"/>
                  <a:pt x="2472653" y="1519108"/>
                  <a:pt x="2469829" y="1520126"/>
                </a:cubicBezTo>
                <a:cubicBezTo>
                  <a:pt x="2467004" y="1521145"/>
                  <a:pt x="2468417" y="1520636"/>
                  <a:pt x="2474066" y="1518598"/>
                </a:cubicBezTo>
                <a:cubicBezTo>
                  <a:pt x="2465359" y="1512161"/>
                  <a:pt x="2457162" y="1507136"/>
                  <a:pt x="2449475" y="1503524"/>
                </a:cubicBezTo>
                <a:cubicBezTo>
                  <a:pt x="2441788" y="1499911"/>
                  <a:pt x="2435397" y="1491042"/>
                  <a:pt x="2430301" y="1476917"/>
                </a:cubicBezTo>
                <a:lnTo>
                  <a:pt x="2476423" y="1498590"/>
                </a:lnTo>
                <a:cubicBezTo>
                  <a:pt x="2479248" y="1497571"/>
                  <a:pt x="2490917" y="1498949"/>
                  <a:pt x="2511430" y="1502722"/>
                </a:cubicBezTo>
                <a:cubicBezTo>
                  <a:pt x="2531943" y="1506498"/>
                  <a:pt x="2554182" y="1512841"/>
                  <a:pt x="2578147" y="1521756"/>
                </a:cubicBezTo>
                <a:cubicBezTo>
                  <a:pt x="2602110" y="1530671"/>
                  <a:pt x="2624466" y="1541762"/>
                  <a:pt x="2645212" y="1555032"/>
                </a:cubicBezTo>
                <a:cubicBezTo>
                  <a:pt x="2665960" y="1568299"/>
                  <a:pt x="2678880" y="1581996"/>
                  <a:pt x="2683976" y="1596121"/>
                </a:cubicBezTo>
                <a:cubicBezTo>
                  <a:pt x="2667031" y="1602234"/>
                  <a:pt x="2653499" y="1602328"/>
                  <a:pt x="2643380" y="1596401"/>
                </a:cubicBezTo>
                <a:cubicBezTo>
                  <a:pt x="2633262" y="1590472"/>
                  <a:pt x="2608591" y="1581812"/>
                  <a:pt x="2569369" y="1570421"/>
                </a:cubicBezTo>
                <a:cubicBezTo>
                  <a:pt x="2571408" y="1576071"/>
                  <a:pt x="2573759" y="1584801"/>
                  <a:pt x="2576423" y="1596611"/>
                </a:cubicBezTo>
                <a:cubicBezTo>
                  <a:pt x="2579090" y="1608421"/>
                  <a:pt x="2576185" y="1615854"/>
                  <a:pt x="2567711" y="1618911"/>
                </a:cubicBezTo>
                <a:cubicBezTo>
                  <a:pt x="2539469" y="1629101"/>
                  <a:pt x="2512658" y="1629992"/>
                  <a:pt x="2487282" y="1621587"/>
                </a:cubicBezTo>
                <a:cubicBezTo>
                  <a:pt x="2461906" y="1613182"/>
                  <a:pt x="2436922" y="1601441"/>
                  <a:pt x="2412331" y="1586367"/>
                </a:cubicBezTo>
                <a:cubicBezTo>
                  <a:pt x="2387740" y="1571293"/>
                  <a:pt x="2362191" y="1555768"/>
                  <a:pt x="2335678" y="1539790"/>
                </a:cubicBezTo>
                <a:cubicBezTo>
                  <a:pt x="2309166" y="1523812"/>
                  <a:pt x="2281162" y="1514758"/>
                  <a:pt x="2251666" y="1512628"/>
                </a:cubicBezTo>
                <a:lnTo>
                  <a:pt x="2248957" y="1518396"/>
                </a:lnTo>
                <a:cubicBezTo>
                  <a:pt x="2246134" y="1519415"/>
                  <a:pt x="2244270" y="1520886"/>
                  <a:pt x="2243368" y="1522806"/>
                </a:cubicBezTo>
                <a:cubicBezTo>
                  <a:pt x="2242465" y="1524729"/>
                  <a:pt x="2240601" y="1526200"/>
                  <a:pt x="2237777" y="1527218"/>
                </a:cubicBezTo>
                <a:lnTo>
                  <a:pt x="2226245" y="1521799"/>
                </a:lnTo>
                <a:cubicBezTo>
                  <a:pt x="2198003" y="1531989"/>
                  <a:pt x="2188978" y="1551210"/>
                  <a:pt x="2199170" y="1579459"/>
                </a:cubicBezTo>
                <a:cubicBezTo>
                  <a:pt x="2201208" y="1585110"/>
                  <a:pt x="2204149" y="1588840"/>
                  <a:pt x="2207993" y="1590645"/>
                </a:cubicBezTo>
                <a:cubicBezTo>
                  <a:pt x="2211835" y="1592450"/>
                  <a:pt x="2214777" y="1596180"/>
                  <a:pt x="2216816" y="1601830"/>
                </a:cubicBezTo>
                <a:cubicBezTo>
                  <a:pt x="2217835" y="1604654"/>
                  <a:pt x="2214363" y="1608302"/>
                  <a:pt x="2206398" y="1612771"/>
                </a:cubicBezTo>
                <a:cubicBezTo>
                  <a:pt x="2198436" y="1617240"/>
                  <a:pt x="2190473" y="1621710"/>
                  <a:pt x="2182509" y="1626180"/>
                </a:cubicBezTo>
                <a:cubicBezTo>
                  <a:pt x="2174545" y="1630648"/>
                  <a:pt x="2167091" y="1636531"/>
                  <a:pt x="2160147" y="1643825"/>
                </a:cubicBezTo>
                <a:cubicBezTo>
                  <a:pt x="2153204" y="1651120"/>
                  <a:pt x="2151769" y="1660418"/>
                  <a:pt x="2155846" y="1671719"/>
                </a:cubicBezTo>
                <a:cubicBezTo>
                  <a:pt x="2157884" y="1677369"/>
                  <a:pt x="2162041" y="1682253"/>
                  <a:pt x="2168316" y="1686375"/>
                </a:cubicBezTo>
                <a:cubicBezTo>
                  <a:pt x="2174591" y="1690497"/>
                  <a:pt x="2181965" y="1691030"/>
                  <a:pt x="2190439" y="1687973"/>
                </a:cubicBezTo>
                <a:cubicBezTo>
                  <a:pt x="2198912" y="1684916"/>
                  <a:pt x="2205463" y="1680956"/>
                  <a:pt x="2210093" y="1676093"/>
                </a:cubicBezTo>
                <a:cubicBezTo>
                  <a:pt x="2214721" y="1671230"/>
                  <a:pt x="2221273" y="1667270"/>
                  <a:pt x="2229747" y="1664212"/>
                </a:cubicBezTo>
                <a:cubicBezTo>
                  <a:pt x="2241043" y="1660137"/>
                  <a:pt x="2250769" y="1669400"/>
                  <a:pt x="2258923" y="1692001"/>
                </a:cubicBezTo>
                <a:cubicBezTo>
                  <a:pt x="2255312" y="1699689"/>
                  <a:pt x="2254017" y="1704945"/>
                  <a:pt x="2255037" y="1707771"/>
                </a:cubicBezTo>
                <a:cubicBezTo>
                  <a:pt x="2256056" y="1710595"/>
                  <a:pt x="2254759" y="1715852"/>
                  <a:pt x="2251151" y="1723540"/>
                </a:cubicBezTo>
                <a:cubicBezTo>
                  <a:pt x="2257817" y="1724328"/>
                  <a:pt x="2266465" y="1728391"/>
                  <a:pt x="2277095" y="1735732"/>
                </a:cubicBezTo>
                <a:cubicBezTo>
                  <a:pt x="2287723" y="1743072"/>
                  <a:pt x="2299821" y="1752276"/>
                  <a:pt x="2313390" y="1763346"/>
                </a:cubicBezTo>
                <a:cubicBezTo>
                  <a:pt x="2329783" y="1773395"/>
                  <a:pt x="2346687" y="1784857"/>
                  <a:pt x="2364100" y="1797732"/>
                </a:cubicBezTo>
                <a:cubicBezTo>
                  <a:pt x="2381046" y="1791618"/>
                  <a:pt x="2387364" y="1778164"/>
                  <a:pt x="2383053" y="1757370"/>
                </a:cubicBezTo>
                <a:cubicBezTo>
                  <a:pt x="2378744" y="1736574"/>
                  <a:pt x="2393534" y="1720063"/>
                  <a:pt x="2427427" y="1707836"/>
                </a:cubicBezTo>
                <a:cubicBezTo>
                  <a:pt x="2438172" y="1719924"/>
                  <a:pt x="2445582" y="1731617"/>
                  <a:pt x="2449659" y="1742918"/>
                </a:cubicBezTo>
                <a:cubicBezTo>
                  <a:pt x="2453736" y="1754219"/>
                  <a:pt x="2458322" y="1766931"/>
                  <a:pt x="2463419" y="1781057"/>
                </a:cubicBezTo>
                <a:cubicBezTo>
                  <a:pt x="2457771" y="1783094"/>
                  <a:pt x="2458004" y="1792588"/>
                  <a:pt x="2464119" y="1809539"/>
                </a:cubicBezTo>
                <a:cubicBezTo>
                  <a:pt x="2467177" y="1818014"/>
                  <a:pt x="2478962" y="1824140"/>
                  <a:pt x="2499476" y="1827914"/>
                </a:cubicBezTo>
                <a:cubicBezTo>
                  <a:pt x="2519989" y="1831687"/>
                  <a:pt x="2533071" y="1832555"/>
                  <a:pt x="2538719" y="1830517"/>
                </a:cubicBezTo>
                <a:cubicBezTo>
                  <a:pt x="2544368" y="1828479"/>
                  <a:pt x="2550096" y="1820027"/>
                  <a:pt x="2555904" y="1805160"/>
                </a:cubicBezTo>
                <a:cubicBezTo>
                  <a:pt x="2561714" y="1790293"/>
                  <a:pt x="2571677" y="1780312"/>
                  <a:pt x="2585800" y="1775217"/>
                </a:cubicBezTo>
                <a:cubicBezTo>
                  <a:pt x="2591449" y="1773179"/>
                  <a:pt x="2597098" y="1771141"/>
                  <a:pt x="2602745" y="1769104"/>
                </a:cubicBezTo>
                <a:cubicBezTo>
                  <a:pt x="2608394" y="1767066"/>
                  <a:pt x="2615062" y="1767854"/>
                  <a:pt x="2622750" y="1771466"/>
                </a:cubicBezTo>
                <a:cubicBezTo>
                  <a:pt x="2619606" y="1798143"/>
                  <a:pt x="2621092" y="1819957"/>
                  <a:pt x="2627207" y="1836907"/>
                </a:cubicBezTo>
                <a:cubicBezTo>
                  <a:pt x="2631284" y="1848207"/>
                  <a:pt x="2638580" y="1855154"/>
                  <a:pt x="2649090" y="1857747"/>
                </a:cubicBezTo>
                <a:cubicBezTo>
                  <a:pt x="2659601" y="1860341"/>
                  <a:pt x="2671721" y="1860757"/>
                  <a:pt x="2685451" y="1858996"/>
                </a:cubicBezTo>
                <a:cubicBezTo>
                  <a:pt x="2699181" y="1857236"/>
                  <a:pt x="2712908" y="1855476"/>
                  <a:pt x="2726638" y="1853716"/>
                </a:cubicBezTo>
                <a:cubicBezTo>
                  <a:pt x="2740366" y="1851955"/>
                  <a:pt x="2752094" y="1855707"/>
                  <a:pt x="2761820" y="1864969"/>
                </a:cubicBezTo>
                <a:cubicBezTo>
                  <a:pt x="2757975" y="1863162"/>
                  <a:pt x="2767782" y="1866010"/>
                  <a:pt x="2791235" y="1873512"/>
                </a:cubicBezTo>
                <a:cubicBezTo>
                  <a:pt x="2814691" y="1881015"/>
                  <a:pt x="2840321" y="1890127"/>
                  <a:pt x="2868129" y="1900847"/>
                </a:cubicBezTo>
                <a:cubicBezTo>
                  <a:pt x="2895937" y="1911569"/>
                  <a:pt x="2922331" y="1922799"/>
                  <a:pt x="2947316" y="1934539"/>
                </a:cubicBezTo>
                <a:cubicBezTo>
                  <a:pt x="2972298" y="1946278"/>
                  <a:pt x="2986320" y="1956386"/>
                  <a:pt x="2989378" y="1964861"/>
                </a:cubicBezTo>
                <a:cubicBezTo>
                  <a:pt x="2994474" y="1978987"/>
                  <a:pt x="2993803" y="1990404"/>
                  <a:pt x="2987370" y="1999111"/>
                </a:cubicBezTo>
                <a:cubicBezTo>
                  <a:pt x="2980936" y="2007818"/>
                  <a:pt x="2980265" y="2019234"/>
                  <a:pt x="2985361" y="2033359"/>
                </a:cubicBezTo>
                <a:cubicBezTo>
                  <a:pt x="2996659" y="2029283"/>
                  <a:pt x="3006916" y="2031170"/>
                  <a:pt x="3016132" y="2039020"/>
                </a:cubicBezTo>
                <a:cubicBezTo>
                  <a:pt x="3025348" y="2046869"/>
                  <a:pt x="3034113" y="2055680"/>
                  <a:pt x="3042426" y="2065452"/>
                </a:cubicBezTo>
                <a:cubicBezTo>
                  <a:pt x="3050739" y="2075225"/>
                  <a:pt x="3060210" y="2083781"/>
                  <a:pt x="3070839" y="2091121"/>
                </a:cubicBezTo>
                <a:cubicBezTo>
                  <a:pt x="3081466" y="2098461"/>
                  <a:pt x="3095254" y="2099075"/>
                  <a:pt x="3112200" y="2092961"/>
                </a:cubicBezTo>
                <a:lnTo>
                  <a:pt x="3103726" y="2096018"/>
                </a:lnTo>
                <a:cubicBezTo>
                  <a:pt x="3105765" y="2101668"/>
                  <a:pt x="3118200" y="2105165"/>
                  <a:pt x="3141027" y="2106507"/>
                </a:cubicBezTo>
                <a:cubicBezTo>
                  <a:pt x="3163855" y="2107850"/>
                  <a:pt x="3178326" y="2116996"/>
                  <a:pt x="3184442" y="2133947"/>
                </a:cubicBezTo>
                <a:cubicBezTo>
                  <a:pt x="3187500" y="2142423"/>
                  <a:pt x="3184007" y="2154858"/>
                  <a:pt x="3173962" y="2171254"/>
                </a:cubicBezTo>
                <a:cubicBezTo>
                  <a:pt x="3163917" y="2187647"/>
                  <a:pt x="3161442" y="2202909"/>
                  <a:pt x="3166538" y="2217034"/>
                </a:cubicBezTo>
                <a:cubicBezTo>
                  <a:pt x="3172653" y="2233984"/>
                  <a:pt x="3183399" y="2246073"/>
                  <a:pt x="3198773" y="2253296"/>
                </a:cubicBezTo>
                <a:cubicBezTo>
                  <a:pt x="3214148" y="2260521"/>
                  <a:pt x="3222855" y="2266959"/>
                  <a:pt x="3224893" y="2272609"/>
                </a:cubicBezTo>
                <a:cubicBezTo>
                  <a:pt x="3226931" y="2278260"/>
                  <a:pt x="3227244" y="2281339"/>
                  <a:pt x="3225831" y="2281848"/>
                </a:cubicBezTo>
                <a:cubicBezTo>
                  <a:pt x="3224419" y="2282358"/>
                  <a:pt x="3224224" y="2284025"/>
                  <a:pt x="3225243" y="2286850"/>
                </a:cubicBezTo>
                <a:cubicBezTo>
                  <a:pt x="3222418" y="2287869"/>
                  <a:pt x="3221515" y="2289791"/>
                  <a:pt x="3222534" y="2292616"/>
                </a:cubicBezTo>
                <a:cubicBezTo>
                  <a:pt x="3228649" y="2309567"/>
                  <a:pt x="3235552" y="2319848"/>
                  <a:pt x="3243239" y="2323460"/>
                </a:cubicBezTo>
                <a:cubicBezTo>
                  <a:pt x="3237590" y="2325498"/>
                  <a:pt x="3235784" y="2329342"/>
                  <a:pt x="3237822" y="2334992"/>
                </a:cubicBezTo>
                <a:cubicBezTo>
                  <a:pt x="3241899" y="2346293"/>
                  <a:pt x="3252412" y="2348886"/>
                  <a:pt x="3269358" y="2342772"/>
                </a:cubicBezTo>
                <a:cubicBezTo>
                  <a:pt x="3283480" y="2337677"/>
                  <a:pt x="3293248" y="2329364"/>
                  <a:pt x="3298663" y="2317833"/>
                </a:cubicBezTo>
                <a:cubicBezTo>
                  <a:pt x="3304079" y="2306299"/>
                  <a:pt x="3319496" y="2295949"/>
                  <a:pt x="3344916" y="2286777"/>
                </a:cubicBezTo>
                <a:cubicBezTo>
                  <a:pt x="3359037" y="2281683"/>
                  <a:pt x="3374412" y="2288907"/>
                  <a:pt x="3391039" y="2308452"/>
                </a:cubicBezTo>
                <a:cubicBezTo>
                  <a:pt x="3382566" y="2311509"/>
                  <a:pt x="3377856" y="2322786"/>
                  <a:pt x="3376911" y="2342284"/>
                </a:cubicBezTo>
                <a:cubicBezTo>
                  <a:pt x="3375965" y="2361782"/>
                  <a:pt x="3368038" y="2377412"/>
                  <a:pt x="3353130" y="2389176"/>
                </a:cubicBezTo>
                <a:cubicBezTo>
                  <a:pt x="3360817" y="2392788"/>
                  <a:pt x="3373506" y="2396992"/>
                  <a:pt x="3391196" y="2401784"/>
                </a:cubicBezTo>
                <a:cubicBezTo>
                  <a:pt x="3408884" y="2406577"/>
                  <a:pt x="3419258" y="2413211"/>
                  <a:pt x="3422316" y="2421687"/>
                </a:cubicBezTo>
                <a:cubicBezTo>
                  <a:pt x="3425373" y="2430162"/>
                  <a:pt x="3423234" y="2439715"/>
                  <a:pt x="3415897" y="2450343"/>
                </a:cubicBezTo>
                <a:cubicBezTo>
                  <a:pt x="3408560" y="2460972"/>
                  <a:pt x="3400653" y="2467815"/>
                  <a:pt x="3392181" y="2470872"/>
                </a:cubicBezTo>
                <a:cubicBezTo>
                  <a:pt x="3369586" y="2479024"/>
                  <a:pt x="3352289" y="2470897"/>
                  <a:pt x="3340293" y="2446490"/>
                </a:cubicBezTo>
                <a:cubicBezTo>
                  <a:pt x="3328296" y="2422082"/>
                  <a:pt x="3319472" y="2410899"/>
                  <a:pt x="3313823" y="2412937"/>
                </a:cubicBezTo>
                <a:cubicBezTo>
                  <a:pt x="3296878" y="2419050"/>
                  <a:pt x="3291047" y="2442704"/>
                  <a:pt x="3296334" y="2483900"/>
                </a:cubicBezTo>
                <a:cubicBezTo>
                  <a:pt x="3301620" y="2525097"/>
                  <a:pt x="3308850" y="2558407"/>
                  <a:pt x="3318023" y="2583833"/>
                </a:cubicBezTo>
                <a:cubicBezTo>
                  <a:pt x="3322100" y="2595133"/>
                  <a:pt x="3333180" y="2601512"/>
                  <a:pt x="3351262" y="2602971"/>
                </a:cubicBezTo>
                <a:cubicBezTo>
                  <a:pt x="3369344" y="2604429"/>
                  <a:pt x="3389289" y="2604417"/>
                  <a:pt x="3411099" y="2602934"/>
                </a:cubicBezTo>
                <a:cubicBezTo>
                  <a:pt x="3432907" y="2601452"/>
                  <a:pt x="3453362" y="2602854"/>
                  <a:pt x="3472464" y="2607136"/>
                </a:cubicBezTo>
                <a:cubicBezTo>
                  <a:pt x="3491565" y="2611420"/>
                  <a:pt x="3505192" y="2624862"/>
                  <a:pt x="3513346" y="2647463"/>
                </a:cubicBezTo>
                <a:cubicBezTo>
                  <a:pt x="3509735" y="2655150"/>
                  <a:pt x="3505812" y="2659759"/>
                  <a:pt x="3501576" y="2661288"/>
                </a:cubicBezTo>
                <a:cubicBezTo>
                  <a:pt x="3497340" y="2662816"/>
                  <a:pt x="3494320" y="2665502"/>
                  <a:pt x="3492513" y="2669346"/>
                </a:cubicBezTo>
                <a:cubicBezTo>
                  <a:pt x="3489690" y="2670365"/>
                  <a:pt x="3487374" y="2672797"/>
                  <a:pt x="3485570" y="2676640"/>
                </a:cubicBezTo>
                <a:cubicBezTo>
                  <a:pt x="3477096" y="2679697"/>
                  <a:pt x="3468820" y="2681088"/>
                  <a:pt x="3460739" y="2680809"/>
                </a:cubicBezTo>
                <a:cubicBezTo>
                  <a:pt x="3452659" y="2680533"/>
                  <a:pt x="3445796" y="2681412"/>
                  <a:pt x="3440147" y="2683450"/>
                </a:cubicBezTo>
                <a:cubicBezTo>
                  <a:pt x="3437322" y="2684469"/>
                  <a:pt x="3436419" y="2686392"/>
                  <a:pt x="3437438" y="2689216"/>
                </a:cubicBezTo>
                <a:cubicBezTo>
                  <a:pt x="3434614" y="2690235"/>
                  <a:pt x="3433456" y="2691451"/>
                  <a:pt x="3433966" y="2692864"/>
                </a:cubicBezTo>
                <a:cubicBezTo>
                  <a:pt x="3434475" y="2694275"/>
                  <a:pt x="3431907" y="2696000"/>
                  <a:pt x="3426258" y="2698038"/>
                </a:cubicBezTo>
                <a:cubicBezTo>
                  <a:pt x="3412135" y="2703134"/>
                  <a:pt x="3397976" y="2697067"/>
                  <a:pt x="3383782" y="2679839"/>
                </a:cubicBezTo>
                <a:cubicBezTo>
                  <a:pt x="3369586" y="2662611"/>
                  <a:pt x="3354015" y="2657054"/>
                  <a:pt x="3337070" y="2663168"/>
                </a:cubicBezTo>
                <a:cubicBezTo>
                  <a:pt x="3335498" y="2676505"/>
                  <a:pt x="3334123" y="2688177"/>
                  <a:pt x="3332943" y="2698181"/>
                </a:cubicBezTo>
                <a:cubicBezTo>
                  <a:pt x="3331764" y="2708184"/>
                  <a:pt x="3330586" y="2718188"/>
                  <a:pt x="3329407" y="2728191"/>
                </a:cubicBezTo>
                <a:cubicBezTo>
                  <a:pt x="3328229" y="2738196"/>
                  <a:pt x="3327363" y="2751278"/>
                  <a:pt x="3326810" y="2767442"/>
                </a:cubicBezTo>
                <a:cubicBezTo>
                  <a:pt x="3326258" y="2783605"/>
                  <a:pt x="3324409" y="2805026"/>
                  <a:pt x="3321265" y="2831702"/>
                </a:cubicBezTo>
                <a:cubicBezTo>
                  <a:pt x="3326361" y="2845829"/>
                  <a:pt x="3348010" y="2857173"/>
                  <a:pt x="3386214" y="2865741"/>
                </a:cubicBezTo>
                <a:cubicBezTo>
                  <a:pt x="3401587" y="2872967"/>
                  <a:pt x="3421199" y="2878661"/>
                  <a:pt x="3445046" y="2882829"/>
                </a:cubicBezTo>
                <a:cubicBezTo>
                  <a:pt x="3444260" y="2889498"/>
                  <a:pt x="3442965" y="2894754"/>
                  <a:pt x="3441159" y="2898599"/>
                </a:cubicBezTo>
                <a:cubicBezTo>
                  <a:pt x="3439354" y="2902442"/>
                  <a:pt x="3438059" y="2907701"/>
                  <a:pt x="3437273" y="2914368"/>
                </a:cubicBezTo>
                <a:lnTo>
                  <a:pt x="3434916" y="2934376"/>
                </a:lnTo>
                <a:cubicBezTo>
                  <a:pt x="3412321" y="2942527"/>
                  <a:pt x="3393649" y="2946072"/>
                  <a:pt x="3378902" y="2945007"/>
                </a:cubicBezTo>
                <a:cubicBezTo>
                  <a:pt x="3364153" y="2943942"/>
                  <a:pt x="3343051" y="2945169"/>
                  <a:pt x="3315592" y="2948690"/>
                </a:cubicBezTo>
                <a:cubicBezTo>
                  <a:pt x="3316058" y="2967679"/>
                  <a:pt x="3312682" y="2984861"/>
                  <a:pt x="3305461" y="3000237"/>
                </a:cubicBezTo>
                <a:cubicBezTo>
                  <a:pt x="3298240" y="3015614"/>
                  <a:pt x="3290060" y="3030538"/>
                  <a:pt x="3280917" y="3045011"/>
                </a:cubicBezTo>
                <a:cubicBezTo>
                  <a:pt x="3271774" y="3059484"/>
                  <a:pt x="3264555" y="3074860"/>
                  <a:pt x="3259255" y="3091141"/>
                </a:cubicBezTo>
                <a:cubicBezTo>
                  <a:pt x="3253956" y="3107419"/>
                  <a:pt x="3255384" y="3126860"/>
                  <a:pt x="3263538" y="3149461"/>
                </a:cubicBezTo>
                <a:cubicBezTo>
                  <a:pt x="3272012" y="3146404"/>
                  <a:pt x="3283542" y="3151822"/>
                  <a:pt x="3298130" y="3165716"/>
                </a:cubicBezTo>
                <a:cubicBezTo>
                  <a:pt x="3306284" y="3188317"/>
                  <a:pt x="3304181" y="3209029"/>
                  <a:pt x="3291822" y="3227857"/>
                </a:cubicBezTo>
                <a:cubicBezTo>
                  <a:pt x="3279462" y="3246683"/>
                  <a:pt x="3264417" y="3262488"/>
                  <a:pt x="3246685" y="3275271"/>
                </a:cubicBezTo>
                <a:cubicBezTo>
                  <a:pt x="3224322" y="3292917"/>
                  <a:pt x="3199021" y="3306834"/>
                  <a:pt x="3170777" y="3317024"/>
                </a:cubicBezTo>
                <a:cubicBezTo>
                  <a:pt x="3174620" y="3318831"/>
                  <a:pt x="3183465" y="3321227"/>
                  <a:pt x="3197310" y="3324213"/>
                </a:cubicBezTo>
                <a:cubicBezTo>
                  <a:pt x="3211156" y="3327200"/>
                  <a:pt x="3226216" y="3331345"/>
                  <a:pt x="3242494" y="3336649"/>
                </a:cubicBezTo>
                <a:cubicBezTo>
                  <a:pt x="3258772" y="3341951"/>
                  <a:pt x="3275105" y="3349626"/>
                  <a:pt x="3291500" y="3359677"/>
                </a:cubicBezTo>
                <a:cubicBezTo>
                  <a:pt x="3307893" y="3369726"/>
                  <a:pt x="3318638" y="3381813"/>
                  <a:pt x="3323735" y="3395939"/>
                </a:cubicBezTo>
                <a:cubicBezTo>
                  <a:pt x="3326792" y="3404414"/>
                  <a:pt x="3328437" y="3413400"/>
                  <a:pt x="3328671" y="3422893"/>
                </a:cubicBezTo>
                <a:cubicBezTo>
                  <a:pt x="3328904" y="3432387"/>
                  <a:pt x="3330551" y="3441372"/>
                  <a:pt x="3333608" y="3449847"/>
                </a:cubicBezTo>
                <a:cubicBezTo>
                  <a:pt x="3348981" y="3457072"/>
                  <a:pt x="3359726" y="3469159"/>
                  <a:pt x="3365841" y="3486110"/>
                </a:cubicBezTo>
                <a:cubicBezTo>
                  <a:pt x="3368900" y="3494586"/>
                  <a:pt x="3365836" y="3514847"/>
                  <a:pt x="3356652" y="3546897"/>
                </a:cubicBezTo>
                <a:cubicBezTo>
                  <a:pt x="3347466" y="3578946"/>
                  <a:pt x="3307526" y="3625282"/>
                  <a:pt x="3236831" y="3685910"/>
                </a:cubicBezTo>
                <a:cubicBezTo>
                  <a:pt x="3214235" y="3694062"/>
                  <a:pt x="3200195" y="3692742"/>
                  <a:pt x="3194705" y="3681951"/>
                </a:cubicBezTo>
                <a:cubicBezTo>
                  <a:pt x="3189215" y="3671160"/>
                  <a:pt x="3170937" y="3671369"/>
                  <a:pt x="3139869" y="3682578"/>
                </a:cubicBezTo>
                <a:lnTo>
                  <a:pt x="3137161" y="3688343"/>
                </a:lnTo>
                <a:cubicBezTo>
                  <a:pt x="3134336" y="3689362"/>
                  <a:pt x="3132474" y="3690833"/>
                  <a:pt x="3131571" y="3692755"/>
                </a:cubicBezTo>
                <a:cubicBezTo>
                  <a:pt x="3130668" y="3694676"/>
                  <a:pt x="3128805" y="3696147"/>
                  <a:pt x="3125980" y="3697166"/>
                </a:cubicBezTo>
                <a:cubicBezTo>
                  <a:pt x="3122922" y="3688691"/>
                  <a:pt x="3113845" y="3676800"/>
                  <a:pt x="3098747" y="3661494"/>
                </a:cubicBezTo>
                <a:cubicBezTo>
                  <a:pt x="3083648" y="3646187"/>
                  <a:pt x="3065471" y="3631195"/>
                  <a:pt x="3044215" y="3616514"/>
                </a:cubicBezTo>
                <a:cubicBezTo>
                  <a:pt x="3022959" y="3601833"/>
                  <a:pt x="2999897" y="3590996"/>
                  <a:pt x="2975031" y="3584002"/>
                </a:cubicBezTo>
                <a:cubicBezTo>
                  <a:pt x="2950163" y="3577011"/>
                  <a:pt x="2926432" y="3577590"/>
                  <a:pt x="2903839" y="3585741"/>
                </a:cubicBezTo>
                <a:cubicBezTo>
                  <a:pt x="2889716" y="3590836"/>
                  <a:pt x="2881478" y="3603388"/>
                  <a:pt x="2879119" y="3623396"/>
                </a:cubicBezTo>
                <a:cubicBezTo>
                  <a:pt x="2873470" y="3625434"/>
                  <a:pt x="2868724" y="3625549"/>
                  <a:pt x="2864881" y="3623742"/>
                </a:cubicBezTo>
                <a:cubicBezTo>
                  <a:pt x="2861037" y="3621937"/>
                  <a:pt x="2856291" y="3622052"/>
                  <a:pt x="2850642" y="3624090"/>
                </a:cubicBezTo>
                <a:cubicBezTo>
                  <a:pt x="2836521" y="3629185"/>
                  <a:pt x="2824750" y="3643011"/>
                  <a:pt x="2815331" y="3665565"/>
                </a:cubicBezTo>
                <a:cubicBezTo>
                  <a:pt x="2805912" y="3688120"/>
                  <a:pt x="2789907" y="3703474"/>
                  <a:pt x="2767311" y="3711626"/>
                </a:cubicBezTo>
                <a:cubicBezTo>
                  <a:pt x="2736562" y="3697176"/>
                  <a:pt x="2716441" y="3690067"/>
                  <a:pt x="2706950" y="3690299"/>
                </a:cubicBezTo>
                <a:cubicBezTo>
                  <a:pt x="2697458" y="3690530"/>
                  <a:pt x="2684239" y="3693704"/>
                  <a:pt x="2667292" y="3699818"/>
                </a:cubicBezTo>
                <a:cubicBezTo>
                  <a:pt x="2644697" y="3707970"/>
                  <a:pt x="2628771" y="3716908"/>
                  <a:pt x="2619512" y="3726634"/>
                </a:cubicBezTo>
                <a:cubicBezTo>
                  <a:pt x="2610253" y="3736360"/>
                  <a:pt x="2603622" y="3746735"/>
                  <a:pt x="2599618" y="3757757"/>
                </a:cubicBezTo>
                <a:cubicBezTo>
                  <a:pt x="2595614" y="3768780"/>
                  <a:pt x="2591103" y="3778390"/>
                  <a:pt x="2586080" y="3786588"/>
                </a:cubicBezTo>
                <a:cubicBezTo>
                  <a:pt x="2581057" y="3794786"/>
                  <a:pt x="2570073" y="3801940"/>
                  <a:pt x="2553127" y="3808054"/>
                </a:cubicBezTo>
                <a:cubicBezTo>
                  <a:pt x="2540896" y="3774154"/>
                  <a:pt x="2522464" y="3758455"/>
                  <a:pt x="2497830" y="3760956"/>
                </a:cubicBezTo>
                <a:cubicBezTo>
                  <a:pt x="2473197" y="3763458"/>
                  <a:pt x="2459862" y="3761883"/>
                  <a:pt x="2457824" y="3756232"/>
                </a:cubicBezTo>
                <a:cubicBezTo>
                  <a:pt x="2438286" y="3772859"/>
                  <a:pt x="2421319" y="3787762"/>
                  <a:pt x="2406920" y="3800937"/>
                </a:cubicBezTo>
                <a:cubicBezTo>
                  <a:pt x="2392522" y="3814114"/>
                  <a:pt x="2375045" y="3827604"/>
                  <a:pt x="2354488" y="3841406"/>
                </a:cubicBezTo>
                <a:cubicBezTo>
                  <a:pt x="2352450" y="3835755"/>
                  <a:pt x="2332213" y="3823899"/>
                  <a:pt x="2293776" y="3805838"/>
                </a:cubicBezTo>
                <a:cubicBezTo>
                  <a:pt x="2255340" y="3787778"/>
                  <a:pt x="2216352" y="3785878"/>
                  <a:pt x="2176811" y="3800144"/>
                </a:cubicBezTo>
                <a:cubicBezTo>
                  <a:pt x="2168338" y="3803201"/>
                  <a:pt x="2159079" y="3812927"/>
                  <a:pt x="2149035" y="3829322"/>
                </a:cubicBezTo>
                <a:cubicBezTo>
                  <a:pt x="2138989" y="3845718"/>
                  <a:pt x="2126906" y="3856463"/>
                  <a:pt x="2112785" y="3861558"/>
                </a:cubicBezTo>
                <a:cubicBezTo>
                  <a:pt x="2104311" y="3864615"/>
                  <a:pt x="2092839" y="3861570"/>
                  <a:pt x="2078367" y="3852424"/>
                </a:cubicBezTo>
                <a:cubicBezTo>
                  <a:pt x="2063896" y="3843276"/>
                  <a:pt x="2047953" y="3832266"/>
                  <a:pt x="2030540" y="3819391"/>
                </a:cubicBezTo>
                <a:cubicBezTo>
                  <a:pt x="2013127" y="3806516"/>
                  <a:pt x="1995772" y="3796016"/>
                  <a:pt x="1978477" y="3787887"/>
                </a:cubicBezTo>
                <a:cubicBezTo>
                  <a:pt x="1961180" y="3779761"/>
                  <a:pt x="1945472" y="3778244"/>
                  <a:pt x="1931349" y="3783339"/>
                </a:cubicBezTo>
                <a:cubicBezTo>
                  <a:pt x="1943580" y="3817241"/>
                  <a:pt x="1942613" y="3845526"/>
                  <a:pt x="1928448" y="3868197"/>
                </a:cubicBezTo>
                <a:cubicBezTo>
                  <a:pt x="1914284" y="3890867"/>
                  <a:pt x="1908731" y="3906441"/>
                  <a:pt x="1911789" y="3914915"/>
                </a:cubicBezTo>
                <a:cubicBezTo>
                  <a:pt x="1913827" y="3920565"/>
                  <a:pt x="1918689" y="3925197"/>
                  <a:pt x="1926376" y="3928809"/>
                </a:cubicBezTo>
                <a:cubicBezTo>
                  <a:pt x="1930453" y="3940110"/>
                  <a:pt x="1925998" y="3952094"/>
                  <a:pt x="1913012" y="3964761"/>
                </a:cubicBezTo>
                <a:cubicBezTo>
                  <a:pt x="1900026" y="3977427"/>
                  <a:pt x="1885824" y="3988936"/>
                  <a:pt x="1870409" y="3999289"/>
                </a:cubicBezTo>
                <a:cubicBezTo>
                  <a:pt x="1854991" y="4009640"/>
                  <a:pt x="1840790" y="4021149"/>
                  <a:pt x="1827803" y="4033815"/>
                </a:cubicBezTo>
                <a:cubicBezTo>
                  <a:pt x="1814818" y="4046483"/>
                  <a:pt x="1810872" y="4059879"/>
                  <a:pt x="1815968" y="4074004"/>
                </a:cubicBezTo>
                <a:cubicBezTo>
                  <a:pt x="1819026" y="4082481"/>
                  <a:pt x="1833381" y="4086879"/>
                  <a:pt x="1859034" y="4087204"/>
                </a:cubicBezTo>
                <a:cubicBezTo>
                  <a:pt x="1867507" y="4084147"/>
                  <a:pt x="1876373" y="4077755"/>
                  <a:pt x="1885632" y="4068028"/>
                </a:cubicBezTo>
                <a:cubicBezTo>
                  <a:pt x="1894891" y="4058302"/>
                  <a:pt x="1903757" y="4051912"/>
                  <a:pt x="1912231" y="4048854"/>
                </a:cubicBezTo>
                <a:cubicBezTo>
                  <a:pt x="1929176" y="4042741"/>
                  <a:pt x="1940707" y="4048158"/>
                  <a:pt x="1946823" y="4065109"/>
                </a:cubicBezTo>
                <a:cubicBezTo>
                  <a:pt x="1949880" y="4073584"/>
                  <a:pt x="1950761" y="4080450"/>
                  <a:pt x="1949466" y="4085706"/>
                </a:cubicBezTo>
                <a:cubicBezTo>
                  <a:pt x="1948170" y="4090964"/>
                  <a:pt x="1948541" y="4096418"/>
                  <a:pt x="1950580" y="4102068"/>
                </a:cubicBezTo>
                <a:cubicBezTo>
                  <a:pt x="1981329" y="4116516"/>
                  <a:pt x="2005410" y="4130179"/>
                  <a:pt x="2022823" y="4143052"/>
                </a:cubicBezTo>
                <a:cubicBezTo>
                  <a:pt x="2040236" y="4155927"/>
                  <a:pt x="2057415" y="4159309"/>
                  <a:pt x="2074362" y="4153195"/>
                </a:cubicBezTo>
                <a:cubicBezTo>
                  <a:pt x="2088483" y="4148100"/>
                  <a:pt x="2101585" y="4140180"/>
                  <a:pt x="2113669" y="4129434"/>
                </a:cubicBezTo>
                <a:cubicBezTo>
                  <a:pt x="2125752" y="4118689"/>
                  <a:pt x="2136031" y="4111789"/>
                  <a:pt x="2144503" y="4108732"/>
                </a:cubicBezTo>
                <a:cubicBezTo>
                  <a:pt x="2152657" y="4131332"/>
                  <a:pt x="2145299" y="4150750"/>
                  <a:pt x="2122428" y="4166982"/>
                </a:cubicBezTo>
                <a:cubicBezTo>
                  <a:pt x="2099556" y="4183217"/>
                  <a:pt x="2090669" y="4198396"/>
                  <a:pt x="2095765" y="4212521"/>
                </a:cubicBezTo>
                <a:cubicBezTo>
                  <a:pt x="2101881" y="4229472"/>
                  <a:pt x="2113958" y="4247464"/>
                  <a:pt x="2131997" y="4266499"/>
                </a:cubicBezTo>
                <a:cubicBezTo>
                  <a:pt x="2150034" y="4285527"/>
                  <a:pt x="2171766" y="4290465"/>
                  <a:pt x="2197185" y="4281295"/>
                </a:cubicBezTo>
                <a:lnTo>
                  <a:pt x="2209915" y="4267921"/>
                </a:lnTo>
                <a:lnTo>
                  <a:pt x="2196771" y="4293417"/>
                </a:lnTo>
                <a:cubicBezTo>
                  <a:pt x="2181585" y="4313262"/>
                  <a:pt x="2179599" y="4338723"/>
                  <a:pt x="2190811" y="4369799"/>
                </a:cubicBezTo>
                <a:cubicBezTo>
                  <a:pt x="2197943" y="4389570"/>
                  <a:pt x="2204452" y="4403185"/>
                  <a:pt x="2210337" y="4410647"/>
                </a:cubicBezTo>
                <a:cubicBezTo>
                  <a:pt x="2216218" y="4418104"/>
                  <a:pt x="2221590" y="4424147"/>
                  <a:pt x="2226453" y="4428778"/>
                </a:cubicBezTo>
                <a:cubicBezTo>
                  <a:pt x="2231315" y="4433410"/>
                  <a:pt x="2236434" y="4438747"/>
                  <a:pt x="2241806" y="4444792"/>
                </a:cubicBezTo>
                <a:cubicBezTo>
                  <a:pt x="2247179" y="4450834"/>
                  <a:pt x="2252923" y="4462332"/>
                  <a:pt x="2259039" y="4479283"/>
                </a:cubicBezTo>
                <a:cubicBezTo>
                  <a:pt x="2245150" y="4493871"/>
                  <a:pt x="2232929" y="4508658"/>
                  <a:pt x="2222373" y="4523641"/>
                </a:cubicBezTo>
                <a:cubicBezTo>
                  <a:pt x="2211819" y="4538624"/>
                  <a:pt x="2210619" y="4557415"/>
                  <a:pt x="2218772" y="4580015"/>
                </a:cubicBezTo>
                <a:cubicBezTo>
                  <a:pt x="2221830" y="4588491"/>
                  <a:pt x="2233361" y="4593909"/>
                  <a:pt x="2253366" y="4596271"/>
                </a:cubicBezTo>
                <a:cubicBezTo>
                  <a:pt x="2249756" y="4603959"/>
                  <a:pt x="2252026" y="4619103"/>
                  <a:pt x="2260180" y="4641705"/>
                </a:cubicBezTo>
                <a:lnTo>
                  <a:pt x="2264417" y="4640177"/>
                </a:lnTo>
                <a:cubicBezTo>
                  <a:pt x="2264417" y="4640177"/>
                  <a:pt x="2266848" y="4642491"/>
                  <a:pt x="2271712" y="4647122"/>
                </a:cubicBezTo>
                <a:lnTo>
                  <a:pt x="2266295" y="4658654"/>
                </a:lnTo>
                <a:cubicBezTo>
                  <a:pt x="2257823" y="4661711"/>
                  <a:pt x="2247311" y="4659119"/>
                  <a:pt x="2234762" y="4650875"/>
                </a:cubicBezTo>
                <a:cubicBezTo>
                  <a:pt x="2222212" y="4642631"/>
                  <a:pt x="2208874" y="4641051"/>
                  <a:pt x="2194751" y="4646146"/>
                </a:cubicBezTo>
                <a:cubicBezTo>
                  <a:pt x="2173645" y="4676117"/>
                  <a:pt x="2155359" y="4705063"/>
                  <a:pt x="2139900" y="4732991"/>
                </a:cubicBezTo>
                <a:cubicBezTo>
                  <a:pt x="2125224" y="4754249"/>
                  <a:pt x="2113179" y="4776155"/>
                  <a:pt x="2103758" y="4798704"/>
                </a:cubicBezTo>
                <a:cubicBezTo>
                  <a:pt x="2094342" y="4821266"/>
                  <a:pt x="2091161" y="4836780"/>
                  <a:pt x="2094219" y="4845256"/>
                </a:cubicBezTo>
                <a:cubicBezTo>
                  <a:pt x="2099315" y="4859382"/>
                  <a:pt x="2115141" y="4865645"/>
                  <a:pt x="2141695" y="4864047"/>
                </a:cubicBezTo>
                <a:cubicBezTo>
                  <a:pt x="2168251" y="4862447"/>
                  <a:pt x="2188589" y="4859102"/>
                  <a:pt x="2202712" y="4854006"/>
                </a:cubicBezTo>
                <a:cubicBezTo>
                  <a:pt x="2211184" y="4850950"/>
                  <a:pt x="2212247" y="4836198"/>
                  <a:pt x="2205897" y="4809754"/>
                </a:cubicBezTo>
                <a:cubicBezTo>
                  <a:pt x="2199549" y="4783309"/>
                  <a:pt x="2203435" y="4767539"/>
                  <a:pt x="2217558" y="4762444"/>
                </a:cubicBezTo>
                <a:cubicBezTo>
                  <a:pt x="2223205" y="4760406"/>
                  <a:pt x="2227953" y="4760290"/>
                  <a:pt x="2231795" y="4762096"/>
                </a:cubicBezTo>
                <a:cubicBezTo>
                  <a:pt x="2234621" y="4761077"/>
                  <a:pt x="2236542" y="4761981"/>
                  <a:pt x="2237560" y="4764805"/>
                </a:cubicBezTo>
                <a:cubicBezTo>
                  <a:pt x="2242657" y="4778932"/>
                  <a:pt x="2243007" y="4793172"/>
                  <a:pt x="2238611" y="4807529"/>
                </a:cubicBezTo>
                <a:lnTo>
                  <a:pt x="2239534" y="4845077"/>
                </a:lnTo>
                <a:lnTo>
                  <a:pt x="2268838" y="4878042"/>
                </a:lnTo>
                <a:cubicBezTo>
                  <a:pt x="2278564" y="4887303"/>
                  <a:pt x="2289898" y="4894390"/>
                  <a:pt x="2302840" y="4899292"/>
                </a:cubicBezTo>
                <a:cubicBezTo>
                  <a:pt x="2315784" y="4904206"/>
                  <a:pt x="2329316" y="4904115"/>
                  <a:pt x="2343439" y="4899020"/>
                </a:cubicBezTo>
                <a:cubicBezTo>
                  <a:pt x="2351911" y="4895963"/>
                  <a:pt x="2359875" y="4891493"/>
                  <a:pt x="2367328" y="4885610"/>
                </a:cubicBezTo>
                <a:cubicBezTo>
                  <a:pt x="2374782" y="4879729"/>
                  <a:pt x="2384551" y="4871416"/>
                  <a:pt x="2396635" y="4860670"/>
                </a:cubicBezTo>
                <a:cubicBezTo>
                  <a:pt x="2402751" y="4877621"/>
                  <a:pt x="2403354" y="4892569"/>
                  <a:pt x="2398449" y="4905513"/>
                </a:cubicBezTo>
                <a:cubicBezTo>
                  <a:pt x="2393543" y="4918458"/>
                  <a:pt x="2393638" y="4931993"/>
                  <a:pt x="2398733" y="4946118"/>
                </a:cubicBezTo>
                <a:cubicBezTo>
                  <a:pt x="2415914" y="4949499"/>
                  <a:pt x="2437054" y="4959433"/>
                  <a:pt x="2462154" y="4975920"/>
                </a:cubicBezTo>
                <a:cubicBezTo>
                  <a:pt x="2477527" y="4983144"/>
                  <a:pt x="2492000" y="4992291"/>
                  <a:pt x="2505569" y="5003359"/>
                </a:cubicBezTo>
                <a:cubicBezTo>
                  <a:pt x="2517650" y="4992610"/>
                  <a:pt x="2530756" y="4984695"/>
                  <a:pt x="2544877" y="4979600"/>
                </a:cubicBezTo>
                <a:cubicBezTo>
                  <a:pt x="2558998" y="4974505"/>
                  <a:pt x="2573121" y="4969410"/>
                  <a:pt x="2587242" y="4964316"/>
                </a:cubicBezTo>
                <a:cubicBezTo>
                  <a:pt x="2590300" y="4972790"/>
                  <a:pt x="2586944" y="4981185"/>
                  <a:pt x="2577175" y="4989498"/>
                </a:cubicBezTo>
                <a:cubicBezTo>
                  <a:pt x="2567407" y="4997813"/>
                  <a:pt x="2555717" y="5005222"/>
                  <a:pt x="2542104" y="5011730"/>
                </a:cubicBezTo>
                <a:cubicBezTo>
                  <a:pt x="2528492" y="5018236"/>
                  <a:pt x="2516292" y="5024235"/>
                  <a:pt x="2505505" y="5029724"/>
                </a:cubicBezTo>
                <a:cubicBezTo>
                  <a:pt x="2494717" y="5035212"/>
                  <a:pt x="2490342" y="5040781"/>
                  <a:pt x="2492381" y="5046432"/>
                </a:cubicBezTo>
                <a:cubicBezTo>
                  <a:pt x="2500535" y="5069033"/>
                  <a:pt x="2512945" y="5081317"/>
                  <a:pt x="2529617" y="5083285"/>
                </a:cubicBezTo>
                <a:cubicBezTo>
                  <a:pt x="2546285" y="5085252"/>
                  <a:pt x="2556150" y="5090474"/>
                  <a:pt x="2559208" y="5098949"/>
                </a:cubicBezTo>
                <a:cubicBezTo>
                  <a:pt x="2564302" y="5113069"/>
                  <a:pt x="2561458" y="5122882"/>
                  <a:pt x="2550670" y="5128370"/>
                </a:cubicBezTo>
                <a:cubicBezTo>
                  <a:pt x="2539882" y="5133858"/>
                  <a:pt x="2540603" y="5153553"/>
                  <a:pt x="2552834" y="5187455"/>
                </a:cubicBezTo>
                <a:cubicBezTo>
                  <a:pt x="2557930" y="5201580"/>
                  <a:pt x="2566127" y="5206605"/>
                  <a:pt x="2577425" y="5202529"/>
                </a:cubicBezTo>
                <a:cubicBezTo>
                  <a:pt x="2588722" y="5198453"/>
                  <a:pt x="2595900" y="5200653"/>
                  <a:pt x="2598958" y="5209127"/>
                </a:cubicBezTo>
                <a:cubicBezTo>
                  <a:pt x="2608131" y="5234555"/>
                  <a:pt x="2599868" y="5255893"/>
                  <a:pt x="2574174" y="5273145"/>
                </a:cubicBezTo>
                <a:cubicBezTo>
                  <a:pt x="2548478" y="5290398"/>
                  <a:pt x="2538689" y="5307500"/>
                  <a:pt x="2544802" y="5324445"/>
                </a:cubicBezTo>
                <a:cubicBezTo>
                  <a:pt x="2548881" y="5335750"/>
                  <a:pt x="2557136" y="5343148"/>
                  <a:pt x="2569569" y="5346645"/>
                </a:cubicBezTo>
                <a:cubicBezTo>
                  <a:pt x="2582002" y="5350142"/>
                  <a:pt x="2595848" y="5353128"/>
                  <a:pt x="2611106" y="5355605"/>
                </a:cubicBezTo>
                <a:cubicBezTo>
                  <a:pt x="2626363" y="5358083"/>
                  <a:pt x="2641170" y="5361521"/>
                  <a:pt x="2655525" y="5365921"/>
                </a:cubicBezTo>
                <a:cubicBezTo>
                  <a:pt x="2669880" y="5370320"/>
                  <a:pt x="2679096" y="5378169"/>
                  <a:pt x="2683173" y="5389470"/>
                </a:cubicBezTo>
                <a:cubicBezTo>
                  <a:pt x="2654696" y="5390167"/>
                  <a:pt x="2627375" y="5389640"/>
                  <a:pt x="2601214" y="5387909"/>
                </a:cubicBezTo>
                <a:cubicBezTo>
                  <a:pt x="2575051" y="5386173"/>
                  <a:pt x="2556715" y="5384009"/>
                  <a:pt x="2546204" y="5381416"/>
                </a:cubicBezTo>
                <a:cubicBezTo>
                  <a:pt x="2529955" y="5416006"/>
                  <a:pt x="2516790" y="5450296"/>
                  <a:pt x="2506701" y="5484261"/>
                </a:cubicBezTo>
                <a:cubicBezTo>
                  <a:pt x="2496614" y="5518238"/>
                  <a:pt x="2487334" y="5536751"/>
                  <a:pt x="2478861" y="5539808"/>
                </a:cubicBezTo>
                <a:cubicBezTo>
                  <a:pt x="2467564" y="5543884"/>
                  <a:pt x="2459876" y="5540272"/>
                  <a:pt x="2455799" y="5528971"/>
                </a:cubicBezTo>
                <a:cubicBezTo>
                  <a:pt x="2427790" y="5548656"/>
                  <a:pt x="2403935" y="5573226"/>
                  <a:pt x="2384238" y="5602681"/>
                </a:cubicBezTo>
                <a:cubicBezTo>
                  <a:pt x="2374391" y="5617410"/>
                  <a:pt x="2367386" y="5629515"/>
                  <a:pt x="2363228" y="5638998"/>
                </a:cubicBezTo>
                <a:lnTo>
                  <a:pt x="2359280" y="5659578"/>
                </a:lnTo>
                <a:lnTo>
                  <a:pt x="2350632" y="5655515"/>
                </a:lnTo>
                <a:cubicBezTo>
                  <a:pt x="2345652" y="5646137"/>
                  <a:pt x="2341633" y="5637204"/>
                  <a:pt x="2338577" y="5628734"/>
                </a:cubicBezTo>
                <a:cubicBezTo>
                  <a:pt x="2327832" y="5616647"/>
                  <a:pt x="2318674" y="5611170"/>
                  <a:pt x="2311103" y="5612305"/>
                </a:cubicBezTo>
                <a:cubicBezTo>
                  <a:pt x="2303534" y="5613441"/>
                  <a:pt x="2292688" y="5616555"/>
                  <a:pt x="2278565" y="5621650"/>
                </a:cubicBezTo>
                <a:lnTo>
                  <a:pt x="2281622" y="5630125"/>
                </a:lnTo>
                <a:cubicBezTo>
                  <a:pt x="2275973" y="5632163"/>
                  <a:pt x="2269815" y="5632788"/>
                  <a:pt x="2263145" y="5631996"/>
                </a:cubicBezTo>
                <a:cubicBezTo>
                  <a:pt x="2256479" y="5631213"/>
                  <a:pt x="2250322" y="5631839"/>
                  <a:pt x="2244673" y="5633877"/>
                </a:cubicBezTo>
                <a:cubicBezTo>
                  <a:pt x="2239024" y="5635915"/>
                  <a:pt x="2236825" y="5643095"/>
                  <a:pt x="2238078" y="5655413"/>
                </a:cubicBezTo>
                <a:cubicBezTo>
                  <a:pt x="2239332" y="5667732"/>
                  <a:pt x="2231482" y="5676944"/>
                  <a:pt x="2214537" y="5683057"/>
                </a:cubicBezTo>
                <a:cubicBezTo>
                  <a:pt x="2203239" y="5687133"/>
                  <a:pt x="2196573" y="5686352"/>
                  <a:pt x="2194535" y="5680702"/>
                </a:cubicBezTo>
                <a:cubicBezTo>
                  <a:pt x="2192496" y="5675051"/>
                  <a:pt x="2191870" y="5668891"/>
                  <a:pt x="2192655" y="5662222"/>
                </a:cubicBezTo>
                <a:cubicBezTo>
                  <a:pt x="2193439" y="5655549"/>
                  <a:pt x="2192814" y="5649393"/>
                  <a:pt x="2190776" y="5643743"/>
                </a:cubicBezTo>
                <a:cubicBezTo>
                  <a:pt x="2179246" y="5638325"/>
                  <a:pt x="2162830" y="5637063"/>
                  <a:pt x="2141531" y="5639959"/>
                </a:cubicBezTo>
                <a:cubicBezTo>
                  <a:pt x="2120232" y="5642854"/>
                  <a:pt x="2102521" y="5646848"/>
                  <a:pt x="2088400" y="5651943"/>
                </a:cubicBezTo>
                <a:cubicBezTo>
                  <a:pt x="2074277" y="5657038"/>
                  <a:pt x="2062157" y="5656622"/>
                  <a:pt x="2052039" y="5650693"/>
                </a:cubicBezTo>
                <a:cubicBezTo>
                  <a:pt x="2041920" y="5644766"/>
                  <a:pt x="2033920" y="5638075"/>
                  <a:pt x="2028037" y="5630612"/>
                </a:cubicBezTo>
                <a:cubicBezTo>
                  <a:pt x="2022156" y="5623161"/>
                  <a:pt x="2016274" y="5615704"/>
                  <a:pt x="2010391" y="5608248"/>
                </a:cubicBezTo>
                <a:cubicBezTo>
                  <a:pt x="2004510" y="5600793"/>
                  <a:pt x="1998745" y="5598082"/>
                  <a:pt x="1993096" y="5600120"/>
                </a:cubicBezTo>
                <a:cubicBezTo>
                  <a:pt x="1987447" y="5602158"/>
                  <a:pt x="1983721" y="5605099"/>
                  <a:pt x="1981915" y="5608945"/>
                </a:cubicBezTo>
                <a:cubicBezTo>
                  <a:pt x="1980109" y="5612783"/>
                  <a:pt x="1970731" y="5617761"/>
                  <a:pt x="1953786" y="5623875"/>
                </a:cubicBezTo>
                <a:cubicBezTo>
                  <a:pt x="1950730" y="5615404"/>
                  <a:pt x="1949084" y="5606421"/>
                  <a:pt x="1948851" y="5596927"/>
                </a:cubicBezTo>
                <a:cubicBezTo>
                  <a:pt x="1948617" y="5587432"/>
                  <a:pt x="1946972" y="5578448"/>
                  <a:pt x="1943915" y="5569973"/>
                </a:cubicBezTo>
                <a:cubicBezTo>
                  <a:pt x="1933170" y="5557884"/>
                  <a:pt x="1922932" y="5547204"/>
                  <a:pt x="1913209" y="5537948"/>
                </a:cubicBezTo>
                <a:cubicBezTo>
                  <a:pt x="1889914" y="5517617"/>
                  <a:pt x="1871206" y="5509998"/>
                  <a:pt x="1857083" y="5515093"/>
                </a:cubicBezTo>
                <a:cubicBezTo>
                  <a:pt x="1848611" y="5518150"/>
                  <a:pt x="1843472" y="5521601"/>
                  <a:pt x="1841666" y="5525444"/>
                </a:cubicBezTo>
                <a:cubicBezTo>
                  <a:pt x="1838842" y="5526463"/>
                  <a:pt x="1836526" y="5528888"/>
                  <a:pt x="1834722" y="5532738"/>
                </a:cubicBezTo>
                <a:lnTo>
                  <a:pt x="1814718" y="5530377"/>
                </a:lnTo>
                <a:cubicBezTo>
                  <a:pt x="1812680" y="5524727"/>
                  <a:pt x="1814900" y="5508761"/>
                  <a:pt x="1821377" y="5482479"/>
                </a:cubicBezTo>
                <a:cubicBezTo>
                  <a:pt x="1827856" y="5456195"/>
                  <a:pt x="1825487" y="5427514"/>
                  <a:pt x="1814276" y="5396438"/>
                </a:cubicBezTo>
                <a:cubicBezTo>
                  <a:pt x="1809180" y="5382314"/>
                  <a:pt x="1793923" y="5379835"/>
                  <a:pt x="1768502" y="5389006"/>
                </a:cubicBezTo>
                <a:cubicBezTo>
                  <a:pt x="1743083" y="5398177"/>
                  <a:pt x="1728846" y="5398525"/>
                  <a:pt x="1725788" y="5390050"/>
                </a:cubicBezTo>
                <a:cubicBezTo>
                  <a:pt x="1723750" y="5384400"/>
                  <a:pt x="1730439" y="5376399"/>
                  <a:pt x="1745856" y="5366048"/>
                </a:cubicBezTo>
                <a:cubicBezTo>
                  <a:pt x="1761273" y="5355695"/>
                  <a:pt x="1766434" y="5343457"/>
                  <a:pt x="1761338" y="5329332"/>
                </a:cubicBezTo>
                <a:cubicBezTo>
                  <a:pt x="1757258" y="5318026"/>
                  <a:pt x="1747535" y="5308769"/>
                  <a:pt x="1732160" y="5301545"/>
                </a:cubicBezTo>
                <a:cubicBezTo>
                  <a:pt x="1735771" y="5293856"/>
                  <a:pt x="1741558" y="5287778"/>
                  <a:pt x="1749521" y="5283308"/>
                </a:cubicBezTo>
                <a:cubicBezTo>
                  <a:pt x="1757485" y="5278838"/>
                  <a:pt x="1764997" y="5275331"/>
                  <a:pt x="1772058" y="5272784"/>
                </a:cubicBezTo>
                <a:cubicBezTo>
                  <a:pt x="1779120" y="5270236"/>
                  <a:pt x="1784000" y="5266073"/>
                  <a:pt x="1786711" y="5260313"/>
                </a:cubicBezTo>
                <a:cubicBezTo>
                  <a:pt x="1789419" y="5254547"/>
                  <a:pt x="1788733" y="5246014"/>
                  <a:pt x="1784656" y="5234713"/>
                </a:cubicBezTo>
                <a:cubicBezTo>
                  <a:pt x="1782617" y="5229063"/>
                  <a:pt x="1776088" y="5224234"/>
                  <a:pt x="1765065" y="5220223"/>
                </a:cubicBezTo>
                <a:cubicBezTo>
                  <a:pt x="1754046" y="5216223"/>
                  <a:pt x="1745987" y="5207158"/>
                  <a:pt x="1740891" y="5193032"/>
                </a:cubicBezTo>
                <a:lnTo>
                  <a:pt x="1791731" y="5174691"/>
                </a:lnTo>
                <a:cubicBezTo>
                  <a:pt x="1788672" y="5166214"/>
                  <a:pt x="1784458" y="5158956"/>
                  <a:pt x="1779084" y="5152912"/>
                </a:cubicBezTo>
                <a:cubicBezTo>
                  <a:pt x="1773713" y="5146869"/>
                  <a:pt x="1770007" y="5141022"/>
                  <a:pt x="1767968" y="5135371"/>
                </a:cubicBezTo>
                <a:cubicBezTo>
                  <a:pt x="1763891" y="5124071"/>
                  <a:pt x="1764874" y="5115734"/>
                  <a:pt x="1770915" y="5110362"/>
                </a:cubicBezTo>
                <a:cubicBezTo>
                  <a:pt x="1776957" y="5104989"/>
                  <a:pt x="1784214" y="5100775"/>
                  <a:pt x="1792688" y="5097718"/>
                </a:cubicBezTo>
                <a:cubicBezTo>
                  <a:pt x="1801161" y="5094661"/>
                  <a:pt x="1809125" y="5090191"/>
                  <a:pt x="1816578" y="5084309"/>
                </a:cubicBezTo>
                <a:cubicBezTo>
                  <a:pt x="1824031" y="5078428"/>
                  <a:pt x="1827130" y="5069322"/>
                  <a:pt x="1825880" y="5057007"/>
                </a:cubicBezTo>
                <a:cubicBezTo>
                  <a:pt x="1819765" y="5040057"/>
                  <a:pt x="1812863" y="5029776"/>
                  <a:pt x="1805173" y="5026157"/>
                </a:cubicBezTo>
                <a:cubicBezTo>
                  <a:pt x="1797488" y="5022551"/>
                  <a:pt x="1789569" y="5009445"/>
                  <a:pt x="1781415" y="4986844"/>
                </a:cubicBezTo>
                <a:cubicBezTo>
                  <a:pt x="1789887" y="4983787"/>
                  <a:pt x="1796752" y="4982907"/>
                  <a:pt x="1802007" y="4984203"/>
                </a:cubicBezTo>
                <a:cubicBezTo>
                  <a:pt x="1807264" y="4985499"/>
                  <a:pt x="1812716" y="4985129"/>
                  <a:pt x="1818365" y="4983091"/>
                </a:cubicBezTo>
                <a:cubicBezTo>
                  <a:pt x="1832486" y="4977996"/>
                  <a:pt x="1839707" y="4962619"/>
                  <a:pt x="1840026" y="4936963"/>
                </a:cubicBezTo>
                <a:cubicBezTo>
                  <a:pt x="1828496" y="4931544"/>
                  <a:pt x="1812784" y="4930023"/>
                  <a:pt x="1792899" y="4932413"/>
                </a:cubicBezTo>
                <a:cubicBezTo>
                  <a:pt x="1773012" y="4934799"/>
                  <a:pt x="1754596" y="4939048"/>
                  <a:pt x="1737649" y="4945162"/>
                </a:cubicBezTo>
                <a:cubicBezTo>
                  <a:pt x="1740707" y="4953638"/>
                  <a:pt x="1737548" y="4960365"/>
                  <a:pt x="1728173" y="4965344"/>
                </a:cubicBezTo>
                <a:cubicBezTo>
                  <a:pt x="1718797" y="4970322"/>
                  <a:pt x="1709872" y="4974340"/>
                  <a:pt x="1701399" y="4977397"/>
                </a:cubicBezTo>
                <a:cubicBezTo>
                  <a:pt x="1690652" y="4965304"/>
                  <a:pt x="1683048" y="4955283"/>
                  <a:pt x="1678578" y="4947318"/>
                </a:cubicBezTo>
                <a:cubicBezTo>
                  <a:pt x="1674107" y="4939351"/>
                  <a:pt x="1670401" y="4933504"/>
                  <a:pt x="1667461" y="4929776"/>
                </a:cubicBezTo>
                <a:cubicBezTo>
                  <a:pt x="1664520" y="4926048"/>
                  <a:pt x="1659008" y="4924040"/>
                  <a:pt x="1650929" y="4923767"/>
                </a:cubicBezTo>
                <a:cubicBezTo>
                  <a:pt x="1642848" y="4923491"/>
                  <a:pt x="1628924" y="4926918"/>
                  <a:pt x="1609153" y="4934050"/>
                </a:cubicBezTo>
                <a:lnTo>
                  <a:pt x="1617626" y="4930994"/>
                </a:lnTo>
                <a:cubicBezTo>
                  <a:pt x="1615588" y="4925343"/>
                  <a:pt x="1607645" y="4921024"/>
                  <a:pt x="1593800" y="4918038"/>
                </a:cubicBezTo>
                <a:cubicBezTo>
                  <a:pt x="1579954" y="4915052"/>
                  <a:pt x="1565149" y="4911612"/>
                  <a:pt x="1549381" y="4907723"/>
                </a:cubicBezTo>
                <a:cubicBezTo>
                  <a:pt x="1533613" y="4903834"/>
                  <a:pt x="1519259" y="4899433"/>
                  <a:pt x="1506313" y="4894519"/>
                </a:cubicBezTo>
                <a:cubicBezTo>
                  <a:pt x="1493372" y="4889615"/>
                  <a:pt x="1485372" y="4882923"/>
                  <a:pt x="1482314" y="4874449"/>
                </a:cubicBezTo>
                <a:cubicBezTo>
                  <a:pt x="1480276" y="4868799"/>
                  <a:pt x="1482337" y="4865660"/>
                  <a:pt x="1488495" y="4865035"/>
                </a:cubicBezTo>
                <a:cubicBezTo>
                  <a:pt x="1494654" y="4864410"/>
                  <a:pt x="1496203" y="4859859"/>
                  <a:pt x="1493146" y="4851384"/>
                </a:cubicBezTo>
                <a:cubicBezTo>
                  <a:pt x="1484992" y="4828783"/>
                  <a:pt x="1474383" y="4812649"/>
                  <a:pt x="1461325" y="4802999"/>
                </a:cubicBezTo>
                <a:cubicBezTo>
                  <a:pt x="1448266" y="4793342"/>
                  <a:pt x="1434813" y="4787021"/>
                  <a:pt x="1420967" y="4784034"/>
                </a:cubicBezTo>
                <a:cubicBezTo>
                  <a:pt x="1407122" y="4781048"/>
                  <a:pt x="1394943" y="4778257"/>
                  <a:pt x="1384432" y="4775664"/>
                </a:cubicBezTo>
                <a:cubicBezTo>
                  <a:pt x="1373920" y="4773071"/>
                  <a:pt x="1366626" y="4766124"/>
                  <a:pt x="1362549" y="4754824"/>
                </a:cubicBezTo>
                <a:cubicBezTo>
                  <a:pt x="1357453" y="4740699"/>
                  <a:pt x="1360044" y="4730185"/>
                  <a:pt x="1370323" y="4723284"/>
                </a:cubicBezTo>
                <a:cubicBezTo>
                  <a:pt x="1380601" y="4716382"/>
                  <a:pt x="1384211" y="4708694"/>
                  <a:pt x="1381152" y="4700213"/>
                </a:cubicBezTo>
                <a:cubicBezTo>
                  <a:pt x="1373000" y="4677618"/>
                  <a:pt x="1362785" y="4658156"/>
                  <a:pt x="1350511" y="4641830"/>
                </a:cubicBezTo>
                <a:cubicBezTo>
                  <a:pt x="1338238" y="4625506"/>
                  <a:pt x="1327515" y="4604630"/>
                  <a:pt x="1318342" y="4579204"/>
                </a:cubicBezTo>
                <a:cubicBezTo>
                  <a:pt x="1323991" y="4577166"/>
                  <a:pt x="1329777" y="4571088"/>
                  <a:pt x="1335703" y="4560967"/>
                </a:cubicBezTo>
                <a:lnTo>
                  <a:pt x="1339293" y="4537687"/>
                </a:lnTo>
                <a:lnTo>
                  <a:pt x="1305060" y="4502580"/>
                </a:lnTo>
                <a:lnTo>
                  <a:pt x="1253388" y="4483356"/>
                </a:lnTo>
                <a:lnTo>
                  <a:pt x="1281649" y="4477500"/>
                </a:lnTo>
                <a:cubicBezTo>
                  <a:pt x="1304245" y="4469349"/>
                  <a:pt x="1320564" y="4457075"/>
                  <a:pt x="1330608" y="4440680"/>
                </a:cubicBezTo>
                <a:cubicBezTo>
                  <a:pt x="1340654" y="4424284"/>
                  <a:pt x="1345953" y="4408006"/>
                  <a:pt x="1346506" y="4391843"/>
                </a:cubicBezTo>
                <a:cubicBezTo>
                  <a:pt x="1348863" y="4371835"/>
                  <a:pt x="1347886" y="4351434"/>
                  <a:pt x="1343577" y="4330639"/>
                </a:cubicBezTo>
                <a:cubicBezTo>
                  <a:pt x="1341539" y="4324989"/>
                  <a:pt x="1337694" y="4323184"/>
                  <a:pt x="1332045" y="4325222"/>
                </a:cubicBezTo>
                <a:cubicBezTo>
                  <a:pt x="1330007" y="4319571"/>
                  <a:pt x="1329890" y="4314823"/>
                  <a:pt x="1331695" y="4310980"/>
                </a:cubicBezTo>
                <a:cubicBezTo>
                  <a:pt x="1330675" y="4308154"/>
                  <a:pt x="1331579" y="4306233"/>
                  <a:pt x="1334404" y="4305213"/>
                </a:cubicBezTo>
                <a:cubicBezTo>
                  <a:pt x="1361075" y="4308363"/>
                  <a:pt x="1380060" y="4307899"/>
                  <a:pt x="1391357" y="4303823"/>
                </a:cubicBezTo>
                <a:cubicBezTo>
                  <a:pt x="1389319" y="4298173"/>
                  <a:pt x="1400266" y="4279855"/>
                  <a:pt x="1424199" y="4248871"/>
                </a:cubicBezTo>
                <a:cubicBezTo>
                  <a:pt x="1448132" y="4217886"/>
                  <a:pt x="1452964" y="4182619"/>
                  <a:pt x="1438695" y="4143068"/>
                </a:cubicBezTo>
                <a:cubicBezTo>
                  <a:pt x="1433599" y="4128942"/>
                  <a:pt x="1429012" y="4116230"/>
                  <a:pt x="1424935" y="4104929"/>
                </a:cubicBezTo>
                <a:cubicBezTo>
                  <a:pt x="1420858" y="4093629"/>
                  <a:pt x="1414468" y="4084760"/>
                  <a:pt x="1405761" y="4078322"/>
                </a:cubicBezTo>
                <a:cubicBezTo>
                  <a:pt x="1419882" y="4073227"/>
                  <a:pt x="1430453" y="4078194"/>
                  <a:pt x="1437471" y="4093222"/>
                </a:cubicBezTo>
                <a:cubicBezTo>
                  <a:pt x="1444488" y="4108251"/>
                  <a:pt x="1452351" y="4118984"/>
                  <a:pt x="1461058" y="4125421"/>
                </a:cubicBezTo>
                <a:cubicBezTo>
                  <a:pt x="1475646" y="4139315"/>
                  <a:pt x="1486078" y="4148323"/>
                  <a:pt x="1492353" y="4152445"/>
                </a:cubicBezTo>
                <a:cubicBezTo>
                  <a:pt x="1498627" y="4156567"/>
                  <a:pt x="1503433" y="4158824"/>
                  <a:pt x="1506766" y="4159218"/>
                </a:cubicBezTo>
                <a:cubicBezTo>
                  <a:pt x="1510099" y="4159612"/>
                  <a:pt x="1513434" y="4160004"/>
                  <a:pt x="1516767" y="4160399"/>
                </a:cubicBezTo>
                <a:cubicBezTo>
                  <a:pt x="1520102" y="4160792"/>
                  <a:pt x="1525612" y="4162795"/>
                  <a:pt x="1533299" y="4166407"/>
                </a:cubicBezTo>
                <a:cubicBezTo>
                  <a:pt x="1536123" y="4165388"/>
                  <a:pt x="1537892" y="4150382"/>
                  <a:pt x="1538603" y="4121390"/>
                </a:cubicBezTo>
                <a:cubicBezTo>
                  <a:pt x="1539317" y="4092398"/>
                  <a:pt x="1541477" y="4074058"/>
                  <a:pt x="1545088" y="4066370"/>
                </a:cubicBezTo>
                <a:cubicBezTo>
                  <a:pt x="1560228" y="4064099"/>
                  <a:pt x="1570741" y="4066693"/>
                  <a:pt x="1576622" y="4074150"/>
                </a:cubicBezTo>
                <a:cubicBezTo>
                  <a:pt x="1582505" y="4081606"/>
                  <a:pt x="1586719" y="4088866"/>
                  <a:pt x="1589267" y="4095928"/>
                </a:cubicBezTo>
                <a:cubicBezTo>
                  <a:pt x="1591815" y="4102991"/>
                  <a:pt x="1595521" y="4108838"/>
                  <a:pt x="1600385" y="4113469"/>
                </a:cubicBezTo>
                <a:cubicBezTo>
                  <a:pt x="1605247" y="4118101"/>
                  <a:pt x="1614738" y="4117869"/>
                  <a:pt x="1628861" y="4112773"/>
                </a:cubicBezTo>
                <a:cubicBezTo>
                  <a:pt x="1657104" y="4102584"/>
                  <a:pt x="1666131" y="4083364"/>
                  <a:pt x="1655938" y="4055112"/>
                </a:cubicBezTo>
                <a:cubicBezTo>
                  <a:pt x="1626527" y="4017831"/>
                  <a:pt x="1603036" y="3999168"/>
                  <a:pt x="1585464" y="3999122"/>
                </a:cubicBezTo>
                <a:cubicBezTo>
                  <a:pt x="1567891" y="3999076"/>
                  <a:pt x="1554519" y="3986340"/>
                  <a:pt x="1545346" y="3960914"/>
                </a:cubicBezTo>
                <a:cubicBezTo>
                  <a:pt x="1542288" y="3952438"/>
                  <a:pt x="1542819" y="3945063"/>
                  <a:pt x="1546939" y="3938787"/>
                </a:cubicBezTo>
                <a:cubicBezTo>
                  <a:pt x="1551059" y="3932512"/>
                  <a:pt x="1552099" y="3926550"/>
                  <a:pt x="1550060" y="3920899"/>
                </a:cubicBezTo>
                <a:cubicBezTo>
                  <a:pt x="1547003" y="3912425"/>
                  <a:pt x="1541886" y="3907087"/>
                  <a:pt x="1534708" y="3904887"/>
                </a:cubicBezTo>
                <a:cubicBezTo>
                  <a:pt x="1527530" y="3902686"/>
                  <a:pt x="1522923" y="3898761"/>
                  <a:pt x="1520884" y="3893111"/>
                </a:cubicBezTo>
                <a:cubicBezTo>
                  <a:pt x="1517827" y="3884636"/>
                  <a:pt x="1519515" y="3876045"/>
                  <a:pt x="1525949" y="3867338"/>
                </a:cubicBezTo>
                <a:cubicBezTo>
                  <a:pt x="1532384" y="3858630"/>
                  <a:pt x="1534073" y="3850040"/>
                  <a:pt x="1531015" y="3841564"/>
                </a:cubicBezTo>
                <a:cubicBezTo>
                  <a:pt x="1526939" y="3830265"/>
                  <a:pt x="1520036" y="3819983"/>
                  <a:pt x="1510311" y="3810721"/>
                </a:cubicBezTo>
                <a:cubicBezTo>
                  <a:pt x="1532906" y="3802569"/>
                  <a:pt x="1547304" y="3789392"/>
                  <a:pt x="1553506" y="3771191"/>
                </a:cubicBezTo>
                <a:cubicBezTo>
                  <a:pt x="1559707" y="3752990"/>
                  <a:pt x="1558731" y="3732588"/>
                  <a:pt x="1550577" y="3709987"/>
                </a:cubicBezTo>
                <a:cubicBezTo>
                  <a:pt x="1564464" y="3695399"/>
                  <a:pt x="1576861" y="3687733"/>
                  <a:pt x="1587766" y="3686992"/>
                </a:cubicBezTo>
                <a:cubicBezTo>
                  <a:pt x="1598670" y="3686250"/>
                  <a:pt x="1606830" y="3680115"/>
                  <a:pt x="1612246" y="3668581"/>
                </a:cubicBezTo>
                <a:cubicBezTo>
                  <a:pt x="1634841" y="3660429"/>
                  <a:pt x="1652805" y="3657142"/>
                  <a:pt x="1666141" y="3658716"/>
                </a:cubicBezTo>
                <a:cubicBezTo>
                  <a:pt x="1656183" y="3639960"/>
                  <a:pt x="1644848" y="3632873"/>
                  <a:pt x="1632139" y="3637458"/>
                </a:cubicBezTo>
                <a:cubicBezTo>
                  <a:pt x="1619429" y="3642043"/>
                  <a:pt x="1605053" y="3646433"/>
                  <a:pt x="1589010" y="3650625"/>
                </a:cubicBezTo>
                <a:cubicBezTo>
                  <a:pt x="1572966" y="3654816"/>
                  <a:pt x="1556550" y="3653554"/>
                  <a:pt x="1539764" y="3646839"/>
                </a:cubicBezTo>
                <a:cubicBezTo>
                  <a:pt x="1522978" y="3640125"/>
                  <a:pt x="1507449" y="3616991"/>
                  <a:pt x="1493180" y="3577440"/>
                </a:cubicBezTo>
                <a:lnTo>
                  <a:pt x="1504712" y="3582858"/>
                </a:lnTo>
                <a:cubicBezTo>
                  <a:pt x="1506283" y="3569519"/>
                  <a:pt x="1502992" y="3551551"/>
                  <a:pt x="1494838" y="3528950"/>
                </a:cubicBezTo>
                <a:cubicBezTo>
                  <a:pt x="1464089" y="3514501"/>
                  <a:pt x="1446167" y="3500214"/>
                  <a:pt x="1441070" y="3486088"/>
                </a:cubicBezTo>
                <a:cubicBezTo>
                  <a:pt x="1435974" y="3471963"/>
                  <a:pt x="1422130" y="3468975"/>
                  <a:pt x="1399534" y="3477127"/>
                </a:cubicBezTo>
                <a:cubicBezTo>
                  <a:pt x="1376939" y="3485279"/>
                  <a:pt x="1347029" y="3495271"/>
                  <a:pt x="1309803" y="3507106"/>
                </a:cubicBezTo>
                <a:cubicBezTo>
                  <a:pt x="1272577" y="3518940"/>
                  <a:pt x="1250395" y="3514969"/>
                  <a:pt x="1243261" y="3495194"/>
                </a:cubicBezTo>
                <a:cubicBezTo>
                  <a:pt x="1238165" y="3481067"/>
                  <a:pt x="1240188" y="3466769"/>
                  <a:pt x="1249330" y="3452296"/>
                </a:cubicBezTo>
                <a:cubicBezTo>
                  <a:pt x="1258472" y="3437822"/>
                  <a:pt x="1268575" y="3423801"/>
                  <a:pt x="1279640" y="3410231"/>
                </a:cubicBezTo>
                <a:cubicBezTo>
                  <a:pt x="1290704" y="3396660"/>
                  <a:pt x="1301827" y="3385464"/>
                  <a:pt x="1313007" y="3376640"/>
                </a:cubicBezTo>
                <a:cubicBezTo>
                  <a:pt x="1324188" y="3367817"/>
                  <a:pt x="1329269" y="3361994"/>
                  <a:pt x="1328250" y="3359168"/>
                </a:cubicBezTo>
                <a:cubicBezTo>
                  <a:pt x="1322601" y="3361206"/>
                  <a:pt x="1316209" y="3352337"/>
                  <a:pt x="1309074" y="3332562"/>
                </a:cubicBezTo>
                <a:lnTo>
                  <a:pt x="1298373" y="3302899"/>
                </a:lnTo>
                <a:cubicBezTo>
                  <a:pt x="1296334" y="3297249"/>
                  <a:pt x="1285510" y="3291575"/>
                  <a:pt x="1265899" y="3285878"/>
                </a:cubicBezTo>
                <a:cubicBezTo>
                  <a:pt x="1246288" y="3280182"/>
                  <a:pt x="1224304" y="3274545"/>
                  <a:pt x="1199947" y="3268964"/>
                </a:cubicBezTo>
                <a:cubicBezTo>
                  <a:pt x="1175589" y="3263386"/>
                  <a:pt x="1153606" y="3257747"/>
                  <a:pt x="1133995" y="3252050"/>
                </a:cubicBezTo>
                <a:cubicBezTo>
                  <a:pt x="1114384" y="3246354"/>
                  <a:pt x="1104068" y="3242093"/>
                  <a:pt x="1103049" y="3239269"/>
                </a:cubicBezTo>
                <a:cubicBezTo>
                  <a:pt x="1097953" y="3225144"/>
                  <a:pt x="1106703" y="3214005"/>
                  <a:pt x="1129298" y="3205853"/>
                </a:cubicBezTo>
                <a:cubicBezTo>
                  <a:pt x="1151892" y="3197701"/>
                  <a:pt x="1164486" y="3188369"/>
                  <a:pt x="1167077" y="3177855"/>
                </a:cubicBezTo>
                <a:cubicBezTo>
                  <a:pt x="1178373" y="3173779"/>
                  <a:pt x="1187867" y="3173548"/>
                  <a:pt x="1195554" y="3177160"/>
                </a:cubicBezTo>
                <a:cubicBezTo>
                  <a:pt x="1198145" y="3166646"/>
                  <a:pt x="1197226" y="3148619"/>
                  <a:pt x="1192800" y="3123078"/>
                </a:cubicBezTo>
                <a:cubicBezTo>
                  <a:pt x="1188372" y="3097537"/>
                  <a:pt x="1187338" y="3074761"/>
                  <a:pt x="1189695" y="3054755"/>
                </a:cubicBezTo>
                <a:cubicBezTo>
                  <a:pt x="1167101" y="3062906"/>
                  <a:pt x="1142468" y="3065408"/>
                  <a:pt x="1115795" y="3062259"/>
                </a:cubicBezTo>
                <a:cubicBezTo>
                  <a:pt x="1089123" y="3059110"/>
                  <a:pt x="1072731" y="3049061"/>
                  <a:pt x="1066616" y="3032110"/>
                </a:cubicBezTo>
                <a:cubicBezTo>
                  <a:pt x="1056423" y="3003858"/>
                  <a:pt x="1068272" y="2983620"/>
                  <a:pt x="1102165" y="2971392"/>
                </a:cubicBezTo>
                <a:cubicBezTo>
                  <a:pt x="1110637" y="2968335"/>
                  <a:pt x="1114482" y="2970141"/>
                  <a:pt x="1113695" y="2976810"/>
                </a:cubicBezTo>
                <a:cubicBezTo>
                  <a:pt x="1112910" y="2983479"/>
                  <a:pt x="1116753" y="2985286"/>
                  <a:pt x="1125227" y="2982229"/>
                </a:cubicBezTo>
                <a:cubicBezTo>
                  <a:pt x="1147822" y="2974077"/>
                  <a:pt x="1162592" y="2966353"/>
                  <a:pt x="1169535" y="2959059"/>
                </a:cubicBezTo>
                <a:cubicBezTo>
                  <a:pt x="1176479" y="2951766"/>
                  <a:pt x="1179638" y="2945039"/>
                  <a:pt x="1179012" y="2938879"/>
                </a:cubicBezTo>
                <a:cubicBezTo>
                  <a:pt x="1178386" y="2932719"/>
                  <a:pt x="1177309" y="2927520"/>
                  <a:pt x="1175779" y="2923281"/>
                </a:cubicBezTo>
                <a:cubicBezTo>
                  <a:pt x="1174251" y="2919044"/>
                  <a:pt x="1177723" y="2915398"/>
                  <a:pt x="1186195" y="2912341"/>
                </a:cubicBezTo>
                <a:cubicBezTo>
                  <a:pt x="1175450" y="2900252"/>
                  <a:pt x="1165608" y="2886243"/>
                  <a:pt x="1156669" y="2870311"/>
                </a:cubicBezTo>
                <a:cubicBezTo>
                  <a:pt x="1147729" y="2854381"/>
                  <a:pt x="1141731" y="2842176"/>
                  <a:pt x="1138673" y="2833701"/>
                </a:cubicBezTo>
                <a:cubicBezTo>
                  <a:pt x="1134596" y="2822401"/>
                  <a:pt x="1139305" y="2811123"/>
                  <a:pt x="1152800" y="2799868"/>
                </a:cubicBezTo>
                <a:cubicBezTo>
                  <a:pt x="1166295" y="2788614"/>
                  <a:pt x="1180498" y="2777106"/>
                  <a:pt x="1195406" y="2765341"/>
                </a:cubicBezTo>
                <a:cubicBezTo>
                  <a:pt x="1210313" y="2753577"/>
                  <a:pt x="1223750" y="2739948"/>
                  <a:pt x="1235717" y="2724457"/>
                </a:cubicBezTo>
                <a:cubicBezTo>
                  <a:pt x="1247684" y="2708965"/>
                  <a:pt x="1250099" y="2691331"/>
                  <a:pt x="1242964" y="2671555"/>
                </a:cubicBezTo>
                <a:cubicBezTo>
                  <a:pt x="1215274" y="2665581"/>
                  <a:pt x="1192329" y="2659493"/>
                  <a:pt x="1174131" y="2653287"/>
                </a:cubicBezTo>
                <a:cubicBezTo>
                  <a:pt x="1155931" y="2647081"/>
                  <a:pt x="1139145" y="2640366"/>
                  <a:pt x="1123771" y="2633141"/>
                </a:cubicBezTo>
                <a:cubicBezTo>
                  <a:pt x="1108396" y="2625916"/>
                  <a:pt x="1099180" y="2618067"/>
                  <a:pt x="1096123" y="2609592"/>
                </a:cubicBezTo>
                <a:cubicBezTo>
                  <a:pt x="1094084" y="2603942"/>
                  <a:pt x="1094361" y="2595859"/>
                  <a:pt x="1096952" y="2585347"/>
                </a:cubicBezTo>
                <a:cubicBezTo>
                  <a:pt x="1099543" y="2574832"/>
                  <a:pt x="1109310" y="2566520"/>
                  <a:pt x="1126257" y="2560406"/>
                </a:cubicBezTo>
                <a:cubicBezTo>
                  <a:pt x="1134731" y="2557348"/>
                  <a:pt x="1153126" y="2561887"/>
                  <a:pt x="1181443" y="2574020"/>
                </a:cubicBezTo>
                <a:cubicBezTo>
                  <a:pt x="1209761" y="2586154"/>
                  <a:pt x="1232392" y="2589164"/>
                  <a:pt x="1249338" y="2583050"/>
                </a:cubicBezTo>
                <a:cubicBezTo>
                  <a:pt x="1267070" y="2570267"/>
                  <a:pt x="1281468" y="2557090"/>
                  <a:pt x="1292532" y="2543521"/>
                </a:cubicBezTo>
                <a:cubicBezTo>
                  <a:pt x="1303597" y="2529950"/>
                  <a:pt x="1312032" y="2515732"/>
                  <a:pt x="1317841" y="2500864"/>
                </a:cubicBezTo>
                <a:cubicBezTo>
                  <a:pt x="1323650" y="2485999"/>
                  <a:pt x="1322477" y="2467265"/>
                  <a:pt x="1314323" y="2444664"/>
                </a:cubicBezTo>
                <a:cubicBezTo>
                  <a:pt x="1312285" y="2439013"/>
                  <a:pt x="1302697" y="2425710"/>
                  <a:pt x="1285560" y="2404753"/>
                </a:cubicBezTo>
                <a:cubicBezTo>
                  <a:pt x="1268424" y="2383797"/>
                  <a:pt x="1254483" y="2367276"/>
                  <a:pt x="1243738" y="2355188"/>
                </a:cubicBezTo>
                <a:cubicBezTo>
                  <a:pt x="1249387" y="2353150"/>
                  <a:pt x="1254526" y="2349700"/>
                  <a:pt x="1259156" y="2344836"/>
                </a:cubicBezTo>
                <a:cubicBezTo>
                  <a:pt x="1263785" y="2339974"/>
                  <a:pt x="1268924" y="2336523"/>
                  <a:pt x="1274573" y="2334485"/>
                </a:cubicBezTo>
                <a:cubicBezTo>
                  <a:pt x="1288694" y="2329390"/>
                  <a:pt x="1303953" y="2331868"/>
                  <a:pt x="1320347" y="2341917"/>
                </a:cubicBezTo>
                <a:cubicBezTo>
                  <a:pt x="1336739" y="2351967"/>
                  <a:pt x="1351997" y="2354444"/>
                  <a:pt x="1366119" y="2349350"/>
                </a:cubicBezTo>
                <a:cubicBezTo>
                  <a:pt x="1380241" y="2344255"/>
                  <a:pt x="1391814" y="2332097"/>
                  <a:pt x="1400840" y="2312877"/>
                </a:cubicBezTo>
                <a:cubicBezTo>
                  <a:pt x="1409867" y="2293657"/>
                  <a:pt x="1420420" y="2278673"/>
                  <a:pt x="1432503" y="2267930"/>
                </a:cubicBezTo>
                <a:cubicBezTo>
                  <a:pt x="1430465" y="2262280"/>
                  <a:pt x="1427524" y="2258550"/>
                  <a:pt x="1423680" y="2256744"/>
                </a:cubicBezTo>
                <a:cubicBezTo>
                  <a:pt x="1419837" y="2254937"/>
                  <a:pt x="1416896" y="2251210"/>
                  <a:pt x="1414857" y="2245559"/>
                </a:cubicBezTo>
                <a:cubicBezTo>
                  <a:pt x="1412819" y="2239909"/>
                  <a:pt x="1412781" y="2228748"/>
                  <a:pt x="1414747" y="2212075"/>
                </a:cubicBezTo>
                <a:cubicBezTo>
                  <a:pt x="1416713" y="2195403"/>
                  <a:pt x="1424756" y="2184518"/>
                  <a:pt x="1438877" y="2179424"/>
                </a:cubicBezTo>
                <a:cubicBezTo>
                  <a:pt x="1447349" y="2176367"/>
                  <a:pt x="1456646" y="2177802"/>
                  <a:pt x="1466765" y="2183731"/>
                </a:cubicBezTo>
                <a:cubicBezTo>
                  <a:pt x="1476883" y="2189658"/>
                  <a:pt x="1490415" y="2189565"/>
                  <a:pt x="1507362" y="2183451"/>
                </a:cubicBezTo>
                <a:cubicBezTo>
                  <a:pt x="1569497" y="2161034"/>
                  <a:pt x="1590373" y="2121575"/>
                  <a:pt x="1569988" y="2065072"/>
                </a:cubicBezTo>
                <a:cubicBezTo>
                  <a:pt x="1563872" y="2048121"/>
                  <a:pt x="1553244" y="2040781"/>
                  <a:pt x="1538104" y="2043051"/>
                </a:cubicBezTo>
                <a:cubicBezTo>
                  <a:pt x="1522963" y="2045320"/>
                  <a:pt x="1506920" y="2049513"/>
                  <a:pt x="1489973" y="2055627"/>
                </a:cubicBezTo>
                <a:cubicBezTo>
                  <a:pt x="1433487" y="2076006"/>
                  <a:pt x="1391593" y="2081541"/>
                  <a:pt x="1364295" y="2072232"/>
                </a:cubicBezTo>
                <a:cubicBezTo>
                  <a:pt x="1336997" y="2062925"/>
                  <a:pt x="1315544" y="2049911"/>
                  <a:pt x="1299936" y="2033193"/>
                </a:cubicBezTo>
                <a:cubicBezTo>
                  <a:pt x="1284329" y="2016474"/>
                  <a:pt x="1268525" y="2001422"/>
                  <a:pt x="1252524" y="1988037"/>
                </a:cubicBezTo>
                <a:cubicBezTo>
                  <a:pt x="1236522" y="1974653"/>
                  <a:pt x="1211577" y="1974075"/>
                  <a:pt x="1177685" y="1986303"/>
                </a:cubicBezTo>
                <a:cubicBezTo>
                  <a:pt x="1169212" y="1989359"/>
                  <a:pt x="1161248" y="1993830"/>
                  <a:pt x="1153794" y="1999711"/>
                </a:cubicBezTo>
                <a:cubicBezTo>
                  <a:pt x="1146340" y="2005594"/>
                  <a:pt x="1138376" y="2010062"/>
                  <a:pt x="1129904" y="2013119"/>
                </a:cubicBezTo>
                <a:cubicBezTo>
                  <a:pt x="1121430" y="2016176"/>
                  <a:pt x="1110526" y="2016918"/>
                  <a:pt x="1097190" y="2015343"/>
                </a:cubicBezTo>
                <a:cubicBezTo>
                  <a:pt x="1083854" y="2013769"/>
                  <a:pt x="1072950" y="2014511"/>
                  <a:pt x="1064477" y="2017568"/>
                </a:cubicBezTo>
                <a:cubicBezTo>
                  <a:pt x="1052393" y="2028313"/>
                  <a:pt x="1043644" y="2039450"/>
                  <a:pt x="1038229" y="2050984"/>
                </a:cubicBezTo>
                <a:cubicBezTo>
                  <a:pt x="1032814" y="2062515"/>
                  <a:pt x="1025868" y="2069810"/>
                  <a:pt x="1017396" y="2072866"/>
                </a:cubicBezTo>
                <a:cubicBezTo>
                  <a:pt x="1003275" y="2077961"/>
                  <a:pt x="990564" y="2082547"/>
                  <a:pt x="979267" y="2086623"/>
                </a:cubicBezTo>
                <a:cubicBezTo>
                  <a:pt x="967969" y="2090698"/>
                  <a:pt x="957065" y="2091440"/>
                  <a:pt x="946554" y="2088847"/>
                </a:cubicBezTo>
                <a:cubicBezTo>
                  <a:pt x="938400" y="2066245"/>
                  <a:pt x="941463" y="2045983"/>
                  <a:pt x="955745" y="2028059"/>
                </a:cubicBezTo>
                <a:cubicBezTo>
                  <a:pt x="970026" y="2010137"/>
                  <a:pt x="981404" y="1999646"/>
                  <a:pt x="989877" y="1996590"/>
                </a:cubicBezTo>
                <a:lnTo>
                  <a:pt x="972931" y="2002703"/>
                </a:lnTo>
                <a:cubicBezTo>
                  <a:pt x="971911" y="1999878"/>
                  <a:pt x="977247" y="1994760"/>
                  <a:pt x="988938" y="1987349"/>
                </a:cubicBezTo>
                <a:cubicBezTo>
                  <a:pt x="1000627" y="1979940"/>
                  <a:pt x="1012260" y="1970155"/>
                  <a:pt x="1023833" y="1957997"/>
                </a:cubicBezTo>
                <a:cubicBezTo>
                  <a:pt x="1035407" y="1945840"/>
                  <a:pt x="1045511" y="1931818"/>
                  <a:pt x="1054142" y="1915932"/>
                </a:cubicBezTo>
                <a:cubicBezTo>
                  <a:pt x="1062775" y="1900047"/>
                  <a:pt x="1064035" y="1883629"/>
                  <a:pt x="1057919" y="1866678"/>
                </a:cubicBezTo>
                <a:cubicBezTo>
                  <a:pt x="1052823" y="1852553"/>
                  <a:pt x="1043825" y="1834248"/>
                  <a:pt x="1030925" y="1811763"/>
                </a:cubicBezTo>
                <a:cubicBezTo>
                  <a:pt x="1018025" y="1789278"/>
                  <a:pt x="1003516" y="1768970"/>
                  <a:pt x="987399" y="1750838"/>
                </a:cubicBezTo>
                <a:cubicBezTo>
                  <a:pt x="971281" y="1732707"/>
                  <a:pt x="954065" y="1718165"/>
                  <a:pt x="935750" y="1707212"/>
                </a:cubicBezTo>
                <a:cubicBezTo>
                  <a:pt x="917434" y="1696259"/>
                  <a:pt x="899804" y="1693841"/>
                  <a:pt x="882858" y="1699955"/>
                </a:cubicBezTo>
                <a:cubicBezTo>
                  <a:pt x="877209" y="1701993"/>
                  <a:pt x="875404" y="1705836"/>
                  <a:pt x="877443" y="1711486"/>
                </a:cubicBezTo>
                <a:cubicBezTo>
                  <a:pt x="852022" y="1720657"/>
                  <a:pt x="837159" y="1714845"/>
                  <a:pt x="832848" y="1694051"/>
                </a:cubicBezTo>
                <a:cubicBezTo>
                  <a:pt x="828537" y="1673255"/>
                  <a:pt x="822146" y="1664386"/>
                  <a:pt x="813673" y="1667443"/>
                </a:cubicBezTo>
                <a:cubicBezTo>
                  <a:pt x="808024" y="1669481"/>
                  <a:pt x="800963" y="1672029"/>
                  <a:pt x="792491" y="1675085"/>
                </a:cubicBezTo>
                <a:cubicBezTo>
                  <a:pt x="784017" y="1678143"/>
                  <a:pt x="778761" y="1676847"/>
                  <a:pt x="776723" y="1671196"/>
                </a:cubicBezTo>
                <a:cubicBezTo>
                  <a:pt x="774684" y="1665546"/>
                  <a:pt x="787022" y="1655507"/>
                  <a:pt x="813738" y="1641081"/>
                </a:cubicBezTo>
                <a:cubicBezTo>
                  <a:pt x="840453" y="1626653"/>
                  <a:pt x="852281" y="1615202"/>
                  <a:pt x="849223" y="1606726"/>
                </a:cubicBezTo>
                <a:cubicBezTo>
                  <a:pt x="846165" y="1598251"/>
                  <a:pt x="839890" y="1594129"/>
                  <a:pt x="830398" y="1594362"/>
                </a:cubicBezTo>
                <a:cubicBezTo>
                  <a:pt x="820906" y="1594592"/>
                  <a:pt x="814631" y="1590471"/>
                  <a:pt x="811573" y="1581996"/>
                </a:cubicBezTo>
                <a:cubicBezTo>
                  <a:pt x="822637" y="1568425"/>
                  <a:pt x="837487" y="1554288"/>
                  <a:pt x="856121" y="1539583"/>
                </a:cubicBezTo>
                <a:cubicBezTo>
                  <a:pt x="874756" y="1524877"/>
                  <a:pt x="876939" y="1497750"/>
                  <a:pt x="862669" y="1458198"/>
                </a:cubicBezTo>
                <a:cubicBezTo>
                  <a:pt x="850439" y="1424298"/>
                  <a:pt x="833462" y="1390511"/>
                  <a:pt x="811738" y="1356842"/>
                </a:cubicBezTo>
                <a:cubicBezTo>
                  <a:pt x="790015" y="1323173"/>
                  <a:pt x="761188" y="1309627"/>
                  <a:pt x="725257" y="1316204"/>
                </a:cubicBezTo>
                <a:cubicBezTo>
                  <a:pt x="749657" y="1304210"/>
                  <a:pt x="771117" y="1288485"/>
                  <a:pt x="789635" y="1269032"/>
                </a:cubicBezTo>
                <a:cubicBezTo>
                  <a:pt x="803522" y="1254444"/>
                  <a:pt x="815686" y="1237285"/>
                  <a:pt x="826123" y="1217555"/>
                </a:cubicBezTo>
                <a:cubicBezTo>
                  <a:pt x="836561" y="1197825"/>
                  <a:pt x="837704" y="1176660"/>
                  <a:pt x="829550" y="1154059"/>
                </a:cubicBezTo>
                <a:cubicBezTo>
                  <a:pt x="824454" y="1139934"/>
                  <a:pt x="817945" y="1126318"/>
                  <a:pt x="810025" y="1113211"/>
                </a:cubicBezTo>
                <a:cubicBezTo>
                  <a:pt x="802104" y="1100105"/>
                  <a:pt x="796616" y="1089313"/>
                  <a:pt x="793558" y="1080839"/>
                </a:cubicBezTo>
                <a:cubicBezTo>
                  <a:pt x="813329" y="1073706"/>
                  <a:pt x="828941" y="1061688"/>
                  <a:pt x="840400" y="1044782"/>
                </a:cubicBezTo>
                <a:cubicBezTo>
                  <a:pt x="851857" y="1027877"/>
                  <a:pt x="859979" y="1010579"/>
                  <a:pt x="864768" y="992888"/>
                </a:cubicBezTo>
                <a:cubicBezTo>
                  <a:pt x="869557" y="975196"/>
                  <a:pt x="872737" y="959680"/>
                  <a:pt x="874309" y="946342"/>
                </a:cubicBezTo>
                <a:cubicBezTo>
                  <a:pt x="875881" y="933003"/>
                  <a:pt x="878079" y="925825"/>
                  <a:pt x="880904" y="924805"/>
                </a:cubicBezTo>
                <a:cubicBezTo>
                  <a:pt x="869607" y="928881"/>
                  <a:pt x="862939" y="928095"/>
                  <a:pt x="860900" y="922445"/>
                </a:cubicBezTo>
                <a:cubicBezTo>
                  <a:pt x="858862" y="916794"/>
                  <a:pt x="866199" y="906165"/>
                  <a:pt x="882911" y="890557"/>
                </a:cubicBezTo>
                <a:cubicBezTo>
                  <a:pt x="899624" y="874950"/>
                  <a:pt x="906962" y="864320"/>
                  <a:pt x="904924" y="858670"/>
                </a:cubicBezTo>
                <a:cubicBezTo>
                  <a:pt x="903905" y="855845"/>
                  <a:pt x="902434" y="853981"/>
                  <a:pt x="900511" y="853077"/>
                </a:cubicBezTo>
                <a:cubicBezTo>
                  <a:pt x="898590" y="852176"/>
                  <a:pt x="897119" y="850311"/>
                  <a:pt x="896099" y="847485"/>
                </a:cubicBezTo>
                <a:lnTo>
                  <a:pt x="890334" y="844776"/>
                </a:lnTo>
                <a:cubicBezTo>
                  <a:pt x="893712" y="827594"/>
                  <a:pt x="894068" y="813097"/>
                  <a:pt x="891402" y="801288"/>
                </a:cubicBezTo>
                <a:cubicBezTo>
                  <a:pt x="888738" y="789479"/>
                  <a:pt x="885877" y="779335"/>
                  <a:pt x="882819" y="770860"/>
                </a:cubicBezTo>
                <a:cubicBezTo>
                  <a:pt x="879762" y="762386"/>
                  <a:pt x="878626" y="754813"/>
                  <a:pt x="879411" y="748144"/>
                </a:cubicBezTo>
                <a:cubicBezTo>
                  <a:pt x="880198" y="741474"/>
                  <a:pt x="885729" y="734690"/>
                  <a:pt x="896007" y="727788"/>
                </a:cubicBezTo>
                <a:cubicBezTo>
                  <a:pt x="909578" y="738857"/>
                  <a:pt x="920970" y="748317"/>
                  <a:pt x="930186" y="756167"/>
                </a:cubicBezTo>
                <a:cubicBezTo>
                  <a:pt x="939402" y="764016"/>
                  <a:pt x="951070" y="765394"/>
                  <a:pt x="965193" y="760299"/>
                </a:cubicBezTo>
                <a:cubicBezTo>
                  <a:pt x="960097" y="746174"/>
                  <a:pt x="965118" y="737976"/>
                  <a:pt x="980260" y="735706"/>
                </a:cubicBezTo>
                <a:cubicBezTo>
                  <a:pt x="995401" y="733437"/>
                  <a:pt x="1000424" y="725239"/>
                  <a:pt x="995328" y="711113"/>
                </a:cubicBezTo>
                <a:cubicBezTo>
                  <a:pt x="989212" y="694162"/>
                  <a:pt x="977840" y="675915"/>
                  <a:pt x="961213" y="656371"/>
                </a:cubicBezTo>
                <a:cubicBezTo>
                  <a:pt x="944587" y="636828"/>
                  <a:pt x="935253" y="624230"/>
                  <a:pt x="933215" y="618580"/>
                </a:cubicBezTo>
                <a:cubicBezTo>
                  <a:pt x="944512" y="614504"/>
                  <a:pt x="954516" y="615686"/>
                  <a:pt x="963222" y="622122"/>
                </a:cubicBezTo>
                <a:cubicBezTo>
                  <a:pt x="971927" y="628560"/>
                  <a:pt x="979929" y="635252"/>
                  <a:pt x="987222" y="642198"/>
                </a:cubicBezTo>
                <a:cubicBezTo>
                  <a:pt x="994517" y="649146"/>
                  <a:pt x="1003223" y="655583"/>
                  <a:pt x="1013342" y="661510"/>
                </a:cubicBezTo>
                <a:cubicBezTo>
                  <a:pt x="1023460" y="667439"/>
                  <a:pt x="1036992" y="667346"/>
                  <a:pt x="1053939" y="661232"/>
                </a:cubicBezTo>
                <a:cubicBezTo>
                  <a:pt x="1070884" y="655119"/>
                  <a:pt x="1080537" y="642058"/>
                  <a:pt x="1082893" y="622051"/>
                </a:cubicBezTo>
                <a:cubicBezTo>
                  <a:pt x="1085252" y="602043"/>
                  <a:pt x="1084982" y="581388"/>
                  <a:pt x="1082084" y="560083"/>
                </a:cubicBezTo>
                <a:cubicBezTo>
                  <a:pt x="1079185" y="538779"/>
                  <a:pt x="1076796" y="518887"/>
                  <a:pt x="1074918" y="500409"/>
                </a:cubicBezTo>
                <a:cubicBezTo>
                  <a:pt x="1073040" y="481929"/>
                  <a:pt x="1077748" y="470651"/>
                  <a:pt x="1089046" y="466575"/>
                </a:cubicBezTo>
                <a:cubicBezTo>
                  <a:pt x="1100576" y="471995"/>
                  <a:pt x="1108578" y="478686"/>
                  <a:pt x="1113047" y="486653"/>
                </a:cubicBezTo>
                <a:cubicBezTo>
                  <a:pt x="1117517" y="494618"/>
                  <a:pt x="1122300" y="505664"/>
                  <a:pt x="1127396" y="519789"/>
                </a:cubicBezTo>
                <a:cubicBezTo>
                  <a:pt x="1145041" y="542158"/>
                  <a:pt x="1161632" y="550540"/>
                  <a:pt x="1177166" y="544936"/>
                </a:cubicBezTo>
                <a:cubicBezTo>
                  <a:pt x="1192700" y="539332"/>
                  <a:pt x="1210469" y="537710"/>
                  <a:pt x="1230473" y="540072"/>
                </a:cubicBezTo>
                <a:cubicBezTo>
                  <a:pt x="1236122" y="538034"/>
                  <a:pt x="1247266" y="518049"/>
                  <a:pt x="1263906" y="480119"/>
                </a:cubicBezTo>
                <a:cubicBezTo>
                  <a:pt x="1280545" y="442187"/>
                  <a:pt x="1310046" y="415580"/>
                  <a:pt x="1352412" y="400295"/>
                </a:cubicBezTo>
                <a:cubicBezTo>
                  <a:pt x="1358061" y="398257"/>
                  <a:pt x="1374752" y="391437"/>
                  <a:pt x="1402485" y="379835"/>
                </a:cubicBezTo>
                <a:cubicBezTo>
                  <a:pt x="1430219" y="368232"/>
                  <a:pt x="1442557" y="358194"/>
                  <a:pt x="1439499" y="349719"/>
                </a:cubicBezTo>
                <a:cubicBezTo>
                  <a:pt x="1462095" y="341567"/>
                  <a:pt x="1483277" y="333925"/>
                  <a:pt x="1503048" y="326792"/>
                </a:cubicBezTo>
                <a:cubicBezTo>
                  <a:pt x="1522819" y="319659"/>
                  <a:pt x="1545021" y="314841"/>
                  <a:pt x="1569653" y="312340"/>
                </a:cubicBezTo>
                <a:cubicBezTo>
                  <a:pt x="1565576" y="301040"/>
                  <a:pt x="1574835" y="291313"/>
                  <a:pt x="1597431" y="283161"/>
                </a:cubicBezTo>
                <a:cubicBezTo>
                  <a:pt x="1587705" y="273900"/>
                  <a:pt x="1579785" y="260793"/>
                  <a:pt x="1573670" y="243842"/>
                </a:cubicBezTo>
                <a:cubicBezTo>
                  <a:pt x="1558381" y="201465"/>
                  <a:pt x="1561880" y="160294"/>
                  <a:pt x="1584168" y="120324"/>
                </a:cubicBezTo>
                <a:cubicBezTo>
                  <a:pt x="1606456" y="80356"/>
                  <a:pt x="1624704" y="40247"/>
                  <a:pt x="1638911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189532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189532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189532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189532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703566" y="3061967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703566" y="201040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703566" y="4113527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703566" y="5165087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31</a:t>
            </a:fld>
            <a:endParaRPr lang="zh-TW" altLang="en-US"/>
          </a:p>
        </p:txBody>
      </p:sp>
      <p:sp>
        <p:nvSpPr>
          <p:cNvPr id="11" name="圖片版面配置區 10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51811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45202" y="1400667"/>
            <a:ext cx="3653596" cy="5088340"/>
          </a:xfrm>
          <a:custGeom>
            <a:avLst/>
            <a:gdLst>
              <a:gd name="connsiteX0" fmla="*/ 523354 w 3952221"/>
              <a:gd name="connsiteY0" fmla="*/ 3013794 h 5504234"/>
              <a:gd name="connsiteX1" fmla="*/ 406050 w 3952221"/>
              <a:gd name="connsiteY1" fmla="*/ 3022817 h 5504234"/>
              <a:gd name="connsiteX2" fmla="*/ 288748 w 3952221"/>
              <a:gd name="connsiteY2" fmla="*/ 3031840 h 5504234"/>
              <a:gd name="connsiteX3" fmla="*/ 288748 w 3952221"/>
              <a:gd name="connsiteY3" fmla="*/ 3067934 h 5504234"/>
              <a:gd name="connsiteX4" fmla="*/ 473725 w 3952221"/>
              <a:gd name="connsiteY4" fmla="*/ 3117563 h 5504234"/>
              <a:gd name="connsiteX5" fmla="*/ 577494 w 3952221"/>
              <a:gd name="connsiteY5" fmla="*/ 3212307 h 5504234"/>
              <a:gd name="connsiteX6" fmla="*/ 545913 w 3952221"/>
              <a:gd name="connsiteY6" fmla="*/ 3243890 h 5504234"/>
              <a:gd name="connsiteX7" fmla="*/ 478238 w 3952221"/>
              <a:gd name="connsiteY7" fmla="*/ 3261936 h 5504234"/>
              <a:gd name="connsiteX8" fmla="*/ 410563 w 3952221"/>
              <a:gd name="connsiteY8" fmla="*/ 3270959 h 5504234"/>
              <a:gd name="connsiteX9" fmla="*/ 378981 w 3952221"/>
              <a:gd name="connsiteY9" fmla="*/ 3284494 h 5504234"/>
              <a:gd name="connsiteX10" fmla="*/ 433121 w 3952221"/>
              <a:gd name="connsiteY10" fmla="*/ 3320588 h 5504234"/>
              <a:gd name="connsiteX11" fmla="*/ 527865 w 3952221"/>
              <a:gd name="connsiteY11" fmla="*/ 3401798 h 5504234"/>
              <a:gd name="connsiteX12" fmla="*/ 618098 w 3952221"/>
              <a:gd name="connsiteY12" fmla="*/ 3483007 h 5504234"/>
              <a:gd name="connsiteX13" fmla="*/ 667727 w 3952221"/>
              <a:gd name="connsiteY13" fmla="*/ 3519101 h 5504234"/>
              <a:gd name="connsiteX14" fmla="*/ 762473 w 3952221"/>
              <a:gd name="connsiteY14" fmla="*/ 3496542 h 5504234"/>
              <a:gd name="connsiteX15" fmla="*/ 830148 w 3952221"/>
              <a:gd name="connsiteY15" fmla="*/ 3446915 h 5504234"/>
              <a:gd name="connsiteX16" fmla="*/ 866240 w 3952221"/>
              <a:gd name="connsiteY16" fmla="*/ 3320588 h 5504234"/>
              <a:gd name="connsiteX17" fmla="*/ 785031 w 3952221"/>
              <a:gd name="connsiteY17" fmla="*/ 3099515 h 5504234"/>
              <a:gd name="connsiteX18" fmla="*/ 523354 w 3952221"/>
              <a:gd name="connsiteY18" fmla="*/ 3013794 h 5504234"/>
              <a:gd name="connsiteX19" fmla="*/ 469215 w 3952221"/>
              <a:gd name="connsiteY19" fmla="*/ 0 h 5504234"/>
              <a:gd name="connsiteX20" fmla="*/ 563958 w 3952221"/>
              <a:gd name="connsiteY20" fmla="*/ 49627 h 5504234"/>
              <a:gd name="connsiteX21" fmla="*/ 645169 w 3952221"/>
              <a:gd name="connsiteY21" fmla="*/ 153396 h 5504234"/>
              <a:gd name="connsiteX22" fmla="*/ 744425 w 3952221"/>
              <a:gd name="connsiteY22" fmla="*/ 257165 h 5504234"/>
              <a:gd name="connsiteX23" fmla="*/ 902333 w 3952221"/>
              <a:gd name="connsiteY23" fmla="*/ 306794 h 5504234"/>
              <a:gd name="connsiteX24" fmla="*/ 974521 w 3952221"/>
              <a:gd name="connsiteY24" fmla="*/ 297771 h 5504234"/>
              <a:gd name="connsiteX25" fmla="*/ 1046708 w 3952221"/>
              <a:gd name="connsiteY25" fmla="*/ 270700 h 5504234"/>
              <a:gd name="connsiteX26" fmla="*/ 1177546 w 3952221"/>
              <a:gd name="connsiteY26" fmla="*/ 306794 h 5504234"/>
              <a:gd name="connsiteX27" fmla="*/ 1317408 w 3952221"/>
              <a:gd name="connsiteY27" fmla="*/ 342888 h 5504234"/>
              <a:gd name="connsiteX28" fmla="*/ 1308383 w 3952221"/>
              <a:gd name="connsiteY28" fmla="*/ 248142 h 5504234"/>
              <a:gd name="connsiteX29" fmla="*/ 1299360 w 3952221"/>
              <a:gd name="connsiteY29" fmla="*/ 162419 h 5504234"/>
              <a:gd name="connsiteX30" fmla="*/ 1335454 w 3952221"/>
              <a:gd name="connsiteY30" fmla="*/ 162419 h 5504234"/>
              <a:gd name="connsiteX31" fmla="*/ 1317408 w 3952221"/>
              <a:gd name="connsiteY31" fmla="*/ 180467 h 5504234"/>
              <a:gd name="connsiteX32" fmla="*/ 1416664 w 3952221"/>
              <a:gd name="connsiteY32" fmla="*/ 297771 h 5504234"/>
              <a:gd name="connsiteX33" fmla="*/ 1664806 w 3952221"/>
              <a:gd name="connsiteY33" fmla="*/ 482748 h 5504234"/>
              <a:gd name="connsiteX34" fmla="*/ 1971600 w 3952221"/>
              <a:gd name="connsiteY34" fmla="*/ 649679 h 5504234"/>
              <a:gd name="connsiteX35" fmla="*/ 2255836 w 3952221"/>
              <a:gd name="connsiteY35" fmla="*/ 721867 h 5504234"/>
              <a:gd name="connsiteX36" fmla="*/ 2404719 w 3952221"/>
              <a:gd name="connsiteY36" fmla="*/ 699309 h 5504234"/>
              <a:gd name="connsiteX37" fmla="*/ 2576163 w 3952221"/>
              <a:gd name="connsiteY37" fmla="*/ 649679 h 5504234"/>
              <a:gd name="connsiteX38" fmla="*/ 2734071 w 3952221"/>
              <a:gd name="connsiteY38" fmla="*/ 591029 h 5504234"/>
              <a:gd name="connsiteX39" fmla="*/ 2851375 w 3952221"/>
              <a:gd name="connsiteY39" fmla="*/ 541400 h 5504234"/>
              <a:gd name="connsiteX40" fmla="*/ 2932586 w 3952221"/>
              <a:gd name="connsiteY40" fmla="*/ 586517 h 5504234"/>
              <a:gd name="connsiteX41" fmla="*/ 3031842 w 3952221"/>
              <a:gd name="connsiteY41" fmla="*/ 631634 h 5504234"/>
              <a:gd name="connsiteX42" fmla="*/ 3108540 w 3952221"/>
              <a:gd name="connsiteY42" fmla="*/ 613588 h 5504234"/>
              <a:gd name="connsiteX43" fmla="*/ 3158169 w 3952221"/>
              <a:gd name="connsiteY43" fmla="*/ 595540 h 5504234"/>
              <a:gd name="connsiteX44" fmla="*/ 3234867 w 3952221"/>
              <a:gd name="connsiteY44" fmla="*/ 649679 h 5504234"/>
              <a:gd name="connsiteX45" fmla="*/ 3352171 w 3952221"/>
              <a:gd name="connsiteY45" fmla="*/ 771496 h 5504234"/>
              <a:gd name="connsiteX46" fmla="*/ 3455938 w 3952221"/>
              <a:gd name="connsiteY46" fmla="*/ 902334 h 5504234"/>
              <a:gd name="connsiteX47" fmla="*/ 3501054 w 3952221"/>
              <a:gd name="connsiteY47" fmla="*/ 974521 h 5504234"/>
              <a:gd name="connsiteX48" fmla="*/ 3492032 w 3952221"/>
              <a:gd name="connsiteY48" fmla="*/ 1064754 h 5504234"/>
              <a:gd name="connsiteX49" fmla="*/ 3483009 w 3952221"/>
              <a:gd name="connsiteY49" fmla="*/ 1154988 h 5504234"/>
              <a:gd name="connsiteX50" fmla="*/ 3573242 w 3952221"/>
              <a:gd name="connsiteY50" fmla="*/ 1019638 h 5504234"/>
              <a:gd name="connsiteX51" fmla="*/ 3717615 w 3952221"/>
              <a:gd name="connsiteY51" fmla="*/ 956473 h 5504234"/>
              <a:gd name="connsiteX52" fmla="*/ 3884546 w 3952221"/>
              <a:gd name="connsiteY52" fmla="*/ 1033171 h 5504234"/>
              <a:gd name="connsiteX53" fmla="*/ 3952221 w 3952221"/>
              <a:gd name="connsiteY53" fmla="*/ 1209127 h 5504234"/>
              <a:gd name="connsiteX54" fmla="*/ 3884546 w 3952221"/>
              <a:gd name="connsiteY54" fmla="*/ 1367036 h 5504234"/>
              <a:gd name="connsiteX55" fmla="*/ 3735663 w 3952221"/>
              <a:gd name="connsiteY55" fmla="*/ 1425688 h 5504234"/>
              <a:gd name="connsiteX56" fmla="*/ 3568729 w 3952221"/>
              <a:gd name="connsiteY56" fmla="*/ 1358013 h 5504234"/>
              <a:gd name="connsiteX57" fmla="*/ 3483009 w 3952221"/>
              <a:gd name="connsiteY57" fmla="*/ 1209127 h 5504234"/>
              <a:gd name="connsiteX58" fmla="*/ 3442404 w 3952221"/>
              <a:gd name="connsiteY58" fmla="*/ 1294848 h 5504234"/>
              <a:gd name="connsiteX59" fmla="*/ 3428869 w 3952221"/>
              <a:gd name="connsiteY59" fmla="*/ 1407640 h 5504234"/>
              <a:gd name="connsiteX60" fmla="*/ 3609336 w 3952221"/>
              <a:gd name="connsiteY60" fmla="*/ 1479827 h 5504234"/>
              <a:gd name="connsiteX61" fmla="*/ 3681521 w 3952221"/>
              <a:gd name="connsiteY61" fmla="*/ 1714434 h 5504234"/>
              <a:gd name="connsiteX62" fmla="*/ 3645429 w 3952221"/>
              <a:gd name="connsiteY62" fmla="*/ 1822713 h 5504234"/>
              <a:gd name="connsiteX63" fmla="*/ 3681521 w 3952221"/>
              <a:gd name="connsiteY63" fmla="*/ 1872342 h 5504234"/>
              <a:gd name="connsiteX64" fmla="*/ 3699569 w 3952221"/>
              <a:gd name="connsiteY64" fmla="*/ 1912946 h 5504234"/>
              <a:gd name="connsiteX65" fmla="*/ 3573242 w 3952221"/>
              <a:gd name="connsiteY65" fmla="*/ 2124996 h 5504234"/>
              <a:gd name="connsiteX66" fmla="*/ 3293519 w 3952221"/>
              <a:gd name="connsiteY66" fmla="*/ 2233275 h 5504234"/>
              <a:gd name="connsiteX67" fmla="*/ 3013794 w 3952221"/>
              <a:gd name="connsiteY67" fmla="*/ 2309973 h 5504234"/>
              <a:gd name="connsiteX68" fmla="*/ 2887469 w 3952221"/>
              <a:gd name="connsiteY68" fmla="*/ 2418255 h 5504234"/>
              <a:gd name="connsiteX69" fmla="*/ 2950631 w 3952221"/>
              <a:gd name="connsiteY69" fmla="*/ 2540069 h 5504234"/>
              <a:gd name="connsiteX70" fmla="*/ 3013794 w 3952221"/>
              <a:gd name="connsiteY70" fmla="*/ 2634815 h 5504234"/>
              <a:gd name="connsiteX71" fmla="*/ 2937096 w 3952221"/>
              <a:gd name="connsiteY71" fmla="*/ 2734071 h 5504234"/>
              <a:gd name="connsiteX72" fmla="*/ 2815281 w 3952221"/>
              <a:gd name="connsiteY72" fmla="*/ 2815282 h 5504234"/>
              <a:gd name="connsiteX73" fmla="*/ 2828817 w 3952221"/>
              <a:gd name="connsiteY73" fmla="*/ 2864909 h 5504234"/>
              <a:gd name="connsiteX74" fmla="*/ 2869421 w 3952221"/>
              <a:gd name="connsiteY74" fmla="*/ 2869421 h 5504234"/>
              <a:gd name="connsiteX75" fmla="*/ 3045377 w 3952221"/>
              <a:gd name="connsiteY75" fmla="*/ 2797234 h 5504234"/>
              <a:gd name="connsiteX76" fmla="*/ 3207796 w 3952221"/>
              <a:gd name="connsiteY76" fmla="*/ 2643838 h 5504234"/>
              <a:gd name="connsiteX77" fmla="*/ 3352171 w 3952221"/>
              <a:gd name="connsiteY77" fmla="*/ 2490440 h 5504234"/>
              <a:gd name="connsiteX78" fmla="*/ 3483009 w 3952221"/>
              <a:gd name="connsiteY78" fmla="*/ 2418255 h 5504234"/>
              <a:gd name="connsiteX79" fmla="*/ 3519102 w 3952221"/>
              <a:gd name="connsiteY79" fmla="*/ 2427277 h 5504234"/>
              <a:gd name="connsiteX80" fmla="*/ 3537148 w 3952221"/>
              <a:gd name="connsiteY80" fmla="*/ 2454346 h 5504234"/>
              <a:gd name="connsiteX81" fmla="*/ 3469473 w 3952221"/>
              <a:gd name="connsiteY81" fmla="*/ 2648348 h 5504234"/>
              <a:gd name="connsiteX82" fmla="*/ 3307054 w 3952221"/>
              <a:gd name="connsiteY82" fmla="*/ 2756630 h 5504234"/>
              <a:gd name="connsiteX83" fmla="*/ 3108540 w 3952221"/>
              <a:gd name="connsiteY83" fmla="*/ 2837840 h 5504234"/>
              <a:gd name="connsiteX84" fmla="*/ 2923561 w 3952221"/>
              <a:gd name="connsiteY84" fmla="*/ 2959655 h 5504234"/>
              <a:gd name="connsiteX85" fmla="*/ 2977702 w 3952221"/>
              <a:gd name="connsiteY85" fmla="*/ 3212307 h 5504234"/>
              <a:gd name="connsiteX86" fmla="*/ 2977702 w 3952221"/>
              <a:gd name="connsiteY86" fmla="*/ 3555194 h 5504234"/>
              <a:gd name="connsiteX87" fmla="*/ 2932586 w 3952221"/>
              <a:gd name="connsiteY87" fmla="*/ 3640915 h 5504234"/>
              <a:gd name="connsiteX88" fmla="*/ 2887469 w 3952221"/>
              <a:gd name="connsiteY88" fmla="*/ 3735661 h 5504234"/>
              <a:gd name="connsiteX89" fmla="*/ 2887469 w 3952221"/>
              <a:gd name="connsiteY89" fmla="*/ 3744684 h 5504234"/>
              <a:gd name="connsiteX90" fmla="*/ 2905515 w 3952221"/>
              <a:gd name="connsiteY90" fmla="*/ 3771755 h 5504234"/>
              <a:gd name="connsiteX91" fmla="*/ 2977702 w 3952221"/>
              <a:gd name="connsiteY91" fmla="*/ 3686032 h 5504234"/>
              <a:gd name="connsiteX92" fmla="*/ 3049888 w 3952221"/>
              <a:gd name="connsiteY92" fmla="*/ 3627382 h 5504234"/>
              <a:gd name="connsiteX93" fmla="*/ 3122075 w 3952221"/>
              <a:gd name="connsiteY93" fmla="*/ 3636405 h 5504234"/>
              <a:gd name="connsiteX94" fmla="*/ 3194261 w 3952221"/>
              <a:gd name="connsiteY94" fmla="*/ 3645428 h 5504234"/>
              <a:gd name="connsiteX95" fmla="*/ 3270961 w 3952221"/>
              <a:gd name="connsiteY95" fmla="*/ 3640915 h 5504234"/>
              <a:gd name="connsiteX96" fmla="*/ 3374729 w 3952221"/>
              <a:gd name="connsiteY96" fmla="*/ 3591288 h 5504234"/>
              <a:gd name="connsiteX97" fmla="*/ 3464963 w 3952221"/>
              <a:gd name="connsiteY97" fmla="*/ 3713103 h 5504234"/>
              <a:gd name="connsiteX98" fmla="*/ 3595800 w 3952221"/>
              <a:gd name="connsiteY98" fmla="*/ 3825894 h 5504234"/>
              <a:gd name="connsiteX99" fmla="*/ 3713104 w 3952221"/>
              <a:gd name="connsiteY99" fmla="*/ 3911615 h 5504234"/>
              <a:gd name="connsiteX100" fmla="*/ 3771754 w 3952221"/>
              <a:gd name="connsiteY100" fmla="*/ 3952221 h 5504234"/>
              <a:gd name="connsiteX101" fmla="*/ 3762732 w 3952221"/>
              <a:gd name="connsiteY101" fmla="*/ 3983803 h 5504234"/>
              <a:gd name="connsiteX102" fmla="*/ 3753709 w 3952221"/>
              <a:gd name="connsiteY102" fmla="*/ 4024407 h 5504234"/>
              <a:gd name="connsiteX103" fmla="*/ 3857477 w 3952221"/>
              <a:gd name="connsiteY103" fmla="*/ 4037942 h 5504234"/>
              <a:gd name="connsiteX104" fmla="*/ 3952221 w 3952221"/>
              <a:gd name="connsiteY104" fmla="*/ 4078548 h 5504234"/>
              <a:gd name="connsiteX105" fmla="*/ 3902594 w 3952221"/>
              <a:gd name="connsiteY105" fmla="*/ 4141711 h 5504234"/>
              <a:gd name="connsiteX106" fmla="*/ 3839429 w 3952221"/>
              <a:gd name="connsiteY106" fmla="*/ 4240967 h 5504234"/>
              <a:gd name="connsiteX107" fmla="*/ 3780779 w 3952221"/>
              <a:gd name="connsiteY107" fmla="*/ 4344736 h 5504234"/>
              <a:gd name="connsiteX108" fmla="*/ 3753709 w 3952221"/>
              <a:gd name="connsiteY108" fmla="*/ 4421434 h 5504234"/>
              <a:gd name="connsiteX109" fmla="*/ 3780779 w 3952221"/>
              <a:gd name="connsiteY109" fmla="*/ 4462040 h 5504234"/>
              <a:gd name="connsiteX110" fmla="*/ 3807848 w 3952221"/>
              <a:gd name="connsiteY110" fmla="*/ 4529715 h 5504234"/>
              <a:gd name="connsiteX111" fmla="*/ 3762732 w 3952221"/>
              <a:gd name="connsiteY111" fmla="*/ 4570320 h 5504234"/>
              <a:gd name="connsiteX112" fmla="*/ 3717615 w 3952221"/>
              <a:gd name="connsiteY112" fmla="*/ 4637995 h 5504234"/>
              <a:gd name="connsiteX113" fmla="*/ 3726638 w 3952221"/>
              <a:gd name="connsiteY113" fmla="*/ 4701159 h 5504234"/>
              <a:gd name="connsiteX114" fmla="*/ 3735663 w 3952221"/>
              <a:gd name="connsiteY114" fmla="*/ 4764322 h 5504234"/>
              <a:gd name="connsiteX115" fmla="*/ 3717615 w 3952221"/>
              <a:gd name="connsiteY115" fmla="*/ 4764322 h 5504234"/>
              <a:gd name="connsiteX116" fmla="*/ 3604823 w 3952221"/>
              <a:gd name="connsiteY116" fmla="*/ 4809438 h 5504234"/>
              <a:gd name="connsiteX117" fmla="*/ 3415334 w 3952221"/>
              <a:gd name="connsiteY117" fmla="*/ 4913207 h 5504234"/>
              <a:gd name="connsiteX118" fmla="*/ 3216819 w 3952221"/>
              <a:gd name="connsiteY118" fmla="*/ 5030509 h 5504234"/>
              <a:gd name="connsiteX119" fmla="*/ 3085981 w 3952221"/>
              <a:gd name="connsiteY119" fmla="*/ 5107209 h 5504234"/>
              <a:gd name="connsiteX120" fmla="*/ 2905515 w 3952221"/>
              <a:gd name="connsiteY120" fmla="*/ 5305722 h 5504234"/>
              <a:gd name="connsiteX121" fmla="*/ 2725048 w 3952221"/>
              <a:gd name="connsiteY121" fmla="*/ 5441072 h 5504234"/>
              <a:gd name="connsiteX122" fmla="*/ 2526536 w 3952221"/>
              <a:gd name="connsiteY122" fmla="*/ 5504234 h 5504234"/>
              <a:gd name="connsiteX123" fmla="*/ 2458861 w 3952221"/>
              <a:gd name="connsiteY123" fmla="*/ 5454607 h 5504234"/>
              <a:gd name="connsiteX124" fmla="*/ 2445325 w 3952221"/>
              <a:gd name="connsiteY124" fmla="*/ 5350838 h 5504234"/>
              <a:gd name="connsiteX125" fmla="*/ 2440813 w 3952221"/>
              <a:gd name="connsiteY125" fmla="*/ 5247070 h 5504234"/>
              <a:gd name="connsiteX126" fmla="*/ 2400209 w 3952221"/>
              <a:gd name="connsiteY126" fmla="*/ 5197442 h 5504234"/>
              <a:gd name="connsiteX127" fmla="*/ 2287417 w 3952221"/>
              <a:gd name="connsiteY127" fmla="*/ 5242559 h 5504234"/>
              <a:gd name="connsiteX128" fmla="*/ 2201694 w 3952221"/>
              <a:gd name="connsiteY128" fmla="*/ 5287676 h 5504234"/>
              <a:gd name="connsiteX129" fmla="*/ 2183648 w 3952221"/>
              <a:gd name="connsiteY129" fmla="*/ 5278651 h 5504234"/>
              <a:gd name="connsiteX130" fmla="*/ 2183648 w 3952221"/>
              <a:gd name="connsiteY130" fmla="*/ 5269628 h 5504234"/>
              <a:gd name="connsiteX131" fmla="*/ 2251323 w 3952221"/>
              <a:gd name="connsiteY131" fmla="*/ 5220001 h 5504234"/>
              <a:gd name="connsiteX132" fmla="*/ 2346069 w 3952221"/>
              <a:gd name="connsiteY132" fmla="*/ 5089161 h 5504234"/>
              <a:gd name="connsiteX133" fmla="*/ 2255836 w 3952221"/>
              <a:gd name="connsiteY133" fmla="*/ 5030509 h 5504234"/>
              <a:gd name="connsiteX134" fmla="*/ 2165602 w 3952221"/>
              <a:gd name="connsiteY134" fmla="*/ 4962834 h 5504234"/>
              <a:gd name="connsiteX135" fmla="*/ 2183648 w 3952221"/>
              <a:gd name="connsiteY135" fmla="*/ 4854555 h 5504234"/>
              <a:gd name="connsiteX136" fmla="*/ 2170113 w 3952221"/>
              <a:gd name="connsiteY136" fmla="*/ 4764322 h 5504234"/>
              <a:gd name="connsiteX137" fmla="*/ 2129509 w 3952221"/>
              <a:gd name="connsiteY137" fmla="*/ 4692134 h 5504234"/>
              <a:gd name="connsiteX138" fmla="*/ 2188161 w 3952221"/>
              <a:gd name="connsiteY138" fmla="*/ 4637995 h 5504234"/>
              <a:gd name="connsiteX139" fmla="*/ 2219742 w 3952221"/>
              <a:gd name="connsiteY139" fmla="*/ 4583855 h 5504234"/>
              <a:gd name="connsiteX140" fmla="*/ 2210719 w 3952221"/>
              <a:gd name="connsiteY140" fmla="*/ 4565809 h 5504234"/>
              <a:gd name="connsiteX141" fmla="*/ 2201694 w 3952221"/>
              <a:gd name="connsiteY141" fmla="*/ 4565809 h 5504234"/>
              <a:gd name="connsiteX142" fmla="*/ 2070856 w 3952221"/>
              <a:gd name="connsiteY142" fmla="*/ 4665065 h 5504234"/>
              <a:gd name="connsiteX143" fmla="*/ 1967088 w 3952221"/>
              <a:gd name="connsiteY143" fmla="*/ 4764322 h 5504234"/>
              <a:gd name="connsiteX144" fmla="*/ 1930994 w 3952221"/>
              <a:gd name="connsiteY144" fmla="*/ 4714692 h 5504234"/>
              <a:gd name="connsiteX145" fmla="*/ 1899413 w 3952221"/>
              <a:gd name="connsiteY145" fmla="*/ 4610926 h 5504234"/>
              <a:gd name="connsiteX146" fmla="*/ 1863319 w 3952221"/>
              <a:gd name="connsiteY146" fmla="*/ 4507157 h 5504234"/>
              <a:gd name="connsiteX147" fmla="*/ 1804667 w 3952221"/>
              <a:gd name="connsiteY147" fmla="*/ 4457528 h 5504234"/>
              <a:gd name="connsiteX148" fmla="*/ 1655783 w 3952221"/>
              <a:gd name="connsiteY148" fmla="*/ 4516180 h 5504234"/>
              <a:gd name="connsiteX149" fmla="*/ 1515921 w 3952221"/>
              <a:gd name="connsiteY149" fmla="*/ 4601901 h 5504234"/>
              <a:gd name="connsiteX150" fmla="*/ 1484339 w 3952221"/>
              <a:gd name="connsiteY150" fmla="*/ 4516180 h 5504234"/>
              <a:gd name="connsiteX151" fmla="*/ 1443733 w 3952221"/>
              <a:gd name="connsiteY151" fmla="*/ 4475576 h 5504234"/>
              <a:gd name="connsiteX152" fmla="*/ 1290338 w 3952221"/>
              <a:gd name="connsiteY152" fmla="*/ 4520692 h 5504234"/>
              <a:gd name="connsiteX153" fmla="*/ 1118894 w 3952221"/>
              <a:gd name="connsiteY153" fmla="*/ 4565809 h 5504234"/>
              <a:gd name="connsiteX154" fmla="*/ 1073777 w 3952221"/>
              <a:gd name="connsiteY154" fmla="*/ 4502645 h 5504234"/>
              <a:gd name="connsiteX155" fmla="*/ 1046708 w 3952221"/>
              <a:gd name="connsiteY155" fmla="*/ 4439482 h 5504234"/>
              <a:gd name="connsiteX156" fmla="*/ 965498 w 3952221"/>
              <a:gd name="connsiteY156" fmla="*/ 4489109 h 5504234"/>
              <a:gd name="connsiteX157" fmla="*/ 897823 w 3952221"/>
              <a:gd name="connsiteY157" fmla="*/ 4592878 h 5504234"/>
              <a:gd name="connsiteX158" fmla="*/ 830148 w 3952221"/>
              <a:gd name="connsiteY158" fmla="*/ 4696647 h 5504234"/>
              <a:gd name="connsiteX159" fmla="*/ 757960 w 3952221"/>
              <a:gd name="connsiteY159" fmla="*/ 4746276 h 5504234"/>
              <a:gd name="connsiteX160" fmla="*/ 694798 w 3952221"/>
              <a:gd name="connsiteY160" fmla="*/ 4723717 h 5504234"/>
              <a:gd name="connsiteX161" fmla="*/ 685773 w 3952221"/>
              <a:gd name="connsiteY161" fmla="*/ 4656042 h 5504234"/>
              <a:gd name="connsiteX162" fmla="*/ 726379 w 3952221"/>
              <a:gd name="connsiteY162" fmla="*/ 4511667 h 5504234"/>
              <a:gd name="connsiteX163" fmla="*/ 830148 w 3952221"/>
              <a:gd name="connsiteY163" fmla="*/ 4439482 h 5504234"/>
              <a:gd name="connsiteX164" fmla="*/ 960985 w 3952221"/>
              <a:gd name="connsiteY164" fmla="*/ 4389853 h 5504234"/>
              <a:gd name="connsiteX165" fmla="*/ 1082800 w 3952221"/>
              <a:gd name="connsiteY165" fmla="*/ 4295109 h 5504234"/>
              <a:gd name="connsiteX166" fmla="*/ 911356 w 3952221"/>
              <a:gd name="connsiteY166" fmla="*/ 4168782 h 5504234"/>
              <a:gd name="connsiteX167" fmla="*/ 703821 w 3952221"/>
              <a:gd name="connsiteY167" fmla="*/ 4114640 h 5504234"/>
              <a:gd name="connsiteX168" fmla="*/ 604564 w 3952221"/>
              <a:gd name="connsiteY168" fmla="*/ 4137199 h 5504234"/>
              <a:gd name="connsiteX169" fmla="*/ 541400 w 3952221"/>
              <a:gd name="connsiteY169" fmla="*/ 4186828 h 5504234"/>
              <a:gd name="connsiteX170" fmla="*/ 482748 w 3952221"/>
              <a:gd name="connsiteY170" fmla="*/ 4236457 h 5504234"/>
              <a:gd name="connsiteX171" fmla="*/ 397027 w 3952221"/>
              <a:gd name="connsiteY171" fmla="*/ 4259015 h 5504234"/>
              <a:gd name="connsiteX172" fmla="*/ 270700 w 3952221"/>
              <a:gd name="connsiteY172" fmla="*/ 4209386 h 5504234"/>
              <a:gd name="connsiteX173" fmla="*/ 216560 w 3952221"/>
              <a:gd name="connsiteY173" fmla="*/ 4078548 h 5504234"/>
              <a:gd name="connsiteX174" fmla="*/ 279723 w 3952221"/>
              <a:gd name="connsiteY174" fmla="*/ 3920640 h 5504234"/>
              <a:gd name="connsiteX175" fmla="*/ 424098 w 3952221"/>
              <a:gd name="connsiteY175" fmla="*/ 3852965 h 5504234"/>
              <a:gd name="connsiteX176" fmla="*/ 568471 w 3952221"/>
              <a:gd name="connsiteY176" fmla="*/ 3789801 h 5504234"/>
              <a:gd name="connsiteX177" fmla="*/ 631633 w 3952221"/>
              <a:gd name="connsiteY177" fmla="*/ 3645428 h 5504234"/>
              <a:gd name="connsiteX178" fmla="*/ 527865 w 3952221"/>
              <a:gd name="connsiteY178" fmla="*/ 3582265 h 5504234"/>
              <a:gd name="connsiteX179" fmla="*/ 378981 w 3952221"/>
              <a:gd name="connsiteY179" fmla="*/ 3501055 h 5504234"/>
              <a:gd name="connsiteX180" fmla="*/ 342888 w 3952221"/>
              <a:gd name="connsiteY180" fmla="*/ 3537148 h 5504234"/>
              <a:gd name="connsiteX181" fmla="*/ 306794 w 3952221"/>
              <a:gd name="connsiteY181" fmla="*/ 3532636 h 5504234"/>
              <a:gd name="connsiteX182" fmla="*/ 288748 w 3952221"/>
              <a:gd name="connsiteY182" fmla="*/ 3501055 h 5504234"/>
              <a:gd name="connsiteX183" fmla="*/ 360933 w 3952221"/>
              <a:gd name="connsiteY183" fmla="*/ 3446915 h 5504234"/>
              <a:gd name="connsiteX184" fmla="*/ 297771 w 3952221"/>
              <a:gd name="connsiteY184" fmla="*/ 3388263 h 5504234"/>
              <a:gd name="connsiteX185" fmla="*/ 234606 w 3952221"/>
              <a:gd name="connsiteY185" fmla="*/ 3338634 h 5504234"/>
              <a:gd name="connsiteX186" fmla="*/ 302281 w 3952221"/>
              <a:gd name="connsiteY186" fmla="*/ 3284494 h 5504234"/>
              <a:gd name="connsiteX187" fmla="*/ 342888 w 3952221"/>
              <a:gd name="connsiteY187" fmla="*/ 3212307 h 5504234"/>
              <a:gd name="connsiteX188" fmla="*/ 288748 w 3952221"/>
              <a:gd name="connsiteY188" fmla="*/ 3149144 h 5504234"/>
              <a:gd name="connsiteX189" fmla="*/ 171444 w 3952221"/>
              <a:gd name="connsiteY189" fmla="*/ 3095005 h 5504234"/>
              <a:gd name="connsiteX190" fmla="*/ 54140 w 3952221"/>
              <a:gd name="connsiteY190" fmla="*/ 3040865 h 5504234"/>
              <a:gd name="connsiteX191" fmla="*/ 0 w 3952221"/>
              <a:gd name="connsiteY191" fmla="*/ 2995748 h 5504234"/>
              <a:gd name="connsiteX192" fmla="*/ 13535 w 3952221"/>
              <a:gd name="connsiteY192" fmla="*/ 2959655 h 5504234"/>
              <a:gd name="connsiteX193" fmla="*/ 54140 w 3952221"/>
              <a:gd name="connsiteY193" fmla="*/ 2941607 h 5504234"/>
              <a:gd name="connsiteX194" fmla="*/ 365446 w 3952221"/>
              <a:gd name="connsiteY194" fmla="*/ 2964165 h 5504234"/>
              <a:gd name="connsiteX195" fmla="*/ 667727 w 3952221"/>
              <a:gd name="connsiteY195" fmla="*/ 2995748 h 5504234"/>
              <a:gd name="connsiteX196" fmla="*/ 645169 w 3952221"/>
              <a:gd name="connsiteY196" fmla="*/ 2946119 h 5504234"/>
              <a:gd name="connsiteX197" fmla="*/ 595540 w 3952221"/>
              <a:gd name="connsiteY197" fmla="*/ 2919048 h 5504234"/>
              <a:gd name="connsiteX198" fmla="*/ 545913 w 3952221"/>
              <a:gd name="connsiteY198" fmla="*/ 2887467 h 5504234"/>
              <a:gd name="connsiteX199" fmla="*/ 523354 w 3952221"/>
              <a:gd name="connsiteY199" fmla="*/ 2833328 h 5504234"/>
              <a:gd name="connsiteX200" fmla="*/ 618098 w 3952221"/>
              <a:gd name="connsiteY200" fmla="*/ 2869421 h 5504234"/>
              <a:gd name="connsiteX201" fmla="*/ 685773 w 3952221"/>
              <a:gd name="connsiteY201" fmla="*/ 2905515 h 5504234"/>
              <a:gd name="connsiteX202" fmla="*/ 771496 w 3952221"/>
              <a:gd name="connsiteY202" fmla="*/ 2878444 h 5504234"/>
              <a:gd name="connsiteX203" fmla="*/ 897823 w 3952221"/>
              <a:gd name="connsiteY203" fmla="*/ 2815282 h 5504234"/>
              <a:gd name="connsiteX204" fmla="*/ 1015125 w 3952221"/>
              <a:gd name="connsiteY204" fmla="*/ 2747607 h 5504234"/>
              <a:gd name="connsiteX205" fmla="*/ 1082800 w 3952221"/>
              <a:gd name="connsiteY205" fmla="*/ 2707000 h 5504234"/>
              <a:gd name="connsiteX206" fmla="*/ 1064754 w 3952221"/>
              <a:gd name="connsiteY206" fmla="*/ 2670907 h 5504234"/>
              <a:gd name="connsiteX207" fmla="*/ 1064754 w 3952221"/>
              <a:gd name="connsiteY207" fmla="*/ 2634815 h 5504234"/>
              <a:gd name="connsiteX208" fmla="*/ 1136942 w 3952221"/>
              <a:gd name="connsiteY208" fmla="*/ 2481417 h 5504234"/>
              <a:gd name="connsiteX209" fmla="*/ 1209127 w 3952221"/>
              <a:gd name="connsiteY209" fmla="*/ 2382161 h 5504234"/>
              <a:gd name="connsiteX210" fmla="*/ 1182058 w 3952221"/>
              <a:gd name="connsiteY210" fmla="*/ 2328021 h 5504234"/>
              <a:gd name="connsiteX211" fmla="*/ 1118894 w 3952221"/>
              <a:gd name="connsiteY211" fmla="*/ 2300950 h 5504234"/>
              <a:gd name="connsiteX212" fmla="*/ 1051219 w 3952221"/>
              <a:gd name="connsiteY212" fmla="*/ 2287415 h 5504234"/>
              <a:gd name="connsiteX213" fmla="*/ 1010615 w 3952221"/>
              <a:gd name="connsiteY213" fmla="*/ 2273880 h 5504234"/>
              <a:gd name="connsiteX214" fmla="*/ 721867 w 3952221"/>
              <a:gd name="connsiteY214" fmla="*/ 2093413 h 5504234"/>
              <a:gd name="connsiteX215" fmla="*/ 645169 w 3952221"/>
              <a:gd name="connsiteY215" fmla="*/ 2084390 h 5504234"/>
              <a:gd name="connsiteX216" fmla="*/ 595540 w 3952221"/>
              <a:gd name="connsiteY216" fmla="*/ 2021228 h 5504234"/>
              <a:gd name="connsiteX217" fmla="*/ 627123 w 3952221"/>
              <a:gd name="connsiteY217" fmla="*/ 1985134 h 5504234"/>
              <a:gd name="connsiteX218" fmla="*/ 703821 w 3952221"/>
              <a:gd name="connsiteY218" fmla="*/ 1949040 h 5504234"/>
              <a:gd name="connsiteX219" fmla="*/ 559448 w 3952221"/>
              <a:gd name="connsiteY219" fmla="*/ 1849784 h 5504234"/>
              <a:gd name="connsiteX220" fmla="*/ 356423 w 3952221"/>
              <a:gd name="connsiteY220" fmla="*/ 1782109 h 5504234"/>
              <a:gd name="connsiteX221" fmla="*/ 171444 w 3952221"/>
              <a:gd name="connsiteY221" fmla="*/ 1714434 h 5504234"/>
              <a:gd name="connsiteX222" fmla="*/ 90233 w 3952221"/>
              <a:gd name="connsiteY222" fmla="*/ 1624200 h 5504234"/>
              <a:gd name="connsiteX223" fmla="*/ 117304 w 3952221"/>
              <a:gd name="connsiteY223" fmla="*/ 1570060 h 5504234"/>
              <a:gd name="connsiteX224" fmla="*/ 171444 w 3952221"/>
              <a:gd name="connsiteY224" fmla="*/ 1538479 h 5504234"/>
              <a:gd name="connsiteX225" fmla="*/ 225583 w 3952221"/>
              <a:gd name="connsiteY225" fmla="*/ 1506896 h 5504234"/>
              <a:gd name="connsiteX226" fmla="*/ 252654 w 3952221"/>
              <a:gd name="connsiteY226" fmla="*/ 1443734 h 5504234"/>
              <a:gd name="connsiteX227" fmla="*/ 216560 w 3952221"/>
              <a:gd name="connsiteY227" fmla="*/ 1389594 h 5504234"/>
              <a:gd name="connsiteX228" fmla="*/ 139863 w 3952221"/>
              <a:gd name="connsiteY228" fmla="*/ 1362523 h 5504234"/>
              <a:gd name="connsiteX229" fmla="*/ 67675 w 3952221"/>
              <a:gd name="connsiteY229" fmla="*/ 1344477 h 5504234"/>
              <a:gd name="connsiteX230" fmla="*/ 36094 w 3952221"/>
              <a:gd name="connsiteY230" fmla="*/ 1299361 h 5504234"/>
              <a:gd name="connsiteX231" fmla="*/ 76698 w 3952221"/>
              <a:gd name="connsiteY231" fmla="*/ 1249731 h 5504234"/>
              <a:gd name="connsiteX232" fmla="*/ 171444 w 3952221"/>
              <a:gd name="connsiteY232" fmla="*/ 1195592 h 5504234"/>
              <a:gd name="connsiteX233" fmla="*/ 266190 w 3952221"/>
              <a:gd name="connsiteY233" fmla="*/ 1114381 h 5504234"/>
              <a:gd name="connsiteX234" fmla="*/ 306794 w 3952221"/>
              <a:gd name="connsiteY234" fmla="*/ 974521 h 5504234"/>
              <a:gd name="connsiteX235" fmla="*/ 270700 w 3952221"/>
              <a:gd name="connsiteY235" fmla="*/ 834659 h 5504234"/>
              <a:gd name="connsiteX236" fmla="*/ 234606 w 3952221"/>
              <a:gd name="connsiteY236" fmla="*/ 703821 h 5504234"/>
              <a:gd name="connsiteX237" fmla="*/ 297771 w 3952221"/>
              <a:gd name="connsiteY237" fmla="*/ 631634 h 5504234"/>
              <a:gd name="connsiteX238" fmla="*/ 388004 w 3952221"/>
              <a:gd name="connsiteY238" fmla="*/ 600052 h 5504234"/>
              <a:gd name="connsiteX239" fmla="*/ 469215 w 3952221"/>
              <a:gd name="connsiteY239" fmla="*/ 550423 h 5504234"/>
              <a:gd name="connsiteX240" fmla="*/ 505306 w 3952221"/>
              <a:gd name="connsiteY240" fmla="*/ 415073 h 5504234"/>
              <a:gd name="connsiteX241" fmla="*/ 451167 w 3952221"/>
              <a:gd name="connsiteY241" fmla="*/ 248142 h 5504234"/>
              <a:gd name="connsiteX242" fmla="*/ 397027 w 3952221"/>
              <a:gd name="connsiteY242" fmla="*/ 72186 h 5504234"/>
              <a:gd name="connsiteX243" fmla="*/ 469215 w 3952221"/>
              <a:gd name="connsiteY243" fmla="*/ 0 h 550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</a:cxnLst>
            <a:rect l="l" t="t" r="r" b="b"/>
            <a:pathLst>
              <a:path w="3952221" h="5504234">
                <a:moveTo>
                  <a:pt x="523354" y="3013794"/>
                </a:moveTo>
                <a:cubicBezTo>
                  <a:pt x="487261" y="3013794"/>
                  <a:pt x="448158" y="3016803"/>
                  <a:pt x="406050" y="3022817"/>
                </a:cubicBezTo>
                <a:cubicBezTo>
                  <a:pt x="363942" y="3028834"/>
                  <a:pt x="324840" y="3031840"/>
                  <a:pt x="288748" y="3031840"/>
                </a:cubicBezTo>
                <a:lnTo>
                  <a:pt x="288748" y="3067934"/>
                </a:lnTo>
                <a:cubicBezTo>
                  <a:pt x="342888" y="3085982"/>
                  <a:pt x="404546" y="3102523"/>
                  <a:pt x="473725" y="3117563"/>
                </a:cubicBezTo>
                <a:cubicBezTo>
                  <a:pt x="542904" y="3132601"/>
                  <a:pt x="577494" y="3164184"/>
                  <a:pt x="577494" y="3212307"/>
                </a:cubicBezTo>
                <a:cubicBezTo>
                  <a:pt x="577494" y="3224338"/>
                  <a:pt x="566967" y="3234865"/>
                  <a:pt x="545913" y="3243890"/>
                </a:cubicBezTo>
                <a:cubicBezTo>
                  <a:pt x="524858" y="3252913"/>
                  <a:pt x="502300" y="3258928"/>
                  <a:pt x="478238" y="3261936"/>
                </a:cubicBezTo>
                <a:cubicBezTo>
                  <a:pt x="454175" y="3264944"/>
                  <a:pt x="431617" y="3267951"/>
                  <a:pt x="410563" y="3270959"/>
                </a:cubicBezTo>
                <a:cubicBezTo>
                  <a:pt x="389508" y="3273967"/>
                  <a:pt x="378981" y="3278480"/>
                  <a:pt x="378981" y="3284494"/>
                </a:cubicBezTo>
                <a:cubicBezTo>
                  <a:pt x="384996" y="3284494"/>
                  <a:pt x="403042" y="3296526"/>
                  <a:pt x="433121" y="3320588"/>
                </a:cubicBezTo>
                <a:cubicBezTo>
                  <a:pt x="463198" y="3344650"/>
                  <a:pt x="494779" y="3371719"/>
                  <a:pt x="527865" y="3401798"/>
                </a:cubicBezTo>
                <a:cubicBezTo>
                  <a:pt x="560950" y="3431876"/>
                  <a:pt x="591029" y="3458946"/>
                  <a:pt x="618098" y="3483007"/>
                </a:cubicBezTo>
                <a:cubicBezTo>
                  <a:pt x="645169" y="3507069"/>
                  <a:pt x="661712" y="3519101"/>
                  <a:pt x="667727" y="3519101"/>
                </a:cubicBezTo>
                <a:cubicBezTo>
                  <a:pt x="697804" y="3507069"/>
                  <a:pt x="729387" y="3499551"/>
                  <a:pt x="762473" y="3496542"/>
                </a:cubicBezTo>
                <a:cubicBezTo>
                  <a:pt x="795558" y="3493534"/>
                  <a:pt x="818117" y="3476992"/>
                  <a:pt x="830148" y="3446915"/>
                </a:cubicBezTo>
                <a:cubicBezTo>
                  <a:pt x="854211" y="3398790"/>
                  <a:pt x="866240" y="3356682"/>
                  <a:pt x="866240" y="3320588"/>
                </a:cubicBezTo>
                <a:cubicBezTo>
                  <a:pt x="866240" y="3230355"/>
                  <a:pt x="839171" y="3156663"/>
                  <a:pt x="785031" y="3099515"/>
                </a:cubicBezTo>
                <a:cubicBezTo>
                  <a:pt x="730890" y="3042367"/>
                  <a:pt x="643665" y="3013794"/>
                  <a:pt x="523354" y="3013794"/>
                </a:cubicBezTo>
                <a:close/>
                <a:moveTo>
                  <a:pt x="469215" y="0"/>
                </a:moveTo>
                <a:cubicBezTo>
                  <a:pt x="505306" y="0"/>
                  <a:pt x="536890" y="16542"/>
                  <a:pt x="563958" y="49627"/>
                </a:cubicBezTo>
                <a:cubicBezTo>
                  <a:pt x="591029" y="82715"/>
                  <a:pt x="618098" y="117302"/>
                  <a:pt x="645169" y="153396"/>
                </a:cubicBezTo>
                <a:cubicBezTo>
                  <a:pt x="672239" y="189490"/>
                  <a:pt x="705325" y="224079"/>
                  <a:pt x="744425" y="257165"/>
                </a:cubicBezTo>
                <a:cubicBezTo>
                  <a:pt x="783527" y="290250"/>
                  <a:pt x="836163" y="306794"/>
                  <a:pt x="902333" y="306794"/>
                </a:cubicBezTo>
                <a:cubicBezTo>
                  <a:pt x="932413" y="306794"/>
                  <a:pt x="956473" y="303786"/>
                  <a:pt x="974521" y="297771"/>
                </a:cubicBezTo>
                <a:cubicBezTo>
                  <a:pt x="992567" y="291754"/>
                  <a:pt x="1016629" y="282731"/>
                  <a:pt x="1046708" y="270700"/>
                </a:cubicBezTo>
                <a:cubicBezTo>
                  <a:pt x="1094831" y="270700"/>
                  <a:pt x="1138444" y="282731"/>
                  <a:pt x="1177546" y="306794"/>
                </a:cubicBezTo>
                <a:cubicBezTo>
                  <a:pt x="1216646" y="330856"/>
                  <a:pt x="1263267" y="342888"/>
                  <a:pt x="1317408" y="342888"/>
                </a:cubicBezTo>
                <a:cubicBezTo>
                  <a:pt x="1317408" y="306794"/>
                  <a:pt x="1314400" y="275213"/>
                  <a:pt x="1308383" y="248142"/>
                </a:cubicBezTo>
                <a:cubicBezTo>
                  <a:pt x="1302369" y="221071"/>
                  <a:pt x="1299360" y="192498"/>
                  <a:pt x="1299360" y="162419"/>
                </a:cubicBezTo>
                <a:lnTo>
                  <a:pt x="1335454" y="162419"/>
                </a:lnTo>
                <a:cubicBezTo>
                  <a:pt x="1323423" y="162419"/>
                  <a:pt x="1317408" y="168436"/>
                  <a:pt x="1317408" y="180467"/>
                </a:cubicBezTo>
                <a:cubicBezTo>
                  <a:pt x="1317408" y="198513"/>
                  <a:pt x="1350494" y="237615"/>
                  <a:pt x="1416664" y="297771"/>
                </a:cubicBezTo>
                <a:cubicBezTo>
                  <a:pt x="1482835" y="357925"/>
                  <a:pt x="1565550" y="419586"/>
                  <a:pt x="1664806" y="482748"/>
                </a:cubicBezTo>
                <a:cubicBezTo>
                  <a:pt x="1764062" y="545912"/>
                  <a:pt x="1866327" y="601556"/>
                  <a:pt x="1971600" y="649679"/>
                </a:cubicBezTo>
                <a:cubicBezTo>
                  <a:pt x="2076871" y="697804"/>
                  <a:pt x="2171617" y="721867"/>
                  <a:pt x="2255836" y="721867"/>
                </a:cubicBezTo>
                <a:cubicBezTo>
                  <a:pt x="2297944" y="721867"/>
                  <a:pt x="2347571" y="714348"/>
                  <a:pt x="2404719" y="699309"/>
                </a:cubicBezTo>
                <a:cubicBezTo>
                  <a:pt x="2461867" y="684269"/>
                  <a:pt x="2519015" y="667727"/>
                  <a:pt x="2576163" y="649679"/>
                </a:cubicBezTo>
                <a:cubicBezTo>
                  <a:pt x="2633311" y="631634"/>
                  <a:pt x="2685946" y="612083"/>
                  <a:pt x="2734071" y="591029"/>
                </a:cubicBezTo>
                <a:cubicBezTo>
                  <a:pt x="2782196" y="569973"/>
                  <a:pt x="2821296" y="553431"/>
                  <a:pt x="2851375" y="541400"/>
                </a:cubicBezTo>
                <a:cubicBezTo>
                  <a:pt x="2869421" y="541400"/>
                  <a:pt x="2896492" y="556440"/>
                  <a:pt x="2932586" y="586517"/>
                </a:cubicBezTo>
                <a:cubicBezTo>
                  <a:pt x="2968677" y="616594"/>
                  <a:pt x="3001765" y="631634"/>
                  <a:pt x="3031842" y="631634"/>
                </a:cubicBezTo>
                <a:cubicBezTo>
                  <a:pt x="3061919" y="631634"/>
                  <a:pt x="3087486" y="625617"/>
                  <a:pt x="3108540" y="613588"/>
                </a:cubicBezTo>
                <a:cubicBezTo>
                  <a:pt x="3129594" y="601556"/>
                  <a:pt x="3146138" y="595540"/>
                  <a:pt x="3158169" y="595540"/>
                </a:cubicBezTo>
                <a:cubicBezTo>
                  <a:pt x="3170200" y="595540"/>
                  <a:pt x="3195765" y="613588"/>
                  <a:pt x="3234867" y="649679"/>
                </a:cubicBezTo>
                <a:cubicBezTo>
                  <a:pt x="3273967" y="685773"/>
                  <a:pt x="3313069" y="726379"/>
                  <a:pt x="3352171" y="771496"/>
                </a:cubicBezTo>
                <a:cubicBezTo>
                  <a:pt x="3391271" y="816613"/>
                  <a:pt x="3425861" y="860225"/>
                  <a:pt x="3455938" y="902334"/>
                </a:cubicBezTo>
                <a:cubicBezTo>
                  <a:pt x="3486017" y="944442"/>
                  <a:pt x="3501054" y="968504"/>
                  <a:pt x="3501054" y="974521"/>
                </a:cubicBezTo>
                <a:cubicBezTo>
                  <a:pt x="3501054" y="1004598"/>
                  <a:pt x="3498048" y="1034675"/>
                  <a:pt x="3492032" y="1064754"/>
                </a:cubicBezTo>
                <a:cubicBezTo>
                  <a:pt x="3486017" y="1094831"/>
                  <a:pt x="3483009" y="1124908"/>
                  <a:pt x="3483009" y="1154988"/>
                </a:cubicBezTo>
                <a:cubicBezTo>
                  <a:pt x="3513086" y="1106863"/>
                  <a:pt x="3543165" y="1061746"/>
                  <a:pt x="3573242" y="1019638"/>
                </a:cubicBezTo>
                <a:cubicBezTo>
                  <a:pt x="3603319" y="977527"/>
                  <a:pt x="3651444" y="956473"/>
                  <a:pt x="3717615" y="956473"/>
                </a:cubicBezTo>
                <a:cubicBezTo>
                  <a:pt x="3783786" y="956473"/>
                  <a:pt x="3839429" y="982040"/>
                  <a:pt x="3884546" y="1033171"/>
                </a:cubicBezTo>
                <a:cubicBezTo>
                  <a:pt x="3929663" y="1084304"/>
                  <a:pt x="3952221" y="1142956"/>
                  <a:pt x="3952221" y="1209127"/>
                </a:cubicBezTo>
                <a:cubicBezTo>
                  <a:pt x="3952221" y="1275298"/>
                  <a:pt x="3929663" y="1327934"/>
                  <a:pt x="3884546" y="1367036"/>
                </a:cubicBezTo>
                <a:cubicBezTo>
                  <a:pt x="3839429" y="1406136"/>
                  <a:pt x="3789802" y="1425688"/>
                  <a:pt x="3735663" y="1425688"/>
                </a:cubicBezTo>
                <a:cubicBezTo>
                  <a:pt x="3669490" y="1413656"/>
                  <a:pt x="3613846" y="1391098"/>
                  <a:pt x="3568729" y="1358013"/>
                </a:cubicBezTo>
                <a:cubicBezTo>
                  <a:pt x="3523613" y="1324927"/>
                  <a:pt x="3495040" y="1275298"/>
                  <a:pt x="3483009" y="1209127"/>
                </a:cubicBezTo>
                <a:cubicBezTo>
                  <a:pt x="3464963" y="1227173"/>
                  <a:pt x="3451427" y="1255748"/>
                  <a:pt x="3442404" y="1294848"/>
                </a:cubicBezTo>
                <a:cubicBezTo>
                  <a:pt x="3433379" y="1333950"/>
                  <a:pt x="3428869" y="1371546"/>
                  <a:pt x="3428869" y="1407640"/>
                </a:cubicBezTo>
                <a:cubicBezTo>
                  <a:pt x="3501054" y="1407640"/>
                  <a:pt x="3561211" y="1431702"/>
                  <a:pt x="3609336" y="1479827"/>
                </a:cubicBezTo>
                <a:cubicBezTo>
                  <a:pt x="3657461" y="1527952"/>
                  <a:pt x="3681521" y="1606154"/>
                  <a:pt x="3681521" y="1714434"/>
                </a:cubicBezTo>
                <a:cubicBezTo>
                  <a:pt x="3681521" y="1738496"/>
                  <a:pt x="3669490" y="1774590"/>
                  <a:pt x="3645429" y="1822713"/>
                </a:cubicBezTo>
                <a:cubicBezTo>
                  <a:pt x="3657461" y="1840761"/>
                  <a:pt x="3669490" y="1857303"/>
                  <a:pt x="3681521" y="1872342"/>
                </a:cubicBezTo>
                <a:cubicBezTo>
                  <a:pt x="3693552" y="1887382"/>
                  <a:pt x="3699569" y="1900915"/>
                  <a:pt x="3699569" y="1912946"/>
                </a:cubicBezTo>
                <a:cubicBezTo>
                  <a:pt x="3699569" y="2009196"/>
                  <a:pt x="3657461" y="2079880"/>
                  <a:pt x="3573242" y="2124996"/>
                </a:cubicBezTo>
                <a:cubicBezTo>
                  <a:pt x="3489023" y="2170113"/>
                  <a:pt x="3395784" y="2206205"/>
                  <a:pt x="3293519" y="2233275"/>
                </a:cubicBezTo>
                <a:cubicBezTo>
                  <a:pt x="3191254" y="2260346"/>
                  <a:pt x="3098013" y="2285911"/>
                  <a:pt x="3013794" y="2309973"/>
                </a:cubicBezTo>
                <a:cubicBezTo>
                  <a:pt x="2929577" y="2334036"/>
                  <a:pt x="2887469" y="2370130"/>
                  <a:pt x="2887469" y="2418255"/>
                </a:cubicBezTo>
                <a:cubicBezTo>
                  <a:pt x="2887469" y="2472394"/>
                  <a:pt x="2908523" y="2512998"/>
                  <a:pt x="2950631" y="2540069"/>
                </a:cubicBezTo>
                <a:cubicBezTo>
                  <a:pt x="2992740" y="2567140"/>
                  <a:pt x="3013794" y="2598721"/>
                  <a:pt x="3013794" y="2634815"/>
                </a:cubicBezTo>
                <a:cubicBezTo>
                  <a:pt x="3013794" y="2682938"/>
                  <a:pt x="2988229" y="2716023"/>
                  <a:pt x="2937096" y="2734071"/>
                </a:cubicBezTo>
                <a:cubicBezTo>
                  <a:pt x="2885965" y="2752117"/>
                  <a:pt x="2845359" y="2779188"/>
                  <a:pt x="2815281" y="2815282"/>
                </a:cubicBezTo>
                <a:cubicBezTo>
                  <a:pt x="2815281" y="2845359"/>
                  <a:pt x="2819794" y="2861900"/>
                  <a:pt x="2828817" y="2864909"/>
                </a:cubicBezTo>
                <a:cubicBezTo>
                  <a:pt x="2837840" y="2867917"/>
                  <a:pt x="2851375" y="2869421"/>
                  <a:pt x="2869421" y="2869421"/>
                </a:cubicBezTo>
                <a:cubicBezTo>
                  <a:pt x="2929577" y="2869421"/>
                  <a:pt x="2988229" y="2845359"/>
                  <a:pt x="3045377" y="2797234"/>
                </a:cubicBezTo>
                <a:cubicBezTo>
                  <a:pt x="3102525" y="2749109"/>
                  <a:pt x="3156665" y="2697978"/>
                  <a:pt x="3207796" y="2643838"/>
                </a:cubicBezTo>
                <a:cubicBezTo>
                  <a:pt x="3258929" y="2589698"/>
                  <a:pt x="3307054" y="2538565"/>
                  <a:pt x="3352171" y="2490440"/>
                </a:cubicBezTo>
                <a:cubicBezTo>
                  <a:pt x="3397288" y="2442317"/>
                  <a:pt x="3440900" y="2418255"/>
                  <a:pt x="3483009" y="2418255"/>
                </a:cubicBezTo>
                <a:cubicBezTo>
                  <a:pt x="3495040" y="2418255"/>
                  <a:pt x="3507071" y="2421261"/>
                  <a:pt x="3519102" y="2427277"/>
                </a:cubicBezTo>
                <a:cubicBezTo>
                  <a:pt x="3531134" y="2433292"/>
                  <a:pt x="3537148" y="2442317"/>
                  <a:pt x="3537148" y="2454346"/>
                </a:cubicBezTo>
                <a:cubicBezTo>
                  <a:pt x="3537148" y="2538565"/>
                  <a:pt x="3514590" y="2603232"/>
                  <a:pt x="3469473" y="2648348"/>
                </a:cubicBezTo>
                <a:cubicBezTo>
                  <a:pt x="3424357" y="2693465"/>
                  <a:pt x="3370217" y="2729559"/>
                  <a:pt x="3307054" y="2756630"/>
                </a:cubicBezTo>
                <a:cubicBezTo>
                  <a:pt x="3243890" y="2783698"/>
                  <a:pt x="3177719" y="2810769"/>
                  <a:pt x="3108540" y="2837840"/>
                </a:cubicBezTo>
                <a:cubicBezTo>
                  <a:pt x="3039361" y="2864909"/>
                  <a:pt x="2977702" y="2905515"/>
                  <a:pt x="2923561" y="2959655"/>
                </a:cubicBezTo>
                <a:cubicBezTo>
                  <a:pt x="2959654" y="3031840"/>
                  <a:pt x="2977702" y="3116059"/>
                  <a:pt x="2977702" y="3212307"/>
                </a:cubicBezTo>
                <a:lnTo>
                  <a:pt x="2977702" y="3555194"/>
                </a:lnTo>
                <a:cubicBezTo>
                  <a:pt x="2977702" y="3585271"/>
                  <a:pt x="2962663" y="3613846"/>
                  <a:pt x="2932586" y="3640915"/>
                </a:cubicBezTo>
                <a:cubicBezTo>
                  <a:pt x="2902506" y="3667986"/>
                  <a:pt x="2887469" y="3699567"/>
                  <a:pt x="2887469" y="3735661"/>
                </a:cubicBezTo>
                <a:lnTo>
                  <a:pt x="2887469" y="3744684"/>
                </a:lnTo>
                <a:cubicBezTo>
                  <a:pt x="2887469" y="3750701"/>
                  <a:pt x="2893484" y="3759723"/>
                  <a:pt x="2905515" y="3771755"/>
                </a:cubicBezTo>
                <a:cubicBezTo>
                  <a:pt x="2953640" y="3753707"/>
                  <a:pt x="2977702" y="3725134"/>
                  <a:pt x="2977702" y="3686032"/>
                </a:cubicBezTo>
                <a:cubicBezTo>
                  <a:pt x="2977702" y="3646932"/>
                  <a:pt x="3001765" y="3627382"/>
                  <a:pt x="3049888" y="3627382"/>
                </a:cubicBezTo>
                <a:cubicBezTo>
                  <a:pt x="3079967" y="3627382"/>
                  <a:pt x="3104027" y="3630388"/>
                  <a:pt x="3122075" y="3636405"/>
                </a:cubicBezTo>
                <a:cubicBezTo>
                  <a:pt x="3140121" y="3642419"/>
                  <a:pt x="3164184" y="3645428"/>
                  <a:pt x="3194261" y="3645428"/>
                </a:cubicBezTo>
                <a:cubicBezTo>
                  <a:pt x="3212309" y="3645428"/>
                  <a:pt x="3237875" y="3643923"/>
                  <a:pt x="3270961" y="3640915"/>
                </a:cubicBezTo>
                <a:cubicBezTo>
                  <a:pt x="3304046" y="3637909"/>
                  <a:pt x="3338636" y="3621365"/>
                  <a:pt x="3374729" y="3591288"/>
                </a:cubicBezTo>
                <a:cubicBezTo>
                  <a:pt x="3392775" y="3633396"/>
                  <a:pt x="3422852" y="3674001"/>
                  <a:pt x="3464963" y="3713103"/>
                </a:cubicBezTo>
                <a:cubicBezTo>
                  <a:pt x="3507071" y="3752205"/>
                  <a:pt x="3550684" y="3789801"/>
                  <a:pt x="3595800" y="3825894"/>
                </a:cubicBezTo>
                <a:cubicBezTo>
                  <a:pt x="3640917" y="3861988"/>
                  <a:pt x="3680019" y="3890561"/>
                  <a:pt x="3713104" y="3911615"/>
                </a:cubicBezTo>
                <a:cubicBezTo>
                  <a:pt x="3746190" y="3932671"/>
                  <a:pt x="3765740" y="3946205"/>
                  <a:pt x="3771754" y="3952221"/>
                </a:cubicBezTo>
                <a:cubicBezTo>
                  <a:pt x="3771754" y="3964253"/>
                  <a:pt x="3768748" y="3974780"/>
                  <a:pt x="3762732" y="3983803"/>
                </a:cubicBezTo>
                <a:cubicBezTo>
                  <a:pt x="3756717" y="3992826"/>
                  <a:pt x="3753709" y="4006361"/>
                  <a:pt x="3753709" y="4024407"/>
                </a:cubicBezTo>
                <a:cubicBezTo>
                  <a:pt x="3789802" y="4036438"/>
                  <a:pt x="3824392" y="4040951"/>
                  <a:pt x="3857477" y="4037942"/>
                </a:cubicBezTo>
                <a:cubicBezTo>
                  <a:pt x="3890563" y="4034936"/>
                  <a:pt x="3922144" y="4048469"/>
                  <a:pt x="3952221" y="4078548"/>
                </a:cubicBezTo>
                <a:cubicBezTo>
                  <a:pt x="3940190" y="4090580"/>
                  <a:pt x="3923648" y="4111634"/>
                  <a:pt x="3902594" y="4141711"/>
                </a:cubicBezTo>
                <a:cubicBezTo>
                  <a:pt x="3881540" y="4171788"/>
                  <a:pt x="3860486" y="4204874"/>
                  <a:pt x="3839429" y="4240967"/>
                </a:cubicBezTo>
                <a:cubicBezTo>
                  <a:pt x="3818375" y="4277061"/>
                  <a:pt x="3798825" y="4311651"/>
                  <a:pt x="3780779" y="4344736"/>
                </a:cubicBezTo>
                <a:cubicBezTo>
                  <a:pt x="3762732" y="4377822"/>
                  <a:pt x="3753709" y="4403388"/>
                  <a:pt x="3753709" y="4421434"/>
                </a:cubicBezTo>
                <a:cubicBezTo>
                  <a:pt x="3753709" y="4433465"/>
                  <a:pt x="3762732" y="4447001"/>
                  <a:pt x="3780779" y="4462040"/>
                </a:cubicBezTo>
                <a:cubicBezTo>
                  <a:pt x="3798825" y="4477078"/>
                  <a:pt x="3807848" y="4499636"/>
                  <a:pt x="3807848" y="4529715"/>
                </a:cubicBezTo>
                <a:cubicBezTo>
                  <a:pt x="3807848" y="4559792"/>
                  <a:pt x="3792811" y="4573328"/>
                  <a:pt x="3762732" y="4570320"/>
                </a:cubicBezTo>
                <a:cubicBezTo>
                  <a:pt x="3732654" y="4567311"/>
                  <a:pt x="3717615" y="4589870"/>
                  <a:pt x="3717615" y="4637995"/>
                </a:cubicBezTo>
                <a:cubicBezTo>
                  <a:pt x="3717615" y="4656042"/>
                  <a:pt x="3720623" y="4677097"/>
                  <a:pt x="3726638" y="4701159"/>
                </a:cubicBezTo>
                <a:cubicBezTo>
                  <a:pt x="3732654" y="4725220"/>
                  <a:pt x="3735663" y="4746276"/>
                  <a:pt x="3735663" y="4764322"/>
                </a:cubicBezTo>
                <a:lnTo>
                  <a:pt x="3717615" y="4764322"/>
                </a:lnTo>
                <a:cubicBezTo>
                  <a:pt x="3699569" y="4764322"/>
                  <a:pt x="3661971" y="4779361"/>
                  <a:pt x="3604823" y="4809438"/>
                </a:cubicBezTo>
                <a:cubicBezTo>
                  <a:pt x="3547675" y="4839515"/>
                  <a:pt x="3484513" y="4874105"/>
                  <a:pt x="3415334" y="4913207"/>
                </a:cubicBezTo>
                <a:cubicBezTo>
                  <a:pt x="3346154" y="4952307"/>
                  <a:pt x="3279984" y="4991409"/>
                  <a:pt x="3216819" y="5030509"/>
                </a:cubicBezTo>
                <a:cubicBezTo>
                  <a:pt x="3153656" y="5069611"/>
                  <a:pt x="3110044" y="5095178"/>
                  <a:pt x="3085981" y="5107209"/>
                </a:cubicBezTo>
                <a:cubicBezTo>
                  <a:pt x="3031842" y="5179395"/>
                  <a:pt x="2971686" y="5245565"/>
                  <a:pt x="2905515" y="5305722"/>
                </a:cubicBezTo>
                <a:cubicBezTo>
                  <a:pt x="2851375" y="5353847"/>
                  <a:pt x="2791219" y="5398963"/>
                  <a:pt x="2725048" y="5441072"/>
                </a:cubicBezTo>
                <a:cubicBezTo>
                  <a:pt x="2658877" y="5483180"/>
                  <a:pt x="2592706" y="5504234"/>
                  <a:pt x="2526536" y="5504234"/>
                </a:cubicBezTo>
                <a:cubicBezTo>
                  <a:pt x="2490442" y="5504234"/>
                  <a:pt x="2467884" y="5487693"/>
                  <a:pt x="2458861" y="5454607"/>
                </a:cubicBezTo>
                <a:cubicBezTo>
                  <a:pt x="2449836" y="5421522"/>
                  <a:pt x="2445325" y="5386932"/>
                  <a:pt x="2445325" y="5350838"/>
                </a:cubicBezTo>
                <a:cubicBezTo>
                  <a:pt x="2445325" y="5314745"/>
                  <a:pt x="2443821" y="5280155"/>
                  <a:pt x="2440813" y="5247070"/>
                </a:cubicBezTo>
                <a:cubicBezTo>
                  <a:pt x="2437804" y="5213984"/>
                  <a:pt x="2424271" y="5197442"/>
                  <a:pt x="2400209" y="5197442"/>
                </a:cubicBezTo>
                <a:cubicBezTo>
                  <a:pt x="2352084" y="5197442"/>
                  <a:pt x="2314486" y="5212480"/>
                  <a:pt x="2287417" y="5242559"/>
                </a:cubicBezTo>
                <a:cubicBezTo>
                  <a:pt x="2260346" y="5272636"/>
                  <a:pt x="2231773" y="5287676"/>
                  <a:pt x="2201694" y="5287676"/>
                </a:cubicBezTo>
                <a:cubicBezTo>
                  <a:pt x="2189663" y="5287676"/>
                  <a:pt x="2183648" y="5284668"/>
                  <a:pt x="2183648" y="5278651"/>
                </a:cubicBezTo>
                <a:lnTo>
                  <a:pt x="2183648" y="5269628"/>
                </a:lnTo>
                <a:cubicBezTo>
                  <a:pt x="2183648" y="5257597"/>
                  <a:pt x="2206206" y="5241055"/>
                  <a:pt x="2251323" y="5220001"/>
                </a:cubicBezTo>
                <a:cubicBezTo>
                  <a:pt x="2296440" y="5198945"/>
                  <a:pt x="2328021" y="5155332"/>
                  <a:pt x="2346069" y="5089161"/>
                </a:cubicBezTo>
                <a:cubicBezTo>
                  <a:pt x="2309975" y="5077130"/>
                  <a:pt x="2279896" y="5057580"/>
                  <a:pt x="2255836" y="5030509"/>
                </a:cubicBezTo>
                <a:cubicBezTo>
                  <a:pt x="2231773" y="5003440"/>
                  <a:pt x="2201694" y="4980882"/>
                  <a:pt x="2165602" y="4962834"/>
                </a:cubicBezTo>
                <a:cubicBezTo>
                  <a:pt x="2177631" y="4938774"/>
                  <a:pt x="2183648" y="4902680"/>
                  <a:pt x="2183648" y="4854555"/>
                </a:cubicBezTo>
                <a:cubicBezTo>
                  <a:pt x="2183648" y="4824478"/>
                  <a:pt x="2179136" y="4794399"/>
                  <a:pt x="2170113" y="4764322"/>
                </a:cubicBezTo>
                <a:cubicBezTo>
                  <a:pt x="2161090" y="4734245"/>
                  <a:pt x="2147554" y="4710182"/>
                  <a:pt x="2129509" y="4692134"/>
                </a:cubicBezTo>
                <a:cubicBezTo>
                  <a:pt x="2159586" y="4674088"/>
                  <a:pt x="2179136" y="4656042"/>
                  <a:pt x="2188161" y="4637995"/>
                </a:cubicBezTo>
                <a:cubicBezTo>
                  <a:pt x="2197184" y="4619949"/>
                  <a:pt x="2207711" y="4601901"/>
                  <a:pt x="2219742" y="4583855"/>
                </a:cubicBezTo>
                <a:cubicBezTo>
                  <a:pt x="2219742" y="4577838"/>
                  <a:pt x="2216734" y="4571824"/>
                  <a:pt x="2210719" y="4565809"/>
                </a:cubicBezTo>
                <a:lnTo>
                  <a:pt x="2201694" y="4565809"/>
                </a:lnTo>
                <a:cubicBezTo>
                  <a:pt x="2147554" y="4565809"/>
                  <a:pt x="2103942" y="4598895"/>
                  <a:pt x="2070856" y="4665065"/>
                </a:cubicBezTo>
                <a:cubicBezTo>
                  <a:pt x="2037771" y="4731236"/>
                  <a:pt x="2003181" y="4764322"/>
                  <a:pt x="1967088" y="4764322"/>
                </a:cubicBezTo>
                <a:cubicBezTo>
                  <a:pt x="1955057" y="4764322"/>
                  <a:pt x="1943025" y="4747778"/>
                  <a:pt x="1930994" y="4714692"/>
                </a:cubicBezTo>
                <a:cubicBezTo>
                  <a:pt x="1918963" y="4681607"/>
                  <a:pt x="1908436" y="4647017"/>
                  <a:pt x="1899413" y="4610926"/>
                </a:cubicBezTo>
                <a:cubicBezTo>
                  <a:pt x="1890390" y="4574832"/>
                  <a:pt x="1878359" y="4540242"/>
                  <a:pt x="1863319" y="4507157"/>
                </a:cubicBezTo>
                <a:cubicBezTo>
                  <a:pt x="1848281" y="4474072"/>
                  <a:pt x="1828729" y="4457528"/>
                  <a:pt x="1804667" y="4457528"/>
                </a:cubicBezTo>
                <a:cubicBezTo>
                  <a:pt x="1750527" y="4469559"/>
                  <a:pt x="1700900" y="4489109"/>
                  <a:pt x="1655783" y="4516180"/>
                </a:cubicBezTo>
                <a:cubicBezTo>
                  <a:pt x="1610667" y="4543251"/>
                  <a:pt x="1564046" y="4571824"/>
                  <a:pt x="1515921" y="4601901"/>
                </a:cubicBezTo>
                <a:cubicBezTo>
                  <a:pt x="1503889" y="4571824"/>
                  <a:pt x="1493362" y="4543251"/>
                  <a:pt x="1484339" y="4516180"/>
                </a:cubicBezTo>
                <a:cubicBezTo>
                  <a:pt x="1475316" y="4489109"/>
                  <a:pt x="1461781" y="4475576"/>
                  <a:pt x="1443733" y="4475576"/>
                </a:cubicBezTo>
                <a:cubicBezTo>
                  <a:pt x="1389594" y="4475576"/>
                  <a:pt x="1338462" y="4490613"/>
                  <a:pt x="1290338" y="4520692"/>
                </a:cubicBezTo>
                <a:cubicBezTo>
                  <a:pt x="1242212" y="4550770"/>
                  <a:pt x="1185065" y="4565809"/>
                  <a:pt x="1118894" y="4565809"/>
                </a:cubicBezTo>
                <a:cubicBezTo>
                  <a:pt x="1088817" y="4565809"/>
                  <a:pt x="1073777" y="4544753"/>
                  <a:pt x="1073777" y="4502645"/>
                </a:cubicBezTo>
                <a:cubicBezTo>
                  <a:pt x="1073777" y="4460536"/>
                  <a:pt x="1064754" y="4439482"/>
                  <a:pt x="1046708" y="4439482"/>
                </a:cubicBezTo>
                <a:cubicBezTo>
                  <a:pt x="1016629" y="4439482"/>
                  <a:pt x="989561" y="4456024"/>
                  <a:pt x="965498" y="4489109"/>
                </a:cubicBezTo>
                <a:cubicBezTo>
                  <a:pt x="941435" y="4522195"/>
                  <a:pt x="918877" y="4556784"/>
                  <a:pt x="897823" y="4592878"/>
                </a:cubicBezTo>
                <a:cubicBezTo>
                  <a:pt x="876769" y="4628972"/>
                  <a:pt x="854211" y="4663561"/>
                  <a:pt x="830148" y="4696647"/>
                </a:cubicBezTo>
                <a:cubicBezTo>
                  <a:pt x="806085" y="4729732"/>
                  <a:pt x="782023" y="4746276"/>
                  <a:pt x="757960" y="4746276"/>
                </a:cubicBezTo>
                <a:cubicBezTo>
                  <a:pt x="721867" y="4746276"/>
                  <a:pt x="700813" y="4738755"/>
                  <a:pt x="694798" y="4723717"/>
                </a:cubicBezTo>
                <a:cubicBezTo>
                  <a:pt x="688781" y="4708678"/>
                  <a:pt x="685773" y="4686120"/>
                  <a:pt x="685773" y="4656042"/>
                </a:cubicBezTo>
                <a:cubicBezTo>
                  <a:pt x="685773" y="4589870"/>
                  <a:pt x="699308" y="4541747"/>
                  <a:pt x="726379" y="4511667"/>
                </a:cubicBezTo>
                <a:cubicBezTo>
                  <a:pt x="753448" y="4481590"/>
                  <a:pt x="788038" y="4457528"/>
                  <a:pt x="830148" y="4439482"/>
                </a:cubicBezTo>
                <a:cubicBezTo>
                  <a:pt x="872256" y="4421434"/>
                  <a:pt x="915869" y="4404892"/>
                  <a:pt x="960985" y="4389853"/>
                </a:cubicBezTo>
                <a:cubicBezTo>
                  <a:pt x="1006102" y="4374813"/>
                  <a:pt x="1046708" y="4343232"/>
                  <a:pt x="1082800" y="4295109"/>
                </a:cubicBezTo>
                <a:cubicBezTo>
                  <a:pt x="1052723" y="4246984"/>
                  <a:pt x="995575" y="4204874"/>
                  <a:pt x="911356" y="4168782"/>
                </a:cubicBezTo>
                <a:cubicBezTo>
                  <a:pt x="827140" y="4132688"/>
                  <a:pt x="757960" y="4114640"/>
                  <a:pt x="703821" y="4114640"/>
                </a:cubicBezTo>
                <a:cubicBezTo>
                  <a:pt x="661712" y="4114640"/>
                  <a:pt x="628627" y="4122161"/>
                  <a:pt x="604564" y="4137199"/>
                </a:cubicBezTo>
                <a:cubicBezTo>
                  <a:pt x="580502" y="4152238"/>
                  <a:pt x="559448" y="4168782"/>
                  <a:pt x="541400" y="4186828"/>
                </a:cubicBezTo>
                <a:cubicBezTo>
                  <a:pt x="523354" y="4204874"/>
                  <a:pt x="503804" y="4221417"/>
                  <a:pt x="482748" y="4236457"/>
                </a:cubicBezTo>
                <a:cubicBezTo>
                  <a:pt x="461694" y="4251495"/>
                  <a:pt x="433121" y="4259015"/>
                  <a:pt x="397027" y="4259015"/>
                </a:cubicBezTo>
                <a:cubicBezTo>
                  <a:pt x="348902" y="4259015"/>
                  <a:pt x="306794" y="4242472"/>
                  <a:pt x="270700" y="4209386"/>
                </a:cubicBezTo>
                <a:cubicBezTo>
                  <a:pt x="234606" y="4176301"/>
                  <a:pt x="216560" y="4132688"/>
                  <a:pt x="216560" y="4078548"/>
                </a:cubicBezTo>
                <a:cubicBezTo>
                  <a:pt x="216560" y="4000346"/>
                  <a:pt x="237615" y="3947709"/>
                  <a:pt x="279723" y="3920640"/>
                </a:cubicBezTo>
                <a:cubicBezTo>
                  <a:pt x="321833" y="3893569"/>
                  <a:pt x="369956" y="3871011"/>
                  <a:pt x="424098" y="3852965"/>
                </a:cubicBezTo>
                <a:cubicBezTo>
                  <a:pt x="478238" y="3834917"/>
                  <a:pt x="526362" y="3813863"/>
                  <a:pt x="568471" y="3789801"/>
                </a:cubicBezTo>
                <a:cubicBezTo>
                  <a:pt x="610579" y="3765738"/>
                  <a:pt x="631633" y="3717615"/>
                  <a:pt x="631633" y="3645428"/>
                </a:cubicBezTo>
                <a:cubicBezTo>
                  <a:pt x="631633" y="3627382"/>
                  <a:pt x="597044" y="3606326"/>
                  <a:pt x="527865" y="3582265"/>
                </a:cubicBezTo>
                <a:cubicBezTo>
                  <a:pt x="458687" y="3558203"/>
                  <a:pt x="409058" y="3531132"/>
                  <a:pt x="378981" y="3501055"/>
                </a:cubicBezTo>
                <a:cubicBezTo>
                  <a:pt x="378981" y="3525117"/>
                  <a:pt x="366950" y="3537148"/>
                  <a:pt x="342888" y="3537148"/>
                </a:cubicBezTo>
                <a:cubicBezTo>
                  <a:pt x="330856" y="3537148"/>
                  <a:pt x="318825" y="3535644"/>
                  <a:pt x="306794" y="3532636"/>
                </a:cubicBezTo>
                <a:cubicBezTo>
                  <a:pt x="294762" y="3529628"/>
                  <a:pt x="288748" y="3519101"/>
                  <a:pt x="288748" y="3501055"/>
                </a:cubicBezTo>
                <a:cubicBezTo>
                  <a:pt x="288748" y="3464961"/>
                  <a:pt x="312808" y="3446915"/>
                  <a:pt x="360933" y="3446915"/>
                </a:cubicBezTo>
                <a:cubicBezTo>
                  <a:pt x="360933" y="3404805"/>
                  <a:pt x="339879" y="3385255"/>
                  <a:pt x="297771" y="3388263"/>
                </a:cubicBezTo>
                <a:cubicBezTo>
                  <a:pt x="255663" y="3391271"/>
                  <a:pt x="234606" y="3374728"/>
                  <a:pt x="234606" y="3338634"/>
                </a:cubicBezTo>
                <a:cubicBezTo>
                  <a:pt x="252654" y="3296526"/>
                  <a:pt x="275212" y="3278480"/>
                  <a:pt x="302281" y="3284494"/>
                </a:cubicBezTo>
                <a:cubicBezTo>
                  <a:pt x="329352" y="3290509"/>
                  <a:pt x="342888" y="3266448"/>
                  <a:pt x="342888" y="3212307"/>
                </a:cubicBezTo>
                <a:cubicBezTo>
                  <a:pt x="342888" y="3188246"/>
                  <a:pt x="324840" y="3167190"/>
                  <a:pt x="288748" y="3149144"/>
                </a:cubicBezTo>
                <a:cubicBezTo>
                  <a:pt x="252654" y="3131098"/>
                  <a:pt x="213552" y="3113051"/>
                  <a:pt x="171444" y="3095005"/>
                </a:cubicBezTo>
                <a:cubicBezTo>
                  <a:pt x="129335" y="3076957"/>
                  <a:pt x="90233" y="3058911"/>
                  <a:pt x="54140" y="3040865"/>
                </a:cubicBezTo>
                <a:cubicBezTo>
                  <a:pt x="18048" y="3022817"/>
                  <a:pt x="0" y="3007778"/>
                  <a:pt x="0" y="2995748"/>
                </a:cubicBezTo>
                <a:cubicBezTo>
                  <a:pt x="0" y="2983717"/>
                  <a:pt x="4513" y="2971686"/>
                  <a:pt x="13535" y="2959655"/>
                </a:cubicBezTo>
                <a:cubicBezTo>
                  <a:pt x="22558" y="2947623"/>
                  <a:pt x="36094" y="2941607"/>
                  <a:pt x="54140" y="2941607"/>
                </a:cubicBezTo>
                <a:cubicBezTo>
                  <a:pt x="162421" y="2953638"/>
                  <a:pt x="266190" y="2961159"/>
                  <a:pt x="365446" y="2964165"/>
                </a:cubicBezTo>
                <a:cubicBezTo>
                  <a:pt x="464702" y="2967173"/>
                  <a:pt x="565463" y="2977700"/>
                  <a:pt x="667727" y="2995748"/>
                </a:cubicBezTo>
                <a:cubicBezTo>
                  <a:pt x="667727" y="2971686"/>
                  <a:pt x="660208" y="2955142"/>
                  <a:pt x="645169" y="2946119"/>
                </a:cubicBezTo>
                <a:cubicBezTo>
                  <a:pt x="630129" y="2937096"/>
                  <a:pt x="613588" y="2928073"/>
                  <a:pt x="595540" y="2919048"/>
                </a:cubicBezTo>
                <a:cubicBezTo>
                  <a:pt x="577494" y="2910025"/>
                  <a:pt x="560950" y="2899498"/>
                  <a:pt x="545913" y="2887467"/>
                </a:cubicBezTo>
                <a:cubicBezTo>
                  <a:pt x="530873" y="2875436"/>
                  <a:pt x="523354" y="2857390"/>
                  <a:pt x="523354" y="2833328"/>
                </a:cubicBezTo>
                <a:cubicBezTo>
                  <a:pt x="559448" y="2833328"/>
                  <a:pt x="591029" y="2845359"/>
                  <a:pt x="618098" y="2869421"/>
                </a:cubicBezTo>
                <a:cubicBezTo>
                  <a:pt x="645169" y="2893484"/>
                  <a:pt x="667727" y="2905515"/>
                  <a:pt x="685773" y="2905515"/>
                </a:cubicBezTo>
                <a:cubicBezTo>
                  <a:pt x="703821" y="2905515"/>
                  <a:pt x="732394" y="2896490"/>
                  <a:pt x="771496" y="2878444"/>
                </a:cubicBezTo>
                <a:cubicBezTo>
                  <a:pt x="810596" y="2860398"/>
                  <a:pt x="852706" y="2839342"/>
                  <a:pt x="897823" y="2815282"/>
                </a:cubicBezTo>
                <a:cubicBezTo>
                  <a:pt x="942939" y="2791219"/>
                  <a:pt x="982040" y="2768661"/>
                  <a:pt x="1015125" y="2747607"/>
                </a:cubicBezTo>
                <a:cubicBezTo>
                  <a:pt x="1048210" y="2726550"/>
                  <a:pt x="1070769" y="2713017"/>
                  <a:pt x="1082800" y="2707000"/>
                </a:cubicBezTo>
                <a:cubicBezTo>
                  <a:pt x="1070769" y="2694969"/>
                  <a:pt x="1064754" y="2682938"/>
                  <a:pt x="1064754" y="2670907"/>
                </a:cubicBezTo>
                <a:cubicBezTo>
                  <a:pt x="1064754" y="2658875"/>
                  <a:pt x="1064754" y="2646844"/>
                  <a:pt x="1064754" y="2634815"/>
                </a:cubicBezTo>
                <a:cubicBezTo>
                  <a:pt x="1064754" y="2580673"/>
                  <a:pt x="1088817" y="2529542"/>
                  <a:pt x="1136942" y="2481417"/>
                </a:cubicBezTo>
                <a:cubicBezTo>
                  <a:pt x="1185065" y="2433292"/>
                  <a:pt x="1209127" y="2400207"/>
                  <a:pt x="1209127" y="2382161"/>
                </a:cubicBezTo>
                <a:cubicBezTo>
                  <a:pt x="1209127" y="2358098"/>
                  <a:pt x="1200104" y="2340052"/>
                  <a:pt x="1182058" y="2328021"/>
                </a:cubicBezTo>
                <a:cubicBezTo>
                  <a:pt x="1164011" y="2315990"/>
                  <a:pt x="1142956" y="2306967"/>
                  <a:pt x="1118894" y="2300950"/>
                </a:cubicBezTo>
                <a:cubicBezTo>
                  <a:pt x="1094831" y="2294936"/>
                  <a:pt x="1072273" y="2290423"/>
                  <a:pt x="1051219" y="2287415"/>
                </a:cubicBezTo>
                <a:cubicBezTo>
                  <a:pt x="1030165" y="2284409"/>
                  <a:pt x="1016629" y="2279896"/>
                  <a:pt x="1010615" y="2273880"/>
                </a:cubicBezTo>
                <a:lnTo>
                  <a:pt x="721867" y="2093413"/>
                </a:lnTo>
                <a:cubicBezTo>
                  <a:pt x="703821" y="2081384"/>
                  <a:pt x="678254" y="2078375"/>
                  <a:pt x="645169" y="2084390"/>
                </a:cubicBezTo>
                <a:cubicBezTo>
                  <a:pt x="612083" y="2090407"/>
                  <a:pt x="595540" y="2069352"/>
                  <a:pt x="595540" y="2021228"/>
                </a:cubicBezTo>
                <a:cubicBezTo>
                  <a:pt x="595540" y="2003180"/>
                  <a:pt x="606069" y="1991150"/>
                  <a:pt x="627123" y="1985134"/>
                </a:cubicBezTo>
                <a:cubicBezTo>
                  <a:pt x="648177" y="1979119"/>
                  <a:pt x="673744" y="1967088"/>
                  <a:pt x="703821" y="1949040"/>
                </a:cubicBezTo>
                <a:cubicBezTo>
                  <a:pt x="673744" y="1906932"/>
                  <a:pt x="625619" y="1873846"/>
                  <a:pt x="559448" y="1849784"/>
                </a:cubicBezTo>
                <a:cubicBezTo>
                  <a:pt x="493275" y="1825721"/>
                  <a:pt x="425600" y="1803163"/>
                  <a:pt x="356423" y="1782109"/>
                </a:cubicBezTo>
                <a:cubicBezTo>
                  <a:pt x="287244" y="1761055"/>
                  <a:pt x="225583" y="1738496"/>
                  <a:pt x="171444" y="1714434"/>
                </a:cubicBezTo>
                <a:cubicBezTo>
                  <a:pt x="117304" y="1690371"/>
                  <a:pt x="90233" y="1660294"/>
                  <a:pt x="90233" y="1624200"/>
                </a:cubicBezTo>
                <a:cubicBezTo>
                  <a:pt x="90233" y="1600138"/>
                  <a:pt x="99256" y="1582092"/>
                  <a:pt x="117304" y="1570060"/>
                </a:cubicBezTo>
                <a:cubicBezTo>
                  <a:pt x="135350" y="1558029"/>
                  <a:pt x="153398" y="1547502"/>
                  <a:pt x="171444" y="1538479"/>
                </a:cubicBezTo>
                <a:cubicBezTo>
                  <a:pt x="189490" y="1529454"/>
                  <a:pt x="207538" y="1518927"/>
                  <a:pt x="225583" y="1506896"/>
                </a:cubicBezTo>
                <a:cubicBezTo>
                  <a:pt x="243631" y="1494867"/>
                  <a:pt x="252654" y="1473811"/>
                  <a:pt x="252654" y="1443734"/>
                </a:cubicBezTo>
                <a:cubicBezTo>
                  <a:pt x="252654" y="1419671"/>
                  <a:pt x="240623" y="1401625"/>
                  <a:pt x="216560" y="1389594"/>
                </a:cubicBezTo>
                <a:cubicBezTo>
                  <a:pt x="192498" y="1377563"/>
                  <a:pt x="166931" y="1368540"/>
                  <a:pt x="139863" y="1362523"/>
                </a:cubicBezTo>
                <a:cubicBezTo>
                  <a:pt x="112792" y="1356509"/>
                  <a:pt x="88729" y="1350492"/>
                  <a:pt x="67675" y="1344477"/>
                </a:cubicBezTo>
                <a:cubicBezTo>
                  <a:pt x="46621" y="1338461"/>
                  <a:pt x="36094" y="1323423"/>
                  <a:pt x="36094" y="1299361"/>
                </a:cubicBezTo>
                <a:cubicBezTo>
                  <a:pt x="36094" y="1281313"/>
                  <a:pt x="49629" y="1264771"/>
                  <a:pt x="76698" y="1249731"/>
                </a:cubicBezTo>
                <a:cubicBezTo>
                  <a:pt x="103769" y="1234694"/>
                  <a:pt x="135350" y="1216646"/>
                  <a:pt x="171444" y="1195592"/>
                </a:cubicBezTo>
                <a:cubicBezTo>
                  <a:pt x="207538" y="1174538"/>
                  <a:pt x="239119" y="1147467"/>
                  <a:pt x="266190" y="1114381"/>
                </a:cubicBezTo>
                <a:cubicBezTo>
                  <a:pt x="293258" y="1081296"/>
                  <a:pt x="306794" y="1034675"/>
                  <a:pt x="306794" y="974521"/>
                </a:cubicBezTo>
                <a:cubicBezTo>
                  <a:pt x="306794" y="920379"/>
                  <a:pt x="294762" y="873761"/>
                  <a:pt x="270700" y="834659"/>
                </a:cubicBezTo>
                <a:cubicBezTo>
                  <a:pt x="246638" y="795556"/>
                  <a:pt x="234606" y="751944"/>
                  <a:pt x="234606" y="703821"/>
                </a:cubicBezTo>
                <a:cubicBezTo>
                  <a:pt x="246638" y="667727"/>
                  <a:pt x="267692" y="643665"/>
                  <a:pt x="297771" y="631634"/>
                </a:cubicBezTo>
                <a:cubicBezTo>
                  <a:pt x="327848" y="619602"/>
                  <a:pt x="357925" y="609075"/>
                  <a:pt x="388004" y="600052"/>
                </a:cubicBezTo>
                <a:cubicBezTo>
                  <a:pt x="418081" y="591029"/>
                  <a:pt x="445152" y="574486"/>
                  <a:pt x="469215" y="550423"/>
                </a:cubicBezTo>
                <a:cubicBezTo>
                  <a:pt x="493275" y="526361"/>
                  <a:pt x="505306" y="481244"/>
                  <a:pt x="505306" y="415073"/>
                </a:cubicBezTo>
                <a:cubicBezTo>
                  <a:pt x="505306" y="348902"/>
                  <a:pt x="487261" y="293258"/>
                  <a:pt x="451167" y="248142"/>
                </a:cubicBezTo>
                <a:cubicBezTo>
                  <a:pt x="415073" y="203025"/>
                  <a:pt x="397027" y="144373"/>
                  <a:pt x="397027" y="72186"/>
                </a:cubicBezTo>
                <a:cubicBezTo>
                  <a:pt x="397027" y="42108"/>
                  <a:pt x="421090" y="18046"/>
                  <a:pt x="469215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392607" y="1787860"/>
            <a:ext cx="2791674" cy="954107"/>
            <a:chOff x="6149127" y="1804267"/>
            <a:chExt cx="2791674" cy="954107"/>
          </a:xfrm>
        </p:grpSpPr>
        <p:sp>
          <p:nvSpPr>
            <p:cNvPr id="10" name="矩形 9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2" name="圓角矩形 1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手繪多邊形 1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392607" y="2904444"/>
            <a:ext cx="2791674" cy="954107"/>
            <a:chOff x="6149127" y="2941171"/>
            <a:chExt cx="2791674" cy="954107"/>
          </a:xfrm>
        </p:grpSpPr>
        <p:sp>
          <p:nvSpPr>
            <p:cNvPr id="15" name="矩形 14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7" name="圓角矩形 1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手繪多邊形 1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5988670" y="4021028"/>
            <a:ext cx="2791674" cy="954107"/>
            <a:chOff x="6149127" y="3992731"/>
            <a:chExt cx="2791674" cy="954107"/>
          </a:xfrm>
        </p:grpSpPr>
        <p:sp>
          <p:nvSpPr>
            <p:cNvPr id="20" name="矩形 19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2" name="圓角矩形 2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手繪多邊形 2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5988670" y="5137612"/>
            <a:ext cx="2791674" cy="954107"/>
            <a:chOff x="6149127" y="5044291"/>
            <a:chExt cx="2791674" cy="954107"/>
          </a:xfrm>
        </p:grpSpPr>
        <p:sp>
          <p:nvSpPr>
            <p:cNvPr id="25" name="矩形 24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7" name="圓角矩形 2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手繪多邊形 2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730137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10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4895" y="1354597"/>
            <a:ext cx="5125370" cy="5366878"/>
          </a:xfrm>
          <a:custGeom>
            <a:avLst/>
            <a:gdLst>
              <a:gd name="connsiteX0" fmla="*/ 2837924 w 4268061"/>
              <a:gd name="connsiteY0" fmla="*/ 3910526 h 4469173"/>
              <a:gd name="connsiteX1" fmla="*/ 2860271 w 4268061"/>
              <a:gd name="connsiteY1" fmla="*/ 3955217 h 4469173"/>
              <a:gd name="connsiteX2" fmla="*/ 2857477 w 4268061"/>
              <a:gd name="connsiteY2" fmla="*/ 3927286 h 4469173"/>
              <a:gd name="connsiteX3" fmla="*/ 2837924 w 4268061"/>
              <a:gd name="connsiteY3" fmla="*/ 3910526 h 4469173"/>
              <a:gd name="connsiteX4" fmla="*/ 4055774 w 4268061"/>
              <a:gd name="connsiteY4" fmla="*/ 2837924 h 4469173"/>
              <a:gd name="connsiteX5" fmla="*/ 4061361 w 4268061"/>
              <a:gd name="connsiteY5" fmla="*/ 2854683 h 4469173"/>
              <a:gd name="connsiteX6" fmla="*/ 4066949 w 4268061"/>
              <a:gd name="connsiteY6" fmla="*/ 2860271 h 4469173"/>
              <a:gd name="connsiteX7" fmla="*/ 4055774 w 4268061"/>
              <a:gd name="connsiteY7" fmla="*/ 2837924 h 4469173"/>
              <a:gd name="connsiteX8" fmla="*/ 3888180 w 4268061"/>
              <a:gd name="connsiteY8" fmla="*/ 0 h 4469173"/>
              <a:gd name="connsiteX9" fmla="*/ 3946839 w 4268061"/>
              <a:gd name="connsiteY9" fmla="*/ 16759 h 4469173"/>
              <a:gd name="connsiteX10" fmla="*/ 3977564 w 4268061"/>
              <a:gd name="connsiteY10" fmla="*/ 67037 h 4469173"/>
              <a:gd name="connsiteX11" fmla="*/ 3966392 w 4268061"/>
              <a:gd name="connsiteY11" fmla="*/ 92175 h 4469173"/>
              <a:gd name="connsiteX12" fmla="*/ 3955218 w 4268061"/>
              <a:gd name="connsiteY12" fmla="*/ 100556 h 4469173"/>
              <a:gd name="connsiteX13" fmla="*/ 3960805 w 4268061"/>
              <a:gd name="connsiteY13" fmla="*/ 106144 h 4469173"/>
              <a:gd name="connsiteX14" fmla="*/ 3977564 w 4268061"/>
              <a:gd name="connsiteY14" fmla="*/ 111728 h 4469173"/>
              <a:gd name="connsiteX15" fmla="*/ 3910527 w 4268061"/>
              <a:gd name="connsiteY15" fmla="*/ 195525 h 4469173"/>
              <a:gd name="connsiteX16" fmla="*/ 3759693 w 4268061"/>
              <a:gd name="connsiteY16" fmla="*/ 296082 h 4469173"/>
              <a:gd name="connsiteX17" fmla="*/ 3608858 w 4268061"/>
              <a:gd name="connsiteY17" fmla="*/ 396638 h 4469173"/>
              <a:gd name="connsiteX18" fmla="*/ 3541821 w 4268061"/>
              <a:gd name="connsiteY18" fmla="*/ 480437 h 4469173"/>
              <a:gd name="connsiteX19" fmla="*/ 3552993 w 4268061"/>
              <a:gd name="connsiteY19" fmla="*/ 491609 h 4469173"/>
              <a:gd name="connsiteX20" fmla="*/ 3494334 w 4268061"/>
              <a:gd name="connsiteY20" fmla="*/ 513956 h 4469173"/>
              <a:gd name="connsiteX21" fmla="*/ 3460815 w 4268061"/>
              <a:gd name="connsiteY21" fmla="*/ 564234 h 4469173"/>
              <a:gd name="connsiteX22" fmla="*/ 3432884 w 4268061"/>
              <a:gd name="connsiteY22" fmla="*/ 614512 h 4469173"/>
              <a:gd name="connsiteX23" fmla="*/ 3396571 w 4268061"/>
              <a:gd name="connsiteY23" fmla="*/ 636856 h 4469173"/>
              <a:gd name="connsiteX24" fmla="*/ 3346293 w 4268061"/>
              <a:gd name="connsiteY24" fmla="*/ 701100 h 4469173"/>
              <a:gd name="connsiteX25" fmla="*/ 3237358 w 4268061"/>
              <a:gd name="connsiteY25" fmla="*/ 824003 h 4469173"/>
              <a:gd name="connsiteX26" fmla="*/ 3131215 w 4268061"/>
              <a:gd name="connsiteY26" fmla="*/ 966459 h 4469173"/>
              <a:gd name="connsiteX27" fmla="*/ 3083730 w 4268061"/>
              <a:gd name="connsiteY27" fmla="*/ 1083774 h 4469173"/>
              <a:gd name="connsiteX28" fmla="*/ 3106074 w 4268061"/>
              <a:gd name="connsiteY28" fmla="*/ 1117293 h 4469173"/>
              <a:gd name="connsiteX29" fmla="*/ 3080937 w 4268061"/>
              <a:gd name="connsiteY29" fmla="*/ 1139640 h 4469173"/>
              <a:gd name="connsiteX30" fmla="*/ 3061384 w 4268061"/>
              <a:gd name="connsiteY30" fmla="*/ 1161984 h 4469173"/>
              <a:gd name="connsiteX31" fmla="*/ 3103283 w 4268061"/>
              <a:gd name="connsiteY31" fmla="*/ 1139640 h 4469173"/>
              <a:gd name="connsiteX32" fmla="*/ 3173112 w 4268061"/>
              <a:gd name="connsiteY32" fmla="*/ 1117293 h 4469173"/>
              <a:gd name="connsiteX33" fmla="*/ 3159146 w 4268061"/>
              <a:gd name="connsiteY33" fmla="*/ 1164778 h 4469173"/>
              <a:gd name="connsiteX34" fmla="*/ 3128421 w 4268061"/>
              <a:gd name="connsiteY34" fmla="*/ 1189918 h 4469173"/>
              <a:gd name="connsiteX35" fmla="*/ 3097696 w 4268061"/>
              <a:gd name="connsiteY35" fmla="*/ 1215056 h 4469173"/>
              <a:gd name="connsiteX36" fmla="*/ 3083730 w 4268061"/>
              <a:gd name="connsiteY36" fmla="*/ 1262540 h 4469173"/>
              <a:gd name="connsiteX37" fmla="*/ 3106074 w 4268061"/>
              <a:gd name="connsiteY37" fmla="*/ 1273715 h 4469173"/>
              <a:gd name="connsiteX38" fmla="*/ 3161940 w 4268061"/>
              <a:gd name="connsiteY38" fmla="*/ 1262540 h 4469173"/>
              <a:gd name="connsiteX39" fmla="*/ 3217805 w 4268061"/>
              <a:gd name="connsiteY39" fmla="*/ 1251368 h 4469173"/>
              <a:gd name="connsiteX40" fmla="*/ 3217805 w 4268061"/>
              <a:gd name="connsiteY40" fmla="*/ 1273715 h 4469173"/>
              <a:gd name="connsiteX41" fmla="*/ 3242943 w 4268061"/>
              <a:gd name="connsiteY41" fmla="*/ 1262540 h 4469173"/>
              <a:gd name="connsiteX42" fmla="*/ 3351880 w 4268061"/>
              <a:gd name="connsiteY42" fmla="*/ 1251368 h 4469173"/>
              <a:gd name="connsiteX43" fmla="*/ 3329534 w 4268061"/>
              <a:gd name="connsiteY43" fmla="*/ 1296059 h 4469173"/>
              <a:gd name="connsiteX44" fmla="*/ 3351880 w 4268061"/>
              <a:gd name="connsiteY44" fmla="*/ 1301646 h 4469173"/>
              <a:gd name="connsiteX45" fmla="*/ 3374227 w 4268061"/>
              <a:gd name="connsiteY45" fmla="*/ 1318406 h 4469173"/>
              <a:gd name="connsiteX46" fmla="*/ 3293221 w 4268061"/>
              <a:gd name="connsiteY46" fmla="*/ 1340752 h 4469173"/>
              <a:gd name="connsiteX47" fmla="*/ 3240149 w 4268061"/>
              <a:gd name="connsiteY47" fmla="*/ 1396615 h 4469173"/>
              <a:gd name="connsiteX48" fmla="*/ 3254118 w 4268061"/>
              <a:gd name="connsiteY48" fmla="*/ 1444102 h 4469173"/>
              <a:gd name="connsiteX49" fmla="*/ 3296015 w 4268061"/>
              <a:gd name="connsiteY49" fmla="*/ 1474827 h 4469173"/>
              <a:gd name="connsiteX50" fmla="*/ 3351880 w 4268061"/>
              <a:gd name="connsiteY50" fmla="*/ 1452481 h 4469173"/>
              <a:gd name="connsiteX51" fmla="*/ 3407746 w 4268061"/>
              <a:gd name="connsiteY51" fmla="*/ 1430134 h 4469173"/>
              <a:gd name="connsiteX52" fmla="*/ 3421711 w 4268061"/>
              <a:gd name="connsiteY52" fmla="*/ 1444102 h 4469173"/>
              <a:gd name="connsiteX53" fmla="*/ 3430090 w 4268061"/>
              <a:gd name="connsiteY53" fmla="*/ 1474827 h 4469173"/>
              <a:gd name="connsiteX54" fmla="*/ 3390986 w 4268061"/>
              <a:gd name="connsiteY54" fmla="*/ 1550243 h 4469173"/>
              <a:gd name="connsiteX55" fmla="*/ 3351880 w 4268061"/>
              <a:gd name="connsiteY55" fmla="*/ 1597728 h 4469173"/>
              <a:gd name="connsiteX56" fmla="*/ 3385399 w 4268061"/>
              <a:gd name="connsiteY56" fmla="*/ 1653593 h 4469173"/>
              <a:gd name="connsiteX57" fmla="*/ 3430090 w 4268061"/>
              <a:gd name="connsiteY57" fmla="*/ 1642421 h 4469173"/>
              <a:gd name="connsiteX58" fmla="*/ 3485955 w 4268061"/>
              <a:gd name="connsiteY58" fmla="*/ 1631249 h 4469173"/>
              <a:gd name="connsiteX59" fmla="*/ 3522268 w 4268061"/>
              <a:gd name="connsiteY59" fmla="*/ 1648008 h 4469173"/>
              <a:gd name="connsiteX60" fmla="*/ 3530646 w 4268061"/>
              <a:gd name="connsiteY60" fmla="*/ 1675940 h 4469173"/>
              <a:gd name="connsiteX61" fmla="*/ 3505508 w 4268061"/>
              <a:gd name="connsiteY61" fmla="*/ 1701078 h 4469173"/>
              <a:gd name="connsiteX62" fmla="*/ 3452437 w 4268061"/>
              <a:gd name="connsiteY62" fmla="*/ 1723424 h 4469173"/>
              <a:gd name="connsiteX63" fmla="*/ 3399365 w 4268061"/>
              <a:gd name="connsiteY63" fmla="*/ 1762530 h 4469173"/>
              <a:gd name="connsiteX64" fmla="*/ 3374227 w 4268061"/>
              <a:gd name="connsiteY64" fmla="*/ 1832361 h 4469173"/>
              <a:gd name="connsiteX65" fmla="*/ 3388193 w 4268061"/>
              <a:gd name="connsiteY65" fmla="*/ 1865880 h 4469173"/>
              <a:gd name="connsiteX66" fmla="*/ 3418918 w 4268061"/>
              <a:gd name="connsiteY66" fmla="*/ 1879846 h 4469173"/>
              <a:gd name="connsiteX67" fmla="*/ 3449643 w 4268061"/>
              <a:gd name="connsiteY67" fmla="*/ 1904984 h 4469173"/>
              <a:gd name="connsiteX68" fmla="*/ 3463609 w 4268061"/>
              <a:gd name="connsiteY68" fmla="*/ 1966437 h 4469173"/>
              <a:gd name="connsiteX69" fmla="*/ 3385399 w 4268061"/>
              <a:gd name="connsiteY69" fmla="*/ 1983196 h 4469173"/>
              <a:gd name="connsiteX70" fmla="*/ 3340708 w 4268061"/>
              <a:gd name="connsiteY70" fmla="*/ 2044646 h 4469173"/>
              <a:gd name="connsiteX71" fmla="*/ 3360259 w 4268061"/>
              <a:gd name="connsiteY71" fmla="*/ 2078165 h 4469173"/>
              <a:gd name="connsiteX72" fmla="*/ 3407746 w 4268061"/>
              <a:gd name="connsiteY72" fmla="*/ 2100512 h 4469173"/>
              <a:gd name="connsiteX73" fmla="*/ 3424505 w 4268061"/>
              <a:gd name="connsiteY73" fmla="*/ 2094924 h 4469173"/>
              <a:gd name="connsiteX74" fmla="*/ 3441264 w 4268061"/>
              <a:gd name="connsiteY74" fmla="*/ 2089337 h 4469173"/>
              <a:gd name="connsiteX75" fmla="*/ 3552993 w 4268061"/>
              <a:gd name="connsiteY75" fmla="*/ 2111684 h 4469173"/>
              <a:gd name="connsiteX76" fmla="*/ 3620030 w 4268061"/>
              <a:gd name="connsiteY76" fmla="*/ 2167549 h 4469173"/>
              <a:gd name="connsiteX77" fmla="*/ 3444056 w 4268061"/>
              <a:gd name="connsiteY77" fmla="*/ 2198274 h 4469173"/>
              <a:gd name="connsiteX78" fmla="*/ 3284843 w 4268061"/>
              <a:gd name="connsiteY78" fmla="*/ 2279277 h 4469173"/>
              <a:gd name="connsiteX79" fmla="*/ 3307189 w 4268061"/>
              <a:gd name="connsiteY79" fmla="*/ 2346315 h 4469173"/>
              <a:gd name="connsiteX80" fmla="*/ 3307189 w 4268061"/>
              <a:gd name="connsiteY80" fmla="*/ 2335143 h 4469173"/>
              <a:gd name="connsiteX81" fmla="*/ 3323949 w 4268061"/>
              <a:gd name="connsiteY81" fmla="*/ 2374249 h 4469173"/>
              <a:gd name="connsiteX82" fmla="*/ 3396571 w 4268061"/>
              <a:gd name="connsiteY82" fmla="*/ 2413352 h 4469173"/>
              <a:gd name="connsiteX83" fmla="*/ 3396571 w 4268061"/>
              <a:gd name="connsiteY83" fmla="*/ 2391008 h 4469173"/>
              <a:gd name="connsiteX84" fmla="*/ 3435677 w 4268061"/>
              <a:gd name="connsiteY84" fmla="*/ 2413352 h 4469173"/>
              <a:gd name="connsiteX85" fmla="*/ 3485955 w 4268061"/>
              <a:gd name="connsiteY85" fmla="*/ 2435699 h 4469173"/>
              <a:gd name="connsiteX86" fmla="*/ 3516680 w 4268061"/>
              <a:gd name="connsiteY86" fmla="*/ 2413352 h 4469173"/>
              <a:gd name="connsiteX87" fmla="*/ 3530646 w 4268061"/>
              <a:gd name="connsiteY87" fmla="*/ 2323971 h 4469173"/>
              <a:gd name="connsiteX88" fmla="*/ 3536233 w 4268061"/>
              <a:gd name="connsiteY88" fmla="*/ 2335143 h 4469173"/>
              <a:gd name="connsiteX89" fmla="*/ 3541821 w 4268061"/>
              <a:gd name="connsiteY89" fmla="*/ 2335143 h 4469173"/>
              <a:gd name="connsiteX90" fmla="*/ 3550199 w 4268061"/>
              <a:gd name="connsiteY90" fmla="*/ 2307211 h 4469173"/>
              <a:gd name="connsiteX91" fmla="*/ 3564165 w 4268061"/>
              <a:gd name="connsiteY91" fmla="*/ 2279277 h 4469173"/>
              <a:gd name="connsiteX92" fmla="*/ 3575339 w 4268061"/>
              <a:gd name="connsiteY92" fmla="*/ 2312796 h 4469173"/>
              <a:gd name="connsiteX93" fmla="*/ 3564165 w 4268061"/>
              <a:gd name="connsiteY93" fmla="*/ 2363074 h 4469173"/>
              <a:gd name="connsiteX94" fmla="*/ 3552993 w 4268061"/>
              <a:gd name="connsiteY94" fmla="*/ 2391008 h 4469173"/>
              <a:gd name="connsiteX95" fmla="*/ 3564165 w 4268061"/>
              <a:gd name="connsiteY95" fmla="*/ 2449665 h 4469173"/>
              <a:gd name="connsiteX96" fmla="*/ 3586512 w 4268061"/>
              <a:gd name="connsiteY96" fmla="*/ 2463631 h 4469173"/>
              <a:gd name="connsiteX97" fmla="*/ 3606065 w 4268061"/>
              <a:gd name="connsiteY97" fmla="*/ 2460837 h 4469173"/>
              <a:gd name="connsiteX98" fmla="*/ 3625618 w 4268061"/>
              <a:gd name="connsiteY98" fmla="*/ 2458046 h 4469173"/>
              <a:gd name="connsiteX99" fmla="*/ 3642377 w 4268061"/>
              <a:gd name="connsiteY99" fmla="*/ 2480390 h 4469173"/>
              <a:gd name="connsiteX100" fmla="*/ 3728967 w 4268061"/>
              <a:gd name="connsiteY100" fmla="*/ 2458046 h 4469173"/>
              <a:gd name="connsiteX101" fmla="*/ 3818349 w 4268061"/>
              <a:gd name="connsiteY101" fmla="*/ 2407768 h 4469173"/>
              <a:gd name="connsiteX102" fmla="*/ 3885387 w 4268061"/>
              <a:gd name="connsiteY102" fmla="*/ 2354696 h 4469173"/>
              <a:gd name="connsiteX103" fmla="*/ 3910527 w 4268061"/>
              <a:gd name="connsiteY103" fmla="*/ 2323971 h 4469173"/>
              <a:gd name="connsiteX104" fmla="*/ 3952424 w 4268061"/>
              <a:gd name="connsiteY104" fmla="*/ 2315590 h 4469173"/>
              <a:gd name="connsiteX105" fmla="*/ 3977564 w 4268061"/>
              <a:gd name="connsiteY105" fmla="*/ 2290452 h 4469173"/>
              <a:gd name="connsiteX106" fmla="*/ 3946839 w 4268061"/>
              <a:gd name="connsiteY106" fmla="*/ 2237380 h 4469173"/>
              <a:gd name="connsiteX107" fmla="*/ 3899355 w 4268061"/>
              <a:gd name="connsiteY107" fmla="*/ 2212240 h 4469173"/>
              <a:gd name="connsiteX108" fmla="*/ 3829524 w 4268061"/>
              <a:gd name="connsiteY108" fmla="*/ 2251346 h 4469173"/>
              <a:gd name="connsiteX109" fmla="*/ 3720587 w 4268061"/>
              <a:gd name="connsiteY109" fmla="*/ 2290452 h 4469173"/>
              <a:gd name="connsiteX110" fmla="*/ 3661930 w 4268061"/>
              <a:gd name="connsiteY110" fmla="*/ 2240174 h 4469173"/>
              <a:gd name="connsiteX111" fmla="*/ 3620030 w 4268061"/>
              <a:gd name="connsiteY111" fmla="*/ 2189893 h 4469173"/>
              <a:gd name="connsiteX112" fmla="*/ 3647962 w 4268061"/>
              <a:gd name="connsiteY112" fmla="*/ 2136824 h 4469173"/>
              <a:gd name="connsiteX113" fmla="*/ 3712208 w 4268061"/>
              <a:gd name="connsiteY113" fmla="*/ 2094924 h 4469173"/>
              <a:gd name="connsiteX114" fmla="*/ 3779246 w 4268061"/>
              <a:gd name="connsiteY114" fmla="*/ 2066993 h 4469173"/>
              <a:gd name="connsiteX115" fmla="*/ 3821143 w 4268061"/>
              <a:gd name="connsiteY115" fmla="*/ 2055818 h 4469173"/>
              <a:gd name="connsiteX116" fmla="*/ 3896561 w 4268061"/>
              <a:gd name="connsiteY116" fmla="*/ 2189893 h 4469173"/>
              <a:gd name="connsiteX117" fmla="*/ 4033430 w 4268061"/>
              <a:gd name="connsiteY117" fmla="*/ 2245759 h 4469173"/>
              <a:gd name="connsiteX118" fmla="*/ 4080914 w 4268061"/>
              <a:gd name="connsiteY118" fmla="*/ 2217827 h 4469173"/>
              <a:gd name="connsiteX119" fmla="*/ 4133986 w 4268061"/>
              <a:gd name="connsiteY119" fmla="*/ 2189893 h 4469173"/>
              <a:gd name="connsiteX120" fmla="*/ 4128399 w 4268061"/>
              <a:gd name="connsiteY120" fmla="*/ 2234587 h 4469173"/>
              <a:gd name="connsiteX121" fmla="*/ 4111639 w 4268061"/>
              <a:gd name="connsiteY121" fmla="*/ 2279277 h 4469173"/>
              <a:gd name="connsiteX122" fmla="*/ 4167505 w 4268061"/>
              <a:gd name="connsiteY122" fmla="*/ 2290452 h 4469173"/>
              <a:gd name="connsiteX123" fmla="*/ 4178677 w 4268061"/>
              <a:gd name="connsiteY123" fmla="*/ 2301624 h 4469173"/>
              <a:gd name="connsiteX124" fmla="*/ 4201024 w 4268061"/>
              <a:gd name="connsiteY124" fmla="*/ 2279277 h 4469173"/>
              <a:gd name="connsiteX125" fmla="*/ 4212196 w 4268061"/>
              <a:gd name="connsiteY125" fmla="*/ 2301624 h 4469173"/>
              <a:gd name="connsiteX126" fmla="*/ 4223368 w 4268061"/>
              <a:gd name="connsiteY126" fmla="*/ 2323971 h 4469173"/>
              <a:gd name="connsiteX127" fmla="*/ 4223368 w 4268061"/>
              <a:gd name="connsiteY127" fmla="*/ 2329556 h 4469173"/>
              <a:gd name="connsiteX128" fmla="*/ 4212196 w 4268061"/>
              <a:gd name="connsiteY128" fmla="*/ 2335143 h 4469173"/>
              <a:gd name="connsiteX129" fmla="*/ 4150745 w 4268061"/>
              <a:gd name="connsiteY129" fmla="*/ 2312796 h 4469173"/>
              <a:gd name="connsiteX130" fmla="*/ 4089293 w 4268061"/>
              <a:gd name="connsiteY130" fmla="*/ 2279277 h 4469173"/>
              <a:gd name="connsiteX131" fmla="*/ 4047396 w 4268061"/>
              <a:gd name="connsiteY131" fmla="*/ 2351902 h 4469173"/>
              <a:gd name="connsiteX132" fmla="*/ 3955218 w 4268061"/>
              <a:gd name="connsiteY132" fmla="*/ 2404974 h 4469173"/>
              <a:gd name="connsiteX133" fmla="*/ 3863042 w 4268061"/>
              <a:gd name="connsiteY133" fmla="*/ 2460837 h 4469173"/>
              <a:gd name="connsiteX134" fmla="*/ 3821143 w 4268061"/>
              <a:gd name="connsiteY134" fmla="*/ 2536255 h 4469173"/>
              <a:gd name="connsiteX135" fmla="*/ 3868627 w 4268061"/>
              <a:gd name="connsiteY135" fmla="*/ 2594914 h 4469173"/>
              <a:gd name="connsiteX136" fmla="*/ 3944046 w 4268061"/>
              <a:gd name="connsiteY136" fmla="*/ 2639605 h 4469173"/>
              <a:gd name="connsiteX137" fmla="*/ 4013877 w 4268061"/>
              <a:gd name="connsiteY137" fmla="*/ 2673124 h 4469173"/>
              <a:gd name="connsiteX138" fmla="*/ 4044602 w 4268061"/>
              <a:gd name="connsiteY138" fmla="*/ 2692677 h 4469173"/>
              <a:gd name="connsiteX139" fmla="*/ 3999911 w 4268061"/>
              <a:gd name="connsiteY139" fmla="*/ 2793233 h 4469173"/>
              <a:gd name="connsiteX140" fmla="*/ 4044602 w 4268061"/>
              <a:gd name="connsiteY140" fmla="*/ 2826752 h 4469173"/>
              <a:gd name="connsiteX141" fmla="*/ 4089293 w 4268061"/>
              <a:gd name="connsiteY141" fmla="*/ 2770887 h 4469173"/>
              <a:gd name="connsiteX142" fmla="*/ 4111639 w 4268061"/>
              <a:gd name="connsiteY142" fmla="*/ 2804405 h 4469173"/>
              <a:gd name="connsiteX143" fmla="*/ 4133986 w 4268061"/>
              <a:gd name="connsiteY143" fmla="*/ 2837924 h 4469173"/>
              <a:gd name="connsiteX144" fmla="*/ 4145158 w 4268061"/>
              <a:gd name="connsiteY144" fmla="*/ 2832339 h 4469173"/>
              <a:gd name="connsiteX145" fmla="*/ 4156330 w 4268061"/>
              <a:gd name="connsiteY145" fmla="*/ 2826752 h 4469173"/>
              <a:gd name="connsiteX146" fmla="*/ 4178677 w 4268061"/>
              <a:gd name="connsiteY146" fmla="*/ 2849099 h 4469173"/>
              <a:gd name="connsiteX147" fmla="*/ 4125605 w 4268061"/>
              <a:gd name="connsiteY147" fmla="*/ 2879824 h 4469173"/>
              <a:gd name="connsiteX148" fmla="*/ 4108846 w 4268061"/>
              <a:gd name="connsiteY148" fmla="*/ 2927308 h 4469173"/>
              <a:gd name="connsiteX149" fmla="*/ 4103261 w 4268061"/>
              <a:gd name="connsiteY149" fmla="*/ 2985965 h 4469173"/>
              <a:gd name="connsiteX150" fmla="*/ 4089293 w 4268061"/>
              <a:gd name="connsiteY150" fmla="*/ 3039037 h 4469173"/>
              <a:gd name="connsiteX151" fmla="*/ 4117227 w 4268061"/>
              <a:gd name="connsiteY151" fmla="*/ 3053002 h 4469173"/>
              <a:gd name="connsiteX152" fmla="*/ 4178677 w 4268061"/>
              <a:gd name="connsiteY152" fmla="*/ 3075349 h 4469173"/>
              <a:gd name="connsiteX153" fmla="*/ 4240127 w 4268061"/>
              <a:gd name="connsiteY153" fmla="*/ 3108868 h 4469173"/>
              <a:gd name="connsiteX154" fmla="*/ 4268061 w 4268061"/>
              <a:gd name="connsiteY154" fmla="*/ 3150767 h 4469173"/>
              <a:gd name="connsiteX155" fmla="*/ 4212196 w 4268061"/>
              <a:gd name="connsiteY155" fmla="*/ 3150767 h 4469173"/>
              <a:gd name="connsiteX156" fmla="*/ 4078121 w 4268061"/>
              <a:gd name="connsiteY156" fmla="*/ 3228977 h 4469173"/>
              <a:gd name="connsiteX157" fmla="*/ 4106052 w 4268061"/>
              <a:gd name="connsiteY157" fmla="*/ 3268083 h 4469173"/>
              <a:gd name="connsiteX158" fmla="*/ 4133986 w 4268061"/>
              <a:gd name="connsiteY158" fmla="*/ 3307187 h 4469173"/>
              <a:gd name="connsiteX159" fmla="*/ 4097674 w 4268061"/>
              <a:gd name="connsiteY159" fmla="*/ 3326740 h 4469173"/>
              <a:gd name="connsiteX160" fmla="*/ 4089293 w 4268061"/>
              <a:gd name="connsiteY160" fmla="*/ 3374224 h 4469173"/>
              <a:gd name="connsiteX161" fmla="*/ 4125605 w 4268061"/>
              <a:gd name="connsiteY161" fmla="*/ 3396571 h 4469173"/>
              <a:gd name="connsiteX162" fmla="*/ 4133986 w 4268061"/>
              <a:gd name="connsiteY162" fmla="*/ 3441264 h 4469173"/>
              <a:gd name="connsiteX163" fmla="*/ 4061361 w 4268061"/>
              <a:gd name="connsiteY163" fmla="*/ 3452436 h 4469173"/>
              <a:gd name="connsiteX164" fmla="*/ 4022255 w 4268061"/>
              <a:gd name="connsiteY164" fmla="*/ 3508302 h 4469173"/>
              <a:gd name="connsiteX165" fmla="*/ 4033430 w 4268061"/>
              <a:gd name="connsiteY165" fmla="*/ 3536233 h 4469173"/>
              <a:gd name="connsiteX166" fmla="*/ 4044602 w 4268061"/>
              <a:gd name="connsiteY166" fmla="*/ 3575339 h 4469173"/>
              <a:gd name="connsiteX167" fmla="*/ 3955218 w 4268061"/>
              <a:gd name="connsiteY167" fmla="*/ 3597683 h 4469173"/>
              <a:gd name="connsiteX168" fmla="*/ 3966392 w 4268061"/>
              <a:gd name="connsiteY168" fmla="*/ 3678686 h 4469173"/>
              <a:gd name="connsiteX169" fmla="*/ 3977564 w 4268061"/>
              <a:gd name="connsiteY169" fmla="*/ 3742933 h 4469173"/>
              <a:gd name="connsiteX170" fmla="*/ 3966392 w 4268061"/>
              <a:gd name="connsiteY170" fmla="*/ 3798796 h 4469173"/>
              <a:gd name="connsiteX171" fmla="*/ 3955218 w 4268061"/>
              <a:gd name="connsiteY171" fmla="*/ 3865833 h 4469173"/>
              <a:gd name="connsiteX172" fmla="*/ 3985945 w 4268061"/>
              <a:gd name="connsiteY172" fmla="*/ 3899352 h 4469173"/>
              <a:gd name="connsiteX173" fmla="*/ 3999911 w 4268061"/>
              <a:gd name="connsiteY173" fmla="*/ 3944045 h 4469173"/>
              <a:gd name="connsiteX174" fmla="*/ 3960805 w 4268061"/>
              <a:gd name="connsiteY174" fmla="*/ 3974770 h 4469173"/>
              <a:gd name="connsiteX175" fmla="*/ 3904940 w 4268061"/>
              <a:gd name="connsiteY175" fmla="*/ 4047395 h 4469173"/>
              <a:gd name="connsiteX176" fmla="*/ 3854662 w 4268061"/>
              <a:gd name="connsiteY176" fmla="*/ 4128398 h 4469173"/>
              <a:gd name="connsiteX177" fmla="*/ 3832317 w 4268061"/>
              <a:gd name="connsiteY177" fmla="*/ 4189849 h 4469173"/>
              <a:gd name="connsiteX178" fmla="*/ 3837902 w 4268061"/>
              <a:gd name="connsiteY178" fmla="*/ 4206608 h 4469173"/>
              <a:gd name="connsiteX179" fmla="*/ 3843489 w 4268061"/>
              <a:gd name="connsiteY179" fmla="*/ 4223367 h 4469173"/>
              <a:gd name="connsiteX180" fmla="*/ 3843489 w 4268061"/>
              <a:gd name="connsiteY180" fmla="*/ 4290405 h 4469173"/>
              <a:gd name="connsiteX181" fmla="*/ 3888180 w 4268061"/>
              <a:gd name="connsiteY181" fmla="*/ 4329511 h 4469173"/>
              <a:gd name="connsiteX182" fmla="*/ 3932874 w 4268061"/>
              <a:gd name="connsiteY182" fmla="*/ 4413308 h 4469173"/>
              <a:gd name="connsiteX183" fmla="*/ 3882595 w 4268061"/>
              <a:gd name="connsiteY183" fmla="*/ 4340683 h 4469173"/>
              <a:gd name="connsiteX184" fmla="*/ 3798796 w 4268061"/>
              <a:gd name="connsiteY184" fmla="*/ 4312752 h 4469173"/>
              <a:gd name="connsiteX185" fmla="*/ 3809971 w 4268061"/>
              <a:gd name="connsiteY185" fmla="*/ 4290405 h 4469173"/>
              <a:gd name="connsiteX186" fmla="*/ 3821143 w 4268061"/>
              <a:gd name="connsiteY186" fmla="*/ 4268061 h 4469173"/>
              <a:gd name="connsiteX187" fmla="*/ 3717793 w 4268061"/>
              <a:gd name="connsiteY187" fmla="*/ 4268061 h 4469173"/>
              <a:gd name="connsiteX188" fmla="*/ 3636790 w 4268061"/>
              <a:gd name="connsiteY188" fmla="*/ 4284820 h 4469173"/>
              <a:gd name="connsiteX189" fmla="*/ 3561374 w 4268061"/>
              <a:gd name="connsiteY189" fmla="*/ 4343477 h 4469173"/>
              <a:gd name="connsiteX190" fmla="*/ 3485955 w 4268061"/>
              <a:gd name="connsiteY190" fmla="*/ 4469173 h 4469173"/>
              <a:gd name="connsiteX191" fmla="*/ 3471990 w 4268061"/>
              <a:gd name="connsiteY191" fmla="*/ 4396548 h 4469173"/>
              <a:gd name="connsiteX192" fmla="*/ 3441264 w 4268061"/>
              <a:gd name="connsiteY192" fmla="*/ 4379789 h 4469173"/>
              <a:gd name="connsiteX193" fmla="*/ 3410537 w 4268061"/>
              <a:gd name="connsiteY193" fmla="*/ 4382583 h 4469173"/>
              <a:gd name="connsiteX194" fmla="*/ 3396571 w 4268061"/>
              <a:gd name="connsiteY194" fmla="*/ 4357442 h 4469173"/>
              <a:gd name="connsiteX195" fmla="*/ 3374227 w 4268061"/>
              <a:gd name="connsiteY195" fmla="*/ 4379789 h 4469173"/>
              <a:gd name="connsiteX196" fmla="*/ 3357468 w 4268061"/>
              <a:gd name="connsiteY196" fmla="*/ 4368617 h 4469173"/>
              <a:gd name="connsiteX197" fmla="*/ 3340708 w 4268061"/>
              <a:gd name="connsiteY197" fmla="*/ 4346270 h 4469173"/>
              <a:gd name="connsiteX198" fmla="*/ 3304396 w 4268061"/>
              <a:gd name="connsiteY198" fmla="*/ 4357442 h 4469173"/>
              <a:gd name="connsiteX199" fmla="*/ 3262496 w 4268061"/>
              <a:gd name="connsiteY199" fmla="*/ 4368617 h 4469173"/>
              <a:gd name="connsiteX200" fmla="*/ 3215012 w 4268061"/>
              <a:gd name="connsiteY200" fmla="*/ 4349064 h 4469173"/>
              <a:gd name="connsiteX201" fmla="*/ 3156353 w 4268061"/>
              <a:gd name="connsiteY201" fmla="*/ 4318339 h 4469173"/>
              <a:gd name="connsiteX202" fmla="*/ 3106074 w 4268061"/>
              <a:gd name="connsiteY202" fmla="*/ 4284820 h 4469173"/>
              <a:gd name="connsiteX203" fmla="*/ 3083730 w 4268061"/>
              <a:gd name="connsiteY203" fmla="*/ 4256886 h 4469173"/>
              <a:gd name="connsiteX204" fmla="*/ 3061384 w 4268061"/>
              <a:gd name="connsiteY204" fmla="*/ 4279233 h 4469173"/>
              <a:gd name="connsiteX205" fmla="*/ 3050211 w 4268061"/>
              <a:gd name="connsiteY205" fmla="*/ 4251301 h 4469173"/>
              <a:gd name="connsiteX206" fmla="*/ 3030658 w 4268061"/>
              <a:gd name="connsiteY206" fmla="*/ 4231748 h 4469173"/>
              <a:gd name="connsiteX207" fmla="*/ 3005518 w 4268061"/>
              <a:gd name="connsiteY207" fmla="*/ 4223367 h 4469173"/>
              <a:gd name="connsiteX208" fmla="*/ 2997140 w 4268061"/>
              <a:gd name="connsiteY208" fmla="*/ 4226161 h 4469173"/>
              <a:gd name="connsiteX209" fmla="*/ 2988759 w 4268061"/>
              <a:gd name="connsiteY209" fmla="*/ 4228955 h 4469173"/>
              <a:gd name="connsiteX210" fmla="*/ 2983174 w 4268061"/>
              <a:gd name="connsiteY210" fmla="*/ 4234542 h 4469173"/>
              <a:gd name="connsiteX211" fmla="*/ 2941274 w 4268061"/>
              <a:gd name="connsiteY211" fmla="*/ 4209402 h 4469173"/>
              <a:gd name="connsiteX212" fmla="*/ 2877030 w 4268061"/>
              <a:gd name="connsiteY212" fmla="*/ 4184264 h 4469173"/>
              <a:gd name="connsiteX213" fmla="*/ 2818371 w 4268061"/>
              <a:gd name="connsiteY213" fmla="*/ 4159123 h 4469173"/>
              <a:gd name="connsiteX214" fmla="*/ 2793234 w 4268061"/>
              <a:gd name="connsiteY214" fmla="*/ 4133986 h 4469173"/>
              <a:gd name="connsiteX215" fmla="*/ 2809993 w 4268061"/>
              <a:gd name="connsiteY215" fmla="*/ 4083708 h 4469173"/>
              <a:gd name="connsiteX216" fmla="*/ 2826752 w 4268061"/>
              <a:gd name="connsiteY216" fmla="*/ 4011083 h 4469173"/>
              <a:gd name="connsiteX217" fmla="*/ 2801612 w 4268061"/>
              <a:gd name="connsiteY217" fmla="*/ 3935664 h 4469173"/>
              <a:gd name="connsiteX218" fmla="*/ 2692677 w 4268061"/>
              <a:gd name="connsiteY218" fmla="*/ 3888180 h 4469173"/>
              <a:gd name="connsiteX219" fmla="*/ 2594915 w 4268061"/>
              <a:gd name="connsiteY219" fmla="*/ 3918905 h 4469173"/>
              <a:gd name="connsiteX220" fmla="*/ 2547428 w 4268061"/>
              <a:gd name="connsiteY220" fmla="*/ 3999911 h 4469173"/>
              <a:gd name="connsiteX221" fmla="*/ 2592121 w 4268061"/>
              <a:gd name="connsiteY221" fmla="*/ 4066948 h 4469173"/>
              <a:gd name="connsiteX222" fmla="*/ 2553015 w 4268061"/>
              <a:gd name="connsiteY222" fmla="*/ 4089292 h 4469173"/>
              <a:gd name="connsiteX223" fmla="*/ 2525084 w 4268061"/>
              <a:gd name="connsiteY223" fmla="*/ 4111639 h 4469173"/>
              <a:gd name="connsiteX224" fmla="*/ 2485978 w 4268061"/>
              <a:gd name="connsiteY224" fmla="*/ 4030636 h 4469173"/>
              <a:gd name="connsiteX225" fmla="*/ 2435699 w 4268061"/>
              <a:gd name="connsiteY225" fmla="*/ 3999911 h 4469173"/>
              <a:gd name="connsiteX226" fmla="*/ 2393802 w 4268061"/>
              <a:gd name="connsiteY226" fmla="*/ 4019461 h 4469173"/>
              <a:gd name="connsiteX227" fmla="*/ 2368662 w 4268061"/>
              <a:gd name="connsiteY227" fmla="*/ 4061361 h 4469173"/>
              <a:gd name="connsiteX228" fmla="*/ 2343524 w 4268061"/>
              <a:gd name="connsiteY228" fmla="*/ 4103258 h 4469173"/>
              <a:gd name="connsiteX229" fmla="*/ 2301624 w 4268061"/>
              <a:gd name="connsiteY229" fmla="*/ 4122811 h 4469173"/>
              <a:gd name="connsiteX230" fmla="*/ 2301624 w 4268061"/>
              <a:gd name="connsiteY230" fmla="*/ 4089292 h 4469173"/>
              <a:gd name="connsiteX231" fmla="*/ 2279278 w 4268061"/>
              <a:gd name="connsiteY231" fmla="*/ 4066948 h 4469173"/>
              <a:gd name="connsiteX232" fmla="*/ 2201068 w 4268061"/>
              <a:gd name="connsiteY232" fmla="*/ 4089292 h 4469173"/>
              <a:gd name="connsiteX233" fmla="*/ 2122859 w 4268061"/>
              <a:gd name="connsiteY233" fmla="*/ 4111639 h 4469173"/>
              <a:gd name="connsiteX234" fmla="*/ 2089340 w 4268061"/>
              <a:gd name="connsiteY234" fmla="*/ 4094880 h 4469173"/>
              <a:gd name="connsiteX235" fmla="*/ 2044647 w 4268061"/>
              <a:gd name="connsiteY235" fmla="*/ 4089292 h 4469173"/>
              <a:gd name="connsiteX236" fmla="*/ 1997162 w 4268061"/>
              <a:gd name="connsiteY236" fmla="*/ 4117226 h 4469173"/>
              <a:gd name="connsiteX237" fmla="*/ 1966437 w 4268061"/>
              <a:gd name="connsiteY237" fmla="*/ 4145158 h 4469173"/>
              <a:gd name="connsiteX238" fmla="*/ 1888225 w 4268061"/>
              <a:gd name="connsiteY238" fmla="*/ 4103258 h 4469173"/>
              <a:gd name="connsiteX239" fmla="*/ 1787669 w 4268061"/>
              <a:gd name="connsiteY239" fmla="*/ 4044601 h 4469173"/>
              <a:gd name="connsiteX240" fmla="*/ 1759737 w 4268061"/>
              <a:gd name="connsiteY240" fmla="*/ 4111639 h 4469173"/>
              <a:gd name="connsiteX241" fmla="*/ 1698287 w 4268061"/>
              <a:gd name="connsiteY241" fmla="*/ 4156330 h 4469173"/>
              <a:gd name="connsiteX242" fmla="*/ 1709459 w 4268061"/>
              <a:gd name="connsiteY242" fmla="*/ 4069739 h 4469173"/>
              <a:gd name="connsiteX243" fmla="*/ 1720631 w 4268061"/>
              <a:gd name="connsiteY243" fmla="*/ 3977564 h 4469173"/>
              <a:gd name="connsiteX244" fmla="*/ 1661974 w 4268061"/>
              <a:gd name="connsiteY244" fmla="*/ 3966389 h 4469173"/>
              <a:gd name="connsiteX245" fmla="*/ 1608903 w 4268061"/>
              <a:gd name="connsiteY245" fmla="*/ 3944045 h 4469173"/>
              <a:gd name="connsiteX246" fmla="*/ 1580971 w 4268061"/>
              <a:gd name="connsiteY246" fmla="*/ 3938458 h 4469173"/>
              <a:gd name="connsiteX247" fmla="*/ 1564212 w 4268061"/>
              <a:gd name="connsiteY247" fmla="*/ 3932871 h 4469173"/>
              <a:gd name="connsiteX248" fmla="*/ 1564212 w 4268061"/>
              <a:gd name="connsiteY248" fmla="*/ 3910526 h 4469173"/>
              <a:gd name="connsiteX249" fmla="*/ 1508346 w 4268061"/>
              <a:gd name="connsiteY249" fmla="*/ 3888180 h 4469173"/>
              <a:gd name="connsiteX250" fmla="*/ 1455275 w 4268061"/>
              <a:gd name="connsiteY250" fmla="*/ 3944045 h 4469173"/>
              <a:gd name="connsiteX251" fmla="*/ 1385443 w 4268061"/>
              <a:gd name="connsiteY251" fmla="*/ 3999911 h 4469173"/>
              <a:gd name="connsiteX252" fmla="*/ 1444102 w 4268061"/>
              <a:gd name="connsiteY252" fmla="*/ 3910526 h 4469173"/>
              <a:gd name="connsiteX253" fmla="*/ 1486000 w 4268061"/>
              <a:gd name="connsiteY253" fmla="*/ 3832314 h 4469173"/>
              <a:gd name="connsiteX254" fmla="*/ 1430137 w 4268061"/>
              <a:gd name="connsiteY254" fmla="*/ 3798796 h 4469173"/>
              <a:gd name="connsiteX255" fmla="*/ 1335165 w 4268061"/>
              <a:gd name="connsiteY255" fmla="*/ 3807177 h 4469173"/>
              <a:gd name="connsiteX256" fmla="*/ 1284887 w 4268061"/>
              <a:gd name="connsiteY256" fmla="*/ 3826730 h 4469173"/>
              <a:gd name="connsiteX257" fmla="*/ 1262541 w 4268061"/>
              <a:gd name="connsiteY257" fmla="*/ 3846283 h 4469173"/>
              <a:gd name="connsiteX258" fmla="*/ 1251368 w 4268061"/>
              <a:gd name="connsiteY258" fmla="*/ 3854661 h 4469173"/>
              <a:gd name="connsiteX259" fmla="*/ 1223437 w 4268061"/>
              <a:gd name="connsiteY259" fmla="*/ 3849074 h 4469173"/>
              <a:gd name="connsiteX260" fmla="*/ 1206678 w 4268061"/>
              <a:gd name="connsiteY260" fmla="*/ 3843489 h 4469173"/>
              <a:gd name="connsiteX261" fmla="*/ 1203884 w 4268061"/>
              <a:gd name="connsiteY261" fmla="*/ 3868627 h 4469173"/>
              <a:gd name="connsiteX262" fmla="*/ 1173159 w 4268061"/>
              <a:gd name="connsiteY262" fmla="*/ 3877008 h 4469173"/>
              <a:gd name="connsiteX263" fmla="*/ 1145225 w 4268061"/>
              <a:gd name="connsiteY263" fmla="*/ 3874214 h 4469173"/>
              <a:gd name="connsiteX264" fmla="*/ 1122881 w 4268061"/>
              <a:gd name="connsiteY264" fmla="*/ 3871420 h 4469173"/>
              <a:gd name="connsiteX265" fmla="*/ 1128465 w 4268061"/>
              <a:gd name="connsiteY265" fmla="*/ 3877008 h 4469173"/>
              <a:gd name="connsiteX266" fmla="*/ 1061428 w 4268061"/>
              <a:gd name="connsiteY266" fmla="*/ 3941252 h 4469173"/>
              <a:gd name="connsiteX267" fmla="*/ 759759 w 4268061"/>
              <a:gd name="connsiteY267" fmla="*/ 4089292 h 4469173"/>
              <a:gd name="connsiteX268" fmla="*/ 737415 w 4268061"/>
              <a:gd name="connsiteY268" fmla="*/ 4044601 h 4469173"/>
              <a:gd name="connsiteX269" fmla="*/ 770934 w 4268061"/>
              <a:gd name="connsiteY269" fmla="*/ 3974770 h 4469173"/>
              <a:gd name="connsiteX270" fmla="*/ 804452 w 4268061"/>
              <a:gd name="connsiteY270" fmla="*/ 3932871 h 4469173"/>
              <a:gd name="connsiteX271" fmla="*/ 815625 w 4268061"/>
              <a:gd name="connsiteY271" fmla="*/ 3938458 h 4469173"/>
              <a:gd name="connsiteX272" fmla="*/ 837971 w 4268061"/>
              <a:gd name="connsiteY272" fmla="*/ 3944045 h 4469173"/>
              <a:gd name="connsiteX273" fmla="*/ 857522 w 4268061"/>
              <a:gd name="connsiteY273" fmla="*/ 3899352 h 4469173"/>
              <a:gd name="connsiteX274" fmla="*/ 994391 w 4268061"/>
              <a:gd name="connsiteY274" fmla="*/ 3865833 h 4469173"/>
              <a:gd name="connsiteX275" fmla="*/ 983218 w 4268061"/>
              <a:gd name="connsiteY275" fmla="*/ 3854661 h 4469173"/>
              <a:gd name="connsiteX276" fmla="*/ 1030703 w 4268061"/>
              <a:gd name="connsiteY276" fmla="*/ 3815555 h 4469173"/>
              <a:gd name="connsiteX277" fmla="*/ 1136846 w 4268061"/>
              <a:gd name="connsiteY277" fmla="*/ 3759692 h 4469173"/>
              <a:gd name="connsiteX278" fmla="*/ 1245781 w 4268061"/>
              <a:gd name="connsiteY278" fmla="*/ 3673102 h 4469173"/>
              <a:gd name="connsiteX279" fmla="*/ 1296059 w 4268061"/>
              <a:gd name="connsiteY279" fmla="*/ 3541820 h 4469173"/>
              <a:gd name="connsiteX280" fmla="*/ 1262541 w 4268061"/>
              <a:gd name="connsiteY280" fmla="*/ 3505508 h 4469173"/>
              <a:gd name="connsiteX281" fmla="*/ 1229022 w 4268061"/>
              <a:gd name="connsiteY281" fmla="*/ 3474783 h 4469173"/>
              <a:gd name="connsiteX282" fmla="*/ 1229022 w 4268061"/>
              <a:gd name="connsiteY282" fmla="*/ 3463608 h 4469173"/>
              <a:gd name="connsiteX283" fmla="*/ 1184331 w 4268061"/>
              <a:gd name="connsiteY283" fmla="*/ 3463608 h 4469173"/>
              <a:gd name="connsiteX284" fmla="*/ 1161984 w 4268061"/>
              <a:gd name="connsiteY284" fmla="*/ 3466402 h 4469173"/>
              <a:gd name="connsiteX285" fmla="*/ 1139640 w 4268061"/>
              <a:gd name="connsiteY285" fmla="*/ 3469195 h 4469173"/>
              <a:gd name="connsiteX286" fmla="*/ 1117293 w 4268061"/>
              <a:gd name="connsiteY286" fmla="*/ 3452436 h 4469173"/>
              <a:gd name="connsiteX287" fmla="*/ 1131259 w 4268061"/>
              <a:gd name="connsiteY287" fmla="*/ 3444055 h 4469173"/>
              <a:gd name="connsiteX288" fmla="*/ 1161984 w 4268061"/>
              <a:gd name="connsiteY288" fmla="*/ 3424505 h 4469173"/>
              <a:gd name="connsiteX289" fmla="*/ 1192712 w 4268061"/>
              <a:gd name="connsiteY289" fmla="*/ 3371433 h 4469173"/>
              <a:gd name="connsiteX290" fmla="*/ 1206678 w 4268061"/>
              <a:gd name="connsiteY290" fmla="*/ 3273668 h 4469173"/>
              <a:gd name="connsiteX291" fmla="*/ 1175952 w 4268061"/>
              <a:gd name="connsiteY291" fmla="*/ 3245736 h 4469173"/>
              <a:gd name="connsiteX292" fmla="*/ 1106121 w 4268061"/>
              <a:gd name="connsiteY292" fmla="*/ 3240149 h 4469173"/>
              <a:gd name="connsiteX293" fmla="*/ 1036290 w 4268061"/>
              <a:gd name="connsiteY293" fmla="*/ 3228977 h 4469173"/>
              <a:gd name="connsiteX294" fmla="*/ 1005565 w 4268061"/>
              <a:gd name="connsiteY294" fmla="*/ 3173112 h 4469173"/>
              <a:gd name="connsiteX295" fmla="*/ 1027909 w 4268061"/>
              <a:gd name="connsiteY295" fmla="*/ 3161939 h 4469173"/>
              <a:gd name="connsiteX296" fmla="*/ 1061428 w 4268061"/>
              <a:gd name="connsiteY296" fmla="*/ 3173112 h 4469173"/>
              <a:gd name="connsiteX297" fmla="*/ 1161984 w 4268061"/>
              <a:gd name="connsiteY297" fmla="*/ 3167527 h 4469173"/>
              <a:gd name="connsiteX298" fmla="*/ 1184331 w 4268061"/>
              <a:gd name="connsiteY298" fmla="*/ 3150767 h 4469173"/>
              <a:gd name="connsiteX299" fmla="*/ 1178744 w 4268061"/>
              <a:gd name="connsiteY299" fmla="*/ 3150767 h 4469173"/>
              <a:gd name="connsiteX300" fmla="*/ 1173159 w 4268061"/>
              <a:gd name="connsiteY300" fmla="*/ 3139593 h 4469173"/>
              <a:gd name="connsiteX301" fmla="*/ 1184331 w 4268061"/>
              <a:gd name="connsiteY301" fmla="*/ 3128421 h 4469173"/>
              <a:gd name="connsiteX302" fmla="*/ 1156399 w 4268061"/>
              <a:gd name="connsiteY302" fmla="*/ 3108868 h 4469173"/>
              <a:gd name="connsiteX303" fmla="*/ 1139640 w 4268061"/>
              <a:gd name="connsiteY303" fmla="*/ 3083730 h 4469173"/>
              <a:gd name="connsiteX304" fmla="*/ 1170365 w 4268061"/>
              <a:gd name="connsiteY304" fmla="*/ 3047418 h 4469173"/>
              <a:gd name="connsiteX305" fmla="*/ 1184331 w 4268061"/>
              <a:gd name="connsiteY305" fmla="*/ 2994346 h 4469173"/>
              <a:gd name="connsiteX306" fmla="*/ 1161984 w 4268061"/>
              <a:gd name="connsiteY306" fmla="*/ 2916136 h 4469173"/>
              <a:gd name="connsiteX307" fmla="*/ 1114500 w 4268061"/>
              <a:gd name="connsiteY307" fmla="*/ 2888202 h 4469173"/>
              <a:gd name="connsiteX308" fmla="*/ 1069809 w 4268061"/>
              <a:gd name="connsiteY308" fmla="*/ 2882617 h 4469173"/>
              <a:gd name="connsiteX309" fmla="*/ 1050256 w 4268061"/>
              <a:gd name="connsiteY309" fmla="*/ 2860271 h 4469173"/>
              <a:gd name="connsiteX310" fmla="*/ 1030703 w 4268061"/>
              <a:gd name="connsiteY310" fmla="*/ 2865858 h 4469173"/>
              <a:gd name="connsiteX311" fmla="*/ 1016737 w 4268061"/>
              <a:gd name="connsiteY311" fmla="*/ 2871443 h 4469173"/>
              <a:gd name="connsiteX312" fmla="*/ 1016737 w 4268061"/>
              <a:gd name="connsiteY312" fmla="*/ 2865858 h 4469173"/>
              <a:gd name="connsiteX313" fmla="*/ 1005565 w 4268061"/>
              <a:gd name="connsiteY313" fmla="*/ 2843511 h 4469173"/>
              <a:gd name="connsiteX314" fmla="*/ 1039084 w 4268061"/>
              <a:gd name="connsiteY314" fmla="*/ 2815580 h 4469173"/>
              <a:gd name="connsiteX315" fmla="*/ 1128465 w 4268061"/>
              <a:gd name="connsiteY315" fmla="*/ 2815580 h 4469173"/>
              <a:gd name="connsiteX316" fmla="*/ 1184331 w 4268061"/>
              <a:gd name="connsiteY316" fmla="*/ 2787646 h 4469173"/>
              <a:gd name="connsiteX317" fmla="*/ 1206678 w 4268061"/>
              <a:gd name="connsiteY317" fmla="*/ 2726196 h 4469173"/>
              <a:gd name="connsiteX318" fmla="*/ 1184331 w 4268061"/>
              <a:gd name="connsiteY318" fmla="*/ 2684296 h 4469173"/>
              <a:gd name="connsiteX319" fmla="*/ 1161984 w 4268061"/>
              <a:gd name="connsiteY319" fmla="*/ 2636812 h 4469173"/>
              <a:gd name="connsiteX320" fmla="*/ 1128465 w 4268061"/>
              <a:gd name="connsiteY320" fmla="*/ 2653571 h 4469173"/>
              <a:gd name="connsiteX321" fmla="*/ 1094947 w 4268061"/>
              <a:gd name="connsiteY321" fmla="*/ 2681502 h 4469173"/>
              <a:gd name="connsiteX322" fmla="*/ 1094947 w 4268061"/>
              <a:gd name="connsiteY322" fmla="*/ 2659158 h 4469173"/>
              <a:gd name="connsiteX323" fmla="*/ 1050256 w 4268061"/>
              <a:gd name="connsiteY323" fmla="*/ 2681502 h 4469173"/>
              <a:gd name="connsiteX324" fmla="*/ 1064222 w 4268061"/>
              <a:gd name="connsiteY324" fmla="*/ 2687090 h 4469173"/>
              <a:gd name="connsiteX325" fmla="*/ 1072602 w 4268061"/>
              <a:gd name="connsiteY325" fmla="*/ 2703849 h 4469173"/>
              <a:gd name="connsiteX326" fmla="*/ 1005565 w 4268061"/>
              <a:gd name="connsiteY326" fmla="*/ 2703849 h 4469173"/>
              <a:gd name="connsiteX327" fmla="*/ 1016737 w 4268061"/>
              <a:gd name="connsiteY327" fmla="*/ 2681502 h 4469173"/>
              <a:gd name="connsiteX328" fmla="*/ 1025116 w 4268061"/>
              <a:gd name="connsiteY328" fmla="*/ 2684296 h 4469173"/>
              <a:gd name="connsiteX329" fmla="*/ 1033497 w 4268061"/>
              <a:gd name="connsiteY329" fmla="*/ 2687090 h 4469173"/>
              <a:gd name="connsiteX330" fmla="*/ 1080981 w 4268061"/>
              <a:gd name="connsiteY330" fmla="*/ 2647984 h 4469173"/>
              <a:gd name="connsiteX331" fmla="*/ 1117293 w 4268061"/>
              <a:gd name="connsiteY331" fmla="*/ 2603293 h 4469173"/>
              <a:gd name="connsiteX332" fmla="*/ 1106121 w 4268061"/>
              <a:gd name="connsiteY332" fmla="*/ 2586533 h 4469173"/>
              <a:gd name="connsiteX333" fmla="*/ 1083775 w 4268061"/>
              <a:gd name="connsiteY333" fmla="*/ 2569774 h 4469173"/>
              <a:gd name="connsiteX334" fmla="*/ 1050256 w 4268061"/>
              <a:gd name="connsiteY334" fmla="*/ 2592121 h 4469173"/>
              <a:gd name="connsiteX335" fmla="*/ 999978 w 4268061"/>
              <a:gd name="connsiteY335" fmla="*/ 2639605 h 4469173"/>
              <a:gd name="connsiteX336" fmla="*/ 944112 w 4268061"/>
              <a:gd name="connsiteY336" fmla="*/ 2684296 h 4469173"/>
              <a:gd name="connsiteX337" fmla="*/ 893834 w 4268061"/>
              <a:gd name="connsiteY337" fmla="*/ 2703849 h 4469173"/>
              <a:gd name="connsiteX338" fmla="*/ 846350 w 4268061"/>
              <a:gd name="connsiteY338" fmla="*/ 2684296 h 4469173"/>
              <a:gd name="connsiteX339" fmla="*/ 815625 w 4268061"/>
              <a:gd name="connsiteY339" fmla="*/ 2647984 h 4469173"/>
              <a:gd name="connsiteX340" fmla="*/ 849143 w 4268061"/>
              <a:gd name="connsiteY340" fmla="*/ 2636812 h 4469173"/>
              <a:gd name="connsiteX341" fmla="*/ 849143 w 4268061"/>
              <a:gd name="connsiteY341" fmla="*/ 2659158 h 4469173"/>
              <a:gd name="connsiteX342" fmla="*/ 935734 w 4268061"/>
              <a:gd name="connsiteY342" fmla="*/ 2639605 h 4469173"/>
              <a:gd name="connsiteX343" fmla="*/ 1005565 w 4268061"/>
              <a:gd name="connsiteY343" fmla="*/ 2569774 h 4469173"/>
              <a:gd name="connsiteX344" fmla="*/ 1027909 w 4268061"/>
              <a:gd name="connsiteY344" fmla="*/ 2575361 h 4469173"/>
              <a:gd name="connsiteX345" fmla="*/ 1050256 w 4268061"/>
              <a:gd name="connsiteY345" fmla="*/ 2580946 h 4469173"/>
              <a:gd name="connsiteX346" fmla="*/ 1094947 w 4268061"/>
              <a:gd name="connsiteY346" fmla="*/ 2547427 h 4469173"/>
              <a:gd name="connsiteX347" fmla="*/ 1139640 w 4268061"/>
              <a:gd name="connsiteY347" fmla="*/ 2480390 h 4469173"/>
              <a:gd name="connsiteX348" fmla="*/ 1106121 w 4268061"/>
              <a:gd name="connsiteY348" fmla="*/ 2491565 h 4469173"/>
              <a:gd name="connsiteX349" fmla="*/ 1072602 w 4268061"/>
              <a:gd name="connsiteY349" fmla="*/ 2502737 h 4469173"/>
              <a:gd name="connsiteX350" fmla="*/ 1094947 w 4268061"/>
              <a:gd name="connsiteY350" fmla="*/ 2469218 h 4469173"/>
              <a:gd name="connsiteX351" fmla="*/ 1075396 w 4268061"/>
              <a:gd name="connsiteY351" fmla="*/ 2444078 h 4469173"/>
              <a:gd name="connsiteX352" fmla="*/ 1027909 w 4268061"/>
              <a:gd name="connsiteY352" fmla="*/ 2435699 h 4469173"/>
              <a:gd name="connsiteX353" fmla="*/ 927353 w 4268061"/>
              <a:gd name="connsiteY353" fmla="*/ 2474805 h 4469173"/>
              <a:gd name="connsiteX354" fmla="*/ 826797 w 4268061"/>
              <a:gd name="connsiteY354" fmla="*/ 2547427 h 4469173"/>
              <a:gd name="connsiteX355" fmla="*/ 832384 w 4268061"/>
              <a:gd name="connsiteY355" fmla="*/ 2525083 h 4469173"/>
              <a:gd name="connsiteX356" fmla="*/ 871490 w 4268061"/>
              <a:gd name="connsiteY356" fmla="*/ 2502737 h 4469173"/>
              <a:gd name="connsiteX357" fmla="*/ 835178 w 4268061"/>
              <a:gd name="connsiteY357" fmla="*/ 2491565 h 4469173"/>
              <a:gd name="connsiteX358" fmla="*/ 784900 w 4268061"/>
              <a:gd name="connsiteY358" fmla="*/ 2483184 h 4469173"/>
              <a:gd name="connsiteX359" fmla="*/ 737415 w 4268061"/>
              <a:gd name="connsiteY359" fmla="*/ 2477596 h 4469173"/>
              <a:gd name="connsiteX360" fmla="*/ 715068 w 4268061"/>
              <a:gd name="connsiteY360" fmla="*/ 2469218 h 4469173"/>
              <a:gd name="connsiteX361" fmla="*/ 692722 w 4268061"/>
              <a:gd name="connsiteY361" fmla="*/ 2491565 h 4469173"/>
              <a:gd name="connsiteX362" fmla="*/ 667584 w 4268061"/>
              <a:gd name="connsiteY362" fmla="*/ 2485977 h 4469173"/>
              <a:gd name="connsiteX363" fmla="*/ 636856 w 4268061"/>
              <a:gd name="connsiteY363" fmla="*/ 2480390 h 4469173"/>
              <a:gd name="connsiteX364" fmla="*/ 522334 w 4268061"/>
              <a:gd name="connsiteY364" fmla="*/ 2491565 h 4469173"/>
              <a:gd name="connsiteX365" fmla="*/ 483231 w 4268061"/>
              <a:gd name="connsiteY365" fmla="*/ 2519496 h 4469173"/>
              <a:gd name="connsiteX366" fmla="*/ 472056 w 4268061"/>
              <a:gd name="connsiteY366" fmla="*/ 2547427 h 4469173"/>
              <a:gd name="connsiteX367" fmla="*/ 446918 w 4268061"/>
              <a:gd name="connsiteY367" fmla="*/ 2558602 h 4469173"/>
              <a:gd name="connsiteX368" fmla="*/ 424572 w 4268061"/>
              <a:gd name="connsiteY368" fmla="*/ 2553015 h 4469173"/>
              <a:gd name="connsiteX369" fmla="*/ 402225 w 4268061"/>
              <a:gd name="connsiteY369" fmla="*/ 2547427 h 4469173"/>
              <a:gd name="connsiteX370" fmla="*/ 337981 w 4268061"/>
              <a:gd name="connsiteY370" fmla="*/ 2572568 h 4469173"/>
              <a:gd name="connsiteX371" fmla="*/ 301669 w 4268061"/>
              <a:gd name="connsiteY371" fmla="*/ 2625640 h 4469173"/>
              <a:gd name="connsiteX372" fmla="*/ 223459 w 4268061"/>
              <a:gd name="connsiteY372" fmla="*/ 2678711 h 4469173"/>
              <a:gd name="connsiteX373" fmla="*/ 33519 w 4268061"/>
              <a:gd name="connsiteY373" fmla="*/ 2703849 h 4469173"/>
              <a:gd name="connsiteX374" fmla="*/ 0 w 4268061"/>
              <a:gd name="connsiteY374" fmla="*/ 2659158 h 4469173"/>
              <a:gd name="connsiteX375" fmla="*/ 39106 w 4268061"/>
              <a:gd name="connsiteY375" fmla="*/ 2639605 h 4469173"/>
              <a:gd name="connsiteX376" fmla="*/ 122903 w 4268061"/>
              <a:gd name="connsiteY376" fmla="*/ 2594914 h 4469173"/>
              <a:gd name="connsiteX377" fmla="*/ 240219 w 4268061"/>
              <a:gd name="connsiteY377" fmla="*/ 2541843 h 4469173"/>
              <a:gd name="connsiteX378" fmla="*/ 379881 w 4268061"/>
              <a:gd name="connsiteY378" fmla="*/ 2502737 h 4469173"/>
              <a:gd name="connsiteX379" fmla="*/ 396640 w 4268061"/>
              <a:gd name="connsiteY379" fmla="*/ 2508324 h 4469173"/>
              <a:gd name="connsiteX380" fmla="*/ 413400 w 4268061"/>
              <a:gd name="connsiteY380" fmla="*/ 2513909 h 4469173"/>
              <a:gd name="connsiteX381" fmla="*/ 424572 w 4268061"/>
              <a:gd name="connsiteY381" fmla="*/ 2480390 h 4469173"/>
              <a:gd name="connsiteX382" fmla="*/ 435744 w 4268061"/>
              <a:gd name="connsiteY382" fmla="*/ 2485977 h 4469173"/>
              <a:gd name="connsiteX383" fmla="*/ 452503 w 4268061"/>
              <a:gd name="connsiteY383" fmla="*/ 2491565 h 4469173"/>
              <a:gd name="connsiteX384" fmla="*/ 508369 w 4268061"/>
              <a:gd name="connsiteY384" fmla="*/ 2458046 h 4469173"/>
              <a:gd name="connsiteX385" fmla="*/ 558647 w 4268061"/>
              <a:gd name="connsiteY385" fmla="*/ 2413352 h 4469173"/>
              <a:gd name="connsiteX386" fmla="*/ 569819 w 4268061"/>
              <a:gd name="connsiteY386" fmla="*/ 2424527 h 4469173"/>
              <a:gd name="connsiteX387" fmla="*/ 580993 w 4268061"/>
              <a:gd name="connsiteY387" fmla="*/ 2418940 h 4469173"/>
              <a:gd name="connsiteX388" fmla="*/ 580993 w 4268061"/>
              <a:gd name="connsiteY388" fmla="*/ 2413352 h 4469173"/>
              <a:gd name="connsiteX389" fmla="*/ 580993 w 4268061"/>
              <a:gd name="connsiteY389" fmla="*/ 2357490 h 4469173"/>
              <a:gd name="connsiteX390" fmla="*/ 656409 w 4268061"/>
              <a:gd name="connsiteY390" fmla="*/ 2304418 h 4469173"/>
              <a:gd name="connsiteX391" fmla="*/ 824003 w 4268061"/>
              <a:gd name="connsiteY391" fmla="*/ 2284865 h 4469173"/>
              <a:gd name="connsiteX392" fmla="*/ 994391 w 4268061"/>
              <a:gd name="connsiteY392" fmla="*/ 2231793 h 4469173"/>
              <a:gd name="connsiteX393" fmla="*/ 1072602 w 4268061"/>
              <a:gd name="connsiteY393" fmla="*/ 2078165 h 4469173"/>
              <a:gd name="connsiteX394" fmla="*/ 999978 w 4268061"/>
              <a:gd name="connsiteY394" fmla="*/ 2061406 h 4469173"/>
              <a:gd name="connsiteX395" fmla="*/ 958078 w 4268061"/>
              <a:gd name="connsiteY395" fmla="*/ 2022300 h 4469173"/>
              <a:gd name="connsiteX396" fmla="*/ 902215 w 4268061"/>
              <a:gd name="connsiteY396" fmla="*/ 1983196 h 4469173"/>
              <a:gd name="connsiteX397" fmla="*/ 793278 w 4268061"/>
              <a:gd name="connsiteY397" fmla="*/ 1966437 h 4469173"/>
              <a:gd name="connsiteX398" fmla="*/ 762553 w 4268061"/>
              <a:gd name="connsiteY398" fmla="*/ 1969230 h 4469173"/>
              <a:gd name="connsiteX399" fmla="*/ 759759 w 4268061"/>
              <a:gd name="connsiteY399" fmla="*/ 1988781 h 4469173"/>
              <a:gd name="connsiteX400" fmla="*/ 703894 w 4268061"/>
              <a:gd name="connsiteY400" fmla="*/ 1966437 h 4469173"/>
              <a:gd name="connsiteX401" fmla="*/ 715068 w 4268061"/>
              <a:gd name="connsiteY401" fmla="*/ 1955262 h 4469173"/>
              <a:gd name="connsiteX402" fmla="*/ 748587 w 4268061"/>
              <a:gd name="connsiteY402" fmla="*/ 1944090 h 4469173"/>
              <a:gd name="connsiteX403" fmla="*/ 779312 w 4268061"/>
              <a:gd name="connsiteY403" fmla="*/ 1949677 h 4469173"/>
              <a:gd name="connsiteX404" fmla="*/ 815625 w 4268061"/>
              <a:gd name="connsiteY404" fmla="*/ 1955262 h 4469173"/>
              <a:gd name="connsiteX405" fmla="*/ 849143 w 4268061"/>
              <a:gd name="connsiteY405" fmla="*/ 1941296 h 4469173"/>
              <a:gd name="connsiteX406" fmla="*/ 871490 w 4268061"/>
              <a:gd name="connsiteY406" fmla="*/ 1877052 h 4469173"/>
              <a:gd name="connsiteX407" fmla="*/ 826797 w 4268061"/>
              <a:gd name="connsiteY407" fmla="*/ 1854706 h 4469173"/>
              <a:gd name="connsiteX408" fmla="*/ 782106 w 4268061"/>
              <a:gd name="connsiteY408" fmla="*/ 1832361 h 4469173"/>
              <a:gd name="connsiteX409" fmla="*/ 804452 w 4268061"/>
              <a:gd name="connsiteY409" fmla="*/ 1810015 h 4469173"/>
              <a:gd name="connsiteX410" fmla="*/ 765347 w 4268061"/>
              <a:gd name="connsiteY410" fmla="*/ 1790462 h 4469173"/>
              <a:gd name="connsiteX411" fmla="*/ 726241 w 4268061"/>
              <a:gd name="connsiteY411" fmla="*/ 1787668 h 4469173"/>
              <a:gd name="connsiteX412" fmla="*/ 692722 w 4268061"/>
              <a:gd name="connsiteY412" fmla="*/ 1787668 h 4469173"/>
              <a:gd name="connsiteX413" fmla="*/ 715068 w 4268061"/>
              <a:gd name="connsiteY413" fmla="*/ 1726218 h 4469173"/>
              <a:gd name="connsiteX414" fmla="*/ 737415 w 4268061"/>
              <a:gd name="connsiteY414" fmla="*/ 1687112 h 4469173"/>
              <a:gd name="connsiteX415" fmla="*/ 726241 w 4268061"/>
              <a:gd name="connsiteY415" fmla="*/ 1667559 h 4469173"/>
              <a:gd name="connsiteX416" fmla="*/ 715068 w 4268061"/>
              <a:gd name="connsiteY416" fmla="*/ 1642421 h 4469173"/>
              <a:gd name="connsiteX417" fmla="*/ 762553 w 4268061"/>
              <a:gd name="connsiteY417" fmla="*/ 1567003 h 4469173"/>
              <a:gd name="connsiteX418" fmla="*/ 804452 w 4268061"/>
              <a:gd name="connsiteY418" fmla="*/ 1541865 h 4469173"/>
              <a:gd name="connsiteX419" fmla="*/ 793278 w 4268061"/>
              <a:gd name="connsiteY419" fmla="*/ 1463653 h 4469173"/>
              <a:gd name="connsiteX420" fmla="*/ 782106 w 4268061"/>
              <a:gd name="connsiteY420" fmla="*/ 1396615 h 4469173"/>
              <a:gd name="connsiteX421" fmla="*/ 812831 w 4268061"/>
              <a:gd name="connsiteY421" fmla="*/ 1335165 h 4469173"/>
              <a:gd name="connsiteX422" fmla="*/ 860315 w 4268061"/>
              <a:gd name="connsiteY422" fmla="*/ 1284887 h 4469173"/>
              <a:gd name="connsiteX423" fmla="*/ 865903 w 4268061"/>
              <a:gd name="connsiteY423" fmla="*/ 1262540 h 4469173"/>
              <a:gd name="connsiteX424" fmla="*/ 871490 w 4268061"/>
              <a:gd name="connsiteY424" fmla="*/ 1251368 h 4469173"/>
              <a:gd name="connsiteX425" fmla="*/ 893834 w 4268061"/>
              <a:gd name="connsiteY425" fmla="*/ 1251368 h 4469173"/>
              <a:gd name="connsiteX426" fmla="*/ 932940 w 4268061"/>
              <a:gd name="connsiteY426" fmla="*/ 1231815 h 4469173"/>
              <a:gd name="connsiteX427" fmla="*/ 966459 w 4268061"/>
              <a:gd name="connsiteY427" fmla="*/ 1187124 h 4469173"/>
              <a:gd name="connsiteX428" fmla="*/ 1002771 w 4268061"/>
              <a:gd name="connsiteY428" fmla="*/ 1139640 h 4469173"/>
              <a:gd name="connsiteX429" fmla="*/ 1050256 w 4268061"/>
              <a:gd name="connsiteY429" fmla="*/ 1117293 h 4469173"/>
              <a:gd name="connsiteX430" fmla="*/ 1011150 w 4268061"/>
              <a:gd name="connsiteY430" fmla="*/ 1078187 h 4469173"/>
              <a:gd name="connsiteX431" fmla="*/ 972046 w 4268061"/>
              <a:gd name="connsiteY431" fmla="*/ 1039083 h 4469173"/>
              <a:gd name="connsiteX432" fmla="*/ 983218 w 4268061"/>
              <a:gd name="connsiteY432" fmla="*/ 1027909 h 4469173"/>
              <a:gd name="connsiteX433" fmla="*/ 824003 w 4268061"/>
              <a:gd name="connsiteY433" fmla="*/ 983218 h 4469173"/>
              <a:gd name="connsiteX434" fmla="*/ 737415 w 4268061"/>
              <a:gd name="connsiteY434" fmla="*/ 871488 h 4469173"/>
              <a:gd name="connsiteX435" fmla="*/ 776519 w 4268061"/>
              <a:gd name="connsiteY435" fmla="*/ 874281 h 4469173"/>
              <a:gd name="connsiteX436" fmla="*/ 804452 w 4268061"/>
              <a:gd name="connsiteY436" fmla="*/ 893834 h 4469173"/>
              <a:gd name="connsiteX437" fmla="*/ 826797 w 4268061"/>
              <a:gd name="connsiteY437" fmla="*/ 846350 h 4469173"/>
              <a:gd name="connsiteX438" fmla="*/ 871490 w 4268061"/>
              <a:gd name="connsiteY438" fmla="*/ 826797 h 4469173"/>
              <a:gd name="connsiteX439" fmla="*/ 882662 w 4268061"/>
              <a:gd name="connsiteY439" fmla="*/ 871488 h 4469173"/>
              <a:gd name="connsiteX440" fmla="*/ 893834 w 4268061"/>
              <a:gd name="connsiteY440" fmla="*/ 916181 h 4469173"/>
              <a:gd name="connsiteX441" fmla="*/ 865903 w 4268061"/>
              <a:gd name="connsiteY441" fmla="*/ 918974 h 4469173"/>
              <a:gd name="connsiteX442" fmla="*/ 843556 w 4268061"/>
              <a:gd name="connsiteY442" fmla="*/ 921766 h 4469173"/>
              <a:gd name="connsiteX443" fmla="*/ 826797 w 4268061"/>
              <a:gd name="connsiteY443" fmla="*/ 927353 h 4469173"/>
              <a:gd name="connsiteX444" fmla="*/ 857522 w 4268061"/>
              <a:gd name="connsiteY444" fmla="*/ 960871 h 4469173"/>
              <a:gd name="connsiteX445" fmla="*/ 916181 w 4268061"/>
              <a:gd name="connsiteY445" fmla="*/ 983218 h 4469173"/>
              <a:gd name="connsiteX446" fmla="*/ 944112 w 4268061"/>
              <a:gd name="connsiteY446" fmla="*/ 972044 h 4469173"/>
              <a:gd name="connsiteX447" fmla="*/ 972046 w 4268061"/>
              <a:gd name="connsiteY447" fmla="*/ 960871 h 4469173"/>
              <a:gd name="connsiteX448" fmla="*/ 1027909 w 4268061"/>
              <a:gd name="connsiteY448" fmla="*/ 972044 h 4469173"/>
              <a:gd name="connsiteX449" fmla="*/ 1072602 w 4268061"/>
              <a:gd name="connsiteY449" fmla="*/ 983218 h 4469173"/>
              <a:gd name="connsiteX450" fmla="*/ 1072602 w 4268061"/>
              <a:gd name="connsiteY450" fmla="*/ 960871 h 4469173"/>
              <a:gd name="connsiteX451" fmla="*/ 1111706 w 4268061"/>
              <a:gd name="connsiteY451" fmla="*/ 988803 h 4469173"/>
              <a:gd name="connsiteX452" fmla="*/ 1150812 w 4268061"/>
              <a:gd name="connsiteY452" fmla="*/ 1005565 h 4469173"/>
              <a:gd name="connsiteX453" fmla="*/ 1189918 w 4268061"/>
              <a:gd name="connsiteY453" fmla="*/ 969252 h 4469173"/>
              <a:gd name="connsiteX454" fmla="*/ 1229022 w 4268061"/>
              <a:gd name="connsiteY454" fmla="*/ 916181 h 4469173"/>
              <a:gd name="connsiteX455" fmla="*/ 1195503 w 4268061"/>
              <a:gd name="connsiteY455" fmla="*/ 893834 h 4469173"/>
              <a:gd name="connsiteX456" fmla="*/ 1209471 w 4268061"/>
              <a:gd name="connsiteY456" fmla="*/ 846350 h 4469173"/>
              <a:gd name="connsiteX457" fmla="*/ 1251368 w 4268061"/>
              <a:gd name="connsiteY457" fmla="*/ 826797 h 4469173"/>
              <a:gd name="connsiteX458" fmla="*/ 1296059 w 4268061"/>
              <a:gd name="connsiteY458" fmla="*/ 837969 h 4469173"/>
              <a:gd name="connsiteX459" fmla="*/ 1329578 w 4268061"/>
              <a:gd name="connsiteY459" fmla="*/ 849143 h 4469173"/>
              <a:gd name="connsiteX460" fmla="*/ 1385443 w 4268061"/>
              <a:gd name="connsiteY460" fmla="*/ 801659 h 4469173"/>
              <a:gd name="connsiteX461" fmla="*/ 1407790 w 4268061"/>
              <a:gd name="connsiteY461" fmla="*/ 737413 h 4469173"/>
              <a:gd name="connsiteX462" fmla="*/ 1363099 w 4268061"/>
              <a:gd name="connsiteY462" fmla="*/ 648031 h 4469173"/>
              <a:gd name="connsiteX463" fmla="*/ 1357512 w 4268061"/>
              <a:gd name="connsiteY463" fmla="*/ 653616 h 4469173"/>
              <a:gd name="connsiteX464" fmla="*/ 1340752 w 4268061"/>
              <a:gd name="connsiteY464" fmla="*/ 659203 h 4469173"/>
              <a:gd name="connsiteX465" fmla="*/ 1340752 w 4268061"/>
              <a:gd name="connsiteY465" fmla="*/ 642443 h 4469173"/>
              <a:gd name="connsiteX466" fmla="*/ 1335165 w 4268061"/>
              <a:gd name="connsiteY466" fmla="*/ 592165 h 4469173"/>
              <a:gd name="connsiteX467" fmla="*/ 1321199 w 4268061"/>
              <a:gd name="connsiteY467" fmla="*/ 539094 h 4469173"/>
              <a:gd name="connsiteX468" fmla="*/ 1296059 w 4268061"/>
              <a:gd name="connsiteY468" fmla="*/ 513956 h 4469173"/>
              <a:gd name="connsiteX469" fmla="*/ 1307234 w 4268061"/>
              <a:gd name="connsiteY469" fmla="*/ 502781 h 4469173"/>
              <a:gd name="connsiteX470" fmla="*/ 1287681 w 4268061"/>
              <a:gd name="connsiteY470" fmla="*/ 483228 h 4469173"/>
              <a:gd name="connsiteX471" fmla="*/ 1245781 w 4268061"/>
              <a:gd name="connsiteY471" fmla="*/ 460884 h 4469173"/>
              <a:gd name="connsiteX472" fmla="*/ 1203884 w 4268061"/>
              <a:gd name="connsiteY472" fmla="*/ 424572 h 4469173"/>
              <a:gd name="connsiteX473" fmla="*/ 1184331 w 4268061"/>
              <a:gd name="connsiteY473" fmla="*/ 357534 h 4469173"/>
              <a:gd name="connsiteX474" fmla="*/ 1270921 w 4268061"/>
              <a:gd name="connsiteY474" fmla="*/ 413400 h 4469173"/>
              <a:gd name="connsiteX475" fmla="*/ 1349131 w 4268061"/>
              <a:gd name="connsiteY475" fmla="*/ 536300 h 4469173"/>
              <a:gd name="connsiteX476" fmla="*/ 1416169 w 4268061"/>
              <a:gd name="connsiteY476" fmla="*/ 659203 h 4469173"/>
              <a:gd name="connsiteX477" fmla="*/ 1474828 w 4268061"/>
              <a:gd name="connsiteY477" fmla="*/ 715068 h 4469173"/>
              <a:gd name="connsiteX478" fmla="*/ 1586556 w 4268061"/>
              <a:gd name="connsiteY478" fmla="*/ 689928 h 4469173"/>
              <a:gd name="connsiteX479" fmla="*/ 1653593 w 4268061"/>
              <a:gd name="connsiteY479" fmla="*/ 648031 h 4469173"/>
              <a:gd name="connsiteX480" fmla="*/ 1634040 w 4268061"/>
              <a:gd name="connsiteY480" fmla="*/ 620097 h 4469173"/>
              <a:gd name="connsiteX481" fmla="*/ 1631249 w 4268061"/>
              <a:gd name="connsiteY481" fmla="*/ 580993 h 4469173"/>
              <a:gd name="connsiteX482" fmla="*/ 1664768 w 4268061"/>
              <a:gd name="connsiteY482" fmla="*/ 583785 h 4469173"/>
              <a:gd name="connsiteX483" fmla="*/ 1698287 w 4268061"/>
              <a:gd name="connsiteY483" fmla="*/ 603338 h 4469173"/>
              <a:gd name="connsiteX484" fmla="*/ 1720631 w 4268061"/>
              <a:gd name="connsiteY484" fmla="*/ 561440 h 4469173"/>
              <a:gd name="connsiteX485" fmla="*/ 1765324 w 4268061"/>
              <a:gd name="connsiteY485" fmla="*/ 536300 h 4469173"/>
              <a:gd name="connsiteX486" fmla="*/ 1807222 w 4268061"/>
              <a:gd name="connsiteY486" fmla="*/ 558647 h 4469173"/>
              <a:gd name="connsiteX487" fmla="*/ 1854706 w 4268061"/>
              <a:gd name="connsiteY487" fmla="*/ 580993 h 4469173"/>
              <a:gd name="connsiteX488" fmla="*/ 1899399 w 4268061"/>
              <a:gd name="connsiteY488" fmla="*/ 536300 h 4469173"/>
              <a:gd name="connsiteX489" fmla="*/ 1893812 w 4268061"/>
              <a:gd name="connsiteY489" fmla="*/ 494403 h 4469173"/>
              <a:gd name="connsiteX490" fmla="*/ 1888225 w 4268061"/>
              <a:gd name="connsiteY490" fmla="*/ 469263 h 4469173"/>
              <a:gd name="connsiteX491" fmla="*/ 1899399 w 4268061"/>
              <a:gd name="connsiteY491" fmla="*/ 421778 h 4469173"/>
              <a:gd name="connsiteX492" fmla="*/ 1921744 w 4268061"/>
              <a:gd name="connsiteY492" fmla="*/ 368706 h 4469173"/>
              <a:gd name="connsiteX493" fmla="*/ 1927331 w 4268061"/>
              <a:gd name="connsiteY493" fmla="*/ 452503 h 4469173"/>
              <a:gd name="connsiteX494" fmla="*/ 1941297 w 4268061"/>
              <a:gd name="connsiteY494" fmla="*/ 497196 h 4469173"/>
              <a:gd name="connsiteX495" fmla="*/ 1958056 w 4268061"/>
              <a:gd name="connsiteY495" fmla="*/ 530715 h 4469173"/>
              <a:gd name="connsiteX496" fmla="*/ 1966437 w 4268061"/>
              <a:gd name="connsiteY496" fmla="*/ 580993 h 4469173"/>
              <a:gd name="connsiteX497" fmla="*/ 2075372 w 4268061"/>
              <a:gd name="connsiteY497" fmla="*/ 564234 h 4469173"/>
              <a:gd name="connsiteX498" fmla="*/ 2128443 w 4268061"/>
              <a:gd name="connsiteY498" fmla="*/ 525128 h 4469173"/>
              <a:gd name="connsiteX499" fmla="*/ 2156377 w 4268061"/>
              <a:gd name="connsiteY499" fmla="*/ 486022 h 4469173"/>
              <a:gd name="connsiteX500" fmla="*/ 2189896 w 4268061"/>
              <a:gd name="connsiteY500" fmla="*/ 469263 h 4469173"/>
              <a:gd name="connsiteX501" fmla="*/ 2229000 w 4268061"/>
              <a:gd name="connsiteY501" fmla="*/ 488815 h 4469173"/>
              <a:gd name="connsiteX502" fmla="*/ 2254140 w 4268061"/>
              <a:gd name="connsiteY502" fmla="*/ 530715 h 4469173"/>
              <a:gd name="connsiteX503" fmla="*/ 2293244 w 4268061"/>
              <a:gd name="connsiteY503" fmla="*/ 572612 h 4469173"/>
              <a:gd name="connsiteX504" fmla="*/ 2379834 w 4268061"/>
              <a:gd name="connsiteY504" fmla="*/ 592165 h 4469173"/>
              <a:gd name="connsiteX505" fmla="*/ 2391009 w 4268061"/>
              <a:gd name="connsiteY505" fmla="*/ 580993 h 4469173"/>
              <a:gd name="connsiteX506" fmla="*/ 2385421 w 4268061"/>
              <a:gd name="connsiteY506" fmla="*/ 575406 h 4469173"/>
              <a:gd name="connsiteX507" fmla="*/ 2379834 w 4268061"/>
              <a:gd name="connsiteY507" fmla="*/ 558647 h 4469173"/>
              <a:gd name="connsiteX508" fmla="*/ 2393802 w 4268061"/>
              <a:gd name="connsiteY508" fmla="*/ 527922 h 4469173"/>
              <a:gd name="connsiteX509" fmla="*/ 2458046 w 4268061"/>
              <a:gd name="connsiteY509" fmla="*/ 513956 h 4469173"/>
              <a:gd name="connsiteX510" fmla="*/ 2474805 w 4268061"/>
              <a:gd name="connsiteY510" fmla="*/ 533506 h 4469173"/>
              <a:gd name="connsiteX511" fmla="*/ 2474805 w 4268061"/>
              <a:gd name="connsiteY511" fmla="*/ 575406 h 4469173"/>
              <a:gd name="connsiteX512" fmla="*/ 2511118 w 4268061"/>
              <a:gd name="connsiteY512" fmla="*/ 617303 h 4469173"/>
              <a:gd name="connsiteX513" fmla="*/ 2636812 w 4268061"/>
              <a:gd name="connsiteY513" fmla="*/ 636856 h 4469173"/>
              <a:gd name="connsiteX514" fmla="*/ 2751334 w 4268061"/>
              <a:gd name="connsiteY514" fmla="*/ 575406 h 4469173"/>
              <a:gd name="connsiteX515" fmla="*/ 2837924 w 4268061"/>
              <a:gd name="connsiteY515" fmla="*/ 513956 h 4469173"/>
              <a:gd name="connsiteX516" fmla="*/ 2849099 w 4268061"/>
              <a:gd name="connsiteY516" fmla="*/ 541887 h 4469173"/>
              <a:gd name="connsiteX517" fmla="*/ 2860271 w 4268061"/>
              <a:gd name="connsiteY517" fmla="*/ 558647 h 4469173"/>
              <a:gd name="connsiteX518" fmla="*/ 2832340 w 4268061"/>
              <a:gd name="connsiteY518" fmla="*/ 625684 h 4469173"/>
              <a:gd name="connsiteX519" fmla="*/ 2770887 w 4268061"/>
              <a:gd name="connsiteY519" fmla="*/ 634063 h 4469173"/>
              <a:gd name="connsiteX520" fmla="*/ 2709437 w 4268061"/>
              <a:gd name="connsiteY520" fmla="*/ 667581 h 4469173"/>
              <a:gd name="connsiteX521" fmla="*/ 2681505 w 4268061"/>
              <a:gd name="connsiteY521" fmla="*/ 815625 h 4469173"/>
              <a:gd name="connsiteX522" fmla="*/ 2737368 w 4268061"/>
              <a:gd name="connsiteY522" fmla="*/ 882662 h 4469173"/>
              <a:gd name="connsiteX523" fmla="*/ 2784853 w 4268061"/>
              <a:gd name="connsiteY523" fmla="*/ 835178 h 4469173"/>
              <a:gd name="connsiteX524" fmla="*/ 2837924 w 4268061"/>
              <a:gd name="connsiteY524" fmla="*/ 770931 h 4469173"/>
              <a:gd name="connsiteX525" fmla="*/ 2879824 w 4268061"/>
              <a:gd name="connsiteY525" fmla="*/ 729034 h 4469173"/>
              <a:gd name="connsiteX526" fmla="*/ 2904962 w 4268061"/>
              <a:gd name="connsiteY526" fmla="*/ 715068 h 4469173"/>
              <a:gd name="connsiteX527" fmla="*/ 2860271 w 4268061"/>
              <a:gd name="connsiteY527" fmla="*/ 810037 h 4469173"/>
              <a:gd name="connsiteX528" fmla="*/ 2815580 w 4268061"/>
              <a:gd name="connsiteY528" fmla="*/ 893834 h 4469173"/>
              <a:gd name="connsiteX529" fmla="*/ 2910549 w 4268061"/>
              <a:gd name="connsiteY529" fmla="*/ 829590 h 4469173"/>
              <a:gd name="connsiteX530" fmla="*/ 3039037 w 4268061"/>
              <a:gd name="connsiteY530" fmla="*/ 782106 h 4469173"/>
              <a:gd name="connsiteX531" fmla="*/ 3055796 w 4268061"/>
              <a:gd name="connsiteY531" fmla="*/ 787691 h 4469173"/>
              <a:gd name="connsiteX532" fmla="*/ 3072556 w 4268061"/>
              <a:gd name="connsiteY532" fmla="*/ 793278 h 4469173"/>
              <a:gd name="connsiteX533" fmla="*/ 3083730 w 4268061"/>
              <a:gd name="connsiteY533" fmla="*/ 782106 h 4469173"/>
              <a:gd name="connsiteX534" fmla="*/ 3106074 w 4268061"/>
              <a:gd name="connsiteY534" fmla="*/ 745793 h 4469173"/>
              <a:gd name="connsiteX535" fmla="*/ 3164733 w 4268061"/>
              <a:gd name="connsiteY535" fmla="*/ 684341 h 4469173"/>
              <a:gd name="connsiteX536" fmla="*/ 3284843 w 4268061"/>
              <a:gd name="connsiteY536" fmla="*/ 603338 h 4469173"/>
              <a:gd name="connsiteX537" fmla="*/ 3318362 w 4268061"/>
              <a:gd name="connsiteY537" fmla="*/ 494403 h 4469173"/>
              <a:gd name="connsiteX538" fmla="*/ 3424505 w 4268061"/>
              <a:gd name="connsiteY538" fmla="*/ 396638 h 4469173"/>
              <a:gd name="connsiteX539" fmla="*/ 3611652 w 4268061"/>
              <a:gd name="connsiteY539" fmla="*/ 251391 h 4469173"/>
              <a:gd name="connsiteX540" fmla="*/ 3888180 w 4268061"/>
              <a:gd name="connsiteY540" fmla="*/ 0 h 446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</a:cxnLst>
            <a:rect l="l" t="t" r="r" b="b"/>
            <a:pathLst>
              <a:path w="4268061" h="4469173">
                <a:moveTo>
                  <a:pt x="2837924" y="3910526"/>
                </a:moveTo>
                <a:cubicBezTo>
                  <a:pt x="2837924" y="3940321"/>
                  <a:pt x="2845375" y="3955217"/>
                  <a:pt x="2860271" y="3955217"/>
                </a:cubicBezTo>
                <a:cubicBezTo>
                  <a:pt x="2860271" y="3947769"/>
                  <a:pt x="2859341" y="3938458"/>
                  <a:pt x="2857477" y="3927286"/>
                </a:cubicBezTo>
                <a:cubicBezTo>
                  <a:pt x="2855617" y="3916111"/>
                  <a:pt x="2849099" y="3910526"/>
                  <a:pt x="2837924" y="3910526"/>
                </a:cubicBezTo>
                <a:close/>
                <a:moveTo>
                  <a:pt x="4055774" y="2837924"/>
                </a:moveTo>
                <a:cubicBezTo>
                  <a:pt x="4055774" y="2845372"/>
                  <a:pt x="4057637" y="2850959"/>
                  <a:pt x="4061361" y="2854683"/>
                </a:cubicBezTo>
                <a:cubicBezTo>
                  <a:pt x="4061361" y="2858408"/>
                  <a:pt x="4063225" y="2860271"/>
                  <a:pt x="4066949" y="2860271"/>
                </a:cubicBezTo>
                <a:cubicBezTo>
                  <a:pt x="4066949" y="2845372"/>
                  <a:pt x="4063225" y="2837924"/>
                  <a:pt x="4055774" y="2837924"/>
                </a:cubicBezTo>
                <a:close/>
                <a:moveTo>
                  <a:pt x="3888180" y="0"/>
                </a:moveTo>
                <a:cubicBezTo>
                  <a:pt x="3906803" y="0"/>
                  <a:pt x="3926356" y="5587"/>
                  <a:pt x="3946839" y="16759"/>
                </a:cubicBezTo>
                <a:cubicBezTo>
                  <a:pt x="3967323" y="27932"/>
                  <a:pt x="3977564" y="44691"/>
                  <a:pt x="3977564" y="67037"/>
                </a:cubicBezTo>
                <a:cubicBezTo>
                  <a:pt x="3977564" y="89384"/>
                  <a:pt x="3973840" y="97763"/>
                  <a:pt x="3966392" y="92175"/>
                </a:cubicBezTo>
                <a:cubicBezTo>
                  <a:pt x="3958942" y="86590"/>
                  <a:pt x="3955218" y="89384"/>
                  <a:pt x="3955218" y="100556"/>
                </a:cubicBezTo>
                <a:cubicBezTo>
                  <a:pt x="3955218" y="108004"/>
                  <a:pt x="3957081" y="109867"/>
                  <a:pt x="3960805" y="106144"/>
                </a:cubicBezTo>
                <a:cubicBezTo>
                  <a:pt x="3964529" y="102420"/>
                  <a:pt x="3970116" y="104280"/>
                  <a:pt x="3977564" y="111728"/>
                </a:cubicBezTo>
                <a:cubicBezTo>
                  <a:pt x="3977564" y="134075"/>
                  <a:pt x="3955218" y="162007"/>
                  <a:pt x="3910527" y="195525"/>
                </a:cubicBezTo>
                <a:cubicBezTo>
                  <a:pt x="3865836" y="229044"/>
                  <a:pt x="3815556" y="262563"/>
                  <a:pt x="3759693" y="296082"/>
                </a:cubicBezTo>
                <a:cubicBezTo>
                  <a:pt x="3703827" y="329600"/>
                  <a:pt x="3653549" y="363119"/>
                  <a:pt x="3608858" y="396638"/>
                </a:cubicBezTo>
                <a:cubicBezTo>
                  <a:pt x="3564165" y="430159"/>
                  <a:pt x="3541821" y="458090"/>
                  <a:pt x="3541821" y="480437"/>
                </a:cubicBezTo>
                <a:cubicBezTo>
                  <a:pt x="3541821" y="487885"/>
                  <a:pt x="3545545" y="491609"/>
                  <a:pt x="3552993" y="491609"/>
                </a:cubicBezTo>
                <a:cubicBezTo>
                  <a:pt x="3526922" y="491609"/>
                  <a:pt x="3507369" y="499057"/>
                  <a:pt x="3494334" y="513956"/>
                </a:cubicBezTo>
                <a:cubicBezTo>
                  <a:pt x="3481301" y="528852"/>
                  <a:pt x="3470126" y="545611"/>
                  <a:pt x="3460815" y="564234"/>
                </a:cubicBezTo>
                <a:cubicBezTo>
                  <a:pt x="3451506" y="582854"/>
                  <a:pt x="3442195" y="599613"/>
                  <a:pt x="3432884" y="614512"/>
                </a:cubicBezTo>
                <a:cubicBezTo>
                  <a:pt x="3423572" y="629408"/>
                  <a:pt x="3411470" y="636856"/>
                  <a:pt x="3396571" y="636856"/>
                </a:cubicBezTo>
                <a:cubicBezTo>
                  <a:pt x="3396571" y="644307"/>
                  <a:pt x="3379812" y="665720"/>
                  <a:pt x="3346293" y="701100"/>
                </a:cubicBezTo>
                <a:cubicBezTo>
                  <a:pt x="3312774" y="736482"/>
                  <a:pt x="3276462" y="777449"/>
                  <a:pt x="3237358" y="824003"/>
                </a:cubicBezTo>
                <a:cubicBezTo>
                  <a:pt x="3198252" y="870557"/>
                  <a:pt x="3162870" y="918041"/>
                  <a:pt x="3131215" y="966459"/>
                </a:cubicBezTo>
                <a:cubicBezTo>
                  <a:pt x="3099557" y="1014874"/>
                  <a:pt x="3083730" y="1053980"/>
                  <a:pt x="3083730" y="1083774"/>
                </a:cubicBezTo>
                <a:cubicBezTo>
                  <a:pt x="3083730" y="1098670"/>
                  <a:pt x="3091178" y="1109845"/>
                  <a:pt x="3106074" y="1117293"/>
                </a:cubicBezTo>
                <a:cubicBezTo>
                  <a:pt x="3094902" y="1128465"/>
                  <a:pt x="3086524" y="1135913"/>
                  <a:pt x="3080937" y="1139640"/>
                </a:cubicBezTo>
                <a:cubicBezTo>
                  <a:pt x="3075349" y="1143364"/>
                  <a:pt x="3068832" y="1150812"/>
                  <a:pt x="3061384" y="1161984"/>
                </a:cubicBezTo>
                <a:cubicBezTo>
                  <a:pt x="3083730" y="1161984"/>
                  <a:pt x="3097696" y="1154536"/>
                  <a:pt x="3103283" y="1139640"/>
                </a:cubicBezTo>
                <a:cubicBezTo>
                  <a:pt x="3108868" y="1124741"/>
                  <a:pt x="3132145" y="1117293"/>
                  <a:pt x="3173112" y="1117293"/>
                </a:cubicBezTo>
                <a:cubicBezTo>
                  <a:pt x="3173112" y="1139640"/>
                  <a:pt x="3168458" y="1155466"/>
                  <a:pt x="3159146" y="1164778"/>
                </a:cubicBezTo>
                <a:cubicBezTo>
                  <a:pt x="3149837" y="1174089"/>
                  <a:pt x="3139593" y="1182467"/>
                  <a:pt x="3128421" y="1189918"/>
                </a:cubicBezTo>
                <a:cubicBezTo>
                  <a:pt x="3117249" y="1197366"/>
                  <a:pt x="3107007" y="1205744"/>
                  <a:pt x="3097696" y="1215056"/>
                </a:cubicBezTo>
                <a:cubicBezTo>
                  <a:pt x="3088385" y="1224367"/>
                  <a:pt x="3083730" y="1240196"/>
                  <a:pt x="3083730" y="1262540"/>
                </a:cubicBezTo>
                <a:cubicBezTo>
                  <a:pt x="3083730" y="1269991"/>
                  <a:pt x="3091178" y="1273715"/>
                  <a:pt x="3106074" y="1273715"/>
                </a:cubicBezTo>
                <a:cubicBezTo>
                  <a:pt x="3117249" y="1273715"/>
                  <a:pt x="3135869" y="1269991"/>
                  <a:pt x="3161940" y="1262540"/>
                </a:cubicBezTo>
                <a:cubicBezTo>
                  <a:pt x="3188011" y="1255092"/>
                  <a:pt x="3206631" y="1251368"/>
                  <a:pt x="3217805" y="1251368"/>
                </a:cubicBezTo>
                <a:lnTo>
                  <a:pt x="3217805" y="1273715"/>
                </a:lnTo>
                <a:cubicBezTo>
                  <a:pt x="3228977" y="1273715"/>
                  <a:pt x="3237358" y="1269991"/>
                  <a:pt x="3242943" y="1262540"/>
                </a:cubicBezTo>
                <a:cubicBezTo>
                  <a:pt x="3248530" y="1255092"/>
                  <a:pt x="3284843" y="1251368"/>
                  <a:pt x="3351880" y="1251368"/>
                </a:cubicBezTo>
                <a:cubicBezTo>
                  <a:pt x="3351880" y="1281163"/>
                  <a:pt x="3344432" y="1296059"/>
                  <a:pt x="3329534" y="1296059"/>
                </a:cubicBezTo>
                <a:cubicBezTo>
                  <a:pt x="3329534" y="1303509"/>
                  <a:pt x="3336982" y="1305370"/>
                  <a:pt x="3351880" y="1301646"/>
                </a:cubicBezTo>
                <a:cubicBezTo>
                  <a:pt x="3366776" y="1297922"/>
                  <a:pt x="3374227" y="1303509"/>
                  <a:pt x="3374227" y="1318406"/>
                </a:cubicBezTo>
                <a:cubicBezTo>
                  <a:pt x="3355604" y="1325854"/>
                  <a:pt x="3328603" y="1333302"/>
                  <a:pt x="3293221" y="1340752"/>
                </a:cubicBezTo>
                <a:cubicBezTo>
                  <a:pt x="3257842" y="1348200"/>
                  <a:pt x="3240149" y="1366820"/>
                  <a:pt x="3240149" y="1396615"/>
                </a:cubicBezTo>
                <a:cubicBezTo>
                  <a:pt x="3240149" y="1407790"/>
                  <a:pt x="3244806" y="1423616"/>
                  <a:pt x="3254118" y="1444102"/>
                </a:cubicBezTo>
                <a:cubicBezTo>
                  <a:pt x="3263427" y="1464585"/>
                  <a:pt x="3277395" y="1474827"/>
                  <a:pt x="3296015" y="1474827"/>
                </a:cubicBezTo>
                <a:cubicBezTo>
                  <a:pt x="3318362" y="1474827"/>
                  <a:pt x="3336982" y="1467379"/>
                  <a:pt x="3351880" y="1452481"/>
                </a:cubicBezTo>
                <a:cubicBezTo>
                  <a:pt x="3366776" y="1437584"/>
                  <a:pt x="3385399" y="1430134"/>
                  <a:pt x="3407746" y="1430134"/>
                </a:cubicBezTo>
                <a:cubicBezTo>
                  <a:pt x="3418918" y="1430134"/>
                  <a:pt x="3423572" y="1434791"/>
                  <a:pt x="3421711" y="1444102"/>
                </a:cubicBezTo>
                <a:cubicBezTo>
                  <a:pt x="3419848" y="1453411"/>
                  <a:pt x="3422642" y="1463653"/>
                  <a:pt x="3430090" y="1474827"/>
                </a:cubicBezTo>
                <a:cubicBezTo>
                  <a:pt x="3430090" y="1504622"/>
                  <a:pt x="3417055" y="1529760"/>
                  <a:pt x="3390986" y="1550243"/>
                </a:cubicBezTo>
                <a:cubicBezTo>
                  <a:pt x="3364916" y="1570727"/>
                  <a:pt x="3351880" y="1586556"/>
                  <a:pt x="3351880" y="1597728"/>
                </a:cubicBezTo>
                <a:cubicBezTo>
                  <a:pt x="3351880" y="1634973"/>
                  <a:pt x="3363052" y="1653593"/>
                  <a:pt x="3385399" y="1653593"/>
                </a:cubicBezTo>
                <a:cubicBezTo>
                  <a:pt x="3396571" y="1653593"/>
                  <a:pt x="3411470" y="1649869"/>
                  <a:pt x="3430090" y="1642421"/>
                </a:cubicBezTo>
                <a:cubicBezTo>
                  <a:pt x="3448712" y="1634973"/>
                  <a:pt x="3467333" y="1631249"/>
                  <a:pt x="3485955" y="1631249"/>
                </a:cubicBezTo>
                <a:cubicBezTo>
                  <a:pt x="3504578" y="1631249"/>
                  <a:pt x="3516680" y="1636834"/>
                  <a:pt x="3522268" y="1648008"/>
                </a:cubicBezTo>
                <a:cubicBezTo>
                  <a:pt x="3527853" y="1659180"/>
                  <a:pt x="3530646" y="1668492"/>
                  <a:pt x="3530646" y="1675940"/>
                </a:cubicBezTo>
                <a:cubicBezTo>
                  <a:pt x="3530646" y="1687112"/>
                  <a:pt x="3522268" y="1695493"/>
                  <a:pt x="3505508" y="1701078"/>
                </a:cubicBezTo>
                <a:cubicBezTo>
                  <a:pt x="3488749" y="1706665"/>
                  <a:pt x="3471059" y="1714113"/>
                  <a:pt x="3452437" y="1723424"/>
                </a:cubicBezTo>
                <a:cubicBezTo>
                  <a:pt x="3433814" y="1732735"/>
                  <a:pt x="3416124" y="1745771"/>
                  <a:pt x="3399365" y="1762530"/>
                </a:cubicBezTo>
                <a:cubicBezTo>
                  <a:pt x="3382605" y="1779290"/>
                  <a:pt x="3374227" y="1802567"/>
                  <a:pt x="3374227" y="1832361"/>
                </a:cubicBezTo>
                <a:cubicBezTo>
                  <a:pt x="3374227" y="1850982"/>
                  <a:pt x="3378881" y="1862156"/>
                  <a:pt x="3388193" y="1865880"/>
                </a:cubicBezTo>
                <a:cubicBezTo>
                  <a:pt x="3397504" y="1869604"/>
                  <a:pt x="3407746" y="1874259"/>
                  <a:pt x="3418918" y="1879846"/>
                </a:cubicBezTo>
                <a:cubicBezTo>
                  <a:pt x="3430090" y="1885431"/>
                  <a:pt x="3440332" y="1893812"/>
                  <a:pt x="3449643" y="1904984"/>
                </a:cubicBezTo>
                <a:cubicBezTo>
                  <a:pt x="3458954" y="1916159"/>
                  <a:pt x="3463609" y="1936642"/>
                  <a:pt x="3463609" y="1966437"/>
                </a:cubicBezTo>
                <a:cubicBezTo>
                  <a:pt x="3441264" y="1966437"/>
                  <a:pt x="3415194" y="1972022"/>
                  <a:pt x="3385399" y="1983196"/>
                </a:cubicBezTo>
                <a:cubicBezTo>
                  <a:pt x="3355604" y="1994368"/>
                  <a:pt x="3340708" y="2014852"/>
                  <a:pt x="3340708" y="2044646"/>
                </a:cubicBezTo>
                <a:cubicBezTo>
                  <a:pt x="3340708" y="2052094"/>
                  <a:pt x="3347223" y="2063269"/>
                  <a:pt x="3360259" y="2078165"/>
                </a:cubicBezTo>
                <a:cubicBezTo>
                  <a:pt x="3373294" y="2093064"/>
                  <a:pt x="3389123" y="2100512"/>
                  <a:pt x="3407746" y="2100512"/>
                </a:cubicBezTo>
                <a:cubicBezTo>
                  <a:pt x="3415194" y="2100512"/>
                  <a:pt x="3420779" y="2098648"/>
                  <a:pt x="3424505" y="2094924"/>
                </a:cubicBezTo>
                <a:cubicBezTo>
                  <a:pt x="3428229" y="2091200"/>
                  <a:pt x="3433814" y="2089337"/>
                  <a:pt x="3441264" y="2089337"/>
                </a:cubicBezTo>
                <a:cubicBezTo>
                  <a:pt x="3471059" y="2089337"/>
                  <a:pt x="3508302" y="2096788"/>
                  <a:pt x="3552993" y="2111684"/>
                </a:cubicBezTo>
                <a:cubicBezTo>
                  <a:pt x="3597684" y="2126582"/>
                  <a:pt x="3620030" y="2145202"/>
                  <a:pt x="3620030" y="2167549"/>
                </a:cubicBezTo>
                <a:cubicBezTo>
                  <a:pt x="3545545" y="2167549"/>
                  <a:pt x="3486886" y="2177791"/>
                  <a:pt x="3444056" y="2198274"/>
                </a:cubicBezTo>
                <a:cubicBezTo>
                  <a:pt x="3401228" y="2218758"/>
                  <a:pt x="3348156" y="2245759"/>
                  <a:pt x="3284843" y="2279277"/>
                </a:cubicBezTo>
                <a:cubicBezTo>
                  <a:pt x="3299739" y="2294176"/>
                  <a:pt x="3307189" y="2316520"/>
                  <a:pt x="3307189" y="2346315"/>
                </a:cubicBezTo>
                <a:lnTo>
                  <a:pt x="3307189" y="2335143"/>
                </a:lnTo>
                <a:cubicBezTo>
                  <a:pt x="3310913" y="2350039"/>
                  <a:pt x="3316498" y="2363074"/>
                  <a:pt x="3323949" y="2374249"/>
                </a:cubicBezTo>
                <a:cubicBezTo>
                  <a:pt x="3335121" y="2400317"/>
                  <a:pt x="3359328" y="2413352"/>
                  <a:pt x="3396571" y="2413352"/>
                </a:cubicBezTo>
                <a:lnTo>
                  <a:pt x="3396571" y="2391008"/>
                </a:lnTo>
                <a:cubicBezTo>
                  <a:pt x="3407746" y="2391008"/>
                  <a:pt x="3420779" y="2398456"/>
                  <a:pt x="3435677" y="2413352"/>
                </a:cubicBezTo>
                <a:cubicBezTo>
                  <a:pt x="3450573" y="2428251"/>
                  <a:pt x="3467333" y="2435699"/>
                  <a:pt x="3485955" y="2435699"/>
                </a:cubicBezTo>
                <a:cubicBezTo>
                  <a:pt x="3497127" y="2435699"/>
                  <a:pt x="3507369" y="2428251"/>
                  <a:pt x="3516680" y="2413352"/>
                </a:cubicBezTo>
                <a:cubicBezTo>
                  <a:pt x="3525992" y="2398456"/>
                  <a:pt x="3530646" y="2368662"/>
                  <a:pt x="3530646" y="2323971"/>
                </a:cubicBezTo>
                <a:cubicBezTo>
                  <a:pt x="3530646" y="2331419"/>
                  <a:pt x="3532509" y="2335143"/>
                  <a:pt x="3536233" y="2335143"/>
                </a:cubicBezTo>
                <a:lnTo>
                  <a:pt x="3541821" y="2335143"/>
                </a:lnTo>
                <a:cubicBezTo>
                  <a:pt x="3549269" y="2335143"/>
                  <a:pt x="3552062" y="2325832"/>
                  <a:pt x="3550199" y="2307211"/>
                </a:cubicBezTo>
                <a:cubicBezTo>
                  <a:pt x="3548338" y="2288589"/>
                  <a:pt x="3552993" y="2279277"/>
                  <a:pt x="3564165" y="2279277"/>
                </a:cubicBezTo>
                <a:cubicBezTo>
                  <a:pt x="3571615" y="2279277"/>
                  <a:pt x="3575339" y="2290452"/>
                  <a:pt x="3575339" y="2312796"/>
                </a:cubicBezTo>
                <a:cubicBezTo>
                  <a:pt x="3575339" y="2323971"/>
                  <a:pt x="3571615" y="2340730"/>
                  <a:pt x="3564165" y="2363074"/>
                </a:cubicBezTo>
                <a:cubicBezTo>
                  <a:pt x="3560441" y="2374249"/>
                  <a:pt x="3556717" y="2383558"/>
                  <a:pt x="3552993" y="2391008"/>
                </a:cubicBezTo>
                <a:cubicBezTo>
                  <a:pt x="3552993" y="2420803"/>
                  <a:pt x="3556717" y="2440354"/>
                  <a:pt x="3564165" y="2449665"/>
                </a:cubicBezTo>
                <a:cubicBezTo>
                  <a:pt x="3571615" y="2458976"/>
                  <a:pt x="3579063" y="2463631"/>
                  <a:pt x="3586512" y="2463631"/>
                </a:cubicBezTo>
                <a:cubicBezTo>
                  <a:pt x="3593960" y="2463631"/>
                  <a:pt x="3600477" y="2462700"/>
                  <a:pt x="3606065" y="2460837"/>
                </a:cubicBezTo>
                <a:cubicBezTo>
                  <a:pt x="3611652" y="2458976"/>
                  <a:pt x="3618167" y="2458046"/>
                  <a:pt x="3625618" y="2458046"/>
                </a:cubicBezTo>
                <a:cubicBezTo>
                  <a:pt x="3636790" y="2458046"/>
                  <a:pt x="3642377" y="2465494"/>
                  <a:pt x="3642377" y="2480390"/>
                </a:cubicBezTo>
                <a:cubicBezTo>
                  <a:pt x="3668448" y="2480390"/>
                  <a:pt x="3697310" y="2472942"/>
                  <a:pt x="3728967" y="2458046"/>
                </a:cubicBezTo>
                <a:cubicBezTo>
                  <a:pt x="3760623" y="2443147"/>
                  <a:pt x="3790418" y="2426388"/>
                  <a:pt x="3818349" y="2407768"/>
                </a:cubicBezTo>
                <a:cubicBezTo>
                  <a:pt x="3846283" y="2389145"/>
                  <a:pt x="3868627" y="2371455"/>
                  <a:pt x="3885387" y="2354696"/>
                </a:cubicBezTo>
                <a:cubicBezTo>
                  <a:pt x="3902146" y="2337937"/>
                  <a:pt x="3910527" y="2327695"/>
                  <a:pt x="3910527" y="2323971"/>
                </a:cubicBezTo>
                <a:cubicBezTo>
                  <a:pt x="3921699" y="2323971"/>
                  <a:pt x="3935665" y="2321177"/>
                  <a:pt x="3952424" y="2315590"/>
                </a:cubicBezTo>
                <a:cubicBezTo>
                  <a:pt x="3969186" y="2310003"/>
                  <a:pt x="3977564" y="2301624"/>
                  <a:pt x="3977564" y="2290452"/>
                </a:cubicBezTo>
                <a:cubicBezTo>
                  <a:pt x="3977564" y="2271829"/>
                  <a:pt x="3967323" y="2254140"/>
                  <a:pt x="3946839" y="2237380"/>
                </a:cubicBezTo>
                <a:cubicBezTo>
                  <a:pt x="3926356" y="2220621"/>
                  <a:pt x="3910527" y="2212240"/>
                  <a:pt x="3899355" y="2212240"/>
                </a:cubicBezTo>
                <a:cubicBezTo>
                  <a:pt x="3880732" y="2212240"/>
                  <a:pt x="3857455" y="2225275"/>
                  <a:pt x="3829524" y="2251346"/>
                </a:cubicBezTo>
                <a:cubicBezTo>
                  <a:pt x="3801590" y="2277417"/>
                  <a:pt x="3765277" y="2290452"/>
                  <a:pt x="3720587" y="2290452"/>
                </a:cubicBezTo>
                <a:cubicBezTo>
                  <a:pt x="3687068" y="2290452"/>
                  <a:pt x="3667515" y="2273693"/>
                  <a:pt x="3661930" y="2240174"/>
                </a:cubicBezTo>
                <a:cubicBezTo>
                  <a:pt x="3656343" y="2206655"/>
                  <a:pt x="3642377" y="2189893"/>
                  <a:pt x="3620030" y="2189893"/>
                </a:cubicBezTo>
                <a:cubicBezTo>
                  <a:pt x="3620030" y="2171273"/>
                  <a:pt x="3629342" y="2153583"/>
                  <a:pt x="3647962" y="2136824"/>
                </a:cubicBezTo>
                <a:cubicBezTo>
                  <a:pt x="3666584" y="2120065"/>
                  <a:pt x="3687998" y="2106096"/>
                  <a:pt x="3712208" y="2094924"/>
                </a:cubicBezTo>
                <a:cubicBezTo>
                  <a:pt x="3736416" y="2083752"/>
                  <a:pt x="3758760" y="2074441"/>
                  <a:pt x="3779246" y="2066993"/>
                </a:cubicBezTo>
                <a:cubicBezTo>
                  <a:pt x="3799729" y="2059545"/>
                  <a:pt x="3813695" y="2055818"/>
                  <a:pt x="3821143" y="2055818"/>
                </a:cubicBezTo>
                <a:cubicBezTo>
                  <a:pt x="3821143" y="2107960"/>
                  <a:pt x="3846283" y="2152651"/>
                  <a:pt x="3896561" y="2189893"/>
                </a:cubicBezTo>
                <a:cubicBezTo>
                  <a:pt x="3946839" y="2227139"/>
                  <a:pt x="3992461" y="2245759"/>
                  <a:pt x="4033430" y="2245759"/>
                </a:cubicBezTo>
                <a:cubicBezTo>
                  <a:pt x="4052050" y="2245759"/>
                  <a:pt x="4067879" y="2236447"/>
                  <a:pt x="4080914" y="2217827"/>
                </a:cubicBezTo>
                <a:cubicBezTo>
                  <a:pt x="4093950" y="2199205"/>
                  <a:pt x="4111639" y="2189893"/>
                  <a:pt x="4133986" y="2189893"/>
                </a:cubicBezTo>
                <a:cubicBezTo>
                  <a:pt x="4133986" y="2208516"/>
                  <a:pt x="4132123" y="2223415"/>
                  <a:pt x="4128399" y="2234587"/>
                </a:cubicBezTo>
                <a:cubicBezTo>
                  <a:pt x="4124675" y="2245759"/>
                  <a:pt x="4119088" y="2260657"/>
                  <a:pt x="4111639" y="2279277"/>
                </a:cubicBezTo>
                <a:cubicBezTo>
                  <a:pt x="4152606" y="2279277"/>
                  <a:pt x="4171229" y="2283002"/>
                  <a:pt x="4167505" y="2290452"/>
                </a:cubicBezTo>
                <a:cubicBezTo>
                  <a:pt x="4163781" y="2297900"/>
                  <a:pt x="4167505" y="2301624"/>
                  <a:pt x="4178677" y="2301624"/>
                </a:cubicBezTo>
                <a:cubicBezTo>
                  <a:pt x="4178677" y="2286726"/>
                  <a:pt x="4186125" y="2279277"/>
                  <a:pt x="4201024" y="2279277"/>
                </a:cubicBezTo>
                <a:cubicBezTo>
                  <a:pt x="4201024" y="2286726"/>
                  <a:pt x="4204748" y="2294176"/>
                  <a:pt x="4212196" y="2301624"/>
                </a:cubicBezTo>
                <a:cubicBezTo>
                  <a:pt x="4219644" y="2309072"/>
                  <a:pt x="4223368" y="2316520"/>
                  <a:pt x="4223368" y="2323971"/>
                </a:cubicBezTo>
                <a:lnTo>
                  <a:pt x="4223368" y="2329556"/>
                </a:lnTo>
                <a:cubicBezTo>
                  <a:pt x="4223368" y="2333280"/>
                  <a:pt x="4219644" y="2335143"/>
                  <a:pt x="4212196" y="2335143"/>
                </a:cubicBezTo>
                <a:cubicBezTo>
                  <a:pt x="4193576" y="2335143"/>
                  <a:pt x="4173090" y="2327695"/>
                  <a:pt x="4150745" y="2312796"/>
                </a:cubicBezTo>
                <a:cubicBezTo>
                  <a:pt x="4128399" y="2297900"/>
                  <a:pt x="4107915" y="2286726"/>
                  <a:pt x="4089293" y="2279277"/>
                </a:cubicBezTo>
                <a:cubicBezTo>
                  <a:pt x="4089293" y="2309072"/>
                  <a:pt x="4075327" y="2333280"/>
                  <a:pt x="4047396" y="2351902"/>
                </a:cubicBezTo>
                <a:cubicBezTo>
                  <a:pt x="4019464" y="2370522"/>
                  <a:pt x="3988737" y="2388215"/>
                  <a:pt x="3955218" y="2404974"/>
                </a:cubicBezTo>
                <a:cubicBezTo>
                  <a:pt x="3921699" y="2421733"/>
                  <a:pt x="3890974" y="2440354"/>
                  <a:pt x="3863042" y="2460837"/>
                </a:cubicBezTo>
                <a:cubicBezTo>
                  <a:pt x="3835109" y="2481323"/>
                  <a:pt x="3821143" y="2506461"/>
                  <a:pt x="3821143" y="2536255"/>
                </a:cubicBezTo>
                <a:cubicBezTo>
                  <a:pt x="3828591" y="2558602"/>
                  <a:pt x="3844420" y="2578155"/>
                  <a:pt x="3868627" y="2594914"/>
                </a:cubicBezTo>
                <a:cubicBezTo>
                  <a:pt x="3892837" y="2611674"/>
                  <a:pt x="3917975" y="2626570"/>
                  <a:pt x="3944046" y="2639605"/>
                </a:cubicBezTo>
                <a:cubicBezTo>
                  <a:pt x="3970116" y="2652641"/>
                  <a:pt x="3993393" y="2663813"/>
                  <a:pt x="4013877" y="2673124"/>
                </a:cubicBezTo>
                <a:cubicBezTo>
                  <a:pt x="4034360" y="2682435"/>
                  <a:pt x="4044602" y="2688953"/>
                  <a:pt x="4044602" y="2692677"/>
                </a:cubicBezTo>
                <a:cubicBezTo>
                  <a:pt x="4044602" y="2729920"/>
                  <a:pt x="4029706" y="2763439"/>
                  <a:pt x="3999911" y="2793233"/>
                </a:cubicBezTo>
                <a:cubicBezTo>
                  <a:pt x="4018531" y="2793233"/>
                  <a:pt x="4033430" y="2804405"/>
                  <a:pt x="4044602" y="2826752"/>
                </a:cubicBezTo>
                <a:cubicBezTo>
                  <a:pt x="4044602" y="2789509"/>
                  <a:pt x="4059501" y="2770887"/>
                  <a:pt x="4089293" y="2770887"/>
                </a:cubicBezTo>
                <a:cubicBezTo>
                  <a:pt x="4100467" y="2770887"/>
                  <a:pt x="4107915" y="2782059"/>
                  <a:pt x="4111639" y="2804405"/>
                </a:cubicBezTo>
                <a:cubicBezTo>
                  <a:pt x="4115364" y="2826752"/>
                  <a:pt x="4122812" y="2837924"/>
                  <a:pt x="4133986" y="2837924"/>
                </a:cubicBezTo>
                <a:cubicBezTo>
                  <a:pt x="4141434" y="2837924"/>
                  <a:pt x="4145158" y="2836063"/>
                  <a:pt x="4145158" y="2832339"/>
                </a:cubicBezTo>
                <a:cubicBezTo>
                  <a:pt x="4145158" y="2828613"/>
                  <a:pt x="4148882" y="2826752"/>
                  <a:pt x="4156330" y="2826752"/>
                </a:cubicBezTo>
                <a:cubicBezTo>
                  <a:pt x="4171229" y="2826752"/>
                  <a:pt x="4178677" y="2834200"/>
                  <a:pt x="4178677" y="2849099"/>
                </a:cubicBezTo>
                <a:cubicBezTo>
                  <a:pt x="4152606" y="2856547"/>
                  <a:pt x="4134917" y="2866788"/>
                  <a:pt x="4125605" y="2879824"/>
                </a:cubicBezTo>
                <a:cubicBezTo>
                  <a:pt x="4116294" y="2892859"/>
                  <a:pt x="4110709" y="2908686"/>
                  <a:pt x="4108846" y="2927308"/>
                </a:cubicBezTo>
                <a:cubicBezTo>
                  <a:pt x="4106985" y="2945928"/>
                  <a:pt x="4105122" y="2965481"/>
                  <a:pt x="4103261" y="2985965"/>
                </a:cubicBezTo>
                <a:cubicBezTo>
                  <a:pt x="4101398" y="3006451"/>
                  <a:pt x="4096743" y="3024140"/>
                  <a:pt x="4089293" y="3039037"/>
                </a:cubicBezTo>
                <a:cubicBezTo>
                  <a:pt x="4089293" y="3042761"/>
                  <a:pt x="4098604" y="3047418"/>
                  <a:pt x="4117227" y="3053002"/>
                </a:cubicBezTo>
                <a:cubicBezTo>
                  <a:pt x="4135847" y="3058590"/>
                  <a:pt x="4156330" y="3066038"/>
                  <a:pt x="4178677" y="3075349"/>
                </a:cubicBezTo>
                <a:cubicBezTo>
                  <a:pt x="4201024" y="3084660"/>
                  <a:pt x="4221507" y="3095832"/>
                  <a:pt x="4240127" y="3108868"/>
                </a:cubicBezTo>
                <a:cubicBezTo>
                  <a:pt x="4258750" y="3121903"/>
                  <a:pt x="4268061" y="3135869"/>
                  <a:pt x="4268061" y="3150767"/>
                </a:cubicBezTo>
                <a:lnTo>
                  <a:pt x="4212196" y="3150767"/>
                </a:lnTo>
                <a:cubicBezTo>
                  <a:pt x="4122812" y="3150767"/>
                  <a:pt x="4078121" y="3176836"/>
                  <a:pt x="4078121" y="3228977"/>
                </a:cubicBezTo>
                <a:cubicBezTo>
                  <a:pt x="4078121" y="3240149"/>
                  <a:pt x="4087432" y="3253184"/>
                  <a:pt x="4106052" y="3268083"/>
                </a:cubicBezTo>
                <a:cubicBezTo>
                  <a:pt x="4124675" y="3282979"/>
                  <a:pt x="4133986" y="3296014"/>
                  <a:pt x="4133986" y="3307187"/>
                </a:cubicBezTo>
                <a:cubicBezTo>
                  <a:pt x="4115364" y="3307187"/>
                  <a:pt x="4103261" y="3313704"/>
                  <a:pt x="4097674" y="3326740"/>
                </a:cubicBezTo>
                <a:cubicBezTo>
                  <a:pt x="4092086" y="3339775"/>
                  <a:pt x="4089293" y="3355604"/>
                  <a:pt x="4089293" y="3374224"/>
                </a:cubicBezTo>
                <a:cubicBezTo>
                  <a:pt x="4107915" y="3374224"/>
                  <a:pt x="4120020" y="3381675"/>
                  <a:pt x="4125605" y="3396571"/>
                </a:cubicBezTo>
                <a:cubicBezTo>
                  <a:pt x="4131192" y="3411469"/>
                  <a:pt x="4133986" y="3426365"/>
                  <a:pt x="4133986" y="3441264"/>
                </a:cubicBezTo>
                <a:cubicBezTo>
                  <a:pt x="4111639" y="3441264"/>
                  <a:pt x="4087432" y="3444988"/>
                  <a:pt x="4061361" y="3452436"/>
                </a:cubicBezTo>
                <a:cubicBezTo>
                  <a:pt x="4035291" y="3459884"/>
                  <a:pt x="4022255" y="3478507"/>
                  <a:pt x="4022255" y="3508302"/>
                </a:cubicBezTo>
                <a:cubicBezTo>
                  <a:pt x="4022255" y="3519474"/>
                  <a:pt x="4025979" y="3528785"/>
                  <a:pt x="4033430" y="3536233"/>
                </a:cubicBezTo>
                <a:cubicBezTo>
                  <a:pt x="4040878" y="3543681"/>
                  <a:pt x="4044602" y="3556716"/>
                  <a:pt x="4044602" y="3575339"/>
                </a:cubicBezTo>
                <a:cubicBezTo>
                  <a:pt x="3985013" y="3575339"/>
                  <a:pt x="3955218" y="3582787"/>
                  <a:pt x="3955218" y="3597683"/>
                </a:cubicBezTo>
                <a:cubicBezTo>
                  <a:pt x="3955218" y="3631202"/>
                  <a:pt x="3958942" y="3658203"/>
                  <a:pt x="3966392" y="3678686"/>
                </a:cubicBezTo>
                <a:cubicBezTo>
                  <a:pt x="3973840" y="3699172"/>
                  <a:pt x="3977564" y="3720586"/>
                  <a:pt x="3977564" y="3742933"/>
                </a:cubicBezTo>
                <a:cubicBezTo>
                  <a:pt x="3977564" y="3765277"/>
                  <a:pt x="3973840" y="3783900"/>
                  <a:pt x="3966392" y="3798796"/>
                </a:cubicBezTo>
                <a:cubicBezTo>
                  <a:pt x="3958942" y="3813694"/>
                  <a:pt x="3955218" y="3836041"/>
                  <a:pt x="3955218" y="3865833"/>
                </a:cubicBezTo>
                <a:cubicBezTo>
                  <a:pt x="3966392" y="3865833"/>
                  <a:pt x="3976634" y="3877008"/>
                  <a:pt x="3985945" y="3899352"/>
                </a:cubicBezTo>
                <a:cubicBezTo>
                  <a:pt x="3995254" y="3921699"/>
                  <a:pt x="3999911" y="3936597"/>
                  <a:pt x="3999911" y="3944045"/>
                </a:cubicBezTo>
                <a:cubicBezTo>
                  <a:pt x="3992461" y="3944045"/>
                  <a:pt x="3979428" y="3954287"/>
                  <a:pt x="3960805" y="3974770"/>
                </a:cubicBezTo>
                <a:cubicBezTo>
                  <a:pt x="3942182" y="3995254"/>
                  <a:pt x="3923562" y="4019461"/>
                  <a:pt x="3904940" y="4047395"/>
                </a:cubicBezTo>
                <a:cubicBezTo>
                  <a:pt x="3886320" y="4075327"/>
                  <a:pt x="3869560" y="4102328"/>
                  <a:pt x="3854662" y="4128398"/>
                </a:cubicBezTo>
                <a:cubicBezTo>
                  <a:pt x="3839765" y="4154469"/>
                  <a:pt x="3832317" y="4174952"/>
                  <a:pt x="3832317" y="4189849"/>
                </a:cubicBezTo>
                <a:cubicBezTo>
                  <a:pt x="3832317" y="4197299"/>
                  <a:pt x="3834178" y="4202884"/>
                  <a:pt x="3837902" y="4206608"/>
                </a:cubicBezTo>
                <a:cubicBezTo>
                  <a:pt x="3841626" y="4210332"/>
                  <a:pt x="3843489" y="4215919"/>
                  <a:pt x="3843489" y="4223367"/>
                </a:cubicBezTo>
                <a:lnTo>
                  <a:pt x="3843489" y="4290405"/>
                </a:lnTo>
                <a:cubicBezTo>
                  <a:pt x="3858386" y="4301580"/>
                  <a:pt x="3873284" y="4314615"/>
                  <a:pt x="3888180" y="4329511"/>
                </a:cubicBezTo>
                <a:cubicBezTo>
                  <a:pt x="3917975" y="4359306"/>
                  <a:pt x="3932874" y="4387237"/>
                  <a:pt x="3932874" y="4413308"/>
                </a:cubicBezTo>
                <a:cubicBezTo>
                  <a:pt x="3932874" y="4383513"/>
                  <a:pt x="3916114" y="4359306"/>
                  <a:pt x="3882595" y="4340683"/>
                </a:cubicBezTo>
                <a:cubicBezTo>
                  <a:pt x="3849077" y="4322063"/>
                  <a:pt x="3821143" y="4312752"/>
                  <a:pt x="3798796" y="4312752"/>
                </a:cubicBezTo>
                <a:cubicBezTo>
                  <a:pt x="3798796" y="4301580"/>
                  <a:pt x="3802523" y="4294129"/>
                  <a:pt x="3809971" y="4290405"/>
                </a:cubicBezTo>
                <a:cubicBezTo>
                  <a:pt x="3817419" y="4286681"/>
                  <a:pt x="3821143" y="4279233"/>
                  <a:pt x="3821143" y="4268061"/>
                </a:cubicBezTo>
                <a:cubicBezTo>
                  <a:pt x="3780176" y="4268061"/>
                  <a:pt x="3745727" y="4268061"/>
                  <a:pt x="3717793" y="4268061"/>
                </a:cubicBezTo>
                <a:cubicBezTo>
                  <a:pt x="3689861" y="4268061"/>
                  <a:pt x="3662860" y="4273646"/>
                  <a:pt x="3636790" y="4284820"/>
                </a:cubicBezTo>
                <a:cubicBezTo>
                  <a:pt x="3610719" y="4295992"/>
                  <a:pt x="3585581" y="4315545"/>
                  <a:pt x="3561374" y="4343477"/>
                </a:cubicBezTo>
                <a:cubicBezTo>
                  <a:pt x="3537164" y="4371411"/>
                  <a:pt x="3512026" y="4413308"/>
                  <a:pt x="3485955" y="4469173"/>
                </a:cubicBezTo>
                <a:cubicBezTo>
                  <a:pt x="3485955" y="4431930"/>
                  <a:pt x="3481301" y="4407721"/>
                  <a:pt x="3471990" y="4396548"/>
                </a:cubicBezTo>
                <a:cubicBezTo>
                  <a:pt x="3462678" y="4385376"/>
                  <a:pt x="3452437" y="4379789"/>
                  <a:pt x="3441264" y="4379789"/>
                </a:cubicBezTo>
                <a:cubicBezTo>
                  <a:pt x="3430090" y="4379789"/>
                  <a:pt x="3419848" y="4380720"/>
                  <a:pt x="3410537" y="4382583"/>
                </a:cubicBezTo>
                <a:cubicBezTo>
                  <a:pt x="3401228" y="4384444"/>
                  <a:pt x="3396571" y="4376065"/>
                  <a:pt x="3396571" y="4357442"/>
                </a:cubicBezTo>
                <a:lnTo>
                  <a:pt x="3374227" y="4379789"/>
                </a:lnTo>
                <a:cubicBezTo>
                  <a:pt x="3366776" y="4379789"/>
                  <a:pt x="3361192" y="4376065"/>
                  <a:pt x="3357468" y="4368617"/>
                </a:cubicBezTo>
                <a:cubicBezTo>
                  <a:pt x="3353741" y="4361167"/>
                  <a:pt x="3348156" y="4353718"/>
                  <a:pt x="3340708" y="4346270"/>
                </a:cubicBezTo>
                <a:cubicBezTo>
                  <a:pt x="3333258" y="4346270"/>
                  <a:pt x="3321155" y="4349994"/>
                  <a:pt x="3304396" y="4357442"/>
                </a:cubicBezTo>
                <a:cubicBezTo>
                  <a:pt x="3287636" y="4364893"/>
                  <a:pt x="3273671" y="4368617"/>
                  <a:pt x="3262496" y="4368617"/>
                </a:cubicBezTo>
                <a:cubicBezTo>
                  <a:pt x="3251324" y="4364893"/>
                  <a:pt x="3235495" y="4358375"/>
                  <a:pt x="3215012" y="4349064"/>
                </a:cubicBezTo>
                <a:cubicBezTo>
                  <a:pt x="3194528" y="4339753"/>
                  <a:pt x="3174975" y="4329511"/>
                  <a:pt x="3156353" y="4318339"/>
                </a:cubicBezTo>
                <a:cubicBezTo>
                  <a:pt x="3137732" y="4307164"/>
                  <a:pt x="3120973" y="4295992"/>
                  <a:pt x="3106074" y="4284820"/>
                </a:cubicBezTo>
                <a:cubicBezTo>
                  <a:pt x="3091178" y="4273646"/>
                  <a:pt x="3083730" y="4264337"/>
                  <a:pt x="3083730" y="4256886"/>
                </a:cubicBezTo>
                <a:lnTo>
                  <a:pt x="3061384" y="4279233"/>
                </a:lnTo>
                <a:cubicBezTo>
                  <a:pt x="3057660" y="4271785"/>
                  <a:pt x="3053936" y="4262473"/>
                  <a:pt x="3050211" y="4251301"/>
                </a:cubicBezTo>
                <a:cubicBezTo>
                  <a:pt x="3042763" y="4243851"/>
                  <a:pt x="3036246" y="4237333"/>
                  <a:pt x="3030658" y="4231748"/>
                </a:cubicBezTo>
                <a:cubicBezTo>
                  <a:pt x="3025071" y="4226161"/>
                  <a:pt x="3016693" y="4223367"/>
                  <a:pt x="3005518" y="4223367"/>
                </a:cubicBezTo>
                <a:cubicBezTo>
                  <a:pt x="3001794" y="4223367"/>
                  <a:pt x="2999001" y="4224300"/>
                  <a:pt x="2997140" y="4226161"/>
                </a:cubicBezTo>
                <a:cubicBezTo>
                  <a:pt x="2995277" y="4228024"/>
                  <a:pt x="2992483" y="4228955"/>
                  <a:pt x="2988759" y="4228955"/>
                </a:cubicBezTo>
                <a:lnTo>
                  <a:pt x="2983174" y="4234542"/>
                </a:lnTo>
                <a:cubicBezTo>
                  <a:pt x="2975723" y="4227092"/>
                  <a:pt x="2961758" y="4218713"/>
                  <a:pt x="2941274" y="4209402"/>
                </a:cubicBezTo>
                <a:cubicBezTo>
                  <a:pt x="2920791" y="4200090"/>
                  <a:pt x="2899377" y="4191712"/>
                  <a:pt x="2877030" y="4184264"/>
                </a:cubicBezTo>
                <a:cubicBezTo>
                  <a:pt x="2854684" y="4176813"/>
                  <a:pt x="2835131" y="4168435"/>
                  <a:pt x="2818371" y="4159123"/>
                </a:cubicBezTo>
                <a:cubicBezTo>
                  <a:pt x="2801612" y="4149812"/>
                  <a:pt x="2793234" y="4141434"/>
                  <a:pt x="2793234" y="4133986"/>
                </a:cubicBezTo>
                <a:cubicBezTo>
                  <a:pt x="2793234" y="4126535"/>
                  <a:pt x="2798821" y="4109776"/>
                  <a:pt x="2809993" y="4083708"/>
                </a:cubicBezTo>
                <a:cubicBezTo>
                  <a:pt x="2821165" y="4057637"/>
                  <a:pt x="2826752" y="4033429"/>
                  <a:pt x="2826752" y="4011083"/>
                </a:cubicBezTo>
                <a:cubicBezTo>
                  <a:pt x="2826752" y="3992460"/>
                  <a:pt x="2818371" y="3967322"/>
                  <a:pt x="2801612" y="3935664"/>
                </a:cubicBezTo>
                <a:cubicBezTo>
                  <a:pt x="2784853" y="3904009"/>
                  <a:pt x="2748543" y="3888180"/>
                  <a:pt x="2692677" y="3888180"/>
                </a:cubicBezTo>
                <a:cubicBezTo>
                  <a:pt x="2659159" y="3888180"/>
                  <a:pt x="2626570" y="3898422"/>
                  <a:pt x="2594915" y="3918905"/>
                </a:cubicBezTo>
                <a:cubicBezTo>
                  <a:pt x="2563257" y="3939388"/>
                  <a:pt x="2547428" y="3966389"/>
                  <a:pt x="2547428" y="3999911"/>
                </a:cubicBezTo>
                <a:cubicBezTo>
                  <a:pt x="2547428" y="4025979"/>
                  <a:pt x="2562326" y="4048326"/>
                  <a:pt x="2592121" y="4066948"/>
                </a:cubicBezTo>
                <a:cubicBezTo>
                  <a:pt x="2569774" y="4066948"/>
                  <a:pt x="2556739" y="4074396"/>
                  <a:pt x="2553015" y="4089292"/>
                </a:cubicBezTo>
                <a:cubicBezTo>
                  <a:pt x="2549291" y="4104191"/>
                  <a:pt x="2539980" y="4111639"/>
                  <a:pt x="2525084" y="4111639"/>
                </a:cubicBezTo>
                <a:cubicBezTo>
                  <a:pt x="2525084" y="4078120"/>
                  <a:pt x="2512048" y="4051119"/>
                  <a:pt x="2485978" y="4030636"/>
                </a:cubicBezTo>
                <a:cubicBezTo>
                  <a:pt x="2459907" y="4010152"/>
                  <a:pt x="2443147" y="3999911"/>
                  <a:pt x="2435699" y="3999911"/>
                </a:cubicBezTo>
                <a:cubicBezTo>
                  <a:pt x="2417079" y="3999911"/>
                  <a:pt x="2403111" y="4006426"/>
                  <a:pt x="2393802" y="4019461"/>
                </a:cubicBezTo>
                <a:cubicBezTo>
                  <a:pt x="2384491" y="4032497"/>
                  <a:pt x="2376110" y="4046462"/>
                  <a:pt x="2368662" y="4061361"/>
                </a:cubicBezTo>
                <a:cubicBezTo>
                  <a:pt x="2361214" y="4076257"/>
                  <a:pt x="2352833" y="4090225"/>
                  <a:pt x="2343524" y="4103258"/>
                </a:cubicBezTo>
                <a:cubicBezTo>
                  <a:pt x="2334213" y="4116293"/>
                  <a:pt x="2320247" y="4122811"/>
                  <a:pt x="2301624" y="4122811"/>
                </a:cubicBezTo>
                <a:lnTo>
                  <a:pt x="2301624" y="4089292"/>
                </a:lnTo>
                <a:cubicBezTo>
                  <a:pt x="2286728" y="4089292"/>
                  <a:pt x="2279278" y="4081844"/>
                  <a:pt x="2279278" y="4066948"/>
                </a:cubicBezTo>
                <a:cubicBezTo>
                  <a:pt x="2249483" y="4066948"/>
                  <a:pt x="2223415" y="4074396"/>
                  <a:pt x="2201068" y="4089292"/>
                </a:cubicBezTo>
                <a:cubicBezTo>
                  <a:pt x="2178721" y="4104191"/>
                  <a:pt x="2152651" y="4111639"/>
                  <a:pt x="2122859" y="4111639"/>
                </a:cubicBezTo>
                <a:cubicBezTo>
                  <a:pt x="2111684" y="4104191"/>
                  <a:pt x="2100512" y="4098604"/>
                  <a:pt x="2089340" y="4094880"/>
                </a:cubicBezTo>
                <a:cubicBezTo>
                  <a:pt x="2078165" y="4091156"/>
                  <a:pt x="2063269" y="4089292"/>
                  <a:pt x="2044647" y="4089292"/>
                </a:cubicBezTo>
                <a:cubicBezTo>
                  <a:pt x="2014852" y="4089292"/>
                  <a:pt x="1999025" y="4098604"/>
                  <a:pt x="1997162" y="4117226"/>
                </a:cubicBezTo>
                <a:cubicBezTo>
                  <a:pt x="1995299" y="4135846"/>
                  <a:pt x="1985057" y="4145158"/>
                  <a:pt x="1966437" y="4145158"/>
                </a:cubicBezTo>
                <a:cubicBezTo>
                  <a:pt x="1947814" y="4145158"/>
                  <a:pt x="1921744" y="4131192"/>
                  <a:pt x="1888225" y="4103258"/>
                </a:cubicBezTo>
                <a:cubicBezTo>
                  <a:pt x="1854706" y="4075327"/>
                  <a:pt x="1821187" y="4055774"/>
                  <a:pt x="1787669" y="4044601"/>
                </a:cubicBezTo>
                <a:cubicBezTo>
                  <a:pt x="1787669" y="4066948"/>
                  <a:pt x="1778360" y="4089292"/>
                  <a:pt x="1759737" y="4111639"/>
                </a:cubicBezTo>
                <a:cubicBezTo>
                  <a:pt x="1741115" y="4133986"/>
                  <a:pt x="1720631" y="4148882"/>
                  <a:pt x="1698287" y="4156330"/>
                </a:cubicBezTo>
                <a:cubicBezTo>
                  <a:pt x="1698287" y="4126535"/>
                  <a:pt x="1702011" y="4097673"/>
                  <a:pt x="1709459" y="4069739"/>
                </a:cubicBezTo>
                <a:cubicBezTo>
                  <a:pt x="1716907" y="4041808"/>
                  <a:pt x="1720631" y="4011083"/>
                  <a:pt x="1720631" y="3977564"/>
                </a:cubicBezTo>
                <a:cubicBezTo>
                  <a:pt x="1698287" y="3977564"/>
                  <a:pt x="1678734" y="3973840"/>
                  <a:pt x="1661974" y="3966389"/>
                </a:cubicBezTo>
                <a:cubicBezTo>
                  <a:pt x="1645215" y="3958941"/>
                  <a:pt x="1627525" y="3951493"/>
                  <a:pt x="1608903" y="3944045"/>
                </a:cubicBezTo>
                <a:cubicBezTo>
                  <a:pt x="1601454" y="3936597"/>
                  <a:pt x="1592143" y="3934734"/>
                  <a:pt x="1580971" y="3938458"/>
                </a:cubicBezTo>
                <a:cubicBezTo>
                  <a:pt x="1569797" y="3942182"/>
                  <a:pt x="1564212" y="3940321"/>
                  <a:pt x="1564212" y="3932871"/>
                </a:cubicBezTo>
                <a:lnTo>
                  <a:pt x="1564212" y="3910526"/>
                </a:lnTo>
                <a:cubicBezTo>
                  <a:pt x="1549313" y="3895628"/>
                  <a:pt x="1530693" y="3888180"/>
                  <a:pt x="1508346" y="3888180"/>
                </a:cubicBezTo>
                <a:cubicBezTo>
                  <a:pt x="1486000" y="3888180"/>
                  <a:pt x="1468310" y="3906802"/>
                  <a:pt x="1455275" y="3944045"/>
                </a:cubicBezTo>
                <a:cubicBezTo>
                  <a:pt x="1442239" y="3981288"/>
                  <a:pt x="1418962" y="3999911"/>
                  <a:pt x="1385443" y="3999911"/>
                </a:cubicBezTo>
                <a:cubicBezTo>
                  <a:pt x="1396618" y="3970116"/>
                  <a:pt x="1416169" y="3940321"/>
                  <a:pt x="1444102" y="3910526"/>
                </a:cubicBezTo>
                <a:cubicBezTo>
                  <a:pt x="1472034" y="3880732"/>
                  <a:pt x="1486000" y="3854661"/>
                  <a:pt x="1486000" y="3832314"/>
                </a:cubicBezTo>
                <a:cubicBezTo>
                  <a:pt x="1486000" y="3809970"/>
                  <a:pt x="1467380" y="3798796"/>
                  <a:pt x="1430137" y="3798796"/>
                </a:cubicBezTo>
                <a:cubicBezTo>
                  <a:pt x="1389167" y="3798796"/>
                  <a:pt x="1357512" y="3801589"/>
                  <a:pt x="1335165" y="3807177"/>
                </a:cubicBezTo>
                <a:cubicBezTo>
                  <a:pt x="1312819" y="3812764"/>
                  <a:pt x="1296059" y="3819282"/>
                  <a:pt x="1284887" y="3826730"/>
                </a:cubicBezTo>
                <a:cubicBezTo>
                  <a:pt x="1273715" y="3834178"/>
                  <a:pt x="1266267" y="3840695"/>
                  <a:pt x="1262541" y="3846283"/>
                </a:cubicBezTo>
                <a:cubicBezTo>
                  <a:pt x="1258816" y="3851867"/>
                  <a:pt x="1255092" y="3854661"/>
                  <a:pt x="1251368" y="3854661"/>
                </a:cubicBezTo>
                <a:cubicBezTo>
                  <a:pt x="1240196" y="3854661"/>
                  <a:pt x="1230885" y="3852800"/>
                  <a:pt x="1223437" y="3849074"/>
                </a:cubicBezTo>
                <a:cubicBezTo>
                  <a:pt x="1215989" y="3849074"/>
                  <a:pt x="1210402" y="3847213"/>
                  <a:pt x="1206678" y="3843489"/>
                </a:cubicBezTo>
                <a:cubicBezTo>
                  <a:pt x="1206678" y="3854661"/>
                  <a:pt x="1205745" y="3863042"/>
                  <a:pt x="1203884" y="3868627"/>
                </a:cubicBezTo>
                <a:cubicBezTo>
                  <a:pt x="1202021" y="3874214"/>
                  <a:pt x="1191779" y="3877008"/>
                  <a:pt x="1173159" y="3877008"/>
                </a:cubicBezTo>
                <a:cubicBezTo>
                  <a:pt x="1161984" y="3877008"/>
                  <a:pt x="1152675" y="3876075"/>
                  <a:pt x="1145225" y="3874214"/>
                </a:cubicBezTo>
                <a:cubicBezTo>
                  <a:pt x="1137777" y="3872351"/>
                  <a:pt x="1130329" y="3871420"/>
                  <a:pt x="1122881" y="3871420"/>
                </a:cubicBezTo>
                <a:lnTo>
                  <a:pt x="1128465" y="3877008"/>
                </a:lnTo>
                <a:cubicBezTo>
                  <a:pt x="1128465" y="3888180"/>
                  <a:pt x="1106121" y="3909596"/>
                  <a:pt x="1061428" y="3941252"/>
                </a:cubicBezTo>
                <a:cubicBezTo>
                  <a:pt x="1016737" y="3972907"/>
                  <a:pt x="916181" y="4022255"/>
                  <a:pt x="759759" y="4089292"/>
                </a:cubicBezTo>
                <a:cubicBezTo>
                  <a:pt x="759759" y="4059498"/>
                  <a:pt x="752311" y="4044601"/>
                  <a:pt x="737415" y="4044601"/>
                </a:cubicBezTo>
                <a:cubicBezTo>
                  <a:pt x="737415" y="4014807"/>
                  <a:pt x="748587" y="3991530"/>
                  <a:pt x="770934" y="3974770"/>
                </a:cubicBezTo>
                <a:cubicBezTo>
                  <a:pt x="793278" y="3958011"/>
                  <a:pt x="804452" y="3944045"/>
                  <a:pt x="804452" y="3932871"/>
                </a:cubicBezTo>
                <a:cubicBezTo>
                  <a:pt x="808176" y="3936597"/>
                  <a:pt x="811901" y="3938458"/>
                  <a:pt x="815625" y="3938458"/>
                </a:cubicBezTo>
                <a:cubicBezTo>
                  <a:pt x="819349" y="3942182"/>
                  <a:pt x="826797" y="3944045"/>
                  <a:pt x="837971" y="3944045"/>
                </a:cubicBezTo>
                <a:cubicBezTo>
                  <a:pt x="837971" y="3936597"/>
                  <a:pt x="844489" y="3921699"/>
                  <a:pt x="857522" y="3899352"/>
                </a:cubicBezTo>
                <a:cubicBezTo>
                  <a:pt x="870557" y="3877008"/>
                  <a:pt x="916181" y="3865833"/>
                  <a:pt x="994391" y="3865833"/>
                </a:cubicBezTo>
                <a:lnTo>
                  <a:pt x="983218" y="3854661"/>
                </a:lnTo>
                <a:cubicBezTo>
                  <a:pt x="983218" y="3843489"/>
                  <a:pt x="999047" y="3830454"/>
                  <a:pt x="1030703" y="3815555"/>
                </a:cubicBezTo>
                <a:cubicBezTo>
                  <a:pt x="1062361" y="3800659"/>
                  <a:pt x="1097740" y="3782036"/>
                  <a:pt x="1136846" y="3759692"/>
                </a:cubicBezTo>
                <a:cubicBezTo>
                  <a:pt x="1175952" y="3737345"/>
                  <a:pt x="1212262" y="3708481"/>
                  <a:pt x="1245781" y="3673102"/>
                </a:cubicBezTo>
                <a:cubicBezTo>
                  <a:pt x="1279300" y="3637720"/>
                  <a:pt x="1296059" y="3593959"/>
                  <a:pt x="1296059" y="3541820"/>
                </a:cubicBezTo>
                <a:cubicBezTo>
                  <a:pt x="1296059" y="3530646"/>
                  <a:pt x="1284887" y="3518543"/>
                  <a:pt x="1262541" y="3505508"/>
                </a:cubicBezTo>
                <a:cubicBezTo>
                  <a:pt x="1240196" y="3492473"/>
                  <a:pt x="1229022" y="3482231"/>
                  <a:pt x="1229022" y="3474783"/>
                </a:cubicBezTo>
                <a:lnTo>
                  <a:pt x="1229022" y="3463608"/>
                </a:lnTo>
                <a:lnTo>
                  <a:pt x="1184331" y="3463608"/>
                </a:lnTo>
                <a:cubicBezTo>
                  <a:pt x="1176883" y="3463608"/>
                  <a:pt x="1169435" y="3464539"/>
                  <a:pt x="1161984" y="3466402"/>
                </a:cubicBezTo>
                <a:cubicBezTo>
                  <a:pt x="1154536" y="3468265"/>
                  <a:pt x="1147088" y="3469195"/>
                  <a:pt x="1139640" y="3469195"/>
                </a:cubicBezTo>
                <a:cubicBezTo>
                  <a:pt x="1124742" y="3469195"/>
                  <a:pt x="1117293" y="3463608"/>
                  <a:pt x="1117293" y="3452436"/>
                </a:cubicBezTo>
                <a:cubicBezTo>
                  <a:pt x="1117293" y="3448712"/>
                  <a:pt x="1121948" y="3445918"/>
                  <a:pt x="1131259" y="3444055"/>
                </a:cubicBezTo>
                <a:cubicBezTo>
                  <a:pt x="1140570" y="3442194"/>
                  <a:pt x="1150812" y="3435677"/>
                  <a:pt x="1161984" y="3424505"/>
                </a:cubicBezTo>
                <a:cubicBezTo>
                  <a:pt x="1173159" y="3413330"/>
                  <a:pt x="1183401" y="3395640"/>
                  <a:pt x="1192712" y="3371433"/>
                </a:cubicBezTo>
                <a:cubicBezTo>
                  <a:pt x="1202021" y="3347223"/>
                  <a:pt x="1206678" y="3314637"/>
                  <a:pt x="1206678" y="3273668"/>
                </a:cubicBezTo>
                <a:cubicBezTo>
                  <a:pt x="1206678" y="3258772"/>
                  <a:pt x="1196436" y="3249460"/>
                  <a:pt x="1175952" y="3245736"/>
                </a:cubicBezTo>
                <a:cubicBezTo>
                  <a:pt x="1155467" y="3242012"/>
                  <a:pt x="1132189" y="3240149"/>
                  <a:pt x="1106121" y="3240149"/>
                </a:cubicBezTo>
                <a:cubicBezTo>
                  <a:pt x="1080051" y="3240149"/>
                  <a:pt x="1056774" y="3236425"/>
                  <a:pt x="1036290" y="3228977"/>
                </a:cubicBezTo>
                <a:cubicBezTo>
                  <a:pt x="1015807" y="3221529"/>
                  <a:pt x="1005565" y="3202906"/>
                  <a:pt x="1005565" y="3173112"/>
                </a:cubicBezTo>
                <a:cubicBezTo>
                  <a:pt x="1020461" y="3173112"/>
                  <a:pt x="1027909" y="3169388"/>
                  <a:pt x="1027909" y="3161939"/>
                </a:cubicBezTo>
                <a:cubicBezTo>
                  <a:pt x="1027909" y="3169388"/>
                  <a:pt x="1039084" y="3173112"/>
                  <a:pt x="1061428" y="3173112"/>
                </a:cubicBezTo>
                <a:cubicBezTo>
                  <a:pt x="1113569" y="3173112"/>
                  <a:pt x="1147088" y="3171251"/>
                  <a:pt x="1161984" y="3167527"/>
                </a:cubicBezTo>
                <a:cubicBezTo>
                  <a:pt x="1176883" y="3163803"/>
                  <a:pt x="1184331" y="3158215"/>
                  <a:pt x="1184331" y="3150767"/>
                </a:cubicBezTo>
                <a:lnTo>
                  <a:pt x="1178744" y="3150767"/>
                </a:lnTo>
                <a:cubicBezTo>
                  <a:pt x="1175020" y="3150767"/>
                  <a:pt x="1173159" y="3147043"/>
                  <a:pt x="1173159" y="3139593"/>
                </a:cubicBezTo>
                <a:lnTo>
                  <a:pt x="1184331" y="3128421"/>
                </a:lnTo>
                <a:cubicBezTo>
                  <a:pt x="1176883" y="3120973"/>
                  <a:pt x="1167571" y="3114455"/>
                  <a:pt x="1156399" y="3108868"/>
                </a:cubicBezTo>
                <a:cubicBezTo>
                  <a:pt x="1145225" y="3103283"/>
                  <a:pt x="1139640" y="3094902"/>
                  <a:pt x="1139640" y="3083730"/>
                </a:cubicBezTo>
                <a:cubicBezTo>
                  <a:pt x="1150812" y="3072555"/>
                  <a:pt x="1161054" y="3060453"/>
                  <a:pt x="1170365" y="3047418"/>
                </a:cubicBezTo>
                <a:cubicBezTo>
                  <a:pt x="1179676" y="3034382"/>
                  <a:pt x="1184331" y="3016692"/>
                  <a:pt x="1184331" y="2994346"/>
                </a:cubicBezTo>
                <a:cubicBezTo>
                  <a:pt x="1184331" y="2957103"/>
                  <a:pt x="1176883" y="2931032"/>
                  <a:pt x="1161984" y="2916136"/>
                </a:cubicBezTo>
                <a:cubicBezTo>
                  <a:pt x="1147088" y="2901238"/>
                  <a:pt x="1131259" y="2891926"/>
                  <a:pt x="1114500" y="2888202"/>
                </a:cubicBezTo>
                <a:cubicBezTo>
                  <a:pt x="1097740" y="2884478"/>
                  <a:pt x="1082844" y="2882617"/>
                  <a:pt x="1069809" y="2882617"/>
                </a:cubicBezTo>
                <a:cubicBezTo>
                  <a:pt x="1056774" y="2882617"/>
                  <a:pt x="1050256" y="2875167"/>
                  <a:pt x="1050256" y="2860271"/>
                </a:cubicBezTo>
                <a:cubicBezTo>
                  <a:pt x="1039084" y="2860271"/>
                  <a:pt x="1032566" y="2862132"/>
                  <a:pt x="1030703" y="2865858"/>
                </a:cubicBezTo>
                <a:cubicBezTo>
                  <a:pt x="1028842" y="2869582"/>
                  <a:pt x="1024185" y="2871443"/>
                  <a:pt x="1016737" y="2871443"/>
                </a:cubicBezTo>
                <a:lnTo>
                  <a:pt x="1016737" y="2865858"/>
                </a:lnTo>
                <a:cubicBezTo>
                  <a:pt x="1016737" y="2865858"/>
                  <a:pt x="1013013" y="2858408"/>
                  <a:pt x="1005565" y="2843511"/>
                </a:cubicBezTo>
                <a:cubicBezTo>
                  <a:pt x="1013013" y="2824889"/>
                  <a:pt x="1024185" y="2815580"/>
                  <a:pt x="1039084" y="2815580"/>
                </a:cubicBezTo>
                <a:lnTo>
                  <a:pt x="1128465" y="2815580"/>
                </a:lnTo>
                <a:cubicBezTo>
                  <a:pt x="1150812" y="2815580"/>
                  <a:pt x="1169435" y="2806269"/>
                  <a:pt x="1184331" y="2787646"/>
                </a:cubicBezTo>
                <a:cubicBezTo>
                  <a:pt x="1199230" y="2769026"/>
                  <a:pt x="1206678" y="2748540"/>
                  <a:pt x="1206678" y="2726196"/>
                </a:cubicBezTo>
                <a:cubicBezTo>
                  <a:pt x="1206678" y="2707573"/>
                  <a:pt x="1199230" y="2693607"/>
                  <a:pt x="1184331" y="2684296"/>
                </a:cubicBezTo>
                <a:cubicBezTo>
                  <a:pt x="1169435" y="2674985"/>
                  <a:pt x="1161984" y="2659158"/>
                  <a:pt x="1161984" y="2636812"/>
                </a:cubicBezTo>
                <a:cubicBezTo>
                  <a:pt x="1150812" y="2640536"/>
                  <a:pt x="1139640" y="2646123"/>
                  <a:pt x="1128465" y="2653571"/>
                </a:cubicBezTo>
                <a:cubicBezTo>
                  <a:pt x="1106121" y="2668470"/>
                  <a:pt x="1094947" y="2677778"/>
                  <a:pt x="1094947" y="2681502"/>
                </a:cubicBezTo>
                <a:lnTo>
                  <a:pt x="1094947" y="2659158"/>
                </a:lnTo>
                <a:cubicBezTo>
                  <a:pt x="1080051" y="2674054"/>
                  <a:pt x="1065152" y="2681502"/>
                  <a:pt x="1050256" y="2681502"/>
                </a:cubicBezTo>
                <a:cubicBezTo>
                  <a:pt x="1061428" y="2681502"/>
                  <a:pt x="1066085" y="2683366"/>
                  <a:pt x="1064222" y="2687090"/>
                </a:cubicBezTo>
                <a:cubicBezTo>
                  <a:pt x="1062361" y="2690814"/>
                  <a:pt x="1065152" y="2696401"/>
                  <a:pt x="1072602" y="2703849"/>
                </a:cubicBezTo>
                <a:lnTo>
                  <a:pt x="1005565" y="2703849"/>
                </a:lnTo>
                <a:cubicBezTo>
                  <a:pt x="1013013" y="2696401"/>
                  <a:pt x="1016737" y="2688953"/>
                  <a:pt x="1016737" y="2681502"/>
                </a:cubicBezTo>
                <a:cubicBezTo>
                  <a:pt x="1020461" y="2681502"/>
                  <a:pt x="1023255" y="2682435"/>
                  <a:pt x="1025116" y="2684296"/>
                </a:cubicBezTo>
                <a:cubicBezTo>
                  <a:pt x="1026979" y="2686159"/>
                  <a:pt x="1029773" y="2687090"/>
                  <a:pt x="1033497" y="2687090"/>
                </a:cubicBezTo>
                <a:cubicBezTo>
                  <a:pt x="1040945" y="2679642"/>
                  <a:pt x="1056774" y="2666606"/>
                  <a:pt x="1080981" y="2647984"/>
                </a:cubicBezTo>
                <a:cubicBezTo>
                  <a:pt x="1105188" y="2629364"/>
                  <a:pt x="1117293" y="2614465"/>
                  <a:pt x="1117293" y="2603293"/>
                </a:cubicBezTo>
                <a:cubicBezTo>
                  <a:pt x="1113569" y="2599569"/>
                  <a:pt x="1109845" y="2593982"/>
                  <a:pt x="1106121" y="2586533"/>
                </a:cubicBezTo>
                <a:cubicBezTo>
                  <a:pt x="1094947" y="2575361"/>
                  <a:pt x="1087499" y="2569774"/>
                  <a:pt x="1083775" y="2569774"/>
                </a:cubicBezTo>
                <a:cubicBezTo>
                  <a:pt x="1076326" y="2569774"/>
                  <a:pt x="1065152" y="2577222"/>
                  <a:pt x="1050256" y="2592121"/>
                </a:cubicBezTo>
                <a:cubicBezTo>
                  <a:pt x="1035360" y="2607017"/>
                  <a:pt x="1018600" y="2622846"/>
                  <a:pt x="999978" y="2639605"/>
                </a:cubicBezTo>
                <a:cubicBezTo>
                  <a:pt x="981355" y="2656365"/>
                  <a:pt x="962735" y="2671261"/>
                  <a:pt x="944112" y="2684296"/>
                </a:cubicBezTo>
                <a:cubicBezTo>
                  <a:pt x="925492" y="2697331"/>
                  <a:pt x="908733" y="2703849"/>
                  <a:pt x="893834" y="2703849"/>
                </a:cubicBezTo>
                <a:cubicBezTo>
                  <a:pt x="882662" y="2703849"/>
                  <a:pt x="866833" y="2697331"/>
                  <a:pt x="846350" y="2684296"/>
                </a:cubicBezTo>
                <a:cubicBezTo>
                  <a:pt x="825866" y="2671261"/>
                  <a:pt x="815625" y="2659158"/>
                  <a:pt x="815625" y="2647984"/>
                </a:cubicBezTo>
                <a:cubicBezTo>
                  <a:pt x="815625" y="2640536"/>
                  <a:pt x="826797" y="2636812"/>
                  <a:pt x="849143" y="2636812"/>
                </a:cubicBezTo>
                <a:lnTo>
                  <a:pt x="849143" y="2659158"/>
                </a:lnTo>
                <a:cubicBezTo>
                  <a:pt x="893834" y="2659158"/>
                  <a:pt x="922698" y="2652641"/>
                  <a:pt x="935734" y="2639605"/>
                </a:cubicBezTo>
                <a:cubicBezTo>
                  <a:pt x="948769" y="2626570"/>
                  <a:pt x="972046" y="2603293"/>
                  <a:pt x="1005565" y="2569774"/>
                </a:cubicBezTo>
                <a:cubicBezTo>
                  <a:pt x="1013013" y="2569774"/>
                  <a:pt x="1020461" y="2571637"/>
                  <a:pt x="1027909" y="2575361"/>
                </a:cubicBezTo>
                <a:cubicBezTo>
                  <a:pt x="1035360" y="2579085"/>
                  <a:pt x="1042808" y="2580946"/>
                  <a:pt x="1050256" y="2580946"/>
                </a:cubicBezTo>
                <a:cubicBezTo>
                  <a:pt x="1065152" y="2573498"/>
                  <a:pt x="1080051" y="2562326"/>
                  <a:pt x="1094947" y="2547427"/>
                </a:cubicBezTo>
                <a:cubicBezTo>
                  <a:pt x="1124742" y="2525083"/>
                  <a:pt x="1139640" y="2502737"/>
                  <a:pt x="1139640" y="2480390"/>
                </a:cubicBezTo>
                <a:cubicBezTo>
                  <a:pt x="1128465" y="2480390"/>
                  <a:pt x="1117293" y="2484114"/>
                  <a:pt x="1106121" y="2491565"/>
                </a:cubicBezTo>
                <a:cubicBezTo>
                  <a:pt x="1094947" y="2499013"/>
                  <a:pt x="1083775" y="2502737"/>
                  <a:pt x="1072602" y="2502737"/>
                </a:cubicBezTo>
                <a:cubicBezTo>
                  <a:pt x="1087499" y="2487840"/>
                  <a:pt x="1094947" y="2476666"/>
                  <a:pt x="1094947" y="2469218"/>
                </a:cubicBezTo>
                <a:cubicBezTo>
                  <a:pt x="1094947" y="2458046"/>
                  <a:pt x="1088429" y="2449665"/>
                  <a:pt x="1075396" y="2444078"/>
                </a:cubicBezTo>
                <a:cubicBezTo>
                  <a:pt x="1062361" y="2438493"/>
                  <a:pt x="1046532" y="2435699"/>
                  <a:pt x="1027909" y="2435699"/>
                </a:cubicBezTo>
                <a:cubicBezTo>
                  <a:pt x="1005565" y="2435699"/>
                  <a:pt x="972046" y="2448734"/>
                  <a:pt x="927353" y="2474805"/>
                </a:cubicBezTo>
                <a:cubicBezTo>
                  <a:pt x="882662" y="2500873"/>
                  <a:pt x="849143" y="2525083"/>
                  <a:pt x="826797" y="2547427"/>
                </a:cubicBezTo>
                <a:cubicBezTo>
                  <a:pt x="826797" y="2539979"/>
                  <a:pt x="828660" y="2532531"/>
                  <a:pt x="832384" y="2525083"/>
                </a:cubicBezTo>
                <a:cubicBezTo>
                  <a:pt x="839832" y="2510185"/>
                  <a:pt x="852867" y="2502737"/>
                  <a:pt x="871490" y="2502737"/>
                </a:cubicBezTo>
                <a:cubicBezTo>
                  <a:pt x="864039" y="2499013"/>
                  <a:pt x="851937" y="2495289"/>
                  <a:pt x="835178" y="2491565"/>
                </a:cubicBezTo>
                <a:cubicBezTo>
                  <a:pt x="818418" y="2487840"/>
                  <a:pt x="801659" y="2485047"/>
                  <a:pt x="784900" y="2483184"/>
                </a:cubicBezTo>
                <a:cubicBezTo>
                  <a:pt x="768140" y="2481323"/>
                  <a:pt x="752311" y="2479460"/>
                  <a:pt x="737415" y="2477596"/>
                </a:cubicBezTo>
                <a:cubicBezTo>
                  <a:pt x="722516" y="2475736"/>
                  <a:pt x="715068" y="2472942"/>
                  <a:pt x="715068" y="2469218"/>
                </a:cubicBezTo>
                <a:cubicBezTo>
                  <a:pt x="715068" y="2484114"/>
                  <a:pt x="707620" y="2491565"/>
                  <a:pt x="692722" y="2491565"/>
                </a:cubicBezTo>
                <a:cubicBezTo>
                  <a:pt x="685274" y="2491565"/>
                  <a:pt x="676893" y="2489701"/>
                  <a:pt x="667584" y="2485977"/>
                </a:cubicBezTo>
                <a:cubicBezTo>
                  <a:pt x="658273" y="2482253"/>
                  <a:pt x="648031" y="2480390"/>
                  <a:pt x="636856" y="2480390"/>
                </a:cubicBezTo>
                <a:cubicBezTo>
                  <a:pt x="580993" y="2480390"/>
                  <a:pt x="542818" y="2484114"/>
                  <a:pt x="522334" y="2491565"/>
                </a:cubicBezTo>
                <a:cubicBezTo>
                  <a:pt x="501851" y="2499013"/>
                  <a:pt x="488816" y="2508324"/>
                  <a:pt x="483231" y="2519496"/>
                </a:cubicBezTo>
                <a:cubicBezTo>
                  <a:pt x="477643" y="2530668"/>
                  <a:pt x="473919" y="2539979"/>
                  <a:pt x="472056" y="2547427"/>
                </a:cubicBezTo>
                <a:cubicBezTo>
                  <a:pt x="470195" y="2554878"/>
                  <a:pt x="461815" y="2558602"/>
                  <a:pt x="446918" y="2558602"/>
                </a:cubicBezTo>
                <a:cubicBezTo>
                  <a:pt x="439468" y="2558602"/>
                  <a:pt x="432020" y="2556739"/>
                  <a:pt x="424572" y="2553015"/>
                </a:cubicBezTo>
                <a:cubicBezTo>
                  <a:pt x="417124" y="2549291"/>
                  <a:pt x="409676" y="2547427"/>
                  <a:pt x="402225" y="2547427"/>
                </a:cubicBezTo>
                <a:cubicBezTo>
                  <a:pt x="368706" y="2547427"/>
                  <a:pt x="347293" y="2555808"/>
                  <a:pt x="337981" y="2572568"/>
                </a:cubicBezTo>
                <a:cubicBezTo>
                  <a:pt x="328670" y="2589327"/>
                  <a:pt x="316567" y="2607017"/>
                  <a:pt x="301669" y="2625640"/>
                </a:cubicBezTo>
                <a:cubicBezTo>
                  <a:pt x="286773" y="2644260"/>
                  <a:pt x="260702" y="2661952"/>
                  <a:pt x="223459" y="2678711"/>
                </a:cubicBezTo>
                <a:cubicBezTo>
                  <a:pt x="186216" y="2695471"/>
                  <a:pt x="122903" y="2703849"/>
                  <a:pt x="33519" y="2703849"/>
                </a:cubicBezTo>
                <a:cubicBezTo>
                  <a:pt x="11172" y="2703849"/>
                  <a:pt x="0" y="2688953"/>
                  <a:pt x="0" y="2659158"/>
                </a:cubicBezTo>
                <a:cubicBezTo>
                  <a:pt x="3724" y="2659158"/>
                  <a:pt x="16759" y="2652641"/>
                  <a:pt x="39106" y="2639605"/>
                </a:cubicBezTo>
                <a:cubicBezTo>
                  <a:pt x="61450" y="2626570"/>
                  <a:pt x="89384" y="2611674"/>
                  <a:pt x="122903" y="2594914"/>
                </a:cubicBezTo>
                <a:cubicBezTo>
                  <a:pt x="156422" y="2578155"/>
                  <a:pt x="195528" y="2560463"/>
                  <a:pt x="240219" y="2541843"/>
                </a:cubicBezTo>
                <a:cubicBezTo>
                  <a:pt x="284909" y="2523220"/>
                  <a:pt x="331464" y="2510185"/>
                  <a:pt x="379881" y="2502737"/>
                </a:cubicBezTo>
                <a:cubicBezTo>
                  <a:pt x="387329" y="2502737"/>
                  <a:pt x="392916" y="2504600"/>
                  <a:pt x="396640" y="2508324"/>
                </a:cubicBezTo>
                <a:cubicBezTo>
                  <a:pt x="400364" y="2512048"/>
                  <a:pt x="405949" y="2513909"/>
                  <a:pt x="413400" y="2513909"/>
                </a:cubicBezTo>
                <a:cubicBezTo>
                  <a:pt x="420848" y="2506461"/>
                  <a:pt x="424572" y="2495289"/>
                  <a:pt x="424572" y="2480390"/>
                </a:cubicBezTo>
                <a:cubicBezTo>
                  <a:pt x="428296" y="2484114"/>
                  <a:pt x="432020" y="2485977"/>
                  <a:pt x="435744" y="2485977"/>
                </a:cubicBezTo>
                <a:cubicBezTo>
                  <a:pt x="439468" y="2489701"/>
                  <a:pt x="445055" y="2491565"/>
                  <a:pt x="452503" y="2491565"/>
                </a:cubicBezTo>
                <a:cubicBezTo>
                  <a:pt x="456227" y="2484114"/>
                  <a:pt x="474850" y="2472942"/>
                  <a:pt x="508369" y="2458046"/>
                </a:cubicBezTo>
                <a:cubicBezTo>
                  <a:pt x="541887" y="2443147"/>
                  <a:pt x="558647" y="2428251"/>
                  <a:pt x="558647" y="2413352"/>
                </a:cubicBezTo>
                <a:lnTo>
                  <a:pt x="569819" y="2424527"/>
                </a:lnTo>
                <a:cubicBezTo>
                  <a:pt x="577269" y="2424527"/>
                  <a:pt x="580993" y="2422664"/>
                  <a:pt x="580993" y="2418940"/>
                </a:cubicBezTo>
                <a:lnTo>
                  <a:pt x="580993" y="2413352"/>
                </a:lnTo>
                <a:lnTo>
                  <a:pt x="580993" y="2357490"/>
                </a:lnTo>
                <a:cubicBezTo>
                  <a:pt x="580993" y="2327695"/>
                  <a:pt x="606131" y="2310003"/>
                  <a:pt x="656409" y="2304418"/>
                </a:cubicBezTo>
                <a:cubicBezTo>
                  <a:pt x="706687" y="2298830"/>
                  <a:pt x="762553" y="2292313"/>
                  <a:pt x="824003" y="2284865"/>
                </a:cubicBezTo>
                <a:cubicBezTo>
                  <a:pt x="885456" y="2277417"/>
                  <a:pt x="942252" y="2259724"/>
                  <a:pt x="994391" y="2231793"/>
                </a:cubicBezTo>
                <a:cubicBezTo>
                  <a:pt x="1046532" y="2203862"/>
                  <a:pt x="1072602" y="2152651"/>
                  <a:pt x="1072602" y="2078165"/>
                </a:cubicBezTo>
                <a:cubicBezTo>
                  <a:pt x="1039084" y="2078165"/>
                  <a:pt x="1014874" y="2072578"/>
                  <a:pt x="999978" y="2061406"/>
                </a:cubicBezTo>
                <a:cubicBezTo>
                  <a:pt x="985082" y="2050234"/>
                  <a:pt x="971114" y="2037198"/>
                  <a:pt x="958078" y="2022300"/>
                </a:cubicBezTo>
                <a:cubicBezTo>
                  <a:pt x="945045" y="2007404"/>
                  <a:pt x="926423" y="1994368"/>
                  <a:pt x="902215" y="1983196"/>
                </a:cubicBezTo>
                <a:cubicBezTo>
                  <a:pt x="878008" y="1972022"/>
                  <a:pt x="841695" y="1966437"/>
                  <a:pt x="793278" y="1966437"/>
                </a:cubicBezTo>
                <a:cubicBezTo>
                  <a:pt x="774658" y="1966437"/>
                  <a:pt x="764416" y="1967367"/>
                  <a:pt x="762553" y="1969230"/>
                </a:cubicBezTo>
                <a:cubicBezTo>
                  <a:pt x="760690" y="1971091"/>
                  <a:pt x="759759" y="1977609"/>
                  <a:pt x="759759" y="1988781"/>
                </a:cubicBezTo>
                <a:cubicBezTo>
                  <a:pt x="744863" y="1973885"/>
                  <a:pt x="726241" y="1966437"/>
                  <a:pt x="703894" y="1966437"/>
                </a:cubicBezTo>
                <a:cubicBezTo>
                  <a:pt x="711344" y="1966437"/>
                  <a:pt x="715068" y="1962713"/>
                  <a:pt x="715068" y="1955262"/>
                </a:cubicBezTo>
                <a:cubicBezTo>
                  <a:pt x="715068" y="1947814"/>
                  <a:pt x="726241" y="1944090"/>
                  <a:pt x="748587" y="1944090"/>
                </a:cubicBezTo>
                <a:cubicBezTo>
                  <a:pt x="756035" y="1944090"/>
                  <a:pt x="766277" y="1945953"/>
                  <a:pt x="779312" y="1949677"/>
                </a:cubicBezTo>
                <a:cubicBezTo>
                  <a:pt x="792347" y="1953401"/>
                  <a:pt x="804452" y="1955262"/>
                  <a:pt x="815625" y="1955262"/>
                </a:cubicBezTo>
                <a:cubicBezTo>
                  <a:pt x="823073" y="1955262"/>
                  <a:pt x="834245" y="1950608"/>
                  <a:pt x="849143" y="1941296"/>
                </a:cubicBezTo>
                <a:cubicBezTo>
                  <a:pt x="864039" y="1931985"/>
                  <a:pt x="871490" y="1910571"/>
                  <a:pt x="871490" y="1877052"/>
                </a:cubicBezTo>
                <a:cubicBezTo>
                  <a:pt x="871490" y="1869604"/>
                  <a:pt x="856592" y="1862156"/>
                  <a:pt x="826797" y="1854706"/>
                </a:cubicBezTo>
                <a:cubicBezTo>
                  <a:pt x="797002" y="1847257"/>
                  <a:pt x="782106" y="1839809"/>
                  <a:pt x="782106" y="1832361"/>
                </a:cubicBezTo>
                <a:cubicBezTo>
                  <a:pt x="782106" y="1824911"/>
                  <a:pt x="789554" y="1817463"/>
                  <a:pt x="804452" y="1810015"/>
                </a:cubicBezTo>
                <a:cubicBezTo>
                  <a:pt x="793278" y="1798843"/>
                  <a:pt x="780243" y="1792325"/>
                  <a:pt x="765347" y="1790462"/>
                </a:cubicBezTo>
                <a:cubicBezTo>
                  <a:pt x="750448" y="1788601"/>
                  <a:pt x="737415" y="1787668"/>
                  <a:pt x="726241" y="1787668"/>
                </a:cubicBezTo>
                <a:lnTo>
                  <a:pt x="692722" y="1787668"/>
                </a:lnTo>
                <a:cubicBezTo>
                  <a:pt x="692722" y="1765324"/>
                  <a:pt x="700170" y="1744838"/>
                  <a:pt x="715068" y="1726218"/>
                </a:cubicBezTo>
                <a:cubicBezTo>
                  <a:pt x="729965" y="1707595"/>
                  <a:pt x="737415" y="1694560"/>
                  <a:pt x="737415" y="1687112"/>
                </a:cubicBezTo>
                <a:cubicBezTo>
                  <a:pt x="737415" y="1679664"/>
                  <a:pt x="733688" y="1673146"/>
                  <a:pt x="726241" y="1667559"/>
                </a:cubicBezTo>
                <a:cubicBezTo>
                  <a:pt x="718792" y="1661974"/>
                  <a:pt x="715068" y="1653593"/>
                  <a:pt x="715068" y="1642421"/>
                </a:cubicBezTo>
                <a:cubicBezTo>
                  <a:pt x="715068" y="1608902"/>
                  <a:pt x="730897" y="1583762"/>
                  <a:pt x="762553" y="1567003"/>
                </a:cubicBezTo>
                <a:cubicBezTo>
                  <a:pt x="794208" y="1550243"/>
                  <a:pt x="808176" y="1541865"/>
                  <a:pt x="804452" y="1541865"/>
                </a:cubicBezTo>
                <a:cubicBezTo>
                  <a:pt x="804452" y="1512070"/>
                  <a:pt x="800726" y="1485999"/>
                  <a:pt x="793278" y="1463653"/>
                </a:cubicBezTo>
                <a:cubicBezTo>
                  <a:pt x="785830" y="1441308"/>
                  <a:pt x="782106" y="1418962"/>
                  <a:pt x="782106" y="1396615"/>
                </a:cubicBezTo>
                <a:cubicBezTo>
                  <a:pt x="782106" y="1366820"/>
                  <a:pt x="792347" y="1346337"/>
                  <a:pt x="812831" y="1335165"/>
                </a:cubicBezTo>
                <a:cubicBezTo>
                  <a:pt x="833314" y="1323993"/>
                  <a:pt x="849143" y="1307233"/>
                  <a:pt x="860315" y="1284887"/>
                </a:cubicBezTo>
                <a:cubicBezTo>
                  <a:pt x="867764" y="1277439"/>
                  <a:pt x="869627" y="1269991"/>
                  <a:pt x="865903" y="1262540"/>
                </a:cubicBezTo>
                <a:cubicBezTo>
                  <a:pt x="862179" y="1255092"/>
                  <a:pt x="864039" y="1251368"/>
                  <a:pt x="871490" y="1251368"/>
                </a:cubicBezTo>
                <a:lnTo>
                  <a:pt x="893834" y="1251368"/>
                </a:lnTo>
                <a:cubicBezTo>
                  <a:pt x="908733" y="1251368"/>
                  <a:pt x="921768" y="1244850"/>
                  <a:pt x="932940" y="1231815"/>
                </a:cubicBezTo>
                <a:cubicBezTo>
                  <a:pt x="944112" y="1218780"/>
                  <a:pt x="955287" y="1203884"/>
                  <a:pt x="966459" y="1187124"/>
                </a:cubicBezTo>
                <a:cubicBezTo>
                  <a:pt x="977631" y="1170365"/>
                  <a:pt x="989736" y="1154536"/>
                  <a:pt x="1002771" y="1139640"/>
                </a:cubicBezTo>
                <a:cubicBezTo>
                  <a:pt x="1015807" y="1124741"/>
                  <a:pt x="1031633" y="1117293"/>
                  <a:pt x="1050256" y="1117293"/>
                </a:cubicBezTo>
                <a:cubicBezTo>
                  <a:pt x="1050256" y="1098670"/>
                  <a:pt x="1037220" y="1085635"/>
                  <a:pt x="1011150" y="1078187"/>
                </a:cubicBezTo>
                <a:cubicBezTo>
                  <a:pt x="985082" y="1070739"/>
                  <a:pt x="972046" y="1057704"/>
                  <a:pt x="972046" y="1039083"/>
                </a:cubicBezTo>
                <a:lnTo>
                  <a:pt x="983218" y="1027909"/>
                </a:lnTo>
                <a:cubicBezTo>
                  <a:pt x="905009" y="1027909"/>
                  <a:pt x="851937" y="1013013"/>
                  <a:pt x="824003" y="983218"/>
                </a:cubicBezTo>
                <a:cubicBezTo>
                  <a:pt x="796072" y="953423"/>
                  <a:pt x="767207" y="916181"/>
                  <a:pt x="737415" y="871488"/>
                </a:cubicBezTo>
                <a:cubicBezTo>
                  <a:pt x="756035" y="871488"/>
                  <a:pt x="769070" y="872420"/>
                  <a:pt x="776519" y="874281"/>
                </a:cubicBezTo>
                <a:cubicBezTo>
                  <a:pt x="783967" y="876144"/>
                  <a:pt x="793278" y="882662"/>
                  <a:pt x="804452" y="893834"/>
                </a:cubicBezTo>
                <a:cubicBezTo>
                  <a:pt x="811901" y="875214"/>
                  <a:pt x="819349" y="859385"/>
                  <a:pt x="826797" y="846350"/>
                </a:cubicBezTo>
                <a:cubicBezTo>
                  <a:pt x="834245" y="833314"/>
                  <a:pt x="849143" y="826797"/>
                  <a:pt x="871490" y="826797"/>
                </a:cubicBezTo>
                <a:cubicBezTo>
                  <a:pt x="871490" y="845419"/>
                  <a:pt x="875214" y="860315"/>
                  <a:pt x="882662" y="871488"/>
                </a:cubicBezTo>
                <a:cubicBezTo>
                  <a:pt x="890110" y="882662"/>
                  <a:pt x="893834" y="897558"/>
                  <a:pt x="893834" y="916181"/>
                </a:cubicBezTo>
                <a:cubicBezTo>
                  <a:pt x="882662" y="916181"/>
                  <a:pt x="873351" y="917111"/>
                  <a:pt x="865903" y="918974"/>
                </a:cubicBezTo>
                <a:cubicBezTo>
                  <a:pt x="858455" y="920835"/>
                  <a:pt x="851004" y="921766"/>
                  <a:pt x="843556" y="921766"/>
                </a:cubicBezTo>
                <a:cubicBezTo>
                  <a:pt x="836108" y="925492"/>
                  <a:pt x="830521" y="927353"/>
                  <a:pt x="826797" y="927353"/>
                </a:cubicBezTo>
                <a:cubicBezTo>
                  <a:pt x="826797" y="934801"/>
                  <a:pt x="837038" y="945975"/>
                  <a:pt x="857522" y="960871"/>
                </a:cubicBezTo>
                <a:cubicBezTo>
                  <a:pt x="878008" y="975770"/>
                  <a:pt x="897558" y="983218"/>
                  <a:pt x="916181" y="983218"/>
                </a:cubicBezTo>
                <a:cubicBezTo>
                  <a:pt x="927353" y="983218"/>
                  <a:pt x="936664" y="979494"/>
                  <a:pt x="944112" y="972044"/>
                </a:cubicBezTo>
                <a:cubicBezTo>
                  <a:pt x="951563" y="964596"/>
                  <a:pt x="960872" y="960871"/>
                  <a:pt x="972046" y="960871"/>
                </a:cubicBezTo>
                <a:cubicBezTo>
                  <a:pt x="990666" y="960871"/>
                  <a:pt x="1009289" y="964596"/>
                  <a:pt x="1027909" y="972044"/>
                </a:cubicBezTo>
                <a:cubicBezTo>
                  <a:pt x="1046532" y="979494"/>
                  <a:pt x="1061428" y="983218"/>
                  <a:pt x="1072602" y="983218"/>
                </a:cubicBezTo>
                <a:lnTo>
                  <a:pt x="1072602" y="960871"/>
                </a:lnTo>
                <a:cubicBezTo>
                  <a:pt x="1083775" y="968320"/>
                  <a:pt x="1096810" y="977631"/>
                  <a:pt x="1111706" y="988803"/>
                </a:cubicBezTo>
                <a:cubicBezTo>
                  <a:pt x="1126605" y="999977"/>
                  <a:pt x="1139640" y="1005565"/>
                  <a:pt x="1150812" y="1005565"/>
                </a:cubicBezTo>
                <a:cubicBezTo>
                  <a:pt x="1161984" y="1005565"/>
                  <a:pt x="1175020" y="993460"/>
                  <a:pt x="1189918" y="969252"/>
                </a:cubicBezTo>
                <a:cubicBezTo>
                  <a:pt x="1204814" y="945042"/>
                  <a:pt x="1217850" y="927353"/>
                  <a:pt x="1229022" y="916181"/>
                </a:cubicBezTo>
                <a:cubicBezTo>
                  <a:pt x="1206678" y="916181"/>
                  <a:pt x="1195503" y="908733"/>
                  <a:pt x="1195503" y="893834"/>
                </a:cubicBezTo>
                <a:cubicBezTo>
                  <a:pt x="1195503" y="875214"/>
                  <a:pt x="1200160" y="859385"/>
                  <a:pt x="1209471" y="846350"/>
                </a:cubicBezTo>
                <a:cubicBezTo>
                  <a:pt x="1218780" y="833314"/>
                  <a:pt x="1232748" y="826797"/>
                  <a:pt x="1251368" y="826797"/>
                </a:cubicBezTo>
                <a:cubicBezTo>
                  <a:pt x="1269991" y="826797"/>
                  <a:pt x="1284887" y="830521"/>
                  <a:pt x="1296059" y="837969"/>
                </a:cubicBezTo>
                <a:cubicBezTo>
                  <a:pt x="1307234" y="845419"/>
                  <a:pt x="1318406" y="849143"/>
                  <a:pt x="1329578" y="849143"/>
                </a:cubicBezTo>
                <a:cubicBezTo>
                  <a:pt x="1351925" y="849143"/>
                  <a:pt x="1370547" y="833314"/>
                  <a:pt x="1385443" y="801659"/>
                </a:cubicBezTo>
                <a:cubicBezTo>
                  <a:pt x="1400342" y="770001"/>
                  <a:pt x="1407790" y="748587"/>
                  <a:pt x="1407790" y="737413"/>
                </a:cubicBezTo>
                <a:cubicBezTo>
                  <a:pt x="1377995" y="737413"/>
                  <a:pt x="1363099" y="707618"/>
                  <a:pt x="1363099" y="648031"/>
                </a:cubicBezTo>
                <a:cubicBezTo>
                  <a:pt x="1363099" y="651755"/>
                  <a:pt x="1361236" y="653616"/>
                  <a:pt x="1357512" y="653616"/>
                </a:cubicBezTo>
                <a:cubicBezTo>
                  <a:pt x="1353788" y="657340"/>
                  <a:pt x="1348201" y="659203"/>
                  <a:pt x="1340752" y="659203"/>
                </a:cubicBezTo>
                <a:cubicBezTo>
                  <a:pt x="1340752" y="662927"/>
                  <a:pt x="1340752" y="657340"/>
                  <a:pt x="1340752" y="642443"/>
                </a:cubicBezTo>
                <a:cubicBezTo>
                  <a:pt x="1340752" y="627547"/>
                  <a:pt x="1338889" y="610788"/>
                  <a:pt x="1335165" y="592165"/>
                </a:cubicBezTo>
                <a:cubicBezTo>
                  <a:pt x="1331441" y="573543"/>
                  <a:pt x="1326787" y="555853"/>
                  <a:pt x="1321199" y="539094"/>
                </a:cubicBezTo>
                <a:cubicBezTo>
                  <a:pt x="1315612" y="522334"/>
                  <a:pt x="1307234" y="513956"/>
                  <a:pt x="1296059" y="513956"/>
                </a:cubicBezTo>
                <a:lnTo>
                  <a:pt x="1307234" y="502781"/>
                </a:lnTo>
                <a:cubicBezTo>
                  <a:pt x="1307234" y="495333"/>
                  <a:pt x="1300716" y="488815"/>
                  <a:pt x="1287681" y="483228"/>
                </a:cubicBezTo>
                <a:cubicBezTo>
                  <a:pt x="1274646" y="477643"/>
                  <a:pt x="1260680" y="470193"/>
                  <a:pt x="1245781" y="460884"/>
                </a:cubicBezTo>
                <a:cubicBezTo>
                  <a:pt x="1230885" y="451573"/>
                  <a:pt x="1216919" y="439468"/>
                  <a:pt x="1203884" y="424572"/>
                </a:cubicBezTo>
                <a:cubicBezTo>
                  <a:pt x="1190848" y="409673"/>
                  <a:pt x="1184331" y="387329"/>
                  <a:pt x="1184331" y="357534"/>
                </a:cubicBezTo>
                <a:cubicBezTo>
                  <a:pt x="1214126" y="357534"/>
                  <a:pt x="1242990" y="376154"/>
                  <a:pt x="1270921" y="413400"/>
                </a:cubicBezTo>
                <a:cubicBezTo>
                  <a:pt x="1298853" y="450642"/>
                  <a:pt x="1324924" y="491609"/>
                  <a:pt x="1349131" y="536300"/>
                </a:cubicBezTo>
                <a:cubicBezTo>
                  <a:pt x="1373341" y="580993"/>
                  <a:pt x="1395685" y="621960"/>
                  <a:pt x="1416169" y="659203"/>
                </a:cubicBezTo>
                <a:cubicBezTo>
                  <a:pt x="1436652" y="696446"/>
                  <a:pt x="1456205" y="715068"/>
                  <a:pt x="1474828" y="715068"/>
                </a:cubicBezTo>
                <a:cubicBezTo>
                  <a:pt x="1504622" y="715068"/>
                  <a:pt x="1541865" y="706687"/>
                  <a:pt x="1586556" y="689928"/>
                </a:cubicBezTo>
                <a:cubicBezTo>
                  <a:pt x="1631249" y="673169"/>
                  <a:pt x="1653593" y="659203"/>
                  <a:pt x="1653593" y="648031"/>
                </a:cubicBezTo>
                <a:cubicBezTo>
                  <a:pt x="1642421" y="636856"/>
                  <a:pt x="1635904" y="627547"/>
                  <a:pt x="1634040" y="620097"/>
                </a:cubicBezTo>
                <a:cubicBezTo>
                  <a:pt x="1632180" y="612649"/>
                  <a:pt x="1631249" y="599613"/>
                  <a:pt x="1631249" y="580993"/>
                </a:cubicBezTo>
                <a:cubicBezTo>
                  <a:pt x="1642421" y="580993"/>
                  <a:pt x="1653593" y="581924"/>
                  <a:pt x="1664768" y="583785"/>
                </a:cubicBezTo>
                <a:cubicBezTo>
                  <a:pt x="1675940" y="585648"/>
                  <a:pt x="1687112" y="592165"/>
                  <a:pt x="1698287" y="603338"/>
                </a:cubicBezTo>
                <a:cubicBezTo>
                  <a:pt x="1705735" y="584717"/>
                  <a:pt x="1713183" y="570752"/>
                  <a:pt x="1720631" y="561440"/>
                </a:cubicBezTo>
                <a:cubicBezTo>
                  <a:pt x="1728081" y="552129"/>
                  <a:pt x="1742978" y="543748"/>
                  <a:pt x="1765324" y="536300"/>
                </a:cubicBezTo>
                <a:cubicBezTo>
                  <a:pt x="1783945" y="536300"/>
                  <a:pt x="1797910" y="543748"/>
                  <a:pt x="1807222" y="558647"/>
                </a:cubicBezTo>
                <a:cubicBezTo>
                  <a:pt x="1816533" y="573543"/>
                  <a:pt x="1832362" y="580993"/>
                  <a:pt x="1854706" y="580993"/>
                </a:cubicBezTo>
                <a:cubicBezTo>
                  <a:pt x="1884501" y="580993"/>
                  <a:pt x="1899399" y="566095"/>
                  <a:pt x="1899399" y="536300"/>
                </a:cubicBezTo>
                <a:cubicBezTo>
                  <a:pt x="1899399" y="517680"/>
                  <a:pt x="1897536" y="503712"/>
                  <a:pt x="1893812" y="494403"/>
                </a:cubicBezTo>
                <a:cubicBezTo>
                  <a:pt x="1890088" y="485092"/>
                  <a:pt x="1888225" y="476710"/>
                  <a:pt x="1888225" y="469263"/>
                </a:cubicBezTo>
                <a:cubicBezTo>
                  <a:pt x="1888225" y="450642"/>
                  <a:pt x="1891951" y="434813"/>
                  <a:pt x="1899399" y="421778"/>
                </a:cubicBezTo>
                <a:cubicBezTo>
                  <a:pt x="1906847" y="408743"/>
                  <a:pt x="1914296" y="391053"/>
                  <a:pt x="1921744" y="368706"/>
                </a:cubicBezTo>
                <a:cubicBezTo>
                  <a:pt x="1921744" y="405949"/>
                  <a:pt x="1923607" y="433883"/>
                  <a:pt x="1927331" y="452503"/>
                </a:cubicBezTo>
                <a:cubicBezTo>
                  <a:pt x="1931055" y="471126"/>
                  <a:pt x="1935712" y="486022"/>
                  <a:pt x="1941297" y="497196"/>
                </a:cubicBezTo>
                <a:cubicBezTo>
                  <a:pt x="1946884" y="508368"/>
                  <a:pt x="1952471" y="519541"/>
                  <a:pt x="1958056" y="530715"/>
                </a:cubicBezTo>
                <a:cubicBezTo>
                  <a:pt x="1963643" y="541887"/>
                  <a:pt x="1966437" y="558647"/>
                  <a:pt x="1966437" y="580993"/>
                </a:cubicBezTo>
                <a:cubicBezTo>
                  <a:pt x="2014852" y="580993"/>
                  <a:pt x="2051164" y="575406"/>
                  <a:pt x="2075372" y="564234"/>
                </a:cubicBezTo>
                <a:cubicBezTo>
                  <a:pt x="2099581" y="553059"/>
                  <a:pt x="2117271" y="540024"/>
                  <a:pt x="2128443" y="525128"/>
                </a:cubicBezTo>
                <a:cubicBezTo>
                  <a:pt x="2139618" y="510229"/>
                  <a:pt x="2148927" y="497196"/>
                  <a:pt x="2156377" y="486022"/>
                </a:cubicBezTo>
                <a:cubicBezTo>
                  <a:pt x="2163825" y="474850"/>
                  <a:pt x="2174997" y="469263"/>
                  <a:pt x="2189896" y="469263"/>
                </a:cubicBezTo>
                <a:cubicBezTo>
                  <a:pt x="2208516" y="469263"/>
                  <a:pt x="2221552" y="475780"/>
                  <a:pt x="2229000" y="488815"/>
                </a:cubicBezTo>
                <a:cubicBezTo>
                  <a:pt x="2236450" y="501851"/>
                  <a:pt x="2244829" y="515817"/>
                  <a:pt x="2254140" y="530715"/>
                </a:cubicBezTo>
                <a:cubicBezTo>
                  <a:pt x="2263451" y="545611"/>
                  <a:pt x="2276484" y="559577"/>
                  <a:pt x="2293244" y="572612"/>
                </a:cubicBezTo>
                <a:cubicBezTo>
                  <a:pt x="2310005" y="585648"/>
                  <a:pt x="2338867" y="592165"/>
                  <a:pt x="2379834" y="592165"/>
                </a:cubicBezTo>
                <a:cubicBezTo>
                  <a:pt x="2387284" y="592165"/>
                  <a:pt x="2391009" y="588441"/>
                  <a:pt x="2391009" y="580993"/>
                </a:cubicBezTo>
                <a:cubicBezTo>
                  <a:pt x="2387284" y="580993"/>
                  <a:pt x="2385421" y="579130"/>
                  <a:pt x="2385421" y="575406"/>
                </a:cubicBezTo>
                <a:cubicBezTo>
                  <a:pt x="2381697" y="571682"/>
                  <a:pt x="2379834" y="566095"/>
                  <a:pt x="2379834" y="558647"/>
                </a:cubicBezTo>
                <a:cubicBezTo>
                  <a:pt x="2379834" y="547475"/>
                  <a:pt x="2384491" y="537233"/>
                  <a:pt x="2393802" y="527922"/>
                </a:cubicBezTo>
                <a:cubicBezTo>
                  <a:pt x="2403111" y="518610"/>
                  <a:pt x="2424527" y="513956"/>
                  <a:pt x="2458046" y="513956"/>
                </a:cubicBezTo>
                <a:cubicBezTo>
                  <a:pt x="2472942" y="513956"/>
                  <a:pt x="2478529" y="520473"/>
                  <a:pt x="2474805" y="533506"/>
                </a:cubicBezTo>
                <a:cubicBezTo>
                  <a:pt x="2471081" y="546542"/>
                  <a:pt x="2471081" y="560508"/>
                  <a:pt x="2474805" y="575406"/>
                </a:cubicBezTo>
                <a:cubicBezTo>
                  <a:pt x="2478529" y="590302"/>
                  <a:pt x="2490632" y="604270"/>
                  <a:pt x="2511118" y="617303"/>
                </a:cubicBezTo>
                <a:cubicBezTo>
                  <a:pt x="2531601" y="630338"/>
                  <a:pt x="2573498" y="636856"/>
                  <a:pt x="2636812" y="636856"/>
                </a:cubicBezTo>
                <a:cubicBezTo>
                  <a:pt x="2677779" y="636856"/>
                  <a:pt x="2715954" y="616373"/>
                  <a:pt x="2751334" y="575406"/>
                </a:cubicBezTo>
                <a:cubicBezTo>
                  <a:pt x="2786716" y="534439"/>
                  <a:pt x="2815580" y="513956"/>
                  <a:pt x="2837924" y="513956"/>
                </a:cubicBezTo>
                <a:cubicBezTo>
                  <a:pt x="2837924" y="532576"/>
                  <a:pt x="2841648" y="541887"/>
                  <a:pt x="2849099" y="541887"/>
                </a:cubicBezTo>
                <a:cubicBezTo>
                  <a:pt x="2856547" y="541887"/>
                  <a:pt x="2860271" y="547475"/>
                  <a:pt x="2860271" y="558647"/>
                </a:cubicBezTo>
                <a:cubicBezTo>
                  <a:pt x="2860271" y="599613"/>
                  <a:pt x="2850960" y="621960"/>
                  <a:pt x="2832340" y="625684"/>
                </a:cubicBezTo>
                <a:cubicBezTo>
                  <a:pt x="2813717" y="629408"/>
                  <a:pt x="2793234" y="632202"/>
                  <a:pt x="2770887" y="634063"/>
                </a:cubicBezTo>
                <a:cubicBezTo>
                  <a:pt x="2748543" y="635926"/>
                  <a:pt x="2728057" y="647098"/>
                  <a:pt x="2709437" y="667581"/>
                </a:cubicBezTo>
                <a:cubicBezTo>
                  <a:pt x="2690814" y="688067"/>
                  <a:pt x="2681505" y="737413"/>
                  <a:pt x="2681505" y="815625"/>
                </a:cubicBezTo>
                <a:cubicBezTo>
                  <a:pt x="2681505" y="852867"/>
                  <a:pt x="2700125" y="875214"/>
                  <a:pt x="2737368" y="882662"/>
                </a:cubicBezTo>
                <a:cubicBezTo>
                  <a:pt x="2741092" y="871488"/>
                  <a:pt x="2756921" y="855661"/>
                  <a:pt x="2784853" y="835178"/>
                </a:cubicBezTo>
                <a:cubicBezTo>
                  <a:pt x="2812787" y="814692"/>
                  <a:pt x="2830476" y="793278"/>
                  <a:pt x="2837924" y="770931"/>
                </a:cubicBezTo>
                <a:cubicBezTo>
                  <a:pt x="2867719" y="752311"/>
                  <a:pt x="2881685" y="738345"/>
                  <a:pt x="2879824" y="729034"/>
                </a:cubicBezTo>
                <a:cubicBezTo>
                  <a:pt x="2877961" y="719723"/>
                  <a:pt x="2886342" y="715068"/>
                  <a:pt x="2904962" y="715068"/>
                </a:cubicBezTo>
                <a:cubicBezTo>
                  <a:pt x="2904962" y="756035"/>
                  <a:pt x="2890066" y="787691"/>
                  <a:pt x="2860271" y="810037"/>
                </a:cubicBezTo>
                <a:cubicBezTo>
                  <a:pt x="2830476" y="832384"/>
                  <a:pt x="2815580" y="860315"/>
                  <a:pt x="2815580" y="893834"/>
                </a:cubicBezTo>
                <a:cubicBezTo>
                  <a:pt x="2845375" y="864040"/>
                  <a:pt x="2877030" y="842625"/>
                  <a:pt x="2910549" y="829590"/>
                </a:cubicBezTo>
                <a:cubicBezTo>
                  <a:pt x="2944068" y="816555"/>
                  <a:pt x="2986898" y="800726"/>
                  <a:pt x="3039037" y="782106"/>
                </a:cubicBezTo>
                <a:cubicBezTo>
                  <a:pt x="3046487" y="782106"/>
                  <a:pt x="3052072" y="783966"/>
                  <a:pt x="3055796" y="787691"/>
                </a:cubicBezTo>
                <a:cubicBezTo>
                  <a:pt x="3059523" y="791415"/>
                  <a:pt x="3065108" y="793278"/>
                  <a:pt x="3072556" y="793278"/>
                </a:cubicBezTo>
                <a:cubicBezTo>
                  <a:pt x="3076282" y="793278"/>
                  <a:pt x="3080006" y="789554"/>
                  <a:pt x="3083730" y="782106"/>
                </a:cubicBezTo>
                <a:cubicBezTo>
                  <a:pt x="3087454" y="774655"/>
                  <a:pt x="3094902" y="762553"/>
                  <a:pt x="3106074" y="745793"/>
                </a:cubicBezTo>
                <a:cubicBezTo>
                  <a:pt x="3117249" y="729034"/>
                  <a:pt x="3136802" y="708550"/>
                  <a:pt x="3164733" y="684341"/>
                </a:cubicBezTo>
                <a:cubicBezTo>
                  <a:pt x="3192665" y="660133"/>
                  <a:pt x="3232701" y="633132"/>
                  <a:pt x="3284843" y="603338"/>
                </a:cubicBezTo>
                <a:cubicBezTo>
                  <a:pt x="3284843" y="558647"/>
                  <a:pt x="3296015" y="522334"/>
                  <a:pt x="3318362" y="494403"/>
                </a:cubicBezTo>
                <a:cubicBezTo>
                  <a:pt x="3340708" y="466469"/>
                  <a:pt x="3376088" y="433883"/>
                  <a:pt x="3424505" y="396638"/>
                </a:cubicBezTo>
                <a:cubicBezTo>
                  <a:pt x="3472920" y="359395"/>
                  <a:pt x="3535303" y="310980"/>
                  <a:pt x="3611652" y="251391"/>
                </a:cubicBezTo>
                <a:cubicBezTo>
                  <a:pt x="3687998" y="191801"/>
                  <a:pt x="3780176" y="108004"/>
                  <a:pt x="3888180" y="0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5860120" y="3949627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 rot="10800000">
            <a:off x="6553200" y="2441232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35</a:t>
            </a:fld>
            <a:endParaRPr lang="zh-TW" altLang="en-US"/>
          </a:p>
        </p:txBody>
      </p:sp>
      <p:sp>
        <p:nvSpPr>
          <p:cNvPr id="12" name="圖片版面配置區 11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85612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477183" y="1408136"/>
            <a:ext cx="4487014" cy="4758408"/>
          </a:xfrm>
          <a:custGeom>
            <a:avLst/>
            <a:gdLst>
              <a:gd name="connsiteX0" fmla="*/ 1787836 w 5145283"/>
              <a:gd name="connsiteY0" fmla="*/ 5345106 h 5456491"/>
              <a:gd name="connsiteX1" fmla="*/ 1853862 w 5145283"/>
              <a:gd name="connsiteY1" fmla="*/ 5386502 h 5456491"/>
              <a:gd name="connsiteX2" fmla="*/ 1854764 w 5145283"/>
              <a:gd name="connsiteY2" fmla="*/ 5409679 h 5456491"/>
              <a:gd name="connsiteX3" fmla="*/ 1830440 w 5145283"/>
              <a:gd name="connsiteY3" fmla="*/ 5440802 h 5456491"/>
              <a:gd name="connsiteX4" fmla="*/ 1791577 w 5145283"/>
              <a:gd name="connsiteY4" fmla="*/ 5456242 h 5456491"/>
              <a:gd name="connsiteX5" fmla="*/ 1757956 w 5145283"/>
              <a:gd name="connsiteY5" fmla="*/ 5427371 h 5456491"/>
              <a:gd name="connsiteX6" fmla="*/ 1759797 w 5145283"/>
              <a:gd name="connsiteY6" fmla="*/ 5355336 h 5456491"/>
              <a:gd name="connsiteX7" fmla="*/ 1787836 w 5145283"/>
              <a:gd name="connsiteY7" fmla="*/ 5345106 h 5456491"/>
              <a:gd name="connsiteX8" fmla="*/ 2616958 w 5145283"/>
              <a:gd name="connsiteY8" fmla="*/ 4773300 h 5456491"/>
              <a:gd name="connsiteX9" fmla="*/ 2642805 w 5145283"/>
              <a:gd name="connsiteY9" fmla="*/ 4781290 h 5456491"/>
              <a:gd name="connsiteX10" fmla="*/ 2695734 w 5145283"/>
              <a:gd name="connsiteY10" fmla="*/ 4829141 h 5456491"/>
              <a:gd name="connsiteX11" fmla="*/ 2687093 w 5145283"/>
              <a:gd name="connsiteY11" fmla="*/ 4845726 h 5456491"/>
              <a:gd name="connsiteX12" fmla="*/ 2694138 w 5145283"/>
              <a:gd name="connsiteY12" fmla="*/ 4847776 h 5456491"/>
              <a:gd name="connsiteX13" fmla="*/ 2684699 w 5145283"/>
              <a:gd name="connsiteY13" fmla="*/ 4873676 h 5456491"/>
              <a:gd name="connsiteX14" fmla="*/ 2652082 w 5145283"/>
              <a:gd name="connsiteY14" fmla="*/ 4900480 h 5456491"/>
              <a:gd name="connsiteX15" fmla="*/ 2587317 w 5145283"/>
              <a:gd name="connsiteY15" fmla="*/ 4906481 h 5456491"/>
              <a:gd name="connsiteX16" fmla="*/ 2549826 w 5145283"/>
              <a:gd name="connsiteY16" fmla="*/ 4897493 h 5456491"/>
              <a:gd name="connsiteX17" fmla="*/ 2535287 w 5145283"/>
              <a:gd name="connsiteY17" fmla="*/ 4881806 h 5456491"/>
              <a:gd name="connsiteX18" fmla="*/ 2538831 w 5145283"/>
              <a:gd name="connsiteY18" fmla="*/ 4823636 h 5456491"/>
              <a:gd name="connsiteX19" fmla="*/ 2587131 w 5145283"/>
              <a:gd name="connsiteY19" fmla="*/ 4782294 h 5456491"/>
              <a:gd name="connsiteX20" fmla="*/ 2616958 w 5145283"/>
              <a:gd name="connsiteY20" fmla="*/ 4773300 h 5456491"/>
              <a:gd name="connsiteX21" fmla="*/ 2545565 w 5145283"/>
              <a:gd name="connsiteY21" fmla="*/ 4728198 h 5456491"/>
              <a:gd name="connsiteX22" fmla="*/ 2570546 w 5145283"/>
              <a:gd name="connsiteY22" fmla="*/ 4773653 h 5456491"/>
              <a:gd name="connsiteX23" fmla="*/ 2543273 w 5145283"/>
              <a:gd name="connsiteY23" fmla="*/ 4788641 h 5456491"/>
              <a:gd name="connsiteX24" fmla="*/ 2517145 w 5145283"/>
              <a:gd name="connsiteY24" fmla="*/ 4773408 h 5456491"/>
              <a:gd name="connsiteX25" fmla="*/ 2523288 w 5145283"/>
              <a:gd name="connsiteY25" fmla="*/ 4752277 h 5456491"/>
              <a:gd name="connsiteX26" fmla="*/ 2545565 w 5145283"/>
              <a:gd name="connsiteY26" fmla="*/ 4728198 h 5456491"/>
              <a:gd name="connsiteX27" fmla="*/ 862420 w 5145283"/>
              <a:gd name="connsiteY27" fmla="*/ 4724003 h 5456491"/>
              <a:gd name="connsiteX28" fmla="*/ 893299 w 5145283"/>
              <a:gd name="connsiteY28" fmla="*/ 4801728 h 5456491"/>
              <a:gd name="connsiteX29" fmla="*/ 810331 w 5145283"/>
              <a:gd name="connsiteY29" fmla="*/ 4876915 h 5456491"/>
              <a:gd name="connsiteX30" fmla="*/ 778410 w 5145283"/>
              <a:gd name="connsiteY30" fmla="*/ 4861908 h 5456491"/>
              <a:gd name="connsiteX31" fmla="*/ 746488 w 5145283"/>
              <a:gd name="connsiteY31" fmla="*/ 4846899 h 5456491"/>
              <a:gd name="connsiteX32" fmla="*/ 753532 w 5145283"/>
              <a:gd name="connsiteY32" fmla="*/ 4848948 h 5456491"/>
              <a:gd name="connsiteX33" fmla="*/ 744336 w 5145283"/>
              <a:gd name="connsiteY33" fmla="*/ 4821447 h 5456491"/>
              <a:gd name="connsiteX34" fmla="*/ 752876 w 5145283"/>
              <a:gd name="connsiteY34" fmla="*/ 4772369 h 5456491"/>
              <a:gd name="connsiteX35" fmla="*/ 774701 w 5145283"/>
              <a:gd name="connsiteY35" fmla="*/ 4736700 h 5456491"/>
              <a:gd name="connsiteX36" fmla="*/ 818563 w 5145283"/>
              <a:gd name="connsiteY36" fmla="*/ 4730351 h 5456491"/>
              <a:gd name="connsiteX37" fmla="*/ 862420 w 5145283"/>
              <a:gd name="connsiteY37" fmla="*/ 4724003 h 5456491"/>
              <a:gd name="connsiteX38" fmla="*/ 2422598 w 5145283"/>
              <a:gd name="connsiteY38" fmla="*/ 4655213 h 5456491"/>
              <a:gd name="connsiteX39" fmla="*/ 2436512 w 5145283"/>
              <a:gd name="connsiteY39" fmla="*/ 4669761 h 5456491"/>
              <a:gd name="connsiteX40" fmla="*/ 2444560 w 5145283"/>
              <a:gd name="connsiteY40" fmla="*/ 4727482 h 5456491"/>
              <a:gd name="connsiteX41" fmla="*/ 2398754 w 5145283"/>
              <a:gd name="connsiteY41" fmla="*/ 4773368 h 5456491"/>
              <a:gd name="connsiteX42" fmla="*/ 2386715 w 5145283"/>
              <a:gd name="connsiteY42" fmla="*/ 4762230 h 5456491"/>
              <a:gd name="connsiteX43" fmla="*/ 2372177 w 5145283"/>
              <a:gd name="connsiteY43" fmla="*/ 4746545 h 5456491"/>
              <a:gd name="connsiteX44" fmla="*/ 2385607 w 5145283"/>
              <a:gd name="connsiteY44" fmla="*/ 4674062 h 5456491"/>
              <a:gd name="connsiteX45" fmla="*/ 2397996 w 5145283"/>
              <a:gd name="connsiteY45" fmla="*/ 4664296 h 5456491"/>
              <a:gd name="connsiteX46" fmla="*/ 2405839 w 5145283"/>
              <a:gd name="connsiteY46" fmla="*/ 4657026 h 5456491"/>
              <a:gd name="connsiteX47" fmla="*/ 2422598 w 5145283"/>
              <a:gd name="connsiteY47" fmla="*/ 4655213 h 5456491"/>
              <a:gd name="connsiteX48" fmla="*/ 702541 w 5145283"/>
              <a:gd name="connsiteY48" fmla="*/ 4433084 h 5456491"/>
              <a:gd name="connsiteX49" fmla="*/ 711736 w 5145283"/>
              <a:gd name="connsiteY49" fmla="*/ 4460584 h 5456491"/>
              <a:gd name="connsiteX50" fmla="*/ 720929 w 5145283"/>
              <a:gd name="connsiteY50" fmla="*/ 4488081 h 5456491"/>
              <a:gd name="connsiteX51" fmla="*/ 732970 w 5145283"/>
              <a:gd name="connsiteY51" fmla="*/ 4499222 h 5456491"/>
              <a:gd name="connsiteX52" fmla="*/ 745009 w 5145283"/>
              <a:gd name="connsiteY52" fmla="*/ 4510360 h 5456491"/>
              <a:gd name="connsiteX53" fmla="*/ 762230 w 5145283"/>
              <a:gd name="connsiteY53" fmla="*/ 4654774 h 5456491"/>
              <a:gd name="connsiteX54" fmla="*/ 674944 w 5145283"/>
              <a:gd name="connsiteY54" fmla="*/ 4738255 h 5456491"/>
              <a:gd name="connsiteX55" fmla="*/ 595518 w 5145283"/>
              <a:gd name="connsiteY55" fmla="*/ 4755273 h 5456491"/>
              <a:gd name="connsiteX56" fmla="*/ 534173 w 5145283"/>
              <a:gd name="connsiteY56" fmla="*/ 4729803 h 5456491"/>
              <a:gd name="connsiteX57" fmla="*/ 493283 w 5145283"/>
              <a:gd name="connsiteY57" fmla="*/ 4693088 h 5456491"/>
              <a:gd name="connsiteX58" fmla="*/ 475222 w 5145283"/>
              <a:gd name="connsiteY58" fmla="*/ 4676382 h 5456491"/>
              <a:gd name="connsiteX59" fmla="*/ 458555 w 5145283"/>
              <a:gd name="connsiteY59" fmla="*/ 4576050 h 5456491"/>
              <a:gd name="connsiteX60" fmla="*/ 543690 w 5145283"/>
              <a:gd name="connsiteY60" fmla="*/ 4467118 h 5456491"/>
              <a:gd name="connsiteX61" fmla="*/ 632206 w 5145283"/>
              <a:gd name="connsiteY61" fmla="*/ 4445107 h 5456491"/>
              <a:gd name="connsiteX62" fmla="*/ 702541 w 5145283"/>
              <a:gd name="connsiteY62" fmla="*/ 4433084 h 5456491"/>
              <a:gd name="connsiteX63" fmla="*/ 2851831 w 5145283"/>
              <a:gd name="connsiteY63" fmla="*/ 4187021 h 5456491"/>
              <a:gd name="connsiteX64" fmla="*/ 2887500 w 5145283"/>
              <a:gd name="connsiteY64" fmla="*/ 4208847 h 5456491"/>
              <a:gd name="connsiteX65" fmla="*/ 2898396 w 5145283"/>
              <a:gd name="connsiteY65" fmla="*/ 4250205 h 5456491"/>
              <a:gd name="connsiteX66" fmla="*/ 2904292 w 5145283"/>
              <a:gd name="connsiteY66" fmla="*/ 4282479 h 5456491"/>
              <a:gd name="connsiteX67" fmla="*/ 2887707 w 5145283"/>
              <a:gd name="connsiteY67" fmla="*/ 4273838 h 5456491"/>
              <a:gd name="connsiteX68" fmla="*/ 2876117 w 5145283"/>
              <a:gd name="connsiteY68" fmla="*/ 4274289 h 5456491"/>
              <a:gd name="connsiteX69" fmla="*/ 2873169 w 5145283"/>
              <a:gd name="connsiteY69" fmla="*/ 4258153 h 5456491"/>
              <a:gd name="connsiteX70" fmla="*/ 2870219 w 5145283"/>
              <a:gd name="connsiteY70" fmla="*/ 4242017 h 5456491"/>
              <a:gd name="connsiteX71" fmla="*/ 2858406 w 5145283"/>
              <a:gd name="connsiteY71" fmla="*/ 4236672 h 5456491"/>
              <a:gd name="connsiteX72" fmla="*/ 2844092 w 5145283"/>
              <a:gd name="connsiteY72" fmla="*/ 4226784 h 5456491"/>
              <a:gd name="connsiteX73" fmla="*/ 2843418 w 5145283"/>
              <a:gd name="connsiteY73" fmla="*/ 4209399 h 5456491"/>
              <a:gd name="connsiteX74" fmla="*/ 2851831 w 5145283"/>
              <a:gd name="connsiteY74" fmla="*/ 4187021 h 5456491"/>
              <a:gd name="connsiteX75" fmla="*/ 3526056 w 5145283"/>
              <a:gd name="connsiteY75" fmla="*/ 4153839 h 5456491"/>
              <a:gd name="connsiteX76" fmla="*/ 3625919 w 5145283"/>
              <a:gd name="connsiteY76" fmla="*/ 4184777 h 5456491"/>
              <a:gd name="connsiteX77" fmla="*/ 3703952 w 5145283"/>
              <a:gd name="connsiteY77" fmla="*/ 4251384 h 5456491"/>
              <a:gd name="connsiteX78" fmla="*/ 3732127 w 5145283"/>
              <a:gd name="connsiteY78" fmla="*/ 4259574 h 5456491"/>
              <a:gd name="connsiteX79" fmla="*/ 3735300 w 5145283"/>
              <a:gd name="connsiteY79" fmla="*/ 4281505 h 5456491"/>
              <a:gd name="connsiteX80" fmla="*/ 3719842 w 5145283"/>
              <a:gd name="connsiteY80" fmla="*/ 4301837 h 5456491"/>
              <a:gd name="connsiteX81" fmla="*/ 3682474 w 5145283"/>
              <a:gd name="connsiteY81" fmla="*/ 4266148 h 5456491"/>
              <a:gd name="connsiteX82" fmla="*/ 3634191 w 5145283"/>
              <a:gd name="connsiteY82" fmla="*/ 4248293 h 5456491"/>
              <a:gd name="connsiteX83" fmla="*/ 3580913 w 5145283"/>
              <a:gd name="connsiteY83" fmla="*/ 4221351 h 5456491"/>
              <a:gd name="connsiteX84" fmla="*/ 3526056 w 5145283"/>
              <a:gd name="connsiteY84" fmla="*/ 4153839 h 5456491"/>
              <a:gd name="connsiteX85" fmla="*/ 3581576 w 5145283"/>
              <a:gd name="connsiteY85" fmla="*/ 4104094 h 5456491"/>
              <a:gd name="connsiteX86" fmla="*/ 3631058 w 5145283"/>
              <a:gd name="connsiteY86" fmla="*/ 4107975 h 5456491"/>
              <a:gd name="connsiteX87" fmla="*/ 3735115 w 5145283"/>
              <a:gd name="connsiteY87" fmla="*/ 4157318 h 5456491"/>
              <a:gd name="connsiteX88" fmla="*/ 3723976 w 5145283"/>
              <a:gd name="connsiteY88" fmla="*/ 4169359 h 5456491"/>
              <a:gd name="connsiteX89" fmla="*/ 3639453 w 5145283"/>
              <a:gd name="connsiteY89" fmla="*/ 4144789 h 5456491"/>
              <a:gd name="connsiteX90" fmla="*/ 3556978 w 5145283"/>
              <a:gd name="connsiteY90" fmla="*/ 4113176 h 5456491"/>
              <a:gd name="connsiteX91" fmla="*/ 3559024 w 5145283"/>
              <a:gd name="connsiteY91" fmla="*/ 4106131 h 5456491"/>
              <a:gd name="connsiteX92" fmla="*/ 3581576 w 5145283"/>
              <a:gd name="connsiteY92" fmla="*/ 4104094 h 5456491"/>
              <a:gd name="connsiteX93" fmla="*/ 2941854 w 5145283"/>
              <a:gd name="connsiteY93" fmla="*/ 4084282 h 5456491"/>
              <a:gd name="connsiteX94" fmla="*/ 2955029 w 5145283"/>
              <a:gd name="connsiteY94" fmla="*/ 4094795 h 5456491"/>
              <a:gd name="connsiteX95" fmla="*/ 2961499 w 5145283"/>
              <a:gd name="connsiteY95" fmla="*/ 4111956 h 5456491"/>
              <a:gd name="connsiteX96" fmla="*/ 2967971 w 5145283"/>
              <a:gd name="connsiteY96" fmla="*/ 4129113 h 5456491"/>
              <a:gd name="connsiteX97" fmla="*/ 2978986 w 5145283"/>
              <a:gd name="connsiteY97" fmla="*/ 4143774 h 5456491"/>
              <a:gd name="connsiteX98" fmla="*/ 2990002 w 5145283"/>
              <a:gd name="connsiteY98" fmla="*/ 4158433 h 5456491"/>
              <a:gd name="connsiteX99" fmla="*/ 2974769 w 5145283"/>
              <a:gd name="connsiteY99" fmla="*/ 4184560 h 5456491"/>
              <a:gd name="connsiteX100" fmla="*/ 2955008 w 5145283"/>
              <a:gd name="connsiteY100" fmla="*/ 4153991 h 5456491"/>
              <a:gd name="connsiteX101" fmla="*/ 2935251 w 5145283"/>
              <a:gd name="connsiteY101" fmla="*/ 4123421 h 5456491"/>
              <a:gd name="connsiteX102" fmla="*/ 2928778 w 5145283"/>
              <a:gd name="connsiteY102" fmla="*/ 4106262 h 5456491"/>
              <a:gd name="connsiteX103" fmla="*/ 2922310 w 5145283"/>
              <a:gd name="connsiteY103" fmla="*/ 4089104 h 5456491"/>
              <a:gd name="connsiteX104" fmla="*/ 2941854 w 5145283"/>
              <a:gd name="connsiteY104" fmla="*/ 4084282 h 5456491"/>
              <a:gd name="connsiteX105" fmla="*/ 3456264 w 5145283"/>
              <a:gd name="connsiteY105" fmla="*/ 4075306 h 5456491"/>
              <a:gd name="connsiteX106" fmla="*/ 3467905 w 5145283"/>
              <a:gd name="connsiteY106" fmla="*/ 4091103 h 5456491"/>
              <a:gd name="connsiteX107" fmla="*/ 3494483 w 5145283"/>
              <a:gd name="connsiteY107" fmla="*/ 4117927 h 5456491"/>
              <a:gd name="connsiteX108" fmla="*/ 3476301 w 5145283"/>
              <a:gd name="connsiteY108" fmla="*/ 4127919 h 5456491"/>
              <a:gd name="connsiteX109" fmla="*/ 3437232 w 5145283"/>
              <a:gd name="connsiteY109" fmla="*/ 4078368 h 5456491"/>
              <a:gd name="connsiteX110" fmla="*/ 3456264 w 5145283"/>
              <a:gd name="connsiteY110" fmla="*/ 4075306 h 5456491"/>
              <a:gd name="connsiteX111" fmla="*/ 3097127 w 5145283"/>
              <a:gd name="connsiteY111" fmla="*/ 3868742 h 5456491"/>
              <a:gd name="connsiteX112" fmla="*/ 3151204 w 5145283"/>
              <a:gd name="connsiteY112" fmla="*/ 3886372 h 5456491"/>
              <a:gd name="connsiteX113" fmla="*/ 3199139 w 5145283"/>
              <a:gd name="connsiteY113" fmla="*/ 3925131 h 5456491"/>
              <a:gd name="connsiteX114" fmla="*/ 3195943 w 5145283"/>
              <a:gd name="connsiteY114" fmla="*/ 3962397 h 5456491"/>
              <a:gd name="connsiteX115" fmla="*/ 3139144 w 5145283"/>
              <a:gd name="connsiteY115" fmla="*/ 3934429 h 5456491"/>
              <a:gd name="connsiteX116" fmla="*/ 3097127 w 5145283"/>
              <a:gd name="connsiteY116" fmla="*/ 3868742 h 5456491"/>
              <a:gd name="connsiteX117" fmla="*/ 36784 w 5145283"/>
              <a:gd name="connsiteY117" fmla="*/ 3609356 h 5456491"/>
              <a:gd name="connsiteX118" fmla="*/ 64958 w 5145283"/>
              <a:gd name="connsiteY118" fmla="*/ 3617545 h 5456491"/>
              <a:gd name="connsiteX119" fmla="*/ 118585 w 5145283"/>
              <a:gd name="connsiteY119" fmla="*/ 3623583 h 5456491"/>
              <a:gd name="connsiteX120" fmla="*/ 183450 w 5145283"/>
              <a:gd name="connsiteY120" fmla="*/ 3650079 h 5456491"/>
              <a:gd name="connsiteX121" fmla="*/ 242852 w 5145283"/>
              <a:gd name="connsiteY121" fmla="*/ 3715090 h 5456491"/>
              <a:gd name="connsiteX122" fmla="*/ 219879 w 5145283"/>
              <a:gd name="connsiteY122" fmla="*/ 3780980 h 5456491"/>
              <a:gd name="connsiteX123" fmla="*/ 140352 w 5145283"/>
              <a:gd name="connsiteY123" fmla="*/ 3765501 h 5456491"/>
              <a:gd name="connsiteX124" fmla="*/ 36743 w 5145283"/>
              <a:gd name="connsiteY124" fmla="*/ 3727747 h 5456491"/>
              <a:gd name="connsiteX125" fmla="*/ 72 w 5145283"/>
              <a:gd name="connsiteY125" fmla="*/ 3650246 h 5456491"/>
              <a:gd name="connsiteX126" fmla="*/ 36784 w 5145283"/>
              <a:gd name="connsiteY126" fmla="*/ 3609356 h 5456491"/>
              <a:gd name="connsiteX127" fmla="*/ 3959886 w 5145283"/>
              <a:gd name="connsiteY127" fmla="*/ 3370924 h 5456491"/>
              <a:gd name="connsiteX128" fmla="*/ 4018282 w 5145283"/>
              <a:gd name="connsiteY128" fmla="*/ 3380259 h 5456491"/>
              <a:gd name="connsiteX129" fmla="*/ 4074980 w 5145283"/>
              <a:gd name="connsiteY129" fmla="*/ 3375735 h 5456491"/>
              <a:gd name="connsiteX130" fmla="*/ 4125985 w 5145283"/>
              <a:gd name="connsiteY130" fmla="*/ 3403930 h 5456491"/>
              <a:gd name="connsiteX131" fmla="*/ 4113598 w 5145283"/>
              <a:gd name="connsiteY131" fmla="*/ 3413695 h 5456491"/>
              <a:gd name="connsiteX132" fmla="*/ 4101210 w 5145283"/>
              <a:gd name="connsiteY132" fmla="*/ 3423464 h 5456491"/>
              <a:gd name="connsiteX133" fmla="*/ 4075534 w 5145283"/>
              <a:gd name="connsiteY133" fmla="*/ 3419820 h 5456491"/>
              <a:gd name="connsiteX134" fmla="*/ 4058149 w 5145283"/>
              <a:gd name="connsiteY134" fmla="*/ 3420494 h 5456491"/>
              <a:gd name="connsiteX135" fmla="*/ 4005999 w 5145283"/>
              <a:gd name="connsiteY135" fmla="*/ 3422523 h 5456491"/>
              <a:gd name="connsiteX136" fmla="*/ 3950099 w 5145283"/>
              <a:gd name="connsiteY136" fmla="*/ 3417730 h 5456491"/>
              <a:gd name="connsiteX137" fmla="*/ 3919427 w 5145283"/>
              <a:gd name="connsiteY137" fmla="*/ 3404995 h 5456491"/>
              <a:gd name="connsiteX138" fmla="*/ 3926470 w 5145283"/>
              <a:gd name="connsiteY138" fmla="*/ 3407043 h 5456491"/>
              <a:gd name="connsiteX139" fmla="*/ 3923522 w 5145283"/>
              <a:gd name="connsiteY139" fmla="*/ 3390908 h 5456491"/>
              <a:gd name="connsiteX140" fmla="*/ 3287738 w 5145283"/>
              <a:gd name="connsiteY140" fmla="*/ 3144033 h 5456491"/>
              <a:gd name="connsiteX141" fmla="*/ 3303924 w 5145283"/>
              <a:gd name="connsiteY141" fmla="*/ 3157332 h 5456491"/>
              <a:gd name="connsiteX142" fmla="*/ 3309023 w 5145283"/>
              <a:gd name="connsiteY142" fmla="*/ 3198916 h 5456491"/>
              <a:gd name="connsiteX143" fmla="*/ 3292541 w 5145283"/>
              <a:gd name="connsiteY143" fmla="*/ 3222771 h 5456491"/>
              <a:gd name="connsiteX144" fmla="*/ 3224601 w 5145283"/>
              <a:gd name="connsiteY144" fmla="*/ 3206843 h 5456491"/>
              <a:gd name="connsiteX145" fmla="*/ 3218703 w 5145283"/>
              <a:gd name="connsiteY145" fmla="*/ 3174574 h 5456491"/>
              <a:gd name="connsiteX146" fmla="*/ 3264159 w 5145283"/>
              <a:gd name="connsiteY146" fmla="*/ 3149593 h 5456491"/>
              <a:gd name="connsiteX147" fmla="*/ 3287738 w 5145283"/>
              <a:gd name="connsiteY147" fmla="*/ 3144033 h 5456491"/>
              <a:gd name="connsiteX148" fmla="*/ 3153421 w 5145283"/>
              <a:gd name="connsiteY148" fmla="*/ 2689628 h 5456491"/>
              <a:gd name="connsiteX149" fmla="*/ 3182844 w 5145283"/>
              <a:gd name="connsiteY149" fmla="*/ 2700090 h 5456491"/>
              <a:gd name="connsiteX150" fmla="*/ 3214768 w 5145283"/>
              <a:gd name="connsiteY150" fmla="*/ 2715098 h 5456491"/>
              <a:gd name="connsiteX151" fmla="*/ 3204528 w 5145283"/>
              <a:gd name="connsiteY151" fmla="*/ 2750317 h 5456491"/>
              <a:gd name="connsiteX152" fmla="*/ 3184298 w 5145283"/>
              <a:gd name="connsiteY152" fmla="*/ 2767353 h 5456491"/>
              <a:gd name="connsiteX153" fmla="*/ 3134994 w 5145283"/>
              <a:gd name="connsiteY153" fmla="*/ 2753021 h 5456491"/>
              <a:gd name="connsiteX154" fmla="*/ 3130795 w 5145283"/>
              <a:gd name="connsiteY154" fmla="*/ 2734612 h 5456491"/>
              <a:gd name="connsiteX155" fmla="*/ 3131145 w 5145283"/>
              <a:gd name="connsiteY155" fmla="*/ 2713708 h 5456491"/>
              <a:gd name="connsiteX156" fmla="*/ 4941963 w 5145283"/>
              <a:gd name="connsiteY156" fmla="*/ 2561179 h 5456491"/>
              <a:gd name="connsiteX157" fmla="*/ 4978173 w 5145283"/>
              <a:gd name="connsiteY157" fmla="*/ 2574569 h 5456491"/>
              <a:gd name="connsiteX158" fmla="*/ 4933740 w 5145283"/>
              <a:gd name="connsiteY158" fmla="*/ 2596029 h 5456491"/>
              <a:gd name="connsiteX159" fmla="*/ 4877719 w 5145283"/>
              <a:gd name="connsiteY159" fmla="*/ 2617939 h 5456491"/>
              <a:gd name="connsiteX160" fmla="*/ 4822497 w 5145283"/>
              <a:gd name="connsiteY160" fmla="*/ 2630531 h 5456491"/>
              <a:gd name="connsiteX161" fmla="*/ 4785006 w 5145283"/>
              <a:gd name="connsiteY161" fmla="*/ 2621543 h 5456491"/>
              <a:gd name="connsiteX162" fmla="*/ 4886483 w 5145283"/>
              <a:gd name="connsiteY162" fmla="*/ 2574654 h 5456491"/>
              <a:gd name="connsiteX163" fmla="*/ 4941963 w 5145283"/>
              <a:gd name="connsiteY163" fmla="*/ 2561179 h 5456491"/>
              <a:gd name="connsiteX164" fmla="*/ 3573171 w 5145283"/>
              <a:gd name="connsiteY164" fmla="*/ 2559560 h 5456491"/>
              <a:gd name="connsiteX165" fmla="*/ 3589060 w 5145283"/>
              <a:gd name="connsiteY165" fmla="*/ 2610010 h 5456491"/>
              <a:gd name="connsiteX166" fmla="*/ 3606895 w 5145283"/>
              <a:gd name="connsiteY166" fmla="*/ 2620925 h 5456491"/>
              <a:gd name="connsiteX167" fmla="*/ 3628128 w 5145283"/>
              <a:gd name="connsiteY167" fmla="*/ 2659561 h 5456491"/>
              <a:gd name="connsiteX168" fmla="*/ 3645044 w 5145283"/>
              <a:gd name="connsiteY168" fmla="*/ 2706491 h 5456491"/>
              <a:gd name="connsiteX169" fmla="*/ 3623790 w 5145283"/>
              <a:gd name="connsiteY169" fmla="*/ 2727050 h 5456491"/>
              <a:gd name="connsiteX170" fmla="*/ 3567440 w 5145283"/>
              <a:gd name="connsiteY170" fmla="*/ 2710670 h 5456491"/>
              <a:gd name="connsiteX171" fmla="*/ 3558942 w 5145283"/>
              <a:gd name="connsiteY171" fmla="*/ 2641360 h 5456491"/>
              <a:gd name="connsiteX172" fmla="*/ 3564080 w 5145283"/>
              <a:gd name="connsiteY172" fmla="*/ 2564556 h 5456491"/>
              <a:gd name="connsiteX173" fmla="*/ 2823307 w 5145283"/>
              <a:gd name="connsiteY173" fmla="*/ 2498183 h 5456491"/>
              <a:gd name="connsiteX174" fmla="*/ 2792163 w 5145283"/>
              <a:gd name="connsiteY174" fmla="*/ 2533055 h 5456491"/>
              <a:gd name="connsiteX175" fmla="*/ 2792163 w 5145283"/>
              <a:gd name="connsiteY175" fmla="*/ 2533058 h 5456491"/>
              <a:gd name="connsiteX176" fmla="*/ 2783980 w 5145283"/>
              <a:gd name="connsiteY176" fmla="*/ 2546429 h 5456491"/>
              <a:gd name="connsiteX177" fmla="*/ 2786247 w 5145283"/>
              <a:gd name="connsiteY177" fmla="*/ 2559977 h 5456491"/>
              <a:gd name="connsiteX178" fmla="*/ 2792163 w 5145283"/>
              <a:gd name="connsiteY178" fmla="*/ 2533058 h 5456491"/>
              <a:gd name="connsiteX179" fmla="*/ 2792164 w 5145283"/>
              <a:gd name="connsiteY179" fmla="*/ 2533056 h 5456491"/>
              <a:gd name="connsiteX180" fmla="*/ 2823308 w 5145283"/>
              <a:gd name="connsiteY180" fmla="*/ 2498184 h 5456491"/>
              <a:gd name="connsiteX181" fmla="*/ 3708539 w 5145283"/>
              <a:gd name="connsiteY181" fmla="*/ 2414146 h 5456491"/>
              <a:gd name="connsiteX182" fmla="*/ 3721148 w 5145283"/>
              <a:gd name="connsiteY182" fmla="*/ 2424972 h 5456491"/>
              <a:gd name="connsiteX183" fmla="*/ 3747499 w 5145283"/>
              <a:gd name="connsiteY183" fmla="*/ 2446000 h 5456491"/>
              <a:gd name="connsiteX184" fmla="*/ 3849057 w 5145283"/>
              <a:gd name="connsiteY184" fmla="*/ 2490799 h 5456491"/>
              <a:gd name="connsiteX185" fmla="*/ 3830632 w 5145283"/>
              <a:gd name="connsiteY185" fmla="*/ 2554191 h 5456491"/>
              <a:gd name="connsiteX186" fmla="*/ 3795189 w 5145283"/>
              <a:gd name="connsiteY186" fmla="*/ 2538159 h 5456491"/>
              <a:gd name="connsiteX187" fmla="*/ 3768835 w 5145283"/>
              <a:gd name="connsiteY187" fmla="*/ 2517132 h 5456491"/>
              <a:gd name="connsiteX188" fmla="*/ 3761117 w 5145283"/>
              <a:gd name="connsiteY188" fmla="*/ 2497700 h 5456491"/>
              <a:gd name="connsiteX189" fmla="*/ 3753396 w 5145283"/>
              <a:gd name="connsiteY189" fmla="*/ 2478270 h 5456491"/>
              <a:gd name="connsiteX190" fmla="*/ 3729093 w 5145283"/>
              <a:gd name="connsiteY190" fmla="*/ 2450198 h 5456491"/>
              <a:gd name="connsiteX191" fmla="*/ 3695244 w 5145283"/>
              <a:gd name="connsiteY191" fmla="*/ 2415534 h 5456491"/>
              <a:gd name="connsiteX192" fmla="*/ 3708539 w 5145283"/>
              <a:gd name="connsiteY192" fmla="*/ 2414146 h 5456491"/>
              <a:gd name="connsiteX193" fmla="*/ 2829246 w 5145283"/>
              <a:gd name="connsiteY193" fmla="*/ 2412063 h 5456491"/>
              <a:gd name="connsiteX194" fmla="*/ 2814358 w 5145283"/>
              <a:gd name="connsiteY194" fmla="*/ 2417284 h 5456491"/>
              <a:gd name="connsiteX195" fmla="*/ 2804017 w 5145283"/>
              <a:gd name="connsiteY195" fmla="*/ 2420008 h 5456491"/>
              <a:gd name="connsiteX196" fmla="*/ 2775946 w 5145283"/>
              <a:gd name="connsiteY196" fmla="*/ 2444313 h 5456491"/>
              <a:gd name="connsiteX197" fmla="*/ 2761962 w 5145283"/>
              <a:gd name="connsiteY197" fmla="*/ 2472713 h 5456491"/>
              <a:gd name="connsiteX198" fmla="*/ 2761963 w 5145283"/>
              <a:gd name="connsiteY198" fmla="*/ 2472712 h 5456491"/>
              <a:gd name="connsiteX199" fmla="*/ 2762961 w 5145283"/>
              <a:gd name="connsiteY199" fmla="*/ 2461068 h 5456491"/>
              <a:gd name="connsiteX200" fmla="*/ 2775947 w 5145283"/>
              <a:gd name="connsiteY200" fmla="*/ 2444314 h 5456491"/>
              <a:gd name="connsiteX201" fmla="*/ 2804018 w 5145283"/>
              <a:gd name="connsiteY201" fmla="*/ 2420009 h 5456491"/>
              <a:gd name="connsiteX202" fmla="*/ 2814358 w 5145283"/>
              <a:gd name="connsiteY202" fmla="*/ 2417285 h 5456491"/>
              <a:gd name="connsiteX203" fmla="*/ 2829246 w 5145283"/>
              <a:gd name="connsiteY203" fmla="*/ 2412064 h 5456491"/>
              <a:gd name="connsiteX204" fmla="*/ 2926056 w 5145283"/>
              <a:gd name="connsiteY204" fmla="*/ 2394371 h 5456491"/>
              <a:gd name="connsiteX205" fmla="*/ 2926055 w 5145283"/>
              <a:gd name="connsiteY205" fmla="*/ 2394372 h 5456491"/>
              <a:gd name="connsiteX206" fmla="*/ 2945137 w 5145283"/>
              <a:gd name="connsiteY206" fmla="*/ 2407557 h 5456491"/>
              <a:gd name="connsiteX207" fmla="*/ 2945138 w 5145283"/>
              <a:gd name="connsiteY207" fmla="*/ 2407556 h 5456491"/>
              <a:gd name="connsiteX208" fmla="*/ 2935822 w 5145283"/>
              <a:gd name="connsiteY208" fmla="*/ 2406757 h 5456491"/>
              <a:gd name="connsiteX209" fmla="*/ 4544454 w 5145283"/>
              <a:gd name="connsiteY209" fmla="*/ 2345370 h 5456491"/>
              <a:gd name="connsiteX210" fmla="*/ 4537391 w 5145283"/>
              <a:gd name="connsiteY210" fmla="*/ 2402518 h 5456491"/>
              <a:gd name="connsiteX211" fmla="*/ 4476476 w 5145283"/>
              <a:gd name="connsiteY211" fmla="*/ 2447833 h 5456491"/>
              <a:gd name="connsiteX212" fmla="*/ 4398300 w 5145283"/>
              <a:gd name="connsiteY212" fmla="*/ 2467120 h 5456491"/>
              <a:gd name="connsiteX213" fmla="*/ 4370126 w 5145283"/>
              <a:gd name="connsiteY213" fmla="*/ 2458930 h 5456491"/>
              <a:gd name="connsiteX214" fmla="*/ 4374345 w 5145283"/>
              <a:gd name="connsiteY214" fmla="*/ 2418143 h 5456491"/>
              <a:gd name="connsiteX215" fmla="*/ 4402190 w 5145283"/>
              <a:gd name="connsiteY215" fmla="*/ 2388044 h 5456491"/>
              <a:gd name="connsiteX216" fmla="*/ 4474346 w 5145283"/>
              <a:gd name="connsiteY216" fmla="*/ 2363186 h 5456491"/>
              <a:gd name="connsiteX217" fmla="*/ 4544454 w 5145283"/>
              <a:gd name="connsiteY217" fmla="*/ 2345370 h 5456491"/>
              <a:gd name="connsiteX218" fmla="*/ 2921301 w 5145283"/>
              <a:gd name="connsiteY218" fmla="*/ 2331877 h 5456491"/>
              <a:gd name="connsiteX219" fmla="*/ 2906970 w 5145283"/>
              <a:gd name="connsiteY219" fmla="*/ 2381185 h 5456491"/>
              <a:gd name="connsiteX220" fmla="*/ 2874005 w 5145283"/>
              <a:gd name="connsiteY220" fmla="*/ 2428893 h 5456491"/>
              <a:gd name="connsiteX221" fmla="*/ 2848327 w 5145283"/>
              <a:gd name="connsiteY221" fmla="*/ 2425249 h 5456491"/>
              <a:gd name="connsiteX222" fmla="*/ 2844683 w 5145283"/>
              <a:gd name="connsiteY222" fmla="*/ 2450926 h 5456491"/>
              <a:gd name="connsiteX223" fmla="*/ 2831496 w 5145283"/>
              <a:gd name="connsiteY223" fmla="*/ 2470009 h 5456491"/>
              <a:gd name="connsiteX224" fmla="*/ 2830137 w 5145283"/>
              <a:gd name="connsiteY224" fmla="*/ 2468132 h 5456491"/>
              <a:gd name="connsiteX225" fmla="*/ 2825364 w 5145283"/>
              <a:gd name="connsiteY225" fmla="*/ 2461542 h 5456491"/>
              <a:gd name="connsiteX226" fmla="*/ 2821955 w 5145283"/>
              <a:gd name="connsiteY226" fmla="*/ 2463416 h 5456491"/>
              <a:gd name="connsiteX227" fmla="*/ 2818547 w 5145283"/>
              <a:gd name="connsiteY227" fmla="*/ 2465290 h 5456491"/>
              <a:gd name="connsiteX228" fmla="*/ 2818547 w 5145283"/>
              <a:gd name="connsiteY228" fmla="*/ 2465291 h 5456491"/>
              <a:gd name="connsiteX229" fmla="*/ 2821956 w 5145283"/>
              <a:gd name="connsiteY229" fmla="*/ 2463418 h 5456491"/>
              <a:gd name="connsiteX230" fmla="*/ 2825365 w 5145283"/>
              <a:gd name="connsiteY230" fmla="*/ 2461543 h 5456491"/>
              <a:gd name="connsiteX231" fmla="*/ 2830137 w 5145283"/>
              <a:gd name="connsiteY231" fmla="*/ 2468132 h 5456491"/>
              <a:gd name="connsiteX232" fmla="*/ 2831496 w 5145283"/>
              <a:gd name="connsiteY232" fmla="*/ 2470009 h 5456491"/>
              <a:gd name="connsiteX233" fmla="*/ 2831496 w 5145283"/>
              <a:gd name="connsiteY233" fmla="*/ 2470009 h 5456491"/>
              <a:gd name="connsiteX234" fmla="*/ 2831497 w 5145283"/>
              <a:gd name="connsiteY234" fmla="*/ 2470010 h 5456491"/>
              <a:gd name="connsiteX235" fmla="*/ 2844683 w 5145283"/>
              <a:gd name="connsiteY235" fmla="*/ 2450927 h 5456491"/>
              <a:gd name="connsiteX236" fmla="*/ 2848328 w 5145283"/>
              <a:gd name="connsiteY236" fmla="*/ 2425250 h 5456491"/>
              <a:gd name="connsiteX237" fmla="*/ 2874006 w 5145283"/>
              <a:gd name="connsiteY237" fmla="*/ 2428894 h 5456491"/>
              <a:gd name="connsiteX238" fmla="*/ 2906970 w 5145283"/>
              <a:gd name="connsiteY238" fmla="*/ 2381186 h 5456491"/>
              <a:gd name="connsiteX239" fmla="*/ 2921302 w 5145283"/>
              <a:gd name="connsiteY239" fmla="*/ 2331878 h 5456491"/>
              <a:gd name="connsiteX240" fmla="*/ 2956971 w 5145283"/>
              <a:gd name="connsiteY240" fmla="*/ 2353707 h 5456491"/>
              <a:gd name="connsiteX241" fmla="*/ 2983548 w 5145283"/>
              <a:gd name="connsiteY241" fmla="*/ 2380528 h 5456491"/>
              <a:gd name="connsiteX242" fmla="*/ 2956971 w 5145283"/>
              <a:gd name="connsiteY242" fmla="*/ 2353706 h 5456491"/>
              <a:gd name="connsiteX243" fmla="*/ 2921301 w 5145283"/>
              <a:gd name="connsiteY243" fmla="*/ 2331877 h 5456491"/>
              <a:gd name="connsiteX244" fmla="*/ 2725347 w 5145283"/>
              <a:gd name="connsiteY244" fmla="*/ 2217626 h 5456491"/>
              <a:gd name="connsiteX245" fmla="*/ 2696598 w 5145283"/>
              <a:gd name="connsiteY245" fmla="*/ 2224547 h 5456491"/>
              <a:gd name="connsiteX246" fmla="*/ 2709992 w 5145283"/>
              <a:gd name="connsiteY246" fmla="*/ 2270455 h 5456491"/>
              <a:gd name="connsiteX247" fmla="*/ 2720885 w 5145283"/>
              <a:gd name="connsiteY247" fmla="*/ 2311815 h 5456491"/>
              <a:gd name="connsiteX248" fmla="*/ 2720886 w 5145283"/>
              <a:gd name="connsiteY248" fmla="*/ 2311814 h 5456491"/>
              <a:gd name="connsiteX249" fmla="*/ 2709992 w 5145283"/>
              <a:gd name="connsiteY249" fmla="*/ 2270456 h 5456491"/>
              <a:gd name="connsiteX250" fmla="*/ 2696599 w 5145283"/>
              <a:gd name="connsiteY250" fmla="*/ 2224548 h 5456491"/>
              <a:gd name="connsiteX251" fmla="*/ 2725348 w 5145283"/>
              <a:gd name="connsiteY251" fmla="*/ 2217627 h 5456491"/>
              <a:gd name="connsiteX252" fmla="*/ 2741339 w 5145283"/>
              <a:gd name="connsiteY252" fmla="*/ 2218457 h 5456491"/>
              <a:gd name="connsiteX253" fmla="*/ 2749352 w 5145283"/>
              <a:gd name="connsiteY253" fmla="*/ 2227509 h 5456491"/>
              <a:gd name="connsiteX254" fmla="*/ 2754997 w 5145283"/>
              <a:gd name="connsiteY254" fmla="*/ 2233886 h 5456491"/>
              <a:gd name="connsiteX255" fmla="*/ 2754996 w 5145283"/>
              <a:gd name="connsiteY255" fmla="*/ 2233885 h 5456491"/>
              <a:gd name="connsiteX256" fmla="*/ 2749352 w 5145283"/>
              <a:gd name="connsiteY256" fmla="*/ 2227509 h 5456491"/>
              <a:gd name="connsiteX257" fmla="*/ 2741339 w 5145283"/>
              <a:gd name="connsiteY257" fmla="*/ 2218457 h 5456491"/>
              <a:gd name="connsiteX258" fmla="*/ 2741339 w 5145283"/>
              <a:gd name="connsiteY258" fmla="*/ 2218457 h 5456491"/>
              <a:gd name="connsiteX259" fmla="*/ 2741338 w 5145283"/>
              <a:gd name="connsiteY259" fmla="*/ 2218456 h 5456491"/>
              <a:gd name="connsiteX260" fmla="*/ 2725347 w 5145283"/>
              <a:gd name="connsiteY260" fmla="*/ 2217626 h 5456491"/>
              <a:gd name="connsiteX261" fmla="*/ 3823603 w 5145283"/>
              <a:gd name="connsiteY261" fmla="*/ 2164477 h 5456491"/>
              <a:gd name="connsiteX262" fmla="*/ 3831895 w 5145283"/>
              <a:gd name="connsiteY262" fmla="*/ 2168798 h 5456491"/>
              <a:gd name="connsiteX263" fmla="*/ 3821554 w 5145283"/>
              <a:gd name="connsiteY263" fmla="*/ 2171520 h 5456491"/>
              <a:gd name="connsiteX264" fmla="*/ 3808717 w 5145283"/>
              <a:gd name="connsiteY264" fmla="*/ 2169699 h 5456491"/>
              <a:gd name="connsiteX265" fmla="*/ 3823603 w 5145283"/>
              <a:gd name="connsiteY265" fmla="*/ 2164477 h 5456491"/>
              <a:gd name="connsiteX266" fmla="*/ 3866253 w 5145283"/>
              <a:gd name="connsiteY266" fmla="*/ 2037465 h 5456491"/>
              <a:gd name="connsiteX267" fmla="*/ 3892153 w 5145283"/>
              <a:gd name="connsiteY267" fmla="*/ 2046905 h 5456491"/>
              <a:gd name="connsiteX268" fmla="*/ 3918057 w 5145283"/>
              <a:gd name="connsiteY268" fmla="*/ 2056345 h 5456491"/>
              <a:gd name="connsiteX269" fmla="*/ 3955774 w 5145283"/>
              <a:gd name="connsiteY269" fmla="*/ 2071128 h 5456491"/>
              <a:gd name="connsiteX270" fmla="*/ 3963615 w 5145283"/>
              <a:gd name="connsiteY270" fmla="*/ 2063857 h 5456491"/>
              <a:gd name="connsiteX271" fmla="*/ 3971457 w 5145283"/>
              <a:gd name="connsiteY271" fmla="*/ 2056590 h 5456491"/>
              <a:gd name="connsiteX272" fmla="*/ 4034402 w 5145283"/>
              <a:gd name="connsiteY272" fmla="*/ 2063427 h 5456491"/>
              <a:gd name="connsiteX273" fmla="*/ 4085056 w 5145283"/>
              <a:gd name="connsiteY273" fmla="*/ 2112527 h 5456491"/>
              <a:gd name="connsiteX274" fmla="*/ 4069374 w 5145283"/>
              <a:gd name="connsiteY274" fmla="*/ 2127064 h 5456491"/>
              <a:gd name="connsiteX275" fmla="*/ 4051641 w 5145283"/>
              <a:gd name="connsiteY275" fmla="*/ 2148647 h 5456491"/>
              <a:gd name="connsiteX276" fmla="*/ 4013127 w 5145283"/>
              <a:gd name="connsiteY276" fmla="*/ 2143182 h 5456491"/>
              <a:gd name="connsiteX277" fmla="*/ 3945536 w 5145283"/>
              <a:gd name="connsiteY277" fmla="*/ 2106345 h 5456491"/>
              <a:gd name="connsiteX278" fmla="*/ 3907369 w 5145283"/>
              <a:gd name="connsiteY278" fmla="*/ 2079974 h 5456491"/>
              <a:gd name="connsiteX279" fmla="*/ 3866253 w 5145283"/>
              <a:gd name="connsiteY279" fmla="*/ 2037465 h 5456491"/>
              <a:gd name="connsiteX280" fmla="*/ 809553 w 5145283"/>
              <a:gd name="connsiteY280" fmla="*/ 1752402 h 5456491"/>
              <a:gd name="connsiteX281" fmla="*/ 809552 w 5145283"/>
              <a:gd name="connsiteY281" fmla="*/ 1752402 h 5456491"/>
              <a:gd name="connsiteX282" fmla="*/ 820118 w 5145283"/>
              <a:gd name="connsiteY282" fmla="*/ 1755474 h 5456491"/>
              <a:gd name="connsiteX283" fmla="*/ 820119 w 5145283"/>
              <a:gd name="connsiteY283" fmla="*/ 1755474 h 5456491"/>
              <a:gd name="connsiteX284" fmla="*/ 832731 w 5145283"/>
              <a:gd name="connsiteY284" fmla="*/ 1751501 h 5456491"/>
              <a:gd name="connsiteX285" fmla="*/ 821511 w 5145283"/>
              <a:gd name="connsiteY285" fmla="*/ 1753969 h 5456491"/>
              <a:gd name="connsiteX286" fmla="*/ 821510 w 5145283"/>
              <a:gd name="connsiteY286" fmla="*/ 1753969 h 5456491"/>
              <a:gd name="connsiteX287" fmla="*/ 822166 w 5145283"/>
              <a:gd name="connsiteY287" fmla="*/ 1748430 h 5456491"/>
              <a:gd name="connsiteX288" fmla="*/ 822165 w 5145283"/>
              <a:gd name="connsiteY288" fmla="*/ 1748431 h 5456491"/>
              <a:gd name="connsiteX289" fmla="*/ 820773 w 5145283"/>
              <a:gd name="connsiteY289" fmla="*/ 1749935 h 5456491"/>
              <a:gd name="connsiteX290" fmla="*/ 820774 w 5145283"/>
              <a:gd name="connsiteY290" fmla="*/ 1749934 h 5456491"/>
              <a:gd name="connsiteX291" fmla="*/ 5109614 w 5145283"/>
              <a:gd name="connsiteY291" fmla="*/ 1596811 h 5456491"/>
              <a:gd name="connsiteX292" fmla="*/ 5145283 w 5145283"/>
              <a:gd name="connsiteY292" fmla="*/ 1618639 h 5456491"/>
              <a:gd name="connsiteX293" fmla="*/ 5117886 w 5145283"/>
              <a:gd name="connsiteY293" fmla="*/ 1660328 h 5456491"/>
              <a:gd name="connsiteX294" fmla="*/ 5078452 w 5145283"/>
              <a:gd name="connsiteY294" fmla="*/ 1690878 h 5456491"/>
              <a:gd name="connsiteX295" fmla="*/ 5044134 w 5145283"/>
              <a:gd name="connsiteY295" fmla="*/ 1703820 h 5456491"/>
              <a:gd name="connsiteX296" fmla="*/ 5009817 w 5145283"/>
              <a:gd name="connsiteY296" fmla="*/ 1716761 h 5456491"/>
              <a:gd name="connsiteX297" fmla="*/ 4973452 w 5145283"/>
              <a:gd name="connsiteY297" fmla="*/ 1736746 h 5456491"/>
              <a:gd name="connsiteX298" fmla="*/ 4973903 w 5145283"/>
              <a:gd name="connsiteY298" fmla="*/ 1748335 h 5456491"/>
              <a:gd name="connsiteX299" fmla="*/ 4966860 w 5145283"/>
              <a:gd name="connsiteY299" fmla="*/ 1746287 h 5456491"/>
              <a:gd name="connsiteX300" fmla="*/ 4955270 w 5145283"/>
              <a:gd name="connsiteY300" fmla="*/ 1746738 h 5456491"/>
              <a:gd name="connsiteX301" fmla="*/ 4949700 w 5145283"/>
              <a:gd name="connsiteY301" fmla="*/ 1752758 h 5456491"/>
              <a:gd name="connsiteX302" fmla="*/ 4951176 w 5145283"/>
              <a:gd name="connsiteY302" fmla="*/ 1760825 h 5456491"/>
              <a:gd name="connsiteX303" fmla="*/ 4930495 w 5145283"/>
              <a:gd name="connsiteY303" fmla="*/ 1766272 h 5456491"/>
              <a:gd name="connsiteX304" fmla="*/ 4909816 w 5145283"/>
              <a:gd name="connsiteY304" fmla="*/ 1771719 h 5456491"/>
              <a:gd name="connsiteX305" fmla="*/ 4958812 w 5145283"/>
              <a:gd name="connsiteY305" fmla="*/ 1688566 h 5456491"/>
              <a:gd name="connsiteX306" fmla="*/ 5063707 w 5145283"/>
              <a:gd name="connsiteY306" fmla="*/ 1610203 h 5456491"/>
              <a:gd name="connsiteX307" fmla="*/ 5109614 w 5145283"/>
              <a:gd name="connsiteY307" fmla="*/ 1596811 h 5456491"/>
              <a:gd name="connsiteX308" fmla="*/ 932239 w 5145283"/>
              <a:gd name="connsiteY308" fmla="*/ 1474875 h 5456491"/>
              <a:gd name="connsiteX309" fmla="*/ 980971 w 5145283"/>
              <a:gd name="connsiteY309" fmla="*/ 1504317 h 5456491"/>
              <a:gd name="connsiteX310" fmla="*/ 969589 w 5145283"/>
              <a:gd name="connsiteY310" fmla="*/ 1569758 h 5456491"/>
              <a:gd name="connsiteX311" fmla="*/ 942764 w 5145283"/>
              <a:gd name="connsiteY311" fmla="*/ 1596337 h 5456491"/>
              <a:gd name="connsiteX312" fmla="*/ 867332 w 5145283"/>
              <a:gd name="connsiteY312" fmla="*/ 1566769 h 5456491"/>
              <a:gd name="connsiteX313" fmla="*/ 855189 w 5145283"/>
              <a:gd name="connsiteY313" fmla="*/ 1523137 h 5456491"/>
              <a:gd name="connsiteX314" fmla="*/ 875765 w 5145283"/>
              <a:gd name="connsiteY314" fmla="*/ 1485195 h 5456491"/>
              <a:gd name="connsiteX315" fmla="*/ 932239 w 5145283"/>
              <a:gd name="connsiteY315" fmla="*/ 1474875 h 5456491"/>
              <a:gd name="connsiteX316" fmla="*/ 146859 w 5145283"/>
              <a:gd name="connsiteY316" fmla="*/ 1137410 h 5456491"/>
              <a:gd name="connsiteX317" fmla="*/ 179055 w 5145283"/>
              <a:gd name="connsiteY317" fmla="*/ 1148994 h 5456491"/>
              <a:gd name="connsiteX318" fmla="*/ 212553 w 5145283"/>
              <a:gd name="connsiteY318" fmla="*/ 1204562 h 5456491"/>
              <a:gd name="connsiteX319" fmla="*/ 161773 w 5145283"/>
              <a:gd name="connsiteY319" fmla="*/ 1182165 h 5456491"/>
              <a:gd name="connsiteX320" fmla="*/ 134545 w 5145283"/>
              <a:gd name="connsiteY320" fmla="*/ 1144177 h 5456491"/>
              <a:gd name="connsiteX321" fmla="*/ 796757 w 5145283"/>
              <a:gd name="connsiteY321" fmla="*/ 1109886 h 5456491"/>
              <a:gd name="connsiteX322" fmla="*/ 817489 w 5145283"/>
              <a:gd name="connsiteY322" fmla="*/ 1120685 h 5456491"/>
              <a:gd name="connsiteX323" fmla="*/ 851561 w 5145283"/>
              <a:gd name="connsiteY323" fmla="*/ 1161146 h 5456491"/>
              <a:gd name="connsiteX324" fmla="*/ 858030 w 5145283"/>
              <a:gd name="connsiteY324" fmla="*/ 1178305 h 5456491"/>
              <a:gd name="connsiteX325" fmla="*/ 862005 w 5145283"/>
              <a:gd name="connsiteY325" fmla="*/ 1190918 h 5456491"/>
              <a:gd name="connsiteX326" fmla="*/ 850415 w 5145283"/>
              <a:gd name="connsiteY326" fmla="*/ 1191368 h 5456491"/>
              <a:gd name="connsiteX327" fmla="*/ 846320 w 5145283"/>
              <a:gd name="connsiteY327" fmla="*/ 1205456 h 5456491"/>
              <a:gd name="connsiteX328" fmla="*/ 855863 w 5145283"/>
              <a:gd name="connsiteY328" fmla="*/ 1212048 h 5456491"/>
              <a:gd name="connsiteX329" fmla="*/ 759299 w 5145283"/>
              <a:gd name="connsiteY329" fmla="*/ 1176341 h 5456491"/>
              <a:gd name="connsiteX330" fmla="*/ 753400 w 5145283"/>
              <a:gd name="connsiteY330" fmla="*/ 1144070 h 5456491"/>
              <a:gd name="connsiteX331" fmla="*/ 777725 w 5145283"/>
              <a:gd name="connsiteY331" fmla="*/ 1112946 h 5456491"/>
              <a:gd name="connsiteX332" fmla="*/ 796757 w 5145283"/>
              <a:gd name="connsiteY332" fmla="*/ 1109886 h 5456491"/>
              <a:gd name="connsiteX333" fmla="*/ 647824 w 5145283"/>
              <a:gd name="connsiteY333" fmla="*/ 876576 h 5456491"/>
              <a:gd name="connsiteX334" fmla="*/ 651003 w 5145283"/>
              <a:gd name="connsiteY334" fmla="*/ 878775 h 5456491"/>
              <a:gd name="connsiteX335" fmla="*/ 650323 w 5145283"/>
              <a:gd name="connsiteY335" fmla="*/ 881123 h 5456491"/>
              <a:gd name="connsiteX336" fmla="*/ 2731879 w 5145283"/>
              <a:gd name="connsiteY336" fmla="*/ 684118 h 5456491"/>
              <a:gd name="connsiteX337" fmla="*/ 2746416 w 5145283"/>
              <a:gd name="connsiteY337" fmla="*/ 699802 h 5456491"/>
              <a:gd name="connsiteX338" fmla="*/ 2760954 w 5145283"/>
              <a:gd name="connsiteY338" fmla="*/ 715486 h 5456491"/>
              <a:gd name="connsiteX339" fmla="*/ 2768101 w 5145283"/>
              <a:gd name="connsiteY339" fmla="*/ 750029 h 5456491"/>
              <a:gd name="connsiteX340" fmla="*/ 2775249 w 5145283"/>
              <a:gd name="connsiteY340" fmla="*/ 784572 h 5456491"/>
              <a:gd name="connsiteX341" fmla="*/ 2816364 w 5145283"/>
              <a:gd name="connsiteY341" fmla="*/ 827079 h 5456491"/>
              <a:gd name="connsiteX342" fmla="*/ 2865219 w 5145283"/>
              <a:gd name="connsiteY342" fmla="*/ 829822 h 5456491"/>
              <a:gd name="connsiteX343" fmla="*/ 2892041 w 5145283"/>
              <a:gd name="connsiteY343" fmla="*/ 803244 h 5456491"/>
              <a:gd name="connsiteX344" fmla="*/ 2927957 w 5145283"/>
              <a:gd name="connsiteY344" fmla="*/ 771669 h 5456491"/>
              <a:gd name="connsiteX345" fmla="*/ 2940324 w 5145283"/>
              <a:gd name="connsiteY345" fmla="*/ 821099 h 5456491"/>
              <a:gd name="connsiteX346" fmla="*/ 2943602 w 5145283"/>
              <a:gd name="connsiteY346" fmla="*/ 875521 h 5456491"/>
              <a:gd name="connsiteX347" fmla="*/ 3006871 w 5145283"/>
              <a:gd name="connsiteY347" fmla="*/ 920649 h 5456491"/>
              <a:gd name="connsiteX348" fmla="*/ 3061746 w 5145283"/>
              <a:gd name="connsiteY348" fmla="*/ 928962 h 5456491"/>
              <a:gd name="connsiteX349" fmla="*/ 3086522 w 5145283"/>
              <a:gd name="connsiteY349" fmla="*/ 909428 h 5456491"/>
              <a:gd name="connsiteX350" fmla="*/ 3129481 w 5145283"/>
              <a:gd name="connsiteY350" fmla="*/ 879901 h 5456491"/>
              <a:gd name="connsiteX351" fmla="*/ 3173790 w 5145283"/>
              <a:gd name="connsiteY351" fmla="*/ 885142 h 5456491"/>
              <a:gd name="connsiteX352" fmla="*/ 3139453 w 5145283"/>
              <a:gd name="connsiteY352" fmla="*/ 957278 h 5456491"/>
              <a:gd name="connsiteX353" fmla="*/ 3139882 w 5145283"/>
              <a:gd name="connsiteY353" fmla="*/ 1028063 h 5456491"/>
              <a:gd name="connsiteX354" fmla="*/ 3180549 w 5145283"/>
              <a:gd name="connsiteY354" fmla="*/ 1058982 h 5456491"/>
              <a:gd name="connsiteX355" fmla="*/ 3194738 w 5145283"/>
              <a:gd name="connsiteY355" fmla="*/ 1095570 h 5456491"/>
              <a:gd name="connsiteX356" fmla="*/ 3208929 w 5145283"/>
              <a:gd name="connsiteY356" fmla="*/ 1132161 h 5456491"/>
              <a:gd name="connsiteX357" fmla="*/ 3245397 w 5145283"/>
              <a:gd name="connsiteY357" fmla="*/ 1144672 h 5456491"/>
              <a:gd name="connsiteX358" fmla="*/ 3288906 w 5145283"/>
              <a:gd name="connsiteY358" fmla="*/ 1159228 h 5456491"/>
              <a:gd name="connsiteX359" fmla="*/ 3294662 w 5145283"/>
              <a:gd name="connsiteY359" fmla="*/ 1277393 h 5456491"/>
              <a:gd name="connsiteX360" fmla="*/ 3290425 w 5145283"/>
              <a:gd name="connsiteY360" fmla="*/ 1377376 h 5456491"/>
              <a:gd name="connsiteX361" fmla="*/ 3320750 w 5145283"/>
              <a:gd name="connsiteY361" fmla="*/ 1411019 h 5456491"/>
              <a:gd name="connsiteX362" fmla="*/ 3347675 w 5145283"/>
              <a:gd name="connsiteY362" fmla="*/ 1416934 h 5456491"/>
              <a:gd name="connsiteX363" fmla="*/ 3362335 w 5145283"/>
              <a:gd name="connsiteY363" fmla="*/ 1405919 h 5456491"/>
              <a:gd name="connsiteX364" fmla="*/ 3376996 w 5145283"/>
              <a:gd name="connsiteY364" fmla="*/ 1394902 h 5456491"/>
              <a:gd name="connsiteX365" fmla="*/ 3439590 w 5145283"/>
              <a:gd name="connsiteY365" fmla="*/ 1422646 h 5456491"/>
              <a:gd name="connsiteX366" fmla="*/ 3533555 w 5145283"/>
              <a:gd name="connsiteY366" fmla="*/ 1421315 h 5456491"/>
              <a:gd name="connsiteX367" fmla="*/ 3556958 w 5145283"/>
              <a:gd name="connsiteY367" fmla="*/ 1426208 h 5456491"/>
              <a:gd name="connsiteX368" fmla="*/ 3577290 w 5145283"/>
              <a:gd name="connsiteY368" fmla="*/ 1441668 h 5456491"/>
              <a:gd name="connsiteX369" fmla="*/ 3613532 w 5145283"/>
              <a:gd name="connsiteY369" fmla="*/ 1448382 h 5456491"/>
              <a:gd name="connsiteX370" fmla="*/ 3677621 w 5145283"/>
              <a:gd name="connsiteY370" fmla="*/ 1424998 h 5456491"/>
              <a:gd name="connsiteX371" fmla="*/ 3677396 w 5145283"/>
              <a:gd name="connsiteY371" fmla="*/ 1419202 h 5456491"/>
              <a:gd name="connsiteX372" fmla="*/ 3676091 w 5145283"/>
              <a:gd name="connsiteY372" fmla="*/ 1415483 h 5456491"/>
              <a:gd name="connsiteX373" fmla="*/ 3677794 w 5145283"/>
              <a:gd name="connsiteY373" fmla="*/ 1414098 h 5456491"/>
              <a:gd name="connsiteX374" fmla="*/ 3677420 w 5145283"/>
              <a:gd name="connsiteY374" fmla="*/ 1414197 h 5456491"/>
              <a:gd name="connsiteX375" fmla="*/ 3672625 w 5145283"/>
              <a:gd name="connsiteY375" fmla="*/ 1415908 h 5456491"/>
              <a:gd name="connsiteX376" fmla="*/ 3681718 w 5145283"/>
              <a:gd name="connsiteY376" fmla="*/ 1410911 h 5456491"/>
              <a:gd name="connsiteX377" fmla="*/ 3677799 w 5145283"/>
              <a:gd name="connsiteY377" fmla="*/ 1414096 h 5456491"/>
              <a:gd name="connsiteX378" fmla="*/ 3687255 w 5145283"/>
              <a:gd name="connsiteY378" fmla="*/ 1411567 h 5456491"/>
              <a:gd name="connsiteX379" fmla="*/ 3722053 w 5145283"/>
              <a:gd name="connsiteY379" fmla="*/ 1403540 h 5456491"/>
              <a:gd name="connsiteX380" fmla="*/ 3865548 w 5145283"/>
              <a:gd name="connsiteY380" fmla="*/ 1422335 h 5456491"/>
              <a:gd name="connsiteX381" fmla="*/ 3890198 w 5145283"/>
              <a:gd name="connsiteY381" fmla="*/ 1429500 h 5456491"/>
              <a:gd name="connsiteX382" fmla="*/ 3928142 w 5145283"/>
              <a:gd name="connsiteY382" fmla="*/ 1450080 h 5456491"/>
              <a:gd name="connsiteX383" fmla="*/ 3966084 w 5145283"/>
              <a:gd name="connsiteY383" fmla="*/ 1470656 h 5456491"/>
              <a:gd name="connsiteX384" fmla="*/ 3990736 w 5145283"/>
              <a:gd name="connsiteY384" fmla="*/ 1477822 h 5456491"/>
              <a:gd name="connsiteX385" fmla="*/ 3996636 w 5145283"/>
              <a:gd name="connsiteY385" fmla="*/ 1510089 h 5456491"/>
              <a:gd name="connsiteX386" fmla="*/ 4033204 w 5145283"/>
              <a:gd name="connsiteY386" fmla="*/ 1555097 h 5456491"/>
              <a:gd name="connsiteX387" fmla="*/ 4059433 w 5145283"/>
              <a:gd name="connsiteY387" fmla="*/ 1602824 h 5456491"/>
              <a:gd name="connsiteX388" fmla="*/ 4062711 w 5145283"/>
              <a:gd name="connsiteY388" fmla="*/ 1611268 h 5456491"/>
              <a:gd name="connsiteX389" fmla="*/ 4063181 w 5145283"/>
              <a:gd name="connsiteY389" fmla="*/ 1609643 h 5456491"/>
              <a:gd name="connsiteX390" fmla="*/ 4061012 w 5145283"/>
              <a:gd name="connsiteY390" fmla="*/ 1643388 h 5456491"/>
              <a:gd name="connsiteX391" fmla="*/ 4070186 w 5145283"/>
              <a:gd name="connsiteY391" fmla="*/ 1730083 h 5456491"/>
              <a:gd name="connsiteX392" fmla="*/ 4029606 w 5145283"/>
              <a:gd name="connsiteY392" fmla="*/ 1790853 h 5456491"/>
              <a:gd name="connsiteX393" fmla="*/ 4006858 w 5145283"/>
              <a:gd name="connsiteY393" fmla="*/ 1862538 h 5456491"/>
              <a:gd name="connsiteX394" fmla="*/ 3988655 w 5145283"/>
              <a:gd name="connsiteY394" fmla="*/ 1931728 h 5456491"/>
              <a:gd name="connsiteX395" fmla="*/ 3956712 w 5145283"/>
              <a:gd name="connsiteY395" fmla="*/ 1975913 h 5456491"/>
              <a:gd name="connsiteX396" fmla="*/ 3891273 w 5145283"/>
              <a:gd name="connsiteY396" fmla="*/ 1964530 h 5456491"/>
              <a:gd name="connsiteX397" fmla="*/ 3824684 w 5145283"/>
              <a:gd name="connsiteY397" fmla="*/ 1983370 h 5456491"/>
              <a:gd name="connsiteX398" fmla="*/ 3866253 w 5145283"/>
              <a:gd name="connsiteY398" fmla="*/ 2037464 h 5456491"/>
              <a:gd name="connsiteX399" fmla="*/ 3840576 w 5145283"/>
              <a:gd name="connsiteY399" fmla="*/ 2033820 h 5456491"/>
              <a:gd name="connsiteX400" fmla="*/ 3823540 w 5145283"/>
              <a:gd name="connsiteY400" fmla="*/ 2013590 h 5456491"/>
              <a:gd name="connsiteX401" fmla="*/ 3821022 w 5145283"/>
              <a:gd name="connsiteY401" fmla="*/ 2068240 h 5456491"/>
              <a:gd name="connsiteX402" fmla="*/ 3811010 w 5145283"/>
              <a:gd name="connsiteY402" fmla="*/ 2109255 h 5456491"/>
              <a:gd name="connsiteX403" fmla="*/ 3835089 w 5145283"/>
              <a:gd name="connsiteY403" fmla="*/ 2131532 h 5456491"/>
              <a:gd name="connsiteX404" fmla="*/ 3818957 w 5145283"/>
              <a:gd name="connsiteY404" fmla="*/ 2134480 h 5456491"/>
              <a:gd name="connsiteX405" fmla="*/ 3821002 w 5145283"/>
              <a:gd name="connsiteY405" fmla="*/ 2127437 h 5456491"/>
              <a:gd name="connsiteX406" fmla="*/ 3804867 w 5145283"/>
              <a:gd name="connsiteY406" fmla="*/ 2130386 h 5456491"/>
              <a:gd name="connsiteX407" fmla="*/ 3793729 w 5145283"/>
              <a:gd name="connsiteY407" fmla="*/ 2142426 h 5456491"/>
              <a:gd name="connsiteX408" fmla="*/ 3800772 w 5145283"/>
              <a:gd name="connsiteY408" fmla="*/ 2144473 h 5456491"/>
              <a:gd name="connsiteX409" fmla="*/ 3791681 w 5145283"/>
              <a:gd name="connsiteY409" fmla="*/ 2149469 h 5456491"/>
              <a:gd name="connsiteX410" fmla="*/ 3806446 w 5145283"/>
              <a:gd name="connsiteY410" fmla="*/ 2170947 h 5456491"/>
              <a:gd name="connsiteX411" fmla="*/ 3823706 w 5145283"/>
              <a:gd name="connsiteY411" fmla="*/ 2196972 h 5456491"/>
              <a:gd name="connsiteX412" fmla="*/ 3817112 w 5145283"/>
              <a:gd name="connsiteY412" fmla="*/ 2206513 h 5456491"/>
              <a:gd name="connsiteX413" fmla="*/ 3829152 w 5145283"/>
              <a:gd name="connsiteY413" fmla="*/ 2217653 h 5456491"/>
              <a:gd name="connsiteX414" fmla="*/ 3781199 w 5145283"/>
              <a:gd name="connsiteY414" fmla="*/ 2238088 h 5456491"/>
              <a:gd name="connsiteX415" fmla="*/ 3768237 w 5145283"/>
              <a:gd name="connsiteY415" fmla="*/ 2262965 h 5456491"/>
              <a:gd name="connsiteX416" fmla="*/ 3759823 w 5145283"/>
              <a:gd name="connsiteY416" fmla="*/ 2285345 h 5456491"/>
              <a:gd name="connsiteX417" fmla="*/ 3749133 w 5145283"/>
              <a:gd name="connsiteY417" fmla="*/ 2308976 h 5456491"/>
              <a:gd name="connsiteX418" fmla="*/ 3790947 w 5145283"/>
              <a:gd name="connsiteY418" fmla="*/ 2309669 h 5456491"/>
              <a:gd name="connsiteX419" fmla="*/ 3865375 w 5145283"/>
              <a:gd name="connsiteY419" fmla="*/ 2283564 h 5456491"/>
              <a:gd name="connsiteX420" fmla="*/ 3947298 w 5145283"/>
              <a:gd name="connsiteY420" fmla="*/ 2271094 h 5456491"/>
              <a:gd name="connsiteX421" fmla="*/ 4014090 w 5145283"/>
              <a:gd name="connsiteY421" fmla="*/ 2317245 h 5456491"/>
              <a:gd name="connsiteX422" fmla="*/ 4013743 w 5145283"/>
              <a:gd name="connsiteY422" fmla="*/ 2338148 h 5456491"/>
              <a:gd name="connsiteX423" fmla="*/ 3999306 w 5145283"/>
              <a:gd name="connsiteY423" fmla="*/ 2354960 h 5456491"/>
              <a:gd name="connsiteX424" fmla="*/ 3923751 w 5145283"/>
              <a:gd name="connsiteY424" fmla="*/ 2352095 h 5456491"/>
              <a:gd name="connsiteX425" fmla="*/ 3830259 w 5145283"/>
              <a:gd name="connsiteY425" fmla="*/ 2305820 h 5456491"/>
              <a:gd name="connsiteX426" fmla="*/ 3817525 w 5145283"/>
              <a:gd name="connsiteY426" fmla="*/ 2336495 h 5456491"/>
              <a:gd name="connsiteX427" fmla="*/ 3834334 w 5145283"/>
              <a:gd name="connsiteY427" fmla="*/ 2350930 h 5456491"/>
              <a:gd name="connsiteX428" fmla="*/ 3856142 w 5145283"/>
              <a:gd name="connsiteY428" fmla="*/ 2374456 h 5456491"/>
              <a:gd name="connsiteX429" fmla="*/ 3788428 w 5145283"/>
              <a:gd name="connsiteY429" fmla="*/ 2364322 h 5456491"/>
              <a:gd name="connsiteX430" fmla="*/ 3698437 w 5145283"/>
              <a:gd name="connsiteY430" fmla="*/ 2378265 h 5456491"/>
              <a:gd name="connsiteX431" fmla="*/ 3690248 w 5145283"/>
              <a:gd name="connsiteY431" fmla="*/ 2406442 h 5456491"/>
              <a:gd name="connsiteX432" fmla="*/ 3660250 w 5145283"/>
              <a:gd name="connsiteY432" fmla="*/ 2411090 h 5456491"/>
              <a:gd name="connsiteX433" fmla="*/ 3628206 w 5145283"/>
              <a:gd name="connsiteY433" fmla="*/ 2422780 h 5456491"/>
              <a:gd name="connsiteX434" fmla="*/ 3620018 w 5145283"/>
              <a:gd name="connsiteY434" fmla="*/ 2450956 h 5456491"/>
              <a:gd name="connsiteX435" fmla="*/ 3666580 w 5145283"/>
              <a:gd name="connsiteY435" fmla="*/ 2514143 h 5456491"/>
              <a:gd name="connsiteX436" fmla="*/ 3710644 w 5145283"/>
              <a:gd name="connsiteY436" fmla="*/ 2572784 h 5456491"/>
              <a:gd name="connsiteX437" fmla="*/ 3700406 w 5145283"/>
              <a:gd name="connsiteY437" fmla="*/ 2608002 h 5456491"/>
              <a:gd name="connsiteX438" fmla="*/ 3576609 w 5145283"/>
              <a:gd name="connsiteY438" fmla="*/ 2468894 h 5456491"/>
              <a:gd name="connsiteX439" fmla="*/ 3569442 w 5145283"/>
              <a:gd name="connsiteY439" fmla="*/ 2493545 h 5456491"/>
              <a:gd name="connsiteX440" fmla="*/ 3566821 w 5145283"/>
              <a:gd name="connsiteY440" fmla="*/ 2515702 h 5456491"/>
              <a:gd name="connsiteX441" fmla="*/ 3567723 w 5145283"/>
              <a:gd name="connsiteY441" fmla="*/ 2538880 h 5456491"/>
              <a:gd name="connsiteX442" fmla="*/ 3563177 w 5145283"/>
              <a:gd name="connsiteY442" fmla="*/ 2541378 h 5456491"/>
              <a:gd name="connsiteX443" fmla="*/ 3556481 w 5145283"/>
              <a:gd name="connsiteY443" fmla="*/ 2518424 h 5456491"/>
              <a:gd name="connsiteX444" fmla="*/ 3549785 w 5145283"/>
              <a:gd name="connsiteY444" fmla="*/ 2495472 h 5456491"/>
              <a:gd name="connsiteX445" fmla="*/ 3556829 w 5145283"/>
              <a:gd name="connsiteY445" fmla="*/ 2497519 h 5456491"/>
              <a:gd name="connsiteX446" fmla="*/ 3549335 w 5145283"/>
              <a:gd name="connsiteY446" fmla="*/ 2483883 h 5456491"/>
              <a:gd name="connsiteX447" fmla="*/ 3485698 w 5145283"/>
              <a:gd name="connsiteY447" fmla="*/ 2518856 h 5456491"/>
              <a:gd name="connsiteX448" fmla="*/ 3469215 w 5145283"/>
              <a:gd name="connsiteY448" fmla="*/ 2542708 h 5456491"/>
              <a:gd name="connsiteX449" fmla="*/ 3477160 w 5145283"/>
              <a:gd name="connsiteY449" fmla="*/ 2567934 h 5456491"/>
              <a:gd name="connsiteX450" fmla="*/ 3487376 w 5145283"/>
              <a:gd name="connsiteY450" fmla="*/ 2591911 h 5456491"/>
              <a:gd name="connsiteX451" fmla="*/ 3477712 w 5145283"/>
              <a:gd name="connsiteY451" fmla="*/ 2612021 h 5456491"/>
              <a:gd name="connsiteX452" fmla="*/ 3488728 w 5145283"/>
              <a:gd name="connsiteY452" fmla="*/ 2626679 h 5456491"/>
              <a:gd name="connsiteX453" fmla="*/ 3499746 w 5145283"/>
              <a:gd name="connsiteY453" fmla="*/ 2641340 h 5456491"/>
              <a:gd name="connsiteX454" fmla="*/ 3514387 w 5145283"/>
              <a:gd name="connsiteY454" fmla="*/ 2689520 h 5456491"/>
              <a:gd name="connsiteX455" fmla="*/ 3494259 w 5145283"/>
              <a:gd name="connsiteY455" fmla="*/ 2739049 h 5456491"/>
              <a:gd name="connsiteX456" fmla="*/ 3460515 w 5145283"/>
              <a:gd name="connsiteY456" fmla="*/ 2736880 h 5456491"/>
              <a:gd name="connsiteX457" fmla="*/ 3439958 w 5145283"/>
              <a:gd name="connsiteY457" fmla="*/ 2715625 h 5456491"/>
              <a:gd name="connsiteX458" fmla="*/ 3426791 w 5145283"/>
              <a:gd name="connsiteY458" fmla="*/ 2675515 h 5456491"/>
              <a:gd name="connsiteX459" fmla="*/ 3437254 w 5145283"/>
              <a:gd name="connsiteY459" fmla="*/ 2646091 h 5456491"/>
              <a:gd name="connsiteX460" fmla="*/ 3453059 w 5145283"/>
              <a:gd name="connsiteY460" fmla="*/ 2604853 h 5456491"/>
              <a:gd name="connsiteX461" fmla="*/ 3448883 w 5145283"/>
              <a:gd name="connsiteY461" fmla="*/ 2527250 h 5456491"/>
              <a:gd name="connsiteX462" fmla="*/ 3414338 w 5145283"/>
              <a:gd name="connsiteY462" fmla="*/ 2534396 h 5456491"/>
              <a:gd name="connsiteX463" fmla="*/ 3365709 w 5145283"/>
              <a:gd name="connsiteY463" fmla="*/ 2537448 h 5456491"/>
              <a:gd name="connsiteX464" fmla="*/ 3366713 w 5145283"/>
              <a:gd name="connsiteY464" fmla="*/ 2593122 h 5456491"/>
              <a:gd name="connsiteX465" fmla="*/ 3331926 w 5145283"/>
              <a:gd name="connsiteY465" fmla="*/ 2653668 h 5456491"/>
              <a:gd name="connsiteX466" fmla="*/ 3299637 w 5145283"/>
              <a:gd name="connsiteY466" fmla="*/ 2718761 h 5456491"/>
              <a:gd name="connsiteX467" fmla="*/ 3308134 w 5145283"/>
              <a:gd name="connsiteY467" fmla="*/ 2788072 h 5456491"/>
              <a:gd name="connsiteX468" fmla="*/ 3337539 w 5145283"/>
              <a:gd name="connsiteY468" fmla="*/ 2857730 h 5456491"/>
              <a:gd name="connsiteX469" fmla="*/ 3319686 w 5145283"/>
              <a:gd name="connsiteY469" fmla="*/ 2906012 h 5456491"/>
              <a:gd name="connsiteX470" fmla="*/ 3293785 w 5145283"/>
              <a:gd name="connsiteY470" fmla="*/ 2896574 h 5456491"/>
              <a:gd name="connsiteX471" fmla="*/ 3259935 w 5145283"/>
              <a:gd name="connsiteY471" fmla="*/ 2861908 h 5456491"/>
              <a:gd name="connsiteX472" fmla="*/ 3235650 w 5145283"/>
              <a:gd name="connsiteY472" fmla="*/ 2774641 h 5456491"/>
              <a:gd name="connsiteX473" fmla="*/ 3251582 w 5145283"/>
              <a:gd name="connsiteY473" fmla="*/ 2706702 h 5456491"/>
              <a:gd name="connsiteX474" fmla="*/ 3277277 w 5145283"/>
              <a:gd name="connsiteY474" fmla="*/ 2651152 h 5456491"/>
              <a:gd name="connsiteX475" fmla="*/ 3279794 w 5145283"/>
              <a:gd name="connsiteY475" fmla="*/ 2596500 h 5456491"/>
              <a:gd name="connsiteX476" fmla="*/ 3165292 w 5145283"/>
              <a:gd name="connsiteY476" fmla="*/ 2517386 h 5456491"/>
              <a:gd name="connsiteX477" fmla="*/ 3023518 w 5145283"/>
              <a:gd name="connsiteY477" fmla="*/ 2453256 h 5456491"/>
              <a:gd name="connsiteX478" fmla="*/ 3015554 w 5145283"/>
              <a:gd name="connsiteY478" fmla="*/ 2487225 h 5456491"/>
              <a:gd name="connsiteX479" fmla="*/ 3007138 w 5145283"/>
              <a:gd name="connsiteY479" fmla="*/ 2509606 h 5456491"/>
              <a:gd name="connsiteX480" fmla="*/ 3037116 w 5145283"/>
              <a:gd name="connsiteY480" fmla="*/ 2564154 h 5456491"/>
              <a:gd name="connsiteX481" fmla="*/ 3027900 w 5145283"/>
              <a:gd name="connsiteY481" fmla="*/ 2595850 h 5456491"/>
              <a:gd name="connsiteX482" fmla="*/ 3027780 w 5145283"/>
              <a:gd name="connsiteY482" fmla="*/ 2622550 h 5456491"/>
              <a:gd name="connsiteX483" fmla="*/ 2925625 w 5145283"/>
              <a:gd name="connsiteY483" fmla="*/ 2652057 h 5456491"/>
              <a:gd name="connsiteX484" fmla="*/ 2818929 w 5145283"/>
              <a:gd name="connsiteY484" fmla="*/ 2684062 h 5456491"/>
              <a:gd name="connsiteX485" fmla="*/ 2812091 w 5145283"/>
              <a:gd name="connsiteY485" fmla="*/ 2747004 h 5456491"/>
              <a:gd name="connsiteX486" fmla="*/ 2835473 w 5145283"/>
              <a:gd name="connsiteY486" fmla="*/ 2811094 h 5456491"/>
              <a:gd name="connsiteX487" fmla="*/ 2852060 w 5145283"/>
              <a:gd name="connsiteY487" fmla="*/ 2819732 h 5456491"/>
              <a:gd name="connsiteX488" fmla="*/ 2847515 w 5145283"/>
              <a:gd name="connsiteY488" fmla="*/ 2822230 h 5456491"/>
              <a:gd name="connsiteX489" fmla="*/ 2904315 w 5145283"/>
              <a:gd name="connsiteY489" fmla="*/ 2850201 h 5456491"/>
              <a:gd name="connsiteX490" fmla="*/ 3142898 w 5145283"/>
              <a:gd name="connsiteY490" fmla="*/ 2896635 h 5456491"/>
              <a:gd name="connsiteX491" fmla="*/ 3139131 w 5145283"/>
              <a:gd name="connsiteY491" fmla="*/ 2949013 h 5456491"/>
              <a:gd name="connsiteX492" fmla="*/ 3086509 w 5145283"/>
              <a:gd name="connsiteY492" fmla="*/ 2998648 h 5456491"/>
              <a:gd name="connsiteX493" fmla="*/ 3058785 w 5145283"/>
              <a:gd name="connsiteY493" fmla="*/ 3002048 h 5456491"/>
              <a:gd name="connsiteX494" fmla="*/ 3018570 w 5145283"/>
              <a:gd name="connsiteY494" fmla="*/ 2982717 h 5456491"/>
              <a:gd name="connsiteX495" fmla="*/ 3016644 w 5145283"/>
              <a:gd name="connsiteY495" fmla="*/ 2963063 h 5456491"/>
              <a:gd name="connsiteX496" fmla="*/ 3014720 w 5145283"/>
              <a:gd name="connsiteY496" fmla="*/ 2943404 h 5456491"/>
              <a:gd name="connsiteX497" fmla="*/ 2985071 w 5145283"/>
              <a:gd name="connsiteY497" fmla="*/ 2927149 h 5456491"/>
              <a:gd name="connsiteX498" fmla="*/ 2926223 w 5145283"/>
              <a:gd name="connsiteY498" fmla="*/ 2906221 h 5456491"/>
              <a:gd name="connsiteX499" fmla="*/ 2860784 w 5145283"/>
              <a:gd name="connsiteY499" fmla="*/ 2894838 h 5456491"/>
              <a:gd name="connsiteX500" fmla="*/ 2813402 w 5145283"/>
              <a:gd name="connsiteY500" fmla="*/ 2900164 h 5456491"/>
              <a:gd name="connsiteX501" fmla="*/ 2880748 w 5145283"/>
              <a:gd name="connsiteY501" fmla="*/ 2990399 h 5456491"/>
              <a:gd name="connsiteX502" fmla="*/ 2948093 w 5145283"/>
              <a:gd name="connsiteY502" fmla="*/ 3080635 h 5456491"/>
              <a:gd name="connsiteX503" fmla="*/ 3013515 w 5145283"/>
              <a:gd name="connsiteY503" fmla="*/ 3151213 h 5456491"/>
              <a:gd name="connsiteX504" fmla="*/ 3077585 w 5145283"/>
              <a:gd name="connsiteY504" fmla="*/ 3187022 h 5456491"/>
              <a:gd name="connsiteX505" fmla="*/ 3066445 w 5145283"/>
              <a:gd name="connsiteY505" fmla="*/ 3199062 h 5456491"/>
              <a:gd name="connsiteX506" fmla="*/ 3078486 w 5145283"/>
              <a:gd name="connsiteY506" fmla="*/ 3210203 h 5456491"/>
              <a:gd name="connsiteX507" fmla="*/ 3057786 w 5145283"/>
              <a:gd name="connsiteY507" fmla="*/ 3274846 h 5456491"/>
              <a:gd name="connsiteX508" fmla="*/ 3075251 w 5145283"/>
              <a:gd name="connsiteY508" fmla="*/ 3365859 h 5456491"/>
              <a:gd name="connsiteX509" fmla="*/ 3091265 w 5145283"/>
              <a:gd name="connsiteY509" fmla="*/ 3389611 h 5456491"/>
              <a:gd name="connsiteX510" fmla="*/ 3109773 w 5145283"/>
              <a:gd name="connsiteY510" fmla="*/ 3417907 h 5456491"/>
              <a:gd name="connsiteX511" fmla="*/ 3130660 w 5145283"/>
              <a:gd name="connsiteY511" fmla="*/ 3477451 h 5456491"/>
              <a:gd name="connsiteX512" fmla="*/ 3106786 w 5145283"/>
              <a:gd name="connsiteY512" fmla="*/ 3520163 h 5456491"/>
              <a:gd name="connsiteX513" fmla="*/ 3064158 w 5145283"/>
              <a:gd name="connsiteY513" fmla="*/ 3587981 h 5456491"/>
              <a:gd name="connsiteX514" fmla="*/ 3057647 w 5145283"/>
              <a:gd name="connsiteY514" fmla="*/ 3689213 h 5456491"/>
              <a:gd name="connsiteX515" fmla="*/ 3057955 w 5145283"/>
              <a:gd name="connsiteY515" fmla="*/ 3786696 h 5456491"/>
              <a:gd name="connsiteX516" fmla="*/ 3040328 w 5145283"/>
              <a:gd name="connsiteY516" fmla="*/ 3840773 h 5456491"/>
              <a:gd name="connsiteX517" fmla="*/ 3009531 w 5145283"/>
              <a:gd name="connsiteY517" fmla="*/ 3854740 h 5456491"/>
              <a:gd name="connsiteX518" fmla="*/ 2978681 w 5145283"/>
              <a:gd name="connsiteY518" fmla="*/ 3869110 h 5456491"/>
              <a:gd name="connsiteX519" fmla="*/ 2978168 w 5145283"/>
              <a:gd name="connsiteY519" fmla="*/ 3872715 h 5456491"/>
              <a:gd name="connsiteX520" fmla="*/ 2954637 w 5145283"/>
              <a:gd name="connsiteY520" fmla="*/ 3905620 h 5456491"/>
              <a:gd name="connsiteX521" fmla="*/ 2895873 w 5145283"/>
              <a:gd name="connsiteY521" fmla="*/ 3976387 h 5456491"/>
              <a:gd name="connsiteX522" fmla="*/ 2831314 w 5145283"/>
              <a:gd name="connsiteY522" fmla="*/ 4047377 h 5456491"/>
              <a:gd name="connsiteX523" fmla="*/ 2789830 w 5145283"/>
              <a:gd name="connsiteY523" fmla="*/ 4084971 h 5456491"/>
              <a:gd name="connsiteX524" fmla="*/ 2785285 w 5145283"/>
              <a:gd name="connsiteY524" fmla="*/ 4087469 h 5456491"/>
              <a:gd name="connsiteX525" fmla="*/ 2793576 w 5145283"/>
              <a:gd name="connsiteY525" fmla="*/ 4091788 h 5456491"/>
              <a:gd name="connsiteX526" fmla="*/ 2804368 w 5145283"/>
              <a:gd name="connsiteY526" fmla="*/ 4100656 h 5456491"/>
              <a:gd name="connsiteX527" fmla="*/ 2805270 w 5145283"/>
              <a:gd name="connsiteY527" fmla="*/ 4123834 h 5456491"/>
              <a:gd name="connsiteX528" fmla="*/ 2814342 w 5145283"/>
              <a:gd name="connsiteY528" fmla="*/ 4178032 h 5456491"/>
              <a:gd name="connsiteX529" fmla="*/ 2808978 w 5145283"/>
              <a:gd name="connsiteY529" fmla="*/ 4249042 h 5456491"/>
              <a:gd name="connsiteX530" fmla="*/ 2766573 w 5145283"/>
              <a:gd name="connsiteY530" fmla="*/ 4322651 h 5456491"/>
              <a:gd name="connsiteX531" fmla="*/ 2734425 w 5145283"/>
              <a:gd name="connsiteY531" fmla="*/ 4301850 h 5456491"/>
              <a:gd name="connsiteX532" fmla="*/ 2702280 w 5145283"/>
              <a:gd name="connsiteY532" fmla="*/ 4281046 h 5456491"/>
              <a:gd name="connsiteX533" fmla="*/ 2703426 w 5145283"/>
              <a:gd name="connsiteY533" fmla="*/ 4250824 h 5456491"/>
              <a:gd name="connsiteX534" fmla="*/ 2704572 w 5145283"/>
              <a:gd name="connsiteY534" fmla="*/ 4220602 h 5456491"/>
              <a:gd name="connsiteX535" fmla="*/ 2668677 w 5145283"/>
              <a:gd name="connsiteY535" fmla="*/ 4192982 h 5456491"/>
              <a:gd name="connsiteX536" fmla="*/ 2627542 w 5145283"/>
              <a:gd name="connsiteY536" fmla="*/ 4209670 h 5456491"/>
              <a:gd name="connsiteX537" fmla="*/ 2612308 w 5145283"/>
              <a:gd name="connsiteY537" fmla="*/ 4235797 h 5456491"/>
              <a:gd name="connsiteX538" fmla="*/ 2594577 w 5145283"/>
              <a:gd name="connsiteY538" fmla="*/ 4257378 h 5456491"/>
              <a:gd name="connsiteX539" fmla="*/ 2645459 w 5145283"/>
              <a:gd name="connsiteY539" fmla="*/ 4312272 h 5456491"/>
              <a:gd name="connsiteX540" fmla="*/ 2700560 w 5145283"/>
              <a:gd name="connsiteY540" fmla="*/ 4326379 h 5456491"/>
              <a:gd name="connsiteX541" fmla="*/ 2758158 w 5145283"/>
              <a:gd name="connsiteY541" fmla="*/ 4345033 h 5456491"/>
              <a:gd name="connsiteX542" fmla="*/ 2814038 w 5145283"/>
              <a:gd name="connsiteY542" fmla="*/ 4409018 h 5456491"/>
              <a:gd name="connsiteX543" fmla="*/ 2741062 w 5145283"/>
              <a:gd name="connsiteY543" fmla="*/ 4502389 h 5456491"/>
              <a:gd name="connsiteX544" fmla="*/ 2686864 w 5145283"/>
              <a:gd name="connsiteY544" fmla="*/ 4511461 h 5456491"/>
              <a:gd name="connsiteX545" fmla="*/ 2656540 w 5145283"/>
              <a:gd name="connsiteY545" fmla="*/ 4477819 h 5456491"/>
              <a:gd name="connsiteX546" fmla="*/ 2647796 w 5145283"/>
              <a:gd name="connsiteY546" fmla="*/ 4461908 h 5456491"/>
              <a:gd name="connsiteX547" fmla="*/ 2631108 w 5145283"/>
              <a:gd name="connsiteY547" fmla="*/ 4420774 h 5456491"/>
              <a:gd name="connsiteX548" fmla="*/ 2622260 w 5145283"/>
              <a:gd name="connsiteY548" fmla="*/ 4372368 h 5456491"/>
              <a:gd name="connsiteX549" fmla="*/ 2639542 w 5145283"/>
              <a:gd name="connsiteY549" fmla="*/ 4339198 h 5456491"/>
              <a:gd name="connsiteX550" fmla="*/ 2621257 w 5145283"/>
              <a:gd name="connsiteY550" fmla="*/ 4316697 h 5456491"/>
              <a:gd name="connsiteX551" fmla="*/ 2605470 w 5145283"/>
              <a:gd name="connsiteY551" fmla="*/ 4298739 h 5456491"/>
              <a:gd name="connsiteX552" fmla="*/ 2548079 w 5145283"/>
              <a:gd name="connsiteY552" fmla="*/ 4345076 h 5456491"/>
              <a:gd name="connsiteX553" fmla="*/ 2525904 w 5145283"/>
              <a:gd name="connsiteY553" fmla="*/ 4401650 h 5456491"/>
              <a:gd name="connsiteX554" fmla="*/ 2547485 w 5145283"/>
              <a:gd name="connsiteY554" fmla="*/ 4419382 h 5456491"/>
              <a:gd name="connsiteX555" fmla="*/ 2536345 w 5145283"/>
              <a:gd name="connsiteY555" fmla="*/ 4431422 h 5456491"/>
              <a:gd name="connsiteX556" fmla="*/ 2519308 w 5145283"/>
              <a:gd name="connsiteY556" fmla="*/ 4411193 h 5456491"/>
              <a:gd name="connsiteX557" fmla="*/ 2512715 w 5145283"/>
              <a:gd name="connsiteY557" fmla="*/ 4420734 h 5456491"/>
              <a:gd name="connsiteX558" fmla="*/ 2506123 w 5145283"/>
              <a:gd name="connsiteY558" fmla="*/ 4430275 h 5456491"/>
              <a:gd name="connsiteX559" fmla="*/ 2542245 w 5145283"/>
              <a:gd name="connsiteY559" fmla="*/ 4463692 h 5456491"/>
              <a:gd name="connsiteX560" fmla="*/ 2556085 w 5145283"/>
              <a:gd name="connsiteY560" fmla="*/ 4521188 h 5456491"/>
              <a:gd name="connsiteX561" fmla="*/ 2559935 w 5145283"/>
              <a:gd name="connsiteY561" fmla="*/ 4560501 h 5456491"/>
              <a:gd name="connsiteX562" fmla="*/ 2557437 w 5145283"/>
              <a:gd name="connsiteY562" fmla="*/ 4555956 h 5456491"/>
              <a:gd name="connsiteX563" fmla="*/ 2566733 w 5145283"/>
              <a:gd name="connsiteY563" fmla="*/ 4615949 h 5456491"/>
              <a:gd name="connsiteX564" fmla="*/ 2535573 w 5145283"/>
              <a:gd name="connsiteY564" fmla="*/ 4710015 h 5456491"/>
              <a:gd name="connsiteX565" fmla="*/ 2465953 w 5145283"/>
              <a:gd name="connsiteY565" fmla="*/ 4621030 h 5456491"/>
              <a:gd name="connsiteX566" fmla="*/ 2373362 w 5145283"/>
              <a:gd name="connsiteY566" fmla="*/ 4597933 h 5456491"/>
              <a:gd name="connsiteX567" fmla="*/ 2371643 w 5145283"/>
              <a:gd name="connsiteY567" fmla="*/ 4643265 h 5456491"/>
              <a:gd name="connsiteX568" fmla="*/ 2351289 w 5145283"/>
              <a:gd name="connsiteY568" fmla="*/ 4687003 h 5456491"/>
              <a:gd name="connsiteX569" fmla="*/ 2310379 w 5145283"/>
              <a:gd name="connsiteY569" fmla="*/ 4709486 h 5456491"/>
              <a:gd name="connsiteX570" fmla="*/ 2313328 w 5145283"/>
              <a:gd name="connsiteY570" fmla="*/ 4725620 h 5456491"/>
              <a:gd name="connsiteX571" fmla="*/ 2293448 w 5145283"/>
              <a:gd name="connsiteY571" fmla="*/ 4721751 h 5456491"/>
              <a:gd name="connsiteX572" fmla="*/ 2251409 w 5145283"/>
              <a:gd name="connsiteY572" fmla="*/ 4715260 h 5456491"/>
              <a:gd name="connsiteX573" fmla="*/ 2207100 w 5145283"/>
              <a:gd name="connsiteY573" fmla="*/ 4710019 h 5456491"/>
              <a:gd name="connsiteX574" fmla="*/ 2184945 w 5145283"/>
              <a:gd name="connsiteY574" fmla="*/ 4707400 h 5456491"/>
              <a:gd name="connsiteX575" fmla="*/ 2142662 w 5145283"/>
              <a:gd name="connsiteY575" fmla="*/ 4754310 h 5456491"/>
              <a:gd name="connsiteX576" fmla="*/ 2091292 w 5145283"/>
              <a:gd name="connsiteY576" fmla="*/ 4806215 h 5456491"/>
              <a:gd name="connsiteX577" fmla="*/ 2086849 w 5145283"/>
              <a:gd name="connsiteY577" fmla="*/ 4841209 h 5456491"/>
              <a:gd name="connsiteX578" fmla="*/ 2083982 w 5145283"/>
              <a:gd name="connsiteY578" fmla="*/ 4916764 h 5456491"/>
              <a:gd name="connsiteX579" fmla="*/ 2076571 w 5145283"/>
              <a:gd name="connsiteY579" fmla="*/ 4994818 h 5456491"/>
              <a:gd name="connsiteX580" fmla="*/ 2060989 w 5145283"/>
              <a:gd name="connsiteY580" fmla="*/ 5041851 h 5456491"/>
              <a:gd name="connsiteX581" fmla="*/ 2048950 w 5145283"/>
              <a:gd name="connsiteY581" fmla="*/ 5030713 h 5456491"/>
              <a:gd name="connsiteX582" fmla="*/ 2056321 w 5145283"/>
              <a:gd name="connsiteY582" fmla="*/ 5071049 h 5456491"/>
              <a:gd name="connsiteX583" fmla="*/ 2061646 w 5145283"/>
              <a:gd name="connsiteY583" fmla="*/ 5118430 h 5456491"/>
              <a:gd name="connsiteX584" fmla="*/ 2050058 w 5145283"/>
              <a:gd name="connsiteY584" fmla="*/ 5118880 h 5456491"/>
              <a:gd name="connsiteX585" fmla="*/ 2035519 w 5145283"/>
              <a:gd name="connsiteY585" fmla="*/ 5103197 h 5456491"/>
              <a:gd name="connsiteX586" fmla="*/ 2007813 w 5145283"/>
              <a:gd name="connsiteY586" fmla="*/ 5047401 h 5456491"/>
              <a:gd name="connsiteX587" fmla="*/ 2010783 w 5145283"/>
              <a:gd name="connsiteY587" fmla="*/ 5004341 h 5456491"/>
              <a:gd name="connsiteX588" fmla="*/ 2033962 w 5145283"/>
              <a:gd name="connsiteY588" fmla="*/ 5003440 h 5456491"/>
              <a:gd name="connsiteX589" fmla="*/ 2034207 w 5145283"/>
              <a:gd name="connsiteY589" fmla="*/ 4950040 h 5456491"/>
              <a:gd name="connsiteX590" fmla="*/ 2036949 w 5145283"/>
              <a:gd name="connsiteY590" fmla="*/ 4901183 h 5456491"/>
              <a:gd name="connsiteX591" fmla="*/ 2023436 w 5145283"/>
              <a:gd name="connsiteY591" fmla="*/ 4881977 h 5456491"/>
              <a:gd name="connsiteX592" fmla="*/ 2007422 w 5145283"/>
              <a:gd name="connsiteY592" fmla="*/ 4858225 h 5456491"/>
              <a:gd name="connsiteX593" fmla="*/ 2008568 w 5145283"/>
              <a:gd name="connsiteY593" fmla="*/ 4828004 h 5456491"/>
              <a:gd name="connsiteX594" fmla="*/ 2007217 w 5145283"/>
              <a:gd name="connsiteY594" fmla="*/ 4793236 h 5456491"/>
              <a:gd name="connsiteX595" fmla="*/ 1962457 w 5145283"/>
              <a:gd name="connsiteY595" fmla="*/ 4776406 h 5456491"/>
              <a:gd name="connsiteX596" fmla="*/ 1974825 w 5145283"/>
              <a:gd name="connsiteY596" fmla="*/ 4825833 h 5456491"/>
              <a:gd name="connsiteX597" fmla="*/ 1992416 w 5145283"/>
              <a:gd name="connsiteY597" fmla="*/ 4890146 h 5456491"/>
              <a:gd name="connsiteX598" fmla="*/ 2005007 w 5145283"/>
              <a:gd name="connsiteY598" fmla="*/ 4945371 h 5456491"/>
              <a:gd name="connsiteX599" fmla="*/ 2000340 w 5145283"/>
              <a:gd name="connsiteY599" fmla="*/ 4974567 h 5456491"/>
              <a:gd name="connsiteX600" fmla="*/ 1954698 w 5145283"/>
              <a:gd name="connsiteY600" fmla="*/ 4875365 h 5456491"/>
              <a:gd name="connsiteX601" fmla="*/ 1925191 w 5145283"/>
              <a:gd name="connsiteY601" fmla="*/ 4773210 h 5456491"/>
              <a:gd name="connsiteX602" fmla="*/ 1899514 w 5145283"/>
              <a:gd name="connsiteY602" fmla="*/ 4769566 h 5456491"/>
              <a:gd name="connsiteX603" fmla="*/ 1852708 w 5145283"/>
              <a:gd name="connsiteY603" fmla="*/ 4759779 h 5456491"/>
              <a:gd name="connsiteX604" fmla="*/ 1799081 w 5145283"/>
              <a:gd name="connsiteY604" fmla="*/ 4753740 h 5456491"/>
              <a:gd name="connsiteX605" fmla="*/ 1757494 w 5145283"/>
              <a:gd name="connsiteY605" fmla="*/ 4758841 h 5456491"/>
              <a:gd name="connsiteX606" fmla="*/ 1751352 w 5145283"/>
              <a:gd name="connsiteY606" fmla="*/ 4779971 h 5456491"/>
              <a:gd name="connsiteX607" fmla="*/ 1743613 w 5145283"/>
              <a:gd name="connsiteY607" fmla="*/ 4819734 h 5456491"/>
              <a:gd name="connsiteX608" fmla="*/ 1741115 w 5145283"/>
              <a:gd name="connsiteY608" fmla="*/ 4815189 h 5456491"/>
              <a:gd name="connsiteX609" fmla="*/ 1756780 w 5145283"/>
              <a:gd name="connsiteY609" fmla="*/ 4859845 h 5456491"/>
              <a:gd name="connsiteX610" fmla="*/ 1780041 w 5145283"/>
              <a:gd name="connsiteY610" fmla="*/ 4950634 h 5456491"/>
              <a:gd name="connsiteX611" fmla="*/ 1788417 w 5145283"/>
              <a:gd name="connsiteY611" fmla="*/ 5046648 h 5456491"/>
              <a:gd name="connsiteX612" fmla="*/ 1754877 w 5145283"/>
              <a:gd name="connsiteY612" fmla="*/ 5109465 h 5456491"/>
              <a:gd name="connsiteX613" fmla="*/ 1742287 w 5145283"/>
              <a:gd name="connsiteY613" fmla="*/ 5054243 h 5456491"/>
              <a:gd name="connsiteX614" fmla="*/ 1751275 w 5145283"/>
              <a:gd name="connsiteY614" fmla="*/ 5016751 h 5456491"/>
              <a:gd name="connsiteX615" fmla="*/ 1744005 w 5145283"/>
              <a:gd name="connsiteY615" fmla="*/ 5008909 h 5456491"/>
              <a:gd name="connsiteX616" fmla="*/ 1736737 w 5145283"/>
              <a:gd name="connsiteY616" fmla="*/ 5001067 h 5456491"/>
              <a:gd name="connsiteX617" fmla="*/ 1729158 w 5145283"/>
              <a:gd name="connsiteY617" fmla="*/ 4895742 h 5456491"/>
              <a:gd name="connsiteX618" fmla="*/ 1731818 w 5145283"/>
              <a:gd name="connsiteY618" fmla="*/ 4755196 h 5456491"/>
              <a:gd name="connsiteX619" fmla="*/ 1729770 w 5145283"/>
              <a:gd name="connsiteY619" fmla="*/ 4762239 h 5456491"/>
              <a:gd name="connsiteX620" fmla="*/ 1717730 w 5145283"/>
              <a:gd name="connsiteY620" fmla="*/ 4751101 h 5456491"/>
              <a:gd name="connsiteX621" fmla="*/ 1691810 w 5145283"/>
              <a:gd name="connsiteY621" fmla="*/ 4800857 h 5456491"/>
              <a:gd name="connsiteX622" fmla="*/ 1669983 w 5145283"/>
              <a:gd name="connsiteY622" fmla="*/ 4836526 h 5456491"/>
              <a:gd name="connsiteX623" fmla="*/ 1624075 w 5145283"/>
              <a:gd name="connsiteY623" fmla="*/ 4849918 h 5456491"/>
              <a:gd name="connsiteX624" fmla="*/ 1582715 w 5145283"/>
              <a:gd name="connsiteY624" fmla="*/ 4860812 h 5456491"/>
              <a:gd name="connsiteX625" fmla="*/ 1536462 w 5145283"/>
              <a:gd name="connsiteY625" fmla="*/ 4895109 h 5456491"/>
              <a:gd name="connsiteX626" fmla="*/ 1509291 w 5145283"/>
              <a:gd name="connsiteY626" fmla="*/ 4942592 h 5456491"/>
              <a:gd name="connsiteX627" fmla="*/ 1517808 w 5145283"/>
              <a:gd name="connsiteY627" fmla="*/ 4952708 h 5456491"/>
              <a:gd name="connsiteX628" fmla="*/ 1526326 w 5145283"/>
              <a:gd name="connsiteY628" fmla="*/ 4962821 h 5456491"/>
              <a:gd name="connsiteX629" fmla="*/ 1476530 w 5145283"/>
              <a:gd name="connsiteY629" fmla="*/ 5055292 h 5456491"/>
              <a:gd name="connsiteX630" fmla="*/ 1439960 w 5145283"/>
              <a:gd name="connsiteY630" fmla="*/ 5010285 h 5456491"/>
              <a:gd name="connsiteX631" fmla="*/ 1440658 w 5145283"/>
              <a:gd name="connsiteY631" fmla="*/ 4968473 h 5456491"/>
              <a:gd name="connsiteX632" fmla="*/ 1457815 w 5145283"/>
              <a:gd name="connsiteY632" fmla="*/ 4962005 h 5456491"/>
              <a:gd name="connsiteX633" fmla="*/ 1474974 w 5145283"/>
              <a:gd name="connsiteY633" fmla="*/ 4955532 h 5456491"/>
              <a:gd name="connsiteX634" fmla="*/ 1502820 w 5145283"/>
              <a:gd name="connsiteY634" fmla="*/ 4925436 h 5456491"/>
              <a:gd name="connsiteX635" fmla="*/ 1503638 w 5145283"/>
              <a:gd name="connsiteY635" fmla="*/ 4856922 h 5456491"/>
              <a:gd name="connsiteX636" fmla="*/ 1440247 w 5145283"/>
              <a:gd name="connsiteY636" fmla="*/ 4838495 h 5456491"/>
              <a:gd name="connsiteX637" fmla="*/ 1407055 w 5145283"/>
              <a:gd name="connsiteY637" fmla="*/ 4880409 h 5456491"/>
              <a:gd name="connsiteX638" fmla="*/ 1373863 w 5145283"/>
              <a:gd name="connsiteY638" fmla="*/ 4922324 h 5456491"/>
              <a:gd name="connsiteX639" fmla="*/ 1325460 w 5145283"/>
              <a:gd name="connsiteY639" fmla="*/ 4931171 h 5456491"/>
              <a:gd name="connsiteX640" fmla="*/ 1278202 w 5145283"/>
              <a:gd name="connsiteY640" fmla="*/ 4909794 h 5456491"/>
              <a:gd name="connsiteX641" fmla="*/ 1262538 w 5145283"/>
              <a:gd name="connsiteY641" fmla="*/ 4865134 h 5456491"/>
              <a:gd name="connsiteX642" fmla="*/ 1246872 w 5145283"/>
              <a:gd name="connsiteY642" fmla="*/ 4820478 h 5456491"/>
              <a:gd name="connsiteX643" fmla="*/ 1209278 w 5145283"/>
              <a:gd name="connsiteY643" fmla="*/ 4778994 h 5456491"/>
              <a:gd name="connsiteX644" fmla="*/ 1171685 w 5145283"/>
              <a:gd name="connsiteY644" fmla="*/ 4737512 h 5456491"/>
              <a:gd name="connsiteX645" fmla="*/ 1167260 w 5145283"/>
              <a:gd name="connsiteY645" fmla="*/ 4713311 h 5456491"/>
              <a:gd name="connsiteX646" fmla="*/ 1160339 w 5145283"/>
              <a:gd name="connsiteY646" fmla="*/ 4684561 h 5456491"/>
              <a:gd name="connsiteX647" fmla="*/ 1155794 w 5145283"/>
              <a:gd name="connsiteY647" fmla="*/ 4687059 h 5456491"/>
              <a:gd name="connsiteX648" fmla="*/ 1183763 w 5145283"/>
              <a:gd name="connsiteY648" fmla="*/ 4630260 h 5456491"/>
              <a:gd name="connsiteX649" fmla="*/ 1204237 w 5145283"/>
              <a:gd name="connsiteY649" fmla="*/ 4559824 h 5456491"/>
              <a:gd name="connsiteX650" fmla="*/ 1186178 w 5145283"/>
              <a:gd name="connsiteY650" fmla="*/ 4543114 h 5456491"/>
              <a:gd name="connsiteX651" fmla="*/ 1170616 w 5145283"/>
              <a:gd name="connsiteY651" fmla="*/ 4530955 h 5456491"/>
              <a:gd name="connsiteX652" fmla="*/ 1165396 w 5145283"/>
              <a:gd name="connsiteY652" fmla="*/ 4516068 h 5456491"/>
              <a:gd name="connsiteX653" fmla="*/ 1160174 w 5145283"/>
              <a:gd name="connsiteY653" fmla="*/ 4501183 h 5456491"/>
              <a:gd name="connsiteX654" fmla="*/ 1112464 w 5145283"/>
              <a:gd name="connsiteY654" fmla="*/ 4468216 h 5456491"/>
              <a:gd name="connsiteX655" fmla="*/ 1061356 w 5145283"/>
              <a:gd name="connsiteY655" fmla="*/ 4407528 h 5456491"/>
              <a:gd name="connsiteX656" fmla="*/ 1067499 w 5145283"/>
              <a:gd name="connsiteY656" fmla="*/ 4386396 h 5456491"/>
              <a:gd name="connsiteX657" fmla="*/ 1049439 w 5145283"/>
              <a:gd name="connsiteY657" fmla="*/ 4369687 h 5456491"/>
              <a:gd name="connsiteX658" fmla="*/ 1033878 w 5145283"/>
              <a:gd name="connsiteY658" fmla="*/ 4357527 h 5456491"/>
              <a:gd name="connsiteX659" fmla="*/ 1036499 w 5145283"/>
              <a:gd name="connsiteY659" fmla="*/ 4335370 h 5456491"/>
              <a:gd name="connsiteX660" fmla="*/ 1020034 w 5145283"/>
              <a:gd name="connsiteY660" fmla="*/ 4300029 h 5456491"/>
              <a:gd name="connsiteX661" fmla="*/ 985512 w 5145283"/>
              <a:gd name="connsiteY661" fmla="*/ 4247981 h 5456491"/>
              <a:gd name="connsiteX662" fmla="*/ 967677 w 5145283"/>
              <a:gd name="connsiteY662" fmla="*/ 4237067 h 5456491"/>
              <a:gd name="connsiteX663" fmla="*/ 954840 w 5145283"/>
              <a:gd name="connsiteY663" fmla="*/ 4235245 h 5456491"/>
              <a:gd name="connsiteX664" fmla="*/ 932808 w 5145283"/>
              <a:gd name="connsiteY664" fmla="*/ 4205925 h 5456491"/>
              <a:gd name="connsiteX665" fmla="*/ 927483 w 5145283"/>
              <a:gd name="connsiteY665" fmla="*/ 4158543 h 5456491"/>
              <a:gd name="connsiteX666" fmla="*/ 937167 w 5145283"/>
              <a:gd name="connsiteY666" fmla="*/ 4079241 h 5456491"/>
              <a:gd name="connsiteX667" fmla="*/ 955717 w 5145283"/>
              <a:gd name="connsiteY667" fmla="*/ 3989147 h 5456491"/>
              <a:gd name="connsiteX668" fmla="*/ 981986 w 5145283"/>
              <a:gd name="connsiteY668" fmla="*/ 3918486 h 5456491"/>
              <a:gd name="connsiteX669" fmla="*/ 983132 w 5145283"/>
              <a:gd name="connsiteY669" fmla="*/ 3888262 h 5456491"/>
              <a:gd name="connsiteX670" fmla="*/ 984728 w 5145283"/>
              <a:gd name="connsiteY670" fmla="*/ 3869630 h 5456491"/>
              <a:gd name="connsiteX671" fmla="*/ 961448 w 5145283"/>
              <a:gd name="connsiteY671" fmla="*/ 3838037 h 5456491"/>
              <a:gd name="connsiteX672" fmla="*/ 929977 w 5145283"/>
              <a:gd name="connsiteY672" fmla="*/ 3834618 h 5456491"/>
              <a:gd name="connsiteX673" fmla="*/ 958130 w 5145283"/>
              <a:gd name="connsiteY673" fmla="*/ 3902002 h 5456491"/>
              <a:gd name="connsiteX674" fmla="*/ 931535 w 5145283"/>
              <a:gd name="connsiteY674" fmla="*/ 3934376 h 5456491"/>
              <a:gd name="connsiteX675" fmla="*/ 868366 w 5145283"/>
              <a:gd name="connsiteY675" fmla="*/ 3921741 h 5456491"/>
              <a:gd name="connsiteX676" fmla="*/ 784312 w 5145283"/>
              <a:gd name="connsiteY676" fmla="*/ 3849568 h 5456491"/>
              <a:gd name="connsiteX677" fmla="*/ 789553 w 5145283"/>
              <a:gd name="connsiteY677" fmla="*/ 3805259 h 5456491"/>
              <a:gd name="connsiteX678" fmla="*/ 823872 w 5145283"/>
              <a:gd name="connsiteY678" fmla="*/ 3792318 h 5456491"/>
              <a:gd name="connsiteX679" fmla="*/ 853644 w 5145283"/>
              <a:gd name="connsiteY679" fmla="*/ 3781874 h 5456491"/>
              <a:gd name="connsiteX680" fmla="*/ 830482 w 5145283"/>
              <a:gd name="connsiteY680" fmla="*/ 3723579 h 5456491"/>
              <a:gd name="connsiteX681" fmla="*/ 800282 w 5145283"/>
              <a:gd name="connsiteY681" fmla="*/ 3663238 h 5456491"/>
              <a:gd name="connsiteX682" fmla="*/ 760969 w 5145283"/>
              <a:gd name="connsiteY682" fmla="*/ 3667087 h 5456491"/>
              <a:gd name="connsiteX683" fmla="*/ 755625 w 5145283"/>
              <a:gd name="connsiteY683" fmla="*/ 3678904 h 5456491"/>
              <a:gd name="connsiteX684" fmla="*/ 754826 w 5145283"/>
              <a:gd name="connsiteY684" fmla="*/ 3688218 h 5456491"/>
              <a:gd name="connsiteX685" fmla="*/ 738692 w 5145283"/>
              <a:gd name="connsiteY685" fmla="*/ 3691167 h 5456491"/>
              <a:gd name="connsiteX686" fmla="*/ 722555 w 5145283"/>
              <a:gd name="connsiteY686" fmla="*/ 3694116 h 5456491"/>
              <a:gd name="connsiteX687" fmla="*/ 714140 w 5145283"/>
              <a:gd name="connsiteY687" fmla="*/ 3716496 h 5456491"/>
              <a:gd name="connsiteX688" fmla="*/ 720262 w 5145283"/>
              <a:gd name="connsiteY688" fmla="*/ 3754560 h 5456491"/>
              <a:gd name="connsiteX689" fmla="*/ 726387 w 5145283"/>
              <a:gd name="connsiteY689" fmla="*/ 3792626 h 5456491"/>
              <a:gd name="connsiteX690" fmla="*/ 713425 w 5145283"/>
              <a:gd name="connsiteY690" fmla="*/ 3817504 h 5456491"/>
              <a:gd name="connsiteX691" fmla="*/ 637869 w 5145283"/>
              <a:gd name="connsiteY691" fmla="*/ 3814638 h 5456491"/>
              <a:gd name="connsiteX692" fmla="*/ 553018 w 5145283"/>
              <a:gd name="connsiteY692" fmla="*/ 3751778 h 5456491"/>
              <a:gd name="connsiteX693" fmla="*/ 537580 w 5145283"/>
              <a:gd name="connsiteY693" fmla="*/ 3712916 h 5456491"/>
              <a:gd name="connsiteX694" fmla="*/ 561904 w 5145283"/>
              <a:gd name="connsiteY694" fmla="*/ 3681792 h 5456491"/>
              <a:gd name="connsiteX695" fmla="*/ 616326 w 5145283"/>
              <a:gd name="connsiteY695" fmla="*/ 3678515 h 5456491"/>
              <a:gd name="connsiteX696" fmla="*/ 653062 w 5145283"/>
              <a:gd name="connsiteY696" fmla="*/ 3660548 h 5456491"/>
              <a:gd name="connsiteX697" fmla="*/ 670164 w 5145283"/>
              <a:gd name="connsiteY697" fmla="*/ 3651742 h 5456491"/>
              <a:gd name="connsiteX698" fmla="*/ 684087 w 5145283"/>
              <a:gd name="connsiteY698" fmla="*/ 3637580 h 5456491"/>
              <a:gd name="connsiteX699" fmla="*/ 690427 w 5145283"/>
              <a:gd name="connsiteY699" fmla="*/ 3614118 h 5456491"/>
              <a:gd name="connsiteX700" fmla="*/ 701916 w 5145283"/>
              <a:gd name="connsiteY700" fmla="*/ 3581174 h 5456491"/>
              <a:gd name="connsiteX701" fmla="*/ 652157 w 5145283"/>
              <a:gd name="connsiteY701" fmla="*/ 3555251 h 5456491"/>
              <a:gd name="connsiteX702" fmla="*/ 588069 w 5145283"/>
              <a:gd name="connsiteY702" fmla="*/ 3578634 h 5456491"/>
              <a:gd name="connsiteX703" fmla="*/ 567757 w 5145283"/>
              <a:gd name="connsiteY703" fmla="*/ 3503981 h 5456491"/>
              <a:gd name="connsiteX704" fmla="*/ 591631 w 5145283"/>
              <a:gd name="connsiteY704" fmla="*/ 3461268 h 5456491"/>
              <a:gd name="connsiteX705" fmla="*/ 618002 w 5145283"/>
              <a:gd name="connsiteY705" fmla="*/ 3423101 h 5456491"/>
              <a:gd name="connsiteX706" fmla="*/ 605185 w 5145283"/>
              <a:gd name="connsiteY706" fmla="*/ 3362083 h 5456491"/>
              <a:gd name="connsiteX707" fmla="*/ 586674 w 5145283"/>
              <a:gd name="connsiteY707" fmla="*/ 3333787 h 5456491"/>
              <a:gd name="connsiteX708" fmla="*/ 549879 w 5145283"/>
              <a:gd name="connsiteY708" fmla="*/ 3282985 h 5456491"/>
              <a:gd name="connsiteX709" fmla="*/ 502743 w 5145283"/>
              <a:gd name="connsiteY709" fmla="*/ 3234912 h 5456491"/>
              <a:gd name="connsiteX710" fmla="*/ 450713 w 5145283"/>
              <a:gd name="connsiteY710" fmla="*/ 3210238 h 5456491"/>
              <a:gd name="connsiteX711" fmla="*/ 386398 w 5145283"/>
              <a:gd name="connsiteY711" fmla="*/ 3227827 h 5456491"/>
              <a:gd name="connsiteX712" fmla="*/ 328228 w 5145283"/>
              <a:gd name="connsiteY712" fmla="*/ 3224286 h 5456491"/>
              <a:gd name="connsiteX713" fmla="*/ 337789 w 5145283"/>
              <a:gd name="connsiteY713" fmla="*/ 3171685 h 5456491"/>
              <a:gd name="connsiteX714" fmla="*/ 366434 w 5145283"/>
              <a:gd name="connsiteY714" fmla="*/ 3132268 h 5456491"/>
              <a:gd name="connsiteX715" fmla="*/ 381319 w 5145283"/>
              <a:gd name="connsiteY715" fmla="*/ 3127046 h 5456491"/>
              <a:gd name="connsiteX716" fmla="*/ 396205 w 5145283"/>
              <a:gd name="connsiteY716" fmla="*/ 3121825 h 5456491"/>
              <a:gd name="connsiteX717" fmla="*/ 452124 w 5145283"/>
              <a:gd name="connsiteY717" fmla="*/ 3067420 h 5456491"/>
              <a:gd name="connsiteX718" fmla="*/ 432159 w 5145283"/>
              <a:gd name="connsiteY718" fmla="*/ 2971859 h 5456491"/>
              <a:gd name="connsiteX719" fmla="*/ 375584 w 5145283"/>
              <a:gd name="connsiteY719" fmla="*/ 2949685 h 5456491"/>
              <a:gd name="connsiteX720" fmla="*/ 328100 w 5145283"/>
              <a:gd name="connsiteY720" fmla="*/ 2922515 h 5456491"/>
              <a:gd name="connsiteX721" fmla="*/ 352896 w 5145283"/>
              <a:gd name="connsiteY721" fmla="*/ 2843786 h 5456491"/>
              <a:gd name="connsiteX722" fmla="*/ 376094 w 5145283"/>
              <a:gd name="connsiteY722" fmla="*/ 2783688 h 5456491"/>
              <a:gd name="connsiteX723" fmla="*/ 311801 w 5145283"/>
              <a:gd name="connsiteY723" fmla="*/ 2742082 h 5456491"/>
              <a:gd name="connsiteX724" fmla="*/ 252502 w 5145283"/>
              <a:gd name="connsiteY724" fmla="*/ 2709569 h 5456491"/>
              <a:gd name="connsiteX725" fmla="*/ 266711 w 5145283"/>
              <a:gd name="connsiteY725" fmla="*/ 2686963 h 5456491"/>
              <a:gd name="connsiteX726" fmla="*/ 299678 w 5145283"/>
              <a:gd name="connsiteY726" fmla="*/ 2639254 h 5456491"/>
              <a:gd name="connsiteX727" fmla="*/ 339460 w 5145283"/>
              <a:gd name="connsiteY727" fmla="*/ 2587799 h 5456491"/>
              <a:gd name="connsiteX728" fmla="*/ 371628 w 5145283"/>
              <a:gd name="connsiteY728" fmla="*/ 2549404 h 5456491"/>
              <a:gd name="connsiteX729" fmla="*/ 366181 w 5145283"/>
              <a:gd name="connsiteY729" fmla="*/ 2528724 h 5456491"/>
              <a:gd name="connsiteX730" fmla="*/ 385039 w 5145283"/>
              <a:gd name="connsiteY730" fmla="*/ 2536116 h 5456491"/>
              <a:gd name="connsiteX731" fmla="*/ 403897 w 5145283"/>
              <a:gd name="connsiteY731" fmla="*/ 2543507 h 5456491"/>
              <a:gd name="connsiteX732" fmla="*/ 420727 w 5145283"/>
              <a:gd name="connsiteY732" fmla="*/ 2498748 h 5456491"/>
              <a:gd name="connsiteX733" fmla="*/ 428017 w 5145283"/>
              <a:gd name="connsiteY733" fmla="*/ 2447395 h 5456491"/>
              <a:gd name="connsiteX734" fmla="*/ 406885 w 5145283"/>
              <a:gd name="connsiteY734" fmla="*/ 2441252 h 5456491"/>
              <a:gd name="connsiteX735" fmla="*/ 401663 w 5145283"/>
              <a:gd name="connsiteY735" fmla="*/ 2426368 h 5456491"/>
              <a:gd name="connsiteX736" fmla="*/ 396442 w 5145283"/>
              <a:gd name="connsiteY736" fmla="*/ 2411481 h 5456491"/>
              <a:gd name="connsiteX737" fmla="*/ 324981 w 5145283"/>
              <a:gd name="connsiteY737" fmla="*/ 2394528 h 5456491"/>
              <a:gd name="connsiteX738" fmla="*/ 276700 w 5145283"/>
              <a:gd name="connsiteY738" fmla="*/ 2376673 h 5456491"/>
              <a:gd name="connsiteX739" fmla="*/ 200017 w 5145283"/>
              <a:gd name="connsiteY739" fmla="*/ 2344836 h 5456491"/>
              <a:gd name="connsiteX740" fmla="*/ 108798 w 5145283"/>
              <a:gd name="connsiteY740" fmla="*/ 2297313 h 5456491"/>
              <a:gd name="connsiteX741" fmla="*/ 191847 w 5145283"/>
              <a:gd name="connsiteY741" fmla="*/ 2313814 h 5456491"/>
              <a:gd name="connsiteX742" fmla="*/ 270803 w 5145283"/>
              <a:gd name="connsiteY742" fmla="*/ 2344404 h 5456491"/>
              <a:gd name="connsiteX743" fmla="*/ 346807 w 5145283"/>
              <a:gd name="connsiteY743" fmla="*/ 2358859 h 5456491"/>
              <a:gd name="connsiteX744" fmla="*/ 445542 w 5145283"/>
              <a:gd name="connsiteY744" fmla="*/ 2360824 h 5456491"/>
              <a:gd name="connsiteX745" fmla="*/ 478509 w 5145283"/>
              <a:gd name="connsiteY745" fmla="*/ 2313114 h 5456491"/>
              <a:gd name="connsiteX746" fmla="*/ 506478 w 5145283"/>
              <a:gd name="connsiteY746" fmla="*/ 2256315 h 5456491"/>
              <a:gd name="connsiteX747" fmla="*/ 485694 w 5145283"/>
              <a:gd name="connsiteY747" fmla="*/ 2229267 h 5456491"/>
              <a:gd name="connsiteX748" fmla="*/ 449226 w 5145283"/>
              <a:gd name="connsiteY748" fmla="*/ 2216756 h 5456491"/>
              <a:gd name="connsiteX749" fmla="*/ 336199 w 5145283"/>
              <a:gd name="connsiteY749" fmla="*/ 2145706 h 5456491"/>
              <a:gd name="connsiteX750" fmla="*/ 264532 w 5145283"/>
              <a:gd name="connsiteY750" fmla="*/ 2063764 h 5456491"/>
              <a:gd name="connsiteX751" fmla="*/ 296801 w 5145283"/>
              <a:gd name="connsiteY751" fmla="*/ 2057867 h 5456491"/>
              <a:gd name="connsiteX752" fmla="*/ 305442 w 5145283"/>
              <a:gd name="connsiteY752" fmla="*/ 2041281 h 5456491"/>
              <a:gd name="connsiteX753" fmla="*/ 349076 w 5145283"/>
              <a:gd name="connsiteY753" fmla="*/ 2029139 h 5456491"/>
              <a:gd name="connsiteX754" fmla="*/ 388165 w 5145283"/>
              <a:gd name="connsiteY754" fmla="*/ 2019493 h 5456491"/>
              <a:gd name="connsiteX755" fmla="*/ 402251 w 5145283"/>
              <a:gd name="connsiteY755" fmla="*/ 2023588 h 5456491"/>
              <a:gd name="connsiteX756" fmla="*/ 412368 w 5145283"/>
              <a:gd name="connsiteY756" fmla="*/ 2015070 h 5456491"/>
              <a:gd name="connsiteX757" fmla="*/ 427026 w 5145283"/>
              <a:gd name="connsiteY757" fmla="*/ 2004054 h 5456491"/>
              <a:gd name="connsiteX758" fmla="*/ 476907 w 5145283"/>
              <a:gd name="connsiteY758" fmla="*/ 2003276 h 5456491"/>
              <a:gd name="connsiteX759" fmla="*/ 518821 w 5145283"/>
              <a:gd name="connsiteY759" fmla="*/ 2036467 h 5456491"/>
              <a:gd name="connsiteX760" fmla="*/ 553915 w 5145283"/>
              <a:gd name="connsiteY760" fmla="*/ 2073404 h 5456491"/>
              <a:gd name="connsiteX761" fmla="*/ 578796 w 5145283"/>
              <a:gd name="connsiteY761" fmla="*/ 2086365 h 5456491"/>
              <a:gd name="connsiteX762" fmla="*/ 576993 w 5145283"/>
              <a:gd name="connsiteY762" fmla="*/ 2040008 h 5456491"/>
              <a:gd name="connsiteX763" fmla="*/ 538599 w 5145283"/>
              <a:gd name="connsiteY763" fmla="*/ 2007840 h 5456491"/>
              <a:gd name="connsiteX764" fmla="*/ 497707 w 5145283"/>
              <a:gd name="connsiteY764" fmla="*/ 1971128 h 5456491"/>
              <a:gd name="connsiteX765" fmla="*/ 514540 w 5145283"/>
              <a:gd name="connsiteY765" fmla="*/ 1926367 h 5456491"/>
              <a:gd name="connsiteX766" fmla="*/ 551579 w 5145283"/>
              <a:gd name="connsiteY766" fmla="*/ 1923768 h 5456491"/>
              <a:gd name="connsiteX767" fmla="*/ 581453 w 5145283"/>
              <a:gd name="connsiteY767" fmla="*/ 1945820 h 5456491"/>
              <a:gd name="connsiteX768" fmla="*/ 615872 w 5145283"/>
              <a:gd name="connsiteY768" fmla="*/ 1965373 h 5456491"/>
              <a:gd name="connsiteX769" fmla="*/ 662006 w 5145283"/>
              <a:gd name="connsiteY769" fmla="*/ 1957777 h 5456491"/>
              <a:gd name="connsiteX770" fmla="*/ 715653 w 5145283"/>
              <a:gd name="connsiteY770" fmla="*/ 1904621 h 5456491"/>
              <a:gd name="connsiteX771" fmla="*/ 722941 w 5145283"/>
              <a:gd name="connsiteY771" fmla="*/ 1853267 h 5456491"/>
              <a:gd name="connsiteX772" fmla="*/ 697386 w 5145283"/>
              <a:gd name="connsiteY772" fmla="*/ 1822924 h 5456491"/>
              <a:gd name="connsiteX773" fmla="*/ 664338 w 5145283"/>
              <a:gd name="connsiteY773" fmla="*/ 1778941 h 5456491"/>
              <a:gd name="connsiteX774" fmla="*/ 657192 w 5145283"/>
              <a:gd name="connsiteY774" fmla="*/ 1744398 h 5456491"/>
              <a:gd name="connsiteX775" fmla="*/ 670725 w 5145283"/>
              <a:gd name="connsiteY775" fmla="*/ 1704408 h 5456491"/>
              <a:gd name="connsiteX776" fmla="*/ 709015 w 5145283"/>
              <a:gd name="connsiteY776" fmla="*/ 1704080 h 5456491"/>
              <a:gd name="connsiteX777" fmla="*/ 747304 w 5145283"/>
              <a:gd name="connsiteY777" fmla="*/ 1703754 h 5456491"/>
              <a:gd name="connsiteX778" fmla="*/ 784366 w 5145283"/>
              <a:gd name="connsiteY778" fmla="*/ 1641955 h 5456491"/>
              <a:gd name="connsiteX779" fmla="*/ 811515 w 5145283"/>
              <a:gd name="connsiteY779" fmla="*/ 1653669 h 5456491"/>
              <a:gd name="connsiteX780" fmla="*/ 834573 w 5145283"/>
              <a:gd name="connsiteY780" fmla="*/ 1679468 h 5456491"/>
              <a:gd name="connsiteX781" fmla="*/ 839220 w 5145283"/>
              <a:gd name="connsiteY781" fmla="*/ 1709464 h 5456491"/>
              <a:gd name="connsiteX782" fmla="*/ 841822 w 5145283"/>
              <a:gd name="connsiteY782" fmla="*/ 1746504 h 5456491"/>
              <a:gd name="connsiteX783" fmla="*/ 891823 w 5145283"/>
              <a:gd name="connsiteY783" fmla="*/ 1719025 h 5456491"/>
              <a:gd name="connsiteX784" fmla="*/ 904662 w 5145283"/>
              <a:gd name="connsiteY784" fmla="*/ 1720849 h 5456491"/>
              <a:gd name="connsiteX785" fmla="*/ 917499 w 5145283"/>
              <a:gd name="connsiteY785" fmla="*/ 1722670 h 5456491"/>
              <a:gd name="connsiteX786" fmla="*/ 924788 w 5145283"/>
              <a:gd name="connsiteY786" fmla="*/ 1671317 h 5456491"/>
              <a:gd name="connsiteX787" fmla="*/ 945712 w 5145283"/>
              <a:gd name="connsiteY787" fmla="*/ 1612471 h 5456491"/>
              <a:gd name="connsiteX788" fmla="*/ 988773 w 5145283"/>
              <a:gd name="connsiteY788" fmla="*/ 1615438 h 5456491"/>
              <a:gd name="connsiteX789" fmla="*/ 1055013 w 5145283"/>
              <a:gd name="connsiteY789" fmla="*/ 1617505 h 5456491"/>
              <a:gd name="connsiteX790" fmla="*/ 1046391 w 5145283"/>
              <a:gd name="connsiteY790" fmla="*/ 1574896 h 5456491"/>
              <a:gd name="connsiteX791" fmla="*/ 1042768 w 5145283"/>
              <a:gd name="connsiteY791" fmla="*/ 1541377 h 5456491"/>
              <a:gd name="connsiteX792" fmla="*/ 1000176 w 5145283"/>
              <a:gd name="connsiteY792" fmla="*/ 1490803 h 5456491"/>
              <a:gd name="connsiteX793" fmla="*/ 965081 w 5145283"/>
              <a:gd name="connsiteY793" fmla="*/ 1453864 h 5456491"/>
              <a:gd name="connsiteX794" fmla="*/ 936005 w 5145283"/>
              <a:gd name="connsiteY794" fmla="*/ 1422496 h 5456491"/>
              <a:gd name="connsiteX795" fmla="*/ 918313 w 5145283"/>
              <a:gd name="connsiteY795" fmla="*/ 1325686 h 5456491"/>
              <a:gd name="connsiteX796" fmla="*/ 1010331 w 5145283"/>
              <a:gd name="connsiteY796" fmla="*/ 1363895 h 5456491"/>
              <a:gd name="connsiteX797" fmla="*/ 1011806 w 5145283"/>
              <a:gd name="connsiteY797" fmla="*/ 1371960 h 5456491"/>
              <a:gd name="connsiteX798" fmla="*/ 1013280 w 5145283"/>
              <a:gd name="connsiteY798" fmla="*/ 1380028 h 5456491"/>
              <a:gd name="connsiteX799" fmla="*/ 1029865 w 5145283"/>
              <a:gd name="connsiteY799" fmla="*/ 1388670 h 5456491"/>
              <a:gd name="connsiteX800" fmla="*/ 1036336 w 5145283"/>
              <a:gd name="connsiteY800" fmla="*/ 1405826 h 5456491"/>
              <a:gd name="connsiteX801" fmla="*/ 1042806 w 5145283"/>
              <a:gd name="connsiteY801" fmla="*/ 1422986 h 5456491"/>
              <a:gd name="connsiteX802" fmla="*/ 1065739 w 5145283"/>
              <a:gd name="connsiteY802" fmla="*/ 1475484 h 5456491"/>
              <a:gd name="connsiteX803" fmla="*/ 1108002 w 5145283"/>
              <a:gd name="connsiteY803" fmla="*/ 1487772 h 5456491"/>
              <a:gd name="connsiteX804" fmla="*/ 1134130 w 5145283"/>
              <a:gd name="connsiteY804" fmla="*/ 1503005 h 5456491"/>
              <a:gd name="connsiteX805" fmla="*/ 1145596 w 5145283"/>
              <a:gd name="connsiteY805" fmla="*/ 1529253 h 5456491"/>
              <a:gd name="connsiteX806" fmla="*/ 1157062 w 5145283"/>
              <a:gd name="connsiteY806" fmla="*/ 1555504 h 5456491"/>
              <a:gd name="connsiteX807" fmla="*/ 1180691 w 5145283"/>
              <a:gd name="connsiteY807" fmla="*/ 1566191 h 5456491"/>
              <a:gd name="connsiteX808" fmla="*/ 1235690 w 5145283"/>
              <a:gd name="connsiteY808" fmla="*/ 1547803 h 5456491"/>
              <a:gd name="connsiteX809" fmla="*/ 1243081 w 5145283"/>
              <a:gd name="connsiteY809" fmla="*/ 1528946 h 5456491"/>
              <a:gd name="connsiteX810" fmla="*/ 1265481 w 5145283"/>
              <a:gd name="connsiteY810" fmla="*/ 1478165 h 5456491"/>
              <a:gd name="connsiteX811" fmla="*/ 1285382 w 5145283"/>
              <a:gd name="connsiteY811" fmla="*/ 1422840 h 5456491"/>
              <a:gd name="connsiteX812" fmla="*/ 1289824 w 5145283"/>
              <a:gd name="connsiteY812" fmla="*/ 1387849 h 5456491"/>
              <a:gd name="connsiteX813" fmla="*/ 1295619 w 5145283"/>
              <a:gd name="connsiteY813" fmla="*/ 1387622 h 5456491"/>
              <a:gd name="connsiteX814" fmla="*/ 1301414 w 5145283"/>
              <a:gd name="connsiteY814" fmla="*/ 1387397 h 5456491"/>
              <a:gd name="connsiteX815" fmla="*/ 1315520 w 5145283"/>
              <a:gd name="connsiteY815" fmla="*/ 1332295 h 5456491"/>
              <a:gd name="connsiteX816" fmla="*/ 1370539 w 5145283"/>
              <a:gd name="connsiteY816" fmla="*/ 1254712 h 5456491"/>
              <a:gd name="connsiteX817" fmla="*/ 1416670 w 5145283"/>
              <a:gd name="connsiteY817" fmla="*/ 1247114 h 5456491"/>
              <a:gd name="connsiteX818" fmla="*/ 1457560 w 5145283"/>
              <a:gd name="connsiteY818" fmla="*/ 1283827 h 5456491"/>
              <a:gd name="connsiteX819" fmla="*/ 1449597 w 5145283"/>
              <a:gd name="connsiteY819" fmla="*/ 1317797 h 5456491"/>
              <a:gd name="connsiteX820" fmla="*/ 1422650 w 5145283"/>
              <a:gd name="connsiteY820" fmla="*/ 1371074 h 5456491"/>
              <a:gd name="connsiteX821" fmla="*/ 1399452 w 5145283"/>
              <a:gd name="connsiteY821" fmla="*/ 1431173 h 5456491"/>
              <a:gd name="connsiteX822" fmla="*/ 1405227 w 5145283"/>
              <a:gd name="connsiteY822" fmla="*/ 1490141 h 5456491"/>
              <a:gd name="connsiteX823" fmla="*/ 1444992 w 5145283"/>
              <a:gd name="connsiteY823" fmla="*/ 1497880 h 5456491"/>
              <a:gd name="connsiteX824" fmla="*/ 1502939 w 5145283"/>
              <a:gd name="connsiteY824" fmla="*/ 1495629 h 5456491"/>
              <a:gd name="connsiteX825" fmla="*/ 1518415 w 5145283"/>
              <a:gd name="connsiteY825" fmla="*/ 1416100 h 5456491"/>
              <a:gd name="connsiteX826" fmla="*/ 1531275 w 5145283"/>
              <a:gd name="connsiteY826" fmla="*/ 1358728 h 5456491"/>
              <a:gd name="connsiteX827" fmla="*/ 1542985 w 5145283"/>
              <a:gd name="connsiteY827" fmla="*/ 1331576 h 5456491"/>
              <a:gd name="connsiteX828" fmla="*/ 1584798 w 5145283"/>
              <a:gd name="connsiteY828" fmla="*/ 1332271 h 5456491"/>
              <a:gd name="connsiteX829" fmla="*/ 1608878 w 5145283"/>
              <a:gd name="connsiteY829" fmla="*/ 1354548 h 5456491"/>
              <a:gd name="connsiteX830" fmla="*/ 1617724 w 5145283"/>
              <a:gd name="connsiteY830" fmla="*/ 1402952 h 5456491"/>
              <a:gd name="connsiteX831" fmla="*/ 1617929 w 5145283"/>
              <a:gd name="connsiteY831" fmla="*/ 1467944 h 5456491"/>
              <a:gd name="connsiteX832" fmla="*/ 1660067 w 5145283"/>
              <a:gd name="connsiteY832" fmla="*/ 1506928 h 5456491"/>
              <a:gd name="connsiteX833" fmla="*/ 1714042 w 5145283"/>
              <a:gd name="connsiteY833" fmla="*/ 1492063 h 5456491"/>
              <a:gd name="connsiteX834" fmla="*/ 1727002 w 5145283"/>
              <a:gd name="connsiteY834" fmla="*/ 1467185 h 5456491"/>
              <a:gd name="connsiteX835" fmla="*/ 1754052 w 5145283"/>
              <a:gd name="connsiteY835" fmla="*/ 1446401 h 5456491"/>
              <a:gd name="connsiteX836" fmla="*/ 1782225 w 5145283"/>
              <a:gd name="connsiteY836" fmla="*/ 1454592 h 5456491"/>
              <a:gd name="connsiteX837" fmla="*/ 1824039 w 5145283"/>
              <a:gd name="connsiteY837" fmla="*/ 1455285 h 5456491"/>
              <a:gd name="connsiteX838" fmla="*/ 1829156 w 5145283"/>
              <a:gd name="connsiteY838" fmla="*/ 1437678 h 5456491"/>
              <a:gd name="connsiteX839" fmla="*/ 1843714 w 5145283"/>
              <a:gd name="connsiteY839" fmla="*/ 1394166 h 5456491"/>
              <a:gd name="connsiteX840" fmla="*/ 1855548 w 5145283"/>
              <a:gd name="connsiteY840" fmla="*/ 1340314 h 5456491"/>
              <a:gd name="connsiteX841" fmla="*/ 1847951 w 5145283"/>
              <a:gd name="connsiteY841" fmla="*/ 1294185 h 5456491"/>
              <a:gd name="connsiteX842" fmla="*/ 1829319 w 5145283"/>
              <a:gd name="connsiteY842" fmla="*/ 1292587 h 5456491"/>
              <a:gd name="connsiteX843" fmla="*/ 1818875 w 5145283"/>
              <a:gd name="connsiteY843" fmla="*/ 1262814 h 5456491"/>
              <a:gd name="connsiteX844" fmla="*/ 1810930 w 5145283"/>
              <a:gd name="connsiteY844" fmla="*/ 1237588 h 5456491"/>
              <a:gd name="connsiteX845" fmla="*/ 1692336 w 5145283"/>
              <a:gd name="connsiteY845" fmla="*/ 1172560 h 5456491"/>
              <a:gd name="connsiteX846" fmla="*/ 1705293 w 5145283"/>
              <a:gd name="connsiteY846" fmla="*/ 1147680 h 5456491"/>
              <a:gd name="connsiteX847" fmla="*/ 1720753 w 5145283"/>
              <a:gd name="connsiteY847" fmla="*/ 1127348 h 5456491"/>
              <a:gd name="connsiteX848" fmla="*/ 1768360 w 5145283"/>
              <a:gd name="connsiteY848" fmla="*/ 1127819 h 5456491"/>
              <a:gd name="connsiteX849" fmla="*/ 1810969 w 5145283"/>
              <a:gd name="connsiteY849" fmla="*/ 1119199 h 5456491"/>
              <a:gd name="connsiteX850" fmla="*/ 1804847 w 5145283"/>
              <a:gd name="connsiteY850" fmla="*/ 1081133 h 5456491"/>
              <a:gd name="connsiteX851" fmla="*/ 1821901 w 5145283"/>
              <a:gd name="connsiteY851" fmla="*/ 1042168 h 5456491"/>
              <a:gd name="connsiteX852" fmla="*/ 1843034 w 5145283"/>
              <a:gd name="connsiteY852" fmla="*/ 1048309 h 5456491"/>
              <a:gd name="connsiteX853" fmla="*/ 1867115 w 5145283"/>
              <a:gd name="connsiteY853" fmla="*/ 1070589 h 5456491"/>
              <a:gd name="connsiteX854" fmla="*/ 1870288 w 5145283"/>
              <a:gd name="connsiteY854" fmla="*/ 1092518 h 5456491"/>
              <a:gd name="connsiteX855" fmla="*/ 1880382 w 5145283"/>
              <a:gd name="connsiteY855" fmla="*/ 1143194 h 5456491"/>
              <a:gd name="connsiteX856" fmla="*/ 1895248 w 5145283"/>
              <a:gd name="connsiteY856" fmla="*/ 1197168 h 5456491"/>
              <a:gd name="connsiteX857" fmla="*/ 1910687 w 5145283"/>
              <a:gd name="connsiteY857" fmla="*/ 1236033 h 5456491"/>
              <a:gd name="connsiteX858" fmla="*/ 1924775 w 5145283"/>
              <a:gd name="connsiteY858" fmla="*/ 1240127 h 5456491"/>
              <a:gd name="connsiteX859" fmla="*/ 1943776 w 5145283"/>
              <a:gd name="connsiteY859" fmla="*/ 1161623 h 5456491"/>
              <a:gd name="connsiteX860" fmla="*/ 1935052 w 5145283"/>
              <a:gd name="connsiteY860" fmla="*/ 1086517 h 5456491"/>
              <a:gd name="connsiteX861" fmla="*/ 1910973 w 5145283"/>
              <a:gd name="connsiteY861" fmla="*/ 1064240 h 5456491"/>
              <a:gd name="connsiteX862" fmla="*/ 1907347 w 5145283"/>
              <a:gd name="connsiteY862" fmla="*/ 1030723 h 5456491"/>
              <a:gd name="connsiteX863" fmla="*/ 1920308 w 5145283"/>
              <a:gd name="connsiteY863" fmla="*/ 1005842 h 5456491"/>
              <a:gd name="connsiteX864" fmla="*/ 1970638 w 5145283"/>
              <a:gd name="connsiteY864" fmla="*/ 1016654 h 5456491"/>
              <a:gd name="connsiteX865" fmla="*/ 2030058 w 5145283"/>
              <a:gd name="connsiteY865" fmla="*/ 1022469 h 5456491"/>
              <a:gd name="connsiteX866" fmla="*/ 2052110 w 5145283"/>
              <a:gd name="connsiteY866" fmla="*/ 992594 h 5456491"/>
              <a:gd name="connsiteX867" fmla="*/ 2056326 w 5145283"/>
              <a:gd name="connsiteY867" fmla="*/ 951807 h 5456491"/>
              <a:gd name="connsiteX868" fmla="*/ 2060544 w 5145283"/>
              <a:gd name="connsiteY868" fmla="*/ 911018 h 5456491"/>
              <a:gd name="connsiteX869" fmla="*/ 2091688 w 5145283"/>
              <a:gd name="connsiteY869" fmla="*/ 876147 h 5456491"/>
              <a:gd name="connsiteX870" fmla="*/ 2111673 w 5145283"/>
              <a:gd name="connsiteY870" fmla="*/ 912511 h 5456491"/>
              <a:gd name="connsiteX871" fmla="*/ 2115196 w 5145283"/>
              <a:gd name="connsiteY871" fmla="*/ 913535 h 5456491"/>
              <a:gd name="connsiteX872" fmla="*/ 2121214 w 5145283"/>
              <a:gd name="connsiteY872" fmla="*/ 919104 h 5456491"/>
              <a:gd name="connsiteX873" fmla="*/ 2161673 w 5145283"/>
              <a:gd name="connsiteY873" fmla="*/ 885033 h 5456491"/>
              <a:gd name="connsiteX874" fmla="*/ 2173611 w 5145283"/>
              <a:gd name="connsiteY874" fmla="*/ 863677 h 5456491"/>
              <a:gd name="connsiteX875" fmla="*/ 2171235 w 5145283"/>
              <a:gd name="connsiteY875" fmla="*/ 832430 h 5456491"/>
              <a:gd name="connsiteX876" fmla="*/ 2173405 w 5145283"/>
              <a:gd name="connsiteY876" fmla="*/ 798688 h 5456491"/>
              <a:gd name="connsiteX877" fmla="*/ 2194435 w 5145283"/>
              <a:gd name="connsiteY877" fmla="*/ 772334 h 5456491"/>
              <a:gd name="connsiteX878" fmla="*/ 2224656 w 5145283"/>
              <a:gd name="connsiteY878" fmla="*/ 773479 h 5456491"/>
              <a:gd name="connsiteX879" fmla="*/ 2246462 w 5145283"/>
              <a:gd name="connsiteY879" fmla="*/ 797006 h 5456491"/>
              <a:gd name="connsiteX880" fmla="*/ 2268270 w 5145283"/>
              <a:gd name="connsiteY880" fmla="*/ 820532 h 5456491"/>
              <a:gd name="connsiteX881" fmla="*/ 2303037 w 5145283"/>
              <a:gd name="connsiteY881" fmla="*/ 819180 h 5456491"/>
              <a:gd name="connsiteX882" fmla="*/ 2403041 w 5145283"/>
              <a:gd name="connsiteY882" fmla="*/ 764221 h 5456491"/>
              <a:gd name="connsiteX883" fmla="*/ 2414752 w 5145283"/>
              <a:gd name="connsiteY883" fmla="*/ 737073 h 5456491"/>
              <a:gd name="connsiteX884" fmla="*/ 2433505 w 5145283"/>
              <a:gd name="connsiteY884" fmla="*/ 711969 h 5456491"/>
              <a:gd name="connsiteX885" fmla="*/ 2460658 w 5145283"/>
              <a:gd name="connsiteY885" fmla="*/ 723681 h 5456491"/>
              <a:gd name="connsiteX886" fmla="*/ 2490308 w 5145283"/>
              <a:gd name="connsiteY886" fmla="*/ 739939 h 5456491"/>
              <a:gd name="connsiteX887" fmla="*/ 2495529 w 5145283"/>
              <a:gd name="connsiteY887" fmla="*/ 754825 h 5456491"/>
              <a:gd name="connsiteX888" fmla="*/ 2498253 w 5145283"/>
              <a:gd name="connsiteY888" fmla="*/ 765164 h 5456491"/>
              <a:gd name="connsiteX889" fmla="*/ 2537217 w 5145283"/>
              <a:gd name="connsiteY889" fmla="*/ 782219 h 5456491"/>
              <a:gd name="connsiteX890" fmla="*/ 2669592 w 5145283"/>
              <a:gd name="connsiteY890" fmla="*/ 753860 h 5456491"/>
              <a:gd name="connsiteX891" fmla="*/ 2688922 w 5145283"/>
              <a:gd name="connsiteY891" fmla="*/ 713645 h 5456491"/>
              <a:gd name="connsiteX892" fmla="*/ 2731879 w 5145283"/>
              <a:gd name="connsiteY892" fmla="*/ 684118 h 5456491"/>
              <a:gd name="connsiteX893" fmla="*/ 1334022 w 5145283"/>
              <a:gd name="connsiteY893" fmla="*/ 539413 h 5456491"/>
              <a:gd name="connsiteX894" fmla="*/ 1347598 w 5145283"/>
              <a:gd name="connsiteY894" fmla="*/ 545268 h 5456491"/>
              <a:gd name="connsiteX895" fmla="*/ 1351570 w 5145283"/>
              <a:gd name="connsiteY895" fmla="*/ 557884 h 5456491"/>
              <a:gd name="connsiteX896" fmla="*/ 1358040 w 5145283"/>
              <a:gd name="connsiteY896" fmla="*/ 575040 h 5456491"/>
              <a:gd name="connsiteX897" fmla="*/ 1322125 w 5145283"/>
              <a:gd name="connsiteY897" fmla="*/ 606615 h 5456491"/>
              <a:gd name="connsiteX898" fmla="*/ 1286908 w 5145283"/>
              <a:gd name="connsiteY898" fmla="*/ 596378 h 5456491"/>
              <a:gd name="connsiteX899" fmla="*/ 1308283 w 5145283"/>
              <a:gd name="connsiteY899" fmla="*/ 549120 h 5456491"/>
              <a:gd name="connsiteX900" fmla="*/ 1334022 w 5145283"/>
              <a:gd name="connsiteY900" fmla="*/ 539413 h 5456491"/>
              <a:gd name="connsiteX901" fmla="*/ 2338170 w 5145283"/>
              <a:gd name="connsiteY901" fmla="*/ 409257 h 5456491"/>
              <a:gd name="connsiteX902" fmla="*/ 2380882 w 5145283"/>
              <a:gd name="connsiteY902" fmla="*/ 433131 h 5456491"/>
              <a:gd name="connsiteX903" fmla="*/ 2435633 w 5145283"/>
              <a:gd name="connsiteY903" fmla="*/ 468143 h 5456491"/>
              <a:gd name="connsiteX904" fmla="*/ 2429821 w 5145283"/>
              <a:gd name="connsiteY904" fmla="*/ 527563 h 5456491"/>
              <a:gd name="connsiteX905" fmla="*/ 2388788 w 5145283"/>
              <a:gd name="connsiteY905" fmla="*/ 576748 h 5456491"/>
              <a:gd name="connsiteX906" fmla="*/ 2337436 w 5145283"/>
              <a:gd name="connsiteY906" fmla="*/ 569459 h 5456491"/>
              <a:gd name="connsiteX907" fmla="*/ 2296318 w 5145283"/>
              <a:gd name="connsiteY907" fmla="*/ 526952 h 5456491"/>
              <a:gd name="connsiteX908" fmla="*/ 2296789 w 5145283"/>
              <a:gd name="connsiteY908" fmla="*/ 479345 h 5456491"/>
              <a:gd name="connsiteX909" fmla="*/ 2338170 w 5145283"/>
              <a:gd name="connsiteY909" fmla="*/ 409257 h 5456491"/>
              <a:gd name="connsiteX910" fmla="*/ 1515518 w 5145283"/>
              <a:gd name="connsiteY910" fmla="*/ 385241 h 5456491"/>
              <a:gd name="connsiteX911" fmla="*/ 1506485 w 5145283"/>
              <a:gd name="connsiteY911" fmla="*/ 392849 h 5456491"/>
              <a:gd name="connsiteX912" fmla="*/ 1505117 w 5145283"/>
              <a:gd name="connsiteY912" fmla="*/ 390958 h 5456491"/>
              <a:gd name="connsiteX913" fmla="*/ 1689523 w 5145283"/>
              <a:gd name="connsiteY913" fmla="*/ 289613 h 5456491"/>
              <a:gd name="connsiteX914" fmla="*/ 1704670 w 5145283"/>
              <a:gd name="connsiteY914" fmla="*/ 295768 h 5456491"/>
              <a:gd name="connsiteX915" fmla="*/ 1748059 w 5145283"/>
              <a:gd name="connsiteY915" fmla="*/ 337026 h 5456491"/>
              <a:gd name="connsiteX916" fmla="*/ 1747811 w 5145283"/>
              <a:gd name="connsiteY916" fmla="*/ 390427 h 5456491"/>
              <a:gd name="connsiteX917" fmla="*/ 1716895 w 5145283"/>
              <a:gd name="connsiteY917" fmla="*/ 431094 h 5456491"/>
              <a:gd name="connsiteX918" fmla="*/ 1678831 w 5145283"/>
              <a:gd name="connsiteY918" fmla="*/ 437216 h 5456491"/>
              <a:gd name="connsiteX919" fmla="*/ 1639865 w 5145283"/>
              <a:gd name="connsiteY919" fmla="*/ 420158 h 5456491"/>
              <a:gd name="connsiteX920" fmla="*/ 1634645 w 5145283"/>
              <a:gd name="connsiteY920" fmla="*/ 405273 h 5456491"/>
              <a:gd name="connsiteX921" fmla="*/ 1629422 w 5145283"/>
              <a:gd name="connsiteY921" fmla="*/ 390387 h 5456491"/>
              <a:gd name="connsiteX922" fmla="*/ 1615580 w 5145283"/>
              <a:gd name="connsiteY922" fmla="*/ 332892 h 5456491"/>
              <a:gd name="connsiteX923" fmla="*/ 1618524 w 5145283"/>
              <a:gd name="connsiteY923" fmla="*/ 328631 h 5456491"/>
              <a:gd name="connsiteX924" fmla="*/ 2216509 w 5145283"/>
              <a:gd name="connsiteY924" fmla="*/ 0 h 5456491"/>
              <a:gd name="connsiteX925" fmla="*/ 2215594 w 5145283"/>
              <a:gd name="connsiteY925" fmla="*/ 3145 h 5456491"/>
              <a:gd name="connsiteX926" fmla="*/ 2211774 w 5145283"/>
              <a:gd name="connsiteY926" fmla="*/ 2602 h 5456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</a:cxnLst>
            <a:rect l="l" t="t" r="r" b="b"/>
            <a:pathLst>
              <a:path w="5145283" h="5456491">
                <a:moveTo>
                  <a:pt x="1787836" y="5345106"/>
                </a:moveTo>
                <a:cubicBezTo>
                  <a:pt x="1814367" y="5340883"/>
                  <a:pt x="1836376" y="5354682"/>
                  <a:pt x="1853862" y="5386502"/>
                </a:cubicBezTo>
                <a:cubicBezTo>
                  <a:pt x="1855527" y="5389530"/>
                  <a:pt x="1855830" y="5397257"/>
                  <a:pt x="1854764" y="5409679"/>
                </a:cubicBezTo>
                <a:cubicBezTo>
                  <a:pt x="1853698" y="5422102"/>
                  <a:pt x="1845592" y="5432475"/>
                  <a:pt x="1830440" y="5440802"/>
                </a:cubicBezTo>
                <a:cubicBezTo>
                  <a:pt x="1815287" y="5449129"/>
                  <a:pt x="1802334" y="5454275"/>
                  <a:pt x="1791577" y="5456242"/>
                </a:cubicBezTo>
                <a:cubicBezTo>
                  <a:pt x="1780821" y="5458207"/>
                  <a:pt x="1769614" y="5448583"/>
                  <a:pt x="1757956" y="5427371"/>
                </a:cubicBezTo>
                <a:cubicBezTo>
                  <a:pt x="1741302" y="5397066"/>
                  <a:pt x="1741914" y="5373057"/>
                  <a:pt x="1759797" y="5355336"/>
                </a:cubicBezTo>
                <a:cubicBezTo>
                  <a:pt x="1769646" y="5349924"/>
                  <a:pt x="1778992" y="5346514"/>
                  <a:pt x="1787836" y="5345106"/>
                </a:cubicBezTo>
                <a:close/>
                <a:moveTo>
                  <a:pt x="2616958" y="4773300"/>
                </a:moveTo>
                <a:cubicBezTo>
                  <a:pt x="2626237" y="4773132"/>
                  <a:pt x="2634853" y="4775796"/>
                  <a:pt x="2642805" y="4781290"/>
                </a:cubicBezTo>
                <a:cubicBezTo>
                  <a:pt x="2658708" y="4792279"/>
                  <a:pt x="2676352" y="4808229"/>
                  <a:pt x="2695734" y="4829141"/>
                </a:cubicBezTo>
                <a:cubicBezTo>
                  <a:pt x="2686642" y="4834137"/>
                  <a:pt x="2683763" y="4839666"/>
                  <a:pt x="2687093" y="4845726"/>
                </a:cubicBezTo>
                <a:cubicBezTo>
                  <a:pt x="2687093" y="4845726"/>
                  <a:pt x="2689442" y="4846408"/>
                  <a:pt x="2694138" y="4847776"/>
                </a:cubicBezTo>
                <a:cubicBezTo>
                  <a:pt x="2697468" y="4853835"/>
                  <a:pt x="2694324" y="4862468"/>
                  <a:pt x="2684699" y="4873676"/>
                </a:cubicBezTo>
                <a:cubicBezTo>
                  <a:pt x="2675075" y="4884883"/>
                  <a:pt x="2664202" y="4893819"/>
                  <a:pt x="2652082" y="4900480"/>
                </a:cubicBezTo>
                <a:cubicBezTo>
                  <a:pt x="2627839" y="4913803"/>
                  <a:pt x="2606251" y="4915802"/>
                  <a:pt x="2587317" y="4906481"/>
                </a:cubicBezTo>
                <a:cubicBezTo>
                  <a:pt x="2568383" y="4897157"/>
                  <a:pt x="2555886" y="4894162"/>
                  <a:pt x="2549826" y="4897493"/>
                </a:cubicBezTo>
                <a:cubicBezTo>
                  <a:pt x="2545129" y="4896126"/>
                  <a:pt x="2540283" y="4890898"/>
                  <a:pt x="2535287" y="4881806"/>
                </a:cubicBezTo>
                <a:cubicBezTo>
                  <a:pt x="2523630" y="4860595"/>
                  <a:pt x="2524812" y="4841204"/>
                  <a:pt x="2538831" y="4823636"/>
                </a:cubicBezTo>
                <a:cubicBezTo>
                  <a:pt x="2552849" y="4806067"/>
                  <a:pt x="2568949" y="4792287"/>
                  <a:pt x="2587131" y="4782294"/>
                </a:cubicBezTo>
                <a:cubicBezTo>
                  <a:pt x="2597737" y="4776465"/>
                  <a:pt x="2607680" y="4773467"/>
                  <a:pt x="2616958" y="4773300"/>
                </a:cubicBezTo>
                <a:close/>
                <a:moveTo>
                  <a:pt x="2545565" y="4728198"/>
                </a:moveTo>
                <a:lnTo>
                  <a:pt x="2570546" y="4773653"/>
                </a:lnTo>
                <a:cubicBezTo>
                  <a:pt x="2561454" y="4778649"/>
                  <a:pt x="2552363" y="4783645"/>
                  <a:pt x="2543273" y="4788641"/>
                </a:cubicBezTo>
                <a:cubicBezTo>
                  <a:pt x="2534181" y="4793638"/>
                  <a:pt x="2525473" y="4788561"/>
                  <a:pt x="2517145" y="4773408"/>
                </a:cubicBezTo>
                <a:cubicBezTo>
                  <a:pt x="2513814" y="4767346"/>
                  <a:pt x="2515861" y="4760303"/>
                  <a:pt x="2523288" y="4752277"/>
                </a:cubicBezTo>
                <a:cubicBezTo>
                  <a:pt x="2530712" y="4744249"/>
                  <a:pt x="2538138" y="4736223"/>
                  <a:pt x="2545565" y="4728198"/>
                </a:cubicBezTo>
                <a:close/>
                <a:moveTo>
                  <a:pt x="862420" y="4724003"/>
                </a:moveTo>
                <a:cubicBezTo>
                  <a:pt x="880740" y="4757337"/>
                  <a:pt x="891031" y="4783246"/>
                  <a:pt x="893299" y="4801728"/>
                </a:cubicBezTo>
                <a:cubicBezTo>
                  <a:pt x="895565" y="4820212"/>
                  <a:pt x="867909" y="4845272"/>
                  <a:pt x="810331" y="4876915"/>
                </a:cubicBezTo>
                <a:cubicBezTo>
                  <a:pt x="799273" y="4871156"/>
                  <a:pt x="788634" y="4866153"/>
                  <a:pt x="778410" y="4861908"/>
                </a:cubicBezTo>
                <a:cubicBezTo>
                  <a:pt x="768184" y="4857662"/>
                  <a:pt x="757546" y="4852660"/>
                  <a:pt x="746488" y="4846899"/>
                </a:cubicBezTo>
                <a:cubicBezTo>
                  <a:pt x="749518" y="4845234"/>
                  <a:pt x="751866" y="4845918"/>
                  <a:pt x="753532" y="4848948"/>
                </a:cubicBezTo>
                <a:cubicBezTo>
                  <a:pt x="756561" y="4847283"/>
                  <a:pt x="753497" y="4838116"/>
                  <a:pt x="744336" y="4821447"/>
                </a:cubicBezTo>
                <a:cubicBezTo>
                  <a:pt x="735177" y="4804782"/>
                  <a:pt x="738024" y="4788421"/>
                  <a:pt x="752876" y="4772369"/>
                </a:cubicBezTo>
                <a:cubicBezTo>
                  <a:pt x="758334" y="4753585"/>
                  <a:pt x="765611" y="4741696"/>
                  <a:pt x="774701" y="4736700"/>
                </a:cubicBezTo>
                <a:cubicBezTo>
                  <a:pt x="789854" y="4728373"/>
                  <a:pt x="804473" y="4726258"/>
                  <a:pt x="818563" y="4730351"/>
                </a:cubicBezTo>
                <a:cubicBezTo>
                  <a:pt x="832647" y="4734447"/>
                  <a:pt x="847268" y="4732330"/>
                  <a:pt x="862420" y="4724003"/>
                </a:cubicBezTo>
                <a:close/>
                <a:moveTo>
                  <a:pt x="2422598" y="4655213"/>
                </a:moveTo>
                <a:cubicBezTo>
                  <a:pt x="2427710" y="4657335"/>
                  <a:pt x="2432348" y="4662185"/>
                  <a:pt x="2436512" y="4669761"/>
                </a:cubicBezTo>
                <a:cubicBezTo>
                  <a:pt x="2449835" y="4694004"/>
                  <a:pt x="2452518" y="4713246"/>
                  <a:pt x="2444560" y="4727482"/>
                </a:cubicBezTo>
                <a:cubicBezTo>
                  <a:pt x="2436600" y="4741720"/>
                  <a:pt x="2421332" y="4757015"/>
                  <a:pt x="2398754" y="4773368"/>
                </a:cubicBezTo>
                <a:cubicBezTo>
                  <a:pt x="2397089" y="4770339"/>
                  <a:pt x="2393076" y="4766626"/>
                  <a:pt x="2386715" y="4762230"/>
                </a:cubicBezTo>
                <a:cubicBezTo>
                  <a:pt x="2380355" y="4757835"/>
                  <a:pt x="2375508" y="4752607"/>
                  <a:pt x="2372177" y="4746545"/>
                </a:cubicBezTo>
                <a:cubicBezTo>
                  <a:pt x="2360520" y="4725334"/>
                  <a:pt x="2364996" y="4701173"/>
                  <a:pt x="2385607" y="4674062"/>
                </a:cubicBezTo>
                <a:cubicBezTo>
                  <a:pt x="2391669" y="4670731"/>
                  <a:pt x="2395798" y="4667475"/>
                  <a:pt x="2397996" y="4664296"/>
                </a:cubicBezTo>
                <a:cubicBezTo>
                  <a:pt x="2400195" y="4661115"/>
                  <a:pt x="2402808" y="4658691"/>
                  <a:pt x="2405839" y="4657026"/>
                </a:cubicBezTo>
                <a:cubicBezTo>
                  <a:pt x="2411900" y="4653695"/>
                  <a:pt x="2417486" y="4653090"/>
                  <a:pt x="2422598" y="4655213"/>
                </a:cubicBezTo>
                <a:close/>
                <a:moveTo>
                  <a:pt x="702541" y="4433084"/>
                </a:moveTo>
                <a:cubicBezTo>
                  <a:pt x="705872" y="4439146"/>
                  <a:pt x="708936" y="4448312"/>
                  <a:pt x="711736" y="4460584"/>
                </a:cubicBezTo>
                <a:cubicBezTo>
                  <a:pt x="714533" y="4472857"/>
                  <a:pt x="717599" y="4482022"/>
                  <a:pt x="720929" y="4488081"/>
                </a:cubicBezTo>
                <a:cubicBezTo>
                  <a:pt x="725926" y="4497173"/>
                  <a:pt x="729938" y="4500888"/>
                  <a:pt x="732970" y="4499222"/>
                </a:cubicBezTo>
                <a:cubicBezTo>
                  <a:pt x="736000" y="4497557"/>
                  <a:pt x="740013" y="4501269"/>
                  <a:pt x="745009" y="4510360"/>
                </a:cubicBezTo>
                <a:cubicBezTo>
                  <a:pt x="778317" y="4570968"/>
                  <a:pt x="784057" y="4619106"/>
                  <a:pt x="762230" y="4654774"/>
                </a:cubicBezTo>
                <a:cubicBezTo>
                  <a:pt x="740404" y="4690443"/>
                  <a:pt x="711308" y="4718271"/>
                  <a:pt x="674944" y="4738255"/>
                </a:cubicBezTo>
                <a:cubicBezTo>
                  <a:pt x="644639" y="4754910"/>
                  <a:pt x="618165" y="4760582"/>
                  <a:pt x="595518" y="4755273"/>
                </a:cubicBezTo>
                <a:cubicBezTo>
                  <a:pt x="572873" y="4749962"/>
                  <a:pt x="552423" y="4741472"/>
                  <a:pt x="534173" y="4729803"/>
                </a:cubicBezTo>
                <a:cubicBezTo>
                  <a:pt x="515921" y="4718130"/>
                  <a:pt x="502291" y="4705892"/>
                  <a:pt x="493283" y="4693088"/>
                </a:cubicBezTo>
                <a:cubicBezTo>
                  <a:pt x="484272" y="4680284"/>
                  <a:pt x="478254" y="4674715"/>
                  <a:pt x="475222" y="4676382"/>
                </a:cubicBezTo>
                <a:cubicBezTo>
                  <a:pt x="461899" y="4652139"/>
                  <a:pt x="456343" y="4618695"/>
                  <a:pt x="458555" y="4576050"/>
                </a:cubicBezTo>
                <a:cubicBezTo>
                  <a:pt x="460765" y="4533404"/>
                  <a:pt x="489144" y="4497094"/>
                  <a:pt x="543690" y="4467118"/>
                </a:cubicBezTo>
                <a:cubicBezTo>
                  <a:pt x="583085" y="4445468"/>
                  <a:pt x="612590" y="4438130"/>
                  <a:pt x="632206" y="4445107"/>
                </a:cubicBezTo>
                <a:cubicBezTo>
                  <a:pt x="651824" y="4452081"/>
                  <a:pt x="675266" y="4448074"/>
                  <a:pt x="702541" y="4433084"/>
                </a:cubicBezTo>
                <a:close/>
                <a:moveTo>
                  <a:pt x="2851831" y="4187021"/>
                </a:moveTo>
                <a:cubicBezTo>
                  <a:pt x="2868950" y="4189449"/>
                  <a:pt x="2880839" y="4196726"/>
                  <a:pt x="2887500" y="4208847"/>
                </a:cubicBezTo>
                <a:cubicBezTo>
                  <a:pt x="2894162" y="4220969"/>
                  <a:pt x="2897793" y="4234755"/>
                  <a:pt x="2898396" y="4250205"/>
                </a:cubicBezTo>
                <a:cubicBezTo>
                  <a:pt x="2898997" y="4265660"/>
                  <a:pt x="2900961" y="4276417"/>
                  <a:pt x="2904292" y="4282479"/>
                </a:cubicBezTo>
                <a:cubicBezTo>
                  <a:pt x="2894902" y="4279747"/>
                  <a:pt x="2889372" y="4276868"/>
                  <a:pt x="2887707" y="4273838"/>
                </a:cubicBezTo>
                <a:cubicBezTo>
                  <a:pt x="2886041" y="4270806"/>
                  <a:pt x="2882179" y="4270957"/>
                  <a:pt x="2876117" y="4274289"/>
                </a:cubicBezTo>
                <a:cubicBezTo>
                  <a:pt x="2872786" y="4268227"/>
                  <a:pt x="2871804" y="4262848"/>
                  <a:pt x="2873169" y="4258153"/>
                </a:cubicBezTo>
                <a:cubicBezTo>
                  <a:pt x="2874535" y="4253455"/>
                  <a:pt x="2873550" y="4248078"/>
                  <a:pt x="2870219" y="4242017"/>
                </a:cubicBezTo>
                <a:cubicBezTo>
                  <a:pt x="2868554" y="4238987"/>
                  <a:pt x="2864618" y="4237206"/>
                  <a:pt x="2858406" y="4236672"/>
                </a:cubicBezTo>
                <a:cubicBezTo>
                  <a:pt x="2852195" y="4236141"/>
                  <a:pt x="2847423" y="4232845"/>
                  <a:pt x="2844092" y="4226784"/>
                </a:cubicBezTo>
                <a:cubicBezTo>
                  <a:pt x="2840762" y="4220724"/>
                  <a:pt x="2840537" y="4214929"/>
                  <a:pt x="2843418" y="4209399"/>
                </a:cubicBezTo>
                <a:cubicBezTo>
                  <a:pt x="2846298" y="4203871"/>
                  <a:pt x="2849103" y="4196411"/>
                  <a:pt x="2851831" y="4187021"/>
                </a:cubicBezTo>
                <a:close/>
                <a:moveTo>
                  <a:pt x="3526056" y="4153839"/>
                </a:moveTo>
                <a:cubicBezTo>
                  <a:pt x="3552267" y="4151275"/>
                  <a:pt x="3585553" y="4161587"/>
                  <a:pt x="3625919" y="4184777"/>
                </a:cubicBezTo>
                <a:cubicBezTo>
                  <a:pt x="3666282" y="4207970"/>
                  <a:pt x="3692295" y="4230171"/>
                  <a:pt x="3703952" y="4251384"/>
                </a:cubicBezTo>
                <a:cubicBezTo>
                  <a:pt x="3710011" y="4248054"/>
                  <a:pt x="3719404" y="4250783"/>
                  <a:pt x="3732127" y="4259574"/>
                </a:cubicBezTo>
                <a:cubicBezTo>
                  <a:pt x="3738789" y="4271696"/>
                  <a:pt x="3739845" y="4279007"/>
                  <a:pt x="3735300" y="4281505"/>
                </a:cubicBezTo>
                <a:cubicBezTo>
                  <a:pt x="3730755" y="4284003"/>
                  <a:pt x="3725603" y="4290779"/>
                  <a:pt x="3719842" y="4301837"/>
                </a:cubicBezTo>
                <a:cubicBezTo>
                  <a:pt x="3709849" y="4283653"/>
                  <a:pt x="3697394" y="4271759"/>
                  <a:pt x="3682474" y="4266148"/>
                </a:cubicBezTo>
                <a:cubicBezTo>
                  <a:pt x="3667554" y="4260537"/>
                  <a:pt x="3651460" y="4254588"/>
                  <a:pt x="3634191" y="4248293"/>
                </a:cubicBezTo>
                <a:cubicBezTo>
                  <a:pt x="3616923" y="4242002"/>
                  <a:pt x="3599163" y="4233020"/>
                  <a:pt x="3580913" y="4221351"/>
                </a:cubicBezTo>
                <a:cubicBezTo>
                  <a:pt x="3562661" y="4209677"/>
                  <a:pt x="3544376" y="4187174"/>
                  <a:pt x="3526056" y="4153839"/>
                </a:cubicBezTo>
                <a:close/>
                <a:moveTo>
                  <a:pt x="3581576" y="4104094"/>
                </a:moveTo>
                <a:cubicBezTo>
                  <a:pt x="3593582" y="4104401"/>
                  <a:pt x="3610076" y="4105695"/>
                  <a:pt x="3631058" y="4107975"/>
                </a:cubicBezTo>
                <a:cubicBezTo>
                  <a:pt x="3673017" y="4112532"/>
                  <a:pt x="3707704" y="4128981"/>
                  <a:pt x="3735115" y="4157318"/>
                </a:cubicBezTo>
                <a:lnTo>
                  <a:pt x="3723976" y="4169359"/>
                </a:lnTo>
                <a:lnTo>
                  <a:pt x="3639453" y="4144789"/>
                </a:lnTo>
                <a:cubicBezTo>
                  <a:pt x="3610675" y="4121146"/>
                  <a:pt x="3583185" y="4110610"/>
                  <a:pt x="3556978" y="4113176"/>
                </a:cubicBezTo>
                <a:cubicBezTo>
                  <a:pt x="3556978" y="4113176"/>
                  <a:pt x="3557658" y="4110828"/>
                  <a:pt x="3559024" y="4106131"/>
                </a:cubicBezTo>
                <a:cubicBezTo>
                  <a:pt x="3562053" y="4104466"/>
                  <a:pt x="3569571" y="4103787"/>
                  <a:pt x="3581576" y="4104094"/>
                </a:cubicBezTo>
                <a:close/>
                <a:moveTo>
                  <a:pt x="2941854" y="4084282"/>
                </a:moveTo>
                <a:cubicBezTo>
                  <a:pt x="2947307" y="4085230"/>
                  <a:pt x="2951699" y="4088735"/>
                  <a:pt x="2955029" y="4094795"/>
                </a:cubicBezTo>
                <a:cubicBezTo>
                  <a:pt x="2958361" y="4100857"/>
                  <a:pt x="2960517" y="4106575"/>
                  <a:pt x="2961499" y="4111956"/>
                </a:cubicBezTo>
                <a:cubicBezTo>
                  <a:pt x="2962484" y="4117333"/>
                  <a:pt x="2964641" y="4123053"/>
                  <a:pt x="2967971" y="4129113"/>
                </a:cubicBezTo>
                <a:cubicBezTo>
                  <a:pt x="2971302" y="4135173"/>
                  <a:pt x="2974974" y="4140060"/>
                  <a:pt x="2978986" y="4143774"/>
                </a:cubicBezTo>
                <a:cubicBezTo>
                  <a:pt x="2983001" y="4147487"/>
                  <a:pt x="2986673" y="4152374"/>
                  <a:pt x="2990002" y="4158433"/>
                </a:cubicBezTo>
                <a:cubicBezTo>
                  <a:pt x="2994998" y="4167524"/>
                  <a:pt x="2989921" y="4176233"/>
                  <a:pt x="2974769" y="4184560"/>
                </a:cubicBezTo>
                <a:cubicBezTo>
                  <a:pt x="2968108" y="4172439"/>
                  <a:pt x="2961522" y="4162249"/>
                  <a:pt x="2955008" y="4153991"/>
                </a:cubicBezTo>
                <a:cubicBezTo>
                  <a:pt x="2948499" y="4145732"/>
                  <a:pt x="2941913" y="4135543"/>
                  <a:pt x="2935251" y="4123421"/>
                </a:cubicBezTo>
                <a:cubicBezTo>
                  <a:pt x="2931919" y="4117359"/>
                  <a:pt x="2929765" y="4111642"/>
                  <a:pt x="2928778" y="4106262"/>
                </a:cubicBezTo>
                <a:cubicBezTo>
                  <a:pt x="2927798" y="4100885"/>
                  <a:pt x="2925640" y="4095165"/>
                  <a:pt x="2922310" y="4089104"/>
                </a:cubicBezTo>
                <a:cubicBezTo>
                  <a:pt x="2929886" y="4084941"/>
                  <a:pt x="2936400" y="4083333"/>
                  <a:pt x="2941854" y="4084282"/>
                </a:cubicBezTo>
                <a:close/>
                <a:moveTo>
                  <a:pt x="3456264" y="4075306"/>
                </a:moveTo>
                <a:cubicBezTo>
                  <a:pt x="3461376" y="4077429"/>
                  <a:pt x="3465256" y="4082695"/>
                  <a:pt x="3467905" y="4091103"/>
                </a:cubicBezTo>
                <a:cubicBezTo>
                  <a:pt x="3473202" y="4107921"/>
                  <a:pt x="3482062" y="4116863"/>
                  <a:pt x="3494483" y="4117927"/>
                </a:cubicBezTo>
                <a:lnTo>
                  <a:pt x="3476301" y="4127919"/>
                </a:lnTo>
                <a:cubicBezTo>
                  <a:pt x="3469640" y="4115798"/>
                  <a:pt x="3456618" y="4099281"/>
                  <a:pt x="3437232" y="4078368"/>
                </a:cubicBezTo>
                <a:cubicBezTo>
                  <a:pt x="3444809" y="4074204"/>
                  <a:pt x="3451152" y="4073184"/>
                  <a:pt x="3456264" y="4075306"/>
                </a:cubicBezTo>
                <a:close/>
                <a:moveTo>
                  <a:pt x="3097127" y="3868742"/>
                </a:moveTo>
                <a:cubicBezTo>
                  <a:pt x="3106217" y="3863746"/>
                  <a:pt x="3124245" y="3869623"/>
                  <a:pt x="3151204" y="3886372"/>
                </a:cubicBezTo>
                <a:cubicBezTo>
                  <a:pt x="3178163" y="3903119"/>
                  <a:pt x="3194143" y="3916040"/>
                  <a:pt x="3199139" y="3925131"/>
                </a:cubicBezTo>
                <a:cubicBezTo>
                  <a:pt x="3209131" y="3943313"/>
                  <a:pt x="3208066" y="3955734"/>
                  <a:pt x="3195943" y="3962397"/>
                </a:cubicBezTo>
                <a:cubicBezTo>
                  <a:pt x="3177761" y="3972389"/>
                  <a:pt x="3158827" y="3963066"/>
                  <a:pt x="3139144" y="3934429"/>
                </a:cubicBezTo>
                <a:cubicBezTo>
                  <a:pt x="3119460" y="3905789"/>
                  <a:pt x="3105454" y="3883895"/>
                  <a:pt x="3097127" y="3868742"/>
                </a:cubicBezTo>
                <a:close/>
                <a:moveTo>
                  <a:pt x="36784" y="3609356"/>
                </a:moveTo>
                <a:cubicBezTo>
                  <a:pt x="40114" y="3615416"/>
                  <a:pt x="49505" y="3618146"/>
                  <a:pt x="64958" y="3617545"/>
                </a:cubicBezTo>
                <a:cubicBezTo>
                  <a:pt x="80410" y="3616945"/>
                  <a:pt x="98284" y="3618958"/>
                  <a:pt x="118585" y="3623583"/>
                </a:cubicBezTo>
                <a:cubicBezTo>
                  <a:pt x="138883" y="3628213"/>
                  <a:pt x="160504" y="3637043"/>
                  <a:pt x="183450" y="3650079"/>
                </a:cubicBezTo>
                <a:cubicBezTo>
                  <a:pt x="206399" y="3663116"/>
                  <a:pt x="226198" y="3684787"/>
                  <a:pt x="242852" y="3715090"/>
                </a:cubicBezTo>
                <a:cubicBezTo>
                  <a:pt x="257840" y="3742363"/>
                  <a:pt x="250183" y="3764325"/>
                  <a:pt x="219879" y="3780980"/>
                </a:cubicBezTo>
                <a:cubicBezTo>
                  <a:pt x="192606" y="3795968"/>
                  <a:pt x="166096" y="3790808"/>
                  <a:pt x="140352" y="3765501"/>
                </a:cubicBezTo>
                <a:cubicBezTo>
                  <a:pt x="102021" y="3774730"/>
                  <a:pt x="67486" y="3762145"/>
                  <a:pt x="36743" y="3727747"/>
                </a:cubicBezTo>
                <a:cubicBezTo>
                  <a:pt x="13428" y="3685322"/>
                  <a:pt x="1203" y="3659488"/>
                  <a:pt x="72" y="3650246"/>
                </a:cubicBezTo>
                <a:cubicBezTo>
                  <a:pt x="-1062" y="3641004"/>
                  <a:pt x="11175" y="3627373"/>
                  <a:pt x="36784" y="3609356"/>
                </a:cubicBezTo>
                <a:close/>
                <a:moveTo>
                  <a:pt x="3959886" y="3370924"/>
                </a:moveTo>
                <a:cubicBezTo>
                  <a:pt x="3972610" y="3379715"/>
                  <a:pt x="3992074" y="3382826"/>
                  <a:pt x="4018282" y="3380259"/>
                </a:cubicBezTo>
                <a:cubicBezTo>
                  <a:pt x="4039795" y="3376329"/>
                  <a:pt x="4058695" y="3374821"/>
                  <a:pt x="4074980" y="3375735"/>
                </a:cubicBezTo>
                <a:cubicBezTo>
                  <a:pt x="4091265" y="3376648"/>
                  <a:pt x="4108267" y="3386046"/>
                  <a:pt x="4125985" y="3403930"/>
                </a:cubicBezTo>
                <a:cubicBezTo>
                  <a:pt x="4119925" y="3407260"/>
                  <a:pt x="4115796" y="3410516"/>
                  <a:pt x="4113598" y="3413695"/>
                </a:cubicBezTo>
                <a:cubicBezTo>
                  <a:pt x="4111399" y="3416877"/>
                  <a:pt x="4107271" y="3420133"/>
                  <a:pt x="4101210" y="3423464"/>
                </a:cubicBezTo>
                <a:cubicBezTo>
                  <a:pt x="4089088" y="3430125"/>
                  <a:pt x="4080530" y="3428911"/>
                  <a:pt x="4075534" y="3419820"/>
                </a:cubicBezTo>
                <a:cubicBezTo>
                  <a:pt x="4078566" y="3418154"/>
                  <a:pt x="4072770" y="3418377"/>
                  <a:pt x="4058149" y="3420494"/>
                </a:cubicBezTo>
                <a:cubicBezTo>
                  <a:pt x="4043530" y="3422610"/>
                  <a:pt x="4026148" y="3423287"/>
                  <a:pt x="4005999" y="3422523"/>
                </a:cubicBezTo>
                <a:cubicBezTo>
                  <a:pt x="3985850" y="3421759"/>
                  <a:pt x="3967216" y="3420161"/>
                  <a:pt x="3950099" y="3417730"/>
                </a:cubicBezTo>
                <a:cubicBezTo>
                  <a:pt x="3932981" y="3415302"/>
                  <a:pt x="3922758" y="3411057"/>
                  <a:pt x="3919427" y="3404995"/>
                </a:cubicBezTo>
                <a:lnTo>
                  <a:pt x="3926470" y="3407043"/>
                </a:lnTo>
                <a:cubicBezTo>
                  <a:pt x="3929500" y="3405378"/>
                  <a:pt x="3928518" y="3399999"/>
                  <a:pt x="3923522" y="3390908"/>
                </a:cubicBezTo>
                <a:close/>
                <a:moveTo>
                  <a:pt x="3287738" y="3144033"/>
                </a:moveTo>
                <a:cubicBezTo>
                  <a:pt x="3294365" y="3145322"/>
                  <a:pt x="3299760" y="3149755"/>
                  <a:pt x="3303924" y="3157332"/>
                </a:cubicBezTo>
                <a:cubicBezTo>
                  <a:pt x="3312251" y="3172484"/>
                  <a:pt x="3313951" y="3186345"/>
                  <a:pt x="3309023" y="3198916"/>
                </a:cubicBezTo>
                <a:cubicBezTo>
                  <a:pt x="3304096" y="3211490"/>
                  <a:pt x="3298600" y="3219441"/>
                  <a:pt x="3292541" y="3222771"/>
                </a:cubicBezTo>
                <a:cubicBezTo>
                  <a:pt x="3268298" y="3236094"/>
                  <a:pt x="3245652" y="3230786"/>
                  <a:pt x="3224601" y="3206843"/>
                </a:cubicBezTo>
                <a:cubicBezTo>
                  <a:pt x="3230663" y="3203512"/>
                  <a:pt x="3228696" y="3192757"/>
                  <a:pt x="3218703" y="3174574"/>
                </a:cubicBezTo>
                <a:cubicBezTo>
                  <a:pt x="3230827" y="3167911"/>
                  <a:pt x="3245976" y="3159586"/>
                  <a:pt x="3264159" y="3149593"/>
                </a:cubicBezTo>
                <a:cubicBezTo>
                  <a:pt x="3273251" y="3144597"/>
                  <a:pt x="3281110" y="3142743"/>
                  <a:pt x="3287738" y="3144033"/>
                </a:cubicBezTo>
                <a:close/>
                <a:moveTo>
                  <a:pt x="3153421" y="2689628"/>
                </a:moveTo>
                <a:cubicBezTo>
                  <a:pt x="3156751" y="2695688"/>
                  <a:pt x="3166558" y="2699177"/>
                  <a:pt x="3182844" y="2700090"/>
                </a:cubicBezTo>
                <a:cubicBezTo>
                  <a:pt x="3199130" y="2701003"/>
                  <a:pt x="3209772" y="2706007"/>
                  <a:pt x="3214768" y="2715098"/>
                </a:cubicBezTo>
                <a:cubicBezTo>
                  <a:pt x="3219764" y="2724190"/>
                  <a:pt x="3216350" y="2735929"/>
                  <a:pt x="3204528" y="2750317"/>
                </a:cubicBezTo>
                <a:cubicBezTo>
                  <a:pt x="3200135" y="2756677"/>
                  <a:pt x="3193390" y="2762356"/>
                  <a:pt x="3184298" y="2767353"/>
                </a:cubicBezTo>
                <a:cubicBezTo>
                  <a:pt x="3163087" y="2779010"/>
                  <a:pt x="3146652" y="2774233"/>
                  <a:pt x="3134994" y="2753021"/>
                </a:cubicBezTo>
                <a:cubicBezTo>
                  <a:pt x="3131663" y="2746959"/>
                  <a:pt x="3130264" y="2740822"/>
                  <a:pt x="3130795" y="2734612"/>
                </a:cubicBezTo>
                <a:cubicBezTo>
                  <a:pt x="3131327" y="2728402"/>
                  <a:pt x="3131444" y="2721432"/>
                  <a:pt x="3131145" y="2713708"/>
                </a:cubicBezTo>
                <a:close/>
                <a:moveTo>
                  <a:pt x="4941963" y="2561179"/>
                </a:moveTo>
                <a:cubicBezTo>
                  <a:pt x="4957245" y="2561165"/>
                  <a:pt x="4969315" y="2565628"/>
                  <a:pt x="4978173" y="2574569"/>
                </a:cubicBezTo>
                <a:cubicBezTo>
                  <a:pt x="4966052" y="2581230"/>
                  <a:pt x="4951242" y="2588384"/>
                  <a:pt x="4933740" y="2596029"/>
                </a:cubicBezTo>
                <a:cubicBezTo>
                  <a:pt x="4916242" y="2603673"/>
                  <a:pt x="4897569" y="2610977"/>
                  <a:pt x="4877719" y="2617939"/>
                </a:cubicBezTo>
                <a:cubicBezTo>
                  <a:pt x="4857875" y="2624899"/>
                  <a:pt x="4839466" y="2629098"/>
                  <a:pt x="4822497" y="2630531"/>
                </a:cubicBezTo>
                <a:cubicBezTo>
                  <a:pt x="4805531" y="2631964"/>
                  <a:pt x="4793032" y="2628970"/>
                  <a:pt x="4785006" y="2621543"/>
                </a:cubicBezTo>
                <a:cubicBezTo>
                  <a:pt x="4809250" y="2608219"/>
                  <a:pt x="4843075" y="2592588"/>
                  <a:pt x="4886483" y="2574654"/>
                </a:cubicBezTo>
                <a:cubicBezTo>
                  <a:pt x="4908188" y="2565685"/>
                  <a:pt x="4926682" y="2561193"/>
                  <a:pt x="4941963" y="2561179"/>
                </a:cubicBezTo>
                <a:close/>
                <a:moveTo>
                  <a:pt x="3573171" y="2559560"/>
                </a:moveTo>
                <a:cubicBezTo>
                  <a:pt x="3580434" y="2587133"/>
                  <a:pt x="3585729" y="2603949"/>
                  <a:pt x="3589060" y="2610010"/>
                </a:cubicBezTo>
                <a:cubicBezTo>
                  <a:pt x="3595121" y="2606679"/>
                  <a:pt x="3601066" y="2610318"/>
                  <a:pt x="3606895" y="2620925"/>
                </a:cubicBezTo>
                <a:cubicBezTo>
                  <a:pt x="3612723" y="2631530"/>
                  <a:pt x="3619802" y="2644411"/>
                  <a:pt x="3628128" y="2659561"/>
                </a:cubicBezTo>
                <a:cubicBezTo>
                  <a:pt x="3641451" y="2683804"/>
                  <a:pt x="3647090" y="2699447"/>
                  <a:pt x="3645044" y="2706491"/>
                </a:cubicBezTo>
                <a:cubicBezTo>
                  <a:pt x="3642993" y="2713536"/>
                  <a:pt x="3635910" y="2720389"/>
                  <a:pt x="3623790" y="2727050"/>
                </a:cubicBezTo>
                <a:cubicBezTo>
                  <a:pt x="3599546" y="2740374"/>
                  <a:pt x="3580763" y="2734912"/>
                  <a:pt x="3567440" y="2710670"/>
                </a:cubicBezTo>
                <a:cubicBezTo>
                  <a:pt x="3555782" y="2689457"/>
                  <a:pt x="3552948" y="2666353"/>
                  <a:pt x="3558942" y="2641360"/>
                </a:cubicBezTo>
                <a:cubicBezTo>
                  <a:pt x="3564932" y="2616366"/>
                  <a:pt x="3566645" y="2590763"/>
                  <a:pt x="3564080" y="2564556"/>
                </a:cubicBezTo>
                <a:close/>
                <a:moveTo>
                  <a:pt x="2823307" y="2498183"/>
                </a:moveTo>
                <a:lnTo>
                  <a:pt x="2792163" y="2533055"/>
                </a:lnTo>
                <a:lnTo>
                  <a:pt x="2792163" y="2533058"/>
                </a:lnTo>
                <a:lnTo>
                  <a:pt x="2783980" y="2546429"/>
                </a:lnTo>
                <a:lnTo>
                  <a:pt x="2786247" y="2559977"/>
                </a:lnTo>
                <a:lnTo>
                  <a:pt x="2792163" y="2533058"/>
                </a:lnTo>
                <a:lnTo>
                  <a:pt x="2792164" y="2533056"/>
                </a:lnTo>
                <a:cubicBezTo>
                  <a:pt x="2801106" y="2524196"/>
                  <a:pt x="2811487" y="2512573"/>
                  <a:pt x="2823308" y="2498184"/>
                </a:cubicBezTo>
                <a:close/>
                <a:moveTo>
                  <a:pt x="3708539" y="2414146"/>
                </a:moveTo>
                <a:cubicBezTo>
                  <a:pt x="3712856" y="2415719"/>
                  <a:pt x="3717059" y="2419327"/>
                  <a:pt x="3721148" y="2424972"/>
                </a:cubicBezTo>
                <a:cubicBezTo>
                  <a:pt x="3729323" y="2436260"/>
                  <a:pt x="3738106" y="2443270"/>
                  <a:pt x="3747499" y="2446000"/>
                </a:cubicBezTo>
                <a:cubicBezTo>
                  <a:pt x="3795222" y="2439502"/>
                  <a:pt x="3829073" y="2454435"/>
                  <a:pt x="3849057" y="2490799"/>
                </a:cubicBezTo>
                <a:cubicBezTo>
                  <a:pt x="3864046" y="2518072"/>
                  <a:pt x="3857906" y="2539202"/>
                  <a:pt x="3830632" y="2554191"/>
                </a:cubicBezTo>
                <a:cubicBezTo>
                  <a:pt x="3817910" y="2545401"/>
                  <a:pt x="3806095" y="2540057"/>
                  <a:pt x="3795189" y="2538159"/>
                </a:cubicBezTo>
                <a:cubicBezTo>
                  <a:pt x="3784282" y="2536264"/>
                  <a:pt x="3775498" y="2529255"/>
                  <a:pt x="3768835" y="2517132"/>
                </a:cubicBezTo>
                <a:cubicBezTo>
                  <a:pt x="3765505" y="2511072"/>
                  <a:pt x="3762932" y="2504594"/>
                  <a:pt x="3761117" y="2497700"/>
                </a:cubicBezTo>
                <a:cubicBezTo>
                  <a:pt x="3759300" y="2490806"/>
                  <a:pt x="3756727" y="2484331"/>
                  <a:pt x="3753396" y="2478270"/>
                </a:cubicBezTo>
                <a:cubicBezTo>
                  <a:pt x="3746735" y="2466149"/>
                  <a:pt x="3738634" y="2456790"/>
                  <a:pt x="3729093" y="2450198"/>
                </a:cubicBezTo>
                <a:cubicBezTo>
                  <a:pt x="3719549" y="2443605"/>
                  <a:pt x="3708269" y="2432050"/>
                  <a:pt x="3695244" y="2415534"/>
                </a:cubicBezTo>
                <a:cubicBezTo>
                  <a:pt x="3699790" y="2413035"/>
                  <a:pt x="3704222" y="2412573"/>
                  <a:pt x="3708539" y="2414146"/>
                </a:cubicBezTo>
                <a:close/>
                <a:moveTo>
                  <a:pt x="2829246" y="2412063"/>
                </a:moveTo>
                <a:cubicBezTo>
                  <a:pt x="2823185" y="2415394"/>
                  <a:pt x="2818223" y="2417134"/>
                  <a:pt x="2814358" y="2417284"/>
                </a:cubicBezTo>
                <a:cubicBezTo>
                  <a:pt x="2810495" y="2417433"/>
                  <a:pt x="2807049" y="2418342"/>
                  <a:pt x="2804017" y="2420008"/>
                </a:cubicBezTo>
                <a:cubicBezTo>
                  <a:pt x="2797959" y="2423338"/>
                  <a:pt x="2788600" y="2431439"/>
                  <a:pt x="2775946" y="2444313"/>
                </a:cubicBezTo>
                <a:cubicBezTo>
                  <a:pt x="2763292" y="2457185"/>
                  <a:pt x="2758631" y="2466652"/>
                  <a:pt x="2761962" y="2472713"/>
                </a:cubicBezTo>
                <a:lnTo>
                  <a:pt x="2761963" y="2472712"/>
                </a:lnTo>
                <a:lnTo>
                  <a:pt x="2762961" y="2461068"/>
                </a:lnTo>
                <a:cubicBezTo>
                  <a:pt x="2765291" y="2456335"/>
                  <a:pt x="2769620" y="2450750"/>
                  <a:pt x="2775947" y="2444314"/>
                </a:cubicBezTo>
                <a:cubicBezTo>
                  <a:pt x="2788601" y="2431440"/>
                  <a:pt x="2797959" y="2423339"/>
                  <a:pt x="2804018" y="2420009"/>
                </a:cubicBezTo>
                <a:cubicBezTo>
                  <a:pt x="2807050" y="2418343"/>
                  <a:pt x="2810496" y="2417434"/>
                  <a:pt x="2814358" y="2417285"/>
                </a:cubicBezTo>
                <a:lnTo>
                  <a:pt x="2829246" y="2412064"/>
                </a:lnTo>
                <a:close/>
                <a:moveTo>
                  <a:pt x="2926056" y="2394371"/>
                </a:moveTo>
                <a:lnTo>
                  <a:pt x="2926055" y="2394372"/>
                </a:lnTo>
                <a:cubicBezTo>
                  <a:pt x="2932716" y="2406492"/>
                  <a:pt x="2939075" y="2410889"/>
                  <a:pt x="2945137" y="2407557"/>
                </a:cubicBezTo>
                <a:lnTo>
                  <a:pt x="2945138" y="2407556"/>
                </a:lnTo>
                <a:lnTo>
                  <a:pt x="2935822" y="2406757"/>
                </a:lnTo>
                <a:close/>
                <a:moveTo>
                  <a:pt x="4544454" y="2345370"/>
                </a:moveTo>
                <a:cubicBezTo>
                  <a:pt x="4556113" y="2366584"/>
                  <a:pt x="4553758" y="2385633"/>
                  <a:pt x="4537391" y="2402518"/>
                </a:cubicBezTo>
                <a:cubicBezTo>
                  <a:pt x="4521025" y="2419403"/>
                  <a:pt x="4500720" y="2434510"/>
                  <a:pt x="4476476" y="2447833"/>
                </a:cubicBezTo>
                <a:cubicBezTo>
                  <a:pt x="4455265" y="2459490"/>
                  <a:pt x="4429206" y="2465919"/>
                  <a:pt x="4398300" y="2467120"/>
                </a:cubicBezTo>
                <a:cubicBezTo>
                  <a:pt x="4384514" y="2470751"/>
                  <a:pt x="4375122" y="2468022"/>
                  <a:pt x="4370126" y="2458930"/>
                </a:cubicBezTo>
                <a:cubicBezTo>
                  <a:pt x="4363465" y="2446809"/>
                  <a:pt x="4364869" y="2433214"/>
                  <a:pt x="4374345" y="2418143"/>
                </a:cubicBezTo>
                <a:cubicBezTo>
                  <a:pt x="4383815" y="2403073"/>
                  <a:pt x="4393099" y="2393040"/>
                  <a:pt x="4402190" y="2388044"/>
                </a:cubicBezTo>
                <a:cubicBezTo>
                  <a:pt x="4428098" y="2377751"/>
                  <a:pt x="4452151" y="2369466"/>
                  <a:pt x="4474346" y="2363186"/>
                </a:cubicBezTo>
                <a:cubicBezTo>
                  <a:pt x="4496542" y="2356906"/>
                  <a:pt x="4519911" y="2350969"/>
                  <a:pt x="4544454" y="2345370"/>
                </a:cubicBezTo>
                <a:close/>
                <a:moveTo>
                  <a:pt x="2921301" y="2331877"/>
                </a:moveTo>
                <a:cubicBezTo>
                  <a:pt x="2918571" y="2341270"/>
                  <a:pt x="2913793" y="2357706"/>
                  <a:pt x="2906970" y="2381185"/>
                </a:cubicBezTo>
                <a:cubicBezTo>
                  <a:pt x="2900144" y="2404662"/>
                  <a:pt x="2889155" y="2420567"/>
                  <a:pt x="2874005" y="2428893"/>
                </a:cubicBezTo>
                <a:cubicBezTo>
                  <a:pt x="2864912" y="2433890"/>
                  <a:pt x="2856355" y="2432675"/>
                  <a:pt x="2848327" y="2425249"/>
                </a:cubicBezTo>
                <a:cubicBezTo>
                  <a:pt x="2848928" y="2440700"/>
                  <a:pt x="2847715" y="2449260"/>
                  <a:pt x="2844683" y="2450926"/>
                </a:cubicBezTo>
                <a:lnTo>
                  <a:pt x="2831496" y="2470009"/>
                </a:lnTo>
                <a:lnTo>
                  <a:pt x="2830137" y="2468132"/>
                </a:lnTo>
                <a:lnTo>
                  <a:pt x="2825364" y="2461542"/>
                </a:lnTo>
                <a:cubicBezTo>
                  <a:pt x="2823774" y="2460443"/>
                  <a:pt x="2822638" y="2461067"/>
                  <a:pt x="2821955" y="2463416"/>
                </a:cubicBezTo>
                <a:lnTo>
                  <a:pt x="2818547" y="2465290"/>
                </a:lnTo>
                <a:lnTo>
                  <a:pt x="2818547" y="2465291"/>
                </a:lnTo>
                <a:cubicBezTo>
                  <a:pt x="2820137" y="2466389"/>
                  <a:pt x="2821273" y="2465764"/>
                  <a:pt x="2821956" y="2463418"/>
                </a:cubicBezTo>
                <a:cubicBezTo>
                  <a:pt x="2822639" y="2461068"/>
                  <a:pt x="2823775" y="2460444"/>
                  <a:pt x="2825365" y="2461543"/>
                </a:cubicBezTo>
                <a:lnTo>
                  <a:pt x="2830137" y="2468132"/>
                </a:lnTo>
                <a:lnTo>
                  <a:pt x="2831496" y="2470009"/>
                </a:lnTo>
                <a:lnTo>
                  <a:pt x="2831496" y="2470009"/>
                </a:lnTo>
                <a:lnTo>
                  <a:pt x="2831497" y="2470010"/>
                </a:lnTo>
                <a:cubicBezTo>
                  <a:pt x="2837258" y="2458953"/>
                  <a:pt x="2841653" y="2452592"/>
                  <a:pt x="2844683" y="2450927"/>
                </a:cubicBezTo>
                <a:cubicBezTo>
                  <a:pt x="2847715" y="2449261"/>
                  <a:pt x="2848929" y="2440701"/>
                  <a:pt x="2848328" y="2425250"/>
                </a:cubicBezTo>
                <a:cubicBezTo>
                  <a:pt x="2856355" y="2432676"/>
                  <a:pt x="2864913" y="2433891"/>
                  <a:pt x="2874006" y="2428894"/>
                </a:cubicBezTo>
                <a:cubicBezTo>
                  <a:pt x="2889156" y="2420568"/>
                  <a:pt x="2900144" y="2404664"/>
                  <a:pt x="2906970" y="2381186"/>
                </a:cubicBezTo>
                <a:cubicBezTo>
                  <a:pt x="2913794" y="2357707"/>
                  <a:pt x="2918571" y="2341271"/>
                  <a:pt x="2921302" y="2331878"/>
                </a:cubicBezTo>
                <a:cubicBezTo>
                  <a:pt x="2935688" y="2343701"/>
                  <a:pt x="2947579" y="2350976"/>
                  <a:pt x="2956971" y="2353707"/>
                </a:cubicBezTo>
                <a:lnTo>
                  <a:pt x="2983548" y="2380528"/>
                </a:lnTo>
                <a:cubicBezTo>
                  <a:pt x="2975221" y="2365376"/>
                  <a:pt x="2966362" y="2356434"/>
                  <a:pt x="2956971" y="2353706"/>
                </a:cubicBezTo>
                <a:cubicBezTo>
                  <a:pt x="2947579" y="2350975"/>
                  <a:pt x="2935688" y="2343701"/>
                  <a:pt x="2921301" y="2331877"/>
                </a:cubicBezTo>
                <a:close/>
                <a:moveTo>
                  <a:pt x="2725347" y="2217626"/>
                </a:moveTo>
                <a:cubicBezTo>
                  <a:pt x="2713908" y="2221940"/>
                  <a:pt x="2704326" y="2224248"/>
                  <a:pt x="2696598" y="2224547"/>
                </a:cubicBezTo>
                <a:cubicBezTo>
                  <a:pt x="2704926" y="2239700"/>
                  <a:pt x="2709391" y="2255001"/>
                  <a:pt x="2709992" y="2270455"/>
                </a:cubicBezTo>
                <a:cubicBezTo>
                  <a:pt x="2710593" y="2285906"/>
                  <a:pt x="2714223" y="2299692"/>
                  <a:pt x="2720885" y="2311815"/>
                </a:cubicBezTo>
                <a:lnTo>
                  <a:pt x="2720886" y="2311814"/>
                </a:lnTo>
                <a:lnTo>
                  <a:pt x="2709992" y="2270456"/>
                </a:lnTo>
                <a:cubicBezTo>
                  <a:pt x="2709392" y="2255002"/>
                  <a:pt x="2704926" y="2239701"/>
                  <a:pt x="2696599" y="2224548"/>
                </a:cubicBezTo>
                <a:cubicBezTo>
                  <a:pt x="2704327" y="2224249"/>
                  <a:pt x="2713909" y="2221940"/>
                  <a:pt x="2725348" y="2217627"/>
                </a:cubicBezTo>
                <a:lnTo>
                  <a:pt x="2741339" y="2218457"/>
                </a:lnTo>
                <a:lnTo>
                  <a:pt x="2749352" y="2227509"/>
                </a:lnTo>
                <a:lnTo>
                  <a:pt x="2754997" y="2233886"/>
                </a:lnTo>
                <a:lnTo>
                  <a:pt x="2754996" y="2233885"/>
                </a:lnTo>
                <a:lnTo>
                  <a:pt x="2749352" y="2227509"/>
                </a:lnTo>
                <a:lnTo>
                  <a:pt x="2741339" y="2218457"/>
                </a:lnTo>
                <a:lnTo>
                  <a:pt x="2741339" y="2218457"/>
                </a:lnTo>
                <a:lnTo>
                  <a:pt x="2741338" y="2218456"/>
                </a:lnTo>
                <a:cubicBezTo>
                  <a:pt x="2736397" y="2215747"/>
                  <a:pt x="2731066" y="2215470"/>
                  <a:pt x="2725347" y="2217626"/>
                </a:cubicBezTo>
                <a:close/>
                <a:moveTo>
                  <a:pt x="3823603" y="2164477"/>
                </a:moveTo>
                <a:cubicBezTo>
                  <a:pt x="3827466" y="2164327"/>
                  <a:pt x="3830229" y="2165767"/>
                  <a:pt x="3831895" y="2168798"/>
                </a:cubicBezTo>
                <a:cubicBezTo>
                  <a:pt x="3824172" y="2169098"/>
                  <a:pt x="3820723" y="2170006"/>
                  <a:pt x="3821554" y="2171520"/>
                </a:cubicBezTo>
                <a:cubicBezTo>
                  <a:pt x="3822388" y="2173036"/>
                  <a:pt x="3818110" y="2172430"/>
                  <a:pt x="3808717" y="2169699"/>
                </a:cubicBezTo>
                <a:cubicBezTo>
                  <a:pt x="3814779" y="2166368"/>
                  <a:pt x="3819740" y="2164627"/>
                  <a:pt x="3823603" y="2164477"/>
                </a:cubicBezTo>
                <a:close/>
                <a:moveTo>
                  <a:pt x="3866253" y="2037465"/>
                </a:moveTo>
                <a:cubicBezTo>
                  <a:pt x="3875643" y="2040196"/>
                  <a:pt x="3884278" y="2043344"/>
                  <a:pt x="3892153" y="2046905"/>
                </a:cubicBezTo>
                <a:cubicBezTo>
                  <a:pt x="3900031" y="2050468"/>
                  <a:pt x="3908665" y="2053615"/>
                  <a:pt x="3918057" y="2056345"/>
                </a:cubicBezTo>
                <a:cubicBezTo>
                  <a:pt x="3929115" y="2062105"/>
                  <a:pt x="3941686" y="2067033"/>
                  <a:pt x="3955774" y="2071128"/>
                </a:cubicBezTo>
                <a:cubicBezTo>
                  <a:pt x="3958805" y="2069462"/>
                  <a:pt x="3961417" y="2067040"/>
                  <a:pt x="3963615" y="2063857"/>
                </a:cubicBezTo>
                <a:cubicBezTo>
                  <a:pt x="3965813" y="2060679"/>
                  <a:pt x="3968428" y="2058255"/>
                  <a:pt x="3971457" y="2056590"/>
                </a:cubicBezTo>
                <a:cubicBezTo>
                  <a:pt x="3989640" y="2046597"/>
                  <a:pt x="4010620" y="2048875"/>
                  <a:pt x="4034402" y="2063427"/>
                </a:cubicBezTo>
                <a:cubicBezTo>
                  <a:pt x="4058179" y="2077977"/>
                  <a:pt x="4075064" y="2094345"/>
                  <a:pt x="4085056" y="2112527"/>
                </a:cubicBezTo>
                <a:cubicBezTo>
                  <a:pt x="4082027" y="2114192"/>
                  <a:pt x="4076798" y="2119040"/>
                  <a:pt x="4069374" y="2127064"/>
                </a:cubicBezTo>
                <a:cubicBezTo>
                  <a:pt x="4061947" y="2135093"/>
                  <a:pt x="4056037" y="2142287"/>
                  <a:pt x="4051641" y="2148647"/>
                </a:cubicBezTo>
                <a:cubicBezTo>
                  <a:pt x="4048311" y="2142587"/>
                  <a:pt x="4035471" y="2140765"/>
                  <a:pt x="4013127" y="2143182"/>
                </a:cubicBezTo>
                <a:cubicBezTo>
                  <a:pt x="3990781" y="2145597"/>
                  <a:pt x="3968251" y="2133317"/>
                  <a:pt x="3945536" y="2106345"/>
                </a:cubicBezTo>
                <a:cubicBezTo>
                  <a:pt x="3942504" y="2108012"/>
                  <a:pt x="3929783" y="2099218"/>
                  <a:pt x="3907369" y="2079974"/>
                </a:cubicBezTo>
                <a:cubicBezTo>
                  <a:pt x="3884955" y="2060727"/>
                  <a:pt x="3871249" y="2046556"/>
                  <a:pt x="3866253" y="2037465"/>
                </a:cubicBezTo>
                <a:close/>
                <a:moveTo>
                  <a:pt x="809553" y="1752402"/>
                </a:moveTo>
                <a:lnTo>
                  <a:pt x="809552" y="1752402"/>
                </a:lnTo>
                <a:cubicBezTo>
                  <a:pt x="818943" y="1755133"/>
                  <a:pt x="822465" y="1756156"/>
                  <a:pt x="820118" y="1755474"/>
                </a:cubicBezTo>
                <a:lnTo>
                  <a:pt x="820119" y="1755474"/>
                </a:lnTo>
                <a:close/>
                <a:moveTo>
                  <a:pt x="832731" y="1751501"/>
                </a:moveTo>
                <a:lnTo>
                  <a:pt x="821511" y="1753969"/>
                </a:lnTo>
                <a:lnTo>
                  <a:pt x="821510" y="1753969"/>
                </a:lnTo>
                <a:close/>
                <a:moveTo>
                  <a:pt x="822166" y="1748430"/>
                </a:moveTo>
                <a:lnTo>
                  <a:pt x="822165" y="1748431"/>
                </a:lnTo>
                <a:lnTo>
                  <a:pt x="820773" y="1749935"/>
                </a:lnTo>
                <a:lnTo>
                  <a:pt x="820774" y="1749934"/>
                </a:lnTo>
                <a:close/>
                <a:moveTo>
                  <a:pt x="5109614" y="1596811"/>
                </a:moveTo>
                <a:cubicBezTo>
                  <a:pt x="5125067" y="1596210"/>
                  <a:pt x="5136956" y="1603487"/>
                  <a:pt x="5145283" y="1618639"/>
                </a:cubicBezTo>
                <a:cubicBezTo>
                  <a:pt x="5132097" y="1637723"/>
                  <a:pt x="5122965" y="1651618"/>
                  <a:pt x="5117886" y="1660328"/>
                </a:cubicBezTo>
                <a:cubicBezTo>
                  <a:pt x="5112809" y="1669036"/>
                  <a:pt x="5099664" y="1679221"/>
                  <a:pt x="5078452" y="1690878"/>
                </a:cubicBezTo>
                <a:cubicBezTo>
                  <a:pt x="5063300" y="1699205"/>
                  <a:pt x="5051860" y="1703519"/>
                  <a:pt x="5044134" y="1703820"/>
                </a:cubicBezTo>
                <a:cubicBezTo>
                  <a:pt x="5036409" y="1704118"/>
                  <a:pt x="5024970" y="1708434"/>
                  <a:pt x="5009817" y="1716761"/>
                </a:cubicBezTo>
                <a:lnTo>
                  <a:pt x="4973452" y="1736746"/>
                </a:lnTo>
                <a:cubicBezTo>
                  <a:pt x="4975118" y="1739776"/>
                  <a:pt x="4975267" y="1743638"/>
                  <a:pt x="4973903" y="1748335"/>
                </a:cubicBezTo>
                <a:cubicBezTo>
                  <a:pt x="4970873" y="1750000"/>
                  <a:pt x="4968525" y="1749317"/>
                  <a:pt x="4966860" y="1746287"/>
                </a:cubicBezTo>
                <a:cubicBezTo>
                  <a:pt x="4965194" y="1743256"/>
                  <a:pt x="4961330" y="1743408"/>
                  <a:pt x="4955270" y="1746738"/>
                </a:cubicBezTo>
                <a:cubicBezTo>
                  <a:pt x="4949210" y="1750069"/>
                  <a:pt x="4947354" y="1752076"/>
                  <a:pt x="4949700" y="1752758"/>
                </a:cubicBezTo>
                <a:cubicBezTo>
                  <a:pt x="4952049" y="1753440"/>
                  <a:pt x="4952539" y="1756128"/>
                  <a:pt x="4951176" y="1760825"/>
                </a:cubicBezTo>
                <a:cubicBezTo>
                  <a:pt x="4945114" y="1764156"/>
                  <a:pt x="4938220" y="1765972"/>
                  <a:pt x="4930495" y="1766272"/>
                </a:cubicBezTo>
                <a:cubicBezTo>
                  <a:pt x="4922768" y="1766571"/>
                  <a:pt x="4915877" y="1768388"/>
                  <a:pt x="4909816" y="1771719"/>
                </a:cubicBezTo>
                <a:cubicBezTo>
                  <a:pt x="4905884" y="1750205"/>
                  <a:pt x="4922215" y="1722489"/>
                  <a:pt x="4958812" y="1688566"/>
                </a:cubicBezTo>
                <a:cubicBezTo>
                  <a:pt x="4995408" y="1654643"/>
                  <a:pt x="5030374" y="1628522"/>
                  <a:pt x="5063707" y="1610203"/>
                </a:cubicBezTo>
                <a:cubicBezTo>
                  <a:pt x="5072799" y="1605206"/>
                  <a:pt x="5088101" y="1600744"/>
                  <a:pt x="5109614" y="1596811"/>
                </a:cubicBezTo>
                <a:close/>
                <a:moveTo>
                  <a:pt x="932239" y="1474875"/>
                </a:moveTo>
                <a:cubicBezTo>
                  <a:pt x="954734" y="1476321"/>
                  <a:pt x="970979" y="1486135"/>
                  <a:pt x="980971" y="1504317"/>
                </a:cubicBezTo>
                <a:cubicBezTo>
                  <a:pt x="987633" y="1516439"/>
                  <a:pt x="983838" y="1538254"/>
                  <a:pt x="969589" y="1569758"/>
                </a:cubicBezTo>
                <a:cubicBezTo>
                  <a:pt x="954735" y="1585811"/>
                  <a:pt x="945796" y="1594671"/>
                  <a:pt x="942764" y="1596337"/>
                </a:cubicBezTo>
                <a:cubicBezTo>
                  <a:pt x="912462" y="1612990"/>
                  <a:pt x="887317" y="1603135"/>
                  <a:pt x="867332" y="1566769"/>
                </a:cubicBezTo>
                <a:cubicBezTo>
                  <a:pt x="860671" y="1554649"/>
                  <a:pt x="856622" y="1540105"/>
                  <a:pt x="855189" y="1523137"/>
                </a:cubicBezTo>
                <a:cubicBezTo>
                  <a:pt x="853756" y="1506168"/>
                  <a:pt x="860615" y="1493521"/>
                  <a:pt x="875765" y="1485195"/>
                </a:cubicBezTo>
                <a:cubicBezTo>
                  <a:pt x="890918" y="1476868"/>
                  <a:pt x="909743" y="1473427"/>
                  <a:pt x="932239" y="1474875"/>
                </a:cubicBezTo>
                <a:close/>
                <a:moveTo>
                  <a:pt x="146859" y="1137410"/>
                </a:moveTo>
                <a:lnTo>
                  <a:pt x="179055" y="1148994"/>
                </a:lnTo>
                <a:cubicBezTo>
                  <a:pt x="191394" y="1167856"/>
                  <a:pt x="202562" y="1186380"/>
                  <a:pt x="212553" y="1204562"/>
                </a:cubicBezTo>
                <a:cubicBezTo>
                  <a:pt x="197401" y="1212889"/>
                  <a:pt x="180474" y="1205423"/>
                  <a:pt x="161773" y="1182165"/>
                </a:cubicBezTo>
                <a:lnTo>
                  <a:pt x="134545" y="1144177"/>
                </a:lnTo>
                <a:close/>
                <a:moveTo>
                  <a:pt x="796757" y="1109886"/>
                </a:moveTo>
                <a:cubicBezTo>
                  <a:pt x="803384" y="1111176"/>
                  <a:pt x="810295" y="1114776"/>
                  <a:pt x="817489" y="1120685"/>
                </a:cubicBezTo>
                <a:cubicBezTo>
                  <a:pt x="831878" y="1132506"/>
                  <a:pt x="843234" y="1145994"/>
                  <a:pt x="851561" y="1161146"/>
                </a:cubicBezTo>
                <a:cubicBezTo>
                  <a:pt x="854891" y="1167206"/>
                  <a:pt x="857049" y="1172926"/>
                  <a:pt x="858030" y="1178305"/>
                </a:cubicBezTo>
                <a:cubicBezTo>
                  <a:pt x="859015" y="1183682"/>
                  <a:pt x="860339" y="1187886"/>
                  <a:pt x="862005" y="1190918"/>
                </a:cubicBezTo>
                <a:cubicBezTo>
                  <a:pt x="858975" y="1192583"/>
                  <a:pt x="855109" y="1192733"/>
                  <a:pt x="850415" y="1191368"/>
                </a:cubicBezTo>
                <a:cubicBezTo>
                  <a:pt x="844354" y="1194699"/>
                  <a:pt x="842989" y="1199394"/>
                  <a:pt x="846320" y="1205456"/>
                </a:cubicBezTo>
                <a:cubicBezTo>
                  <a:pt x="846320" y="1205456"/>
                  <a:pt x="849500" y="1207654"/>
                  <a:pt x="855863" y="1212048"/>
                </a:cubicBezTo>
                <a:cubicBezTo>
                  <a:pt x="813135" y="1227639"/>
                  <a:pt x="780949" y="1215735"/>
                  <a:pt x="759299" y="1176341"/>
                </a:cubicBezTo>
                <a:cubicBezTo>
                  <a:pt x="754303" y="1167250"/>
                  <a:pt x="752335" y="1156491"/>
                  <a:pt x="753400" y="1144070"/>
                </a:cubicBezTo>
                <a:cubicBezTo>
                  <a:pt x="754464" y="1131649"/>
                  <a:pt x="762573" y="1121273"/>
                  <a:pt x="777725" y="1112946"/>
                </a:cubicBezTo>
                <a:cubicBezTo>
                  <a:pt x="783785" y="1109615"/>
                  <a:pt x="790129" y="1108596"/>
                  <a:pt x="796757" y="1109886"/>
                </a:cubicBezTo>
                <a:close/>
                <a:moveTo>
                  <a:pt x="647824" y="876576"/>
                </a:moveTo>
                <a:lnTo>
                  <a:pt x="651003" y="878775"/>
                </a:lnTo>
                <a:lnTo>
                  <a:pt x="650323" y="881123"/>
                </a:lnTo>
                <a:close/>
                <a:moveTo>
                  <a:pt x="2731879" y="684118"/>
                </a:moveTo>
                <a:cubicBezTo>
                  <a:pt x="2735210" y="690179"/>
                  <a:pt x="2740058" y="695408"/>
                  <a:pt x="2746416" y="699802"/>
                </a:cubicBezTo>
                <a:cubicBezTo>
                  <a:pt x="2752778" y="704198"/>
                  <a:pt x="2757624" y="709428"/>
                  <a:pt x="2760954" y="715486"/>
                </a:cubicBezTo>
                <a:cubicBezTo>
                  <a:pt x="2767616" y="727609"/>
                  <a:pt x="2769999" y="739120"/>
                  <a:pt x="2768101" y="750029"/>
                </a:cubicBezTo>
                <a:cubicBezTo>
                  <a:pt x="2766203" y="760935"/>
                  <a:pt x="2768586" y="772449"/>
                  <a:pt x="2775249" y="784572"/>
                </a:cubicBezTo>
                <a:cubicBezTo>
                  <a:pt x="2785241" y="802754"/>
                  <a:pt x="2798946" y="816923"/>
                  <a:pt x="2816364" y="827079"/>
                </a:cubicBezTo>
                <a:cubicBezTo>
                  <a:pt x="2833782" y="837233"/>
                  <a:pt x="2850066" y="838149"/>
                  <a:pt x="2865219" y="829822"/>
                </a:cubicBezTo>
                <a:cubicBezTo>
                  <a:pt x="2874310" y="824826"/>
                  <a:pt x="2883250" y="815965"/>
                  <a:pt x="2892041" y="803244"/>
                </a:cubicBezTo>
                <a:cubicBezTo>
                  <a:pt x="2900833" y="790521"/>
                  <a:pt x="2912804" y="779997"/>
                  <a:pt x="2927957" y="771669"/>
                </a:cubicBezTo>
                <a:cubicBezTo>
                  <a:pt x="2936283" y="786820"/>
                  <a:pt x="2940403" y="803297"/>
                  <a:pt x="2940324" y="821099"/>
                </a:cubicBezTo>
                <a:cubicBezTo>
                  <a:pt x="2940243" y="838898"/>
                  <a:pt x="2941335" y="857041"/>
                  <a:pt x="2943602" y="875521"/>
                </a:cubicBezTo>
                <a:cubicBezTo>
                  <a:pt x="2955260" y="896734"/>
                  <a:pt x="2976348" y="911777"/>
                  <a:pt x="3006871" y="920649"/>
                </a:cubicBezTo>
                <a:cubicBezTo>
                  <a:pt x="3037394" y="929522"/>
                  <a:pt x="3055685" y="932293"/>
                  <a:pt x="3061746" y="928962"/>
                </a:cubicBezTo>
                <a:cubicBezTo>
                  <a:pt x="3064776" y="927297"/>
                  <a:pt x="3073035" y="920785"/>
                  <a:pt x="3086522" y="909428"/>
                </a:cubicBezTo>
                <a:cubicBezTo>
                  <a:pt x="3100006" y="898070"/>
                  <a:pt x="3114329" y="888228"/>
                  <a:pt x="3129481" y="879901"/>
                </a:cubicBezTo>
                <a:cubicBezTo>
                  <a:pt x="3150693" y="868244"/>
                  <a:pt x="3165463" y="869990"/>
                  <a:pt x="3173790" y="885142"/>
                </a:cubicBezTo>
                <a:cubicBezTo>
                  <a:pt x="3162267" y="907256"/>
                  <a:pt x="3150822" y="931302"/>
                  <a:pt x="3139453" y="957278"/>
                </a:cubicBezTo>
                <a:cubicBezTo>
                  <a:pt x="3128082" y="983257"/>
                  <a:pt x="3128225" y="1006851"/>
                  <a:pt x="3139882" y="1028063"/>
                </a:cubicBezTo>
                <a:cubicBezTo>
                  <a:pt x="3156999" y="1030492"/>
                  <a:pt x="3170555" y="1040798"/>
                  <a:pt x="3180549" y="1058982"/>
                </a:cubicBezTo>
                <a:cubicBezTo>
                  <a:pt x="3187210" y="1071103"/>
                  <a:pt x="3191942" y="1083300"/>
                  <a:pt x="3194738" y="1095570"/>
                </a:cubicBezTo>
                <a:cubicBezTo>
                  <a:pt x="3197537" y="1107843"/>
                  <a:pt x="3202268" y="1120041"/>
                  <a:pt x="3208929" y="1132161"/>
                </a:cubicBezTo>
                <a:cubicBezTo>
                  <a:pt x="3207264" y="1129131"/>
                  <a:pt x="3219421" y="1133300"/>
                  <a:pt x="3245397" y="1144672"/>
                </a:cubicBezTo>
                <a:cubicBezTo>
                  <a:pt x="3271373" y="1156040"/>
                  <a:pt x="3285877" y="1160894"/>
                  <a:pt x="3288906" y="1159228"/>
                </a:cubicBezTo>
                <a:cubicBezTo>
                  <a:pt x="3307226" y="1192563"/>
                  <a:pt x="3309145" y="1231949"/>
                  <a:pt x="3294662" y="1277393"/>
                </a:cubicBezTo>
                <a:cubicBezTo>
                  <a:pt x="3280180" y="1322835"/>
                  <a:pt x="3278768" y="1356165"/>
                  <a:pt x="3290425" y="1377376"/>
                </a:cubicBezTo>
                <a:cubicBezTo>
                  <a:pt x="3298753" y="1392529"/>
                  <a:pt x="3308860" y="1403742"/>
                  <a:pt x="3320750" y="1411019"/>
                </a:cubicBezTo>
                <a:cubicBezTo>
                  <a:pt x="3332642" y="1418294"/>
                  <a:pt x="3341616" y="1420264"/>
                  <a:pt x="3347675" y="1416934"/>
                </a:cubicBezTo>
                <a:cubicBezTo>
                  <a:pt x="3353737" y="1413603"/>
                  <a:pt x="3358622" y="1409934"/>
                  <a:pt x="3362335" y="1405919"/>
                </a:cubicBezTo>
                <a:cubicBezTo>
                  <a:pt x="3366048" y="1401906"/>
                  <a:pt x="3370937" y="1398232"/>
                  <a:pt x="3376996" y="1394902"/>
                </a:cubicBezTo>
                <a:cubicBezTo>
                  <a:pt x="3383658" y="1407025"/>
                  <a:pt x="3404524" y="1416271"/>
                  <a:pt x="3439590" y="1422646"/>
                </a:cubicBezTo>
                <a:cubicBezTo>
                  <a:pt x="3474659" y="1429021"/>
                  <a:pt x="3505980" y="1428576"/>
                  <a:pt x="3533555" y="1421315"/>
                </a:cubicBezTo>
                <a:cubicBezTo>
                  <a:pt x="3544311" y="1419349"/>
                  <a:pt x="3552112" y="1420979"/>
                  <a:pt x="3556958" y="1426208"/>
                </a:cubicBezTo>
                <a:cubicBezTo>
                  <a:pt x="3561804" y="1431437"/>
                  <a:pt x="3568581" y="1436588"/>
                  <a:pt x="3577290" y="1441668"/>
                </a:cubicBezTo>
                <a:cubicBezTo>
                  <a:pt x="3586000" y="1446744"/>
                  <a:pt x="3598082" y="1448984"/>
                  <a:pt x="3613532" y="1448382"/>
                </a:cubicBezTo>
                <a:cubicBezTo>
                  <a:pt x="3628984" y="1447782"/>
                  <a:pt x="3650347" y="1439987"/>
                  <a:pt x="3677621" y="1424998"/>
                </a:cubicBezTo>
                <a:cubicBezTo>
                  <a:pt x="3680652" y="1423333"/>
                  <a:pt x="3680576" y="1421403"/>
                  <a:pt x="3677396" y="1419202"/>
                </a:cubicBezTo>
                <a:cubicBezTo>
                  <a:pt x="3675806" y="1418106"/>
                  <a:pt x="3675371" y="1416863"/>
                  <a:pt x="3676091" y="1415483"/>
                </a:cubicBezTo>
                <a:lnTo>
                  <a:pt x="3677794" y="1414098"/>
                </a:lnTo>
                <a:lnTo>
                  <a:pt x="3677420" y="1414197"/>
                </a:lnTo>
                <a:cubicBezTo>
                  <a:pt x="3674981" y="1414922"/>
                  <a:pt x="3673382" y="1415491"/>
                  <a:pt x="3672625" y="1415908"/>
                </a:cubicBezTo>
                <a:lnTo>
                  <a:pt x="3681718" y="1410911"/>
                </a:lnTo>
                <a:lnTo>
                  <a:pt x="3677799" y="1414096"/>
                </a:lnTo>
                <a:lnTo>
                  <a:pt x="3687255" y="1411567"/>
                </a:lnTo>
                <a:cubicBezTo>
                  <a:pt x="3695493" y="1409506"/>
                  <a:pt x="3707094" y="1406829"/>
                  <a:pt x="3722053" y="1403540"/>
                </a:cubicBezTo>
                <a:cubicBezTo>
                  <a:pt x="3751974" y="1396960"/>
                  <a:pt x="3799807" y="1403225"/>
                  <a:pt x="3865548" y="1422335"/>
                </a:cubicBezTo>
                <a:cubicBezTo>
                  <a:pt x="3868578" y="1420670"/>
                  <a:pt x="3876795" y="1423059"/>
                  <a:pt x="3890198" y="1429500"/>
                </a:cubicBezTo>
                <a:cubicBezTo>
                  <a:pt x="3903605" y="1435943"/>
                  <a:pt x="3916254" y="1442802"/>
                  <a:pt x="3928142" y="1450080"/>
                </a:cubicBezTo>
                <a:cubicBezTo>
                  <a:pt x="3940032" y="1457353"/>
                  <a:pt x="3952678" y="1464213"/>
                  <a:pt x="3966084" y="1470656"/>
                </a:cubicBezTo>
                <a:cubicBezTo>
                  <a:pt x="3979488" y="1477098"/>
                  <a:pt x="3987706" y="1479487"/>
                  <a:pt x="3990736" y="1477822"/>
                </a:cubicBezTo>
                <a:cubicBezTo>
                  <a:pt x="3991338" y="1493274"/>
                  <a:pt x="3993306" y="1504029"/>
                  <a:pt x="3996636" y="1510089"/>
                </a:cubicBezTo>
                <a:cubicBezTo>
                  <a:pt x="4002694" y="1506760"/>
                  <a:pt x="4014884" y="1521762"/>
                  <a:pt x="4033204" y="1555097"/>
                </a:cubicBezTo>
                <a:cubicBezTo>
                  <a:pt x="4046526" y="1579338"/>
                  <a:pt x="4055270" y="1595249"/>
                  <a:pt x="4059433" y="1602824"/>
                </a:cubicBezTo>
                <a:lnTo>
                  <a:pt x="4062711" y="1611268"/>
                </a:lnTo>
                <a:lnTo>
                  <a:pt x="4063181" y="1609643"/>
                </a:lnTo>
                <a:cubicBezTo>
                  <a:pt x="4064846" y="1612673"/>
                  <a:pt x="4064125" y="1623922"/>
                  <a:pt x="4061012" y="1643388"/>
                </a:cubicBezTo>
                <a:cubicBezTo>
                  <a:pt x="4057899" y="1662853"/>
                  <a:pt x="4060957" y="1691752"/>
                  <a:pt x="4070186" y="1730083"/>
                </a:cubicBezTo>
                <a:cubicBezTo>
                  <a:pt x="4052304" y="1747799"/>
                  <a:pt x="4038777" y="1768057"/>
                  <a:pt x="4029606" y="1790853"/>
                </a:cubicBezTo>
                <a:cubicBezTo>
                  <a:pt x="4020431" y="1813649"/>
                  <a:pt x="4012847" y="1837546"/>
                  <a:pt x="4006858" y="1862538"/>
                </a:cubicBezTo>
                <a:cubicBezTo>
                  <a:pt x="4000865" y="1887533"/>
                  <a:pt x="3994797" y="1910597"/>
                  <a:pt x="3988655" y="1931728"/>
                </a:cubicBezTo>
                <a:cubicBezTo>
                  <a:pt x="3982513" y="1952858"/>
                  <a:pt x="3971864" y="1967586"/>
                  <a:pt x="3956712" y="1975913"/>
                </a:cubicBezTo>
                <a:cubicBezTo>
                  <a:pt x="3933236" y="1969089"/>
                  <a:pt x="3911421" y="1965294"/>
                  <a:pt x="3891273" y="1964530"/>
                </a:cubicBezTo>
                <a:cubicBezTo>
                  <a:pt x="3871123" y="1963766"/>
                  <a:pt x="3848930" y="1970045"/>
                  <a:pt x="3824684" y="1983370"/>
                </a:cubicBezTo>
                <a:cubicBezTo>
                  <a:pt x="3833011" y="1998522"/>
                  <a:pt x="3846868" y="2016554"/>
                  <a:pt x="3866253" y="2037464"/>
                </a:cubicBezTo>
                <a:cubicBezTo>
                  <a:pt x="3851100" y="2045792"/>
                  <a:pt x="3842541" y="2044578"/>
                  <a:pt x="3840576" y="2033820"/>
                </a:cubicBezTo>
                <a:cubicBezTo>
                  <a:pt x="3838610" y="2023064"/>
                  <a:pt x="3832930" y="2016322"/>
                  <a:pt x="3823540" y="2013590"/>
                </a:cubicBezTo>
                <a:cubicBezTo>
                  <a:pt x="3830202" y="2025713"/>
                  <a:pt x="3829363" y="2043929"/>
                  <a:pt x="3821022" y="2068240"/>
                </a:cubicBezTo>
                <a:cubicBezTo>
                  <a:pt x="3812682" y="2092552"/>
                  <a:pt x="3809343" y="2106223"/>
                  <a:pt x="3811010" y="2109255"/>
                </a:cubicBezTo>
                <a:cubicBezTo>
                  <a:pt x="3811010" y="2109255"/>
                  <a:pt x="3819035" y="2116682"/>
                  <a:pt x="3835089" y="2131532"/>
                </a:cubicBezTo>
                <a:cubicBezTo>
                  <a:pt x="3825998" y="2136528"/>
                  <a:pt x="3820622" y="2137510"/>
                  <a:pt x="3818957" y="2134480"/>
                </a:cubicBezTo>
                <a:lnTo>
                  <a:pt x="3821002" y="2127437"/>
                </a:lnTo>
                <a:cubicBezTo>
                  <a:pt x="3819336" y="2124405"/>
                  <a:pt x="3813961" y="2125389"/>
                  <a:pt x="3804867" y="2130386"/>
                </a:cubicBezTo>
                <a:cubicBezTo>
                  <a:pt x="3795776" y="2135382"/>
                  <a:pt x="3792063" y="2139394"/>
                  <a:pt x="3793729" y="2142426"/>
                </a:cubicBezTo>
                <a:cubicBezTo>
                  <a:pt x="3793729" y="2142426"/>
                  <a:pt x="3796076" y="2143106"/>
                  <a:pt x="3800772" y="2144473"/>
                </a:cubicBezTo>
                <a:lnTo>
                  <a:pt x="3791681" y="2149469"/>
                </a:lnTo>
                <a:cubicBezTo>
                  <a:pt x="3795011" y="2155529"/>
                  <a:pt x="3799933" y="2162690"/>
                  <a:pt x="3806446" y="2170947"/>
                </a:cubicBezTo>
                <a:cubicBezTo>
                  <a:pt x="3812955" y="2179206"/>
                  <a:pt x="3818710" y="2187881"/>
                  <a:pt x="3823706" y="2196972"/>
                </a:cubicBezTo>
                <a:cubicBezTo>
                  <a:pt x="3817644" y="2200303"/>
                  <a:pt x="3815448" y="2203485"/>
                  <a:pt x="3817112" y="2206513"/>
                </a:cubicBezTo>
                <a:cubicBezTo>
                  <a:pt x="3820444" y="2212575"/>
                  <a:pt x="3824456" y="2216288"/>
                  <a:pt x="3829152" y="2217653"/>
                </a:cubicBezTo>
                <a:cubicBezTo>
                  <a:pt x="3815366" y="2221284"/>
                  <a:pt x="3799381" y="2228096"/>
                  <a:pt x="3781199" y="2238088"/>
                </a:cubicBezTo>
                <a:cubicBezTo>
                  <a:pt x="3767711" y="2249445"/>
                  <a:pt x="3763392" y="2257737"/>
                  <a:pt x="3768237" y="2262965"/>
                </a:cubicBezTo>
                <a:cubicBezTo>
                  <a:pt x="3773084" y="2268194"/>
                  <a:pt x="3770279" y="2275654"/>
                  <a:pt x="3759823" y="2285345"/>
                </a:cubicBezTo>
                <a:cubicBezTo>
                  <a:pt x="3749367" y="2295039"/>
                  <a:pt x="3745803" y="2302916"/>
                  <a:pt x="3749133" y="2308976"/>
                </a:cubicBezTo>
                <a:cubicBezTo>
                  <a:pt x="3754129" y="2318066"/>
                  <a:pt x="3768068" y="2318299"/>
                  <a:pt x="3790947" y="2309669"/>
                </a:cubicBezTo>
                <a:cubicBezTo>
                  <a:pt x="3813824" y="2301044"/>
                  <a:pt x="3838633" y="2292342"/>
                  <a:pt x="3865375" y="2283564"/>
                </a:cubicBezTo>
                <a:cubicBezTo>
                  <a:pt x="3892117" y="2274785"/>
                  <a:pt x="3919424" y="2270628"/>
                  <a:pt x="3947298" y="2271094"/>
                </a:cubicBezTo>
                <a:cubicBezTo>
                  <a:pt x="3975173" y="2271556"/>
                  <a:pt x="3997436" y="2286940"/>
                  <a:pt x="4014090" y="2317245"/>
                </a:cubicBezTo>
                <a:cubicBezTo>
                  <a:pt x="4017421" y="2323306"/>
                  <a:pt x="4017306" y="2330274"/>
                  <a:pt x="4013743" y="2338148"/>
                </a:cubicBezTo>
                <a:cubicBezTo>
                  <a:pt x="4010181" y="2346026"/>
                  <a:pt x="4005368" y="2351629"/>
                  <a:pt x="3999306" y="2354960"/>
                </a:cubicBezTo>
                <a:cubicBezTo>
                  <a:pt x="3981127" y="2364951"/>
                  <a:pt x="3955942" y="2363998"/>
                  <a:pt x="3923751" y="2352095"/>
                </a:cubicBezTo>
                <a:cubicBezTo>
                  <a:pt x="3891564" y="2340191"/>
                  <a:pt x="3860401" y="2324768"/>
                  <a:pt x="3830259" y="2305820"/>
                </a:cubicBezTo>
                <a:cubicBezTo>
                  <a:pt x="3816773" y="2317179"/>
                  <a:pt x="3812529" y="2327403"/>
                  <a:pt x="3817525" y="2336495"/>
                </a:cubicBezTo>
                <a:cubicBezTo>
                  <a:pt x="3820855" y="2342553"/>
                  <a:pt x="3826460" y="2347366"/>
                  <a:pt x="3834334" y="2350930"/>
                </a:cubicBezTo>
                <a:cubicBezTo>
                  <a:pt x="3842210" y="2354491"/>
                  <a:pt x="3849479" y="2362332"/>
                  <a:pt x="3856142" y="2374456"/>
                </a:cubicBezTo>
                <a:cubicBezTo>
                  <a:pt x="3828567" y="2381718"/>
                  <a:pt x="3805996" y="2378341"/>
                  <a:pt x="3788428" y="2364322"/>
                </a:cubicBezTo>
                <a:cubicBezTo>
                  <a:pt x="3770861" y="2350302"/>
                  <a:pt x="3740862" y="2354950"/>
                  <a:pt x="3698437" y="2378265"/>
                </a:cubicBezTo>
                <a:cubicBezTo>
                  <a:pt x="3686316" y="2384926"/>
                  <a:pt x="3683585" y="2394319"/>
                  <a:pt x="3690248" y="2406442"/>
                </a:cubicBezTo>
                <a:cubicBezTo>
                  <a:pt x="3682521" y="2406741"/>
                  <a:pt x="3672522" y="2408291"/>
                  <a:pt x="3660250" y="2411090"/>
                </a:cubicBezTo>
                <a:cubicBezTo>
                  <a:pt x="3647980" y="2413886"/>
                  <a:pt x="3637298" y="2417783"/>
                  <a:pt x="3628206" y="2422780"/>
                </a:cubicBezTo>
                <a:cubicBezTo>
                  <a:pt x="3616084" y="2429442"/>
                  <a:pt x="3613355" y="2438834"/>
                  <a:pt x="3620018" y="2450956"/>
                </a:cubicBezTo>
                <a:cubicBezTo>
                  <a:pt x="3631675" y="2472168"/>
                  <a:pt x="3647195" y="2493230"/>
                  <a:pt x="3666580" y="2514143"/>
                </a:cubicBezTo>
                <a:cubicBezTo>
                  <a:pt x="3685964" y="2535055"/>
                  <a:pt x="3700652" y="2554602"/>
                  <a:pt x="3710644" y="2572784"/>
                </a:cubicBezTo>
                <a:cubicBezTo>
                  <a:pt x="3715640" y="2581875"/>
                  <a:pt x="3712229" y="2593616"/>
                  <a:pt x="3700406" y="2608002"/>
                </a:cubicBezTo>
                <a:lnTo>
                  <a:pt x="3576609" y="2468894"/>
                </a:lnTo>
                <a:cubicBezTo>
                  <a:pt x="3573879" y="2478283"/>
                  <a:pt x="3571490" y="2486502"/>
                  <a:pt x="3569442" y="2493545"/>
                </a:cubicBezTo>
                <a:cubicBezTo>
                  <a:pt x="3567395" y="2500588"/>
                  <a:pt x="3566521" y="2507974"/>
                  <a:pt x="3566821" y="2515702"/>
                </a:cubicBezTo>
                <a:cubicBezTo>
                  <a:pt x="3564090" y="2525092"/>
                  <a:pt x="3564391" y="2532818"/>
                  <a:pt x="3567723" y="2538880"/>
                </a:cubicBezTo>
                <a:lnTo>
                  <a:pt x="3563177" y="2541378"/>
                </a:lnTo>
                <a:cubicBezTo>
                  <a:pt x="3559846" y="2535316"/>
                  <a:pt x="3557615" y="2527666"/>
                  <a:pt x="3556481" y="2518424"/>
                </a:cubicBezTo>
                <a:cubicBezTo>
                  <a:pt x="3555348" y="2509184"/>
                  <a:pt x="3553116" y="2501532"/>
                  <a:pt x="3549785" y="2495472"/>
                </a:cubicBezTo>
                <a:cubicBezTo>
                  <a:pt x="3549785" y="2495472"/>
                  <a:pt x="3552133" y="2496152"/>
                  <a:pt x="3556829" y="2497519"/>
                </a:cubicBezTo>
                <a:lnTo>
                  <a:pt x="3549335" y="2483883"/>
                </a:lnTo>
                <a:lnTo>
                  <a:pt x="3485698" y="2518856"/>
                </a:lnTo>
                <a:cubicBezTo>
                  <a:pt x="3473575" y="2525518"/>
                  <a:pt x="3468082" y="2533468"/>
                  <a:pt x="3469215" y="2542708"/>
                </a:cubicBezTo>
                <a:cubicBezTo>
                  <a:pt x="3470348" y="2551949"/>
                  <a:pt x="3472997" y="2560359"/>
                  <a:pt x="3477160" y="2567934"/>
                </a:cubicBezTo>
                <a:cubicBezTo>
                  <a:pt x="3481324" y="2575511"/>
                  <a:pt x="3484729" y="2583503"/>
                  <a:pt x="3487376" y="2591911"/>
                </a:cubicBezTo>
                <a:cubicBezTo>
                  <a:pt x="3490026" y="2600321"/>
                  <a:pt x="3486804" y="2607024"/>
                  <a:pt x="3477712" y="2612021"/>
                </a:cubicBezTo>
                <a:cubicBezTo>
                  <a:pt x="3481042" y="2618082"/>
                  <a:pt x="3484718" y="2622967"/>
                  <a:pt x="3488728" y="2626679"/>
                </a:cubicBezTo>
                <a:cubicBezTo>
                  <a:pt x="3492742" y="2630393"/>
                  <a:pt x="3496414" y="2635278"/>
                  <a:pt x="3499746" y="2641340"/>
                </a:cubicBezTo>
                <a:cubicBezTo>
                  <a:pt x="3504741" y="2650431"/>
                  <a:pt x="3509620" y="2666492"/>
                  <a:pt x="3514387" y="2689520"/>
                </a:cubicBezTo>
                <a:cubicBezTo>
                  <a:pt x="3519150" y="2712549"/>
                  <a:pt x="3512442" y="2729057"/>
                  <a:pt x="3494259" y="2739049"/>
                </a:cubicBezTo>
                <a:cubicBezTo>
                  <a:pt x="3482137" y="2745711"/>
                  <a:pt x="3470890" y="2744989"/>
                  <a:pt x="3460515" y="2736880"/>
                </a:cubicBezTo>
                <a:cubicBezTo>
                  <a:pt x="3450140" y="2728771"/>
                  <a:pt x="3443290" y="2721687"/>
                  <a:pt x="3439958" y="2715625"/>
                </a:cubicBezTo>
                <a:cubicBezTo>
                  <a:pt x="3429966" y="2697443"/>
                  <a:pt x="3425576" y="2684074"/>
                  <a:pt x="3426791" y="2675515"/>
                </a:cubicBezTo>
                <a:cubicBezTo>
                  <a:pt x="3428005" y="2666956"/>
                  <a:pt x="3431493" y="2657150"/>
                  <a:pt x="3437254" y="2646091"/>
                </a:cubicBezTo>
                <a:cubicBezTo>
                  <a:pt x="3443012" y="2635034"/>
                  <a:pt x="3448284" y="2621288"/>
                  <a:pt x="3453059" y="2604853"/>
                </a:cubicBezTo>
                <a:cubicBezTo>
                  <a:pt x="3457838" y="2588418"/>
                  <a:pt x="3456445" y="2562550"/>
                  <a:pt x="3448883" y="2527250"/>
                </a:cubicBezTo>
                <a:cubicBezTo>
                  <a:pt x="3439792" y="2532247"/>
                  <a:pt x="3428276" y="2534628"/>
                  <a:pt x="3414338" y="2534396"/>
                </a:cubicBezTo>
                <a:cubicBezTo>
                  <a:pt x="3400404" y="2534164"/>
                  <a:pt x="3384193" y="2535182"/>
                  <a:pt x="3365709" y="2537448"/>
                </a:cubicBezTo>
                <a:cubicBezTo>
                  <a:pt x="3375701" y="2555630"/>
                  <a:pt x="3376037" y="2574187"/>
                  <a:pt x="3366713" y="2593122"/>
                </a:cubicBezTo>
                <a:cubicBezTo>
                  <a:pt x="3357390" y="2612056"/>
                  <a:pt x="3345796" y="2632239"/>
                  <a:pt x="3331926" y="2653668"/>
                </a:cubicBezTo>
                <a:cubicBezTo>
                  <a:pt x="3318058" y="2675100"/>
                  <a:pt x="3307293" y="2696798"/>
                  <a:pt x="3299637" y="2718761"/>
                </a:cubicBezTo>
                <a:cubicBezTo>
                  <a:pt x="3291979" y="2740726"/>
                  <a:pt x="3294810" y="2763829"/>
                  <a:pt x="3308134" y="2788072"/>
                </a:cubicBezTo>
                <a:cubicBezTo>
                  <a:pt x="3321457" y="2812316"/>
                  <a:pt x="3331259" y="2835534"/>
                  <a:pt x="3337539" y="2857730"/>
                </a:cubicBezTo>
                <a:cubicBezTo>
                  <a:pt x="3343819" y="2879925"/>
                  <a:pt x="3337866" y="2896020"/>
                  <a:pt x="3319686" y="2906012"/>
                </a:cubicBezTo>
                <a:cubicBezTo>
                  <a:pt x="3316655" y="2907677"/>
                  <a:pt x="3308021" y="2904531"/>
                  <a:pt x="3293785" y="2896574"/>
                </a:cubicBezTo>
                <a:cubicBezTo>
                  <a:pt x="3279545" y="2888614"/>
                  <a:pt x="3268263" y="2877060"/>
                  <a:pt x="3259935" y="2861908"/>
                </a:cubicBezTo>
                <a:cubicBezTo>
                  <a:pt x="3241617" y="2828575"/>
                  <a:pt x="3233522" y="2799484"/>
                  <a:pt x="3235650" y="2774641"/>
                </a:cubicBezTo>
                <a:cubicBezTo>
                  <a:pt x="3237781" y="2749797"/>
                  <a:pt x="3243090" y="2727150"/>
                  <a:pt x="3251582" y="2706702"/>
                </a:cubicBezTo>
                <a:cubicBezTo>
                  <a:pt x="3260069" y="2686253"/>
                  <a:pt x="3268636" y="2667738"/>
                  <a:pt x="3277277" y="2651152"/>
                </a:cubicBezTo>
                <a:cubicBezTo>
                  <a:pt x="3285919" y="2634566"/>
                  <a:pt x="3286758" y="2616349"/>
                  <a:pt x="3279794" y="2596500"/>
                </a:cubicBezTo>
                <a:cubicBezTo>
                  <a:pt x="3259810" y="2560136"/>
                  <a:pt x="3221643" y="2533764"/>
                  <a:pt x="3165292" y="2517386"/>
                </a:cubicBezTo>
                <a:cubicBezTo>
                  <a:pt x="3108943" y="2501006"/>
                  <a:pt x="3061685" y="2479629"/>
                  <a:pt x="3023518" y="2453256"/>
                </a:cubicBezTo>
                <a:cubicBezTo>
                  <a:pt x="3017757" y="2464315"/>
                  <a:pt x="3015103" y="2475636"/>
                  <a:pt x="3015554" y="2487225"/>
                </a:cubicBezTo>
                <a:cubicBezTo>
                  <a:pt x="3016003" y="2498816"/>
                  <a:pt x="3013200" y="2506274"/>
                  <a:pt x="3007138" y="2509606"/>
                </a:cubicBezTo>
                <a:lnTo>
                  <a:pt x="3037116" y="2564154"/>
                </a:lnTo>
                <a:cubicBezTo>
                  <a:pt x="3021963" y="2572481"/>
                  <a:pt x="3018893" y="2583045"/>
                  <a:pt x="3027900" y="2595850"/>
                </a:cubicBezTo>
                <a:cubicBezTo>
                  <a:pt x="3036911" y="2608653"/>
                  <a:pt x="3036871" y="2617554"/>
                  <a:pt x="3027780" y="2622550"/>
                </a:cubicBezTo>
                <a:cubicBezTo>
                  <a:pt x="2997475" y="2639205"/>
                  <a:pt x="2963425" y="2649039"/>
                  <a:pt x="2925625" y="2652057"/>
                </a:cubicBezTo>
                <a:cubicBezTo>
                  <a:pt x="2887828" y="2655073"/>
                  <a:pt x="2852263" y="2665742"/>
                  <a:pt x="2818929" y="2684062"/>
                </a:cubicBezTo>
                <a:cubicBezTo>
                  <a:pt x="2813769" y="2710572"/>
                  <a:pt x="2811489" y="2731554"/>
                  <a:pt x="2812091" y="2747004"/>
                </a:cubicBezTo>
                <a:cubicBezTo>
                  <a:pt x="2812690" y="2762456"/>
                  <a:pt x="2820484" y="2783820"/>
                  <a:pt x="2835473" y="2811094"/>
                </a:cubicBezTo>
                <a:cubicBezTo>
                  <a:pt x="2841534" y="2807762"/>
                  <a:pt x="2847064" y="2810641"/>
                  <a:pt x="2852060" y="2819732"/>
                </a:cubicBezTo>
                <a:lnTo>
                  <a:pt x="2847515" y="2822230"/>
                </a:lnTo>
                <a:cubicBezTo>
                  <a:pt x="2850846" y="2828292"/>
                  <a:pt x="2869778" y="2837617"/>
                  <a:pt x="2904315" y="2850201"/>
                </a:cubicBezTo>
                <a:cubicBezTo>
                  <a:pt x="2938848" y="2862785"/>
                  <a:pt x="3018379" y="2878264"/>
                  <a:pt x="3142898" y="2896635"/>
                </a:cubicBezTo>
                <a:cubicBezTo>
                  <a:pt x="3151226" y="2911788"/>
                  <a:pt x="3149968" y="2929248"/>
                  <a:pt x="3139131" y="2949013"/>
                </a:cubicBezTo>
                <a:cubicBezTo>
                  <a:pt x="3128293" y="2968779"/>
                  <a:pt x="3110753" y="2985324"/>
                  <a:pt x="3086509" y="2998648"/>
                </a:cubicBezTo>
                <a:cubicBezTo>
                  <a:pt x="3083178" y="2992587"/>
                  <a:pt x="3073938" y="2993720"/>
                  <a:pt x="3058785" y="3002048"/>
                </a:cubicBezTo>
                <a:cubicBezTo>
                  <a:pt x="3043633" y="3010375"/>
                  <a:pt x="3030228" y="3003931"/>
                  <a:pt x="3018570" y="2982717"/>
                </a:cubicBezTo>
                <a:cubicBezTo>
                  <a:pt x="3015240" y="2976658"/>
                  <a:pt x="3014597" y="2970106"/>
                  <a:pt x="3016644" y="2963063"/>
                </a:cubicBezTo>
                <a:cubicBezTo>
                  <a:pt x="3018695" y="2956018"/>
                  <a:pt x="3018052" y="2949466"/>
                  <a:pt x="3014720" y="2943404"/>
                </a:cubicBezTo>
                <a:cubicBezTo>
                  <a:pt x="3013055" y="2940374"/>
                  <a:pt x="3003172" y="2934956"/>
                  <a:pt x="2985071" y="2927149"/>
                </a:cubicBezTo>
                <a:cubicBezTo>
                  <a:pt x="2966971" y="2919340"/>
                  <a:pt x="2947354" y="2912364"/>
                  <a:pt x="2926223" y="2906221"/>
                </a:cubicBezTo>
                <a:cubicBezTo>
                  <a:pt x="2905092" y="2900079"/>
                  <a:pt x="2883279" y="2896286"/>
                  <a:pt x="2860784" y="2894838"/>
                </a:cubicBezTo>
                <a:cubicBezTo>
                  <a:pt x="2838285" y="2893392"/>
                  <a:pt x="2822493" y="2895168"/>
                  <a:pt x="2813402" y="2900164"/>
                </a:cubicBezTo>
                <a:cubicBezTo>
                  <a:pt x="2837783" y="2930165"/>
                  <a:pt x="2860231" y="2960244"/>
                  <a:pt x="2880748" y="2990399"/>
                </a:cubicBezTo>
                <a:cubicBezTo>
                  <a:pt x="2901266" y="3020553"/>
                  <a:pt x="2923715" y="3050631"/>
                  <a:pt x="2948093" y="3080635"/>
                </a:cubicBezTo>
                <a:cubicBezTo>
                  <a:pt x="2973074" y="3126090"/>
                  <a:pt x="2994881" y="3149615"/>
                  <a:pt x="3013515" y="3151213"/>
                </a:cubicBezTo>
                <a:cubicBezTo>
                  <a:pt x="3032148" y="3152809"/>
                  <a:pt x="3053505" y="3164746"/>
                  <a:pt x="3077585" y="3187022"/>
                </a:cubicBezTo>
                <a:cubicBezTo>
                  <a:pt x="3068493" y="3192019"/>
                  <a:pt x="3064780" y="3196032"/>
                  <a:pt x="3066445" y="3199062"/>
                </a:cubicBezTo>
                <a:cubicBezTo>
                  <a:pt x="3069777" y="3205124"/>
                  <a:pt x="3073788" y="3208837"/>
                  <a:pt x="3078486" y="3210203"/>
                </a:cubicBezTo>
                <a:cubicBezTo>
                  <a:pt x="3066364" y="3216865"/>
                  <a:pt x="3059464" y="3238412"/>
                  <a:pt x="3057786" y="3274846"/>
                </a:cubicBezTo>
                <a:cubicBezTo>
                  <a:pt x="3056108" y="3311278"/>
                  <a:pt x="3061928" y="3341615"/>
                  <a:pt x="3075251" y="3365859"/>
                </a:cubicBezTo>
                <a:cubicBezTo>
                  <a:pt x="3078582" y="3371920"/>
                  <a:pt x="3083920" y="3379837"/>
                  <a:pt x="3091265" y="3389611"/>
                </a:cubicBezTo>
                <a:cubicBezTo>
                  <a:pt x="3098608" y="3399384"/>
                  <a:pt x="3104777" y="3408816"/>
                  <a:pt x="3109773" y="3417907"/>
                </a:cubicBezTo>
                <a:cubicBezTo>
                  <a:pt x="3121432" y="3439121"/>
                  <a:pt x="3128395" y="3458967"/>
                  <a:pt x="3130660" y="3477451"/>
                </a:cubicBezTo>
                <a:cubicBezTo>
                  <a:pt x="3132929" y="3495935"/>
                  <a:pt x="3124968" y="3510171"/>
                  <a:pt x="3106786" y="3520163"/>
                </a:cubicBezTo>
                <a:cubicBezTo>
                  <a:pt x="3082543" y="3533487"/>
                  <a:pt x="3068333" y="3556094"/>
                  <a:pt x="3064158" y="3587981"/>
                </a:cubicBezTo>
                <a:cubicBezTo>
                  <a:pt x="3059982" y="3619867"/>
                  <a:pt x="3057810" y="3653611"/>
                  <a:pt x="3057647" y="3689213"/>
                </a:cubicBezTo>
                <a:cubicBezTo>
                  <a:pt x="3057485" y="3724812"/>
                  <a:pt x="3057587" y="3757306"/>
                  <a:pt x="3057955" y="3786696"/>
                </a:cubicBezTo>
                <a:cubicBezTo>
                  <a:pt x="3058326" y="3816087"/>
                  <a:pt x="3052448" y="3834112"/>
                  <a:pt x="3040328" y="3840773"/>
                </a:cubicBezTo>
                <a:cubicBezTo>
                  <a:pt x="3034266" y="3844105"/>
                  <a:pt x="3024000" y="3848759"/>
                  <a:pt x="3009531" y="3854740"/>
                </a:cubicBezTo>
                <a:lnTo>
                  <a:pt x="2978681" y="3869110"/>
                </a:lnTo>
                <a:lnTo>
                  <a:pt x="2978168" y="3872715"/>
                </a:lnTo>
                <a:cubicBezTo>
                  <a:pt x="2975780" y="3878464"/>
                  <a:pt x="2967936" y="3889435"/>
                  <a:pt x="2954637" y="3905620"/>
                </a:cubicBezTo>
                <a:cubicBezTo>
                  <a:pt x="2936906" y="3927202"/>
                  <a:pt x="2917317" y="3950791"/>
                  <a:pt x="2895873" y="3976387"/>
                </a:cubicBezTo>
                <a:cubicBezTo>
                  <a:pt x="2874428" y="4001981"/>
                  <a:pt x="2852910" y="4025645"/>
                  <a:pt x="2831314" y="4047377"/>
                </a:cubicBezTo>
                <a:cubicBezTo>
                  <a:pt x="2809719" y="4069107"/>
                  <a:pt x="2795892" y="4081640"/>
                  <a:pt x="2789830" y="4084971"/>
                </a:cubicBezTo>
                <a:lnTo>
                  <a:pt x="2785285" y="4087469"/>
                </a:lnTo>
                <a:cubicBezTo>
                  <a:pt x="2786950" y="4090499"/>
                  <a:pt x="2789714" y="4091938"/>
                  <a:pt x="2793576" y="4091788"/>
                </a:cubicBezTo>
                <a:cubicBezTo>
                  <a:pt x="2797442" y="4091638"/>
                  <a:pt x="2801036" y="4094594"/>
                  <a:pt x="2804368" y="4100656"/>
                </a:cubicBezTo>
                <a:cubicBezTo>
                  <a:pt x="2801338" y="4102321"/>
                  <a:pt x="2801639" y="4110044"/>
                  <a:pt x="2805270" y="4123834"/>
                </a:cubicBezTo>
                <a:cubicBezTo>
                  <a:pt x="2808901" y="4137619"/>
                  <a:pt x="2811924" y="4155686"/>
                  <a:pt x="2814342" y="4178032"/>
                </a:cubicBezTo>
                <a:cubicBezTo>
                  <a:pt x="2816756" y="4200377"/>
                  <a:pt x="2814970" y="4224046"/>
                  <a:pt x="2808978" y="4249042"/>
                </a:cubicBezTo>
                <a:cubicBezTo>
                  <a:pt x="2802984" y="4274035"/>
                  <a:pt x="2788850" y="4298571"/>
                  <a:pt x="2766573" y="4322651"/>
                </a:cubicBezTo>
                <a:cubicBezTo>
                  <a:pt x="2761577" y="4313560"/>
                  <a:pt x="2750862" y="4306628"/>
                  <a:pt x="2734425" y="4301850"/>
                </a:cubicBezTo>
                <a:cubicBezTo>
                  <a:pt x="2717990" y="4297072"/>
                  <a:pt x="2707276" y="4290136"/>
                  <a:pt x="2702280" y="4281046"/>
                </a:cubicBezTo>
                <a:cubicBezTo>
                  <a:pt x="2698949" y="4274984"/>
                  <a:pt x="2699329" y="4264912"/>
                  <a:pt x="2703426" y="4250824"/>
                </a:cubicBezTo>
                <a:cubicBezTo>
                  <a:pt x="2707521" y="4236737"/>
                  <a:pt x="2707904" y="4226664"/>
                  <a:pt x="2704572" y="4220602"/>
                </a:cubicBezTo>
                <a:cubicBezTo>
                  <a:pt x="2692915" y="4199391"/>
                  <a:pt x="2680949" y="4190182"/>
                  <a:pt x="2668677" y="4192982"/>
                </a:cubicBezTo>
                <a:cubicBezTo>
                  <a:pt x="2656406" y="4195778"/>
                  <a:pt x="2642694" y="4201342"/>
                  <a:pt x="2627542" y="4209670"/>
                </a:cubicBezTo>
                <a:cubicBezTo>
                  <a:pt x="2630872" y="4215729"/>
                  <a:pt x="2625794" y="4224438"/>
                  <a:pt x="2612308" y="4235797"/>
                </a:cubicBezTo>
                <a:cubicBezTo>
                  <a:pt x="2598821" y="4247154"/>
                  <a:pt x="2592912" y="4254349"/>
                  <a:pt x="2594577" y="4257378"/>
                </a:cubicBezTo>
                <a:cubicBezTo>
                  <a:pt x="2611230" y="4287681"/>
                  <a:pt x="2628192" y="4305981"/>
                  <a:pt x="2645459" y="4312272"/>
                </a:cubicBezTo>
                <a:cubicBezTo>
                  <a:pt x="2662729" y="4318565"/>
                  <a:pt x="2681094" y="4323268"/>
                  <a:pt x="2700560" y="4326379"/>
                </a:cubicBezTo>
                <a:cubicBezTo>
                  <a:pt x="2720025" y="4329493"/>
                  <a:pt x="2739224" y="4335710"/>
                  <a:pt x="2758158" y="4345033"/>
                </a:cubicBezTo>
                <a:cubicBezTo>
                  <a:pt x="2777091" y="4354355"/>
                  <a:pt x="2795718" y="4375683"/>
                  <a:pt x="2814038" y="4409018"/>
                </a:cubicBezTo>
                <a:cubicBezTo>
                  <a:pt x="2801751" y="4451280"/>
                  <a:pt x="2777427" y="4482404"/>
                  <a:pt x="2741062" y="4502389"/>
                </a:cubicBezTo>
                <a:cubicBezTo>
                  <a:pt x="2716819" y="4515712"/>
                  <a:pt x="2698754" y="4518734"/>
                  <a:pt x="2686864" y="4511461"/>
                </a:cubicBezTo>
                <a:cubicBezTo>
                  <a:pt x="2674973" y="4504185"/>
                  <a:pt x="2664867" y="4492972"/>
                  <a:pt x="2656540" y="4477819"/>
                </a:cubicBezTo>
                <a:cubicBezTo>
                  <a:pt x="2656540" y="4477819"/>
                  <a:pt x="2653625" y="4472516"/>
                  <a:pt x="2647796" y="4461908"/>
                </a:cubicBezTo>
                <a:cubicBezTo>
                  <a:pt x="2641968" y="4451303"/>
                  <a:pt x="2636404" y="4437590"/>
                  <a:pt x="2631108" y="4420774"/>
                </a:cubicBezTo>
                <a:cubicBezTo>
                  <a:pt x="2625811" y="4403957"/>
                  <a:pt x="2622862" y="4387823"/>
                  <a:pt x="2622260" y="4372368"/>
                </a:cubicBezTo>
                <a:cubicBezTo>
                  <a:pt x="2621661" y="4356916"/>
                  <a:pt x="2627421" y="4345860"/>
                  <a:pt x="2639542" y="4339198"/>
                </a:cubicBezTo>
                <a:cubicBezTo>
                  <a:pt x="2631516" y="4331772"/>
                  <a:pt x="2625420" y="4324273"/>
                  <a:pt x="2621257" y="4316697"/>
                </a:cubicBezTo>
                <a:cubicBezTo>
                  <a:pt x="2617093" y="4309120"/>
                  <a:pt x="2611830" y="4303135"/>
                  <a:pt x="2605470" y="4298739"/>
                </a:cubicBezTo>
                <a:cubicBezTo>
                  <a:pt x="2590317" y="4307066"/>
                  <a:pt x="2571187" y="4322511"/>
                  <a:pt x="2548079" y="4345076"/>
                </a:cubicBezTo>
                <a:cubicBezTo>
                  <a:pt x="2524968" y="4367640"/>
                  <a:pt x="2517578" y="4386499"/>
                  <a:pt x="2525904" y="4401650"/>
                </a:cubicBezTo>
                <a:cubicBezTo>
                  <a:pt x="2527570" y="4404682"/>
                  <a:pt x="2534762" y="4410591"/>
                  <a:pt x="2547485" y="4419382"/>
                </a:cubicBezTo>
                <a:cubicBezTo>
                  <a:pt x="2546119" y="4424080"/>
                  <a:pt x="2542405" y="4428091"/>
                  <a:pt x="2536345" y="4431422"/>
                </a:cubicBezTo>
                <a:cubicBezTo>
                  <a:pt x="2533315" y="4433087"/>
                  <a:pt x="2527635" y="4426345"/>
                  <a:pt x="2519308" y="4411193"/>
                </a:cubicBezTo>
                <a:cubicBezTo>
                  <a:pt x="2513249" y="4414523"/>
                  <a:pt x="2511050" y="4417704"/>
                  <a:pt x="2512715" y="4420734"/>
                </a:cubicBezTo>
                <a:cubicBezTo>
                  <a:pt x="2514382" y="4423766"/>
                  <a:pt x="2512184" y="4426945"/>
                  <a:pt x="2506123" y="4430275"/>
                </a:cubicBezTo>
                <a:cubicBezTo>
                  <a:pt x="2523541" y="4440432"/>
                  <a:pt x="2535582" y="4451570"/>
                  <a:pt x="2542245" y="4463692"/>
                </a:cubicBezTo>
                <a:cubicBezTo>
                  <a:pt x="2553902" y="4484905"/>
                  <a:pt x="2558514" y="4504069"/>
                  <a:pt x="2556085" y="4521188"/>
                </a:cubicBezTo>
                <a:cubicBezTo>
                  <a:pt x="2553655" y="4538305"/>
                  <a:pt x="2554939" y="4551410"/>
                  <a:pt x="2559935" y="4560501"/>
                </a:cubicBezTo>
                <a:lnTo>
                  <a:pt x="2557437" y="4555956"/>
                </a:lnTo>
                <a:cubicBezTo>
                  <a:pt x="2554407" y="4557621"/>
                  <a:pt x="2557505" y="4577618"/>
                  <a:pt x="2566733" y="4615949"/>
                </a:cubicBezTo>
                <a:cubicBezTo>
                  <a:pt x="2575962" y="4654279"/>
                  <a:pt x="2565575" y="4685635"/>
                  <a:pt x="2535573" y="4710015"/>
                </a:cubicBezTo>
                <a:cubicBezTo>
                  <a:pt x="2520584" y="4682743"/>
                  <a:pt x="2497378" y="4653081"/>
                  <a:pt x="2465953" y="4621030"/>
                </a:cubicBezTo>
                <a:cubicBezTo>
                  <a:pt x="2434530" y="4588978"/>
                  <a:pt x="2403665" y="4581279"/>
                  <a:pt x="2373362" y="4597933"/>
                </a:cubicBezTo>
                <a:cubicBezTo>
                  <a:pt x="2381688" y="4613083"/>
                  <a:pt x="2381115" y="4628196"/>
                  <a:pt x="2371643" y="4643265"/>
                </a:cubicBezTo>
                <a:cubicBezTo>
                  <a:pt x="2362170" y="4658337"/>
                  <a:pt x="2355384" y="4672915"/>
                  <a:pt x="2351289" y="4687003"/>
                </a:cubicBezTo>
                <a:lnTo>
                  <a:pt x="2310379" y="4709486"/>
                </a:lnTo>
                <a:cubicBezTo>
                  <a:pt x="2315375" y="4718576"/>
                  <a:pt x="2316358" y="4723954"/>
                  <a:pt x="2313328" y="4725620"/>
                </a:cubicBezTo>
                <a:cubicBezTo>
                  <a:pt x="2313328" y="4725620"/>
                  <a:pt x="2306701" y="4724330"/>
                  <a:pt x="2293448" y="4721751"/>
                </a:cubicBezTo>
                <a:cubicBezTo>
                  <a:pt x="2280192" y="4719171"/>
                  <a:pt x="2266180" y="4717008"/>
                  <a:pt x="2251409" y="4715260"/>
                </a:cubicBezTo>
                <a:cubicBezTo>
                  <a:pt x="2236638" y="4713514"/>
                  <a:pt x="2221871" y="4711767"/>
                  <a:pt x="2207100" y="4710019"/>
                </a:cubicBezTo>
                <a:cubicBezTo>
                  <a:pt x="2192330" y="4708273"/>
                  <a:pt x="2184945" y="4707400"/>
                  <a:pt x="2184945" y="4707400"/>
                </a:cubicBezTo>
                <a:cubicBezTo>
                  <a:pt x="2166762" y="4717393"/>
                  <a:pt x="2152669" y="4733029"/>
                  <a:pt x="2142662" y="4754310"/>
                </a:cubicBezTo>
                <a:cubicBezTo>
                  <a:pt x="2132658" y="4775589"/>
                  <a:pt x="2115533" y="4792893"/>
                  <a:pt x="2091292" y="4806215"/>
                </a:cubicBezTo>
                <a:cubicBezTo>
                  <a:pt x="2088260" y="4807882"/>
                  <a:pt x="2086778" y="4819546"/>
                  <a:pt x="2086849" y="4841209"/>
                </a:cubicBezTo>
                <a:cubicBezTo>
                  <a:pt x="2086915" y="4862874"/>
                  <a:pt x="2085961" y="4888057"/>
                  <a:pt x="2083982" y="4916764"/>
                </a:cubicBezTo>
                <a:cubicBezTo>
                  <a:pt x="2082004" y="4945471"/>
                  <a:pt x="2079534" y="4971489"/>
                  <a:pt x="2076571" y="4994818"/>
                </a:cubicBezTo>
                <a:cubicBezTo>
                  <a:pt x="2073609" y="5018147"/>
                  <a:pt x="2068416" y="5033824"/>
                  <a:pt x="2060989" y="5041851"/>
                </a:cubicBezTo>
                <a:cubicBezTo>
                  <a:pt x="2055994" y="5032760"/>
                  <a:pt x="2051980" y="5029048"/>
                  <a:pt x="2048950" y="5030713"/>
                </a:cubicBezTo>
                <a:cubicBezTo>
                  <a:pt x="2045920" y="5032378"/>
                  <a:pt x="2048376" y="5045823"/>
                  <a:pt x="2056321" y="5071049"/>
                </a:cubicBezTo>
                <a:cubicBezTo>
                  <a:pt x="2064266" y="5096277"/>
                  <a:pt x="2066043" y="5112069"/>
                  <a:pt x="2061646" y="5118430"/>
                </a:cubicBezTo>
                <a:cubicBezTo>
                  <a:pt x="2058614" y="5120096"/>
                  <a:pt x="2054752" y="5120247"/>
                  <a:pt x="2050058" y="5118880"/>
                </a:cubicBezTo>
                <a:cubicBezTo>
                  <a:pt x="2045361" y="5117517"/>
                  <a:pt x="2040515" y="5112287"/>
                  <a:pt x="2035519" y="5103197"/>
                </a:cubicBezTo>
                <a:cubicBezTo>
                  <a:pt x="2027192" y="5088044"/>
                  <a:pt x="2017958" y="5069445"/>
                  <a:pt x="2007813" y="5047401"/>
                </a:cubicBezTo>
                <a:cubicBezTo>
                  <a:pt x="1997672" y="5025354"/>
                  <a:pt x="1998660" y="5011003"/>
                  <a:pt x="2010783" y="5004341"/>
                </a:cubicBezTo>
                <a:cubicBezTo>
                  <a:pt x="2010783" y="5004341"/>
                  <a:pt x="2018508" y="5004040"/>
                  <a:pt x="2033962" y="5003440"/>
                </a:cubicBezTo>
                <a:cubicBezTo>
                  <a:pt x="2022303" y="4982226"/>
                  <a:pt x="2022384" y="4964426"/>
                  <a:pt x="2034207" y="4950040"/>
                </a:cubicBezTo>
                <a:cubicBezTo>
                  <a:pt x="2046028" y="4935651"/>
                  <a:pt x="2046941" y="4919365"/>
                  <a:pt x="2036949" y="4901183"/>
                </a:cubicBezTo>
                <a:cubicBezTo>
                  <a:pt x="2033619" y="4895124"/>
                  <a:pt x="2029113" y="4888720"/>
                  <a:pt x="2023436" y="4881977"/>
                </a:cubicBezTo>
                <a:cubicBezTo>
                  <a:pt x="2017756" y="4875233"/>
                  <a:pt x="2012419" y="4867317"/>
                  <a:pt x="2007422" y="4858225"/>
                </a:cubicBezTo>
                <a:cubicBezTo>
                  <a:pt x="2002427" y="4849135"/>
                  <a:pt x="2002809" y="4839061"/>
                  <a:pt x="2008568" y="4828004"/>
                </a:cubicBezTo>
                <a:cubicBezTo>
                  <a:pt x="2014329" y="4816946"/>
                  <a:pt x="2013878" y="4805357"/>
                  <a:pt x="2007217" y="4793236"/>
                </a:cubicBezTo>
                <a:cubicBezTo>
                  <a:pt x="1995559" y="4772023"/>
                  <a:pt x="1980640" y="4766414"/>
                  <a:pt x="1962457" y="4776406"/>
                </a:cubicBezTo>
                <a:cubicBezTo>
                  <a:pt x="1964423" y="4787162"/>
                  <a:pt x="1968547" y="4803639"/>
                  <a:pt x="1974825" y="4825833"/>
                </a:cubicBezTo>
                <a:cubicBezTo>
                  <a:pt x="1981105" y="4848029"/>
                  <a:pt x="1986966" y="4869467"/>
                  <a:pt x="1992416" y="4890146"/>
                </a:cubicBezTo>
                <a:cubicBezTo>
                  <a:pt x="1997863" y="4910827"/>
                  <a:pt x="2002058" y="4929237"/>
                  <a:pt x="2005007" y="4945371"/>
                </a:cubicBezTo>
                <a:cubicBezTo>
                  <a:pt x="2007958" y="4961505"/>
                  <a:pt x="2006401" y="4971236"/>
                  <a:pt x="2000340" y="4974567"/>
                </a:cubicBezTo>
                <a:cubicBezTo>
                  <a:pt x="1987018" y="4950326"/>
                  <a:pt x="1971803" y="4917258"/>
                  <a:pt x="1954698" y="4875365"/>
                </a:cubicBezTo>
                <a:cubicBezTo>
                  <a:pt x="1937594" y="4833470"/>
                  <a:pt x="1927758" y="4799421"/>
                  <a:pt x="1925191" y="4773210"/>
                </a:cubicBezTo>
                <a:cubicBezTo>
                  <a:pt x="1922161" y="4774875"/>
                  <a:pt x="1913601" y="4773661"/>
                  <a:pt x="1899514" y="4769566"/>
                </a:cubicBezTo>
                <a:cubicBezTo>
                  <a:pt x="1885428" y="4765471"/>
                  <a:pt x="1869825" y="4762210"/>
                  <a:pt x="1852708" y="4759779"/>
                </a:cubicBezTo>
                <a:cubicBezTo>
                  <a:pt x="1835588" y="4757351"/>
                  <a:pt x="1817713" y="4755338"/>
                  <a:pt x="1799081" y="4753740"/>
                </a:cubicBezTo>
                <a:cubicBezTo>
                  <a:pt x="1780448" y="4752144"/>
                  <a:pt x="1766588" y="4753843"/>
                  <a:pt x="1757494" y="4758841"/>
                </a:cubicBezTo>
                <a:cubicBezTo>
                  <a:pt x="1748403" y="4763837"/>
                  <a:pt x="1746356" y="4770880"/>
                  <a:pt x="1751352" y="4779971"/>
                </a:cubicBezTo>
                <a:cubicBezTo>
                  <a:pt x="1756348" y="4789062"/>
                  <a:pt x="1753769" y="4802316"/>
                  <a:pt x="1743613" y="4819734"/>
                </a:cubicBezTo>
                <a:lnTo>
                  <a:pt x="1741115" y="4815189"/>
                </a:lnTo>
                <a:cubicBezTo>
                  <a:pt x="1742781" y="4818220"/>
                  <a:pt x="1748004" y="4833106"/>
                  <a:pt x="1756780" y="4859845"/>
                </a:cubicBezTo>
                <a:cubicBezTo>
                  <a:pt x="1765557" y="4886587"/>
                  <a:pt x="1773312" y="4916852"/>
                  <a:pt x="1780041" y="4950634"/>
                </a:cubicBezTo>
                <a:cubicBezTo>
                  <a:pt x="1786771" y="4984420"/>
                  <a:pt x="1789563" y="5016425"/>
                  <a:pt x="1788417" y="5046648"/>
                </a:cubicBezTo>
                <a:cubicBezTo>
                  <a:pt x="1787270" y="5076868"/>
                  <a:pt x="1776091" y="5097807"/>
                  <a:pt x="1754877" y="5109465"/>
                </a:cubicBezTo>
                <a:cubicBezTo>
                  <a:pt x="1746551" y="5094315"/>
                  <a:pt x="1742354" y="5075905"/>
                  <a:pt x="1742287" y="5054243"/>
                </a:cubicBezTo>
                <a:cubicBezTo>
                  <a:pt x="1742217" y="5032579"/>
                  <a:pt x="1745213" y="5020083"/>
                  <a:pt x="1751275" y="5016751"/>
                </a:cubicBezTo>
                <a:cubicBezTo>
                  <a:pt x="1749610" y="5013721"/>
                  <a:pt x="1747185" y="5011106"/>
                  <a:pt x="1744005" y="5008909"/>
                </a:cubicBezTo>
                <a:cubicBezTo>
                  <a:pt x="1740823" y="5006714"/>
                  <a:pt x="1738402" y="5004097"/>
                  <a:pt x="1736737" y="5001067"/>
                </a:cubicBezTo>
                <a:cubicBezTo>
                  <a:pt x="1728410" y="4985915"/>
                  <a:pt x="1725882" y="4950806"/>
                  <a:pt x="1729158" y="4895742"/>
                </a:cubicBezTo>
                <a:cubicBezTo>
                  <a:pt x="1732434" y="4840675"/>
                  <a:pt x="1733319" y="4793826"/>
                  <a:pt x="1731818" y="4755196"/>
                </a:cubicBezTo>
                <a:cubicBezTo>
                  <a:pt x="1728788" y="4756861"/>
                  <a:pt x="1728105" y="4759210"/>
                  <a:pt x="1729770" y="4762239"/>
                </a:cubicBezTo>
                <a:cubicBezTo>
                  <a:pt x="1726741" y="4763904"/>
                  <a:pt x="1722726" y="4760192"/>
                  <a:pt x="1717730" y="4751101"/>
                </a:cubicBezTo>
                <a:cubicBezTo>
                  <a:pt x="1705911" y="4765488"/>
                  <a:pt x="1697269" y="4782075"/>
                  <a:pt x="1691810" y="4800857"/>
                </a:cubicBezTo>
                <a:cubicBezTo>
                  <a:pt x="1686349" y="4819639"/>
                  <a:pt x="1679075" y="4831529"/>
                  <a:pt x="1669983" y="4836526"/>
                </a:cubicBezTo>
                <a:cubicBezTo>
                  <a:pt x="1651802" y="4846518"/>
                  <a:pt x="1636500" y="4850982"/>
                  <a:pt x="1624075" y="4849918"/>
                </a:cubicBezTo>
                <a:cubicBezTo>
                  <a:pt x="1611653" y="4848853"/>
                  <a:pt x="1597867" y="4852484"/>
                  <a:pt x="1582715" y="4860812"/>
                </a:cubicBezTo>
                <a:cubicBezTo>
                  <a:pt x="1576655" y="4864142"/>
                  <a:pt x="1561236" y="4875574"/>
                  <a:pt x="1536462" y="4895109"/>
                </a:cubicBezTo>
                <a:cubicBezTo>
                  <a:pt x="1511687" y="4914643"/>
                  <a:pt x="1502630" y="4930471"/>
                  <a:pt x="1509291" y="4942592"/>
                </a:cubicBezTo>
                <a:cubicBezTo>
                  <a:pt x="1512622" y="4948653"/>
                  <a:pt x="1515462" y="4952024"/>
                  <a:pt x="1517808" y="4952708"/>
                </a:cubicBezTo>
                <a:cubicBezTo>
                  <a:pt x="1520157" y="4953388"/>
                  <a:pt x="1522997" y="4956762"/>
                  <a:pt x="1526326" y="4962821"/>
                </a:cubicBezTo>
                <a:cubicBezTo>
                  <a:pt x="1541617" y="4997821"/>
                  <a:pt x="1525018" y="5028645"/>
                  <a:pt x="1476530" y="5055292"/>
                </a:cubicBezTo>
                <a:cubicBezTo>
                  <a:pt x="1460478" y="5040437"/>
                  <a:pt x="1448287" y="5025438"/>
                  <a:pt x="1439960" y="5010285"/>
                </a:cubicBezTo>
                <a:cubicBezTo>
                  <a:pt x="1428303" y="4989074"/>
                  <a:pt x="1428534" y="4975136"/>
                  <a:pt x="1440658" y="4968473"/>
                </a:cubicBezTo>
                <a:cubicBezTo>
                  <a:pt x="1446717" y="4965144"/>
                  <a:pt x="1452436" y="4962986"/>
                  <a:pt x="1457815" y="4962005"/>
                </a:cubicBezTo>
                <a:cubicBezTo>
                  <a:pt x="1463192" y="4961020"/>
                  <a:pt x="1468913" y="4958864"/>
                  <a:pt x="1474974" y="4955532"/>
                </a:cubicBezTo>
                <a:cubicBezTo>
                  <a:pt x="1487095" y="4948871"/>
                  <a:pt x="1496378" y="4938837"/>
                  <a:pt x="1502820" y="4925436"/>
                </a:cubicBezTo>
                <a:cubicBezTo>
                  <a:pt x="1509262" y="4912028"/>
                  <a:pt x="1509535" y="4889191"/>
                  <a:pt x="1503638" y="4856922"/>
                </a:cubicBezTo>
                <a:cubicBezTo>
                  <a:pt x="1488649" y="4829649"/>
                  <a:pt x="1467519" y="4823507"/>
                  <a:pt x="1440247" y="4838495"/>
                </a:cubicBezTo>
                <a:cubicBezTo>
                  <a:pt x="1425094" y="4846823"/>
                  <a:pt x="1414030" y="4860792"/>
                  <a:pt x="1407055" y="4880409"/>
                </a:cubicBezTo>
                <a:cubicBezTo>
                  <a:pt x="1400079" y="4900024"/>
                  <a:pt x="1389016" y="4913997"/>
                  <a:pt x="1373863" y="4922324"/>
                </a:cubicBezTo>
                <a:cubicBezTo>
                  <a:pt x="1364773" y="4927320"/>
                  <a:pt x="1348638" y="4930269"/>
                  <a:pt x="1325460" y="4931171"/>
                </a:cubicBezTo>
                <a:cubicBezTo>
                  <a:pt x="1302282" y="4932071"/>
                  <a:pt x="1286528" y="4924945"/>
                  <a:pt x="1278202" y="4909794"/>
                </a:cubicBezTo>
                <a:cubicBezTo>
                  <a:pt x="1269875" y="4894642"/>
                  <a:pt x="1264654" y="4879755"/>
                  <a:pt x="1262538" y="4865134"/>
                </a:cubicBezTo>
                <a:cubicBezTo>
                  <a:pt x="1260420" y="4850517"/>
                  <a:pt x="1255199" y="4835630"/>
                  <a:pt x="1246872" y="4820478"/>
                </a:cubicBezTo>
                <a:cubicBezTo>
                  <a:pt x="1238545" y="4805325"/>
                  <a:pt x="1226014" y="4791500"/>
                  <a:pt x="1209278" y="4778994"/>
                </a:cubicBezTo>
                <a:cubicBezTo>
                  <a:pt x="1192542" y="4766492"/>
                  <a:pt x="1180011" y="4752663"/>
                  <a:pt x="1171685" y="4737512"/>
                </a:cubicBezTo>
                <a:cubicBezTo>
                  <a:pt x="1166689" y="4728422"/>
                  <a:pt x="1165213" y="4720354"/>
                  <a:pt x="1167260" y="4713311"/>
                </a:cubicBezTo>
                <a:cubicBezTo>
                  <a:pt x="1169309" y="4706265"/>
                  <a:pt x="1167002" y="4696684"/>
                  <a:pt x="1160339" y="4684561"/>
                </a:cubicBezTo>
                <a:lnTo>
                  <a:pt x="1155794" y="4687059"/>
                </a:lnTo>
                <a:cubicBezTo>
                  <a:pt x="1152464" y="4681000"/>
                  <a:pt x="1161787" y="4662066"/>
                  <a:pt x="1183763" y="4630260"/>
                </a:cubicBezTo>
                <a:cubicBezTo>
                  <a:pt x="1205740" y="4598453"/>
                  <a:pt x="1212565" y="4574976"/>
                  <a:pt x="1204237" y="4559824"/>
                </a:cubicBezTo>
                <a:cubicBezTo>
                  <a:pt x="1195910" y="4544671"/>
                  <a:pt x="1189892" y="4539103"/>
                  <a:pt x="1186178" y="4543114"/>
                </a:cubicBezTo>
                <a:cubicBezTo>
                  <a:pt x="1182466" y="4547129"/>
                  <a:pt x="1177277" y="4543075"/>
                  <a:pt x="1170616" y="4530955"/>
                </a:cubicBezTo>
                <a:cubicBezTo>
                  <a:pt x="1167285" y="4524893"/>
                  <a:pt x="1165545" y="4519931"/>
                  <a:pt x="1165396" y="4516068"/>
                </a:cubicBezTo>
                <a:cubicBezTo>
                  <a:pt x="1165245" y="4512203"/>
                  <a:pt x="1163504" y="4507242"/>
                  <a:pt x="1160174" y="4501183"/>
                </a:cubicBezTo>
                <a:cubicBezTo>
                  <a:pt x="1148054" y="4507844"/>
                  <a:pt x="1132151" y="4496855"/>
                  <a:pt x="1112464" y="4468216"/>
                </a:cubicBezTo>
                <a:cubicBezTo>
                  <a:pt x="1092781" y="4439578"/>
                  <a:pt x="1075745" y="4419349"/>
                  <a:pt x="1061356" y="4407528"/>
                </a:cubicBezTo>
                <a:cubicBezTo>
                  <a:pt x="1070448" y="4402531"/>
                  <a:pt x="1072495" y="4395488"/>
                  <a:pt x="1067499" y="4386396"/>
                </a:cubicBezTo>
                <a:cubicBezTo>
                  <a:pt x="1064168" y="4380335"/>
                  <a:pt x="1058150" y="4374766"/>
                  <a:pt x="1049439" y="4369687"/>
                </a:cubicBezTo>
                <a:cubicBezTo>
                  <a:pt x="1040731" y="4364610"/>
                  <a:pt x="1035542" y="4360556"/>
                  <a:pt x="1033878" y="4357527"/>
                </a:cubicBezTo>
                <a:cubicBezTo>
                  <a:pt x="1039939" y="4354196"/>
                  <a:pt x="1040812" y="4346811"/>
                  <a:pt x="1036499" y="4335370"/>
                </a:cubicBezTo>
                <a:cubicBezTo>
                  <a:pt x="1032183" y="4323931"/>
                  <a:pt x="1026697" y="4312152"/>
                  <a:pt x="1020034" y="4300029"/>
                </a:cubicBezTo>
                <a:cubicBezTo>
                  <a:pt x="1005046" y="4272756"/>
                  <a:pt x="993538" y="4255408"/>
                  <a:pt x="985512" y="4247981"/>
                </a:cubicBezTo>
                <a:cubicBezTo>
                  <a:pt x="977486" y="4240555"/>
                  <a:pt x="971542" y="4236917"/>
                  <a:pt x="967677" y="4237067"/>
                </a:cubicBezTo>
                <a:cubicBezTo>
                  <a:pt x="963815" y="4237218"/>
                  <a:pt x="959537" y="4236609"/>
                  <a:pt x="954840" y="4235245"/>
                </a:cubicBezTo>
                <a:cubicBezTo>
                  <a:pt x="950145" y="4233881"/>
                  <a:pt x="942800" y="4224107"/>
                  <a:pt x="932808" y="4205925"/>
                </a:cubicBezTo>
                <a:cubicBezTo>
                  <a:pt x="927812" y="4196835"/>
                  <a:pt x="926036" y="4181040"/>
                  <a:pt x="927483" y="4158543"/>
                </a:cubicBezTo>
                <a:cubicBezTo>
                  <a:pt x="928929" y="4136049"/>
                  <a:pt x="932159" y="4109613"/>
                  <a:pt x="937167" y="4079241"/>
                </a:cubicBezTo>
                <a:cubicBezTo>
                  <a:pt x="942175" y="4048870"/>
                  <a:pt x="948360" y="4018837"/>
                  <a:pt x="955717" y="3989147"/>
                </a:cubicBezTo>
                <a:cubicBezTo>
                  <a:pt x="963075" y="3959458"/>
                  <a:pt x="971830" y="3935905"/>
                  <a:pt x="981986" y="3918486"/>
                </a:cubicBezTo>
                <a:cubicBezTo>
                  <a:pt x="987747" y="3907429"/>
                  <a:pt x="988129" y="3897356"/>
                  <a:pt x="983132" y="3888262"/>
                </a:cubicBezTo>
                <a:cubicBezTo>
                  <a:pt x="978136" y="3879172"/>
                  <a:pt x="978670" y="3872960"/>
                  <a:pt x="984728" y="3869630"/>
                </a:cubicBezTo>
                <a:cubicBezTo>
                  <a:pt x="975038" y="3859174"/>
                  <a:pt x="967276" y="3848642"/>
                  <a:pt x="961448" y="3838037"/>
                </a:cubicBezTo>
                <a:cubicBezTo>
                  <a:pt x="955619" y="3827431"/>
                  <a:pt x="945129" y="3826291"/>
                  <a:pt x="929977" y="3834618"/>
                </a:cubicBezTo>
                <a:cubicBezTo>
                  <a:pt x="948296" y="3867953"/>
                  <a:pt x="957680" y="3890414"/>
                  <a:pt x="958130" y="3902002"/>
                </a:cubicBezTo>
                <a:cubicBezTo>
                  <a:pt x="958582" y="3913594"/>
                  <a:pt x="949717" y="3924384"/>
                  <a:pt x="931535" y="3934376"/>
                </a:cubicBezTo>
                <a:cubicBezTo>
                  <a:pt x="925474" y="3937707"/>
                  <a:pt x="904418" y="3933495"/>
                  <a:pt x="868366" y="3921741"/>
                </a:cubicBezTo>
                <a:cubicBezTo>
                  <a:pt x="832317" y="3909991"/>
                  <a:pt x="804297" y="3885932"/>
                  <a:pt x="784312" y="3849568"/>
                </a:cubicBezTo>
                <a:cubicBezTo>
                  <a:pt x="772654" y="3828354"/>
                  <a:pt x="774403" y="3813585"/>
                  <a:pt x="789553" y="3805259"/>
                </a:cubicBezTo>
                <a:cubicBezTo>
                  <a:pt x="798647" y="3800261"/>
                  <a:pt x="810083" y="3795948"/>
                  <a:pt x="823872" y="3792318"/>
                </a:cubicBezTo>
                <a:cubicBezTo>
                  <a:pt x="837658" y="3788685"/>
                  <a:pt x="847582" y="3785205"/>
                  <a:pt x="853644" y="3781874"/>
                </a:cubicBezTo>
                <a:cubicBezTo>
                  <a:pt x="846680" y="3762027"/>
                  <a:pt x="838963" y="3742595"/>
                  <a:pt x="830482" y="3723579"/>
                </a:cubicBezTo>
                <a:cubicBezTo>
                  <a:pt x="822006" y="3704564"/>
                  <a:pt x="811940" y="3684451"/>
                  <a:pt x="800282" y="3663238"/>
                </a:cubicBezTo>
                <a:cubicBezTo>
                  <a:pt x="786194" y="3659142"/>
                  <a:pt x="773089" y="3660426"/>
                  <a:pt x="760969" y="3667087"/>
                </a:cubicBezTo>
                <a:cubicBezTo>
                  <a:pt x="754907" y="3670418"/>
                  <a:pt x="753127" y="3674357"/>
                  <a:pt x="755625" y="3678904"/>
                </a:cubicBezTo>
                <a:cubicBezTo>
                  <a:pt x="758123" y="3683449"/>
                  <a:pt x="757856" y="3686553"/>
                  <a:pt x="754826" y="3688218"/>
                </a:cubicBezTo>
                <a:cubicBezTo>
                  <a:pt x="748764" y="3691550"/>
                  <a:pt x="743386" y="3692531"/>
                  <a:pt x="738692" y="3691167"/>
                </a:cubicBezTo>
                <a:cubicBezTo>
                  <a:pt x="733995" y="3689803"/>
                  <a:pt x="728615" y="3690785"/>
                  <a:pt x="722555" y="3694116"/>
                </a:cubicBezTo>
                <a:cubicBezTo>
                  <a:pt x="716495" y="3697446"/>
                  <a:pt x="713690" y="3704907"/>
                  <a:pt x="714140" y="3716496"/>
                </a:cubicBezTo>
                <a:cubicBezTo>
                  <a:pt x="714591" y="3728085"/>
                  <a:pt x="716633" y="3740773"/>
                  <a:pt x="720262" y="3754560"/>
                </a:cubicBezTo>
                <a:cubicBezTo>
                  <a:pt x="723895" y="3768349"/>
                  <a:pt x="725935" y="3781035"/>
                  <a:pt x="726387" y="3792626"/>
                </a:cubicBezTo>
                <a:cubicBezTo>
                  <a:pt x="726838" y="3804215"/>
                  <a:pt x="722517" y="3812508"/>
                  <a:pt x="713425" y="3817504"/>
                </a:cubicBezTo>
                <a:cubicBezTo>
                  <a:pt x="689182" y="3830827"/>
                  <a:pt x="663997" y="3829872"/>
                  <a:pt x="637869" y="3814638"/>
                </a:cubicBezTo>
                <a:cubicBezTo>
                  <a:pt x="611742" y="3799405"/>
                  <a:pt x="583459" y="3778451"/>
                  <a:pt x="553018" y="3751778"/>
                </a:cubicBezTo>
                <a:cubicBezTo>
                  <a:pt x="541361" y="3730567"/>
                  <a:pt x="536213" y="3717612"/>
                  <a:pt x="537580" y="3712916"/>
                </a:cubicBezTo>
                <a:cubicBezTo>
                  <a:pt x="538943" y="3708219"/>
                  <a:pt x="547052" y="3697845"/>
                  <a:pt x="561904" y="3681792"/>
                </a:cubicBezTo>
                <a:cubicBezTo>
                  <a:pt x="568565" y="3693913"/>
                  <a:pt x="586707" y="3692822"/>
                  <a:pt x="616326" y="3678515"/>
                </a:cubicBezTo>
                <a:cubicBezTo>
                  <a:pt x="631137" y="3671363"/>
                  <a:pt x="643382" y="3665372"/>
                  <a:pt x="653062" y="3660548"/>
                </a:cubicBezTo>
                <a:lnTo>
                  <a:pt x="670164" y="3651742"/>
                </a:lnTo>
                <a:lnTo>
                  <a:pt x="684087" y="3637580"/>
                </a:lnTo>
                <a:cubicBezTo>
                  <a:pt x="687516" y="3631255"/>
                  <a:pt x="689629" y="3623436"/>
                  <a:pt x="690427" y="3614118"/>
                </a:cubicBezTo>
                <a:cubicBezTo>
                  <a:pt x="692027" y="3595485"/>
                  <a:pt x="695855" y="3584505"/>
                  <a:pt x="701916" y="3581174"/>
                </a:cubicBezTo>
                <a:cubicBezTo>
                  <a:pt x="686926" y="3553898"/>
                  <a:pt x="670340" y="3545259"/>
                  <a:pt x="652157" y="3555251"/>
                </a:cubicBezTo>
                <a:cubicBezTo>
                  <a:pt x="633975" y="3565243"/>
                  <a:pt x="612614" y="3573038"/>
                  <a:pt x="588069" y="3578634"/>
                </a:cubicBezTo>
                <a:cubicBezTo>
                  <a:pt x="569750" y="3545300"/>
                  <a:pt x="562979" y="3520416"/>
                  <a:pt x="567757" y="3503981"/>
                </a:cubicBezTo>
                <a:cubicBezTo>
                  <a:pt x="572534" y="3487547"/>
                  <a:pt x="580492" y="3473308"/>
                  <a:pt x="591631" y="3461268"/>
                </a:cubicBezTo>
                <a:cubicBezTo>
                  <a:pt x="602769" y="3449228"/>
                  <a:pt x="611558" y="3436506"/>
                  <a:pt x="618002" y="3423101"/>
                </a:cubicBezTo>
                <a:cubicBezTo>
                  <a:pt x="624447" y="3409697"/>
                  <a:pt x="620173" y="3389356"/>
                  <a:pt x="605185" y="3362083"/>
                </a:cubicBezTo>
                <a:cubicBezTo>
                  <a:pt x="603520" y="3359053"/>
                  <a:pt x="597349" y="3349621"/>
                  <a:pt x="586674" y="3333787"/>
                </a:cubicBezTo>
                <a:cubicBezTo>
                  <a:pt x="576000" y="3317951"/>
                  <a:pt x="563733" y="3301019"/>
                  <a:pt x="549879" y="3282985"/>
                </a:cubicBezTo>
                <a:cubicBezTo>
                  <a:pt x="536023" y="3264956"/>
                  <a:pt x="520310" y="3248930"/>
                  <a:pt x="502743" y="3234912"/>
                </a:cubicBezTo>
                <a:cubicBezTo>
                  <a:pt x="485175" y="3220890"/>
                  <a:pt x="467831" y="3212666"/>
                  <a:pt x="450713" y="3210238"/>
                </a:cubicBezTo>
                <a:cubicBezTo>
                  <a:pt x="438291" y="3209174"/>
                  <a:pt x="416855" y="3215036"/>
                  <a:pt x="386398" y="3227827"/>
                </a:cubicBezTo>
                <a:cubicBezTo>
                  <a:pt x="355947" y="3240618"/>
                  <a:pt x="336555" y="3239438"/>
                  <a:pt x="328228" y="3224286"/>
                </a:cubicBezTo>
                <a:cubicBezTo>
                  <a:pt x="321567" y="3212165"/>
                  <a:pt x="324754" y="3194629"/>
                  <a:pt x="337789" y="3171685"/>
                </a:cubicBezTo>
                <a:cubicBezTo>
                  <a:pt x="350826" y="3148739"/>
                  <a:pt x="360373" y="3135599"/>
                  <a:pt x="366434" y="3132268"/>
                </a:cubicBezTo>
                <a:cubicBezTo>
                  <a:pt x="372496" y="3128937"/>
                  <a:pt x="377458" y="3127197"/>
                  <a:pt x="381319" y="3127046"/>
                </a:cubicBezTo>
                <a:cubicBezTo>
                  <a:pt x="385184" y="3126895"/>
                  <a:pt x="390146" y="3125155"/>
                  <a:pt x="396205" y="3121825"/>
                </a:cubicBezTo>
                <a:cubicBezTo>
                  <a:pt x="432572" y="3101839"/>
                  <a:pt x="451210" y="3083704"/>
                  <a:pt x="452124" y="3067420"/>
                </a:cubicBezTo>
                <a:cubicBezTo>
                  <a:pt x="453039" y="3051134"/>
                  <a:pt x="446384" y="3019281"/>
                  <a:pt x="432159" y="2971859"/>
                </a:cubicBezTo>
                <a:cubicBezTo>
                  <a:pt x="423068" y="2976855"/>
                  <a:pt x="404209" y="2969464"/>
                  <a:pt x="375584" y="2949685"/>
                </a:cubicBezTo>
                <a:cubicBezTo>
                  <a:pt x="346959" y="2929907"/>
                  <a:pt x="331132" y="2920849"/>
                  <a:pt x="328100" y="2922515"/>
                </a:cubicBezTo>
                <a:cubicBezTo>
                  <a:pt x="322503" y="2897971"/>
                  <a:pt x="330770" y="2871727"/>
                  <a:pt x="352896" y="2843786"/>
                </a:cubicBezTo>
                <a:cubicBezTo>
                  <a:pt x="375023" y="2815842"/>
                  <a:pt x="382756" y="2795811"/>
                  <a:pt x="376094" y="2783688"/>
                </a:cubicBezTo>
                <a:cubicBezTo>
                  <a:pt x="361106" y="2756415"/>
                  <a:pt x="339673" y="2742546"/>
                  <a:pt x="311801" y="2742082"/>
                </a:cubicBezTo>
                <a:cubicBezTo>
                  <a:pt x="283925" y="2741620"/>
                  <a:pt x="264160" y="2730781"/>
                  <a:pt x="252502" y="2709569"/>
                </a:cubicBezTo>
                <a:cubicBezTo>
                  <a:pt x="252502" y="2709569"/>
                  <a:pt x="257238" y="2702035"/>
                  <a:pt x="266711" y="2686963"/>
                </a:cubicBezTo>
                <a:cubicBezTo>
                  <a:pt x="276185" y="2671894"/>
                  <a:pt x="287173" y="2655989"/>
                  <a:pt x="299678" y="2639254"/>
                </a:cubicBezTo>
                <a:cubicBezTo>
                  <a:pt x="312181" y="2622520"/>
                  <a:pt x="325441" y="2605367"/>
                  <a:pt x="339460" y="2587799"/>
                </a:cubicBezTo>
                <a:cubicBezTo>
                  <a:pt x="353479" y="2570231"/>
                  <a:pt x="364200" y="2557434"/>
                  <a:pt x="371628" y="2549404"/>
                </a:cubicBezTo>
                <a:cubicBezTo>
                  <a:pt x="364967" y="2537284"/>
                  <a:pt x="363149" y="2530390"/>
                  <a:pt x="366181" y="2528724"/>
                </a:cubicBezTo>
                <a:cubicBezTo>
                  <a:pt x="369211" y="2527059"/>
                  <a:pt x="375496" y="2529523"/>
                  <a:pt x="385039" y="2536116"/>
                </a:cubicBezTo>
                <a:cubicBezTo>
                  <a:pt x="394580" y="2542709"/>
                  <a:pt x="400865" y="2545173"/>
                  <a:pt x="403897" y="2543507"/>
                </a:cubicBezTo>
                <a:cubicBezTo>
                  <a:pt x="406326" y="2526390"/>
                  <a:pt x="411936" y="2511471"/>
                  <a:pt x="420727" y="2498748"/>
                </a:cubicBezTo>
                <a:cubicBezTo>
                  <a:pt x="429519" y="2486027"/>
                  <a:pt x="431947" y="2468908"/>
                  <a:pt x="428017" y="2447395"/>
                </a:cubicBezTo>
                <a:cubicBezTo>
                  <a:pt x="418925" y="2452391"/>
                  <a:pt x="411882" y="2450344"/>
                  <a:pt x="406885" y="2441252"/>
                </a:cubicBezTo>
                <a:cubicBezTo>
                  <a:pt x="403554" y="2435192"/>
                  <a:pt x="401814" y="2430229"/>
                  <a:pt x="401663" y="2426368"/>
                </a:cubicBezTo>
                <a:cubicBezTo>
                  <a:pt x="401513" y="2422505"/>
                  <a:pt x="399774" y="2417543"/>
                  <a:pt x="396442" y="2411481"/>
                </a:cubicBezTo>
                <a:cubicBezTo>
                  <a:pt x="374928" y="2415412"/>
                  <a:pt x="351108" y="2409761"/>
                  <a:pt x="324981" y="2394528"/>
                </a:cubicBezTo>
                <a:cubicBezTo>
                  <a:pt x="298854" y="2379294"/>
                  <a:pt x="282759" y="2373343"/>
                  <a:pt x="276700" y="2376673"/>
                </a:cubicBezTo>
                <a:cubicBezTo>
                  <a:pt x="265043" y="2355461"/>
                  <a:pt x="239482" y="2344848"/>
                  <a:pt x="200017" y="2344836"/>
                </a:cubicBezTo>
                <a:cubicBezTo>
                  <a:pt x="160554" y="2344822"/>
                  <a:pt x="130149" y="2328979"/>
                  <a:pt x="108798" y="2297313"/>
                </a:cubicBezTo>
                <a:cubicBezTo>
                  <a:pt x="133339" y="2291716"/>
                  <a:pt x="161023" y="2297216"/>
                  <a:pt x="191847" y="2313814"/>
                </a:cubicBezTo>
                <a:cubicBezTo>
                  <a:pt x="222670" y="2330413"/>
                  <a:pt x="248989" y="2340610"/>
                  <a:pt x="270803" y="2344404"/>
                </a:cubicBezTo>
                <a:cubicBezTo>
                  <a:pt x="285953" y="2336078"/>
                  <a:pt x="311290" y="2340895"/>
                  <a:pt x="346807" y="2358859"/>
                </a:cubicBezTo>
                <a:cubicBezTo>
                  <a:pt x="382327" y="2376823"/>
                  <a:pt x="415239" y="2377477"/>
                  <a:pt x="445542" y="2360824"/>
                </a:cubicBezTo>
                <a:cubicBezTo>
                  <a:pt x="460694" y="2352497"/>
                  <a:pt x="471683" y="2336592"/>
                  <a:pt x="478509" y="2313114"/>
                </a:cubicBezTo>
                <a:cubicBezTo>
                  <a:pt x="485332" y="2289636"/>
                  <a:pt x="494655" y="2270701"/>
                  <a:pt x="506478" y="2256315"/>
                </a:cubicBezTo>
                <a:cubicBezTo>
                  <a:pt x="498151" y="2241163"/>
                  <a:pt x="491222" y="2232147"/>
                  <a:pt x="485694" y="2229267"/>
                </a:cubicBezTo>
                <a:cubicBezTo>
                  <a:pt x="480166" y="2226385"/>
                  <a:pt x="468010" y="2222217"/>
                  <a:pt x="449226" y="2216756"/>
                </a:cubicBezTo>
                <a:cubicBezTo>
                  <a:pt x="395605" y="2190984"/>
                  <a:pt x="357931" y="2167303"/>
                  <a:pt x="336199" y="2145706"/>
                </a:cubicBezTo>
                <a:cubicBezTo>
                  <a:pt x="314468" y="2124112"/>
                  <a:pt x="290579" y="2096797"/>
                  <a:pt x="264532" y="2063764"/>
                </a:cubicBezTo>
                <a:lnTo>
                  <a:pt x="296801" y="2057867"/>
                </a:lnTo>
                <a:cubicBezTo>
                  <a:pt x="293470" y="2051805"/>
                  <a:pt x="296352" y="2046276"/>
                  <a:pt x="305442" y="2041281"/>
                </a:cubicBezTo>
                <a:cubicBezTo>
                  <a:pt x="314535" y="2036284"/>
                  <a:pt x="329079" y="2032236"/>
                  <a:pt x="349076" y="2029139"/>
                </a:cubicBezTo>
                <a:cubicBezTo>
                  <a:pt x="369075" y="2026039"/>
                  <a:pt x="382103" y="2022825"/>
                  <a:pt x="388165" y="2019493"/>
                </a:cubicBezTo>
                <a:cubicBezTo>
                  <a:pt x="391496" y="2025555"/>
                  <a:pt x="396190" y="2026919"/>
                  <a:pt x="402251" y="2023588"/>
                </a:cubicBezTo>
                <a:cubicBezTo>
                  <a:pt x="405281" y="2021923"/>
                  <a:pt x="408655" y="2019083"/>
                  <a:pt x="412368" y="2015070"/>
                </a:cubicBezTo>
                <a:cubicBezTo>
                  <a:pt x="416079" y="2011058"/>
                  <a:pt x="420966" y="2007385"/>
                  <a:pt x="427026" y="2004054"/>
                </a:cubicBezTo>
                <a:cubicBezTo>
                  <a:pt x="445209" y="1994062"/>
                  <a:pt x="461838" y="1993803"/>
                  <a:pt x="476907" y="2003276"/>
                </a:cubicBezTo>
                <a:cubicBezTo>
                  <a:pt x="491976" y="2012750"/>
                  <a:pt x="505949" y="2023813"/>
                  <a:pt x="518821" y="2036467"/>
                </a:cubicBezTo>
                <a:cubicBezTo>
                  <a:pt x="531693" y="2049120"/>
                  <a:pt x="543390" y="2061433"/>
                  <a:pt x="553915" y="2073404"/>
                </a:cubicBezTo>
                <a:cubicBezTo>
                  <a:pt x="564441" y="2085374"/>
                  <a:pt x="572734" y="2089696"/>
                  <a:pt x="578796" y="2086365"/>
                </a:cubicBezTo>
                <a:cubicBezTo>
                  <a:pt x="590916" y="2079704"/>
                  <a:pt x="590317" y="2064252"/>
                  <a:pt x="576993" y="2040008"/>
                </a:cubicBezTo>
                <a:cubicBezTo>
                  <a:pt x="570331" y="2027885"/>
                  <a:pt x="557533" y="2017163"/>
                  <a:pt x="538599" y="2007840"/>
                </a:cubicBezTo>
                <a:cubicBezTo>
                  <a:pt x="519665" y="1998519"/>
                  <a:pt x="506035" y="1986281"/>
                  <a:pt x="497707" y="1971128"/>
                </a:cubicBezTo>
                <a:cubicBezTo>
                  <a:pt x="487715" y="1952947"/>
                  <a:pt x="493326" y="1938026"/>
                  <a:pt x="514540" y="1926367"/>
                </a:cubicBezTo>
                <a:cubicBezTo>
                  <a:pt x="529691" y="1918041"/>
                  <a:pt x="542038" y="1917174"/>
                  <a:pt x="551579" y="1923768"/>
                </a:cubicBezTo>
                <a:cubicBezTo>
                  <a:pt x="561121" y="1930360"/>
                  <a:pt x="571079" y="1937711"/>
                  <a:pt x="581453" y="1945820"/>
                </a:cubicBezTo>
                <a:cubicBezTo>
                  <a:pt x="591829" y="1953929"/>
                  <a:pt x="603301" y="1960445"/>
                  <a:pt x="615872" y="1965373"/>
                </a:cubicBezTo>
                <a:cubicBezTo>
                  <a:pt x="628446" y="1970300"/>
                  <a:pt x="643824" y="1967770"/>
                  <a:pt x="662006" y="1957777"/>
                </a:cubicBezTo>
                <a:cubicBezTo>
                  <a:pt x="686249" y="1944454"/>
                  <a:pt x="704130" y="1926735"/>
                  <a:pt x="715653" y="1904621"/>
                </a:cubicBezTo>
                <a:cubicBezTo>
                  <a:pt x="727173" y="1882506"/>
                  <a:pt x="729603" y="1865389"/>
                  <a:pt x="722941" y="1853267"/>
                </a:cubicBezTo>
                <a:cubicBezTo>
                  <a:pt x="717945" y="1844175"/>
                  <a:pt x="709427" y="1834062"/>
                  <a:pt x="697386" y="1822924"/>
                </a:cubicBezTo>
                <a:cubicBezTo>
                  <a:pt x="685347" y="1811786"/>
                  <a:pt x="674331" y="1797124"/>
                  <a:pt x="664338" y="1778941"/>
                </a:cubicBezTo>
                <a:cubicBezTo>
                  <a:pt x="656011" y="1763789"/>
                  <a:pt x="653629" y="1752275"/>
                  <a:pt x="657192" y="1744398"/>
                </a:cubicBezTo>
                <a:cubicBezTo>
                  <a:pt x="660753" y="1736523"/>
                  <a:pt x="665264" y="1723194"/>
                  <a:pt x="670725" y="1704408"/>
                </a:cubicBezTo>
                <a:cubicBezTo>
                  <a:pt x="684512" y="1700779"/>
                  <a:pt x="697276" y="1700670"/>
                  <a:pt x="709015" y="1704080"/>
                </a:cubicBezTo>
                <a:cubicBezTo>
                  <a:pt x="720755" y="1707495"/>
                  <a:pt x="733517" y="1707383"/>
                  <a:pt x="747304" y="1703754"/>
                </a:cubicBezTo>
                <a:cubicBezTo>
                  <a:pt x="741708" y="1679210"/>
                  <a:pt x="754061" y="1658610"/>
                  <a:pt x="784366" y="1641955"/>
                </a:cubicBezTo>
                <a:cubicBezTo>
                  <a:pt x="793755" y="1644687"/>
                  <a:pt x="802807" y="1648592"/>
                  <a:pt x="811515" y="1653669"/>
                </a:cubicBezTo>
                <a:cubicBezTo>
                  <a:pt x="820225" y="1658748"/>
                  <a:pt x="827912" y="1667347"/>
                  <a:pt x="834573" y="1679468"/>
                </a:cubicBezTo>
                <a:cubicBezTo>
                  <a:pt x="839569" y="1688558"/>
                  <a:pt x="841117" y="1698558"/>
                  <a:pt x="839220" y="1709464"/>
                </a:cubicBezTo>
                <a:cubicBezTo>
                  <a:pt x="837324" y="1720372"/>
                  <a:pt x="838190" y="1732719"/>
                  <a:pt x="841822" y="1746504"/>
                </a:cubicBezTo>
                <a:lnTo>
                  <a:pt x="891823" y="1719025"/>
                </a:lnTo>
                <a:cubicBezTo>
                  <a:pt x="897884" y="1715695"/>
                  <a:pt x="902163" y="1716303"/>
                  <a:pt x="904662" y="1720849"/>
                </a:cubicBezTo>
                <a:cubicBezTo>
                  <a:pt x="907160" y="1725395"/>
                  <a:pt x="911438" y="1726001"/>
                  <a:pt x="917499" y="1722670"/>
                </a:cubicBezTo>
                <a:cubicBezTo>
                  <a:pt x="923560" y="1719339"/>
                  <a:pt x="925990" y="1702223"/>
                  <a:pt x="924788" y="1671317"/>
                </a:cubicBezTo>
                <a:cubicBezTo>
                  <a:pt x="923587" y="1640412"/>
                  <a:pt x="930562" y="1620797"/>
                  <a:pt x="945712" y="1612471"/>
                </a:cubicBezTo>
                <a:cubicBezTo>
                  <a:pt x="966927" y="1600812"/>
                  <a:pt x="981278" y="1601801"/>
                  <a:pt x="988773" y="1615438"/>
                </a:cubicBezTo>
                <a:cubicBezTo>
                  <a:pt x="996267" y="1629074"/>
                  <a:pt x="1018347" y="1629763"/>
                  <a:pt x="1055013" y="1617505"/>
                </a:cubicBezTo>
                <a:cubicBezTo>
                  <a:pt x="1054712" y="1609778"/>
                  <a:pt x="1051838" y="1595576"/>
                  <a:pt x="1046391" y="1574896"/>
                </a:cubicBezTo>
                <a:cubicBezTo>
                  <a:pt x="1040944" y="1554217"/>
                  <a:pt x="1039738" y="1543042"/>
                  <a:pt x="1042768" y="1541377"/>
                </a:cubicBezTo>
                <a:cubicBezTo>
                  <a:pt x="1026113" y="1511072"/>
                  <a:pt x="1011916" y="1494214"/>
                  <a:pt x="1000176" y="1490803"/>
                </a:cubicBezTo>
                <a:cubicBezTo>
                  <a:pt x="988438" y="1487391"/>
                  <a:pt x="976740" y="1475078"/>
                  <a:pt x="965081" y="1453864"/>
                </a:cubicBezTo>
                <a:cubicBezTo>
                  <a:pt x="951758" y="1429621"/>
                  <a:pt x="942065" y="1419166"/>
                  <a:pt x="936005" y="1422496"/>
                </a:cubicBezTo>
                <a:lnTo>
                  <a:pt x="918313" y="1325686"/>
                </a:lnTo>
                <a:cubicBezTo>
                  <a:pt x="963004" y="1320854"/>
                  <a:pt x="993677" y="1333589"/>
                  <a:pt x="1010331" y="1363895"/>
                </a:cubicBezTo>
                <a:cubicBezTo>
                  <a:pt x="1011997" y="1366926"/>
                  <a:pt x="1012488" y="1369615"/>
                  <a:pt x="1011806" y="1371960"/>
                </a:cubicBezTo>
                <a:cubicBezTo>
                  <a:pt x="1011123" y="1374310"/>
                  <a:pt x="1011615" y="1377000"/>
                  <a:pt x="1013280" y="1380028"/>
                </a:cubicBezTo>
                <a:cubicBezTo>
                  <a:pt x="1019340" y="1376698"/>
                  <a:pt x="1024869" y="1379579"/>
                  <a:pt x="1029865" y="1388670"/>
                </a:cubicBezTo>
                <a:cubicBezTo>
                  <a:pt x="1033196" y="1394731"/>
                  <a:pt x="1035354" y="1400450"/>
                  <a:pt x="1036336" y="1405826"/>
                </a:cubicBezTo>
                <a:cubicBezTo>
                  <a:pt x="1037320" y="1411207"/>
                  <a:pt x="1039476" y="1416927"/>
                  <a:pt x="1042806" y="1422986"/>
                </a:cubicBezTo>
                <a:lnTo>
                  <a:pt x="1065739" y="1475484"/>
                </a:lnTo>
                <a:cubicBezTo>
                  <a:pt x="1071800" y="1472154"/>
                  <a:pt x="1085888" y="1476249"/>
                  <a:pt x="1108002" y="1487772"/>
                </a:cubicBezTo>
                <a:cubicBezTo>
                  <a:pt x="1119059" y="1493532"/>
                  <a:pt x="1127768" y="1498609"/>
                  <a:pt x="1134130" y="1503005"/>
                </a:cubicBezTo>
                <a:cubicBezTo>
                  <a:pt x="1137460" y="1509063"/>
                  <a:pt x="1141284" y="1517815"/>
                  <a:pt x="1145596" y="1529253"/>
                </a:cubicBezTo>
                <a:cubicBezTo>
                  <a:pt x="1149909" y="1540692"/>
                  <a:pt x="1153732" y="1549445"/>
                  <a:pt x="1157062" y="1555504"/>
                </a:cubicBezTo>
                <a:cubicBezTo>
                  <a:pt x="1160393" y="1561565"/>
                  <a:pt x="1168270" y="1565126"/>
                  <a:pt x="1180691" y="1566191"/>
                </a:cubicBezTo>
                <a:cubicBezTo>
                  <a:pt x="1193113" y="1567257"/>
                  <a:pt x="1211447" y="1561126"/>
                  <a:pt x="1235690" y="1547803"/>
                </a:cubicBezTo>
                <a:cubicBezTo>
                  <a:pt x="1232658" y="1549469"/>
                  <a:pt x="1235122" y="1543183"/>
                  <a:pt x="1243081" y="1528946"/>
                </a:cubicBezTo>
                <a:cubicBezTo>
                  <a:pt x="1251038" y="1514707"/>
                  <a:pt x="1258506" y="1497779"/>
                  <a:pt x="1265481" y="1478165"/>
                </a:cubicBezTo>
                <a:cubicBezTo>
                  <a:pt x="1272456" y="1458548"/>
                  <a:pt x="1279090" y="1440107"/>
                  <a:pt x="1285382" y="1422840"/>
                </a:cubicBezTo>
                <a:cubicBezTo>
                  <a:pt x="1291676" y="1405572"/>
                  <a:pt x="1293154" y="1393907"/>
                  <a:pt x="1289824" y="1387849"/>
                </a:cubicBezTo>
                <a:cubicBezTo>
                  <a:pt x="1292856" y="1386182"/>
                  <a:pt x="1294786" y="1386105"/>
                  <a:pt x="1295619" y="1387622"/>
                </a:cubicBezTo>
                <a:cubicBezTo>
                  <a:pt x="1296452" y="1389137"/>
                  <a:pt x="1298384" y="1389063"/>
                  <a:pt x="1301414" y="1387397"/>
                </a:cubicBezTo>
                <a:cubicBezTo>
                  <a:pt x="1304446" y="1385731"/>
                  <a:pt x="1309146" y="1367364"/>
                  <a:pt x="1315520" y="1332295"/>
                </a:cubicBezTo>
                <a:cubicBezTo>
                  <a:pt x="1321897" y="1297228"/>
                  <a:pt x="1340234" y="1271367"/>
                  <a:pt x="1370539" y="1254712"/>
                </a:cubicBezTo>
                <a:cubicBezTo>
                  <a:pt x="1385691" y="1246385"/>
                  <a:pt x="1401067" y="1243853"/>
                  <a:pt x="1416670" y="1247114"/>
                </a:cubicBezTo>
                <a:cubicBezTo>
                  <a:pt x="1432274" y="1250377"/>
                  <a:pt x="1445902" y="1262616"/>
                  <a:pt x="1457560" y="1283827"/>
                </a:cubicBezTo>
                <a:cubicBezTo>
                  <a:pt x="1460891" y="1289889"/>
                  <a:pt x="1458238" y="1301212"/>
                  <a:pt x="1449597" y="1317797"/>
                </a:cubicBezTo>
                <a:cubicBezTo>
                  <a:pt x="1440956" y="1334383"/>
                  <a:pt x="1431975" y="1352143"/>
                  <a:pt x="1422650" y="1371074"/>
                </a:cubicBezTo>
                <a:cubicBezTo>
                  <a:pt x="1413327" y="1390008"/>
                  <a:pt x="1405594" y="1410040"/>
                  <a:pt x="1399452" y="1431173"/>
                </a:cubicBezTo>
                <a:cubicBezTo>
                  <a:pt x="1393311" y="1452304"/>
                  <a:pt x="1395235" y="1471959"/>
                  <a:pt x="1405227" y="1490141"/>
                </a:cubicBezTo>
                <a:cubicBezTo>
                  <a:pt x="1417349" y="1483479"/>
                  <a:pt x="1430604" y="1486060"/>
                  <a:pt x="1444992" y="1497880"/>
                </a:cubicBezTo>
                <a:cubicBezTo>
                  <a:pt x="1459378" y="1509702"/>
                  <a:pt x="1478695" y="1508952"/>
                  <a:pt x="1502939" y="1495629"/>
                </a:cubicBezTo>
                <a:lnTo>
                  <a:pt x="1518415" y="1416100"/>
                </a:lnTo>
                <a:cubicBezTo>
                  <a:pt x="1522212" y="1394285"/>
                  <a:pt x="1526496" y="1375162"/>
                  <a:pt x="1531275" y="1358728"/>
                </a:cubicBezTo>
                <a:cubicBezTo>
                  <a:pt x="1536053" y="1342291"/>
                  <a:pt x="1539955" y="1333241"/>
                  <a:pt x="1542985" y="1331576"/>
                </a:cubicBezTo>
                <a:cubicBezTo>
                  <a:pt x="1558137" y="1323249"/>
                  <a:pt x="1572076" y="1323481"/>
                  <a:pt x="1584798" y="1332271"/>
                </a:cubicBezTo>
                <a:cubicBezTo>
                  <a:pt x="1597519" y="1341061"/>
                  <a:pt x="1605547" y="1348487"/>
                  <a:pt x="1608878" y="1354548"/>
                </a:cubicBezTo>
                <a:cubicBezTo>
                  <a:pt x="1614173" y="1371366"/>
                  <a:pt x="1617121" y="1387502"/>
                  <a:pt x="1617724" y="1402952"/>
                </a:cubicBezTo>
                <a:cubicBezTo>
                  <a:pt x="1622256" y="1439919"/>
                  <a:pt x="1622323" y="1461582"/>
                  <a:pt x="1617929" y="1467944"/>
                </a:cubicBezTo>
                <a:cubicBezTo>
                  <a:pt x="1637313" y="1488857"/>
                  <a:pt x="1651359" y="1501850"/>
                  <a:pt x="1660067" y="1506928"/>
                </a:cubicBezTo>
                <a:cubicBezTo>
                  <a:pt x="1668778" y="1512006"/>
                  <a:pt x="1686769" y="1507051"/>
                  <a:pt x="1714042" y="1492063"/>
                </a:cubicBezTo>
                <a:cubicBezTo>
                  <a:pt x="1709046" y="1482971"/>
                  <a:pt x="1713366" y="1474679"/>
                  <a:pt x="1727002" y="1467185"/>
                </a:cubicBezTo>
                <a:cubicBezTo>
                  <a:pt x="1740641" y="1459689"/>
                  <a:pt x="1749655" y="1452763"/>
                  <a:pt x="1754052" y="1446401"/>
                </a:cubicBezTo>
                <a:lnTo>
                  <a:pt x="1782225" y="1454592"/>
                </a:lnTo>
                <a:cubicBezTo>
                  <a:pt x="1801011" y="1460052"/>
                  <a:pt x="1814945" y="1460283"/>
                  <a:pt x="1824039" y="1455285"/>
                </a:cubicBezTo>
                <a:cubicBezTo>
                  <a:pt x="1824039" y="1455285"/>
                  <a:pt x="1825744" y="1449417"/>
                  <a:pt x="1829156" y="1437678"/>
                </a:cubicBezTo>
                <a:cubicBezTo>
                  <a:pt x="1832567" y="1425938"/>
                  <a:pt x="1837420" y="1411435"/>
                  <a:pt x="1843714" y="1394166"/>
                </a:cubicBezTo>
                <a:cubicBezTo>
                  <a:pt x="1850007" y="1376899"/>
                  <a:pt x="1853951" y="1358948"/>
                  <a:pt x="1855548" y="1340314"/>
                </a:cubicBezTo>
                <a:cubicBezTo>
                  <a:pt x="1857145" y="1321682"/>
                  <a:pt x="1854613" y="1306305"/>
                  <a:pt x="1847951" y="1294185"/>
                </a:cubicBezTo>
                <a:cubicBezTo>
                  <a:pt x="1844620" y="1288123"/>
                  <a:pt x="1838410" y="1287591"/>
                  <a:pt x="1829319" y="1292587"/>
                </a:cubicBezTo>
                <a:cubicBezTo>
                  <a:pt x="1827353" y="1281831"/>
                  <a:pt x="1823871" y="1271905"/>
                  <a:pt x="1818875" y="1262814"/>
                </a:cubicBezTo>
                <a:cubicBezTo>
                  <a:pt x="1813879" y="1253723"/>
                  <a:pt x="1811231" y="1245315"/>
                  <a:pt x="1810930" y="1237588"/>
                </a:cubicBezTo>
                <a:cubicBezTo>
                  <a:pt x="1768504" y="1260904"/>
                  <a:pt x="1728973" y="1239226"/>
                  <a:pt x="1692336" y="1172560"/>
                </a:cubicBezTo>
                <a:cubicBezTo>
                  <a:pt x="1696728" y="1166198"/>
                  <a:pt x="1701049" y="1157905"/>
                  <a:pt x="1705293" y="1147680"/>
                </a:cubicBezTo>
                <a:cubicBezTo>
                  <a:pt x="1709541" y="1137457"/>
                  <a:pt x="1714692" y="1130679"/>
                  <a:pt x="1720753" y="1127348"/>
                </a:cubicBezTo>
                <a:cubicBezTo>
                  <a:pt x="1742266" y="1123416"/>
                  <a:pt x="1758135" y="1123575"/>
                  <a:pt x="1768360" y="1127819"/>
                </a:cubicBezTo>
                <a:cubicBezTo>
                  <a:pt x="1778585" y="1132066"/>
                  <a:pt x="1792787" y="1129191"/>
                  <a:pt x="1810969" y="1119199"/>
                </a:cubicBezTo>
                <a:cubicBezTo>
                  <a:pt x="1810670" y="1111472"/>
                  <a:pt x="1808629" y="1098783"/>
                  <a:pt x="1804847" y="1081133"/>
                </a:cubicBezTo>
                <a:cubicBezTo>
                  <a:pt x="1801066" y="1063484"/>
                  <a:pt x="1806751" y="1050494"/>
                  <a:pt x="1821901" y="1042168"/>
                </a:cubicBezTo>
                <a:cubicBezTo>
                  <a:pt x="1827963" y="1038837"/>
                  <a:pt x="1835006" y="1040884"/>
                  <a:pt x="1843034" y="1048309"/>
                </a:cubicBezTo>
                <a:cubicBezTo>
                  <a:pt x="1851059" y="1055736"/>
                  <a:pt x="1859085" y="1063161"/>
                  <a:pt x="1867115" y="1070589"/>
                </a:cubicBezTo>
                <a:cubicBezTo>
                  <a:pt x="1867115" y="1070589"/>
                  <a:pt x="1868171" y="1077897"/>
                  <a:pt x="1870288" y="1092518"/>
                </a:cubicBezTo>
                <a:cubicBezTo>
                  <a:pt x="1872403" y="1107138"/>
                  <a:pt x="1875768" y="1124030"/>
                  <a:pt x="1880382" y="1143194"/>
                </a:cubicBezTo>
                <a:cubicBezTo>
                  <a:pt x="1884997" y="1162361"/>
                  <a:pt x="1889951" y="1180350"/>
                  <a:pt x="1895248" y="1197168"/>
                </a:cubicBezTo>
                <a:cubicBezTo>
                  <a:pt x="1900545" y="1213986"/>
                  <a:pt x="1905690" y="1226940"/>
                  <a:pt x="1910687" y="1236033"/>
                </a:cubicBezTo>
                <a:cubicBezTo>
                  <a:pt x="1916749" y="1232702"/>
                  <a:pt x="1921444" y="1234067"/>
                  <a:pt x="1924775" y="1240127"/>
                </a:cubicBezTo>
                <a:cubicBezTo>
                  <a:pt x="1936597" y="1225740"/>
                  <a:pt x="1942929" y="1199569"/>
                  <a:pt x="1943776" y="1161623"/>
                </a:cubicBezTo>
                <a:cubicBezTo>
                  <a:pt x="1944622" y="1123673"/>
                  <a:pt x="1941713" y="1098637"/>
                  <a:pt x="1935052" y="1086517"/>
                </a:cubicBezTo>
                <a:cubicBezTo>
                  <a:pt x="1925060" y="1068336"/>
                  <a:pt x="1917032" y="1060910"/>
                  <a:pt x="1910973" y="1064240"/>
                </a:cubicBezTo>
                <a:cubicBezTo>
                  <a:pt x="1909006" y="1053485"/>
                  <a:pt x="1907798" y="1042311"/>
                  <a:pt x="1907347" y="1030723"/>
                </a:cubicBezTo>
                <a:cubicBezTo>
                  <a:pt x="1906896" y="1019132"/>
                  <a:pt x="1911216" y="1010838"/>
                  <a:pt x="1920308" y="1005842"/>
                </a:cubicBezTo>
                <a:cubicBezTo>
                  <a:pt x="1935460" y="997514"/>
                  <a:pt x="1952237" y="1001122"/>
                  <a:pt x="1970638" y="1016654"/>
                </a:cubicBezTo>
                <a:cubicBezTo>
                  <a:pt x="1989038" y="1032188"/>
                  <a:pt x="2008846" y="1034126"/>
                  <a:pt x="2030058" y="1022469"/>
                </a:cubicBezTo>
                <a:cubicBezTo>
                  <a:pt x="2042180" y="1015807"/>
                  <a:pt x="2049531" y="1005849"/>
                  <a:pt x="2052110" y="992594"/>
                </a:cubicBezTo>
                <a:cubicBezTo>
                  <a:pt x="2054689" y="979340"/>
                  <a:pt x="2056097" y="965743"/>
                  <a:pt x="2056326" y="951807"/>
                </a:cubicBezTo>
                <a:cubicBezTo>
                  <a:pt x="2056558" y="937868"/>
                  <a:pt x="2057965" y="924272"/>
                  <a:pt x="2060544" y="911018"/>
                </a:cubicBezTo>
                <a:cubicBezTo>
                  <a:pt x="2063123" y="897763"/>
                  <a:pt x="2073506" y="886139"/>
                  <a:pt x="2091688" y="876147"/>
                </a:cubicBezTo>
                <a:lnTo>
                  <a:pt x="2111673" y="912511"/>
                </a:lnTo>
                <a:cubicBezTo>
                  <a:pt x="2113339" y="915543"/>
                  <a:pt x="2114512" y="915884"/>
                  <a:pt x="2115196" y="913535"/>
                </a:cubicBezTo>
                <a:cubicBezTo>
                  <a:pt x="2115878" y="911190"/>
                  <a:pt x="2117884" y="913045"/>
                  <a:pt x="2121214" y="919104"/>
                </a:cubicBezTo>
                <a:cubicBezTo>
                  <a:pt x="2142125" y="899723"/>
                  <a:pt x="2155612" y="888364"/>
                  <a:pt x="2161673" y="885033"/>
                </a:cubicBezTo>
                <a:cubicBezTo>
                  <a:pt x="2170764" y="880037"/>
                  <a:pt x="2174744" y="872917"/>
                  <a:pt x="2173611" y="863677"/>
                </a:cubicBezTo>
                <a:cubicBezTo>
                  <a:pt x="2172477" y="854437"/>
                  <a:pt x="2171686" y="844020"/>
                  <a:pt x="2171235" y="832430"/>
                </a:cubicBezTo>
                <a:cubicBezTo>
                  <a:pt x="2170785" y="820841"/>
                  <a:pt x="2171509" y="809593"/>
                  <a:pt x="2173405" y="798688"/>
                </a:cubicBezTo>
                <a:cubicBezTo>
                  <a:pt x="2175302" y="787780"/>
                  <a:pt x="2182312" y="778996"/>
                  <a:pt x="2194435" y="772334"/>
                </a:cubicBezTo>
                <a:cubicBezTo>
                  <a:pt x="2206555" y="765673"/>
                  <a:pt x="2216628" y="766055"/>
                  <a:pt x="2224656" y="773479"/>
                </a:cubicBezTo>
                <a:cubicBezTo>
                  <a:pt x="2232683" y="780906"/>
                  <a:pt x="2239950" y="788748"/>
                  <a:pt x="2246462" y="797006"/>
                </a:cubicBezTo>
                <a:cubicBezTo>
                  <a:pt x="2252975" y="805264"/>
                  <a:pt x="2260244" y="813106"/>
                  <a:pt x="2268270" y="820532"/>
                </a:cubicBezTo>
                <a:cubicBezTo>
                  <a:pt x="2276296" y="827960"/>
                  <a:pt x="2287885" y="827507"/>
                  <a:pt x="2303037" y="819180"/>
                </a:cubicBezTo>
                <a:lnTo>
                  <a:pt x="2403041" y="764221"/>
                </a:lnTo>
                <a:cubicBezTo>
                  <a:pt x="2404105" y="751800"/>
                  <a:pt x="2408010" y="742751"/>
                  <a:pt x="2414752" y="737073"/>
                </a:cubicBezTo>
                <a:cubicBezTo>
                  <a:pt x="2421494" y="731393"/>
                  <a:pt x="2427748" y="723025"/>
                  <a:pt x="2433505" y="711969"/>
                </a:cubicBezTo>
                <a:cubicBezTo>
                  <a:pt x="2440168" y="724091"/>
                  <a:pt x="2449222" y="727995"/>
                  <a:pt x="2460658" y="723681"/>
                </a:cubicBezTo>
                <a:cubicBezTo>
                  <a:pt x="2472097" y="719367"/>
                  <a:pt x="2481981" y="724786"/>
                  <a:pt x="2490308" y="739939"/>
                </a:cubicBezTo>
                <a:cubicBezTo>
                  <a:pt x="2493638" y="745998"/>
                  <a:pt x="2495380" y="750962"/>
                  <a:pt x="2495529" y="754825"/>
                </a:cubicBezTo>
                <a:cubicBezTo>
                  <a:pt x="2495680" y="758686"/>
                  <a:pt x="2496587" y="762132"/>
                  <a:pt x="2498253" y="765164"/>
                </a:cubicBezTo>
                <a:cubicBezTo>
                  <a:pt x="2504914" y="777285"/>
                  <a:pt x="2517902" y="782970"/>
                  <a:pt x="2537217" y="782219"/>
                </a:cubicBezTo>
                <a:cubicBezTo>
                  <a:pt x="2556532" y="781470"/>
                  <a:pt x="2600658" y="772017"/>
                  <a:pt x="2669592" y="753860"/>
                </a:cubicBezTo>
                <a:cubicBezTo>
                  <a:pt x="2662930" y="741738"/>
                  <a:pt x="2669375" y="728334"/>
                  <a:pt x="2688922" y="713645"/>
                </a:cubicBezTo>
                <a:cubicBezTo>
                  <a:pt x="2708469" y="698957"/>
                  <a:pt x="2722788" y="689113"/>
                  <a:pt x="2731879" y="684118"/>
                </a:cubicBezTo>
                <a:close/>
                <a:moveTo>
                  <a:pt x="1334022" y="539413"/>
                </a:moveTo>
                <a:cubicBezTo>
                  <a:pt x="1340575" y="538771"/>
                  <a:pt x="1345100" y="540723"/>
                  <a:pt x="1347598" y="545268"/>
                </a:cubicBezTo>
                <a:cubicBezTo>
                  <a:pt x="1349264" y="548300"/>
                  <a:pt x="1350588" y="552505"/>
                  <a:pt x="1351570" y="557884"/>
                </a:cubicBezTo>
                <a:cubicBezTo>
                  <a:pt x="1352552" y="563262"/>
                  <a:pt x="1354710" y="568981"/>
                  <a:pt x="1358040" y="575040"/>
                </a:cubicBezTo>
                <a:cubicBezTo>
                  <a:pt x="1343187" y="591095"/>
                  <a:pt x="1331216" y="601619"/>
                  <a:pt x="1322125" y="606615"/>
                </a:cubicBezTo>
                <a:cubicBezTo>
                  <a:pt x="1306972" y="614943"/>
                  <a:pt x="1295235" y="611530"/>
                  <a:pt x="1286908" y="596378"/>
                </a:cubicBezTo>
                <a:cubicBezTo>
                  <a:pt x="1276915" y="578195"/>
                  <a:pt x="1284042" y="562442"/>
                  <a:pt x="1308283" y="549120"/>
                </a:cubicBezTo>
                <a:cubicBezTo>
                  <a:pt x="1318890" y="543291"/>
                  <a:pt x="1327470" y="540055"/>
                  <a:pt x="1334022" y="539413"/>
                </a:cubicBezTo>
                <a:close/>
                <a:moveTo>
                  <a:pt x="2338170" y="409257"/>
                </a:moveTo>
                <a:cubicBezTo>
                  <a:pt x="2350890" y="418048"/>
                  <a:pt x="2365130" y="426006"/>
                  <a:pt x="2380882" y="433131"/>
                </a:cubicBezTo>
                <a:cubicBezTo>
                  <a:pt x="2412387" y="447381"/>
                  <a:pt x="2430637" y="459052"/>
                  <a:pt x="2435633" y="468143"/>
                </a:cubicBezTo>
                <a:cubicBezTo>
                  <a:pt x="2445625" y="486325"/>
                  <a:pt x="2443688" y="506134"/>
                  <a:pt x="2429821" y="527563"/>
                </a:cubicBezTo>
                <a:cubicBezTo>
                  <a:pt x="2415952" y="548996"/>
                  <a:pt x="2402273" y="565390"/>
                  <a:pt x="2388788" y="576748"/>
                </a:cubicBezTo>
                <a:cubicBezTo>
                  <a:pt x="2373636" y="585075"/>
                  <a:pt x="2356519" y="582645"/>
                  <a:pt x="2337436" y="569459"/>
                </a:cubicBezTo>
                <a:cubicBezTo>
                  <a:pt x="2318351" y="556271"/>
                  <a:pt x="2304645" y="542104"/>
                  <a:pt x="2296318" y="526952"/>
                </a:cubicBezTo>
                <a:cubicBezTo>
                  <a:pt x="2305410" y="521955"/>
                  <a:pt x="2305566" y="506087"/>
                  <a:pt x="2296789" y="479345"/>
                </a:cubicBezTo>
                <a:cubicBezTo>
                  <a:pt x="2288011" y="452604"/>
                  <a:pt x="2301806" y="429242"/>
                  <a:pt x="2338170" y="409257"/>
                </a:cubicBezTo>
                <a:close/>
                <a:moveTo>
                  <a:pt x="1515518" y="385241"/>
                </a:moveTo>
                <a:lnTo>
                  <a:pt x="1506485" y="392849"/>
                </a:lnTo>
                <a:lnTo>
                  <a:pt x="1505117" y="390958"/>
                </a:lnTo>
                <a:close/>
                <a:moveTo>
                  <a:pt x="1689523" y="289613"/>
                </a:moveTo>
                <a:lnTo>
                  <a:pt x="1704670" y="295768"/>
                </a:lnTo>
                <a:cubicBezTo>
                  <a:pt x="1720272" y="299031"/>
                  <a:pt x="1734735" y="312782"/>
                  <a:pt x="1748059" y="337026"/>
                </a:cubicBezTo>
                <a:cubicBezTo>
                  <a:pt x="1756386" y="352178"/>
                  <a:pt x="1756303" y="369979"/>
                  <a:pt x="1747811" y="390427"/>
                </a:cubicBezTo>
                <a:cubicBezTo>
                  <a:pt x="1739323" y="410876"/>
                  <a:pt x="1729018" y="424431"/>
                  <a:pt x="1716895" y="431094"/>
                </a:cubicBezTo>
                <a:cubicBezTo>
                  <a:pt x="1710836" y="434423"/>
                  <a:pt x="1698146" y="436463"/>
                  <a:pt x="1678831" y="437216"/>
                </a:cubicBezTo>
                <a:cubicBezTo>
                  <a:pt x="1659517" y="437966"/>
                  <a:pt x="1646527" y="432282"/>
                  <a:pt x="1639865" y="420158"/>
                </a:cubicBezTo>
                <a:cubicBezTo>
                  <a:pt x="1636535" y="414100"/>
                  <a:pt x="1634795" y="409137"/>
                  <a:pt x="1634645" y="405273"/>
                </a:cubicBezTo>
                <a:cubicBezTo>
                  <a:pt x="1634494" y="401411"/>
                  <a:pt x="1632753" y="396449"/>
                  <a:pt x="1629422" y="390387"/>
                </a:cubicBezTo>
                <a:cubicBezTo>
                  <a:pt x="1621095" y="375235"/>
                  <a:pt x="1616482" y="356070"/>
                  <a:pt x="1615580" y="332892"/>
                </a:cubicBezTo>
                <a:lnTo>
                  <a:pt x="1618524" y="328631"/>
                </a:lnTo>
                <a:close/>
                <a:moveTo>
                  <a:pt x="2216509" y="0"/>
                </a:moveTo>
                <a:lnTo>
                  <a:pt x="2215594" y="3145"/>
                </a:lnTo>
                <a:lnTo>
                  <a:pt x="2211774" y="2602"/>
                </a:lnTo>
                <a:close/>
              </a:path>
            </a:pathLst>
          </a:custGeom>
        </p:spPr>
      </p:pic>
      <p:sp>
        <p:nvSpPr>
          <p:cNvPr id="10" name="矩形 9"/>
          <p:cNvSpPr/>
          <p:nvPr/>
        </p:nvSpPr>
        <p:spPr>
          <a:xfrm>
            <a:off x="803144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803144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803144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3" name="矩形 12"/>
          <p:cNvSpPr/>
          <p:nvPr/>
        </p:nvSpPr>
        <p:spPr>
          <a:xfrm>
            <a:off x="803144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317178" y="1953971"/>
            <a:ext cx="421170" cy="421170"/>
            <a:chOff x="5023476" y="1967700"/>
            <a:chExt cx="421170" cy="421170"/>
          </a:xfrm>
        </p:grpSpPr>
        <p:sp>
          <p:nvSpPr>
            <p:cNvPr id="24" name="橢圓 23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317178" y="3005531"/>
            <a:ext cx="421170" cy="421170"/>
            <a:chOff x="5023476" y="3019260"/>
            <a:chExt cx="421170" cy="421170"/>
          </a:xfrm>
        </p:grpSpPr>
        <p:sp>
          <p:nvSpPr>
            <p:cNvPr id="22" name="橢圓 21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317178" y="4057091"/>
            <a:ext cx="421170" cy="421170"/>
            <a:chOff x="5023476" y="4070820"/>
            <a:chExt cx="421170" cy="421170"/>
          </a:xfrm>
        </p:grpSpPr>
        <p:sp>
          <p:nvSpPr>
            <p:cNvPr id="20" name="橢圓 19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7" name="群組 16"/>
          <p:cNvGrpSpPr/>
          <p:nvPr/>
        </p:nvGrpSpPr>
        <p:grpSpPr>
          <a:xfrm>
            <a:off x="317178" y="5108651"/>
            <a:ext cx="421170" cy="421170"/>
            <a:chOff x="5023476" y="5122380"/>
            <a:chExt cx="421170" cy="421170"/>
          </a:xfrm>
        </p:grpSpPr>
        <p:sp>
          <p:nvSpPr>
            <p:cNvPr id="18" name="橢圓 17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05873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84735" y="1393920"/>
            <a:ext cx="4612118" cy="4717860"/>
          </a:xfrm>
          <a:custGeom>
            <a:avLst/>
            <a:gdLst>
              <a:gd name="connsiteX0" fmla="*/ 4372847 w 4639734"/>
              <a:gd name="connsiteY0" fmla="*/ 3478065 h 4746109"/>
              <a:gd name="connsiteX1" fmla="*/ 4562748 w 4639734"/>
              <a:gd name="connsiteY1" fmla="*/ 3555053 h 4746109"/>
              <a:gd name="connsiteX2" fmla="*/ 4639734 w 4639734"/>
              <a:gd name="connsiteY2" fmla="*/ 3713559 h 4746109"/>
              <a:gd name="connsiteX3" fmla="*/ 4557615 w 4639734"/>
              <a:gd name="connsiteY3" fmla="*/ 3890179 h 4746109"/>
              <a:gd name="connsiteX4" fmla="*/ 4352317 w 4639734"/>
              <a:gd name="connsiteY4" fmla="*/ 3967168 h 4746109"/>
              <a:gd name="connsiteX5" fmla="*/ 4167549 w 4639734"/>
              <a:gd name="connsiteY5" fmla="*/ 3881122 h 4746109"/>
              <a:gd name="connsiteX6" fmla="*/ 4105959 w 4639734"/>
              <a:gd name="connsiteY6" fmla="*/ 3713559 h 4746109"/>
              <a:gd name="connsiteX7" fmla="*/ 4182946 w 4639734"/>
              <a:gd name="connsiteY7" fmla="*/ 3532409 h 4746109"/>
              <a:gd name="connsiteX8" fmla="*/ 4372847 w 4639734"/>
              <a:gd name="connsiteY8" fmla="*/ 3478065 h 4746109"/>
              <a:gd name="connsiteX9" fmla="*/ 2894284 w 4639734"/>
              <a:gd name="connsiteY9" fmla="*/ 1450 h 4746109"/>
              <a:gd name="connsiteX10" fmla="*/ 2915231 w 4639734"/>
              <a:gd name="connsiteY10" fmla="*/ 4529 h 4746109"/>
              <a:gd name="connsiteX11" fmla="*/ 2935761 w 4639734"/>
              <a:gd name="connsiteY11" fmla="*/ 18115 h 4746109"/>
              <a:gd name="connsiteX12" fmla="*/ 2894701 w 4639734"/>
              <a:gd name="connsiteY12" fmla="*/ 108690 h 4746109"/>
              <a:gd name="connsiteX13" fmla="*/ 2925496 w 4639734"/>
              <a:gd name="connsiteY13" fmla="*/ 172092 h 4746109"/>
              <a:gd name="connsiteX14" fmla="*/ 2956291 w 4639734"/>
              <a:gd name="connsiteY14" fmla="*/ 253609 h 4746109"/>
              <a:gd name="connsiteX15" fmla="*/ 2925496 w 4639734"/>
              <a:gd name="connsiteY15" fmla="*/ 371356 h 4746109"/>
              <a:gd name="connsiteX16" fmla="*/ 2894701 w 4639734"/>
              <a:gd name="connsiteY16" fmla="*/ 470988 h 4746109"/>
              <a:gd name="connsiteX17" fmla="*/ 2997350 w 4639734"/>
              <a:gd name="connsiteY17" fmla="*/ 579678 h 4746109"/>
              <a:gd name="connsiteX18" fmla="*/ 3089734 w 4639734"/>
              <a:gd name="connsiteY18" fmla="*/ 557034 h 4746109"/>
              <a:gd name="connsiteX19" fmla="*/ 3135927 w 4639734"/>
              <a:gd name="connsiteY19" fmla="*/ 507218 h 4746109"/>
              <a:gd name="connsiteX20" fmla="*/ 3171854 w 4639734"/>
              <a:gd name="connsiteY20" fmla="*/ 457402 h 4746109"/>
              <a:gd name="connsiteX21" fmla="*/ 3243708 w 4639734"/>
              <a:gd name="connsiteY21" fmla="*/ 434758 h 4746109"/>
              <a:gd name="connsiteX22" fmla="*/ 3305297 w 4639734"/>
              <a:gd name="connsiteY22" fmla="*/ 470988 h 4746109"/>
              <a:gd name="connsiteX23" fmla="*/ 3284768 w 4639734"/>
              <a:gd name="connsiteY23" fmla="*/ 525333 h 4746109"/>
              <a:gd name="connsiteX24" fmla="*/ 3264238 w 4639734"/>
              <a:gd name="connsiteY24" fmla="*/ 597792 h 4746109"/>
              <a:gd name="connsiteX25" fmla="*/ 3330960 w 4639734"/>
              <a:gd name="connsiteY25" fmla="*/ 711011 h 4746109"/>
              <a:gd name="connsiteX26" fmla="*/ 3449006 w 4639734"/>
              <a:gd name="connsiteY26" fmla="*/ 797057 h 4746109"/>
              <a:gd name="connsiteX27" fmla="*/ 3541390 w 4639734"/>
              <a:gd name="connsiteY27" fmla="*/ 769884 h 4746109"/>
              <a:gd name="connsiteX28" fmla="*/ 3633774 w 4639734"/>
              <a:gd name="connsiteY28" fmla="*/ 742712 h 4746109"/>
              <a:gd name="connsiteX29" fmla="*/ 3715893 w 4639734"/>
              <a:gd name="connsiteY29" fmla="*/ 760827 h 4746109"/>
              <a:gd name="connsiteX30" fmla="*/ 3705628 w 4639734"/>
              <a:gd name="connsiteY30" fmla="*/ 806114 h 4746109"/>
              <a:gd name="connsiteX31" fmla="*/ 3695363 w 4639734"/>
              <a:gd name="connsiteY31" fmla="*/ 851401 h 4746109"/>
              <a:gd name="connsiteX32" fmla="*/ 3756953 w 4639734"/>
              <a:gd name="connsiteY32" fmla="*/ 1041608 h 4746109"/>
              <a:gd name="connsiteX33" fmla="*/ 3900661 w 4639734"/>
              <a:gd name="connsiteY33" fmla="*/ 1195585 h 4746109"/>
              <a:gd name="connsiteX34" fmla="*/ 4039238 w 4639734"/>
              <a:gd name="connsiteY34" fmla="*/ 1154826 h 4746109"/>
              <a:gd name="connsiteX35" fmla="*/ 4193211 w 4639734"/>
              <a:gd name="connsiteY35" fmla="*/ 1068780 h 4746109"/>
              <a:gd name="connsiteX36" fmla="*/ 4336920 w 4639734"/>
              <a:gd name="connsiteY36" fmla="*/ 982734 h 4746109"/>
              <a:gd name="connsiteX37" fmla="*/ 4454966 w 4639734"/>
              <a:gd name="connsiteY37" fmla="*/ 941976 h 4746109"/>
              <a:gd name="connsiteX38" fmla="*/ 4383112 w 4639734"/>
              <a:gd name="connsiteY38" fmla="*/ 996321 h 4746109"/>
              <a:gd name="connsiteX39" fmla="*/ 4229138 w 4639734"/>
              <a:gd name="connsiteY39" fmla="*/ 1086895 h 4746109"/>
              <a:gd name="connsiteX40" fmla="*/ 4075165 w 4639734"/>
              <a:gd name="connsiteY40" fmla="*/ 1195585 h 4746109"/>
              <a:gd name="connsiteX41" fmla="*/ 4003310 w 4639734"/>
              <a:gd name="connsiteY41" fmla="*/ 1286159 h 4746109"/>
              <a:gd name="connsiteX42" fmla="*/ 4049502 w 4639734"/>
              <a:gd name="connsiteY42" fmla="*/ 1412964 h 4746109"/>
              <a:gd name="connsiteX43" fmla="*/ 4147019 w 4639734"/>
              <a:gd name="connsiteY43" fmla="*/ 1521653 h 4746109"/>
              <a:gd name="connsiteX44" fmla="*/ 4290728 w 4639734"/>
              <a:gd name="connsiteY44" fmla="*/ 1630343 h 4746109"/>
              <a:gd name="connsiteX45" fmla="*/ 4259933 w 4639734"/>
              <a:gd name="connsiteY45" fmla="*/ 1689216 h 4746109"/>
              <a:gd name="connsiteX46" fmla="*/ 4229138 w 4639734"/>
              <a:gd name="connsiteY46" fmla="*/ 1739032 h 4746109"/>
              <a:gd name="connsiteX47" fmla="*/ 4218873 w 4639734"/>
              <a:gd name="connsiteY47" fmla="*/ 1843193 h 4746109"/>
              <a:gd name="connsiteX48" fmla="*/ 4208609 w 4639734"/>
              <a:gd name="connsiteY48" fmla="*/ 1956412 h 4746109"/>
              <a:gd name="connsiteX49" fmla="*/ 4239403 w 4639734"/>
              <a:gd name="connsiteY49" fmla="*/ 2028871 h 4746109"/>
              <a:gd name="connsiteX50" fmla="*/ 4311258 w 4639734"/>
              <a:gd name="connsiteY50" fmla="*/ 2051515 h 4746109"/>
              <a:gd name="connsiteX51" fmla="*/ 4393377 w 4639734"/>
              <a:gd name="connsiteY51" fmla="*/ 2056044 h 4746109"/>
              <a:gd name="connsiteX52" fmla="*/ 4454966 w 4639734"/>
              <a:gd name="connsiteY52" fmla="*/ 2065101 h 4746109"/>
              <a:gd name="connsiteX53" fmla="*/ 4434436 w 4639734"/>
              <a:gd name="connsiteY53" fmla="*/ 2133032 h 4746109"/>
              <a:gd name="connsiteX54" fmla="*/ 4331787 w 4639734"/>
              <a:gd name="connsiteY54" fmla="*/ 2155676 h 4746109"/>
              <a:gd name="connsiteX55" fmla="*/ 4229138 w 4639734"/>
              <a:gd name="connsiteY55" fmla="*/ 2137561 h 4746109"/>
              <a:gd name="connsiteX56" fmla="*/ 4188079 w 4639734"/>
              <a:gd name="connsiteY56" fmla="*/ 2210020 h 4746109"/>
              <a:gd name="connsiteX57" fmla="*/ 4270198 w 4639734"/>
              <a:gd name="connsiteY57" fmla="*/ 2300595 h 4746109"/>
              <a:gd name="connsiteX58" fmla="*/ 4331787 w 4639734"/>
              <a:gd name="connsiteY58" fmla="*/ 2373055 h 4746109"/>
              <a:gd name="connsiteX59" fmla="*/ 4270198 w 4639734"/>
              <a:gd name="connsiteY59" fmla="*/ 2463629 h 4746109"/>
              <a:gd name="connsiteX60" fmla="*/ 4208609 w 4639734"/>
              <a:gd name="connsiteY60" fmla="*/ 2536089 h 4746109"/>
              <a:gd name="connsiteX61" fmla="*/ 4270198 w 4639734"/>
              <a:gd name="connsiteY61" fmla="*/ 2644778 h 4746109"/>
              <a:gd name="connsiteX62" fmla="*/ 4311258 w 4639734"/>
              <a:gd name="connsiteY62" fmla="*/ 2735353 h 4746109"/>
              <a:gd name="connsiteX63" fmla="*/ 4249668 w 4639734"/>
              <a:gd name="connsiteY63" fmla="*/ 2798755 h 4746109"/>
              <a:gd name="connsiteX64" fmla="*/ 4188079 w 4639734"/>
              <a:gd name="connsiteY64" fmla="*/ 2862157 h 4746109"/>
              <a:gd name="connsiteX65" fmla="*/ 4270198 w 4639734"/>
              <a:gd name="connsiteY65" fmla="*/ 3002548 h 4746109"/>
              <a:gd name="connsiteX66" fmla="*/ 4331787 w 4639734"/>
              <a:gd name="connsiteY66" fmla="*/ 3115766 h 4746109"/>
              <a:gd name="connsiteX67" fmla="*/ 4311258 w 4639734"/>
              <a:gd name="connsiteY67" fmla="*/ 3124824 h 4746109"/>
              <a:gd name="connsiteX68" fmla="*/ 4224006 w 4639734"/>
              <a:gd name="connsiteY68" fmla="*/ 3111238 h 4746109"/>
              <a:gd name="connsiteX69" fmla="*/ 4105959 w 4639734"/>
              <a:gd name="connsiteY69" fmla="*/ 3097651 h 4746109"/>
              <a:gd name="connsiteX70" fmla="*/ 4028973 w 4639734"/>
              <a:gd name="connsiteY70" fmla="*/ 3147467 h 4746109"/>
              <a:gd name="connsiteX71" fmla="*/ 4003310 w 4639734"/>
              <a:gd name="connsiteY71" fmla="*/ 3242571 h 4746109"/>
              <a:gd name="connsiteX72" fmla="*/ 4075165 w 4639734"/>
              <a:gd name="connsiteY72" fmla="*/ 3342203 h 4746109"/>
              <a:gd name="connsiteX73" fmla="*/ 4147019 w 4639734"/>
              <a:gd name="connsiteY73" fmla="*/ 3478065 h 4746109"/>
              <a:gd name="connsiteX74" fmla="*/ 4105959 w 4639734"/>
              <a:gd name="connsiteY74" fmla="*/ 3496180 h 4746109"/>
              <a:gd name="connsiteX75" fmla="*/ 4064900 w 4639734"/>
              <a:gd name="connsiteY75" fmla="*/ 3496180 h 4746109"/>
              <a:gd name="connsiteX76" fmla="*/ 3962251 w 4639734"/>
              <a:gd name="connsiteY76" fmla="*/ 3432777 h 4746109"/>
              <a:gd name="connsiteX77" fmla="*/ 3880132 w 4639734"/>
              <a:gd name="connsiteY77" fmla="*/ 3369375 h 4746109"/>
              <a:gd name="connsiteX78" fmla="*/ 3715893 w 4639734"/>
              <a:gd name="connsiteY78" fmla="*/ 3446364 h 4746109"/>
              <a:gd name="connsiteX79" fmla="*/ 3613244 w 4639734"/>
              <a:gd name="connsiteY79" fmla="*/ 3604869 h 4746109"/>
              <a:gd name="connsiteX80" fmla="*/ 3818542 w 4639734"/>
              <a:gd name="connsiteY80" fmla="*/ 3795076 h 4746109"/>
              <a:gd name="connsiteX81" fmla="*/ 4023840 w 4639734"/>
              <a:gd name="connsiteY81" fmla="*/ 3876593 h 4746109"/>
              <a:gd name="connsiteX82" fmla="*/ 4085430 w 4639734"/>
              <a:gd name="connsiteY82" fmla="*/ 3858478 h 4746109"/>
              <a:gd name="connsiteX83" fmla="*/ 4218873 w 4639734"/>
              <a:gd name="connsiteY83" fmla="*/ 3985282 h 4746109"/>
              <a:gd name="connsiteX84" fmla="*/ 4331787 w 4639734"/>
              <a:gd name="connsiteY84" fmla="*/ 4112087 h 4746109"/>
              <a:gd name="connsiteX85" fmla="*/ 4311258 w 4639734"/>
              <a:gd name="connsiteY85" fmla="*/ 4166432 h 4746109"/>
              <a:gd name="connsiteX86" fmla="*/ 4352317 w 4639734"/>
              <a:gd name="connsiteY86" fmla="*/ 4238891 h 4746109"/>
              <a:gd name="connsiteX87" fmla="*/ 4372847 w 4639734"/>
              <a:gd name="connsiteY87" fmla="*/ 4275121 h 4746109"/>
              <a:gd name="connsiteX88" fmla="*/ 4336920 w 4639734"/>
              <a:gd name="connsiteY88" fmla="*/ 4397397 h 4746109"/>
              <a:gd name="connsiteX89" fmla="*/ 4254801 w 4639734"/>
              <a:gd name="connsiteY89" fmla="*/ 4528730 h 4746109"/>
              <a:gd name="connsiteX90" fmla="*/ 4157284 w 4639734"/>
              <a:gd name="connsiteY90" fmla="*/ 4641948 h 4746109"/>
              <a:gd name="connsiteX91" fmla="*/ 4064900 w 4639734"/>
              <a:gd name="connsiteY91" fmla="*/ 4709879 h 4746109"/>
              <a:gd name="connsiteX92" fmla="*/ 4034105 w 4639734"/>
              <a:gd name="connsiteY92" fmla="*/ 4700822 h 4746109"/>
              <a:gd name="connsiteX93" fmla="*/ 4003310 w 4639734"/>
              <a:gd name="connsiteY93" fmla="*/ 4691764 h 4746109"/>
              <a:gd name="connsiteX94" fmla="*/ 3946853 w 4639734"/>
              <a:gd name="connsiteY94" fmla="*/ 4718937 h 4746109"/>
              <a:gd name="connsiteX95" fmla="*/ 3900661 w 4639734"/>
              <a:gd name="connsiteY95" fmla="*/ 4746109 h 4746109"/>
              <a:gd name="connsiteX96" fmla="*/ 3505463 w 4639734"/>
              <a:gd name="connsiteY96" fmla="*/ 4619305 h 4746109"/>
              <a:gd name="connsiteX97" fmla="*/ 3346357 w 4639734"/>
              <a:gd name="connsiteY97" fmla="*/ 4275121 h 4746109"/>
              <a:gd name="connsiteX98" fmla="*/ 3356622 w 4639734"/>
              <a:gd name="connsiteY98" fmla="*/ 4225305 h 4746109"/>
              <a:gd name="connsiteX99" fmla="*/ 3377152 w 4639734"/>
              <a:gd name="connsiteY99" fmla="*/ 4143788 h 4746109"/>
              <a:gd name="connsiteX100" fmla="*/ 3397681 w 4639734"/>
              <a:gd name="connsiteY100" fmla="*/ 4071328 h 4746109"/>
              <a:gd name="connsiteX101" fmla="*/ 3407946 w 4639734"/>
              <a:gd name="connsiteY101" fmla="*/ 4039627 h 4746109"/>
              <a:gd name="connsiteX102" fmla="*/ 3433609 w 4639734"/>
              <a:gd name="connsiteY102" fmla="*/ 4012455 h 4746109"/>
              <a:gd name="connsiteX103" fmla="*/ 3515728 w 4639734"/>
              <a:gd name="connsiteY103" fmla="*/ 3958110 h 4746109"/>
              <a:gd name="connsiteX104" fmla="*/ 3602979 w 4639734"/>
              <a:gd name="connsiteY104" fmla="*/ 3903765 h 4746109"/>
              <a:gd name="connsiteX105" fmla="*/ 3654304 w 4639734"/>
              <a:gd name="connsiteY105" fmla="*/ 3876593 h 4746109"/>
              <a:gd name="connsiteX106" fmla="*/ 3582450 w 4639734"/>
              <a:gd name="connsiteY106" fmla="*/ 3776961 h 4746109"/>
              <a:gd name="connsiteX107" fmla="*/ 3449006 w 4639734"/>
              <a:gd name="connsiteY107" fmla="*/ 3731674 h 4746109"/>
              <a:gd name="connsiteX108" fmla="*/ 3315562 w 4639734"/>
              <a:gd name="connsiteY108" fmla="*/ 3822248 h 4746109"/>
              <a:gd name="connsiteX109" fmla="*/ 3223178 w 4639734"/>
              <a:gd name="connsiteY109" fmla="*/ 3985282 h 4746109"/>
              <a:gd name="connsiteX110" fmla="*/ 3346357 w 4639734"/>
              <a:gd name="connsiteY110" fmla="*/ 4093972 h 4746109"/>
              <a:gd name="connsiteX111" fmla="*/ 3346357 w 4639734"/>
              <a:gd name="connsiteY111" fmla="*/ 4130202 h 4746109"/>
              <a:gd name="connsiteX112" fmla="*/ 3325827 w 4639734"/>
              <a:gd name="connsiteY112" fmla="*/ 4148317 h 4746109"/>
              <a:gd name="connsiteX113" fmla="*/ 3269370 w 4639734"/>
              <a:gd name="connsiteY113" fmla="*/ 4116616 h 4746109"/>
              <a:gd name="connsiteX114" fmla="*/ 3243708 w 4639734"/>
              <a:gd name="connsiteY114" fmla="*/ 4057742 h 4746109"/>
              <a:gd name="connsiteX115" fmla="*/ 3064072 w 4639734"/>
              <a:gd name="connsiteY115" fmla="*/ 4048685 h 4746109"/>
              <a:gd name="connsiteX116" fmla="*/ 2935761 w 4639734"/>
              <a:gd name="connsiteY116" fmla="*/ 4039627 h 4746109"/>
              <a:gd name="connsiteX117" fmla="*/ 2869039 w 4639734"/>
              <a:gd name="connsiteY117" fmla="*/ 4066800 h 4746109"/>
              <a:gd name="connsiteX118" fmla="*/ 2848509 w 4639734"/>
              <a:gd name="connsiteY118" fmla="*/ 4130202 h 4746109"/>
              <a:gd name="connsiteX119" fmla="*/ 2838244 w 4639734"/>
              <a:gd name="connsiteY119" fmla="*/ 4198133 h 4746109"/>
              <a:gd name="connsiteX120" fmla="*/ 2792052 w 4639734"/>
              <a:gd name="connsiteY120" fmla="*/ 4238891 h 4746109"/>
              <a:gd name="connsiteX121" fmla="*/ 2668874 w 4639734"/>
              <a:gd name="connsiteY121" fmla="*/ 4175489 h 4746109"/>
              <a:gd name="connsiteX122" fmla="*/ 2401986 w 4639734"/>
              <a:gd name="connsiteY122" fmla="*/ 4075857 h 4746109"/>
              <a:gd name="connsiteX123" fmla="*/ 2366059 w 4639734"/>
              <a:gd name="connsiteY123" fmla="*/ 4189075 h 4746109"/>
              <a:gd name="connsiteX124" fmla="*/ 2278808 w 4639734"/>
              <a:gd name="connsiteY124" fmla="*/ 4257006 h 4746109"/>
              <a:gd name="connsiteX125" fmla="*/ 2232615 w 4639734"/>
              <a:gd name="connsiteY125" fmla="*/ 4225305 h 4746109"/>
              <a:gd name="connsiteX126" fmla="*/ 2206953 w 4639734"/>
              <a:gd name="connsiteY126" fmla="*/ 4157374 h 4746109"/>
              <a:gd name="connsiteX127" fmla="*/ 2181291 w 4639734"/>
              <a:gd name="connsiteY127" fmla="*/ 4089443 h 4746109"/>
              <a:gd name="connsiteX128" fmla="*/ 2135099 w 4639734"/>
              <a:gd name="connsiteY128" fmla="*/ 4057742 h 4746109"/>
              <a:gd name="connsiteX129" fmla="*/ 1919536 w 4639734"/>
              <a:gd name="connsiteY129" fmla="*/ 4021512 h 4746109"/>
              <a:gd name="connsiteX130" fmla="*/ 1801490 w 4639734"/>
              <a:gd name="connsiteY130" fmla="*/ 3939995 h 4746109"/>
              <a:gd name="connsiteX131" fmla="*/ 1709106 w 4639734"/>
              <a:gd name="connsiteY131" fmla="*/ 3844892 h 4746109"/>
              <a:gd name="connsiteX132" fmla="*/ 1560265 w 4639734"/>
              <a:gd name="connsiteY132" fmla="*/ 3767903 h 4746109"/>
              <a:gd name="connsiteX133" fmla="*/ 1416556 w 4639734"/>
              <a:gd name="connsiteY133" fmla="*/ 3894708 h 4746109"/>
              <a:gd name="connsiteX134" fmla="*/ 1334437 w 4639734"/>
              <a:gd name="connsiteY134" fmla="*/ 3840363 h 4746109"/>
              <a:gd name="connsiteX135" fmla="*/ 1344702 w 4639734"/>
              <a:gd name="connsiteY135" fmla="*/ 3813191 h 4746109"/>
              <a:gd name="connsiteX136" fmla="*/ 1354967 w 4639734"/>
              <a:gd name="connsiteY136" fmla="*/ 3786018 h 4746109"/>
              <a:gd name="connsiteX137" fmla="*/ 1293377 w 4639734"/>
              <a:gd name="connsiteY137" fmla="*/ 3609398 h 4746109"/>
              <a:gd name="connsiteX138" fmla="*/ 1149669 w 4639734"/>
              <a:gd name="connsiteY138" fmla="*/ 3532409 h 4746109"/>
              <a:gd name="connsiteX139" fmla="*/ 1057284 w 4639734"/>
              <a:gd name="connsiteY139" fmla="*/ 3550524 h 4746109"/>
              <a:gd name="connsiteX140" fmla="*/ 985430 w 4639734"/>
              <a:gd name="connsiteY140" fmla="*/ 3586754 h 4746109"/>
              <a:gd name="connsiteX141" fmla="*/ 934106 w 4639734"/>
              <a:gd name="connsiteY141" fmla="*/ 3555053 h 4746109"/>
              <a:gd name="connsiteX142" fmla="*/ 903311 w 4639734"/>
              <a:gd name="connsiteY142" fmla="*/ 3514295 h 4746109"/>
              <a:gd name="connsiteX143" fmla="*/ 949503 w 4639734"/>
              <a:gd name="connsiteY143" fmla="*/ 3450892 h 4746109"/>
              <a:gd name="connsiteX144" fmla="*/ 1047020 w 4639734"/>
              <a:gd name="connsiteY144" fmla="*/ 3369375 h 4746109"/>
              <a:gd name="connsiteX145" fmla="*/ 980298 w 4639734"/>
              <a:gd name="connsiteY145" fmla="*/ 3256157 h 4746109"/>
              <a:gd name="connsiteX146" fmla="*/ 882781 w 4639734"/>
              <a:gd name="connsiteY146" fmla="*/ 3151996 h 4746109"/>
              <a:gd name="connsiteX147" fmla="*/ 816060 w 4639734"/>
              <a:gd name="connsiteY147" fmla="*/ 3161054 h 4746109"/>
              <a:gd name="connsiteX148" fmla="*/ 739073 w 4639734"/>
              <a:gd name="connsiteY148" fmla="*/ 3170111 h 4746109"/>
              <a:gd name="connsiteX149" fmla="*/ 677483 w 4639734"/>
              <a:gd name="connsiteY149" fmla="*/ 3115766 h 4746109"/>
              <a:gd name="connsiteX150" fmla="*/ 708278 w 4639734"/>
              <a:gd name="connsiteY150" fmla="*/ 3043307 h 4746109"/>
              <a:gd name="connsiteX151" fmla="*/ 739073 w 4639734"/>
              <a:gd name="connsiteY151" fmla="*/ 2988962 h 4746109"/>
              <a:gd name="connsiteX152" fmla="*/ 723675 w 4639734"/>
              <a:gd name="connsiteY152" fmla="*/ 2921031 h 4746109"/>
              <a:gd name="connsiteX153" fmla="*/ 687748 w 4639734"/>
              <a:gd name="connsiteY153" fmla="*/ 2803284 h 4746109"/>
              <a:gd name="connsiteX154" fmla="*/ 646689 w 4639734"/>
              <a:gd name="connsiteY154" fmla="*/ 2694594 h 4746109"/>
              <a:gd name="connsiteX155" fmla="*/ 615894 w 4639734"/>
              <a:gd name="connsiteY155" fmla="*/ 2644778 h 4746109"/>
              <a:gd name="connsiteX156" fmla="*/ 569702 w 4639734"/>
              <a:gd name="connsiteY156" fmla="*/ 2685537 h 4746109"/>
              <a:gd name="connsiteX157" fmla="*/ 513245 w 4639734"/>
              <a:gd name="connsiteY157" fmla="*/ 2780640 h 4746109"/>
              <a:gd name="connsiteX158" fmla="*/ 425993 w 4639734"/>
              <a:gd name="connsiteY158" fmla="*/ 2875744 h 4746109"/>
              <a:gd name="connsiteX159" fmla="*/ 287417 w 4639734"/>
              <a:gd name="connsiteY159" fmla="*/ 2916502 h 4746109"/>
              <a:gd name="connsiteX160" fmla="*/ 71854 w 4639734"/>
              <a:gd name="connsiteY160" fmla="*/ 2844043 h 4746109"/>
              <a:gd name="connsiteX161" fmla="*/ 0 w 4639734"/>
              <a:gd name="connsiteY161" fmla="*/ 2662893 h 4746109"/>
              <a:gd name="connsiteX162" fmla="*/ 76987 w 4639734"/>
              <a:gd name="connsiteY162" fmla="*/ 2486273 h 4746109"/>
              <a:gd name="connsiteX163" fmla="*/ 307947 w 4639734"/>
              <a:gd name="connsiteY163" fmla="*/ 2409284 h 4746109"/>
              <a:gd name="connsiteX164" fmla="*/ 513245 w 4639734"/>
              <a:gd name="connsiteY164" fmla="*/ 2499859 h 4746109"/>
              <a:gd name="connsiteX165" fmla="*/ 579967 w 4639734"/>
              <a:gd name="connsiteY165" fmla="*/ 2459100 h 4746109"/>
              <a:gd name="connsiteX166" fmla="*/ 615894 w 4639734"/>
              <a:gd name="connsiteY166" fmla="*/ 2391170 h 4746109"/>
              <a:gd name="connsiteX167" fmla="*/ 554305 w 4639734"/>
              <a:gd name="connsiteY167" fmla="*/ 2277951 h 4746109"/>
              <a:gd name="connsiteX168" fmla="*/ 492715 w 4639734"/>
              <a:gd name="connsiteY168" fmla="*/ 2155676 h 4746109"/>
              <a:gd name="connsiteX169" fmla="*/ 533775 w 4639734"/>
              <a:gd name="connsiteY169" fmla="*/ 2087745 h 4746109"/>
              <a:gd name="connsiteX170" fmla="*/ 574834 w 4639734"/>
              <a:gd name="connsiteY170" fmla="*/ 2010756 h 4746109"/>
              <a:gd name="connsiteX171" fmla="*/ 538907 w 4639734"/>
              <a:gd name="connsiteY171" fmla="*/ 1960940 h 4746109"/>
              <a:gd name="connsiteX172" fmla="*/ 456788 w 4639734"/>
              <a:gd name="connsiteY172" fmla="*/ 1938297 h 4746109"/>
              <a:gd name="connsiteX173" fmla="*/ 364404 w 4639734"/>
              <a:gd name="connsiteY173" fmla="*/ 1911124 h 4746109"/>
              <a:gd name="connsiteX174" fmla="*/ 287417 w 4639734"/>
              <a:gd name="connsiteY174" fmla="*/ 1847722 h 4746109"/>
              <a:gd name="connsiteX175" fmla="*/ 369536 w 4639734"/>
              <a:gd name="connsiteY175" fmla="*/ 1829607 h 4746109"/>
              <a:gd name="connsiteX176" fmla="*/ 472185 w 4639734"/>
              <a:gd name="connsiteY176" fmla="*/ 1829607 h 4746109"/>
              <a:gd name="connsiteX177" fmla="*/ 636424 w 4639734"/>
              <a:gd name="connsiteY177" fmla="*/ 1757147 h 4746109"/>
              <a:gd name="connsiteX178" fmla="*/ 718543 w 4639734"/>
              <a:gd name="connsiteY178" fmla="*/ 1612228 h 4746109"/>
              <a:gd name="connsiteX179" fmla="*/ 687748 w 4639734"/>
              <a:gd name="connsiteY179" fmla="*/ 1354090 h 4746109"/>
              <a:gd name="connsiteX180" fmla="*/ 656954 w 4639734"/>
              <a:gd name="connsiteY180" fmla="*/ 1123125 h 4746109"/>
              <a:gd name="connsiteX181" fmla="*/ 692881 w 4639734"/>
              <a:gd name="connsiteY181" fmla="*/ 1082366 h 4746109"/>
              <a:gd name="connsiteX182" fmla="*/ 780132 w 4639734"/>
              <a:gd name="connsiteY182" fmla="*/ 1068780 h 4746109"/>
              <a:gd name="connsiteX183" fmla="*/ 862251 w 4639734"/>
              <a:gd name="connsiteY183" fmla="*/ 1123125 h 4746109"/>
              <a:gd name="connsiteX184" fmla="*/ 990563 w 4639734"/>
              <a:gd name="connsiteY184" fmla="*/ 1055194 h 4746109"/>
              <a:gd name="connsiteX185" fmla="*/ 1118874 w 4639734"/>
              <a:gd name="connsiteY185" fmla="*/ 951033 h 4746109"/>
              <a:gd name="connsiteX186" fmla="*/ 1216391 w 4639734"/>
              <a:gd name="connsiteY186" fmla="*/ 842344 h 4746109"/>
              <a:gd name="connsiteX187" fmla="*/ 1252318 w 4639734"/>
              <a:gd name="connsiteY187" fmla="*/ 760827 h 4746109"/>
              <a:gd name="connsiteX188" fmla="*/ 1200993 w 4639734"/>
              <a:gd name="connsiteY188" fmla="*/ 661194 h 4746109"/>
              <a:gd name="connsiteX189" fmla="*/ 1149669 w 4639734"/>
              <a:gd name="connsiteY189" fmla="*/ 561562 h 4746109"/>
              <a:gd name="connsiteX190" fmla="*/ 1190728 w 4639734"/>
              <a:gd name="connsiteY190" fmla="*/ 525333 h 4746109"/>
              <a:gd name="connsiteX191" fmla="*/ 1277980 w 4639734"/>
              <a:gd name="connsiteY191" fmla="*/ 552505 h 4746109"/>
              <a:gd name="connsiteX192" fmla="*/ 1319039 w 4639734"/>
              <a:gd name="connsiteY192" fmla="*/ 606850 h 4746109"/>
              <a:gd name="connsiteX193" fmla="*/ 1349834 w 4639734"/>
              <a:gd name="connsiteY193" fmla="*/ 661194 h 4746109"/>
              <a:gd name="connsiteX194" fmla="*/ 1416556 w 4639734"/>
              <a:gd name="connsiteY194" fmla="*/ 688367 h 4746109"/>
              <a:gd name="connsiteX195" fmla="*/ 1580794 w 4639734"/>
              <a:gd name="connsiteY195" fmla="*/ 620436 h 4746109"/>
              <a:gd name="connsiteX196" fmla="*/ 1678311 w 4639734"/>
              <a:gd name="connsiteY196" fmla="*/ 470988 h 4746109"/>
              <a:gd name="connsiteX197" fmla="*/ 1739900 w 4639734"/>
              <a:gd name="connsiteY197" fmla="*/ 321540 h 4746109"/>
              <a:gd name="connsiteX198" fmla="*/ 1806622 w 4639734"/>
              <a:gd name="connsiteY198" fmla="*/ 253609 h 4746109"/>
              <a:gd name="connsiteX199" fmla="*/ 1893874 w 4639734"/>
              <a:gd name="connsiteY199" fmla="*/ 280781 h 4746109"/>
              <a:gd name="connsiteX200" fmla="*/ 1945198 w 4639734"/>
              <a:gd name="connsiteY200" fmla="*/ 344183 h 4746109"/>
              <a:gd name="connsiteX201" fmla="*/ 2001655 w 4639734"/>
              <a:gd name="connsiteY201" fmla="*/ 407586 h 4746109"/>
              <a:gd name="connsiteX202" fmla="*/ 2114569 w 4639734"/>
              <a:gd name="connsiteY202" fmla="*/ 434758 h 4746109"/>
              <a:gd name="connsiteX203" fmla="*/ 2124834 w 4639734"/>
              <a:gd name="connsiteY203" fmla="*/ 434758 h 4746109"/>
              <a:gd name="connsiteX204" fmla="*/ 2135099 w 4639734"/>
              <a:gd name="connsiteY204" fmla="*/ 416643 h 4746109"/>
              <a:gd name="connsiteX205" fmla="*/ 2196688 w 4639734"/>
              <a:gd name="connsiteY205" fmla="*/ 126804 h 4746109"/>
              <a:gd name="connsiteX206" fmla="*/ 2258278 w 4639734"/>
              <a:gd name="connsiteY206" fmla="*/ 167563 h 4746109"/>
              <a:gd name="connsiteX207" fmla="*/ 2278808 w 4639734"/>
              <a:gd name="connsiteY207" fmla="*/ 280781 h 4746109"/>
              <a:gd name="connsiteX208" fmla="*/ 2309602 w 4639734"/>
              <a:gd name="connsiteY208" fmla="*/ 398528 h 4746109"/>
              <a:gd name="connsiteX209" fmla="*/ 2401986 w 4639734"/>
              <a:gd name="connsiteY209" fmla="*/ 452873 h 4746109"/>
              <a:gd name="connsiteX210" fmla="*/ 2499503 w 4639734"/>
              <a:gd name="connsiteY210" fmla="*/ 412115 h 4746109"/>
              <a:gd name="connsiteX211" fmla="*/ 2525165 w 4639734"/>
              <a:gd name="connsiteY211" fmla="*/ 317011 h 4746109"/>
              <a:gd name="connsiteX212" fmla="*/ 2530298 w 4639734"/>
              <a:gd name="connsiteY212" fmla="*/ 221908 h 4746109"/>
              <a:gd name="connsiteX213" fmla="*/ 2586754 w 4639734"/>
              <a:gd name="connsiteY213" fmla="*/ 181149 h 4746109"/>
              <a:gd name="connsiteX214" fmla="*/ 2627814 w 4639734"/>
              <a:gd name="connsiteY214" fmla="*/ 253609 h 4746109"/>
              <a:gd name="connsiteX215" fmla="*/ 2617549 w 4639734"/>
              <a:gd name="connsiteY215" fmla="*/ 317011 h 4746109"/>
              <a:gd name="connsiteX216" fmla="*/ 2607284 w 4639734"/>
              <a:gd name="connsiteY216" fmla="*/ 380413 h 4746109"/>
              <a:gd name="connsiteX217" fmla="*/ 2689403 w 4639734"/>
              <a:gd name="connsiteY217" fmla="*/ 470988 h 4746109"/>
              <a:gd name="connsiteX218" fmla="*/ 2792052 w 4639734"/>
              <a:gd name="connsiteY218" fmla="*/ 425701 h 4746109"/>
              <a:gd name="connsiteX219" fmla="*/ 2833112 w 4639734"/>
              <a:gd name="connsiteY219" fmla="*/ 326068 h 4746109"/>
              <a:gd name="connsiteX220" fmla="*/ 2822847 w 4639734"/>
              <a:gd name="connsiteY220" fmla="*/ 298896 h 4746109"/>
              <a:gd name="connsiteX221" fmla="*/ 2812582 w 4639734"/>
              <a:gd name="connsiteY221" fmla="*/ 271724 h 4746109"/>
              <a:gd name="connsiteX222" fmla="*/ 2853642 w 4639734"/>
              <a:gd name="connsiteY222" fmla="*/ 140391 h 4746109"/>
              <a:gd name="connsiteX223" fmla="*/ 2884437 w 4639734"/>
              <a:gd name="connsiteY223" fmla="*/ 0 h 4746109"/>
              <a:gd name="connsiteX224" fmla="*/ 2894701 w 4639734"/>
              <a:gd name="connsiteY224" fmla="*/ 0 h 4746109"/>
              <a:gd name="connsiteX225" fmla="*/ 2894284 w 4639734"/>
              <a:gd name="connsiteY225" fmla="*/ 1450 h 4746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4639734" h="4746109">
                <a:moveTo>
                  <a:pt x="4372847" y="3478065"/>
                </a:moveTo>
                <a:cubicBezTo>
                  <a:pt x="4448123" y="3496180"/>
                  <a:pt x="4511423" y="3521842"/>
                  <a:pt x="4562748" y="3555053"/>
                </a:cubicBezTo>
                <a:cubicBezTo>
                  <a:pt x="4614072" y="3588264"/>
                  <a:pt x="4639734" y="3641099"/>
                  <a:pt x="4639734" y="3713559"/>
                </a:cubicBezTo>
                <a:cubicBezTo>
                  <a:pt x="4639734" y="3779980"/>
                  <a:pt x="4612361" y="3838854"/>
                  <a:pt x="4557615" y="3890179"/>
                </a:cubicBezTo>
                <a:cubicBezTo>
                  <a:pt x="4502869" y="3941505"/>
                  <a:pt x="4434436" y="3967168"/>
                  <a:pt x="4352317" y="3967168"/>
                </a:cubicBezTo>
                <a:cubicBezTo>
                  <a:pt x="4270198" y="3967168"/>
                  <a:pt x="4208609" y="3938486"/>
                  <a:pt x="4167549" y="3881122"/>
                </a:cubicBezTo>
                <a:cubicBezTo>
                  <a:pt x="4126489" y="3823758"/>
                  <a:pt x="4105959" y="3767903"/>
                  <a:pt x="4105959" y="3713559"/>
                </a:cubicBezTo>
                <a:cubicBezTo>
                  <a:pt x="4105959" y="3629022"/>
                  <a:pt x="4131622" y="3568639"/>
                  <a:pt x="4182946" y="3532409"/>
                </a:cubicBezTo>
                <a:cubicBezTo>
                  <a:pt x="4234271" y="3496180"/>
                  <a:pt x="4297571" y="3478065"/>
                  <a:pt x="4372847" y="3478065"/>
                </a:cubicBezTo>
                <a:close/>
                <a:moveTo>
                  <a:pt x="2894284" y="1450"/>
                </a:moveTo>
                <a:lnTo>
                  <a:pt x="2915231" y="4529"/>
                </a:lnTo>
                <a:cubicBezTo>
                  <a:pt x="2928918" y="1510"/>
                  <a:pt x="2935761" y="6038"/>
                  <a:pt x="2935761" y="18115"/>
                </a:cubicBezTo>
                <a:cubicBezTo>
                  <a:pt x="2908388" y="66421"/>
                  <a:pt x="2894701" y="96613"/>
                  <a:pt x="2894701" y="108690"/>
                </a:cubicBezTo>
                <a:cubicBezTo>
                  <a:pt x="2894701" y="126804"/>
                  <a:pt x="2904966" y="147938"/>
                  <a:pt x="2925496" y="172092"/>
                </a:cubicBezTo>
                <a:cubicBezTo>
                  <a:pt x="2946026" y="196245"/>
                  <a:pt x="2956291" y="223417"/>
                  <a:pt x="2956291" y="253609"/>
                </a:cubicBezTo>
                <a:cubicBezTo>
                  <a:pt x="2956291" y="301915"/>
                  <a:pt x="2946026" y="341164"/>
                  <a:pt x="2925496" y="371356"/>
                </a:cubicBezTo>
                <a:cubicBezTo>
                  <a:pt x="2904966" y="401547"/>
                  <a:pt x="2894701" y="434758"/>
                  <a:pt x="2894701" y="470988"/>
                </a:cubicBezTo>
                <a:cubicBezTo>
                  <a:pt x="2894701" y="543448"/>
                  <a:pt x="2928918" y="579678"/>
                  <a:pt x="2997350" y="579678"/>
                </a:cubicBezTo>
                <a:cubicBezTo>
                  <a:pt x="3038410" y="579678"/>
                  <a:pt x="3069205" y="572130"/>
                  <a:pt x="3089734" y="557034"/>
                </a:cubicBezTo>
                <a:cubicBezTo>
                  <a:pt x="3110264" y="541938"/>
                  <a:pt x="3125662" y="525333"/>
                  <a:pt x="3135927" y="507218"/>
                </a:cubicBezTo>
                <a:cubicBezTo>
                  <a:pt x="3146191" y="489103"/>
                  <a:pt x="3158167" y="472498"/>
                  <a:pt x="3171854" y="457402"/>
                </a:cubicBezTo>
                <a:cubicBezTo>
                  <a:pt x="3185540" y="442306"/>
                  <a:pt x="3209492" y="434758"/>
                  <a:pt x="3243708" y="434758"/>
                </a:cubicBezTo>
                <a:cubicBezTo>
                  <a:pt x="3284768" y="434758"/>
                  <a:pt x="3305297" y="446835"/>
                  <a:pt x="3305297" y="470988"/>
                </a:cubicBezTo>
                <a:cubicBezTo>
                  <a:pt x="3305297" y="489103"/>
                  <a:pt x="3298454" y="507218"/>
                  <a:pt x="3284768" y="525333"/>
                </a:cubicBezTo>
                <a:cubicBezTo>
                  <a:pt x="3271081" y="543448"/>
                  <a:pt x="3264238" y="567601"/>
                  <a:pt x="3264238" y="597792"/>
                </a:cubicBezTo>
                <a:cubicBezTo>
                  <a:pt x="3264238" y="615907"/>
                  <a:pt x="3286478" y="653647"/>
                  <a:pt x="3330960" y="711011"/>
                </a:cubicBezTo>
                <a:cubicBezTo>
                  <a:pt x="3375441" y="768374"/>
                  <a:pt x="3414790" y="797057"/>
                  <a:pt x="3449006" y="797057"/>
                </a:cubicBezTo>
                <a:cubicBezTo>
                  <a:pt x="3483222" y="797057"/>
                  <a:pt x="3514017" y="787999"/>
                  <a:pt x="3541390" y="769884"/>
                </a:cubicBezTo>
                <a:cubicBezTo>
                  <a:pt x="3568763" y="751769"/>
                  <a:pt x="3599558" y="742712"/>
                  <a:pt x="3633774" y="742712"/>
                </a:cubicBezTo>
                <a:cubicBezTo>
                  <a:pt x="3661147" y="742712"/>
                  <a:pt x="3688520" y="748750"/>
                  <a:pt x="3715893" y="760827"/>
                </a:cubicBezTo>
                <a:cubicBezTo>
                  <a:pt x="3715893" y="778942"/>
                  <a:pt x="3712472" y="794037"/>
                  <a:pt x="3705628" y="806114"/>
                </a:cubicBezTo>
                <a:cubicBezTo>
                  <a:pt x="3698785" y="818191"/>
                  <a:pt x="3695363" y="833286"/>
                  <a:pt x="3695363" y="851401"/>
                </a:cubicBezTo>
                <a:cubicBezTo>
                  <a:pt x="3695363" y="923861"/>
                  <a:pt x="3715893" y="987263"/>
                  <a:pt x="3756953" y="1041608"/>
                </a:cubicBezTo>
                <a:cubicBezTo>
                  <a:pt x="3798012" y="1095952"/>
                  <a:pt x="3845915" y="1147278"/>
                  <a:pt x="3900661" y="1195585"/>
                </a:cubicBezTo>
                <a:cubicBezTo>
                  <a:pt x="3941721" y="1195585"/>
                  <a:pt x="3987913" y="1181998"/>
                  <a:pt x="4039238" y="1154826"/>
                </a:cubicBezTo>
                <a:cubicBezTo>
                  <a:pt x="4090562" y="1127654"/>
                  <a:pt x="4141887" y="1098972"/>
                  <a:pt x="4193211" y="1068780"/>
                </a:cubicBezTo>
                <a:cubicBezTo>
                  <a:pt x="4244536" y="1038589"/>
                  <a:pt x="4292439" y="1009907"/>
                  <a:pt x="4336920" y="982734"/>
                </a:cubicBezTo>
                <a:cubicBezTo>
                  <a:pt x="4381401" y="955562"/>
                  <a:pt x="4420750" y="941976"/>
                  <a:pt x="4454966" y="941976"/>
                </a:cubicBezTo>
                <a:cubicBezTo>
                  <a:pt x="4454966" y="954052"/>
                  <a:pt x="4431015" y="972167"/>
                  <a:pt x="4383112" y="996321"/>
                </a:cubicBezTo>
                <a:cubicBezTo>
                  <a:pt x="4335209" y="1020474"/>
                  <a:pt x="4283884" y="1050665"/>
                  <a:pt x="4229138" y="1086895"/>
                </a:cubicBezTo>
                <a:cubicBezTo>
                  <a:pt x="4174392" y="1123125"/>
                  <a:pt x="4123068" y="1159355"/>
                  <a:pt x="4075165" y="1195585"/>
                </a:cubicBezTo>
                <a:cubicBezTo>
                  <a:pt x="4027262" y="1231814"/>
                  <a:pt x="4003310" y="1262006"/>
                  <a:pt x="4003310" y="1286159"/>
                </a:cubicBezTo>
                <a:cubicBezTo>
                  <a:pt x="4003310" y="1328427"/>
                  <a:pt x="4018708" y="1370695"/>
                  <a:pt x="4049502" y="1412964"/>
                </a:cubicBezTo>
                <a:cubicBezTo>
                  <a:pt x="4080297" y="1455232"/>
                  <a:pt x="4112803" y="1491462"/>
                  <a:pt x="4147019" y="1521653"/>
                </a:cubicBezTo>
                <a:cubicBezTo>
                  <a:pt x="4188079" y="1557883"/>
                  <a:pt x="4235982" y="1594113"/>
                  <a:pt x="4290728" y="1630343"/>
                </a:cubicBezTo>
                <a:cubicBezTo>
                  <a:pt x="4290728" y="1648458"/>
                  <a:pt x="4280463" y="1668082"/>
                  <a:pt x="4259933" y="1689216"/>
                </a:cubicBezTo>
                <a:cubicBezTo>
                  <a:pt x="4239403" y="1710351"/>
                  <a:pt x="4229138" y="1726956"/>
                  <a:pt x="4229138" y="1739032"/>
                </a:cubicBezTo>
                <a:cubicBezTo>
                  <a:pt x="4229138" y="1769224"/>
                  <a:pt x="4225717" y="1803944"/>
                  <a:pt x="4218873" y="1843193"/>
                </a:cubicBezTo>
                <a:cubicBezTo>
                  <a:pt x="4212030" y="1882442"/>
                  <a:pt x="4208609" y="1920182"/>
                  <a:pt x="4208609" y="1956412"/>
                </a:cubicBezTo>
                <a:cubicBezTo>
                  <a:pt x="4208609" y="1992641"/>
                  <a:pt x="4218873" y="2016795"/>
                  <a:pt x="4239403" y="2028871"/>
                </a:cubicBezTo>
                <a:cubicBezTo>
                  <a:pt x="4259933" y="2040948"/>
                  <a:pt x="4283884" y="2048496"/>
                  <a:pt x="4311258" y="2051515"/>
                </a:cubicBezTo>
                <a:cubicBezTo>
                  <a:pt x="4338631" y="2054534"/>
                  <a:pt x="4366004" y="2056044"/>
                  <a:pt x="4393377" y="2056044"/>
                </a:cubicBezTo>
                <a:cubicBezTo>
                  <a:pt x="4420750" y="2056044"/>
                  <a:pt x="4441280" y="2059063"/>
                  <a:pt x="4454966" y="2065101"/>
                </a:cubicBezTo>
                <a:cubicBezTo>
                  <a:pt x="4454966" y="2095293"/>
                  <a:pt x="4448123" y="2117936"/>
                  <a:pt x="4434436" y="2133032"/>
                </a:cubicBezTo>
                <a:cubicBezTo>
                  <a:pt x="4420750" y="2148128"/>
                  <a:pt x="4386533" y="2155676"/>
                  <a:pt x="4331787" y="2155676"/>
                </a:cubicBezTo>
                <a:cubicBezTo>
                  <a:pt x="4277041" y="2155676"/>
                  <a:pt x="4242825" y="2149637"/>
                  <a:pt x="4229138" y="2137561"/>
                </a:cubicBezTo>
                <a:cubicBezTo>
                  <a:pt x="4201765" y="2161714"/>
                  <a:pt x="4188079" y="2185867"/>
                  <a:pt x="4188079" y="2210020"/>
                </a:cubicBezTo>
                <a:cubicBezTo>
                  <a:pt x="4201765" y="2258327"/>
                  <a:pt x="4229138" y="2288518"/>
                  <a:pt x="4270198" y="2300595"/>
                </a:cubicBezTo>
                <a:cubicBezTo>
                  <a:pt x="4311258" y="2312672"/>
                  <a:pt x="4331787" y="2336825"/>
                  <a:pt x="4331787" y="2373055"/>
                </a:cubicBezTo>
                <a:cubicBezTo>
                  <a:pt x="4331787" y="2421361"/>
                  <a:pt x="4311258" y="2451553"/>
                  <a:pt x="4270198" y="2463629"/>
                </a:cubicBezTo>
                <a:cubicBezTo>
                  <a:pt x="4229138" y="2475706"/>
                  <a:pt x="4208609" y="2499859"/>
                  <a:pt x="4208609" y="2536089"/>
                </a:cubicBezTo>
                <a:cubicBezTo>
                  <a:pt x="4222295" y="2584395"/>
                  <a:pt x="4242825" y="2620625"/>
                  <a:pt x="4270198" y="2644778"/>
                </a:cubicBezTo>
                <a:cubicBezTo>
                  <a:pt x="4297571" y="2668932"/>
                  <a:pt x="4311258" y="2699123"/>
                  <a:pt x="4311258" y="2735353"/>
                </a:cubicBezTo>
                <a:cubicBezTo>
                  <a:pt x="4311258" y="2765545"/>
                  <a:pt x="4290728" y="2786679"/>
                  <a:pt x="4249668" y="2798755"/>
                </a:cubicBezTo>
                <a:cubicBezTo>
                  <a:pt x="4208609" y="2810832"/>
                  <a:pt x="4188079" y="2831966"/>
                  <a:pt x="4188079" y="2862157"/>
                </a:cubicBezTo>
                <a:cubicBezTo>
                  <a:pt x="4201765" y="2898387"/>
                  <a:pt x="4229138" y="2945184"/>
                  <a:pt x="4270198" y="3002548"/>
                </a:cubicBezTo>
                <a:cubicBezTo>
                  <a:pt x="4311258" y="3059912"/>
                  <a:pt x="4331787" y="3097651"/>
                  <a:pt x="4331787" y="3115766"/>
                </a:cubicBezTo>
                <a:cubicBezTo>
                  <a:pt x="4324944" y="3121805"/>
                  <a:pt x="4318101" y="3124824"/>
                  <a:pt x="4311258" y="3124824"/>
                </a:cubicBezTo>
                <a:cubicBezTo>
                  <a:pt x="4297571" y="3124824"/>
                  <a:pt x="4268487" y="3120295"/>
                  <a:pt x="4224006" y="3111238"/>
                </a:cubicBezTo>
                <a:cubicBezTo>
                  <a:pt x="4179525" y="3102180"/>
                  <a:pt x="4140176" y="3097651"/>
                  <a:pt x="4105959" y="3097651"/>
                </a:cubicBezTo>
                <a:cubicBezTo>
                  <a:pt x="4071743" y="3097651"/>
                  <a:pt x="4046081" y="3114257"/>
                  <a:pt x="4028973" y="3147467"/>
                </a:cubicBezTo>
                <a:cubicBezTo>
                  <a:pt x="4011865" y="3180678"/>
                  <a:pt x="4003310" y="3212379"/>
                  <a:pt x="4003310" y="3242571"/>
                </a:cubicBezTo>
                <a:cubicBezTo>
                  <a:pt x="4003310" y="3272762"/>
                  <a:pt x="4027262" y="3305973"/>
                  <a:pt x="4075165" y="3342203"/>
                </a:cubicBezTo>
                <a:cubicBezTo>
                  <a:pt x="4123068" y="3378433"/>
                  <a:pt x="4147019" y="3423720"/>
                  <a:pt x="4147019" y="3478065"/>
                </a:cubicBezTo>
                <a:cubicBezTo>
                  <a:pt x="4133332" y="3490141"/>
                  <a:pt x="4119646" y="3496180"/>
                  <a:pt x="4105959" y="3496180"/>
                </a:cubicBezTo>
                <a:cubicBezTo>
                  <a:pt x="4092273" y="3496180"/>
                  <a:pt x="4078586" y="3496180"/>
                  <a:pt x="4064900" y="3496180"/>
                </a:cubicBezTo>
                <a:cubicBezTo>
                  <a:pt x="4010154" y="3496180"/>
                  <a:pt x="3975937" y="3475046"/>
                  <a:pt x="3962251" y="3432777"/>
                </a:cubicBezTo>
                <a:cubicBezTo>
                  <a:pt x="3948564" y="3390509"/>
                  <a:pt x="3921191" y="3369375"/>
                  <a:pt x="3880132" y="3369375"/>
                </a:cubicBezTo>
                <a:cubicBezTo>
                  <a:pt x="3804856" y="3369375"/>
                  <a:pt x="3750110" y="3395038"/>
                  <a:pt x="3715893" y="3446364"/>
                </a:cubicBezTo>
                <a:cubicBezTo>
                  <a:pt x="3681677" y="3497689"/>
                  <a:pt x="3647461" y="3550524"/>
                  <a:pt x="3613244" y="3604869"/>
                </a:cubicBezTo>
                <a:cubicBezTo>
                  <a:pt x="3674834" y="3677329"/>
                  <a:pt x="3743266" y="3740731"/>
                  <a:pt x="3818542" y="3795076"/>
                </a:cubicBezTo>
                <a:cubicBezTo>
                  <a:pt x="3893818" y="3849421"/>
                  <a:pt x="3962251" y="3876593"/>
                  <a:pt x="4023840" y="3876593"/>
                </a:cubicBezTo>
                <a:cubicBezTo>
                  <a:pt x="4051213" y="3876593"/>
                  <a:pt x="4071743" y="3870555"/>
                  <a:pt x="4085430" y="3858478"/>
                </a:cubicBezTo>
                <a:cubicBezTo>
                  <a:pt x="4119646" y="3906785"/>
                  <a:pt x="4164127" y="3949053"/>
                  <a:pt x="4218873" y="3985282"/>
                </a:cubicBezTo>
                <a:cubicBezTo>
                  <a:pt x="4273620" y="4021512"/>
                  <a:pt x="4311258" y="4063780"/>
                  <a:pt x="4331787" y="4112087"/>
                </a:cubicBezTo>
                <a:cubicBezTo>
                  <a:pt x="4318101" y="4124164"/>
                  <a:pt x="4311258" y="4142278"/>
                  <a:pt x="4311258" y="4166432"/>
                </a:cubicBezTo>
                <a:cubicBezTo>
                  <a:pt x="4311258" y="4214738"/>
                  <a:pt x="4324944" y="4238891"/>
                  <a:pt x="4352317" y="4238891"/>
                </a:cubicBezTo>
                <a:cubicBezTo>
                  <a:pt x="4366004" y="4238891"/>
                  <a:pt x="4372847" y="4250968"/>
                  <a:pt x="4372847" y="4275121"/>
                </a:cubicBezTo>
                <a:cubicBezTo>
                  <a:pt x="4372847" y="4311351"/>
                  <a:pt x="4360871" y="4352110"/>
                  <a:pt x="4336920" y="4397397"/>
                </a:cubicBezTo>
                <a:cubicBezTo>
                  <a:pt x="4312968" y="4442684"/>
                  <a:pt x="4285595" y="4486462"/>
                  <a:pt x="4254801" y="4528730"/>
                </a:cubicBezTo>
                <a:cubicBezTo>
                  <a:pt x="4224006" y="4570998"/>
                  <a:pt x="4191500" y="4608738"/>
                  <a:pt x="4157284" y="4641948"/>
                </a:cubicBezTo>
                <a:cubicBezTo>
                  <a:pt x="4123068" y="4675159"/>
                  <a:pt x="4092273" y="4697803"/>
                  <a:pt x="4064900" y="4709879"/>
                </a:cubicBezTo>
                <a:cubicBezTo>
                  <a:pt x="4051213" y="4709879"/>
                  <a:pt x="4040948" y="4706860"/>
                  <a:pt x="4034105" y="4700822"/>
                </a:cubicBezTo>
                <a:cubicBezTo>
                  <a:pt x="4027262" y="4694784"/>
                  <a:pt x="4016997" y="4691764"/>
                  <a:pt x="4003310" y="4691764"/>
                </a:cubicBezTo>
                <a:cubicBezTo>
                  <a:pt x="3982781" y="4691764"/>
                  <a:pt x="3963962" y="4700822"/>
                  <a:pt x="3946853" y="4718937"/>
                </a:cubicBezTo>
                <a:cubicBezTo>
                  <a:pt x="3929745" y="4737052"/>
                  <a:pt x="3914348" y="4746109"/>
                  <a:pt x="3900661" y="4746109"/>
                </a:cubicBezTo>
                <a:cubicBezTo>
                  <a:pt x="3743266" y="4746109"/>
                  <a:pt x="3611533" y="4703841"/>
                  <a:pt x="3505463" y="4619305"/>
                </a:cubicBezTo>
                <a:cubicBezTo>
                  <a:pt x="3399392" y="4534769"/>
                  <a:pt x="3346357" y="4420041"/>
                  <a:pt x="3346357" y="4275121"/>
                </a:cubicBezTo>
                <a:cubicBezTo>
                  <a:pt x="3346357" y="4269083"/>
                  <a:pt x="3349779" y="4252478"/>
                  <a:pt x="3356622" y="4225305"/>
                </a:cubicBezTo>
                <a:cubicBezTo>
                  <a:pt x="3363465" y="4198133"/>
                  <a:pt x="3370308" y="4170960"/>
                  <a:pt x="3377152" y="4143788"/>
                </a:cubicBezTo>
                <a:cubicBezTo>
                  <a:pt x="3383995" y="4116616"/>
                  <a:pt x="3390838" y="4092462"/>
                  <a:pt x="3397681" y="4071328"/>
                </a:cubicBezTo>
                <a:cubicBezTo>
                  <a:pt x="3404525" y="4050194"/>
                  <a:pt x="3407946" y="4039627"/>
                  <a:pt x="3407946" y="4039627"/>
                </a:cubicBezTo>
                <a:cubicBezTo>
                  <a:pt x="3401103" y="4039627"/>
                  <a:pt x="3409657" y="4030570"/>
                  <a:pt x="3433609" y="4012455"/>
                </a:cubicBezTo>
                <a:cubicBezTo>
                  <a:pt x="3457560" y="3994340"/>
                  <a:pt x="3484933" y="3976225"/>
                  <a:pt x="3515728" y="3958110"/>
                </a:cubicBezTo>
                <a:cubicBezTo>
                  <a:pt x="3546522" y="3939995"/>
                  <a:pt x="3575606" y="3921880"/>
                  <a:pt x="3602979" y="3903765"/>
                </a:cubicBezTo>
                <a:cubicBezTo>
                  <a:pt x="3630352" y="3885650"/>
                  <a:pt x="3647461" y="3876593"/>
                  <a:pt x="3654304" y="3876593"/>
                </a:cubicBezTo>
                <a:cubicBezTo>
                  <a:pt x="3640617" y="3840363"/>
                  <a:pt x="3616666" y="3807152"/>
                  <a:pt x="3582450" y="3776961"/>
                </a:cubicBezTo>
                <a:cubicBezTo>
                  <a:pt x="3548233" y="3746769"/>
                  <a:pt x="3503752" y="3731674"/>
                  <a:pt x="3449006" y="3731674"/>
                </a:cubicBezTo>
                <a:cubicBezTo>
                  <a:pt x="3387417" y="3731674"/>
                  <a:pt x="3342935" y="3761865"/>
                  <a:pt x="3315562" y="3822248"/>
                </a:cubicBezTo>
                <a:cubicBezTo>
                  <a:pt x="3288189" y="3882631"/>
                  <a:pt x="3257394" y="3936976"/>
                  <a:pt x="3223178" y="3985282"/>
                </a:cubicBezTo>
                <a:lnTo>
                  <a:pt x="3346357" y="4093972"/>
                </a:lnTo>
                <a:cubicBezTo>
                  <a:pt x="3346357" y="4106049"/>
                  <a:pt x="3346357" y="4118125"/>
                  <a:pt x="3346357" y="4130202"/>
                </a:cubicBezTo>
                <a:cubicBezTo>
                  <a:pt x="3346357" y="4142278"/>
                  <a:pt x="3339514" y="4148317"/>
                  <a:pt x="3325827" y="4148317"/>
                </a:cubicBezTo>
                <a:cubicBezTo>
                  <a:pt x="3291611" y="4148317"/>
                  <a:pt x="3272792" y="4137750"/>
                  <a:pt x="3269370" y="4116616"/>
                </a:cubicBezTo>
                <a:cubicBezTo>
                  <a:pt x="3265949" y="4095482"/>
                  <a:pt x="3257394" y="4075857"/>
                  <a:pt x="3243708" y="4057742"/>
                </a:cubicBezTo>
                <a:cubicBezTo>
                  <a:pt x="3175275" y="4057742"/>
                  <a:pt x="3115397" y="4054723"/>
                  <a:pt x="3064072" y="4048685"/>
                </a:cubicBezTo>
                <a:cubicBezTo>
                  <a:pt x="3012748" y="4042646"/>
                  <a:pt x="2969977" y="4039627"/>
                  <a:pt x="2935761" y="4039627"/>
                </a:cubicBezTo>
                <a:cubicBezTo>
                  <a:pt x="2901545" y="4039627"/>
                  <a:pt x="2879304" y="4048685"/>
                  <a:pt x="2869039" y="4066800"/>
                </a:cubicBezTo>
                <a:cubicBezTo>
                  <a:pt x="2858774" y="4084915"/>
                  <a:pt x="2851931" y="4106049"/>
                  <a:pt x="2848509" y="4130202"/>
                </a:cubicBezTo>
                <a:cubicBezTo>
                  <a:pt x="2845088" y="4154355"/>
                  <a:pt x="2841666" y="4176999"/>
                  <a:pt x="2838244" y="4198133"/>
                </a:cubicBezTo>
                <a:cubicBezTo>
                  <a:pt x="2834823" y="4219267"/>
                  <a:pt x="2819426" y="4232853"/>
                  <a:pt x="2792052" y="4238891"/>
                </a:cubicBezTo>
                <a:cubicBezTo>
                  <a:pt x="2750993" y="4220777"/>
                  <a:pt x="2709933" y="4199643"/>
                  <a:pt x="2668874" y="4175489"/>
                </a:cubicBezTo>
                <a:cubicBezTo>
                  <a:pt x="2600441" y="4139259"/>
                  <a:pt x="2511479" y="4106049"/>
                  <a:pt x="2401986" y="4075857"/>
                </a:cubicBezTo>
                <a:cubicBezTo>
                  <a:pt x="2381457" y="4106049"/>
                  <a:pt x="2369481" y="4143788"/>
                  <a:pt x="2366059" y="4189075"/>
                </a:cubicBezTo>
                <a:cubicBezTo>
                  <a:pt x="2362638" y="4234363"/>
                  <a:pt x="2333554" y="4257006"/>
                  <a:pt x="2278808" y="4257006"/>
                </a:cubicBezTo>
                <a:cubicBezTo>
                  <a:pt x="2258278" y="4257006"/>
                  <a:pt x="2242880" y="4246439"/>
                  <a:pt x="2232615" y="4225305"/>
                </a:cubicBezTo>
                <a:cubicBezTo>
                  <a:pt x="2222351" y="4204171"/>
                  <a:pt x="2213797" y="4181527"/>
                  <a:pt x="2206953" y="4157374"/>
                </a:cubicBezTo>
                <a:cubicBezTo>
                  <a:pt x="2200110" y="4133221"/>
                  <a:pt x="2191556" y="4110577"/>
                  <a:pt x="2181291" y="4089443"/>
                </a:cubicBezTo>
                <a:cubicBezTo>
                  <a:pt x="2171026" y="4068309"/>
                  <a:pt x="2155629" y="4057742"/>
                  <a:pt x="2135099" y="4057742"/>
                </a:cubicBezTo>
                <a:cubicBezTo>
                  <a:pt x="2039293" y="4057742"/>
                  <a:pt x="1967439" y="4045666"/>
                  <a:pt x="1919536" y="4021512"/>
                </a:cubicBezTo>
                <a:cubicBezTo>
                  <a:pt x="1871633" y="3997359"/>
                  <a:pt x="1832285" y="3970187"/>
                  <a:pt x="1801490" y="3939995"/>
                </a:cubicBezTo>
                <a:cubicBezTo>
                  <a:pt x="1770695" y="3909804"/>
                  <a:pt x="1739900" y="3878103"/>
                  <a:pt x="1709106" y="3844892"/>
                </a:cubicBezTo>
                <a:cubicBezTo>
                  <a:pt x="1678311" y="3811681"/>
                  <a:pt x="1628697" y="3786018"/>
                  <a:pt x="1560265" y="3767903"/>
                </a:cubicBezTo>
                <a:cubicBezTo>
                  <a:pt x="1512362" y="3852440"/>
                  <a:pt x="1464459" y="3894708"/>
                  <a:pt x="1416556" y="3894708"/>
                </a:cubicBezTo>
                <a:cubicBezTo>
                  <a:pt x="1361810" y="3894708"/>
                  <a:pt x="1334437" y="3876593"/>
                  <a:pt x="1334437" y="3840363"/>
                </a:cubicBezTo>
                <a:cubicBezTo>
                  <a:pt x="1334437" y="3828287"/>
                  <a:pt x="1337858" y="3819229"/>
                  <a:pt x="1344702" y="3813191"/>
                </a:cubicBezTo>
                <a:cubicBezTo>
                  <a:pt x="1351545" y="3807152"/>
                  <a:pt x="1354967" y="3798095"/>
                  <a:pt x="1354967" y="3786018"/>
                </a:cubicBezTo>
                <a:cubicBezTo>
                  <a:pt x="1354967" y="3719597"/>
                  <a:pt x="1334437" y="3660724"/>
                  <a:pt x="1293377" y="3609398"/>
                </a:cubicBezTo>
                <a:cubicBezTo>
                  <a:pt x="1252318" y="3558072"/>
                  <a:pt x="1204415" y="3532409"/>
                  <a:pt x="1149669" y="3532409"/>
                </a:cubicBezTo>
                <a:cubicBezTo>
                  <a:pt x="1115452" y="3532409"/>
                  <a:pt x="1084658" y="3538448"/>
                  <a:pt x="1057284" y="3550524"/>
                </a:cubicBezTo>
                <a:cubicBezTo>
                  <a:pt x="1029912" y="3562601"/>
                  <a:pt x="1005960" y="3574678"/>
                  <a:pt x="985430" y="3586754"/>
                </a:cubicBezTo>
                <a:cubicBezTo>
                  <a:pt x="971744" y="3574678"/>
                  <a:pt x="954636" y="3564111"/>
                  <a:pt x="934106" y="3555053"/>
                </a:cubicBezTo>
                <a:cubicBezTo>
                  <a:pt x="913576" y="3545996"/>
                  <a:pt x="903311" y="3532409"/>
                  <a:pt x="903311" y="3514295"/>
                </a:cubicBezTo>
                <a:cubicBezTo>
                  <a:pt x="903311" y="3496180"/>
                  <a:pt x="918708" y="3475046"/>
                  <a:pt x="949503" y="3450892"/>
                </a:cubicBezTo>
                <a:cubicBezTo>
                  <a:pt x="980298" y="3426739"/>
                  <a:pt x="1012803" y="3399567"/>
                  <a:pt x="1047020" y="3369375"/>
                </a:cubicBezTo>
                <a:cubicBezTo>
                  <a:pt x="1026490" y="3333145"/>
                  <a:pt x="1004249" y="3295406"/>
                  <a:pt x="980298" y="3256157"/>
                </a:cubicBezTo>
                <a:cubicBezTo>
                  <a:pt x="956346" y="3216908"/>
                  <a:pt x="923841" y="3182188"/>
                  <a:pt x="882781" y="3151996"/>
                </a:cubicBezTo>
                <a:cubicBezTo>
                  <a:pt x="869095" y="3151996"/>
                  <a:pt x="846854" y="3155015"/>
                  <a:pt x="816060" y="3161054"/>
                </a:cubicBezTo>
                <a:cubicBezTo>
                  <a:pt x="785265" y="3167092"/>
                  <a:pt x="759603" y="3170111"/>
                  <a:pt x="739073" y="3170111"/>
                </a:cubicBezTo>
                <a:cubicBezTo>
                  <a:pt x="698013" y="3170111"/>
                  <a:pt x="677483" y="3151996"/>
                  <a:pt x="677483" y="3115766"/>
                </a:cubicBezTo>
                <a:cubicBezTo>
                  <a:pt x="677483" y="3085575"/>
                  <a:pt x="687748" y="3061422"/>
                  <a:pt x="708278" y="3043307"/>
                </a:cubicBezTo>
                <a:cubicBezTo>
                  <a:pt x="728808" y="3025192"/>
                  <a:pt x="739073" y="3007077"/>
                  <a:pt x="739073" y="2988962"/>
                </a:cubicBezTo>
                <a:cubicBezTo>
                  <a:pt x="739073" y="2982924"/>
                  <a:pt x="733940" y="2960280"/>
                  <a:pt x="723675" y="2921031"/>
                </a:cubicBezTo>
                <a:cubicBezTo>
                  <a:pt x="713410" y="2881782"/>
                  <a:pt x="701435" y="2842533"/>
                  <a:pt x="687748" y="2803284"/>
                </a:cubicBezTo>
                <a:cubicBezTo>
                  <a:pt x="674062" y="2764035"/>
                  <a:pt x="660375" y="2727805"/>
                  <a:pt x="646689" y="2694594"/>
                </a:cubicBezTo>
                <a:cubicBezTo>
                  <a:pt x="633002" y="2661384"/>
                  <a:pt x="622737" y="2644778"/>
                  <a:pt x="615894" y="2644778"/>
                </a:cubicBezTo>
                <a:cubicBezTo>
                  <a:pt x="602207" y="2644778"/>
                  <a:pt x="586810" y="2658365"/>
                  <a:pt x="569702" y="2685537"/>
                </a:cubicBezTo>
                <a:cubicBezTo>
                  <a:pt x="552594" y="2712709"/>
                  <a:pt x="533775" y="2744410"/>
                  <a:pt x="513245" y="2780640"/>
                </a:cubicBezTo>
                <a:cubicBezTo>
                  <a:pt x="492715" y="2816870"/>
                  <a:pt x="463631" y="2848571"/>
                  <a:pt x="425993" y="2875744"/>
                </a:cubicBezTo>
                <a:cubicBezTo>
                  <a:pt x="388355" y="2902916"/>
                  <a:pt x="342163" y="2916502"/>
                  <a:pt x="287417" y="2916502"/>
                </a:cubicBezTo>
                <a:cubicBezTo>
                  <a:pt x="191611" y="2916502"/>
                  <a:pt x="119757" y="2892349"/>
                  <a:pt x="71854" y="2844043"/>
                </a:cubicBezTo>
                <a:cubicBezTo>
                  <a:pt x="23951" y="2795736"/>
                  <a:pt x="0" y="2735353"/>
                  <a:pt x="0" y="2662893"/>
                </a:cubicBezTo>
                <a:cubicBezTo>
                  <a:pt x="0" y="2596472"/>
                  <a:pt x="25662" y="2537598"/>
                  <a:pt x="76987" y="2486273"/>
                </a:cubicBezTo>
                <a:cubicBezTo>
                  <a:pt x="128311" y="2434947"/>
                  <a:pt x="205298" y="2409284"/>
                  <a:pt x="307947" y="2409284"/>
                </a:cubicBezTo>
                <a:cubicBezTo>
                  <a:pt x="376380" y="2409284"/>
                  <a:pt x="444812" y="2439476"/>
                  <a:pt x="513245" y="2499859"/>
                </a:cubicBezTo>
                <a:cubicBezTo>
                  <a:pt x="533775" y="2487782"/>
                  <a:pt x="556015" y="2474196"/>
                  <a:pt x="579967" y="2459100"/>
                </a:cubicBezTo>
                <a:cubicBezTo>
                  <a:pt x="603918" y="2444005"/>
                  <a:pt x="615894" y="2421361"/>
                  <a:pt x="615894" y="2391170"/>
                </a:cubicBezTo>
                <a:cubicBezTo>
                  <a:pt x="615894" y="2342863"/>
                  <a:pt x="595364" y="2305124"/>
                  <a:pt x="554305" y="2277951"/>
                </a:cubicBezTo>
                <a:cubicBezTo>
                  <a:pt x="513245" y="2250779"/>
                  <a:pt x="492715" y="2210020"/>
                  <a:pt x="492715" y="2155676"/>
                </a:cubicBezTo>
                <a:cubicBezTo>
                  <a:pt x="492715" y="2125484"/>
                  <a:pt x="506402" y="2102840"/>
                  <a:pt x="533775" y="2087745"/>
                </a:cubicBezTo>
                <a:cubicBezTo>
                  <a:pt x="561148" y="2072649"/>
                  <a:pt x="574834" y="2046986"/>
                  <a:pt x="574834" y="2010756"/>
                </a:cubicBezTo>
                <a:cubicBezTo>
                  <a:pt x="574834" y="1986603"/>
                  <a:pt x="562859" y="1969998"/>
                  <a:pt x="538907" y="1960940"/>
                </a:cubicBezTo>
                <a:cubicBezTo>
                  <a:pt x="514956" y="1951883"/>
                  <a:pt x="487583" y="1944335"/>
                  <a:pt x="456788" y="1938297"/>
                </a:cubicBezTo>
                <a:cubicBezTo>
                  <a:pt x="425993" y="1932258"/>
                  <a:pt x="395199" y="1923201"/>
                  <a:pt x="364404" y="1911124"/>
                </a:cubicBezTo>
                <a:cubicBezTo>
                  <a:pt x="333609" y="1899048"/>
                  <a:pt x="307947" y="1877914"/>
                  <a:pt x="287417" y="1847722"/>
                </a:cubicBezTo>
                <a:cubicBezTo>
                  <a:pt x="307947" y="1835645"/>
                  <a:pt x="335320" y="1829607"/>
                  <a:pt x="369536" y="1829607"/>
                </a:cubicBezTo>
                <a:cubicBezTo>
                  <a:pt x="403753" y="1829607"/>
                  <a:pt x="437969" y="1829607"/>
                  <a:pt x="472185" y="1829607"/>
                </a:cubicBezTo>
                <a:cubicBezTo>
                  <a:pt x="554305" y="1829607"/>
                  <a:pt x="609051" y="1805454"/>
                  <a:pt x="636424" y="1757147"/>
                </a:cubicBezTo>
                <a:cubicBezTo>
                  <a:pt x="663797" y="1708841"/>
                  <a:pt x="691170" y="1660535"/>
                  <a:pt x="718543" y="1612228"/>
                </a:cubicBezTo>
                <a:cubicBezTo>
                  <a:pt x="718543" y="1509576"/>
                  <a:pt x="708278" y="1423531"/>
                  <a:pt x="687748" y="1354090"/>
                </a:cubicBezTo>
                <a:cubicBezTo>
                  <a:pt x="667218" y="1284650"/>
                  <a:pt x="656954" y="1207661"/>
                  <a:pt x="656954" y="1123125"/>
                </a:cubicBezTo>
                <a:cubicBezTo>
                  <a:pt x="656954" y="1092933"/>
                  <a:pt x="668929" y="1079347"/>
                  <a:pt x="692881" y="1082366"/>
                </a:cubicBezTo>
                <a:cubicBezTo>
                  <a:pt x="716832" y="1085385"/>
                  <a:pt x="745916" y="1080857"/>
                  <a:pt x="780132" y="1068780"/>
                </a:cubicBezTo>
                <a:lnTo>
                  <a:pt x="862251" y="1123125"/>
                </a:lnTo>
                <a:cubicBezTo>
                  <a:pt x="903311" y="1111048"/>
                  <a:pt x="946082" y="1088405"/>
                  <a:pt x="990563" y="1055194"/>
                </a:cubicBezTo>
                <a:cubicBezTo>
                  <a:pt x="1035044" y="1021983"/>
                  <a:pt x="1077814" y="987263"/>
                  <a:pt x="1118874" y="951033"/>
                </a:cubicBezTo>
                <a:cubicBezTo>
                  <a:pt x="1159934" y="914804"/>
                  <a:pt x="1192439" y="878574"/>
                  <a:pt x="1216391" y="842344"/>
                </a:cubicBezTo>
                <a:cubicBezTo>
                  <a:pt x="1240342" y="806114"/>
                  <a:pt x="1252318" y="778942"/>
                  <a:pt x="1252318" y="760827"/>
                </a:cubicBezTo>
                <a:cubicBezTo>
                  <a:pt x="1252318" y="724597"/>
                  <a:pt x="1235209" y="691386"/>
                  <a:pt x="1200993" y="661194"/>
                </a:cubicBezTo>
                <a:cubicBezTo>
                  <a:pt x="1166777" y="631003"/>
                  <a:pt x="1149669" y="597792"/>
                  <a:pt x="1149669" y="561562"/>
                </a:cubicBezTo>
                <a:cubicBezTo>
                  <a:pt x="1149669" y="537409"/>
                  <a:pt x="1163355" y="525333"/>
                  <a:pt x="1190728" y="525333"/>
                </a:cubicBezTo>
                <a:cubicBezTo>
                  <a:pt x="1231788" y="525333"/>
                  <a:pt x="1260872" y="534390"/>
                  <a:pt x="1277980" y="552505"/>
                </a:cubicBezTo>
                <a:cubicBezTo>
                  <a:pt x="1295088" y="570620"/>
                  <a:pt x="1308774" y="588735"/>
                  <a:pt x="1319039" y="606850"/>
                </a:cubicBezTo>
                <a:cubicBezTo>
                  <a:pt x="1329304" y="624965"/>
                  <a:pt x="1339569" y="643080"/>
                  <a:pt x="1349834" y="661194"/>
                </a:cubicBezTo>
                <a:cubicBezTo>
                  <a:pt x="1360099" y="679310"/>
                  <a:pt x="1382340" y="688367"/>
                  <a:pt x="1416556" y="688367"/>
                </a:cubicBezTo>
                <a:cubicBezTo>
                  <a:pt x="1484989" y="688367"/>
                  <a:pt x="1539735" y="665723"/>
                  <a:pt x="1580794" y="620436"/>
                </a:cubicBezTo>
                <a:cubicBezTo>
                  <a:pt x="1621854" y="575149"/>
                  <a:pt x="1654359" y="525333"/>
                  <a:pt x="1678311" y="470988"/>
                </a:cubicBezTo>
                <a:cubicBezTo>
                  <a:pt x="1702262" y="416643"/>
                  <a:pt x="1722792" y="366827"/>
                  <a:pt x="1739900" y="321540"/>
                </a:cubicBezTo>
                <a:cubicBezTo>
                  <a:pt x="1757009" y="276253"/>
                  <a:pt x="1779249" y="253609"/>
                  <a:pt x="1806622" y="253609"/>
                </a:cubicBezTo>
                <a:cubicBezTo>
                  <a:pt x="1847682" y="253609"/>
                  <a:pt x="1876766" y="262666"/>
                  <a:pt x="1893874" y="280781"/>
                </a:cubicBezTo>
                <a:cubicBezTo>
                  <a:pt x="1910982" y="298896"/>
                  <a:pt x="1928090" y="320030"/>
                  <a:pt x="1945198" y="344183"/>
                </a:cubicBezTo>
                <a:cubicBezTo>
                  <a:pt x="1962307" y="368337"/>
                  <a:pt x="1981126" y="389471"/>
                  <a:pt x="2001655" y="407586"/>
                </a:cubicBezTo>
                <a:cubicBezTo>
                  <a:pt x="2022185" y="425701"/>
                  <a:pt x="2059823" y="434758"/>
                  <a:pt x="2114569" y="434758"/>
                </a:cubicBezTo>
                <a:lnTo>
                  <a:pt x="2124834" y="434758"/>
                </a:lnTo>
                <a:cubicBezTo>
                  <a:pt x="2124834" y="434758"/>
                  <a:pt x="2128256" y="428720"/>
                  <a:pt x="2135099" y="416643"/>
                </a:cubicBezTo>
                <a:lnTo>
                  <a:pt x="2196688" y="126804"/>
                </a:lnTo>
                <a:cubicBezTo>
                  <a:pt x="2230905" y="120766"/>
                  <a:pt x="2251434" y="134352"/>
                  <a:pt x="2258278" y="167563"/>
                </a:cubicBezTo>
                <a:cubicBezTo>
                  <a:pt x="2265121" y="200774"/>
                  <a:pt x="2271964" y="238513"/>
                  <a:pt x="2278808" y="280781"/>
                </a:cubicBezTo>
                <a:cubicBezTo>
                  <a:pt x="2285651" y="323049"/>
                  <a:pt x="2295916" y="362298"/>
                  <a:pt x="2309602" y="398528"/>
                </a:cubicBezTo>
                <a:cubicBezTo>
                  <a:pt x="2323289" y="434758"/>
                  <a:pt x="2354083" y="452873"/>
                  <a:pt x="2401986" y="452873"/>
                </a:cubicBezTo>
                <a:cubicBezTo>
                  <a:pt x="2449889" y="452873"/>
                  <a:pt x="2482395" y="439287"/>
                  <a:pt x="2499503" y="412115"/>
                </a:cubicBezTo>
                <a:cubicBezTo>
                  <a:pt x="2516611" y="384942"/>
                  <a:pt x="2525165" y="353241"/>
                  <a:pt x="2525165" y="317011"/>
                </a:cubicBezTo>
                <a:cubicBezTo>
                  <a:pt x="2525165" y="280781"/>
                  <a:pt x="2526876" y="249080"/>
                  <a:pt x="2530298" y="221908"/>
                </a:cubicBezTo>
                <a:cubicBezTo>
                  <a:pt x="2533719" y="194735"/>
                  <a:pt x="2552538" y="181149"/>
                  <a:pt x="2586754" y="181149"/>
                </a:cubicBezTo>
                <a:cubicBezTo>
                  <a:pt x="2614128" y="181149"/>
                  <a:pt x="2627814" y="205302"/>
                  <a:pt x="2627814" y="253609"/>
                </a:cubicBezTo>
                <a:cubicBezTo>
                  <a:pt x="2627814" y="271724"/>
                  <a:pt x="2624392" y="292858"/>
                  <a:pt x="2617549" y="317011"/>
                </a:cubicBezTo>
                <a:cubicBezTo>
                  <a:pt x="2610706" y="341164"/>
                  <a:pt x="2607284" y="362298"/>
                  <a:pt x="2607284" y="380413"/>
                </a:cubicBezTo>
                <a:cubicBezTo>
                  <a:pt x="2607284" y="440796"/>
                  <a:pt x="2634657" y="470988"/>
                  <a:pt x="2689403" y="470988"/>
                </a:cubicBezTo>
                <a:cubicBezTo>
                  <a:pt x="2730463" y="470988"/>
                  <a:pt x="2764679" y="455892"/>
                  <a:pt x="2792052" y="425701"/>
                </a:cubicBezTo>
                <a:cubicBezTo>
                  <a:pt x="2819426" y="395509"/>
                  <a:pt x="2833112" y="362298"/>
                  <a:pt x="2833112" y="326068"/>
                </a:cubicBezTo>
                <a:cubicBezTo>
                  <a:pt x="2833112" y="313992"/>
                  <a:pt x="2829690" y="304935"/>
                  <a:pt x="2822847" y="298896"/>
                </a:cubicBezTo>
                <a:cubicBezTo>
                  <a:pt x="2816004" y="292858"/>
                  <a:pt x="2812582" y="283800"/>
                  <a:pt x="2812582" y="271724"/>
                </a:cubicBezTo>
                <a:cubicBezTo>
                  <a:pt x="2812582" y="223417"/>
                  <a:pt x="2826269" y="179640"/>
                  <a:pt x="2853642" y="140391"/>
                </a:cubicBezTo>
                <a:close/>
                <a:moveTo>
                  <a:pt x="2884437" y="0"/>
                </a:moveTo>
                <a:lnTo>
                  <a:pt x="2894701" y="0"/>
                </a:lnTo>
                <a:lnTo>
                  <a:pt x="2894284" y="1450"/>
                </a:ln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497038" y="1875996"/>
            <a:ext cx="2951802" cy="523220"/>
            <a:chOff x="1037268" y="1684503"/>
            <a:chExt cx="2951802" cy="523220"/>
          </a:xfrm>
        </p:grpSpPr>
        <p:sp>
          <p:nvSpPr>
            <p:cNvPr id="10" name="矩形 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2" name="橢圓 1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5497038" y="2964568"/>
            <a:ext cx="2951802" cy="523220"/>
            <a:chOff x="1037268" y="1684503"/>
            <a:chExt cx="2951802" cy="523220"/>
          </a:xfrm>
        </p:grpSpPr>
        <p:sp>
          <p:nvSpPr>
            <p:cNvPr id="15" name="矩形 1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7" name="橢圓 1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5497038" y="4053140"/>
            <a:ext cx="2951802" cy="523220"/>
            <a:chOff x="1037268" y="1684503"/>
            <a:chExt cx="2951802" cy="523220"/>
          </a:xfrm>
        </p:grpSpPr>
        <p:sp>
          <p:nvSpPr>
            <p:cNvPr id="20" name="矩形 1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2" name="橢圓 2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5497038" y="5141712"/>
            <a:ext cx="2951802" cy="523220"/>
            <a:chOff x="1037268" y="1684503"/>
            <a:chExt cx="2951802" cy="523220"/>
          </a:xfrm>
        </p:grpSpPr>
        <p:sp>
          <p:nvSpPr>
            <p:cNvPr id="25" name="矩形 2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手繪多邊形 8"/>
          <p:cNvSpPr/>
          <p:nvPr/>
        </p:nvSpPr>
        <p:spPr>
          <a:xfrm rot="10800000">
            <a:off x="0" y="0"/>
            <a:ext cx="7911940" cy="6858000"/>
          </a:xfrm>
          <a:custGeom>
            <a:avLst/>
            <a:gdLst>
              <a:gd name="connsiteX0" fmla="*/ 0 w 7911940"/>
              <a:gd name="connsiteY0" fmla="*/ 0 h 6858000"/>
              <a:gd name="connsiteX1" fmla="*/ 7911940 w 7911940"/>
              <a:gd name="connsiteY1" fmla="*/ 0 h 6858000"/>
              <a:gd name="connsiteX2" fmla="*/ 7911940 w 7911940"/>
              <a:gd name="connsiteY2" fmla="*/ 6858000 h 6858000"/>
              <a:gd name="connsiteX3" fmla="*/ 6858000 w 7911940"/>
              <a:gd name="connsiteY3" fmla="*/ 6858000 h 6858000"/>
              <a:gd name="connsiteX4" fmla="*/ 0 w 791194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1940" h="6858000">
                <a:moveTo>
                  <a:pt x="0" y="0"/>
                </a:moveTo>
                <a:lnTo>
                  <a:pt x="7911940" y="0"/>
                </a:lnTo>
                <a:lnTo>
                  <a:pt x="7911940" y="6858000"/>
                </a:lnTo>
                <a:lnTo>
                  <a:pt x="685800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>
                <a:solidFill>
                  <a:schemeClr val="bg1"/>
                </a:solidFill>
              </a:rPr>
              <a:t>商業簡報網 </a:t>
            </a:r>
            <a:r>
              <a:rPr lang="en-US" altLang="zh-TW" smtClean="0">
                <a:solidFill>
                  <a:schemeClr val="bg1"/>
                </a:solidFill>
              </a:rPr>
              <a:t>X Matter Lab</a:t>
            </a:r>
            <a:endParaRPr lang="zh-TW" altLang="en-US" dirty="0">
              <a:solidFill>
                <a:schemeClr val="bg1"/>
              </a:solidFill>
            </a:endParaRPr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</a:t>
            </a:fld>
            <a:endParaRPr lang="zh-TW" altLang="en-US"/>
          </a:p>
        </p:txBody>
      </p:sp>
      <p:sp>
        <p:nvSpPr>
          <p:cNvPr id="13" name="文字方塊 12"/>
          <p:cNvSpPr txBox="1"/>
          <p:nvPr/>
        </p:nvSpPr>
        <p:spPr>
          <a:xfrm>
            <a:off x="396794" y="1346900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4400" b="1" dirty="0" smtClean="0">
                <a:solidFill>
                  <a:schemeClr val="bg1">
                    <a:lumMod val="75000"/>
                  </a:schemeClr>
                </a:solidFill>
              </a:rPr>
              <a:t>Before</a:t>
            </a:r>
            <a:endParaRPr lang="en-US" sz="4400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6583133" y="4198384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4400" b="1" dirty="0" smtClean="0">
                <a:solidFill>
                  <a:schemeClr val="bg1">
                    <a:lumMod val="50000"/>
                  </a:schemeClr>
                </a:solidFill>
              </a:rPr>
              <a:t>After</a:t>
            </a:r>
            <a:endParaRPr lang="en-US" sz="44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" name="圖片 9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1627" y="17829"/>
            <a:ext cx="3510050" cy="3736020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0665" y="2952656"/>
            <a:ext cx="3075168" cy="3075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94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39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500541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31"/>
          <a:stretch/>
        </p:blipFill>
        <p:spPr>
          <a:xfrm>
            <a:off x="1939335" y="1496139"/>
            <a:ext cx="5481900" cy="5225336"/>
          </a:xfrm>
          <a:custGeom>
            <a:avLst/>
            <a:gdLst>
              <a:gd name="connsiteX0" fmla="*/ 2189727 w 4617155"/>
              <a:gd name="connsiteY0" fmla="*/ 4278611 h 4401063"/>
              <a:gd name="connsiteX1" fmla="*/ 2211336 w 4617155"/>
              <a:gd name="connsiteY1" fmla="*/ 4285814 h 4401063"/>
              <a:gd name="connsiteX2" fmla="*/ 2232946 w 4617155"/>
              <a:gd name="connsiteY2" fmla="*/ 4293018 h 4401063"/>
              <a:gd name="connsiteX3" fmla="*/ 2225743 w 4617155"/>
              <a:gd name="connsiteY3" fmla="*/ 4336236 h 4401063"/>
              <a:gd name="connsiteX4" fmla="*/ 2196930 w 4617155"/>
              <a:gd name="connsiteY4" fmla="*/ 4365048 h 4401063"/>
              <a:gd name="connsiteX5" fmla="*/ 2160915 w 4617155"/>
              <a:gd name="connsiteY5" fmla="*/ 4336236 h 4401063"/>
              <a:gd name="connsiteX6" fmla="*/ 2189727 w 4617155"/>
              <a:gd name="connsiteY6" fmla="*/ 4278611 h 4401063"/>
              <a:gd name="connsiteX7" fmla="*/ 2535474 w 4617155"/>
              <a:gd name="connsiteY7" fmla="*/ 4033708 h 4401063"/>
              <a:gd name="connsiteX8" fmla="*/ 2593098 w 4617155"/>
              <a:gd name="connsiteY8" fmla="*/ 4076926 h 4401063"/>
              <a:gd name="connsiteX9" fmla="*/ 2589497 w 4617155"/>
              <a:gd name="connsiteY9" fmla="*/ 4094934 h 4401063"/>
              <a:gd name="connsiteX10" fmla="*/ 2585895 w 4617155"/>
              <a:gd name="connsiteY10" fmla="*/ 4105738 h 4401063"/>
              <a:gd name="connsiteX11" fmla="*/ 2600301 w 4617155"/>
              <a:gd name="connsiteY11" fmla="*/ 4105738 h 4401063"/>
              <a:gd name="connsiteX12" fmla="*/ 2611106 w 4617155"/>
              <a:gd name="connsiteY12" fmla="*/ 4111140 h 4401063"/>
              <a:gd name="connsiteX13" fmla="*/ 2614643 w 4617155"/>
              <a:gd name="connsiteY13" fmla="*/ 4127059 h 4401063"/>
              <a:gd name="connsiteX14" fmla="*/ 2612681 w 4617155"/>
              <a:gd name="connsiteY14" fmla="*/ 4124196 h 4401063"/>
              <a:gd name="connsiteX15" fmla="*/ 2607504 w 4617155"/>
              <a:gd name="connsiteY15" fmla="*/ 4120144 h 4401063"/>
              <a:gd name="connsiteX16" fmla="*/ 2614707 w 4617155"/>
              <a:gd name="connsiteY16" fmla="*/ 4127347 h 4401063"/>
              <a:gd name="connsiteX17" fmla="*/ 2614643 w 4617155"/>
              <a:gd name="connsiteY17" fmla="*/ 4127059 h 4401063"/>
              <a:gd name="connsiteX18" fmla="*/ 2621010 w 4617155"/>
              <a:gd name="connsiteY18" fmla="*/ 4136351 h 4401063"/>
              <a:gd name="connsiteX19" fmla="*/ 2647121 w 4617155"/>
              <a:gd name="connsiteY19" fmla="*/ 4184972 h 4401063"/>
              <a:gd name="connsiteX20" fmla="*/ 2737159 w 4617155"/>
              <a:gd name="connsiteY20" fmla="*/ 4278611 h 4401063"/>
              <a:gd name="connsiteX21" fmla="*/ 2755167 w 4617155"/>
              <a:gd name="connsiteY21" fmla="*/ 4311025 h 4401063"/>
              <a:gd name="connsiteX22" fmla="*/ 2765971 w 4617155"/>
              <a:gd name="connsiteY22" fmla="*/ 4343439 h 4401063"/>
              <a:gd name="connsiteX23" fmla="*/ 2783979 w 4617155"/>
              <a:gd name="connsiteY23" fmla="*/ 4361446 h 4401063"/>
              <a:gd name="connsiteX24" fmla="*/ 2794783 w 4617155"/>
              <a:gd name="connsiteY24" fmla="*/ 4379454 h 4401063"/>
              <a:gd name="connsiteX25" fmla="*/ 2780377 w 4617155"/>
              <a:gd name="connsiteY25" fmla="*/ 4401063 h 4401063"/>
              <a:gd name="connsiteX26" fmla="*/ 2654324 w 4617155"/>
              <a:gd name="connsiteY26" fmla="*/ 4264205 h 4401063"/>
              <a:gd name="connsiteX27" fmla="*/ 2564286 w 4617155"/>
              <a:gd name="connsiteY27" fmla="*/ 4141753 h 4401063"/>
              <a:gd name="connsiteX28" fmla="*/ 2571489 w 4617155"/>
              <a:gd name="connsiteY28" fmla="*/ 4134550 h 4401063"/>
              <a:gd name="connsiteX29" fmla="*/ 2546278 w 4617155"/>
              <a:gd name="connsiteY29" fmla="*/ 4091332 h 4401063"/>
              <a:gd name="connsiteX30" fmla="*/ 2506661 w 4617155"/>
              <a:gd name="connsiteY30" fmla="*/ 4055317 h 4401063"/>
              <a:gd name="connsiteX31" fmla="*/ 2535474 w 4617155"/>
              <a:gd name="connsiteY31" fmla="*/ 4033708 h 4401063"/>
              <a:gd name="connsiteX32" fmla="*/ 3212560 w 4617155"/>
              <a:gd name="connsiteY32" fmla="*/ 2866814 h 4401063"/>
              <a:gd name="connsiteX33" fmla="*/ 3212560 w 4617155"/>
              <a:gd name="connsiteY33" fmla="*/ 2874017 h 4401063"/>
              <a:gd name="connsiteX34" fmla="*/ 3212144 w 4617155"/>
              <a:gd name="connsiteY34" fmla="*/ 2867995 h 4401063"/>
              <a:gd name="connsiteX35" fmla="*/ 252107 w 4617155"/>
              <a:gd name="connsiteY35" fmla="*/ 2838001 h 4401063"/>
              <a:gd name="connsiteX36" fmla="*/ 266513 w 4617155"/>
              <a:gd name="connsiteY36" fmla="*/ 2866814 h 4401063"/>
              <a:gd name="connsiteX37" fmla="*/ 252107 w 4617155"/>
              <a:gd name="connsiteY37" fmla="*/ 2866814 h 4401063"/>
              <a:gd name="connsiteX38" fmla="*/ 244904 w 4617155"/>
              <a:gd name="connsiteY38" fmla="*/ 2859611 h 4401063"/>
              <a:gd name="connsiteX39" fmla="*/ 248505 w 4617155"/>
              <a:gd name="connsiteY39" fmla="*/ 2848806 h 4401063"/>
              <a:gd name="connsiteX40" fmla="*/ 252107 w 4617155"/>
              <a:gd name="connsiteY40" fmla="*/ 2838001 h 4401063"/>
              <a:gd name="connsiteX41" fmla="*/ 316934 w 4617155"/>
              <a:gd name="connsiteY41" fmla="*/ 2830798 h 4401063"/>
              <a:gd name="connsiteX42" fmla="*/ 320536 w 4617155"/>
              <a:gd name="connsiteY42" fmla="*/ 2845205 h 4401063"/>
              <a:gd name="connsiteX43" fmla="*/ 324137 w 4617155"/>
              <a:gd name="connsiteY43" fmla="*/ 2852408 h 4401063"/>
              <a:gd name="connsiteX44" fmla="*/ 316934 w 4617155"/>
              <a:gd name="connsiteY44" fmla="*/ 2866814 h 4401063"/>
              <a:gd name="connsiteX45" fmla="*/ 295325 w 4617155"/>
              <a:gd name="connsiteY45" fmla="*/ 2845205 h 4401063"/>
              <a:gd name="connsiteX46" fmla="*/ 316934 w 4617155"/>
              <a:gd name="connsiteY46" fmla="*/ 2830798 h 4401063"/>
              <a:gd name="connsiteX47" fmla="*/ 115249 w 4617155"/>
              <a:gd name="connsiteY47" fmla="*/ 2830798 h 4401063"/>
              <a:gd name="connsiteX48" fmla="*/ 187279 w 4617155"/>
              <a:gd name="connsiteY48" fmla="*/ 2838001 h 4401063"/>
              <a:gd name="connsiteX49" fmla="*/ 244904 w 4617155"/>
              <a:gd name="connsiteY49" fmla="*/ 2852408 h 4401063"/>
              <a:gd name="connsiteX50" fmla="*/ 154866 w 4617155"/>
              <a:gd name="connsiteY50" fmla="*/ 2877618 h 4401063"/>
              <a:gd name="connsiteX51" fmla="*/ 57624 w 4617155"/>
              <a:gd name="connsiteY51" fmla="*/ 2895626 h 4401063"/>
              <a:gd name="connsiteX52" fmla="*/ 0 w 4617155"/>
              <a:gd name="connsiteY52" fmla="*/ 2881220 h 4401063"/>
              <a:gd name="connsiteX53" fmla="*/ 39617 w 4617155"/>
              <a:gd name="connsiteY53" fmla="*/ 2841603 h 4401063"/>
              <a:gd name="connsiteX54" fmla="*/ 115249 w 4617155"/>
              <a:gd name="connsiteY54" fmla="*/ 2830798 h 4401063"/>
              <a:gd name="connsiteX55" fmla="*/ 1699920 w 4617155"/>
              <a:gd name="connsiteY55" fmla="*/ 1066051 h 4401063"/>
              <a:gd name="connsiteX56" fmla="*/ 1757544 w 4617155"/>
              <a:gd name="connsiteY56" fmla="*/ 1130879 h 4401063"/>
              <a:gd name="connsiteX57" fmla="*/ 1750341 w 4617155"/>
              <a:gd name="connsiteY57" fmla="*/ 1166894 h 4401063"/>
              <a:gd name="connsiteX58" fmla="*/ 1743138 w 4617155"/>
              <a:gd name="connsiteY58" fmla="*/ 1202909 h 4401063"/>
              <a:gd name="connsiteX59" fmla="*/ 1757544 w 4617155"/>
              <a:gd name="connsiteY59" fmla="*/ 1332564 h 4401063"/>
              <a:gd name="connsiteX60" fmla="*/ 1786357 w 4617155"/>
              <a:gd name="connsiteY60" fmla="*/ 1422602 h 4401063"/>
              <a:gd name="connsiteX61" fmla="*/ 1836778 w 4617155"/>
              <a:gd name="connsiteY61" fmla="*/ 1462219 h 4401063"/>
              <a:gd name="connsiteX62" fmla="*/ 1959230 w 4617155"/>
              <a:gd name="connsiteY62" fmla="*/ 1346970 h 4401063"/>
              <a:gd name="connsiteX63" fmla="*/ 1959230 w 4617155"/>
              <a:gd name="connsiteY63" fmla="*/ 1354173 h 4401063"/>
              <a:gd name="connsiteX64" fmla="*/ 1966433 w 4617155"/>
              <a:gd name="connsiteY64" fmla="*/ 1303752 h 4401063"/>
              <a:gd name="connsiteX65" fmla="*/ 1995245 w 4617155"/>
              <a:gd name="connsiteY65" fmla="*/ 1246127 h 4401063"/>
              <a:gd name="connsiteX66" fmla="*/ 2052869 w 4617155"/>
              <a:gd name="connsiteY66" fmla="*/ 1307353 h 4401063"/>
              <a:gd name="connsiteX67" fmla="*/ 2096088 w 4617155"/>
              <a:gd name="connsiteY67" fmla="*/ 1397391 h 4401063"/>
              <a:gd name="connsiteX68" fmla="*/ 2110494 w 4617155"/>
              <a:gd name="connsiteY68" fmla="*/ 1390188 h 4401063"/>
              <a:gd name="connsiteX69" fmla="*/ 2121298 w 4617155"/>
              <a:gd name="connsiteY69" fmla="*/ 1397391 h 4401063"/>
              <a:gd name="connsiteX70" fmla="*/ 2132103 w 4617155"/>
              <a:gd name="connsiteY70" fmla="*/ 1404594 h 4401063"/>
              <a:gd name="connsiteX71" fmla="*/ 2146509 w 4617155"/>
              <a:gd name="connsiteY71" fmla="*/ 1390188 h 4401063"/>
              <a:gd name="connsiteX72" fmla="*/ 2182524 w 4617155"/>
              <a:gd name="connsiteY72" fmla="*/ 1339767 h 4401063"/>
              <a:gd name="connsiteX73" fmla="*/ 2196930 w 4617155"/>
              <a:gd name="connsiteY73" fmla="*/ 1346970 h 4401063"/>
              <a:gd name="connsiteX74" fmla="*/ 2218540 w 4617155"/>
              <a:gd name="connsiteY74" fmla="*/ 1343368 h 4401063"/>
              <a:gd name="connsiteX75" fmla="*/ 2232946 w 4617155"/>
              <a:gd name="connsiteY75" fmla="*/ 1339767 h 4401063"/>
              <a:gd name="connsiteX76" fmla="*/ 2254555 w 4617155"/>
              <a:gd name="connsiteY76" fmla="*/ 1354173 h 4401063"/>
              <a:gd name="connsiteX77" fmla="*/ 2276164 w 4617155"/>
              <a:gd name="connsiteY77" fmla="*/ 1375782 h 4401063"/>
              <a:gd name="connsiteX78" fmla="*/ 2268961 w 4617155"/>
              <a:gd name="connsiteY78" fmla="*/ 1419000 h 4401063"/>
              <a:gd name="connsiteX79" fmla="*/ 2261758 w 4617155"/>
              <a:gd name="connsiteY79" fmla="*/ 1469422 h 4401063"/>
              <a:gd name="connsiteX80" fmla="*/ 2337390 w 4617155"/>
              <a:gd name="connsiteY80" fmla="*/ 1559460 h 4401063"/>
              <a:gd name="connsiteX81" fmla="*/ 2470646 w 4617155"/>
              <a:gd name="connsiteY81" fmla="*/ 1620686 h 4401063"/>
              <a:gd name="connsiteX82" fmla="*/ 2477849 w 4617155"/>
              <a:gd name="connsiteY82" fmla="*/ 1617084 h 4401063"/>
              <a:gd name="connsiteX83" fmla="*/ 2485052 w 4617155"/>
              <a:gd name="connsiteY83" fmla="*/ 1613483 h 4401063"/>
              <a:gd name="connsiteX84" fmla="*/ 2510263 w 4617155"/>
              <a:gd name="connsiteY84" fmla="*/ 1624287 h 4401063"/>
              <a:gd name="connsiteX85" fmla="*/ 2535474 w 4617155"/>
              <a:gd name="connsiteY85" fmla="*/ 1635092 h 4401063"/>
              <a:gd name="connsiteX86" fmla="*/ 2539075 w 4617155"/>
              <a:gd name="connsiteY86" fmla="*/ 1627889 h 4401063"/>
              <a:gd name="connsiteX87" fmla="*/ 2542677 w 4617155"/>
              <a:gd name="connsiteY87" fmla="*/ 1620686 h 4401063"/>
              <a:gd name="connsiteX88" fmla="*/ 2557083 w 4617155"/>
              <a:gd name="connsiteY88" fmla="*/ 1624287 h 4401063"/>
              <a:gd name="connsiteX89" fmla="*/ 2571489 w 4617155"/>
              <a:gd name="connsiteY89" fmla="*/ 1627889 h 4401063"/>
              <a:gd name="connsiteX90" fmla="*/ 2600301 w 4617155"/>
              <a:gd name="connsiteY90" fmla="*/ 1613483 h 4401063"/>
              <a:gd name="connsiteX91" fmla="*/ 2629113 w 4617155"/>
              <a:gd name="connsiteY91" fmla="*/ 1591874 h 4401063"/>
              <a:gd name="connsiteX92" fmla="*/ 2657926 w 4617155"/>
              <a:gd name="connsiteY92" fmla="*/ 1570265 h 4401063"/>
              <a:gd name="connsiteX93" fmla="*/ 2693941 w 4617155"/>
              <a:gd name="connsiteY93" fmla="*/ 1577468 h 4401063"/>
              <a:gd name="connsiteX94" fmla="*/ 2729956 w 4617155"/>
              <a:gd name="connsiteY94" fmla="*/ 1591874 h 4401063"/>
              <a:gd name="connsiteX95" fmla="*/ 2726355 w 4617155"/>
              <a:gd name="connsiteY95" fmla="*/ 1602678 h 4401063"/>
              <a:gd name="connsiteX96" fmla="*/ 2722753 w 4617155"/>
              <a:gd name="connsiteY96" fmla="*/ 1613483 h 4401063"/>
              <a:gd name="connsiteX97" fmla="*/ 2769573 w 4617155"/>
              <a:gd name="connsiteY97" fmla="*/ 1725130 h 4401063"/>
              <a:gd name="connsiteX98" fmla="*/ 2816393 w 4617155"/>
              <a:gd name="connsiteY98" fmla="*/ 1800762 h 4401063"/>
              <a:gd name="connsiteX99" fmla="*/ 2809190 w 4617155"/>
              <a:gd name="connsiteY99" fmla="*/ 1833176 h 4401063"/>
              <a:gd name="connsiteX100" fmla="*/ 2801987 w 4617155"/>
              <a:gd name="connsiteY100" fmla="*/ 1865590 h 4401063"/>
              <a:gd name="connsiteX101" fmla="*/ 2830799 w 4617155"/>
              <a:gd name="connsiteY101" fmla="*/ 1962831 h 4401063"/>
              <a:gd name="connsiteX102" fmla="*/ 2910032 w 4617155"/>
              <a:gd name="connsiteY102" fmla="*/ 2031260 h 4401063"/>
              <a:gd name="connsiteX103" fmla="*/ 2974860 w 4617155"/>
              <a:gd name="connsiteY103" fmla="*/ 2002447 h 4401063"/>
              <a:gd name="connsiteX104" fmla="*/ 3018078 w 4617155"/>
              <a:gd name="connsiteY104" fmla="*/ 1980838 h 4401063"/>
              <a:gd name="connsiteX105" fmla="*/ 3039687 w 4617155"/>
              <a:gd name="connsiteY105" fmla="*/ 1959229 h 4401063"/>
              <a:gd name="connsiteX106" fmla="*/ 3054093 w 4617155"/>
              <a:gd name="connsiteY106" fmla="*/ 1966432 h 4401063"/>
              <a:gd name="connsiteX107" fmla="*/ 3122522 w 4617155"/>
              <a:gd name="connsiteY107" fmla="*/ 1934018 h 4401063"/>
              <a:gd name="connsiteX108" fmla="*/ 3198154 w 4617155"/>
              <a:gd name="connsiteY108" fmla="*/ 1901605 h 4401063"/>
              <a:gd name="connsiteX109" fmla="*/ 3212560 w 4617155"/>
              <a:gd name="connsiteY109" fmla="*/ 1916011 h 4401063"/>
              <a:gd name="connsiteX110" fmla="*/ 3140530 w 4617155"/>
              <a:gd name="connsiteY110" fmla="*/ 1995244 h 4401063"/>
              <a:gd name="connsiteX111" fmla="*/ 3010875 w 4617155"/>
              <a:gd name="connsiteY111" fmla="*/ 2096087 h 4401063"/>
              <a:gd name="connsiteX112" fmla="*/ 2971258 w 4617155"/>
              <a:gd name="connsiteY112" fmla="*/ 2132102 h 4401063"/>
              <a:gd name="connsiteX113" fmla="*/ 2953251 w 4617155"/>
              <a:gd name="connsiteY113" fmla="*/ 2168118 h 4401063"/>
              <a:gd name="connsiteX114" fmla="*/ 3032484 w 4617155"/>
              <a:gd name="connsiteY114" fmla="*/ 2265359 h 4401063"/>
              <a:gd name="connsiteX115" fmla="*/ 3140530 w 4617155"/>
              <a:gd name="connsiteY115" fmla="*/ 2312179 h 4401063"/>
              <a:gd name="connsiteX116" fmla="*/ 3133327 w 4617155"/>
              <a:gd name="connsiteY116" fmla="*/ 2337389 h 4401063"/>
              <a:gd name="connsiteX117" fmla="*/ 3126124 w 4617155"/>
              <a:gd name="connsiteY117" fmla="*/ 2362600 h 4401063"/>
              <a:gd name="connsiteX118" fmla="*/ 3133327 w 4617155"/>
              <a:gd name="connsiteY118" fmla="*/ 2395014 h 4401063"/>
              <a:gd name="connsiteX119" fmla="*/ 3140530 w 4617155"/>
              <a:gd name="connsiteY119" fmla="*/ 2420225 h 4401063"/>
              <a:gd name="connsiteX120" fmla="*/ 3133327 w 4617155"/>
              <a:gd name="connsiteY120" fmla="*/ 2449037 h 4401063"/>
              <a:gd name="connsiteX121" fmla="*/ 3147733 w 4617155"/>
              <a:gd name="connsiteY121" fmla="*/ 2488654 h 4401063"/>
              <a:gd name="connsiteX122" fmla="*/ 3162139 w 4617155"/>
              <a:gd name="connsiteY122" fmla="*/ 2535473 h 4401063"/>
              <a:gd name="connsiteX123" fmla="*/ 3122522 w 4617155"/>
              <a:gd name="connsiteY123" fmla="*/ 2614707 h 4401063"/>
              <a:gd name="connsiteX124" fmla="*/ 3082905 w 4617155"/>
              <a:gd name="connsiteY124" fmla="*/ 2693940 h 4401063"/>
              <a:gd name="connsiteX125" fmla="*/ 3133327 w 4617155"/>
              <a:gd name="connsiteY125" fmla="*/ 2751565 h 4401063"/>
              <a:gd name="connsiteX126" fmla="*/ 3154936 w 4617155"/>
              <a:gd name="connsiteY126" fmla="*/ 2737159 h 4401063"/>
              <a:gd name="connsiteX127" fmla="*/ 3205357 w 4617155"/>
              <a:gd name="connsiteY127" fmla="*/ 2798385 h 4401063"/>
              <a:gd name="connsiteX128" fmla="*/ 3210755 w 4617155"/>
              <a:gd name="connsiteY128" fmla="*/ 2847908 h 4401063"/>
              <a:gd name="connsiteX129" fmla="*/ 3212144 w 4617155"/>
              <a:gd name="connsiteY129" fmla="*/ 2867995 h 4401063"/>
              <a:gd name="connsiteX130" fmla="*/ 3196349 w 4617155"/>
              <a:gd name="connsiteY130" fmla="*/ 2912735 h 4401063"/>
              <a:gd name="connsiteX131" fmla="*/ 3147733 w 4617155"/>
              <a:gd name="connsiteY131" fmla="*/ 2964055 h 4401063"/>
              <a:gd name="connsiteX132" fmla="*/ 3046890 w 4617155"/>
              <a:gd name="connsiteY132" fmla="*/ 3068499 h 4401063"/>
              <a:gd name="connsiteX133" fmla="*/ 3090109 w 4617155"/>
              <a:gd name="connsiteY133" fmla="*/ 3118920 h 4401063"/>
              <a:gd name="connsiteX134" fmla="*/ 3126124 w 4617155"/>
              <a:gd name="connsiteY134" fmla="*/ 3176545 h 4401063"/>
              <a:gd name="connsiteX135" fmla="*/ 3100913 w 4617155"/>
              <a:gd name="connsiteY135" fmla="*/ 3216162 h 4401063"/>
              <a:gd name="connsiteX136" fmla="*/ 3050492 w 4617155"/>
              <a:gd name="connsiteY136" fmla="*/ 3237771 h 4401063"/>
              <a:gd name="connsiteX137" fmla="*/ 3000070 w 4617155"/>
              <a:gd name="connsiteY137" fmla="*/ 3266583 h 4401063"/>
              <a:gd name="connsiteX138" fmla="*/ 2974860 w 4617155"/>
              <a:gd name="connsiteY138" fmla="*/ 3335012 h 4401063"/>
              <a:gd name="connsiteX139" fmla="*/ 3010875 w 4617155"/>
              <a:gd name="connsiteY139" fmla="*/ 3392636 h 4401063"/>
              <a:gd name="connsiteX140" fmla="*/ 3018078 w 4617155"/>
              <a:gd name="connsiteY140" fmla="*/ 3378230 h 4401063"/>
              <a:gd name="connsiteX141" fmla="*/ 3061296 w 4617155"/>
              <a:gd name="connsiteY141" fmla="*/ 3428651 h 4401063"/>
              <a:gd name="connsiteX142" fmla="*/ 3046890 w 4617155"/>
              <a:gd name="connsiteY142" fmla="*/ 3471870 h 4401063"/>
              <a:gd name="connsiteX143" fmla="*/ 3018078 w 4617155"/>
              <a:gd name="connsiteY143" fmla="*/ 3486276 h 4401063"/>
              <a:gd name="connsiteX144" fmla="*/ 2978461 w 4617155"/>
              <a:gd name="connsiteY144" fmla="*/ 3471870 h 4401063"/>
              <a:gd name="connsiteX145" fmla="*/ 2931641 w 4617155"/>
              <a:gd name="connsiteY145" fmla="*/ 3443058 h 4401063"/>
              <a:gd name="connsiteX146" fmla="*/ 2827197 w 4617155"/>
              <a:gd name="connsiteY146" fmla="*/ 3529494 h 4401063"/>
              <a:gd name="connsiteX147" fmla="*/ 2787580 w 4617155"/>
              <a:gd name="connsiteY147" fmla="*/ 3594322 h 4401063"/>
              <a:gd name="connsiteX148" fmla="*/ 2801987 w 4617155"/>
              <a:gd name="connsiteY148" fmla="*/ 3666352 h 4401063"/>
              <a:gd name="connsiteX149" fmla="*/ 2816393 w 4617155"/>
              <a:gd name="connsiteY149" fmla="*/ 3716773 h 4401063"/>
              <a:gd name="connsiteX150" fmla="*/ 2787580 w 4617155"/>
              <a:gd name="connsiteY150" fmla="*/ 3759992 h 4401063"/>
              <a:gd name="connsiteX151" fmla="*/ 2722753 w 4617155"/>
              <a:gd name="connsiteY151" fmla="*/ 3745586 h 4401063"/>
              <a:gd name="connsiteX152" fmla="*/ 2665129 w 4617155"/>
              <a:gd name="connsiteY152" fmla="*/ 3731180 h 4401063"/>
              <a:gd name="connsiteX153" fmla="*/ 2614707 w 4617155"/>
              <a:gd name="connsiteY153" fmla="*/ 3752789 h 4401063"/>
              <a:gd name="connsiteX154" fmla="*/ 2524669 w 4617155"/>
              <a:gd name="connsiteY154" fmla="*/ 3806812 h 4401063"/>
              <a:gd name="connsiteX155" fmla="*/ 2438233 w 4617155"/>
              <a:gd name="connsiteY155" fmla="*/ 3871639 h 4401063"/>
              <a:gd name="connsiteX156" fmla="*/ 2398616 w 4617155"/>
              <a:gd name="connsiteY156" fmla="*/ 3918459 h 4401063"/>
              <a:gd name="connsiteX157" fmla="*/ 2402217 w 4617155"/>
              <a:gd name="connsiteY157" fmla="*/ 3936466 h 4401063"/>
              <a:gd name="connsiteX158" fmla="*/ 2405819 w 4617155"/>
              <a:gd name="connsiteY158" fmla="*/ 3954474 h 4401063"/>
              <a:gd name="connsiteX159" fmla="*/ 2398616 w 4617155"/>
              <a:gd name="connsiteY159" fmla="*/ 3990489 h 4401063"/>
              <a:gd name="connsiteX160" fmla="*/ 2449037 w 4617155"/>
              <a:gd name="connsiteY160" fmla="*/ 4044512 h 4401063"/>
              <a:gd name="connsiteX161" fmla="*/ 2485052 w 4617155"/>
              <a:gd name="connsiteY161" fmla="*/ 4112941 h 4401063"/>
              <a:gd name="connsiteX162" fmla="*/ 2481451 w 4617155"/>
              <a:gd name="connsiteY162" fmla="*/ 4120144 h 4401063"/>
              <a:gd name="connsiteX163" fmla="*/ 2477849 w 4617155"/>
              <a:gd name="connsiteY163" fmla="*/ 4127347 h 4401063"/>
              <a:gd name="connsiteX164" fmla="*/ 2485052 w 4617155"/>
              <a:gd name="connsiteY164" fmla="*/ 4138152 h 4401063"/>
              <a:gd name="connsiteX165" fmla="*/ 2492255 w 4617155"/>
              <a:gd name="connsiteY165" fmla="*/ 4148956 h 4401063"/>
              <a:gd name="connsiteX166" fmla="*/ 2485052 w 4617155"/>
              <a:gd name="connsiteY166" fmla="*/ 4177769 h 4401063"/>
              <a:gd name="connsiteX167" fmla="*/ 2470646 w 4617155"/>
              <a:gd name="connsiteY167" fmla="*/ 4206581 h 4401063"/>
              <a:gd name="connsiteX168" fmla="*/ 2456240 w 4617155"/>
              <a:gd name="connsiteY168" fmla="*/ 4235393 h 4401063"/>
              <a:gd name="connsiteX169" fmla="*/ 2395014 w 4617155"/>
              <a:gd name="connsiteY169" fmla="*/ 4195776 h 4401063"/>
              <a:gd name="connsiteX170" fmla="*/ 2369804 w 4617155"/>
              <a:gd name="connsiteY170" fmla="*/ 4105738 h 4401063"/>
              <a:gd name="connsiteX171" fmla="*/ 2373405 w 4617155"/>
              <a:gd name="connsiteY171" fmla="*/ 4084129 h 4401063"/>
              <a:gd name="connsiteX172" fmla="*/ 2376071 w 4617155"/>
              <a:gd name="connsiteY172" fmla="*/ 4068116 h 4401063"/>
              <a:gd name="connsiteX173" fmla="*/ 2367100 w 4617155"/>
              <a:gd name="connsiteY173" fmla="*/ 4052613 h 4401063"/>
              <a:gd name="connsiteX174" fmla="*/ 2351796 w 4617155"/>
              <a:gd name="connsiteY174" fmla="*/ 4001294 h 4401063"/>
              <a:gd name="connsiteX175" fmla="*/ 2290570 w 4617155"/>
              <a:gd name="connsiteY175" fmla="*/ 3932865 h 4401063"/>
              <a:gd name="connsiteX176" fmla="*/ 2232946 w 4617155"/>
              <a:gd name="connsiteY176" fmla="*/ 3950873 h 4401063"/>
              <a:gd name="connsiteX177" fmla="*/ 2182524 w 4617155"/>
              <a:gd name="connsiteY177" fmla="*/ 3968880 h 4401063"/>
              <a:gd name="connsiteX178" fmla="*/ 2175321 w 4617155"/>
              <a:gd name="connsiteY178" fmla="*/ 3961677 h 4401063"/>
              <a:gd name="connsiteX179" fmla="*/ 2160915 w 4617155"/>
              <a:gd name="connsiteY179" fmla="*/ 3954474 h 4401063"/>
              <a:gd name="connsiteX180" fmla="*/ 2099689 w 4617155"/>
              <a:gd name="connsiteY180" fmla="*/ 4076926 h 4401063"/>
              <a:gd name="connsiteX181" fmla="*/ 2052869 w 4617155"/>
              <a:gd name="connsiteY181" fmla="*/ 4141753 h 4401063"/>
              <a:gd name="connsiteX182" fmla="*/ 2002448 w 4617155"/>
              <a:gd name="connsiteY182" fmla="*/ 4120144 h 4401063"/>
              <a:gd name="connsiteX183" fmla="*/ 2006050 w 4617155"/>
              <a:gd name="connsiteY183" fmla="*/ 4109340 h 4401063"/>
              <a:gd name="connsiteX184" fmla="*/ 2009651 w 4617155"/>
              <a:gd name="connsiteY184" fmla="*/ 4091332 h 4401063"/>
              <a:gd name="connsiteX185" fmla="*/ 1984440 w 4617155"/>
              <a:gd name="connsiteY185" fmla="*/ 4044512 h 4401063"/>
              <a:gd name="connsiteX186" fmla="*/ 1952027 w 4617155"/>
              <a:gd name="connsiteY186" fmla="*/ 4004895 h 4401063"/>
              <a:gd name="connsiteX187" fmla="*/ 1829575 w 4617155"/>
              <a:gd name="connsiteY187" fmla="*/ 4037309 h 4401063"/>
              <a:gd name="connsiteX188" fmla="*/ 1692717 w 4617155"/>
              <a:gd name="connsiteY188" fmla="*/ 4105738 h 4401063"/>
              <a:gd name="connsiteX189" fmla="*/ 1732334 w 4617155"/>
              <a:gd name="connsiteY189" fmla="*/ 4174167 h 4401063"/>
              <a:gd name="connsiteX190" fmla="*/ 1757544 w 4617155"/>
              <a:gd name="connsiteY190" fmla="*/ 4235393 h 4401063"/>
              <a:gd name="connsiteX191" fmla="*/ 1739537 w 4617155"/>
              <a:gd name="connsiteY191" fmla="*/ 4293018 h 4401063"/>
              <a:gd name="connsiteX192" fmla="*/ 1692717 w 4617155"/>
              <a:gd name="connsiteY192" fmla="*/ 4321830 h 4401063"/>
              <a:gd name="connsiteX193" fmla="*/ 1599077 w 4617155"/>
              <a:gd name="connsiteY193" fmla="*/ 4260604 h 4401063"/>
              <a:gd name="connsiteX194" fmla="*/ 1584671 w 4617155"/>
              <a:gd name="connsiteY194" fmla="*/ 4148956 h 4401063"/>
              <a:gd name="connsiteX195" fmla="*/ 1591874 w 4617155"/>
              <a:gd name="connsiteY195" fmla="*/ 4138152 h 4401063"/>
              <a:gd name="connsiteX196" fmla="*/ 1598387 w 4617155"/>
              <a:gd name="connsiteY196" fmla="*/ 4128378 h 4401063"/>
              <a:gd name="connsiteX197" fmla="*/ 1596374 w 4617155"/>
              <a:gd name="connsiteY197" fmla="*/ 4110238 h 4401063"/>
              <a:gd name="connsiteX198" fmla="*/ 1588273 w 4617155"/>
              <a:gd name="connsiteY198" fmla="*/ 4066121 h 4401063"/>
              <a:gd name="connsiteX199" fmla="*/ 1505437 w 4617155"/>
              <a:gd name="connsiteY199" fmla="*/ 4012098 h 4401063"/>
              <a:gd name="connsiteX200" fmla="*/ 1447813 w 4617155"/>
              <a:gd name="connsiteY200" fmla="*/ 4040911 h 4401063"/>
              <a:gd name="connsiteX201" fmla="*/ 1419001 w 4617155"/>
              <a:gd name="connsiteY201" fmla="*/ 4069723 h 4401063"/>
              <a:gd name="connsiteX202" fmla="*/ 1397392 w 4617155"/>
              <a:gd name="connsiteY202" fmla="*/ 4066121 h 4401063"/>
              <a:gd name="connsiteX203" fmla="*/ 1382986 w 4617155"/>
              <a:gd name="connsiteY203" fmla="*/ 4062520 h 4401063"/>
              <a:gd name="connsiteX204" fmla="*/ 1372181 w 4617155"/>
              <a:gd name="connsiteY204" fmla="*/ 4066121 h 4401063"/>
              <a:gd name="connsiteX205" fmla="*/ 1361376 w 4617155"/>
              <a:gd name="connsiteY205" fmla="*/ 4069723 h 4401063"/>
              <a:gd name="connsiteX206" fmla="*/ 1282143 w 4617155"/>
              <a:gd name="connsiteY206" fmla="*/ 3997692 h 4401063"/>
              <a:gd name="connsiteX207" fmla="*/ 1138082 w 4617155"/>
              <a:gd name="connsiteY207" fmla="*/ 3904053 h 4401063"/>
              <a:gd name="connsiteX208" fmla="*/ 1055247 w 4617155"/>
              <a:gd name="connsiteY208" fmla="*/ 3972482 h 4401063"/>
              <a:gd name="connsiteX209" fmla="*/ 1008427 w 4617155"/>
              <a:gd name="connsiteY209" fmla="*/ 4033708 h 4401063"/>
              <a:gd name="connsiteX210" fmla="*/ 1022833 w 4617155"/>
              <a:gd name="connsiteY210" fmla="*/ 4062520 h 4401063"/>
              <a:gd name="connsiteX211" fmla="*/ 979615 w 4617155"/>
              <a:gd name="connsiteY211" fmla="*/ 4098535 h 4401063"/>
              <a:gd name="connsiteX212" fmla="*/ 950803 w 4617155"/>
              <a:gd name="connsiteY212" fmla="*/ 4069723 h 4401063"/>
              <a:gd name="connsiteX213" fmla="*/ 976013 w 4617155"/>
              <a:gd name="connsiteY213" fmla="*/ 4037309 h 4401063"/>
              <a:gd name="connsiteX214" fmla="*/ 1008427 w 4617155"/>
              <a:gd name="connsiteY214" fmla="*/ 4004895 h 4401063"/>
              <a:gd name="connsiteX215" fmla="*/ 994021 w 4617155"/>
              <a:gd name="connsiteY215" fmla="*/ 3947271 h 4401063"/>
              <a:gd name="connsiteX216" fmla="*/ 1001224 w 4617155"/>
              <a:gd name="connsiteY216" fmla="*/ 3918459 h 4401063"/>
              <a:gd name="connsiteX217" fmla="*/ 994021 w 4617155"/>
              <a:gd name="connsiteY217" fmla="*/ 3896850 h 4401063"/>
              <a:gd name="connsiteX218" fmla="*/ 1004826 w 4617155"/>
              <a:gd name="connsiteY218" fmla="*/ 3864436 h 4401063"/>
              <a:gd name="connsiteX219" fmla="*/ 1015630 w 4617155"/>
              <a:gd name="connsiteY219" fmla="*/ 3832022 h 4401063"/>
              <a:gd name="connsiteX220" fmla="*/ 1004826 w 4617155"/>
              <a:gd name="connsiteY220" fmla="*/ 3810413 h 4401063"/>
              <a:gd name="connsiteX221" fmla="*/ 994021 w 4617155"/>
              <a:gd name="connsiteY221" fmla="*/ 3788804 h 4401063"/>
              <a:gd name="connsiteX222" fmla="*/ 1001224 w 4617155"/>
              <a:gd name="connsiteY222" fmla="*/ 3781601 h 4401063"/>
              <a:gd name="connsiteX223" fmla="*/ 965209 w 4617155"/>
              <a:gd name="connsiteY223" fmla="*/ 3745586 h 4401063"/>
              <a:gd name="connsiteX224" fmla="*/ 918389 w 4617155"/>
              <a:gd name="connsiteY224" fmla="*/ 3687961 h 4401063"/>
              <a:gd name="connsiteX225" fmla="*/ 867968 w 4617155"/>
              <a:gd name="connsiteY225" fmla="*/ 3637540 h 4401063"/>
              <a:gd name="connsiteX226" fmla="*/ 821148 w 4617155"/>
              <a:gd name="connsiteY226" fmla="*/ 3615931 h 4401063"/>
              <a:gd name="connsiteX227" fmla="*/ 785132 w 4617155"/>
              <a:gd name="connsiteY227" fmla="*/ 3619532 h 4401063"/>
              <a:gd name="connsiteX228" fmla="*/ 749117 w 4617155"/>
              <a:gd name="connsiteY228" fmla="*/ 3623134 h 4401063"/>
              <a:gd name="connsiteX229" fmla="*/ 698696 w 4617155"/>
              <a:gd name="connsiteY229" fmla="*/ 3601525 h 4401063"/>
              <a:gd name="connsiteX230" fmla="*/ 684290 w 4617155"/>
              <a:gd name="connsiteY230" fmla="*/ 3558306 h 4401063"/>
              <a:gd name="connsiteX231" fmla="*/ 691493 w 4617155"/>
              <a:gd name="connsiteY231" fmla="*/ 3515088 h 4401063"/>
              <a:gd name="connsiteX232" fmla="*/ 698696 w 4617155"/>
              <a:gd name="connsiteY232" fmla="*/ 3471870 h 4401063"/>
              <a:gd name="connsiteX233" fmla="*/ 691493 w 4617155"/>
              <a:gd name="connsiteY233" fmla="*/ 3464667 h 4401063"/>
              <a:gd name="connsiteX234" fmla="*/ 695094 w 4617155"/>
              <a:gd name="connsiteY234" fmla="*/ 3443058 h 4401063"/>
              <a:gd name="connsiteX235" fmla="*/ 698696 w 4617155"/>
              <a:gd name="connsiteY235" fmla="*/ 3428651 h 4401063"/>
              <a:gd name="connsiteX236" fmla="*/ 641071 w 4617155"/>
              <a:gd name="connsiteY236" fmla="*/ 3371027 h 4401063"/>
              <a:gd name="connsiteX237" fmla="*/ 540229 w 4617155"/>
              <a:gd name="connsiteY237" fmla="*/ 3291794 h 4401063"/>
              <a:gd name="connsiteX238" fmla="*/ 533026 w 4617155"/>
              <a:gd name="connsiteY238" fmla="*/ 3306200 h 4401063"/>
              <a:gd name="connsiteX239" fmla="*/ 460995 w 4617155"/>
              <a:gd name="connsiteY239" fmla="*/ 3277387 h 4401063"/>
              <a:gd name="connsiteX240" fmla="*/ 388965 w 4617155"/>
              <a:gd name="connsiteY240" fmla="*/ 3248575 h 4401063"/>
              <a:gd name="connsiteX241" fmla="*/ 410574 w 4617155"/>
              <a:gd name="connsiteY241" fmla="*/ 3208958 h 4401063"/>
              <a:gd name="connsiteX242" fmla="*/ 432183 w 4617155"/>
              <a:gd name="connsiteY242" fmla="*/ 3183748 h 4401063"/>
              <a:gd name="connsiteX243" fmla="*/ 439386 w 4617155"/>
              <a:gd name="connsiteY243" fmla="*/ 3187349 h 4401063"/>
              <a:gd name="connsiteX244" fmla="*/ 446589 w 4617155"/>
              <a:gd name="connsiteY244" fmla="*/ 3190951 h 4401063"/>
              <a:gd name="connsiteX245" fmla="*/ 482604 w 4617155"/>
              <a:gd name="connsiteY245" fmla="*/ 3172943 h 4401063"/>
              <a:gd name="connsiteX246" fmla="*/ 518620 w 4617155"/>
              <a:gd name="connsiteY246" fmla="*/ 3154936 h 4401063"/>
              <a:gd name="connsiteX247" fmla="*/ 525823 w 4617155"/>
              <a:gd name="connsiteY247" fmla="*/ 3162139 h 4401063"/>
              <a:gd name="connsiteX248" fmla="*/ 547432 w 4617155"/>
              <a:gd name="connsiteY248" fmla="*/ 3111717 h 4401063"/>
              <a:gd name="connsiteX249" fmla="*/ 540229 w 4617155"/>
              <a:gd name="connsiteY249" fmla="*/ 3043288 h 4401063"/>
              <a:gd name="connsiteX250" fmla="*/ 525823 w 4617155"/>
              <a:gd name="connsiteY250" fmla="*/ 3018078 h 4401063"/>
              <a:gd name="connsiteX251" fmla="*/ 529424 w 4617155"/>
              <a:gd name="connsiteY251" fmla="*/ 3010875 h 4401063"/>
              <a:gd name="connsiteX252" fmla="*/ 533026 w 4617155"/>
              <a:gd name="connsiteY252" fmla="*/ 3003672 h 4401063"/>
              <a:gd name="connsiteX253" fmla="*/ 486206 w 4617155"/>
              <a:gd name="connsiteY253" fmla="*/ 2928040 h 4401063"/>
              <a:gd name="connsiteX254" fmla="*/ 403371 w 4617155"/>
              <a:gd name="connsiteY254" fmla="*/ 2874017 h 4401063"/>
              <a:gd name="connsiteX255" fmla="*/ 385363 w 4617155"/>
              <a:gd name="connsiteY255" fmla="*/ 2838001 h 4401063"/>
              <a:gd name="connsiteX256" fmla="*/ 367356 w 4617155"/>
              <a:gd name="connsiteY256" fmla="*/ 2801986 h 4401063"/>
              <a:gd name="connsiteX257" fmla="*/ 453792 w 4617155"/>
              <a:gd name="connsiteY257" fmla="*/ 2737159 h 4401063"/>
              <a:gd name="connsiteX258" fmla="*/ 493409 w 4617155"/>
              <a:gd name="connsiteY258" fmla="*/ 2701144 h 4401063"/>
              <a:gd name="connsiteX259" fmla="*/ 507815 w 4617155"/>
              <a:gd name="connsiteY259" fmla="*/ 2665128 h 4401063"/>
              <a:gd name="connsiteX260" fmla="*/ 525823 w 4617155"/>
              <a:gd name="connsiteY260" fmla="*/ 2600301 h 4401063"/>
              <a:gd name="connsiteX261" fmla="*/ 504214 w 4617155"/>
              <a:gd name="connsiteY261" fmla="*/ 2557083 h 4401063"/>
              <a:gd name="connsiteX262" fmla="*/ 504214 w 4617155"/>
              <a:gd name="connsiteY262" fmla="*/ 2549880 h 4401063"/>
              <a:gd name="connsiteX263" fmla="*/ 442988 w 4617155"/>
              <a:gd name="connsiteY263" fmla="*/ 2488654 h 4401063"/>
              <a:gd name="connsiteX264" fmla="*/ 381762 w 4617155"/>
              <a:gd name="connsiteY264" fmla="*/ 2398615 h 4401063"/>
              <a:gd name="connsiteX265" fmla="*/ 417777 w 4617155"/>
              <a:gd name="connsiteY265" fmla="*/ 2377006 h 4401063"/>
              <a:gd name="connsiteX266" fmla="*/ 554635 w 4617155"/>
              <a:gd name="connsiteY266" fmla="*/ 2398615 h 4401063"/>
              <a:gd name="connsiteX267" fmla="*/ 601455 w 4617155"/>
              <a:gd name="connsiteY267" fmla="*/ 2322983 h 4401063"/>
              <a:gd name="connsiteX268" fmla="*/ 626665 w 4617155"/>
              <a:gd name="connsiteY268" fmla="*/ 2247351 h 4401063"/>
              <a:gd name="connsiteX269" fmla="*/ 612259 w 4617155"/>
              <a:gd name="connsiteY269" fmla="*/ 2207734 h 4401063"/>
              <a:gd name="connsiteX270" fmla="*/ 561838 w 4617155"/>
              <a:gd name="connsiteY270" fmla="*/ 2175321 h 4401063"/>
              <a:gd name="connsiteX271" fmla="*/ 565440 w 4617155"/>
              <a:gd name="connsiteY271" fmla="*/ 2132102 h 4401063"/>
              <a:gd name="connsiteX272" fmla="*/ 569041 w 4617155"/>
              <a:gd name="connsiteY272" fmla="*/ 2103290 h 4401063"/>
              <a:gd name="connsiteX273" fmla="*/ 590650 w 4617155"/>
              <a:gd name="connsiteY273" fmla="*/ 2070876 h 4401063"/>
              <a:gd name="connsiteX274" fmla="*/ 626665 w 4617155"/>
              <a:gd name="connsiteY274" fmla="*/ 2016854 h 4401063"/>
              <a:gd name="connsiteX275" fmla="*/ 684290 w 4617155"/>
              <a:gd name="connsiteY275" fmla="*/ 1962831 h 4401063"/>
              <a:gd name="connsiteX276" fmla="*/ 770726 w 4617155"/>
              <a:gd name="connsiteY276" fmla="*/ 1937620 h 4401063"/>
              <a:gd name="connsiteX277" fmla="*/ 860765 w 4617155"/>
              <a:gd name="connsiteY277" fmla="*/ 1872793 h 4401063"/>
              <a:gd name="connsiteX278" fmla="*/ 907584 w 4617155"/>
              <a:gd name="connsiteY278" fmla="*/ 1771950 h 4401063"/>
              <a:gd name="connsiteX279" fmla="*/ 871569 w 4617155"/>
              <a:gd name="connsiteY279" fmla="*/ 1714325 h 4401063"/>
              <a:gd name="connsiteX280" fmla="*/ 813945 w 4617155"/>
              <a:gd name="connsiteY280" fmla="*/ 1663904 h 4401063"/>
              <a:gd name="connsiteX281" fmla="*/ 795937 w 4617155"/>
              <a:gd name="connsiteY281" fmla="*/ 1606280 h 4401063"/>
              <a:gd name="connsiteX282" fmla="*/ 752719 w 4617155"/>
              <a:gd name="connsiteY282" fmla="*/ 1527046 h 4401063"/>
              <a:gd name="connsiteX283" fmla="*/ 705899 w 4617155"/>
              <a:gd name="connsiteY283" fmla="*/ 1437008 h 4401063"/>
              <a:gd name="connsiteX284" fmla="*/ 684290 w 4617155"/>
              <a:gd name="connsiteY284" fmla="*/ 1354173 h 4401063"/>
              <a:gd name="connsiteX285" fmla="*/ 687891 w 4617155"/>
              <a:gd name="connsiteY285" fmla="*/ 1339767 h 4401063"/>
              <a:gd name="connsiteX286" fmla="*/ 691493 w 4617155"/>
              <a:gd name="connsiteY286" fmla="*/ 1325361 h 4401063"/>
              <a:gd name="connsiteX287" fmla="*/ 723907 w 4617155"/>
              <a:gd name="connsiteY287" fmla="*/ 1382985 h 4401063"/>
              <a:gd name="connsiteX288" fmla="*/ 759922 w 4617155"/>
              <a:gd name="connsiteY288" fmla="*/ 1469422 h 4401063"/>
              <a:gd name="connsiteX289" fmla="*/ 799539 w 4617155"/>
              <a:gd name="connsiteY289" fmla="*/ 1548655 h 4401063"/>
              <a:gd name="connsiteX290" fmla="*/ 849960 w 4617155"/>
              <a:gd name="connsiteY290" fmla="*/ 1584671 h 4401063"/>
              <a:gd name="connsiteX291" fmla="*/ 878772 w 4617155"/>
              <a:gd name="connsiteY291" fmla="*/ 1577468 h 4401063"/>
              <a:gd name="connsiteX292" fmla="*/ 914787 w 4617155"/>
              <a:gd name="connsiteY292" fmla="*/ 1570265 h 4401063"/>
              <a:gd name="connsiteX293" fmla="*/ 1012028 w 4617155"/>
              <a:gd name="connsiteY293" fmla="*/ 1602678 h 4401063"/>
              <a:gd name="connsiteX294" fmla="*/ 1116473 w 4617155"/>
              <a:gd name="connsiteY294" fmla="*/ 1635092 h 4401063"/>
              <a:gd name="connsiteX295" fmla="*/ 1202909 w 4617155"/>
              <a:gd name="connsiteY295" fmla="*/ 1581069 h 4401063"/>
              <a:gd name="connsiteX296" fmla="*/ 1224519 w 4617155"/>
              <a:gd name="connsiteY296" fmla="*/ 1491031 h 4401063"/>
              <a:gd name="connsiteX297" fmla="*/ 1238925 w 4617155"/>
              <a:gd name="connsiteY297" fmla="*/ 1498234 h 4401063"/>
              <a:gd name="connsiteX298" fmla="*/ 1289346 w 4617155"/>
              <a:gd name="connsiteY298" fmla="*/ 1440610 h 4401063"/>
              <a:gd name="connsiteX299" fmla="*/ 1447813 w 4617155"/>
              <a:gd name="connsiteY299" fmla="*/ 1382985 h 4401063"/>
              <a:gd name="connsiteX300" fmla="*/ 1498234 w 4617155"/>
              <a:gd name="connsiteY300" fmla="*/ 1400993 h 4401063"/>
              <a:gd name="connsiteX301" fmla="*/ 1548656 w 4617155"/>
              <a:gd name="connsiteY301" fmla="*/ 1419000 h 4401063"/>
              <a:gd name="connsiteX302" fmla="*/ 1555859 w 4617155"/>
              <a:gd name="connsiteY302" fmla="*/ 1411797 h 4401063"/>
              <a:gd name="connsiteX303" fmla="*/ 1563062 w 4617155"/>
              <a:gd name="connsiteY303" fmla="*/ 1404594 h 4401063"/>
              <a:gd name="connsiteX304" fmla="*/ 1577468 w 4617155"/>
              <a:gd name="connsiteY304" fmla="*/ 1419000 h 4401063"/>
              <a:gd name="connsiteX305" fmla="*/ 1594209 w 4617155"/>
              <a:gd name="connsiteY305" fmla="*/ 1430164 h 4401063"/>
              <a:gd name="connsiteX306" fmla="*/ 1608076 w 4617155"/>
              <a:gd name="connsiteY306" fmla="*/ 1410899 h 4401063"/>
              <a:gd name="connsiteX307" fmla="*/ 1656702 w 4617155"/>
              <a:gd name="connsiteY307" fmla="*/ 1357775 h 4401063"/>
              <a:gd name="connsiteX308" fmla="*/ 1721529 w 4617155"/>
              <a:gd name="connsiteY308" fmla="*/ 1231721 h 4401063"/>
              <a:gd name="connsiteX309" fmla="*/ 1710725 w 4617155"/>
              <a:gd name="connsiteY309" fmla="*/ 1148886 h 4401063"/>
              <a:gd name="connsiteX310" fmla="*/ 1699920 w 4617155"/>
              <a:gd name="connsiteY310" fmla="*/ 1066051 h 4401063"/>
              <a:gd name="connsiteX311" fmla="*/ 2953251 w 4617155"/>
              <a:gd name="connsiteY311" fmla="*/ 0 h 4401063"/>
              <a:gd name="connsiteX312" fmla="*/ 3010875 w 4617155"/>
              <a:gd name="connsiteY312" fmla="*/ 36015 h 4401063"/>
              <a:gd name="connsiteX313" fmla="*/ 3075702 w 4617155"/>
              <a:gd name="connsiteY313" fmla="*/ 72030 h 4401063"/>
              <a:gd name="connsiteX314" fmla="*/ 3151334 w 4617155"/>
              <a:gd name="connsiteY314" fmla="*/ 46820 h 4401063"/>
              <a:gd name="connsiteX315" fmla="*/ 3190951 w 4617155"/>
              <a:gd name="connsiteY315" fmla="*/ 21609 h 4401063"/>
              <a:gd name="connsiteX316" fmla="*/ 3241373 w 4617155"/>
              <a:gd name="connsiteY316" fmla="*/ 46820 h 4401063"/>
              <a:gd name="connsiteX317" fmla="*/ 3262982 w 4617155"/>
              <a:gd name="connsiteY317" fmla="*/ 93640 h 4401063"/>
              <a:gd name="connsiteX318" fmla="*/ 3356621 w 4617155"/>
              <a:gd name="connsiteY318" fmla="*/ 140459 h 4401063"/>
              <a:gd name="connsiteX319" fmla="*/ 3450261 w 4617155"/>
              <a:gd name="connsiteY319" fmla="*/ 165670 h 4401063"/>
              <a:gd name="connsiteX320" fmla="*/ 3518690 w 4617155"/>
              <a:gd name="connsiteY320" fmla="*/ 302528 h 4401063"/>
              <a:gd name="connsiteX321" fmla="*/ 3644743 w 4617155"/>
              <a:gd name="connsiteY321" fmla="*/ 352949 h 4401063"/>
              <a:gd name="connsiteX322" fmla="*/ 3612330 w 4617155"/>
              <a:gd name="connsiteY322" fmla="*/ 396168 h 4401063"/>
              <a:gd name="connsiteX323" fmla="*/ 3594322 w 4617155"/>
              <a:gd name="connsiteY323" fmla="*/ 439386 h 4401063"/>
              <a:gd name="connsiteX324" fmla="*/ 3612330 w 4617155"/>
              <a:gd name="connsiteY324" fmla="*/ 482604 h 4401063"/>
              <a:gd name="connsiteX325" fmla="*/ 3651946 w 4617155"/>
              <a:gd name="connsiteY325" fmla="*/ 518620 h 4401063"/>
              <a:gd name="connsiteX326" fmla="*/ 3691563 w 4617155"/>
              <a:gd name="connsiteY326" fmla="*/ 569041 h 4401063"/>
              <a:gd name="connsiteX327" fmla="*/ 3709571 w 4617155"/>
              <a:gd name="connsiteY327" fmla="*/ 648274 h 4401063"/>
              <a:gd name="connsiteX328" fmla="*/ 3702368 w 4617155"/>
              <a:gd name="connsiteY328" fmla="*/ 680688 h 4401063"/>
              <a:gd name="connsiteX329" fmla="*/ 3684360 w 4617155"/>
              <a:gd name="connsiteY329" fmla="*/ 745515 h 4401063"/>
              <a:gd name="connsiteX330" fmla="*/ 3659149 w 4617155"/>
              <a:gd name="connsiteY330" fmla="*/ 806741 h 4401063"/>
              <a:gd name="connsiteX331" fmla="*/ 3630337 w 4617155"/>
              <a:gd name="connsiteY331" fmla="*/ 835554 h 4401063"/>
              <a:gd name="connsiteX332" fmla="*/ 3637540 w 4617155"/>
              <a:gd name="connsiteY332" fmla="*/ 842757 h 4401063"/>
              <a:gd name="connsiteX333" fmla="*/ 3626736 w 4617155"/>
              <a:gd name="connsiteY333" fmla="*/ 875170 h 4401063"/>
              <a:gd name="connsiteX334" fmla="*/ 3615931 w 4617155"/>
              <a:gd name="connsiteY334" fmla="*/ 907584 h 4401063"/>
              <a:gd name="connsiteX335" fmla="*/ 3644743 w 4617155"/>
              <a:gd name="connsiteY335" fmla="*/ 936396 h 4401063"/>
              <a:gd name="connsiteX336" fmla="*/ 3767195 w 4617155"/>
              <a:gd name="connsiteY336" fmla="*/ 875170 h 4401063"/>
              <a:gd name="connsiteX337" fmla="*/ 3832023 w 4617155"/>
              <a:gd name="connsiteY337" fmla="*/ 842757 h 4401063"/>
              <a:gd name="connsiteX338" fmla="*/ 3860835 w 4617155"/>
              <a:gd name="connsiteY338" fmla="*/ 864366 h 4401063"/>
              <a:gd name="connsiteX339" fmla="*/ 3889647 w 4617155"/>
              <a:gd name="connsiteY339" fmla="*/ 878772 h 4401063"/>
              <a:gd name="connsiteX340" fmla="*/ 3929264 w 4617155"/>
              <a:gd name="connsiteY340" fmla="*/ 849960 h 4401063"/>
              <a:gd name="connsiteX341" fmla="*/ 3990490 w 4617155"/>
              <a:gd name="connsiteY341" fmla="*/ 821147 h 4401063"/>
              <a:gd name="connsiteX342" fmla="*/ 4058919 w 4617155"/>
              <a:gd name="connsiteY342" fmla="*/ 878772 h 4401063"/>
              <a:gd name="connsiteX343" fmla="*/ 4141754 w 4617155"/>
              <a:gd name="connsiteY343" fmla="*/ 936396 h 4401063"/>
              <a:gd name="connsiteX344" fmla="*/ 4170566 w 4617155"/>
              <a:gd name="connsiteY344" fmla="*/ 921990 h 4401063"/>
              <a:gd name="connsiteX345" fmla="*/ 4210183 w 4617155"/>
              <a:gd name="connsiteY345" fmla="*/ 943599 h 4401063"/>
              <a:gd name="connsiteX346" fmla="*/ 4257003 w 4617155"/>
              <a:gd name="connsiteY346" fmla="*/ 965208 h 4401063"/>
              <a:gd name="connsiteX347" fmla="*/ 4303823 w 4617155"/>
              <a:gd name="connsiteY347" fmla="*/ 918389 h 4401063"/>
              <a:gd name="connsiteX348" fmla="*/ 4350642 w 4617155"/>
              <a:gd name="connsiteY348" fmla="*/ 864366 h 4401063"/>
              <a:gd name="connsiteX349" fmla="*/ 4372252 w 4617155"/>
              <a:gd name="connsiteY349" fmla="*/ 893178 h 4401063"/>
              <a:gd name="connsiteX350" fmla="*/ 4361447 w 4617155"/>
              <a:gd name="connsiteY350" fmla="*/ 961607 h 4401063"/>
              <a:gd name="connsiteX351" fmla="*/ 4350642 w 4617155"/>
              <a:gd name="connsiteY351" fmla="*/ 1022833 h 4401063"/>
              <a:gd name="connsiteX352" fmla="*/ 4401064 w 4617155"/>
              <a:gd name="connsiteY352" fmla="*/ 1073254 h 4401063"/>
              <a:gd name="connsiteX353" fmla="*/ 4451485 w 4617155"/>
              <a:gd name="connsiteY353" fmla="*/ 1130879 h 4401063"/>
              <a:gd name="connsiteX354" fmla="*/ 4444282 w 4617155"/>
              <a:gd name="connsiteY354" fmla="*/ 1138082 h 4401063"/>
              <a:gd name="connsiteX355" fmla="*/ 4451485 w 4617155"/>
              <a:gd name="connsiteY355" fmla="*/ 1138082 h 4401063"/>
              <a:gd name="connsiteX356" fmla="*/ 4465891 w 4617155"/>
              <a:gd name="connsiteY356" fmla="*/ 1130879 h 4401063"/>
              <a:gd name="connsiteX357" fmla="*/ 4519914 w 4617155"/>
              <a:gd name="connsiteY357" fmla="*/ 1177698 h 4401063"/>
              <a:gd name="connsiteX358" fmla="*/ 4545125 w 4617155"/>
              <a:gd name="connsiteY358" fmla="*/ 1246127 h 4401063"/>
              <a:gd name="connsiteX359" fmla="*/ 4537922 w 4617155"/>
              <a:gd name="connsiteY359" fmla="*/ 1289346 h 4401063"/>
              <a:gd name="connsiteX360" fmla="*/ 4523516 w 4617155"/>
              <a:gd name="connsiteY360" fmla="*/ 1332564 h 4401063"/>
              <a:gd name="connsiteX361" fmla="*/ 4530719 w 4617155"/>
              <a:gd name="connsiteY361" fmla="*/ 1339767 h 4401063"/>
              <a:gd name="connsiteX362" fmla="*/ 4545125 w 4617155"/>
              <a:gd name="connsiteY362" fmla="*/ 1346970 h 4401063"/>
              <a:gd name="connsiteX363" fmla="*/ 4530719 w 4617155"/>
              <a:gd name="connsiteY363" fmla="*/ 1390188 h 4401063"/>
              <a:gd name="connsiteX364" fmla="*/ 4559531 w 4617155"/>
              <a:gd name="connsiteY364" fmla="*/ 1426204 h 4401063"/>
              <a:gd name="connsiteX365" fmla="*/ 4602749 w 4617155"/>
              <a:gd name="connsiteY365" fmla="*/ 1469422 h 4401063"/>
              <a:gd name="connsiteX366" fmla="*/ 4617155 w 4617155"/>
              <a:gd name="connsiteY366" fmla="*/ 1527046 h 4401063"/>
              <a:gd name="connsiteX367" fmla="*/ 4591945 w 4617155"/>
              <a:gd name="connsiteY367" fmla="*/ 1635092 h 4401063"/>
              <a:gd name="connsiteX368" fmla="*/ 4552328 w 4617155"/>
              <a:gd name="connsiteY368" fmla="*/ 1692716 h 4401063"/>
              <a:gd name="connsiteX369" fmla="*/ 4541523 w 4617155"/>
              <a:gd name="connsiteY369" fmla="*/ 1689115 h 4401063"/>
              <a:gd name="connsiteX370" fmla="*/ 4530719 w 4617155"/>
              <a:gd name="connsiteY370" fmla="*/ 1685513 h 4401063"/>
              <a:gd name="connsiteX371" fmla="*/ 4494703 w 4617155"/>
              <a:gd name="connsiteY371" fmla="*/ 1728732 h 4401063"/>
              <a:gd name="connsiteX372" fmla="*/ 4465891 w 4617155"/>
              <a:gd name="connsiteY372" fmla="*/ 1786356 h 4401063"/>
              <a:gd name="connsiteX373" fmla="*/ 4487500 w 4617155"/>
              <a:gd name="connsiteY373" fmla="*/ 1822371 h 4401063"/>
              <a:gd name="connsiteX374" fmla="*/ 4509110 w 4617155"/>
              <a:gd name="connsiteY374" fmla="*/ 1851183 h 4401063"/>
              <a:gd name="connsiteX375" fmla="*/ 4487500 w 4617155"/>
              <a:gd name="connsiteY375" fmla="*/ 1894402 h 4401063"/>
              <a:gd name="connsiteX376" fmla="*/ 4437079 w 4617155"/>
              <a:gd name="connsiteY376" fmla="*/ 1919612 h 4401063"/>
              <a:gd name="connsiteX377" fmla="*/ 4386658 w 4617155"/>
              <a:gd name="connsiteY377" fmla="*/ 1948425 h 4401063"/>
              <a:gd name="connsiteX378" fmla="*/ 4357845 w 4617155"/>
              <a:gd name="connsiteY378" fmla="*/ 2002447 h 4401063"/>
              <a:gd name="connsiteX379" fmla="*/ 4350642 w 4617155"/>
              <a:gd name="connsiteY379" fmla="*/ 2031260 h 4401063"/>
              <a:gd name="connsiteX380" fmla="*/ 4307424 w 4617155"/>
              <a:gd name="connsiteY380" fmla="*/ 2045666 h 4401063"/>
              <a:gd name="connsiteX381" fmla="*/ 4278612 w 4617155"/>
              <a:gd name="connsiteY381" fmla="*/ 2038463 h 4401063"/>
              <a:gd name="connsiteX382" fmla="*/ 4249800 w 4617155"/>
              <a:gd name="connsiteY382" fmla="*/ 2031260 h 4401063"/>
              <a:gd name="connsiteX383" fmla="*/ 4174168 w 4617155"/>
              <a:gd name="connsiteY383" fmla="*/ 2074478 h 4401063"/>
              <a:gd name="connsiteX384" fmla="*/ 4127348 w 4617155"/>
              <a:gd name="connsiteY384" fmla="*/ 2146509 h 4401063"/>
              <a:gd name="connsiteX385" fmla="*/ 4112942 w 4617155"/>
              <a:gd name="connsiteY385" fmla="*/ 2150110 h 4401063"/>
              <a:gd name="connsiteX386" fmla="*/ 4098536 w 4617155"/>
              <a:gd name="connsiteY386" fmla="*/ 2160915 h 4401063"/>
              <a:gd name="connsiteX387" fmla="*/ 4051716 w 4617155"/>
              <a:gd name="connsiteY387" fmla="*/ 2128501 h 4401063"/>
              <a:gd name="connsiteX388" fmla="*/ 4004896 w 4617155"/>
              <a:gd name="connsiteY388" fmla="*/ 2110493 h 4401063"/>
              <a:gd name="connsiteX389" fmla="*/ 3940068 w 4617155"/>
              <a:gd name="connsiteY389" fmla="*/ 2142907 h 4401063"/>
              <a:gd name="connsiteX390" fmla="*/ 3882444 w 4617155"/>
              <a:gd name="connsiteY390" fmla="*/ 2175321 h 4401063"/>
              <a:gd name="connsiteX391" fmla="*/ 3850030 w 4617155"/>
              <a:gd name="connsiteY391" fmla="*/ 2171719 h 4401063"/>
              <a:gd name="connsiteX392" fmla="*/ 3817617 w 4617155"/>
              <a:gd name="connsiteY392" fmla="*/ 2168118 h 4401063"/>
              <a:gd name="connsiteX393" fmla="*/ 3810414 w 4617155"/>
              <a:gd name="connsiteY393" fmla="*/ 2171719 h 4401063"/>
              <a:gd name="connsiteX394" fmla="*/ 3803210 w 4617155"/>
              <a:gd name="connsiteY394" fmla="*/ 2175321 h 4401063"/>
              <a:gd name="connsiteX395" fmla="*/ 3774398 w 4617155"/>
              <a:gd name="connsiteY395" fmla="*/ 2157313 h 4401063"/>
              <a:gd name="connsiteX396" fmla="*/ 3745586 w 4617155"/>
              <a:gd name="connsiteY396" fmla="*/ 2139305 h 4401063"/>
              <a:gd name="connsiteX397" fmla="*/ 3738383 w 4617155"/>
              <a:gd name="connsiteY397" fmla="*/ 2146509 h 4401063"/>
              <a:gd name="connsiteX398" fmla="*/ 3731180 w 4617155"/>
              <a:gd name="connsiteY398" fmla="*/ 2153712 h 4401063"/>
              <a:gd name="connsiteX399" fmla="*/ 3691563 w 4617155"/>
              <a:gd name="connsiteY399" fmla="*/ 2128501 h 4401063"/>
              <a:gd name="connsiteX400" fmla="*/ 3644743 w 4617155"/>
              <a:gd name="connsiteY400" fmla="*/ 2088884 h 4401063"/>
              <a:gd name="connsiteX401" fmla="*/ 3608728 w 4617155"/>
              <a:gd name="connsiteY401" fmla="*/ 2096087 h 4401063"/>
              <a:gd name="connsiteX402" fmla="*/ 3551104 w 4617155"/>
              <a:gd name="connsiteY402" fmla="*/ 2060072 h 4401063"/>
              <a:gd name="connsiteX403" fmla="*/ 3518690 w 4617155"/>
              <a:gd name="connsiteY403" fmla="*/ 1988041 h 4401063"/>
              <a:gd name="connsiteX404" fmla="*/ 3450261 w 4617155"/>
              <a:gd name="connsiteY404" fmla="*/ 1955628 h 4401063"/>
              <a:gd name="connsiteX405" fmla="*/ 3381832 w 4617155"/>
              <a:gd name="connsiteY405" fmla="*/ 1934018 h 4401063"/>
              <a:gd name="connsiteX406" fmla="*/ 3349418 w 4617155"/>
              <a:gd name="connsiteY406" fmla="*/ 1887199 h 4401063"/>
              <a:gd name="connsiteX407" fmla="*/ 3353020 w 4617155"/>
              <a:gd name="connsiteY407" fmla="*/ 1861988 h 4401063"/>
              <a:gd name="connsiteX408" fmla="*/ 3356621 w 4617155"/>
              <a:gd name="connsiteY408" fmla="*/ 1836777 h 4401063"/>
              <a:gd name="connsiteX409" fmla="*/ 3335012 w 4617155"/>
              <a:gd name="connsiteY409" fmla="*/ 1786356 h 4401063"/>
              <a:gd name="connsiteX410" fmla="*/ 3277388 w 4617155"/>
              <a:gd name="connsiteY410" fmla="*/ 1750341 h 4401063"/>
              <a:gd name="connsiteX411" fmla="*/ 3262982 w 4617155"/>
              <a:gd name="connsiteY411" fmla="*/ 1757544 h 4401063"/>
              <a:gd name="connsiteX412" fmla="*/ 3255779 w 4617155"/>
              <a:gd name="connsiteY412" fmla="*/ 1714325 h 4401063"/>
              <a:gd name="connsiteX413" fmla="*/ 3280989 w 4617155"/>
              <a:gd name="connsiteY413" fmla="*/ 1663904 h 4401063"/>
              <a:gd name="connsiteX414" fmla="*/ 3306200 w 4617155"/>
              <a:gd name="connsiteY414" fmla="*/ 1627889 h 4401063"/>
              <a:gd name="connsiteX415" fmla="*/ 3270185 w 4617155"/>
              <a:gd name="connsiteY415" fmla="*/ 1548655 h 4401063"/>
              <a:gd name="connsiteX416" fmla="*/ 3234170 w 4617155"/>
              <a:gd name="connsiteY416" fmla="*/ 1498234 h 4401063"/>
              <a:gd name="connsiteX417" fmla="*/ 3252177 w 4617155"/>
              <a:gd name="connsiteY417" fmla="*/ 1433407 h 4401063"/>
              <a:gd name="connsiteX418" fmla="*/ 3284591 w 4617155"/>
              <a:gd name="connsiteY418" fmla="*/ 1382985 h 4401063"/>
              <a:gd name="connsiteX419" fmla="*/ 3270185 w 4617155"/>
              <a:gd name="connsiteY419" fmla="*/ 1354173 h 4401063"/>
              <a:gd name="connsiteX420" fmla="*/ 3284591 w 4617155"/>
              <a:gd name="connsiteY420" fmla="*/ 1332564 h 4401063"/>
              <a:gd name="connsiteX421" fmla="*/ 3180147 w 4617155"/>
              <a:gd name="connsiteY421" fmla="*/ 1310955 h 4401063"/>
              <a:gd name="connsiteX422" fmla="*/ 3104515 w 4617155"/>
              <a:gd name="connsiteY422" fmla="*/ 1296549 h 4401063"/>
              <a:gd name="connsiteX423" fmla="*/ 3010875 w 4617155"/>
              <a:gd name="connsiteY423" fmla="*/ 1321759 h 4401063"/>
              <a:gd name="connsiteX424" fmla="*/ 2938844 w 4617155"/>
              <a:gd name="connsiteY424" fmla="*/ 1361376 h 4401063"/>
              <a:gd name="connsiteX425" fmla="*/ 2953251 w 4617155"/>
              <a:gd name="connsiteY425" fmla="*/ 1368579 h 4401063"/>
              <a:gd name="connsiteX426" fmla="*/ 2906431 w 4617155"/>
              <a:gd name="connsiteY426" fmla="*/ 1346970 h 4401063"/>
              <a:gd name="connsiteX427" fmla="*/ 2805588 w 4617155"/>
              <a:gd name="connsiteY427" fmla="*/ 1300150 h 4401063"/>
              <a:gd name="connsiteX428" fmla="*/ 2704745 w 4617155"/>
              <a:gd name="connsiteY428" fmla="*/ 1249729 h 4401063"/>
              <a:gd name="connsiteX429" fmla="*/ 2657926 w 4617155"/>
              <a:gd name="connsiteY429" fmla="*/ 1210112 h 4401063"/>
              <a:gd name="connsiteX430" fmla="*/ 2657926 w 4617155"/>
              <a:gd name="connsiteY430" fmla="*/ 1217315 h 4401063"/>
              <a:gd name="connsiteX431" fmla="*/ 2647121 w 4617155"/>
              <a:gd name="connsiteY431" fmla="*/ 1184901 h 4401063"/>
              <a:gd name="connsiteX432" fmla="*/ 2585895 w 4617155"/>
              <a:gd name="connsiteY432" fmla="*/ 1159691 h 4401063"/>
              <a:gd name="connsiteX433" fmla="*/ 2578692 w 4617155"/>
              <a:gd name="connsiteY433" fmla="*/ 1163292 h 4401063"/>
              <a:gd name="connsiteX434" fmla="*/ 2571489 w 4617155"/>
              <a:gd name="connsiteY434" fmla="*/ 1166894 h 4401063"/>
              <a:gd name="connsiteX435" fmla="*/ 2510263 w 4617155"/>
              <a:gd name="connsiteY435" fmla="*/ 1127277 h 4401063"/>
              <a:gd name="connsiteX436" fmla="*/ 2499458 w 4617155"/>
              <a:gd name="connsiteY436" fmla="*/ 1066051 h 4401063"/>
              <a:gd name="connsiteX437" fmla="*/ 2431029 w 4617155"/>
              <a:gd name="connsiteY437" fmla="*/ 968810 h 4401063"/>
              <a:gd name="connsiteX438" fmla="*/ 2362600 w 4617155"/>
              <a:gd name="connsiteY438" fmla="*/ 756320 h 4401063"/>
              <a:gd name="connsiteX439" fmla="*/ 2384210 w 4617155"/>
              <a:gd name="connsiteY439" fmla="*/ 698696 h 4401063"/>
              <a:gd name="connsiteX440" fmla="*/ 2405819 w 4617155"/>
              <a:gd name="connsiteY440" fmla="*/ 641071 h 4401063"/>
              <a:gd name="connsiteX441" fmla="*/ 2384210 w 4617155"/>
              <a:gd name="connsiteY441" fmla="*/ 587049 h 4401063"/>
              <a:gd name="connsiteX442" fmla="*/ 2362600 w 4617155"/>
              <a:gd name="connsiteY442" fmla="*/ 533026 h 4401063"/>
              <a:gd name="connsiteX443" fmla="*/ 2380608 w 4617155"/>
              <a:gd name="connsiteY443" fmla="*/ 497010 h 4401063"/>
              <a:gd name="connsiteX444" fmla="*/ 2420225 w 4617155"/>
              <a:gd name="connsiteY444" fmla="*/ 482604 h 4401063"/>
              <a:gd name="connsiteX445" fmla="*/ 2459842 w 4617155"/>
              <a:gd name="connsiteY445" fmla="*/ 464597 h 4401063"/>
              <a:gd name="connsiteX446" fmla="*/ 2477849 w 4617155"/>
              <a:gd name="connsiteY446" fmla="*/ 417777 h 4401063"/>
              <a:gd name="connsiteX447" fmla="*/ 2459842 w 4617155"/>
              <a:gd name="connsiteY447" fmla="*/ 385363 h 4401063"/>
              <a:gd name="connsiteX448" fmla="*/ 2441834 w 4617155"/>
              <a:gd name="connsiteY448" fmla="*/ 352949 h 4401063"/>
              <a:gd name="connsiteX449" fmla="*/ 2485052 w 4617155"/>
              <a:gd name="connsiteY449" fmla="*/ 295325 h 4401063"/>
              <a:gd name="connsiteX450" fmla="*/ 2499458 w 4617155"/>
              <a:gd name="connsiteY450" fmla="*/ 298926 h 4401063"/>
              <a:gd name="connsiteX451" fmla="*/ 2513865 w 4617155"/>
              <a:gd name="connsiteY451" fmla="*/ 302528 h 4401063"/>
              <a:gd name="connsiteX452" fmla="*/ 2571489 w 4617155"/>
              <a:gd name="connsiteY452" fmla="*/ 259310 h 4401063"/>
              <a:gd name="connsiteX453" fmla="*/ 2567887 w 4617155"/>
              <a:gd name="connsiteY453" fmla="*/ 226896 h 4401063"/>
              <a:gd name="connsiteX454" fmla="*/ 2564286 w 4617155"/>
              <a:gd name="connsiteY454" fmla="*/ 194482 h 4401063"/>
              <a:gd name="connsiteX455" fmla="*/ 2593098 w 4617155"/>
              <a:gd name="connsiteY455" fmla="*/ 165670 h 4401063"/>
              <a:gd name="connsiteX456" fmla="*/ 2625512 w 4617155"/>
              <a:gd name="connsiteY456" fmla="*/ 169272 h 4401063"/>
              <a:gd name="connsiteX457" fmla="*/ 2657926 w 4617155"/>
              <a:gd name="connsiteY457" fmla="*/ 172873 h 4401063"/>
              <a:gd name="connsiteX458" fmla="*/ 2719151 w 4617155"/>
              <a:gd name="connsiteY458" fmla="*/ 129655 h 4401063"/>
              <a:gd name="connsiteX459" fmla="*/ 2773174 w 4617155"/>
              <a:gd name="connsiteY459" fmla="*/ 57624 h 4401063"/>
              <a:gd name="connsiteX460" fmla="*/ 2852408 w 4617155"/>
              <a:gd name="connsiteY460" fmla="*/ 79234 h 4401063"/>
              <a:gd name="connsiteX461" fmla="*/ 2906431 w 4617155"/>
              <a:gd name="connsiteY461" fmla="*/ 39617 h 4401063"/>
              <a:gd name="connsiteX462" fmla="*/ 2953251 w 4617155"/>
              <a:gd name="connsiteY462" fmla="*/ 0 h 440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</a:cxnLst>
            <a:rect l="l" t="t" r="r" b="b"/>
            <a:pathLst>
              <a:path w="4617155" h="4401063">
                <a:moveTo>
                  <a:pt x="2189727" y="4278611"/>
                </a:moveTo>
                <a:cubicBezTo>
                  <a:pt x="2199331" y="4283413"/>
                  <a:pt x="2206534" y="4285814"/>
                  <a:pt x="2211336" y="4285814"/>
                </a:cubicBezTo>
                <a:cubicBezTo>
                  <a:pt x="2216138" y="4285814"/>
                  <a:pt x="2223342" y="4288215"/>
                  <a:pt x="2232946" y="4293018"/>
                </a:cubicBezTo>
                <a:cubicBezTo>
                  <a:pt x="2232946" y="4302622"/>
                  <a:pt x="2230545" y="4317028"/>
                  <a:pt x="2225743" y="4336236"/>
                </a:cubicBezTo>
                <a:cubicBezTo>
                  <a:pt x="2220941" y="4355444"/>
                  <a:pt x="2211336" y="4365048"/>
                  <a:pt x="2196930" y="4365048"/>
                </a:cubicBezTo>
                <a:cubicBezTo>
                  <a:pt x="2172920" y="4365048"/>
                  <a:pt x="2160915" y="4355444"/>
                  <a:pt x="2160915" y="4336236"/>
                </a:cubicBezTo>
                <a:cubicBezTo>
                  <a:pt x="2160915" y="4326632"/>
                  <a:pt x="2170519" y="4307424"/>
                  <a:pt x="2189727" y="4278611"/>
                </a:cubicBezTo>
                <a:close/>
                <a:moveTo>
                  <a:pt x="2535474" y="4033708"/>
                </a:moveTo>
                <a:cubicBezTo>
                  <a:pt x="2549880" y="4033708"/>
                  <a:pt x="2569088" y="4048114"/>
                  <a:pt x="2593098" y="4076926"/>
                </a:cubicBezTo>
                <a:cubicBezTo>
                  <a:pt x="2593098" y="4086530"/>
                  <a:pt x="2591898" y="4092533"/>
                  <a:pt x="2589497" y="4094934"/>
                </a:cubicBezTo>
                <a:cubicBezTo>
                  <a:pt x="2587096" y="4097335"/>
                  <a:pt x="2585895" y="4100936"/>
                  <a:pt x="2585895" y="4105738"/>
                </a:cubicBezTo>
                <a:lnTo>
                  <a:pt x="2600301" y="4105738"/>
                </a:lnTo>
                <a:cubicBezTo>
                  <a:pt x="2605103" y="4105738"/>
                  <a:pt x="2608705" y="4107539"/>
                  <a:pt x="2611106" y="4111140"/>
                </a:cubicBezTo>
                <a:lnTo>
                  <a:pt x="2614643" y="4127059"/>
                </a:lnTo>
                <a:lnTo>
                  <a:pt x="2612681" y="4124196"/>
                </a:lnTo>
                <a:cubicBezTo>
                  <a:pt x="2610430" y="4121495"/>
                  <a:pt x="2608705" y="4120144"/>
                  <a:pt x="2607504" y="4120144"/>
                </a:cubicBezTo>
                <a:cubicBezTo>
                  <a:pt x="2607504" y="4124946"/>
                  <a:pt x="2609905" y="4127347"/>
                  <a:pt x="2614707" y="4127347"/>
                </a:cubicBezTo>
                <a:lnTo>
                  <a:pt x="2614643" y="4127059"/>
                </a:lnTo>
                <a:lnTo>
                  <a:pt x="2621010" y="4136351"/>
                </a:lnTo>
                <a:cubicBezTo>
                  <a:pt x="2627613" y="4147156"/>
                  <a:pt x="2636316" y="4163363"/>
                  <a:pt x="2647121" y="4184972"/>
                </a:cubicBezTo>
                <a:cubicBezTo>
                  <a:pt x="2668730" y="4228190"/>
                  <a:pt x="2698743" y="4259403"/>
                  <a:pt x="2737159" y="4278611"/>
                </a:cubicBezTo>
                <a:cubicBezTo>
                  <a:pt x="2746763" y="4288215"/>
                  <a:pt x="2752766" y="4299020"/>
                  <a:pt x="2755167" y="4311025"/>
                </a:cubicBezTo>
                <a:cubicBezTo>
                  <a:pt x="2757568" y="4323030"/>
                  <a:pt x="2761169" y="4333835"/>
                  <a:pt x="2765971" y="4343439"/>
                </a:cubicBezTo>
                <a:cubicBezTo>
                  <a:pt x="2770773" y="4353043"/>
                  <a:pt x="2776776" y="4359045"/>
                  <a:pt x="2783979" y="4361446"/>
                </a:cubicBezTo>
                <a:cubicBezTo>
                  <a:pt x="2791182" y="4363847"/>
                  <a:pt x="2794783" y="4369850"/>
                  <a:pt x="2794783" y="4379454"/>
                </a:cubicBezTo>
                <a:cubicBezTo>
                  <a:pt x="2794783" y="4384256"/>
                  <a:pt x="2789981" y="4391459"/>
                  <a:pt x="2780377" y="4401063"/>
                </a:cubicBezTo>
                <a:cubicBezTo>
                  <a:pt x="2727555" y="4362647"/>
                  <a:pt x="2685537" y="4317028"/>
                  <a:pt x="2654324" y="4264205"/>
                </a:cubicBezTo>
                <a:cubicBezTo>
                  <a:pt x="2623111" y="4211383"/>
                  <a:pt x="2593098" y="4170566"/>
                  <a:pt x="2564286" y="4141753"/>
                </a:cubicBezTo>
                <a:cubicBezTo>
                  <a:pt x="2564286" y="4136951"/>
                  <a:pt x="2566687" y="4134550"/>
                  <a:pt x="2571489" y="4134550"/>
                </a:cubicBezTo>
                <a:cubicBezTo>
                  <a:pt x="2561885" y="4115342"/>
                  <a:pt x="2553481" y="4100936"/>
                  <a:pt x="2546278" y="4091332"/>
                </a:cubicBezTo>
                <a:cubicBezTo>
                  <a:pt x="2539075" y="4081728"/>
                  <a:pt x="2525870" y="4069723"/>
                  <a:pt x="2506661" y="4055317"/>
                </a:cubicBezTo>
                <a:cubicBezTo>
                  <a:pt x="2521068" y="4040911"/>
                  <a:pt x="2530672" y="4033708"/>
                  <a:pt x="2535474" y="4033708"/>
                </a:cubicBezTo>
                <a:close/>
                <a:moveTo>
                  <a:pt x="3212560" y="2866814"/>
                </a:moveTo>
                <a:lnTo>
                  <a:pt x="3212560" y="2874017"/>
                </a:lnTo>
                <a:lnTo>
                  <a:pt x="3212144" y="2867995"/>
                </a:lnTo>
                <a:close/>
                <a:moveTo>
                  <a:pt x="252107" y="2838001"/>
                </a:moveTo>
                <a:cubicBezTo>
                  <a:pt x="256909" y="2842804"/>
                  <a:pt x="261711" y="2852408"/>
                  <a:pt x="266513" y="2866814"/>
                </a:cubicBezTo>
                <a:lnTo>
                  <a:pt x="252107" y="2866814"/>
                </a:lnTo>
                <a:cubicBezTo>
                  <a:pt x="247305" y="2866814"/>
                  <a:pt x="244904" y="2864413"/>
                  <a:pt x="244904" y="2859611"/>
                </a:cubicBezTo>
                <a:cubicBezTo>
                  <a:pt x="244904" y="2854809"/>
                  <a:pt x="246104" y="2851207"/>
                  <a:pt x="248505" y="2848806"/>
                </a:cubicBezTo>
                <a:cubicBezTo>
                  <a:pt x="250906" y="2846405"/>
                  <a:pt x="252107" y="2842804"/>
                  <a:pt x="252107" y="2838001"/>
                </a:cubicBezTo>
                <a:close/>
                <a:moveTo>
                  <a:pt x="316934" y="2830798"/>
                </a:moveTo>
                <a:cubicBezTo>
                  <a:pt x="316934" y="2840402"/>
                  <a:pt x="318135" y="2845205"/>
                  <a:pt x="320536" y="2845205"/>
                </a:cubicBezTo>
                <a:cubicBezTo>
                  <a:pt x="322937" y="2845205"/>
                  <a:pt x="324137" y="2847606"/>
                  <a:pt x="324137" y="2852408"/>
                </a:cubicBezTo>
                <a:cubicBezTo>
                  <a:pt x="324137" y="2852408"/>
                  <a:pt x="321736" y="2857210"/>
                  <a:pt x="316934" y="2866814"/>
                </a:cubicBezTo>
                <a:cubicBezTo>
                  <a:pt x="302528" y="2862012"/>
                  <a:pt x="295325" y="2854809"/>
                  <a:pt x="295325" y="2845205"/>
                </a:cubicBezTo>
                <a:cubicBezTo>
                  <a:pt x="295325" y="2850007"/>
                  <a:pt x="302528" y="2845205"/>
                  <a:pt x="316934" y="2830798"/>
                </a:cubicBezTo>
                <a:close/>
                <a:moveTo>
                  <a:pt x="115249" y="2830798"/>
                </a:moveTo>
                <a:cubicBezTo>
                  <a:pt x="139259" y="2830798"/>
                  <a:pt x="163269" y="2833199"/>
                  <a:pt x="187279" y="2838001"/>
                </a:cubicBezTo>
                <a:cubicBezTo>
                  <a:pt x="211290" y="2842804"/>
                  <a:pt x="230498" y="2847606"/>
                  <a:pt x="244904" y="2852408"/>
                </a:cubicBezTo>
                <a:cubicBezTo>
                  <a:pt x="240102" y="2857210"/>
                  <a:pt x="210089" y="2865613"/>
                  <a:pt x="154866" y="2877618"/>
                </a:cubicBezTo>
                <a:cubicBezTo>
                  <a:pt x="99642" y="2889623"/>
                  <a:pt x="67229" y="2895626"/>
                  <a:pt x="57624" y="2895626"/>
                </a:cubicBezTo>
                <a:cubicBezTo>
                  <a:pt x="48020" y="2895626"/>
                  <a:pt x="28812" y="2890824"/>
                  <a:pt x="0" y="2881220"/>
                </a:cubicBezTo>
                <a:cubicBezTo>
                  <a:pt x="4802" y="2862012"/>
                  <a:pt x="18008" y="2848806"/>
                  <a:pt x="39617" y="2841603"/>
                </a:cubicBezTo>
                <a:cubicBezTo>
                  <a:pt x="61226" y="2834400"/>
                  <a:pt x="86437" y="2830798"/>
                  <a:pt x="115249" y="2830798"/>
                </a:cubicBezTo>
                <a:close/>
                <a:moveTo>
                  <a:pt x="1699920" y="1066051"/>
                </a:moveTo>
                <a:cubicBezTo>
                  <a:pt x="1738336" y="1075655"/>
                  <a:pt x="1757544" y="1097264"/>
                  <a:pt x="1757544" y="1130879"/>
                </a:cubicBezTo>
                <a:cubicBezTo>
                  <a:pt x="1757544" y="1140483"/>
                  <a:pt x="1755143" y="1152488"/>
                  <a:pt x="1750341" y="1166894"/>
                </a:cubicBezTo>
                <a:cubicBezTo>
                  <a:pt x="1745539" y="1181300"/>
                  <a:pt x="1743138" y="1193305"/>
                  <a:pt x="1743138" y="1202909"/>
                </a:cubicBezTo>
                <a:cubicBezTo>
                  <a:pt x="1743138" y="1250929"/>
                  <a:pt x="1747940" y="1294148"/>
                  <a:pt x="1757544" y="1332564"/>
                </a:cubicBezTo>
                <a:cubicBezTo>
                  <a:pt x="1767148" y="1366178"/>
                  <a:pt x="1776753" y="1396191"/>
                  <a:pt x="1786357" y="1422602"/>
                </a:cubicBezTo>
                <a:cubicBezTo>
                  <a:pt x="1795961" y="1449013"/>
                  <a:pt x="1812768" y="1462219"/>
                  <a:pt x="1836778" y="1462219"/>
                </a:cubicBezTo>
                <a:cubicBezTo>
                  <a:pt x="1918412" y="1462219"/>
                  <a:pt x="1959230" y="1423803"/>
                  <a:pt x="1959230" y="1346970"/>
                </a:cubicBezTo>
                <a:lnTo>
                  <a:pt x="1959230" y="1354173"/>
                </a:lnTo>
                <a:cubicBezTo>
                  <a:pt x="1959230" y="1339767"/>
                  <a:pt x="1961631" y="1322960"/>
                  <a:pt x="1966433" y="1303752"/>
                </a:cubicBezTo>
                <a:cubicBezTo>
                  <a:pt x="1976037" y="1265335"/>
                  <a:pt x="1985641" y="1246127"/>
                  <a:pt x="1995245" y="1246127"/>
                </a:cubicBezTo>
                <a:cubicBezTo>
                  <a:pt x="2028859" y="1246127"/>
                  <a:pt x="2048067" y="1266536"/>
                  <a:pt x="2052869" y="1307353"/>
                </a:cubicBezTo>
                <a:cubicBezTo>
                  <a:pt x="2057671" y="1348171"/>
                  <a:pt x="2072078" y="1378183"/>
                  <a:pt x="2096088" y="1397391"/>
                </a:cubicBezTo>
                <a:cubicBezTo>
                  <a:pt x="2100890" y="1392589"/>
                  <a:pt x="2105692" y="1390188"/>
                  <a:pt x="2110494" y="1390188"/>
                </a:cubicBezTo>
                <a:cubicBezTo>
                  <a:pt x="2115296" y="1390188"/>
                  <a:pt x="2118897" y="1392589"/>
                  <a:pt x="2121298" y="1397391"/>
                </a:cubicBezTo>
                <a:cubicBezTo>
                  <a:pt x="2123699" y="1402193"/>
                  <a:pt x="2127301" y="1404594"/>
                  <a:pt x="2132103" y="1404594"/>
                </a:cubicBezTo>
                <a:cubicBezTo>
                  <a:pt x="2132103" y="1404594"/>
                  <a:pt x="2136905" y="1399792"/>
                  <a:pt x="2146509" y="1390188"/>
                </a:cubicBezTo>
                <a:lnTo>
                  <a:pt x="2182524" y="1339767"/>
                </a:lnTo>
                <a:cubicBezTo>
                  <a:pt x="2187326" y="1339767"/>
                  <a:pt x="2192128" y="1342168"/>
                  <a:pt x="2196930" y="1346970"/>
                </a:cubicBezTo>
                <a:cubicBezTo>
                  <a:pt x="2206534" y="1346970"/>
                  <a:pt x="2213737" y="1345769"/>
                  <a:pt x="2218540" y="1343368"/>
                </a:cubicBezTo>
                <a:cubicBezTo>
                  <a:pt x="2223342" y="1340967"/>
                  <a:pt x="2228144" y="1339767"/>
                  <a:pt x="2232946" y="1339767"/>
                </a:cubicBezTo>
                <a:cubicBezTo>
                  <a:pt x="2237748" y="1344569"/>
                  <a:pt x="2244951" y="1349371"/>
                  <a:pt x="2254555" y="1354173"/>
                </a:cubicBezTo>
                <a:cubicBezTo>
                  <a:pt x="2268961" y="1368579"/>
                  <a:pt x="2276164" y="1375782"/>
                  <a:pt x="2276164" y="1375782"/>
                </a:cubicBezTo>
                <a:cubicBezTo>
                  <a:pt x="2276164" y="1385386"/>
                  <a:pt x="2273763" y="1399792"/>
                  <a:pt x="2268961" y="1419000"/>
                </a:cubicBezTo>
                <a:cubicBezTo>
                  <a:pt x="2264159" y="1438209"/>
                  <a:pt x="2261758" y="1455016"/>
                  <a:pt x="2261758" y="1469422"/>
                </a:cubicBezTo>
                <a:cubicBezTo>
                  <a:pt x="2261758" y="1488630"/>
                  <a:pt x="2286968" y="1518643"/>
                  <a:pt x="2337390" y="1559460"/>
                </a:cubicBezTo>
                <a:cubicBezTo>
                  <a:pt x="2387811" y="1600277"/>
                  <a:pt x="2432230" y="1620686"/>
                  <a:pt x="2470646" y="1620686"/>
                </a:cubicBezTo>
                <a:cubicBezTo>
                  <a:pt x="2475448" y="1620686"/>
                  <a:pt x="2477849" y="1619485"/>
                  <a:pt x="2477849" y="1617084"/>
                </a:cubicBezTo>
                <a:cubicBezTo>
                  <a:pt x="2477849" y="1614683"/>
                  <a:pt x="2480250" y="1613483"/>
                  <a:pt x="2485052" y="1613483"/>
                </a:cubicBezTo>
                <a:cubicBezTo>
                  <a:pt x="2494656" y="1618285"/>
                  <a:pt x="2503060" y="1621886"/>
                  <a:pt x="2510263" y="1624287"/>
                </a:cubicBezTo>
                <a:cubicBezTo>
                  <a:pt x="2517466" y="1626688"/>
                  <a:pt x="2525870" y="1630290"/>
                  <a:pt x="2535474" y="1635092"/>
                </a:cubicBezTo>
                <a:cubicBezTo>
                  <a:pt x="2535474" y="1630290"/>
                  <a:pt x="2536674" y="1627889"/>
                  <a:pt x="2539075" y="1627889"/>
                </a:cubicBezTo>
                <a:cubicBezTo>
                  <a:pt x="2541476" y="1627889"/>
                  <a:pt x="2542677" y="1625488"/>
                  <a:pt x="2542677" y="1620686"/>
                </a:cubicBezTo>
                <a:cubicBezTo>
                  <a:pt x="2552281" y="1620686"/>
                  <a:pt x="2557083" y="1621886"/>
                  <a:pt x="2557083" y="1624287"/>
                </a:cubicBezTo>
                <a:cubicBezTo>
                  <a:pt x="2557083" y="1626688"/>
                  <a:pt x="2561885" y="1627889"/>
                  <a:pt x="2571489" y="1627889"/>
                </a:cubicBezTo>
                <a:cubicBezTo>
                  <a:pt x="2581093" y="1623087"/>
                  <a:pt x="2590697" y="1618285"/>
                  <a:pt x="2600301" y="1613483"/>
                </a:cubicBezTo>
                <a:cubicBezTo>
                  <a:pt x="2609905" y="1608681"/>
                  <a:pt x="2619509" y="1601478"/>
                  <a:pt x="2629113" y="1591874"/>
                </a:cubicBezTo>
                <a:cubicBezTo>
                  <a:pt x="2638717" y="1582270"/>
                  <a:pt x="2648321" y="1575067"/>
                  <a:pt x="2657926" y="1570265"/>
                </a:cubicBezTo>
                <a:cubicBezTo>
                  <a:pt x="2667530" y="1570265"/>
                  <a:pt x="2679535" y="1572666"/>
                  <a:pt x="2693941" y="1577468"/>
                </a:cubicBezTo>
                <a:cubicBezTo>
                  <a:pt x="2708347" y="1582270"/>
                  <a:pt x="2720352" y="1587072"/>
                  <a:pt x="2729956" y="1591874"/>
                </a:cubicBezTo>
                <a:cubicBezTo>
                  <a:pt x="2729956" y="1596676"/>
                  <a:pt x="2728756" y="1600277"/>
                  <a:pt x="2726355" y="1602678"/>
                </a:cubicBezTo>
                <a:cubicBezTo>
                  <a:pt x="2723954" y="1605079"/>
                  <a:pt x="2722753" y="1608681"/>
                  <a:pt x="2722753" y="1613483"/>
                </a:cubicBezTo>
                <a:cubicBezTo>
                  <a:pt x="2722753" y="1661503"/>
                  <a:pt x="2738360" y="1698719"/>
                  <a:pt x="2769573" y="1725130"/>
                </a:cubicBezTo>
                <a:cubicBezTo>
                  <a:pt x="2800786" y="1751541"/>
                  <a:pt x="2816393" y="1776752"/>
                  <a:pt x="2816393" y="1800762"/>
                </a:cubicBezTo>
                <a:cubicBezTo>
                  <a:pt x="2816393" y="1810366"/>
                  <a:pt x="2813992" y="1821171"/>
                  <a:pt x="2809190" y="1833176"/>
                </a:cubicBezTo>
                <a:cubicBezTo>
                  <a:pt x="2804388" y="1845181"/>
                  <a:pt x="2801987" y="1855985"/>
                  <a:pt x="2801987" y="1865590"/>
                </a:cubicBezTo>
                <a:cubicBezTo>
                  <a:pt x="2801987" y="1884798"/>
                  <a:pt x="2811591" y="1917211"/>
                  <a:pt x="2830799" y="1962831"/>
                </a:cubicBezTo>
                <a:cubicBezTo>
                  <a:pt x="2850007" y="2008450"/>
                  <a:pt x="2876418" y="2031260"/>
                  <a:pt x="2910032" y="2031260"/>
                </a:cubicBezTo>
                <a:cubicBezTo>
                  <a:pt x="2934042" y="2021656"/>
                  <a:pt x="2955652" y="2012052"/>
                  <a:pt x="2974860" y="2002447"/>
                </a:cubicBezTo>
                <a:cubicBezTo>
                  <a:pt x="2989266" y="1992843"/>
                  <a:pt x="3003672" y="1985640"/>
                  <a:pt x="3018078" y="1980838"/>
                </a:cubicBezTo>
                <a:cubicBezTo>
                  <a:pt x="3032484" y="1976036"/>
                  <a:pt x="3039687" y="1968833"/>
                  <a:pt x="3039687" y="1959229"/>
                </a:cubicBezTo>
                <a:cubicBezTo>
                  <a:pt x="3044489" y="1964031"/>
                  <a:pt x="3049291" y="1966432"/>
                  <a:pt x="3054093" y="1966432"/>
                </a:cubicBezTo>
                <a:cubicBezTo>
                  <a:pt x="3078103" y="1966432"/>
                  <a:pt x="3100913" y="1955628"/>
                  <a:pt x="3122522" y="1934018"/>
                </a:cubicBezTo>
                <a:cubicBezTo>
                  <a:pt x="3144131" y="1912409"/>
                  <a:pt x="3169342" y="1901605"/>
                  <a:pt x="3198154" y="1901605"/>
                </a:cubicBezTo>
                <a:cubicBezTo>
                  <a:pt x="3207758" y="1901605"/>
                  <a:pt x="3212560" y="1906407"/>
                  <a:pt x="3212560" y="1916011"/>
                </a:cubicBezTo>
                <a:cubicBezTo>
                  <a:pt x="3212560" y="1940021"/>
                  <a:pt x="3188550" y="1966432"/>
                  <a:pt x="3140530" y="1995244"/>
                </a:cubicBezTo>
                <a:cubicBezTo>
                  <a:pt x="3092510" y="2024057"/>
                  <a:pt x="3049291" y="2057671"/>
                  <a:pt x="3010875" y="2096087"/>
                </a:cubicBezTo>
                <a:cubicBezTo>
                  <a:pt x="2996469" y="2110493"/>
                  <a:pt x="2983263" y="2122498"/>
                  <a:pt x="2971258" y="2132102"/>
                </a:cubicBezTo>
                <a:cubicBezTo>
                  <a:pt x="2959253" y="2141706"/>
                  <a:pt x="2953251" y="2153712"/>
                  <a:pt x="2953251" y="2168118"/>
                </a:cubicBezTo>
                <a:cubicBezTo>
                  <a:pt x="2953251" y="2211336"/>
                  <a:pt x="2979662" y="2243750"/>
                  <a:pt x="3032484" y="2265359"/>
                </a:cubicBezTo>
                <a:cubicBezTo>
                  <a:pt x="3085307" y="2286968"/>
                  <a:pt x="3121322" y="2302575"/>
                  <a:pt x="3140530" y="2312179"/>
                </a:cubicBezTo>
                <a:cubicBezTo>
                  <a:pt x="3135728" y="2321783"/>
                  <a:pt x="3133327" y="2330186"/>
                  <a:pt x="3133327" y="2337389"/>
                </a:cubicBezTo>
                <a:cubicBezTo>
                  <a:pt x="3133327" y="2344592"/>
                  <a:pt x="3130926" y="2352996"/>
                  <a:pt x="3126124" y="2362600"/>
                </a:cubicBezTo>
                <a:cubicBezTo>
                  <a:pt x="3126124" y="2372204"/>
                  <a:pt x="3128525" y="2383009"/>
                  <a:pt x="3133327" y="2395014"/>
                </a:cubicBezTo>
                <a:cubicBezTo>
                  <a:pt x="3138129" y="2407019"/>
                  <a:pt x="3140530" y="2415423"/>
                  <a:pt x="3140530" y="2420225"/>
                </a:cubicBezTo>
                <a:cubicBezTo>
                  <a:pt x="3135728" y="2425027"/>
                  <a:pt x="3133327" y="2434631"/>
                  <a:pt x="3133327" y="2449037"/>
                </a:cubicBezTo>
                <a:cubicBezTo>
                  <a:pt x="3133327" y="2463443"/>
                  <a:pt x="3138129" y="2476649"/>
                  <a:pt x="3147733" y="2488654"/>
                </a:cubicBezTo>
                <a:cubicBezTo>
                  <a:pt x="3157337" y="2500659"/>
                  <a:pt x="3162139" y="2516265"/>
                  <a:pt x="3162139" y="2535473"/>
                </a:cubicBezTo>
                <a:cubicBezTo>
                  <a:pt x="3162139" y="2559484"/>
                  <a:pt x="3148933" y="2585895"/>
                  <a:pt x="3122522" y="2614707"/>
                </a:cubicBezTo>
                <a:cubicBezTo>
                  <a:pt x="3096111" y="2643519"/>
                  <a:pt x="3082905" y="2669930"/>
                  <a:pt x="3082905" y="2693940"/>
                </a:cubicBezTo>
                <a:cubicBezTo>
                  <a:pt x="3082905" y="2703545"/>
                  <a:pt x="3099713" y="2722753"/>
                  <a:pt x="3133327" y="2751565"/>
                </a:cubicBezTo>
                <a:cubicBezTo>
                  <a:pt x="3142931" y="2741961"/>
                  <a:pt x="3150134" y="2737159"/>
                  <a:pt x="3154936" y="2737159"/>
                </a:cubicBezTo>
                <a:cubicBezTo>
                  <a:pt x="3183748" y="2737159"/>
                  <a:pt x="3200555" y="2757567"/>
                  <a:pt x="3205357" y="2798385"/>
                </a:cubicBezTo>
                <a:cubicBezTo>
                  <a:pt x="3207758" y="2818793"/>
                  <a:pt x="3209554" y="2835298"/>
                  <a:pt x="3210755" y="2847908"/>
                </a:cubicBezTo>
                <a:lnTo>
                  <a:pt x="3212144" y="2867995"/>
                </a:lnTo>
                <a:lnTo>
                  <a:pt x="3196349" y="2912735"/>
                </a:lnTo>
                <a:cubicBezTo>
                  <a:pt x="3185544" y="2928938"/>
                  <a:pt x="3169342" y="2946047"/>
                  <a:pt x="3147733" y="2964055"/>
                </a:cubicBezTo>
                <a:cubicBezTo>
                  <a:pt x="3104515" y="3000070"/>
                  <a:pt x="3070900" y="3034885"/>
                  <a:pt x="3046890" y="3068499"/>
                </a:cubicBezTo>
                <a:cubicBezTo>
                  <a:pt x="3051692" y="3078103"/>
                  <a:pt x="3066098" y="3094910"/>
                  <a:pt x="3090109" y="3118920"/>
                </a:cubicBezTo>
                <a:cubicBezTo>
                  <a:pt x="3114119" y="3142931"/>
                  <a:pt x="3126124" y="3162139"/>
                  <a:pt x="3126124" y="3176545"/>
                </a:cubicBezTo>
                <a:cubicBezTo>
                  <a:pt x="3126124" y="3195753"/>
                  <a:pt x="3117720" y="3208958"/>
                  <a:pt x="3100913" y="3216162"/>
                </a:cubicBezTo>
                <a:cubicBezTo>
                  <a:pt x="3084106" y="3223365"/>
                  <a:pt x="3067299" y="3230568"/>
                  <a:pt x="3050492" y="3237771"/>
                </a:cubicBezTo>
                <a:cubicBezTo>
                  <a:pt x="3033685" y="3244974"/>
                  <a:pt x="3016878" y="3254578"/>
                  <a:pt x="3000070" y="3266583"/>
                </a:cubicBezTo>
                <a:cubicBezTo>
                  <a:pt x="2983263" y="3278588"/>
                  <a:pt x="2974860" y="3301398"/>
                  <a:pt x="2974860" y="3335012"/>
                </a:cubicBezTo>
                <a:cubicBezTo>
                  <a:pt x="2974860" y="3363824"/>
                  <a:pt x="2986865" y="3383032"/>
                  <a:pt x="3010875" y="3392636"/>
                </a:cubicBezTo>
                <a:cubicBezTo>
                  <a:pt x="3015677" y="3387834"/>
                  <a:pt x="3018078" y="3383032"/>
                  <a:pt x="3018078" y="3378230"/>
                </a:cubicBezTo>
                <a:cubicBezTo>
                  <a:pt x="3046890" y="3397438"/>
                  <a:pt x="3061296" y="3414245"/>
                  <a:pt x="3061296" y="3428651"/>
                </a:cubicBezTo>
                <a:cubicBezTo>
                  <a:pt x="3061296" y="3447860"/>
                  <a:pt x="3056494" y="3462266"/>
                  <a:pt x="3046890" y="3471870"/>
                </a:cubicBezTo>
                <a:cubicBezTo>
                  <a:pt x="3037286" y="3481474"/>
                  <a:pt x="3027682" y="3486276"/>
                  <a:pt x="3018078" y="3486276"/>
                </a:cubicBezTo>
                <a:cubicBezTo>
                  <a:pt x="3008474" y="3486276"/>
                  <a:pt x="2995268" y="3481474"/>
                  <a:pt x="2978461" y="3471870"/>
                </a:cubicBezTo>
                <a:cubicBezTo>
                  <a:pt x="2961654" y="3462266"/>
                  <a:pt x="2946048" y="3452662"/>
                  <a:pt x="2931641" y="3443058"/>
                </a:cubicBezTo>
                <a:cubicBezTo>
                  <a:pt x="2888423" y="3467068"/>
                  <a:pt x="2853608" y="3495880"/>
                  <a:pt x="2827197" y="3529494"/>
                </a:cubicBezTo>
                <a:cubicBezTo>
                  <a:pt x="2800786" y="3563108"/>
                  <a:pt x="2787580" y="3584718"/>
                  <a:pt x="2787580" y="3594322"/>
                </a:cubicBezTo>
                <a:cubicBezTo>
                  <a:pt x="2787580" y="3632738"/>
                  <a:pt x="2792382" y="3656748"/>
                  <a:pt x="2801987" y="3666352"/>
                </a:cubicBezTo>
                <a:cubicBezTo>
                  <a:pt x="2811591" y="3675956"/>
                  <a:pt x="2816393" y="3692763"/>
                  <a:pt x="2816393" y="3716773"/>
                </a:cubicBezTo>
                <a:cubicBezTo>
                  <a:pt x="2816393" y="3745586"/>
                  <a:pt x="2806789" y="3759992"/>
                  <a:pt x="2787580" y="3759992"/>
                </a:cubicBezTo>
                <a:cubicBezTo>
                  <a:pt x="2763570" y="3759992"/>
                  <a:pt x="2741961" y="3755190"/>
                  <a:pt x="2722753" y="3745586"/>
                </a:cubicBezTo>
                <a:cubicBezTo>
                  <a:pt x="2703545" y="3735982"/>
                  <a:pt x="2684337" y="3731180"/>
                  <a:pt x="2665129" y="3731180"/>
                </a:cubicBezTo>
                <a:cubicBezTo>
                  <a:pt x="2660327" y="3731180"/>
                  <a:pt x="2643519" y="3738383"/>
                  <a:pt x="2614707" y="3752789"/>
                </a:cubicBezTo>
                <a:cubicBezTo>
                  <a:pt x="2585895" y="3767195"/>
                  <a:pt x="2555882" y="3785202"/>
                  <a:pt x="2524669" y="3806812"/>
                </a:cubicBezTo>
                <a:cubicBezTo>
                  <a:pt x="2493456" y="3828421"/>
                  <a:pt x="2464644" y="3850030"/>
                  <a:pt x="2438233" y="3871639"/>
                </a:cubicBezTo>
                <a:cubicBezTo>
                  <a:pt x="2411821" y="3893248"/>
                  <a:pt x="2398616" y="3908855"/>
                  <a:pt x="2398616" y="3918459"/>
                </a:cubicBezTo>
                <a:cubicBezTo>
                  <a:pt x="2398616" y="3928063"/>
                  <a:pt x="2399816" y="3934065"/>
                  <a:pt x="2402217" y="3936466"/>
                </a:cubicBezTo>
                <a:cubicBezTo>
                  <a:pt x="2404618" y="3938867"/>
                  <a:pt x="2405819" y="3944870"/>
                  <a:pt x="2405819" y="3954474"/>
                </a:cubicBezTo>
                <a:cubicBezTo>
                  <a:pt x="2405819" y="3968880"/>
                  <a:pt x="2403418" y="3980885"/>
                  <a:pt x="2398616" y="3990489"/>
                </a:cubicBezTo>
                <a:cubicBezTo>
                  <a:pt x="2408220" y="4004895"/>
                  <a:pt x="2425027" y="4022903"/>
                  <a:pt x="2449037" y="4044512"/>
                </a:cubicBezTo>
                <a:cubicBezTo>
                  <a:pt x="2473047" y="4066121"/>
                  <a:pt x="2485052" y="4088931"/>
                  <a:pt x="2485052" y="4112941"/>
                </a:cubicBezTo>
                <a:cubicBezTo>
                  <a:pt x="2485052" y="4117743"/>
                  <a:pt x="2483852" y="4120144"/>
                  <a:pt x="2481451" y="4120144"/>
                </a:cubicBezTo>
                <a:cubicBezTo>
                  <a:pt x="2479050" y="4120144"/>
                  <a:pt x="2477849" y="4122545"/>
                  <a:pt x="2477849" y="4127347"/>
                </a:cubicBezTo>
                <a:cubicBezTo>
                  <a:pt x="2477849" y="4132149"/>
                  <a:pt x="2480250" y="4135751"/>
                  <a:pt x="2485052" y="4138152"/>
                </a:cubicBezTo>
                <a:cubicBezTo>
                  <a:pt x="2489854" y="4140553"/>
                  <a:pt x="2492255" y="4144154"/>
                  <a:pt x="2492255" y="4148956"/>
                </a:cubicBezTo>
                <a:cubicBezTo>
                  <a:pt x="2492255" y="4158560"/>
                  <a:pt x="2489854" y="4168165"/>
                  <a:pt x="2485052" y="4177769"/>
                </a:cubicBezTo>
                <a:cubicBezTo>
                  <a:pt x="2480250" y="4187373"/>
                  <a:pt x="2475448" y="4196977"/>
                  <a:pt x="2470646" y="4206581"/>
                </a:cubicBezTo>
                <a:lnTo>
                  <a:pt x="2456240" y="4235393"/>
                </a:lnTo>
                <a:cubicBezTo>
                  <a:pt x="2432230" y="4235393"/>
                  <a:pt x="2411821" y="4222188"/>
                  <a:pt x="2395014" y="4195776"/>
                </a:cubicBezTo>
                <a:cubicBezTo>
                  <a:pt x="2378207" y="4169365"/>
                  <a:pt x="2369804" y="4139352"/>
                  <a:pt x="2369804" y="4105738"/>
                </a:cubicBezTo>
                <a:cubicBezTo>
                  <a:pt x="2369804" y="4096134"/>
                  <a:pt x="2371004" y="4088931"/>
                  <a:pt x="2373405" y="4084129"/>
                </a:cubicBezTo>
                <a:lnTo>
                  <a:pt x="2376071" y="4068116"/>
                </a:lnTo>
                <a:lnTo>
                  <a:pt x="2367100" y="4052613"/>
                </a:lnTo>
                <a:cubicBezTo>
                  <a:pt x="2362894" y="4041213"/>
                  <a:pt x="2357798" y="4024104"/>
                  <a:pt x="2351796" y="4001294"/>
                </a:cubicBezTo>
                <a:cubicBezTo>
                  <a:pt x="2339791" y="3955675"/>
                  <a:pt x="2319382" y="3932865"/>
                  <a:pt x="2290570" y="3932865"/>
                </a:cubicBezTo>
                <a:cubicBezTo>
                  <a:pt x="2276164" y="3932865"/>
                  <a:pt x="2256956" y="3938867"/>
                  <a:pt x="2232946" y="3950873"/>
                </a:cubicBezTo>
                <a:cubicBezTo>
                  <a:pt x="2208935" y="3962878"/>
                  <a:pt x="2192128" y="3968880"/>
                  <a:pt x="2182524" y="3968880"/>
                </a:cubicBezTo>
                <a:lnTo>
                  <a:pt x="2175321" y="3961677"/>
                </a:lnTo>
                <a:cubicBezTo>
                  <a:pt x="2170519" y="3961677"/>
                  <a:pt x="2165717" y="3959276"/>
                  <a:pt x="2160915" y="3954474"/>
                </a:cubicBezTo>
                <a:cubicBezTo>
                  <a:pt x="2122499" y="3992890"/>
                  <a:pt x="2102090" y="4033708"/>
                  <a:pt x="2099689" y="4076926"/>
                </a:cubicBezTo>
                <a:cubicBezTo>
                  <a:pt x="2097288" y="4120144"/>
                  <a:pt x="2081682" y="4141753"/>
                  <a:pt x="2052869" y="4141753"/>
                </a:cubicBezTo>
                <a:cubicBezTo>
                  <a:pt x="2019255" y="4141753"/>
                  <a:pt x="2002448" y="4134550"/>
                  <a:pt x="2002448" y="4120144"/>
                </a:cubicBezTo>
                <a:cubicBezTo>
                  <a:pt x="2002448" y="4115342"/>
                  <a:pt x="2003649" y="4111741"/>
                  <a:pt x="2006050" y="4109340"/>
                </a:cubicBezTo>
                <a:cubicBezTo>
                  <a:pt x="2008451" y="4106939"/>
                  <a:pt x="2009651" y="4100936"/>
                  <a:pt x="2009651" y="4091332"/>
                </a:cubicBezTo>
                <a:cubicBezTo>
                  <a:pt x="2000047" y="4076926"/>
                  <a:pt x="1991643" y="4061319"/>
                  <a:pt x="1984440" y="4044512"/>
                </a:cubicBezTo>
                <a:cubicBezTo>
                  <a:pt x="1977237" y="4027705"/>
                  <a:pt x="1966433" y="4014499"/>
                  <a:pt x="1952027" y="4004895"/>
                </a:cubicBezTo>
                <a:cubicBezTo>
                  <a:pt x="1913610" y="4028906"/>
                  <a:pt x="1872793" y="4039710"/>
                  <a:pt x="1829575" y="4037309"/>
                </a:cubicBezTo>
                <a:cubicBezTo>
                  <a:pt x="1786357" y="4034908"/>
                  <a:pt x="1740737" y="4057718"/>
                  <a:pt x="1692717" y="4105738"/>
                </a:cubicBezTo>
                <a:cubicBezTo>
                  <a:pt x="1702321" y="4115342"/>
                  <a:pt x="1715527" y="4138152"/>
                  <a:pt x="1732334" y="4174167"/>
                </a:cubicBezTo>
                <a:cubicBezTo>
                  <a:pt x="1749141" y="4210182"/>
                  <a:pt x="1757544" y="4230591"/>
                  <a:pt x="1757544" y="4235393"/>
                </a:cubicBezTo>
                <a:cubicBezTo>
                  <a:pt x="1757544" y="4254601"/>
                  <a:pt x="1751542" y="4273809"/>
                  <a:pt x="1739537" y="4293018"/>
                </a:cubicBezTo>
                <a:cubicBezTo>
                  <a:pt x="1727532" y="4312226"/>
                  <a:pt x="1711925" y="4321830"/>
                  <a:pt x="1692717" y="4321830"/>
                </a:cubicBezTo>
                <a:cubicBezTo>
                  <a:pt x="1625488" y="4321830"/>
                  <a:pt x="1594275" y="4301421"/>
                  <a:pt x="1599077" y="4260604"/>
                </a:cubicBezTo>
                <a:cubicBezTo>
                  <a:pt x="1603879" y="4219787"/>
                  <a:pt x="1599077" y="4182571"/>
                  <a:pt x="1584671" y="4148956"/>
                </a:cubicBezTo>
                <a:cubicBezTo>
                  <a:pt x="1584671" y="4144154"/>
                  <a:pt x="1587072" y="4140553"/>
                  <a:pt x="1591874" y="4138152"/>
                </a:cubicBezTo>
                <a:lnTo>
                  <a:pt x="1598387" y="4128378"/>
                </a:lnTo>
                <a:lnTo>
                  <a:pt x="1596374" y="4110238"/>
                </a:lnTo>
                <a:cubicBezTo>
                  <a:pt x="1594568" y="4098838"/>
                  <a:pt x="1591874" y="4084129"/>
                  <a:pt x="1588273" y="4066121"/>
                </a:cubicBezTo>
                <a:cubicBezTo>
                  <a:pt x="1581070" y="4030106"/>
                  <a:pt x="1553458" y="4012098"/>
                  <a:pt x="1505437" y="4012098"/>
                </a:cubicBezTo>
                <a:cubicBezTo>
                  <a:pt x="1481427" y="4012098"/>
                  <a:pt x="1462219" y="4021703"/>
                  <a:pt x="1447813" y="4040911"/>
                </a:cubicBezTo>
                <a:cubicBezTo>
                  <a:pt x="1433407" y="4060119"/>
                  <a:pt x="1423803" y="4069723"/>
                  <a:pt x="1419001" y="4069723"/>
                </a:cubicBezTo>
                <a:cubicBezTo>
                  <a:pt x="1409397" y="4069723"/>
                  <a:pt x="1402194" y="4068522"/>
                  <a:pt x="1397392" y="4066121"/>
                </a:cubicBezTo>
                <a:cubicBezTo>
                  <a:pt x="1392590" y="4063720"/>
                  <a:pt x="1387788" y="4062520"/>
                  <a:pt x="1382986" y="4062520"/>
                </a:cubicBezTo>
                <a:cubicBezTo>
                  <a:pt x="1378183" y="4062520"/>
                  <a:pt x="1374582" y="4063720"/>
                  <a:pt x="1372181" y="4066121"/>
                </a:cubicBezTo>
                <a:cubicBezTo>
                  <a:pt x="1369780" y="4068522"/>
                  <a:pt x="1366179" y="4069723"/>
                  <a:pt x="1361376" y="4069723"/>
                </a:cubicBezTo>
                <a:cubicBezTo>
                  <a:pt x="1346970" y="4069723"/>
                  <a:pt x="1320559" y="4045713"/>
                  <a:pt x="1282143" y="3997692"/>
                </a:cubicBezTo>
                <a:cubicBezTo>
                  <a:pt x="1243727" y="3949672"/>
                  <a:pt x="1195706" y="3918459"/>
                  <a:pt x="1138082" y="3904053"/>
                </a:cubicBezTo>
                <a:cubicBezTo>
                  <a:pt x="1114072" y="3928063"/>
                  <a:pt x="1086460" y="3950873"/>
                  <a:pt x="1055247" y="3972482"/>
                </a:cubicBezTo>
                <a:cubicBezTo>
                  <a:pt x="1024034" y="3994091"/>
                  <a:pt x="1008427" y="4014499"/>
                  <a:pt x="1008427" y="4033708"/>
                </a:cubicBezTo>
                <a:cubicBezTo>
                  <a:pt x="1008427" y="4043312"/>
                  <a:pt x="1013229" y="4052916"/>
                  <a:pt x="1022833" y="4062520"/>
                </a:cubicBezTo>
                <a:cubicBezTo>
                  <a:pt x="1008427" y="4086530"/>
                  <a:pt x="994021" y="4098535"/>
                  <a:pt x="979615" y="4098535"/>
                </a:cubicBezTo>
                <a:cubicBezTo>
                  <a:pt x="960407" y="4098535"/>
                  <a:pt x="950803" y="4088931"/>
                  <a:pt x="950803" y="4069723"/>
                </a:cubicBezTo>
                <a:cubicBezTo>
                  <a:pt x="950803" y="4060119"/>
                  <a:pt x="959206" y="4049314"/>
                  <a:pt x="976013" y="4037309"/>
                </a:cubicBezTo>
                <a:cubicBezTo>
                  <a:pt x="992820" y="4025304"/>
                  <a:pt x="1003625" y="4014499"/>
                  <a:pt x="1008427" y="4004895"/>
                </a:cubicBezTo>
                <a:cubicBezTo>
                  <a:pt x="998823" y="3985687"/>
                  <a:pt x="994021" y="3966479"/>
                  <a:pt x="994021" y="3947271"/>
                </a:cubicBezTo>
                <a:cubicBezTo>
                  <a:pt x="994021" y="3937667"/>
                  <a:pt x="996422" y="3928063"/>
                  <a:pt x="1001224" y="3918459"/>
                </a:cubicBezTo>
                <a:cubicBezTo>
                  <a:pt x="996422" y="3913657"/>
                  <a:pt x="994021" y="3906454"/>
                  <a:pt x="994021" y="3896850"/>
                </a:cubicBezTo>
                <a:cubicBezTo>
                  <a:pt x="994021" y="3887246"/>
                  <a:pt x="997623" y="3876441"/>
                  <a:pt x="1004826" y="3864436"/>
                </a:cubicBezTo>
                <a:cubicBezTo>
                  <a:pt x="1012028" y="3852431"/>
                  <a:pt x="1015630" y="3841626"/>
                  <a:pt x="1015630" y="3832022"/>
                </a:cubicBezTo>
                <a:cubicBezTo>
                  <a:pt x="1015630" y="3822418"/>
                  <a:pt x="1012028" y="3815215"/>
                  <a:pt x="1004826" y="3810413"/>
                </a:cubicBezTo>
                <a:cubicBezTo>
                  <a:pt x="997623" y="3805611"/>
                  <a:pt x="994021" y="3798408"/>
                  <a:pt x="994021" y="3788804"/>
                </a:cubicBezTo>
                <a:cubicBezTo>
                  <a:pt x="994021" y="3788804"/>
                  <a:pt x="996422" y="3786403"/>
                  <a:pt x="1001224" y="3781601"/>
                </a:cubicBezTo>
                <a:cubicBezTo>
                  <a:pt x="991620" y="3776799"/>
                  <a:pt x="979615" y="3764794"/>
                  <a:pt x="965209" y="3745586"/>
                </a:cubicBezTo>
                <a:cubicBezTo>
                  <a:pt x="950803" y="3726378"/>
                  <a:pt x="935196" y="3707169"/>
                  <a:pt x="918389" y="3687961"/>
                </a:cubicBezTo>
                <a:cubicBezTo>
                  <a:pt x="901582" y="3668753"/>
                  <a:pt x="884775" y="3651946"/>
                  <a:pt x="867968" y="3637540"/>
                </a:cubicBezTo>
                <a:cubicBezTo>
                  <a:pt x="851160" y="3623134"/>
                  <a:pt x="835554" y="3615931"/>
                  <a:pt x="821148" y="3615931"/>
                </a:cubicBezTo>
                <a:cubicBezTo>
                  <a:pt x="811544" y="3615931"/>
                  <a:pt x="799539" y="3617131"/>
                  <a:pt x="785132" y="3619532"/>
                </a:cubicBezTo>
                <a:cubicBezTo>
                  <a:pt x="770726" y="3621933"/>
                  <a:pt x="758721" y="3623134"/>
                  <a:pt x="749117" y="3623134"/>
                </a:cubicBezTo>
                <a:cubicBezTo>
                  <a:pt x="725107" y="3623134"/>
                  <a:pt x="708300" y="3615931"/>
                  <a:pt x="698696" y="3601525"/>
                </a:cubicBezTo>
                <a:cubicBezTo>
                  <a:pt x="689092" y="3587119"/>
                  <a:pt x="684290" y="3572712"/>
                  <a:pt x="684290" y="3558306"/>
                </a:cubicBezTo>
                <a:cubicBezTo>
                  <a:pt x="684290" y="3543900"/>
                  <a:pt x="686691" y="3529494"/>
                  <a:pt x="691493" y="3515088"/>
                </a:cubicBezTo>
                <a:cubicBezTo>
                  <a:pt x="696295" y="3500682"/>
                  <a:pt x="698696" y="3486276"/>
                  <a:pt x="698696" y="3471870"/>
                </a:cubicBezTo>
                <a:cubicBezTo>
                  <a:pt x="698696" y="3471870"/>
                  <a:pt x="696295" y="3469469"/>
                  <a:pt x="691493" y="3464667"/>
                </a:cubicBezTo>
                <a:cubicBezTo>
                  <a:pt x="691493" y="3455063"/>
                  <a:pt x="692693" y="3447860"/>
                  <a:pt x="695094" y="3443058"/>
                </a:cubicBezTo>
                <a:cubicBezTo>
                  <a:pt x="697495" y="3438256"/>
                  <a:pt x="698696" y="3433454"/>
                  <a:pt x="698696" y="3428651"/>
                </a:cubicBezTo>
                <a:lnTo>
                  <a:pt x="641071" y="3371027"/>
                </a:lnTo>
                <a:cubicBezTo>
                  <a:pt x="602655" y="3332611"/>
                  <a:pt x="569041" y="3306200"/>
                  <a:pt x="540229" y="3291794"/>
                </a:cubicBezTo>
                <a:cubicBezTo>
                  <a:pt x="535427" y="3296596"/>
                  <a:pt x="533026" y="3301398"/>
                  <a:pt x="533026" y="3306200"/>
                </a:cubicBezTo>
                <a:cubicBezTo>
                  <a:pt x="509016" y="3296596"/>
                  <a:pt x="485005" y="3286992"/>
                  <a:pt x="460995" y="3277387"/>
                </a:cubicBezTo>
                <a:cubicBezTo>
                  <a:pt x="436985" y="3267783"/>
                  <a:pt x="412975" y="3258179"/>
                  <a:pt x="388965" y="3248575"/>
                </a:cubicBezTo>
                <a:cubicBezTo>
                  <a:pt x="398569" y="3238971"/>
                  <a:pt x="405772" y="3225766"/>
                  <a:pt x="410574" y="3208958"/>
                </a:cubicBezTo>
                <a:cubicBezTo>
                  <a:pt x="415376" y="3192151"/>
                  <a:pt x="422579" y="3183748"/>
                  <a:pt x="432183" y="3183748"/>
                </a:cubicBezTo>
                <a:cubicBezTo>
                  <a:pt x="436985" y="3183748"/>
                  <a:pt x="439386" y="3184948"/>
                  <a:pt x="439386" y="3187349"/>
                </a:cubicBezTo>
                <a:cubicBezTo>
                  <a:pt x="439386" y="3189750"/>
                  <a:pt x="441787" y="3190951"/>
                  <a:pt x="446589" y="3190951"/>
                </a:cubicBezTo>
                <a:cubicBezTo>
                  <a:pt x="456193" y="3190951"/>
                  <a:pt x="468198" y="3184948"/>
                  <a:pt x="482604" y="3172943"/>
                </a:cubicBezTo>
                <a:cubicBezTo>
                  <a:pt x="497010" y="3160938"/>
                  <a:pt x="509016" y="3154936"/>
                  <a:pt x="518620" y="3154936"/>
                </a:cubicBezTo>
                <a:lnTo>
                  <a:pt x="525823" y="3162139"/>
                </a:lnTo>
                <a:cubicBezTo>
                  <a:pt x="540229" y="3162139"/>
                  <a:pt x="547432" y="3145332"/>
                  <a:pt x="547432" y="3111717"/>
                </a:cubicBezTo>
                <a:cubicBezTo>
                  <a:pt x="547432" y="3087707"/>
                  <a:pt x="545031" y="3064898"/>
                  <a:pt x="540229" y="3043288"/>
                </a:cubicBezTo>
                <a:cubicBezTo>
                  <a:pt x="535427" y="3021679"/>
                  <a:pt x="530625" y="3013276"/>
                  <a:pt x="525823" y="3018078"/>
                </a:cubicBezTo>
                <a:cubicBezTo>
                  <a:pt x="525823" y="3013276"/>
                  <a:pt x="527023" y="3010875"/>
                  <a:pt x="529424" y="3010875"/>
                </a:cubicBezTo>
                <a:cubicBezTo>
                  <a:pt x="531825" y="3010875"/>
                  <a:pt x="533026" y="3008474"/>
                  <a:pt x="533026" y="3003672"/>
                </a:cubicBezTo>
                <a:cubicBezTo>
                  <a:pt x="533026" y="2965255"/>
                  <a:pt x="517419" y="2940045"/>
                  <a:pt x="486206" y="2928040"/>
                </a:cubicBezTo>
                <a:cubicBezTo>
                  <a:pt x="454993" y="2916035"/>
                  <a:pt x="427381" y="2898027"/>
                  <a:pt x="403371" y="2874017"/>
                </a:cubicBezTo>
                <a:cubicBezTo>
                  <a:pt x="388965" y="2864413"/>
                  <a:pt x="382962" y="2852408"/>
                  <a:pt x="385363" y="2838001"/>
                </a:cubicBezTo>
                <a:cubicBezTo>
                  <a:pt x="387764" y="2823595"/>
                  <a:pt x="381762" y="2811590"/>
                  <a:pt x="367356" y="2801986"/>
                </a:cubicBezTo>
                <a:cubicBezTo>
                  <a:pt x="405772" y="2773174"/>
                  <a:pt x="434584" y="2751565"/>
                  <a:pt x="453792" y="2737159"/>
                </a:cubicBezTo>
                <a:cubicBezTo>
                  <a:pt x="473000" y="2722753"/>
                  <a:pt x="486206" y="2710748"/>
                  <a:pt x="493409" y="2701144"/>
                </a:cubicBezTo>
                <a:cubicBezTo>
                  <a:pt x="500612" y="2691539"/>
                  <a:pt x="505414" y="2679534"/>
                  <a:pt x="507815" y="2665128"/>
                </a:cubicBezTo>
                <a:cubicBezTo>
                  <a:pt x="510216" y="2650722"/>
                  <a:pt x="516219" y="2629113"/>
                  <a:pt x="525823" y="2600301"/>
                </a:cubicBezTo>
                <a:cubicBezTo>
                  <a:pt x="511417" y="2585895"/>
                  <a:pt x="504214" y="2571489"/>
                  <a:pt x="504214" y="2557083"/>
                </a:cubicBezTo>
                <a:lnTo>
                  <a:pt x="504214" y="2549880"/>
                </a:lnTo>
                <a:cubicBezTo>
                  <a:pt x="504214" y="2530671"/>
                  <a:pt x="483805" y="2510263"/>
                  <a:pt x="442988" y="2488654"/>
                </a:cubicBezTo>
                <a:cubicBezTo>
                  <a:pt x="402170" y="2467044"/>
                  <a:pt x="381762" y="2437032"/>
                  <a:pt x="381762" y="2398615"/>
                </a:cubicBezTo>
                <a:cubicBezTo>
                  <a:pt x="381762" y="2384209"/>
                  <a:pt x="393767" y="2377006"/>
                  <a:pt x="417777" y="2377006"/>
                </a:cubicBezTo>
                <a:cubicBezTo>
                  <a:pt x="465797" y="2377006"/>
                  <a:pt x="511417" y="2384209"/>
                  <a:pt x="554635" y="2398615"/>
                </a:cubicBezTo>
                <a:cubicBezTo>
                  <a:pt x="569041" y="2374605"/>
                  <a:pt x="584648" y="2349394"/>
                  <a:pt x="601455" y="2322983"/>
                </a:cubicBezTo>
                <a:cubicBezTo>
                  <a:pt x="618262" y="2296572"/>
                  <a:pt x="626665" y="2271361"/>
                  <a:pt x="626665" y="2247351"/>
                </a:cubicBezTo>
                <a:cubicBezTo>
                  <a:pt x="626665" y="2242549"/>
                  <a:pt x="621863" y="2229344"/>
                  <a:pt x="612259" y="2207734"/>
                </a:cubicBezTo>
                <a:cubicBezTo>
                  <a:pt x="602655" y="2186125"/>
                  <a:pt x="585848" y="2175321"/>
                  <a:pt x="561838" y="2175321"/>
                </a:cubicBezTo>
                <a:cubicBezTo>
                  <a:pt x="566640" y="2156113"/>
                  <a:pt x="567840" y="2141706"/>
                  <a:pt x="565440" y="2132102"/>
                </a:cubicBezTo>
                <a:cubicBezTo>
                  <a:pt x="563038" y="2122498"/>
                  <a:pt x="564239" y="2112894"/>
                  <a:pt x="569041" y="2103290"/>
                </a:cubicBezTo>
                <a:cubicBezTo>
                  <a:pt x="573843" y="2098488"/>
                  <a:pt x="581046" y="2087684"/>
                  <a:pt x="590650" y="2070876"/>
                </a:cubicBezTo>
                <a:cubicBezTo>
                  <a:pt x="600254" y="2054069"/>
                  <a:pt x="612259" y="2036062"/>
                  <a:pt x="626665" y="2016854"/>
                </a:cubicBezTo>
                <a:cubicBezTo>
                  <a:pt x="641071" y="1997645"/>
                  <a:pt x="660280" y="1979638"/>
                  <a:pt x="684290" y="1962831"/>
                </a:cubicBezTo>
                <a:cubicBezTo>
                  <a:pt x="708300" y="1946024"/>
                  <a:pt x="737112" y="1937620"/>
                  <a:pt x="770726" y="1937620"/>
                </a:cubicBezTo>
                <a:cubicBezTo>
                  <a:pt x="799539" y="1937620"/>
                  <a:pt x="829551" y="1916011"/>
                  <a:pt x="860765" y="1872793"/>
                </a:cubicBezTo>
                <a:cubicBezTo>
                  <a:pt x="891978" y="1829574"/>
                  <a:pt x="907584" y="1795960"/>
                  <a:pt x="907584" y="1771950"/>
                </a:cubicBezTo>
                <a:cubicBezTo>
                  <a:pt x="907584" y="1757544"/>
                  <a:pt x="895579" y="1738336"/>
                  <a:pt x="871569" y="1714325"/>
                </a:cubicBezTo>
                <a:cubicBezTo>
                  <a:pt x="847559" y="1690315"/>
                  <a:pt x="828351" y="1673508"/>
                  <a:pt x="813945" y="1663904"/>
                </a:cubicBezTo>
                <a:cubicBezTo>
                  <a:pt x="813945" y="1649498"/>
                  <a:pt x="807942" y="1630290"/>
                  <a:pt x="795937" y="1606280"/>
                </a:cubicBezTo>
                <a:cubicBezTo>
                  <a:pt x="783932" y="1582270"/>
                  <a:pt x="769526" y="1555858"/>
                  <a:pt x="752719" y="1527046"/>
                </a:cubicBezTo>
                <a:cubicBezTo>
                  <a:pt x="735912" y="1498234"/>
                  <a:pt x="720305" y="1468221"/>
                  <a:pt x="705899" y="1437008"/>
                </a:cubicBezTo>
                <a:cubicBezTo>
                  <a:pt x="691493" y="1405795"/>
                  <a:pt x="684290" y="1378183"/>
                  <a:pt x="684290" y="1354173"/>
                </a:cubicBezTo>
                <a:cubicBezTo>
                  <a:pt x="684290" y="1349371"/>
                  <a:pt x="685490" y="1344569"/>
                  <a:pt x="687891" y="1339767"/>
                </a:cubicBezTo>
                <a:cubicBezTo>
                  <a:pt x="690292" y="1334965"/>
                  <a:pt x="691493" y="1330163"/>
                  <a:pt x="691493" y="1325361"/>
                </a:cubicBezTo>
                <a:cubicBezTo>
                  <a:pt x="701097" y="1334965"/>
                  <a:pt x="711901" y="1354173"/>
                  <a:pt x="723907" y="1382985"/>
                </a:cubicBezTo>
                <a:cubicBezTo>
                  <a:pt x="735912" y="1411797"/>
                  <a:pt x="747917" y="1440610"/>
                  <a:pt x="759922" y="1469422"/>
                </a:cubicBezTo>
                <a:cubicBezTo>
                  <a:pt x="771927" y="1498234"/>
                  <a:pt x="785132" y="1524645"/>
                  <a:pt x="799539" y="1548655"/>
                </a:cubicBezTo>
                <a:cubicBezTo>
                  <a:pt x="813945" y="1572666"/>
                  <a:pt x="830752" y="1584671"/>
                  <a:pt x="849960" y="1584671"/>
                </a:cubicBezTo>
                <a:cubicBezTo>
                  <a:pt x="854762" y="1584671"/>
                  <a:pt x="864366" y="1582270"/>
                  <a:pt x="878772" y="1577468"/>
                </a:cubicBezTo>
                <a:cubicBezTo>
                  <a:pt x="893178" y="1572666"/>
                  <a:pt x="905183" y="1570265"/>
                  <a:pt x="914787" y="1570265"/>
                </a:cubicBezTo>
                <a:cubicBezTo>
                  <a:pt x="933996" y="1570265"/>
                  <a:pt x="966409" y="1581069"/>
                  <a:pt x="1012028" y="1602678"/>
                </a:cubicBezTo>
                <a:cubicBezTo>
                  <a:pt x="1057648" y="1624287"/>
                  <a:pt x="1092463" y="1635092"/>
                  <a:pt x="1116473" y="1635092"/>
                </a:cubicBezTo>
                <a:cubicBezTo>
                  <a:pt x="1174097" y="1635092"/>
                  <a:pt x="1202909" y="1617084"/>
                  <a:pt x="1202909" y="1581069"/>
                </a:cubicBezTo>
                <a:cubicBezTo>
                  <a:pt x="1202909" y="1545054"/>
                  <a:pt x="1210112" y="1515041"/>
                  <a:pt x="1224519" y="1491031"/>
                </a:cubicBezTo>
                <a:cubicBezTo>
                  <a:pt x="1229320" y="1495833"/>
                  <a:pt x="1234123" y="1498234"/>
                  <a:pt x="1238925" y="1498234"/>
                </a:cubicBezTo>
                <a:cubicBezTo>
                  <a:pt x="1248529" y="1498234"/>
                  <a:pt x="1265336" y="1479026"/>
                  <a:pt x="1289346" y="1440610"/>
                </a:cubicBezTo>
                <a:cubicBezTo>
                  <a:pt x="1313356" y="1402193"/>
                  <a:pt x="1366179" y="1382985"/>
                  <a:pt x="1447813" y="1382985"/>
                </a:cubicBezTo>
                <a:cubicBezTo>
                  <a:pt x="1471823" y="1382985"/>
                  <a:pt x="1488630" y="1388988"/>
                  <a:pt x="1498234" y="1400993"/>
                </a:cubicBezTo>
                <a:cubicBezTo>
                  <a:pt x="1507838" y="1412998"/>
                  <a:pt x="1524646" y="1419000"/>
                  <a:pt x="1548656" y="1419000"/>
                </a:cubicBezTo>
                <a:cubicBezTo>
                  <a:pt x="1553458" y="1419000"/>
                  <a:pt x="1555859" y="1416599"/>
                  <a:pt x="1555859" y="1411797"/>
                </a:cubicBezTo>
                <a:cubicBezTo>
                  <a:pt x="1555859" y="1406995"/>
                  <a:pt x="1558260" y="1404594"/>
                  <a:pt x="1563062" y="1404594"/>
                </a:cubicBezTo>
                <a:cubicBezTo>
                  <a:pt x="1567864" y="1404594"/>
                  <a:pt x="1572666" y="1409396"/>
                  <a:pt x="1577468" y="1419000"/>
                </a:cubicBezTo>
                <a:lnTo>
                  <a:pt x="1594209" y="1430164"/>
                </a:lnTo>
                <a:lnTo>
                  <a:pt x="1608076" y="1410899"/>
                </a:lnTo>
                <a:cubicBezTo>
                  <a:pt x="1618881" y="1398289"/>
                  <a:pt x="1635092" y="1380584"/>
                  <a:pt x="1656702" y="1357775"/>
                </a:cubicBezTo>
                <a:cubicBezTo>
                  <a:pt x="1699920" y="1312155"/>
                  <a:pt x="1721529" y="1270137"/>
                  <a:pt x="1721529" y="1231721"/>
                </a:cubicBezTo>
                <a:cubicBezTo>
                  <a:pt x="1721529" y="1207711"/>
                  <a:pt x="1717927" y="1180099"/>
                  <a:pt x="1710725" y="1148886"/>
                </a:cubicBezTo>
                <a:cubicBezTo>
                  <a:pt x="1703521" y="1117673"/>
                  <a:pt x="1699920" y="1090061"/>
                  <a:pt x="1699920" y="1066051"/>
                </a:cubicBezTo>
                <a:close/>
                <a:moveTo>
                  <a:pt x="2953251" y="0"/>
                </a:moveTo>
                <a:cubicBezTo>
                  <a:pt x="2972459" y="0"/>
                  <a:pt x="2991667" y="12005"/>
                  <a:pt x="3010875" y="36015"/>
                </a:cubicBezTo>
                <a:cubicBezTo>
                  <a:pt x="3030083" y="60025"/>
                  <a:pt x="3051692" y="72030"/>
                  <a:pt x="3075702" y="72030"/>
                </a:cubicBezTo>
                <a:cubicBezTo>
                  <a:pt x="3114119" y="72030"/>
                  <a:pt x="3139329" y="63627"/>
                  <a:pt x="3151334" y="46820"/>
                </a:cubicBezTo>
                <a:cubicBezTo>
                  <a:pt x="3163340" y="30013"/>
                  <a:pt x="3176545" y="21609"/>
                  <a:pt x="3190951" y="21609"/>
                </a:cubicBezTo>
                <a:cubicBezTo>
                  <a:pt x="3210159" y="21609"/>
                  <a:pt x="3226966" y="30013"/>
                  <a:pt x="3241373" y="46820"/>
                </a:cubicBezTo>
                <a:cubicBezTo>
                  <a:pt x="3255779" y="63627"/>
                  <a:pt x="3262982" y="79234"/>
                  <a:pt x="3262982" y="93640"/>
                </a:cubicBezTo>
                <a:cubicBezTo>
                  <a:pt x="3296596" y="117650"/>
                  <a:pt x="3327809" y="133256"/>
                  <a:pt x="3356621" y="140459"/>
                </a:cubicBezTo>
                <a:cubicBezTo>
                  <a:pt x="3385434" y="147663"/>
                  <a:pt x="3416647" y="156066"/>
                  <a:pt x="3450261" y="165670"/>
                </a:cubicBezTo>
                <a:cubicBezTo>
                  <a:pt x="3450261" y="247305"/>
                  <a:pt x="3473071" y="292924"/>
                  <a:pt x="3518690" y="302528"/>
                </a:cubicBezTo>
                <a:cubicBezTo>
                  <a:pt x="3564309" y="312132"/>
                  <a:pt x="3606327" y="328939"/>
                  <a:pt x="3644743" y="352949"/>
                </a:cubicBezTo>
                <a:cubicBezTo>
                  <a:pt x="3635139" y="367355"/>
                  <a:pt x="3624335" y="381762"/>
                  <a:pt x="3612330" y="396168"/>
                </a:cubicBezTo>
                <a:cubicBezTo>
                  <a:pt x="3600325" y="410574"/>
                  <a:pt x="3594322" y="424980"/>
                  <a:pt x="3594322" y="439386"/>
                </a:cubicBezTo>
                <a:cubicBezTo>
                  <a:pt x="3594322" y="458594"/>
                  <a:pt x="3600325" y="473000"/>
                  <a:pt x="3612330" y="482604"/>
                </a:cubicBezTo>
                <a:cubicBezTo>
                  <a:pt x="3624335" y="492208"/>
                  <a:pt x="3637540" y="504213"/>
                  <a:pt x="3651946" y="518620"/>
                </a:cubicBezTo>
                <a:cubicBezTo>
                  <a:pt x="3666353" y="533026"/>
                  <a:pt x="3679558" y="549833"/>
                  <a:pt x="3691563" y="569041"/>
                </a:cubicBezTo>
                <a:cubicBezTo>
                  <a:pt x="3703568" y="588249"/>
                  <a:pt x="3709571" y="614660"/>
                  <a:pt x="3709571" y="648274"/>
                </a:cubicBezTo>
                <a:cubicBezTo>
                  <a:pt x="3709571" y="648274"/>
                  <a:pt x="3707170" y="659079"/>
                  <a:pt x="3702368" y="680688"/>
                </a:cubicBezTo>
                <a:cubicBezTo>
                  <a:pt x="3697566" y="702297"/>
                  <a:pt x="3691563" y="723907"/>
                  <a:pt x="3684360" y="745515"/>
                </a:cubicBezTo>
                <a:cubicBezTo>
                  <a:pt x="3677157" y="767125"/>
                  <a:pt x="3668754" y="787533"/>
                  <a:pt x="3659149" y="806741"/>
                </a:cubicBezTo>
                <a:cubicBezTo>
                  <a:pt x="3649545" y="825949"/>
                  <a:pt x="3639941" y="835554"/>
                  <a:pt x="3630337" y="835554"/>
                </a:cubicBezTo>
                <a:lnTo>
                  <a:pt x="3637540" y="842757"/>
                </a:lnTo>
                <a:cubicBezTo>
                  <a:pt x="3637540" y="852361"/>
                  <a:pt x="3633939" y="863165"/>
                  <a:pt x="3626736" y="875170"/>
                </a:cubicBezTo>
                <a:cubicBezTo>
                  <a:pt x="3619533" y="887175"/>
                  <a:pt x="3615931" y="897980"/>
                  <a:pt x="3615931" y="907584"/>
                </a:cubicBezTo>
                <a:cubicBezTo>
                  <a:pt x="3615931" y="921990"/>
                  <a:pt x="3625535" y="931594"/>
                  <a:pt x="3644743" y="936396"/>
                </a:cubicBezTo>
                <a:cubicBezTo>
                  <a:pt x="3687962" y="912386"/>
                  <a:pt x="3728779" y="891977"/>
                  <a:pt x="3767195" y="875170"/>
                </a:cubicBezTo>
                <a:cubicBezTo>
                  <a:pt x="3805612" y="858363"/>
                  <a:pt x="3827221" y="847559"/>
                  <a:pt x="3832023" y="842757"/>
                </a:cubicBezTo>
                <a:cubicBezTo>
                  <a:pt x="3841627" y="847559"/>
                  <a:pt x="3851231" y="854762"/>
                  <a:pt x="3860835" y="864366"/>
                </a:cubicBezTo>
                <a:cubicBezTo>
                  <a:pt x="3870439" y="873970"/>
                  <a:pt x="3880043" y="878772"/>
                  <a:pt x="3889647" y="878772"/>
                </a:cubicBezTo>
                <a:cubicBezTo>
                  <a:pt x="3894449" y="878772"/>
                  <a:pt x="3907655" y="869168"/>
                  <a:pt x="3929264" y="849960"/>
                </a:cubicBezTo>
                <a:cubicBezTo>
                  <a:pt x="3950873" y="830752"/>
                  <a:pt x="3971282" y="821147"/>
                  <a:pt x="3990490" y="821147"/>
                </a:cubicBezTo>
                <a:cubicBezTo>
                  <a:pt x="4014500" y="821147"/>
                  <a:pt x="4037310" y="840356"/>
                  <a:pt x="4058919" y="878772"/>
                </a:cubicBezTo>
                <a:cubicBezTo>
                  <a:pt x="4080528" y="917188"/>
                  <a:pt x="4108140" y="936396"/>
                  <a:pt x="4141754" y="936396"/>
                </a:cubicBezTo>
                <a:cubicBezTo>
                  <a:pt x="4141754" y="936396"/>
                  <a:pt x="4151358" y="931594"/>
                  <a:pt x="4170566" y="921990"/>
                </a:cubicBezTo>
                <a:cubicBezTo>
                  <a:pt x="4184972" y="921990"/>
                  <a:pt x="4198178" y="929193"/>
                  <a:pt x="4210183" y="943599"/>
                </a:cubicBezTo>
                <a:cubicBezTo>
                  <a:pt x="4222188" y="958005"/>
                  <a:pt x="4237795" y="965208"/>
                  <a:pt x="4257003" y="965208"/>
                </a:cubicBezTo>
                <a:cubicBezTo>
                  <a:pt x="4281013" y="965208"/>
                  <a:pt x="4296620" y="949602"/>
                  <a:pt x="4303823" y="918389"/>
                </a:cubicBezTo>
                <a:cubicBezTo>
                  <a:pt x="4311026" y="887175"/>
                  <a:pt x="4326632" y="869168"/>
                  <a:pt x="4350642" y="864366"/>
                </a:cubicBezTo>
                <a:cubicBezTo>
                  <a:pt x="4365049" y="864366"/>
                  <a:pt x="4372252" y="873970"/>
                  <a:pt x="4372252" y="893178"/>
                </a:cubicBezTo>
                <a:cubicBezTo>
                  <a:pt x="4372252" y="912386"/>
                  <a:pt x="4368650" y="935196"/>
                  <a:pt x="4361447" y="961607"/>
                </a:cubicBezTo>
                <a:cubicBezTo>
                  <a:pt x="4354244" y="988018"/>
                  <a:pt x="4350642" y="1008427"/>
                  <a:pt x="4350642" y="1022833"/>
                </a:cubicBezTo>
                <a:cubicBezTo>
                  <a:pt x="4350642" y="1046843"/>
                  <a:pt x="4367450" y="1063650"/>
                  <a:pt x="4401064" y="1073254"/>
                </a:cubicBezTo>
                <a:cubicBezTo>
                  <a:pt x="4434678" y="1082858"/>
                  <a:pt x="4451485" y="1102066"/>
                  <a:pt x="4451485" y="1130879"/>
                </a:cubicBezTo>
                <a:cubicBezTo>
                  <a:pt x="4451485" y="1130879"/>
                  <a:pt x="4449084" y="1133280"/>
                  <a:pt x="4444282" y="1138082"/>
                </a:cubicBezTo>
                <a:lnTo>
                  <a:pt x="4451485" y="1138082"/>
                </a:lnTo>
                <a:cubicBezTo>
                  <a:pt x="4461089" y="1138082"/>
                  <a:pt x="4465891" y="1135681"/>
                  <a:pt x="4465891" y="1130879"/>
                </a:cubicBezTo>
                <a:cubicBezTo>
                  <a:pt x="4485099" y="1145285"/>
                  <a:pt x="4503107" y="1160891"/>
                  <a:pt x="4519914" y="1177698"/>
                </a:cubicBezTo>
                <a:cubicBezTo>
                  <a:pt x="4536721" y="1194505"/>
                  <a:pt x="4545125" y="1217315"/>
                  <a:pt x="4545125" y="1246127"/>
                </a:cubicBezTo>
                <a:cubicBezTo>
                  <a:pt x="4545125" y="1260533"/>
                  <a:pt x="4542724" y="1274940"/>
                  <a:pt x="4537922" y="1289346"/>
                </a:cubicBezTo>
                <a:cubicBezTo>
                  <a:pt x="4533120" y="1303752"/>
                  <a:pt x="4528318" y="1318158"/>
                  <a:pt x="4523516" y="1332564"/>
                </a:cubicBezTo>
                <a:cubicBezTo>
                  <a:pt x="4523516" y="1337366"/>
                  <a:pt x="4525917" y="1339767"/>
                  <a:pt x="4530719" y="1339767"/>
                </a:cubicBezTo>
                <a:cubicBezTo>
                  <a:pt x="4535521" y="1339767"/>
                  <a:pt x="4540323" y="1342168"/>
                  <a:pt x="4545125" y="1346970"/>
                </a:cubicBezTo>
                <a:cubicBezTo>
                  <a:pt x="4535521" y="1375782"/>
                  <a:pt x="4530719" y="1390188"/>
                  <a:pt x="4530719" y="1390188"/>
                </a:cubicBezTo>
                <a:cubicBezTo>
                  <a:pt x="4530719" y="1399792"/>
                  <a:pt x="4540323" y="1411797"/>
                  <a:pt x="4559531" y="1426204"/>
                </a:cubicBezTo>
                <a:cubicBezTo>
                  <a:pt x="4578739" y="1440610"/>
                  <a:pt x="4593145" y="1455016"/>
                  <a:pt x="4602749" y="1469422"/>
                </a:cubicBezTo>
                <a:cubicBezTo>
                  <a:pt x="4612353" y="1479026"/>
                  <a:pt x="4617155" y="1498234"/>
                  <a:pt x="4617155" y="1527046"/>
                </a:cubicBezTo>
                <a:cubicBezTo>
                  <a:pt x="4617155" y="1560660"/>
                  <a:pt x="4608752" y="1596676"/>
                  <a:pt x="4591945" y="1635092"/>
                </a:cubicBezTo>
                <a:cubicBezTo>
                  <a:pt x="4575137" y="1673508"/>
                  <a:pt x="4561932" y="1692716"/>
                  <a:pt x="4552328" y="1692716"/>
                </a:cubicBezTo>
                <a:cubicBezTo>
                  <a:pt x="4547526" y="1692716"/>
                  <a:pt x="4543924" y="1691516"/>
                  <a:pt x="4541523" y="1689115"/>
                </a:cubicBezTo>
                <a:cubicBezTo>
                  <a:pt x="4539122" y="1686714"/>
                  <a:pt x="4535521" y="1685513"/>
                  <a:pt x="4530719" y="1685513"/>
                </a:cubicBezTo>
                <a:cubicBezTo>
                  <a:pt x="4525917" y="1685513"/>
                  <a:pt x="4513912" y="1699919"/>
                  <a:pt x="4494703" y="1728732"/>
                </a:cubicBezTo>
                <a:cubicBezTo>
                  <a:pt x="4475495" y="1757544"/>
                  <a:pt x="4465891" y="1776752"/>
                  <a:pt x="4465891" y="1786356"/>
                </a:cubicBezTo>
                <a:cubicBezTo>
                  <a:pt x="4465891" y="1800762"/>
                  <a:pt x="4473094" y="1812767"/>
                  <a:pt x="4487500" y="1822371"/>
                </a:cubicBezTo>
                <a:cubicBezTo>
                  <a:pt x="4501906" y="1831975"/>
                  <a:pt x="4509110" y="1841579"/>
                  <a:pt x="4509110" y="1851183"/>
                </a:cubicBezTo>
                <a:cubicBezTo>
                  <a:pt x="4509110" y="1870392"/>
                  <a:pt x="4501906" y="1884798"/>
                  <a:pt x="4487500" y="1894402"/>
                </a:cubicBezTo>
                <a:cubicBezTo>
                  <a:pt x="4473094" y="1904006"/>
                  <a:pt x="4456287" y="1912409"/>
                  <a:pt x="4437079" y="1919612"/>
                </a:cubicBezTo>
                <a:cubicBezTo>
                  <a:pt x="4417871" y="1926815"/>
                  <a:pt x="4401064" y="1936420"/>
                  <a:pt x="4386658" y="1948425"/>
                </a:cubicBezTo>
                <a:cubicBezTo>
                  <a:pt x="4372252" y="1960430"/>
                  <a:pt x="4362647" y="1978437"/>
                  <a:pt x="4357845" y="2002447"/>
                </a:cubicBezTo>
                <a:cubicBezTo>
                  <a:pt x="4357845" y="2012052"/>
                  <a:pt x="4355444" y="2021656"/>
                  <a:pt x="4350642" y="2031260"/>
                </a:cubicBezTo>
                <a:cubicBezTo>
                  <a:pt x="4345840" y="2040864"/>
                  <a:pt x="4331434" y="2045666"/>
                  <a:pt x="4307424" y="2045666"/>
                </a:cubicBezTo>
                <a:cubicBezTo>
                  <a:pt x="4297820" y="2045666"/>
                  <a:pt x="4288216" y="2043265"/>
                  <a:pt x="4278612" y="2038463"/>
                </a:cubicBezTo>
                <a:cubicBezTo>
                  <a:pt x="4269008" y="2033661"/>
                  <a:pt x="4259404" y="2031260"/>
                  <a:pt x="4249800" y="2031260"/>
                </a:cubicBezTo>
                <a:cubicBezTo>
                  <a:pt x="4211383" y="2031260"/>
                  <a:pt x="4186173" y="2045666"/>
                  <a:pt x="4174168" y="2074478"/>
                </a:cubicBezTo>
                <a:cubicBezTo>
                  <a:pt x="4162162" y="2103290"/>
                  <a:pt x="4146556" y="2127300"/>
                  <a:pt x="4127348" y="2146509"/>
                </a:cubicBezTo>
                <a:cubicBezTo>
                  <a:pt x="4132150" y="2146509"/>
                  <a:pt x="4127348" y="2147709"/>
                  <a:pt x="4112942" y="2150110"/>
                </a:cubicBezTo>
                <a:cubicBezTo>
                  <a:pt x="4098536" y="2152511"/>
                  <a:pt x="4093733" y="2156113"/>
                  <a:pt x="4098536" y="2160915"/>
                </a:cubicBezTo>
                <a:cubicBezTo>
                  <a:pt x="4084129" y="2151311"/>
                  <a:pt x="4068523" y="2140506"/>
                  <a:pt x="4051716" y="2128501"/>
                </a:cubicBezTo>
                <a:cubicBezTo>
                  <a:pt x="4034909" y="2116496"/>
                  <a:pt x="4019302" y="2110493"/>
                  <a:pt x="4004896" y="2110493"/>
                </a:cubicBezTo>
                <a:cubicBezTo>
                  <a:pt x="3980886" y="2110493"/>
                  <a:pt x="3959277" y="2121298"/>
                  <a:pt x="3940068" y="2142907"/>
                </a:cubicBezTo>
                <a:cubicBezTo>
                  <a:pt x="3920860" y="2164516"/>
                  <a:pt x="3901652" y="2175321"/>
                  <a:pt x="3882444" y="2175321"/>
                </a:cubicBezTo>
                <a:cubicBezTo>
                  <a:pt x="3872840" y="2175321"/>
                  <a:pt x="3862035" y="2174120"/>
                  <a:pt x="3850030" y="2171719"/>
                </a:cubicBezTo>
                <a:cubicBezTo>
                  <a:pt x="3838025" y="2169318"/>
                  <a:pt x="3827221" y="2168118"/>
                  <a:pt x="3817617" y="2168118"/>
                </a:cubicBezTo>
                <a:cubicBezTo>
                  <a:pt x="3812815" y="2168118"/>
                  <a:pt x="3810414" y="2169318"/>
                  <a:pt x="3810414" y="2171719"/>
                </a:cubicBezTo>
                <a:cubicBezTo>
                  <a:pt x="3810414" y="2174120"/>
                  <a:pt x="3808013" y="2175321"/>
                  <a:pt x="3803210" y="2175321"/>
                </a:cubicBezTo>
                <a:cubicBezTo>
                  <a:pt x="3793606" y="2175321"/>
                  <a:pt x="3784002" y="2169318"/>
                  <a:pt x="3774398" y="2157313"/>
                </a:cubicBezTo>
                <a:cubicBezTo>
                  <a:pt x="3764794" y="2145308"/>
                  <a:pt x="3755190" y="2139305"/>
                  <a:pt x="3745586" y="2139305"/>
                </a:cubicBezTo>
                <a:cubicBezTo>
                  <a:pt x="3740784" y="2139305"/>
                  <a:pt x="3738383" y="2141706"/>
                  <a:pt x="3738383" y="2146509"/>
                </a:cubicBezTo>
                <a:cubicBezTo>
                  <a:pt x="3738383" y="2151311"/>
                  <a:pt x="3735982" y="2153712"/>
                  <a:pt x="3731180" y="2153712"/>
                </a:cubicBezTo>
                <a:cubicBezTo>
                  <a:pt x="3721576" y="2153712"/>
                  <a:pt x="3708370" y="2145308"/>
                  <a:pt x="3691563" y="2128501"/>
                </a:cubicBezTo>
                <a:cubicBezTo>
                  <a:pt x="3674756" y="2111694"/>
                  <a:pt x="3659149" y="2098488"/>
                  <a:pt x="3644743" y="2088884"/>
                </a:cubicBezTo>
                <a:cubicBezTo>
                  <a:pt x="3639941" y="2093686"/>
                  <a:pt x="3627936" y="2096087"/>
                  <a:pt x="3608728" y="2096087"/>
                </a:cubicBezTo>
                <a:cubicBezTo>
                  <a:pt x="3570312" y="2096087"/>
                  <a:pt x="3551104" y="2084082"/>
                  <a:pt x="3551104" y="2060072"/>
                </a:cubicBezTo>
                <a:cubicBezTo>
                  <a:pt x="3551104" y="2026458"/>
                  <a:pt x="3540299" y="2002447"/>
                  <a:pt x="3518690" y="1988041"/>
                </a:cubicBezTo>
                <a:cubicBezTo>
                  <a:pt x="3497081" y="1973635"/>
                  <a:pt x="3474271" y="1962831"/>
                  <a:pt x="3450261" y="1955628"/>
                </a:cubicBezTo>
                <a:cubicBezTo>
                  <a:pt x="3426251" y="1948425"/>
                  <a:pt x="3403441" y="1941222"/>
                  <a:pt x="3381832" y="1934018"/>
                </a:cubicBezTo>
                <a:cubicBezTo>
                  <a:pt x="3360223" y="1926815"/>
                  <a:pt x="3349418" y="1911209"/>
                  <a:pt x="3349418" y="1887199"/>
                </a:cubicBezTo>
                <a:cubicBezTo>
                  <a:pt x="3349418" y="1877595"/>
                  <a:pt x="3350619" y="1869191"/>
                  <a:pt x="3353020" y="1861988"/>
                </a:cubicBezTo>
                <a:cubicBezTo>
                  <a:pt x="3355421" y="1854785"/>
                  <a:pt x="3356621" y="1846381"/>
                  <a:pt x="3356621" y="1836777"/>
                </a:cubicBezTo>
                <a:cubicBezTo>
                  <a:pt x="3356621" y="1827173"/>
                  <a:pt x="3349418" y="1810366"/>
                  <a:pt x="3335012" y="1786356"/>
                </a:cubicBezTo>
                <a:cubicBezTo>
                  <a:pt x="3320606" y="1762346"/>
                  <a:pt x="3301398" y="1750341"/>
                  <a:pt x="3277388" y="1750341"/>
                </a:cubicBezTo>
                <a:cubicBezTo>
                  <a:pt x="3272586" y="1750341"/>
                  <a:pt x="3267784" y="1752742"/>
                  <a:pt x="3262982" y="1757544"/>
                </a:cubicBezTo>
                <a:cubicBezTo>
                  <a:pt x="3258180" y="1752742"/>
                  <a:pt x="3255779" y="1738336"/>
                  <a:pt x="3255779" y="1714325"/>
                </a:cubicBezTo>
                <a:cubicBezTo>
                  <a:pt x="3255779" y="1675909"/>
                  <a:pt x="3264182" y="1659102"/>
                  <a:pt x="3280989" y="1663904"/>
                </a:cubicBezTo>
                <a:cubicBezTo>
                  <a:pt x="3297796" y="1668706"/>
                  <a:pt x="3306200" y="1656701"/>
                  <a:pt x="3306200" y="1627889"/>
                </a:cubicBezTo>
                <a:cubicBezTo>
                  <a:pt x="3306200" y="1594275"/>
                  <a:pt x="3294195" y="1567863"/>
                  <a:pt x="3270185" y="1548655"/>
                </a:cubicBezTo>
                <a:cubicBezTo>
                  <a:pt x="3246175" y="1529447"/>
                  <a:pt x="3234170" y="1512640"/>
                  <a:pt x="3234170" y="1498234"/>
                </a:cubicBezTo>
                <a:cubicBezTo>
                  <a:pt x="3234170" y="1474224"/>
                  <a:pt x="3240172" y="1452615"/>
                  <a:pt x="3252177" y="1433407"/>
                </a:cubicBezTo>
                <a:cubicBezTo>
                  <a:pt x="3264182" y="1414198"/>
                  <a:pt x="3274987" y="1397391"/>
                  <a:pt x="3284591" y="1382985"/>
                </a:cubicBezTo>
                <a:cubicBezTo>
                  <a:pt x="3274987" y="1363777"/>
                  <a:pt x="3270185" y="1354173"/>
                  <a:pt x="3270185" y="1354173"/>
                </a:cubicBezTo>
                <a:cubicBezTo>
                  <a:pt x="3270185" y="1349371"/>
                  <a:pt x="3274987" y="1342168"/>
                  <a:pt x="3284591" y="1332564"/>
                </a:cubicBezTo>
                <a:cubicBezTo>
                  <a:pt x="3260581" y="1322960"/>
                  <a:pt x="3225766" y="1315757"/>
                  <a:pt x="3180147" y="1310955"/>
                </a:cubicBezTo>
                <a:cubicBezTo>
                  <a:pt x="3134527" y="1306153"/>
                  <a:pt x="3109317" y="1301351"/>
                  <a:pt x="3104515" y="1296549"/>
                </a:cubicBezTo>
                <a:cubicBezTo>
                  <a:pt x="3066098" y="1296549"/>
                  <a:pt x="3034885" y="1304952"/>
                  <a:pt x="3010875" y="1321759"/>
                </a:cubicBezTo>
                <a:cubicBezTo>
                  <a:pt x="2986865" y="1338566"/>
                  <a:pt x="2962855" y="1351772"/>
                  <a:pt x="2938844" y="1361376"/>
                </a:cubicBezTo>
                <a:cubicBezTo>
                  <a:pt x="2943647" y="1366178"/>
                  <a:pt x="2948449" y="1368579"/>
                  <a:pt x="2953251" y="1368579"/>
                </a:cubicBezTo>
                <a:cubicBezTo>
                  <a:pt x="2953251" y="1368579"/>
                  <a:pt x="2937644" y="1361376"/>
                  <a:pt x="2906431" y="1346970"/>
                </a:cubicBezTo>
                <a:cubicBezTo>
                  <a:pt x="2875218" y="1332564"/>
                  <a:pt x="2841603" y="1316957"/>
                  <a:pt x="2805588" y="1300150"/>
                </a:cubicBezTo>
                <a:cubicBezTo>
                  <a:pt x="2769573" y="1283343"/>
                  <a:pt x="2735959" y="1266536"/>
                  <a:pt x="2704745" y="1249729"/>
                </a:cubicBezTo>
                <a:cubicBezTo>
                  <a:pt x="2673532" y="1232922"/>
                  <a:pt x="2657926" y="1219716"/>
                  <a:pt x="2657926" y="1210112"/>
                </a:cubicBezTo>
                <a:lnTo>
                  <a:pt x="2657926" y="1217315"/>
                </a:lnTo>
                <a:cubicBezTo>
                  <a:pt x="2657926" y="1212513"/>
                  <a:pt x="2654324" y="1201709"/>
                  <a:pt x="2647121" y="1184901"/>
                </a:cubicBezTo>
                <a:cubicBezTo>
                  <a:pt x="2639918" y="1168094"/>
                  <a:pt x="2619509" y="1159691"/>
                  <a:pt x="2585895" y="1159691"/>
                </a:cubicBezTo>
                <a:cubicBezTo>
                  <a:pt x="2581093" y="1159691"/>
                  <a:pt x="2578692" y="1160891"/>
                  <a:pt x="2578692" y="1163292"/>
                </a:cubicBezTo>
                <a:cubicBezTo>
                  <a:pt x="2578692" y="1165693"/>
                  <a:pt x="2576291" y="1166894"/>
                  <a:pt x="2571489" y="1166894"/>
                </a:cubicBezTo>
                <a:cubicBezTo>
                  <a:pt x="2537875" y="1166894"/>
                  <a:pt x="2517466" y="1153688"/>
                  <a:pt x="2510263" y="1127277"/>
                </a:cubicBezTo>
                <a:cubicBezTo>
                  <a:pt x="2503060" y="1100866"/>
                  <a:pt x="2499458" y="1080457"/>
                  <a:pt x="2499458" y="1066051"/>
                </a:cubicBezTo>
                <a:cubicBezTo>
                  <a:pt x="2499458" y="1056447"/>
                  <a:pt x="2476649" y="1024033"/>
                  <a:pt x="2431029" y="968810"/>
                </a:cubicBezTo>
                <a:cubicBezTo>
                  <a:pt x="2385410" y="913587"/>
                  <a:pt x="2362600" y="842757"/>
                  <a:pt x="2362600" y="756320"/>
                </a:cubicBezTo>
                <a:cubicBezTo>
                  <a:pt x="2362600" y="746716"/>
                  <a:pt x="2369804" y="727508"/>
                  <a:pt x="2384210" y="698696"/>
                </a:cubicBezTo>
                <a:cubicBezTo>
                  <a:pt x="2398616" y="669883"/>
                  <a:pt x="2405819" y="650675"/>
                  <a:pt x="2405819" y="641071"/>
                </a:cubicBezTo>
                <a:cubicBezTo>
                  <a:pt x="2405819" y="626665"/>
                  <a:pt x="2398616" y="608658"/>
                  <a:pt x="2384210" y="587049"/>
                </a:cubicBezTo>
                <a:cubicBezTo>
                  <a:pt x="2369804" y="565439"/>
                  <a:pt x="2362600" y="547432"/>
                  <a:pt x="2362600" y="533026"/>
                </a:cubicBezTo>
                <a:cubicBezTo>
                  <a:pt x="2362600" y="513817"/>
                  <a:pt x="2368603" y="501812"/>
                  <a:pt x="2380608" y="497010"/>
                </a:cubicBezTo>
                <a:cubicBezTo>
                  <a:pt x="2392613" y="492208"/>
                  <a:pt x="2405819" y="487406"/>
                  <a:pt x="2420225" y="482604"/>
                </a:cubicBezTo>
                <a:cubicBezTo>
                  <a:pt x="2434631" y="477802"/>
                  <a:pt x="2447837" y="471800"/>
                  <a:pt x="2459842" y="464597"/>
                </a:cubicBezTo>
                <a:cubicBezTo>
                  <a:pt x="2471847" y="457394"/>
                  <a:pt x="2477849" y="441787"/>
                  <a:pt x="2477849" y="417777"/>
                </a:cubicBezTo>
                <a:cubicBezTo>
                  <a:pt x="2477849" y="403371"/>
                  <a:pt x="2471847" y="392566"/>
                  <a:pt x="2459842" y="385363"/>
                </a:cubicBezTo>
                <a:cubicBezTo>
                  <a:pt x="2447837" y="378160"/>
                  <a:pt x="2441834" y="367355"/>
                  <a:pt x="2441834" y="352949"/>
                </a:cubicBezTo>
                <a:cubicBezTo>
                  <a:pt x="2441834" y="314533"/>
                  <a:pt x="2456240" y="295325"/>
                  <a:pt x="2485052" y="295325"/>
                </a:cubicBezTo>
                <a:cubicBezTo>
                  <a:pt x="2489854" y="295325"/>
                  <a:pt x="2494656" y="296526"/>
                  <a:pt x="2499458" y="298926"/>
                </a:cubicBezTo>
                <a:cubicBezTo>
                  <a:pt x="2504260" y="301328"/>
                  <a:pt x="2509063" y="302528"/>
                  <a:pt x="2513865" y="302528"/>
                </a:cubicBezTo>
                <a:cubicBezTo>
                  <a:pt x="2552281" y="302528"/>
                  <a:pt x="2571489" y="288122"/>
                  <a:pt x="2571489" y="259310"/>
                </a:cubicBezTo>
                <a:cubicBezTo>
                  <a:pt x="2571489" y="249706"/>
                  <a:pt x="2570288" y="238901"/>
                  <a:pt x="2567887" y="226896"/>
                </a:cubicBezTo>
                <a:cubicBezTo>
                  <a:pt x="2565486" y="214891"/>
                  <a:pt x="2564286" y="204086"/>
                  <a:pt x="2564286" y="194482"/>
                </a:cubicBezTo>
                <a:cubicBezTo>
                  <a:pt x="2564286" y="175274"/>
                  <a:pt x="2573890" y="165670"/>
                  <a:pt x="2593098" y="165670"/>
                </a:cubicBezTo>
                <a:cubicBezTo>
                  <a:pt x="2602702" y="165670"/>
                  <a:pt x="2613507" y="166871"/>
                  <a:pt x="2625512" y="169272"/>
                </a:cubicBezTo>
                <a:cubicBezTo>
                  <a:pt x="2637517" y="171673"/>
                  <a:pt x="2648321" y="172873"/>
                  <a:pt x="2657926" y="172873"/>
                </a:cubicBezTo>
                <a:cubicBezTo>
                  <a:pt x="2677134" y="172873"/>
                  <a:pt x="2697542" y="158467"/>
                  <a:pt x="2719151" y="129655"/>
                </a:cubicBezTo>
                <a:cubicBezTo>
                  <a:pt x="2740761" y="100843"/>
                  <a:pt x="2758768" y="76833"/>
                  <a:pt x="2773174" y="57624"/>
                </a:cubicBezTo>
                <a:cubicBezTo>
                  <a:pt x="2792382" y="72030"/>
                  <a:pt x="2818794" y="79234"/>
                  <a:pt x="2852408" y="79234"/>
                </a:cubicBezTo>
                <a:cubicBezTo>
                  <a:pt x="2881220" y="79234"/>
                  <a:pt x="2899228" y="66028"/>
                  <a:pt x="2906431" y="39617"/>
                </a:cubicBezTo>
                <a:cubicBezTo>
                  <a:pt x="2913634" y="13206"/>
                  <a:pt x="2929240" y="0"/>
                  <a:pt x="2953251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403977" y="1363482"/>
            <a:ext cx="3352566" cy="738664"/>
            <a:chOff x="560912" y="1927819"/>
            <a:chExt cx="3352566" cy="738664"/>
          </a:xfrm>
        </p:grpSpPr>
        <p:grpSp>
          <p:nvGrpSpPr>
            <p:cNvPr id="15" name="群組 1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7" name="橢圓 1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6" name="矩形 1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0" name="群組 9"/>
          <p:cNvGrpSpPr/>
          <p:nvPr/>
        </p:nvGrpSpPr>
        <p:grpSpPr>
          <a:xfrm>
            <a:off x="403977" y="2206917"/>
            <a:ext cx="3352566" cy="738664"/>
            <a:chOff x="560912" y="1927819"/>
            <a:chExt cx="3352566" cy="738664"/>
          </a:xfrm>
        </p:grpSpPr>
        <p:grpSp>
          <p:nvGrpSpPr>
            <p:cNvPr id="11" name="群組 10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3" name="橢圓 12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2" name="矩形 11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41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943327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019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6653" y="1221013"/>
            <a:ext cx="4085285" cy="5063674"/>
          </a:xfrm>
          <a:custGeom>
            <a:avLst/>
            <a:gdLst>
              <a:gd name="connsiteX0" fmla="*/ 1123169 w 4085285"/>
              <a:gd name="connsiteY0" fmla="*/ 4966003 h 5063674"/>
              <a:gd name="connsiteX1" fmla="*/ 1144464 w 4085285"/>
              <a:gd name="connsiteY1" fmla="*/ 5036487 h 5063674"/>
              <a:gd name="connsiteX2" fmla="*/ 1136842 w 4085285"/>
              <a:gd name="connsiteY2" fmla="*/ 5063674 h 5063674"/>
              <a:gd name="connsiteX3" fmla="*/ 1120047 w 4085285"/>
              <a:gd name="connsiteY3" fmla="*/ 5039905 h 5063674"/>
              <a:gd name="connsiteX4" fmla="*/ 1116413 w 4085285"/>
              <a:gd name="connsiteY4" fmla="*/ 5011028 h 5063674"/>
              <a:gd name="connsiteX5" fmla="*/ 1119684 w 4085285"/>
              <a:gd name="connsiteY5" fmla="*/ 4986286 h 5063674"/>
              <a:gd name="connsiteX6" fmla="*/ 1123169 w 4085285"/>
              <a:gd name="connsiteY6" fmla="*/ 4966003 h 5063674"/>
              <a:gd name="connsiteX7" fmla="*/ 1917035 w 4085285"/>
              <a:gd name="connsiteY7" fmla="*/ 4561009 h 5063674"/>
              <a:gd name="connsiteX8" fmla="*/ 1951020 w 4085285"/>
              <a:gd name="connsiteY8" fmla="*/ 4570537 h 5063674"/>
              <a:gd name="connsiteX9" fmla="*/ 1981193 w 4085285"/>
              <a:gd name="connsiteY9" fmla="*/ 4593658 h 5063674"/>
              <a:gd name="connsiteX10" fmla="*/ 1940196 w 4085285"/>
              <a:gd name="connsiteY10" fmla="*/ 4577767 h 5063674"/>
              <a:gd name="connsiteX11" fmla="*/ 1917035 w 4085285"/>
              <a:gd name="connsiteY11" fmla="*/ 4561009 h 5063674"/>
              <a:gd name="connsiteX12" fmla="*/ 1874443 w 4085285"/>
              <a:gd name="connsiteY12" fmla="*/ 4420040 h 5063674"/>
              <a:gd name="connsiteX13" fmla="*/ 1903753 w 4085285"/>
              <a:gd name="connsiteY13" fmla="*/ 4425324 h 5063674"/>
              <a:gd name="connsiteX14" fmla="*/ 1929252 w 4085285"/>
              <a:gd name="connsiteY14" fmla="*/ 4444203 h 5063674"/>
              <a:gd name="connsiteX15" fmla="*/ 1934142 w 4085285"/>
              <a:gd name="connsiteY15" fmla="*/ 4452900 h 5063674"/>
              <a:gd name="connsiteX16" fmla="*/ 1938602 w 4085285"/>
              <a:gd name="connsiteY16" fmla="*/ 4452684 h 5063674"/>
              <a:gd name="connsiteX17" fmla="*/ 1934575 w 4085285"/>
              <a:gd name="connsiteY17" fmla="*/ 4461823 h 5063674"/>
              <a:gd name="connsiteX18" fmla="*/ 1930117 w 4085285"/>
              <a:gd name="connsiteY18" fmla="*/ 4462039 h 5063674"/>
              <a:gd name="connsiteX19" fmla="*/ 1895807 w 4085285"/>
              <a:gd name="connsiteY19" fmla="*/ 4445824 h 5063674"/>
              <a:gd name="connsiteX20" fmla="*/ 1874443 w 4085285"/>
              <a:gd name="connsiteY20" fmla="*/ 4420040 h 5063674"/>
              <a:gd name="connsiteX21" fmla="*/ 1014175 w 4085285"/>
              <a:gd name="connsiteY21" fmla="*/ 3639303 h 5063674"/>
              <a:gd name="connsiteX22" fmla="*/ 1061537 w 4085285"/>
              <a:gd name="connsiteY22" fmla="*/ 3648182 h 5063674"/>
              <a:gd name="connsiteX23" fmla="*/ 1091711 w 4085285"/>
              <a:gd name="connsiteY23" fmla="*/ 3671303 h 5063674"/>
              <a:gd name="connsiteX24" fmla="*/ 1119656 w 4085285"/>
              <a:gd name="connsiteY24" fmla="*/ 3694532 h 5063674"/>
              <a:gd name="connsiteX25" fmla="*/ 1160329 w 4085285"/>
              <a:gd name="connsiteY25" fmla="*/ 3703736 h 5063674"/>
              <a:gd name="connsiteX26" fmla="*/ 1208085 w 4085285"/>
              <a:gd name="connsiteY26" fmla="*/ 3674602 h 5063674"/>
              <a:gd name="connsiteX27" fmla="*/ 1238003 w 4085285"/>
              <a:gd name="connsiteY27" fmla="*/ 3646335 h 5063674"/>
              <a:gd name="connsiteX28" fmla="*/ 1330106 w 4085285"/>
              <a:gd name="connsiteY28" fmla="*/ 3702212 h 5063674"/>
              <a:gd name="connsiteX29" fmla="*/ 1483744 w 4085285"/>
              <a:gd name="connsiteY29" fmla="*/ 3828852 h 5063674"/>
              <a:gd name="connsiteX30" fmla="*/ 1628574 w 4085285"/>
              <a:gd name="connsiteY30" fmla="*/ 3958164 h 5063674"/>
              <a:gd name="connsiteX31" fmla="*/ 1703379 w 4085285"/>
              <a:gd name="connsiteY31" fmla="*/ 4026055 h 5063674"/>
              <a:gd name="connsiteX32" fmla="*/ 1717838 w 4085285"/>
              <a:gd name="connsiteY32" fmla="*/ 4047703 h 5063674"/>
              <a:gd name="connsiteX33" fmla="*/ 1742079 w 4085285"/>
              <a:gd name="connsiteY33" fmla="*/ 4086756 h 5063674"/>
              <a:gd name="connsiteX34" fmla="*/ 1766429 w 4085285"/>
              <a:gd name="connsiteY34" fmla="*/ 4128039 h 5063674"/>
              <a:gd name="connsiteX35" fmla="*/ 1781212 w 4085285"/>
              <a:gd name="connsiteY35" fmla="*/ 4156376 h 5063674"/>
              <a:gd name="connsiteX36" fmla="*/ 1774023 w 4085285"/>
              <a:gd name="connsiteY36" fmla="*/ 4192482 h 5063674"/>
              <a:gd name="connsiteX37" fmla="*/ 1757913 w 4085285"/>
              <a:gd name="connsiteY37" fmla="*/ 4229020 h 5063674"/>
              <a:gd name="connsiteX38" fmla="*/ 1802114 w 4085285"/>
              <a:gd name="connsiteY38" fmla="*/ 4264870 h 5063674"/>
              <a:gd name="connsiteX39" fmla="*/ 1833584 w 4085285"/>
              <a:gd name="connsiteY39" fmla="*/ 4314742 h 5063674"/>
              <a:gd name="connsiteX40" fmla="*/ 1817043 w 4085285"/>
              <a:gd name="connsiteY40" fmla="*/ 4342368 h 5063674"/>
              <a:gd name="connsiteX41" fmla="*/ 1800936 w 4085285"/>
              <a:gd name="connsiteY41" fmla="*/ 4378905 h 5063674"/>
              <a:gd name="connsiteX42" fmla="*/ 1818164 w 4085285"/>
              <a:gd name="connsiteY42" fmla="*/ 4411594 h 5063674"/>
              <a:gd name="connsiteX43" fmla="*/ 1848554 w 4085285"/>
              <a:gd name="connsiteY43" fmla="*/ 4439175 h 5063674"/>
              <a:gd name="connsiteX44" fmla="*/ 1813744 w 4085285"/>
              <a:gd name="connsiteY44" fmla="*/ 4458735 h 5063674"/>
              <a:gd name="connsiteX45" fmla="*/ 1786774 w 4085285"/>
              <a:gd name="connsiteY45" fmla="*/ 4455579 h 5063674"/>
              <a:gd name="connsiteX46" fmla="*/ 1750883 w 4085285"/>
              <a:gd name="connsiteY46" fmla="*/ 4452848 h 5063674"/>
              <a:gd name="connsiteX47" fmla="*/ 1768151 w 4085285"/>
              <a:gd name="connsiteY47" fmla="*/ 4532466 h 5063674"/>
              <a:gd name="connsiteX48" fmla="*/ 1785418 w 4085285"/>
              <a:gd name="connsiteY48" fmla="*/ 4612084 h 5063674"/>
              <a:gd name="connsiteX49" fmla="*/ 1772474 w 4085285"/>
              <a:gd name="connsiteY49" fmla="*/ 4621652 h 5063674"/>
              <a:gd name="connsiteX50" fmla="*/ 1754528 w 4085285"/>
              <a:gd name="connsiteY50" fmla="*/ 4620286 h 5063674"/>
              <a:gd name="connsiteX51" fmla="*/ 1736583 w 4085285"/>
              <a:gd name="connsiteY51" fmla="*/ 4618921 h 5063674"/>
              <a:gd name="connsiteX52" fmla="*/ 1701448 w 4085285"/>
              <a:gd name="connsiteY52" fmla="*/ 4631792 h 5063674"/>
              <a:gd name="connsiteX53" fmla="*/ 1690340 w 4085285"/>
              <a:gd name="connsiteY53" fmla="*/ 4679269 h 5063674"/>
              <a:gd name="connsiteX54" fmla="*/ 1705879 w 4085285"/>
              <a:gd name="connsiteY54" fmla="*/ 4723213 h 5063674"/>
              <a:gd name="connsiteX55" fmla="*/ 1738066 w 4085285"/>
              <a:gd name="connsiteY55" fmla="*/ 4741762 h 5063674"/>
              <a:gd name="connsiteX56" fmla="*/ 1770145 w 4085285"/>
              <a:gd name="connsiteY56" fmla="*/ 4758092 h 5063674"/>
              <a:gd name="connsiteX57" fmla="*/ 1785144 w 4085285"/>
              <a:gd name="connsiteY57" fmla="*/ 4790887 h 5063674"/>
              <a:gd name="connsiteX58" fmla="*/ 1759686 w 4085285"/>
              <a:gd name="connsiteY58" fmla="*/ 4818940 h 5063674"/>
              <a:gd name="connsiteX59" fmla="*/ 1697001 w 4085285"/>
              <a:gd name="connsiteY59" fmla="*/ 4770576 h 5063674"/>
              <a:gd name="connsiteX60" fmla="*/ 1647044 w 4085285"/>
              <a:gd name="connsiteY60" fmla="*/ 4708185 h 5063674"/>
              <a:gd name="connsiteX61" fmla="*/ 1570520 w 4085285"/>
              <a:gd name="connsiteY61" fmla="*/ 4743182 h 5063674"/>
              <a:gd name="connsiteX62" fmla="*/ 1498455 w 4085285"/>
              <a:gd name="connsiteY62" fmla="*/ 4777957 h 5063674"/>
              <a:gd name="connsiteX63" fmla="*/ 1488604 w 4085285"/>
              <a:gd name="connsiteY63" fmla="*/ 4805259 h 5063674"/>
              <a:gd name="connsiteX64" fmla="*/ 1485873 w 4085285"/>
              <a:gd name="connsiteY64" fmla="*/ 4841149 h 5063674"/>
              <a:gd name="connsiteX65" fmla="*/ 1480697 w 4085285"/>
              <a:gd name="connsiteY65" fmla="*/ 4872688 h 5063674"/>
              <a:gd name="connsiteX66" fmla="*/ 1459049 w 4085285"/>
              <a:gd name="connsiteY66" fmla="*/ 4887147 h 5063674"/>
              <a:gd name="connsiteX67" fmla="*/ 1403809 w 4085285"/>
              <a:gd name="connsiteY67" fmla="*/ 4854066 h 5063674"/>
              <a:gd name="connsiteX68" fmla="*/ 1303977 w 4085285"/>
              <a:gd name="connsiteY68" fmla="*/ 4823146 h 5063674"/>
              <a:gd name="connsiteX69" fmla="*/ 1251330 w 4085285"/>
              <a:gd name="connsiteY69" fmla="*/ 4843578 h 5063674"/>
              <a:gd name="connsiteX70" fmla="*/ 1244465 w 4085285"/>
              <a:gd name="connsiteY70" fmla="*/ 4886372 h 5063674"/>
              <a:gd name="connsiteX71" fmla="*/ 1238248 w 4085285"/>
              <a:gd name="connsiteY71" fmla="*/ 4942545 h 5063674"/>
              <a:gd name="connsiteX72" fmla="*/ 1207534 w 4085285"/>
              <a:gd name="connsiteY72" fmla="*/ 4908276 h 5063674"/>
              <a:gd name="connsiteX73" fmla="*/ 1180846 w 4085285"/>
              <a:gd name="connsiteY73" fmla="*/ 4864872 h 5063674"/>
              <a:gd name="connsiteX74" fmla="*/ 1136253 w 4085285"/>
              <a:gd name="connsiteY74" fmla="*/ 4867033 h 5063674"/>
              <a:gd name="connsiteX75" fmla="*/ 1126470 w 4085285"/>
              <a:gd name="connsiteY75" fmla="*/ 4849629 h 5063674"/>
              <a:gd name="connsiteX76" fmla="*/ 1108201 w 4085285"/>
              <a:gd name="connsiteY76" fmla="*/ 4841573 h 5063674"/>
              <a:gd name="connsiteX77" fmla="*/ 1091014 w 4085285"/>
              <a:gd name="connsiteY77" fmla="*/ 4855816 h 5063674"/>
              <a:gd name="connsiteX78" fmla="*/ 1064906 w 4085285"/>
              <a:gd name="connsiteY78" fmla="*/ 4870491 h 5063674"/>
              <a:gd name="connsiteX79" fmla="*/ 976436 w 4085285"/>
              <a:gd name="connsiteY79" fmla="*/ 4843491 h 5063674"/>
              <a:gd name="connsiteX80" fmla="*/ 872646 w 4085285"/>
              <a:gd name="connsiteY80" fmla="*/ 4777005 h 5063674"/>
              <a:gd name="connsiteX81" fmla="*/ 780002 w 4085285"/>
              <a:gd name="connsiteY81" fmla="*/ 4709979 h 5063674"/>
              <a:gd name="connsiteX82" fmla="*/ 733897 w 4085285"/>
              <a:gd name="connsiteY82" fmla="*/ 4680926 h 5063674"/>
              <a:gd name="connsiteX83" fmla="*/ 714912 w 4085285"/>
              <a:gd name="connsiteY83" fmla="*/ 4704188 h 5063674"/>
              <a:gd name="connsiteX84" fmla="*/ 669385 w 4085285"/>
              <a:gd name="connsiteY84" fmla="*/ 4733219 h 5063674"/>
              <a:gd name="connsiteX85" fmla="*/ 621415 w 4085285"/>
              <a:gd name="connsiteY85" fmla="*/ 4757892 h 5063674"/>
              <a:gd name="connsiteX86" fmla="*/ 595091 w 4085285"/>
              <a:gd name="connsiteY86" fmla="*/ 4768108 h 5063674"/>
              <a:gd name="connsiteX87" fmla="*/ 599335 w 4085285"/>
              <a:gd name="connsiteY87" fmla="*/ 4763433 h 5063674"/>
              <a:gd name="connsiteX88" fmla="*/ 612497 w 4085285"/>
              <a:gd name="connsiteY88" fmla="*/ 4758325 h 5063674"/>
              <a:gd name="connsiteX89" fmla="*/ 645684 w 4085285"/>
              <a:gd name="connsiteY89" fmla="*/ 4705314 h 5063674"/>
              <a:gd name="connsiteX90" fmla="*/ 677793 w 4085285"/>
              <a:gd name="connsiteY90" fmla="*/ 4630009 h 5063674"/>
              <a:gd name="connsiteX91" fmla="*/ 654916 w 4085285"/>
              <a:gd name="connsiteY91" fmla="*/ 4573010 h 5063674"/>
              <a:gd name="connsiteX92" fmla="*/ 607230 w 4085285"/>
              <a:gd name="connsiteY92" fmla="*/ 4557442 h 5063674"/>
              <a:gd name="connsiteX93" fmla="*/ 559975 w 4085285"/>
              <a:gd name="connsiteY93" fmla="*/ 4550792 h 5063674"/>
              <a:gd name="connsiteX94" fmla="*/ 538827 w 4085285"/>
              <a:gd name="connsiteY94" fmla="*/ 4529468 h 5063674"/>
              <a:gd name="connsiteX95" fmla="*/ 546017 w 4085285"/>
              <a:gd name="connsiteY95" fmla="*/ 4493364 h 5063674"/>
              <a:gd name="connsiteX96" fmla="*/ 562558 w 4085285"/>
              <a:gd name="connsiteY96" fmla="*/ 4465743 h 5063674"/>
              <a:gd name="connsiteX97" fmla="*/ 507426 w 4085285"/>
              <a:gd name="connsiteY97" fmla="*/ 4434886 h 5063674"/>
              <a:gd name="connsiteX98" fmla="*/ 478401 w 4085285"/>
              <a:gd name="connsiteY98" fmla="*/ 4389366 h 5063674"/>
              <a:gd name="connsiteX99" fmla="*/ 482212 w 4085285"/>
              <a:gd name="connsiteY99" fmla="*/ 4375773 h 5063674"/>
              <a:gd name="connsiteX100" fmla="*/ 486022 w 4085285"/>
              <a:gd name="connsiteY100" fmla="*/ 4362179 h 5063674"/>
              <a:gd name="connsiteX101" fmla="*/ 461065 w 4085285"/>
              <a:gd name="connsiteY101" fmla="*/ 4354449 h 5063674"/>
              <a:gd name="connsiteX102" fmla="*/ 440997 w 4085285"/>
              <a:gd name="connsiteY102" fmla="*/ 4355422 h 5063674"/>
              <a:gd name="connsiteX103" fmla="*/ 390366 w 4085285"/>
              <a:gd name="connsiteY103" fmla="*/ 4371284 h 5063674"/>
              <a:gd name="connsiteX104" fmla="*/ 344190 w 4085285"/>
              <a:gd name="connsiteY104" fmla="*/ 4386926 h 5063674"/>
              <a:gd name="connsiteX105" fmla="*/ 321570 w 4085285"/>
              <a:gd name="connsiteY105" fmla="*/ 4381322 h 5063674"/>
              <a:gd name="connsiteX106" fmla="*/ 307221 w 4085285"/>
              <a:gd name="connsiteY106" fmla="*/ 4361905 h 5063674"/>
              <a:gd name="connsiteX107" fmla="*/ 323761 w 4085285"/>
              <a:gd name="connsiteY107" fmla="*/ 4334285 h 5063674"/>
              <a:gd name="connsiteX108" fmla="*/ 350733 w 4085285"/>
              <a:gd name="connsiteY108" fmla="*/ 4337448 h 5063674"/>
              <a:gd name="connsiteX109" fmla="*/ 377704 w 4085285"/>
              <a:gd name="connsiteY109" fmla="*/ 4340609 h 5063674"/>
              <a:gd name="connsiteX110" fmla="*/ 430566 w 4085285"/>
              <a:gd name="connsiteY110" fmla="*/ 4324638 h 5063674"/>
              <a:gd name="connsiteX111" fmla="*/ 455378 w 4085285"/>
              <a:gd name="connsiteY111" fmla="*/ 4283208 h 5063674"/>
              <a:gd name="connsiteX112" fmla="*/ 444406 w 4085285"/>
              <a:gd name="connsiteY112" fmla="*/ 4241277 h 5063674"/>
              <a:gd name="connsiteX113" fmla="*/ 434082 w 4085285"/>
              <a:gd name="connsiteY113" fmla="*/ 4212725 h 5063674"/>
              <a:gd name="connsiteX114" fmla="*/ 450191 w 4085285"/>
              <a:gd name="connsiteY114" fmla="*/ 4176187 h 5063674"/>
              <a:gd name="connsiteX115" fmla="*/ 466298 w 4085285"/>
              <a:gd name="connsiteY115" fmla="*/ 4139647 h 5063674"/>
              <a:gd name="connsiteX116" fmla="*/ 451623 w 4085285"/>
              <a:gd name="connsiteY116" fmla="*/ 4113541 h 5063674"/>
              <a:gd name="connsiteX117" fmla="*/ 424112 w 4085285"/>
              <a:gd name="connsiteY117" fmla="*/ 4099229 h 5063674"/>
              <a:gd name="connsiteX118" fmla="*/ 396599 w 4085285"/>
              <a:gd name="connsiteY118" fmla="*/ 4084918 h 5063674"/>
              <a:gd name="connsiteX119" fmla="*/ 382141 w 4085285"/>
              <a:gd name="connsiteY119" fmla="*/ 4063270 h 5063674"/>
              <a:gd name="connsiteX120" fmla="*/ 406520 w 4085285"/>
              <a:gd name="connsiteY120" fmla="*/ 4012923 h 5063674"/>
              <a:gd name="connsiteX121" fmla="*/ 466572 w 4085285"/>
              <a:gd name="connsiteY121" fmla="*/ 3960844 h 5063674"/>
              <a:gd name="connsiteX122" fmla="*/ 540326 w 4085285"/>
              <a:gd name="connsiteY122" fmla="*/ 3914809 h 5063674"/>
              <a:gd name="connsiteX123" fmla="*/ 605810 w 4085285"/>
              <a:gd name="connsiteY123" fmla="*/ 3882581 h 5063674"/>
              <a:gd name="connsiteX124" fmla="*/ 594298 w 4085285"/>
              <a:gd name="connsiteY124" fmla="*/ 3829503 h 5063674"/>
              <a:gd name="connsiteX125" fmla="*/ 609975 w 4085285"/>
              <a:gd name="connsiteY125" fmla="*/ 3784045 h 5063674"/>
              <a:gd name="connsiteX126" fmla="*/ 636946 w 4085285"/>
              <a:gd name="connsiteY126" fmla="*/ 3787207 h 5063674"/>
              <a:gd name="connsiteX127" fmla="*/ 663919 w 4085285"/>
              <a:gd name="connsiteY127" fmla="*/ 3790370 h 5063674"/>
              <a:gd name="connsiteX128" fmla="*/ 737063 w 4085285"/>
              <a:gd name="connsiteY128" fmla="*/ 3777886 h 5063674"/>
              <a:gd name="connsiteX129" fmla="*/ 762522 w 4085285"/>
              <a:gd name="connsiteY129" fmla="*/ 3749833 h 5063674"/>
              <a:gd name="connsiteX130" fmla="*/ 769279 w 4085285"/>
              <a:gd name="connsiteY130" fmla="*/ 3704808 h 5063674"/>
              <a:gd name="connsiteX131" fmla="*/ 790779 w 4085285"/>
              <a:gd name="connsiteY131" fmla="*/ 3641190 h 5063674"/>
              <a:gd name="connsiteX132" fmla="*/ 918232 w 4085285"/>
              <a:gd name="connsiteY132" fmla="*/ 3688650 h 5063674"/>
              <a:gd name="connsiteX133" fmla="*/ 973434 w 4085285"/>
              <a:gd name="connsiteY133" fmla="*/ 3674801 h 5063674"/>
              <a:gd name="connsiteX134" fmla="*/ 1014175 w 4085285"/>
              <a:gd name="connsiteY134" fmla="*/ 3639303 h 5063674"/>
              <a:gd name="connsiteX135" fmla="*/ 339587 w 4085285"/>
              <a:gd name="connsiteY135" fmla="*/ 3254747 h 5063674"/>
              <a:gd name="connsiteX136" fmla="*/ 336442 w 4085285"/>
              <a:gd name="connsiteY136" fmla="*/ 3258700 h 5063674"/>
              <a:gd name="connsiteX137" fmla="*/ 307712 w 4085285"/>
              <a:gd name="connsiteY137" fmla="*/ 3311495 h 5063674"/>
              <a:gd name="connsiteX138" fmla="*/ 281213 w 4085285"/>
              <a:gd name="connsiteY138" fmla="*/ 3364181 h 5063674"/>
              <a:gd name="connsiteX139" fmla="*/ 260105 w 4085285"/>
              <a:gd name="connsiteY139" fmla="*/ 3389787 h 5063674"/>
              <a:gd name="connsiteX140" fmla="*/ 275348 w 4085285"/>
              <a:gd name="connsiteY140" fmla="*/ 3335412 h 5063674"/>
              <a:gd name="connsiteX141" fmla="*/ 310875 w 4085285"/>
              <a:gd name="connsiteY141" fmla="*/ 3284524 h 5063674"/>
              <a:gd name="connsiteX142" fmla="*/ 368699 w 4085285"/>
              <a:gd name="connsiteY142" fmla="*/ 3232554 h 5063674"/>
              <a:gd name="connsiteX143" fmla="*/ 347051 w 4085285"/>
              <a:gd name="connsiteY143" fmla="*/ 3247012 h 5063674"/>
              <a:gd name="connsiteX144" fmla="*/ 339589 w 4085285"/>
              <a:gd name="connsiteY144" fmla="*/ 3254747 h 5063674"/>
              <a:gd name="connsiteX145" fmla="*/ 351715 w 4085285"/>
              <a:gd name="connsiteY145" fmla="*/ 3239524 h 5063674"/>
              <a:gd name="connsiteX146" fmla="*/ 368699 w 4085285"/>
              <a:gd name="connsiteY146" fmla="*/ 3232554 h 5063674"/>
              <a:gd name="connsiteX147" fmla="*/ 615390 w 4085285"/>
              <a:gd name="connsiteY147" fmla="*/ 3158022 h 5063674"/>
              <a:gd name="connsiteX148" fmla="*/ 625173 w 4085285"/>
              <a:gd name="connsiteY148" fmla="*/ 3175426 h 5063674"/>
              <a:gd name="connsiteX149" fmla="*/ 626037 w 4085285"/>
              <a:gd name="connsiteY149" fmla="*/ 3193263 h 5063674"/>
              <a:gd name="connsiteX150" fmla="*/ 617983 w 4085285"/>
              <a:gd name="connsiteY150" fmla="*/ 3211533 h 5063674"/>
              <a:gd name="connsiteX151" fmla="*/ 599282 w 4085285"/>
              <a:gd name="connsiteY151" fmla="*/ 3194559 h 5063674"/>
              <a:gd name="connsiteX152" fmla="*/ 607336 w 4085285"/>
              <a:gd name="connsiteY152" fmla="*/ 3176290 h 5063674"/>
              <a:gd name="connsiteX153" fmla="*/ 615390 w 4085285"/>
              <a:gd name="connsiteY153" fmla="*/ 3158022 h 5063674"/>
              <a:gd name="connsiteX154" fmla="*/ 238708 w 4085285"/>
              <a:gd name="connsiteY154" fmla="*/ 2980383 h 5063674"/>
              <a:gd name="connsiteX155" fmla="*/ 236195 w 4085285"/>
              <a:gd name="connsiteY155" fmla="*/ 2988670 h 5063674"/>
              <a:gd name="connsiteX156" fmla="*/ 179521 w 4085285"/>
              <a:gd name="connsiteY156" fmla="*/ 3018235 h 5063674"/>
              <a:gd name="connsiteX157" fmla="*/ 205412 w 4085285"/>
              <a:gd name="connsiteY157" fmla="*/ 2999102 h 5063674"/>
              <a:gd name="connsiteX158" fmla="*/ 240224 w 4085285"/>
              <a:gd name="connsiteY158" fmla="*/ 2979536 h 5063674"/>
              <a:gd name="connsiteX159" fmla="*/ 238709 w 4085285"/>
              <a:gd name="connsiteY159" fmla="*/ 2980382 h 5063674"/>
              <a:gd name="connsiteX160" fmla="*/ 238948 w 4085285"/>
              <a:gd name="connsiteY160" fmla="*/ 2979598 h 5063674"/>
              <a:gd name="connsiteX161" fmla="*/ 255467 w 4085285"/>
              <a:gd name="connsiteY161" fmla="*/ 2925161 h 5063674"/>
              <a:gd name="connsiteX162" fmla="*/ 238948 w 4085285"/>
              <a:gd name="connsiteY162" fmla="*/ 2979598 h 5063674"/>
              <a:gd name="connsiteX163" fmla="*/ 186711 w 4085285"/>
              <a:gd name="connsiteY163" fmla="*/ 2982130 h 5063674"/>
              <a:gd name="connsiteX164" fmla="*/ 218752 w 4085285"/>
              <a:gd name="connsiteY164" fmla="*/ 2951523 h 5063674"/>
              <a:gd name="connsiteX165" fmla="*/ 255467 w 4085285"/>
              <a:gd name="connsiteY165" fmla="*/ 2925161 h 5063674"/>
              <a:gd name="connsiteX166" fmla="*/ 3591657 w 4085285"/>
              <a:gd name="connsiteY166" fmla="*/ 2039371 h 5063674"/>
              <a:gd name="connsiteX167" fmla="*/ 3632330 w 4085285"/>
              <a:gd name="connsiteY167" fmla="*/ 2048575 h 5063674"/>
              <a:gd name="connsiteX168" fmla="*/ 3664733 w 4085285"/>
              <a:gd name="connsiteY168" fmla="*/ 2071588 h 5063674"/>
              <a:gd name="connsiteX169" fmla="*/ 3656248 w 4085285"/>
              <a:gd name="connsiteY169" fmla="*/ 2080938 h 5063674"/>
              <a:gd name="connsiteX170" fmla="*/ 3616007 w 4085285"/>
              <a:gd name="connsiteY170" fmla="*/ 2080654 h 5063674"/>
              <a:gd name="connsiteX171" fmla="*/ 3583603 w 4085285"/>
              <a:gd name="connsiteY171" fmla="*/ 2057642 h 5063674"/>
              <a:gd name="connsiteX172" fmla="*/ 3587413 w 4085285"/>
              <a:gd name="connsiteY172" fmla="*/ 2044047 h 5063674"/>
              <a:gd name="connsiteX173" fmla="*/ 3591657 w 4085285"/>
              <a:gd name="connsiteY173" fmla="*/ 2039371 h 5063674"/>
              <a:gd name="connsiteX174" fmla="*/ 6800 w 4085285"/>
              <a:gd name="connsiteY174" fmla="*/ 1667805 h 5063674"/>
              <a:gd name="connsiteX175" fmla="*/ 46108 w 4085285"/>
              <a:gd name="connsiteY175" fmla="*/ 1694954 h 5063674"/>
              <a:gd name="connsiteX176" fmla="*/ 63769 w 4085285"/>
              <a:gd name="connsiteY176" fmla="*/ 1736559 h 5063674"/>
              <a:gd name="connsiteX177" fmla="*/ 47661 w 4085285"/>
              <a:gd name="connsiteY177" fmla="*/ 1773098 h 5063674"/>
              <a:gd name="connsiteX178" fmla="*/ 13244 w 4085285"/>
              <a:gd name="connsiteY178" fmla="*/ 1754654 h 5063674"/>
              <a:gd name="connsiteX179" fmla="*/ 43 w 4085285"/>
              <a:gd name="connsiteY179" fmla="*/ 1712830 h 5063674"/>
              <a:gd name="connsiteX180" fmla="*/ 3421 w 4085285"/>
              <a:gd name="connsiteY180" fmla="*/ 1690318 h 5063674"/>
              <a:gd name="connsiteX181" fmla="*/ 6800 w 4085285"/>
              <a:gd name="connsiteY181" fmla="*/ 1667805 h 5063674"/>
              <a:gd name="connsiteX182" fmla="*/ 1067026 w 4085285"/>
              <a:gd name="connsiteY182" fmla="*/ 1663353 h 5063674"/>
              <a:gd name="connsiteX183" fmla="*/ 1067028 w 4085285"/>
              <a:gd name="connsiteY183" fmla="*/ 1663356 h 5063674"/>
              <a:gd name="connsiteX184" fmla="*/ 1084074 w 4085285"/>
              <a:gd name="connsiteY184" fmla="*/ 1669233 h 5063674"/>
              <a:gd name="connsiteX185" fmla="*/ 1097884 w 4085285"/>
              <a:gd name="connsiteY185" fmla="*/ 1677503 h 5063674"/>
              <a:gd name="connsiteX186" fmla="*/ 1097886 w 4085285"/>
              <a:gd name="connsiteY186" fmla="*/ 1677501 h 5063674"/>
              <a:gd name="connsiteX187" fmla="*/ 1084075 w 4085285"/>
              <a:gd name="connsiteY187" fmla="*/ 1669231 h 5063674"/>
              <a:gd name="connsiteX188" fmla="*/ 1306224 w 4085285"/>
              <a:gd name="connsiteY188" fmla="*/ 442698 h 5063674"/>
              <a:gd name="connsiteX189" fmla="*/ 1334707 w 4085285"/>
              <a:gd name="connsiteY189" fmla="*/ 477074 h 5063674"/>
              <a:gd name="connsiteX190" fmla="*/ 1316330 w 4085285"/>
              <a:gd name="connsiteY190" fmla="*/ 466791 h 5063674"/>
              <a:gd name="connsiteX191" fmla="*/ 1297736 w 4085285"/>
              <a:gd name="connsiteY191" fmla="*/ 452048 h 5063674"/>
              <a:gd name="connsiteX192" fmla="*/ 1306224 w 4085285"/>
              <a:gd name="connsiteY192" fmla="*/ 442698 h 5063674"/>
              <a:gd name="connsiteX193" fmla="*/ 2644982 w 4085285"/>
              <a:gd name="connsiteY193" fmla="*/ 29174 h 5063674"/>
              <a:gd name="connsiteX194" fmla="*/ 2663035 w 4085285"/>
              <a:gd name="connsiteY194" fmla="*/ 32769 h 5063674"/>
              <a:gd name="connsiteX195" fmla="*/ 2681089 w 4085285"/>
              <a:gd name="connsiteY195" fmla="*/ 36363 h 5063674"/>
              <a:gd name="connsiteX196" fmla="*/ 2669872 w 4085285"/>
              <a:gd name="connsiteY196" fmla="*/ 81604 h 5063674"/>
              <a:gd name="connsiteX197" fmla="*/ 2667573 w 4085285"/>
              <a:gd name="connsiteY197" fmla="*/ 126413 h 5063674"/>
              <a:gd name="connsiteX198" fmla="*/ 2673114 w 4085285"/>
              <a:gd name="connsiteY198" fmla="*/ 148493 h 5063674"/>
              <a:gd name="connsiteX199" fmla="*/ 2678655 w 4085285"/>
              <a:gd name="connsiteY199" fmla="*/ 170574 h 5063674"/>
              <a:gd name="connsiteX200" fmla="*/ 2632490 w 4085285"/>
              <a:gd name="connsiteY200" fmla="*/ 324782 h 5063674"/>
              <a:gd name="connsiteX201" fmla="*/ 2776415 w 4085285"/>
              <a:gd name="connsiteY201" fmla="*/ 389323 h 5063674"/>
              <a:gd name="connsiteX202" fmla="*/ 2878911 w 4085285"/>
              <a:gd name="connsiteY202" fmla="*/ 429053 h 5063674"/>
              <a:gd name="connsiteX203" fmla="*/ 2957231 w 4085285"/>
              <a:gd name="connsiteY203" fmla="*/ 385030 h 5063674"/>
              <a:gd name="connsiteX204" fmla="*/ 3048567 w 4085285"/>
              <a:gd name="connsiteY204" fmla="*/ 286738 h 5063674"/>
              <a:gd name="connsiteX205" fmla="*/ 3132458 w 4085285"/>
              <a:gd name="connsiteY205" fmla="*/ 173165 h 5063674"/>
              <a:gd name="connsiteX206" fmla="*/ 3192902 w 4085285"/>
              <a:gd name="connsiteY206" fmla="*/ 83075 h 5063674"/>
              <a:gd name="connsiteX207" fmla="*/ 3097510 w 4085285"/>
              <a:gd name="connsiteY207" fmla="*/ 282132 h 5063674"/>
              <a:gd name="connsiteX208" fmla="*/ 2988094 w 4085285"/>
              <a:gd name="connsiteY208" fmla="*/ 468459 h 5063674"/>
              <a:gd name="connsiteX209" fmla="*/ 3030320 w 4085285"/>
              <a:gd name="connsiteY209" fmla="*/ 555807 h 5063674"/>
              <a:gd name="connsiteX210" fmla="*/ 3084195 w 4085285"/>
              <a:gd name="connsiteY210" fmla="*/ 606833 h 5063674"/>
              <a:gd name="connsiteX211" fmla="*/ 3162516 w 4085285"/>
              <a:gd name="connsiteY211" fmla="*/ 562810 h 5063674"/>
              <a:gd name="connsiteX212" fmla="*/ 3231919 w 4085285"/>
              <a:gd name="connsiteY212" fmla="*/ 519217 h 5063674"/>
              <a:gd name="connsiteX213" fmla="*/ 3261445 w 4085285"/>
              <a:gd name="connsiteY213" fmla="*/ 528962 h 5063674"/>
              <a:gd name="connsiteX214" fmla="*/ 3278241 w 4085285"/>
              <a:gd name="connsiteY214" fmla="*/ 552731 h 5063674"/>
              <a:gd name="connsiteX215" fmla="*/ 3224985 w 4085285"/>
              <a:gd name="connsiteY215" fmla="*/ 606714 h 5063674"/>
              <a:gd name="connsiteX216" fmla="*/ 3158568 w 4085285"/>
              <a:gd name="connsiteY216" fmla="*/ 665804 h 5063674"/>
              <a:gd name="connsiteX217" fmla="*/ 3189931 w 4085285"/>
              <a:gd name="connsiteY217" fmla="*/ 713452 h 5063674"/>
              <a:gd name="connsiteX218" fmla="*/ 3257616 w 4085285"/>
              <a:gd name="connsiteY218" fmla="*/ 772747 h 5063674"/>
              <a:gd name="connsiteX219" fmla="*/ 3324868 w 4085285"/>
              <a:gd name="connsiteY219" fmla="*/ 823125 h 5063674"/>
              <a:gd name="connsiteX220" fmla="*/ 3355366 w 4085285"/>
              <a:gd name="connsiteY220" fmla="*/ 852934 h 5063674"/>
              <a:gd name="connsiteX221" fmla="*/ 3381690 w 4085285"/>
              <a:gd name="connsiteY221" fmla="*/ 842719 h 5063674"/>
              <a:gd name="connsiteX222" fmla="*/ 3425851 w 4085285"/>
              <a:gd name="connsiteY222" fmla="*/ 831640 h 5063674"/>
              <a:gd name="connsiteX223" fmla="*/ 3446349 w 4085285"/>
              <a:gd name="connsiteY223" fmla="*/ 839586 h 5063674"/>
              <a:gd name="connsiteX224" fmla="*/ 3467280 w 4085285"/>
              <a:gd name="connsiteY224" fmla="*/ 856449 h 5063674"/>
              <a:gd name="connsiteX225" fmla="*/ 3506049 w 4085285"/>
              <a:gd name="connsiteY225" fmla="*/ 872451 h 5063674"/>
              <a:gd name="connsiteX226" fmla="*/ 3580059 w 4085285"/>
              <a:gd name="connsiteY226" fmla="*/ 877803 h 5063674"/>
              <a:gd name="connsiteX227" fmla="*/ 3516480 w 4085285"/>
              <a:gd name="connsiteY227" fmla="*/ 903233 h 5063674"/>
              <a:gd name="connsiteX228" fmla="*/ 3446537 w 4085285"/>
              <a:gd name="connsiteY228" fmla="*/ 935676 h 5063674"/>
              <a:gd name="connsiteX229" fmla="*/ 3392632 w 4085285"/>
              <a:gd name="connsiteY229" fmla="*/ 976281 h 5063674"/>
              <a:gd name="connsiteX230" fmla="*/ 3372929 w 4085285"/>
              <a:gd name="connsiteY230" fmla="*/ 1030873 h 5063674"/>
              <a:gd name="connsiteX231" fmla="*/ 3395846 w 4085285"/>
              <a:gd name="connsiteY231" fmla="*/ 1134801 h 5063674"/>
              <a:gd name="connsiteX232" fmla="*/ 3452059 w 4085285"/>
              <a:gd name="connsiteY232" fmla="*/ 1187948 h 5063674"/>
              <a:gd name="connsiteX233" fmla="*/ 3478597 w 4085285"/>
              <a:gd name="connsiteY233" fmla="*/ 1182193 h 5063674"/>
              <a:gd name="connsiteX234" fmla="*/ 3505137 w 4085285"/>
              <a:gd name="connsiteY234" fmla="*/ 1176436 h 5063674"/>
              <a:gd name="connsiteX235" fmla="*/ 3581593 w 4085285"/>
              <a:gd name="connsiteY235" fmla="*/ 1186140 h 5063674"/>
              <a:gd name="connsiteX236" fmla="*/ 3631726 w 4085285"/>
              <a:gd name="connsiteY236" fmla="*/ 1206059 h 5063674"/>
              <a:gd name="connsiteX237" fmla="*/ 3867634 w 4085285"/>
              <a:gd name="connsiteY237" fmla="*/ 1185687 h 5063674"/>
              <a:gd name="connsiteX238" fmla="*/ 4085273 w 4085285"/>
              <a:gd name="connsiteY238" fmla="*/ 1157259 h 5063674"/>
              <a:gd name="connsiteX239" fmla="*/ 4028491 w 4085285"/>
              <a:gd name="connsiteY239" fmla="*/ 1184595 h 5063674"/>
              <a:gd name="connsiteX240" fmla="*/ 3895255 w 4085285"/>
              <a:gd name="connsiteY240" fmla="*/ 1202226 h 5063674"/>
              <a:gd name="connsiteX241" fmla="*/ 3743855 w 4085285"/>
              <a:gd name="connsiteY241" fmla="*/ 1214034 h 5063674"/>
              <a:gd name="connsiteX242" fmla="*/ 3632591 w 4085285"/>
              <a:gd name="connsiteY242" fmla="*/ 1223895 h 5063674"/>
              <a:gd name="connsiteX243" fmla="*/ 3536214 w 4085285"/>
              <a:gd name="connsiteY243" fmla="*/ 1264325 h 5063674"/>
              <a:gd name="connsiteX244" fmla="*/ 3509244 w 4085285"/>
              <a:gd name="connsiteY244" fmla="*/ 1261163 h 5063674"/>
              <a:gd name="connsiteX245" fmla="*/ 3473353 w 4085285"/>
              <a:gd name="connsiteY245" fmla="*/ 1258432 h 5063674"/>
              <a:gd name="connsiteX246" fmla="*/ 3431854 w 4085285"/>
              <a:gd name="connsiteY246" fmla="*/ 1278322 h 5063674"/>
              <a:gd name="connsiteX247" fmla="*/ 3411720 w 4085285"/>
              <a:gd name="connsiteY247" fmla="*/ 1323995 h 5063674"/>
              <a:gd name="connsiteX248" fmla="*/ 3407625 w 4085285"/>
              <a:gd name="connsiteY248" fmla="*/ 1377830 h 5063674"/>
              <a:gd name="connsiteX249" fmla="*/ 3409786 w 4085285"/>
              <a:gd name="connsiteY249" fmla="*/ 1422423 h 5063674"/>
              <a:gd name="connsiteX250" fmla="*/ 3440971 w 4085285"/>
              <a:gd name="connsiteY250" fmla="*/ 1512541 h 5063674"/>
              <a:gd name="connsiteX251" fmla="*/ 3503008 w 4085285"/>
              <a:gd name="connsiteY251" fmla="*/ 1547527 h 5063674"/>
              <a:gd name="connsiteX252" fmla="*/ 3566736 w 4085285"/>
              <a:gd name="connsiteY252" fmla="*/ 1571258 h 5063674"/>
              <a:gd name="connsiteX253" fmla="*/ 3598529 w 4085285"/>
              <a:gd name="connsiteY253" fmla="*/ 1627824 h 5063674"/>
              <a:gd name="connsiteX254" fmla="*/ 3581125 w 4085285"/>
              <a:gd name="connsiteY254" fmla="*/ 1637606 h 5063674"/>
              <a:gd name="connsiteX255" fmla="*/ 3500425 w 4085285"/>
              <a:gd name="connsiteY255" fmla="*/ 1632578 h 5063674"/>
              <a:gd name="connsiteX256" fmla="*/ 3410375 w 4085285"/>
              <a:gd name="connsiteY256" fmla="*/ 1619063 h 5063674"/>
              <a:gd name="connsiteX257" fmla="*/ 3346984 w 4085285"/>
              <a:gd name="connsiteY257" fmla="*/ 1740583 h 5063674"/>
              <a:gd name="connsiteX258" fmla="*/ 3323078 w 4085285"/>
              <a:gd name="connsiteY258" fmla="*/ 1846781 h 5063674"/>
              <a:gd name="connsiteX259" fmla="*/ 3366238 w 4085285"/>
              <a:gd name="connsiteY259" fmla="*/ 1907265 h 5063674"/>
              <a:gd name="connsiteX260" fmla="*/ 3408964 w 4085285"/>
              <a:gd name="connsiteY260" fmla="*/ 1958832 h 5063674"/>
              <a:gd name="connsiteX261" fmla="*/ 3396234 w 4085285"/>
              <a:gd name="connsiteY261" fmla="*/ 1972857 h 5063674"/>
              <a:gd name="connsiteX262" fmla="*/ 3374154 w 4085285"/>
              <a:gd name="connsiteY262" fmla="*/ 1978398 h 5063674"/>
              <a:gd name="connsiteX263" fmla="*/ 3324455 w 4085285"/>
              <a:gd name="connsiteY263" fmla="*/ 1967397 h 5063674"/>
              <a:gd name="connsiteX264" fmla="*/ 3274754 w 4085285"/>
              <a:gd name="connsiteY264" fmla="*/ 1956396 h 5063674"/>
              <a:gd name="connsiteX265" fmla="*/ 3228688 w 4085285"/>
              <a:gd name="connsiteY265" fmla="*/ 1974273 h 5063674"/>
              <a:gd name="connsiteX266" fmla="*/ 3206000 w 4085285"/>
              <a:gd name="connsiteY266" fmla="*/ 2013365 h 5063674"/>
              <a:gd name="connsiteX267" fmla="*/ 3244052 w 4085285"/>
              <a:gd name="connsiteY267" fmla="*/ 2060688 h 5063674"/>
              <a:gd name="connsiteX268" fmla="*/ 3282102 w 4085285"/>
              <a:gd name="connsiteY268" fmla="*/ 2108012 h 5063674"/>
              <a:gd name="connsiteX269" fmla="*/ 3274372 w 4085285"/>
              <a:gd name="connsiteY269" fmla="*/ 2132970 h 5063674"/>
              <a:gd name="connsiteX270" fmla="*/ 3257076 w 4085285"/>
              <a:gd name="connsiteY270" fmla="*/ 2144982 h 5063674"/>
              <a:gd name="connsiteX271" fmla="*/ 3138973 w 4085285"/>
              <a:gd name="connsiteY271" fmla="*/ 2106008 h 5063674"/>
              <a:gd name="connsiteX272" fmla="*/ 3075218 w 4085285"/>
              <a:gd name="connsiteY272" fmla="*/ 2173910 h 5063674"/>
              <a:gd name="connsiteX273" fmla="*/ 3012543 w 4085285"/>
              <a:gd name="connsiteY273" fmla="*/ 2264106 h 5063674"/>
              <a:gd name="connsiteX274" fmla="*/ 3057932 w 4085285"/>
              <a:gd name="connsiteY274" fmla="*/ 2324484 h 5063674"/>
              <a:gd name="connsiteX275" fmla="*/ 3090376 w 4085285"/>
              <a:gd name="connsiteY275" fmla="*/ 2394427 h 5063674"/>
              <a:gd name="connsiteX276" fmla="*/ 3074268 w 4085285"/>
              <a:gd name="connsiteY276" fmla="*/ 2430965 h 5063674"/>
              <a:gd name="connsiteX277" fmla="*/ 3010433 w 4085285"/>
              <a:gd name="connsiteY277" fmla="*/ 2405006 h 5063674"/>
              <a:gd name="connsiteX278" fmla="*/ 2975044 w 4085285"/>
              <a:gd name="connsiteY278" fmla="*/ 2366494 h 5063674"/>
              <a:gd name="connsiteX279" fmla="*/ 2955369 w 4085285"/>
              <a:gd name="connsiteY279" fmla="*/ 2329455 h 5063674"/>
              <a:gd name="connsiteX280" fmla="*/ 2943357 w 4085285"/>
              <a:gd name="connsiteY280" fmla="*/ 2312157 h 5063674"/>
              <a:gd name="connsiteX281" fmla="*/ 2864386 w 4085285"/>
              <a:gd name="connsiteY281" fmla="*/ 2342803 h 5063674"/>
              <a:gd name="connsiteX282" fmla="*/ 2804551 w 4085285"/>
              <a:gd name="connsiteY282" fmla="*/ 2399340 h 5063674"/>
              <a:gd name="connsiteX283" fmla="*/ 2855263 w 4085285"/>
              <a:gd name="connsiteY283" fmla="*/ 2477338 h 5063674"/>
              <a:gd name="connsiteX284" fmla="*/ 2930108 w 4085285"/>
              <a:gd name="connsiteY284" fmla="*/ 2592159 h 5063674"/>
              <a:gd name="connsiteX285" fmla="*/ 2997834 w 4085285"/>
              <a:gd name="connsiteY285" fmla="*/ 2698384 h 5063674"/>
              <a:gd name="connsiteX286" fmla="*/ 3027398 w 4085285"/>
              <a:gd name="connsiteY286" fmla="*/ 2755059 h 5063674"/>
              <a:gd name="connsiteX287" fmla="*/ 3023804 w 4085285"/>
              <a:gd name="connsiteY287" fmla="*/ 2773111 h 5063674"/>
              <a:gd name="connsiteX288" fmla="*/ 3010858 w 4085285"/>
              <a:gd name="connsiteY288" fmla="*/ 2782678 h 5063674"/>
              <a:gd name="connsiteX289" fmla="*/ 2972914 w 4085285"/>
              <a:gd name="connsiteY289" fmla="*/ 2737585 h 5063674"/>
              <a:gd name="connsiteX290" fmla="*/ 2874192 w 4085285"/>
              <a:gd name="connsiteY290" fmla="*/ 2637330 h 5063674"/>
              <a:gd name="connsiteX291" fmla="*/ 2768779 w 4085285"/>
              <a:gd name="connsiteY291" fmla="*/ 2537400 h 5063674"/>
              <a:gd name="connsiteX292" fmla="*/ 2710769 w 4085285"/>
              <a:gd name="connsiteY292" fmla="*/ 2493280 h 5063674"/>
              <a:gd name="connsiteX293" fmla="*/ 2698148 w 4085285"/>
              <a:gd name="connsiteY293" fmla="*/ 2509536 h 5063674"/>
              <a:gd name="connsiteX294" fmla="*/ 2686174 w 4085285"/>
              <a:gd name="connsiteY294" fmla="*/ 2539170 h 5063674"/>
              <a:gd name="connsiteX295" fmla="*/ 2701714 w 4085285"/>
              <a:gd name="connsiteY295" fmla="*/ 2583114 h 5063674"/>
              <a:gd name="connsiteX296" fmla="*/ 2717253 w 4085285"/>
              <a:gd name="connsiteY296" fmla="*/ 2627058 h 5063674"/>
              <a:gd name="connsiteX297" fmla="*/ 2703591 w 4085285"/>
              <a:gd name="connsiteY297" fmla="*/ 2667947 h 5063674"/>
              <a:gd name="connsiteX298" fmla="*/ 2665903 w 4085285"/>
              <a:gd name="connsiteY298" fmla="*/ 2674244 h 5063674"/>
              <a:gd name="connsiteX299" fmla="*/ 2634000 w 4085285"/>
              <a:gd name="connsiteY299" fmla="*/ 2615449 h 5063674"/>
              <a:gd name="connsiteX300" fmla="*/ 2586774 w 4085285"/>
              <a:gd name="connsiteY300" fmla="*/ 2517168 h 5063674"/>
              <a:gd name="connsiteX301" fmla="*/ 2451307 w 4085285"/>
              <a:gd name="connsiteY301" fmla="*/ 2534908 h 5063674"/>
              <a:gd name="connsiteX302" fmla="*/ 2340514 w 4085285"/>
              <a:gd name="connsiteY302" fmla="*/ 2600619 h 5063674"/>
              <a:gd name="connsiteX303" fmla="*/ 2328796 w 4085285"/>
              <a:gd name="connsiteY303" fmla="*/ 2681643 h 5063674"/>
              <a:gd name="connsiteX304" fmla="*/ 2298593 w 4085285"/>
              <a:gd name="connsiteY304" fmla="*/ 2750151 h 5063674"/>
              <a:gd name="connsiteX305" fmla="*/ 2268067 w 4085285"/>
              <a:gd name="connsiteY305" fmla="*/ 2811972 h 5063674"/>
              <a:gd name="connsiteX306" fmla="*/ 2255377 w 4085285"/>
              <a:gd name="connsiteY306" fmla="*/ 2872929 h 5063674"/>
              <a:gd name="connsiteX307" fmla="*/ 2267429 w 4085285"/>
              <a:gd name="connsiteY307" fmla="*/ 2937156 h 5063674"/>
              <a:gd name="connsiteX308" fmla="*/ 2278833 w 4085285"/>
              <a:gd name="connsiteY308" fmla="*/ 2988006 h 5063674"/>
              <a:gd name="connsiteX309" fmla="*/ 2276928 w 4085285"/>
              <a:gd name="connsiteY309" fmla="*/ 2994803 h 5063674"/>
              <a:gd name="connsiteX310" fmla="*/ 2275023 w 4085285"/>
              <a:gd name="connsiteY310" fmla="*/ 3001600 h 5063674"/>
              <a:gd name="connsiteX311" fmla="*/ 2270779 w 4085285"/>
              <a:gd name="connsiteY311" fmla="*/ 3006275 h 5063674"/>
              <a:gd name="connsiteX312" fmla="*/ 2239740 w 4085285"/>
              <a:gd name="connsiteY312" fmla="*/ 2965318 h 5063674"/>
              <a:gd name="connsiteX313" fmla="*/ 2229918 w 4085285"/>
              <a:gd name="connsiteY313" fmla="*/ 2900982 h 5063674"/>
              <a:gd name="connsiteX314" fmla="*/ 2233513 w 4085285"/>
              <a:gd name="connsiteY314" fmla="*/ 2882929 h 5063674"/>
              <a:gd name="connsiteX315" fmla="*/ 2237108 w 4085285"/>
              <a:gd name="connsiteY315" fmla="*/ 2864875 h 5063674"/>
              <a:gd name="connsiteX316" fmla="*/ 2210744 w 4085285"/>
              <a:gd name="connsiteY316" fmla="*/ 2828160 h 5063674"/>
              <a:gd name="connsiteX317" fmla="*/ 2197112 w 4085285"/>
              <a:gd name="connsiteY317" fmla="*/ 2777419 h 5063674"/>
              <a:gd name="connsiteX318" fmla="*/ 2199625 w 4085285"/>
              <a:gd name="connsiteY318" fmla="*/ 2737070 h 5063674"/>
              <a:gd name="connsiteX319" fmla="*/ 2202140 w 4085285"/>
              <a:gd name="connsiteY319" fmla="*/ 2696721 h 5063674"/>
              <a:gd name="connsiteX320" fmla="*/ 2141753 w 4085285"/>
              <a:gd name="connsiteY320" fmla="*/ 2603548 h 5063674"/>
              <a:gd name="connsiteX321" fmla="*/ 2009232 w 4085285"/>
              <a:gd name="connsiteY321" fmla="*/ 2589856 h 5063674"/>
              <a:gd name="connsiteX322" fmla="*/ 2011609 w 4085285"/>
              <a:gd name="connsiteY322" fmla="*/ 2638909 h 5063674"/>
              <a:gd name="connsiteX323" fmla="*/ 2010067 w 4085285"/>
              <a:gd name="connsiteY323" fmla="*/ 2699325 h 5063674"/>
              <a:gd name="connsiteX324" fmla="*/ 1999067 w 4085285"/>
              <a:gd name="connsiteY324" fmla="*/ 2749024 h 5063674"/>
              <a:gd name="connsiteX325" fmla="*/ 1973283 w 4085285"/>
              <a:gd name="connsiteY325" fmla="*/ 2770388 h 5063674"/>
              <a:gd name="connsiteX326" fmla="*/ 1944908 w 4085285"/>
              <a:gd name="connsiteY326" fmla="*/ 2738241 h 5063674"/>
              <a:gd name="connsiteX327" fmla="*/ 1925733 w 4085285"/>
              <a:gd name="connsiteY327" fmla="*/ 2665419 h 5063674"/>
              <a:gd name="connsiteX328" fmla="*/ 1902102 w 4085285"/>
              <a:gd name="connsiteY328" fmla="*/ 2592814 h 5063674"/>
              <a:gd name="connsiteX329" fmla="*/ 1864806 w 4085285"/>
              <a:gd name="connsiteY329" fmla="*/ 2561099 h 5063674"/>
              <a:gd name="connsiteX330" fmla="*/ 1816836 w 4085285"/>
              <a:gd name="connsiteY330" fmla="*/ 2585772 h 5063674"/>
              <a:gd name="connsiteX331" fmla="*/ 1799362 w 4085285"/>
              <a:gd name="connsiteY331" fmla="*/ 2640256 h 5063674"/>
              <a:gd name="connsiteX332" fmla="*/ 1786672 w 4085285"/>
              <a:gd name="connsiteY332" fmla="*/ 2701212 h 5063674"/>
              <a:gd name="connsiteX333" fmla="*/ 1748591 w 4085285"/>
              <a:gd name="connsiteY333" fmla="*/ 2745520 h 5063674"/>
              <a:gd name="connsiteX334" fmla="*/ 1721404 w 4085285"/>
              <a:gd name="connsiteY334" fmla="*/ 2737898 h 5063674"/>
              <a:gd name="connsiteX335" fmla="*/ 1694215 w 4085285"/>
              <a:gd name="connsiteY335" fmla="*/ 2730276 h 5063674"/>
              <a:gd name="connsiteX336" fmla="*/ 1702987 w 4085285"/>
              <a:gd name="connsiteY336" fmla="*/ 2680683 h 5063674"/>
              <a:gd name="connsiteX337" fmla="*/ 1725892 w 4085285"/>
              <a:gd name="connsiteY337" fmla="*/ 2646051 h 5063674"/>
              <a:gd name="connsiteX338" fmla="*/ 1748796 w 4085285"/>
              <a:gd name="connsiteY338" fmla="*/ 2611417 h 5063674"/>
              <a:gd name="connsiteX339" fmla="*/ 1757784 w 4085285"/>
              <a:gd name="connsiteY339" fmla="*/ 2566286 h 5063674"/>
              <a:gd name="connsiteX340" fmla="*/ 1712935 w 4085285"/>
              <a:gd name="connsiteY340" fmla="*/ 2517057 h 5063674"/>
              <a:gd name="connsiteX341" fmla="*/ 1629899 w 4085285"/>
              <a:gd name="connsiteY341" fmla="*/ 2509906 h 5063674"/>
              <a:gd name="connsiteX342" fmla="*/ 1612494 w 4085285"/>
              <a:gd name="connsiteY342" fmla="*/ 2519689 h 5063674"/>
              <a:gd name="connsiteX343" fmla="*/ 1587753 w 4085285"/>
              <a:gd name="connsiteY343" fmla="*/ 2516419 h 5063674"/>
              <a:gd name="connsiteX344" fmla="*/ 1567470 w 4085285"/>
              <a:gd name="connsiteY344" fmla="*/ 2512932 h 5063674"/>
              <a:gd name="connsiteX345" fmla="*/ 1531727 w 4085285"/>
              <a:gd name="connsiteY345" fmla="*/ 2559362 h 5063674"/>
              <a:gd name="connsiteX346" fmla="*/ 1516916 w 4085285"/>
              <a:gd name="connsiteY346" fmla="*/ 2622655 h 5063674"/>
              <a:gd name="connsiteX347" fmla="*/ 1497322 w 4085285"/>
              <a:gd name="connsiteY347" fmla="*/ 2679478 h 5063674"/>
              <a:gd name="connsiteX348" fmla="*/ 1451687 w 4085285"/>
              <a:gd name="connsiteY348" fmla="*/ 2706273 h 5063674"/>
              <a:gd name="connsiteX349" fmla="*/ 1390622 w 4085285"/>
              <a:gd name="connsiteY349" fmla="*/ 2691354 h 5063674"/>
              <a:gd name="connsiteX350" fmla="*/ 1325099 w 4085285"/>
              <a:gd name="connsiteY350" fmla="*/ 2676649 h 5063674"/>
              <a:gd name="connsiteX351" fmla="*/ 1306329 w 4085285"/>
              <a:gd name="connsiteY351" fmla="*/ 2704378 h 5063674"/>
              <a:gd name="connsiteX352" fmla="*/ 1274182 w 4085285"/>
              <a:gd name="connsiteY352" fmla="*/ 2732755 h 5063674"/>
              <a:gd name="connsiteX353" fmla="*/ 1243830 w 4085285"/>
              <a:gd name="connsiteY353" fmla="*/ 2752105 h 5063674"/>
              <a:gd name="connsiteX354" fmla="*/ 1203522 w 4085285"/>
              <a:gd name="connsiteY354" fmla="*/ 2796521 h 5063674"/>
              <a:gd name="connsiteX355" fmla="*/ 1170224 w 4085285"/>
              <a:gd name="connsiteY355" fmla="*/ 2847301 h 5063674"/>
              <a:gd name="connsiteX356" fmla="*/ 1156670 w 4085285"/>
              <a:gd name="connsiteY356" fmla="*/ 2890421 h 5063674"/>
              <a:gd name="connsiteX357" fmla="*/ 1172101 w 4085285"/>
              <a:gd name="connsiteY357" fmla="*/ 2932135 h 5063674"/>
              <a:gd name="connsiteX358" fmla="*/ 1187315 w 4085285"/>
              <a:gd name="connsiteY358" fmla="*/ 2969390 h 5063674"/>
              <a:gd name="connsiteX359" fmla="*/ 1179693 w 4085285"/>
              <a:gd name="connsiteY359" fmla="*/ 2996579 h 5063674"/>
              <a:gd name="connsiteX360" fmla="*/ 1172072 w 4085285"/>
              <a:gd name="connsiteY360" fmla="*/ 3023765 h 5063674"/>
              <a:gd name="connsiteX361" fmla="*/ 1090508 w 4085285"/>
              <a:gd name="connsiteY361" fmla="*/ 3000901 h 5063674"/>
              <a:gd name="connsiteX362" fmla="*/ 1008946 w 4085285"/>
              <a:gd name="connsiteY362" fmla="*/ 2978035 h 5063674"/>
              <a:gd name="connsiteX363" fmla="*/ 906962 w 4085285"/>
              <a:gd name="connsiteY363" fmla="*/ 3041085 h 5063674"/>
              <a:gd name="connsiteX364" fmla="*/ 876191 w 4085285"/>
              <a:gd name="connsiteY364" fmla="*/ 3190078 h 5063674"/>
              <a:gd name="connsiteX365" fmla="*/ 894067 w 4085285"/>
              <a:gd name="connsiteY365" fmla="*/ 3236143 h 5063674"/>
              <a:gd name="connsiteX366" fmla="*/ 929456 w 4085285"/>
              <a:gd name="connsiteY366" fmla="*/ 3274655 h 5063674"/>
              <a:gd name="connsiteX367" fmla="*/ 965279 w 4085285"/>
              <a:gd name="connsiteY367" fmla="*/ 3322087 h 5063674"/>
              <a:gd name="connsiteX368" fmla="*/ 984668 w 4085285"/>
              <a:gd name="connsiteY368" fmla="*/ 3399367 h 5063674"/>
              <a:gd name="connsiteX369" fmla="*/ 946735 w 4085285"/>
              <a:gd name="connsiteY369" fmla="*/ 3492835 h 5063674"/>
              <a:gd name="connsiteX370" fmla="*/ 895169 w 4085285"/>
              <a:gd name="connsiteY370" fmla="*/ 3535563 h 5063674"/>
              <a:gd name="connsiteX371" fmla="*/ 835509 w 4085285"/>
              <a:gd name="connsiteY371" fmla="*/ 3549628 h 5063674"/>
              <a:gd name="connsiteX372" fmla="*/ 777971 w 4085285"/>
              <a:gd name="connsiteY372" fmla="*/ 3561355 h 5063674"/>
              <a:gd name="connsiteX373" fmla="*/ 681193 w 4085285"/>
              <a:gd name="connsiteY373" fmla="*/ 3501236 h 5063674"/>
              <a:gd name="connsiteX374" fmla="*/ 645332 w 4085285"/>
              <a:gd name="connsiteY374" fmla="*/ 3406874 h 5063674"/>
              <a:gd name="connsiteX375" fmla="*/ 660967 w 4085285"/>
              <a:gd name="connsiteY375" fmla="*/ 3314487 h 5063674"/>
              <a:gd name="connsiteX376" fmla="*/ 744142 w 4085285"/>
              <a:gd name="connsiteY376" fmla="*/ 3232234 h 5063674"/>
              <a:gd name="connsiteX377" fmla="*/ 859217 w 4085285"/>
              <a:gd name="connsiteY377" fmla="*/ 3208779 h 5063674"/>
              <a:gd name="connsiteX378" fmla="*/ 859139 w 4085285"/>
              <a:gd name="connsiteY378" fmla="*/ 3114919 h 5063674"/>
              <a:gd name="connsiteX379" fmla="*/ 859060 w 4085285"/>
              <a:gd name="connsiteY379" fmla="*/ 3021057 h 5063674"/>
              <a:gd name="connsiteX380" fmla="*/ 849924 w 4085285"/>
              <a:gd name="connsiteY380" fmla="*/ 3017030 h 5063674"/>
              <a:gd name="connsiteX381" fmla="*/ 831872 w 4085285"/>
              <a:gd name="connsiteY381" fmla="*/ 3013436 h 5063674"/>
              <a:gd name="connsiteX382" fmla="*/ 836547 w 4085285"/>
              <a:gd name="connsiteY382" fmla="*/ 3017678 h 5063674"/>
              <a:gd name="connsiteX383" fmla="*/ 839101 w 4085285"/>
              <a:gd name="connsiteY383" fmla="*/ 3024259 h 5063674"/>
              <a:gd name="connsiteX384" fmla="*/ 841654 w 4085285"/>
              <a:gd name="connsiteY384" fmla="*/ 3030840 h 5063674"/>
              <a:gd name="connsiteX385" fmla="*/ 832520 w 4085285"/>
              <a:gd name="connsiteY385" fmla="*/ 3026814 h 5063674"/>
              <a:gd name="connsiteX386" fmla="*/ 814467 w 4085285"/>
              <a:gd name="connsiteY386" fmla="*/ 3023218 h 5063674"/>
              <a:gd name="connsiteX387" fmla="*/ 806412 w 4085285"/>
              <a:gd name="connsiteY387" fmla="*/ 3041487 h 5063674"/>
              <a:gd name="connsiteX388" fmla="*/ 812169 w 4085285"/>
              <a:gd name="connsiteY388" fmla="*/ 3068027 h 5063674"/>
              <a:gd name="connsiteX389" fmla="*/ 817925 w 4085285"/>
              <a:gd name="connsiteY389" fmla="*/ 3094567 h 5063674"/>
              <a:gd name="connsiteX390" fmla="*/ 818790 w 4085285"/>
              <a:gd name="connsiteY390" fmla="*/ 3112404 h 5063674"/>
              <a:gd name="connsiteX391" fmla="*/ 810734 w 4085285"/>
              <a:gd name="connsiteY391" fmla="*/ 3130673 h 5063674"/>
              <a:gd name="connsiteX392" fmla="*/ 790088 w 4085285"/>
              <a:gd name="connsiteY392" fmla="*/ 3073568 h 5063674"/>
              <a:gd name="connsiteX393" fmla="*/ 791237 w 4085285"/>
              <a:gd name="connsiteY393" fmla="*/ 3051163 h 5063674"/>
              <a:gd name="connsiteX394" fmla="*/ 792603 w 4085285"/>
              <a:gd name="connsiteY394" fmla="*/ 3033217 h 5063674"/>
              <a:gd name="connsiteX395" fmla="*/ 768578 w 4085285"/>
              <a:gd name="connsiteY395" fmla="*/ 2998625 h 5063674"/>
              <a:gd name="connsiteX396" fmla="*/ 706795 w 4085285"/>
              <a:gd name="connsiteY396" fmla="*/ 3015027 h 5063674"/>
              <a:gd name="connsiteX397" fmla="*/ 679433 w 4085285"/>
              <a:gd name="connsiteY397" fmla="*/ 3049877 h 5063674"/>
              <a:gd name="connsiteX398" fmla="*/ 657175 w 4085285"/>
              <a:gd name="connsiteY398" fmla="*/ 3097888 h 5063674"/>
              <a:gd name="connsiteX399" fmla="*/ 615392 w 4085285"/>
              <a:gd name="connsiteY399" fmla="*/ 3158020 h 5063674"/>
              <a:gd name="connsiteX400" fmla="*/ 653541 w 4085285"/>
              <a:gd name="connsiteY400" fmla="*/ 3069011 h 5063674"/>
              <a:gd name="connsiteX401" fmla="*/ 678960 w 4085285"/>
              <a:gd name="connsiteY401" fmla="*/ 2994028 h 5063674"/>
              <a:gd name="connsiteX402" fmla="*/ 632638 w 4085285"/>
              <a:gd name="connsiteY402" fmla="*/ 2960516 h 5063674"/>
              <a:gd name="connsiteX403" fmla="*/ 561289 w 4085285"/>
              <a:gd name="connsiteY403" fmla="*/ 2963974 h 5063674"/>
              <a:gd name="connsiteX404" fmla="*/ 564777 w 4085285"/>
              <a:gd name="connsiteY404" fmla="*/ 2943691 h 5063674"/>
              <a:gd name="connsiteX405" fmla="*/ 568480 w 4085285"/>
              <a:gd name="connsiteY405" fmla="*/ 2927867 h 5063674"/>
              <a:gd name="connsiteX406" fmla="*/ 548697 w 4085285"/>
              <a:gd name="connsiteY406" fmla="*/ 2888599 h 5063674"/>
              <a:gd name="connsiteX407" fmla="*/ 508740 w 4085285"/>
              <a:gd name="connsiteY407" fmla="*/ 2848072 h 5063674"/>
              <a:gd name="connsiteX408" fmla="*/ 464540 w 4085285"/>
              <a:gd name="connsiteY408" fmla="*/ 2812222 h 5063674"/>
              <a:gd name="connsiteX409" fmla="*/ 436705 w 4085285"/>
              <a:gd name="connsiteY409" fmla="*/ 2791222 h 5063674"/>
              <a:gd name="connsiteX410" fmla="*/ 449110 w 4085285"/>
              <a:gd name="connsiteY410" fmla="*/ 2770507 h 5063674"/>
              <a:gd name="connsiteX411" fmla="*/ 452812 w 4085285"/>
              <a:gd name="connsiteY411" fmla="*/ 2754683 h 5063674"/>
              <a:gd name="connsiteX412" fmla="*/ 436518 w 4085285"/>
              <a:gd name="connsiteY412" fmla="*/ 2695131 h 5063674"/>
              <a:gd name="connsiteX413" fmla="*/ 401992 w 4085285"/>
              <a:gd name="connsiteY413" fmla="*/ 2674456 h 5063674"/>
              <a:gd name="connsiteX414" fmla="*/ 357075 w 4085285"/>
              <a:gd name="connsiteY414" fmla="*/ 2669928 h 5063674"/>
              <a:gd name="connsiteX415" fmla="*/ 305361 w 4085285"/>
              <a:gd name="connsiteY415" fmla="*/ 2663495 h 5063674"/>
              <a:gd name="connsiteX416" fmla="*/ 340603 w 4085285"/>
              <a:gd name="connsiteY416" fmla="*/ 2652848 h 5063674"/>
              <a:gd name="connsiteX417" fmla="*/ 360671 w 4085285"/>
              <a:gd name="connsiteY417" fmla="*/ 2651876 h 5063674"/>
              <a:gd name="connsiteX418" fmla="*/ 385628 w 4085285"/>
              <a:gd name="connsiteY418" fmla="*/ 2659605 h 5063674"/>
              <a:gd name="connsiteX419" fmla="*/ 393682 w 4085285"/>
              <a:gd name="connsiteY419" fmla="*/ 2641337 h 5063674"/>
              <a:gd name="connsiteX420" fmla="*/ 392818 w 4085285"/>
              <a:gd name="connsiteY420" fmla="*/ 2623498 h 5063674"/>
              <a:gd name="connsiteX421" fmla="*/ 354550 w 4085285"/>
              <a:gd name="connsiteY421" fmla="*/ 2571716 h 5063674"/>
              <a:gd name="connsiteX422" fmla="*/ 371956 w 4085285"/>
              <a:gd name="connsiteY422" fmla="*/ 2561934 h 5063674"/>
              <a:gd name="connsiteX423" fmla="*/ 385550 w 4085285"/>
              <a:gd name="connsiteY423" fmla="*/ 2565745 h 5063674"/>
              <a:gd name="connsiteX424" fmla="*/ 399142 w 4085285"/>
              <a:gd name="connsiteY424" fmla="*/ 2569555 h 5063674"/>
              <a:gd name="connsiteX425" fmla="*/ 414101 w 4085285"/>
              <a:gd name="connsiteY425" fmla="*/ 2555421 h 5063674"/>
              <a:gd name="connsiteX426" fmla="*/ 415251 w 4085285"/>
              <a:gd name="connsiteY426" fmla="*/ 2533016 h 5063674"/>
              <a:gd name="connsiteX427" fmla="*/ 405469 w 4085285"/>
              <a:gd name="connsiteY427" fmla="*/ 2515612 h 5063674"/>
              <a:gd name="connsiteX428" fmla="*/ 172291 w 4085285"/>
              <a:gd name="connsiteY428" fmla="*/ 2500096 h 5063674"/>
              <a:gd name="connsiteX429" fmla="*/ 207099 w 4085285"/>
              <a:gd name="connsiteY429" fmla="*/ 2480529 h 5063674"/>
              <a:gd name="connsiteX430" fmla="*/ 297149 w 4085285"/>
              <a:gd name="connsiteY430" fmla="*/ 2494044 h 5063674"/>
              <a:gd name="connsiteX431" fmla="*/ 395684 w 4085285"/>
              <a:gd name="connsiteY431" fmla="*/ 2498208 h 5063674"/>
              <a:gd name="connsiteX432" fmla="*/ 455522 w 4085285"/>
              <a:gd name="connsiteY432" fmla="*/ 2441671 h 5063674"/>
              <a:gd name="connsiteX433" fmla="*/ 288476 w 4085285"/>
              <a:gd name="connsiteY433" fmla="*/ 2407304 h 5063674"/>
              <a:gd name="connsiteX434" fmla="*/ 211264 w 4085285"/>
              <a:gd name="connsiteY434" fmla="*/ 2381993 h 5063674"/>
              <a:gd name="connsiteX435" fmla="*/ 301096 w 4085285"/>
              <a:gd name="connsiteY435" fmla="*/ 2391049 h 5063674"/>
              <a:gd name="connsiteX436" fmla="*/ 390930 w 4085285"/>
              <a:gd name="connsiteY436" fmla="*/ 2400104 h 5063674"/>
              <a:gd name="connsiteX437" fmla="*/ 437321 w 4085285"/>
              <a:gd name="connsiteY437" fmla="*/ 2388915 h 5063674"/>
              <a:gd name="connsiteX438" fmla="*/ 479251 w 4085285"/>
              <a:gd name="connsiteY438" fmla="*/ 2377944 h 5063674"/>
              <a:gd name="connsiteX439" fmla="*/ 503994 w 4085285"/>
              <a:gd name="connsiteY439" fmla="*/ 2381215 h 5063674"/>
              <a:gd name="connsiteX440" fmla="*/ 524276 w 4085285"/>
              <a:gd name="connsiteY440" fmla="*/ 2384701 h 5063674"/>
              <a:gd name="connsiteX441" fmla="*/ 590408 w 4085285"/>
              <a:gd name="connsiteY441" fmla="*/ 2365852 h 5063674"/>
              <a:gd name="connsiteX442" fmla="*/ 646542 w 4085285"/>
              <a:gd name="connsiteY442" fmla="*/ 2325138 h 5063674"/>
              <a:gd name="connsiteX443" fmla="*/ 626543 w 4085285"/>
              <a:gd name="connsiteY443" fmla="*/ 2281410 h 5063674"/>
              <a:gd name="connsiteX444" fmla="*/ 649989 w 4085285"/>
              <a:gd name="connsiteY444" fmla="*/ 2257925 h 5063674"/>
              <a:gd name="connsiteX445" fmla="*/ 659624 w 4085285"/>
              <a:gd name="connsiteY445" fmla="*/ 2226170 h 5063674"/>
              <a:gd name="connsiteX446" fmla="*/ 643004 w 4085285"/>
              <a:gd name="connsiteY446" fmla="*/ 2159930 h 5063674"/>
              <a:gd name="connsiteX447" fmla="*/ 626386 w 4085285"/>
              <a:gd name="connsiteY447" fmla="*/ 2093691 h 5063674"/>
              <a:gd name="connsiteX448" fmla="*/ 664101 w 4085285"/>
              <a:gd name="connsiteY448" fmla="*/ 1995763 h 5063674"/>
              <a:gd name="connsiteX449" fmla="*/ 751518 w 4085285"/>
              <a:gd name="connsiteY449" fmla="*/ 1908836 h 5063674"/>
              <a:gd name="connsiteX450" fmla="*/ 838001 w 4085285"/>
              <a:gd name="connsiteY450" fmla="*/ 1848772 h 5063674"/>
              <a:gd name="connsiteX451" fmla="*/ 872920 w 4085285"/>
              <a:gd name="connsiteY451" fmla="*/ 1831436 h 5063674"/>
              <a:gd name="connsiteX452" fmla="*/ 931391 w 4085285"/>
              <a:gd name="connsiteY452" fmla="*/ 1792845 h 5063674"/>
              <a:gd name="connsiteX453" fmla="*/ 981268 w 4085285"/>
              <a:gd name="connsiteY453" fmla="*/ 1761375 h 5063674"/>
              <a:gd name="connsiteX454" fmla="*/ 1014889 w 4085285"/>
              <a:gd name="connsiteY454" fmla="*/ 1717282 h 5063674"/>
              <a:gd name="connsiteX455" fmla="*/ 1024808 w 4085285"/>
              <a:gd name="connsiteY455" fmla="*/ 1645286 h 5063674"/>
              <a:gd name="connsiteX456" fmla="*/ 997405 w 4085285"/>
              <a:gd name="connsiteY456" fmla="*/ 1633205 h 5063674"/>
              <a:gd name="connsiteX457" fmla="*/ 978054 w 4085285"/>
              <a:gd name="connsiteY457" fmla="*/ 1602855 h 5063674"/>
              <a:gd name="connsiteX458" fmla="*/ 991718 w 4085285"/>
              <a:gd name="connsiteY458" fmla="*/ 1561964 h 5063674"/>
              <a:gd name="connsiteX459" fmla="*/ 1026634 w 4085285"/>
              <a:gd name="connsiteY459" fmla="*/ 1544628 h 5063674"/>
              <a:gd name="connsiteX460" fmla="*/ 1063565 w 4085285"/>
              <a:gd name="connsiteY460" fmla="*/ 1522725 h 5063674"/>
              <a:gd name="connsiteX461" fmla="*/ 1079026 w 4085285"/>
              <a:gd name="connsiteY461" fmla="*/ 1472808 h 5063674"/>
              <a:gd name="connsiteX462" fmla="*/ 1064567 w 4085285"/>
              <a:gd name="connsiteY462" fmla="*/ 1451160 h 5063674"/>
              <a:gd name="connsiteX463" fmla="*/ 1031840 w 4085285"/>
              <a:gd name="connsiteY463" fmla="*/ 1421458 h 5063674"/>
              <a:gd name="connsiteX464" fmla="*/ 998896 w 4085285"/>
              <a:gd name="connsiteY464" fmla="*/ 1387297 h 5063674"/>
              <a:gd name="connsiteX465" fmla="*/ 984221 w 4085285"/>
              <a:gd name="connsiteY465" fmla="*/ 1361190 h 5063674"/>
              <a:gd name="connsiteX466" fmla="*/ 1007450 w 4085285"/>
              <a:gd name="connsiteY466" fmla="*/ 1333246 h 5063674"/>
              <a:gd name="connsiteX467" fmla="*/ 1061679 w 4085285"/>
              <a:gd name="connsiteY467" fmla="*/ 1299329 h 5063674"/>
              <a:gd name="connsiteX468" fmla="*/ 1115366 w 4085285"/>
              <a:gd name="connsiteY468" fmla="*/ 1254264 h 5063674"/>
              <a:gd name="connsiteX469" fmla="*/ 1136974 w 4085285"/>
              <a:gd name="connsiteY469" fmla="*/ 1192876 h 5063674"/>
              <a:gd name="connsiteX470" fmla="*/ 1099246 w 4085285"/>
              <a:gd name="connsiteY470" fmla="*/ 1152243 h 5063674"/>
              <a:gd name="connsiteX471" fmla="*/ 1069790 w 4085285"/>
              <a:gd name="connsiteY471" fmla="*/ 1097798 h 5063674"/>
              <a:gd name="connsiteX472" fmla="*/ 1082520 w 4085285"/>
              <a:gd name="connsiteY472" fmla="*/ 1083771 h 5063674"/>
              <a:gd name="connsiteX473" fmla="*/ 1113194 w 4085285"/>
              <a:gd name="connsiteY473" fmla="*/ 1071111 h 5063674"/>
              <a:gd name="connsiteX474" fmla="*/ 1145557 w 4085285"/>
              <a:gd name="connsiteY474" fmla="*/ 1047194 h 5063674"/>
              <a:gd name="connsiteX475" fmla="*/ 1158895 w 4085285"/>
              <a:gd name="connsiteY475" fmla="*/ 999616 h 5063674"/>
              <a:gd name="connsiteX476" fmla="*/ 1183422 w 4085285"/>
              <a:gd name="connsiteY476" fmla="*/ 998427 h 5063674"/>
              <a:gd name="connsiteX477" fmla="*/ 1198381 w 4085285"/>
              <a:gd name="connsiteY477" fmla="*/ 984292 h 5063674"/>
              <a:gd name="connsiteX478" fmla="*/ 1191760 w 4085285"/>
              <a:gd name="connsiteY478" fmla="*/ 939916 h 5063674"/>
              <a:gd name="connsiteX479" fmla="*/ 1185573 w 4085285"/>
              <a:gd name="connsiteY479" fmla="*/ 904457 h 5063674"/>
              <a:gd name="connsiteX480" fmla="*/ 1225125 w 4085285"/>
              <a:gd name="connsiteY480" fmla="*/ 844433 h 5063674"/>
              <a:gd name="connsiteX481" fmla="*/ 1312866 w 4085285"/>
              <a:gd name="connsiteY481" fmla="*/ 764195 h 5063674"/>
              <a:gd name="connsiteX482" fmla="*/ 1400608 w 4085285"/>
              <a:gd name="connsiteY482" fmla="*/ 683958 h 5063674"/>
              <a:gd name="connsiteX483" fmla="*/ 1440160 w 4085285"/>
              <a:gd name="connsiteY483" fmla="*/ 623936 h 5063674"/>
              <a:gd name="connsiteX484" fmla="*/ 1396354 w 4085285"/>
              <a:gd name="connsiteY484" fmla="*/ 550072 h 5063674"/>
              <a:gd name="connsiteX485" fmla="*/ 1353410 w 4085285"/>
              <a:gd name="connsiteY485" fmla="*/ 494047 h 5063674"/>
              <a:gd name="connsiteX486" fmla="*/ 1404731 w 4085285"/>
              <a:gd name="connsiteY486" fmla="*/ 538492 h 5063674"/>
              <a:gd name="connsiteX487" fmla="*/ 1455405 w 4085285"/>
              <a:gd name="connsiteY487" fmla="*/ 569558 h 5063674"/>
              <a:gd name="connsiteX488" fmla="*/ 1516970 w 4085285"/>
              <a:gd name="connsiteY488" fmla="*/ 548696 h 5063674"/>
              <a:gd name="connsiteX489" fmla="*/ 1539550 w 4085285"/>
              <a:gd name="connsiteY489" fmla="*/ 507375 h 5063674"/>
              <a:gd name="connsiteX490" fmla="*/ 1557672 w 4085285"/>
              <a:gd name="connsiteY490" fmla="*/ 466268 h 5063674"/>
              <a:gd name="connsiteX491" fmla="*/ 1610319 w 4085285"/>
              <a:gd name="connsiteY491" fmla="*/ 445838 h 5063674"/>
              <a:gd name="connsiteX492" fmla="*/ 1682531 w 4085285"/>
              <a:gd name="connsiteY492" fmla="*/ 460217 h 5063674"/>
              <a:gd name="connsiteX493" fmla="*/ 1766677 w 4085285"/>
              <a:gd name="connsiteY493" fmla="*/ 398033 h 5063674"/>
              <a:gd name="connsiteX494" fmla="*/ 1818743 w 4085285"/>
              <a:gd name="connsiteY494" fmla="*/ 319524 h 5063674"/>
              <a:gd name="connsiteX495" fmla="*/ 1953818 w 4085285"/>
              <a:gd name="connsiteY495" fmla="*/ 339795 h 5063674"/>
              <a:gd name="connsiteX496" fmla="*/ 2021964 w 4085285"/>
              <a:gd name="connsiteY496" fmla="*/ 316378 h 5063674"/>
              <a:gd name="connsiteX497" fmla="*/ 2042207 w 4085285"/>
              <a:gd name="connsiteY497" fmla="*/ 272936 h 5063674"/>
              <a:gd name="connsiteX498" fmla="*/ 2051303 w 4085285"/>
              <a:gd name="connsiteY498" fmla="*/ 230032 h 5063674"/>
              <a:gd name="connsiteX499" fmla="*/ 2090463 w 4085285"/>
              <a:gd name="connsiteY499" fmla="*/ 208020 h 5063674"/>
              <a:gd name="connsiteX500" fmla="*/ 2117976 w 4085285"/>
              <a:gd name="connsiteY500" fmla="*/ 222332 h 5063674"/>
              <a:gd name="connsiteX501" fmla="*/ 2141893 w 4085285"/>
              <a:gd name="connsiteY501" fmla="*/ 254695 h 5063674"/>
              <a:gd name="connsiteX502" fmla="*/ 2176958 w 4085285"/>
              <a:gd name="connsiteY502" fmla="*/ 286518 h 5063674"/>
              <a:gd name="connsiteX503" fmla="*/ 2237914 w 4085285"/>
              <a:gd name="connsiteY503" fmla="*/ 299209 h 5063674"/>
              <a:gd name="connsiteX504" fmla="*/ 2281751 w 4085285"/>
              <a:gd name="connsiteY504" fmla="*/ 281439 h 5063674"/>
              <a:gd name="connsiteX505" fmla="*/ 2302426 w 4085285"/>
              <a:gd name="connsiteY505" fmla="*/ 246915 h 5063674"/>
              <a:gd name="connsiteX506" fmla="*/ 2320872 w 4085285"/>
              <a:gd name="connsiteY506" fmla="*/ 212498 h 5063674"/>
              <a:gd name="connsiteX507" fmla="*/ 2358020 w 4085285"/>
              <a:gd name="connsiteY507" fmla="*/ 195052 h 5063674"/>
              <a:gd name="connsiteX508" fmla="*/ 2396680 w 4085285"/>
              <a:gd name="connsiteY508" fmla="*/ 208824 h 5063674"/>
              <a:gd name="connsiteX509" fmla="*/ 2411679 w 4085285"/>
              <a:gd name="connsiteY509" fmla="*/ 241620 h 5063674"/>
              <a:gd name="connsiteX510" fmla="*/ 2415529 w 4085285"/>
              <a:gd name="connsiteY510" fmla="*/ 274955 h 5063674"/>
              <a:gd name="connsiteX511" fmla="*/ 2425203 w 4085285"/>
              <a:gd name="connsiteY511" fmla="*/ 290132 h 5063674"/>
              <a:gd name="connsiteX512" fmla="*/ 2445055 w 4085285"/>
              <a:gd name="connsiteY512" fmla="*/ 284700 h 5063674"/>
              <a:gd name="connsiteX513" fmla="*/ 2460446 w 4085285"/>
              <a:gd name="connsiteY513" fmla="*/ 279483 h 5063674"/>
              <a:gd name="connsiteX514" fmla="*/ 2491876 w 4085285"/>
              <a:gd name="connsiteY514" fmla="*/ 282430 h 5063674"/>
              <a:gd name="connsiteX515" fmla="*/ 2514389 w 4085285"/>
              <a:gd name="connsiteY515" fmla="*/ 285810 h 5063674"/>
              <a:gd name="connsiteX516" fmla="*/ 2577104 w 4085285"/>
              <a:gd name="connsiteY516" fmla="*/ 242542 h 5063674"/>
              <a:gd name="connsiteX517" fmla="*/ 2604104 w 4085285"/>
              <a:gd name="connsiteY517" fmla="*/ 154074 h 5063674"/>
              <a:gd name="connsiteX518" fmla="*/ 2617834 w 4085285"/>
              <a:gd name="connsiteY518" fmla="*/ 68483 h 5063674"/>
              <a:gd name="connsiteX519" fmla="*/ 2644982 w 4085285"/>
              <a:gd name="connsiteY519" fmla="*/ 29174 h 5063674"/>
              <a:gd name="connsiteX520" fmla="*/ 3246982 w 4085285"/>
              <a:gd name="connsiteY520" fmla="*/ 0 h 5063674"/>
              <a:gd name="connsiteX521" fmla="*/ 3251875 w 4085285"/>
              <a:gd name="connsiteY521" fmla="*/ 8702 h 5063674"/>
              <a:gd name="connsiteX522" fmla="*/ 3237672 w 4085285"/>
              <a:gd name="connsiteY522" fmla="*/ 38444 h 5063674"/>
              <a:gd name="connsiteX523" fmla="*/ 3209875 w 4085285"/>
              <a:gd name="connsiteY523" fmla="*/ 64375 h 5063674"/>
              <a:gd name="connsiteX524" fmla="*/ 3219510 w 4085285"/>
              <a:gd name="connsiteY524" fmla="*/ 32619 h 5063674"/>
              <a:gd name="connsiteX525" fmla="*/ 3242524 w 4085285"/>
              <a:gd name="connsiteY525" fmla="*/ 216 h 506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</a:cxnLst>
            <a:rect l="l" t="t" r="r" b="b"/>
            <a:pathLst>
              <a:path w="4085285" h="5063674">
                <a:moveTo>
                  <a:pt x="1123169" y="4966003"/>
                </a:moveTo>
                <a:cubicBezTo>
                  <a:pt x="1136214" y="4989209"/>
                  <a:pt x="1143311" y="5012703"/>
                  <a:pt x="1144464" y="5036487"/>
                </a:cubicBezTo>
                <a:cubicBezTo>
                  <a:pt x="1145040" y="5048378"/>
                  <a:pt x="1142500" y="5057440"/>
                  <a:pt x="1136842" y="5063674"/>
                </a:cubicBezTo>
                <a:cubicBezTo>
                  <a:pt x="1127636" y="5058161"/>
                  <a:pt x="1122037" y="5050237"/>
                  <a:pt x="1120047" y="5039905"/>
                </a:cubicBezTo>
                <a:cubicBezTo>
                  <a:pt x="1118056" y="5029571"/>
                  <a:pt x="1116845" y="5019941"/>
                  <a:pt x="1116413" y="5011028"/>
                </a:cubicBezTo>
                <a:cubicBezTo>
                  <a:pt x="1115980" y="5002110"/>
                  <a:pt x="1117070" y="4993863"/>
                  <a:pt x="1119684" y="4986286"/>
                </a:cubicBezTo>
                <a:cubicBezTo>
                  <a:pt x="1122296" y="4978703"/>
                  <a:pt x="1123457" y="4971942"/>
                  <a:pt x="1123169" y="4966003"/>
                </a:cubicBezTo>
                <a:close/>
                <a:moveTo>
                  <a:pt x="1917035" y="4561009"/>
                </a:moveTo>
                <a:cubicBezTo>
                  <a:pt x="1926241" y="4566523"/>
                  <a:pt x="1937570" y="4569700"/>
                  <a:pt x="1951020" y="4570537"/>
                </a:cubicBezTo>
                <a:cubicBezTo>
                  <a:pt x="1964469" y="4571370"/>
                  <a:pt x="1974528" y="4579077"/>
                  <a:pt x="1981193" y="4593658"/>
                </a:cubicBezTo>
                <a:cubicBezTo>
                  <a:pt x="1972275" y="4594090"/>
                  <a:pt x="1958610" y="4588793"/>
                  <a:pt x="1940196" y="4577767"/>
                </a:cubicBezTo>
                <a:cubicBezTo>
                  <a:pt x="1930989" y="4572253"/>
                  <a:pt x="1923269" y="4566667"/>
                  <a:pt x="1917035" y="4561009"/>
                </a:cubicBezTo>
                <a:close/>
                <a:moveTo>
                  <a:pt x="1874443" y="4420040"/>
                </a:moveTo>
                <a:cubicBezTo>
                  <a:pt x="1883363" y="4419608"/>
                  <a:pt x="1893132" y="4421370"/>
                  <a:pt x="1903753" y="4425324"/>
                </a:cubicBezTo>
                <a:cubicBezTo>
                  <a:pt x="1914374" y="4429280"/>
                  <a:pt x="1922874" y="4435573"/>
                  <a:pt x="1929252" y="4444203"/>
                </a:cubicBezTo>
                <a:cubicBezTo>
                  <a:pt x="1929540" y="4450149"/>
                  <a:pt x="1931170" y="4453044"/>
                  <a:pt x="1934142" y="4452900"/>
                </a:cubicBezTo>
                <a:lnTo>
                  <a:pt x="1938602" y="4452684"/>
                </a:lnTo>
                <a:cubicBezTo>
                  <a:pt x="1935917" y="4458779"/>
                  <a:pt x="1934575" y="4461823"/>
                  <a:pt x="1934575" y="4461823"/>
                </a:cubicBezTo>
                <a:lnTo>
                  <a:pt x="1930117" y="4462039"/>
                </a:lnTo>
                <a:cubicBezTo>
                  <a:pt x="1915252" y="4462760"/>
                  <a:pt x="1903815" y="4457356"/>
                  <a:pt x="1895807" y="4445824"/>
                </a:cubicBezTo>
                <a:cubicBezTo>
                  <a:pt x="1887798" y="4434292"/>
                  <a:pt x="1880677" y="4425698"/>
                  <a:pt x="1874443" y="4420040"/>
                </a:cubicBezTo>
                <a:close/>
                <a:moveTo>
                  <a:pt x="1014175" y="3639303"/>
                </a:moveTo>
                <a:cubicBezTo>
                  <a:pt x="1034985" y="3638294"/>
                  <a:pt x="1050773" y="3641254"/>
                  <a:pt x="1061537" y="3648182"/>
                </a:cubicBezTo>
                <a:cubicBezTo>
                  <a:pt x="1072303" y="3655110"/>
                  <a:pt x="1082361" y="3662817"/>
                  <a:pt x="1091711" y="3671303"/>
                </a:cubicBezTo>
                <a:cubicBezTo>
                  <a:pt x="1101062" y="3679789"/>
                  <a:pt x="1110378" y="3687532"/>
                  <a:pt x="1119656" y="3694532"/>
                </a:cubicBezTo>
                <a:cubicBezTo>
                  <a:pt x="1128934" y="3701532"/>
                  <a:pt x="1142493" y="3704600"/>
                  <a:pt x="1160329" y="3703736"/>
                </a:cubicBezTo>
                <a:cubicBezTo>
                  <a:pt x="1190058" y="3702295"/>
                  <a:pt x="1205976" y="3692582"/>
                  <a:pt x="1208085" y="3674602"/>
                </a:cubicBezTo>
                <a:cubicBezTo>
                  <a:pt x="1210193" y="3656622"/>
                  <a:pt x="1220165" y="3647199"/>
                  <a:pt x="1238003" y="3646335"/>
                </a:cubicBezTo>
                <a:cubicBezTo>
                  <a:pt x="1249893" y="3645758"/>
                  <a:pt x="1280594" y="3664383"/>
                  <a:pt x="1330106" y="3702212"/>
                </a:cubicBezTo>
                <a:cubicBezTo>
                  <a:pt x="1379616" y="3740040"/>
                  <a:pt x="1430830" y="3782255"/>
                  <a:pt x="1483744" y="3828852"/>
                </a:cubicBezTo>
                <a:cubicBezTo>
                  <a:pt x="1536660" y="3875460"/>
                  <a:pt x="1584936" y="3918563"/>
                  <a:pt x="1628574" y="3958164"/>
                </a:cubicBezTo>
                <a:cubicBezTo>
                  <a:pt x="1672210" y="3997768"/>
                  <a:pt x="1697145" y="4020398"/>
                  <a:pt x="1703379" y="4026055"/>
                </a:cubicBezTo>
                <a:cubicBezTo>
                  <a:pt x="1706497" y="4028884"/>
                  <a:pt x="1711316" y="4036099"/>
                  <a:pt x="1717838" y="4047703"/>
                </a:cubicBezTo>
                <a:cubicBezTo>
                  <a:pt x="1724360" y="4059307"/>
                  <a:pt x="1732441" y="4072324"/>
                  <a:pt x="1742079" y="4086756"/>
                </a:cubicBezTo>
                <a:cubicBezTo>
                  <a:pt x="1751718" y="4101188"/>
                  <a:pt x="1759834" y="4114949"/>
                  <a:pt x="1766429" y="4128039"/>
                </a:cubicBezTo>
                <a:cubicBezTo>
                  <a:pt x="1773023" y="4141128"/>
                  <a:pt x="1777950" y="4150574"/>
                  <a:pt x="1781212" y="4156376"/>
                </a:cubicBezTo>
                <a:cubicBezTo>
                  <a:pt x="1781932" y="4171240"/>
                  <a:pt x="1779534" y="4183274"/>
                  <a:pt x="1774023" y="4192482"/>
                </a:cubicBezTo>
                <a:cubicBezTo>
                  <a:pt x="1768509" y="4201689"/>
                  <a:pt x="1763139" y="4213867"/>
                  <a:pt x="1757913" y="4229020"/>
                </a:cubicBezTo>
                <a:cubicBezTo>
                  <a:pt x="1767263" y="4237501"/>
                  <a:pt x="1781997" y="4249457"/>
                  <a:pt x="1802114" y="4264870"/>
                </a:cubicBezTo>
                <a:cubicBezTo>
                  <a:pt x="1822229" y="4280286"/>
                  <a:pt x="1832720" y="4296911"/>
                  <a:pt x="1833584" y="4314742"/>
                </a:cubicBezTo>
                <a:cubicBezTo>
                  <a:pt x="1834017" y="4323666"/>
                  <a:pt x="1828503" y="4332873"/>
                  <a:pt x="1817043" y="4342368"/>
                </a:cubicBezTo>
                <a:cubicBezTo>
                  <a:pt x="1805585" y="4351862"/>
                  <a:pt x="1800215" y="4364036"/>
                  <a:pt x="1800936" y="4378905"/>
                </a:cubicBezTo>
                <a:cubicBezTo>
                  <a:pt x="1801368" y="4387825"/>
                  <a:pt x="1807111" y="4398721"/>
                  <a:pt x="1818164" y="4411594"/>
                </a:cubicBezTo>
                <a:cubicBezTo>
                  <a:pt x="1829217" y="4424468"/>
                  <a:pt x="1839348" y="4433661"/>
                  <a:pt x="1848554" y="4439175"/>
                </a:cubicBezTo>
                <a:cubicBezTo>
                  <a:pt x="1837238" y="4451642"/>
                  <a:pt x="1825636" y="4458159"/>
                  <a:pt x="1813744" y="4458735"/>
                </a:cubicBezTo>
                <a:cubicBezTo>
                  <a:pt x="1804826" y="4459168"/>
                  <a:pt x="1795836" y="4458119"/>
                  <a:pt x="1786774" y="4455579"/>
                </a:cubicBezTo>
                <a:cubicBezTo>
                  <a:pt x="1777710" y="4453037"/>
                  <a:pt x="1765747" y="4452128"/>
                  <a:pt x="1750883" y="4452848"/>
                </a:cubicBezTo>
                <a:cubicBezTo>
                  <a:pt x="1752180" y="4479604"/>
                  <a:pt x="1757935" y="4506143"/>
                  <a:pt x="1768151" y="4532466"/>
                </a:cubicBezTo>
                <a:cubicBezTo>
                  <a:pt x="1778366" y="4558789"/>
                  <a:pt x="1784121" y="4585329"/>
                  <a:pt x="1785418" y="4612084"/>
                </a:cubicBezTo>
                <a:cubicBezTo>
                  <a:pt x="1785706" y="4618030"/>
                  <a:pt x="1781392" y="4621220"/>
                  <a:pt x="1772474" y="4621652"/>
                </a:cubicBezTo>
                <a:cubicBezTo>
                  <a:pt x="1766528" y="4621940"/>
                  <a:pt x="1760546" y="4621484"/>
                  <a:pt x="1754528" y="4620286"/>
                </a:cubicBezTo>
                <a:cubicBezTo>
                  <a:pt x="1748509" y="4619088"/>
                  <a:pt x="1742529" y="4618633"/>
                  <a:pt x="1736583" y="4618921"/>
                </a:cubicBezTo>
                <a:cubicBezTo>
                  <a:pt x="1721719" y="4619641"/>
                  <a:pt x="1710007" y="4623933"/>
                  <a:pt x="1701448" y="4631792"/>
                </a:cubicBezTo>
                <a:cubicBezTo>
                  <a:pt x="1692891" y="4639662"/>
                  <a:pt x="1689187" y="4655485"/>
                  <a:pt x="1690340" y="4679269"/>
                </a:cubicBezTo>
                <a:cubicBezTo>
                  <a:pt x="1691348" y="4700078"/>
                  <a:pt x="1696529" y="4714726"/>
                  <a:pt x="1705879" y="4723213"/>
                </a:cubicBezTo>
                <a:cubicBezTo>
                  <a:pt x="1715230" y="4731700"/>
                  <a:pt x="1725960" y="4737884"/>
                  <a:pt x="1738066" y="4741762"/>
                </a:cubicBezTo>
                <a:cubicBezTo>
                  <a:pt x="1750174" y="4745650"/>
                  <a:pt x="1760867" y="4751092"/>
                  <a:pt x="1770145" y="4758092"/>
                </a:cubicBezTo>
                <a:cubicBezTo>
                  <a:pt x="1779425" y="4765091"/>
                  <a:pt x="1784424" y="4776023"/>
                  <a:pt x="1785144" y="4790887"/>
                </a:cubicBezTo>
                <a:cubicBezTo>
                  <a:pt x="1786009" y="4808723"/>
                  <a:pt x="1777523" y="4818076"/>
                  <a:pt x="1759686" y="4818940"/>
                </a:cubicBezTo>
                <a:cubicBezTo>
                  <a:pt x="1732498" y="4811317"/>
                  <a:pt x="1711602" y="4795196"/>
                  <a:pt x="1697001" y="4770576"/>
                </a:cubicBezTo>
                <a:cubicBezTo>
                  <a:pt x="1682398" y="4745954"/>
                  <a:pt x="1665746" y="4725159"/>
                  <a:pt x="1647044" y="4708185"/>
                </a:cubicBezTo>
                <a:cubicBezTo>
                  <a:pt x="1621009" y="4724341"/>
                  <a:pt x="1595501" y="4736013"/>
                  <a:pt x="1570520" y="4743182"/>
                </a:cubicBezTo>
                <a:cubicBezTo>
                  <a:pt x="1545540" y="4750353"/>
                  <a:pt x="1521517" y="4761947"/>
                  <a:pt x="1498455" y="4777957"/>
                </a:cubicBezTo>
                <a:cubicBezTo>
                  <a:pt x="1492797" y="4784196"/>
                  <a:pt x="1489514" y="4793290"/>
                  <a:pt x="1488604" y="4805259"/>
                </a:cubicBezTo>
                <a:cubicBezTo>
                  <a:pt x="1487695" y="4817223"/>
                  <a:pt x="1486783" y="4829185"/>
                  <a:pt x="1485873" y="4841149"/>
                </a:cubicBezTo>
                <a:cubicBezTo>
                  <a:pt x="1484963" y="4853112"/>
                  <a:pt x="1483239" y="4863626"/>
                  <a:pt x="1480697" y="4872688"/>
                </a:cubicBezTo>
                <a:cubicBezTo>
                  <a:pt x="1478157" y="4881751"/>
                  <a:pt x="1470941" y="4886570"/>
                  <a:pt x="1459049" y="4887147"/>
                </a:cubicBezTo>
                <a:cubicBezTo>
                  <a:pt x="1444185" y="4887867"/>
                  <a:pt x="1425772" y="4876835"/>
                  <a:pt x="1403809" y="4854066"/>
                </a:cubicBezTo>
                <a:cubicBezTo>
                  <a:pt x="1381846" y="4831286"/>
                  <a:pt x="1348569" y="4820985"/>
                  <a:pt x="1303977" y="4823146"/>
                </a:cubicBezTo>
                <a:cubicBezTo>
                  <a:pt x="1292085" y="4823722"/>
                  <a:pt x="1274536" y="4830533"/>
                  <a:pt x="1251330" y="4843578"/>
                </a:cubicBezTo>
                <a:cubicBezTo>
                  <a:pt x="1245672" y="4849810"/>
                  <a:pt x="1243385" y="4864075"/>
                  <a:pt x="1244465" y="4886372"/>
                </a:cubicBezTo>
                <a:cubicBezTo>
                  <a:pt x="1245546" y="4908668"/>
                  <a:pt x="1243472" y="4927393"/>
                  <a:pt x="1238248" y="4942545"/>
                </a:cubicBezTo>
                <a:cubicBezTo>
                  <a:pt x="1228896" y="4934053"/>
                  <a:pt x="1218659" y="4922636"/>
                  <a:pt x="1207534" y="4908276"/>
                </a:cubicBezTo>
                <a:cubicBezTo>
                  <a:pt x="1196408" y="4893916"/>
                  <a:pt x="1187512" y="4879448"/>
                  <a:pt x="1180846" y="4864872"/>
                </a:cubicBezTo>
                <a:lnTo>
                  <a:pt x="1136253" y="4867033"/>
                </a:lnTo>
                <a:cubicBezTo>
                  <a:pt x="1135965" y="4861087"/>
                  <a:pt x="1132704" y="4855285"/>
                  <a:pt x="1126470" y="4849629"/>
                </a:cubicBezTo>
                <a:cubicBezTo>
                  <a:pt x="1120237" y="4843965"/>
                  <a:pt x="1114147" y="4841285"/>
                  <a:pt x="1108201" y="4841573"/>
                </a:cubicBezTo>
                <a:cubicBezTo>
                  <a:pt x="1099283" y="4842006"/>
                  <a:pt x="1093553" y="4846754"/>
                  <a:pt x="1091014" y="4855816"/>
                </a:cubicBezTo>
                <a:cubicBezTo>
                  <a:pt x="1088472" y="4864878"/>
                  <a:pt x="1079770" y="4869771"/>
                  <a:pt x="1064906" y="4870491"/>
                </a:cubicBezTo>
                <a:cubicBezTo>
                  <a:pt x="1041123" y="4871644"/>
                  <a:pt x="1011633" y="4862644"/>
                  <a:pt x="976436" y="4843491"/>
                </a:cubicBezTo>
                <a:cubicBezTo>
                  <a:pt x="941241" y="4824337"/>
                  <a:pt x="906643" y="4802176"/>
                  <a:pt x="872646" y="4777005"/>
                </a:cubicBezTo>
                <a:cubicBezTo>
                  <a:pt x="838648" y="4751835"/>
                  <a:pt x="807767" y="4729493"/>
                  <a:pt x="780002" y="4709979"/>
                </a:cubicBezTo>
                <a:cubicBezTo>
                  <a:pt x="752239" y="4690466"/>
                  <a:pt x="736871" y="4680782"/>
                  <a:pt x="733897" y="4680926"/>
                </a:cubicBezTo>
                <a:cubicBezTo>
                  <a:pt x="734185" y="4686866"/>
                  <a:pt x="727856" y="4694627"/>
                  <a:pt x="714912" y="4704188"/>
                </a:cubicBezTo>
                <a:cubicBezTo>
                  <a:pt x="701966" y="4713761"/>
                  <a:pt x="686791" y="4723436"/>
                  <a:pt x="669385" y="4733219"/>
                </a:cubicBezTo>
                <a:cubicBezTo>
                  <a:pt x="651981" y="4743002"/>
                  <a:pt x="635991" y="4751226"/>
                  <a:pt x="621415" y="4757892"/>
                </a:cubicBezTo>
                <a:cubicBezTo>
                  <a:pt x="606839" y="4764559"/>
                  <a:pt x="598065" y="4767964"/>
                  <a:pt x="595091" y="4768108"/>
                </a:cubicBezTo>
                <a:cubicBezTo>
                  <a:pt x="594947" y="4765135"/>
                  <a:pt x="596361" y="4763577"/>
                  <a:pt x="599335" y="4763433"/>
                </a:cubicBezTo>
                <a:cubicBezTo>
                  <a:pt x="602163" y="4760315"/>
                  <a:pt x="606551" y="4758613"/>
                  <a:pt x="612497" y="4758325"/>
                </a:cubicBezTo>
                <a:cubicBezTo>
                  <a:pt x="612064" y="4749407"/>
                  <a:pt x="623126" y="4731737"/>
                  <a:pt x="645684" y="4705314"/>
                </a:cubicBezTo>
                <a:cubicBezTo>
                  <a:pt x="668244" y="4678893"/>
                  <a:pt x="678945" y="4653791"/>
                  <a:pt x="677793" y="4630009"/>
                </a:cubicBezTo>
                <a:cubicBezTo>
                  <a:pt x="676352" y="4600280"/>
                  <a:pt x="668726" y="4581280"/>
                  <a:pt x="654916" y="4573010"/>
                </a:cubicBezTo>
                <a:cubicBezTo>
                  <a:pt x="641107" y="4564740"/>
                  <a:pt x="625212" y="4559551"/>
                  <a:pt x="607230" y="4557442"/>
                </a:cubicBezTo>
                <a:cubicBezTo>
                  <a:pt x="589249" y="4555333"/>
                  <a:pt x="573498" y="4553118"/>
                  <a:pt x="559975" y="4550792"/>
                </a:cubicBezTo>
                <a:cubicBezTo>
                  <a:pt x="546453" y="4548469"/>
                  <a:pt x="539404" y="4541361"/>
                  <a:pt x="538827" y="4529468"/>
                </a:cubicBezTo>
                <a:cubicBezTo>
                  <a:pt x="538107" y="4514604"/>
                  <a:pt x="540505" y="4502570"/>
                  <a:pt x="546017" y="4493364"/>
                </a:cubicBezTo>
                <a:cubicBezTo>
                  <a:pt x="551531" y="4484155"/>
                  <a:pt x="557044" y="4474949"/>
                  <a:pt x="562558" y="4465743"/>
                </a:cubicBezTo>
                <a:cubicBezTo>
                  <a:pt x="544288" y="4457689"/>
                  <a:pt x="525911" y="4447405"/>
                  <a:pt x="507426" y="4434886"/>
                </a:cubicBezTo>
                <a:cubicBezTo>
                  <a:pt x="488940" y="4422379"/>
                  <a:pt x="479265" y="4407204"/>
                  <a:pt x="478401" y="4389366"/>
                </a:cubicBezTo>
                <a:cubicBezTo>
                  <a:pt x="478113" y="4383421"/>
                  <a:pt x="479383" y="4378890"/>
                  <a:pt x="482212" y="4375773"/>
                </a:cubicBezTo>
                <a:cubicBezTo>
                  <a:pt x="485041" y="4372655"/>
                  <a:pt x="486311" y="4368125"/>
                  <a:pt x="486022" y="4362179"/>
                </a:cubicBezTo>
                <a:cubicBezTo>
                  <a:pt x="476816" y="4356665"/>
                  <a:pt x="468497" y="4354089"/>
                  <a:pt x="461065" y="4354449"/>
                </a:cubicBezTo>
                <a:cubicBezTo>
                  <a:pt x="453633" y="4354809"/>
                  <a:pt x="446943" y="4355134"/>
                  <a:pt x="440997" y="4355422"/>
                </a:cubicBezTo>
                <a:cubicBezTo>
                  <a:pt x="423161" y="4356286"/>
                  <a:pt x="406284" y="4361573"/>
                  <a:pt x="390366" y="4371284"/>
                </a:cubicBezTo>
                <a:cubicBezTo>
                  <a:pt x="374446" y="4380996"/>
                  <a:pt x="359054" y="4386206"/>
                  <a:pt x="344190" y="4386926"/>
                </a:cubicBezTo>
                <a:cubicBezTo>
                  <a:pt x="338246" y="4387214"/>
                  <a:pt x="330706" y="4385350"/>
                  <a:pt x="321570" y="4381322"/>
                </a:cubicBezTo>
                <a:cubicBezTo>
                  <a:pt x="312436" y="4377296"/>
                  <a:pt x="307653" y="4370824"/>
                  <a:pt x="307221" y="4361905"/>
                </a:cubicBezTo>
                <a:cubicBezTo>
                  <a:pt x="306356" y="4344067"/>
                  <a:pt x="311868" y="4334861"/>
                  <a:pt x="323761" y="4334285"/>
                </a:cubicBezTo>
                <a:cubicBezTo>
                  <a:pt x="332679" y="4333852"/>
                  <a:pt x="341669" y="4334906"/>
                  <a:pt x="350733" y="4337448"/>
                </a:cubicBezTo>
                <a:cubicBezTo>
                  <a:pt x="359795" y="4339988"/>
                  <a:pt x="368786" y="4341042"/>
                  <a:pt x="377704" y="4340609"/>
                </a:cubicBezTo>
                <a:cubicBezTo>
                  <a:pt x="395540" y="4339745"/>
                  <a:pt x="413162" y="4334422"/>
                  <a:pt x="430566" y="4324638"/>
                </a:cubicBezTo>
                <a:cubicBezTo>
                  <a:pt x="447972" y="4314855"/>
                  <a:pt x="456242" y="4301040"/>
                  <a:pt x="455378" y="4283208"/>
                </a:cubicBezTo>
                <a:cubicBezTo>
                  <a:pt x="454657" y="4268344"/>
                  <a:pt x="450999" y="4254367"/>
                  <a:pt x="444406" y="4241277"/>
                </a:cubicBezTo>
                <a:cubicBezTo>
                  <a:pt x="437812" y="4228189"/>
                  <a:pt x="434370" y="4218670"/>
                  <a:pt x="434082" y="4212725"/>
                </a:cubicBezTo>
                <a:cubicBezTo>
                  <a:pt x="433361" y="4197861"/>
                  <a:pt x="438731" y="4185681"/>
                  <a:pt x="450191" y="4176187"/>
                </a:cubicBezTo>
                <a:cubicBezTo>
                  <a:pt x="461649" y="4166692"/>
                  <a:pt x="467018" y="4154512"/>
                  <a:pt x="466298" y="4139647"/>
                </a:cubicBezTo>
                <a:cubicBezTo>
                  <a:pt x="465722" y="4127757"/>
                  <a:pt x="460831" y="4119053"/>
                  <a:pt x="451623" y="4113541"/>
                </a:cubicBezTo>
                <a:cubicBezTo>
                  <a:pt x="442417" y="4108027"/>
                  <a:pt x="433246" y="4103252"/>
                  <a:pt x="424112" y="4099229"/>
                </a:cubicBezTo>
                <a:cubicBezTo>
                  <a:pt x="414978" y="4095203"/>
                  <a:pt x="405806" y="4090432"/>
                  <a:pt x="396599" y="4084918"/>
                </a:cubicBezTo>
                <a:cubicBezTo>
                  <a:pt x="387393" y="4079406"/>
                  <a:pt x="382573" y="4072190"/>
                  <a:pt x="382141" y="4063270"/>
                </a:cubicBezTo>
                <a:cubicBezTo>
                  <a:pt x="381420" y="4048406"/>
                  <a:pt x="389548" y="4031624"/>
                  <a:pt x="406520" y="4012923"/>
                </a:cubicBezTo>
                <a:cubicBezTo>
                  <a:pt x="423492" y="3994222"/>
                  <a:pt x="443510" y="3976861"/>
                  <a:pt x="466572" y="3960844"/>
                </a:cubicBezTo>
                <a:cubicBezTo>
                  <a:pt x="489635" y="3944827"/>
                  <a:pt x="514220" y="3929483"/>
                  <a:pt x="540326" y="3914809"/>
                </a:cubicBezTo>
                <a:cubicBezTo>
                  <a:pt x="566434" y="3900134"/>
                  <a:pt x="588262" y="3889392"/>
                  <a:pt x="605810" y="3882581"/>
                </a:cubicBezTo>
                <a:cubicBezTo>
                  <a:pt x="599289" y="3870977"/>
                  <a:pt x="595451" y="3853285"/>
                  <a:pt x="594298" y="3829503"/>
                </a:cubicBezTo>
                <a:cubicBezTo>
                  <a:pt x="592858" y="3799774"/>
                  <a:pt x="598083" y="3784622"/>
                  <a:pt x="609975" y="3784045"/>
                </a:cubicBezTo>
                <a:cubicBezTo>
                  <a:pt x="618894" y="3783613"/>
                  <a:pt x="627884" y="3784667"/>
                  <a:pt x="636946" y="3787207"/>
                </a:cubicBezTo>
                <a:cubicBezTo>
                  <a:pt x="646008" y="3789749"/>
                  <a:pt x="654998" y="3790802"/>
                  <a:pt x="663919" y="3790370"/>
                </a:cubicBezTo>
                <a:cubicBezTo>
                  <a:pt x="699591" y="3788641"/>
                  <a:pt x="723974" y="3784480"/>
                  <a:pt x="737063" y="3777886"/>
                </a:cubicBezTo>
                <a:cubicBezTo>
                  <a:pt x="750153" y="3771292"/>
                  <a:pt x="758639" y="3761941"/>
                  <a:pt x="762522" y="3749833"/>
                </a:cubicBezTo>
                <a:cubicBezTo>
                  <a:pt x="766406" y="3737727"/>
                  <a:pt x="768658" y="3722718"/>
                  <a:pt x="769279" y="3704808"/>
                </a:cubicBezTo>
                <a:cubicBezTo>
                  <a:pt x="769901" y="3686900"/>
                  <a:pt x="777069" y="3665693"/>
                  <a:pt x="790779" y="3641190"/>
                </a:cubicBezTo>
                <a:cubicBezTo>
                  <a:pt x="819265" y="3675568"/>
                  <a:pt x="861749" y="3691387"/>
                  <a:pt x="918232" y="3688650"/>
                </a:cubicBezTo>
                <a:cubicBezTo>
                  <a:pt x="936069" y="3687785"/>
                  <a:pt x="954470" y="3683170"/>
                  <a:pt x="973434" y="3674801"/>
                </a:cubicBezTo>
                <a:cubicBezTo>
                  <a:pt x="992396" y="3666432"/>
                  <a:pt x="1005977" y="3654599"/>
                  <a:pt x="1014175" y="3639303"/>
                </a:cubicBezTo>
                <a:close/>
                <a:moveTo>
                  <a:pt x="339587" y="3254747"/>
                </a:moveTo>
                <a:lnTo>
                  <a:pt x="336442" y="3258700"/>
                </a:lnTo>
                <a:cubicBezTo>
                  <a:pt x="326829" y="3275555"/>
                  <a:pt x="317253" y="3293154"/>
                  <a:pt x="307712" y="3311495"/>
                </a:cubicBezTo>
                <a:cubicBezTo>
                  <a:pt x="298171" y="3329835"/>
                  <a:pt x="289339" y="3347398"/>
                  <a:pt x="281213" y="3364181"/>
                </a:cubicBezTo>
                <a:cubicBezTo>
                  <a:pt x="273086" y="3380964"/>
                  <a:pt x="266050" y="3389499"/>
                  <a:pt x="260105" y="3389787"/>
                </a:cubicBezTo>
                <a:cubicBezTo>
                  <a:pt x="259241" y="3371951"/>
                  <a:pt x="264321" y="3353825"/>
                  <a:pt x="275348" y="3335412"/>
                </a:cubicBezTo>
                <a:cubicBezTo>
                  <a:pt x="286376" y="3316999"/>
                  <a:pt x="298217" y="3300036"/>
                  <a:pt x="310875" y="3284524"/>
                </a:cubicBezTo>
                <a:close/>
                <a:moveTo>
                  <a:pt x="368699" y="3232554"/>
                </a:moveTo>
                <a:cubicBezTo>
                  <a:pt x="365727" y="3232698"/>
                  <a:pt x="358511" y="3237518"/>
                  <a:pt x="347051" y="3247012"/>
                </a:cubicBezTo>
                <a:lnTo>
                  <a:pt x="339589" y="3254747"/>
                </a:lnTo>
                <a:lnTo>
                  <a:pt x="351715" y="3239524"/>
                </a:lnTo>
                <a:cubicBezTo>
                  <a:pt x="357094" y="3235163"/>
                  <a:pt x="362753" y="3232842"/>
                  <a:pt x="368699" y="3232554"/>
                </a:cubicBezTo>
                <a:close/>
                <a:moveTo>
                  <a:pt x="615390" y="3158022"/>
                </a:moveTo>
                <a:cubicBezTo>
                  <a:pt x="621624" y="3163680"/>
                  <a:pt x="624884" y="3169480"/>
                  <a:pt x="625173" y="3175426"/>
                </a:cubicBezTo>
                <a:cubicBezTo>
                  <a:pt x="625461" y="3181372"/>
                  <a:pt x="625749" y="3187318"/>
                  <a:pt x="626037" y="3193263"/>
                </a:cubicBezTo>
                <a:cubicBezTo>
                  <a:pt x="626613" y="3205155"/>
                  <a:pt x="623929" y="3211245"/>
                  <a:pt x="617983" y="3211533"/>
                </a:cubicBezTo>
                <a:lnTo>
                  <a:pt x="599282" y="3194559"/>
                </a:lnTo>
                <a:cubicBezTo>
                  <a:pt x="598994" y="3188615"/>
                  <a:pt x="601678" y="3182525"/>
                  <a:pt x="607336" y="3176290"/>
                </a:cubicBezTo>
                <a:cubicBezTo>
                  <a:pt x="612994" y="3170056"/>
                  <a:pt x="615678" y="3163968"/>
                  <a:pt x="615390" y="3158022"/>
                </a:cubicBezTo>
                <a:close/>
                <a:moveTo>
                  <a:pt x="238708" y="2980383"/>
                </a:moveTo>
                <a:lnTo>
                  <a:pt x="236195" y="2988670"/>
                </a:lnTo>
                <a:cubicBezTo>
                  <a:pt x="231113" y="3006795"/>
                  <a:pt x="212223" y="3016650"/>
                  <a:pt x="179521" y="3018235"/>
                </a:cubicBezTo>
                <a:cubicBezTo>
                  <a:pt x="188151" y="3011858"/>
                  <a:pt x="196782" y="3005480"/>
                  <a:pt x="205412" y="2999102"/>
                </a:cubicBezTo>
                <a:close/>
                <a:moveTo>
                  <a:pt x="240224" y="2979536"/>
                </a:moveTo>
                <a:lnTo>
                  <a:pt x="238709" y="2980382"/>
                </a:lnTo>
                <a:lnTo>
                  <a:pt x="238948" y="2979598"/>
                </a:lnTo>
                <a:close/>
                <a:moveTo>
                  <a:pt x="255467" y="2925161"/>
                </a:moveTo>
                <a:lnTo>
                  <a:pt x="238948" y="2979598"/>
                </a:lnTo>
                <a:lnTo>
                  <a:pt x="186711" y="2982130"/>
                </a:lnTo>
                <a:cubicBezTo>
                  <a:pt x="191793" y="2964003"/>
                  <a:pt x="202474" y="2953802"/>
                  <a:pt x="218752" y="2951523"/>
                </a:cubicBezTo>
                <a:cubicBezTo>
                  <a:pt x="235030" y="2949245"/>
                  <a:pt x="247269" y="2940457"/>
                  <a:pt x="255467" y="2925161"/>
                </a:cubicBezTo>
                <a:close/>
                <a:moveTo>
                  <a:pt x="3591657" y="2039371"/>
                </a:moveTo>
                <a:cubicBezTo>
                  <a:pt x="3606521" y="2038651"/>
                  <a:pt x="3620080" y="2041719"/>
                  <a:pt x="3632330" y="2048575"/>
                </a:cubicBezTo>
                <a:cubicBezTo>
                  <a:pt x="3644583" y="2055431"/>
                  <a:pt x="3655383" y="2063102"/>
                  <a:pt x="3664733" y="2071588"/>
                </a:cubicBezTo>
                <a:lnTo>
                  <a:pt x="3656248" y="2080938"/>
                </a:lnTo>
                <a:cubicBezTo>
                  <a:pt x="3641383" y="2081659"/>
                  <a:pt x="3627969" y="2081564"/>
                  <a:pt x="3616007" y="2080654"/>
                </a:cubicBezTo>
                <a:cubicBezTo>
                  <a:pt x="3604043" y="2079745"/>
                  <a:pt x="3593242" y="2072074"/>
                  <a:pt x="3583603" y="2057642"/>
                </a:cubicBezTo>
                <a:cubicBezTo>
                  <a:pt x="3583315" y="2051696"/>
                  <a:pt x="3584585" y="2047164"/>
                  <a:pt x="3587413" y="2044047"/>
                </a:cubicBezTo>
                <a:cubicBezTo>
                  <a:pt x="3587269" y="2041075"/>
                  <a:pt x="3588683" y="2039515"/>
                  <a:pt x="3591657" y="2039371"/>
                </a:cubicBezTo>
                <a:close/>
                <a:moveTo>
                  <a:pt x="6800" y="1667805"/>
                </a:moveTo>
                <a:cubicBezTo>
                  <a:pt x="21952" y="1673031"/>
                  <a:pt x="35056" y="1682080"/>
                  <a:pt x="46108" y="1694954"/>
                </a:cubicBezTo>
                <a:cubicBezTo>
                  <a:pt x="57161" y="1707828"/>
                  <a:pt x="63049" y="1721695"/>
                  <a:pt x="63769" y="1736559"/>
                </a:cubicBezTo>
                <a:cubicBezTo>
                  <a:pt x="64345" y="1748451"/>
                  <a:pt x="58976" y="1760632"/>
                  <a:pt x="47661" y="1773098"/>
                </a:cubicBezTo>
                <a:cubicBezTo>
                  <a:pt x="32797" y="1773819"/>
                  <a:pt x="21324" y="1767670"/>
                  <a:pt x="13244" y="1754654"/>
                </a:cubicBezTo>
                <a:cubicBezTo>
                  <a:pt x="5163" y="1741636"/>
                  <a:pt x="763" y="1727695"/>
                  <a:pt x="43" y="1712830"/>
                </a:cubicBezTo>
                <a:cubicBezTo>
                  <a:pt x="-245" y="1706884"/>
                  <a:pt x="881" y="1699380"/>
                  <a:pt x="3421" y="1690318"/>
                </a:cubicBezTo>
                <a:cubicBezTo>
                  <a:pt x="5962" y="1681255"/>
                  <a:pt x="7088" y="1673751"/>
                  <a:pt x="6800" y="1667805"/>
                </a:cubicBezTo>
                <a:close/>
                <a:moveTo>
                  <a:pt x="1067026" y="1663353"/>
                </a:moveTo>
                <a:lnTo>
                  <a:pt x="1067028" y="1663356"/>
                </a:lnTo>
                <a:lnTo>
                  <a:pt x="1084074" y="1669233"/>
                </a:lnTo>
                <a:lnTo>
                  <a:pt x="1097884" y="1677503"/>
                </a:lnTo>
                <a:lnTo>
                  <a:pt x="1097886" y="1677501"/>
                </a:lnTo>
                <a:cubicBezTo>
                  <a:pt x="1091796" y="1674817"/>
                  <a:pt x="1087193" y="1672060"/>
                  <a:pt x="1084075" y="1669231"/>
                </a:cubicBezTo>
                <a:close/>
                <a:moveTo>
                  <a:pt x="1306224" y="442698"/>
                </a:moveTo>
                <a:cubicBezTo>
                  <a:pt x="1324060" y="441833"/>
                  <a:pt x="1333555" y="453291"/>
                  <a:pt x="1334707" y="477074"/>
                </a:cubicBezTo>
                <a:cubicBezTo>
                  <a:pt x="1334419" y="471130"/>
                  <a:pt x="1328293" y="467701"/>
                  <a:pt x="1316330" y="466791"/>
                </a:cubicBezTo>
                <a:cubicBezTo>
                  <a:pt x="1304366" y="465881"/>
                  <a:pt x="1298168" y="460967"/>
                  <a:pt x="1297736" y="452048"/>
                </a:cubicBezTo>
                <a:cubicBezTo>
                  <a:pt x="1297448" y="446102"/>
                  <a:pt x="1300277" y="442986"/>
                  <a:pt x="1306224" y="442698"/>
                </a:cubicBezTo>
                <a:close/>
                <a:moveTo>
                  <a:pt x="2644982" y="29174"/>
                </a:moveTo>
                <a:cubicBezTo>
                  <a:pt x="2650928" y="28886"/>
                  <a:pt x="2656947" y="30084"/>
                  <a:pt x="2663035" y="32769"/>
                </a:cubicBezTo>
                <a:cubicBezTo>
                  <a:pt x="2669125" y="35453"/>
                  <a:pt x="2675143" y="36651"/>
                  <a:pt x="2681089" y="36363"/>
                </a:cubicBezTo>
                <a:cubicBezTo>
                  <a:pt x="2675864" y="51516"/>
                  <a:pt x="2672124" y="66596"/>
                  <a:pt x="2669872" y="81604"/>
                </a:cubicBezTo>
                <a:cubicBezTo>
                  <a:pt x="2667620" y="96613"/>
                  <a:pt x="2666853" y="111549"/>
                  <a:pt x="2667573" y="126413"/>
                </a:cubicBezTo>
                <a:cubicBezTo>
                  <a:pt x="2668006" y="135333"/>
                  <a:pt x="2669854" y="142693"/>
                  <a:pt x="2673114" y="148493"/>
                </a:cubicBezTo>
                <a:cubicBezTo>
                  <a:pt x="2676374" y="154295"/>
                  <a:pt x="2678222" y="161655"/>
                  <a:pt x="2678655" y="170574"/>
                </a:cubicBezTo>
                <a:cubicBezTo>
                  <a:pt x="2653627" y="207545"/>
                  <a:pt x="2638240" y="258948"/>
                  <a:pt x="2632490" y="324782"/>
                </a:cubicBezTo>
                <a:cubicBezTo>
                  <a:pt x="2683893" y="340170"/>
                  <a:pt x="2731868" y="361684"/>
                  <a:pt x="2776415" y="389323"/>
                </a:cubicBezTo>
                <a:cubicBezTo>
                  <a:pt x="2820963" y="416962"/>
                  <a:pt x="2855127" y="430206"/>
                  <a:pt x="2878911" y="429053"/>
                </a:cubicBezTo>
                <a:cubicBezTo>
                  <a:pt x="2899719" y="428044"/>
                  <a:pt x="2925827" y="413370"/>
                  <a:pt x="2957231" y="385030"/>
                </a:cubicBezTo>
                <a:cubicBezTo>
                  <a:pt x="2988637" y="356689"/>
                  <a:pt x="3019082" y="323925"/>
                  <a:pt x="3048567" y="286738"/>
                </a:cubicBezTo>
                <a:cubicBezTo>
                  <a:pt x="3078053" y="249551"/>
                  <a:pt x="3106016" y="211694"/>
                  <a:pt x="3132458" y="173165"/>
                </a:cubicBezTo>
                <a:cubicBezTo>
                  <a:pt x="3158899" y="134635"/>
                  <a:pt x="3179046" y="104605"/>
                  <a:pt x="3192902" y="83075"/>
                </a:cubicBezTo>
                <a:cubicBezTo>
                  <a:pt x="3163227" y="147089"/>
                  <a:pt x="3131429" y="213442"/>
                  <a:pt x="3097510" y="282132"/>
                </a:cubicBezTo>
                <a:cubicBezTo>
                  <a:pt x="3063593" y="350822"/>
                  <a:pt x="3027119" y="412931"/>
                  <a:pt x="2988094" y="468459"/>
                </a:cubicBezTo>
                <a:cubicBezTo>
                  <a:pt x="2995193" y="491953"/>
                  <a:pt x="3009267" y="521069"/>
                  <a:pt x="3030320" y="555807"/>
                </a:cubicBezTo>
                <a:cubicBezTo>
                  <a:pt x="3051371" y="590544"/>
                  <a:pt x="3069331" y="607553"/>
                  <a:pt x="3084195" y="606833"/>
                </a:cubicBezTo>
                <a:cubicBezTo>
                  <a:pt x="3116896" y="605248"/>
                  <a:pt x="3143004" y="590573"/>
                  <a:pt x="3162516" y="562810"/>
                </a:cubicBezTo>
                <a:cubicBezTo>
                  <a:pt x="3182029" y="535045"/>
                  <a:pt x="3205163" y="520514"/>
                  <a:pt x="3231919" y="519217"/>
                </a:cubicBezTo>
                <a:cubicBezTo>
                  <a:pt x="3240838" y="518785"/>
                  <a:pt x="3250679" y="522034"/>
                  <a:pt x="3261445" y="528962"/>
                </a:cubicBezTo>
                <a:cubicBezTo>
                  <a:pt x="3272210" y="535889"/>
                  <a:pt x="3277809" y="543813"/>
                  <a:pt x="3278241" y="552731"/>
                </a:cubicBezTo>
                <a:cubicBezTo>
                  <a:pt x="3278962" y="567595"/>
                  <a:pt x="3261209" y="585589"/>
                  <a:pt x="3224985" y="606714"/>
                </a:cubicBezTo>
                <a:cubicBezTo>
                  <a:pt x="3188761" y="627838"/>
                  <a:pt x="3166622" y="647535"/>
                  <a:pt x="3158568" y="665804"/>
                </a:cubicBezTo>
                <a:cubicBezTo>
                  <a:pt x="3159144" y="677696"/>
                  <a:pt x="3169598" y="693578"/>
                  <a:pt x="3189931" y="713452"/>
                </a:cubicBezTo>
                <a:cubicBezTo>
                  <a:pt x="3210264" y="733324"/>
                  <a:pt x="3232824" y="753090"/>
                  <a:pt x="3257616" y="772747"/>
                </a:cubicBezTo>
                <a:cubicBezTo>
                  <a:pt x="3282407" y="792405"/>
                  <a:pt x="3304825" y="809197"/>
                  <a:pt x="3324868" y="823125"/>
                </a:cubicBezTo>
                <a:cubicBezTo>
                  <a:pt x="3344913" y="837052"/>
                  <a:pt x="3355078" y="846988"/>
                  <a:pt x="3355366" y="852934"/>
                </a:cubicBezTo>
                <a:lnTo>
                  <a:pt x="3381690" y="842719"/>
                </a:lnTo>
                <a:cubicBezTo>
                  <a:pt x="3399239" y="835909"/>
                  <a:pt x="3413959" y="832216"/>
                  <a:pt x="3425851" y="831640"/>
                </a:cubicBezTo>
                <a:cubicBezTo>
                  <a:pt x="3434769" y="831208"/>
                  <a:pt x="3441602" y="833856"/>
                  <a:pt x="3446349" y="839586"/>
                </a:cubicBezTo>
                <a:cubicBezTo>
                  <a:pt x="3451097" y="845315"/>
                  <a:pt x="3458074" y="850937"/>
                  <a:pt x="3467280" y="856449"/>
                </a:cubicBezTo>
                <a:cubicBezTo>
                  <a:pt x="3476487" y="861963"/>
                  <a:pt x="3489410" y="867297"/>
                  <a:pt x="3506049" y="872451"/>
                </a:cubicBezTo>
                <a:cubicBezTo>
                  <a:pt x="3522687" y="877604"/>
                  <a:pt x="3547357" y="879388"/>
                  <a:pt x="3580059" y="877803"/>
                </a:cubicBezTo>
                <a:cubicBezTo>
                  <a:pt x="3562509" y="884613"/>
                  <a:pt x="3541318" y="893090"/>
                  <a:pt x="3516480" y="903233"/>
                </a:cubicBezTo>
                <a:cubicBezTo>
                  <a:pt x="3491643" y="913376"/>
                  <a:pt x="3468329" y="924190"/>
                  <a:pt x="3446537" y="935676"/>
                </a:cubicBezTo>
                <a:cubicBezTo>
                  <a:pt x="3424745" y="947161"/>
                  <a:pt x="3406776" y="960697"/>
                  <a:pt x="3392632" y="976281"/>
                </a:cubicBezTo>
                <a:cubicBezTo>
                  <a:pt x="3378488" y="991866"/>
                  <a:pt x="3371921" y="1010063"/>
                  <a:pt x="3372929" y="1030873"/>
                </a:cubicBezTo>
                <a:cubicBezTo>
                  <a:pt x="3374514" y="1063573"/>
                  <a:pt x="3382153" y="1098217"/>
                  <a:pt x="3395846" y="1134801"/>
                </a:cubicBezTo>
                <a:cubicBezTo>
                  <a:pt x="3409538" y="1171385"/>
                  <a:pt x="3428276" y="1189100"/>
                  <a:pt x="3452059" y="1187948"/>
                </a:cubicBezTo>
                <a:cubicBezTo>
                  <a:pt x="3460977" y="1187515"/>
                  <a:pt x="3469823" y="1185597"/>
                  <a:pt x="3478597" y="1182193"/>
                </a:cubicBezTo>
                <a:cubicBezTo>
                  <a:pt x="3487373" y="1178787"/>
                  <a:pt x="3496219" y="1176868"/>
                  <a:pt x="3505137" y="1176436"/>
                </a:cubicBezTo>
                <a:cubicBezTo>
                  <a:pt x="3537838" y="1174851"/>
                  <a:pt x="3563324" y="1178086"/>
                  <a:pt x="3581593" y="1186140"/>
                </a:cubicBezTo>
                <a:cubicBezTo>
                  <a:pt x="3599862" y="1194194"/>
                  <a:pt x="3616574" y="1200833"/>
                  <a:pt x="3631726" y="1206059"/>
                </a:cubicBezTo>
                <a:cubicBezTo>
                  <a:pt x="3711560" y="1193251"/>
                  <a:pt x="3790197" y="1186459"/>
                  <a:pt x="3867634" y="1185687"/>
                </a:cubicBezTo>
                <a:cubicBezTo>
                  <a:pt x="3945072" y="1184913"/>
                  <a:pt x="4017619" y="1175437"/>
                  <a:pt x="4085273" y="1157259"/>
                </a:cubicBezTo>
                <a:cubicBezTo>
                  <a:pt x="4085850" y="1169151"/>
                  <a:pt x="4066923" y="1178262"/>
                  <a:pt x="4028491" y="1184595"/>
                </a:cubicBezTo>
                <a:cubicBezTo>
                  <a:pt x="3990061" y="1190927"/>
                  <a:pt x="3945648" y="1196805"/>
                  <a:pt x="3895255" y="1202226"/>
                </a:cubicBezTo>
                <a:cubicBezTo>
                  <a:pt x="3844860" y="1207649"/>
                  <a:pt x="3794393" y="1211585"/>
                  <a:pt x="3743855" y="1214034"/>
                </a:cubicBezTo>
                <a:cubicBezTo>
                  <a:pt x="3693318" y="1216484"/>
                  <a:pt x="3656229" y="1219771"/>
                  <a:pt x="3632591" y="1223895"/>
                </a:cubicBezTo>
                <a:cubicBezTo>
                  <a:pt x="3609959" y="1248832"/>
                  <a:pt x="3577835" y="1262308"/>
                  <a:pt x="3536214" y="1264325"/>
                </a:cubicBezTo>
                <a:cubicBezTo>
                  <a:pt x="3527296" y="1264757"/>
                  <a:pt x="3518306" y="1263703"/>
                  <a:pt x="3509244" y="1261163"/>
                </a:cubicBezTo>
                <a:cubicBezTo>
                  <a:pt x="3500181" y="1258621"/>
                  <a:pt x="3488217" y="1257712"/>
                  <a:pt x="3473353" y="1258432"/>
                </a:cubicBezTo>
                <a:cubicBezTo>
                  <a:pt x="3455517" y="1259297"/>
                  <a:pt x="3441684" y="1265927"/>
                  <a:pt x="3431854" y="1278322"/>
                </a:cubicBezTo>
                <a:cubicBezTo>
                  <a:pt x="3422026" y="1290718"/>
                  <a:pt x="3415314" y="1305942"/>
                  <a:pt x="3411720" y="1323995"/>
                </a:cubicBezTo>
                <a:cubicBezTo>
                  <a:pt x="3408125" y="1342049"/>
                  <a:pt x="3406760" y="1359994"/>
                  <a:pt x="3407625" y="1377830"/>
                </a:cubicBezTo>
                <a:cubicBezTo>
                  <a:pt x="3408489" y="1395668"/>
                  <a:pt x="3409210" y="1410533"/>
                  <a:pt x="3409786" y="1422423"/>
                </a:cubicBezTo>
                <a:cubicBezTo>
                  <a:pt x="3411947" y="1467016"/>
                  <a:pt x="3422342" y="1497055"/>
                  <a:pt x="3440971" y="1512541"/>
                </a:cubicBezTo>
                <a:cubicBezTo>
                  <a:pt x="3459602" y="1528028"/>
                  <a:pt x="3480279" y="1539689"/>
                  <a:pt x="3503008" y="1547527"/>
                </a:cubicBezTo>
                <a:cubicBezTo>
                  <a:pt x="3525737" y="1555366"/>
                  <a:pt x="3546979" y="1563276"/>
                  <a:pt x="3566736" y="1571258"/>
                </a:cubicBezTo>
                <a:cubicBezTo>
                  <a:pt x="3586490" y="1579239"/>
                  <a:pt x="3597088" y="1598095"/>
                  <a:pt x="3598529" y="1627824"/>
                </a:cubicBezTo>
                <a:cubicBezTo>
                  <a:pt x="3598817" y="1633770"/>
                  <a:pt x="3593017" y="1637030"/>
                  <a:pt x="3581125" y="1637606"/>
                </a:cubicBezTo>
                <a:cubicBezTo>
                  <a:pt x="3554368" y="1638903"/>
                  <a:pt x="3527470" y="1637228"/>
                  <a:pt x="3500425" y="1632578"/>
                </a:cubicBezTo>
                <a:cubicBezTo>
                  <a:pt x="3473382" y="1627929"/>
                  <a:pt x="3443366" y="1623424"/>
                  <a:pt x="3410375" y="1619063"/>
                </a:cubicBezTo>
                <a:cubicBezTo>
                  <a:pt x="3384773" y="1644143"/>
                  <a:pt x="3363643" y="1684650"/>
                  <a:pt x="3346984" y="1740583"/>
                </a:cubicBezTo>
                <a:cubicBezTo>
                  <a:pt x="3330327" y="1796517"/>
                  <a:pt x="3322357" y="1831916"/>
                  <a:pt x="3323078" y="1846781"/>
                </a:cubicBezTo>
                <a:cubicBezTo>
                  <a:pt x="3323798" y="1861645"/>
                  <a:pt x="3338185" y="1881807"/>
                  <a:pt x="3366238" y="1907265"/>
                </a:cubicBezTo>
                <a:cubicBezTo>
                  <a:pt x="3394289" y="1932724"/>
                  <a:pt x="3408532" y="1949913"/>
                  <a:pt x="3408964" y="1958832"/>
                </a:cubicBezTo>
                <a:cubicBezTo>
                  <a:pt x="3409252" y="1964777"/>
                  <a:pt x="3405008" y="1969453"/>
                  <a:pt x="3396234" y="1972857"/>
                </a:cubicBezTo>
                <a:cubicBezTo>
                  <a:pt x="3387460" y="1976263"/>
                  <a:pt x="3380100" y="1978110"/>
                  <a:pt x="3374154" y="1978398"/>
                </a:cubicBezTo>
                <a:cubicBezTo>
                  <a:pt x="3356318" y="1979262"/>
                  <a:pt x="3339751" y="1975595"/>
                  <a:pt x="3324455" y="1967397"/>
                </a:cubicBezTo>
                <a:cubicBezTo>
                  <a:pt x="3309158" y="1959199"/>
                  <a:pt x="3292592" y="1955532"/>
                  <a:pt x="3274754" y="1956396"/>
                </a:cubicBezTo>
                <a:cubicBezTo>
                  <a:pt x="3259889" y="1957116"/>
                  <a:pt x="3244534" y="1963076"/>
                  <a:pt x="3228688" y="1974273"/>
                </a:cubicBezTo>
                <a:cubicBezTo>
                  <a:pt x="3212842" y="1985471"/>
                  <a:pt x="3205279" y="1998501"/>
                  <a:pt x="3206000" y="2013365"/>
                </a:cubicBezTo>
                <a:cubicBezTo>
                  <a:pt x="3206864" y="2031203"/>
                  <a:pt x="3219547" y="2046977"/>
                  <a:pt x="3244052" y="2060688"/>
                </a:cubicBezTo>
                <a:cubicBezTo>
                  <a:pt x="3268554" y="2074400"/>
                  <a:pt x="3281237" y="2090174"/>
                  <a:pt x="3282102" y="2108012"/>
                </a:cubicBezTo>
                <a:cubicBezTo>
                  <a:pt x="3282534" y="2116930"/>
                  <a:pt x="3279958" y="2125250"/>
                  <a:pt x="3274372" y="2132970"/>
                </a:cubicBezTo>
                <a:cubicBezTo>
                  <a:pt x="3268786" y="2140690"/>
                  <a:pt x="3263020" y="2144694"/>
                  <a:pt x="3257076" y="2144982"/>
                </a:cubicBezTo>
                <a:lnTo>
                  <a:pt x="3138973" y="2106008"/>
                </a:lnTo>
                <a:cubicBezTo>
                  <a:pt x="3113083" y="2125143"/>
                  <a:pt x="3091831" y="2147777"/>
                  <a:pt x="3075218" y="2173910"/>
                </a:cubicBezTo>
                <a:cubicBezTo>
                  <a:pt x="3058606" y="2200043"/>
                  <a:pt x="3037714" y="2230109"/>
                  <a:pt x="3012543" y="2264106"/>
                </a:cubicBezTo>
                <a:cubicBezTo>
                  <a:pt x="3022327" y="2281512"/>
                  <a:pt x="3037457" y="2301638"/>
                  <a:pt x="3057932" y="2324484"/>
                </a:cubicBezTo>
                <a:cubicBezTo>
                  <a:pt x="3078409" y="2347330"/>
                  <a:pt x="3089223" y="2370644"/>
                  <a:pt x="3090376" y="2394427"/>
                </a:cubicBezTo>
                <a:cubicBezTo>
                  <a:pt x="3090952" y="2406319"/>
                  <a:pt x="3085582" y="2418497"/>
                  <a:pt x="3074268" y="2430965"/>
                </a:cubicBezTo>
                <a:cubicBezTo>
                  <a:pt x="3047224" y="2426316"/>
                  <a:pt x="3025945" y="2417664"/>
                  <a:pt x="3010433" y="2405006"/>
                </a:cubicBezTo>
                <a:cubicBezTo>
                  <a:pt x="2994920" y="2392348"/>
                  <a:pt x="2983124" y="2379512"/>
                  <a:pt x="2975044" y="2366494"/>
                </a:cubicBezTo>
                <a:cubicBezTo>
                  <a:pt x="2966963" y="2353476"/>
                  <a:pt x="2960405" y="2341129"/>
                  <a:pt x="2955369" y="2329455"/>
                </a:cubicBezTo>
                <a:cubicBezTo>
                  <a:pt x="2950334" y="2317779"/>
                  <a:pt x="2946329" y="2312013"/>
                  <a:pt x="2943357" y="2312157"/>
                </a:cubicBezTo>
                <a:cubicBezTo>
                  <a:pt x="2916601" y="2313454"/>
                  <a:pt x="2890278" y="2323670"/>
                  <a:pt x="2864386" y="2342803"/>
                </a:cubicBezTo>
                <a:cubicBezTo>
                  <a:pt x="2838496" y="2361937"/>
                  <a:pt x="2818550" y="2380783"/>
                  <a:pt x="2804551" y="2399340"/>
                </a:cubicBezTo>
                <a:cubicBezTo>
                  <a:pt x="2814189" y="2413772"/>
                  <a:pt x="2831093" y="2439772"/>
                  <a:pt x="2855263" y="2477338"/>
                </a:cubicBezTo>
                <a:cubicBezTo>
                  <a:pt x="2879432" y="2514904"/>
                  <a:pt x="2904380" y="2553177"/>
                  <a:pt x="2930108" y="2592159"/>
                </a:cubicBezTo>
                <a:cubicBezTo>
                  <a:pt x="2955837" y="2631139"/>
                  <a:pt x="2978411" y="2666548"/>
                  <a:pt x="2997834" y="2698384"/>
                </a:cubicBezTo>
                <a:cubicBezTo>
                  <a:pt x="3017255" y="2730220"/>
                  <a:pt x="3027110" y="2749113"/>
                  <a:pt x="3027398" y="2755059"/>
                </a:cubicBezTo>
                <a:cubicBezTo>
                  <a:pt x="3027686" y="2761005"/>
                  <a:pt x="3026488" y="2767021"/>
                  <a:pt x="3023804" y="2773111"/>
                </a:cubicBezTo>
                <a:cubicBezTo>
                  <a:pt x="3021118" y="2779201"/>
                  <a:pt x="3016804" y="2782389"/>
                  <a:pt x="3010858" y="2782678"/>
                </a:cubicBezTo>
                <a:cubicBezTo>
                  <a:pt x="3013830" y="2782534"/>
                  <a:pt x="3001183" y="2767502"/>
                  <a:pt x="2972914" y="2737585"/>
                </a:cubicBezTo>
                <a:cubicBezTo>
                  <a:pt x="2944647" y="2707667"/>
                  <a:pt x="2911738" y="2674248"/>
                  <a:pt x="2874192" y="2637330"/>
                </a:cubicBezTo>
                <a:cubicBezTo>
                  <a:pt x="2836644" y="2600413"/>
                  <a:pt x="2801506" y="2567102"/>
                  <a:pt x="2768779" y="2537400"/>
                </a:cubicBezTo>
                <a:cubicBezTo>
                  <a:pt x="2736051" y="2507699"/>
                  <a:pt x="2716715" y="2492992"/>
                  <a:pt x="2710769" y="2493280"/>
                </a:cubicBezTo>
                <a:cubicBezTo>
                  <a:pt x="2704823" y="2493568"/>
                  <a:pt x="2700616" y="2498987"/>
                  <a:pt x="2698148" y="2509536"/>
                </a:cubicBezTo>
                <a:cubicBezTo>
                  <a:pt x="2695680" y="2520084"/>
                  <a:pt x="2691688" y="2529963"/>
                  <a:pt x="2686174" y="2539170"/>
                </a:cubicBezTo>
                <a:cubicBezTo>
                  <a:pt x="2687039" y="2557006"/>
                  <a:pt x="2692219" y="2571654"/>
                  <a:pt x="2701714" y="2583114"/>
                </a:cubicBezTo>
                <a:cubicBezTo>
                  <a:pt x="2711208" y="2594572"/>
                  <a:pt x="2716388" y="2609220"/>
                  <a:pt x="2717253" y="2627058"/>
                </a:cubicBezTo>
                <a:cubicBezTo>
                  <a:pt x="2718406" y="2650841"/>
                  <a:pt x="2713851" y="2664471"/>
                  <a:pt x="2703591" y="2667947"/>
                </a:cubicBezTo>
                <a:cubicBezTo>
                  <a:pt x="2693329" y="2671425"/>
                  <a:pt x="2680767" y="2673524"/>
                  <a:pt x="2665903" y="2674244"/>
                </a:cubicBezTo>
                <a:cubicBezTo>
                  <a:pt x="2651039" y="2674965"/>
                  <a:pt x="2640404" y="2655366"/>
                  <a:pt x="2634000" y="2615449"/>
                </a:cubicBezTo>
                <a:cubicBezTo>
                  <a:pt x="2627595" y="2575531"/>
                  <a:pt x="2611853" y="2542772"/>
                  <a:pt x="2586774" y="2517168"/>
                </a:cubicBezTo>
                <a:cubicBezTo>
                  <a:pt x="2545155" y="2519185"/>
                  <a:pt x="2499999" y="2525099"/>
                  <a:pt x="2451307" y="2534908"/>
                </a:cubicBezTo>
                <a:cubicBezTo>
                  <a:pt x="2402616" y="2544718"/>
                  <a:pt x="2365685" y="2566622"/>
                  <a:pt x="2340514" y="2600619"/>
                </a:cubicBezTo>
                <a:cubicBezTo>
                  <a:pt x="2341954" y="2630348"/>
                  <a:pt x="2338048" y="2657355"/>
                  <a:pt x="2328796" y="2681643"/>
                </a:cubicBezTo>
                <a:cubicBezTo>
                  <a:pt x="2319545" y="2705930"/>
                  <a:pt x="2309476" y="2728766"/>
                  <a:pt x="2298593" y="2750151"/>
                </a:cubicBezTo>
                <a:cubicBezTo>
                  <a:pt x="2287711" y="2771538"/>
                  <a:pt x="2277535" y="2792145"/>
                  <a:pt x="2268067" y="2811972"/>
                </a:cubicBezTo>
                <a:cubicBezTo>
                  <a:pt x="2258599" y="2831801"/>
                  <a:pt x="2254369" y="2852120"/>
                  <a:pt x="2255377" y="2872929"/>
                </a:cubicBezTo>
                <a:cubicBezTo>
                  <a:pt x="2256530" y="2896713"/>
                  <a:pt x="2260547" y="2918122"/>
                  <a:pt x="2267429" y="2937156"/>
                </a:cubicBezTo>
                <a:cubicBezTo>
                  <a:pt x="2274312" y="2956192"/>
                  <a:pt x="2278112" y="2973142"/>
                  <a:pt x="2278833" y="2988006"/>
                </a:cubicBezTo>
                <a:cubicBezTo>
                  <a:pt x="2278977" y="2990978"/>
                  <a:pt x="2278342" y="2993245"/>
                  <a:pt x="2276928" y="2994803"/>
                </a:cubicBezTo>
                <a:cubicBezTo>
                  <a:pt x="2275514" y="2996361"/>
                  <a:pt x="2274879" y="2998626"/>
                  <a:pt x="2275023" y="3001600"/>
                </a:cubicBezTo>
                <a:lnTo>
                  <a:pt x="2270779" y="3006275"/>
                </a:lnTo>
                <a:cubicBezTo>
                  <a:pt x="2255915" y="3006995"/>
                  <a:pt x="2245569" y="2993342"/>
                  <a:pt x="2239740" y="2965318"/>
                </a:cubicBezTo>
                <a:cubicBezTo>
                  <a:pt x="2233913" y="2937291"/>
                  <a:pt x="2230638" y="2915846"/>
                  <a:pt x="2229918" y="2900982"/>
                </a:cubicBezTo>
                <a:cubicBezTo>
                  <a:pt x="2229629" y="2895036"/>
                  <a:pt x="2230829" y="2889017"/>
                  <a:pt x="2233513" y="2882929"/>
                </a:cubicBezTo>
                <a:cubicBezTo>
                  <a:pt x="2236197" y="2876839"/>
                  <a:pt x="2237397" y="2870821"/>
                  <a:pt x="2237108" y="2864875"/>
                </a:cubicBezTo>
                <a:cubicBezTo>
                  <a:pt x="2227756" y="2856389"/>
                  <a:pt x="2218969" y="2844150"/>
                  <a:pt x="2210744" y="2828160"/>
                </a:cubicBezTo>
                <a:cubicBezTo>
                  <a:pt x="2202520" y="2812170"/>
                  <a:pt x="2197976" y="2795257"/>
                  <a:pt x="2197112" y="2777419"/>
                </a:cubicBezTo>
                <a:cubicBezTo>
                  <a:pt x="2196391" y="2762554"/>
                  <a:pt x="2197229" y="2749106"/>
                  <a:pt x="2199625" y="2737070"/>
                </a:cubicBezTo>
                <a:cubicBezTo>
                  <a:pt x="2202022" y="2725033"/>
                  <a:pt x="2202860" y="2711585"/>
                  <a:pt x="2202140" y="2696721"/>
                </a:cubicBezTo>
                <a:cubicBezTo>
                  <a:pt x="2199690" y="2646182"/>
                  <a:pt x="2179562" y="2615125"/>
                  <a:pt x="2141753" y="2603548"/>
                </a:cubicBezTo>
                <a:cubicBezTo>
                  <a:pt x="2103944" y="2591971"/>
                  <a:pt x="2059770" y="2587407"/>
                  <a:pt x="2009232" y="2589856"/>
                </a:cubicBezTo>
                <a:cubicBezTo>
                  <a:pt x="2009808" y="2601748"/>
                  <a:pt x="2010600" y="2618098"/>
                  <a:pt x="2011609" y="2638909"/>
                </a:cubicBezTo>
                <a:cubicBezTo>
                  <a:pt x="2012617" y="2659719"/>
                  <a:pt x="2012104" y="2679856"/>
                  <a:pt x="2010067" y="2699325"/>
                </a:cubicBezTo>
                <a:cubicBezTo>
                  <a:pt x="2008031" y="2718791"/>
                  <a:pt x="2004363" y="2735359"/>
                  <a:pt x="1999067" y="2749024"/>
                </a:cubicBezTo>
                <a:cubicBezTo>
                  <a:pt x="1993770" y="2762690"/>
                  <a:pt x="1985175" y="2769812"/>
                  <a:pt x="1973283" y="2770388"/>
                </a:cubicBezTo>
                <a:cubicBezTo>
                  <a:pt x="1961393" y="2770964"/>
                  <a:pt x="1951933" y="2760249"/>
                  <a:pt x="1944908" y="2738241"/>
                </a:cubicBezTo>
                <a:cubicBezTo>
                  <a:pt x="1937881" y="2716233"/>
                  <a:pt x="1931490" y="2691958"/>
                  <a:pt x="1925733" y="2665419"/>
                </a:cubicBezTo>
                <a:cubicBezTo>
                  <a:pt x="1919978" y="2638879"/>
                  <a:pt x="1912100" y="2614678"/>
                  <a:pt x="1902102" y="2592814"/>
                </a:cubicBezTo>
                <a:cubicBezTo>
                  <a:pt x="1892103" y="2570950"/>
                  <a:pt x="1879671" y="2560378"/>
                  <a:pt x="1864806" y="2561099"/>
                </a:cubicBezTo>
                <a:cubicBezTo>
                  <a:pt x="1841024" y="2562252"/>
                  <a:pt x="1825034" y="2570476"/>
                  <a:pt x="1816836" y="2585772"/>
                </a:cubicBezTo>
                <a:cubicBezTo>
                  <a:pt x="1808636" y="2601068"/>
                  <a:pt x="1802813" y="2619230"/>
                  <a:pt x="1799362" y="2640256"/>
                </a:cubicBezTo>
                <a:cubicBezTo>
                  <a:pt x="1795910" y="2661281"/>
                  <a:pt x="1791682" y="2681600"/>
                  <a:pt x="1786672" y="2701212"/>
                </a:cubicBezTo>
                <a:cubicBezTo>
                  <a:pt x="1781663" y="2720823"/>
                  <a:pt x="1768969" y="2735593"/>
                  <a:pt x="1748591" y="2745520"/>
                </a:cubicBezTo>
                <a:cubicBezTo>
                  <a:pt x="1739673" y="2745952"/>
                  <a:pt x="1730610" y="2743412"/>
                  <a:pt x="1721404" y="2737898"/>
                </a:cubicBezTo>
                <a:cubicBezTo>
                  <a:pt x="1712197" y="2732384"/>
                  <a:pt x="1703135" y="2729844"/>
                  <a:pt x="1694215" y="2730276"/>
                </a:cubicBezTo>
                <a:cubicBezTo>
                  <a:pt x="1693207" y="2709466"/>
                  <a:pt x="1696131" y="2692936"/>
                  <a:pt x="1702987" y="2680683"/>
                </a:cubicBezTo>
                <a:cubicBezTo>
                  <a:pt x="1709843" y="2668433"/>
                  <a:pt x="1717478" y="2656888"/>
                  <a:pt x="1725892" y="2646051"/>
                </a:cubicBezTo>
                <a:cubicBezTo>
                  <a:pt x="1734306" y="2635215"/>
                  <a:pt x="1741941" y="2623669"/>
                  <a:pt x="1748796" y="2611417"/>
                </a:cubicBezTo>
                <a:cubicBezTo>
                  <a:pt x="1755652" y="2599167"/>
                  <a:pt x="1758649" y="2584122"/>
                  <a:pt x="1757784" y="2566286"/>
                </a:cubicBezTo>
                <a:cubicBezTo>
                  <a:pt x="1756487" y="2539530"/>
                  <a:pt x="1741538" y="2523121"/>
                  <a:pt x="1712935" y="2517057"/>
                </a:cubicBezTo>
                <a:cubicBezTo>
                  <a:pt x="1684333" y="2510994"/>
                  <a:pt x="1656655" y="2508610"/>
                  <a:pt x="1629899" y="2509906"/>
                </a:cubicBezTo>
                <a:cubicBezTo>
                  <a:pt x="1630187" y="2515852"/>
                  <a:pt x="1624385" y="2519113"/>
                  <a:pt x="1612494" y="2519689"/>
                </a:cubicBezTo>
                <a:cubicBezTo>
                  <a:pt x="1603576" y="2520121"/>
                  <a:pt x="1595329" y="2519031"/>
                  <a:pt x="1587753" y="2516419"/>
                </a:cubicBezTo>
                <a:cubicBezTo>
                  <a:pt x="1580176" y="2513806"/>
                  <a:pt x="1573415" y="2512644"/>
                  <a:pt x="1567470" y="2512932"/>
                </a:cubicBezTo>
                <a:cubicBezTo>
                  <a:pt x="1550065" y="2522715"/>
                  <a:pt x="1538151" y="2538191"/>
                  <a:pt x="1531727" y="2559362"/>
                </a:cubicBezTo>
                <a:cubicBezTo>
                  <a:pt x="1525303" y="2580532"/>
                  <a:pt x="1520366" y="2601631"/>
                  <a:pt x="1516916" y="2622655"/>
                </a:cubicBezTo>
                <a:cubicBezTo>
                  <a:pt x="1513465" y="2643682"/>
                  <a:pt x="1506933" y="2662623"/>
                  <a:pt x="1497322" y="2679478"/>
                </a:cubicBezTo>
                <a:cubicBezTo>
                  <a:pt x="1487708" y="2696332"/>
                  <a:pt x="1472497" y="2705264"/>
                  <a:pt x="1451687" y="2706273"/>
                </a:cubicBezTo>
                <a:cubicBezTo>
                  <a:pt x="1427904" y="2707425"/>
                  <a:pt x="1407549" y="2702452"/>
                  <a:pt x="1390622" y="2691354"/>
                </a:cubicBezTo>
                <a:cubicBezTo>
                  <a:pt x="1373695" y="2680254"/>
                  <a:pt x="1351854" y="2675353"/>
                  <a:pt x="1325099" y="2676649"/>
                </a:cubicBezTo>
                <a:cubicBezTo>
                  <a:pt x="1310235" y="2677370"/>
                  <a:pt x="1303978" y="2686614"/>
                  <a:pt x="1306329" y="2704378"/>
                </a:cubicBezTo>
                <a:cubicBezTo>
                  <a:pt x="1308679" y="2722142"/>
                  <a:pt x="1297964" y="2731603"/>
                  <a:pt x="1274182" y="2732755"/>
                </a:cubicBezTo>
                <a:cubicBezTo>
                  <a:pt x="1268236" y="2733043"/>
                  <a:pt x="1258118" y="2739492"/>
                  <a:pt x="1243830" y="2752105"/>
                </a:cubicBezTo>
                <a:cubicBezTo>
                  <a:pt x="1229542" y="2764715"/>
                  <a:pt x="1216107" y="2779521"/>
                  <a:pt x="1203522" y="2796521"/>
                </a:cubicBezTo>
                <a:cubicBezTo>
                  <a:pt x="1190936" y="2813520"/>
                  <a:pt x="1179836" y="2830447"/>
                  <a:pt x="1170224" y="2847301"/>
                </a:cubicBezTo>
                <a:cubicBezTo>
                  <a:pt x="1160612" y="2864156"/>
                  <a:pt x="1156094" y="2878529"/>
                  <a:pt x="1156670" y="2890421"/>
                </a:cubicBezTo>
                <a:cubicBezTo>
                  <a:pt x="1157102" y="2899340"/>
                  <a:pt x="1162247" y="2913245"/>
                  <a:pt x="1172101" y="2932135"/>
                </a:cubicBezTo>
                <a:cubicBezTo>
                  <a:pt x="1181956" y="2951027"/>
                  <a:pt x="1187027" y="2963446"/>
                  <a:pt x="1187315" y="2969390"/>
                </a:cubicBezTo>
                <a:cubicBezTo>
                  <a:pt x="1187747" y="2978310"/>
                  <a:pt x="1185207" y="2987372"/>
                  <a:pt x="1179693" y="2996579"/>
                </a:cubicBezTo>
                <a:cubicBezTo>
                  <a:pt x="1174181" y="3005785"/>
                  <a:pt x="1171639" y="3014847"/>
                  <a:pt x="1172072" y="3023765"/>
                </a:cubicBezTo>
                <a:cubicBezTo>
                  <a:pt x="1139371" y="3025350"/>
                  <a:pt x="1112182" y="3017729"/>
                  <a:pt x="1090508" y="3000901"/>
                </a:cubicBezTo>
                <a:cubicBezTo>
                  <a:pt x="1068835" y="2984073"/>
                  <a:pt x="1041646" y="2976450"/>
                  <a:pt x="1008946" y="2978035"/>
                </a:cubicBezTo>
                <a:cubicBezTo>
                  <a:pt x="964353" y="2980196"/>
                  <a:pt x="930358" y="3001213"/>
                  <a:pt x="906962" y="3041085"/>
                </a:cubicBezTo>
                <a:cubicBezTo>
                  <a:pt x="883565" y="3080956"/>
                  <a:pt x="873309" y="3130621"/>
                  <a:pt x="876191" y="3190078"/>
                </a:cubicBezTo>
                <a:cubicBezTo>
                  <a:pt x="877055" y="3207914"/>
                  <a:pt x="883013" y="3223269"/>
                  <a:pt x="894067" y="3236143"/>
                </a:cubicBezTo>
                <a:cubicBezTo>
                  <a:pt x="905120" y="3249017"/>
                  <a:pt x="916917" y="3261853"/>
                  <a:pt x="929456" y="3274655"/>
                </a:cubicBezTo>
                <a:cubicBezTo>
                  <a:pt x="941997" y="3287457"/>
                  <a:pt x="953936" y="3303267"/>
                  <a:pt x="965279" y="3322087"/>
                </a:cubicBezTo>
                <a:cubicBezTo>
                  <a:pt x="976619" y="3340905"/>
                  <a:pt x="983083" y="3366666"/>
                  <a:pt x="984668" y="3399367"/>
                </a:cubicBezTo>
                <a:cubicBezTo>
                  <a:pt x="974793" y="3441564"/>
                  <a:pt x="962149" y="3472720"/>
                  <a:pt x="946735" y="3492835"/>
                </a:cubicBezTo>
                <a:cubicBezTo>
                  <a:pt x="931321" y="3512951"/>
                  <a:pt x="914133" y="3527194"/>
                  <a:pt x="895169" y="3535563"/>
                </a:cubicBezTo>
                <a:cubicBezTo>
                  <a:pt x="876205" y="3543931"/>
                  <a:pt x="856320" y="3548619"/>
                  <a:pt x="835509" y="3549628"/>
                </a:cubicBezTo>
                <a:cubicBezTo>
                  <a:pt x="814699" y="3550636"/>
                  <a:pt x="795521" y="3554546"/>
                  <a:pt x="777971" y="3561355"/>
                </a:cubicBezTo>
                <a:cubicBezTo>
                  <a:pt x="735631" y="3548508"/>
                  <a:pt x="703372" y="3528468"/>
                  <a:pt x="681193" y="3501236"/>
                </a:cubicBezTo>
                <a:cubicBezTo>
                  <a:pt x="659014" y="3474002"/>
                  <a:pt x="647061" y="3442548"/>
                  <a:pt x="645332" y="3406874"/>
                </a:cubicBezTo>
                <a:cubicBezTo>
                  <a:pt x="644036" y="3380118"/>
                  <a:pt x="649248" y="3349322"/>
                  <a:pt x="660967" y="3314487"/>
                </a:cubicBezTo>
                <a:cubicBezTo>
                  <a:pt x="672689" y="3279650"/>
                  <a:pt x="700413" y="3252233"/>
                  <a:pt x="744142" y="3232234"/>
                </a:cubicBezTo>
                <a:lnTo>
                  <a:pt x="859217" y="3208779"/>
                </a:lnTo>
                <a:cubicBezTo>
                  <a:pt x="863578" y="3175790"/>
                  <a:pt x="863552" y="3144503"/>
                  <a:pt x="859139" y="3114919"/>
                </a:cubicBezTo>
                <a:cubicBezTo>
                  <a:pt x="854726" y="3085334"/>
                  <a:pt x="854699" y="3054046"/>
                  <a:pt x="859060" y="3021057"/>
                </a:cubicBezTo>
                <a:cubicBezTo>
                  <a:pt x="855942" y="3018229"/>
                  <a:pt x="852898" y="3016886"/>
                  <a:pt x="849924" y="3017030"/>
                </a:cubicBezTo>
                <a:cubicBezTo>
                  <a:pt x="846807" y="3014202"/>
                  <a:pt x="840790" y="3013004"/>
                  <a:pt x="831872" y="3013436"/>
                </a:cubicBezTo>
                <a:lnTo>
                  <a:pt x="836547" y="3017678"/>
                </a:lnTo>
                <a:cubicBezTo>
                  <a:pt x="836691" y="3020652"/>
                  <a:pt x="837543" y="3022845"/>
                  <a:pt x="839101" y="3024259"/>
                </a:cubicBezTo>
                <a:cubicBezTo>
                  <a:pt x="840659" y="3025675"/>
                  <a:pt x="841510" y="3027868"/>
                  <a:pt x="841654" y="3030840"/>
                </a:cubicBezTo>
                <a:cubicBezTo>
                  <a:pt x="838538" y="3028012"/>
                  <a:pt x="835492" y="3026670"/>
                  <a:pt x="832520" y="3026814"/>
                </a:cubicBezTo>
                <a:cubicBezTo>
                  <a:pt x="829403" y="3023984"/>
                  <a:pt x="823385" y="3022786"/>
                  <a:pt x="814467" y="3023218"/>
                </a:cubicBezTo>
                <a:cubicBezTo>
                  <a:pt x="808521" y="3023507"/>
                  <a:pt x="805836" y="3029597"/>
                  <a:pt x="806412" y="3041487"/>
                </a:cubicBezTo>
                <a:cubicBezTo>
                  <a:pt x="806844" y="3050407"/>
                  <a:pt x="808764" y="3059253"/>
                  <a:pt x="812169" y="3068027"/>
                </a:cubicBezTo>
                <a:cubicBezTo>
                  <a:pt x="815573" y="3076801"/>
                  <a:pt x="817493" y="3085648"/>
                  <a:pt x="817925" y="3094567"/>
                </a:cubicBezTo>
                <a:cubicBezTo>
                  <a:pt x="818213" y="3100512"/>
                  <a:pt x="818501" y="3106458"/>
                  <a:pt x="818790" y="3112404"/>
                </a:cubicBezTo>
                <a:cubicBezTo>
                  <a:pt x="819078" y="3118350"/>
                  <a:pt x="816392" y="3124440"/>
                  <a:pt x="810734" y="3130673"/>
                </a:cubicBezTo>
                <a:cubicBezTo>
                  <a:pt x="798124" y="3116385"/>
                  <a:pt x="791241" y="3097350"/>
                  <a:pt x="790088" y="3073568"/>
                </a:cubicBezTo>
                <a:cubicBezTo>
                  <a:pt x="789656" y="3064648"/>
                  <a:pt x="790039" y="3057180"/>
                  <a:pt x="791237" y="3051163"/>
                </a:cubicBezTo>
                <a:cubicBezTo>
                  <a:pt x="792437" y="3045145"/>
                  <a:pt x="792891" y="3039163"/>
                  <a:pt x="792603" y="3033217"/>
                </a:cubicBezTo>
                <a:cubicBezTo>
                  <a:pt x="791450" y="3009435"/>
                  <a:pt x="783442" y="2997905"/>
                  <a:pt x="768578" y="2998625"/>
                </a:cubicBezTo>
                <a:cubicBezTo>
                  <a:pt x="738849" y="3000066"/>
                  <a:pt x="718255" y="3005533"/>
                  <a:pt x="706795" y="3015027"/>
                </a:cubicBezTo>
                <a:cubicBezTo>
                  <a:pt x="695337" y="3024522"/>
                  <a:pt x="686216" y="3036139"/>
                  <a:pt x="679433" y="3049877"/>
                </a:cubicBezTo>
                <a:cubicBezTo>
                  <a:pt x="672649" y="3063616"/>
                  <a:pt x="665228" y="3079619"/>
                  <a:pt x="657175" y="3097888"/>
                </a:cubicBezTo>
                <a:cubicBezTo>
                  <a:pt x="649121" y="3116157"/>
                  <a:pt x="635193" y="3136201"/>
                  <a:pt x="615392" y="3158020"/>
                </a:cubicBezTo>
                <a:cubicBezTo>
                  <a:pt x="622581" y="3121913"/>
                  <a:pt x="635297" y="3092243"/>
                  <a:pt x="653541" y="3069011"/>
                </a:cubicBezTo>
                <a:cubicBezTo>
                  <a:pt x="671784" y="3045778"/>
                  <a:pt x="680257" y="3020784"/>
                  <a:pt x="678960" y="2994028"/>
                </a:cubicBezTo>
                <a:cubicBezTo>
                  <a:pt x="677808" y="2970245"/>
                  <a:pt x="662367" y="2959075"/>
                  <a:pt x="632638" y="2960516"/>
                </a:cubicBezTo>
                <a:cubicBezTo>
                  <a:pt x="602910" y="2961957"/>
                  <a:pt x="579128" y="2963109"/>
                  <a:pt x="561289" y="2963974"/>
                </a:cubicBezTo>
                <a:cubicBezTo>
                  <a:pt x="560857" y="2955054"/>
                  <a:pt x="562021" y="2948295"/>
                  <a:pt x="564777" y="2943691"/>
                </a:cubicBezTo>
                <a:cubicBezTo>
                  <a:pt x="567533" y="2939086"/>
                  <a:pt x="568769" y="2933813"/>
                  <a:pt x="568480" y="2927867"/>
                </a:cubicBezTo>
                <a:cubicBezTo>
                  <a:pt x="567904" y="2915975"/>
                  <a:pt x="561310" y="2902887"/>
                  <a:pt x="548697" y="2888599"/>
                </a:cubicBezTo>
                <a:cubicBezTo>
                  <a:pt x="536086" y="2874311"/>
                  <a:pt x="522767" y="2860802"/>
                  <a:pt x="508740" y="2848072"/>
                </a:cubicBezTo>
                <a:cubicBezTo>
                  <a:pt x="494714" y="2835342"/>
                  <a:pt x="479980" y="2823392"/>
                  <a:pt x="464540" y="2812222"/>
                </a:cubicBezTo>
                <a:cubicBezTo>
                  <a:pt x="449101" y="2801050"/>
                  <a:pt x="439821" y="2794050"/>
                  <a:pt x="436705" y="2791222"/>
                </a:cubicBezTo>
                <a:cubicBezTo>
                  <a:pt x="442218" y="2782016"/>
                  <a:pt x="446353" y="2775111"/>
                  <a:pt x="449110" y="2770507"/>
                </a:cubicBezTo>
                <a:cubicBezTo>
                  <a:pt x="451866" y="2765904"/>
                  <a:pt x="453100" y="2760629"/>
                  <a:pt x="452812" y="2754683"/>
                </a:cubicBezTo>
                <a:cubicBezTo>
                  <a:pt x="451371" y="2724955"/>
                  <a:pt x="445941" y="2705105"/>
                  <a:pt x="436518" y="2695131"/>
                </a:cubicBezTo>
                <a:cubicBezTo>
                  <a:pt x="427094" y="2685159"/>
                  <a:pt x="415586" y="2678268"/>
                  <a:pt x="401992" y="2674456"/>
                </a:cubicBezTo>
                <a:cubicBezTo>
                  <a:pt x="388398" y="2670646"/>
                  <a:pt x="373426" y="2669136"/>
                  <a:pt x="357075" y="2669928"/>
                </a:cubicBezTo>
                <a:cubicBezTo>
                  <a:pt x="340725" y="2670721"/>
                  <a:pt x="323487" y="2668577"/>
                  <a:pt x="305361" y="2663495"/>
                </a:cubicBezTo>
                <a:cubicBezTo>
                  <a:pt x="311019" y="2657261"/>
                  <a:pt x="322767" y="2653713"/>
                  <a:pt x="340603" y="2652848"/>
                </a:cubicBezTo>
                <a:cubicBezTo>
                  <a:pt x="346549" y="2652560"/>
                  <a:pt x="353238" y="2652236"/>
                  <a:pt x="360671" y="2651876"/>
                </a:cubicBezTo>
                <a:cubicBezTo>
                  <a:pt x="368103" y="2651515"/>
                  <a:pt x="376422" y="2654091"/>
                  <a:pt x="385628" y="2659605"/>
                </a:cubicBezTo>
                <a:cubicBezTo>
                  <a:pt x="391286" y="2653371"/>
                  <a:pt x="393970" y="2647283"/>
                  <a:pt x="393682" y="2641337"/>
                </a:cubicBezTo>
                <a:cubicBezTo>
                  <a:pt x="393394" y="2635390"/>
                  <a:pt x="393106" y="2629444"/>
                  <a:pt x="392818" y="2623498"/>
                </a:cubicBezTo>
                <a:cubicBezTo>
                  <a:pt x="391521" y="2596744"/>
                  <a:pt x="378766" y="2579482"/>
                  <a:pt x="354550" y="2571716"/>
                </a:cubicBezTo>
                <a:cubicBezTo>
                  <a:pt x="354262" y="2565770"/>
                  <a:pt x="360064" y="2562510"/>
                  <a:pt x="371956" y="2561934"/>
                </a:cubicBezTo>
                <a:cubicBezTo>
                  <a:pt x="377902" y="2561645"/>
                  <a:pt x="382432" y="2562916"/>
                  <a:pt x="385550" y="2565745"/>
                </a:cubicBezTo>
                <a:cubicBezTo>
                  <a:pt x="388666" y="2568574"/>
                  <a:pt x="393198" y="2569843"/>
                  <a:pt x="399142" y="2569555"/>
                </a:cubicBezTo>
                <a:cubicBezTo>
                  <a:pt x="408062" y="2569123"/>
                  <a:pt x="413047" y="2564413"/>
                  <a:pt x="414101" y="2555421"/>
                </a:cubicBezTo>
                <a:cubicBezTo>
                  <a:pt x="415157" y="2546430"/>
                  <a:pt x="415540" y="2538962"/>
                  <a:pt x="415251" y="2533016"/>
                </a:cubicBezTo>
                <a:cubicBezTo>
                  <a:pt x="414675" y="2521126"/>
                  <a:pt x="411413" y="2515324"/>
                  <a:pt x="405469" y="2515612"/>
                </a:cubicBezTo>
                <a:lnTo>
                  <a:pt x="172291" y="2500096"/>
                </a:lnTo>
                <a:cubicBezTo>
                  <a:pt x="171714" y="2488204"/>
                  <a:pt x="183316" y="2481681"/>
                  <a:pt x="207099" y="2480529"/>
                </a:cubicBezTo>
                <a:cubicBezTo>
                  <a:pt x="234143" y="2485178"/>
                  <a:pt x="264160" y="2489683"/>
                  <a:pt x="297149" y="2494044"/>
                </a:cubicBezTo>
                <a:cubicBezTo>
                  <a:pt x="330139" y="2498404"/>
                  <a:pt x="362984" y="2499793"/>
                  <a:pt x="395684" y="2498208"/>
                </a:cubicBezTo>
                <a:cubicBezTo>
                  <a:pt x="428387" y="2496623"/>
                  <a:pt x="448331" y="2477777"/>
                  <a:pt x="455522" y="2441671"/>
                </a:cubicBezTo>
                <a:cubicBezTo>
                  <a:pt x="395200" y="2426715"/>
                  <a:pt x="339517" y="2415259"/>
                  <a:pt x="288476" y="2407304"/>
                </a:cubicBezTo>
                <a:cubicBezTo>
                  <a:pt x="237433" y="2399349"/>
                  <a:pt x="211696" y="2390911"/>
                  <a:pt x="211264" y="2381993"/>
                </a:cubicBezTo>
                <a:cubicBezTo>
                  <a:pt x="240992" y="2380552"/>
                  <a:pt x="270937" y="2383571"/>
                  <a:pt x="301096" y="2391049"/>
                </a:cubicBezTo>
                <a:cubicBezTo>
                  <a:pt x="331257" y="2398526"/>
                  <a:pt x="361202" y="2401545"/>
                  <a:pt x="390930" y="2400104"/>
                </a:cubicBezTo>
                <a:cubicBezTo>
                  <a:pt x="408768" y="2399240"/>
                  <a:pt x="424231" y="2395509"/>
                  <a:pt x="437321" y="2388915"/>
                </a:cubicBezTo>
                <a:cubicBezTo>
                  <a:pt x="450410" y="2382323"/>
                  <a:pt x="464387" y="2378664"/>
                  <a:pt x="479251" y="2377944"/>
                </a:cubicBezTo>
                <a:cubicBezTo>
                  <a:pt x="488169" y="2377512"/>
                  <a:pt x="496418" y="2378603"/>
                  <a:pt x="503994" y="2381215"/>
                </a:cubicBezTo>
                <a:cubicBezTo>
                  <a:pt x="511570" y="2383827"/>
                  <a:pt x="518330" y="2384989"/>
                  <a:pt x="524276" y="2384701"/>
                </a:cubicBezTo>
                <a:cubicBezTo>
                  <a:pt x="548058" y="2383548"/>
                  <a:pt x="570102" y="2377266"/>
                  <a:pt x="590408" y="2365852"/>
                </a:cubicBezTo>
                <a:cubicBezTo>
                  <a:pt x="610714" y="2354439"/>
                  <a:pt x="629425" y="2340867"/>
                  <a:pt x="646542" y="2325138"/>
                </a:cubicBezTo>
                <a:lnTo>
                  <a:pt x="626543" y="2281410"/>
                </a:lnTo>
                <a:cubicBezTo>
                  <a:pt x="635031" y="2272060"/>
                  <a:pt x="642846" y="2264232"/>
                  <a:pt x="649989" y="2257925"/>
                </a:cubicBezTo>
                <a:cubicBezTo>
                  <a:pt x="657134" y="2251621"/>
                  <a:pt x="660344" y="2241035"/>
                  <a:pt x="659624" y="2226170"/>
                </a:cubicBezTo>
                <a:cubicBezTo>
                  <a:pt x="658904" y="2211306"/>
                  <a:pt x="653365" y="2189226"/>
                  <a:pt x="643004" y="2159930"/>
                </a:cubicBezTo>
                <a:cubicBezTo>
                  <a:pt x="632645" y="2130634"/>
                  <a:pt x="627106" y="2108553"/>
                  <a:pt x="626386" y="2093691"/>
                </a:cubicBezTo>
                <a:cubicBezTo>
                  <a:pt x="624801" y="2060988"/>
                  <a:pt x="637373" y="2028346"/>
                  <a:pt x="664101" y="1995763"/>
                </a:cubicBezTo>
                <a:cubicBezTo>
                  <a:pt x="690831" y="1963180"/>
                  <a:pt x="719970" y="1934204"/>
                  <a:pt x="751518" y="1908836"/>
                </a:cubicBezTo>
                <a:cubicBezTo>
                  <a:pt x="783067" y="1883469"/>
                  <a:pt x="811895" y="1863447"/>
                  <a:pt x="838001" y="1848772"/>
                </a:cubicBezTo>
                <a:cubicBezTo>
                  <a:pt x="864109" y="1834099"/>
                  <a:pt x="875748" y="1828320"/>
                  <a:pt x="872920" y="1831436"/>
                </a:cubicBezTo>
                <a:cubicBezTo>
                  <a:pt x="893010" y="1815563"/>
                  <a:pt x="912500" y="1802700"/>
                  <a:pt x="931391" y="1792845"/>
                </a:cubicBezTo>
                <a:cubicBezTo>
                  <a:pt x="950282" y="1782989"/>
                  <a:pt x="966908" y="1772499"/>
                  <a:pt x="981268" y="1761375"/>
                </a:cubicBezTo>
                <a:cubicBezTo>
                  <a:pt x="995627" y="1750248"/>
                  <a:pt x="1006834" y="1735551"/>
                  <a:pt x="1014889" y="1717282"/>
                </a:cubicBezTo>
                <a:cubicBezTo>
                  <a:pt x="1022943" y="1699013"/>
                  <a:pt x="1026248" y="1675013"/>
                  <a:pt x="1024808" y="1645286"/>
                </a:cubicBezTo>
                <a:cubicBezTo>
                  <a:pt x="1018575" y="1639629"/>
                  <a:pt x="1009439" y="1635601"/>
                  <a:pt x="997405" y="1633205"/>
                </a:cubicBezTo>
                <a:cubicBezTo>
                  <a:pt x="985368" y="1630808"/>
                  <a:pt x="978918" y="1620691"/>
                  <a:pt x="978054" y="1602855"/>
                </a:cubicBezTo>
                <a:cubicBezTo>
                  <a:pt x="977045" y="1582045"/>
                  <a:pt x="981600" y="1568414"/>
                  <a:pt x="991718" y="1561964"/>
                </a:cubicBezTo>
                <a:cubicBezTo>
                  <a:pt x="1001834" y="1555514"/>
                  <a:pt x="1013474" y="1549736"/>
                  <a:pt x="1026634" y="1544628"/>
                </a:cubicBezTo>
                <a:cubicBezTo>
                  <a:pt x="1039796" y="1539521"/>
                  <a:pt x="1052107" y="1532220"/>
                  <a:pt x="1063565" y="1522725"/>
                </a:cubicBezTo>
                <a:cubicBezTo>
                  <a:pt x="1075025" y="1513229"/>
                  <a:pt x="1080178" y="1496591"/>
                  <a:pt x="1079026" y="1472808"/>
                </a:cubicBezTo>
                <a:cubicBezTo>
                  <a:pt x="1078738" y="1466862"/>
                  <a:pt x="1073917" y="1459646"/>
                  <a:pt x="1064567" y="1451160"/>
                </a:cubicBezTo>
                <a:cubicBezTo>
                  <a:pt x="1055217" y="1442674"/>
                  <a:pt x="1044306" y="1432773"/>
                  <a:pt x="1031840" y="1421458"/>
                </a:cubicBezTo>
                <a:cubicBezTo>
                  <a:pt x="1019371" y="1410143"/>
                  <a:pt x="1008391" y="1398757"/>
                  <a:pt x="998896" y="1387297"/>
                </a:cubicBezTo>
                <a:cubicBezTo>
                  <a:pt x="989400" y="1375839"/>
                  <a:pt x="984510" y="1367135"/>
                  <a:pt x="984221" y="1361190"/>
                </a:cubicBezTo>
                <a:cubicBezTo>
                  <a:pt x="983789" y="1352271"/>
                  <a:pt x="991532" y="1342956"/>
                  <a:pt x="1007450" y="1333246"/>
                </a:cubicBezTo>
                <a:cubicBezTo>
                  <a:pt x="1023368" y="1323535"/>
                  <a:pt x="1041445" y="1312228"/>
                  <a:pt x="1061679" y="1299329"/>
                </a:cubicBezTo>
                <a:cubicBezTo>
                  <a:pt x="1081911" y="1286429"/>
                  <a:pt x="1099808" y="1271407"/>
                  <a:pt x="1115366" y="1254264"/>
                </a:cubicBezTo>
                <a:cubicBezTo>
                  <a:pt x="1130924" y="1237121"/>
                  <a:pt x="1138126" y="1216658"/>
                  <a:pt x="1136974" y="1192876"/>
                </a:cubicBezTo>
                <a:cubicBezTo>
                  <a:pt x="1130163" y="1175327"/>
                  <a:pt x="1117589" y="1161782"/>
                  <a:pt x="1099246" y="1152243"/>
                </a:cubicBezTo>
                <a:cubicBezTo>
                  <a:pt x="1080905" y="1142701"/>
                  <a:pt x="1071087" y="1124554"/>
                  <a:pt x="1069790" y="1097798"/>
                </a:cubicBezTo>
                <a:cubicBezTo>
                  <a:pt x="1069502" y="1091851"/>
                  <a:pt x="1073746" y="1087177"/>
                  <a:pt x="1082520" y="1083771"/>
                </a:cubicBezTo>
                <a:cubicBezTo>
                  <a:pt x="1091294" y="1080367"/>
                  <a:pt x="1101518" y="1076145"/>
                  <a:pt x="1113194" y="1071111"/>
                </a:cubicBezTo>
                <a:cubicBezTo>
                  <a:pt x="1124868" y="1066075"/>
                  <a:pt x="1135657" y="1058102"/>
                  <a:pt x="1145557" y="1047194"/>
                </a:cubicBezTo>
                <a:cubicBezTo>
                  <a:pt x="1155459" y="1036284"/>
                  <a:pt x="1159904" y="1020424"/>
                  <a:pt x="1158895" y="999616"/>
                </a:cubicBezTo>
                <a:cubicBezTo>
                  <a:pt x="1164841" y="999327"/>
                  <a:pt x="1173016" y="998931"/>
                  <a:pt x="1183422" y="998427"/>
                </a:cubicBezTo>
                <a:cubicBezTo>
                  <a:pt x="1193827" y="997923"/>
                  <a:pt x="1198813" y="993210"/>
                  <a:pt x="1198381" y="984292"/>
                </a:cubicBezTo>
                <a:cubicBezTo>
                  <a:pt x="1197661" y="969428"/>
                  <a:pt x="1195454" y="954636"/>
                  <a:pt x="1191760" y="939916"/>
                </a:cubicBezTo>
                <a:cubicBezTo>
                  <a:pt x="1188068" y="925196"/>
                  <a:pt x="1186005" y="913375"/>
                  <a:pt x="1185573" y="904457"/>
                </a:cubicBezTo>
                <a:cubicBezTo>
                  <a:pt x="1184853" y="889593"/>
                  <a:pt x="1198036" y="869586"/>
                  <a:pt x="1225125" y="844433"/>
                </a:cubicBezTo>
                <a:cubicBezTo>
                  <a:pt x="1252215" y="819282"/>
                  <a:pt x="1281462" y="792537"/>
                  <a:pt x="1312866" y="764195"/>
                </a:cubicBezTo>
                <a:cubicBezTo>
                  <a:pt x="1344271" y="735856"/>
                  <a:pt x="1373518" y="709109"/>
                  <a:pt x="1400608" y="683958"/>
                </a:cubicBezTo>
                <a:cubicBezTo>
                  <a:pt x="1427696" y="658807"/>
                  <a:pt x="1440881" y="638800"/>
                  <a:pt x="1440160" y="623936"/>
                </a:cubicBezTo>
                <a:cubicBezTo>
                  <a:pt x="1438864" y="597179"/>
                  <a:pt x="1424261" y="572559"/>
                  <a:pt x="1396354" y="550072"/>
                </a:cubicBezTo>
                <a:cubicBezTo>
                  <a:pt x="1368445" y="527586"/>
                  <a:pt x="1354130" y="508912"/>
                  <a:pt x="1353410" y="494047"/>
                </a:cubicBezTo>
                <a:cubicBezTo>
                  <a:pt x="1368706" y="502245"/>
                  <a:pt x="1385814" y="517060"/>
                  <a:pt x="1404731" y="538492"/>
                </a:cubicBezTo>
                <a:cubicBezTo>
                  <a:pt x="1423649" y="559924"/>
                  <a:pt x="1440541" y="570279"/>
                  <a:pt x="1455405" y="569558"/>
                </a:cubicBezTo>
                <a:cubicBezTo>
                  <a:pt x="1485134" y="568118"/>
                  <a:pt x="1505654" y="561165"/>
                  <a:pt x="1516970" y="548696"/>
                </a:cubicBezTo>
                <a:cubicBezTo>
                  <a:pt x="1528284" y="536228"/>
                  <a:pt x="1535812" y="522455"/>
                  <a:pt x="1539550" y="507375"/>
                </a:cubicBezTo>
                <a:cubicBezTo>
                  <a:pt x="1543290" y="492295"/>
                  <a:pt x="1549330" y="478592"/>
                  <a:pt x="1557672" y="466268"/>
                </a:cubicBezTo>
                <a:cubicBezTo>
                  <a:pt x="1566014" y="453945"/>
                  <a:pt x="1583562" y="447135"/>
                  <a:pt x="1610319" y="445838"/>
                </a:cubicBezTo>
                <a:cubicBezTo>
                  <a:pt x="1634101" y="444685"/>
                  <a:pt x="1658172" y="449479"/>
                  <a:pt x="1682531" y="460217"/>
                </a:cubicBezTo>
                <a:cubicBezTo>
                  <a:pt x="1717485" y="443623"/>
                  <a:pt x="1745534" y="422896"/>
                  <a:pt x="1766677" y="398033"/>
                </a:cubicBezTo>
                <a:cubicBezTo>
                  <a:pt x="1787821" y="373168"/>
                  <a:pt x="1805176" y="346999"/>
                  <a:pt x="1818743" y="319524"/>
                </a:cubicBezTo>
                <a:lnTo>
                  <a:pt x="1953818" y="339795"/>
                </a:lnTo>
                <a:cubicBezTo>
                  <a:pt x="1989493" y="338066"/>
                  <a:pt x="2012208" y="330261"/>
                  <a:pt x="2021964" y="316378"/>
                </a:cubicBezTo>
                <a:cubicBezTo>
                  <a:pt x="2031722" y="302498"/>
                  <a:pt x="2038469" y="288016"/>
                  <a:pt x="2042207" y="272936"/>
                </a:cubicBezTo>
                <a:cubicBezTo>
                  <a:pt x="2045947" y="257855"/>
                  <a:pt x="2048978" y="243554"/>
                  <a:pt x="2051303" y="230032"/>
                </a:cubicBezTo>
                <a:cubicBezTo>
                  <a:pt x="2053627" y="216510"/>
                  <a:pt x="2066681" y="209172"/>
                  <a:pt x="2090463" y="208020"/>
                </a:cubicBezTo>
                <a:cubicBezTo>
                  <a:pt x="2102355" y="207443"/>
                  <a:pt x="2111526" y="212214"/>
                  <a:pt x="2117976" y="222332"/>
                </a:cubicBezTo>
                <a:cubicBezTo>
                  <a:pt x="2124426" y="232448"/>
                  <a:pt x="2132399" y="243235"/>
                  <a:pt x="2141893" y="254695"/>
                </a:cubicBezTo>
                <a:cubicBezTo>
                  <a:pt x="2151388" y="266155"/>
                  <a:pt x="2163075" y="276762"/>
                  <a:pt x="2176958" y="286518"/>
                </a:cubicBezTo>
                <a:cubicBezTo>
                  <a:pt x="2190840" y="296275"/>
                  <a:pt x="2211160" y="300506"/>
                  <a:pt x="2237914" y="299209"/>
                </a:cubicBezTo>
                <a:cubicBezTo>
                  <a:pt x="2258725" y="298201"/>
                  <a:pt x="2273337" y="292277"/>
                  <a:pt x="2281751" y="281439"/>
                </a:cubicBezTo>
                <a:cubicBezTo>
                  <a:pt x="2290165" y="270602"/>
                  <a:pt x="2297056" y="259095"/>
                  <a:pt x="2302426" y="246915"/>
                </a:cubicBezTo>
                <a:cubicBezTo>
                  <a:pt x="2307796" y="234735"/>
                  <a:pt x="2313945" y="223263"/>
                  <a:pt x="2320872" y="212498"/>
                </a:cubicBezTo>
                <a:cubicBezTo>
                  <a:pt x="2327800" y="201732"/>
                  <a:pt x="2340181" y="195917"/>
                  <a:pt x="2358020" y="195052"/>
                </a:cubicBezTo>
                <a:cubicBezTo>
                  <a:pt x="2375856" y="194188"/>
                  <a:pt x="2388743" y="198779"/>
                  <a:pt x="2396680" y="208824"/>
                </a:cubicBezTo>
                <a:cubicBezTo>
                  <a:pt x="2404616" y="218869"/>
                  <a:pt x="2409615" y="229800"/>
                  <a:pt x="2411679" y="241620"/>
                </a:cubicBezTo>
                <a:cubicBezTo>
                  <a:pt x="2413741" y="253440"/>
                  <a:pt x="2415024" y="264551"/>
                  <a:pt x="2415529" y="274955"/>
                </a:cubicBezTo>
                <a:cubicBezTo>
                  <a:pt x="2416033" y="285361"/>
                  <a:pt x="2419257" y="290420"/>
                  <a:pt x="2425203" y="290132"/>
                </a:cubicBezTo>
                <a:cubicBezTo>
                  <a:pt x="2434122" y="289700"/>
                  <a:pt x="2440739" y="287888"/>
                  <a:pt x="2445055" y="284700"/>
                </a:cubicBezTo>
                <a:cubicBezTo>
                  <a:pt x="2449369" y="281511"/>
                  <a:pt x="2454500" y="279771"/>
                  <a:pt x="2460446" y="279483"/>
                </a:cubicBezTo>
                <a:cubicBezTo>
                  <a:pt x="2475310" y="278763"/>
                  <a:pt x="2485786" y="279746"/>
                  <a:pt x="2491876" y="282430"/>
                </a:cubicBezTo>
                <a:cubicBezTo>
                  <a:pt x="2497966" y="285114"/>
                  <a:pt x="2505471" y="286242"/>
                  <a:pt x="2514389" y="285810"/>
                </a:cubicBezTo>
                <a:cubicBezTo>
                  <a:pt x="2544117" y="284369"/>
                  <a:pt x="2565022" y="269946"/>
                  <a:pt x="2577104" y="242542"/>
                </a:cubicBezTo>
                <a:cubicBezTo>
                  <a:pt x="2589184" y="215139"/>
                  <a:pt x="2598185" y="185649"/>
                  <a:pt x="2604104" y="154074"/>
                </a:cubicBezTo>
                <a:cubicBezTo>
                  <a:pt x="2610023" y="122498"/>
                  <a:pt x="2614600" y="93969"/>
                  <a:pt x="2617834" y="68483"/>
                </a:cubicBezTo>
                <a:cubicBezTo>
                  <a:pt x="2621069" y="42998"/>
                  <a:pt x="2630118" y="29894"/>
                  <a:pt x="2644982" y="29174"/>
                </a:cubicBezTo>
                <a:close/>
                <a:moveTo>
                  <a:pt x="3246982" y="0"/>
                </a:moveTo>
                <a:cubicBezTo>
                  <a:pt x="3250100" y="2829"/>
                  <a:pt x="3251731" y="5729"/>
                  <a:pt x="3251875" y="8702"/>
                </a:cubicBezTo>
                <a:cubicBezTo>
                  <a:pt x="3252739" y="26540"/>
                  <a:pt x="3248004" y="36453"/>
                  <a:pt x="3237672" y="38444"/>
                </a:cubicBezTo>
                <a:cubicBezTo>
                  <a:pt x="3227338" y="40436"/>
                  <a:pt x="3218073" y="49079"/>
                  <a:pt x="3209875" y="64375"/>
                </a:cubicBezTo>
                <a:cubicBezTo>
                  <a:pt x="3209443" y="55456"/>
                  <a:pt x="3212654" y="44871"/>
                  <a:pt x="3219510" y="32619"/>
                </a:cubicBezTo>
                <a:cubicBezTo>
                  <a:pt x="3226366" y="20368"/>
                  <a:pt x="3234037" y="9566"/>
                  <a:pt x="3242524" y="216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663656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080726" y="1954625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663656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080726" y="3003137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663656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080726" y="4051649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663656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080726" y="5100161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978418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97299" y="1634676"/>
            <a:ext cx="4382940" cy="4904236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650919" y="194487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9" name="文字方塊 46"/>
          <p:cNvSpPr txBox="1"/>
          <p:nvPr/>
        </p:nvSpPr>
        <p:spPr>
          <a:xfrm>
            <a:off x="850324" y="196294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0" name="矩形 9"/>
          <p:cNvSpPr/>
          <p:nvPr/>
        </p:nvSpPr>
        <p:spPr>
          <a:xfrm>
            <a:off x="650919" y="342109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1" name="文字方塊 48"/>
          <p:cNvSpPr txBox="1"/>
          <p:nvPr/>
        </p:nvSpPr>
        <p:spPr>
          <a:xfrm>
            <a:off x="850324" y="343915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2" name="矩形 11"/>
          <p:cNvSpPr/>
          <p:nvPr/>
        </p:nvSpPr>
        <p:spPr>
          <a:xfrm>
            <a:off x="650919" y="490768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3" name="文字方塊 50"/>
          <p:cNvSpPr txBox="1"/>
          <p:nvPr/>
        </p:nvSpPr>
        <p:spPr>
          <a:xfrm>
            <a:off x="850324" y="492575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334914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1751"/>
          <a:stretch/>
        </p:blipFill>
        <p:spPr>
          <a:xfrm>
            <a:off x="1034743" y="837678"/>
            <a:ext cx="4241149" cy="4983610"/>
          </a:xfrm>
          <a:custGeom>
            <a:avLst/>
            <a:gdLst>
              <a:gd name="connsiteX0" fmla="*/ 4241149 w 4241149"/>
              <a:gd name="connsiteY0" fmla="*/ 0 h 4983610"/>
              <a:gd name="connsiteX1" fmla="*/ 4126548 w 4241149"/>
              <a:gd name="connsiteY1" fmla="*/ 148842 h 4983610"/>
              <a:gd name="connsiteX2" fmla="*/ 4024658 w 4241149"/>
              <a:gd name="connsiteY2" fmla="*/ 209463 h 4983610"/>
              <a:gd name="connsiteX3" fmla="*/ 3931042 w 4241149"/>
              <a:gd name="connsiteY3" fmla="*/ 255752 h 4983610"/>
              <a:gd name="connsiteX4" fmla="*/ 3841267 w 4241149"/>
              <a:gd name="connsiteY4" fmla="*/ 361591 h 4983610"/>
              <a:gd name="connsiteX5" fmla="*/ 3711519 w 4241149"/>
              <a:gd name="connsiteY5" fmla="*/ 453910 h 4983610"/>
              <a:gd name="connsiteX6" fmla="*/ 3451066 w 4241149"/>
              <a:gd name="connsiteY6" fmla="*/ 623657 h 4983610"/>
              <a:gd name="connsiteX7" fmla="*/ 3145095 w 4241149"/>
              <a:gd name="connsiteY7" fmla="*/ 872242 h 4983610"/>
              <a:gd name="connsiteX8" fmla="*/ 2999166 w 4241149"/>
              <a:gd name="connsiteY8" fmla="*/ 1025694 h 4983610"/>
              <a:gd name="connsiteX9" fmla="*/ 2882610 w 4241149"/>
              <a:gd name="connsiteY9" fmla="*/ 1195516 h 4983610"/>
              <a:gd name="connsiteX10" fmla="*/ 2880316 w 4241149"/>
              <a:gd name="connsiteY10" fmla="*/ 1206721 h 4983610"/>
              <a:gd name="connsiteX11" fmla="*/ 2872447 w 4241149"/>
              <a:gd name="connsiteY11" fmla="*/ 1245178 h 4983610"/>
              <a:gd name="connsiteX12" fmla="*/ 2852421 w 4241149"/>
              <a:gd name="connsiteY12" fmla="*/ 1362620 h 4983610"/>
              <a:gd name="connsiteX13" fmla="*/ 2850312 w 4241149"/>
              <a:gd name="connsiteY13" fmla="*/ 1490406 h 4983610"/>
              <a:gd name="connsiteX14" fmla="*/ 2907904 w 4241149"/>
              <a:gd name="connsiteY14" fmla="*/ 1580993 h 4983610"/>
              <a:gd name="connsiteX15" fmla="*/ 2976693 w 4241149"/>
              <a:gd name="connsiteY15" fmla="*/ 1577706 h 4983610"/>
              <a:gd name="connsiteX16" fmla="*/ 3048253 w 4241149"/>
              <a:gd name="connsiteY16" fmla="*/ 1528242 h 4983610"/>
              <a:gd name="connsiteX17" fmla="*/ 3134148 w 4241149"/>
              <a:gd name="connsiteY17" fmla="*/ 1487052 h 4983610"/>
              <a:gd name="connsiteX18" fmla="*/ 3238771 w 4241149"/>
              <a:gd name="connsiteY18" fmla="*/ 1504454 h 4983610"/>
              <a:gd name="connsiteX19" fmla="*/ 3300204 w 4241149"/>
              <a:gd name="connsiteY19" fmla="*/ 1654593 h 4983610"/>
              <a:gd name="connsiteX20" fmla="*/ 3249697 w 4241149"/>
              <a:gd name="connsiteY20" fmla="*/ 1816550 h 4983610"/>
              <a:gd name="connsiteX21" fmla="*/ 3192878 w 4241149"/>
              <a:gd name="connsiteY21" fmla="*/ 1898416 h 4983610"/>
              <a:gd name="connsiteX22" fmla="*/ 3136057 w 4241149"/>
              <a:gd name="connsiteY22" fmla="*/ 1980280 h 4983610"/>
              <a:gd name="connsiteX23" fmla="*/ 3118763 w 4241149"/>
              <a:gd name="connsiteY23" fmla="*/ 2175747 h 4983610"/>
              <a:gd name="connsiteX24" fmla="*/ 3196045 w 4241149"/>
              <a:gd name="connsiteY24" fmla="*/ 2339814 h 4983610"/>
              <a:gd name="connsiteX25" fmla="*/ 3365832 w 4241149"/>
              <a:gd name="connsiteY25" fmla="*/ 2476066 h 4983610"/>
              <a:gd name="connsiteX26" fmla="*/ 3431552 w 4241149"/>
              <a:gd name="connsiteY26" fmla="*/ 2585677 h 4983610"/>
              <a:gd name="connsiteX27" fmla="*/ 3457299 w 4241149"/>
              <a:gd name="connsiteY27" fmla="*/ 2681767 h 4983610"/>
              <a:gd name="connsiteX28" fmla="*/ 3655794 w 4241149"/>
              <a:gd name="connsiteY28" fmla="*/ 2710366 h 4983610"/>
              <a:gd name="connsiteX29" fmla="*/ 3855399 w 4241149"/>
              <a:gd name="connsiteY29" fmla="*/ 2720493 h 4983610"/>
              <a:gd name="connsiteX30" fmla="*/ 3615525 w 4241149"/>
              <a:gd name="connsiteY30" fmla="*/ 2763565 h 4983610"/>
              <a:gd name="connsiteX31" fmla="*/ 3397152 w 4241149"/>
              <a:gd name="connsiteY31" fmla="*/ 2819047 h 4983610"/>
              <a:gd name="connsiteX32" fmla="*/ 3203566 w 4241149"/>
              <a:gd name="connsiteY32" fmla="*/ 2955733 h 4983610"/>
              <a:gd name="connsiteX33" fmla="*/ 3183175 w 4241149"/>
              <a:gd name="connsiteY33" fmla="*/ 2924848 h 4983610"/>
              <a:gd name="connsiteX34" fmla="*/ 3143609 w 4241149"/>
              <a:gd name="connsiteY34" fmla="*/ 2935450 h 4983610"/>
              <a:gd name="connsiteX35" fmla="*/ 3113130 w 4241149"/>
              <a:gd name="connsiteY35" fmla="*/ 2979967 h 4983610"/>
              <a:gd name="connsiteX36" fmla="*/ 3062474 w 4241149"/>
              <a:gd name="connsiteY36" fmla="*/ 3175284 h 4983610"/>
              <a:gd name="connsiteX37" fmla="*/ 3106952 w 4241149"/>
              <a:gd name="connsiteY37" fmla="*/ 3329967 h 4983610"/>
              <a:gd name="connsiteX38" fmla="*/ 3168534 w 4241149"/>
              <a:gd name="connsiteY38" fmla="*/ 3446746 h 4983610"/>
              <a:gd name="connsiteX39" fmla="*/ 3176363 w 4241149"/>
              <a:gd name="connsiteY39" fmla="*/ 3532491 h 4983610"/>
              <a:gd name="connsiteX40" fmla="*/ 3128927 w 4241149"/>
              <a:gd name="connsiteY40" fmla="*/ 3581550 h 4983610"/>
              <a:gd name="connsiteX41" fmla="*/ 3089767 w 4241149"/>
              <a:gd name="connsiteY41" fmla="*/ 3616277 h 4983610"/>
              <a:gd name="connsiteX42" fmla="*/ 3053339 w 4241149"/>
              <a:gd name="connsiteY42" fmla="*/ 3729026 h 4983610"/>
              <a:gd name="connsiteX43" fmla="*/ 3025184 w 4241149"/>
              <a:gd name="connsiteY43" fmla="*/ 3827442 h 4983610"/>
              <a:gd name="connsiteX44" fmla="*/ 2963415 w 4241149"/>
              <a:gd name="connsiteY44" fmla="*/ 3868227 h 4983610"/>
              <a:gd name="connsiteX45" fmla="*/ 2901645 w 4241149"/>
              <a:gd name="connsiteY45" fmla="*/ 3909011 h 4983610"/>
              <a:gd name="connsiteX46" fmla="*/ 2870165 w 4241149"/>
              <a:gd name="connsiteY46" fmla="*/ 4062841 h 4983610"/>
              <a:gd name="connsiteX47" fmla="*/ 2816076 w 4241149"/>
              <a:gd name="connsiteY47" fmla="*/ 4222730 h 4983610"/>
              <a:gd name="connsiteX48" fmla="*/ 2765463 w 4241149"/>
              <a:gd name="connsiteY48" fmla="*/ 4293845 h 4983610"/>
              <a:gd name="connsiteX49" fmla="*/ 2702435 w 4241149"/>
              <a:gd name="connsiteY49" fmla="*/ 4386460 h 4983610"/>
              <a:gd name="connsiteX50" fmla="*/ 2688062 w 4241149"/>
              <a:gd name="connsiteY50" fmla="*/ 4502389 h 4983610"/>
              <a:gd name="connsiteX51" fmla="*/ 2723856 w 4241149"/>
              <a:gd name="connsiteY51" fmla="*/ 4647281 h 4983610"/>
              <a:gd name="connsiteX52" fmla="*/ 2751375 w 4241149"/>
              <a:gd name="connsiteY52" fmla="*/ 4806506 h 4983610"/>
              <a:gd name="connsiteX53" fmla="*/ 2712176 w 4241149"/>
              <a:gd name="connsiteY53" fmla="*/ 4965437 h 4983610"/>
              <a:gd name="connsiteX54" fmla="*/ 2666956 w 4241149"/>
              <a:gd name="connsiteY54" fmla="*/ 4977552 h 4983610"/>
              <a:gd name="connsiteX55" fmla="*/ 2549406 w 4241149"/>
              <a:gd name="connsiteY55" fmla="*/ 4866682 h 4983610"/>
              <a:gd name="connsiteX56" fmla="*/ 2480252 w 4241149"/>
              <a:gd name="connsiteY56" fmla="*/ 4721642 h 4983610"/>
              <a:gd name="connsiteX57" fmla="*/ 2410690 w 4241149"/>
              <a:gd name="connsiteY57" fmla="*/ 4552477 h 4983610"/>
              <a:gd name="connsiteX58" fmla="*/ 2287784 w 4241149"/>
              <a:gd name="connsiteY58" fmla="*/ 4376401 h 4983610"/>
              <a:gd name="connsiteX59" fmla="*/ 2207838 w 4241149"/>
              <a:gd name="connsiteY59" fmla="*/ 4349358 h 4983610"/>
              <a:gd name="connsiteX60" fmla="*/ 2130112 w 4241149"/>
              <a:gd name="connsiteY60" fmla="*/ 4285369 h 4983610"/>
              <a:gd name="connsiteX61" fmla="*/ 2066719 w 4241149"/>
              <a:gd name="connsiteY61" fmla="*/ 4229658 h 4983610"/>
              <a:gd name="connsiteX62" fmla="*/ 1957552 w 4241149"/>
              <a:gd name="connsiteY62" fmla="*/ 4195298 h 4983610"/>
              <a:gd name="connsiteX63" fmla="*/ 1859393 w 4241149"/>
              <a:gd name="connsiteY63" fmla="*/ 4224629 h 4983610"/>
              <a:gd name="connsiteX64" fmla="*/ 1860611 w 4241149"/>
              <a:gd name="connsiteY64" fmla="*/ 4297002 h 4983610"/>
              <a:gd name="connsiteX65" fmla="*/ 1870917 w 4241149"/>
              <a:gd name="connsiteY65" fmla="*/ 4403288 h 4983610"/>
              <a:gd name="connsiteX66" fmla="*/ 1827806 w 4241149"/>
              <a:gd name="connsiteY66" fmla="*/ 4287617 h 4983610"/>
              <a:gd name="connsiteX67" fmla="*/ 1756838 w 4241149"/>
              <a:gd name="connsiteY67" fmla="*/ 4203644 h 4983610"/>
              <a:gd name="connsiteX68" fmla="*/ 1579438 w 4241149"/>
              <a:gd name="connsiteY68" fmla="*/ 4163335 h 4983610"/>
              <a:gd name="connsiteX69" fmla="*/ 1355562 w 4241149"/>
              <a:gd name="connsiteY69" fmla="*/ 4186973 h 4983610"/>
              <a:gd name="connsiteX70" fmla="*/ 1114579 w 4241149"/>
              <a:gd name="connsiteY70" fmla="*/ 4248514 h 4983610"/>
              <a:gd name="connsiteX71" fmla="*/ 867391 w 4241149"/>
              <a:gd name="connsiteY71" fmla="*/ 4320808 h 4983610"/>
              <a:gd name="connsiteX72" fmla="*/ 865173 w 4241149"/>
              <a:gd name="connsiteY72" fmla="*/ 4357751 h 4983610"/>
              <a:gd name="connsiteX73" fmla="*/ 771044 w 4241149"/>
              <a:gd name="connsiteY73" fmla="*/ 4289071 h 4983610"/>
              <a:gd name="connsiteX74" fmla="*/ 666717 w 4241149"/>
              <a:gd name="connsiteY74" fmla="*/ 4204949 h 4983610"/>
              <a:gd name="connsiteX75" fmla="*/ 550938 w 4241149"/>
              <a:gd name="connsiteY75" fmla="*/ 4157215 h 4983610"/>
              <a:gd name="connsiteX76" fmla="*/ 424666 w 4241149"/>
              <a:gd name="connsiteY76" fmla="*/ 4160760 h 4983610"/>
              <a:gd name="connsiteX77" fmla="*/ 302748 w 4241149"/>
              <a:gd name="connsiteY77" fmla="*/ 4338822 h 4983610"/>
              <a:gd name="connsiteX78" fmla="*/ 280139 w 4241149"/>
              <a:gd name="connsiteY78" fmla="*/ 4344880 h 4983610"/>
              <a:gd name="connsiteX79" fmla="*/ 255204 w 4241149"/>
              <a:gd name="connsiteY79" fmla="*/ 4297038 h 4983610"/>
              <a:gd name="connsiteX80" fmla="*/ 278517 w 4241149"/>
              <a:gd name="connsiteY80" fmla="*/ 4248385 h 4983610"/>
              <a:gd name="connsiteX81" fmla="*/ 329942 w 4241149"/>
              <a:gd name="connsiteY81" fmla="*/ 4225518 h 4983610"/>
              <a:gd name="connsiteX82" fmla="*/ 426883 w 4241149"/>
              <a:gd name="connsiteY82" fmla="*/ 4123815 h 4983610"/>
              <a:gd name="connsiteX83" fmla="*/ 191048 w 4241149"/>
              <a:gd name="connsiteY83" fmla="*/ 3605422 h 4983610"/>
              <a:gd name="connsiteX84" fmla="*/ 63423 w 4241149"/>
              <a:gd name="connsiteY84" fmla="*/ 3106500 h 4983610"/>
              <a:gd name="connsiteX85" fmla="*/ 17729 w 4241149"/>
              <a:gd name="connsiteY85" fmla="*/ 2879446 h 4983610"/>
              <a:gd name="connsiteX86" fmla="*/ 11967 w 4241149"/>
              <a:gd name="connsiteY86" fmla="*/ 2790117 h 4983610"/>
              <a:gd name="connsiteX87" fmla="*/ 0 w 4241149"/>
              <a:gd name="connsiteY87" fmla="*/ 2711538 h 4983610"/>
              <a:gd name="connsiteX88" fmla="*/ 78321 w 4241149"/>
              <a:gd name="connsiteY88" fmla="*/ 2642086 h 4983610"/>
              <a:gd name="connsiteX89" fmla="*/ 107178 w 4241149"/>
              <a:gd name="connsiteY89" fmla="*/ 2501074 h 4983610"/>
              <a:gd name="connsiteX90" fmla="*/ 85863 w 4241149"/>
              <a:gd name="connsiteY90" fmla="*/ 2331099 h 4983610"/>
              <a:gd name="connsiteX91" fmla="*/ 58345 w 4241149"/>
              <a:gd name="connsiteY91" fmla="*/ 2171872 h 4983610"/>
              <a:gd name="connsiteX92" fmla="*/ 68581 w 4241149"/>
              <a:gd name="connsiteY92" fmla="*/ 2063112 h 4983610"/>
              <a:gd name="connsiteX93" fmla="*/ 107742 w 4241149"/>
              <a:gd name="connsiteY93" fmla="*/ 2028385 h 4983610"/>
              <a:gd name="connsiteX94" fmla="*/ 161235 w 4241149"/>
              <a:gd name="connsiteY94" fmla="*/ 2001935 h 4983610"/>
              <a:gd name="connsiteX95" fmla="*/ 346695 w 4241149"/>
              <a:gd name="connsiteY95" fmla="*/ 1846223 h 4983610"/>
              <a:gd name="connsiteX96" fmla="*/ 468464 w 4241149"/>
              <a:gd name="connsiteY96" fmla="*/ 1701520 h 4983610"/>
              <a:gd name="connsiteX97" fmla="*/ 556764 w 4241149"/>
              <a:gd name="connsiteY97" fmla="*/ 1465823 h 4983610"/>
              <a:gd name="connsiteX98" fmla="*/ 645063 w 4241149"/>
              <a:gd name="connsiteY98" fmla="*/ 1230128 h 4983610"/>
              <a:gd name="connsiteX99" fmla="*/ 870049 w 4241149"/>
              <a:gd name="connsiteY99" fmla="*/ 1188017 h 4983610"/>
              <a:gd name="connsiteX100" fmla="*/ 1080699 w 4241149"/>
              <a:gd name="connsiteY100" fmla="*/ 1137632 h 4983610"/>
              <a:gd name="connsiteX101" fmla="*/ 1244768 w 4241149"/>
              <a:gd name="connsiteY101" fmla="*/ 1060351 h 4983610"/>
              <a:gd name="connsiteX102" fmla="*/ 1392986 w 4241149"/>
              <a:gd name="connsiteY102" fmla="*/ 969141 h 4983610"/>
              <a:gd name="connsiteX103" fmla="*/ 1554835 w 4241149"/>
              <a:gd name="connsiteY103" fmla="*/ 928803 h 4983610"/>
              <a:gd name="connsiteX104" fmla="*/ 1756765 w 4241149"/>
              <a:gd name="connsiteY104" fmla="*/ 992831 h 4983610"/>
              <a:gd name="connsiteX105" fmla="*/ 1802241 w 4241149"/>
              <a:gd name="connsiteY105" fmla="*/ 1038197 h 4983610"/>
              <a:gd name="connsiteX106" fmla="*/ 1869219 w 4241149"/>
              <a:gd name="connsiteY106" fmla="*/ 1095979 h 4983610"/>
              <a:gd name="connsiteX107" fmla="*/ 1955369 w 4241149"/>
              <a:gd name="connsiteY107" fmla="*/ 1112272 h 4983610"/>
              <a:gd name="connsiteX108" fmla="*/ 2061657 w 4241149"/>
              <a:gd name="connsiteY108" fmla="*/ 1101967 h 4983610"/>
              <a:gd name="connsiteX109" fmla="*/ 2178693 w 4241149"/>
              <a:gd name="connsiteY109" fmla="*/ 1097870 h 4983610"/>
              <a:gd name="connsiteX110" fmla="*/ 2304262 w 4241149"/>
              <a:gd name="connsiteY110" fmla="*/ 1136922 h 4983610"/>
              <a:gd name="connsiteX111" fmla="*/ 2451224 w 4241149"/>
              <a:gd name="connsiteY111" fmla="*/ 1097543 h 4983610"/>
              <a:gd name="connsiteX112" fmla="*/ 2587581 w 4241149"/>
              <a:gd name="connsiteY112" fmla="*/ 1018599 h 4983610"/>
              <a:gd name="connsiteX113" fmla="*/ 2722832 w 4241149"/>
              <a:gd name="connsiteY113" fmla="*/ 958125 h 4983610"/>
              <a:gd name="connsiteX114" fmla="*/ 2869497 w 4241149"/>
              <a:gd name="connsiteY114" fmla="*/ 985466 h 4983610"/>
              <a:gd name="connsiteX115" fmla="*/ 3085544 w 4241149"/>
              <a:gd name="connsiteY115" fmla="*/ 876083 h 4983610"/>
              <a:gd name="connsiteX116" fmla="*/ 3307540 w 4241149"/>
              <a:gd name="connsiteY116" fmla="*/ 698464 h 4983610"/>
              <a:gd name="connsiteX117" fmla="*/ 3654185 w 4241149"/>
              <a:gd name="connsiteY117" fmla="*/ 420808 h 4983610"/>
              <a:gd name="connsiteX118" fmla="*/ 4241149 w 4241149"/>
              <a:gd name="connsiteY118" fmla="*/ 0 h 498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4241149" h="4983610">
                <a:moveTo>
                  <a:pt x="4241149" y="0"/>
                </a:moveTo>
                <a:cubicBezTo>
                  <a:pt x="4199771" y="71670"/>
                  <a:pt x="4161570" y="121282"/>
                  <a:pt x="4126548" y="148842"/>
                </a:cubicBezTo>
                <a:cubicBezTo>
                  <a:pt x="4091525" y="176400"/>
                  <a:pt x="4057561" y="196608"/>
                  <a:pt x="4024658" y="209463"/>
                </a:cubicBezTo>
                <a:cubicBezTo>
                  <a:pt x="3991753" y="222318"/>
                  <a:pt x="3960548" y="237748"/>
                  <a:pt x="3931042" y="255752"/>
                </a:cubicBezTo>
                <a:cubicBezTo>
                  <a:pt x="3901537" y="273754"/>
                  <a:pt x="3871611" y="309033"/>
                  <a:pt x="3841267" y="361591"/>
                </a:cubicBezTo>
                <a:cubicBezTo>
                  <a:pt x="3830233" y="380703"/>
                  <a:pt x="3786984" y="411475"/>
                  <a:pt x="3711519" y="453910"/>
                </a:cubicBezTo>
                <a:cubicBezTo>
                  <a:pt x="3636057" y="496344"/>
                  <a:pt x="3549238" y="552926"/>
                  <a:pt x="3451066" y="623657"/>
                </a:cubicBezTo>
                <a:cubicBezTo>
                  <a:pt x="3352894" y="694390"/>
                  <a:pt x="3250904" y="777250"/>
                  <a:pt x="3145095" y="872242"/>
                </a:cubicBezTo>
                <a:cubicBezTo>
                  <a:pt x="3092192" y="919738"/>
                  <a:pt x="3043550" y="970885"/>
                  <a:pt x="2999166" y="1025694"/>
                </a:cubicBezTo>
                <a:lnTo>
                  <a:pt x="2882610" y="1195516"/>
                </a:lnTo>
                <a:lnTo>
                  <a:pt x="2880316" y="1206721"/>
                </a:lnTo>
                <a:cubicBezTo>
                  <a:pt x="2878568" y="1215266"/>
                  <a:pt x="2875944" y="1228085"/>
                  <a:pt x="2872447" y="1245178"/>
                </a:cubicBezTo>
                <a:cubicBezTo>
                  <a:pt x="2865450" y="1279363"/>
                  <a:pt x="2858777" y="1318510"/>
                  <a:pt x="2852421" y="1362620"/>
                </a:cubicBezTo>
                <a:cubicBezTo>
                  <a:pt x="2846066" y="1406730"/>
                  <a:pt x="2845362" y="1449326"/>
                  <a:pt x="2850312" y="1490406"/>
                </a:cubicBezTo>
                <a:cubicBezTo>
                  <a:pt x="2855261" y="1531489"/>
                  <a:pt x="2874459" y="1561684"/>
                  <a:pt x="2907904" y="1580993"/>
                </a:cubicBezTo>
                <a:cubicBezTo>
                  <a:pt x="2931795" y="1594787"/>
                  <a:pt x="2954724" y="1593691"/>
                  <a:pt x="2976693" y="1577706"/>
                </a:cubicBezTo>
                <a:cubicBezTo>
                  <a:pt x="2998663" y="1561723"/>
                  <a:pt x="3022515" y="1545234"/>
                  <a:pt x="3048253" y="1528242"/>
                </a:cubicBezTo>
                <a:cubicBezTo>
                  <a:pt x="3073990" y="1511248"/>
                  <a:pt x="3102622" y="1497519"/>
                  <a:pt x="3134148" y="1487052"/>
                </a:cubicBezTo>
                <a:cubicBezTo>
                  <a:pt x="3165672" y="1476584"/>
                  <a:pt x="3200547" y="1482385"/>
                  <a:pt x="3238771" y="1504454"/>
                </a:cubicBezTo>
                <a:cubicBezTo>
                  <a:pt x="3291328" y="1534798"/>
                  <a:pt x="3311805" y="1584845"/>
                  <a:pt x="3300204" y="1654593"/>
                </a:cubicBezTo>
                <a:cubicBezTo>
                  <a:pt x="3288602" y="1724342"/>
                  <a:pt x="3271766" y="1778327"/>
                  <a:pt x="3249697" y="1816550"/>
                </a:cubicBezTo>
                <a:cubicBezTo>
                  <a:pt x="3233145" y="1845219"/>
                  <a:pt x="3214207" y="1872508"/>
                  <a:pt x="3192878" y="1898416"/>
                </a:cubicBezTo>
                <a:cubicBezTo>
                  <a:pt x="3171548" y="1924326"/>
                  <a:pt x="3152607" y="1951613"/>
                  <a:pt x="3136057" y="1980280"/>
                </a:cubicBezTo>
                <a:cubicBezTo>
                  <a:pt x="3102954" y="2037616"/>
                  <a:pt x="3097189" y="2102773"/>
                  <a:pt x="3118763" y="2175747"/>
                </a:cubicBezTo>
                <a:cubicBezTo>
                  <a:pt x="3140336" y="2248722"/>
                  <a:pt x="3166097" y="2303412"/>
                  <a:pt x="3196045" y="2339814"/>
                </a:cubicBezTo>
                <a:lnTo>
                  <a:pt x="3365832" y="2476066"/>
                </a:lnTo>
                <a:cubicBezTo>
                  <a:pt x="3390264" y="2522023"/>
                  <a:pt x="3412170" y="2558561"/>
                  <a:pt x="3431552" y="2585677"/>
                </a:cubicBezTo>
                <a:cubicBezTo>
                  <a:pt x="3450936" y="2612794"/>
                  <a:pt x="3459517" y="2644825"/>
                  <a:pt x="3457299" y="2681767"/>
                </a:cubicBezTo>
                <a:cubicBezTo>
                  <a:pt x="3522910" y="2700537"/>
                  <a:pt x="3589075" y="2710068"/>
                  <a:pt x="3655794" y="2710366"/>
                </a:cubicBezTo>
                <a:cubicBezTo>
                  <a:pt x="3722516" y="2710663"/>
                  <a:pt x="3789049" y="2714039"/>
                  <a:pt x="3855399" y="2720493"/>
                </a:cubicBezTo>
                <a:cubicBezTo>
                  <a:pt x="3772498" y="2742706"/>
                  <a:pt x="3692540" y="2757064"/>
                  <a:pt x="3615525" y="2763565"/>
                </a:cubicBezTo>
                <a:cubicBezTo>
                  <a:pt x="3538512" y="2770063"/>
                  <a:pt x="3465719" y="2788559"/>
                  <a:pt x="3397152" y="2819047"/>
                </a:cubicBezTo>
                <a:cubicBezTo>
                  <a:pt x="3335923" y="2891996"/>
                  <a:pt x="3271395" y="2937560"/>
                  <a:pt x="3203566" y="2955733"/>
                </a:cubicBezTo>
                <a:cubicBezTo>
                  <a:pt x="3199528" y="2940661"/>
                  <a:pt x="3192730" y="2930365"/>
                  <a:pt x="3183175" y="2924848"/>
                </a:cubicBezTo>
                <a:cubicBezTo>
                  <a:pt x="3168841" y="2916573"/>
                  <a:pt x="3155653" y="2920107"/>
                  <a:pt x="3143609" y="2935450"/>
                </a:cubicBezTo>
                <a:cubicBezTo>
                  <a:pt x="3131565" y="2950793"/>
                  <a:pt x="3121405" y="2965633"/>
                  <a:pt x="3113130" y="2979967"/>
                </a:cubicBezTo>
                <a:cubicBezTo>
                  <a:pt x="3071752" y="3051636"/>
                  <a:pt x="3054866" y="3116741"/>
                  <a:pt x="3062474" y="3175284"/>
                </a:cubicBezTo>
                <a:cubicBezTo>
                  <a:pt x="3070085" y="3233826"/>
                  <a:pt x="3084910" y="3285388"/>
                  <a:pt x="3106952" y="3329967"/>
                </a:cubicBezTo>
                <a:cubicBezTo>
                  <a:pt x="3128994" y="3374545"/>
                  <a:pt x="3149520" y="3413472"/>
                  <a:pt x="3168534" y="3446746"/>
                </a:cubicBezTo>
                <a:cubicBezTo>
                  <a:pt x="3187546" y="3480020"/>
                  <a:pt x="3190156" y="3508601"/>
                  <a:pt x="3176363" y="3532491"/>
                </a:cubicBezTo>
                <a:cubicBezTo>
                  <a:pt x="3162571" y="3556380"/>
                  <a:pt x="3146758" y="3572733"/>
                  <a:pt x="3128927" y="3581550"/>
                </a:cubicBezTo>
                <a:cubicBezTo>
                  <a:pt x="3111094" y="3590367"/>
                  <a:pt x="3098042" y="3601943"/>
                  <a:pt x="3089767" y="3616277"/>
                </a:cubicBezTo>
                <a:cubicBezTo>
                  <a:pt x="3067698" y="3654500"/>
                  <a:pt x="3055554" y="3692083"/>
                  <a:pt x="3053339" y="3729026"/>
                </a:cubicBezTo>
                <a:cubicBezTo>
                  <a:pt x="3051120" y="3765971"/>
                  <a:pt x="3041735" y="3798775"/>
                  <a:pt x="3025184" y="3827442"/>
                </a:cubicBezTo>
                <a:cubicBezTo>
                  <a:pt x="3016909" y="3841775"/>
                  <a:pt x="2996320" y="3855370"/>
                  <a:pt x="2963415" y="3868227"/>
                </a:cubicBezTo>
                <a:cubicBezTo>
                  <a:pt x="2930510" y="3881083"/>
                  <a:pt x="2909920" y="3894678"/>
                  <a:pt x="2901645" y="3909011"/>
                </a:cubicBezTo>
                <a:cubicBezTo>
                  <a:pt x="2900707" y="3965804"/>
                  <a:pt x="2890213" y="4017081"/>
                  <a:pt x="2870165" y="4062841"/>
                </a:cubicBezTo>
                <a:cubicBezTo>
                  <a:pt x="2850116" y="4108602"/>
                  <a:pt x="2832086" y="4161897"/>
                  <a:pt x="2816076" y="4222730"/>
                </a:cubicBezTo>
                <a:cubicBezTo>
                  <a:pt x="2802283" y="4246620"/>
                  <a:pt x="2785413" y="4270326"/>
                  <a:pt x="2765463" y="4293845"/>
                </a:cubicBezTo>
                <a:cubicBezTo>
                  <a:pt x="2745512" y="4317365"/>
                  <a:pt x="2724504" y="4348236"/>
                  <a:pt x="2702435" y="4386460"/>
                </a:cubicBezTo>
                <a:cubicBezTo>
                  <a:pt x="2683125" y="4419905"/>
                  <a:pt x="2678334" y="4458549"/>
                  <a:pt x="2688062" y="4502389"/>
                </a:cubicBezTo>
                <a:cubicBezTo>
                  <a:pt x="2697789" y="4546227"/>
                  <a:pt x="2709720" y="4594526"/>
                  <a:pt x="2723856" y="4647281"/>
                </a:cubicBezTo>
                <a:cubicBezTo>
                  <a:pt x="2737992" y="4700036"/>
                  <a:pt x="2747165" y="4753112"/>
                  <a:pt x="2751375" y="4806506"/>
                </a:cubicBezTo>
                <a:cubicBezTo>
                  <a:pt x="2755586" y="4859902"/>
                  <a:pt x="2742519" y="4912880"/>
                  <a:pt x="2712176" y="4965437"/>
                </a:cubicBezTo>
                <a:cubicBezTo>
                  <a:pt x="2701141" y="4984549"/>
                  <a:pt x="2686068" y="4988586"/>
                  <a:pt x="2666956" y="4977552"/>
                </a:cubicBezTo>
                <a:cubicBezTo>
                  <a:pt x="2614399" y="4947208"/>
                  <a:pt x="2575216" y="4910252"/>
                  <a:pt x="2549406" y="4866682"/>
                </a:cubicBezTo>
                <a:cubicBezTo>
                  <a:pt x="2523594" y="4823114"/>
                  <a:pt x="2500543" y="4774766"/>
                  <a:pt x="2480252" y="4721642"/>
                </a:cubicBezTo>
                <a:cubicBezTo>
                  <a:pt x="2459958" y="4668518"/>
                  <a:pt x="2436772" y="4612129"/>
                  <a:pt x="2410690" y="4552477"/>
                </a:cubicBezTo>
                <a:cubicBezTo>
                  <a:pt x="2384610" y="4492826"/>
                  <a:pt x="2343642" y="4434134"/>
                  <a:pt x="2287784" y="4376401"/>
                </a:cubicBezTo>
                <a:cubicBezTo>
                  <a:pt x="2272711" y="4380442"/>
                  <a:pt x="2246062" y="4371427"/>
                  <a:pt x="2207838" y="4349358"/>
                </a:cubicBezTo>
                <a:cubicBezTo>
                  <a:pt x="2169616" y="4327291"/>
                  <a:pt x="2143707" y="4305961"/>
                  <a:pt x="2130112" y="4285369"/>
                </a:cubicBezTo>
                <a:cubicBezTo>
                  <a:pt x="2116517" y="4264780"/>
                  <a:pt x="2095387" y="4246210"/>
                  <a:pt x="2066719" y="4229658"/>
                </a:cubicBezTo>
                <a:cubicBezTo>
                  <a:pt x="2042830" y="4215866"/>
                  <a:pt x="2006440" y="4204413"/>
                  <a:pt x="1957552" y="4195298"/>
                </a:cubicBezTo>
                <a:cubicBezTo>
                  <a:pt x="1908665" y="4186185"/>
                  <a:pt x="1875944" y="4195962"/>
                  <a:pt x="1859393" y="4224629"/>
                </a:cubicBezTo>
                <a:cubicBezTo>
                  <a:pt x="1851117" y="4238964"/>
                  <a:pt x="1851523" y="4263087"/>
                  <a:pt x="1860611" y="4297002"/>
                </a:cubicBezTo>
                <a:cubicBezTo>
                  <a:pt x="1869698" y="4330917"/>
                  <a:pt x="1873132" y="4366345"/>
                  <a:pt x="1870917" y="4403288"/>
                </a:cubicBezTo>
                <a:cubicBezTo>
                  <a:pt x="1846486" y="4357329"/>
                  <a:pt x="1832115" y="4318773"/>
                  <a:pt x="1827806" y="4287617"/>
                </a:cubicBezTo>
                <a:cubicBezTo>
                  <a:pt x="1823496" y="4256463"/>
                  <a:pt x="1799841" y="4228471"/>
                  <a:pt x="1756838" y="4203644"/>
                </a:cubicBezTo>
                <a:cubicBezTo>
                  <a:pt x="1709060" y="4176058"/>
                  <a:pt x="1649927" y="4162621"/>
                  <a:pt x="1579438" y="4163335"/>
                </a:cubicBezTo>
                <a:cubicBezTo>
                  <a:pt x="1508951" y="4164047"/>
                  <a:pt x="1434325" y="4171927"/>
                  <a:pt x="1355562" y="4186973"/>
                </a:cubicBezTo>
                <a:cubicBezTo>
                  <a:pt x="1276799" y="4202019"/>
                  <a:pt x="1196472" y="4222535"/>
                  <a:pt x="1114579" y="4248514"/>
                </a:cubicBezTo>
                <a:cubicBezTo>
                  <a:pt x="1032688" y="4274496"/>
                  <a:pt x="950292" y="4298595"/>
                  <a:pt x="867391" y="4320808"/>
                </a:cubicBezTo>
                <a:cubicBezTo>
                  <a:pt x="871429" y="4335880"/>
                  <a:pt x="870690" y="4348195"/>
                  <a:pt x="865173" y="4357751"/>
                </a:cubicBezTo>
                <a:cubicBezTo>
                  <a:pt x="833748" y="4345978"/>
                  <a:pt x="802369" y="4323084"/>
                  <a:pt x="771044" y="4289071"/>
                </a:cubicBezTo>
                <a:cubicBezTo>
                  <a:pt x="739716" y="4255058"/>
                  <a:pt x="704941" y="4227017"/>
                  <a:pt x="666717" y="4204949"/>
                </a:cubicBezTo>
                <a:cubicBezTo>
                  <a:pt x="628493" y="4182880"/>
                  <a:pt x="589901" y="4166968"/>
                  <a:pt x="550938" y="4157215"/>
                </a:cubicBezTo>
                <a:cubicBezTo>
                  <a:pt x="511976" y="4147460"/>
                  <a:pt x="469885" y="4148642"/>
                  <a:pt x="424666" y="4160760"/>
                </a:cubicBezTo>
                <a:lnTo>
                  <a:pt x="302748" y="4338822"/>
                </a:lnTo>
                <a:cubicBezTo>
                  <a:pt x="297232" y="4348377"/>
                  <a:pt x="289696" y="4350398"/>
                  <a:pt x="280139" y="4344880"/>
                </a:cubicBezTo>
                <a:cubicBezTo>
                  <a:pt x="256251" y="4331088"/>
                  <a:pt x="247939" y="4315141"/>
                  <a:pt x="255204" y="4297038"/>
                </a:cubicBezTo>
                <a:cubicBezTo>
                  <a:pt x="262470" y="4278936"/>
                  <a:pt x="270242" y="4262718"/>
                  <a:pt x="278517" y="4248385"/>
                </a:cubicBezTo>
                <a:cubicBezTo>
                  <a:pt x="286793" y="4234051"/>
                  <a:pt x="303934" y="4226428"/>
                  <a:pt x="329942" y="4225518"/>
                </a:cubicBezTo>
                <a:cubicBezTo>
                  <a:pt x="355950" y="4224608"/>
                  <a:pt x="388263" y="4190705"/>
                  <a:pt x="426883" y="4123815"/>
                </a:cubicBezTo>
                <a:lnTo>
                  <a:pt x="191048" y="3605422"/>
                </a:lnTo>
                <a:cubicBezTo>
                  <a:pt x="130468" y="3379329"/>
                  <a:pt x="87926" y="3213020"/>
                  <a:pt x="63423" y="3106500"/>
                </a:cubicBezTo>
                <a:cubicBezTo>
                  <a:pt x="38918" y="2999979"/>
                  <a:pt x="23687" y="2924294"/>
                  <a:pt x="17729" y="2879446"/>
                </a:cubicBezTo>
                <a:cubicBezTo>
                  <a:pt x="11769" y="2834597"/>
                  <a:pt x="9849" y="2804820"/>
                  <a:pt x="11967" y="2790117"/>
                </a:cubicBezTo>
                <a:cubicBezTo>
                  <a:pt x="14087" y="2775413"/>
                  <a:pt x="10096" y="2749220"/>
                  <a:pt x="0" y="2711538"/>
                </a:cubicBezTo>
                <a:cubicBezTo>
                  <a:pt x="41181" y="2684349"/>
                  <a:pt x="67287" y="2661198"/>
                  <a:pt x="78321" y="2642086"/>
                </a:cubicBezTo>
                <a:cubicBezTo>
                  <a:pt x="100390" y="2603863"/>
                  <a:pt x="110007" y="2556859"/>
                  <a:pt x="107178" y="2501074"/>
                </a:cubicBezTo>
                <a:cubicBezTo>
                  <a:pt x="104345" y="2445291"/>
                  <a:pt x="97243" y="2388631"/>
                  <a:pt x="85863" y="2331099"/>
                </a:cubicBezTo>
                <a:cubicBezTo>
                  <a:pt x="74486" y="2273565"/>
                  <a:pt x="65315" y="2220490"/>
                  <a:pt x="58345" y="2171872"/>
                </a:cubicBezTo>
                <a:cubicBezTo>
                  <a:pt x="51377" y="2123255"/>
                  <a:pt x="54789" y="2087000"/>
                  <a:pt x="68581" y="2063112"/>
                </a:cubicBezTo>
                <a:cubicBezTo>
                  <a:pt x="76857" y="2048778"/>
                  <a:pt x="89912" y="2037202"/>
                  <a:pt x="107742" y="2028385"/>
                </a:cubicBezTo>
                <a:cubicBezTo>
                  <a:pt x="125574" y="2019569"/>
                  <a:pt x="143405" y="2010752"/>
                  <a:pt x="161235" y="2001935"/>
                </a:cubicBezTo>
                <a:cubicBezTo>
                  <a:pt x="228525" y="1951595"/>
                  <a:pt x="290342" y="1899692"/>
                  <a:pt x="346695" y="1846223"/>
                </a:cubicBezTo>
                <a:cubicBezTo>
                  <a:pt x="403047" y="1792755"/>
                  <a:pt x="443637" y="1744522"/>
                  <a:pt x="468464" y="1701520"/>
                </a:cubicBezTo>
                <a:cubicBezTo>
                  <a:pt x="515359" y="1620296"/>
                  <a:pt x="544791" y="1541729"/>
                  <a:pt x="556764" y="1465823"/>
                </a:cubicBezTo>
                <a:cubicBezTo>
                  <a:pt x="568735" y="1389918"/>
                  <a:pt x="598169" y="1311353"/>
                  <a:pt x="645063" y="1230128"/>
                </a:cubicBezTo>
                <a:cubicBezTo>
                  <a:pt x="722448" y="1217470"/>
                  <a:pt x="797442" y="1203434"/>
                  <a:pt x="870049" y="1188017"/>
                </a:cubicBezTo>
                <a:cubicBezTo>
                  <a:pt x="942654" y="1172602"/>
                  <a:pt x="1012872" y="1155807"/>
                  <a:pt x="1080699" y="1137632"/>
                </a:cubicBezTo>
                <a:cubicBezTo>
                  <a:pt x="1140992" y="1121477"/>
                  <a:pt x="1195681" y="1095716"/>
                  <a:pt x="1244768" y="1060351"/>
                </a:cubicBezTo>
                <a:cubicBezTo>
                  <a:pt x="1293854" y="1024986"/>
                  <a:pt x="1343259" y="994582"/>
                  <a:pt x="1392986" y="969141"/>
                </a:cubicBezTo>
                <a:cubicBezTo>
                  <a:pt x="1442712" y="943700"/>
                  <a:pt x="1496663" y="930254"/>
                  <a:pt x="1554835" y="928803"/>
                </a:cubicBezTo>
                <a:cubicBezTo>
                  <a:pt x="1613009" y="927351"/>
                  <a:pt x="1680318" y="948694"/>
                  <a:pt x="1756765" y="992831"/>
                </a:cubicBezTo>
                <a:cubicBezTo>
                  <a:pt x="1780656" y="1006624"/>
                  <a:pt x="1795814" y="1021745"/>
                  <a:pt x="1802241" y="1038197"/>
                </a:cubicBezTo>
                <a:cubicBezTo>
                  <a:pt x="1808670" y="1054650"/>
                  <a:pt x="1830996" y="1073910"/>
                  <a:pt x="1869219" y="1095979"/>
                </a:cubicBezTo>
                <a:cubicBezTo>
                  <a:pt x="1893108" y="1109771"/>
                  <a:pt x="1921825" y="1115203"/>
                  <a:pt x="1955369" y="1112272"/>
                </a:cubicBezTo>
                <a:cubicBezTo>
                  <a:pt x="1988914" y="1109342"/>
                  <a:pt x="2024343" y="1105906"/>
                  <a:pt x="2061657" y="1101967"/>
                </a:cubicBezTo>
                <a:cubicBezTo>
                  <a:pt x="2098969" y="1098027"/>
                  <a:pt x="2137982" y="1096662"/>
                  <a:pt x="2178693" y="1097870"/>
                </a:cubicBezTo>
                <a:cubicBezTo>
                  <a:pt x="2219404" y="1099077"/>
                  <a:pt x="2261259" y="1112094"/>
                  <a:pt x="2304262" y="1136922"/>
                </a:cubicBezTo>
                <a:cubicBezTo>
                  <a:pt x="2356279" y="1135100"/>
                  <a:pt x="2405265" y="1121974"/>
                  <a:pt x="2451224" y="1097543"/>
                </a:cubicBezTo>
                <a:cubicBezTo>
                  <a:pt x="2497181" y="1073111"/>
                  <a:pt x="2542633" y="1046797"/>
                  <a:pt x="2587581" y="1018599"/>
                </a:cubicBezTo>
                <a:cubicBezTo>
                  <a:pt x="2632530" y="990400"/>
                  <a:pt x="2677614" y="970241"/>
                  <a:pt x="2722832" y="958125"/>
                </a:cubicBezTo>
                <a:cubicBezTo>
                  <a:pt x="2768052" y="946010"/>
                  <a:pt x="2816940" y="955122"/>
                  <a:pt x="2869497" y="985466"/>
                </a:cubicBezTo>
                <a:cubicBezTo>
                  <a:pt x="2955156" y="958476"/>
                  <a:pt x="3027171" y="922015"/>
                  <a:pt x="3085544" y="876083"/>
                </a:cubicBezTo>
                <a:cubicBezTo>
                  <a:pt x="3143915" y="830150"/>
                  <a:pt x="3217913" y="770946"/>
                  <a:pt x="3307540" y="698464"/>
                </a:cubicBezTo>
                <a:cubicBezTo>
                  <a:pt x="3397166" y="625983"/>
                  <a:pt x="3512715" y="533431"/>
                  <a:pt x="3654185" y="420808"/>
                </a:cubicBezTo>
                <a:cubicBezTo>
                  <a:pt x="3795655" y="308182"/>
                  <a:pt x="3991310" y="167912"/>
                  <a:pt x="4241149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606506" y="173772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023576" y="1895601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606506" y="2786236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023576" y="2944113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606506" y="3834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023576" y="3992625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606506" y="4883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023576" y="5041137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47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415526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7965"/>
          <a:stretch/>
        </p:blipFill>
        <p:spPr>
          <a:xfrm>
            <a:off x="382265" y="823189"/>
            <a:ext cx="4601555" cy="6034811"/>
          </a:xfrm>
          <a:custGeom>
            <a:avLst/>
            <a:gdLst>
              <a:gd name="connsiteX0" fmla="*/ 2467317 w 4601555"/>
              <a:gd name="connsiteY0" fmla="*/ 5933125 h 6034811"/>
              <a:gd name="connsiteX1" fmla="*/ 2468052 w 4601555"/>
              <a:gd name="connsiteY1" fmla="*/ 5958972 h 6034811"/>
              <a:gd name="connsiteX2" fmla="*/ 2461476 w 4601555"/>
              <a:gd name="connsiteY2" fmla="*/ 6000548 h 6034811"/>
              <a:gd name="connsiteX3" fmla="*/ 2439171 w 4601555"/>
              <a:gd name="connsiteY3" fmla="*/ 6034811 h 6034811"/>
              <a:gd name="connsiteX4" fmla="*/ 2409783 w 4601555"/>
              <a:gd name="connsiteY4" fmla="*/ 6002020 h 6034811"/>
              <a:gd name="connsiteX5" fmla="*/ 2421603 w 4601555"/>
              <a:gd name="connsiteY5" fmla="*/ 5962882 h 6034811"/>
              <a:gd name="connsiteX6" fmla="*/ 2444275 w 4601555"/>
              <a:gd name="connsiteY6" fmla="*/ 5941542 h 6034811"/>
              <a:gd name="connsiteX7" fmla="*/ 2455796 w 4601555"/>
              <a:gd name="connsiteY7" fmla="*/ 5937333 h 6034811"/>
              <a:gd name="connsiteX8" fmla="*/ 2467317 w 4601555"/>
              <a:gd name="connsiteY8" fmla="*/ 5933125 h 6034811"/>
              <a:gd name="connsiteX9" fmla="*/ 2064576 w 4601555"/>
              <a:gd name="connsiteY9" fmla="*/ 5688504 h 6034811"/>
              <a:gd name="connsiteX10" fmla="*/ 2088906 w 4601555"/>
              <a:gd name="connsiteY10" fmla="*/ 5725319 h 6034811"/>
              <a:gd name="connsiteX11" fmla="*/ 2082146 w 4601555"/>
              <a:gd name="connsiteY11" fmla="*/ 5760433 h 6034811"/>
              <a:gd name="connsiteX12" fmla="*/ 2057034 w 4601555"/>
              <a:gd name="connsiteY12" fmla="*/ 5787016 h 6034811"/>
              <a:gd name="connsiteX13" fmla="*/ 2054712 w 4601555"/>
              <a:gd name="connsiteY13" fmla="*/ 5750867 h 6034811"/>
              <a:gd name="connsiteX14" fmla="*/ 2064576 w 4601555"/>
              <a:gd name="connsiteY14" fmla="*/ 5688504 h 6034811"/>
              <a:gd name="connsiteX15" fmla="*/ 2094790 w 4601555"/>
              <a:gd name="connsiteY15" fmla="*/ 5568651 h 6034811"/>
              <a:gd name="connsiteX16" fmla="*/ 2090283 w 4601555"/>
              <a:gd name="connsiteY16" fmla="*/ 5592061 h 6034811"/>
              <a:gd name="connsiteX17" fmla="*/ 2085777 w 4601555"/>
              <a:gd name="connsiteY17" fmla="*/ 5615470 h 6034811"/>
              <a:gd name="connsiteX18" fmla="*/ 2083339 w 4601555"/>
              <a:gd name="connsiteY18" fmla="*/ 5620714 h 6034811"/>
              <a:gd name="connsiteX19" fmla="*/ 2074554 w 4601555"/>
              <a:gd name="connsiteY19" fmla="*/ 5584749 h 6034811"/>
              <a:gd name="connsiteX20" fmla="*/ 2094790 w 4601555"/>
              <a:gd name="connsiteY20" fmla="*/ 5568651 h 6034811"/>
              <a:gd name="connsiteX21" fmla="*/ 2107942 w 4601555"/>
              <a:gd name="connsiteY21" fmla="*/ 5485502 h 6034811"/>
              <a:gd name="connsiteX22" fmla="*/ 2119225 w 4601555"/>
              <a:gd name="connsiteY22" fmla="*/ 5493226 h 6034811"/>
              <a:gd name="connsiteX23" fmla="*/ 2122452 w 4601555"/>
              <a:gd name="connsiteY23" fmla="*/ 5495436 h 6034811"/>
              <a:gd name="connsiteX24" fmla="*/ 2124039 w 4601555"/>
              <a:gd name="connsiteY24" fmla="*/ 5505737 h 6034811"/>
              <a:gd name="connsiteX25" fmla="*/ 2124040 w 4601555"/>
              <a:gd name="connsiteY25" fmla="*/ 5505738 h 6034811"/>
              <a:gd name="connsiteX26" fmla="*/ 2122453 w 4601555"/>
              <a:gd name="connsiteY26" fmla="*/ 5495436 h 6034811"/>
              <a:gd name="connsiteX27" fmla="*/ 2122452 w 4601555"/>
              <a:gd name="connsiteY27" fmla="*/ 5495436 h 6034811"/>
              <a:gd name="connsiteX28" fmla="*/ 2122452 w 4601555"/>
              <a:gd name="connsiteY28" fmla="*/ 5495436 h 6034811"/>
              <a:gd name="connsiteX29" fmla="*/ 2119225 w 4601555"/>
              <a:gd name="connsiteY29" fmla="*/ 5493226 h 6034811"/>
              <a:gd name="connsiteX30" fmla="*/ 2107944 w 4601555"/>
              <a:gd name="connsiteY30" fmla="*/ 5485503 h 6034811"/>
              <a:gd name="connsiteX31" fmla="*/ 1202888 w 4601555"/>
              <a:gd name="connsiteY31" fmla="*/ 5462450 h 6034811"/>
              <a:gd name="connsiteX32" fmla="*/ 1222807 w 4601555"/>
              <a:gd name="connsiteY32" fmla="*/ 5469320 h 6034811"/>
              <a:gd name="connsiteX33" fmla="*/ 1170517 w 4601555"/>
              <a:gd name="connsiteY33" fmla="*/ 5540652 h 6034811"/>
              <a:gd name="connsiteX34" fmla="*/ 1104198 w 4601555"/>
              <a:gd name="connsiteY34" fmla="*/ 5573581 h 6034811"/>
              <a:gd name="connsiteX35" fmla="*/ 1124066 w 4601555"/>
              <a:gd name="connsiteY35" fmla="*/ 5544561 h 6034811"/>
              <a:gd name="connsiteX36" fmla="*/ 1143935 w 4601555"/>
              <a:gd name="connsiteY36" fmla="*/ 5515540 h 6034811"/>
              <a:gd name="connsiteX37" fmla="*/ 1143750 w 4601555"/>
              <a:gd name="connsiteY37" fmla="*/ 5509079 h 6034811"/>
              <a:gd name="connsiteX38" fmla="*/ 1143566 w 4601555"/>
              <a:gd name="connsiteY38" fmla="*/ 5502617 h 6034811"/>
              <a:gd name="connsiteX39" fmla="*/ 1174288 w 4601555"/>
              <a:gd name="connsiteY39" fmla="*/ 5491393 h 6034811"/>
              <a:gd name="connsiteX40" fmla="*/ 1195558 w 4601555"/>
              <a:gd name="connsiteY40" fmla="*/ 5466215 h 6034811"/>
              <a:gd name="connsiteX41" fmla="*/ 1202888 w 4601555"/>
              <a:gd name="connsiteY41" fmla="*/ 5462450 h 6034811"/>
              <a:gd name="connsiteX42" fmla="*/ 2013201 w 4601555"/>
              <a:gd name="connsiteY42" fmla="*/ 5428704 h 6034811"/>
              <a:gd name="connsiteX43" fmla="*/ 2026492 w 4601555"/>
              <a:gd name="connsiteY43" fmla="*/ 5441259 h 6034811"/>
              <a:gd name="connsiteX44" fmla="*/ 2029297 w 4601555"/>
              <a:gd name="connsiteY44" fmla="*/ 5448940 h 6034811"/>
              <a:gd name="connsiteX45" fmla="*/ 2029299 w 4601555"/>
              <a:gd name="connsiteY45" fmla="*/ 5448941 h 6034811"/>
              <a:gd name="connsiteX46" fmla="*/ 2026493 w 4601555"/>
              <a:gd name="connsiteY46" fmla="*/ 5441260 h 6034811"/>
              <a:gd name="connsiteX47" fmla="*/ 2013202 w 4601555"/>
              <a:gd name="connsiteY47" fmla="*/ 5428705 h 6034811"/>
              <a:gd name="connsiteX48" fmla="*/ 1916022 w 4601555"/>
              <a:gd name="connsiteY48" fmla="*/ 5377149 h 6034811"/>
              <a:gd name="connsiteX49" fmla="*/ 1918920 w 4601555"/>
              <a:gd name="connsiteY49" fmla="*/ 5388061 h 6034811"/>
              <a:gd name="connsiteX50" fmla="*/ 1937362 w 4601555"/>
              <a:gd name="connsiteY50" fmla="*/ 5399823 h 6034811"/>
              <a:gd name="connsiteX51" fmla="*/ 1937363 w 4601555"/>
              <a:gd name="connsiteY51" fmla="*/ 5399823 h 6034811"/>
              <a:gd name="connsiteX52" fmla="*/ 1918921 w 4601555"/>
              <a:gd name="connsiteY52" fmla="*/ 5388061 h 6034811"/>
              <a:gd name="connsiteX53" fmla="*/ 1916023 w 4601555"/>
              <a:gd name="connsiteY53" fmla="*/ 5377150 h 6034811"/>
              <a:gd name="connsiteX54" fmla="*/ 1294967 w 4601555"/>
              <a:gd name="connsiteY54" fmla="*/ 5368969 h 6034811"/>
              <a:gd name="connsiteX55" fmla="*/ 1303014 w 4601555"/>
              <a:gd name="connsiteY55" fmla="*/ 5379087 h 6034811"/>
              <a:gd name="connsiteX56" fmla="*/ 1311063 w 4601555"/>
              <a:gd name="connsiteY56" fmla="*/ 5389205 h 6034811"/>
              <a:gd name="connsiteX57" fmla="*/ 1286804 w 4601555"/>
              <a:gd name="connsiteY57" fmla="*/ 5400243 h 6034811"/>
              <a:gd name="connsiteX58" fmla="*/ 1262543 w 4601555"/>
              <a:gd name="connsiteY58" fmla="*/ 5411280 h 6034811"/>
              <a:gd name="connsiteX59" fmla="*/ 1866030 w 4601555"/>
              <a:gd name="connsiteY59" fmla="*/ 5347533 h 6034811"/>
              <a:gd name="connsiteX60" fmla="*/ 1866032 w 4601555"/>
              <a:gd name="connsiteY60" fmla="*/ 5347534 h 6034811"/>
              <a:gd name="connsiteX61" fmla="*/ 1871642 w 4601555"/>
              <a:gd name="connsiteY61" fmla="*/ 5362891 h 6034811"/>
              <a:gd name="connsiteX62" fmla="*/ 1871642 w 4601555"/>
              <a:gd name="connsiteY62" fmla="*/ 5362893 h 6034811"/>
              <a:gd name="connsiteX63" fmla="*/ 1871643 w 4601555"/>
              <a:gd name="connsiteY63" fmla="*/ 5362894 h 6034811"/>
              <a:gd name="connsiteX64" fmla="*/ 1871642 w 4601555"/>
              <a:gd name="connsiteY64" fmla="*/ 5362891 h 6034811"/>
              <a:gd name="connsiteX65" fmla="*/ 1872676 w 4601555"/>
              <a:gd name="connsiteY65" fmla="*/ 5353810 h 6034811"/>
              <a:gd name="connsiteX66" fmla="*/ 1866032 w 4601555"/>
              <a:gd name="connsiteY66" fmla="*/ 5347534 h 6034811"/>
              <a:gd name="connsiteX67" fmla="*/ 1866031 w 4601555"/>
              <a:gd name="connsiteY67" fmla="*/ 5347533 h 6034811"/>
              <a:gd name="connsiteX68" fmla="*/ 2149977 w 4601555"/>
              <a:gd name="connsiteY68" fmla="*/ 5326513 h 6034811"/>
              <a:gd name="connsiteX69" fmla="*/ 2137421 w 4601555"/>
              <a:gd name="connsiteY69" fmla="*/ 5339803 h 6034811"/>
              <a:gd name="connsiteX70" fmla="*/ 2122429 w 4601555"/>
              <a:gd name="connsiteY70" fmla="*/ 5358337 h 6034811"/>
              <a:gd name="connsiteX71" fmla="*/ 2119394 w 4601555"/>
              <a:gd name="connsiteY71" fmla="*/ 5433440 h 6034811"/>
              <a:gd name="connsiteX72" fmla="*/ 2086970 w 4601555"/>
              <a:gd name="connsiteY72" fmla="*/ 5475752 h 6034811"/>
              <a:gd name="connsiteX73" fmla="*/ 2086971 w 4601555"/>
              <a:gd name="connsiteY73" fmla="*/ 5475752 h 6034811"/>
              <a:gd name="connsiteX74" fmla="*/ 2119395 w 4601555"/>
              <a:gd name="connsiteY74" fmla="*/ 5433441 h 6034811"/>
              <a:gd name="connsiteX75" fmla="*/ 2122430 w 4601555"/>
              <a:gd name="connsiteY75" fmla="*/ 5358338 h 6034811"/>
              <a:gd name="connsiteX76" fmla="*/ 2137423 w 4601555"/>
              <a:gd name="connsiteY76" fmla="*/ 5339804 h 6034811"/>
              <a:gd name="connsiteX77" fmla="*/ 2149978 w 4601555"/>
              <a:gd name="connsiteY77" fmla="*/ 5326513 h 6034811"/>
              <a:gd name="connsiteX78" fmla="*/ 3087770 w 4601555"/>
              <a:gd name="connsiteY78" fmla="*/ 5284284 h 6034811"/>
              <a:gd name="connsiteX79" fmla="*/ 3130451 w 4601555"/>
              <a:gd name="connsiteY79" fmla="*/ 5329630 h 6034811"/>
              <a:gd name="connsiteX80" fmla="*/ 3142041 w 4601555"/>
              <a:gd name="connsiteY80" fmla="*/ 5373275 h 6034811"/>
              <a:gd name="connsiteX81" fmla="*/ 3066938 w 4601555"/>
              <a:gd name="connsiteY81" fmla="*/ 5370242 h 6034811"/>
              <a:gd name="connsiteX82" fmla="*/ 3087770 w 4601555"/>
              <a:gd name="connsiteY82" fmla="*/ 5284284 h 6034811"/>
              <a:gd name="connsiteX83" fmla="*/ 1511349 w 4601555"/>
              <a:gd name="connsiteY83" fmla="*/ 5246402 h 6034811"/>
              <a:gd name="connsiteX84" fmla="*/ 1489045 w 4601555"/>
              <a:gd name="connsiteY84" fmla="*/ 5280666 h 6034811"/>
              <a:gd name="connsiteX85" fmla="*/ 1455518 w 4601555"/>
              <a:gd name="connsiteY85" fmla="*/ 5284207 h 6034811"/>
              <a:gd name="connsiteX86" fmla="*/ 1473982 w 4601555"/>
              <a:gd name="connsiteY86" fmla="*/ 5251346 h 6034811"/>
              <a:gd name="connsiteX87" fmla="*/ 1511349 w 4601555"/>
              <a:gd name="connsiteY87" fmla="*/ 5246402 h 6034811"/>
              <a:gd name="connsiteX88" fmla="*/ 1537198 w 4601555"/>
              <a:gd name="connsiteY88" fmla="*/ 5245665 h 6034811"/>
              <a:gd name="connsiteX89" fmla="*/ 1550857 w 4601555"/>
              <a:gd name="connsiteY89" fmla="*/ 5271144 h 6034811"/>
              <a:gd name="connsiteX90" fmla="*/ 1540740 w 4601555"/>
              <a:gd name="connsiteY90" fmla="*/ 5279192 h 6034811"/>
              <a:gd name="connsiteX91" fmla="*/ 1537198 w 4601555"/>
              <a:gd name="connsiteY91" fmla="*/ 5245665 h 6034811"/>
              <a:gd name="connsiteX92" fmla="*/ 1913451 w 4601555"/>
              <a:gd name="connsiteY92" fmla="*/ 5230100 h 6034811"/>
              <a:gd name="connsiteX93" fmla="*/ 1877044 w 4601555"/>
              <a:gd name="connsiteY93" fmla="*/ 5234694 h 6034811"/>
              <a:gd name="connsiteX94" fmla="*/ 1828226 w 4601555"/>
              <a:gd name="connsiteY94" fmla="*/ 5291701 h 6034811"/>
              <a:gd name="connsiteX95" fmla="*/ 1826524 w 4601555"/>
              <a:gd name="connsiteY95" fmla="*/ 5322790 h 6034811"/>
              <a:gd name="connsiteX96" fmla="*/ 1845059 w 4601555"/>
              <a:gd name="connsiteY96" fmla="*/ 5337783 h 6034811"/>
              <a:gd name="connsiteX97" fmla="*/ 1845060 w 4601555"/>
              <a:gd name="connsiteY97" fmla="*/ 5337784 h 6034811"/>
              <a:gd name="connsiteX98" fmla="*/ 1826525 w 4601555"/>
              <a:gd name="connsiteY98" fmla="*/ 5322790 h 6034811"/>
              <a:gd name="connsiteX99" fmla="*/ 1828227 w 4601555"/>
              <a:gd name="connsiteY99" fmla="*/ 5291701 h 6034811"/>
              <a:gd name="connsiteX100" fmla="*/ 1877045 w 4601555"/>
              <a:gd name="connsiteY100" fmla="*/ 5234695 h 6034811"/>
              <a:gd name="connsiteX101" fmla="*/ 1913452 w 4601555"/>
              <a:gd name="connsiteY101" fmla="*/ 5230101 h 6034811"/>
              <a:gd name="connsiteX102" fmla="*/ 1964035 w 4601555"/>
              <a:gd name="connsiteY102" fmla="*/ 5246443 h 6034811"/>
              <a:gd name="connsiteX103" fmla="*/ 1913451 w 4601555"/>
              <a:gd name="connsiteY103" fmla="*/ 5230100 h 6034811"/>
              <a:gd name="connsiteX104" fmla="*/ 1469408 w 4601555"/>
              <a:gd name="connsiteY104" fmla="*/ 5226903 h 6034811"/>
              <a:gd name="connsiteX105" fmla="*/ 1428937 w 4601555"/>
              <a:gd name="connsiteY105" fmla="*/ 5259096 h 6034811"/>
              <a:gd name="connsiteX106" fmla="*/ 1448987 w 4601555"/>
              <a:gd name="connsiteY106" fmla="*/ 5236537 h 6034811"/>
              <a:gd name="connsiteX107" fmla="*/ 1469408 w 4601555"/>
              <a:gd name="connsiteY107" fmla="*/ 5226903 h 6034811"/>
              <a:gd name="connsiteX108" fmla="*/ 1556329 w 4601555"/>
              <a:gd name="connsiteY108" fmla="*/ 5190799 h 6034811"/>
              <a:gd name="connsiteX109" fmla="*/ 1559135 w 4601555"/>
              <a:gd name="connsiteY109" fmla="*/ 5198480 h 6034811"/>
              <a:gd name="connsiteX110" fmla="*/ 1531587 w 4601555"/>
              <a:gd name="connsiteY110" fmla="*/ 5230305 h 6034811"/>
              <a:gd name="connsiteX111" fmla="*/ 1510615 w 4601555"/>
              <a:gd name="connsiteY111" fmla="*/ 5220555 h 6034811"/>
              <a:gd name="connsiteX112" fmla="*/ 1556329 w 4601555"/>
              <a:gd name="connsiteY112" fmla="*/ 5190799 h 6034811"/>
              <a:gd name="connsiteX113" fmla="*/ 786112 w 4601555"/>
              <a:gd name="connsiteY113" fmla="*/ 5054293 h 6034811"/>
              <a:gd name="connsiteX114" fmla="*/ 815282 w 4601555"/>
              <a:gd name="connsiteY114" fmla="*/ 5056696 h 6034811"/>
              <a:gd name="connsiteX115" fmla="*/ 787733 w 4601555"/>
              <a:gd name="connsiteY115" fmla="*/ 5088521 h 6034811"/>
              <a:gd name="connsiteX116" fmla="*/ 748963 w 4601555"/>
              <a:gd name="connsiteY116" fmla="*/ 5089626 h 6034811"/>
              <a:gd name="connsiteX117" fmla="*/ 771268 w 4601555"/>
              <a:gd name="connsiteY117" fmla="*/ 5055363 h 6034811"/>
              <a:gd name="connsiteX118" fmla="*/ 786112 w 4601555"/>
              <a:gd name="connsiteY118" fmla="*/ 5054293 h 6034811"/>
              <a:gd name="connsiteX119" fmla="*/ 953986 w 4601555"/>
              <a:gd name="connsiteY119" fmla="*/ 4840632 h 6034811"/>
              <a:gd name="connsiteX120" fmla="*/ 905834 w 4601555"/>
              <a:gd name="connsiteY120" fmla="*/ 4875631 h 6034811"/>
              <a:gd name="connsiteX121" fmla="*/ 867433 w 4601555"/>
              <a:gd name="connsiteY121" fmla="*/ 4889658 h 6034811"/>
              <a:gd name="connsiteX122" fmla="*/ 830134 w 4601555"/>
              <a:gd name="connsiteY122" fmla="*/ 4942455 h 6034811"/>
              <a:gd name="connsiteX123" fmla="*/ 748456 w 4601555"/>
              <a:gd name="connsiteY123" fmla="*/ 4980996 h 6034811"/>
              <a:gd name="connsiteX124" fmla="*/ 685679 w 4601555"/>
              <a:gd name="connsiteY124" fmla="*/ 5047454 h 6034811"/>
              <a:gd name="connsiteX125" fmla="*/ 657578 w 4601555"/>
              <a:gd name="connsiteY125" fmla="*/ 5059894 h 6034811"/>
              <a:gd name="connsiteX126" fmla="*/ 604183 w 4601555"/>
              <a:gd name="connsiteY126" fmla="*/ 5092456 h 6034811"/>
              <a:gd name="connsiteX127" fmla="*/ 548168 w 4601555"/>
              <a:gd name="connsiteY127" fmla="*/ 5123798 h 6034811"/>
              <a:gd name="connsiteX128" fmla="*/ 509765 w 4601555"/>
              <a:gd name="connsiteY128" fmla="*/ 5137826 h 6034811"/>
              <a:gd name="connsiteX129" fmla="*/ 459360 w 4601555"/>
              <a:gd name="connsiteY129" fmla="*/ 5184530 h 6034811"/>
              <a:gd name="connsiteX130" fmla="*/ 390052 w 4601555"/>
              <a:gd name="connsiteY130" fmla="*/ 5203318 h 6034811"/>
              <a:gd name="connsiteX131" fmla="*/ 431743 w 4601555"/>
              <a:gd name="connsiteY131" fmla="*/ 5168502 h 6034811"/>
              <a:gd name="connsiteX132" fmla="*/ 463314 w 4601555"/>
              <a:gd name="connsiteY132" fmla="*/ 5141736 h 6034811"/>
              <a:gd name="connsiteX133" fmla="*/ 463131 w 4601555"/>
              <a:gd name="connsiteY133" fmla="*/ 5135273 h 6034811"/>
              <a:gd name="connsiteX134" fmla="*/ 462946 w 4601555"/>
              <a:gd name="connsiteY134" fmla="*/ 5128813 h 6034811"/>
              <a:gd name="connsiteX135" fmla="*/ 493853 w 4601555"/>
              <a:gd name="connsiteY135" fmla="*/ 5124052 h 6034811"/>
              <a:gd name="connsiteX136" fmla="*/ 513904 w 4601555"/>
              <a:gd name="connsiteY136" fmla="*/ 5101493 h 6034811"/>
              <a:gd name="connsiteX137" fmla="*/ 567666 w 4601555"/>
              <a:gd name="connsiteY137" fmla="*/ 5081856 h 6034811"/>
              <a:gd name="connsiteX138" fmla="*/ 625937 w 4601555"/>
              <a:gd name="connsiteY138" fmla="*/ 5038807 h 6034811"/>
              <a:gd name="connsiteX139" fmla="*/ 681585 w 4601555"/>
              <a:gd name="connsiteY139" fmla="*/ 4994541 h 6034811"/>
              <a:gd name="connsiteX140" fmla="*/ 725046 w 4601555"/>
              <a:gd name="connsiteY140" fmla="*/ 4976489 h 6034811"/>
              <a:gd name="connsiteX141" fmla="*/ 767105 w 4601555"/>
              <a:gd name="connsiteY141" fmla="*/ 4954598 h 6034811"/>
              <a:gd name="connsiteX142" fmla="*/ 819947 w 4601555"/>
              <a:gd name="connsiteY142" fmla="*/ 4902651 h 6034811"/>
              <a:gd name="connsiteX143" fmla="*/ 883276 w 4601555"/>
              <a:gd name="connsiteY143" fmla="*/ 4855579 h 6034811"/>
              <a:gd name="connsiteX144" fmla="*/ 953986 w 4601555"/>
              <a:gd name="connsiteY144" fmla="*/ 4840632 h 6034811"/>
              <a:gd name="connsiteX145" fmla="*/ 1239496 w 4601555"/>
              <a:gd name="connsiteY145" fmla="*/ 4692814 h 6034811"/>
              <a:gd name="connsiteX146" fmla="*/ 1170741 w 4601555"/>
              <a:gd name="connsiteY146" fmla="*/ 4730987 h 6034811"/>
              <a:gd name="connsiteX147" fmla="*/ 1108929 w 4601555"/>
              <a:gd name="connsiteY147" fmla="*/ 4740508 h 6034811"/>
              <a:gd name="connsiteX148" fmla="*/ 1136846 w 4601555"/>
              <a:gd name="connsiteY148" fmla="*/ 4721606 h 6034811"/>
              <a:gd name="connsiteX149" fmla="*/ 1182928 w 4601555"/>
              <a:gd name="connsiteY149" fmla="*/ 4704773 h 6034811"/>
              <a:gd name="connsiteX150" fmla="*/ 957431 w 4601555"/>
              <a:gd name="connsiteY150" fmla="*/ 4325766 h 6034811"/>
              <a:gd name="connsiteX151" fmla="*/ 984013 w 4601555"/>
              <a:gd name="connsiteY151" fmla="*/ 4350877 h 6034811"/>
              <a:gd name="connsiteX152" fmla="*/ 928181 w 4601555"/>
              <a:gd name="connsiteY152" fmla="*/ 4388681 h 6034811"/>
              <a:gd name="connsiteX153" fmla="*/ 940736 w 4601555"/>
              <a:gd name="connsiteY153" fmla="*/ 4375391 h 6034811"/>
              <a:gd name="connsiteX154" fmla="*/ 927446 w 4601555"/>
              <a:gd name="connsiteY154" fmla="*/ 4362835 h 6034811"/>
              <a:gd name="connsiteX155" fmla="*/ 957431 w 4601555"/>
              <a:gd name="connsiteY155" fmla="*/ 4325766 h 6034811"/>
              <a:gd name="connsiteX156" fmla="*/ 38125 w 4601555"/>
              <a:gd name="connsiteY156" fmla="*/ 4290512 h 6034811"/>
              <a:gd name="connsiteX157" fmla="*/ 92531 w 4601555"/>
              <a:gd name="connsiteY157" fmla="*/ 4293489 h 6034811"/>
              <a:gd name="connsiteX158" fmla="*/ 51508 w 4601555"/>
              <a:gd name="connsiteY158" fmla="*/ 4306298 h 6034811"/>
              <a:gd name="connsiteX159" fmla="*/ 0 w 4601555"/>
              <a:gd name="connsiteY159" fmla="*/ 4314232 h 6034811"/>
              <a:gd name="connsiteX160" fmla="*/ 38125 w 4601555"/>
              <a:gd name="connsiteY160" fmla="*/ 4290512 h 6034811"/>
              <a:gd name="connsiteX161" fmla="*/ 133739 w 4601555"/>
              <a:gd name="connsiteY161" fmla="*/ 4287141 h 6034811"/>
              <a:gd name="connsiteX162" fmla="*/ 121185 w 4601555"/>
              <a:gd name="connsiteY162" fmla="*/ 4300434 h 6034811"/>
              <a:gd name="connsiteX163" fmla="*/ 114539 w 4601555"/>
              <a:gd name="connsiteY163" fmla="*/ 4294156 h 6034811"/>
              <a:gd name="connsiteX164" fmla="*/ 107893 w 4601555"/>
              <a:gd name="connsiteY164" fmla="*/ 4287878 h 6034811"/>
              <a:gd name="connsiteX165" fmla="*/ 133739 w 4601555"/>
              <a:gd name="connsiteY165" fmla="*/ 4287141 h 6034811"/>
              <a:gd name="connsiteX166" fmla="*/ 243037 w 4601555"/>
              <a:gd name="connsiteY166" fmla="*/ 4264627 h 6034811"/>
              <a:gd name="connsiteX167" fmla="*/ 353070 w 4601555"/>
              <a:gd name="connsiteY167" fmla="*/ 4267960 h 6034811"/>
              <a:gd name="connsiteX168" fmla="*/ 342324 w 4601555"/>
              <a:gd name="connsiteY168" fmla="*/ 4279503 h 6034811"/>
              <a:gd name="connsiteX169" fmla="*/ 254258 w 4601555"/>
              <a:gd name="connsiteY169" fmla="*/ 4295350 h 6034811"/>
              <a:gd name="connsiteX170" fmla="*/ 133740 w 4601555"/>
              <a:gd name="connsiteY170" fmla="*/ 4287140 h 6034811"/>
              <a:gd name="connsiteX171" fmla="*/ 243037 w 4601555"/>
              <a:gd name="connsiteY171" fmla="*/ 4264627 h 6034811"/>
              <a:gd name="connsiteX172" fmla="*/ 359439 w 4601555"/>
              <a:gd name="connsiteY172" fmla="*/ 4264546 h 6034811"/>
              <a:gd name="connsiteX173" fmla="*/ 373673 w 4601555"/>
              <a:gd name="connsiteY173" fmla="*/ 4264787 h 6034811"/>
              <a:gd name="connsiteX174" fmla="*/ 373857 w 4601555"/>
              <a:gd name="connsiteY174" fmla="*/ 4271249 h 6034811"/>
              <a:gd name="connsiteX175" fmla="*/ 374041 w 4601555"/>
              <a:gd name="connsiteY175" fmla="*/ 4277710 h 6034811"/>
              <a:gd name="connsiteX176" fmla="*/ 366360 w 4601555"/>
              <a:gd name="connsiteY176" fmla="*/ 4280516 h 6034811"/>
              <a:gd name="connsiteX177" fmla="*/ 359716 w 4601555"/>
              <a:gd name="connsiteY177" fmla="*/ 4274238 h 6034811"/>
              <a:gd name="connsiteX178" fmla="*/ 353070 w 4601555"/>
              <a:gd name="connsiteY178" fmla="*/ 4267960 h 6034811"/>
              <a:gd name="connsiteX179" fmla="*/ 359439 w 4601555"/>
              <a:gd name="connsiteY179" fmla="*/ 4264546 h 6034811"/>
              <a:gd name="connsiteX180" fmla="*/ 3851570 w 4601555"/>
              <a:gd name="connsiteY180" fmla="*/ 3764793 h 6034811"/>
              <a:gd name="connsiteX181" fmla="*/ 3857182 w 4601555"/>
              <a:gd name="connsiteY181" fmla="*/ 3780153 h 6034811"/>
              <a:gd name="connsiteX182" fmla="*/ 3831334 w 4601555"/>
              <a:gd name="connsiteY182" fmla="*/ 3780889 h 6034811"/>
              <a:gd name="connsiteX183" fmla="*/ 3851570 w 4601555"/>
              <a:gd name="connsiteY183" fmla="*/ 3764793 h 6034811"/>
              <a:gd name="connsiteX184" fmla="*/ 3961533 w 4601555"/>
              <a:gd name="connsiteY184" fmla="*/ 3720274 h 6034811"/>
              <a:gd name="connsiteX185" fmla="*/ 3977262 w 4601555"/>
              <a:gd name="connsiteY185" fmla="*/ 3727586 h 6034811"/>
              <a:gd name="connsiteX186" fmla="*/ 3892778 w 4601555"/>
              <a:gd name="connsiteY186" fmla="*/ 3758446 h 6034811"/>
              <a:gd name="connsiteX187" fmla="*/ 3920693 w 4601555"/>
              <a:gd name="connsiteY187" fmla="*/ 3739544 h 6034811"/>
              <a:gd name="connsiteX188" fmla="*/ 3961533 w 4601555"/>
              <a:gd name="connsiteY188" fmla="*/ 3720274 h 6034811"/>
              <a:gd name="connsiteX189" fmla="*/ 761506 w 4601555"/>
              <a:gd name="connsiteY189" fmla="*/ 3622571 h 6034811"/>
              <a:gd name="connsiteX190" fmla="*/ 784915 w 4601555"/>
              <a:gd name="connsiteY190" fmla="*/ 3627078 h 6034811"/>
              <a:gd name="connsiteX191" fmla="*/ 774798 w 4601555"/>
              <a:gd name="connsiteY191" fmla="*/ 3635126 h 6034811"/>
              <a:gd name="connsiteX192" fmla="*/ 761506 w 4601555"/>
              <a:gd name="connsiteY192" fmla="*/ 3622571 h 6034811"/>
              <a:gd name="connsiteX193" fmla="*/ 580439 w 4601555"/>
              <a:gd name="connsiteY193" fmla="*/ 3532017 h 6034811"/>
              <a:gd name="connsiteX194" fmla="*/ 753456 w 4601555"/>
              <a:gd name="connsiteY194" fmla="*/ 3612453 h 6034811"/>
              <a:gd name="connsiteX195" fmla="*/ 735659 w 4601555"/>
              <a:gd name="connsiteY195" fmla="*/ 3623306 h 6034811"/>
              <a:gd name="connsiteX196" fmla="*/ 727610 w 4601555"/>
              <a:gd name="connsiteY196" fmla="*/ 3613188 h 6034811"/>
              <a:gd name="connsiteX197" fmla="*/ 658417 w 4601555"/>
              <a:gd name="connsiteY197" fmla="*/ 3590585 h 6034811"/>
              <a:gd name="connsiteX198" fmla="*/ 615438 w 4601555"/>
              <a:gd name="connsiteY198" fmla="*/ 3580168 h 6034811"/>
              <a:gd name="connsiteX199" fmla="*/ 585199 w 4601555"/>
              <a:gd name="connsiteY199" fmla="*/ 3562922 h 6034811"/>
              <a:gd name="connsiteX200" fmla="*/ 580439 w 4601555"/>
              <a:gd name="connsiteY200" fmla="*/ 3532017 h 6034811"/>
              <a:gd name="connsiteX201" fmla="*/ 4223423 w 4601555"/>
              <a:gd name="connsiteY201" fmla="*/ 3060949 h 6034811"/>
              <a:gd name="connsiteX202" fmla="*/ 4240370 w 4601555"/>
              <a:gd name="connsiteY202" fmla="*/ 3065641 h 6034811"/>
              <a:gd name="connsiteX203" fmla="*/ 4288960 w 4601555"/>
              <a:gd name="connsiteY203" fmla="*/ 3091418 h 6034811"/>
              <a:gd name="connsiteX204" fmla="*/ 4296341 w 4601555"/>
              <a:gd name="connsiteY204" fmla="*/ 3123542 h 6034811"/>
              <a:gd name="connsiteX205" fmla="*/ 4254213 w 4601555"/>
              <a:gd name="connsiteY205" fmla="*/ 3097580 h 6034811"/>
              <a:gd name="connsiteX206" fmla="*/ 4214523 w 4601555"/>
              <a:gd name="connsiteY206" fmla="*/ 3066377 h 6034811"/>
              <a:gd name="connsiteX207" fmla="*/ 4223423 w 4601555"/>
              <a:gd name="connsiteY207" fmla="*/ 3060949 h 6034811"/>
              <a:gd name="connsiteX208" fmla="*/ 1768092 w 4601555"/>
              <a:gd name="connsiteY208" fmla="*/ 3055211 h 6034811"/>
              <a:gd name="connsiteX209" fmla="*/ 1771018 w 4601555"/>
              <a:gd name="connsiteY209" fmla="*/ 3055774 h 6034811"/>
              <a:gd name="connsiteX210" fmla="*/ 1782723 w 4601555"/>
              <a:gd name="connsiteY210" fmla="*/ 3058027 h 6034811"/>
              <a:gd name="connsiteX211" fmla="*/ 1770168 w 4601555"/>
              <a:gd name="connsiteY211" fmla="*/ 3071318 h 6034811"/>
              <a:gd name="connsiteX212" fmla="*/ 1763521 w 4601555"/>
              <a:gd name="connsiteY212" fmla="*/ 3065041 h 6034811"/>
              <a:gd name="connsiteX213" fmla="*/ 1756876 w 4601555"/>
              <a:gd name="connsiteY213" fmla="*/ 3058764 h 6034811"/>
              <a:gd name="connsiteX214" fmla="*/ 1768092 w 4601555"/>
              <a:gd name="connsiteY214" fmla="*/ 3055211 h 6034811"/>
              <a:gd name="connsiteX215" fmla="*/ 1852030 w 4601555"/>
              <a:gd name="connsiteY215" fmla="*/ 3039240 h 6034811"/>
              <a:gd name="connsiteX216" fmla="*/ 1852025 w 4601555"/>
              <a:gd name="connsiteY216" fmla="*/ 3039249 h 6034811"/>
              <a:gd name="connsiteX217" fmla="*/ 1845190 w 4601555"/>
              <a:gd name="connsiteY217" fmla="*/ 3048811 h 6034811"/>
              <a:gd name="connsiteX218" fmla="*/ 1834794 w 4601555"/>
              <a:gd name="connsiteY218" fmla="*/ 3069460 h 6034811"/>
              <a:gd name="connsiteX219" fmla="*/ 1834784 w 4601555"/>
              <a:gd name="connsiteY219" fmla="*/ 3069479 h 6034811"/>
              <a:gd name="connsiteX220" fmla="*/ 1868494 w 4601555"/>
              <a:gd name="connsiteY220" fmla="*/ 3072400 h 6034811"/>
              <a:gd name="connsiteX221" fmla="*/ 1868495 w 4601555"/>
              <a:gd name="connsiteY221" fmla="*/ 3072399 h 6034811"/>
              <a:gd name="connsiteX222" fmla="*/ 1858757 w 4601555"/>
              <a:gd name="connsiteY222" fmla="*/ 3071060 h 6034811"/>
              <a:gd name="connsiteX223" fmla="*/ 1834785 w 4601555"/>
              <a:gd name="connsiteY223" fmla="*/ 3069478 h 6034811"/>
              <a:gd name="connsiteX224" fmla="*/ 1834794 w 4601555"/>
              <a:gd name="connsiteY224" fmla="*/ 3069460 h 6034811"/>
              <a:gd name="connsiteX225" fmla="*/ 1852025 w 4601555"/>
              <a:gd name="connsiteY225" fmla="*/ 3039249 h 6034811"/>
              <a:gd name="connsiteX226" fmla="*/ 1852031 w 4601555"/>
              <a:gd name="connsiteY226" fmla="*/ 3039241 h 6034811"/>
              <a:gd name="connsiteX227" fmla="*/ 1726384 w 4601555"/>
              <a:gd name="connsiteY227" fmla="*/ 2987202 h 6034811"/>
              <a:gd name="connsiteX228" fmla="*/ 1756140 w 4601555"/>
              <a:gd name="connsiteY228" fmla="*/ 3032916 h 6034811"/>
              <a:gd name="connsiteX229" fmla="*/ 1723946 w 4601555"/>
              <a:gd name="connsiteY229" fmla="*/ 2992445 h 6034811"/>
              <a:gd name="connsiteX230" fmla="*/ 1164698 w 4601555"/>
              <a:gd name="connsiteY230" fmla="*/ 2974744 h 6034811"/>
              <a:gd name="connsiteX231" fmla="*/ 1200733 w 4601555"/>
              <a:gd name="connsiteY231" fmla="*/ 3013813 h 6034811"/>
              <a:gd name="connsiteX232" fmla="*/ 1237135 w 4601555"/>
              <a:gd name="connsiteY232" fmla="*/ 3065805 h 6034811"/>
              <a:gd name="connsiteX233" fmla="*/ 1229455 w 4601555"/>
              <a:gd name="connsiteY233" fmla="*/ 3068611 h 6034811"/>
              <a:gd name="connsiteX234" fmla="*/ 1176473 w 4601555"/>
              <a:gd name="connsiteY234" fmla="*/ 3024850 h 6034811"/>
              <a:gd name="connsiteX235" fmla="*/ 1131172 w 4601555"/>
              <a:gd name="connsiteY235" fmla="*/ 2978286 h 6034811"/>
              <a:gd name="connsiteX236" fmla="*/ 1164698 w 4601555"/>
              <a:gd name="connsiteY236" fmla="*/ 2974744 h 6034811"/>
              <a:gd name="connsiteX237" fmla="*/ 4056129 w 4601555"/>
              <a:gd name="connsiteY237" fmla="*/ 2954481 h 6034811"/>
              <a:gd name="connsiteX238" fmla="*/ 4097705 w 4601555"/>
              <a:gd name="connsiteY238" fmla="*/ 2961058 h 6034811"/>
              <a:gd name="connsiteX239" fmla="*/ 4146479 w 4601555"/>
              <a:gd name="connsiteY239" fmla="*/ 2993298 h 6034811"/>
              <a:gd name="connsiteX240" fmla="*/ 4182328 w 4601555"/>
              <a:gd name="connsiteY240" fmla="*/ 3025904 h 6034811"/>
              <a:gd name="connsiteX241" fmla="*/ 4154044 w 4601555"/>
              <a:gd name="connsiteY241" fmla="*/ 3031884 h 6034811"/>
              <a:gd name="connsiteX242" fmla="*/ 4099844 w 4601555"/>
              <a:gd name="connsiteY242" fmla="*/ 2990745 h 6034811"/>
              <a:gd name="connsiteX243" fmla="*/ 4056129 w 4601555"/>
              <a:gd name="connsiteY243" fmla="*/ 2954481 h 6034811"/>
              <a:gd name="connsiteX244" fmla="*/ 461054 w 4601555"/>
              <a:gd name="connsiteY244" fmla="*/ 2859625 h 6034811"/>
              <a:gd name="connsiteX245" fmla="*/ 499490 w 4601555"/>
              <a:gd name="connsiteY245" fmla="*/ 2869523 h 6034811"/>
              <a:gd name="connsiteX246" fmla="*/ 492914 w 4601555"/>
              <a:gd name="connsiteY246" fmla="*/ 2911099 h 6034811"/>
              <a:gd name="connsiteX247" fmla="*/ 464446 w 4601555"/>
              <a:gd name="connsiteY247" fmla="*/ 2910617 h 6034811"/>
              <a:gd name="connsiteX248" fmla="*/ 430736 w 4601555"/>
              <a:gd name="connsiteY248" fmla="*/ 2907697 h 6034811"/>
              <a:gd name="connsiteX249" fmla="*/ 440117 w 4601555"/>
              <a:gd name="connsiteY249" fmla="*/ 2873801 h 6034811"/>
              <a:gd name="connsiteX250" fmla="*/ 461054 w 4601555"/>
              <a:gd name="connsiteY250" fmla="*/ 2859625 h 6034811"/>
              <a:gd name="connsiteX251" fmla="*/ 1655280 w 4601555"/>
              <a:gd name="connsiteY251" fmla="*/ 2852128 h 6034811"/>
              <a:gd name="connsiteX252" fmla="*/ 1708630 w 4601555"/>
              <a:gd name="connsiteY252" fmla="*/ 2908811 h 6034811"/>
              <a:gd name="connsiteX253" fmla="*/ 1734063 w 4601555"/>
              <a:gd name="connsiteY253" fmla="*/ 2984396 h 6034811"/>
              <a:gd name="connsiteX254" fmla="*/ 1682300 w 4601555"/>
              <a:gd name="connsiteY254" fmla="*/ 2938015 h 6034811"/>
              <a:gd name="connsiteX255" fmla="*/ 1655280 w 4601555"/>
              <a:gd name="connsiteY255" fmla="*/ 2852128 h 6034811"/>
              <a:gd name="connsiteX256" fmla="*/ 1779132 w 4601555"/>
              <a:gd name="connsiteY256" fmla="*/ 2750304 h 6034811"/>
              <a:gd name="connsiteX257" fmla="*/ 1779132 w 4601555"/>
              <a:gd name="connsiteY257" fmla="*/ 2750305 h 6034811"/>
              <a:gd name="connsiteX258" fmla="*/ 1810842 w 4601555"/>
              <a:gd name="connsiteY258" fmla="*/ 2819245 h 6034811"/>
              <a:gd name="connsiteX259" fmla="*/ 1859984 w 4601555"/>
              <a:gd name="connsiteY259" fmla="*/ 2864406 h 6034811"/>
              <a:gd name="connsiteX260" fmla="*/ 1867480 w 4601555"/>
              <a:gd name="connsiteY260" fmla="*/ 2855139 h 6034811"/>
              <a:gd name="connsiteX261" fmla="*/ 1880220 w 4601555"/>
              <a:gd name="connsiteY261" fmla="*/ 2848310 h 6034811"/>
              <a:gd name="connsiteX262" fmla="*/ 1867481 w 4601555"/>
              <a:gd name="connsiteY262" fmla="*/ 2855138 h 6034811"/>
              <a:gd name="connsiteX263" fmla="*/ 1859984 w 4601555"/>
              <a:gd name="connsiteY263" fmla="*/ 2864405 h 6034811"/>
              <a:gd name="connsiteX264" fmla="*/ 1810843 w 4601555"/>
              <a:gd name="connsiteY264" fmla="*/ 2819244 h 6034811"/>
              <a:gd name="connsiteX265" fmla="*/ 1799317 w 4601555"/>
              <a:gd name="connsiteY265" fmla="*/ 2789177 h 6034811"/>
              <a:gd name="connsiteX266" fmla="*/ 897901 w 4601555"/>
              <a:gd name="connsiteY266" fmla="*/ 2053693 h 6034811"/>
              <a:gd name="connsiteX267" fmla="*/ 993975 w 4601555"/>
              <a:gd name="connsiteY267" fmla="*/ 2066477 h 6034811"/>
              <a:gd name="connsiteX268" fmla="*/ 939844 w 4601555"/>
              <a:gd name="connsiteY268" fmla="*/ 2073193 h 6034811"/>
              <a:gd name="connsiteX269" fmla="*/ 869984 w 4601555"/>
              <a:gd name="connsiteY269" fmla="*/ 2072595 h 6034811"/>
              <a:gd name="connsiteX270" fmla="*/ 826340 w 4601555"/>
              <a:gd name="connsiteY270" fmla="*/ 2084186 h 6034811"/>
              <a:gd name="connsiteX271" fmla="*/ 807805 w 4601555"/>
              <a:gd name="connsiteY271" fmla="*/ 2069192 h 6034811"/>
              <a:gd name="connsiteX272" fmla="*/ 897901 w 4601555"/>
              <a:gd name="connsiteY272" fmla="*/ 2053693 h 6034811"/>
              <a:gd name="connsiteX273" fmla="*/ 1027016 w 4601555"/>
              <a:gd name="connsiteY273" fmla="*/ 1727963 h 6034811"/>
              <a:gd name="connsiteX274" fmla="*/ 1251290 w 4601555"/>
              <a:gd name="connsiteY274" fmla="*/ 1746150 h 6034811"/>
              <a:gd name="connsiteX275" fmla="*/ 1205759 w 4601555"/>
              <a:gd name="connsiteY275" fmla="*/ 1782369 h 6034811"/>
              <a:gd name="connsiteX276" fmla="*/ 1139740 w 4601555"/>
              <a:gd name="connsiteY276" fmla="*/ 1780369 h 6034811"/>
              <a:gd name="connsiteX277" fmla="*/ 1072134 w 4601555"/>
              <a:gd name="connsiteY277" fmla="*/ 1768066 h 6034811"/>
              <a:gd name="connsiteX278" fmla="*/ 1016600 w 4601555"/>
              <a:gd name="connsiteY278" fmla="*/ 1770942 h 6034811"/>
              <a:gd name="connsiteX279" fmla="*/ 966309 w 4601555"/>
              <a:gd name="connsiteY279" fmla="*/ 1776254 h 6034811"/>
              <a:gd name="connsiteX280" fmla="*/ 912845 w 4601555"/>
              <a:gd name="connsiteY280" fmla="*/ 1760963 h 6034811"/>
              <a:gd name="connsiteX281" fmla="*/ 917720 w 4601555"/>
              <a:gd name="connsiteY281" fmla="*/ 1750476 h 6034811"/>
              <a:gd name="connsiteX282" fmla="*/ 914914 w 4601555"/>
              <a:gd name="connsiteY282" fmla="*/ 1742796 h 6034811"/>
              <a:gd name="connsiteX283" fmla="*/ 1027016 w 4601555"/>
              <a:gd name="connsiteY283" fmla="*/ 1727963 h 6034811"/>
              <a:gd name="connsiteX284" fmla="*/ 4595406 w 4601555"/>
              <a:gd name="connsiteY284" fmla="*/ 1725931 h 6034811"/>
              <a:gd name="connsiteX285" fmla="*/ 4601385 w 4601555"/>
              <a:gd name="connsiteY285" fmla="*/ 1754215 h 6034811"/>
              <a:gd name="connsiteX286" fmla="*/ 4599683 w 4601555"/>
              <a:gd name="connsiteY286" fmla="*/ 1785304 h 6034811"/>
              <a:gd name="connsiteX287" fmla="*/ 4563719 w 4601555"/>
              <a:gd name="connsiteY287" fmla="*/ 1794088 h 6034811"/>
              <a:gd name="connsiteX288" fmla="*/ 1332692 w 4601555"/>
              <a:gd name="connsiteY288" fmla="*/ 1516196 h 6034811"/>
              <a:gd name="connsiteX289" fmla="*/ 1361712 w 4601555"/>
              <a:gd name="connsiteY289" fmla="*/ 1536063 h 6034811"/>
              <a:gd name="connsiteX290" fmla="*/ 1348788 w 4601555"/>
              <a:gd name="connsiteY290" fmla="*/ 1536431 h 6034811"/>
              <a:gd name="connsiteX291" fmla="*/ 1333427 w 4601555"/>
              <a:gd name="connsiteY291" fmla="*/ 1542042 h 6034811"/>
              <a:gd name="connsiteX292" fmla="*/ 1202629 w 4601555"/>
              <a:gd name="connsiteY292" fmla="*/ 1490798 h 6034811"/>
              <a:gd name="connsiteX293" fmla="*/ 1244296 w 4601555"/>
              <a:gd name="connsiteY293" fmla="*/ 1500604 h 6034811"/>
              <a:gd name="connsiteX294" fmla="*/ 1208332 w 4601555"/>
              <a:gd name="connsiteY294" fmla="*/ 1509390 h 6034811"/>
              <a:gd name="connsiteX295" fmla="*/ 1161514 w 4601555"/>
              <a:gd name="connsiteY295" fmla="*/ 1500376 h 6034811"/>
              <a:gd name="connsiteX296" fmla="*/ 1202629 w 4601555"/>
              <a:gd name="connsiteY296" fmla="*/ 1490798 h 6034811"/>
              <a:gd name="connsiteX297" fmla="*/ 1127252 w 4601555"/>
              <a:gd name="connsiteY297" fmla="*/ 1478072 h 6034811"/>
              <a:gd name="connsiteX298" fmla="*/ 1130056 w 4601555"/>
              <a:gd name="connsiteY298" fmla="*/ 1485751 h 6034811"/>
              <a:gd name="connsiteX299" fmla="*/ 1140543 w 4601555"/>
              <a:gd name="connsiteY299" fmla="*/ 1490626 h 6034811"/>
              <a:gd name="connsiteX300" fmla="*/ 1101773 w 4601555"/>
              <a:gd name="connsiteY300" fmla="*/ 1491731 h 6034811"/>
              <a:gd name="connsiteX301" fmla="*/ 1127252 w 4601555"/>
              <a:gd name="connsiteY301" fmla="*/ 1478072 h 6034811"/>
              <a:gd name="connsiteX302" fmla="*/ 1263163 w 4601555"/>
              <a:gd name="connsiteY302" fmla="*/ 1413734 h 6034811"/>
              <a:gd name="connsiteX303" fmla="*/ 1296403 w 4601555"/>
              <a:gd name="connsiteY303" fmla="*/ 1422811 h 6034811"/>
              <a:gd name="connsiteX304" fmla="*/ 1356697 w 4601555"/>
              <a:gd name="connsiteY304" fmla="*/ 1450842 h 6034811"/>
              <a:gd name="connsiteX305" fmla="*/ 1299760 w 4601555"/>
              <a:gd name="connsiteY305" fmla="*/ 1449876 h 6034811"/>
              <a:gd name="connsiteX306" fmla="*/ 1231603 w 4601555"/>
              <a:gd name="connsiteY306" fmla="*/ 1418190 h 6034811"/>
              <a:gd name="connsiteX307" fmla="*/ 1263163 w 4601555"/>
              <a:gd name="connsiteY307" fmla="*/ 1413734 h 6034811"/>
              <a:gd name="connsiteX308" fmla="*/ 1189660 w 4601555"/>
              <a:gd name="connsiteY308" fmla="*/ 1398691 h 6034811"/>
              <a:gd name="connsiteX309" fmla="*/ 1220749 w 4601555"/>
              <a:gd name="connsiteY309" fmla="*/ 1400392 h 6034811"/>
              <a:gd name="connsiteX310" fmla="*/ 1206124 w 4601555"/>
              <a:gd name="connsiteY310" fmla="*/ 1431850 h 6034811"/>
              <a:gd name="connsiteX311" fmla="*/ 1169056 w 4601555"/>
              <a:gd name="connsiteY311" fmla="*/ 1401864 h 6034811"/>
              <a:gd name="connsiteX312" fmla="*/ 1189660 w 4601555"/>
              <a:gd name="connsiteY312" fmla="*/ 1398691 h 6034811"/>
              <a:gd name="connsiteX313" fmla="*/ 2446587 w 4601555"/>
              <a:gd name="connsiteY313" fmla="*/ 550004 h 6034811"/>
              <a:gd name="connsiteX314" fmla="*/ 2469294 w 4601555"/>
              <a:gd name="connsiteY314" fmla="*/ 552591 h 6034811"/>
              <a:gd name="connsiteX315" fmla="*/ 2489599 w 4601555"/>
              <a:gd name="connsiteY315" fmla="*/ 584348 h 6034811"/>
              <a:gd name="connsiteX316" fmla="*/ 2501373 w 4601555"/>
              <a:gd name="connsiteY316" fmla="*/ 634454 h 6034811"/>
              <a:gd name="connsiteX317" fmla="*/ 2518391 w 4601555"/>
              <a:gd name="connsiteY317" fmla="*/ 686998 h 6034811"/>
              <a:gd name="connsiteX318" fmla="*/ 2554424 w 4601555"/>
              <a:gd name="connsiteY318" fmla="*/ 726067 h 6034811"/>
              <a:gd name="connsiteX319" fmla="*/ 2588319 w 4601555"/>
              <a:gd name="connsiteY319" fmla="*/ 735448 h 6034811"/>
              <a:gd name="connsiteX320" fmla="*/ 2616604 w 4601555"/>
              <a:gd name="connsiteY320" fmla="*/ 729470 h 6034811"/>
              <a:gd name="connsiteX321" fmla="*/ 2616236 w 4601555"/>
              <a:gd name="connsiteY321" fmla="*/ 716546 h 6034811"/>
              <a:gd name="connsiteX322" fmla="*/ 2637023 w 4601555"/>
              <a:gd name="connsiteY322" fmla="*/ 719834 h 6034811"/>
              <a:gd name="connsiteX323" fmla="*/ 2660249 w 4601555"/>
              <a:gd name="connsiteY323" fmla="*/ 717879 h 6034811"/>
              <a:gd name="connsiteX324" fmla="*/ 2712792 w 4601555"/>
              <a:gd name="connsiteY324" fmla="*/ 700862 h 6034811"/>
              <a:gd name="connsiteX325" fmla="*/ 2751677 w 4601555"/>
              <a:gd name="connsiteY325" fmla="*/ 658367 h 6034811"/>
              <a:gd name="connsiteX326" fmla="*/ 2785502 w 4601555"/>
              <a:gd name="connsiteY326" fmla="*/ 619896 h 6034811"/>
              <a:gd name="connsiteX327" fmla="*/ 2817628 w 4601555"/>
              <a:gd name="connsiteY327" fmla="*/ 612513 h 6034811"/>
              <a:gd name="connsiteX328" fmla="*/ 2843360 w 4601555"/>
              <a:gd name="connsiteY328" fmla="*/ 653169 h 6034811"/>
              <a:gd name="connsiteX329" fmla="*/ 2835932 w 4601555"/>
              <a:gd name="connsiteY329" fmla="*/ 710290 h 6034811"/>
              <a:gd name="connsiteX330" fmla="*/ 2952382 w 4601555"/>
              <a:gd name="connsiteY330" fmla="*/ 802684 h 6034811"/>
              <a:gd name="connsiteX331" fmla="*/ 2976641 w 4601555"/>
              <a:gd name="connsiteY331" fmla="*/ 791645 h 6034811"/>
              <a:gd name="connsiteX332" fmla="*/ 3004076 w 4601555"/>
              <a:gd name="connsiteY332" fmla="*/ 801212 h 6034811"/>
              <a:gd name="connsiteX333" fmla="*/ 3021322 w 4601555"/>
              <a:gd name="connsiteY333" fmla="*/ 770972 h 6034811"/>
              <a:gd name="connsiteX334" fmla="*/ 3049422 w 4601555"/>
              <a:gd name="connsiteY334" fmla="*/ 758532 h 6034811"/>
              <a:gd name="connsiteX335" fmla="*/ 3053560 w 4601555"/>
              <a:gd name="connsiteY335" fmla="*/ 722199 h 6034811"/>
              <a:gd name="connsiteX336" fmla="*/ 3079890 w 4601555"/>
              <a:gd name="connsiteY336" fmla="*/ 692995 h 6034811"/>
              <a:gd name="connsiteX337" fmla="*/ 3137677 w 4601555"/>
              <a:gd name="connsiteY337" fmla="*/ 678415 h 6034811"/>
              <a:gd name="connsiteX338" fmla="*/ 3134643 w 4601555"/>
              <a:gd name="connsiteY338" fmla="*/ 753518 h 6034811"/>
              <a:gd name="connsiteX339" fmla="*/ 3124663 w 4601555"/>
              <a:gd name="connsiteY339" fmla="*/ 857273 h 6034811"/>
              <a:gd name="connsiteX340" fmla="*/ 3222991 w 4601555"/>
              <a:gd name="connsiteY340" fmla="*/ 858353 h 6034811"/>
              <a:gd name="connsiteX341" fmla="*/ 3300715 w 4601555"/>
              <a:gd name="connsiteY341" fmla="*/ 862606 h 6034811"/>
              <a:gd name="connsiteX342" fmla="*/ 3334128 w 4601555"/>
              <a:gd name="connsiteY342" fmla="*/ 900457 h 6034811"/>
              <a:gd name="connsiteX343" fmla="*/ 3398998 w 4601555"/>
              <a:gd name="connsiteY343" fmla="*/ 952931 h 6034811"/>
              <a:gd name="connsiteX344" fmla="*/ 3440389 w 4601555"/>
              <a:gd name="connsiteY344" fmla="*/ 953046 h 6034811"/>
              <a:gd name="connsiteX345" fmla="*/ 3492267 w 4601555"/>
              <a:gd name="connsiteY345" fmla="*/ 958035 h 6034811"/>
              <a:gd name="connsiteX346" fmla="*/ 3499280 w 4601555"/>
              <a:gd name="connsiteY346" fmla="*/ 977236 h 6034811"/>
              <a:gd name="connsiteX347" fmla="*/ 3511538 w 4601555"/>
              <a:gd name="connsiteY347" fmla="*/ 998874 h 6034811"/>
              <a:gd name="connsiteX348" fmla="*/ 3498982 w 4601555"/>
              <a:gd name="connsiteY348" fmla="*/ 1012166 h 6034811"/>
              <a:gd name="connsiteX349" fmla="*/ 3486427 w 4601555"/>
              <a:gd name="connsiteY349" fmla="*/ 1025457 h 6034811"/>
              <a:gd name="connsiteX350" fmla="*/ 3497166 w 4601555"/>
              <a:gd name="connsiteY350" fmla="*/ 1084647 h 6034811"/>
              <a:gd name="connsiteX351" fmla="*/ 3533016 w 4601555"/>
              <a:gd name="connsiteY351" fmla="*/ 1117255 h 6034811"/>
              <a:gd name="connsiteX352" fmla="*/ 3543134 w 4601555"/>
              <a:gd name="connsiteY352" fmla="*/ 1109206 h 6034811"/>
              <a:gd name="connsiteX353" fmla="*/ 3581123 w 4601555"/>
              <a:gd name="connsiteY353" fmla="*/ 1171500 h 6034811"/>
              <a:gd name="connsiteX354" fmla="*/ 3616191 w 4601555"/>
              <a:gd name="connsiteY354" fmla="*/ 1267506 h 6034811"/>
              <a:gd name="connsiteX355" fmla="*/ 3662964 w 4601555"/>
              <a:gd name="connsiteY355" fmla="*/ 1365764 h 6034811"/>
              <a:gd name="connsiteX356" fmla="*/ 3730824 w 4601555"/>
              <a:gd name="connsiteY356" fmla="*/ 1432381 h 6034811"/>
              <a:gd name="connsiteX357" fmla="*/ 3774654 w 4601555"/>
              <a:gd name="connsiteY357" fmla="*/ 1427252 h 6034811"/>
              <a:gd name="connsiteX358" fmla="*/ 3828968 w 4601555"/>
              <a:gd name="connsiteY358" fmla="*/ 1426999 h 6034811"/>
              <a:gd name="connsiteX359" fmla="*/ 3854332 w 4601555"/>
              <a:gd name="connsiteY359" fmla="*/ 1454731 h 6034811"/>
              <a:gd name="connsiteX360" fmla="*/ 3859460 w 4601555"/>
              <a:gd name="connsiteY360" fmla="*/ 1498559 h 6034811"/>
              <a:gd name="connsiteX361" fmla="*/ 3833132 w 4601555"/>
              <a:gd name="connsiteY361" fmla="*/ 1527764 h 6034811"/>
              <a:gd name="connsiteX362" fmla="*/ 3804364 w 4601555"/>
              <a:gd name="connsiteY362" fmla="*/ 1562211 h 6034811"/>
              <a:gd name="connsiteX363" fmla="*/ 3791948 w 4601555"/>
              <a:gd name="connsiteY363" fmla="*/ 1671209 h 6034811"/>
              <a:gd name="connsiteX364" fmla="*/ 3787694 w 4601555"/>
              <a:gd name="connsiteY364" fmla="*/ 1748933 h 6034811"/>
              <a:gd name="connsiteX365" fmla="*/ 3805746 w 4601555"/>
              <a:gd name="connsiteY365" fmla="*/ 1792394 h 6034811"/>
              <a:gd name="connsiteX366" fmla="*/ 3879446 w 4601555"/>
              <a:gd name="connsiteY366" fmla="*/ 1791588 h 6034811"/>
              <a:gd name="connsiteX367" fmla="*/ 3942660 w 4601555"/>
              <a:gd name="connsiteY367" fmla="*/ 1785908 h 6034811"/>
              <a:gd name="connsiteX368" fmla="*/ 3959861 w 4601555"/>
              <a:gd name="connsiteY368" fmla="*/ 1844916 h 6034811"/>
              <a:gd name="connsiteX369" fmla="*/ 3903845 w 4601555"/>
              <a:gd name="connsiteY369" fmla="*/ 1876258 h 6034811"/>
              <a:gd name="connsiteX370" fmla="*/ 3830767 w 4601555"/>
              <a:gd name="connsiteY370" fmla="*/ 1944301 h 6034811"/>
              <a:gd name="connsiteX371" fmla="*/ 3837482 w 4601555"/>
              <a:gd name="connsiteY371" fmla="*/ 1998432 h 6034811"/>
              <a:gd name="connsiteX372" fmla="*/ 3834079 w 4601555"/>
              <a:gd name="connsiteY372" fmla="*/ 2060611 h 6034811"/>
              <a:gd name="connsiteX373" fmla="*/ 3815613 w 4601555"/>
              <a:gd name="connsiteY373" fmla="*/ 2093472 h 6034811"/>
              <a:gd name="connsiteX374" fmla="*/ 3797148 w 4601555"/>
              <a:gd name="connsiteY374" fmla="*/ 2126332 h 6034811"/>
              <a:gd name="connsiteX375" fmla="*/ 3795631 w 4601555"/>
              <a:gd name="connsiteY375" fmla="*/ 2163884 h 6034811"/>
              <a:gd name="connsiteX376" fmla="*/ 3856293 w 4601555"/>
              <a:gd name="connsiteY376" fmla="*/ 2204838 h 6034811"/>
              <a:gd name="connsiteX377" fmla="*/ 3886164 w 4601555"/>
              <a:gd name="connsiteY377" fmla="*/ 2209161 h 6034811"/>
              <a:gd name="connsiteX378" fmla="*/ 3905550 w 4601555"/>
              <a:gd name="connsiteY378" fmla="*/ 2208609 h 6034811"/>
              <a:gd name="connsiteX379" fmla="*/ 3937191 w 4601555"/>
              <a:gd name="connsiteY379" fmla="*/ 2229695 h 6034811"/>
              <a:gd name="connsiteX380" fmla="*/ 3958347 w 4601555"/>
              <a:gd name="connsiteY380" fmla="*/ 2245907 h 6034811"/>
              <a:gd name="connsiteX381" fmla="*/ 4004981 w 4601555"/>
              <a:gd name="connsiteY381" fmla="*/ 2248458 h 6034811"/>
              <a:gd name="connsiteX382" fmla="*/ 4035888 w 4601555"/>
              <a:gd name="connsiteY382" fmla="*/ 2243699 h 6034811"/>
              <a:gd name="connsiteX383" fmla="*/ 4061251 w 4601555"/>
              <a:gd name="connsiteY383" fmla="*/ 2271431 h 6034811"/>
              <a:gd name="connsiteX384" fmla="*/ 4078935 w 4601555"/>
              <a:gd name="connsiteY384" fmla="*/ 2301968 h 6034811"/>
              <a:gd name="connsiteX385" fmla="*/ 4214884 w 4601555"/>
              <a:gd name="connsiteY385" fmla="*/ 2352419 h 6034811"/>
              <a:gd name="connsiteX386" fmla="*/ 4194832 w 4601555"/>
              <a:gd name="connsiteY386" fmla="*/ 2374977 h 6034811"/>
              <a:gd name="connsiteX387" fmla="*/ 4168802 w 4601555"/>
              <a:gd name="connsiteY387" fmla="*/ 2369251 h 6034811"/>
              <a:gd name="connsiteX388" fmla="*/ 4149048 w 4601555"/>
              <a:gd name="connsiteY388" fmla="*/ 2356880 h 6034811"/>
              <a:gd name="connsiteX389" fmla="*/ 4124052 w 4601555"/>
              <a:gd name="connsiteY389" fmla="*/ 2342071 h 6034811"/>
              <a:gd name="connsiteX390" fmla="*/ 4103265 w 4601555"/>
              <a:gd name="connsiteY390" fmla="*/ 2338783 h 6034811"/>
              <a:gd name="connsiteX391" fmla="*/ 4056446 w 4601555"/>
              <a:gd name="connsiteY391" fmla="*/ 2329770 h 6034811"/>
              <a:gd name="connsiteX392" fmla="*/ 4009626 w 4601555"/>
              <a:gd name="connsiteY392" fmla="*/ 2320756 h 6034811"/>
              <a:gd name="connsiteX393" fmla="*/ 3986402 w 4601555"/>
              <a:gd name="connsiteY393" fmla="*/ 2322711 h 6034811"/>
              <a:gd name="connsiteX394" fmla="*/ 3944090 w 4601555"/>
              <a:gd name="connsiteY394" fmla="*/ 2290288 h 6034811"/>
              <a:gd name="connsiteX395" fmla="*/ 3901778 w 4601555"/>
              <a:gd name="connsiteY395" fmla="*/ 2257865 h 6034811"/>
              <a:gd name="connsiteX396" fmla="*/ 3815823 w 4601555"/>
              <a:gd name="connsiteY396" fmla="*/ 2237031 h 6034811"/>
              <a:gd name="connsiteX397" fmla="*/ 3739017 w 4601555"/>
              <a:gd name="connsiteY397" fmla="*/ 2265087 h 6034811"/>
              <a:gd name="connsiteX398" fmla="*/ 3749872 w 4601555"/>
              <a:gd name="connsiteY398" fmla="*/ 2282885 h 6034811"/>
              <a:gd name="connsiteX399" fmla="*/ 3742192 w 4601555"/>
              <a:gd name="connsiteY399" fmla="*/ 2285690 h 6034811"/>
              <a:gd name="connsiteX400" fmla="*/ 3740191 w 4601555"/>
              <a:gd name="connsiteY400" fmla="*/ 2351710 h 6034811"/>
              <a:gd name="connsiteX401" fmla="*/ 3782687 w 4601555"/>
              <a:gd name="connsiteY401" fmla="*/ 2390595 h 6034811"/>
              <a:gd name="connsiteX402" fmla="*/ 3827620 w 4601555"/>
              <a:gd name="connsiteY402" fmla="*/ 2424237 h 6034811"/>
              <a:gd name="connsiteX403" fmla="*/ 3832933 w 4601555"/>
              <a:gd name="connsiteY403" fmla="*/ 2474526 h 6034811"/>
              <a:gd name="connsiteX404" fmla="*/ 3800992 w 4601555"/>
              <a:gd name="connsiteY404" fmla="*/ 2488371 h 6034811"/>
              <a:gd name="connsiteX405" fmla="*/ 3747712 w 4601555"/>
              <a:gd name="connsiteY405" fmla="*/ 2479540 h 6034811"/>
              <a:gd name="connsiteX406" fmla="*/ 3690775 w 4601555"/>
              <a:gd name="connsiteY406" fmla="*/ 2478576 h 6034811"/>
              <a:gd name="connsiteX407" fmla="*/ 3647867 w 4601555"/>
              <a:gd name="connsiteY407" fmla="*/ 2516012 h 6034811"/>
              <a:gd name="connsiteX408" fmla="*/ 3667689 w 4601555"/>
              <a:gd name="connsiteY408" fmla="*/ 2576237 h 6034811"/>
              <a:gd name="connsiteX409" fmla="*/ 3695192 w 4601555"/>
              <a:gd name="connsiteY409" fmla="*/ 2633656 h 6034811"/>
              <a:gd name="connsiteX410" fmla="*/ 3738239 w 4601555"/>
              <a:gd name="connsiteY410" fmla="*/ 2691926 h 6034811"/>
              <a:gd name="connsiteX411" fmla="*/ 3826703 w 4601555"/>
              <a:gd name="connsiteY411" fmla="*/ 2755369 h 6034811"/>
              <a:gd name="connsiteX412" fmla="*/ 3932298 w 4601555"/>
              <a:gd name="connsiteY412" fmla="*/ 2829964 h 6034811"/>
              <a:gd name="connsiteX413" fmla="*/ 4039664 w 4601555"/>
              <a:gd name="connsiteY413" fmla="*/ 2921324 h 6034811"/>
              <a:gd name="connsiteX414" fmla="*/ 4013817 w 4601555"/>
              <a:gd name="connsiteY414" fmla="*/ 2922060 h 6034811"/>
              <a:gd name="connsiteX415" fmla="*/ 3894931 w 4601555"/>
              <a:gd name="connsiteY415" fmla="*/ 2834909 h 6034811"/>
              <a:gd name="connsiteX416" fmla="*/ 3765559 w 4601555"/>
              <a:gd name="connsiteY416" fmla="*/ 2742884 h 6034811"/>
              <a:gd name="connsiteX417" fmla="*/ 3738976 w 4601555"/>
              <a:gd name="connsiteY417" fmla="*/ 2717772 h 6034811"/>
              <a:gd name="connsiteX418" fmla="*/ 3712393 w 4601555"/>
              <a:gd name="connsiteY418" fmla="*/ 2692662 h 6034811"/>
              <a:gd name="connsiteX419" fmla="*/ 3673439 w 4601555"/>
              <a:gd name="connsiteY419" fmla="*/ 2687304 h 6034811"/>
              <a:gd name="connsiteX420" fmla="*/ 3634485 w 4601555"/>
              <a:gd name="connsiteY420" fmla="*/ 2681947 h 6034811"/>
              <a:gd name="connsiteX421" fmla="*/ 3628874 w 4601555"/>
              <a:gd name="connsiteY421" fmla="*/ 2666586 h 6034811"/>
              <a:gd name="connsiteX422" fmla="*/ 3559014 w 4601555"/>
              <a:gd name="connsiteY422" fmla="*/ 2665988 h 6034811"/>
              <a:gd name="connsiteX423" fmla="*/ 3511598 w 4601555"/>
              <a:gd name="connsiteY423" fmla="*/ 2726835 h 6034811"/>
              <a:gd name="connsiteX424" fmla="*/ 3507046 w 4601555"/>
              <a:gd name="connsiteY424" fmla="*/ 2839488 h 6034811"/>
              <a:gd name="connsiteX425" fmla="*/ 3521994 w 4601555"/>
              <a:gd name="connsiteY425" fmla="*/ 2910199 h 6034811"/>
              <a:gd name="connsiteX426" fmla="*/ 3486766 w 4601555"/>
              <a:gd name="connsiteY426" fmla="*/ 2944830 h 6034811"/>
              <a:gd name="connsiteX427" fmla="*/ 3439210 w 4601555"/>
              <a:gd name="connsiteY427" fmla="*/ 2909969 h 6034811"/>
              <a:gd name="connsiteX428" fmla="*/ 3412259 w 4601555"/>
              <a:gd name="connsiteY428" fmla="*/ 2871936 h 6034811"/>
              <a:gd name="connsiteX429" fmla="*/ 3302411 w 4601555"/>
              <a:gd name="connsiteY429" fmla="*/ 2875063 h 6034811"/>
              <a:gd name="connsiteX430" fmla="*/ 3186722 w 4601555"/>
              <a:gd name="connsiteY430" fmla="*/ 2945614 h 6034811"/>
              <a:gd name="connsiteX431" fmla="*/ 3186240 w 4601555"/>
              <a:gd name="connsiteY431" fmla="*/ 2974082 h 6034811"/>
              <a:gd name="connsiteX432" fmla="*/ 3193138 w 4601555"/>
              <a:gd name="connsiteY432" fmla="*/ 3034675 h 6034811"/>
              <a:gd name="connsiteX433" fmla="*/ 3216986 w 4601555"/>
              <a:gd name="connsiteY433" fmla="*/ 3099958 h 6034811"/>
              <a:gd name="connsiteX434" fmla="*/ 3264908 w 4601555"/>
              <a:gd name="connsiteY434" fmla="*/ 3147743 h 6034811"/>
              <a:gd name="connsiteX435" fmla="*/ 3346726 w 4601555"/>
              <a:gd name="connsiteY435" fmla="*/ 3204908 h 6034811"/>
              <a:gd name="connsiteX436" fmla="*/ 3400260 w 4601555"/>
              <a:gd name="connsiteY436" fmla="*/ 3268053 h 6034811"/>
              <a:gd name="connsiteX437" fmla="*/ 3423071 w 4601555"/>
              <a:gd name="connsiteY437" fmla="*/ 3342420 h 6034811"/>
              <a:gd name="connsiteX438" fmla="*/ 3467521 w 4601555"/>
              <a:gd name="connsiteY438" fmla="*/ 3404530 h 6034811"/>
              <a:gd name="connsiteX439" fmla="*/ 3471501 w 4601555"/>
              <a:gd name="connsiteY439" fmla="*/ 3498833 h 6034811"/>
              <a:gd name="connsiteX440" fmla="*/ 3464994 w 4601555"/>
              <a:gd name="connsiteY440" fmla="*/ 3588262 h 6034811"/>
              <a:gd name="connsiteX441" fmla="*/ 3467501 w 4601555"/>
              <a:gd name="connsiteY441" fmla="*/ 3630873 h 6034811"/>
              <a:gd name="connsiteX442" fmla="*/ 3499994 w 4601555"/>
              <a:gd name="connsiteY442" fmla="*/ 3636414 h 6034811"/>
              <a:gd name="connsiteX443" fmla="*/ 3548214 w 4601555"/>
              <a:gd name="connsiteY443" fmla="*/ 3649268 h 6034811"/>
              <a:gd name="connsiteX444" fmla="*/ 3521402 w 4601555"/>
              <a:gd name="connsiteY444" fmla="*/ 3706940 h 6034811"/>
              <a:gd name="connsiteX445" fmla="*/ 3500983 w 4601555"/>
              <a:gd name="connsiteY445" fmla="*/ 3716576 h 6034811"/>
              <a:gd name="connsiteX446" fmla="*/ 3480931 w 4601555"/>
              <a:gd name="connsiteY446" fmla="*/ 3739134 h 6034811"/>
              <a:gd name="connsiteX447" fmla="*/ 3473321 w 4601555"/>
              <a:gd name="connsiteY447" fmla="*/ 3789793 h 6034811"/>
              <a:gd name="connsiteX448" fmla="*/ 3498868 w 4601555"/>
              <a:gd name="connsiteY448" fmla="*/ 3823987 h 6034811"/>
              <a:gd name="connsiteX449" fmla="*/ 3589148 w 4601555"/>
              <a:gd name="connsiteY449" fmla="*/ 3814948 h 6034811"/>
              <a:gd name="connsiteX450" fmla="*/ 3684670 w 4601555"/>
              <a:gd name="connsiteY450" fmla="*/ 3808349 h 6034811"/>
              <a:gd name="connsiteX451" fmla="*/ 3725878 w 4601555"/>
              <a:gd name="connsiteY451" fmla="*/ 3802001 h 6034811"/>
              <a:gd name="connsiteX452" fmla="*/ 3733926 w 4601555"/>
              <a:gd name="connsiteY452" fmla="*/ 3812119 h 6034811"/>
              <a:gd name="connsiteX453" fmla="*/ 3776352 w 4601555"/>
              <a:gd name="connsiteY453" fmla="*/ 3803151 h 6034811"/>
              <a:gd name="connsiteX454" fmla="*/ 3826459 w 4601555"/>
              <a:gd name="connsiteY454" fmla="*/ 3791377 h 6034811"/>
              <a:gd name="connsiteX455" fmla="*/ 3765751 w 4601555"/>
              <a:gd name="connsiteY455" fmla="*/ 3839667 h 6034811"/>
              <a:gd name="connsiteX456" fmla="*/ 3674437 w 4601555"/>
              <a:gd name="connsiteY456" fmla="*/ 3857788 h 6034811"/>
              <a:gd name="connsiteX457" fmla="*/ 3579284 w 4601555"/>
              <a:gd name="connsiteY457" fmla="*/ 3877312 h 6034811"/>
              <a:gd name="connsiteX458" fmla="*/ 3509493 w 4601555"/>
              <a:gd name="connsiteY458" fmla="*/ 3924568 h 6034811"/>
              <a:gd name="connsiteX459" fmla="*/ 3517909 w 4601555"/>
              <a:gd name="connsiteY459" fmla="*/ 3947610 h 6034811"/>
              <a:gd name="connsiteX460" fmla="*/ 3507976 w 4601555"/>
              <a:gd name="connsiteY460" fmla="*/ 3962120 h 6034811"/>
              <a:gd name="connsiteX461" fmla="*/ 3500480 w 4601555"/>
              <a:gd name="connsiteY461" fmla="*/ 3971387 h 6034811"/>
              <a:gd name="connsiteX462" fmla="*/ 3511885 w 4601555"/>
              <a:gd name="connsiteY462" fmla="*/ 4008570 h 6034811"/>
              <a:gd name="connsiteX463" fmla="*/ 3544262 w 4601555"/>
              <a:gd name="connsiteY463" fmla="*/ 4055503 h 6034811"/>
              <a:gd name="connsiteX464" fmla="*/ 3579376 w 4601555"/>
              <a:gd name="connsiteY464" fmla="*/ 4062264 h 6034811"/>
              <a:gd name="connsiteX465" fmla="*/ 3609248 w 4601555"/>
              <a:gd name="connsiteY465" fmla="*/ 4066587 h 6034811"/>
              <a:gd name="connsiteX466" fmla="*/ 3638636 w 4601555"/>
              <a:gd name="connsiteY466" fmla="*/ 4099377 h 6034811"/>
              <a:gd name="connsiteX467" fmla="*/ 3615963 w 4601555"/>
              <a:gd name="connsiteY467" fmla="*/ 4120717 h 6034811"/>
              <a:gd name="connsiteX468" fmla="*/ 3544033 w 4601555"/>
              <a:gd name="connsiteY468" fmla="*/ 4138286 h 6034811"/>
              <a:gd name="connsiteX469" fmla="*/ 3542999 w 4601555"/>
              <a:gd name="connsiteY469" fmla="*/ 4147370 h 6034811"/>
              <a:gd name="connsiteX470" fmla="*/ 3541964 w 4601555"/>
              <a:gd name="connsiteY470" fmla="*/ 4156453 h 6034811"/>
              <a:gd name="connsiteX471" fmla="*/ 3534284 w 4601555"/>
              <a:gd name="connsiteY471" fmla="*/ 4159257 h 6034811"/>
              <a:gd name="connsiteX472" fmla="*/ 3530260 w 4601555"/>
              <a:gd name="connsiteY472" fmla="*/ 4154199 h 6034811"/>
              <a:gd name="connsiteX473" fmla="*/ 3526235 w 4601555"/>
              <a:gd name="connsiteY473" fmla="*/ 4149141 h 6034811"/>
              <a:gd name="connsiteX474" fmla="*/ 3526121 w 4601555"/>
              <a:gd name="connsiteY474" fmla="*/ 4190531 h 6034811"/>
              <a:gd name="connsiteX475" fmla="*/ 3528444 w 4601555"/>
              <a:gd name="connsiteY475" fmla="*/ 4226681 h 6034811"/>
              <a:gd name="connsiteX476" fmla="*/ 3606352 w 4601555"/>
              <a:gd name="connsiteY476" fmla="*/ 4237396 h 6034811"/>
              <a:gd name="connsiteX477" fmla="*/ 3628795 w 4601555"/>
              <a:gd name="connsiteY477" fmla="*/ 4298839 h 6034811"/>
              <a:gd name="connsiteX478" fmla="*/ 3552842 w 4601555"/>
              <a:gd name="connsiteY478" fmla="*/ 4311349 h 6034811"/>
              <a:gd name="connsiteX479" fmla="*/ 3506278 w 4601555"/>
              <a:gd name="connsiteY479" fmla="*/ 4356651 h 6034811"/>
              <a:gd name="connsiteX480" fmla="*/ 3484225 w 4601555"/>
              <a:gd name="connsiteY480" fmla="*/ 4445228 h 6034811"/>
              <a:gd name="connsiteX481" fmla="*/ 3505451 w 4601555"/>
              <a:gd name="connsiteY481" fmla="*/ 4509293 h 6034811"/>
              <a:gd name="connsiteX482" fmla="*/ 3481076 w 4601555"/>
              <a:gd name="connsiteY482" fmla="*/ 4561722 h 6034811"/>
              <a:gd name="connsiteX483" fmla="*/ 3487055 w 4601555"/>
              <a:gd name="connsiteY483" fmla="*/ 4590006 h 6034811"/>
              <a:gd name="connsiteX484" fmla="*/ 3473350 w 4601555"/>
              <a:gd name="connsiteY484" fmla="*/ 4653773 h 6034811"/>
              <a:gd name="connsiteX485" fmla="*/ 3491218 w 4601555"/>
              <a:gd name="connsiteY485" fmla="*/ 4690772 h 6034811"/>
              <a:gd name="connsiteX486" fmla="*/ 3515364 w 4601555"/>
              <a:gd name="connsiteY486" fmla="*/ 4721125 h 6034811"/>
              <a:gd name="connsiteX487" fmla="*/ 3522929 w 4601555"/>
              <a:gd name="connsiteY487" fmla="*/ 4759711 h 6034811"/>
              <a:gd name="connsiteX488" fmla="*/ 3507569 w 4601555"/>
              <a:gd name="connsiteY488" fmla="*/ 4765323 h 6034811"/>
              <a:gd name="connsiteX489" fmla="*/ 3482090 w 4601555"/>
              <a:gd name="connsiteY489" fmla="*/ 4778982 h 6034811"/>
              <a:gd name="connsiteX490" fmla="*/ 3404550 w 4601555"/>
              <a:gd name="connsiteY490" fmla="*/ 4781190 h 6034811"/>
              <a:gd name="connsiteX491" fmla="*/ 3355731 w 4601555"/>
              <a:gd name="connsiteY491" fmla="*/ 4838196 h 6034811"/>
              <a:gd name="connsiteX492" fmla="*/ 3316295 w 4601555"/>
              <a:gd name="connsiteY492" fmla="*/ 4861307 h 6034811"/>
              <a:gd name="connsiteX493" fmla="*/ 3311787 w 4601555"/>
              <a:gd name="connsiteY493" fmla="*/ 4884716 h 6034811"/>
              <a:gd name="connsiteX494" fmla="*/ 3309718 w 4601555"/>
              <a:gd name="connsiteY494" fmla="*/ 4902882 h 6034811"/>
              <a:gd name="connsiteX495" fmla="*/ 3299784 w 4601555"/>
              <a:gd name="connsiteY495" fmla="*/ 4917393 h 6034811"/>
              <a:gd name="connsiteX496" fmla="*/ 3292288 w 4601555"/>
              <a:gd name="connsiteY496" fmla="*/ 4926659 h 6034811"/>
              <a:gd name="connsiteX497" fmla="*/ 3288815 w 4601555"/>
              <a:gd name="connsiteY497" fmla="*/ 4940986 h 6034811"/>
              <a:gd name="connsiteX498" fmla="*/ 3285343 w 4601555"/>
              <a:gd name="connsiteY498" fmla="*/ 4955311 h 6034811"/>
              <a:gd name="connsiteX499" fmla="*/ 3218658 w 4601555"/>
              <a:gd name="connsiteY499" fmla="*/ 4975319 h 6034811"/>
              <a:gd name="connsiteX500" fmla="*/ 3162457 w 4601555"/>
              <a:gd name="connsiteY500" fmla="*/ 5000200 h 6034811"/>
              <a:gd name="connsiteX501" fmla="*/ 3124791 w 4601555"/>
              <a:gd name="connsiteY501" fmla="*/ 5040074 h 6034811"/>
              <a:gd name="connsiteX502" fmla="*/ 3146131 w 4601555"/>
              <a:gd name="connsiteY502" fmla="*/ 5062748 h 6034811"/>
              <a:gd name="connsiteX503" fmla="*/ 3154179 w 4601555"/>
              <a:gd name="connsiteY503" fmla="*/ 5072865 h 6034811"/>
              <a:gd name="connsiteX504" fmla="*/ 3115041 w 4601555"/>
              <a:gd name="connsiteY504" fmla="*/ 5061045 h 6034811"/>
              <a:gd name="connsiteX505" fmla="*/ 3099635 w 4601555"/>
              <a:gd name="connsiteY505" fmla="*/ 5155902 h 6034811"/>
              <a:gd name="connsiteX506" fmla="*/ 3076549 w 4601555"/>
              <a:gd name="connsiteY506" fmla="*/ 5253563 h 6034811"/>
              <a:gd name="connsiteX507" fmla="*/ 3042837 w 4601555"/>
              <a:gd name="connsiteY507" fmla="*/ 5250643 h 6034811"/>
              <a:gd name="connsiteX508" fmla="*/ 2998640 w 4601555"/>
              <a:gd name="connsiteY508" fmla="*/ 5242847 h 6034811"/>
              <a:gd name="connsiteX509" fmla="*/ 2987787 w 4601555"/>
              <a:gd name="connsiteY509" fmla="*/ 5225050 h 6034811"/>
              <a:gd name="connsiteX510" fmla="*/ 2952489 w 4601555"/>
              <a:gd name="connsiteY510" fmla="*/ 5211827 h 6034811"/>
              <a:gd name="connsiteX511" fmla="*/ 2920365 w 4601555"/>
              <a:gd name="connsiteY511" fmla="*/ 5219210 h 6034811"/>
              <a:gd name="connsiteX512" fmla="*/ 2930850 w 4601555"/>
              <a:gd name="connsiteY512" fmla="*/ 5224084 h 6034811"/>
              <a:gd name="connsiteX513" fmla="*/ 2870258 w 4601555"/>
              <a:gd name="connsiteY513" fmla="*/ 5230983 h 6034811"/>
              <a:gd name="connsiteX514" fmla="*/ 2792602 w 4601555"/>
              <a:gd name="connsiteY514" fmla="*/ 5274583 h 6034811"/>
              <a:gd name="connsiteX515" fmla="*/ 2784624 w 4601555"/>
              <a:gd name="connsiteY515" fmla="*/ 5312319 h 6034811"/>
              <a:gd name="connsiteX516" fmla="*/ 2771770 w 4601555"/>
              <a:gd name="connsiteY516" fmla="*/ 5360539 h 6034811"/>
              <a:gd name="connsiteX517" fmla="*/ 2739829 w 4601555"/>
              <a:gd name="connsiteY517" fmla="*/ 5374383 h 6034811"/>
              <a:gd name="connsiteX518" fmla="*/ 2707153 w 4601555"/>
              <a:gd name="connsiteY518" fmla="*/ 5362379 h 6034811"/>
              <a:gd name="connsiteX519" fmla="*/ 2685813 w 4601555"/>
              <a:gd name="connsiteY519" fmla="*/ 5339707 h 6034811"/>
              <a:gd name="connsiteX520" fmla="*/ 2653988 w 4601555"/>
              <a:gd name="connsiteY520" fmla="*/ 5312159 h 6034811"/>
              <a:gd name="connsiteX521" fmla="*/ 2584679 w 4601555"/>
              <a:gd name="connsiteY521" fmla="*/ 5330946 h 6034811"/>
              <a:gd name="connsiteX522" fmla="*/ 2525858 w 4601555"/>
              <a:gd name="connsiteY522" fmla="*/ 5354608 h 6034811"/>
              <a:gd name="connsiteX523" fmla="*/ 2526226 w 4601555"/>
              <a:gd name="connsiteY523" fmla="*/ 5367532 h 6034811"/>
              <a:gd name="connsiteX524" fmla="*/ 2523788 w 4601555"/>
              <a:gd name="connsiteY524" fmla="*/ 5372775 h 6034811"/>
              <a:gd name="connsiteX525" fmla="*/ 2516292 w 4601555"/>
              <a:gd name="connsiteY525" fmla="*/ 5382043 h 6034811"/>
              <a:gd name="connsiteX526" fmla="*/ 2508796 w 4601555"/>
              <a:gd name="connsiteY526" fmla="*/ 5391309 h 6034811"/>
              <a:gd name="connsiteX527" fmla="*/ 2511487 w 4601555"/>
              <a:gd name="connsiteY527" fmla="*/ 5440382 h 6034811"/>
              <a:gd name="connsiteX528" fmla="*/ 2514914 w 4601555"/>
              <a:gd name="connsiteY528" fmla="*/ 5515300 h 6034811"/>
              <a:gd name="connsiteX529" fmla="*/ 2499552 w 4601555"/>
              <a:gd name="connsiteY529" fmla="*/ 5520912 h 6034811"/>
              <a:gd name="connsiteX530" fmla="*/ 2428335 w 4601555"/>
              <a:gd name="connsiteY530" fmla="*/ 5427229 h 6034811"/>
              <a:gd name="connsiteX531" fmla="*/ 2414790 w 4601555"/>
              <a:gd name="connsiteY531" fmla="*/ 5360359 h 6034811"/>
              <a:gd name="connsiteX532" fmla="*/ 2301952 w 4601555"/>
              <a:gd name="connsiteY532" fmla="*/ 5349345 h 6034811"/>
              <a:gd name="connsiteX533" fmla="*/ 2237773 w 4601555"/>
              <a:gd name="connsiteY533" fmla="*/ 5411961 h 6034811"/>
              <a:gd name="connsiteX534" fmla="*/ 2204753 w 4601555"/>
              <a:gd name="connsiteY534" fmla="*/ 5524133 h 6034811"/>
              <a:gd name="connsiteX535" fmla="*/ 2209031 w 4601555"/>
              <a:gd name="connsiteY535" fmla="*/ 5583506 h 6034811"/>
              <a:gd name="connsiteX536" fmla="*/ 2159406 w 4601555"/>
              <a:gd name="connsiteY536" fmla="*/ 5566812 h 6034811"/>
              <a:gd name="connsiteX537" fmla="*/ 2076738 w 4601555"/>
              <a:gd name="connsiteY537" fmla="*/ 5525192 h 6034811"/>
              <a:gd name="connsiteX538" fmla="*/ 1991264 w 4601555"/>
              <a:gd name="connsiteY538" fmla="*/ 5475891 h 6034811"/>
              <a:gd name="connsiteX539" fmla="*/ 1925359 w 4601555"/>
              <a:gd name="connsiteY539" fmla="*/ 5432499 h 6034811"/>
              <a:gd name="connsiteX540" fmla="*/ 1903835 w 4601555"/>
              <a:gd name="connsiteY540" fmla="*/ 5403364 h 6034811"/>
              <a:gd name="connsiteX541" fmla="*/ 1846531 w 4601555"/>
              <a:gd name="connsiteY541" fmla="*/ 5389476 h 6034811"/>
              <a:gd name="connsiteX542" fmla="*/ 1801414 w 4601555"/>
              <a:gd name="connsiteY542" fmla="*/ 5349373 h 6034811"/>
              <a:gd name="connsiteX543" fmla="*/ 1763494 w 4601555"/>
              <a:gd name="connsiteY543" fmla="*/ 5334932 h 6034811"/>
              <a:gd name="connsiteX544" fmla="*/ 1741303 w 4601555"/>
              <a:gd name="connsiteY544" fmla="*/ 5327802 h 6034811"/>
              <a:gd name="connsiteX545" fmla="*/ 1732519 w 4601555"/>
              <a:gd name="connsiteY545" fmla="*/ 5291838 h 6034811"/>
              <a:gd name="connsiteX546" fmla="*/ 1750984 w 4601555"/>
              <a:gd name="connsiteY546" fmla="*/ 5258978 h 6034811"/>
              <a:gd name="connsiteX547" fmla="*/ 1769449 w 4601555"/>
              <a:gd name="connsiteY547" fmla="*/ 5226118 h 6034811"/>
              <a:gd name="connsiteX548" fmla="*/ 1766759 w 4601555"/>
              <a:gd name="connsiteY548" fmla="*/ 5177046 h 6034811"/>
              <a:gd name="connsiteX549" fmla="*/ 1733346 w 4601555"/>
              <a:gd name="connsiteY549" fmla="*/ 5139195 h 6034811"/>
              <a:gd name="connsiteX550" fmla="*/ 1696162 w 4601555"/>
              <a:gd name="connsiteY550" fmla="*/ 5150602 h 6034811"/>
              <a:gd name="connsiteX551" fmla="*/ 1669465 w 4601555"/>
              <a:gd name="connsiteY551" fmla="*/ 5166883 h 6034811"/>
              <a:gd name="connsiteX552" fmla="*/ 1665440 w 4601555"/>
              <a:gd name="connsiteY552" fmla="*/ 5161824 h 6034811"/>
              <a:gd name="connsiteX553" fmla="*/ 1661417 w 4601555"/>
              <a:gd name="connsiteY553" fmla="*/ 5156765 h 6034811"/>
              <a:gd name="connsiteX554" fmla="*/ 1620577 w 4601555"/>
              <a:gd name="connsiteY554" fmla="*/ 5176035 h 6034811"/>
              <a:gd name="connsiteX555" fmla="*/ 1565457 w 4601555"/>
              <a:gd name="connsiteY555" fmla="*/ 5102589 h 6034811"/>
              <a:gd name="connsiteX556" fmla="*/ 1473635 w 4601555"/>
              <a:gd name="connsiteY556" fmla="*/ 5012080 h 6034811"/>
              <a:gd name="connsiteX557" fmla="*/ 1418286 w 4601555"/>
              <a:gd name="connsiteY557" fmla="*/ 5021417 h 6034811"/>
              <a:gd name="connsiteX558" fmla="*/ 1362568 w 4601555"/>
              <a:gd name="connsiteY558" fmla="*/ 5017830 h 6034811"/>
              <a:gd name="connsiteX559" fmla="*/ 1364200 w 4601555"/>
              <a:gd name="connsiteY559" fmla="*/ 4938887 h 6034811"/>
              <a:gd name="connsiteX560" fmla="*/ 1283049 w 4601555"/>
              <a:gd name="connsiteY560" fmla="*/ 4859714 h 6034811"/>
              <a:gd name="connsiteX561" fmla="*/ 1221054 w 4601555"/>
              <a:gd name="connsiteY561" fmla="*/ 4862773 h 6034811"/>
              <a:gd name="connsiteX562" fmla="*/ 1143215 w 4601555"/>
              <a:gd name="connsiteY562" fmla="*/ 4899911 h 6034811"/>
              <a:gd name="connsiteX563" fmla="*/ 1053855 w 4601555"/>
              <a:gd name="connsiteY563" fmla="*/ 4941258 h 6034811"/>
              <a:gd name="connsiteX564" fmla="*/ 954862 w 4601555"/>
              <a:gd name="connsiteY564" fmla="*/ 4962184 h 6034811"/>
              <a:gd name="connsiteX565" fmla="*/ 1016972 w 4601555"/>
              <a:gd name="connsiteY565" fmla="*/ 4917734 h 6034811"/>
              <a:gd name="connsiteX566" fmla="*/ 1134246 w 4601555"/>
              <a:gd name="connsiteY566" fmla="*/ 4857485 h 6034811"/>
              <a:gd name="connsiteX567" fmla="*/ 1252741 w 4601555"/>
              <a:gd name="connsiteY567" fmla="*/ 4794616 h 6034811"/>
              <a:gd name="connsiteX568" fmla="*/ 1316070 w 4601555"/>
              <a:gd name="connsiteY568" fmla="*/ 4747544 h 6034811"/>
              <a:gd name="connsiteX569" fmla="*/ 1290452 w 4601555"/>
              <a:gd name="connsiteY569" fmla="*/ 4665496 h 6034811"/>
              <a:gd name="connsiteX570" fmla="*/ 1247404 w 4601555"/>
              <a:gd name="connsiteY570" fmla="*/ 4607226 h 6034811"/>
              <a:gd name="connsiteX571" fmla="*/ 1244967 w 4601555"/>
              <a:gd name="connsiteY571" fmla="*/ 4612469 h 6034811"/>
              <a:gd name="connsiteX572" fmla="*/ 1229905 w 4601555"/>
              <a:gd name="connsiteY572" fmla="*/ 4583151 h 6034811"/>
              <a:gd name="connsiteX573" fmla="*/ 1196975 w 4601555"/>
              <a:gd name="connsiteY573" fmla="*/ 4516832 h 6034811"/>
              <a:gd name="connsiteX574" fmla="*/ 1162642 w 4601555"/>
              <a:gd name="connsiteY574" fmla="*/ 4446674 h 6034811"/>
              <a:gd name="connsiteX575" fmla="*/ 1135692 w 4601555"/>
              <a:gd name="connsiteY575" fmla="*/ 4408640 h 6034811"/>
              <a:gd name="connsiteX576" fmla="*/ 1114835 w 4601555"/>
              <a:gd name="connsiteY576" fmla="*/ 4357498 h 6034811"/>
              <a:gd name="connsiteX577" fmla="*/ 1129205 w 4601555"/>
              <a:gd name="connsiteY577" fmla="*/ 4271726 h 6034811"/>
              <a:gd name="connsiteX578" fmla="*/ 1130469 w 4601555"/>
              <a:gd name="connsiteY578" fmla="*/ 4179859 h 6034811"/>
              <a:gd name="connsiteX579" fmla="*/ 1065047 w 4601555"/>
              <a:gd name="connsiteY579" fmla="*/ 4107999 h 6034811"/>
              <a:gd name="connsiteX580" fmla="*/ 989208 w 4601555"/>
              <a:gd name="connsiteY580" fmla="*/ 4079118 h 6034811"/>
              <a:gd name="connsiteX581" fmla="*/ 913370 w 4601555"/>
              <a:gd name="connsiteY581" fmla="*/ 4050237 h 6034811"/>
              <a:gd name="connsiteX582" fmla="*/ 952990 w 4601555"/>
              <a:gd name="connsiteY582" fmla="*/ 4033588 h 6034811"/>
              <a:gd name="connsiteX583" fmla="*/ 1024253 w 4601555"/>
              <a:gd name="connsiteY583" fmla="*/ 4038026 h 6034811"/>
              <a:gd name="connsiteX584" fmla="*/ 1094297 w 4601555"/>
              <a:gd name="connsiteY584" fmla="*/ 4045084 h 6034811"/>
              <a:gd name="connsiteX585" fmla="*/ 1135136 w 4601555"/>
              <a:gd name="connsiteY585" fmla="*/ 4025813 h 6034811"/>
              <a:gd name="connsiteX586" fmla="*/ 1141390 w 4601555"/>
              <a:gd name="connsiteY586" fmla="*/ 3882070 h 6034811"/>
              <a:gd name="connsiteX587" fmla="*/ 1087304 w 4601555"/>
              <a:gd name="connsiteY587" fmla="*/ 3799541 h 6034811"/>
              <a:gd name="connsiteX588" fmla="*/ 1032437 w 4601555"/>
              <a:gd name="connsiteY588" fmla="*/ 3780409 h 6034811"/>
              <a:gd name="connsiteX589" fmla="*/ 983181 w 4601555"/>
              <a:gd name="connsiteY589" fmla="*/ 3776638 h 6034811"/>
              <a:gd name="connsiteX590" fmla="*/ 944709 w 4601555"/>
              <a:gd name="connsiteY590" fmla="*/ 3742813 h 6034811"/>
              <a:gd name="connsiteX591" fmla="*/ 952688 w 4601555"/>
              <a:gd name="connsiteY591" fmla="*/ 3705077 h 6034811"/>
              <a:gd name="connsiteX592" fmla="*/ 960737 w 4601555"/>
              <a:gd name="connsiteY592" fmla="*/ 3715196 h 6034811"/>
              <a:gd name="connsiteX593" fmla="*/ 973660 w 4601555"/>
              <a:gd name="connsiteY593" fmla="*/ 3714827 h 6034811"/>
              <a:gd name="connsiteX594" fmla="*/ 978535 w 4601555"/>
              <a:gd name="connsiteY594" fmla="*/ 3704341 h 6034811"/>
              <a:gd name="connsiteX595" fmla="*/ 955126 w 4601555"/>
              <a:gd name="connsiteY595" fmla="*/ 3699834 h 6034811"/>
              <a:gd name="connsiteX596" fmla="*/ 931717 w 4601555"/>
              <a:gd name="connsiteY596" fmla="*/ 3695328 h 6034811"/>
              <a:gd name="connsiteX597" fmla="*/ 918425 w 4601555"/>
              <a:gd name="connsiteY597" fmla="*/ 3682772 h 6034811"/>
              <a:gd name="connsiteX598" fmla="*/ 961036 w 4601555"/>
              <a:gd name="connsiteY598" fmla="*/ 3680264 h 6034811"/>
              <a:gd name="connsiteX599" fmla="*/ 1014132 w 4601555"/>
              <a:gd name="connsiteY599" fmla="*/ 3682633 h 6034811"/>
              <a:gd name="connsiteX600" fmla="*/ 994632 w 4601555"/>
              <a:gd name="connsiteY600" fmla="*/ 3724577 h 6034811"/>
              <a:gd name="connsiteX601" fmla="*/ 1012798 w 4601555"/>
              <a:gd name="connsiteY601" fmla="*/ 3726646 h 6034811"/>
              <a:gd name="connsiteX602" fmla="*/ 1013166 w 4601555"/>
              <a:gd name="connsiteY602" fmla="*/ 3739570 h 6034811"/>
              <a:gd name="connsiteX603" fmla="*/ 1143619 w 4601555"/>
              <a:gd name="connsiteY603" fmla="*/ 3733267 h 6034811"/>
              <a:gd name="connsiteX604" fmla="*/ 1197865 w 4601555"/>
              <a:gd name="connsiteY604" fmla="*/ 3685161 h 6034811"/>
              <a:gd name="connsiteX605" fmla="*/ 1200416 w 4601555"/>
              <a:gd name="connsiteY605" fmla="*/ 3638527 h 6034811"/>
              <a:gd name="connsiteX606" fmla="*/ 1205406 w 4601555"/>
              <a:gd name="connsiteY606" fmla="*/ 3586649 h 6034811"/>
              <a:gd name="connsiteX607" fmla="*/ 1235575 w 4601555"/>
              <a:gd name="connsiteY607" fmla="*/ 3556042 h 6034811"/>
              <a:gd name="connsiteX608" fmla="*/ 1294697 w 4601555"/>
              <a:gd name="connsiteY608" fmla="*/ 3497449 h 6034811"/>
              <a:gd name="connsiteX609" fmla="*/ 1359910 w 4601555"/>
              <a:gd name="connsiteY609" fmla="*/ 3425750 h 6034811"/>
              <a:gd name="connsiteX610" fmla="*/ 1410798 w 4601555"/>
              <a:gd name="connsiteY610" fmla="*/ 3350577 h 6034811"/>
              <a:gd name="connsiteX611" fmla="*/ 1389940 w 4601555"/>
              <a:gd name="connsiteY611" fmla="*/ 3299436 h 6034811"/>
              <a:gd name="connsiteX612" fmla="*/ 1335487 w 4601555"/>
              <a:gd name="connsiteY612" fmla="*/ 3203983 h 6034811"/>
              <a:gd name="connsiteX613" fmla="*/ 1277378 w 4601555"/>
              <a:gd name="connsiteY613" fmla="*/ 3116394 h 6034811"/>
              <a:gd name="connsiteX614" fmla="*/ 1247989 w 4601555"/>
              <a:gd name="connsiteY614" fmla="*/ 3083604 h 6034811"/>
              <a:gd name="connsiteX615" fmla="*/ 1297613 w 4601555"/>
              <a:gd name="connsiteY615" fmla="*/ 3100297 h 6034811"/>
              <a:gd name="connsiteX616" fmla="*/ 1321942 w 4601555"/>
              <a:gd name="connsiteY616" fmla="*/ 3137112 h 6034811"/>
              <a:gd name="connsiteX617" fmla="*/ 1356390 w 4601555"/>
              <a:gd name="connsiteY617" fmla="*/ 3165880 h 6034811"/>
              <a:gd name="connsiteX618" fmla="*/ 1369313 w 4601555"/>
              <a:gd name="connsiteY618" fmla="*/ 3165512 h 6034811"/>
              <a:gd name="connsiteX619" fmla="*/ 1382236 w 4601555"/>
              <a:gd name="connsiteY619" fmla="*/ 3165143 h 6034811"/>
              <a:gd name="connsiteX620" fmla="*/ 1435770 w 4601555"/>
              <a:gd name="connsiteY620" fmla="*/ 3228288 h 6034811"/>
              <a:gd name="connsiteX621" fmla="*/ 1503928 w 4601555"/>
              <a:gd name="connsiteY621" fmla="*/ 3259975 h 6034811"/>
              <a:gd name="connsiteX622" fmla="*/ 1565004 w 4601555"/>
              <a:gd name="connsiteY622" fmla="*/ 3224608 h 6034811"/>
              <a:gd name="connsiteX623" fmla="*/ 1628516 w 4601555"/>
              <a:gd name="connsiteY623" fmla="*/ 3183998 h 6034811"/>
              <a:gd name="connsiteX624" fmla="*/ 1606738 w 4601555"/>
              <a:gd name="connsiteY624" fmla="*/ 3100548 h 6034811"/>
              <a:gd name="connsiteX625" fmla="*/ 1587399 w 4601555"/>
              <a:gd name="connsiteY625" fmla="*/ 3011855 h 6034811"/>
              <a:gd name="connsiteX626" fmla="*/ 1638725 w 4601555"/>
              <a:gd name="connsiteY626" fmla="*/ 2997460 h 6034811"/>
              <a:gd name="connsiteX627" fmla="*/ 1692073 w 4601555"/>
              <a:gd name="connsiteY627" fmla="*/ 3054142 h 6034811"/>
              <a:gd name="connsiteX628" fmla="*/ 1740181 w 4601555"/>
              <a:gd name="connsiteY628" fmla="*/ 3108388 h 6034811"/>
              <a:gd name="connsiteX629" fmla="*/ 1792725 w 4601555"/>
              <a:gd name="connsiteY629" fmla="*/ 3091370 h 6034811"/>
              <a:gd name="connsiteX630" fmla="*/ 1840991 w 4601555"/>
              <a:gd name="connsiteY630" fmla="*/ 3014980 h 6034811"/>
              <a:gd name="connsiteX631" fmla="*/ 1836714 w 4601555"/>
              <a:gd name="connsiteY631" fmla="*/ 2955606 h 6034811"/>
              <a:gd name="connsiteX632" fmla="*/ 1795919 w 4601555"/>
              <a:gd name="connsiteY632" fmla="*/ 2885632 h 6034811"/>
              <a:gd name="connsiteX633" fmla="*/ 1756344 w 4601555"/>
              <a:gd name="connsiteY633" fmla="*/ 2813036 h 6034811"/>
              <a:gd name="connsiteX634" fmla="*/ 1758160 w 4601555"/>
              <a:gd name="connsiteY634" fmla="*/ 2740555 h 6034811"/>
              <a:gd name="connsiteX635" fmla="*/ 1742913 w 4601555"/>
              <a:gd name="connsiteY635" fmla="*/ 2704774 h 6034811"/>
              <a:gd name="connsiteX636" fmla="*/ 1716262 w 4601555"/>
              <a:gd name="connsiteY636" fmla="*/ 2631810 h 6034811"/>
              <a:gd name="connsiteX637" fmla="*/ 1680526 w 4601555"/>
              <a:gd name="connsiteY637" fmla="*/ 2557812 h 6034811"/>
              <a:gd name="connsiteX638" fmla="*/ 1629982 w 4601555"/>
              <a:gd name="connsiteY638" fmla="*/ 2508810 h 6034811"/>
              <a:gd name="connsiteX639" fmla="*/ 1618277 w 4601555"/>
              <a:gd name="connsiteY639" fmla="*/ 2506556 h 6034811"/>
              <a:gd name="connsiteX640" fmla="*/ 1606572 w 4601555"/>
              <a:gd name="connsiteY640" fmla="*/ 2504302 h 6034811"/>
              <a:gd name="connsiteX641" fmla="*/ 1587670 w 4601555"/>
              <a:gd name="connsiteY641" fmla="*/ 2476386 h 6034811"/>
              <a:gd name="connsiteX642" fmla="*/ 1492516 w 4601555"/>
              <a:gd name="connsiteY642" fmla="*/ 2495910 h 6034811"/>
              <a:gd name="connsiteX643" fmla="*/ 1412723 w 4601555"/>
              <a:gd name="connsiteY643" fmla="*/ 2509823 h 6034811"/>
              <a:gd name="connsiteX644" fmla="*/ 1453194 w 4601555"/>
              <a:gd name="connsiteY644" fmla="*/ 2477629 h 6034811"/>
              <a:gd name="connsiteX645" fmla="*/ 1494402 w 4601555"/>
              <a:gd name="connsiteY645" fmla="*/ 2471282 h 6034811"/>
              <a:gd name="connsiteX646" fmla="*/ 1494217 w 4601555"/>
              <a:gd name="connsiteY646" fmla="*/ 2464820 h 6034811"/>
              <a:gd name="connsiteX647" fmla="*/ 1494033 w 4601555"/>
              <a:gd name="connsiteY647" fmla="*/ 2458358 h 6034811"/>
              <a:gd name="connsiteX648" fmla="*/ 1510613 w 4601555"/>
              <a:gd name="connsiteY648" fmla="*/ 2450127 h 6034811"/>
              <a:gd name="connsiteX649" fmla="*/ 1527192 w 4601555"/>
              <a:gd name="connsiteY649" fmla="*/ 2441894 h 6034811"/>
              <a:gd name="connsiteX650" fmla="*/ 1531630 w 4601555"/>
              <a:gd name="connsiteY650" fmla="*/ 2370631 h 6034811"/>
              <a:gd name="connsiteX651" fmla="*/ 1507784 w 4601555"/>
              <a:gd name="connsiteY651" fmla="*/ 2305347 h 6034811"/>
              <a:gd name="connsiteX652" fmla="*/ 1522269 w 4601555"/>
              <a:gd name="connsiteY652" fmla="*/ 2178184 h 6034811"/>
              <a:gd name="connsiteX653" fmla="*/ 1507506 w 4601555"/>
              <a:gd name="connsiteY653" fmla="*/ 2113936 h 6034811"/>
              <a:gd name="connsiteX654" fmla="*/ 1444959 w 4601555"/>
              <a:gd name="connsiteY654" fmla="*/ 2097609 h 6034811"/>
              <a:gd name="connsiteX655" fmla="*/ 1390091 w 4601555"/>
              <a:gd name="connsiteY655" fmla="*/ 2078477 h 6034811"/>
              <a:gd name="connsiteX656" fmla="*/ 1359185 w 4601555"/>
              <a:gd name="connsiteY656" fmla="*/ 2083238 h 6034811"/>
              <a:gd name="connsiteX657" fmla="*/ 1289510 w 4601555"/>
              <a:gd name="connsiteY657" fmla="*/ 2089102 h 6034811"/>
              <a:gd name="connsiteX658" fmla="*/ 1218431 w 4601555"/>
              <a:gd name="connsiteY658" fmla="*/ 2091126 h 6034811"/>
              <a:gd name="connsiteX659" fmla="*/ 1175637 w 4601555"/>
              <a:gd name="connsiteY659" fmla="*/ 2087171 h 6034811"/>
              <a:gd name="connsiteX660" fmla="*/ 1166370 w 4601555"/>
              <a:gd name="connsiteY660" fmla="*/ 2079674 h 6034811"/>
              <a:gd name="connsiteX661" fmla="*/ 1151860 w 4601555"/>
              <a:gd name="connsiteY661" fmla="*/ 2069741 h 6034811"/>
              <a:gd name="connsiteX662" fmla="*/ 1112055 w 4601555"/>
              <a:gd name="connsiteY662" fmla="*/ 2079929 h 6034811"/>
              <a:gd name="connsiteX663" fmla="*/ 1069077 w 4601555"/>
              <a:gd name="connsiteY663" fmla="*/ 2069511 h 6034811"/>
              <a:gd name="connsiteX664" fmla="*/ 1144846 w 4601555"/>
              <a:gd name="connsiteY664" fmla="*/ 2050540 h 6034811"/>
              <a:gd name="connsiteX665" fmla="*/ 1229032 w 4601555"/>
              <a:gd name="connsiteY665" fmla="*/ 2054610 h 6034811"/>
              <a:gd name="connsiteX666" fmla="*/ 1267802 w 4601555"/>
              <a:gd name="connsiteY666" fmla="*/ 2053505 h 6034811"/>
              <a:gd name="connsiteX667" fmla="*/ 1343755 w 4601555"/>
              <a:gd name="connsiteY667" fmla="*/ 2040995 h 6034811"/>
              <a:gd name="connsiteX668" fmla="*/ 1421962 w 4601555"/>
              <a:gd name="connsiteY668" fmla="*/ 2016781 h 6034811"/>
              <a:gd name="connsiteX669" fmla="*/ 1469930 w 4601555"/>
              <a:gd name="connsiteY669" fmla="*/ 1975320 h 6034811"/>
              <a:gd name="connsiteX670" fmla="*/ 1458569 w 4601555"/>
              <a:gd name="connsiteY670" fmla="*/ 1848891 h 6034811"/>
              <a:gd name="connsiteX671" fmla="*/ 1365529 w 4601555"/>
              <a:gd name="connsiteY671" fmla="*/ 1761004 h 6034811"/>
              <a:gd name="connsiteX672" fmla="*/ 1428376 w 4601555"/>
              <a:gd name="connsiteY672" fmla="*/ 1742400 h 6034811"/>
              <a:gd name="connsiteX673" fmla="*/ 1482438 w 4601555"/>
              <a:gd name="connsiteY673" fmla="*/ 1687831 h 6034811"/>
              <a:gd name="connsiteX674" fmla="*/ 1499245 w 4601555"/>
              <a:gd name="connsiteY674" fmla="*/ 1596816 h 6034811"/>
              <a:gd name="connsiteX675" fmla="*/ 1463028 w 4601555"/>
              <a:gd name="connsiteY675" fmla="*/ 1551286 h 6034811"/>
              <a:gd name="connsiteX676" fmla="*/ 1415474 w 4601555"/>
              <a:gd name="connsiteY676" fmla="*/ 1516425 h 6034811"/>
              <a:gd name="connsiteX677" fmla="*/ 1395835 w 4601555"/>
              <a:gd name="connsiteY677" fmla="*/ 1462662 h 6034811"/>
              <a:gd name="connsiteX678" fmla="*/ 1425521 w 4601555"/>
              <a:gd name="connsiteY678" fmla="*/ 1460524 h 6034811"/>
              <a:gd name="connsiteX679" fmla="*/ 1495197 w 4601555"/>
              <a:gd name="connsiteY679" fmla="*/ 1454660 h 6034811"/>
              <a:gd name="connsiteX680" fmla="*/ 1573588 w 4601555"/>
              <a:gd name="connsiteY680" fmla="*/ 1436906 h 6034811"/>
              <a:gd name="connsiteX681" fmla="*/ 1624178 w 4601555"/>
              <a:gd name="connsiteY681" fmla="*/ 1396664 h 6034811"/>
              <a:gd name="connsiteX682" fmla="*/ 1631465 w 4601555"/>
              <a:gd name="connsiteY682" fmla="*/ 1243837 h 6034811"/>
              <a:gd name="connsiteX683" fmla="*/ 1544818 w 4601555"/>
              <a:gd name="connsiteY683" fmla="*/ 1107912 h 6034811"/>
              <a:gd name="connsiteX684" fmla="*/ 1413675 w 4601555"/>
              <a:gd name="connsiteY684" fmla="*/ 999123 h 6034811"/>
              <a:gd name="connsiteX685" fmla="*/ 1287476 w 4601555"/>
              <a:gd name="connsiteY685" fmla="*/ 927701 h 6034811"/>
              <a:gd name="connsiteX686" fmla="*/ 1265286 w 4601555"/>
              <a:gd name="connsiteY686" fmla="*/ 920572 h 6034811"/>
              <a:gd name="connsiteX687" fmla="*/ 1243097 w 4601555"/>
              <a:gd name="connsiteY687" fmla="*/ 913445 h 6034811"/>
              <a:gd name="connsiteX688" fmla="*/ 1210533 w 4601555"/>
              <a:gd name="connsiteY688" fmla="*/ 860049 h 6034811"/>
              <a:gd name="connsiteX689" fmla="*/ 1246016 w 4601555"/>
              <a:gd name="connsiteY689" fmla="*/ 879733 h 6034811"/>
              <a:gd name="connsiteX690" fmla="*/ 1263699 w 4601555"/>
              <a:gd name="connsiteY690" fmla="*/ 910270 h 6034811"/>
              <a:gd name="connsiteX691" fmla="*/ 1363315 w 4601555"/>
              <a:gd name="connsiteY691" fmla="*/ 956582 h 6034811"/>
              <a:gd name="connsiteX692" fmla="*/ 1463667 w 4601555"/>
              <a:gd name="connsiteY692" fmla="*/ 1028741 h 6034811"/>
              <a:gd name="connsiteX693" fmla="*/ 1536218 w 4601555"/>
              <a:gd name="connsiteY693" fmla="*/ 1078410 h 6034811"/>
              <a:gd name="connsiteX694" fmla="*/ 1576942 w 4601555"/>
              <a:gd name="connsiteY694" fmla="*/ 1100531 h 6034811"/>
              <a:gd name="connsiteX695" fmla="*/ 1613275 w 4601555"/>
              <a:gd name="connsiteY695" fmla="*/ 1104669 h 6034811"/>
              <a:gd name="connsiteX696" fmla="*/ 1654666 w 4601555"/>
              <a:gd name="connsiteY696" fmla="*/ 1104784 h 6034811"/>
              <a:gd name="connsiteX697" fmla="*/ 1724710 w 4601555"/>
              <a:gd name="connsiteY697" fmla="*/ 1111843 h 6034811"/>
              <a:gd name="connsiteX698" fmla="*/ 1803102 w 4601555"/>
              <a:gd name="connsiteY698" fmla="*/ 1094090 h 6034811"/>
              <a:gd name="connsiteX699" fmla="*/ 1871972 w 4601555"/>
              <a:gd name="connsiteY699" fmla="*/ 1014526 h 6034811"/>
              <a:gd name="connsiteX700" fmla="*/ 1850931 w 4601555"/>
              <a:gd name="connsiteY700" fmla="*/ 956923 h 6034811"/>
              <a:gd name="connsiteX701" fmla="*/ 1846951 w 4601555"/>
              <a:gd name="connsiteY701" fmla="*/ 862620 h 6034811"/>
              <a:gd name="connsiteX702" fmla="*/ 1886089 w 4601555"/>
              <a:gd name="connsiteY702" fmla="*/ 874438 h 6034811"/>
              <a:gd name="connsiteX703" fmla="*/ 1911085 w 4601555"/>
              <a:gd name="connsiteY703" fmla="*/ 889247 h 6034811"/>
              <a:gd name="connsiteX704" fmla="*/ 1936081 w 4601555"/>
              <a:gd name="connsiteY704" fmla="*/ 904056 h 6034811"/>
              <a:gd name="connsiteX705" fmla="*/ 2062325 w 4601555"/>
              <a:gd name="connsiteY705" fmla="*/ 886233 h 6034811"/>
              <a:gd name="connsiteX706" fmla="*/ 2249735 w 4601555"/>
              <a:gd name="connsiteY706" fmla="*/ 654554 h 6034811"/>
              <a:gd name="connsiteX707" fmla="*/ 2240101 w 4601555"/>
              <a:gd name="connsiteY707" fmla="*/ 634134 h 6034811"/>
              <a:gd name="connsiteX708" fmla="*/ 2245826 w 4601555"/>
              <a:gd name="connsiteY708" fmla="*/ 608103 h 6034811"/>
              <a:gd name="connsiteX709" fmla="*/ 2297291 w 4601555"/>
              <a:gd name="connsiteY709" fmla="*/ 689415 h 6034811"/>
              <a:gd name="connsiteX710" fmla="*/ 2364115 w 4601555"/>
              <a:gd name="connsiteY710" fmla="*/ 765115 h 6034811"/>
              <a:gd name="connsiteX711" fmla="*/ 2455175 w 4601555"/>
              <a:gd name="connsiteY711" fmla="*/ 692679 h 6034811"/>
              <a:gd name="connsiteX712" fmla="*/ 2422430 w 4601555"/>
              <a:gd name="connsiteY712" fmla="*/ 632822 h 6034811"/>
              <a:gd name="connsiteX713" fmla="*/ 2430892 w 4601555"/>
              <a:gd name="connsiteY713" fmla="*/ 566619 h 6034811"/>
              <a:gd name="connsiteX714" fmla="*/ 2446587 w 4601555"/>
              <a:gd name="connsiteY714" fmla="*/ 550004 h 6034811"/>
              <a:gd name="connsiteX715" fmla="*/ 3811853 w 4601555"/>
              <a:gd name="connsiteY715" fmla="*/ 462620 h 6034811"/>
              <a:gd name="connsiteX716" fmla="*/ 3862696 w 4601555"/>
              <a:gd name="connsiteY716" fmla="*/ 476694 h 6034811"/>
              <a:gd name="connsiteX717" fmla="*/ 3897810 w 4601555"/>
              <a:gd name="connsiteY717" fmla="*/ 483454 h 6034811"/>
              <a:gd name="connsiteX718" fmla="*/ 3917566 w 4601555"/>
              <a:gd name="connsiteY718" fmla="*/ 495818 h 6034811"/>
              <a:gd name="connsiteX719" fmla="*/ 3937316 w 4601555"/>
              <a:gd name="connsiteY719" fmla="*/ 508197 h 6034811"/>
              <a:gd name="connsiteX720" fmla="*/ 3932257 w 4601555"/>
              <a:gd name="connsiteY720" fmla="*/ 512221 h 6034811"/>
              <a:gd name="connsiteX721" fmla="*/ 3927198 w 4601555"/>
              <a:gd name="connsiteY721" fmla="*/ 516245 h 6034811"/>
              <a:gd name="connsiteX722" fmla="*/ 3924761 w 4601555"/>
              <a:gd name="connsiteY722" fmla="*/ 521488 h 6034811"/>
              <a:gd name="connsiteX723" fmla="*/ 3945985 w 4601555"/>
              <a:gd name="connsiteY723" fmla="*/ 585553 h 6034811"/>
              <a:gd name="connsiteX724" fmla="*/ 3937225 w 4601555"/>
              <a:gd name="connsiteY724" fmla="*/ 686686 h 6034811"/>
              <a:gd name="connsiteX725" fmla="*/ 3854328 w 4601555"/>
              <a:gd name="connsiteY725" fmla="*/ 727849 h 6034811"/>
              <a:gd name="connsiteX726" fmla="*/ 3754966 w 4601555"/>
              <a:gd name="connsiteY726" fmla="*/ 735851 h 6034811"/>
              <a:gd name="connsiteX727" fmla="*/ 3684300 w 4601555"/>
              <a:gd name="connsiteY727" fmla="*/ 661554 h 6034811"/>
              <a:gd name="connsiteX728" fmla="*/ 3675078 w 4601555"/>
              <a:gd name="connsiteY728" fmla="*/ 564814 h 6034811"/>
              <a:gd name="connsiteX729" fmla="*/ 3811853 w 4601555"/>
              <a:gd name="connsiteY729" fmla="*/ 462620 h 6034811"/>
              <a:gd name="connsiteX730" fmla="*/ 4160825 w 4601555"/>
              <a:gd name="connsiteY730" fmla="*/ 0 h 6034811"/>
              <a:gd name="connsiteX731" fmla="*/ 4192652 w 4601555"/>
              <a:gd name="connsiteY731" fmla="*/ 27547 h 6034811"/>
              <a:gd name="connsiteX732" fmla="*/ 4204609 w 4601555"/>
              <a:gd name="connsiteY732" fmla="*/ 84116 h 6034811"/>
              <a:gd name="connsiteX733" fmla="*/ 4162482 w 4601555"/>
              <a:gd name="connsiteY733" fmla="*/ 58154 h 6034811"/>
              <a:gd name="connsiteX734" fmla="*/ 4125229 w 4601555"/>
              <a:gd name="connsiteY734" fmla="*/ 21708 h 6034811"/>
              <a:gd name="connsiteX735" fmla="*/ 4145464 w 4601555"/>
              <a:gd name="connsiteY735" fmla="*/ 5610 h 6034811"/>
              <a:gd name="connsiteX736" fmla="*/ 4148270 w 4601555"/>
              <a:gd name="connsiteY736" fmla="*/ 13291 h 6034811"/>
              <a:gd name="connsiteX737" fmla="*/ 4160825 w 4601555"/>
              <a:gd name="connsiteY737" fmla="*/ 0 h 6034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</a:cxnLst>
            <a:rect l="l" t="t" r="r" b="b"/>
            <a:pathLst>
              <a:path w="4601555" h="6034811">
                <a:moveTo>
                  <a:pt x="2467317" y="5933125"/>
                </a:moveTo>
                <a:lnTo>
                  <a:pt x="2468052" y="5958972"/>
                </a:lnTo>
                <a:cubicBezTo>
                  <a:pt x="2468544" y="5976204"/>
                  <a:pt x="2466351" y="5990062"/>
                  <a:pt x="2461476" y="6000548"/>
                </a:cubicBezTo>
                <a:cubicBezTo>
                  <a:pt x="2453352" y="6018024"/>
                  <a:pt x="2445917" y="6029445"/>
                  <a:pt x="2439171" y="6034811"/>
                </a:cubicBezTo>
                <a:cubicBezTo>
                  <a:pt x="2418199" y="6025062"/>
                  <a:pt x="2408403" y="6014131"/>
                  <a:pt x="2409783" y="6002020"/>
                </a:cubicBezTo>
                <a:cubicBezTo>
                  <a:pt x="2411163" y="5989909"/>
                  <a:pt x="2415103" y="5976863"/>
                  <a:pt x="2421603" y="5962882"/>
                </a:cubicBezTo>
                <a:cubicBezTo>
                  <a:pt x="2426478" y="5952396"/>
                  <a:pt x="2434035" y="5945282"/>
                  <a:pt x="2444275" y="5941542"/>
                </a:cubicBezTo>
                <a:cubicBezTo>
                  <a:pt x="2447771" y="5943167"/>
                  <a:pt x="2451611" y="5941764"/>
                  <a:pt x="2455796" y="5937333"/>
                </a:cubicBezTo>
                <a:cubicBezTo>
                  <a:pt x="2459981" y="5932903"/>
                  <a:pt x="2463822" y="5931500"/>
                  <a:pt x="2467317" y="5933125"/>
                </a:cubicBezTo>
                <a:close/>
                <a:moveTo>
                  <a:pt x="2064576" y="5688504"/>
                </a:moveTo>
                <a:cubicBezTo>
                  <a:pt x="2080428" y="5700124"/>
                  <a:pt x="2088538" y="5712397"/>
                  <a:pt x="2088906" y="5725319"/>
                </a:cubicBezTo>
                <a:cubicBezTo>
                  <a:pt x="2089274" y="5738243"/>
                  <a:pt x="2087020" y="5749948"/>
                  <a:pt x="2082146" y="5760433"/>
                </a:cubicBezTo>
                <a:cubicBezTo>
                  <a:pt x="2072396" y="5781406"/>
                  <a:pt x="2064026" y="5790266"/>
                  <a:pt x="2057034" y="5787016"/>
                </a:cubicBezTo>
                <a:cubicBezTo>
                  <a:pt x="2050044" y="5783766"/>
                  <a:pt x="2049269" y="5771716"/>
                  <a:pt x="2054712" y="5750867"/>
                </a:cubicBezTo>
                <a:cubicBezTo>
                  <a:pt x="2060154" y="5730018"/>
                  <a:pt x="2063443" y="5709231"/>
                  <a:pt x="2064576" y="5688504"/>
                </a:cubicBezTo>
                <a:close/>
                <a:moveTo>
                  <a:pt x="2094790" y="5568651"/>
                </a:moveTo>
                <a:cubicBezTo>
                  <a:pt x="2091540" y="5575643"/>
                  <a:pt x="2090037" y="5583446"/>
                  <a:pt x="2090283" y="5592061"/>
                </a:cubicBezTo>
                <a:cubicBezTo>
                  <a:pt x="2090528" y="5600677"/>
                  <a:pt x="2089027" y="5608480"/>
                  <a:pt x="2085777" y="5615470"/>
                </a:cubicBezTo>
                <a:lnTo>
                  <a:pt x="2083339" y="5620714"/>
                </a:lnTo>
                <a:cubicBezTo>
                  <a:pt x="2069358" y="5614214"/>
                  <a:pt x="2066429" y="5602226"/>
                  <a:pt x="2074554" y="5584749"/>
                </a:cubicBezTo>
                <a:cubicBezTo>
                  <a:pt x="2081054" y="5570768"/>
                  <a:pt x="2087800" y="5565401"/>
                  <a:pt x="2094790" y="5568651"/>
                </a:cubicBezTo>
                <a:close/>
                <a:moveTo>
                  <a:pt x="2107942" y="5485502"/>
                </a:moveTo>
                <a:lnTo>
                  <a:pt x="2119225" y="5493226"/>
                </a:lnTo>
                <a:lnTo>
                  <a:pt x="2122452" y="5495436"/>
                </a:lnTo>
                <a:lnTo>
                  <a:pt x="2124039" y="5505737"/>
                </a:lnTo>
                <a:lnTo>
                  <a:pt x="2124040" y="5505738"/>
                </a:lnTo>
                <a:lnTo>
                  <a:pt x="2122453" y="5495436"/>
                </a:lnTo>
                <a:lnTo>
                  <a:pt x="2122452" y="5495436"/>
                </a:lnTo>
                <a:lnTo>
                  <a:pt x="2122452" y="5495436"/>
                </a:lnTo>
                <a:lnTo>
                  <a:pt x="2119225" y="5493226"/>
                </a:lnTo>
                <a:lnTo>
                  <a:pt x="2107944" y="5485503"/>
                </a:lnTo>
                <a:close/>
                <a:moveTo>
                  <a:pt x="1202888" y="5462450"/>
                </a:moveTo>
                <a:cubicBezTo>
                  <a:pt x="1207429" y="5462968"/>
                  <a:pt x="1214069" y="5465258"/>
                  <a:pt x="1222807" y="5469320"/>
                </a:cubicBezTo>
                <a:cubicBezTo>
                  <a:pt x="1214683" y="5486795"/>
                  <a:pt x="1197253" y="5510572"/>
                  <a:pt x="1170517" y="5540652"/>
                </a:cubicBezTo>
                <a:cubicBezTo>
                  <a:pt x="1143781" y="5570729"/>
                  <a:pt x="1121675" y="5581706"/>
                  <a:pt x="1104198" y="5573581"/>
                </a:cubicBezTo>
                <a:cubicBezTo>
                  <a:pt x="1110698" y="5559599"/>
                  <a:pt x="1117321" y="5549925"/>
                  <a:pt x="1124066" y="5544561"/>
                </a:cubicBezTo>
                <a:cubicBezTo>
                  <a:pt x="1130812" y="5539195"/>
                  <a:pt x="1137434" y="5529522"/>
                  <a:pt x="1143935" y="5515540"/>
                </a:cubicBezTo>
                <a:cubicBezTo>
                  <a:pt x="1145559" y="5512045"/>
                  <a:pt x="1145497" y="5509891"/>
                  <a:pt x="1143750" y="5509079"/>
                </a:cubicBezTo>
                <a:cubicBezTo>
                  <a:pt x="1142003" y="5508267"/>
                  <a:pt x="1141941" y="5506113"/>
                  <a:pt x="1143566" y="5502617"/>
                </a:cubicBezTo>
                <a:cubicBezTo>
                  <a:pt x="1146815" y="5495628"/>
                  <a:pt x="1157057" y="5491885"/>
                  <a:pt x="1174288" y="5491393"/>
                </a:cubicBezTo>
                <a:cubicBezTo>
                  <a:pt x="1187778" y="5480663"/>
                  <a:pt x="1194868" y="5472270"/>
                  <a:pt x="1195558" y="5466215"/>
                </a:cubicBezTo>
                <a:cubicBezTo>
                  <a:pt x="1195903" y="5463187"/>
                  <a:pt x="1198346" y="5461932"/>
                  <a:pt x="1202888" y="5462450"/>
                </a:cubicBezTo>
                <a:close/>
                <a:moveTo>
                  <a:pt x="2013201" y="5428704"/>
                </a:moveTo>
                <a:lnTo>
                  <a:pt x="2026492" y="5441259"/>
                </a:lnTo>
                <a:cubicBezTo>
                  <a:pt x="2024867" y="5444755"/>
                  <a:pt x="2025803" y="5447315"/>
                  <a:pt x="2029297" y="5448940"/>
                </a:cubicBezTo>
                <a:lnTo>
                  <a:pt x="2029299" y="5448941"/>
                </a:lnTo>
                <a:lnTo>
                  <a:pt x="2026493" y="5441260"/>
                </a:lnTo>
                <a:cubicBezTo>
                  <a:pt x="2028118" y="5437764"/>
                  <a:pt x="2023688" y="5433580"/>
                  <a:pt x="2013202" y="5428705"/>
                </a:cubicBezTo>
                <a:close/>
                <a:moveTo>
                  <a:pt x="1916022" y="5377149"/>
                </a:moveTo>
                <a:lnTo>
                  <a:pt x="1918920" y="5388061"/>
                </a:lnTo>
                <a:cubicBezTo>
                  <a:pt x="1922476" y="5391839"/>
                  <a:pt x="1928624" y="5395760"/>
                  <a:pt x="1937362" y="5399823"/>
                </a:cubicBezTo>
                <a:lnTo>
                  <a:pt x="1937363" y="5399823"/>
                </a:lnTo>
                <a:lnTo>
                  <a:pt x="1918921" y="5388061"/>
                </a:lnTo>
                <a:cubicBezTo>
                  <a:pt x="1915364" y="5384283"/>
                  <a:pt x="1914398" y="5380646"/>
                  <a:pt x="1916023" y="5377150"/>
                </a:cubicBezTo>
                <a:close/>
                <a:moveTo>
                  <a:pt x="1294967" y="5368969"/>
                </a:moveTo>
                <a:cubicBezTo>
                  <a:pt x="1305452" y="5373844"/>
                  <a:pt x="1308135" y="5377217"/>
                  <a:pt x="1303014" y="5379087"/>
                </a:cubicBezTo>
                <a:cubicBezTo>
                  <a:pt x="1297895" y="5380957"/>
                  <a:pt x="1300577" y="5384330"/>
                  <a:pt x="1311063" y="5389205"/>
                </a:cubicBezTo>
                <a:cubicBezTo>
                  <a:pt x="1300822" y="5392946"/>
                  <a:pt x="1292736" y="5396625"/>
                  <a:pt x="1286804" y="5400243"/>
                </a:cubicBezTo>
                <a:cubicBezTo>
                  <a:pt x="1280870" y="5403861"/>
                  <a:pt x="1272784" y="5407540"/>
                  <a:pt x="1262543" y="5411280"/>
                </a:cubicBezTo>
                <a:close/>
                <a:moveTo>
                  <a:pt x="1866030" y="5347533"/>
                </a:moveTo>
                <a:lnTo>
                  <a:pt x="1866032" y="5347534"/>
                </a:lnTo>
                <a:lnTo>
                  <a:pt x="1871642" y="5362891"/>
                </a:lnTo>
                <a:lnTo>
                  <a:pt x="1871642" y="5362893"/>
                </a:lnTo>
                <a:lnTo>
                  <a:pt x="1871643" y="5362894"/>
                </a:lnTo>
                <a:lnTo>
                  <a:pt x="1871642" y="5362891"/>
                </a:lnTo>
                <a:lnTo>
                  <a:pt x="1872676" y="5353810"/>
                </a:lnTo>
                <a:lnTo>
                  <a:pt x="1866032" y="5347534"/>
                </a:lnTo>
                <a:lnTo>
                  <a:pt x="1866031" y="5347533"/>
                </a:lnTo>
                <a:close/>
                <a:moveTo>
                  <a:pt x="2149977" y="5326513"/>
                </a:moveTo>
                <a:cubicBezTo>
                  <a:pt x="2146727" y="5333503"/>
                  <a:pt x="2142541" y="5337932"/>
                  <a:pt x="2137421" y="5339803"/>
                </a:cubicBezTo>
                <a:cubicBezTo>
                  <a:pt x="2132300" y="5341674"/>
                  <a:pt x="2127303" y="5347852"/>
                  <a:pt x="2122429" y="5358337"/>
                </a:cubicBezTo>
                <a:cubicBezTo>
                  <a:pt x="2133405" y="5380444"/>
                  <a:pt x="2132393" y="5405478"/>
                  <a:pt x="2119394" y="5433440"/>
                </a:cubicBezTo>
                <a:cubicBezTo>
                  <a:pt x="2111269" y="5450917"/>
                  <a:pt x="2100461" y="5465021"/>
                  <a:pt x="2086970" y="5475752"/>
                </a:cubicBezTo>
                <a:lnTo>
                  <a:pt x="2086971" y="5475752"/>
                </a:lnTo>
                <a:cubicBezTo>
                  <a:pt x="2100462" y="5465022"/>
                  <a:pt x="2111270" y="5450917"/>
                  <a:pt x="2119395" y="5433441"/>
                </a:cubicBezTo>
                <a:cubicBezTo>
                  <a:pt x="2132394" y="5405479"/>
                  <a:pt x="2133406" y="5380445"/>
                  <a:pt x="2122430" y="5358338"/>
                </a:cubicBezTo>
                <a:cubicBezTo>
                  <a:pt x="2127304" y="5347853"/>
                  <a:pt x="2132301" y="5341674"/>
                  <a:pt x="2137423" y="5339804"/>
                </a:cubicBezTo>
                <a:lnTo>
                  <a:pt x="2149978" y="5326513"/>
                </a:lnTo>
                <a:close/>
                <a:moveTo>
                  <a:pt x="3087770" y="5284284"/>
                </a:moveTo>
                <a:cubicBezTo>
                  <a:pt x="3103622" y="5295905"/>
                  <a:pt x="3117849" y="5311020"/>
                  <a:pt x="3130451" y="5329630"/>
                </a:cubicBezTo>
                <a:cubicBezTo>
                  <a:pt x="3143052" y="5348241"/>
                  <a:pt x="3146915" y="5362790"/>
                  <a:pt x="3142041" y="5373275"/>
                </a:cubicBezTo>
                <a:cubicBezTo>
                  <a:pt x="3133916" y="5390752"/>
                  <a:pt x="3108881" y="5389741"/>
                  <a:pt x="3066938" y="5370242"/>
                </a:cubicBezTo>
                <a:cubicBezTo>
                  <a:pt x="3078313" y="5345774"/>
                  <a:pt x="3085257" y="5317122"/>
                  <a:pt x="3087770" y="5284284"/>
                </a:cubicBezTo>
                <a:close/>
                <a:moveTo>
                  <a:pt x="1511349" y="5246402"/>
                </a:moveTo>
                <a:cubicBezTo>
                  <a:pt x="1501355" y="5258758"/>
                  <a:pt x="1493920" y="5270179"/>
                  <a:pt x="1489045" y="5280666"/>
                </a:cubicBezTo>
                <a:cubicBezTo>
                  <a:pt x="1484170" y="5291151"/>
                  <a:pt x="1472994" y="5292331"/>
                  <a:pt x="1455518" y="5284207"/>
                </a:cubicBezTo>
                <a:cubicBezTo>
                  <a:pt x="1463643" y="5266730"/>
                  <a:pt x="1469797" y="5255776"/>
                  <a:pt x="1473982" y="5251346"/>
                </a:cubicBezTo>
                <a:cubicBezTo>
                  <a:pt x="1478168" y="5246915"/>
                  <a:pt x="1490624" y="5245268"/>
                  <a:pt x="1511349" y="5246402"/>
                </a:cubicBezTo>
                <a:close/>
                <a:moveTo>
                  <a:pt x="1537198" y="5245665"/>
                </a:moveTo>
                <a:cubicBezTo>
                  <a:pt x="1551179" y="5252165"/>
                  <a:pt x="1555732" y="5260658"/>
                  <a:pt x="1550857" y="5271144"/>
                </a:cubicBezTo>
                <a:cubicBezTo>
                  <a:pt x="1547607" y="5278135"/>
                  <a:pt x="1544235" y="5280817"/>
                  <a:pt x="1540740" y="5279192"/>
                </a:cubicBezTo>
                <a:cubicBezTo>
                  <a:pt x="1533749" y="5275942"/>
                  <a:pt x="1532568" y="5264767"/>
                  <a:pt x="1537198" y="5245665"/>
                </a:cubicBezTo>
                <a:close/>
                <a:moveTo>
                  <a:pt x="1913451" y="5230100"/>
                </a:moveTo>
                <a:cubicBezTo>
                  <a:pt x="1898953" y="5228142"/>
                  <a:pt x="1886817" y="5229673"/>
                  <a:pt x="1877044" y="5234694"/>
                </a:cubicBezTo>
                <a:cubicBezTo>
                  <a:pt x="1857498" y="5244735"/>
                  <a:pt x="1841226" y="5263738"/>
                  <a:pt x="1828226" y="5291701"/>
                </a:cubicBezTo>
                <a:cubicBezTo>
                  <a:pt x="1821726" y="5305682"/>
                  <a:pt x="1821159" y="5316044"/>
                  <a:pt x="1826524" y="5322790"/>
                </a:cubicBezTo>
                <a:cubicBezTo>
                  <a:pt x="1831890" y="5329534"/>
                  <a:pt x="1838067" y="5334533"/>
                  <a:pt x="1845059" y="5337783"/>
                </a:cubicBezTo>
                <a:lnTo>
                  <a:pt x="1845060" y="5337784"/>
                </a:lnTo>
                <a:cubicBezTo>
                  <a:pt x="1838068" y="5334533"/>
                  <a:pt x="1831891" y="5329535"/>
                  <a:pt x="1826525" y="5322790"/>
                </a:cubicBezTo>
                <a:cubicBezTo>
                  <a:pt x="1821160" y="5316045"/>
                  <a:pt x="1821727" y="5305682"/>
                  <a:pt x="1828227" y="5291701"/>
                </a:cubicBezTo>
                <a:cubicBezTo>
                  <a:pt x="1841227" y="5263738"/>
                  <a:pt x="1857500" y="5244736"/>
                  <a:pt x="1877045" y="5234695"/>
                </a:cubicBezTo>
                <a:cubicBezTo>
                  <a:pt x="1886818" y="5229674"/>
                  <a:pt x="1898954" y="5228143"/>
                  <a:pt x="1913452" y="5230101"/>
                </a:cubicBezTo>
                <a:lnTo>
                  <a:pt x="1964035" y="5246443"/>
                </a:lnTo>
                <a:cubicBezTo>
                  <a:pt x="1944811" y="5237506"/>
                  <a:pt x="1927950" y="5232058"/>
                  <a:pt x="1913451" y="5230100"/>
                </a:cubicBezTo>
                <a:close/>
                <a:moveTo>
                  <a:pt x="1469408" y="5226903"/>
                </a:moveTo>
                <a:cubicBezTo>
                  <a:pt x="1461283" y="5244380"/>
                  <a:pt x="1447792" y="5255111"/>
                  <a:pt x="1428937" y="5259096"/>
                </a:cubicBezTo>
                <a:cubicBezTo>
                  <a:pt x="1435681" y="5253730"/>
                  <a:pt x="1442365" y="5246211"/>
                  <a:pt x="1448987" y="5236537"/>
                </a:cubicBezTo>
                <a:cubicBezTo>
                  <a:pt x="1455611" y="5226865"/>
                  <a:pt x="1462417" y="5223653"/>
                  <a:pt x="1469408" y="5226903"/>
                </a:cubicBezTo>
                <a:close/>
                <a:moveTo>
                  <a:pt x="1556329" y="5190799"/>
                </a:moveTo>
                <a:cubicBezTo>
                  <a:pt x="1556329" y="5190799"/>
                  <a:pt x="1557264" y="5193359"/>
                  <a:pt x="1559135" y="5198480"/>
                </a:cubicBezTo>
                <a:cubicBezTo>
                  <a:pt x="1557510" y="5201975"/>
                  <a:pt x="1548327" y="5212583"/>
                  <a:pt x="1531587" y="5230305"/>
                </a:cubicBezTo>
                <a:lnTo>
                  <a:pt x="1510615" y="5220555"/>
                </a:lnTo>
                <a:cubicBezTo>
                  <a:pt x="1537596" y="5199093"/>
                  <a:pt x="1552834" y="5189174"/>
                  <a:pt x="1556329" y="5190799"/>
                </a:cubicBezTo>
                <a:close/>
                <a:moveTo>
                  <a:pt x="786112" y="5054293"/>
                </a:moveTo>
                <a:cubicBezTo>
                  <a:pt x="793448" y="5054515"/>
                  <a:pt x="803171" y="5055316"/>
                  <a:pt x="815282" y="5056696"/>
                </a:cubicBezTo>
                <a:cubicBezTo>
                  <a:pt x="805286" y="5069052"/>
                  <a:pt x="796104" y="5079660"/>
                  <a:pt x="787733" y="5088521"/>
                </a:cubicBezTo>
                <a:cubicBezTo>
                  <a:pt x="779364" y="5097383"/>
                  <a:pt x="766440" y="5097751"/>
                  <a:pt x="748963" y="5089626"/>
                </a:cubicBezTo>
                <a:cubicBezTo>
                  <a:pt x="758713" y="5068654"/>
                  <a:pt x="766149" y="5057233"/>
                  <a:pt x="771268" y="5055363"/>
                </a:cubicBezTo>
                <a:cubicBezTo>
                  <a:pt x="773829" y="5054427"/>
                  <a:pt x="778777" y="5054071"/>
                  <a:pt x="786112" y="5054293"/>
                </a:cubicBezTo>
                <a:close/>
                <a:moveTo>
                  <a:pt x="953986" y="4840632"/>
                </a:moveTo>
                <a:cubicBezTo>
                  <a:pt x="938871" y="4854857"/>
                  <a:pt x="922820" y="4866525"/>
                  <a:pt x="905834" y="4875631"/>
                </a:cubicBezTo>
                <a:cubicBezTo>
                  <a:pt x="888848" y="4884736"/>
                  <a:pt x="876048" y="4889413"/>
                  <a:pt x="867433" y="4889658"/>
                </a:cubicBezTo>
                <a:lnTo>
                  <a:pt x="830134" y="4942455"/>
                </a:lnTo>
                <a:cubicBezTo>
                  <a:pt x="797542" y="4948557"/>
                  <a:pt x="770315" y="4961405"/>
                  <a:pt x="748456" y="4980996"/>
                </a:cubicBezTo>
                <a:cubicBezTo>
                  <a:pt x="726595" y="5000588"/>
                  <a:pt x="705669" y="5022742"/>
                  <a:pt x="685679" y="5047454"/>
                </a:cubicBezTo>
                <a:cubicBezTo>
                  <a:pt x="682183" y="5045829"/>
                  <a:pt x="672817" y="5049976"/>
                  <a:pt x="657578" y="5059894"/>
                </a:cubicBezTo>
                <a:cubicBezTo>
                  <a:pt x="642341" y="5069813"/>
                  <a:pt x="624542" y="5080667"/>
                  <a:pt x="604183" y="5092456"/>
                </a:cubicBezTo>
                <a:cubicBezTo>
                  <a:pt x="583825" y="5104246"/>
                  <a:pt x="565153" y="5114693"/>
                  <a:pt x="548168" y="5123798"/>
                </a:cubicBezTo>
                <a:cubicBezTo>
                  <a:pt x="531182" y="5132905"/>
                  <a:pt x="518381" y="5137580"/>
                  <a:pt x="509765" y="5137826"/>
                </a:cubicBezTo>
                <a:cubicBezTo>
                  <a:pt x="501641" y="5155302"/>
                  <a:pt x="484839" y="5170870"/>
                  <a:pt x="459360" y="5184530"/>
                </a:cubicBezTo>
                <a:cubicBezTo>
                  <a:pt x="433881" y="5198189"/>
                  <a:pt x="410779" y="5204451"/>
                  <a:pt x="390052" y="5203318"/>
                </a:cubicBezTo>
                <a:cubicBezTo>
                  <a:pt x="401673" y="5187466"/>
                  <a:pt x="415569" y="5175861"/>
                  <a:pt x="431743" y="5168502"/>
                </a:cubicBezTo>
                <a:cubicBezTo>
                  <a:pt x="447915" y="5161144"/>
                  <a:pt x="458439" y="5152223"/>
                  <a:pt x="463314" y="5141736"/>
                </a:cubicBezTo>
                <a:cubicBezTo>
                  <a:pt x="464940" y="5138240"/>
                  <a:pt x="464879" y="5136086"/>
                  <a:pt x="463131" y="5135273"/>
                </a:cubicBezTo>
                <a:cubicBezTo>
                  <a:pt x="461383" y="5134461"/>
                  <a:pt x="461322" y="5132307"/>
                  <a:pt x="462946" y="5128813"/>
                </a:cubicBezTo>
                <a:cubicBezTo>
                  <a:pt x="476683" y="5126696"/>
                  <a:pt x="486985" y="5125110"/>
                  <a:pt x="493853" y="5124052"/>
                </a:cubicBezTo>
                <a:cubicBezTo>
                  <a:pt x="500721" y="5122994"/>
                  <a:pt x="507404" y="5115474"/>
                  <a:pt x="513904" y="5101493"/>
                </a:cubicBezTo>
                <a:cubicBezTo>
                  <a:pt x="531136" y="5101002"/>
                  <a:pt x="549057" y="5094457"/>
                  <a:pt x="567666" y="5081856"/>
                </a:cubicBezTo>
                <a:cubicBezTo>
                  <a:pt x="586278" y="5069254"/>
                  <a:pt x="605701" y="5054905"/>
                  <a:pt x="625937" y="5038807"/>
                </a:cubicBezTo>
                <a:cubicBezTo>
                  <a:pt x="646173" y="5022711"/>
                  <a:pt x="664722" y="5007955"/>
                  <a:pt x="681585" y="4994541"/>
                </a:cubicBezTo>
                <a:cubicBezTo>
                  <a:pt x="698448" y="4981128"/>
                  <a:pt x="712935" y="4975110"/>
                  <a:pt x="725046" y="4976489"/>
                </a:cubicBezTo>
                <a:cubicBezTo>
                  <a:pt x="737157" y="4977870"/>
                  <a:pt x="751176" y="4970571"/>
                  <a:pt x="767105" y="4954598"/>
                </a:cubicBezTo>
                <a:cubicBezTo>
                  <a:pt x="783033" y="4938623"/>
                  <a:pt x="800646" y="4921308"/>
                  <a:pt x="819947" y="4902651"/>
                </a:cubicBezTo>
                <a:cubicBezTo>
                  <a:pt x="839247" y="4883994"/>
                  <a:pt x="860357" y="4868302"/>
                  <a:pt x="883276" y="4855579"/>
                </a:cubicBezTo>
                <a:cubicBezTo>
                  <a:pt x="906194" y="4842854"/>
                  <a:pt x="929764" y="4837872"/>
                  <a:pt x="953986" y="4840632"/>
                </a:cubicBezTo>
                <a:close/>
                <a:moveTo>
                  <a:pt x="1239496" y="4692814"/>
                </a:moveTo>
                <a:cubicBezTo>
                  <a:pt x="1227876" y="4708666"/>
                  <a:pt x="1204958" y="4721391"/>
                  <a:pt x="1170741" y="4730987"/>
                </a:cubicBezTo>
                <a:cubicBezTo>
                  <a:pt x="1136524" y="4740585"/>
                  <a:pt x="1115919" y="4743757"/>
                  <a:pt x="1108929" y="4740508"/>
                </a:cubicBezTo>
                <a:cubicBezTo>
                  <a:pt x="1112179" y="4733517"/>
                  <a:pt x="1121484" y="4727217"/>
                  <a:pt x="1136846" y="4721606"/>
                </a:cubicBezTo>
                <a:cubicBezTo>
                  <a:pt x="1152206" y="4715994"/>
                  <a:pt x="1167567" y="4710384"/>
                  <a:pt x="1182928" y="4704773"/>
                </a:cubicBezTo>
                <a:close/>
                <a:moveTo>
                  <a:pt x="957431" y="4325766"/>
                </a:moveTo>
                <a:lnTo>
                  <a:pt x="984013" y="4350877"/>
                </a:lnTo>
                <a:cubicBezTo>
                  <a:pt x="965648" y="4372094"/>
                  <a:pt x="947037" y="4384696"/>
                  <a:pt x="928181" y="4388681"/>
                </a:cubicBezTo>
                <a:cubicBezTo>
                  <a:pt x="933302" y="4386812"/>
                  <a:pt x="937487" y="4382381"/>
                  <a:pt x="940736" y="4375391"/>
                </a:cubicBezTo>
                <a:cubicBezTo>
                  <a:pt x="942362" y="4371895"/>
                  <a:pt x="937931" y="4367710"/>
                  <a:pt x="927446" y="4362835"/>
                </a:cubicBezTo>
                <a:cubicBezTo>
                  <a:pt x="940936" y="4352104"/>
                  <a:pt x="950931" y="4339748"/>
                  <a:pt x="957431" y="4325766"/>
                </a:cubicBezTo>
                <a:close/>
                <a:moveTo>
                  <a:pt x="38125" y="4290512"/>
                </a:moveTo>
                <a:cubicBezTo>
                  <a:pt x="53547" y="4287055"/>
                  <a:pt x="71682" y="4288047"/>
                  <a:pt x="92531" y="4293489"/>
                </a:cubicBezTo>
                <a:cubicBezTo>
                  <a:pt x="89282" y="4300480"/>
                  <a:pt x="75607" y="4304749"/>
                  <a:pt x="51508" y="4306298"/>
                </a:cubicBezTo>
                <a:cubicBezTo>
                  <a:pt x="27409" y="4307846"/>
                  <a:pt x="10240" y="4310491"/>
                  <a:pt x="0" y="4314232"/>
                </a:cubicBezTo>
                <a:cubicBezTo>
                  <a:pt x="9995" y="4301875"/>
                  <a:pt x="22703" y="4293969"/>
                  <a:pt x="38125" y="4290512"/>
                </a:cubicBezTo>
                <a:close/>
                <a:moveTo>
                  <a:pt x="133739" y="4287141"/>
                </a:moveTo>
                <a:cubicBezTo>
                  <a:pt x="128864" y="4297628"/>
                  <a:pt x="124679" y="4302058"/>
                  <a:pt x="121185" y="4300434"/>
                </a:cubicBezTo>
                <a:cubicBezTo>
                  <a:pt x="117689" y="4298809"/>
                  <a:pt x="115474" y="4296716"/>
                  <a:pt x="114539" y="4294156"/>
                </a:cubicBezTo>
                <a:cubicBezTo>
                  <a:pt x="113604" y="4291596"/>
                  <a:pt x="111389" y="4289503"/>
                  <a:pt x="107893" y="4287878"/>
                </a:cubicBezTo>
                <a:cubicBezTo>
                  <a:pt x="113014" y="4286007"/>
                  <a:pt x="121629" y="4285763"/>
                  <a:pt x="133739" y="4287141"/>
                </a:cubicBezTo>
                <a:close/>
                <a:moveTo>
                  <a:pt x="243037" y="4264627"/>
                </a:moveTo>
                <a:lnTo>
                  <a:pt x="353070" y="4267960"/>
                </a:lnTo>
                <a:lnTo>
                  <a:pt x="342324" y="4279503"/>
                </a:lnTo>
                <a:cubicBezTo>
                  <a:pt x="326925" y="4289481"/>
                  <a:pt x="297570" y="4294762"/>
                  <a:pt x="254258" y="4295350"/>
                </a:cubicBezTo>
                <a:cubicBezTo>
                  <a:pt x="196510" y="4296131"/>
                  <a:pt x="156337" y="4293396"/>
                  <a:pt x="133740" y="4287140"/>
                </a:cubicBezTo>
                <a:cubicBezTo>
                  <a:pt x="166087" y="4272423"/>
                  <a:pt x="202519" y="4264920"/>
                  <a:pt x="243037" y="4264627"/>
                </a:cubicBezTo>
                <a:close/>
                <a:moveTo>
                  <a:pt x="359439" y="4264546"/>
                </a:moveTo>
                <a:cubicBezTo>
                  <a:pt x="362873" y="4264017"/>
                  <a:pt x="367618" y="4264097"/>
                  <a:pt x="373673" y="4264787"/>
                </a:cubicBezTo>
                <a:cubicBezTo>
                  <a:pt x="372048" y="4268282"/>
                  <a:pt x="372109" y="4270437"/>
                  <a:pt x="373857" y="4271249"/>
                </a:cubicBezTo>
                <a:cubicBezTo>
                  <a:pt x="375605" y="4272062"/>
                  <a:pt x="375666" y="4274215"/>
                  <a:pt x="374041" y="4277710"/>
                </a:cubicBezTo>
                <a:lnTo>
                  <a:pt x="366360" y="4280516"/>
                </a:lnTo>
                <a:cubicBezTo>
                  <a:pt x="362866" y="4278891"/>
                  <a:pt x="360650" y="4276799"/>
                  <a:pt x="359716" y="4274238"/>
                </a:cubicBezTo>
                <a:lnTo>
                  <a:pt x="353070" y="4267960"/>
                </a:lnTo>
                <a:cubicBezTo>
                  <a:pt x="353882" y="4266213"/>
                  <a:pt x="356005" y="4265075"/>
                  <a:pt x="359439" y="4264546"/>
                </a:cubicBezTo>
                <a:close/>
                <a:moveTo>
                  <a:pt x="3851570" y="3764793"/>
                </a:moveTo>
                <a:cubicBezTo>
                  <a:pt x="3858561" y="3768043"/>
                  <a:pt x="3860432" y="3773163"/>
                  <a:pt x="3857182" y="3780153"/>
                </a:cubicBezTo>
                <a:cubicBezTo>
                  <a:pt x="3853932" y="3787144"/>
                  <a:pt x="3845315" y="3787389"/>
                  <a:pt x="3831334" y="3780889"/>
                </a:cubicBezTo>
                <a:cubicBezTo>
                  <a:pt x="3837834" y="3766908"/>
                  <a:pt x="3844580" y="3761543"/>
                  <a:pt x="3851570" y="3764793"/>
                </a:cubicBezTo>
                <a:close/>
                <a:moveTo>
                  <a:pt x="3961533" y="3720274"/>
                </a:moveTo>
                <a:lnTo>
                  <a:pt x="3977262" y="3727586"/>
                </a:lnTo>
                <a:cubicBezTo>
                  <a:pt x="3962637" y="3759044"/>
                  <a:pt x="3934476" y="3769330"/>
                  <a:pt x="3892778" y="3758446"/>
                </a:cubicBezTo>
                <a:cubicBezTo>
                  <a:pt x="3896027" y="3751456"/>
                  <a:pt x="3905333" y="3745156"/>
                  <a:pt x="3920693" y="3739544"/>
                </a:cubicBezTo>
                <a:cubicBezTo>
                  <a:pt x="3936054" y="3733934"/>
                  <a:pt x="3949667" y="3727510"/>
                  <a:pt x="3961533" y="3720274"/>
                </a:cubicBezTo>
                <a:close/>
                <a:moveTo>
                  <a:pt x="761506" y="3622571"/>
                </a:moveTo>
                <a:cubicBezTo>
                  <a:pt x="770122" y="3622325"/>
                  <a:pt x="777925" y="3623828"/>
                  <a:pt x="784915" y="3627078"/>
                </a:cubicBezTo>
                <a:cubicBezTo>
                  <a:pt x="781665" y="3634068"/>
                  <a:pt x="778293" y="3636751"/>
                  <a:pt x="774798" y="3635126"/>
                </a:cubicBezTo>
                <a:cubicBezTo>
                  <a:pt x="767807" y="3631876"/>
                  <a:pt x="763377" y="3627691"/>
                  <a:pt x="761506" y="3622571"/>
                </a:cubicBezTo>
                <a:close/>
                <a:moveTo>
                  <a:pt x="580439" y="3532017"/>
                </a:moveTo>
                <a:lnTo>
                  <a:pt x="753456" y="3612453"/>
                </a:lnTo>
                <a:cubicBezTo>
                  <a:pt x="746712" y="3617818"/>
                  <a:pt x="740778" y="3621436"/>
                  <a:pt x="735659" y="3623306"/>
                </a:cubicBezTo>
                <a:cubicBezTo>
                  <a:pt x="737284" y="3619812"/>
                  <a:pt x="734601" y="3616438"/>
                  <a:pt x="727610" y="3613188"/>
                </a:cubicBezTo>
                <a:cubicBezTo>
                  <a:pt x="692658" y="3596939"/>
                  <a:pt x="669593" y="3589404"/>
                  <a:pt x="658417" y="3590585"/>
                </a:cubicBezTo>
                <a:cubicBezTo>
                  <a:pt x="647242" y="3591766"/>
                  <a:pt x="632915" y="3588293"/>
                  <a:pt x="615438" y="3580168"/>
                </a:cubicBezTo>
                <a:cubicBezTo>
                  <a:pt x="604953" y="3575294"/>
                  <a:pt x="594873" y="3569544"/>
                  <a:pt x="585199" y="3562922"/>
                </a:cubicBezTo>
                <a:cubicBezTo>
                  <a:pt x="575526" y="3556300"/>
                  <a:pt x="573940" y="3545998"/>
                  <a:pt x="580439" y="3532017"/>
                </a:cubicBezTo>
                <a:close/>
                <a:moveTo>
                  <a:pt x="4223423" y="3060949"/>
                </a:moveTo>
                <a:cubicBezTo>
                  <a:pt x="4227730" y="3060827"/>
                  <a:pt x="4233379" y="3062391"/>
                  <a:pt x="4240370" y="3065641"/>
                </a:cubicBezTo>
                <a:cubicBezTo>
                  <a:pt x="4268333" y="3078641"/>
                  <a:pt x="4284529" y="3087233"/>
                  <a:pt x="4288960" y="3091418"/>
                </a:cubicBezTo>
                <a:cubicBezTo>
                  <a:pt x="4293389" y="3095603"/>
                  <a:pt x="4295850" y="3106311"/>
                  <a:pt x="4296341" y="3123542"/>
                </a:cubicBezTo>
                <a:cubicBezTo>
                  <a:pt x="4278864" y="3115417"/>
                  <a:pt x="4264821" y="3106764"/>
                  <a:pt x="4254213" y="3097580"/>
                </a:cubicBezTo>
                <a:cubicBezTo>
                  <a:pt x="4243605" y="3088399"/>
                  <a:pt x="4230375" y="3077997"/>
                  <a:pt x="4214523" y="3066377"/>
                </a:cubicBezTo>
                <a:cubicBezTo>
                  <a:pt x="4216149" y="3062881"/>
                  <a:pt x="4219115" y="3061072"/>
                  <a:pt x="4223423" y="3060949"/>
                </a:cubicBezTo>
                <a:close/>
                <a:moveTo>
                  <a:pt x="1768092" y="3055211"/>
                </a:moveTo>
                <a:cubicBezTo>
                  <a:pt x="1770449" y="3054712"/>
                  <a:pt x="1771424" y="3054900"/>
                  <a:pt x="1771018" y="3055774"/>
                </a:cubicBezTo>
                <a:cubicBezTo>
                  <a:pt x="1770206" y="3057521"/>
                  <a:pt x="1774107" y="3058273"/>
                  <a:pt x="1782723" y="3058027"/>
                </a:cubicBezTo>
                <a:cubicBezTo>
                  <a:pt x="1777848" y="3068514"/>
                  <a:pt x="1773664" y="3072943"/>
                  <a:pt x="1770168" y="3071318"/>
                </a:cubicBezTo>
                <a:cubicBezTo>
                  <a:pt x="1766673" y="3069693"/>
                  <a:pt x="1764457" y="3067602"/>
                  <a:pt x="1763521" y="3065041"/>
                </a:cubicBezTo>
                <a:cubicBezTo>
                  <a:pt x="1762587" y="3062480"/>
                  <a:pt x="1760371" y="3060389"/>
                  <a:pt x="1756876" y="3058764"/>
                </a:cubicBezTo>
                <a:cubicBezTo>
                  <a:pt x="1761997" y="3056894"/>
                  <a:pt x="1765735" y="3055709"/>
                  <a:pt x="1768092" y="3055211"/>
                </a:cubicBezTo>
                <a:close/>
                <a:moveTo>
                  <a:pt x="1852030" y="3039240"/>
                </a:moveTo>
                <a:lnTo>
                  <a:pt x="1852025" y="3039249"/>
                </a:lnTo>
                <a:lnTo>
                  <a:pt x="1845190" y="3048811"/>
                </a:lnTo>
                <a:lnTo>
                  <a:pt x="1834794" y="3069460"/>
                </a:lnTo>
                <a:lnTo>
                  <a:pt x="1834784" y="3069479"/>
                </a:lnTo>
                <a:cubicBezTo>
                  <a:pt x="1855509" y="3070613"/>
                  <a:pt x="1866746" y="3071587"/>
                  <a:pt x="1868494" y="3072400"/>
                </a:cubicBezTo>
                <a:lnTo>
                  <a:pt x="1868495" y="3072399"/>
                </a:lnTo>
                <a:lnTo>
                  <a:pt x="1858757" y="3071060"/>
                </a:lnTo>
                <a:cubicBezTo>
                  <a:pt x="1853139" y="3070573"/>
                  <a:pt x="1845148" y="3070046"/>
                  <a:pt x="1834785" y="3069478"/>
                </a:cubicBezTo>
                <a:lnTo>
                  <a:pt x="1834794" y="3069460"/>
                </a:lnTo>
                <a:lnTo>
                  <a:pt x="1852025" y="3039249"/>
                </a:lnTo>
                <a:lnTo>
                  <a:pt x="1852031" y="3039241"/>
                </a:lnTo>
                <a:close/>
                <a:moveTo>
                  <a:pt x="1726384" y="2987202"/>
                </a:moveTo>
                <a:cubicBezTo>
                  <a:pt x="1754347" y="3000202"/>
                  <a:pt x="1764265" y="3015441"/>
                  <a:pt x="1756140" y="3032916"/>
                </a:cubicBezTo>
                <a:cubicBezTo>
                  <a:pt x="1749150" y="3029666"/>
                  <a:pt x="1738419" y="3016176"/>
                  <a:pt x="1723946" y="2992445"/>
                </a:cubicBezTo>
                <a:close/>
                <a:moveTo>
                  <a:pt x="1164698" y="2974744"/>
                </a:moveTo>
                <a:cubicBezTo>
                  <a:pt x="1178680" y="2981245"/>
                  <a:pt x="1190691" y="2994267"/>
                  <a:pt x="1200733" y="3013813"/>
                </a:cubicBezTo>
                <a:cubicBezTo>
                  <a:pt x="1210774" y="3033359"/>
                  <a:pt x="1222909" y="3050690"/>
                  <a:pt x="1237135" y="3065805"/>
                </a:cubicBezTo>
                <a:cubicBezTo>
                  <a:pt x="1235509" y="3069301"/>
                  <a:pt x="1232950" y="3070236"/>
                  <a:pt x="1229455" y="3068611"/>
                </a:cubicBezTo>
                <a:cubicBezTo>
                  <a:pt x="1215473" y="3062111"/>
                  <a:pt x="1197813" y="3047524"/>
                  <a:pt x="1176473" y="3024850"/>
                </a:cubicBezTo>
                <a:cubicBezTo>
                  <a:pt x="1155133" y="3002178"/>
                  <a:pt x="1140033" y="2986656"/>
                  <a:pt x="1131172" y="2978286"/>
                </a:cubicBezTo>
                <a:cubicBezTo>
                  <a:pt x="1143037" y="2971049"/>
                  <a:pt x="1154213" y="2969870"/>
                  <a:pt x="1164698" y="2974744"/>
                </a:cubicBezTo>
                <a:close/>
                <a:moveTo>
                  <a:pt x="4056129" y="2954481"/>
                </a:moveTo>
                <a:cubicBezTo>
                  <a:pt x="4066371" y="2950741"/>
                  <a:pt x="4080228" y="2952933"/>
                  <a:pt x="4097705" y="2961058"/>
                </a:cubicBezTo>
                <a:cubicBezTo>
                  <a:pt x="4115182" y="2969183"/>
                  <a:pt x="4131440" y="2979930"/>
                  <a:pt x="4146479" y="2993298"/>
                </a:cubicBezTo>
                <a:cubicBezTo>
                  <a:pt x="4161517" y="3006665"/>
                  <a:pt x="4173468" y="3017535"/>
                  <a:pt x="4182328" y="3025904"/>
                </a:cubicBezTo>
                <a:cubicBezTo>
                  <a:pt x="4177453" y="3036391"/>
                  <a:pt x="4168025" y="3038384"/>
                  <a:pt x="4154044" y="3031884"/>
                </a:cubicBezTo>
                <a:cubicBezTo>
                  <a:pt x="4136567" y="3023759"/>
                  <a:pt x="4118500" y="3010046"/>
                  <a:pt x="4099844" y="2990745"/>
                </a:cubicBezTo>
                <a:cubicBezTo>
                  <a:pt x="4081187" y="2971445"/>
                  <a:pt x="4066616" y="2959357"/>
                  <a:pt x="4056129" y="2954481"/>
                </a:cubicBezTo>
                <a:close/>
                <a:moveTo>
                  <a:pt x="461054" y="2859625"/>
                </a:moveTo>
                <a:cubicBezTo>
                  <a:pt x="470949" y="2858911"/>
                  <a:pt x="483761" y="2862211"/>
                  <a:pt x="499490" y="2869523"/>
                </a:cubicBezTo>
                <a:cubicBezTo>
                  <a:pt x="494615" y="2880009"/>
                  <a:pt x="492423" y="2893868"/>
                  <a:pt x="492914" y="2911099"/>
                </a:cubicBezTo>
                <a:cubicBezTo>
                  <a:pt x="485923" y="2907849"/>
                  <a:pt x="476434" y="2907689"/>
                  <a:pt x="464446" y="2910617"/>
                </a:cubicBezTo>
                <a:cubicBezTo>
                  <a:pt x="452457" y="2913544"/>
                  <a:pt x="441220" y="2912571"/>
                  <a:pt x="430736" y="2907697"/>
                </a:cubicBezTo>
                <a:cubicBezTo>
                  <a:pt x="430490" y="2899081"/>
                  <a:pt x="433617" y="2887783"/>
                  <a:pt x="440117" y="2873801"/>
                </a:cubicBezTo>
                <a:cubicBezTo>
                  <a:pt x="444180" y="2865064"/>
                  <a:pt x="451158" y="2860338"/>
                  <a:pt x="461054" y="2859625"/>
                </a:cubicBezTo>
                <a:close/>
                <a:moveTo>
                  <a:pt x="1655280" y="2852128"/>
                </a:moveTo>
                <a:cubicBezTo>
                  <a:pt x="1683242" y="2865128"/>
                  <a:pt x="1701026" y="2884022"/>
                  <a:pt x="1708630" y="2908811"/>
                </a:cubicBezTo>
                <a:cubicBezTo>
                  <a:pt x="1716233" y="2933600"/>
                  <a:pt x="1724711" y="2958795"/>
                  <a:pt x="1734063" y="2984396"/>
                </a:cubicBezTo>
                <a:cubicBezTo>
                  <a:pt x="1723578" y="2979521"/>
                  <a:pt x="1706323" y="2964061"/>
                  <a:pt x="1682300" y="2938015"/>
                </a:cubicBezTo>
                <a:cubicBezTo>
                  <a:pt x="1658277" y="2911969"/>
                  <a:pt x="1649271" y="2883340"/>
                  <a:pt x="1655280" y="2852128"/>
                </a:cubicBezTo>
                <a:close/>
                <a:moveTo>
                  <a:pt x="1779132" y="2750304"/>
                </a:moveTo>
                <a:lnTo>
                  <a:pt x="1779132" y="2750305"/>
                </a:lnTo>
                <a:cubicBezTo>
                  <a:pt x="1795474" y="2779156"/>
                  <a:pt x="1806045" y="2802136"/>
                  <a:pt x="1810842" y="2819245"/>
                </a:cubicBezTo>
                <a:cubicBezTo>
                  <a:pt x="1815641" y="2836353"/>
                  <a:pt x="1832022" y="2851407"/>
                  <a:pt x="1859984" y="2864406"/>
                </a:cubicBezTo>
                <a:cubicBezTo>
                  <a:pt x="1863480" y="2866032"/>
                  <a:pt x="1865979" y="2862942"/>
                  <a:pt x="1867480" y="2855139"/>
                </a:cubicBezTo>
                <a:cubicBezTo>
                  <a:pt x="1868983" y="2847336"/>
                  <a:pt x="1873229" y="2845060"/>
                  <a:pt x="1880220" y="2848310"/>
                </a:cubicBezTo>
                <a:lnTo>
                  <a:pt x="1867481" y="2855138"/>
                </a:lnTo>
                <a:cubicBezTo>
                  <a:pt x="1865979" y="2862941"/>
                  <a:pt x="1863480" y="2866030"/>
                  <a:pt x="1859984" y="2864405"/>
                </a:cubicBezTo>
                <a:cubicBezTo>
                  <a:pt x="1832022" y="2851406"/>
                  <a:pt x="1815642" y="2836352"/>
                  <a:pt x="1810843" y="2819244"/>
                </a:cubicBezTo>
                <a:cubicBezTo>
                  <a:pt x="1808443" y="2810690"/>
                  <a:pt x="1804601" y="2800668"/>
                  <a:pt x="1799317" y="2789177"/>
                </a:cubicBezTo>
                <a:close/>
                <a:moveTo>
                  <a:pt x="897901" y="2053693"/>
                </a:moveTo>
                <a:cubicBezTo>
                  <a:pt x="934233" y="2057832"/>
                  <a:pt x="966258" y="2062094"/>
                  <a:pt x="993975" y="2066477"/>
                </a:cubicBezTo>
                <a:cubicBezTo>
                  <a:pt x="975119" y="2070463"/>
                  <a:pt x="957075" y="2072703"/>
                  <a:pt x="939844" y="2073193"/>
                </a:cubicBezTo>
                <a:cubicBezTo>
                  <a:pt x="907252" y="2079294"/>
                  <a:pt x="883965" y="2079095"/>
                  <a:pt x="869984" y="2072595"/>
                </a:cubicBezTo>
                <a:cubicBezTo>
                  <a:pt x="847879" y="2083573"/>
                  <a:pt x="833331" y="2087436"/>
                  <a:pt x="826340" y="2084186"/>
                </a:cubicBezTo>
                <a:cubicBezTo>
                  <a:pt x="819349" y="2080935"/>
                  <a:pt x="813170" y="2075938"/>
                  <a:pt x="807805" y="2069192"/>
                </a:cubicBezTo>
                <a:cubicBezTo>
                  <a:pt x="831536" y="2054721"/>
                  <a:pt x="861569" y="2049554"/>
                  <a:pt x="897901" y="2053693"/>
                </a:cubicBezTo>
                <a:close/>
                <a:moveTo>
                  <a:pt x="1027016" y="1727963"/>
                </a:moveTo>
                <a:cubicBezTo>
                  <a:pt x="1098501" y="1725065"/>
                  <a:pt x="1173259" y="1731128"/>
                  <a:pt x="1251290" y="1746150"/>
                </a:cubicBezTo>
                <a:cubicBezTo>
                  <a:pt x="1241540" y="1767122"/>
                  <a:pt x="1226363" y="1779195"/>
                  <a:pt x="1205759" y="1782369"/>
                </a:cubicBezTo>
                <a:cubicBezTo>
                  <a:pt x="1185155" y="1785541"/>
                  <a:pt x="1163149" y="1784875"/>
                  <a:pt x="1139740" y="1780369"/>
                </a:cubicBezTo>
                <a:cubicBezTo>
                  <a:pt x="1116330" y="1775862"/>
                  <a:pt x="1093796" y="1771760"/>
                  <a:pt x="1072134" y="1768066"/>
                </a:cubicBezTo>
                <a:cubicBezTo>
                  <a:pt x="1050472" y="1764372"/>
                  <a:pt x="1031961" y="1765331"/>
                  <a:pt x="1016600" y="1770942"/>
                </a:cubicBezTo>
                <a:cubicBezTo>
                  <a:pt x="999614" y="1780048"/>
                  <a:pt x="982850" y="1781819"/>
                  <a:pt x="966309" y="1776254"/>
                </a:cubicBezTo>
                <a:cubicBezTo>
                  <a:pt x="949769" y="1770690"/>
                  <a:pt x="931947" y="1765592"/>
                  <a:pt x="912845" y="1760963"/>
                </a:cubicBezTo>
                <a:lnTo>
                  <a:pt x="917720" y="1750476"/>
                </a:lnTo>
                <a:lnTo>
                  <a:pt x="914914" y="1742796"/>
                </a:lnTo>
                <a:cubicBezTo>
                  <a:pt x="918164" y="1735805"/>
                  <a:pt x="955532" y="1730862"/>
                  <a:pt x="1027016" y="1727963"/>
                </a:cubicBezTo>
                <a:close/>
                <a:moveTo>
                  <a:pt x="4595406" y="1725931"/>
                </a:moveTo>
                <a:cubicBezTo>
                  <a:pt x="4598901" y="1727556"/>
                  <a:pt x="4600895" y="1736984"/>
                  <a:pt x="4601385" y="1754215"/>
                </a:cubicBezTo>
                <a:cubicBezTo>
                  <a:pt x="4601876" y="1771445"/>
                  <a:pt x="4601309" y="1781808"/>
                  <a:pt x="4599683" y="1785304"/>
                </a:cubicBezTo>
                <a:cubicBezTo>
                  <a:pt x="4596433" y="1792294"/>
                  <a:pt x="4584446" y="1795222"/>
                  <a:pt x="4563719" y="1794088"/>
                </a:cubicBezTo>
                <a:close/>
                <a:moveTo>
                  <a:pt x="1332692" y="1516196"/>
                </a:moveTo>
                <a:cubicBezTo>
                  <a:pt x="1353663" y="1525945"/>
                  <a:pt x="1363337" y="1532568"/>
                  <a:pt x="1361712" y="1536063"/>
                </a:cubicBezTo>
                <a:cubicBezTo>
                  <a:pt x="1356592" y="1537933"/>
                  <a:pt x="1352284" y="1538057"/>
                  <a:pt x="1348788" y="1536431"/>
                </a:cubicBezTo>
                <a:cubicBezTo>
                  <a:pt x="1338548" y="1540172"/>
                  <a:pt x="1333427" y="1542042"/>
                  <a:pt x="1333427" y="1542042"/>
                </a:cubicBezTo>
                <a:close/>
                <a:moveTo>
                  <a:pt x="1202629" y="1490798"/>
                </a:moveTo>
                <a:cubicBezTo>
                  <a:pt x="1216426" y="1490836"/>
                  <a:pt x="1230315" y="1494105"/>
                  <a:pt x="1244296" y="1500604"/>
                </a:cubicBezTo>
                <a:cubicBezTo>
                  <a:pt x="1239421" y="1511091"/>
                  <a:pt x="1227434" y="1514019"/>
                  <a:pt x="1208332" y="1509390"/>
                </a:cubicBezTo>
                <a:cubicBezTo>
                  <a:pt x="1189230" y="1504759"/>
                  <a:pt x="1173624" y="1501755"/>
                  <a:pt x="1161514" y="1500376"/>
                </a:cubicBezTo>
                <a:cubicBezTo>
                  <a:pt x="1175127" y="1493952"/>
                  <a:pt x="1188832" y="1490759"/>
                  <a:pt x="1202629" y="1490798"/>
                </a:cubicBezTo>
                <a:close/>
                <a:moveTo>
                  <a:pt x="1127252" y="1478072"/>
                </a:moveTo>
                <a:lnTo>
                  <a:pt x="1130056" y="1485751"/>
                </a:lnTo>
                <a:lnTo>
                  <a:pt x="1140543" y="1490626"/>
                </a:lnTo>
                <a:cubicBezTo>
                  <a:pt x="1135668" y="1501112"/>
                  <a:pt x="1122744" y="1501480"/>
                  <a:pt x="1101773" y="1491731"/>
                </a:cubicBezTo>
                <a:cubicBezTo>
                  <a:pt x="1111768" y="1479375"/>
                  <a:pt x="1120261" y="1474822"/>
                  <a:pt x="1127252" y="1478072"/>
                </a:cubicBezTo>
                <a:close/>
                <a:moveTo>
                  <a:pt x="1263163" y="1413734"/>
                </a:moveTo>
                <a:cubicBezTo>
                  <a:pt x="1273964" y="1414504"/>
                  <a:pt x="1285043" y="1417530"/>
                  <a:pt x="1296403" y="1422811"/>
                </a:cubicBezTo>
                <a:cubicBezTo>
                  <a:pt x="1319123" y="1433374"/>
                  <a:pt x="1339221" y="1442717"/>
                  <a:pt x="1356697" y="1450842"/>
                </a:cubicBezTo>
                <a:cubicBezTo>
                  <a:pt x="1350197" y="1464823"/>
                  <a:pt x="1331218" y="1464501"/>
                  <a:pt x="1299760" y="1449876"/>
                </a:cubicBezTo>
                <a:cubicBezTo>
                  <a:pt x="1268303" y="1435251"/>
                  <a:pt x="1245584" y="1424689"/>
                  <a:pt x="1231603" y="1418190"/>
                </a:cubicBezTo>
                <a:cubicBezTo>
                  <a:pt x="1241843" y="1414449"/>
                  <a:pt x="1252363" y="1412964"/>
                  <a:pt x="1263163" y="1413734"/>
                </a:cubicBezTo>
                <a:close/>
                <a:moveTo>
                  <a:pt x="1189660" y="1398691"/>
                </a:moveTo>
                <a:cubicBezTo>
                  <a:pt x="1198276" y="1398446"/>
                  <a:pt x="1208639" y="1399013"/>
                  <a:pt x="1220749" y="1400392"/>
                </a:cubicBezTo>
                <a:lnTo>
                  <a:pt x="1206124" y="1431850"/>
                </a:lnTo>
                <a:cubicBezTo>
                  <a:pt x="1199134" y="1428600"/>
                  <a:pt x="1186778" y="1418604"/>
                  <a:pt x="1169056" y="1401864"/>
                </a:cubicBezTo>
                <a:cubicBezTo>
                  <a:pt x="1174177" y="1399994"/>
                  <a:pt x="1181045" y="1398936"/>
                  <a:pt x="1189660" y="1398691"/>
                </a:cubicBezTo>
                <a:close/>
                <a:moveTo>
                  <a:pt x="2446587" y="550004"/>
                </a:moveTo>
                <a:cubicBezTo>
                  <a:pt x="2452987" y="547666"/>
                  <a:pt x="2460556" y="548528"/>
                  <a:pt x="2469294" y="552591"/>
                </a:cubicBezTo>
                <a:cubicBezTo>
                  <a:pt x="2479780" y="557465"/>
                  <a:pt x="2486548" y="568051"/>
                  <a:pt x="2489599" y="584348"/>
                </a:cubicBezTo>
                <a:cubicBezTo>
                  <a:pt x="2492650" y="600643"/>
                  <a:pt x="2496574" y="617346"/>
                  <a:pt x="2501373" y="634454"/>
                </a:cubicBezTo>
                <a:cubicBezTo>
                  <a:pt x="2506171" y="651562"/>
                  <a:pt x="2511844" y="669078"/>
                  <a:pt x="2518391" y="686998"/>
                </a:cubicBezTo>
                <a:cubicBezTo>
                  <a:pt x="2524937" y="704919"/>
                  <a:pt x="2536948" y="717942"/>
                  <a:pt x="2554424" y="726067"/>
                </a:cubicBezTo>
                <a:cubicBezTo>
                  <a:pt x="2561414" y="729316"/>
                  <a:pt x="2572713" y="732444"/>
                  <a:pt x="2588319" y="735448"/>
                </a:cubicBezTo>
                <a:cubicBezTo>
                  <a:pt x="2603926" y="738453"/>
                  <a:pt x="2613354" y="736461"/>
                  <a:pt x="2616604" y="729470"/>
                </a:cubicBezTo>
                <a:cubicBezTo>
                  <a:pt x="2616604" y="729470"/>
                  <a:pt x="2616480" y="725161"/>
                  <a:pt x="2616236" y="716546"/>
                </a:cubicBezTo>
                <a:cubicBezTo>
                  <a:pt x="2624851" y="716300"/>
                  <a:pt x="2631780" y="717397"/>
                  <a:pt x="2637023" y="719834"/>
                </a:cubicBezTo>
                <a:cubicBezTo>
                  <a:pt x="2642266" y="722272"/>
                  <a:pt x="2650008" y="721619"/>
                  <a:pt x="2660249" y="717879"/>
                </a:cubicBezTo>
                <a:cubicBezTo>
                  <a:pt x="2680975" y="719013"/>
                  <a:pt x="2698489" y="713341"/>
                  <a:pt x="2712792" y="700862"/>
                </a:cubicBezTo>
                <a:cubicBezTo>
                  <a:pt x="2727096" y="688384"/>
                  <a:pt x="2740057" y="674218"/>
                  <a:pt x="2751677" y="658367"/>
                </a:cubicBezTo>
                <a:cubicBezTo>
                  <a:pt x="2763297" y="642515"/>
                  <a:pt x="2774573" y="629691"/>
                  <a:pt x="2785502" y="619896"/>
                </a:cubicBezTo>
                <a:cubicBezTo>
                  <a:pt x="2796433" y="610099"/>
                  <a:pt x="2807142" y="607638"/>
                  <a:pt x="2817628" y="612513"/>
                </a:cubicBezTo>
                <a:cubicBezTo>
                  <a:pt x="2835104" y="620638"/>
                  <a:pt x="2843681" y="634190"/>
                  <a:pt x="2843360" y="653169"/>
                </a:cubicBezTo>
                <a:cubicBezTo>
                  <a:pt x="2843038" y="672148"/>
                  <a:pt x="2840562" y="691188"/>
                  <a:pt x="2835932" y="710290"/>
                </a:cubicBezTo>
                <a:lnTo>
                  <a:pt x="2952382" y="802684"/>
                </a:lnTo>
                <a:cubicBezTo>
                  <a:pt x="2957257" y="792198"/>
                  <a:pt x="2965343" y="788519"/>
                  <a:pt x="2976641" y="791645"/>
                </a:cubicBezTo>
                <a:cubicBezTo>
                  <a:pt x="2987940" y="794773"/>
                  <a:pt x="2997085" y="797962"/>
                  <a:pt x="3004076" y="801212"/>
                </a:cubicBezTo>
                <a:cubicBezTo>
                  <a:pt x="3007326" y="794221"/>
                  <a:pt x="3013073" y="784142"/>
                  <a:pt x="3021322" y="770972"/>
                </a:cubicBezTo>
                <a:cubicBezTo>
                  <a:pt x="3029569" y="757804"/>
                  <a:pt x="3038935" y="753656"/>
                  <a:pt x="3049422" y="758532"/>
                </a:cubicBezTo>
                <a:cubicBezTo>
                  <a:pt x="3048931" y="741301"/>
                  <a:pt x="3050310" y="729189"/>
                  <a:pt x="3053560" y="722199"/>
                </a:cubicBezTo>
                <a:cubicBezTo>
                  <a:pt x="3064046" y="727074"/>
                  <a:pt x="3072827" y="717333"/>
                  <a:pt x="3079890" y="692995"/>
                </a:cubicBezTo>
                <a:cubicBezTo>
                  <a:pt x="3086956" y="668651"/>
                  <a:pt x="3106220" y="663791"/>
                  <a:pt x="3137677" y="678415"/>
                </a:cubicBezTo>
                <a:cubicBezTo>
                  <a:pt x="3144668" y="681665"/>
                  <a:pt x="3143656" y="706700"/>
                  <a:pt x="3134643" y="753518"/>
                </a:cubicBezTo>
                <a:cubicBezTo>
                  <a:pt x="3125628" y="800337"/>
                  <a:pt x="3122302" y="834922"/>
                  <a:pt x="3124663" y="857273"/>
                </a:cubicBezTo>
                <a:cubicBezTo>
                  <a:pt x="3155875" y="863282"/>
                  <a:pt x="3188651" y="863642"/>
                  <a:pt x="3222991" y="858353"/>
                </a:cubicBezTo>
                <a:cubicBezTo>
                  <a:pt x="3257330" y="853064"/>
                  <a:pt x="3283239" y="854481"/>
                  <a:pt x="3300715" y="862606"/>
                </a:cubicBezTo>
                <a:cubicBezTo>
                  <a:pt x="3297220" y="860981"/>
                  <a:pt x="3308358" y="873598"/>
                  <a:pt x="3334128" y="900457"/>
                </a:cubicBezTo>
                <a:cubicBezTo>
                  <a:pt x="3359898" y="927315"/>
                  <a:pt x="3381522" y="944806"/>
                  <a:pt x="3398998" y="952931"/>
                </a:cubicBezTo>
                <a:cubicBezTo>
                  <a:pt x="3416474" y="961056"/>
                  <a:pt x="3430271" y="961093"/>
                  <a:pt x="3440389" y="953046"/>
                </a:cubicBezTo>
                <a:cubicBezTo>
                  <a:pt x="3450507" y="944997"/>
                  <a:pt x="3467800" y="946660"/>
                  <a:pt x="3492267" y="958035"/>
                </a:cubicBezTo>
                <a:cubicBezTo>
                  <a:pt x="3506248" y="964535"/>
                  <a:pt x="3508586" y="970935"/>
                  <a:pt x="3499280" y="977236"/>
                </a:cubicBezTo>
                <a:cubicBezTo>
                  <a:pt x="3489976" y="983537"/>
                  <a:pt x="3494061" y="990749"/>
                  <a:pt x="3511538" y="998874"/>
                </a:cubicBezTo>
                <a:cubicBezTo>
                  <a:pt x="3508287" y="1005866"/>
                  <a:pt x="3504103" y="1010296"/>
                  <a:pt x="3498982" y="1012166"/>
                </a:cubicBezTo>
                <a:cubicBezTo>
                  <a:pt x="3493861" y="1014036"/>
                  <a:pt x="3489677" y="1018467"/>
                  <a:pt x="3486427" y="1025457"/>
                </a:cubicBezTo>
                <a:cubicBezTo>
                  <a:pt x="3470177" y="1060411"/>
                  <a:pt x="3473757" y="1080141"/>
                  <a:pt x="3497166" y="1084647"/>
                </a:cubicBezTo>
                <a:cubicBezTo>
                  <a:pt x="3520575" y="1089154"/>
                  <a:pt x="3532526" y="1100023"/>
                  <a:pt x="3533016" y="1117255"/>
                </a:cubicBezTo>
                <a:cubicBezTo>
                  <a:pt x="3536511" y="1118880"/>
                  <a:pt x="3539884" y="1116197"/>
                  <a:pt x="3543134" y="1109206"/>
                </a:cubicBezTo>
                <a:cubicBezTo>
                  <a:pt x="3558985" y="1120826"/>
                  <a:pt x="3571649" y="1141591"/>
                  <a:pt x="3581123" y="1171500"/>
                </a:cubicBezTo>
                <a:cubicBezTo>
                  <a:pt x="3590597" y="1201409"/>
                  <a:pt x="3602287" y="1233411"/>
                  <a:pt x="3616191" y="1267506"/>
                </a:cubicBezTo>
                <a:cubicBezTo>
                  <a:pt x="3630097" y="1301600"/>
                  <a:pt x="3645687" y="1334353"/>
                  <a:pt x="3662964" y="1365764"/>
                </a:cubicBezTo>
                <a:cubicBezTo>
                  <a:pt x="3680241" y="1397175"/>
                  <a:pt x="3702861" y="1419381"/>
                  <a:pt x="3730824" y="1432381"/>
                </a:cubicBezTo>
                <a:cubicBezTo>
                  <a:pt x="3741310" y="1437256"/>
                  <a:pt x="3755920" y="1435546"/>
                  <a:pt x="3774654" y="1427252"/>
                </a:cubicBezTo>
                <a:cubicBezTo>
                  <a:pt x="3793387" y="1418959"/>
                  <a:pt x="3811491" y="1418874"/>
                  <a:pt x="3828968" y="1426999"/>
                </a:cubicBezTo>
                <a:cubicBezTo>
                  <a:pt x="3835959" y="1430249"/>
                  <a:pt x="3844414" y="1439493"/>
                  <a:pt x="3854332" y="1454731"/>
                </a:cubicBezTo>
                <a:cubicBezTo>
                  <a:pt x="3864251" y="1469969"/>
                  <a:pt x="3865960" y="1484578"/>
                  <a:pt x="3859460" y="1498559"/>
                </a:cubicBezTo>
                <a:cubicBezTo>
                  <a:pt x="3854585" y="1509045"/>
                  <a:pt x="3845810" y="1518780"/>
                  <a:pt x="3833132" y="1527764"/>
                </a:cubicBezTo>
                <a:cubicBezTo>
                  <a:pt x="3820454" y="1536747"/>
                  <a:pt x="3810864" y="1548230"/>
                  <a:pt x="3804364" y="1562211"/>
                </a:cubicBezTo>
                <a:lnTo>
                  <a:pt x="3791948" y="1671209"/>
                </a:lnTo>
                <a:cubicBezTo>
                  <a:pt x="3787563" y="1698926"/>
                  <a:pt x="3786146" y="1724835"/>
                  <a:pt x="3787694" y="1748933"/>
                </a:cubicBezTo>
                <a:cubicBezTo>
                  <a:pt x="3789243" y="1773032"/>
                  <a:pt x="3795261" y="1787519"/>
                  <a:pt x="3805746" y="1792394"/>
                </a:cubicBezTo>
                <a:cubicBezTo>
                  <a:pt x="3837204" y="1807019"/>
                  <a:pt x="3861771" y="1806750"/>
                  <a:pt x="3879446" y="1791588"/>
                </a:cubicBezTo>
                <a:cubicBezTo>
                  <a:pt x="3897122" y="1776427"/>
                  <a:pt x="3918193" y="1774534"/>
                  <a:pt x="3942660" y="1785908"/>
                </a:cubicBezTo>
                <a:cubicBezTo>
                  <a:pt x="3967128" y="1797284"/>
                  <a:pt x="3972862" y="1816952"/>
                  <a:pt x="3959861" y="1844916"/>
                </a:cubicBezTo>
                <a:cubicBezTo>
                  <a:pt x="3953362" y="1858896"/>
                  <a:pt x="3934689" y="1869343"/>
                  <a:pt x="3903845" y="1876258"/>
                </a:cubicBezTo>
                <a:cubicBezTo>
                  <a:pt x="3873000" y="1883172"/>
                  <a:pt x="3848641" y="1905853"/>
                  <a:pt x="3830767" y="1944301"/>
                </a:cubicBezTo>
                <a:cubicBezTo>
                  <a:pt x="3834261" y="1945926"/>
                  <a:pt x="3836500" y="1963970"/>
                  <a:pt x="3837482" y="1998432"/>
                </a:cubicBezTo>
                <a:cubicBezTo>
                  <a:pt x="3838463" y="2032894"/>
                  <a:pt x="3837329" y="2053620"/>
                  <a:pt x="3834079" y="2060611"/>
                </a:cubicBezTo>
                <a:cubicBezTo>
                  <a:pt x="3829203" y="2071097"/>
                  <a:pt x="3823049" y="2082051"/>
                  <a:pt x="3815613" y="2093472"/>
                </a:cubicBezTo>
                <a:cubicBezTo>
                  <a:pt x="3808179" y="2104893"/>
                  <a:pt x="3802023" y="2115847"/>
                  <a:pt x="3797148" y="2126332"/>
                </a:cubicBezTo>
                <a:cubicBezTo>
                  <a:pt x="3790649" y="2140313"/>
                  <a:pt x="3790143" y="2152831"/>
                  <a:pt x="3795631" y="2163884"/>
                </a:cubicBezTo>
                <a:cubicBezTo>
                  <a:pt x="3801119" y="2174936"/>
                  <a:pt x="3821340" y="2188588"/>
                  <a:pt x="3856293" y="2204838"/>
                </a:cubicBezTo>
                <a:cubicBezTo>
                  <a:pt x="3873770" y="2212963"/>
                  <a:pt x="3883727" y="2214404"/>
                  <a:pt x="3886164" y="2209161"/>
                </a:cubicBezTo>
                <a:cubicBezTo>
                  <a:pt x="3888602" y="2203917"/>
                  <a:pt x="3895064" y="2203734"/>
                  <a:pt x="3905550" y="2208609"/>
                </a:cubicBezTo>
                <a:cubicBezTo>
                  <a:pt x="3923026" y="2216733"/>
                  <a:pt x="3933573" y="2223763"/>
                  <a:pt x="3937191" y="2229695"/>
                </a:cubicBezTo>
                <a:cubicBezTo>
                  <a:pt x="3940809" y="2235628"/>
                  <a:pt x="3947861" y="2241032"/>
                  <a:pt x="3958347" y="2245907"/>
                </a:cubicBezTo>
                <a:cubicBezTo>
                  <a:pt x="3979319" y="2255656"/>
                  <a:pt x="3994864" y="2256507"/>
                  <a:pt x="4004981" y="2248458"/>
                </a:cubicBezTo>
                <a:cubicBezTo>
                  <a:pt x="4015099" y="2240410"/>
                  <a:pt x="4025401" y="2238824"/>
                  <a:pt x="4035888" y="2243699"/>
                </a:cubicBezTo>
                <a:cubicBezTo>
                  <a:pt x="4049869" y="2250198"/>
                  <a:pt x="4058324" y="2259442"/>
                  <a:pt x="4061251" y="2271431"/>
                </a:cubicBezTo>
                <a:cubicBezTo>
                  <a:pt x="4064180" y="2283419"/>
                  <a:pt x="4070074" y="2293597"/>
                  <a:pt x="4078935" y="2301968"/>
                </a:cubicBezTo>
                <a:lnTo>
                  <a:pt x="4214884" y="2352419"/>
                </a:lnTo>
                <a:cubicBezTo>
                  <a:pt x="4201393" y="2363151"/>
                  <a:pt x="4194710" y="2370670"/>
                  <a:pt x="4194832" y="2374977"/>
                </a:cubicBezTo>
                <a:cubicBezTo>
                  <a:pt x="4194954" y="2379285"/>
                  <a:pt x="4186277" y="2377376"/>
                  <a:pt x="4168802" y="2369251"/>
                </a:cubicBezTo>
                <a:cubicBezTo>
                  <a:pt x="4161811" y="2366001"/>
                  <a:pt x="4155226" y="2361878"/>
                  <a:pt x="4149048" y="2356880"/>
                </a:cubicBezTo>
                <a:cubicBezTo>
                  <a:pt x="4142870" y="2351882"/>
                  <a:pt x="4134538" y="2346946"/>
                  <a:pt x="4124052" y="2342071"/>
                </a:cubicBezTo>
                <a:cubicBezTo>
                  <a:pt x="4124052" y="2342071"/>
                  <a:pt x="4117123" y="2340976"/>
                  <a:pt x="4103265" y="2338783"/>
                </a:cubicBezTo>
                <a:cubicBezTo>
                  <a:pt x="4089406" y="2336592"/>
                  <a:pt x="4073800" y="2333586"/>
                  <a:pt x="4056446" y="2329770"/>
                </a:cubicBezTo>
                <a:cubicBezTo>
                  <a:pt x="4039092" y="2325953"/>
                  <a:pt x="4023485" y="2322948"/>
                  <a:pt x="4009626" y="2320756"/>
                </a:cubicBezTo>
                <a:cubicBezTo>
                  <a:pt x="3995768" y="2318563"/>
                  <a:pt x="3988027" y="2319216"/>
                  <a:pt x="3986402" y="2322711"/>
                </a:cubicBezTo>
                <a:cubicBezTo>
                  <a:pt x="3968925" y="2314585"/>
                  <a:pt x="3954821" y="2303779"/>
                  <a:pt x="3944090" y="2290288"/>
                </a:cubicBezTo>
                <a:cubicBezTo>
                  <a:pt x="3933358" y="2276798"/>
                  <a:pt x="3919255" y="2265990"/>
                  <a:pt x="3901778" y="2257865"/>
                </a:cubicBezTo>
                <a:cubicBezTo>
                  <a:pt x="3877311" y="2246490"/>
                  <a:pt x="3848659" y="2239546"/>
                  <a:pt x="3815823" y="2237031"/>
                </a:cubicBezTo>
                <a:cubicBezTo>
                  <a:pt x="3782984" y="2234518"/>
                  <a:pt x="3757383" y="2243870"/>
                  <a:pt x="3739017" y="2265087"/>
                </a:cubicBezTo>
                <a:cubicBezTo>
                  <a:pt x="3749504" y="2269962"/>
                  <a:pt x="3753122" y="2275894"/>
                  <a:pt x="3749872" y="2282885"/>
                </a:cubicBezTo>
                <a:cubicBezTo>
                  <a:pt x="3749872" y="2282885"/>
                  <a:pt x="3747311" y="2283820"/>
                  <a:pt x="3742192" y="2285690"/>
                </a:cubicBezTo>
                <a:cubicBezTo>
                  <a:pt x="3729191" y="2313653"/>
                  <a:pt x="3728525" y="2335659"/>
                  <a:pt x="3740191" y="2351710"/>
                </a:cubicBezTo>
                <a:cubicBezTo>
                  <a:pt x="3751858" y="2367761"/>
                  <a:pt x="3766023" y="2380722"/>
                  <a:pt x="3782687" y="2390595"/>
                </a:cubicBezTo>
                <a:cubicBezTo>
                  <a:pt x="3799351" y="2400467"/>
                  <a:pt x="3814328" y="2411681"/>
                  <a:pt x="3827620" y="2424237"/>
                </a:cubicBezTo>
                <a:cubicBezTo>
                  <a:pt x="3840911" y="2436792"/>
                  <a:pt x="3842682" y="2453555"/>
                  <a:pt x="3832933" y="2474526"/>
                </a:cubicBezTo>
                <a:cubicBezTo>
                  <a:pt x="3828057" y="2485013"/>
                  <a:pt x="3817411" y="2489628"/>
                  <a:pt x="3800992" y="2488371"/>
                </a:cubicBezTo>
                <a:cubicBezTo>
                  <a:pt x="3784574" y="2487113"/>
                  <a:pt x="3766813" y="2484170"/>
                  <a:pt x="3747712" y="2479540"/>
                </a:cubicBezTo>
                <a:cubicBezTo>
                  <a:pt x="3728611" y="2474912"/>
                  <a:pt x="3709632" y="2474589"/>
                  <a:pt x="3690775" y="2478576"/>
                </a:cubicBezTo>
                <a:cubicBezTo>
                  <a:pt x="3671920" y="2482561"/>
                  <a:pt x="3657617" y="2495041"/>
                  <a:pt x="3647867" y="2516012"/>
                </a:cubicBezTo>
                <a:cubicBezTo>
                  <a:pt x="3644617" y="2523003"/>
                  <a:pt x="3651224" y="2543077"/>
                  <a:pt x="3667689" y="2576237"/>
                </a:cubicBezTo>
                <a:cubicBezTo>
                  <a:pt x="3684154" y="2609396"/>
                  <a:pt x="3693321" y="2628535"/>
                  <a:pt x="3695192" y="2633656"/>
                </a:cubicBezTo>
                <a:cubicBezTo>
                  <a:pt x="3699178" y="2652512"/>
                  <a:pt x="3713528" y="2671935"/>
                  <a:pt x="3738239" y="2691926"/>
                </a:cubicBezTo>
                <a:cubicBezTo>
                  <a:pt x="3762951" y="2711916"/>
                  <a:pt x="3792440" y="2733063"/>
                  <a:pt x="3826703" y="2755369"/>
                </a:cubicBezTo>
                <a:cubicBezTo>
                  <a:pt x="3860966" y="2777674"/>
                  <a:pt x="3896165" y="2802539"/>
                  <a:pt x="3932298" y="2829964"/>
                </a:cubicBezTo>
                <a:cubicBezTo>
                  <a:pt x="3968432" y="2857391"/>
                  <a:pt x="4004221" y="2887844"/>
                  <a:pt x="4039664" y="2921324"/>
                </a:cubicBezTo>
                <a:cubicBezTo>
                  <a:pt x="4036414" y="2928314"/>
                  <a:pt x="4027798" y="2928560"/>
                  <a:pt x="4013817" y="2922060"/>
                </a:cubicBezTo>
                <a:cubicBezTo>
                  <a:pt x="3957892" y="2896061"/>
                  <a:pt x="3918264" y="2867010"/>
                  <a:pt x="3894931" y="2834909"/>
                </a:cubicBezTo>
                <a:cubicBezTo>
                  <a:pt x="3871598" y="2802808"/>
                  <a:pt x="3828474" y="2772133"/>
                  <a:pt x="3765559" y="2742884"/>
                </a:cubicBezTo>
                <a:cubicBezTo>
                  <a:pt x="3748082" y="2734759"/>
                  <a:pt x="3739221" y="2726388"/>
                  <a:pt x="3738976" y="2717772"/>
                </a:cubicBezTo>
                <a:cubicBezTo>
                  <a:pt x="3738730" y="2709157"/>
                  <a:pt x="3729869" y="2700786"/>
                  <a:pt x="3712393" y="2692662"/>
                </a:cubicBezTo>
                <a:cubicBezTo>
                  <a:pt x="3698411" y="2686161"/>
                  <a:pt x="3685427" y="2684376"/>
                  <a:pt x="3673439" y="2687304"/>
                </a:cubicBezTo>
                <a:cubicBezTo>
                  <a:pt x="3661450" y="2690232"/>
                  <a:pt x="3648466" y="2688447"/>
                  <a:pt x="3634485" y="2681947"/>
                </a:cubicBezTo>
                <a:cubicBezTo>
                  <a:pt x="3637735" y="2674955"/>
                  <a:pt x="3635864" y="2669836"/>
                  <a:pt x="3628874" y="2666586"/>
                </a:cubicBezTo>
                <a:cubicBezTo>
                  <a:pt x="3600912" y="2653586"/>
                  <a:pt x="3577625" y="2653387"/>
                  <a:pt x="3559014" y="2665988"/>
                </a:cubicBezTo>
                <a:cubicBezTo>
                  <a:pt x="3540403" y="2678590"/>
                  <a:pt x="3524598" y="2698872"/>
                  <a:pt x="3511598" y="2726835"/>
                </a:cubicBezTo>
                <a:cubicBezTo>
                  <a:pt x="3488849" y="2775769"/>
                  <a:pt x="3487331" y="2813320"/>
                  <a:pt x="3507046" y="2839488"/>
                </a:cubicBezTo>
                <a:cubicBezTo>
                  <a:pt x="3526760" y="2865657"/>
                  <a:pt x="3531743" y="2889227"/>
                  <a:pt x="3521994" y="2910199"/>
                </a:cubicBezTo>
                <a:cubicBezTo>
                  <a:pt x="3515494" y="2924180"/>
                  <a:pt x="3503751" y="2935724"/>
                  <a:pt x="3486766" y="2944830"/>
                </a:cubicBezTo>
                <a:cubicBezTo>
                  <a:pt x="3481154" y="2929469"/>
                  <a:pt x="3465302" y="2917849"/>
                  <a:pt x="3439210" y="2909969"/>
                </a:cubicBezTo>
                <a:cubicBezTo>
                  <a:pt x="3413118" y="2902090"/>
                  <a:pt x="3404134" y="2889412"/>
                  <a:pt x="3412259" y="2871936"/>
                </a:cubicBezTo>
                <a:cubicBezTo>
                  <a:pt x="3373811" y="2854061"/>
                  <a:pt x="3337195" y="2855104"/>
                  <a:pt x="3302411" y="2875063"/>
                </a:cubicBezTo>
                <a:cubicBezTo>
                  <a:pt x="3267627" y="2895024"/>
                  <a:pt x="3229064" y="2918541"/>
                  <a:pt x="3186722" y="2945614"/>
                </a:cubicBezTo>
                <a:cubicBezTo>
                  <a:pt x="3186722" y="2945614"/>
                  <a:pt x="3186561" y="2955104"/>
                  <a:pt x="3186240" y="2974082"/>
                </a:cubicBezTo>
                <a:cubicBezTo>
                  <a:pt x="3185918" y="2993062"/>
                  <a:pt x="3188217" y="3013259"/>
                  <a:pt x="3193138" y="3034675"/>
                </a:cubicBezTo>
                <a:cubicBezTo>
                  <a:pt x="3198060" y="3056091"/>
                  <a:pt x="3206009" y="3077852"/>
                  <a:pt x="3216986" y="3099958"/>
                </a:cubicBezTo>
                <a:cubicBezTo>
                  <a:pt x="3227963" y="3122066"/>
                  <a:pt x="3243937" y="3137993"/>
                  <a:pt x="3264908" y="3147743"/>
                </a:cubicBezTo>
                <a:cubicBezTo>
                  <a:pt x="3296366" y="3162368"/>
                  <a:pt x="3323639" y="3181423"/>
                  <a:pt x="3346726" y="3204908"/>
                </a:cubicBezTo>
                <a:cubicBezTo>
                  <a:pt x="3367943" y="3223273"/>
                  <a:pt x="3385788" y="3244322"/>
                  <a:pt x="3400260" y="3268053"/>
                </a:cubicBezTo>
                <a:cubicBezTo>
                  <a:pt x="3414731" y="3291784"/>
                  <a:pt x="3422336" y="3316573"/>
                  <a:pt x="3423071" y="3342420"/>
                </a:cubicBezTo>
                <a:cubicBezTo>
                  <a:pt x="3447538" y="3353795"/>
                  <a:pt x="3462355" y="3374498"/>
                  <a:pt x="3467521" y="3404530"/>
                </a:cubicBezTo>
                <a:cubicBezTo>
                  <a:pt x="3472689" y="3434561"/>
                  <a:pt x="3474015" y="3465997"/>
                  <a:pt x="3471501" y="3498833"/>
                </a:cubicBezTo>
                <a:cubicBezTo>
                  <a:pt x="3468987" y="3531671"/>
                  <a:pt x="3466818" y="3561480"/>
                  <a:pt x="3464994" y="3588262"/>
                </a:cubicBezTo>
                <a:cubicBezTo>
                  <a:pt x="3463170" y="3615044"/>
                  <a:pt x="3464005" y="3629248"/>
                  <a:pt x="3467501" y="3630873"/>
                </a:cubicBezTo>
                <a:cubicBezTo>
                  <a:pt x="3474491" y="3634123"/>
                  <a:pt x="3485322" y="3635970"/>
                  <a:pt x="3499994" y="3636414"/>
                </a:cubicBezTo>
                <a:cubicBezTo>
                  <a:pt x="3514665" y="3636859"/>
                  <a:pt x="3530739" y="3641143"/>
                  <a:pt x="3548214" y="3649268"/>
                </a:cubicBezTo>
                <a:lnTo>
                  <a:pt x="3521402" y="3706940"/>
                </a:lnTo>
                <a:cubicBezTo>
                  <a:pt x="3517908" y="3705315"/>
                  <a:pt x="3511101" y="3708527"/>
                  <a:pt x="3500983" y="3716576"/>
                </a:cubicBezTo>
                <a:cubicBezTo>
                  <a:pt x="3490865" y="3724624"/>
                  <a:pt x="3484181" y="3732144"/>
                  <a:pt x="3480931" y="3739134"/>
                </a:cubicBezTo>
                <a:cubicBezTo>
                  <a:pt x="3472806" y="3756611"/>
                  <a:pt x="3470269" y="3773496"/>
                  <a:pt x="3473321" y="3789793"/>
                </a:cubicBezTo>
                <a:cubicBezTo>
                  <a:pt x="3476371" y="3806089"/>
                  <a:pt x="3484887" y="3817487"/>
                  <a:pt x="3498868" y="3823987"/>
                </a:cubicBezTo>
                <a:cubicBezTo>
                  <a:pt x="3516344" y="3832112"/>
                  <a:pt x="3546437" y="3829099"/>
                  <a:pt x="3589148" y="3814948"/>
                </a:cubicBezTo>
                <a:cubicBezTo>
                  <a:pt x="3631857" y="3800799"/>
                  <a:pt x="3663698" y="3798599"/>
                  <a:pt x="3684670" y="3808349"/>
                </a:cubicBezTo>
                <a:cubicBezTo>
                  <a:pt x="3702147" y="3816474"/>
                  <a:pt x="3715882" y="3814357"/>
                  <a:pt x="3725878" y="3802001"/>
                </a:cubicBezTo>
                <a:cubicBezTo>
                  <a:pt x="3729373" y="3803626"/>
                  <a:pt x="3732056" y="3806999"/>
                  <a:pt x="3733926" y="3812119"/>
                </a:cubicBezTo>
                <a:cubicBezTo>
                  <a:pt x="3747908" y="3818619"/>
                  <a:pt x="3762049" y="3815629"/>
                  <a:pt x="3776352" y="3803151"/>
                </a:cubicBezTo>
                <a:cubicBezTo>
                  <a:pt x="3790656" y="3790672"/>
                  <a:pt x="3807357" y="3786746"/>
                  <a:pt x="3826459" y="3791377"/>
                </a:cubicBezTo>
                <a:cubicBezTo>
                  <a:pt x="3815084" y="3815844"/>
                  <a:pt x="3794849" y="3831941"/>
                  <a:pt x="3765751" y="3839667"/>
                </a:cubicBezTo>
                <a:cubicBezTo>
                  <a:pt x="3736655" y="3847394"/>
                  <a:pt x="3706217" y="3853435"/>
                  <a:pt x="3674437" y="3857788"/>
                </a:cubicBezTo>
                <a:cubicBezTo>
                  <a:pt x="3642658" y="3862143"/>
                  <a:pt x="3610940" y="3868650"/>
                  <a:pt x="3579284" y="3877312"/>
                </a:cubicBezTo>
                <a:cubicBezTo>
                  <a:pt x="3547627" y="3885974"/>
                  <a:pt x="3524364" y="3901726"/>
                  <a:pt x="3509493" y="3924568"/>
                </a:cubicBezTo>
                <a:cubicBezTo>
                  <a:pt x="3519979" y="3929443"/>
                  <a:pt x="3522784" y="3937123"/>
                  <a:pt x="3517909" y="3947610"/>
                </a:cubicBezTo>
                <a:cubicBezTo>
                  <a:pt x="3514659" y="3954600"/>
                  <a:pt x="3511348" y="3959437"/>
                  <a:pt x="3507976" y="3962120"/>
                </a:cubicBezTo>
                <a:cubicBezTo>
                  <a:pt x="3504603" y="3964802"/>
                  <a:pt x="3502105" y="3967891"/>
                  <a:pt x="3500480" y="3971387"/>
                </a:cubicBezTo>
                <a:cubicBezTo>
                  <a:pt x="3510965" y="3976262"/>
                  <a:pt x="3514767" y="3988656"/>
                  <a:pt x="3511885" y="4008570"/>
                </a:cubicBezTo>
                <a:cubicBezTo>
                  <a:pt x="3509003" y="4028484"/>
                  <a:pt x="3519796" y="4044129"/>
                  <a:pt x="3544262" y="4055503"/>
                </a:cubicBezTo>
                <a:cubicBezTo>
                  <a:pt x="3558245" y="4062003"/>
                  <a:pt x="3569949" y="4064256"/>
                  <a:pt x="3579376" y="4062264"/>
                </a:cubicBezTo>
                <a:cubicBezTo>
                  <a:pt x="3588805" y="4060271"/>
                  <a:pt x="3598762" y="4061712"/>
                  <a:pt x="3609248" y="4066587"/>
                </a:cubicBezTo>
                <a:cubicBezTo>
                  <a:pt x="3633714" y="4077961"/>
                  <a:pt x="3643510" y="4088892"/>
                  <a:pt x="3638636" y="4099377"/>
                </a:cubicBezTo>
                <a:cubicBezTo>
                  <a:pt x="3635386" y="4106368"/>
                  <a:pt x="3627829" y="4113482"/>
                  <a:pt x="3615963" y="4120717"/>
                </a:cubicBezTo>
                <a:cubicBezTo>
                  <a:pt x="3593857" y="4131694"/>
                  <a:pt x="3569881" y="4137550"/>
                  <a:pt x="3544033" y="4138286"/>
                </a:cubicBezTo>
                <a:cubicBezTo>
                  <a:pt x="3542408" y="4141782"/>
                  <a:pt x="3542064" y="4144810"/>
                  <a:pt x="3542999" y="4147370"/>
                </a:cubicBezTo>
                <a:cubicBezTo>
                  <a:pt x="3543934" y="4149930"/>
                  <a:pt x="3543589" y="4152957"/>
                  <a:pt x="3541964" y="4156453"/>
                </a:cubicBezTo>
                <a:lnTo>
                  <a:pt x="3534284" y="4159257"/>
                </a:lnTo>
                <a:cubicBezTo>
                  <a:pt x="3530789" y="4157633"/>
                  <a:pt x="3529447" y="4155947"/>
                  <a:pt x="3530260" y="4154199"/>
                </a:cubicBezTo>
                <a:cubicBezTo>
                  <a:pt x="3531073" y="4152452"/>
                  <a:pt x="3529730" y="4150766"/>
                  <a:pt x="3526235" y="4149141"/>
                </a:cubicBezTo>
                <a:cubicBezTo>
                  <a:pt x="3516486" y="4170112"/>
                  <a:pt x="3516448" y="4183909"/>
                  <a:pt x="3526121" y="4190531"/>
                </a:cubicBezTo>
                <a:cubicBezTo>
                  <a:pt x="3535794" y="4197155"/>
                  <a:pt x="3536569" y="4209204"/>
                  <a:pt x="3528444" y="4226681"/>
                </a:cubicBezTo>
                <a:cubicBezTo>
                  <a:pt x="3562906" y="4225699"/>
                  <a:pt x="3588876" y="4229271"/>
                  <a:pt x="3606352" y="4237396"/>
                </a:cubicBezTo>
                <a:cubicBezTo>
                  <a:pt x="3634314" y="4250395"/>
                  <a:pt x="3641795" y="4270876"/>
                  <a:pt x="3628795" y="4298839"/>
                </a:cubicBezTo>
                <a:cubicBezTo>
                  <a:pt x="3596203" y="4304941"/>
                  <a:pt x="3570886" y="4309110"/>
                  <a:pt x="3552842" y="4311349"/>
                </a:cubicBezTo>
                <a:cubicBezTo>
                  <a:pt x="3534799" y="4313587"/>
                  <a:pt x="3519278" y="4328687"/>
                  <a:pt x="3506278" y="4356651"/>
                </a:cubicBezTo>
                <a:cubicBezTo>
                  <a:pt x="3488403" y="4395099"/>
                  <a:pt x="3481052" y="4424625"/>
                  <a:pt x="3484225" y="4445228"/>
                </a:cubicBezTo>
                <a:cubicBezTo>
                  <a:pt x="3487399" y="4465832"/>
                  <a:pt x="3494474" y="4487187"/>
                  <a:pt x="3505451" y="4509293"/>
                </a:cubicBezTo>
                <a:lnTo>
                  <a:pt x="3481076" y="4561722"/>
                </a:lnTo>
                <a:cubicBezTo>
                  <a:pt x="3491562" y="4566598"/>
                  <a:pt x="3493555" y="4576025"/>
                  <a:pt x="3487055" y="4590006"/>
                </a:cubicBezTo>
                <a:cubicBezTo>
                  <a:pt x="3474055" y="4617969"/>
                  <a:pt x="3469488" y="4639225"/>
                  <a:pt x="3473350" y="4653773"/>
                </a:cubicBezTo>
                <a:cubicBezTo>
                  <a:pt x="3477214" y="4668321"/>
                  <a:pt x="3483169" y="4680654"/>
                  <a:pt x="3491218" y="4690772"/>
                </a:cubicBezTo>
                <a:cubicBezTo>
                  <a:pt x="3499267" y="4700891"/>
                  <a:pt x="3507315" y="4711008"/>
                  <a:pt x="3515364" y="4721125"/>
                </a:cubicBezTo>
                <a:cubicBezTo>
                  <a:pt x="3523412" y="4731243"/>
                  <a:pt x="3525934" y="4744105"/>
                  <a:pt x="3522929" y="4759711"/>
                </a:cubicBezTo>
                <a:cubicBezTo>
                  <a:pt x="3515939" y="4756461"/>
                  <a:pt x="3510819" y="4758332"/>
                  <a:pt x="3507569" y="4765323"/>
                </a:cubicBezTo>
                <a:cubicBezTo>
                  <a:pt x="3504319" y="4772313"/>
                  <a:pt x="3495826" y="4776866"/>
                  <a:pt x="3482090" y="4778982"/>
                </a:cubicBezTo>
                <a:lnTo>
                  <a:pt x="3404550" y="4781190"/>
                </a:lnTo>
                <a:cubicBezTo>
                  <a:pt x="3387809" y="4798912"/>
                  <a:pt x="3371537" y="4817915"/>
                  <a:pt x="3355731" y="4838196"/>
                </a:cubicBezTo>
                <a:cubicBezTo>
                  <a:pt x="3339926" y="4858478"/>
                  <a:pt x="3326780" y="4866181"/>
                  <a:pt x="3316295" y="4861307"/>
                </a:cubicBezTo>
                <a:cubicBezTo>
                  <a:pt x="3311420" y="4871793"/>
                  <a:pt x="3309917" y="4879596"/>
                  <a:pt x="3311787" y="4884716"/>
                </a:cubicBezTo>
                <a:cubicBezTo>
                  <a:pt x="3313658" y="4889836"/>
                  <a:pt x="3312968" y="4895892"/>
                  <a:pt x="3309718" y="4902882"/>
                </a:cubicBezTo>
                <a:cubicBezTo>
                  <a:pt x="3306468" y="4909873"/>
                  <a:pt x="3303157" y="4914710"/>
                  <a:pt x="3299784" y="4917393"/>
                </a:cubicBezTo>
                <a:cubicBezTo>
                  <a:pt x="3296412" y="4920075"/>
                  <a:pt x="3293912" y="4923165"/>
                  <a:pt x="3292288" y="4926659"/>
                </a:cubicBezTo>
                <a:cubicBezTo>
                  <a:pt x="3289038" y="4933650"/>
                  <a:pt x="3287881" y="4938425"/>
                  <a:pt x="3288815" y="4940986"/>
                </a:cubicBezTo>
                <a:cubicBezTo>
                  <a:pt x="3289751" y="4943546"/>
                  <a:pt x="3288593" y="4948321"/>
                  <a:pt x="3285343" y="4955311"/>
                </a:cubicBezTo>
                <a:cubicBezTo>
                  <a:pt x="3261366" y="4961168"/>
                  <a:pt x="3239138" y="4967837"/>
                  <a:pt x="3218658" y="4975319"/>
                </a:cubicBezTo>
                <a:cubicBezTo>
                  <a:pt x="3198177" y="4982800"/>
                  <a:pt x="3179443" y="4991093"/>
                  <a:pt x="3162457" y="5000200"/>
                </a:cubicBezTo>
                <a:cubicBezTo>
                  <a:pt x="3145471" y="5009306"/>
                  <a:pt x="3132916" y="5022597"/>
                  <a:pt x="3124791" y="5040074"/>
                </a:cubicBezTo>
                <a:cubicBezTo>
                  <a:pt x="3142513" y="5056814"/>
                  <a:pt x="3149626" y="5064372"/>
                  <a:pt x="3146131" y="5062748"/>
                </a:cubicBezTo>
                <a:cubicBezTo>
                  <a:pt x="3148001" y="5067867"/>
                  <a:pt x="3150684" y="5071241"/>
                  <a:pt x="3154179" y="5072865"/>
                </a:cubicBezTo>
                <a:cubicBezTo>
                  <a:pt x="3152554" y="5076360"/>
                  <a:pt x="3139508" y="5072420"/>
                  <a:pt x="3115041" y="5061045"/>
                </a:cubicBezTo>
                <a:cubicBezTo>
                  <a:pt x="3109032" y="5092258"/>
                  <a:pt x="3103897" y="5123876"/>
                  <a:pt x="3099635" y="5155902"/>
                </a:cubicBezTo>
                <a:cubicBezTo>
                  <a:pt x="3095374" y="5187926"/>
                  <a:pt x="3087679" y="5220481"/>
                  <a:pt x="3076549" y="5253563"/>
                </a:cubicBezTo>
                <a:cubicBezTo>
                  <a:pt x="3073054" y="5251938"/>
                  <a:pt x="3061816" y="5250964"/>
                  <a:pt x="3042837" y="5250643"/>
                </a:cubicBezTo>
                <a:cubicBezTo>
                  <a:pt x="3023859" y="5250322"/>
                  <a:pt x="3009127" y="5247722"/>
                  <a:pt x="2998640" y="5242847"/>
                </a:cubicBezTo>
                <a:cubicBezTo>
                  <a:pt x="2988155" y="5237973"/>
                  <a:pt x="2984537" y="5232041"/>
                  <a:pt x="2987787" y="5225050"/>
                </a:cubicBezTo>
                <a:cubicBezTo>
                  <a:pt x="2980796" y="5221800"/>
                  <a:pt x="2969030" y="5217392"/>
                  <a:pt x="2952489" y="5211827"/>
                </a:cubicBezTo>
                <a:cubicBezTo>
                  <a:pt x="2935947" y="5206263"/>
                  <a:pt x="2925240" y="5208723"/>
                  <a:pt x="2920365" y="5219210"/>
                </a:cubicBezTo>
                <a:lnTo>
                  <a:pt x="2930850" y="5224084"/>
                </a:lnTo>
                <a:cubicBezTo>
                  <a:pt x="2927600" y="5231075"/>
                  <a:pt x="2907403" y="5233375"/>
                  <a:pt x="2870258" y="5230983"/>
                </a:cubicBezTo>
                <a:cubicBezTo>
                  <a:pt x="2833113" y="5228592"/>
                  <a:pt x="2807227" y="5243125"/>
                  <a:pt x="2792602" y="5274583"/>
                </a:cubicBezTo>
                <a:cubicBezTo>
                  <a:pt x="2789353" y="5281574"/>
                  <a:pt x="2786693" y="5294152"/>
                  <a:pt x="2784624" y="5312319"/>
                </a:cubicBezTo>
                <a:cubicBezTo>
                  <a:pt x="2782555" y="5330484"/>
                  <a:pt x="2778270" y="5346558"/>
                  <a:pt x="2771770" y="5360539"/>
                </a:cubicBezTo>
                <a:cubicBezTo>
                  <a:pt x="2765270" y="5374520"/>
                  <a:pt x="2754624" y="5379135"/>
                  <a:pt x="2739829" y="5374383"/>
                </a:cubicBezTo>
                <a:cubicBezTo>
                  <a:pt x="2725035" y="5369631"/>
                  <a:pt x="2714144" y="5365629"/>
                  <a:pt x="2707153" y="5362379"/>
                </a:cubicBezTo>
                <a:cubicBezTo>
                  <a:pt x="2689677" y="5354255"/>
                  <a:pt x="2682563" y="5346697"/>
                  <a:pt x="2685813" y="5339707"/>
                </a:cubicBezTo>
                <a:cubicBezTo>
                  <a:pt x="2689063" y="5332716"/>
                  <a:pt x="2678454" y="5323533"/>
                  <a:pt x="2653988" y="5312159"/>
                </a:cubicBezTo>
                <a:cubicBezTo>
                  <a:pt x="2629521" y="5300784"/>
                  <a:pt x="2606417" y="5307046"/>
                  <a:pt x="2584679" y="5330946"/>
                </a:cubicBezTo>
                <a:cubicBezTo>
                  <a:pt x="2562942" y="5354846"/>
                  <a:pt x="2543334" y="5362733"/>
                  <a:pt x="2525858" y="5354608"/>
                </a:cubicBezTo>
                <a:cubicBezTo>
                  <a:pt x="2527728" y="5359729"/>
                  <a:pt x="2527851" y="5364037"/>
                  <a:pt x="2526226" y="5367532"/>
                </a:cubicBezTo>
                <a:lnTo>
                  <a:pt x="2523788" y="5372775"/>
                </a:lnTo>
                <a:cubicBezTo>
                  <a:pt x="2520538" y="5379766"/>
                  <a:pt x="2518040" y="5382856"/>
                  <a:pt x="2516292" y="5382043"/>
                </a:cubicBezTo>
                <a:cubicBezTo>
                  <a:pt x="2514544" y="5381230"/>
                  <a:pt x="2512045" y="5384319"/>
                  <a:pt x="2508796" y="5391309"/>
                </a:cubicBezTo>
                <a:cubicBezTo>
                  <a:pt x="2507170" y="5394805"/>
                  <a:pt x="2508067" y="5411162"/>
                  <a:pt x="2511487" y="5440382"/>
                </a:cubicBezTo>
                <a:cubicBezTo>
                  <a:pt x="2514905" y="5469601"/>
                  <a:pt x="2516048" y="5494574"/>
                  <a:pt x="2514914" y="5515300"/>
                </a:cubicBezTo>
                <a:cubicBezTo>
                  <a:pt x="2507924" y="5512050"/>
                  <a:pt x="2502802" y="5513921"/>
                  <a:pt x="2499552" y="5520912"/>
                </a:cubicBezTo>
                <a:cubicBezTo>
                  <a:pt x="2454114" y="5499787"/>
                  <a:pt x="2430375" y="5468560"/>
                  <a:pt x="2428335" y="5427229"/>
                </a:cubicBezTo>
                <a:cubicBezTo>
                  <a:pt x="2426296" y="5385899"/>
                  <a:pt x="2421781" y="5363609"/>
                  <a:pt x="2414790" y="5360359"/>
                </a:cubicBezTo>
                <a:cubicBezTo>
                  <a:pt x="2369352" y="5339234"/>
                  <a:pt x="2331739" y="5335562"/>
                  <a:pt x="2301952" y="5349345"/>
                </a:cubicBezTo>
                <a:cubicBezTo>
                  <a:pt x="2272166" y="5363127"/>
                  <a:pt x="2250773" y="5383999"/>
                  <a:pt x="2237773" y="5411961"/>
                </a:cubicBezTo>
                <a:cubicBezTo>
                  <a:pt x="2216648" y="5457401"/>
                  <a:pt x="2205642" y="5494791"/>
                  <a:pt x="2204753" y="5524133"/>
                </a:cubicBezTo>
                <a:cubicBezTo>
                  <a:pt x="2203864" y="5553475"/>
                  <a:pt x="2205290" y="5573266"/>
                  <a:pt x="2209031" y="5583506"/>
                </a:cubicBezTo>
                <a:cubicBezTo>
                  <a:pt x="2203910" y="5585377"/>
                  <a:pt x="2187369" y="5579812"/>
                  <a:pt x="2159406" y="5566812"/>
                </a:cubicBezTo>
                <a:cubicBezTo>
                  <a:pt x="2134940" y="5555438"/>
                  <a:pt x="2107383" y="5541565"/>
                  <a:pt x="2076738" y="5525192"/>
                </a:cubicBezTo>
                <a:cubicBezTo>
                  <a:pt x="2046093" y="5508820"/>
                  <a:pt x="2017601" y="5492385"/>
                  <a:pt x="1991264" y="5475891"/>
                </a:cubicBezTo>
                <a:cubicBezTo>
                  <a:pt x="1964927" y="5459396"/>
                  <a:pt x="1942957" y="5444932"/>
                  <a:pt x="1925359" y="5432499"/>
                </a:cubicBezTo>
                <a:cubicBezTo>
                  <a:pt x="1907760" y="5420066"/>
                  <a:pt x="1900585" y="5410355"/>
                  <a:pt x="1903835" y="5403364"/>
                </a:cubicBezTo>
                <a:cubicBezTo>
                  <a:pt x="1879613" y="5400606"/>
                  <a:pt x="1860512" y="5395975"/>
                  <a:pt x="1846531" y="5389476"/>
                </a:cubicBezTo>
                <a:cubicBezTo>
                  <a:pt x="1851406" y="5378989"/>
                  <a:pt x="1836366" y="5365622"/>
                  <a:pt x="1801414" y="5349373"/>
                </a:cubicBezTo>
                <a:cubicBezTo>
                  <a:pt x="1783937" y="5341248"/>
                  <a:pt x="1771298" y="5336434"/>
                  <a:pt x="1763494" y="5334932"/>
                </a:cubicBezTo>
                <a:cubicBezTo>
                  <a:pt x="1755691" y="5333430"/>
                  <a:pt x="1748295" y="5331053"/>
                  <a:pt x="1741303" y="5327802"/>
                </a:cubicBezTo>
                <a:cubicBezTo>
                  <a:pt x="1727322" y="5321303"/>
                  <a:pt x="1724394" y="5309315"/>
                  <a:pt x="1732519" y="5291838"/>
                </a:cubicBezTo>
                <a:cubicBezTo>
                  <a:pt x="1737394" y="5281353"/>
                  <a:pt x="1743550" y="5270399"/>
                  <a:pt x="1750984" y="5258978"/>
                </a:cubicBezTo>
                <a:cubicBezTo>
                  <a:pt x="1758419" y="5247556"/>
                  <a:pt x="1764574" y="5236603"/>
                  <a:pt x="1769449" y="5226118"/>
                </a:cubicBezTo>
                <a:cubicBezTo>
                  <a:pt x="1775949" y="5212136"/>
                  <a:pt x="1775052" y="5195780"/>
                  <a:pt x="1766759" y="5177046"/>
                </a:cubicBezTo>
                <a:cubicBezTo>
                  <a:pt x="1758464" y="5158312"/>
                  <a:pt x="1747327" y="5145695"/>
                  <a:pt x="1733346" y="5139195"/>
                </a:cubicBezTo>
                <a:cubicBezTo>
                  <a:pt x="1715869" y="5131070"/>
                  <a:pt x="1703475" y="5134873"/>
                  <a:pt x="1696162" y="5150602"/>
                </a:cubicBezTo>
                <a:cubicBezTo>
                  <a:pt x="1688850" y="5166331"/>
                  <a:pt x="1679951" y="5171758"/>
                  <a:pt x="1669465" y="5166883"/>
                </a:cubicBezTo>
                <a:cubicBezTo>
                  <a:pt x="1665970" y="5165258"/>
                  <a:pt x="1664628" y="5163571"/>
                  <a:pt x="1665440" y="5161824"/>
                </a:cubicBezTo>
                <a:cubicBezTo>
                  <a:pt x="1666253" y="5160076"/>
                  <a:pt x="1664912" y="5158390"/>
                  <a:pt x="1661417" y="5156765"/>
                </a:cubicBezTo>
                <a:cubicBezTo>
                  <a:pt x="1651667" y="5177736"/>
                  <a:pt x="1638053" y="5184160"/>
                  <a:pt x="1620577" y="5176035"/>
                </a:cubicBezTo>
                <a:cubicBezTo>
                  <a:pt x="1592614" y="5163035"/>
                  <a:pt x="1574241" y="5138553"/>
                  <a:pt x="1565457" y="5102589"/>
                </a:cubicBezTo>
                <a:cubicBezTo>
                  <a:pt x="1556673" y="5066624"/>
                  <a:pt x="1526065" y="5036455"/>
                  <a:pt x="1473635" y="5012080"/>
                </a:cubicBezTo>
                <a:cubicBezTo>
                  <a:pt x="1456650" y="5021187"/>
                  <a:pt x="1438199" y="5024298"/>
                  <a:pt x="1418286" y="5021417"/>
                </a:cubicBezTo>
                <a:cubicBezTo>
                  <a:pt x="1398372" y="5018534"/>
                  <a:pt x="1379799" y="5017339"/>
                  <a:pt x="1362568" y="5017830"/>
                </a:cubicBezTo>
                <a:cubicBezTo>
                  <a:pt x="1372318" y="4996858"/>
                  <a:pt x="1372862" y="4970544"/>
                  <a:pt x="1364200" y="4938887"/>
                </a:cubicBezTo>
                <a:cubicBezTo>
                  <a:pt x="1355538" y="4907231"/>
                  <a:pt x="1328488" y="4880839"/>
                  <a:pt x="1283049" y="4859714"/>
                </a:cubicBezTo>
                <a:cubicBezTo>
                  <a:pt x="1265572" y="4851589"/>
                  <a:pt x="1244907" y="4852610"/>
                  <a:pt x="1221054" y="4862773"/>
                </a:cubicBezTo>
                <a:cubicBezTo>
                  <a:pt x="1197200" y="4872937"/>
                  <a:pt x="1171254" y="4885317"/>
                  <a:pt x="1143215" y="4899911"/>
                </a:cubicBezTo>
                <a:cubicBezTo>
                  <a:pt x="1115177" y="4914506"/>
                  <a:pt x="1085390" y="4928289"/>
                  <a:pt x="1053855" y="4941258"/>
                </a:cubicBezTo>
                <a:cubicBezTo>
                  <a:pt x="1022322" y="4954228"/>
                  <a:pt x="989323" y="4961203"/>
                  <a:pt x="954862" y="4962184"/>
                </a:cubicBezTo>
                <a:cubicBezTo>
                  <a:pt x="959736" y="4951699"/>
                  <a:pt x="980439" y="4936882"/>
                  <a:pt x="1016972" y="4917734"/>
                </a:cubicBezTo>
                <a:cubicBezTo>
                  <a:pt x="1053502" y="4898587"/>
                  <a:pt x="1092594" y="4878504"/>
                  <a:pt x="1134246" y="4857485"/>
                </a:cubicBezTo>
                <a:cubicBezTo>
                  <a:pt x="1175898" y="4836467"/>
                  <a:pt x="1215396" y="4815511"/>
                  <a:pt x="1252741" y="4794616"/>
                </a:cubicBezTo>
                <a:cubicBezTo>
                  <a:pt x="1290084" y="4773720"/>
                  <a:pt x="1311195" y="4758029"/>
                  <a:pt x="1316070" y="4747544"/>
                </a:cubicBezTo>
                <a:cubicBezTo>
                  <a:pt x="1327444" y="4723077"/>
                  <a:pt x="1318905" y="4695728"/>
                  <a:pt x="1290452" y="4665496"/>
                </a:cubicBezTo>
                <a:cubicBezTo>
                  <a:pt x="1261999" y="4635265"/>
                  <a:pt x="1247650" y="4615843"/>
                  <a:pt x="1247404" y="4607226"/>
                </a:cubicBezTo>
                <a:lnTo>
                  <a:pt x="1244967" y="4612469"/>
                </a:lnTo>
                <a:cubicBezTo>
                  <a:pt x="1244967" y="4612469"/>
                  <a:pt x="1239947" y="4602697"/>
                  <a:pt x="1229905" y="4583151"/>
                </a:cubicBezTo>
                <a:cubicBezTo>
                  <a:pt x="1219864" y="4563605"/>
                  <a:pt x="1208887" y="4541499"/>
                  <a:pt x="1196975" y="4516832"/>
                </a:cubicBezTo>
                <a:cubicBezTo>
                  <a:pt x="1185063" y="4492167"/>
                  <a:pt x="1173619" y="4468780"/>
                  <a:pt x="1162642" y="4446674"/>
                </a:cubicBezTo>
                <a:cubicBezTo>
                  <a:pt x="1151666" y="4424568"/>
                  <a:pt x="1142682" y="4411890"/>
                  <a:pt x="1135692" y="4408640"/>
                </a:cubicBezTo>
                <a:cubicBezTo>
                  <a:pt x="1118215" y="4400515"/>
                  <a:pt x="1111263" y="4383468"/>
                  <a:pt x="1114835" y="4357498"/>
                </a:cubicBezTo>
                <a:cubicBezTo>
                  <a:pt x="1118406" y="4331530"/>
                  <a:pt x="1123196" y="4302938"/>
                  <a:pt x="1129205" y="4271726"/>
                </a:cubicBezTo>
                <a:cubicBezTo>
                  <a:pt x="1135214" y="4240513"/>
                  <a:pt x="1135636" y="4209892"/>
                  <a:pt x="1130469" y="4179859"/>
                </a:cubicBezTo>
                <a:cubicBezTo>
                  <a:pt x="1125303" y="4149828"/>
                  <a:pt x="1103495" y="4125874"/>
                  <a:pt x="1065047" y="4107999"/>
                </a:cubicBezTo>
                <a:cubicBezTo>
                  <a:pt x="1040580" y="4096625"/>
                  <a:pt x="1015300" y="4086998"/>
                  <a:pt x="989208" y="4079118"/>
                </a:cubicBezTo>
                <a:cubicBezTo>
                  <a:pt x="963117" y="4071239"/>
                  <a:pt x="937837" y="4061612"/>
                  <a:pt x="913370" y="4050237"/>
                </a:cubicBezTo>
                <a:cubicBezTo>
                  <a:pt x="918245" y="4039751"/>
                  <a:pt x="931451" y="4034201"/>
                  <a:pt x="952990" y="4033588"/>
                </a:cubicBezTo>
                <a:cubicBezTo>
                  <a:pt x="974529" y="4032975"/>
                  <a:pt x="998283" y="4034454"/>
                  <a:pt x="1024253" y="4038026"/>
                </a:cubicBezTo>
                <a:cubicBezTo>
                  <a:pt x="1050222" y="4041598"/>
                  <a:pt x="1073569" y="4043951"/>
                  <a:pt x="1094297" y="4045084"/>
                </a:cubicBezTo>
                <a:cubicBezTo>
                  <a:pt x="1115023" y="4046219"/>
                  <a:pt x="1128636" y="4039795"/>
                  <a:pt x="1135136" y="4025813"/>
                </a:cubicBezTo>
                <a:cubicBezTo>
                  <a:pt x="1159510" y="3973384"/>
                  <a:pt x="1161595" y="3925470"/>
                  <a:pt x="1141390" y="3882070"/>
                </a:cubicBezTo>
                <a:cubicBezTo>
                  <a:pt x="1121184" y="3838671"/>
                  <a:pt x="1103156" y="3811160"/>
                  <a:pt x="1087304" y="3799541"/>
                </a:cubicBezTo>
                <a:cubicBezTo>
                  <a:pt x="1080313" y="3796291"/>
                  <a:pt x="1062024" y="3789913"/>
                  <a:pt x="1032437" y="3780409"/>
                </a:cubicBezTo>
                <a:cubicBezTo>
                  <a:pt x="1002850" y="3770904"/>
                  <a:pt x="986430" y="3769647"/>
                  <a:pt x="983181" y="3776638"/>
                </a:cubicBezTo>
                <a:cubicBezTo>
                  <a:pt x="961963" y="3758272"/>
                  <a:pt x="949140" y="3746998"/>
                  <a:pt x="944709" y="3742813"/>
                </a:cubicBezTo>
                <a:cubicBezTo>
                  <a:pt x="940279" y="3738627"/>
                  <a:pt x="942939" y="3726049"/>
                  <a:pt x="952688" y="3705077"/>
                </a:cubicBezTo>
                <a:cubicBezTo>
                  <a:pt x="956184" y="3706703"/>
                  <a:pt x="958866" y="3710075"/>
                  <a:pt x="960737" y="3715196"/>
                </a:cubicBezTo>
                <a:cubicBezTo>
                  <a:pt x="967728" y="3718445"/>
                  <a:pt x="972035" y="3718322"/>
                  <a:pt x="973660" y="3714827"/>
                </a:cubicBezTo>
                <a:lnTo>
                  <a:pt x="978535" y="3704341"/>
                </a:lnTo>
                <a:cubicBezTo>
                  <a:pt x="957563" y="3694591"/>
                  <a:pt x="949761" y="3693089"/>
                  <a:pt x="955126" y="3699834"/>
                </a:cubicBezTo>
                <a:cubicBezTo>
                  <a:pt x="960492" y="3706579"/>
                  <a:pt x="952688" y="3705077"/>
                  <a:pt x="931717" y="3695328"/>
                </a:cubicBezTo>
                <a:cubicBezTo>
                  <a:pt x="921231" y="3690453"/>
                  <a:pt x="916800" y="3686267"/>
                  <a:pt x="918425" y="3682772"/>
                </a:cubicBezTo>
                <a:cubicBezTo>
                  <a:pt x="920050" y="3679276"/>
                  <a:pt x="934253" y="3678441"/>
                  <a:pt x="961036" y="3680264"/>
                </a:cubicBezTo>
                <a:cubicBezTo>
                  <a:pt x="987818" y="3682089"/>
                  <a:pt x="1005517" y="3682879"/>
                  <a:pt x="1014132" y="3682633"/>
                </a:cubicBezTo>
                <a:lnTo>
                  <a:pt x="994632" y="3724577"/>
                </a:lnTo>
                <a:cubicBezTo>
                  <a:pt x="999752" y="3722706"/>
                  <a:pt x="1005808" y="3723396"/>
                  <a:pt x="1012798" y="3726646"/>
                </a:cubicBezTo>
                <a:cubicBezTo>
                  <a:pt x="1016294" y="3728271"/>
                  <a:pt x="1016417" y="3732578"/>
                  <a:pt x="1013166" y="3739570"/>
                </a:cubicBezTo>
                <a:cubicBezTo>
                  <a:pt x="1087456" y="3744352"/>
                  <a:pt x="1130941" y="3742251"/>
                  <a:pt x="1143619" y="3733267"/>
                </a:cubicBezTo>
                <a:cubicBezTo>
                  <a:pt x="1156297" y="3724284"/>
                  <a:pt x="1174378" y="3708249"/>
                  <a:pt x="1197865" y="3685161"/>
                </a:cubicBezTo>
                <a:cubicBezTo>
                  <a:pt x="1205990" y="3667684"/>
                  <a:pt x="1206840" y="3652140"/>
                  <a:pt x="1200416" y="3638527"/>
                </a:cubicBezTo>
                <a:cubicBezTo>
                  <a:pt x="1193993" y="3624913"/>
                  <a:pt x="1195657" y="3607621"/>
                  <a:pt x="1205406" y="3586649"/>
                </a:cubicBezTo>
                <a:cubicBezTo>
                  <a:pt x="1207031" y="3583153"/>
                  <a:pt x="1217088" y="3572951"/>
                  <a:pt x="1235575" y="3556042"/>
                </a:cubicBezTo>
                <a:cubicBezTo>
                  <a:pt x="1254064" y="3539133"/>
                  <a:pt x="1273770" y="3519602"/>
                  <a:pt x="1294697" y="3497449"/>
                </a:cubicBezTo>
                <a:cubicBezTo>
                  <a:pt x="1315622" y="3475297"/>
                  <a:pt x="1337359" y="3451397"/>
                  <a:pt x="1359910" y="3425750"/>
                </a:cubicBezTo>
                <a:cubicBezTo>
                  <a:pt x="1382461" y="3400101"/>
                  <a:pt x="1399423" y="3375045"/>
                  <a:pt x="1410798" y="3350577"/>
                </a:cubicBezTo>
                <a:cubicBezTo>
                  <a:pt x="1412423" y="3347082"/>
                  <a:pt x="1405470" y="3330035"/>
                  <a:pt x="1389940" y="3299436"/>
                </a:cubicBezTo>
                <a:cubicBezTo>
                  <a:pt x="1374411" y="3268838"/>
                  <a:pt x="1356260" y="3237020"/>
                  <a:pt x="1335487" y="3203983"/>
                </a:cubicBezTo>
                <a:cubicBezTo>
                  <a:pt x="1314714" y="3170947"/>
                  <a:pt x="1295345" y="3141750"/>
                  <a:pt x="1277378" y="3116394"/>
                </a:cubicBezTo>
                <a:cubicBezTo>
                  <a:pt x="1259410" y="3091038"/>
                  <a:pt x="1249614" y="3080108"/>
                  <a:pt x="1247989" y="3083604"/>
                </a:cubicBezTo>
                <a:cubicBezTo>
                  <a:pt x="1249614" y="3080108"/>
                  <a:pt x="1266155" y="3085673"/>
                  <a:pt x="1297613" y="3100297"/>
                </a:cubicBezTo>
                <a:cubicBezTo>
                  <a:pt x="1301353" y="3110538"/>
                  <a:pt x="1309464" y="3122810"/>
                  <a:pt x="1321942" y="3137112"/>
                </a:cubicBezTo>
                <a:cubicBezTo>
                  <a:pt x="1334422" y="3151416"/>
                  <a:pt x="1345903" y="3161005"/>
                  <a:pt x="1356390" y="3165880"/>
                </a:cubicBezTo>
                <a:cubicBezTo>
                  <a:pt x="1363380" y="3169130"/>
                  <a:pt x="1367688" y="3169007"/>
                  <a:pt x="1369313" y="3165512"/>
                </a:cubicBezTo>
                <a:cubicBezTo>
                  <a:pt x="1370938" y="3162017"/>
                  <a:pt x="1375246" y="3161893"/>
                  <a:pt x="1382236" y="3165143"/>
                </a:cubicBezTo>
                <a:cubicBezTo>
                  <a:pt x="1420684" y="3183018"/>
                  <a:pt x="1438529" y="3204067"/>
                  <a:pt x="1435770" y="3228288"/>
                </a:cubicBezTo>
                <a:lnTo>
                  <a:pt x="1503928" y="3259975"/>
                </a:lnTo>
                <a:cubicBezTo>
                  <a:pt x="1510428" y="3245994"/>
                  <a:pt x="1530787" y="3234205"/>
                  <a:pt x="1565004" y="3224608"/>
                </a:cubicBezTo>
                <a:cubicBezTo>
                  <a:pt x="1599221" y="3215011"/>
                  <a:pt x="1620392" y="3201475"/>
                  <a:pt x="1628516" y="3183998"/>
                </a:cubicBezTo>
                <a:cubicBezTo>
                  <a:pt x="1638267" y="3163025"/>
                  <a:pt x="1631006" y="3135209"/>
                  <a:pt x="1606738" y="3100548"/>
                </a:cubicBezTo>
                <a:cubicBezTo>
                  <a:pt x="1582471" y="3065887"/>
                  <a:pt x="1576024" y="3036323"/>
                  <a:pt x="1587399" y="3011855"/>
                </a:cubicBezTo>
                <a:cubicBezTo>
                  <a:pt x="1597149" y="2990883"/>
                  <a:pt x="1614258" y="2986085"/>
                  <a:pt x="1638725" y="2997460"/>
                </a:cubicBezTo>
                <a:cubicBezTo>
                  <a:pt x="1659696" y="3007209"/>
                  <a:pt x="1677480" y="3026103"/>
                  <a:pt x="1692073" y="3054142"/>
                </a:cubicBezTo>
                <a:cubicBezTo>
                  <a:pt x="1706668" y="3082181"/>
                  <a:pt x="1722704" y="3100263"/>
                  <a:pt x="1740181" y="3108388"/>
                </a:cubicBezTo>
                <a:cubicBezTo>
                  <a:pt x="1757657" y="3116513"/>
                  <a:pt x="1775172" y="3110841"/>
                  <a:pt x="1792725" y="3091370"/>
                </a:cubicBezTo>
                <a:cubicBezTo>
                  <a:pt x="1810278" y="3071902"/>
                  <a:pt x="1826366" y="3046438"/>
                  <a:pt x="1840991" y="3014980"/>
                </a:cubicBezTo>
                <a:cubicBezTo>
                  <a:pt x="1849116" y="2997503"/>
                  <a:pt x="1847690" y="2977713"/>
                  <a:pt x="1836714" y="2955606"/>
                </a:cubicBezTo>
                <a:cubicBezTo>
                  <a:pt x="1825737" y="2933500"/>
                  <a:pt x="1812138" y="2910175"/>
                  <a:pt x="1795919" y="2885632"/>
                </a:cubicBezTo>
                <a:cubicBezTo>
                  <a:pt x="1779700" y="2861088"/>
                  <a:pt x="1766508" y="2836891"/>
                  <a:pt x="1756344" y="2813036"/>
                </a:cubicBezTo>
                <a:cubicBezTo>
                  <a:pt x="1746180" y="2789183"/>
                  <a:pt x="1746785" y="2765022"/>
                  <a:pt x="1758160" y="2740555"/>
                </a:cubicBezTo>
                <a:cubicBezTo>
                  <a:pt x="1754664" y="2738930"/>
                  <a:pt x="1749583" y="2727003"/>
                  <a:pt x="1742913" y="2704774"/>
                </a:cubicBezTo>
                <a:cubicBezTo>
                  <a:pt x="1736245" y="2682545"/>
                  <a:pt x="1727361" y="2658224"/>
                  <a:pt x="1716262" y="2631810"/>
                </a:cubicBezTo>
                <a:cubicBezTo>
                  <a:pt x="1705162" y="2605397"/>
                  <a:pt x="1693251" y="2580730"/>
                  <a:pt x="1680526" y="2557812"/>
                </a:cubicBezTo>
                <a:cubicBezTo>
                  <a:pt x="1667802" y="2534894"/>
                  <a:pt x="1650953" y="2518559"/>
                  <a:pt x="1629982" y="2508810"/>
                </a:cubicBezTo>
                <a:cubicBezTo>
                  <a:pt x="1626486" y="2507184"/>
                  <a:pt x="1622586" y="2506433"/>
                  <a:pt x="1618277" y="2506556"/>
                </a:cubicBezTo>
                <a:cubicBezTo>
                  <a:pt x="1613970" y="2506679"/>
                  <a:pt x="1610068" y="2505927"/>
                  <a:pt x="1606572" y="2504302"/>
                </a:cubicBezTo>
                <a:cubicBezTo>
                  <a:pt x="1589097" y="2496177"/>
                  <a:pt x="1582795" y="2486872"/>
                  <a:pt x="1587670" y="2476386"/>
                </a:cubicBezTo>
                <a:cubicBezTo>
                  <a:pt x="1542722" y="2472492"/>
                  <a:pt x="1511004" y="2479001"/>
                  <a:pt x="1492516" y="2495910"/>
                </a:cubicBezTo>
                <a:cubicBezTo>
                  <a:pt x="1474027" y="2512820"/>
                  <a:pt x="1447430" y="2517457"/>
                  <a:pt x="1412723" y="2509823"/>
                </a:cubicBezTo>
                <a:cubicBezTo>
                  <a:pt x="1422717" y="2497467"/>
                  <a:pt x="1436208" y="2486735"/>
                  <a:pt x="1453194" y="2477629"/>
                </a:cubicBezTo>
                <a:cubicBezTo>
                  <a:pt x="1470180" y="2468523"/>
                  <a:pt x="1483915" y="2466407"/>
                  <a:pt x="1494402" y="2471282"/>
                </a:cubicBezTo>
                <a:cubicBezTo>
                  <a:pt x="1496027" y="2467786"/>
                  <a:pt x="1495965" y="2465633"/>
                  <a:pt x="1494217" y="2464820"/>
                </a:cubicBezTo>
                <a:cubicBezTo>
                  <a:pt x="1492470" y="2464008"/>
                  <a:pt x="1492408" y="2461854"/>
                  <a:pt x="1494033" y="2458358"/>
                </a:cubicBezTo>
                <a:cubicBezTo>
                  <a:pt x="1497283" y="2451368"/>
                  <a:pt x="1502810" y="2448624"/>
                  <a:pt x="1510613" y="2450127"/>
                </a:cubicBezTo>
                <a:cubicBezTo>
                  <a:pt x="1518416" y="2451628"/>
                  <a:pt x="1523942" y="2448884"/>
                  <a:pt x="1527192" y="2441894"/>
                </a:cubicBezTo>
                <a:cubicBezTo>
                  <a:pt x="1538567" y="2417426"/>
                  <a:pt x="1540046" y="2393673"/>
                  <a:pt x="1531630" y="2370631"/>
                </a:cubicBezTo>
                <a:cubicBezTo>
                  <a:pt x="1523214" y="2347591"/>
                  <a:pt x="1515265" y="2325829"/>
                  <a:pt x="1507784" y="2305347"/>
                </a:cubicBezTo>
                <a:cubicBezTo>
                  <a:pt x="1530533" y="2256414"/>
                  <a:pt x="1535362" y="2214026"/>
                  <a:pt x="1522269" y="2178184"/>
                </a:cubicBezTo>
                <a:cubicBezTo>
                  <a:pt x="1509177" y="2142342"/>
                  <a:pt x="1504256" y="2120926"/>
                  <a:pt x="1507506" y="2113936"/>
                </a:cubicBezTo>
                <a:cubicBezTo>
                  <a:pt x="1484909" y="2107680"/>
                  <a:pt x="1464060" y="2102239"/>
                  <a:pt x="1444959" y="2097609"/>
                </a:cubicBezTo>
                <a:cubicBezTo>
                  <a:pt x="1425857" y="2092979"/>
                  <a:pt x="1407567" y="2086602"/>
                  <a:pt x="1390091" y="2078477"/>
                </a:cubicBezTo>
                <a:cubicBezTo>
                  <a:pt x="1390091" y="2078477"/>
                  <a:pt x="1379790" y="2080064"/>
                  <a:pt x="1359185" y="2083238"/>
                </a:cubicBezTo>
                <a:cubicBezTo>
                  <a:pt x="1338582" y="2086411"/>
                  <a:pt x="1315356" y="2088366"/>
                  <a:pt x="1289510" y="2089102"/>
                </a:cubicBezTo>
                <a:cubicBezTo>
                  <a:pt x="1263664" y="2089838"/>
                  <a:pt x="1239971" y="2090513"/>
                  <a:pt x="1218431" y="2091126"/>
                </a:cubicBezTo>
                <a:cubicBezTo>
                  <a:pt x="1196892" y="2091740"/>
                  <a:pt x="1182628" y="2090421"/>
                  <a:pt x="1175637" y="2087171"/>
                </a:cubicBezTo>
                <a:cubicBezTo>
                  <a:pt x="1172141" y="2085546"/>
                  <a:pt x="1169052" y="2083048"/>
                  <a:pt x="1166370" y="2079674"/>
                </a:cubicBezTo>
                <a:cubicBezTo>
                  <a:pt x="1163687" y="2076303"/>
                  <a:pt x="1158851" y="2072991"/>
                  <a:pt x="1151860" y="2069741"/>
                </a:cubicBezTo>
                <a:cubicBezTo>
                  <a:pt x="1138369" y="2080473"/>
                  <a:pt x="1125101" y="2083868"/>
                  <a:pt x="1112055" y="2079929"/>
                </a:cubicBezTo>
                <a:cubicBezTo>
                  <a:pt x="1099009" y="2075989"/>
                  <a:pt x="1084682" y="2072517"/>
                  <a:pt x="1069077" y="2069511"/>
                </a:cubicBezTo>
                <a:cubicBezTo>
                  <a:pt x="1073951" y="2059026"/>
                  <a:pt x="1099207" y="2052702"/>
                  <a:pt x="1144846" y="2050540"/>
                </a:cubicBezTo>
                <a:cubicBezTo>
                  <a:pt x="1190484" y="2048378"/>
                  <a:pt x="1218546" y="2049735"/>
                  <a:pt x="1229032" y="2054610"/>
                </a:cubicBezTo>
                <a:cubicBezTo>
                  <a:pt x="1232528" y="2056235"/>
                  <a:pt x="1245450" y="2055866"/>
                  <a:pt x="1267802" y="2053505"/>
                </a:cubicBezTo>
                <a:cubicBezTo>
                  <a:pt x="1290153" y="2051145"/>
                  <a:pt x="1315471" y="2046974"/>
                  <a:pt x="1343755" y="2040995"/>
                </a:cubicBezTo>
                <a:cubicBezTo>
                  <a:pt x="1372039" y="2035016"/>
                  <a:pt x="1398109" y="2026945"/>
                  <a:pt x="1421962" y="2016781"/>
                </a:cubicBezTo>
                <a:cubicBezTo>
                  <a:pt x="1445816" y="2006616"/>
                  <a:pt x="1461806" y="1992796"/>
                  <a:pt x="1469930" y="1975320"/>
                </a:cubicBezTo>
                <a:cubicBezTo>
                  <a:pt x="1495930" y="1919395"/>
                  <a:pt x="1492143" y="1877253"/>
                  <a:pt x="1458569" y="1848891"/>
                </a:cubicBezTo>
                <a:cubicBezTo>
                  <a:pt x="1424996" y="1820530"/>
                  <a:pt x="1393982" y="1791234"/>
                  <a:pt x="1365529" y="1761004"/>
                </a:cubicBezTo>
                <a:cubicBezTo>
                  <a:pt x="1382760" y="1760513"/>
                  <a:pt x="1403709" y="1754311"/>
                  <a:pt x="1428376" y="1742400"/>
                </a:cubicBezTo>
                <a:cubicBezTo>
                  <a:pt x="1453042" y="1730488"/>
                  <a:pt x="1471062" y="1712299"/>
                  <a:pt x="1482438" y="1687831"/>
                </a:cubicBezTo>
                <a:cubicBezTo>
                  <a:pt x="1501937" y="1645889"/>
                  <a:pt x="1507540" y="1615550"/>
                  <a:pt x="1499245" y="1596816"/>
                </a:cubicBezTo>
                <a:cubicBezTo>
                  <a:pt x="1490952" y="1578082"/>
                  <a:pt x="1478880" y="1562906"/>
                  <a:pt x="1463028" y="1551286"/>
                </a:cubicBezTo>
                <a:cubicBezTo>
                  <a:pt x="1447176" y="1539665"/>
                  <a:pt x="1431324" y="1528046"/>
                  <a:pt x="1415474" y="1516425"/>
                </a:cubicBezTo>
                <a:cubicBezTo>
                  <a:pt x="1399622" y="1504805"/>
                  <a:pt x="1393075" y="1486885"/>
                  <a:pt x="1395835" y="1462662"/>
                </a:cubicBezTo>
                <a:cubicBezTo>
                  <a:pt x="1395835" y="1462662"/>
                  <a:pt x="1405731" y="1461950"/>
                  <a:pt x="1425521" y="1460524"/>
                </a:cubicBezTo>
                <a:cubicBezTo>
                  <a:pt x="1445314" y="1459098"/>
                  <a:pt x="1468538" y="1457143"/>
                  <a:pt x="1495197" y="1454660"/>
                </a:cubicBezTo>
                <a:cubicBezTo>
                  <a:pt x="1521857" y="1452176"/>
                  <a:pt x="1547987" y="1446258"/>
                  <a:pt x="1573588" y="1436906"/>
                </a:cubicBezTo>
                <a:cubicBezTo>
                  <a:pt x="1599190" y="1427554"/>
                  <a:pt x="1616053" y="1414141"/>
                  <a:pt x="1624178" y="1396664"/>
                </a:cubicBezTo>
                <a:cubicBezTo>
                  <a:pt x="1648553" y="1344234"/>
                  <a:pt x="1650982" y="1293292"/>
                  <a:pt x="1631465" y="1243837"/>
                </a:cubicBezTo>
                <a:cubicBezTo>
                  <a:pt x="1611950" y="1194383"/>
                  <a:pt x="1583068" y="1149074"/>
                  <a:pt x="1544818" y="1107912"/>
                </a:cubicBezTo>
                <a:cubicBezTo>
                  <a:pt x="1506569" y="1066751"/>
                  <a:pt x="1462854" y="1030488"/>
                  <a:pt x="1413675" y="999123"/>
                </a:cubicBezTo>
                <a:cubicBezTo>
                  <a:pt x="1364496" y="967758"/>
                  <a:pt x="1322430" y="943950"/>
                  <a:pt x="1287476" y="927701"/>
                </a:cubicBezTo>
                <a:cubicBezTo>
                  <a:pt x="1280486" y="924451"/>
                  <a:pt x="1273089" y="922075"/>
                  <a:pt x="1265286" y="920572"/>
                </a:cubicBezTo>
                <a:cubicBezTo>
                  <a:pt x="1257483" y="919070"/>
                  <a:pt x="1250086" y="916694"/>
                  <a:pt x="1243097" y="913445"/>
                </a:cubicBezTo>
                <a:cubicBezTo>
                  <a:pt x="1222124" y="903695"/>
                  <a:pt x="1211270" y="885896"/>
                  <a:pt x="1210533" y="860049"/>
                </a:cubicBezTo>
                <a:cubicBezTo>
                  <a:pt x="1217524" y="863299"/>
                  <a:pt x="1229353" y="869860"/>
                  <a:pt x="1246016" y="879733"/>
                </a:cubicBezTo>
                <a:cubicBezTo>
                  <a:pt x="1262680" y="889605"/>
                  <a:pt x="1268574" y="899785"/>
                  <a:pt x="1263699" y="910270"/>
                </a:cubicBezTo>
                <a:lnTo>
                  <a:pt x="1363315" y="956582"/>
                </a:lnTo>
                <a:cubicBezTo>
                  <a:pt x="1398513" y="981447"/>
                  <a:pt x="1431965" y="1005500"/>
                  <a:pt x="1463667" y="1028741"/>
                </a:cubicBezTo>
                <a:cubicBezTo>
                  <a:pt x="1488380" y="1048731"/>
                  <a:pt x="1512563" y="1065287"/>
                  <a:pt x="1536218" y="1078410"/>
                </a:cubicBezTo>
                <a:cubicBezTo>
                  <a:pt x="1559873" y="1091532"/>
                  <a:pt x="1573448" y="1098906"/>
                  <a:pt x="1576942" y="1100531"/>
                </a:cubicBezTo>
                <a:cubicBezTo>
                  <a:pt x="1583934" y="1103781"/>
                  <a:pt x="1596044" y="1105160"/>
                  <a:pt x="1613275" y="1104669"/>
                </a:cubicBezTo>
                <a:cubicBezTo>
                  <a:pt x="1620021" y="1099304"/>
                  <a:pt x="1633818" y="1099342"/>
                  <a:pt x="1654666" y="1104784"/>
                </a:cubicBezTo>
                <a:cubicBezTo>
                  <a:pt x="1675516" y="1110226"/>
                  <a:pt x="1698864" y="1112579"/>
                  <a:pt x="1724710" y="1111843"/>
                </a:cubicBezTo>
                <a:cubicBezTo>
                  <a:pt x="1750557" y="1111108"/>
                  <a:pt x="1776688" y="1105190"/>
                  <a:pt x="1803102" y="1094090"/>
                </a:cubicBezTo>
                <a:cubicBezTo>
                  <a:pt x="1829515" y="1082991"/>
                  <a:pt x="1852472" y="1056470"/>
                  <a:pt x="1871972" y="1014526"/>
                </a:cubicBezTo>
                <a:cubicBezTo>
                  <a:pt x="1878472" y="1000545"/>
                  <a:pt x="1871458" y="981343"/>
                  <a:pt x="1850931" y="956923"/>
                </a:cubicBezTo>
                <a:cubicBezTo>
                  <a:pt x="1830403" y="932502"/>
                  <a:pt x="1829076" y="901068"/>
                  <a:pt x="1846951" y="862620"/>
                </a:cubicBezTo>
                <a:cubicBezTo>
                  <a:pt x="1855567" y="862373"/>
                  <a:pt x="1868613" y="866313"/>
                  <a:pt x="1886089" y="874438"/>
                </a:cubicBezTo>
                <a:cubicBezTo>
                  <a:pt x="1893080" y="877688"/>
                  <a:pt x="1901413" y="882624"/>
                  <a:pt x="1911085" y="889247"/>
                </a:cubicBezTo>
                <a:cubicBezTo>
                  <a:pt x="1920759" y="895869"/>
                  <a:pt x="1929090" y="900806"/>
                  <a:pt x="1936081" y="904056"/>
                </a:cubicBezTo>
                <a:cubicBezTo>
                  <a:pt x="1985015" y="926806"/>
                  <a:pt x="2027098" y="920864"/>
                  <a:pt x="2062325" y="886233"/>
                </a:cubicBezTo>
                <a:cubicBezTo>
                  <a:pt x="2097555" y="851602"/>
                  <a:pt x="2160025" y="774376"/>
                  <a:pt x="2249735" y="654554"/>
                </a:cubicBezTo>
                <a:cubicBezTo>
                  <a:pt x="2239250" y="649679"/>
                  <a:pt x="2236038" y="642873"/>
                  <a:pt x="2240101" y="634134"/>
                </a:cubicBezTo>
                <a:cubicBezTo>
                  <a:pt x="2244163" y="625396"/>
                  <a:pt x="2246071" y="616718"/>
                  <a:pt x="2245826" y="608103"/>
                </a:cubicBezTo>
                <a:cubicBezTo>
                  <a:pt x="2260053" y="623219"/>
                  <a:pt x="2277208" y="650323"/>
                  <a:pt x="2297291" y="689415"/>
                </a:cubicBezTo>
                <a:cubicBezTo>
                  <a:pt x="2317373" y="728507"/>
                  <a:pt x="2339648" y="753740"/>
                  <a:pt x="2364115" y="765115"/>
                </a:cubicBezTo>
                <a:cubicBezTo>
                  <a:pt x="2395573" y="779740"/>
                  <a:pt x="2425926" y="755594"/>
                  <a:pt x="2455175" y="692679"/>
                </a:cubicBezTo>
                <a:cubicBezTo>
                  <a:pt x="2440704" y="668947"/>
                  <a:pt x="2429789" y="648995"/>
                  <a:pt x="2422430" y="632822"/>
                </a:cubicBezTo>
                <a:cubicBezTo>
                  <a:pt x="2415072" y="616649"/>
                  <a:pt x="2417893" y="594581"/>
                  <a:pt x="2430892" y="566619"/>
                </a:cubicBezTo>
                <a:cubicBezTo>
                  <a:pt x="2434955" y="557881"/>
                  <a:pt x="2440186" y="552342"/>
                  <a:pt x="2446587" y="550004"/>
                </a:cubicBezTo>
                <a:close/>
                <a:moveTo>
                  <a:pt x="3811853" y="462620"/>
                </a:moveTo>
                <a:cubicBezTo>
                  <a:pt x="3825589" y="460505"/>
                  <a:pt x="3842537" y="465196"/>
                  <a:pt x="3862696" y="476694"/>
                </a:cubicBezTo>
                <a:cubicBezTo>
                  <a:pt x="3882855" y="488191"/>
                  <a:pt x="3894560" y="490445"/>
                  <a:pt x="3897810" y="483454"/>
                </a:cubicBezTo>
                <a:cubicBezTo>
                  <a:pt x="3904800" y="486704"/>
                  <a:pt x="3911385" y="490827"/>
                  <a:pt x="3917566" y="495818"/>
                </a:cubicBezTo>
                <a:cubicBezTo>
                  <a:pt x="3923740" y="500823"/>
                  <a:pt x="3930326" y="504947"/>
                  <a:pt x="3937316" y="508197"/>
                </a:cubicBezTo>
                <a:cubicBezTo>
                  <a:pt x="3935691" y="511692"/>
                  <a:pt x="3934005" y="513033"/>
                  <a:pt x="3932257" y="512221"/>
                </a:cubicBezTo>
                <a:cubicBezTo>
                  <a:pt x="3930509" y="511408"/>
                  <a:pt x="3928826" y="512743"/>
                  <a:pt x="3927198" y="516245"/>
                </a:cubicBezTo>
                <a:lnTo>
                  <a:pt x="3924761" y="521488"/>
                </a:lnTo>
                <a:cubicBezTo>
                  <a:pt x="3931751" y="524738"/>
                  <a:pt x="3938826" y="546093"/>
                  <a:pt x="3945985" y="585553"/>
                </a:cubicBezTo>
                <a:cubicBezTo>
                  <a:pt x="3953145" y="625013"/>
                  <a:pt x="3950228" y="658717"/>
                  <a:pt x="3937225" y="686686"/>
                </a:cubicBezTo>
                <a:cubicBezTo>
                  <a:pt x="3930725" y="700667"/>
                  <a:pt x="3903093" y="714388"/>
                  <a:pt x="3854328" y="727849"/>
                </a:cubicBezTo>
                <a:cubicBezTo>
                  <a:pt x="3805563" y="741309"/>
                  <a:pt x="3772441" y="743976"/>
                  <a:pt x="3754966" y="735851"/>
                </a:cubicBezTo>
                <a:cubicBezTo>
                  <a:pt x="3727003" y="722851"/>
                  <a:pt x="3703447" y="698086"/>
                  <a:pt x="3684300" y="661554"/>
                </a:cubicBezTo>
                <a:cubicBezTo>
                  <a:pt x="3665152" y="625023"/>
                  <a:pt x="3662081" y="592769"/>
                  <a:pt x="3675078" y="564814"/>
                </a:cubicBezTo>
                <a:cubicBezTo>
                  <a:pt x="3701078" y="508889"/>
                  <a:pt x="3746669" y="474825"/>
                  <a:pt x="3811853" y="462620"/>
                </a:cubicBezTo>
                <a:close/>
                <a:moveTo>
                  <a:pt x="4160825" y="0"/>
                </a:moveTo>
                <a:cubicBezTo>
                  <a:pt x="4173182" y="9994"/>
                  <a:pt x="4183790" y="19178"/>
                  <a:pt x="4192652" y="27547"/>
                </a:cubicBezTo>
                <a:cubicBezTo>
                  <a:pt x="4207123" y="51279"/>
                  <a:pt x="4211109" y="70135"/>
                  <a:pt x="4204609" y="84116"/>
                </a:cubicBezTo>
                <a:cubicBezTo>
                  <a:pt x="4187133" y="75991"/>
                  <a:pt x="4173090" y="67337"/>
                  <a:pt x="4162482" y="58154"/>
                </a:cubicBezTo>
                <a:cubicBezTo>
                  <a:pt x="4151873" y="48972"/>
                  <a:pt x="4139455" y="36823"/>
                  <a:pt x="4125229" y="21708"/>
                </a:cubicBezTo>
                <a:cubicBezTo>
                  <a:pt x="4131729" y="7727"/>
                  <a:pt x="4138474" y="2360"/>
                  <a:pt x="4145464" y="5610"/>
                </a:cubicBezTo>
                <a:lnTo>
                  <a:pt x="4148270" y="13291"/>
                </a:lnTo>
                <a:cubicBezTo>
                  <a:pt x="4151766" y="14916"/>
                  <a:pt x="4155951" y="10485"/>
                  <a:pt x="4160825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641763" y="2356807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0" name="橢圓 9"/>
          <p:cNvSpPr/>
          <p:nvPr/>
        </p:nvSpPr>
        <p:spPr>
          <a:xfrm>
            <a:off x="4807373" y="1861543"/>
            <a:ext cx="834390" cy="83439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5230283" y="2278738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88"/>
          <p:cNvSpPr txBox="1"/>
          <p:nvPr/>
        </p:nvSpPr>
        <p:spPr>
          <a:xfrm>
            <a:off x="5641763" y="1813866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1"/>
                </a:solidFill>
              </a:rPr>
              <a:t>Business</a:t>
            </a:r>
            <a:endParaRPr lang="zh-TW" altLang="en-US" sz="2400" b="1" dirty="0">
              <a:solidFill>
                <a:schemeClr val="accent1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641763" y="3831277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4" name="橢圓 13"/>
          <p:cNvSpPr/>
          <p:nvPr/>
        </p:nvSpPr>
        <p:spPr>
          <a:xfrm>
            <a:off x="4807373" y="3336013"/>
            <a:ext cx="834390" cy="83439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5" name="直線接點 14"/>
          <p:cNvCxnSpPr/>
          <p:nvPr/>
        </p:nvCxnSpPr>
        <p:spPr>
          <a:xfrm>
            <a:off x="5230283" y="3753208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字方塊 88"/>
          <p:cNvSpPr txBox="1"/>
          <p:nvPr/>
        </p:nvSpPr>
        <p:spPr>
          <a:xfrm>
            <a:off x="5641763" y="3288336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2"/>
                </a:solidFill>
              </a:rPr>
              <a:t>Business</a:t>
            </a:r>
            <a:endParaRPr lang="zh-TW" altLang="en-US" sz="2400" b="1" dirty="0">
              <a:solidFill>
                <a:schemeClr val="accent2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5641763" y="5305747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8" name="橢圓 17"/>
          <p:cNvSpPr/>
          <p:nvPr/>
        </p:nvSpPr>
        <p:spPr>
          <a:xfrm>
            <a:off x="4807373" y="4810483"/>
            <a:ext cx="834390" cy="83439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9" name="直線接點 18"/>
          <p:cNvCxnSpPr/>
          <p:nvPr/>
        </p:nvCxnSpPr>
        <p:spPr>
          <a:xfrm>
            <a:off x="5230283" y="5227678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字方塊 88"/>
          <p:cNvSpPr txBox="1"/>
          <p:nvPr/>
        </p:nvSpPr>
        <p:spPr>
          <a:xfrm>
            <a:off x="5641763" y="4762806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3"/>
                </a:solidFill>
              </a:rPr>
              <a:t>Business</a:t>
            </a:r>
            <a:endParaRPr lang="zh-TW" altLang="en-US" sz="2400" b="1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手繪多邊形 8"/>
          <p:cNvSpPr/>
          <p:nvPr/>
        </p:nvSpPr>
        <p:spPr>
          <a:xfrm rot="10800000">
            <a:off x="0" y="0"/>
            <a:ext cx="7911940" cy="6858000"/>
          </a:xfrm>
          <a:custGeom>
            <a:avLst/>
            <a:gdLst>
              <a:gd name="connsiteX0" fmla="*/ 0 w 7911940"/>
              <a:gd name="connsiteY0" fmla="*/ 0 h 6858000"/>
              <a:gd name="connsiteX1" fmla="*/ 7911940 w 7911940"/>
              <a:gd name="connsiteY1" fmla="*/ 0 h 6858000"/>
              <a:gd name="connsiteX2" fmla="*/ 7911940 w 7911940"/>
              <a:gd name="connsiteY2" fmla="*/ 6858000 h 6858000"/>
              <a:gd name="connsiteX3" fmla="*/ 6858000 w 7911940"/>
              <a:gd name="connsiteY3" fmla="*/ 6858000 h 6858000"/>
              <a:gd name="connsiteX4" fmla="*/ 0 w 791194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1940" h="6858000">
                <a:moveTo>
                  <a:pt x="0" y="0"/>
                </a:moveTo>
                <a:lnTo>
                  <a:pt x="7911940" y="0"/>
                </a:lnTo>
                <a:lnTo>
                  <a:pt x="7911940" y="6858000"/>
                </a:lnTo>
                <a:lnTo>
                  <a:pt x="685800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>
                <a:solidFill>
                  <a:schemeClr val="bg1"/>
                </a:solidFill>
              </a:rPr>
              <a:t>商業簡報網 </a:t>
            </a:r>
            <a:r>
              <a:rPr lang="en-US" altLang="zh-TW" smtClean="0">
                <a:solidFill>
                  <a:schemeClr val="bg1"/>
                </a:solidFill>
              </a:rPr>
              <a:t>X Matter Lab</a:t>
            </a:r>
            <a:endParaRPr lang="zh-TW" altLang="en-US" dirty="0">
              <a:solidFill>
                <a:schemeClr val="bg1"/>
              </a:solidFill>
            </a:endParaRPr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</a:t>
            </a:fld>
            <a:endParaRPr lang="zh-TW" altLang="en-US"/>
          </a:p>
        </p:txBody>
      </p:sp>
      <p:sp>
        <p:nvSpPr>
          <p:cNvPr id="13" name="文字方塊 12"/>
          <p:cNvSpPr txBox="1"/>
          <p:nvPr/>
        </p:nvSpPr>
        <p:spPr>
          <a:xfrm>
            <a:off x="396794" y="1346900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4400" b="1" dirty="0" smtClean="0">
                <a:solidFill>
                  <a:schemeClr val="bg1">
                    <a:lumMod val="75000"/>
                  </a:schemeClr>
                </a:solidFill>
              </a:rPr>
              <a:t>Before</a:t>
            </a:r>
            <a:endParaRPr lang="en-US" sz="4400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6583133" y="4198384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4400" b="1" dirty="0" smtClean="0">
                <a:solidFill>
                  <a:schemeClr val="bg1">
                    <a:lumMod val="50000"/>
                  </a:schemeClr>
                </a:solidFill>
              </a:rPr>
              <a:t>After</a:t>
            </a:r>
            <a:endParaRPr lang="en-US" sz="44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73884" y="311893"/>
            <a:ext cx="3570116" cy="2839454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0665" y="2952656"/>
            <a:ext cx="3075168" cy="3075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5407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49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479957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038831" y="1682680"/>
            <a:ext cx="4758462" cy="4409510"/>
          </a:xfrm>
          <a:custGeom>
            <a:avLst/>
            <a:gdLst>
              <a:gd name="connsiteX0" fmla="*/ 2042995 w 3662739"/>
              <a:gd name="connsiteY0" fmla="*/ 0 h 3394138"/>
              <a:gd name="connsiteX1" fmla="*/ 2083692 w 3662739"/>
              <a:gd name="connsiteY1" fmla="*/ 48836 h 3394138"/>
              <a:gd name="connsiteX2" fmla="*/ 2042995 w 3662739"/>
              <a:gd name="connsiteY2" fmla="*/ 170928 h 3394138"/>
              <a:gd name="connsiteX3" fmla="*/ 2002298 w 3662739"/>
              <a:gd name="connsiteY3" fmla="*/ 219764 h 3394138"/>
              <a:gd name="connsiteX4" fmla="*/ 2026716 w 3662739"/>
              <a:gd name="connsiteY4" fmla="*/ 293019 h 3394138"/>
              <a:gd name="connsiteX5" fmla="*/ 2075552 w 3662739"/>
              <a:gd name="connsiteY5" fmla="*/ 325577 h 3394138"/>
              <a:gd name="connsiteX6" fmla="*/ 2148807 w 3662739"/>
              <a:gd name="connsiteY6" fmla="*/ 301158 h 3394138"/>
              <a:gd name="connsiteX7" fmla="*/ 2185434 w 3662739"/>
              <a:gd name="connsiteY7" fmla="*/ 244183 h 3394138"/>
              <a:gd name="connsiteX8" fmla="*/ 2201713 w 3662739"/>
              <a:gd name="connsiteY8" fmla="*/ 187207 h 3394138"/>
              <a:gd name="connsiteX9" fmla="*/ 2222062 w 3662739"/>
              <a:gd name="connsiteY9" fmla="*/ 162788 h 3394138"/>
              <a:gd name="connsiteX10" fmla="*/ 2270898 w 3662739"/>
              <a:gd name="connsiteY10" fmla="*/ 219764 h 3394138"/>
              <a:gd name="connsiteX11" fmla="*/ 2258689 w 3662739"/>
              <a:gd name="connsiteY11" fmla="*/ 284880 h 3394138"/>
              <a:gd name="connsiteX12" fmla="*/ 2230201 w 3662739"/>
              <a:gd name="connsiteY12" fmla="*/ 341856 h 3394138"/>
              <a:gd name="connsiteX13" fmla="*/ 2197644 w 3662739"/>
              <a:gd name="connsiteY13" fmla="*/ 406971 h 3394138"/>
              <a:gd name="connsiteX14" fmla="*/ 2222062 w 3662739"/>
              <a:gd name="connsiteY14" fmla="*/ 581968 h 3394138"/>
              <a:gd name="connsiteX15" fmla="*/ 2384850 w 3662739"/>
              <a:gd name="connsiteY15" fmla="*/ 667432 h 3394138"/>
              <a:gd name="connsiteX16" fmla="*/ 2494732 w 3662739"/>
              <a:gd name="connsiteY16" fmla="*/ 626735 h 3394138"/>
              <a:gd name="connsiteX17" fmla="*/ 2653451 w 3662739"/>
              <a:gd name="connsiteY17" fmla="*/ 553480 h 3394138"/>
              <a:gd name="connsiteX18" fmla="*/ 2649381 w 3662739"/>
              <a:gd name="connsiteY18" fmla="*/ 577899 h 3394138"/>
              <a:gd name="connsiteX19" fmla="*/ 2629033 w 3662739"/>
              <a:gd name="connsiteY19" fmla="*/ 594177 h 3394138"/>
              <a:gd name="connsiteX20" fmla="*/ 2637172 w 3662739"/>
              <a:gd name="connsiteY20" fmla="*/ 602317 h 3394138"/>
              <a:gd name="connsiteX21" fmla="*/ 2645312 w 3662739"/>
              <a:gd name="connsiteY21" fmla="*/ 610456 h 3394138"/>
              <a:gd name="connsiteX22" fmla="*/ 2641242 w 3662739"/>
              <a:gd name="connsiteY22" fmla="*/ 716269 h 3394138"/>
              <a:gd name="connsiteX23" fmla="*/ 2604615 w 3662739"/>
              <a:gd name="connsiteY23" fmla="*/ 805802 h 3394138"/>
              <a:gd name="connsiteX24" fmla="*/ 2690078 w 3662739"/>
              <a:gd name="connsiteY24" fmla="*/ 923824 h 3394138"/>
              <a:gd name="connsiteX25" fmla="*/ 2791821 w 3662739"/>
              <a:gd name="connsiteY25" fmla="*/ 993009 h 3394138"/>
              <a:gd name="connsiteX26" fmla="*/ 2913912 w 3662739"/>
              <a:gd name="connsiteY26" fmla="*/ 960451 h 3394138"/>
              <a:gd name="connsiteX27" fmla="*/ 3019725 w 3662739"/>
              <a:gd name="connsiteY27" fmla="*/ 895336 h 3394138"/>
              <a:gd name="connsiteX28" fmla="*/ 3137747 w 3662739"/>
              <a:gd name="connsiteY28" fmla="*/ 813942 h 3394138"/>
              <a:gd name="connsiteX29" fmla="*/ 3194722 w 3662739"/>
              <a:gd name="connsiteY29" fmla="*/ 756966 h 3394138"/>
              <a:gd name="connsiteX30" fmla="*/ 3235420 w 3662739"/>
              <a:gd name="connsiteY30" fmla="*/ 720338 h 3394138"/>
              <a:gd name="connsiteX31" fmla="*/ 3296465 w 3662739"/>
              <a:gd name="connsiteY31" fmla="*/ 708129 h 3394138"/>
              <a:gd name="connsiteX32" fmla="*/ 3345302 w 3662739"/>
              <a:gd name="connsiteY32" fmla="*/ 736617 h 3394138"/>
              <a:gd name="connsiteX33" fmla="*/ 3369720 w 3662739"/>
              <a:gd name="connsiteY33" fmla="*/ 789524 h 3394138"/>
              <a:gd name="connsiteX34" fmla="*/ 3333093 w 3662739"/>
              <a:gd name="connsiteY34" fmla="*/ 805802 h 3394138"/>
              <a:gd name="connsiteX35" fmla="*/ 3272047 w 3662739"/>
              <a:gd name="connsiteY35" fmla="*/ 842430 h 3394138"/>
              <a:gd name="connsiteX36" fmla="*/ 3215071 w 3662739"/>
              <a:gd name="connsiteY36" fmla="*/ 879057 h 3394138"/>
              <a:gd name="connsiteX37" fmla="*/ 3190653 w 3662739"/>
              <a:gd name="connsiteY37" fmla="*/ 895336 h 3394138"/>
              <a:gd name="connsiteX38" fmla="*/ 3064492 w 3662739"/>
              <a:gd name="connsiteY38" fmla="*/ 997079 h 3394138"/>
              <a:gd name="connsiteX39" fmla="*/ 2995307 w 3662739"/>
              <a:gd name="connsiteY39" fmla="*/ 1017427 h 3394138"/>
              <a:gd name="connsiteX40" fmla="*/ 2979028 w 3662739"/>
              <a:gd name="connsiteY40" fmla="*/ 1017427 h 3394138"/>
              <a:gd name="connsiteX41" fmla="*/ 2979028 w 3662739"/>
              <a:gd name="connsiteY41" fmla="*/ 1009288 h 3394138"/>
              <a:gd name="connsiteX42" fmla="*/ 2824379 w 3662739"/>
              <a:gd name="connsiteY42" fmla="*/ 1135449 h 3394138"/>
              <a:gd name="connsiteX43" fmla="*/ 2791821 w 3662739"/>
              <a:gd name="connsiteY43" fmla="*/ 1204634 h 3394138"/>
              <a:gd name="connsiteX44" fmla="*/ 2791821 w 3662739"/>
              <a:gd name="connsiteY44" fmla="*/ 1220913 h 3394138"/>
              <a:gd name="connsiteX45" fmla="*/ 2775542 w 3662739"/>
              <a:gd name="connsiteY45" fmla="*/ 1269750 h 3394138"/>
              <a:gd name="connsiteX46" fmla="*/ 2742985 w 3662739"/>
              <a:gd name="connsiteY46" fmla="*/ 1318586 h 3394138"/>
              <a:gd name="connsiteX47" fmla="*/ 2787751 w 3662739"/>
              <a:gd name="connsiteY47" fmla="*/ 1440677 h 3394138"/>
              <a:gd name="connsiteX48" fmla="*/ 2881355 w 3662739"/>
              <a:gd name="connsiteY48" fmla="*/ 1554629 h 3394138"/>
              <a:gd name="connsiteX49" fmla="*/ 2934261 w 3662739"/>
              <a:gd name="connsiteY49" fmla="*/ 1546490 h 3394138"/>
              <a:gd name="connsiteX50" fmla="*/ 2995307 w 3662739"/>
              <a:gd name="connsiteY50" fmla="*/ 1538351 h 3394138"/>
              <a:gd name="connsiteX51" fmla="*/ 3092980 w 3662739"/>
              <a:gd name="connsiteY51" fmla="*/ 1558699 h 3394138"/>
              <a:gd name="connsiteX52" fmla="*/ 3174374 w 3662739"/>
              <a:gd name="connsiteY52" fmla="*/ 1579048 h 3394138"/>
              <a:gd name="connsiteX53" fmla="*/ 3206932 w 3662739"/>
              <a:gd name="connsiteY53" fmla="*/ 1558699 h 3394138"/>
              <a:gd name="connsiteX54" fmla="*/ 3239489 w 3662739"/>
              <a:gd name="connsiteY54" fmla="*/ 1538351 h 3394138"/>
              <a:gd name="connsiteX55" fmla="*/ 3316814 w 3662739"/>
              <a:gd name="connsiteY55" fmla="*/ 1542420 h 3394138"/>
              <a:gd name="connsiteX56" fmla="*/ 3394138 w 3662739"/>
              <a:gd name="connsiteY56" fmla="*/ 1546490 h 3394138"/>
              <a:gd name="connsiteX57" fmla="*/ 3438905 w 3662739"/>
              <a:gd name="connsiteY57" fmla="*/ 1534281 h 3394138"/>
              <a:gd name="connsiteX58" fmla="*/ 3491811 w 3662739"/>
              <a:gd name="connsiteY58" fmla="*/ 1522072 h 3394138"/>
              <a:gd name="connsiteX59" fmla="*/ 3585415 w 3662739"/>
              <a:gd name="connsiteY59" fmla="*/ 1530211 h 3394138"/>
              <a:gd name="connsiteX60" fmla="*/ 3662739 w 3662739"/>
              <a:gd name="connsiteY60" fmla="*/ 1554629 h 3394138"/>
              <a:gd name="connsiteX61" fmla="*/ 3654600 w 3662739"/>
              <a:gd name="connsiteY61" fmla="*/ 1587187 h 3394138"/>
              <a:gd name="connsiteX62" fmla="*/ 3613903 w 3662739"/>
              <a:gd name="connsiteY62" fmla="*/ 1603466 h 3394138"/>
              <a:gd name="connsiteX63" fmla="*/ 3581345 w 3662739"/>
              <a:gd name="connsiteY63" fmla="*/ 1603466 h 3394138"/>
              <a:gd name="connsiteX64" fmla="*/ 3516230 w 3662739"/>
              <a:gd name="connsiteY64" fmla="*/ 1607536 h 3394138"/>
              <a:gd name="connsiteX65" fmla="*/ 3451114 w 3662739"/>
              <a:gd name="connsiteY65" fmla="*/ 1611605 h 3394138"/>
              <a:gd name="connsiteX66" fmla="*/ 3410417 w 3662739"/>
              <a:gd name="connsiteY66" fmla="*/ 1595326 h 3394138"/>
              <a:gd name="connsiteX67" fmla="*/ 3308674 w 3662739"/>
              <a:gd name="connsiteY67" fmla="*/ 1603466 h 3394138"/>
              <a:gd name="connsiteX68" fmla="*/ 3198792 w 3662739"/>
              <a:gd name="connsiteY68" fmla="*/ 1611605 h 3394138"/>
              <a:gd name="connsiteX69" fmla="*/ 3092980 w 3662739"/>
              <a:gd name="connsiteY69" fmla="*/ 1611605 h 3394138"/>
              <a:gd name="connsiteX70" fmla="*/ 2983098 w 3662739"/>
              <a:gd name="connsiteY70" fmla="*/ 1644163 h 3394138"/>
              <a:gd name="connsiteX71" fmla="*/ 2905773 w 3662739"/>
              <a:gd name="connsiteY71" fmla="*/ 1717418 h 3394138"/>
              <a:gd name="connsiteX72" fmla="*/ 2861006 w 3662739"/>
              <a:gd name="connsiteY72" fmla="*/ 1794742 h 3394138"/>
              <a:gd name="connsiteX73" fmla="*/ 2848797 w 3662739"/>
              <a:gd name="connsiteY73" fmla="*/ 1847648 h 3394138"/>
              <a:gd name="connsiteX74" fmla="*/ 2848797 w 3662739"/>
              <a:gd name="connsiteY74" fmla="*/ 1863927 h 3394138"/>
              <a:gd name="connsiteX75" fmla="*/ 2856937 w 3662739"/>
              <a:gd name="connsiteY75" fmla="*/ 1855788 h 3394138"/>
              <a:gd name="connsiteX76" fmla="*/ 2844727 w 3662739"/>
              <a:gd name="connsiteY76" fmla="*/ 1867997 h 3394138"/>
              <a:gd name="connsiteX77" fmla="*/ 2840658 w 3662739"/>
              <a:gd name="connsiteY77" fmla="*/ 1872067 h 3394138"/>
              <a:gd name="connsiteX78" fmla="*/ 2856937 w 3662739"/>
              <a:gd name="connsiteY78" fmla="*/ 1900555 h 3394138"/>
              <a:gd name="connsiteX79" fmla="*/ 2873215 w 3662739"/>
              <a:gd name="connsiteY79" fmla="*/ 1929043 h 3394138"/>
              <a:gd name="connsiteX80" fmla="*/ 2865076 w 3662739"/>
              <a:gd name="connsiteY80" fmla="*/ 1945321 h 3394138"/>
              <a:gd name="connsiteX81" fmla="*/ 2856937 w 3662739"/>
              <a:gd name="connsiteY81" fmla="*/ 1961600 h 3394138"/>
              <a:gd name="connsiteX82" fmla="*/ 2856937 w 3662739"/>
              <a:gd name="connsiteY82" fmla="*/ 1986019 h 3394138"/>
              <a:gd name="connsiteX83" fmla="*/ 2848797 w 3662739"/>
              <a:gd name="connsiteY83" fmla="*/ 2010437 h 3394138"/>
              <a:gd name="connsiteX84" fmla="*/ 2856937 w 3662739"/>
              <a:gd name="connsiteY84" fmla="*/ 2018576 h 3394138"/>
              <a:gd name="connsiteX85" fmla="*/ 2828449 w 3662739"/>
              <a:gd name="connsiteY85" fmla="*/ 2051134 h 3394138"/>
              <a:gd name="connsiteX86" fmla="*/ 2763333 w 3662739"/>
              <a:gd name="connsiteY86" fmla="*/ 2112180 h 3394138"/>
              <a:gd name="connsiteX87" fmla="*/ 2698218 w 3662739"/>
              <a:gd name="connsiteY87" fmla="*/ 2185434 h 3394138"/>
              <a:gd name="connsiteX88" fmla="*/ 2669730 w 3662739"/>
              <a:gd name="connsiteY88" fmla="*/ 2254619 h 3394138"/>
              <a:gd name="connsiteX89" fmla="*/ 2702288 w 3662739"/>
              <a:gd name="connsiteY89" fmla="*/ 2327874 h 3394138"/>
              <a:gd name="connsiteX90" fmla="*/ 2734845 w 3662739"/>
              <a:gd name="connsiteY90" fmla="*/ 2360432 h 3394138"/>
              <a:gd name="connsiteX91" fmla="*/ 2726706 w 3662739"/>
              <a:gd name="connsiteY91" fmla="*/ 2376711 h 3394138"/>
              <a:gd name="connsiteX92" fmla="*/ 2718566 w 3662739"/>
              <a:gd name="connsiteY92" fmla="*/ 2384850 h 3394138"/>
              <a:gd name="connsiteX93" fmla="*/ 2734845 w 3662739"/>
              <a:gd name="connsiteY93" fmla="*/ 2417408 h 3394138"/>
              <a:gd name="connsiteX94" fmla="*/ 2730776 w 3662739"/>
              <a:gd name="connsiteY94" fmla="*/ 2458105 h 3394138"/>
              <a:gd name="connsiteX95" fmla="*/ 2726706 w 3662739"/>
              <a:gd name="connsiteY95" fmla="*/ 2506941 h 3394138"/>
              <a:gd name="connsiteX96" fmla="*/ 2734845 w 3662739"/>
              <a:gd name="connsiteY96" fmla="*/ 2531360 h 3394138"/>
              <a:gd name="connsiteX97" fmla="*/ 2742985 w 3662739"/>
              <a:gd name="connsiteY97" fmla="*/ 2547638 h 3394138"/>
              <a:gd name="connsiteX98" fmla="*/ 2742985 w 3662739"/>
              <a:gd name="connsiteY98" fmla="*/ 2563917 h 3394138"/>
              <a:gd name="connsiteX99" fmla="*/ 2791821 w 3662739"/>
              <a:gd name="connsiteY99" fmla="*/ 2657521 h 3394138"/>
              <a:gd name="connsiteX100" fmla="*/ 2848797 w 3662739"/>
              <a:gd name="connsiteY100" fmla="*/ 2718566 h 3394138"/>
              <a:gd name="connsiteX101" fmla="*/ 2922052 w 3662739"/>
              <a:gd name="connsiteY101" fmla="*/ 2791821 h 3394138"/>
              <a:gd name="connsiteX102" fmla="*/ 2995307 w 3662739"/>
              <a:gd name="connsiteY102" fmla="*/ 2889494 h 3394138"/>
              <a:gd name="connsiteX103" fmla="*/ 2970888 w 3662739"/>
              <a:gd name="connsiteY103" fmla="*/ 2930191 h 3394138"/>
              <a:gd name="connsiteX104" fmla="*/ 2922052 w 3662739"/>
              <a:gd name="connsiteY104" fmla="*/ 2946470 h 3394138"/>
              <a:gd name="connsiteX105" fmla="*/ 2824379 w 3662739"/>
              <a:gd name="connsiteY105" fmla="*/ 2885424 h 3394138"/>
              <a:gd name="connsiteX106" fmla="*/ 2783682 w 3662739"/>
              <a:gd name="connsiteY106" fmla="*/ 2824379 h 3394138"/>
              <a:gd name="connsiteX107" fmla="*/ 2791821 w 3662739"/>
              <a:gd name="connsiteY107" fmla="*/ 2808100 h 3394138"/>
              <a:gd name="connsiteX108" fmla="*/ 2702288 w 3662739"/>
              <a:gd name="connsiteY108" fmla="*/ 2706357 h 3394138"/>
              <a:gd name="connsiteX109" fmla="*/ 2653451 w 3662739"/>
              <a:gd name="connsiteY109" fmla="*/ 2661590 h 3394138"/>
              <a:gd name="connsiteX110" fmla="*/ 2563917 w 3662739"/>
              <a:gd name="connsiteY110" fmla="*/ 2751124 h 3394138"/>
              <a:gd name="connsiteX111" fmla="*/ 2608684 w 3662739"/>
              <a:gd name="connsiteY111" fmla="*/ 2820309 h 3394138"/>
              <a:gd name="connsiteX112" fmla="*/ 2653451 w 3662739"/>
              <a:gd name="connsiteY112" fmla="*/ 2881355 h 3394138"/>
              <a:gd name="connsiteX113" fmla="*/ 2620893 w 3662739"/>
              <a:gd name="connsiteY113" fmla="*/ 2922052 h 3394138"/>
              <a:gd name="connsiteX114" fmla="*/ 2527290 w 3662739"/>
              <a:gd name="connsiteY114" fmla="*/ 2877285 h 3394138"/>
              <a:gd name="connsiteX115" fmla="*/ 2458105 w 3662739"/>
              <a:gd name="connsiteY115" fmla="*/ 2832518 h 3394138"/>
              <a:gd name="connsiteX116" fmla="*/ 2331944 w 3662739"/>
              <a:gd name="connsiteY116" fmla="*/ 2926121 h 3394138"/>
              <a:gd name="connsiteX117" fmla="*/ 2295317 w 3662739"/>
              <a:gd name="connsiteY117" fmla="*/ 3101119 h 3394138"/>
              <a:gd name="connsiteX118" fmla="*/ 2323805 w 3662739"/>
              <a:gd name="connsiteY118" fmla="*/ 3194722 h 3394138"/>
              <a:gd name="connsiteX119" fmla="*/ 2352293 w 3662739"/>
              <a:gd name="connsiteY119" fmla="*/ 3263907 h 3394138"/>
              <a:gd name="connsiteX120" fmla="*/ 2331944 w 3662739"/>
              <a:gd name="connsiteY120" fmla="*/ 3349371 h 3394138"/>
              <a:gd name="connsiteX121" fmla="*/ 2262759 w 3662739"/>
              <a:gd name="connsiteY121" fmla="*/ 3394138 h 3394138"/>
              <a:gd name="connsiteX122" fmla="*/ 2193574 w 3662739"/>
              <a:gd name="connsiteY122" fmla="*/ 3349371 h 3394138"/>
              <a:gd name="connsiteX123" fmla="*/ 2140668 w 3662739"/>
              <a:gd name="connsiteY123" fmla="*/ 3255768 h 3394138"/>
              <a:gd name="connsiteX124" fmla="*/ 2099970 w 3662739"/>
              <a:gd name="connsiteY124" fmla="*/ 3162165 h 3394138"/>
              <a:gd name="connsiteX125" fmla="*/ 2075552 w 3662739"/>
              <a:gd name="connsiteY125" fmla="*/ 3117398 h 3394138"/>
              <a:gd name="connsiteX126" fmla="*/ 2075552 w 3662739"/>
              <a:gd name="connsiteY126" fmla="*/ 3133677 h 3394138"/>
              <a:gd name="connsiteX127" fmla="*/ 2030785 w 3662739"/>
              <a:gd name="connsiteY127" fmla="*/ 3068561 h 3394138"/>
              <a:gd name="connsiteX128" fmla="*/ 1977879 w 3662739"/>
              <a:gd name="connsiteY128" fmla="*/ 3036004 h 3394138"/>
              <a:gd name="connsiteX129" fmla="*/ 1961600 w 3662739"/>
              <a:gd name="connsiteY129" fmla="*/ 3036004 h 3394138"/>
              <a:gd name="connsiteX130" fmla="*/ 1945322 w 3662739"/>
              <a:gd name="connsiteY130" fmla="*/ 3019725 h 3394138"/>
              <a:gd name="connsiteX131" fmla="*/ 1929043 w 3662739"/>
              <a:gd name="connsiteY131" fmla="*/ 3027864 h 3394138"/>
              <a:gd name="connsiteX132" fmla="*/ 1904624 w 3662739"/>
              <a:gd name="connsiteY132" fmla="*/ 3011585 h 3394138"/>
              <a:gd name="connsiteX133" fmla="*/ 1863927 w 3662739"/>
              <a:gd name="connsiteY133" fmla="*/ 2995307 h 3394138"/>
              <a:gd name="connsiteX134" fmla="*/ 1778463 w 3662739"/>
              <a:gd name="connsiteY134" fmla="*/ 3027864 h 3394138"/>
              <a:gd name="connsiteX135" fmla="*/ 1766254 w 3662739"/>
              <a:gd name="connsiteY135" fmla="*/ 3117398 h 3394138"/>
              <a:gd name="connsiteX136" fmla="*/ 1766254 w 3662739"/>
              <a:gd name="connsiteY136" fmla="*/ 3182513 h 3394138"/>
              <a:gd name="connsiteX137" fmla="*/ 1709278 w 3662739"/>
              <a:gd name="connsiteY137" fmla="*/ 3255768 h 3394138"/>
              <a:gd name="connsiteX138" fmla="*/ 1636024 w 3662739"/>
              <a:gd name="connsiteY138" fmla="*/ 3174374 h 3394138"/>
              <a:gd name="connsiteX139" fmla="*/ 1579048 w 3662739"/>
              <a:gd name="connsiteY139" fmla="*/ 3092980 h 3394138"/>
              <a:gd name="connsiteX140" fmla="*/ 1485444 w 3662739"/>
              <a:gd name="connsiteY140" fmla="*/ 3121468 h 3394138"/>
              <a:gd name="connsiteX141" fmla="*/ 1408119 w 3662739"/>
              <a:gd name="connsiteY141" fmla="*/ 3182513 h 3394138"/>
              <a:gd name="connsiteX142" fmla="*/ 1347074 w 3662739"/>
              <a:gd name="connsiteY142" fmla="*/ 3247629 h 3394138"/>
              <a:gd name="connsiteX143" fmla="*/ 1310446 w 3662739"/>
              <a:gd name="connsiteY143" fmla="*/ 3280186 h 3394138"/>
              <a:gd name="connsiteX144" fmla="*/ 1245331 w 3662739"/>
              <a:gd name="connsiteY144" fmla="*/ 3227280 h 3394138"/>
              <a:gd name="connsiteX145" fmla="*/ 1163937 w 3662739"/>
              <a:gd name="connsiteY145" fmla="*/ 3174374 h 3394138"/>
              <a:gd name="connsiteX146" fmla="*/ 1131379 w 3662739"/>
              <a:gd name="connsiteY146" fmla="*/ 3215071 h 3394138"/>
              <a:gd name="connsiteX147" fmla="*/ 1115100 w 3662739"/>
              <a:gd name="connsiteY147" fmla="*/ 3255768 h 3394138"/>
              <a:gd name="connsiteX148" fmla="*/ 1119170 w 3662739"/>
              <a:gd name="connsiteY148" fmla="*/ 3288326 h 3394138"/>
              <a:gd name="connsiteX149" fmla="*/ 1123240 w 3662739"/>
              <a:gd name="connsiteY149" fmla="*/ 3320883 h 3394138"/>
              <a:gd name="connsiteX150" fmla="*/ 1115100 w 3662739"/>
              <a:gd name="connsiteY150" fmla="*/ 3345302 h 3394138"/>
              <a:gd name="connsiteX151" fmla="*/ 1098822 w 3662739"/>
              <a:gd name="connsiteY151" fmla="*/ 3369720 h 3394138"/>
              <a:gd name="connsiteX152" fmla="*/ 1074403 w 3662739"/>
              <a:gd name="connsiteY152" fmla="*/ 3394138 h 3394138"/>
              <a:gd name="connsiteX153" fmla="*/ 1017427 w 3662739"/>
              <a:gd name="connsiteY153" fmla="*/ 3353441 h 3394138"/>
              <a:gd name="connsiteX154" fmla="*/ 1009288 w 3662739"/>
              <a:gd name="connsiteY154" fmla="*/ 3280186 h 3394138"/>
              <a:gd name="connsiteX155" fmla="*/ 1025567 w 3662739"/>
              <a:gd name="connsiteY155" fmla="*/ 3231350 h 3394138"/>
              <a:gd name="connsiteX156" fmla="*/ 1041846 w 3662739"/>
              <a:gd name="connsiteY156" fmla="*/ 3206931 h 3394138"/>
              <a:gd name="connsiteX157" fmla="*/ 1037776 w 3662739"/>
              <a:gd name="connsiteY157" fmla="*/ 3194722 h 3394138"/>
              <a:gd name="connsiteX158" fmla="*/ 1033706 w 3662739"/>
              <a:gd name="connsiteY158" fmla="*/ 3182513 h 3394138"/>
              <a:gd name="connsiteX159" fmla="*/ 1045915 w 3662739"/>
              <a:gd name="connsiteY159" fmla="*/ 3170304 h 3394138"/>
              <a:gd name="connsiteX160" fmla="*/ 1058124 w 3662739"/>
              <a:gd name="connsiteY160" fmla="*/ 3158095 h 3394138"/>
              <a:gd name="connsiteX161" fmla="*/ 1054055 w 3662739"/>
              <a:gd name="connsiteY161" fmla="*/ 3121468 h 3394138"/>
              <a:gd name="connsiteX162" fmla="*/ 1049985 w 3662739"/>
              <a:gd name="connsiteY162" fmla="*/ 3084840 h 3394138"/>
              <a:gd name="connsiteX163" fmla="*/ 1066264 w 3662739"/>
              <a:gd name="connsiteY163" fmla="*/ 3036004 h 3394138"/>
              <a:gd name="connsiteX164" fmla="*/ 1082543 w 3662739"/>
              <a:gd name="connsiteY164" fmla="*/ 2987167 h 3394138"/>
              <a:gd name="connsiteX165" fmla="*/ 1062194 w 3662739"/>
              <a:gd name="connsiteY165" fmla="*/ 2771473 h 3394138"/>
              <a:gd name="connsiteX166" fmla="*/ 1013358 w 3662739"/>
              <a:gd name="connsiteY166" fmla="*/ 2661590 h 3394138"/>
              <a:gd name="connsiteX167" fmla="*/ 960451 w 3662739"/>
              <a:gd name="connsiteY167" fmla="*/ 2620893 h 3394138"/>
              <a:gd name="connsiteX168" fmla="*/ 936033 w 3662739"/>
              <a:gd name="connsiteY168" fmla="*/ 2612754 h 3394138"/>
              <a:gd name="connsiteX169" fmla="*/ 899406 w 3662739"/>
              <a:gd name="connsiteY169" fmla="*/ 2563917 h 3394138"/>
              <a:gd name="connsiteX170" fmla="*/ 846500 w 3662739"/>
              <a:gd name="connsiteY170" fmla="*/ 2531360 h 3394138"/>
              <a:gd name="connsiteX171" fmla="*/ 769175 w 3662739"/>
              <a:gd name="connsiteY171" fmla="*/ 2539499 h 3394138"/>
              <a:gd name="connsiteX172" fmla="*/ 708129 w 3662739"/>
              <a:gd name="connsiteY172" fmla="*/ 2547638 h 3394138"/>
              <a:gd name="connsiteX173" fmla="*/ 683711 w 3662739"/>
              <a:gd name="connsiteY173" fmla="*/ 2539499 h 3394138"/>
              <a:gd name="connsiteX174" fmla="*/ 634875 w 3662739"/>
              <a:gd name="connsiteY174" fmla="*/ 2531360 h 3394138"/>
              <a:gd name="connsiteX175" fmla="*/ 618596 w 3662739"/>
              <a:gd name="connsiteY175" fmla="*/ 2547638 h 3394138"/>
              <a:gd name="connsiteX176" fmla="*/ 618596 w 3662739"/>
              <a:gd name="connsiteY176" fmla="*/ 2555778 h 3394138"/>
              <a:gd name="connsiteX177" fmla="*/ 553480 w 3662739"/>
              <a:gd name="connsiteY177" fmla="*/ 2584266 h 3394138"/>
              <a:gd name="connsiteX178" fmla="*/ 504644 w 3662739"/>
              <a:gd name="connsiteY178" fmla="*/ 2641242 h 3394138"/>
              <a:gd name="connsiteX179" fmla="*/ 451738 w 3662739"/>
              <a:gd name="connsiteY179" fmla="*/ 2698218 h 3394138"/>
              <a:gd name="connsiteX180" fmla="*/ 390692 w 3662739"/>
              <a:gd name="connsiteY180" fmla="*/ 2726706 h 3394138"/>
              <a:gd name="connsiteX181" fmla="*/ 358134 w 3662739"/>
              <a:gd name="connsiteY181" fmla="*/ 2698218 h 3394138"/>
              <a:gd name="connsiteX182" fmla="*/ 349995 w 3662739"/>
              <a:gd name="connsiteY182" fmla="*/ 2645312 h 3394138"/>
              <a:gd name="connsiteX183" fmla="*/ 484296 w 3662739"/>
              <a:gd name="connsiteY183" fmla="*/ 2580196 h 3394138"/>
              <a:gd name="connsiteX184" fmla="*/ 520923 w 3662739"/>
              <a:gd name="connsiteY184" fmla="*/ 2498802 h 3394138"/>
              <a:gd name="connsiteX185" fmla="*/ 459877 w 3662739"/>
              <a:gd name="connsiteY185" fmla="*/ 2470314 h 3394138"/>
              <a:gd name="connsiteX186" fmla="*/ 415110 w 3662739"/>
              <a:gd name="connsiteY186" fmla="*/ 2425547 h 3394138"/>
              <a:gd name="connsiteX187" fmla="*/ 459877 w 3662739"/>
              <a:gd name="connsiteY187" fmla="*/ 2319735 h 3394138"/>
              <a:gd name="connsiteX188" fmla="*/ 504644 w 3662739"/>
              <a:gd name="connsiteY188" fmla="*/ 2238341 h 3394138"/>
              <a:gd name="connsiteX189" fmla="*/ 472086 w 3662739"/>
              <a:gd name="connsiteY189" fmla="*/ 2205783 h 3394138"/>
              <a:gd name="connsiteX190" fmla="*/ 398832 w 3662739"/>
              <a:gd name="connsiteY190" fmla="*/ 2185434 h 3394138"/>
              <a:gd name="connsiteX191" fmla="*/ 325577 w 3662739"/>
              <a:gd name="connsiteY191" fmla="*/ 2148807 h 3394138"/>
              <a:gd name="connsiteX192" fmla="*/ 293019 w 3662739"/>
              <a:gd name="connsiteY192" fmla="*/ 2075552 h 3394138"/>
              <a:gd name="connsiteX193" fmla="*/ 321507 w 3662739"/>
              <a:gd name="connsiteY193" fmla="*/ 2034855 h 3394138"/>
              <a:gd name="connsiteX194" fmla="*/ 358134 w 3662739"/>
              <a:gd name="connsiteY194" fmla="*/ 1994158 h 3394138"/>
              <a:gd name="connsiteX195" fmla="*/ 349995 w 3662739"/>
              <a:gd name="connsiteY195" fmla="*/ 1986019 h 3394138"/>
              <a:gd name="connsiteX196" fmla="*/ 398832 w 3662739"/>
              <a:gd name="connsiteY196" fmla="*/ 1961600 h 3394138"/>
              <a:gd name="connsiteX197" fmla="*/ 406971 w 3662739"/>
              <a:gd name="connsiteY197" fmla="*/ 1904624 h 3394138"/>
              <a:gd name="connsiteX198" fmla="*/ 406971 w 3662739"/>
              <a:gd name="connsiteY198" fmla="*/ 1774394 h 3394138"/>
              <a:gd name="connsiteX199" fmla="*/ 313368 w 3662739"/>
              <a:gd name="connsiteY199" fmla="*/ 1603466 h 3394138"/>
              <a:gd name="connsiteX200" fmla="*/ 195346 w 3662739"/>
              <a:gd name="connsiteY200" fmla="*/ 1570908 h 3394138"/>
              <a:gd name="connsiteX201" fmla="*/ 158719 w 3662739"/>
              <a:gd name="connsiteY201" fmla="*/ 1574978 h 3394138"/>
              <a:gd name="connsiteX202" fmla="*/ 122091 w 3662739"/>
              <a:gd name="connsiteY202" fmla="*/ 1579048 h 3394138"/>
              <a:gd name="connsiteX203" fmla="*/ 40697 w 3662739"/>
              <a:gd name="connsiteY203" fmla="*/ 1538351 h 3394138"/>
              <a:gd name="connsiteX204" fmla="*/ 0 w 3662739"/>
              <a:gd name="connsiteY204" fmla="*/ 1481375 h 3394138"/>
              <a:gd name="connsiteX205" fmla="*/ 44767 w 3662739"/>
              <a:gd name="connsiteY205" fmla="*/ 1412189 h 3394138"/>
              <a:gd name="connsiteX206" fmla="*/ 97673 w 3662739"/>
              <a:gd name="connsiteY206" fmla="*/ 1383702 h 3394138"/>
              <a:gd name="connsiteX207" fmla="*/ 122091 w 3662739"/>
              <a:gd name="connsiteY207" fmla="*/ 1391841 h 3394138"/>
              <a:gd name="connsiteX208" fmla="*/ 154649 w 3662739"/>
              <a:gd name="connsiteY208" fmla="*/ 1399980 h 3394138"/>
              <a:gd name="connsiteX209" fmla="*/ 211625 w 3662739"/>
              <a:gd name="connsiteY209" fmla="*/ 1379632 h 3394138"/>
              <a:gd name="connsiteX210" fmla="*/ 244183 w 3662739"/>
              <a:gd name="connsiteY210" fmla="*/ 1359283 h 3394138"/>
              <a:gd name="connsiteX211" fmla="*/ 260462 w 3662739"/>
              <a:gd name="connsiteY211" fmla="*/ 1359283 h 3394138"/>
              <a:gd name="connsiteX212" fmla="*/ 321507 w 3662739"/>
              <a:gd name="connsiteY212" fmla="*/ 1326726 h 3394138"/>
              <a:gd name="connsiteX213" fmla="*/ 394762 w 3662739"/>
              <a:gd name="connsiteY213" fmla="*/ 1253471 h 3394138"/>
              <a:gd name="connsiteX214" fmla="*/ 455807 w 3662739"/>
              <a:gd name="connsiteY214" fmla="*/ 1176146 h 3394138"/>
              <a:gd name="connsiteX215" fmla="*/ 480226 w 3662739"/>
              <a:gd name="connsiteY215" fmla="*/ 1131379 h 3394138"/>
              <a:gd name="connsiteX216" fmla="*/ 504644 w 3662739"/>
              <a:gd name="connsiteY216" fmla="*/ 1123240 h 3394138"/>
              <a:gd name="connsiteX217" fmla="*/ 472086 w 3662739"/>
              <a:gd name="connsiteY217" fmla="*/ 1025567 h 3394138"/>
              <a:gd name="connsiteX218" fmla="*/ 402901 w 3662739"/>
              <a:gd name="connsiteY218" fmla="*/ 944173 h 3394138"/>
              <a:gd name="connsiteX219" fmla="*/ 337786 w 3662739"/>
              <a:gd name="connsiteY219" fmla="*/ 862778 h 3394138"/>
              <a:gd name="connsiteX220" fmla="*/ 309298 w 3662739"/>
              <a:gd name="connsiteY220" fmla="*/ 773245 h 3394138"/>
              <a:gd name="connsiteX221" fmla="*/ 341856 w 3662739"/>
              <a:gd name="connsiteY221" fmla="*/ 716269 h 3394138"/>
              <a:gd name="connsiteX222" fmla="*/ 382553 w 3662739"/>
              <a:gd name="connsiteY222" fmla="*/ 675572 h 3394138"/>
              <a:gd name="connsiteX223" fmla="*/ 366274 w 3662739"/>
              <a:gd name="connsiteY223" fmla="*/ 643014 h 3394138"/>
              <a:gd name="connsiteX224" fmla="*/ 382553 w 3662739"/>
              <a:gd name="connsiteY224" fmla="*/ 610456 h 3394138"/>
              <a:gd name="connsiteX225" fmla="*/ 362204 w 3662739"/>
              <a:gd name="connsiteY225" fmla="*/ 533132 h 3394138"/>
              <a:gd name="connsiteX226" fmla="*/ 309298 w 3662739"/>
              <a:gd name="connsiteY226" fmla="*/ 439529 h 3394138"/>
              <a:gd name="connsiteX227" fmla="*/ 329646 w 3662739"/>
              <a:gd name="connsiteY227" fmla="*/ 431389 h 3394138"/>
              <a:gd name="connsiteX228" fmla="*/ 366274 w 3662739"/>
              <a:gd name="connsiteY228" fmla="*/ 423250 h 3394138"/>
              <a:gd name="connsiteX229" fmla="*/ 371999 w 3662739"/>
              <a:gd name="connsiteY229" fmla="*/ 426113 h 3394138"/>
              <a:gd name="connsiteX230" fmla="*/ 379509 w 3662739"/>
              <a:gd name="connsiteY230" fmla="*/ 419180 h 3394138"/>
              <a:gd name="connsiteX231" fmla="*/ 419180 w 3662739"/>
              <a:gd name="connsiteY231" fmla="*/ 398831 h 3394138"/>
              <a:gd name="connsiteX232" fmla="*/ 537202 w 3662739"/>
              <a:gd name="connsiteY232" fmla="*/ 349995 h 3394138"/>
              <a:gd name="connsiteX233" fmla="*/ 655223 w 3662739"/>
              <a:gd name="connsiteY233" fmla="*/ 309298 h 3394138"/>
              <a:gd name="connsiteX234" fmla="*/ 716269 w 3662739"/>
              <a:gd name="connsiteY234" fmla="*/ 293019 h 3394138"/>
              <a:gd name="connsiteX235" fmla="*/ 728478 w 3662739"/>
              <a:gd name="connsiteY235" fmla="*/ 297089 h 3394138"/>
              <a:gd name="connsiteX236" fmla="*/ 748826 w 3662739"/>
              <a:gd name="connsiteY236" fmla="*/ 301158 h 3394138"/>
              <a:gd name="connsiteX237" fmla="*/ 801733 w 3662739"/>
              <a:gd name="connsiteY237" fmla="*/ 297089 h 3394138"/>
              <a:gd name="connsiteX238" fmla="*/ 838360 w 3662739"/>
              <a:gd name="connsiteY238" fmla="*/ 268601 h 3394138"/>
              <a:gd name="connsiteX239" fmla="*/ 813942 w 3662739"/>
              <a:gd name="connsiteY239" fmla="*/ 211625 h 3394138"/>
              <a:gd name="connsiteX240" fmla="*/ 789524 w 3662739"/>
              <a:gd name="connsiteY240" fmla="*/ 146509 h 3394138"/>
              <a:gd name="connsiteX241" fmla="*/ 822081 w 3662739"/>
              <a:gd name="connsiteY241" fmla="*/ 130231 h 3394138"/>
              <a:gd name="connsiteX242" fmla="*/ 854639 w 3662739"/>
              <a:gd name="connsiteY242" fmla="*/ 183137 h 3394138"/>
              <a:gd name="connsiteX243" fmla="*/ 903475 w 3662739"/>
              <a:gd name="connsiteY243" fmla="*/ 297089 h 3394138"/>
              <a:gd name="connsiteX244" fmla="*/ 988939 w 3662739"/>
              <a:gd name="connsiteY244" fmla="*/ 419180 h 3394138"/>
              <a:gd name="connsiteX245" fmla="*/ 1123240 w 3662739"/>
              <a:gd name="connsiteY245" fmla="*/ 488365 h 3394138"/>
              <a:gd name="connsiteX246" fmla="*/ 1131379 w 3662739"/>
              <a:gd name="connsiteY246" fmla="*/ 463947 h 3394138"/>
              <a:gd name="connsiteX247" fmla="*/ 1139519 w 3662739"/>
              <a:gd name="connsiteY247" fmla="*/ 439529 h 3394138"/>
              <a:gd name="connsiteX248" fmla="*/ 1135449 w 3662739"/>
              <a:gd name="connsiteY248" fmla="*/ 419180 h 3394138"/>
              <a:gd name="connsiteX249" fmla="*/ 1131379 w 3662739"/>
              <a:gd name="connsiteY249" fmla="*/ 390692 h 3394138"/>
              <a:gd name="connsiteX250" fmla="*/ 1163937 w 3662739"/>
              <a:gd name="connsiteY250" fmla="*/ 358134 h 3394138"/>
              <a:gd name="connsiteX251" fmla="*/ 1196495 w 3662739"/>
              <a:gd name="connsiteY251" fmla="*/ 366274 h 3394138"/>
              <a:gd name="connsiteX252" fmla="*/ 1237192 w 3662739"/>
              <a:gd name="connsiteY252" fmla="*/ 374413 h 3394138"/>
              <a:gd name="connsiteX253" fmla="*/ 1334865 w 3662739"/>
              <a:gd name="connsiteY253" fmla="*/ 354065 h 3394138"/>
              <a:gd name="connsiteX254" fmla="*/ 1379632 w 3662739"/>
              <a:gd name="connsiteY254" fmla="*/ 305228 h 3394138"/>
              <a:gd name="connsiteX255" fmla="*/ 1395910 w 3662739"/>
              <a:gd name="connsiteY255" fmla="*/ 252322 h 3394138"/>
              <a:gd name="connsiteX256" fmla="*/ 1408119 w 3662739"/>
              <a:gd name="connsiteY256" fmla="*/ 219764 h 3394138"/>
              <a:gd name="connsiteX257" fmla="*/ 1522072 w 3662739"/>
              <a:gd name="connsiteY257" fmla="*/ 109882 h 3394138"/>
              <a:gd name="connsiteX258" fmla="*/ 1562769 w 3662739"/>
              <a:gd name="connsiteY258" fmla="*/ 40697 h 3394138"/>
              <a:gd name="connsiteX259" fmla="*/ 1640093 w 3662739"/>
              <a:gd name="connsiteY259" fmla="*/ 69185 h 3394138"/>
              <a:gd name="connsiteX260" fmla="*/ 1701139 w 3662739"/>
              <a:gd name="connsiteY260" fmla="*/ 134300 h 3394138"/>
              <a:gd name="connsiteX261" fmla="*/ 1770324 w 3662739"/>
              <a:gd name="connsiteY261" fmla="*/ 199416 h 3394138"/>
              <a:gd name="connsiteX262" fmla="*/ 1872067 w 3662739"/>
              <a:gd name="connsiteY262" fmla="*/ 227904 h 3394138"/>
              <a:gd name="connsiteX263" fmla="*/ 1929043 w 3662739"/>
              <a:gd name="connsiteY263" fmla="*/ 195346 h 3394138"/>
              <a:gd name="connsiteX264" fmla="*/ 1953461 w 3662739"/>
              <a:gd name="connsiteY264" fmla="*/ 130231 h 3394138"/>
              <a:gd name="connsiteX265" fmla="*/ 1945322 w 3662739"/>
              <a:gd name="connsiteY265" fmla="*/ 97673 h 3394138"/>
              <a:gd name="connsiteX266" fmla="*/ 1977879 w 3662739"/>
              <a:gd name="connsiteY266" fmla="*/ 32558 h 3394138"/>
              <a:gd name="connsiteX267" fmla="*/ 2042995 w 3662739"/>
              <a:gd name="connsiteY267" fmla="*/ 0 h 3394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3662739" h="3394138">
                <a:moveTo>
                  <a:pt x="2042995" y="0"/>
                </a:moveTo>
                <a:cubicBezTo>
                  <a:pt x="2070126" y="0"/>
                  <a:pt x="2083692" y="16279"/>
                  <a:pt x="2083692" y="48836"/>
                </a:cubicBezTo>
                <a:cubicBezTo>
                  <a:pt x="2083692" y="119378"/>
                  <a:pt x="2070126" y="160075"/>
                  <a:pt x="2042995" y="170928"/>
                </a:cubicBezTo>
                <a:cubicBezTo>
                  <a:pt x="2015863" y="181780"/>
                  <a:pt x="2002298" y="198059"/>
                  <a:pt x="2002298" y="219764"/>
                </a:cubicBezTo>
                <a:cubicBezTo>
                  <a:pt x="2002298" y="246896"/>
                  <a:pt x="2010437" y="271314"/>
                  <a:pt x="2026716" y="293019"/>
                </a:cubicBezTo>
                <a:cubicBezTo>
                  <a:pt x="2042995" y="314724"/>
                  <a:pt x="2059273" y="325577"/>
                  <a:pt x="2075552" y="325577"/>
                </a:cubicBezTo>
                <a:cubicBezTo>
                  <a:pt x="2108110" y="325577"/>
                  <a:pt x="2132528" y="317437"/>
                  <a:pt x="2148807" y="301158"/>
                </a:cubicBezTo>
                <a:cubicBezTo>
                  <a:pt x="2165086" y="284880"/>
                  <a:pt x="2177295" y="265888"/>
                  <a:pt x="2185434" y="244183"/>
                </a:cubicBezTo>
                <a:cubicBezTo>
                  <a:pt x="2193574" y="222477"/>
                  <a:pt x="2199000" y="203486"/>
                  <a:pt x="2201713" y="187207"/>
                </a:cubicBezTo>
                <a:cubicBezTo>
                  <a:pt x="2204426" y="170928"/>
                  <a:pt x="2211209" y="162788"/>
                  <a:pt x="2222062" y="162788"/>
                </a:cubicBezTo>
                <a:cubicBezTo>
                  <a:pt x="2254619" y="162788"/>
                  <a:pt x="2270898" y="181780"/>
                  <a:pt x="2270898" y="219764"/>
                </a:cubicBezTo>
                <a:cubicBezTo>
                  <a:pt x="2270898" y="241469"/>
                  <a:pt x="2266829" y="263174"/>
                  <a:pt x="2258689" y="284880"/>
                </a:cubicBezTo>
                <a:cubicBezTo>
                  <a:pt x="2250550" y="306585"/>
                  <a:pt x="2241054" y="325577"/>
                  <a:pt x="2230201" y="341856"/>
                </a:cubicBezTo>
                <a:cubicBezTo>
                  <a:pt x="2219349" y="363561"/>
                  <a:pt x="2208496" y="385266"/>
                  <a:pt x="2197644" y="406971"/>
                </a:cubicBezTo>
                <a:cubicBezTo>
                  <a:pt x="2197644" y="466660"/>
                  <a:pt x="2205783" y="524992"/>
                  <a:pt x="2222062" y="581968"/>
                </a:cubicBezTo>
                <a:cubicBezTo>
                  <a:pt x="2238341" y="638944"/>
                  <a:pt x="2292603" y="667432"/>
                  <a:pt x="2384850" y="667432"/>
                </a:cubicBezTo>
                <a:cubicBezTo>
                  <a:pt x="2411982" y="667432"/>
                  <a:pt x="2448609" y="653867"/>
                  <a:pt x="2494732" y="626735"/>
                </a:cubicBezTo>
                <a:cubicBezTo>
                  <a:pt x="2540856" y="599604"/>
                  <a:pt x="2593762" y="575186"/>
                  <a:pt x="2653451" y="553480"/>
                </a:cubicBezTo>
                <a:cubicBezTo>
                  <a:pt x="2653451" y="569759"/>
                  <a:pt x="2652094" y="577899"/>
                  <a:pt x="2649381" y="577899"/>
                </a:cubicBezTo>
                <a:cubicBezTo>
                  <a:pt x="2646668" y="577899"/>
                  <a:pt x="2639885" y="583325"/>
                  <a:pt x="2629033" y="594177"/>
                </a:cubicBezTo>
                <a:cubicBezTo>
                  <a:pt x="2629033" y="599604"/>
                  <a:pt x="2631746" y="602317"/>
                  <a:pt x="2637172" y="602317"/>
                </a:cubicBezTo>
                <a:cubicBezTo>
                  <a:pt x="2642598" y="602317"/>
                  <a:pt x="2645312" y="605030"/>
                  <a:pt x="2645312" y="610456"/>
                </a:cubicBezTo>
                <a:cubicBezTo>
                  <a:pt x="2645312" y="632161"/>
                  <a:pt x="2643955" y="667432"/>
                  <a:pt x="2641242" y="716269"/>
                </a:cubicBezTo>
                <a:cubicBezTo>
                  <a:pt x="2638529" y="765105"/>
                  <a:pt x="2626320" y="794950"/>
                  <a:pt x="2604615" y="805802"/>
                </a:cubicBezTo>
                <a:cubicBezTo>
                  <a:pt x="2653451" y="838360"/>
                  <a:pt x="2681939" y="877701"/>
                  <a:pt x="2690078" y="923824"/>
                </a:cubicBezTo>
                <a:cubicBezTo>
                  <a:pt x="2698218" y="969947"/>
                  <a:pt x="2732132" y="993009"/>
                  <a:pt x="2791821" y="993009"/>
                </a:cubicBezTo>
                <a:cubicBezTo>
                  <a:pt x="2835231" y="993009"/>
                  <a:pt x="2875929" y="982156"/>
                  <a:pt x="2913912" y="960451"/>
                </a:cubicBezTo>
                <a:cubicBezTo>
                  <a:pt x="2951896" y="938746"/>
                  <a:pt x="2987167" y="917041"/>
                  <a:pt x="3019725" y="895336"/>
                </a:cubicBezTo>
                <a:cubicBezTo>
                  <a:pt x="3073988" y="862778"/>
                  <a:pt x="3113328" y="835647"/>
                  <a:pt x="3137747" y="813942"/>
                </a:cubicBezTo>
                <a:cubicBezTo>
                  <a:pt x="3162165" y="792237"/>
                  <a:pt x="3181157" y="773245"/>
                  <a:pt x="3194722" y="756966"/>
                </a:cubicBezTo>
                <a:cubicBezTo>
                  <a:pt x="3208288" y="740687"/>
                  <a:pt x="3221854" y="728478"/>
                  <a:pt x="3235420" y="720338"/>
                </a:cubicBezTo>
                <a:cubicBezTo>
                  <a:pt x="3248985" y="712199"/>
                  <a:pt x="3269334" y="708129"/>
                  <a:pt x="3296465" y="708129"/>
                </a:cubicBezTo>
                <a:cubicBezTo>
                  <a:pt x="3323597" y="708129"/>
                  <a:pt x="3339875" y="717625"/>
                  <a:pt x="3345302" y="736617"/>
                </a:cubicBezTo>
                <a:cubicBezTo>
                  <a:pt x="3350728" y="755609"/>
                  <a:pt x="3358867" y="773245"/>
                  <a:pt x="3369720" y="789524"/>
                </a:cubicBezTo>
                <a:cubicBezTo>
                  <a:pt x="3364294" y="789524"/>
                  <a:pt x="3352085" y="794950"/>
                  <a:pt x="3333093" y="805802"/>
                </a:cubicBezTo>
                <a:cubicBezTo>
                  <a:pt x="3314101" y="816655"/>
                  <a:pt x="3293752" y="828864"/>
                  <a:pt x="3272047" y="842430"/>
                </a:cubicBezTo>
                <a:cubicBezTo>
                  <a:pt x="3250342" y="855995"/>
                  <a:pt x="3231350" y="868205"/>
                  <a:pt x="3215071" y="879057"/>
                </a:cubicBezTo>
                <a:cubicBezTo>
                  <a:pt x="3198792" y="889910"/>
                  <a:pt x="3190653" y="895336"/>
                  <a:pt x="3190653" y="895336"/>
                </a:cubicBezTo>
                <a:cubicBezTo>
                  <a:pt x="3136390" y="949599"/>
                  <a:pt x="3094336" y="983513"/>
                  <a:pt x="3064492" y="997079"/>
                </a:cubicBezTo>
                <a:cubicBezTo>
                  <a:pt x="3034647" y="1010644"/>
                  <a:pt x="3011586" y="1017427"/>
                  <a:pt x="2995307" y="1017427"/>
                </a:cubicBezTo>
                <a:lnTo>
                  <a:pt x="2979028" y="1017427"/>
                </a:lnTo>
                <a:lnTo>
                  <a:pt x="2979028" y="1009288"/>
                </a:lnTo>
                <a:cubicBezTo>
                  <a:pt x="2897634" y="1041846"/>
                  <a:pt x="2846084" y="1083899"/>
                  <a:pt x="2824379" y="1135449"/>
                </a:cubicBezTo>
                <a:cubicBezTo>
                  <a:pt x="2802674" y="1186999"/>
                  <a:pt x="2791821" y="1210060"/>
                  <a:pt x="2791821" y="1204634"/>
                </a:cubicBezTo>
                <a:lnTo>
                  <a:pt x="2791821" y="1220913"/>
                </a:lnTo>
                <a:cubicBezTo>
                  <a:pt x="2791821" y="1231765"/>
                  <a:pt x="2786395" y="1248045"/>
                  <a:pt x="2775542" y="1269750"/>
                </a:cubicBezTo>
                <a:cubicBezTo>
                  <a:pt x="2764690" y="1291455"/>
                  <a:pt x="2753837" y="1307734"/>
                  <a:pt x="2742985" y="1318586"/>
                </a:cubicBezTo>
                <a:cubicBezTo>
                  <a:pt x="2759264" y="1367423"/>
                  <a:pt x="2774186" y="1408120"/>
                  <a:pt x="2787751" y="1440677"/>
                </a:cubicBezTo>
                <a:cubicBezTo>
                  <a:pt x="2801317" y="1473235"/>
                  <a:pt x="2832518" y="1511219"/>
                  <a:pt x="2881355" y="1554629"/>
                </a:cubicBezTo>
                <a:cubicBezTo>
                  <a:pt x="2892207" y="1554629"/>
                  <a:pt x="2909843" y="1551916"/>
                  <a:pt x="2934261" y="1546490"/>
                </a:cubicBezTo>
                <a:cubicBezTo>
                  <a:pt x="2958679" y="1541064"/>
                  <a:pt x="2979028" y="1538351"/>
                  <a:pt x="2995307" y="1538351"/>
                </a:cubicBezTo>
                <a:cubicBezTo>
                  <a:pt x="3038717" y="1538351"/>
                  <a:pt x="3071275" y="1545133"/>
                  <a:pt x="3092980" y="1558699"/>
                </a:cubicBezTo>
                <a:cubicBezTo>
                  <a:pt x="3114685" y="1572265"/>
                  <a:pt x="3141816" y="1579048"/>
                  <a:pt x="3174374" y="1579048"/>
                </a:cubicBezTo>
                <a:cubicBezTo>
                  <a:pt x="3190653" y="1579048"/>
                  <a:pt x="3201505" y="1572265"/>
                  <a:pt x="3206932" y="1558699"/>
                </a:cubicBezTo>
                <a:cubicBezTo>
                  <a:pt x="3212358" y="1545133"/>
                  <a:pt x="3223210" y="1538351"/>
                  <a:pt x="3239489" y="1538351"/>
                </a:cubicBezTo>
                <a:cubicBezTo>
                  <a:pt x="3266621" y="1538351"/>
                  <a:pt x="3292396" y="1539707"/>
                  <a:pt x="3316814" y="1542420"/>
                </a:cubicBezTo>
                <a:cubicBezTo>
                  <a:pt x="3341232" y="1545133"/>
                  <a:pt x="3367007" y="1546490"/>
                  <a:pt x="3394138" y="1546490"/>
                </a:cubicBezTo>
                <a:cubicBezTo>
                  <a:pt x="3410417" y="1546490"/>
                  <a:pt x="3425339" y="1542420"/>
                  <a:pt x="3438905" y="1534281"/>
                </a:cubicBezTo>
                <a:cubicBezTo>
                  <a:pt x="3452471" y="1526141"/>
                  <a:pt x="3470106" y="1522072"/>
                  <a:pt x="3491811" y="1522072"/>
                </a:cubicBezTo>
                <a:cubicBezTo>
                  <a:pt x="3502664" y="1522072"/>
                  <a:pt x="3533865" y="1524785"/>
                  <a:pt x="3585415" y="1530211"/>
                </a:cubicBezTo>
                <a:cubicBezTo>
                  <a:pt x="3636964" y="1535637"/>
                  <a:pt x="3662739" y="1543777"/>
                  <a:pt x="3662739" y="1554629"/>
                </a:cubicBezTo>
                <a:cubicBezTo>
                  <a:pt x="3662739" y="1565482"/>
                  <a:pt x="3660026" y="1576334"/>
                  <a:pt x="3654600" y="1587187"/>
                </a:cubicBezTo>
                <a:cubicBezTo>
                  <a:pt x="3649173" y="1598040"/>
                  <a:pt x="3635608" y="1603466"/>
                  <a:pt x="3613903" y="1603466"/>
                </a:cubicBezTo>
                <a:lnTo>
                  <a:pt x="3581345" y="1603466"/>
                </a:lnTo>
                <a:cubicBezTo>
                  <a:pt x="3559640" y="1603466"/>
                  <a:pt x="3537935" y="1604822"/>
                  <a:pt x="3516230" y="1607536"/>
                </a:cubicBezTo>
                <a:cubicBezTo>
                  <a:pt x="3494524" y="1610249"/>
                  <a:pt x="3472819" y="1611605"/>
                  <a:pt x="3451114" y="1611605"/>
                </a:cubicBezTo>
                <a:cubicBezTo>
                  <a:pt x="3451114" y="1600753"/>
                  <a:pt x="3437549" y="1595326"/>
                  <a:pt x="3410417" y="1595326"/>
                </a:cubicBezTo>
                <a:cubicBezTo>
                  <a:pt x="3377859" y="1595326"/>
                  <a:pt x="3343945" y="1598040"/>
                  <a:pt x="3308674" y="1603466"/>
                </a:cubicBezTo>
                <a:cubicBezTo>
                  <a:pt x="3273404" y="1608892"/>
                  <a:pt x="3236776" y="1611605"/>
                  <a:pt x="3198792" y="1611605"/>
                </a:cubicBezTo>
                <a:lnTo>
                  <a:pt x="3092980" y="1611605"/>
                </a:lnTo>
                <a:cubicBezTo>
                  <a:pt x="3049569" y="1611605"/>
                  <a:pt x="3012942" y="1622458"/>
                  <a:pt x="2983098" y="1644163"/>
                </a:cubicBezTo>
                <a:cubicBezTo>
                  <a:pt x="2953253" y="1665868"/>
                  <a:pt x="2927478" y="1690286"/>
                  <a:pt x="2905773" y="1717418"/>
                </a:cubicBezTo>
                <a:cubicBezTo>
                  <a:pt x="2884068" y="1744549"/>
                  <a:pt x="2869146" y="1770324"/>
                  <a:pt x="2861006" y="1794742"/>
                </a:cubicBezTo>
                <a:cubicBezTo>
                  <a:pt x="2852867" y="1819160"/>
                  <a:pt x="2848797" y="1836796"/>
                  <a:pt x="2848797" y="1847648"/>
                </a:cubicBezTo>
                <a:lnTo>
                  <a:pt x="2848797" y="1863927"/>
                </a:lnTo>
                <a:lnTo>
                  <a:pt x="2856937" y="1855788"/>
                </a:lnTo>
                <a:cubicBezTo>
                  <a:pt x="2851510" y="1866640"/>
                  <a:pt x="2847441" y="1870710"/>
                  <a:pt x="2844727" y="1867997"/>
                </a:cubicBezTo>
                <a:cubicBezTo>
                  <a:pt x="2842014" y="1865284"/>
                  <a:pt x="2840658" y="1866640"/>
                  <a:pt x="2840658" y="1872067"/>
                </a:cubicBezTo>
                <a:cubicBezTo>
                  <a:pt x="2840658" y="1882919"/>
                  <a:pt x="2846084" y="1892415"/>
                  <a:pt x="2856937" y="1900555"/>
                </a:cubicBezTo>
                <a:cubicBezTo>
                  <a:pt x="2867789" y="1908694"/>
                  <a:pt x="2873215" y="1918190"/>
                  <a:pt x="2873215" y="1929043"/>
                </a:cubicBezTo>
                <a:cubicBezTo>
                  <a:pt x="2873215" y="1934469"/>
                  <a:pt x="2870502" y="1939895"/>
                  <a:pt x="2865076" y="1945321"/>
                </a:cubicBezTo>
                <a:cubicBezTo>
                  <a:pt x="2859650" y="1950748"/>
                  <a:pt x="2856937" y="1956174"/>
                  <a:pt x="2856937" y="1961600"/>
                </a:cubicBezTo>
                <a:lnTo>
                  <a:pt x="2856937" y="1986019"/>
                </a:lnTo>
                <a:cubicBezTo>
                  <a:pt x="2856937" y="2002297"/>
                  <a:pt x="2854223" y="2010437"/>
                  <a:pt x="2848797" y="2010437"/>
                </a:cubicBezTo>
                <a:cubicBezTo>
                  <a:pt x="2854223" y="2010437"/>
                  <a:pt x="2856937" y="2013150"/>
                  <a:pt x="2856937" y="2018576"/>
                </a:cubicBezTo>
                <a:cubicBezTo>
                  <a:pt x="2856937" y="2024003"/>
                  <a:pt x="2847441" y="2034855"/>
                  <a:pt x="2828449" y="2051134"/>
                </a:cubicBezTo>
                <a:cubicBezTo>
                  <a:pt x="2809457" y="2067413"/>
                  <a:pt x="2787751" y="2087761"/>
                  <a:pt x="2763333" y="2112180"/>
                </a:cubicBezTo>
                <a:cubicBezTo>
                  <a:pt x="2738915" y="2136598"/>
                  <a:pt x="2717210" y="2161016"/>
                  <a:pt x="2698218" y="2185434"/>
                </a:cubicBezTo>
                <a:cubicBezTo>
                  <a:pt x="2679226" y="2209853"/>
                  <a:pt x="2669730" y="2232914"/>
                  <a:pt x="2669730" y="2254619"/>
                </a:cubicBezTo>
                <a:cubicBezTo>
                  <a:pt x="2669730" y="2292603"/>
                  <a:pt x="2680582" y="2317022"/>
                  <a:pt x="2702288" y="2327874"/>
                </a:cubicBezTo>
                <a:cubicBezTo>
                  <a:pt x="2723993" y="2338727"/>
                  <a:pt x="2734845" y="2349579"/>
                  <a:pt x="2734845" y="2360432"/>
                </a:cubicBezTo>
                <a:cubicBezTo>
                  <a:pt x="2734845" y="2371284"/>
                  <a:pt x="2732132" y="2376711"/>
                  <a:pt x="2726706" y="2376711"/>
                </a:cubicBezTo>
                <a:cubicBezTo>
                  <a:pt x="2721280" y="2376711"/>
                  <a:pt x="2718566" y="2379424"/>
                  <a:pt x="2718566" y="2384850"/>
                </a:cubicBezTo>
                <a:cubicBezTo>
                  <a:pt x="2718566" y="2384850"/>
                  <a:pt x="2723993" y="2395703"/>
                  <a:pt x="2734845" y="2417408"/>
                </a:cubicBezTo>
                <a:cubicBezTo>
                  <a:pt x="2734845" y="2428260"/>
                  <a:pt x="2733489" y="2441826"/>
                  <a:pt x="2730776" y="2458105"/>
                </a:cubicBezTo>
                <a:cubicBezTo>
                  <a:pt x="2728062" y="2474384"/>
                  <a:pt x="2726706" y="2490663"/>
                  <a:pt x="2726706" y="2506941"/>
                </a:cubicBezTo>
                <a:cubicBezTo>
                  <a:pt x="2726706" y="2523220"/>
                  <a:pt x="2729419" y="2531360"/>
                  <a:pt x="2734845" y="2531360"/>
                </a:cubicBezTo>
                <a:cubicBezTo>
                  <a:pt x="2740272" y="2531360"/>
                  <a:pt x="2742985" y="2536786"/>
                  <a:pt x="2742985" y="2547638"/>
                </a:cubicBezTo>
                <a:lnTo>
                  <a:pt x="2742985" y="2563917"/>
                </a:lnTo>
                <a:cubicBezTo>
                  <a:pt x="2742985" y="2591049"/>
                  <a:pt x="2759264" y="2622250"/>
                  <a:pt x="2791821" y="2657521"/>
                </a:cubicBezTo>
                <a:cubicBezTo>
                  <a:pt x="2824379" y="2692791"/>
                  <a:pt x="2843371" y="2713140"/>
                  <a:pt x="2848797" y="2718566"/>
                </a:cubicBezTo>
                <a:cubicBezTo>
                  <a:pt x="2848797" y="2723993"/>
                  <a:pt x="2873215" y="2748411"/>
                  <a:pt x="2922052" y="2791821"/>
                </a:cubicBezTo>
                <a:cubicBezTo>
                  <a:pt x="2970888" y="2835231"/>
                  <a:pt x="2995307" y="2867789"/>
                  <a:pt x="2995307" y="2889494"/>
                </a:cubicBezTo>
                <a:cubicBezTo>
                  <a:pt x="2995307" y="2905773"/>
                  <a:pt x="2987167" y="2919339"/>
                  <a:pt x="2970888" y="2930191"/>
                </a:cubicBezTo>
                <a:cubicBezTo>
                  <a:pt x="2954610" y="2941044"/>
                  <a:pt x="2938331" y="2946470"/>
                  <a:pt x="2922052" y="2946470"/>
                </a:cubicBezTo>
                <a:cubicBezTo>
                  <a:pt x="2878642" y="2946470"/>
                  <a:pt x="2846084" y="2926121"/>
                  <a:pt x="2824379" y="2885424"/>
                </a:cubicBezTo>
                <a:cubicBezTo>
                  <a:pt x="2802674" y="2844727"/>
                  <a:pt x="2789108" y="2824379"/>
                  <a:pt x="2783682" y="2824379"/>
                </a:cubicBezTo>
                <a:cubicBezTo>
                  <a:pt x="2783682" y="2824379"/>
                  <a:pt x="2786395" y="2818952"/>
                  <a:pt x="2791821" y="2808100"/>
                </a:cubicBezTo>
                <a:cubicBezTo>
                  <a:pt x="2764690" y="2764690"/>
                  <a:pt x="2734845" y="2730775"/>
                  <a:pt x="2702288" y="2706357"/>
                </a:cubicBezTo>
                <a:cubicBezTo>
                  <a:pt x="2669730" y="2681939"/>
                  <a:pt x="2653451" y="2667017"/>
                  <a:pt x="2653451" y="2661590"/>
                </a:cubicBezTo>
                <a:cubicBezTo>
                  <a:pt x="2593762" y="2661590"/>
                  <a:pt x="2563917" y="2691435"/>
                  <a:pt x="2563917" y="2751124"/>
                </a:cubicBezTo>
                <a:cubicBezTo>
                  <a:pt x="2563917" y="2778255"/>
                  <a:pt x="2578840" y="2801317"/>
                  <a:pt x="2608684" y="2820309"/>
                </a:cubicBezTo>
                <a:cubicBezTo>
                  <a:pt x="2638529" y="2839301"/>
                  <a:pt x="2653451" y="2859650"/>
                  <a:pt x="2653451" y="2881355"/>
                </a:cubicBezTo>
                <a:cubicBezTo>
                  <a:pt x="2642598" y="2908486"/>
                  <a:pt x="2631746" y="2922052"/>
                  <a:pt x="2620893" y="2922052"/>
                </a:cubicBezTo>
                <a:cubicBezTo>
                  <a:pt x="2577483" y="2922052"/>
                  <a:pt x="2546282" y="2907130"/>
                  <a:pt x="2527290" y="2877285"/>
                </a:cubicBezTo>
                <a:cubicBezTo>
                  <a:pt x="2508298" y="2847440"/>
                  <a:pt x="2485236" y="2832518"/>
                  <a:pt x="2458105" y="2832518"/>
                </a:cubicBezTo>
                <a:cubicBezTo>
                  <a:pt x="2398416" y="2832518"/>
                  <a:pt x="2356362" y="2863719"/>
                  <a:pt x="2331944" y="2926121"/>
                </a:cubicBezTo>
                <a:cubicBezTo>
                  <a:pt x="2307526" y="2988524"/>
                  <a:pt x="2295317" y="3046856"/>
                  <a:pt x="2295317" y="3101119"/>
                </a:cubicBezTo>
                <a:cubicBezTo>
                  <a:pt x="2295317" y="3160808"/>
                  <a:pt x="2304813" y="3192009"/>
                  <a:pt x="2323805" y="3194722"/>
                </a:cubicBezTo>
                <a:cubicBezTo>
                  <a:pt x="2342797" y="3197435"/>
                  <a:pt x="2352293" y="3220497"/>
                  <a:pt x="2352293" y="3263907"/>
                </a:cubicBezTo>
                <a:cubicBezTo>
                  <a:pt x="2346866" y="3296465"/>
                  <a:pt x="2340083" y="3324953"/>
                  <a:pt x="2331944" y="3349371"/>
                </a:cubicBezTo>
                <a:cubicBezTo>
                  <a:pt x="2323805" y="3373790"/>
                  <a:pt x="2300743" y="3388712"/>
                  <a:pt x="2262759" y="3394138"/>
                </a:cubicBezTo>
                <a:cubicBezTo>
                  <a:pt x="2235627" y="3394138"/>
                  <a:pt x="2212566" y="3379216"/>
                  <a:pt x="2193574" y="3349371"/>
                </a:cubicBezTo>
                <a:cubicBezTo>
                  <a:pt x="2174582" y="3319527"/>
                  <a:pt x="2156946" y="3288326"/>
                  <a:pt x="2140668" y="3255768"/>
                </a:cubicBezTo>
                <a:cubicBezTo>
                  <a:pt x="2124389" y="3223210"/>
                  <a:pt x="2110823" y="3192009"/>
                  <a:pt x="2099970" y="3162165"/>
                </a:cubicBezTo>
                <a:cubicBezTo>
                  <a:pt x="2089118" y="3132320"/>
                  <a:pt x="2080979" y="3117398"/>
                  <a:pt x="2075552" y="3117398"/>
                </a:cubicBezTo>
                <a:lnTo>
                  <a:pt x="2075552" y="3133677"/>
                </a:lnTo>
                <a:cubicBezTo>
                  <a:pt x="2070126" y="3111972"/>
                  <a:pt x="2055204" y="3090266"/>
                  <a:pt x="2030785" y="3068561"/>
                </a:cubicBezTo>
                <a:cubicBezTo>
                  <a:pt x="2006367" y="3046856"/>
                  <a:pt x="1988732" y="3036004"/>
                  <a:pt x="1977879" y="3036004"/>
                </a:cubicBezTo>
                <a:lnTo>
                  <a:pt x="1961600" y="3036004"/>
                </a:lnTo>
                <a:cubicBezTo>
                  <a:pt x="1950748" y="3036004"/>
                  <a:pt x="1945322" y="3030577"/>
                  <a:pt x="1945322" y="3019725"/>
                </a:cubicBezTo>
                <a:cubicBezTo>
                  <a:pt x="1939895" y="3025151"/>
                  <a:pt x="1934469" y="3027864"/>
                  <a:pt x="1929043" y="3027864"/>
                </a:cubicBezTo>
                <a:cubicBezTo>
                  <a:pt x="1918190" y="3027864"/>
                  <a:pt x="1910051" y="3022438"/>
                  <a:pt x="1904624" y="3011585"/>
                </a:cubicBezTo>
                <a:cubicBezTo>
                  <a:pt x="1899198" y="3000733"/>
                  <a:pt x="1885632" y="2995307"/>
                  <a:pt x="1863927" y="2995307"/>
                </a:cubicBezTo>
                <a:cubicBezTo>
                  <a:pt x="1815091" y="2995307"/>
                  <a:pt x="1786603" y="3006159"/>
                  <a:pt x="1778463" y="3027864"/>
                </a:cubicBezTo>
                <a:cubicBezTo>
                  <a:pt x="1770324" y="3049569"/>
                  <a:pt x="1766254" y="3079414"/>
                  <a:pt x="1766254" y="3117398"/>
                </a:cubicBezTo>
                <a:lnTo>
                  <a:pt x="1766254" y="3182513"/>
                </a:lnTo>
                <a:cubicBezTo>
                  <a:pt x="1766254" y="3231350"/>
                  <a:pt x="1747262" y="3255768"/>
                  <a:pt x="1709278" y="3255768"/>
                </a:cubicBezTo>
                <a:cubicBezTo>
                  <a:pt x="1676721" y="3255768"/>
                  <a:pt x="1652302" y="3228637"/>
                  <a:pt x="1636024" y="3174374"/>
                </a:cubicBezTo>
                <a:cubicBezTo>
                  <a:pt x="1619745" y="3120111"/>
                  <a:pt x="1600753" y="3092980"/>
                  <a:pt x="1579048" y="3092980"/>
                </a:cubicBezTo>
                <a:cubicBezTo>
                  <a:pt x="1546490" y="3092980"/>
                  <a:pt x="1515289" y="3102476"/>
                  <a:pt x="1485444" y="3121468"/>
                </a:cubicBezTo>
                <a:cubicBezTo>
                  <a:pt x="1455600" y="3140460"/>
                  <a:pt x="1429825" y="3160808"/>
                  <a:pt x="1408119" y="3182513"/>
                </a:cubicBezTo>
                <a:cubicBezTo>
                  <a:pt x="1386414" y="3204218"/>
                  <a:pt x="1366066" y="3225923"/>
                  <a:pt x="1347074" y="3247629"/>
                </a:cubicBezTo>
                <a:cubicBezTo>
                  <a:pt x="1328082" y="3269334"/>
                  <a:pt x="1315873" y="3280186"/>
                  <a:pt x="1310446" y="3280186"/>
                </a:cubicBezTo>
                <a:cubicBezTo>
                  <a:pt x="1277889" y="3280186"/>
                  <a:pt x="1256184" y="3262551"/>
                  <a:pt x="1245331" y="3227280"/>
                </a:cubicBezTo>
                <a:cubicBezTo>
                  <a:pt x="1234479" y="3192009"/>
                  <a:pt x="1207347" y="3174374"/>
                  <a:pt x="1163937" y="3174374"/>
                </a:cubicBezTo>
                <a:cubicBezTo>
                  <a:pt x="1153084" y="3174374"/>
                  <a:pt x="1142232" y="3187939"/>
                  <a:pt x="1131379" y="3215071"/>
                </a:cubicBezTo>
                <a:cubicBezTo>
                  <a:pt x="1125953" y="3231350"/>
                  <a:pt x="1120527" y="3244915"/>
                  <a:pt x="1115100" y="3255768"/>
                </a:cubicBezTo>
                <a:cubicBezTo>
                  <a:pt x="1115100" y="3266621"/>
                  <a:pt x="1116457" y="3277473"/>
                  <a:pt x="1119170" y="3288326"/>
                </a:cubicBezTo>
                <a:cubicBezTo>
                  <a:pt x="1121883" y="3299178"/>
                  <a:pt x="1123240" y="3310031"/>
                  <a:pt x="1123240" y="3320883"/>
                </a:cubicBezTo>
                <a:cubicBezTo>
                  <a:pt x="1123240" y="3331736"/>
                  <a:pt x="1120527" y="3339875"/>
                  <a:pt x="1115100" y="3345302"/>
                </a:cubicBezTo>
                <a:cubicBezTo>
                  <a:pt x="1109674" y="3350728"/>
                  <a:pt x="1104248" y="3358867"/>
                  <a:pt x="1098822" y="3369720"/>
                </a:cubicBezTo>
                <a:lnTo>
                  <a:pt x="1074403" y="3394138"/>
                </a:lnTo>
                <a:cubicBezTo>
                  <a:pt x="1041846" y="3394138"/>
                  <a:pt x="1022854" y="3380572"/>
                  <a:pt x="1017427" y="3353441"/>
                </a:cubicBezTo>
                <a:cubicBezTo>
                  <a:pt x="1012001" y="3326310"/>
                  <a:pt x="1009288" y="3301891"/>
                  <a:pt x="1009288" y="3280186"/>
                </a:cubicBezTo>
                <a:cubicBezTo>
                  <a:pt x="1009288" y="3269334"/>
                  <a:pt x="1014714" y="3253055"/>
                  <a:pt x="1025567" y="3231350"/>
                </a:cubicBezTo>
                <a:cubicBezTo>
                  <a:pt x="1030993" y="3220497"/>
                  <a:pt x="1036419" y="3212358"/>
                  <a:pt x="1041846" y="3206931"/>
                </a:cubicBezTo>
                <a:cubicBezTo>
                  <a:pt x="1041846" y="3201505"/>
                  <a:pt x="1040489" y="3197435"/>
                  <a:pt x="1037776" y="3194722"/>
                </a:cubicBezTo>
                <a:cubicBezTo>
                  <a:pt x="1035063" y="3192009"/>
                  <a:pt x="1033706" y="3187939"/>
                  <a:pt x="1033706" y="3182513"/>
                </a:cubicBezTo>
                <a:cubicBezTo>
                  <a:pt x="1033706" y="3171661"/>
                  <a:pt x="1037776" y="3167591"/>
                  <a:pt x="1045915" y="3170304"/>
                </a:cubicBezTo>
                <a:cubicBezTo>
                  <a:pt x="1054055" y="3173017"/>
                  <a:pt x="1058124" y="3168948"/>
                  <a:pt x="1058124" y="3158095"/>
                </a:cubicBezTo>
                <a:cubicBezTo>
                  <a:pt x="1058124" y="3147242"/>
                  <a:pt x="1056768" y="3135033"/>
                  <a:pt x="1054055" y="3121468"/>
                </a:cubicBezTo>
                <a:cubicBezTo>
                  <a:pt x="1051342" y="3107902"/>
                  <a:pt x="1049985" y="3095693"/>
                  <a:pt x="1049985" y="3084840"/>
                </a:cubicBezTo>
                <a:cubicBezTo>
                  <a:pt x="1049985" y="3057709"/>
                  <a:pt x="1055411" y="3041430"/>
                  <a:pt x="1066264" y="3036004"/>
                </a:cubicBezTo>
                <a:cubicBezTo>
                  <a:pt x="1077116" y="3030577"/>
                  <a:pt x="1082543" y="3014299"/>
                  <a:pt x="1082543" y="2987167"/>
                </a:cubicBezTo>
                <a:cubicBezTo>
                  <a:pt x="1082543" y="2894920"/>
                  <a:pt x="1075760" y="2823022"/>
                  <a:pt x="1062194" y="2771473"/>
                </a:cubicBezTo>
                <a:cubicBezTo>
                  <a:pt x="1048628" y="2719923"/>
                  <a:pt x="1032350" y="2683295"/>
                  <a:pt x="1013358" y="2661590"/>
                </a:cubicBezTo>
                <a:cubicBezTo>
                  <a:pt x="994366" y="2639885"/>
                  <a:pt x="976730" y="2626320"/>
                  <a:pt x="960451" y="2620893"/>
                </a:cubicBezTo>
                <a:cubicBezTo>
                  <a:pt x="944173" y="2615467"/>
                  <a:pt x="936033" y="2612754"/>
                  <a:pt x="936033" y="2612754"/>
                </a:cubicBezTo>
                <a:cubicBezTo>
                  <a:pt x="919754" y="2601901"/>
                  <a:pt x="907545" y="2585622"/>
                  <a:pt x="899406" y="2563917"/>
                </a:cubicBezTo>
                <a:cubicBezTo>
                  <a:pt x="891266" y="2542212"/>
                  <a:pt x="873631" y="2531360"/>
                  <a:pt x="846500" y="2531360"/>
                </a:cubicBezTo>
                <a:cubicBezTo>
                  <a:pt x="819368" y="2531360"/>
                  <a:pt x="793593" y="2534073"/>
                  <a:pt x="769175" y="2539499"/>
                </a:cubicBezTo>
                <a:cubicBezTo>
                  <a:pt x="744757" y="2544925"/>
                  <a:pt x="724408" y="2547638"/>
                  <a:pt x="708129" y="2547638"/>
                </a:cubicBezTo>
                <a:cubicBezTo>
                  <a:pt x="697277" y="2547638"/>
                  <a:pt x="689137" y="2544925"/>
                  <a:pt x="683711" y="2539499"/>
                </a:cubicBezTo>
                <a:cubicBezTo>
                  <a:pt x="678285" y="2534073"/>
                  <a:pt x="662006" y="2531360"/>
                  <a:pt x="634875" y="2531360"/>
                </a:cubicBezTo>
                <a:cubicBezTo>
                  <a:pt x="624022" y="2531360"/>
                  <a:pt x="618596" y="2536786"/>
                  <a:pt x="618596" y="2547638"/>
                </a:cubicBezTo>
                <a:lnTo>
                  <a:pt x="618596" y="2555778"/>
                </a:lnTo>
                <a:cubicBezTo>
                  <a:pt x="591464" y="2555778"/>
                  <a:pt x="569759" y="2565274"/>
                  <a:pt x="553480" y="2584266"/>
                </a:cubicBezTo>
                <a:cubicBezTo>
                  <a:pt x="537202" y="2603258"/>
                  <a:pt x="520923" y="2622250"/>
                  <a:pt x="504644" y="2641242"/>
                </a:cubicBezTo>
                <a:cubicBezTo>
                  <a:pt x="488365" y="2660234"/>
                  <a:pt x="470730" y="2679226"/>
                  <a:pt x="451738" y="2698218"/>
                </a:cubicBezTo>
                <a:cubicBezTo>
                  <a:pt x="432746" y="2717210"/>
                  <a:pt x="412397" y="2726706"/>
                  <a:pt x="390692" y="2726706"/>
                </a:cubicBezTo>
                <a:cubicBezTo>
                  <a:pt x="368987" y="2726706"/>
                  <a:pt x="358134" y="2717210"/>
                  <a:pt x="358134" y="2698218"/>
                </a:cubicBezTo>
                <a:cubicBezTo>
                  <a:pt x="358134" y="2679226"/>
                  <a:pt x="355421" y="2661590"/>
                  <a:pt x="349995" y="2645312"/>
                </a:cubicBezTo>
                <a:cubicBezTo>
                  <a:pt x="420537" y="2645312"/>
                  <a:pt x="465304" y="2623606"/>
                  <a:pt x="484296" y="2580196"/>
                </a:cubicBezTo>
                <a:cubicBezTo>
                  <a:pt x="503287" y="2536786"/>
                  <a:pt x="515496" y="2509655"/>
                  <a:pt x="520923" y="2498802"/>
                </a:cubicBezTo>
                <a:cubicBezTo>
                  <a:pt x="510070" y="2477097"/>
                  <a:pt x="489722" y="2467601"/>
                  <a:pt x="459877" y="2470314"/>
                </a:cubicBezTo>
                <a:cubicBezTo>
                  <a:pt x="430033" y="2473027"/>
                  <a:pt x="415110" y="2458105"/>
                  <a:pt x="415110" y="2425547"/>
                </a:cubicBezTo>
                <a:cubicBezTo>
                  <a:pt x="415110" y="2387563"/>
                  <a:pt x="430033" y="2352292"/>
                  <a:pt x="459877" y="2319735"/>
                </a:cubicBezTo>
                <a:cubicBezTo>
                  <a:pt x="489722" y="2287177"/>
                  <a:pt x="504644" y="2260046"/>
                  <a:pt x="504644" y="2238341"/>
                </a:cubicBezTo>
                <a:cubicBezTo>
                  <a:pt x="504644" y="2222062"/>
                  <a:pt x="493791" y="2211209"/>
                  <a:pt x="472086" y="2205783"/>
                </a:cubicBezTo>
                <a:cubicBezTo>
                  <a:pt x="450381" y="2200357"/>
                  <a:pt x="425963" y="2193574"/>
                  <a:pt x="398832" y="2185434"/>
                </a:cubicBezTo>
                <a:cubicBezTo>
                  <a:pt x="371700" y="2177295"/>
                  <a:pt x="347282" y="2165086"/>
                  <a:pt x="325577" y="2148807"/>
                </a:cubicBezTo>
                <a:cubicBezTo>
                  <a:pt x="303872" y="2132528"/>
                  <a:pt x="293019" y="2108110"/>
                  <a:pt x="293019" y="2075552"/>
                </a:cubicBezTo>
                <a:cubicBezTo>
                  <a:pt x="293019" y="2053847"/>
                  <a:pt x="302515" y="2040281"/>
                  <a:pt x="321507" y="2034855"/>
                </a:cubicBezTo>
                <a:cubicBezTo>
                  <a:pt x="340499" y="2029429"/>
                  <a:pt x="352708" y="2015863"/>
                  <a:pt x="358134" y="1994158"/>
                </a:cubicBezTo>
                <a:cubicBezTo>
                  <a:pt x="358134" y="1994158"/>
                  <a:pt x="355421" y="1991445"/>
                  <a:pt x="349995" y="1986019"/>
                </a:cubicBezTo>
                <a:cubicBezTo>
                  <a:pt x="377127" y="1986019"/>
                  <a:pt x="393405" y="1977879"/>
                  <a:pt x="398832" y="1961600"/>
                </a:cubicBezTo>
                <a:cubicBezTo>
                  <a:pt x="404258" y="1945321"/>
                  <a:pt x="406971" y="1926330"/>
                  <a:pt x="406971" y="1904624"/>
                </a:cubicBezTo>
                <a:lnTo>
                  <a:pt x="406971" y="1774394"/>
                </a:lnTo>
                <a:cubicBezTo>
                  <a:pt x="406971" y="1682147"/>
                  <a:pt x="375770" y="1625171"/>
                  <a:pt x="313368" y="1603466"/>
                </a:cubicBezTo>
                <a:cubicBezTo>
                  <a:pt x="250965" y="1581761"/>
                  <a:pt x="211625" y="1570908"/>
                  <a:pt x="195346" y="1570908"/>
                </a:cubicBezTo>
                <a:cubicBezTo>
                  <a:pt x="184493" y="1570908"/>
                  <a:pt x="172284" y="1572265"/>
                  <a:pt x="158719" y="1574978"/>
                </a:cubicBezTo>
                <a:cubicBezTo>
                  <a:pt x="145153" y="1577691"/>
                  <a:pt x="132944" y="1579048"/>
                  <a:pt x="122091" y="1579048"/>
                </a:cubicBezTo>
                <a:cubicBezTo>
                  <a:pt x="94960" y="1579048"/>
                  <a:pt x="67828" y="1565482"/>
                  <a:pt x="40697" y="1538351"/>
                </a:cubicBezTo>
                <a:cubicBezTo>
                  <a:pt x="13566" y="1511219"/>
                  <a:pt x="0" y="1492227"/>
                  <a:pt x="0" y="1481375"/>
                </a:cubicBezTo>
                <a:cubicBezTo>
                  <a:pt x="0" y="1454243"/>
                  <a:pt x="14922" y="1431181"/>
                  <a:pt x="44767" y="1412189"/>
                </a:cubicBezTo>
                <a:cubicBezTo>
                  <a:pt x="74611" y="1393198"/>
                  <a:pt x="92247" y="1383702"/>
                  <a:pt x="97673" y="1383702"/>
                </a:cubicBezTo>
                <a:cubicBezTo>
                  <a:pt x="103099" y="1383702"/>
                  <a:pt x="111239" y="1386415"/>
                  <a:pt x="122091" y="1391841"/>
                </a:cubicBezTo>
                <a:cubicBezTo>
                  <a:pt x="132944" y="1397267"/>
                  <a:pt x="143796" y="1399980"/>
                  <a:pt x="154649" y="1399980"/>
                </a:cubicBezTo>
                <a:cubicBezTo>
                  <a:pt x="181780" y="1399980"/>
                  <a:pt x="200772" y="1393198"/>
                  <a:pt x="211625" y="1379632"/>
                </a:cubicBezTo>
                <a:cubicBezTo>
                  <a:pt x="222477" y="1366066"/>
                  <a:pt x="233330" y="1359283"/>
                  <a:pt x="244183" y="1359283"/>
                </a:cubicBezTo>
                <a:lnTo>
                  <a:pt x="260462" y="1359283"/>
                </a:lnTo>
                <a:cubicBezTo>
                  <a:pt x="276740" y="1359283"/>
                  <a:pt x="297089" y="1348431"/>
                  <a:pt x="321507" y="1326726"/>
                </a:cubicBezTo>
                <a:cubicBezTo>
                  <a:pt x="345925" y="1305020"/>
                  <a:pt x="370344" y="1280602"/>
                  <a:pt x="394762" y="1253471"/>
                </a:cubicBezTo>
                <a:cubicBezTo>
                  <a:pt x="419180" y="1226339"/>
                  <a:pt x="439529" y="1200564"/>
                  <a:pt x="455807" y="1176146"/>
                </a:cubicBezTo>
                <a:cubicBezTo>
                  <a:pt x="472086" y="1151728"/>
                  <a:pt x="480226" y="1136805"/>
                  <a:pt x="480226" y="1131379"/>
                </a:cubicBezTo>
                <a:cubicBezTo>
                  <a:pt x="496505" y="1131379"/>
                  <a:pt x="504644" y="1128666"/>
                  <a:pt x="504644" y="1123240"/>
                </a:cubicBezTo>
                <a:cubicBezTo>
                  <a:pt x="504644" y="1085256"/>
                  <a:pt x="493791" y="1052698"/>
                  <a:pt x="472086" y="1025567"/>
                </a:cubicBezTo>
                <a:cubicBezTo>
                  <a:pt x="450381" y="998435"/>
                  <a:pt x="427319" y="971304"/>
                  <a:pt x="402901" y="944173"/>
                </a:cubicBezTo>
                <a:cubicBezTo>
                  <a:pt x="378483" y="917041"/>
                  <a:pt x="356778" y="889910"/>
                  <a:pt x="337786" y="862778"/>
                </a:cubicBezTo>
                <a:cubicBezTo>
                  <a:pt x="318794" y="835647"/>
                  <a:pt x="309298" y="805802"/>
                  <a:pt x="309298" y="773245"/>
                </a:cubicBezTo>
                <a:cubicBezTo>
                  <a:pt x="309298" y="767818"/>
                  <a:pt x="320150" y="748826"/>
                  <a:pt x="341856" y="716269"/>
                </a:cubicBezTo>
                <a:lnTo>
                  <a:pt x="382553" y="675572"/>
                </a:lnTo>
                <a:cubicBezTo>
                  <a:pt x="382553" y="675572"/>
                  <a:pt x="377127" y="664719"/>
                  <a:pt x="366274" y="643014"/>
                </a:cubicBezTo>
                <a:cubicBezTo>
                  <a:pt x="377127" y="643014"/>
                  <a:pt x="382553" y="632161"/>
                  <a:pt x="382553" y="610456"/>
                </a:cubicBezTo>
                <a:cubicBezTo>
                  <a:pt x="382553" y="561620"/>
                  <a:pt x="375770" y="535845"/>
                  <a:pt x="362204" y="533132"/>
                </a:cubicBezTo>
                <a:cubicBezTo>
                  <a:pt x="348638" y="530419"/>
                  <a:pt x="331003" y="499218"/>
                  <a:pt x="309298" y="439529"/>
                </a:cubicBezTo>
                <a:cubicBezTo>
                  <a:pt x="320150" y="439529"/>
                  <a:pt x="326933" y="436815"/>
                  <a:pt x="329646" y="431389"/>
                </a:cubicBezTo>
                <a:cubicBezTo>
                  <a:pt x="332360" y="425963"/>
                  <a:pt x="344569" y="423250"/>
                  <a:pt x="366274" y="423250"/>
                </a:cubicBezTo>
                <a:lnTo>
                  <a:pt x="371999" y="426113"/>
                </a:lnTo>
                <a:lnTo>
                  <a:pt x="379509" y="419180"/>
                </a:lnTo>
                <a:cubicBezTo>
                  <a:pt x="388321" y="413754"/>
                  <a:pt x="401545" y="406971"/>
                  <a:pt x="419180" y="398831"/>
                </a:cubicBezTo>
                <a:cubicBezTo>
                  <a:pt x="454451" y="382553"/>
                  <a:pt x="493791" y="366274"/>
                  <a:pt x="537202" y="349995"/>
                </a:cubicBezTo>
                <a:cubicBezTo>
                  <a:pt x="580612" y="333716"/>
                  <a:pt x="619952" y="320150"/>
                  <a:pt x="655223" y="309298"/>
                </a:cubicBezTo>
                <a:cubicBezTo>
                  <a:pt x="690494" y="298445"/>
                  <a:pt x="710843" y="293019"/>
                  <a:pt x="716269" y="293019"/>
                </a:cubicBezTo>
                <a:cubicBezTo>
                  <a:pt x="721695" y="293019"/>
                  <a:pt x="725765" y="294376"/>
                  <a:pt x="728478" y="297089"/>
                </a:cubicBezTo>
                <a:cubicBezTo>
                  <a:pt x="731191" y="299802"/>
                  <a:pt x="737974" y="301158"/>
                  <a:pt x="748826" y="301158"/>
                </a:cubicBezTo>
                <a:cubicBezTo>
                  <a:pt x="759679" y="301158"/>
                  <a:pt x="777314" y="299802"/>
                  <a:pt x="801733" y="297089"/>
                </a:cubicBezTo>
                <a:cubicBezTo>
                  <a:pt x="826151" y="294376"/>
                  <a:pt x="838360" y="284880"/>
                  <a:pt x="838360" y="268601"/>
                </a:cubicBezTo>
                <a:cubicBezTo>
                  <a:pt x="838360" y="246896"/>
                  <a:pt x="830221" y="227904"/>
                  <a:pt x="813942" y="211625"/>
                </a:cubicBezTo>
                <a:cubicBezTo>
                  <a:pt x="797663" y="195346"/>
                  <a:pt x="789524" y="173641"/>
                  <a:pt x="789524" y="146509"/>
                </a:cubicBezTo>
                <a:cubicBezTo>
                  <a:pt x="789524" y="135657"/>
                  <a:pt x="800376" y="130231"/>
                  <a:pt x="822081" y="130231"/>
                </a:cubicBezTo>
                <a:cubicBezTo>
                  <a:pt x="832934" y="130231"/>
                  <a:pt x="843786" y="147866"/>
                  <a:pt x="854639" y="183137"/>
                </a:cubicBezTo>
                <a:cubicBezTo>
                  <a:pt x="865492" y="218408"/>
                  <a:pt x="881770" y="256392"/>
                  <a:pt x="903475" y="297089"/>
                </a:cubicBezTo>
                <a:cubicBezTo>
                  <a:pt x="925181" y="337786"/>
                  <a:pt x="953669" y="378483"/>
                  <a:pt x="988939" y="419180"/>
                </a:cubicBezTo>
                <a:cubicBezTo>
                  <a:pt x="1024210" y="459877"/>
                  <a:pt x="1068977" y="482939"/>
                  <a:pt x="1123240" y="488365"/>
                </a:cubicBezTo>
                <a:cubicBezTo>
                  <a:pt x="1123240" y="477512"/>
                  <a:pt x="1125953" y="469373"/>
                  <a:pt x="1131379" y="463947"/>
                </a:cubicBezTo>
                <a:cubicBezTo>
                  <a:pt x="1136805" y="458521"/>
                  <a:pt x="1139519" y="450381"/>
                  <a:pt x="1139519" y="439529"/>
                </a:cubicBezTo>
                <a:cubicBezTo>
                  <a:pt x="1139519" y="434102"/>
                  <a:pt x="1138162" y="427319"/>
                  <a:pt x="1135449" y="419180"/>
                </a:cubicBezTo>
                <a:cubicBezTo>
                  <a:pt x="1132736" y="411041"/>
                  <a:pt x="1131379" y="401545"/>
                  <a:pt x="1131379" y="390692"/>
                </a:cubicBezTo>
                <a:cubicBezTo>
                  <a:pt x="1131379" y="368987"/>
                  <a:pt x="1142232" y="358134"/>
                  <a:pt x="1163937" y="358134"/>
                </a:cubicBezTo>
                <a:cubicBezTo>
                  <a:pt x="1174789" y="358134"/>
                  <a:pt x="1185642" y="360848"/>
                  <a:pt x="1196495" y="366274"/>
                </a:cubicBezTo>
                <a:cubicBezTo>
                  <a:pt x="1207347" y="371700"/>
                  <a:pt x="1220913" y="374413"/>
                  <a:pt x="1237192" y="374413"/>
                </a:cubicBezTo>
                <a:cubicBezTo>
                  <a:pt x="1280602" y="374413"/>
                  <a:pt x="1313160" y="367630"/>
                  <a:pt x="1334865" y="354065"/>
                </a:cubicBezTo>
                <a:cubicBezTo>
                  <a:pt x="1356570" y="340499"/>
                  <a:pt x="1371492" y="324220"/>
                  <a:pt x="1379632" y="305228"/>
                </a:cubicBezTo>
                <a:cubicBezTo>
                  <a:pt x="1387771" y="286236"/>
                  <a:pt x="1393197" y="268601"/>
                  <a:pt x="1395910" y="252322"/>
                </a:cubicBezTo>
                <a:cubicBezTo>
                  <a:pt x="1398623" y="236043"/>
                  <a:pt x="1402693" y="225191"/>
                  <a:pt x="1408119" y="219764"/>
                </a:cubicBezTo>
                <a:cubicBezTo>
                  <a:pt x="1467809" y="192633"/>
                  <a:pt x="1505793" y="156006"/>
                  <a:pt x="1522072" y="109882"/>
                </a:cubicBezTo>
                <a:cubicBezTo>
                  <a:pt x="1538351" y="63759"/>
                  <a:pt x="1551916" y="40697"/>
                  <a:pt x="1562769" y="40697"/>
                </a:cubicBezTo>
                <a:cubicBezTo>
                  <a:pt x="1595327" y="40697"/>
                  <a:pt x="1621101" y="50193"/>
                  <a:pt x="1640093" y="69185"/>
                </a:cubicBezTo>
                <a:cubicBezTo>
                  <a:pt x="1659085" y="88177"/>
                  <a:pt x="1679434" y="109882"/>
                  <a:pt x="1701139" y="134300"/>
                </a:cubicBezTo>
                <a:cubicBezTo>
                  <a:pt x="1722844" y="158719"/>
                  <a:pt x="1745906" y="180424"/>
                  <a:pt x="1770324" y="199416"/>
                </a:cubicBezTo>
                <a:cubicBezTo>
                  <a:pt x="1794742" y="218408"/>
                  <a:pt x="1828657" y="227904"/>
                  <a:pt x="1872067" y="227904"/>
                </a:cubicBezTo>
                <a:cubicBezTo>
                  <a:pt x="1893772" y="227904"/>
                  <a:pt x="1912764" y="217051"/>
                  <a:pt x="1929043" y="195346"/>
                </a:cubicBezTo>
                <a:cubicBezTo>
                  <a:pt x="1945322" y="173641"/>
                  <a:pt x="1953461" y="151936"/>
                  <a:pt x="1953461" y="130231"/>
                </a:cubicBezTo>
                <a:cubicBezTo>
                  <a:pt x="1948035" y="130231"/>
                  <a:pt x="1945322" y="119378"/>
                  <a:pt x="1945322" y="97673"/>
                </a:cubicBezTo>
                <a:cubicBezTo>
                  <a:pt x="1945322" y="75968"/>
                  <a:pt x="1956174" y="54263"/>
                  <a:pt x="1977879" y="32558"/>
                </a:cubicBezTo>
                <a:cubicBezTo>
                  <a:pt x="1999584" y="10852"/>
                  <a:pt x="2021289" y="0"/>
                  <a:pt x="2042995" y="0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650516" y="3054993"/>
            <a:ext cx="289849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609405" y="2315145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 rot="10800000">
            <a:off x="2745359" y="4713774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51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348685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19955" y="1642722"/>
            <a:ext cx="3844910" cy="4469320"/>
          </a:xfrm>
          <a:custGeom>
            <a:avLst/>
            <a:gdLst>
              <a:gd name="connsiteX0" fmla="*/ 3307579 w 4343884"/>
              <a:gd name="connsiteY0" fmla="*/ 828 h 5049328"/>
              <a:gd name="connsiteX1" fmla="*/ 3352296 w 4343884"/>
              <a:gd name="connsiteY1" fmla="*/ 23092 h 5049328"/>
              <a:gd name="connsiteX2" fmla="*/ 3314038 w 4343884"/>
              <a:gd name="connsiteY2" fmla="*/ 294216 h 5049328"/>
              <a:gd name="connsiteX3" fmla="*/ 3443697 w 4343884"/>
              <a:gd name="connsiteY3" fmla="*/ 520971 h 5049328"/>
              <a:gd name="connsiteX4" fmla="*/ 3530998 w 4343884"/>
              <a:gd name="connsiteY4" fmla="*/ 535416 h 5049328"/>
              <a:gd name="connsiteX5" fmla="*/ 3639151 w 4343884"/>
              <a:gd name="connsiteY5" fmla="*/ 552806 h 5049328"/>
              <a:gd name="connsiteX6" fmla="*/ 3691420 w 4343884"/>
              <a:gd name="connsiteY6" fmla="*/ 634631 h 5049328"/>
              <a:gd name="connsiteX7" fmla="*/ 3719619 w 4343884"/>
              <a:gd name="connsiteY7" fmla="*/ 751346 h 5049328"/>
              <a:gd name="connsiteX8" fmla="*/ 3754367 w 4343884"/>
              <a:gd name="connsiteY8" fmla="*/ 866859 h 5049328"/>
              <a:gd name="connsiteX9" fmla="*/ 3813183 w 4343884"/>
              <a:gd name="connsiteY9" fmla="*/ 947481 h 5049328"/>
              <a:gd name="connsiteX10" fmla="*/ 3849547 w 4343884"/>
              <a:gd name="connsiteY10" fmla="*/ 961123 h 5049328"/>
              <a:gd name="connsiteX11" fmla="*/ 3885911 w 4343884"/>
              <a:gd name="connsiteY11" fmla="*/ 974759 h 5049328"/>
              <a:gd name="connsiteX12" fmla="*/ 3953954 w 4343884"/>
              <a:gd name="connsiteY12" fmla="*/ 1050305 h 5049328"/>
              <a:gd name="connsiteX13" fmla="*/ 3956755 w 4343884"/>
              <a:gd name="connsiteY13" fmla="*/ 1120891 h 5049328"/>
              <a:gd name="connsiteX14" fmla="*/ 3963434 w 4343884"/>
              <a:gd name="connsiteY14" fmla="*/ 1194156 h 5049328"/>
              <a:gd name="connsiteX15" fmla="*/ 4035350 w 4343884"/>
              <a:gd name="connsiteY15" fmla="*/ 1272374 h 5049328"/>
              <a:gd name="connsiteX16" fmla="*/ 4138157 w 4343884"/>
              <a:gd name="connsiteY16" fmla="*/ 1297515 h 5049328"/>
              <a:gd name="connsiteX17" fmla="*/ 4226533 w 4343884"/>
              <a:gd name="connsiteY17" fmla="*/ 1244048 h 5049328"/>
              <a:gd name="connsiteX18" fmla="*/ 4232674 w 4343884"/>
              <a:gd name="connsiteY18" fmla="*/ 1351269 h 5049328"/>
              <a:gd name="connsiteX19" fmla="*/ 4253119 w 4343884"/>
              <a:gd name="connsiteY19" fmla="*/ 1462636 h 5049328"/>
              <a:gd name="connsiteX20" fmla="*/ 4343884 w 4343884"/>
              <a:gd name="connsiteY20" fmla="*/ 1588182 h 5049328"/>
              <a:gd name="connsiteX21" fmla="*/ 4304577 w 4343884"/>
              <a:gd name="connsiteY21" fmla="*/ 1595396 h 5049328"/>
              <a:gd name="connsiteX22" fmla="*/ 4273024 w 4343884"/>
              <a:gd name="connsiteY22" fmla="*/ 1607962 h 5049328"/>
              <a:gd name="connsiteX23" fmla="*/ 4286793 w 4343884"/>
              <a:gd name="connsiteY23" fmla="*/ 1646066 h 5049328"/>
              <a:gd name="connsiteX24" fmla="*/ 4260715 w 4343884"/>
              <a:gd name="connsiteY24" fmla="*/ 1725343 h 5049328"/>
              <a:gd name="connsiteX25" fmla="*/ 4216726 w 4343884"/>
              <a:gd name="connsiteY25" fmla="*/ 1780821 h 5049328"/>
              <a:gd name="connsiteX26" fmla="*/ 4183434 w 4343884"/>
              <a:gd name="connsiteY26" fmla="*/ 1820790 h 5049328"/>
              <a:gd name="connsiteX27" fmla="*/ 4256160 w 4343884"/>
              <a:gd name="connsiteY27" fmla="*/ 1848071 h 5049328"/>
              <a:gd name="connsiteX28" fmla="*/ 4268184 w 4343884"/>
              <a:gd name="connsiteY28" fmla="*/ 1913581 h 5049328"/>
              <a:gd name="connsiteX29" fmla="*/ 4204542 w 4343884"/>
              <a:gd name="connsiteY29" fmla="*/ 1972667 h 5049328"/>
              <a:gd name="connsiteX30" fmla="*/ 4260417 w 4343884"/>
              <a:gd name="connsiteY30" fmla="*/ 2074147 h 5049328"/>
              <a:gd name="connsiteX31" fmla="*/ 4280055 w 4343884"/>
              <a:gd name="connsiteY31" fmla="*/ 2236448 h 5049328"/>
              <a:gd name="connsiteX32" fmla="*/ 4286590 w 4343884"/>
              <a:gd name="connsiteY32" fmla="*/ 2401157 h 5049328"/>
              <a:gd name="connsiteX33" fmla="*/ 4305566 w 4343884"/>
              <a:gd name="connsiteY33" fmla="*/ 2522954 h 5049328"/>
              <a:gd name="connsiteX34" fmla="*/ 4207963 w 4343884"/>
              <a:gd name="connsiteY34" fmla="*/ 2581503 h 5049328"/>
              <a:gd name="connsiteX35" fmla="*/ 4128274 w 4343884"/>
              <a:gd name="connsiteY35" fmla="*/ 2663847 h 5049328"/>
              <a:gd name="connsiteX36" fmla="*/ 4150335 w 4343884"/>
              <a:gd name="connsiteY36" fmla="*/ 2673343 h 5049328"/>
              <a:gd name="connsiteX37" fmla="*/ 4164639 w 4343884"/>
              <a:gd name="connsiteY37" fmla="*/ 2677489 h 5049328"/>
              <a:gd name="connsiteX38" fmla="*/ 4174259 w 4343884"/>
              <a:gd name="connsiteY38" fmla="*/ 2729894 h 5049328"/>
              <a:gd name="connsiteX39" fmla="*/ 4139766 w 4343884"/>
              <a:gd name="connsiteY39" fmla="*/ 2763317 h 5049328"/>
              <a:gd name="connsiteX40" fmla="*/ 4198853 w 4343884"/>
              <a:gd name="connsiteY40" fmla="*/ 2826959 h 5049328"/>
              <a:gd name="connsiteX41" fmla="*/ 4173977 w 4343884"/>
              <a:gd name="connsiteY41" fmla="*/ 2912786 h 5049328"/>
              <a:gd name="connsiteX42" fmla="*/ 4113548 w 4343884"/>
              <a:gd name="connsiteY42" fmla="*/ 2934040 h 5049328"/>
              <a:gd name="connsiteX43" fmla="*/ 4033587 w 4343884"/>
              <a:gd name="connsiteY43" fmla="*/ 3033365 h 5049328"/>
              <a:gd name="connsiteX44" fmla="*/ 3936783 w 4343884"/>
              <a:gd name="connsiteY44" fmla="*/ 3206888 h 5049328"/>
              <a:gd name="connsiteX45" fmla="*/ 3912839 w 4343884"/>
              <a:gd name="connsiteY45" fmla="*/ 3316247 h 5049328"/>
              <a:gd name="connsiteX46" fmla="*/ 3910293 w 4343884"/>
              <a:gd name="connsiteY46" fmla="*/ 3394592 h 5049328"/>
              <a:gd name="connsiteX47" fmla="*/ 3872316 w 4343884"/>
              <a:gd name="connsiteY47" fmla="*/ 3482824 h 5049328"/>
              <a:gd name="connsiteX48" fmla="*/ 3768433 w 4343884"/>
              <a:gd name="connsiteY48" fmla="*/ 3525595 h 5049328"/>
              <a:gd name="connsiteX49" fmla="*/ 3659200 w 4343884"/>
              <a:gd name="connsiteY49" fmla="*/ 3576122 h 5049328"/>
              <a:gd name="connsiteX50" fmla="*/ 3633665 w 4343884"/>
              <a:gd name="connsiteY50" fmla="*/ 3621441 h 5049328"/>
              <a:gd name="connsiteX51" fmla="*/ 3608125 w 4343884"/>
              <a:gd name="connsiteY51" fmla="*/ 3666762 h 5049328"/>
              <a:gd name="connsiteX52" fmla="*/ 3506507 w 4343884"/>
              <a:gd name="connsiteY52" fmla="*/ 3814080 h 5049328"/>
              <a:gd name="connsiteX53" fmla="*/ 3332302 w 4343884"/>
              <a:gd name="connsiteY53" fmla="*/ 3842675 h 5049328"/>
              <a:gd name="connsiteX54" fmla="*/ 3177339 w 4343884"/>
              <a:gd name="connsiteY54" fmla="*/ 3976086 h 5049328"/>
              <a:gd name="connsiteX55" fmla="*/ 3148855 w 4343884"/>
              <a:gd name="connsiteY55" fmla="*/ 4042261 h 5049328"/>
              <a:gd name="connsiteX56" fmla="*/ 3115028 w 4343884"/>
              <a:gd name="connsiteY56" fmla="*/ 4116191 h 5049328"/>
              <a:gd name="connsiteX57" fmla="*/ 2979594 w 4343884"/>
              <a:gd name="connsiteY57" fmla="*/ 4171526 h 5049328"/>
              <a:gd name="connsiteX58" fmla="*/ 2837480 w 4343884"/>
              <a:gd name="connsiteY58" fmla="*/ 4153598 h 5049328"/>
              <a:gd name="connsiteX59" fmla="*/ 2749372 w 4343884"/>
              <a:gd name="connsiteY59" fmla="*/ 4190087 h 5049328"/>
              <a:gd name="connsiteX60" fmla="*/ 2597496 w 4343884"/>
              <a:gd name="connsiteY60" fmla="*/ 4211200 h 5049328"/>
              <a:gd name="connsiteX61" fmla="*/ 2443214 w 4343884"/>
              <a:gd name="connsiteY61" fmla="*/ 4219206 h 5049328"/>
              <a:gd name="connsiteX62" fmla="*/ 2353242 w 4343884"/>
              <a:gd name="connsiteY62" fmla="*/ 4208635 h 5049328"/>
              <a:gd name="connsiteX63" fmla="*/ 2329697 w 4343884"/>
              <a:gd name="connsiteY63" fmla="*/ 4375480 h 5049328"/>
              <a:gd name="connsiteX64" fmla="*/ 2320060 w 4343884"/>
              <a:gd name="connsiteY64" fmla="*/ 4488987 h 5049328"/>
              <a:gd name="connsiteX65" fmla="*/ 2334760 w 4343884"/>
              <a:gd name="connsiteY65" fmla="*/ 4550617 h 5049328"/>
              <a:gd name="connsiteX66" fmla="*/ 2237160 w 4343884"/>
              <a:gd name="connsiteY66" fmla="*/ 4609169 h 5049328"/>
              <a:gd name="connsiteX67" fmla="*/ 2139559 w 4343884"/>
              <a:gd name="connsiteY67" fmla="*/ 4667715 h 5049328"/>
              <a:gd name="connsiteX68" fmla="*/ 2040344 w 4343884"/>
              <a:gd name="connsiteY68" fmla="*/ 4828138 h 5049328"/>
              <a:gd name="connsiteX69" fmla="*/ 1941131 w 4343884"/>
              <a:gd name="connsiteY69" fmla="*/ 4988558 h 5049328"/>
              <a:gd name="connsiteX70" fmla="*/ 1825347 w 4343884"/>
              <a:gd name="connsiteY70" fmla="*/ 5040288 h 5049328"/>
              <a:gd name="connsiteX71" fmla="*/ 1692194 w 4343884"/>
              <a:gd name="connsiteY71" fmla="*/ 5034258 h 5049328"/>
              <a:gd name="connsiteX72" fmla="*/ 1642204 w 4343884"/>
              <a:gd name="connsiteY72" fmla="*/ 4891069 h 5049328"/>
              <a:gd name="connsiteX73" fmla="*/ 1691686 w 4343884"/>
              <a:gd name="connsiteY73" fmla="*/ 4736393 h 5049328"/>
              <a:gd name="connsiteX74" fmla="*/ 1741687 w 4343884"/>
              <a:gd name="connsiteY74" fmla="*/ 4713671 h 5049328"/>
              <a:gd name="connsiteX75" fmla="*/ 1770441 w 4343884"/>
              <a:gd name="connsiteY75" fmla="*/ 4630515 h 5049328"/>
              <a:gd name="connsiteX76" fmla="*/ 1801595 w 4343884"/>
              <a:gd name="connsiteY76" fmla="*/ 4560462 h 5049328"/>
              <a:gd name="connsiteX77" fmla="*/ 1895716 w 4343884"/>
              <a:gd name="connsiteY77" fmla="*/ 4556731 h 5049328"/>
              <a:gd name="connsiteX78" fmla="*/ 1910161 w 4343884"/>
              <a:gd name="connsiteY78" fmla="*/ 4469430 h 5049328"/>
              <a:gd name="connsiteX79" fmla="*/ 1896665 w 4343884"/>
              <a:gd name="connsiteY79" fmla="*/ 4414348 h 5049328"/>
              <a:gd name="connsiteX80" fmla="*/ 1884368 w 4343884"/>
              <a:gd name="connsiteY80" fmla="*/ 4365817 h 5049328"/>
              <a:gd name="connsiteX81" fmla="*/ 1902424 w 4343884"/>
              <a:gd name="connsiteY81" fmla="*/ 4298170 h 5049328"/>
              <a:gd name="connsiteX82" fmla="*/ 1917392 w 4343884"/>
              <a:gd name="connsiteY82" fmla="*/ 4342823 h 5049328"/>
              <a:gd name="connsiteX83" fmla="*/ 1904291 w 4343884"/>
              <a:gd name="connsiteY83" fmla="*/ 4345228 h 5049328"/>
              <a:gd name="connsiteX84" fmla="*/ 1906696 w 4343884"/>
              <a:gd name="connsiteY84" fmla="*/ 4358329 h 5049328"/>
              <a:gd name="connsiteX85" fmla="*/ 1993601 w 4343884"/>
              <a:gd name="connsiteY85" fmla="*/ 4315290 h 5049328"/>
              <a:gd name="connsiteX86" fmla="*/ 2073287 w 4343884"/>
              <a:gd name="connsiteY86" fmla="*/ 4232943 h 5049328"/>
              <a:gd name="connsiteX87" fmla="*/ 1964213 w 4343884"/>
              <a:gd name="connsiteY87" fmla="*/ 4026110 h 5049328"/>
              <a:gd name="connsiteX88" fmla="*/ 1942297 w 4343884"/>
              <a:gd name="connsiteY88" fmla="*/ 3925170 h 5049328"/>
              <a:gd name="connsiteX89" fmla="*/ 1870503 w 4343884"/>
              <a:gd name="connsiteY89" fmla="*/ 3921421 h 5049328"/>
              <a:gd name="connsiteX90" fmla="*/ 1764218 w 4343884"/>
              <a:gd name="connsiteY90" fmla="*/ 3951093 h 5049328"/>
              <a:gd name="connsiteX91" fmla="*/ 1652313 w 4343884"/>
              <a:gd name="connsiteY91" fmla="*/ 4005494 h 5049328"/>
              <a:gd name="connsiteX92" fmla="*/ 1569014 w 4343884"/>
              <a:gd name="connsiteY92" fmla="*/ 4068189 h 5049328"/>
              <a:gd name="connsiteX93" fmla="*/ 1535596 w 4343884"/>
              <a:gd name="connsiteY93" fmla="*/ 4033695 h 5049328"/>
              <a:gd name="connsiteX94" fmla="*/ 1428770 w 4343884"/>
              <a:gd name="connsiteY94" fmla="*/ 4097321 h 5049328"/>
              <a:gd name="connsiteX95" fmla="*/ 1304824 w 4343884"/>
              <a:gd name="connsiteY95" fmla="*/ 4252127 h 5049328"/>
              <a:gd name="connsiteX96" fmla="*/ 1270723 w 4343884"/>
              <a:gd name="connsiteY96" fmla="*/ 4343033 h 5049328"/>
              <a:gd name="connsiteX97" fmla="*/ 1236623 w 4343884"/>
              <a:gd name="connsiteY97" fmla="*/ 4433939 h 5049328"/>
              <a:gd name="connsiteX98" fmla="*/ 1148519 w 4343884"/>
              <a:gd name="connsiteY98" fmla="*/ 4470430 h 5049328"/>
              <a:gd name="connsiteX99" fmla="*/ 1037152 w 4343884"/>
              <a:gd name="connsiteY99" fmla="*/ 4490875 h 5049328"/>
              <a:gd name="connsiteX100" fmla="*/ 978601 w 4343884"/>
              <a:gd name="connsiteY100" fmla="*/ 4393275 h 5049328"/>
              <a:gd name="connsiteX101" fmla="*/ 1011769 w 4343884"/>
              <a:gd name="connsiteY101" fmla="*/ 4278837 h 5049328"/>
              <a:gd name="connsiteX102" fmla="*/ 1063116 w 4343884"/>
              <a:gd name="connsiteY102" fmla="*/ 4171222 h 5049328"/>
              <a:gd name="connsiteX103" fmla="*/ 1051089 w 4343884"/>
              <a:gd name="connsiteY103" fmla="*/ 4105710 h 5049328"/>
              <a:gd name="connsiteX104" fmla="*/ 1025690 w 4343884"/>
              <a:gd name="connsiteY104" fmla="*/ 4059584 h 5049328"/>
              <a:gd name="connsiteX105" fmla="*/ 1036926 w 4343884"/>
              <a:gd name="connsiteY105" fmla="*/ 4010118 h 5049328"/>
              <a:gd name="connsiteX106" fmla="*/ 1019015 w 4343884"/>
              <a:gd name="connsiteY106" fmla="*/ 3986320 h 5049328"/>
              <a:gd name="connsiteX107" fmla="*/ 962998 w 4343884"/>
              <a:gd name="connsiteY107" fmla="*/ 3976287 h 5049328"/>
              <a:gd name="connsiteX108" fmla="*/ 914733 w 4343884"/>
              <a:gd name="connsiteY108" fmla="*/ 3971605 h 5049328"/>
              <a:gd name="connsiteX109" fmla="*/ 877041 w 4343884"/>
              <a:gd name="connsiteY109" fmla="*/ 3876947 h 5049328"/>
              <a:gd name="connsiteX110" fmla="*/ 816090 w 4343884"/>
              <a:gd name="connsiteY110" fmla="*/ 3766244 h 5049328"/>
              <a:gd name="connsiteX111" fmla="*/ 829729 w 4343884"/>
              <a:gd name="connsiteY111" fmla="*/ 3729883 h 5049328"/>
              <a:gd name="connsiteX112" fmla="*/ 739216 w 4343884"/>
              <a:gd name="connsiteY112" fmla="*/ 3753271 h 5049328"/>
              <a:gd name="connsiteX113" fmla="*/ 547905 w 4343884"/>
              <a:gd name="connsiteY113" fmla="*/ 3707129 h 5049328"/>
              <a:gd name="connsiteX114" fmla="*/ 582401 w 4343884"/>
              <a:gd name="connsiteY114" fmla="*/ 3673708 h 5049328"/>
              <a:gd name="connsiteX115" fmla="*/ 577591 w 4343884"/>
              <a:gd name="connsiteY115" fmla="*/ 3647505 h 5049328"/>
              <a:gd name="connsiteX116" fmla="*/ 554331 w 4343884"/>
              <a:gd name="connsiteY116" fmla="*/ 3631460 h 5049328"/>
              <a:gd name="connsiteX117" fmla="*/ 601928 w 4343884"/>
              <a:gd name="connsiteY117" fmla="*/ 3595634 h 5049328"/>
              <a:gd name="connsiteX118" fmla="*/ 649526 w 4343884"/>
              <a:gd name="connsiteY118" fmla="*/ 3559808 h 5049328"/>
              <a:gd name="connsiteX119" fmla="*/ 490987 w 4343884"/>
              <a:gd name="connsiteY119" fmla="*/ 3341743 h 5049328"/>
              <a:gd name="connsiteX120" fmla="*/ 332449 w 4343884"/>
              <a:gd name="connsiteY120" fmla="*/ 3123678 h 5049328"/>
              <a:gd name="connsiteX121" fmla="*/ 233914 w 4343884"/>
              <a:gd name="connsiteY121" fmla="*/ 3158696 h 5049328"/>
              <a:gd name="connsiteX122" fmla="*/ 141805 w 4343884"/>
              <a:gd name="connsiteY122" fmla="*/ 3118045 h 5049328"/>
              <a:gd name="connsiteX123" fmla="*/ 89267 w 4343884"/>
              <a:gd name="connsiteY123" fmla="*/ 3053198 h 5049328"/>
              <a:gd name="connsiteX124" fmla="*/ 112402 w 4343884"/>
              <a:gd name="connsiteY124" fmla="*/ 2994777 h 5049328"/>
              <a:gd name="connsiteX125" fmla="*/ 189161 w 4343884"/>
              <a:gd name="connsiteY125" fmla="*/ 2767373 h 5049328"/>
              <a:gd name="connsiteX126" fmla="*/ 113238 w 4343884"/>
              <a:gd name="connsiteY126" fmla="*/ 2612017 h 5049328"/>
              <a:gd name="connsiteX127" fmla="*/ 15922 w 4343884"/>
              <a:gd name="connsiteY127" fmla="*/ 2487673 h 5049328"/>
              <a:gd name="connsiteX128" fmla="*/ 39198 w 4343884"/>
              <a:gd name="connsiteY128" fmla="*/ 2337806 h 5049328"/>
              <a:gd name="connsiteX129" fmla="*/ 190551 w 4343884"/>
              <a:gd name="connsiteY129" fmla="*/ 2184745 h 5049328"/>
              <a:gd name="connsiteX130" fmla="*/ 320510 w 4343884"/>
              <a:gd name="connsiteY130" fmla="*/ 2062693 h 5049328"/>
              <a:gd name="connsiteX131" fmla="*/ 344055 w 4343884"/>
              <a:gd name="connsiteY131" fmla="*/ 1895847 h 5049328"/>
              <a:gd name="connsiteX132" fmla="*/ 134707 w 4343884"/>
              <a:gd name="connsiteY132" fmla="*/ 1751442 h 5049328"/>
              <a:gd name="connsiteX133" fmla="*/ 163190 w 4343884"/>
              <a:gd name="connsiteY133" fmla="*/ 1685267 h 5049328"/>
              <a:gd name="connsiteX134" fmla="*/ 139263 w 4343884"/>
              <a:gd name="connsiteY134" fmla="*/ 1628714 h 5049328"/>
              <a:gd name="connsiteX135" fmla="*/ 282056 w 4343884"/>
              <a:gd name="connsiteY135" fmla="*/ 1521239 h 5049328"/>
              <a:gd name="connsiteX136" fmla="*/ 407602 w 4343884"/>
              <a:gd name="connsiteY136" fmla="*/ 1430474 h 5049328"/>
              <a:gd name="connsiteX137" fmla="*/ 524189 w 4343884"/>
              <a:gd name="connsiteY137" fmla="*/ 1327808 h 5049328"/>
              <a:gd name="connsiteX138" fmla="*/ 640114 w 4343884"/>
              <a:gd name="connsiteY138" fmla="*/ 1184632 h 5049328"/>
              <a:gd name="connsiteX139" fmla="*/ 620602 w 4343884"/>
              <a:gd name="connsiteY139" fmla="*/ 1096794 h 5049328"/>
              <a:gd name="connsiteX140" fmla="*/ 633183 w 4343884"/>
              <a:gd name="connsiteY140" fmla="*/ 962438 h 5049328"/>
              <a:gd name="connsiteX141" fmla="*/ 737999 w 4343884"/>
              <a:gd name="connsiteY141" fmla="*/ 943196 h 5049328"/>
              <a:gd name="connsiteX142" fmla="*/ 771165 w 4343884"/>
              <a:gd name="connsiteY142" fmla="*/ 828756 h 5049328"/>
              <a:gd name="connsiteX143" fmla="*/ 819838 w 4343884"/>
              <a:gd name="connsiteY143" fmla="*/ 725017 h 5049328"/>
              <a:gd name="connsiteX144" fmla="*/ 921314 w 4343884"/>
              <a:gd name="connsiteY144" fmla="*/ 669139 h 5049328"/>
              <a:gd name="connsiteX145" fmla="*/ 1063967 w 4343884"/>
              <a:gd name="connsiteY145" fmla="*/ 653111 h 5049328"/>
              <a:gd name="connsiteX146" fmla="*/ 1206616 w 4343884"/>
              <a:gd name="connsiteY146" fmla="*/ 637081 h 5049328"/>
              <a:gd name="connsiteX147" fmla="*/ 1313443 w 4343884"/>
              <a:gd name="connsiteY147" fmla="*/ 573452 h 5049328"/>
              <a:gd name="connsiteX148" fmla="*/ 1305831 w 4343884"/>
              <a:gd name="connsiteY148" fmla="*/ 476658 h 5049328"/>
              <a:gd name="connsiteX149" fmla="*/ 1367749 w 4343884"/>
              <a:gd name="connsiteY149" fmla="*/ 279070 h 5049328"/>
              <a:gd name="connsiteX150" fmla="*/ 1425106 w 4343884"/>
              <a:gd name="connsiteY150" fmla="*/ 204206 h 5049328"/>
              <a:gd name="connsiteX151" fmla="*/ 1477120 w 4343884"/>
              <a:gd name="connsiteY151" fmla="*/ 137094 h 5049328"/>
              <a:gd name="connsiteX152" fmla="*/ 1572031 w 4343884"/>
              <a:gd name="connsiteY152" fmla="*/ 248337 h 5049328"/>
              <a:gd name="connsiteX153" fmla="*/ 1689555 w 4343884"/>
              <a:gd name="connsiteY153" fmla="*/ 169201 h 5049328"/>
              <a:gd name="connsiteX154" fmla="*/ 1830732 w 4343884"/>
              <a:gd name="connsiteY154" fmla="*/ 163598 h 5049328"/>
              <a:gd name="connsiteX155" fmla="*/ 1966565 w 4343884"/>
              <a:gd name="connsiteY155" fmla="*/ 165750 h 5049328"/>
              <a:gd name="connsiteX156" fmla="*/ 2073391 w 4343884"/>
              <a:gd name="connsiteY156" fmla="*/ 102125 h 5049328"/>
              <a:gd name="connsiteX157" fmla="*/ 2198399 w 4343884"/>
              <a:gd name="connsiteY157" fmla="*/ 45316 h 5049328"/>
              <a:gd name="connsiteX158" fmla="*/ 2378346 w 4343884"/>
              <a:gd name="connsiteY158" fmla="*/ 66455 h 5049328"/>
              <a:gd name="connsiteX159" fmla="*/ 2563641 w 4343884"/>
              <a:gd name="connsiteY159" fmla="*/ 79842 h 5049328"/>
              <a:gd name="connsiteX160" fmla="*/ 2699346 w 4343884"/>
              <a:gd name="connsiteY160" fmla="*/ 7526 h 5049328"/>
              <a:gd name="connsiteX161" fmla="*/ 2854420 w 4343884"/>
              <a:gd name="connsiteY161" fmla="*/ 114495 h 5049328"/>
              <a:gd name="connsiteX162" fmla="*/ 2868849 w 4343884"/>
              <a:gd name="connsiteY162" fmla="*/ 193106 h 5049328"/>
              <a:gd name="connsiteX163" fmla="*/ 3005347 w 4343884"/>
              <a:gd name="connsiteY163" fmla="*/ 235765 h 5049328"/>
              <a:gd name="connsiteX164" fmla="*/ 3122062 w 4343884"/>
              <a:gd name="connsiteY164" fmla="*/ 207567 h 5049328"/>
              <a:gd name="connsiteX165" fmla="*/ 3210438 w 4343884"/>
              <a:gd name="connsiteY165" fmla="*/ 154100 h 5049328"/>
              <a:gd name="connsiteX166" fmla="*/ 3248810 w 4343884"/>
              <a:gd name="connsiteY166" fmla="*/ 123353 h 5049328"/>
              <a:gd name="connsiteX167" fmla="*/ 3273417 w 4343884"/>
              <a:gd name="connsiteY167" fmla="*/ 54504 h 5049328"/>
              <a:gd name="connsiteX168" fmla="*/ 3281976 w 4343884"/>
              <a:gd name="connsiteY168" fmla="*/ 8913 h 5049328"/>
              <a:gd name="connsiteX169" fmla="*/ 3307579 w 4343884"/>
              <a:gd name="connsiteY169" fmla="*/ 828 h 504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4343884" h="5049328">
                <a:moveTo>
                  <a:pt x="3307579" y="828"/>
                </a:moveTo>
                <a:cubicBezTo>
                  <a:pt x="3319299" y="3191"/>
                  <a:pt x="3334205" y="10612"/>
                  <a:pt x="3352296" y="23092"/>
                </a:cubicBezTo>
                <a:cubicBezTo>
                  <a:pt x="3317889" y="106156"/>
                  <a:pt x="3305132" y="196530"/>
                  <a:pt x="3314038" y="294216"/>
                </a:cubicBezTo>
                <a:cubicBezTo>
                  <a:pt x="3322940" y="391900"/>
                  <a:pt x="3366161" y="467487"/>
                  <a:pt x="3443697" y="520971"/>
                </a:cubicBezTo>
                <a:cubicBezTo>
                  <a:pt x="3474713" y="542365"/>
                  <a:pt x="3503812" y="547178"/>
                  <a:pt x="3530998" y="535416"/>
                </a:cubicBezTo>
                <a:cubicBezTo>
                  <a:pt x="3558183" y="523653"/>
                  <a:pt x="3594232" y="529452"/>
                  <a:pt x="3639151" y="552806"/>
                </a:cubicBezTo>
                <a:cubicBezTo>
                  <a:pt x="3664997" y="570635"/>
                  <a:pt x="3682420" y="597908"/>
                  <a:pt x="3691420" y="634631"/>
                </a:cubicBezTo>
                <a:cubicBezTo>
                  <a:pt x="3700418" y="671352"/>
                  <a:pt x="3709817" y="710258"/>
                  <a:pt x="3719619" y="751346"/>
                </a:cubicBezTo>
                <a:cubicBezTo>
                  <a:pt x="3729415" y="792435"/>
                  <a:pt x="3740999" y="830940"/>
                  <a:pt x="3754367" y="866859"/>
                </a:cubicBezTo>
                <a:cubicBezTo>
                  <a:pt x="3767733" y="902780"/>
                  <a:pt x="3787336" y="929653"/>
                  <a:pt x="3813183" y="947481"/>
                </a:cubicBezTo>
                <a:cubicBezTo>
                  <a:pt x="3823523" y="954614"/>
                  <a:pt x="3835644" y="959157"/>
                  <a:pt x="3849547" y="961123"/>
                </a:cubicBezTo>
                <a:cubicBezTo>
                  <a:pt x="3863450" y="963083"/>
                  <a:pt x="3875574" y="967629"/>
                  <a:pt x="3885911" y="974759"/>
                </a:cubicBezTo>
                <a:cubicBezTo>
                  <a:pt x="3927263" y="1003284"/>
                  <a:pt x="3949945" y="1028467"/>
                  <a:pt x="3953954" y="1050305"/>
                </a:cubicBezTo>
                <a:cubicBezTo>
                  <a:pt x="3957960" y="1072140"/>
                  <a:pt x="3958893" y="1095669"/>
                  <a:pt x="3956755" y="1120891"/>
                </a:cubicBezTo>
                <a:cubicBezTo>
                  <a:pt x="3954614" y="1146116"/>
                  <a:pt x="3956838" y="1170535"/>
                  <a:pt x="3963434" y="1194156"/>
                </a:cubicBezTo>
                <a:cubicBezTo>
                  <a:pt x="3970026" y="1217775"/>
                  <a:pt x="3993997" y="1243849"/>
                  <a:pt x="4035350" y="1272374"/>
                </a:cubicBezTo>
                <a:cubicBezTo>
                  <a:pt x="4066366" y="1293768"/>
                  <a:pt x="4100635" y="1302147"/>
                  <a:pt x="4138157" y="1297515"/>
                </a:cubicBezTo>
                <a:cubicBezTo>
                  <a:pt x="4175683" y="1292885"/>
                  <a:pt x="4205141" y="1275061"/>
                  <a:pt x="4226533" y="1244048"/>
                </a:cubicBezTo>
                <a:cubicBezTo>
                  <a:pt x="4252020" y="1284513"/>
                  <a:pt x="4254067" y="1320256"/>
                  <a:pt x="4232674" y="1351269"/>
                </a:cubicBezTo>
                <a:cubicBezTo>
                  <a:pt x="4211282" y="1382282"/>
                  <a:pt x="4218097" y="1419406"/>
                  <a:pt x="4253119" y="1462636"/>
                </a:cubicBezTo>
                <a:cubicBezTo>
                  <a:pt x="4288141" y="1505866"/>
                  <a:pt x="4318400" y="1547714"/>
                  <a:pt x="4343884" y="1588182"/>
                </a:cubicBezTo>
                <a:lnTo>
                  <a:pt x="4304577" y="1595396"/>
                </a:lnTo>
                <a:cubicBezTo>
                  <a:pt x="4295844" y="1597002"/>
                  <a:pt x="4285326" y="1601189"/>
                  <a:pt x="4273024" y="1607962"/>
                </a:cubicBezTo>
                <a:cubicBezTo>
                  <a:pt x="4278194" y="1611529"/>
                  <a:pt x="4282784" y="1624229"/>
                  <a:pt x="4286793" y="1646066"/>
                </a:cubicBezTo>
                <a:cubicBezTo>
                  <a:pt x="4290802" y="1667904"/>
                  <a:pt x="4282110" y="1694326"/>
                  <a:pt x="4260715" y="1725343"/>
                </a:cubicBezTo>
                <a:cubicBezTo>
                  <a:pt x="4246453" y="1746019"/>
                  <a:pt x="4231792" y="1764512"/>
                  <a:pt x="4216726" y="1780821"/>
                </a:cubicBezTo>
                <a:cubicBezTo>
                  <a:pt x="4201664" y="1797129"/>
                  <a:pt x="4190564" y="1810453"/>
                  <a:pt x="4183434" y="1820790"/>
                </a:cubicBezTo>
                <a:cubicBezTo>
                  <a:pt x="4221578" y="1831846"/>
                  <a:pt x="4245820" y="1840938"/>
                  <a:pt x="4256160" y="1848071"/>
                </a:cubicBezTo>
                <a:cubicBezTo>
                  <a:pt x="4282006" y="1865899"/>
                  <a:pt x="4286012" y="1887734"/>
                  <a:pt x="4268184" y="1913581"/>
                </a:cubicBezTo>
                <a:cubicBezTo>
                  <a:pt x="4264618" y="1918751"/>
                  <a:pt x="4243406" y="1938446"/>
                  <a:pt x="4204542" y="1972667"/>
                </a:cubicBezTo>
                <a:cubicBezTo>
                  <a:pt x="4230388" y="1990495"/>
                  <a:pt x="4249012" y="2024322"/>
                  <a:pt x="4260417" y="2074147"/>
                </a:cubicBezTo>
                <a:cubicBezTo>
                  <a:pt x="4271820" y="2123969"/>
                  <a:pt x="4278366" y="2178071"/>
                  <a:pt x="4280055" y="2236448"/>
                </a:cubicBezTo>
                <a:cubicBezTo>
                  <a:pt x="4281742" y="2294828"/>
                  <a:pt x="4283920" y="2349729"/>
                  <a:pt x="4286590" y="2401157"/>
                </a:cubicBezTo>
                <a:cubicBezTo>
                  <a:pt x="4289260" y="2452585"/>
                  <a:pt x="4295586" y="2493185"/>
                  <a:pt x="4305566" y="2522954"/>
                </a:cubicBezTo>
                <a:cubicBezTo>
                  <a:pt x="4265098" y="2548438"/>
                  <a:pt x="4232562" y="2567957"/>
                  <a:pt x="4207963" y="2581503"/>
                </a:cubicBezTo>
                <a:cubicBezTo>
                  <a:pt x="4183361" y="2595047"/>
                  <a:pt x="4156799" y="2622494"/>
                  <a:pt x="4128274" y="2663847"/>
                </a:cubicBezTo>
                <a:cubicBezTo>
                  <a:pt x="4138614" y="2670979"/>
                  <a:pt x="4145966" y="2674142"/>
                  <a:pt x="4150335" y="2673343"/>
                </a:cubicBezTo>
                <a:cubicBezTo>
                  <a:pt x="4154700" y="2672542"/>
                  <a:pt x="4159469" y="2673922"/>
                  <a:pt x="4164639" y="2677489"/>
                </a:cubicBezTo>
                <a:cubicBezTo>
                  <a:pt x="4185315" y="2691751"/>
                  <a:pt x="4188520" y="2709221"/>
                  <a:pt x="4174259" y="2729894"/>
                </a:cubicBezTo>
                <a:cubicBezTo>
                  <a:pt x="4163561" y="2745404"/>
                  <a:pt x="4152063" y="2756545"/>
                  <a:pt x="4139766" y="2763317"/>
                </a:cubicBezTo>
                <a:cubicBezTo>
                  <a:pt x="4181119" y="2791842"/>
                  <a:pt x="4200813" y="2813056"/>
                  <a:pt x="4198853" y="2826959"/>
                </a:cubicBezTo>
                <a:cubicBezTo>
                  <a:pt x="4196887" y="2840863"/>
                  <a:pt x="4188599" y="2869473"/>
                  <a:pt x="4173977" y="2912786"/>
                </a:cubicBezTo>
                <a:cubicBezTo>
                  <a:pt x="4158471" y="2902090"/>
                  <a:pt x="4138325" y="2909174"/>
                  <a:pt x="4113548" y="2934040"/>
                </a:cubicBezTo>
                <a:cubicBezTo>
                  <a:pt x="4088767" y="2958903"/>
                  <a:pt x="4062112" y="2992012"/>
                  <a:pt x="4033587" y="3033365"/>
                </a:cubicBezTo>
                <a:cubicBezTo>
                  <a:pt x="3983670" y="3105731"/>
                  <a:pt x="3951401" y="3163573"/>
                  <a:pt x="3936783" y="3206888"/>
                </a:cubicBezTo>
                <a:cubicBezTo>
                  <a:pt x="3922158" y="3250205"/>
                  <a:pt x="3914178" y="3286656"/>
                  <a:pt x="3912839" y="3316247"/>
                </a:cubicBezTo>
                <a:cubicBezTo>
                  <a:pt x="3911499" y="3345838"/>
                  <a:pt x="3910651" y="3371950"/>
                  <a:pt x="3910293" y="3394592"/>
                </a:cubicBezTo>
                <a:cubicBezTo>
                  <a:pt x="3909933" y="3417229"/>
                  <a:pt x="3897274" y="3446641"/>
                  <a:pt x="3872316" y="3482824"/>
                </a:cubicBezTo>
                <a:cubicBezTo>
                  <a:pt x="3847357" y="3519007"/>
                  <a:pt x="3812729" y="3533265"/>
                  <a:pt x="3768433" y="3525595"/>
                </a:cubicBezTo>
                <a:cubicBezTo>
                  <a:pt x="3724137" y="3517925"/>
                  <a:pt x="3687725" y="3534769"/>
                  <a:pt x="3659200" y="3576122"/>
                </a:cubicBezTo>
                <a:cubicBezTo>
                  <a:pt x="3648504" y="3591629"/>
                  <a:pt x="3639993" y="3606734"/>
                  <a:pt x="3633665" y="3621441"/>
                </a:cubicBezTo>
                <a:cubicBezTo>
                  <a:pt x="3627334" y="3636147"/>
                  <a:pt x="3618821" y="3651255"/>
                  <a:pt x="3608125" y="3666762"/>
                </a:cubicBezTo>
                <a:lnTo>
                  <a:pt x="3506507" y="3814080"/>
                </a:lnTo>
                <a:cubicBezTo>
                  <a:pt x="3465154" y="3785555"/>
                  <a:pt x="3407084" y="3795086"/>
                  <a:pt x="3332302" y="3842675"/>
                </a:cubicBezTo>
                <a:cubicBezTo>
                  <a:pt x="3257519" y="3890264"/>
                  <a:pt x="3205863" y="3934733"/>
                  <a:pt x="3177339" y="3976086"/>
                </a:cubicBezTo>
                <a:cubicBezTo>
                  <a:pt x="3163076" y="3996763"/>
                  <a:pt x="3153583" y="4018820"/>
                  <a:pt x="3148855" y="4042261"/>
                </a:cubicBezTo>
                <a:cubicBezTo>
                  <a:pt x="3144134" y="4065701"/>
                  <a:pt x="3132856" y="4090345"/>
                  <a:pt x="3115028" y="4116191"/>
                </a:cubicBezTo>
                <a:cubicBezTo>
                  <a:pt x="3093635" y="4147205"/>
                  <a:pt x="3048489" y="4165650"/>
                  <a:pt x="2979594" y="4171526"/>
                </a:cubicBezTo>
                <a:cubicBezTo>
                  <a:pt x="2910694" y="4177403"/>
                  <a:pt x="2863323" y="4171425"/>
                  <a:pt x="2837480" y="4153598"/>
                </a:cubicBezTo>
                <a:cubicBezTo>
                  <a:pt x="2826783" y="4169105"/>
                  <a:pt x="2797413" y="4181268"/>
                  <a:pt x="2749372" y="4190087"/>
                </a:cubicBezTo>
                <a:cubicBezTo>
                  <a:pt x="2701332" y="4198907"/>
                  <a:pt x="2650706" y="4205942"/>
                  <a:pt x="2597496" y="4211200"/>
                </a:cubicBezTo>
                <a:cubicBezTo>
                  <a:pt x="2544286" y="4216453"/>
                  <a:pt x="2492860" y="4219120"/>
                  <a:pt x="2443214" y="4219206"/>
                </a:cubicBezTo>
                <a:cubicBezTo>
                  <a:pt x="2393570" y="4219289"/>
                  <a:pt x="2363579" y="4215765"/>
                  <a:pt x="2353242" y="4208635"/>
                </a:cubicBezTo>
                <a:lnTo>
                  <a:pt x="2329697" y="4375480"/>
                </a:lnTo>
                <a:cubicBezTo>
                  <a:pt x="2323809" y="4417193"/>
                  <a:pt x="2320597" y="4455026"/>
                  <a:pt x="2320060" y="4488987"/>
                </a:cubicBezTo>
                <a:cubicBezTo>
                  <a:pt x="2319523" y="4522943"/>
                  <a:pt x="2324424" y="4543487"/>
                  <a:pt x="2334760" y="4550617"/>
                </a:cubicBezTo>
                <a:cubicBezTo>
                  <a:pt x="2302669" y="4597140"/>
                  <a:pt x="2270136" y="4616655"/>
                  <a:pt x="2237160" y="4609169"/>
                </a:cubicBezTo>
                <a:cubicBezTo>
                  <a:pt x="2204184" y="4601677"/>
                  <a:pt x="2171650" y="4621192"/>
                  <a:pt x="2139559" y="4667715"/>
                </a:cubicBezTo>
                <a:cubicBezTo>
                  <a:pt x="2103903" y="4719408"/>
                  <a:pt x="2070831" y="4772880"/>
                  <a:pt x="2040344" y="4828138"/>
                </a:cubicBezTo>
                <a:cubicBezTo>
                  <a:pt x="2009859" y="4883394"/>
                  <a:pt x="1976788" y="4936865"/>
                  <a:pt x="1941131" y="4988558"/>
                </a:cubicBezTo>
                <a:cubicBezTo>
                  <a:pt x="1926868" y="5009235"/>
                  <a:pt x="1888276" y="5026479"/>
                  <a:pt x="1825347" y="5040288"/>
                </a:cubicBezTo>
                <a:cubicBezTo>
                  <a:pt x="1762424" y="5054096"/>
                  <a:pt x="1718040" y="5052086"/>
                  <a:pt x="1692194" y="5034258"/>
                </a:cubicBezTo>
                <a:cubicBezTo>
                  <a:pt x="1650841" y="5005733"/>
                  <a:pt x="1634178" y="4958003"/>
                  <a:pt x="1642204" y="4891069"/>
                </a:cubicBezTo>
                <a:cubicBezTo>
                  <a:pt x="1650231" y="4824134"/>
                  <a:pt x="1666727" y="4772576"/>
                  <a:pt x="1691686" y="4736393"/>
                </a:cubicBezTo>
                <a:cubicBezTo>
                  <a:pt x="1709515" y="4710547"/>
                  <a:pt x="1726180" y="4702975"/>
                  <a:pt x="1741687" y="4713671"/>
                </a:cubicBezTo>
                <a:cubicBezTo>
                  <a:pt x="1754345" y="4684259"/>
                  <a:pt x="1763932" y="4656540"/>
                  <a:pt x="1770441" y="4630515"/>
                </a:cubicBezTo>
                <a:cubicBezTo>
                  <a:pt x="1776950" y="4604491"/>
                  <a:pt x="1787333" y="4581138"/>
                  <a:pt x="1801595" y="4560462"/>
                </a:cubicBezTo>
                <a:cubicBezTo>
                  <a:pt x="1822987" y="4529449"/>
                  <a:pt x="1854360" y="4528204"/>
                  <a:pt x="1895716" y="4556731"/>
                </a:cubicBezTo>
                <a:cubicBezTo>
                  <a:pt x="1906771" y="4518583"/>
                  <a:pt x="1911588" y="4489483"/>
                  <a:pt x="1910161" y="4469430"/>
                </a:cubicBezTo>
                <a:cubicBezTo>
                  <a:pt x="1908735" y="4449375"/>
                  <a:pt x="1904238" y="4431013"/>
                  <a:pt x="1896665" y="4414348"/>
                </a:cubicBezTo>
                <a:cubicBezTo>
                  <a:pt x="1889090" y="4397680"/>
                  <a:pt x="1884991" y="4381502"/>
                  <a:pt x="1884368" y="4365817"/>
                </a:cubicBezTo>
                <a:cubicBezTo>
                  <a:pt x="1883747" y="4350129"/>
                  <a:pt x="1889762" y="4327581"/>
                  <a:pt x="1902424" y="4298170"/>
                </a:cubicBezTo>
                <a:cubicBezTo>
                  <a:pt x="1923100" y="4312433"/>
                  <a:pt x="1928089" y="4327316"/>
                  <a:pt x="1917392" y="4342823"/>
                </a:cubicBezTo>
                <a:lnTo>
                  <a:pt x="1904291" y="4345228"/>
                </a:lnTo>
                <a:cubicBezTo>
                  <a:pt x="1900725" y="4350398"/>
                  <a:pt x="1901526" y="4354763"/>
                  <a:pt x="1906696" y="4358329"/>
                </a:cubicBezTo>
                <a:cubicBezTo>
                  <a:pt x="1922203" y="4369025"/>
                  <a:pt x="1951170" y="4354680"/>
                  <a:pt x="1993601" y="4315290"/>
                </a:cubicBezTo>
                <a:cubicBezTo>
                  <a:pt x="2036026" y="4275900"/>
                  <a:pt x="2062591" y="4248450"/>
                  <a:pt x="2073287" y="4232943"/>
                </a:cubicBezTo>
                <a:cubicBezTo>
                  <a:pt x="2010013" y="4158784"/>
                  <a:pt x="1973653" y="4089838"/>
                  <a:pt x="1964213" y="4026110"/>
                </a:cubicBezTo>
                <a:cubicBezTo>
                  <a:pt x="1954771" y="3962385"/>
                  <a:pt x="1947467" y="3928736"/>
                  <a:pt x="1942297" y="3925170"/>
                </a:cubicBezTo>
                <a:cubicBezTo>
                  <a:pt x="1926790" y="3914474"/>
                  <a:pt x="1902858" y="3913225"/>
                  <a:pt x="1870503" y="3921421"/>
                </a:cubicBezTo>
                <a:cubicBezTo>
                  <a:pt x="1838150" y="3929620"/>
                  <a:pt x="1802723" y="3939509"/>
                  <a:pt x="1764218" y="3951093"/>
                </a:cubicBezTo>
                <a:cubicBezTo>
                  <a:pt x="1725713" y="3962677"/>
                  <a:pt x="1688408" y="3980810"/>
                  <a:pt x="1652313" y="4005494"/>
                </a:cubicBezTo>
                <a:cubicBezTo>
                  <a:pt x="1616213" y="4030179"/>
                  <a:pt x="1588446" y="4051079"/>
                  <a:pt x="1569014" y="4068189"/>
                </a:cubicBezTo>
                <a:cubicBezTo>
                  <a:pt x="1562244" y="4055889"/>
                  <a:pt x="1551102" y="4044391"/>
                  <a:pt x="1535596" y="4033695"/>
                </a:cubicBezTo>
                <a:cubicBezTo>
                  <a:pt x="1514919" y="4019432"/>
                  <a:pt x="1479310" y="4040640"/>
                  <a:pt x="1428770" y="4097321"/>
                </a:cubicBezTo>
                <a:cubicBezTo>
                  <a:pt x="1378230" y="4154002"/>
                  <a:pt x="1336914" y="4205604"/>
                  <a:pt x="1304824" y="4252127"/>
                </a:cubicBezTo>
                <a:cubicBezTo>
                  <a:pt x="1286995" y="4277973"/>
                  <a:pt x="1275629" y="4308272"/>
                  <a:pt x="1270723" y="4343033"/>
                </a:cubicBezTo>
                <a:cubicBezTo>
                  <a:pt x="1265818" y="4377793"/>
                  <a:pt x="1254450" y="4408095"/>
                  <a:pt x="1236623" y="4433939"/>
                </a:cubicBezTo>
                <a:cubicBezTo>
                  <a:pt x="1231456" y="4430375"/>
                  <a:pt x="1202086" y="4442538"/>
                  <a:pt x="1148519" y="4470430"/>
                </a:cubicBezTo>
                <a:cubicBezTo>
                  <a:pt x="1094947" y="4498323"/>
                  <a:pt x="1057829" y="4505137"/>
                  <a:pt x="1037152" y="4490875"/>
                </a:cubicBezTo>
                <a:cubicBezTo>
                  <a:pt x="1000969" y="4465916"/>
                  <a:pt x="981448" y="4433384"/>
                  <a:pt x="978601" y="4393275"/>
                </a:cubicBezTo>
                <a:cubicBezTo>
                  <a:pt x="975753" y="4353167"/>
                  <a:pt x="986808" y="4315023"/>
                  <a:pt x="1011769" y="4278837"/>
                </a:cubicBezTo>
                <a:cubicBezTo>
                  <a:pt x="1043857" y="4232317"/>
                  <a:pt x="1060974" y="4196442"/>
                  <a:pt x="1063116" y="4171222"/>
                </a:cubicBezTo>
                <a:cubicBezTo>
                  <a:pt x="1065256" y="4145997"/>
                  <a:pt x="1061248" y="4124159"/>
                  <a:pt x="1051089" y="4105710"/>
                </a:cubicBezTo>
                <a:cubicBezTo>
                  <a:pt x="1040931" y="4087260"/>
                  <a:pt x="1032464" y="4071886"/>
                  <a:pt x="1025690" y="4059584"/>
                </a:cubicBezTo>
                <a:cubicBezTo>
                  <a:pt x="1018919" y="4047284"/>
                  <a:pt x="1022664" y="4030795"/>
                  <a:pt x="1036926" y="4010118"/>
                </a:cubicBezTo>
                <a:cubicBezTo>
                  <a:pt x="1035320" y="4001385"/>
                  <a:pt x="1029351" y="3993450"/>
                  <a:pt x="1019015" y="3986320"/>
                </a:cubicBezTo>
                <a:cubicBezTo>
                  <a:pt x="1003505" y="3975622"/>
                  <a:pt x="984836" y="3972278"/>
                  <a:pt x="962998" y="3976287"/>
                </a:cubicBezTo>
                <a:cubicBezTo>
                  <a:pt x="941161" y="3980296"/>
                  <a:pt x="925072" y="3978737"/>
                  <a:pt x="914733" y="3971605"/>
                </a:cubicBezTo>
                <a:cubicBezTo>
                  <a:pt x="878550" y="3946646"/>
                  <a:pt x="865988" y="3915092"/>
                  <a:pt x="877041" y="3876947"/>
                </a:cubicBezTo>
                <a:cubicBezTo>
                  <a:pt x="888099" y="3838800"/>
                  <a:pt x="867779" y="3801899"/>
                  <a:pt x="816090" y="3766244"/>
                </a:cubicBezTo>
                <a:cubicBezTo>
                  <a:pt x="830352" y="3745568"/>
                  <a:pt x="834896" y="3733447"/>
                  <a:pt x="829729" y="3729883"/>
                </a:cubicBezTo>
                <a:cubicBezTo>
                  <a:pt x="814219" y="3719185"/>
                  <a:pt x="784049" y="3726980"/>
                  <a:pt x="739216" y="3753271"/>
                </a:cubicBezTo>
                <a:cubicBezTo>
                  <a:pt x="694383" y="3779557"/>
                  <a:pt x="630611" y="3764178"/>
                  <a:pt x="547905" y="3707129"/>
                </a:cubicBezTo>
                <a:cubicBezTo>
                  <a:pt x="560207" y="3700355"/>
                  <a:pt x="571705" y="3689214"/>
                  <a:pt x="582401" y="3673708"/>
                </a:cubicBezTo>
                <a:cubicBezTo>
                  <a:pt x="589533" y="3663368"/>
                  <a:pt x="587931" y="3654637"/>
                  <a:pt x="577591" y="3647505"/>
                </a:cubicBezTo>
                <a:cubicBezTo>
                  <a:pt x="567254" y="3640375"/>
                  <a:pt x="559501" y="3635027"/>
                  <a:pt x="554331" y="3631460"/>
                </a:cubicBezTo>
                <a:cubicBezTo>
                  <a:pt x="570199" y="3619517"/>
                  <a:pt x="586063" y="3607574"/>
                  <a:pt x="601928" y="3595634"/>
                </a:cubicBezTo>
                <a:cubicBezTo>
                  <a:pt x="617795" y="3583694"/>
                  <a:pt x="633663" y="3571750"/>
                  <a:pt x="649526" y="3559808"/>
                </a:cubicBezTo>
                <a:cubicBezTo>
                  <a:pt x="594988" y="3484044"/>
                  <a:pt x="542142" y="3411356"/>
                  <a:pt x="490987" y="3341743"/>
                </a:cubicBezTo>
                <a:cubicBezTo>
                  <a:pt x="439832" y="3272130"/>
                  <a:pt x="386986" y="3199441"/>
                  <a:pt x="332449" y="3123678"/>
                </a:cubicBezTo>
                <a:cubicBezTo>
                  <a:pt x="281644" y="3142033"/>
                  <a:pt x="248800" y="3153704"/>
                  <a:pt x="233914" y="3158696"/>
                </a:cubicBezTo>
                <a:cubicBezTo>
                  <a:pt x="219031" y="3163684"/>
                  <a:pt x="188325" y="3150134"/>
                  <a:pt x="141805" y="3118045"/>
                </a:cubicBezTo>
                <a:cubicBezTo>
                  <a:pt x="105619" y="3093084"/>
                  <a:pt x="88106" y="3071470"/>
                  <a:pt x="89267" y="3053198"/>
                </a:cubicBezTo>
                <a:cubicBezTo>
                  <a:pt x="90428" y="3034927"/>
                  <a:pt x="98139" y="3015454"/>
                  <a:pt x="112402" y="2994777"/>
                </a:cubicBezTo>
                <a:cubicBezTo>
                  <a:pt x="176581" y="2901735"/>
                  <a:pt x="202170" y="2825934"/>
                  <a:pt x="189161" y="2767373"/>
                </a:cubicBezTo>
                <a:cubicBezTo>
                  <a:pt x="176155" y="2708815"/>
                  <a:pt x="150846" y="2657031"/>
                  <a:pt x="113238" y="2612017"/>
                </a:cubicBezTo>
                <a:cubicBezTo>
                  <a:pt x="75632" y="2567005"/>
                  <a:pt x="43190" y="2525555"/>
                  <a:pt x="15922" y="2487673"/>
                </a:cubicBezTo>
                <a:cubicBezTo>
                  <a:pt x="-11347" y="2449791"/>
                  <a:pt x="-3590" y="2399835"/>
                  <a:pt x="39198" y="2337806"/>
                </a:cubicBezTo>
                <a:cubicBezTo>
                  <a:pt x="78419" y="2280946"/>
                  <a:pt x="128871" y="2229926"/>
                  <a:pt x="190551" y="2184745"/>
                </a:cubicBezTo>
                <a:cubicBezTo>
                  <a:pt x="252232" y="2139562"/>
                  <a:pt x="295552" y="2098876"/>
                  <a:pt x="320510" y="2062693"/>
                </a:cubicBezTo>
                <a:cubicBezTo>
                  <a:pt x="359731" y="2005833"/>
                  <a:pt x="367579" y="1950218"/>
                  <a:pt x="344055" y="1895847"/>
                </a:cubicBezTo>
                <a:lnTo>
                  <a:pt x="134707" y="1751442"/>
                </a:lnTo>
                <a:cubicBezTo>
                  <a:pt x="143800" y="1727199"/>
                  <a:pt x="153293" y="1705142"/>
                  <a:pt x="163190" y="1685267"/>
                </a:cubicBezTo>
                <a:cubicBezTo>
                  <a:pt x="173082" y="1665393"/>
                  <a:pt x="165109" y="1646542"/>
                  <a:pt x="139263" y="1628714"/>
                </a:cubicBezTo>
                <a:cubicBezTo>
                  <a:pt x="190426" y="1587717"/>
                  <a:pt x="238024" y="1551896"/>
                  <a:pt x="282056" y="1521239"/>
                </a:cubicBezTo>
                <a:cubicBezTo>
                  <a:pt x="326087" y="1490583"/>
                  <a:pt x="367938" y="1460326"/>
                  <a:pt x="407602" y="1430474"/>
                </a:cubicBezTo>
                <a:cubicBezTo>
                  <a:pt x="447265" y="1400617"/>
                  <a:pt x="486129" y="1366396"/>
                  <a:pt x="524189" y="1327808"/>
                </a:cubicBezTo>
                <a:cubicBezTo>
                  <a:pt x="562251" y="1289217"/>
                  <a:pt x="600893" y="1241491"/>
                  <a:pt x="640114" y="1184632"/>
                </a:cubicBezTo>
                <a:cubicBezTo>
                  <a:pt x="647244" y="1174295"/>
                  <a:pt x="640742" y="1145017"/>
                  <a:pt x="620602" y="1096794"/>
                </a:cubicBezTo>
                <a:cubicBezTo>
                  <a:pt x="600464" y="1048575"/>
                  <a:pt x="604658" y="1003791"/>
                  <a:pt x="633183" y="962438"/>
                </a:cubicBezTo>
                <a:cubicBezTo>
                  <a:pt x="661708" y="921085"/>
                  <a:pt x="696647" y="914671"/>
                  <a:pt x="737999" y="943196"/>
                </a:cubicBezTo>
                <a:cubicBezTo>
                  <a:pt x="752618" y="899880"/>
                  <a:pt x="763676" y="861734"/>
                  <a:pt x="771165" y="828756"/>
                </a:cubicBezTo>
                <a:cubicBezTo>
                  <a:pt x="778655" y="795782"/>
                  <a:pt x="794879" y="761200"/>
                  <a:pt x="819838" y="725017"/>
                </a:cubicBezTo>
                <a:cubicBezTo>
                  <a:pt x="841232" y="694001"/>
                  <a:pt x="875056" y="675375"/>
                  <a:pt x="921314" y="669139"/>
                </a:cubicBezTo>
                <a:cubicBezTo>
                  <a:pt x="967573" y="662909"/>
                  <a:pt x="1015122" y="657563"/>
                  <a:pt x="1063967" y="653111"/>
                </a:cubicBezTo>
                <a:cubicBezTo>
                  <a:pt x="1112811" y="648659"/>
                  <a:pt x="1160357" y="643316"/>
                  <a:pt x="1206616" y="637081"/>
                </a:cubicBezTo>
                <a:cubicBezTo>
                  <a:pt x="1252877" y="630847"/>
                  <a:pt x="1288483" y="609638"/>
                  <a:pt x="1313443" y="573452"/>
                </a:cubicBezTo>
                <a:cubicBezTo>
                  <a:pt x="1327706" y="552775"/>
                  <a:pt x="1325168" y="520511"/>
                  <a:pt x="1305831" y="476658"/>
                </a:cubicBezTo>
                <a:cubicBezTo>
                  <a:pt x="1286492" y="432808"/>
                  <a:pt x="1307134" y="366946"/>
                  <a:pt x="1367749" y="279070"/>
                </a:cubicBezTo>
                <a:cubicBezTo>
                  <a:pt x="1385578" y="253224"/>
                  <a:pt x="1404696" y="228267"/>
                  <a:pt x="1425106" y="204206"/>
                </a:cubicBezTo>
                <a:cubicBezTo>
                  <a:pt x="1445521" y="180144"/>
                  <a:pt x="1462858" y="157771"/>
                  <a:pt x="1477120" y="137094"/>
                </a:cubicBezTo>
                <a:cubicBezTo>
                  <a:pt x="1521680" y="183091"/>
                  <a:pt x="1553320" y="220171"/>
                  <a:pt x="1572031" y="248337"/>
                </a:cubicBezTo>
                <a:cubicBezTo>
                  <a:pt x="1604121" y="201814"/>
                  <a:pt x="1643297" y="175437"/>
                  <a:pt x="1689555" y="169201"/>
                </a:cubicBezTo>
                <a:cubicBezTo>
                  <a:pt x="1735813" y="162966"/>
                  <a:pt x="1782874" y="161100"/>
                  <a:pt x="1830732" y="163598"/>
                </a:cubicBezTo>
                <a:cubicBezTo>
                  <a:pt x="1878594" y="166098"/>
                  <a:pt x="1923873" y="166817"/>
                  <a:pt x="1966565" y="165750"/>
                </a:cubicBezTo>
                <a:cubicBezTo>
                  <a:pt x="2009257" y="164685"/>
                  <a:pt x="2044866" y="143478"/>
                  <a:pt x="2073391" y="102125"/>
                </a:cubicBezTo>
                <a:cubicBezTo>
                  <a:pt x="2101915" y="60772"/>
                  <a:pt x="2143585" y="41833"/>
                  <a:pt x="2198399" y="45316"/>
                </a:cubicBezTo>
                <a:cubicBezTo>
                  <a:pt x="2253210" y="48797"/>
                  <a:pt x="2313195" y="55842"/>
                  <a:pt x="2378346" y="66455"/>
                </a:cubicBezTo>
                <a:cubicBezTo>
                  <a:pt x="2443498" y="77065"/>
                  <a:pt x="2505264" y="81531"/>
                  <a:pt x="2563641" y="79842"/>
                </a:cubicBezTo>
                <a:cubicBezTo>
                  <a:pt x="2622023" y="78152"/>
                  <a:pt x="2667255" y="54049"/>
                  <a:pt x="2699346" y="7526"/>
                </a:cubicBezTo>
                <a:lnTo>
                  <a:pt x="2854420" y="114495"/>
                </a:lnTo>
                <a:cubicBezTo>
                  <a:pt x="2833028" y="145508"/>
                  <a:pt x="2837836" y="171714"/>
                  <a:pt x="2868849" y="193106"/>
                </a:cubicBezTo>
                <a:cubicBezTo>
                  <a:pt x="2915372" y="225197"/>
                  <a:pt x="2960873" y="239415"/>
                  <a:pt x="3005347" y="235765"/>
                </a:cubicBezTo>
                <a:cubicBezTo>
                  <a:pt x="3049821" y="232116"/>
                  <a:pt x="3088729" y="222714"/>
                  <a:pt x="3122062" y="207567"/>
                </a:cubicBezTo>
                <a:cubicBezTo>
                  <a:pt x="3155397" y="192417"/>
                  <a:pt x="3184855" y="174593"/>
                  <a:pt x="3210438" y="154100"/>
                </a:cubicBezTo>
                <a:cubicBezTo>
                  <a:pt x="3236020" y="133602"/>
                  <a:pt x="3248810" y="123353"/>
                  <a:pt x="3248810" y="123353"/>
                </a:cubicBezTo>
                <a:cubicBezTo>
                  <a:pt x="3266639" y="97506"/>
                  <a:pt x="3274839" y="74557"/>
                  <a:pt x="3273417" y="54504"/>
                </a:cubicBezTo>
                <a:cubicBezTo>
                  <a:pt x="3271991" y="34448"/>
                  <a:pt x="3274844" y="19252"/>
                  <a:pt x="3281976" y="8913"/>
                </a:cubicBezTo>
                <a:cubicBezTo>
                  <a:pt x="3287324" y="1159"/>
                  <a:pt x="3295858" y="-1536"/>
                  <a:pt x="3307579" y="828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5295590" y="3830698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 rot="10800000">
            <a:off x="5988670" y="2322303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53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829835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1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160005" y="872772"/>
            <a:ext cx="5040560" cy="5760156"/>
          </a:xfrm>
          <a:custGeom>
            <a:avLst/>
            <a:gdLst>
              <a:gd name="connsiteX0" fmla="*/ 1143694 w 4148865"/>
              <a:gd name="connsiteY0" fmla="*/ 4717478 h 4741161"/>
              <a:gd name="connsiteX1" fmla="*/ 1144945 w 4148865"/>
              <a:gd name="connsiteY1" fmla="*/ 4729321 h 4741161"/>
              <a:gd name="connsiteX2" fmla="*/ 1146200 w 4148865"/>
              <a:gd name="connsiteY2" fmla="*/ 4741161 h 4741161"/>
              <a:gd name="connsiteX3" fmla="*/ 1134789 w 4148865"/>
              <a:gd name="connsiteY3" fmla="*/ 4737763 h 4741161"/>
              <a:gd name="connsiteX4" fmla="*/ 1123378 w 4148865"/>
              <a:gd name="connsiteY4" fmla="*/ 4734365 h 4741161"/>
              <a:gd name="connsiteX5" fmla="*/ 1051574 w 4148865"/>
              <a:gd name="connsiteY5" fmla="*/ 4164985 h 4741161"/>
              <a:gd name="connsiteX6" fmla="*/ 1067423 w 4148865"/>
              <a:gd name="connsiteY6" fmla="*/ 4171137 h 4741161"/>
              <a:gd name="connsiteX7" fmla="*/ 1031441 w 4148865"/>
              <a:gd name="connsiteY7" fmla="*/ 4205336 h 4741161"/>
              <a:gd name="connsiteX8" fmla="*/ 995463 w 4148865"/>
              <a:gd name="connsiteY8" fmla="*/ 4239539 h 4741161"/>
              <a:gd name="connsiteX9" fmla="*/ 996350 w 4148865"/>
              <a:gd name="connsiteY9" fmla="*/ 4204449 h 4741161"/>
              <a:gd name="connsiteX10" fmla="*/ 1029363 w 4148865"/>
              <a:gd name="connsiteY10" fmla="*/ 4177007 h 4741161"/>
              <a:gd name="connsiteX11" fmla="*/ 1051574 w 4148865"/>
              <a:gd name="connsiteY11" fmla="*/ 4164985 h 4741161"/>
              <a:gd name="connsiteX12" fmla="*/ 114 w 4148865"/>
              <a:gd name="connsiteY12" fmla="*/ 2267256 h 4741161"/>
              <a:gd name="connsiteX13" fmla="*/ 46946 w 4148865"/>
              <a:gd name="connsiteY13" fmla="*/ 2344263 h 4741161"/>
              <a:gd name="connsiteX14" fmla="*/ 93782 w 4148865"/>
              <a:gd name="connsiteY14" fmla="*/ 2421267 h 4741161"/>
              <a:gd name="connsiteX15" fmla="*/ 73466 w 4148865"/>
              <a:gd name="connsiteY15" fmla="*/ 2438154 h 4741161"/>
              <a:gd name="connsiteX16" fmla="*/ 22444 w 4148865"/>
              <a:gd name="connsiteY16" fmla="*/ 2330277 h 4741161"/>
              <a:gd name="connsiteX17" fmla="*/ 114 w 4148865"/>
              <a:gd name="connsiteY17" fmla="*/ 2267256 h 4741161"/>
              <a:gd name="connsiteX18" fmla="*/ 2907665 w 4148865"/>
              <a:gd name="connsiteY18" fmla="*/ 1911480 h 4741161"/>
              <a:gd name="connsiteX19" fmla="*/ 2911886 w 4148865"/>
              <a:gd name="connsiteY19" fmla="*/ 1916558 h 4741161"/>
              <a:gd name="connsiteX20" fmla="*/ 2905844 w 4148865"/>
              <a:gd name="connsiteY20" fmla="*/ 1916002 h 4741161"/>
              <a:gd name="connsiteX21" fmla="*/ 653870 w 4148865"/>
              <a:gd name="connsiteY21" fmla="*/ 1826882 h 4741161"/>
              <a:gd name="connsiteX22" fmla="*/ 708370 w 4148865"/>
              <a:gd name="connsiteY22" fmla="*/ 1858870 h 4741161"/>
              <a:gd name="connsiteX23" fmla="*/ 693068 w 4148865"/>
              <a:gd name="connsiteY23" fmla="*/ 1923116 h 4741161"/>
              <a:gd name="connsiteX24" fmla="*/ 673613 w 4148865"/>
              <a:gd name="connsiteY24" fmla="*/ 1930701 h 4741161"/>
              <a:gd name="connsiteX25" fmla="*/ 631760 w 4148865"/>
              <a:gd name="connsiteY25" fmla="*/ 1926848 h 4741161"/>
              <a:gd name="connsiteX26" fmla="*/ 583177 w 4148865"/>
              <a:gd name="connsiteY26" fmla="*/ 1894230 h 4741161"/>
              <a:gd name="connsiteX27" fmla="*/ 591691 w 4148865"/>
              <a:gd name="connsiteY27" fmla="*/ 1852806 h 4741161"/>
              <a:gd name="connsiteX28" fmla="*/ 653870 w 4148865"/>
              <a:gd name="connsiteY28" fmla="*/ 1826882 h 4741161"/>
              <a:gd name="connsiteX29" fmla="*/ 1540513 w 4148865"/>
              <a:gd name="connsiteY29" fmla="*/ 1785485 h 4741161"/>
              <a:gd name="connsiteX30" fmla="*/ 1537508 w 4148865"/>
              <a:gd name="connsiteY30" fmla="*/ 1788667 h 4741161"/>
              <a:gd name="connsiteX31" fmla="*/ 1535435 w 4148865"/>
              <a:gd name="connsiteY31" fmla="*/ 1789706 h 4741161"/>
              <a:gd name="connsiteX32" fmla="*/ 2647797 w 4148865"/>
              <a:gd name="connsiteY32" fmla="*/ 1449047 h 4741161"/>
              <a:gd name="connsiteX33" fmla="*/ 2668080 w 4148865"/>
              <a:gd name="connsiteY33" fmla="*/ 1457953 h 4741161"/>
              <a:gd name="connsiteX34" fmla="*/ 2654037 w 4148865"/>
              <a:gd name="connsiteY34" fmla="*/ 1534035 h 4741161"/>
              <a:gd name="connsiteX35" fmla="*/ 2588411 w 4148865"/>
              <a:gd name="connsiteY35" fmla="*/ 1610057 h 4741161"/>
              <a:gd name="connsiteX36" fmla="*/ 2557939 w 4148865"/>
              <a:gd name="connsiteY36" fmla="*/ 1635386 h 4741161"/>
              <a:gd name="connsiteX37" fmla="*/ 2559650 w 4148865"/>
              <a:gd name="connsiteY37" fmla="*/ 1616784 h 4741161"/>
              <a:gd name="connsiteX38" fmla="*/ 2580030 w 4148865"/>
              <a:gd name="connsiteY38" fmla="*/ 1548317 h 4741161"/>
              <a:gd name="connsiteX39" fmla="*/ 2601233 w 4148865"/>
              <a:gd name="connsiteY39" fmla="*/ 1496339 h 4741161"/>
              <a:gd name="connsiteX40" fmla="*/ 2620722 w 4148865"/>
              <a:gd name="connsiteY40" fmla="*/ 1462967 h 4741161"/>
              <a:gd name="connsiteX41" fmla="*/ 2647797 w 4148865"/>
              <a:gd name="connsiteY41" fmla="*/ 1449047 h 4741161"/>
              <a:gd name="connsiteX42" fmla="*/ 4051985 w 4148865"/>
              <a:gd name="connsiteY42" fmla="*/ 2722 h 4741161"/>
              <a:gd name="connsiteX43" fmla="*/ 4116630 w 4148865"/>
              <a:gd name="connsiteY43" fmla="*/ 39163 h 4741161"/>
              <a:gd name="connsiteX44" fmla="*/ 4132956 w 4148865"/>
              <a:gd name="connsiteY44" fmla="*/ 167287 h 4741161"/>
              <a:gd name="connsiteX45" fmla="*/ 4053779 w 4148865"/>
              <a:gd name="connsiteY45" fmla="*/ 263165 h 4741161"/>
              <a:gd name="connsiteX46" fmla="*/ 3944487 w 4148865"/>
              <a:gd name="connsiteY46" fmla="*/ 431298 h 4741161"/>
              <a:gd name="connsiteX47" fmla="*/ 3921540 w 4148865"/>
              <a:gd name="connsiteY47" fmla="*/ 527666 h 4741161"/>
              <a:gd name="connsiteX48" fmla="*/ 3908016 w 4148865"/>
              <a:gd name="connsiteY48" fmla="*/ 521734 h 4741161"/>
              <a:gd name="connsiteX49" fmla="*/ 3867654 w 4148865"/>
              <a:gd name="connsiteY49" fmla="*/ 679807 h 4741161"/>
              <a:gd name="connsiteX50" fmla="*/ 3800252 w 4148865"/>
              <a:gd name="connsiteY50" fmla="*/ 826010 h 4741161"/>
              <a:gd name="connsiteX51" fmla="*/ 3638160 w 4148865"/>
              <a:gd name="connsiteY51" fmla="*/ 956451 h 4741161"/>
              <a:gd name="connsiteX52" fmla="*/ 3481152 w 4148865"/>
              <a:gd name="connsiteY52" fmla="*/ 1082672 h 4741161"/>
              <a:gd name="connsiteX53" fmla="*/ 3465058 w 4148865"/>
              <a:gd name="connsiteY53" fmla="*/ 1104637 h 4741161"/>
              <a:gd name="connsiteX54" fmla="*/ 3463344 w 4148865"/>
              <a:gd name="connsiteY54" fmla="*/ 1123234 h 4741161"/>
              <a:gd name="connsiteX55" fmla="*/ 3438807 w 4148865"/>
              <a:gd name="connsiteY55" fmla="*/ 1135044 h 4741161"/>
              <a:gd name="connsiteX56" fmla="*/ 3427790 w 4148865"/>
              <a:gd name="connsiteY56" fmla="*/ 1152788 h 4741161"/>
              <a:gd name="connsiteX57" fmla="*/ 3416778 w 4148865"/>
              <a:gd name="connsiteY57" fmla="*/ 1170528 h 4741161"/>
              <a:gd name="connsiteX58" fmla="*/ 3384193 w 4148865"/>
              <a:gd name="connsiteY58" fmla="*/ 1193324 h 4741161"/>
              <a:gd name="connsiteX59" fmla="*/ 3321138 w 4148865"/>
              <a:gd name="connsiteY59" fmla="*/ 1241442 h 4741161"/>
              <a:gd name="connsiteX60" fmla="*/ 3234339 w 4148865"/>
              <a:gd name="connsiteY60" fmla="*/ 1343649 h 4741161"/>
              <a:gd name="connsiteX61" fmla="*/ 3224945 w 4148865"/>
              <a:gd name="connsiteY61" fmla="*/ 1420163 h 4741161"/>
              <a:gd name="connsiteX62" fmla="*/ 3205391 w 4148865"/>
              <a:gd name="connsiteY62" fmla="*/ 1505123 h 4741161"/>
              <a:gd name="connsiteX63" fmla="*/ 3093198 w 4148865"/>
              <a:gd name="connsiteY63" fmla="*/ 1628439 h 4741161"/>
              <a:gd name="connsiteX64" fmla="*/ 3046208 w 4148865"/>
              <a:gd name="connsiteY64" fmla="*/ 1680383 h 4741161"/>
              <a:gd name="connsiteX65" fmla="*/ 3022031 w 4148865"/>
              <a:gd name="connsiteY65" fmla="*/ 1739122 h 4741161"/>
              <a:gd name="connsiteX66" fmla="*/ 3004685 w 4148865"/>
              <a:gd name="connsiteY66" fmla="*/ 1749244 h 4741161"/>
              <a:gd name="connsiteX67" fmla="*/ 2982261 w 4148865"/>
              <a:gd name="connsiteY67" fmla="*/ 1763594 h 4741161"/>
              <a:gd name="connsiteX68" fmla="*/ 2980517 w 4148865"/>
              <a:gd name="connsiteY68" fmla="*/ 1807984 h 4741161"/>
              <a:gd name="connsiteX69" fmla="*/ 2902587 w 4148865"/>
              <a:gd name="connsiteY69" fmla="*/ 1915701 h 4741161"/>
              <a:gd name="connsiteX70" fmla="*/ 2905844 w 4148865"/>
              <a:gd name="connsiteY70" fmla="*/ 1916002 h 4741161"/>
              <a:gd name="connsiteX71" fmla="*/ 2898547 w 4148865"/>
              <a:gd name="connsiteY71" fmla="*/ 1934084 h 4741161"/>
              <a:gd name="connsiteX72" fmla="*/ 2891506 w 4148865"/>
              <a:gd name="connsiteY72" fmla="*/ 1985025 h 4741161"/>
              <a:gd name="connsiteX73" fmla="*/ 2809329 w 4148865"/>
              <a:gd name="connsiteY73" fmla="*/ 2113453 h 4741161"/>
              <a:gd name="connsiteX74" fmla="*/ 2800027 w 4148865"/>
              <a:gd name="connsiteY74" fmla="*/ 2112592 h 4741161"/>
              <a:gd name="connsiteX75" fmla="*/ 2771637 w 4148865"/>
              <a:gd name="connsiteY75" fmla="*/ 2166254 h 4741161"/>
              <a:gd name="connsiteX76" fmla="*/ 2728006 w 4148865"/>
              <a:gd name="connsiteY76" fmla="*/ 2232578 h 4741161"/>
              <a:gd name="connsiteX77" fmla="*/ 2733084 w 4148865"/>
              <a:gd name="connsiteY77" fmla="*/ 2228357 h 4741161"/>
              <a:gd name="connsiteX78" fmla="*/ 2713591 w 4148865"/>
              <a:gd name="connsiteY78" fmla="*/ 2261733 h 4741161"/>
              <a:gd name="connsiteX79" fmla="*/ 2675437 w 4148865"/>
              <a:gd name="connsiteY79" fmla="*/ 2344975 h 4741161"/>
              <a:gd name="connsiteX80" fmla="*/ 2656281 w 4148865"/>
              <a:gd name="connsiteY80" fmla="*/ 2451074 h 4741161"/>
              <a:gd name="connsiteX81" fmla="*/ 2698009 w 4148865"/>
              <a:gd name="connsiteY81" fmla="*/ 2558090 h 4741161"/>
              <a:gd name="connsiteX82" fmla="*/ 2750809 w 4148865"/>
              <a:gd name="connsiteY82" fmla="*/ 2595782 h 4741161"/>
              <a:gd name="connsiteX83" fmla="*/ 2791406 w 4148865"/>
              <a:gd name="connsiteY83" fmla="*/ 2587803 h 4741161"/>
              <a:gd name="connsiteX84" fmla="*/ 2826527 w 4148865"/>
              <a:gd name="connsiteY84" fmla="*/ 2562899 h 4741161"/>
              <a:gd name="connsiteX85" fmla="*/ 2862050 w 4148865"/>
              <a:gd name="connsiteY85" fmla="*/ 2559137 h 4741161"/>
              <a:gd name="connsiteX86" fmla="*/ 2826497 w 4148865"/>
              <a:gd name="connsiteY86" fmla="*/ 2588691 h 4741161"/>
              <a:gd name="connsiteX87" fmla="*/ 2903011 w 4148865"/>
              <a:gd name="connsiteY87" fmla="*/ 2598085 h 4741161"/>
              <a:gd name="connsiteX88" fmla="*/ 3021867 w 4148865"/>
              <a:gd name="connsiteY88" fmla="*/ 2555110 h 4741161"/>
              <a:gd name="connsiteX89" fmla="*/ 3061642 w 4148865"/>
              <a:gd name="connsiteY89" fmla="*/ 2530634 h 4741161"/>
              <a:gd name="connsiteX90" fmla="*/ 3086178 w 4148865"/>
              <a:gd name="connsiteY90" fmla="*/ 2518825 h 4741161"/>
              <a:gd name="connsiteX91" fmla="*/ 3089970 w 4148865"/>
              <a:gd name="connsiteY91" fmla="*/ 2528556 h 4741161"/>
              <a:gd name="connsiteX92" fmla="*/ 3097983 w 4148865"/>
              <a:gd name="connsiteY92" fmla="*/ 2543365 h 4741161"/>
              <a:gd name="connsiteX93" fmla="*/ 3064577 w 4148865"/>
              <a:gd name="connsiteY93" fmla="*/ 2549664 h 4741161"/>
              <a:gd name="connsiteX94" fmla="*/ 3035391 w 4148865"/>
              <a:gd name="connsiteY94" fmla="*/ 2561041 h 4741161"/>
              <a:gd name="connsiteX95" fmla="*/ 3028599 w 4148865"/>
              <a:gd name="connsiteY95" fmla="*/ 2583867 h 4741161"/>
              <a:gd name="connsiteX96" fmla="*/ 2998158 w 4148865"/>
              <a:gd name="connsiteY96" fmla="*/ 2583405 h 4741161"/>
              <a:gd name="connsiteX97" fmla="*/ 2966002 w 4148865"/>
              <a:gd name="connsiteY97" fmla="*/ 2601547 h 4741161"/>
              <a:gd name="connsiteX98" fmla="*/ 3060196 w 4148865"/>
              <a:gd name="connsiteY98" fmla="*/ 2673538 h 4741161"/>
              <a:gd name="connsiteX99" fmla="*/ 3190801 w 4148865"/>
              <a:gd name="connsiteY99" fmla="*/ 2706676 h 4741161"/>
              <a:gd name="connsiteX100" fmla="*/ 3257550 w 4148865"/>
              <a:gd name="connsiteY100" fmla="*/ 2745657 h 4741161"/>
              <a:gd name="connsiteX101" fmla="*/ 3380103 w 4148865"/>
              <a:gd name="connsiteY101" fmla="*/ 2789777 h 4741161"/>
              <a:gd name="connsiteX102" fmla="*/ 3454509 w 4148865"/>
              <a:gd name="connsiteY102" fmla="*/ 2796634 h 4741161"/>
              <a:gd name="connsiteX103" fmla="*/ 3574492 w 4148865"/>
              <a:gd name="connsiteY103" fmla="*/ 2868658 h 4741161"/>
              <a:gd name="connsiteX104" fmla="*/ 3584621 w 4148865"/>
              <a:gd name="connsiteY104" fmla="*/ 2886005 h 4741161"/>
              <a:gd name="connsiteX105" fmla="*/ 3590522 w 4148865"/>
              <a:gd name="connsiteY105" fmla="*/ 2898273 h 4741161"/>
              <a:gd name="connsiteX106" fmla="*/ 3650119 w 4148865"/>
              <a:gd name="connsiteY106" fmla="*/ 2913143 h 4741161"/>
              <a:gd name="connsiteX107" fmla="*/ 3697838 w 4148865"/>
              <a:gd name="connsiteY107" fmla="*/ 2955059 h 4741161"/>
              <a:gd name="connsiteX108" fmla="*/ 3750513 w 4148865"/>
              <a:gd name="connsiteY108" fmla="*/ 3095915 h 4741161"/>
              <a:gd name="connsiteX109" fmla="*/ 3678921 w 4148865"/>
              <a:gd name="connsiteY109" fmla="*/ 3211248 h 4741161"/>
              <a:gd name="connsiteX110" fmla="*/ 3618835 w 4148865"/>
              <a:gd name="connsiteY110" fmla="*/ 3252607 h 4741161"/>
              <a:gd name="connsiteX111" fmla="*/ 3571476 w 4148865"/>
              <a:gd name="connsiteY111" fmla="*/ 3257620 h 4741161"/>
              <a:gd name="connsiteX112" fmla="*/ 3576554 w 4148865"/>
              <a:gd name="connsiteY112" fmla="*/ 3253399 h 4741161"/>
              <a:gd name="connsiteX113" fmla="*/ 3515638 w 4148865"/>
              <a:gd name="connsiteY113" fmla="*/ 3278269 h 4741161"/>
              <a:gd name="connsiteX114" fmla="*/ 3469966 w 4148865"/>
              <a:gd name="connsiteY114" fmla="*/ 3290473 h 4741161"/>
              <a:gd name="connsiteX115" fmla="*/ 3322778 w 4148865"/>
              <a:gd name="connsiteY115" fmla="*/ 3335530 h 4741161"/>
              <a:gd name="connsiteX116" fmla="*/ 3028306 w 4148865"/>
              <a:gd name="connsiteY116" fmla="*/ 3503015 h 4741161"/>
              <a:gd name="connsiteX117" fmla="*/ 3021085 w 4148865"/>
              <a:gd name="connsiteY117" fmla="*/ 3530487 h 4741161"/>
              <a:gd name="connsiteX118" fmla="*/ 3013864 w 4148865"/>
              <a:gd name="connsiteY118" fmla="*/ 3557958 h 4741161"/>
              <a:gd name="connsiteX119" fmla="*/ 2955986 w 4148865"/>
              <a:gd name="connsiteY119" fmla="*/ 3524487 h 4741161"/>
              <a:gd name="connsiteX120" fmla="*/ 2898896 w 4148865"/>
              <a:gd name="connsiteY120" fmla="*/ 3533293 h 4741161"/>
              <a:gd name="connsiteX121" fmla="*/ 2883199 w 4148865"/>
              <a:gd name="connsiteY121" fmla="*/ 3576404 h 4741161"/>
              <a:gd name="connsiteX122" fmla="*/ 2862424 w 4148865"/>
              <a:gd name="connsiteY122" fmla="*/ 3623729 h 4741161"/>
              <a:gd name="connsiteX123" fmla="*/ 2838317 w 4148865"/>
              <a:gd name="connsiteY123" fmla="*/ 3630885 h 4741161"/>
              <a:gd name="connsiteX124" fmla="*/ 2809131 w 4148865"/>
              <a:gd name="connsiteY124" fmla="*/ 3642262 h 4741161"/>
              <a:gd name="connsiteX125" fmla="*/ 2782876 w 4148865"/>
              <a:gd name="connsiteY125" fmla="*/ 3672673 h 4741161"/>
              <a:gd name="connsiteX126" fmla="*/ 2771010 w 4148865"/>
              <a:gd name="connsiteY126" fmla="*/ 3699716 h 4741161"/>
              <a:gd name="connsiteX127" fmla="*/ 2779383 w 4148865"/>
              <a:gd name="connsiteY127" fmla="*/ 3761455 h 4741161"/>
              <a:gd name="connsiteX128" fmla="*/ 2809669 w 4148865"/>
              <a:gd name="connsiteY128" fmla="*/ 3890866 h 4741161"/>
              <a:gd name="connsiteX129" fmla="*/ 2798686 w 4148865"/>
              <a:gd name="connsiteY129" fmla="*/ 3882822 h 4741161"/>
              <a:gd name="connsiteX130" fmla="*/ 2767388 w 4148865"/>
              <a:gd name="connsiteY130" fmla="*/ 3891658 h 4741161"/>
              <a:gd name="connsiteX131" fmla="*/ 2752025 w 4148865"/>
              <a:gd name="connsiteY131" fmla="*/ 4007488 h 4741161"/>
              <a:gd name="connsiteX132" fmla="*/ 2756580 w 4148865"/>
              <a:gd name="connsiteY132" fmla="*/ 4085284 h 4741161"/>
              <a:gd name="connsiteX133" fmla="*/ 2769147 w 4148865"/>
              <a:gd name="connsiteY133" fmla="*/ 4177889 h 4741161"/>
              <a:gd name="connsiteX134" fmla="*/ 2820568 w 4148865"/>
              <a:gd name="connsiteY134" fmla="*/ 4306905 h 4741161"/>
              <a:gd name="connsiteX135" fmla="*/ 2946758 w 4148865"/>
              <a:gd name="connsiteY135" fmla="*/ 4489711 h 4741161"/>
              <a:gd name="connsiteX136" fmla="*/ 2990688 w 4148865"/>
              <a:gd name="connsiteY136" fmla="*/ 4521893 h 4741161"/>
              <a:gd name="connsiteX137" fmla="*/ 3016780 w 4148865"/>
              <a:gd name="connsiteY137" fmla="*/ 4620437 h 4741161"/>
              <a:gd name="connsiteX138" fmla="*/ 2981992 w 4148865"/>
              <a:gd name="connsiteY138" fmla="*/ 4718060 h 4741161"/>
              <a:gd name="connsiteX139" fmla="*/ 2876322 w 4148865"/>
              <a:gd name="connsiteY139" fmla="*/ 4694252 h 4741161"/>
              <a:gd name="connsiteX140" fmla="*/ 2870877 w 4148865"/>
              <a:gd name="connsiteY140" fmla="*/ 4651542 h 4741161"/>
              <a:gd name="connsiteX141" fmla="*/ 2857846 w 4148865"/>
              <a:gd name="connsiteY141" fmla="*/ 4589378 h 4741161"/>
              <a:gd name="connsiteX142" fmla="*/ 2838422 w 4148865"/>
              <a:gd name="connsiteY142" fmla="*/ 4571171 h 4741161"/>
              <a:gd name="connsiteX143" fmla="*/ 2818997 w 4148865"/>
              <a:gd name="connsiteY143" fmla="*/ 4552971 h 4741161"/>
              <a:gd name="connsiteX144" fmla="*/ 2792872 w 4148865"/>
              <a:gd name="connsiteY144" fmla="*/ 4480215 h 4741161"/>
              <a:gd name="connsiteX145" fmla="*/ 2779417 w 4148865"/>
              <a:gd name="connsiteY145" fmla="*/ 4422701 h 4741161"/>
              <a:gd name="connsiteX146" fmla="*/ 2723673 w 4148865"/>
              <a:gd name="connsiteY146" fmla="*/ 4365978 h 4741161"/>
              <a:gd name="connsiteX147" fmla="*/ 2693266 w 4148865"/>
              <a:gd name="connsiteY147" fmla="*/ 4339727 h 4741161"/>
              <a:gd name="connsiteX148" fmla="*/ 2698776 w 4148865"/>
              <a:gd name="connsiteY148" fmla="*/ 4330857 h 4741161"/>
              <a:gd name="connsiteX149" fmla="*/ 2694984 w 4148865"/>
              <a:gd name="connsiteY149" fmla="*/ 4321126 h 4741161"/>
              <a:gd name="connsiteX150" fmla="*/ 2680603 w 4148865"/>
              <a:gd name="connsiteY150" fmla="*/ 4324494 h 4741161"/>
              <a:gd name="connsiteX151" fmla="*/ 2673876 w 4148865"/>
              <a:gd name="connsiteY151" fmla="*/ 4295733 h 4741161"/>
              <a:gd name="connsiteX152" fmla="*/ 2607552 w 4148865"/>
              <a:gd name="connsiteY152" fmla="*/ 4252102 h 4741161"/>
              <a:gd name="connsiteX153" fmla="*/ 2503167 w 4148865"/>
              <a:gd name="connsiteY153" fmla="*/ 4214349 h 4741161"/>
              <a:gd name="connsiteX154" fmla="*/ 2508245 w 4148865"/>
              <a:gd name="connsiteY154" fmla="*/ 4210128 h 4741161"/>
              <a:gd name="connsiteX155" fmla="*/ 2430877 w 4148865"/>
              <a:gd name="connsiteY155" fmla="*/ 4210029 h 4741161"/>
              <a:gd name="connsiteX156" fmla="*/ 2292559 w 4148865"/>
              <a:gd name="connsiteY156" fmla="*/ 4260596 h 4741161"/>
              <a:gd name="connsiteX157" fmla="*/ 2227854 w 4148865"/>
              <a:gd name="connsiteY157" fmla="*/ 4275731 h 4741161"/>
              <a:gd name="connsiteX158" fmla="*/ 2175054 w 4148865"/>
              <a:gd name="connsiteY158" fmla="*/ 4238039 h 4741161"/>
              <a:gd name="connsiteX159" fmla="*/ 2125218 w 4148865"/>
              <a:gd name="connsiteY159" fmla="*/ 4193585 h 4741161"/>
              <a:gd name="connsiteX160" fmla="*/ 2069418 w 4148865"/>
              <a:gd name="connsiteY160" fmla="*/ 4188443 h 4741161"/>
              <a:gd name="connsiteX161" fmla="*/ 2056258 w 4148865"/>
              <a:gd name="connsiteY161" fmla="*/ 4229438 h 4741161"/>
              <a:gd name="connsiteX162" fmla="*/ 2075224 w 4148865"/>
              <a:gd name="connsiteY162" fmla="*/ 4278082 h 4741161"/>
              <a:gd name="connsiteX163" fmla="*/ 2091648 w 4148865"/>
              <a:gd name="connsiteY163" fmla="*/ 4328839 h 4741161"/>
              <a:gd name="connsiteX164" fmla="*/ 2065796 w 4148865"/>
              <a:gd name="connsiteY164" fmla="*/ 4380384 h 4741161"/>
              <a:gd name="connsiteX165" fmla="*/ 2046007 w 4148865"/>
              <a:gd name="connsiteY165" fmla="*/ 4315251 h 4741161"/>
              <a:gd name="connsiteX166" fmla="*/ 2042241 w 4148865"/>
              <a:gd name="connsiteY166" fmla="*/ 4279732 h 4741161"/>
              <a:gd name="connsiteX167" fmla="*/ 2004645 w 4148865"/>
              <a:gd name="connsiteY167" fmla="*/ 4255161 h 4741161"/>
              <a:gd name="connsiteX168" fmla="*/ 1967051 w 4148865"/>
              <a:gd name="connsiteY168" fmla="*/ 4230595 h 4741161"/>
              <a:gd name="connsiteX169" fmla="*/ 1948480 w 4148865"/>
              <a:gd name="connsiteY169" fmla="*/ 4203092 h 4741161"/>
              <a:gd name="connsiteX170" fmla="*/ 1929912 w 4148865"/>
              <a:gd name="connsiteY170" fmla="*/ 4175587 h 4741161"/>
              <a:gd name="connsiteX171" fmla="*/ 1869883 w 4148865"/>
              <a:gd name="connsiteY171" fmla="*/ 4165366 h 4741161"/>
              <a:gd name="connsiteX172" fmla="*/ 1790343 w 4148865"/>
              <a:gd name="connsiteY172" fmla="*/ 4214310 h 4741161"/>
              <a:gd name="connsiteX173" fmla="*/ 1640882 w 4148865"/>
              <a:gd name="connsiteY173" fmla="*/ 4385777 h 4741161"/>
              <a:gd name="connsiteX174" fmla="*/ 1506663 w 4148865"/>
              <a:gd name="connsiteY174" fmla="*/ 4544581 h 4741161"/>
              <a:gd name="connsiteX175" fmla="*/ 1416166 w 4148865"/>
              <a:gd name="connsiteY175" fmla="*/ 4559694 h 4741161"/>
              <a:gd name="connsiteX176" fmla="*/ 1340968 w 4148865"/>
              <a:gd name="connsiteY176" fmla="*/ 4510556 h 4741161"/>
              <a:gd name="connsiteX177" fmla="*/ 1316561 w 4148865"/>
              <a:gd name="connsiteY177" fmla="*/ 4419198 h 4741161"/>
              <a:gd name="connsiteX178" fmla="*/ 1353461 w 4148865"/>
              <a:gd name="connsiteY178" fmla="*/ 4324116 h 4741161"/>
              <a:gd name="connsiteX179" fmla="*/ 1381918 w 4148865"/>
              <a:gd name="connsiteY179" fmla="*/ 4218879 h 4741161"/>
              <a:gd name="connsiteX180" fmla="*/ 1332178 w 4148865"/>
              <a:gd name="connsiteY180" fmla="*/ 4097054 h 4741161"/>
              <a:gd name="connsiteX181" fmla="*/ 1251905 w 4148865"/>
              <a:gd name="connsiteY181" fmla="*/ 4052141 h 4741161"/>
              <a:gd name="connsiteX182" fmla="*/ 1156331 w 4148865"/>
              <a:gd name="connsiteY182" fmla="*/ 4071467 h 4741161"/>
              <a:gd name="connsiteX183" fmla="*/ 1145314 w 4148865"/>
              <a:gd name="connsiteY183" fmla="*/ 4089211 h 4741161"/>
              <a:gd name="connsiteX184" fmla="*/ 1139382 w 4148865"/>
              <a:gd name="connsiteY184" fmla="*/ 4102735 h 4741161"/>
              <a:gd name="connsiteX185" fmla="*/ 1086085 w 4148865"/>
              <a:gd name="connsiteY185" fmla="*/ 4121271 h 4741161"/>
              <a:gd name="connsiteX186" fmla="*/ 1035362 w 4148865"/>
              <a:gd name="connsiteY186" fmla="*/ 4111908 h 4741161"/>
              <a:gd name="connsiteX187" fmla="*/ 1064609 w 4148865"/>
              <a:gd name="connsiteY187" fmla="*/ 4048947 h 4741161"/>
              <a:gd name="connsiteX188" fmla="*/ 1053296 w 4148865"/>
              <a:gd name="connsiteY188" fmla="*/ 3968182 h 4741161"/>
              <a:gd name="connsiteX189" fmla="*/ 1011876 w 4148865"/>
              <a:gd name="connsiteY189" fmla="*/ 3959672 h 4741161"/>
              <a:gd name="connsiteX190" fmla="*/ 946739 w 4148865"/>
              <a:gd name="connsiteY190" fmla="*/ 3979464 h 4741161"/>
              <a:gd name="connsiteX191" fmla="*/ 879497 w 4148865"/>
              <a:gd name="connsiteY191" fmla="*/ 3996716 h 4741161"/>
              <a:gd name="connsiteX192" fmla="*/ 831740 w 4148865"/>
              <a:gd name="connsiteY192" fmla="*/ 3980590 h 4741161"/>
              <a:gd name="connsiteX193" fmla="*/ 808883 w 4148865"/>
              <a:gd name="connsiteY193" fmla="*/ 3999590 h 4741161"/>
              <a:gd name="connsiteX194" fmla="*/ 786888 w 4148865"/>
              <a:gd name="connsiteY194" fmla="*/ 4009287 h 4741161"/>
              <a:gd name="connsiteX195" fmla="*/ 758559 w 4148865"/>
              <a:gd name="connsiteY195" fmla="*/ 4011365 h 4741161"/>
              <a:gd name="connsiteX196" fmla="*/ 705265 w 4148865"/>
              <a:gd name="connsiteY196" fmla="*/ 4029898 h 4741161"/>
              <a:gd name="connsiteX197" fmla="*/ 647747 w 4148865"/>
              <a:gd name="connsiteY197" fmla="*/ 4043357 h 4741161"/>
              <a:gd name="connsiteX198" fmla="*/ 605894 w 4148865"/>
              <a:gd name="connsiteY198" fmla="*/ 4039504 h 4741161"/>
              <a:gd name="connsiteX199" fmla="*/ 579708 w 4148865"/>
              <a:gd name="connsiteY199" fmla="*/ 4018331 h 4741161"/>
              <a:gd name="connsiteX200" fmla="*/ 547583 w 4148865"/>
              <a:gd name="connsiteY200" fmla="*/ 4010682 h 4741161"/>
              <a:gd name="connsiteX201" fmla="*/ 534063 w 4148865"/>
              <a:gd name="connsiteY201" fmla="*/ 4004747 h 4741161"/>
              <a:gd name="connsiteX202" fmla="*/ 497024 w 4148865"/>
              <a:gd name="connsiteY202" fmla="*/ 3872364 h 4741161"/>
              <a:gd name="connsiteX203" fmla="*/ 562282 w 4148865"/>
              <a:gd name="connsiteY203" fmla="*/ 3749412 h 4741161"/>
              <a:gd name="connsiteX204" fmla="*/ 582170 w 4148865"/>
              <a:gd name="connsiteY204" fmla="*/ 3737178 h 4741161"/>
              <a:gd name="connsiteX205" fmla="*/ 602053 w 4148865"/>
              <a:gd name="connsiteY205" fmla="*/ 3724940 h 4741161"/>
              <a:gd name="connsiteX206" fmla="*/ 684237 w 4148865"/>
              <a:gd name="connsiteY206" fmla="*/ 3596512 h 4741161"/>
              <a:gd name="connsiteX207" fmla="*/ 705410 w 4148865"/>
              <a:gd name="connsiteY207" fmla="*/ 3570326 h 4741161"/>
              <a:gd name="connsiteX208" fmla="*/ 712198 w 4148865"/>
              <a:gd name="connsiteY208" fmla="*/ 3547504 h 4741161"/>
              <a:gd name="connsiteX209" fmla="*/ 730011 w 4148865"/>
              <a:gd name="connsiteY209" fmla="*/ 3506938 h 4741161"/>
              <a:gd name="connsiteX210" fmla="*/ 733041 w 4148865"/>
              <a:gd name="connsiteY210" fmla="*/ 3448596 h 4741161"/>
              <a:gd name="connsiteX211" fmla="*/ 699729 w 4148865"/>
              <a:gd name="connsiteY211" fmla="*/ 3377524 h 4741161"/>
              <a:gd name="connsiteX212" fmla="*/ 652799 w 4148865"/>
              <a:gd name="connsiteY212" fmla="*/ 3377891 h 4741161"/>
              <a:gd name="connsiteX213" fmla="*/ 605865 w 4148865"/>
              <a:gd name="connsiteY213" fmla="*/ 3378255 h 4741161"/>
              <a:gd name="connsiteX214" fmla="*/ 638479 w 4148865"/>
              <a:gd name="connsiteY214" fmla="*/ 3329675 h 4741161"/>
              <a:gd name="connsiteX215" fmla="*/ 580664 w 4148865"/>
              <a:gd name="connsiteY215" fmla="*/ 3244624 h 4741161"/>
              <a:gd name="connsiteX216" fmla="*/ 554046 w 4148865"/>
              <a:gd name="connsiteY216" fmla="*/ 3228100 h 4741161"/>
              <a:gd name="connsiteX217" fmla="*/ 530795 w 4148865"/>
              <a:gd name="connsiteY217" fmla="*/ 3225958 h 4741161"/>
              <a:gd name="connsiteX218" fmla="*/ 542798 w 4148865"/>
              <a:gd name="connsiteY218" fmla="*/ 3095756 h 4741161"/>
              <a:gd name="connsiteX219" fmla="*/ 601170 w 4148865"/>
              <a:gd name="connsiteY219" fmla="*/ 3072994 h 4741161"/>
              <a:gd name="connsiteX220" fmla="*/ 669702 w 4148865"/>
              <a:gd name="connsiteY220" fmla="*/ 3041794 h 4741161"/>
              <a:gd name="connsiteX221" fmla="*/ 671909 w 4148865"/>
              <a:gd name="connsiteY221" fmla="*/ 2966964 h 4741161"/>
              <a:gd name="connsiteX222" fmla="*/ 640277 w 4148865"/>
              <a:gd name="connsiteY222" fmla="*/ 2903081 h 4741161"/>
              <a:gd name="connsiteX223" fmla="*/ 626757 w 4148865"/>
              <a:gd name="connsiteY223" fmla="*/ 2897147 h 4741161"/>
              <a:gd name="connsiteX224" fmla="*/ 627611 w 4148865"/>
              <a:gd name="connsiteY224" fmla="*/ 2887844 h 4741161"/>
              <a:gd name="connsiteX225" fmla="*/ 553637 w 4148865"/>
              <a:gd name="connsiteY225" fmla="*/ 2876338 h 4741161"/>
              <a:gd name="connsiteX226" fmla="*/ 441668 w 4148865"/>
              <a:gd name="connsiteY226" fmla="*/ 2819122 h 4741161"/>
              <a:gd name="connsiteX227" fmla="*/ 432498 w 4148865"/>
              <a:gd name="connsiteY227" fmla="*/ 2715106 h 4741161"/>
              <a:gd name="connsiteX228" fmla="*/ 627929 w 4148865"/>
              <a:gd name="connsiteY228" fmla="*/ 2629941 h 4741161"/>
              <a:gd name="connsiteX229" fmla="*/ 808131 w 4148865"/>
              <a:gd name="connsiteY229" fmla="*/ 2557443 h 4741161"/>
              <a:gd name="connsiteX230" fmla="*/ 810706 w 4148865"/>
              <a:gd name="connsiteY230" fmla="*/ 2529543 h 4741161"/>
              <a:gd name="connsiteX231" fmla="*/ 738442 w 4148865"/>
              <a:gd name="connsiteY231" fmla="*/ 2499435 h 4741161"/>
              <a:gd name="connsiteX232" fmla="*/ 653516 w 4148865"/>
              <a:gd name="connsiteY232" fmla="*/ 2454094 h 4741161"/>
              <a:gd name="connsiteX233" fmla="*/ 719901 w 4148865"/>
              <a:gd name="connsiteY233" fmla="*/ 2446141 h 4741161"/>
              <a:gd name="connsiteX234" fmla="*/ 804005 w 4148865"/>
              <a:gd name="connsiteY234" fmla="*/ 2474994 h 4741161"/>
              <a:gd name="connsiteX235" fmla="*/ 895722 w 4148865"/>
              <a:gd name="connsiteY235" fmla="*/ 2497517 h 4741161"/>
              <a:gd name="connsiteX236" fmla="*/ 990046 w 4148865"/>
              <a:gd name="connsiteY236" fmla="*/ 2466348 h 4741161"/>
              <a:gd name="connsiteX237" fmla="*/ 1004453 w 4148865"/>
              <a:gd name="connsiteY237" fmla="*/ 2437192 h 4741161"/>
              <a:gd name="connsiteX238" fmla="*/ 1013785 w 4148865"/>
              <a:gd name="connsiteY238" fmla="*/ 2412261 h 4741161"/>
              <a:gd name="connsiteX239" fmla="*/ 930149 w 4148865"/>
              <a:gd name="connsiteY239" fmla="*/ 2352964 h 4741161"/>
              <a:gd name="connsiteX240" fmla="*/ 838064 w 4148865"/>
              <a:gd name="connsiteY240" fmla="*/ 2283511 h 4741161"/>
              <a:gd name="connsiteX241" fmla="*/ 839778 w 4148865"/>
              <a:gd name="connsiteY241" fmla="*/ 2264913 h 4741161"/>
              <a:gd name="connsiteX242" fmla="*/ 896439 w 4148865"/>
              <a:gd name="connsiteY242" fmla="*/ 2260753 h 4741161"/>
              <a:gd name="connsiteX243" fmla="*/ 954750 w 4148865"/>
              <a:gd name="connsiteY243" fmla="*/ 2289575 h 4741161"/>
              <a:gd name="connsiteX244" fmla="*/ 1015599 w 4148865"/>
              <a:gd name="connsiteY244" fmla="*/ 2316289 h 4741161"/>
              <a:gd name="connsiteX245" fmla="*/ 1065495 w 4148865"/>
              <a:gd name="connsiteY245" fmla="*/ 2309159 h 4741161"/>
              <a:gd name="connsiteX246" fmla="*/ 1074429 w 4148865"/>
              <a:gd name="connsiteY246" fmla="*/ 2263089 h 4741161"/>
              <a:gd name="connsiteX247" fmla="*/ 1098601 w 4148865"/>
              <a:gd name="connsiteY247" fmla="*/ 2204353 h 4741161"/>
              <a:gd name="connsiteX248" fmla="*/ 1204332 w 4148865"/>
              <a:gd name="connsiteY248" fmla="*/ 2176578 h 4741161"/>
              <a:gd name="connsiteX249" fmla="*/ 1330379 w 4148865"/>
              <a:gd name="connsiteY249" fmla="*/ 2131916 h 4741161"/>
              <a:gd name="connsiteX250" fmla="*/ 1354525 w 4148865"/>
              <a:gd name="connsiteY250" fmla="*/ 2098969 h 4741161"/>
              <a:gd name="connsiteX251" fmla="*/ 1378663 w 4148865"/>
              <a:gd name="connsiteY251" fmla="*/ 2066020 h 4741161"/>
              <a:gd name="connsiteX252" fmla="*/ 1405312 w 4148865"/>
              <a:gd name="connsiteY252" fmla="*/ 2056752 h 4741161"/>
              <a:gd name="connsiteX253" fmla="*/ 1426875 w 4148865"/>
              <a:gd name="connsiteY253" fmla="*/ 2051704 h 4741161"/>
              <a:gd name="connsiteX254" fmla="*/ 1475155 w 4148865"/>
              <a:gd name="connsiteY254" fmla="*/ 1985812 h 4741161"/>
              <a:gd name="connsiteX255" fmla="*/ 1486233 w 4148865"/>
              <a:gd name="connsiteY255" fmla="*/ 1916484 h 4741161"/>
              <a:gd name="connsiteX256" fmla="*/ 1497314 w 4148865"/>
              <a:gd name="connsiteY256" fmla="*/ 1847161 h 4741161"/>
              <a:gd name="connsiteX257" fmla="*/ 1511940 w 4148865"/>
              <a:gd name="connsiteY257" fmla="*/ 1815682 h 4741161"/>
              <a:gd name="connsiteX258" fmla="*/ 1537508 w 4148865"/>
              <a:gd name="connsiteY258" fmla="*/ 1788667 h 4741161"/>
              <a:gd name="connsiteX259" fmla="*/ 1614122 w 4148865"/>
              <a:gd name="connsiteY259" fmla="*/ 1750065 h 4741161"/>
              <a:gd name="connsiteX260" fmla="*/ 1676291 w 4148865"/>
              <a:gd name="connsiteY260" fmla="*/ 1737031 h 4741161"/>
              <a:gd name="connsiteX261" fmla="*/ 1725728 w 4148865"/>
              <a:gd name="connsiteY261" fmla="*/ 1760346 h 4741161"/>
              <a:gd name="connsiteX262" fmla="*/ 1797858 w 4148865"/>
              <a:gd name="connsiteY262" fmla="*/ 1893617 h 4741161"/>
              <a:gd name="connsiteX263" fmla="*/ 1844663 w 4148865"/>
              <a:gd name="connsiteY263" fmla="*/ 1996412 h 4741161"/>
              <a:gd name="connsiteX264" fmla="*/ 1907589 w 4148865"/>
              <a:gd name="connsiteY264" fmla="*/ 2051454 h 4741161"/>
              <a:gd name="connsiteX265" fmla="*/ 1989182 w 4148865"/>
              <a:gd name="connsiteY265" fmla="*/ 2056627 h 4741161"/>
              <a:gd name="connsiteX266" fmla="*/ 2069250 w 4148865"/>
              <a:gd name="connsiteY266" fmla="*/ 1925662 h 4741161"/>
              <a:gd name="connsiteX267" fmla="*/ 2154399 w 4148865"/>
              <a:gd name="connsiteY267" fmla="*/ 1790473 h 4741161"/>
              <a:gd name="connsiteX268" fmla="*/ 2210203 w 4148865"/>
              <a:gd name="connsiteY268" fmla="*/ 1795620 h 4741161"/>
              <a:gd name="connsiteX269" fmla="*/ 2220724 w 4148865"/>
              <a:gd name="connsiteY269" fmla="*/ 1834104 h 4741161"/>
              <a:gd name="connsiteX270" fmla="*/ 2203347 w 4148865"/>
              <a:gd name="connsiteY270" fmla="*/ 1870018 h 4741161"/>
              <a:gd name="connsiteX271" fmla="*/ 2188079 w 4148865"/>
              <a:gd name="connsiteY271" fmla="*/ 1908476 h 4741161"/>
              <a:gd name="connsiteX272" fmla="*/ 2204932 w 4148865"/>
              <a:gd name="connsiteY272" fmla="*/ 1954579 h 4741161"/>
              <a:gd name="connsiteX273" fmla="*/ 2271256 w 4148865"/>
              <a:gd name="connsiteY273" fmla="*/ 1998210 h 4741161"/>
              <a:gd name="connsiteX274" fmla="*/ 2352883 w 4148865"/>
              <a:gd name="connsiteY274" fmla="*/ 1977595 h 4741161"/>
              <a:gd name="connsiteX275" fmla="*/ 2371117 w 4148865"/>
              <a:gd name="connsiteY275" fmla="*/ 1932375 h 4741161"/>
              <a:gd name="connsiteX276" fmla="*/ 2405449 w 4148865"/>
              <a:gd name="connsiteY276" fmla="*/ 1865194 h 4741161"/>
              <a:gd name="connsiteX277" fmla="*/ 2415968 w 4148865"/>
              <a:gd name="connsiteY277" fmla="*/ 1903686 h 4741161"/>
              <a:gd name="connsiteX278" fmla="*/ 2417190 w 4148865"/>
              <a:gd name="connsiteY278" fmla="*/ 1941314 h 4741161"/>
              <a:gd name="connsiteX279" fmla="*/ 2511119 w 4148865"/>
              <a:gd name="connsiteY279" fmla="*/ 1889003 h 4741161"/>
              <a:gd name="connsiteX280" fmla="*/ 2534396 w 4148865"/>
              <a:gd name="connsiteY280" fmla="*/ 1865357 h 4741161"/>
              <a:gd name="connsiteX281" fmla="*/ 2557681 w 4148865"/>
              <a:gd name="connsiteY281" fmla="*/ 1841705 h 4741161"/>
              <a:gd name="connsiteX282" fmla="*/ 2577140 w 4148865"/>
              <a:gd name="connsiteY282" fmla="*/ 1834124 h 4741161"/>
              <a:gd name="connsiteX283" fmla="*/ 2596594 w 4148865"/>
              <a:gd name="connsiteY283" fmla="*/ 1826539 h 4741161"/>
              <a:gd name="connsiteX284" fmla="*/ 2608469 w 4148865"/>
              <a:gd name="connsiteY284" fmla="*/ 1799488 h 4741161"/>
              <a:gd name="connsiteX285" fmla="*/ 2620338 w 4148865"/>
              <a:gd name="connsiteY285" fmla="*/ 1772449 h 4741161"/>
              <a:gd name="connsiteX286" fmla="*/ 2629637 w 4148865"/>
              <a:gd name="connsiteY286" fmla="*/ 1773306 h 4741161"/>
              <a:gd name="connsiteX287" fmla="*/ 2640654 w 4148865"/>
              <a:gd name="connsiteY287" fmla="*/ 1755561 h 4741161"/>
              <a:gd name="connsiteX288" fmla="*/ 2656749 w 4148865"/>
              <a:gd name="connsiteY288" fmla="*/ 1733596 h 4741161"/>
              <a:gd name="connsiteX289" fmla="*/ 2714723 w 4148865"/>
              <a:gd name="connsiteY289" fmla="*/ 1689696 h 4741161"/>
              <a:gd name="connsiteX290" fmla="*/ 2777778 w 4148865"/>
              <a:gd name="connsiteY290" fmla="*/ 1641579 h 4741161"/>
              <a:gd name="connsiteX291" fmla="*/ 2807430 w 4148865"/>
              <a:gd name="connsiteY291" fmla="*/ 1599757 h 4741161"/>
              <a:gd name="connsiteX292" fmla="*/ 2867547 w 4148865"/>
              <a:gd name="connsiteY292" fmla="*/ 1532606 h 4741161"/>
              <a:gd name="connsiteX293" fmla="*/ 2903953 w 4148865"/>
              <a:gd name="connsiteY293" fmla="*/ 1493757 h 4741161"/>
              <a:gd name="connsiteX294" fmla="*/ 2908208 w 4148865"/>
              <a:gd name="connsiteY294" fmla="*/ 1473047 h 4741161"/>
              <a:gd name="connsiteX295" fmla="*/ 2902303 w 4148865"/>
              <a:gd name="connsiteY295" fmla="*/ 1460775 h 4741161"/>
              <a:gd name="connsiteX296" fmla="*/ 2908238 w 4148865"/>
              <a:gd name="connsiteY296" fmla="*/ 1447255 h 4741161"/>
              <a:gd name="connsiteX297" fmla="*/ 2956458 w 4148865"/>
              <a:gd name="connsiteY297" fmla="*/ 1432940 h 4741161"/>
              <a:gd name="connsiteX298" fmla="*/ 2969185 w 4148865"/>
              <a:gd name="connsiteY298" fmla="*/ 1396594 h 4741161"/>
              <a:gd name="connsiteX299" fmla="*/ 3061423 w 4148865"/>
              <a:gd name="connsiteY299" fmla="*/ 1337095 h 4741161"/>
              <a:gd name="connsiteX300" fmla="*/ 3149447 w 4148865"/>
              <a:gd name="connsiteY300" fmla="*/ 1272520 h 4741161"/>
              <a:gd name="connsiteX301" fmla="*/ 3167256 w 4148865"/>
              <a:gd name="connsiteY301" fmla="*/ 1231949 h 4741161"/>
              <a:gd name="connsiteX302" fmla="*/ 3196010 w 4148865"/>
              <a:gd name="connsiteY302" fmla="*/ 1225221 h 4741161"/>
              <a:gd name="connsiteX303" fmla="*/ 3224771 w 4148865"/>
              <a:gd name="connsiteY303" fmla="*/ 1218494 h 4741161"/>
              <a:gd name="connsiteX304" fmla="*/ 3251021 w 4148865"/>
              <a:gd name="connsiteY304" fmla="*/ 1188087 h 4741161"/>
              <a:gd name="connsiteX305" fmla="*/ 3255705 w 4148865"/>
              <a:gd name="connsiteY305" fmla="*/ 1162724 h 4741161"/>
              <a:gd name="connsiteX306" fmla="*/ 3280700 w 4148865"/>
              <a:gd name="connsiteY306" fmla="*/ 1120477 h 4741161"/>
              <a:gd name="connsiteX307" fmla="*/ 3367894 w 4148865"/>
              <a:gd name="connsiteY307" fmla="*/ 1039404 h 4741161"/>
              <a:gd name="connsiteX308" fmla="*/ 3381911 w 4148865"/>
              <a:gd name="connsiteY308" fmla="*/ 989110 h 4741161"/>
              <a:gd name="connsiteX309" fmla="*/ 3421351 w 4148865"/>
              <a:gd name="connsiteY309" fmla="*/ 891916 h 4741161"/>
              <a:gd name="connsiteX310" fmla="*/ 3456139 w 4148865"/>
              <a:gd name="connsiteY310" fmla="*/ 794294 h 4741161"/>
              <a:gd name="connsiteX311" fmla="*/ 3465502 w 4148865"/>
              <a:gd name="connsiteY311" fmla="*/ 743571 h 4741161"/>
              <a:gd name="connsiteX312" fmla="*/ 3466359 w 4148865"/>
              <a:gd name="connsiteY312" fmla="*/ 734272 h 4741161"/>
              <a:gd name="connsiteX313" fmla="*/ 3476090 w 4148865"/>
              <a:gd name="connsiteY313" fmla="*/ 730480 h 4741161"/>
              <a:gd name="connsiteX314" fmla="*/ 3485818 w 4148865"/>
              <a:gd name="connsiteY314" fmla="*/ 726684 h 4741161"/>
              <a:gd name="connsiteX315" fmla="*/ 3487107 w 4148865"/>
              <a:gd name="connsiteY315" fmla="*/ 712736 h 4741161"/>
              <a:gd name="connsiteX316" fmla="*/ 3493471 w 4148865"/>
              <a:gd name="connsiteY316" fmla="*/ 694563 h 4741161"/>
              <a:gd name="connsiteX317" fmla="*/ 3505735 w 4148865"/>
              <a:gd name="connsiteY317" fmla="*/ 688658 h 4741161"/>
              <a:gd name="connsiteX318" fmla="*/ 3518003 w 4148865"/>
              <a:gd name="connsiteY318" fmla="*/ 682757 h 4741161"/>
              <a:gd name="connsiteX319" fmla="*/ 3602724 w 4148865"/>
              <a:gd name="connsiteY319" fmla="*/ 552221 h 4741161"/>
              <a:gd name="connsiteX320" fmla="*/ 3717913 w 4148865"/>
              <a:gd name="connsiteY320" fmla="*/ 396351 h 4741161"/>
              <a:gd name="connsiteX321" fmla="*/ 3794955 w 4148865"/>
              <a:gd name="connsiteY321" fmla="*/ 323725 h 4741161"/>
              <a:gd name="connsiteX322" fmla="*/ 3820807 w 4148865"/>
              <a:gd name="connsiteY322" fmla="*/ 272179 h 4741161"/>
              <a:gd name="connsiteX323" fmla="*/ 3858962 w 4148865"/>
              <a:gd name="connsiteY323" fmla="*/ 188937 h 4741161"/>
              <a:gd name="connsiteX324" fmla="*/ 3967822 w 4148865"/>
              <a:gd name="connsiteY324" fmla="*/ 25445 h 4741161"/>
              <a:gd name="connsiteX325" fmla="*/ 4051985 w 4148865"/>
              <a:gd name="connsiteY325" fmla="*/ 2722 h 4741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</a:cxnLst>
            <a:rect l="l" t="t" r="r" b="b"/>
            <a:pathLst>
              <a:path w="4148865" h="4741161">
                <a:moveTo>
                  <a:pt x="1143694" y="4717478"/>
                </a:moveTo>
                <a:cubicBezTo>
                  <a:pt x="1146509" y="4720864"/>
                  <a:pt x="1146926" y="4724807"/>
                  <a:pt x="1144945" y="4729321"/>
                </a:cubicBezTo>
                <a:cubicBezTo>
                  <a:pt x="1142968" y="4733824"/>
                  <a:pt x="1143385" y="4737774"/>
                  <a:pt x="1146200" y="4741161"/>
                </a:cubicBezTo>
                <a:cubicBezTo>
                  <a:pt x="1140003" y="4740586"/>
                  <a:pt x="1136195" y="4739454"/>
                  <a:pt x="1134789" y="4737763"/>
                </a:cubicBezTo>
                <a:cubicBezTo>
                  <a:pt x="1133380" y="4736067"/>
                  <a:pt x="1129580" y="4734936"/>
                  <a:pt x="1123378" y="4734365"/>
                </a:cubicBezTo>
                <a:close/>
                <a:moveTo>
                  <a:pt x="1051574" y="4164985"/>
                </a:moveTo>
                <a:cubicBezTo>
                  <a:pt x="1057917" y="4164007"/>
                  <a:pt x="1063200" y="4166057"/>
                  <a:pt x="1067423" y="4171137"/>
                </a:cubicBezTo>
                <a:cubicBezTo>
                  <a:pt x="1053880" y="4182394"/>
                  <a:pt x="1041882" y="4193797"/>
                  <a:pt x="1031441" y="4205336"/>
                </a:cubicBezTo>
                <a:cubicBezTo>
                  <a:pt x="1020999" y="4216883"/>
                  <a:pt x="1009005" y="4228283"/>
                  <a:pt x="995463" y="4239539"/>
                </a:cubicBezTo>
                <a:cubicBezTo>
                  <a:pt x="984206" y="4225997"/>
                  <a:pt x="984499" y="4214300"/>
                  <a:pt x="996350" y="4204449"/>
                </a:cubicBezTo>
                <a:cubicBezTo>
                  <a:pt x="1008201" y="4194597"/>
                  <a:pt x="1019203" y="4185453"/>
                  <a:pt x="1029363" y="4177007"/>
                </a:cubicBezTo>
                <a:cubicBezTo>
                  <a:pt x="1037827" y="4169971"/>
                  <a:pt x="1045231" y="4165964"/>
                  <a:pt x="1051574" y="4164985"/>
                </a:cubicBezTo>
                <a:close/>
                <a:moveTo>
                  <a:pt x="114" y="2267256"/>
                </a:moveTo>
                <a:cubicBezTo>
                  <a:pt x="16427" y="2293769"/>
                  <a:pt x="32039" y="2319441"/>
                  <a:pt x="46946" y="2344263"/>
                </a:cubicBezTo>
                <a:cubicBezTo>
                  <a:pt x="61852" y="2369085"/>
                  <a:pt x="77469" y="2394753"/>
                  <a:pt x="93782" y="2421267"/>
                </a:cubicBezTo>
                <a:lnTo>
                  <a:pt x="73466" y="2438154"/>
                </a:lnTo>
                <a:cubicBezTo>
                  <a:pt x="55478" y="2395854"/>
                  <a:pt x="38470" y="2359895"/>
                  <a:pt x="22444" y="2330277"/>
                </a:cubicBezTo>
                <a:cubicBezTo>
                  <a:pt x="6414" y="2300663"/>
                  <a:pt x="-1032" y="2279655"/>
                  <a:pt x="114" y="2267256"/>
                </a:cubicBezTo>
                <a:close/>
                <a:moveTo>
                  <a:pt x="2907665" y="1911480"/>
                </a:moveTo>
                <a:lnTo>
                  <a:pt x="2911886" y="1916558"/>
                </a:lnTo>
                <a:lnTo>
                  <a:pt x="2905844" y="1916002"/>
                </a:lnTo>
                <a:close/>
                <a:moveTo>
                  <a:pt x="653870" y="1826882"/>
                </a:moveTo>
                <a:cubicBezTo>
                  <a:pt x="673316" y="1827892"/>
                  <a:pt x="691482" y="1838555"/>
                  <a:pt x="708370" y="1858870"/>
                </a:cubicBezTo>
                <a:cubicBezTo>
                  <a:pt x="718484" y="1884816"/>
                  <a:pt x="713383" y="1906229"/>
                  <a:pt x="693068" y="1923116"/>
                </a:cubicBezTo>
                <a:cubicBezTo>
                  <a:pt x="686298" y="1928743"/>
                  <a:pt x="679815" y="1931273"/>
                  <a:pt x="673613" y="1930701"/>
                </a:cubicBezTo>
                <a:cubicBezTo>
                  <a:pt x="655582" y="1922789"/>
                  <a:pt x="641635" y="1921500"/>
                  <a:pt x="631760" y="1926848"/>
                </a:cubicBezTo>
                <a:cubicBezTo>
                  <a:pt x="621891" y="1932185"/>
                  <a:pt x="605694" y="1921319"/>
                  <a:pt x="583177" y="1894230"/>
                </a:cubicBezTo>
                <a:cubicBezTo>
                  <a:pt x="571919" y="1880687"/>
                  <a:pt x="574762" y="1866879"/>
                  <a:pt x="591691" y="1852806"/>
                </a:cubicBezTo>
                <a:cubicBezTo>
                  <a:pt x="613698" y="1834513"/>
                  <a:pt x="634424" y="1825872"/>
                  <a:pt x="653870" y="1826882"/>
                </a:cubicBezTo>
                <a:close/>
                <a:moveTo>
                  <a:pt x="1540513" y="1785485"/>
                </a:moveTo>
                <a:lnTo>
                  <a:pt x="1537508" y="1788667"/>
                </a:lnTo>
                <a:lnTo>
                  <a:pt x="1535435" y="1789706"/>
                </a:lnTo>
                <a:close/>
                <a:moveTo>
                  <a:pt x="2647797" y="1449047"/>
                </a:moveTo>
                <a:cubicBezTo>
                  <a:pt x="2655689" y="1448212"/>
                  <a:pt x="2662450" y="1451180"/>
                  <a:pt x="2668080" y="1457953"/>
                </a:cubicBezTo>
                <a:cubicBezTo>
                  <a:pt x="2682152" y="1474882"/>
                  <a:pt x="2677473" y="1500242"/>
                  <a:pt x="2654037" y="1534035"/>
                </a:cubicBezTo>
                <a:cubicBezTo>
                  <a:pt x="2630598" y="1567833"/>
                  <a:pt x="2608722" y="1593173"/>
                  <a:pt x="2588411" y="1610057"/>
                </a:cubicBezTo>
                <a:lnTo>
                  <a:pt x="2557939" y="1635386"/>
                </a:lnTo>
                <a:cubicBezTo>
                  <a:pt x="2552309" y="1628613"/>
                  <a:pt x="2552877" y="1622414"/>
                  <a:pt x="2559650" y="1616784"/>
                </a:cubicBezTo>
                <a:cubicBezTo>
                  <a:pt x="2568137" y="1592556"/>
                  <a:pt x="2574925" y="1569734"/>
                  <a:pt x="2580030" y="1548317"/>
                </a:cubicBezTo>
                <a:cubicBezTo>
                  <a:pt x="2587942" y="1530287"/>
                  <a:pt x="2595012" y="1512964"/>
                  <a:pt x="2601233" y="1496339"/>
                </a:cubicBezTo>
                <a:cubicBezTo>
                  <a:pt x="2607453" y="1479723"/>
                  <a:pt x="2613953" y="1468594"/>
                  <a:pt x="2620722" y="1462967"/>
                </a:cubicBezTo>
                <a:cubicBezTo>
                  <a:pt x="2630880" y="1454523"/>
                  <a:pt x="2639904" y="1449883"/>
                  <a:pt x="2647797" y="1449047"/>
                </a:cubicBezTo>
                <a:close/>
                <a:moveTo>
                  <a:pt x="4051985" y="2722"/>
                </a:moveTo>
                <a:cubicBezTo>
                  <a:pt x="4081006" y="10085"/>
                  <a:pt x="4102558" y="22234"/>
                  <a:pt x="4116630" y="39163"/>
                </a:cubicBezTo>
                <a:cubicBezTo>
                  <a:pt x="4153216" y="83177"/>
                  <a:pt x="4158662" y="125886"/>
                  <a:pt x="4132956" y="167287"/>
                </a:cubicBezTo>
                <a:cubicBezTo>
                  <a:pt x="4107257" y="208688"/>
                  <a:pt x="4080864" y="240651"/>
                  <a:pt x="4053779" y="263165"/>
                </a:cubicBezTo>
                <a:cubicBezTo>
                  <a:pt x="3986063" y="319454"/>
                  <a:pt x="3949630" y="375498"/>
                  <a:pt x="3944487" y="431298"/>
                </a:cubicBezTo>
                <a:cubicBezTo>
                  <a:pt x="3939348" y="487103"/>
                  <a:pt x="3931695" y="519224"/>
                  <a:pt x="3921540" y="527666"/>
                </a:cubicBezTo>
                <a:cubicBezTo>
                  <a:pt x="3915338" y="527094"/>
                  <a:pt x="3910831" y="525121"/>
                  <a:pt x="3908016" y="521734"/>
                </a:cubicBezTo>
                <a:cubicBezTo>
                  <a:pt x="3882032" y="566233"/>
                  <a:pt x="3868579" y="618925"/>
                  <a:pt x="3867654" y="679807"/>
                </a:cubicBezTo>
                <a:cubicBezTo>
                  <a:pt x="3866736" y="740689"/>
                  <a:pt x="3844270" y="789420"/>
                  <a:pt x="3800252" y="826010"/>
                </a:cubicBezTo>
                <a:cubicBezTo>
                  <a:pt x="3746078" y="871041"/>
                  <a:pt x="3692051" y="914520"/>
                  <a:pt x="3638160" y="956451"/>
                </a:cubicBezTo>
                <a:cubicBezTo>
                  <a:pt x="3584275" y="998382"/>
                  <a:pt x="3531940" y="1040455"/>
                  <a:pt x="3481152" y="1082672"/>
                </a:cubicBezTo>
                <a:cubicBezTo>
                  <a:pt x="3470993" y="1091117"/>
                  <a:pt x="3465629" y="1098435"/>
                  <a:pt x="3465058" y="1104637"/>
                </a:cubicBezTo>
                <a:lnTo>
                  <a:pt x="3463344" y="1123234"/>
                </a:lnTo>
                <a:cubicBezTo>
                  <a:pt x="3457142" y="1122663"/>
                  <a:pt x="3448963" y="1126602"/>
                  <a:pt x="3438807" y="1135044"/>
                </a:cubicBezTo>
                <a:cubicBezTo>
                  <a:pt x="3432034" y="1140674"/>
                  <a:pt x="3428362" y="1146586"/>
                  <a:pt x="3427790" y="1152788"/>
                </a:cubicBezTo>
                <a:cubicBezTo>
                  <a:pt x="3427219" y="1158990"/>
                  <a:pt x="3423547" y="1164902"/>
                  <a:pt x="3416778" y="1170528"/>
                </a:cubicBezTo>
                <a:cubicBezTo>
                  <a:pt x="3410004" y="1176159"/>
                  <a:pt x="3399146" y="1183755"/>
                  <a:pt x="3384193" y="1193324"/>
                </a:cubicBezTo>
                <a:cubicBezTo>
                  <a:pt x="3369241" y="1202886"/>
                  <a:pt x="3348223" y="1218928"/>
                  <a:pt x="3321138" y="1241442"/>
                </a:cubicBezTo>
                <a:cubicBezTo>
                  <a:pt x="3270351" y="1283658"/>
                  <a:pt x="3241420" y="1317730"/>
                  <a:pt x="3234339" y="1343649"/>
                </a:cubicBezTo>
                <a:cubicBezTo>
                  <a:pt x="3227261" y="1369572"/>
                  <a:pt x="3224126" y="1395078"/>
                  <a:pt x="3224945" y="1420163"/>
                </a:cubicBezTo>
                <a:cubicBezTo>
                  <a:pt x="3225760" y="1445252"/>
                  <a:pt x="3219242" y="1473570"/>
                  <a:pt x="3205391" y="1505123"/>
                </a:cubicBezTo>
                <a:cubicBezTo>
                  <a:pt x="3191537" y="1536673"/>
                  <a:pt x="3154145" y="1577777"/>
                  <a:pt x="3093198" y="1628439"/>
                </a:cubicBezTo>
                <a:cubicBezTo>
                  <a:pt x="3066114" y="1650953"/>
                  <a:pt x="3050444" y="1668268"/>
                  <a:pt x="3046208" y="1680383"/>
                </a:cubicBezTo>
                <a:cubicBezTo>
                  <a:pt x="3041960" y="1692500"/>
                  <a:pt x="3033905" y="1712079"/>
                  <a:pt x="3022031" y="1739122"/>
                </a:cubicBezTo>
                <a:cubicBezTo>
                  <a:pt x="3018645" y="1741937"/>
                  <a:pt x="3012864" y="1745313"/>
                  <a:pt x="3004685" y="1749244"/>
                </a:cubicBezTo>
                <a:cubicBezTo>
                  <a:pt x="2996506" y="1753183"/>
                  <a:pt x="2989030" y="1757967"/>
                  <a:pt x="2982261" y="1763594"/>
                </a:cubicBezTo>
                <a:cubicBezTo>
                  <a:pt x="2972101" y="1772040"/>
                  <a:pt x="2971522" y="1786834"/>
                  <a:pt x="2980517" y="1807984"/>
                </a:cubicBezTo>
                <a:cubicBezTo>
                  <a:pt x="2989507" y="1829137"/>
                  <a:pt x="2963530" y="1865043"/>
                  <a:pt x="2902587" y="1915701"/>
                </a:cubicBezTo>
                <a:lnTo>
                  <a:pt x="2905844" y="1916002"/>
                </a:lnTo>
                <a:lnTo>
                  <a:pt x="2898547" y="1934084"/>
                </a:lnTo>
                <a:cubicBezTo>
                  <a:pt x="2895855" y="1946345"/>
                  <a:pt x="2893506" y="1963323"/>
                  <a:pt x="2891506" y="1985025"/>
                </a:cubicBezTo>
                <a:cubicBezTo>
                  <a:pt x="2887510" y="2028426"/>
                  <a:pt x="2860117" y="2071237"/>
                  <a:pt x="2809329" y="2113453"/>
                </a:cubicBezTo>
                <a:cubicBezTo>
                  <a:pt x="2806514" y="2110066"/>
                  <a:pt x="2803410" y="2109780"/>
                  <a:pt x="2800027" y="2112592"/>
                </a:cubicBezTo>
                <a:cubicBezTo>
                  <a:pt x="2783098" y="2126664"/>
                  <a:pt x="2773633" y="2144555"/>
                  <a:pt x="2771637" y="2166254"/>
                </a:cubicBezTo>
                <a:cubicBezTo>
                  <a:pt x="2769634" y="2187952"/>
                  <a:pt x="2755091" y="2210064"/>
                  <a:pt x="2728006" y="2232578"/>
                </a:cubicBezTo>
                <a:lnTo>
                  <a:pt x="2733084" y="2228357"/>
                </a:lnTo>
                <a:cubicBezTo>
                  <a:pt x="2733084" y="2228357"/>
                  <a:pt x="2726589" y="2239483"/>
                  <a:pt x="2713591" y="2261733"/>
                </a:cubicBezTo>
                <a:cubicBezTo>
                  <a:pt x="2700601" y="2283985"/>
                  <a:pt x="2687882" y="2311730"/>
                  <a:pt x="2675437" y="2344975"/>
                </a:cubicBezTo>
                <a:cubicBezTo>
                  <a:pt x="2662999" y="2378221"/>
                  <a:pt x="2656613" y="2413586"/>
                  <a:pt x="2656281" y="2451074"/>
                </a:cubicBezTo>
                <a:cubicBezTo>
                  <a:pt x="2655954" y="2488559"/>
                  <a:pt x="2669864" y="2524232"/>
                  <a:pt x="2698009" y="2558090"/>
                </a:cubicBezTo>
                <a:cubicBezTo>
                  <a:pt x="2717707" y="2581789"/>
                  <a:pt x="2735309" y="2594354"/>
                  <a:pt x="2750809" y="2595782"/>
                </a:cubicBezTo>
                <a:cubicBezTo>
                  <a:pt x="2766310" y="2597211"/>
                  <a:pt x="2779841" y="2594550"/>
                  <a:pt x="2791406" y="2587803"/>
                </a:cubicBezTo>
                <a:cubicBezTo>
                  <a:pt x="2802972" y="2581049"/>
                  <a:pt x="2814676" y="2572750"/>
                  <a:pt x="2826527" y="2562899"/>
                </a:cubicBezTo>
                <a:cubicBezTo>
                  <a:pt x="2838379" y="2553048"/>
                  <a:pt x="2850222" y="2551797"/>
                  <a:pt x="2862050" y="2559137"/>
                </a:cubicBezTo>
                <a:lnTo>
                  <a:pt x="2826497" y="2588691"/>
                </a:lnTo>
                <a:cubicBezTo>
                  <a:pt x="2832127" y="2595464"/>
                  <a:pt x="2857629" y="2598595"/>
                  <a:pt x="2903011" y="2598085"/>
                </a:cubicBezTo>
                <a:cubicBezTo>
                  <a:pt x="2948389" y="2597578"/>
                  <a:pt x="2988009" y="2583254"/>
                  <a:pt x="3021867" y="2555110"/>
                </a:cubicBezTo>
                <a:cubicBezTo>
                  <a:pt x="3037657" y="2553438"/>
                  <a:pt x="3050914" y="2545278"/>
                  <a:pt x="3061642" y="2530634"/>
                </a:cubicBezTo>
                <a:cubicBezTo>
                  <a:pt x="3072369" y="2515990"/>
                  <a:pt x="3080552" y="2512056"/>
                  <a:pt x="3086178" y="2518825"/>
                </a:cubicBezTo>
                <a:cubicBezTo>
                  <a:pt x="3088993" y="2522211"/>
                  <a:pt x="3090256" y="2525459"/>
                  <a:pt x="3089970" y="2528556"/>
                </a:cubicBezTo>
                <a:cubicBezTo>
                  <a:pt x="3089688" y="2531657"/>
                  <a:pt x="3092357" y="2536596"/>
                  <a:pt x="3097983" y="2543365"/>
                </a:cubicBezTo>
                <a:cubicBezTo>
                  <a:pt x="3088399" y="2545605"/>
                  <a:pt x="3077262" y="2547706"/>
                  <a:pt x="3064577" y="2549664"/>
                </a:cubicBezTo>
                <a:cubicBezTo>
                  <a:pt x="3051891" y="2551622"/>
                  <a:pt x="3042160" y="2555414"/>
                  <a:pt x="3035391" y="2561041"/>
                </a:cubicBezTo>
                <a:cubicBezTo>
                  <a:pt x="3032005" y="2563856"/>
                  <a:pt x="3029742" y="2571464"/>
                  <a:pt x="3028599" y="2583867"/>
                </a:cubicBezTo>
                <a:cubicBezTo>
                  <a:pt x="3020153" y="2573707"/>
                  <a:pt x="3010009" y="2573553"/>
                  <a:pt x="2998158" y="2583405"/>
                </a:cubicBezTo>
                <a:cubicBezTo>
                  <a:pt x="2986307" y="2593256"/>
                  <a:pt x="2975591" y="2599303"/>
                  <a:pt x="2966002" y="2601547"/>
                </a:cubicBezTo>
                <a:cubicBezTo>
                  <a:pt x="3003735" y="2633162"/>
                  <a:pt x="3035134" y="2657157"/>
                  <a:pt x="3060196" y="2673538"/>
                </a:cubicBezTo>
                <a:cubicBezTo>
                  <a:pt x="3085263" y="2689914"/>
                  <a:pt x="3128799" y="2700962"/>
                  <a:pt x="3190801" y="2706676"/>
                </a:cubicBezTo>
                <a:cubicBezTo>
                  <a:pt x="3203197" y="2707818"/>
                  <a:pt x="3225452" y="2720812"/>
                  <a:pt x="3257550" y="2745657"/>
                </a:cubicBezTo>
                <a:cubicBezTo>
                  <a:pt x="3289652" y="2770498"/>
                  <a:pt x="3330505" y="2785206"/>
                  <a:pt x="3380103" y="2789777"/>
                </a:cubicBezTo>
                <a:cubicBezTo>
                  <a:pt x="3404910" y="2792063"/>
                  <a:pt x="3429710" y="2794349"/>
                  <a:pt x="3454509" y="2796634"/>
                </a:cubicBezTo>
                <a:cubicBezTo>
                  <a:pt x="3503541" y="2807403"/>
                  <a:pt x="3543532" y="2831413"/>
                  <a:pt x="3574492" y="2868658"/>
                </a:cubicBezTo>
                <a:cubicBezTo>
                  <a:pt x="3580122" y="2875431"/>
                  <a:pt x="3583497" y="2881212"/>
                  <a:pt x="3584621" y="2886005"/>
                </a:cubicBezTo>
                <a:cubicBezTo>
                  <a:pt x="3585737" y="2890796"/>
                  <a:pt x="3587707" y="2894886"/>
                  <a:pt x="3590522" y="2898273"/>
                </a:cubicBezTo>
                <a:cubicBezTo>
                  <a:pt x="3604064" y="2887016"/>
                  <a:pt x="3623928" y="2891974"/>
                  <a:pt x="3650119" y="2913143"/>
                </a:cubicBezTo>
                <a:cubicBezTo>
                  <a:pt x="3676305" y="2934315"/>
                  <a:pt x="3692211" y="2948290"/>
                  <a:pt x="3697838" y="2955059"/>
                </a:cubicBezTo>
                <a:cubicBezTo>
                  <a:pt x="3740054" y="3005846"/>
                  <a:pt x="3757614" y="3052800"/>
                  <a:pt x="3750513" y="3095915"/>
                </a:cubicBezTo>
                <a:cubicBezTo>
                  <a:pt x="3743413" y="3139030"/>
                  <a:pt x="3719548" y="3177477"/>
                  <a:pt x="3678921" y="3211248"/>
                </a:cubicBezTo>
                <a:cubicBezTo>
                  <a:pt x="3661992" y="3225320"/>
                  <a:pt x="3641966" y="3239107"/>
                  <a:pt x="3618835" y="3252607"/>
                </a:cubicBezTo>
                <a:cubicBezTo>
                  <a:pt x="3595704" y="3266108"/>
                  <a:pt x="3579918" y="3267776"/>
                  <a:pt x="3571476" y="3257620"/>
                </a:cubicBezTo>
                <a:lnTo>
                  <a:pt x="3576554" y="3253399"/>
                </a:lnTo>
                <a:cubicBezTo>
                  <a:pt x="3542696" y="3281544"/>
                  <a:pt x="3522392" y="3289835"/>
                  <a:pt x="3515638" y="3278269"/>
                </a:cubicBezTo>
                <a:cubicBezTo>
                  <a:pt x="3508891" y="3266704"/>
                  <a:pt x="3493665" y="3270775"/>
                  <a:pt x="3469966" y="3290473"/>
                </a:cubicBezTo>
                <a:cubicBezTo>
                  <a:pt x="3459806" y="3298919"/>
                  <a:pt x="3410741" y="3313937"/>
                  <a:pt x="3322778" y="3335530"/>
                </a:cubicBezTo>
                <a:cubicBezTo>
                  <a:pt x="3234810" y="3357126"/>
                  <a:pt x="3136653" y="3412952"/>
                  <a:pt x="3028306" y="3503015"/>
                </a:cubicBezTo>
                <a:cubicBezTo>
                  <a:pt x="3024352" y="3512028"/>
                  <a:pt x="3021942" y="3521188"/>
                  <a:pt x="3021085" y="3530487"/>
                </a:cubicBezTo>
                <a:cubicBezTo>
                  <a:pt x="3020228" y="3539785"/>
                  <a:pt x="3017823" y="3548942"/>
                  <a:pt x="3013864" y="3557958"/>
                </a:cubicBezTo>
                <a:cubicBezTo>
                  <a:pt x="2996406" y="3543844"/>
                  <a:pt x="2977113" y="3532685"/>
                  <a:pt x="2955986" y="3524487"/>
                </a:cubicBezTo>
                <a:cubicBezTo>
                  <a:pt x="2934855" y="3516285"/>
                  <a:pt x="2915825" y="3519221"/>
                  <a:pt x="2898896" y="3533293"/>
                </a:cubicBezTo>
                <a:cubicBezTo>
                  <a:pt x="2888736" y="3541738"/>
                  <a:pt x="2883507" y="3556108"/>
                  <a:pt x="2883199" y="3576404"/>
                </a:cubicBezTo>
                <a:cubicBezTo>
                  <a:pt x="2882891" y="3596693"/>
                  <a:pt x="2875967" y="3612472"/>
                  <a:pt x="2862424" y="3623729"/>
                </a:cubicBezTo>
                <a:cubicBezTo>
                  <a:pt x="2855655" y="3629356"/>
                  <a:pt x="2847615" y="3631742"/>
                  <a:pt x="2838317" y="3630885"/>
                </a:cubicBezTo>
                <a:cubicBezTo>
                  <a:pt x="2829018" y="3630028"/>
                  <a:pt x="2819287" y="3633820"/>
                  <a:pt x="2809131" y="3642262"/>
                </a:cubicBezTo>
                <a:cubicBezTo>
                  <a:pt x="2798399" y="3656909"/>
                  <a:pt x="2789649" y="3667042"/>
                  <a:pt x="2782876" y="3672673"/>
                </a:cubicBezTo>
                <a:cubicBezTo>
                  <a:pt x="2776107" y="3678299"/>
                  <a:pt x="2772149" y="3687316"/>
                  <a:pt x="2771010" y="3699716"/>
                </a:cubicBezTo>
                <a:cubicBezTo>
                  <a:pt x="2769867" y="3712120"/>
                  <a:pt x="2772659" y="3732698"/>
                  <a:pt x="2779383" y="3761455"/>
                </a:cubicBezTo>
                <a:cubicBezTo>
                  <a:pt x="2786115" y="3790213"/>
                  <a:pt x="2796210" y="3833347"/>
                  <a:pt x="2809669" y="3890866"/>
                </a:cubicBezTo>
                <a:cubicBezTo>
                  <a:pt x="2806282" y="3893681"/>
                  <a:pt x="2802622" y="3890997"/>
                  <a:pt x="2798686" y="3882822"/>
                </a:cubicBezTo>
                <a:cubicBezTo>
                  <a:pt x="2794747" y="3874643"/>
                  <a:pt x="2784317" y="3877586"/>
                  <a:pt x="2767388" y="3891658"/>
                </a:cubicBezTo>
                <a:cubicBezTo>
                  <a:pt x="2723370" y="3928248"/>
                  <a:pt x="2718251" y="3966856"/>
                  <a:pt x="2752025" y="4007488"/>
                </a:cubicBezTo>
                <a:cubicBezTo>
                  <a:pt x="2755941" y="4032859"/>
                  <a:pt x="2757456" y="4058789"/>
                  <a:pt x="2756580" y="4085284"/>
                </a:cubicBezTo>
                <a:cubicBezTo>
                  <a:pt x="2755699" y="4111782"/>
                  <a:pt x="2759886" y="4142648"/>
                  <a:pt x="2769147" y="4177889"/>
                </a:cubicBezTo>
                <a:cubicBezTo>
                  <a:pt x="2778405" y="4213134"/>
                  <a:pt x="2795543" y="4256140"/>
                  <a:pt x="2820568" y="4306905"/>
                </a:cubicBezTo>
                <a:cubicBezTo>
                  <a:pt x="2845588" y="4357673"/>
                  <a:pt x="2887654" y="4418609"/>
                  <a:pt x="2946758" y="4489711"/>
                </a:cubicBezTo>
                <a:cubicBezTo>
                  <a:pt x="2969272" y="4516796"/>
                  <a:pt x="2983915" y="4527524"/>
                  <a:pt x="2990688" y="4521893"/>
                </a:cubicBezTo>
                <a:cubicBezTo>
                  <a:pt x="3007576" y="4542209"/>
                  <a:pt x="3016272" y="4575060"/>
                  <a:pt x="3016780" y="4620437"/>
                </a:cubicBezTo>
                <a:cubicBezTo>
                  <a:pt x="3017287" y="4665815"/>
                  <a:pt x="3005690" y="4698361"/>
                  <a:pt x="2981992" y="4718060"/>
                </a:cubicBezTo>
                <a:cubicBezTo>
                  <a:pt x="2948134" y="4746204"/>
                  <a:pt x="2912908" y="4738266"/>
                  <a:pt x="2876322" y="4694252"/>
                </a:cubicBezTo>
                <a:cubicBezTo>
                  <a:pt x="2872936" y="4697067"/>
                  <a:pt x="2871120" y="4682833"/>
                  <a:pt x="2870877" y="4651542"/>
                </a:cubicBezTo>
                <a:cubicBezTo>
                  <a:pt x="2870632" y="4620259"/>
                  <a:pt x="2866291" y="4599538"/>
                  <a:pt x="2857846" y="4589378"/>
                </a:cubicBezTo>
                <a:cubicBezTo>
                  <a:pt x="2852219" y="4582609"/>
                  <a:pt x="2845743" y="4576538"/>
                  <a:pt x="2838422" y="4571171"/>
                </a:cubicBezTo>
                <a:cubicBezTo>
                  <a:pt x="2831100" y="4565811"/>
                  <a:pt x="2824624" y="4559741"/>
                  <a:pt x="2818997" y="4552971"/>
                </a:cubicBezTo>
                <a:cubicBezTo>
                  <a:pt x="2810552" y="4542812"/>
                  <a:pt x="2801847" y="4518561"/>
                  <a:pt x="2792872" y="4480215"/>
                </a:cubicBezTo>
                <a:lnTo>
                  <a:pt x="2779417" y="4422701"/>
                </a:lnTo>
                <a:cubicBezTo>
                  <a:pt x="2756899" y="4395612"/>
                  <a:pt x="2738320" y="4376709"/>
                  <a:pt x="2723673" y="4365978"/>
                </a:cubicBezTo>
                <a:cubicBezTo>
                  <a:pt x="2709034" y="4355247"/>
                  <a:pt x="2698896" y="4346501"/>
                  <a:pt x="2693266" y="4339727"/>
                </a:cubicBezTo>
                <a:cubicBezTo>
                  <a:pt x="2693838" y="4333526"/>
                  <a:pt x="2695676" y="4330568"/>
                  <a:pt x="2698776" y="4330857"/>
                </a:cubicBezTo>
                <a:cubicBezTo>
                  <a:pt x="2701877" y="4331139"/>
                  <a:pt x="2700611" y="4327895"/>
                  <a:pt x="2694984" y="4321126"/>
                </a:cubicBezTo>
                <a:cubicBezTo>
                  <a:pt x="2694984" y="4321126"/>
                  <a:pt x="2690188" y="4322246"/>
                  <a:pt x="2680603" y="4324494"/>
                </a:cubicBezTo>
                <a:cubicBezTo>
                  <a:pt x="2680603" y="4324494"/>
                  <a:pt x="2678360" y="4314905"/>
                  <a:pt x="2673876" y="4295733"/>
                </a:cubicBezTo>
                <a:cubicBezTo>
                  <a:pt x="2667103" y="4301363"/>
                  <a:pt x="2644995" y="4286817"/>
                  <a:pt x="2607552" y="4252102"/>
                </a:cubicBezTo>
                <a:cubicBezTo>
                  <a:pt x="2570105" y="4217390"/>
                  <a:pt x="2535311" y="4204802"/>
                  <a:pt x="2503167" y="4214349"/>
                </a:cubicBezTo>
                <a:lnTo>
                  <a:pt x="2508245" y="4210128"/>
                </a:lnTo>
                <a:cubicBezTo>
                  <a:pt x="2511632" y="4207313"/>
                  <a:pt x="2485844" y="4207279"/>
                  <a:pt x="2430877" y="4210029"/>
                </a:cubicBezTo>
                <a:cubicBezTo>
                  <a:pt x="2375911" y="4212780"/>
                  <a:pt x="2329804" y="4229637"/>
                  <a:pt x="2292559" y="4260596"/>
                </a:cubicBezTo>
                <a:cubicBezTo>
                  <a:pt x="2268861" y="4280295"/>
                  <a:pt x="2247290" y="4285342"/>
                  <a:pt x="2227854" y="4275731"/>
                </a:cubicBezTo>
                <a:cubicBezTo>
                  <a:pt x="2208418" y="4266128"/>
                  <a:pt x="2190817" y="4253562"/>
                  <a:pt x="2175054" y="4238039"/>
                </a:cubicBezTo>
                <a:cubicBezTo>
                  <a:pt x="2159286" y="4222519"/>
                  <a:pt x="2142677" y="4207699"/>
                  <a:pt x="2125218" y="4193585"/>
                </a:cubicBezTo>
                <a:cubicBezTo>
                  <a:pt x="2107759" y="4179471"/>
                  <a:pt x="2089158" y="4177753"/>
                  <a:pt x="2069418" y="4188443"/>
                </a:cubicBezTo>
                <a:cubicBezTo>
                  <a:pt x="2055875" y="4199700"/>
                  <a:pt x="2051485" y="4213366"/>
                  <a:pt x="2056258" y="4229438"/>
                </a:cubicBezTo>
                <a:cubicBezTo>
                  <a:pt x="2061031" y="4245510"/>
                  <a:pt x="2067353" y="4261725"/>
                  <a:pt x="2075224" y="4278082"/>
                </a:cubicBezTo>
                <a:cubicBezTo>
                  <a:pt x="2083094" y="4294440"/>
                  <a:pt x="2088570" y="4311358"/>
                  <a:pt x="2091648" y="4328839"/>
                </a:cubicBezTo>
                <a:cubicBezTo>
                  <a:pt x="2094730" y="4346317"/>
                  <a:pt x="2086111" y="4363498"/>
                  <a:pt x="2065796" y="4380384"/>
                </a:cubicBezTo>
                <a:cubicBezTo>
                  <a:pt x="2053438" y="4344858"/>
                  <a:pt x="2046842" y="4323144"/>
                  <a:pt x="2046007" y="4315251"/>
                </a:cubicBezTo>
                <a:cubicBezTo>
                  <a:pt x="2045165" y="4307358"/>
                  <a:pt x="2043918" y="4295519"/>
                  <a:pt x="2042241" y="4279732"/>
                </a:cubicBezTo>
                <a:cubicBezTo>
                  <a:pt x="2030984" y="4266189"/>
                  <a:pt x="2018454" y="4257995"/>
                  <a:pt x="2004645" y="4255161"/>
                </a:cubicBezTo>
                <a:cubicBezTo>
                  <a:pt x="1990835" y="4252327"/>
                  <a:pt x="1978308" y="4244137"/>
                  <a:pt x="1967051" y="4230595"/>
                </a:cubicBezTo>
                <a:cubicBezTo>
                  <a:pt x="1961421" y="4223821"/>
                  <a:pt x="1955230" y="4214654"/>
                  <a:pt x="1948480" y="4203092"/>
                </a:cubicBezTo>
                <a:cubicBezTo>
                  <a:pt x="1941730" y="4191523"/>
                  <a:pt x="1935539" y="4182356"/>
                  <a:pt x="1929912" y="4175587"/>
                </a:cubicBezTo>
                <a:cubicBezTo>
                  <a:pt x="1915840" y="4158658"/>
                  <a:pt x="1895829" y="4155252"/>
                  <a:pt x="1869883" y="4165366"/>
                </a:cubicBezTo>
                <a:cubicBezTo>
                  <a:pt x="1843945" y="4175480"/>
                  <a:pt x="1817428" y="4191796"/>
                  <a:pt x="1790343" y="4214310"/>
                </a:cubicBezTo>
                <a:cubicBezTo>
                  <a:pt x="1732782" y="4262156"/>
                  <a:pt x="1682961" y="4319313"/>
                  <a:pt x="1640882" y="4385777"/>
                </a:cubicBezTo>
                <a:cubicBezTo>
                  <a:pt x="1598803" y="4452248"/>
                  <a:pt x="1554064" y="4505180"/>
                  <a:pt x="1506663" y="4544581"/>
                </a:cubicBezTo>
                <a:cubicBezTo>
                  <a:pt x="1479575" y="4567099"/>
                  <a:pt x="1449408" y="4572135"/>
                  <a:pt x="1416166" y="4559694"/>
                </a:cubicBezTo>
                <a:cubicBezTo>
                  <a:pt x="1382922" y="4547248"/>
                  <a:pt x="1357855" y="4530872"/>
                  <a:pt x="1340968" y="4510556"/>
                </a:cubicBezTo>
                <a:cubicBezTo>
                  <a:pt x="1315639" y="4480084"/>
                  <a:pt x="1307506" y="4449632"/>
                  <a:pt x="1316561" y="4419198"/>
                </a:cubicBezTo>
                <a:cubicBezTo>
                  <a:pt x="1325615" y="4388772"/>
                  <a:pt x="1337918" y="4357076"/>
                  <a:pt x="1353461" y="4324116"/>
                </a:cubicBezTo>
                <a:cubicBezTo>
                  <a:pt x="1369007" y="4291161"/>
                  <a:pt x="1378490" y="4256082"/>
                  <a:pt x="1381918" y="4218879"/>
                </a:cubicBezTo>
                <a:cubicBezTo>
                  <a:pt x="1385347" y="4181676"/>
                  <a:pt x="1368767" y="4141072"/>
                  <a:pt x="1332178" y="4097054"/>
                </a:cubicBezTo>
                <a:cubicBezTo>
                  <a:pt x="1315290" y="4076738"/>
                  <a:pt x="1288533" y="4061767"/>
                  <a:pt x="1251905" y="4052141"/>
                </a:cubicBezTo>
                <a:cubicBezTo>
                  <a:pt x="1215274" y="4042511"/>
                  <a:pt x="1183416" y="4048952"/>
                  <a:pt x="1156331" y="4071467"/>
                </a:cubicBezTo>
                <a:cubicBezTo>
                  <a:pt x="1149557" y="4077097"/>
                  <a:pt x="1145889" y="4083013"/>
                  <a:pt x="1145314" y="4089211"/>
                </a:cubicBezTo>
                <a:cubicBezTo>
                  <a:pt x="1144742" y="4095412"/>
                  <a:pt x="1142765" y="4099923"/>
                  <a:pt x="1139382" y="4102735"/>
                </a:cubicBezTo>
                <a:cubicBezTo>
                  <a:pt x="1122453" y="4116807"/>
                  <a:pt x="1104682" y="4122985"/>
                  <a:pt x="1086085" y="4121271"/>
                </a:cubicBezTo>
                <a:cubicBezTo>
                  <a:pt x="1067487" y="4119557"/>
                  <a:pt x="1050577" y="4116434"/>
                  <a:pt x="1035362" y="4111908"/>
                </a:cubicBezTo>
                <a:cubicBezTo>
                  <a:pt x="1045522" y="4103463"/>
                  <a:pt x="1055268" y="4082478"/>
                  <a:pt x="1064609" y="4048947"/>
                </a:cubicBezTo>
                <a:cubicBezTo>
                  <a:pt x="1073957" y="4015417"/>
                  <a:pt x="1070184" y="3988498"/>
                  <a:pt x="1053296" y="3968182"/>
                </a:cubicBezTo>
                <a:cubicBezTo>
                  <a:pt x="1044851" y="3958022"/>
                  <a:pt x="1031046" y="3955184"/>
                  <a:pt x="1011876" y="3959672"/>
                </a:cubicBezTo>
                <a:cubicBezTo>
                  <a:pt x="992700" y="3964159"/>
                  <a:pt x="970990" y="3970759"/>
                  <a:pt x="946739" y="3979464"/>
                </a:cubicBezTo>
                <a:cubicBezTo>
                  <a:pt x="922488" y="3988169"/>
                  <a:pt x="900075" y="3993923"/>
                  <a:pt x="879497" y="3996716"/>
                </a:cubicBezTo>
                <a:cubicBezTo>
                  <a:pt x="858914" y="3999511"/>
                  <a:pt x="842997" y="3994133"/>
                  <a:pt x="831740" y="3980590"/>
                </a:cubicBezTo>
                <a:cubicBezTo>
                  <a:pt x="828353" y="3983405"/>
                  <a:pt x="820734" y="3989738"/>
                  <a:pt x="808883" y="3999590"/>
                </a:cubicBezTo>
                <a:cubicBezTo>
                  <a:pt x="797036" y="4009437"/>
                  <a:pt x="789699" y="4012669"/>
                  <a:pt x="786888" y="4009287"/>
                </a:cubicBezTo>
                <a:cubicBezTo>
                  <a:pt x="784073" y="4005900"/>
                  <a:pt x="774631" y="4006592"/>
                  <a:pt x="758559" y="4011365"/>
                </a:cubicBezTo>
                <a:cubicBezTo>
                  <a:pt x="742483" y="4016134"/>
                  <a:pt x="724720" y="4022313"/>
                  <a:pt x="705265" y="4029898"/>
                </a:cubicBezTo>
                <a:cubicBezTo>
                  <a:pt x="685807" y="4037487"/>
                  <a:pt x="666634" y="4041970"/>
                  <a:pt x="647747" y="4043357"/>
                </a:cubicBezTo>
                <a:cubicBezTo>
                  <a:pt x="628859" y="4044744"/>
                  <a:pt x="614907" y="4043458"/>
                  <a:pt x="605894" y="4039504"/>
                </a:cubicBezTo>
                <a:cubicBezTo>
                  <a:pt x="596881" y="4035542"/>
                  <a:pt x="588150" y="4028487"/>
                  <a:pt x="579708" y="4018331"/>
                </a:cubicBezTo>
                <a:cubicBezTo>
                  <a:pt x="571263" y="4008171"/>
                  <a:pt x="560558" y="4005623"/>
                  <a:pt x="547583" y="4010682"/>
                </a:cubicBezTo>
                <a:cubicBezTo>
                  <a:pt x="544201" y="4013493"/>
                  <a:pt x="539690" y="4011516"/>
                  <a:pt x="534063" y="4004747"/>
                </a:cubicBezTo>
                <a:cubicBezTo>
                  <a:pt x="503104" y="3967502"/>
                  <a:pt x="490758" y="3923372"/>
                  <a:pt x="497024" y="3872364"/>
                </a:cubicBezTo>
                <a:cubicBezTo>
                  <a:pt x="503287" y="3821351"/>
                  <a:pt x="525038" y="3780371"/>
                  <a:pt x="562282" y="3749412"/>
                </a:cubicBezTo>
                <a:cubicBezTo>
                  <a:pt x="569056" y="3743782"/>
                  <a:pt x="575682" y="3739704"/>
                  <a:pt x="582170" y="3737178"/>
                </a:cubicBezTo>
                <a:cubicBezTo>
                  <a:pt x="588653" y="3734648"/>
                  <a:pt x="595284" y="3730567"/>
                  <a:pt x="602053" y="3724940"/>
                </a:cubicBezTo>
                <a:cubicBezTo>
                  <a:pt x="635911" y="3696796"/>
                  <a:pt x="663308" y="3653989"/>
                  <a:pt x="684237" y="3596512"/>
                </a:cubicBezTo>
                <a:cubicBezTo>
                  <a:pt x="701166" y="3582440"/>
                  <a:pt x="708225" y="3573713"/>
                  <a:pt x="705410" y="3570326"/>
                </a:cubicBezTo>
                <a:cubicBezTo>
                  <a:pt x="702595" y="3566940"/>
                  <a:pt x="704857" y="3559332"/>
                  <a:pt x="712198" y="3547504"/>
                </a:cubicBezTo>
                <a:cubicBezTo>
                  <a:pt x="719547" y="3535676"/>
                  <a:pt x="725478" y="3522152"/>
                  <a:pt x="730011" y="3506938"/>
                </a:cubicBezTo>
                <a:cubicBezTo>
                  <a:pt x="734536" y="3491722"/>
                  <a:pt x="735547" y="3472279"/>
                  <a:pt x="733041" y="3448596"/>
                </a:cubicBezTo>
                <a:cubicBezTo>
                  <a:pt x="730530" y="3424916"/>
                  <a:pt x="719432" y="3401226"/>
                  <a:pt x="699729" y="3377524"/>
                </a:cubicBezTo>
                <a:cubicBezTo>
                  <a:pt x="685657" y="3360594"/>
                  <a:pt x="670010" y="3360718"/>
                  <a:pt x="652799" y="3377891"/>
                </a:cubicBezTo>
                <a:cubicBezTo>
                  <a:pt x="635580" y="3395064"/>
                  <a:pt x="619937" y="3395184"/>
                  <a:pt x="605865" y="3378255"/>
                </a:cubicBezTo>
                <a:cubicBezTo>
                  <a:pt x="629567" y="3358552"/>
                  <a:pt x="640437" y="3342360"/>
                  <a:pt x="638479" y="3329675"/>
                </a:cubicBezTo>
                <a:cubicBezTo>
                  <a:pt x="636525" y="3316986"/>
                  <a:pt x="617250" y="3288638"/>
                  <a:pt x="580664" y="3244624"/>
                </a:cubicBezTo>
                <a:cubicBezTo>
                  <a:pt x="575034" y="3237851"/>
                  <a:pt x="566164" y="3232340"/>
                  <a:pt x="554046" y="3228100"/>
                </a:cubicBezTo>
                <a:cubicBezTo>
                  <a:pt x="541932" y="3223857"/>
                  <a:pt x="534182" y="3223143"/>
                  <a:pt x="530795" y="3225958"/>
                </a:cubicBezTo>
                <a:cubicBezTo>
                  <a:pt x="508323" y="3164485"/>
                  <a:pt x="512326" y="3121085"/>
                  <a:pt x="542798" y="3095756"/>
                </a:cubicBezTo>
                <a:cubicBezTo>
                  <a:pt x="556341" y="3084498"/>
                  <a:pt x="575799" y="3076910"/>
                  <a:pt x="601170" y="3072994"/>
                </a:cubicBezTo>
                <a:cubicBezTo>
                  <a:pt x="626544" y="3069082"/>
                  <a:pt x="649386" y="3058681"/>
                  <a:pt x="669702" y="3041794"/>
                </a:cubicBezTo>
                <a:cubicBezTo>
                  <a:pt x="683816" y="3024335"/>
                  <a:pt x="684552" y="2999393"/>
                  <a:pt x="671909" y="2966964"/>
                </a:cubicBezTo>
                <a:cubicBezTo>
                  <a:pt x="659265" y="2934534"/>
                  <a:pt x="648719" y="2913237"/>
                  <a:pt x="640277" y="2903081"/>
                </a:cubicBezTo>
                <a:cubicBezTo>
                  <a:pt x="634647" y="2896308"/>
                  <a:pt x="630144" y="2894332"/>
                  <a:pt x="626757" y="2897147"/>
                </a:cubicBezTo>
                <a:cubicBezTo>
                  <a:pt x="630144" y="2894332"/>
                  <a:pt x="630426" y="2891230"/>
                  <a:pt x="627611" y="2887844"/>
                </a:cubicBezTo>
                <a:cubicBezTo>
                  <a:pt x="621984" y="2881075"/>
                  <a:pt x="597324" y="2877236"/>
                  <a:pt x="553637" y="2876338"/>
                </a:cubicBezTo>
                <a:cubicBezTo>
                  <a:pt x="509950" y="2875439"/>
                  <a:pt x="472628" y="2856367"/>
                  <a:pt x="441668" y="2819122"/>
                </a:cubicBezTo>
                <a:cubicBezTo>
                  <a:pt x="405082" y="2775109"/>
                  <a:pt x="402027" y="2740435"/>
                  <a:pt x="432498" y="2715106"/>
                </a:cubicBezTo>
                <a:cubicBezTo>
                  <a:pt x="490058" y="2667260"/>
                  <a:pt x="555200" y="2638871"/>
                  <a:pt x="627929" y="2629941"/>
                </a:cubicBezTo>
                <a:cubicBezTo>
                  <a:pt x="700662" y="2621016"/>
                  <a:pt x="760730" y="2596844"/>
                  <a:pt x="808131" y="2557443"/>
                </a:cubicBezTo>
                <a:cubicBezTo>
                  <a:pt x="818286" y="2549001"/>
                  <a:pt x="819147" y="2539699"/>
                  <a:pt x="810706" y="2529543"/>
                </a:cubicBezTo>
                <a:cubicBezTo>
                  <a:pt x="796633" y="2512614"/>
                  <a:pt x="772540" y="2502578"/>
                  <a:pt x="738442" y="2499435"/>
                </a:cubicBezTo>
                <a:cubicBezTo>
                  <a:pt x="704340" y="2496297"/>
                  <a:pt x="676030" y="2481179"/>
                  <a:pt x="653516" y="2454094"/>
                </a:cubicBezTo>
                <a:cubicBezTo>
                  <a:pt x="670445" y="2440022"/>
                  <a:pt x="692577" y="2437369"/>
                  <a:pt x="719901" y="2446141"/>
                </a:cubicBezTo>
                <a:cubicBezTo>
                  <a:pt x="747234" y="2454915"/>
                  <a:pt x="775266" y="2464529"/>
                  <a:pt x="804005" y="2474994"/>
                </a:cubicBezTo>
                <a:cubicBezTo>
                  <a:pt x="832743" y="2485458"/>
                  <a:pt x="863315" y="2492969"/>
                  <a:pt x="895722" y="2497517"/>
                </a:cubicBezTo>
                <a:cubicBezTo>
                  <a:pt x="928129" y="2502065"/>
                  <a:pt x="959574" y="2491677"/>
                  <a:pt x="990046" y="2466348"/>
                </a:cubicBezTo>
                <a:cubicBezTo>
                  <a:pt x="1000201" y="2457906"/>
                  <a:pt x="1005005" y="2448186"/>
                  <a:pt x="1004453" y="2437192"/>
                </a:cubicBezTo>
                <a:cubicBezTo>
                  <a:pt x="1003908" y="2426198"/>
                  <a:pt x="1007016" y="2417888"/>
                  <a:pt x="1013785" y="2412261"/>
                </a:cubicBezTo>
                <a:cubicBezTo>
                  <a:pt x="991268" y="2385172"/>
                  <a:pt x="963391" y="2365405"/>
                  <a:pt x="930149" y="2352964"/>
                </a:cubicBezTo>
                <a:cubicBezTo>
                  <a:pt x="896901" y="2340522"/>
                  <a:pt x="866208" y="2317369"/>
                  <a:pt x="838064" y="2283511"/>
                </a:cubicBezTo>
                <a:cubicBezTo>
                  <a:pt x="844833" y="2277884"/>
                  <a:pt x="845408" y="2271686"/>
                  <a:pt x="839778" y="2264913"/>
                </a:cubicBezTo>
                <a:cubicBezTo>
                  <a:pt x="859522" y="2254227"/>
                  <a:pt x="878409" y="2252841"/>
                  <a:pt x="896439" y="2260753"/>
                </a:cubicBezTo>
                <a:cubicBezTo>
                  <a:pt x="914466" y="2268669"/>
                  <a:pt x="933905" y="2278276"/>
                  <a:pt x="954750" y="2289575"/>
                </a:cubicBezTo>
                <a:cubicBezTo>
                  <a:pt x="975592" y="2300877"/>
                  <a:pt x="995873" y="2309778"/>
                  <a:pt x="1015599" y="2316289"/>
                </a:cubicBezTo>
                <a:cubicBezTo>
                  <a:pt x="1035320" y="2322795"/>
                  <a:pt x="1051948" y="2320419"/>
                  <a:pt x="1065495" y="2309159"/>
                </a:cubicBezTo>
                <a:cubicBezTo>
                  <a:pt x="1075650" y="2300717"/>
                  <a:pt x="1078631" y="2285363"/>
                  <a:pt x="1074429" y="2263089"/>
                </a:cubicBezTo>
                <a:cubicBezTo>
                  <a:pt x="1070227" y="2240815"/>
                  <a:pt x="1078290" y="2221237"/>
                  <a:pt x="1098601" y="2204353"/>
                </a:cubicBezTo>
                <a:cubicBezTo>
                  <a:pt x="1108761" y="2195908"/>
                  <a:pt x="1144003" y="2186647"/>
                  <a:pt x="1204332" y="2176578"/>
                </a:cubicBezTo>
                <a:cubicBezTo>
                  <a:pt x="1264666" y="2166506"/>
                  <a:pt x="1306681" y="2151615"/>
                  <a:pt x="1330379" y="2131916"/>
                </a:cubicBezTo>
                <a:cubicBezTo>
                  <a:pt x="1340539" y="2123471"/>
                  <a:pt x="1348586" y="2112492"/>
                  <a:pt x="1354525" y="2098969"/>
                </a:cubicBezTo>
                <a:cubicBezTo>
                  <a:pt x="1360456" y="2085445"/>
                  <a:pt x="1368503" y="2074466"/>
                  <a:pt x="1378663" y="2066020"/>
                </a:cubicBezTo>
                <a:cubicBezTo>
                  <a:pt x="1385432" y="2060394"/>
                  <a:pt x="1394314" y="2057301"/>
                  <a:pt x="1405312" y="2056752"/>
                </a:cubicBezTo>
                <a:cubicBezTo>
                  <a:pt x="1416302" y="2056203"/>
                  <a:pt x="1423489" y="2054519"/>
                  <a:pt x="1426875" y="2051704"/>
                </a:cubicBezTo>
                <a:cubicBezTo>
                  <a:pt x="1453960" y="2029190"/>
                  <a:pt x="1470055" y="2007225"/>
                  <a:pt x="1475155" y="1985812"/>
                </a:cubicBezTo>
                <a:cubicBezTo>
                  <a:pt x="1480256" y="1964392"/>
                  <a:pt x="1483951" y="1941288"/>
                  <a:pt x="1486233" y="1916484"/>
                </a:cubicBezTo>
                <a:cubicBezTo>
                  <a:pt x="1488519" y="1891685"/>
                  <a:pt x="1492210" y="1868577"/>
                  <a:pt x="1497314" y="1847161"/>
                </a:cubicBezTo>
                <a:cubicBezTo>
                  <a:pt x="1499863" y="1836456"/>
                  <a:pt x="1504738" y="1825958"/>
                  <a:pt x="1511940" y="1815682"/>
                </a:cubicBezTo>
                <a:lnTo>
                  <a:pt x="1537508" y="1788667"/>
                </a:lnTo>
                <a:lnTo>
                  <a:pt x="1614122" y="1750065"/>
                </a:lnTo>
                <a:cubicBezTo>
                  <a:pt x="1636682" y="1742766"/>
                  <a:pt x="1657404" y="1738418"/>
                  <a:pt x="1676291" y="1737031"/>
                </a:cubicBezTo>
                <a:cubicBezTo>
                  <a:pt x="1695174" y="1735648"/>
                  <a:pt x="1711656" y="1743417"/>
                  <a:pt x="1725728" y="1760346"/>
                </a:cubicBezTo>
                <a:cubicBezTo>
                  <a:pt x="1756687" y="1797591"/>
                  <a:pt x="1780730" y="1842014"/>
                  <a:pt x="1797858" y="1893617"/>
                </a:cubicBezTo>
                <a:cubicBezTo>
                  <a:pt x="1814993" y="1945220"/>
                  <a:pt x="1830591" y="1979483"/>
                  <a:pt x="1844663" y="1996412"/>
                </a:cubicBezTo>
                <a:cubicBezTo>
                  <a:pt x="1855920" y="2009955"/>
                  <a:pt x="1876897" y="2028301"/>
                  <a:pt x="1907589" y="2051454"/>
                </a:cubicBezTo>
                <a:cubicBezTo>
                  <a:pt x="1938286" y="2074604"/>
                  <a:pt x="1965479" y="2076330"/>
                  <a:pt x="1989182" y="2056627"/>
                </a:cubicBezTo>
                <a:cubicBezTo>
                  <a:pt x="2029813" y="2022853"/>
                  <a:pt x="2056500" y="1979200"/>
                  <a:pt x="2069250" y="1925662"/>
                </a:cubicBezTo>
                <a:cubicBezTo>
                  <a:pt x="2081999" y="1872125"/>
                  <a:pt x="2110385" y="1827059"/>
                  <a:pt x="2154399" y="1790473"/>
                </a:cubicBezTo>
                <a:cubicBezTo>
                  <a:pt x="2174715" y="1773586"/>
                  <a:pt x="2193316" y="1775304"/>
                  <a:pt x="2210203" y="1795620"/>
                </a:cubicBezTo>
                <a:cubicBezTo>
                  <a:pt x="2221460" y="1809162"/>
                  <a:pt x="2224967" y="1821990"/>
                  <a:pt x="2220724" y="1834104"/>
                </a:cubicBezTo>
                <a:cubicBezTo>
                  <a:pt x="2216480" y="1846218"/>
                  <a:pt x="2210688" y="1858189"/>
                  <a:pt x="2203347" y="1870018"/>
                </a:cubicBezTo>
                <a:cubicBezTo>
                  <a:pt x="2196002" y="1881850"/>
                  <a:pt x="2190913" y="1894667"/>
                  <a:pt x="2188079" y="1908476"/>
                </a:cubicBezTo>
                <a:cubicBezTo>
                  <a:pt x="2185241" y="1922281"/>
                  <a:pt x="2190860" y="1937650"/>
                  <a:pt x="2204932" y="1954579"/>
                </a:cubicBezTo>
                <a:cubicBezTo>
                  <a:pt x="2221819" y="1974895"/>
                  <a:pt x="2243927" y="1989441"/>
                  <a:pt x="2271256" y="1998210"/>
                </a:cubicBezTo>
                <a:cubicBezTo>
                  <a:pt x="2298585" y="2006980"/>
                  <a:pt x="2325798" y="2000109"/>
                  <a:pt x="2352883" y="1977595"/>
                </a:cubicBezTo>
                <a:cubicBezTo>
                  <a:pt x="2346681" y="1977024"/>
                  <a:pt x="2352759" y="1961948"/>
                  <a:pt x="2371117" y="1932375"/>
                </a:cubicBezTo>
                <a:cubicBezTo>
                  <a:pt x="2389474" y="1902803"/>
                  <a:pt x="2400919" y="1880413"/>
                  <a:pt x="2405449" y="1865194"/>
                </a:cubicBezTo>
                <a:cubicBezTo>
                  <a:pt x="2410504" y="1878165"/>
                  <a:pt x="2414014" y="1890998"/>
                  <a:pt x="2415968" y="1903686"/>
                </a:cubicBezTo>
                <a:cubicBezTo>
                  <a:pt x="2417927" y="1916372"/>
                  <a:pt x="2418333" y="1928910"/>
                  <a:pt x="2417190" y="1941314"/>
                </a:cubicBezTo>
                <a:cubicBezTo>
                  <a:pt x="2452720" y="1928952"/>
                  <a:pt x="2484030" y="1911520"/>
                  <a:pt x="2511119" y="1889003"/>
                </a:cubicBezTo>
                <a:cubicBezTo>
                  <a:pt x="2517888" y="1883376"/>
                  <a:pt x="2525646" y="1875490"/>
                  <a:pt x="2534396" y="1865357"/>
                </a:cubicBezTo>
                <a:cubicBezTo>
                  <a:pt x="2543150" y="1855221"/>
                  <a:pt x="2550908" y="1847335"/>
                  <a:pt x="2557681" y="1841705"/>
                </a:cubicBezTo>
                <a:cubicBezTo>
                  <a:pt x="2564451" y="1836078"/>
                  <a:pt x="2570938" y="1833552"/>
                  <a:pt x="2577140" y="1834124"/>
                </a:cubicBezTo>
                <a:cubicBezTo>
                  <a:pt x="2583338" y="1834691"/>
                  <a:pt x="2589825" y="1832166"/>
                  <a:pt x="2596594" y="1826539"/>
                </a:cubicBezTo>
                <a:cubicBezTo>
                  <a:pt x="2603367" y="1820909"/>
                  <a:pt x="2607325" y="1811892"/>
                  <a:pt x="2608469" y="1799488"/>
                </a:cubicBezTo>
                <a:cubicBezTo>
                  <a:pt x="2609611" y="1787092"/>
                  <a:pt x="2613569" y="1778075"/>
                  <a:pt x="2620338" y="1772449"/>
                </a:cubicBezTo>
                <a:cubicBezTo>
                  <a:pt x="2623153" y="1775835"/>
                  <a:pt x="2626255" y="1776117"/>
                  <a:pt x="2629637" y="1773306"/>
                </a:cubicBezTo>
                <a:cubicBezTo>
                  <a:pt x="2633024" y="1770490"/>
                  <a:pt x="2636700" y="1764575"/>
                  <a:pt x="2640654" y="1755561"/>
                </a:cubicBezTo>
                <a:cubicBezTo>
                  <a:pt x="2644612" y="1746545"/>
                  <a:pt x="2649976" y="1739227"/>
                  <a:pt x="2656749" y="1733596"/>
                </a:cubicBezTo>
                <a:cubicBezTo>
                  <a:pt x="2673678" y="1719524"/>
                  <a:pt x="2693001" y="1704892"/>
                  <a:pt x="2714723" y="1689696"/>
                </a:cubicBezTo>
                <a:cubicBezTo>
                  <a:pt x="2736447" y="1674504"/>
                  <a:pt x="2757466" y="1658462"/>
                  <a:pt x="2777778" y="1641579"/>
                </a:cubicBezTo>
                <a:cubicBezTo>
                  <a:pt x="2781164" y="1638764"/>
                  <a:pt x="2791046" y="1624823"/>
                  <a:pt x="2807430" y="1599757"/>
                </a:cubicBezTo>
                <a:cubicBezTo>
                  <a:pt x="2823807" y="1574691"/>
                  <a:pt x="2843844" y="1552308"/>
                  <a:pt x="2867547" y="1532606"/>
                </a:cubicBezTo>
                <a:cubicBezTo>
                  <a:pt x="2887858" y="1515722"/>
                  <a:pt x="2899999" y="1502770"/>
                  <a:pt x="2903953" y="1493757"/>
                </a:cubicBezTo>
                <a:cubicBezTo>
                  <a:pt x="2907911" y="1484740"/>
                  <a:pt x="2909328" y="1477836"/>
                  <a:pt x="2908208" y="1473047"/>
                </a:cubicBezTo>
                <a:cubicBezTo>
                  <a:pt x="2907088" y="1468251"/>
                  <a:pt x="2905119" y="1464162"/>
                  <a:pt x="2902303" y="1460775"/>
                </a:cubicBezTo>
                <a:cubicBezTo>
                  <a:pt x="2899488" y="1457388"/>
                  <a:pt x="2901469" y="1452882"/>
                  <a:pt x="2908238" y="1447255"/>
                </a:cubicBezTo>
                <a:cubicBezTo>
                  <a:pt x="2916680" y="1457411"/>
                  <a:pt x="2932756" y="1452642"/>
                  <a:pt x="2956458" y="1432940"/>
                </a:cubicBezTo>
                <a:cubicBezTo>
                  <a:pt x="2973387" y="1418867"/>
                  <a:pt x="2977627" y="1406749"/>
                  <a:pt x="2969185" y="1396594"/>
                </a:cubicBezTo>
                <a:cubicBezTo>
                  <a:pt x="2999085" y="1377466"/>
                  <a:pt x="3029835" y="1357633"/>
                  <a:pt x="3061423" y="1337095"/>
                </a:cubicBezTo>
                <a:cubicBezTo>
                  <a:pt x="3093018" y="1316559"/>
                  <a:pt x="3122362" y="1295034"/>
                  <a:pt x="3149447" y="1272520"/>
                </a:cubicBezTo>
                <a:cubicBezTo>
                  <a:pt x="3166376" y="1258448"/>
                  <a:pt x="3172311" y="1244920"/>
                  <a:pt x="3167256" y="1231949"/>
                </a:cubicBezTo>
                <a:cubicBezTo>
                  <a:pt x="3174025" y="1226323"/>
                  <a:pt x="3183614" y="1224079"/>
                  <a:pt x="3196010" y="1225221"/>
                </a:cubicBezTo>
                <a:cubicBezTo>
                  <a:pt x="3208413" y="1226364"/>
                  <a:pt x="3217997" y="1224124"/>
                  <a:pt x="3224771" y="1218494"/>
                </a:cubicBezTo>
                <a:cubicBezTo>
                  <a:pt x="3241700" y="1204422"/>
                  <a:pt x="3250446" y="1194285"/>
                  <a:pt x="3251021" y="1188087"/>
                </a:cubicBezTo>
                <a:cubicBezTo>
                  <a:pt x="3251593" y="1181885"/>
                  <a:pt x="3253153" y="1173432"/>
                  <a:pt x="3255705" y="1162724"/>
                </a:cubicBezTo>
                <a:cubicBezTo>
                  <a:pt x="3258254" y="1152012"/>
                  <a:pt x="3266583" y="1137932"/>
                  <a:pt x="3280700" y="1120477"/>
                </a:cubicBezTo>
                <a:cubicBezTo>
                  <a:pt x="3294814" y="1103018"/>
                  <a:pt x="3323876" y="1075994"/>
                  <a:pt x="3367894" y="1039404"/>
                </a:cubicBezTo>
                <a:cubicBezTo>
                  <a:pt x="3365083" y="1036022"/>
                  <a:pt x="3369755" y="1019255"/>
                  <a:pt x="3381911" y="989110"/>
                </a:cubicBezTo>
                <a:cubicBezTo>
                  <a:pt x="3394067" y="958966"/>
                  <a:pt x="3407215" y="926567"/>
                  <a:pt x="3421351" y="891916"/>
                </a:cubicBezTo>
                <a:cubicBezTo>
                  <a:pt x="3435488" y="857266"/>
                  <a:pt x="3447083" y="824727"/>
                  <a:pt x="3456139" y="794294"/>
                </a:cubicBezTo>
                <a:cubicBezTo>
                  <a:pt x="3465198" y="763864"/>
                  <a:pt x="3468317" y="746958"/>
                  <a:pt x="3465502" y="743571"/>
                </a:cubicBezTo>
                <a:lnTo>
                  <a:pt x="3466359" y="734272"/>
                </a:lnTo>
                <a:cubicBezTo>
                  <a:pt x="3469746" y="731457"/>
                  <a:pt x="3472990" y="730190"/>
                  <a:pt x="3476090" y="730480"/>
                </a:cubicBezTo>
                <a:cubicBezTo>
                  <a:pt x="3479187" y="730765"/>
                  <a:pt x="3482431" y="729499"/>
                  <a:pt x="3485818" y="726684"/>
                </a:cubicBezTo>
                <a:cubicBezTo>
                  <a:pt x="3489204" y="723869"/>
                  <a:pt x="3489633" y="719223"/>
                  <a:pt x="3487107" y="712736"/>
                </a:cubicBezTo>
                <a:cubicBezTo>
                  <a:pt x="3484574" y="706248"/>
                  <a:pt x="3486697" y="700193"/>
                  <a:pt x="3493471" y="694563"/>
                </a:cubicBezTo>
                <a:cubicBezTo>
                  <a:pt x="3496853" y="691751"/>
                  <a:pt x="3500943" y="689782"/>
                  <a:pt x="3505735" y="688658"/>
                </a:cubicBezTo>
                <a:cubicBezTo>
                  <a:pt x="3510531" y="687538"/>
                  <a:pt x="3514621" y="685569"/>
                  <a:pt x="3518003" y="682757"/>
                </a:cubicBezTo>
                <a:cubicBezTo>
                  <a:pt x="3558634" y="648983"/>
                  <a:pt x="3586874" y="605469"/>
                  <a:pt x="3602724" y="552221"/>
                </a:cubicBezTo>
                <a:cubicBezTo>
                  <a:pt x="3618575" y="498965"/>
                  <a:pt x="3656970" y="447010"/>
                  <a:pt x="3717913" y="396351"/>
                </a:cubicBezTo>
                <a:cubicBezTo>
                  <a:pt x="3758545" y="362577"/>
                  <a:pt x="3784224" y="338372"/>
                  <a:pt x="3794955" y="323725"/>
                </a:cubicBezTo>
                <a:cubicBezTo>
                  <a:pt x="3805682" y="309081"/>
                  <a:pt x="3814301" y="291901"/>
                  <a:pt x="3820807" y="272179"/>
                </a:cubicBezTo>
                <a:cubicBezTo>
                  <a:pt x="3827314" y="252458"/>
                  <a:pt x="3840034" y="224704"/>
                  <a:pt x="3858962" y="188937"/>
                </a:cubicBezTo>
                <a:cubicBezTo>
                  <a:pt x="3877891" y="153163"/>
                  <a:pt x="3914178" y="98663"/>
                  <a:pt x="3967822" y="25445"/>
                </a:cubicBezTo>
                <a:cubicBezTo>
                  <a:pt x="3994907" y="2931"/>
                  <a:pt x="4022965" y="-4641"/>
                  <a:pt x="4051985" y="2722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417696" y="4599312"/>
            <a:ext cx="3075531" cy="925684"/>
            <a:chOff x="417696" y="2164722"/>
            <a:chExt cx="3075531" cy="925684"/>
          </a:xfrm>
        </p:grpSpPr>
        <p:sp>
          <p:nvSpPr>
            <p:cNvPr id="10" name="文字方塊 14"/>
            <p:cNvSpPr txBox="1"/>
            <p:nvPr/>
          </p:nvSpPr>
          <p:spPr>
            <a:xfrm>
              <a:off x="957377" y="2164722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Process</a:t>
              </a:r>
              <a:endParaRPr lang="zh-TW" altLang="en-US" sz="2400" dirty="0"/>
            </a:p>
          </p:txBody>
        </p:sp>
        <p:sp>
          <p:nvSpPr>
            <p:cNvPr id="11" name="矩形 10"/>
            <p:cNvSpPr/>
            <p:nvPr/>
          </p:nvSpPr>
          <p:spPr>
            <a:xfrm>
              <a:off x="957377" y="2567186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2" name="群組 11"/>
            <p:cNvGrpSpPr/>
            <p:nvPr/>
          </p:nvGrpSpPr>
          <p:grpSpPr>
            <a:xfrm>
              <a:off x="417696" y="2396519"/>
              <a:ext cx="523644" cy="523644"/>
              <a:chOff x="5731184" y="3068960"/>
              <a:chExt cx="816070" cy="816070"/>
            </a:xfrm>
          </p:grpSpPr>
          <p:sp>
            <p:nvSpPr>
              <p:cNvPr id="13" name="橢圓 12"/>
              <p:cNvSpPr/>
              <p:nvPr/>
            </p:nvSpPr>
            <p:spPr>
              <a:xfrm>
                <a:off x="5731184" y="3068960"/>
                <a:ext cx="816070" cy="81607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14" name="群組 13"/>
              <p:cNvGrpSpPr/>
              <p:nvPr/>
            </p:nvGrpSpPr>
            <p:grpSpPr>
              <a:xfrm>
                <a:off x="5935646" y="3308966"/>
                <a:ext cx="407146" cy="336058"/>
                <a:chOff x="13079250" y="23448756"/>
                <a:chExt cx="2967819" cy="2449630"/>
              </a:xfrm>
              <a:solidFill>
                <a:schemeClr val="bg1"/>
              </a:solidFill>
            </p:grpSpPr>
            <p:sp>
              <p:nvSpPr>
                <p:cNvPr id="15" name="手繪多邊形 14"/>
                <p:cNvSpPr>
                  <a:spLocks/>
                </p:cNvSpPr>
                <p:nvPr/>
              </p:nvSpPr>
              <p:spPr bwMode="auto">
                <a:xfrm>
                  <a:off x="13079250" y="23448756"/>
                  <a:ext cx="2967819" cy="2449630"/>
                </a:xfrm>
                <a:custGeom>
                  <a:avLst/>
                  <a:gdLst>
                    <a:gd name="connsiteX0" fmla="*/ 2007528 w 4024625"/>
                    <a:gd name="connsiteY0" fmla="*/ 1087436 h 3321916"/>
                    <a:gd name="connsiteX1" fmla="*/ 1840007 w 4024625"/>
                    <a:gd name="connsiteY1" fmla="*/ 1101840 h 3321916"/>
                    <a:gd name="connsiteX2" fmla="*/ 1743097 w 4024625"/>
                    <a:gd name="connsiteY2" fmla="*/ 1122724 h 3321916"/>
                    <a:gd name="connsiteX3" fmla="*/ 1609441 w 4024625"/>
                    <a:gd name="connsiteY3" fmla="*/ 1178896 h 3321916"/>
                    <a:gd name="connsiteX4" fmla="*/ 1096431 w 4024625"/>
                    <a:gd name="connsiteY4" fmla="*/ 1856928 h 3321916"/>
                    <a:gd name="connsiteX5" fmla="*/ 1116966 w 4024625"/>
                    <a:gd name="connsiteY5" fmla="*/ 2260216 h 3321916"/>
                    <a:gd name="connsiteX6" fmla="*/ 1819472 w 4024625"/>
                    <a:gd name="connsiteY6" fmla="*/ 2915204 h 3321916"/>
                    <a:gd name="connsiteX7" fmla="*/ 1895847 w 4024625"/>
                    <a:gd name="connsiteY7" fmla="*/ 2930328 h 3321916"/>
                    <a:gd name="connsiteX8" fmla="*/ 2217919 w 4024625"/>
                    <a:gd name="connsiteY8" fmla="*/ 2911604 h 3321916"/>
                    <a:gd name="connsiteX9" fmla="*/ 2875753 w 4024625"/>
                    <a:gd name="connsiteY9" fmla="*/ 2323952 h 3321916"/>
                    <a:gd name="connsiteX10" fmla="*/ 2922227 w 4024625"/>
                    <a:gd name="connsiteY10" fmla="*/ 2006360 h 3321916"/>
                    <a:gd name="connsiteX11" fmla="*/ 2861343 w 4024625"/>
                    <a:gd name="connsiteY11" fmla="*/ 1660684 h 3321916"/>
                    <a:gd name="connsiteX12" fmla="*/ 2600515 w 4024625"/>
                    <a:gd name="connsiteY12" fmla="*/ 1300604 h 3321916"/>
                    <a:gd name="connsiteX13" fmla="*/ 2271958 w 4024625"/>
                    <a:gd name="connsiteY13" fmla="*/ 1122364 h 3321916"/>
                    <a:gd name="connsiteX14" fmla="*/ 2175409 w 4024625"/>
                    <a:gd name="connsiteY14" fmla="*/ 1101840 h 3321916"/>
                    <a:gd name="connsiteX15" fmla="*/ 2007528 w 4024625"/>
                    <a:gd name="connsiteY15" fmla="*/ 1087436 h 3321916"/>
                    <a:gd name="connsiteX16" fmla="*/ 691176 w 4024625"/>
                    <a:gd name="connsiteY16" fmla="*/ 884236 h 3321916"/>
                    <a:gd name="connsiteX17" fmla="*/ 395695 w 4024625"/>
                    <a:gd name="connsiteY17" fmla="*/ 895036 h 3321916"/>
                    <a:gd name="connsiteX18" fmla="*/ 376237 w 4024625"/>
                    <a:gd name="connsiteY18" fmla="*/ 1095956 h 3321916"/>
                    <a:gd name="connsiteX19" fmla="*/ 388128 w 4024625"/>
                    <a:gd name="connsiteY19" fmla="*/ 1299032 h 3321916"/>
                    <a:gd name="connsiteX20" fmla="*/ 691176 w 4024625"/>
                    <a:gd name="connsiteY20" fmla="*/ 1311272 h 3321916"/>
                    <a:gd name="connsiteX21" fmla="*/ 994223 w 4024625"/>
                    <a:gd name="connsiteY21" fmla="*/ 1299032 h 3321916"/>
                    <a:gd name="connsiteX22" fmla="*/ 1006475 w 4024625"/>
                    <a:gd name="connsiteY22" fmla="*/ 1095956 h 3321916"/>
                    <a:gd name="connsiteX23" fmla="*/ 987017 w 4024625"/>
                    <a:gd name="connsiteY23" fmla="*/ 895036 h 3321916"/>
                    <a:gd name="connsiteX24" fmla="*/ 691176 w 4024625"/>
                    <a:gd name="connsiteY24" fmla="*/ 884236 h 3321916"/>
                    <a:gd name="connsiteX25" fmla="*/ 1504906 w 4024625"/>
                    <a:gd name="connsiteY25" fmla="*/ 0 h 3321916"/>
                    <a:gd name="connsiteX26" fmla="*/ 2007262 w 4024625"/>
                    <a:gd name="connsiteY26" fmla="*/ 0 h 3321916"/>
                    <a:gd name="connsiteX27" fmla="*/ 2509258 w 4024625"/>
                    <a:gd name="connsiteY27" fmla="*/ 0 h 3321916"/>
                    <a:gd name="connsiteX28" fmla="*/ 2657624 w 4024625"/>
                    <a:gd name="connsiteY28" fmla="*/ 247692 h 3321916"/>
                    <a:gd name="connsiteX29" fmla="*/ 2828316 w 4024625"/>
                    <a:gd name="connsiteY29" fmla="*/ 501868 h 3321916"/>
                    <a:gd name="connsiteX30" fmla="*/ 3367404 w 4024625"/>
                    <a:gd name="connsiteY30" fmla="*/ 507988 h 3321916"/>
                    <a:gd name="connsiteX31" fmla="*/ 3906130 w 4024625"/>
                    <a:gd name="connsiteY31" fmla="*/ 519508 h 3321916"/>
                    <a:gd name="connsiteX32" fmla="*/ 3961588 w 4024625"/>
                    <a:gd name="connsiteY32" fmla="*/ 562352 h 3321916"/>
                    <a:gd name="connsiteX33" fmla="*/ 4024607 w 4024625"/>
                    <a:gd name="connsiteY33" fmla="*/ 1909552 h 3321916"/>
                    <a:gd name="connsiteX34" fmla="*/ 4011283 w 4024625"/>
                    <a:gd name="connsiteY34" fmla="*/ 3168188 h 3321916"/>
                    <a:gd name="connsiteX35" fmla="*/ 3887404 w 4024625"/>
                    <a:gd name="connsiteY35" fmla="*/ 3301396 h 3321916"/>
                    <a:gd name="connsiteX36" fmla="*/ 2004381 w 4024625"/>
                    <a:gd name="connsiteY36" fmla="*/ 3321556 h 3321916"/>
                    <a:gd name="connsiteX37" fmla="*/ 133601 w 4024625"/>
                    <a:gd name="connsiteY37" fmla="*/ 3306436 h 3321916"/>
                    <a:gd name="connsiteX38" fmla="*/ 28809 w 4024625"/>
                    <a:gd name="connsiteY38" fmla="*/ 3226872 h 3321916"/>
                    <a:gd name="connsiteX39" fmla="*/ 0 w 4024625"/>
                    <a:gd name="connsiteY39" fmla="*/ 3187268 h 3321916"/>
                    <a:gd name="connsiteX40" fmla="*/ 0 w 4024625"/>
                    <a:gd name="connsiteY40" fmla="*/ 1913152 h 3321916"/>
                    <a:gd name="connsiteX41" fmla="*/ 11524 w 4024625"/>
                    <a:gd name="connsiteY41" fmla="*/ 616716 h 3321916"/>
                    <a:gd name="connsiteX42" fmla="*/ 103712 w 4024625"/>
                    <a:gd name="connsiteY42" fmla="*/ 522388 h 3321916"/>
                    <a:gd name="connsiteX43" fmla="*/ 654683 w 4024625"/>
                    <a:gd name="connsiteY43" fmla="*/ 507988 h 3321916"/>
                    <a:gd name="connsiteX44" fmla="*/ 1177925 w 4024625"/>
                    <a:gd name="connsiteY44" fmla="*/ 507988 h 3321916"/>
                    <a:gd name="connsiteX45" fmla="*/ 1203853 w 4024625"/>
                    <a:gd name="connsiteY45" fmla="*/ 485308 h 3321916"/>
                    <a:gd name="connsiteX46" fmla="*/ 1367344 w 4024625"/>
                    <a:gd name="connsiteY46" fmla="*/ 231132 h 3321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24625" h="3321916">
                      <a:moveTo>
                        <a:pt x="2007528" y="1087436"/>
                      </a:moveTo>
                      <a:cubicBezTo>
                        <a:pt x="1951687" y="1087436"/>
                        <a:pt x="1876033" y="1093916"/>
                        <a:pt x="1840007" y="1101840"/>
                      </a:cubicBezTo>
                      <a:cubicBezTo>
                        <a:pt x="1803621" y="1109400"/>
                        <a:pt x="1760029" y="1119124"/>
                        <a:pt x="1743097" y="1122724"/>
                      </a:cubicBezTo>
                      <a:cubicBezTo>
                        <a:pt x="1726525" y="1126324"/>
                        <a:pt x="1666362" y="1151532"/>
                        <a:pt x="1609441" y="1178896"/>
                      </a:cubicBezTo>
                      <a:cubicBezTo>
                        <a:pt x="1336724" y="1309604"/>
                        <a:pt x="1148309" y="1558780"/>
                        <a:pt x="1096431" y="1856928"/>
                      </a:cubicBezTo>
                      <a:cubicBezTo>
                        <a:pt x="1079499" y="1953788"/>
                        <a:pt x="1090667" y="2171996"/>
                        <a:pt x="1116966" y="2260216"/>
                      </a:cubicBezTo>
                      <a:cubicBezTo>
                        <a:pt x="1216398" y="2593652"/>
                        <a:pt x="1494518" y="2852908"/>
                        <a:pt x="1819472" y="2915204"/>
                      </a:cubicBezTo>
                      <a:cubicBezTo>
                        <a:pt x="1850094" y="2920964"/>
                        <a:pt x="1884679" y="2927808"/>
                        <a:pt x="1895847" y="2930328"/>
                      </a:cubicBezTo>
                      <a:cubicBezTo>
                        <a:pt x="1937277" y="2940048"/>
                        <a:pt x="2152352" y="2927448"/>
                        <a:pt x="2217919" y="2911604"/>
                      </a:cubicBezTo>
                      <a:cubicBezTo>
                        <a:pt x="2518736" y="2839588"/>
                        <a:pt x="2773079" y="2612376"/>
                        <a:pt x="2875753" y="2323952"/>
                      </a:cubicBezTo>
                      <a:cubicBezTo>
                        <a:pt x="2917183" y="2208004"/>
                        <a:pt x="2922587" y="2170916"/>
                        <a:pt x="2922227" y="2006360"/>
                      </a:cubicBezTo>
                      <a:cubicBezTo>
                        <a:pt x="2921506" y="1833164"/>
                        <a:pt x="2914301" y="1793552"/>
                        <a:pt x="2861343" y="1660684"/>
                      </a:cubicBezTo>
                      <a:cubicBezTo>
                        <a:pt x="2805503" y="1521692"/>
                        <a:pt x="2713997" y="1394944"/>
                        <a:pt x="2600515" y="1300604"/>
                      </a:cubicBezTo>
                      <a:cubicBezTo>
                        <a:pt x="2527382" y="1239748"/>
                        <a:pt x="2336084" y="1136048"/>
                        <a:pt x="2271958" y="1122364"/>
                      </a:cubicBezTo>
                      <a:cubicBezTo>
                        <a:pt x="2255026" y="1118764"/>
                        <a:pt x="2211795" y="1109400"/>
                        <a:pt x="2175409" y="1101840"/>
                      </a:cubicBezTo>
                      <a:cubicBezTo>
                        <a:pt x="2139022" y="1093916"/>
                        <a:pt x="2063368" y="1087436"/>
                        <a:pt x="2007528" y="1087436"/>
                      </a:cubicBezTo>
                      <a:close/>
                      <a:moveTo>
                        <a:pt x="691176" y="884236"/>
                      </a:moveTo>
                      <a:cubicBezTo>
                        <a:pt x="520734" y="884236"/>
                        <a:pt x="407947" y="888196"/>
                        <a:pt x="395695" y="895036"/>
                      </a:cubicBezTo>
                      <a:cubicBezTo>
                        <a:pt x="377318" y="904760"/>
                        <a:pt x="376237" y="918084"/>
                        <a:pt x="376237" y="1095956"/>
                      </a:cubicBezTo>
                      <a:cubicBezTo>
                        <a:pt x="376237" y="1230980"/>
                        <a:pt x="379480" y="1290392"/>
                        <a:pt x="388128" y="1299032"/>
                      </a:cubicBezTo>
                      <a:cubicBezTo>
                        <a:pt x="397137" y="1308032"/>
                        <a:pt x="478574" y="1311272"/>
                        <a:pt x="691176" y="1311272"/>
                      </a:cubicBezTo>
                      <a:cubicBezTo>
                        <a:pt x="904138" y="1311272"/>
                        <a:pt x="985575" y="1308032"/>
                        <a:pt x="994223" y="1299032"/>
                      </a:cubicBezTo>
                      <a:cubicBezTo>
                        <a:pt x="1002872" y="1290392"/>
                        <a:pt x="1006475" y="1230980"/>
                        <a:pt x="1006475" y="1095956"/>
                      </a:cubicBezTo>
                      <a:cubicBezTo>
                        <a:pt x="1006475" y="918084"/>
                        <a:pt x="1005394" y="904760"/>
                        <a:pt x="987017" y="895036"/>
                      </a:cubicBezTo>
                      <a:cubicBezTo>
                        <a:pt x="974765" y="888196"/>
                        <a:pt x="861978" y="884236"/>
                        <a:pt x="691176" y="884236"/>
                      </a:cubicBezTo>
                      <a:close/>
                      <a:moveTo>
                        <a:pt x="1504906" y="0"/>
                      </a:moveTo>
                      <a:lnTo>
                        <a:pt x="2007262" y="0"/>
                      </a:lnTo>
                      <a:lnTo>
                        <a:pt x="2509258" y="0"/>
                      </a:lnTo>
                      <a:lnTo>
                        <a:pt x="2657624" y="247692"/>
                      </a:lnTo>
                      <a:cubicBezTo>
                        <a:pt x="2764216" y="425904"/>
                        <a:pt x="2812112" y="497548"/>
                        <a:pt x="2828316" y="501868"/>
                      </a:cubicBezTo>
                      <a:cubicBezTo>
                        <a:pt x="2840920" y="505108"/>
                        <a:pt x="3083276" y="507988"/>
                        <a:pt x="3367404" y="507988"/>
                      </a:cubicBezTo>
                      <a:cubicBezTo>
                        <a:pt x="3728235" y="507988"/>
                        <a:pt x="3890286" y="511588"/>
                        <a:pt x="3906130" y="519508"/>
                      </a:cubicBezTo>
                      <a:cubicBezTo>
                        <a:pt x="3918014" y="525628"/>
                        <a:pt x="3943222" y="545072"/>
                        <a:pt x="3961588" y="562352"/>
                      </a:cubicBezTo>
                      <a:cubicBezTo>
                        <a:pt x="4027488" y="624636"/>
                        <a:pt x="4024607" y="568112"/>
                        <a:pt x="4024607" y="1909552"/>
                      </a:cubicBezTo>
                      <a:cubicBezTo>
                        <a:pt x="4024607" y="2872968"/>
                        <a:pt x="4021726" y="3133624"/>
                        <a:pt x="4011283" y="3168188"/>
                      </a:cubicBezTo>
                      <a:cubicBezTo>
                        <a:pt x="3991477" y="3235152"/>
                        <a:pt x="3952225" y="3277272"/>
                        <a:pt x="3887404" y="3301396"/>
                      </a:cubicBezTo>
                      <a:cubicBezTo>
                        <a:pt x="3830867" y="3322636"/>
                        <a:pt x="3830507" y="3322636"/>
                        <a:pt x="2004381" y="3321556"/>
                      </a:cubicBezTo>
                      <a:cubicBezTo>
                        <a:pt x="489032" y="3320836"/>
                        <a:pt x="170333" y="3318316"/>
                        <a:pt x="133601" y="3306436"/>
                      </a:cubicBezTo>
                      <a:cubicBezTo>
                        <a:pt x="81025" y="3290232"/>
                        <a:pt x="66981" y="3279432"/>
                        <a:pt x="28809" y="3226872"/>
                      </a:cubicBezTo>
                      <a:lnTo>
                        <a:pt x="0" y="3187268"/>
                      </a:lnTo>
                      <a:lnTo>
                        <a:pt x="0" y="1913152"/>
                      </a:lnTo>
                      <a:cubicBezTo>
                        <a:pt x="0" y="991136"/>
                        <a:pt x="3241" y="632556"/>
                        <a:pt x="11524" y="616716"/>
                      </a:cubicBezTo>
                      <a:cubicBezTo>
                        <a:pt x="28449" y="583952"/>
                        <a:pt x="72382" y="538592"/>
                        <a:pt x="103712" y="522388"/>
                      </a:cubicBezTo>
                      <a:cubicBezTo>
                        <a:pt x="126399" y="510508"/>
                        <a:pt x="223989" y="507988"/>
                        <a:pt x="654683" y="507988"/>
                      </a:cubicBezTo>
                      <a:lnTo>
                        <a:pt x="1177925" y="507988"/>
                      </a:lnTo>
                      <a:lnTo>
                        <a:pt x="1203853" y="485308"/>
                      </a:lnTo>
                      <a:cubicBezTo>
                        <a:pt x="1217897" y="472708"/>
                        <a:pt x="1291360" y="358220"/>
                        <a:pt x="1367344" y="23113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16" name="手繪多邊形 15"/>
                <p:cNvSpPr>
                  <a:spLocks/>
                </p:cNvSpPr>
                <p:nvPr/>
              </p:nvSpPr>
              <p:spPr bwMode="auto">
                <a:xfrm>
                  <a:off x="14046734" y="24416165"/>
                  <a:ext cx="1019800" cy="1024369"/>
                </a:xfrm>
                <a:custGeom>
                  <a:avLst/>
                  <a:gdLst>
                    <a:gd name="connsiteX0" fmla="*/ 696901 w 1382938"/>
                    <a:gd name="connsiteY0" fmla="*/ 174564 h 1389136"/>
                    <a:gd name="connsiteX1" fmla="*/ 615103 w 1382938"/>
                    <a:gd name="connsiteY1" fmla="*/ 185584 h 1389136"/>
                    <a:gd name="connsiteX2" fmla="*/ 187732 w 1382938"/>
                    <a:gd name="connsiteY2" fmla="*/ 592580 h 1389136"/>
                    <a:gd name="connsiteX3" fmla="*/ 187732 w 1382938"/>
                    <a:gd name="connsiteY3" fmla="*/ 808496 h 1389136"/>
                    <a:gd name="connsiteX4" fmla="*/ 532584 w 1382938"/>
                    <a:gd name="connsiteY4" fmla="*/ 1189940 h 1389136"/>
                    <a:gd name="connsiteX5" fmla="*/ 850769 w 1382938"/>
                    <a:gd name="connsiteY5" fmla="*/ 1191740 h 1389136"/>
                    <a:gd name="connsiteX6" fmla="*/ 1062653 w 1382938"/>
                    <a:gd name="connsiteY6" fmla="*/ 1061472 h 1389136"/>
                    <a:gd name="connsiteX7" fmla="*/ 1208953 w 1382938"/>
                    <a:gd name="connsiteY7" fmla="*/ 698740 h 1389136"/>
                    <a:gd name="connsiteX8" fmla="*/ 1135442 w 1382938"/>
                    <a:gd name="connsiteY8" fmla="*/ 424528 h 1389136"/>
                    <a:gd name="connsiteX9" fmla="*/ 777619 w 1382938"/>
                    <a:gd name="connsiteY9" fmla="*/ 185944 h 1389136"/>
                    <a:gd name="connsiteX10" fmla="*/ 696901 w 1382938"/>
                    <a:gd name="connsiteY10" fmla="*/ 174564 h 1389136"/>
                    <a:gd name="connsiteX11" fmla="*/ 709912 w 1382938"/>
                    <a:gd name="connsiteY11" fmla="*/ 376 h 1389136"/>
                    <a:gd name="connsiteX12" fmla="*/ 908829 w 1382938"/>
                    <a:gd name="connsiteY12" fmla="*/ 35660 h 1389136"/>
                    <a:gd name="connsiteX13" fmla="*/ 1337507 w 1382938"/>
                    <a:gd name="connsiteY13" fmla="*/ 434916 h 1389136"/>
                    <a:gd name="connsiteX14" fmla="*/ 1382858 w 1382938"/>
                    <a:gd name="connsiteY14" fmla="*/ 698084 h 1389136"/>
                    <a:gd name="connsiteX15" fmla="*/ 1357663 w 1382938"/>
                    <a:gd name="connsiteY15" fmla="*/ 904012 h 1389136"/>
                    <a:gd name="connsiteX16" fmla="*/ 909909 w 1382938"/>
                    <a:gd name="connsiteY16" fmla="*/ 1358712 h 1389136"/>
                    <a:gd name="connsiteX17" fmla="*/ 688552 w 1382938"/>
                    <a:gd name="connsiteY17" fmla="*/ 1388952 h 1389136"/>
                    <a:gd name="connsiteX18" fmla="*/ 517585 w 1382938"/>
                    <a:gd name="connsiteY18" fmla="*/ 1372752 h 1389136"/>
                    <a:gd name="connsiteX19" fmla="*/ 178170 w 1382938"/>
                    <a:gd name="connsiteY19" fmla="*/ 1165384 h 1389136"/>
                    <a:gd name="connsiteX20" fmla="*/ 10443 w 1382938"/>
                    <a:gd name="connsiteY20" fmla="*/ 585760 h 1389136"/>
                    <a:gd name="connsiteX21" fmla="*/ 214163 w 1382938"/>
                    <a:gd name="connsiteY21" fmla="*/ 195868 h 1389136"/>
                    <a:gd name="connsiteX22" fmla="*/ 657958 w 1382938"/>
                    <a:gd name="connsiteY22" fmla="*/ 1820 h 1389136"/>
                    <a:gd name="connsiteX23" fmla="*/ 709912 w 1382938"/>
                    <a:gd name="connsiteY23" fmla="*/ 376 h 1389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382938" h="1389136">
                      <a:moveTo>
                        <a:pt x="696901" y="174564"/>
                      </a:moveTo>
                      <a:cubicBezTo>
                        <a:pt x="674920" y="174520"/>
                        <a:pt x="652759" y="178208"/>
                        <a:pt x="615103" y="185584"/>
                      </a:cubicBezTo>
                      <a:cubicBezTo>
                        <a:pt x="397454" y="228768"/>
                        <a:pt x="236379" y="381708"/>
                        <a:pt x="187732" y="592580"/>
                      </a:cubicBezTo>
                      <a:cubicBezTo>
                        <a:pt x="167553" y="678228"/>
                        <a:pt x="167553" y="721768"/>
                        <a:pt x="187732" y="808496"/>
                      </a:cubicBezTo>
                      <a:cubicBezTo>
                        <a:pt x="228451" y="983024"/>
                        <a:pt x="366104" y="1135604"/>
                        <a:pt x="532584" y="1189940"/>
                      </a:cubicBezTo>
                      <a:cubicBezTo>
                        <a:pt x="623030" y="1219448"/>
                        <a:pt x="766808" y="1220168"/>
                        <a:pt x="850769" y="1191740"/>
                      </a:cubicBezTo>
                      <a:cubicBezTo>
                        <a:pt x="935450" y="1163312"/>
                        <a:pt x="1000673" y="1123008"/>
                        <a:pt x="1062653" y="1061472"/>
                      </a:cubicBezTo>
                      <a:cubicBezTo>
                        <a:pt x="1166432" y="957476"/>
                        <a:pt x="1208953" y="852036"/>
                        <a:pt x="1208953" y="698740"/>
                      </a:cubicBezTo>
                      <a:cubicBezTo>
                        <a:pt x="1208953" y="591140"/>
                        <a:pt x="1188413" y="514132"/>
                        <a:pt x="1135442" y="424528"/>
                      </a:cubicBezTo>
                      <a:cubicBezTo>
                        <a:pt x="1067697" y="309016"/>
                        <a:pt x="928243" y="216172"/>
                        <a:pt x="777619" y="185944"/>
                      </a:cubicBezTo>
                      <a:cubicBezTo>
                        <a:pt x="740684" y="178388"/>
                        <a:pt x="718883" y="174612"/>
                        <a:pt x="696901" y="174564"/>
                      </a:cubicBezTo>
                      <a:close/>
                      <a:moveTo>
                        <a:pt x="709912" y="376"/>
                      </a:moveTo>
                      <a:cubicBezTo>
                        <a:pt x="769131" y="2720"/>
                        <a:pt x="846471" y="15952"/>
                        <a:pt x="908829" y="35660"/>
                      </a:cubicBezTo>
                      <a:cubicBezTo>
                        <a:pt x="1098153" y="95424"/>
                        <a:pt x="1272359" y="257788"/>
                        <a:pt x="1337507" y="434916"/>
                      </a:cubicBezTo>
                      <a:cubicBezTo>
                        <a:pt x="1380339" y="551560"/>
                        <a:pt x="1383578" y="570280"/>
                        <a:pt x="1382858" y="698084"/>
                      </a:cubicBezTo>
                      <a:cubicBezTo>
                        <a:pt x="1382138" y="803928"/>
                        <a:pt x="1377819" y="839572"/>
                        <a:pt x="1357663" y="904012"/>
                      </a:cubicBezTo>
                      <a:cubicBezTo>
                        <a:pt x="1287477" y="1127220"/>
                        <a:pt x="1129827" y="1287428"/>
                        <a:pt x="909909" y="1358712"/>
                      </a:cubicBezTo>
                      <a:cubicBezTo>
                        <a:pt x="822086" y="1387152"/>
                        <a:pt x="802290" y="1390032"/>
                        <a:pt x="688552" y="1388952"/>
                      </a:cubicBezTo>
                      <a:cubicBezTo>
                        <a:pt x="610087" y="1387872"/>
                        <a:pt x="546379" y="1382112"/>
                        <a:pt x="517585" y="1372752"/>
                      </a:cubicBezTo>
                      <a:cubicBezTo>
                        <a:pt x="367854" y="1324148"/>
                        <a:pt x="263834" y="1260788"/>
                        <a:pt x="178170" y="1165384"/>
                      </a:cubicBezTo>
                      <a:cubicBezTo>
                        <a:pt x="41037" y="1012736"/>
                        <a:pt x="-27710" y="774768"/>
                        <a:pt x="10443" y="585760"/>
                      </a:cubicBezTo>
                      <a:cubicBezTo>
                        <a:pt x="45716" y="412596"/>
                        <a:pt x="105464" y="298112"/>
                        <a:pt x="214163" y="195868"/>
                      </a:cubicBezTo>
                      <a:cubicBezTo>
                        <a:pt x="343738" y="74184"/>
                        <a:pt x="448478" y="28460"/>
                        <a:pt x="657958" y="1820"/>
                      </a:cubicBezTo>
                      <a:cubicBezTo>
                        <a:pt x="672445" y="20"/>
                        <a:pt x="690172" y="-408"/>
                        <a:pt x="709912" y="376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17" name="群組 16"/>
          <p:cNvGrpSpPr/>
          <p:nvPr/>
        </p:nvGrpSpPr>
        <p:grpSpPr>
          <a:xfrm>
            <a:off x="417696" y="2167335"/>
            <a:ext cx="3075531" cy="925684"/>
            <a:chOff x="417696" y="1267299"/>
            <a:chExt cx="3075531" cy="925684"/>
          </a:xfrm>
        </p:grpSpPr>
        <p:sp>
          <p:nvSpPr>
            <p:cNvPr id="18" name="文字方塊 12"/>
            <p:cNvSpPr txBox="1"/>
            <p:nvPr/>
          </p:nvSpPr>
          <p:spPr>
            <a:xfrm>
              <a:off x="957377" y="1267299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Agenda</a:t>
              </a:r>
              <a:endParaRPr lang="zh-TW" altLang="en-US" sz="2400" dirty="0"/>
            </a:p>
          </p:txBody>
        </p:sp>
        <p:sp>
          <p:nvSpPr>
            <p:cNvPr id="19" name="矩形 18"/>
            <p:cNvSpPr/>
            <p:nvPr/>
          </p:nvSpPr>
          <p:spPr>
            <a:xfrm>
              <a:off x="957377" y="1669763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417696" y="1499096"/>
              <a:ext cx="523644" cy="523644"/>
              <a:chOff x="5731184" y="1981037"/>
              <a:chExt cx="816070" cy="816070"/>
            </a:xfrm>
          </p:grpSpPr>
          <p:sp>
            <p:nvSpPr>
              <p:cNvPr id="21" name="橢圓 20"/>
              <p:cNvSpPr/>
              <p:nvPr/>
            </p:nvSpPr>
            <p:spPr>
              <a:xfrm>
                <a:off x="5731184" y="1981037"/>
                <a:ext cx="816070" cy="8160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>
                <a:spLocks/>
              </p:cNvSpPr>
              <p:nvPr/>
            </p:nvSpPr>
            <p:spPr bwMode="auto">
              <a:xfrm flipV="1">
                <a:off x="6011604" y="2153374"/>
                <a:ext cx="255230" cy="471396"/>
              </a:xfrm>
              <a:custGeom>
                <a:avLst/>
                <a:gdLst>
                  <a:gd name="connsiteX0" fmla="*/ 1041502 w 2397801"/>
                  <a:gd name="connsiteY0" fmla="*/ 588163 h 4428623"/>
                  <a:gd name="connsiteX1" fmla="*/ 299462 w 2397801"/>
                  <a:gd name="connsiteY1" fmla="*/ 593899 h 4428623"/>
                  <a:gd name="connsiteX2" fmla="*/ 283250 w 2397801"/>
                  <a:gd name="connsiteY2" fmla="*/ 2218109 h 4428623"/>
                  <a:gd name="connsiteX3" fmla="*/ 290095 w 2397801"/>
                  <a:gd name="connsiteY3" fmla="*/ 3843037 h 4428623"/>
                  <a:gd name="connsiteX4" fmla="*/ 1207710 w 2397801"/>
                  <a:gd name="connsiteY4" fmla="*/ 3847357 h 4428623"/>
                  <a:gd name="connsiteX5" fmla="*/ 2118479 w 2397801"/>
                  <a:gd name="connsiteY5" fmla="*/ 3844837 h 4428623"/>
                  <a:gd name="connsiteX6" fmla="*/ 2121001 w 2397801"/>
                  <a:gd name="connsiteY6" fmla="*/ 2224589 h 4428623"/>
                  <a:gd name="connsiteX7" fmla="*/ 2110914 w 2397801"/>
                  <a:gd name="connsiteY7" fmla="*/ 596419 h 4428623"/>
                  <a:gd name="connsiteX8" fmla="*/ 1041502 w 2397801"/>
                  <a:gd name="connsiteY8" fmla="*/ 588163 h 4428623"/>
                  <a:gd name="connsiteX9" fmla="*/ 1205249 w 2397801"/>
                  <a:gd name="connsiteY9" fmla="*/ 186437 h 4428623"/>
                  <a:gd name="connsiteX10" fmla="*/ 930070 w 2397801"/>
                  <a:gd name="connsiteY10" fmla="*/ 210597 h 4428623"/>
                  <a:gd name="connsiteX11" fmla="*/ 899455 w 2397801"/>
                  <a:gd name="connsiteY11" fmla="*/ 338957 h 4428623"/>
                  <a:gd name="connsiteX12" fmla="*/ 1201647 w 2397801"/>
                  <a:gd name="connsiteY12" fmla="*/ 414677 h 4428623"/>
                  <a:gd name="connsiteX13" fmla="*/ 1445490 w 2397801"/>
                  <a:gd name="connsiteY13" fmla="*/ 398813 h 4428623"/>
                  <a:gd name="connsiteX14" fmla="*/ 1513204 w 2397801"/>
                  <a:gd name="connsiteY14" fmla="*/ 295689 h 4428623"/>
                  <a:gd name="connsiteX15" fmla="*/ 1484029 w 2397801"/>
                  <a:gd name="connsiteY15" fmla="*/ 219609 h 4428623"/>
                  <a:gd name="connsiteX16" fmla="*/ 1454134 w 2397801"/>
                  <a:gd name="connsiteY16" fmla="*/ 186437 h 4428623"/>
                  <a:gd name="connsiteX17" fmla="*/ 813103 w 2397801"/>
                  <a:gd name="connsiteY17" fmla="*/ 1 h 4428623"/>
                  <a:gd name="connsiteX18" fmla="*/ 1241394 w 2397801"/>
                  <a:gd name="connsiteY18" fmla="*/ 553 h 4428623"/>
                  <a:gd name="connsiteX19" fmla="*/ 2335516 w 2397801"/>
                  <a:gd name="connsiteY19" fmla="*/ 3793 h 4428623"/>
                  <a:gd name="connsiteX20" fmla="*/ 2364318 w 2397801"/>
                  <a:gd name="connsiteY20" fmla="*/ 25037 h 4428623"/>
                  <a:gd name="connsiteX21" fmla="*/ 2392760 w 2397801"/>
                  <a:gd name="connsiteY21" fmla="*/ 46641 h 4428623"/>
                  <a:gd name="connsiteX22" fmla="*/ 2395281 w 2397801"/>
                  <a:gd name="connsiteY22" fmla="*/ 2216709 h 4428623"/>
                  <a:gd name="connsiteX23" fmla="*/ 2397801 w 2397801"/>
                  <a:gd name="connsiteY23" fmla="*/ 4386781 h 4428623"/>
                  <a:gd name="connsiteX24" fmla="*/ 2371159 w 2397801"/>
                  <a:gd name="connsiteY24" fmla="*/ 4408025 h 4428623"/>
                  <a:gd name="connsiteX25" fmla="*/ 1205032 w 2397801"/>
                  <a:gd name="connsiteY25" fmla="*/ 4428545 h 4428623"/>
                  <a:gd name="connsiteX26" fmla="*/ 48265 w 2397801"/>
                  <a:gd name="connsiteY26" fmla="*/ 4418105 h 4428623"/>
                  <a:gd name="connsiteX27" fmla="*/ 21 w 2397801"/>
                  <a:gd name="connsiteY27" fmla="*/ 2208429 h 4428623"/>
                  <a:gd name="connsiteX28" fmla="*/ 21 w 2397801"/>
                  <a:gd name="connsiteY28" fmla="*/ 68245 h 4428623"/>
                  <a:gd name="connsiteX29" fmla="*/ 28823 w 2397801"/>
                  <a:gd name="connsiteY29" fmla="*/ 39437 h 4428623"/>
                  <a:gd name="connsiteX30" fmla="*/ 102629 w 2397801"/>
                  <a:gd name="connsiteY30" fmla="*/ 4153 h 4428623"/>
                  <a:gd name="connsiteX31" fmla="*/ 813103 w 2397801"/>
                  <a:gd name="connsiteY31" fmla="*/ 1 h 442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7801" h="4428623">
                    <a:moveTo>
                      <a:pt x="1041502" y="588163"/>
                    </a:moveTo>
                    <a:cubicBezTo>
                      <a:pt x="655239" y="588159"/>
                      <a:pt x="310023" y="589961"/>
                      <a:pt x="299462" y="593899"/>
                    </a:cubicBezTo>
                    <a:cubicBezTo>
                      <a:pt x="284691" y="599661"/>
                      <a:pt x="283250" y="752323"/>
                      <a:pt x="283250" y="2218109"/>
                    </a:cubicBezTo>
                    <a:cubicBezTo>
                      <a:pt x="283250" y="3108165"/>
                      <a:pt x="286492" y="3839437"/>
                      <a:pt x="290095" y="3843037"/>
                    </a:cubicBezTo>
                    <a:cubicBezTo>
                      <a:pt x="294058" y="3846637"/>
                      <a:pt x="706931" y="3848797"/>
                      <a:pt x="1207710" y="3847357"/>
                    </a:cubicBezTo>
                    <a:lnTo>
                      <a:pt x="2118479" y="3844837"/>
                    </a:lnTo>
                    <a:lnTo>
                      <a:pt x="2121001" y="2224589"/>
                    </a:lnTo>
                    <a:cubicBezTo>
                      <a:pt x="2123163" y="935231"/>
                      <a:pt x="2121001" y="602901"/>
                      <a:pt x="2110914" y="596419"/>
                    </a:cubicBezTo>
                    <a:cubicBezTo>
                      <a:pt x="2102605" y="591155"/>
                      <a:pt x="1538127" y="588167"/>
                      <a:pt x="1041502" y="588163"/>
                    </a:cubicBezTo>
                    <a:close/>
                    <a:moveTo>
                      <a:pt x="1205249" y="186437"/>
                    </a:moveTo>
                    <a:cubicBezTo>
                      <a:pt x="956363" y="186437"/>
                      <a:pt x="956003" y="186437"/>
                      <a:pt x="930070" y="210597"/>
                    </a:cubicBezTo>
                    <a:cubicBezTo>
                      <a:pt x="889369" y="248817"/>
                      <a:pt x="878564" y="294969"/>
                      <a:pt x="899455" y="338957"/>
                    </a:cubicBezTo>
                    <a:cubicBezTo>
                      <a:pt x="931511" y="406745"/>
                      <a:pt x="960685" y="414317"/>
                      <a:pt x="1201647" y="414677"/>
                    </a:cubicBezTo>
                    <a:cubicBezTo>
                      <a:pt x="1375975" y="415037"/>
                      <a:pt x="1418476" y="412513"/>
                      <a:pt x="1445490" y="398813"/>
                    </a:cubicBezTo>
                    <a:cubicBezTo>
                      <a:pt x="1493394" y="374653"/>
                      <a:pt x="1513204" y="345085"/>
                      <a:pt x="1513204" y="295689"/>
                    </a:cubicBezTo>
                    <a:cubicBezTo>
                      <a:pt x="1513564" y="262517"/>
                      <a:pt x="1507081" y="245209"/>
                      <a:pt x="1484029" y="219609"/>
                    </a:cubicBezTo>
                    <a:lnTo>
                      <a:pt x="1454134" y="186437"/>
                    </a:lnTo>
                    <a:close/>
                    <a:moveTo>
                      <a:pt x="813103" y="1"/>
                    </a:moveTo>
                    <a:cubicBezTo>
                      <a:pt x="946149" y="13"/>
                      <a:pt x="1090993" y="193"/>
                      <a:pt x="1241394" y="553"/>
                    </a:cubicBezTo>
                    <a:lnTo>
                      <a:pt x="2335516" y="3793"/>
                    </a:lnTo>
                    <a:lnTo>
                      <a:pt x="2364318" y="25037"/>
                    </a:lnTo>
                    <a:lnTo>
                      <a:pt x="2392760" y="46641"/>
                    </a:lnTo>
                    <a:lnTo>
                      <a:pt x="2395281" y="2216709"/>
                    </a:lnTo>
                    <a:lnTo>
                      <a:pt x="2397801" y="4386781"/>
                    </a:lnTo>
                    <a:lnTo>
                      <a:pt x="2371159" y="4408025"/>
                    </a:lnTo>
                    <a:cubicBezTo>
                      <a:pt x="2344517" y="4428905"/>
                      <a:pt x="2342717" y="4428905"/>
                      <a:pt x="1205032" y="4428545"/>
                    </a:cubicBezTo>
                    <a:cubicBezTo>
                      <a:pt x="450415" y="4428545"/>
                      <a:pt x="60146" y="4424945"/>
                      <a:pt x="48265" y="4418105"/>
                    </a:cubicBezTo>
                    <a:cubicBezTo>
                      <a:pt x="-2499" y="4388581"/>
                      <a:pt x="21" y="4509201"/>
                      <a:pt x="21" y="2208429"/>
                    </a:cubicBezTo>
                    <a:lnTo>
                      <a:pt x="21" y="68245"/>
                    </a:lnTo>
                    <a:lnTo>
                      <a:pt x="28823" y="39437"/>
                    </a:lnTo>
                    <a:cubicBezTo>
                      <a:pt x="47905" y="19997"/>
                      <a:pt x="72747" y="8473"/>
                      <a:pt x="102629" y="4153"/>
                    </a:cubicBezTo>
                    <a:cubicBezTo>
                      <a:pt x="120991" y="1453"/>
                      <a:pt x="413962" y="-31"/>
                      <a:pt x="81310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3" name="群組 22"/>
          <p:cNvGrpSpPr/>
          <p:nvPr/>
        </p:nvGrpSpPr>
        <p:grpSpPr>
          <a:xfrm>
            <a:off x="6160440" y="2167335"/>
            <a:ext cx="3075531" cy="925684"/>
            <a:chOff x="6160440" y="1207215"/>
            <a:chExt cx="3075531" cy="925684"/>
          </a:xfrm>
        </p:grpSpPr>
        <p:sp>
          <p:nvSpPr>
            <p:cNvPr id="24" name="文字方塊 16"/>
            <p:cNvSpPr txBox="1"/>
            <p:nvPr/>
          </p:nvSpPr>
          <p:spPr>
            <a:xfrm>
              <a:off x="6700121" y="1207215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Security</a:t>
              </a:r>
              <a:endParaRPr lang="zh-TW" altLang="en-US" sz="2400" dirty="0"/>
            </a:p>
          </p:txBody>
        </p:sp>
        <p:sp>
          <p:nvSpPr>
            <p:cNvPr id="25" name="矩形 24"/>
            <p:cNvSpPr/>
            <p:nvPr/>
          </p:nvSpPr>
          <p:spPr>
            <a:xfrm>
              <a:off x="6700121" y="1609679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60440" y="1439012"/>
              <a:ext cx="523644" cy="523644"/>
              <a:chOff x="5731184" y="4156883"/>
              <a:chExt cx="816070" cy="8160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731184" y="4156883"/>
                <a:ext cx="816070" cy="81607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28" name="群組 27"/>
              <p:cNvGrpSpPr/>
              <p:nvPr/>
            </p:nvGrpSpPr>
            <p:grpSpPr>
              <a:xfrm>
                <a:off x="5939596" y="4366125"/>
                <a:ext cx="399246" cy="397586"/>
                <a:chOff x="35309818" y="13261794"/>
                <a:chExt cx="2516828" cy="2506357"/>
              </a:xfrm>
              <a:solidFill>
                <a:schemeClr val="bg1"/>
              </a:solidFill>
            </p:grpSpPr>
            <p:sp>
              <p:nvSpPr>
                <p:cNvPr id="29" name="手繪多邊形 28"/>
                <p:cNvSpPr>
                  <a:spLocks/>
                </p:cNvSpPr>
                <p:nvPr/>
              </p:nvSpPr>
              <p:spPr bwMode="auto">
                <a:xfrm>
                  <a:off x="35309818" y="13850431"/>
                  <a:ext cx="2516828" cy="1917720"/>
                </a:xfrm>
                <a:custGeom>
                  <a:avLst/>
                  <a:gdLst>
                    <a:gd name="connsiteX0" fmla="*/ 2520096 w 3413041"/>
                    <a:gd name="connsiteY0" fmla="*/ 2002111 h 2600599"/>
                    <a:gd name="connsiteX1" fmla="*/ 2443148 w 3413041"/>
                    <a:gd name="connsiteY1" fmla="*/ 2036713 h 2600599"/>
                    <a:gd name="connsiteX2" fmla="*/ 2430564 w 3413041"/>
                    <a:gd name="connsiteY2" fmla="*/ 2169719 h 2600599"/>
                    <a:gd name="connsiteX3" fmla="*/ 2517576 w 3413041"/>
                    <a:gd name="connsiteY3" fmla="*/ 2225587 h 2600599"/>
                    <a:gd name="connsiteX4" fmla="*/ 2561084 w 3413041"/>
                    <a:gd name="connsiteY4" fmla="*/ 2209367 h 2600599"/>
                    <a:gd name="connsiteX5" fmla="*/ 2616816 w 3413041"/>
                    <a:gd name="connsiteY5" fmla="*/ 2052933 h 2600599"/>
                    <a:gd name="connsiteX6" fmla="*/ 2520096 w 3413041"/>
                    <a:gd name="connsiteY6" fmla="*/ 2002111 h 2600599"/>
                    <a:gd name="connsiteX7" fmla="*/ 1508300 w 3413041"/>
                    <a:gd name="connsiteY7" fmla="*/ 2002111 h 2600599"/>
                    <a:gd name="connsiteX8" fmla="*/ 1405560 w 3413041"/>
                    <a:gd name="connsiteY8" fmla="*/ 2145595 h 2600599"/>
                    <a:gd name="connsiteX9" fmla="*/ 1478740 w 3413041"/>
                    <a:gd name="connsiteY9" fmla="*/ 2211959 h 2600599"/>
                    <a:gd name="connsiteX10" fmla="*/ 1603472 w 3413041"/>
                    <a:gd name="connsiteY10" fmla="*/ 2164249 h 2600599"/>
                    <a:gd name="connsiteX11" fmla="*/ 1611040 w 3413041"/>
                    <a:gd name="connsiteY11" fmla="*/ 2063091 h 2600599"/>
                    <a:gd name="connsiteX12" fmla="*/ 1508300 w 3413041"/>
                    <a:gd name="connsiteY12" fmla="*/ 2002111 h 2600599"/>
                    <a:gd name="connsiteX13" fmla="*/ 2022368 w 3413041"/>
                    <a:gd name="connsiteY13" fmla="*/ 2000359 h 2600599"/>
                    <a:gd name="connsiteX14" fmla="*/ 1911224 w 3413041"/>
                    <a:gd name="connsiteY14" fmla="*/ 2071965 h 2600599"/>
                    <a:gd name="connsiteX15" fmla="*/ 2048404 w 3413041"/>
                    <a:gd name="connsiteY15" fmla="*/ 2212371 h 2600599"/>
                    <a:gd name="connsiteX16" fmla="*/ 2097140 w 3413041"/>
                    <a:gd name="connsiteY16" fmla="*/ 2186677 h 2600599"/>
                    <a:gd name="connsiteX17" fmla="*/ 2123492 w 3413041"/>
                    <a:gd name="connsiteY17" fmla="*/ 2077755 h 2600599"/>
                    <a:gd name="connsiteX18" fmla="*/ 2022368 w 3413041"/>
                    <a:gd name="connsiteY18" fmla="*/ 2000359 h 2600599"/>
                    <a:gd name="connsiteX19" fmla="*/ 3015036 w 3413041"/>
                    <a:gd name="connsiteY19" fmla="*/ 1999015 h 2600599"/>
                    <a:gd name="connsiteX20" fmla="*/ 2949232 w 3413041"/>
                    <a:gd name="connsiteY20" fmla="*/ 2036257 h 2600599"/>
                    <a:gd name="connsiteX21" fmla="*/ 2938388 w 3413041"/>
                    <a:gd name="connsiteY21" fmla="*/ 2169321 h 2600599"/>
                    <a:gd name="connsiteX22" fmla="*/ 3036728 w 3413041"/>
                    <a:gd name="connsiteY22" fmla="*/ 2220303 h 2600599"/>
                    <a:gd name="connsiteX23" fmla="*/ 3059144 w 3413041"/>
                    <a:gd name="connsiteY23" fmla="*/ 2215603 h 2600599"/>
                    <a:gd name="connsiteX24" fmla="*/ 3098552 w 3413041"/>
                    <a:gd name="connsiteY24" fmla="*/ 2189569 h 2600599"/>
                    <a:gd name="connsiteX25" fmla="*/ 3015036 w 3413041"/>
                    <a:gd name="connsiteY25" fmla="*/ 1999015 h 2600599"/>
                    <a:gd name="connsiteX26" fmla="*/ 510504 w 3413041"/>
                    <a:gd name="connsiteY26" fmla="*/ 1896023 h 2600599"/>
                    <a:gd name="connsiteX27" fmla="*/ 395168 w 3413041"/>
                    <a:gd name="connsiteY27" fmla="*/ 1923123 h 2600599"/>
                    <a:gd name="connsiteX28" fmla="*/ 384384 w 3413041"/>
                    <a:gd name="connsiteY28" fmla="*/ 2288055 h 2600599"/>
                    <a:gd name="connsiteX29" fmla="*/ 606156 w 3413041"/>
                    <a:gd name="connsiteY29" fmla="*/ 2291305 h 2600599"/>
                    <a:gd name="connsiteX30" fmla="*/ 676964 w 3413041"/>
                    <a:gd name="connsiteY30" fmla="*/ 2223805 h 2600599"/>
                    <a:gd name="connsiteX31" fmla="*/ 706436 w 3413041"/>
                    <a:gd name="connsiteY31" fmla="*/ 2108297 h 2600599"/>
                    <a:gd name="connsiteX32" fmla="*/ 679120 w 3413041"/>
                    <a:gd name="connsiteY32" fmla="*/ 1994593 h 2600599"/>
                    <a:gd name="connsiteX33" fmla="*/ 510504 w 3413041"/>
                    <a:gd name="connsiteY33" fmla="*/ 1896023 h 2600599"/>
                    <a:gd name="connsiteX34" fmla="*/ 1699384 w 3413041"/>
                    <a:gd name="connsiteY34" fmla="*/ 387 h 2600599"/>
                    <a:gd name="connsiteX35" fmla="*/ 1880900 w 3413041"/>
                    <a:gd name="connsiteY35" fmla="*/ 104633 h 2600599"/>
                    <a:gd name="connsiteX36" fmla="*/ 1835172 w 3413041"/>
                    <a:gd name="connsiteY36" fmla="*/ 324865 h 2600599"/>
                    <a:gd name="connsiteX37" fmla="*/ 1808528 w 3413041"/>
                    <a:gd name="connsiteY37" fmla="*/ 349695 h 2600599"/>
                    <a:gd name="connsiteX38" fmla="*/ 1808528 w 3413041"/>
                    <a:gd name="connsiteY38" fmla="*/ 976565 h 2600599"/>
                    <a:gd name="connsiteX39" fmla="*/ 1824732 w 3413041"/>
                    <a:gd name="connsiteY39" fmla="*/ 1609553 h 2600599"/>
                    <a:gd name="connsiteX40" fmla="*/ 2553832 w 3413041"/>
                    <a:gd name="connsiteY40" fmla="*/ 1615671 h 2600599"/>
                    <a:gd name="connsiteX41" fmla="*/ 3379788 w 3413041"/>
                    <a:gd name="connsiteY41" fmla="*/ 1692319 h 2600599"/>
                    <a:gd name="connsiteX42" fmla="*/ 3408952 w 3413041"/>
                    <a:gd name="connsiteY42" fmla="*/ 1730825 h 2600599"/>
                    <a:gd name="connsiteX43" fmla="*/ 3411832 w 3413041"/>
                    <a:gd name="connsiteY43" fmla="*/ 2094279 h 2600599"/>
                    <a:gd name="connsiteX44" fmla="*/ 3395268 w 3413041"/>
                    <a:gd name="connsiteY44" fmla="*/ 2496239 h 2600599"/>
                    <a:gd name="connsiteX45" fmla="*/ 3299856 w 3413041"/>
                    <a:gd name="connsiteY45" fmla="*/ 2585125 h 2600599"/>
                    <a:gd name="connsiteX46" fmla="*/ 1709876 w 3413041"/>
                    <a:gd name="connsiteY46" fmla="*/ 2600599 h 2600599"/>
                    <a:gd name="connsiteX47" fmla="*/ 115576 w 3413041"/>
                    <a:gd name="connsiteY47" fmla="*/ 2581165 h 2600599"/>
                    <a:gd name="connsiteX48" fmla="*/ 11520 w 3413041"/>
                    <a:gd name="connsiteY48" fmla="*/ 2459535 h 2600599"/>
                    <a:gd name="connsiteX49" fmla="*/ 0 w 3413041"/>
                    <a:gd name="connsiteY49" fmla="*/ 2107955 h 2600599"/>
                    <a:gd name="connsiteX50" fmla="*/ 11520 w 3413041"/>
                    <a:gd name="connsiteY50" fmla="*/ 1756735 h 2600599"/>
                    <a:gd name="connsiteX51" fmla="*/ 111976 w 3413041"/>
                    <a:gd name="connsiteY51" fmla="*/ 1635823 h 2600599"/>
                    <a:gd name="connsiteX52" fmla="*/ 876360 w 3413041"/>
                    <a:gd name="connsiteY52" fmla="*/ 1615671 h 2600599"/>
                    <a:gd name="connsiteX53" fmla="*/ 1613384 w 3413041"/>
                    <a:gd name="connsiteY53" fmla="*/ 1603435 h 2600599"/>
                    <a:gd name="connsiteX54" fmla="*/ 1625624 w 3413041"/>
                    <a:gd name="connsiteY54" fmla="*/ 975845 h 2600599"/>
                    <a:gd name="connsiteX55" fmla="*/ 1625624 w 3413041"/>
                    <a:gd name="connsiteY55" fmla="*/ 360131 h 2600599"/>
                    <a:gd name="connsiteX56" fmla="*/ 1588900 w 3413041"/>
                    <a:gd name="connsiteY56" fmla="*/ 325225 h 2600599"/>
                    <a:gd name="connsiteX57" fmla="*/ 1539572 w 3413041"/>
                    <a:gd name="connsiteY57" fmla="*/ 115069 h 2600599"/>
                    <a:gd name="connsiteX58" fmla="*/ 1627784 w 3413041"/>
                    <a:gd name="connsiteY58" fmla="*/ 20067 h 2600599"/>
                    <a:gd name="connsiteX59" fmla="*/ 1699384 w 3413041"/>
                    <a:gd name="connsiteY59" fmla="*/ 387 h 2600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3413041" h="2600599">
                      <a:moveTo>
                        <a:pt x="2520096" y="2002111"/>
                      </a:moveTo>
                      <a:cubicBezTo>
                        <a:pt x="2485576" y="2002111"/>
                        <a:pt x="2471552" y="2008599"/>
                        <a:pt x="2443148" y="2036713"/>
                      </a:cubicBezTo>
                      <a:cubicBezTo>
                        <a:pt x="2401440" y="2078525"/>
                        <a:pt x="2397124" y="2126825"/>
                        <a:pt x="2430564" y="2169719"/>
                      </a:cubicBezTo>
                      <a:cubicBezTo>
                        <a:pt x="2447824" y="2191345"/>
                        <a:pt x="2494924" y="2221623"/>
                        <a:pt x="2517576" y="2225587"/>
                      </a:cubicBezTo>
                      <a:cubicBezTo>
                        <a:pt x="2519016" y="2225947"/>
                        <a:pt x="2538432" y="2218379"/>
                        <a:pt x="2561084" y="2209367"/>
                      </a:cubicBezTo>
                      <a:cubicBezTo>
                        <a:pt x="2626164" y="2183415"/>
                        <a:pt x="2649536" y="2116733"/>
                        <a:pt x="2616816" y="2052933"/>
                      </a:cubicBezTo>
                      <a:cubicBezTo>
                        <a:pt x="2597040" y="2014725"/>
                        <a:pt x="2572952" y="2002111"/>
                        <a:pt x="2520096" y="2002111"/>
                      </a:cubicBezTo>
                      <a:close/>
                      <a:moveTo>
                        <a:pt x="1508300" y="2002111"/>
                      </a:moveTo>
                      <a:cubicBezTo>
                        <a:pt x="1428992" y="2002111"/>
                        <a:pt x="1376360" y="2076005"/>
                        <a:pt x="1405560" y="2145595"/>
                      </a:cubicBezTo>
                      <a:cubicBezTo>
                        <a:pt x="1421784" y="2184695"/>
                        <a:pt x="1436564" y="2198327"/>
                        <a:pt x="1478740" y="2211959"/>
                      </a:cubicBezTo>
                      <a:cubicBezTo>
                        <a:pt x="1522000" y="2225947"/>
                        <a:pt x="1574992" y="2205501"/>
                        <a:pt x="1603472" y="2164249"/>
                      </a:cubicBezTo>
                      <a:cubicBezTo>
                        <a:pt x="1630148" y="2125149"/>
                        <a:pt x="1631952" y="2102909"/>
                        <a:pt x="1611040" y="2063091"/>
                      </a:cubicBezTo>
                      <a:cubicBezTo>
                        <a:pt x="1589412" y="2021481"/>
                        <a:pt x="1556968" y="2002111"/>
                        <a:pt x="1508300" y="2002111"/>
                      </a:cubicBezTo>
                      <a:close/>
                      <a:moveTo>
                        <a:pt x="2022368" y="2000359"/>
                      </a:moveTo>
                      <a:cubicBezTo>
                        <a:pt x="1977828" y="1999137"/>
                        <a:pt x="1931620" y="2022751"/>
                        <a:pt x="1911224" y="2071965"/>
                      </a:cubicBezTo>
                      <a:cubicBezTo>
                        <a:pt x="1878012" y="2152299"/>
                        <a:pt x="1963928" y="2240235"/>
                        <a:pt x="2048404" y="2212371"/>
                      </a:cubicBezTo>
                      <a:cubicBezTo>
                        <a:pt x="2065372" y="2206943"/>
                        <a:pt x="2087392" y="2195363"/>
                        <a:pt x="2097140" y="2186677"/>
                      </a:cubicBezTo>
                      <a:cubicBezTo>
                        <a:pt x="2121328" y="2165689"/>
                        <a:pt x="2133600" y="2115027"/>
                        <a:pt x="2123492" y="2077755"/>
                      </a:cubicBezTo>
                      <a:cubicBezTo>
                        <a:pt x="2109776" y="2027635"/>
                        <a:pt x="2066904" y="2001581"/>
                        <a:pt x="2022368" y="2000359"/>
                      </a:cubicBezTo>
                      <a:close/>
                      <a:moveTo>
                        <a:pt x="3015036" y="1999015"/>
                      </a:moveTo>
                      <a:cubicBezTo>
                        <a:pt x="2991536" y="1999737"/>
                        <a:pt x="2973096" y="2010223"/>
                        <a:pt x="2949232" y="2036257"/>
                      </a:cubicBezTo>
                      <a:cubicBezTo>
                        <a:pt x="2909100" y="2080009"/>
                        <a:pt x="2905124" y="2127377"/>
                        <a:pt x="2938388" y="2169321"/>
                      </a:cubicBezTo>
                      <a:cubicBezTo>
                        <a:pt x="2962612" y="2200417"/>
                        <a:pt x="3015396" y="2227535"/>
                        <a:pt x="3036728" y="2220303"/>
                      </a:cubicBezTo>
                      <a:cubicBezTo>
                        <a:pt x="3044320" y="2217773"/>
                        <a:pt x="3054444" y="2215603"/>
                        <a:pt x="3059144" y="2215603"/>
                      </a:cubicBezTo>
                      <a:cubicBezTo>
                        <a:pt x="3063844" y="2215603"/>
                        <a:pt x="3081560" y="2203671"/>
                        <a:pt x="3098552" y="2189569"/>
                      </a:cubicBezTo>
                      <a:cubicBezTo>
                        <a:pt x="3181348" y="2119783"/>
                        <a:pt x="3126756" y="1995759"/>
                        <a:pt x="3015036" y="1999015"/>
                      </a:cubicBezTo>
                      <a:close/>
                      <a:moveTo>
                        <a:pt x="510504" y="1896023"/>
                      </a:moveTo>
                      <a:cubicBezTo>
                        <a:pt x="470936" y="1893547"/>
                        <a:pt x="430752" y="1902141"/>
                        <a:pt x="395168" y="1923123"/>
                      </a:cubicBezTo>
                      <a:cubicBezTo>
                        <a:pt x="254988" y="2005421"/>
                        <a:pt x="249236" y="2203951"/>
                        <a:pt x="384384" y="2288055"/>
                      </a:cubicBezTo>
                      <a:cubicBezTo>
                        <a:pt x="456272" y="2332815"/>
                        <a:pt x="532832" y="2333899"/>
                        <a:pt x="606156" y="2291305"/>
                      </a:cubicBezTo>
                      <a:cubicBezTo>
                        <a:pt x="628800" y="2278309"/>
                        <a:pt x="660788" y="2247627"/>
                        <a:pt x="676964" y="2223805"/>
                      </a:cubicBezTo>
                      <a:cubicBezTo>
                        <a:pt x="702844" y="2185543"/>
                        <a:pt x="706436" y="2170381"/>
                        <a:pt x="706436" y="2108297"/>
                      </a:cubicBezTo>
                      <a:cubicBezTo>
                        <a:pt x="706436" y="2048377"/>
                        <a:pt x="702124" y="2030329"/>
                        <a:pt x="679120" y="1994593"/>
                      </a:cubicBezTo>
                      <a:cubicBezTo>
                        <a:pt x="640704" y="1935035"/>
                        <a:pt x="576456" y="1900151"/>
                        <a:pt x="510504" y="1896023"/>
                      </a:cubicBezTo>
                      <a:close/>
                      <a:moveTo>
                        <a:pt x="1699384" y="387"/>
                      </a:moveTo>
                      <a:cubicBezTo>
                        <a:pt x="1772344" y="-4337"/>
                        <a:pt x="1845252" y="34461"/>
                        <a:pt x="1880900" y="104633"/>
                      </a:cubicBezTo>
                      <a:cubicBezTo>
                        <a:pt x="1916904" y="175165"/>
                        <a:pt x="1898180" y="266209"/>
                        <a:pt x="1835172" y="324865"/>
                      </a:cubicBezTo>
                      <a:lnTo>
                        <a:pt x="1808528" y="349695"/>
                      </a:lnTo>
                      <a:lnTo>
                        <a:pt x="1808528" y="976565"/>
                      </a:lnTo>
                      <a:cubicBezTo>
                        <a:pt x="1808528" y="1538661"/>
                        <a:pt x="1810328" y="1603795"/>
                        <a:pt x="1824732" y="1609553"/>
                      </a:cubicBezTo>
                      <a:cubicBezTo>
                        <a:pt x="1833372" y="1612791"/>
                        <a:pt x="2161740" y="1615671"/>
                        <a:pt x="2553832" y="1615671"/>
                      </a:cubicBezTo>
                      <a:cubicBezTo>
                        <a:pt x="3355664" y="1616031"/>
                        <a:pt x="3318940" y="1612791"/>
                        <a:pt x="3379788" y="1692319"/>
                      </a:cubicBezTo>
                      <a:lnTo>
                        <a:pt x="3408952" y="1730825"/>
                      </a:lnTo>
                      <a:lnTo>
                        <a:pt x="3411832" y="2094279"/>
                      </a:lnTo>
                      <a:cubicBezTo>
                        <a:pt x="3414712" y="2436503"/>
                        <a:pt x="3413632" y="2460255"/>
                        <a:pt x="3395268" y="2496239"/>
                      </a:cubicBezTo>
                      <a:cubicBezTo>
                        <a:pt x="3371144" y="2543381"/>
                        <a:pt x="3348104" y="2564973"/>
                        <a:pt x="3299856" y="2585125"/>
                      </a:cubicBezTo>
                      <a:cubicBezTo>
                        <a:pt x="3266732" y="2598799"/>
                        <a:pt x="3084188" y="2600599"/>
                        <a:pt x="1709876" y="2600599"/>
                      </a:cubicBezTo>
                      <a:cubicBezTo>
                        <a:pt x="215668" y="2600239"/>
                        <a:pt x="155900" y="2599519"/>
                        <a:pt x="115576" y="2581165"/>
                      </a:cubicBezTo>
                      <a:cubicBezTo>
                        <a:pt x="69848" y="2560655"/>
                        <a:pt x="29524" y="2513153"/>
                        <a:pt x="11520" y="2459535"/>
                      </a:cubicBezTo>
                      <a:cubicBezTo>
                        <a:pt x="3960" y="2436503"/>
                        <a:pt x="0" y="2318111"/>
                        <a:pt x="0" y="2107955"/>
                      </a:cubicBezTo>
                      <a:cubicBezTo>
                        <a:pt x="0" y="1898157"/>
                        <a:pt x="3960" y="1779405"/>
                        <a:pt x="11520" y="1756735"/>
                      </a:cubicBezTo>
                      <a:cubicBezTo>
                        <a:pt x="28804" y="1704915"/>
                        <a:pt x="67328" y="1658493"/>
                        <a:pt x="111976" y="1635823"/>
                      </a:cubicBezTo>
                      <a:cubicBezTo>
                        <a:pt x="150500" y="1616031"/>
                        <a:pt x="172824" y="1615671"/>
                        <a:pt x="876360" y="1615671"/>
                      </a:cubicBezTo>
                      <a:cubicBezTo>
                        <a:pt x="1426516" y="1615671"/>
                        <a:pt x="1604380" y="1612791"/>
                        <a:pt x="1613384" y="1603435"/>
                      </a:cubicBezTo>
                      <a:cubicBezTo>
                        <a:pt x="1622744" y="1594079"/>
                        <a:pt x="1625624" y="1440781"/>
                        <a:pt x="1625624" y="975845"/>
                      </a:cubicBezTo>
                      <a:lnTo>
                        <a:pt x="1625624" y="360131"/>
                      </a:lnTo>
                      <a:lnTo>
                        <a:pt x="1588900" y="325225"/>
                      </a:lnTo>
                      <a:cubicBezTo>
                        <a:pt x="1525172" y="264409"/>
                        <a:pt x="1507888" y="190999"/>
                        <a:pt x="1539572" y="115069"/>
                      </a:cubicBezTo>
                      <a:cubicBezTo>
                        <a:pt x="1559736" y="66847"/>
                        <a:pt x="1581336" y="43817"/>
                        <a:pt x="1627784" y="20067"/>
                      </a:cubicBezTo>
                      <a:cubicBezTo>
                        <a:pt x="1650736" y="8371"/>
                        <a:pt x="1675064" y="1961"/>
                        <a:pt x="1699384" y="38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0" name="Freeform 92"/>
                <p:cNvSpPr>
                  <a:spLocks/>
                </p:cNvSpPr>
                <p:nvPr/>
              </p:nvSpPr>
              <p:spPr bwMode="auto">
                <a:xfrm>
                  <a:off x="35512341" y="13261794"/>
                  <a:ext cx="405044" cy="1443407"/>
                </a:xfrm>
                <a:custGeom>
                  <a:avLst/>
                  <a:gdLst>
                    <a:gd name="T0" fmla="*/ 1033 w 1527"/>
                    <a:gd name="T1" fmla="*/ 5262 h 5433"/>
                    <a:gd name="T2" fmla="*/ 125 w 1527"/>
                    <a:gd name="T3" fmla="*/ 3147 h 5433"/>
                    <a:gd name="T4" fmla="*/ 1098 w 1527"/>
                    <a:gd name="T5" fmla="*/ 127 h 5433"/>
                    <a:gd name="T6" fmla="*/ 1212 w 1527"/>
                    <a:gd name="T7" fmla="*/ 0 h 5433"/>
                    <a:gd name="T8" fmla="*/ 1369 w 1527"/>
                    <a:gd name="T9" fmla="*/ 154 h 5433"/>
                    <a:gd name="T10" fmla="*/ 1527 w 1527"/>
                    <a:gd name="T11" fmla="*/ 353 h 5433"/>
                    <a:gd name="T12" fmla="*/ 1439 w 1527"/>
                    <a:gd name="T13" fmla="*/ 481 h 5433"/>
                    <a:gd name="T14" fmla="*/ 863 w 1527"/>
                    <a:gd name="T15" fmla="*/ 1402 h 5433"/>
                    <a:gd name="T16" fmla="*/ 622 w 1527"/>
                    <a:gd name="T17" fmla="*/ 2283 h 5433"/>
                    <a:gd name="T18" fmla="*/ 1412 w 1527"/>
                    <a:gd name="T19" fmla="*/ 4958 h 5433"/>
                    <a:gd name="T20" fmla="*/ 1526 w 1527"/>
                    <a:gd name="T21" fmla="*/ 5112 h 5433"/>
                    <a:gd name="T22" fmla="*/ 1210 w 1527"/>
                    <a:gd name="T23" fmla="*/ 5432 h 5433"/>
                    <a:gd name="T24" fmla="*/ 1033 w 1527"/>
                    <a:gd name="T25" fmla="*/ 5262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7" h="5433">
                      <a:moveTo>
                        <a:pt x="1033" y="5262"/>
                      </a:moveTo>
                      <a:cubicBezTo>
                        <a:pt x="505" y="4626"/>
                        <a:pt x="222" y="3966"/>
                        <a:pt x="125" y="3147"/>
                      </a:cubicBezTo>
                      <a:cubicBezTo>
                        <a:pt x="0" y="2085"/>
                        <a:pt x="368" y="942"/>
                        <a:pt x="1098" y="127"/>
                      </a:cubicBezTo>
                      <a:lnTo>
                        <a:pt x="1212" y="0"/>
                      </a:lnTo>
                      <a:lnTo>
                        <a:pt x="1369" y="154"/>
                      </a:lnTo>
                      <a:cubicBezTo>
                        <a:pt x="1456" y="239"/>
                        <a:pt x="1527" y="329"/>
                        <a:pt x="1527" y="353"/>
                      </a:cubicBezTo>
                      <a:cubicBezTo>
                        <a:pt x="1527" y="378"/>
                        <a:pt x="1487" y="436"/>
                        <a:pt x="1439" y="481"/>
                      </a:cubicBezTo>
                      <a:cubicBezTo>
                        <a:pt x="1290" y="623"/>
                        <a:pt x="990" y="1101"/>
                        <a:pt x="863" y="1402"/>
                      </a:cubicBezTo>
                      <a:cubicBezTo>
                        <a:pt x="746" y="1677"/>
                        <a:pt x="696" y="1858"/>
                        <a:pt x="622" y="2283"/>
                      </a:cubicBezTo>
                      <a:cubicBezTo>
                        <a:pt x="471" y="3144"/>
                        <a:pt x="802" y="4265"/>
                        <a:pt x="1412" y="4958"/>
                      </a:cubicBezTo>
                      <a:cubicBezTo>
                        <a:pt x="1475" y="5030"/>
                        <a:pt x="1526" y="5099"/>
                        <a:pt x="1526" y="5112"/>
                      </a:cubicBezTo>
                      <a:cubicBezTo>
                        <a:pt x="1525" y="5152"/>
                        <a:pt x="1248" y="5433"/>
                        <a:pt x="1210" y="5432"/>
                      </a:cubicBezTo>
                      <a:cubicBezTo>
                        <a:pt x="1190" y="5432"/>
                        <a:pt x="1110" y="5356"/>
                        <a:pt x="1033" y="526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1" name="Freeform 93"/>
                <p:cNvSpPr>
                  <a:spLocks/>
                </p:cNvSpPr>
                <p:nvPr/>
              </p:nvSpPr>
              <p:spPr bwMode="auto">
                <a:xfrm>
                  <a:off x="37228508" y="13261794"/>
                  <a:ext cx="376948" cy="1443407"/>
                </a:xfrm>
                <a:custGeom>
                  <a:avLst/>
                  <a:gdLst>
                    <a:gd name="T0" fmla="*/ 144 w 1421"/>
                    <a:gd name="T1" fmla="*/ 5290 h 5433"/>
                    <a:gd name="T2" fmla="*/ 0 w 1421"/>
                    <a:gd name="T3" fmla="*/ 5119 h 5433"/>
                    <a:gd name="T4" fmla="*/ 156 w 1421"/>
                    <a:gd name="T5" fmla="*/ 4897 h 5433"/>
                    <a:gd name="T6" fmla="*/ 841 w 1421"/>
                    <a:gd name="T7" fmla="*/ 3529 h 5433"/>
                    <a:gd name="T8" fmla="*/ 915 w 1421"/>
                    <a:gd name="T9" fmla="*/ 2766 h 5433"/>
                    <a:gd name="T10" fmla="*/ 756 w 1421"/>
                    <a:gd name="T11" fmla="*/ 1640 h 5433"/>
                    <a:gd name="T12" fmla="*/ 158 w 1421"/>
                    <a:gd name="T13" fmla="*/ 567 h 5433"/>
                    <a:gd name="T14" fmla="*/ 0 w 1421"/>
                    <a:gd name="T15" fmla="*/ 341 h 5433"/>
                    <a:gd name="T16" fmla="*/ 157 w 1421"/>
                    <a:gd name="T17" fmla="*/ 154 h 5433"/>
                    <a:gd name="T18" fmla="*/ 314 w 1421"/>
                    <a:gd name="T19" fmla="*/ 0 h 5433"/>
                    <a:gd name="T20" fmla="*/ 452 w 1421"/>
                    <a:gd name="T21" fmla="*/ 155 h 5433"/>
                    <a:gd name="T22" fmla="*/ 1184 w 1421"/>
                    <a:gd name="T23" fmla="*/ 1378 h 5433"/>
                    <a:gd name="T24" fmla="*/ 1380 w 1421"/>
                    <a:gd name="T25" fmla="*/ 2110 h 5433"/>
                    <a:gd name="T26" fmla="*/ 1385 w 1421"/>
                    <a:gd name="T27" fmla="*/ 3313 h 5433"/>
                    <a:gd name="T28" fmla="*/ 1311 w 1421"/>
                    <a:gd name="T29" fmla="*/ 3641 h 5433"/>
                    <a:gd name="T30" fmla="*/ 711 w 1421"/>
                    <a:gd name="T31" fmla="*/ 4981 h 5433"/>
                    <a:gd name="T32" fmla="*/ 310 w 1421"/>
                    <a:gd name="T33" fmla="*/ 5433 h 5433"/>
                    <a:gd name="T34" fmla="*/ 144 w 1421"/>
                    <a:gd name="T35" fmla="*/ 5290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1" h="5433">
                      <a:moveTo>
                        <a:pt x="144" y="5290"/>
                      </a:moveTo>
                      <a:cubicBezTo>
                        <a:pt x="65" y="5212"/>
                        <a:pt x="0" y="5135"/>
                        <a:pt x="0" y="5119"/>
                      </a:cubicBezTo>
                      <a:cubicBezTo>
                        <a:pt x="0" y="5104"/>
                        <a:pt x="70" y="5004"/>
                        <a:pt x="156" y="4897"/>
                      </a:cubicBezTo>
                      <a:cubicBezTo>
                        <a:pt x="483" y="4492"/>
                        <a:pt x="709" y="4040"/>
                        <a:pt x="841" y="3529"/>
                      </a:cubicBezTo>
                      <a:cubicBezTo>
                        <a:pt x="905" y="3280"/>
                        <a:pt x="914" y="3186"/>
                        <a:pt x="915" y="2766"/>
                      </a:cubicBezTo>
                      <a:cubicBezTo>
                        <a:pt x="917" y="2242"/>
                        <a:pt x="889" y="2047"/>
                        <a:pt x="756" y="1640"/>
                      </a:cubicBezTo>
                      <a:cubicBezTo>
                        <a:pt x="623" y="1234"/>
                        <a:pt x="449" y="922"/>
                        <a:pt x="158" y="567"/>
                      </a:cubicBezTo>
                      <a:cubicBezTo>
                        <a:pt x="71" y="461"/>
                        <a:pt x="0" y="359"/>
                        <a:pt x="0" y="341"/>
                      </a:cubicBezTo>
                      <a:cubicBezTo>
                        <a:pt x="0" y="323"/>
                        <a:pt x="70" y="239"/>
                        <a:pt x="157" y="154"/>
                      </a:cubicBezTo>
                      <a:lnTo>
                        <a:pt x="314" y="0"/>
                      </a:lnTo>
                      <a:lnTo>
                        <a:pt x="452" y="155"/>
                      </a:lnTo>
                      <a:cubicBezTo>
                        <a:pt x="731" y="467"/>
                        <a:pt x="1039" y="981"/>
                        <a:pt x="1184" y="1378"/>
                      </a:cubicBezTo>
                      <a:cubicBezTo>
                        <a:pt x="1233" y="1511"/>
                        <a:pt x="1299" y="1760"/>
                        <a:pt x="1380" y="2110"/>
                      </a:cubicBezTo>
                      <a:cubicBezTo>
                        <a:pt x="1417" y="2273"/>
                        <a:pt x="1421" y="3170"/>
                        <a:pt x="1385" y="3313"/>
                      </a:cubicBezTo>
                      <a:cubicBezTo>
                        <a:pt x="1371" y="3369"/>
                        <a:pt x="1337" y="3516"/>
                        <a:pt x="1311" y="3641"/>
                      </a:cubicBezTo>
                      <a:cubicBezTo>
                        <a:pt x="1220" y="4071"/>
                        <a:pt x="985" y="4596"/>
                        <a:pt x="711" y="4981"/>
                      </a:cubicBezTo>
                      <a:cubicBezTo>
                        <a:pt x="572" y="5176"/>
                        <a:pt x="344" y="5433"/>
                        <a:pt x="310" y="5433"/>
                      </a:cubicBezTo>
                      <a:cubicBezTo>
                        <a:pt x="299" y="5433"/>
                        <a:pt x="224" y="5368"/>
                        <a:pt x="144" y="529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2" name="Freeform 94"/>
                <p:cNvSpPr>
                  <a:spLocks/>
                </p:cNvSpPr>
                <p:nvPr/>
              </p:nvSpPr>
              <p:spPr bwMode="auto">
                <a:xfrm>
                  <a:off x="35835435" y="13472509"/>
                  <a:ext cx="300856" cy="1021974"/>
                </a:xfrm>
                <a:custGeom>
                  <a:avLst/>
                  <a:gdLst>
                    <a:gd name="T0" fmla="*/ 649 w 1133"/>
                    <a:gd name="T1" fmla="*/ 3709 h 3850"/>
                    <a:gd name="T2" fmla="*/ 64 w 1133"/>
                    <a:gd name="T3" fmla="*/ 2517 h 3850"/>
                    <a:gd name="T4" fmla="*/ 50 w 1133"/>
                    <a:gd name="T5" fmla="*/ 1437 h 3850"/>
                    <a:gd name="T6" fmla="*/ 583 w 1133"/>
                    <a:gd name="T7" fmla="*/ 253 h 3850"/>
                    <a:gd name="T8" fmla="*/ 974 w 1133"/>
                    <a:gd name="T9" fmla="*/ 185 h 3850"/>
                    <a:gd name="T10" fmla="*/ 1133 w 1133"/>
                    <a:gd name="T11" fmla="*/ 344 h 3850"/>
                    <a:gd name="T12" fmla="*/ 984 w 1133"/>
                    <a:gd name="T13" fmla="*/ 538 h 3850"/>
                    <a:gd name="T14" fmla="*/ 561 w 1133"/>
                    <a:gd name="T15" fmla="*/ 1412 h 3850"/>
                    <a:gd name="T16" fmla="*/ 616 w 1133"/>
                    <a:gd name="T17" fmla="*/ 2679 h 3850"/>
                    <a:gd name="T18" fmla="*/ 966 w 1133"/>
                    <a:gd name="T19" fmla="*/ 3313 h 3850"/>
                    <a:gd name="T20" fmla="*/ 1087 w 1133"/>
                    <a:gd name="T21" fmla="*/ 3572 h 3850"/>
                    <a:gd name="T22" fmla="*/ 780 w 1133"/>
                    <a:gd name="T23" fmla="*/ 3850 h 3850"/>
                    <a:gd name="T24" fmla="*/ 649 w 1133"/>
                    <a:gd name="T25" fmla="*/ 3709 h 3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33" h="3850">
                      <a:moveTo>
                        <a:pt x="649" y="3709"/>
                      </a:moveTo>
                      <a:cubicBezTo>
                        <a:pt x="375" y="3385"/>
                        <a:pt x="157" y="2939"/>
                        <a:pt x="64" y="2517"/>
                      </a:cubicBezTo>
                      <a:cubicBezTo>
                        <a:pt x="8" y="2258"/>
                        <a:pt x="0" y="1696"/>
                        <a:pt x="50" y="1437"/>
                      </a:cubicBezTo>
                      <a:cubicBezTo>
                        <a:pt x="132" y="1013"/>
                        <a:pt x="338" y="555"/>
                        <a:pt x="583" y="253"/>
                      </a:cubicBezTo>
                      <a:cubicBezTo>
                        <a:pt x="788" y="1"/>
                        <a:pt x="789" y="0"/>
                        <a:pt x="974" y="185"/>
                      </a:cubicBezTo>
                      <a:lnTo>
                        <a:pt x="1133" y="344"/>
                      </a:lnTo>
                      <a:lnTo>
                        <a:pt x="984" y="538"/>
                      </a:lnTo>
                      <a:cubicBezTo>
                        <a:pt x="797" y="782"/>
                        <a:pt x="632" y="1122"/>
                        <a:pt x="561" y="1412"/>
                      </a:cubicBezTo>
                      <a:cubicBezTo>
                        <a:pt x="469" y="1785"/>
                        <a:pt x="494" y="2369"/>
                        <a:pt x="616" y="2679"/>
                      </a:cubicBezTo>
                      <a:cubicBezTo>
                        <a:pt x="701" y="2898"/>
                        <a:pt x="831" y="3134"/>
                        <a:pt x="966" y="3313"/>
                      </a:cubicBezTo>
                      <a:cubicBezTo>
                        <a:pt x="1102" y="3494"/>
                        <a:pt x="1118" y="3528"/>
                        <a:pt x="1087" y="3572"/>
                      </a:cubicBezTo>
                      <a:cubicBezTo>
                        <a:pt x="1050" y="3625"/>
                        <a:pt x="802" y="3850"/>
                        <a:pt x="780" y="3850"/>
                      </a:cubicBezTo>
                      <a:cubicBezTo>
                        <a:pt x="774" y="3850"/>
                        <a:pt x="715" y="3787"/>
                        <a:pt x="649" y="3709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3" name="Freeform 95"/>
                <p:cNvSpPr>
                  <a:spLocks/>
                </p:cNvSpPr>
                <p:nvPr/>
              </p:nvSpPr>
              <p:spPr bwMode="auto">
                <a:xfrm>
                  <a:off x="37010764" y="13480709"/>
                  <a:ext cx="313734" cy="1013779"/>
                </a:xfrm>
                <a:custGeom>
                  <a:avLst/>
                  <a:gdLst>
                    <a:gd name="T0" fmla="*/ 263 w 1183"/>
                    <a:gd name="T1" fmla="*/ 3770 h 3819"/>
                    <a:gd name="T2" fmla="*/ 103 w 1183"/>
                    <a:gd name="T3" fmla="*/ 3603 h 3819"/>
                    <a:gd name="T4" fmla="*/ 0 w 1183"/>
                    <a:gd name="T5" fmla="*/ 3485 h 3819"/>
                    <a:gd name="T6" fmla="*/ 140 w 1183"/>
                    <a:gd name="T7" fmla="*/ 3311 h 3819"/>
                    <a:gd name="T8" fmla="*/ 593 w 1183"/>
                    <a:gd name="T9" fmla="*/ 2295 h 3819"/>
                    <a:gd name="T10" fmla="*/ 620 w 1183"/>
                    <a:gd name="T11" fmla="*/ 1689 h 3819"/>
                    <a:gd name="T12" fmla="*/ 144 w 1183"/>
                    <a:gd name="T13" fmla="*/ 506 h 3819"/>
                    <a:gd name="T14" fmla="*/ 0 w 1183"/>
                    <a:gd name="T15" fmla="*/ 318 h 3819"/>
                    <a:gd name="T16" fmla="*/ 156 w 1183"/>
                    <a:gd name="T17" fmla="*/ 157 h 3819"/>
                    <a:gd name="T18" fmla="*/ 362 w 1183"/>
                    <a:gd name="T19" fmla="*/ 26 h 3819"/>
                    <a:gd name="T20" fmla="*/ 836 w 1183"/>
                    <a:gd name="T21" fmla="*/ 701 h 3819"/>
                    <a:gd name="T22" fmla="*/ 1105 w 1183"/>
                    <a:gd name="T23" fmla="*/ 1615 h 3819"/>
                    <a:gd name="T24" fmla="*/ 672 w 1183"/>
                    <a:gd name="T25" fmla="*/ 3424 h 3819"/>
                    <a:gd name="T26" fmla="*/ 342 w 1183"/>
                    <a:gd name="T27" fmla="*/ 3819 h 3819"/>
                    <a:gd name="T28" fmla="*/ 263 w 1183"/>
                    <a:gd name="T29" fmla="*/ 3770 h 38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83" h="3819">
                      <a:moveTo>
                        <a:pt x="263" y="3770"/>
                      </a:moveTo>
                      <a:cubicBezTo>
                        <a:pt x="232" y="3743"/>
                        <a:pt x="160" y="3668"/>
                        <a:pt x="103" y="3603"/>
                      </a:cubicBezTo>
                      <a:lnTo>
                        <a:pt x="0" y="3485"/>
                      </a:lnTo>
                      <a:lnTo>
                        <a:pt x="140" y="3311"/>
                      </a:lnTo>
                      <a:cubicBezTo>
                        <a:pt x="378" y="3015"/>
                        <a:pt x="537" y="2660"/>
                        <a:pt x="593" y="2295"/>
                      </a:cubicBezTo>
                      <a:cubicBezTo>
                        <a:pt x="643" y="1975"/>
                        <a:pt x="645" y="1920"/>
                        <a:pt x="620" y="1689"/>
                      </a:cubicBezTo>
                      <a:cubicBezTo>
                        <a:pt x="573" y="1255"/>
                        <a:pt x="412" y="855"/>
                        <a:pt x="144" y="506"/>
                      </a:cubicBezTo>
                      <a:lnTo>
                        <a:pt x="0" y="318"/>
                      </a:lnTo>
                      <a:lnTo>
                        <a:pt x="156" y="157"/>
                      </a:lnTo>
                      <a:cubicBezTo>
                        <a:pt x="287" y="21"/>
                        <a:pt x="319" y="0"/>
                        <a:pt x="362" y="26"/>
                      </a:cubicBezTo>
                      <a:cubicBezTo>
                        <a:pt x="473" y="94"/>
                        <a:pt x="693" y="407"/>
                        <a:pt x="836" y="701"/>
                      </a:cubicBezTo>
                      <a:cubicBezTo>
                        <a:pt x="1000" y="1038"/>
                        <a:pt x="1051" y="1210"/>
                        <a:pt x="1105" y="1615"/>
                      </a:cubicBezTo>
                      <a:cubicBezTo>
                        <a:pt x="1183" y="2193"/>
                        <a:pt x="1007" y="2927"/>
                        <a:pt x="672" y="3424"/>
                      </a:cubicBezTo>
                      <a:cubicBezTo>
                        <a:pt x="555" y="3597"/>
                        <a:pt x="370" y="3819"/>
                        <a:pt x="342" y="3819"/>
                      </a:cubicBezTo>
                      <a:cubicBezTo>
                        <a:pt x="330" y="3819"/>
                        <a:pt x="294" y="3797"/>
                        <a:pt x="263" y="377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4" name="Freeform 96"/>
                <p:cNvSpPr>
                  <a:spLocks/>
                </p:cNvSpPr>
                <p:nvPr/>
              </p:nvSpPr>
              <p:spPr bwMode="auto">
                <a:xfrm>
                  <a:off x="36138636" y="13684397"/>
                  <a:ext cx="208374" cy="600542"/>
                </a:xfrm>
                <a:custGeom>
                  <a:avLst/>
                  <a:gdLst>
                    <a:gd name="T0" fmla="*/ 317 w 783"/>
                    <a:gd name="T1" fmla="*/ 2127 h 2261"/>
                    <a:gd name="T2" fmla="*/ 0 w 783"/>
                    <a:gd name="T3" fmla="*/ 1146 h 2261"/>
                    <a:gd name="T4" fmla="*/ 342 w 783"/>
                    <a:gd name="T5" fmla="*/ 122 h 2261"/>
                    <a:gd name="T6" fmla="*/ 449 w 783"/>
                    <a:gd name="T7" fmla="*/ 0 h 2261"/>
                    <a:gd name="T8" fmla="*/ 616 w 783"/>
                    <a:gd name="T9" fmla="*/ 170 h 2261"/>
                    <a:gd name="T10" fmla="*/ 783 w 783"/>
                    <a:gd name="T11" fmla="*/ 339 h 2261"/>
                    <a:gd name="T12" fmla="*/ 705 w 783"/>
                    <a:gd name="T13" fmla="*/ 451 h 2261"/>
                    <a:gd name="T14" fmla="*/ 492 w 783"/>
                    <a:gd name="T15" fmla="*/ 1139 h 2261"/>
                    <a:gd name="T16" fmla="*/ 685 w 783"/>
                    <a:gd name="T17" fmla="*/ 1795 h 2261"/>
                    <a:gd name="T18" fmla="*/ 747 w 783"/>
                    <a:gd name="T19" fmla="*/ 1975 h 2261"/>
                    <a:gd name="T20" fmla="*/ 441 w 783"/>
                    <a:gd name="T21" fmla="*/ 2261 h 2261"/>
                    <a:gd name="T22" fmla="*/ 317 w 783"/>
                    <a:gd name="T23" fmla="*/ 2127 h 2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83" h="2261">
                      <a:moveTo>
                        <a:pt x="317" y="2127"/>
                      </a:moveTo>
                      <a:cubicBezTo>
                        <a:pt x="85" y="1820"/>
                        <a:pt x="1" y="1557"/>
                        <a:pt x="0" y="1146"/>
                      </a:cubicBezTo>
                      <a:cubicBezTo>
                        <a:pt x="0" y="720"/>
                        <a:pt x="112" y="384"/>
                        <a:pt x="342" y="122"/>
                      </a:cubicBezTo>
                      <a:lnTo>
                        <a:pt x="449" y="0"/>
                      </a:lnTo>
                      <a:lnTo>
                        <a:pt x="616" y="170"/>
                      </a:lnTo>
                      <a:lnTo>
                        <a:pt x="783" y="339"/>
                      </a:lnTo>
                      <a:lnTo>
                        <a:pt x="705" y="451"/>
                      </a:lnTo>
                      <a:cubicBezTo>
                        <a:pt x="555" y="668"/>
                        <a:pt x="493" y="869"/>
                        <a:pt x="492" y="1139"/>
                      </a:cubicBezTo>
                      <a:cubicBezTo>
                        <a:pt x="491" y="1416"/>
                        <a:pt x="539" y="1578"/>
                        <a:pt x="685" y="1795"/>
                      </a:cubicBezTo>
                      <a:cubicBezTo>
                        <a:pt x="752" y="1893"/>
                        <a:pt x="767" y="1938"/>
                        <a:pt x="747" y="1975"/>
                      </a:cubicBezTo>
                      <a:cubicBezTo>
                        <a:pt x="715" y="2036"/>
                        <a:pt x="473" y="2261"/>
                        <a:pt x="441" y="2261"/>
                      </a:cubicBezTo>
                      <a:cubicBezTo>
                        <a:pt x="428" y="2261"/>
                        <a:pt x="373" y="2201"/>
                        <a:pt x="317" y="212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5" name="Freeform 97"/>
                <p:cNvSpPr>
                  <a:spLocks/>
                </p:cNvSpPr>
                <p:nvPr/>
              </p:nvSpPr>
              <p:spPr bwMode="auto">
                <a:xfrm>
                  <a:off x="36800046" y="13693762"/>
                  <a:ext cx="234129" cy="591177"/>
                </a:xfrm>
                <a:custGeom>
                  <a:avLst/>
                  <a:gdLst>
                    <a:gd name="T0" fmla="*/ 149 w 881"/>
                    <a:gd name="T1" fmla="*/ 2074 h 2228"/>
                    <a:gd name="T2" fmla="*/ 0 w 881"/>
                    <a:gd name="T3" fmla="*/ 1917 h 2228"/>
                    <a:gd name="T4" fmla="*/ 50 w 881"/>
                    <a:gd name="T5" fmla="*/ 1840 h 2228"/>
                    <a:gd name="T6" fmla="*/ 276 w 881"/>
                    <a:gd name="T7" fmla="*/ 1323 h 2228"/>
                    <a:gd name="T8" fmla="*/ 97 w 881"/>
                    <a:gd name="T9" fmla="*/ 454 h 2228"/>
                    <a:gd name="T10" fmla="*/ 1 w 881"/>
                    <a:gd name="T11" fmla="*/ 302 h 2228"/>
                    <a:gd name="T12" fmla="*/ 150 w 881"/>
                    <a:gd name="T13" fmla="*/ 151 h 2228"/>
                    <a:gd name="T14" fmla="*/ 333 w 881"/>
                    <a:gd name="T15" fmla="*/ 0 h 2228"/>
                    <a:gd name="T16" fmla="*/ 628 w 881"/>
                    <a:gd name="T17" fmla="*/ 389 h 2228"/>
                    <a:gd name="T18" fmla="*/ 501 w 881"/>
                    <a:gd name="T19" fmla="*/ 2041 h 2228"/>
                    <a:gd name="T20" fmla="*/ 340 w 881"/>
                    <a:gd name="T21" fmla="*/ 2223 h 2228"/>
                    <a:gd name="T22" fmla="*/ 149 w 881"/>
                    <a:gd name="T23" fmla="*/ 2074 h 2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81" h="2228">
                      <a:moveTo>
                        <a:pt x="149" y="2074"/>
                      </a:moveTo>
                      <a:lnTo>
                        <a:pt x="0" y="1917"/>
                      </a:lnTo>
                      <a:lnTo>
                        <a:pt x="50" y="1840"/>
                      </a:lnTo>
                      <a:cubicBezTo>
                        <a:pt x="178" y="1647"/>
                        <a:pt x="236" y="1514"/>
                        <a:pt x="276" y="1323"/>
                      </a:cubicBezTo>
                      <a:cubicBezTo>
                        <a:pt x="338" y="1024"/>
                        <a:pt x="280" y="742"/>
                        <a:pt x="97" y="454"/>
                      </a:cubicBezTo>
                      <a:lnTo>
                        <a:pt x="1" y="302"/>
                      </a:lnTo>
                      <a:lnTo>
                        <a:pt x="150" y="151"/>
                      </a:lnTo>
                      <a:cubicBezTo>
                        <a:pt x="232" y="68"/>
                        <a:pt x="315" y="0"/>
                        <a:pt x="333" y="0"/>
                      </a:cubicBezTo>
                      <a:cubicBezTo>
                        <a:pt x="387" y="0"/>
                        <a:pt x="528" y="187"/>
                        <a:pt x="628" y="389"/>
                      </a:cubicBezTo>
                      <a:cubicBezTo>
                        <a:pt x="881" y="903"/>
                        <a:pt x="830" y="1560"/>
                        <a:pt x="501" y="2041"/>
                      </a:cubicBezTo>
                      <a:cubicBezTo>
                        <a:pt x="435" y="2137"/>
                        <a:pt x="363" y="2219"/>
                        <a:pt x="340" y="2223"/>
                      </a:cubicBezTo>
                      <a:cubicBezTo>
                        <a:pt x="316" y="2228"/>
                        <a:pt x="230" y="2161"/>
                        <a:pt x="149" y="2074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36" name="群組 35"/>
          <p:cNvGrpSpPr/>
          <p:nvPr/>
        </p:nvGrpSpPr>
        <p:grpSpPr>
          <a:xfrm>
            <a:off x="6160440" y="4599312"/>
            <a:ext cx="3075531" cy="925684"/>
            <a:chOff x="6160440" y="2104638"/>
            <a:chExt cx="3075531" cy="925684"/>
          </a:xfrm>
        </p:grpSpPr>
        <p:sp>
          <p:nvSpPr>
            <p:cNvPr id="37" name="文字方塊 18"/>
            <p:cNvSpPr txBox="1"/>
            <p:nvPr/>
          </p:nvSpPr>
          <p:spPr>
            <a:xfrm>
              <a:off x="6700121" y="2104638"/>
              <a:ext cx="16858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2400" dirty="0"/>
                <a:t>Success</a:t>
              </a:r>
              <a:endParaRPr lang="zh-TW" altLang="en-US" sz="2400" dirty="0"/>
            </a:p>
          </p:txBody>
        </p:sp>
        <p:sp>
          <p:nvSpPr>
            <p:cNvPr id="38" name="矩形 37"/>
            <p:cNvSpPr/>
            <p:nvPr/>
          </p:nvSpPr>
          <p:spPr>
            <a:xfrm>
              <a:off x="6700121" y="2507102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39" name="群組 38"/>
            <p:cNvGrpSpPr/>
            <p:nvPr/>
          </p:nvGrpSpPr>
          <p:grpSpPr>
            <a:xfrm>
              <a:off x="6160440" y="2336435"/>
              <a:ext cx="523644" cy="523644"/>
              <a:chOff x="5731184" y="5244806"/>
              <a:chExt cx="816070" cy="816070"/>
            </a:xfrm>
          </p:grpSpPr>
          <p:sp>
            <p:nvSpPr>
              <p:cNvPr id="40" name="橢圓 39"/>
              <p:cNvSpPr/>
              <p:nvPr/>
            </p:nvSpPr>
            <p:spPr>
              <a:xfrm>
                <a:off x="5731184" y="5244806"/>
                <a:ext cx="816070" cy="81607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41" name="手繪多邊形 40"/>
              <p:cNvSpPr>
                <a:spLocks/>
              </p:cNvSpPr>
              <p:nvPr/>
            </p:nvSpPr>
            <p:spPr bwMode="auto">
              <a:xfrm>
                <a:off x="5916458" y="5488444"/>
                <a:ext cx="445522" cy="328794"/>
              </a:xfrm>
              <a:custGeom>
                <a:avLst/>
                <a:gdLst>
                  <a:gd name="connsiteX0" fmla="*/ 2313240 w 4627012"/>
                  <a:gd name="connsiteY0" fmla="*/ 2906712 h 3414712"/>
                  <a:gd name="connsiteX1" fmla="*/ 1912260 w 4627012"/>
                  <a:gd name="connsiteY1" fmla="*/ 2918932 h 3414712"/>
                  <a:gd name="connsiteX2" fmla="*/ 1906856 w 4627012"/>
                  <a:gd name="connsiteY2" fmla="*/ 3234846 h 3414712"/>
                  <a:gd name="connsiteX3" fmla="*/ 2311440 w 4627012"/>
                  <a:gd name="connsiteY3" fmla="*/ 3241676 h 3414712"/>
                  <a:gd name="connsiteX4" fmla="*/ 2721424 w 4627012"/>
                  <a:gd name="connsiteY4" fmla="*/ 3229456 h 3414712"/>
                  <a:gd name="connsiteX5" fmla="*/ 2733676 w 4627012"/>
                  <a:gd name="connsiteY5" fmla="*/ 3078146 h 3414712"/>
                  <a:gd name="connsiteX6" fmla="*/ 2717824 w 4627012"/>
                  <a:gd name="connsiteY6" fmla="*/ 2922886 h 3414712"/>
                  <a:gd name="connsiteX7" fmla="*/ 2313240 w 4627012"/>
                  <a:gd name="connsiteY7" fmla="*/ 2906712 h 3414712"/>
                  <a:gd name="connsiteX8" fmla="*/ 1584960 w 4627012"/>
                  <a:gd name="connsiteY8" fmla="*/ 286972 h 3414712"/>
                  <a:gd name="connsiteX9" fmla="*/ 289164 w 4627012"/>
                  <a:gd name="connsiteY9" fmla="*/ 296550 h 3414712"/>
                  <a:gd name="connsiteX10" fmla="*/ 287364 w 4627012"/>
                  <a:gd name="connsiteY10" fmla="*/ 2620194 h 3414712"/>
                  <a:gd name="connsiteX11" fmla="*/ 2319024 w 4627012"/>
                  <a:gd name="connsiteY11" fmla="*/ 2632076 h 3414712"/>
                  <a:gd name="connsiteX12" fmla="*/ 4338444 w 4627012"/>
                  <a:gd name="connsiteY12" fmla="*/ 2632076 h 3414712"/>
                  <a:gd name="connsiteX13" fmla="*/ 4343844 w 4627012"/>
                  <a:gd name="connsiteY13" fmla="*/ 2609392 h 3414712"/>
                  <a:gd name="connsiteX14" fmla="*/ 4346724 w 4627012"/>
                  <a:gd name="connsiteY14" fmla="*/ 1438210 h 3414712"/>
                  <a:gd name="connsiteX15" fmla="*/ 4343844 w 4627012"/>
                  <a:gd name="connsiteY15" fmla="*/ 290070 h 3414712"/>
                  <a:gd name="connsiteX16" fmla="*/ 2323344 w 4627012"/>
                  <a:gd name="connsiteY16" fmla="*/ 287550 h 3414712"/>
                  <a:gd name="connsiteX17" fmla="*/ 1584960 w 4627012"/>
                  <a:gd name="connsiteY17" fmla="*/ 286972 h 3414712"/>
                  <a:gd name="connsiteX18" fmla="*/ 4623604 w 4627012"/>
                  <a:gd name="connsiteY18" fmla="*/ 0 h 3414712"/>
                  <a:gd name="connsiteX19" fmla="*/ 4626124 w 4627012"/>
                  <a:gd name="connsiteY19" fmla="*/ 1442872 h 3414712"/>
                  <a:gd name="connsiteX20" fmla="*/ 4625404 w 4627012"/>
                  <a:gd name="connsiteY20" fmla="*/ 2896186 h 3414712"/>
                  <a:gd name="connsiteX21" fmla="*/ 3827856 w 4627012"/>
                  <a:gd name="connsiteY21" fmla="*/ 2906628 h 3414712"/>
                  <a:gd name="connsiteX22" fmla="*/ 3020592 w 4627012"/>
                  <a:gd name="connsiteY22" fmla="*/ 2914912 h 3414712"/>
                  <a:gd name="connsiteX23" fmla="*/ 3010148 w 4627012"/>
                  <a:gd name="connsiteY23" fmla="*/ 3079832 h 3414712"/>
                  <a:gd name="connsiteX24" fmla="*/ 3013028 w 4627012"/>
                  <a:gd name="connsiteY24" fmla="*/ 3236830 h 3414712"/>
                  <a:gd name="connsiteX25" fmla="*/ 3485796 w 4627012"/>
                  <a:gd name="connsiteY25" fmla="*/ 3241870 h 3414712"/>
                  <a:gd name="connsiteX26" fmla="*/ 3976204 w 4627012"/>
                  <a:gd name="connsiteY26" fmla="*/ 3255554 h 3414712"/>
                  <a:gd name="connsiteX27" fmla="*/ 4014012 w 4627012"/>
                  <a:gd name="connsiteY27" fmla="*/ 3357820 h 3414712"/>
                  <a:gd name="connsiteX28" fmla="*/ 4014012 w 4627012"/>
                  <a:gd name="connsiteY28" fmla="*/ 3414712 h 3414712"/>
                  <a:gd name="connsiteX29" fmla="*/ 2306940 w 4627012"/>
                  <a:gd name="connsiteY29" fmla="*/ 3414712 h 3414712"/>
                  <a:gd name="connsiteX30" fmla="*/ 599508 w 4627012"/>
                  <a:gd name="connsiteY30" fmla="*/ 3414712 h 3414712"/>
                  <a:gd name="connsiteX31" fmla="*/ 599508 w 4627012"/>
                  <a:gd name="connsiteY31" fmla="*/ 3372942 h 3414712"/>
                  <a:gd name="connsiteX32" fmla="*/ 656400 w 4627012"/>
                  <a:gd name="connsiteY32" fmla="*/ 3253394 h 3414712"/>
                  <a:gd name="connsiteX33" fmla="*/ 1136728 w 4627012"/>
                  <a:gd name="connsiteY33" fmla="*/ 3241870 h 3414712"/>
                  <a:gd name="connsiteX34" fmla="*/ 1603732 w 4627012"/>
                  <a:gd name="connsiteY34" fmla="*/ 3229628 h 3414712"/>
                  <a:gd name="connsiteX35" fmla="*/ 1615976 w 4627012"/>
                  <a:gd name="connsiteY35" fmla="*/ 3078030 h 3414712"/>
                  <a:gd name="connsiteX36" fmla="*/ 1599772 w 4627012"/>
                  <a:gd name="connsiteY36" fmla="*/ 2922472 h 3414712"/>
                  <a:gd name="connsiteX37" fmla="*/ 792144 w 4627012"/>
                  <a:gd name="connsiteY37" fmla="*/ 2906268 h 3414712"/>
                  <a:gd name="connsiteX38" fmla="*/ 0 w 4627012"/>
                  <a:gd name="connsiteY38" fmla="*/ 2906268 h 3414712"/>
                  <a:gd name="connsiteX39" fmla="*/ 2520 w 4627012"/>
                  <a:gd name="connsiteY39" fmla="*/ 1455836 h 3414712"/>
                  <a:gd name="connsiteX40" fmla="*/ 5040 w 4627012"/>
                  <a:gd name="connsiteY40" fmla="*/ 5042 h 3414712"/>
                  <a:gd name="connsiteX41" fmla="*/ 2314500 w 4627012"/>
                  <a:gd name="connsiteY41" fmla="*/ 2520 h 341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627012" h="3414712">
                    <a:moveTo>
                      <a:pt x="2313240" y="2906712"/>
                    </a:moveTo>
                    <a:cubicBezTo>
                      <a:pt x="2024304" y="2906712"/>
                      <a:pt x="1921268" y="2909946"/>
                      <a:pt x="1912260" y="2918932"/>
                    </a:cubicBezTo>
                    <a:cubicBezTo>
                      <a:pt x="1898932" y="2932230"/>
                      <a:pt x="1893888" y="3222268"/>
                      <a:pt x="1906856" y="3234846"/>
                    </a:cubicBezTo>
                    <a:cubicBezTo>
                      <a:pt x="1910460" y="3238440"/>
                      <a:pt x="2092756" y="3241676"/>
                      <a:pt x="2311440" y="3241676"/>
                    </a:cubicBezTo>
                    <a:cubicBezTo>
                      <a:pt x="2607220" y="3241676"/>
                      <a:pt x="2712420" y="3238440"/>
                      <a:pt x="2721424" y="3229456"/>
                    </a:cubicBezTo>
                    <a:cubicBezTo>
                      <a:pt x="2729712" y="3221190"/>
                      <a:pt x="2733676" y="3172670"/>
                      <a:pt x="2733676" y="3078146"/>
                    </a:cubicBezTo>
                    <a:cubicBezTo>
                      <a:pt x="2733676" y="2964936"/>
                      <a:pt x="2730792" y="2935824"/>
                      <a:pt x="2717824" y="2922886"/>
                    </a:cubicBezTo>
                    <a:cubicBezTo>
                      <a:pt x="2703772" y="2908868"/>
                      <a:pt x="2652976" y="2906712"/>
                      <a:pt x="2313240" y="2906712"/>
                    </a:cubicBezTo>
                    <a:close/>
                    <a:moveTo>
                      <a:pt x="1584960" y="286972"/>
                    </a:moveTo>
                    <a:cubicBezTo>
                      <a:pt x="654628" y="286788"/>
                      <a:pt x="297356" y="289530"/>
                      <a:pt x="289164" y="296550"/>
                    </a:cubicBezTo>
                    <a:cubicBezTo>
                      <a:pt x="269728" y="312392"/>
                      <a:pt x="268288" y="2601112"/>
                      <a:pt x="287364" y="2620194"/>
                    </a:cubicBezTo>
                    <a:cubicBezTo>
                      <a:pt x="296724" y="2629554"/>
                      <a:pt x="761804" y="2632076"/>
                      <a:pt x="2319024" y="2632076"/>
                    </a:cubicBezTo>
                    <a:lnTo>
                      <a:pt x="4338444" y="2632076"/>
                    </a:lnTo>
                    <a:lnTo>
                      <a:pt x="4343844" y="2609392"/>
                    </a:lnTo>
                    <a:cubicBezTo>
                      <a:pt x="4347080" y="2596792"/>
                      <a:pt x="4348160" y="2069706"/>
                      <a:pt x="4346724" y="1438210"/>
                    </a:cubicBezTo>
                    <a:lnTo>
                      <a:pt x="4343844" y="290070"/>
                    </a:lnTo>
                    <a:lnTo>
                      <a:pt x="2323344" y="287550"/>
                    </a:lnTo>
                    <a:cubicBezTo>
                      <a:pt x="2044864" y="287212"/>
                      <a:pt x="1799652" y="287014"/>
                      <a:pt x="1584960" y="286972"/>
                    </a:cubicBezTo>
                    <a:close/>
                    <a:moveTo>
                      <a:pt x="4623604" y="0"/>
                    </a:moveTo>
                    <a:lnTo>
                      <a:pt x="4626124" y="1442872"/>
                    </a:lnTo>
                    <a:cubicBezTo>
                      <a:pt x="4627564" y="2236866"/>
                      <a:pt x="4627204" y="2890786"/>
                      <a:pt x="4625404" y="2896186"/>
                    </a:cubicBezTo>
                    <a:cubicBezTo>
                      <a:pt x="4623240" y="2903028"/>
                      <a:pt x="4347792" y="2906628"/>
                      <a:pt x="3827856" y="2906628"/>
                    </a:cubicBezTo>
                    <a:cubicBezTo>
                      <a:pt x="3390736" y="2906628"/>
                      <a:pt x="3027432" y="2910590"/>
                      <a:pt x="3020592" y="2914912"/>
                    </a:cubicBezTo>
                    <a:cubicBezTo>
                      <a:pt x="3010508" y="2921392"/>
                      <a:pt x="3007988" y="2961362"/>
                      <a:pt x="3010148" y="3079832"/>
                    </a:cubicBezTo>
                    <a:lnTo>
                      <a:pt x="3013028" y="3236830"/>
                    </a:lnTo>
                    <a:lnTo>
                      <a:pt x="3485796" y="3241870"/>
                    </a:lnTo>
                    <a:cubicBezTo>
                      <a:pt x="3745404" y="3244752"/>
                      <a:pt x="3966124" y="3250872"/>
                      <a:pt x="3976204" y="3255554"/>
                    </a:cubicBezTo>
                    <a:cubicBezTo>
                      <a:pt x="4003928" y="3269238"/>
                      <a:pt x="4014012" y="3296244"/>
                      <a:pt x="4014012" y="3357820"/>
                    </a:cubicBezTo>
                    <a:lnTo>
                      <a:pt x="4014012" y="3414712"/>
                    </a:lnTo>
                    <a:lnTo>
                      <a:pt x="2306940" y="3414712"/>
                    </a:lnTo>
                    <a:lnTo>
                      <a:pt x="599508" y="3414712"/>
                    </a:lnTo>
                    <a:lnTo>
                      <a:pt x="599508" y="3372942"/>
                    </a:lnTo>
                    <a:cubicBezTo>
                      <a:pt x="599508" y="3319650"/>
                      <a:pt x="623992" y="3268158"/>
                      <a:pt x="656400" y="3253394"/>
                    </a:cubicBezTo>
                    <a:cubicBezTo>
                      <a:pt x="674404" y="3245112"/>
                      <a:pt x="818428" y="3241870"/>
                      <a:pt x="1136728" y="3241870"/>
                    </a:cubicBezTo>
                    <a:cubicBezTo>
                      <a:pt x="1476988" y="3241870"/>
                      <a:pt x="1594372" y="3238630"/>
                      <a:pt x="1603732" y="3229628"/>
                    </a:cubicBezTo>
                    <a:cubicBezTo>
                      <a:pt x="1612012" y="3221346"/>
                      <a:pt x="1615976" y="3172734"/>
                      <a:pt x="1615976" y="3078030"/>
                    </a:cubicBezTo>
                    <a:cubicBezTo>
                      <a:pt x="1615976" y="2964604"/>
                      <a:pt x="1612732" y="2935436"/>
                      <a:pt x="1599772" y="2922472"/>
                    </a:cubicBezTo>
                    <a:cubicBezTo>
                      <a:pt x="1585728" y="2908070"/>
                      <a:pt x="1498232" y="2906268"/>
                      <a:pt x="792144" y="2906268"/>
                    </a:cubicBezTo>
                    <a:lnTo>
                      <a:pt x="0" y="2906268"/>
                    </a:lnTo>
                    <a:lnTo>
                      <a:pt x="2520" y="1455836"/>
                    </a:lnTo>
                    <a:lnTo>
                      <a:pt x="5040" y="5042"/>
                    </a:lnTo>
                    <a:lnTo>
                      <a:pt x="2314500" y="252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55</a:t>
            </a:fld>
            <a:endParaRPr lang="zh-TW" altLang="en-US"/>
          </a:p>
        </p:txBody>
      </p:sp>
      <p:sp>
        <p:nvSpPr>
          <p:cNvPr id="13" name="圖片版面配置區 12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571206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8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6089"/>
          <a:stretch/>
        </p:blipFill>
        <p:spPr>
          <a:xfrm>
            <a:off x="683910" y="1019594"/>
            <a:ext cx="4503590" cy="6424067"/>
          </a:xfrm>
          <a:custGeom>
            <a:avLst/>
            <a:gdLst>
              <a:gd name="connsiteX0" fmla="*/ 2552133 w 4503590"/>
              <a:gd name="connsiteY0" fmla="*/ 6367825 h 6424067"/>
              <a:gd name="connsiteX1" fmla="*/ 2554330 w 4503590"/>
              <a:gd name="connsiteY1" fmla="*/ 6413565 h 6424067"/>
              <a:gd name="connsiteX2" fmla="*/ 2539053 w 4503590"/>
              <a:gd name="connsiteY2" fmla="*/ 6424067 h 6424067"/>
              <a:gd name="connsiteX3" fmla="*/ 2526832 w 4503590"/>
              <a:gd name="connsiteY3" fmla="*/ 6396471 h 6424067"/>
              <a:gd name="connsiteX4" fmla="*/ 2536857 w 4503590"/>
              <a:gd name="connsiteY4" fmla="*/ 6378327 h 6424067"/>
              <a:gd name="connsiteX5" fmla="*/ 2540389 w 4503590"/>
              <a:gd name="connsiteY5" fmla="*/ 6373649 h 6424067"/>
              <a:gd name="connsiteX6" fmla="*/ 2552133 w 4503590"/>
              <a:gd name="connsiteY6" fmla="*/ 6367825 h 6424067"/>
              <a:gd name="connsiteX7" fmla="*/ 1912080 w 4503590"/>
              <a:gd name="connsiteY7" fmla="*/ 5050584 h 6424067"/>
              <a:gd name="connsiteX8" fmla="*/ 2047491 w 4503590"/>
              <a:gd name="connsiteY8" fmla="*/ 5060996 h 6424067"/>
              <a:gd name="connsiteX9" fmla="*/ 2135343 w 4503590"/>
              <a:gd name="connsiteY9" fmla="*/ 5090602 h 6424067"/>
              <a:gd name="connsiteX10" fmla="*/ 2175447 w 4503590"/>
              <a:gd name="connsiteY10" fmla="*/ 5198034 h 6424067"/>
              <a:gd name="connsiteX11" fmla="*/ 2184991 w 4503590"/>
              <a:gd name="connsiteY11" fmla="*/ 5326471 h 6424067"/>
              <a:gd name="connsiteX12" fmla="*/ 2187664 w 4503590"/>
              <a:gd name="connsiteY12" fmla="*/ 5405632 h 6424067"/>
              <a:gd name="connsiteX13" fmla="*/ 2129222 w 4503590"/>
              <a:gd name="connsiteY13" fmla="*/ 5526812 h 6424067"/>
              <a:gd name="connsiteX14" fmla="*/ 2049293 w 4503590"/>
              <a:gd name="connsiteY14" fmla="*/ 5584009 h 6424067"/>
              <a:gd name="connsiteX15" fmla="*/ 1921903 w 4503590"/>
              <a:gd name="connsiteY15" fmla="*/ 5631087 h 6424067"/>
              <a:gd name="connsiteX16" fmla="*/ 1788734 w 4503590"/>
              <a:gd name="connsiteY16" fmla="*/ 5651756 h 6424067"/>
              <a:gd name="connsiteX17" fmla="*/ 1691480 w 4503590"/>
              <a:gd name="connsiteY17" fmla="*/ 5629742 h 6424067"/>
              <a:gd name="connsiteX18" fmla="*/ 1647694 w 4503590"/>
              <a:gd name="connsiteY18" fmla="*/ 5570965 h 6424067"/>
              <a:gd name="connsiteX19" fmla="*/ 1597563 w 4503590"/>
              <a:gd name="connsiteY19" fmla="*/ 5481681 h 6424067"/>
              <a:gd name="connsiteX20" fmla="*/ 1554454 w 4503590"/>
              <a:gd name="connsiteY20" fmla="*/ 5397693 h 6424067"/>
              <a:gd name="connsiteX21" fmla="*/ 1536406 w 4503590"/>
              <a:gd name="connsiteY21" fmla="*/ 5358350 h 6424067"/>
              <a:gd name="connsiteX22" fmla="*/ 1541993 w 4503590"/>
              <a:gd name="connsiteY22" fmla="*/ 5263384 h 6424067"/>
              <a:gd name="connsiteX23" fmla="*/ 1547487 w 4503590"/>
              <a:gd name="connsiteY23" fmla="*/ 5197729 h 6424067"/>
              <a:gd name="connsiteX24" fmla="*/ 1685094 w 4503590"/>
              <a:gd name="connsiteY24" fmla="*/ 5073880 h 6424067"/>
              <a:gd name="connsiteX25" fmla="*/ 1774859 w 4503590"/>
              <a:gd name="connsiteY25" fmla="*/ 5057170 h 6424067"/>
              <a:gd name="connsiteX26" fmla="*/ 1912080 w 4503590"/>
              <a:gd name="connsiteY26" fmla="*/ 5050584 h 6424067"/>
              <a:gd name="connsiteX27" fmla="*/ 1552116 w 4503590"/>
              <a:gd name="connsiteY27" fmla="*/ 4323234 h 6424067"/>
              <a:gd name="connsiteX28" fmla="*/ 1596019 w 4503590"/>
              <a:gd name="connsiteY28" fmla="*/ 4345364 h 6424067"/>
              <a:gd name="connsiteX29" fmla="*/ 1531368 w 4503590"/>
              <a:gd name="connsiteY29" fmla="*/ 4392060 h 6424067"/>
              <a:gd name="connsiteX30" fmla="*/ 1523351 w 4503590"/>
              <a:gd name="connsiteY30" fmla="*/ 4334571 h 6424067"/>
              <a:gd name="connsiteX31" fmla="*/ 1552116 w 4503590"/>
              <a:gd name="connsiteY31" fmla="*/ 4323234 h 6424067"/>
              <a:gd name="connsiteX32" fmla="*/ 3355572 w 4503590"/>
              <a:gd name="connsiteY32" fmla="*/ 4063338 h 6424067"/>
              <a:gd name="connsiteX33" fmla="*/ 3418835 w 4503590"/>
              <a:gd name="connsiteY33" fmla="*/ 4081727 h 6424067"/>
              <a:gd name="connsiteX34" fmla="*/ 3426426 w 4503590"/>
              <a:gd name="connsiteY34" fmla="*/ 4091128 h 6424067"/>
              <a:gd name="connsiteX35" fmla="*/ 3438697 w 4503590"/>
              <a:gd name="connsiteY35" fmla="*/ 4104071 h 6424067"/>
              <a:gd name="connsiteX36" fmla="*/ 3460232 w 4503590"/>
              <a:gd name="connsiteY36" fmla="*/ 4153393 h 6424067"/>
              <a:gd name="connsiteX37" fmla="*/ 3455978 w 4503590"/>
              <a:gd name="connsiteY37" fmla="*/ 4197939 h 6424067"/>
              <a:gd name="connsiteX38" fmla="*/ 3385555 w 4503590"/>
              <a:gd name="connsiteY38" fmla="*/ 4218232 h 6424067"/>
              <a:gd name="connsiteX39" fmla="*/ 3291830 w 4503590"/>
              <a:gd name="connsiteY39" fmla="*/ 4191537 h 6424067"/>
              <a:gd name="connsiteX40" fmla="*/ 3277936 w 4503590"/>
              <a:gd name="connsiteY40" fmla="*/ 4136964 h 6424067"/>
              <a:gd name="connsiteX41" fmla="*/ 3287532 w 4503590"/>
              <a:gd name="connsiteY41" fmla="*/ 4070739 h 6424067"/>
              <a:gd name="connsiteX42" fmla="*/ 3355572 w 4503590"/>
              <a:gd name="connsiteY42" fmla="*/ 4063338 h 6424067"/>
              <a:gd name="connsiteX43" fmla="*/ 1386474 w 4503590"/>
              <a:gd name="connsiteY43" fmla="*/ 3766647 h 6424067"/>
              <a:gd name="connsiteX44" fmla="*/ 1395834 w 4503590"/>
              <a:gd name="connsiteY44" fmla="*/ 3773716 h 6424067"/>
              <a:gd name="connsiteX45" fmla="*/ 1372248 w 4503590"/>
              <a:gd name="connsiteY45" fmla="*/ 3814678 h 6424067"/>
              <a:gd name="connsiteX46" fmla="*/ 1334620 w 4503590"/>
              <a:gd name="connsiteY46" fmla="*/ 3845043 h 6424067"/>
              <a:gd name="connsiteX47" fmla="*/ 1345317 w 4503590"/>
              <a:gd name="connsiteY47" fmla="*/ 3801694 h 6424067"/>
              <a:gd name="connsiteX48" fmla="*/ 1386474 w 4503590"/>
              <a:gd name="connsiteY48" fmla="*/ 3766647 h 6424067"/>
              <a:gd name="connsiteX49" fmla="*/ 3752978 w 4503590"/>
              <a:gd name="connsiteY49" fmla="*/ 3566263 h 6424067"/>
              <a:gd name="connsiteX50" fmla="*/ 3938612 w 4503590"/>
              <a:gd name="connsiteY50" fmla="*/ 3636646 h 6424067"/>
              <a:gd name="connsiteX51" fmla="*/ 4031571 w 4503590"/>
              <a:gd name="connsiteY51" fmla="*/ 3717865 h 6424067"/>
              <a:gd name="connsiteX52" fmla="*/ 4044797 w 4503590"/>
              <a:gd name="connsiteY52" fmla="*/ 3797649 h 6424067"/>
              <a:gd name="connsiteX53" fmla="*/ 4041214 w 4503590"/>
              <a:gd name="connsiteY53" fmla="*/ 3816988 h 6424067"/>
              <a:gd name="connsiteX54" fmla="*/ 4028130 w 4503590"/>
              <a:gd name="connsiteY54" fmla="*/ 3873227 h 6424067"/>
              <a:gd name="connsiteX55" fmla="*/ 4017388 w 4503590"/>
              <a:gd name="connsiteY55" fmla="*/ 3931241 h 6424067"/>
              <a:gd name="connsiteX56" fmla="*/ 4012612 w 4503590"/>
              <a:gd name="connsiteY56" fmla="*/ 3957026 h 6424067"/>
              <a:gd name="connsiteX57" fmla="*/ 4004303 w 4503590"/>
              <a:gd name="connsiteY57" fmla="*/ 3987487 h 6424067"/>
              <a:gd name="connsiteX58" fmla="*/ 3924326 w 4503590"/>
              <a:gd name="connsiteY58" fmla="*/ 4059346 h 6424067"/>
              <a:gd name="connsiteX59" fmla="*/ 3825681 w 4503590"/>
              <a:gd name="connsiteY59" fmla="*/ 4102409 h 6424067"/>
              <a:gd name="connsiteX60" fmla="*/ 3733578 w 4503590"/>
              <a:gd name="connsiteY60" fmla="*/ 4117353 h 6424067"/>
              <a:gd name="connsiteX61" fmla="*/ 3673225 w 4503590"/>
              <a:gd name="connsiteY61" fmla="*/ 4104838 h 6424067"/>
              <a:gd name="connsiteX62" fmla="*/ 3598362 w 4503590"/>
              <a:gd name="connsiteY62" fmla="*/ 4048306 h 6424067"/>
              <a:gd name="connsiteX63" fmla="*/ 3524738 w 4503590"/>
              <a:gd name="connsiteY63" fmla="*/ 3970665 h 6424067"/>
              <a:gd name="connsiteX64" fmla="*/ 3482871 w 4503590"/>
              <a:gd name="connsiteY64" fmla="*/ 3865577 h 6424067"/>
              <a:gd name="connsiteX65" fmla="*/ 3503261 w 4503590"/>
              <a:gd name="connsiteY65" fmla="*/ 3726684 h 6424067"/>
              <a:gd name="connsiteX66" fmla="*/ 3752978 w 4503590"/>
              <a:gd name="connsiteY66" fmla="*/ 3566263 h 6424067"/>
              <a:gd name="connsiteX67" fmla="*/ 3843979 w 4503590"/>
              <a:gd name="connsiteY67" fmla="*/ 3528452 h 6424067"/>
              <a:gd name="connsiteX68" fmla="*/ 3856777 w 4503590"/>
              <a:gd name="connsiteY68" fmla="*/ 3560153 h 6424067"/>
              <a:gd name="connsiteX69" fmla="*/ 3835770 w 4503590"/>
              <a:gd name="connsiteY69" fmla="*/ 3529598 h 6424067"/>
              <a:gd name="connsiteX70" fmla="*/ 4037579 w 4503590"/>
              <a:gd name="connsiteY70" fmla="*/ 3183299 h 6424067"/>
              <a:gd name="connsiteX71" fmla="*/ 4074318 w 4503590"/>
              <a:gd name="connsiteY71" fmla="*/ 3199104 h 6424067"/>
              <a:gd name="connsiteX72" fmla="*/ 4149854 w 4503590"/>
              <a:gd name="connsiteY72" fmla="*/ 3230424 h 6424067"/>
              <a:gd name="connsiteX73" fmla="*/ 4147466 w 4503590"/>
              <a:gd name="connsiteY73" fmla="*/ 3243320 h 6424067"/>
              <a:gd name="connsiteX74" fmla="*/ 4156823 w 4503590"/>
              <a:gd name="connsiteY74" fmla="*/ 3250386 h 6424067"/>
              <a:gd name="connsiteX75" fmla="*/ 4187287 w 4503590"/>
              <a:gd name="connsiteY75" fmla="*/ 3258692 h 6424067"/>
              <a:gd name="connsiteX76" fmla="*/ 4232356 w 4503590"/>
              <a:gd name="connsiteY76" fmla="*/ 3281710 h 6424067"/>
              <a:gd name="connsiteX77" fmla="*/ 4271558 w 4503590"/>
              <a:gd name="connsiteY77" fmla="*/ 3307636 h 6424067"/>
              <a:gd name="connsiteX78" fmla="*/ 4287934 w 4503590"/>
              <a:gd name="connsiteY78" fmla="*/ 3320002 h 6424067"/>
              <a:gd name="connsiteX79" fmla="*/ 4291367 w 4503590"/>
              <a:gd name="connsiteY79" fmla="*/ 3344639 h 6424067"/>
              <a:gd name="connsiteX80" fmla="*/ 4253891 w 4503590"/>
              <a:gd name="connsiteY80" fmla="*/ 3331032 h 6424067"/>
              <a:gd name="connsiteX81" fmla="*/ 4171339 w 4503590"/>
              <a:gd name="connsiteY81" fmla="*/ 3294407 h 6424067"/>
              <a:gd name="connsiteX82" fmla="*/ 4078854 w 4503590"/>
              <a:gd name="connsiteY82" fmla="*/ 3246613 h 6424067"/>
              <a:gd name="connsiteX83" fmla="*/ 4003369 w 4503590"/>
              <a:gd name="connsiteY83" fmla="*/ 3200632 h 6424067"/>
              <a:gd name="connsiteX84" fmla="*/ 4037579 w 4503590"/>
              <a:gd name="connsiteY84" fmla="*/ 3183299 h 6424067"/>
              <a:gd name="connsiteX85" fmla="*/ 275486 w 4503590"/>
              <a:gd name="connsiteY85" fmla="*/ 3019535 h 6424067"/>
              <a:gd name="connsiteX86" fmla="*/ 342856 w 4503590"/>
              <a:gd name="connsiteY86" fmla="*/ 3037343 h 6424067"/>
              <a:gd name="connsiteX87" fmla="*/ 360950 w 4503590"/>
              <a:gd name="connsiteY87" fmla="*/ 3062030 h 6424067"/>
              <a:gd name="connsiteX88" fmla="*/ 402395 w 4503590"/>
              <a:gd name="connsiteY88" fmla="*/ 3119040 h 6424067"/>
              <a:gd name="connsiteX89" fmla="*/ 438534 w 4503590"/>
              <a:gd name="connsiteY89" fmla="*/ 3183065 h 6424067"/>
              <a:gd name="connsiteX90" fmla="*/ 437194 w 4503590"/>
              <a:gd name="connsiteY90" fmla="*/ 3233489 h 6424067"/>
              <a:gd name="connsiteX91" fmla="*/ 446936 w 4503590"/>
              <a:gd name="connsiteY91" fmla="*/ 3303294 h 6424067"/>
              <a:gd name="connsiteX92" fmla="*/ 467273 w 4503590"/>
              <a:gd name="connsiteY92" fmla="*/ 3359063 h 6424067"/>
              <a:gd name="connsiteX93" fmla="*/ 395655 w 4503590"/>
              <a:gd name="connsiteY93" fmla="*/ 3385800 h 6424067"/>
              <a:gd name="connsiteX94" fmla="*/ 320500 w 4503590"/>
              <a:gd name="connsiteY94" fmla="*/ 3417211 h 6424067"/>
              <a:gd name="connsiteX95" fmla="*/ 312189 w 4503590"/>
              <a:gd name="connsiteY95" fmla="*/ 3447673 h 6424067"/>
              <a:gd name="connsiteX96" fmla="*/ 260580 w 4503590"/>
              <a:gd name="connsiteY96" fmla="*/ 3452781 h 6424067"/>
              <a:gd name="connsiteX97" fmla="*/ 214786 w 4503590"/>
              <a:gd name="connsiteY97" fmla="*/ 3469636 h 6424067"/>
              <a:gd name="connsiteX98" fmla="*/ 162650 w 4503590"/>
              <a:gd name="connsiteY98" fmla="*/ 3455980 h 6424067"/>
              <a:gd name="connsiteX99" fmla="*/ 63722 w 4503590"/>
              <a:gd name="connsiteY99" fmla="*/ 3406989 h 6424067"/>
              <a:gd name="connsiteX100" fmla="*/ 46247 w 4503590"/>
              <a:gd name="connsiteY100" fmla="*/ 3371754 h 6424067"/>
              <a:gd name="connsiteX101" fmla="*/ 33452 w 4503590"/>
              <a:gd name="connsiteY101" fmla="*/ 3340050 h 6424067"/>
              <a:gd name="connsiteX102" fmla="*/ 14735 w 4503590"/>
              <a:gd name="connsiteY102" fmla="*/ 3325916 h 6424067"/>
              <a:gd name="connsiteX103" fmla="*/ 8907 w 4503590"/>
              <a:gd name="connsiteY103" fmla="*/ 3314169 h 6424067"/>
              <a:gd name="connsiteX104" fmla="*/ 17839 w 4503590"/>
              <a:gd name="connsiteY104" fmla="*/ 3273156 h 6424067"/>
              <a:gd name="connsiteX105" fmla="*/ 5093 w 4503590"/>
              <a:gd name="connsiteY105" fmla="*/ 3226793 h 6424067"/>
              <a:gd name="connsiteX106" fmla="*/ 1178 w 4503590"/>
              <a:gd name="connsiteY106" fmla="*/ 3168733 h 6424067"/>
              <a:gd name="connsiteX107" fmla="*/ 43672 w 4503590"/>
              <a:gd name="connsiteY107" fmla="*/ 3083268 h 6424067"/>
              <a:gd name="connsiteX108" fmla="*/ 95958 w 4503590"/>
              <a:gd name="connsiteY108" fmla="*/ 3052949 h 6424067"/>
              <a:gd name="connsiteX109" fmla="*/ 184577 w 4503590"/>
              <a:gd name="connsiteY109" fmla="*/ 3028029 h 6424067"/>
              <a:gd name="connsiteX110" fmla="*/ 275486 w 4503590"/>
              <a:gd name="connsiteY110" fmla="*/ 3019535 h 6424067"/>
              <a:gd name="connsiteX111" fmla="*/ 3493061 w 4503590"/>
              <a:gd name="connsiteY111" fmla="*/ 2903445 h 6424067"/>
              <a:gd name="connsiteX112" fmla="*/ 3583824 w 4503590"/>
              <a:gd name="connsiteY112" fmla="*/ 2938924 h 6424067"/>
              <a:gd name="connsiteX113" fmla="*/ 3671058 w 4503590"/>
              <a:gd name="connsiteY113" fmla="*/ 2979078 h 6424067"/>
              <a:gd name="connsiteX114" fmla="*/ 3656925 w 4503590"/>
              <a:gd name="connsiteY114" fmla="*/ 2997794 h 6424067"/>
              <a:gd name="connsiteX115" fmla="*/ 3587834 w 4503590"/>
              <a:gd name="connsiteY115" fmla="*/ 2967666 h 6424067"/>
              <a:gd name="connsiteX116" fmla="*/ 3514070 w 4503590"/>
              <a:gd name="connsiteY116" fmla="*/ 2934002 h 6424067"/>
              <a:gd name="connsiteX117" fmla="*/ 3493061 w 4503590"/>
              <a:gd name="connsiteY117" fmla="*/ 2903445 h 6424067"/>
              <a:gd name="connsiteX118" fmla="*/ 3463173 w 4503590"/>
              <a:gd name="connsiteY118" fmla="*/ 2899242 h 6424067"/>
              <a:gd name="connsiteX119" fmla="*/ 3485996 w 4503590"/>
              <a:gd name="connsiteY119" fmla="*/ 2912802 h 6424067"/>
              <a:gd name="connsiteX120" fmla="*/ 3478927 w 4503590"/>
              <a:gd name="connsiteY120" fmla="*/ 2922162 h 6424067"/>
              <a:gd name="connsiteX121" fmla="*/ 3450854 w 4503590"/>
              <a:gd name="connsiteY121" fmla="*/ 2900963 h 6424067"/>
              <a:gd name="connsiteX122" fmla="*/ 3463173 w 4503590"/>
              <a:gd name="connsiteY122" fmla="*/ 2899242 h 6424067"/>
              <a:gd name="connsiteX123" fmla="*/ 668723 w 4503590"/>
              <a:gd name="connsiteY123" fmla="*/ 2829588 h 6424067"/>
              <a:gd name="connsiteX124" fmla="*/ 765936 w 4503590"/>
              <a:gd name="connsiteY124" fmla="*/ 2866260 h 6424067"/>
              <a:gd name="connsiteX125" fmla="*/ 786844 w 4503590"/>
              <a:gd name="connsiteY125" fmla="*/ 2926132 h 6424067"/>
              <a:gd name="connsiteX126" fmla="*/ 743205 w 4503590"/>
              <a:gd name="connsiteY126" fmla="*/ 3003386 h 6424067"/>
              <a:gd name="connsiteX127" fmla="*/ 686195 w 4503590"/>
              <a:gd name="connsiteY127" fmla="*/ 3044830 h 6424067"/>
              <a:gd name="connsiteX128" fmla="*/ 626985 w 4503590"/>
              <a:gd name="connsiteY128" fmla="*/ 3040531 h 6424067"/>
              <a:gd name="connsiteX129" fmla="*/ 590319 w 4503590"/>
              <a:gd name="connsiteY129" fmla="*/ 2957738 h 6424067"/>
              <a:gd name="connsiteX130" fmla="*/ 601783 w 4503590"/>
              <a:gd name="connsiteY130" fmla="*/ 2859857 h 6424067"/>
              <a:gd name="connsiteX131" fmla="*/ 668723 w 4503590"/>
              <a:gd name="connsiteY131" fmla="*/ 2829588 h 6424067"/>
              <a:gd name="connsiteX132" fmla="*/ 3754191 w 4503590"/>
              <a:gd name="connsiteY132" fmla="*/ 2659799 h 6424067"/>
              <a:gd name="connsiteX133" fmla="*/ 3852694 w 4503590"/>
              <a:gd name="connsiteY133" fmla="*/ 2660711 h 6424067"/>
              <a:gd name="connsiteX134" fmla="*/ 3918296 w 4503590"/>
              <a:gd name="connsiteY134" fmla="*/ 2680861 h 6424067"/>
              <a:gd name="connsiteX135" fmla="*/ 3940449 w 4503590"/>
              <a:gd name="connsiteY135" fmla="*/ 2719631 h 6424067"/>
              <a:gd name="connsiteX136" fmla="*/ 3930899 w 4503590"/>
              <a:gd name="connsiteY136" fmla="*/ 2771195 h 6424067"/>
              <a:gd name="connsiteX137" fmla="*/ 3855077 w 4503590"/>
              <a:gd name="connsiteY137" fmla="*/ 2827823 h 6424067"/>
              <a:gd name="connsiteX138" fmla="*/ 3758247 w 4503590"/>
              <a:gd name="connsiteY138" fmla="*/ 2853889 h 6424067"/>
              <a:gd name="connsiteX139" fmla="*/ 3668527 w 4503590"/>
              <a:gd name="connsiteY139" fmla="*/ 2855941 h 6424067"/>
              <a:gd name="connsiteX140" fmla="*/ 3614053 w 4503590"/>
              <a:gd name="connsiteY140" fmla="*/ 2840519 h 6424067"/>
              <a:gd name="connsiteX141" fmla="*/ 3576764 w 4503590"/>
              <a:gd name="connsiteY141" fmla="*/ 2768277 h 6424067"/>
              <a:gd name="connsiteX142" fmla="*/ 3579296 w 4503590"/>
              <a:gd name="connsiteY142" fmla="*/ 2711409 h 6424067"/>
              <a:gd name="connsiteX143" fmla="*/ 3586361 w 4503590"/>
              <a:gd name="connsiteY143" fmla="*/ 2702052 h 6424067"/>
              <a:gd name="connsiteX144" fmla="*/ 3653877 w 4503590"/>
              <a:gd name="connsiteY144" fmla="*/ 2675889 h 6424067"/>
              <a:gd name="connsiteX145" fmla="*/ 3754191 w 4503590"/>
              <a:gd name="connsiteY145" fmla="*/ 2659799 h 6424067"/>
              <a:gd name="connsiteX146" fmla="*/ 3706112 w 4503590"/>
              <a:gd name="connsiteY146" fmla="*/ 2480228 h 6424067"/>
              <a:gd name="connsiteX147" fmla="*/ 3753574 w 4503590"/>
              <a:gd name="connsiteY147" fmla="*/ 2490348 h 6424067"/>
              <a:gd name="connsiteX148" fmla="*/ 3767418 w 4503590"/>
              <a:gd name="connsiteY148" fmla="*/ 2559582 h 6424067"/>
              <a:gd name="connsiteX149" fmla="*/ 3700574 w 4503590"/>
              <a:gd name="connsiteY149" fmla="*/ 2560533 h 6424067"/>
              <a:gd name="connsiteX150" fmla="*/ 3667246 w 4503590"/>
              <a:gd name="connsiteY150" fmla="*/ 2531696 h 6424067"/>
              <a:gd name="connsiteX151" fmla="*/ 3665626 w 4503590"/>
              <a:gd name="connsiteY151" fmla="*/ 2490061 h 6424067"/>
              <a:gd name="connsiteX152" fmla="*/ 3706112 w 4503590"/>
              <a:gd name="connsiteY152" fmla="*/ 2480228 h 6424067"/>
              <a:gd name="connsiteX153" fmla="*/ 3439218 w 4503590"/>
              <a:gd name="connsiteY153" fmla="*/ 2337456 h 6424067"/>
              <a:gd name="connsiteX154" fmla="*/ 3540533 w 4503590"/>
              <a:gd name="connsiteY154" fmla="*/ 2373558 h 6424067"/>
              <a:gd name="connsiteX155" fmla="*/ 3541583 w 4503590"/>
              <a:gd name="connsiteY155" fmla="*/ 2411085 h 6424067"/>
              <a:gd name="connsiteX156" fmla="*/ 3458791 w 4503590"/>
              <a:gd name="connsiteY156" fmla="*/ 2447754 h 6424067"/>
              <a:gd name="connsiteX157" fmla="*/ 3361009 w 4503590"/>
              <a:gd name="connsiteY157" fmla="*/ 2406974 h 6424067"/>
              <a:gd name="connsiteX158" fmla="*/ 3342150 w 4503590"/>
              <a:gd name="connsiteY158" fmla="*/ 2436814 h 6424067"/>
              <a:gd name="connsiteX159" fmla="*/ 3323285 w 4503590"/>
              <a:gd name="connsiteY159" fmla="*/ 2466658 h 6424067"/>
              <a:gd name="connsiteX160" fmla="*/ 3406554 w 4503590"/>
              <a:gd name="connsiteY160" fmla="*/ 2463412 h 6424067"/>
              <a:gd name="connsiteX161" fmla="*/ 3463709 w 4503590"/>
              <a:gd name="connsiteY161" fmla="*/ 2467997 h 6424067"/>
              <a:gd name="connsiteX162" fmla="*/ 3496781 w 4503590"/>
              <a:gd name="connsiteY162" fmla="*/ 2481713 h 6424067"/>
              <a:gd name="connsiteX163" fmla="*/ 3496796 w 4503590"/>
              <a:gd name="connsiteY163" fmla="*/ 2480124 h 6424067"/>
              <a:gd name="connsiteX164" fmla="*/ 3501474 w 4503590"/>
              <a:gd name="connsiteY164" fmla="*/ 2483656 h 6424067"/>
              <a:gd name="connsiteX165" fmla="*/ 3496781 w 4503590"/>
              <a:gd name="connsiteY165" fmla="*/ 2481715 h 6424067"/>
              <a:gd name="connsiteX166" fmla="*/ 3496569 w 4503590"/>
              <a:gd name="connsiteY166" fmla="*/ 2504749 h 6424067"/>
              <a:gd name="connsiteX167" fmla="*/ 3510018 w 4503590"/>
              <a:gd name="connsiteY167" fmla="*/ 2559910 h 6424067"/>
              <a:gd name="connsiteX168" fmla="*/ 3497270 w 4503590"/>
              <a:gd name="connsiteY168" fmla="*/ 2693552 h 6424067"/>
              <a:gd name="connsiteX169" fmla="*/ 3418679 w 4503590"/>
              <a:gd name="connsiteY169" fmla="*/ 2700330 h 6424067"/>
              <a:gd name="connsiteX170" fmla="*/ 3306283 w 4503590"/>
              <a:gd name="connsiteY170" fmla="*/ 2644844 h 6424067"/>
              <a:gd name="connsiteX171" fmla="*/ 3247272 w 4503590"/>
              <a:gd name="connsiteY171" fmla="*/ 2581915 h 6424067"/>
              <a:gd name="connsiteX172" fmla="*/ 3250425 w 4503590"/>
              <a:gd name="connsiteY172" fmla="*/ 2514495 h 6424067"/>
              <a:gd name="connsiteX173" fmla="*/ 3308009 w 4503590"/>
              <a:gd name="connsiteY173" fmla="*/ 2477159 h 6424067"/>
              <a:gd name="connsiteX174" fmla="*/ 3258827 w 4503590"/>
              <a:gd name="connsiteY174" fmla="*/ 2454718 h 6424067"/>
              <a:gd name="connsiteX175" fmla="*/ 3248516 w 4503590"/>
              <a:gd name="connsiteY175" fmla="*/ 2380806 h 6424067"/>
              <a:gd name="connsiteX176" fmla="*/ 3276735 w 4503590"/>
              <a:gd name="connsiteY176" fmla="*/ 2358034 h 6424067"/>
              <a:gd name="connsiteX177" fmla="*/ 3322428 w 4503590"/>
              <a:gd name="connsiteY177" fmla="*/ 2370494 h 6424067"/>
              <a:gd name="connsiteX178" fmla="*/ 3351652 w 4503590"/>
              <a:gd name="connsiteY178" fmla="*/ 2399908 h 6424067"/>
              <a:gd name="connsiteX179" fmla="*/ 3371703 w 4503590"/>
              <a:gd name="connsiteY179" fmla="*/ 2363620 h 6424067"/>
              <a:gd name="connsiteX180" fmla="*/ 3439218 w 4503590"/>
              <a:gd name="connsiteY180" fmla="*/ 2337456 h 6424067"/>
              <a:gd name="connsiteX181" fmla="*/ 1269533 w 4503590"/>
              <a:gd name="connsiteY181" fmla="*/ 2238288 h 6424067"/>
              <a:gd name="connsiteX182" fmla="*/ 1269342 w 4503590"/>
              <a:gd name="connsiteY182" fmla="*/ 2296917 h 6424067"/>
              <a:gd name="connsiteX183" fmla="*/ 1262892 w 4503590"/>
              <a:gd name="connsiteY183" fmla="*/ 2295722 h 6424067"/>
              <a:gd name="connsiteX184" fmla="*/ 1252912 w 4503590"/>
              <a:gd name="connsiteY184" fmla="*/ 2299209 h 6424067"/>
              <a:gd name="connsiteX185" fmla="*/ 1241269 w 4503590"/>
              <a:gd name="connsiteY185" fmla="*/ 2275718 h 6424067"/>
              <a:gd name="connsiteX186" fmla="*/ 1250725 w 4503590"/>
              <a:gd name="connsiteY186" fmla="*/ 2253468 h 6424067"/>
              <a:gd name="connsiteX187" fmla="*/ 1269533 w 4503590"/>
              <a:gd name="connsiteY187" fmla="*/ 2238288 h 6424067"/>
              <a:gd name="connsiteX188" fmla="*/ 3628203 w 4503590"/>
              <a:gd name="connsiteY188" fmla="*/ 2101786 h 6424067"/>
              <a:gd name="connsiteX189" fmla="*/ 3628010 w 4503590"/>
              <a:gd name="connsiteY189" fmla="*/ 2160420 h 6424067"/>
              <a:gd name="connsiteX190" fmla="*/ 3583509 w 4503590"/>
              <a:gd name="connsiteY190" fmla="*/ 2141508 h 6424067"/>
              <a:gd name="connsiteX191" fmla="*/ 3628203 w 4503590"/>
              <a:gd name="connsiteY191" fmla="*/ 2101786 h 6424067"/>
              <a:gd name="connsiteX192" fmla="*/ 1082564 w 4503590"/>
              <a:gd name="connsiteY192" fmla="*/ 2038318 h 6424067"/>
              <a:gd name="connsiteX193" fmla="*/ 1125821 w 4503590"/>
              <a:gd name="connsiteY193" fmla="*/ 2078330 h 6424067"/>
              <a:gd name="connsiteX194" fmla="*/ 1152750 w 4503590"/>
              <a:gd name="connsiteY194" fmla="*/ 2091319 h 6424067"/>
              <a:gd name="connsiteX195" fmla="*/ 1219402 w 4503590"/>
              <a:gd name="connsiteY195" fmla="*/ 2148997 h 6424067"/>
              <a:gd name="connsiteX196" fmla="*/ 1274308 w 4503590"/>
              <a:gd name="connsiteY196" fmla="*/ 2212503 h 6424067"/>
              <a:gd name="connsiteX197" fmla="*/ 1239168 w 4503590"/>
              <a:gd name="connsiteY197" fmla="*/ 2200660 h 6424067"/>
              <a:gd name="connsiteX198" fmla="*/ 1135656 w 4503590"/>
              <a:gd name="connsiteY198" fmla="*/ 2118823 h 6424067"/>
              <a:gd name="connsiteX199" fmla="*/ 1082564 w 4503590"/>
              <a:gd name="connsiteY199" fmla="*/ 2038318 h 6424067"/>
              <a:gd name="connsiteX200" fmla="*/ 512999 w 4503590"/>
              <a:gd name="connsiteY200" fmla="*/ 1931496 h 6424067"/>
              <a:gd name="connsiteX201" fmla="*/ 612549 w 4503590"/>
              <a:gd name="connsiteY201" fmla="*/ 1969935 h 6424067"/>
              <a:gd name="connsiteX202" fmla="*/ 635850 w 4503590"/>
              <a:gd name="connsiteY202" fmla="*/ 2016920 h 6424067"/>
              <a:gd name="connsiteX203" fmla="*/ 666313 w 4503590"/>
              <a:gd name="connsiteY203" fmla="*/ 2025227 h 6424067"/>
              <a:gd name="connsiteX204" fmla="*/ 693241 w 4503590"/>
              <a:gd name="connsiteY204" fmla="*/ 2038215 h 6424067"/>
              <a:gd name="connsiteX205" fmla="*/ 714772 w 4503590"/>
              <a:gd name="connsiteY205" fmla="*/ 2087534 h 6424067"/>
              <a:gd name="connsiteX206" fmla="*/ 712765 w 4503590"/>
              <a:gd name="connsiteY206" fmla="*/ 2163165 h 6424067"/>
              <a:gd name="connsiteX207" fmla="*/ 698439 w 4503590"/>
              <a:gd name="connsiteY207" fmla="*/ 2240511 h 6424067"/>
              <a:gd name="connsiteX208" fmla="*/ 674806 w 4503590"/>
              <a:gd name="connsiteY208" fmla="*/ 2296137 h 6424067"/>
              <a:gd name="connsiteX209" fmla="*/ 637178 w 4503590"/>
              <a:gd name="connsiteY209" fmla="*/ 2326505 h 6424067"/>
              <a:gd name="connsiteX210" fmla="*/ 621806 w 4503590"/>
              <a:gd name="connsiteY210" fmla="*/ 2366324 h 6424067"/>
              <a:gd name="connsiteX211" fmla="*/ 486871 w 4503590"/>
              <a:gd name="connsiteY211" fmla="*/ 2389334 h 6424067"/>
              <a:gd name="connsiteX212" fmla="*/ 292448 w 4503590"/>
              <a:gd name="connsiteY212" fmla="*/ 2315992 h 6424067"/>
              <a:gd name="connsiteX213" fmla="*/ 265715 w 4503590"/>
              <a:gd name="connsiteY213" fmla="*/ 2244369 h 6424067"/>
              <a:gd name="connsiteX214" fmla="*/ 272974 w 4503590"/>
              <a:gd name="connsiteY214" fmla="*/ 2176379 h 6424067"/>
              <a:gd name="connsiteX215" fmla="*/ 244901 w 4503590"/>
              <a:gd name="connsiteY215" fmla="*/ 2155180 h 6424067"/>
              <a:gd name="connsiteX216" fmla="*/ 260895 w 4503590"/>
              <a:gd name="connsiteY216" fmla="*/ 2104807 h 6424067"/>
              <a:gd name="connsiteX217" fmla="*/ 293314 w 4503590"/>
              <a:gd name="connsiteY217" fmla="*/ 2052147 h 6424067"/>
              <a:gd name="connsiteX218" fmla="*/ 304016 w 4503590"/>
              <a:gd name="connsiteY218" fmla="*/ 2008793 h 6424067"/>
              <a:gd name="connsiteX219" fmla="*/ 293604 w 4503590"/>
              <a:gd name="connsiteY219" fmla="*/ 1964196 h 6424067"/>
              <a:gd name="connsiteX220" fmla="*/ 360404 w 4503590"/>
              <a:gd name="connsiteY220" fmla="*/ 1977902 h 6424067"/>
              <a:gd name="connsiteX221" fmla="*/ 432021 w 4503590"/>
              <a:gd name="connsiteY221" fmla="*/ 1951164 h 6424067"/>
              <a:gd name="connsiteX222" fmla="*/ 512999 w 4503590"/>
              <a:gd name="connsiteY222" fmla="*/ 1931496 h 6424067"/>
              <a:gd name="connsiteX223" fmla="*/ 4038660 w 4503590"/>
              <a:gd name="connsiteY223" fmla="*/ 1915803 h 6424067"/>
              <a:gd name="connsiteX224" fmla="*/ 4103668 w 4503590"/>
              <a:gd name="connsiteY224" fmla="*/ 1939174 h 6424067"/>
              <a:gd name="connsiteX225" fmla="*/ 4023832 w 4503590"/>
              <a:gd name="connsiteY225" fmla="*/ 1967058 h 6424067"/>
              <a:gd name="connsiteX226" fmla="*/ 4005213 w 4503590"/>
              <a:gd name="connsiteY226" fmla="*/ 1923609 h 6424067"/>
              <a:gd name="connsiteX227" fmla="*/ 4038660 w 4503590"/>
              <a:gd name="connsiteY227" fmla="*/ 1915803 h 6424067"/>
              <a:gd name="connsiteX228" fmla="*/ 4440468 w 4503590"/>
              <a:gd name="connsiteY228" fmla="*/ 1907885 h 6424067"/>
              <a:gd name="connsiteX229" fmla="*/ 4478951 w 4503590"/>
              <a:gd name="connsiteY229" fmla="*/ 1928681 h 6424067"/>
              <a:gd name="connsiteX230" fmla="*/ 4496948 w 4503590"/>
              <a:gd name="connsiteY230" fmla="*/ 1982682 h 6424067"/>
              <a:gd name="connsiteX231" fmla="*/ 4491554 w 4503590"/>
              <a:gd name="connsiteY231" fmla="*/ 2019015 h 6424067"/>
              <a:gd name="connsiteX232" fmla="*/ 4489164 w 4503590"/>
              <a:gd name="connsiteY232" fmla="*/ 2031909 h 6424067"/>
              <a:gd name="connsiteX233" fmla="*/ 4455077 w 4503590"/>
              <a:gd name="connsiteY233" fmla="*/ 2057595 h 6424067"/>
              <a:gd name="connsiteX234" fmla="*/ 4431582 w 4503590"/>
              <a:gd name="connsiteY234" fmla="*/ 2069244 h 6424067"/>
              <a:gd name="connsiteX235" fmla="*/ 4402264 w 4503590"/>
              <a:gd name="connsiteY235" fmla="*/ 2069148 h 6424067"/>
              <a:gd name="connsiteX236" fmla="*/ 4347407 w 4503590"/>
              <a:gd name="connsiteY236" fmla="*/ 1990989 h 6424067"/>
              <a:gd name="connsiteX237" fmla="*/ 4371046 w 4503590"/>
              <a:gd name="connsiteY237" fmla="*/ 1935361 h 6424067"/>
              <a:gd name="connsiteX238" fmla="*/ 4409244 w 4503590"/>
              <a:gd name="connsiteY238" fmla="*/ 1909101 h 6424067"/>
              <a:gd name="connsiteX239" fmla="*/ 4440468 w 4503590"/>
              <a:gd name="connsiteY239" fmla="*/ 1907885 h 6424067"/>
              <a:gd name="connsiteX240" fmla="*/ 3478481 w 4503590"/>
              <a:gd name="connsiteY240" fmla="*/ 1628713 h 6424067"/>
              <a:gd name="connsiteX241" fmla="*/ 3531194 w 4503590"/>
              <a:gd name="connsiteY241" fmla="*/ 1646477 h 6424067"/>
              <a:gd name="connsiteX242" fmla="*/ 3543892 w 4503590"/>
              <a:gd name="connsiteY242" fmla="*/ 1707493 h 6424067"/>
              <a:gd name="connsiteX243" fmla="*/ 3481631 w 4503590"/>
              <a:gd name="connsiteY243" fmla="*/ 1741301 h 6424067"/>
              <a:gd name="connsiteX244" fmla="*/ 3428921 w 4503590"/>
              <a:gd name="connsiteY244" fmla="*/ 1723536 h 6424067"/>
              <a:gd name="connsiteX245" fmla="*/ 3408009 w 4503590"/>
              <a:gd name="connsiteY245" fmla="*/ 1663661 h 6424067"/>
              <a:gd name="connsiteX246" fmla="*/ 3427966 w 4503590"/>
              <a:gd name="connsiteY246" fmla="*/ 1656689 h 6424067"/>
              <a:gd name="connsiteX247" fmla="*/ 3478481 w 4503590"/>
              <a:gd name="connsiteY247" fmla="*/ 1628713 h 6424067"/>
              <a:gd name="connsiteX248" fmla="*/ 3718945 w 4503590"/>
              <a:gd name="connsiteY248" fmla="*/ 1251904 h 6424067"/>
              <a:gd name="connsiteX249" fmla="*/ 3717603 w 4503590"/>
              <a:gd name="connsiteY249" fmla="*/ 1302327 h 6424067"/>
              <a:gd name="connsiteX250" fmla="*/ 3700560 w 4503590"/>
              <a:gd name="connsiteY250" fmla="*/ 1315171 h 6424067"/>
              <a:gd name="connsiteX251" fmla="*/ 3675301 w 4503590"/>
              <a:gd name="connsiteY251" fmla="*/ 1329156 h 6424067"/>
              <a:gd name="connsiteX252" fmla="*/ 3660738 w 4503590"/>
              <a:gd name="connsiteY252" fmla="*/ 1299792 h 6424067"/>
              <a:gd name="connsiteX253" fmla="*/ 3667281 w 4503590"/>
              <a:gd name="connsiteY253" fmla="*/ 1271671 h 6424067"/>
              <a:gd name="connsiteX254" fmla="*/ 3695454 w 4503590"/>
              <a:gd name="connsiteY254" fmla="*/ 1263556 h 6424067"/>
              <a:gd name="connsiteX255" fmla="*/ 3718945 w 4503590"/>
              <a:gd name="connsiteY255" fmla="*/ 1251904 h 6424067"/>
              <a:gd name="connsiteX256" fmla="*/ 1954333 w 4503590"/>
              <a:gd name="connsiteY256" fmla="*/ 1175755 h 6424067"/>
              <a:gd name="connsiteX257" fmla="*/ 1963694 w 4503590"/>
              <a:gd name="connsiteY257" fmla="*/ 1182824 h 6424067"/>
              <a:gd name="connsiteX258" fmla="*/ 1970141 w 4503590"/>
              <a:gd name="connsiteY258" fmla="*/ 1184015 h 6424067"/>
              <a:gd name="connsiteX259" fmla="*/ 1976587 w 4503590"/>
              <a:gd name="connsiteY259" fmla="*/ 1185207 h 6424067"/>
              <a:gd name="connsiteX260" fmla="*/ 1977636 w 4503590"/>
              <a:gd name="connsiteY260" fmla="*/ 1222736 h 6424067"/>
              <a:gd name="connsiteX261" fmla="*/ 2074985 w 4503590"/>
              <a:gd name="connsiteY261" fmla="*/ 1395440 h 6424067"/>
              <a:gd name="connsiteX262" fmla="*/ 2166706 w 4503590"/>
              <a:gd name="connsiteY262" fmla="*/ 1497762 h 6424067"/>
              <a:gd name="connsiteX263" fmla="*/ 2247585 w 4503590"/>
              <a:gd name="connsiteY263" fmla="*/ 1507410 h 6424067"/>
              <a:gd name="connsiteX264" fmla="*/ 2421194 w 4503590"/>
              <a:gd name="connsiteY264" fmla="*/ 1491563 h 6424067"/>
              <a:gd name="connsiteX265" fmla="*/ 2582953 w 4503590"/>
              <a:gd name="connsiteY265" fmla="*/ 1510853 h 6424067"/>
              <a:gd name="connsiteX266" fmla="*/ 2704470 w 4503590"/>
              <a:gd name="connsiteY266" fmla="*/ 1466693 h 6424067"/>
              <a:gd name="connsiteX267" fmla="*/ 2806125 w 4503590"/>
              <a:gd name="connsiteY267" fmla="*/ 1400182 h 6424067"/>
              <a:gd name="connsiteX268" fmla="*/ 2907680 w 4503590"/>
              <a:gd name="connsiteY268" fmla="*/ 1362992 h 6424067"/>
              <a:gd name="connsiteX269" fmla="*/ 3028907 w 4503590"/>
              <a:gd name="connsiteY269" fmla="*/ 1406777 h 6424067"/>
              <a:gd name="connsiteX270" fmla="*/ 3029958 w 4503590"/>
              <a:gd name="connsiteY270" fmla="*/ 1444306 h 6424067"/>
              <a:gd name="connsiteX271" fmla="*/ 3019263 w 4503590"/>
              <a:gd name="connsiteY271" fmla="*/ 1487659 h 6424067"/>
              <a:gd name="connsiteX272" fmla="*/ 2991613 w 4503590"/>
              <a:gd name="connsiteY272" fmla="*/ 1514538 h 6424067"/>
              <a:gd name="connsiteX273" fmla="*/ 2971087 w 4503590"/>
              <a:gd name="connsiteY273" fmla="*/ 1517405 h 6424067"/>
              <a:gd name="connsiteX274" fmla="*/ 2947024 w 4503590"/>
              <a:gd name="connsiteY274" fmla="*/ 1524947 h 6424067"/>
              <a:gd name="connsiteX275" fmla="*/ 2912309 w 4503590"/>
              <a:gd name="connsiteY275" fmla="*/ 1561183 h 6424067"/>
              <a:gd name="connsiteX276" fmla="*/ 2843265 w 4503590"/>
              <a:gd name="connsiteY276" fmla="*/ 1696402 h 6424067"/>
              <a:gd name="connsiteX277" fmla="*/ 2855292 w 4503590"/>
              <a:gd name="connsiteY277" fmla="*/ 1782633 h 6424067"/>
              <a:gd name="connsiteX278" fmla="*/ 2908051 w 4503590"/>
              <a:gd name="connsiteY278" fmla="*/ 1785736 h 6424067"/>
              <a:gd name="connsiteX279" fmla="*/ 2974849 w 4503590"/>
              <a:gd name="connsiteY279" fmla="*/ 1799443 h 6424067"/>
              <a:gd name="connsiteX280" fmla="*/ 3003927 w 4503590"/>
              <a:gd name="connsiteY280" fmla="*/ 1872828 h 6424067"/>
              <a:gd name="connsiteX281" fmla="*/ 2971982 w 4503590"/>
              <a:gd name="connsiteY281" fmla="*/ 1958914 h 6424067"/>
              <a:gd name="connsiteX282" fmla="*/ 2938461 w 4503590"/>
              <a:gd name="connsiteY282" fmla="*/ 1988706 h 6424067"/>
              <a:gd name="connsiteX283" fmla="*/ 2915548 w 4503590"/>
              <a:gd name="connsiteY283" fmla="*/ 2004463 h 6424067"/>
              <a:gd name="connsiteX284" fmla="*/ 2917022 w 4503590"/>
              <a:gd name="connsiteY284" fmla="*/ 2090069 h 6424067"/>
              <a:gd name="connsiteX285" fmla="*/ 2918500 w 4503590"/>
              <a:gd name="connsiteY285" fmla="*/ 2175680 h 6424067"/>
              <a:gd name="connsiteX286" fmla="*/ 2909098 w 4503590"/>
              <a:gd name="connsiteY286" fmla="*/ 2183271 h 6424067"/>
              <a:gd name="connsiteX287" fmla="*/ 2899688 w 4503590"/>
              <a:gd name="connsiteY287" fmla="*/ 2190863 h 6424067"/>
              <a:gd name="connsiteX288" fmla="*/ 2907807 w 4503590"/>
              <a:gd name="connsiteY288" fmla="*/ 2219033 h 6424067"/>
              <a:gd name="connsiteX289" fmla="*/ 3011653 w 4503590"/>
              <a:gd name="connsiteY289" fmla="*/ 2198266 h 6424067"/>
              <a:gd name="connsiteX290" fmla="*/ 3094300 w 4503590"/>
              <a:gd name="connsiteY290" fmla="*/ 2205572 h 6424067"/>
              <a:gd name="connsiteX291" fmla="*/ 3071764 w 4503590"/>
              <a:gd name="connsiteY291" fmla="*/ 2284070 h 6424067"/>
              <a:gd name="connsiteX292" fmla="*/ 3183777 w 4503590"/>
              <a:gd name="connsiteY292" fmla="*/ 2276814 h 6424067"/>
              <a:gd name="connsiteX293" fmla="*/ 3288722 w 4503590"/>
              <a:gd name="connsiteY293" fmla="*/ 2278916 h 6424067"/>
              <a:gd name="connsiteX294" fmla="*/ 3289872 w 4503590"/>
              <a:gd name="connsiteY294" fmla="*/ 2287130 h 6424067"/>
              <a:gd name="connsiteX295" fmla="*/ 3218246 w 4503590"/>
              <a:gd name="connsiteY295" fmla="*/ 2313867 h 6424067"/>
              <a:gd name="connsiteX296" fmla="*/ 3145479 w 4503590"/>
              <a:gd name="connsiteY296" fmla="*/ 2332389 h 6424067"/>
              <a:gd name="connsiteX297" fmla="*/ 3243937 w 4503590"/>
              <a:gd name="connsiteY297" fmla="*/ 2347960 h 6424067"/>
              <a:gd name="connsiteX298" fmla="*/ 3145913 w 4503590"/>
              <a:gd name="connsiteY298" fmla="*/ 2380470 h 6424067"/>
              <a:gd name="connsiteX299" fmla="*/ 3036141 w 4503590"/>
              <a:gd name="connsiteY299" fmla="*/ 2418806 h 6424067"/>
              <a:gd name="connsiteX300" fmla="*/ 3011313 w 4503590"/>
              <a:gd name="connsiteY300" fmla="*/ 2480876 h 6424067"/>
              <a:gd name="connsiteX301" fmla="*/ 2993548 w 4503590"/>
              <a:gd name="connsiteY301" fmla="*/ 2533586 h 6424067"/>
              <a:gd name="connsiteX302" fmla="*/ 2963565 w 4503590"/>
              <a:gd name="connsiteY302" fmla="*/ 2558704 h 6424067"/>
              <a:gd name="connsiteX303" fmla="*/ 2925366 w 4503590"/>
              <a:gd name="connsiteY303" fmla="*/ 2584963 h 6424067"/>
              <a:gd name="connsiteX304" fmla="*/ 2898244 w 4503590"/>
              <a:gd name="connsiteY304" fmla="*/ 2630608 h 6424067"/>
              <a:gd name="connsiteX305" fmla="*/ 2916864 w 4503590"/>
              <a:gd name="connsiteY305" fmla="*/ 2674057 h 6424067"/>
              <a:gd name="connsiteX306" fmla="*/ 3007629 w 4503590"/>
              <a:gd name="connsiteY306" fmla="*/ 2709531 h 6424067"/>
              <a:gd name="connsiteX307" fmla="*/ 3110234 w 4503590"/>
              <a:gd name="connsiteY307" fmla="*/ 2709871 h 6424067"/>
              <a:gd name="connsiteX308" fmla="*/ 3219863 w 4503590"/>
              <a:gd name="connsiteY308" fmla="*/ 2715507 h 6424067"/>
              <a:gd name="connsiteX309" fmla="*/ 3331684 w 4503590"/>
              <a:gd name="connsiteY309" fmla="*/ 2766888 h 6424067"/>
              <a:gd name="connsiteX310" fmla="*/ 3367921 w 4503590"/>
              <a:gd name="connsiteY310" fmla="*/ 2801598 h 6424067"/>
              <a:gd name="connsiteX311" fmla="*/ 3367777 w 4503590"/>
              <a:gd name="connsiteY311" fmla="*/ 2845572 h 6424067"/>
              <a:gd name="connsiteX312" fmla="*/ 3305515 w 4503590"/>
              <a:gd name="connsiteY312" fmla="*/ 2879374 h 6424067"/>
              <a:gd name="connsiteX313" fmla="*/ 3235187 w 4503590"/>
              <a:gd name="connsiteY313" fmla="*/ 2870348 h 6424067"/>
              <a:gd name="connsiteX314" fmla="*/ 3161322 w 4503590"/>
              <a:gd name="connsiteY314" fmla="*/ 2866003 h 6424067"/>
              <a:gd name="connsiteX315" fmla="*/ 3091994 w 4503590"/>
              <a:gd name="connsiteY315" fmla="*/ 2909161 h 6424067"/>
              <a:gd name="connsiteX316" fmla="*/ 2996788 w 4503590"/>
              <a:gd name="connsiteY316" fmla="*/ 2976864 h 6424067"/>
              <a:gd name="connsiteX317" fmla="*/ 2921537 w 4503590"/>
              <a:gd name="connsiteY317" fmla="*/ 3037595 h 6424067"/>
              <a:gd name="connsiteX318" fmla="*/ 2934284 w 4503590"/>
              <a:gd name="connsiteY318" fmla="*/ 3083958 h 6424067"/>
              <a:gd name="connsiteX319" fmla="*/ 2988091 w 4503590"/>
              <a:gd name="connsiteY319" fmla="*/ 3124590 h 6424067"/>
              <a:gd name="connsiteX320" fmla="*/ 3008860 w 4503590"/>
              <a:gd name="connsiteY320" fmla="*/ 3228441 h 6424067"/>
              <a:gd name="connsiteX321" fmla="*/ 3096471 w 4503590"/>
              <a:gd name="connsiteY321" fmla="*/ 3331337 h 6424067"/>
              <a:gd name="connsiteX322" fmla="*/ 3177640 w 4503590"/>
              <a:gd name="connsiteY322" fmla="*/ 3433037 h 6424067"/>
              <a:gd name="connsiteX323" fmla="*/ 3174388 w 4503590"/>
              <a:gd name="connsiteY323" fmla="*/ 3529773 h 6424067"/>
              <a:gd name="connsiteX324" fmla="*/ 3117426 w 4503590"/>
              <a:gd name="connsiteY324" fmla="*/ 3556555 h 6424067"/>
              <a:gd name="connsiteX325" fmla="*/ 3033584 w 4503590"/>
              <a:gd name="connsiteY325" fmla="*/ 3555693 h 6424067"/>
              <a:gd name="connsiteX326" fmla="*/ 2951506 w 4503590"/>
              <a:gd name="connsiteY326" fmla="*/ 3552493 h 6424067"/>
              <a:gd name="connsiteX327" fmla="*/ 2892778 w 4503590"/>
              <a:gd name="connsiteY327" fmla="*/ 3581617 h 6424067"/>
              <a:gd name="connsiteX328" fmla="*/ 2893924 w 4503590"/>
              <a:gd name="connsiteY328" fmla="*/ 3589828 h 6424067"/>
              <a:gd name="connsiteX329" fmla="*/ 2881034 w 4503590"/>
              <a:gd name="connsiteY329" fmla="*/ 3587441 h 6424067"/>
              <a:gd name="connsiteX330" fmla="*/ 2877307 w 4503590"/>
              <a:gd name="connsiteY330" fmla="*/ 3650752 h 6424067"/>
              <a:gd name="connsiteX331" fmla="*/ 2902897 w 4503590"/>
              <a:gd name="connsiteY331" fmla="*/ 3714159 h 6424067"/>
              <a:gd name="connsiteX332" fmla="*/ 2922856 w 4503590"/>
              <a:gd name="connsiteY332" fmla="*/ 3707193 h 6424067"/>
              <a:gd name="connsiteX333" fmla="*/ 2919323 w 4503590"/>
              <a:gd name="connsiteY333" fmla="*/ 3711871 h 6424067"/>
              <a:gd name="connsiteX334" fmla="*/ 2996768 w 4503590"/>
              <a:gd name="connsiteY334" fmla="*/ 3696881 h 6424067"/>
              <a:gd name="connsiteX335" fmla="*/ 3075456 w 4503590"/>
              <a:gd name="connsiteY335" fmla="*/ 3660784 h 6424067"/>
              <a:gd name="connsiteX336" fmla="*/ 3084811 w 4503590"/>
              <a:gd name="connsiteY336" fmla="*/ 3667849 h 6424067"/>
              <a:gd name="connsiteX337" fmla="*/ 3075360 w 4503590"/>
              <a:gd name="connsiteY337" fmla="*/ 3690101 h 6424067"/>
              <a:gd name="connsiteX338" fmla="*/ 2983158 w 4503590"/>
              <a:gd name="connsiteY338" fmla="*/ 3734361 h 6424067"/>
              <a:gd name="connsiteX339" fmla="*/ 2890959 w 4503590"/>
              <a:gd name="connsiteY339" fmla="*/ 3778617 h 6424067"/>
              <a:gd name="connsiteX340" fmla="*/ 2891914 w 4503590"/>
              <a:gd name="connsiteY340" fmla="*/ 3845463 h 6424067"/>
              <a:gd name="connsiteX341" fmla="*/ 2892866 w 4503590"/>
              <a:gd name="connsiteY341" fmla="*/ 3912308 h 6424067"/>
              <a:gd name="connsiteX342" fmla="*/ 2858010 w 4503590"/>
              <a:gd name="connsiteY342" fmla="*/ 3992519 h 6424067"/>
              <a:gd name="connsiteX343" fmla="*/ 2831368 w 4503590"/>
              <a:gd name="connsiteY343" fmla="*/ 4071588 h 6424067"/>
              <a:gd name="connsiteX344" fmla="*/ 2856956 w 4503590"/>
              <a:gd name="connsiteY344" fmla="*/ 4134998 h 6424067"/>
              <a:gd name="connsiteX345" fmla="*/ 2910815 w 4503590"/>
              <a:gd name="connsiteY345" fmla="*/ 4160970 h 6424067"/>
              <a:gd name="connsiteX346" fmla="*/ 2993989 w 4503590"/>
              <a:gd name="connsiteY346" fmla="*/ 4187043 h 6424067"/>
              <a:gd name="connsiteX347" fmla="*/ 3078977 w 4503590"/>
              <a:gd name="connsiteY347" fmla="*/ 4196117 h 6424067"/>
              <a:gd name="connsiteX348" fmla="*/ 3147636 w 4503590"/>
              <a:gd name="connsiteY348" fmla="*/ 4178167 h 6424067"/>
              <a:gd name="connsiteX349" fmla="*/ 3209706 w 4503590"/>
              <a:gd name="connsiteY349" fmla="*/ 4202994 h 6424067"/>
              <a:gd name="connsiteX350" fmla="*/ 3211608 w 4503590"/>
              <a:gd name="connsiteY350" fmla="*/ 4336684 h 6424067"/>
              <a:gd name="connsiteX351" fmla="*/ 3087375 w 4503590"/>
              <a:gd name="connsiteY351" fmla="*/ 4316343 h 6424067"/>
              <a:gd name="connsiteX352" fmla="*/ 2965622 w 4503590"/>
              <a:gd name="connsiteY352" fmla="*/ 4253793 h 6424067"/>
              <a:gd name="connsiteX353" fmla="*/ 2951492 w 4503590"/>
              <a:gd name="connsiteY353" fmla="*/ 4272505 h 6424067"/>
              <a:gd name="connsiteX354" fmla="*/ 2867171 w 4503590"/>
              <a:gd name="connsiteY354" fmla="*/ 4238222 h 6424067"/>
              <a:gd name="connsiteX355" fmla="*/ 2832889 w 4503590"/>
              <a:gd name="connsiteY355" fmla="*/ 4232539 h 6424067"/>
              <a:gd name="connsiteX356" fmla="*/ 2815455 w 4503590"/>
              <a:gd name="connsiteY356" fmla="*/ 4242834 h 6424067"/>
              <a:gd name="connsiteX357" fmla="*/ 2798892 w 4503590"/>
              <a:gd name="connsiteY357" fmla="*/ 4318913 h 6424067"/>
              <a:gd name="connsiteX358" fmla="*/ 2810063 w 4503590"/>
              <a:gd name="connsiteY358" fmla="*/ 4398983 h 6424067"/>
              <a:gd name="connsiteX359" fmla="*/ 2866699 w 4503590"/>
              <a:gd name="connsiteY359" fmla="*/ 4464339 h 6424067"/>
              <a:gd name="connsiteX360" fmla="*/ 2876549 w 4503590"/>
              <a:gd name="connsiteY360" fmla="*/ 4462965 h 6424067"/>
              <a:gd name="connsiteX361" fmla="*/ 2903357 w 4503590"/>
              <a:gd name="connsiteY361" fmla="*/ 4467595 h 6424067"/>
              <a:gd name="connsiteX362" fmla="*/ 2956642 w 4503590"/>
              <a:gd name="connsiteY362" fmla="*/ 4489466 h 6424067"/>
              <a:gd name="connsiteX363" fmla="*/ 2985241 w 4503590"/>
              <a:gd name="connsiteY363" fmla="*/ 4529429 h 6424067"/>
              <a:gd name="connsiteX364" fmla="*/ 2986912 w 4503590"/>
              <a:gd name="connsiteY364" fmla="*/ 4556405 h 6424067"/>
              <a:gd name="connsiteX365" fmla="*/ 2920020 w 4503590"/>
              <a:gd name="connsiteY365" fmla="*/ 4572018 h 6424067"/>
              <a:gd name="connsiteX366" fmla="*/ 2826293 w 4503590"/>
              <a:gd name="connsiteY366" fmla="*/ 4545324 h 6424067"/>
              <a:gd name="connsiteX367" fmla="*/ 2816265 w 4503590"/>
              <a:gd name="connsiteY367" fmla="*/ 4563471 h 6424067"/>
              <a:gd name="connsiteX368" fmla="*/ 2806240 w 4503590"/>
              <a:gd name="connsiteY368" fmla="*/ 4581614 h 6424067"/>
              <a:gd name="connsiteX369" fmla="*/ 2798599 w 4503590"/>
              <a:gd name="connsiteY369" fmla="*/ 4586866 h 6424067"/>
              <a:gd name="connsiteX370" fmla="*/ 2790960 w 4503590"/>
              <a:gd name="connsiteY370" fmla="*/ 4592115 h 6424067"/>
              <a:gd name="connsiteX371" fmla="*/ 2787424 w 4503590"/>
              <a:gd name="connsiteY371" fmla="*/ 4596797 h 6424067"/>
              <a:gd name="connsiteX372" fmla="*/ 2748657 w 4503590"/>
              <a:gd name="connsiteY372" fmla="*/ 4618950 h 6424067"/>
              <a:gd name="connsiteX373" fmla="*/ 2747512 w 4503590"/>
              <a:gd name="connsiteY373" fmla="*/ 4610739 h 6424067"/>
              <a:gd name="connsiteX374" fmla="*/ 2746362 w 4503590"/>
              <a:gd name="connsiteY374" fmla="*/ 4602525 h 6424067"/>
              <a:gd name="connsiteX375" fmla="*/ 2716998 w 4503590"/>
              <a:gd name="connsiteY375" fmla="*/ 4617087 h 6424067"/>
              <a:gd name="connsiteX376" fmla="*/ 2659992 w 4503590"/>
              <a:gd name="connsiteY376" fmla="*/ 4658527 h 6424067"/>
              <a:gd name="connsiteX377" fmla="*/ 2574907 w 4503590"/>
              <a:gd name="connsiteY377" fmla="*/ 4678771 h 6424067"/>
              <a:gd name="connsiteX378" fmla="*/ 2465997 w 4503590"/>
              <a:gd name="connsiteY378" fmla="*/ 4633264 h 6424067"/>
              <a:gd name="connsiteX379" fmla="*/ 2425126 w 4503590"/>
              <a:gd name="connsiteY379" fmla="*/ 4580364 h 6424067"/>
              <a:gd name="connsiteX380" fmla="*/ 2389988 w 4503590"/>
              <a:gd name="connsiteY380" fmla="*/ 4568520 h 6424067"/>
              <a:gd name="connsiteX381" fmla="*/ 2378335 w 4503590"/>
              <a:gd name="connsiteY381" fmla="*/ 4545030 h 6424067"/>
              <a:gd name="connsiteX382" fmla="*/ 2311537 w 4503590"/>
              <a:gd name="connsiteY382" fmla="*/ 4531323 h 6424067"/>
              <a:gd name="connsiteX383" fmla="*/ 2244028 w 4503590"/>
              <a:gd name="connsiteY383" fmla="*/ 4557487 h 6424067"/>
              <a:gd name="connsiteX384" fmla="*/ 2178854 w 4503590"/>
              <a:gd name="connsiteY384" fmla="*/ 4585419 h 6424067"/>
              <a:gd name="connsiteX385" fmla="*/ 2123753 w 4503590"/>
              <a:gd name="connsiteY385" fmla="*/ 4580547 h 6424067"/>
              <a:gd name="connsiteX386" fmla="*/ 2055957 w 4503590"/>
              <a:gd name="connsiteY386" fmla="*/ 4514653 h 6424067"/>
              <a:gd name="connsiteX387" fmla="*/ 1988156 w 4503590"/>
              <a:gd name="connsiteY387" fmla="*/ 4448761 h 6424067"/>
              <a:gd name="connsiteX388" fmla="*/ 1909090 w 4503590"/>
              <a:gd name="connsiteY388" fmla="*/ 4422115 h 6424067"/>
              <a:gd name="connsiteX389" fmla="*/ 1844061 w 4503590"/>
              <a:gd name="connsiteY389" fmla="*/ 4406075 h 6424067"/>
              <a:gd name="connsiteX390" fmla="*/ 1822624 w 4503590"/>
              <a:gd name="connsiteY390" fmla="*/ 4327439 h 6424067"/>
              <a:gd name="connsiteX391" fmla="*/ 1801378 w 4503590"/>
              <a:gd name="connsiteY391" fmla="*/ 4190165 h 6424067"/>
              <a:gd name="connsiteX392" fmla="*/ 1773400 w 4503590"/>
              <a:gd name="connsiteY392" fmla="*/ 4139647 h 6424067"/>
              <a:gd name="connsiteX393" fmla="*/ 1722795 w 4503590"/>
              <a:gd name="connsiteY393" fmla="*/ 4016937 h 6424067"/>
              <a:gd name="connsiteX394" fmla="*/ 1699258 w 4503590"/>
              <a:gd name="connsiteY394" fmla="*/ 3863243 h 6424067"/>
              <a:gd name="connsiteX395" fmla="*/ 1751353 w 4503590"/>
              <a:gd name="connsiteY395" fmla="*/ 3711555 h 6424067"/>
              <a:gd name="connsiteX396" fmla="*/ 1789600 w 4503590"/>
              <a:gd name="connsiteY396" fmla="*/ 3670634 h 6424067"/>
              <a:gd name="connsiteX397" fmla="*/ 1820778 w 4503590"/>
              <a:gd name="connsiteY397" fmla="*/ 3639075 h 6424067"/>
              <a:gd name="connsiteX398" fmla="*/ 1812137 w 4503590"/>
              <a:gd name="connsiteY398" fmla="*/ 3592143 h 6424067"/>
              <a:gd name="connsiteX399" fmla="*/ 1771936 w 4503590"/>
              <a:gd name="connsiteY399" fmla="*/ 3514029 h 6424067"/>
              <a:gd name="connsiteX400" fmla="*/ 1721186 w 4503590"/>
              <a:gd name="connsiteY400" fmla="*/ 3435293 h 6424067"/>
              <a:gd name="connsiteX401" fmla="*/ 1685570 w 4503590"/>
              <a:gd name="connsiteY401" fmla="*/ 3390029 h 6424067"/>
              <a:gd name="connsiteX402" fmla="*/ 1666853 w 4503590"/>
              <a:gd name="connsiteY402" fmla="*/ 3375894 h 6424067"/>
              <a:gd name="connsiteX403" fmla="*/ 1617099 w 4503590"/>
              <a:gd name="connsiteY403" fmla="*/ 3349347 h 6424067"/>
              <a:gd name="connsiteX404" fmla="*/ 1552069 w 4503590"/>
              <a:gd name="connsiteY404" fmla="*/ 3333306 h 6424067"/>
              <a:gd name="connsiteX405" fmla="*/ 1487516 w 4503590"/>
              <a:gd name="connsiteY405" fmla="*/ 3350679 h 6424067"/>
              <a:gd name="connsiteX406" fmla="*/ 1462975 w 4503590"/>
              <a:gd name="connsiteY406" fmla="*/ 3324801 h 6424067"/>
              <a:gd name="connsiteX407" fmla="*/ 1409024 w 4503590"/>
              <a:gd name="connsiteY407" fmla="*/ 3328143 h 6424067"/>
              <a:gd name="connsiteX408" fmla="*/ 1428215 w 4503590"/>
              <a:gd name="connsiteY408" fmla="*/ 3375702 h 6424067"/>
              <a:gd name="connsiteX409" fmla="*/ 1450942 w 4503590"/>
              <a:gd name="connsiteY409" fmla="*/ 3418577 h 6424067"/>
              <a:gd name="connsiteX410" fmla="*/ 1467986 w 4503590"/>
              <a:gd name="connsiteY410" fmla="*/ 3405735 h 6424067"/>
              <a:gd name="connsiteX411" fmla="*/ 1490855 w 4503590"/>
              <a:gd name="connsiteY411" fmla="*/ 3404633 h 6424067"/>
              <a:gd name="connsiteX412" fmla="*/ 1466933 w 4503590"/>
              <a:gd name="connsiteY412" fmla="*/ 3548205 h 6424067"/>
              <a:gd name="connsiteX413" fmla="*/ 1447880 w 4503590"/>
              <a:gd name="connsiteY413" fmla="*/ 3636681 h 6424067"/>
              <a:gd name="connsiteX414" fmla="*/ 1418470 w 4503590"/>
              <a:gd name="connsiteY414" fmla="*/ 3665899 h 6424067"/>
              <a:gd name="connsiteX415" fmla="*/ 1404239 w 4503590"/>
              <a:gd name="connsiteY415" fmla="*/ 3713934 h 6424067"/>
              <a:gd name="connsiteX416" fmla="*/ 1386473 w 4503590"/>
              <a:gd name="connsiteY416" fmla="*/ 3766645 h 6424067"/>
              <a:gd name="connsiteX417" fmla="*/ 1377117 w 4503590"/>
              <a:gd name="connsiteY417" fmla="*/ 3759579 h 6424067"/>
              <a:gd name="connsiteX418" fmla="*/ 1383135 w 4503590"/>
              <a:gd name="connsiteY418" fmla="*/ 3712691 h 6424067"/>
              <a:gd name="connsiteX419" fmla="*/ 1339115 w 4503590"/>
              <a:gd name="connsiteY419" fmla="*/ 3727205 h 6424067"/>
              <a:gd name="connsiteX420" fmla="*/ 1295090 w 4503590"/>
              <a:gd name="connsiteY420" fmla="*/ 3741718 h 6424067"/>
              <a:gd name="connsiteX421" fmla="*/ 1245816 w 4503590"/>
              <a:gd name="connsiteY421" fmla="*/ 3748593 h 6424067"/>
              <a:gd name="connsiteX422" fmla="*/ 1236933 w 4503590"/>
              <a:gd name="connsiteY422" fmla="*/ 3774951 h 6424067"/>
              <a:gd name="connsiteX423" fmla="*/ 1224521 w 4503590"/>
              <a:gd name="connsiteY423" fmla="*/ 3805984 h 6424067"/>
              <a:gd name="connsiteX424" fmla="*/ 1111929 w 4503590"/>
              <a:gd name="connsiteY424" fmla="*/ 3809132 h 6424067"/>
              <a:gd name="connsiteX425" fmla="*/ 1098089 w 4503590"/>
              <a:gd name="connsiteY425" fmla="*/ 3739901 h 6424067"/>
              <a:gd name="connsiteX426" fmla="*/ 1074885 w 4503590"/>
              <a:gd name="connsiteY426" fmla="*/ 3663597 h 6424067"/>
              <a:gd name="connsiteX427" fmla="*/ 1076031 w 4503590"/>
              <a:gd name="connsiteY427" fmla="*/ 3671815 h 6424067"/>
              <a:gd name="connsiteX428" fmla="*/ 1057936 w 4503590"/>
              <a:gd name="connsiteY428" fmla="*/ 3647129 h 6424067"/>
              <a:gd name="connsiteX429" fmla="*/ 1021171 w 4503590"/>
              <a:gd name="connsiteY429" fmla="*/ 3593653 h 6424067"/>
              <a:gd name="connsiteX430" fmla="*/ 990282 w 4503590"/>
              <a:gd name="connsiteY430" fmla="*/ 3537262 h 6424067"/>
              <a:gd name="connsiteX431" fmla="*/ 985128 w 4503590"/>
              <a:gd name="connsiteY431" fmla="*/ 3500308 h 6424067"/>
              <a:gd name="connsiteX432" fmla="*/ 993338 w 4503590"/>
              <a:gd name="connsiteY432" fmla="*/ 3499163 h 6424067"/>
              <a:gd name="connsiteX433" fmla="*/ 1005898 w 4503590"/>
              <a:gd name="connsiteY433" fmla="*/ 3424153 h 6424067"/>
              <a:gd name="connsiteX434" fmla="*/ 1052547 w 4503590"/>
              <a:gd name="connsiteY434" fmla="*/ 3323457 h 6424067"/>
              <a:gd name="connsiteX435" fmla="*/ 1098959 w 4503590"/>
              <a:gd name="connsiteY435" fmla="*/ 3296049 h 6424067"/>
              <a:gd name="connsiteX436" fmla="*/ 1124169 w 4503590"/>
              <a:gd name="connsiteY436" fmla="*/ 3296717 h 6424067"/>
              <a:gd name="connsiteX437" fmla="*/ 1130138 w 4503590"/>
              <a:gd name="connsiteY437" fmla="*/ 3264489 h 6424067"/>
              <a:gd name="connsiteX438" fmla="*/ 1127892 w 4503590"/>
              <a:gd name="connsiteY438" fmla="*/ 3233409 h 6424067"/>
              <a:gd name="connsiteX439" fmla="*/ 1151863 w 4503590"/>
              <a:gd name="connsiteY439" fmla="*/ 3255181 h 6424067"/>
              <a:gd name="connsiteX440" fmla="*/ 1172295 w 4503590"/>
              <a:gd name="connsiteY440" fmla="*/ 3281632 h 6424067"/>
              <a:gd name="connsiteX441" fmla="*/ 1242721 w 4503590"/>
              <a:gd name="connsiteY441" fmla="*/ 3261341 h 6424067"/>
              <a:gd name="connsiteX442" fmla="*/ 1328332 w 4503590"/>
              <a:gd name="connsiteY442" fmla="*/ 3259864 h 6424067"/>
              <a:gd name="connsiteX443" fmla="*/ 1241917 w 4503590"/>
              <a:gd name="connsiteY443" fmla="*/ 3150525 h 6424067"/>
              <a:gd name="connsiteX444" fmla="*/ 1202570 w 4503590"/>
              <a:gd name="connsiteY444" fmla="*/ 3168571 h 6424067"/>
              <a:gd name="connsiteX445" fmla="*/ 1172681 w 4503590"/>
              <a:gd name="connsiteY445" fmla="*/ 3164368 h 6424067"/>
              <a:gd name="connsiteX446" fmla="*/ 1156354 w 4503590"/>
              <a:gd name="connsiteY446" fmla="*/ 3137343 h 6424067"/>
              <a:gd name="connsiteX447" fmla="*/ 1129332 w 4503590"/>
              <a:gd name="connsiteY447" fmla="*/ 3153671 h 6424067"/>
              <a:gd name="connsiteX448" fmla="*/ 1109369 w 4503590"/>
              <a:gd name="connsiteY448" fmla="*/ 3160642 h 6424067"/>
              <a:gd name="connsiteX449" fmla="*/ 1106982 w 4503590"/>
              <a:gd name="connsiteY449" fmla="*/ 3173532 h 6424067"/>
              <a:gd name="connsiteX450" fmla="*/ 1009580 w 4503590"/>
              <a:gd name="connsiteY450" fmla="*/ 3195494 h 6424067"/>
              <a:gd name="connsiteX451" fmla="*/ 1022567 w 4503590"/>
              <a:gd name="connsiteY451" fmla="*/ 3168566 h 6424067"/>
              <a:gd name="connsiteX452" fmla="*/ 1051409 w 4503590"/>
              <a:gd name="connsiteY452" fmla="*/ 3135242 h 6424067"/>
              <a:gd name="connsiteX453" fmla="*/ 1083779 w 4503590"/>
              <a:gd name="connsiteY453" fmla="*/ 3097234 h 6424067"/>
              <a:gd name="connsiteX454" fmla="*/ 1030451 w 4503590"/>
              <a:gd name="connsiteY454" fmla="*/ 3090024 h 6424067"/>
              <a:gd name="connsiteX455" fmla="*/ 998221 w 4503590"/>
              <a:gd name="connsiteY455" fmla="*/ 3084055 h 6424067"/>
              <a:gd name="connsiteX456" fmla="*/ 942022 w 4503590"/>
              <a:gd name="connsiteY456" fmla="*/ 3056314 h 6424067"/>
              <a:gd name="connsiteX457" fmla="*/ 905637 w 4503590"/>
              <a:gd name="connsiteY457" fmla="*/ 3065575 h 6424067"/>
              <a:gd name="connsiteX458" fmla="*/ 871595 w 4503590"/>
              <a:gd name="connsiteY458" fmla="*/ 3076605 h 6424067"/>
              <a:gd name="connsiteX459" fmla="*/ 831775 w 4503590"/>
              <a:gd name="connsiteY459" fmla="*/ 3061226 h 6424067"/>
              <a:gd name="connsiteX460" fmla="*/ 855314 w 4503590"/>
              <a:gd name="connsiteY460" fmla="*/ 3034921 h 6424067"/>
              <a:gd name="connsiteX461" fmla="*/ 871789 w 4503590"/>
              <a:gd name="connsiteY461" fmla="*/ 3017971 h 6424067"/>
              <a:gd name="connsiteX462" fmla="*/ 877758 w 4503590"/>
              <a:gd name="connsiteY462" fmla="*/ 2985743 h 6424067"/>
              <a:gd name="connsiteX463" fmla="*/ 859183 w 4503590"/>
              <a:gd name="connsiteY463" fmla="*/ 2927633 h 6424067"/>
              <a:gd name="connsiteX464" fmla="*/ 850882 w 4503590"/>
              <a:gd name="connsiteY464" fmla="*/ 2778092 h 6424067"/>
              <a:gd name="connsiteX465" fmla="*/ 908084 w 4503590"/>
              <a:gd name="connsiteY465" fmla="*/ 2678019 h 6424067"/>
              <a:gd name="connsiteX466" fmla="*/ 1008594 w 4503590"/>
              <a:gd name="connsiteY466" fmla="*/ 2603296 h 6424067"/>
              <a:gd name="connsiteX467" fmla="*/ 1122992 w 4503590"/>
              <a:gd name="connsiteY467" fmla="*/ 2583151 h 6424067"/>
              <a:gd name="connsiteX468" fmla="*/ 1217958 w 4503590"/>
              <a:gd name="connsiteY468" fmla="*/ 2588738 h 6424067"/>
              <a:gd name="connsiteX469" fmla="*/ 1260167 w 4503590"/>
              <a:gd name="connsiteY469" fmla="*/ 2591221 h 6424067"/>
              <a:gd name="connsiteX470" fmla="*/ 1204500 w 4503590"/>
              <a:gd name="connsiteY470" fmla="*/ 2402241 h 6424067"/>
              <a:gd name="connsiteX471" fmla="*/ 1101463 w 4503590"/>
              <a:gd name="connsiteY471" fmla="*/ 2353824 h 6424067"/>
              <a:gd name="connsiteX472" fmla="*/ 914206 w 4503590"/>
              <a:gd name="connsiteY472" fmla="*/ 2241808 h 6424067"/>
              <a:gd name="connsiteX473" fmla="*/ 969925 w 4503590"/>
              <a:gd name="connsiteY473" fmla="*/ 2236125 h 6424067"/>
              <a:gd name="connsiteX474" fmla="*/ 1045462 w 4503590"/>
              <a:gd name="connsiteY474" fmla="*/ 2267452 h 6424067"/>
              <a:gd name="connsiteX475" fmla="*/ 1112161 w 4503590"/>
              <a:gd name="connsiteY475" fmla="*/ 2310473 h 6424067"/>
              <a:gd name="connsiteX476" fmla="*/ 1134385 w 4503590"/>
              <a:gd name="connsiteY476" fmla="*/ 2327256 h 6424067"/>
              <a:gd name="connsiteX477" fmla="*/ 1135557 w 4503590"/>
              <a:gd name="connsiteY477" fmla="*/ 2328140 h 6424067"/>
              <a:gd name="connsiteX478" fmla="*/ 1162484 w 4503590"/>
              <a:gd name="connsiteY478" fmla="*/ 2341128 h 6424067"/>
              <a:gd name="connsiteX479" fmla="*/ 1216294 w 4503590"/>
              <a:gd name="connsiteY479" fmla="*/ 2381763 h 6424067"/>
              <a:gd name="connsiteX480" fmla="*/ 1273636 w 4503590"/>
              <a:gd name="connsiteY480" fmla="*/ 2417711 h 6424067"/>
              <a:gd name="connsiteX481" fmla="*/ 1311162 w 4503590"/>
              <a:gd name="connsiteY481" fmla="*/ 2416666 h 6424067"/>
              <a:gd name="connsiteX482" fmla="*/ 1340720 w 4503590"/>
              <a:gd name="connsiteY482" fmla="*/ 2343469 h 6424067"/>
              <a:gd name="connsiteX483" fmla="*/ 1366743 w 4503590"/>
              <a:gd name="connsiteY483" fmla="*/ 2274957 h 6424067"/>
              <a:gd name="connsiteX484" fmla="*/ 1409767 w 4503590"/>
              <a:gd name="connsiteY484" fmla="*/ 2208254 h 6424067"/>
              <a:gd name="connsiteX485" fmla="*/ 1443429 w 4503590"/>
              <a:gd name="connsiteY485" fmla="*/ 2134486 h 6424067"/>
              <a:gd name="connsiteX486" fmla="*/ 1510466 w 4503590"/>
              <a:gd name="connsiteY486" fmla="*/ 2074901 h 6424067"/>
              <a:gd name="connsiteX487" fmla="*/ 1581035 w 4503590"/>
              <a:gd name="connsiteY487" fmla="*/ 2010636 h 6424067"/>
              <a:gd name="connsiteX488" fmla="*/ 1571678 w 4503590"/>
              <a:gd name="connsiteY488" fmla="*/ 2003570 h 6424067"/>
              <a:gd name="connsiteX489" fmla="*/ 1530711 w 4503590"/>
              <a:gd name="connsiteY489" fmla="*/ 1979980 h 6424067"/>
              <a:gd name="connsiteX490" fmla="*/ 1475710 w 4503590"/>
              <a:gd name="connsiteY490" fmla="*/ 1945793 h 6424067"/>
              <a:gd name="connsiteX491" fmla="*/ 1438372 w 4503590"/>
              <a:gd name="connsiteY491" fmla="*/ 1888213 h 6424067"/>
              <a:gd name="connsiteX492" fmla="*/ 1461915 w 4503590"/>
              <a:gd name="connsiteY492" fmla="*/ 1861904 h 6424067"/>
              <a:gd name="connsiteX493" fmla="*/ 1504265 w 4503590"/>
              <a:gd name="connsiteY493" fmla="*/ 1820412 h 6424067"/>
              <a:gd name="connsiteX494" fmla="*/ 1488079 w 4503590"/>
              <a:gd name="connsiteY494" fmla="*/ 1749416 h 6424067"/>
              <a:gd name="connsiteX495" fmla="*/ 1522362 w 4503590"/>
              <a:gd name="connsiteY495" fmla="*/ 1665096 h 6424067"/>
              <a:gd name="connsiteX496" fmla="*/ 1559563 w 4503590"/>
              <a:gd name="connsiteY496" fmla="*/ 1586650 h 6424067"/>
              <a:gd name="connsiteX497" fmla="*/ 1552113 w 4503590"/>
              <a:gd name="connsiteY497" fmla="*/ 1533272 h 6424067"/>
              <a:gd name="connsiteX498" fmla="*/ 1533969 w 4503590"/>
              <a:gd name="connsiteY498" fmla="*/ 1523239 h 6424067"/>
              <a:gd name="connsiteX499" fmla="*/ 1507614 w 4503590"/>
              <a:gd name="connsiteY499" fmla="*/ 1514361 h 6424067"/>
              <a:gd name="connsiteX500" fmla="*/ 1501984 w 4503590"/>
              <a:gd name="connsiteY500" fmla="*/ 1443982 h 6424067"/>
              <a:gd name="connsiteX501" fmla="*/ 1545430 w 4503590"/>
              <a:gd name="connsiteY501" fmla="*/ 1425362 h 6424067"/>
              <a:gd name="connsiteX502" fmla="*/ 1592319 w 4503590"/>
              <a:gd name="connsiteY502" fmla="*/ 1431379 h 6424067"/>
              <a:gd name="connsiteX503" fmla="*/ 1615616 w 4503590"/>
              <a:gd name="connsiteY503" fmla="*/ 1478362 h 6424067"/>
              <a:gd name="connsiteX504" fmla="*/ 1643594 w 4503590"/>
              <a:gd name="connsiteY504" fmla="*/ 1528880 h 6424067"/>
              <a:gd name="connsiteX505" fmla="*/ 1661167 w 4503590"/>
              <a:gd name="connsiteY505" fmla="*/ 1534798 h 6424067"/>
              <a:gd name="connsiteX506" fmla="*/ 1660545 w 4503590"/>
              <a:gd name="connsiteY506" fmla="*/ 1545350 h 6424067"/>
              <a:gd name="connsiteX507" fmla="*/ 1672812 w 4503590"/>
              <a:gd name="connsiteY507" fmla="*/ 1558290 h 6424067"/>
              <a:gd name="connsiteX508" fmla="*/ 1692869 w 4503590"/>
              <a:gd name="connsiteY508" fmla="*/ 1522001 h 6424067"/>
              <a:gd name="connsiteX509" fmla="*/ 1707000 w 4503590"/>
              <a:gd name="connsiteY509" fmla="*/ 1503289 h 6424067"/>
              <a:gd name="connsiteX510" fmla="*/ 1799156 w 4503590"/>
              <a:gd name="connsiteY510" fmla="*/ 1473686 h 6424067"/>
              <a:gd name="connsiteX511" fmla="*/ 1951371 w 4503590"/>
              <a:gd name="connsiteY511" fmla="*/ 1364545 h 6424067"/>
              <a:gd name="connsiteX512" fmla="*/ 1949702 w 4503590"/>
              <a:gd name="connsiteY512" fmla="*/ 1337569 h 6424067"/>
              <a:gd name="connsiteX513" fmla="*/ 1947555 w 4503590"/>
              <a:gd name="connsiteY513" fmla="*/ 1277168 h 6424067"/>
              <a:gd name="connsiteX514" fmla="*/ 1947174 w 4503590"/>
              <a:gd name="connsiteY514" fmla="*/ 1214429 h 6424067"/>
              <a:gd name="connsiteX515" fmla="*/ 1954333 w 4503590"/>
              <a:gd name="connsiteY515" fmla="*/ 1175755 h 6424067"/>
              <a:gd name="connsiteX516" fmla="*/ 1533599 w 4503590"/>
              <a:gd name="connsiteY516" fmla="*/ 1100495 h 6424067"/>
              <a:gd name="connsiteX517" fmla="*/ 1548112 w 4503590"/>
              <a:gd name="connsiteY517" fmla="*/ 1144521 h 6424067"/>
              <a:gd name="connsiteX518" fmla="*/ 1525098 w 4503590"/>
              <a:gd name="connsiteY518" fmla="*/ 1189592 h 6424067"/>
              <a:gd name="connsiteX519" fmla="*/ 1533599 w 4503590"/>
              <a:gd name="connsiteY519" fmla="*/ 1100495 h 6424067"/>
              <a:gd name="connsiteX520" fmla="*/ 2966179 w 4503590"/>
              <a:gd name="connsiteY520" fmla="*/ 1047154 h 6424067"/>
              <a:gd name="connsiteX521" fmla="*/ 3018318 w 4503590"/>
              <a:gd name="connsiteY521" fmla="*/ 1060806 h 6424067"/>
              <a:gd name="connsiteX522" fmla="*/ 3019369 w 4503590"/>
              <a:gd name="connsiteY522" fmla="*/ 1098336 h 6424067"/>
              <a:gd name="connsiteX523" fmla="*/ 2969993 w 4503590"/>
              <a:gd name="connsiteY523" fmla="*/ 1134529 h 6424067"/>
              <a:gd name="connsiteX524" fmla="*/ 2924254 w 4503590"/>
              <a:gd name="connsiteY524" fmla="*/ 1136725 h 6424067"/>
              <a:gd name="connsiteX525" fmla="*/ 2918429 w 4503590"/>
              <a:gd name="connsiteY525" fmla="*/ 1124974 h 6424067"/>
              <a:gd name="connsiteX526" fmla="*/ 2919769 w 4503590"/>
              <a:gd name="connsiteY526" fmla="*/ 1074558 h 6424067"/>
              <a:gd name="connsiteX527" fmla="*/ 2966179 w 4503590"/>
              <a:gd name="connsiteY527" fmla="*/ 1047154 h 6424067"/>
              <a:gd name="connsiteX528" fmla="*/ 3866967 w 4503590"/>
              <a:gd name="connsiteY528" fmla="*/ 812644 h 6424067"/>
              <a:gd name="connsiteX529" fmla="*/ 3918535 w 4503590"/>
              <a:gd name="connsiteY529" fmla="*/ 822194 h 6424067"/>
              <a:gd name="connsiteX530" fmla="*/ 3904302 w 4503590"/>
              <a:gd name="connsiteY530" fmla="*/ 870227 h 6424067"/>
              <a:gd name="connsiteX531" fmla="*/ 3819789 w 4503590"/>
              <a:gd name="connsiteY531" fmla="*/ 894576 h 6424067"/>
              <a:gd name="connsiteX532" fmla="*/ 3843378 w 4503590"/>
              <a:gd name="connsiteY532" fmla="*/ 853610 h 6424067"/>
              <a:gd name="connsiteX533" fmla="*/ 3866967 w 4503590"/>
              <a:gd name="connsiteY533" fmla="*/ 812644 h 6424067"/>
              <a:gd name="connsiteX534" fmla="*/ 2107779 w 4503590"/>
              <a:gd name="connsiteY534" fmla="*/ 782831 h 6424067"/>
              <a:gd name="connsiteX535" fmla="*/ 2149055 w 4503590"/>
              <a:gd name="connsiteY535" fmla="*/ 801141 h 6424067"/>
              <a:gd name="connsiteX536" fmla="*/ 2178225 w 4503590"/>
              <a:gd name="connsiteY536" fmla="*/ 845213 h 6424067"/>
              <a:gd name="connsiteX537" fmla="*/ 2197325 w 4503590"/>
              <a:gd name="connsiteY537" fmla="*/ 922087 h 6424067"/>
              <a:gd name="connsiteX538" fmla="*/ 2198803 w 4503590"/>
              <a:gd name="connsiteY538" fmla="*/ 1007696 h 6424067"/>
              <a:gd name="connsiteX539" fmla="*/ 2175116 w 4503590"/>
              <a:gd name="connsiteY539" fmla="*/ 1077974 h 6424067"/>
              <a:gd name="connsiteX540" fmla="*/ 2096525 w 4503590"/>
              <a:gd name="connsiteY540" fmla="*/ 1084752 h 6424067"/>
              <a:gd name="connsiteX541" fmla="*/ 2088124 w 4503590"/>
              <a:gd name="connsiteY541" fmla="*/ 964531 h 6424067"/>
              <a:gd name="connsiteX542" fmla="*/ 2067982 w 4503590"/>
              <a:gd name="connsiteY542" fmla="*/ 850128 h 6424067"/>
              <a:gd name="connsiteX543" fmla="*/ 2077529 w 4503590"/>
              <a:gd name="connsiteY543" fmla="*/ 798565 h 6424067"/>
              <a:gd name="connsiteX544" fmla="*/ 2107779 w 4503590"/>
              <a:gd name="connsiteY544" fmla="*/ 782831 h 6424067"/>
              <a:gd name="connsiteX545" fmla="*/ 960464 w 4503590"/>
              <a:gd name="connsiteY545" fmla="*/ 653008 h 6424067"/>
              <a:gd name="connsiteX546" fmla="*/ 1048313 w 4503590"/>
              <a:gd name="connsiteY546" fmla="*/ 682611 h 6424067"/>
              <a:gd name="connsiteX547" fmla="*/ 1078392 w 4503590"/>
              <a:gd name="connsiteY547" fmla="*/ 808186 h 6424067"/>
              <a:gd name="connsiteX548" fmla="*/ 1163043 w 4503590"/>
              <a:gd name="connsiteY548" fmla="*/ 919862 h 6424067"/>
              <a:gd name="connsiteX549" fmla="*/ 1186677 w 4503590"/>
              <a:gd name="connsiteY549" fmla="*/ 1044246 h 6424067"/>
              <a:gd name="connsiteX550" fmla="*/ 1104887 w 4503590"/>
              <a:gd name="connsiteY550" fmla="*/ 953095 h 6424067"/>
              <a:gd name="connsiteX551" fmla="*/ 1026636 w 4503590"/>
              <a:gd name="connsiteY551" fmla="*/ 857267 h 6424067"/>
              <a:gd name="connsiteX552" fmla="*/ 923409 w 4503590"/>
              <a:gd name="connsiteY552" fmla="*/ 867481 h 6424067"/>
              <a:gd name="connsiteX553" fmla="*/ 867403 w 4503590"/>
              <a:gd name="connsiteY553" fmla="*/ 781107 h 6424067"/>
              <a:gd name="connsiteX554" fmla="*/ 892376 w 4503590"/>
              <a:gd name="connsiteY554" fmla="*/ 675064 h 6424067"/>
              <a:gd name="connsiteX555" fmla="*/ 960464 w 4503590"/>
              <a:gd name="connsiteY555" fmla="*/ 653008 h 6424067"/>
              <a:gd name="connsiteX556" fmla="*/ 2290324 w 4503590"/>
              <a:gd name="connsiteY556" fmla="*/ 320961 h 6424067"/>
              <a:gd name="connsiteX557" fmla="*/ 2308349 w 4503590"/>
              <a:gd name="connsiteY557" fmla="*/ 322631 h 6424067"/>
              <a:gd name="connsiteX558" fmla="*/ 2335850 w 4503590"/>
              <a:gd name="connsiteY558" fmla="*/ 339729 h 6424067"/>
              <a:gd name="connsiteX559" fmla="*/ 2350985 w 4503590"/>
              <a:gd name="connsiteY559" fmla="*/ 373195 h 6424067"/>
              <a:gd name="connsiteX560" fmla="*/ 2336706 w 4503590"/>
              <a:gd name="connsiteY560" fmla="*/ 435891 h 6424067"/>
              <a:gd name="connsiteX561" fmla="*/ 2321904 w 4503590"/>
              <a:gd name="connsiteY561" fmla="*/ 479811 h 6424067"/>
              <a:gd name="connsiteX562" fmla="*/ 2296405 w 4503590"/>
              <a:gd name="connsiteY562" fmla="*/ 567094 h 6424067"/>
              <a:gd name="connsiteX563" fmla="*/ 2261499 w 4503590"/>
              <a:gd name="connsiteY563" fmla="*/ 661965 h 6424067"/>
              <a:gd name="connsiteX564" fmla="*/ 2223160 w 4503590"/>
              <a:gd name="connsiteY564" fmla="*/ 732201 h 6424067"/>
              <a:gd name="connsiteX565" fmla="*/ 2184389 w 4503590"/>
              <a:gd name="connsiteY565" fmla="*/ 754351 h 6424067"/>
              <a:gd name="connsiteX566" fmla="*/ 2157652 w 4503590"/>
              <a:gd name="connsiteY566" fmla="*/ 682734 h 6424067"/>
              <a:gd name="connsiteX567" fmla="*/ 2174986 w 4503590"/>
              <a:gd name="connsiteY567" fmla="*/ 581939 h 6424067"/>
              <a:gd name="connsiteX568" fmla="*/ 2206356 w 4503590"/>
              <a:gd name="connsiteY568" fmla="*/ 491748 h 6424067"/>
              <a:gd name="connsiteX569" fmla="*/ 2218202 w 4503590"/>
              <a:gd name="connsiteY569" fmla="*/ 456606 h 6424067"/>
              <a:gd name="connsiteX570" fmla="*/ 2236537 w 4503590"/>
              <a:gd name="connsiteY570" fmla="*/ 408001 h 6424067"/>
              <a:gd name="connsiteX571" fmla="*/ 2272539 w 4503590"/>
              <a:gd name="connsiteY571" fmla="*/ 336002 h 6424067"/>
              <a:gd name="connsiteX572" fmla="*/ 2290324 w 4503590"/>
              <a:gd name="connsiteY572" fmla="*/ 320961 h 6424067"/>
              <a:gd name="connsiteX573" fmla="*/ 2042624 w 4503590"/>
              <a:gd name="connsiteY573" fmla="*/ 744 h 6424067"/>
              <a:gd name="connsiteX574" fmla="*/ 2067239 w 4503590"/>
              <a:gd name="connsiteY574" fmla="*/ 4635 h 6424067"/>
              <a:gd name="connsiteX575" fmla="*/ 2023598 w 4503590"/>
              <a:gd name="connsiteY575" fmla="*/ 81889 h 6424067"/>
              <a:gd name="connsiteX576" fmla="*/ 2022643 w 4503590"/>
              <a:gd name="connsiteY576" fmla="*/ 15042 h 6424067"/>
              <a:gd name="connsiteX577" fmla="*/ 2042624 w 4503590"/>
              <a:gd name="connsiteY577" fmla="*/ 744 h 6424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</a:cxnLst>
            <a:rect l="l" t="t" r="r" b="b"/>
            <a:pathLst>
              <a:path w="4503590" h="6424067">
                <a:moveTo>
                  <a:pt x="2552133" y="6367825"/>
                </a:moveTo>
                <a:cubicBezTo>
                  <a:pt x="2563021" y="6385839"/>
                  <a:pt x="2563751" y="6401089"/>
                  <a:pt x="2554330" y="6413565"/>
                </a:cubicBezTo>
                <a:cubicBezTo>
                  <a:pt x="2549621" y="6419801"/>
                  <a:pt x="2544527" y="6423307"/>
                  <a:pt x="2539053" y="6424067"/>
                </a:cubicBezTo>
                <a:cubicBezTo>
                  <a:pt x="2526577" y="6414645"/>
                  <a:pt x="2522502" y="6405446"/>
                  <a:pt x="2526832" y="6396471"/>
                </a:cubicBezTo>
                <a:cubicBezTo>
                  <a:pt x="2531159" y="6387493"/>
                  <a:pt x="2534500" y="6381447"/>
                  <a:pt x="2536857" y="6378327"/>
                </a:cubicBezTo>
                <a:lnTo>
                  <a:pt x="2540389" y="6373649"/>
                </a:lnTo>
                <a:cubicBezTo>
                  <a:pt x="2540389" y="6373649"/>
                  <a:pt x="2544304" y="6371705"/>
                  <a:pt x="2552133" y="6367825"/>
                </a:cubicBezTo>
                <a:close/>
                <a:moveTo>
                  <a:pt x="1912080" y="5050584"/>
                </a:moveTo>
                <a:cubicBezTo>
                  <a:pt x="1959382" y="5049567"/>
                  <a:pt x="2004519" y="5053039"/>
                  <a:pt x="2047491" y="5060996"/>
                </a:cubicBezTo>
                <a:cubicBezTo>
                  <a:pt x="2090462" y="5068957"/>
                  <a:pt x="2119746" y="5078824"/>
                  <a:pt x="2135343" y="5090602"/>
                </a:cubicBezTo>
                <a:cubicBezTo>
                  <a:pt x="2166536" y="5114157"/>
                  <a:pt x="2179903" y="5149965"/>
                  <a:pt x="2175447" y="5198034"/>
                </a:cubicBezTo>
                <a:cubicBezTo>
                  <a:pt x="2170990" y="5246097"/>
                  <a:pt x="2174172" y="5288912"/>
                  <a:pt x="2184991" y="5326471"/>
                </a:cubicBezTo>
                <a:cubicBezTo>
                  <a:pt x="2188046" y="5348370"/>
                  <a:pt x="2188940" y="5374758"/>
                  <a:pt x="2187664" y="5405632"/>
                </a:cubicBezTo>
                <a:cubicBezTo>
                  <a:pt x="2186392" y="5436509"/>
                  <a:pt x="2166909" y="5476905"/>
                  <a:pt x="2129222" y="5526812"/>
                </a:cubicBezTo>
                <a:cubicBezTo>
                  <a:pt x="2115088" y="5545529"/>
                  <a:pt x="2088442" y="5564591"/>
                  <a:pt x="2049293" y="5584009"/>
                </a:cubicBezTo>
                <a:cubicBezTo>
                  <a:pt x="2010142" y="5603425"/>
                  <a:pt x="1967675" y="5619115"/>
                  <a:pt x="1921903" y="5631087"/>
                </a:cubicBezTo>
                <a:cubicBezTo>
                  <a:pt x="1876126" y="5643053"/>
                  <a:pt x="1831741" y="5649941"/>
                  <a:pt x="1788734" y="5651756"/>
                </a:cubicBezTo>
                <a:cubicBezTo>
                  <a:pt x="1745737" y="5653569"/>
                  <a:pt x="1713313" y="5646230"/>
                  <a:pt x="1691480" y="5629742"/>
                </a:cubicBezTo>
                <a:cubicBezTo>
                  <a:pt x="1679000" y="5620318"/>
                  <a:pt x="1664407" y="5600731"/>
                  <a:pt x="1647694" y="5570965"/>
                </a:cubicBezTo>
                <a:cubicBezTo>
                  <a:pt x="1630987" y="5541203"/>
                  <a:pt x="1614274" y="5511438"/>
                  <a:pt x="1597563" y="5481681"/>
                </a:cubicBezTo>
                <a:cubicBezTo>
                  <a:pt x="1580854" y="5451919"/>
                  <a:pt x="1566483" y="5423922"/>
                  <a:pt x="1554454" y="5397693"/>
                </a:cubicBezTo>
                <a:cubicBezTo>
                  <a:pt x="1542424" y="5371463"/>
                  <a:pt x="1536406" y="5358350"/>
                  <a:pt x="1536406" y="5358350"/>
                </a:cubicBezTo>
                <a:cubicBezTo>
                  <a:pt x="1552960" y="5316971"/>
                  <a:pt x="1554820" y="5285315"/>
                  <a:pt x="1541993" y="5263384"/>
                </a:cubicBezTo>
                <a:cubicBezTo>
                  <a:pt x="1529164" y="5241450"/>
                  <a:pt x="1530996" y="5219567"/>
                  <a:pt x="1547487" y="5197729"/>
                </a:cubicBezTo>
                <a:cubicBezTo>
                  <a:pt x="1587530" y="5144702"/>
                  <a:pt x="1633400" y="5103416"/>
                  <a:pt x="1685094" y="5073880"/>
                </a:cubicBezTo>
                <a:cubicBezTo>
                  <a:pt x="1700755" y="5066114"/>
                  <a:pt x="1730678" y="5060544"/>
                  <a:pt x="1774859" y="5057170"/>
                </a:cubicBezTo>
                <a:cubicBezTo>
                  <a:pt x="1819038" y="5053796"/>
                  <a:pt x="1864782" y="5051602"/>
                  <a:pt x="1912080" y="5050584"/>
                </a:cubicBezTo>
                <a:close/>
                <a:moveTo>
                  <a:pt x="1552116" y="4323234"/>
                </a:moveTo>
                <a:cubicBezTo>
                  <a:pt x="1564228" y="4325032"/>
                  <a:pt x="1578862" y="4332409"/>
                  <a:pt x="1596019" y="4345364"/>
                </a:cubicBezTo>
                <a:cubicBezTo>
                  <a:pt x="1565395" y="4385918"/>
                  <a:pt x="1543844" y="4401481"/>
                  <a:pt x="1531368" y="4392060"/>
                </a:cubicBezTo>
                <a:cubicBezTo>
                  <a:pt x="1509530" y="4375570"/>
                  <a:pt x="1506861" y="4356409"/>
                  <a:pt x="1523351" y="4334571"/>
                </a:cubicBezTo>
                <a:cubicBezTo>
                  <a:pt x="1530416" y="4325215"/>
                  <a:pt x="1540005" y="4321435"/>
                  <a:pt x="1552116" y="4323234"/>
                </a:cubicBezTo>
                <a:close/>
                <a:moveTo>
                  <a:pt x="3355572" y="4063338"/>
                </a:moveTo>
                <a:cubicBezTo>
                  <a:pt x="3375912" y="4059107"/>
                  <a:pt x="3396997" y="4065236"/>
                  <a:pt x="3418835" y="4081727"/>
                </a:cubicBezTo>
                <a:cubicBezTo>
                  <a:pt x="3421954" y="4084082"/>
                  <a:pt x="3424487" y="4087216"/>
                  <a:pt x="3426426" y="4091128"/>
                </a:cubicBezTo>
                <a:cubicBezTo>
                  <a:pt x="3428367" y="4095046"/>
                  <a:pt x="3432456" y="4099359"/>
                  <a:pt x="3438697" y="4104071"/>
                </a:cubicBezTo>
                <a:cubicBezTo>
                  <a:pt x="3446465" y="4119729"/>
                  <a:pt x="3453641" y="4136170"/>
                  <a:pt x="3460232" y="4153393"/>
                </a:cubicBezTo>
                <a:cubicBezTo>
                  <a:pt x="3466820" y="4170613"/>
                  <a:pt x="3465400" y="4185462"/>
                  <a:pt x="3455978" y="4197939"/>
                </a:cubicBezTo>
                <a:cubicBezTo>
                  <a:pt x="3439488" y="4219775"/>
                  <a:pt x="3416013" y="4226539"/>
                  <a:pt x="3385555" y="4218232"/>
                </a:cubicBezTo>
                <a:cubicBezTo>
                  <a:pt x="3355091" y="4209919"/>
                  <a:pt x="3323849" y="4201024"/>
                  <a:pt x="3291830" y="4191537"/>
                </a:cubicBezTo>
                <a:cubicBezTo>
                  <a:pt x="3294246" y="4168872"/>
                  <a:pt x="3289615" y="4150683"/>
                  <a:pt x="3277936" y="4136964"/>
                </a:cubicBezTo>
                <a:cubicBezTo>
                  <a:pt x="3266254" y="4123243"/>
                  <a:pt x="3269454" y="4101168"/>
                  <a:pt x="3287532" y="4070739"/>
                </a:cubicBezTo>
                <a:cubicBezTo>
                  <a:pt x="3312552" y="4070040"/>
                  <a:pt x="3335229" y="4067573"/>
                  <a:pt x="3355572" y="4063338"/>
                </a:cubicBezTo>
                <a:close/>
                <a:moveTo>
                  <a:pt x="1386474" y="3766647"/>
                </a:moveTo>
                <a:lnTo>
                  <a:pt x="1395834" y="3773716"/>
                </a:lnTo>
                <a:cubicBezTo>
                  <a:pt x="1391885" y="3785426"/>
                  <a:pt x="1384025" y="3799082"/>
                  <a:pt x="1372248" y="3814678"/>
                </a:cubicBezTo>
                <a:cubicBezTo>
                  <a:pt x="1353402" y="3839636"/>
                  <a:pt x="1340860" y="3849756"/>
                  <a:pt x="1334620" y="3845043"/>
                </a:cubicBezTo>
                <a:cubicBezTo>
                  <a:pt x="1328383" y="3840334"/>
                  <a:pt x="1331949" y="3825883"/>
                  <a:pt x="1345317" y="3801694"/>
                </a:cubicBezTo>
                <a:cubicBezTo>
                  <a:pt x="1356266" y="3800163"/>
                  <a:pt x="1369986" y="3788481"/>
                  <a:pt x="1386474" y="3766647"/>
                </a:cubicBezTo>
                <a:close/>
                <a:moveTo>
                  <a:pt x="3752978" y="3566263"/>
                </a:moveTo>
                <a:cubicBezTo>
                  <a:pt x="3811226" y="3563719"/>
                  <a:pt x="3873105" y="3587180"/>
                  <a:pt x="3938612" y="3636646"/>
                </a:cubicBezTo>
                <a:cubicBezTo>
                  <a:pt x="3972927" y="3662559"/>
                  <a:pt x="4003913" y="3689629"/>
                  <a:pt x="4031571" y="3717865"/>
                </a:cubicBezTo>
                <a:cubicBezTo>
                  <a:pt x="4059232" y="3746099"/>
                  <a:pt x="4063639" y="3772696"/>
                  <a:pt x="4044797" y="3797649"/>
                </a:cubicBezTo>
                <a:cubicBezTo>
                  <a:pt x="4047153" y="3794529"/>
                  <a:pt x="4045961" y="3800975"/>
                  <a:pt x="4041214" y="3816988"/>
                </a:cubicBezTo>
                <a:cubicBezTo>
                  <a:pt x="4036470" y="3832998"/>
                  <a:pt x="4032114" y="3851744"/>
                  <a:pt x="4028130" y="3873227"/>
                </a:cubicBezTo>
                <a:cubicBezTo>
                  <a:pt x="4024153" y="3894716"/>
                  <a:pt x="4020573" y="3914055"/>
                  <a:pt x="4017388" y="3931241"/>
                </a:cubicBezTo>
                <a:cubicBezTo>
                  <a:pt x="4014205" y="3948430"/>
                  <a:pt x="4012612" y="3957026"/>
                  <a:pt x="4012612" y="3957026"/>
                </a:cubicBezTo>
                <a:cubicBezTo>
                  <a:pt x="4018849" y="3961736"/>
                  <a:pt x="4016080" y="3971891"/>
                  <a:pt x="4004303" y="3987487"/>
                </a:cubicBezTo>
                <a:cubicBezTo>
                  <a:pt x="3983103" y="4015561"/>
                  <a:pt x="3956447" y="4039513"/>
                  <a:pt x="3924326" y="4059346"/>
                </a:cubicBezTo>
                <a:cubicBezTo>
                  <a:pt x="3892208" y="4079174"/>
                  <a:pt x="3859326" y="4093527"/>
                  <a:pt x="3825681" y="4102409"/>
                </a:cubicBezTo>
                <a:cubicBezTo>
                  <a:pt x="3792034" y="4111285"/>
                  <a:pt x="3761335" y="4116269"/>
                  <a:pt x="3733578" y="4117353"/>
                </a:cubicBezTo>
                <a:cubicBezTo>
                  <a:pt x="3705824" y="4118434"/>
                  <a:pt x="3685707" y="4114263"/>
                  <a:pt x="3673225" y="4104838"/>
                </a:cubicBezTo>
                <a:cubicBezTo>
                  <a:pt x="3651393" y="4088352"/>
                  <a:pt x="3626435" y="4069505"/>
                  <a:pt x="3598362" y="4048306"/>
                </a:cubicBezTo>
                <a:cubicBezTo>
                  <a:pt x="3570288" y="4027106"/>
                  <a:pt x="3545748" y="4001229"/>
                  <a:pt x="3524738" y="3970665"/>
                </a:cubicBezTo>
                <a:cubicBezTo>
                  <a:pt x="3503731" y="3940109"/>
                  <a:pt x="3489776" y="3905082"/>
                  <a:pt x="3482871" y="3865577"/>
                </a:cubicBezTo>
                <a:cubicBezTo>
                  <a:pt x="3475964" y="3826077"/>
                  <a:pt x="3482761" y="3779776"/>
                  <a:pt x="3503261" y="3726684"/>
                </a:cubicBezTo>
                <a:cubicBezTo>
                  <a:pt x="3611487" y="3622283"/>
                  <a:pt x="3694726" y="3568809"/>
                  <a:pt x="3752978" y="3566263"/>
                </a:cubicBezTo>
                <a:close/>
                <a:moveTo>
                  <a:pt x="3843979" y="3528452"/>
                </a:moveTo>
                <a:cubicBezTo>
                  <a:pt x="3850219" y="3533165"/>
                  <a:pt x="3854486" y="3543731"/>
                  <a:pt x="3856777" y="3560153"/>
                </a:cubicBezTo>
                <a:cubicBezTo>
                  <a:pt x="3840413" y="3542903"/>
                  <a:pt x="3833414" y="3532718"/>
                  <a:pt x="3835770" y="3529598"/>
                </a:cubicBezTo>
                <a:close/>
                <a:moveTo>
                  <a:pt x="4037579" y="3183299"/>
                </a:moveTo>
                <a:cubicBezTo>
                  <a:pt x="4049404" y="3183044"/>
                  <a:pt x="4061650" y="3188312"/>
                  <a:pt x="4074318" y="3199104"/>
                </a:cubicBezTo>
                <a:cubicBezTo>
                  <a:pt x="4099657" y="3220685"/>
                  <a:pt x="4124832" y="3231127"/>
                  <a:pt x="4149854" y="3230424"/>
                </a:cubicBezTo>
                <a:cubicBezTo>
                  <a:pt x="4149854" y="3230424"/>
                  <a:pt x="4149056" y="3234721"/>
                  <a:pt x="4147466" y="3243320"/>
                </a:cubicBezTo>
                <a:lnTo>
                  <a:pt x="4156823" y="3250386"/>
                </a:lnTo>
                <a:cubicBezTo>
                  <a:pt x="4162299" y="3249622"/>
                  <a:pt x="4172454" y="3252391"/>
                  <a:pt x="4187287" y="3258692"/>
                </a:cubicBezTo>
                <a:cubicBezTo>
                  <a:pt x="4202118" y="3264998"/>
                  <a:pt x="4217145" y="3272670"/>
                  <a:pt x="4232356" y="3281710"/>
                </a:cubicBezTo>
                <a:cubicBezTo>
                  <a:pt x="4247573" y="3290749"/>
                  <a:pt x="4260639" y="3299391"/>
                  <a:pt x="4271558" y="3307636"/>
                </a:cubicBezTo>
                <a:cubicBezTo>
                  <a:pt x="4282477" y="3315881"/>
                  <a:pt x="4287934" y="3320002"/>
                  <a:pt x="4287934" y="3320002"/>
                </a:cubicBezTo>
                <a:cubicBezTo>
                  <a:pt x="4292578" y="3333308"/>
                  <a:pt x="4293723" y="3341519"/>
                  <a:pt x="4291367" y="3344639"/>
                </a:cubicBezTo>
                <a:cubicBezTo>
                  <a:pt x="4291367" y="3344639"/>
                  <a:pt x="4278878" y="3340101"/>
                  <a:pt x="4253891" y="3331032"/>
                </a:cubicBezTo>
                <a:cubicBezTo>
                  <a:pt x="4228903" y="3321961"/>
                  <a:pt x="4201384" y="3309749"/>
                  <a:pt x="4171339" y="3294407"/>
                </a:cubicBezTo>
                <a:cubicBezTo>
                  <a:pt x="4141291" y="3279063"/>
                  <a:pt x="4110461" y="3263134"/>
                  <a:pt x="4078854" y="3246613"/>
                </a:cubicBezTo>
                <a:cubicBezTo>
                  <a:pt x="4047244" y="3230089"/>
                  <a:pt x="4022085" y="3214766"/>
                  <a:pt x="4003369" y="3200632"/>
                </a:cubicBezTo>
                <a:cubicBezTo>
                  <a:pt x="4014351" y="3189332"/>
                  <a:pt x="4025755" y="3183554"/>
                  <a:pt x="4037579" y="3183299"/>
                </a:cubicBezTo>
                <a:close/>
                <a:moveTo>
                  <a:pt x="275486" y="3019535"/>
                </a:moveTo>
                <a:cubicBezTo>
                  <a:pt x="304799" y="3019628"/>
                  <a:pt x="327259" y="3025565"/>
                  <a:pt x="342856" y="3037343"/>
                </a:cubicBezTo>
                <a:cubicBezTo>
                  <a:pt x="342856" y="3037343"/>
                  <a:pt x="348887" y="3045574"/>
                  <a:pt x="360950" y="3062030"/>
                </a:cubicBezTo>
                <a:cubicBezTo>
                  <a:pt x="373014" y="3078486"/>
                  <a:pt x="386824" y="3097489"/>
                  <a:pt x="402395" y="3119040"/>
                </a:cubicBezTo>
                <a:cubicBezTo>
                  <a:pt x="417956" y="3140590"/>
                  <a:pt x="430003" y="3161931"/>
                  <a:pt x="438534" y="3183065"/>
                </a:cubicBezTo>
                <a:cubicBezTo>
                  <a:pt x="447062" y="3204204"/>
                  <a:pt x="446619" y="3221008"/>
                  <a:pt x="437194" y="3233489"/>
                </a:cubicBezTo>
                <a:cubicBezTo>
                  <a:pt x="418351" y="3258441"/>
                  <a:pt x="421598" y="3281713"/>
                  <a:pt x="446936" y="3303294"/>
                </a:cubicBezTo>
                <a:cubicBezTo>
                  <a:pt x="472271" y="3324872"/>
                  <a:pt x="479050" y="3343467"/>
                  <a:pt x="467273" y="3359063"/>
                </a:cubicBezTo>
                <a:cubicBezTo>
                  <a:pt x="455495" y="3374660"/>
                  <a:pt x="431621" y="3383570"/>
                  <a:pt x="395655" y="3385800"/>
                </a:cubicBezTo>
                <a:cubicBezTo>
                  <a:pt x="359683" y="3388027"/>
                  <a:pt x="334633" y="3398495"/>
                  <a:pt x="320500" y="3417211"/>
                </a:cubicBezTo>
                <a:cubicBezTo>
                  <a:pt x="313431" y="3426572"/>
                  <a:pt x="310662" y="3436727"/>
                  <a:pt x="312189" y="3447673"/>
                </a:cubicBezTo>
                <a:cubicBezTo>
                  <a:pt x="301241" y="3449204"/>
                  <a:pt x="284036" y="3450904"/>
                  <a:pt x="260580" y="3452781"/>
                </a:cubicBezTo>
                <a:cubicBezTo>
                  <a:pt x="237117" y="3454662"/>
                  <a:pt x="221855" y="3460276"/>
                  <a:pt x="214786" y="3469636"/>
                </a:cubicBezTo>
                <a:cubicBezTo>
                  <a:pt x="208546" y="3464924"/>
                  <a:pt x="191169" y="3460371"/>
                  <a:pt x="162650" y="3455980"/>
                </a:cubicBezTo>
                <a:cubicBezTo>
                  <a:pt x="134129" y="3451588"/>
                  <a:pt x="101152" y="3435254"/>
                  <a:pt x="63722" y="3406989"/>
                </a:cubicBezTo>
                <a:cubicBezTo>
                  <a:pt x="54361" y="3399920"/>
                  <a:pt x="48538" y="3388176"/>
                  <a:pt x="46247" y="3371754"/>
                </a:cubicBezTo>
                <a:cubicBezTo>
                  <a:pt x="43953" y="3355326"/>
                  <a:pt x="39689" y="3344759"/>
                  <a:pt x="33452" y="3340050"/>
                </a:cubicBezTo>
                <a:lnTo>
                  <a:pt x="14735" y="3325916"/>
                </a:lnTo>
                <a:cubicBezTo>
                  <a:pt x="8494" y="3321203"/>
                  <a:pt x="6551" y="3317289"/>
                  <a:pt x="8907" y="3314169"/>
                </a:cubicBezTo>
                <a:cubicBezTo>
                  <a:pt x="18329" y="3301692"/>
                  <a:pt x="21307" y="3288020"/>
                  <a:pt x="17839" y="3273156"/>
                </a:cubicBezTo>
                <a:cubicBezTo>
                  <a:pt x="14369" y="3258289"/>
                  <a:pt x="10122" y="3242836"/>
                  <a:pt x="5093" y="3226793"/>
                </a:cubicBezTo>
                <a:cubicBezTo>
                  <a:pt x="63" y="3210750"/>
                  <a:pt x="-1240" y="3191398"/>
                  <a:pt x="1178" y="3168733"/>
                </a:cubicBezTo>
                <a:cubicBezTo>
                  <a:pt x="3599" y="3146071"/>
                  <a:pt x="17760" y="3117581"/>
                  <a:pt x="43672" y="3083268"/>
                </a:cubicBezTo>
                <a:cubicBezTo>
                  <a:pt x="50740" y="3073907"/>
                  <a:pt x="68167" y="3063806"/>
                  <a:pt x="95958" y="3052949"/>
                </a:cubicBezTo>
                <a:cubicBezTo>
                  <a:pt x="123747" y="3042098"/>
                  <a:pt x="153287" y="3033792"/>
                  <a:pt x="184577" y="3028029"/>
                </a:cubicBezTo>
                <a:cubicBezTo>
                  <a:pt x="215863" y="3022270"/>
                  <a:pt x="246170" y="3019436"/>
                  <a:pt x="275486" y="3019535"/>
                </a:cubicBezTo>
                <a:close/>
                <a:moveTo>
                  <a:pt x="3493061" y="2903445"/>
                </a:moveTo>
                <a:cubicBezTo>
                  <a:pt x="3520371" y="2919168"/>
                  <a:pt x="3550628" y="2930996"/>
                  <a:pt x="3583824" y="2938924"/>
                </a:cubicBezTo>
                <a:cubicBezTo>
                  <a:pt x="3617024" y="2946849"/>
                  <a:pt x="3646104" y="2960234"/>
                  <a:pt x="3671058" y="2979078"/>
                </a:cubicBezTo>
                <a:lnTo>
                  <a:pt x="3656925" y="2997794"/>
                </a:lnTo>
                <a:cubicBezTo>
                  <a:pt x="3641328" y="2986016"/>
                  <a:pt x="3618299" y="2975972"/>
                  <a:pt x="3587834" y="2967666"/>
                </a:cubicBezTo>
                <a:cubicBezTo>
                  <a:pt x="3557374" y="2959356"/>
                  <a:pt x="3532787" y="2948136"/>
                  <a:pt x="3514070" y="2934002"/>
                </a:cubicBezTo>
                <a:cubicBezTo>
                  <a:pt x="3498473" y="2922223"/>
                  <a:pt x="3491469" y="2912042"/>
                  <a:pt x="3493061" y="2903445"/>
                </a:cubicBezTo>
                <a:close/>
                <a:moveTo>
                  <a:pt x="3463173" y="2899242"/>
                </a:moveTo>
                <a:cubicBezTo>
                  <a:pt x="3469030" y="2901215"/>
                  <a:pt x="3476638" y="2905735"/>
                  <a:pt x="3485996" y="2912802"/>
                </a:cubicBezTo>
                <a:lnTo>
                  <a:pt x="3478927" y="2922162"/>
                </a:lnTo>
                <a:lnTo>
                  <a:pt x="3450854" y="2900963"/>
                </a:lnTo>
                <a:cubicBezTo>
                  <a:pt x="3453210" y="2897843"/>
                  <a:pt x="3457317" y="2897269"/>
                  <a:pt x="3463173" y="2899242"/>
                </a:cubicBezTo>
                <a:close/>
                <a:moveTo>
                  <a:pt x="668723" y="2829588"/>
                </a:moveTo>
                <a:cubicBezTo>
                  <a:pt x="692977" y="2823412"/>
                  <a:pt x="725382" y="2835637"/>
                  <a:pt x="765936" y="2866260"/>
                </a:cubicBezTo>
                <a:cubicBezTo>
                  <a:pt x="783057" y="2888989"/>
                  <a:pt x="790029" y="2908946"/>
                  <a:pt x="786844" y="2926132"/>
                </a:cubicBezTo>
                <a:cubicBezTo>
                  <a:pt x="783662" y="2943322"/>
                  <a:pt x="769117" y="2969072"/>
                  <a:pt x="743205" y="3003386"/>
                </a:cubicBezTo>
                <a:cubicBezTo>
                  <a:pt x="729071" y="3022103"/>
                  <a:pt x="710068" y="3035920"/>
                  <a:pt x="686195" y="3044830"/>
                </a:cubicBezTo>
                <a:cubicBezTo>
                  <a:pt x="662321" y="3053740"/>
                  <a:pt x="642582" y="3052309"/>
                  <a:pt x="626985" y="3040531"/>
                </a:cubicBezTo>
                <a:cubicBezTo>
                  <a:pt x="605152" y="3024044"/>
                  <a:pt x="592930" y="2996447"/>
                  <a:pt x="590319" y="2957738"/>
                </a:cubicBezTo>
                <a:cubicBezTo>
                  <a:pt x="587710" y="2919033"/>
                  <a:pt x="591534" y="2886406"/>
                  <a:pt x="601783" y="2859857"/>
                </a:cubicBezTo>
                <a:cubicBezTo>
                  <a:pt x="622157" y="2845852"/>
                  <a:pt x="644468" y="2835764"/>
                  <a:pt x="668723" y="2829588"/>
                </a:cubicBezTo>
                <a:close/>
                <a:moveTo>
                  <a:pt x="3754191" y="2659799"/>
                </a:moveTo>
                <a:cubicBezTo>
                  <a:pt x="3788604" y="2656397"/>
                  <a:pt x="3821436" y="2656698"/>
                  <a:pt x="3852694" y="2660711"/>
                </a:cubicBezTo>
                <a:cubicBezTo>
                  <a:pt x="3883949" y="2664722"/>
                  <a:pt x="3905817" y="2671437"/>
                  <a:pt x="3918296" y="2680861"/>
                </a:cubicBezTo>
                <a:cubicBezTo>
                  <a:pt x="3927653" y="2687926"/>
                  <a:pt x="3935039" y="2700850"/>
                  <a:pt x="3940449" y="2719631"/>
                </a:cubicBezTo>
                <a:cubicBezTo>
                  <a:pt x="3945860" y="2738410"/>
                  <a:pt x="3942677" y="2755598"/>
                  <a:pt x="3930899" y="2771195"/>
                </a:cubicBezTo>
                <a:cubicBezTo>
                  <a:pt x="3912053" y="2796152"/>
                  <a:pt x="3886780" y="2815026"/>
                  <a:pt x="3855077" y="2827823"/>
                </a:cubicBezTo>
                <a:cubicBezTo>
                  <a:pt x="3823373" y="2840617"/>
                  <a:pt x="3791098" y="2849305"/>
                  <a:pt x="3758247" y="2853889"/>
                </a:cubicBezTo>
                <a:cubicBezTo>
                  <a:pt x="3725395" y="2858472"/>
                  <a:pt x="3695489" y="2859155"/>
                  <a:pt x="3668527" y="2855941"/>
                </a:cubicBezTo>
                <a:cubicBezTo>
                  <a:pt x="3641573" y="2852723"/>
                  <a:pt x="3623409" y="2847583"/>
                  <a:pt x="3614053" y="2840519"/>
                </a:cubicBezTo>
                <a:cubicBezTo>
                  <a:pt x="3582859" y="2816963"/>
                  <a:pt x="3570432" y="2792880"/>
                  <a:pt x="3576764" y="2768277"/>
                </a:cubicBezTo>
                <a:cubicBezTo>
                  <a:pt x="3583099" y="2743672"/>
                  <a:pt x="3583944" y="2724718"/>
                  <a:pt x="3579296" y="2711409"/>
                </a:cubicBezTo>
                <a:lnTo>
                  <a:pt x="3586361" y="2702052"/>
                </a:lnTo>
                <a:cubicBezTo>
                  <a:pt x="3598905" y="2691929"/>
                  <a:pt x="3621411" y="2683209"/>
                  <a:pt x="3653877" y="2675889"/>
                </a:cubicBezTo>
                <a:cubicBezTo>
                  <a:pt x="3686343" y="2668568"/>
                  <a:pt x="3719781" y="2663205"/>
                  <a:pt x="3754191" y="2659799"/>
                </a:cubicBezTo>
                <a:close/>
                <a:moveTo>
                  <a:pt x="3706112" y="2480228"/>
                </a:moveTo>
                <a:cubicBezTo>
                  <a:pt x="3728396" y="2479910"/>
                  <a:pt x="3744217" y="2483282"/>
                  <a:pt x="3753574" y="2490348"/>
                </a:cubicBezTo>
                <a:cubicBezTo>
                  <a:pt x="3781648" y="2511548"/>
                  <a:pt x="3786262" y="2534628"/>
                  <a:pt x="3767418" y="2559582"/>
                </a:cubicBezTo>
                <a:cubicBezTo>
                  <a:pt x="3753285" y="2578298"/>
                  <a:pt x="3731002" y="2578617"/>
                  <a:pt x="3700574" y="2560533"/>
                </a:cubicBezTo>
                <a:cubicBezTo>
                  <a:pt x="3691217" y="2553467"/>
                  <a:pt x="3680108" y="2543856"/>
                  <a:pt x="3667246" y="2531696"/>
                </a:cubicBezTo>
                <a:cubicBezTo>
                  <a:pt x="3654391" y="2519537"/>
                  <a:pt x="3653849" y="2505657"/>
                  <a:pt x="3665626" y="2490061"/>
                </a:cubicBezTo>
                <a:cubicBezTo>
                  <a:pt x="3670336" y="2483825"/>
                  <a:pt x="3683837" y="2480544"/>
                  <a:pt x="3706112" y="2480228"/>
                </a:cubicBezTo>
                <a:close/>
                <a:moveTo>
                  <a:pt x="3439218" y="2337456"/>
                </a:moveTo>
                <a:cubicBezTo>
                  <a:pt x="3472447" y="2335611"/>
                  <a:pt x="3506218" y="2347645"/>
                  <a:pt x="3540533" y="2373558"/>
                </a:cubicBezTo>
                <a:cubicBezTo>
                  <a:pt x="3553010" y="2382979"/>
                  <a:pt x="3553360" y="2395490"/>
                  <a:pt x="3541583" y="2411085"/>
                </a:cubicBezTo>
                <a:cubicBezTo>
                  <a:pt x="3520383" y="2439160"/>
                  <a:pt x="3492787" y="2451381"/>
                  <a:pt x="3458791" y="2447754"/>
                </a:cubicBezTo>
                <a:cubicBezTo>
                  <a:pt x="3424797" y="2444122"/>
                  <a:pt x="3392202" y="2430529"/>
                  <a:pt x="3361009" y="2406974"/>
                </a:cubicBezTo>
                <a:cubicBezTo>
                  <a:pt x="3353940" y="2416335"/>
                  <a:pt x="3347653" y="2426279"/>
                  <a:pt x="3342150" y="2436814"/>
                </a:cubicBezTo>
                <a:cubicBezTo>
                  <a:pt x="3336640" y="2447352"/>
                  <a:pt x="3330354" y="2457297"/>
                  <a:pt x="3323285" y="2466658"/>
                </a:cubicBezTo>
                <a:cubicBezTo>
                  <a:pt x="3334237" y="2465129"/>
                  <a:pt x="3361994" y="2464045"/>
                  <a:pt x="3406554" y="2463412"/>
                </a:cubicBezTo>
                <a:cubicBezTo>
                  <a:pt x="3428837" y="2463094"/>
                  <a:pt x="3447891" y="2464621"/>
                  <a:pt x="3463709" y="2467997"/>
                </a:cubicBezTo>
                <a:lnTo>
                  <a:pt x="3496781" y="2481713"/>
                </a:lnTo>
                <a:lnTo>
                  <a:pt x="3496796" y="2480124"/>
                </a:lnTo>
                <a:lnTo>
                  <a:pt x="3501474" y="2483656"/>
                </a:lnTo>
                <a:lnTo>
                  <a:pt x="3496781" y="2481715"/>
                </a:lnTo>
                <a:lnTo>
                  <a:pt x="3496569" y="2504749"/>
                </a:lnTo>
                <a:cubicBezTo>
                  <a:pt x="3498770" y="2518048"/>
                  <a:pt x="3503255" y="2536435"/>
                  <a:pt x="3510018" y="2559910"/>
                </a:cubicBezTo>
                <a:cubicBezTo>
                  <a:pt x="3523546" y="2606860"/>
                  <a:pt x="3519295" y="2651408"/>
                  <a:pt x="3497270" y="2693552"/>
                </a:cubicBezTo>
                <a:cubicBezTo>
                  <a:pt x="3479253" y="2704435"/>
                  <a:pt x="3453055" y="2706697"/>
                  <a:pt x="3418679" y="2700330"/>
                </a:cubicBezTo>
                <a:cubicBezTo>
                  <a:pt x="3384301" y="2693962"/>
                  <a:pt x="3346837" y="2675468"/>
                  <a:pt x="3306283" y="2644844"/>
                </a:cubicBezTo>
                <a:cubicBezTo>
                  <a:pt x="3281330" y="2626001"/>
                  <a:pt x="3261658" y="2605024"/>
                  <a:pt x="3247272" y="2581915"/>
                </a:cubicBezTo>
                <a:cubicBezTo>
                  <a:pt x="3232885" y="2558805"/>
                  <a:pt x="3233935" y="2536331"/>
                  <a:pt x="3250425" y="2514495"/>
                </a:cubicBezTo>
                <a:cubicBezTo>
                  <a:pt x="3259847" y="2502018"/>
                  <a:pt x="3279042" y="2489575"/>
                  <a:pt x="3308009" y="2477159"/>
                </a:cubicBezTo>
                <a:cubicBezTo>
                  <a:pt x="3284580" y="2469265"/>
                  <a:pt x="3268184" y="2461784"/>
                  <a:pt x="3258827" y="2454718"/>
                </a:cubicBezTo>
                <a:cubicBezTo>
                  <a:pt x="3230755" y="2433519"/>
                  <a:pt x="3227316" y="2408880"/>
                  <a:pt x="3248516" y="2380806"/>
                </a:cubicBezTo>
                <a:cubicBezTo>
                  <a:pt x="3255585" y="2371445"/>
                  <a:pt x="3264991" y="2363858"/>
                  <a:pt x="3276735" y="2358034"/>
                </a:cubicBezTo>
                <a:cubicBezTo>
                  <a:pt x="3288482" y="2352206"/>
                  <a:pt x="3303712" y="2356361"/>
                  <a:pt x="3322428" y="2370494"/>
                </a:cubicBezTo>
                <a:cubicBezTo>
                  <a:pt x="3334905" y="2379916"/>
                  <a:pt x="3344648" y="2389719"/>
                  <a:pt x="3351652" y="2399908"/>
                </a:cubicBezTo>
                <a:cubicBezTo>
                  <a:pt x="3353241" y="2391315"/>
                  <a:pt x="3359924" y="2379217"/>
                  <a:pt x="3371703" y="2363620"/>
                </a:cubicBezTo>
                <a:cubicBezTo>
                  <a:pt x="3383480" y="2348024"/>
                  <a:pt x="3405985" y="2339305"/>
                  <a:pt x="3439218" y="2337456"/>
                </a:cubicBezTo>
                <a:close/>
                <a:moveTo>
                  <a:pt x="1269533" y="2238288"/>
                </a:moveTo>
                <a:cubicBezTo>
                  <a:pt x="1279657" y="2250827"/>
                  <a:pt x="1279589" y="2270371"/>
                  <a:pt x="1269342" y="2296917"/>
                </a:cubicBezTo>
                <a:cubicBezTo>
                  <a:pt x="1263865" y="2297681"/>
                  <a:pt x="1261715" y="2297280"/>
                  <a:pt x="1262892" y="2295722"/>
                </a:cubicBezTo>
                <a:cubicBezTo>
                  <a:pt x="1264071" y="2294160"/>
                  <a:pt x="1260745" y="2295325"/>
                  <a:pt x="1252912" y="2299209"/>
                </a:cubicBezTo>
                <a:cubicBezTo>
                  <a:pt x="1243557" y="2292145"/>
                  <a:pt x="1239673" y="2284312"/>
                  <a:pt x="1241269" y="2275718"/>
                </a:cubicBezTo>
                <a:cubicBezTo>
                  <a:pt x="1242858" y="2267125"/>
                  <a:pt x="1246012" y="2259709"/>
                  <a:pt x="1250725" y="2253468"/>
                </a:cubicBezTo>
                <a:cubicBezTo>
                  <a:pt x="1255434" y="2247231"/>
                  <a:pt x="1261705" y="2242167"/>
                  <a:pt x="1269533" y="2238288"/>
                </a:cubicBezTo>
                <a:close/>
                <a:moveTo>
                  <a:pt x="3628203" y="2101786"/>
                </a:moveTo>
                <a:cubicBezTo>
                  <a:pt x="3642208" y="2122161"/>
                  <a:pt x="3642143" y="2141703"/>
                  <a:pt x="3628010" y="2160420"/>
                </a:cubicBezTo>
                <a:cubicBezTo>
                  <a:pt x="3610820" y="2157238"/>
                  <a:pt x="3595990" y="2150932"/>
                  <a:pt x="3583509" y="2141508"/>
                </a:cubicBezTo>
                <a:cubicBezTo>
                  <a:pt x="3592931" y="2129031"/>
                  <a:pt x="3607829" y="2115791"/>
                  <a:pt x="3628203" y="2101786"/>
                </a:cubicBezTo>
                <a:close/>
                <a:moveTo>
                  <a:pt x="1082564" y="2038318"/>
                </a:moveTo>
                <a:cubicBezTo>
                  <a:pt x="1089568" y="2048508"/>
                  <a:pt x="1103987" y="2061843"/>
                  <a:pt x="1125821" y="2078330"/>
                </a:cubicBezTo>
                <a:cubicBezTo>
                  <a:pt x="1138302" y="2087755"/>
                  <a:pt x="1147277" y="2092086"/>
                  <a:pt x="1152750" y="2091319"/>
                </a:cubicBezTo>
                <a:cubicBezTo>
                  <a:pt x="1165989" y="2106216"/>
                  <a:pt x="1188209" y="2125441"/>
                  <a:pt x="1219402" y="2148997"/>
                </a:cubicBezTo>
                <a:cubicBezTo>
                  <a:pt x="1250596" y="2172553"/>
                  <a:pt x="1268900" y="2193721"/>
                  <a:pt x="1274308" y="2212503"/>
                </a:cubicBezTo>
                <a:cubicBezTo>
                  <a:pt x="1257122" y="2209318"/>
                  <a:pt x="1245409" y="2205373"/>
                  <a:pt x="1239168" y="2200660"/>
                </a:cubicBezTo>
                <a:cubicBezTo>
                  <a:pt x="1214216" y="2181817"/>
                  <a:pt x="1179711" y="2154537"/>
                  <a:pt x="1135656" y="2118823"/>
                </a:cubicBezTo>
                <a:cubicBezTo>
                  <a:pt x="1091603" y="2083104"/>
                  <a:pt x="1073906" y="2056272"/>
                  <a:pt x="1082564" y="2038318"/>
                </a:cubicBezTo>
                <a:close/>
                <a:moveTo>
                  <a:pt x="512999" y="1931496"/>
                </a:moveTo>
                <a:cubicBezTo>
                  <a:pt x="541932" y="1928855"/>
                  <a:pt x="575115" y="1941667"/>
                  <a:pt x="612549" y="1969935"/>
                </a:cubicBezTo>
                <a:cubicBezTo>
                  <a:pt x="628146" y="1981713"/>
                  <a:pt x="635914" y="1997372"/>
                  <a:pt x="635850" y="2016920"/>
                </a:cubicBezTo>
                <a:cubicBezTo>
                  <a:pt x="647562" y="2020865"/>
                  <a:pt x="657716" y="2023634"/>
                  <a:pt x="666313" y="2025227"/>
                </a:cubicBezTo>
                <a:cubicBezTo>
                  <a:pt x="674905" y="2026816"/>
                  <a:pt x="683881" y="2031147"/>
                  <a:pt x="693241" y="2038215"/>
                </a:cubicBezTo>
                <a:cubicBezTo>
                  <a:pt x="705717" y="2047636"/>
                  <a:pt x="712894" y="2064077"/>
                  <a:pt x="714772" y="2087534"/>
                </a:cubicBezTo>
                <a:cubicBezTo>
                  <a:pt x="716649" y="2110994"/>
                  <a:pt x="715983" y="2136207"/>
                  <a:pt x="712765" y="2163165"/>
                </a:cubicBezTo>
                <a:cubicBezTo>
                  <a:pt x="709549" y="2190128"/>
                  <a:pt x="704774" y="2215913"/>
                  <a:pt x="698439" y="2240511"/>
                </a:cubicBezTo>
                <a:cubicBezTo>
                  <a:pt x="692107" y="2265121"/>
                  <a:pt x="684227" y="2283662"/>
                  <a:pt x="674806" y="2296137"/>
                </a:cubicBezTo>
                <a:cubicBezTo>
                  <a:pt x="663028" y="2311735"/>
                  <a:pt x="650485" y="2321860"/>
                  <a:pt x="637178" y="2326505"/>
                </a:cubicBezTo>
                <a:cubicBezTo>
                  <a:pt x="638707" y="2337456"/>
                  <a:pt x="633584" y="2350727"/>
                  <a:pt x="621806" y="2366324"/>
                </a:cubicBezTo>
                <a:cubicBezTo>
                  <a:pt x="602960" y="2391280"/>
                  <a:pt x="557980" y="2398951"/>
                  <a:pt x="486871" y="2389334"/>
                </a:cubicBezTo>
                <a:cubicBezTo>
                  <a:pt x="415760" y="2379719"/>
                  <a:pt x="350955" y="2355273"/>
                  <a:pt x="292448" y="2315992"/>
                </a:cubicBezTo>
                <a:cubicBezTo>
                  <a:pt x="290989" y="2285499"/>
                  <a:pt x="282076" y="2261624"/>
                  <a:pt x="265715" y="2244369"/>
                </a:cubicBezTo>
                <a:cubicBezTo>
                  <a:pt x="249351" y="2227118"/>
                  <a:pt x="251771" y="2204457"/>
                  <a:pt x="272974" y="2176379"/>
                </a:cubicBezTo>
                <a:lnTo>
                  <a:pt x="244901" y="2155180"/>
                </a:lnTo>
                <a:cubicBezTo>
                  <a:pt x="245726" y="2141111"/>
                  <a:pt x="251058" y="2124322"/>
                  <a:pt x="260895" y="2104807"/>
                </a:cubicBezTo>
                <a:cubicBezTo>
                  <a:pt x="270733" y="2085299"/>
                  <a:pt x="281537" y="2067743"/>
                  <a:pt x="293314" y="2052147"/>
                </a:cubicBezTo>
                <a:cubicBezTo>
                  <a:pt x="309805" y="2030310"/>
                  <a:pt x="313372" y="2015858"/>
                  <a:pt x="304016" y="2008793"/>
                </a:cubicBezTo>
                <a:cubicBezTo>
                  <a:pt x="294656" y="2001724"/>
                  <a:pt x="291187" y="1986861"/>
                  <a:pt x="293604" y="1964196"/>
                </a:cubicBezTo>
                <a:cubicBezTo>
                  <a:pt x="315442" y="1980686"/>
                  <a:pt x="337707" y="1985253"/>
                  <a:pt x="360404" y="1977902"/>
                </a:cubicBezTo>
                <a:cubicBezTo>
                  <a:pt x="383100" y="1970551"/>
                  <a:pt x="406972" y="1961640"/>
                  <a:pt x="432021" y="1951164"/>
                </a:cubicBezTo>
                <a:cubicBezTo>
                  <a:pt x="457073" y="1940693"/>
                  <a:pt x="484067" y="1934140"/>
                  <a:pt x="512999" y="1931496"/>
                </a:cubicBezTo>
                <a:close/>
                <a:moveTo>
                  <a:pt x="4038660" y="1915803"/>
                </a:moveTo>
                <a:cubicBezTo>
                  <a:pt x="4055069" y="1918397"/>
                  <a:pt x="4076738" y="1926188"/>
                  <a:pt x="4103668" y="1939174"/>
                </a:cubicBezTo>
                <a:cubicBezTo>
                  <a:pt x="4075399" y="1976609"/>
                  <a:pt x="4048785" y="1985900"/>
                  <a:pt x="4023832" y="1967058"/>
                </a:cubicBezTo>
                <a:cubicBezTo>
                  <a:pt x="4001994" y="1950567"/>
                  <a:pt x="3995792" y="1936084"/>
                  <a:pt x="4005213" y="1923609"/>
                </a:cubicBezTo>
                <a:cubicBezTo>
                  <a:pt x="4011102" y="1915810"/>
                  <a:pt x="4022251" y="1913208"/>
                  <a:pt x="4038660" y="1915803"/>
                </a:cubicBezTo>
                <a:close/>
                <a:moveTo>
                  <a:pt x="4440468" y="1907885"/>
                </a:moveTo>
                <a:cubicBezTo>
                  <a:pt x="4452085" y="1911148"/>
                  <a:pt x="4464913" y="1918079"/>
                  <a:pt x="4478951" y="1928681"/>
                </a:cubicBezTo>
                <a:cubicBezTo>
                  <a:pt x="4503906" y="1947524"/>
                  <a:pt x="4509906" y="1965523"/>
                  <a:pt x="4496948" y="1982682"/>
                </a:cubicBezTo>
                <a:cubicBezTo>
                  <a:pt x="4483993" y="1999838"/>
                  <a:pt x="4482195" y="2011948"/>
                  <a:pt x="4491554" y="2019015"/>
                </a:cubicBezTo>
                <a:cubicBezTo>
                  <a:pt x="4494674" y="2021371"/>
                  <a:pt x="4493876" y="2025668"/>
                  <a:pt x="4489164" y="2031909"/>
                </a:cubicBezTo>
                <a:cubicBezTo>
                  <a:pt x="4482098" y="2041265"/>
                  <a:pt x="4470734" y="2049827"/>
                  <a:pt x="4455077" y="2057595"/>
                </a:cubicBezTo>
                <a:lnTo>
                  <a:pt x="4431582" y="2069244"/>
                </a:lnTo>
                <a:cubicBezTo>
                  <a:pt x="4424516" y="2078601"/>
                  <a:pt x="4414745" y="2078572"/>
                  <a:pt x="4402264" y="2069148"/>
                </a:cubicBezTo>
                <a:cubicBezTo>
                  <a:pt x="4361714" y="2038527"/>
                  <a:pt x="4343431" y="2012471"/>
                  <a:pt x="4347407" y="1990989"/>
                </a:cubicBezTo>
                <a:cubicBezTo>
                  <a:pt x="4351386" y="1969502"/>
                  <a:pt x="4359268" y="1950958"/>
                  <a:pt x="4371046" y="1935361"/>
                </a:cubicBezTo>
                <a:cubicBezTo>
                  <a:pt x="4378112" y="1926004"/>
                  <a:pt x="4390843" y="1917251"/>
                  <a:pt x="4409244" y="1909101"/>
                </a:cubicBezTo>
                <a:cubicBezTo>
                  <a:pt x="4418442" y="1905028"/>
                  <a:pt x="4428850" y="1904622"/>
                  <a:pt x="4440468" y="1907885"/>
                </a:cubicBezTo>
                <a:close/>
                <a:moveTo>
                  <a:pt x="3478481" y="1628713"/>
                </a:moveTo>
                <a:cubicBezTo>
                  <a:pt x="3498025" y="1628775"/>
                  <a:pt x="3515597" y="1634699"/>
                  <a:pt x="3531194" y="1646477"/>
                </a:cubicBezTo>
                <a:cubicBezTo>
                  <a:pt x="3556147" y="1665319"/>
                  <a:pt x="3560380" y="1685659"/>
                  <a:pt x="3543892" y="1707493"/>
                </a:cubicBezTo>
                <a:cubicBezTo>
                  <a:pt x="3525046" y="1732449"/>
                  <a:pt x="3504297" y="1743718"/>
                  <a:pt x="3481631" y="1741301"/>
                </a:cubicBezTo>
                <a:cubicBezTo>
                  <a:pt x="3458970" y="1738881"/>
                  <a:pt x="3441398" y="1732958"/>
                  <a:pt x="3428921" y="1723536"/>
                </a:cubicBezTo>
                <a:cubicBezTo>
                  <a:pt x="3400844" y="1702334"/>
                  <a:pt x="3393874" y="1682378"/>
                  <a:pt x="3408009" y="1663661"/>
                </a:cubicBezTo>
                <a:cubicBezTo>
                  <a:pt x="3410365" y="1660541"/>
                  <a:pt x="3417018" y="1658219"/>
                  <a:pt x="3427966" y="1656689"/>
                </a:cubicBezTo>
                <a:cubicBezTo>
                  <a:pt x="3442100" y="1637971"/>
                  <a:pt x="3458939" y="1628649"/>
                  <a:pt x="3478481" y="1628713"/>
                </a:cubicBezTo>
                <a:close/>
                <a:moveTo>
                  <a:pt x="3718945" y="1251904"/>
                </a:moveTo>
                <a:cubicBezTo>
                  <a:pt x="3722764" y="1279280"/>
                  <a:pt x="3722316" y="1296086"/>
                  <a:pt x="3717603" y="1302327"/>
                </a:cubicBezTo>
                <a:cubicBezTo>
                  <a:pt x="3712895" y="1308562"/>
                  <a:pt x="3707212" y="1312848"/>
                  <a:pt x="3700560" y="1315171"/>
                </a:cubicBezTo>
                <a:cubicBezTo>
                  <a:pt x="3693908" y="1317493"/>
                  <a:pt x="3685487" y="1322156"/>
                  <a:pt x="3675301" y="1329156"/>
                </a:cubicBezTo>
                <a:cubicBezTo>
                  <a:pt x="3662060" y="1314258"/>
                  <a:pt x="3657204" y="1304473"/>
                  <a:pt x="3660738" y="1299792"/>
                </a:cubicBezTo>
                <a:cubicBezTo>
                  <a:pt x="3664271" y="1295113"/>
                  <a:pt x="3666456" y="1285740"/>
                  <a:pt x="3667281" y="1271671"/>
                </a:cubicBezTo>
                <a:cubicBezTo>
                  <a:pt x="3678233" y="1270144"/>
                  <a:pt x="3687621" y="1267440"/>
                  <a:pt x="3695454" y="1263556"/>
                </a:cubicBezTo>
                <a:cubicBezTo>
                  <a:pt x="3703279" y="1259673"/>
                  <a:pt x="3711112" y="1255789"/>
                  <a:pt x="3718945" y="1251904"/>
                </a:cubicBezTo>
                <a:close/>
                <a:moveTo>
                  <a:pt x="1954333" y="1175755"/>
                </a:moveTo>
                <a:lnTo>
                  <a:pt x="1963694" y="1182824"/>
                </a:lnTo>
                <a:cubicBezTo>
                  <a:pt x="1966815" y="1185180"/>
                  <a:pt x="1968965" y="1185573"/>
                  <a:pt x="1970141" y="1184015"/>
                </a:cubicBezTo>
                <a:cubicBezTo>
                  <a:pt x="1971318" y="1182457"/>
                  <a:pt x="1973467" y="1182851"/>
                  <a:pt x="1976587" y="1185207"/>
                </a:cubicBezTo>
                <a:cubicBezTo>
                  <a:pt x="1989064" y="1194629"/>
                  <a:pt x="1989414" y="1207139"/>
                  <a:pt x="1977636" y="1222736"/>
                </a:cubicBezTo>
                <a:cubicBezTo>
                  <a:pt x="2003226" y="1286147"/>
                  <a:pt x="2035676" y="1343711"/>
                  <a:pt x="2074985" y="1395440"/>
                </a:cubicBezTo>
                <a:cubicBezTo>
                  <a:pt x="2114297" y="1447164"/>
                  <a:pt x="2144868" y="1481271"/>
                  <a:pt x="2166706" y="1497762"/>
                </a:cubicBezTo>
                <a:cubicBezTo>
                  <a:pt x="2185422" y="1511895"/>
                  <a:pt x="2212381" y="1515108"/>
                  <a:pt x="2247585" y="1507410"/>
                </a:cubicBezTo>
                <a:cubicBezTo>
                  <a:pt x="2305522" y="1482580"/>
                  <a:pt x="2363387" y="1477295"/>
                  <a:pt x="2421194" y="1491563"/>
                </a:cubicBezTo>
                <a:cubicBezTo>
                  <a:pt x="2478997" y="1505824"/>
                  <a:pt x="2532917" y="1512251"/>
                  <a:pt x="2582953" y="1510853"/>
                </a:cubicBezTo>
                <a:cubicBezTo>
                  <a:pt x="2629874" y="1507095"/>
                  <a:pt x="2670379" y="1492377"/>
                  <a:pt x="2704470" y="1466693"/>
                </a:cubicBezTo>
                <a:cubicBezTo>
                  <a:pt x="2738563" y="1441002"/>
                  <a:pt x="2772449" y="1418833"/>
                  <a:pt x="2806125" y="1400182"/>
                </a:cubicBezTo>
                <a:cubicBezTo>
                  <a:pt x="2839802" y="1381529"/>
                  <a:pt x="2873653" y="1369132"/>
                  <a:pt x="2907680" y="1362992"/>
                </a:cubicBezTo>
                <a:cubicBezTo>
                  <a:pt x="2941710" y="1356846"/>
                  <a:pt x="2982117" y="1371444"/>
                  <a:pt x="3028907" y="1406777"/>
                </a:cubicBezTo>
                <a:cubicBezTo>
                  <a:pt x="3035147" y="1411489"/>
                  <a:pt x="3035495" y="1423997"/>
                  <a:pt x="3029958" y="1444306"/>
                </a:cubicBezTo>
                <a:cubicBezTo>
                  <a:pt x="3024419" y="1464614"/>
                  <a:pt x="3020852" y="1479066"/>
                  <a:pt x="3019263" y="1487659"/>
                </a:cubicBezTo>
                <a:cubicBezTo>
                  <a:pt x="3007485" y="1503256"/>
                  <a:pt x="2998267" y="1512216"/>
                  <a:pt x="2991613" y="1514538"/>
                </a:cubicBezTo>
                <a:cubicBezTo>
                  <a:pt x="2984964" y="1516863"/>
                  <a:pt x="2978122" y="1517818"/>
                  <a:pt x="2971087" y="1517405"/>
                </a:cubicBezTo>
                <a:cubicBezTo>
                  <a:pt x="2964048" y="1516989"/>
                  <a:pt x="2956029" y="1519502"/>
                  <a:pt x="2947024" y="1524947"/>
                </a:cubicBezTo>
                <a:cubicBezTo>
                  <a:pt x="2938015" y="1530390"/>
                  <a:pt x="2926440" y="1542470"/>
                  <a:pt x="2912309" y="1561183"/>
                </a:cubicBezTo>
                <a:cubicBezTo>
                  <a:pt x="2876975" y="1607974"/>
                  <a:pt x="2853958" y="1653049"/>
                  <a:pt x="2843265" y="1696402"/>
                </a:cubicBezTo>
                <a:cubicBezTo>
                  <a:pt x="2832568" y="1739753"/>
                  <a:pt x="2836578" y="1768501"/>
                  <a:pt x="2855292" y="1782633"/>
                </a:cubicBezTo>
                <a:cubicBezTo>
                  <a:pt x="2867772" y="1792057"/>
                  <a:pt x="2885359" y="1793092"/>
                  <a:pt x="2908051" y="1785736"/>
                </a:cubicBezTo>
                <a:cubicBezTo>
                  <a:pt x="2930748" y="1778384"/>
                  <a:pt x="2953012" y="1782953"/>
                  <a:pt x="2974849" y="1799443"/>
                </a:cubicBezTo>
                <a:cubicBezTo>
                  <a:pt x="2996686" y="1815933"/>
                  <a:pt x="3006380" y="1840390"/>
                  <a:pt x="3003927" y="1872828"/>
                </a:cubicBezTo>
                <a:cubicBezTo>
                  <a:pt x="3001471" y="1905264"/>
                  <a:pt x="2990825" y="1933960"/>
                  <a:pt x="2971982" y="1958914"/>
                </a:cubicBezTo>
                <a:cubicBezTo>
                  <a:pt x="2960205" y="1974510"/>
                  <a:pt x="2949029" y="1984440"/>
                  <a:pt x="2938461" y="1988706"/>
                </a:cubicBezTo>
                <a:cubicBezTo>
                  <a:pt x="2927895" y="1992970"/>
                  <a:pt x="2920257" y="1998226"/>
                  <a:pt x="2915548" y="2004463"/>
                </a:cubicBezTo>
                <a:cubicBezTo>
                  <a:pt x="2903770" y="2020058"/>
                  <a:pt x="2904259" y="2048596"/>
                  <a:pt x="2917022" y="2090069"/>
                </a:cubicBezTo>
                <a:cubicBezTo>
                  <a:pt x="2929788" y="2131547"/>
                  <a:pt x="2930278" y="2160083"/>
                  <a:pt x="2918500" y="2175680"/>
                </a:cubicBezTo>
                <a:cubicBezTo>
                  <a:pt x="2916144" y="2178799"/>
                  <a:pt x="2913010" y="2181332"/>
                  <a:pt x="2909098" y="2183271"/>
                </a:cubicBezTo>
                <a:cubicBezTo>
                  <a:pt x="2905180" y="2185212"/>
                  <a:pt x="2902044" y="2187743"/>
                  <a:pt x="2899688" y="2190863"/>
                </a:cubicBezTo>
                <a:cubicBezTo>
                  <a:pt x="2897332" y="2193984"/>
                  <a:pt x="2900039" y="2203375"/>
                  <a:pt x="2907807" y="2219033"/>
                </a:cubicBezTo>
                <a:cubicBezTo>
                  <a:pt x="2937535" y="2212098"/>
                  <a:pt x="2972153" y="2205173"/>
                  <a:pt x="3011653" y="2198266"/>
                </a:cubicBezTo>
                <a:cubicBezTo>
                  <a:pt x="3051157" y="2191360"/>
                  <a:pt x="3078703" y="2193794"/>
                  <a:pt x="3094300" y="2205572"/>
                </a:cubicBezTo>
                <a:cubicBezTo>
                  <a:pt x="3109898" y="2217350"/>
                  <a:pt x="3102388" y="2243517"/>
                  <a:pt x="3071764" y="2284070"/>
                </a:cubicBezTo>
                <a:cubicBezTo>
                  <a:pt x="3101431" y="2296674"/>
                  <a:pt x="3138769" y="2294256"/>
                  <a:pt x="3183777" y="2276814"/>
                </a:cubicBezTo>
                <a:cubicBezTo>
                  <a:pt x="3228786" y="2259369"/>
                  <a:pt x="3263768" y="2260072"/>
                  <a:pt x="3288722" y="2278916"/>
                </a:cubicBezTo>
                <a:cubicBezTo>
                  <a:pt x="3291842" y="2281272"/>
                  <a:pt x="3292225" y="2284013"/>
                  <a:pt x="3289872" y="2287130"/>
                </a:cubicBezTo>
                <a:cubicBezTo>
                  <a:pt x="3282804" y="2296489"/>
                  <a:pt x="3258930" y="2305399"/>
                  <a:pt x="3218246" y="2313867"/>
                </a:cubicBezTo>
                <a:cubicBezTo>
                  <a:pt x="3177567" y="2322330"/>
                  <a:pt x="3153312" y="2328505"/>
                  <a:pt x="3145479" y="2332389"/>
                </a:cubicBezTo>
                <a:cubicBezTo>
                  <a:pt x="3189283" y="2326277"/>
                  <a:pt x="3222099" y="2331469"/>
                  <a:pt x="3243937" y="2347960"/>
                </a:cubicBezTo>
                <a:cubicBezTo>
                  <a:pt x="3222738" y="2376032"/>
                  <a:pt x="3190063" y="2386870"/>
                  <a:pt x="3145913" y="2380470"/>
                </a:cubicBezTo>
                <a:cubicBezTo>
                  <a:pt x="3101763" y="2374072"/>
                  <a:pt x="3065173" y="2386847"/>
                  <a:pt x="3036141" y="2418806"/>
                </a:cubicBezTo>
                <a:cubicBezTo>
                  <a:pt x="3024364" y="2434402"/>
                  <a:pt x="3016087" y="2455096"/>
                  <a:pt x="3011313" y="2480876"/>
                </a:cubicBezTo>
                <a:cubicBezTo>
                  <a:pt x="3006536" y="2506657"/>
                  <a:pt x="3000613" y="2524229"/>
                  <a:pt x="2993548" y="2533586"/>
                </a:cubicBezTo>
                <a:cubicBezTo>
                  <a:pt x="2984126" y="2546063"/>
                  <a:pt x="2974133" y="2554438"/>
                  <a:pt x="2963565" y="2558704"/>
                </a:cubicBezTo>
                <a:cubicBezTo>
                  <a:pt x="2952998" y="2562969"/>
                  <a:pt x="2940261" y="2571719"/>
                  <a:pt x="2925366" y="2584963"/>
                </a:cubicBezTo>
                <a:cubicBezTo>
                  <a:pt x="2911233" y="2603679"/>
                  <a:pt x="2902193" y="2618891"/>
                  <a:pt x="2898244" y="2630608"/>
                </a:cubicBezTo>
                <a:cubicBezTo>
                  <a:pt x="2894299" y="2642321"/>
                  <a:pt x="2900502" y="2656802"/>
                  <a:pt x="2916864" y="2674057"/>
                </a:cubicBezTo>
                <a:cubicBezTo>
                  <a:pt x="2944937" y="2695255"/>
                  <a:pt x="2975195" y="2707083"/>
                  <a:pt x="3007629" y="2709531"/>
                </a:cubicBezTo>
                <a:cubicBezTo>
                  <a:pt x="3040064" y="2711987"/>
                  <a:pt x="3074270" y="2712096"/>
                  <a:pt x="3110234" y="2709871"/>
                </a:cubicBezTo>
                <a:cubicBezTo>
                  <a:pt x="3146206" y="2707644"/>
                  <a:pt x="3182746" y="2709524"/>
                  <a:pt x="3219863" y="2715507"/>
                </a:cubicBezTo>
                <a:cubicBezTo>
                  <a:pt x="3256979" y="2721493"/>
                  <a:pt x="3294249" y="2738619"/>
                  <a:pt x="3331684" y="2766888"/>
                </a:cubicBezTo>
                <a:cubicBezTo>
                  <a:pt x="3344160" y="2776309"/>
                  <a:pt x="3356240" y="2787878"/>
                  <a:pt x="3367921" y="2801598"/>
                </a:cubicBezTo>
                <a:cubicBezTo>
                  <a:pt x="3379600" y="2815317"/>
                  <a:pt x="3379555" y="2829975"/>
                  <a:pt x="3367777" y="2845572"/>
                </a:cubicBezTo>
                <a:cubicBezTo>
                  <a:pt x="3348934" y="2870525"/>
                  <a:pt x="3328177" y="2881795"/>
                  <a:pt x="3305515" y="2879374"/>
                </a:cubicBezTo>
                <a:cubicBezTo>
                  <a:pt x="3282850" y="2876955"/>
                  <a:pt x="3259409" y="2873946"/>
                  <a:pt x="3235187" y="2870348"/>
                </a:cubicBezTo>
                <a:cubicBezTo>
                  <a:pt x="3210961" y="2866752"/>
                  <a:pt x="3186340" y="2865305"/>
                  <a:pt x="3161322" y="2866003"/>
                </a:cubicBezTo>
                <a:cubicBezTo>
                  <a:pt x="3136303" y="2866702"/>
                  <a:pt x="3113193" y="2881088"/>
                  <a:pt x="3091994" y="2909161"/>
                </a:cubicBezTo>
                <a:cubicBezTo>
                  <a:pt x="3064551" y="2932527"/>
                  <a:pt x="3032820" y="2955093"/>
                  <a:pt x="2996788" y="2976864"/>
                </a:cubicBezTo>
                <a:cubicBezTo>
                  <a:pt x="2960750" y="2998634"/>
                  <a:pt x="2935668" y="3018881"/>
                  <a:pt x="2921537" y="3037595"/>
                </a:cubicBezTo>
                <a:cubicBezTo>
                  <a:pt x="2909759" y="3053192"/>
                  <a:pt x="2914009" y="3068647"/>
                  <a:pt x="2934284" y="3083958"/>
                </a:cubicBezTo>
                <a:cubicBezTo>
                  <a:pt x="2954560" y="3099269"/>
                  <a:pt x="2972494" y="3112811"/>
                  <a:pt x="2988091" y="3124590"/>
                </a:cubicBezTo>
                <a:cubicBezTo>
                  <a:pt x="2976249" y="3159734"/>
                  <a:pt x="2983173" y="3194347"/>
                  <a:pt x="3008860" y="3228441"/>
                </a:cubicBezTo>
                <a:cubicBezTo>
                  <a:pt x="3034546" y="3262530"/>
                  <a:pt x="3063750" y="3296829"/>
                  <a:pt x="3096471" y="3331337"/>
                </a:cubicBezTo>
                <a:cubicBezTo>
                  <a:pt x="3129192" y="3365839"/>
                  <a:pt x="3156248" y="3399744"/>
                  <a:pt x="3177640" y="3433037"/>
                </a:cubicBezTo>
                <a:cubicBezTo>
                  <a:pt x="3199026" y="3466331"/>
                  <a:pt x="3197943" y="3498580"/>
                  <a:pt x="3174388" y="3529773"/>
                </a:cubicBezTo>
                <a:cubicBezTo>
                  <a:pt x="3162610" y="3545370"/>
                  <a:pt x="3143625" y="3554294"/>
                  <a:pt x="3117426" y="3556555"/>
                </a:cubicBezTo>
                <a:cubicBezTo>
                  <a:pt x="3091228" y="3558816"/>
                  <a:pt x="3063280" y="3558526"/>
                  <a:pt x="3033584" y="3555693"/>
                </a:cubicBezTo>
                <a:cubicBezTo>
                  <a:pt x="3003887" y="3552859"/>
                  <a:pt x="2976525" y="3551794"/>
                  <a:pt x="2951506" y="3552493"/>
                </a:cubicBezTo>
                <a:cubicBezTo>
                  <a:pt x="2926487" y="3553191"/>
                  <a:pt x="2906912" y="3562899"/>
                  <a:pt x="2892778" y="3581617"/>
                </a:cubicBezTo>
                <a:cubicBezTo>
                  <a:pt x="2890422" y="3584737"/>
                  <a:pt x="2890807" y="3587475"/>
                  <a:pt x="2893924" y="3589828"/>
                </a:cubicBezTo>
                <a:cubicBezTo>
                  <a:pt x="2890807" y="3587475"/>
                  <a:pt x="2886510" y="3586677"/>
                  <a:pt x="2881034" y="3587441"/>
                </a:cubicBezTo>
                <a:cubicBezTo>
                  <a:pt x="2873965" y="3596801"/>
                  <a:pt x="2872725" y="3617901"/>
                  <a:pt x="2877307" y="3650752"/>
                </a:cubicBezTo>
                <a:cubicBezTo>
                  <a:pt x="2881889" y="3683603"/>
                  <a:pt x="2890420" y="3704737"/>
                  <a:pt x="2902897" y="3714159"/>
                </a:cubicBezTo>
                <a:cubicBezTo>
                  <a:pt x="2909137" y="3718872"/>
                  <a:pt x="2915790" y="3716549"/>
                  <a:pt x="2922856" y="3707193"/>
                </a:cubicBezTo>
                <a:lnTo>
                  <a:pt x="2919323" y="3711871"/>
                </a:lnTo>
                <a:cubicBezTo>
                  <a:pt x="2931800" y="3721293"/>
                  <a:pt x="2957616" y="3716296"/>
                  <a:pt x="2996768" y="3696881"/>
                </a:cubicBezTo>
                <a:cubicBezTo>
                  <a:pt x="3035922" y="3677465"/>
                  <a:pt x="3062147" y="3665433"/>
                  <a:pt x="3075456" y="3660784"/>
                </a:cubicBezTo>
                <a:lnTo>
                  <a:pt x="3084811" y="3667849"/>
                </a:lnTo>
                <a:cubicBezTo>
                  <a:pt x="3085575" y="3673326"/>
                  <a:pt x="3082425" y="3680746"/>
                  <a:pt x="3075360" y="3690101"/>
                </a:cubicBezTo>
                <a:cubicBezTo>
                  <a:pt x="3058870" y="3711939"/>
                  <a:pt x="3028135" y="3726689"/>
                  <a:pt x="2983158" y="3734361"/>
                </a:cubicBezTo>
                <a:cubicBezTo>
                  <a:pt x="2938185" y="3742029"/>
                  <a:pt x="2907447" y="3756783"/>
                  <a:pt x="2890959" y="3778617"/>
                </a:cubicBezTo>
                <a:cubicBezTo>
                  <a:pt x="2876826" y="3797333"/>
                  <a:pt x="2877143" y="3819617"/>
                  <a:pt x="2891914" y="3845463"/>
                </a:cubicBezTo>
                <a:cubicBezTo>
                  <a:pt x="2902799" y="3863482"/>
                  <a:pt x="2903120" y="3885761"/>
                  <a:pt x="2892866" y="3912308"/>
                </a:cubicBezTo>
                <a:cubicBezTo>
                  <a:pt x="2882618" y="3938853"/>
                  <a:pt x="2870998" y="3965591"/>
                  <a:pt x="2858010" y="3992519"/>
                </a:cubicBezTo>
                <a:cubicBezTo>
                  <a:pt x="2845025" y="4019450"/>
                  <a:pt x="2836138" y="4045805"/>
                  <a:pt x="2831368" y="4071588"/>
                </a:cubicBezTo>
                <a:cubicBezTo>
                  <a:pt x="2826591" y="4097369"/>
                  <a:pt x="2835118" y="4118507"/>
                  <a:pt x="2856956" y="4134998"/>
                </a:cubicBezTo>
                <a:cubicBezTo>
                  <a:pt x="2866313" y="4142063"/>
                  <a:pt x="2884265" y="4150720"/>
                  <a:pt x="2910815" y="4160970"/>
                </a:cubicBezTo>
                <a:cubicBezTo>
                  <a:pt x="2937358" y="4171221"/>
                  <a:pt x="2965084" y="4179912"/>
                  <a:pt x="2993989" y="4187043"/>
                </a:cubicBezTo>
                <a:cubicBezTo>
                  <a:pt x="3022887" y="4194173"/>
                  <a:pt x="3051216" y="4197198"/>
                  <a:pt x="3078977" y="4196117"/>
                </a:cubicBezTo>
                <a:cubicBezTo>
                  <a:pt x="3106731" y="4195036"/>
                  <a:pt x="3129617" y="4189052"/>
                  <a:pt x="3147636" y="4178167"/>
                </a:cubicBezTo>
                <a:cubicBezTo>
                  <a:pt x="3173418" y="4182938"/>
                  <a:pt x="3194109" y="4191216"/>
                  <a:pt x="3209706" y="4202994"/>
                </a:cubicBezTo>
                <a:cubicBezTo>
                  <a:pt x="3244020" y="4228905"/>
                  <a:pt x="3244653" y="4273467"/>
                  <a:pt x="3211608" y="4336684"/>
                </a:cubicBezTo>
                <a:cubicBezTo>
                  <a:pt x="3161575" y="4338083"/>
                  <a:pt x="3120162" y="4331302"/>
                  <a:pt x="3087375" y="4316343"/>
                </a:cubicBezTo>
                <a:cubicBezTo>
                  <a:pt x="3054593" y="4301380"/>
                  <a:pt x="3014005" y="4280530"/>
                  <a:pt x="2965622" y="4253793"/>
                </a:cubicBezTo>
                <a:lnTo>
                  <a:pt x="2951492" y="4272505"/>
                </a:lnTo>
                <a:cubicBezTo>
                  <a:pt x="2921826" y="4259902"/>
                  <a:pt x="2893717" y="4248475"/>
                  <a:pt x="2867171" y="4238222"/>
                </a:cubicBezTo>
                <a:cubicBezTo>
                  <a:pt x="2853896" y="4233097"/>
                  <a:pt x="2842470" y="4231206"/>
                  <a:pt x="2832889" y="4232539"/>
                </a:cubicBezTo>
                <a:lnTo>
                  <a:pt x="2815455" y="4242834"/>
                </a:lnTo>
                <a:lnTo>
                  <a:pt x="2798892" y="4318913"/>
                </a:lnTo>
                <a:cubicBezTo>
                  <a:pt x="2794500" y="4347434"/>
                  <a:pt x="2798223" y="4374122"/>
                  <a:pt x="2810063" y="4398983"/>
                </a:cubicBezTo>
                <a:lnTo>
                  <a:pt x="2866699" y="4464339"/>
                </a:lnTo>
                <a:lnTo>
                  <a:pt x="2876549" y="4462965"/>
                </a:lnTo>
                <a:cubicBezTo>
                  <a:pt x="2882899" y="4463476"/>
                  <a:pt x="2891835" y="4465016"/>
                  <a:pt x="2903357" y="4467595"/>
                </a:cubicBezTo>
                <a:cubicBezTo>
                  <a:pt x="2926404" y="4472754"/>
                  <a:pt x="2944167" y="4480045"/>
                  <a:pt x="2956642" y="4489466"/>
                </a:cubicBezTo>
                <a:cubicBezTo>
                  <a:pt x="2972240" y="4501244"/>
                  <a:pt x="2981773" y="4514565"/>
                  <a:pt x="2985241" y="4529429"/>
                </a:cubicBezTo>
                <a:cubicBezTo>
                  <a:pt x="2988712" y="4544296"/>
                  <a:pt x="2989266" y="4553289"/>
                  <a:pt x="2986912" y="4556405"/>
                </a:cubicBezTo>
                <a:cubicBezTo>
                  <a:pt x="2975134" y="4572002"/>
                  <a:pt x="2952837" y="4577207"/>
                  <a:pt x="2920020" y="4572018"/>
                </a:cubicBezTo>
                <a:cubicBezTo>
                  <a:pt x="2887202" y="4566828"/>
                  <a:pt x="2855960" y="4557934"/>
                  <a:pt x="2826293" y="4545324"/>
                </a:cubicBezTo>
                <a:cubicBezTo>
                  <a:pt x="2821581" y="4551565"/>
                  <a:pt x="2818239" y="4557609"/>
                  <a:pt x="2816265" y="4563471"/>
                </a:cubicBezTo>
                <a:cubicBezTo>
                  <a:pt x="2814290" y="4569326"/>
                  <a:pt x="2810952" y="4575374"/>
                  <a:pt x="2806240" y="4581614"/>
                </a:cubicBezTo>
                <a:cubicBezTo>
                  <a:pt x="2803883" y="4584735"/>
                  <a:pt x="2801337" y="4586480"/>
                  <a:pt x="2798599" y="4586866"/>
                </a:cubicBezTo>
                <a:cubicBezTo>
                  <a:pt x="2795860" y="4587244"/>
                  <a:pt x="2793313" y="4588998"/>
                  <a:pt x="2790960" y="4592115"/>
                </a:cubicBezTo>
                <a:lnTo>
                  <a:pt x="2787424" y="4596797"/>
                </a:lnTo>
                <a:cubicBezTo>
                  <a:pt x="2761581" y="4611564"/>
                  <a:pt x="2748657" y="4618950"/>
                  <a:pt x="2748657" y="4618950"/>
                </a:cubicBezTo>
                <a:cubicBezTo>
                  <a:pt x="2745537" y="4616594"/>
                  <a:pt x="2745156" y="4613859"/>
                  <a:pt x="2747512" y="4610739"/>
                </a:cubicBezTo>
                <a:lnTo>
                  <a:pt x="2746362" y="4602525"/>
                </a:lnTo>
                <a:cubicBezTo>
                  <a:pt x="2740126" y="4597815"/>
                  <a:pt x="2730338" y="4602670"/>
                  <a:pt x="2716998" y="4617087"/>
                </a:cubicBezTo>
                <a:cubicBezTo>
                  <a:pt x="2703663" y="4631506"/>
                  <a:pt x="2684661" y="4645320"/>
                  <a:pt x="2659992" y="4658527"/>
                </a:cubicBezTo>
                <a:cubicBezTo>
                  <a:pt x="2635321" y="4671741"/>
                  <a:pt x="2606960" y="4678484"/>
                  <a:pt x="2574907" y="4678771"/>
                </a:cubicBezTo>
                <a:cubicBezTo>
                  <a:pt x="2542855" y="4679056"/>
                  <a:pt x="2506551" y="4663887"/>
                  <a:pt x="2465997" y="4633264"/>
                </a:cubicBezTo>
                <a:cubicBezTo>
                  <a:pt x="2441045" y="4614421"/>
                  <a:pt x="2427418" y="4596785"/>
                  <a:pt x="2425126" y="4580364"/>
                </a:cubicBezTo>
                <a:cubicBezTo>
                  <a:pt x="2407940" y="4577177"/>
                  <a:pt x="2396225" y="4573230"/>
                  <a:pt x="2389988" y="4568520"/>
                </a:cubicBezTo>
                <a:cubicBezTo>
                  <a:pt x="2383748" y="4563808"/>
                  <a:pt x="2379868" y="4555978"/>
                  <a:pt x="2378335" y="4545030"/>
                </a:cubicBezTo>
                <a:cubicBezTo>
                  <a:pt x="2356498" y="4528540"/>
                  <a:pt x="2334234" y="4523971"/>
                  <a:pt x="2311537" y="4531323"/>
                </a:cubicBezTo>
                <a:cubicBezTo>
                  <a:pt x="2288845" y="4538679"/>
                  <a:pt x="2266339" y="4547397"/>
                  <a:pt x="2244028" y="4557487"/>
                </a:cubicBezTo>
                <a:cubicBezTo>
                  <a:pt x="2221712" y="4567577"/>
                  <a:pt x="2199989" y="4576887"/>
                  <a:pt x="2178854" y="4585419"/>
                </a:cubicBezTo>
                <a:cubicBezTo>
                  <a:pt x="2157715" y="4593948"/>
                  <a:pt x="2139349" y="4592324"/>
                  <a:pt x="2123753" y="4580547"/>
                </a:cubicBezTo>
                <a:cubicBezTo>
                  <a:pt x="2098799" y="4561703"/>
                  <a:pt x="2076199" y="4539738"/>
                  <a:pt x="2055957" y="4514653"/>
                </a:cubicBezTo>
                <a:cubicBezTo>
                  <a:pt x="2035710" y="4489571"/>
                  <a:pt x="2013112" y="4467607"/>
                  <a:pt x="1988156" y="4448761"/>
                </a:cubicBezTo>
                <a:cubicBezTo>
                  <a:pt x="1963202" y="4429918"/>
                  <a:pt x="1936847" y="4421038"/>
                  <a:pt x="1909090" y="4422115"/>
                </a:cubicBezTo>
                <a:cubicBezTo>
                  <a:pt x="1881334" y="4423200"/>
                  <a:pt x="1859657" y="4417852"/>
                  <a:pt x="1844061" y="4406075"/>
                </a:cubicBezTo>
                <a:cubicBezTo>
                  <a:pt x="1840941" y="4403719"/>
                  <a:pt x="1833798" y="4377505"/>
                  <a:pt x="1822624" y="4327439"/>
                </a:cubicBezTo>
                <a:cubicBezTo>
                  <a:pt x="1811453" y="4277367"/>
                  <a:pt x="1804373" y="4231608"/>
                  <a:pt x="1801378" y="4190165"/>
                </a:cubicBezTo>
                <a:cubicBezTo>
                  <a:pt x="1801378" y="4190165"/>
                  <a:pt x="1792055" y="4173326"/>
                  <a:pt x="1773400" y="4139647"/>
                </a:cubicBezTo>
                <a:cubicBezTo>
                  <a:pt x="1754749" y="4105971"/>
                  <a:pt x="1737880" y="4065066"/>
                  <a:pt x="1722795" y="4016937"/>
                </a:cubicBezTo>
                <a:cubicBezTo>
                  <a:pt x="1707710" y="3968811"/>
                  <a:pt x="1699863" y="3917580"/>
                  <a:pt x="1699258" y="3863243"/>
                </a:cubicBezTo>
                <a:cubicBezTo>
                  <a:pt x="1698655" y="3808906"/>
                  <a:pt x="1716019" y="3758345"/>
                  <a:pt x="1751353" y="3711555"/>
                </a:cubicBezTo>
                <a:cubicBezTo>
                  <a:pt x="1763131" y="3695958"/>
                  <a:pt x="1775878" y="3682317"/>
                  <a:pt x="1789600" y="3670634"/>
                </a:cubicBezTo>
                <a:cubicBezTo>
                  <a:pt x="1803318" y="3658957"/>
                  <a:pt x="1813710" y="3648435"/>
                  <a:pt x="1820778" y="3639075"/>
                </a:cubicBezTo>
                <a:cubicBezTo>
                  <a:pt x="1825487" y="3632839"/>
                  <a:pt x="1822608" y="3617195"/>
                  <a:pt x="1812137" y="3592143"/>
                </a:cubicBezTo>
                <a:cubicBezTo>
                  <a:pt x="1801664" y="3567091"/>
                  <a:pt x="1788267" y="3541051"/>
                  <a:pt x="1771936" y="3514029"/>
                </a:cubicBezTo>
                <a:cubicBezTo>
                  <a:pt x="1755608" y="3487006"/>
                  <a:pt x="1738692" y="3460757"/>
                  <a:pt x="1721186" y="3435293"/>
                </a:cubicBezTo>
                <a:cubicBezTo>
                  <a:pt x="1703679" y="3409827"/>
                  <a:pt x="1691807" y="3394738"/>
                  <a:pt x="1685570" y="3390029"/>
                </a:cubicBezTo>
                <a:cubicBezTo>
                  <a:pt x="1685570" y="3390029"/>
                  <a:pt x="1679330" y="3385316"/>
                  <a:pt x="1666853" y="3375894"/>
                </a:cubicBezTo>
                <a:cubicBezTo>
                  <a:pt x="1654377" y="3366473"/>
                  <a:pt x="1637790" y="3357625"/>
                  <a:pt x="1617099" y="3349347"/>
                </a:cubicBezTo>
                <a:cubicBezTo>
                  <a:pt x="1596411" y="3341070"/>
                  <a:pt x="1574735" y="3335723"/>
                  <a:pt x="1552069" y="3333306"/>
                </a:cubicBezTo>
                <a:cubicBezTo>
                  <a:pt x="1529406" y="3330885"/>
                  <a:pt x="1507888" y="3336678"/>
                  <a:pt x="1487516" y="3350679"/>
                </a:cubicBezTo>
                <a:cubicBezTo>
                  <a:pt x="1480513" y="3340497"/>
                  <a:pt x="1472332" y="3331866"/>
                  <a:pt x="1462975" y="3324801"/>
                </a:cubicBezTo>
                <a:cubicBezTo>
                  <a:pt x="1444259" y="3310668"/>
                  <a:pt x="1426275" y="3311786"/>
                  <a:pt x="1409024" y="3328143"/>
                </a:cubicBezTo>
                <a:cubicBezTo>
                  <a:pt x="1419910" y="3346161"/>
                  <a:pt x="1426306" y="3362014"/>
                  <a:pt x="1428215" y="3375702"/>
                </a:cubicBezTo>
                <a:cubicBezTo>
                  <a:pt x="1430126" y="3389388"/>
                  <a:pt x="1437701" y="3403679"/>
                  <a:pt x="1450942" y="3418577"/>
                </a:cubicBezTo>
                <a:cubicBezTo>
                  <a:pt x="1453299" y="3415457"/>
                  <a:pt x="1458978" y="3411176"/>
                  <a:pt x="1467986" y="3405735"/>
                </a:cubicBezTo>
                <a:cubicBezTo>
                  <a:pt x="1476995" y="3400291"/>
                  <a:pt x="1484618" y="3399924"/>
                  <a:pt x="1490855" y="3404633"/>
                </a:cubicBezTo>
                <a:cubicBezTo>
                  <a:pt x="1485252" y="3444486"/>
                  <a:pt x="1477278" y="3492345"/>
                  <a:pt x="1466933" y="3548205"/>
                </a:cubicBezTo>
                <a:cubicBezTo>
                  <a:pt x="1456586" y="3604073"/>
                  <a:pt x="1450236" y="3633560"/>
                  <a:pt x="1447880" y="3636681"/>
                </a:cubicBezTo>
                <a:cubicBezTo>
                  <a:pt x="1438458" y="3649158"/>
                  <a:pt x="1428655" y="3658900"/>
                  <a:pt x="1418470" y="3665899"/>
                </a:cubicBezTo>
                <a:cubicBezTo>
                  <a:pt x="1415285" y="3683092"/>
                  <a:pt x="1410542" y="3699102"/>
                  <a:pt x="1404239" y="3713934"/>
                </a:cubicBezTo>
                <a:cubicBezTo>
                  <a:pt x="1397933" y="3728765"/>
                  <a:pt x="1392015" y="3746338"/>
                  <a:pt x="1386473" y="3766645"/>
                </a:cubicBezTo>
                <a:lnTo>
                  <a:pt x="1377117" y="3759579"/>
                </a:lnTo>
                <a:cubicBezTo>
                  <a:pt x="1390487" y="3735385"/>
                  <a:pt x="1392492" y="3719756"/>
                  <a:pt x="1383135" y="3712691"/>
                </a:cubicBezTo>
                <a:cubicBezTo>
                  <a:pt x="1373779" y="3705625"/>
                  <a:pt x="1359103" y="3710464"/>
                  <a:pt x="1339115" y="3727205"/>
                </a:cubicBezTo>
                <a:cubicBezTo>
                  <a:pt x="1319122" y="3743945"/>
                  <a:pt x="1304445" y="3748783"/>
                  <a:pt x="1295090" y="3741718"/>
                </a:cubicBezTo>
                <a:cubicBezTo>
                  <a:pt x="1276372" y="3727584"/>
                  <a:pt x="1259950" y="3729875"/>
                  <a:pt x="1245816" y="3748593"/>
                </a:cubicBezTo>
                <a:cubicBezTo>
                  <a:pt x="1241103" y="3754833"/>
                  <a:pt x="1238145" y="3763620"/>
                  <a:pt x="1236933" y="3774951"/>
                </a:cubicBezTo>
                <a:cubicBezTo>
                  <a:pt x="1235722" y="3786282"/>
                  <a:pt x="1231587" y="3796628"/>
                  <a:pt x="1224521" y="3805984"/>
                </a:cubicBezTo>
                <a:cubicBezTo>
                  <a:pt x="1196254" y="3843418"/>
                  <a:pt x="1158720" y="3844465"/>
                  <a:pt x="1111929" y="3809132"/>
                </a:cubicBezTo>
                <a:cubicBezTo>
                  <a:pt x="1093217" y="3795002"/>
                  <a:pt x="1088603" y="3771919"/>
                  <a:pt x="1098089" y="3739901"/>
                </a:cubicBezTo>
                <a:cubicBezTo>
                  <a:pt x="1107572" y="3707879"/>
                  <a:pt x="1099843" y="3682444"/>
                  <a:pt x="1074885" y="3663597"/>
                </a:cubicBezTo>
                <a:cubicBezTo>
                  <a:pt x="1072529" y="3666717"/>
                  <a:pt x="1072911" y="3669459"/>
                  <a:pt x="1076031" y="3671815"/>
                </a:cubicBezTo>
                <a:cubicBezTo>
                  <a:pt x="1076031" y="3671815"/>
                  <a:pt x="1070000" y="3663586"/>
                  <a:pt x="1057936" y="3647129"/>
                </a:cubicBezTo>
                <a:cubicBezTo>
                  <a:pt x="1045873" y="3630674"/>
                  <a:pt x="1033619" y="3612846"/>
                  <a:pt x="1021171" y="3593653"/>
                </a:cubicBezTo>
                <a:cubicBezTo>
                  <a:pt x="1008728" y="3574458"/>
                  <a:pt x="998432" y="3555659"/>
                  <a:pt x="990282" y="3537262"/>
                </a:cubicBezTo>
                <a:cubicBezTo>
                  <a:pt x="982136" y="3518865"/>
                  <a:pt x="980418" y="3506544"/>
                  <a:pt x="985128" y="3500308"/>
                </a:cubicBezTo>
                <a:cubicBezTo>
                  <a:pt x="985128" y="3500308"/>
                  <a:pt x="987864" y="3499923"/>
                  <a:pt x="993338" y="3499163"/>
                </a:cubicBezTo>
                <a:cubicBezTo>
                  <a:pt x="1003588" y="3472613"/>
                  <a:pt x="1007777" y="3447610"/>
                  <a:pt x="1005898" y="3424153"/>
                </a:cubicBezTo>
                <a:cubicBezTo>
                  <a:pt x="1004023" y="3400692"/>
                  <a:pt x="1019570" y="3367127"/>
                  <a:pt x="1052547" y="3323457"/>
                </a:cubicBezTo>
                <a:cubicBezTo>
                  <a:pt x="1071393" y="3298500"/>
                  <a:pt x="1086862" y="3289365"/>
                  <a:pt x="1098959" y="3296049"/>
                </a:cubicBezTo>
                <a:cubicBezTo>
                  <a:pt x="1111053" y="3302736"/>
                  <a:pt x="1119457" y="3302957"/>
                  <a:pt x="1124169" y="3296717"/>
                </a:cubicBezTo>
                <a:cubicBezTo>
                  <a:pt x="1128878" y="3290480"/>
                  <a:pt x="1130867" y="3279737"/>
                  <a:pt x="1130138" y="3264489"/>
                </a:cubicBezTo>
                <a:cubicBezTo>
                  <a:pt x="1129405" y="3249243"/>
                  <a:pt x="1128659" y="3238881"/>
                  <a:pt x="1127892" y="3233409"/>
                </a:cubicBezTo>
                <a:cubicBezTo>
                  <a:pt x="1137253" y="3240477"/>
                  <a:pt x="1145241" y="3247734"/>
                  <a:pt x="1151863" y="3255181"/>
                </a:cubicBezTo>
                <a:cubicBezTo>
                  <a:pt x="1158483" y="3262631"/>
                  <a:pt x="1165296" y="3271447"/>
                  <a:pt x="1172295" y="3281632"/>
                </a:cubicBezTo>
                <a:cubicBezTo>
                  <a:pt x="1193495" y="3253557"/>
                  <a:pt x="1216971" y="3246796"/>
                  <a:pt x="1242721" y="3261341"/>
                </a:cubicBezTo>
                <a:cubicBezTo>
                  <a:pt x="1268474" y="3275888"/>
                  <a:pt x="1297010" y="3275399"/>
                  <a:pt x="1328332" y="3259864"/>
                </a:cubicBezTo>
                <a:cubicBezTo>
                  <a:pt x="1311273" y="3217590"/>
                  <a:pt x="1282467" y="3181146"/>
                  <a:pt x="1241917" y="3150525"/>
                </a:cubicBezTo>
                <a:cubicBezTo>
                  <a:pt x="1226254" y="3158289"/>
                  <a:pt x="1213136" y="3164304"/>
                  <a:pt x="1202570" y="3168571"/>
                </a:cubicBezTo>
                <a:cubicBezTo>
                  <a:pt x="1192002" y="3172836"/>
                  <a:pt x="1182038" y="3171434"/>
                  <a:pt x="1172681" y="3164368"/>
                </a:cubicBezTo>
                <a:cubicBezTo>
                  <a:pt x="1169562" y="3162013"/>
                  <a:pt x="1164120" y="3153004"/>
                  <a:pt x="1156354" y="3137343"/>
                </a:cubicBezTo>
                <a:cubicBezTo>
                  <a:pt x="1143810" y="3147466"/>
                  <a:pt x="1134801" y="3152908"/>
                  <a:pt x="1129332" y="3153671"/>
                </a:cubicBezTo>
                <a:cubicBezTo>
                  <a:pt x="1123855" y="3154435"/>
                  <a:pt x="1117202" y="3156758"/>
                  <a:pt x="1109369" y="3160642"/>
                </a:cubicBezTo>
                <a:cubicBezTo>
                  <a:pt x="1110133" y="3166118"/>
                  <a:pt x="1109335" y="3170415"/>
                  <a:pt x="1106982" y="3173532"/>
                </a:cubicBezTo>
                <a:cubicBezTo>
                  <a:pt x="1081071" y="3207845"/>
                  <a:pt x="1048605" y="3215166"/>
                  <a:pt x="1009580" y="3195494"/>
                </a:cubicBezTo>
                <a:cubicBezTo>
                  <a:pt x="1011171" y="3186898"/>
                  <a:pt x="1015502" y="3177923"/>
                  <a:pt x="1022567" y="3168566"/>
                </a:cubicBezTo>
                <a:cubicBezTo>
                  <a:pt x="1031989" y="3156089"/>
                  <a:pt x="1041602" y="3144981"/>
                  <a:pt x="1051409" y="3135242"/>
                </a:cubicBezTo>
                <a:cubicBezTo>
                  <a:pt x="1061213" y="3125499"/>
                  <a:pt x="1072001" y="3112832"/>
                  <a:pt x="1083779" y="3097234"/>
                </a:cubicBezTo>
                <a:cubicBezTo>
                  <a:pt x="1054117" y="3084628"/>
                  <a:pt x="1036339" y="3082227"/>
                  <a:pt x="1030451" y="3090024"/>
                </a:cubicBezTo>
                <a:cubicBezTo>
                  <a:pt x="1024561" y="3097822"/>
                  <a:pt x="1013818" y="3095833"/>
                  <a:pt x="998221" y="3084055"/>
                </a:cubicBezTo>
                <a:cubicBezTo>
                  <a:pt x="973264" y="3065209"/>
                  <a:pt x="954532" y="3055964"/>
                  <a:pt x="942022" y="3056314"/>
                </a:cubicBezTo>
                <a:cubicBezTo>
                  <a:pt x="929514" y="3056661"/>
                  <a:pt x="917384" y="3059748"/>
                  <a:pt x="905637" y="3065575"/>
                </a:cubicBezTo>
                <a:cubicBezTo>
                  <a:pt x="893894" y="3071400"/>
                  <a:pt x="882548" y="3075077"/>
                  <a:pt x="871595" y="3076605"/>
                </a:cubicBezTo>
                <a:cubicBezTo>
                  <a:pt x="860645" y="3078129"/>
                  <a:pt x="847371" y="3073003"/>
                  <a:pt x="831775" y="3061226"/>
                </a:cubicBezTo>
                <a:cubicBezTo>
                  <a:pt x="841196" y="3048750"/>
                  <a:pt x="849047" y="3039980"/>
                  <a:pt x="855314" y="3034921"/>
                </a:cubicBezTo>
                <a:cubicBezTo>
                  <a:pt x="861589" y="3029860"/>
                  <a:pt x="867077" y="3024211"/>
                  <a:pt x="871789" y="3017971"/>
                </a:cubicBezTo>
                <a:cubicBezTo>
                  <a:pt x="881210" y="3005495"/>
                  <a:pt x="883200" y="2994752"/>
                  <a:pt x="877758" y="2985743"/>
                </a:cubicBezTo>
                <a:cubicBezTo>
                  <a:pt x="872316" y="2976734"/>
                  <a:pt x="866122" y="2957364"/>
                  <a:pt x="859183" y="2927633"/>
                </a:cubicBezTo>
                <a:cubicBezTo>
                  <a:pt x="841428" y="2860345"/>
                  <a:pt x="838659" y="2810496"/>
                  <a:pt x="850882" y="2778092"/>
                </a:cubicBezTo>
                <a:cubicBezTo>
                  <a:pt x="863106" y="2745692"/>
                  <a:pt x="882173" y="2712332"/>
                  <a:pt x="908084" y="2678019"/>
                </a:cubicBezTo>
                <a:cubicBezTo>
                  <a:pt x="936352" y="2640586"/>
                  <a:pt x="969853" y="2615678"/>
                  <a:pt x="1008594" y="2603296"/>
                </a:cubicBezTo>
                <a:cubicBezTo>
                  <a:pt x="1047329" y="2590919"/>
                  <a:pt x="1085462" y="2584201"/>
                  <a:pt x="1122992" y="2583151"/>
                </a:cubicBezTo>
                <a:cubicBezTo>
                  <a:pt x="1160520" y="2582100"/>
                  <a:pt x="1192173" y="2583966"/>
                  <a:pt x="1217958" y="2588738"/>
                </a:cubicBezTo>
                <a:cubicBezTo>
                  <a:pt x="1243741" y="2593516"/>
                  <a:pt x="1257810" y="2594341"/>
                  <a:pt x="1260167" y="2591221"/>
                </a:cubicBezTo>
                <a:cubicBezTo>
                  <a:pt x="1307278" y="2528833"/>
                  <a:pt x="1288724" y="2465842"/>
                  <a:pt x="1204500" y="2402241"/>
                </a:cubicBezTo>
                <a:cubicBezTo>
                  <a:pt x="1198263" y="2397531"/>
                  <a:pt x="1163916" y="2381393"/>
                  <a:pt x="1101463" y="2353824"/>
                </a:cubicBezTo>
                <a:cubicBezTo>
                  <a:pt x="1039015" y="2326257"/>
                  <a:pt x="976594" y="2288919"/>
                  <a:pt x="914206" y="2241808"/>
                </a:cubicBezTo>
                <a:cubicBezTo>
                  <a:pt x="926748" y="2231687"/>
                  <a:pt x="945324" y="2229793"/>
                  <a:pt x="969925" y="2236125"/>
                </a:cubicBezTo>
                <a:cubicBezTo>
                  <a:pt x="994531" y="2242460"/>
                  <a:pt x="1019710" y="2252905"/>
                  <a:pt x="1045462" y="2267452"/>
                </a:cubicBezTo>
                <a:cubicBezTo>
                  <a:pt x="1071213" y="2281998"/>
                  <a:pt x="1093443" y="2296339"/>
                  <a:pt x="1112161" y="2310473"/>
                </a:cubicBezTo>
                <a:cubicBezTo>
                  <a:pt x="1121518" y="2317539"/>
                  <a:pt x="1128928" y="2323135"/>
                  <a:pt x="1134385" y="2327256"/>
                </a:cubicBezTo>
                <a:lnTo>
                  <a:pt x="1135557" y="2328140"/>
                </a:lnTo>
                <a:cubicBezTo>
                  <a:pt x="1137913" y="2325020"/>
                  <a:pt x="1146887" y="2329350"/>
                  <a:pt x="1162484" y="2341128"/>
                </a:cubicBezTo>
                <a:cubicBezTo>
                  <a:pt x="1178081" y="2352906"/>
                  <a:pt x="1196015" y="2366449"/>
                  <a:pt x="1216294" y="2381763"/>
                </a:cubicBezTo>
                <a:cubicBezTo>
                  <a:pt x="1236569" y="2397073"/>
                  <a:pt x="1255682" y="2409053"/>
                  <a:pt x="1273636" y="2417711"/>
                </a:cubicBezTo>
                <a:cubicBezTo>
                  <a:pt x="1291586" y="2426373"/>
                  <a:pt x="1304096" y="2426022"/>
                  <a:pt x="1311162" y="2416666"/>
                </a:cubicBezTo>
                <a:cubicBezTo>
                  <a:pt x="1322940" y="2401069"/>
                  <a:pt x="1332796" y="2376667"/>
                  <a:pt x="1340720" y="2343469"/>
                </a:cubicBezTo>
                <a:cubicBezTo>
                  <a:pt x="1348646" y="2310271"/>
                  <a:pt x="1357321" y="2287433"/>
                  <a:pt x="1366743" y="2274957"/>
                </a:cubicBezTo>
                <a:cubicBezTo>
                  <a:pt x="1385590" y="2249999"/>
                  <a:pt x="1399930" y="2227768"/>
                  <a:pt x="1409767" y="2208254"/>
                </a:cubicBezTo>
                <a:cubicBezTo>
                  <a:pt x="1419601" y="2188742"/>
                  <a:pt x="1430821" y="2164155"/>
                  <a:pt x="1443429" y="2134486"/>
                </a:cubicBezTo>
                <a:cubicBezTo>
                  <a:pt x="1459916" y="2112653"/>
                  <a:pt x="1482261" y="2092790"/>
                  <a:pt x="1510466" y="2074901"/>
                </a:cubicBezTo>
                <a:cubicBezTo>
                  <a:pt x="1538667" y="2057013"/>
                  <a:pt x="1562191" y="2035589"/>
                  <a:pt x="1581035" y="2010636"/>
                </a:cubicBezTo>
                <a:lnTo>
                  <a:pt x="1571678" y="2003570"/>
                </a:lnTo>
                <a:cubicBezTo>
                  <a:pt x="1568558" y="2001213"/>
                  <a:pt x="1554906" y="1993351"/>
                  <a:pt x="1530711" y="1979980"/>
                </a:cubicBezTo>
                <a:cubicBezTo>
                  <a:pt x="1506521" y="1966613"/>
                  <a:pt x="1488187" y="1955214"/>
                  <a:pt x="1475710" y="1945793"/>
                </a:cubicBezTo>
                <a:cubicBezTo>
                  <a:pt x="1441397" y="1919881"/>
                  <a:pt x="1428951" y="1900690"/>
                  <a:pt x="1438372" y="1888213"/>
                </a:cubicBezTo>
                <a:cubicBezTo>
                  <a:pt x="1443084" y="1881974"/>
                  <a:pt x="1450928" y="1873205"/>
                  <a:pt x="1461915" y="1861904"/>
                </a:cubicBezTo>
                <a:cubicBezTo>
                  <a:pt x="1472895" y="1850603"/>
                  <a:pt x="1487011" y="1836771"/>
                  <a:pt x="1504265" y="1820412"/>
                </a:cubicBezTo>
                <a:cubicBezTo>
                  <a:pt x="1484784" y="1800808"/>
                  <a:pt x="1479391" y="1777138"/>
                  <a:pt x="1488079" y="1749416"/>
                </a:cubicBezTo>
                <a:cubicBezTo>
                  <a:pt x="1496771" y="1721689"/>
                  <a:pt x="1508198" y="1693581"/>
                  <a:pt x="1522362" y="1665096"/>
                </a:cubicBezTo>
                <a:cubicBezTo>
                  <a:pt x="1536532" y="1636606"/>
                  <a:pt x="1548929" y="1610461"/>
                  <a:pt x="1559563" y="1586650"/>
                </a:cubicBezTo>
                <a:cubicBezTo>
                  <a:pt x="1570192" y="1562838"/>
                  <a:pt x="1567709" y="1545049"/>
                  <a:pt x="1552113" y="1533272"/>
                </a:cubicBezTo>
                <a:cubicBezTo>
                  <a:pt x="1545873" y="1528559"/>
                  <a:pt x="1539828" y="1525217"/>
                  <a:pt x="1533969" y="1523239"/>
                </a:cubicBezTo>
                <a:cubicBezTo>
                  <a:pt x="1528111" y="1521269"/>
                  <a:pt x="1519330" y="1518308"/>
                  <a:pt x="1507614" y="1514361"/>
                </a:cubicBezTo>
                <a:cubicBezTo>
                  <a:pt x="1492082" y="1483040"/>
                  <a:pt x="1490206" y="1459579"/>
                  <a:pt x="1501984" y="1443982"/>
                </a:cubicBezTo>
                <a:cubicBezTo>
                  <a:pt x="1509049" y="1434626"/>
                  <a:pt x="1523531" y="1428417"/>
                  <a:pt x="1545430" y="1425362"/>
                </a:cubicBezTo>
                <a:cubicBezTo>
                  <a:pt x="1567332" y="1422310"/>
                  <a:pt x="1582959" y="1424311"/>
                  <a:pt x="1592319" y="1431379"/>
                </a:cubicBezTo>
                <a:cubicBezTo>
                  <a:pt x="1601676" y="1438445"/>
                  <a:pt x="1609440" y="1454107"/>
                  <a:pt x="1615616" y="1478362"/>
                </a:cubicBezTo>
                <a:cubicBezTo>
                  <a:pt x="1621790" y="1502616"/>
                  <a:pt x="1631117" y="1519458"/>
                  <a:pt x="1643594" y="1528880"/>
                </a:cubicBezTo>
                <a:cubicBezTo>
                  <a:pt x="1649834" y="1533593"/>
                  <a:pt x="1655692" y="1535563"/>
                  <a:pt x="1661167" y="1534798"/>
                </a:cubicBezTo>
                <a:cubicBezTo>
                  <a:pt x="1659571" y="1543392"/>
                  <a:pt x="1659366" y="1546912"/>
                  <a:pt x="1660545" y="1545350"/>
                </a:cubicBezTo>
                <a:cubicBezTo>
                  <a:pt x="1661722" y="1543792"/>
                  <a:pt x="1665811" y="1548105"/>
                  <a:pt x="1672812" y="1558290"/>
                </a:cubicBezTo>
                <a:cubicBezTo>
                  <a:pt x="1681474" y="1540340"/>
                  <a:pt x="1688157" y="1528242"/>
                  <a:pt x="1692869" y="1522001"/>
                </a:cubicBezTo>
                <a:cubicBezTo>
                  <a:pt x="1697579" y="1515765"/>
                  <a:pt x="1702291" y="1509524"/>
                  <a:pt x="1707000" y="1503289"/>
                </a:cubicBezTo>
                <a:cubicBezTo>
                  <a:pt x="1716424" y="1490808"/>
                  <a:pt x="1747141" y="1480943"/>
                  <a:pt x="1799156" y="1473686"/>
                </a:cubicBezTo>
                <a:cubicBezTo>
                  <a:pt x="1851163" y="1466431"/>
                  <a:pt x="1901904" y="1430051"/>
                  <a:pt x="1951371" y="1364545"/>
                </a:cubicBezTo>
                <a:cubicBezTo>
                  <a:pt x="1951371" y="1364545"/>
                  <a:pt x="1950817" y="1355550"/>
                  <a:pt x="1949702" y="1337569"/>
                </a:cubicBezTo>
                <a:cubicBezTo>
                  <a:pt x="1948586" y="1319583"/>
                  <a:pt x="1947873" y="1299453"/>
                  <a:pt x="1947555" y="1277168"/>
                </a:cubicBezTo>
                <a:cubicBezTo>
                  <a:pt x="1947238" y="1254884"/>
                  <a:pt x="1947108" y="1233972"/>
                  <a:pt x="1947174" y="1214429"/>
                </a:cubicBezTo>
                <a:cubicBezTo>
                  <a:pt x="1947234" y="1194885"/>
                  <a:pt x="1949624" y="1181992"/>
                  <a:pt x="1954333" y="1175755"/>
                </a:cubicBezTo>
                <a:close/>
                <a:moveTo>
                  <a:pt x="1533599" y="1100495"/>
                </a:moveTo>
                <a:cubicBezTo>
                  <a:pt x="1546840" y="1115394"/>
                  <a:pt x="1551679" y="1130069"/>
                  <a:pt x="1548112" y="1144521"/>
                </a:cubicBezTo>
                <a:cubicBezTo>
                  <a:pt x="1544552" y="1158972"/>
                  <a:pt x="1536875" y="1173995"/>
                  <a:pt x="1525098" y="1189592"/>
                </a:cubicBezTo>
                <a:cubicBezTo>
                  <a:pt x="1511094" y="1169219"/>
                  <a:pt x="1513928" y="1139521"/>
                  <a:pt x="1533599" y="1100495"/>
                </a:cubicBezTo>
                <a:close/>
                <a:moveTo>
                  <a:pt x="2966179" y="1047154"/>
                </a:moveTo>
                <a:cubicBezTo>
                  <a:pt x="2985342" y="1044479"/>
                  <a:pt x="3002722" y="1049029"/>
                  <a:pt x="3018318" y="1060806"/>
                </a:cubicBezTo>
                <a:cubicBezTo>
                  <a:pt x="3030795" y="1070228"/>
                  <a:pt x="3031147" y="1082739"/>
                  <a:pt x="3019369" y="1098336"/>
                </a:cubicBezTo>
                <a:cubicBezTo>
                  <a:pt x="3007588" y="1113936"/>
                  <a:pt x="2991128" y="1125997"/>
                  <a:pt x="2969993" y="1134529"/>
                </a:cubicBezTo>
                <a:cubicBezTo>
                  <a:pt x="2948859" y="1143059"/>
                  <a:pt x="2933611" y="1143790"/>
                  <a:pt x="2924254" y="1136725"/>
                </a:cubicBezTo>
                <a:cubicBezTo>
                  <a:pt x="2918014" y="1132012"/>
                  <a:pt x="2916073" y="1128094"/>
                  <a:pt x="2918429" y="1124974"/>
                </a:cubicBezTo>
                <a:cubicBezTo>
                  <a:pt x="2909897" y="1103840"/>
                  <a:pt x="2910347" y="1087035"/>
                  <a:pt x="2919769" y="1074558"/>
                </a:cubicBezTo>
                <a:cubicBezTo>
                  <a:pt x="2931547" y="1058961"/>
                  <a:pt x="2947015" y="1049827"/>
                  <a:pt x="2966179" y="1047154"/>
                </a:cubicBezTo>
                <a:close/>
                <a:moveTo>
                  <a:pt x="3866967" y="812644"/>
                </a:moveTo>
                <a:cubicBezTo>
                  <a:pt x="3886510" y="812709"/>
                  <a:pt x="3903699" y="815890"/>
                  <a:pt x="3918535" y="822194"/>
                </a:cubicBezTo>
                <a:cubicBezTo>
                  <a:pt x="3920823" y="838620"/>
                  <a:pt x="3916080" y="854630"/>
                  <a:pt x="3904302" y="870227"/>
                </a:cubicBezTo>
                <a:cubicBezTo>
                  <a:pt x="3883103" y="898300"/>
                  <a:pt x="3854933" y="906419"/>
                  <a:pt x="3819789" y="894576"/>
                </a:cubicBezTo>
                <a:cubicBezTo>
                  <a:pt x="3826096" y="879743"/>
                  <a:pt x="3833956" y="866087"/>
                  <a:pt x="3843378" y="853610"/>
                </a:cubicBezTo>
                <a:cubicBezTo>
                  <a:pt x="3852800" y="841133"/>
                  <a:pt x="3860666" y="827477"/>
                  <a:pt x="3866967" y="812644"/>
                </a:cubicBezTo>
                <a:close/>
                <a:moveTo>
                  <a:pt x="2107779" y="782831"/>
                </a:moveTo>
                <a:cubicBezTo>
                  <a:pt x="2119700" y="783260"/>
                  <a:pt x="2133459" y="789364"/>
                  <a:pt x="2149055" y="801141"/>
                </a:cubicBezTo>
                <a:cubicBezTo>
                  <a:pt x="2158412" y="808207"/>
                  <a:pt x="2168136" y="822902"/>
                  <a:pt x="2178225" y="845213"/>
                </a:cubicBezTo>
                <a:cubicBezTo>
                  <a:pt x="2188319" y="867528"/>
                  <a:pt x="2194682" y="893153"/>
                  <a:pt x="2197325" y="922087"/>
                </a:cubicBezTo>
                <a:cubicBezTo>
                  <a:pt x="2199964" y="951021"/>
                  <a:pt x="2200455" y="979555"/>
                  <a:pt x="2198803" y="1007696"/>
                </a:cubicBezTo>
                <a:cubicBezTo>
                  <a:pt x="2197146" y="1035836"/>
                  <a:pt x="2189248" y="1059260"/>
                  <a:pt x="2175116" y="1077974"/>
                </a:cubicBezTo>
                <a:cubicBezTo>
                  <a:pt x="2160982" y="1096691"/>
                  <a:pt x="2134785" y="1098952"/>
                  <a:pt x="2096525" y="1084752"/>
                </a:cubicBezTo>
                <a:cubicBezTo>
                  <a:pt x="2104485" y="1041782"/>
                  <a:pt x="2101686" y="1001709"/>
                  <a:pt x="2088124" y="964531"/>
                </a:cubicBezTo>
                <a:cubicBezTo>
                  <a:pt x="2074567" y="927349"/>
                  <a:pt x="2067852" y="889219"/>
                  <a:pt x="2067982" y="850128"/>
                </a:cubicBezTo>
                <a:cubicBezTo>
                  <a:pt x="2064927" y="828230"/>
                  <a:pt x="2068108" y="811040"/>
                  <a:pt x="2077529" y="798565"/>
                </a:cubicBezTo>
                <a:cubicBezTo>
                  <a:pt x="2085775" y="787646"/>
                  <a:pt x="2095858" y="782401"/>
                  <a:pt x="2107779" y="782831"/>
                </a:cubicBezTo>
                <a:close/>
                <a:moveTo>
                  <a:pt x="960464" y="653008"/>
                </a:moveTo>
                <a:cubicBezTo>
                  <a:pt x="994076" y="653899"/>
                  <a:pt x="1023358" y="663768"/>
                  <a:pt x="1048313" y="682611"/>
                </a:cubicBezTo>
                <a:cubicBezTo>
                  <a:pt x="1088866" y="713235"/>
                  <a:pt x="1098895" y="755090"/>
                  <a:pt x="1078392" y="808186"/>
                </a:cubicBezTo>
                <a:cubicBezTo>
                  <a:pt x="1104877" y="837978"/>
                  <a:pt x="1133092" y="875206"/>
                  <a:pt x="1163043" y="919862"/>
                </a:cubicBezTo>
                <a:cubicBezTo>
                  <a:pt x="1192995" y="964525"/>
                  <a:pt x="1200871" y="1005984"/>
                  <a:pt x="1186677" y="1044246"/>
                </a:cubicBezTo>
                <a:cubicBezTo>
                  <a:pt x="1152362" y="1018334"/>
                  <a:pt x="1125102" y="987952"/>
                  <a:pt x="1104887" y="953095"/>
                </a:cubicBezTo>
                <a:cubicBezTo>
                  <a:pt x="1084674" y="918240"/>
                  <a:pt x="1058590" y="886297"/>
                  <a:pt x="1026636" y="857267"/>
                </a:cubicBezTo>
                <a:cubicBezTo>
                  <a:pt x="998368" y="894701"/>
                  <a:pt x="963959" y="898102"/>
                  <a:pt x="923409" y="867481"/>
                </a:cubicBezTo>
                <a:cubicBezTo>
                  <a:pt x="895334" y="846281"/>
                  <a:pt x="876664" y="817489"/>
                  <a:pt x="867403" y="781107"/>
                </a:cubicBezTo>
                <a:cubicBezTo>
                  <a:pt x="858141" y="744722"/>
                  <a:pt x="866464" y="709377"/>
                  <a:pt x="892376" y="675064"/>
                </a:cubicBezTo>
                <a:cubicBezTo>
                  <a:pt x="904154" y="659467"/>
                  <a:pt x="926850" y="652116"/>
                  <a:pt x="960464" y="653008"/>
                </a:cubicBezTo>
                <a:close/>
                <a:moveTo>
                  <a:pt x="2290324" y="320961"/>
                </a:moveTo>
                <a:cubicBezTo>
                  <a:pt x="2296292" y="318733"/>
                  <a:pt x="2302300" y="319290"/>
                  <a:pt x="2308349" y="322631"/>
                </a:cubicBezTo>
                <a:cubicBezTo>
                  <a:pt x="2320444" y="329319"/>
                  <a:pt x="2329609" y="335017"/>
                  <a:pt x="2335850" y="339729"/>
                </a:cubicBezTo>
                <a:cubicBezTo>
                  <a:pt x="2351447" y="351507"/>
                  <a:pt x="2356491" y="362663"/>
                  <a:pt x="2350985" y="373195"/>
                </a:cubicBezTo>
                <a:cubicBezTo>
                  <a:pt x="2345474" y="383732"/>
                  <a:pt x="2340716" y="404631"/>
                  <a:pt x="2336706" y="435891"/>
                </a:cubicBezTo>
                <a:cubicBezTo>
                  <a:pt x="2334353" y="439007"/>
                  <a:pt x="2329419" y="453651"/>
                  <a:pt x="2321904" y="479811"/>
                </a:cubicBezTo>
                <a:cubicBezTo>
                  <a:pt x="2314391" y="505982"/>
                  <a:pt x="2305894" y="535072"/>
                  <a:pt x="2296405" y="567094"/>
                </a:cubicBezTo>
                <a:cubicBezTo>
                  <a:pt x="2286921" y="599116"/>
                  <a:pt x="2275285" y="630741"/>
                  <a:pt x="2261499" y="661965"/>
                </a:cubicBezTo>
                <a:cubicBezTo>
                  <a:pt x="2247716" y="693194"/>
                  <a:pt x="2234938" y="716604"/>
                  <a:pt x="2223160" y="732201"/>
                </a:cubicBezTo>
                <a:cubicBezTo>
                  <a:pt x="2206670" y="754038"/>
                  <a:pt x="2193745" y="761417"/>
                  <a:pt x="2184389" y="754351"/>
                </a:cubicBezTo>
                <a:cubicBezTo>
                  <a:pt x="2165672" y="740218"/>
                  <a:pt x="2156759" y="716348"/>
                  <a:pt x="2157652" y="682734"/>
                </a:cubicBezTo>
                <a:cubicBezTo>
                  <a:pt x="2158546" y="649119"/>
                  <a:pt x="2164324" y="615523"/>
                  <a:pt x="2174986" y="581939"/>
                </a:cubicBezTo>
                <a:cubicBezTo>
                  <a:pt x="2185649" y="548362"/>
                  <a:pt x="2196109" y="518294"/>
                  <a:pt x="2206356" y="491748"/>
                </a:cubicBezTo>
                <a:cubicBezTo>
                  <a:pt x="2216609" y="465202"/>
                  <a:pt x="2220556" y="453490"/>
                  <a:pt x="2218202" y="456606"/>
                </a:cubicBezTo>
                <a:cubicBezTo>
                  <a:pt x="2229981" y="441009"/>
                  <a:pt x="2236090" y="424809"/>
                  <a:pt x="2236537" y="408001"/>
                </a:cubicBezTo>
                <a:cubicBezTo>
                  <a:pt x="2236983" y="391194"/>
                  <a:pt x="2248984" y="367195"/>
                  <a:pt x="2272539" y="336002"/>
                </a:cubicBezTo>
                <a:cubicBezTo>
                  <a:pt x="2278428" y="328203"/>
                  <a:pt x="2284356" y="323190"/>
                  <a:pt x="2290324" y="320961"/>
                </a:cubicBezTo>
                <a:close/>
                <a:moveTo>
                  <a:pt x="2042624" y="744"/>
                </a:moveTo>
                <a:cubicBezTo>
                  <a:pt x="2050057" y="-990"/>
                  <a:pt x="2058262" y="306"/>
                  <a:pt x="2067239" y="4635"/>
                </a:cubicBezTo>
                <a:cubicBezTo>
                  <a:pt x="2049922" y="40541"/>
                  <a:pt x="2035376" y="66292"/>
                  <a:pt x="2023598" y="81889"/>
                </a:cubicBezTo>
                <a:cubicBezTo>
                  <a:pt x="2008827" y="56043"/>
                  <a:pt x="2008510" y="33758"/>
                  <a:pt x="2022643" y="15042"/>
                </a:cubicBezTo>
                <a:cubicBezTo>
                  <a:pt x="2028531" y="7246"/>
                  <a:pt x="2035192" y="2479"/>
                  <a:pt x="2042624" y="744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280842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280842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280842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280842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794876" y="3061967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794876" y="201040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794876" y="4113527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794876" y="5165087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57</a:t>
            </a:fld>
            <a:endParaRPr lang="zh-TW" altLang="en-US"/>
          </a:p>
        </p:txBody>
      </p:sp>
      <p:sp>
        <p:nvSpPr>
          <p:cNvPr id="10" name="圖片版面配置區 9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826578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26705" y="1339113"/>
            <a:ext cx="4639984" cy="4549108"/>
          </a:xfrm>
          <a:prstGeom prst="rect">
            <a:avLst/>
          </a:prstGeom>
        </p:spPr>
      </p:pic>
      <p:sp>
        <p:nvSpPr>
          <p:cNvPr id="7" name="矩形 6"/>
          <p:cNvSpPr/>
          <p:nvPr/>
        </p:nvSpPr>
        <p:spPr>
          <a:xfrm>
            <a:off x="547990" y="1601543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9" name="文字方塊 11"/>
          <p:cNvSpPr txBox="1"/>
          <p:nvPr/>
        </p:nvSpPr>
        <p:spPr>
          <a:xfrm>
            <a:off x="1531642" y="1728435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0" name="矩形 9"/>
          <p:cNvSpPr/>
          <p:nvPr/>
        </p:nvSpPr>
        <p:spPr>
          <a:xfrm>
            <a:off x="547990" y="2720480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1" name="文字方塊 13"/>
          <p:cNvSpPr txBox="1"/>
          <p:nvPr/>
        </p:nvSpPr>
        <p:spPr>
          <a:xfrm>
            <a:off x="1531642" y="2847372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2" name="矩形 11"/>
          <p:cNvSpPr/>
          <p:nvPr/>
        </p:nvSpPr>
        <p:spPr>
          <a:xfrm>
            <a:off x="547990" y="3869169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3" name="文字方塊 15"/>
          <p:cNvSpPr txBox="1"/>
          <p:nvPr/>
        </p:nvSpPr>
        <p:spPr>
          <a:xfrm>
            <a:off x="1531642" y="3996061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4" name="矩形 13"/>
          <p:cNvSpPr/>
          <p:nvPr/>
        </p:nvSpPr>
        <p:spPr>
          <a:xfrm>
            <a:off x="547990" y="4988106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5" name="文字方塊 17"/>
          <p:cNvSpPr txBox="1"/>
          <p:nvPr/>
        </p:nvSpPr>
        <p:spPr>
          <a:xfrm>
            <a:off x="1531642" y="5114998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手繪多邊形 8"/>
          <p:cNvSpPr/>
          <p:nvPr/>
        </p:nvSpPr>
        <p:spPr>
          <a:xfrm rot="10800000">
            <a:off x="0" y="0"/>
            <a:ext cx="7911940" cy="6858000"/>
          </a:xfrm>
          <a:custGeom>
            <a:avLst/>
            <a:gdLst>
              <a:gd name="connsiteX0" fmla="*/ 0 w 7911940"/>
              <a:gd name="connsiteY0" fmla="*/ 0 h 6858000"/>
              <a:gd name="connsiteX1" fmla="*/ 7911940 w 7911940"/>
              <a:gd name="connsiteY1" fmla="*/ 0 h 6858000"/>
              <a:gd name="connsiteX2" fmla="*/ 7911940 w 7911940"/>
              <a:gd name="connsiteY2" fmla="*/ 6858000 h 6858000"/>
              <a:gd name="connsiteX3" fmla="*/ 6858000 w 7911940"/>
              <a:gd name="connsiteY3" fmla="*/ 6858000 h 6858000"/>
              <a:gd name="connsiteX4" fmla="*/ 0 w 7911940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11940" h="6858000">
                <a:moveTo>
                  <a:pt x="0" y="0"/>
                </a:moveTo>
                <a:lnTo>
                  <a:pt x="7911940" y="0"/>
                </a:lnTo>
                <a:lnTo>
                  <a:pt x="7911940" y="6858000"/>
                </a:lnTo>
                <a:lnTo>
                  <a:pt x="685800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>
                <a:solidFill>
                  <a:schemeClr val="bg1"/>
                </a:solidFill>
              </a:rPr>
              <a:t>商業簡報網 </a:t>
            </a:r>
            <a:r>
              <a:rPr lang="en-US" altLang="zh-TW" smtClean="0">
                <a:solidFill>
                  <a:schemeClr val="bg1"/>
                </a:solidFill>
              </a:rPr>
              <a:t>X Matter Lab</a:t>
            </a:r>
            <a:endParaRPr lang="zh-TW" altLang="en-US" dirty="0">
              <a:solidFill>
                <a:schemeClr val="bg1"/>
              </a:solidFill>
            </a:endParaRPr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</a:t>
            </a:fld>
            <a:endParaRPr lang="zh-TW" altLang="en-US"/>
          </a:p>
        </p:txBody>
      </p:sp>
      <p:sp>
        <p:nvSpPr>
          <p:cNvPr id="13" name="文字方塊 12"/>
          <p:cNvSpPr txBox="1"/>
          <p:nvPr/>
        </p:nvSpPr>
        <p:spPr>
          <a:xfrm>
            <a:off x="396794" y="1346900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4400" b="1" dirty="0" smtClean="0">
                <a:solidFill>
                  <a:schemeClr val="bg1">
                    <a:lumMod val="75000"/>
                  </a:schemeClr>
                </a:solidFill>
              </a:rPr>
              <a:t>Before</a:t>
            </a:r>
            <a:endParaRPr lang="en-US" sz="4400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4" name="文字方塊 13"/>
          <p:cNvSpPr txBox="1"/>
          <p:nvPr/>
        </p:nvSpPr>
        <p:spPr>
          <a:xfrm>
            <a:off x="6583133" y="4198384"/>
            <a:ext cx="21036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4400" b="1" dirty="0" smtClean="0">
                <a:solidFill>
                  <a:schemeClr val="bg1">
                    <a:lumMod val="50000"/>
                  </a:schemeClr>
                </a:solidFill>
              </a:rPr>
              <a:t>After</a:t>
            </a:r>
            <a:endParaRPr lang="en-US" sz="4400" b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443" b="-12965"/>
          <a:stretch/>
        </p:blipFill>
        <p:spPr>
          <a:xfrm>
            <a:off x="4890924" y="69040"/>
            <a:ext cx="4091580" cy="3992818"/>
          </a:xfrm>
          <a:custGeom>
            <a:avLst/>
            <a:gdLst>
              <a:gd name="connsiteX0" fmla="*/ 3029072 w 5571445"/>
              <a:gd name="connsiteY0" fmla="*/ 5411350 h 5436963"/>
              <a:gd name="connsiteX1" fmla="*/ 3038680 w 5571445"/>
              <a:gd name="connsiteY1" fmla="*/ 5424156 h 5436963"/>
              <a:gd name="connsiteX2" fmla="*/ 3041882 w 5571445"/>
              <a:gd name="connsiteY2" fmla="*/ 5436963 h 5436963"/>
              <a:gd name="connsiteX3" fmla="*/ 3029072 w 5571445"/>
              <a:gd name="connsiteY3" fmla="*/ 5436963 h 5436963"/>
              <a:gd name="connsiteX4" fmla="*/ 3400501 w 5571445"/>
              <a:gd name="connsiteY4" fmla="*/ 4943858 h 5436963"/>
              <a:gd name="connsiteX5" fmla="*/ 3413312 w 5571445"/>
              <a:gd name="connsiteY5" fmla="*/ 4943858 h 5436963"/>
              <a:gd name="connsiteX6" fmla="*/ 3426119 w 5571445"/>
              <a:gd name="connsiteY6" fmla="*/ 5027110 h 5436963"/>
              <a:gd name="connsiteX7" fmla="*/ 3413312 w 5571445"/>
              <a:gd name="connsiteY7" fmla="*/ 5027110 h 5436963"/>
              <a:gd name="connsiteX8" fmla="*/ 3413312 w 5571445"/>
              <a:gd name="connsiteY8" fmla="*/ 5001496 h 5436963"/>
              <a:gd name="connsiteX9" fmla="*/ 3400501 w 5571445"/>
              <a:gd name="connsiteY9" fmla="*/ 5001496 h 5436963"/>
              <a:gd name="connsiteX10" fmla="*/ 2228575 w 5571445"/>
              <a:gd name="connsiteY10" fmla="*/ 4905434 h 5436963"/>
              <a:gd name="connsiteX11" fmla="*/ 2241381 w 5571445"/>
              <a:gd name="connsiteY11" fmla="*/ 4905434 h 5436963"/>
              <a:gd name="connsiteX12" fmla="*/ 2228575 w 5571445"/>
              <a:gd name="connsiteY12" fmla="*/ 4988686 h 5436963"/>
              <a:gd name="connsiteX13" fmla="*/ 2215768 w 5571445"/>
              <a:gd name="connsiteY13" fmla="*/ 4988686 h 5436963"/>
              <a:gd name="connsiteX14" fmla="*/ 2215768 w 5571445"/>
              <a:gd name="connsiteY14" fmla="*/ 4943858 h 5436963"/>
              <a:gd name="connsiteX15" fmla="*/ 2228575 w 5571445"/>
              <a:gd name="connsiteY15" fmla="*/ 4943858 h 5436963"/>
              <a:gd name="connsiteX16" fmla="*/ 2254192 w 5571445"/>
              <a:gd name="connsiteY16" fmla="*/ 4822186 h 5436963"/>
              <a:gd name="connsiteX17" fmla="*/ 2267002 w 5571445"/>
              <a:gd name="connsiteY17" fmla="*/ 4822186 h 5436963"/>
              <a:gd name="connsiteX18" fmla="*/ 2267002 w 5571445"/>
              <a:gd name="connsiteY18" fmla="*/ 4867014 h 5436963"/>
              <a:gd name="connsiteX19" fmla="*/ 2254192 w 5571445"/>
              <a:gd name="connsiteY19" fmla="*/ 4867014 h 5436963"/>
              <a:gd name="connsiteX20" fmla="*/ 2266999 w 5571445"/>
              <a:gd name="connsiteY20" fmla="*/ 4796569 h 5436963"/>
              <a:gd name="connsiteX21" fmla="*/ 2276604 w 5571445"/>
              <a:gd name="connsiteY21" fmla="*/ 4806174 h 5436963"/>
              <a:gd name="connsiteX22" fmla="*/ 2286209 w 5571445"/>
              <a:gd name="connsiteY22" fmla="*/ 4822183 h 5436963"/>
              <a:gd name="connsiteX23" fmla="*/ 2266999 w 5571445"/>
              <a:gd name="connsiteY23" fmla="*/ 4822183 h 5436963"/>
              <a:gd name="connsiteX24" fmla="*/ 2311826 w 5571445"/>
              <a:gd name="connsiteY24" fmla="*/ 4636470 h 5436963"/>
              <a:gd name="connsiteX25" fmla="*/ 2321431 w 5571445"/>
              <a:gd name="connsiteY25" fmla="*/ 4646075 h 5436963"/>
              <a:gd name="connsiteX26" fmla="*/ 2324633 w 5571445"/>
              <a:gd name="connsiteY26" fmla="*/ 4662083 h 5436963"/>
              <a:gd name="connsiteX27" fmla="*/ 2311826 w 5571445"/>
              <a:gd name="connsiteY27" fmla="*/ 4662083 h 5436963"/>
              <a:gd name="connsiteX28" fmla="*/ 4566021 w 5571445"/>
              <a:gd name="connsiteY28" fmla="*/ 4591642 h 5436963"/>
              <a:gd name="connsiteX29" fmla="*/ 4591635 w 5571445"/>
              <a:gd name="connsiteY29" fmla="*/ 4591642 h 5436963"/>
              <a:gd name="connsiteX30" fmla="*/ 4591635 w 5571445"/>
              <a:gd name="connsiteY30" fmla="*/ 4623659 h 5436963"/>
              <a:gd name="connsiteX31" fmla="*/ 4566021 w 5571445"/>
              <a:gd name="connsiteY31" fmla="*/ 4623659 h 5436963"/>
              <a:gd name="connsiteX32" fmla="*/ 5161588 w 5571445"/>
              <a:gd name="connsiteY32" fmla="*/ 4482777 h 5436963"/>
              <a:gd name="connsiteX33" fmla="*/ 5161588 w 5571445"/>
              <a:gd name="connsiteY33" fmla="*/ 4514798 h 5436963"/>
              <a:gd name="connsiteX34" fmla="*/ 5113552 w 5571445"/>
              <a:gd name="connsiteY34" fmla="*/ 4524403 h 5436963"/>
              <a:gd name="connsiteX35" fmla="*/ 5052723 w 5571445"/>
              <a:gd name="connsiteY35" fmla="*/ 4527605 h 5436963"/>
              <a:gd name="connsiteX36" fmla="*/ 5052723 w 5571445"/>
              <a:gd name="connsiteY36" fmla="*/ 4514798 h 5436963"/>
              <a:gd name="connsiteX37" fmla="*/ 5071933 w 5571445"/>
              <a:gd name="connsiteY37" fmla="*/ 4514798 h 5436963"/>
              <a:gd name="connsiteX38" fmla="*/ 5161588 w 5571445"/>
              <a:gd name="connsiteY38" fmla="*/ 4482777 h 5436963"/>
              <a:gd name="connsiteX39" fmla="*/ 1684239 w 5571445"/>
              <a:gd name="connsiteY39" fmla="*/ 4322678 h 5436963"/>
              <a:gd name="connsiteX40" fmla="*/ 1709852 w 5571445"/>
              <a:gd name="connsiteY40" fmla="*/ 4322678 h 5436963"/>
              <a:gd name="connsiteX41" fmla="*/ 1709852 w 5571445"/>
              <a:gd name="connsiteY41" fmla="*/ 4335485 h 5436963"/>
              <a:gd name="connsiteX42" fmla="*/ 1697046 w 5571445"/>
              <a:gd name="connsiteY42" fmla="*/ 4335485 h 5436963"/>
              <a:gd name="connsiteX43" fmla="*/ 1697046 w 5571445"/>
              <a:gd name="connsiteY43" fmla="*/ 4348295 h 5436963"/>
              <a:gd name="connsiteX44" fmla="*/ 1687440 w 5571445"/>
              <a:gd name="connsiteY44" fmla="*/ 4338686 h 5436963"/>
              <a:gd name="connsiteX45" fmla="*/ 1684239 w 5571445"/>
              <a:gd name="connsiteY45" fmla="*/ 4322678 h 5436963"/>
              <a:gd name="connsiteX46" fmla="*/ 1754683 w 5571445"/>
              <a:gd name="connsiteY46" fmla="*/ 4252230 h 5436963"/>
              <a:gd name="connsiteX47" fmla="*/ 1767494 w 5571445"/>
              <a:gd name="connsiteY47" fmla="*/ 4252230 h 5436963"/>
              <a:gd name="connsiteX48" fmla="*/ 1767494 w 5571445"/>
              <a:gd name="connsiteY48" fmla="*/ 4265040 h 5436963"/>
              <a:gd name="connsiteX49" fmla="*/ 1761090 w 5571445"/>
              <a:gd name="connsiteY49" fmla="*/ 4281048 h 5436963"/>
              <a:gd name="connsiteX50" fmla="*/ 1741876 w 5571445"/>
              <a:gd name="connsiteY50" fmla="*/ 4297057 h 5436963"/>
              <a:gd name="connsiteX51" fmla="*/ 1741876 w 5571445"/>
              <a:gd name="connsiteY51" fmla="*/ 4309867 h 5436963"/>
              <a:gd name="connsiteX52" fmla="*/ 1729069 w 5571445"/>
              <a:gd name="connsiteY52" fmla="*/ 4309867 h 5436963"/>
              <a:gd name="connsiteX53" fmla="*/ 1738675 w 5571445"/>
              <a:gd name="connsiteY53" fmla="*/ 4277847 h 5436963"/>
              <a:gd name="connsiteX54" fmla="*/ 1754683 w 5571445"/>
              <a:gd name="connsiteY54" fmla="*/ 4252230 h 5436963"/>
              <a:gd name="connsiteX55" fmla="*/ 134482 w 5571445"/>
              <a:gd name="connsiteY55" fmla="*/ 3970458 h 5436963"/>
              <a:gd name="connsiteX56" fmla="*/ 166503 w 5571445"/>
              <a:gd name="connsiteY56" fmla="*/ 3970458 h 5436963"/>
              <a:gd name="connsiteX57" fmla="*/ 166503 w 5571445"/>
              <a:gd name="connsiteY57" fmla="*/ 3983268 h 5436963"/>
              <a:gd name="connsiteX58" fmla="*/ 144087 w 5571445"/>
              <a:gd name="connsiteY58" fmla="*/ 3980067 h 5436963"/>
              <a:gd name="connsiteX59" fmla="*/ 134482 w 5571445"/>
              <a:gd name="connsiteY59" fmla="*/ 3970458 h 5436963"/>
              <a:gd name="connsiteX60" fmla="*/ 12807 w 5571445"/>
              <a:gd name="connsiteY60" fmla="*/ 3970458 h 5436963"/>
              <a:gd name="connsiteX61" fmla="*/ 57634 w 5571445"/>
              <a:gd name="connsiteY61" fmla="*/ 3970458 h 5436963"/>
              <a:gd name="connsiteX62" fmla="*/ 57634 w 5571445"/>
              <a:gd name="connsiteY62" fmla="*/ 3983268 h 5436963"/>
              <a:gd name="connsiteX63" fmla="*/ 25614 w 5571445"/>
              <a:gd name="connsiteY63" fmla="*/ 3983268 h 5436963"/>
              <a:gd name="connsiteX64" fmla="*/ 22412 w 5571445"/>
              <a:gd name="connsiteY64" fmla="*/ 3992874 h 5436963"/>
              <a:gd name="connsiteX65" fmla="*/ 12807 w 5571445"/>
              <a:gd name="connsiteY65" fmla="*/ 3996075 h 5436963"/>
              <a:gd name="connsiteX66" fmla="*/ 0 w 5571445"/>
              <a:gd name="connsiteY66" fmla="*/ 3996075 h 5436963"/>
              <a:gd name="connsiteX67" fmla="*/ 12807 w 5571445"/>
              <a:gd name="connsiteY67" fmla="*/ 3970458 h 5436963"/>
              <a:gd name="connsiteX68" fmla="*/ 179310 w 5571445"/>
              <a:gd name="connsiteY68" fmla="*/ 3900017 h 5436963"/>
              <a:gd name="connsiteX69" fmla="*/ 217734 w 5571445"/>
              <a:gd name="connsiteY69" fmla="*/ 3900017 h 5436963"/>
              <a:gd name="connsiteX70" fmla="*/ 217734 w 5571445"/>
              <a:gd name="connsiteY70" fmla="*/ 3912824 h 5436963"/>
              <a:gd name="connsiteX71" fmla="*/ 204927 w 5571445"/>
              <a:gd name="connsiteY71" fmla="*/ 3912824 h 5436963"/>
              <a:gd name="connsiteX72" fmla="*/ 204927 w 5571445"/>
              <a:gd name="connsiteY72" fmla="*/ 3925631 h 5436963"/>
              <a:gd name="connsiteX73" fmla="*/ 166503 w 5571445"/>
              <a:gd name="connsiteY73" fmla="*/ 3925631 h 5436963"/>
              <a:gd name="connsiteX74" fmla="*/ 166503 w 5571445"/>
              <a:gd name="connsiteY74" fmla="*/ 3938441 h 5436963"/>
              <a:gd name="connsiteX75" fmla="*/ 134482 w 5571445"/>
              <a:gd name="connsiteY75" fmla="*/ 3951248 h 5436963"/>
              <a:gd name="connsiteX76" fmla="*/ 96058 w 5571445"/>
              <a:gd name="connsiteY76" fmla="*/ 3957651 h 5436963"/>
              <a:gd name="connsiteX77" fmla="*/ 96058 w 5571445"/>
              <a:gd name="connsiteY77" fmla="*/ 3938441 h 5436963"/>
              <a:gd name="connsiteX78" fmla="*/ 108865 w 5571445"/>
              <a:gd name="connsiteY78" fmla="*/ 3938441 h 5436963"/>
              <a:gd name="connsiteX79" fmla="*/ 108865 w 5571445"/>
              <a:gd name="connsiteY79" fmla="*/ 3925631 h 5436963"/>
              <a:gd name="connsiteX80" fmla="*/ 140886 w 5571445"/>
              <a:gd name="connsiteY80" fmla="*/ 3919227 h 5436963"/>
              <a:gd name="connsiteX81" fmla="*/ 179310 w 5571445"/>
              <a:gd name="connsiteY81" fmla="*/ 3900017 h 5436963"/>
              <a:gd name="connsiteX82" fmla="*/ 384237 w 5571445"/>
              <a:gd name="connsiteY82" fmla="*/ 3816762 h 5436963"/>
              <a:gd name="connsiteX83" fmla="*/ 409854 w 5571445"/>
              <a:gd name="connsiteY83" fmla="*/ 3816762 h 5436963"/>
              <a:gd name="connsiteX84" fmla="*/ 409854 w 5571445"/>
              <a:gd name="connsiteY84" fmla="*/ 3829569 h 5436963"/>
              <a:gd name="connsiteX85" fmla="*/ 393842 w 5571445"/>
              <a:gd name="connsiteY85" fmla="*/ 3826367 h 5436963"/>
              <a:gd name="connsiteX86" fmla="*/ 384237 w 5571445"/>
              <a:gd name="connsiteY86" fmla="*/ 3816762 h 5436963"/>
              <a:gd name="connsiteX87" fmla="*/ 4373901 w 5571445"/>
              <a:gd name="connsiteY87" fmla="*/ 3727104 h 5436963"/>
              <a:gd name="connsiteX88" fmla="*/ 4457153 w 5571445"/>
              <a:gd name="connsiteY88" fmla="*/ 3803952 h 5436963"/>
              <a:gd name="connsiteX89" fmla="*/ 4412325 w 5571445"/>
              <a:gd name="connsiteY89" fmla="*/ 3787943 h 5436963"/>
              <a:gd name="connsiteX90" fmla="*/ 4373901 w 5571445"/>
              <a:gd name="connsiteY90" fmla="*/ 3765528 h 5436963"/>
              <a:gd name="connsiteX91" fmla="*/ 653201 w 5571445"/>
              <a:gd name="connsiteY91" fmla="*/ 3272426 h 5436963"/>
              <a:gd name="connsiteX92" fmla="*/ 678815 w 5571445"/>
              <a:gd name="connsiteY92" fmla="*/ 3272426 h 5436963"/>
              <a:gd name="connsiteX93" fmla="*/ 678815 w 5571445"/>
              <a:gd name="connsiteY93" fmla="*/ 3291640 h 5436963"/>
              <a:gd name="connsiteX94" fmla="*/ 662806 w 5571445"/>
              <a:gd name="connsiteY94" fmla="*/ 3282035 h 5436963"/>
              <a:gd name="connsiteX95" fmla="*/ 653201 w 5571445"/>
              <a:gd name="connsiteY95" fmla="*/ 3272426 h 5436963"/>
              <a:gd name="connsiteX96" fmla="*/ 704435 w 5571445"/>
              <a:gd name="connsiteY96" fmla="*/ 3259616 h 5436963"/>
              <a:gd name="connsiteX97" fmla="*/ 749263 w 5571445"/>
              <a:gd name="connsiteY97" fmla="*/ 3259616 h 5436963"/>
              <a:gd name="connsiteX98" fmla="*/ 749263 w 5571445"/>
              <a:gd name="connsiteY98" fmla="*/ 3272423 h 5436963"/>
              <a:gd name="connsiteX99" fmla="*/ 704435 w 5571445"/>
              <a:gd name="connsiteY99" fmla="*/ 3272423 h 5436963"/>
              <a:gd name="connsiteX100" fmla="*/ 762070 w 5571445"/>
              <a:gd name="connsiteY100" fmla="*/ 3246809 h 5436963"/>
              <a:gd name="connsiteX101" fmla="*/ 800494 w 5571445"/>
              <a:gd name="connsiteY101" fmla="*/ 3246809 h 5436963"/>
              <a:gd name="connsiteX102" fmla="*/ 800494 w 5571445"/>
              <a:gd name="connsiteY102" fmla="*/ 3259616 h 5436963"/>
              <a:gd name="connsiteX103" fmla="*/ 762070 w 5571445"/>
              <a:gd name="connsiteY103" fmla="*/ 3259616 h 5436963"/>
              <a:gd name="connsiteX104" fmla="*/ 954186 w 5571445"/>
              <a:gd name="connsiteY104" fmla="*/ 3208385 h 5436963"/>
              <a:gd name="connsiteX105" fmla="*/ 979800 w 5571445"/>
              <a:gd name="connsiteY105" fmla="*/ 3208385 h 5436963"/>
              <a:gd name="connsiteX106" fmla="*/ 979800 w 5571445"/>
              <a:gd name="connsiteY106" fmla="*/ 3221192 h 5436963"/>
              <a:gd name="connsiteX107" fmla="*/ 963791 w 5571445"/>
              <a:gd name="connsiteY107" fmla="*/ 3217990 h 5436963"/>
              <a:gd name="connsiteX108" fmla="*/ 954186 w 5571445"/>
              <a:gd name="connsiteY108" fmla="*/ 3208385 h 5436963"/>
              <a:gd name="connsiteX109" fmla="*/ 5392132 w 5571445"/>
              <a:gd name="connsiteY109" fmla="*/ 2055672 h 5436963"/>
              <a:gd name="connsiteX110" fmla="*/ 5436960 w 5571445"/>
              <a:gd name="connsiteY110" fmla="*/ 2055672 h 5436963"/>
              <a:gd name="connsiteX111" fmla="*/ 5436960 w 5571445"/>
              <a:gd name="connsiteY111" fmla="*/ 2068479 h 5436963"/>
              <a:gd name="connsiteX112" fmla="*/ 5411342 w 5571445"/>
              <a:gd name="connsiteY112" fmla="*/ 2068479 h 5436963"/>
              <a:gd name="connsiteX113" fmla="*/ 5379325 w 5571445"/>
              <a:gd name="connsiteY113" fmla="*/ 2087689 h 5436963"/>
              <a:gd name="connsiteX114" fmla="*/ 5366515 w 5571445"/>
              <a:gd name="connsiteY114" fmla="*/ 2081286 h 5436963"/>
              <a:gd name="connsiteX115" fmla="*/ 5366515 w 5571445"/>
              <a:gd name="connsiteY115" fmla="*/ 2068479 h 5436963"/>
              <a:gd name="connsiteX116" fmla="*/ 5382527 w 5571445"/>
              <a:gd name="connsiteY116" fmla="*/ 2065277 h 5436963"/>
              <a:gd name="connsiteX117" fmla="*/ 5392132 w 5571445"/>
              <a:gd name="connsiteY117" fmla="*/ 2055672 h 5436963"/>
              <a:gd name="connsiteX118" fmla="*/ 5436963 w 5571445"/>
              <a:gd name="connsiteY118" fmla="*/ 2036462 h 5436963"/>
              <a:gd name="connsiteX119" fmla="*/ 5475387 w 5571445"/>
              <a:gd name="connsiteY119" fmla="*/ 2036462 h 5436963"/>
              <a:gd name="connsiteX120" fmla="*/ 5475387 w 5571445"/>
              <a:gd name="connsiteY120" fmla="*/ 2055675 h 5436963"/>
              <a:gd name="connsiteX121" fmla="*/ 5436963 w 5571445"/>
              <a:gd name="connsiteY121" fmla="*/ 2055675 h 5436963"/>
              <a:gd name="connsiteX122" fmla="*/ 5545832 w 5571445"/>
              <a:gd name="connsiteY122" fmla="*/ 1998037 h 5436963"/>
              <a:gd name="connsiteX123" fmla="*/ 5558638 w 5571445"/>
              <a:gd name="connsiteY123" fmla="*/ 2007643 h 5436963"/>
              <a:gd name="connsiteX124" fmla="*/ 5565042 w 5571445"/>
              <a:gd name="connsiteY124" fmla="*/ 2017251 h 5436963"/>
              <a:gd name="connsiteX125" fmla="*/ 5571445 w 5571445"/>
              <a:gd name="connsiteY125" fmla="*/ 2023655 h 5436963"/>
              <a:gd name="connsiteX126" fmla="*/ 5533021 w 5571445"/>
              <a:gd name="connsiteY126" fmla="*/ 2023655 h 5436963"/>
              <a:gd name="connsiteX127" fmla="*/ 5545832 w 5571445"/>
              <a:gd name="connsiteY127" fmla="*/ 1998037 h 5436963"/>
              <a:gd name="connsiteX128" fmla="*/ 1063058 w 5571445"/>
              <a:gd name="connsiteY128" fmla="*/ 1818728 h 5436963"/>
              <a:gd name="connsiteX129" fmla="*/ 1098277 w 5571445"/>
              <a:gd name="connsiteY129" fmla="*/ 1831535 h 5436963"/>
              <a:gd name="connsiteX130" fmla="*/ 1127096 w 5571445"/>
              <a:gd name="connsiteY130" fmla="*/ 1850748 h 5436963"/>
              <a:gd name="connsiteX131" fmla="*/ 1127096 w 5571445"/>
              <a:gd name="connsiteY131" fmla="*/ 1863555 h 5436963"/>
              <a:gd name="connsiteX132" fmla="*/ 1063058 w 5571445"/>
              <a:gd name="connsiteY132" fmla="*/ 1818728 h 5436963"/>
              <a:gd name="connsiteX133" fmla="*/ 992610 w 5571445"/>
              <a:gd name="connsiteY133" fmla="*/ 1780304 h 5436963"/>
              <a:gd name="connsiteX134" fmla="*/ 1031034 w 5571445"/>
              <a:gd name="connsiteY134" fmla="*/ 1793111 h 5436963"/>
              <a:gd name="connsiteX135" fmla="*/ 1063055 w 5571445"/>
              <a:gd name="connsiteY135" fmla="*/ 1805917 h 5436963"/>
              <a:gd name="connsiteX136" fmla="*/ 1063055 w 5571445"/>
              <a:gd name="connsiteY136" fmla="*/ 1818728 h 5436963"/>
              <a:gd name="connsiteX137" fmla="*/ 1031034 w 5571445"/>
              <a:gd name="connsiteY137" fmla="*/ 1818728 h 5436963"/>
              <a:gd name="connsiteX138" fmla="*/ 1011820 w 5571445"/>
              <a:gd name="connsiteY138" fmla="*/ 1799514 h 5436963"/>
              <a:gd name="connsiteX139" fmla="*/ 992610 w 5571445"/>
              <a:gd name="connsiteY139" fmla="*/ 1780304 h 5436963"/>
              <a:gd name="connsiteX140" fmla="*/ 896552 w 5571445"/>
              <a:gd name="connsiteY140" fmla="*/ 1729073 h 5436963"/>
              <a:gd name="connsiteX141" fmla="*/ 922169 w 5571445"/>
              <a:gd name="connsiteY141" fmla="*/ 1729073 h 5436963"/>
              <a:gd name="connsiteX142" fmla="*/ 922169 w 5571445"/>
              <a:gd name="connsiteY142" fmla="*/ 1741880 h 5436963"/>
              <a:gd name="connsiteX143" fmla="*/ 957391 w 5571445"/>
              <a:gd name="connsiteY143" fmla="*/ 1745081 h 5436963"/>
              <a:gd name="connsiteX144" fmla="*/ 992614 w 5571445"/>
              <a:gd name="connsiteY144" fmla="*/ 1754687 h 5436963"/>
              <a:gd name="connsiteX145" fmla="*/ 992614 w 5571445"/>
              <a:gd name="connsiteY145" fmla="*/ 1780304 h 5436963"/>
              <a:gd name="connsiteX146" fmla="*/ 992610 w 5571445"/>
              <a:gd name="connsiteY146" fmla="*/ 1780304 h 5436963"/>
              <a:gd name="connsiteX147" fmla="*/ 954189 w 5571445"/>
              <a:gd name="connsiteY147" fmla="*/ 1780304 h 5436963"/>
              <a:gd name="connsiteX148" fmla="*/ 925371 w 5571445"/>
              <a:gd name="connsiteY148" fmla="*/ 1754687 h 5436963"/>
              <a:gd name="connsiteX149" fmla="*/ 896552 w 5571445"/>
              <a:gd name="connsiteY149" fmla="*/ 1729073 h 5436963"/>
              <a:gd name="connsiteX150" fmla="*/ 3221188 w 5571445"/>
              <a:gd name="connsiteY150" fmla="*/ 909366 h 5436963"/>
              <a:gd name="connsiteX151" fmla="*/ 3233995 w 5571445"/>
              <a:gd name="connsiteY151" fmla="*/ 909366 h 5436963"/>
              <a:gd name="connsiteX152" fmla="*/ 3233995 w 5571445"/>
              <a:gd name="connsiteY152" fmla="*/ 967000 h 5436963"/>
              <a:gd name="connsiteX153" fmla="*/ 3221188 w 5571445"/>
              <a:gd name="connsiteY153" fmla="*/ 967000 h 5436963"/>
              <a:gd name="connsiteX154" fmla="*/ 3259612 w 5571445"/>
              <a:gd name="connsiteY154" fmla="*/ 723649 h 5436963"/>
              <a:gd name="connsiteX155" fmla="*/ 3291633 w 5571445"/>
              <a:gd name="connsiteY155" fmla="*/ 723649 h 5436963"/>
              <a:gd name="connsiteX156" fmla="*/ 3272419 w 5571445"/>
              <a:gd name="connsiteY156" fmla="*/ 822909 h 5436963"/>
              <a:gd name="connsiteX157" fmla="*/ 3246805 w 5571445"/>
              <a:gd name="connsiteY157" fmla="*/ 909366 h 5436963"/>
              <a:gd name="connsiteX158" fmla="*/ 3233995 w 5571445"/>
              <a:gd name="connsiteY158" fmla="*/ 909366 h 5436963"/>
              <a:gd name="connsiteX159" fmla="*/ 3233995 w 5571445"/>
              <a:gd name="connsiteY159" fmla="*/ 800497 h 5436963"/>
              <a:gd name="connsiteX160" fmla="*/ 3246805 w 5571445"/>
              <a:gd name="connsiteY160" fmla="*/ 800497 h 5436963"/>
              <a:gd name="connsiteX161" fmla="*/ 3259612 w 5571445"/>
              <a:gd name="connsiteY161" fmla="*/ 723649 h 5436963"/>
              <a:gd name="connsiteX162" fmla="*/ 3317250 w 5571445"/>
              <a:gd name="connsiteY162" fmla="*/ 531526 h 5436963"/>
              <a:gd name="connsiteX163" fmla="*/ 3291636 w 5571445"/>
              <a:gd name="connsiteY163" fmla="*/ 666011 h 5436963"/>
              <a:gd name="connsiteX164" fmla="*/ 3259616 w 5571445"/>
              <a:gd name="connsiteY164" fmla="*/ 666011 h 5436963"/>
              <a:gd name="connsiteX165" fmla="*/ 3278826 w 5571445"/>
              <a:gd name="connsiteY165" fmla="*/ 589163 h 5436963"/>
              <a:gd name="connsiteX166" fmla="*/ 3317250 w 5571445"/>
              <a:gd name="connsiteY166" fmla="*/ 531526 h 5436963"/>
              <a:gd name="connsiteX167" fmla="*/ 1600987 w 5571445"/>
              <a:gd name="connsiteY167" fmla="*/ 217734 h 5436963"/>
              <a:gd name="connsiteX168" fmla="*/ 1645815 w 5571445"/>
              <a:gd name="connsiteY168" fmla="*/ 230541 h 5436963"/>
              <a:gd name="connsiteX169" fmla="*/ 1684239 w 5571445"/>
              <a:gd name="connsiteY169" fmla="*/ 243347 h 5436963"/>
              <a:gd name="connsiteX170" fmla="*/ 1684239 w 5571445"/>
              <a:gd name="connsiteY170" fmla="*/ 275368 h 5436963"/>
              <a:gd name="connsiteX171" fmla="*/ 1722663 w 5571445"/>
              <a:gd name="connsiteY171" fmla="*/ 291377 h 5436963"/>
              <a:gd name="connsiteX172" fmla="*/ 1741873 w 5571445"/>
              <a:gd name="connsiteY172" fmla="*/ 326599 h 5436963"/>
              <a:gd name="connsiteX173" fmla="*/ 1741873 w 5571445"/>
              <a:gd name="connsiteY173" fmla="*/ 352216 h 5436963"/>
              <a:gd name="connsiteX174" fmla="*/ 1809116 w 5571445"/>
              <a:gd name="connsiteY174" fmla="*/ 406649 h 5436963"/>
              <a:gd name="connsiteX175" fmla="*/ 1863548 w 5571445"/>
              <a:gd name="connsiteY175" fmla="*/ 461085 h 5436963"/>
              <a:gd name="connsiteX176" fmla="*/ 1863548 w 5571445"/>
              <a:gd name="connsiteY176" fmla="*/ 493102 h 5436963"/>
              <a:gd name="connsiteX177" fmla="*/ 1876355 w 5571445"/>
              <a:gd name="connsiteY177" fmla="*/ 493102 h 5436963"/>
              <a:gd name="connsiteX178" fmla="*/ 1876355 w 5571445"/>
              <a:gd name="connsiteY178" fmla="*/ 518719 h 5436963"/>
              <a:gd name="connsiteX179" fmla="*/ 1901972 w 5571445"/>
              <a:gd name="connsiteY179" fmla="*/ 531526 h 5436963"/>
              <a:gd name="connsiteX180" fmla="*/ 1908376 w 5571445"/>
              <a:gd name="connsiteY180" fmla="*/ 569950 h 5436963"/>
              <a:gd name="connsiteX181" fmla="*/ 1908376 w 5571445"/>
              <a:gd name="connsiteY181" fmla="*/ 608374 h 5436963"/>
              <a:gd name="connsiteX182" fmla="*/ 1917981 w 5571445"/>
              <a:gd name="connsiteY182" fmla="*/ 627587 h 5436963"/>
              <a:gd name="connsiteX183" fmla="*/ 1972417 w 5571445"/>
              <a:gd name="connsiteY183" fmla="*/ 640394 h 5436963"/>
              <a:gd name="connsiteX184" fmla="*/ 1972417 w 5571445"/>
              <a:gd name="connsiteY184" fmla="*/ 666011 h 5436963"/>
              <a:gd name="connsiteX185" fmla="*/ 1946800 w 5571445"/>
              <a:gd name="connsiteY185" fmla="*/ 666011 h 5436963"/>
              <a:gd name="connsiteX186" fmla="*/ 1946800 w 5571445"/>
              <a:gd name="connsiteY186" fmla="*/ 704435 h 5436963"/>
              <a:gd name="connsiteX187" fmla="*/ 1978820 w 5571445"/>
              <a:gd name="connsiteY187" fmla="*/ 733251 h 5436963"/>
              <a:gd name="connsiteX188" fmla="*/ 2010841 w 5571445"/>
              <a:gd name="connsiteY188" fmla="*/ 762070 h 5436963"/>
              <a:gd name="connsiteX189" fmla="*/ 2010841 w 5571445"/>
              <a:gd name="connsiteY189" fmla="*/ 787687 h 5436963"/>
              <a:gd name="connsiteX190" fmla="*/ 2023648 w 5571445"/>
              <a:gd name="connsiteY190" fmla="*/ 787687 h 5436963"/>
              <a:gd name="connsiteX191" fmla="*/ 2049265 w 5571445"/>
              <a:gd name="connsiteY191" fmla="*/ 810099 h 5436963"/>
              <a:gd name="connsiteX192" fmla="*/ 2081282 w 5571445"/>
              <a:gd name="connsiteY192" fmla="*/ 858128 h 5436963"/>
              <a:gd name="connsiteX193" fmla="*/ 2094092 w 5571445"/>
              <a:gd name="connsiteY193" fmla="*/ 858128 h 5436963"/>
              <a:gd name="connsiteX194" fmla="*/ 2094092 w 5571445"/>
              <a:gd name="connsiteY194" fmla="*/ 896552 h 5436963"/>
              <a:gd name="connsiteX195" fmla="*/ 2106899 w 5571445"/>
              <a:gd name="connsiteY195" fmla="*/ 896552 h 5436963"/>
              <a:gd name="connsiteX196" fmla="*/ 2119706 w 5571445"/>
              <a:gd name="connsiteY196" fmla="*/ 909362 h 5436963"/>
              <a:gd name="connsiteX197" fmla="*/ 2254188 w 5571445"/>
              <a:gd name="connsiteY197" fmla="*/ 1063055 h 5436963"/>
              <a:gd name="connsiteX198" fmla="*/ 2254188 w 5571445"/>
              <a:gd name="connsiteY198" fmla="*/ 1075865 h 5436963"/>
              <a:gd name="connsiteX199" fmla="*/ 2286209 w 5571445"/>
              <a:gd name="connsiteY199" fmla="*/ 1075865 h 5436963"/>
              <a:gd name="connsiteX200" fmla="*/ 2315028 w 5571445"/>
              <a:gd name="connsiteY200" fmla="*/ 1107882 h 5436963"/>
              <a:gd name="connsiteX201" fmla="*/ 2363057 w 5571445"/>
              <a:gd name="connsiteY201" fmla="*/ 1114289 h 5436963"/>
              <a:gd name="connsiteX202" fmla="*/ 2363057 w 5571445"/>
              <a:gd name="connsiteY202" fmla="*/ 1127096 h 5436963"/>
              <a:gd name="connsiteX203" fmla="*/ 2395077 w 5571445"/>
              <a:gd name="connsiteY203" fmla="*/ 1114289 h 5436963"/>
              <a:gd name="connsiteX204" fmla="*/ 2407884 w 5571445"/>
              <a:gd name="connsiteY204" fmla="*/ 1101479 h 5436963"/>
              <a:gd name="connsiteX205" fmla="*/ 2471925 w 5571445"/>
              <a:gd name="connsiteY205" fmla="*/ 1101479 h 5436963"/>
              <a:gd name="connsiteX206" fmla="*/ 2471925 w 5571445"/>
              <a:gd name="connsiteY206" fmla="*/ 1088672 h 5436963"/>
              <a:gd name="connsiteX207" fmla="*/ 2481531 w 5571445"/>
              <a:gd name="connsiteY207" fmla="*/ 1075865 h 5436963"/>
              <a:gd name="connsiteX208" fmla="*/ 2484732 w 5571445"/>
              <a:gd name="connsiteY208" fmla="*/ 1063055 h 5436963"/>
              <a:gd name="connsiteX209" fmla="*/ 2516753 w 5571445"/>
              <a:gd name="connsiteY209" fmla="*/ 1063055 h 5436963"/>
              <a:gd name="connsiteX210" fmla="*/ 2516753 w 5571445"/>
              <a:gd name="connsiteY210" fmla="*/ 1101479 h 5436963"/>
              <a:gd name="connsiteX211" fmla="*/ 2567984 w 5571445"/>
              <a:gd name="connsiteY211" fmla="*/ 1101479 h 5436963"/>
              <a:gd name="connsiteX212" fmla="*/ 2580791 w 5571445"/>
              <a:gd name="connsiteY212" fmla="*/ 1063055 h 5436963"/>
              <a:gd name="connsiteX213" fmla="*/ 2593601 w 5571445"/>
              <a:gd name="connsiteY213" fmla="*/ 1063055 h 5436963"/>
              <a:gd name="connsiteX214" fmla="*/ 2593601 w 5571445"/>
              <a:gd name="connsiteY214" fmla="*/ 1018227 h 5436963"/>
              <a:gd name="connsiteX215" fmla="*/ 2664042 w 5571445"/>
              <a:gd name="connsiteY215" fmla="*/ 1018227 h 5436963"/>
              <a:gd name="connsiteX216" fmla="*/ 2676852 w 5571445"/>
              <a:gd name="connsiteY216" fmla="*/ 1037441 h 5436963"/>
              <a:gd name="connsiteX217" fmla="*/ 2689659 w 5571445"/>
              <a:gd name="connsiteY217" fmla="*/ 1043845 h 5436963"/>
              <a:gd name="connsiteX218" fmla="*/ 2689659 w 5571445"/>
              <a:gd name="connsiteY218" fmla="*/ 1088672 h 5436963"/>
              <a:gd name="connsiteX219" fmla="*/ 2772911 w 5571445"/>
              <a:gd name="connsiteY219" fmla="*/ 1127096 h 5436963"/>
              <a:gd name="connsiteX220" fmla="*/ 2814536 w 5571445"/>
              <a:gd name="connsiteY220" fmla="*/ 1079067 h 5436963"/>
              <a:gd name="connsiteX221" fmla="*/ 2862565 w 5571445"/>
              <a:gd name="connsiteY221" fmla="*/ 1063055 h 5436963"/>
              <a:gd name="connsiteX222" fmla="*/ 2933010 w 5571445"/>
              <a:gd name="connsiteY222" fmla="*/ 1098277 h 5436963"/>
              <a:gd name="connsiteX223" fmla="*/ 3016261 w 5571445"/>
              <a:gd name="connsiteY223" fmla="*/ 1139903 h 5436963"/>
              <a:gd name="connsiteX224" fmla="*/ 3016261 w 5571445"/>
              <a:gd name="connsiteY224" fmla="*/ 1152713 h 5436963"/>
              <a:gd name="connsiteX225" fmla="*/ 3029068 w 5571445"/>
              <a:gd name="connsiteY225" fmla="*/ 1152713 h 5436963"/>
              <a:gd name="connsiteX226" fmla="*/ 3029068 w 5571445"/>
              <a:gd name="connsiteY226" fmla="*/ 1139903 h 5436963"/>
              <a:gd name="connsiteX227" fmla="*/ 3086706 w 5571445"/>
              <a:gd name="connsiteY227" fmla="*/ 1139903 h 5436963"/>
              <a:gd name="connsiteX228" fmla="*/ 3102715 w 5571445"/>
              <a:gd name="connsiteY228" fmla="*/ 1123894 h 5436963"/>
              <a:gd name="connsiteX229" fmla="*/ 3112320 w 5571445"/>
              <a:gd name="connsiteY229" fmla="*/ 1114289 h 5436963"/>
              <a:gd name="connsiteX230" fmla="*/ 3112320 w 5571445"/>
              <a:gd name="connsiteY230" fmla="*/ 1075865 h 5436963"/>
              <a:gd name="connsiteX231" fmla="*/ 3125130 w 5571445"/>
              <a:gd name="connsiteY231" fmla="*/ 1075865 h 5436963"/>
              <a:gd name="connsiteX232" fmla="*/ 3153945 w 5571445"/>
              <a:gd name="connsiteY232" fmla="*/ 1053450 h 5436963"/>
              <a:gd name="connsiteX233" fmla="*/ 3221188 w 5571445"/>
              <a:gd name="connsiteY233" fmla="*/ 1031038 h 5436963"/>
              <a:gd name="connsiteX234" fmla="*/ 3208381 w 5571445"/>
              <a:gd name="connsiteY234" fmla="*/ 1063055 h 5436963"/>
              <a:gd name="connsiteX235" fmla="*/ 3211583 w 5571445"/>
              <a:gd name="connsiteY235" fmla="*/ 1082269 h 5436963"/>
              <a:gd name="connsiteX236" fmla="*/ 3221188 w 5571445"/>
              <a:gd name="connsiteY236" fmla="*/ 1101479 h 5436963"/>
              <a:gd name="connsiteX237" fmla="*/ 3233995 w 5571445"/>
              <a:gd name="connsiteY237" fmla="*/ 1101479 h 5436963"/>
              <a:gd name="connsiteX238" fmla="*/ 3233995 w 5571445"/>
              <a:gd name="connsiteY238" fmla="*/ 1171923 h 5436963"/>
              <a:gd name="connsiteX239" fmla="*/ 3291633 w 5571445"/>
              <a:gd name="connsiteY239" fmla="*/ 1184730 h 5436963"/>
              <a:gd name="connsiteX240" fmla="*/ 3291633 w 5571445"/>
              <a:gd name="connsiteY240" fmla="*/ 1197540 h 5436963"/>
              <a:gd name="connsiteX241" fmla="*/ 3413308 w 5571445"/>
              <a:gd name="connsiteY241" fmla="*/ 1197540 h 5436963"/>
              <a:gd name="connsiteX242" fmla="*/ 3442124 w 5571445"/>
              <a:gd name="connsiteY242" fmla="*/ 1152713 h 5436963"/>
              <a:gd name="connsiteX243" fmla="*/ 3477346 w 5571445"/>
              <a:gd name="connsiteY243" fmla="*/ 1114289 h 5436963"/>
              <a:gd name="connsiteX244" fmla="*/ 3534984 w 5571445"/>
              <a:gd name="connsiteY244" fmla="*/ 1114289 h 5436963"/>
              <a:gd name="connsiteX245" fmla="*/ 3550992 w 5571445"/>
              <a:gd name="connsiteY245" fmla="*/ 1181529 h 5436963"/>
              <a:gd name="connsiteX246" fmla="*/ 3573408 w 5571445"/>
              <a:gd name="connsiteY246" fmla="*/ 1235965 h 5436963"/>
              <a:gd name="connsiteX247" fmla="*/ 3560597 w 5571445"/>
              <a:gd name="connsiteY247" fmla="*/ 1248771 h 5436963"/>
              <a:gd name="connsiteX248" fmla="*/ 3573408 w 5571445"/>
              <a:gd name="connsiteY248" fmla="*/ 1248771 h 5436963"/>
              <a:gd name="connsiteX249" fmla="*/ 3592618 w 5571445"/>
              <a:gd name="connsiteY249" fmla="*/ 1306406 h 5436963"/>
              <a:gd name="connsiteX250" fmla="*/ 3631042 w 5571445"/>
              <a:gd name="connsiteY250" fmla="*/ 1319216 h 5436963"/>
              <a:gd name="connsiteX251" fmla="*/ 3631042 w 5571445"/>
              <a:gd name="connsiteY251" fmla="*/ 1332023 h 5436963"/>
              <a:gd name="connsiteX252" fmla="*/ 3682273 w 5571445"/>
              <a:gd name="connsiteY252" fmla="*/ 1332023 h 5436963"/>
              <a:gd name="connsiteX253" fmla="*/ 3682273 w 5571445"/>
              <a:gd name="connsiteY253" fmla="*/ 1344830 h 5436963"/>
              <a:gd name="connsiteX254" fmla="*/ 3707890 w 5571445"/>
              <a:gd name="connsiteY254" fmla="*/ 1344830 h 5436963"/>
              <a:gd name="connsiteX255" fmla="*/ 3707890 w 5571445"/>
              <a:gd name="connsiteY255" fmla="*/ 1357640 h 5436963"/>
              <a:gd name="connsiteX256" fmla="*/ 3765524 w 5571445"/>
              <a:gd name="connsiteY256" fmla="*/ 1386455 h 5436963"/>
              <a:gd name="connsiteX257" fmla="*/ 3829565 w 5571445"/>
              <a:gd name="connsiteY257" fmla="*/ 1402467 h 5436963"/>
              <a:gd name="connsiteX258" fmla="*/ 3829565 w 5571445"/>
              <a:gd name="connsiteY258" fmla="*/ 1389657 h 5436963"/>
              <a:gd name="connsiteX259" fmla="*/ 3861586 w 5571445"/>
              <a:gd name="connsiteY259" fmla="*/ 1389657 h 5436963"/>
              <a:gd name="connsiteX260" fmla="*/ 3861586 w 5571445"/>
              <a:gd name="connsiteY260" fmla="*/ 1370447 h 5436963"/>
              <a:gd name="connsiteX261" fmla="*/ 3919220 w 5571445"/>
              <a:gd name="connsiteY261" fmla="*/ 1322418 h 5436963"/>
              <a:gd name="connsiteX262" fmla="*/ 3996068 w 5571445"/>
              <a:gd name="connsiteY262" fmla="*/ 1293599 h 5436963"/>
              <a:gd name="connsiteX263" fmla="*/ 4008875 w 5571445"/>
              <a:gd name="connsiteY263" fmla="*/ 1338426 h 5436963"/>
              <a:gd name="connsiteX264" fmla="*/ 4015278 w 5571445"/>
              <a:gd name="connsiteY264" fmla="*/ 1376850 h 5436963"/>
              <a:gd name="connsiteX265" fmla="*/ 3973653 w 5571445"/>
              <a:gd name="connsiteY265" fmla="*/ 1431283 h 5436963"/>
              <a:gd name="connsiteX266" fmla="*/ 3932027 w 5571445"/>
              <a:gd name="connsiteY266" fmla="*/ 1517736 h 5436963"/>
              <a:gd name="connsiteX267" fmla="*/ 3941636 w 5571445"/>
              <a:gd name="connsiteY267" fmla="*/ 1559361 h 5436963"/>
              <a:gd name="connsiteX268" fmla="*/ 3996068 w 5571445"/>
              <a:gd name="connsiteY268" fmla="*/ 1575373 h 5436963"/>
              <a:gd name="connsiteX269" fmla="*/ 3996068 w 5571445"/>
              <a:gd name="connsiteY269" fmla="*/ 1588180 h 5436963"/>
              <a:gd name="connsiteX270" fmla="*/ 4066513 w 5571445"/>
              <a:gd name="connsiteY270" fmla="*/ 1588180 h 5436963"/>
              <a:gd name="connsiteX271" fmla="*/ 4066513 w 5571445"/>
              <a:gd name="connsiteY271" fmla="*/ 1575373 h 5436963"/>
              <a:gd name="connsiteX272" fmla="*/ 4162571 w 5571445"/>
              <a:gd name="connsiteY272" fmla="*/ 1597785 h 5436963"/>
              <a:gd name="connsiteX273" fmla="*/ 4210600 w 5571445"/>
              <a:gd name="connsiteY273" fmla="*/ 1620201 h 5436963"/>
              <a:gd name="connsiteX274" fmla="*/ 4239419 w 5571445"/>
              <a:gd name="connsiteY274" fmla="*/ 1649020 h 5436963"/>
              <a:gd name="connsiteX275" fmla="*/ 4277843 w 5571445"/>
              <a:gd name="connsiteY275" fmla="*/ 1684242 h 5436963"/>
              <a:gd name="connsiteX276" fmla="*/ 4245823 w 5571445"/>
              <a:gd name="connsiteY276" fmla="*/ 1754683 h 5436963"/>
              <a:gd name="connsiteX277" fmla="*/ 4213802 w 5571445"/>
              <a:gd name="connsiteY277" fmla="*/ 1818724 h 5436963"/>
              <a:gd name="connsiteX278" fmla="*/ 4226609 w 5571445"/>
              <a:gd name="connsiteY278" fmla="*/ 1818724 h 5436963"/>
              <a:gd name="connsiteX279" fmla="*/ 4271440 w 5571445"/>
              <a:gd name="connsiteY279" fmla="*/ 1908379 h 5436963"/>
              <a:gd name="connsiteX280" fmla="*/ 4322671 w 5571445"/>
              <a:gd name="connsiteY280" fmla="*/ 1985227 h 5436963"/>
              <a:gd name="connsiteX281" fmla="*/ 4386708 w 5571445"/>
              <a:gd name="connsiteY281" fmla="*/ 1985227 h 5436963"/>
              <a:gd name="connsiteX282" fmla="*/ 4463556 w 5571445"/>
              <a:gd name="connsiteY282" fmla="*/ 1972420 h 5436963"/>
              <a:gd name="connsiteX283" fmla="*/ 4511585 w 5571445"/>
              <a:gd name="connsiteY283" fmla="*/ 1975622 h 5436963"/>
              <a:gd name="connsiteX284" fmla="*/ 4540404 w 5571445"/>
              <a:gd name="connsiteY284" fmla="*/ 2010841 h 5436963"/>
              <a:gd name="connsiteX285" fmla="*/ 4553211 w 5571445"/>
              <a:gd name="connsiteY285" fmla="*/ 2010841 h 5436963"/>
              <a:gd name="connsiteX286" fmla="*/ 4553211 w 5571445"/>
              <a:gd name="connsiteY286" fmla="*/ 2023651 h 5436963"/>
              <a:gd name="connsiteX287" fmla="*/ 4540404 w 5571445"/>
              <a:gd name="connsiteY287" fmla="*/ 2023651 h 5436963"/>
              <a:gd name="connsiteX288" fmla="*/ 4508384 w 5571445"/>
              <a:gd name="connsiteY288" fmla="*/ 2074882 h 5436963"/>
              <a:gd name="connsiteX289" fmla="*/ 4469960 w 5571445"/>
              <a:gd name="connsiteY289" fmla="*/ 2094096 h 5436963"/>
              <a:gd name="connsiteX290" fmla="*/ 4434741 w 5571445"/>
              <a:gd name="connsiteY290" fmla="*/ 2116508 h 5436963"/>
              <a:gd name="connsiteX291" fmla="*/ 4418729 w 5571445"/>
              <a:gd name="connsiteY291" fmla="*/ 2190154 h 5436963"/>
              <a:gd name="connsiteX292" fmla="*/ 4444346 w 5571445"/>
              <a:gd name="connsiteY292" fmla="*/ 2215768 h 5436963"/>
              <a:gd name="connsiteX293" fmla="*/ 4457153 w 5571445"/>
              <a:gd name="connsiteY293" fmla="*/ 2241385 h 5436963"/>
              <a:gd name="connsiteX294" fmla="*/ 4508384 w 5571445"/>
              <a:gd name="connsiteY294" fmla="*/ 2267002 h 5436963"/>
              <a:gd name="connsiteX295" fmla="*/ 4553211 w 5571445"/>
              <a:gd name="connsiteY295" fmla="*/ 2295818 h 5436963"/>
              <a:gd name="connsiteX296" fmla="*/ 4585232 w 5571445"/>
              <a:gd name="connsiteY296" fmla="*/ 2363060 h 5436963"/>
              <a:gd name="connsiteX297" fmla="*/ 4598042 w 5571445"/>
              <a:gd name="connsiteY297" fmla="*/ 2503950 h 5436963"/>
              <a:gd name="connsiteX298" fmla="*/ 4598042 w 5571445"/>
              <a:gd name="connsiteY298" fmla="*/ 2558382 h 5436963"/>
              <a:gd name="connsiteX299" fmla="*/ 4591635 w 5571445"/>
              <a:gd name="connsiteY299" fmla="*/ 2593604 h 5436963"/>
              <a:gd name="connsiteX300" fmla="*/ 4566021 w 5571445"/>
              <a:gd name="connsiteY300" fmla="*/ 2593604 h 5436963"/>
              <a:gd name="connsiteX301" fmla="*/ 4566021 w 5571445"/>
              <a:gd name="connsiteY301" fmla="*/ 2625625 h 5436963"/>
              <a:gd name="connsiteX302" fmla="*/ 4540404 w 5571445"/>
              <a:gd name="connsiteY302" fmla="*/ 2638432 h 5436963"/>
              <a:gd name="connsiteX303" fmla="*/ 4553211 w 5571445"/>
              <a:gd name="connsiteY303" fmla="*/ 2734490 h 5436963"/>
              <a:gd name="connsiteX304" fmla="*/ 4582030 w 5571445"/>
              <a:gd name="connsiteY304" fmla="*/ 2753704 h 5436963"/>
              <a:gd name="connsiteX305" fmla="*/ 4566021 w 5571445"/>
              <a:gd name="connsiteY305" fmla="*/ 2760107 h 5436963"/>
              <a:gd name="connsiteX306" fmla="*/ 4649273 w 5571445"/>
              <a:gd name="connsiteY306" fmla="*/ 2772914 h 5436963"/>
              <a:gd name="connsiteX307" fmla="*/ 4710109 w 5571445"/>
              <a:gd name="connsiteY307" fmla="*/ 2785721 h 5436963"/>
              <a:gd name="connsiteX308" fmla="*/ 4738928 w 5571445"/>
              <a:gd name="connsiteY308" fmla="*/ 2843359 h 5436963"/>
              <a:gd name="connsiteX309" fmla="*/ 4735726 w 5571445"/>
              <a:gd name="connsiteY309" fmla="*/ 2865771 h 5436963"/>
              <a:gd name="connsiteX310" fmla="*/ 4732524 w 5571445"/>
              <a:gd name="connsiteY310" fmla="*/ 2894590 h 5436963"/>
              <a:gd name="connsiteX311" fmla="*/ 4713310 w 5571445"/>
              <a:gd name="connsiteY311" fmla="*/ 2894590 h 5436963"/>
              <a:gd name="connsiteX312" fmla="*/ 4713310 w 5571445"/>
              <a:gd name="connsiteY312" fmla="*/ 2907396 h 5436963"/>
              <a:gd name="connsiteX313" fmla="*/ 4566021 w 5571445"/>
              <a:gd name="connsiteY313" fmla="*/ 2907396 h 5436963"/>
              <a:gd name="connsiteX314" fmla="*/ 4553211 w 5571445"/>
              <a:gd name="connsiteY314" fmla="*/ 2933014 h 5436963"/>
              <a:gd name="connsiteX315" fmla="*/ 4540404 w 5571445"/>
              <a:gd name="connsiteY315" fmla="*/ 2933014 h 5436963"/>
              <a:gd name="connsiteX316" fmla="*/ 4540404 w 5571445"/>
              <a:gd name="connsiteY316" fmla="*/ 2965034 h 5436963"/>
              <a:gd name="connsiteX317" fmla="*/ 4527597 w 5571445"/>
              <a:gd name="connsiteY317" fmla="*/ 2965034 h 5436963"/>
              <a:gd name="connsiteX318" fmla="*/ 4540404 w 5571445"/>
              <a:gd name="connsiteY318" fmla="*/ 2990648 h 5436963"/>
              <a:gd name="connsiteX319" fmla="*/ 4527597 w 5571445"/>
              <a:gd name="connsiteY319" fmla="*/ 3003458 h 5436963"/>
              <a:gd name="connsiteX320" fmla="*/ 4540404 w 5571445"/>
              <a:gd name="connsiteY320" fmla="*/ 3003458 h 5436963"/>
              <a:gd name="connsiteX321" fmla="*/ 4540404 w 5571445"/>
              <a:gd name="connsiteY321" fmla="*/ 3041882 h 5436963"/>
              <a:gd name="connsiteX322" fmla="*/ 4527597 w 5571445"/>
              <a:gd name="connsiteY322" fmla="*/ 3041882 h 5436963"/>
              <a:gd name="connsiteX323" fmla="*/ 4517992 w 5571445"/>
              <a:gd name="connsiteY323" fmla="*/ 3077104 h 5436963"/>
              <a:gd name="connsiteX324" fmla="*/ 4514787 w 5571445"/>
              <a:gd name="connsiteY324" fmla="*/ 3112323 h 5436963"/>
              <a:gd name="connsiteX325" fmla="*/ 4527597 w 5571445"/>
              <a:gd name="connsiteY325" fmla="*/ 3112323 h 5436963"/>
              <a:gd name="connsiteX326" fmla="*/ 4534001 w 5571445"/>
              <a:gd name="connsiteY326" fmla="*/ 3150747 h 5436963"/>
              <a:gd name="connsiteX327" fmla="*/ 4566021 w 5571445"/>
              <a:gd name="connsiteY327" fmla="*/ 3182768 h 5436963"/>
              <a:gd name="connsiteX328" fmla="*/ 4566021 w 5571445"/>
              <a:gd name="connsiteY328" fmla="*/ 3272423 h 5436963"/>
              <a:gd name="connsiteX329" fmla="*/ 4578828 w 5571445"/>
              <a:gd name="connsiteY329" fmla="*/ 3272423 h 5436963"/>
              <a:gd name="connsiteX330" fmla="*/ 4588433 w 5571445"/>
              <a:gd name="connsiteY330" fmla="*/ 3330060 h 5436963"/>
              <a:gd name="connsiteX331" fmla="*/ 4591635 w 5571445"/>
              <a:gd name="connsiteY331" fmla="*/ 3381291 h 5436963"/>
              <a:gd name="connsiteX332" fmla="*/ 4553211 w 5571445"/>
              <a:gd name="connsiteY332" fmla="*/ 3400502 h 5436963"/>
              <a:gd name="connsiteX333" fmla="*/ 4530799 w 5571445"/>
              <a:gd name="connsiteY333" fmla="*/ 3410110 h 5436963"/>
              <a:gd name="connsiteX334" fmla="*/ 4476367 w 5571445"/>
              <a:gd name="connsiteY334" fmla="*/ 3438926 h 5436963"/>
              <a:gd name="connsiteX335" fmla="*/ 4415527 w 5571445"/>
              <a:gd name="connsiteY335" fmla="*/ 3480551 h 5436963"/>
              <a:gd name="connsiteX336" fmla="*/ 4373901 w 5571445"/>
              <a:gd name="connsiteY336" fmla="*/ 3522177 h 5436963"/>
              <a:gd name="connsiteX337" fmla="*/ 4348284 w 5571445"/>
              <a:gd name="connsiteY337" fmla="*/ 3534987 h 5436963"/>
              <a:gd name="connsiteX338" fmla="*/ 4348284 w 5571445"/>
              <a:gd name="connsiteY338" fmla="*/ 3560601 h 5436963"/>
              <a:gd name="connsiteX339" fmla="*/ 4322671 w 5571445"/>
              <a:gd name="connsiteY339" fmla="*/ 3573411 h 5436963"/>
              <a:gd name="connsiteX340" fmla="*/ 4322671 w 5571445"/>
              <a:gd name="connsiteY340" fmla="*/ 3618239 h 5436963"/>
              <a:gd name="connsiteX341" fmla="*/ 4300255 w 5571445"/>
              <a:gd name="connsiteY341" fmla="*/ 3691885 h 5436963"/>
              <a:gd name="connsiteX342" fmla="*/ 4297053 w 5571445"/>
              <a:gd name="connsiteY342" fmla="*/ 3791145 h 5436963"/>
              <a:gd name="connsiteX343" fmla="*/ 4335477 w 5571445"/>
              <a:gd name="connsiteY343" fmla="*/ 3803952 h 5436963"/>
              <a:gd name="connsiteX344" fmla="*/ 4335477 w 5571445"/>
              <a:gd name="connsiteY344" fmla="*/ 3816762 h 5436963"/>
              <a:gd name="connsiteX345" fmla="*/ 4373901 w 5571445"/>
              <a:gd name="connsiteY345" fmla="*/ 3816762 h 5436963"/>
              <a:gd name="connsiteX346" fmla="*/ 4373901 w 5571445"/>
              <a:gd name="connsiteY346" fmla="*/ 3829569 h 5436963"/>
              <a:gd name="connsiteX347" fmla="*/ 4361095 w 5571445"/>
              <a:gd name="connsiteY347" fmla="*/ 3829569 h 5436963"/>
              <a:gd name="connsiteX348" fmla="*/ 4335477 w 5571445"/>
              <a:gd name="connsiteY348" fmla="*/ 3874396 h 5436963"/>
              <a:gd name="connsiteX349" fmla="*/ 4322671 w 5571445"/>
              <a:gd name="connsiteY349" fmla="*/ 3900014 h 5436963"/>
              <a:gd name="connsiteX350" fmla="*/ 4309860 w 5571445"/>
              <a:gd name="connsiteY350" fmla="*/ 3900014 h 5436963"/>
              <a:gd name="connsiteX351" fmla="*/ 4309860 w 5571445"/>
              <a:gd name="connsiteY351" fmla="*/ 4021689 h 5436963"/>
              <a:gd name="connsiteX352" fmla="*/ 4297053 w 5571445"/>
              <a:gd name="connsiteY352" fmla="*/ 4021689 h 5436963"/>
              <a:gd name="connsiteX353" fmla="*/ 4297053 w 5571445"/>
              <a:gd name="connsiteY353" fmla="*/ 4047303 h 5436963"/>
              <a:gd name="connsiteX354" fmla="*/ 4252226 w 5571445"/>
              <a:gd name="connsiteY354" fmla="*/ 4082525 h 5436963"/>
              <a:gd name="connsiteX355" fmla="*/ 4245823 w 5571445"/>
              <a:gd name="connsiteY355" fmla="*/ 4108142 h 5436963"/>
              <a:gd name="connsiteX356" fmla="*/ 4239419 w 5571445"/>
              <a:gd name="connsiteY356" fmla="*/ 4124151 h 5436963"/>
              <a:gd name="connsiteX357" fmla="*/ 4188188 w 5571445"/>
              <a:gd name="connsiteY357" fmla="*/ 4130554 h 5436963"/>
              <a:gd name="connsiteX358" fmla="*/ 4172176 w 5571445"/>
              <a:gd name="connsiteY358" fmla="*/ 4111344 h 5436963"/>
              <a:gd name="connsiteX359" fmla="*/ 4156168 w 5571445"/>
              <a:gd name="connsiteY359" fmla="*/ 4092130 h 5436963"/>
              <a:gd name="connsiteX360" fmla="*/ 4130550 w 5571445"/>
              <a:gd name="connsiteY360" fmla="*/ 4092130 h 5436963"/>
              <a:gd name="connsiteX361" fmla="*/ 4076118 w 5571445"/>
              <a:gd name="connsiteY361" fmla="*/ 4040899 h 5436963"/>
              <a:gd name="connsiteX362" fmla="*/ 3996068 w 5571445"/>
              <a:gd name="connsiteY362" fmla="*/ 4034496 h 5436963"/>
              <a:gd name="connsiteX363" fmla="*/ 3989665 w 5571445"/>
              <a:gd name="connsiteY363" fmla="*/ 4069718 h 5436963"/>
              <a:gd name="connsiteX364" fmla="*/ 3983261 w 5571445"/>
              <a:gd name="connsiteY364" fmla="*/ 4104940 h 5436963"/>
              <a:gd name="connsiteX365" fmla="*/ 4012077 w 5571445"/>
              <a:gd name="connsiteY365" fmla="*/ 4136957 h 5436963"/>
              <a:gd name="connsiteX366" fmla="*/ 4034492 w 5571445"/>
              <a:gd name="connsiteY366" fmla="*/ 4175381 h 5436963"/>
              <a:gd name="connsiteX367" fmla="*/ 4021682 w 5571445"/>
              <a:gd name="connsiteY367" fmla="*/ 4175381 h 5436963"/>
              <a:gd name="connsiteX368" fmla="*/ 3925624 w 5571445"/>
              <a:gd name="connsiteY368" fmla="*/ 4242624 h 5436963"/>
              <a:gd name="connsiteX369" fmla="*/ 3855179 w 5571445"/>
              <a:gd name="connsiteY369" fmla="*/ 4258633 h 5436963"/>
              <a:gd name="connsiteX370" fmla="*/ 3823162 w 5571445"/>
              <a:gd name="connsiteY370" fmla="*/ 4252230 h 5436963"/>
              <a:gd name="connsiteX371" fmla="*/ 3797545 w 5571445"/>
              <a:gd name="connsiteY371" fmla="*/ 4245826 h 5436963"/>
              <a:gd name="connsiteX372" fmla="*/ 3736709 w 5571445"/>
              <a:gd name="connsiteY372" fmla="*/ 4274645 h 5436963"/>
              <a:gd name="connsiteX373" fmla="*/ 3720697 w 5571445"/>
              <a:gd name="connsiteY373" fmla="*/ 4335481 h 5436963"/>
              <a:gd name="connsiteX374" fmla="*/ 3698285 w 5571445"/>
              <a:gd name="connsiteY374" fmla="*/ 4399522 h 5436963"/>
              <a:gd name="connsiteX375" fmla="*/ 3618235 w 5571445"/>
              <a:gd name="connsiteY375" fmla="*/ 4431543 h 5436963"/>
              <a:gd name="connsiteX376" fmla="*/ 3522173 w 5571445"/>
              <a:gd name="connsiteY376" fmla="*/ 4373905 h 5436963"/>
              <a:gd name="connsiteX377" fmla="*/ 3522173 w 5571445"/>
              <a:gd name="connsiteY377" fmla="*/ 4386715 h 5436963"/>
              <a:gd name="connsiteX378" fmla="*/ 3451732 w 5571445"/>
              <a:gd name="connsiteY378" fmla="*/ 4405926 h 5436963"/>
              <a:gd name="connsiteX379" fmla="*/ 3432518 w 5571445"/>
              <a:gd name="connsiteY379" fmla="*/ 4466762 h 5436963"/>
              <a:gd name="connsiteX380" fmla="*/ 3413308 w 5571445"/>
              <a:gd name="connsiteY380" fmla="*/ 4527601 h 5436963"/>
              <a:gd name="connsiteX381" fmla="*/ 3400498 w 5571445"/>
              <a:gd name="connsiteY381" fmla="*/ 4527601 h 5436963"/>
              <a:gd name="connsiteX382" fmla="*/ 3362074 w 5571445"/>
              <a:gd name="connsiteY382" fmla="*/ 4556420 h 5436963"/>
              <a:gd name="connsiteX383" fmla="*/ 3342864 w 5571445"/>
              <a:gd name="connsiteY383" fmla="*/ 4604449 h 5436963"/>
              <a:gd name="connsiteX384" fmla="*/ 3317247 w 5571445"/>
              <a:gd name="connsiteY384" fmla="*/ 4604449 h 5436963"/>
              <a:gd name="connsiteX385" fmla="*/ 3317247 w 5571445"/>
              <a:gd name="connsiteY385" fmla="*/ 4553218 h 5436963"/>
              <a:gd name="connsiteX386" fmla="*/ 3266016 w 5571445"/>
              <a:gd name="connsiteY386" fmla="*/ 4521198 h 5436963"/>
              <a:gd name="connsiteX387" fmla="*/ 3182764 w 5571445"/>
              <a:gd name="connsiteY387" fmla="*/ 4514794 h 5436963"/>
              <a:gd name="connsiteX388" fmla="*/ 3157147 w 5571445"/>
              <a:gd name="connsiteY388" fmla="*/ 4527601 h 5436963"/>
              <a:gd name="connsiteX389" fmla="*/ 3125130 w 5571445"/>
              <a:gd name="connsiteY389" fmla="*/ 4540408 h 5436963"/>
              <a:gd name="connsiteX390" fmla="*/ 3125130 w 5571445"/>
              <a:gd name="connsiteY390" fmla="*/ 4553218 h 5436963"/>
              <a:gd name="connsiteX391" fmla="*/ 3061089 w 5571445"/>
              <a:gd name="connsiteY391" fmla="*/ 4553218 h 5436963"/>
              <a:gd name="connsiteX392" fmla="*/ 3048282 w 5571445"/>
              <a:gd name="connsiteY392" fmla="*/ 4566025 h 5436963"/>
              <a:gd name="connsiteX393" fmla="*/ 3016261 w 5571445"/>
              <a:gd name="connsiteY393" fmla="*/ 4578832 h 5436963"/>
              <a:gd name="connsiteX394" fmla="*/ 3016261 w 5571445"/>
              <a:gd name="connsiteY394" fmla="*/ 4604449 h 5436963"/>
              <a:gd name="connsiteX395" fmla="*/ 2977837 w 5571445"/>
              <a:gd name="connsiteY395" fmla="*/ 4630063 h 5436963"/>
              <a:gd name="connsiteX396" fmla="*/ 2920203 w 5571445"/>
              <a:gd name="connsiteY396" fmla="*/ 4642873 h 5436963"/>
              <a:gd name="connsiteX397" fmla="*/ 2888183 w 5571445"/>
              <a:gd name="connsiteY397" fmla="*/ 4626861 h 5436963"/>
              <a:gd name="connsiteX398" fmla="*/ 2868969 w 5571445"/>
              <a:gd name="connsiteY398" fmla="*/ 4591642 h 5436963"/>
              <a:gd name="connsiteX399" fmla="*/ 2843355 w 5571445"/>
              <a:gd name="connsiteY399" fmla="*/ 4604449 h 5436963"/>
              <a:gd name="connsiteX400" fmla="*/ 2843355 w 5571445"/>
              <a:gd name="connsiteY400" fmla="*/ 4553218 h 5436963"/>
              <a:gd name="connsiteX401" fmla="*/ 2824141 w 5571445"/>
              <a:gd name="connsiteY401" fmla="*/ 4553218 h 5436963"/>
              <a:gd name="connsiteX402" fmla="*/ 2824141 w 5571445"/>
              <a:gd name="connsiteY402" fmla="*/ 4514794 h 5436963"/>
              <a:gd name="connsiteX403" fmla="*/ 2772911 w 5571445"/>
              <a:gd name="connsiteY403" fmla="*/ 4505186 h 5436963"/>
              <a:gd name="connsiteX404" fmla="*/ 2715276 w 5571445"/>
              <a:gd name="connsiteY404" fmla="*/ 4495580 h 5436963"/>
              <a:gd name="connsiteX405" fmla="*/ 2625621 w 5571445"/>
              <a:gd name="connsiteY405" fmla="*/ 4578832 h 5436963"/>
              <a:gd name="connsiteX406" fmla="*/ 2516753 w 5571445"/>
              <a:gd name="connsiteY406" fmla="*/ 4457156 h 5436963"/>
              <a:gd name="connsiteX407" fmla="*/ 2375864 w 5571445"/>
              <a:gd name="connsiteY407" fmla="*/ 4527601 h 5436963"/>
              <a:gd name="connsiteX408" fmla="*/ 2350250 w 5571445"/>
              <a:gd name="connsiteY408" fmla="*/ 4527601 h 5436963"/>
              <a:gd name="connsiteX409" fmla="*/ 2350250 w 5571445"/>
              <a:gd name="connsiteY409" fmla="*/ 4540408 h 5436963"/>
              <a:gd name="connsiteX410" fmla="*/ 2270200 w 5571445"/>
              <a:gd name="connsiteY410" fmla="*/ 4482774 h 5436963"/>
              <a:gd name="connsiteX411" fmla="*/ 2202958 w 5571445"/>
              <a:gd name="connsiteY411" fmla="*/ 4386715 h 5436963"/>
              <a:gd name="connsiteX412" fmla="*/ 2161332 w 5571445"/>
              <a:gd name="connsiteY412" fmla="*/ 4409127 h 5436963"/>
              <a:gd name="connsiteX413" fmla="*/ 2132516 w 5571445"/>
              <a:gd name="connsiteY413" fmla="*/ 4431543 h 5436963"/>
              <a:gd name="connsiteX414" fmla="*/ 2132516 w 5571445"/>
              <a:gd name="connsiteY414" fmla="*/ 4444350 h 5436963"/>
              <a:gd name="connsiteX415" fmla="*/ 2023648 w 5571445"/>
              <a:gd name="connsiteY415" fmla="*/ 4444350 h 5436963"/>
              <a:gd name="connsiteX416" fmla="*/ 2010841 w 5571445"/>
              <a:gd name="connsiteY416" fmla="*/ 4405926 h 5436963"/>
              <a:gd name="connsiteX417" fmla="*/ 2023648 w 5571445"/>
              <a:gd name="connsiteY417" fmla="*/ 4345090 h 5436963"/>
              <a:gd name="connsiteX418" fmla="*/ 2036454 w 5571445"/>
              <a:gd name="connsiteY418" fmla="*/ 4284250 h 5436963"/>
              <a:gd name="connsiteX419" fmla="*/ 2023648 w 5571445"/>
              <a:gd name="connsiteY419" fmla="*/ 4284250 h 5436963"/>
              <a:gd name="connsiteX420" fmla="*/ 1818721 w 5571445"/>
              <a:gd name="connsiteY420" fmla="*/ 4200999 h 5436963"/>
              <a:gd name="connsiteX421" fmla="*/ 1818721 w 5571445"/>
              <a:gd name="connsiteY421" fmla="*/ 4213806 h 5436963"/>
              <a:gd name="connsiteX422" fmla="*/ 1799507 w 5571445"/>
              <a:gd name="connsiteY422" fmla="*/ 4220209 h 5436963"/>
              <a:gd name="connsiteX423" fmla="*/ 1780297 w 5571445"/>
              <a:gd name="connsiteY423" fmla="*/ 4226616 h 5436963"/>
              <a:gd name="connsiteX424" fmla="*/ 1780297 w 5571445"/>
              <a:gd name="connsiteY424" fmla="*/ 4200999 h 5436963"/>
              <a:gd name="connsiteX425" fmla="*/ 1761087 w 5571445"/>
              <a:gd name="connsiteY425" fmla="*/ 4200999 h 5436963"/>
              <a:gd name="connsiteX426" fmla="*/ 1754680 w 5571445"/>
              <a:gd name="connsiteY426" fmla="*/ 4194595 h 5436963"/>
              <a:gd name="connsiteX427" fmla="*/ 1754680 w 5571445"/>
              <a:gd name="connsiteY427" fmla="*/ 4188192 h 5436963"/>
              <a:gd name="connsiteX428" fmla="*/ 1671428 w 5571445"/>
              <a:gd name="connsiteY428" fmla="*/ 4188192 h 5436963"/>
              <a:gd name="connsiteX429" fmla="*/ 1645815 w 5571445"/>
              <a:gd name="connsiteY429" fmla="*/ 4143364 h 5436963"/>
              <a:gd name="connsiteX430" fmla="*/ 1633004 w 5571445"/>
              <a:gd name="connsiteY430" fmla="*/ 4143364 h 5436963"/>
              <a:gd name="connsiteX431" fmla="*/ 1633004 w 5571445"/>
              <a:gd name="connsiteY431" fmla="*/ 4092130 h 5436963"/>
              <a:gd name="connsiteX432" fmla="*/ 1620197 w 5571445"/>
              <a:gd name="connsiteY432" fmla="*/ 4092130 h 5436963"/>
              <a:gd name="connsiteX433" fmla="*/ 1620197 w 5571445"/>
              <a:gd name="connsiteY433" fmla="*/ 4066516 h 5436963"/>
              <a:gd name="connsiteX434" fmla="*/ 1600987 w 5571445"/>
              <a:gd name="connsiteY434" fmla="*/ 4066516 h 5436963"/>
              <a:gd name="connsiteX435" fmla="*/ 1600987 w 5571445"/>
              <a:gd name="connsiteY435" fmla="*/ 4008879 h 5436963"/>
              <a:gd name="connsiteX436" fmla="*/ 1588177 w 5571445"/>
              <a:gd name="connsiteY436" fmla="*/ 4008879 h 5436963"/>
              <a:gd name="connsiteX437" fmla="*/ 1588177 w 5571445"/>
              <a:gd name="connsiteY437" fmla="*/ 3996072 h 5436963"/>
              <a:gd name="connsiteX438" fmla="*/ 1511329 w 5571445"/>
              <a:gd name="connsiteY438" fmla="*/ 3976862 h 5436963"/>
              <a:gd name="connsiteX439" fmla="*/ 1440888 w 5571445"/>
              <a:gd name="connsiteY439" fmla="*/ 3957648 h 5436963"/>
              <a:gd name="connsiteX440" fmla="*/ 1440888 w 5571445"/>
              <a:gd name="connsiteY440" fmla="*/ 3925627 h 5436963"/>
              <a:gd name="connsiteX441" fmla="*/ 1428078 w 5571445"/>
              <a:gd name="connsiteY441" fmla="*/ 3925627 h 5436963"/>
              <a:gd name="connsiteX442" fmla="*/ 1421674 w 5571445"/>
              <a:gd name="connsiteY442" fmla="*/ 3906417 h 5436963"/>
              <a:gd name="connsiteX443" fmla="*/ 1428078 w 5571445"/>
              <a:gd name="connsiteY443" fmla="*/ 3864791 h 5436963"/>
              <a:gd name="connsiteX444" fmla="*/ 1440888 w 5571445"/>
              <a:gd name="connsiteY444" fmla="*/ 3829569 h 5436963"/>
              <a:gd name="connsiteX445" fmla="*/ 1453695 w 5571445"/>
              <a:gd name="connsiteY445" fmla="*/ 3829569 h 5436963"/>
              <a:gd name="connsiteX446" fmla="*/ 1412069 w 5571445"/>
              <a:gd name="connsiteY446" fmla="*/ 3688680 h 5436963"/>
              <a:gd name="connsiteX447" fmla="*/ 1319212 w 5571445"/>
              <a:gd name="connsiteY447" fmla="*/ 3586218 h 5436963"/>
              <a:gd name="connsiteX448" fmla="*/ 1319212 w 5571445"/>
              <a:gd name="connsiteY448" fmla="*/ 3573411 h 5436963"/>
              <a:gd name="connsiteX449" fmla="*/ 1210344 w 5571445"/>
              <a:gd name="connsiteY449" fmla="*/ 3573411 h 5436963"/>
              <a:gd name="connsiteX450" fmla="*/ 1210344 w 5571445"/>
              <a:gd name="connsiteY450" fmla="*/ 3586218 h 5436963"/>
              <a:gd name="connsiteX451" fmla="*/ 1171920 w 5571445"/>
              <a:gd name="connsiteY451" fmla="*/ 3573411 h 5436963"/>
              <a:gd name="connsiteX452" fmla="*/ 1171920 w 5571445"/>
              <a:gd name="connsiteY452" fmla="*/ 3586218 h 5436963"/>
              <a:gd name="connsiteX453" fmla="*/ 1101475 w 5571445"/>
              <a:gd name="connsiteY453" fmla="*/ 3586218 h 5436963"/>
              <a:gd name="connsiteX454" fmla="*/ 1101475 w 5571445"/>
              <a:gd name="connsiteY454" fmla="*/ 3599025 h 5436963"/>
              <a:gd name="connsiteX455" fmla="*/ 1031034 w 5571445"/>
              <a:gd name="connsiteY455" fmla="*/ 3534987 h 5436963"/>
              <a:gd name="connsiteX456" fmla="*/ 1043841 w 5571445"/>
              <a:gd name="connsiteY456" fmla="*/ 3534987 h 5436963"/>
              <a:gd name="connsiteX457" fmla="*/ 1043841 w 5571445"/>
              <a:gd name="connsiteY457" fmla="*/ 3509370 h 5436963"/>
              <a:gd name="connsiteX458" fmla="*/ 1059849 w 5571445"/>
              <a:gd name="connsiteY458" fmla="*/ 3499765 h 5436963"/>
              <a:gd name="connsiteX459" fmla="*/ 1127092 w 5571445"/>
              <a:gd name="connsiteY459" fmla="*/ 3470946 h 5436963"/>
              <a:gd name="connsiteX460" fmla="*/ 1235961 w 5571445"/>
              <a:gd name="connsiteY460" fmla="*/ 3426119 h 5436963"/>
              <a:gd name="connsiteX461" fmla="*/ 1235961 w 5571445"/>
              <a:gd name="connsiteY461" fmla="*/ 3342867 h 5436963"/>
              <a:gd name="connsiteX462" fmla="*/ 1223151 w 5571445"/>
              <a:gd name="connsiteY462" fmla="*/ 3342867 h 5436963"/>
              <a:gd name="connsiteX463" fmla="*/ 1223151 w 5571445"/>
              <a:gd name="connsiteY463" fmla="*/ 3330060 h 5436963"/>
              <a:gd name="connsiteX464" fmla="*/ 1235961 w 5571445"/>
              <a:gd name="connsiteY464" fmla="*/ 3330060 h 5436963"/>
              <a:gd name="connsiteX465" fmla="*/ 1235961 w 5571445"/>
              <a:gd name="connsiteY465" fmla="*/ 3317250 h 5436963"/>
              <a:gd name="connsiteX466" fmla="*/ 1210344 w 5571445"/>
              <a:gd name="connsiteY466" fmla="*/ 3272423 h 5436963"/>
              <a:gd name="connsiteX467" fmla="*/ 1171920 w 5571445"/>
              <a:gd name="connsiteY467" fmla="*/ 3233999 h 5436963"/>
              <a:gd name="connsiteX468" fmla="*/ 1171920 w 5571445"/>
              <a:gd name="connsiteY468" fmla="*/ 3221192 h 5436963"/>
              <a:gd name="connsiteX469" fmla="*/ 1139899 w 5571445"/>
              <a:gd name="connsiteY469" fmla="*/ 3221192 h 5436963"/>
              <a:gd name="connsiteX470" fmla="*/ 1139899 w 5571445"/>
              <a:gd name="connsiteY470" fmla="*/ 3208385 h 5436963"/>
              <a:gd name="connsiteX471" fmla="*/ 1114286 w 5571445"/>
              <a:gd name="connsiteY471" fmla="*/ 3195575 h 5436963"/>
              <a:gd name="connsiteX472" fmla="*/ 1114286 w 5571445"/>
              <a:gd name="connsiteY472" fmla="*/ 3086710 h 5436963"/>
              <a:gd name="connsiteX473" fmla="*/ 1127092 w 5571445"/>
              <a:gd name="connsiteY473" fmla="*/ 3086710 h 5436963"/>
              <a:gd name="connsiteX474" fmla="*/ 1127092 w 5571445"/>
              <a:gd name="connsiteY474" fmla="*/ 3016265 h 5436963"/>
              <a:gd name="connsiteX475" fmla="*/ 1114286 w 5571445"/>
              <a:gd name="connsiteY475" fmla="*/ 3016265 h 5436963"/>
              <a:gd name="connsiteX476" fmla="*/ 1114286 w 5571445"/>
              <a:gd name="connsiteY476" fmla="*/ 2952227 h 5436963"/>
              <a:gd name="connsiteX477" fmla="*/ 1101475 w 5571445"/>
              <a:gd name="connsiteY477" fmla="*/ 2952227 h 5436963"/>
              <a:gd name="connsiteX478" fmla="*/ 1088668 w 5571445"/>
              <a:gd name="connsiteY478" fmla="*/ 2888186 h 5436963"/>
              <a:gd name="connsiteX479" fmla="*/ 1075862 w 5571445"/>
              <a:gd name="connsiteY479" fmla="*/ 2824145 h 5436963"/>
              <a:gd name="connsiteX480" fmla="*/ 1088668 w 5571445"/>
              <a:gd name="connsiteY480" fmla="*/ 2824145 h 5436963"/>
              <a:gd name="connsiteX481" fmla="*/ 1088668 w 5571445"/>
              <a:gd name="connsiteY481" fmla="*/ 2798531 h 5436963"/>
              <a:gd name="connsiteX482" fmla="*/ 1139899 w 5571445"/>
              <a:gd name="connsiteY482" fmla="*/ 2750502 h 5436963"/>
              <a:gd name="connsiteX483" fmla="*/ 1152710 w 5571445"/>
              <a:gd name="connsiteY483" fmla="*/ 2651239 h 5436963"/>
              <a:gd name="connsiteX484" fmla="*/ 1133496 w 5571445"/>
              <a:gd name="connsiteY484" fmla="*/ 2638432 h 5436963"/>
              <a:gd name="connsiteX485" fmla="*/ 1127092 w 5571445"/>
              <a:gd name="connsiteY485" fmla="*/ 2625625 h 5436963"/>
              <a:gd name="connsiteX486" fmla="*/ 1063055 w 5571445"/>
              <a:gd name="connsiteY486" fmla="*/ 2625625 h 5436963"/>
              <a:gd name="connsiteX487" fmla="*/ 1005417 w 5571445"/>
              <a:gd name="connsiteY487" fmla="*/ 2516756 h 5436963"/>
              <a:gd name="connsiteX488" fmla="*/ 1114286 w 5571445"/>
              <a:gd name="connsiteY488" fmla="*/ 2475131 h 5436963"/>
              <a:gd name="connsiteX489" fmla="*/ 1184727 w 5571445"/>
              <a:gd name="connsiteY489" fmla="*/ 2455917 h 5436963"/>
              <a:gd name="connsiteX490" fmla="*/ 1219949 w 5571445"/>
              <a:gd name="connsiteY490" fmla="*/ 2420698 h 5436963"/>
              <a:gd name="connsiteX491" fmla="*/ 1229558 w 5571445"/>
              <a:gd name="connsiteY491" fmla="*/ 2337443 h 5436963"/>
              <a:gd name="connsiteX492" fmla="*/ 1226352 w 5571445"/>
              <a:gd name="connsiteY492" fmla="*/ 2327838 h 5436963"/>
              <a:gd name="connsiteX493" fmla="*/ 1223151 w 5571445"/>
              <a:gd name="connsiteY493" fmla="*/ 2311830 h 5436963"/>
              <a:gd name="connsiteX494" fmla="*/ 1197537 w 5571445"/>
              <a:gd name="connsiteY494" fmla="*/ 2299023 h 5436963"/>
              <a:gd name="connsiteX495" fmla="*/ 1197537 w 5571445"/>
              <a:gd name="connsiteY495" fmla="*/ 2267002 h 5436963"/>
              <a:gd name="connsiteX496" fmla="*/ 1171920 w 5571445"/>
              <a:gd name="connsiteY496" fmla="*/ 2267002 h 5436963"/>
              <a:gd name="connsiteX497" fmla="*/ 1152710 w 5571445"/>
              <a:gd name="connsiteY497" fmla="*/ 2190154 h 5436963"/>
              <a:gd name="connsiteX498" fmla="*/ 1197537 w 5571445"/>
              <a:gd name="connsiteY498" fmla="*/ 2177347 h 5436963"/>
              <a:gd name="connsiteX499" fmla="*/ 1197537 w 5571445"/>
              <a:gd name="connsiteY499" fmla="*/ 2158134 h 5436963"/>
              <a:gd name="connsiteX500" fmla="*/ 1232759 w 5571445"/>
              <a:gd name="connsiteY500" fmla="*/ 2158134 h 5436963"/>
              <a:gd name="connsiteX501" fmla="*/ 1277587 w 5571445"/>
              <a:gd name="connsiteY501" fmla="*/ 2145327 h 5436963"/>
              <a:gd name="connsiteX502" fmla="*/ 1316011 w 5571445"/>
              <a:gd name="connsiteY502" fmla="*/ 2100499 h 5436963"/>
              <a:gd name="connsiteX503" fmla="*/ 1332019 w 5571445"/>
              <a:gd name="connsiteY503" fmla="*/ 1998034 h 5436963"/>
              <a:gd name="connsiteX504" fmla="*/ 1223151 w 5571445"/>
              <a:gd name="connsiteY504" fmla="*/ 1901976 h 5436963"/>
              <a:gd name="connsiteX505" fmla="*/ 1258373 w 5571445"/>
              <a:gd name="connsiteY505" fmla="*/ 1879560 h 5436963"/>
              <a:gd name="connsiteX506" fmla="*/ 1293595 w 5571445"/>
              <a:gd name="connsiteY506" fmla="*/ 1850745 h 5436963"/>
              <a:gd name="connsiteX507" fmla="*/ 1364040 w 5571445"/>
              <a:gd name="connsiteY507" fmla="*/ 1860350 h 5436963"/>
              <a:gd name="connsiteX508" fmla="*/ 1453695 w 5571445"/>
              <a:gd name="connsiteY508" fmla="*/ 1863552 h 5436963"/>
              <a:gd name="connsiteX509" fmla="*/ 1504925 w 5571445"/>
              <a:gd name="connsiteY509" fmla="*/ 1789905 h 5436963"/>
              <a:gd name="connsiteX510" fmla="*/ 1536946 w 5571445"/>
              <a:gd name="connsiteY510" fmla="*/ 1709856 h 5436963"/>
              <a:gd name="connsiteX511" fmla="*/ 1504925 w 5571445"/>
              <a:gd name="connsiteY511" fmla="*/ 1687444 h 5436963"/>
              <a:gd name="connsiteX512" fmla="*/ 1498522 w 5571445"/>
              <a:gd name="connsiteY512" fmla="*/ 1645818 h 5436963"/>
              <a:gd name="connsiteX513" fmla="*/ 1504925 w 5571445"/>
              <a:gd name="connsiteY513" fmla="*/ 1607394 h 5436963"/>
              <a:gd name="connsiteX514" fmla="*/ 1543350 w 5571445"/>
              <a:gd name="connsiteY514" fmla="*/ 1600987 h 5436963"/>
              <a:gd name="connsiteX515" fmla="*/ 1645815 w 5571445"/>
              <a:gd name="connsiteY515" fmla="*/ 1600987 h 5436963"/>
              <a:gd name="connsiteX516" fmla="*/ 1677832 w 5571445"/>
              <a:gd name="connsiteY516" fmla="*/ 1559361 h 5436963"/>
              <a:gd name="connsiteX517" fmla="*/ 1709852 w 5571445"/>
              <a:gd name="connsiteY517" fmla="*/ 1511332 h 5436963"/>
              <a:gd name="connsiteX518" fmla="*/ 1709852 w 5571445"/>
              <a:gd name="connsiteY518" fmla="*/ 1498525 h 5436963"/>
              <a:gd name="connsiteX519" fmla="*/ 1697046 w 5571445"/>
              <a:gd name="connsiteY519" fmla="*/ 1498525 h 5436963"/>
              <a:gd name="connsiteX520" fmla="*/ 1709852 w 5571445"/>
              <a:gd name="connsiteY520" fmla="*/ 1453698 h 5436963"/>
              <a:gd name="connsiteX521" fmla="*/ 1860346 w 5571445"/>
              <a:gd name="connsiteY521" fmla="*/ 1380052 h 5436963"/>
              <a:gd name="connsiteX522" fmla="*/ 1914779 w 5571445"/>
              <a:gd name="connsiteY522" fmla="*/ 1210347 h 5436963"/>
              <a:gd name="connsiteX523" fmla="*/ 1866750 w 5571445"/>
              <a:gd name="connsiteY523" fmla="*/ 1123894 h 5436963"/>
              <a:gd name="connsiteX524" fmla="*/ 1850741 w 5571445"/>
              <a:gd name="connsiteY524" fmla="*/ 1018227 h 5436963"/>
              <a:gd name="connsiteX525" fmla="*/ 1850741 w 5571445"/>
              <a:gd name="connsiteY525" fmla="*/ 941379 h 5436963"/>
              <a:gd name="connsiteX526" fmla="*/ 1837931 w 5571445"/>
              <a:gd name="connsiteY526" fmla="*/ 941379 h 5436963"/>
              <a:gd name="connsiteX527" fmla="*/ 1825124 w 5571445"/>
              <a:gd name="connsiteY527" fmla="*/ 899754 h 5436963"/>
              <a:gd name="connsiteX528" fmla="*/ 1793104 w 5571445"/>
              <a:gd name="connsiteY528" fmla="*/ 870938 h 5436963"/>
              <a:gd name="connsiteX529" fmla="*/ 1793104 w 5571445"/>
              <a:gd name="connsiteY529" fmla="*/ 845321 h 5436963"/>
              <a:gd name="connsiteX530" fmla="*/ 1767490 w 5571445"/>
              <a:gd name="connsiteY530" fmla="*/ 832514 h 5436963"/>
              <a:gd name="connsiteX531" fmla="*/ 1767490 w 5571445"/>
              <a:gd name="connsiteY531" fmla="*/ 800494 h 5436963"/>
              <a:gd name="connsiteX532" fmla="*/ 1741873 w 5571445"/>
              <a:gd name="connsiteY532" fmla="*/ 787687 h 5436963"/>
              <a:gd name="connsiteX533" fmla="*/ 1671428 w 5571445"/>
              <a:gd name="connsiteY533" fmla="*/ 704435 h 5436963"/>
              <a:gd name="connsiteX534" fmla="*/ 1620197 w 5571445"/>
              <a:gd name="connsiteY534" fmla="*/ 666011 h 5436963"/>
              <a:gd name="connsiteX535" fmla="*/ 1620197 w 5571445"/>
              <a:gd name="connsiteY535" fmla="*/ 640394 h 5436963"/>
              <a:gd name="connsiteX536" fmla="*/ 1588177 w 5571445"/>
              <a:gd name="connsiteY536" fmla="*/ 627587 h 5436963"/>
              <a:gd name="connsiteX537" fmla="*/ 1588177 w 5571445"/>
              <a:gd name="connsiteY537" fmla="*/ 595567 h 5436963"/>
              <a:gd name="connsiteX538" fmla="*/ 1562563 w 5571445"/>
              <a:gd name="connsiteY538" fmla="*/ 582760 h 5436963"/>
              <a:gd name="connsiteX539" fmla="*/ 1562563 w 5571445"/>
              <a:gd name="connsiteY539" fmla="*/ 557143 h 5436963"/>
              <a:gd name="connsiteX540" fmla="*/ 1549753 w 5571445"/>
              <a:gd name="connsiteY540" fmla="*/ 557143 h 5436963"/>
              <a:gd name="connsiteX541" fmla="*/ 1549753 w 5571445"/>
              <a:gd name="connsiteY541" fmla="*/ 505912 h 5436963"/>
              <a:gd name="connsiteX542" fmla="*/ 1536946 w 5571445"/>
              <a:gd name="connsiteY542" fmla="*/ 505912 h 5436963"/>
              <a:gd name="connsiteX543" fmla="*/ 1514534 w 5571445"/>
              <a:gd name="connsiteY543" fmla="*/ 445072 h 5436963"/>
              <a:gd name="connsiteX544" fmla="*/ 1504925 w 5571445"/>
              <a:gd name="connsiteY544" fmla="*/ 365023 h 5436963"/>
              <a:gd name="connsiteX545" fmla="*/ 1511329 w 5571445"/>
              <a:gd name="connsiteY545" fmla="*/ 313792 h 5436963"/>
              <a:gd name="connsiteX546" fmla="*/ 1524139 w 5571445"/>
              <a:gd name="connsiteY546" fmla="*/ 313792 h 5436963"/>
              <a:gd name="connsiteX547" fmla="*/ 1524139 w 5571445"/>
              <a:gd name="connsiteY547" fmla="*/ 300985 h 5436963"/>
              <a:gd name="connsiteX548" fmla="*/ 1511329 w 5571445"/>
              <a:gd name="connsiteY548" fmla="*/ 300985 h 5436963"/>
              <a:gd name="connsiteX549" fmla="*/ 1600987 w 5571445"/>
              <a:gd name="connsiteY549" fmla="*/ 230541 h 5436963"/>
              <a:gd name="connsiteX550" fmla="*/ 3381288 w 5571445"/>
              <a:gd name="connsiteY550" fmla="*/ 38424 h 5436963"/>
              <a:gd name="connsiteX551" fmla="*/ 3400498 w 5571445"/>
              <a:gd name="connsiteY551" fmla="*/ 38424 h 5436963"/>
              <a:gd name="connsiteX552" fmla="*/ 3400498 w 5571445"/>
              <a:gd name="connsiteY552" fmla="*/ 83251 h 5436963"/>
              <a:gd name="connsiteX553" fmla="*/ 3381288 w 5571445"/>
              <a:gd name="connsiteY553" fmla="*/ 83251 h 5436963"/>
              <a:gd name="connsiteX554" fmla="*/ 3983261 w 5571445"/>
              <a:gd name="connsiteY554" fmla="*/ 0 h 5436963"/>
              <a:gd name="connsiteX555" fmla="*/ 4008875 w 5571445"/>
              <a:gd name="connsiteY555" fmla="*/ 0 h 5436963"/>
              <a:gd name="connsiteX556" fmla="*/ 4008875 w 5571445"/>
              <a:gd name="connsiteY556" fmla="*/ 25617 h 5436963"/>
              <a:gd name="connsiteX557" fmla="*/ 3996068 w 5571445"/>
              <a:gd name="connsiteY557" fmla="*/ 25617 h 5436963"/>
              <a:gd name="connsiteX558" fmla="*/ 3996068 w 5571445"/>
              <a:gd name="connsiteY558" fmla="*/ 12810 h 5436963"/>
              <a:gd name="connsiteX559" fmla="*/ 3983261 w 5571445"/>
              <a:gd name="connsiteY559" fmla="*/ 12810 h 543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</a:cxnLst>
            <a:rect l="l" t="t" r="r" b="b"/>
            <a:pathLst>
              <a:path w="5571445" h="5436963">
                <a:moveTo>
                  <a:pt x="3029072" y="5411350"/>
                </a:moveTo>
                <a:cubicBezTo>
                  <a:pt x="3037612" y="5419886"/>
                  <a:pt x="3040814" y="5424156"/>
                  <a:pt x="3038680" y="5424156"/>
                </a:cubicBezTo>
                <a:cubicBezTo>
                  <a:pt x="3036544" y="5424156"/>
                  <a:pt x="3037612" y="5428427"/>
                  <a:pt x="3041882" y="5436963"/>
                </a:cubicBezTo>
                <a:lnTo>
                  <a:pt x="3029072" y="5436963"/>
                </a:lnTo>
                <a:close/>
                <a:moveTo>
                  <a:pt x="3400501" y="4943858"/>
                </a:moveTo>
                <a:lnTo>
                  <a:pt x="3413312" y="4943858"/>
                </a:lnTo>
                <a:lnTo>
                  <a:pt x="3426119" y="5027110"/>
                </a:lnTo>
                <a:lnTo>
                  <a:pt x="3413312" y="5027110"/>
                </a:lnTo>
                <a:lnTo>
                  <a:pt x="3413312" y="5001496"/>
                </a:lnTo>
                <a:lnTo>
                  <a:pt x="3400501" y="5001496"/>
                </a:lnTo>
                <a:close/>
                <a:moveTo>
                  <a:pt x="2228575" y="4905434"/>
                </a:moveTo>
                <a:lnTo>
                  <a:pt x="2241381" y="4905434"/>
                </a:lnTo>
                <a:cubicBezTo>
                  <a:pt x="2241381" y="4926781"/>
                  <a:pt x="2237111" y="4954532"/>
                  <a:pt x="2228575" y="4988686"/>
                </a:cubicBezTo>
                <a:lnTo>
                  <a:pt x="2215768" y="4988686"/>
                </a:lnTo>
                <a:lnTo>
                  <a:pt x="2215768" y="4943858"/>
                </a:lnTo>
                <a:lnTo>
                  <a:pt x="2228575" y="4943858"/>
                </a:lnTo>
                <a:close/>
                <a:moveTo>
                  <a:pt x="2254192" y="4822186"/>
                </a:moveTo>
                <a:lnTo>
                  <a:pt x="2267002" y="4822186"/>
                </a:lnTo>
                <a:lnTo>
                  <a:pt x="2267002" y="4867014"/>
                </a:lnTo>
                <a:lnTo>
                  <a:pt x="2254192" y="4867014"/>
                </a:lnTo>
                <a:close/>
                <a:moveTo>
                  <a:pt x="2266999" y="4796569"/>
                </a:moveTo>
                <a:cubicBezTo>
                  <a:pt x="2275535" y="4805106"/>
                  <a:pt x="2278737" y="4808307"/>
                  <a:pt x="2276604" y="4806174"/>
                </a:cubicBezTo>
                <a:cubicBezTo>
                  <a:pt x="2274470" y="4804037"/>
                  <a:pt x="2277672" y="4809376"/>
                  <a:pt x="2286209" y="4822183"/>
                </a:cubicBezTo>
                <a:lnTo>
                  <a:pt x="2266999" y="4822183"/>
                </a:lnTo>
                <a:close/>
                <a:moveTo>
                  <a:pt x="2311826" y="4636470"/>
                </a:moveTo>
                <a:cubicBezTo>
                  <a:pt x="2320363" y="4645006"/>
                  <a:pt x="2323565" y="4648208"/>
                  <a:pt x="2321431" y="4646075"/>
                </a:cubicBezTo>
                <a:cubicBezTo>
                  <a:pt x="2319298" y="4643938"/>
                  <a:pt x="2320363" y="4649276"/>
                  <a:pt x="2324633" y="4662083"/>
                </a:cubicBezTo>
                <a:lnTo>
                  <a:pt x="2311826" y="4662083"/>
                </a:lnTo>
                <a:close/>
                <a:moveTo>
                  <a:pt x="4566021" y="4591642"/>
                </a:moveTo>
                <a:lnTo>
                  <a:pt x="4591635" y="4591642"/>
                </a:lnTo>
                <a:lnTo>
                  <a:pt x="4591635" y="4623659"/>
                </a:lnTo>
                <a:lnTo>
                  <a:pt x="4566021" y="4623659"/>
                </a:lnTo>
                <a:close/>
                <a:moveTo>
                  <a:pt x="5161588" y="4482777"/>
                </a:moveTo>
                <a:lnTo>
                  <a:pt x="5161588" y="4514798"/>
                </a:lnTo>
                <a:cubicBezTo>
                  <a:pt x="5144511" y="4519064"/>
                  <a:pt x="5128503" y="4522269"/>
                  <a:pt x="5113552" y="4524403"/>
                </a:cubicBezTo>
                <a:cubicBezTo>
                  <a:pt x="5098615" y="4526536"/>
                  <a:pt x="5078337" y="4527605"/>
                  <a:pt x="5052723" y="4527605"/>
                </a:cubicBezTo>
                <a:lnTo>
                  <a:pt x="5052723" y="4514798"/>
                </a:lnTo>
                <a:lnTo>
                  <a:pt x="5071933" y="4514798"/>
                </a:lnTo>
                <a:cubicBezTo>
                  <a:pt x="5089010" y="4493451"/>
                  <a:pt x="5118897" y="4482777"/>
                  <a:pt x="5161588" y="4482777"/>
                </a:cubicBezTo>
                <a:close/>
                <a:moveTo>
                  <a:pt x="1684239" y="4322678"/>
                </a:moveTo>
                <a:lnTo>
                  <a:pt x="1709852" y="4322678"/>
                </a:lnTo>
                <a:lnTo>
                  <a:pt x="1709852" y="4335485"/>
                </a:lnTo>
                <a:lnTo>
                  <a:pt x="1697046" y="4335485"/>
                </a:lnTo>
                <a:lnTo>
                  <a:pt x="1697046" y="4348295"/>
                </a:lnTo>
                <a:cubicBezTo>
                  <a:pt x="1688505" y="4339755"/>
                  <a:pt x="1685304" y="4336553"/>
                  <a:pt x="1687440" y="4338686"/>
                </a:cubicBezTo>
                <a:cubicBezTo>
                  <a:pt x="1689574" y="4340823"/>
                  <a:pt x="1688505" y="4335485"/>
                  <a:pt x="1684239" y="4322678"/>
                </a:cubicBezTo>
                <a:close/>
                <a:moveTo>
                  <a:pt x="1754683" y="4252230"/>
                </a:moveTo>
                <a:lnTo>
                  <a:pt x="1767494" y="4252230"/>
                </a:lnTo>
                <a:lnTo>
                  <a:pt x="1767494" y="4265040"/>
                </a:lnTo>
                <a:cubicBezTo>
                  <a:pt x="1767494" y="4273577"/>
                  <a:pt x="1765357" y="4278915"/>
                  <a:pt x="1761090" y="4281048"/>
                </a:cubicBezTo>
                <a:cubicBezTo>
                  <a:pt x="1756820" y="4283182"/>
                  <a:pt x="1750417" y="4288520"/>
                  <a:pt x="1741876" y="4297057"/>
                </a:cubicBezTo>
                <a:lnTo>
                  <a:pt x="1741876" y="4309867"/>
                </a:lnTo>
                <a:lnTo>
                  <a:pt x="1729069" y="4309867"/>
                </a:lnTo>
                <a:cubicBezTo>
                  <a:pt x="1733336" y="4292790"/>
                  <a:pt x="1736541" y="4282117"/>
                  <a:pt x="1738675" y="4277847"/>
                </a:cubicBezTo>
                <a:cubicBezTo>
                  <a:pt x="1740808" y="4273577"/>
                  <a:pt x="1746146" y="4265040"/>
                  <a:pt x="1754683" y="4252230"/>
                </a:cubicBezTo>
                <a:close/>
                <a:moveTo>
                  <a:pt x="134482" y="3970458"/>
                </a:moveTo>
                <a:lnTo>
                  <a:pt x="166503" y="3970458"/>
                </a:lnTo>
                <a:lnTo>
                  <a:pt x="166503" y="3983268"/>
                </a:lnTo>
                <a:cubicBezTo>
                  <a:pt x="149426" y="3978998"/>
                  <a:pt x="141954" y="3977930"/>
                  <a:pt x="144087" y="3980067"/>
                </a:cubicBezTo>
                <a:cubicBezTo>
                  <a:pt x="146224" y="3982200"/>
                  <a:pt x="143019" y="3978998"/>
                  <a:pt x="134482" y="3970458"/>
                </a:cubicBezTo>
                <a:close/>
                <a:moveTo>
                  <a:pt x="12807" y="3970458"/>
                </a:moveTo>
                <a:lnTo>
                  <a:pt x="57634" y="3970458"/>
                </a:lnTo>
                <a:lnTo>
                  <a:pt x="57634" y="3983268"/>
                </a:lnTo>
                <a:lnTo>
                  <a:pt x="25614" y="3983268"/>
                </a:lnTo>
                <a:cubicBezTo>
                  <a:pt x="21347" y="3987535"/>
                  <a:pt x="20279" y="3990740"/>
                  <a:pt x="22412" y="3992874"/>
                </a:cubicBezTo>
                <a:cubicBezTo>
                  <a:pt x="24549" y="3995007"/>
                  <a:pt x="21347" y="3996075"/>
                  <a:pt x="12807" y="3996075"/>
                </a:cubicBezTo>
                <a:lnTo>
                  <a:pt x="0" y="3996075"/>
                </a:lnTo>
                <a:cubicBezTo>
                  <a:pt x="8537" y="3987535"/>
                  <a:pt x="12807" y="3978998"/>
                  <a:pt x="12807" y="3970458"/>
                </a:cubicBezTo>
                <a:close/>
                <a:moveTo>
                  <a:pt x="179310" y="3900017"/>
                </a:moveTo>
                <a:lnTo>
                  <a:pt x="217734" y="3900017"/>
                </a:lnTo>
                <a:lnTo>
                  <a:pt x="217734" y="3912824"/>
                </a:lnTo>
                <a:lnTo>
                  <a:pt x="204927" y="3912824"/>
                </a:lnTo>
                <a:lnTo>
                  <a:pt x="204927" y="3925631"/>
                </a:lnTo>
                <a:lnTo>
                  <a:pt x="166503" y="3925631"/>
                </a:lnTo>
                <a:lnTo>
                  <a:pt x="166503" y="3938441"/>
                </a:lnTo>
                <a:cubicBezTo>
                  <a:pt x="153693" y="3946978"/>
                  <a:pt x="143019" y="3951248"/>
                  <a:pt x="134482" y="3951248"/>
                </a:cubicBezTo>
                <a:cubicBezTo>
                  <a:pt x="125942" y="3951248"/>
                  <a:pt x="113135" y="3953381"/>
                  <a:pt x="96058" y="3957651"/>
                </a:cubicBezTo>
                <a:lnTo>
                  <a:pt x="96058" y="3938441"/>
                </a:lnTo>
                <a:lnTo>
                  <a:pt x="108865" y="3938441"/>
                </a:lnTo>
                <a:lnTo>
                  <a:pt x="108865" y="3925631"/>
                </a:lnTo>
                <a:cubicBezTo>
                  <a:pt x="121675" y="3917094"/>
                  <a:pt x="132349" y="3914957"/>
                  <a:pt x="140886" y="3919227"/>
                </a:cubicBezTo>
                <a:cubicBezTo>
                  <a:pt x="149426" y="3923497"/>
                  <a:pt x="162233" y="3917094"/>
                  <a:pt x="179310" y="3900017"/>
                </a:cubicBezTo>
                <a:close/>
                <a:moveTo>
                  <a:pt x="384237" y="3816762"/>
                </a:moveTo>
                <a:lnTo>
                  <a:pt x="409854" y="3816762"/>
                </a:lnTo>
                <a:lnTo>
                  <a:pt x="409854" y="3829569"/>
                </a:lnTo>
                <a:cubicBezTo>
                  <a:pt x="397043" y="3825299"/>
                  <a:pt x="391708" y="3824230"/>
                  <a:pt x="393842" y="3826367"/>
                </a:cubicBezTo>
                <a:cubicBezTo>
                  <a:pt x="395978" y="3828501"/>
                  <a:pt x="392777" y="3825299"/>
                  <a:pt x="384237" y="3816762"/>
                </a:cubicBezTo>
                <a:close/>
                <a:moveTo>
                  <a:pt x="4373901" y="3727104"/>
                </a:moveTo>
                <a:cubicBezTo>
                  <a:pt x="4416595" y="3731374"/>
                  <a:pt x="4444346" y="3756991"/>
                  <a:pt x="4457153" y="3803952"/>
                </a:cubicBezTo>
                <a:cubicBezTo>
                  <a:pt x="4435806" y="3799685"/>
                  <a:pt x="4420866" y="3794347"/>
                  <a:pt x="4412325" y="3787943"/>
                </a:cubicBezTo>
                <a:cubicBezTo>
                  <a:pt x="4403785" y="3781540"/>
                  <a:pt x="4390978" y="3774068"/>
                  <a:pt x="4373901" y="3765528"/>
                </a:cubicBezTo>
                <a:close/>
                <a:moveTo>
                  <a:pt x="653201" y="3272426"/>
                </a:moveTo>
                <a:lnTo>
                  <a:pt x="678815" y="3272426"/>
                </a:lnTo>
                <a:lnTo>
                  <a:pt x="678815" y="3291640"/>
                </a:lnTo>
                <a:cubicBezTo>
                  <a:pt x="666008" y="3283100"/>
                  <a:pt x="660669" y="3279898"/>
                  <a:pt x="662806" y="3282035"/>
                </a:cubicBezTo>
                <a:cubicBezTo>
                  <a:pt x="664940" y="3284168"/>
                  <a:pt x="661738" y="3280966"/>
                  <a:pt x="653201" y="3272426"/>
                </a:cubicBezTo>
                <a:close/>
                <a:moveTo>
                  <a:pt x="704435" y="3259616"/>
                </a:moveTo>
                <a:lnTo>
                  <a:pt x="749263" y="3259616"/>
                </a:lnTo>
                <a:lnTo>
                  <a:pt x="749263" y="3272423"/>
                </a:lnTo>
                <a:lnTo>
                  <a:pt x="704435" y="3272423"/>
                </a:lnTo>
                <a:close/>
                <a:moveTo>
                  <a:pt x="762070" y="3246809"/>
                </a:moveTo>
                <a:lnTo>
                  <a:pt x="800494" y="3246809"/>
                </a:lnTo>
                <a:lnTo>
                  <a:pt x="800494" y="3259616"/>
                </a:lnTo>
                <a:lnTo>
                  <a:pt x="762070" y="3259616"/>
                </a:lnTo>
                <a:close/>
                <a:moveTo>
                  <a:pt x="954186" y="3208385"/>
                </a:moveTo>
                <a:lnTo>
                  <a:pt x="979800" y="3208385"/>
                </a:lnTo>
                <a:lnTo>
                  <a:pt x="979800" y="3221192"/>
                </a:lnTo>
                <a:cubicBezTo>
                  <a:pt x="966993" y="3216922"/>
                  <a:pt x="961658" y="3215857"/>
                  <a:pt x="963791" y="3217990"/>
                </a:cubicBezTo>
                <a:cubicBezTo>
                  <a:pt x="965925" y="3220123"/>
                  <a:pt x="962723" y="3216922"/>
                  <a:pt x="954186" y="3208385"/>
                </a:cubicBezTo>
                <a:close/>
                <a:moveTo>
                  <a:pt x="5392132" y="2055672"/>
                </a:moveTo>
                <a:lnTo>
                  <a:pt x="5436960" y="2055672"/>
                </a:lnTo>
                <a:lnTo>
                  <a:pt x="5436960" y="2068479"/>
                </a:lnTo>
                <a:lnTo>
                  <a:pt x="5411342" y="2068479"/>
                </a:lnTo>
                <a:cubicBezTo>
                  <a:pt x="5398536" y="2081286"/>
                  <a:pt x="5387862" y="2087689"/>
                  <a:pt x="5379325" y="2087689"/>
                </a:cubicBezTo>
                <a:cubicBezTo>
                  <a:pt x="5379325" y="2087689"/>
                  <a:pt x="5375055" y="2085556"/>
                  <a:pt x="5366515" y="2081286"/>
                </a:cubicBezTo>
                <a:lnTo>
                  <a:pt x="5366515" y="2068479"/>
                </a:lnTo>
                <a:cubicBezTo>
                  <a:pt x="5379325" y="2064209"/>
                  <a:pt x="5384660" y="2063140"/>
                  <a:pt x="5382527" y="2065277"/>
                </a:cubicBezTo>
                <a:cubicBezTo>
                  <a:pt x="5380390" y="2067410"/>
                  <a:pt x="5383592" y="2064209"/>
                  <a:pt x="5392132" y="2055672"/>
                </a:cubicBezTo>
                <a:close/>
                <a:moveTo>
                  <a:pt x="5436963" y="2036462"/>
                </a:moveTo>
                <a:lnTo>
                  <a:pt x="5475387" y="2036462"/>
                </a:lnTo>
                <a:lnTo>
                  <a:pt x="5475387" y="2055675"/>
                </a:lnTo>
                <a:lnTo>
                  <a:pt x="5436963" y="2055675"/>
                </a:lnTo>
                <a:close/>
                <a:moveTo>
                  <a:pt x="5545832" y="1998037"/>
                </a:moveTo>
                <a:cubicBezTo>
                  <a:pt x="5554368" y="2002307"/>
                  <a:pt x="5558638" y="2005509"/>
                  <a:pt x="5558638" y="2007643"/>
                </a:cubicBezTo>
                <a:cubicBezTo>
                  <a:pt x="5558638" y="2009779"/>
                  <a:pt x="5560765" y="2012981"/>
                  <a:pt x="5565042" y="2017251"/>
                </a:cubicBezTo>
                <a:cubicBezTo>
                  <a:pt x="5565042" y="2021518"/>
                  <a:pt x="5567175" y="2023655"/>
                  <a:pt x="5571445" y="2023655"/>
                </a:cubicBezTo>
                <a:lnTo>
                  <a:pt x="5533021" y="2023655"/>
                </a:lnTo>
                <a:cubicBezTo>
                  <a:pt x="5533021" y="2015114"/>
                  <a:pt x="5537284" y="2006578"/>
                  <a:pt x="5545832" y="1998037"/>
                </a:cubicBezTo>
                <a:close/>
                <a:moveTo>
                  <a:pt x="1063058" y="1818728"/>
                </a:moveTo>
                <a:cubicBezTo>
                  <a:pt x="1080135" y="1822998"/>
                  <a:pt x="1091874" y="1827264"/>
                  <a:pt x="1098277" y="1831535"/>
                </a:cubicBezTo>
                <a:cubicBezTo>
                  <a:pt x="1104684" y="1835805"/>
                  <a:pt x="1114289" y="1842208"/>
                  <a:pt x="1127096" y="1850748"/>
                </a:cubicBezTo>
                <a:lnTo>
                  <a:pt x="1127096" y="1863555"/>
                </a:lnTo>
                <a:cubicBezTo>
                  <a:pt x="1092942" y="1859285"/>
                  <a:pt x="1071595" y="1844341"/>
                  <a:pt x="1063058" y="1818728"/>
                </a:cubicBezTo>
                <a:close/>
                <a:moveTo>
                  <a:pt x="992610" y="1780304"/>
                </a:moveTo>
                <a:cubicBezTo>
                  <a:pt x="1009687" y="1784574"/>
                  <a:pt x="1022494" y="1788840"/>
                  <a:pt x="1031034" y="1793111"/>
                </a:cubicBezTo>
                <a:cubicBezTo>
                  <a:pt x="1039571" y="1797381"/>
                  <a:pt x="1050244" y="1801651"/>
                  <a:pt x="1063055" y="1805917"/>
                </a:cubicBezTo>
                <a:lnTo>
                  <a:pt x="1063055" y="1818728"/>
                </a:lnTo>
                <a:lnTo>
                  <a:pt x="1031034" y="1818728"/>
                </a:lnTo>
                <a:cubicBezTo>
                  <a:pt x="1022494" y="1810187"/>
                  <a:pt x="1016091" y="1803784"/>
                  <a:pt x="1011820" y="1799514"/>
                </a:cubicBezTo>
                <a:cubicBezTo>
                  <a:pt x="1007554" y="1795247"/>
                  <a:pt x="1001147" y="1788840"/>
                  <a:pt x="992610" y="1780304"/>
                </a:cubicBezTo>
                <a:close/>
                <a:moveTo>
                  <a:pt x="896552" y="1729073"/>
                </a:moveTo>
                <a:lnTo>
                  <a:pt x="922169" y="1729073"/>
                </a:lnTo>
                <a:lnTo>
                  <a:pt x="922169" y="1741880"/>
                </a:lnTo>
                <a:cubicBezTo>
                  <a:pt x="934976" y="1741880"/>
                  <a:pt x="946718" y="1742948"/>
                  <a:pt x="957391" y="1745081"/>
                </a:cubicBezTo>
                <a:cubicBezTo>
                  <a:pt x="968065" y="1747215"/>
                  <a:pt x="979803" y="1750416"/>
                  <a:pt x="992614" y="1754687"/>
                </a:cubicBezTo>
                <a:lnTo>
                  <a:pt x="992614" y="1780304"/>
                </a:lnTo>
                <a:lnTo>
                  <a:pt x="992610" y="1780304"/>
                </a:lnTo>
                <a:lnTo>
                  <a:pt x="954189" y="1780304"/>
                </a:lnTo>
                <a:cubicBezTo>
                  <a:pt x="945649" y="1767497"/>
                  <a:pt x="936044" y="1758957"/>
                  <a:pt x="925371" y="1754687"/>
                </a:cubicBezTo>
                <a:cubicBezTo>
                  <a:pt x="914697" y="1750416"/>
                  <a:pt x="905092" y="1741880"/>
                  <a:pt x="896552" y="1729073"/>
                </a:cubicBezTo>
                <a:close/>
                <a:moveTo>
                  <a:pt x="3221188" y="909366"/>
                </a:moveTo>
                <a:lnTo>
                  <a:pt x="3233995" y="909366"/>
                </a:lnTo>
                <a:lnTo>
                  <a:pt x="3233995" y="967000"/>
                </a:lnTo>
                <a:lnTo>
                  <a:pt x="3221188" y="967000"/>
                </a:lnTo>
                <a:close/>
                <a:moveTo>
                  <a:pt x="3259612" y="723649"/>
                </a:moveTo>
                <a:lnTo>
                  <a:pt x="3291633" y="723649"/>
                </a:lnTo>
                <a:cubicBezTo>
                  <a:pt x="3287363" y="757803"/>
                  <a:pt x="3280959" y="790892"/>
                  <a:pt x="3272419" y="822909"/>
                </a:cubicBezTo>
                <a:cubicBezTo>
                  <a:pt x="3263882" y="854930"/>
                  <a:pt x="3255342" y="883749"/>
                  <a:pt x="3246805" y="909366"/>
                </a:cubicBezTo>
                <a:lnTo>
                  <a:pt x="3233995" y="909366"/>
                </a:lnTo>
                <a:lnTo>
                  <a:pt x="3233995" y="800497"/>
                </a:lnTo>
                <a:lnTo>
                  <a:pt x="3246805" y="800497"/>
                </a:lnTo>
                <a:cubicBezTo>
                  <a:pt x="3255342" y="766343"/>
                  <a:pt x="3259612" y="740726"/>
                  <a:pt x="3259612" y="723649"/>
                </a:cubicBezTo>
                <a:close/>
                <a:moveTo>
                  <a:pt x="3317250" y="531526"/>
                </a:moveTo>
                <a:lnTo>
                  <a:pt x="3291636" y="666011"/>
                </a:lnTo>
                <a:lnTo>
                  <a:pt x="3259616" y="666011"/>
                </a:lnTo>
                <a:cubicBezTo>
                  <a:pt x="3268152" y="644664"/>
                  <a:pt x="3274559" y="619047"/>
                  <a:pt x="3278826" y="589163"/>
                </a:cubicBezTo>
                <a:cubicBezTo>
                  <a:pt x="3283096" y="559276"/>
                  <a:pt x="3295903" y="540066"/>
                  <a:pt x="3317250" y="531526"/>
                </a:cubicBezTo>
                <a:close/>
                <a:moveTo>
                  <a:pt x="1600987" y="217734"/>
                </a:moveTo>
                <a:cubicBezTo>
                  <a:pt x="1618064" y="222000"/>
                  <a:pt x="1633004" y="226270"/>
                  <a:pt x="1645815" y="230541"/>
                </a:cubicBezTo>
                <a:cubicBezTo>
                  <a:pt x="1658622" y="234811"/>
                  <a:pt x="1671428" y="239081"/>
                  <a:pt x="1684239" y="243347"/>
                </a:cubicBezTo>
                <a:lnTo>
                  <a:pt x="1684239" y="275368"/>
                </a:lnTo>
                <a:cubicBezTo>
                  <a:pt x="1705582" y="283908"/>
                  <a:pt x="1718392" y="289243"/>
                  <a:pt x="1722663" y="291377"/>
                </a:cubicBezTo>
                <a:cubicBezTo>
                  <a:pt x="1726929" y="293513"/>
                  <a:pt x="1733333" y="305252"/>
                  <a:pt x="1741873" y="326599"/>
                </a:cubicBezTo>
                <a:lnTo>
                  <a:pt x="1741873" y="352216"/>
                </a:lnTo>
                <a:cubicBezTo>
                  <a:pt x="1771757" y="373563"/>
                  <a:pt x="1794172" y="391708"/>
                  <a:pt x="1809116" y="406649"/>
                </a:cubicBezTo>
                <a:cubicBezTo>
                  <a:pt x="1824056" y="421592"/>
                  <a:pt x="1842201" y="439738"/>
                  <a:pt x="1863548" y="461085"/>
                </a:cubicBezTo>
                <a:lnTo>
                  <a:pt x="1863548" y="493102"/>
                </a:lnTo>
                <a:lnTo>
                  <a:pt x="1876355" y="493102"/>
                </a:lnTo>
                <a:lnTo>
                  <a:pt x="1876355" y="518719"/>
                </a:lnTo>
                <a:lnTo>
                  <a:pt x="1901972" y="531526"/>
                </a:lnTo>
                <a:cubicBezTo>
                  <a:pt x="1906242" y="544336"/>
                  <a:pt x="1908376" y="557143"/>
                  <a:pt x="1908376" y="569950"/>
                </a:cubicBezTo>
                <a:lnTo>
                  <a:pt x="1908376" y="608374"/>
                </a:lnTo>
                <a:cubicBezTo>
                  <a:pt x="1908376" y="616914"/>
                  <a:pt x="1911577" y="623317"/>
                  <a:pt x="1917981" y="627587"/>
                </a:cubicBezTo>
                <a:cubicBezTo>
                  <a:pt x="1924384" y="631854"/>
                  <a:pt x="1942529" y="636124"/>
                  <a:pt x="1972417" y="640394"/>
                </a:cubicBezTo>
                <a:lnTo>
                  <a:pt x="1972417" y="666011"/>
                </a:lnTo>
                <a:lnTo>
                  <a:pt x="1946800" y="666011"/>
                </a:lnTo>
                <a:lnTo>
                  <a:pt x="1946800" y="704435"/>
                </a:lnTo>
                <a:cubicBezTo>
                  <a:pt x="1955340" y="712972"/>
                  <a:pt x="1966010" y="722577"/>
                  <a:pt x="1978820" y="733251"/>
                </a:cubicBezTo>
                <a:cubicBezTo>
                  <a:pt x="1991627" y="743924"/>
                  <a:pt x="2002300" y="753530"/>
                  <a:pt x="2010841" y="762070"/>
                </a:cubicBezTo>
                <a:lnTo>
                  <a:pt x="2010841" y="787687"/>
                </a:lnTo>
                <a:lnTo>
                  <a:pt x="2023648" y="787687"/>
                </a:lnTo>
                <a:cubicBezTo>
                  <a:pt x="2032184" y="796224"/>
                  <a:pt x="2040724" y="803695"/>
                  <a:pt x="2049265" y="810099"/>
                </a:cubicBezTo>
                <a:cubicBezTo>
                  <a:pt x="2057801" y="816502"/>
                  <a:pt x="2068475" y="832514"/>
                  <a:pt x="2081282" y="858128"/>
                </a:cubicBezTo>
                <a:lnTo>
                  <a:pt x="2094092" y="858128"/>
                </a:lnTo>
                <a:lnTo>
                  <a:pt x="2094092" y="896552"/>
                </a:lnTo>
                <a:lnTo>
                  <a:pt x="2106899" y="896552"/>
                </a:lnTo>
                <a:cubicBezTo>
                  <a:pt x="2111169" y="905092"/>
                  <a:pt x="2115436" y="909362"/>
                  <a:pt x="2119706" y="909362"/>
                </a:cubicBezTo>
                <a:lnTo>
                  <a:pt x="2254188" y="1063055"/>
                </a:lnTo>
                <a:lnTo>
                  <a:pt x="2254188" y="1075865"/>
                </a:lnTo>
                <a:lnTo>
                  <a:pt x="2286209" y="1075865"/>
                </a:lnTo>
                <a:cubicBezTo>
                  <a:pt x="2286209" y="1097212"/>
                  <a:pt x="2295814" y="1107882"/>
                  <a:pt x="2315028" y="1107882"/>
                </a:cubicBezTo>
                <a:cubicBezTo>
                  <a:pt x="2334238" y="1107882"/>
                  <a:pt x="2350250" y="1110019"/>
                  <a:pt x="2363057" y="1114289"/>
                </a:cubicBezTo>
                <a:lnTo>
                  <a:pt x="2363057" y="1127096"/>
                </a:lnTo>
                <a:cubicBezTo>
                  <a:pt x="2384404" y="1122826"/>
                  <a:pt x="2395077" y="1118556"/>
                  <a:pt x="2395077" y="1114289"/>
                </a:cubicBezTo>
                <a:cubicBezTo>
                  <a:pt x="2395077" y="1110019"/>
                  <a:pt x="2399348" y="1105749"/>
                  <a:pt x="2407884" y="1101479"/>
                </a:cubicBezTo>
                <a:lnTo>
                  <a:pt x="2471925" y="1101479"/>
                </a:lnTo>
                <a:lnTo>
                  <a:pt x="2471925" y="1088672"/>
                </a:lnTo>
                <a:cubicBezTo>
                  <a:pt x="2480462" y="1080132"/>
                  <a:pt x="2483664" y="1075865"/>
                  <a:pt x="2481531" y="1075865"/>
                </a:cubicBezTo>
                <a:cubicBezTo>
                  <a:pt x="2479397" y="1075865"/>
                  <a:pt x="2480462" y="1071595"/>
                  <a:pt x="2484732" y="1063055"/>
                </a:cubicBezTo>
                <a:lnTo>
                  <a:pt x="2516753" y="1063055"/>
                </a:lnTo>
                <a:lnTo>
                  <a:pt x="2516753" y="1101479"/>
                </a:lnTo>
                <a:lnTo>
                  <a:pt x="2567984" y="1101479"/>
                </a:lnTo>
                <a:cubicBezTo>
                  <a:pt x="2576524" y="1084402"/>
                  <a:pt x="2580791" y="1071595"/>
                  <a:pt x="2580791" y="1063055"/>
                </a:cubicBezTo>
                <a:lnTo>
                  <a:pt x="2593601" y="1063055"/>
                </a:lnTo>
                <a:lnTo>
                  <a:pt x="2593601" y="1018227"/>
                </a:lnTo>
                <a:lnTo>
                  <a:pt x="2664042" y="1018227"/>
                </a:lnTo>
                <a:cubicBezTo>
                  <a:pt x="2664042" y="1022498"/>
                  <a:pt x="2668312" y="1028901"/>
                  <a:pt x="2676852" y="1037441"/>
                </a:cubicBezTo>
                <a:cubicBezTo>
                  <a:pt x="2681122" y="1041708"/>
                  <a:pt x="2685389" y="1043845"/>
                  <a:pt x="2689659" y="1043845"/>
                </a:cubicBezTo>
                <a:lnTo>
                  <a:pt x="2689659" y="1088672"/>
                </a:lnTo>
                <a:cubicBezTo>
                  <a:pt x="2698199" y="1114289"/>
                  <a:pt x="2725950" y="1127096"/>
                  <a:pt x="2772911" y="1127096"/>
                </a:cubicBezTo>
                <a:cubicBezTo>
                  <a:pt x="2794258" y="1105749"/>
                  <a:pt x="2808133" y="1089740"/>
                  <a:pt x="2814536" y="1079067"/>
                </a:cubicBezTo>
                <a:cubicBezTo>
                  <a:pt x="2820940" y="1068393"/>
                  <a:pt x="2836952" y="1063055"/>
                  <a:pt x="2862565" y="1063055"/>
                </a:cubicBezTo>
                <a:cubicBezTo>
                  <a:pt x="2896719" y="1063055"/>
                  <a:pt x="2920203" y="1074797"/>
                  <a:pt x="2933010" y="1098277"/>
                </a:cubicBezTo>
                <a:cubicBezTo>
                  <a:pt x="2945817" y="1121757"/>
                  <a:pt x="2973567" y="1135633"/>
                  <a:pt x="3016261" y="1139903"/>
                </a:cubicBezTo>
                <a:lnTo>
                  <a:pt x="3016261" y="1152713"/>
                </a:lnTo>
                <a:lnTo>
                  <a:pt x="3029068" y="1152713"/>
                </a:lnTo>
                <a:lnTo>
                  <a:pt x="3029068" y="1139903"/>
                </a:lnTo>
                <a:lnTo>
                  <a:pt x="3086706" y="1139903"/>
                </a:lnTo>
                <a:cubicBezTo>
                  <a:pt x="3090973" y="1131366"/>
                  <a:pt x="3096311" y="1126028"/>
                  <a:pt x="3102715" y="1123894"/>
                </a:cubicBezTo>
                <a:cubicBezTo>
                  <a:pt x="3109118" y="1121757"/>
                  <a:pt x="3112320" y="1118556"/>
                  <a:pt x="3112320" y="1114289"/>
                </a:cubicBezTo>
                <a:lnTo>
                  <a:pt x="3112320" y="1075865"/>
                </a:lnTo>
                <a:lnTo>
                  <a:pt x="3125130" y="1075865"/>
                </a:lnTo>
                <a:cubicBezTo>
                  <a:pt x="3137937" y="1054518"/>
                  <a:pt x="3147542" y="1047046"/>
                  <a:pt x="3153945" y="1053450"/>
                </a:cubicBezTo>
                <a:cubicBezTo>
                  <a:pt x="3160352" y="1059853"/>
                  <a:pt x="3182764" y="1052381"/>
                  <a:pt x="3221188" y="1031038"/>
                </a:cubicBezTo>
                <a:cubicBezTo>
                  <a:pt x="3212648" y="1056651"/>
                  <a:pt x="3208381" y="1067325"/>
                  <a:pt x="3208381" y="1063055"/>
                </a:cubicBezTo>
                <a:cubicBezTo>
                  <a:pt x="3208381" y="1071595"/>
                  <a:pt x="3209446" y="1077998"/>
                  <a:pt x="3211583" y="1082269"/>
                </a:cubicBezTo>
                <a:cubicBezTo>
                  <a:pt x="3213716" y="1086539"/>
                  <a:pt x="3216918" y="1092942"/>
                  <a:pt x="3221188" y="1101479"/>
                </a:cubicBezTo>
                <a:lnTo>
                  <a:pt x="3233995" y="1101479"/>
                </a:lnTo>
                <a:lnTo>
                  <a:pt x="3233995" y="1171923"/>
                </a:lnTo>
                <a:cubicBezTo>
                  <a:pt x="3246805" y="1171923"/>
                  <a:pt x="3266016" y="1176193"/>
                  <a:pt x="3291633" y="1184730"/>
                </a:cubicBezTo>
                <a:lnTo>
                  <a:pt x="3291633" y="1197540"/>
                </a:lnTo>
                <a:lnTo>
                  <a:pt x="3413308" y="1197540"/>
                </a:lnTo>
                <a:cubicBezTo>
                  <a:pt x="3421845" y="1171923"/>
                  <a:pt x="3431450" y="1156980"/>
                  <a:pt x="3442124" y="1152713"/>
                </a:cubicBezTo>
                <a:cubicBezTo>
                  <a:pt x="3452797" y="1148443"/>
                  <a:pt x="3464539" y="1135633"/>
                  <a:pt x="3477346" y="1114289"/>
                </a:cubicBezTo>
                <a:lnTo>
                  <a:pt x="3534984" y="1114289"/>
                </a:lnTo>
                <a:cubicBezTo>
                  <a:pt x="3539250" y="1144173"/>
                  <a:pt x="3544589" y="1166588"/>
                  <a:pt x="3550992" y="1181529"/>
                </a:cubicBezTo>
                <a:cubicBezTo>
                  <a:pt x="3557396" y="1196472"/>
                  <a:pt x="3564867" y="1214617"/>
                  <a:pt x="3573408" y="1235965"/>
                </a:cubicBezTo>
                <a:lnTo>
                  <a:pt x="3560597" y="1248771"/>
                </a:lnTo>
                <a:lnTo>
                  <a:pt x="3573408" y="1248771"/>
                </a:lnTo>
                <a:cubicBezTo>
                  <a:pt x="3581944" y="1287195"/>
                  <a:pt x="3588348" y="1306406"/>
                  <a:pt x="3592618" y="1306406"/>
                </a:cubicBezTo>
                <a:cubicBezTo>
                  <a:pt x="3596888" y="1306406"/>
                  <a:pt x="3609695" y="1310676"/>
                  <a:pt x="3631042" y="1319216"/>
                </a:cubicBezTo>
                <a:lnTo>
                  <a:pt x="3631042" y="1332023"/>
                </a:lnTo>
                <a:lnTo>
                  <a:pt x="3682273" y="1332023"/>
                </a:lnTo>
                <a:lnTo>
                  <a:pt x="3682273" y="1344830"/>
                </a:lnTo>
                <a:lnTo>
                  <a:pt x="3707890" y="1344830"/>
                </a:lnTo>
                <a:lnTo>
                  <a:pt x="3707890" y="1357640"/>
                </a:lnTo>
                <a:cubicBezTo>
                  <a:pt x="3729237" y="1370447"/>
                  <a:pt x="3748447" y="1380052"/>
                  <a:pt x="3765524" y="1386455"/>
                </a:cubicBezTo>
                <a:cubicBezTo>
                  <a:pt x="3782601" y="1392859"/>
                  <a:pt x="3803948" y="1398197"/>
                  <a:pt x="3829565" y="1402467"/>
                </a:cubicBezTo>
                <a:lnTo>
                  <a:pt x="3829565" y="1389657"/>
                </a:lnTo>
                <a:lnTo>
                  <a:pt x="3861586" y="1389657"/>
                </a:lnTo>
                <a:lnTo>
                  <a:pt x="3861586" y="1370447"/>
                </a:lnTo>
                <a:cubicBezTo>
                  <a:pt x="3882929" y="1353370"/>
                  <a:pt x="3902143" y="1337358"/>
                  <a:pt x="3919220" y="1322418"/>
                </a:cubicBezTo>
                <a:cubicBezTo>
                  <a:pt x="3936297" y="1307474"/>
                  <a:pt x="3961914" y="1297869"/>
                  <a:pt x="3996068" y="1293599"/>
                </a:cubicBezTo>
                <a:cubicBezTo>
                  <a:pt x="4000338" y="1310676"/>
                  <a:pt x="4004605" y="1325619"/>
                  <a:pt x="4008875" y="1338426"/>
                </a:cubicBezTo>
                <a:cubicBezTo>
                  <a:pt x="4013145" y="1351233"/>
                  <a:pt x="4015278" y="1364043"/>
                  <a:pt x="4015278" y="1376850"/>
                </a:cubicBezTo>
                <a:cubicBezTo>
                  <a:pt x="4015278" y="1389657"/>
                  <a:pt x="4001403" y="1407802"/>
                  <a:pt x="3973653" y="1431283"/>
                </a:cubicBezTo>
                <a:cubicBezTo>
                  <a:pt x="3945902" y="1454766"/>
                  <a:pt x="3932027" y="1483582"/>
                  <a:pt x="3932027" y="1517736"/>
                </a:cubicBezTo>
                <a:cubicBezTo>
                  <a:pt x="3932027" y="1534816"/>
                  <a:pt x="3935229" y="1548691"/>
                  <a:pt x="3941636" y="1559361"/>
                </a:cubicBezTo>
                <a:cubicBezTo>
                  <a:pt x="3948039" y="1570035"/>
                  <a:pt x="3966181" y="1575373"/>
                  <a:pt x="3996068" y="1575373"/>
                </a:cubicBezTo>
                <a:lnTo>
                  <a:pt x="3996068" y="1588180"/>
                </a:lnTo>
                <a:lnTo>
                  <a:pt x="4066513" y="1588180"/>
                </a:lnTo>
                <a:lnTo>
                  <a:pt x="4066513" y="1575373"/>
                </a:lnTo>
                <a:cubicBezTo>
                  <a:pt x="4109203" y="1583910"/>
                  <a:pt x="4141224" y="1591382"/>
                  <a:pt x="4162571" y="1597785"/>
                </a:cubicBezTo>
                <a:cubicBezTo>
                  <a:pt x="4183918" y="1604192"/>
                  <a:pt x="4199927" y="1611661"/>
                  <a:pt x="4210600" y="1620201"/>
                </a:cubicBezTo>
                <a:cubicBezTo>
                  <a:pt x="4221274" y="1628738"/>
                  <a:pt x="4230879" y="1638346"/>
                  <a:pt x="4239419" y="1649020"/>
                </a:cubicBezTo>
                <a:cubicBezTo>
                  <a:pt x="4247956" y="1659693"/>
                  <a:pt x="4260766" y="1671432"/>
                  <a:pt x="4277843" y="1684242"/>
                </a:cubicBezTo>
                <a:cubicBezTo>
                  <a:pt x="4269303" y="1714126"/>
                  <a:pt x="4258629" y="1737606"/>
                  <a:pt x="4245823" y="1754683"/>
                </a:cubicBezTo>
                <a:cubicBezTo>
                  <a:pt x="4233016" y="1771760"/>
                  <a:pt x="4222342" y="1793107"/>
                  <a:pt x="4213802" y="1818724"/>
                </a:cubicBezTo>
                <a:lnTo>
                  <a:pt x="4226609" y="1818724"/>
                </a:lnTo>
                <a:cubicBezTo>
                  <a:pt x="4235149" y="1835801"/>
                  <a:pt x="4250093" y="1865685"/>
                  <a:pt x="4271440" y="1908379"/>
                </a:cubicBezTo>
                <a:cubicBezTo>
                  <a:pt x="4292783" y="1951073"/>
                  <a:pt x="4309860" y="1976687"/>
                  <a:pt x="4322671" y="1985227"/>
                </a:cubicBezTo>
                <a:lnTo>
                  <a:pt x="4386708" y="1985227"/>
                </a:lnTo>
                <a:cubicBezTo>
                  <a:pt x="4395248" y="1976687"/>
                  <a:pt x="4420866" y="1972420"/>
                  <a:pt x="4463556" y="1972420"/>
                </a:cubicBezTo>
                <a:cubicBezTo>
                  <a:pt x="4489173" y="1972420"/>
                  <a:pt x="4505182" y="1973485"/>
                  <a:pt x="4511585" y="1975622"/>
                </a:cubicBezTo>
                <a:cubicBezTo>
                  <a:pt x="4517992" y="1977755"/>
                  <a:pt x="4527597" y="1989497"/>
                  <a:pt x="4540404" y="2010841"/>
                </a:cubicBezTo>
                <a:lnTo>
                  <a:pt x="4553211" y="2010841"/>
                </a:lnTo>
                <a:lnTo>
                  <a:pt x="4553211" y="2023651"/>
                </a:lnTo>
                <a:lnTo>
                  <a:pt x="4540404" y="2023651"/>
                </a:lnTo>
                <a:cubicBezTo>
                  <a:pt x="4531867" y="2049265"/>
                  <a:pt x="4521194" y="2066346"/>
                  <a:pt x="4508384" y="2074882"/>
                </a:cubicBezTo>
                <a:cubicBezTo>
                  <a:pt x="4495577" y="2083423"/>
                  <a:pt x="4482770" y="2089826"/>
                  <a:pt x="4469960" y="2094096"/>
                </a:cubicBezTo>
                <a:cubicBezTo>
                  <a:pt x="4457153" y="2098363"/>
                  <a:pt x="4445411" y="2105834"/>
                  <a:pt x="4434741" y="2116508"/>
                </a:cubicBezTo>
                <a:cubicBezTo>
                  <a:pt x="4424067" y="2127181"/>
                  <a:pt x="4418729" y="2151730"/>
                  <a:pt x="4418729" y="2190154"/>
                </a:cubicBezTo>
                <a:cubicBezTo>
                  <a:pt x="4435806" y="2198691"/>
                  <a:pt x="4444346" y="2207231"/>
                  <a:pt x="4444346" y="2215768"/>
                </a:cubicBezTo>
                <a:cubicBezTo>
                  <a:pt x="4444346" y="2224308"/>
                  <a:pt x="4448616" y="2232848"/>
                  <a:pt x="4457153" y="2241385"/>
                </a:cubicBezTo>
                <a:cubicBezTo>
                  <a:pt x="4474230" y="2254192"/>
                  <a:pt x="4491307" y="2262732"/>
                  <a:pt x="4508384" y="2267002"/>
                </a:cubicBezTo>
                <a:cubicBezTo>
                  <a:pt x="4525461" y="2271272"/>
                  <a:pt x="4540404" y="2280877"/>
                  <a:pt x="4553211" y="2295818"/>
                </a:cubicBezTo>
                <a:cubicBezTo>
                  <a:pt x="4566021" y="2310761"/>
                  <a:pt x="4576695" y="2333177"/>
                  <a:pt x="4585232" y="2363060"/>
                </a:cubicBezTo>
                <a:cubicBezTo>
                  <a:pt x="4593772" y="2392944"/>
                  <a:pt x="4598042" y="2439908"/>
                  <a:pt x="4598042" y="2503950"/>
                </a:cubicBezTo>
                <a:cubicBezTo>
                  <a:pt x="4598042" y="2525293"/>
                  <a:pt x="4598042" y="2543439"/>
                  <a:pt x="4598042" y="2558382"/>
                </a:cubicBezTo>
                <a:cubicBezTo>
                  <a:pt x="4598042" y="2573326"/>
                  <a:pt x="4595905" y="2585064"/>
                  <a:pt x="4591635" y="2593604"/>
                </a:cubicBezTo>
                <a:lnTo>
                  <a:pt x="4566021" y="2593604"/>
                </a:lnTo>
                <a:lnTo>
                  <a:pt x="4566021" y="2625625"/>
                </a:lnTo>
                <a:cubicBezTo>
                  <a:pt x="4557481" y="2625625"/>
                  <a:pt x="4548944" y="2629892"/>
                  <a:pt x="4540404" y="2638432"/>
                </a:cubicBezTo>
                <a:lnTo>
                  <a:pt x="4553211" y="2734490"/>
                </a:lnTo>
                <a:cubicBezTo>
                  <a:pt x="4574558" y="2743030"/>
                  <a:pt x="4584163" y="2749434"/>
                  <a:pt x="4582030" y="2753704"/>
                </a:cubicBezTo>
                <a:cubicBezTo>
                  <a:pt x="4579897" y="2757971"/>
                  <a:pt x="4574558" y="2760107"/>
                  <a:pt x="4566021" y="2760107"/>
                </a:cubicBezTo>
                <a:lnTo>
                  <a:pt x="4649273" y="2772914"/>
                </a:lnTo>
                <a:cubicBezTo>
                  <a:pt x="4670620" y="2781454"/>
                  <a:pt x="4690898" y="2785721"/>
                  <a:pt x="4710109" y="2785721"/>
                </a:cubicBezTo>
                <a:cubicBezTo>
                  <a:pt x="4729322" y="2785721"/>
                  <a:pt x="4738928" y="2804935"/>
                  <a:pt x="4738928" y="2843359"/>
                </a:cubicBezTo>
                <a:cubicBezTo>
                  <a:pt x="4738928" y="2851895"/>
                  <a:pt x="4737859" y="2859367"/>
                  <a:pt x="4735726" y="2865771"/>
                </a:cubicBezTo>
                <a:cubicBezTo>
                  <a:pt x="4733589" y="2872178"/>
                  <a:pt x="4732524" y="2881783"/>
                  <a:pt x="4732524" y="2894590"/>
                </a:cubicBezTo>
                <a:lnTo>
                  <a:pt x="4713310" y="2894590"/>
                </a:lnTo>
                <a:lnTo>
                  <a:pt x="4713310" y="2907396"/>
                </a:lnTo>
                <a:lnTo>
                  <a:pt x="4566021" y="2907396"/>
                </a:lnTo>
                <a:cubicBezTo>
                  <a:pt x="4557481" y="2924477"/>
                  <a:pt x="4553211" y="2933014"/>
                  <a:pt x="4553211" y="2933014"/>
                </a:cubicBezTo>
                <a:lnTo>
                  <a:pt x="4540404" y="2933014"/>
                </a:lnTo>
                <a:lnTo>
                  <a:pt x="4540404" y="2965034"/>
                </a:lnTo>
                <a:lnTo>
                  <a:pt x="4527597" y="2965034"/>
                </a:lnTo>
                <a:cubicBezTo>
                  <a:pt x="4527597" y="2973571"/>
                  <a:pt x="4531867" y="2982111"/>
                  <a:pt x="4540404" y="2990648"/>
                </a:cubicBezTo>
                <a:lnTo>
                  <a:pt x="4527597" y="3003458"/>
                </a:lnTo>
                <a:lnTo>
                  <a:pt x="4540404" y="3003458"/>
                </a:lnTo>
                <a:lnTo>
                  <a:pt x="4540404" y="3041882"/>
                </a:lnTo>
                <a:lnTo>
                  <a:pt x="4527597" y="3041882"/>
                </a:lnTo>
                <a:cubicBezTo>
                  <a:pt x="4523327" y="3054689"/>
                  <a:pt x="4520126" y="3066431"/>
                  <a:pt x="4517992" y="3077104"/>
                </a:cubicBezTo>
                <a:cubicBezTo>
                  <a:pt x="4515855" y="3087775"/>
                  <a:pt x="4514787" y="3099516"/>
                  <a:pt x="4514787" y="3112323"/>
                </a:cubicBezTo>
                <a:lnTo>
                  <a:pt x="4527597" y="3112323"/>
                </a:lnTo>
                <a:cubicBezTo>
                  <a:pt x="4527597" y="3133670"/>
                  <a:pt x="4529731" y="3146481"/>
                  <a:pt x="4534001" y="3150747"/>
                </a:cubicBezTo>
                <a:cubicBezTo>
                  <a:pt x="4538271" y="3155017"/>
                  <a:pt x="4548944" y="3165691"/>
                  <a:pt x="4566021" y="3182768"/>
                </a:cubicBezTo>
                <a:lnTo>
                  <a:pt x="4566021" y="3272423"/>
                </a:lnTo>
                <a:lnTo>
                  <a:pt x="4578828" y="3272423"/>
                </a:lnTo>
                <a:cubicBezTo>
                  <a:pt x="4583098" y="3293770"/>
                  <a:pt x="4586300" y="3312983"/>
                  <a:pt x="4588433" y="3330060"/>
                </a:cubicBezTo>
                <a:cubicBezTo>
                  <a:pt x="4590570" y="3347137"/>
                  <a:pt x="4591635" y="3364214"/>
                  <a:pt x="4591635" y="3381291"/>
                </a:cubicBezTo>
                <a:lnTo>
                  <a:pt x="4553211" y="3400502"/>
                </a:lnTo>
                <a:cubicBezTo>
                  <a:pt x="4553211" y="3400502"/>
                  <a:pt x="4545743" y="3403707"/>
                  <a:pt x="4530799" y="3410110"/>
                </a:cubicBezTo>
                <a:cubicBezTo>
                  <a:pt x="4515855" y="3416514"/>
                  <a:pt x="4497710" y="3426119"/>
                  <a:pt x="4476367" y="3438926"/>
                </a:cubicBezTo>
                <a:cubicBezTo>
                  <a:pt x="4455019" y="3451736"/>
                  <a:pt x="4434741" y="3465611"/>
                  <a:pt x="4415527" y="3480551"/>
                </a:cubicBezTo>
                <a:cubicBezTo>
                  <a:pt x="4396317" y="3495495"/>
                  <a:pt x="4382442" y="3509370"/>
                  <a:pt x="4373901" y="3522177"/>
                </a:cubicBezTo>
                <a:lnTo>
                  <a:pt x="4348284" y="3534987"/>
                </a:lnTo>
                <a:lnTo>
                  <a:pt x="4348284" y="3560601"/>
                </a:lnTo>
                <a:lnTo>
                  <a:pt x="4322671" y="3573411"/>
                </a:lnTo>
                <a:lnTo>
                  <a:pt x="4322671" y="3618239"/>
                </a:lnTo>
                <a:cubicBezTo>
                  <a:pt x="4309860" y="3648122"/>
                  <a:pt x="4302392" y="3672671"/>
                  <a:pt x="4300255" y="3691885"/>
                </a:cubicBezTo>
                <a:cubicBezTo>
                  <a:pt x="4298122" y="3711095"/>
                  <a:pt x="4297053" y="3744184"/>
                  <a:pt x="4297053" y="3791145"/>
                </a:cubicBezTo>
                <a:cubicBezTo>
                  <a:pt x="4314130" y="3799685"/>
                  <a:pt x="4326941" y="3803952"/>
                  <a:pt x="4335477" y="3803952"/>
                </a:cubicBezTo>
                <a:lnTo>
                  <a:pt x="4335477" y="3816762"/>
                </a:lnTo>
                <a:lnTo>
                  <a:pt x="4373901" y="3816762"/>
                </a:lnTo>
                <a:lnTo>
                  <a:pt x="4373901" y="3829569"/>
                </a:lnTo>
                <a:lnTo>
                  <a:pt x="4361095" y="3829569"/>
                </a:lnTo>
                <a:cubicBezTo>
                  <a:pt x="4344018" y="3850916"/>
                  <a:pt x="4335477" y="3865856"/>
                  <a:pt x="4335477" y="3874396"/>
                </a:cubicBezTo>
                <a:cubicBezTo>
                  <a:pt x="4335477" y="3882937"/>
                  <a:pt x="4331207" y="3891473"/>
                  <a:pt x="4322671" y="3900014"/>
                </a:cubicBezTo>
                <a:lnTo>
                  <a:pt x="4309860" y="3900014"/>
                </a:lnTo>
                <a:lnTo>
                  <a:pt x="4309860" y="4021689"/>
                </a:lnTo>
                <a:lnTo>
                  <a:pt x="4297053" y="4021689"/>
                </a:lnTo>
                <a:lnTo>
                  <a:pt x="4297053" y="4047303"/>
                </a:lnTo>
                <a:cubicBezTo>
                  <a:pt x="4271440" y="4060113"/>
                  <a:pt x="4256496" y="4071851"/>
                  <a:pt x="4252226" y="4082525"/>
                </a:cubicBezTo>
                <a:cubicBezTo>
                  <a:pt x="4247956" y="4093198"/>
                  <a:pt x="4245823" y="4101739"/>
                  <a:pt x="4245823" y="4108142"/>
                </a:cubicBezTo>
                <a:cubicBezTo>
                  <a:pt x="4245823" y="4114546"/>
                  <a:pt x="4243689" y="4119881"/>
                  <a:pt x="4239419" y="4124151"/>
                </a:cubicBezTo>
                <a:cubicBezTo>
                  <a:pt x="4235149" y="4128421"/>
                  <a:pt x="4218072" y="4130554"/>
                  <a:pt x="4188188" y="4130554"/>
                </a:cubicBezTo>
                <a:cubicBezTo>
                  <a:pt x="4179648" y="4122017"/>
                  <a:pt x="4174313" y="4115614"/>
                  <a:pt x="4172176" y="4111344"/>
                </a:cubicBezTo>
                <a:cubicBezTo>
                  <a:pt x="4170043" y="4107074"/>
                  <a:pt x="4164704" y="4100670"/>
                  <a:pt x="4156168" y="4092130"/>
                </a:cubicBezTo>
                <a:lnTo>
                  <a:pt x="4130550" y="4092130"/>
                </a:lnTo>
                <a:cubicBezTo>
                  <a:pt x="4113473" y="4062246"/>
                  <a:pt x="4095328" y="4045169"/>
                  <a:pt x="4076118" y="4040899"/>
                </a:cubicBezTo>
                <a:cubicBezTo>
                  <a:pt x="4056904" y="4036629"/>
                  <a:pt x="4030222" y="4034496"/>
                  <a:pt x="3996068" y="4034496"/>
                </a:cubicBezTo>
                <a:cubicBezTo>
                  <a:pt x="3991798" y="4047303"/>
                  <a:pt x="3989665" y="4059045"/>
                  <a:pt x="3989665" y="4069718"/>
                </a:cubicBezTo>
                <a:cubicBezTo>
                  <a:pt x="3989665" y="4080392"/>
                  <a:pt x="3987528" y="4092130"/>
                  <a:pt x="3983261" y="4104940"/>
                </a:cubicBezTo>
                <a:cubicBezTo>
                  <a:pt x="3991798" y="4109207"/>
                  <a:pt x="4001403" y="4119881"/>
                  <a:pt x="4012077" y="4136957"/>
                </a:cubicBezTo>
                <a:cubicBezTo>
                  <a:pt x="4022750" y="4154038"/>
                  <a:pt x="4030222" y="4166845"/>
                  <a:pt x="4034492" y="4175381"/>
                </a:cubicBezTo>
                <a:lnTo>
                  <a:pt x="4021682" y="4175381"/>
                </a:lnTo>
                <a:cubicBezTo>
                  <a:pt x="3996068" y="4209539"/>
                  <a:pt x="3964048" y="4231951"/>
                  <a:pt x="3925624" y="4242624"/>
                </a:cubicBezTo>
                <a:cubicBezTo>
                  <a:pt x="3887200" y="4253298"/>
                  <a:pt x="3863719" y="4258633"/>
                  <a:pt x="3855179" y="4258633"/>
                </a:cubicBezTo>
                <a:cubicBezTo>
                  <a:pt x="3842372" y="4258633"/>
                  <a:pt x="3831699" y="4256500"/>
                  <a:pt x="3823162" y="4252230"/>
                </a:cubicBezTo>
                <a:cubicBezTo>
                  <a:pt x="3814622" y="4247960"/>
                  <a:pt x="3806085" y="4245826"/>
                  <a:pt x="3797545" y="4245826"/>
                </a:cubicBezTo>
                <a:cubicBezTo>
                  <a:pt x="3763391" y="4245826"/>
                  <a:pt x="3743112" y="4255431"/>
                  <a:pt x="3736709" y="4274645"/>
                </a:cubicBezTo>
                <a:cubicBezTo>
                  <a:pt x="3730302" y="4293855"/>
                  <a:pt x="3724967" y="4314134"/>
                  <a:pt x="3720697" y="4335481"/>
                </a:cubicBezTo>
                <a:cubicBezTo>
                  <a:pt x="3716427" y="4356828"/>
                  <a:pt x="3708958" y="4378175"/>
                  <a:pt x="3698285" y="4399522"/>
                </a:cubicBezTo>
                <a:cubicBezTo>
                  <a:pt x="3687611" y="4420869"/>
                  <a:pt x="3660926" y="4431543"/>
                  <a:pt x="3618235" y="4431543"/>
                </a:cubicBezTo>
                <a:cubicBezTo>
                  <a:pt x="3592618" y="4397385"/>
                  <a:pt x="3560597" y="4378175"/>
                  <a:pt x="3522173" y="4373905"/>
                </a:cubicBezTo>
                <a:lnTo>
                  <a:pt x="3522173" y="4386715"/>
                </a:lnTo>
                <a:lnTo>
                  <a:pt x="3451732" y="4405926"/>
                </a:lnTo>
                <a:cubicBezTo>
                  <a:pt x="3443192" y="4427273"/>
                  <a:pt x="3436789" y="4447551"/>
                  <a:pt x="3432518" y="4466762"/>
                </a:cubicBezTo>
                <a:cubicBezTo>
                  <a:pt x="3428248" y="4485975"/>
                  <a:pt x="3421845" y="4506254"/>
                  <a:pt x="3413308" y="4527601"/>
                </a:cubicBezTo>
                <a:lnTo>
                  <a:pt x="3400498" y="4527601"/>
                </a:lnTo>
                <a:cubicBezTo>
                  <a:pt x="3379154" y="4548948"/>
                  <a:pt x="3366344" y="4558553"/>
                  <a:pt x="3362074" y="4556420"/>
                </a:cubicBezTo>
                <a:cubicBezTo>
                  <a:pt x="3357807" y="4554283"/>
                  <a:pt x="3351404" y="4570295"/>
                  <a:pt x="3342864" y="4604449"/>
                </a:cubicBezTo>
                <a:lnTo>
                  <a:pt x="3317247" y="4604449"/>
                </a:lnTo>
                <a:lnTo>
                  <a:pt x="3317247" y="4553218"/>
                </a:lnTo>
                <a:cubicBezTo>
                  <a:pt x="3291633" y="4536141"/>
                  <a:pt x="3274556" y="4525468"/>
                  <a:pt x="3266016" y="4521198"/>
                </a:cubicBezTo>
                <a:cubicBezTo>
                  <a:pt x="3257479" y="4516928"/>
                  <a:pt x="3229728" y="4514794"/>
                  <a:pt x="3182764" y="4514794"/>
                </a:cubicBezTo>
                <a:cubicBezTo>
                  <a:pt x="3169957" y="4523331"/>
                  <a:pt x="3161417" y="4527601"/>
                  <a:pt x="3157147" y="4527601"/>
                </a:cubicBezTo>
                <a:cubicBezTo>
                  <a:pt x="3152880" y="4527601"/>
                  <a:pt x="3142207" y="4531871"/>
                  <a:pt x="3125130" y="4540408"/>
                </a:cubicBezTo>
                <a:lnTo>
                  <a:pt x="3125130" y="4553218"/>
                </a:lnTo>
                <a:lnTo>
                  <a:pt x="3061089" y="4553218"/>
                </a:lnTo>
                <a:cubicBezTo>
                  <a:pt x="3052552" y="4557485"/>
                  <a:pt x="3048282" y="4561755"/>
                  <a:pt x="3048282" y="4566025"/>
                </a:cubicBezTo>
                <a:cubicBezTo>
                  <a:pt x="3048282" y="4570295"/>
                  <a:pt x="3037608" y="4574562"/>
                  <a:pt x="3016261" y="4578832"/>
                </a:cubicBezTo>
                <a:lnTo>
                  <a:pt x="3016261" y="4604449"/>
                </a:lnTo>
                <a:cubicBezTo>
                  <a:pt x="3007721" y="4612986"/>
                  <a:pt x="2994914" y="4621526"/>
                  <a:pt x="2977837" y="4630063"/>
                </a:cubicBezTo>
                <a:cubicBezTo>
                  <a:pt x="2960760" y="4638603"/>
                  <a:pt x="2941550" y="4642873"/>
                  <a:pt x="2920203" y="4642873"/>
                </a:cubicBezTo>
                <a:cubicBezTo>
                  <a:pt x="2903126" y="4642873"/>
                  <a:pt x="2892453" y="4637535"/>
                  <a:pt x="2888183" y="4626861"/>
                </a:cubicBezTo>
                <a:cubicBezTo>
                  <a:pt x="2883912" y="4616187"/>
                  <a:pt x="2877509" y="4604449"/>
                  <a:pt x="2868969" y="4591642"/>
                </a:cubicBezTo>
                <a:cubicBezTo>
                  <a:pt x="2851892" y="4600179"/>
                  <a:pt x="2843355" y="4604449"/>
                  <a:pt x="2843355" y="4604449"/>
                </a:cubicBezTo>
                <a:lnTo>
                  <a:pt x="2843355" y="4553218"/>
                </a:lnTo>
                <a:lnTo>
                  <a:pt x="2824141" y="4553218"/>
                </a:lnTo>
                <a:lnTo>
                  <a:pt x="2824141" y="4514794"/>
                </a:lnTo>
                <a:cubicBezTo>
                  <a:pt x="2807064" y="4510524"/>
                  <a:pt x="2789988" y="4507322"/>
                  <a:pt x="2772911" y="4505186"/>
                </a:cubicBezTo>
                <a:cubicBezTo>
                  <a:pt x="2755834" y="4503052"/>
                  <a:pt x="2736623" y="4499851"/>
                  <a:pt x="2715276" y="4495580"/>
                </a:cubicBezTo>
                <a:cubicBezTo>
                  <a:pt x="2689659" y="4551081"/>
                  <a:pt x="2659775" y="4578832"/>
                  <a:pt x="2625621" y="4578832"/>
                </a:cubicBezTo>
                <a:cubicBezTo>
                  <a:pt x="2561580" y="4578832"/>
                  <a:pt x="2525290" y="4538275"/>
                  <a:pt x="2516753" y="4457156"/>
                </a:cubicBezTo>
                <a:cubicBezTo>
                  <a:pt x="2444175" y="4461427"/>
                  <a:pt x="2397211" y="4484907"/>
                  <a:pt x="2375864" y="4527601"/>
                </a:cubicBezTo>
                <a:lnTo>
                  <a:pt x="2350250" y="4527601"/>
                </a:lnTo>
                <a:lnTo>
                  <a:pt x="2350250" y="4540408"/>
                </a:lnTo>
                <a:cubicBezTo>
                  <a:pt x="2320363" y="4531871"/>
                  <a:pt x="2293681" y="4512657"/>
                  <a:pt x="2270200" y="4482774"/>
                </a:cubicBezTo>
                <a:cubicBezTo>
                  <a:pt x="2246720" y="4452886"/>
                  <a:pt x="2224305" y="4420869"/>
                  <a:pt x="2202958" y="4386715"/>
                </a:cubicBezTo>
                <a:cubicBezTo>
                  <a:pt x="2181610" y="4395252"/>
                  <a:pt x="2167735" y="4402724"/>
                  <a:pt x="2161332" y="4409127"/>
                </a:cubicBezTo>
                <a:cubicBezTo>
                  <a:pt x="2154928" y="4415531"/>
                  <a:pt x="2145323" y="4423003"/>
                  <a:pt x="2132516" y="4431543"/>
                </a:cubicBezTo>
                <a:lnTo>
                  <a:pt x="2132516" y="4444350"/>
                </a:lnTo>
                <a:lnTo>
                  <a:pt x="2023648" y="4444350"/>
                </a:lnTo>
                <a:cubicBezTo>
                  <a:pt x="2023648" y="4435809"/>
                  <a:pt x="2019377" y="4423003"/>
                  <a:pt x="2010841" y="4405926"/>
                </a:cubicBezTo>
                <a:cubicBezTo>
                  <a:pt x="2019377" y="4393119"/>
                  <a:pt x="2023648" y="4372840"/>
                  <a:pt x="2023648" y="4345090"/>
                </a:cubicBezTo>
                <a:cubicBezTo>
                  <a:pt x="2023648" y="4317339"/>
                  <a:pt x="2027918" y="4297057"/>
                  <a:pt x="2036454" y="4284250"/>
                </a:cubicBezTo>
                <a:lnTo>
                  <a:pt x="2023648" y="4284250"/>
                </a:lnTo>
                <a:cubicBezTo>
                  <a:pt x="1993764" y="4228749"/>
                  <a:pt x="1925452" y="4200999"/>
                  <a:pt x="1818721" y="4200999"/>
                </a:cubicBezTo>
                <a:lnTo>
                  <a:pt x="1818721" y="4213806"/>
                </a:lnTo>
                <a:cubicBezTo>
                  <a:pt x="1810181" y="4218076"/>
                  <a:pt x="1803777" y="4220209"/>
                  <a:pt x="1799507" y="4220209"/>
                </a:cubicBezTo>
                <a:cubicBezTo>
                  <a:pt x="1795241" y="4220209"/>
                  <a:pt x="1788837" y="4222346"/>
                  <a:pt x="1780297" y="4226616"/>
                </a:cubicBezTo>
                <a:lnTo>
                  <a:pt x="1780297" y="4200999"/>
                </a:lnTo>
                <a:lnTo>
                  <a:pt x="1761087" y="4200999"/>
                </a:lnTo>
                <a:cubicBezTo>
                  <a:pt x="1756817" y="4200999"/>
                  <a:pt x="1754680" y="4198865"/>
                  <a:pt x="1754680" y="4194595"/>
                </a:cubicBezTo>
                <a:cubicBezTo>
                  <a:pt x="1750413" y="4194595"/>
                  <a:pt x="1750413" y="4192458"/>
                  <a:pt x="1754680" y="4188192"/>
                </a:cubicBezTo>
                <a:lnTo>
                  <a:pt x="1671428" y="4188192"/>
                </a:lnTo>
                <a:lnTo>
                  <a:pt x="1645815" y="4143364"/>
                </a:lnTo>
                <a:lnTo>
                  <a:pt x="1633004" y="4143364"/>
                </a:lnTo>
                <a:lnTo>
                  <a:pt x="1633004" y="4092130"/>
                </a:lnTo>
                <a:lnTo>
                  <a:pt x="1620197" y="4092130"/>
                </a:lnTo>
                <a:lnTo>
                  <a:pt x="1620197" y="4066516"/>
                </a:lnTo>
                <a:lnTo>
                  <a:pt x="1600987" y="4066516"/>
                </a:lnTo>
                <a:lnTo>
                  <a:pt x="1600987" y="4008879"/>
                </a:lnTo>
                <a:lnTo>
                  <a:pt x="1588177" y="4008879"/>
                </a:lnTo>
                <a:lnTo>
                  <a:pt x="1588177" y="3996072"/>
                </a:lnTo>
                <a:cubicBezTo>
                  <a:pt x="1579640" y="3991802"/>
                  <a:pt x="1554023" y="3985398"/>
                  <a:pt x="1511329" y="3976862"/>
                </a:cubicBezTo>
                <a:cubicBezTo>
                  <a:pt x="1468638" y="3968321"/>
                  <a:pt x="1445154" y="3961918"/>
                  <a:pt x="1440888" y="3957648"/>
                </a:cubicBezTo>
                <a:lnTo>
                  <a:pt x="1440888" y="3925627"/>
                </a:lnTo>
                <a:lnTo>
                  <a:pt x="1428078" y="3925627"/>
                </a:lnTo>
                <a:cubicBezTo>
                  <a:pt x="1423811" y="3921361"/>
                  <a:pt x="1421674" y="3914954"/>
                  <a:pt x="1421674" y="3906417"/>
                </a:cubicBezTo>
                <a:cubicBezTo>
                  <a:pt x="1421674" y="3893610"/>
                  <a:pt x="1423811" y="3879731"/>
                  <a:pt x="1428078" y="3864791"/>
                </a:cubicBezTo>
                <a:cubicBezTo>
                  <a:pt x="1432348" y="3849848"/>
                  <a:pt x="1436618" y="3838106"/>
                  <a:pt x="1440888" y="3829569"/>
                </a:cubicBezTo>
                <a:lnTo>
                  <a:pt x="1453695" y="3829569"/>
                </a:lnTo>
                <a:cubicBezTo>
                  <a:pt x="1445154" y="3791145"/>
                  <a:pt x="1431279" y="3744184"/>
                  <a:pt x="1412069" y="3688680"/>
                </a:cubicBezTo>
                <a:cubicBezTo>
                  <a:pt x="1392859" y="3633179"/>
                  <a:pt x="1361903" y="3599025"/>
                  <a:pt x="1319212" y="3586218"/>
                </a:cubicBezTo>
                <a:lnTo>
                  <a:pt x="1319212" y="3573411"/>
                </a:lnTo>
                <a:lnTo>
                  <a:pt x="1210344" y="3573411"/>
                </a:lnTo>
                <a:lnTo>
                  <a:pt x="1210344" y="3586218"/>
                </a:lnTo>
                <a:cubicBezTo>
                  <a:pt x="1201807" y="3586218"/>
                  <a:pt x="1188997" y="3581948"/>
                  <a:pt x="1171920" y="3573411"/>
                </a:cubicBezTo>
                <a:lnTo>
                  <a:pt x="1171920" y="3586218"/>
                </a:lnTo>
                <a:lnTo>
                  <a:pt x="1101475" y="3586218"/>
                </a:lnTo>
                <a:lnTo>
                  <a:pt x="1101475" y="3599025"/>
                </a:lnTo>
                <a:cubicBezTo>
                  <a:pt x="1071591" y="3599025"/>
                  <a:pt x="1048111" y="3577678"/>
                  <a:pt x="1031034" y="3534987"/>
                </a:cubicBezTo>
                <a:lnTo>
                  <a:pt x="1043841" y="3534987"/>
                </a:lnTo>
                <a:lnTo>
                  <a:pt x="1043841" y="3509370"/>
                </a:lnTo>
                <a:cubicBezTo>
                  <a:pt x="1035304" y="3513640"/>
                  <a:pt x="1040639" y="3510439"/>
                  <a:pt x="1059849" y="3499765"/>
                </a:cubicBezTo>
                <a:cubicBezTo>
                  <a:pt x="1079063" y="3489091"/>
                  <a:pt x="1101475" y="3479486"/>
                  <a:pt x="1127092" y="3470946"/>
                </a:cubicBezTo>
                <a:cubicBezTo>
                  <a:pt x="1156976" y="3458139"/>
                  <a:pt x="1193267" y="3443196"/>
                  <a:pt x="1235961" y="3426119"/>
                </a:cubicBezTo>
                <a:lnTo>
                  <a:pt x="1235961" y="3342867"/>
                </a:lnTo>
                <a:lnTo>
                  <a:pt x="1223151" y="3342867"/>
                </a:lnTo>
                <a:lnTo>
                  <a:pt x="1223151" y="3330060"/>
                </a:lnTo>
                <a:lnTo>
                  <a:pt x="1235961" y="3330060"/>
                </a:lnTo>
                <a:lnTo>
                  <a:pt x="1235961" y="3317250"/>
                </a:lnTo>
                <a:cubicBezTo>
                  <a:pt x="1235961" y="3304443"/>
                  <a:pt x="1227421" y="3289500"/>
                  <a:pt x="1210344" y="3272423"/>
                </a:cubicBezTo>
                <a:cubicBezTo>
                  <a:pt x="1193267" y="3255346"/>
                  <a:pt x="1180460" y="3242539"/>
                  <a:pt x="1171920" y="3233999"/>
                </a:cubicBezTo>
                <a:lnTo>
                  <a:pt x="1171920" y="3221192"/>
                </a:lnTo>
                <a:lnTo>
                  <a:pt x="1139899" y="3221192"/>
                </a:lnTo>
                <a:lnTo>
                  <a:pt x="1139899" y="3208385"/>
                </a:lnTo>
                <a:cubicBezTo>
                  <a:pt x="1131363" y="3199845"/>
                  <a:pt x="1122822" y="3195575"/>
                  <a:pt x="1114286" y="3195575"/>
                </a:cubicBezTo>
                <a:lnTo>
                  <a:pt x="1114286" y="3086710"/>
                </a:lnTo>
                <a:lnTo>
                  <a:pt x="1127092" y="3086710"/>
                </a:lnTo>
                <a:lnTo>
                  <a:pt x="1127092" y="3016265"/>
                </a:lnTo>
                <a:lnTo>
                  <a:pt x="1114286" y="3016265"/>
                </a:lnTo>
                <a:lnTo>
                  <a:pt x="1114286" y="2952227"/>
                </a:lnTo>
                <a:lnTo>
                  <a:pt x="1101475" y="2952227"/>
                </a:lnTo>
                <a:cubicBezTo>
                  <a:pt x="1097209" y="2930880"/>
                  <a:pt x="1092939" y="2909533"/>
                  <a:pt x="1088668" y="2888186"/>
                </a:cubicBezTo>
                <a:cubicBezTo>
                  <a:pt x="1084398" y="2866839"/>
                  <a:pt x="1080132" y="2845492"/>
                  <a:pt x="1075862" y="2824145"/>
                </a:cubicBezTo>
                <a:lnTo>
                  <a:pt x="1088668" y="2824145"/>
                </a:lnTo>
                <a:lnTo>
                  <a:pt x="1088668" y="2798531"/>
                </a:lnTo>
                <a:cubicBezTo>
                  <a:pt x="1114286" y="2798531"/>
                  <a:pt x="1131363" y="2782519"/>
                  <a:pt x="1139899" y="2750502"/>
                </a:cubicBezTo>
                <a:cubicBezTo>
                  <a:pt x="1148439" y="2718482"/>
                  <a:pt x="1152710" y="2685393"/>
                  <a:pt x="1152710" y="2651239"/>
                </a:cubicBezTo>
                <a:cubicBezTo>
                  <a:pt x="1148439" y="2651239"/>
                  <a:pt x="1142036" y="2646969"/>
                  <a:pt x="1133496" y="2638432"/>
                </a:cubicBezTo>
                <a:cubicBezTo>
                  <a:pt x="1129226" y="2634162"/>
                  <a:pt x="1127092" y="2629892"/>
                  <a:pt x="1127092" y="2625625"/>
                </a:cubicBezTo>
                <a:lnTo>
                  <a:pt x="1063055" y="2625625"/>
                </a:lnTo>
                <a:cubicBezTo>
                  <a:pt x="1024631" y="2608545"/>
                  <a:pt x="1005417" y="2572257"/>
                  <a:pt x="1005417" y="2516756"/>
                </a:cubicBezTo>
                <a:cubicBezTo>
                  <a:pt x="1048111" y="2495409"/>
                  <a:pt x="1084398" y="2481534"/>
                  <a:pt x="1114286" y="2475131"/>
                </a:cubicBezTo>
                <a:cubicBezTo>
                  <a:pt x="1144169" y="2468727"/>
                  <a:pt x="1167650" y="2462324"/>
                  <a:pt x="1184727" y="2455917"/>
                </a:cubicBezTo>
                <a:cubicBezTo>
                  <a:pt x="1201807" y="2449514"/>
                  <a:pt x="1213546" y="2437775"/>
                  <a:pt x="1219949" y="2420698"/>
                </a:cubicBezTo>
                <a:cubicBezTo>
                  <a:pt x="1226352" y="2403618"/>
                  <a:pt x="1229558" y="2375867"/>
                  <a:pt x="1229558" y="2337443"/>
                </a:cubicBezTo>
                <a:cubicBezTo>
                  <a:pt x="1229558" y="2333177"/>
                  <a:pt x="1228489" y="2329975"/>
                  <a:pt x="1226352" y="2327838"/>
                </a:cubicBezTo>
                <a:cubicBezTo>
                  <a:pt x="1224219" y="2325705"/>
                  <a:pt x="1223151" y="2320366"/>
                  <a:pt x="1223151" y="2311830"/>
                </a:cubicBezTo>
                <a:lnTo>
                  <a:pt x="1197537" y="2299023"/>
                </a:lnTo>
                <a:lnTo>
                  <a:pt x="1197537" y="2267002"/>
                </a:lnTo>
                <a:lnTo>
                  <a:pt x="1171920" y="2267002"/>
                </a:lnTo>
                <a:lnTo>
                  <a:pt x="1152710" y="2190154"/>
                </a:lnTo>
                <a:cubicBezTo>
                  <a:pt x="1178323" y="2181614"/>
                  <a:pt x="1193267" y="2177347"/>
                  <a:pt x="1197537" y="2177347"/>
                </a:cubicBezTo>
                <a:lnTo>
                  <a:pt x="1197537" y="2158134"/>
                </a:lnTo>
                <a:cubicBezTo>
                  <a:pt x="1206074" y="2158134"/>
                  <a:pt x="1217816" y="2158134"/>
                  <a:pt x="1232759" y="2158134"/>
                </a:cubicBezTo>
                <a:cubicBezTo>
                  <a:pt x="1247699" y="2158134"/>
                  <a:pt x="1262643" y="2153864"/>
                  <a:pt x="1277587" y="2145327"/>
                </a:cubicBezTo>
                <a:cubicBezTo>
                  <a:pt x="1292527" y="2136787"/>
                  <a:pt x="1305337" y="2121846"/>
                  <a:pt x="1316011" y="2100499"/>
                </a:cubicBezTo>
                <a:cubicBezTo>
                  <a:pt x="1326684" y="2079152"/>
                  <a:pt x="1332019" y="2044999"/>
                  <a:pt x="1332019" y="1998034"/>
                </a:cubicBezTo>
                <a:cubicBezTo>
                  <a:pt x="1272248" y="1980957"/>
                  <a:pt x="1235961" y="1948936"/>
                  <a:pt x="1223151" y="1901976"/>
                </a:cubicBezTo>
                <a:cubicBezTo>
                  <a:pt x="1231691" y="1897706"/>
                  <a:pt x="1243433" y="1890234"/>
                  <a:pt x="1258373" y="1879560"/>
                </a:cubicBezTo>
                <a:cubicBezTo>
                  <a:pt x="1273316" y="1868887"/>
                  <a:pt x="1285058" y="1859282"/>
                  <a:pt x="1293595" y="1850745"/>
                </a:cubicBezTo>
                <a:cubicBezTo>
                  <a:pt x="1323483" y="1855011"/>
                  <a:pt x="1346963" y="1858213"/>
                  <a:pt x="1364040" y="1860350"/>
                </a:cubicBezTo>
                <a:cubicBezTo>
                  <a:pt x="1381117" y="1862483"/>
                  <a:pt x="1411001" y="1863552"/>
                  <a:pt x="1453695" y="1863552"/>
                </a:cubicBezTo>
                <a:cubicBezTo>
                  <a:pt x="1475042" y="1820858"/>
                  <a:pt x="1492119" y="1796309"/>
                  <a:pt x="1504925" y="1789905"/>
                </a:cubicBezTo>
                <a:cubicBezTo>
                  <a:pt x="1517736" y="1783502"/>
                  <a:pt x="1528409" y="1756820"/>
                  <a:pt x="1536946" y="1709856"/>
                </a:cubicBezTo>
                <a:cubicBezTo>
                  <a:pt x="1519869" y="1709856"/>
                  <a:pt x="1509196" y="1702384"/>
                  <a:pt x="1504925" y="1687444"/>
                </a:cubicBezTo>
                <a:cubicBezTo>
                  <a:pt x="1500659" y="1672500"/>
                  <a:pt x="1498522" y="1658625"/>
                  <a:pt x="1498522" y="1645818"/>
                </a:cubicBezTo>
                <a:cubicBezTo>
                  <a:pt x="1498522" y="1624471"/>
                  <a:pt x="1500659" y="1611661"/>
                  <a:pt x="1504925" y="1607394"/>
                </a:cubicBezTo>
                <a:cubicBezTo>
                  <a:pt x="1509196" y="1603124"/>
                  <a:pt x="1522002" y="1600987"/>
                  <a:pt x="1543350" y="1600987"/>
                </a:cubicBezTo>
                <a:lnTo>
                  <a:pt x="1645815" y="1600987"/>
                </a:lnTo>
                <a:cubicBezTo>
                  <a:pt x="1654351" y="1588180"/>
                  <a:pt x="1665025" y="1574305"/>
                  <a:pt x="1677832" y="1559361"/>
                </a:cubicBezTo>
                <a:cubicBezTo>
                  <a:pt x="1690642" y="1544421"/>
                  <a:pt x="1701315" y="1528409"/>
                  <a:pt x="1709852" y="1511332"/>
                </a:cubicBezTo>
                <a:lnTo>
                  <a:pt x="1709852" y="1498525"/>
                </a:lnTo>
                <a:lnTo>
                  <a:pt x="1697046" y="1498525"/>
                </a:lnTo>
                <a:lnTo>
                  <a:pt x="1709852" y="1453698"/>
                </a:lnTo>
                <a:cubicBezTo>
                  <a:pt x="1782430" y="1440891"/>
                  <a:pt x="1832596" y="1416343"/>
                  <a:pt x="1860346" y="1380052"/>
                </a:cubicBezTo>
                <a:cubicBezTo>
                  <a:pt x="1888097" y="1343765"/>
                  <a:pt x="1906242" y="1287195"/>
                  <a:pt x="1914779" y="1210347"/>
                </a:cubicBezTo>
                <a:cubicBezTo>
                  <a:pt x="1884895" y="1189000"/>
                  <a:pt x="1868883" y="1160181"/>
                  <a:pt x="1866750" y="1123894"/>
                </a:cubicBezTo>
                <a:cubicBezTo>
                  <a:pt x="1864616" y="1087603"/>
                  <a:pt x="1859278" y="1052381"/>
                  <a:pt x="1850741" y="1018227"/>
                </a:cubicBezTo>
                <a:lnTo>
                  <a:pt x="1850741" y="941379"/>
                </a:lnTo>
                <a:lnTo>
                  <a:pt x="1837931" y="941379"/>
                </a:lnTo>
                <a:cubicBezTo>
                  <a:pt x="1829394" y="924302"/>
                  <a:pt x="1825124" y="910427"/>
                  <a:pt x="1825124" y="899754"/>
                </a:cubicBezTo>
                <a:cubicBezTo>
                  <a:pt x="1825124" y="889080"/>
                  <a:pt x="1814451" y="879475"/>
                  <a:pt x="1793104" y="870938"/>
                </a:cubicBezTo>
                <a:lnTo>
                  <a:pt x="1793104" y="845321"/>
                </a:lnTo>
                <a:cubicBezTo>
                  <a:pt x="1784567" y="836781"/>
                  <a:pt x="1776027" y="832514"/>
                  <a:pt x="1767490" y="832514"/>
                </a:cubicBezTo>
                <a:lnTo>
                  <a:pt x="1767490" y="800494"/>
                </a:lnTo>
                <a:lnTo>
                  <a:pt x="1741873" y="787687"/>
                </a:lnTo>
                <a:lnTo>
                  <a:pt x="1671428" y="704435"/>
                </a:lnTo>
                <a:cubicBezTo>
                  <a:pt x="1645815" y="687355"/>
                  <a:pt x="1628738" y="674548"/>
                  <a:pt x="1620197" y="666011"/>
                </a:cubicBezTo>
                <a:lnTo>
                  <a:pt x="1620197" y="640394"/>
                </a:lnTo>
                <a:lnTo>
                  <a:pt x="1588177" y="627587"/>
                </a:lnTo>
                <a:lnTo>
                  <a:pt x="1588177" y="595567"/>
                </a:lnTo>
                <a:lnTo>
                  <a:pt x="1562563" y="582760"/>
                </a:lnTo>
                <a:lnTo>
                  <a:pt x="1562563" y="557143"/>
                </a:lnTo>
                <a:lnTo>
                  <a:pt x="1549753" y="557143"/>
                </a:lnTo>
                <a:lnTo>
                  <a:pt x="1549753" y="505912"/>
                </a:lnTo>
                <a:lnTo>
                  <a:pt x="1536946" y="505912"/>
                </a:lnTo>
                <a:cubicBezTo>
                  <a:pt x="1528409" y="488835"/>
                  <a:pt x="1520937" y="468553"/>
                  <a:pt x="1514534" y="445072"/>
                </a:cubicBezTo>
                <a:cubicBezTo>
                  <a:pt x="1508127" y="421592"/>
                  <a:pt x="1504925" y="394910"/>
                  <a:pt x="1504925" y="365023"/>
                </a:cubicBezTo>
                <a:cubicBezTo>
                  <a:pt x="1504925" y="343676"/>
                  <a:pt x="1507062" y="326599"/>
                  <a:pt x="1511329" y="313792"/>
                </a:cubicBezTo>
                <a:lnTo>
                  <a:pt x="1524139" y="313792"/>
                </a:lnTo>
                <a:lnTo>
                  <a:pt x="1524139" y="300985"/>
                </a:lnTo>
                <a:lnTo>
                  <a:pt x="1511329" y="300985"/>
                </a:lnTo>
                <a:cubicBezTo>
                  <a:pt x="1511329" y="258291"/>
                  <a:pt x="1541216" y="234811"/>
                  <a:pt x="1600987" y="230541"/>
                </a:cubicBezTo>
                <a:close/>
                <a:moveTo>
                  <a:pt x="3381288" y="38424"/>
                </a:moveTo>
                <a:lnTo>
                  <a:pt x="3400498" y="38424"/>
                </a:lnTo>
                <a:lnTo>
                  <a:pt x="3400498" y="83251"/>
                </a:lnTo>
                <a:lnTo>
                  <a:pt x="3381288" y="83251"/>
                </a:lnTo>
                <a:close/>
                <a:moveTo>
                  <a:pt x="3983261" y="0"/>
                </a:moveTo>
                <a:lnTo>
                  <a:pt x="4008875" y="0"/>
                </a:lnTo>
                <a:lnTo>
                  <a:pt x="4008875" y="25617"/>
                </a:lnTo>
                <a:lnTo>
                  <a:pt x="3996068" y="25617"/>
                </a:lnTo>
                <a:lnTo>
                  <a:pt x="3996068" y="12810"/>
                </a:lnTo>
                <a:lnTo>
                  <a:pt x="3983261" y="12810"/>
                </a:lnTo>
                <a:close/>
              </a:path>
            </a:pathLst>
          </a:custGeom>
        </p:spPr>
      </p:pic>
      <p:pic>
        <p:nvPicPr>
          <p:cNvPr id="2" name="圖片 1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0665" y="2952656"/>
            <a:ext cx="3075168" cy="3075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5340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59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3369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5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3500" y="1465012"/>
            <a:ext cx="3978500" cy="4575676"/>
          </a:xfrm>
          <a:custGeom>
            <a:avLst/>
            <a:gdLst>
              <a:gd name="connsiteX0" fmla="*/ 270948 w 3994404"/>
              <a:gd name="connsiteY0" fmla="*/ 3930718 h 4593968"/>
              <a:gd name="connsiteX1" fmla="*/ 339816 w 3994404"/>
              <a:gd name="connsiteY1" fmla="*/ 3967179 h 4593968"/>
              <a:gd name="connsiteX2" fmla="*/ 408687 w 3994404"/>
              <a:gd name="connsiteY2" fmla="*/ 4052251 h 4593968"/>
              <a:gd name="connsiteX3" fmla="*/ 432993 w 3994404"/>
              <a:gd name="connsiteY3" fmla="*/ 4084662 h 4593968"/>
              <a:gd name="connsiteX4" fmla="*/ 441095 w 3994404"/>
              <a:gd name="connsiteY4" fmla="*/ 4133274 h 4593968"/>
              <a:gd name="connsiteX5" fmla="*/ 376276 w 3994404"/>
              <a:gd name="connsiteY5" fmla="*/ 4266961 h 4593968"/>
              <a:gd name="connsiteX6" fmla="*/ 238539 w 3994404"/>
              <a:gd name="connsiteY6" fmla="*/ 4311524 h 4593968"/>
              <a:gd name="connsiteX7" fmla="*/ 133211 w 3994404"/>
              <a:gd name="connsiteY7" fmla="*/ 4254809 h 4593968"/>
              <a:gd name="connsiteX8" fmla="*/ 76494 w 3994404"/>
              <a:gd name="connsiteY8" fmla="*/ 4141376 h 4593968"/>
              <a:gd name="connsiteX9" fmla="*/ 137261 w 3994404"/>
              <a:gd name="connsiteY9" fmla="*/ 3991485 h 4593968"/>
              <a:gd name="connsiteX10" fmla="*/ 270948 w 3994404"/>
              <a:gd name="connsiteY10" fmla="*/ 3930718 h 4593968"/>
              <a:gd name="connsiteX11" fmla="*/ 2373957 w 3994404"/>
              <a:gd name="connsiteY11" fmla="*/ 1028984 h 4593968"/>
              <a:gd name="connsiteX12" fmla="*/ 2390161 w 3994404"/>
              <a:gd name="connsiteY12" fmla="*/ 1041136 h 4593968"/>
              <a:gd name="connsiteX13" fmla="*/ 2398263 w 3994404"/>
              <a:gd name="connsiteY13" fmla="*/ 1053290 h 4593968"/>
              <a:gd name="connsiteX14" fmla="*/ 2410417 w 3994404"/>
              <a:gd name="connsiteY14" fmla="*/ 1049238 h 4593968"/>
              <a:gd name="connsiteX15" fmla="*/ 2422570 w 3994404"/>
              <a:gd name="connsiteY15" fmla="*/ 1045188 h 4593968"/>
              <a:gd name="connsiteX16" fmla="*/ 2430672 w 3994404"/>
              <a:gd name="connsiteY16" fmla="*/ 1057342 h 4593968"/>
              <a:gd name="connsiteX17" fmla="*/ 2454980 w 3994404"/>
              <a:gd name="connsiteY17" fmla="*/ 1069494 h 4593968"/>
              <a:gd name="connsiteX18" fmla="*/ 2471184 w 3994404"/>
              <a:gd name="connsiteY18" fmla="*/ 1065444 h 4593968"/>
              <a:gd name="connsiteX19" fmla="*/ 2487388 w 3994404"/>
              <a:gd name="connsiteY19" fmla="*/ 1061392 h 4593968"/>
              <a:gd name="connsiteX20" fmla="*/ 2564359 w 3994404"/>
              <a:gd name="connsiteY20" fmla="*/ 1114057 h 4593968"/>
              <a:gd name="connsiteX21" fmla="*/ 2681842 w 3994404"/>
              <a:gd name="connsiteY21" fmla="*/ 1158619 h 4593968"/>
              <a:gd name="connsiteX22" fmla="*/ 2689944 w 3994404"/>
              <a:gd name="connsiteY22" fmla="*/ 1150517 h 4593968"/>
              <a:gd name="connsiteX23" fmla="*/ 2730456 w 3994404"/>
              <a:gd name="connsiteY23" fmla="*/ 1182925 h 4593968"/>
              <a:gd name="connsiteX24" fmla="*/ 2807427 w 3994404"/>
              <a:gd name="connsiteY24" fmla="*/ 1255846 h 4593968"/>
              <a:gd name="connsiteX25" fmla="*/ 2912755 w 3994404"/>
              <a:gd name="connsiteY25" fmla="*/ 1328766 h 4593968"/>
              <a:gd name="connsiteX26" fmla="*/ 3038340 w 3994404"/>
              <a:gd name="connsiteY26" fmla="*/ 1361175 h 4593968"/>
              <a:gd name="connsiteX27" fmla="*/ 3139619 w 3994404"/>
              <a:gd name="connsiteY27" fmla="*/ 1328766 h 4593968"/>
              <a:gd name="connsiteX28" fmla="*/ 3257100 w 3994404"/>
              <a:gd name="connsiteY28" fmla="*/ 1296358 h 4593968"/>
              <a:gd name="connsiteX29" fmla="*/ 3370533 w 3994404"/>
              <a:gd name="connsiteY29" fmla="*/ 1320664 h 4593968"/>
              <a:gd name="connsiteX30" fmla="*/ 3451554 w 3994404"/>
              <a:gd name="connsiteY30" fmla="*/ 1344970 h 4593968"/>
              <a:gd name="connsiteX31" fmla="*/ 3508270 w 3994404"/>
              <a:gd name="connsiteY31" fmla="*/ 1316612 h 4593968"/>
              <a:gd name="connsiteX32" fmla="*/ 3613599 w 3994404"/>
              <a:gd name="connsiteY32" fmla="*/ 1296358 h 4593968"/>
              <a:gd name="connsiteX33" fmla="*/ 3670315 w 3994404"/>
              <a:gd name="connsiteY33" fmla="*/ 1336868 h 4593968"/>
              <a:gd name="connsiteX34" fmla="*/ 3767542 w 3994404"/>
              <a:gd name="connsiteY34" fmla="*/ 1434095 h 4593968"/>
              <a:gd name="connsiteX35" fmla="*/ 3860717 w 3994404"/>
              <a:gd name="connsiteY35" fmla="*/ 1539424 h 4593968"/>
              <a:gd name="connsiteX36" fmla="*/ 3905279 w 3994404"/>
              <a:gd name="connsiteY36" fmla="*/ 1604242 h 4593968"/>
              <a:gd name="connsiteX37" fmla="*/ 3945792 w 3994404"/>
              <a:gd name="connsiteY37" fmla="*/ 1721725 h 4593968"/>
              <a:gd name="connsiteX38" fmla="*/ 3986302 w 3994404"/>
              <a:gd name="connsiteY38" fmla="*/ 1798696 h 4593968"/>
              <a:gd name="connsiteX39" fmla="*/ 3990354 w 3994404"/>
              <a:gd name="connsiteY39" fmla="*/ 1810850 h 4593968"/>
              <a:gd name="connsiteX40" fmla="*/ 3994404 w 3994404"/>
              <a:gd name="connsiteY40" fmla="*/ 1823002 h 4593968"/>
              <a:gd name="connsiteX41" fmla="*/ 3974148 w 3994404"/>
              <a:gd name="connsiteY41" fmla="*/ 1960741 h 4593968"/>
              <a:gd name="connsiteX42" fmla="*/ 3953894 w 3994404"/>
              <a:gd name="connsiteY42" fmla="*/ 2090377 h 4593968"/>
              <a:gd name="connsiteX43" fmla="*/ 3929586 w 3994404"/>
              <a:gd name="connsiteY43" fmla="*/ 2122787 h 4593968"/>
              <a:gd name="connsiteX44" fmla="*/ 3876921 w 3994404"/>
              <a:gd name="connsiteY44" fmla="*/ 2179501 h 4593968"/>
              <a:gd name="connsiteX45" fmla="*/ 3824257 w 3994404"/>
              <a:gd name="connsiteY45" fmla="*/ 2252422 h 4593968"/>
              <a:gd name="connsiteX46" fmla="*/ 3799951 w 3994404"/>
              <a:gd name="connsiteY46" fmla="*/ 2325342 h 4593968"/>
              <a:gd name="connsiteX47" fmla="*/ 3791848 w 3994404"/>
              <a:gd name="connsiteY47" fmla="*/ 2317240 h 4593968"/>
              <a:gd name="connsiteX48" fmla="*/ 3735132 w 3994404"/>
              <a:gd name="connsiteY48" fmla="*/ 2345597 h 4593968"/>
              <a:gd name="connsiteX49" fmla="*/ 3646007 w 3994404"/>
              <a:gd name="connsiteY49" fmla="*/ 2418517 h 4593968"/>
              <a:gd name="connsiteX50" fmla="*/ 3560935 w 3994404"/>
              <a:gd name="connsiteY50" fmla="*/ 2511694 h 4593968"/>
              <a:gd name="connsiteX51" fmla="*/ 3524474 w 3994404"/>
              <a:gd name="connsiteY51" fmla="*/ 2608921 h 4593968"/>
              <a:gd name="connsiteX52" fmla="*/ 3532576 w 3994404"/>
              <a:gd name="connsiteY52" fmla="*/ 2653483 h 4593968"/>
              <a:gd name="connsiteX53" fmla="*/ 3548781 w 3994404"/>
              <a:gd name="connsiteY53" fmla="*/ 2698045 h 4593968"/>
              <a:gd name="connsiteX54" fmla="*/ 3524474 w 3994404"/>
              <a:gd name="connsiteY54" fmla="*/ 2706147 h 4593968"/>
              <a:gd name="connsiteX55" fmla="*/ 3532576 w 3994404"/>
              <a:gd name="connsiteY55" fmla="*/ 2714249 h 4593968"/>
              <a:gd name="connsiteX56" fmla="*/ 3581191 w 3994404"/>
              <a:gd name="connsiteY56" fmla="*/ 2714249 h 4593968"/>
              <a:gd name="connsiteX57" fmla="*/ 3605497 w 3994404"/>
              <a:gd name="connsiteY57" fmla="*/ 2750710 h 4593968"/>
              <a:gd name="connsiteX58" fmla="*/ 3629803 w 3994404"/>
              <a:gd name="connsiteY58" fmla="*/ 2827680 h 4593968"/>
              <a:gd name="connsiteX59" fmla="*/ 3560935 w 3994404"/>
              <a:gd name="connsiteY59" fmla="*/ 2928959 h 4593968"/>
              <a:gd name="connsiteX60" fmla="*/ 3492066 w 3994404"/>
              <a:gd name="connsiteY60" fmla="*/ 3062646 h 4593968"/>
              <a:gd name="connsiteX61" fmla="*/ 3540679 w 3994404"/>
              <a:gd name="connsiteY61" fmla="*/ 3163923 h 4593968"/>
              <a:gd name="connsiteX62" fmla="*/ 3589293 w 3994404"/>
              <a:gd name="connsiteY62" fmla="*/ 3305712 h 4593968"/>
              <a:gd name="connsiteX63" fmla="*/ 3569037 w 3994404"/>
              <a:gd name="connsiteY63" fmla="*/ 3390787 h 4593968"/>
              <a:gd name="connsiteX64" fmla="*/ 3524474 w 3994404"/>
              <a:gd name="connsiteY64" fmla="*/ 3475859 h 4593968"/>
              <a:gd name="connsiteX65" fmla="*/ 3475862 w 3994404"/>
              <a:gd name="connsiteY65" fmla="*/ 3548780 h 4593968"/>
              <a:gd name="connsiteX66" fmla="*/ 3451554 w 3994404"/>
              <a:gd name="connsiteY66" fmla="*/ 3581188 h 4593968"/>
              <a:gd name="connsiteX67" fmla="*/ 3394839 w 3994404"/>
              <a:gd name="connsiteY67" fmla="*/ 3641955 h 4593968"/>
              <a:gd name="connsiteX68" fmla="*/ 3338123 w 3994404"/>
              <a:gd name="connsiteY68" fmla="*/ 3751336 h 4593968"/>
              <a:gd name="connsiteX69" fmla="*/ 3362429 w 3994404"/>
              <a:gd name="connsiteY69" fmla="*/ 3783744 h 4593968"/>
              <a:gd name="connsiteX70" fmla="*/ 3346225 w 3994404"/>
              <a:gd name="connsiteY70" fmla="*/ 3816154 h 4593968"/>
              <a:gd name="connsiteX71" fmla="*/ 3419145 w 3994404"/>
              <a:gd name="connsiteY71" fmla="*/ 3872869 h 4593968"/>
              <a:gd name="connsiteX72" fmla="*/ 3435350 w 3994404"/>
              <a:gd name="connsiteY72" fmla="*/ 3937687 h 4593968"/>
              <a:gd name="connsiteX73" fmla="*/ 3402941 w 3994404"/>
              <a:gd name="connsiteY73" fmla="*/ 4002505 h 4593968"/>
              <a:gd name="connsiteX74" fmla="*/ 3338123 w 3994404"/>
              <a:gd name="connsiteY74" fmla="*/ 4026812 h 4593968"/>
              <a:gd name="connsiteX75" fmla="*/ 3257100 w 3994404"/>
              <a:gd name="connsiteY75" fmla="*/ 3994403 h 4593968"/>
              <a:gd name="connsiteX76" fmla="*/ 3167976 w 3994404"/>
              <a:gd name="connsiteY76" fmla="*/ 3961993 h 4593968"/>
              <a:gd name="connsiteX77" fmla="*/ 3123413 w 3994404"/>
              <a:gd name="connsiteY77" fmla="*/ 3986299 h 4593968"/>
              <a:gd name="connsiteX78" fmla="*/ 3005932 w 3994404"/>
              <a:gd name="connsiteY78" fmla="*/ 4043016 h 4593968"/>
              <a:gd name="connsiteX79" fmla="*/ 2884397 w 3994404"/>
              <a:gd name="connsiteY79" fmla="*/ 4111884 h 4593968"/>
              <a:gd name="connsiteX80" fmla="*/ 2827683 w 3994404"/>
              <a:gd name="connsiteY80" fmla="*/ 4164549 h 4593968"/>
              <a:gd name="connsiteX81" fmla="*/ 2839835 w 3994404"/>
              <a:gd name="connsiteY81" fmla="*/ 4229367 h 4593968"/>
              <a:gd name="connsiteX82" fmla="*/ 2851989 w 3994404"/>
              <a:gd name="connsiteY82" fmla="*/ 4277982 h 4593968"/>
              <a:gd name="connsiteX83" fmla="*/ 2799325 w 3994404"/>
              <a:gd name="connsiteY83" fmla="*/ 4342798 h 4593968"/>
              <a:gd name="connsiteX84" fmla="*/ 2730456 w 3994404"/>
              <a:gd name="connsiteY84" fmla="*/ 4456229 h 4593968"/>
              <a:gd name="connsiteX85" fmla="*/ 2693996 w 3994404"/>
              <a:gd name="connsiteY85" fmla="*/ 4508896 h 4593968"/>
              <a:gd name="connsiteX86" fmla="*/ 2657535 w 3994404"/>
              <a:gd name="connsiteY86" fmla="*/ 4529150 h 4593968"/>
              <a:gd name="connsiteX87" fmla="*/ 2665637 w 3994404"/>
              <a:gd name="connsiteY87" fmla="*/ 4529150 h 4593968"/>
              <a:gd name="connsiteX88" fmla="*/ 2617023 w 3994404"/>
              <a:gd name="connsiteY88" fmla="*/ 4569662 h 4593968"/>
              <a:gd name="connsiteX89" fmla="*/ 2568411 w 3994404"/>
              <a:gd name="connsiteY89" fmla="*/ 4593968 h 4593968"/>
              <a:gd name="connsiteX90" fmla="*/ 2540052 w 3994404"/>
              <a:gd name="connsiteY90" fmla="*/ 4553456 h 4593968"/>
              <a:gd name="connsiteX91" fmla="*/ 2471184 w 3994404"/>
              <a:gd name="connsiteY91" fmla="*/ 4460281 h 4593968"/>
              <a:gd name="connsiteX92" fmla="*/ 2378007 w 3994404"/>
              <a:gd name="connsiteY92" fmla="*/ 4367105 h 4593968"/>
              <a:gd name="connsiteX93" fmla="*/ 2276730 w 3994404"/>
              <a:gd name="connsiteY93" fmla="*/ 4326594 h 4593968"/>
              <a:gd name="connsiteX94" fmla="*/ 2276730 w 3994404"/>
              <a:gd name="connsiteY94" fmla="*/ 4342798 h 4593968"/>
              <a:gd name="connsiteX95" fmla="*/ 2082277 w 3994404"/>
              <a:gd name="connsiteY95" fmla="*/ 4342798 h 4593968"/>
              <a:gd name="connsiteX96" fmla="*/ 2074175 w 3994404"/>
              <a:gd name="connsiteY96" fmla="*/ 4371157 h 4593968"/>
              <a:gd name="connsiteX97" fmla="*/ 2045817 w 3994404"/>
              <a:gd name="connsiteY97" fmla="*/ 4452179 h 4593968"/>
              <a:gd name="connsiteX98" fmla="*/ 1997202 w 3994404"/>
              <a:gd name="connsiteY98" fmla="*/ 4533202 h 4593968"/>
              <a:gd name="connsiteX99" fmla="*/ 1920232 w 3994404"/>
              <a:gd name="connsiteY99" fmla="*/ 4569662 h 4593968"/>
              <a:gd name="connsiteX100" fmla="*/ 1831107 w 3994404"/>
              <a:gd name="connsiteY100" fmla="*/ 4521048 h 4593968"/>
              <a:gd name="connsiteX101" fmla="*/ 1758186 w 3994404"/>
              <a:gd name="connsiteY101" fmla="*/ 4411667 h 4593968"/>
              <a:gd name="connsiteX102" fmla="*/ 1656909 w 3994404"/>
              <a:gd name="connsiteY102" fmla="*/ 4302288 h 4593968"/>
              <a:gd name="connsiteX103" fmla="*/ 1498914 w 3994404"/>
              <a:gd name="connsiteY103" fmla="*/ 4253674 h 4593968"/>
              <a:gd name="connsiteX104" fmla="*/ 1446249 w 3994404"/>
              <a:gd name="connsiteY104" fmla="*/ 4326594 h 4593968"/>
              <a:gd name="connsiteX105" fmla="*/ 1393585 w 3994404"/>
              <a:gd name="connsiteY105" fmla="*/ 4399515 h 4593968"/>
              <a:gd name="connsiteX106" fmla="*/ 1312562 w 3994404"/>
              <a:gd name="connsiteY106" fmla="*/ 4330646 h 4593968"/>
              <a:gd name="connsiteX107" fmla="*/ 1174825 w 3994404"/>
              <a:gd name="connsiteY107" fmla="*/ 4261776 h 4593968"/>
              <a:gd name="connsiteX108" fmla="*/ 1118109 w 3994404"/>
              <a:gd name="connsiteY108" fmla="*/ 4286084 h 4593968"/>
              <a:gd name="connsiteX109" fmla="*/ 956066 w 3994404"/>
              <a:gd name="connsiteY109" fmla="*/ 4233419 h 4593968"/>
              <a:gd name="connsiteX110" fmla="*/ 907451 w 3994404"/>
              <a:gd name="connsiteY110" fmla="*/ 4119986 h 4593968"/>
              <a:gd name="connsiteX111" fmla="*/ 887195 w 3994404"/>
              <a:gd name="connsiteY111" fmla="*/ 4002505 h 4593968"/>
              <a:gd name="connsiteX112" fmla="*/ 810224 w 3994404"/>
              <a:gd name="connsiteY112" fmla="*/ 3937687 h 4593968"/>
              <a:gd name="connsiteX113" fmla="*/ 769714 w 3994404"/>
              <a:gd name="connsiteY113" fmla="*/ 3941737 h 4593968"/>
              <a:gd name="connsiteX114" fmla="*/ 721100 w 3994404"/>
              <a:gd name="connsiteY114" fmla="*/ 3945789 h 4593968"/>
              <a:gd name="connsiteX115" fmla="*/ 607669 w 3994404"/>
              <a:gd name="connsiteY115" fmla="*/ 3880971 h 4593968"/>
              <a:gd name="connsiteX116" fmla="*/ 465880 w 3994404"/>
              <a:gd name="connsiteY116" fmla="*/ 3731079 h 4593968"/>
              <a:gd name="connsiteX117" fmla="*/ 340295 w 3994404"/>
              <a:gd name="connsiteY117" fmla="*/ 3569034 h 4593968"/>
              <a:gd name="connsiteX118" fmla="*/ 275476 w 3994404"/>
              <a:gd name="connsiteY118" fmla="*/ 3475859 h 4593968"/>
              <a:gd name="connsiteX119" fmla="*/ 283578 w 3994404"/>
              <a:gd name="connsiteY119" fmla="*/ 3483961 h 4593968"/>
              <a:gd name="connsiteX120" fmla="*/ 283578 w 3994404"/>
              <a:gd name="connsiteY120" fmla="*/ 3475859 h 4593968"/>
              <a:gd name="connsiteX121" fmla="*/ 259272 w 3994404"/>
              <a:gd name="connsiteY121" fmla="*/ 3439399 h 4593968"/>
              <a:gd name="connsiteX122" fmla="*/ 202558 w 3994404"/>
              <a:gd name="connsiteY122" fmla="*/ 3374581 h 4593968"/>
              <a:gd name="connsiteX123" fmla="*/ 145841 w 3994404"/>
              <a:gd name="connsiteY123" fmla="*/ 3305712 h 4593968"/>
              <a:gd name="connsiteX124" fmla="*/ 113433 w 3994404"/>
              <a:gd name="connsiteY124" fmla="*/ 3257100 h 4593968"/>
              <a:gd name="connsiteX125" fmla="*/ 97227 w 3994404"/>
              <a:gd name="connsiteY125" fmla="*/ 3224689 h 4593968"/>
              <a:gd name="connsiteX126" fmla="*/ 101279 w 3994404"/>
              <a:gd name="connsiteY126" fmla="*/ 3176077 h 4593968"/>
              <a:gd name="connsiteX127" fmla="*/ 105329 w 3994404"/>
              <a:gd name="connsiteY127" fmla="*/ 3127463 h 4593968"/>
              <a:gd name="connsiteX128" fmla="*/ 93177 w 3994404"/>
              <a:gd name="connsiteY128" fmla="*/ 3066696 h 4593968"/>
              <a:gd name="connsiteX129" fmla="*/ 81023 w 3994404"/>
              <a:gd name="connsiteY129" fmla="*/ 3014032 h 4593968"/>
              <a:gd name="connsiteX130" fmla="*/ 72921 w 3994404"/>
              <a:gd name="connsiteY130" fmla="*/ 3014032 h 4593968"/>
              <a:gd name="connsiteX131" fmla="*/ 117483 w 3994404"/>
              <a:gd name="connsiteY131" fmla="*/ 2965419 h 4593968"/>
              <a:gd name="connsiteX132" fmla="*/ 162045 w 3994404"/>
              <a:gd name="connsiteY132" fmla="*/ 2835782 h 4593968"/>
              <a:gd name="connsiteX133" fmla="*/ 141789 w 3994404"/>
              <a:gd name="connsiteY133" fmla="*/ 2758812 h 4593968"/>
              <a:gd name="connsiteX134" fmla="*/ 97227 w 3994404"/>
              <a:gd name="connsiteY134" fmla="*/ 2730454 h 4593968"/>
              <a:gd name="connsiteX135" fmla="*/ 44562 w 3994404"/>
              <a:gd name="connsiteY135" fmla="*/ 2722351 h 4593968"/>
              <a:gd name="connsiteX136" fmla="*/ 0 w 3994404"/>
              <a:gd name="connsiteY136" fmla="*/ 2698045 h 4593968"/>
              <a:gd name="connsiteX137" fmla="*/ 97227 w 3994404"/>
              <a:gd name="connsiteY137" fmla="*/ 2698045 h 4593968"/>
              <a:gd name="connsiteX138" fmla="*/ 36460 w 3994404"/>
              <a:gd name="connsiteY138" fmla="*/ 2450927 h 4593968"/>
              <a:gd name="connsiteX139" fmla="*/ 0 w 3994404"/>
              <a:gd name="connsiteY139" fmla="*/ 2301034 h 4593968"/>
              <a:gd name="connsiteX140" fmla="*/ 40512 w 3994404"/>
              <a:gd name="connsiteY140" fmla="*/ 2228116 h 4593968"/>
              <a:gd name="connsiteX141" fmla="*/ 125585 w 3994404"/>
              <a:gd name="connsiteY141" fmla="*/ 2199757 h 4593968"/>
              <a:gd name="connsiteX142" fmla="*/ 210660 w 3994404"/>
              <a:gd name="connsiteY142" fmla="*/ 2155195 h 4593968"/>
              <a:gd name="connsiteX143" fmla="*/ 251170 w 3994404"/>
              <a:gd name="connsiteY143" fmla="*/ 2025558 h 4593968"/>
              <a:gd name="connsiteX144" fmla="*/ 194454 w 3994404"/>
              <a:gd name="connsiteY144" fmla="*/ 1916179 h 4593968"/>
              <a:gd name="connsiteX145" fmla="*/ 137739 w 3994404"/>
              <a:gd name="connsiteY145" fmla="*/ 1823002 h 4593968"/>
              <a:gd name="connsiteX146" fmla="*/ 198506 w 3994404"/>
              <a:gd name="connsiteY146" fmla="*/ 1798696 h 4593968"/>
              <a:gd name="connsiteX147" fmla="*/ 275476 w 3994404"/>
              <a:gd name="connsiteY147" fmla="*/ 1774390 h 4593968"/>
              <a:gd name="connsiteX148" fmla="*/ 299784 w 3994404"/>
              <a:gd name="connsiteY148" fmla="*/ 1778440 h 4593968"/>
              <a:gd name="connsiteX149" fmla="*/ 332193 w 3994404"/>
              <a:gd name="connsiteY149" fmla="*/ 1782492 h 4593968"/>
              <a:gd name="connsiteX150" fmla="*/ 364601 w 3994404"/>
              <a:gd name="connsiteY150" fmla="*/ 1762236 h 4593968"/>
              <a:gd name="connsiteX151" fmla="*/ 372703 w 3994404"/>
              <a:gd name="connsiteY151" fmla="*/ 1725775 h 4593968"/>
              <a:gd name="connsiteX152" fmla="*/ 324091 w 3994404"/>
              <a:gd name="connsiteY152" fmla="*/ 1620447 h 4593968"/>
              <a:gd name="connsiteX153" fmla="*/ 275476 w 3994404"/>
              <a:gd name="connsiteY153" fmla="*/ 1563732 h 4593968"/>
              <a:gd name="connsiteX154" fmla="*/ 324091 w 3994404"/>
              <a:gd name="connsiteY154" fmla="*/ 1486759 h 4593968"/>
              <a:gd name="connsiteX155" fmla="*/ 388909 w 3994404"/>
              <a:gd name="connsiteY155" fmla="*/ 1450299 h 4593968"/>
              <a:gd name="connsiteX156" fmla="*/ 433470 w 3994404"/>
              <a:gd name="connsiteY156" fmla="*/ 1458401 h 4593968"/>
              <a:gd name="connsiteX157" fmla="*/ 486136 w 3994404"/>
              <a:gd name="connsiteY157" fmla="*/ 1466503 h 4593968"/>
              <a:gd name="connsiteX158" fmla="*/ 530698 w 3994404"/>
              <a:gd name="connsiteY158" fmla="*/ 1438147 h 4593968"/>
              <a:gd name="connsiteX159" fmla="*/ 583363 w 3994404"/>
              <a:gd name="connsiteY159" fmla="*/ 1409789 h 4593968"/>
              <a:gd name="connsiteX160" fmla="*/ 619821 w 3994404"/>
              <a:gd name="connsiteY160" fmla="*/ 1417891 h 4593968"/>
              <a:gd name="connsiteX161" fmla="*/ 672487 w 3994404"/>
              <a:gd name="connsiteY161" fmla="*/ 1425993 h 4593968"/>
              <a:gd name="connsiteX162" fmla="*/ 733254 w 3994404"/>
              <a:gd name="connsiteY162" fmla="*/ 1397635 h 4593968"/>
              <a:gd name="connsiteX163" fmla="*/ 789968 w 3994404"/>
              <a:gd name="connsiteY163" fmla="*/ 1332818 h 4593968"/>
              <a:gd name="connsiteX164" fmla="*/ 854787 w 3994404"/>
              <a:gd name="connsiteY164" fmla="*/ 1263948 h 4593968"/>
              <a:gd name="connsiteX165" fmla="*/ 939859 w 3994404"/>
              <a:gd name="connsiteY165" fmla="*/ 1231540 h 4593968"/>
              <a:gd name="connsiteX166" fmla="*/ 984422 w 3994404"/>
              <a:gd name="connsiteY166" fmla="*/ 1251796 h 4593968"/>
              <a:gd name="connsiteX167" fmla="*/ 1028984 w 3994404"/>
              <a:gd name="connsiteY167" fmla="*/ 1272050 h 4593968"/>
              <a:gd name="connsiteX168" fmla="*/ 1089753 w 3994404"/>
              <a:gd name="connsiteY168" fmla="*/ 1247744 h 4593968"/>
              <a:gd name="connsiteX169" fmla="*/ 1142417 w 3994404"/>
              <a:gd name="connsiteY169" fmla="*/ 1199131 h 4593968"/>
              <a:gd name="connsiteX170" fmla="*/ 1195082 w 3994404"/>
              <a:gd name="connsiteY170" fmla="*/ 1150517 h 4593968"/>
              <a:gd name="connsiteX171" fmla="*/ 1263950 w 3994404"/>
              <a:gd name="connsiteY171" fmla="*/ 1126211 h 4593968"/>
              <a:gd name="connsiteX172" fmla="*/ 1316615 w 3994404"/>
              <a:gd name="connsiteY172" fmla="*/ 1142415 h 4593968"/>
              <a:gd name="connsiteX173" fmla="*/ 1357125 w 3994404"/>
              <a:gd name="connsiteY173" fmla="*/ 1178875 h 4593968"/>
              <a:gd name="connsiteX174" fmla="*/ 1409791 w 3994404"/>
              <a:gd name="connsiteY174" fmla="*/ 1215336 h 4593968"/>
              <a:gd name="connsiteX175" fmla="*/ 1507018 w 3994404"/>
              <a:gd name="connsiteY175" fmla="*/ 1231540 h 4593968"/>
              <a:gd name="connsiteX176" fmla="*/ 1624499 w 3994404"/>
              <a:gd name="connsiteY176" fmla="*/ 1203182 h 4593968"/>
              <a:gd name="connsiteX177" fmla="*/ 1665011 w 3994404"/>
              <a:gd name="connsiteY177" fmla="*/ 1138363 h 4593968"/>
              <a:gd name="connsiteX178" fmla="*/ 1685266 w 3994404"/>
              <a:gd name="connsiteY178" fmla="*/ 1073546 h 4593968"/>
              <a:gd name="connsiteX179" fmla="*/ 1741982 w 3994404"/>
              <a:gd name="connsiteY179" fmla="*/ 1045188 h 4593968"/>
              <a:gd name="connsiteX180" fmla="*/ 1823005 w 3994404"/>
              <a:gd name="connsiteY180" fmla="*/ 1089750 h 4593968"/>
              <a:gd name="connsiteX181" fmla="*/ 1920232 w 3994404"/>
              <a:gd name="connsiteY181" fmla="*/ 1134313 h 4593968"/>
              <a:gd name="connsiteX182" fmla="*/ 1993152 w 3994404"/>
              <a:gd name="connsiteY182" fmla="*/ 1118109 h 4593968"/>
              <a:gd name="connsiteX183" fmla="*/ 2025560 w 3994404"/>
              <a:gd name="connsiteY183" fmla="*/ 1093801 h 4593968"/>
              <a:gd name="connsiteX184" fmla="*/ 2195708 w 3994404"/>
              <a:gd name="connsiteY184" fmla="*/ 1041136 h 4593968"/>
              <a:gd name="connsiteX185" fmla="*/ 2373957 w 3994404"/>
              <a:gd name="connsiteY185" fmla="*/ 1028984 h 4593968"/>
              <a:gd name="connsiteX186" fmla="*/ 2066073 w 3994404"/>
              <a:gd name="connsiteY186" fmla="*/ 704895 h 4593968"/>
              <a:gd name="connsiteX187" fmla="*/ 2057969 w 3994404"/>
              <a:gd name="connsiteY187" fmla="*/ 712998 h 4593968"/>
              <a:gd name="connsiteX188" fmla="*/ 2058565 w 3994404"/>
              <a:gd name="connsiteY188" fmla="*/ 711904 h 4593968"/>
              <a:gd name="connsiteX189" fmla="*/ 3145707 w 3994404"/>
              <a:gd name="connsiteY189" fmla="*/ 0 h 4593968"/>
              <a:gd name="connsiteX190" fmla="*/ 3259138 w 3994404"/>
              <a:gd name="connsiteY190" fmla="*/ 40510 h 4593968"/>
              <a:gd name="connsiteX191" fmla="*/ 3315854 w 3994404"/>
              <a:gd name="connsiteY191" fmla="*/ 81023 h 4593968"/>
              <a:gd name="connsiteX192" fmla="*/ 3315854 w 3994404"/>
              <a:gd name="connsiteY192" fmla="*/ 72921 h 4593968"/>
              <a:gd name="connsiteX193" fmla="*/ 3332058 w 3994404"/>
              <a:gd name="connsiteY193" fmla="*/ 129635 h 4593968"/>
              <a:gd name="connsiteX194" fmla="*/ 3380673 w 3994404"/>
              <a:gd name="connsiteY194" fmla="*/ 186351 h 4593968"/>
              <a:gd name="connsiteX195" fmla="*/ 3368518 w 3994404"/>
              <a:gd name="connsiteY195" fmla="*/ 279528 h 4593968"/>
              <a:gd name="connsiteX196" fmla="*/ 3340160 w 3994404"/>
              <a:gd name="connsiteY196" fmla="*/ 380805 h 4593968"/>
              <a:gd name="connsiteX197" fmla="*/ 3275344 w 3994404"/>
              <a:gd name="connsiteY197" fmla="*/ 465880 h 4593968"/>
              <a:gd name="connsiteX198" fmla="*/ 3153809 w 3994404"/>
              <a:gd name="connsiteY198" fmla="*/ 502338 h 4593968"/>
              <a:gd name="connsiteX199" fmla="*/ 2955305 w 3994404"/>
              <a:gd name="connsiteY199" fmla="*/ 449673 h 4593968"/>
              <a:gd name="connsiteX200" fmla="*/ 2870230 w 3994404"/>
              <a:gd name="connsiteY200" fmla="*/ 340295 h 4593968"/>
              <a:gd name="connsiteX201" fmla="*/ 2858078 w 3994404"/>
              <a:gd name="connsiteY201" fmla="*/ 328141 h 4593968"/>
              <a:gd name="connsiteX202" fmla="*/ 2845924 w 3994404"/>
              <a:gd name="connsiteY202" fmla="*/ 307884 h 4593968"/>
              <a:gd name="connsiteX203" fmla="*/ 2939101 w 3994404"/>
              <a:gd name="connsiteY203" fmla="*/ 81023 h 4593968"/>
              <a:gd name="connsiteX204" fmla="*/ 3145707 w 3994404"/>
              <a:gd name="connsiteY204" fmla="*/ 0 h 4593968"/>
              <a:gd name="connsiteX205" fmla="*/ 1855413 w 3994404"/>
              <a:gd name="connsiteY205" fmla="*/ 0 h 4593968"/>
              <a:gd name="connsiteX206" fmla="*/ 1916180 w 3994404"/>
              <a:gd name="connsiteY206" fmla="*/ 28356 h 4593968"/>
              <a:gd name="connsiteX207" fmla="*/ 2025560 w 3994404"/>
              <a:gd name="connsiteY207" fmla="*/ 56715 h 4593968"/>
              <a:gd name="connsiteX208" fmla="*/ 2187606 w 3994404"/>
              <a:gd name="connsiteY208" fmla="*/ 239016 h 4593968"/>
              <a:gd name="connsiteX209" fmla="*/ 2220014 w 3994404"/>
              <a:gd name="connsiteY209" fmla="*/ 437519 h 4593968"/>
              <a:gd name="connsiteX210" fmla="*/ 2187606 w 3994404"/>
              <a:gd name="connsiteY210" fmla="*/ 478032 h 4593968"/>
              <a:gd name="connsiteX211" fmla="*/ 2134941 w 3994404"/>
              <a:gd name="connsiteY211" fmla="*/ 571206 h 4593968"/>
              <a:gd name="connsiteX212" fmla="*/ 2082277 w 3994404"/>
              <a:gd name="connsiteY212" fmla="*/ 668433 h 4593968"/>
              <a:gd name="connsiteX213" fmla="*/ 2058565 w 3994404"/>
              <a:gd name="connsiteY213" fmla="*/ 711902 h 4593968"/>
              <a:gd name="connsiteX214" fmla="*/ 2005304 w 3994404"/>
              <a:gd name="connsiteY214" fmla="*/ 761610 h 4593968"/>
              <a:gd name="connsiteX215" fmla="*/ 1839209 w 3994404"/>
              <a:gd name="connsiteY215" fmla="*/ 810222 h 4593968"/>
              <a:gd name="connsiteX216" fmla="*/ 1592091 w 3994404"/>
              <a:gd name="connsiteY216" fmla="*/ 741354 h 4593968"/>
              <a:gd name="connsiteX217" fmla="*/ 1450301 w 3994404"/>
              <a:gd name="connsiteY217" fmla="*/ 623871 h 4593968"/>
              <a:gd name="connsiteX218" fmla="*/ 1405739 w 3994404"/>
              <a:gd name="connsiteY218" fmla="*/ 518542 h 4593968"/>
              <a:gd name="connsiteX219" fmla="*/ 1385483 w 3994404"/>
              <a:gd name="connsiteY219" fmla="*/ 397009 h 4593968"/>
              <a:gd name="connsiteX220" fmla="*/ 1397637 w 3994404"/>
              <a:gd name="connsiteY220" fmla="*/ 328141 h 4593968"/>
              <a:gd name="connsiteX221" fmla="*/ 1417893 w 3994404"/>
              <a:gd name="connsiteY221" fmla="*/ 259270 h 4593968"/>
              <a:gd name="connsiteX222" fmla="*/ 1490812 w 3994404"/>
              <a:gd name="connsiteY222" fmla="*/ 129635 h 4593968"/>
              <a:gd name="connsiteX223" fmla="*/ 1616397 w 3994404"/>
              <a:gd name="connsiteY223" fmla="*/ 40510 h 4593968"/>
              <a:gd name="connsiteX224" fmla="*/ 1855413 w 3994404"/>
              <a:gd name="connsiteY224" fmla="*/ 0 h 4593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3994404" h="4593968">
                <a:moveTo>
                  <a:pt x="270948" y="3930718"/>
                </a:moveTo>
                <a:cubicBezTo>
                  <a:pt x="270948" y="3936120"/>
                  <a:pt x="293904" y="3948273"/>
                  <a:pt x="339816" y="3967179"/>
                </a:cubicBezTo>
                <a:cubicBezTo>
                  <a:pt x="385730" y="3986083"/>
                  <a:pt x="408687" y="4014441"/>
                  <a:pt x="408687" y="4052251"/>
                </a:cubicBezTo>
                <a:cubicBezTo>
                  <a:pt x="419489" y="4068458"/>
                  <a:pt x="427591" y="4079260"/>
                  <a:pt x="432993" y="4084662"/>
                </a:cubicBezTo>
                <a:cubicBezTo>
                  <a:pt x="438395" y="4090062"/>
                  <a:pt x="441095" y="4106268"/>
                  <a:pt x="441095" y="4133274"/>
                </a:cubicBezTo>
                <a:cubicBezTo>
                  <a:pt x="441095" y="4192691"/>
                  <a:pt x="419489" y="4237253"/>
                  <a:pt x="376276" y="4266961"/>
                </a:cubicBezTo>
                <a:cubicBezTo>
                  <a:pt x="333066" y="4296669"/>
                  <a:pt x="287152" y="4311524"/>
                  <a:pt x="238539" y="4311524"/>
                </a:cubicBezTo>
                <a:cubicBezTo>
                  <a:pt x="206131" y="4311524"/>
                  <a:pt x="171021" y="4292619"/>
                  <a:pt x="133211" y="4254809"/>
                </a:cubicBezTo>
                <a:cubicBezTo>
                  <a:pt x="95400" y="4216997"/>
                  <a:pt x="76494" y="4179186"/>
                  <a:pt x="76494" y="4141376"/>
                </a:cubicBezTo>
                <a:cubicBezTo>
                  <a:pt x="76494" y="4081960"/>
                  <a:pt x="96750" y="4031997"/>
                  <a:pt x="137261" y="3991485"/>
                </a:cubicBezTo>
                <a:cubicBezTo>
                  <a:pt x="177773" y="3950975"/>
                  <a:pt x="222335" y="3930718"/>
                  <a:pt x="270948" y="3930718"/>
                </a:cubicBezTo>
                <a:close/>
                <a:moveTo>
                  <a:pt x="2373957" y="1028984"/>
                </a:moveTo>
                <a:cubicBezTo>
                  <a:pt x="2384759" y="1028984"/>
                  <a:pt x="2390161" y="1033034"/>
                  <a:pt x="2390161" y="1041136"/>
                </a:cubicBezTo>
                <a:cubicBezTo>
                  <a:pt x="2390161" y="1049238"/>
                  <a:pt x="2392861" y="1053290"/>
                  <a:pt x="2398263" y="1053290"/>
                </a:cubicBezTo>
                <a:cubicBezTo>
                  <a:pt x="2403665" y="1053290"/>
                  <a:pt x="2407715" y="1051940"/>
                  <a:pt x="2410417" y="1049238"/>
                </a:cubicBezTo>
                <a:cubicBezTo>
                  <a:pt x="2413117" y="1046538"/>
                  <a:pt x="2417169" y="1045188"/>
                  <a:pt x="2422570" y="1045188"/>
                </a:cubicBezTo>
                <a:cubicBezTo>
                  <a:pt x="2433374" y="1045188"/>
                  <a:pt x="2436074" y="1049238"/>
                  <a:pt x="2430672" y="1057342"/>
                </a:cubicBezTo>
                <a:cubicBezTo>
                  <a:pt x="2425271" y="1065444"/>
                  <a:pt x="2433374" y="1069494"/>
                  <a:pt x="2454980" y="1069494"/>
                </a:cubicBezTo>
                <a:cubicBezTo>
                  <a:pt x="2460380" y="1069494"/>
                  <a:pt x="2465782" y="1068144"/>
                  <a:pt x="2471184" y="1065444"/>
                </a:cubicBezTo>
                <a:cubicBezTo>
                  <a:pt x="2476586" y="1062742"/>
                  <a:pt x="2481986" y="1061392"/>
                  <a:pt x="2487388" y="1061392"/>
                </a:cubicBezTo>
                <a:cubicBezTo>
                  <a:pt x="2487388" y="1066794"/>
                  <a:pt x="2513044" y="1084349"/>
                  <a:pt x="2564359" y="1114057"/>
                </a:cubicBezTo>
                <a:cubicBezTo>
                  <a:pt x="2615673" y="1143765"/>
                  <a:pt x="2654835" y="1158619"/>
                  <a:pt x="2681842" y="1158619"/>
                </a:cubicBezTo>
                <a:cubicBezTo>
                  <a:pt x="2681842" y="1153217"/>
                  <a:pt x="2684542" y="1150517"/>
                  <a:pt x="2689944" y="1150517"/>
                </a:cubicBezTo>
                <a:cubicBezTo>
                  <a:pt x="2695346" y="1150517"/>
                  <a:pt x="2708850" y="1161321"/>
                  <a:pt x="2730456" y="1182925"/>
                </a:cubicBezTo>
                <a:cubicBezTo>
                  <a:pt x="2752062" y="1204532"/>
                  <a:pt x="2777718" y="1228840"/>
                  <a:pt x="2807427" y="1255846"/>
                </a:cubicBezTo>
                <a:cubicBezTo>
                  <a:pt x="2837135" y="1282854"/>
                  <a:pt x="2872245" y="1307160"/>
                  <a:pt x="2912755" y="1328766"/>
                </a:cubicBezTo>
                <a:cubicBezTo>
                  <a:pt x="2953268" y="1350372"/>
                  <a:pt x="2995128" y="1361175"/>
                  <a:pt x="3038340" y="1361175"/>
                </a:cubicBezTo>
                <a:cubicBezTo>
                  <a:pt x="3065349" y="1361175"/>
                  <a:pt x="3099107" y="1350372"/>
                  <a:pt x="3139619" y="1328766"/>
                </a:cubicBezTo>
                <a:cubicBezTo>
                  <a:pt x="3180130" y="1307160"/>
                  <a:pt x="3219290" y="1296358"/>
                  <a:pt x="3257100" y="1296358"/>
                </a:cubicBezTo>
                <a:cubicBezTo>
                  <a:pt x="3289510" y="1296358"/>
                  <a:pt x="3327321" y="1304460"/>
                  <a:pt x="3370533" y="1320664"/>
                </a:cubicBezTo>
                <a:cubicBezTo>
                  <a:pt x="3413743" y="1336868"/>
                  <a:pt x="3440752" y="1344970"/>
                  <a:pt x="3451554" y="1344970"/>
                </a:cubicBezTo>
                <a:cubicBezTo>
                  <a:pt x="3451554" y="1339568"/>
                  <a:pt x="3470460" y="1330116"/>
                  <a:pt x="3508270" y="1316612"/>
                </a:cubicBezTo>
                <a:cubicBezTo>
                  <a:pt x="3546081" y="1303110"/>
                  <a:pt x="3581191" y="1296358"/>
                  <a:pt x="3613599" y="1296358"/>
                </a:cubicBezTo>
                <a:cubicBezTo>
                  <a:pt x="3619001" y="1296358"/>
                  <a:pt x="3637905" y="1309860"/>
                  <a:pt x="3670315" y="1336868"/>
                </a:cubicBezTo>
                <a:cubicBezTo>
                  <a:pt x="3702724" y="1363876"/>
                  <a:pt x="3735132" y="1396285"/>
                  <a:pt x="3767542" y="1434095"/>
                </a:cubicBezTo>
                <a:cubicBezTo>
                  <a:pt x="3799951" y="1471905"/>
                  <a:pt x="3831009" y="1507016"/>
                  <a:pt x="3860717" y="1539424"/>
                </a:cubicBezTo>
                <a:cubicBezTo>
                  <a:pt x="3890425" y="1571834"/>
                  <a:pt x="3905279" y="1593440"/>
                  <a:pt x="3905279" y="1604242"/>
                </a:cubicBezTo>
                <a:cubicBezTo>
                  <a:pt x="3905279" y="1636651"/>
                  <a:pt x="3918784" y="1675813"/>
                  <a:pt x="3945792" y="1721725"/>
                </a:cubicBezTo>
                <a:cubicBezTo>
                  <a:pt x="3972798" y="1767638"/>
                  <a:pt x="3986302" y="1793294"/>
                  <a:pt x="3986302" y="1798696"/>
                </a:cubicBezTo>
                <a:cubicBezTo>
                  <a:pt x="3986302" y="1804098"/>
                  <a:pt x="3987652" y="1808148"/>
                  <a:pt x="3990354" y="1810850"/>
                </a:cubicBezTo>
                <a:cubicBezTo>
                  <a:pt x="3993054" y="1813550"/>
                  <a:pt x="3994404" y="1817602"/>
                  <a:pt x="3994404" y="1823002"/>
                </a:cubicBezTo>
                <a:cubicBezTo>
                  <a:pt x="3994404" y="1871616"/>
                  <a:pt x="3987652" y="1917529"/>
                  <a:pt x="3974148" y="1960741"/>
                </a:cubicBezTo>
                <a:cubicBezTo>
                  <a:pt x="3960646" y="2003953"/>
                  <a:pt x="3953894" y="2047164"/>
                  <a:pt x="3953894" y="2090377"/>
                </a:cubicBezTo>
                <a:cubicBezTo>
                  <a:pt x="3953894" y="2095779"/>
                  <a:pt x="3945792" y="2106581"/>
                  <a:pt x="3929586" y="2122787"/>
                </a:cubicBezTo>
                <a:cubicBezTo>
                  <a:pt x="3913381" y="2138991"/>
                  <a:pt x="3895827" y="2157895"/>
                  <a:pt x="3876921" y="2179501"/>
                </a:cubicBezTo>
                <a:cubicBezTo>
                  <a:pt x="3858017" y="2201107"/>
                  <a:pt x="3840463" y="2225414"/>
                  <a:pt x="3824257" y="2252422"/>
                </a:cubicBezTo>
                <a:cubicBezTo>
                  <a:pt x="3808053" y="2279430"/>
                  <a:pt x="3799951" y="2303736"/>
                  <a:pt x="3799951" y="2325342"/>
                </a:cubicBezTo>
                <a:cubicBezTo>
                  <a:pt x="3799951" y="2325342"/>
                  <a:pt x="3797250" y="2322640"/>
                  <a:pt x="3791848" y="2317240"/>
                </a:cubicBezTo>
                <a:cubicBezTo>
                  <a:pt x="3781046" y="2317240"/>
                  <a:pt x="3762140" y="2326692"/>
                  <a:pt x="3735132" y="2345597"/>
                </a:cubicBezTo>
                <a:cubicBezTo>
                  <a:pt x="3708126" y="2364503"/>
                  <a:pt x="3678418" y="2388809"/>
                  <a:pt x="3646007" y="2418517"/>
                </a:cubicBezTo>
                <a:cubicBezTo>
                  <a:pt x="3613599" y="2448225"/>
                  <a:pt x="3585241" y="2479284"/>
                  <a:pt x="3560935" y="2511694"/>
                </a:cubicBezTo>
                <a:cubicBezTo>
                  <a:pt x="3536628" y="2544102"/>
                  <a:pt x="3524474" y="2576510"/>
                  <a:pt x="3524474" y="2608921"/>
                </a:cubicBezTo>
                <a:cubicBezTo>
                  <a:pt x="3524474" y="2625125"/>
                  <a:pt x="3527176" y="2639979"/>
                  <a:pt x="3532576" y="2653483"/>
                </a:cubicBezTo>
                <a:cubicBezTo>
                  <a:pt x="3537978" y="2666987"/>
                  <a:pt x="3543380" y="2681841"/>
                  <a:pt x="3548781" y="2698045"/>
                </a:cubicBezTo>
                <a:cubicBezTo>
                  <a:pt x="3532576" y="2698045"/>
                  <a:pt x="3524474" y="2700745"/>
                  <a:pt x="3524474" y="2706147"/>
                </a:cubicBezTo>
                <a:lnTo>
                  <a:pt x="3532576" y="2714249"/>
                </a:lnTo>
                <a:lnTo>
                  <a:pt x="3581191" y="2714249"/>
                </a:lnTo>
                <a:cubicBezTo>
                  <a:pt x="3581191" y="2735856"/>
                  <a:pt x="3589293" y="2748008"/>
                  <a:pt x="3605497" y="2750710"/>
                </a:cubicBezTo>
                <a:cubicBezTo>
                  <a:pt x="3621701" y="2753410"/>
                  <a:pt x="3629803" y="2779068"/>
                  <a:pt x="3629803" y="2827680"/>
                </a:cubicBezTo>
                <a:cubicBezTo>
                  <a:pt x="3629803" y="2865491"/>
                  <a:pt x="3606847" y="2899251"/>
                  <a:pt x="3560935" y="2928959"/>
                </a:cubicBezTo>
                <a:cubicBezTo>
                  <a:pt x="3515022" y="2958667"/>
                  <a:pt x="3492066" y="3003230"/>
                  <a:pt x="3492066" y="3062646"/>
                </a:cubicBezTo>
                <a:cubicBezTo>
                  <a:pt x="3492066" y="3089652"/>
                  <a:pt x="3508270" y="3123413"/>
                  <a:pt x="3540679" y="3163923"/>
                </a:cubicBezTo>
                <a:cubicBezTo>
                  <a:pt x="3573089" y="3204435"/>
                  <a:pt x="3589293" y="3251698"/>
                  <a:pt x="3589293" y="3305712"/>
                </a:cubicBezTo>
                <a:cubicBezTo>
                  <a:pt x="3589293" y="3332720"/>
                  <a:pt x="3582541" y="3361078"/>
                  <a:pt x="3569037" y="3390787"/>
                </a:cubicBezTo>
                <a:cubicBezTo>
                  <a:pt x="3555533" y="3420495"/>
                  <a:pt x="3540679" y="3448851"/>
                  <a:pt x="3524474" y="3475859"/>
                </a:cubicBezTo>
                <a:cubicBezTo>
                  <a:pt x="3508270" y="3502868"/>
                  <a:pt x="3492066" y="3527174"/>
                  <a:pt x="3475862" y="3548780"/>
                </a:cubicBezTo>
                <a:cubicBezTo>
                  <a:pt x="3459656" y="3570386"/>
                  <a:pt x="3451554" y="3581188"/>
                  <a:pt x="3451554" y="3581188"/>
                </a:cubicBezTo>
                <a:cubicBezTo>
                  <a:pt x="3451554" y="3586590"/>
                  <a:pt x="3432650" y="3606846"/>
                  <a:pt x="3394839" y="3641955"/>
                </a:cubicBezTo>
                <a:cubicBezTo>
                  <a:pt x="3357029" y="3677065"/>
                  <a:pt x="3338123" y="3713525"/>
                  <a:pt x="3338123" y="3751336"/>
                </a:cubicBezTo>
                <a:cubicBezTo>
                  <a:pt x="3338123" y="3772942"/>
                  <a:pt x="3346225" y="3783744"/>
                  <a:pt x="3362429" y="3783744"/>
                </a:cubicBezTo>
                <a:cubicBezTo>
                  <a:pt x="3351627" y="3805350"/>
                  <a:pt x="3346225" y="3816154"/>
                  <a:pt x="3346225" y="3816154"/>
                </a:cubicBezTo>
                <a:cubicBezTo>
                  <a:pt x="3384035" y="3816154"/>
                  <a:pt x="3408343" y="3835058"/>
                  <a:pt x="3419145" y="3872869"/>
                </a:cubicBezTo>
                <a:cubicBezTo>
                  <a:pt x="3429948" y="3910679"/>
                  <a:pt x="3435350" y="3932285"/>
                  <a:pt x="3435350" y="3937687"/>
                </a:cubicBezTo>
                <a:cubicBezTo>
                  <a:pt x="3435350" y="3964695"/>
                  <a:pt x="3424548" y="3986299"/>
                  <a:pt x="3402941" y="4002505"/>
                </a:cubicBezTo>
                <a:cubicBezTo>
                  <a:pt x="3381335" y="4018710"/>
                  <a:pt x="3359729" y="4026812"/>
                  <a:pt x="3338123" y="4026812"/>
                </a:cubicBezTo>
                <a:cubicBezTo>
                  <a:pt x="3311117" y="4026812"/>
                  <a:pt x="3284108" y="4016008"/>
                  <a:pt x="3257100" y="3994403"/>
                </a:cubicBezTo>
                <a:cubicBezTo>
                  <a:pt x="3230094" y="3972797"/>
                  <a:pt x="3200386" y="3961993"/>
                  <a:pt x="3167976" y="3961993"/>
                </a:cubicBezTo>
                <a:cubicBezTo>
                  <a:pt x="3173378" y="3961993"/>
                  <a:pt x="3158523" y="3970095"/>
                  <a:pt x="3123413" y="3986299"/>
                </a:cubicBezTo>
                <a:cubicBezTo>
                  <a:pt x="3088305" y="4002505"/>
                  <a:pt x="3049143" y="4021410"/>
                  <a:pt x="3005932" y="4043016"/>
                </a:cubicBezTo>
                <a:cubicBezTo>
                  <a:pt x="2962720" y="4064622"/>
                  <a:pt x="2922208" y="4087578"/>
                  <a:pt x="2884397" y="4111884"/>
                </a:cubicBezTo>
                <a:cubicBezTo>
                  <a:pt x="2846587" y="4136192"/>
                  <a:pt x="2827683" y="4153747"/>
                  <a:pt x="2827683" y="4164549"/>
                </a:cubicBezTo>
                <a:cubicBezTo>
                  <a:pt x="2827683" y="4191557"/>
                  <a:pt x="2831733" y="4213163"/>
                  <a:pt x="2839835" y="4229367"/>
                </a:cubicBezTo>
                <a:cubicBezTo>
                  <a:pt x="2847937" y="4245572"/>
                  <a:pt x="2851989" y="4261776"/>
                  <a:pt x="2851989" y="4277982"/>
                </a:cubicBezTo>
                <a:cubicBezTo>
                  <a:pt x="2841187" y="4304988"/>
                  <a:pt x="2823631" y="4326594"/>
                  <a:pt x="2799325" y="4342798"/>
                </a:cubicBezTo>
                <a:cubicBezTo>
                  <a:pt x="2775018" y="4359002"/>
                  <a:pt x="2752062" y="4396813"/>
                  <a:pt x="2730456" y="4456229"/>
                </a:cubicBezTo>
                <a:cubicBezTo>
                  <a:pt x="2730456" y="4499442"/>
                  <a:pt x="2718302" y="4516998"/>
                  <a:pt x="2693996" y="4508896"/>
                </a:cubicBezTo>
                <a:cubicBezTo>
                  <a:pt x="2669688" y="4500792"/>
                  <a:pt x="2657535" y="4507544"/>
                  <a:pt x="2657535" y="4529150"/>
                </a:cubicBezTo>
                <a:lnTo>
                  <a:pt x="2665637" y="4529150"/>
                </a:lnTo>
                <a:cubicBezTo>
                  <a:pt x="2654835" y="4539954"/>
                  <a:pt x="2638629" y="4553456"/>
                  <a:pt x="2617023" y="4569662"/>
                </a:cubicBezTo>
                <a:cubicBezTo>
                  <a:pt x="2595419" y="4585866"/>
                  <a:pt x="2579213" y="4593968"/>
                  <a:pt x="2568411" y="4593968"/>
                </a:cubicBezTo>
                <a:cubicBezTo>
                  <a:pt x="2568411" y="4593968"/>
                  <a:pt x="2558959" y="4580464"/>
                  <a:pt x="2540052" y="4553456"/>
                </a:cubicBezTo>
                <a:cubicBezTo>
                  <a:pt x="2521148" y="4526450"/>
                  <a:pt x="2498190" y="4495391"/>
                  <a:pt x="2471184" y="4460281"/>
                </a:cubicBezTo>
                <a:cubicBezTo>
                  <a:pt x="2444176" y="4425171"/>
                  <a:pt x="2413117" y="4394113"/>
                  <a:pt x="2378007" y="4367105"/>
                </a:cubicBezTo>
                <a:cubicBezTo>
                  <a:pt x="2342899" y="4340098"/>
                  <a:pt x="2309139" y="4326594"/>
                  <a:pt x="2276730" y="4326594"/>
                </a:cubicBezTo>
                <a:lnTo>
                  <a:pt x="2276730" y="4342798"/>
                </a:lnTo>
                <a:lnTo>
                  <a:pt x="2082277" y="4342798"/>
                </a:lnTo>
                <a:cubicBezTo>
                  <a:pt x="2082277" y="4337398"/>
                  <a:pt x="2079575" y="4346850"/>
                  <a:pt x="2074175" y="4371157"/>
                </a:cubicBezTo>
                <a:cubicBezTo>
                  <a:pt x="2068773" y="4395463"/>
                  <a:pt x="2059321" y="4422471"/>
                  <a:pt x="2045817" y="4452179"/>
                </a:cubicBezTo>
                <a:cubicBezTo>
                  <a:pt x="2032312" y="4481887"/>
                  <a:pt x="2016108" y="4508896"/>
                  <a:pt x="1997202" y="4533202"/>
                </a:cubicBezTo>
                <a:cubicBezTo>
                  <a:pt x="1978298" y="4557508"/>
                  <a:pt x="1952640" y="4569662"/>
                  <a:pt x="1920232" y="4569662"/>
                </a:cubicBezTo>
                <a:cubicBezTo>
                  <a:pt x="1882421" y="4569662"/>
                  <a:pt x="1852713" y="4553456"/>
                  <a:pt x="1831107" y="4521048"/>
                </a:cubicBezTo>
                <a:cubicBezTo>
                  <a:pt x="1809501" y="4488639"/>
                  <a:pt x="1785194" y="4452179"/>
                  <a:pt x="1758186" y="4411667"/>
                </a:cubicBezTo>
                <a:cubicBezTo>
                  <a:pt x="1731180" y="4371157"/>
                  <a:pt x="1697420" y="4334696"/>
                  <a:pt x="1656909" y="4302288"/>
                </a:cubicBezTo>
                <a:cubicBezTo>
                  <a:pt x="1616397" y="4269878"/>
                  <a:pt x="1563733" y="4253674"/>
                  <a:pt x="1498914" y="4253674"/>
                </a:cubicBezTo>
                <a:cubicBezTo>
                  <a:pt x="1471908" y="4253674"/>
                  <a:pt x="1454353" y="4277982"/>
                  <a:pt x="1446249" y="4326594"/>
                </a:cubicBezTo>
                <a:cubicBezTo>
                  <a:pt x="1438147" y="4375209"/>
                  <a:pt x="1420593" y="4399515"/>
                  <a:pt x="1393585" y="4399515"/>
                </a:cubicBezTo>
                <a:cubicBezTo>
                  <a:pt x="1366579" y="4399515"/>
                  <a:pt x="1339571" y="4376559"/>
                  <a:pt x="1312562" y="4330646"/>
                </a:cubicBezTo>
                <a:cubicBezTo>
                  <a:pt x="1285556" y="4284732"/>
                  <a:pt x="1239644" y="4261776"/>
                  <a:pt x="1174825" y="4261776"/>
                </a:cubicBezTo>
                <a:cubicBezTo>
                  <a:pt x="1153219" y="4261776"/>
                  <a:pt x="1134315" y="4269878"/>
                  <a:pt x="1118109" y="4286084"/>
                </a:cubicBezTo>
                <a:cubicBezTo>
                  <a:pt x="1037088" y="4286084"/>
                  <a:pt x="983072" y="4268528"/>
                  <a:pt x="956066" y="4233419"/>
                </a:cubicBezTo>
                <a:cubicBezTo>
                  <a:pt x="929057" y="4198309"/>
                  <a:pt x="912853" y="4160499"/>
                  <a:pt x="907451" y="4119986"/>
                </a:cubicBezTo>
                <a:cubicBezTo>
                  <a:pt x="902049" y="4079476"/>
                  <a:pt x="895297" y="4040316"/>
                  <a:pt x="887195" y="4002505"/>
                </a:cubicBezTo>
                <a:cubicBezTo>
                  <a:pt x="879093" y="3964695"/>
                  <a:pt x="853437" y="3943089"/>
                  <a:pt x="810224" y="3937687"/>
                </a:cubicBezTo>
                <a:cubicBezTo>
                  <a:pt x="799422" y="3937687"/>
                  <a:pt x="785918" y="3939037"/>
                  <a:pt x="769714" y="3941737"/>
                </a:cubicBezTo>
                <a:cubicBezTo>
                  <a:pt x="753508" y="3944439"/>
                  <a:pt x="737304" y="3945789"/>
                  <a:pt x="721100" y="3945789"/>
                </a:cubicBezTo>
                <a:cubicBezTo>
                  <a:pt x="694091" y="3945789"/>
                  <a:pt x="656281" y="3924183"/>
                  <a:pt x="607669" y="3880971"/>
                </a:cubicBezTo>
                <a:cubicBezTo>
                  <a:pt x="559054" y="3837758"/>
                  <a:pt x="511792" y="3787796"/>
                  <a:pt x="465880" y="3731079"/>
                </a:cubicBezTo>
                <a:cubicBezTo>
                  <a:pt x="419967" y="3674365"/>
                  <a:pt x="378105" y="3620349"/>
                  <a:pt x="340295" y="3569034"/>
                </a:cubicBezTo>
                <a:cubicBezTo>
                  <a:pt x="302484" y="3517722"/>
                  <a:pt x="280878" y="3486662"/>
                  <a:pt x="275476" y="3475859"/>
                </a:cubicBezTo>
                <a:lnTo>
                  <a:pt x="283578" y="3483961"/>
                </a:lnTo>
                <a:lnTo>
                  <a:pt x="283578" y="3475859"/>
                </a:lnTo>
                <a:cubicBezTo>
                  <a:pt x="283578" y="3470457"/>
                  <a:pt x="275476" y="3458305"/>
                  <a:pt x="259272" y="3439399"/>
                </a:cubicBezTo>
                <a:cubicBezTo>
                  <a:pt x="243068" y="3420495"/>
                  <a:pt x="224162" y="3398889"/>
                  <a:pt x="202558" y="3374581"/>
                </a:cubicBezTo>
                <a:cubicBezTo>
                  <a:pt x="180951" y="3350274"/>
                  <a:pt x="162045" y="3327318"/>
                  <a:pt x="145841" y="3305712"/>
                </a:cubicBezTo>
                <a:cubicBezTo>
                  <a:pt x="129637" y="3284106"/>
                  <a:pt x="118833" y="3267902"/>
                  <a:pt x="113433" y="3257100"/>
                </a:cubicBezTo>
                <a:cubicBezTo>
                  <a:pt x="113433" y="3235493"/>
                  <a:pt x="108031" y="3224689"/>
                  <a:pt x="97227" y="3224689"/>
                </a:cubicBezTo>
                <a:cubicBezTo>
                  <a:pt x="97227" y="3208485"/>
                  <a:pt x="98579" y="3192281"/>
                  <a:pt x="101279" y="3176077"/>
                </a:cubicBezTo>
                <a:cubicBezTo>
                  <a:pt x="103979" y="3159873"/>
                  <a:pt x="105329" y="3143667"/>
                  <a:pt x="105329" y="3127463"/>
                </a:cubicBezTo>
                <a:cubicBezTo>
                  <a:pt x="105329" y="3105857"/>
                  <a:pt x="101279" y="3085602"/>
                  <a:pt x="93177" y="3066696"/>
                </a:cubicBezTo>
                <a:cubicBezTo>
                  <a:pt x="85075" y="3047792"/>
                  <a:pt x="81023" y="3030236"/>
                  <a:pt x="81023" y="3014032"/>
                </a:cubicBezTo>
                <a:lnTo>
                  <a:pt x="72921" y="3014032"/>
                </a:lnTo>
                <a:cubicBezTo>
                  <a:pt x="72921" y="3008630"/>
                  <a:pt x="87775" y="2992426"/>
                  <a:pt x="117483" y="2965419"/>
                </a:cubicBezTo>
                <a:cubicBezTo>
                  <a:pt x="147191" y="2938411"/>
                  <a:pt x="162045" y="2895199"/>
                  <a:pt x="162045" y="2835782"/>
                </a:cubicBezTo>
                <a:cubicBezTo>
                  <a:pt x="162045" y="2797972"/>
                  <a:pt x="155293" y="2772316"/>
                  <a:pt x="141789" y="2758812"/>
                </a:cubicBezTo>
                <a:cubicBezTo>
                  <a:pt x="128287" y="2745308"/>
                  <a:pt x="113433" y="2735856"/>
                  <a:pt x="97227" y="2730454"/>
                </a:cubicBezTo>
                <a:cubicBezTo>
                  <a:pt x="81023" y="2725052"/>
                  <a:pt x="63468" y="2722351"/>
                  <a:pt x="44562" y="2722351"/>
                </a:cubicBezTo>
                <a:cubicBezTo>
                  <a:pt x="25658" y="2722351"/>
                  <a:pt x="10804" y="2714249"/>
                  <a:pt x="0" y="2698045"/>
                </a:cubicBezTo>
                <a:lnTo>
                  <a:pt x="97227" y="2698045"/>
                </a:lnTo>
                <a:cubicBezTo>
                  <a:pt x="81023" y="2584612"/>
                  <a:pt x="60767" y="2502240"/>
                  <a:pt x="36460" y="2450927"/>
                </a:cubicBezTo>
                <a:cubicBezTo>
                  <a:pt x="12154" y="2399613"/>
                  <a:pt x="0" y="2349649"/>
                  <a:pt x="0" y="2301034"/>
                </a:cubicBezTo>
                <a:cubicBezTo>
                  <a:pt x="0" y="2263224"/>
                  <a:pt x="13504" y="2238918"/>
                  <a:pt x="40512" y="2228116"/>
                </a:cubicBezTo>
                <a:cubicBezTo>
                  <a:pt x="67519" y="2217312"/>
                  <a:pt x="95877" y="2207859"/>
                  <a:pt x="125585" y="2199757"/>
                </a:cubicBezTo>
                <a:cubicBezTo>
                  <a:pt x="155293" y="2191655"/>
                  <a:pt x="183651" y="2176801"/>
                  <a:pt x="210660" y="2155195"/>
                </a:cubicBezTo>
                <a:cubicBezTo>
                  <a:pt x="237666" y="2133589"/>
                  <a:pt x="251170" y="2090377"/>
                  <a:pt x="251170" y="2025558"/>
                </a:cubicBezTo>
                <a:cubicBezTo>
                  <a:pt x="251170" y="1976945"/>
                  <a:pt x="232266" y="1940485"/>
                  <a:pt x="194454" y="1916179"/>
                </a:cubicBezTo>
                <a:cubicBezTo>
                  <a:pt x="156643" y="1891873"/>
                  <a:pt x="137739" y="1860812"/>
                  <a:pt x="137739" y="1823002"/>
                </a:cubicBezTo>
                <a:cubicBezTo>
                  <a:pt x="159345" y="1823002"/>
                  <a:pt x="179599" y="1814900"/>
                  <a:pt x="198506" y="1798696"/>
                </a:cubicBezTo>
                <a:cubicBezTo>
                  <a:pt x="217412" y="1782492"/>
                  <a:pt x="243068" y="1774390"/>
                  <a:pt x="275476" y="1774390"/>
                </a:cubicBezTo>
                <a:cubicBezTo>
                  <a:pt x="280878" y="1774390"/>
                  <a:pt x="288980" y="1775740"/>
                  <a:pt x="299784" y="1778440"/>
                </a:cubicBezTo>
                <a:cubicBezTo>
                  <a:pt x="310587" y="1781142"/>
                  <a:pt x="321389" y="1782492"/>
                  <a:pt x="332193" y="1782492"/>
                </a:cubicBezTo>
                <a:cubicBezTo>
                  <a:pt x="348397" y="1782492"/>
                  <a:pt x="359201" y="1775740"/>
                  <a:pt x="364601" y="1762236"/>
                </a:cubicBezTo>
                <a:cubicBezTo>
                  <a:pt x="370003" y="1748732"/>
                  <a:pt x="372703" y="1736579"/>
                  <a:pt x="372703" y="1725775"/>
                </a:cubicBezTo>
                <a:cubicBezTo>
                  <a:pt x="372703" y="1660959"/>
                  <a:pt x="356499" y="1625849"/>
                  <a:pt x="324091" y="1620447"/>
                </a:cubicBezTo>
                <a:cubicBezTo>
                  <a:pt x="291680" y="1615045"/>
                  <a:pt x="275476" y="1596140"/>
                  <a:pt x="275476" y="1563732"/>
                </a:cubicBezTo>
                <a:cubicBezTo>
                  <a:pt x="275476" y="1536724"/>
                  <a:pt x="291680" y="1511066"/>
                  <a:pt x="324091" y="1486759"/>
                </a:cubicBezTo>
                <a:cubicBezTo>
                  <a:pt x="356499" y="1462453"/>
                  <a:pt x="378105" y="1450299"/>
                  <a:pt x="388909" y="1450299"/>
                </a:cubicBezTo>
                <a:cubicBezTo>
                  <a:pt x="405113" y="1450299"/>
                  <a:pt x="419967" y="1453001"/>
                  <a:pt x="433470" y="1458401"/>
                </a:cubicBezTo>
                <a:cubicBezTo>
                  <a:pt x="446974" y="1463803"/>
                  <a:pt x="464530" y="1466503"/>
                  <a:pt x="486136" y="1466503"/>
                </a:cubicBezTo>
                <a:cubicBezTo>
                  <a:pt x="507740" y="1466503"/>
                  <a:pt x="522594" y="1457051"/>
                  <a:pt x="530698" y="1438147"/>
                </a:cubicBezTo>
                <a:cubicBezTo>
                  <a:pt x="538800" y="1419241"/>
                  <a:pt x="556354" y="1409789"/>
                  <a:pt x="583363" y="1409789"/>
                </a:cubicBezTo>
                <a:cubicBezTo>
                  <a:pt x="599567" y="1409789"/>
                  <a:pt x="611719" y="1412489"/>
                  <a:pt x="619821" y="1417891"/>
                </a:cubicBezTo>
                <a:cubicBezTo>
                  <a:pt x="627925" y="1423293"/>
                  <a:pt x="645479" y="1425993"/>
                  <a:pt x="672487" y="1425993"/>
                </a:cubicBezTo>
                <a:cubicBezTo>
                  <a:pt x="694091" y="1425993"/>
                  <a:pt x="714348" y="1416541"/>
                  <a:pt x="733254" y="1397635"/>
                </a:cubicBezTo>
                <a:cubicBezTo>
                  <a:pt x="752158" y="1378731"/>
                  <a:pt x="771064" y="1357124"/>
                  <a:pt x="789968" y="1332818"/>
                </a:cubicBezTo>
                <a:cubicBezTo>
                  <a:pt x="808874" y="1308510"/>
                  <a:pt x="830481" y="1285554"/>
                  <a:pt x="854787" y="1263948"/>
                </a:cubicBezTo>
                <a:cubicBezTo>
                  <a:pt x="879093" y="1242342"/>
                  <a:pt x="907451" y="1231540"/>
                  <a:pt x="939859" y="1231540"/>
                </a:cubicBezTo>
                <a:cubicBezTo>
                  <a:pt x="956066" y="1231540"/>
                  <a:pt x="970920" y="1238292"/>
                  <a:pt x="984422" y="1251796"/>
                </a:cubicBezTo>
                <a:cubicBezTo>
                  <a:pt x="997926" y="1265298"/>
                  <a:pt x="1012780" y="1272050"/>
                  <a:pt x="1028984" y="1272050"/>
                </a:cubicBezTo>
                <a:cubicBezTo>
                  <a:pt x="1050590" y="1272050"/>
                  <a:pt x="1070846" y="1263948"/>
                  <a:pt x="1089753" y="1247744"/>
                </a:cubicBezTo>
                <a:cubicBezTo>
                  <a:pt x="1108657" y="1231540"/>
                  <a:pt x="1126211" y="1215336"/>
                  <a:pt x="1142417" y="1199131"/>
                </a:cubicBezTo>
                <a:cubicBezTo>
                  <a:pt x="1158621" y="1182925"/>
                  <a:pt x="1176175" y="1166721"/>
                  <a:pt x="1195082" y="1150517"/>
                </a:cubicBezTo>
                <a:cubicBezTo>
                  <a:pt x="1213986" y="1134313"/>
                  <a:pt x="1236942" y="1126211"/>
                  <a:pt x="1263950" y="1126211"/>
                </a:cubicBezTo>
                <a:cubicBezTo>
                  <a:pt x="1285556" y="1126211"/>
                  <a:pt x="1303110" y="1131613"/>
                  <a:pt x="1316615" y="1142415"/>
                </a:cubicBezTo>
                <a:cubicBezTo>
                  <a:pt x="1330119" y="1153217"/>
                  <a:pt x="1343623" y="1165371"/>
                  <a:pt x="1357125" y="1178875"/>
                </a:cubicBezTo>
                <a:cubicBezTo>
                  <a:pt x="1370629" y="1192379"/>
                  <a:pt x="1388185" y="1204532"/>
                  <a:pt x="1409791" y="1215336"/>
                </a:cubicBezTo>
                <a:cubicBezTo>
                  <a:pt x="1431395" y="1226138"/>
                  <a:pt x="1463805" y="1231540"/>
                  <a:pt x="1507018" y="1231540"/>
                </a:cubicBezTo>
                <a:cubicBezTo>
                  <a:pt x="1566435" y="1231540"/>
                  <a:pt x="1605595" y="1222088"/>
                  <a:pt x="1624499" y="1203182"/>
                </a:cubicBezTo>
                <a:cubicBezTo>
                  <a:pt x="1643405" y="1184277"/>
                  <a:pt x="1656909" y="1162671"/>
                  <a:pt x="1665011" y="1138363"/>
                </a:cubicBezTo>
                <a:cubicBezTo>
                  <a:pt x="1673114" y="1114057"/>
                  <a:pt x="1679866" y="1092451"/>
                  <a:pt x="1685266" y="1073546"/>
                </a:cubicBezTo>
                <a:cubicBezTo>
                  <a:pt x="1690668" y="1054640"/>
                  <a:pt x="1709574" y="1045188"/>
                  <a:pt x="1741982" y="1045188"/>
                </a:cubicBezTo>
                <a:cubicBezTo>
                  <a:pt x="1763588" y="1045188"/>
                  <a:pt x="1790596" y="1060042"/>
                  <a:pt x="1823005" y="1089750"/>
                </a:cubicBezTo>
                <a:cubicBezTo>
                  <a:pt x="1855413" y="1119459"/>
                  <a:pt x="1887823" y="1134313"/>
                  <a:pt x="1920232" y="1134313"/>
                </a:cubicBezTo>
                <a:cubicBezTo>
                  <a:pt x="1947240" y="1134313"/>
                  <a:pt x="1971546" y="1128911"/>
                  <a:pt x="1993152" y="1118109"/>
                </a:cubicBezTo>
                <a:cubicBezTo>
                  <a:pt x="2003954" y="1112707"/>
                  <a:pt x="2014758" y="1104605"/>
                  <a:pt x="2025560" y="1093801"/>
                </a:cubicBezTo>
                <a:cubicBezTo>
                  <a:pt x="2074175" y="1066794"/>
                  <a:pt x="2130889" y="1049238"/>
                  <a:pt x="2195708" y="1041136"/>
                </a:cubicBezTo>
                <a:cubicBezTo>
                  <a:pt x="2260526" y="1033034"/>
                  <a:pt x="2319943" y="1028984"/>
                  <a:pt x="2373957" y="1028984"/>
                </a:cubicBezTo>
                <a:close/>
                <a:moveTo>
                  <a:pt x="2066073" y="704895"/>
                </a:moveTo>
                <a:lnTo>
                  <a:pt x="2057969" y="712998"/>
                </a:lnTo>
                <a:lnTo>
                  <a:pt x="2058565" y="711904"/>
                </a:lnTo>
                <a:close/>
                <a:moveTo>
                  <a:pt x="3145707" y="0"/>
                </a:moveTo>
                <a:cubicBezTo>
                  <a:pt x="3194321" y="0"/>
                  <a:pt x="3232131" y="13504"/>
                  <a:pt x="3259138" y="40510"/>
                </a:cubicBezTo>
                <a:cubicBezTo>
                  <a:pt x="3286146" y="67519"/>
                  <a:pt x="3305052" y="81023"/>
                  <a:pt x="3315854" y="81023"/>
                </a:cubicBezTo>
                <a:lnTo>
                  <a:pt x="3315854" y="72921"/>
                </a:lnTo>
                <a:cubicBezTo>
                  <a:pt x="3321256" y="94527"/>
                  <a:pt x="3326656" y="113431"/>
                  <a:pt x="3332058" y="129635"/>
                </a:cubicBezTo>
                <a:cubicBezTo>
                  <a:pt x="3342862" y="167447"/>
                  <a:pt x="3359066" y="186351"/>
                  <a:pt x="3380673" y="186351"/>
                </a:cubicBezTo>
                <a:cubicBezTo>
                  <a:pt x="3375270" y="213360"/>
                  <a:pt x="3371219" y="244418"/>
                  <a:pt x="3368518" y="279528"/>
                </a:cubicBezTo>
                <a:cubicBezTo>
                  <a:pt x="3365818" y="314637"/>
                  <a:pt x="3356364" y="348397"/>
                  <a:pt x="3340160" y="380805"/>
                </a:cubicBezTo>
                <a:cubicBezTo>
                  <a:pt x="3323956" y="413213"/>
                  <a:pt x="3302350" y="441572"/>
                  <a:pt x="3275344" y="465880"/>
                </a:cubicBezTo>
                <a:cubicBezTo>
                  <a:pt x="3248335" y="490186"/>
                  <a:pt x="3207825" y="502338"/>
                  <a:pt x="3153809" y="502338"/>
                </a:cubicBezTo>
                <a:cubicBezTo>
                  <a:pt x="3078188" y="502338"/>
                  <a:pt x="3012020" y="484784"/>
                  <a:pt x="2955305" y="449673"/>
                </a:cubicBezTo>
                <a:cubicBezTo>
                  <a:pt x="2898589" y="414565"/>
                  <a:pt x="2870230" y="378105"/>
                  <a:pt x="2870230" y="340295"/>
                </a:cubicBezTo>
                <a:cubicBezTo>
                  <a:pt x="2870230" y="329491"/>
                  <a:pt x="2866180" y="325441"/>
                  <a:pt x="2858078" y="328141"/>
                </a:cubicBezTo>
                <a:cubicBezTo>
                  <a:pt x="2849976" y="330841"/>
                  <a:pt x="2845924" y="324091"/>
                  <a:pt x="2845924" y="307884"/>
                </a:cubicBezTo>
                <a:cubicBezTo>
                  <a:pt x="2845924" y="210658"/>
                  <a:pt x="2876983" y="135037"/>
                  <a:pt x="2939101" y="81023"/>
                </a:cubicBezTo>
                <a:cubicBezTo>
                  <a:pt x="3001217" y="27008"/>
                  <a:pt x="3070086" y="0"/>
                  <a:pt x="3145707" y="0"/>
                </a:cubicBezTo>
                <a:close/>
                <a:moveTo>
                  <a:pt x="1855413" y="0"/>
                </a:moveTo>
                <a:cubicBezTo>
                  <a:pt x="1866217" y="0"/>
                  <a:pt x="1886471" y="9452"/>
                  <a:pt x="1916180" y="28356"/>
                </a:cubicBezTo>
                <a:cubicBezTo>
                  <a:pt x="1945888" y="47262"/>
                  <a:pt x="1982348" y="56715"/>
                  <a:pt x="2025560" y="56715"/>
                </a:cubicBezTo>
                <a:cubicBezTo>
                  <a:pt x="2111985" y="132335"/>
                  <a:pt x="2165999" y="193104"/>
                  <a:pt x="2187606" y="239016"/>
                </a:cubicBezTo>
                <a:cubicBezTo>
                  <a:pt x="2209212" y="284928"/>
                  <a:pt x="2220014" y="351097"/>
                  <a:pt x="2220014" y="437519"/>
                </a:cubicBezTo>
                <a:cubicBezTo>
                  <a:pt x="2214612" y="437519"/>
                  <a:pt x="2203810" y="451024"/>
                  <a:pt x="2187606" y="478032"/>
                </a:cubicBezTo>
                <a:cubicBezTo>
                  <a:pt x="2171401" y="505038"/>
                  <a:pt x="2153845" y="536098"/>
                  <a:pt x="2134941" y="571206"/>
                </a:cubicBezTo>
                <a:cubicBezTo>
                  <a:pt x="2116035" y="606317"/>
                  <a:pt x="2098481" y="638725"/>
                  <a:pt x="2082277" y="668433"/>
                </a:cubicBezTo>
                <a:lnTo>
                  <a:pt x="2058565" y="711902"/>
                </a:lnTo>
                <a:lnTo>
                  <a:pt x="2005304" y="761610"/>
                </a:lnTo>
                <a:cubicBezTo>
                  <a:pt x="1964794" y="794018"/>
                  <a:pt x="1909429" y="810222"/>
                  <a:pt x="1839209" y="810222"/>
                </a:cubicBezTo>
                <a:cubicBezTo>
                  <a:pt x="1752786" y="810222"/>
                  <a:pt x="1670412" y="787266"/>
                  <a:pt x="1592091" y="741354"/>
                </a:cubicBezTo>
                <a:cubicBezTo>
                  <a:pt x="1513768" y="695442"/>
                  <a:pt x="1466506" y="656281"/>
                  <a:pt x="1450301" y="623871"/>
                </a:cubicBezTo>
                <a:cubicBezTo>
                  <a:pt x="1434097" y="613069"/>
                  <a:pt x="1419243" y="577959"/>
                  <a:pt x="1405739" y="518542"/>
                </a:cubicBezTo>
                <a:cubicBezTo>
                  <a:pt x="1392235" y="459126"/>
                  <a:pt x="1385483" y="418615"/>
                  <a:pt x="1385483" y="397009"/>
                </a:cubicBezTo>
                <a:cubicBezTo>
                  <a:pt x="1385483" y="370001"/>
                  <a:pt x="1389535" y="347045"/>
                  <a:pt x="1397637" y="328141"/>
                </a:cubicBezTo>
                <a:cubicBezTo>
                  <a:pt x="1405739" y="309235"/>
                  <a:pt x="1412491" y="286278"/>
                  <a:pt x="1417893" y="259270"/>
                </a:cubicBezTo>
                <a:cubicBezTo>
                  <a:pt x="1434097" y="210658"/>
                  <a:pt x="1458403" y="167445"/>
                  <a:pt x="1490812" y="129635"/>
                </a:cubicBezTo>
                <a:cubicBezTo>
                  <a:pt x="1517820" y="97227"/>
                  <a:pt x="1559683" y="67519"/>
                  <a:pt x="1616397" y="40510"/>
                </a:cubicBezTo>
                <a:cubicBezTo>
                  <a:pt x="1673114" y="13502"/>
                  <a:pt x="1752786" y="0"/>
                  <a:pt x="1855413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760902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177972" y="1954625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760902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177972" y="3003137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760902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177972" y="4051649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760902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177972" y="5100161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61</a:t>
            </a:fld>
            <a:endParaRPr lang="zh-TW" altLang="en-US"/>
          </a:p>
        </p:txBody>
      </p:sp>
      <p:sp>
        <p:nvSpPr>
          <p:cNvPr id="7" name="圖片版面配置區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386459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029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10526" y="1267930"/>
            <a:ext cx="4245594" cy="4996738"/>
          </a:xfrm>
          <a:prstGeom prst="rect">
            <a:avLst/>
          </a:prstGeom>
        </p:spPr>
      </p:pic>
      <p:grpSp>
        <p:nvGrpSpPr>
          <p:cNvPr id="7" name="群組 6"/>
          <p:cNvGrpSpPr/>
          <p:nvPr/>
        </p:nvGrpSpPr>
        <p:grpSpPr>
          <a:xfrm>
            <a:off x="392607" y="1787860"/>
            <a:ext cx="2791674" cy="954107"/>
            <a:chOff x="6149127" y="1804267"/>
            <a:chExt cx="2791674" cy="954107"/>
          </a:xfrm>
        </p:grpSpPr>
        <p:sp>
          <p:nvSpPr>
            <p:cNvPr id="9" name="矩形 8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0" name="群組 9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1" name="圓角矩形 10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2" name="手繪多邊形 11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3" name="群組 12"/>
          <p:cNvGrpSpPr/>
          <p:nvPr/>
        </p:nvGrpSpPr>
        <p:grpSpPr>
          <a:xfrm>
            <a:off x="392607" y="2904444"/>
            <a:ext cx="2791674" cy="954107"/>
            <a:chOff x="6149127" y="2941171"/>
            <a:chExt cx="2791674" cy="954107"/>
          </a:xfrm>
        </p:grpSpPr>
        <p:sp>
          <p:nvSpPr>
            <p:cNvPr id="14" name="矩形 13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5" name="群組 14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6" name="圓角矩形 15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7" name="手繪多邊形 16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8" name="群組 17"/>
          <p:cNvGrpSpPr/>
          <p:nvPr/>
        </p:nvGrpSpPr>
        <p:grpSpPr>
          <a:xfrm>
            <a:off x="5988670" y="4021028"/>
            <a:ext cx="2791674" cy="954107"/>
            <a:chOff x="6149127" y="3992731"/>
            <a:chExt cx="2791674" cy="954107"/>
          </a:xfrm>
        </p:grpSpPr>
        <p:sp>
          <p:nvSpPr>
            <p:cNvPr id="19" name="矩形 18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1" name="圓角矩形 20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3" name="群組 22"/>
          <p:cNvGrpSpPr/>
          <p:nvPr/>
        </p:nvGrpSpPr>
        <p:grpSpPr>
          <a:xfrm>
            <a:off x="5988670" y="5137612"/>
            <a:ext cx="2791674" cy="954107"/>
            <a:chOff x="6149127" y="5044291"/>
            <a:chExt cx="2791674" cy="954107"/>
          </a:xfrm>
        </p:grpSpPr>
        <p:sp>
          <p:nvSpPr>
            <p:cNvPr id="24" name="矩形 23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5" name="群組 24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6" name="圓角矩形 25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7" name="手繪多邊形 26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306197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98924" y="1356339"/>
            <a:ext cx="3691792" cy="5132668"/>
          </a:xfrm>
          <a:custGeom>
            <a:avLst/>
            <a:gdLst>
              <a:gd name="connsiteX0" fmla="*/ 875009 w 4396782"/>
              <a:gd name="connsiteY0" fmla="*/ 5723013 h 6112810"/>
              <a:gd name="connsiteX1" fmla="*/ 876638 w 4396782"/>
              <a:gd name="connsiteY1" fmla="*/ 5726783 h 6112810"/>
              <a:gd name="connsiteX2" fmla="*/ 865461 w 4396782"/>
              <a:gd name="connsiteY2" fmla="*/ 5724621 h 6112810"/>
              <a:gd name="connsiteX3" fmla="*/ 3678065 w 4396782"/>
              <a:gd name="connsiteY3" fmla="*/ 5565181 h 6112810"/>
              <a:gd name="connsiteX4" fmla="*/ 3712966 w 4396782"/>
              <a:gd name="connsiteY4" fmla="*/ 5568310 h 6112810"/>
              <a:gd name="connsiteX5" fmla="*/ 3727749 w 4396782"/>
              <a:gd name="connsiteY5" fmla="*/ 5611749 h 6112810"/>
              <a:gd name="connsiteX6" fmla="*/ 3731356 w 4396782"/>
              <a:gd name="connsiteY6" fmla="*/ 5653024 h 6112810"/>
              <a:gd name="connsiteX7" fmla="*/ 3666830 w 4396782"/>
              <a:gd name="connsiteY7" fmla="*/ 5686915 h 6112810"/>
              <a:gd name="connsiteX8" fmla="*/ 3623927 w 4396782"/>
              <a:gd name="connsiteY8" fmla="*/ 5609053 h 6112810"/>
              <a:gd name="connsiteX9" fmla="*/ 3678065 w 4396782"/>
              <a:gd name="connsiteY9" fmla="*/ 5565181 h 6112810"/>
              <a:gd name="connsiteX10" fmla="*/ 113149 w 4396782"/>
              <a:gd name="connsiteY10" fmla="*/ 4924027 h 6112810"/>
              <a:gd name="connsiteX11" fmla="*/ 150550 w 4396782"/>
              <a:gd name="connsiteY11" fmla="*/ 4925466 h 6112810"/>
              <a:gd name="connsiteX12" fmla="*/ 224454 w 4396782"/>
              <a:gd name="connsiteY12" fmla="*/ 4962952 h 6112810"/>
              <a:gd name="connsiteX13" fmla="*/ 254918 w 4396782"/>
              <a:gd name="connsiteY13" fmla="*/ 5015221 h 6112810"/>
              <a:gd name="connsiteX14" fmla="*/ 272047 w 4396782"/>
              <a:gd name="connsiteY14" fmla="*/ 5076502 h 6112810"/>
              <a:gd name="connsiteX15" fmla="*/ 228973 w 4396782"/>
              <a:gd name="connsiteY15" fmla="*/ 5149324 h 6112810"/>
              <a:gd name="connsiteX16" fmla="*/ 156699 w 4396782"/>
              <a:gd name="connsiteY16" fmla="*/ 5193310 h 6112810"/>
              <a:gd name="connsiteX17" fmla="*/ 52695 w 4396782"/>
              <a:gd name="connsiteY17" fmla="*/ 5161594 h 6112810"/>
              <a:gd name="connsiteX18" fmla="*/ 6000 w 4396782"/>
              <a:gd name="connsiteY18" fmla="*/ 5013437 h 6112810"/>
              <a:gd name="connsiteX19" fmla="*/ 17176 w 4396782"/>
              <a:gd name="connsiteY19" fmla="*/ 5015600 h 6112810"/>
              <a:gd name="connsiteX20" fmla="*/ 14831 w 4396782"/>
              <a:gd name="connsiteY20" fmla="*/ 4997756 h 6112810"/>
              <a:gd name="connsiteX21" fmla="*/ 12486 w 4396782"/>
              <a:gd name="connsiteY21" fmla="*/ 4979911 h 6112810"/>
              <a:gd name="connsiteX22" fmla="*/ 90350 w 4396782"/>
              <a:gd name="connsiteY22" fmla="*/ 4937007 h 6112810"/>
              <a:gd name="connsiteX23" fmla="*/ 113149 w 4396782"/>
              <a:gd name="connsiteY23" fmla="*/ 4924027 h 6112810"/>
              <a:gd name="connsiteX24" fmla="*/ 3792177 w 4396782"/>
              <a:gd name="connsiteY24" fmla="*/ 4319927 h 6112810"/>
              <a:gd name="connsiteX25" fmla="*/ 3895282 w 4396782"/>
              <a:gd name="connsiteY25" fmla="*/ 4386249 h 6112810"/>
              <a:gd name="connsiteX26" fmla="*/ 3898174 w 4396782"/>
              <a:gd name="connsiteY26" fmla="*/ 4491151 h 6112810"/>
              <a:gd name="connsiteX27" fmla="*/ 3849331 w 4396782"/>
              <a:gd name="connsiteY27" fmla="*/ 4533873 h 6112810"/>
              <a:gd name="connsiteX28" fmla="*/ 3784624 w 4396782"/>
              <a:gd name="connsiteY28" fmla="*/ 4538744 h 6112810"/>
              <a:gd name="connsiteX29" fmla="*/ 3692329 w 4396782"/>
              <a:gd name="connsiteY29" fmla="*/ 4416545 h 6112810"/>
              <a:gd name="connsiteX30" fmla="*/ 3709991 w 4396782"/>
              <a:gd name="connsiteY30" fmla="*/ 4385181 h 6112810"/>
              <a:gd name="connsiteX31" fmla="*/ 3700977 w 4396782"/>
              <a:gd name="connsiteY31" fmla="*/ 4371844 h 6112810"/>
              <a:gd name="connsiteX32" fmla="*/ 3749821 w 4396782"/>
              <a:gd name="connsiteY32" fmla="*/ 4329122 h 6112810"/>
              <a:gd name="connsiteX33" fmla="*/ 3792177 w 4396782"/>
              <a:gd name="connsiteY33" fmla="*/ 4319927 h 6112810"/>
              <a:gd name="connsiteX34" fmla="*/ 953270 w 4396782"/>
              <a:gd name="connsiteY34" fmla="*/ 3712715 h 6112810"/>
              <a:gd name="connsiteX35" fmla="*/ 975086 w 4396782"/>
              <a:gd name="connsiteY35" fmla="*/ 3809685 h 6112810"/>
              <a:gd name="connsiteX36" fmla="*/ 983566 w 4396782"/>
              <a:gd name="connsiteY36" fmla="*/ 3915668 h 6112810"/>
              <a:gd name="connsiteX37" fmla="*/ 942825 w 4396782"/>
              <a:gd name="connsiteY37" fmla="*/ 3826630 h 6112810"/>
              <a:gd name="connsiteX38" fmla="*/ 953270 w 4396782"/>
              <a:gd name="connsiteY38" fmla="*/ 3712715 h 6112810"/>
              <a:gd name="connsiteX39" fmla="*/ 3509807 w 4396782"/>
              <a:gd name="connsiteY39" fmla="*/ 3657716 h 6112810"/>
              <a:gd name="connsiteX40" fmla="*/ 3593858 w 4396782"/>
              <a:gd name="connsiteY40" fmla="*/ 3667094 h 6112810"/>
              <a:gd name="connsiteX41" fmla="*/ 3609723 w 4396782"/>
              <a:gd name="connsiteY41" fmla="*/ 3704943 h 6112810"/>
              <a:gd name="connsiteX42" fmla="*/ 3661093 w 4396782"/>
              <a:gd name="connsiteY42" fmla="*/ 3709086 h 6112810"/>
              <a:gd name="connsiteX43" fmla="*/ 3712463 w 4396782"/>
              <a:gd name="connsiteY43" fmla="*/ 3713227 h 6112810"/>
              <a:gd name="connsiteX44" fmla="*/ 3809081 w 4396782"/>
              <a:gd name="connsiteY44" fmla="*/ 3813076 h 6112810"/>
              <a:gd name="connsiteX45" fmla="*/ 3892729 w 4396782"/>
              <a:gd name="connsiteY45" fmla="*/ 3979976 h 6112810"/>
              <a:gd name="connsiteX46" fmla="*/ 3877229 w 4396782"/>
              <a:gd name="connsiteY46" fmla="*/ 4000165 h 6112810"/>
              <a:gd name="connsiteX47" fmla="*/ 3881919 w 4396782"/>
              <a:gd name="connsiteY47" fmla="*/ 4035852 h 6112810"/>
              <a:gd name="connsiteX48" fmla="*/ 3895621 w 4396782"/>
              <a:gd name="connsiteY48" fmla="*/ 4084879 h 6112810"/>
              <a:gd name="connsiteX49" fmla="*/ 3888952 w 4396782"/>
              <a:gd name="connsiteY49" fmla="*/ 4089384 h 6112810"/>
              <a:gd name="connsiteX50" fmla="*/ 3882283 w 4396782"/>
              <a:gd name="connsiteY50" fmla="*/ 4093891 h 6112810"/>
              <a:gd name="connsiteX51" fmla="*/ 3800826 w 4396782"/>
              <a:gd name="connsiteY51" fmla="*/ 4275224 h 6112810"/>
              <a:gd name="connsiteX52" fmla="*/ 3747476 w 4396782"/>
              <a:gd name="connsiteY52" fmla="*/ 4311279 h 6112810"/>
              <a:gd name="connsiteX53" fmla="*/ 3686377 w 4396782"/>
              <a:gd name="connsiteY53" fmla="*/ 4357424 h 6112810"/>
              <a:gd name="connsiteX54" fmla="*/ 3591750 w 4396782"/>
              <a:gd name="connsiteY54" fmla="*/ 4397086 h 6112810"/>
              <a:gd name="connsiteX55" fmla="*/ 3573724 w 4396782"/>
              <a:gd name="connsiteY55" fmla="*/ 4370411 h 6112810"/>
              <a:gd name="connsiteX56" fmla="*/ 3513522 w 4396782"/>
              <a:gd name="connsiteY56" fmla="*/ 4381951 h 6112810"/>
              <a:gd name="connsiteX57" fmla="*/ 3470983 w 4396782"/>
              <a:gd name="connsiteY57" fmla="*/ 4362129 h 6112810"/>
              <a:gd name="connsiteX58" fmla="*/ 3401769 w 4396782"/>
              <a:gd name="connsiteY58" fmla="*/ 4360331 h 6112810"/>
              <a:gd name="connsiteX59" fmla="*/ 3251436 w 4396782"/>
              <a:gd name="connsiteY59" fmla="*/ 4238497 h 6112810"/>
              <a:gd name="connsiteX60" fmla="*/ 3180761 w 4396782"/>
              <a:gd name="connsiteY60" fmla="*/ 4004543 h 6112810"/>
              <a:gd name="connsiteX61" fmla="*/ 3191937 w 4396782"/>
              <a:gd name="connsiteY61" fmla="*/ 4006705 h 6112810"/>
              <a:gd name="connsiteX62" fmla="*/ 3187247 w 4396782"/>
              <a:gd name="connsiteY62" fmla="*/ 3971018 h 6112810"/>
              <a:gd name="connsiteX63" fmla="*/ 3182559 w 4396782"/>
              <a:gd name="connsiteY63" fmla="*/ 3935329 h 6112810"/>
              <a:gd name="connsiteX64" fmla="*/ 3200220 w 4396782"/>
              <a:gd name="connsiteY64" fmla="*/ 3903965 h 6112810"/>
              <a:gd name="connsiteX65" fmla="*/ 3209234 w 4396782"/>
              <a:gd name="connsiteY65" fmla="*/ 3917303 h 6112810"/>
              <a:gd name="connsiteX66" fmla="*/ 3321873 w 4396782"/>
              <a:gd name="connsiteY66" fmla="*/ 3724612 h 6112810"/>
              <a:gd name="connsiteX67" fmla="*/ 3509807 w 4396782"/>
              <a:gd name="connsiteY67" fmla="*/ 3657716 h 6112810"/>
              <a:gd name="connsiteX68" fmla="*/ 3638532 w 4396782"/>
              <a:gd name="connsiteY68" fmla="*/ 3316333 h 6112810"/>
              <a:gd name="connsiteX69" fmla="*/ 3645383 w 4396782"/>
              <a:gd name="connsiteY69" fmla="*/ 3340845 h 6112810"/>
              <a:gd name="connsiteX70" fmla="*/ 3658721 w 4396782"/>
              <a:gd name="connsiteY70" fmla="*/ 3331831 h 6112810"/>
              <a:gd name="connsiteX71" fmla="*/ 3667733 w 4396782"/>
              <a:gd name="connsiteY71" fmla="*/ 3345170 h 6112810"/>
              <a:gd name="connsiteX72" fmla="*/ 3707212 w 4396782"/>
              <a:gd name="connsiteY72" fmla="*/ 3410776 h 6112810"/>
              <a:gd name="connsiteX73" fmla="*/ 3735880 w 4396782"/>
              <a:gd name="connsiteY73" fmla="*/ 3532259 h 6112810"/>
              <a:gd name="connsiteX74" fmla="*/ 3712632 w 4396782"/>
              <a:gd name="connsiteY74" fmla="*/ 3562542 h 6112810"/>
              <a:gd name="connsiteX75" fmla="*/ 3611519 w 4396782"/>
              <a:gd name="connsiteY75" fmla="*/ 3635729 h 6112810"/>
              <a:gd name="connsiteX76" fmla="*/ 3522117 w 4396782"/>
              <a:gd name="connsiteY76" fmla="*/ 3618432 h 6112810"/>
              <a:gd name="connsiteX77" fmla="*/ 3441363 w 4396782"/>
              <a:gd name="connsiteY77" fmla="*/ 3556434 h 6112810"/>
              <a:gd name="connsiteX78" fmla="*/ 3422971 w 4396782"/>
              <a:gd name="connsiteY78" fmla="*/ 3471720 h 6112810"/>
              <a:gd name="connsiteX79" fmla="*/ 3449099 w 4396782"/>
              <a:gd name="connsiteY79" fmla="*/ 3366635 h 6112810"/>
              <a:gd name="connsiteX80" fmla="*/ 3482443 w 4396782"/>
              <a:gd name="connsiteY80" fmla="*/ 3344102 h 6112810"/>
              <a:gd name="connsiteX81" fmla="*/ 3539399 w 4396782"/>
              <a:gd name="connsiteY81" fmla="*/ 3349325 h 6112810"/>
              <a:gd name="connsiteX82" fmla="*/ 3638532 w 4396782"/>
              <a:gd name="connsiteY82" fmla="*/ 3316333 h 6112810"/>
              <a:gd name="connsiteX83" fmla="*/ 4128208 w 4396782"/>
              <a:gd name="connsiteY83" fmla="*/ 2363133 h 6112810"/>
              <a:gd name="connsiteX84" fmla="*/ 4160653 w 4396782"/>
              <a:gd name="connsiteY84" fmla="*/ 2375208 h 6112810"/>
              <a:gd name="connsiteX85" fmla="*/ 4193098 w 4396782"/>
              <a:gd name="connsiteY85" fmla="*/ 2387280 h 6112810"/>
              <a:gd name="connsiteX86" fmla="*/ 4115236 w 4396782"/>
              <a:gd name="connsiteY86" fmla="*/ 2430185 h 6112810"/>
              <a:gd name="connsiteX87" fmla="*/ 4050346 w 4396782"/>
              <a:gd name="connsiteY87" fmla="*/ 2406038 h 6112810"/>
              <a:gd name="connsiteX88" fmla="*/ 4090357 w 4396782"/>
              <a:gd name="connsiteY88" fmla="*/ 2378997 h 6112810"/>
              <a:gd name="connsiteX89" fmla="*/ 4128208 w 4396782"/>
              <a:gd name="connsiteY89" fmla="*/ 2363133 h 6112810"/>
              <a:gd name="connsiteX90" fmla="*/ 4227666 w 4396782"/>
              <a:gd name="connsiteY90" fmla="*/ 1849067 h 6112810"/>
              <a:gd name="connsiteX91" fmla="*/ 4363216 w 4396782"/>
              <a:gd name="connsiteY91" fmla="*/ 1927463 h 6112810"/>
              <a:gd name="connsiteX92" fmla="*/ 4392067 w 4396782"/>
              <a:gd name="connsiteY92" fmla="*/ 2077965 h 6112810"/>
              <a:gd name="connsiteX93" fmla="*/ 4318893 w 4396782"/>
              <a:gd name="connsiteY93" fmla="*/ 2156557 h 6112810"/>
              <a:gd name="connsiteX94" fmla="*/ 4169653 w 4396782"/>
              <a:gd name="connsiteY94" fmla="*/ 2208840 h 6112810"/>
              <a:gd name="connsiteX95" fmla="*/ 4074482 w 4396782"/>
              <a:gd name="connsiteY95" fmla="*/ 2161442 h 6112810"/>
              <a:gd name="connsiteX96" fmla="*/ 4023280 w 4396782"/>
              <a:gd name="connsiteY96" fmla="*/ 2006616 h 6112810"/>
              <a:gd name="connsiteX97" fmla="*/ 4056441 w 4396782"/>
              <a:gd name="connsiteY97" fmla="*/ 1955063 h 6112810"/>
              <a:gd name="connsiteX98" fmla="*/ 4049589 w 4396782"/>
              <a:gd name="connsiteY98" fmla="*/ 1930551 h 6112810"/>
              <a:gd name="connsiteX99" fmla="*/ 4051751 w 4396782"/>
              <a:gd name="connsiteY99" fmla="*/ 1919374 h 6112810"/>
              <a:gd name="connsiteX100" fmla="*/ 4131777 w 4396782"/>
              <a:gd name="connsiteY100" fmla="*/ 1865295 h 6112810"/>
              <a:gd name="connsiteX101" fmla="*/ 4227666 w 4396782"/>
              <a:gd name="connsiteY101" fmla="*/ 1849067 h 6112810"/>
              <a:gd name="connsiteX102" fmla="*/ 2995278 w 4396782"/>
              <a:gd name="connsiteY102" fmla="*/ 1487611 h 6112810"/>
              <a:gd name="connsiteX103" fmla="*/ 3006453 w 4396782"/>
              <a:gd name="connsiteY103" fmla="*/ 1489773 h 6112810"/>
              <a:gd name="connsiteX104" fmla="*/ 3000730 w 4396782"/>
              <a:gd name="connsiteY104" fmla="*/ 1493642 h 6112810"/>
              <a:gd name="connsiteX105" fmla="*/ 2387966 w 4396782"/>
              <a:gd name="connsiteY105" fmla="*/ 1237151 h 6112810"/>
              <a:gd name="connsiteX106" fmla="*/ 2428927 w 4396782"/>
              <a:gd name="connsiteY106" fmla="*/ 1238917 h 6112810"/>
              <a:gd name="connsiteX107" fmla="*/ 2435777 w 4396782"/>
              <a:gd name="connsiteY107" fmla="*/ 1263429 h 6112810"/>
              <a:gd name="connsiteX108" fmla="*/ 2442629 w 4396782"/>
              <a:gd name="connsiteY108" fmla="*/ 1287942 h 6112810"/>
              <a:gd name="connsiteX109" fmla="*/ 2436143 w 4396782"/>
              <a:gd name="connsiteY109" fmla="*/ 1321467 h 6112810"/>
              <a:gd name="connsiteX110" fmla="*/ 2574571 w 4396782"/>
              <a:gd name="connsiteY110" fmla="*/ 1325062 h 6112810"/>
              <a:gd name="connsiteX111" fmla="*/ 2780052 w 4396782"/>
              <a:gd name="connsiteY111" fmla="*/ 1341628 h 6112810"/>
              <a:gd name="connsiteX112" fmla="*/ 2895413 w 4396782"/>
              <a:gd name="connsiteY112" fmla="*/ 1404526 h 6112810"/>
              <a:gd name="connsiteX113" fmla="*/ 2984100 w 4396782"/>
              <a:gd name="connsiteY113" fmla="*/ 1485449 h 6112810"/>
              <a:gd name="connsiteX114" fmla="*/ 2993114 w 4396782"/>
              <a:gd name="connsiteY114" fmla="*/ 1498787 h 6112810"/>
              <a:gd name="connsiteX115" fmla="*/ 3000729 w 4396782"/>
              <a:gd name="connsiteY115" fmla="*/ 1493642 h 6112810"/>
              <a:gd name="connsiteX116" fmla="*/ 3033491 w 4396782"/>
              <a:gd name="connsiteY116" fmla="*/ 1529786 h 6112810"/>
              <a:gd name="connsiteX117" fmla="*/ 3082883 w 4396782"/>
              <a:gd name="connsiteY117" fmla="*/ 1574121 h 6112810"/>
              <a:gd name="connsiteX118" fmla="*/ 3163636 w 4396782"/>
              <a:gd name="connsiteY118" fmla="*/ 1636121 h 6112810"/>
              <a:gd name="connsiteX119" fmla="*/ 3194467 w 4396782"/>
              <a:gd name="connsiteY119" fmla="*/ 1746429 h 6112810"/>
              <a:gd name="connsiteX120" fmla="*/ 3236472 w 4396782"/>
              <a:gd name="connsiteY120" fmla="*/ 1858898 h 6112810"/>
              <a:gd name="connsiteX121" fmla="*/ 3350752 w 4396782"/>
              <a:gd name="connsiteY121" fmla="*/ 1927383 h 6112810"/>
              <a:gd name="connsiteX122" fmla="*/ 3476560 w 4396782"/>
              <a:gd name="connsiteY122" fmla="*/ 1876364 h 6112810"/>
              <a:gd name="connsiteX123" fmla="*/ 3591193 w 4396782"/>
              <a:gd name="connsiteY123" fmla="*/ 1823183 h 6112810"/>
              <a:gd name="connsiteX124" fmla="*/ 3627245 w 4396782"/>
              <a:gd name="connsiteY124" fmla="*/ 1876532 h 6112810"/>
              <a:gd name="connsiteX125" fmla="*/ 3613907 w 4396782"/>
              <a:gd name="connsiteY125" fmla="*/ 1885544 h 6112810"/>
              <a:gd name="connsiteX126" fmla="*/ 3571734 w 4396782"/>
              <a:gd name="connsiteY126" fmla="*/ 1923761 h 6112810"/>
              <a:gd name="connsiteX127" fmla="*/ 3501439 w 4396782"/>
              <a:gd name="connsiteY127" fmla="*/ 1927551 h 6112810"/>
              <a:gd name="connsiteX128" fmla="*/ 3428980 w 4396782"/>
              <a:gd name="connsiteY128" fmla="*/ 1942517 h 6112810"/>
              <a:gd name="connsiteX129" fmla="*/ 3380320 w 4396782"/>
              <a:gd name="connsiteY129" fmla="*/ 2014259 h 6112810"/>
              <a:gd name="connsiteX130" fmla="*/ 3468825 w 4396782"/>
              <a:gd name="connsiteY130" fmla="*/ 2066162 h 6112810"/>
              <a:gd name="connsiteX131" fmla="*/ 3602030 w 4396782"/>
              <a:gd name="connsiteY131" fmla="*/ 2126714 h 6112810"/>
              <a:gd name="connsiteX132" fmla="*/ 3588693 w 4396782"/>
              <a:gd name="connsiteY132" fmla="*/ 2135727 h 6112810"/>
              <a:gd name="connsiteX133" fmla="*/ 3635557 w 4396782"/>
              <a:gd name="connsiteY133" fmla="*/ 2133201 h 6112810"/>
              <a:gd name="connsiteX134" fmla="*/ 3682420 w 4396782"/>
              <a:gd name="connsiteY134" fmla="*/ 2130673 h 6112810"/>
              <a:gd name="connsiteX135" fmla="*/ 3729649 w 4396782"/>
              <a:gd name="connsiteY135" fmla="*/ 2186185 h 6112810"/>
              <a:gd name="connsiteX136" fmla="*/ 3719737 w 4396782"/>
              <a:gd name="connsiteY136" fmla="*/ 2207456 h 6112810"/>
              <a:gd name="connsiteX137" fmla="*/ 3698650 w 4396782"/>
              <a:gd name="connsiteY137" fmla="*/ 2226563 h 6112810"/>
              <a:gd name="connsiteX138" fmla="*/ 3719019 w 4396782"/>
              <a:gd name="connsiteY138" fmla="*/ 2271081 h 6112810"/>
              <a:gd name="connsiteX139" fmla="*/ 3770756 w 4396782"/>
              <a:gd name="connsiteY139" fmla="*/ 2333263 h 6112810"/>
              <a:gd name="connsiteX140" fmla="*/ 3814923 w 4396782"/>
              <a:gd name="connsiteY140" fmla="*/ 2434556 h 6112810"/>
              <a:gd name="connsiteX141" fmla="*/ 3810430 w 4396782"/>
              <a:gd name="connsiteY141" fmla="*/ 2607593 h 6112810"/>
              <a:gd name="connsiteX142" fmla="*/ 3726081 w 4396782"/>
              <a:gd name="connsiteY142" fmla="*/ 2684023 h 6112810"/>
              <a:gd name="connsiteX143" fmla="*/ 3642097 w 4396782"/>
              <a:gd name="connsiteY143" fmla="*/ 2818492 h 6112810"/>
              <a:gd name="connsiteX144" fmla="*/ 3580816 w 4396782"/>
              <a:gd name="connsiteY144" fmla="*/ 2835621 h 6112810"/>
              <a:gd name="connsiteX145" fmla="*/ 3500790 w 4396782"/>
              <a:gd name="connsiteY145" fmla="*/ 2889700 h 6112810"/>
              <a:gd name="connsiteX146" fmla="*/ 3364888 w 4396782"/>
              <a:gd name="connsiteY146" fmla="*/ 2932971 h 6112810"/>
              <a:gd name="connsiteX147" fmla="*/ 3135976 w 4396782"/>
              <a:gd name="connsiteY147" fmla="*/ 2917665 h 6112810"/>
              <a:gd name="connsiteX148" fmla="*/ 3115787 w 4396782"/>
              <a:gd name="connsiteY148" fmla="*/ 2902167 h 6112810"/>
              <a:gd name="connsiteX149" fmla="*/ 3074329 w 4396782"/>
              <a:gd name="connsiteY149" fmla="*/ 2876756 h 6112810"/>
              <a:gd name="connsiteX150" fmla="*/ 3035033 w 4396782"/>
              <a:gd name="connsiteY150" fmla="*/ 2840169 h 6112810"/>
              <a:gd name="connsiteX151" fmla="*/ 2955009 w 4396782"/>
              <a:gd name="connsiteY151" fmla="*/ 2894248 h 6112810"/>
              <a:gd name="connsiteX152" fmla="*/ 2874983 w 4396782"/>
              <a:gd name="connsiteY152" fmla="*/ 2948327 h 6112810"/>
              <a:gd name="connsiteX153" fmla="*/ 2831180 w 4396782"/>
              <a:gd name="connsiteY153" fmla="*/ 2905073 h 6112810"/>
              <a:gd name="connsiteX154" fmla="*/ 2807567 w 4396782"/>
              <a:gd name="connsiteY154" fmla="*/ 2877317 h 6112810"/>
              <a:gd name="connsiteX155" fmla="*/ 2783053 w 4396782"/>
              <a:gd name="connsiteY155" fmla="*/ 2884167 h 6112810"/>
              <a:gd name="connsiteX156" fmla="*/ 2785215 w 4396782"/>
              <a:gd name="connsiteY156" fmla="*/ 2872993 h 6112810"/>
              <a:gd name="connsiteX157" fmla="*/ 2756015 w 4396782"/>
              <a:gd name="connsiteY157" fmla="*/ 2844154 h 6112810"/>
              <a:gd name="connsiteX158" fmla="*/ 2740514 w 4396782"/>
              <a:gd name="connsiteY158" fmla="*/ 2864345 h 6112810"/>
              <a:gd name="connsiteX159" fmla="*/ 2761251 w 4396782"/>
              <a:gd name="connsiteY159" fmla="*/ 2966903 h 6112810"/>
              <a:gd name="connsiteX160" fmla="*/ 2799649 w 4396782"/>
              <a:gd name="connsiteY160" fmla="*/ 3038095 h 6112810"/>
              <a:gd name="connsiteX161" fmla="*/ 2805418 w 4396782"/>
              <a:gd name="connsiteY161" fmla="*/ 3068196 h 6112810"/>
              <a:gd name="connsiteX162" fmla="*/ 2813351 w 4396782"/>
              <a:gd name="connsiteY162" fmla="*/ 3087121 h 6112810"/>
              <a:gd name="connsiteX163" fmla="*/ 2803439 w 4396782"/>
              <a:gd name="connsiteY163" fmla="*/ 3108390 h 6112810"/>
              <a:gd name="connsiteX164" fmla="*/ 2791364 w 4396782"/>
              <a:gd name="connsiteY164" fmla="*/ 3140836 h 6112810"/>
              <a:gd name="connsiteX165" fmla="*/ 2800378 w 4396782"/>
              <a:gd name="connsiteY165" fmla="*/ 3154174 h 6112810"/>
              <a:gd name="connsiteX166" fmla="*/ 2778392 w 4396782"/>
              <a:gd name="connsiteY166" fmla="*/ 3207888 h 6112810"/>
              <a:gd name="connsiteX167" fmla="*/ 2772271 w 4396782"/>
              <a:gd name="connsiteY167" fmla="*/ 3299454 h 6112810"/>
              <a:gd name="connsiteX168" fmla="*/ 2741272 w 4396782"/>
              <a:gd name="connsiteY168" fmla="*/ 3339831 h 6112810"/>
              <a:gd name="connsiteX169" fmla="*/ 2710274 w 4396782"/>
              <a:gd name="connsiteY169" fmla="*/ 3380208 h 6112810"/>
              <a:gd name="connsiteX170" fmla="*/ 2712435 w 4396782"/>
              <a:gd name="connsiteY170" fmla="*/ 3369034 h 6112810"/>
              <a:gd name="connsiteX171" fmla="*/ 2633856 w 4396782"/>
              <a:gd name="connsiteY171" fmla="*/ 3475564 h 6112810"/>
              <a:gd name="connsiteX172" fmla="*/ 2329607 w 4396782"/>
              <a:gd name="connsiteY172" fmla="*/ 3550029 h 6112810"/>
              <a:gd name="connsiteX173" fmla="*/ 2357378 w 4396782"/>
              <a:gd name="connsiteY173" fmla="*/ 3706119 h 6112810"/>
              <a:gd name="connsiteX174" fmla="*/ 2425159 w 4396782"/>
              <a:gd name="connsiteY174" fmla="*/ 3835168 h 6112810"/>
              <a:gd name="connsiteX175" fmla="*/ 2411823 w 4396782"/>
              <a:gd name="connsiteY175" fmla="*/ 3844183 h 6112810"/>
              <a:gd name="connsiteX176" fmla="*/ 2412005 w 4396782"/>
              <a:gd name="connsiteY176" fmla="*/ 3873203 h 6112810"/>
              <a:gd name="connsiteX177" fmla="*/ 2410024 w 4396782"/>
              <a:gd name="connsiteY177" fmla="*/ 3913396 h 6112810"/>
              <a:gd name="connsiteX178" fmla="*/ 2396688 w 4396782"/>
              <a:gd name="connsiteY178" fmla="*/ 3922411 h 6112810"/>
              <a:gd name="connsiteX179" fmla="*/ 2442119 w 4396782"/>
              <a:gd name="connsiteY179" fmla="*/ 4047136 h 6112810"/>
              <a:gd name="connsiteX180" fmla="*/ 2505563 w 4396782"/>
              <a:gd name="connsiteY180" fmla="*/ 4018833 h 6112810"/>
              <a:gd name="connsiteX181" fmla="*/ 2580182 w 4396782"/>
              <a:gd name="connsiteY181" fmla="*/ 3992691 h 6112810"/>
              <a:gd name="connsiteX182" fmla="*/ 2596047 w 4396782"/>
              <a:gd name="connsiteY182" fmla="*/ 4030542 h 6112810"/>
              <a:gd name="connsiteX183" fmla="*/ 2596412 w 4396782"/>
              <a:gd name="connsiteY183" fmla="*/ 4088581 h 6112810"/>
              <a:gd name="connsiteX184" fmla="*/ 2553156 w 4396782"/>
              <a:gd name="connsiteY184" fmla="*/ 4132384 h 6112810"/>
              <a:gd name="connsiteX185" fmla="*/ 2516752 w 4396782"/>
              <a:gd name="connsiteY185" fmla="*/ 4200700 h 6112810"/>
              <a:gd name="connsiteX186" fmla="*/ 2538205 w 4396782"/>
              <a:gd name="connsiteY186" fmla="*/ 4239630 h 6112810"/>
              <a:gd name="connsiteX187" fmla="*/ 2575155 w 4396782"/>
              <a:gd name="connsiteY187" fmla="*/ 4258373 h 6112810"/>
              <a:gd name="connsiteX188" fmla="*/ 2598406 w 4396782"/>
              <a:gd name="connsiteY188" fmla="*/ 4228090 h 6112810"/>
              <a:gd name="connsiteX189" fmla="*/ 2653018 w 4396782"/>
              <a:gd name="connsiteY189" fmla="*/ 4215469 h 6112810"/>
              <a:gd name="connsiteX190" fmla="*/ 2686545 w 4396782"/>
              <a:gd name="connsiteY190" fmla="*/ 4221955 h 6112810"/>
              <a:gd name="connsiteX191" fmla="*/ 2722597 w 4396782"/>
              <a:gd name="connsiteY191" fmla="*/ 4275304 h 6112810"/>
              <a:gd name="connsiteX192" fmla="*/ 2714315 w 4396782"/>
              <a:gd name="connsiteY192" fmla="*/ 4378045 h 6112810"/>
              <a:gd name="connsiteX193" fmla="*/ 2677911 w 4396782"/>
              <a:gd name="connsiteY193" fmla="*/ 4446361 h 6112810"/>
              <a:gd name="connsiteX194" fmla="*/ 2639344 w 4396782"/>
              <a:gd name="connsiteY194" fmla="*/ 4525853 h 6112810"/>
              <a:gd name="connsiteX195" fmla="*/ 2644033 w 4396782"/>
              <a:gd name="connsiteY195" fmla="*/ 4561539 h 6112810"/>
              <a:gd name="connsiteX196" fmla="*/ 2684228 w 4396782"/>
              <a:gd name="connsiteY196" fmla="*/ 4563521 h 6112810"/>
              <a:gd name="connsiteX197" fmla="*/ 2724422 w 4396782"/>
              <a:gd name="connsiteY197" fmla="*/ 4565500 h 6112810"/>
              <a:gd name="connsiteX198" fmla="*/ 2798326 w 4396782"/>
              <a:gd name="connsiteY198" fmla="*/ 4602985 h 6112810"/>
              <a:gd name="connsiteX199" fmla="*/ 2731821 w 4396782"/>
              <a:gd name="connsiteY199" fmla="*/ 4677072 h 6112810"/>
              <a:gd name="connsiteX200" fmla="*/ 2691991 w 4396782"/>
              <a:gd name="connsiteY200" fmla="*/ 4733130 h 6112810"/>
              <a:gd name="connsiteX201" fmla="*/ 2706957 w 4396782"/>
              <a:gd name="connsiteY201" fmla="*/ 4805587 h 6112810"/>
              <a:gd name="connsiteX202" fmla="*/ 2773111 w 4396782"/>
              <a:gd name="connsiteY202" fmla="*/ 4853167 h 6112810"/>
              <a:gd name="connsiteX203" fmla="*/ 2793116 w 4396782"/>
              <a:gd name="connsiteY203" fmla="*/ 4839648 h 6112810"/>
              <a:gd name="connsiteX204" fmla="*/ 2833312 w 4396782"/>
              <a:gd name="connsiteY204" fmla="*/ 4841627 h 6112810"/>
              <a:gd name="connsiteX205" fmla="*/ 2844852 w 4396782"/>
              <a:gd name="connsiteY205" fmla="*/ 4901828 h 6112810"/>
              <a:gd name="connsiteX206" fmla="*/ 2780327 w 4396782"/>
              <a:gd name="connsiteY206" fmla="*/ 4935719 h 6112810"/>
              <a:gd name="connsiteX207" fmla="*/ 2735989 w 4396782"/>
              <a:gd name="connsiteY207" fmla="*/ 4985110 h 6112810"/>
              <a:gd name="connsiteX208" fmla="*/ 2752935 w 4396782"/>
              <a:gd name="connsiteY208" fmla="*/ 5017373 h 6112810"/>
              <a:gd name="connsiteX209" fmla="*/ 2767720 w 4396782"/>
              <a:gd name="connsiteY209" fmla="*/ 5060810 h 6112810"/>
              <a:gd name="connsiteX210" fmla="*/ 2735638 w 4396782"/>
              <a:gd name="connsiteY210" fmla="*/ 5106775 h 6112810"/>
              <a:gd name="connsiteX211" fmla="*/ 2699234 w 4396782"/>
              <a:gd name="connsiteY211" fmla="*/ 5175091 h 6112810"/>
              <a:gd name="connsiteX212" fmla="*/ 2704288 w 4396782"/>
              <a:gd name="connsiteY212" fmla="*/ 5268818 h 6112810"/>
              <a:gd name="connsiteX213" fmla="*/ 2667702 w 4396782"/>
              <a:gd name="connsiteY213" fmla="*/ 5308115 h 6112810"/>
              <a:gd name="connsiteX214" fmla="*/ 2631115 w 4396782"/>
              <a:gd name="connsiteY214" fmla="*/ 5347411 h 6112810"/>
              <a:gd name="connsiteX215" fmla="*/ 2633278 w 4396782"/>
              <a:gd name="connsiteY215" fmla="*/ 5336235 h 6112810"/>
              <a:gd name="connsiteX216" fmla="*/ 2563347 w 4396782"/>
              <a:gd name="connsiteY216" fmla="*/ 5398064 h 6112810"/>
              <a:gd name="connsiteX217" fmla="*/ 2529105 w 4396782"/>
              <a:gd name="connsiteY217" fmla="*/ 5455205 h 6112810"/>
              <a:gd name="connsiteX218" fmla="*/ 2547314 w 4396782"/>
              <a:gd name="connsiteY218" fmla="*/ 5510900 h 6112810"/>
              <a:gd name="connsiteX219" fmla="*/ 2567685 w 4396782"/>
              <a:gd name="connsiteY219" fmla="*/ 5555419 h 6112810"/>
              <a:gd name="connsiteX220" fmla="*/ 2503160 w 4396782"/>
              <a:gd name="connsiteY220" fmla="*/ 5589309 h 6112810"/>
              <a:gd name="connsiteX221" fmla="*/ 2487478 w 4396782"/>
              <a:gd name="connsiteY221" fmla="*/ 5580480 h 6112810"/>
              <a:gd name="connsiteX222" fmla="*/ 2482971 w 4396782"/>
              <a:gd name="connsiteY222" fmla="*/ 5573811 h 6112810"/>
              <a:gd name="connsiteX223" fmla="*/ 2438270 w 4396782"/>
              <a:gd name="connsiteY223" fmla="*/ 5565162 h 6112810"/>
              <a:gd name="connsiteX224" fmla="*/ 2376089 w 4396782"/>
              <a:gd name="connsiteY224" fmla="*/ 5616896 h 6112810"/>
              <a:gd name="connsiteX225" fmla="*/ 2320759 w 4396782"/>
              <a:gd name="connsiteY225" fmla="*/ 5693145 h 6112810"/>
              <a:gd name="connsiteX226" fmla="*/ 2324185 w 4396782"/>
              <a:gd name="connsiteY226" fmla="*/ 5705400 h 6112810"/>
              <a:gd name="connsiteX227" fmla="*/ 2327611 w 4396782"/>
              <a:gd name="connsiteY227" fmla="*/ 5717658 h 6112810"/>
              <a:gd name="connsiteX228" fmla="*/ 2295348 w 4396782"/>
              <a:gd name="connsiteY228" fmla="*/ 5734603 h 6112810"/>
              <a:gd name="connsiteX229" fmla="*/ 2236776 w 4396782"/>
              <a:gd name="connsiteY229" fmla="*/ 5827614 h 6112810"/>
              <a:gd name="connsiteX230" fmla="*/ 2248316 w 4396782"/>
              <a:gd name="connsiteY230" fmla="*/ 5887816 h 6112810"/>
              <a:gd name="connsiteX231" fmla="*/ 2176939 w 4396782"/>
              <a:gd name="connsiteY231" fmla="*/ 5897194 h 6112810"/>
              <a:gd name="connsiteX232" fmla="*/ 2129893 w 4396782"/>
              <a:gd name="connsiteY232" fmla="*/ 5870700 h 6112810"/>
              <a:gd name="connsiteX233" fmla="*/ 2082847 w 4396782"/>
              <a:gd name="connsiteY233" fmla="*/ 5844208 h 6112810"/>
              <a:gd name="connsiteX234" fmla="*/ 2003005 w 4396782"/>
              <a:gd name="connsiteY234" fmla="*/ 5927307 h 6112810"/>
              <a:gd name="connsiteX235" fmla="*/ 1900812 w 4396782"/>
              <a:gd name="connsiteY235" fmla="*/ 6006082 h 6112810"/>
              <a:gd name="connsiteX236" fmla="*/ 1866023 w 4396782"/>
              <a:gd name="connsiteY236" fmla="*/ 5976164 h 6112810"/>
              <a:gd name="connsiteX237" fmla="*/ 1797707 w 4396782"/>
              <a:gd name="connsiteY237" fmla="*/ 5939760 h 6112810"/>
              <a:gd name="connsiteX238" fmla="*/ 1731019 w 4396782"/>
              <a:gd name="connsiteY238" fmla="*/ 5984827 h 6112810"/>
              <a:gd name="connsiteX239" fmla="*/ 1666493 w 4396782"/>
              <a:gd name="connsiteY239" fmla="*/ 6018717 h 6112810"/>
              <a:gd name="connsiteX240" fmla="*/ 1657845 w 4396782"/>
              <a:gd name="connsiteY240" fmla="*/ 6063418 h 6112810"/>
              <a:gd name="connsiteX241" fmla="*/ 1629008 w 4396782"/>
              <a:gd name="connsiteY241" fmla="*/ 6092621 h 6112810"/>
              <a:gd name="connsiteX242" fmla="*/ 1613510 w 4396782"/>
              <a:gd name="connsiteY242" fmla="*/ 6112810 h 6112810"/>
              <a:gd name="connsiteX243" fmla="*/ 1563754 w 4396782"/>
              <a:gd name="connsiteY243" fmla="*/ 6010435 h 6112810"/>
              <a:gd name="connsiteX244" fmla="*/ 1487323 w 4396782"/>
              <a:gd name="connsiteY244" fmla="*/ 5926084 h 6112810"/>
              <a:gd name="connsiteX245" fmla="*/ 1382420 w 4396782"/>
              <a:gd name="connsiteY245" fmla="*/ 5928978 h 6112810"/>
              <a:gd name="connsiteX246" fmla="*/ 1322220 w 4396782"/>
              <a:gd name="connsiteY246" fmla="*/ 5940518 h 6112810"/>
              <a:gd name="connsiteX247" fmla="*/ 1266343 w 4396782"/>
              <a:gd name="connsiteY247" fmla="*/ 5929708 h 6112810"/>
              <a:gd name="connsiteX248" fmla="*/ 1227594 w 4396782"/>
              <a:gd name="connsiteY248" fmla="*/ 5980178 h 6112810"/>
              <a:gd name="connsiteX249" fmla="*/ 1177671 w 4396782"/>
              <a:gd name="connsiteY249" fmla="*/ 6028488 h 6112810"/>
              <a:gd name="connsiteX250" fmla="*/ 1161987 w 4396782"/>
              <a:gd name="connsiteY250" fmla="*/ 6019657 h 6112810"/>
              <a:gd name="connsiteX251" fmla="*/ 1146306 w 4396782"/>
              <a:gd name="connsiteY251" fmla="*/ 6010827 h 6112810"/>
              <a:gd name="connsiteX252" fmla="*/ 1161623 w 4396782"/>
              <a:gd name="connsiteY252" fmla="*/ 5961619 h 6112810"/>
              <a:gd name="connsiteX253" fmla="*/ 1176939 w 4396782"/>
              <a:gd name="connsiteY253" fmla="*/ 5912411 h 6112810"/>
              <a:gd name="connsiteX254" fmla="*/ 1010741 w 4396782"/>
              <a:gd name="connsiteY254" fmla="*/ 5752727 h 6112810"/>
              <a:gd name="connsiteX255" fmla="*/ 997405 w 4396782"/>
              <a:gd name="connsiteY255" fmla="*/ 5761739 h 6112810"/>
              <a:gd name="connsiteX256" fmla="*/ 990553 w 4396782"/>
              <a:gd name="connsiteY256" fmla="*/ 5737226 h 6112810"/>
              <a:gd name="connsiteX257" fmla="*/ 961350 w 4396782"/>
              <a:gd name="connsiteY257" fmla="*/ 5708389 h 6112810"/>
              <a:gd name="connsiteX258" fmla="*/ 913406 w 4396782"/>
              <a:gd name="connsiteY258" fmla="*/ 5716503 h 6112810"/>
              <a:gd name="connsiteX259" fmla="*/ 875009 w 4396782"/>
              <a:gd name="connsiteY259" fmla="*/ 5723012 h 6112810"/>
              <a:gd name="connsiteX260" fmla="*/ 859634 w 4396782"/>
              <a:gd name="connsiteY260" fmla="*/ 5687264 h 6112810"/>
              <a:gd name="connsiteX261" fmla="*/ 800025 w 4396782"/>
              <a:gd name="connsiteY261" fmla="*/ 5613412 h 6112810"/>
              <a:gd name="connsiteX262" fmla="*/ 725573 w 4396782"/>
              <a:gd name="connsiteY262" fmla="*/ 5488869 h 6112810"/>
              <a:gd name="connsiteX263" fmla="*/ 752250 w 4396782"/>
              <a:gd name="connsiteY263" fmla="*/ 5470843 h 6112810"/>
              <a:gd name="connsiteX264" fmla="*/ 745215 w 4396782"/>
              <a:gd name="connsiteY264" fmla="*/ 5417310 h 6112810"/>
              <a:gd name="connsiteX265" fmla="*/ 729677 w 4396782"/>
              <a:gd name="connsiteY265" fmla="*/ 5383357 h 6112810"/>
              <a:gd name="connsiteX266" fmla="*/ 672211 w 4396782"/>
              <a:gd name="connsiteY266" fmla="*/ 5345217 h 6112810"/>
              <a:gd name="connsiteX267" fmla="*/ 628225 w 4396782"/>
              <a:gd name="connsiteY267" fmla="*/ 5272942 h 6112810"/>
              <a:gd name="connsiteX268" fmla="*/ 672562 w 4396782"/>
              <a:gd name="connsiteY268" fmla="*/ 5223553 h 6112810"/>
              <a:gd name="connsiteX269" fmla="*/ 707886 w 4396782"/>
              <a:gd name="connsiteY269" fmla="*/ 5160823 h 6112810"/>
              <a:gd name="connsiteX270" fmla="*/ 662636 w 4396782"/>
              <a:gd name="connsiteY270" fmla="*/ 5065117 h 6112810"/>
              <a:gd name="connsiteX271" fmla="*/ 616671 w 4396782"/>
              <a:gd name="connsiteY271" fmla="*/ 5033037 h 6112810"/>
              <a:gd name="connsiteX272" fmla="*/ 582963 w 4396782"/>
              <a:gd name="connsiteY272" fmla="*/ 4997532 h 6112810"/>
              <a:gd name="connsiteX273" fmla="*/ 565469 w 4396782"/>
              <a:gd name="connsiteY273" fmla="*/ 4878209 h 6112810"/>
              <a:gd name="connsiteX274" fmla="*/ 580969 w 4396782"/>
              <a:gd name="connsiteY274" fmla="*/ 4858021 h 6112810"/>
              <a:gd name="connsiteX275" fmla="*/ 592144 w 4396782"/>
              <a:gd name="connsiteY275" fmla="*/ 4860183 h 6112810"/>
              <a:gd name="connsiteX276" fmla="*/ 585293 w 4396782"/>
              <a:gd name="connsiteY276" fmla="*/ 4835670 h 6112810"/>
              <a:gd name="connsiteX277" fmla="*/ 587455 w 4396782"/>
              <a:gd name="connsiteY277" fmla="*/ 4824496 h 6112810"/>
              <a:gd name="connsiteX278" fmla="*/ 659548 w 4396782"/>
              <a:gd name="connsiteY278" fmla="*/ 4751490 h 6112810"/>
              <a:gd name="connsiteX279" fmla="*/ 720100 w 4396782"/>
              <a:gd name="connsiteY279" fmla="*/ 4618285 h 6112810"/>
              <a:gd name="connsiteX280" fmla="*/ 668182 w 4396782"/>
              <a:gd name="connsiteY280" fmla="*/ 4527084 h 6112810"/>
              <a:gd name="connsiteX281" fmla="*/ 614103 w 4396782"/>
              <a:gd name="connsiteY281" fmla="*/ 4447060 h 6112810"/>
              <a:gd name="connsiteX282" fmla="*/ 723511 w 4396782"/>
              <a:gd name="connsiteY282" fmla="*/ 4450836 h 6112810"/>
              <a:gd name="connsiteX283" fmla="*/ 783530 w 4396782"/>
              <a:gd name="connsiteY283" fmla="*/ 4410276 h 6112810"/>
              <a:gd name="connsiteX284" fmla="*/ 783881 w 4396782"/>
              <a:gd name="connsiteY284" fmla="*/ 4288611 h 6112810"/>
              <a:gd name="connsiteX285" fmla="*/ 788557 w 4396782"/>
              <a:gd name="connsiteY285" fmla="*/ 4144595 h 6112810"/>
              <a:gd name="connsiteX286" fmla="*/ 845149 w 4396782"/>
              <a:gd name="connsiteY286" fmla="*/ 4091778 h 6112810"/>
              <a:gd name="connsiteX287" fmla="*/ 944283 w 4396782"/>
              <a:gd name="connsiteY287" fmla="*/ 4058786 h 6112810"/>
              <a:gd name="connsiteX288" fmla="*/ 910756 w 4396782"/>
              <a:gd name="connsiteY288" fmla="*/ 4052299 h 6112810"/>
              <a:gd name="connsiteX289" fmla="*/ 1008989 w 4396782"/>
              <a:gd name="connsiteY289" fmla="*/ 4053915 h 6112810"/>
              <a:gd name="connsiteX290" fmla="*/ 1104331 w 4396782"/>
              <a:gd name="connsiteY290" fmla="*/ 3950627 h 6112810"/>
              <a:gd name="connsiteX291" fmla="*/ 1087386 w 4396782"/>
              <a:gd name="connsiteY291" fmla="*/ 3918364 h 6112810"/>
              <a:gd name="connsiteX292" fmla="*/ 1074765 w 4396782"/>
              <a:gd name="connsiteY292" fmla="*/ 3863751 h 6112810"/>
              <a:gd name="connsiteX293" fmla="*/ 1103602 w 4396782"/>
              <a:gd name="connsiteY293" fmla="*/ 3834548 h 6112810"/>
              <a:gd name="connsiteX294" fmla="*/ 1096751 w 4396782"/>
              <a:gd name="connsiteY294" fmla="*/ 3810036 h 6112810"/>
              <a:gd name="connsiteX295" fmla="*/ 1092062 w 4396782"/>
              <a:gd name="connsiteY295" fmla="*/ 3774347 h 6112810"/>
              <a:gd name="connsiteX296" fmla="*/ 1163438 w 4396782"/>
              <a:gd name="connsiteY296" fmla="*/ 3764969 h 6112810"/>
              <a:gd name="connsiteX297" fmla="*/ 1249950 w 4396782"/>
              <a:gd name="connsiteY297" fmla="*/ 3677363 h 6112810"/>
              <a:gd name="connsiteX298" fmla="*/ 1260029 w 4396782"/>
              <a:gd name="connsiteY298" fmla="*/ 3505408 h 6112810"/>
              <a:gd name="connsiteX299" fmla="*/ 1350148 w 4396782"/>
              <a:gd name="connsiteY299" fmla="*/ 3459080 h 6112810"/>
              <a:gd name="connsiteX300" fmla="*/ 1446754 w 4396782"/>
              <a:gd name="connsiteY300" fmla="*/ 3379224 h 6112810"/>
              <a:gd name="connsiteX301" fmla="*/ 1421694 w 4396782"/>
              <a:gd name="connsiteY301" fmla="*/ 3299017 h 6112810"/>
              <a:gd name="connsiteX302" fmla="*/ 1358784 w 4396782"/>
              <a:gd name="connsiteY302" fmla="*/ 3234674 h 6112810"/>
              <a:gd name="connsiteX303" fmla="*/ 1352298 w 4396782"/>
              <a:gd name="connsiteY303" fmla="*/ 3268199 h 6112810"/>
              <a:gd name="connsiteX304" fmla="*/ 1327966 w 4396782"/>
              <a:gd name="connsiteY304" fmla="*/ 3304070 h 6112810"/>
              <a:gd name="connsiteX305" fmla="*/ 1271556 w 4396782"/>
              <a:gd name="connsiteY305" fmla="*/ 3385906 h 6112810"/>
              <a:gd name="connsiteX306" fmla="*/ 1187208 w 4396782"/>
              <a:gd name="connsiteY306" fmla="*/ 3462335 h 6112810"/>
              <a:gd name="connsiteX307" fmla="*/ 1067886 w 4396782"/>
              <a:gd name="connsiteY307" fmla="*/ 3479829 h 6112810"/>
              <a:gd name="connsiteX308" fmla="*/ 1056711 w 4396782"/>
              <a:gd name="connsiteY308" fmla="*/ 3477667 h 6112810"/>
              <a:gd name="connsiteX309" fmla="*/ 1028955 w 4396782"/>
              <a:gd name="connsiteY309" fmla="*/ 3501282 h 6112810"/>
              <a:gd name="connsiteX310" fmla="*/ 978847 w 4396782"/>
              <a:gd name="connsiteY310" fmla="*/ 3520572 h 6112810"/>
              <a:gd name="connsiteX311" fmla="*/ 932883 w 4396782"/>
              <a:gd name="connsiteY311" fmla="*/ 3488490 h 6112810"/>
              <a:gd name="connsiteX312" fmla="*/ 860243 w 4396782"/>
              <a:gd name="connsiteY312" fmla="*/ 3474436 h 6112810"/>
              <a:gd name="connsiteX313" fmla="*/ 786705 w 4396782"/>
              <a:gd name="connsiteY313" fmla="*/ 3494991 h 6112810"/>
              <a:gd name="connsiteX314" fmla="*/ 739476 w 4396782"/>
              <a:gd name="connsiteY314" fmla="*/ 3439479 h 6112810"/>
              <a:gd name="connsiteX315" fmla="*/ 702342 w 4396782"/>
              <a:gd name="connsiteY315" fmla="*/ 3391718 h 6112810"/>
              <a:gd name="connsiteX316" fmla="*/ 614919 w 4396782"/>
              <a:gd name="connsiteY316" fmla="*/ 3334225 h 6112810"/>
              <a:gd name="connsiteX317" fmla="*/ 529658 w 4396782"/>
              <a:gd name="connsiteY317" fmla="*/ 3265558 h 6112810"/>
              <a:gd name="connsiteX318" fmla="*/ 501172 w 4396782"/>
              <a:gd name="connsiteY318" fmla="*/ 3173096 h 6112810"/>
              <a:gd name="connsiteX319" fmla="*/ 539022 w 4396782"/>
              <a:gd name="connsiteY319" fmla="*/ 3157230 h 6112810"/>
              <a:gd name="connsiteX320" fmla="*/ 495037 w 4396782"/>
              <a:gd name="connsiteY320" fmla="*/ 3084956 h 6112810"/>
              <a:gd name="connsiteX321" fmla="*/ 473402 w 4396782"/>
              <a:gd name="connsiteY321" fmla="*/ 3017004 h 6112810"/>
              <a:gd name="connsiteX322" fmla="*/ 506563 w 4396782"/>
              <a:gd name="connsiteY322" fmla="*/ 2965453 h 6112810"/>
              <a:gd name="connsiteX323" fmla="*/ 508543 w 4396782"/>
              <a:gd name="connsiteY323" fmla="*/ 2925257 h 6112810"/>
              <a:gd name="connsiteX324" fmla="*/ 508361 w 4396782"/>
              <a:gd name="connsiteY324" fmla="*/ 2896237 h 6112810"/>
              <a:gd name="connsiteX325" fmla="*/ 561711 w 4396782"/>
              <a:gd name="connsiteY325" fmla="*/ 2860184 h 6112810"/>
              <a:gd name="connsiteX326" fmla="*/ 619384 w 4396782"/>
              <a:gd name="connsiteY326" fmla="*/ 2801781 h 6112810"/>
              <a:gd name="connsiteX327" fmla="*/ 616857 w 4396782"/>
              <a:gd name="connsiteY327" fmla="*/ 2754918 h 6112810"/>
              <a:gd name="connsiteX328" fmla="*/ 616493 w 4396782"/>
              <a:gd name="connsiteY328" fmla="*/ 2696878 h 6112810"/>
              <a:gd name="connsiteX329" fmla="*/ 757799 w 4396782"/>
              <a:gd name="connsiteY329" fmla="*/ 2625671 h 6112810"/>
              <a:gd name="connsiteX330" fmla="*/ 861255 w 4396782"/>
              <a:gd name="connsiteY330" fmla="*/ 2570328 h 6112810"/>
              <a:gd name="connsiteX331" fmla="*/ 876938 w 4396782"/>
              <a:gd name="connsiteY331" fmla="*/ 2579159 h 6112810"/>
              <a:gd name="connsiteX332" fmla="*/ 903795 w 4396782"/>
              <a:gd name="connsiteY332" fmla="*/ 2590150 h 6112810"/>
              <a:gd name="connsiteX333" fmla="*/ 917132 w 4396782"/>
              <a:gd name="connsiteY333" fmla="*/ 2581138 h 6112810"/>
              <a:gd name="connsiteX334" fmla="*/ 918031 w 4396782"/>
              <a:gd name="connsiteY334" fmla="*/ 2546530 h 6112810"/>
              <a:gd name="connsiteX335" fmla="*/ 918929 w 4396782"/>
              <a:gd name="connsiteY335" fmla="*/ 2511925 h 6112810"/>
              <a:gd name="connsiteX336" fmla="*/ 930105 w 4396782"/>
              <a:gd name="connsiteY336" fmla="*/ 2514087 h 6112810"/>
              <a:gd name="connsiteX337" fmla="*/ 921091 w 4396782"/>
              <a:gd name="connsiteY337" fmla="*/ 2500748 h 6112810"/>
              <a:gd name="connsiteX338" fmla="*/ 909917 w 4396782"/>
              <a:gd name="connsiteY338" fmla="*/ 2498586 h 6112810"/>
              <a:gd name="connsiteX339" fmla="*/ 940915 w 4396782"/>
              <a:gd name="connsiteY339" fmla="*/ 2458209 h 6112810"/>
              <a:gd name="connsiteX340" fmla="*/ 974077 w 4396782"/>
              <a:gd name="connsiteY340" fmla="*/ 2406656 h 6112810"/>
              <a:gd name="connsiteX341" fmla="*/ 976238 w 4396782"/>
              <a:gd name="connsiteY341" fmla="*/ 2395481 h 6112810"/>
              <a:gd name="connsiteX342" fmla="*/ 982908 w 4396782"/>
              <a:gd name="connsiteY342" fmla="*/ 2390974 h 6112810"/>
              <a:gd name="connsiteX343" fmla="*/ 991739 w 4396782"/>
              <a:gd name="connsiteY343" fmla="*/ 2375291 h 6112810"/>
              <a:gd name="connsiteX344" fmla="*/ 1004712 w 4396782"/>
              <a:gd name="connsiteY344" fmla="*/ 2308240 h 6112810"/>
              <a:gd name="connsiteX345" fmla="*/ 1046885 w 4396782"/>
              <a:gd name="connsiteY345" fmla="*/ 2270025 h 6112810"/>
              <a:gd name="connsiteX346" fmla="*/ 1144754 w 4396782"/>
              <a:gd name="connsiteY346" fmla="*/ 2213601 h 6112810"/>
              <a:gd name="connsiteX347" fmla="*/ 1263893 w 4396782"/>
              <a:gd name="connsiteY347" fmla="*/ 2167089 h 6112810"/>
              <a:gd name="connsiteX348" fmla="*/ 1369875 w 4396782"/>
              <a:gd name="connsiteY348" fmla="*/ 2158608 h 6112810"/>
              <a:gd name="connsiteX349" fmla="*/ 1399078 w 4396782"/>
              <a:gd name="connsiteY349" fmla="*/ 2187446 h 6112810"/>
              <a:gd name="connsiteX350" fmla="*/ 1443779 w 4396782"/>
              <a:gd name="connsiteY350" fmla="*/ 2196094 h 6112810"/>
              <a:gd name="connsiteX351" fmla="*/ 1523622 w 4396782"/>
              <a:gd name="connsiteY351" fmla="*/ 2112995 h 6112810"/>
              <a:gd name="connsiteX352" fmla="*/ 1574627 w 4396782"/>
              <a:gd name="connsiteY352" fmla="*/ 2059097 h 6112810"/>
              <a:gd name="connsiteX353" fmla="*/ 1571201 w 4396782"/>
              <a:gd name="connsiteY353" fmla="*/ 2046841 h 6112810"/>
              <a:gd name="connsiteX354" fmla="*/ 1569939 w 4396782"/>
              <a:gd name="connsiteY354" fmla="*/ 2023410 h 6112810"/>
              <a:gd name="connsiteX355" fmla="*/ 1622024 w 4396782"/>
              <a:gd name="connsiteY355" fmla="*/ 1963924 h 6112810"/>
              <a:gd name="connsiteX356" fmla="*/ 1713225 w 4396782"/>
              <a:gd name="connsiteY356" fmla="*/ 1912007 h 6112810"/>
              <a:gd name="connsiteX357" fmla="*/ 1805506 w 4396782"/>
              <a:gd name="connsiteY357" fmla="*/ 1854502 h 6112810"/>
              <a:gd name="connsiteX358" fmla="*/ 1865159 w 4396782"/>
              <a:gd name="connsiteY358" fmla="*/ 1755902 h 6112810"/>
              <a:gd name="connsiteX359" fmla="*/ 1892915 w 4396782"/>
              <a:gd name="connsiteY359" fmla="*/ 1732288 h 6112810"/>
              <a:gd name="connsiteX360" fmla="*/ 1924995 w 4396782"/>
              <a:gd name="connsiteY360" fmla="*/ 1686322 h 6112810"/>
              <a:gd name="connsiteX361" fmla="*/ 1922891 w 4396782"/>
              <a:gd name="connsiteY361" fmla="*/ 1647275 h 6112810"/>
              <a:gd name="connsiteX362" fmla="*/ 1920308 w 4396782"/>
              <a:gd name="connsiteY362" fmla="*/ 1650636 h 6112810"/>
              <a:gd name="connsiteX363" fmla="*/ 1922471 w 4396782"/>
              <a:gd name="connsiteY363" fmla="*/ 1639460 h 6112810"/>
              <a:gd name="connsiteX364" fmla="*/ 1922892 w 4396782"/>
              <a:gd name="connsiteY364" fmla="*/ 1647269 h 6112810"/>
              <a:gd name="connsiteX365" fmla="*/ 1966805 w 4396782"/>
              <a:gd name="connsiteY365" fmla="*/ 1590068 h 6112810"/>
              <a:gd name="connsiteX366" fmla="*/ 2058005 w 4396782"/>
              <a:gd name="connsiteY366" fmla="*/ 1538151 h 6112810"/>
              <a:gd name="connsiteX367" fmla="*/ 2151367 w 4396782"/>
              <a:gd name="connsiteY367" fmla="*/ 1475058 h 6112810"/>
              <a:gd name="connsiteX368" fmla="*/ 2204353 w 4396782"/>
              <a:gd name="connsiteY368" fmla="*/ 1380966 h 6112810"/>
              <a:gd name="connsiteX369" fmla="*/ 2214446 w 4396782"/>
              <a:gd name="connsiteY369" fmla="*/ 1388716 h 6112810"/>
              <a:gd name="connsiteX370" fmla="*/ 2224541 w 4396782"/>
              <a:gd name="connsiteY370" fmla="*/ 1396466 h 6112810"/>
              <a:gd name="connsiteX371" fmla="*/ 2309971 w 4396782"/>
              <a:gd name="connsiteY371" fmla="*/ 1314448 h 6112810"/>
              <a:gd name="connsiteX372" fmla="*/ 2387966 w 4396782"/>
              <a:gd name="connsiteY372" fmla="*/ 1237151 h 6112810"/>
              <a:gd name="connsiteX373" fmla="*/ 3504439 w 4396782"/>
              <a:gd name="connsiteY373" fmla="*/ 793244 h 6112810"/>
              <a:gd name="connsiteX374" fmla="*/ 3705779 w 4396782"/>
              <a:gd name="connsiteY374" fmla="*/ 861181 h 6112810"/>
              <a:gd name="connsiteX375" fmla="*/ 3754270 w 4396782"/>
              <a:gd name="connsiteY375" fmla="*/ 940124 h 6112810"/>
              <a:gd name="connsiteX376" fmla="*/ 3761488 w 4396782"/>
              <a:gd name="connsiteY376" fmla="*/ 1022677 h 6112810"/>
              <a:gd name="connsiteX377" fmla="*/ 3836836 w 4396782"/>
              <a:gd name="connsiteY377" fmla="*/ 1112613 h 6112810"/>
              <a:gd name="connsiteX378" fmla="*/ 3832512 w 4396782"/>
              <a:gd name="connsiteY378" fmla="*/ 1134964 h 6112810"/>
              <a:gd name="connsiteX379" fmla="*/ 3833776 w 4396782"/>
              <a:gd name="connsiteY379" fmla="*/ 1158397 h 6112810"/>
              <a:gd name="connsiteX380" fmla="*/ 3837200 w 4396782"/>
              <a:gd name="connsiteY380" fmla="*/ 1170652 h 6112810"/>
              <a:gd name="connsiteX381" fmla="*/ 3806202 w 4396782"/>
              <a:gd name="connsiteY381" fmla="*/ 1211029 h 6112810"/>
              <a:gd name="connsiteX382" fmla="*/ 3775203 w 4396782"/>
              <a:gd name="connsiteY382" fmla="*/ 1251406 h 6112810"/>
              <a:gd name="connsiteX383" fmla="*/ 3769082 w 4396782"/>
              <a:gd name="connsiteY383" fmla="*/ 1342973 h 6112810"/>
              <a:gd name="connsiteX384" fmla="*/ 3729252 w 4396782"/>
              <a:gd name="connsiteY384" fmla="*/ 1399031 h 6112810"/>
              <a:gd name="connsiteX385" fmla="*/ 3644720 w 4396782"/>
              <a:gd name="connsiteY385" fmla="*/ 1446443 h 6112810"/>
              <a:gd name="connsiteX386" fmla="*/ 3653733 w 4396782"/>
              <a:gd name="connsiteY386" fmla="*/ 1459779 h 6112810"/>
              <a:gd name="connsiteX387" fmla="*/ 3550094 w 4396782"/>
              <a:gd name="connsiteY387" fmla="*/ 1486104 h 6112810"/>
              <a:gd name="connsiteX388" fmla="*/ 3428429 w 4396782"/>
              <a:gd name="connsiteY388" fmla="*/ 1485753 h 6112810"/>
              <a:gd name="connsiteX389" fmla="*/ 3392376 w 4396782"/>
              <a:gd name="connsiteY389" fmla="*/ 1432404 h 6112810"/>
              <a:gd name="connsiteX390" fmla="*/ 3417970 w 4396782"/>
              <a:gd name="connsiteY390" fmla="*/ 1419963 h 6112810"/>
              <a:gd name="connsiteX391" fmla="*/ 3445726 w 4396782"/>
              <a:gd name="connsiteY391" fmla="*/ 1396349 h 6112810"/>
              <a:gd name="connsiteX392" fmla="*/ 3404268 w 4396782"/>
              <a:gd name="connsiteY392" fmla="*/ 1370938 h 6112810"/>
              <a:gd name="connsiteX393" fmla="*/ 3360648 w 4396782"/>
              <a:gd name="connsiteY393" fmla="*/ 1356702 h 6112810"/>
              <a:gd name="connsiteX394" fmla="*/ 3276468 w 4396782"/>
              <a:gd name="connsiteY394" fmla="*/ 1282447 h 6112810"/>
              <a:gd name="connsiteX395" fmla="*/ 3231935 w 4396782"/>
              <a:gd name="connsiteY395" fmla="*/ 1123114 h 6112810"/>
              <a:gd name="connsiteX396" fmla="*/ 3249232 w 4396782"/>
              <a:gd name="connsiteY396" fmla="*/ 1033711 h 6112810"/>
              <a:gd name="connsiteX397" fmla="*/ 3262568 w 4396782"/>
              <a:gd name="connsiteY397" fmla="*/ 1024697 h 6112810"/>
              <a:gd name="connsiteX398" fmla="*/ 3266892 w 4396782"/>
              <a:gd name="connsiteY398" fmla="*/ 1002347 h 6112810"/>
              <a:gd name="connsiteX399" fmla="*/ 3253556 w 4396782"/>
              <a:gd name="connsiteY399" fmla="*/ 1011361 h 6112810"/>
              <a:gd name="connsiteX400" fmla="*/ 3253312 w 4396782"/>
              <a:gd name="connsiteY400" fmla="*/ 973065 h 6112810"/>
              <a:gd name="connsiteX401" fmla="*/ 3248868 w 4396782"/>
              <a:gd name="connsiteY401" fmla="*/ 975672 h 6112810"/>
              <a:gd name="connsiteX402" fmla="*/ 3253192 w 4396782"/>
              <a:gd name="connsiteY402" fmla="*/ 953322 h 6112810"/>
              <a:gd name="connsiteX403" fmla="*/ 3253314 w 4396782"/>
              <a:gd name="connsiteY403" fmla="*/ 973061 h 6112810"/>
              <a:gd name="connsiteX404" fmla="*/ 3276665 w 4396782"/>
              <a:gd name="connsiteY404" fmla="*/ 959309 h 6112810"/>
              <a:gd name="connsiteX405" fmla="*/ 3315371 w 4396782"/>
              <a:gd name="connsiteY405" fmla="*/ 901587 h 6112810"/>
              <a:gd name="connsiteX406" fmla="*/ 3404226 w 4396782"/>
              <a:gd name="connsiteY406" fmla="*/ 831825 h 6112810"/>
              <a:gd name="connsiteX407" fmla="*/ 3393050 w 4396782"/>
              <a:gd name="connsiteY407" fmla="*/ 829662 h 6112810"/>
              <a:gd name="connsiteX408" fmla="*/ 3436489 w 4396782"/>
              <a:gd name="connsiteY408" fmla="*/ 814879 h 6112810"/>
              <a:gd name="connsiteX409" fmla="*/ 3504439 w 4396782"/>
              <a:gd name="connsiteY409" fmla="*/ 793244 h 6112810"/>
              <a:gd name="connsiteX410" fmla="*/ 2291668 w 4396782"/>
              <a:gd name="connsiteY410" fmla="*/ 824 h 6112810"/>
              <a:gd name="connsiteX411" fmla="*/ 2331862 w 4396782"/>
              <a:gd name="connsiteY411" fmla="*/ 2804 h 6112810"/>
              <a:gd name="connsiteX412" fmla="*/ 2442899 w 4396782"/>
              <a:gd name="connsiteY412" fmla="*/ 88052 h 6112810"/>
              <a:gd name="connsiteX413" fmla="*/ 2472114 w 4396782"/>
              <a:gd name="connsiteY413" fmla="*/ 296593 h 6112810"/>
              <a:gd name="connsiteX414" fmla="*/ 2423272 w 4396782"/>
              <a:gd name="connsiteY414" fmla="*/ 339315 h 6112810"/>
              <a:gd name="connsiteX415" fmla="*/ 2392456 w 4396782"/>
              <a:gd name="connsiteY415" fmla="*/ 408712 h 6112810"/>
              <a:gd name="connsiteX416" fmla="*/ 2403813 w 4396782"/>
              <a:gd name="connsiteY416" fmla="*/ 439894 h 6112810"/>
              <a:gd name="connsiteX417" fmla="*/ 2399672 w 4396782"/>
              <a:gd name="connsiteY417" fmla="*/ 491264 h 6112810"/>
              <a:gd name="connsiteX418" fmla="*/ 2341632 w 4396782"/>
              <a:gd name="connsiteY418" fmla="*/ 491628 h 6112810"/>
              <a:gd name="connsiteX419" fmla="*/ 2283593 w 4396782"/>
              <a:gd name="connsiteY419" fmla="*/ 491994 h 6112810"/>
              <a:gd name="connsiteX420" fmla="*/ 2263405 w 4396782"/>
              <a:gd name="connsiteY420" fmla="*/ 476493 h 6112810"/>
              <a:gd name="connsiteX421" fmla="*/ 2276743 w 4396782"/>
              <a:gd name="connsiteY421" fmla="*/ 467481 h 6112810"/>
              <a:gd name="connsiteX422" fmla="*/ 2244114 w 4396782"/>
              <a:gd name="connsiteY422" fmla="*/ 426387 h 6112810"/>
              <a:gd name="connsiteX423" fmla="*/ 2200311 w 4396782"/>
              <a:gd name="connsiteY423" fmla="*/ 383131 h 6112810"/>
              <a:gd name="connsiteX424" fmla="*/ 2189137 w 4396782"/>
              <a:gd name="connsiteY424" fmla="*/ 380969 h 6112810"/>
              <a:gd name="connsiteX425" fmla="*/ 2191299 w 4396782"/>
              <a:gd name="connsiteY425" fmla="*/ 369794 h 6112810"/>
              <a:gd name="connsiteX426" fmla="*/ 2137584 w 4396782"/>
              <a:gd name="connsiteY426" fmla="*/ 347808 h 6112810"/>
              <a:gd name="connsiteX427" fmla="*/ 2130732 w 4396782"/>
              <a:gd name="connsiteY427" fmla="*/ 323295 h 6112810"/>
              <a:gd name="connsiteX428" fmla="*/ 2099903 w 4396782"/>
              <a:gd name="connsiteY428" fmla="*/ 212987 h 6112810"/>
              <a:gd name="connsiteX429" fmla="*/ 2087099 w 4396782"/>
              <a:gd name="connsiteY429" fmla="*/ 129354 h 6112810"/>
              <a:gd name="connsiteX430" fmla="*/ 2171447 w 4396782"/>
              <a:gd name="connsiteY430" fmla="*/ 52924 h 6112810"/>
              <a:gd name="connsiteX431" fmla="*/ 2237054 w 4396782"/>
              <a:gd name="connsiteY431" fmla="*/ 13446 h 6112810"/>
              <a:gd name="connsiteX432" fmla="*/ 2265653 w 4396782"/>
              <a:gd name="connsiteY432" fmla="*/ 5452 h 6112810"/>
              <a:gd name="connsiteX433" fmla="*/ 2262648 w 4396782"/>
              <a:gd name="connsiteY433" fmla="*/ 1007 h 6112810"/>
              <a:gd name="connsiteX434" fmla="*/ 2291668 w 4396782"/>
              <a:gd name="connsiteY434" fmla="*/ 824 h 611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4396782" h="6112810">
                <a:moveTo>
                  <a:pt x="875009" y="5723013"/>
                </a:moveTo>
                <a:lnTo>
                  <a:pt x="876638" y="5726783"/>
                </a:lnTo>
                <a:lnTo>
                  <a:pt x="865461" y="5724621"/>
                </a:lnTo>
                <a:close/>
                <a:moveTo>
                  <a:pt x="3678065" y="5565181"/>
                </a:moveTo>
                <a:cubicBezTo>
                  <a:pt x="3688294" y="5564745"/>
                  <a:pt x="3699928" y="5565788"/>
                  <a:pt x="3712966" y="5568310"/>
                </a:cubicBezTo>
                <a:cubicBezTo>
                  <a:pt x="3717532" y="5584653"/>
                  <a:pt x="3722460" y="5599132"/>
                  <a:pt x="3727749" y="5611749"/>
                </a:cubicBezTo>
                <a:cubicBezTo>
                  <a:pt x="3733036" y="5624365"/>
                  <a:pt x="3734239" y="5638124"/>
                  <a:pt x="3731356" y="5653024"/>
                </a:cubicBezTo>
                <a:cubicBezTo>
                  <a:pt x="3725590" y="5682826"/>
                  <a:pt x="3704083" y="5694122"/>
                  <a:pt x="3666830" y="5686915"/>
                </a:cubicBezTo>
                <a:cubicBezTo>
                  <a:pt x="3637031" y="5681149"/>
                  <a:pt x="3622728" y="5655195"/>
                  <a:pt x="3623927" y="5609053"/>
                </a:cubicBezTo>
                <a:cubicBezTo>
                  <a:pt x="3629333" y="5581114"/>
                  <a:pt x="3647379" y="5566490"/>
                  <a:pt x="3678065" y="5565181"/>
                </a:cubicBezTo>
                <a:close/>
                <a:moveTo>
                  <a:pt x="113149" y="4924027"/>
                </a:moveTo>
                <a:cubicBezTo>
                  <a:pt x="123182" y="4922103"/>
                  <a:pt x="135649" y="4922583"/>
                  <a:pt x="150550" y="4925466"/>
                </a:cubicBezTo>
                <a:cubicBezTo>
                  <a:pt x="172901" y="4929790"/>
                  <a:pt x="197535" y="4942285"/>
                  <a:pt x="224454" y="4962952"/>
                </a:cubicBezTo>
                <a:cubicBezTo>
                  <a:pt x="230463" y="4971843"/>
                  <a:pt x="240617" y="4989267"/>
                  <a:pt x="254918" y="5015221"/>
                </a:cubicBezTo>
                <a:cubicBezTo>
                  <a:pt x="269221" y="5041175"/>
                  <a:pt x="274929" y="5061602"/>
                  <a:pt x="272047" y="5076502"/>
                </a:cubicBezTo>
                <a:cubicBezTo>
                  <a:pt x="269164" y="5091403"/>
                  <a:pt x="254807" y="5115678"/>
                  <a:pt x="228973" y="5149324"/>
                </a:cubicBezTo>
                <a:cubicBezTo>
                  <a:pt x="203141" y="5182973"/>
                  <a:pt x="179050" y="5197635"/>
                  <a:pt x="156699" y="5193310"/>
                </a:cubicBezTo>
                <a:cubicBezTo>
                  <a:pt x="134349" y="5188986"/>
                  <a:pt x="99680" y="5178414"/>
                  <a:pt x="52695" y="5161594"/>
                </a:cubicBezTo>
                <a:cubicBezTo>
                  <a:pt x="5710" y="5144776"/>
                  <a:pt x="-9855" y="5095390"/>
                  <a:pt x="6000" y="5013437"/>
                </a:cubicBezTo>
                <a:lnTo>
                  <a:pt x="17176" y="5015600"/>
                </a:lnTo>
                <a:cubicBezTo>
                  <a:pt x="18618" y="5008149"/>
                  <a:pt x="17836" y="5002200"/>
                  <a:pt x="14831" y="4997756"/>
                </a:cubicBezTo>
                <a:cubicBezTo>
                  <a:pt x="11826" y="4993310"/>
                  <a:pt x="11045" y="4987361"/>
                  <a:pt x="12486" y="4979911"/>
                </a:cubicBezTo>
                <a:cubicBezTo>
                  <a:pt x="54063" y="4964767"/>
                  <a:pt x="80017" y="4950466"/>
                  <a:pt x="90350" y="4937007"/>
                </a:cubicBezTo>
                <a:cubicBezTo>
                  <a:pt x="95516" y="4930277"/>
                  <a:pt x="103116" y="4925950"/>
                  <a:pt x="113149" y="4924027"/>
                </a:cubicBezTo>
                <a:close/>
                <a:moveTo>
                  <a:pt x="3792177" y="4319927"/>
                </a:moveTo>
                <a:cubicBezTo>
                  <a:pt x="3851780" y="4331458"/>
                  <a:pt x="3886148" y="4353565"/>
                  <a:pt x="3895282" y="4386249"/>
                </a:cubicBezTo>
                <a:cubicBezTo>
                  <a:pt x="3904418" y="4418933"/>
                  <a:pt x="3905381" y="4453899"/>
                  <a:pt x="3898174" y="4491151"/>
                </a:cubicBezTo>
                <a:cubicBezTo>
                  <a:pt x="3893849" y="4513502"/>
                  <a:pt x="3877569" y="4527742"/>
                  <a:pt x="3849331" y="4533873"/>
                </a:cubicBezTo>
                <a:cubicBezTo>
                  <a:pt x="3821093" y="4540003"/>
                  <a:pt x="3799524" y="4541627"/>
                  <a:pt x="3784624" y="4538744"/>
                </a:cubicBezTo>
                <a:cubicBezTo>
                  <a:pt x="3710122" y="4524330"/>
                  <a:pt x="3679356" y="4483597"/>
                  <a:pt x="3692329" y="4416545"/>
                </a:cubicBezTo>
                <a:cubicBezTo>
                  <a:pt x="3695211" y="4401645"/>
                  <a:pt x="3701099" y="4391190"/>
                  <a:pt x="3709991" y="4385181"/>
                </a:cubicBezTo>
                <a:cubicBezTo>
                  <a:pt x="3702540" y="4383739"/>
                  <a:pt x="3699536" y="4379295"/>
                  <a:pt x="3700977" y="4371844"/>
                </a:cubicBezTo>
                <a:cubicBezTo>
                  <a:pt x="3706743" y="4342042"/>
                  <a:pt x="3723024" y="4327803"/>
                  <a:pt x="3749821" y="4329122"/>
                </a:cubicBezTo>
                <a:cubicBezTo>
                  <a:pt x="3776618" y="4330442"/>
                  <a:pt x="3790736" y="4327376"/>
                  <a:pt x="3792177" y="4319927"/>
                </a:cubicBezTo>
                <a:close/>
                <a:moveTo>
                  <a:pt x="953270" y="3712715"/>
                </a:moveTo>
                <a:cubicBezTo>
                  <a:pt x="966728" y="3723049"/>
                  <a:pt x="974002" y="3755371"/>
                  <a:pt x="975086" y="3809685"/>
                </a:cubicBezTo>
                <a:cubicBezTo>
                  <a:pt x="976173" y="3863999"/>
                  <a:pt x="979000" y="3899328"/>
                  <a:pt x="983566" y="3915668"/>
                </a:cubicBezTo>
                <a:cubicBezTo>
                  <a:pt x="955206" y="3902452"/>
                  <a:pt x="941626" y="3872775"/>
                  <a:pt x="942825" y="3826630"/>
                </a:cubicBezTo>
                <a:cubicBezTo>
                  <a:pt x="944023" y="3780488"/>
                  <a:pt x="947504" y="3742517"/>
                  <a:pt x="953270" y="3712715"/>
                </a:cubicBezTo>
                <a:close/>
                <a:moveTo>
                  <a:pt x="3509807" y="3657716"/>
                </a:moveTo>
                <a:cubicBezTo>
                  <a:pt x="3536040" y="3658202"/>
                  <a:pt x="3564057" y="3661328"/>
                  <a:pt x="3593858" y="3667094"/>
                </a:cubicBezTo>
                <a:cubicBezTo>
                  <a:pt x="3608758" y="3669976"/>
                  <a:pt x="3614047" y="3682592"/>
                  <a:pt x="3609723" y="3704943"/>
                </a:cubicBezTo>
                <a:cubicBezTo>
                  <a:pt x="3624622" y="3707826"/>
                  <a:pt x="3641747" y="3709206"/>
                  <a:pt x="3661093" y="3709086"/>
                </a:cubicBezTo>
                <a:cubicBezTo>
                  <a:pt x="3680439" y="3708964"/>
                  <a:pt x="3697562" y="3710344"/>
                  <a:pt x="3712463" y="3713227"/>
                </a:cubicBezTo>
                <a:cubicBezTo>
                  <a:pt x="3709580" y="3728127"/>
                  <a:pt x="3741786" y="3761410"/>
                  <a:pt x="3809081" y="3813076"/>
                </a:cubicBezTo>
                <a:cubicBezTo>
                  <a:pt x="3876377" y="3864740"/>
                  <a:pt x="3904260" y="3920374"/>
                  <a:pt x="3892729" y="3979976"/>
                </a:cubicBezTo>
                <a:cubicBezTo>
                  <a:pt x="3891288" y="3987426"/>
                  <a:pt x="3886121" y="3994156"/>
                  <a:pt x="3877229" y="4000165"/>
                </a:cubicBezTo>
                <a:cubicBezTo>
                  <a:pt x="3874346" y="4015065"/>
                  <a:pt x="3875909" y="4026961"/>
                  <a:pt x="3881919" y="4035852"/>
                </a:cubicBezTo>
                <a:cubicBezTo>
                  <a:pt x="3891053" y="4068536"/>
                  <a:pt x="3895621" y="4084879"/>
                  <a:pt x="3895621" y="4084879"/>
                </a:cubicBezTo>
                <a:cubicBezTo>
                  <a:pt x="3894179" y="4092328"/>
                  <a:pt x="3891956" y="4093831"/>
                  <a:pt x="3888952" y="4089384"/>
                </a:cubicBezTo>
                <a:cubicBezTo>
                  <a:pt x="3885947" y="4084938"/>
                  <a:pt x="3883724" y="4086441"/>
                  <a:pt x="3882283" y="4093891"/>
                </a:cubicBezTo>
                <a:cubicBezTo>
                  <a:pt x="3859220" y="4213095"/>
                  <a:pt x="3832068" y="4273540"/>
                  <a:pt x="3800826" y="4275224"/>
                </a:cubicBezTo>
                <a:cubicBezTo>
                  <a:pt x="3769583" y="4276909"/>
                  <a:pt x="3751801" y="4288926"/>
                  <a:pt x="3747476" y="4311279"/>
                </a:cubicBezTo>
                <a:cubicBezTo>
                  <a:pt x="3732575" y="4308396"/>
                  <a:pt x="3712209" y="4323778"/>
                  <a:pt x="3686377" y="4357424"/>
                </a:cubicBezTo>
                <a:cubicBezTo>
                  <a:pt x="3660544" y="4391073"/>
                  <a:pt x="3629002" y="4404293"/>
                  <a:pt x="3591750" y="4397086"/>
                </a:cubicBezTo>
                <a:cubicBezTo>
                  <a:pt x="3576850" y="4394203"/>
                  <a:pt x="3570841" y="4385311"/>
                  <a:pt x="3573724" y="4370411"/>
                </a:cubicBezTo>
                <a:cubicBezTo>
                  <a:pt x="3541040" y="4379546"/>
                  <a:pt x="3520973" y="4383393"/>
                  <a:pt x="3513522" y="4381951"/>
                </a:cubicBezTo>
                <a:cubicBezTo>
                  <a:pt x="3491172" y="4377627"/>
                  <a:pt x="3476993" y="4371019"/>
                  <a:pt x="3470983" y="4362129"/>
                </a:cubicBezTo>
                <a:cubicBezTo>
                  <a:pt x="3454642" y="4366695"/>
                  <a:pt x="3431571" y="4366096"/>
                  <a:pt x="3401769" y="4360331"/>
                </a:cubicBezTo>
                <a:cubicBezTo>
                  <a:pt x="3364519" y="4353124"/>
                  <a:pt x="3314408" y="4312512"/>
                  <a:pt x="3251436" y="4238497"/>
                </a:cubicBezTo>
                <a:cubicBezTo>
                  <a:pt x="3188465" y="4164481"/>
                  <a:pt x="3164906" y="4086496"/>
                  <a:pt x="3180761" y="4004543"/>
                </a:cubicBezTo>
                <a:lnTo>
                  <a:pt x="3191937" y="4006705"/>
                </a:lnTo>
                <a:cubicBezTo>
                  <a:pt x="3194820" y="3991806"/>
                  <a:pt x="3193257" y="3979909"/>
                  <a:pt x="3187247" y="3971018"/>
                </a:cubicBezTo>
                <a:cubicBezTo>
                  <a:pt x="3181240" y="3962126"/>
                  <a:pt x="3179677" y="3950229"/>
                  <a:pt x="3182559" y="3935329"/>
                </a:cubicBezTo>
                <a:cubicBezTo>
                  <a:pt x="3186883" y="3912979"/>
                  <a:pt x="3192771" y="3902523"/>
                  <a:pt x="3200220" y="3903965"/>
                </a:cubicBezTo>
                <a:cubicBezTo>
                  <a:pt x="3200220" y="3903965"/>
                  <a:pt x="3203225" y="3908411"/>
                  <a:pt x="3209234" y="3917303"/>
                </a:cubicBezTo>
                <a:cubicBezTo>
                  <a:pt x="3222206" y="3850251"/>
                  <a:pt x="3259753" y="3786020"/>
                  <a:pt x="3321873" y="3724612"/>
                </a:cubicBezTo>
                <a:cubicBezTo>
                  <a:pt x="3368462" y="3678556"/>
                  <a:pt x="3431107" y="3656257"/>
                  <a:pt x="3509807" y="3657716"/>
                </a:cubicBezTo>
                <a:close/>
                <a:moveTo>
                  <a:pt x="3638532" y="3316333"/>
                </a:moveTo>
                <a:cubicBezTo>
                  <a:pt x="3635650" y="3331233"/>
                  <a:pt x="3637932" y="3339404"/>
                  <a:pt x="3645383" y="3340845"/>
                </a:cubicBezTo>
                <a:lnTo>
                  <a:pt x="3658721" y="3331831"/>
                </a:lnTo>
                <a:lnTo>
                  <a:pt x="3667733" y="3345170"/>
                </a:lnTo>
                <a:cubicBezTo>
                  <a:pt x="3666292" y="3352619"/>
                  <a:pt x="3679453" y="3374489"/>
                  <a:pt x="3707212" y="3410776"/>
                </a:cubicBezTo>
                <a:cubicBezTo>
                  <a:pt x="3734973" y="3447062"/>
                  <a:pt x="3744529" y="3487557"/>
                  <a:pt x="3735880" y="3532259"/>
                </a:cubicBezTo>
                <a:cubicBezTo>
                  <a:pt x="3734439" y="3539709"/>
                  <a:pt x="3726689" y="3549803"/>
                  <a:pt x="3712632" y="3562542"/>
                </a:cubicBezTo>
                <a:cubicBezTo>
                  <a:pt x="3698573" y="3575280"/>
                  <a:pt x="3664869" y="3599676"/>
                  <a:pt x="3611519" y="3635729"/>
                </a:cubicBezTo>
                <a:lnTo>
                  <a:pt x="3522117" y="3618432"/>
                </a:lnTo>
                <a:cubicBezTo>
                  <a:pt x="3484865" y="3611225"/>
                  <a:pt x="3457948" y="3590560"/>
                  <a:pt x="3441363" y="3556434"/>
                </a:cubicBezTo>
                <a:cubicBezTo>
                  <a:pt x="3424776" y="3522309"/>
                  <a:pt x="3418647" y="3494071"/>
                  <a:pt x="3422971" y="3471720"/>
                </a:cubicBezTo>
                <a:cubicBezTo>
                  <a:pt x="3433061" y="3419568"/>
                  <a:pt x="3441770" y="3384541"/>
                  <a:pt x="3449099" y="3366635"/>
                </a:cubicBezTo>
                <a:cubicBezTo>
                  <a:pt x="3456428" y="3348730"/>
                  <a:pt x="3467541" y="3341219"/>
                  <a:pt x="3482443" y="3344102"/>
                </a:cubicBezTo>
                <a:cubicBezTo>
                  <a:pt x="3497342" y="3346984"/>
                  <a:pt x="3516328" y="3348725"/>
                  <a:pt x="3539399" y="3349325"/>
                </a:cubicBezTo>
                <a:cubicBezTo>
                  <a:pt x="3562470" y="3349924"/>
                  <a:pt x="3595515" y="3338926"/>
                  <a:pt x="3638532" y="3316333"/>
                </a:cubicBezTo>
                <a:close/>
                <a:moveTo>
                  <a:pt x="4128208" y="2363133"/>
                </a:moveTo>
                <a:cubicBezTo>
                  <a:pt x="4143108" y="2366016"/>
                  <a:pt x="4153924" y="2370041"/>
                  <a:pt x="4160653" y="2375208"/>
                </a:cubicBezTo>
                <a:cubicBezTo>
                  <a:pt x="4167382" y="2380372"/>
                  <a:pt x="4178198" y="2384397"/>
                  <a:pt x="4193098" y="2387280"/>
                </a:cubicBezTo>
                <a:cubicBezTo>
                  <a:pt x="4185891" y="2424532"/>
                  <a:pt x="4159937" y="2438833"/>
                  <a:pt x="4115236" y="2430185"/>
                </a:cubicBezTo>
                <a:cubicBezTo>
                  <a:pt x="4070534" y="2421536"/>
                  <a:pt x="4048904" y="2413487"/>
                  <a:pt x="4050346" y="2406038"/>
                </a:cubicBezTo>
                <a:cubicBezTo>
                  <a:pt x="4051787" y="2398587"/>
                  <a:pt x="4065124" y="2389573"/>
                  <a:pt x="4090357" y="2378997"/>
                </a:cubicBezTo>
                <a:cubicBezTo>
                  <a:pt x="4108142" y="2366979"/>
                  <a:pt x="4120757" y="2361692"/>
                  <a:pt x="4128208" y="2363133"/>
                </a:cubicBezTo>
                <a:close/>
                <a:moveTo>
                  <a:pt x="4227666" y="1849067"/>
                </a:moveTo>
                <a:cubicBezTo>
                  <a:pt x="4287268" y="1860598"/>
                  <a:pt x="4332452" y="1886729"/>
                  <a:pt x="4363216" y="1927463"/>
                </a:cubicBezTo>
                <a:cubicBezTo>
                  <a:pt x="4393982" y="1968195"/>
                  <a:pt x="4403598" y="2018362"/>
                  <a:pt x="4392067" y="2077965"/>
                </a:cubicBezTo>
                <a:cubicBezTo>
                  <a:pt x="4368275" y="2081092"/>
                  <a:pt x="4343883" y="2107288"/>
                  <a:pt x="4318893" y="2156557"/>
                </a:cubicBezTo>
                <a:cubicBezTo>
                  <a:pt x="4293904" y="2205826"/>
                  <a:pt x="4244156" y="2223253"/>
                  <a:pt x="4169653" y="2208840"/>
                </a:cubicBezTo>
                <a:cubicBezTo>
                  <a:pt x="4156195" y="2198506"/>
                  <a:pt x="4124470" y="2182708"/>
                  <a:pt x="4074482" y="2161442"/>
                </a:cubicBezTo>
                <a:cubicBezTo>
                  <a:pt x="4024492" y="2140178"/>
                  <a:pt x="4007425" y="2088569"/>
                  <a:pt x="4023280" y="2006616"/>
                </a:cubicBezTo>
                <a:cubicBezTo>
                  <a:pt x="4030487" y="1969364"/>
                  <a:pt x="4041540" y="1952180"/>
                  <a:pt x="4056441" y="1955063"/>
                </a:cubicBezTo>
                <a:cubicBezTo>
                  <a:pt x="4056441" y="1955063"/>
                  <a:pt x="4054157" y="1946892"/>
                  <a:pt x="4049589" y="1930551"/>
                </a:cubicBezTo>
                <a:lnTo>
                  <a:pt x="4051751" y="1919374"/>
                </a:lnTo>
                <a:cubicBezTo>
                  <a:pt x="4096210" y="1889331"/>
                  <a:pt x="4122885" y="1871304"/>
                  <a:pt x="4131777" y="1865295"/>
                </a:cubicBezTo>
                <a:cubicBezTo>
                  <a:pt x="4140668" y="1859287"/>
                  <a:pt x="4172631" y="1853877"/>
                  <a:pt x="4227666" y="1849067"/>
                </a:cubicBezTo>
                <a:close/>
                <a:moveTo>
                  <a:pt x="2995278" y="1487611"/>
                </a:moveTo>
                <a:lnTo>
                  <a:pt x="3006453" y="1489773"/>
                </a:lnTo>
                <a:lnTo>
                  <a:pt x="3000730" y="1493642"/>
                </a:lnTo>
                <a:close/>
                <a:moveTo>
                  <a:pt x="2387966" y="1237151"/>
                </a:moveTo>
                <a:cubicBezTo>
                  <a:pt x="2400373" y="1235445"/>
                  <a:pt x="2414026" y="1236034"/>
                  <a:pt x="2428927" y="1238917"/>
                </a:cubicBezTo>
                <a:cubicBezTo>
                  <a:pt x="2427486" y="1246366"/>
                  <a:pt x="2429770" y="1254537"/>
                  <a:pt x="2435777" y="1263429"/>
                </a:cubicBezTo>
                <a:cubicBezTo>
                  <a:pt x="2434336" y="1270878"/>
                  <a:pt x="2436620" y="1279050"/>
                  <a:pt x="2442629" y="1287942"/>
                </a:cubicBezTo>
                <a:lnTo>
                  <a:pt x="2436143" y="1321467"/>
                </a:lnTo>
                <a:cubicBezTo>
                  <a:pt x="2495746" y="1332998"/>
                  <a:pt x="2541888" y="1334198"/>
                  <a:pt x="2574571" y="1325062"/>
                </a:cubicBezTo>
                <a:cubicBezTo>
                  <a:pt x="2607255" y="1315927"/>
                  <a:pt x="2675750" y="1321449"/>
                  <a:pt x="2780052" y="1341628"/>
                </a:cubicBezTo>
                <a:cubicBezTo>
                  <a:pt x="2794953" y="1344511"/>
                  <a:pt x="2833406" y="1365478"/>
                  <a:pt x="2895413" y="1404526"/>
                </a:cubicBezTo>
                <a:cubicBezTo>
                  <a:pt x="2957422" y="1443575"/>
                  <a:pt x="2986983" y="1470549"/>
                  <a:pt x="2984100" y="1485449"/>
                </a:cubicBezTo>
                <a:cubicBezTo>
                  <a:pt x="2982659" y="1492900"/>
                  <a:pt x="2985664" y="1497346"/>
                  <a:pt x="2993114" y="1498787"/>
                </a:cubicBezTo>
                <a:lnTo>
                  <a:pt x="3000729" y="1493642"/>
                </a:lnTo>
                <a:lnTo>
                  <a:pt x="3033491" y="1529786"/>
                </a:lnTo>
                <a:cubicBezTo>
                  <a:pt x="3046950" y="1540118"/>
                  <a:pt x="3063415" y="1554898"/>
                  <a:pt x="3082883" y="1574121"/>
                </a:cubicBezTo>
                <a:cubicBezTo>
                  <a:pt x="3127584" y="1582770"/>
                  <a:pt x="3154502" y="1603437"/>
                  <a:pt x="3163636" y="1636121"/>
                </a:cubicBezTo>
                <a:cubicBezTo>
                  <a:pt x="3172771" y="1668803"/>
                  <a:pt x="3183049" y="1705573"/>
                  <a:pt x="3194467" y="1746429"/>
                </a:cubicBezTo>
                <a:cubicBezTo>
                  <a:pt x="3205885" y="1787282"/>
                  <a:pt x="3219887" y="1824773"/>
                  <a:pt x="3236472" y="1858898"/>
                </a:cubicBezTo>
                <a:cubicBezTo>
                  <a:pt x="3253058" y="1893023"/>
                  <a:pt x="3291151" y="1915852"/>
                  <a:pt x="3350752" y="1927383"/>
                </a:cubicBezTo>
                <a:cubicBezTo>
                  <a:pt x="3410355" y="1938914"/>
                  <a:pt x="3452291" y="1921908"/>
                  <a:pt x="3476560" y="1876364"/>
                </a:cubicBezTo>
                <a:cubicBezTo>
                  <a:pt x="3500829" y="1830820"/>
                  <a:pt x="3539041" y="1813093"/>
                  <a:pt x="3591193" y="1823183"/>
                </a:cubicBezTo>
                <a:cubicBezTo>
                  <a:pt x="3613543" y="1827507"/>
                  <a:pt x="3625560" y="1845289"/>
                  <a:pt x="3627245" y="1876532"/>
                </a:cubicBezTo>
                <a:cubicBezTo>
                  <a:pt x="3619794" y="1875091"/>
                  <a:pt x="3615348" y="1878095"/>
                  <a:pt x="3613907" y="1885544"/>
                </a:cubicBezTo>
                <a:cubicBezTo>
                  <a:pt x="3609583" y="1907895"/>
                  <a:pt x="3595526" y="1920635"/>
                  <a:pt x="3571734" y="1923761"/>
                </a:cubicBezTo>
                <a:cubicBezTo>
                  <a:pt x="3547942" y="1926886"/>
                  <a:pt x="3524510" y="1928150"/>
                  <a:pt x="3501439" y="1927551"/>
                </a:cubicBezTo>
                <a:cubicBezTo>
                  <a:pt x="3478366" y="1926952"/>
                  <a:pt x="3454214" y="1931940"/>
                  <a:pt x="3428980" y="1942517"/>
                </a:cubicBezTo>
                <a:cubicBezTo>
                  <a:pt x="3403747" y="1953093"/>
                  <a:pt x="3387527" y="1977007"/>
                  <a:pt x="3380320" y="2014259"/>
                </a:cubicBezTo>
                <a:cubicBezTo>
                  <a:pt x="3377438" y="2029159"/>
                  <a:pt x="3406938" y="2046459"/>
                  <a:pt x="3468825" y="2066162"/>
                </a:cubicBezTo>
                <a:cubicBezTo>
                  <a:pt x="3530710" y="2085864"/>
                  <a:pt x="3575112" y="2106047"/>
                  <a:pt x="3602030" y="2126714"/>
                </a:cubicBezTo>
                <a:lnTo>
                  <a:pt x="3588693" y="2135727"/>
                </a:lnTo>
                <a:cubicBezTo>
                  <a:pt x="3603593" y="2138610"/>
                  <a:pt x="3619214" y="2137769"/>
                  <a:pt x="3635557" y="2133201"/>
                </a:cubicBezTo>
                <a:cubicBezTo>
                  <a:pt x="3651898" y="2128633"/>
                  <a:pt x="3667520" y="2127790"/>
                  <a:pt x="3682420" y="2130673"/>
                </a:cubicBezTo>
                <a:cubicBezTo>
                  <a:pt x="3719670" y="2137880"/>
                  <a:pt x="3735414" y="2156385"/>
                  <a:pt x="3729649" y="2186185"/>
                </a:cubicBezTo>
                <a:cubicBezTo>
                  <a:pt x="3726766" y="2201086"/>
                  <a:pt x="3723462" y="2208177"/>
                  <a:pt x="3719737" y="2207456"/>
                </a:cubicBezTo>
                <a:cubicBezTo>
                  <a:pt x="3716011" y="2206735"/>
                  <a:pt x="3708982" y="2213103"/>
                  <a:pt x="3698650" y="2226563"/>
                </a:cubicBezTo>
                <a:cubicBezTo>
                  <a:pt x="3695767" y="2241464"/>
                  <a:pt x="3702556" y="2256304"/>
                  <a:pt x="3719019" y="2271081"/>
                </a:cubicBezTo>
                <a:cubicBezTo>
                  <a:pt x="3735484" y="2285862"/>
                  <a:pt x="3752729" y="2306588"/>
                  <a:pt x="3770756" y="2333263"/>
                </a:cubicBezTo>
                <a:cubicBezTo>
                  <a:pt x="3788782" y="2359937"/>
                  <a:pt x="3803504" y="2393702"/>
                  <a:pt x="3814923" y="2434556"/>
                </a:cubicBezTo>
                <a:cubicBezTo>
                  <a:pt x="3826342" y="2475412"/>
                  <a:pt x="3824844" y="2533091"/>
                  <a:pt x="3810430" y="2607593"/>
                </a:cubicBezTo>
                <a:lnTo>
                  <a:pt x="3726081" y="2684023"/>
                </a:lnTo>
                <a:cubicBezTo>
                  <a:pt x="3678741" y="2728968"/>
                  <a:pt x="3650745" y="2773791"/>
                  <a:pt x="3642097" y="2818492"/>
                </a:cubicBezTo>
                <a:cubicBezTo>
                  <a:pt x="3619746" y="2814168"/>
                  <a:pt x="3599319" y="2819878"/>
                  <a:pt x="3580816" y="2835621"/>
                </a:cubicBezTo>
                <a:cubicBezTo>
                  <a:pt x="3562311" y="2851363"/>
                  <a:pt x="3535636" y="2869389"/>
                  <a:pt x="3500790" y="2889700"/>
                </a:cubicBezTo>
                <a:cubicBezTo>
                  <a:pt x="3465944" y="2910010"/>
                  <a:pt x="3420644" y="2924433"/>
                  <a:pt x="3364888" y="2932971"/>
                </a:cubicBezTo>
                <a:cubicBezTo>
                  <a:pt x="3309133" y="2941506"/>
                  <a:pt x="3232829" y="2936403"/>
                  <a:pt x="3135976" y="2917665"/>
                </a:cubicBezTo>
                <a:lnTo>
                  <a:pt x="3115787" y="2902167"/>
                </a:lnTo>
                <a:cubicBezTo>
                  <a:pt x="3102329" y="2891833"/>
                  <a:pt x="3088509" y="2883362"/>
                  <a:pt x="3074329" y="2876756"/>
                </a:cubicBezTo>
                <a:cubicBezTo>
                  <a:pt x="3060150" y="2870148"/>
                  <a:pt x="3047051" y="2857952"/>
                  <a:pt x="3035033" y="2840169"/>
                </a:cubicBezTo>
                <a:cubicBezTo>
                  <a:pt x="2994899" y="2847862"/>
                  <a:pt x="2968224" y="2865888"/>
                  <a:pt x="2955009" y="2894248"/>
                </a:cubicBezTo>
                <a:cubicBezTo>
                  <a:pt x="2941793" y="2922608"/>
                  <a:pt x="2915118" y="2940635"/>
                  <a:pt x="2874983" y="2948327"/>
                </a:cubicBezTo>
                <a:cubicBezTo>
                  <a:pt x="2865849" y="2915643"/>
                  <a:pt x="2851249" y="2901226"/>
                  <a:pt x="2831180" y="2905073"/>
                </a:cubicBezTo>
                <a:cubicBezTo>
                  <a:pt x="2811114" y="2908918"/>
                  <a:pt x="2803243" y="2899668"/>
                  <a:pt x="2807567" y="2877317"/>
                </a:cubicBezTo>
                <a:cubicBezTo>
                  <a:pt x="2800117" y="2875876"/>
                  <a:pt x="2791945" y="2878158"/>
                  <a:pt x="2783053" y="2884167"/>
                </a:cubicBezTo>
                <a:lnTo>
                  <a:pt x="2785215" y="2872993"/>
                </a:lnTo>
                <a:cubicBezTo>
                  <a:pt x="2783774" y="2880442"/>
                  <a:pt x="2774041" y="2870831"/>
                  <a:pt x="2756015" y="2844154"/>
                </a:cubicBezTo>
                <a:cubicBezTo>
                  <a:pt x="2747122" y="2850164"/>
                  <a:pt x="2741955" y="2856894"/>
                  <a:pt x="2740514" y="2864345"/>
                </a:cubicBezTo>
                <a:cubicBezTo>
                  <a:pt x="2736190" y="2886695"/>
                  <a:pt x="2743103" y="2920880"/>
                  <a:pt x="2761251" y="2966903"/>
                </a:cubicBezTo>
                <a:cubicBezTo>
                  <a:pt x="2779399" y="3012923"/>
                  <a:pt x="2792198" y="3036654"/>
                  <a:pt x="2799649" y="3038095"/>
                </a:cubicBezTo>
                <a:cubicBezTo>
                  <a:pt x="2813107" y="3048429"/>
                  <a:pt x="2815031" y="3058463"/>
                  <a:pt x="2805418" y="3068196"/>
                </a:cubicBezTo>
                <a:cubicBezTo>
                  <a:pt x="2795805" y="3077931"/>
                  <a:pt x="2798450" y="3084238"/>
                  <a:pt x="2813351" y="3087121"/>
                </a:cubicBezTo>
                <a:cubicBezTo>
                  <a:pt x="2811910" y="3094572"/>
                  <a:pt x="2808605" y="3101662"/>
                  <a:pt x="2803439" y="3108390"/>
                </a:cubicBezTo>
                <a:cubicBezTo>
                  <a:pt x="2798272" y="3115120"/>
                  <a:pt x="2794247" y="3125936"/>
                  <a:pt x="2791364" y="3140836"/>
                </a:cubicBezTo>
                <a:cubicBezTo>
                  <a:pt x="2789923" y="3148287"/>
                  <a:pt x="2792928" y="3152733"/>
                  <a:pt x="2800378" y="3154174"/>
                </a:cubicBezTo>
                <a:cubicBezTo>
                  <a:pt x="2790045" y="3167633"/>
                  <a:pt x="2782716" y="3185537"/>
                  <a:pt x="2778392" y="3207888"/>
                </a:cubicBezTo>
                <a:cubicBezTo>
                  <a:pt x="2771185" y="3245140"/>
                  <a:pt x="2769145" y="3275662"/>
                  <a:pt x="2772271" y="3299454"/>
                </a:cubicBezTo>
                <a:cubicBezTo>
                  <a:pt x="2772271" y="3299454"/>
                  <a:pt x="2761938" y="3312912"/>
                  <a:pt x="2741272" y="3339831"/>
                </a:cubicBezTo>
                <a:lnTo>
                  <a:pt x="2710274" y="3380208"/>
                </a:lnTo>
                <a:lnTo>
                  <a:pt x="2712435" y="3369034"/>
                </a:lnTo>
                <a:cubicBezTo>
                  <a:pt x="2706670" y="3398833"/>
                  <a:pt x="2680476" y="3434344"/>
                  <a:pt x="2633856" y="3475564"/>
                </a:cubicBezTo>
                <a:cubicBezTo>
                  <a:pt x="2587235" y="3516783"/>
                  <a:pt x="2485819" y="3541605"/>
                  <a:pt x="2329607" y="3550029"/>
                </a:cubicBezTo>
                <a:cubicBezTo>
                  <a:pt x="2313752" y="3631980"/>
                  <a:pt x="2323009" y="3684010"/>
                  <a:pt x="2357378" y="3706119"/>
                </a:cubicBezTo>
                <a:cubicBezTo>
                  <a:pt x="2391745" y="3728226"/>
                  <a:pt x="2414340" y="3771243"/>
                  <a:pt x="2425159" y="3835168"/>
                </a:cubicBezTo>
                <a:cubicBezTo>
                  <a:pt x="2417710" y="3833727"/>
                  <a:pt x="2413264" y="3836732"/>
                  <a:pt x="2411823" y="3844183"/>
                </a:cubicBezTo>
                <a:cubicBezTo>
                  <a:pt x="2410381" y="3851632"/>
                  <a:pt x="2410442" y="3861306"/>
                  <a:pt x="2412005" y="3873203"/>
                </a:cubicBezTo>
                <a:cubicBezTo>
                  <a:pt x="2413567" y="3885097"/>
                  <a:pt x="2412907" y="3898497"/>
                  <a:pt x="2410024" y="3913396"/>
                </a:cubicBezTo>
                <a:cubicBezTo>
                  <a:pt x="2410024" y="3913396"/>
                  <a:pt x="2405578" y="3916401"/>
                  <a:pt x="2396688" y="3922411"/>
                </a:cubicBezTo>
                <a:cubicBezTo>
                  <a:pt x="2383715" y="3989462"/>
                  <a:pt x="2398859" y="4031037"/>
                  <a:pt x="2442119" y="4047136"/>
                </a:cubicBezTo>
                <a:cubicBezTo>
                  <a:pt x="2471920" y="4052901"/>
                  <a:pt x="2493068" y="4043468"/>
                  <a:pt x="2505563" y="4018833"/>
                </a:cubicBezTo>
                <a:cubicBezTo>
                  <a:pt x="2518057" y="3994199"/>
                  <a:pt x="2542932" y="3985484"/>
                  <a:pt x="2580182" y="3992691"/>
                </a:cubicBezTo>
                <a:cubicBezTo>
                  <a:pt x="2595082" y="3995574"/>
                  <a:pt x="2600371" y="4008191"/>
                  <a:pt x="2596047" y="4030542"/>
                </a:cubicBezTo>
                <a:cubicBezTo>
                  <a:pt x="2591723" y="4052892"/>
                  <a:pt x="2591845" y="4072238"/>
                  <a:pt x="2596412" y="4088581"/>
                </a:cubicBezTo>
                <a:cubicBezTo>
                  <a:pt x="2588962" y="4087140"/>
                  <a:pt x="2574543" y="4101740"/>
                  <a:pt x="2553156" y="4132384"/>
                </a:cubicBezTo>
                <a:cubicBezTo>
                  <a:pt x="2531770" y="4163027"/>
                  <a:pt x="2519635" y="4185798"/>
                  <a:pt x="2516752" y="4200700"/>
                </a:cubicBezTo>
                <a:cubicBezTo>
                  <a:pt x="2513869" y="4215600"/>
                  <a:pt x="2521021" y="4228578"/>
                  <a:pt x="2538205" y="4239630"/>
                </a:cubicBezTo>
                <a:cubicBezTo>
                  <a:pt x="2555388" y="4250684"/>
                  <a:pt x="2567705" y="4256932"/>
                  <a:pt x="2575155" y="4258373"/>
                </a:cubicBezTo>
                <a:cubicBezTo>
                  <a:pt x="2576597" y="4250923"/>
                  <a:pt x="2584347" y="4240829"/>
                  <a:pt x="2598406" y="4228090"/>
                </a:cubicBezTo>
                <a:cubicBezTo>
                  <a:pt x="2612463" y="4215352"/>
                  <a:pt x="2630667" y="4211144"/>
                  <a:pt x="2653018" y="4215469"/>
                </a:cubicBezTo>
                <a:lnTo>
                  <a:pt x="2686545" y="4221955"/>
                </a:lnTo>
                <a:cubicBezTo>
                  <a:pt x="2708895" y="4226279"/>
                  <a:pt x="2720914" y="4244062"/>
                  <a:pt x="2722597" y="4275304"/>
                </a:cubicBezTo>
                <a:cubicBezTo>
                  <a:pt x="2724282" y="4306547"/>
                  <a:pt x="2721521" y="4340795"/>
                  <a:pt x="2714315" y="4378045"/>
                </a:cubicBezTo>
                <a:cubicBezTo>
                  <a:pt x="2708549" y="4407846"/>
                  <a:pt x="2696414" y="4430618"/>
                  <a:pt x="2677911" y="4446361"/>
                </a:cubicBezTo>
                <a:cubicBezTo>
                  <a:pt x="2659406" y="4462103"/>
                  <a:pt x="2646551" y="4488600"/>
                  <a:pt x="2639344" y="4525853"/>
                </a:cubicBezTo>
                <a:cubicBezTo>
                  <a:pt x="2636462" y="4540752"/>
                  <a:pt x="2638023" y="4552649"/>
                  <a:pt x="2644033" y="4561539"/>
                </a:cubicBezTo>
                <a:cubicBezTo>
                  <a:pt x="2658934" y="4564422"/>
                  <a:pt x="2672331" y="4565084"/>
                  <a:pt x="2684228" y="4563521"/>
                </a:cubicBezTo>
                <a:cubicBezTo>
                  <a:pt x="2696123" y="4561957"/>
                  <a:pt x="2709523" y="4562617"/>
                  <a:pt x="2724422" y="4565500"/>
                </a:cubicBezTo>
                <a:cubicBezTo>
                  <a:pt x="2731873" y="4566941"/>
                  <a:pt x="2756508" y="4579437"/>
                  <a:pt x="2798326" y="4602985"/>
                </a:cubicBezTo>
                <a:cubicBezTo>
                  <a:pt x="2776217" y="4637354"/>
                  <a:pt x="2754050" y="4662048"/>
                  <a:pt x="2731821" y="4677072"/>
                </a:cubicBezTo>
                <a:cubicBezTo>
                  <a:pt x="2709592" y="4692093"/>
                  <a:pt x="2696315" y="4710779"/>
                  <a:pt x="2691991" y="4733130"/>
                </a:cubicBezTo>
                <a:cubicBezTo>
                  <a:pt x="2687667" y="4755480"/>
                  <a:pt x="2692656" y="4779633"/>
                  <a:pt x="2706957" y="4805587"/>
                </a:cubicBezTo>
                <a:cubicBezTo>
                  <a:pt x="2721258" y="4831543"/>
                  <a:pt x="2743309" y="4847401"/>
                  <a:pt x="2773111" y="4853167"/>
                </a:cubicBezTo>
                <a:cubicBezTo>
                  <a:pt x="2775994" y="4838267"/>
                  <a:pt x="2782662" y="4833761"/>
                  <a:pt x="2793116" y="4839648"/>
                </a:cubicBezTo>
                <a:cubicBezTo>
                  <a:pt x="2803572" y="4845536"/>
                  <a:pt x="2816969" y="4846195"/>
                  <a:pt x="2833312" y="4841627"/>
                </a:cubicBezTo>
                <a:cubicBezTo>
                  <a:pt x="2842446" y="4874311"/>
                  <a:pt x="2846294" y="4894378"/>
                  <a:pt x="2844852" y="4901828"/>
                </a:cubicBezTo>
                <a:cubicBezTo>
                  <a:pt x="2827068" y="4913845"/>
                  <a:pt x="2805560" y="4925144"/>
                  <a:pt x="2780327" y="4935719"/>
                </a:cubicBezTo>
                <a:cubicBezTo>
                  <a:pt x="2755093" y="4946295"/>
                  <a:pt x="2740314" y="4962760"/>
                  <a:pt x="2735989" y="4985110"/>
                </a:cubicBezTo>
                <a:cubicBezTo>
                  <a:pt x="2733107" y="5000010"/>
                  <a:pt x="2738756" y="5010765"/>
                  <a:pt x="2752935" y="5017373"/>
                </a:cubicBezTo>
                <a:cubicBezTo>
                  <a:pt x="2767116" y="5023980"/>
                  <a:pt x="2772044" y="5038460"/>
                  <a:pt x="2767720" y="5060810"/>
                </a:cubicBezTo>
                <a:cubicBezTo>
                  <a:pt x="2764837" y="5075711"/>
                  <a:pt x="2754143" y="5091033"/>
                  <a:pt x="2735638" y="5106775"/>
                </a:cubicBezTo>
                <a:cubicBezTo>
                  <a:pt x="2717135" y="5122518"/>
                  <a:pt x="2705000" y="5145290"/>
                  <a:pt x="2699234" y="5175091"/>
                </a:cubicBezTo>
                <a:cubicBezTo>
                  <a:pt x="2693468" y="5204892"/>
                  <a:pt x="2695154" y="5236135"/>
                  <a:pt x="2704288" y="5268818"/>
                </a:cubicBezTo>
                <a:cubicBezTo>
                  <a:pt x="2686505" y="5280836"/>
                  <a:pt x="2674309" y="5293934"/>
                  <a:pt x="2667702" y="5308115"/>
                </a:cubicBezTo>
                <a:cubicBezTo>
                  <a:pt x="2661094" y="5322294"/>
                  <a:pt x="2648898" y="5335392"/>
                  <a:pt x="2631115" y="5347411"/>
                </a:cubicBezTo>
                <a:lnTo>
                  <a:pt x="2633278" y="5336235"/>
                </a:lnTo>
                <a:cubicBezTo>
                  <a:pt x="2608044" y="5346812"/>
                  <a:pt x="2584733" y="5367422"/>
                  <a:pt x="2563347" y="5398064"/>
                </a:cubicBezTo>
                <a:cubicBezTo>
                  <a:pt x="2541961" y="5428708"/>
                  <a:pt x="2530546" y="5447755"/>
                  <a:pt x="2529105" y="5455205"/>
                </a:cubicBezTo>
                <a:cubicBezTo>
                  <a:pt x="2526222" y="5470106"/>
                  <a:pt x="2532292" y="5488670"/>
                  <a:pt x="2547314" y="5510900"/>
                </a:cubicBezTo>
                <a:cubicBezTo>
                  <a:pt x="2562336" y="5533129"/>
                  <a:pt x="2569127" y="5547968"/>
                  <a:pt x="2567685" y="5555419"/>
                </a:cubicBezTo>
                <a:cubicBezTo>
                  <a:pt x="2561920" y="5585220"/>
                  <a:pt x="2540410" y="5596516"/>
                  <a:pt x="2503160" y="5589309"/>
                </a:cubicBezTo>
                <a:cubicBezTo>
                  <a:pt x="2488260" y="5586426"/>
                  <a:pt x="2483032" y="5583482"/>
                  <a:pt x="2487478" y="5580480"/>
                </a:cubicBezTo>
                <a:cubicBezTo>
                  <a:pt x="2491922" y="5577475"/>
                  <a:pt x="2490422" y="5575252"/>
                  <a:pt x="2482971" y="5573811"/>
                </a:cubicBezTo>
                <a:lnTo>
                  <a:pt x="2438270" y="5565162"/>
                </a:lnTo>
                <a:cubicBezTo>
                  <a:pt x="2430819" y="5563721"/>
                  <a:pt x="2410093" y="5580965"/>
                  <a:pt x="2376089" y="5616896"/>
                </a:cubicBezTo>
                <a:cubicBezTo>
                  <a:pt x="2342086" y="5652829"/>
                  <a:pt x="2323642" y="5678243"/>
                  <a:pt x="2320759" y="5693145"/>
                </a:cubicBezTo>
                <a:cubicBezTo>
                  <a:pt x="2319317" y="5700595"/>
                  <a:pt x="2320460" y="5704680"/>
                  <a:pt x="2324185" y="5705400"/>
                </a:cubicBezTo>
                <a:cubicBezTo>
                  <a:pt x="2327910" y="5706121"/>
                  <a:pt x="2329052" y="5710207"/>
                  <a:pt x="2327611" y="5717658"/>
                </a:cubicBezTo>
                <a:cubicBezTo>
                  <a:pt x="2335062" y="5719099"/>
                  <a:pt x="2324306" y="5724748"/>
                  <a:pt x="2295348" y="5734603"/>
                </a:cubicBezTo>
                <a:cubicBezTo>
                  <a:pt x="2266389" y="5744458"/>
                  <a:pt x="2246866" y="5775462"/>
                  <a:pt x="2236776" y="5827614"/>
                </a:cubicBezTo>
                <a:cubicBezTo>
                  <a:pt x="2251676" y="5830497"/>
                  <a:pt x="2255523" y="5850564"/>
                  <a:pt x="2248316" y="5887816"/>
                </a:cubicBezTo>
                <a:cubicBezTo>
                  <a:pt x="2215632" y="5896950"/>
                  <a:pt x="2191840" y="5900077"/>
                  <a:pt x="2176939" y="5897194"/>
                </a:cubicBezTo>
                <a:cubicBezTo>
                  <a:pt x="2162039" y="5894311"/>
                  <a:pt x="2146357" y="5885480"/>
                  <a:pt x="2129893" y="5870700"/>
                </a:cubicBezTo>
                <a:cubicBezTo>
                  <a:pt x="2113429" y="5855922"/>
                  <a:pt x="2097748" y="5847091"/>
                  <a:pt x="2082847" y="5844208"/>
                </a:cubicBezTo>
                <a:cubicBezTo>
                  <a:pt x="2067947" y="5841325"/>
                  <a:pt x="2041333" y="5869025"/>
                  <a:pt x="2003005" y="5927307"/>
                </a:cubicBezTo>
                <a:cubicBezTo>
                  <a:pt x="1964677" y="5985590"/>
                  <a:pt x="1930613" y="6011847"/>
                  <a:pt x="1900812" y="6006082"/>
                </a:cubicBezTo>
                <a:cubicBezTo>
                  <a:pt x="1885912" y="6003199"/>
                  <a:pt x="1874316" y="5993228"/>
                  <a:pt x="1866023" y="5976164"/>
                </a:cubicBezTo>
                <a:cubicBezTo>
                  <a:pt x="1857729" y="5959102"/>
                  <a:pt x="1834957" y="5946967"/>
                  <a:pt x="1797707" y="5939760"/>
                </a:cubicBezTo>
                <a:cubicBezTo>
                  <a:pt x="1797707" y="5939760"/>
                  <a:pt x="1775478" y="5954783"/>
                  <a:pt x="1731019" y="5984827"/>
                </a:cubicBezTo>
                <a:cubicBezTo>
                  <a:pt x="1713237" y="5996844"/>
                  <a:pt x="1691728" y="6008142"/>
                  <a:pt x="1666493" y="6018717"/>
                </a:cubicBezTo>
                <a:lnTo>
                  <a:pt x="1657845" y="6063418"/>
                </a:lnTo>
                <a:cubicBezTo>
                  <a:pt x="1638621" y="6082886"/>
                  <a:pt x="1629008" y="6092621"/>
                  <a:pt x="1629008" y="6092621"/>
                </a:cubicBezTo>
                <a:cubicBezTo>
                  <a:pt x="1629008" y="6092621"/>
                  <a:pt x="1623843" y="6099351"/>
                  <a:pt x="1613510" y="6112810"/>
                </a:cubicBezTo>
                <a:cubicBezTo>
                  <a:pt x="1564240" y="6087820"/>
                  <a:pt x="1547655" y="6053694"/>
                  <a:pt x="1563754" y="6010435"/>
                </a:cubicBezTo>
                <a:cubicBezTo>
                  <a:pt x="1579852" y="5967175"/>
                  <a:pt x="1554375" y="5939057"/>
                  <a:pt x="1487323" y="5926084"/>
                </a:cubicBezTo>
                <a:cubicBezTo>
                  <a:pt x="1427722" y="5914553"/>
                  <a:pt x="1392754" y="5915518"/>
                  <a:pt x="1382420" y="5928978"/>
                </a:cubicBezTo>
                <a:cubicBezTo>
                  <a:pt x="1372088" y="5942437"/>
                  <a:pt x="1352020" y="5946284"/>
                  <a:pt x="1322220" y="5940518"/>
                </a:cubicBezTo>
                <a:lnTo>
                  <a:pt x="1266343" y="5929708"/>
                </a:lnTo>
                <a:cubicBezTo>
                  <a:pt x="1251441" y="5926825"/>
                  <a:pt x="1238526" y="5943648"/>
                  <a:pt x="1227594" y="5980178"/>
                </a:cubicBezTo>
                <a:cubicBezTo>
                  <a:pt x="1216662" y="6016709"/>
                  <a:pt x="1200021" y="6032812"/>
                  <a:pt x="1177671" y="6028488"/>
                </a:cubicBezTo>
                <a:cubicBezTo>
                  <a:pt x="1170220" y="6027047"/>
                  <a:pt x="1164992" y="6024103"/>
                  <a:pt x="1161987" y="6019657"/>
                </a:cubicBezTo>
                <a:cubicBezTo>
                  <a:pt x="1158983" y="6015212"/>
                  <a:pt x="1153757" y="6012269"/>
                  <a:pt x="1146306" y="6010827"/>
                </a:cubicBezTo>
                <a:cubicBezTo>
                  <a:pt x="1149189" y="5995926"/>
                  <a:pt x="1154295" y="5979524"/>
                  <a:pt x="1161623" y="5961619"/>
                </a:cubicBezTo>
                <a:cubicBezTo>
                  <a:pt x="1168952" y="5943713"/>
                  <a:pt x="1174056" y="5927311"/>
                  <a:pt x="1176939" y="5912411"/>
                </a:cubicBezTo>
                <a:cubicBezTo>
                  <a:pt x="1192795" y="5830458"/>
                  <a:pt x="1137396" y="5777230"/>
                  <a:pt x="1010741" y="5752727"/>
                </a:cubicBezTo>
                <a:cubicBezTo>
                  <a:pt x="1003292" y="5751285"/>
                  <a:pt x="998846" y="5754288"/>
                  <a:pt x="997405" y="5761739"/>
                </a:cubicBezTo>
                <a:cubicBezTo>
                  <a:pt x="998846" y="5754288"/>
                  <a:pt x="996562" y="5746118"/>
                  <a:pt x="990553" y="5737226"/>
                </a:cubicBezTo>
                <a:cubicBezTo>
                  <a:pt x="978536" y="5719444"/>
                  <a:pt x="968801" y="5709831"/>
                  <a:pt x="961350" y="5708389"/>
                </a:cubicBezTo>
                <a:cubicBezTo>
                  <a:pt x="946451" y="5705507"/>
                  <a:pt x="930470" y="5708212"/>
                  <a:pt x="913406" y="5716503"/>
                </a:cubicBezTo>
                <a:lnTo>
                  <a:pt x="875009" y="5723012"/>
                </a:lnTo>
                <a:lnTo>
                  <a:pt x="859634" y="5687264"/>
                </a:lnTo>
                <a:cubicBezTo>
                  <a:pt x="846875" y="5668364"/>
                  <a:pt x="827003" y="5643751"/>
                  <a:pt x="800025" y="5613412"/>
                </a:cubicBezTo>
                <a:cubicBezTo>
                  <a:pt x="746066" y="5552733"/>
                  <a:pt x="721249" y="5511220"/>
                  <a:pt x="725573" y="5488869"/>
                </a:cubicBezTo>
                <a:cubicBezTo>
                  <a:pt x="728456" y="5473967"/>
                  <a:pt x="737348" y="5467960"/>
                  <a:pt x="752250" y="5470843"/>
                </a:cubicBezTo>
                <a:cubicBezTo>
                  <a:pt x="749123" y="5447051"/>
                  <a:pt x="746778" y="5429205"/>
                  <a:pt x="745215" y="5417310"/>
                </a:cubicBezTo>
                <a:lnTo>
                  <a:pt x="729677" y="5383357"/>
                </a:lnTo>
                <a:lnTo>
                  <a:pt x="672211" y="5345217"/>
                </a:lnTo>
                <a:cubicBezTo>
                  <a:pt x="635680" y="5334285"/>
                  <a:pt x="621018" y="5310194"/>
                  <a:pt x="628225" y="5272942"/>
                </a:cubicBezTo>
                <a:cubicBezTo>
                  <a:pt x="635676" y="5274383"/>
                  <a:pt x="650454" y="5257920"/>
                  <a:pt x="672562" y="5223553"/>
                </a:cubicBezTo>
                <a:cubicBezTo>
                  <a:pt x="694669" y="5189183"/>
                  <a:pt x="706444" y="5168274"/>
                  <a:pt x="707886" y="5160823"/>
                </a:cubicBezTo>
                <a:cubicBezTo>
                  <a:pt x="694183" y="5111798"/>
                  <a:pt x="679099" y="5079895"/>
                  <a:pt x="662636" y="5065117"/>
                </a:cubicBezTo>
                <a:cubicBezTo>
                  <a:pt x="646173" y="5050337"/>
                  <a:pt x="630851" y="5039646"/>
                  <a:pt x="616671" y="5033037"/>
                </a:cubicBezTo>
                <a:cubicBezTo>
                  <a:pt x="602492" y="5026429"/>
                  <a:pt x="591255" y="5014593"/>
                  <a:pt x="582963" y="4997532"/>
                </a:cubicBezTo>
                <a:cubicBezTo>
                  <a:pt x="574670" y="4980468"/>
                  <a:pt x="568839" y="4940695"/>
                  <a:pt x="565469" y="4878209"/>
                </a:cubicBezTo>
                <a:cubicBezTo>
                  <a:pt x="568352" y="4863310"/>
                  <a:pt x="573519" y="4856580"/>
                  <a:pt x="580969" y="4858021"/>
                </a:cubicBezTo>
                <a:lnTo>
                  <a:pt x="592144" y="4860183"/>
                </a:lnTo>
                <a:cubicBezTo>
                  <a:pt x="592144" y="4860183"/>
                  <a:pt x="589861" y="4852013"/>
                  <a:pt x="585293" y="4835670"/>
                </a:cubicBezTo>
                <a:lnTo>
                  <a:pt x="587455" y="4824496"/>
                </a:lnTo>
                <a:cubicBezTo>
                  <a:pt x="602355" y="4827378"/>
                  <a:pt x="626387" y="4803044"/>
                  <a:pt x="659548" y="4751490"/>
                </a:cubicBezTo>
                <a:cubicBezTo>
                  <a:pt x="692710" y="4699937"/>
                  <a:pt x="712893" y="4655536"/>
                  <a:pt x="720100" y="4618285"/>
                </a:cubicBezTo>
                <a:cubicBezTo>
                  <a:pt x="730189" y="4566133"/>
                  <a:pt x="712884" y="4535733"/>
                  <a:pt x="668182" y="4527084"/>
                </a:cubicBezTo>
                <a:cubicBezTo>
                  <a:pt x="623481" y="4518436"/>
                  <a:pt x="605455" y="4491761"/>
                  <a:pt x="614103" y="4447060"/>
                </a:cubicBezTo>
                <a:cubicBezTo>
                  <a:pt x="654237" y="4439366"/>
                  <a:pt x="690707" y="4440624"/>
                  <a:pt x="723511" y="4450836"/>
                </a:cubicBezTo>
                <a:cubicBezTo>
                  <a:pt x="756317" y="4461048"/>
                  <a:pt x="776323" y="4447528"/>
                  <a:pt x="783530" y="4410276"/>
                </a:cubicBezTo>
                <a:cubicBezTo>
                  <a:pt x="793620" y="4358124"/>
                  <a:pt x="793738" y="4317570"/>
                  <a:pt x="783881" y="4288611"/>
                </a:cubicBezTo>
                <a:cubicBezTo>
                  <a:pt x="774026" y="4259652"/>
                  <a:pt x="775584" y="4211647"/>
                  <a:pt x="788557" y="4144595"/>
                </a:cubicBezTo>
                <a:cubicBezTo>
                  <a:pt x="804900" y="4140027"/>
                  <a:pt x="823763" y="4122422"/>
                  <a:pt x="845149" y="4091778"/>
                </a:cubicBezTo>
                <a:cubicBezTo>
                  <a:pt x="866537" y="4061136"/>
                  <a:pt x="899582" y="4050137"/>
                  <a:pt x="944283" y="4058786"/>
                </a:cubicBezTo>
                <a:lnTo>
                  <a:pt x="910756" y="4052299"/>
                </a:lnTo>
                <a:cubicBezTo>
                  <a:pt x="925656" y="4055182"/>
                  <a:pt x="958401" y="4055720"/>
                  <a:pt x="1008989" y="4053915"/>
                </a:cubicBezTo>
                <a:cubicBezTo>
                  <a:pt x="1059578" y="4052108"/>
                  <a:pt x="1091359" y="4017679"/>
                  <a:pt x="1104331" y="3950627"/>
                </a:cubicBezTo>
                <a:cubicBezTo>
                  <a:pt x="1107214" y="3935726"/>
                  <a:pt x="1101567" y="3924973"/>
                  <a:pt x="1087386" y="3918364"/>
                </a:cubicBezTo>
                <a:cubicBezTo>
                  <a:pt x="1073207" y="3911756"/>
                  <a:pt x="1068999" y="3893552"/>
                  <a:pt x="1074765" y="3863751"/>
                </a:cubicBezTo>
                <a:cubicBezTo>
                  <a:pt x="1073323" y="3871202"/>
                  <a:pt x="1082936" y="3861467"/>
                  <a:pt x="1103602" y="3834548"/>
                </a:cubicBezTo>
                <a:cubicBezTo>
                  <a:pt x="1097592" y="3825658"/>
                  <a:pt x="1095310" y="3817487"/>
                  <a:pt x="1096751" y="3810036"/>
                </a:cubicBezTo>
                <a:cubicBezTo>
                  <a:pt x="1090742" y="3801144"/>
                  <a:pt x="1089179" y="3789249"/>
                  <a:pt x="1092062" y="3774347"/>
                </a:cubicBezTo>
                <a:cubicBezTo>
                  <a:pt x="1096386" y="3751996"/>
                  <a:pt x="1120178" y="3748872"/>
                  <a:pt x="1163438" y="3764969"/>
                </a:cubicBezTo>
                <a:cubicBezTo>
                  <a:pt x="1206697" y="3781068"/>
                  <a:pt x="1235536" y="3751866"/>
                  <a:pt x="1249950" y="3677363"/>
                </a:cubicBezTo>
                <a:cubicBezTo>
                  <a:pt x="1257157" y="3640113"/>
                  <a:pt x="1260516" y="3582794"/>
                  <a:pt x="1260029" y="3505408"/>
                </a:cubicBezTo>
                <a:cubicBezTo>
                  <a:pt x="1267236" y="3468158"/>
                  <a:pt x="1297275" y="3452715"/>
                  <a:pt x="1350148" y="3459080"/>
                </a:cubicBezTo>
                <a:cubicBezTo>
                  <a:pt x="1403021" y="3465444"/>
                  <a:pt x="1435222" y="3438825"/>
                  <a:pt x="1446754" y="3379224"/>
                </a:cubicBezTo>
                <a:cubicBezTo>
                  <a:pt x="1434737" y="3361440"/>
                  <a:pt x="1426382" y="3334704"/>
                  <a:pt x="1421694" y="3299017"/>
                </a:cubicBezTo>
                <a:cubicBezTo>
                  <a:pt x="1417004" y="3263328"/>
                  <a:pt x="1396034" y="3241881"/>
                  <a:pt x="1358784" y="3234674"/>
                </a:cubicBezTo>
                <a:lnTo>
                  <a:pt x="1352298" y="3268199"/>
                </a:lnTo>
                <a:cubicBezTo>
                  <a:pt x="1352298" y="3268199"/>
                  <a:pt x="1344187" y="3280157"/>
                  <a:pt x="1327966" y="3304070"/>
                </a:cubicBezTo>
                <a:cubicBezTo>
                  <a:pt x="1311747" y="3327984"/>
                  <a:pt x="1292942" y="3355262"/>
                  <a:pt x="1271556" y="3385906"/>
                </a:cubicBezTo>
                <a:cubicBezTo>
                  <a:pt x="1250170" y="3416550"/>
                  <a:pt x="1222052" y="3442026"/>
                  <a:pt x="1187208" y="3462335"/>
                </a:cubicBezTo>
                <a:cubicBezTo>
                  <a:pt x="1152362" y="3482646"/>
                  <a:pt x="1112587" y="3488478"/>
                  <a:pt x="1067886" y="3479829"/>
                </a:cubicBezTo>
                <a:lnTo>
                  <a:pt x="1056711" y="3477667"/>
                </a:lnTo>
                <a:cubicBezTo>
                  <a:pt x="1053829" y="3492567"/>
                  <a:pt x="1044576" y="3500439"/>
                  <a:pt x="1028955" y="3501282"/>
                </a:cubicBezTo>
                <a:cubicBezTo>
                  <a:pt x="1013333" y="3502124"/>
                  <a:pt x="996632" y="3508553"/>
                  <a:pt x="978847" y="3520572"/>
                </a:cubicBezTo>
                <a:cubicBezTo>
                  <a:pt x="981730" y="3505670"/>
                  <a:pt x="966409" y="3494976"/>
                  <a:pt x="932883" y="3488490"/>
                </a:cubicBezTo>
                <a:cubicBezTo>
                  <a:pt x="899358" y="3482004"/>
                  <a:pt x="875144" y="3477319"/>
                  <a:pt x="860243" y="3474436"/>
                </a:cubicBezTo>
                <a:cubicBezTo>
                  <a:pt x="855918" y="3496789"/>
                  <a:pt x="831406" y="3503639"/>
                  <a:pt x="786705" y="3494991"/>
                </a:cubicBezTo>
                <a:cubicBezTo>
                  <a:pt x="749454" y="3487784"/>
                  <a:pt x="733710" y="3469281"/>
                  <a:pt x="739476" y="3439479"/>
                </a:cubicBezTo>
                <a:cubicBezTo>
                  <a:pt x="742358" y="3424579"/>
                  <a:pt x="729981" y="3408658"/>
                  <a:pt x="702342" y="3391718"/>
                </a:cubicBezTo>
                <a:cubicBezTo>
                  <a:pt x="674703" y="3374776"/>
                  <a:pt x="645563" y="3355613"/>
                  <a:pt x="614919" y="3334225"/>
                </a:cubicBezTo>
                <a:cubicBezTo>
                  <a:pt x="584275" y="3312839"/>
                  <a:pt x="555856" y="3289949"/>
                  <a:pt x="529658" y="3265558"/>
                </a:cubicBezTo>
                <a:cubicBezTo>
                  <a:pt x="503460" y="3241168"/>
                  <a:pt x="493965" y="3210346"/>
                  <a:pt x="501172" y="3173096"/>
                </a:cubicBezTo>
                <a:cubicBezTo>
                  <a:pt x="504055" y="3158194"/>
                  <a:pt x="516671" y="3152905"/>
                  <a:pt x="539022" y="3157230"/>
                </a:cubicBezTo>
                <a:cubicBezTo>
                  <a:pt x="531329" y="3117097"/>
                  <a:pt x="516667" y="3093005"/>
                  <a:pt x="495037" y="3084956"/>
                </a:cubicBezTo>
                <a:cubicBezTo>
                  <a:pt x="473407" y="3076906"/>
                  <a:pt x="466195" y="3054256"/>
                  <a:pt x="473402" y="3017004"/>
                </a:cubicBezTo>
                <a:cubicBezTo>
                  <a:pt x="489743" y="3012438"/>
                  <a:pt x="500797" y="2995254"/>
                  <a:pt x="506563" y="2965453"/>
                </a:cubicBezTo>
                <a:cubicBezTo>
                  <a:pt x="509446" y="2950551"/>
                  <a:pt x="510106" y="2937153"/>
                  <a:pt x="508543" y="2925257"/>
                </a:cubicBezTo>
                <a:cubicBezTo>
                  <a:pt x="506981" y="2913362"/>
                  <a:pt x="506920" y="2903688"/>
                  <a:pt x="508361" y="2896237"/>
                </a:cubicBezTo>
                <a:cubicBezTo>
                  <a:pt x="509803" y="2888788"/>
                  <a:pt x="527585" y="2876770"/>
                  <a:pt x="561711" y="2860184"/>
                </a:cubicBezTo>
                <a:cubicBezTo>
                  <a:pt x="595836" y="2843600"/>
                  <a:pt x="615060" y="2824132"/>
                  <a:pt x="619384" y="2801781"/>
                </a:cubicBezTo>
                <a:cubicBezTo>
                  <a:pt x="622267" y="2786881"/>
                  <a:pt x="621425" y="2771259"/>
                  <a:pt x="616857" y="2754918"/>
                </a:cubicBezTo>
                <a:cubicBezTo>
                  <a:pt x="612290" y="2738575"/>
                  <a:pt x="612169" y="2719229"/>
                  <a:pt x="616493" y="2696878"/>
                </a:cubicBezTo>
                <a:cubicBezTo>
                  <a:pt x="656626" y="2689186"/>
                  <a:pt x="703729" y="2665449"/>
                  <a:pt x="757799" y="2625671"/>
                </a:cubicBezTo>
                <a:cubicBezTo>
                  <a:pt x="811870" y="2585893"/>
                  <a:pt x="846355" y="2567445"/>
                  <a:pt x="861255" y="2570328"/>
                </a:cubicBezTo>
                <a:cubicBezTo>
                  <a:pt x="868706" y="2571769"/>
                  <a:pt x="873934" y="2574713"/>
                  <a:pt x="876938" y="2579159"/>
                </a:cubicBezTo>
                <a:cubicBezTo>
                  <a:pt x="879942" y="2583603"/>
                  <a:pt x="888895" y="2587268"/>
                  <a:pt x="903795" y="2590150"/>
                </a:cubicBezTo>
                <a:lnTo>
                  <a:pt x="917132" y="2581138"/>
                </a:lnTo>
                <a:cubicBezTo>
                  <a:pt x="920016" y="2566237"/>
                  <a:pt x="920315" y="2554702"/>
                  <a:pt x="918031" y="2546530"/>
                </a:cubicBezTo>
                <a:cubicBezTo>
                  <a:pt x="915747" y="2538359"/>
                  <a:pt x="916046" y="2526824"/>
                  <a:pt x="918929" y="2511925"/>
                </a:cubicBezTo>
                <a:lnTo>
                  <a:pt x="930105" y="2514087"/>
                </a:lnTo>
                <a:lnTo>
                  <a:pt x="921091" y="2500748"/>
                </a:lnTo>
                <a:lnTo>
                  <a:pt x="909917" y="2498586"/>
                </a:lnTo>
                <a:cubicBezTo>
                  <a:pt x="912799" y="2483687"/>
                  <a:pt x="923133" y="2470226"/>
                  <a:pt x="940915" y="2458209"/>
                </a:cubicBezTo>
                <a:cubicBezTo>
                  <a:pt x="958698" y="2446190"/>
                  <a:pt x="969752" y="2429006"/>
                  <a:pt x="974077" y="2406656"/>
                </a:cubicBezTo>
                <a:lnTo>
                  <a:pt x="976238" y="2395481"/>
                </a:lnTo>
                <a:cubicBezTo>
                  <a:pt x="977680" y="2388031"/>
                  <a:pt x="979903" y="2386528"/>
                  <a:pt x="982908" y="2390974"/>
                </a:cubicBezTo>
                <a:cubicBezTo>
                  <a:pt x="985912" y="2395421"/>
                  <a:pt x="988856" y="2390193"/>
                  <a:pt x="991739" y="2375291"/>
                </a:cubicBezTo>
                <a:lnTo>
                  <a:pt x="1004712" y="2308240"/>
                </a:lnTo>
                <a:cubicBezTo>
                  <a:pt x="1006153" y="2300789"/>
                  <a:pt x="1020210" y="2288051"/>
                  <a:pt x="1046885" y="2270025"/>
                </a:cubicBezTo>
                <a:cubicBezTo>
                  <a:pt x="1073560" y="2251998"/>
                  <a:pt x="1106183" y="2233190"/>
                  <a:pt x="1144754" y="2213601"/>
                </a:cubicBezTo>
                <a:cubicBezTo>
                  <a:pt x="1183324" y="2194011"/>
                  <a:pt x="1223038" y="2178507"/>
                  <a:pt x="1263893" y="2167089"/>
                </a:cubicBezTo>
                <a:cubicBezTo>
                  <a:pt x="1304748" y="2155669"/>
                  <a:pt x="1340076" y="2152843"/>
                  <a:pt x="1369875" y="2158608"/>
                </a:cubicBezTo>
                <a:cubicBezTo>
                  <a:pt x="1374444" y="2174950"/>
                  <a:pt x="1384178" y="2184563"/>
                  <a:pt x="1399078" y="2187446"/>
                </a:cubicBezTo>
                <a:cubicBezTo>
                  <a:pt x="1413978" y="2190328"/>
                  <a:pt x="1428879" y="2193211"/>
                  <a:pt x="1443779" y="2196094"/>
                </a:cubicBezTo>
                <a:cubicBezTo>
                  <a:pt x="1464446" y="2169175"/>
                  <a:pt x="1491060" y="2141475"/>
                  <a:pt x="1523622" y="2112995"/>
                </a:cubicBezTo>
                <a:cubicBezTo>
                  <a:pt x="1556184" y="2084513"/>
                  <a:pt x="1573186" y="2066547"/>
                  <a:pt x="1574627" y="2059097"/>
                </a:cubicBezTo>
                <a:cubicBezTo>
                  <a:pt x="1576068" y="2051646"/>
                  <a:pt x="1574926" y="2047562"/>
                  <a:pt x="1571201" y="2046841"/>
                </a:cubicBezTo>
                <a:cubicBezTo>
                  <a:pt x="1567477" y="2046121"/>
                  <a:pt x="1567056" y="2038310"/>
                  <a:pt x="1569939" y="2023410"/>
                </a:cubicBezTo>
                <a:cubicBezTo>
                  <a:pt x="1574263" y="2001058"/>
                  <a:pt x="1591624" y="1981229"/>
                  <a:pt x="1622024" y="1963924"/>
                </a:cubicBezTo>
                <a:cubicBezTo>
                  <a:pt x="1652425" y="1946618"/>
                  <a:pt x="1682825" y="1929312"/>
                  <a:pt x="1713225" y="1912007"/>
                </a:cubicBezTo>
                <a:cubicBezTo>
                  <a:pt x="1743625" y="1894701"/>
                  <a:pt x="1774385" y="1875533"/>
                  <a:pt x="1805506" y="1854502"/>
                </a:cubicBezTo>
                <a:cubicBezTo>
                  <a:pt x="1836627" y="1833471"/>
                  <a:pt x="1856511" y="1800604"/>
                  <a:pt x="1865159" y="1755902"/>
                </a:cubicBezTo>
                <a:cubicBezTo>
                  <a:pt x="1872610" y="1757344"/>
                  <a:pt x="1881861" y="1749473"/>
                  <a:pt x="1892915" y="1732288"/>
                </a:cubicBezTo>
                <a:cubicBezTo>
                  <a:pt x="1903969" y="1715104"/>
                  <a:pt x="1914663" y="1699783"/>
                  <a:pt x="1924995" y="1686322"/>
                </a:cubicBezTo>
                <a:lnTo>
                  <a:pt x="1922891" y="1647275"/>
                </a:lnTo>
                <a:lnTo>
                  <a:pt x="1920308" y="1650636"/>
                </a:lnTo>
                <a:lnTo>
                  <a:pt x="1922471" y="1639460"/>
                </a:lnTo>
                <a:lnTo>
                  <a:pt x="1922892" y="1647269"/>
                </a:lnTo>
                <a:lnTo>
                  <a:pt x="1966805" y="1590068"/>
                </a:lnTo>
                <a:cubicBezTo>
                  <a:pt x="1993479" y="1572042"/>
                  <a:pt x="2023879" y="1554736"/>
                  <a:pt x="2058005" y="1538151"/>
                </a:cubicBezTo>
                <a:cubicBezTo>
                  <a:pt x="2092130" y="1521566"/>
                  <a:pt x="2123251" y="1500535"/>
                  <a:pt x="2151367" y="1475058"/>
                </a:cubicBezTo>
                <a:cubicBezTo>
                  <a:pt x="2179484" y="1449581"/>
                  <a:pt x="2197146" y="1418218"/>
                  <a:pt x="2204353" y="1380966"/>
                </a:cubicBezTo>
                <a:cubicBezTo>
                  <a:pt x="2211802" y="1382407"/>
                  <a:pt x="2215167" y="1384991"/>
                  <a:pt x="2214446" y="1388716"/>
                </a:cubicBezTo>
                <a:cubicBezTo>
                  <a:pt x="2213725" y="1392441"/>
                  <a:pt x="2217091" y="1395025"/>
                  <a:pt x="2224541" y="1396466"/>
                </a:cubicBezTo>
                <a:cubicBezTo>
                  <a:pt x="2261792" y="1403673"/>
                  <a:pt x="2290268" y="1376333"/>
                  <a:pt x="2309971" y="1314448"/>
                </a:cubicBezTo>
                <a:cubicBezTo>
                  <a:pt x="2324748" y="1268033"/>
                  <a:pt x="2350746" y="1242268"/>
                  <a:pt x="2387966" y="1237151"/>
                </a:cubicBezTo>
                <a:close/>
                <a:moveTo>
                  <a:pt x="3504439" y="793244"/>
                </a:moveTo>
                <a:cubicBezTo>
                  <a:pt x="3608743" y="813423"/>
                  <a:pt x="3675855" y="836070"/>
                  <a:pt x="3705779" y="861181"/>
                </a:cubicBezTo>
                <a:cubicBezTo>
                  <a:pt x="3735702" y="886293"/>
                  <a:pt x="3751866" y="912609"/>
                  <a:pt x="3754270" y="940124"/>
                </a:cubicBezTo>
                <a:cubicBezTo>
                  <a:pt x="3756676" y="967642"/>
                  <a:pt x="3759082" y="995159"/>
                  <a:pt x="3761488" y="1022677"/>
                </a:cubicBezTo>
                <a:cubicBezTo>
                  <a:pt x="3763892" y="1050194"/>
                  <a:pt x="3789009" y="1080173"/>
                  <a:pt x="3836836" y="1112613"/>
                </a:cubicBezTo>
                <a:lnTo>
                  <a:pt x="3832512" y="1134964"/>
                </a:lnTo>
                <a:cubicBezTo>
                  <a:pt x="3829629" y="1149865"/>
                  <a:pt x="3830050" y="1157676"/>
                  <a:pt x="3833776" y="1158397"/>
                </a:cubicBezTo>
                <a:cubicBezTo>
                  <a:pt x="3837501" y="1159118"/>
                  <a:pt x="3838642" y="1163202"/>
                  <a:pt x="3837200" y="1170652"/>
                </a:cubicBezTo>
                <a:cubicBezTo>
                  <a:pt x="3829751" y="1169211"/>
                  <a:pt x="3819418" y="1182669"/>
                  <a:pt x="3806202" y="1211029"/>
                </a:cubicBezTo>
                <a:cubicBezTo>
                  <a:pt x="3792987" y="1239389"/>
                  <a:pt x="3782653" y="1252848"/>
                  <a:pt x="3775203" y="1251406"/>
                </a:cubicBezTo>
                <a:cubicBezTo>
                  <a:pt x="3778329" y="1275200"/>
                  <a:pt x="3776289" y="1305720"/>
                  <a:pt x="3769082" y="1342973"/>
                </a:cubicBezTo>
                <a:cubicBezTo>
                  <a:pt x="3761631" y="1341531"/>
                  <a:pt x="3748356" y="1360217"/>
                  <a:pt x="3729252" y="1399031"/>
                </a:cubicBezTo>
                <a:cubicBezTo>
                  <a:pt x="3710148" y="1437846"/>
                  <a:pt x="3681971" y="1453650"/>
                  <a:pt x="3644720" y="1446443"/>
                </a:cubicBezTo>
                <a:lnTo>
                  <a:pt x="3653733" y="1459779"/>
                </a:lnTo>
                <a:cubicBezTo>
                  <a:pt x="3613600" y="1467474"/>
                  <a:pt x="3579053" y="1476248"/>
                  <a:pt x="3550094" y="1486104"/>
                </a:cubicBezTo>
                <a:cubicBezTo>
                  <a:pt x="3521135" y="1495959"/>
                  <a:pt x="3480581" y="1495843"/>
                  <a:pt x="3428429" y="1485753"/>
                </a:cubicBezTo>
                <a:cubicBezTo>
                  <a:pt x="3398627" y="1479987"/>
                  <a:pt x="3386611" y="1462203"/>
                  <a:pt x="3392376" y="1432404"/>
                </a:cubicBezTo>
                <a:cubicBezTo>
                  <a:pt x="3393818" y="1424953"/>
                  <a:pt x="3402349" y="1420806"/>
                  <a:pt x="3417970" y="1419963"/>
                </a:cubicBezTo>
                <a:cubicBezTo>
                  <a:pt x="3433590" y="1419121"/>
                  <a:pt x="3442843" y="1411250"/>
                  <a:pt x="3445726" y="1396349"/>
                </a:cubicBezTo>
                <a:cubicBezTo>
                  <a:pt x="3448608" y="1381449"/>
                  <a:pt x="3434790" y="1372978"/>
                  <a:pt x="3404268" y="1370938"/>
                </a:cubicBezTo>
                <a:cubicBezTo>
                  <a:pt x="3373746" y="1368898"/>
                  <a:pt x="3359206" y="1364153"/>
                  <a:pt x="3360648" y="1356702"/>
                </a:cubicBezTo>
                <a:cubicBezTo>
                  <a:pt x="3345746" y="1353819"/>
                  <a:pt x="3317687" y="1329068"/>
                  <a:pt x="3276468" y="1282447"/>
                </a:cubicBezTo>
                <a:cubicBezTo>
                  <a:pt x="3235248" y="1235827"/>
                  <a:pt x="3220404" y="1182716"/>
                  <a:pt x="3231935" y="1123114"/>
                </a:cubicBezTo>
                <a:lnTo>
                  <a:pt x="3249232" y="1033711"/>
                </a:lnTo>
                <a:cubicBezTo>
                  <a:pt x="3249232" y="1033711"/>
                  <a:pt x="3253676" y="1030706"/>
                  <a:pt x="3262568" y="1024697"/>
                </a:cubicBezTo>
                <a:lnTo>
                  <a:pt x="3266892" y="1002347"/>
                </a:lnTo>
                <a:lnTo>
                  <a:pt x="3253556" y="1011361"/>
                </a:lnTo>
                <a:lnTo>
                  <a:pt x="3253312" y="973065"/>
                </a:lnTo>
                <a:lnTo>
                  <a:pt x="3248868" y="975672"/>
                </a:lnTo>
                <a:lnTo>
                  <a:pt x="3253192" y="953322"/>
                </a:lnTo>
                <a:lnTo>
                  <a:pt x="3253314" y="973061"/>
                </a:lnTo>
                <a:lnTo>
                  <a:pt x="3276665" y="959309"/>
                </a:lnTo>
                <a:cubicBezTo>
                  <a:pt x="3287754" y="946969"/>
                  <a:pt x="3300652" y="927724"/>
                  <a:pt x="3315371" y="901587"/>
                </a:cubicBezTo>
                <a:cubicBezTo>
                  <a:pt x="3344806" y="849313"/>
                  <a:pt x="3374425" y="826059"/>
                  <a:pt x="3404226" y="831825"/>
                </a:cubicBezTo>
                <a:lnTo>
                  <a:pt x="3393050" y="829662"/>
                </a:lnTo>
                <a:cubicBezTo>
                  <a:pt x="3394492" y="822212"/>
                  <a:pt x="3408972" y="817285"/>
                  <a:pt x="3436489" y="814879"/>
                </a:cubicBezTo>
                <a:cubicBezTo>
                  <a:pt x="3464007" y="812473"/>
                  <a:pt x="3486656" y="805263"/>
                  <a:pt x="3504439" y="793244"/>
                </a:cubicBezTo>
                <a:close/>
                <a:moveTo>
                  <a:pt x="2291668" y="824"/>
                </a:moveTo>
                <a:cubicBezTo>
                  <a:pt x="2303563" y="-739"/>
                  <a:pt x="2316962" y="-79"/>
                  <a:pt x="2331862" y="2804"/>
                </a:cubicBezTo>
                <a:cubicBezTo>
                  <a:pt x="2369114" y="10011"/>
                  <a:pt x="2406126" y="38426"/>
                  <a:pt x="2442899" y="88052"/>
                </a:cubicBezTo>
                <a:cubicBezTo>
                  <a:pt x="2479673" y="137676"/>
                  <a:pt x="2489411" y="207189"/>
                  <a:pt x="2472114" y="296593"/>
                </a:cubicBezTo>
                <a:cubicBezTo>
                  <a:pt x="2454332" y="308610"/>
                  <a:pt x="2438050" y="322850"/>
                  <a:pt x="2423272" y="339315"/>
                </a:cubicBezTo>
                <a:cubicBezTo>
                  <a:pt x="2408492" y="355778"/>
                  <a:pt x="2398221" y="378911"/>
                  <a:pt x="2392456" y="408712"/>
                </a:cubicBezTo>
                <a:cubicBezTo>
                  <a:pt x="2407356" y="411595"/>
                  <a:pt x="2411142" y="421987"/>
                  <a:pt x="2403813" y="439894"/>
                </a:cubicBezTo>
                <a:cubicBezTo>
                  <a:pt x="2396484" y="457798"/>
                  <a:pt x="2395104" y="474921"/>
                  <a:pt x="2399672" y="491264"/>
                </a:cubicBezTo>
                <a:cubicBezTo>
                  <a:pt x="2377321" y="486940"/>
                  <a:pt x="2357974" y="487060"/>
                  <a:pt x="2341632" y="491628"/>
                </a:cubicBezTo>
                <a:cubicBezTo>
                  <a:pt x="2325291" y="496196"/>
                  <a:pt x="2305944" y="496318"/>
                  <a:pt x="2283593" y="491994"/>
                </a:cubicBezTo>
                <a:cubicBezTo>
                  <a:pt x="2276144" y="490552"/>
                  <a:pt x="2269414" y="485386"/>
                  <a:pt x="2263405" y="476493"/>
                </a:cubicBezTo>
                <a:lnTo>
                  <a:pt x="2276743" y="467481"/>
                </a:lnTo>
                <a:cubicBezTo>
                  <a:pt x="2269292" y="466040"/>
                  <a:pt x="2258417" y="452341"/>
                  <a:pt x="2244114" y="426387"/>
                </a:cubicBezTo>
                <a:cubicBezTo>
                  <a:pt x="2229813" y="400433"/>
                  <a:pt x="2215213" y="386014"/>
                  <a:pt x="2200311" y="383131"/>
                </a:cubicBezTo>
                <a:lnTo>
                  <a:pt x="2189137" y="380969"/>
                </a:lnTo>
                <a:lnTo>
                  <a:pt x="2191299" y="369794"/>
                </a:lnTo>
                <a:cubicBezTo>
                  <a:pt x="2161498" y="364029"/>
                  <a:pt x="2143593" y="356700"/>
                  <a:pt x="2137584" y="347808"/>
                </a:cubicBezTo>
                <a:cubicBezTo>
                  <a:pt x="2131575" y="338915"/>
                  <a:pt x="2129290" y="330746"/>
                  <a:pt x="2130732" y="323295"/>
                </a:cubicBezTo>
                <a:cubicBezTo>
                  <a:pt x="2103815" y="302630"/>
                  <a:pt x="2093537" y="265860"/>
                  <a:pt x="2099903" y="212987"/>
                </a:cubicBezTo>
                <a:cubicBezTo>
                  <a:pt x="2106268" y="160115"/>
                  <a:pt x="2101999" y="132237"/>
                  <a:pt x="2087099" y="129354"/>
                </a:cubicBezTo>
                <a:cubicBezTo>
                  <a:pt x="2089982" y="114454"/>
                  <a:pt x="2118098" y="88977"/>
                  <a:pt x="2171447" y="52924"/>
                </a:cubicBezTo>
                <a:cubicBezTo>
                  <a:pt x="2198122" y="34898"/>
                  <a:pt x="2219991" y="21737"/>
                  <a:pt x="2237054" y="13446"/>
                </a:cubicBezTo>
                <a:lnTo>
                  <a:pt x="2265653" y="5452"/>
                </a:lnTo>
                <a:lnTo>
                  <a:pt x="2262648" y="1007"/>
                </a:lnTo>
                <a:cubicBezTo>
                  <a:pt x="2270097" y="2448"/>
                  <a:pt x="2279771" y="2388"/>
                  <a:pt x="2291668" y="824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1166042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1166042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1166042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1166042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680076" y="2010407"/>
            <a:ext cx="421170" cy="421170"/>
            <a:chOff x="5023476" y="196770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680076" y="306196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680076" y="4113527"/>
            <a:ext cx="421170" cy="421170"/>
            <a:chOff x="5023476" y="407082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680076" y="5165087"/>
            <a:ext cx="421170" cy="421170"/>
            <a:chOff x="5023476" y="512238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65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69404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1961" y="1448632"/>
            <a:ext cx="4406858" cy="4907718"/>
          </a:xfrm>
          <a:custGeom>
            <a:avLst/>
            <a:gdLst>
              <a:gd name="connsiteX0" fmla="*/ 2356915 w 4773255"/>
              <a:gd name="connsiteY0" fmla="*/ 59 h 5315759"/>
              <a:gd name="connsiteX1" fmla="*/ 2390926 w 4773255"/>
              <a:gd name="connsiteY1" fmla="*/ 40892 h 5315759"/>
              <a:gd name="connsiteX2" fmla="*/ 2406577 w 4773255"/>
              <a:gd name="connsiteY2" fmla="*/ 34772 h 5315759"/>
              <a:gd name="connsiteX3" fmla="*/ 2422228 w 4773255"/>
              <a:gd name="connsiteY3" fmla="*/ 28652 h 5315759"/>
              <a:gd name="connsiteX4" fmla="*/ 2466311 w 4773255"/>
              <a:gd name="connsiteY4" fmla="*/ 58329 h 5315759"/>
              <a:gd name="connsiteX5" fmla="*/ 2533791 w 4773255"/>
              <a:gd name="connsiteY5" fmla="*/ 129381 h 5315759"/>
              <a:gd name="connsiteX6" fmla="*/ 2643730 w 4773255"/>
              <a:gd name="connsiteY6" fmla="*/ 198266 h 5315759"/>
              <a:gd name="connsiteX7" fmla="*/ 2825803 w 4773255"/>
              <a:gd name="connsiteY7" fmla="*/ 220900 h 5315759"/>
              <a:gd name="connsiteX8" fmla="*/ 2892902 w 4773255"/>
              <a:gd name="connsiteY8" fmla="*/ 180227 h 5315759"/>
              <a:gd name="connsiteX9" fmla="*/ 2980688 w 4773255"/>
              <a:gd name="connsiteY9" fmla="*/ 127857 h 5315759"/>
              <a:gd name="connsiteX10" fmla="*/ 3071996 w 4773255"/>
              <a:gd name="connsiteY10" fmla="*/ 144481 h 5315759"/>
              <a:gd name="connsiteX11" fmla="*/ 3122471 w 4773255"/>
              <a:gd name="connsiteY11" fmla="*/ 195116 h 5315759"/>
              <a:gd name="connsiteX12" fmla="*/ 3172945 w 4773255"/>
              <a:gd name="connsiteY12" fmla="*/ 245751 h 5315759"/>
              <a:gd name="connsiteX13" fmla="*/ 3274867 w 4773255"/>
              <a:gd name="connsiteY13" fmla="*/ 261834 h 5315759"/>
              <a:gd name="connsiteX14" fmla="*/ 3295013 w 4773255"/>
              <a:gd name="connsiteY14" fmla="*/ 239521 h 5315759"/>
              <a:gd name="connsiteX15" fmla="*/ 3305086 w 4773255"/>
              <a:gd name="connsiteY15" fmla="*/ 228365 h 5315759"/>
              <a:gd name="connsiteX16" fmla="*/ 3413941 w 4773255"/>
              <a:gd name="connsiteY16" fmla="*/ 276020 h 5315759"/>
              <a:gd name="connsiteX17" fmla="*/ 3509853 w 4773255"/>
              <a:gd name="connsiteY17" fmla="*/ 382869 h 5315759"/>
              <a:gd name="connsiteX18" fmla="*/ 3621688 w 4773255"/>
              <a:gd name="connsiteY18" fmla="*/ 488905 h 5315759"/>
              <a:gd name="connsiteX19" fmla="*/ 3767694 w 4773255"/>
              <a:gd name="connsiteY19" fmla="*/ 534664 h 5315759"/>
              <a:gd name="connsiteX20" fmla="*/ 3845678 w 4773255"/>
              <a:gd name="connsiteY20" fmla="*/ 498757 h 5315759"/>
              <a:gd name="connsiteX21" fmla="*/ 3944892 w 4773255"/>
              <a:gd name="connsiteY21" fmla="*/ 461767 h 5315759"/>
              <a:gd name="connsiteX22" fmla="*/ 4000403 w 4773255"/>
              <a:gd name="connsiteY22" fmla="*/ 506823 h 5315759"/>
              <a:gd name="connsiteX23" fmla="*/ 4014539 w 4773255"/>
              <a:gd name="connsiteY23" fmla="*/ 575277 h 5315759"/>
              <a:gd name="connsiteX24" fmla="*/ 3996018 w 4773255"/>
              <a:gd name="connsiteY24" fmla="*/ 629433 h 5315759"/>
              <a:gd name="connsiteX25" fmla="*/ 3977498 w 4773255"/>
              <a:gd name="connsiteY25" fmla="*/ 683590 h 5315759"/>
              <a:gd name="connsiteX26" fmla="*/ 3995045 w 4773255"/>
              <a:gd name="connsiteY26" fmla="*/ 714621 h 5315759"/>
              <a:gd name="connsiteX27" fmla="*/ 4037072 w 4773255"/>
              <a:gd name="connsiteY27" fmla="*/ 808256 h 5315759"/>
              <a:gd name="connsiteX28" fmla="*/ 4084406 w 4773255"/>
              <a:gd name="connsiteY28" fmla="*/ 901621 h 5315759"/>
              <a:gd name="connsiteX29" fmla="*/ 4129031 w 4773255"/>
              <a:gd name="connsiteY29" fmla="*/ 941912 h 5315759"/>
              <a:gd name="connsiteX30" fmla="*/ 4187141 w 4773255"/>
              <a:gd name="connsiteY30" fmla="*/ 933625 h 5315759"/>
              <a:gd name="connsiteX31" fmla="*/ 4255865 w 4773255"/>
              <a:gd name="connsiteY31" fmla="*/ 924797 h 5315759"/>
              <a:gd name="connsiteX32" fmla="*/ 4342949 w 4773255"/>
              <a:gd name="connsiteY32" fmla="*/ 962921 h 5315759"/>
              <a:gd name="connsiteX33" fmla="*/ 4315981 w 4773255"/>
              <a:gd name="connsiteY33" fmla="*/ 1060078 h 5315759"/>
              <a:gd name="connsiteX34" fmla="*/ 4289013 w 4773255"/>
              <a:gd name="connsiteY34" fmla="*/ 1157235 h 5315759"/>
              <a:gd name="connsiteX35" fmla="*/ 4370358 w 4773255"/>
              <a:gd name="connsiteY35" fmla="*/ 1291432 h 5315759"/>
              <a:gd name="connsiteX36" fmla="*/ 4491994 w 4773255"/>
              <a:gd name="connsiteY36" fmla="*/ 1381005 h 5315759"/>
              <a:gd name="connsiteX37" fmla="*/ 4481380 w 4773255"/>
              <a:gd name="connsiteY37" fmla="*/ 1381546 h 5315759"/>
              <a:gd name="connsiteX38" fmla="*/ 4520156 w 4773255"/>
              <a:gd name="connsiteY38" fmla="*/ 1411494 h 5315759"/>
              <a:gd name="connsiteX39" fmla="*/ 4597980 w 4773255"/>
              <a:gd name="connsiteY39" fmla="*/ 1476696 h 5315759"/>
              <a:gd name="connsiteX40" fmla="*/ 4676616 w 4773255"/>
              <a:gd name="connsiteY40" fmla="*/ 1557821 h 5315759"/>
              <a:gd name="connsiteX41" fmla="*/ 4718914 w 4773255"/>
              <a:gd name="connsiteY41" fmla="*/ 1656764 h 5315759"/>
              <a:gd name="connsiteX42" fmla="*/ 4648404 w 4773255"/>
              <a:gd name="connsiteY42" fmla="*/ 1734859 h 5315759"/>
              <a:gd name="connsiteX43" fmla="*/ 4601832 w 4773255"/>
              <a:gd name="connsiteY43" fmla="*/ 1864943 h 5315759"/>
              <a:gd name="connsiteX44" fmla="*/ 4688213 w 4773255"/>
              <a:gd name="connsiteY44" fmla="*/ 1993562 h 5315759"/>
              <a:gd name="connsiteX45" fmla="*/ 4772969 w 4773255"/>
              <a:gd name="connsiteY45" fmla="*/ 2090338 h 5315759"/>
              <a:gd name="connsiteX46" fmla="*/ 4730350 w 4773255"/>
              <a:gd name="connsiteY46" fmla="*/ 2193614 h 5315759"/>
              <a:gd name="connsiteX47" fmla="*/ 4626913 w 4773255"/>
              <a:gd name="connsiteY47" fmla="*/ 2252105 h 5315759"/>
              <a:gd name="connsiteX48" fmla="*/ 4524017 w 4773255"/>
              <a:gd name="connsiteY48" fmla="*/ 2321210 h 5315759"/>
              <a:gd name="connsiteX49" fmla="*/ 4483024 w 4773255"/>
              <a:gd name="connsiteY49" fmla="*/ 2456331 h 5315759"/>
              <a:gd name="connsiteX50" fmla="*/ 4503009 w 4773255"/>
              <a:gd name="connsiteY50" fmla="*/ 2535128 h 5315759"/>
              <a:gd name="connsiteX51" fmla="*/ 4537290 w 4773255"/>
              <a:gd name="connsiteY51" fmla="*/ 2581268 h 5315759"/>
              <a:gd name="connsiteX52" fmla="*/ 4571843 w 4773255"/>
              <a:gd name="connsiteY52" fmla="*/ 2632716 h 5315759"/>
              <a:gd name="connsiteX53" fmla="*/ 4593182 w 4773255"/>
              <a:gd name="connsiteY53" fmla="*/ 2738049 h 5315759"/>
              <a:gd name="connsiteX54" fmla="*/ 4559824 w 4773255"/>
              <a:gd name="connsiteY54" fmla="*/ 2814248 h 5315759"/>
              <a:gd name="connsiteX55" fmla="*/ 4492454 w 4773255"/>
              <a:gd name="connsiteY55" fmla="*/ 2849613 h 5315759"/>
              <a:gd name="connsiteX56" fmla="*/ 4363995 w 4773255"/>
              <a:gd name="connsiteY56" fmla="*/ 2834885 h 5315759"/>
              <a:gd name="connsiteX57" fmla="*/ 4278376 w 4773255"/>
              <a:gd name="connsiteY57" fmla="*/ 2929714 h 5315759"/>
              <a:gd name="connsiteX58" fmla="*/ 4250164 w 4773255"/>
              <a:gd name="connsiteY58" fmla="*/ 3106751 h 5315759"/>
              <a:gd name="connsiteX59" fmla="*/ 4258992 w 4773255"/>
              <a:gd name="connsiteY59" fmla="*/ 3175475 h 5315759"/>
              <a:gd name="connsiteX60" fmla="*/ 4287425 w 4773255"/>
              <a:gd name="connsiteY60" fmla="*/ 3211272 h 5315759"/>
              <a:gd name="connsiteX61" fmla="*/ 4235546 w 4773255"/>
              <a:gd name="connsiteY61" fmla="*/ 3341627 h 5315759"/>
              <a:gd name="connsiteX62" fmla="*/ 4184208 w 4773255"/>
              <a:gd name="connsiteY62" fmla="*/ 3482597 h 5315759"/>
              <a:gd name="connsiteX63" fmla="*/ 4217135 w 4773255"/>
              <a:gd name="connsiteY63" fmla="*/ 3502201 h 5315759"/>
              <a:gd name="connsiteX64" fmla="*/ 4240261 w 4773255"/>
              <a:gd name="connsiteY64" fmla="*/ 3538268 h 5315759"/>
              <a:gd name="connsiteX65" fmla="*/ 4254397 w 4773255"/>
              <a:gd name="connsiteY65" fmla="*/ 3606722 h 5315759"/>
              <a:gd name="connsiteX66" fmla="*/ 4239939 w 4773255"/>
              <a:gd name="connsiteY66" fmla="*/ 3740488 h 5315759"/>
              <a:gd name="connsiteX67" fmla="*/ 4159628 w 4773255"/>
              <a:gd name="connsiteY67" fmla="*/ 3835046 h 5315759"/>
              <a:gd name="connsiteX68" fmla="*/ 4111591 w 4773255"/>
              <a:gd name="connsiteY68" fmla="*/ 3832177 h 5315759"/>
              <a:gd name="connsiteX69" fmla="*/ 4063554 w 4773255"/>
              <a:gd name="connsiteY69" fmla="*/ 3829307 h 5315759"/>
              <a:gd name="connsiteX70" fmla="*/ 3978637 w 4773255"/>
              <a:gd name="connsiteY70" fmla="*/ 3833641 h 5315759"/>
              <a:gd name="connsiteX71" fmla="*/ 3902278 w 4773255"/>
              <a:gd name="connsiteY71" fmla="*/ 3901392 h 5315759"/>
              <a:gd name="connsiteX72" fmla="*/ 3819639 w 4773255"/>
              <a:gd name="connsiteY72" fmla="*/ 4054601 h 5315759"/>
              <a:gd name="connsiteX73" fmla="*/ 3827113 w 4773255"/>
              <a:gd name="connsiteY73" fmla="*/ 4096789 h 5315759"/>
              <a:gd name="connsiteX74" fmla="*/ 3835129 w 4773255"/>
              <a:gd name="connsiteY74" fmla="*/ 4149591 h 5315759"/>
              <a:gd name="connsiteX75" fmla="*/ 3804910 w 4773255"/>
              <a:gd name="connsiteY75" fmla="*/ 4183060 h 5315759"/>
              <a:gd name="connsiteX76" fmla="*/ 3774692 w 4773255"/>
              <a:gd name="connsiteY76" fmla="*/ 4216529 h 5315759"/>
              <a:gd name="connsiteX77" fmla="*/ 3714957 w 4773255"/>
              <a:gd name="connsiteY77" fmla="*/ 4192973 h 5315759"/>
              <a:gd name="connsiteX78" fmla="*/ 3676452 w 4773255"/>
              <a:gd name="connsiteY78" fmla="*/ 4168332 h 5315759"/>
              <a:gd name="connsiteX79" fmla="*/ 3644879 w 4773255"/>
              <a:gd name="connsiteY79" fmla="*/ 4175265 h 5315759"/>
              <a:gd name="connsiteX80" fmla="*/ 3623920 w 4773255"/>
              <a:gd name="connsiteY80" fmla="*/ 4181655 h 5315759"/>
              <a:gd name="connsiteX81" fmla="*/ 3677645 w 4773255"/>
              <a:gd name="connsiteY81" fmla="*/ 4295978 h 5315759"/>
              <a:gd name="connsiteX82" fmla="*/ 3708516 w 4773255"/>
              <a:gd name="connsiteY82" fmla="*/ 4379541 h 5315759"/>
              <a:gd name="connsiteX83" fmla="*/ 3670662 w 4773255"/>
              <a:gd name="connsiteY83" fmla="*/ 4471932 h 5315759"/>
              <a:gd name="connsiteX84" fmla="*/ 3608871 w 4773255"/>
              <a:gd name="connsiteY84" fmla="*/ 4512334 h 5315759"/>
              <a:gd name="connsiteX85" fmla="*/ 3520703 w 4773255"/>
              <a:gd name="connsiteY85" fmla="*/ 4452980 h 5315759"/>
              <a:gd name="connsiteX86" fmla="*/ 3518536 w 4773255"/>
              <a:gd name="connsiteY86" fmla="*/ 4410521 h 5315759"/>
              <a:gd name="connsiteX87" fmla="*/ 3439900 w 4773255"/>
              <a:gd name="connsiteY87" fmla="*/ 4329397 h 5315759"/>
              <a:gd name="connsiteX88" fmla="*/ 3393108 w 4773255"/>
              <a:gd name="connsiteY88" fmla="*/ 4246647 h 5315759"/>
              <a:gd name="connsiteX89" fmla="*/ 3231290 w 4773255"/>
              <a:gd name="connsiteY89" fmla="*/ 4308117 h 5315759"/>
              <a:gd name="connsiteX90" fmla="*/ 3148109 w 4773255"/>
              <a:gd name="connsiteY90" fmla="*/ 4450712 h 5315759"/>
              <a:gd name="connsiteX91" fmla="*/ 3173672 w 4773255"/>
              <a:gd name="connsiteY91" fmla="*/ 4534545 h 5315759"/>
              <a:gd name="connsiteX92" fmla="*/ 3175678 w 4773255"/>
              <a:gd name="connsiteY92" fmla="*/ 4678113 h 5315759"/>
              <a:gd name="connsiteX93" fmla="*/ 3167070 w 4773255"/>
              <a:gd name="connsiteY93" fmla="*/ 4822223 h 5315759"/>
              <a:gd name="connsiteX94" fmla="*/ 3088705 w 4773255"/>
              <a:gd name="connsiteY94" fmla="*/ 4746406 h 5315759"/>
              <a:gd name="connsiteX95" fmla="*/ 3045323 w 4773255"/>
              <a:gd name="connsiteY95" fmla="*/ 4626234 h 5315759"/>
              <a:gd name="connsiteX96" fmla="*/ 3002213 w 4773255"/>
              <a:gd name="connsiteY96" fmla="*/ 4511369 h 5315759"/>
              <a:gd name="connsiteX97" fmla="*/ 2914587 w 4773255"/>
              <a:gd name="connsiteY97" fmla="*/ 4462631 h 5315759"/>
              <a:gd name="connsiteX98" fmla="*/ 2817160 w 4773255"/>
              <a:gd name="connsiteY98" fmla="*/ 4430355 h 5315759"/>
              <a:gd name="connsiteX99" fmla="*/ 2759753 w 4773255"/>
              <a:gd name="connsiteY99" fmla="*/ 4348147 h 5315759"/>
              <a:gd name="connsiteX100" fmla="*/ 2697038 w 4773255"/>
              <a:gd name="connsiteY100" fmla="*/ 4266210 h 5315759"/>
              <a:gd name="connsiteX101" fmla="*/ 2594303 w 4773255"/>
              <a:gd name="connsiteY101" fmla="*/ 4234205 h 5315759"/>
              <a:gd name="connsiteX102" fmla="*/ 2507601 w 4773255"/>
              <a:gd name="connsiteY102" fmla="*/ 4307805 h 5315759"/>
              <a:gd name="connsiteX103" fmla="*/ 2478305 w 4773255"/>
              <a:gd name="connsiteY103" fmla="*/ 4463613 h 5315759"/>
              <a:gd name="connsiteX104" fmla="*/ 2470238 w 4773255"/>
              <a:gd name="connsiteY104" fmla="*/ 4618338 h 5315759"/>
              <a:gd name="connsiteX105" fmla="*/ 2447223 w 4773255"/>
              <a:gd name="connsiteY105" fmla="*/ 4688687 h 5315759"/>
              <a:gd name="connsiteX106" fmla="*/ 2387759 w 4773255"/>
              <a:gd name="connsiteY106" fmla="*/ 4670438 h 5315759"/>
              <a:gd name="connsiteX107" fmla="*/ 2378660 w 4773255"/>
              <a:gd name="connsiteY107" fmla="*/ 4596406 h 5315759"/>
              <a:gd name="connsiteX108" fmla="*/ 2396909 w 4773255"/>
              <a:gd name="connsiteY108" fmla="*/ 4536942 h 5315759"/>
              <a:gd name="connsiteX109" fmla="*/ 2414617 w 4773255"/>
              <a:gd name="connsiteY109" fmla="*/ 4466864 h 5315759"/>
              <a:gd name="connsiteX110" fmla="*/ 2348221 w 4773255"/>
              <a:gd name="connsiteY110" fmla="*/ 4417041 h 5315759"/>
              <a:gd name="connsiteX111" fmla="*/ 2303435 w 4773255"/>
              <a:gd name="connsiteY111" fmla="*/ 4477860 h 5315759"/>
              <a:gd name="connsiteX112" fmla="*/ 2194961 w 4773255"/>
              <a:gd name="connsiteY112" fmla="*/ 4541928 h 5315759"/>
              <a:gd name="connsiteX113" fmla="*/ 2091363 w 4773255"/>
              <a:gd name="connsiteY113" fmla="*/ 4701529 h 5315759"/>
              <a:gd name="connsiteX114" fmla="*/ 2061746 w 4773255"/>
              <a:gd name="connsiteY114" fmla="*/ 5059556 h 5315759"/>
              <a:gd name="connsiteX115" fmla="*/ 2060121 w 4773255"/>
              <a:gd name="connsiteY115" fmla="*/ 5027712 h 5315759"/>
              <a:gd name="connsiteX116" fmla="*/ 2044851 w 4773255"/>
              <a:gd name="connsiteY116" fmla="*/ 5145556 h 5315759"/>
              <a:gd name="connsiteX117" fmla="*/ 2006997 w 4773255"/>
              <a:gd name="connsiteY117" fmla="*/ 5237947 h 5315759"/>
              <a:gd name="connsiteX118" fmla="*/ 1935675 w 4773255"/>
              <a:gd name="connsiteY118" fmla="*/ 5300120 h 5315759"/>
              <a:gd name="connsiteX119" fmla="*/ 1893487 w 4773255"/>
              <a:gd name="connsiteY119" fmla="*/ 5307595 h 5315759"/>
              <a:gd name="connsiteX120" fmla="*/ 1840685 w 4773255"/>
              <a:gd name="connsiteY120" fmla="*/ 5315610 h 5315759"/>
              <a:gd name="connsiteX121" fmla="*/ 1741632 w 4773255"/>
              <a:gd name="connsiteY121" fmla="*/ 5251491 h 5315759"/>
              <a:gd name="connsiteX122" fmla="*/ 1705725 w 4773255"/>
              <a:gd name="connsiteY122" fmla="*/ 5173507 h 5315759"/>
              <a:gd name="connsiteX123" fmla="*/ 1724677 w 4773255"/>
              <a:gd name="connsiteY123" fmla="*/ 5023548 h 5315759"/>
              <a:gd name="connsiteX124" fmla="*/ 1783218 w 4773255"/>
              <a:gd name="connsiteY124" fmla="*/ 4919459 h 5315759"/>
              <a:gd name="connsiteX125" fmla="*/ 1842030 w 4773255"/>
              <a:gd name="connsiteY125" fmla="*/ 4820676 h 5315759"/>
              <a:gd name="connsiteX126" fmla="*/ 1862336 w 4773255"/>
              <a:gd name="connsiteY126" fmla="*/ 4697254 h 5315759"/>
              <a:gd name="connsiteX127" fmla="*/ 1802923 w 4773255"/>
              <a:gd name="connsiteY127" fmla="*/ 4471478 h 5315759"/>
              <a:gd name="connsiteX128" fmla="*/ 1742968 w 4773255"/>
              <a:gd name="connsiteY128" fmla="*/ 4235087 h 5315759"/>
              <a:gd name="connsiteX129" fmla="*/ 1752770 w 4773255"/>
              <a:gd name="connsiteY129" fmla="*/ 4218623 h 5315759"/>
              <a:gd name="connsiteX130" fmla="*/ 1762572 w 4773255"/>
              <a:gd name="connsiteY130" fmla="*/ 4202160 h 5315759"/>
              <a:gd name="connsiteX131" fmla="*/ 1677544 w 4773255"/>
              <a:gd name="connsiteY131" fmla="*/ 4100077 h 5315759"/>
              <a:gd name="connsiteX132" fmla="*/ 1510851 w 4773255"/>
              <a:gd name="connsiteY132" fmla="*/ 4066016 h 5315759"/>
              <a:gd name="connsiteX133" fmla="*/ 1407685 w 4773255"/>
              <a:gd name="connsiteY133" fmla="*/ 4129813 h 5315759"/>
              <a:gd name="connsiteX134" fmla="*/ 1304518 w 4773255"/>
              <a:gd name="connsiteY134" fmla="*/ 4193611 h 5315759"/>
              <a:gd name="connsiteX135" fmla="*/ 1315133 w 4773255"/>
              <a:gd name="connsiteY135" fmla="*/ 4193070 h 5315759"/>
              <a:gd name="connsiteX136" fmla="*/ 1208555 w 4773255"/>
              <a:gd name="connsiteY136" fmla="*/ 4294290 h 5315759"/>
              <a:gd name="connsiteX137" fmla="*/ 1107395 w 4773255"/>
              <a:gd name="connsiteY137" fmla="*/ 4501656 h 5315759"/>
              <a:gd name="connsiteX138" fmla="*/ 1106853 w 4773255"/>
              <a:gd name="connsiteY138" fmla="*/ 4491041 h 5315759"/>
              <a:gd name="connsiteX139" fmla="*/ 1048854 w 4773255"/>
              <a:gd name="connsiteY139" fmla="*/ 4605745 h 5315759"/>
              <a:gd name="connsiteX140" fmla="*/ 833803 w 4773255"/>
              <a:gd name="connsiteY140" fmla="*/ 4771033 h 5315759"/>
              <a:gd name="connsiteX141" fmla="*/ 811490 w 4773255"/>
              <a:gd name="connsiteY141" fmla="*/ 4750888 h 5315759"/>
              <a:gd name="connsiteX142" fmla="*/ 767948 w 4773255"/>
              <a:gd name="connsiteY142" fmla="*/ 4731826 h 5315759"/>
              <a:gd name="connsiteX143" fmla="*/ 754895 w 4773255"/>
              <a:gd name="connsiteY143" fmla="*/ 4684602 h 5315759"/>
              <a:gd name="connsiteX144" fmla="*/ 732312 w 4773255"/>
              <a:gd name="connsiteY144" fmla="*/ 4659149 h 5315759"/>
              <a:gd name="connsiteX145" fmla="*/ 782024 w 4773255"/>
              <a:gd name="connsiteY145" fmla="*/ 4486335 h 5315759"/>
              <a:gd name="connsiteX146" fmla="*/ 949039 w 4773255"/>
              <a:gd name="connsiteY146" fmla="*/ 4318177 h 5315759"/>
              <a:gd name="connsiteX147" fmla="*/ 938425 w 4773255"/>
              <a:gd name="connsiteY147" fmla="*/ 4318719 h 5315759"/>
              <a:gd name="connsiteX148" fmla="*/ 974492 w 4773255"/>
              <a:gd name="connsiteY148" fmla="*/ 4295594 h 5315759"/>
              <a:gd name="connsiteX149" fmla="*/ 1056158 w 4773255"/>
              <a:gd name="connsiteY149" fmla="*/ 4227572 h 5315759"/>
              <a:gd name="connsiteX150" fmla="*/ 1140694 w 4773255"/>
              <a:gd name="connsiteY150" fmla="*/ 4111513 h 5315759"/>
              <a:gd name="connsiteX151" fmla="*/ 1174214 w 4773255"/>
              <a:gd name="connsiteY151" fmla="*/ 3934205 h 5315759"/>
              <a:gd name="connsiteX152" fmla="*/ 1156937 w 4773255"/>
              <a:gd name="connsiteY152" fmla="*/ 3908481 h 5315759"/>
              <a:gd name="connsiteX153" fmla="*/ 1099801 w 4773255"/>
              <a:gd name="connsiteY153" fmla="*/ 3831581 h 5315759"/>
              <a:gd name="connsiteX154" fmla="*/ 994899 w 4773255"/>
              <a:gd name="connsiteY154" fmla="*/ 3757118 h 5315759"/>
              <a:gd name="connsiteX155" fmla="*/ 833784 w 4773255"/>
              <a:gd name="connsiteY155" fmla="*/ 3728093 h 5315759"/>
              <a:gd name="connsiteX156" fmla="*/ 739336 w 4773255"/>
              <a:gd name="connsiteY156" fmla="*/ 3754198 h 5315759"/>
              <a:gd name="connsiteX157" fmla="*/ 656044 w 4773255"/>
              <a:gd name="connsiteY157" fmla="*/ 3790376 h 5315759"/>
              <a:gd name="connsiteX158" fmla="*/ 667201 w 4773255"/>
              <a:gd name="connsiteY158" fmla="*/ 3800448 h 5315759"/>
              <a:gd name="connsiteX159" fmla="*/ 594524 w 4773255"/>
              <a:gd name="connsiteY159" fmla="*/ 3836085 h 5315759"/>
              <a:gd name="connsiteX160" fmla="*/ 510149 w 4773255"/>
              <a:gd name="connsiteY160" fmla="*/ 3851033 h 5315759"/>
              <a:gd name="connsiteX161" fmla="*/ 370965 w 4773255"/>
              <a:gd name="connsiteY161" fmla="*/ 3730430 h 5315759"/>
              <a:gd name="connsiteX162" fmla="*/ 195062 w 4773255"/>
              <a:gd name="connsiteY162" fmla="*/ 3515920 h 5315759"/>
              <a:gd name="connsiteX163" fmla="*/ 223926 w 4773255"/>
              <a:gd name="connsiteY163" fmla="*/ 3455915 h 5315759"/>
              <a:gd name="connsiteX164" fmla="*/ 264488 w 4773255"/>
              <a:gd name="connsiteY164" fmla="*/ 3416596 h 5315759"/>
              <a:gd name="connsiteX165" fmla="*/ 435837 w 4773255"/>
              <a:gd name="connsiteY165" fmla="*/ 3333355 h 5315759"/>
              <a:gd name="connsiteX166" fmla="*/ 457498 w 4773255"/>
              <a:gd name="connsiteY166" fmla="*/ 3236469 h 5315759"/>
              <a:gd name="connsiteX167" fmla="*/ 407726 w 4773255"/>
              <a:gd name="connsiteY167" fmla="*/ 3095339 h 5315759"/>
              <a:gd name="connsiteX168" fmla="*/ 313709 w 4773255"/>
              <a:gd name="connsiteY168" fmla="*/ 3025642 h 5315759"/>
              <a:gd name="connsiteX169" fmla="*/ 221318 w 4773255"/>
              <a:gd name="connsiteY169" fmla="*/ 2987788 h 5315759"/>
              <a:gd name="connsiteX170" fmla="*/ 176422 w 4773255"/>
              <a:gd name="connsiteY170" fmla="*/ 2942189 h 5315759"/>
              <a:gd name="connsiteX171" fmla="*/ 152484 w 4773255"/>
              <a:gd name="connsiteY171" fmla="*/ 2890200 h 5315759"/>
              <a:gd name="connsiteX172" fmla="*/ 197431 w 4773255"/>
              <a:gd name="connsiteY172" fmla="*/ 2728272 h 5315759"/>
              <a:gd name="connsiteX173" fmla="*/ 224669 w 4773255"/>
              <a:gd name="connsiteY173" fmla="*/ 2636422 h 5315759"/>
              <a:gd name="connsiteX174" fmla="*/ 291498 w 4773255"/>
              <a:gd name="connsiteY174" fmla="*/ 2590443 h 5315759"/>
              <a:gd name="connsiteX175" fmla="*/ 358596 w 4773255"/>
              <a:gd name="connsiteY175" fmla="*/ 2549770 h 5315759"/>
              <a:gd name="connsiteX176" fmla="*/ 387190 w 4773255"/>
              <a:gd name="connsiteY176" fmla="*/ 2484457 h 5315759"/>
              <a:gd name="connsiteX177" fmla="*/ 343267 w 4773255"/>
              <a:gd name="connsiteY177" fmla="*/ 2353671 h 5315759"/>
              <a:gd name="connsiteX178" fmla="*/ 292521 w 4773255"/>
              <a:gd name="connsiteY178" fmla="*/ 2297728 h 5315759"/>
              <a:gd name="connsiteX179" fmla="*/ 297016 w 4773255"/>
              <a:gd name="connsiteY179" fmla="*/ 2281535 h 5315759"/>
              <a:gd name="connsiteX180" fmla="*/ 301511 w 4773255"/>
              <a:gd name="connsiteY180" fmla="*/ 2265343 h 5315759"/>
              <a:gd name="connsiteX181" fmla="*/ 93061 w 4773255"/>
              <a:gd name="connsiteY181" fmla="*/ 2142953 h 5315759"/>
              <a:gd name="connsiteX182" fmla="*/ 289 w 4773255"/>
              <a:gd name="connsiteY182" fmla="*/ 1993376 h 5315759"/>
              <a:gd name="connsiteX183" fmla="*/ 183767 w 4773255"/>
              <a:gd name="connsiteY183" fmla="*/ 1835019 h 5315759"/>
              <a:gd name="connsiteX184" fmla="*/ 269768 w 4773255"/>
              <a:gd name="connsiteY184" fmla="*/ 1851915 h 5315759"/>
              <a:gd name="connsiteX185" fmla="*/ 313309 w 4773255"/>
              <a:gd name="connsiteY185" fmla="*/ 1870977 h 5315759"/>
              <a:gd name="connsiteX186" fmla="*/ 498142 w 4773255"/>
              <a:gd name="connsiteY186" fmla="*/ 1739157 h 5315759"/>
              <a:gd name="connsiteX187" fmla="*/ 541193 w 4773255"/>
              <a:gd name="connsiteY187" fmla="*/ 1540078 h 5315759"/>
              <a:gd name="connsiteX188" fmla="*/ 455624 w 4773255"/>
              <a:gd name="connsiteY188" fmla="*/ 1427381 h 5315759"/>
              <a:gd name="connsiteX189" fmla="*/ 369513 w 4773255"/>
              <a:gd name="connsiteY189" fmla="*/ 1304068 h 5315759"/>
              <a:gd name="connsiteX190" fmla="*/ 402330 w 4773255"/>
              <a:gd name="connsiteY190" fmla="*/ 1217255 h 5315759"/>
              <a:gd name="connsiteX191" fmla="*/ 532846 w 4773255"/>
              <a:gd name="connsiteY191" fmla="*/ 1168025 h 5315759"/>
              <a:gd name="connsiteX192" fmla="*/ 587544 w 4773255"/>
              <a:gd name="connsiteY192" fmla="*/ 1197160 h 5315759"/>
              <a:gd name="connsiteX193" fmla="*/ 706091 w 4773255"/>
              <a:gd name="connsiteY193" fmla="*/ 1121935 h 5315759"/>
              <a:gd name="connsiteX194" fmla="*/ 748168 w 4773255"/>
              <a:gd name="connsiteY194" fmla="*/ 1008044 h 5315759"/>
              <a:gd name="connsiteX195" fmla="*/ 722605 w 4773255"/>
              <a:gd name="connsiteY195" fmla="*/ 924210 h 5315759"/>
              <a:gd name="connsiteX196" fmla="*/ 696500 w 4773255"/>
              <a:gd name="connsiteY196" fmla="*/ 829762 h 5315759"/>
              <a:gd name="connsiteX197" fmla="*/ 740203 w 4773255"/>
              <a:gd name="connsiteY197" fmla="*/ 747715 h 5315759"/>
              <a:gd name="connsiteX198" fmla="*/ 829614 w 4773255"/>
              <a:gd name="connsiteY198" fmla="*/ 727188 h 5315759"/>
              <a:gd name="connsiteX199" fmla="*/ 874240 w 4773255"/>
              <a:gd name="connsiteY199" fmla="*/ 767479 h 5315759"/>
              <a:gd name="connsiteX200" fmla="*/ 970855 w 4773255"/>
              <a:gd name="connsiteY200" fmla="*/ 783833 h 5315759"/>
              <a:gd name="connsiteX201" fmla="*/ 1066005 w 4773255"/>
              <a:gd name="connsiteY201" fmla="*/ 667233 h 5315759"/>
              <a:gd name="connsiteX202" fmla="*/ 1120322 w 4773255"/>
              <a:gd name="connsiteY202" fmla="*/ 584644 h 5315759"/>
              <a:gd name="connsiteX203" fmla="*/ 1109708 w 4773255"/>
              <a:gd name="connsiteY203" fmla="*/ 585185 h 5315759"/>
              <a:gd name="connsiteX204" fmla="*/ 1189207 w 4773255"/>
              <a:gd name="connsiteY204" fmla="*/ 474705 h 5315759"/>
              <a:gd name="connsiteX205" fmla="*/ 1297139 w 4773255"/>
              <a:gd name="connsiteY205" fmla="*/ 400022 h 5315759"/>
              <a:gd name="connsiteX206" fmla="*/ 1395269 w 4773255"/>
              <a:gd name="connsiteY206" fmla="*/ 341802 h 5315759"/>
              <a:gd name="connsiteX207" fmla="*/ 1444821 w 4773255"/>
              <a:gd name="connsiteY207" fmla="*/ 270098 h 5315759"/>
              <a:gd name="connsiteX208" fmla="*/ 1455435 w 4773255"/>
              <a:gd name="connsiteY208" fmla="*/ 269557 h 5315759"/>
              <a:gd name="connsiteX209" fmla="*/ 1476123 w 4773255"/>
              <a:gd name="connsiteY209" fmla="*/ 257859 h 5315759"/>
              <a:gd name="connsiteX210" fmla="*/ 1496810 w 4773255"/>
              <a:gd name="connsiteY210" fmla="*/ 246160 h 5315759"/>
              <a:gd name="connsiteX211" fmla="*/ 1751832 w 4773255"/>
              <a:gd name="connsiteY211" fmla="*/ 238466 h 5315759"/>
              <a:gd name="connsiteX212" fmla="*/ 2007395 w 4773255"/>
              <a:gd name="connsiteY212" fmla="*/ 241385 h 5315759"/>
              <a:gd name="connsiteX213" fmla="*/ 2160926 w 4773255"/>
              <a:gd name="connsiteY213" fmla="*/ 121806 h 5315759"/>
              <a:gd name="connsiteX214" fmla="*/ 2356915 w 4773255"/>
              <a:gd name="connsiteY214" fmla="*/ 59 h 5315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4773255" h="5315759">
                <a:moveTo>
                  <a:pt x="2356915" y="59"/>
                </a:moveTo>
                <a:cubicBezTo>
                  <a:pt x="2378144" y="-1024"/>
                  <a:pt x="2389481" y="12587"/>
                  <a:pt x="2390926" y="40892"/>
                </a:cubicBezTo>
                <a:cubicBezTo>
                  <a:pt x="2398002" y="40531"/>
                  <a:pt x="2403219" y="38491"/>
                  <a:pt x="2406577" y="34772"/>
                </a:cubicBezTo>
                <a:cubicBezTo>
                  <a:pt x="2409934" y="31054"/>
                  <a:pt x="2415151" y="29014"/>
                  <a:pt x="2422228" y="28652"/>
                </a:cubicBezTo>
                <a:cubicBezTo>
                  <a:pt x="2436381" y="27930"/>
                  <a:pt x="2451075" y="37822"/>
                  <a:pt x="2466311" y="58329"/>
                </a:cubicBezTo>
                <a:cubicBezTo>
                  <a:pt x="2481548" y="78836"/>
                  <a:pt x="2504041" y="102520"/>
                  <a:pt x="2533791" y="129381"/>
                </a:cubicBezTo>
                <a:cubicBezTo>
                  <a:pt x="2563542" y="156242"/>
                  <a:pt x="2600188" y="179203"/>
                  <a:pt x="2643730" y="198266"/>
                </a:cubicBezTo>
                <a:cubicBezTo>
                  <a:pt x="2687272" y="217328"/>
                  <a:pt x="2747963" y="224873"/>
                  <a:pt x="2825803" y="220900"/>
                </a:cubicBezTo>
                <a:cubicBezTo>
                  <a:pt x="2839956" y="220177"/>
                  <a:pt x="2862322" y="206620"/>
                  <a:pt x="2892902" y="180227"/>
                </a:cubicBezTo>
                <a:cubicBezTo>
                  <a:pt x="2923482" y="153835"/>
                  <a:pt x="2952744" y="136378"/>
                  <a:pt x="2980688" y="127857"/>
                </a:cubicBezTo>
                <a:cubicBezTo>
                  <a:pt x="3023147" y="125690"/>
                  <a:pt x="3053583" y="131231"/>
                  <a:pt x="3071996" y="144481"/>
                </a:cubicBezTo>
                <a:cubicBezTo>
                  <a:pt x="3090409" y="157731"/>
                  <a:pt x="3107234" y="174609"/>
                  <a:pt x="3122471" y="195116"/>
                </a:cubicBezTo>
                <a:cubicBezTo>
                  <a:pt x="3137707" y="215623"/>
                  <a:pt x="3154532" y="232501"/>
                  <a:pt x="3172945" y="245751"/>
                </a:cubicBezTo>
                <a:cubicBezTo>
                  <a:pt x="3191358" y="259001"/>
                  <a:pt x="3225333" y="264362"/>
                  <a:pt x="3274867" y="261834"/>
                </a:cubicBezTo>
                <a:cubicBezTo>
                  <a:pt x="3274867" y="261834"/>
                  <a:pt x="3281583" y="254396"/>
                  <a:pt x="3295013" y="239521"/>
                </a:cubicBezTo>
                <a:cubicBezTo>
                  <a:pt x="3294652" y="232445"/>
                  <a:pt x="3298009" y="228726"/>
                  <a:pt x="3305086" y="228365"/>
                </a:cubicBezTo>
                <a:cubicBezTo>
                  <a:pt x="3347544" y="226198"/>
                  <a:pt x="3383829" y="242083"/>
                  <a:pt x="3413941" y="276020"/>
                </a:cubicBezTo>
                <a:cubicBezTo>
                  <a:pt x="3444052" y="309958"/>
                  <a:pt x="3476023" y="345574"/>
                  <a:pt x="3509853" y="382869"/>
                </a:cubicBezTo>
                <a:cubicBezTo>
                  <a:pt x="3543684" y="420164"/>
                  <a:pt x="3580962" y="455509"/>
                  <a:pt x="3621688" y="488905"/>
                </a:cubicBezTo>
                <a:cubicBezTo>
                  <a:pt x="3662414" y="522300"/>
                  <a:pt x="3711083" y="537553"/>
                  <a:pt x="3767694" y="534664"/>
                </a:cubicBezTo>
                <a:cubicBezTo>
                  <a:pt x="3795999" y="533219"/>
                  <a:pt x="3821994" y="521250"/>
                  <a:pt x="3845678" y="498757"/>
                </a:cubicBezTo>
                <a:cubicBezTo>
                  <a:pt x="3869362" y="476264"/>
                  <a:pt x="3902433" y="463934"/>
                  <a:pt x="3944892" y="461767"/>
                </a:cubicBezTo>
                <a:cubicBezTo>
                  <a:pt x="3973197" y="460322"/>
                  <a:pt x="3991701" y="475341"/>
                  <a:pt x="4000403" y="506823"/>
                </a:cubicBezTo>
                <a:cubicBezTo>
                  <a:pt x="4009104" y="538306"/>
                  <a:pt x="4013816" y="561124"/>
                  <a:pt x="4014539" y="575277"/>
                </a:cubicBezTo>
                <a:cubicBezTo>
                  <a:pt x="4015622" y="596506"/>
                  <a:pt x="4009449" y="614558"/>
                  <a:pt x="3996018" y="629433"/>
                </a:cubicBezTo>
                <a:cubicBezTo>
                  <a:pt x="3982588" y="644308"/>
                  <a:pt x="3976414" y="662361"/>
                  <a:pt x="3977498" y="683590"/>
                </a:cubicBezTo>
                <a:cubicBezTo>
                  <a:pt x="3977137" y="676514"/>
                  <a:pt x="3982986" y="686857"/>
                  <a:pt x="3995045" y="714621"/>
                </a:cubicBezTo>
                <a:cubicBezTo>
                  <a:pt x="4007104" y="742385"/>
                  <a:pt x="4021113" y="773597"/>
                  <a:pt x="4037072" y="808256"/>
                </a:cubicBezTo>
                <a:cubicBezTo>
                  <a:pt x="4053030" y="842916"/>
                  <a:pt x="4068809" y="874038"/>
                  <a:pt x="4084406" y="901621"/>
                </a:cubicBezTo>
                <a:cubicBezTo>
                  <a:pt x="4100003" y="929204"/>
                  <a:pt x="4114879" y="942635"/>
                  <a:pt x="4129031" y="941912"/>
                </a:cubicBezTo>
                <a:cubicBezTo>
                  <a:pt x="4143184" y="941190"/>
                  <a:pt x="4162554" y="938428"/>
                  <a:pt x="4187141" y="933625"/>
                </a:cubicBezTo>
                <a:cubicBezTo>
                  <a:pt x="4211728" y="928823"/>
                  <a:pt x="4234636" y="925880"/>
                  <a:pt x="4255865" y="924797"/>
                </a:cubicBezTo>
                <a:cubicBezTo>
                  <a:pt x="4312476" y="921907"/>
                  <a:pt x="4341504" y="934616"/>
                  <a:pt x="4342949" y="962921"/>
                </a:cubicBezTo>
                <a:cubicBezTo>
                  <a:pt x="4344032" y="984150"/>
                  <a:pt x="4335043" y="1016536"/>
                  <a:pt x="4315981" y="1060078"/>
                </a:cubicBezTo>
                <a:cubicBezTo>
                  <a:pt x="4296919" y="1103620"/>
                  <a:pt x="4287929" y="1136005"/>
                  <a:pt x="4289013" y="1157235"/>
                </a:cubicBezTo>
                <a:cubicBezTo>
                  <a:pt x="4291180" y="1199693"/>
                  <a:pt x="4318295" y="1244426"/>
                  <a:pt x="4370358" y="1291432"/>
                </a:cubicBezTo>
                <a:cubicBezTo>
                  <a:pt x="4422421" y="1338439"/>
                  <a:pt x="4462966" y="1368296"/>
                  <a:pt x="4491994" y="1381005"/>
                </a:cubicBezTo>
                <a:lnTo>
                  <a:pt x="4481380" y="1381546"/>
                </a:lnTo>
                <a:cubicBezTo>
                  <a:pt x="4481380" y="1381546"/>
                  <a:pt x="4494305" y="1391529"/>
                  <a:pt x="4520156" y="1411494"/>
                </a:cubicBezTo>
                <a:cubicBezTo>
                  <a:pt x="4546007" y="1431459"/>
                  <a:pt x="4571948" y="1453193"/>
                  <a:pt x="4597980" y="1476696"/>
                </a:cubicBezTo>
                <a:cubicBezTo>
                  <a:pt x="4624011" y="1500200"/>
                  <a:pt x="4650223" y="1527241"/>
                  <a:pt x="4676616" y="1557821"/>
                </a:cubicBezTo>
                <a:cubicBezTo>
                  <a:pt x="4703009" y="1588401"/>
                  <a:pt x="4717108" y="1621382"/>
                  <a:pt x="4718914" y="1656764"/>
                </a:cubicBezTo>
                <a:cubicBezTo>
                  <a:pt x="4704761" y="1657486"/>
                  <a:pt x="4681258" y="1683518"/>
                  <a:pt x="4648404" y="1734859"/>
                </a:cubicBezTo>
                <a:cubicBezTo>
                  <a:pt x="4615550" y="1786199"/>
                  <a:pt x="4600026" y="1829561"/>
                  <a:pt x="4601832" y="1864943"/>
                </a:cubicBezTo>
                <a:cubicBezTo>
                  <a:pt x="4604721" y="1921554"/>
                  <a:pt x="4633515" y="1964427"/>
                  <a:pt x="4688213" y="1993562"/>
                </a:cubicBezTo>
                <a:cubicBezTo>
                  <a:pt x="4742912" y="2022697"/>
                  <a:pt x="4771164" y="2054956"/>
                  <a:pt x="4772969" y="2090338"/>
                </a:cubicBezTo>
                <a:cubicBezTo>
                  <a:pt x="4775498" y="2139873"/>
                  <a:pt x="4761291" y="2174298"/>
                  <a:pt x="4730350" y="2193614"/>
                </a:cubicBezTo>
                <a:cubicBezTo>
                  <a:pt x="4699409" y="2212931"/>
                  <a:pt x="4664930" y="2232428"/>
                  <a:pt x="4626913" y="2252105"/>
                </a:cubicBezTo>
                <a:cubicBezTo>
                  <a:pt x="4588896" y="2271783"/>
                  <a:pt x="4554597" y="2294818"/>
                  <a:pt x="4524017" y="2321210"/>
                </a:cubicBezTo>
                <a:cubicBezTo>
                  <a:pt x="4493438" y="2347603"/>
                  <a:pt x="4479773" y="2392643"/>
                  <a:pt x="4483024" y="2456331"/>
                </a:cubicBezTo>
                <a:cubicBezTo>
                  <a:pt x="4484829" y="2491713"/>
                  <a:pt x="4491491" y="2517979"/>
                  <a:pt x="4503009" y="2535128"/>
                </a:cubicBezTo>
                <a:cubicBezTo>
                  <a:pt x="4514526" y="2552277"/>
                  <a:pt x="4525953" y="2567657"/>
                  <a:pt x="4537290" y="2581268"/>
                </a:cubicBezTo>
                <a:cubicBezTo>
                  <a:pt x="4548627" y="2594879"/>
                  <a:pt x="4560145" y="2612029"/>
                  <a:pt x="4571843" y="2632716"/>
                </a:cubicBezTo>
                <a:cubicBezTo>
                  <a:pt x="4583541" y="2653404"/>
                  <a:pt x="4590654" y="2688515"/>
                  <a:pt x="4593182" y="2738049"/>
                </a:cubicBezTo>
                <a:cubicBezTo>
                  <a:pt x="4594988" y="2773432"/>
                  <a:pt x="4583869" y="2798831"/>
                  <a:pt x="4559824" y="2814248"/>
                </a:cubicBezTo>
                <a:cubicBezTo>
                  <a:pt x="4535779" y="2829665"/>
                  <a:pt x="4513322" y="2841453"/>
                  <a:pt x="4492454" y="2849613"/>
                </a:cubicBezTo>
                <a:cubicBezTo>
                  <a:pt x="4464148" y="2851058"/>
                  <a:pt x="4421329" y="2846148"/>
                  <a:pt x="4363995" y="2834885"/>
                </a:cubicBezTo>
                <a:cubicBezTo>
                  <a:pt x="4328613" y="2836691"/>
                  <a:pt x="4300073" y="2868300"/>
                  <a:pt x="4278376" y="2929714"/>
                </a:cubicBezTo>
                <a:cubicBezTo>
                  <a:pt x="4256678" y="2991127"/>
                  <a:pt x="4247274" y="3050140"/>
                  <a:pt x="4250164" y="3106751"/>
                </a:cubicBezTo>
                <a:cubicBezTo>
                  <a:pt x="4251247" y="3127980"/>
                  <a:pt x="4254190" y="3150888"/>
                  <a:pt x="4258992" y="3175475"/>
                </a:cubicBezTo>
                <a:cubicBezTo>
                  <a:pt x="4263795" y="3200062"/>
                  <a:pt x="4273272" y="3211994"/>
                  <a:pt x="4287425" y="3211272"/>
                </a:cubicBezTo>
                <a:cubicBezTo>
                  <a:pt x="4290676" y="3274960"/>
                  <a:pt x="4273382" y="3318411"/>
                  <a:pt x="4235546" y="3341627"/>
                </a:cubicBezTo>
                <a:cubicBezTo>
                  <a:pt x="4197709" y="3364843"/>
                  <a:pt x="4180596" y="3411833"/>
                  <a:pt x="4184208" y="3482597"/>
                </a:cubicBezTo>
                <a:cubicBezTo>
                  <a:pt x="4191285" y="3482235"/>
                  <a:pt x="4202260" y="3488770"/>
                  <a:pt x="4217135" y="3502201"/>
                </a:cubicBezTo>
                <a:cubicBezTo>
                  <a:pt x="4224934" y="3515992"/>
                  <a:pt x="4232643" y="3528015"/>
                  <a:pt x="4240261" y="3538268"/>
                </a:cubicBezTo>
                <a:cubicBezTo>
                  <a:pt x="4247879" y="3548522"/>
                  <a:pt x="4252591" y="3571339"/>
                  <a:pt x="4254397" y="3606722"/>
                </a:cubicBezTo>
                <a:cubicBezTo>
                  <a:pt x="4255841" y="3635027"/>
                  <a:pt x="4251022" y="3679616"/>
                  <a:pt x="4239939" y="3740488"/>
                </a:cubicBezTo>
                <a:cubicBezTo>
                  <a:pt x="4228857" y="3801359"/>
                  <a:pt x="4202086" y="3832879"/>
                  <a:pt x="4159628" y="3835046"/>
                </a:cubicBezTo>
                <a:cubicBezTo>
                  <a:pt x="4145475" y="3835768"/>
                  <a:pt x="4129462" y="3834812"/>
                  <a:pt x="4111591" y="3832177"/>
                </a:cubicBezTo>
                <a:cubicBezTo>
                  <a:pt x="4093719" y="3829541"/>
                  <a:pt x="4077707" y="3828585"/>
                  <a:pt x="4063554" y="3829307"/>
                </a:cubicBezTo>
                <a:lnTo>
                  <a:pt x="3978637" y="3833641"/>
                </a:lnTo>
                <a:cubicBezTo>
                  <a:pt x="3985714" y="3833280"/>
                  <a:pt x="3960261" y="3855863"/>
                  <a:pt x="3902278" y="3901392"/>
                </a:cubicBezTo>
                <a:cubicBezTo>
                  <a:pt x="3844296" y="3946920"/>
                  <a:pt x="3816749" y="3997990"/>
                  <a:pt x="3819639" y="4054601"/>
                </a:cubicBezTo>
                <a:cubicBezTo>
                  <a:pt x="3820361" y="4068754"/>
                  <a:pt x="3822852" y="4082817"/>
                  <a:pt x="3827113" y="4096789"/>
                </a:cubicBezTo>
                <a:cubicBezTo>
                  <a:pt x="3831374" y="4110761"/>
                  <a:pt x="3834046" y="4128362"/>
                  <a:pt x="3835129" y="4149591"/>
                </a:cubicBezTo>
                <a:cubicBezTo>
                  <a:pt x="3836213" y="4170820"/>
                  <a:pt x="3826140" y="4181977"/>
                  <a:pt x="3804910" y="4183060"/>
                </a:cubicBezTo>
                <a:cubicBezTo>
                  <a:pt x="3783681" y="4184144"/>
                  <a:pt x="3773608" y="4195300"/>
                  <a:pt x="3774692" y="4216529"/>
                </a:cubicBezTo>
                <a:cubicBezTo>
                  <a:pt x="3732234" y="4218696"/>
                  <a:pt x="3712322" y="4210844"/>
                  <a:pt x="3714957" y="4192973"/>
                </a:cubicBezTo>
                <a:cubicBezTo>
                  <a:pt x="3717592" y="4175101"/>
                  <a:pt x="3704757" y="4166888"/>
                  <a:pt x="3676452" y="4168332"/>
                </a:cubicBezTo>
                <a:cubicBezTo>
                  <a:pt x="3662299" y="4169055"/>
                  <a:pt x="3651774" y="4171365"/>
                  <a:pt x="3644879" y="4175265"/>
                </a:cubicBezTo>
                <a:cubicBezTo>
                  <a:pt x="3637983" y="4179164"/>
                  <a:pt x="3630997" y="4181294"/>
                  <a:pt x="3623920" y="4181655"/>
                </a:cubicBezTo>
                <a:cubicBezTo>
                  <a:pt x="3639879" y="4216315"/>
                  <a:pt x="3657787" y="4254422"/>
                  <a:pt x="3677645" y="4295978"/>
                </a:cubicBezTo>
                <a:cubicBezTo>
                  <a:pt x="3697503" y="4337534"/>
                  <a:pt x="3707794" y="4365388"/>
                  <a:pt x="3708516" y="4379541"/>
                </a:cubicBezTo>
                <a:cubicBezTo>
                  <a:pt x="3710322" y="4414923"/>
                  <a:pt x="3697704" y="4445720"/>
                  <a:pt x="3670662" y="4471932"/>
                </a:cubicBezTo>
                <a:cubicBezTo>
                  <a:pt x="3643621" y="4498144"/>
                  <a:pt x="3623024" y="4511611"/>
                  <a:pt x="3608871" y="4512334"/>
                </a:cubicBezTo>
                <a:cubicBezTo>
                  <a:pt x="3552260" y="4515223"/>
                  <a:pt x="3522870" y="4495438"/>
                  <a:pt x="3520703" y="4452980"/>
                </a:cubicBezTo>
                <a:lnTo>
                  <a:pt x="3518536" y="4410521"/>
                </a:lnTo>
                <a:cubicBezTo>
                  <a:pt x="3490231" y="4411966"/>
                  <a:pt x="3464019" y="4384924"/>
                  <a:pt x="3439900" y="4329397"/>
                </a:cubicBezTo>
                <a:cubicBezTo>
                  <a:pt x="3415782" y="4273869"/>
                  <a:pt x="3400184" y="4246286"/>
                  <a:pt x="3393108" y="4246647"/>
                </a:cubicBezTo>
                <a:cubicBezTo>
                  <a:pt x="3343573" y="4249175"/>
                  <a:pt x="3289634" y="4269665"/>
                  <a:pt x="3231290" y="4308117"/>
                </a:cubicBezTo>
                <a:cubicBezTo>
                  <a:pt x="3172947" y="4346569"/>
                  <a:pt x="3145219" y="4394101"/>
                  <a:pt x="3148109" y="4450712"/>
                </a:cubicBezTo>
                <a:cubicBezTo>
                  <a:pt x="3149553" y="4479018"/>
                  <a:pt x="3158074" y="4506962"/>
                  <a:pt x="3173672" y="4534545"/>
                </a:cubicBezTo>
                <a:cubicBezTo>
                  <a:pt x="3176200" y="4584080"/>
                  <a:pt x="3176869" y="4631936"/>
                  <a:pt x="3175678" y="4678113"/>
                </a:cubicBezTo>
                <a:cubicBezTo>
                  <a:pt x="3174488" y="4724291"/>
                  <a:pt x="3171618" y="4772327"/>
                  <a:pt x="3167070" y="4822223"/>
                </a:cubicBezTo>
                <a:cubicBezTo>
                  <a:pt x="3130966" y="4809876"/>
                  <a:pt x="3104844" y="4784604"/>
                  <a:pt x="3088705" y="4746406"/>
                </a:cubicBezTo>
                <a:cubicBezTo>
                  <a:pt x="3072565" y="4708208"/>
                  <a:pt x="3058105" y="4668151"/>
                  <a:pt x="3045323" y="4626234"/>
                </a:cubicBezTo>
                <a:cubicBezTo>
                  <a:pt x="3032542" y="4584317"/>
                  <a:pt x="3018172" y="4546029"/>
                  <a:pt x="3002213" y="4511369"/>
                </a:cubicBezTo>
                <a:cubicBezTo>
                  <a:pt x="2986254" y="4476710"/>
                  <a:pt x="2957046" y="4460464"/>
                  <a:pt x="2914587" y="4462631"/>
                </a:cubicBezTo>
                <a:cubicBezTo>
                  <a:pt x="2872129" y="4464798"/>
                  <a:pt x="2839653" y="4454039"/>
                  <a:pt x="2817160" y="4430355"/>
                </a:cubicBezTo>
                <a:cubicBezTo>
                  <a:pt x="2794666" y="4406671"/>
                  <a:pt x="2775531" y="4379269"/>
                  <a:pt x="2759753" y="4348147"/>
                </a:cubicBezTo>
                <a:cubicBezTo>
                  <a:pt x="2743975" y="4317026"/>
                  <a:pt x="2723070" y="4289713"/>
                  <a:pt x="2697038" y="4266210"/>
                </a:cubicBezTo>
                <a:cubicBezTo>
                  <a:pt x="2671007" y="4242706"/>
                  <a:pt x="2636762" y="4232038"/>
                  <a:pt x="2594303" y="4234205"/>
                </a:cubicBezTo>
                <a:cubicBezTo>
                  <a:pt x="2551845" y="4236372"/>
                  <a:pt x="2522944" y="4260906"/>
                  <a:pt x="2507601" y="4307805"/>
                </a:cubicBezTo>
                <a:cubicBezTo>
                  <a:pt x="2492257" y="4354705"/>
                  <a:pt x="2482492" y="4406641"/>
                  <a:pt x="2478305" y="4463613"/>
                </a:cubicBezTo>
                <a:cubicBezTo>
                  <a:pt x="2474118" y="4520586"/>
                  <a:pt x="2471429" y="4572161"/>
                  <a:pt x="2470238" y="4618338"/>
                </a:cubicBezTo>
                <a:cubicBezTo>
                  <a:pt x="2469048" y="4664515"/>
                  <a:pt x="2461376" y="4687965"/>
                  <a:pt x="2447223" y="4688687"/>
                </a:cubicBezTo>
                <a:cubicBezTo>
                  <a:pt x="2411841" y="4690493"/>
                  <a:pt x="2392020" y="4684410"/>
                  <a:pt x="2387759" y="4670438"/>
                </a:cubicBezTo>
                <a:cubicBezTo>
                  <a:pt x="2383499" y="4656465"/>
                  <a:pt x="2380466" y="4631788"/>
                  <a:pt x="2378660" y="4596406"/>
                </a:cubicBezTo>
                <a:cubicBezTo>
                  <a:pt x="2377215" y="4568101"/>
                  <a:pt x="2383298" y="4548279"/>
                  <a:pt x="2396909" y="4536942"/>
                </a:cubicBezTo>
                <a:cubicBezTo>
                  <a:pt x="2410520" y="4525605"/>
                  <a:pt x="2416423" y="4502246"/>
                  <a:pt x="2414617" y="4466864"/>
                </a:cubicBezTo>
                <a:cubicBezTo>
                  <a:pt x="2412811" y="4431482"/>
                  <a:pt x="2390679" y="4414874"/>
                  <a:pt x="2348221" y="4417041"/>
                </a:cubicBezTo>
                <a:cubicBezTo>
                  <a:pt x="2349666" y="4445347"/>
                  <a:pt x="2334737" y="4465620"/>
                  <a:pt x="2303435" y="4477860"/>
                </a:cubicBezTo>
                <a:cubicBezTo>
                  <a:pt x="2272133" y="4490099"/>
                  <a:pt x="2235975" y="4511455"/>
                  <a:pt x="2194961" y="4541928"/>
                </a:cubicBezTo>
                <a:cubicBezTo>
                  <a:pt x="2153947" y="4572401"/>
                  <a:pt x="2119414" y="4625601"/>
                  <a:pt x="2091363" y="4701529"/>
                </a:cubicBezTo>
                <a:cubicBezTo>
                  <a:pt x="2063311" y="4777456"/>
                  <a:pt x="2053439" y="4896798"/>
                  <a:pt x="2061746" y="5059556"/>
                </a:cubicBezTo>
                <a:lnTo>
                  <a:pt x="2060121" y="5027712"/>
                </a:lnTo>
                <a:cubicBezTo>
                  <a:pt x="2062288" y="5070170"/>
                  <a:pt x="2057198" y="5109452"/>
                  <a:pt x="2044851" y="5145556"/>
                </a:cubicBezTo>
                <a:cubicBezTo>
                  <a:pt x="2032504" y="5181660"/>
                  <a:pt x="2019886" y="5212458"/>
                  <a:pt x="2006997" y="5237947"/>
                </a:cubicBezTo>
                <a:cubicBezTo>
                  <a:pt x="1994109" y="5263437"/>
                  <a:pt x="1970334" y="5284161"/>
                  <a:pt x="1935675" y="5300120"/>
                </a:cubicBezTo>
                <a:cubicBezTo>
                  <a:pt x="1921522" y="5300842"/>
                  <a:pt x="1907459" y="5303334"/>
                  <a:pt x="1893487" y="5307595"/>
                </a:cubicBezTo>
                <a:cubicBezTo>
                  <a:pt x="1879515" y="5311855"/>
                  <a:pt x="1861914" y="5314527"/>
                  <a:pt x="1840685" y="5315610"/>
                </a:cubicBezTo>
                <a:cubicBezTo>
                  <a:pt x="1798227" y="5317777"/>
                  <a:pt x="1765209" y="5296404"/>
                  <a:pt x="1741632" y="5251491"/>
                </a:cubicBezTo>
                <a:cubicBezTo>
                  <a:pt x="1718055" y="5206578"/>
                  <a:pt x="1706086" y="5180583"/>
                  <a:pt x="1705725" y="5173507"/>
                </a:cubicBezTo>
                <a:cubicBezTo>
                  <a:pt x="1702475" y="5109819"/>
                  <a:pt x="1708792" y="5059833"/>
                  <a:pt x="1724677" y="5023548"/>
                </a:cubicBezTo>
                <a:cubicBezTo>
                  <a:pt x="1740562" y="4987263"/>
                  <a:pt x="1760076" y="4952567"/>
                  <a:pt x="1783218" y="4919459"/>
                </a:cubicBezTo>
                <a:cubicBezTo>
                  <a:pt x="1806360" y="4886350"/>
                  <a:pt x="1825964" y="4853423"/>
                  <a:pt x="1842030" y="4820676"/>
                </a:cubicBezTo>
                <a:cubicBezTo>
                  <a:pt x="1858096" y="4787930"/>
                  <a:pt x="1864865" y="4746789"/>
                  <a:pt x="1862336" y="4697254"/>
                </a:cubicBezTo>
                <a:cubicBezTo>
                  <a:pt x="1858364" y="4619414"/>
                  <a:pt x="1838559" y="4544155"/>
                  <a:pt x="1802923" y="4471478"/>
                </a:cubicBezTo>
                <a:cubicBezTo>
                  <a:pt x="1767287" y="4398801"/>
                  <a:pt x="1747302" y="4320004"/>
                  <a:pt x="1742968" y="4235087"/>
                </a:cubicBezTo>
                <a:cubicBezTo>
                  <a:pt x="1742607" y="4228011"/>
                  <a:pt x="1745874" y="4222523"/>
                  <a:pt x="1752770" y="4218623"/>
                </a:cubicBezTo>
                <a:cubicBezTo>
                  <a:pt x="1759666" y="4214724"/>
                  <a:pt x="1762933" y="4209236"/>
                  <a:pt x="1762572" y="4202160"/>
                </a:cubicBezTo>
                <a:cubicBezTo>
                  <a:pt x="1760405" y="4159701"/>
                  <a:pt x="1732062" y="4125674"/>
                  <a:pt x="1677544" y="4100077"/>
                </a:cubicBezTo>
                <a:cubicBezTo>
                  <a:pt x="1623027" y="4074480"/>
                  <a:pt x="1567462" y="4063126"/>
                  <a:pt x="1510851" y="4066016"/>
                </a:cubicBezTo>
                <a:cubicBezTo>
                  <a:pt x="1461316" y="4068544"/>
                  <a:pt x="1426928" y="4089810"/>
                  <a:pt x="1407685" y="4129813"/>
                </a:cubicBezTo>
                <a:cubicBezTo>
                  <a:pt x="1388442" y="4169817"/>
                  <a:pt x="1354053" y="4191083"/>
                  <a:pt x="1304518" y="4193611"/>
                </a:cubicBezTo>
                <a:lnTo>
                  <a:pt x="1315133" y="4193070"/>
                </a:lnTo>
                <a:cubicBezTo>
                  <a:pt x="1315494" y="4200146"/>
                  <a:pt x="1279968" y="4233886"/>
                  <a:pt x="1208555" y="4294290"/>
                </a:cubicBezTo>
                <a:cubicBezTo>
                  <a:pt x="1137142" y="4354693"/>
                  <a:pt x="1103422" y="4423815"/>
                  <a:pt x="1107395" y="4501656"/>
                </a:cubicBezTo>
                <a:lnTo>
                  <a:pt x="1106853" y="4491041"/>
                </a:lnTo>
                <a:cubicBezTo>
                  <a:pt x="1099777" y="4491402"/>
                  <a:pt x="1080444" y="4529637"/>
                  <a:pt x="1048854" y="4605745"/>
                </a:cubicBezTo>
                <a:cubicBezTo>
                  <a:pt x="1017265" y="4681853"/>
                  <a:pt x="945581" y="4736949"/>
                  <a:pt x="833803" y="4771033"/>
                </a:cubicBezTo>
                <a:cubicBezTo>
                  <a:pt x="833080" y="4756881"/>
                  <a:pt x="825643" y="4750166"/>
                  <a:pt x="811490" y="4750888"/>
                </a:cubicBezTo>
                <a:cubicBezTo>
                  <a:pt x="797337" y="4751610"/>
                  <a:pt x="782823" y="4745256"/>
                  <a:pt x="767948" y="4731826"/>
                </a:cubicBezTo>
                <a:cubicBezTo>
                  <a:pt x="760149" y="4718034"/>
                  <a:pt x="755798" y="4702293"/>
                  <a:pt x="754895" y="4684602"/>
                </a:cubicBezTo>
                <a:cubicBezTo>
                  <a:pt x="753993" y="4666911"/>
                  <a:pt x="746465" y="4658426"/>
                  <a:pt x="732312" y="4659149"/>
                </a:cubicBezTo>
                <a:cubicBezTo>
                  <a:pt x="743937" y="4608891"/>
                  <a:pt x="760507" y="4551287"/>
                  <a:pt x="782024" y="4486335"/>
                </a:cubicBezTo>
                <a:cubicBezTo>
                  <a:pt x="803541" y="4421383"/>
                  <a:pt x="859213" y="4365331"/>
                  <a:pt x="949039" y="4318177"/>
                </a:cubicBezTo>
                <a:lnTo>
                  <a:pt x="938425" y="4318719"/>
                </a:lnTo>
                <a:cubicBezTo>
                  <a:pt x="938425" y="4318719"/>
                  <a:pt x="950447" y="4311010"/>
                  <a:pt x="974492" y="4295594"/>
                </a:cubicBezTo>
                <a:cubicBezTo>
                  <a:pt x="998537" y="4280176"/>
                  <a:pt x="1025759" y="4257503"/>
                  <a:pt x="1056158" y="4227572"/>
                </a:cubicBezTo>
                <a:cubicBezTo>
                  <a:pt x="1086557" y="4197641"/>
                  <a:pt x="1114736" y="4158955"/>
                  <a:pt x="1140694" y="4111513"/>
                </a:cubicBezTo>
                <a:cubicBezTo>
                  <a:pt x="1166652" y="4064072"/>
                  <a:pt x="1177825" y="4004969"/>
                  <a:pt x="1174214" y="3934205"/>
                </a:cubicBezTo>
                <a:cubicBezTo>
                  <a:pt x="1174575" y="3941282"/>
                  <a:pt x="1168816" y="3932707"/>
                  <a:pt x="1156937" y="3908481"/>
                </a:cubicBezTo>
                <a:cubicBezTo>
                  <a:pt x="1145059" y="3884256"/>
                  <a:pt x="1126013" y="3858622"/>
                  <a:pt x="1099801" y="3831581"/>
                </a:cubicBezTo>
                <a:cubicBezTo>
                  <a:pt x="1073589" y="3804539"/>
                  <a:pt x="1038622" y="3779718"/>
                  <a:pt x="994899" y="3757118"/>
                </a:cubicBezTo>
                <a:cubicBezTo>
                  <a:pt x="951177" y="3734517"/>
                  <a:pt x="897472" y="3724842"/>
                  <a:pt x="833784" y="3728093"/>
                </a:cubicBezTo>
                <a:cubicBezTo>
                  <a:pt x="826708" y="3728454"/>
                  <a:pt x="795225" y="3737156"/>
                  <a:pt x="739336" y="3754198"/>
                </a:cubicBezTo>
                <a:cubicBezTo>
                  <a:pt x="711392" y="3762719"/>
                  <a:pt x="683628" y="3774778"/>
                  <a:pt x="656044" y="3790376"/>
                </a:cubicBezTo>
                <a:lnTo>
                  <a:pt x="667201" y="3800448"/>
                </a:lnTo>
                <a:cubicBezTo>
                  <a:pt x="639618" y="3816046"/>
                  <a:pt x="615392" y="3827925"/>
                  <a:pt x="594524" y="3836085"/>
                </a:cubicBezTo>
                <a:cubicBezTo>
                  <a:pt x="573656" y="3844245"/>
                  <a:pt x="545531" y="3849227"/>
                  <a:pt x="510149" y="3851033"/>
                </a:cubicBezTo>
                <a:cubicBezTo>
                  <a:pt x="460614" y="3853561"/>
                  <a:pt x="414219" y="3813360"/>
                  <a:pt x="370965" y="3730430"/>
                </a:cubicBezTo>
                <a:cubicBezTo>
                  <a:pt x="327711" y="3647499"/>
                  <a:pt x="269077" y="3575996"/>
                  <a:pt x="195062" y="3515920"/>
                </a:cubicBezTo>
                <a:cubicBezTo>
                  <a:pt x="208492" y="3501045"/>
                  <a:pt x="218114" y="3481043"/>
                  <a:pt x="223926" y="3455915"/>
                </a:cubicBezTo>
                <a:cubicBezTo>
                  <a:pt x="229738" y="3430786"/>
                  <a:pt x="243259" y="3417680"/>
                  <a:pt x="264488" y="3416596"/>
                </a:cubicBezTo>
                <a:cubicBezTo>
                  <a:pt x="362114" y="3383234"/>
                  <a:pt x="419229" y="3355487"/>
                  <a:pt x="435837" y="3333355"/>
                </a:cubicBezTo>
                <a:cubicBezTo>
                  <a:pt x="452444" y="3311223"/>
                  <a:pt x="459665" y="3278928"/>
                  <a:pt x="457498" y="3236469"/>
                </a:cubicBezTo>
                <a:cubicBezTo>
                  <a:pt x="454247" y="3172782"/>
                  <a:pt x="437657" y="3125738"/>
                  <a:pt x="407726" y="3095339"/>
                </a:cubicBezTo>
                <a:cubicBezTo>
                  <a:pt x="377795" y="3064940"/>
                  <a:pt x="346456" y="3041708"/>
                  <a:pt x="313709" y="3025642"/>
                </a:cubicBezTo>
                <a:cubicBezTo>
                  <a:pt x="280962" y="3009576"/>
                  <a:pt x="250165" y="2996958"/>
                  <a:pt x="221318" y="2987788"/>
                </a:cubicBezTo>
                <a:cubicBezTo>
                  <a:pt x="192471" y="2978618"/>
                  <a:pt x="177505" y="2963419"/>
                  <a:pt x="176422" y="2942189"/>
                </a:cubicBezTo>
                <a:cubicBezTo>
                  <a:pt x="174616" y="2906807"/>
                  <a:pt x="166637" y="2889477"/>
                  <a:pt x="152484" y="2890200"/>
                </a:cubicBezTo>
                <a:cubicBezTo>
                  <a:pt x="157755" y="2854457"/>
                  <a:pt x="172737" y="2800481"/>
                  <a:pt x="197431" y="2728272"/>
                </a:cubicBezTo>
                <a:cubicBezTo>
                  <a:pt x="195264" y="2685813"/>
                  <a:pt x="204343" y="2655197"/>
                  <a:pt x="224669" y="2636422"/>
                </a:cubicBezTo>
                <a:cubicBezTo>
                  <a:pt x="244996" y="2617648"/>
                  <a:pt x="267272" y="2602321"/>
                  <a:pt x="291498" y="2590443"/>
                </a:cubicBezTo>
                <a:cubicBezTo>
                  <a:pt x="315723" y="2578564"/>
                  <a:pt x="338090" y="2565006"/>
                  <a:pt x="358596" y="2549770"/>
                </a:cubicBezTo>
                <a:cubicBezTo>
                  <a:pt x="379103" y="2534534"/>
                  <a:pt x="388634" y="2512763"/>
                  <a:pt x="387190" y="2484457"/>
                </a:cubicBezTo>
                <a:cubicBezTo>
                  <a:pt x="384661" y="2434922"/>
                  <a:pt x="370020" y="2391327"/>
                  <a:pt x="343267" y="2353671"/>
                </a:cubicBezTo>
                <a:cubicBezTo>
                  <a:pt x="316513" y="2316014"/>
                  <a:pt x="299597" y="2297367"/>
                  <a:pt x="292521" y="2297728"/>
                </a:cubicBezTo>
                <a:cubicBezTo>
                  <a:pt x="292160" y="2290652"/>
                  <a:pt x="293658" y="2285254"/>
                  <a:pt x="297016" y="2281535"/>
                </a:cubicBezTo>
                <a:cubicBezTo>
                  <a:pt x="300373" y="2277817"/>
                  <a:pt x="301872" y="2272419"/>
                  <a:pt x="301511" y="2265343"/>
                </a:cubicBezTo>
                <a:cubicBezTo>
                  <a:pt x="221503" y="2226857"/>
                  <a:pt x="152020" y="2186061"/>
                  <a:pt x="93061" y="2142953"/>
                </a:cubicBezTo>
                <a:cubicBezTo>
                  <a:pt x="34102" y="2099846"/>
                  <a:pt x="3178" y="2049987"/>
                  <a:pt x="289" y="1993376"/>
                </a:cubicBezTo>
                <a:cubicBezTo>
                  <a:pt x="-4768" y="1894306"/>
                  <a:pt x="56392" y="1841520"/>
                  <a:pt x="183767" y="1835019"/>
                </a:cubicBezTo>
                <a:cubicBezTo>
                  <a:pt x="219149" y="1833214"/>
                  <a:pt x="247816" y="1838845"/>
                  <a:pt x="269768" y="1851915"/>
                </a:cubicBezTo>
                <a:cubicBezTo>
                  <a:pt x="291719" y="1864984"/>
                  <a:pt x="306233" y="1871338"/>
                  <a:pt x="313309" y="1870977"/>
                </a:cubicBezTo>
                <a:cubicBezTo>
                  <a:pt x="405303" y="1866282"/>
                  <a:pt x="466914" y="1822342"/>
                  <a:pt x="498142" y="1739157"/>
                </a:cubicBezTo>
                <a:cubicBezTo>
                  <a:pt x="529371" y="1655973"/>
                  <a:pt x="543721" y="1589613"/>
                  <a:pt x="541193" y="1540078"/>
                </a:cubicBezTo>
                <a:cubicBezTo>
                  <a:pt x="538665" y="1490543"/>
                  <a:pt x="510142" y="1452977"/>
                  <a:pt x="455624" y="1427381"/>
                </a:cubicBezTo>
                <a:cubicBezTo>
                  <a:pt x="401106" y="1401784"/>
                  <a:pt x="372403" y="1360680"/>
                  <a:pt x="369513" y="1304068"/>
                </a:cubicBezTo>
                <a:cubicBezTo>
                  <a:pt x="368069" y="1275763"/>
                  <a:pt x="379008" y="1246825"/>
                  <a:pt x="402330" y="1217255"/>
                </a:cubicBezTo>
                <a:cubicBezTo>
                  <a:pt x="425654" y="1187686"/>
                  <a:pt x="469159" y="1171275"/>
                  <a:pt x="532846" y="1168025"/>
                </a:cubicBezTo>
                <a:cubicBezTo>
                  <a:pt x="568228" y="1166219"/>
                  <a:pt x="586461" y="1175931"/>
                  <a:pt x="587544" y="1197160"/>
                </a:cubicBezTo>
                <a:cubicBezTo>
                  <a:pt x="637079" y="1194632"/>
                  <a:pt x="676595" y="1169557"/>
                  <a:pt x="706091" y="1121935"/>
                </a:cubicBezTo>
                <a:cubicBezTo>
                  <a:pt x="735587" y="1074313"/>
                  <a:pt x="749613" y="1036349"/>
                  <a:pt x="748168" y="1008044"/>
                </a:cubicBezTo>
                <a:cubicBezTo>
                  <a:pt x="746724" y="979738"/>
                  <a:pt x="738203" y="951794"/>
                  <a:pt x="722605" y="924210"/>
                </a:cubicBezTo>
                <a:cubicBezTo>
                  <a:pt x="707008" y="896627"/>
                  <a:pt x="698306" y="865144"/>
                  <a:pt x="696500" y="829762"/>
                </a:cubicBezTo>
                <a:cubicBezTo>
                  <a:pt x="693611" y="773151"/>
                  <a:pt x="708178" y="745802"/>
                  <a:pt x="740203" y="747715"/>
                </a:cubicBezTo>
                <a:cubicBezTo>
                  <a:pt x="772227" y="749628"/>
                  <a:pt x="802031" y="742785"/>
                  <a:pt x="829614" y="727188"/>
                </a:cubicBezTo>
                <a:cubicBezTo>
                  <a:pt x="830336" y="741341"/>
                  <a:pt x="845212" y="754771"/>
                  <a:pt x="874240" y="767479"/>
                </a:cubicBezTo>
                <a:cubicBezTo>
                  <a:pt x="903268" y="780187"/>
                  <a:pt x="935473" y="785639"/>
                  <a:pt x="970855" y="783833"/>
                </a:cubicBezTo>
                <a:cubicBezTo>
                  <a:pt x="1039813" y="744839"/>
                  <a:pt x="1071530" y="705972"/>
                  <a:pt x="1066005" y="667233"/>
                </a:cubicBezTo>
                <a:cubicBezTo>
                  <a:pt x="1060480" y="628493"/>
                  <a:pt x="1078586" y="600963"/>
                  <a:pt x="1120322" y="584644"/>
                </a:cubicBezTo>
                <a:lnTo>
                  <a:pt x="1109708" y="585185"/>
                </a:lnTo>
                <a:cubicBezTo>
                  <a:pt x="1128770" y="541643"/>
                  <a:pt x="1155270" y="504817"/>
                  <a:pt x="1189207" y="474705"/>
                </a:cubicBezTo>
                <a:cubicBezTo>
                  <a:pt x="1223144" y="444594"/>
                  <a:pt x="1259122" y="419699"/>
                  <a:pt x="1297139" y="400022"/>
                </a:cubicBezTo>
                <a:cubicBezTo>
                  <a:pt x="1335156" y="380344"/>
                  <a:pt x="1367866" y="360938"/>
                  <a:pt x="1395269" y="341802"/>
                </a:cubicBezTo>
                <a:cubicBezTo>
                  <a:pt x="1422672" y="322666"/>
                  <a:pt x="1439189" y="298765"/>
                  <a:pt x="1444821" y="270098"/>
                </a:cubicBezTo>
                <a:lnTo>
                  <a:pt x="1455435" y="269557"/>
                </a:lnTo>
                <a:cubicBezTo>
                  <a:pt x="1462512" y="269196"/>
                  <a:pt x="1469408" y="265296"/>
                  <a:pt x="1476123" y="257859"/>
                </a:cubicBezTo>
                <a:cubicBezTo>
                  <a:pt x="1482838" y="250421"/>
                  <a:pt x="1489734" y="246522"/>
                  <a:pt x="1496810" y="246160"/>
                </a:cubicBezTo>
                <a:cubicBezTo>
                  <a:pt x="1581727" y="241826"/>
                  <a:pt x="1666734" y="239262"/>
                  <a:pt x="1751832" y="238466"/>
                </a:cubicBezTo>
                <a:cubicBezTo>
                  <a:pt x="1836929" y="237670"/>
                  <a:pt x="1922117" y="238643"/>
                  <a:pt x="2007395" y="241385"/>
                </a:cubicBezTo>
                <a:cubicBezTo>
                  <a:pt x="2056930" y="238857"/>
                  <a:pt x="2108107" y="198997"/>
                  <a:pt x="2160926" y="121806"/>
                </a:cubicBezTo>
                <a:cubicBezTo>
                  <a:pt x="2213745" y="44614"/>
                  <a:pt x="2279074" y="4032"/>
                  <a:pt x="2356915" y="59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497038" y="1875996"/>
            <a:ext cx="2951802" cy="523220"/>
            <a:chOff x="1037268" y="1684503"/>
            <a:chExt cx="2951802" cy="523220"/>
          </a:xfrm>
        </p:grpSpPr>
        <p:sp>
          <p:nvSpPr>
            <p:cNvPr id="10" name="矩形 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2" name="橢圓 1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5497038" y="2964568"/>
            <a:ext cx="2951802" cy="523220"/>
            <a:chOff x="1037268" y="1684503"/>
            <a:chExt cx="2951802" cy="523220"/>
          </a:xfrm>
        </p:grpSpPr>
        <p:sp>
          <p:nvSpPr>
            <p:cNvPr id="15" name="矩形 1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7" name="橢圓 1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5497038" y="4053140"/>
            <a:ext cx="2951802" cy="523220"/>
            <a:chOff x="1037268" y="1684503"/>
            <a:chExt cx="2951802" cy="523220"/>
          </a:xfrm>
        </p:grpSpPr>
        <p:sp>
          <p:nvSpPr>
            <p:cNvPr id="20" name="矩形 1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2" name="橢圓 2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5497038" y="5141712"/>
            <a:ext cx="2951802" cy="523220"/>
            <a:chOff x="1037268" y="1684503"/>
            <a:chExt cx="2951802" cy="523220"/>
          </a:xfrm>
        </p:grpSpPr>
        <p:sp>
          <p:nvSpPr>
            <p:cNvPr id="25" name="矩形 2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252458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875"/>
          <a:stretch/>
        </p:blipFill>
        <p:spPr>
          <a:xfrm>
            <a:off x="4571994" y="1305378"/>
            <a:ext cx="4320480" cy="5888106"/>
          </a:xfrm>
          <a:custGeom>
            <a:avLst/>
            <a:gdLst>
              <a:gd name="connsiteX0" fmla="*/ 493558 w 3961118"/>
              <a:gd name="connsiteY0" fmla="*/ 5233835 h 5398354"/>
              <a:gd name="connsiteX1" fmla="*/ 547343 w 3961118"/>
              <a:gd name="connsiteY1" fmla="*/ 5255982 h 5398354"/>
              <a:gd name="connsiteX2" fmla="*/ 569491 w 3961118"/>
              <a:gd name="connsiteY2" fmla="*/ 5297111 h 5398354"/>
              <a:gd name="connsiteX3" fmla="*/ 556835 w 3961118"/>
              <a:gd name="connsiteY3" fmla="*/ 5341406 h 5398354"/>
              <a:gd name="connsiteX4" fmla="*/ 544179 w 3961118"/>
              <a:gd name="connsiteY4" fmla="*/ 5385700 h 5398354"/>
              <a:gd name="connsiteX5" fmla="*/ 506214 w 3961118"/>
              <a:gd name="connsiteY5" fmla="*/ 5392027 h 5398354"/>
              <a:gd name="connsiteX6" fmla="*/ 468248 w 3961118"/>
              <a:gd name="connsiteY6" fmla="*/ 5398354 h 5398354"/>
              <a:gd name="connsiteX7" fmla="*/ 417626 w 3961118"/>
              <a:gd name="connsiteY7" fmla="*/ 5363552 h 5398354"/>
              <a:gd name="connsiteX8" fmla="*/ 404971 w 3961118"/>
              <a:gd name="connsiteY8" fmla="*/ 5297111 h 5398354"/>
              <a:gd name="connsiteX9" fmla="*/ 433446 w 3961118"/>
              <a:gd name="connsiteY9" fmla="*/ 5249655 h 5398354"/>
              <a:gd name="connsiteX10" fmla="*/ 493558 w 3961118"/>
              <a:gd name="connsiteY10" fmla="*/ 5233835 h 5398354"/>
              <a:gd name="connsiteX11" fmla="*/ 1189600 w 3961118"/>
              <a:gd name="connsiteY11" fmla="*/ 4360620 h 5398354"/>
              <a:gd name="connsiteX12" fmla="*/ 1275024 w 3961118"/>
              <a:gd name="connsiteY12" fmla="*/ 4392257 h 5398354"/>
              <a:gd name="connsiteX13" fmla="*/ 1303498 w 3961118"/>
              <a:gd name="connsiteY13" fmla="*/ 4512483 h 5398354"/>
              <a:gd name="connsiteX14" fmla="*/ 1278188 w 3961118"/>
              <a:gd name="connsiteY14" fmla="*/ 4525138 h 5398354"/>
              <a:gd name="connsiteX15" fmla="*/ 1265532 w 3961118"/>
              <a:gd name="connsiteY15" fmla="*/ 4537794 h 5398354"/>
              <a:gd name="connsiteX16" fmla="*/ 1237057 w 3961118"/>
              <a:gd name="connsiteY16" fmla="*/ 4556777 h 5398354"/>
              <a:gd name="connsiteX17" fmla="*/ 1176945 w 3961118"/>
              <a:gd name="connsiteY17" fmla="*/ 4563104 h 5398354"/>
              <a:gd name="connsiteX18" fmla="*/ 1101013 w 3961118"/>
              <a:gd name="connsiteY18" fmla="*/ 4512483 h 5398354"/>
              <a:gd name="connsiteX19" fmla="*/ 1075702 w 3961118"/>
              <a:gd name="connsiteY19" fmla="*/ 4461861 h 5398354"/>
              <a:gd name="connsiteX20" fmla="*/ 1104177 w 3961118"/>
              <a:gd name="connsiteY20" fmla="*/ 4392257 h 5398354"/>
              <a:gd name="connsiteX21" fmla="*/ 1189600 w 3961118"/>
              <a:gd name="connsiteY21" fmla="*/ 4360620 h 5398354"/>
              <a:gd name="connsiteX22" fmla="*/ 1214911 w 3961118"/>
              <a:gd name="connsiteY22" fmla="*/ 4082200 h 5398354"/>
              <a:gd name="connsiteX23" fmla="*/ 1233893 w 3961118"/>
              <a:gd name="connsiteY23" fmla="*/ 4088527 h 5398354"/>
              <a:gd name="connsiteX24" fmla="*/ 1252876 w 3961118"/>
              <a:gd name="connsiteY24" fmla="*/ 4094856 h 5398354"/>
              <a:gd name="connsiteX25" fmla="*/ 1243385 w 3961118"/>
              <a:gd name="connsiteY25" fmla="*/ 4148641 h 5398354"/>
              <a:gd name="connsiteX26" fmla="*/ 1202255 w 3961118"/>
              <a:gd name="connsiteY26" fmla="*/ 4170787 h 5398354"/>
              <a:gd name="connsiteX27" fmla="*/ 1183272 w 3961118"/>
              <a:gd name="connsiteY27" fmla="*/ 4151805 h 5398354"/>
              <a:gd name="connsiteX28" fmla="*/ 1176945 w 3961118"/>
              <a:gd name="connsiteY28" fmla="*/ 4120166 h 5398354"/>
              <a:gd name="connsiteX29" fmla="*/ 1186437 w 3961118"/>
              <a:gd name="connsiteY29" fmla="*/ 4094856 h 5398354"/>
              <a:gd name="connsiteX30" fmla="*/ 1214911 w 3961118"/>
              <a:gd name="connsiteY30" fmla="*/ 4082200 h 5398354"/>
              <a:gd name="connsiteX31" fmla="*/ 3745977 w 3961118"/>
              <a:gd name="connsiteY31" fmla="*/ 3664574 h 5398354"/>
              <a:gd name="connsiteX32" fmla="*/ 3790270 w 3961118"/>
              <a:gd name="connsiteY32" fmla="*/ 3677230 h 5398354"/>
              <a:gd name="connsiteX33" fmla="*/ 3840891 w 3961118"/>
              <a:gd name="connsiteY33" fmla="*/ 3702541 h 5398354"/>
              <a:gd name="connsiteX34" fmla="*/ 3897840 w 3961118"/>
              <a:gd name="connsiteY34" fmla="*/ 3740507 h 5398354"/>
              <a:gd name="connsiteX35" fmla="*/ 3891513 w 3961118"/>
              <a:gd name="connsiteY35" fmla="*/ 3753161 h 5398354"/>
              <a:gd name="connsiteX36" fmla="*/ 3885184 w 3961118"/>
              <a:gd name="connsiteY36" fmla="*/ 3753161 h 5398354"/>
              <a:gd name="connsiteX37" fmla="*/ 3806089 w 3961118"/>
              <a:gd name="connsiteY37" fmla="*/ 3715195 h 5398354"/>
              <a:gd name="connsiteX38" fmla="*/ 3745977 w 3961118"/>
              <a:gd name="connsiteY38" fmla="*/ 3664574 h 5398354"/>
              <a:gd name="connsiteX39" fmla="*/ 3726995 w 3961118"/>
              <a:gd name="connsiteY39" fmla="*/ 3651920 h 5398354"/>
              <a:gd name="connsiteX40" fmla="*/ 3745978 w 3961118"/>
              <a:gd name="connsiteY40" fmla="*/ 3651920 h 5398354"/>
              <a:gd name="connsiteX41" fmla="*/ 3739649 w 3961118"/>
              <a:gd name="connsiteY41" fmla="*/ 3658249 h 5398354"/>
              <a:gd name="connsiteX42" fmla="*/ 3733322 w 3961118"/>
              <a:gd name="connsiteY42" fmla="*/ 3664576 h 5398354"/>
              <a:gd name="connsiteX43" fmla="*/ 3726995 w 3961118"/>
              <a:gd name="connsiteY43" fmla="*/ 3651920 h 5398354"/>
              <a:gd name="connsiteX44" fmla="*/ 3720665 w 3961118"/>
              <a:gd name="connsiteY44" fmla="*/ 3626610 h 5398354"/>
              <a:gd name="connsiteX45" fmla="*/ 3708010 w 3961118"/>
              <a:gd name="connsiteY45" fmla="*/ 3632938 h 5398354"/>
              <a:gd name="connsiteX46" fmla="*/ 3695355 w 3961118"/>
              <a:gd name="connsiteY46" fmla="*/ 3639265 h 5398354"/>
              <a:gd name="connsiteX47" fmla="*/ 3720665 w 3961118"/>
              <a:gd name="connsiteY47" fmla="*/ 3626610 h 5398354"/>
              <a:gd name="connsiteX48" fmla="*/ 3923152 w 3961118"/>
              <a:gd name="connsiteY48" fmla="*/ 3335537 h 5398354"/>
              <a:gd name="connsiteX49" fmla="*/ 3948462 w 3961118"/>
              <a:gd name="connsiteY49" fmla="*/ 3345029 h 5398354"/>
              <a:gd name="connsiteX50" fmla="*/ 3961118 w 3961118"/>
              <a:gd name="connsiteY50" fmla="*/ 3373503 h 5398354"/>
              <a:gd name="connsiteX51" fmla="*/ 3948462 w 3961118"/>
              <a:gd name="connsiteY51" fmla="*/ 3386159 h 5398354"/>
              <a:gd name="connsiteX52" fmla="*/ 3923152 w 3961118"/>
              <a:gd name="connsiteY52" fmla="*/ 3386159 h 5398354"/>
              <a:gd name="connsiteX53" fmla="*/ 3913660 w 3961118"/>
              <a:gd name="connsiteY53" fmla="*/ 3373503 h 5398354"/>
              <a:gd name="connsiteX54" fmla="*/ 3904169 w 3961118"/>
              <a:gd name="connsiteY54" fmla="*/ 3360847 h 5398354"/>
              <a:gd name="connsiteX55" fmla="*/ 3897842 w 3961118"/>
              <a:gd name="connsiteY55" fmla="*/ 3348193 h 5398354"/>
              <a:gd name="connsiteX56" fmla="*/ 3891514 w 3961118"/>
              <a:gd name="connsiteY56" fmla="*/ 3348193 h 5398354"/>
              <a:gd name="connsiteX57" fmla="*/ 3923152 w 3961118"/>
              <a:gd name="connsiteY57" fmla="*/ 3335537 h 5398354"/>
              <a:gd name="connsiteX58" fmla="*/ 3859874 w 3961118"/>
              <a:gd name="connsiteY58" fmla="*/ 3322881 h 5398354"/>
              <a:gd name="connsiteX59" fmla="*/ 3885184 w 3961118"/>
              <a:gd name="connsiteY59" fmla="*/ 3335536 h 5398354"/>
              <a:gd name="connsiteX60" fmla="*/ 3872530 w 3961118"/>
              <a:gd name="connsiteY60" fmla="*/ 3335536 h 5398354"/>
              <a:gd name="connsiteX61" fmla="*/ 3859874 w 3961118"/>
              <a:gd name="connsiteY61" fmla="*/ 3322881 h 5398354"/>
              <a:gd name="connsiteX62" fmla="*/ 911183 w 3961118"/>
              <a:gd name="connsiteY62" fmla="*/ 2905257 h 5398354"/>
              <a:gd name="connsiteX63" fmla="*/ 949149 w 3961118"/>
              <a:gd name="connsiteY63" fmla="*/ 2943222 h 5398354"/>
              <a:gd name="connsiteX64" fmla="*/ 898527 w 3961118"/>
              <a:gd name="connsiteY64" fmla="*/ 2930567 h 5398354"/>
              <a:gd name="connsiteX65" fmla="*/ 904855 w 3961118"/>
              <a:gd name="connsiteY65" fmla="*/ 2917911 h 5398354"/>
              <a:gd name="connsiteX66" fmla="*/ 911183 w 3961118"/>
              <a:gd name="connsiteY66" fmla="*/ 2905257 h 5398354"/>
              <a:gd name="connsiteX67" fmla="*/ 708697 w 3961118"/>
              <a:gd name="connsiteY67" fmla="*/ 2829324 h 5398354"/>
              <a:gd name="connsiteX68" fmla="*/ 727680 w 3961118"/>
              <a:gd name="connsiteY68" fmla="*/ 2841980 h 5398354"/>
              <a:gd name="connsiteX69" fmla="*/ 734009 w 3961118"/>
              <a:gd name="connsiteY69" fmla="*/ 2854635 h 5398354"/>
              <a:gd name="connsiteX70" fmla="*/ 784630 w 3961118"/>
              <a:gd name="connsiteY70" fmla="*/ 2930567 h 5398354"/>
              <a:gd name="connsiteX71" fmla="*/ 749828 w 3961118"/>
              <a:gd name="connsiteY71" fmla="*/ 2965369 h 5398354"/>
              <a:gd name="connsiteX72" fmla="*/ 696043 w 3961118"/>
              <a:gd name="connsiteY72" fmla="*/ 2981188 h 5398354"/>
              <a:gd name="connsiteX73" fmla="*/ 648585 w 3961118"/>
              <a:gd name="connsiteY73" fmla="*/ 2952713 h 5398354"/>
              <a:gd name="connsiteX74" fmla="*/ 632766 w 3961118"/>
              <a:gd name="connsiteY74" fmla="*/ 2892601 h 5398354"/>
              <a:gd name="connsiteX75" fmla="*/ 664404 w 3961118"/>
              <a:gd name="connsiteY75" fmla="*/ 2851472 h 5398354"/>
              <a:gd name="connsiteX76" fmla="*/ 708697 w 3961118"/>
              <a:gd name="connsiteY76" fmla="*/ 2829324 h 5398354"/>
              <a:gd name="connsiteX77" fmla="*/ 278418 w 3961118"/>
              <a:gd name="connsiteY77" fmla="*/ 2829324 h 5398354"/>
              <a:gd name="connsiteX78" fmla="*/ 373332 w 3961118"/>
              <a:gd name="connsiteY78" fmla="*/ 2876782 h 5398354"/>
              <a:gd name="connsiteX79" fmla="*/ 506214 w 3961118"/>
              <a:gd name="connsiteY79" fmla="*/ 2993844 h 5398354"/>
              <a:gd name="connsiteX80" fmla="*/ 493558 w 3961118"/>
              <a:gd name="connsiteY80" fmla="*/ 2981188 h 5398354"/>
              <a:gd name="connsiteX81" fmla="*/ 544179 w 3961118"/>
              <a:gd name="connsiteY81" fmla="*/ 3009662 h 5398354"/>
              <a:gd name="connsiteX82" fmla="*/ 639094 w 3961118"/>
              <a:gd name="connsiteY82" fmla="*/ 3076103 h 5398354"/>
              <a:gd name="connsiteX83" fmla="*/ 730846 w 3961118"/>
              <a:gd name="connsiteY83" fmla="*/ 3161526 h 5398354"/>
              <a:gd name="connsiteX84" fmla="*/ 771975 w 3961118"/>
              <a:gd name="connsiteY84" fmla="*/ 3246950 h 5398354"/>
              <a:gd name="connsiteX85" fmla="*/ 749829 w 3961118"/>
              <a:gd name="connsiteY85" fmla="*/ 3284916 h 5398354"/>
              <a:gd name="connsiteX86" fmla="*/ 721354 w 3961118"/>
              <a:gd name="connsiteY86" fmla="*/ 3310227 h 5398354"/>
              <a:gd name="connsiteX87" fmla="*/ 762483 w 3961118"/>
              <a:gd name="connsiteY87" fmla="*/ 3364012 h 5398354"/>
              <a:gd name="connsiteX88" fmla="*/ 822597 w 3961118"/>
              <a:gd name="connsiteY88" fmla="*/ 3386159 h 5398354"/>
              <a:gd name="connsiteX89" fmla="*/ 759320 w 3961118"/>
              <a:gd name="connsiteY89" fmla="*/ 3427288 h 5398354"/>
              <a:gd name="connsiteX90" fmla="*/ 749829 w 3961118"/>
              <a:gd name="connsiteY90" fmla="*/ 3481073 h 5398354"/>
              <a:gd name="connsiteX91" fmla="*/ 689715 w 3961118"/>
              <a:gd name="connsiteY91" fmla="*/ 3553841 h 5398354"/>
              <a:gd name="connsiteX92" fmla="*/ 480903 w 3961118"/>
              <a:gd name="connsiteY92" fmla="*/ 3651920 h 5398354"/>
              <a:gd name="connsiteX93" fmla="*/ 335567 w 3961118"/>
              <a:gd name="connsiteY93" fmla="*/ 3688250 h 5398354"/>
              <a:gd name="connsiteX94" fmla="*/ 341693 w 3961118"/>
              <a:gd name="connsiteY94" fmla="*/ 3689885 h 5398354"/>
              <a:gd name="connsiteX95" fmla="*/ 329038 w 3961118"/>
              <a:gd name="connsiteY95" fmla="*/ 3689885 h 5398354"/>
              <a:gd name="connsiteX96" fmla="*/ 335562 w 3961118"/>
              <a:gd name="connsiteY96" fmla="*/ 3688250 h 5398354"/>
              <a:gd name="connsiteX97" fmla="*/ 246779 w 3961118"/>
              <a:gd name="connsiteY97" fmla="*/ 3664576 h 5398354"/>
              <a:gd name="connsiteX98" fmla="*/ 167684 w 3961118"/>
              <a:gd name="connsiteY98" fmla="*/ 3620282 h 5398354"/>
              <a:gd name="connsiteX99" fmla="*/ 101243 w 3961118"/>
              <a:gd name="connsiteY99" fmla="*/ 3538023 h 5398354"/>
              <a:gd name="connsiteX100" fmla="*/ 82260 w 3961118"/>
              <a:gd name="connsiteY100" fmla="*/ 3544350 h 5398354"/>
              <a:gd name="connsiteX101" fmla="*/ 63277 w 3961118"/>
              <a:gd name="connsiteY101" fmla="*/ 3550678 h 5398354"/>
              <a:gd name="connsiteX102" fmla="*/ 37966 w 3961118"/>
              <a:gd name="connsiteY102" fmla="*/ 3538023 h 5398354"/>
              <a:gd name="connsiteX103" fmla="*/ 37966 w 3961118"/>
              <a:gd name="connsiteY103" fmla="*/ 3481073 h 5398354"/>
              <a:gd name="connsiteX104" fmla="*/ 50622 w 3961118"/>
              <a:gd name="connsiteY104" fmla="*/ 3424125 h 5398354"/>
              <a:gd name="connsiteX105" fmla="*/ 18983 w 3961118"/>
              <a:gd name="connsiteY105" fmla="*/ 3392486 h 5398354"/>
              <a:gd name="connsiteX106" fmla="*/ 0 w 3961118"/>
              <a:gd name="connsiteY106" fmla="*/ 3360847 h 5398354"/>
              <a:gd name="connsiteX107" fmla="*/ 25312 w 3961118"/>
              <a:gd name="connsiteY107" fmla="*/ 3291244 h 5398354"/>
              <a:gd name="connsiteX108" fmla="*/ 50622 w 3961118"/>
              <a:gd name="connsiteY108" fmla="*/ 3259606 h 5398354"/>
              <a:gd name="connsiteX109" fmla="*/ 44295 w 3961118"/>
              <a:gd name="connsiteY109" fmla="*/ 3212148 h 5398354"/>
              <a:gd name="connsiteX110" fmla="*/ 37966 w 3961118"/>
              <a:gd name="connsiteY110" fmla="*/ 3145707 h 5398354"/>
              <a:gd name="connsiteX111" fmla="*/ 82260 w 3961118"/>
              <a:gd name="connsiteY111" fmla="*/ 3041301 h 5398354"/>
              <a:gd name="connsiteX112" fmla="*/ 215142 w 3961118"/>
              <a:gd name="connsiteY112" fmla="*/ 3031810 h 5398354"/>
              <a:gd name="connsiteX113" fmla="*/ 164520 w 3961118"/>
              <a:gd name="connsiteY113" fmla="*/ 2892601 h 5398354"/>
              <a:gd name="connsiteX114" fmla="*/ 205650 w 3961118"/>
              <a:gd name="connsiteY114" fmla="*/ 2860963 h 5398354"/>
              <a:gd name="connsiteX115" fmla="*/ 278418 w 3961118"/>
              <a:gd name="connsiteY115" fmla="*/ 2829324 h 5398354"/>
              <a:gd name="connsiteX116" fmla="*/ 2594341 w 3961118"/>
              <a:gd name="connsiteY116" fmla="*/ 791815 h 5398354"/>
              <a:gd name="connsiteX117" fmla="*/ 2606997 w 3961118"/>
              <a:gd name="connsiteY117" fmla="*/ 804471 h 5398354"/>
              <a:gd name="connsiteX118" fmla="*/ 2596907 w 3961118"/>
              <a:gd name="connsiteY118" fmla="*/ 805310 h 5398354"/>
              <a:gd name="connsiteX119" fmla="*/ 2759062 w 3961118"/>
              <a:gd name="connsiteY119" fmla="*/ 582145 h 5398354"/>
              <a:gd name="connsiteX120" fmla="*/ 2784373 w 3961118"/>
              <a:gd name="connsiteY120" fmla="*/ 632767 h 5398354"/>
              <a:gd name="connsiteX121" fmla="*/ 2778045 w 3961118"/>
              <a:gd name="connsiteY121" fmla="*/ 645422 h 5398354"/>
              <a:gd name="connsiteX122" fmla="*/ 2771717 w 3961118"/>
              <a:gd name="connsiteY122" fmla="*/ 658078 h 5398354"/>
              <a:gd name="connsiteX123" fmla="*/ 2733752 w 3961118"/>
              <a:gd name="connsiteY123" fmla="*/ 632767 h 5398354"/>
              <a:gd name="connsiteX124" fmla="*/ 2759062 w 3961118"/>
              <a:gd name="connsiteY124" fmla="*/ 582145 h 5398354"/>
              <a:gd name="connsiteX125" fmla="*/ 1847678 w 3961118"/>
              <a:gd name="connsiteY125" fmla="*/ 564020 h 5398354"/>
              <a:gd name="connsiteX126" fmla="*/ 1895137 w 3961118"/>
              <a:gd name="connsiteY126" fmla="*/ 583002 h 5398354"/>
              <a:gd name="connsiteX127" fmla="*/ 1961576 w 3961118"/>
              <a:gd name="connsiteY127" fmla="*/ 627297 h 5398354"/>
              <a:gd name="connsiteX128" fmla="*/ 2050163 w 3961118"/>
              <a:gd name="connsiteY128" fmla="*/ 690573 h 5398354"/>
              <a:gd name="connsiteX129" fmla="*/ 2050163 w 3961118"/>
              <a:gd name="connsiteY129" fmla="*/ 703228 h 5398354"/>
              <a:gd name="connsiteX130" fmla="*/ 2075475 w 3961118"/>
              <a:gd name="connsiteY130" fmla="*/ 696901 h 5398354"/>
              <a:gd name="connsiteX131" fmla="*/ 2100785 w 3961118"/>
              <a:gd name="connsiteY131" fmla="*/ 690573 h 5398354"/>
              <a:gd name="connsiteX132" fmla="*/ 2217847 w 3961118"/>
              <a:gd name="connsiteY132" fmla="*/ 719046 h 5398354"/>
              <a:gd name="connsiteX133" fmla="*/ 2277959 w 3961118"/>
              <a:gd name="connsiteY133" fmla="*/ 817127 h 5398354"/>
              <a:gd name="connsiteX134" fmla="*/ 2239994 w 3961118"/>
              <a:gd name="connsiteY134" fmla="*/ 829781 h 5398354"/>
              <a:gd name="connsiteX135" fmla="*/ 2192536 w 3961118"/>
              <a:gd name="connsiteY135" fmla="*/ 817127 h 5398354"/>
              <a:gd name="connsiteX136" fmla="*/ 2138751 w 3961118"/>
              <a:gd name="connsiteY136" fmla="*/ 804471 h 5398354"/>
              <a:gd name="connsiteX137" fmla="*/ 2164062 w 3961118"/>
              <a:gd name="connsiteY137" fmla="*/ 880403 h 5398354"/>
              <a:gd name="connsiteX138" fmla="*/ 2221011 w 3961118"/>
              <a:gd name="connsiteY138" fmla="*/ 918368 h 5398354"/>
              <a:gd name="connsiteX139" fmla="*/ 2303271 w 3961118"/>
              <a:gd name="connsiteY139" fmla="*/ 943680 h 5398354"/>
              <a:gd name="connsiteX140" fmla="*/ 2436151 w 3961118"/>
              <a:gd name="connsiteY140" fmla="*/ 921532 h 5398354"/>
              <a:gd name="connsiteX141" fmla="*/ 2477280 w 3961118"/>
              <a:gd name="connsiteY141" fmla="*/ 874075 h 5398354"/>
              <a:gd name="connsiteX142" fmla="*/ 2505755 w 3961118"/>
              <a:gd name="connsiteY142" fmla="*/ 826618 h 5398354"/>
              <a:gd name="connsiteX143" fmla="*/ 2540557 w 3961118"/>
              <a:gd name="connsiteY143" fmla="*/ 810001 h 5398354"/>
              <a:gd name="connsiteX144" fmla="*/ 2596908 w 3961118"/>
              <a:gd name="connsiteY144" fmla="*/ 805310 h 5398354"/>
              <a:gd name="connsiteX145" fmla="*/ 2597506 w 3961118"/>
              <a:gd name="connsiteY145" fmla="*/ 808423 h 5398354"/>
              <a:gd name="connsiteX146" fmla="*/ 2606998 w 3961118"/>
              <a:gd name="connsiteY146" fmla="*/ 845600 h 5398354"/>
              <a:gd name="connsiteX147" fmla="*/ 2648128 w 3961118"/>
              <a:gd name="connsiteY147" fmla="*/ 946843 h 5398354"/>
              <a:gd name="connsiteX148" fmla="*/ 2711405 w 3961118"/>
              <a:gd name="connsiteY148" fmla="*/ 1041758 h 5398354"/>
              <a:gd name="connsiteX149" fmla="*/ 2796828 w 3961118"/>
              <a:gd name="connsiteY149" fmla="*/ 1082887 h 5398354"/>
              <a:gd name="connsiteX150" fmla="*/ 2894906 w 3961118"/>
              <a:gd name="connsiteY150" fmla="*/ 1048085 h 5398354"/>
              <a:gd name="connsiteX151" fmla="*/ 2926545 w 3961118"/>
              <a:gd name="connsiteY151" fmla="*/ 968990 h 5398354"/>
              <a:gd name="connsiteX152" fmla="*/ 2948691 w 3961118"/>
              <a:gd name="connsiteY152" fmla="*/ 880403 h 5398354"/>
              <a:gd name="connsiteX153" fmla="*/ 3024624 w 3961118"/>
              <a:gd name="connsiteY153" fmla="*/ 817127 h 5398354"/>
              <a:gd name="connsiteX154" fmla="*/ 3011968 w 3961118"/>
              <a:gd name="connsiteY154" fmla="*/ 893057 h 5398354"/>
              <a:gd name="connsiteX155" fmla="*/ 3018296 w 3961118"/>
              <a:gd name="connsiteY155" fmla="*/ 908878 h 5398354"/>
              <a:gd name="connsiteX156" fmla="*/ 3024624 w 3961118"/>
              <a:gd name="connsiteY156" fmla="*/ 943680 h 5398354"/>
              <a:gd name="connsiteX157" fmla="*/ 3053098 w 3961118"/>
              <a:gd name="connsiteY157" fmla="*/ 978481 h 5398354"/>
              <a:gd name="connsiteX158" fmla="*/ 3138521 w 3961118"/>
              <a:gd name="connsiteY158" fmla="*/ 994300 h 5398354"/>
              <a:gd name="connsiteX159" fmla="*/ 3157504 w 3961118"/>
              <a:gd name="connsiteY159" fmla="*/ 987973 h 5398354"/>
              <a:gd name="connsiteX160" fmla="*/ 3157504 w 3961118"/>
              <a:gd name="connsiteY160" fmla="*/ 968990 h 5398354"/>
              <a:gd name="connsiteX161" fmla="*/ 3201799 w 3961118"/>
              <a:gd name="connsiteY161" fmla="*/ 987973 h 5398354"/>
              <a:gd name="connsiteX162" fmla="*/ 3227109 w 3961118"/>
              <a:gd name="connsiteY162" fmla="*/ 1019611 h 5398354"/>
              <a:gd name="connsiteX163" fmla="*/ 3201799 w 3961118"/>
              <a:gd name="connsiteY163" fmla="*/ 1070233 h 5398354"/>
              <a:gd name="connsiteX164" fmla="*/ 3201799 w 3961118"/>
              <a:gd name="connsiteY164" fmla="*/ 1120854 h 5398354"/>
              <a:gd name="connsiteX165" fmla="*/ 3204962 w 3961118"/>
              <a:gd name="connsiteY165" fmla="*/ 1199949 h 5398354"/>
              <a:gd name="connsiteX166" fmla="*/ 3220781 w 3961118"/>
              <a:gd name="connsiteY166" fmla="*/ 1342322 h 5398354"/>
              <a:gd name="connsiteX167" fmla="*/ 3261911 w 3961118"/>
              <a:gd name="connsiteY167" fmla="*/ 1478367 h 5398354"/>
              <a:gd name="connsiteX168" fmla="*/ 3295925 w 3961118"/>
              <a:gd name="connsiteY168" fmla="*/ 1523449 h 5398354"/>
              <a:gd name="connsiteX169" fmla="*/ 3331515 w 3961118"/>
              <a:gd name="connsiteY169" fmla="*/ 1535315 h 5398354"/>
              <a:gd name="connsiteX170" fmla="*/ 3337054 w 3961118"/>
              <a:gd name="connsiteY170" fmla="*/ 1529778 h 5398354"/>
              <a:gd name="connsiteX171" fmla="*/ 3363154 w 3961118"/>
              <a:gd name="connsiteY171" fmla="*/ 1516333 h 5398354"/>
              <a:gd name="connsiteX172" fmla="*/ 3435922 w 3961118"/>
              <a:gd name="connsiteY172" fmla="*/ 1475203 h 5398354"/>
              <a:gd name="connsiteX173" fmla="*/ 3508690 w 3961118"/>
              <a:gd name="connsiteY173" fmla="*/ 1418253 h 5398354"/>
              <a:gd name="connsiteX174" fmla="*/ 3543492 w 3961118"/>
              <a:gd name="connsiteY174" fmla="*/ 1348650 h 5398354"/>
              <a:gd name="connsiteX175" fmla="*/ 3600442 w 3961118"/>
              <a:gd name="connsiteY175" fmla="*/ 1373960 h 5398354"/>
              <a:gd name="connsiteX176" fmla="*/ 3606769 w 3961118"/>
              <a:gd name="connsiteY176" fmla="*/ 1437236 h 5398354"/>
              <a:gd name="connsiteX177" fmla="*/ 3575130 w 3961118"/>
              <a:gd name="connsiteY177" fmla="*/ 1475203 h 5398354"/>
              <a:gd name="connsiteX178" fmla="*/ 3505526 w 3961118"/>
              <a:gd name="connsiteY178" fmla="*/ 1516333 h 5398354"/>
              <a:gd name="connsiteX179" fmla="*/ 3435922 w 3961118"/>
              <a:gd name="connsiteY179" fmla="*/ 1566954 h 5398354"/>
              <a:gd name="connsiteX180" fmla="*/ 3404283 w 3961118"/>
              <a:gd name="connsiteY180" fmla="*/ 1639722 h 5398354"/>
              <a:gd name="connsiteX181" fmla="*/ 3435922 w 3961118"/>
              <a:gd name="connsiteY181" fmla="*/ 1696671 h 5398354"/>
              <a:gd name="connsiteX182" fmla="*/ 3467560 w 3961118"/>
              <a:gd name="connsiteY182" fmla="*/ 1728309 h 5398354"/>
              <a:gd name="connsiteX183" fmla="*/ 3543492 w 3961118"/>
              <a:gd name="connsiteY183" fmla="*/ 1706163 h 5398354"/>
              <a:gd name="connsiteX184" fmla="*/ 3657390 w 3961118"/>
              <a:gd name="connsiteY184" fmla="*/ 1665032 h 5398354"/>
              <a:gd name="connsiteX185" fmla="*/ 3698520 w 3961118"/>
              <a:gd name="connsiteY185" fmla="*/ 1740965 h 5398354"/>
              <a:gd name="connsiteX186" fmla="*/ 3745978 w 3961118"/>
              <a:gd name="connsiteY186" fmla="*/ 1829552 h 5398354"/>
              <a:gd name="connsiteX187" fmla="*/ 3739649 w 3961118"/>
              <a:gd name="connsiteY187" fmla="*/ 1861191 h 5398354"/>
              <a:gd name="connsiteX188" fmla="*/ 3730158 w 3961118"/>
              <a:gd name="connsiteY188" fmla="*/ 1889664 h 5398354"/>
              <a:gd name="connsiteX189" fmla="*/ 3721373 w 3961118"/>
              <a:gd name="connsiteY189" fmla="*/ 1916029 h 5398354"/>
              <a:gd name="connsiteX190" fmla="*/ 3733321 w 3961118"/>
              <a:gd name="connsiteY190" fmla="*/ 1905484 h 5398354"/>
              <a:gd name="connsiteX191" fmla="*/ 3720665 w 3961118"/>
              <a:gd name="connsiteY191" fmla="*/ 1918139 h 5398354"/>
              <a:gd name="connsiteX192" fmla="*/ 3721372 w 3961118"/>
              <a:gd name="connsiteY192" fmla="*/ 1916032 h 5398354"/>
              <a:gd name="connsiteX193" fmla="*/ 3679537 w 3961118"/>
              <a:gd name="connsiteY193" fmla="*/ 1952942 h 5398354"/>
              <a:gd name="connsiteX194" fmla="*/ 3546657 w 3961118"/>
              <a:gd name="connsiteY194" fmla="*/ 2073167 h 5398354"/>
              <a:gd name="connsiteX195" fmla="*/ 3413775 w 3961118"/>
              <a:gd name="connsiteY195" fmla="*/ 2225032 h 5398354"/>
              <a:gd name="connsiteX196" fmla="*/ 3353663 w 3961118"/>
              <a:gd name="connsiteY196" fmla="*/ 2373731 h 5398354"/>
              <a:gd name="connsiteX197" fmla="*/ 3394792 w 3961118"/>
              <a:gd name="connsiteY197" fmla="*/ 2462318 h 5398354"/>
              <a:gd name="connsiteX198" fmla="*/ 3486543 w 3961118"/>
              <a:gd name="connsiteY198" fmla="*/ 2525594 h 5398354"/>
              <a:gd name="connsiteX199" fmla="*/ 3578294 w 3961118"/>
              <a:gd name="connsiteY199" fmla="*/ 2601527 h 5398354"/>
              <a:gd name="connsiteX200" fmla="*/ 3619425 w 3961118"/>
              <a:gd name="connsiteY200" fmla="*/ 2728080 h 5398354"/>
              <a:gd name="connsiteX201" fmla="*/ 3581459 w 3961118"/>
              <a:gd name="connsiteY201" fmla="*/ 2822996 h 5398354"/>
              <a:gd name="connsiteX202" fmla="*/ 3543492 w 3961118"/>
              <a:gd name="connsiteY202" fmla="*/ 2892600 h 5398354"/>
              <a:gd name="connsiteX203" fmla="*/ 3543492 w 3961118"/>
              <a:gd name="connsiteY203" fmla="*/ 2930566 h 5398354"/>
              <a:gd name="connsiteX204" fmla="*/ 3559311 w 3961118"/>
              <a:gd name="connsiteY204" fmla="*/ 2959040 h 5398354"/>
              <a:gd name="connsiteX205" fmla="*/ 3594113 w 3961118"/>
              <a:gd name="connsiteY205" fmla="*/ 2978024 h 5398354"/>
              <a:gd name="connsiteX206" fmla="*/ 3628916 w 3961118"/>
              <a:gd name="connsiteY206" fmla="*/ 3006497 h 5398354"/>
              <a:gd name="connsiteX207" fmla="*/ 3644735 w 3961118"/>
              <a:gd name="connsiteY207" fmla="*/ 3057119 h 5398354"/>
              <a:gd name="connsiteX208" fmla="*/ 3556148 w 3961118"/>
              <a:gd name="connsiteY208" fmla="*/ 3120396 h 5398354"/>
              <a:gd name="connsiteX209" fmla="*/ 3521345 w 3961118"/>
              <a:gd name="connsiteY209" fmla="*/ 3136214 h 5398354"/>
              <a:gd name="connsiteX210" fmla="*/ 3423266 w 3961118"/>
              <a:gd name="connsiteY210" fmla="*/ 3183672 h 5398354"/>
              <a:gd name="connsiteX211" fmla="*/ 3151177 w 3961118"/>
              <a:gd name="connsiteY211" fmla="*/ 3348192 h 5398354"/>
              <a:gd name="connsiteX212" fmla="*/ 3132194 w 3961118"/>
              <a:gd name="connsiteY212" fmla="*/ 3395649 h 5398354"/>
              <a:gd name="connsiteX213" fmla="*/ 3084736 w 3961118"/>
              <a:gd name="connsiteY213" fmla="*/ 3417795 h 5398354"/>
              <a:gd name="connsiteX214" fmla="*/ 3018296 w 3961118"/>
              <a:gd name="connsiteY214" fmla="*/ 3465253 h 5398354"/>
              <a:gd name="connsiteX215" fmla="*/ 2936037 w 3961118"/>
              <a:gd name="connsiteY215" fmla="*/ 3588642 h 5398354"/>
              <a:gd name="connsiteX216" fmla="*/ 2879087 w 3961118"/>
              <a:gd name="connsiteY216" fmla="*/ 3613954 h 5398354"/>
              <a:gd name="connsiteX217" fmla="*/ 2749370 w 3961118"/>
              <a:gd name="connsiteY217" fmla="*/ 3645591 h 5398354"/>
              <a:gd name="connsiteX218" fmla="*/ 2613325 w 3961118"/>
              <a:gd name="connsiteY218" fmla="*/ 3699376 h 5398354"/>
              <a:gd name="connsiteX219" fmla="*/ 2543721 w 3961118"/>
              <a:gd name="connsiteY219" fmla="*/ 3791128 h 5398354"/>
              <a:gd name="connsiteX220" fmla="*/ 2556377 w 3961118"/>
              <a:gd name="connsiteY220" fmla="*/ 3803784 h 5398354"/>
              <a:gd name="connsiteX221" fmla="*/ 2550049 w 3961118"/>
              <a:gd name="connsiteY221" fmla="*/ 3803784 h 5398354"/>
              <a:gd name="connsiteX222" fmla="*/ 2543721 w 3961118"/>
              <a:gd name="connsiteY222" fmla="*/ 3816438 h 5398354"/>
              <a:gd name="connsiteX223" fmla="*/ 2556377 w 3961118"/>
              <a:gd name="connsiteY223" fmla="*/ 3917681 h 5398354"/>
              <a:gd name="connsiteX224" fmla="*/ 2588015 w 3961118"/>
              <a:gd name="connsiteY224" fmla="*/ 3977794 h 5398354"/>
              <a:gd name="connsiteX225" fmla="*/ 2619654 w 3961118"/>
              <a:gd name="connsiteY225" fmla="*/ 4022088 h 5398354"/>
              <a:gd name="connsiteX226" fmla="*/ 2632308 w 3961118"/>
              <a:gd name="connsiteY226" fmla="*/ 4082200 h 5398354"/>
              <a:gd name="connsiteX227" fmla="*/ 2606998 w 3961118"/>
              <a:gd name="connsiteY227" fmla="*/ 4113839 h 5398354"/>
              <a:gd name="connsiteX228" fmla="*/ 2569032 w 3961118"/>
              <a:gd name="connsiteY228" fmla="*/ 4145477 h 5398354"/>
              <a:gd name="connsiteX229" fmla="*/ 2594342 w 3961118"/>
              <a:gd name="connsiteY229" fmla="*/ 4221409 h 5398354"/>
              <a:gd name="connsiteX230" fmla="*/ 2518411 w 3961118"/>
              <a:gd name="connsiteY230" fmla="*/ 4246720 h 5398354"/>
              <a:gd name="connsiteX231" fmla="*/ 2432987 w 3961118"/>
              <a:gd name="connsiteY231" fmla="*/ 4306832 h 5398354"/>
              <a:gd name="connsiteX232" fmla="*/ 2360219 w 3961118"/>
              <a:gd name="connsiteY232" fmla="*/ 4370109 h 5398354"/>
              <a:gd name="connsiteX233" fmla="*/ 2328581 w 3961118"/>
              <a:gd name="connsiteY233" fmla="*/ 4411239 h 5398354"/>
              <a:gd name="connsiteX234" fmla="*/ 2360219 w 3961118"/>
              <a:gd name="connsiteY234" fmla="*/ 4477680 h 5398354"/>
              <a:gd name="connsiteX235" fmla="*/ 2391858 w 3961118"/>
              <a:gd name="connsiteY235" fmla="*/ 4525136 h 5398354"/>
              <a:gd name="connsiteX236" fmla="*/ 2366547 w 3961118"/>
              <a:gd name="connsiteY236" fmla="*/ 4639035 h 5398354"/>
              <a:gd name="connsiteX237" fmla="*/ 2328581 w 3961118"/>
              <a:gd name="connsiteY237" fmla="*/ 4733949 h 5398354"/>
              <a:gd name="connsiteX238" fmla="*/ 2252649 w 3961118"/>
              <a:gd name="connsiteY238" fmla="*/ 4803555 h 5398354"/>
              <a:gd name="connsiteX239" fmla="*/ 2170389 w 3961118"/>
              <a:gd name="connsiteY239" fmla="*/ 4825701 h 5398354"/>
              <a:gd name="connsiteX240" fmla="*/ 2075475 w 3961118"/>
              <a:gd name="connsiteY240" fmla="*/ 4828865 h 5398354"/>
              <a:gd name="connsiteX241" fmla="*/ 1948922 w 3961118"/>
              <a:gd name="connsiteY241" fmla="*/ 4794063 h 5398354"/>
              <a:gd name="connsiteX242" fmla="*/ 1872989 w 3961118"/>
              <a:gd name="connsiteY242" fmla="*/ 4626379 h 5398354"/>
              <a:gd name="connsiteX243" fmla="*/ 1879316 w 3961118"/>
              <a:gd name="connsiteY243" fmla="*/ 4591577 h 5398354"/>
              <a:gd name="connsiteX244" fmla="*/ 1885645 w 3961118"/>
              <a:gd name="connsiteY244" fmla="*/ 4550448 h 5398354"/>
              <a:gd name="connsiteX245" fmla="*/ 1857170 w 3961118"/>
              <a:gd name="connsiteY245" fmla="*/ 4392256 h 5398354"/>
              <a:gd name="connsiteX246" fmla="*/ 1797056 w 3961118"/>
              <a:gd name="connsiteY246" fmla="*/ 4360618 h 5398354"/>
              <a:gd name="connsiteX247" fmla="*/ 1778073 w 3961118"/>
              <a:gd name="connsiteY247" fmla="*/ 4366946 h 5398354"/>
              <a:gd name="connsiteX248" fmla="*/ 1759091 w 3961118"/>
              <a:gd name="connsiteY248" fmla="*/ 4373273 h 5398354"/>
              <a:gd name="connsiteX249" fmla="*/ 1721125 w 3961118"/>
              <a:gd name="connsiteY249" fmla="*/ 4309996 h 5398354"/>
              <a:gd name="connsiteX250" fmla="*/ 1727452 w 3961118"/>
              <a:gd name="connsiteY250" fmla="*/ 4291013 h 5398354"/>
              <a:gd name="connsiteX251" fmla="*/ 1733780 w 3961118"/>
              <a:gd name="connsiteY251" fmla="*/ 4272030 h 5398354"/>
              <a:gd name="connsiteX252" fmla="*/ 1721125 w 3961118"/>
              <a:gd name="connsiteY252" fmla="*/ 4272030 h 5398354"/>
              <a:gd name="connsiteX253" fmla="*/ 1683159 w 3961118"/>
              <a:gd name="connsiteY253" fmla="*/ 4227737 h 5398354"/>
              <a:gd name="connsiteX254" fmla="*/ 1613555 w 3961118"/>
              <a:gd name="connsiteY254" fmla="*/ 4158133 h 5398354"/>
              <a:gd name="connsiteX255" fmla="*/ 1547114 w 3961118"/>
              <a:gd name="connsiteY255" fmla="*/ 4079037 h 5398354"/>
              <a:gd name="connsiteX256" fmla="*/ 1518640 w 3961118"/>
              <a:gd name="connsiteY256" fmla="*/ 4006269 h 5398354"/>
              <a:gd name="connsiteX257" fmla="*/ 1505984 w 3961118"/>
              <a:gd name="connsiteY257" fmla="*/ 3980957 h 5398354"/>
              <a:gd name="connsiteX258" fmla="*/ 1531295 w 3961118"/>
              <a:gd name="connsiteY258" fmla="*/ 3939828 h 5398354"/>
              <a:gd name="connsiteX259" fmla="*/ 1543950 w 3961118"/>
              <a:gd name="connsiteY259" fmla="*/ 3879715 h 5398354"/>
              <a:gd name="connsiteX260" fmla="*/ 1505984 w 3961118"/>
              <a:gd name="connsiteY260" fmla="*/ 3854404 h 5398354"/>
              <a:gd name="connsiteX261" fmla="*/ 1512312 w 3961118"/>
              <a:gd name="connsiteY261" fmla="*/ 3797455 h 5398354"/>
              <a:gd name="connsiteX262" fmla="*/ 1518640 w 3961118"/>
              <a:gd name="connsiteY262" fmla="*/ 3753161 h 5398354"/>
              <a:gd name="connsiteX263" fmla="*/ 1493329 w 3961118"/>
              <a:gd name="connsiteY263" fmla="*/ 3664574 h 5398354"/>
              <a:gd name="connsiteX264" fmla="*/ 1518640 w 3961118"/>
              <a:gd name="connsiteY264" fmla="*/ 3639264 h 5398354"/>
              <a:gd name="connsiteX265" fmla="*/ 1556606 w 3961118"/>
              <a:gd name="connsiteY265" fmla="*/ 3645591 h 5398354"/>
              <a:gd name="connsiteX266" fmla="*/ 1594572 w 3961118"/>
              <a:gd name="connsiteY266" fmla="*/ 3651919 h 5398354"/>
              <a:gd name="connsiteX267" fmla="*/ 1657849 w 3961118"/>
              <a:gd name="connsiteY267" fmla="*/ 3601298 h 5398354"/>
              <a:gd name="connsiteX268" fmla="*/ 1645193 w 3961118"/>
              <a:gd name="connsiteY268" fmla="*/ 3547513 h 5398354"/>
              <a:gd name="connsiteX269" fmla="*/ 1619882 w 3961118"/>
              <a:gd name="connsiteY269" fmla="*/ 3525365 h 5398354"/>
              <a:gd name="connsiteX270" fmla="*/ 1575589 w 3961118"/>
              <a:gd name="connsiteY270" fmla="*/ 3541186 h 5398354"/>
              <a:gd name="connsiteX271" fmla="*/ 1461690 w 3961118"/>
              <a:gd name="connsiteY271" fmla="*/ 3588642 h 5398354"/>
              <a:gd name="connsiteX272" fmla="*/ 1344629 w 3961118"/>
              <a:gd name="connsiteY272" fmla="*/ 3664574 h 5398354"/>
              <a:gd name="connsiteX273" fmla="*/ 1290844 w 3961118"/>
              <a:gd name="connsiteY273" fmla="*/ 3765817 h 5398354"/>
              <a:gd name="connsiteX274" fmla="*/ 1290844 w 3961118"/>
              <a:gd name="connsiteY274" fmla="*/ 3753161 h 5398354"/>
              <a:gd name="connsiteX275" fmla="*/ 1275025 w 3961118"/>
              <a:gd name="connsiteY275" fmla="*/ 3787963 h 5398354"/>
              <a:gd name="connsiteX276" fmla="*/ 1246550 w 3961118"/>
              <a:gd name="connsiteY276" fmla="*/ 3860731 h 5398354"/>
              <a:gd name="connsiteX277" fmla="*/ 1192765 w 3961118"/>
              <a:gd name="connsiteY277" fmla="*/ 3933500 h 5398354"/>
              <a:gd name="connsiteX278" fmla="*/ 1113670 w 3961118"/>
              <a:gd name="connsiteY278" fmla="*/ 3968303 h 5398354"/>
              <a:gd name="connsiteX279" fmla="*/ 1085195 w 3961118"/>
              <a:gd name="connsiteY279" fmla="*/ 3936664 h 5398354"/>
              <a:gd name="connsiteX280" fmla="*/ 1075703 w 3961118"/>
              <a:gd name="connsiteY280" fmla="*/ 3892370 h 5398354"/>
              <a:gd name="connsiteX281" fmla="*/ 1085195 w 3961118"/>
              <a:gd name="connsiteY281" fmla="*/ 3822767 h 5398354"/>
              <a:gd name="connsiteX282" fmla="*/ 1113670 w 3961118"/>
              <a:gd name="connsiteY282" fmla="*/ 3765817 h 5398354"/>
              <a:gd name="connsiteX283" fmla="*/ 1107341 w 3961118"/>
              <a:gd name="connsiteY283" fmla="*/ 3784800 h 5398354"/>
              <a:gd name="connsiteX284" fmla="*/ 1107341 w 3961118"/>
              <a:gd name="connsiteY284" fmla="*/ 3791128 h 5398354"/>
              <a:gd name="connsiteX285" fmla="*/ 1148472 w 3961118"/>
              <a:gd name="connsiteY285" fmla="*/ 3756326 h 5398354"/>
              <a:gd name="connsiteX286" fmla="*/ 1224404 w 3961118"/>
              <a:gd name="connsiteY286" fmla="*/ 3677230 h 5398354"/>
              <a:gd name="connsiteX287" fmla="*/ 1306662 w 3961118"/>
              <a:gd name="connsiteY287" fmla="*/ 3594971 h 5398354"/>
              <a:gd name="connsiteX288" fmla="*/ 1379431 w 3961118"/>
              <a:gd name="connsiteY288" fmla="*/ 3550677 h 5398354"/>
              <a:gd name="connsiteX289" fmla="*/ 1331974 w 3961118"/>
              <a:gd name="connsiteY289" fmla="*/ 3458926 h 5398354"/>
              <a:gd name="connsiteX290" fmla="*/ 1287681 w 3961118"/>
              <a:gd name="connsiteY290" fmla="*/ 3420960 h 5398354"/>
              <a:gd name="connsiteX291" fmla="*/ 1237059 w 3961118"/>
              <a:gd name="connsiteY291" fmla="*/ 3405141 h 5398354"/>
              <a:gd name="connsiteX292" fmla="*/ 1176946 w 3961118"/>
              <a:gd name="connsiteY292" fmla="*/ 3386158 h 5398354"/>
              <a:gd name="connsiteX293" fmla="*/ 1161126 w 3961118"/>
              <a:gd name="connsiteY293" fmla="*/ 3338700 h 5398354"/>
              <a:gd name="connsiteX294" fmla="*/ 1138980 w 3961118"/>
              <a:gd name="connsiteY294" fmla="*/ 3310225 h 5398354"/>
              <a:gd name="connsiteX295" fmla="*/ 1088359 w 3961118"/>
              <a:gd name="connsiteY295" fmla="*/ 3335536 h 5398354"/>
              <a:gd name="connsiteX296" fmla="*/ 1025081 w 3961118"/>
              <a:gd name="connsiteY296" fmla="*/ 3373502 h 5398354"/>
              <a:gd name="connsiteX297" fmla="*/ 1082031 w 3961118"/>
              <a:gd name="connsiteY297" fmla="*/ 3319717 h 5398354"/>
              <a:gd name="connsiteX298" fmla="*/ 1126324 w 3961118"/>
              <a:gd name="connsiteY298" fmla="*/ 3259605 h 5398354"/>
              <a:gd name="connsiteX299" fmla="*/ 1059885 w 3961118"/>
              <a:gd name="connsiteY299" fmla="*/ 3256440 h 5398354"/>
              <a:gd name="connsiteX300" fmla="*/ 1025081 w 3961118"/>
              <a:gd name="connsiteY300" fmla="*/ 3221638 h 5398354"/>
              <a:gd name="connsiteX301" fmla="*/ 1040901 w 3961118"/>
              <a:gd name="connsiteY301" fmla="*/ 3183672 h 5398354"/>
              <a:gd name="connsiteX302" fmla="*/ 1075703 w 3961118"/>
              <a:gd name="connsiteY302" fmla="*/ 3158362 h 5398354"/>
              <a:gd name="connsiteX303" fmla="*/ 1050393 w 3961118"/>
              <a:gd name="connsiteY303" fmla="*/ 3082429 h 5398354"/>
              <a:gd name="connsiteX304" fmla="*/ 1025081 w 3961118"/>
              <a:gd name="connsiteY304" fmla="*/ 3019153 h 5398354"/>
              <a:gd name="connsiteX305" fmla="*/ 1047229 w 3961118"/>
              <a:gd name="connsiteY305" fmla="*/ 2974859 h 5398354"/>
              <a:gd name="connsiteX306" fmla="*/ 1097849 w 3961118"/>
              <a:gd name="connsiteY306" fmla="*/ 2952712 h 5398354"/>
              <a:gd name="connsiteX307" fmla="*/ 1151636 w 3961118"/>
              <a:gd name="connsiteY307" fmla="*/ 2917910 h 5398354"/>
              <a:gd name="connsiteX308" fmla="*/ 1176946 w 3961118"/>
              <a:gd name="connsiteY308" fmla="*/ 2829323 h 5398354"/>
              <a:gd name="connsiteX309" fmla="*/ 1157963 w 3961118"/>
              <a:gd name="connsiteY309" fmla="*/ 2737572 h 5398354"/>
              <a:gd name="connsiteX310" fmla="*/ 1138980 w 3961118"/>
              <a:gd name="connsiteY310" fmla="*/ 2626837 h 5398354"/>
              <a:gd name="connsiteX311" fmla="*/ 1110505 w 3961118"/>
              <a:gd name="connsiteY311" fmla="*/ 2607854 h 5398354"/>
              <a:gd name="connsiteX312" fmla="*/ 1050393 w 3961118"/>
              <a:gd name="connsiteY312" fmla="*/ 2598363 h 5398354"/>
              <a:gd name="connsiteX313" fmla="*/ 990279 w 3961118"/>
              <a:gd name="connsiteY313" fmla="*/ 2588871 h 5398354"/>
              <a:gd name="connsiteX314" fmla="*/ 961805 w 3961118"/>
              <a:gd name="connsiteY314" fmla="*/ 2576217 h 5398354"/>
              <a:gd name="connsiteX315" fmla="*/ 895365 w 3961118"/>
              <a:gd name="connsiteY315" fmla="*/ 2588871 h 5398354"/>
              <a:gd name="connsiteX316" fmla="*/ 835252 w 3961118"/>
              <a:gd name="connsiteY316" fmla="*/ 2588871 h 5398354"/>
              <a:gd name="connsiteX317" fmla="*/ 835252 w 3961118"/>
              <a:gd name="connsiteY317" fmla="*/ 2563561 h 5398354"/>
              <a:gd name="connsiteX318" fmla="*/ 822597 w 3961118"/>
              <a:gd name="connsiteY318" fmla="*/ 2576217 h 5398354"/>
              <a:gd name="connsiteX319" fmla="*/ 813105 w 3961118"/>
              <a:gd name="connsiteY319" fmla="*/ 2563561 h 5398354"/>
              <a:gd name="connsiteX320" fmla="*/ 797287 w 3961118"/>
              <a:gd name="connsiteY320" fmla="*/ 2550906 h 5398354"/>
              <a:gd name="connsiteX321" fmla="*/ 873218 w 3961118"/>
              <a:gd name="connsiteY321" fmla="*/ 2487630 h 5398354"/>
              <a:gd name="connsiteX322" fmla="*/ 917511 w 3961118"/>
              <a:gd name="connsiteY322" fmla="*/ 2506613 h 5398354"/>
              <a:gd name="connsiteX323" fmla="*/ 974461 w 3961118"/>
              <a:gd name="connsiteY323" fmla="*/ 2525594 h 5398354"/>
              <a:gd name="connsiteX324" fmla="*/ 1066212 w 3961118"/>
              <a:gd name="connsiteY324" fmla="*/ 2503448 h 5398354"/>
              <a:gd name="connsiteX325" fmla="*/ 1126324 w 3961118"/>
              <a:gd name="connsiteY325" fmla="*/ 2411697 h 5398354"/>
              <a:gd name="connsiteX326" fmla="*/ 1116833 w 3961118"/>
              <a:gd name="connsiteY326" fmla="*/ 2392714 h 5398354"/>
              <a:gd name="connsiteX327" fmla="*/ 1088359 w 3961118"/>
              <a:gd name="connsiteY327" fmla="*/ 2367404 h 5398354"/>
              <a:gd name="connsiteX328" fmla="*/ 1050393 w 3961118"/>
              <a:gd name="connsiteY328" fmla="*/ 2310454 h 5398354"/>
              <a:gd name="connsiteX329" fmla="*/ 1012427 w 3961118"/>
              <a:gd name="connsiteY329" fmla="*/ 2196557 h 5398354"/>
              <a:gd name="connsiteX330" fmla="*/ 1075703 w 3961118"/>
              <a:gd name="connsiteY330" fmla="*/ 2107969 h 5398354"/>
              <a:gd name="connsiteX331" fmla="*/ 1018754 w 3961118"/>
              <a:gd name="connsiteY331" fmla="*/ 1997236 h 5398354"/>
              <a:gd name="connsiteX332" fmla="*/ 911184 w 3961118"/>
              <a:gd name="connsiteY332" fmla="*/ 1930794 h 5398354"/>
              <a:gd name="connsiteX333" fmla="*/ 930167 w 3961118"/>
              <a:gd name="connsiteY333" fmla="*/ 1873845 h 5398354"/>
              <a:gd name="connsiteX334" fmla="*/ 968133 w 3961118"/>
              <a:gd name="connsiteY334" fmla="*/ 1807406 h 5398354"/>
              <a:gd name="connsiteX335" fmla="*/ 1037737 w 3961118"/>
              <a:gd name="connsiteY335" fmla="*/ 1728309 h 5398354"/>
              <a:gd name="connsiteX336" fmla="*/ 1101014 w 3961118"/>
              <a:gd name="connsiteY336" fmla="*/ 1734637 h 5398354"/>
              <a:gd name="connsiteX337" fmla="*/ 1153288 w 3961118"/>
              <a:gd name="connsiteY337" fmla="*/ 1739860 h 5398354"/>
              <a:gd name="connsiteX338" fmla="*/ 1303499 w 3961118"/>
              <a:gd name="connsiteY338" fmla="*/ 1639722 h 5398354"/>
              <a:gd name="connsiteX339" fmla="*/ 1407905 w 3961118"/>
              <a:gd name="connsiteY339" fmla="*/ 1557462 h 5398354"/>
              <a:gd name="connsiteX340" fmla="*/ 1455363 w 3961118"/>
              <a:gd name="connsiteY340" fmla="*/ 1500513 h 5398354"/>
              <a:gd name="connsiteX341" fmla="*/ 1455363 w 3961118"/>
              <a:gd name="connsiteY341" fmla="*/ 1462548 h 5398354"/>
              <a:gd name="connsiteX342" fmla="*/ 1471182 w 3961118"/>
              <a:gd name="connsiteY342" fmla="*/ 1351814 h 5398354"/>
              <a:gd name="connsiteX343" fmla="*/ 1505984 w 3961118"/>
              <a:gd name="connsiteY343" fmla="*/ 1218932 h 5398354"/>
              <a:gd name="connsiteX344" fmla="*/ 1540787 w 3961118"/>
              <a:gd name="connsiteY344" fmla="*/ 1095543 h 5398354"/>
              <a:gd name="connsiteX345" fmla="*/ 1556606 w 3961118"/>
              <a:gd name="connsiteY345" fmla="*/ 1019611 h 5398354"/>
              <a:gd name="connsiteX346" fmla="*/ 1562933 w 3961118"/>
              <a:gd name="connsiteY346" fmla="*/ 987973 h 5398354"/>
              <a:gd name="connsiteX347" fmla="*/ 1569260 w 3961118"/>
              <a:gd name="connsiteY347" fmla="*/ 981646 h 5398354"/>
              <a:gd name="connsiteX348" fmla="*/ 1569260 w 3961118"/>
              <a:gd name="connsiteY348" fmla="*/ 943680 h 5398354"/>
              <a:gd name="connsiteX349" fmla="*/ 1635701 w 3961118"/>
              <a:gd name="connsiteY349" fmla="*/ 687409 h 5398354"/>
              <a:gd name="connsiteX350" fmla="*/ 1847678 w 3961118"/>
              <a:gd name="connsiteY350" fmla="*/ 564020 h 5398354"/>
              <a:gd name="connsiteX351" fmla="*/ 2164260 w 3961118"/>
              <a:gd name="connsiteY351" fmla="*/ 455592 h 5398354"/>
              <a:gd name="connsiteX352" fmla="*/ 2199063 w 3961118"/>
              <a:gd name="connsiteY352" fmla="*/ 493558 h 5398354"/>
              <a:gd name="connsiteX353" fmla="*/ 2208553 w 3961118"/>
              <a:gd name="connsiteY353" fmla="*/ 512541 h 5398354"/>
              <a:gd name="connsiteX354" fmla="*/ 2211718 w 3961118"/>
              <a:gd name="connsiteY354" fmla="*/ 518869 h 5398354"/>
              <a:gd name="connsiteX355" fmla="*/ 2227536 w 3961118"/>
              <a:gd name="connsiteY355" fmla="*/ 518869 h 5398354"/>
              <a:gd name="connsiteX356" fmla="*/ 2202226 w 3961118"/>
              <a:gd name="connsiteY356" fmla="*/ 585310 h 5398354"/>
              <a:gd name="connsiteX357" fmla="*/ 2151605 w 3961118"/>
              <a:gd name="connsiteY357" fmla="*/ 620111 h 5398354"/>
              <a:gd name="connsiteX358" fmla="*/ 2094656 w 3961118"/>
              <a:gd name="connsiteY358" fmla="*/ 591637 h 5398354"/>
              <a:gd name="connsiteX359" fmla="*/ 2075673 w 3961118"/>
              <a:gd name="connsiteY359" fmla="*/ 531525 h 5398354"/>
              <a:gd name="connsiteX360" fmla="*/ 2164260 w 3961118"/>
              <a:gd name="connsiteY360" fmla="*/ 455592 h 5398354"/>
              <a:gd name="connsiteX361" fmla="*/ 2683128 w 3961118"/>
              <a:gd name="connsiteY361" fmla="*/ 0 h 5398354"/>
              <a:gd name="connsiteX362" fmla="*/ 2705276 w 3961118"/>
              <a:gd name="connsiteY362" fmla="*/ 9492 h 5398354"/>
              <a:gd name="connsiteX363" fmla="*/ 2721095 w 3961118"/>
              <a:gd name="connsiteY363" fmla="*/ 50622 h 5398354"/>
              <a:gd name="connsiteX364" fmla="*/ 2708439 w 3961118"/>
              <a:gd name="connsiteY364" fmla="*/ 139209 h 5398354"/>
              <a:gd name="connsiteX365" fmla="*/ 2645162 w 3961118"/>
              <a:gd name="connsiteY365" fmla="*/ 189831 h 5398354"/>
              <a:gd name="connsiteX366" fmla="*/ 2619852 w 3961118"/>
              <a:gd name="connsiteY366" fmla="*/ 126553 h 5398354"/>
              <a:gd name="connsiteX367" fmla="*/ 2626179 w 3961118"/>
              <a:gd name="connsiteY367" fmla="*/ 37966 h 5398354"/>
              <a:gd name="connsiteX368" fmla="*/ 2683128 w 3961118"/>
              <a:gd name="connsiteY368" fmla="*/ 0 h 5398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3961118" h="5398354">
                <a:moveTo>
                  <a:pt x="493558" y="5233835"/>
                </a:moveTo>
                <a:cubicBezTo>
                  <a:pt x="514651" y="5233835"/>
                  <a:pt x="532579" y="5241218"/>
                  <a:pt x="547343" y="5255982"/>
                </a:cubicBezTo>
                <a:cubicBezTo>
                  <a:pt x="562109" y="5270746"/>
                  <a:pt x="569491" y="5284457"/>
                  <a:pt x="569491" y="5297111"/>
                </a:cubicBezTo>
                <a:cubicBezTo>
                  <a:pt x="569491" y="5309767"/>
                  <a:pt x="565272" y="5324531"/>
                  <a:pt x="556835" y="5341406"/>
                </a:cubicBezTo>
                <a:cubicBezTo>
                  <a:pt x="548398" y="5358280"/>
                  <a:pt x="544179" y="5373044"/>
                  <a:pt x="544179" y="5385700"/>
                </a:cubicBezTo>
                <a:cubicBezTo>
                  <a:pt x="531525" y="5385700"/>
                  <a:pt x="518869" y="5387808"/>
                  <a:pt x="506214" y="5392027"/>
                </a:cubicBezTo>
                <a:cubicBezTo>
                  <a:pt x="493558" y="5396245"/>
                  <a:pt x="480903" y="5398354"/>
                  <a:pt x="468248" y="5398354"/>
                </a:cubicBezTo>
                <a:cubicBezTo>
                  <a:pt x="442938" y="5398354"/>
                  <a:pt x="426064" y="5386755"/>
                  <a:pt x="417626" y="5363552"/>
                </a:cubicBezTo>
                <a:cubicBezTo>
                  <a:pt x="409189" y="5340351"/>
                  <a:pt x="404971" y="5318204"/>
                  <a:pt x="404971" y="5297111"/>
                </a:cubicBezTo>
                <a:cubicBezTo>
                  <a:pt x="404971" y="5276020"/>
                  <a:pt x="414463" y="5260192"/>
                  <a:pt x="433446" y="5249655"/>
                </a:cubicBezTo>
                <a:cubicBezTo>
                  <a:pt x="452429" y="5239109"/>
                  <a:pt x="472466" y="5233835"/>
                  <a:pt x="493558" y="5233835"/>
                </a:cubicBezTo>
                <a:close/>
                <a:moveTo>
                  <a:pt x="1189600" y="4360620"/>
                </a:moveTo>
                <a:cubicBezTo>
                  <a:pt x="1227566" y="4360620"/>
                  <a:pt x="1256041" y="4371165"/>
                  <a:pt x="1275024" y="4392257"/>
                </a:cubicBezTo>
                <a:cubicBezTo>
                  <a:pt x="1294007" y="4413350"/>
                  <a:pt x="1303498" y="4453424"/>
                  <a:pt x="1303498" y="4512483"/>
                </a:cubicBezTo>
                <a:cubicBezTo>
                  <a:pt x="1295061" y="4520920"/>
                  <a:pt x="1286625" y="4525138"/>
                  <a:pt x="1278188" y="4525138"/>
                </a:cubicBezTo>
                <a:cubicBezTo>
                  <a:pt x="1269751" y="4525138"/>
                  <a:pt x="1265532" y="4529357"/>
                  <a:pt x="1265532" y="4537794"/>
                </a:cubicBezTo>
                <a:cubicBezTo>
                  <a:pt x="1265532" y="4546230"/>
                  <a:pt x="1256041" y="4552558"/>
                  <a:pt x="1237057" y="4556777"/>
                </a:cubicBezTo>
                <a:cubicBezTo>
                  <a:pt x="1218074" y="4560995"/>
                  <a:pt x="1198036" y="4563104"/>
                  <a:pt x="1176945" y="4563104"/>
                </a:cubicBezTo>
                <a:cubicBezTo>
                  <a:pt x="1151635" y="4563104"/>
                  <a:pt x="1126323" y="4546230"/>
                  <a:pt x="1101013" y="4512483"/>
                </a:cubicBezTo>
                <a:cubicBezTo>
                  <a:pt x="1088358" y="4495610"/>
                  <a:pt x="1079920" y="4478736"/>
                  <a:pt x="1075702" y="4461861"/>
                </a:cubicBezTo>
                <a:cubicBezTo>
                  <a:pt x="1075702" y="4436551"/>
                  <a:pt x="1085194" y="4413350"/>
                  <a:pt x="1104177" y="4392257"/>
                </a:cubicBezTo>
                <a:cubicBezTo>
                  <a:pt x="1123160" y="4371165"/>
                  <a:pt x="1151635" y="4360620"/>
                  <a:pt x="1189600" y="4360620"/>
                </a:cubicBezTo>
                <a:close/>
                <a:moveTo>
                  <a:pt x="1214911" y="4082200"/>
                </a:moveTo>
                <a:cubicBezTo>
                  <a:pt x="1223348" y="4082200"/>
                  <a:pt x="1229675" y="4084310"/>
                  <a:pt x="1233893" y="4088527"/>
                </a:cubicBezTo>
                <a:cubicBezTo>
                  <a:pt x="1238112" y="4092747"/>
                  <a:pt x="1244439" y="4094856"/>
                  <a:pt x="1252876" y="4094856"/>
                </a:cubicBezTo>
                <a:cubicBezTo>
                  <a:pt x="1252876" y="4115947"/>
                  <a:pt x="1249713" y="4133876"/>
                  <a:pt x="1243385" y="4148641"/>
                </a:cubicBezTo>
                <a:cubicBezTo>
                  <a:pt x="1237057" y="4163405"/>
                  <a:pt x="1223348" y="4170787"/>
                  <a:pt x="1202255" y="4170787"/>
                </a:cubicBezTo>
                <a:cubicBezTo>
                  <a:pt x="1193819" y="4170787"/>
                  <a:pt x="1187491" y="4164460"/>
                  <a:pt x="1183272" y="4151805"/>
                </a:cubicBezTo>
                <a:cubicBezTo>
                  <a:pt x="1179054" y="4139150"/>
                  <a:pt x="1176945" y="4128603"/>
                  <a:pt x="1176945" y="4120166"/>
                </a:cubicBezTo>
                <a:cubicBezTo>
                  <a:pt x="1176945" y="4111730"/>
                  <a:pt x="1180108" y="4103293"/>
                  <a:pt x="1186437" y="4094856"/>
                </a:cubicBezTo>
                <a:cubicBezTo>
                  <a:pt x="1192764" y="4086419"/>
                  <a:pt x="1202255" y="4082200"/>
                  <a:pt x="1214911" y="4082200"/>
                </a:cubicBezTo>
                <a:close/>
                <a:moveTo>
                  <a:pt x="3745977" y="3664574"/>
                </a:moveTo>
                <a:cubicBezTo>
                  <a:pt x="3758631" y="3664574"/>
                  <a:pt x="3773397" y="3668794"/>
                  <a:pt x="3790270" y="3677230"/>
                </a:cubicBezTo>
                <a:cubicBezTo>
                  <a:pt x="3807144" y="3685667"/>
                  <a:pt x="3824017" y="3694104"/>
                  <a:pt x="3840891" y="3702541"/>
                </a:cubicBezTo>
                <a:cubicBezTo>
                  <a:pt x="3857765" y="3715195"/>
                  <a:pt x="3876748" y="3727851"/>
                  <a:pt x="3897840" y="3740507"/>
                </a:cubicBezTo>
                <a:cubicBezTo>
                  <a:pt x="3897840" y="3744725"/>
                  <a:pt x="3895731" y="3748944"/>
                  <a:pt x="3891513" y="3753161"/>
                </a:cubicBezTo>
                <a:lnTo>
                  <a:pt x="3885184" y="3753161"/>
                </a:lnTo>
                <a:cubicBezTo>
                  <a:pt x="3864093" y="3753161"/>
                  <a:pt x="3837728" y="3740507"/>
                  <a:pt x="3806089" y="3715195"/>
                </a:cubicBezTo>
                <a:cubicBezTo>
                  <a:pt x="3774450" y="3689885"/>
                  <a:pt x="3754413" y="3673011"/>
                  <a:pt x="3745977" y="3664574"/>
                </a:cubicBezTo>
                <a:close/>
                <a:moveTo>
                  <a:pt x="3726995" y="3651920"/>
                </a:moveTo>
                <a:lnTo>
                  <a:pt x="3745978" y="3651920"/>
                </a:lnTo>
                <a:cubicBezTo>
                  <a:pt x="3745978" y="3660357"/>
                  <a:pt x="3743868" y="3662466"/>
                  <a:pt x="3739649" y="3658249"/>
                </a:cubicBezTo>
                <a:cubicBezTo>
                  <a:pt x="3735432" y="3654029"/>
                  <a:pt x="3733322" y="3656139"/>
                  <a:pt x="3733322" y="3664576"/>
                </a:cubicBezTo>
                <a:cubicBezTo>
                  <a:pt x="3733322" y="3660357"/>
                  <a:pt x="3731213" y="3656139"/>
                  <a:pt x="3726995" y="3651920"/>
                </a:cubicBezTo>
                <a:close/>
                <a:moveTo>
                  <a:pt x="3720665" y="3626610"/>
                </a:moveTo>
                <a:cubicBezTo>
                  <a:pt x="3712228" y="3635046"/>
                  <a:pt x="3708010" y="3637156"/>
                  <a:pt x="3708010" y="3632938"/>
                </a:cubicBezTo>
                <a:cubicBezTo>
                  <a:pt x="3708010" y="3628719"/>
                  <a:pt x="3703791" y="3630829"/>
                  <a:pt x="3695355" y="3639265"/>
                </a:cubicBezTo>
                <a:cubicBezTo>
                  <a:pt x="3695355" y="3630829"/>
                  <a:pt x="3703791" y="3626610"/>
                  <a:pt x="3720665" y="3626610"/>
                </a:cubicBezTo>
                <a:close/>
                <a:moveTo>
                  <a:pt x="3923152" y="3335537"/>
                </a:moveTo>
                <a:cubicBezTo>
                  <a:pt x="3931589" y="3335537"/>
                  <a:pt x="3940026" y="3338701"/>
                  <a:pt x="3948462" y="3345029"/>
                </a:cubicBezTo>
                <a:cubicBezTo>
                  <a:pt x="3956899" y="3351357"/>
                  <a:pt x="3961118" y="3360847"/>
                  <a:pt x="3961118" y="3373503"/>
                </a:cubicBezTo>
                <a:cubicBezTo>
                  <a:pt x="3961118" y="3381940"/>
                  <a:pt x="3956899" y="3386159"/>
                  <a:pt x="3948462" y="3386159"/>
                </a:cubicBezTo>
                <a:cubicBezTo>
                  <a:pt x="3940026" y="3386159"/>
                  <a:pt x="3931589" y="3386159"/>
                  <a:pt x="3923152" y="3386159"/>
                </a:cubicBezTo>
                <a:cubicBezTo>
                  <a:pt x="3918934" y="3381940"/>
                  <a:pt x="3915770" y="3377722"/>
                  <a:pt x="3913660" y="3373503"/>
                </a:cubicBezTo>
                <a:cubicBezTo>
                  <a:pt x="3911551" y="3369285"/>
                  <a:pt x="3908388" y="3365066"/>
                  <a:pt x="3904169" y="3360847"/>
                </a:cubicBezTo>
                <a:cubicBezTo>
                  <a:pt x="3899951" y="3356630"/>
                  <a:pt x="3897842" y="3352411"/>
                  <a:pt x="3897842" y="3348193"/>
                </a:cubicBezTo>
                <a:lnTo>
                  <a:pt x="3891514" y="3348193"/>
                </a:lnTo>
                <a:cubicBezTo>
                  <a:pt x="3891514" y="3339756"/>
                  <a:pt x="3902059" y="3335537"/>
                  <a:pt x="3923152" y="3335537"/>
                </a:cubicBezTo>
                <a:close/>
                <a:moveTo>
                  <a:pt x="3859874" y="3322881"/>
                </a:moveTo>
                <a:cubicBezTo>
                  <a:pt x="3876748" y="3331318"/>
                  <a:pt x="3885184" y="3335536"/>
                  <a:pt x="3885184" y="3335536"/>
                </a:cubicBezTo>
                <a:lnTo>
                  <a:pt x="3872530" y="3335536"/>
                </a:lnTo>
                <a:cubicBezTo>
                  <a:pt x="3864093" y="3335536"/>
                  <a:pt x="3859874" y="3331318"/>
                  <a:pt x="3859874" y="3322881"/>
                </a:cubicBezTo>
                <a:close/>
                <a:moveTo>
                  <a:pt x="911183" y="2905257"/>
                </a:moveTo>
                <a:cubicBezTo>
                  <a:pt x="928056" y="2913694"/>
                  <a:pt x="940712" y="2926348"/>
                  <a:pt x="949149" y="2943222"/>
                </a:cubicBezTo>
                <a:cubicBezTo>
                  <a:pt x="915402" y="2943222"/>
                  <a:pt x="898527" y="2939004"/>
                  <a:pt x="898527" y="2930567"/>
                </a:cubicBezTo>
                <a:cubicBezTo>
                  <a:pt x="898527" y="2922130"/>
                  <a:pt x="900637" y="2917911"/>
                  <a:pt x="904855" y="2917911"/>
                </a:cubicBezTo>
                <a:cubicBezTo>
                  <a:pt x="909073" y="2917911"/>
                  <a:pt x="911183" y="2913694"/>
                  <a:pt x="911183" y="2905257"/>
                </a:cubicBezTo>
                <a:close/>
                <a:moveTo>
                  <a:pt x="708697" y="2829324"/>
                </a:moveTo>
                <a:cubicBezTo>
                  <a:pt x="717134" y="2837761"/>
                  <a:pt x="723462" y="2841980"/>
                  <a:pt x="727680" y="2841980"/>
                </a:cubicBezTo>
                <a:cubicBezTo>
                  <a:pt x="731899" y="2841980"/>
                  <a:pt x="734009" y="2846198"/>
                  <a:pt x="734009" y="2854635"/>
                </a:cubicBezTo>
                <a:cubicBezTo>
                  <a:pt x="767756" y="2854635"/>
                  <a:pt x="784630" y="2879945"/>
                  <a:pt x="784630" y="2930567"/>
                </a:cubicBezTo>
                <a:cubicBezTo>
                  <a:pt x="784630" y="2943222"/>
                  <a:pt x="773029" y="2954823"/>
                  <a:pt x="749828" y="2965369"/>
                </a:cubicBezTo>
                <a:cubicBezTo>
                  <a:pt x="726626" y="2975915"/>
                  <a:pt x="708697" y="2981188"/>
                  <a:pt x="696043" y="2981188"/>
                </a:cubicBezTo>
                <a:cubicBezTo>
                  <a:pt x="674950" y="2981188"/>
                  <a:pt x="659131" y="2971696"/>
                  <a:pt x="648585" y="2952713"/>
                </a:cubicBezTo>
                <a:cubicBezTo>
                  <a:pt x="638039" y="2933731"/>
                  <a:pt x="632766" y="2913694"/>
                  <a:pt x="632766" y="2892601"/>
                </a:cubicBezTo>
                <a:cubicBezTo>
                  <a:pt x="645421" y="2879945"/>
                  <a:pt x="655967" y="2866236"/>
                  <a:pt x="664404" y="2851472"/>
                </a:cubicBezTo>
                <a:cubicBezTo>
                  <a:pt x="672841" y="2836706"/>
                  <a:pt x="687606" y="2829324"/>
                  <a:pt x="708697" y="2829324"/>
                </a:cubicBezTo>
                <a:close/>
                <a:moveTo>
                  <a:pt x="278418" y="2829324"/>
                </a:moveTo>
                <a:cubicBezTo>
                  <a:pt x="299510" y="2829324"/>
                  <a:pt x="331149" y="2845143"/>
                  <a:pt x="373332" y="2876782"/>
                </a:cubicBezTo>
                <a:cubicBezTo>
                  <a:pt x="415518" y="2908420"/>
                  <a:pt x="459811" y="2947441"/>
                  <a:pt x="506214" y="2993844"/>
                </a:cubicBezTo>
                <a:lnTo>
                  <a:pt x="493558" y="2981188"/>
                </a:lnTo>
                <a:cubicBezTo>
                  <a:pt x="497777" y="2981188"/>
                  <a:pt x="514651" y="2990679"/>
                  <a:pt x="544179" y="3009662"/>
                </a:cubicBezTo>
                <a:cubicBezTo>
                  <a:pt x="573709" y="3028646"/>
                  <a:pt x="605348" y="3050793"/>
                  <a:pt x="639094" y="3076103"/>
                </a:cubicBezTo>
                <a:cubicBezTo>
                  <a:pt x="672842" y="3101414"/>
                  <a:pt x="703426" y="3129888"/>
                  <a:pt x="730846" y="3161526"/>
                </a:cubicBezTo>
                <a:cubicBezTo>
                  <a:pt x="758266" y="3193165"/>
                  <a:pt x="771975" y="3221640"/>
                  <a:pt x="771975" y="3246950"/>
                </a:cubicBezTo>
                <a:cubicBezTo>
                  <a:pt x="763538" y="3255387"/>
                  <a:pt x="756156" y="3268043"/>
                  <a:pt x="749829" y="3284916"/>
                </a:cubicBezTo>
                <a:cubicBezTo>
                  <a:pt x="743502" y="3301790"/>
                  <a:pt x="734010" y="3310227"/>
                  <a:pt x="721354" y="3310227"/>
                </a:cubicBezTo>
                <a:cubicBezTo>
                  <a:pt x="734010" y="3343974"/>
                  <a:pt x="747719" y="3361902"/>
                  <a:pt x="762483" y="3364012"/>
                </a:cubicBezTo>
                <a:cubicBezTo>
                  <a:pt x="777249" y="3366121"/>
                  <a:pt x="797287" y="3373503"/>
                  <a:pt x="822597" y="3386159"/>
                </a:cubicBezTo>
                <a:cubicBezTo>
                  <a:pt x="780412" y="3398814"/>
                  <a:pt x="759320" y="3412524"/>
                  <a:pt x="759320" y="3427288"/>
                </a:cubicBezTo>
                <a:cubicBezTo>
                  <a:pt x="759320" y="3442054"/>
                  <a:pt x="756156" y="3459982"/>
                  <a:pt x="749829" y="3481073"/>
                </a:cubicBezTo>
                <a:cubicBezTo>
                  <a:pt x="743502" y="3502166"/>
                  <a:pt x="723464" y="3526422"/>
                  <a:pt x="689715" y="3553841"/>
                </a:cubicBezTo>
                <a:cubicBezTo>
                  <a:pt x="655968" y="3581261"/>
                  <a:pt x="586364" y="3613955"/>
                  <a:pt x="480903" y="3651920"/>
                </a:cubicBezTo>
                <a:lnTo>
                  <a:pt x="335567" y="3688250"/>
                </a:lnTo>
                <a:lnTo>
                  <a:pt x="341693" y="3689885"/>
                </a:lnTo>
                <a:lnTo>
                  <a:pt x="329038" y="3689885"/>
                </a:lnTo>
                <a:lnTo>
                  <a:pt x="335562" y="3688250"/>
                </a:lnTo>
                <a:lnTo>
                  <a:pt x="246779" y="3664576"/>
                </a:lnTo>
                <a:cubicBezTo>
                  <a:pt x="221469" y="3656139"/>
                  <a:pt x="195104" y="3641375"/>
                  <a:pt x="167684" y="3620282"/>
                </a:cubicBezTo>
                <a:cubicBezTo>
                  <a:pt x="140264" y="3599190"/>
                  <a:pt x="118117" y="3571770"/>
                  <a:pt x="101243" y="3538023"/>
                </a:cubicBezTo>
                <a:cubicBezTo>
                  <a:pt x="92806" y="3538023"/>
                  <a:pt x="86479" y="3540132"/>
                  <a:pt x="82260" y="3544350"/>
                </a:cubicBezTo>
                <a:cubicBezTo>
                  <a:pt x="78042" y="3548569"/>
                  <a:pt x="71715" y="3550678"/>
                  <a:pt x="63277" y="3550678"/>
                </a:cubicBezTo>
                <a:cubicBezTo>
                  <a:pt x="46403" y="3550678"/>
                  <a:pt x="37966" y="3546459"/>
                  <a:pt x="37966" y="3538023"/>
                </a:cubicBezTo>
                <a:cubicBezTo>
                  <a:pt x="37966" y="3516930"/>
                  <a:pt x="37966" y="3497947"/>
                  <a:pt x="37966" y="3481073"/>
                </a:cubicBezTo>
                <a:cubicBezTo>
                  <a:pt x="37966" y="3464200"/>
                  <a:pt x="42185" y="3445217"/>
                  <a:pt x="50622" y="3424125"/>
                </a:cubicBezTo>
                <a:cubicBezTo>
                  <a:pt x="42185" y="3415687"/>
                  <a:pt x="31639" y="3405142"/>
                  <a:pt x="18983" y="3392486"/>
                </a:cubicBezTo>
                <a:cubicBezTo>
                  <a:pt x="6329" y="3379830"/>
                  <a:pt x="0" y="3369285"/>
                  <a:pt x="0" y="3360847"/>
                </a:cubicBezTo>
                <a:cubicBezTo>
                  <a:pt x="0" y="3322882"/>
                  <a:pt x="8438" y="3299680"/>
                  <a:pt x="25312" y="3291244"/>
                </a:cubicBezTo>
                <a:cubicBezTo>
                  <a:pt x="42185" y="3282807"/>
                  <a:pt x="50622" y="3272260"/>
                  <a:pt x="50622" y="3259606"/>
                </a:cubicBezTo>
                <a:cubicBezTo>
                  <a:pt x="50622" y="3251169"/>
                  <a:pt x="48513" y="3235349"/>
                  <a:pt x="44295" y="3212148"/>
                </a:cubicBezTo>
                <a:cubicBezTo>
                  <a:pt x="40076" y="3188946"/>
                  <a:pt x="37966" y="3166800"/>
                  <a:pt x="37966" y="3145707"/>
                </a:cubicBezTo>
                <a:cubicBezTo>
                  <a:pt x="37966" y="3082431"/>
                  <a:pt x="52732" y="3047629"/>
                  <a:pt x="82260" y="3041301"/>
                </a:cubicBezTo>
                <a:cubicBezTo>
                  <a:pt x="111789" y="3034973"/>
                  <a:pt x="156083" y="3031810"/>
                  <a:pt x="215142" y="3031810"/>
                </a:cubicBezTo>
                <a:cubicBezTo>
                  <a:pt x="202486" y="2981188"/>
                  <a:pt x="185612" y="2934785"/>
                  <a:pt x="164520" y="2892601"/>
                </a:cubicBezTo>
                <a:cubicBezTo>
                  <a:pt x="177175" y="2892601"/>
                  <a:pt x="190885" y="2882055"/>
                  <a:pt x="205650" y="2860963"/>
                </a:cubicBezTo>
                <a:cubicBezTo>
                  <a:pt x="220414" y="2839871"/>
                  <a:pt x="244669" y="2829324"/>
                  <a:pt x="278418" y="2829324"/>
                </a:cubicBezTo>
                <a:close/>
                <a:moveTo>
                  <a:pt x="2594341" y="791815"/>
                </a:moveTo>
                <a:cubicBezTo>
                  <a:pt x="2602779" y="791815"/>
                  <a:pt x="2606997" y="796034"/>
                  <a:pt x="2606997" y="804471"/>
                </a:cubicBezTo>
                <a:lnTo>
                  <a:pt x="2596907" y="805310"/>
                </a:lnTo>
                <a:close/>
                <a:moveTo>
                  <a:pt x="2759062" y="582145"/>
                </a:moveTo>
                <a:cubicBezTo>
                  <a:pt x="2775936" y="599019"/>
                  <a:pt x="2784373" y="615894"/>
                  <a:pt x="2784373" y="632767"/>
                </a:cubicBezTo>
                <a:cubicBezTo>
                  <a:pt x="2784373" y="641204"/>
                  <a:pt x="2782263" y="645422"/>
                  <a:pt x="2778045" y="645422"/>
                </a:cubicBezTo>
                <a:cubicBezTo>
                  <a:pt x="2773826" y="645422"/>
                  <a:pt x="2771717" y="649641"/>
                  <a:pt x="2771717" y="658078"/>
                </a:cubicBezTo>
                <a:cubicBezTo>
                  <a:pt x="2746406" y="658078"/>
                  <a:pt x="2733752" y="649641"/>
                  <a:pt x="2733752" y="632767"/>
                </a:cubicBezTo>
                <a:cubicBezTo>
                  <a:pt x="2733752" y="615894"/>
                  <a:pt x="2742189" y="599019"/>
                  <a:pt x="2759062" y="582145"/>
                </a:cubicBezTo>
                <a:close/>
                <a:moveTo>
                  <a:pt x="1847678" y="564020"/>
                </a:moveTo>
                <a:cubicBezTo>
                  <a:pt x="1856115" y="564020"/>
                  <a:pt x="1871934" y="570347"/>
                  <a:pt x="1895137" y="583002"/>
                </a:cubicBezTo>
                <a:cubicBezTo>
                  <a:pt x="1918337" y="595658"/>
                  <a:pt x="1940485" y="610422"/>
                  <a:pt x="1961576" y="627297"/>
                </a:cubicBezTo>
                <a:lnTo>
                  <a:pt x="2050163" y="690573"/>
                </a:lnTo>
                <a:lnTo>
                  <a:pt x="2050163" y="703228"/>
                </a:lnTo>
                <a:cubicBezTo>
                  <a:pt x="2058600" y="703228"/>
                  <a:pt x="2067038" y="701118"/>
                  <a:pt x="2075475" y="696901"/>
                </a:cubicBezTo>
                <a:cubicBezTo>
                  <a:pt x="2083912" y="692682"/>
                  <a:pt x="2092348" y="690573"/>
                  <a:pt x="2100785" y="690573"/>
                </a:cubicBezTo>
                <a:cubicBezTo>
                  <a:pt x="2138751" y="690573"/>
                  <a:pt x="2177771" y="700065"/>
                  <a:pt x="2217847" y="719046"/>
                </a:cubicBezTo>
                <a:cubicBezTo>
                  <a:pt x="2257923" y="738030"/>
                  <a:pt x="2277959" y="770724"/>
                  <a:pt x="2277959" y="817127"/>
                </a:cubicBezTo>
                <a:cubicBezTo>
                  <a:pt x="2277959" y="825563"/>
                  <a:pt x="2265305" y="829781"/>
                  <a:pt x="2239994" y="829781"/>
                </a:cubicBezTo>
                <a:cubicBezTo>
                  <a:pt x="2218902" y="829781"/>
                  <a:pt x="2203083" y="825563"/>
                  <a:pt x="2192536" y="817127"/>
                </a:cubicBezTo>
                <a:cubicBezTo>
                  <a:pt x="2181990" y="808690"/>
                  <a:pt x="2164062" y="804471"/>
                  <a:pt x="2138751" y="804471"/>
                </a:cubicBezTo>
                <a:cubicBezTo>
                  <a:pt x="2138751" y="838218"/>
                  <a:pt x="2147188" y="863530"/>
                  <a:pt x="2164062" y="880403"/>
                </a:cubicBezTo>
                <a:cubicBezTo>
                  <a:pt x="2180935" y="897277"/>
                  <a:pt x="2199918" y="909931"/>
                  <a:pt x="2221011" y="918368"/>
                </a:cubicBezTo>
                <a:cubicBezTo>
                  <a:pt x="2242102" y="931024"/>
                  <a:pt x="2269522" y="939460"/>
                  <a:pt x="2303271" y="943680"/>
                </a:cubicBezTo>
                <a:cubicBezTo>
                  <a:pt x="2370765" y="943680"/>
                  <a:pt x="2415059" y="936298"/>
                  <a:pt x="2436151" y="921532"/>
                </a:cubicBezTo>
                <a:cubicBezTo>
                  <a:pt x="2457244" y="906768"/>
                  <a:pt x="2470953" y="890949"/>
                  <a:pt x="2477280" y="874075"/>
                </a:cubicBezTo>
                <a:cubicBezTo>
                  <a:pt x="2483609" y="857201"/>
                  <a:pt x="2493101" y="841382"/>
                  <a:pt x="2505755" y="826618"/>
                </a:cubicBezTo>
                <a:cubicBezTo>
                  <a:pt x="2512084" y="819235"/>
                  <a:pt x="2523683" y="813696"/>
                  <a:pt x="2540557" y="810001"/>
                </a:cubicBezTo>
                <a:lnTo>
                  <a:pt x="2596908" y="805310"/>
                </a:lnTo>
                <a:lnTo>
                  <a:pt x="2597506" y="808423"/>
                </a:lnTo>
                <a:cubicBezTo>
                  <a:pt x="2599616" y="817384"/>
                  <a:pt x="2602780" y="829781"/>
                  <a:pt x="2606998" y="845600"/>
                </a:cubicBezTo>
                <a:cubicBezTo>
                  <a:pt x="2615435" y="877239"/>
                  <a:pt x="2629145" y="910986"/>
                  <a:pt x="2648128" y="946843"/>
                </a:cubicBezTo>
                <a:cubicBezTo>
                  <a:pt x="2667110" y="982699"/>
                  <a:pt x="2688203" y="1014338"/>
                  <a:pt x="2711405" y="1041758"/>
                </a:cubicBezTo>
                <a:cubicBezTo>
                  <a:pt x="2734606" y="1069178"/>
                  <a:pt x="2763081" y="1082887"/>
                  <a:pt x="2796828" y="1082887"/>
                </a:cubicBezTo>
                <a:cubicBezTo>
                  <a:pt x="2847450" y="1082887"/>
                  <a:pt x="2880142" y="1071288"/>
                  <a:pt x="2894906" y="1048085"/>
                </a:cubicBezTo>
                <a:cubicBezTo>
                  <a:pt x="2909672" y="1024885"/>
                  <a:pt x="2920218" y="998519"/>
                  <a:pt x="2926545" y="968990"/>
                </a:cubicBezTo>
                <a:cubicBezTo>
                  <a:pt x="2932872" y="939460"/>
                  <a:pt x="2940254" y="909931"/>
                  <a:pt x="2948691" y="880403"/>
                </a:cubicBezTo>
                <a:cubicBezTo>
                  <a:pt x="2957128" y="850874"/>
                  <a:pt x="2982440" y="829781"/>
                  <a:pt x="3024624" y="817127"/>
                </a:cubicBezTo>
                <a:lnTo>
                  <a:pt x="3011968" y="893057"/>
                </a:lnTo>
                <a:cubicBezTo>
                  <a:pt x="3016187" y="893057"/>
                  <a:pt x="3018296" y="898331"/>
                  <a:pt x="3018296" y="908878"/>
                </a:cubicBezTo>
                <a:cubicBezTo>
                  <a:pt x="3018296" y="919423"/>
                  <a:pt x="3020405" y="931024"/>
                  <a:pt x="3024624" y="943680"/>
                </a:cubicBezTo>
                <a:cubicBezTo>
                  <a:pt x="3028843" y="956334"/>
                  <a:pt x="3038334" y="967935"/>
                  <a:pt x="3053098" y="978481"/>
                </a:cubicBezTo>
                <a:cubicBezTo>
                  <a:pt x="3067862" y="989028"/>
                  <a:pt x="3096337" y="994300"/>
                  <a:pt x="3138521" y="994300"/>
                </a:cubicBezTo>
                <a:cubicBezTo>
                  <a:pt x="3151177" y="994300"/>
                  <a:pt x="3157504" y="992191"/>
                  <a:pt x="3157504" y="987973"/>
                </a:cubicBezTo>
                <a:cubicBezTo>
                  <a:pt x="3157504" y="983754"/>
                  <a:pt x="3157504" y="977427"/>
                  <a:pt x="3157504" y="968990"/>
                </a:cubicBezTo>
                <a:cubicBezTo>
                  <a:pt x="3170160" y="968990"/>
                  <a:pt x="3184924" y="975317"/>
                  <a:pt x="3201799" y="987973"/>
                </a:cubicBezTo>
                <a:cubicBezTo>
                  <a:pt x="3218673" y="1000628"/>
                  <a:pt x="3227109" y="1011174"/>
                  <a:pt x="3227109" y="1019611"/>
                </a:cubicBezTo>
                <a:lnTo>
                  <a:pt x="3201799" y="1070233"/>
                </a:lnTo>
                <a:lnTo>
                  <a:pt x="3201799" y="1120854"/>
                </a:lnTo>
                <a:cubicBezTo>
                  <a:pt x="3201799" y="1129290"/>
                  <a:pt x="3202852" y="1155656"/>
                  <a:pt x="3204962" y="1199949"/>
                </a:cubicBezTo>
                <a:cubicBezTo>
                  <a:pt x="3207071" y="1244244"/>
                  <a:pt x="3212344" y="1291700"/>
                  <a:pt x="3220781" y="1342322"/>
                </a:cubicBezTo>
                <a:cubicBezTo>
                  <a:pt x="3229218" y="1392943"/>
                  <a:pt x="3242928" y="1438291"/>
                  <a:pt x="3261911" y="1478367"/>
                </a:cubicBezTo>
                <a:cubicBezTo>
                  <a:pt x="3271403" y="1498405"/>
                  <a:pt x="3282738" y="1513434"/>
                  <a:pt x="3295925" y="1523449"/>
                </a:cubicBezTo>
                <a:lnTo>
                  <a:pt x="3331515" y="1535315"/>
                </a:lnTo>
                <a:lnTo>
                  <a:pt x="3337054" y="1529778"/>
                </a:lnTo>
                <a:cubicBezTo>
                  <a:pt x="3342850" y="1526090"/>
                  <a:pt x="3351553" y="1521606"/>
                  <a:pt x="3363154" y="1516333"/>
                </a:cubicBezTo>
                <a:cubicBezTo>
                  <a:pt x="3386355" y="1505787"/>
                  <a:pt x="3410612" y="1492076"/>
                  <a:pt x="3435922" y="1475203"/>
                </a:cubicBezTo>
                <a:cubicBezTo>
                  <a:pt x="3461233" y="1458329"/>
                  <a:pt x="3485488" y="1439346"/>
                  <a:pt x="3508690" y="1418253"/>
                </a:cubicBezTo>
                <a:cubicBezTo>
                  <a:pt x="3531891" y="1397162"/>
                  <a:pt x="3543492" y="1373960"/>
                  <a:pt x="3543492" y="1348650"/>
                </a:cubicBezTo>
                <a:cubicBezTo>
                  <a:pt x="3577239" y="1348650"/>
                  <a:pt x="3596223" y="1357086"/>
                  <a:pt x="3600442" y="1373960"/>
                </a:cubicBezTo>
                <a:cubicBezTo>
                  <a:pt x="3604659" y="1390833"/>
                  <a:pt x="3606769" y="1411926"/>
                  <a:pt x="3606769" y="1437236"/>
                </a:cubicBezTo>
                <a:cubicBezTo>
                  <a:pt x="3606769" y="1449892"/>
                  <a:pt x="3596223" y="1462548"/>
                  <a:pt x="3575130" y="1475203"/>
                </a:cubicBezTo>
                <a:cubicBezTo>
                  <a:pt x="3554039" y="1487859"/>
                  <a:pt x="3530836" y="1501568"/>
                  <a:pt x="3505526" y="1516333"/>
                </a:cubicBezTo>
                <a:cubicBezTo>
                  <a:pt x="3480216" y="1531097"/>
                  <a:pt x="3457014" y="1547971"/>
                  <a:pt x="3435922" y="1566954"/>
                </a:cubicBezTo>
                <a:cubicBezTo>
                  <a:pt x="3414830" y="1585937"/>
                  <a:pt x="3404283" y="1610192"/>
                  <a:pt x="3404283" y="1639722"/>
                </a:cubicBezTo>
                <a:cubicBezTo>
                  <a:pt x="3404283" y="1656595"/>
                  <a:pt x="3414830" y="1675579"/>
                  <a:pt x="3435922" y="1696671"/>
                </a:cubicBezTo>
                <a:cubicBezTo>
                  <a:pt x="3444359" y="1709326"/>
                  <a:pt x="3454905" y="1719872"/>
                  <a:pt x="3467560" y="1728309"/>
                </a:cubicBezTo>
                <a:cubicBezTo>
                  <a:pt x="3480216" y="1728309"/>
                  <a:pt x="3505526" y="1720927"/>
                  <a:pt x="3543492" y="1706163"/>
                </a:cubicBezTo>
                <a:cubicBezTo>
                  <a:pt x="3581459" y="1691397"/>
                  <a:pt x="3619425" y="1677688"/>
                  <a:pt x="3657390" y="1665032"/>
                </a:cubicBezTo>
                <a:cubicBezTo>
                  <a:pt x="3657390" y="1694562"/>
                  <a:pt x="3671100" y="1719872"/>
                  <a:pt x="3698520" y="1740965"/>
                </a:cubicBezTo>
                <a:cubicBezTo>
                  <a:pt x="3725940" y="1762057"/>
                  <a:pt x="3741759" y="1791585"/>
                  <a:pt x="3745978" y="1829552"/>
                </a:cubicBezTo>
                <a:cubicBezTo>
                  <a:pt x="3745978" y="1837988"/>
                  <a:pt x="3743868" y="1848535"/>
                  <a:pt x="3739649" y="1861191"/>
                </a:cubicBezTo>
                <a:cubicBezTo>
                  <a:pt x="3735432" y="1869627"/>
                  <a:pt x="3732267" y="1879119"/>
                  <a:pt x="3730158" y="1889664"/>
                </a:cubicBezTo>
                <a:lnTo>
                  <a:pt x="3721373" y="1916029"/>
                </a:lnTo>
                <a:lnTo>
                  <a:pt x="3733321" y="1905484"/>
                </a:lnTo>
                <a:lnTo>
                  <a:pt x="3720665" y="1918139"/>
                </a:lnTo>
                <a:lnTo>
                  <a:pt x="3721372" y="1916032"/>
                </a:lnTo>
                <a:lnTo>
                  <a:pt x="3679537" y="1952942"/>
                </a:lnTo>
                <a:cubicBezTo>
                  <a:pt x="3639461" y="1984580"/>
                  <a:pt x="3595168" y="2024656"/>
                  <a:pt x="3546657" y="2073167"/>
                </a:cubicBezTo>
                <a:cubicBezTo>
                  <a:pt x="3498144" y="2121679"/>
                  <a:pt x="3453851" y="2172300"/>
                  <a:pt x="3413775" y="2225032"/>
                </a:cubicBezTo>
                <a:cubicBezTo>
                  <a:pt x="3373700" y="2277762"/>
                  <a:pt x="3353663" y="2327328"/>
                  <a:pt x="3353663" y="2373731"/>
                </a:cubicBezTo>
                <a:cubicBezTo>
                  <a:pt x="3353663" y="2411697"/>
                  <a:pt x="3367372" y="2441227"/>
                  <a:pt x="3394792" y="2462318"/>
                </a:cubicBezTo>
                <a:cubicBezTo>
                  <a:pt x="3422212" y="2483411"/>
                  <a:pt x="3452796" y="2504503"/>
                  <a:pt x="3486543" y="2525594"/>
                </a:cubicBezTo>
                <a:cubicBezTo>
                  <a:pt x="3520290" y="2546687"/>
                  <a:pt x="3550874" y="2571998"/>
                  <a:pt x="3578294" y="2601527"/>
                </a:cubicBezTo>
                <a:cubicBezTo>
                  <a:pt x="3605714" y="2631056"/>
                  <a:pt x="3619425" y="2673240"/>
                  <a:pt x="3619425" y="2728080"/>
                </a:cubicBezTo>
                <a:cubicBezTo>
                  <a:pt x="3619425" y="2778702"/>
                  <a:pt x="3606769" y="2810340"/>
                  <a:pt x="3581459" y="2822996"/>
                </a:cubicBezTo>
                <a:cubicBezTo>
                  <a:pt x="3556148" y="2835650"/>
                  <a:pt x="3543492" y="2858852"/>
                  <a:pt x="3543492" y="2892600"/>
                </a:cubicBezTo>
                <a:lnTo>
                  <a:pt x="3543492" y="2930566"/>
                </a:lnTo>
                <a:cubicBezTo>
                  <a:pt x="3543492" y="2943220"/>
                  <a:pt x="3548765" y="2952712"/>
                  <a:pt x="3559311" y="2959040"/>
                </a:cubicBezTo>
                <a:cubicBezTo>
                  <a:pt x="3569857" y="2965368"/>
                  <a:pt x="3581459" y="2971695"/>
                  <a:pt x="3594113" y="2978024"/>
                </a:cubicBezTo>
                <a:cubicBezTo>
                  <a:pt x="3606769" y="2984351"/>
                  <a:pt x="3618370" y="2993842"/>
                  <a:pt x="3628916" y="3006497"/>
                </a:cubicBezTo>
                <a:cubicBezTo>
                  <a:pt x="3639461" y="3019153"/>
                  <a:pt x="3644735" y="3036026"/>
                  <a:pt x="3644735" y="3057119"/>
                </a:cubicBezTo>
                <a:cubicBezTo>
                  <a:pt x="3594113" y="3095085"/>
                  <a:pt x="3564585" y="3116176"/>
                  <a:pt x="3556148" y="3120396"/>
                </a:cubicBezTo>
                <a:cubicBezTo>
                  <a:pt x="3547710" y="3124613"/>
                  <a:pt x="3536110" y="3129887"/>
                  <a:pt x="3521345" y="3136214"/>
                </a:cubicBezTo>
                <a:cubicBezTo>
                  <a:pt x="3506581" y="3142543"/>
                  <a:pt x="3473888" y="3158362"/>
                  <a:pt x="3423266" y="3183672"/>
                </a:cubicBezTo>
                <a:cubicBezTo>
                  <a:pt x="3372646" y="3208982"/>
                  <a:pt x="3281949" y="3263822"/>
                  <a:pt x="3151177" y="3348192"/>
                </a:cubicBezTo>
                <a:cubicBezTo>
                  <a:pt x="3151177" y="3373502"/>
                  <a:pt x="3144850" y="3389321"/>
                  <a:pt x="3132194" y="3395649"/>
                </a:cubicBezTo>
                <a:cubicBezTo>
                  <a:pt x="3119539" y="3401977"/>
                  <a:pt x="3103719" y="3409359"/>
                  <a:pt x="3084736" y="3417795"/>
                </a:cubicBezTo>
                <a:cubicBezTo>
                  <a:pt x="3065753" y="3426232"/>
                  <a:pt x="3043607" y="3442052"/>
                  <a:pt x="3018296" y="3465253"/>
                </a:cubicBezTo>
                <a:cubicBezTo>
                  <a:pt x="2992986" y="3488454"/>
                  <a:pt x="2965566" y="3529584"/>
                  <a:pt x="2936037" y="3588642"/>
                </a:cubicBezTo>
                <a:cubicBezTo>
                  <a:pt x="2936037" y="3597079"/>
                  <a:pt x="2917054" y="3605517"/>
                  <a:pt x="2879087" y="3613954"/>
                </a:cubicBezTo>
                <a:cubicBezTo>
                  <a:pt x="2841121" y="3622391"/>
                  <a:pt x="2797882" y="3632937"/>
                  <a:pt x="2749370" y="3645591"/>
                </a:cubicBezTo>
                <a:cubicBezTo>
                  <a:pt x="2700859" y="3658247"/>
                  <a:pt x="2655510" y="3676176"/>
                  <a:pt x="2613325" y="3699376"/>
                </a:cubicBezTo>
                <a:cubicBezTo>
                  <a:pt x="2571141" y="3722579"/>
                  <a:pt x="2547940" y="3753161"/>
                  <a:pt x="2543721" y="3791128"/>
                </a:cubicBezTo>
                <a:cubicBezTo>
                  <a:pt x="2552158" y="3791128"/>
                  <a:pt x="2556377" y="3795347"/>
                  <a:pt x="2556377" y="3803784"/>
                </a:cubicBezTo>
                <a:lnTo>
                  <a:pt x="2550049" y="3803784"/>
                </a:lnTo>
                <a:cubicBezTo>
                  <a:pt x="2545831" y="3803784"/>
                  <a:pt x="2543721" y="3808001"/>
                  <a:pt x="2543721" y="3816438"/>
                </a:cubicBezTo>
                <a:cubicBezTo>
                  <a:pt x="2543721" y="3858623"/>
                  <a:pt x="2547940" y="3892370"/>
                  <a:pt x="2556377" y="3917681"/>
                </a:cubicBezTo>
                <a:cubicBezTo>
                  <a:pt x="2564814" y="3942991"/>
                  <a:pt x="2575360" y="3963029"/>
                  <a:pt x="2588015" y="3977794"/>
                </a:cubicBezTo>
                <a:cubicBezTo>
                  <a:pt x="2600671" y="3992559"/>
                  <a:pt x="2611217" y="4007323"/>
                  <a:pt x="2619654" y="4022088"/>
                </a:cubicBezTo>
                <a:cubicBezTo>
                  <a:pt x="2628091" y="4036852"/>
                  <a:pt x="2632308" y="4056890"/>
                  <a:pt x="2632308" y="4082200"/>
                </a:cubicBezTo>
                <a:cubicBezTo>
                  <a:pt x="2632308" y="4090637"/>
                  <a:pt x="2623871" y="4101183"/>
                  <a:pt x="2606998" y="4113839"/>
                </a:cubicBezTo>
                <a:cubicBezTo>
                  <a:pt x="2590124" y="4126494"/>
                  <a:pt x="2577468" y="4137040"/>
                  <a:pt x="2569032" y="4145477"/>
                </a:cubicBezTo>
                <a:lnTo>
                  <a:pt x="2594342" y="4221409"/>
                </a:lnTo>
                <a:cubicBezTo>
                  <a:pt x="2573251" y="4221409"/>
                  <a:pt x="2547940" y="4229846"/>
                  <a:pt x="2518411" y="4246720"/>
                </a:cubicBezTo>
                <a:cubicBezTo>
                  <a:pt x="2488882" y="4263593"/>
                  <a:pt x="2460407" y="4283631"/>
                  <a:pt x="2432987" y="4306832"/>
                </a:cubicBezTo>
                <a:cubicBezTo>
                  <a:pt x="2405567" y="4330034"/>
                  <a:pt x="2381311" y="4351127"/>
                  <a:pt x="2360219" y="4370109"/>
                </a:cubicBezTo>
                <a:cubicBezTo>
                  <a:pt x="2339127" y="4389092"/>
                  <a:pt x="2328581" y="4402802"/>
                  <a:pt x="2328581" y="4411239"/>
                </a:cubicBezTo>
                <a:cubicBezTo>
                  <a:pt x="2328581" y="4436550"/>
                  <a:pt x="2339127" y="4458697"/>
                  <a:pt x="2360219" y="4477680"/>
                </a:cubicBezTo>
                <a:cubicBezTo>
                  <a:pt x="2381311" y="4496663"/>
                  <a:pt x="2391858" y="4512482"/>
                  <a:pt x="2391858" y="4525136"/>
                </a:cubicBezTo>
                <a:cubicBezTo>
                  <a:pt x="2387639" y="4563103"/>
                  <a:pt x="2379202" y="4601069"/>
                  <a:pt x="2366547" y="4639035"/>
                </a:cubicBezTo>
                <a:cubicBezTo>
                  <a:pt x="2358109" y="4672782"/>
                  <a:pt x="2345455" y="4704421"/>
                  <a:pt x="2328581" y="4733949"/>
                </a:cubicBezTo>
                <a:cubicBezTo>
                  <a:pt x="2311708" y="4763479"/>
                  <a:pt x="2286396" y="4786681"/>
                  <a:pt x="2252649" y="4803555"/>
                </a:cubicBezTo>
                <a:cubicBezTo>
                  <a:pt x="2227338" y="4816209"/>
                  <a:pt x="2199918" y="4823592"/>
                  <a:pt x="2170389" y="4825701"/>
                </a:cubicBezTo>
                <a:cubicBezTo>
                  <a:pt x="2140860" y="4827810"/>
                  <a:pt x="2109222" y="4828865"/>
                  <a:pt x="2075475" y="4828865"/>
                </a:cubicBezTo>
                <a:cubicBezTo>
                  <a:pt x="2041726" y="4828865"/>
                  <a:pt x="1999542" y="4817264"/>
                  <a:pt x="1948922" y="4794063"/>
                </a:cubicBezTo>
                <a:cubicBezTo>
                  <a:pt x="1898299" y="4770861"/>
                  <a:pt x="1872989" y="4714966"/>
                  <a:pt x="1872989" y="4626379"/>
                </a:cubicBezTo>
                <a:cubicBezTo>
                  <a:pt x="1872989" y="4617943"/>
                  <a:pt x="1875098" y="4606341"/>
                  <a:pt x="1879316" y="4591577"/>
                </a:cubicBezTo>
                <a:cubicBezTo>
                  <a:pt x="1883535" y="4576813"/>
                  <a:pt x="1885645" y="4563103"/>
                  <a:pt x="1885645" y="4550448"/>
                </a:cubicBezTo>
                <a:cubicBezTo>
                  <a:pt x="1885645" y="4466079"/>
                  <a:pt x="1876153" y="4413349"/>
                  <a:pt x="1857170" y="4392256"/>
                </a:cubicBezTo>
                <a:cubicBezTo>
                  <a:pt x="1838187" y="4371163"/>
                  <a:pt x="1818149" y="4360618"/>
                  <a:pt x="1797056" y="4360618"/>
                </a:cubicBezTo>
                <a:cubicBezTo>
                  <a:pt x="1788620" y="4360618"/>
                  <a:pt x="1782292" y="4362727"/>
                  <a:pt x="1778073" y="4366946"/>
                </a:cubicBezTo>
                <a:cubicBezTo>
                  <a:pt x="1773855" y="4371163"/>
                  <a:pt x="1767528" y="4373273"/>
                  <a:pt x="1759091" y="4373273"/>
                </a:cubicBezTo>
                <a:cubicBezTo>
                  <a:pt x="1733780" y="4373273"/>
                  <a:pt x="1721125" y="4352180"/>
                  <a:pt x="1721125" y="4309996"/>
                </a:cubicBezTo>
                <a:cubicBezTo>
                  <a:pt x="1721125" y="4301560"/>
                  <a:pt x="1723233" y="4295232"/>
                  <a:pt x="1727452" y="4291013"/>
                </a:cubicBezTo>
                <a:cubicBezTo>
                  <a:pt x="1731672" y="4286796"/>
                  <a:pt x="1733780" y="4280467"/>
                  <a:pt x="1733780" y="4272030"/>
                </a:cubicBezTo>
                <a:lnTo>
                  <a:pt x="1721125" y="4272030"/>
                </a:lnTo>
                <a:cubicBezTo>
                  <a:pt x="1716906" y="4263593"/>
                  <a:pt x="1704252" y="4248829"/>
                  <a:pt x="1683159" y="4227737"/>
                </a:cubicBezTo>
                <a:cubicBezTo>
                  <a:pt x="1662066" y="4206644"/>
                  <a:pt x="1638866" y="4183443"/>
                  <a:pt x="1613555" y="4158133"/>
                </a:cubicBezTo>
                <a:cubicBezTo>
                  <a:pt x="1588243" y="4132822"/>
                  <a:pt x="1566097" y="4106457"/>
                  <a:pt x="1547114" y="4079037"/>
                </a:cubicBezTo>
                <a:cubicBezTo>
                  <a:pt x="1528131" y="4051617"/>
                  <a:pt x="1518640" y="4027360"/>
                  <a:pt x="1518640" y="4006269"/>
                </a:cubicBezTo>
                <a:cubicBezTo>
                  <a:pt x="1518640" y="3989394"/>
                  <a:pt x="1514422" y="3980957"/>
                  <a:pt x="1505984" y="3980957"/>
                </a:cubicBezTo>
                <a:cubicBezTo>
                  <a:pt x="1514422" y="3972521"/>
                  <a:pt x="1522859" y="3958811"/>
                  <a:pt x="1531295" y="3939828"/>
                </a:cubicBezTo>
                <a:cubicBezTo>
                  <a:pt x="1539732" y="3920845"/>
                  <a:pt x="1543950" y="3900807"/>
                  <a:pt x="1543950" y="3879715"/>
                </a:cubicBezTo>
                <a:cubicBezTo>
                  <a:pt x="1543950" y="3862841"/>
                  <a:pt x="1531295" y="3854404"/>
                  <a:pt x="1505984" y="3854404"/>
                </a:cubicBezTo>
                <a:cubicBezTo>
                  <a:pt x="1505984" y="3833312"/>
                  <a:pt x="1508093" y="3814330"/>
                  <a:pt x="1512312" y="3797455"/>
                </a:cubicBezTo>
                <a:cubicBezTo>
                  <a:pt x="1516530" y="3780581"/>
                  <a:pt x="1518640" y="3765817"/>
                  <a:pt x="1518640" y="3753161"/>
                </a:cubicBezTo>
                <a:cubicBezTo>
                  <a:pt x="1501766" y="3736288"/>
                  <a:pt x="1493329" y="3706758"/>
                  <a:pt x="1493329" y="3664574"/>
                </a:cubicBezTo>
                <a:cubicBezTo>
                  <a:pt x="1493329" y="3647701"/>
                  <a:pt x="1501766" y="3639264"/>
                  <a:pt x="1518640" y="3639264"/>
                </a:cubicBezTo>
                <a:cubicBezTo>
                  <a:pt x="1531295" y="3639264"/>
                  <a:pt x="1543950" y="3641374"/>
                  <a:pt x="1556606" y="3645591"/>
                </a:cubicBezTo>
                <a:cubicBezTo>
                  <a:pt x="1569260" y="3649810"/>
                  <a:pt x="1581916" y="3651919"/>
                  <a:pt x="1594572" y="3651919"/>
                </a:cubicBezTo>
                <a:cubicBezTo>
                  <a:pt x="1624100" y="3651919"/>
                  <a:pt x="1645193" y="3635045"/>
                  <a:pt x="1657849" y="3601298"/>
                </a:cubicBezTo>
                <a:cubicBezTo>
                  <a:pt x="1657849" y="3580205"/>
                  <a:pt x="1653630" y="3562277"/>
                  <a:pt x="1645193" y="3547513"/>
                </a:cubicBezTo>
                <a:cubicBezTo>
                  <a:pt x="1636756" y="3532749"/>
                  <a:pt x="1628319" y="3525365"/>
                  <a:pt x="1619882" y="3525365"/>
                </a:cubicBezTo>
                <a:cubicBezTo>
                  <a:pt x="1624100" y="3525365"/>
                  <a:pt x="1609336" y="3530639"/>
                  <a:pt x="1575589" y="3541186"/>
                </a:cubicBezTo>
                <a:cubicBezTo>
                  <a:pt x="1541842" y="3551731"/>
                  <a:pt x="1503876" y="3567551"/>
                  <a:pt x="1461690" y="3588642"/>
                </a:cubicBezTo>
                <a:cubicBezTo>
                  <a:pt x="1419506" y="3609735"/>
                  <a:pt x="1380485" y="3635045"/>
                  <a:pt x="1344629" y="3664574"/>
                </a:cubicBezTo>
                <a:cubicBezTo>
                  <a:pt x="1308772" y="3694104"/>
                  <a:pt x="1290844" y="3727851"/>
                  <a:pt x="1290844" y="3765817"/>
                </a:cubicBezTo>
                <a:lnTo>
                  <a:pt x="1290844" y="3753161"/>
                </a:lnTo>
                <a:cubicBezTo>
                  <a:pt x="1286626" y="3753161"/>
                  <a:pt x="1281352" y="3764763"/>
                  <a:pt x="1275025" y="3787963"/>
                </a:cubicBezTo>
                <a:cubicBezTo>
                  <a:pt x="1268697" y="3811166"/>
                  <a:pt x="1259206" y="3835421"/>
                  <a:pt x="1246550" y="3860731"/>
                </a:cubicBezTo>
                <a:cubicBezTo>
                  <a:pt x="1233894" y="3886043"/>
                  <a:pt x="1215966" y="3910299"/>
                  <a:pt x="1192765" y="3933500"/>
                </a:cubicBezTo>
                <a:cubicBezTo>
                  <a:pt x="1169564" y="3956702"/>
                  <a:pt x="1143198" y="3968303"/>
                  <a:pt x="1113670" y="3968303"/>
                </a:cubicBezTo>
                <a:cubicBezTo>
                  <a:pt x="1101014" y="3968303"/>
                  <a:pt x="1091522" y="3957757"/>
                  <a:pt x="1085195" y="3936664"/>
                </a:cubicBezTo>
                <a:cubicBezTo>
                  <a:pt x="1078868" y="3915571"/>
                  <a:pt x="1075703" y="3900807"/>
                  <a:pt x="1075703" y="3892370"/>
                </a:cubicBezTo>
                <a:cubicBezTo>
                  <a:pt x="1075703" y="3871278"/>
                  <a:pt x="1078868" y="3848077"/>
                  <a:pt x="1085195" y="3822767"/>
                </a:cubicBezTo>
                <a:cubicBezTo>
                  <a:pt x="1091522" y="3797455"/>
                  <a:pt x="1101014" y="3778472"/>
                  <a:pt x="1113670" y="3765817"/>
                </a:cubicBezTo>
                <a:cubicBezTo>
                  <a:pt x="1109451" y="3770035"/>
                  <a:pt x="1107341" y="3776364"/>
                  <a:pt x="1107341" y="3784800"/>
                </a:cubicBezTo>
                <a:lnTo>
                  <a:pt x="1107341" y="3791128"/>
                </a:lnTo>
                <a:cubicBezTo>
                  <a:pt x="1111560" y="3791128"/>
                  <a:pt x="1125269" y="3779527"/>
                  <a:pt x="1148472" y="3756326"/>
                </a:cubicBezTo>
                <a:cubicBezTo>
                  <a:pt x="1171672" y="3733124"/>
                  <a:pt x="1196984" y="3706758"/>
                  <a:pt x="1224404" y="3677230"/>
                </a:cubicBezTo>
                <a:cubicBezTo>
                  <a:pt x="1251823" y="3647701"/>
                  <a:pt x="1279243" y="3620281"/>
                  <a:pt x="1306662" y="3594971"/>
                </a:cubicBezTo>
                <a:cubicBezTo>
                  <a:pt x="1334082" y="3569659"/>
                  <a:pt x="1358339" y="3554895"/>
                  <a:pt x="1379431" y="3550677"/>
                </a:cubicBezTo>
                <a:cubicBezTo>
                  <a:pt x="1362557" y="3508492"/>
                  <a:pt x="1346738" y="3477909"/>
                  <a:pt x="1331974" y="3458926"/>
                </a:cubicBezTo>
                <a:cubicBezTo>
                  <a:pt x="1317209" y="3439943"/>
                  <a:pt x="1302445" y="3427287"/>
                  <a:pt x="1287681" y="3420960"/>
                </a:cubicBezTo>
                <a:cubicBezTo>
                  <a:pt x="1272915" y="3414632"/>
                  <a:pt x="1256042" y="3409359"/>
                  <a:pt x="1237059" y="3405141"/>
                </a:cubicBezTo>
                <a:cubicBezTo>
                  <a:pt x="1218075" y="3400922"/>
                  <a:pt x="1198038" y="3394595"/>
                  <a:pt x="1176946" y="3386158"/>
                </a:cubicBezTo>
                <a:cubicBezTo>
                  <a:pt x="1168509" y="3373502"/>
                  <a:pt x="1163236" y="3357683"/>
                  <a:pt x="1161126" y="3338700"/>
                </a:cubicBezTo>
                <a:cubicBezTo>
                  <a:pt x="1159018" y="3319717"/>
                  <a:pt x="1151636" y="3310225"/>
                  <a:pt x="1138980" y="3310225"/>
                </a:cubicBezTo>
                <a:cubicBezTo>
                  <a:pt x="1126324" y="3310225"/>
                  <a:pt x="1109451" y="3318662"/>
                  <a:pt x="1088359" y="3335536"/>
                </a:cubicBezTo>
                <a:cubicBezTo>
                  <a:pt x="1067267" y="3352409"/>
                  <a:pt x="1046174" y="3365065"/>
                  <a:pt x="1025081" y="3373502"/>
                </a:cubicBezTo>
                <a:cubicBezTo>
                  <a:pt x="1046174" y="3352409"/>
                  <a:pt x="1065157" y="3334481"/>
                  <a:pt x="1082031" y="3319717"/>
                </a:cubicBezTo>
                <a:cubicBezTo>
                  <a:pt x="1098904" y="3304953"/>
                  <a:pt x="1113670" y="3284915"/>
                  <a:pt x="1126324" y="3259605"/>
                </a:cubicBezTo>
                <a:cubicBezTo>
                  <a:pt x="1105233" y="3259605"/>
                  <a:pt x="1083085" y="3258550"/>
                  <a:pt x="1059885" y="3256440"/>
                </a:cubicBezTo>
                <a:cubicBezTo>
                  <a:pt x="1036682" y="3254331"/>
                  <a:pt x="1025081" y="3242730"/>
                  <a:pt x="1025081" y="3221638"/>
                </a:cubicBezTo>
                <a:cubicBezTo>
                  <a:pt x="1025081" y="3213202"/>
                  <a:pt x="1030355" y="3200546"/>
                  <a:pt x="1040901" y="3183672"/>
                </a:cubicBezTo>
                <a:cubicBezTo>
                  <a:pt x="1051448" y="3166799"/>
                  <a:pt x="1063048" y="3158362"/>
                  <a:pt x="1075703" y="3158362"/>
                </a:cubicBezTo>
                <a:cubicBezTo>
                  <a:pt x="1075703" y="3124613"/>
                  <a:pt x="1067267" y="3099303"/>
                  <a:pt x="1050393" y="3082429"/>
                </a:cubicBezTo>
                <a:cubicBezTo>
                  <a:pt x="1033519" y="3065556"/>
                  <a:pt x="1025081" y="3044463"/>
                  <a:pt x="1025081" y="3019153"/>
                </a:cubicBezTo>
                <a:cubicBezTo>
                  <a:pt x="1025081" y="2998060"/>
                  <a:pt x="1032465" y="2983296"/>
                  <a:pt x="1047229" y="2974859"/>
                </a:cubicBezTo>
                <a:cubicBezTo>
                  <a:pt x="1061993" y="2966422"/>
                  <a:pt x="1078868" y="2959040"/>
                  <a:pt x="1097849" y="2952712"/>
                </a:cubicBezTo>
                <a:cubicBezTo>
                  <a:pt x="1116833" y="2946385"/>
                  <a:pt x="1134761" y="2934783"/>
                  <a:pt x="1151636" y="2917910"/>
                </a:cubicBezTo>
                <a:cubicBezTo>
                  <a:pt x="1168509" y="2901036"/>
                  <a:pt x="1176946" y="2871507"/>
                  <a:pt x="1176946" y="2829323"/>
                </a:cubicBezTo>
                <a:cubicBezTo>
                  <a:pt x="1176946" y="2795576"/>
                  <a:pt x="1170618" y="2764992"/>
                  <a:pt x="1157963" y="2737572"/>
                </a:cubicBezTo>
                <a:cubicBezTo>
                  <a:pt x="1145307" y="2710152"/>
                  <a:pt x="1138980" y="2673240"/>
                  <a:pt x="1138980" y="2626837"/>
                </a:cubicBezTo>
                <a:cubicBezTo>
                  <a:pt x="1138980" y="2618401"/>
                  <a:pt x="1129488" y="2612073"/>
                  <a:pt x="1110505" y="2607854"/>
                </a:cubicBezTo>
                <a:cubicBezTo>
                  <a:pt x="1091522" y="2603636"/>
                  <a:pt x="1071484" y="2600472"/>
                  <a:pt x="1050393" y="2598363"/>
                </a:cubicBezTo>
                <a:cubicBezTo>
                  <a:pt x="1029300" y="2596254"/>
                  <a:pt x="1009262" y="2593090"/>
                  <a:pt x="990279" y="2588871"/>
                </a:cubicBezTo>
                <a:cubicBezTo>
                  <a:pt x="971296" y="2584653"/>
                  <a:pt x="961805" y="2580434"/>
                  <a:pt x="961805" y="2576217"/>
                </a:cubicBezTo>
                <a:cubicBezTo>
                  <a:pt x="936494" y="2584653"/>
                  <a:pt x="914348" y="2588871"/>
                  <a:pt x="895365" y="2588871"/>
                </a:cubicBezTo>
                <a:cubicBezTo>
                  <a:pt x="876382" y="2588871"/>
                  <a:pt x="856344" y="2588871"/>
                  <a:pt x="835252" y="2588871"/>
                </a:cubicBezTo>
                <a:lnTo>
                  <a:pt x="835252" y="2563561"/>
                </a:lnTo>
                <a:lnTo>
                  <a:pt x="822597" y="2576217"/>
                </a:lnTo>
                <a:cubicBezTo>
                  <a:pt x="814160" y="2576217"/>
                  <a:pt x="810996" y="2571998"/>
                  <a:pt x="813105" y="2563561"/>
                </a:cubicBezTo>
                <a:cubicBezTo>
                  <a:pt x="815215" y="2555124"/>
                  <a:pt x="809941" y="2550906"/>
                  <a:pt x="797287" y="2550906"/>
                </a:cubicBezTo>
                <a:cubicBezTo>
                  <a:pt x="809941" y="2508721"/>
                  <a:pt x="835252" y="2487630"/>
                  <a:pt x="873218" y="2487630"/>
                </a:cubicBezTo>
                <a:cubicBezTo>
                  <a:pt x="885874" y="2487630"/>
                  <a:pt x="900638" y="2493957"/>
                  <a:pt x="917511" y="2506613"/>
                </a:cubicBezTo>
                <a:cubicBezTo>
                  <a:pt x="934385" y="2519267"/>
                  <a:pt x="953368" y="2525594"/>
                  <a:pt x="974461" y="2525594"/>
                </a:cubicBezTo>
                <a:cubicBezTo>
                  <a:pt x="995553" y="2525594"/>
                  <a:pt x="1026136" y="2518212"/>
                  <a:pt x="1066212" y="2503448"/>
                </a:cubicBezTo>
                <a:cubicBezTo>
                  <a:pt x="1106288" y="2488684"/>
                  <a:pt x="1126324" y="2458100"/>
                  <a:pt x="1126324" y="2411697"/>
                </a:cubicBezTo>
                <a:cubicBezTo>
                  <a:pt x="1126324" y="2403260"/>
                  <a:pt x="1123161" y="2396933"/>
                  <a:pt x="1116833" y="2392714"/>
                </a:cubicBezTo>
                <a:cubicBezTo>
                  <a:pt x="1110505" y="2388496"/>
                  <a:pt x="1101014" y="2380058"/>
                  <a:pt x="1088359" y="2367404"/>
                </a:cubicBezTo>
                <a:cubicBezTo>
                  <a:pt x="1075703" y="2354748"/>
                  <a:pt x="1063048" y="2335765"/>
                  <a:pt x="1050393" y="2310454"/>
                </a:cubicBezTo>
                <a:cubicBezTo>
                  <a:pt x="1037737" y="2285144"/>
                  <a:pt x="1025081" y="2247178"/>
                  <a:pt x="1012427" y="2196557"/>
                </a:cubicBezTo>
                <a:cubicBezTo>
                  <a:pt x="1054611" y="2167028"/>
                  <a:pt x="1075703" y="2137498"/>
                  <a:pt x="1075703" y="2107969"/>
                </a:cubicBezTo>
                <a:cubicBezTo>
                  <a:pt x="1075703" y="2057348"/>
                  <a:pt x="1056720" y="2020437"/>
                  <a:pt x="1018754" y="1997236"/>
                </a:cubicBezTo>
                <a:cubicBezTo>
                  <a:pt x="980788" y="1974033"/>
                  <a:pt x="944931" y="1951887"/>
                  <a:pt x="911184" y="1930794"/>
                </a:cubicBezTo>
                <a:cubicBezTo>
                  <a:pt x="911184" y="1913921"/>
                  <a:pt x="917511" y="1894938"/>
                  <a:pt x="930167" y="1873845"/>
                </a:cubicBezTo>
                <a:cubicBezTo>
                  <a:pt x="938604" y="1852754"/>
                  <a:pt x="951260" y="1830606"/>
                  <a:pt x="968133" y="1807406"/>
                </a:cubicBezTo>
                <a:cubicBezTo>
                  <a:pt x="985007" y="1784203"/>
                  <a:pt x="1008208" y="1757838"/>
                  <a:pt x="1037737" y="1728309"/>
                </a:cubicBezTo>
                <a:cubicBezTo>
                  <a:pt x="1058830" y="1728309"/>
                  <a:pt x="1079921" y="1730418"/>
                  <a:pt x="1101014" y="1734637"/>
                </a:cubicBezTo>
                <a:lnTo>
                  <a:pt x="1153288" y="1739860"/>
                </a:lnTo>
                <a:lnTo>
                  <a:pt x="1303499" y="1639722"/>
                </a:lnTo>
                <a:cubicBezTo>
                  <a:pt x="1341466" y="1610192"/>
                  <a:pt x="1376268" y="1582773"/>
                  <a:pt x="1407905" y="1557462"/>
                </a:cubicBezTo>
                <a:cubicBezTo>
                  <a:pt x="1439544" y="1532152"/>
                  <a:pt x="1455363" y="1513169"/>
                  <a:pt x="1455363" y="1500513"/>
                </a:cubicBezTo>
                <a:lnTo>
                  <a:pt x="1455363" y="1462548"/>
                </a:lnTo>
                <a:cubicBezTo>
                  <a:pt x="1455363" y="1433019"/>
                  <a:pt x="1460636" y="1396107"/>
                  <a:pt x="1471182" y="1351814"/>
                </a:cubicBezTo>
                <a:cubicBezTo>
                  <a:pt x="1481728" y="1307520"/>
                  <a:pt x="1493329" y="1263226"/>
                  <a:pt x="1505984" y="1218932"/>
                </a:cubicBezTo>
                <a:cubicBezTo>
                  <a:pt x="1518640" y="1174639"/>
                  <a:pt x="1530241" y="1133509"/>
                  <a:pt x="1540787" y="1095543"/>
                </a:cubicBezTo>
                <a:cubicBezTo>
                  <a:pt x="1551332" y="1057577"/>
                  <a:pt x="1556606" y="1032267"/>
                  <a:pt x="1556606" y="1019611"/>
                </a:cubicBezTo>
                <a:cubicBezTo>
                  <a:pt x="1556606" y="994300"/>
                  <a:pt x="1558715" y="983754"/>
                  <a:pt x="1562933" y="987973"/>
                </a:cubicBezTo>
                <a:cubicBezTo>
                  <a:pt x="1567152" y="992191"/>
                  <a:pt x="1569260" y="990083"/>
                  <a:pt x="1569260" y="981646"/>
                </a:cubicBezTo>
                <a:lnTo>
                  <a:pt x="1569260" y="943680"/>
                </a:lnTo>
                <a:cubicBezTo>
                  <a:pt x="1569260" y="855091"/>
                  <a:pt x="1591408" y="769669"/>
                  <a:pt x="1635701" y="687409"/>
                </a:cubicBezTo>
                <a:cubicBezTo>
                  <a:pt x="1679995" y="605149"/>
                  <a:pt x="1750653" y="564020"/>
                  <a:pt x="1847678" y="564020"/>
                </a:cubicBezTo>
                <a:close/>
                <a:moveTo>
                  <a:pt x="2164260" y="455592"/>
                </a:moveTo>
                <a:cubicBezTo>
                  <a:pt x="2181133" y="472466"/>
                  <a:pt x="2192734" y="485122"/>
                  <a:pt x="2199063" y="493558"/>
                </a:cubicBezTo>
                <a:cubicBezTo>
                  <a:pt x="2205390" y="501995"/>
                  <a:pt x="2208553" y="508322"/>
                  <a:pt x="2208553" y="512541"/>
                </a:cubicBezTo>
                <a:cubicBezTo>
                  <a:pt x="2208553" y="516760"/>
                  <a:pt x="2209608" y="518869"/>
                  <a:pt x="2211718" y="518869"/>
                </a:cubicBezTo>
                <a:cubicBezTo>
                  <a:pt x="2213827" y="518869"/>
                  <a:pt x="2219100" y="518869"/>
                  <a:pt x="2227536" y="518869"/>
                </a:cubicBezTo>
                <a:cubicBezTo>
                  <a:pt x="2219100" y="539961"/>
                  <a:pt x="2210663" y="562109"/>
                  <a:pt x="2202226" y="585310"/>
                </a:cubicBezTo>
                <a:cubicBezTo>
                  <a:pt x="2193789" y="608510"/>
                  <a:pt x="2176916" y="620111"/>
                  <a:pt x="2151605" y="620111"/>
                </a:cubicBezTo>
                <a:cubicBezTo>
                  <a:pt x="2126295" y="620111"/>
                  <a:pt x="2107312" y="610620"/>
                  <a:pt x="2094656" y="591637"/>
                </a:cubicBezTo>
                <a:cubicBezTo>
                  <a:pt x="2082000" y="572654"/>
                  <a:pt x="2075673" y="552617"/>
                  <a:pt x="2075673" y="531525"/>
                </a:cubicBezTo>
                <a:cubicBezTo>
                  <a:pt x="2075673" y="480902"/>
                  <a:pt x="2105202" y="455592"/>
                  <a:pt x="2164260" y="455592"/>
                </a:cubicBezTo>
                <a:close/>
                <a:moveTo>
                  <a:pt x="2683128" y="0"/>
                </a:moveTo>
                <a:cubicBezTo>
                  <a:pt x="2695784" y="0"/>
                  <a:pt x="2703166" y="3164"/>
                  <a:pt x="2705276" y="9492"/>
                </a:cubicBezTo>
                <a:cubicBezTo>
                  <a:pt x="2707385" y="15820"/>
                  <a:pt x="2712658" y="29529"/>
                  <a:pt x="2721095" y="50622"/>
                </a:cubicBezTo>
                <a:cubicBezTo>
                  <a:pt x="2721095" y="75932"/>
                  <a:pt x="2716876" y="105462"/>
                  <a:pt x="2708439" y="139209"/>
                </a:cubicBezTo>
                <a:cubicBezTo>
                  <a:pt x="2700002" y="172956"/>
                  <a:pt x="2678911" y="189831"/>
                  <a:pt x="2645162" y="189831"/>
                </a:cubicBezTo>
                <a:cubicBezTo>
                  <a:pt x="2628289" y="189831"/>
                  <a:pt x="2619852" y="168739"/>
                  <a:pt x="2619852" y="126553"/>
                </a:cubicBezTo>
                <a:cubicBezTo>
                  <a:pt x="2619852" y="92806"/>
                  <a:pt x="2621961" y="63277"/>
                  <a:pt x="2626179" y="37966"/>
                </a:cubicBezTo>
                <a:cubicBezTo>
                  <a:pt x="2630398" y="12656"/>
                  <a:pt x="2649381" y="0"/>
                  <a:pt x="2683128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650919" y="1944879"/>
            <a:ext cx="180023" cy="769361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0" name="文字方塊 46"/>
          <p:cNvSpPr txBox="1"/>
          <p:nvPr/>
        </p:nvSpPr>
        <p:spPr>
          <a:xfrm>
            <a:off x="850324" y="1962946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650919" y="3421090"/>
            <a:ext cx="180023" cy="769361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2" name="文字方塊 48"/>
          <p:cNvSpPr txBox="1"/>
          <p:nvPr/>
        </p:nvSpPr>
        <p:spPr>
          <a:xfrm>
            <a:off x="850324" y="3439157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650919" y="4907684"/>
            <a:ext cx="180023" cy="769361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3200" b="1" dirty="0" smtClean="0">
              <a:solidFill>
                <a:schemeClr val="tx1"/>
              </a:solidFill>
              <a:latin typeface="微軟正黑體" panose="020B0604030504040204" pitchFamily="34" charset="-120"/>
              <a:ea typeface="微軟正黑體" panose="020B0604030504040204" pitchFamily="34" charset="-120"/>
            </a:endParaRPr>
          </a:p>
        </p:txBody>
      </p:sp>
      <p:sp>
        <p:nvSpPr>
          <p:cNvPr id="14" name="文字方塊 50"/>
          <p:cNvSpPr txBox="1"/>
          <p:nvPr/>
        </p:nvSpPr>
        <p:spPr>
          <a:xfrm>
            <a:off x="850324" y="4925751"/>
            <a:ext cx="32404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dirty="0" smtClean="0"/>
              <a:t>The quick brown fox jumps over the lazy dog. 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7" y="418524"/>
            <a:ext cx="4641014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Splash Image Effects 001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62137" y="1421017"/>
            <a:ext cx="5183176" cy="4935333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1107689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1107689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1107689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1107689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621723" y="3005531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621723" y="1953971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621723" y="4057091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621723" y="5108651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69004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69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467883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41516" y="1152251"/>
            <a:ext cx="5748901" cy="5569224"/>
          </a:xfrm>
          <a:custGeom>
            <a:avLst/>
            <a:gdLst>
              <a:gd name="connsiteX0" fmla="*/ 3938991 w 5562264"/>
              <a:gd name="connsiteY0" fmla="*/ 5105475 h 5388420"/>
              <a:gd name="connsiteX1" fmla="*/ 4019071 w 5562264"/>
              <a:gd name="connsiteY1" fmla="*/ 5173681 h 5388420"/>
              <a:gd name="connsiteX2" fmla="*/ 4094639 w 5562264"/>
              <a:gd name="connsiteY2" fmla="*/ 5316513 h 5388420"/>
              <a:gd name="connsiteX3" fmla="*/ 4138370 w 5562264"/>
              <a:gd name="connsiteY3" fmla="*/ 5356405 h 5388420"/>
              <a:gd name="connsiteX4" fmla="*/ 4097193 w 5562264"/>
              <a:gd name="connsiteY4" fmla="*/ 5387919 h 5388420"/>
              <a:gd name="connsiteX5" fmla="*/ 4077901 w 5562264"/>
              <a:gd name="connsiteY5" fmla="*/ 5345457 h 5388420"/>
              <a:gd name="connsiteX6" fmla="*/ 4020337 w 5562264"/>
              <a:gd name="connsiteY6" fmla="*/ 5279828 h 5388420"/>
              <a:gd name="connsiteX7" fmla="*/ 3960847 w 5562264"/>
              <a:gd name="connsiteY7" fmla="*/ 5195865 h 5388420"/>
              <a:gd name="connsiteX8" fmla="*/ 3938991 w 5562264"/>
              <a:gd name="connsiteY8" fmla="*/ 5105475 h 5388420"/>
              <a:gd name="connsiteX9" fmla="*/ 3920984 w 5562264"/>
              <a:gd name="connsiteY9" fmla="*/ 5075236 h 5388420"/>
              <a:gd name="connsiteX10" fmla="*/ 3936099 w 5562264"/>
              <a:gd name="connsiteY10" fmla="*/ 5089714 h 5388420"/>
              <a:gd name="connsiteX11" fmla="*/ 3938991 w 5562264"/>
              <a:gd name="connsiteY11" fmla="*/ 5105475 h 5388420"/>
              <a:gd name="connsiteX12" fmla="*/ 3920984 w 5562264"/>
              <a:gd name="connsiteY12" fmla="*/ 5075236 h 5388420"/>
              <a:gd name="connsiteX13" fmla="*/ 3383280 w 5562264"/>
              <a:gd name="connsiteY13" fmla="*/ 4521243 h 5388420"/>
              <a:gd name="connsiteX14" fmla="*/ 3444702 w 5562264"/>
              <a:gd name="connsiteY14" fmla="*/ 4600060 h 5388420"/>
              <a:gd name="connsiteX15" fmla="*/ 3472031 w 5562264"/>
              <a:gd name="connsiteY15" fmla="*/ 4660215 h 5388420"/>
              <a:gd name="connsiteX16" fmla="*/ 3512549 w 5562264"/>
              <a:gd name="connsiteY16" fmla="*/ 4716512 h 5388420"/>
              <a:gd name="connsiteX17" fmla="*/ 3517682 w 5562264"/>
              <a:gd name="connsiteY17" fmla="*/ 4788886 h 5388420"/>
              <a:gd name="connsiteX18" fmla="*/ 3503528 w 5562264"/>
              <a:gd name="connsiteY18" fmla="*/ 4795316 h 5388420"/>
              <a:gd name="connsiteX19" fmla="*/ 3481340 w 5562264"/>
              <a:gd name="connsiteY19" fmla="*/ 4760573 h 5388420"/>
              <a:gd name="connsiteX20" fmla="*/ 3435680 w 5562264"/>
              <a:gd name="connsiteY20" fmla="*/ 4678864 h 5388420"/>
              <a:gd name="connsiteX21" fmla="*/ 3393883 w 5562264"/>
              <a:gd name="connsiteY21" fmla="*/ 4586863 h 5388420"/>
              <a:gd name="connsiteX22" fmla="*/ 3383280 w 5562264"/>
              <a:gd name="connsiteY22" fmla="*/ 4521243 h 5388420"/>
              <a:gd name="connsiteX23" fmla="*/ 3309313 w 5562264"/>
              <a:gd name="connsiteY23" fmla="*/ 4452395 h 5388420"/>
              <a:gd name="connsiteX24" fmla="*/ 3362058 w 5562264"/>
              <a:gd name="connsiteY24" fmla="*/ 4483927 h 5388420"/>
              <a:gd name="connsiteX25" fmla="*/ 3352404 w 5562264"/>
              <a:gd name="connsiteY25" fmla="*/ 4509657 h 5388420"/>
              <a:gd name="connsiteX26" fmla="*/ 3309313 w 5562264"/>
              <a:gd name="connsiteY26" fmla="*/ 4452395 h 5388420"/>
              <a:gd name="connsiteX27" fmla="*/ 3412404 w 5562264"/>
              <a:gd name="connsiteY27" fmla="*/ 3598739 h 5388420"/>
              <a:gd name="connsiteX28" fmla="*/ 3434919 w 5562264"/>
              <a:gd name="connsiteY28" fmla="*/ 3601317 h 5388420"/>
              <a:gd name="connsiteX29" fmla="*/ 3457435 w 5562264"/>
              <a:gd name="connsiteY29" fmla="*/ 3603894 h 5388420"/>
              <a:gd name="connsiteX30" fmla="*/ 3463865 w 5562264"/>
              <a:gd name="connsiteY30" fmla="*/ 3618048 h 5388420"/>
              <a:gd name="connsiteX31" fmla="*/ 3474157 w 5562264"/>
              <a:gd name="connsiteY31" fmla="*/ 3621910 h 5388420"/>
              <a:gd name="connsiteX32" fmla="*/ 3462572 w 5562264"/>
              <a:gd name="connsiteY32" fmla="*/ 3652787 h 5388420"/>
              <a:gd name="connsiteX33" fmla="*/ 3417541 w 5562264"/>
              <a:gd name="connsiteY33" fmla="*/ 3647632 h 5388420"/>
              <a:gd name="connsiteX34" fmla="*/ 3417546 w 5562264"/>
              <a:gd name="connsiteY34" fmla="*/ 3624151 h 5388420"/>
              <a:gd name="connsiteX35" fmla="*/ 3412404 w 5562264"/>
              <a:gd name="connsiteY35" fmla="*/ 3598739 h 5388420"/>
              <a:gd name="connsiteX36" fmla="*/ 3662049 w 5562264"/>
              <a:gd name="connsiteY36" fmla="*/ 3387137 h 5388420"/>
              <a:gd name="connsiteX37" fmla="*/ 3806787 w 5562264"/>
              <a:gd name="connsiteY37" fmla="*/ 3423833 h 5388420"/>
              <a:gd name="connsiteX38" fmla="*/ 3955387 w 5562264"/>
              <a:gd name="connsiteY38" fmla="*/ 3450237 h 5388420"/>
              <a:gd name="connsiteX39" fmla="*/ 3951525 w 5562264"/>
              <a:gd name="connsiteY39" fmla="*/ 3460529 h 5388420"/>
              <a:gd name="connsiteX40" fmla="*/ 3968895 w 5562264"/>
              <a:gd name="connsiteY40" fmla="*/ 3461176 h 5388420"/>
              <a:gd name="connsiteX41" fmla="*/ 3986264 w 5562264"/>
              <a:gd name="connsiteY41" fmla="*/ 3461823 h 5388420"/>
              <a:gd name="connsiteX42" fmla="*/ 3981760 w 5562264"/>
              <a:gd name="connsiteY42" fmla="*/ 3466003 h 5388420"/>
              <a:gd name="connsiteX43" fmla="*/ 3977256 w 5562264"/>
              <a:gd name="connsiteY43" fmla="*/ 3470184 h 5388420"/>
              <a:gd name="connsiteX44" fmla="*/ 3980471 w 5562264"/>
              <a:gd name="connsiteY44" fmla="*/ 3477261 h 5388420"/>
              <a:gd name="connsiteX45" fmla="*/ 4017783 w 5562264"/>
              <a:gd name="connsiteY45" fmla="*/ 3479520 h 5388420"/>
              <a:gd name="connsiteX46" fmla="*/ 4055095 w 5562264"/>
              <a:gd name="connsiteY46" fmla="*/ 3481778 h 5388420"/>
              <a:gd name="connsiteX47" fmla="*/ 4087902 w 5562264"/>
              <a:gd name="connsiteY47" fmla="*/ 3488218 h 5388420"/>
              <a:gd name="connsiteX48" fmla="*/ 4120387 w 5562264"/>
              <a:gd name="connsiteY48" fmla="*/ 3503341 h 5388420"/>
              <a:gd name="connsiteX49" fmla="*/ 4152871 w 5562264"/>
              <a:gd name="connsiteY49" fmla="*/ 3518465 h 5388420"/>
              <a:gd name="connsiteX50" fmla="*/ 4104621 w 5562264"/>
              <a:gd name="connsiteY50" fmla="*/ 3529714 h 5388420"/>
              <a:gd name="connsiteX51" fmla="*/ 4065378 w 5562264"/>
              <a:gd name="connsiteY51" fmla="*/ 3532602 h 5388420"/>
              <a:gd name="connsiteX52" fmla="*/ 4034824 w 5562264"/>
              <a:gd name="connsiteY52" fmla="*/ 3512332 h 5388420"/>
              <a:gd name="connsiteX53" fmla="*/ 4004271 w 5562264"/>
              <a:gd name="connsiteY53" fmla="*/ 3492062 h 5388420"/>
              <a:gd name="connsiteX54" fmla="*/ 3964386 w 5562264"/>
              <a:gd name="connsiteY54" fmla="*/ 3488837 h 5388420"/>
              <a:gd name="connsiteX55" fmla="*/ 3909063 w 5562264"/>
              <a:gd name="connsiteY55" fmla="*/ 3479821 h 5388420"/>
              <a:gd name="connsiteX56" fmla="*/ 3882048 w 5562264"/>
              <a:gd name="connsiteY56" fmla="*/ 3457943 h 5388420"/>
              <a:gd name="connsiteX57" fmla="*/ 3865321 w 5562264"/>
              <a:gd name="connsiteY57" fmla="*/ 3463408 h 5388420"/>
              <a:gd name="connsiteX58" fmla="*/ 3848594 w 5562264"/>
              <a:gd name="connsiteY58" fmla="*/ 3468873 h 5388420"/>
              <a:gd name="connsiteX59" fmla="*/ 3824794 w 5562264"/>
              <a:gd name="connsiteY59" fmla="*/ 3454072 h 5388420"/>
              <a:gd name="connsiteX60" fmla="*/ 3800994 w 5562264"/>
              <a:gd name="connsiteY60" fmla="*/ 3439272 h 5388420"/>
              <a:gd name="connsiteX61" fmla="*/ 3710933 w 5562264"/>
              <a:gd name="connsiteY61" fmla="*/ 3428962 h 5388420"/>
              <a:gd name="connsiteX62" fmla="*/ 3662049 w 5562264"/>
              <a:gd name="connsiteY62" fmla="*/ 3387137 h 5388420"/>
              <a:gd name="connsiteX63" fmla="*/ 3539826 w 5562264"/>
              <a:gd name="connsiteY63" fmla="*/ 3353018 h 5388420"/>
              <a:gd name="connsiteX64" fmla="*/ 3565557 w 5562264"/>
              <a:gd name="connsiteY64" fmla="*/ 3362673 h 5388420"/>
              <a:gd name="connsiteX65" fmla="*/ 3597718 w 5562264"/>
              <a:gd name="connsiteY65" fmla="*/ 3386482 h 5388420"/>
              <a:gd name="connsiteX66" fmla="*/ 3578741 w 5562264"/>
              <a:gd name="connsiteY66" fmla="*/ 3382297 h 5388420"/>
              <a:gd name="connsiteX67" fmla="*/ 3559764 w 5562264"/>
              <a:gd name="connsiteY67" fmla="*/ 3378111 h 5388420"/>
              <a:gd name="connsiteX68" fmla="*/ 3539826 w 5562264"/>
              <a:gd name="connsiteY68" fmla="*/ 3353018 h 5388420"/>
              <a:gd name="connsiteX69" fmla="*/ 4057061 w 5562264"/>
              <a:gd name="connsiteY69" fmla="*/ 3288785 h 5388420"/>
              <a:gd name="connsiteX70" fmla="*/ 4106272 w 5562264"/>
              <a:gd name="connsiteY70" fmla="*/ 3298444 h 5388420"/>
              <a:gd name="connsiteX71" fmla="*/ 4160630 w 5562264"/>
              <a:gd name="connsiteY71" fmla="*/ 3310034 h 5388420"/>
              <a:gd name="connsiteX72" fmla="*/ 4192145 w 5562264"/>
              <a:gd name="connsiteY72" fmla="*/ 3351212 h 5388420"/>
              <a:gd name="connsiteX73" fmla="*/ 4116237 w 5562264"/>
              <a:gd name="connsiteY73" fmla="*/ 3334471 h 5388420"/>
              <a:gd name="connsiteX74" fmla="*/ 4057061 w 5562264"/>
              <a:gd name="connsiteY74" fmla="*/ 3288785 h 5388420"/>
              <a:gd name="connsiteX75" fmla="*/ 45427 w 5562264"/>
              <a:gd name="connsiteY75" fmla="*/ 2981166 h 5388420"/>
              <a:gd name="connsiteX76" fmla="*/ 105896 w 5562264"/>
              <a:gd name="connsiteY76" fmla="*/ 2992114 h 5388420"/>
              <a:gd name="connsiteX77" fmla="*/ 138057 w 5562264"/>
              <a:gd name="connsiteY77" fmla="*/ 3015923 h 5388420"/>
              <a:gd name="connsiteX78" fmla="*/ 131618 w 5562264"/>
              <a:gd name="connsiteY78" fmla="*/ 3048730 h 5388420"/>
              <a:gd name="connsiteX79" fmla="*/ 91082 w 5562264"/>
              <a:gd name="connsiteY79" fmla="*/ 3086357 h 5388420"/>
              <a:gd name="connsiteX80" fmla="*/ 34470 w 5562264"/>
              <a:gd name="connsiteY80" fmla="*/ 3088597 h 5388420"/>
              <a:gd name="connsiteX81" fmla="*/ 5206 w 5562264"/>
              <a:gd name="connsiteY81" fmla="*/ 3057070 h 5388420"/>
              <a:gd name="connsiteX82" fmla="*/ 2318 w 5562264"/>
              <a:gd name="connsiteY82" fmla="*/ 3017827 h 5388420"/>
              <a:gd name="connsiteX83" fmla="*/ 45427 w 5562264"/>
              <a:gd name="connsiteY83" fmla="*/ 2981166 h 5388420"/>
              <a:gd name="connsiteX84" fmla="*/ 3597758 w 5562264"/>
              <a:gd name="connsiteY84" fmla="*/ 2322444 h 5388420"/>
              <a:gd name="connsiteX85" fmla="*/ 3619791 w 5562264"/>
              <a:gd name="connsiteY85" fmla="*/ 2326308 h 5388420"/>
              <a:gd name="connsiteX86" fmla="*/ 3604025 w 5562264"/>
              <a:gd name="connsiteY86" fmla="*/ 2352680 h 5388420"/>
              <a:gd name="connsiteX87" fmla="*/ 3574751 w 5562264"/>
              <a:gd name="connsiteY87" fmla="*/ 2368114 h 5388420"/>
              <a:gd name="connsiteX88" fmla="*/ 3509450 w 5562264"/>
              <a:gd name="connsiteY88" fmla="*/ 2393513 h 5388420"/>
              <a:gd name="connsiteX89" fmla="*/ 3387533 w 5562264"/>
              <a:gd name="connsiteY89" fmla="*/ 2444633 h 5388420"/>
              <a:gd name="connsiteX90" fmla="*/ 3375310 w 5562264"/>
              <a:gd name="connsiteY90" fmla="*/ 2445917 h 5388420"/>
              <a:gd name="connsiteX91" fmla="*/ 3372095 w 5562264"/>
              <a:gd name="connsiteY91" fmla="*/ 2438840 h 5388420"/>
              <a:gd name="connsiteX92" fmla="*/ 3398795 w 5562264"/>
              <a:gd name="connsiteY92" fmla="*/ 2422441 h 5388420"/>
              <a:gd name="connsiteX93" fmla="*/ 3436434 w 5562264"/>
              <a:gd name="connsiteY93" fmla="*/ 2392534 h 5388420"/>
              <a:gd name="connsiteX94" fmla="*/ 3466674 w 5562264"/>
              <a:gd name="connsiteY94" fmla="*/ 2374527 h 5388420"/>
              <a:gd name="connsiteX95" fmla="*/ 3518144 w 5562264"/>
              <a:gd name="connsiteY95" fmla="*/ 2346874 h 5388420"/>
              <a:gd name="connsiteX96" fmla="*/ 3572829 w 5562264"/>
              <a:gd name="connsiteY96" fmla="*/ 2326299 h 5388420"/>
              <a:gd name="connsiteX97" fmla="*/ 3597758 w 5562264"/>
              <a:gd name="connsiteY97" fmla="*/ 2322444 h 5388420"/>
              <a:gd name="connsiteX98" fmla="*/ 3871112 w 5562264"/>
              <a:gd name="connsiteY98" fmla="*/ 1754290 h 5388420"/>
              <a:gd name="connsiteX99" fmla="*/ 3910676 w 5562264"/>
              <a:gd name="connsiteY99" fmla="*/ 1754458 h 5388420"/>
              <a:gd name="connsiteX100" fmla="*/ 3979506 w 5562264"/>
              <a:gd name="connsiteY100" fmla="*/ 1774414 h 5388420"/>
              <a:gd name="connsiteX101" fmla="*/ 4039971 w 5562264"/>
              <a:gd name="connsiteY101" fmla="*/ 1808843 h 5388420"/>
              <a:gd name="connsiteX102" fmla="*/ 4052828 w 5562264"/>
              <a:gd name="connsiteY102" fmla="*/ 1860632 h 5388420"/>
              <a:gd name="connsiteX103" fmla="*/ 3998466 w 5562264"/>
              <a:gd name="connsiteY103" fmla="*/ 1872523 h 5388420"/>
              <a:gd name="connsiteX104" fmla="*/ 3874626 w 5562264"/>
              <a:gd name="connsiteY104" fmla="*/ 1881827 h 5388420"/>
              <a:gd name="connsiteX105" fmla="*/ 3841504 w 5562264"/>
              <a:gd name="connsiteY105" fmla="*/ 1837111 h 5388420"/>
              <a:gd name="connsiteX106" fmla="*/ 3848914 w 5562264"/>
              <a:gd name="connsiteY106" fmla="*/ 1778249 h 5388420"/>
              <a:gd name="connsiteX107" fmla="*/ 3871112 w 5562264"/>
              <a:gd name="connsiteY107" fmla="*/ 1754290 h 5388420"/>
              <a:gd name="connsiteX108" fmla="*/ 3709663 w 5562264"/>
              <a:gd name="connsiteY108" fmla="*/ 1640876 h 5388420"/>
              <a:gd name="connsiteX109" fmla="*/ 3746009 w 5562264"/>
              <a:gd name="connsiteY109" fmla="*/ 1645708 h 5388420"/>
              <a:gd name="connsiteX110" fmla="*/ 3760154 w 5562264"/>
              <a:gd name="connsiteY110" fmla="*/ 1686239 h 5388420"/>
              <a:gd name="connsiteX111" fmla="*/ 3714477 w 5562264"/>
              <a:gd name="connsiteY111" fmla="*/ 1698453 h 5388420"/>
              <a:gd name="connsiteX112" fmla="*/ 3686496 w 5562264"/>
              <a:gd name="connsiteY112" fmla="*/ 1679149 h 5388420"/>
              <a:gd name="connsiteX113" fmla="*/ 3674601 w 5562264"/>
              <a:gd name="connsiteY113" fmla="*/ 1648267 h 5388420"/>
              <a:gd name="connsiteX114" fmla="*/ 3709663 w 5562264"/>
              <a:gd name="connsiteY114" fmla="*/ 1640876 h 5388420"/>
              <a:gd name="connsiteX115" fmla="*/ 4040256 w 5562264"/>
              <a:gd name="connsiteY115" fmla="*/ 1579261 h 5388420"/>
              <a:gd name="connsiteX116" fmla="*/ 4088904 w 5562264"/>
              <a:gd name="connsiteY116" fmla="*/ 1592378 h 5388420"/>
              <a:gd name="connsiteX117" fmla="*/ 4117850 w 5562264"/>
              <a:gd name="connsiteY117" fmla="*/ 1609109 h 5388420"/>
              <a:gd name="connsiteX118" fmla="*/ 4067345 w 5562264"/>
              <a:gd name="connsiteY118" fmla="*/ 1634189 h 5388420"/>
              <a:gd name="connsiteX119" fmla="*/ 4011057 w 5562264"/>
              <a:gd name="connsiteY119" fmla="*/ 1627745 h 5388420"/>
              <a:gd name="connsiteX120" fmla="*/ 3989830 w 5562264"/>
              <a:gd name="connsiteY120" fmla="*/ 1613910 h 5388420"/>
              <a:gd name="connsiteX121" fmla="*/ 3973749 w 5562264"/>
              <a:gd name="connsiteY121" fmla="*/ 1602005 h 5388420"/>
              <a:gd name="connsiteX122" fmla="*/ 4007527 w 5562264"/>
              <a:gd name="connsiteY122" fmla="*/ 1582391 h 5388420"/>
              <a:gd name="connsiteX123" fmla="*/ 4040256 w 5562264"/>
              <a:gd name="connsiteY123" fmla="*/ 1579261 h 5388420"/>
              <a:gd name="connsiteX124" fmla="*/ 5561450 w 5562264"/>
              <a:gd name="connsiteY124" fmla="*/ 1563707 h 5388420"/>
              <a:gd name="connsiteX125" fmla="*/ 5560804 w 5562264"/>
              <a:gd name="connsiteY125" fmla="*/ 1581076 h 5388420"/>
              <a:gd name="connsiteX126" fmla="*/ 5560157 w 5562264"/>
              <a:gd name="connsiteY126" fmla="*/ 1598446 h 5388420"/>
              <a:gd name="connsiteX127" fmla="*/ 5485848 w 5562264"/>
              <a:gd name="connsiteY127" fmla="*/ 1632205 h 5388420"/>
              <a:gd name="connsiteX128" fmla="*/ 5375516 w 5562264"/>
              <a:gd name="connsiteY128" fmla="*/ 1652449 h 5388420"/>
              <a:gd name="connsiteX129" fmla="*/ 5402540 w 5562264"/>
              <a:gd name="connsiteY129" fmla="*/ 1627365 h 5388420"/>
              <a:gd name="connsiteX130" fmla="*/ 5457549 w 5562264"/>
              <a:gd name="connsiteY130" fmla="*/ 1598105 h 5388420"/>
              <a:gd name="connsiteX131" fmla="*/ 5516738 w 5562264"/>
              <a:gd name="connsiteY131" fmla="*/ 1573348 h 5388420"/>
              <a:gd name="connsiteX132" fmla="*/ 5561450 w 5562264"/>
              <a:gd name="connsiteY132" fmla="*/ 1563707 h 5388420"/>
              <a:gd name="connsiteX133" fmla="*/ 3467578 w 5562264"/>
              <a:gd name="connsiteY133" fmla="*/ 995267 h 5388420"/>
              <a:gd name="connsiteX134" fmla="*/ 3479792 w 5562264"/>
              <a:gd name="connsiteY134" fmla="*/ 1040944 h 5388420"/>
              <a:gd name="connsiteX135" fmla="*/ 3463061 w 5562264"/>
              <a:gd name="connsiteY135" fmla="*/ 1069890 h 5388420"/>
              <a:gd name="connsiteX136" fmla="*/ 3441829 w 5562264"/>
              <a:gd name="connsiteY136" fmla="*/ 1079536 h 5388420"/>
              <a:gd name="connsiteX137" fmla="*/ 3438938 w 5562264"/>
              <a:gd name="connsiteY137" fmla="*/ 1063774 h 5388420"/>
              <a:gd name="connsiteX138" fmla="*/ 3445054 w 5562264"/>
              <a:gd name="connsiteY138" fmla="*/ 1039651 h 5388420"/>
              <a:gd name="connsiteX139" fmla="*/ 3456316 w 5562264"/>
              <a:gd name="connsiteY139" fmla="*/ 1017459 h 5388420"/>
              <a:gd name="connsiteX140" fmla="*/ 3467578 w 5562264"/>
              <a:gd name="connsiteY140" fmla="*/ 995267 h 5388420"/>
              <a:gd name="connsiteX141" fmla="*/ 3829782 w 5562264"/>
              <a:gd name="connsiteY141" fmla="*/ 890476 h 5388420"/>
              <a:gd name="connsiteX142" fmla="*/ 3832351 w 5562264"/>
              <a:gd name="connsiteY142" fmla="*/ 914922 h 5388420"/>
              <a:gd name="connsiteX143" fmla="*/ 3825920 w 5562264"/>
              <a:gd name="connsiteY143" fmla="*/ 900768 h 5388420"/>
              <a:gd name="connsiteX144" fmla="*/ 3911500 w 5562264"/>
              <a:gd name="connsiteY144" fmla="*/ 797854 h 5388420"/>
              <a:gd name="connsiteX145" fmla="*/ 3908923 w 5562264"/>
              <a:gd name="connsiteY145" fmla="*/ 820370 h 5388420"/>
              <a:gd name="connsiteX146" fmla="*/ 3873852 w 5562264"/>
              <a:gd name="connsiteY146" fmla="*/ 874723 h 5388420"/>
              <a:gd name="connsiteX147" fmla="*/ 3850367 w 5562264"/>
              <a:gd name="connsiteY147" fmla="*/ 898199 h 5388420"/>
              <a:gd name="connsiteX148" fmla="*/ 3849406 w 5562264"/>
              <a:gd name="connsiteY148" fmla="*/ 877292 h 5388420"/>
              <a:gd name="connsiteX149" fmla="*/ 3855522 w 5562264"/>
              <a:gd name="connsiteY149" fmla="*/ 853168 h 5388420"/>
              <a:gd name="connsiteX150" fmla="*/ 3878365 w 5562264"/>
              <a:gd name="connsiteY150" fmla="*/ 823581 h 5388420"/>
              <a:gd name="connsiteX151" fmla="*/ 3911500 w 5562264"/>
              <a:gd name="connsiteY151" fmla="*/ 797854 h 5388420"/>
              <a:gd name="connsiteX152" fmla="*/ 3998373 w 5562264"/>
              <a:gd name="connsiteY152" fmla="*/ 660202 h 5388420"/>
              <a:gd name="connsiteX153" fmla="*/ 4029250 w 5562264"/>
              <a:gd name="connsiteY153" fmla="*/ 671787 h 5388420"/>
              <a:gd name="connsiteX154" fmla="*/ 3980344 w 5562264"/>
              <a:gd name="connsiteY154" fmla="*/ 747367 h 5388420"/>
              <a:gd name="connsiteX155" fmla="*/ 3921793 w 5562264"/>
              <a:gd name="connsiteY155" fmla="*/ 801716 h 5388420"/>
              <a:gd name="connsiteX156" fmla="*/ 3930805 w 5562264"/>
              <a:gd name="connsiteY156" fmla="*/ 769874 h 5388420"/>
              <a:gd name="connsiteX157" fmla="*/ 3939817 w 5562264"/>
              <a:gd name="connsiteY157" fmla="*/ 738032 h 5388420"/>
              <a:gd name="connsiteX158" fmla="*/ 3951080 w 5562264"/>
              <a:gd name="connsiteY158" fmla="*/ 715840 h 5388420"/>
              <a:gd name="connsiteX159" fmla="*/ 3998373 w 5562264"/>
              <a:gd name="connsiteY159" fmla="*/ 660202 h 5388420"/>
              <a:gd name="connsiteX160" fmla="*/ 2360505 w 5562264"/>
              <a:gd name="connsiteY160" fmla="*/ 644453 h 5388420"/>
              <a:gd name="connsiteX161" fmla="*/ 2372077 w 5562264"/>
              <a:gd name="connsiteY161" fmla="*/ 684019 h 5388420"/>
              <a:gd name="connsiteX162" fmla="*/ 2380425 w 5562264"/>
              <a:gd name="connsiteY162" fmla="*/ 763469 h 5388420"/>
              <a:gd name="connsiteX163" fmla="*/ 2381696 w 5562264"/>
              <a:gd name="connsiteY163" fmla="*/ 846135 h 5388420"/>
              <a:gd name="connsiteX164" fmla="*/ 2384260 w 5562264"/>
              <a:gd name="connsiteY164" fmla="*/ 894062 h 5388420"/>
              <a:gd name="connsiteX165" fmla="*/ 2379114 w 5562264"/>
              <a:gd name="connsiteY165" fmla="*/ 892131 h 5388420"/>
              <a:gd name="connsiteX166" fmla="*/ 2395190 w 5562264"/>
              <a:gd name="connsiteY166" fmla="*/ 927516 h 5388420"/>
              <a:gd name="connsiteX167" fmla="*/ 2480097 w 5562264"/>
              <a:gd name="connsiteY167" fmla="*/ 982857 h 5388420"/>
              <a:gd name="connsiteX168" fmla="*/ 2702040 w 5562264"/>
              <a:gd name="connsiteY168" fmla="*/ 978074 h 5388420"/>
              <a:gd name="connsiteX169" fmla="*/ 2785038 w 5562264"/>
              <a:gd name="connsiteY169" fmla="*/ 921157 h 5388420"/>
              <a:gd name="connsiteX170" fmla="*/ 2816561 w 5562264"/>
              <a:gd name="connsiteY170" fmla="*/ 915373 h 5388420"/>
              <a:gd name="connsiteX171" fmla="*/ 2837793 w 5562264"/>
              <a:gd name="connsiteY171" fmla="*/ 905728 h 5388420"/>
              <a:gd name="connsiteX172" fmla="*/ 2862553 w 5562264"/>
              <a:gd name="connsiteY172" fmla="*/ 941436 h 5388420"/>
              <a:gd name="connsiteX173" fmla="*/ 2896322 w 5562264"/>
              <a:gd name="connsiteY173" fmla="*/ 968783 h 5388420"/>
              <a:gd name="connsiteX174" fmla="*/ 2976410 w 5562264"/>
              <a:gd name="connsiteY174" fmla="*/ 990028 h 5388420"/>
              <a:gd name="connsiteX175" fmla="*/ 3056499 w 5562264"/>
              <a:gd name="connsiteY175" fmla="*/ 1011272 h 5388420"/>
              <a:gd name="connsiteX176" fmla="*/ 3107628 w 5562264"/>
              <a:gd name="connsiteY176" fmla="*/ 1086227 h 5388420"/>
              <a:gd name="connsiteX177" fmla="*/ 3153611 w 5562264"/>
              <a:gd name="connsiteY177" fmla="*/ 1159252 h 5388420"/>
              <a:gd name="connsiteX178" fmla="*/ 3177410 w 5562264"/>
              <a:gd name="connsiteY178" fmla="*/ 1174053 h 5388420"/>
              <a:gd name="connsiteX179" fmla="*/ 3174195 w 5562264"/>
              <a:gd name="connsiteY179" fmla="*/ 1166976 h 5388420"/>
              <a:gd name="connsiteX180" fmla="*/ 3189629 w 5562264"/>
              <a:gd name="connsiteY180" fmla="*/ 1196249 h 5388420"/>
              <a:gd name="connsiteX181" fmla="*/ 3213420 w 5562264"/>
              <a:gd name="connsiteY181" fmla="*/ 1258012 h 5388420"/>
              <a:gd name="connsiteX182" fmla="*/ 3239784 w 5562264"/>
              <a:gd name="connsiteY182" fmla="*/ 1320739 h 5388420"/>
              <a:gd name="connsiteX183" fmla="*/ 3262937 w 5562264"/>
              <a:gd name="connsiteY183" fmla="*/ 1352909 h 5388420"/>
              <a:gd name="connsiteX184" fmla="*/ 3297676 w 5562264"/>
              <a:gd name="connsiteY184" fmla="*/ 1354203 h 5388420"/>
              <a:gd name="connsiteX185" fmla="*/ 3334345 w 5562264"/>
              <a:gd name="connsiteY185" fmla="*/ 1350350 h 5388420"/>
              <a:gd name="connsiteX186" fmla="*/ 3335306 w 5562264"/>
              <a:gd name="connsiteY186" fmla="*/ 1371258 h 5388420"/>
              <a:gd name="connsiteX187" fmla="*/ 3336267 w 5562264"/>
              <a:gd name="connsiteY187" fmla="*/ 1392165 h 5388420"/>
              <a:gd name="connsiteX188" fmla="*/ 3318893 w 5562264"/>
              <a:gd name="connsiteY188" fmla="*/ 1415000 h 5388420"/>
              <a:gd name="connsiteX189" fmla="*/ 3301520 w 5562264"/>
              <a:gd name="connsiteY189" fmla="*/ 1437834 h 5388420"/>
              <a:gd name="connsiteX190" fmla="*/ 3320806 w 5562264"/>
              <a:gd name="connsiteY190" fmla="*/ 1503777 h 5388420"/>
              <a:gd name="connsiteX191" fmla="*/ 3328508 w 5562264"/>
              <a:gd name="connsiteY191" fmla="*/ 1600597 h 5388420"/>
              <a:gd name="connsiteX192" fmla="*/ 3318853 w 5562264"/>
              <a:gd name="connsiteY192" fmla="*/ 1626328 h 5388420"/>
              <a:gd name="connsiteX193" fmla="*/ 3321422 w 5562264"/>
              <a:gd name="connsiteY193" fmla="*/ 1650774 h 5388420"/>
              <a:gd name="connsiteX194" fmla="*/ 3290860 w 5562264"/>
              <a:gd name="connsiteY194" fmla="*/ 1677465 h 5388420"/>
              <a:gd name="connsiteX195" fmla="*/ 3275736 w 5562264"/>
              <a:gd name="connsiteY195" fmla="*/ 1709950 h 5388420"/>
              <a:gd name="connsiteX196" fmla="*/ 3262219 w 5562264"/>
              <a:gd name="connsiteY196" fmla="*/ 1745973 h 5388420"/>
              <a:gd name="connsiteX197" fmla="*/ 3265435 w 5562264"/>
              <a:gd name="connsiteY197" fmla="*/ 1753050 h 5388420"/>
              <a:gd name="connsiteX198" fmla="*/ 3254810 w 5562264"/>
              <a:gd name="connsiteY198" fmla="*/ 1804834 h 5388420"/>
              <a:gd name="connsiteX199" fmla="*/ 3254478 w 5562264"/>
              <a:gd name="connsiteY199" fmla="*/ 1860481 h 5388420"/>
              <a:gd name="connsiteX200" fmla="*/ 3237104 w 5562264"/>
              <a:gd name="connsiteY200" fmla="*/ 1883315 h 5388420"/>
              <a:gd name="connsiteX201" fmla="*/ 3215869 w 5562264"/>
              <a:gd name="connsiteY201" fmla="*/ 1916442 h 5388420"/>
              <a:gd name="connsiteX202" fmla="*/ 3207813 w 5562264"/>
              <a:gd name="connsiteY202" fmla="*/ 1992672 h 5388420"/>
              <a:gd name="connsiteX203" fmla="*/ 3222915 w 5562264"/>
              <a:gd name="connsiteY203" fmla="*/ 2077593 h 5388420"/>
              <a:gd name="connsiteX204" fmla="*/ 3239624 w 5562264"/>
              <a:gd name="connsiteY204" fmla="*/ 2166051 h 5388420"/>
              <a:gd name="connsiteX205" fmla="*/ 3233176 w 5562264"/>
              <a:gd name="connsiteY205" fmla="*/ 2245820 h 5388420"/>
              <a:gd name="connsiteX206" fmla="*/ 3226099 w 5562264"/>
              <a:gd name="connsiteY206" fmla="*/ 2249036 h 5388420"/>
              <a:gd name="connsiteX207" fmla="*/ 3239606 w 5562264"/>
              <a:gd name="connsiteY207" fmla="*/ 2259975 h 5388420"/>
              <a:gd name="connsiteX208" fmla="*/ 3211289 w 5562264"/>
              <a:gd name="connsiteY208" fmla="*/ 2319797 h 5388420"/>
              <a:gd name="connsiteX209" fmla="*/ 3184903 w 5562264"/>
              <a:gd name="connsiteY209" fmla="*/ 2374474 h 5388420"/>
              <a:gd name="connsiteX210" fmla="*/ 3189084 w 5562264"/>
              <a:gd name="connsiteY210" fmla="*/ 2378978 h 5388420"/>
              <a:gd name="connsiteX211" fmla="*/ 3193264 w 5562264"/>
              <a:gd name="connsiteY211" fmla="*/ 2383482 h 5388420"/>
              <a:gd name="connsiteX212" fmla="*/ 3181041 w 5562264"/>
              <a:gd name="connsiteY212" fmla="*/ 2384766 h 5388420"/>
              <a:gd name="connsiteX213" fmla="*/ 3178455 w 5562264"/>
              <a:gd name="connsiteY213" fmla="*/ 2454243 h 5388420"/>
              <a:gd name="connsiteX214" fmla="*/ 3206108 w 5562264"/>
              <a:gd name="connsiteY214" fmla="*/ 2505713 h 5388420"/>
              <a:gd name="connsiteX215" fmla="*/ 3240527 w 5562264"/>
              <a:gd name="connsiteY215" fmla="*/ 2492210 h 5388420"/>
              <a:gd name="connsiteX216" fmla="*/ 3300678 w 5562264"/>
              <a:gd name="connsiteY216" fmla="*/ 2488362 h 5388420"/>
              <a:gd name="connsiteX217" fmla="*/ 3256927 w 5562264"/>
              <a:gd name="connsiteY217" fmla="*/ 2518911 h 5388420"/>
              <a:gd name="connsiteX218" fmla="*/ 3211245 w 5562264"/>
              <a:gd name="connsiteY218" fmla="*/ 2554606 h 5388420"/>
              <a:gd name="connsiteX219" fmla="*/ 3204482 w 5562264"/>
              <a:gd name="connsiteY219" fmla="*/ 2596099 h 5388420"/>
              <a:gd name="connsiteX220" fmla="*/ 3208012 w 5562264"/>
              <a:gd name="connsiteY220" fmla="*/ 2641453 h 5388420"/>
              <a:gd name="connsiteX221" fmla="*/ 3193858 w 5562264"/>
              <a:gd name="connsiteY221" fmla="*/ 2647883 h 5388420"/>
              <a:gd name="connsiteX222" fmla="*/ 3189991 w 5562264"/>
              <a:gd name="connsiteY222" fmla="*/ 2681656 h 5388420"/>
              <a:gd name="connsiteX223" fmla="*/ 3189987 w 5562264"/>
              <a:gd name="connsiteY223" fmla="*/ 2705137 h 5388420"/>
              <a:gd name="connsiteX224" fmla="*/ 3179690 w 5562264"/>
              <a:gd name="connsiteY224" fmla="*/ 2724756 h 5388420"/>
              <a:gd name="connsiteX225" fmla="*/ 3169394 w 5562264"/>
              <a:gd name="connsiteY225" fmla="*/ 2744375 h 5388420"/>
              <a:gd name="connsiteX226" fmla="*/ 3174531 w 5562264"/>
              <a:gd name="connsiteY226" fmla="*/ 2793268 h 5388420"/>
              <a:gd name="connsiteX227" fmla="*/ 3186745 w 5562264"/>
              <a:gd name="connsiteY227" fmla="*/ 2838945 h 5388420"/>
              <a:gd name="connsiteX228" fmla="*/ 3179668 w 5562264"/>
              <a:gd name="connsiteY228" fmla="*/ 2842161 h 5388420"/>
              <a:gd name="connsiteX229" fmla="*/ 3183840 w 5562264"/>
              <a:gd name="connsiteY229" fmla="*/ 2893626 h 5388420"/>
              <a:gd name="connsiteX230" fmla="*/ 3199584 w 5562264"/>
              <a:gd name="connsiteY230" fmla="*/ 2984658 h 5388420"/>
              <a:gd name="connsiteX231" fmla="*/ 3215328 w 5562264"/>
              <a:gd name="connsiteY231" fmla="*/ 3075690 h 5388420"/>
              <a:gd name="connsiteX232" fmla="*/ 3219500 w 5562264"/>
              <a:gd name="connsiteY232" fmla="*/ 3127155 h 5388420"/>
              <a:gd name="connsiteX233" fmla="*/ 3208561 w 5562264"/>
              <a:gd name="connsiteY233" fmla="*/ 3140663 h 5388420"/>
              <a:gd name="connsiteX234" fmla="*/ 3180571 w 5562264"/>
              <a:gd name="connsiteY234" fmla="*/ 3168320 h 5388420"/>
              <a:gd name="connsiteX235" fmla="*/ 3135850 w 5562264"/>
              <a:gd name="connsiteY235" fmla="*/ 3224923 h 5388420"/>
              <a:gd name="connsiteX236" fmla="*/ 3160292 w 5562264"/>
              <a:gd name="connsiteY236" fmla="*/ 3245835 h 5388420"/>
              <a:gd name="connsiteX237" fmla="*/ 3184734 w 5562264"/>
              <a:gd name="connsiteY237" fmla="*/ 3266747 h 5388420"/>
              <a:gd name="connsiteX238" fmla="*/ 3208215 w 5562264"/>
              <a:gd name="connsiteY238" fmla="*/ 3266752 h 5388420"/>
              <a:gd name="connsiteX239" fmla="*/ 3236842 w 5562264"/>
              <a:gd name="connsiteY239" fmla="*/ 3268687 h 5388420"/>
              <a:gd name="connsiteX240" fmla="*/ 3246488 w 5562264"/>
              <a:gd name="connsiteY240" fmla="*/ 3289918 h 5388420"/>
              <a:gd name="connsiteX241" fmla="*/ 3299238 w 5562264"/>
              <a:gd name="connsiteY241" fmla="*/ 3297970 h 5388420"/>
              <a:gd name="connsiteX242" fmla="*/ 3348773 w 5562264"/>
              <a:gd name="connsiteY242" fmla="*/ 3298944 h 5388420"/>
              <a:gd name="connsiteX243" fmla="*/ 3360996 w 5562264"/>
              <a:gd name="connsiteY243" fmla="*/ 3297660 h 5388420"/>
              <a:gd name="connsiteX244" fmla="*/ 3384796 w 5562264"/>
              <a:gd name="connsiteY244" fmla="*/ 3312460 h 5388420"/>
              <a:gd name="connsiteX245" fmla="*/ 3403449 w 5562264"/>
              <a:gd name="connsiteY245" fmla="*/ 3325330 h 5388420"/>
              <a:gd name="connsiteX246" fmla="*/ 3433042 w 5562264"/>
              <a:gd name="connsiteY246" fmla="*/ 3324692 h 5388420"/>
              <a:gd name="connsiteX247" fmla="*/ 3478073 w 5562264"/>
              <a:gd name="connsiteY247" fmla="*/ 3329847 h 5388420"/>
              <a:gd name="connsiteX248" fmla="*/ 3503480 w 5562264"/>
              <a:gd name="connsiteY248" fmla="*/ 3348187 h 5388420"/>
              <a:gd name="connsiteX249" fmla="*/ 3508303 w 5562264"/>
              <a:gd name="connsiteY249" fmla="*/ 3358802 h 5388420"/>
              <a:gd name="connsiteX250" fmla="*/ 3515380 w 5562264"/>
              <a:gd name="connsiteY250" fmla="*/ 3355587 h 5388420"/>
              <a:gd name="connsiteX251" fmla="*/ 3475491 w 5562264"/>
              <a:gd name="connsiteY251" fmla="*/ 3375844 h 5388420"/>
              <a:gd name="connsiteX252" fmla="*/ 3429818 w 5562264"/>
              <a:gd name="connsiteY252" fmla="*/ 3364577 h 5388420"/>
              <a:gd name="connsiteX253" fmla="*/ 3376749 w 5562264"/>
              <a:gd name="connsiteY253" fmla="*/ 3341730 h 5388420"/>
              <a:gd name="connsiteX254" fmla="*/ 3323680 w 5562264"/>
              <a:gd name="connsiteY254" fmla="*/ 3318882 h 5388420"/>
              <a:gd name="connsiteX255" fmla="*/ 3259349 w 5562264"/>
              <a:gd name="connsiteY255" fmla="*/ 3318226 h 5388420"/>
              <a:gd name="connsiteX256" fmla="*/ 3222351 w 5562264"/>
              <a:gd name="connsiteY256" fmla="*/ 3354245 h 5388420"/>
              <a:gd name="connsiteX257" fmla="*/ 3195646 w 5562264"/>
              <a:gd name="connsiteY257" fmla="*/ 3394125 h 5388420"/>
              <a:gd name="connsiteX258" fmla="*/ 3167338 w 5562264"/>
              <a:gd name="connsiteY258" fmla="*/ 3406986 h 5388420"/>
              <a:gd name="connsiteX259" fmla="*/ 3163144 w 5562264"/>
              <a:gd name="connsiteY259" fmla="*/ 3472925 h 5388420"/>
              <a:gd name="connsiteX260" fmla="*/ 3196590 w 5562264"/>
              <a:gd name="connsiteY260" fmla="*/ 3508957 h 5388420"/>
              <a:gd name="connsiteX261" fmla="*/ 3236793 w 5562264"/>
              <a:gd name="connsiteY261" fmla="*/ 3526977 h 5388420"/>
              <a:gd name="connsiteX262" fmla="*/ 3250943 w 5562264"/>
              <a:gd name="connsiteY262" fmla="*/ 3544027 h 5388420"/>
              <a:gd name="connsiteX263" fmla="*/ 3235819 w 5562264"/>
              <a:gd name="connsiteY263" fmla="*/ 3576512 h 5388420"/>
              <a:gd name="connsiteX264" fmla="*/ 3216196 w 5562264"/>
              <a:gd name="connsiteY264" fmla="*/ 3589696 h 5388420"/>
              <a:gd name="connsiteX265" fmla="*/ 3212980 w 5562264"/>
              <a:gd name="connsiteY265" fmla="*/ 3582619 h 5388420"/>
              <a:gd name="connsiteX266" fmla="*/ 3134818 w 5562264"/>
              <a:gd name="connsiteY266" fmla="*/ 3579709 h 5388420"/>
              <a:gd name="connsiteX267" fmla="*/ 3046355 w 5562264"/>
              <a:gd name="connsiteY267" fmla="*/ 3619899 h 5388420"/>
              <a:gd name="connsiteX268" fmla="*/ 3028340 w 5562264"/>
              <a:gd name="connsiteY268" fmla="*/ 3636622 h 5388420"/>
              <a:gd name="connsiteX269" fmla="*/ 3021254 w 5562264"/>
              <a:gd name="connsiteY269" fmla="*/ 3686799 h 5388420"/>
              <a:gd name="connsiteX270" fmla="*/ 3001953 w 5562264"/>
              <a:gd name="connsiteY270" fmla="*/ 3691299 h 5388420"/>
              <a:gd name="connsiteX271" fmla="*/ 3002915 w 5562264"/>
              <a:gd name="connsiteY271" fmla="*/ 3712206 h 5388420"/>
              <a:gd name="connsiteX272" fmla="*/ 3005806 w 5562264"/>
              <a:gd name="connsiteY272" fmla="*/ 3727968 h 5388420"/>
              <a:gd name="connsiteX273" fmla="*/ 2993583 w 5562264"/>
              <a:gd name="connsiteY273" fmla="*/ 3729253 h 5388420"/>
              <a:gd name="connsiteX274" fmla="*/ 2982644 w 5562264"/>
              <a:gd name="connsiteY274" fmla="*/ 3742760 h 5388420"/>
              <a:gd name="connsiteX275" fmla="*/ 2981998 w 5562264"/>
              <a:gd name="connsiteY275" fmla="*/ 3760129 h 5388420"/>
              <a:gd name="connsiteX276" fmla="*/ 2941130 w 5562264"/>
              <a:gd name="connsiteY276" fmla="*/ 3853402 h 5388420"/>
              <a:gd name="connsiteX277" fmla="*/ 2900262 w 5562264"/>
              <a:gd name="connsiteY277" fmla="*/ 3946674 h 5388420"/>
              <a:gd name="connsiteX278" fmla="*/ 2919562 w 5562264"/>
              <a:gd name="connsiteY278" fmla="*/ 3942175 h 5388420"/>
              <a:gd name="connsiteX279" fmla="*/ 2954301 w 5562264"/>
              <a:gd name="connsiteY279" fmla="*/ 3943468 h 5388420"/>
              <a:gd name="connsiteX280" fmla="*/ 2976165 w 5562264"/>
              <a:gd name="connsiteY280" fmla="*/ 3986895 h 5388420"/>
              <a:gd name="connsiteX281" fmla="*/ 2992237 w 5562264"/>
              <a:gd name="connsiteY281" fmla="*/ 4045762 h 5388420"/>
              <a:gd name="connsiteX282" fmla="*/ 2977436 w 5562264"/>
              <a:gd name="connsiteY282" fmla="*/ 4069561 h 5388420"/>
              <a:gd name="connsiteX283" fmla="*/ 3042077 w 5562264"/>
              <a:gd name="connsiteY283" fmla="*/ 4131975 h 5388420"/>
              <a:gd name="connsiteX284" fmla="*/ 3108649 w 5562264"/>
              <a:gd name="connsiteY284" fmla="*/ 4189242 h 5388420"/>
              <a:gd name="connsiteX285" fmla="*/ 3119907 w 5562264"/>
              <a:gd name="connsiteY285" fmla="*/ 4190531 h 5388420"/>
              <a:gd name="connsiteX286" fmla="*/ 3131164 w 5562264"/>
              <a:gd name="connsiteY286" fmla="*/ 4191820 h 5388420"/>
              <a:gd name="connsiteX287" fmla="*/ 3157209 w 5562264"/>
              <a:gd name="connsiteY287" fmla="*/ 4239751 h 5388420"/>
              <a:gd name="connsiteX288" fmla="*/ 3210916 w 5562264"/>
              <a:gd name="connsiteY288" fmla="*/ 4292191 h 5388420"/>
              <a:gd name="connsiteX289" fmla="*/ 3259153 w 5562264"/>
              <a:gd name="connsiteY289" fmla="*/ 4351385 h 5388420"/>
              <a:gd name="connsiteX290" fmla="*/ 3269437 w 5562264"/>
              <a:gd name="connsiteY290" fmla="*/ 4402209 h 5388420"/>
              <a:gd name="connsiteX291" fmla="*/ 3258179 w 5562264"/>
              <a:gd name="connsiteY291" fmla="*/ 4400920 h 5388420"/>
              <a:gd name="connsiteX292" fmla="*/ 3241775 w 5562264"/>
              <a:gd name="connsiteY292" fmla="*/ 4397700 h 5388420"/>
              <a:gd name="connsiteX293" fmla="*/ 3209937 w 5562264"/>
              <a:gd name="connsiteY293" fmla="*/ 4365207 h 5388420"/>
              <a:gd name="connsiteX294" fmla="*/ 3184216 w 5562264"/>
              <a:gd name="connsiteY294" fmla="*/ 4308591 h 5388420"/>
              <a:gd name="connsiteX295" fmla="*/ 3144021 w 5562264"/>
              <a:gd name="connsiteY295" fmla="*/ 4243609 h 5388420"/>
              <a:gd name="connsiteX296" fmla="*/ 3071979 w 5562264"/>
              <a:gd name="connsiteY296" fmla="*/ 4193095 h 5388420"/>
              <a:gd name="connsiteX297" fmla="*/ 3042068 w 5562264"/>
              <a:gd name="connsiteY297" fmla="*/ 4178936 h 5388420"/>
              <a:gd name="connsiteX298" fmla="*/ 3028242 w 5562264"/>
              <a:gd name="connsiteY298" fmla="*/ 4153201 h 5388420"/>
              <a:gd name="connsiteX299" fmla="*/ 2962626 w 5562264"/>
              <a:gd name="connsiteY299" fmla="*/ 4140323 h 5388420"/>
              <a:gd name="connsiteX300" fmla="*/ 2950408 w 5562264"/>
              <a:gd name="connsiteY300" fmla="*/ 4118126 h 5388420"/>
              <a:gd name="connsiteX301" fmla="*/ 2913743 w 5562264"/>
              <a:gd name="connsiteY301" fmla="*/ 4098498 h 5388420"/>
              <a:gd name="connsiteX302" fmla="*/ 2868065 w 5562264"/>
              <a:gd name="connsiteY302" fmla="*/ 4110713 h 5388420"/>
              <a:gd name="connsiteX303" fmla="*/ 2838464 w 5562264"/>
              <a:gd name="connsiteY303" fmla="*/ 4158312 h 5388420"/>
              <a:gd name="connsiteX304" fmla="*/ 2839744 w 5562264"/>
              <a:gd name="connsiteY304" fmla="*/ 4194016 h 5388420"/>
              <a:gd name="connsiteX305" fmla="*/ 2847454 w 5562264"/>
              <a:gd name="connsiteY305" fmla="*/ 4243874 h 5388420"/>
              <a:gd name="connsiteX306" fmla="*/ 2830085 w 5562264"/>
              <a:gd name="connsiteY306" fmla="*/ 4243228 h 5388420"/>
              <a:gd name="connsiteX307" fmla="*/ 2833300 w 5562264"/>
              <a:gd name="connsiteY307" fmla="*/ 4250305 h 5388420"/>
              <a:gd name="connsiteX308" fmla="*/ 2767047 w 5562264"/>
              <a:gd name="connsiteY308" fmla="*/ 4207834 h 5388420"/>
              <a:gd name="connsiteX309" fmla="*/ 2729093 w 5562264"/>
              <a:gd name="connsiteY309" fmla="*/ 4199463 h 5388420"/>
              <a:gd name="connsiteX310" fmla="*/ 2717508 w 5562264"/>
              <a:gd name="connsiteY310" fmla="*/ 4230340 h 5388420"/>
              <a:gd name="connsiteX311" fmla="*/ 2728765 w 5562264"/>
              <a:gd name="connsiteY311" fmla="*/ 4231629 h 5388420"/>
              <a:gd name="connsiteX312" fmla="*/ 2745169 w 5562264"/>
              <a:gd name="connsiteY312" fmla="*/ 4234849 h 5388420"/>
              <a:gd name="connsiteX313" fmla="*/ 2758996 w 5562264"/>
              <a:gd name="connsiteY313" fmla="*/ 4260584 h 5388420"/>
              <a:gd name="connsiteX314" fmla="*/ 2756737 w 5562264"/>
              <a:gd name="connsiteY314" fmla="*/ 4297895 h 5388420"/>
              <a:gd name="connsiteX315" fmla="*/ 2689842 w 5562264"/>
              <a:gd name="connsiteY315" fmla="*/ 4249312 h 5388420"/>
              <a:gd name="connsiteX316" fmla="*/ 2638385 w 5562264"/>
              <a:gd name="connsiteY316" fmla="*/ 4206523 h 5388420"/>
              <a:gd name="connsiteX317" fmla="*/ 2627446 w 5562264"/>
              <a:gd name="connsiteY317" fmla="*/ 4220030 h 5388420"/>
              <a:gd name="connsiteX318" fmla="*/ 2623265 w 5562264"/>
              <a:gd name="connsiteY318" fmla="*/ 4215526 h 5388420"/>
              <a:gd name="connsiteX319" fmla="*/ 2619085 w 5562264"/>
              <a:gd name="connsiteY319" fmla="*/ 4211022 h 5388420"/>
              <a:gd name="connsiteX320" fmla="*/ 2597854 w 5562264"/>
              <a:gd name="connsiteY320" fmla="*/ 4220668 h 5388420"/>
              <a:gd name="connsiteX321" fmla="*/ 2576622 w 5562264"/>
              <a:gd name="connsiteY321" fmla="*/ 4230313 h 5388420"/>
              <a:gd name="connsiteX322" fmla="*/ 2597198 w 5562264"/>
              <a:gd name="connsiteY322" fmla="*/ 4284999 h 5388420"/>
              <a:gd name="connsiteX323" fmla="*/ 2650581 w 5562264"/>
              <a:gd name="connsiteY323" fmla="*/ 4346124 h 5388420"/>
              <a:gd name="connsiteX324" fmla="*/ 2684346 w 5562264"/>
              <a:gd name="connsiteY324" fmla="*/ 4396952 h 5388420"/>
              <a:gd name="connsiteX325" fmla="*/ 2690448 w 5562264"/>
              <a:gd name="connsiteY325" fmla="*/ 4443271 h 5388420"/>
              <a:gd name="connsiteX326" fmla="*/ 2665355 w 5562264"/>
              <a:gd name="connsiteY326" fmla="*/ 4463209 h 5388420"/>
              <a:gd name="connsiteX327" fmla="*/ 2638668 w 5562264"/>
              <a:gd name="connsiteY327" fmla="*/ 4409166 h 5388420"/>
              <a:gd name="connsiteX328" fmla="*/ 2596542 w 5562264"/>
              <a:gd name="connsiteY328" fmla="*/ 4349330 h 5388420"/>
              <a:gd name="connsiteX329" fmla="*/ 2591397 w 5562264"/>
              <a:gd name="connsiteY329" fmla="*/ 4347399 h 5388420"/>
              <a:gd name="connsiteX330" fmla="*/ 2556025 w 5562264"/>
              <a:gd name="connsiteY330" fmla="*/ 4293032 h 5388420"/>
              <a:gd name="connsiteX331" fmla="*/ 2484630 w 5562264"/>
              <a:gd name="connsiteY331" fmla="*/ 4225150 h 5388420"/>
              <a:gd name="connsiteX332" fmla="*/ 2427376 w 5562264"/>
              <a:gd name="connsiteY332" fmla="*/ 4221279 h 5388420"/>
              <a:gd name="connsiteX333" fmla="*/ 2405498 w 5562264"/>
              <a:gd name="connsiteY333" fmla="*/ 4248294 h 5388420"/>
              <a:gd name="connsiteX334" fmla="*/ 2400990 w 5562264"/>
              <a:gd name="connsiteY334" fmla="*/ 4275955 h 5388420"/>
              <a:gd name="connsiteX335" fmla="*/ 2396481 w 5562264"/>
              <a:gd name="connsiteY335" fmla="*/ 4303617 h 5388420"/>
              <a:gd name="connsiteX336" fmla="*/ 2349187 w 5562264"/>
              <a:gd name="connsiteY336" fmla="*/ 4359254 h 5388420"/>
              <a:gd name="connsiteX337" fmla="*/ 2293541 w 5562264"/>
              <a:gd name="connsiteY337" fmla="*/ 4358922 h 5388420"/>
              <a:gd name="connsiteX338" fmla="*/ 2261703 w 5562264"/>
              <a:gd name="connsiteY338" fmla="*/ 4326429 h 5388420"/>
              <a:gd name="connsiteX339" fmla="*/ 2235011 w 5562264"/>
              <a:gd name="connsiteY339" fmla="*/ 4295867 h 5388420"/>
              <a:gd name="connsiteX340" fmla="*/ 2156526 w 5562264"/>
              <a:gd name="connsiteY340" fmla="*/ 4301641 h 5388420"/>
              <a:gd name="connsiteX341" fmla="*/ 2105694 w 5562264"/>
              <a:gd name="connsiteY341" fmla="*/ 4358887 h 5388420"/>
              <a:gd name="connsiteX342" fmla="*/ 2052288 w 5562264"/>
              <a:gd name="connsiteY342" fmla="*/ 4415166 h 5388420"/>
              <a:gd name="connsiteX343" fmla="*/ 1971230 w 5562264"/>
              <a:gd name="connsiteY343" fmla="*/ 4419976 h 5388420"/>
              <a:gd name="connsiteX344" fmla="*/ 1933281 w 5562264"/>
              <a:gd name="connsiteY344" fmla="*/ 4388125 h 5388420"/>
              <a:gd name="connsiteX345" fmla="*/ 1923640 w 5562264"/>
              <a:gd name="connsiteY345" fmla="*/ 4343413 h 5388420"/>
              <a:gd name="connsiteX346" fmla="*/ 1908852 w 5562264"/>
              <a:gd name="connsiteY346" fmla="*/ 4296770 h 5388420"/>
              <a:gd name="connsiteX347" fmla="*/ 1860611 w 5562264"/>
              <a:gd name="connsiteY347" fmla="*/ 4261057 h 5388420"/>
              <a:gd name="connsiteX348" fmla="*/ 1821049 w 5562264"/>
              <a:gd name="connsiteY348" fmla="*/ 4249148 h 5388420"/>
              <a:gd name="connsiteX349" fmla="*/ 1786634 w 5562264"/>
              <a:gd name="connsiteY349" fmla="*/ 4239170 h 5388420"/>
              <a:gd name="connsiteX350" fmla="*/ 1759619 w 5562264"/>
              <a:gd name="connsiteY350" fmla="*/ 4217293 h 5388420"/>
              <a:gd name="connsiteX351" fmla="*/ 1748042 w 5562264"/>
              <a:gd name="connsiteY351" fmla="*/ 4201208 h 5388420"/>
              <a:gd name="connsiteX352" fmla="*/ 1740965 w 5562264"/>
              <a:gd name="connsiteY352" fmla="*/ 4204423 h 5388420"/>
              <a:gd name="connsiteX353" fmla="*/ 1741612 w 5562264"/>
              <a:gd name="connsiteY353" fmla="*/ 4187054 h 5388420"/>
              <a:gd name="connsiteX354" fmla="*/ 1657658 w 5562264"/>
              <a:gd name="connsiteY354" fmla="*/ 4199582 h 5388420"/>
              <a:gd name="connsiteX355" fmla="*/ 1624841 w 5562264"/>
              <a:gd name="connsiteY355" fmla="*/ 4240105 h 5388420"/>
              <a:gd name="connsiteX356" fmla="*/ 1599101 w 5562264"/>
              <a:gd name="connsiteY356" fmla="*/ 4277412 h 5388420"/>
              <a:gd name="connsiteX357" fmla="*/ 1538309 w 5562264"/>
              <a:gd name="connsiteY357" fmla="*/ 4275149 h 5388420"/>
              <a:gd name="connsiteX358" fmla="*/ 1508402 w 5562264"/>
              <a:gd name="connsiteY358" fmla="*/ 4237509 h 5388420"/>
              <a:gd name="connsiteX359" fmla="*/ 1513238 w 5562264"/>
              <a:gd name="connsiteY359" fmla="*/ 4177682 h 5388420"/>
              <a:gd name="connsiteX360" fmla="*/ 1515501 w 5562264"/>
              <a:gd name="connsiteY360" fmla="*/ 4116890 h 5388420"/>
              <a:gd name="connsiteX361" fmla="*/ 1477875 w 5562264"/>
              <a:gd name="connsiteY361" fmla="*/ 4076354 h 5388420"/>
              <a:gd name="connsiteX362" fmla="*/ 1467259 w 5562264"/>
              <a:gd name="connsiteY362" fmla="*/ 4081177 h 5388420"/>
              <a:gd name="connsiteX363" fmla="*/ 1456644 w 5562264"/>
              <a:gd name="connsiteY363" fmla="*/ 4086000 h 5388420"/>
              <a:gd name="connsiteX364" fmla="*/ 1441206 w 5562264"/>
              <a:gd name="connsiteY364" fmla="*/ 4080207 h 5388420"/>
              <a:gd name="connsiteX365" fmla="*/ 1437990 w 5562264"/>
              <a:gd name="connsiteY365" fmla="*/ 4073130 h 5388420"/>
              <a:gd name="connsiteX366" fmla="*/ 1396498 w 5562264"/>
              <a:gd name="connsiteY366" fmla="*/ 4066367 h 5388420"/>
              <a:gd name="connsiteX367" fmla="*/ 1371728 w 5562264"/>
              <a:gd name="connsiteY367" fmla="*/ 4077621 h 5388420"/>
              <a:gd name="connsiteX368" fmla="*/ 1334093 w 5562264"/>
              <a:gd name="connsiteY368" fmla="*/ 4084047 h 5388420"/>
              <a:gd name="connsiteX369" fmla="*/ 1264297 w 5562264"/>
              <a:gd name="connsiteY369" fmla="*/ 4066664 h 5388420"/>
              <a:gd name="connsiteX370" fmla="*/ 1226671 w 5562264"/>
              <a:gd name="connsiteY370" fmla="*/ 4026128 h 5388420"/>
              <a:gd name="connsiteX371" fmla="*/ 1218642 w 5562264"/>
              <a:gd name="connsiteY371" fmla="*/ 3961474 h 5388420"/>
              <a:gd name="connsiteX372" fmla="*/ 1205467 w 5562264"/>
              <a:gd name="connsiteY372" fmla="*/ 3894888 h 5388420"/>
              <a:gd name="connsiteX373" fmla="*/ 1157549 w 5562264"/>
              <a:gd name="connsiteY373" fmla="*/ 3850491 h 5388420"/>
              <a:gd name="connsiteX374" fmla="*/ 1112518 w 5562264"/>
              <a:gd name="connsiteY374" fmla="*/ 3845336 h 5388420"/>
              <a:gd name="connsiteX375" fmla="*/ 1057194 w 5562264"/>
              <a:gd name="connsiteY375" fmla="*/ 3836319 h 5388420"/>
              <a:gd name="connsiteX376" fmla="*/ 1014104 w 5562264"/>
              <a:gd name="connsiteY376" fmla="*/ 3779056 h 5388420"/>
              <a:gd name="connsiteX377" fmla="*/ 1022482 w 5562264"/>
              <a:gd name="connsiteY377" fmla="*/ 3694141 h 5388420"/>
              <a:gd name="connsiteX378" fmla="*/ 1012850 w 5562264"/>
              <a:gd name="connsiteY378" fmla="*/ 3602467 h 5388420"/>
              <a:gd name="connsiteX379" fmla="*/ 920871 w 5562264"/>
              <a:gd name="connsiteY379" fmla="*/ 3526860 h 5388420"/>
              <a:gd name="connsiteX380" fmla="*/ 895782 w 5562264"/>
              <a:gd name="connsiteY380" fmla="*/ 3523318 h 5388420"/>
              <a:gd name="connsiteX381" fmla="*/ 870694 w 5562264"/>
              <a:gd name="connsiteY381" fmla="*/ 3519775 h 5388420"/>
              <a:gd name="connsiteX382" fmla="*/ 842395 w 5562264"/>
              <a:gd name="connsiteY382" fmla="*/ 3485674 h 5388420"/>
              <a:gd name="connsiteX383" fmla="*/ 847550 w 5562264"/>
              <a:gd name="connsiteY383" fmla="*/ 3440643 h 5388420"/>
              <a:gd name="connsiteX384" fmla="*/ 871039 w 5562264"/>
              <a:gd name="connsiteY384" fmla="*/ 3393685 h 5388420"/>
              <a:gd name="connsiteX385" fmla="*/ 894529 w 5562264"/>
              <a:gd name="connsiteY385" fmla="*/ 3346728 h 5388420"/>
              <a:gd name="connsiteX386" fmla="*/ 893254 w 5562264"/>
              <a:gd name="connsiteY386" fmla="*/ 3287543 h 5388420"/>
              <a:gd name="connsiteX387" fmla="*/ 836009 w 5562264"/>
              <a:gd name="connsiteY387" fmla="*/ 3236711 h 5388420"/>
              <a:gd name="connsiteX388" fmla="*/ 819924 w 5562264"/>
              <a:gd name="connsiteY388" fmla="*/ 3248287 h 5388420"/>
              <a:gd name="connsiteX389" fmla="*/ 765894 w 5562264"/>
              <a:gd name="connsiteY389" fmla="*/ 3204532 h 5388420"/>
              <a:gd name="connsiteX390" fmla="*/ 761403 w 5562264"/>
              <a:gd name="connsiteY390" fmla="*/ 3138270 h 5388420"/>
              <a:gd name="connsiteX391" fmla="*/ 796793 w 5562264"/>
              <a:gd name="connsiteY391" fmla="*/ 3098713 h 5388420"/>
              <a:gd name="connsiteX392" fmla="*/ 834113 w 5562264"/>
              <a:gd name="connsiteY392" fmla="*/ 3054010 h 5388420"/>
              <a:gd name="connsiteX393" fmla="*/ 831230 w 5562264"/>
              <a:gd name="connsiteY393" fmla="*/ 2991286 h 5388420"/>
              <a:gd name="connsiteX394" fmla="*/ 788781 w 5562264"/>
              <a:gd name="connsiteY394" fmla="*/ 2940135 h 5388420"/>
              <a:gd name="connsiteX395" fmla="*/ 743436 w 5562264"/>
              <a:gd name="connsiteY395" fmla="*/ 2896703 h 5388420"/>
              <a:gd name="connsiteX396" fmla="*/ 735726 w 5562264"/>
              <a:gd name="connsiteY396" fmla="*/ 2846845 h 5388420"/>
              <a:gd name="connsiteX397" fmla="*/ 787196 w 5562264"/>
              <a:gd name="connsiteY397" fmla="*/ 2819192 h 5388420"/>
              <a:gd name="connsiteX398" fmla="*/ 830947 w 5562264"/>
              <a:gd name="connsiteY398" fmla="*/ 2788643 h 5388420"/>
              <a:gd name="connsiteX399" fmla="*/ 861190 w 5562264"/>
              <a:gd name="connsiteY399" fmla="*/ 2747155 h 5388420"/>
              <a:gd name="connsiteX400" fmla="*/ 837076 w 5562264"/>
              <a:gd name="connsiteY400" fmla="*/ 2694077 h 5388420"/>
              <a:gd name="connsiteX401" fmla="*/ 794309 w 5562264"/>
              <a:gd name="connsiteY401" fmla="*/ 2628130 h 5388420"/>
              <a:gd name="connsiteX402" fmla="*/ 798170 w 5562264"/>
              <a:gd name="connsiteY402" fmla="*/ 2617838 h 5388420"/>
              <a:gd name="connsiteX403" fmla="*/ 796886 w 5562264"/>
              <a:gd name="connsiteY403" fmla="*/ 2605614 h 5388420"/>
              <a:gd name="connsiteX404" fmla="*/ 791740 w 5562264"/>
              <a:gd name="connsiteY404" fmla="*/ 2603684 h 5388420"/>
              <a:gd name="connsiteX405" fmla="*/ 859946 w 5562264"/>
              <a:gd name="connsiteY405" fmla="*/ 2523604 h 5388420"/>
              <a:gd name="connsiteX406" fmla="*/ 922360 w 5562264"/>
              <a:gd name="connsiteY406" fmla="*/ 2458963 h 5388420"/>
              <a:gd name="connsiteX407" fmla="*/ 943303 w 5562264"/>
              <a:gd name="connsiteY407" fmla="*/ 2270155 h 5388420"/>
              <a:gd name="connsiteX408" fmla="*/ 909543 w 5562264"/>
              <a:gd name="connsiteY408" fmla="*/ 2195846 h 5388420"/>
              <a:gd name="connsiteX409" fmla="*/ 929490 w 5562264"/>
              <a:gd name="connsiteY409" fmla="*/ 2173977 h 5388420"/>
              <a:gd name="connsiteX410" fmla="*/ 952652 w 5562264"/>
              <a:gd name="connsiteY410" fmla="*/ 2159185 h 5388420"/>
              <a:gd name="connsiteX411" fmla="*/ 989964 w 5562264"/>
              <a:gd name="connsiteY411" fmla="*/ 2161444 h 5388420"/>
              <a:gd name="connsiteX412" fmla="*/ 1057510 w 5562264"/>
              <a:gd name="connsiteY412" fmla="*/ 2169177 h 5388420"/>
              <a:gd name="connsiteX413" fmla="*/ 1129241 w 5562264"/>
              <a:gd name="connsiteY413" fmla="*/ 2157932 h 5388420"/>
              <a:gd name="connsiteX414" fmla="*/ 1182970 w 5562264"/>
              <a:gd name="connsiteY414" fmla="*/ 2092968 h 5388420"/>
              <a:gd name="connsiteX415" fmla="*/ 1166579 w 5562264"/>
              <a:gd name="connsiteY415" fmla="*/ 2019305 h 5388420"/>
              <a:gd name="connsiteX416" fmla="*/ 1139897 w 5562264"/>
              <a:gd name="connsiteY416" fmla="*/ 1941781 h 5388420"/>
              <a:gd name="connsiteX417" fmla="*/ 1173032 w 5562264"/>
              <a:gd name="connsiteY417" fmla="*/ 1916055 h 5388420"/>
              <a:gd name="connsiteX418" fmla="*/ 1203590 w 5562264"/>
              <a:gd name="connsiteY418" fmla="*/ 1912844 h 5388420"/>
              <a:gd name="connsiteX419" fmla="*/ 1219671 w 5562264"/>
              <a:gd name="connsiteY419" fmla="*/ 1924749 h 5388420"/>
              <a:gd name="connsiteX420" fmla="*/ 1230605 w 5562264"/>
              <a:gd name="connsiteY420" fmla="*/ 1934722 h 5388420"/>
              <a:gd name="connsiteX421" fmla="*/ 1255698 w 5562264"/>
              <a:gd name="connsiteY421" fmla="*/ 1914784 h 5388420"/>
              <a:gd name="connsiteX422" fmla="*/ 1267292 w 5562264"/>
              <a:gd name="connsiteY422" fmla="*/ 1836946 h 5388420"/>
              <a:gd name="connsiteX423" fmla="*/ 1302682 w 5562264"/>
              <a:gd name="connsiteY423" fmla="*/ 1797389 h 5388420"/>
              <a:gd name="connsiteX424" fmla="*/ 1332288 w 5562264"/>
              <a:gd name="connsiteY424" fmla="*/ 1726308 h 5388420"/>
              <a:gd name="connsiteX425" fmla="*/ 1332292 w 5562264"/>
              <a:gd name="connsiteY425" fmla="*/ 1702828 h 5388420"/>
              <a:gd name="connsiteX426" fmla="*/ 1317819 w 5562264"/>
              <a:gd name="connsiteY426" fmla="*/ 1694462 h 5388420"/>
              <a:gd name="connsiteX427" fmla="*/ 1312035 w 5562264"/>
              <a:gd name="connsiteY427" fmla="*/ 1662938 h 5388420"/>
              <a:gd name="connsiteX428" fmla="*/ 1336176 w 5562264"/>
              <a:gd name="connsiteY428" fmla="*/ 1575131 h 5388420"/>
              <a:gd name="connsiteX429" fmla="*/ 1379927 w 5562264"/>
              <a:gd name="connsiteY429" fmla="*/ 1544582 h 5388420"/>
              <a:gd name="connsiteX430" fmla="*/ 1419816 w 5562264"/>
              <a:gd name="connsiteY430" fmla="*/ 1524325 h 5388420"/>
              <a:gd name="connsiteX431" fmla="*/ 1416601 w 5562264"/>
              <a:gd name="connsiteY431" fmla="*/ 1517248 h 5388420"/>
              <a:gd name="connsiteX432" fmla="*/ 1363204 w 5562264"/>
              <a:gd name="connsiteY432" fmla="*/ 1526566 h 5388420"/>
              <a:gd name="connsiteX433" fmla="*/ 1294369 w 5562264"/>
              <a:gd name="connsiteY433" fmla="*/ 1530091 h 5388420"/>
              <a:gd name="connsiteX434" fmla="*/ 1281185 w 5562264"/>
              <a:gd name="connsiteY434" fmla="*/ 1510468 h 5388420"/>
              <a:gd name="connsiteX435" fmla="*/ 1285370 w 5562264"/>
              <a:gd name="connsiteY435" fmla="*/ 1491491 h 5388420"/>
              <a:gd name="connsiteX436" fmla="*/ 1365149 w 5562264"/>
              <a:gd name="connsiteY436" fmla="*/ 1450977 h 5388420"/>
              <a:gd name="connsiteX437" fmla="*/ 1433342 w 5562264"/>
              <a:gd name="connsiteY437" fmla="*/ 1441340 h 5388420"/>
              <a:gd name="connsiteX438" fmla="*/ 1432704 w 5562264"/>
              <a:gd name="connsiteY438" fmla="*/ 1411748 h 5388420"/>
              <a:gd name="connsiteX439" fmla="*/ 1407620 w 5562264"/>
              <a:gd name="connsiteY439" fmla="*/ 1384724 h 5388420"/>
              <a:gd name="connsiteX440" fmla="*/ 1352297 w 5562264"/>
              <a:gd name="connsiteY440" fmla="*/ 1375707 h 5388420"/>
              <a:gd name="connsiteX441" fmla="*/ 1296974 w 5562264"/>
              <a:gd name="connsiteY441" fmla="*/ 1366690 h 5388420"/>
              <a:gd name="connsiteX442" fmla="*/ 1268046 w 5562264"/>
              <a:gd name="connsiteY442" fmla="*/ 1256036 h 5388420"/>
              <a:gd name="connsiteX443" fmla="*/ 1308258 w 5562264"/>
              <a:gd name="connsiteY443" fmla="*/ 1227094 h 5388420"/>
              <a:gd name="connsiteX444" fmla="*/ 1381278 w 5562264"/>
              <a:gd name="connsiteY444" fmla="*/ 1204592 h 5388420"/>
              <a:gd name="connsiteX445" fmla="*/ 1413771 w 5562264"/>
              <a:gd name="connsiteY445" fmla="*/ 1172754 h 5388420"/>
              <a:gd name="connsiteX446" fmla="*/ 1457204 w 5562264"/>
              <a:gd name="connsiteY446" fmla="*/ 1127409 h 5388420"/>
              <a:gd name="connsiteX447" fmla="*/ 1457527 w 5562264"/>
              <a:gd name="connsiteY447" fmla="*/ 1118724 h 5388420"/>
              <a:gd name="connsiteX448" fmla="*/ 1457850 w 5562264"/>
              <a:gd name="connsiteY448" fmla="*/ 1110039 h 5388420"/>
              <a:gd name="connsiteX449" fmla="*/ 1470073 w 5562264"/>
              <a:gd name="connsiteY449" fmla="*/ 1108755 h 5388420"/>
              <a:gd name="connsiteX450" fmla="*/ 1475219 w 5562264"/>
              <a:gd name="connsiteY450" fmla="*/ 1110686 h 5388420"/>
              <a:gd name="connsiteX451" fmla="*/ 1473935 w 5562264"/>
              <a:gd name="connsiteY451" fmla="*/ 1098463 h 5388420"/>
              <a:gd name="connsiteX452" fmla="*/ 1536349 w 5562264"/>
              <a:gd name="connsiteY452" fmla="*/ 1033822 h 5388420"/>
              <a:gd name="connsiteX453" fmla="*/ 1594254 w 5562264"/>
              <a:gd name="connsiteY453" fmla="*/ 996843 h 5388420"/>
              <a:gd name="connsiteX454" fmla="*/ 1587177 w 5562264"/>
              <a:gd name="connsiteY454" fmla="*/ 1000058 h 5388420"/>
              <a:gd name="connsiteX455" fmla="*/ 1609054 w 5562264"/>
              <a:gd name="connsiteY455" fmla="*/ 973043 h 5388420"/>
              <a:gd name="connsiteX456" fmla="*/ 1665352 w 5562264"/>
              <a:gd name="connsiteY456" fmla="*/ 932525 h 5388420"/>
              <a:gd name="connsiteX457" fmla="*/ 1753168 w 5562264"/>
              <a:gd name="connsiteY457" fmla="*/ 909704 h 5388420"/>
              <a:gd name="connsiteX458" fmla="*/ 1871534 w 5562264"/>
              <a:gd name="connsiteY458" fmla="*/ 930634 h 5388420"/>
              <a:gd name="connsiteX459" fmla="*/ 1914634 w 5562264"/>
              <a:gd name="connsiteY459" fmla="*/ 940935 h 5388420"/>
              <a:gd name="connsiteX460" fmla="*/ 1951950 w 5562264"/>
              <a:gd name="connsiteY460" fmla="*/ 919713 h 5388420"/>
              <a:gd name="connsiteX461" fmla="*/ 1953247 w 5562264"/>
              <a:gd name="connsiteY461" fmla="*/ 861493 h 5388420"/>
              <a:gd name="connsiteX462" fmla="*/ 1918836 w 5562264"/>
              <a:gd name="connsiteY462" fmla="*/ 828035 h 5388420"/>
              <a:gd name="connsiteX463" fmla="*/ 1887322 w 5562264"/>
              <a:gd name="connsiteY463" fmla="*/ 786857 h 5388420"/>
              <a:gd name="connsiteX464" fmla="*/ 1899240 w 5562264"/>
              <a:gd name="connsiteY464" fmla="*/ 700333 h 5388420"/>
              <a:gd name="connsiteX465" fmla="*/ 1970010 w 5562264"/>
              <a:gd name="connsiteY465" fmla="*/ 668181 h 5388420"/>
              <a:gd name="connsiteX466" fmla="*/ 2017605 w 5562264"/>
              <a:gd name="connsiteY466" fmla="*/ 721264 h 5388420"/>
              <a:gd name="connsiteX467" fmla="*/ 2008584 w 5562264"/>
              <a:gd name="connsiteY467" fmla="*/ 800067 h 5388420"/>
              <a:gd name="connsiteX468" fmla="*/ 2010515 w 5562264"/>
              <a:gd name="connsiteY468" fmla="*/ 794921 h 5388420"/>
              <a:gd name="connsiteX469" fmla="*/ 2017259 w 5562264"/>
              <a:gd name="connsiteY469" fmla="*/ 847353 h 5388420"/>
              <a:gd name="connsiteX470" fmla="*/ 2049735 w 5562264"/>
              <a:gd name="connsiteY470" fmla="*/ 909438 h 5388420"/>
              <a:gd name="connsiteX471" fmla="*/ 2076431 w 5562264"/>
              <a:gd name="connsiteY471" fmla="*/ 916520 h 5388420"/>
              <a:gd name="connsiteX472" fmla="*/ 2097981 w 5562264"/>
              <a:gd name="connsiteY472" fmla="*/ 921670 h 5388420"/>
              <a:gd name="connsiteX473" fmla="*/ 2115669 w 5562264"/>
              <a:gd name="connsiteY473" fmla="*/ 937113 h 5388420"/>
              <a:gd name="connsiteX474" fmla="*/ 2133357 w 5562264"/>
              <a:gd name="connsiteY474" fmla="*/ 952556 h 5388420"/>
              <a:gd name="connsiteX475" fmla="*/ 2240146 w 5562264"/>
              <a:gd name="connsiteY475" fmla="*/ 957401 h 5388420"/>
              <a:gd name="connsiteX476" fmla="*/ 2317998 w 5562264"/>
              <a:gd name="connsiteY476" fmla="*/ 898553 h 5388420"/>
              <a:gd name="connsiteX477" fmla="*/ 2313180 w 5562264"/>
              <a:gd name="connsiteY477" fmla="*/ 864456 h 5388420"/>
              <a:gd name="connsiteX478" fmla="*/ 2310292 w 5562264"/>
              <a:gd name="connsiteY478" fmla="*/ 825214 h 5388420"/>
              <a:gd name="connsiteX479" fmla="*/ 2323485 w 5562264"/>
              <a:gd name="connsiteY479" fmla="*/ 797875 h 5388420"/>
              <a:gd name="connsiteX480" fmla="*/ 2336678 w 5562264"/>
              <a:gd name="connsiteY480" fmla="*/ 770537 h 5388420"/>
              <a:gd name="connsiteX481" fmla="*/ 2338937 w 5562264"/>
              <a:gd name="connsiteY481" fmla="*/ 733226 h 5388420"/>
              <a:gd name="connsiteX482" fmla="*/ 2360505 w 5562264"/>
              <a:gd name="connsiteY482" fmla="*/ 644453 h 5388420"/>
              <a:gd name="connsiteX483" fmla="*/ 3405886 w 5562264"/>
              <a:gd name="connsiteY483" fmla="*/ 643364 h 5388420"/>
              <a:gd name="connsiteX484" fmla="*/ 3426471 w 5562264"/>
              <a:gd name="connsiteY484" fmla="*/ 651087 h 5388420"/>
              <a:gd name="connsiteX485" fmla="*/ 3463140 w 5562264"/>
              <a:gd name="connsiteY485" fmla="*/ 647234 h 5388420"/>
              <a:gd name="connsiteX486" fmla="*/ 3532618 w 5562264"/>
              <a:gd name="connsiteY486" fmla="*/ 649821 h 5388420"/>
              <a:gd name="connsiteX487" fmla="*/ 3551590 w 5562264"/>
              <a:gd name="connsiteY487" fmla="*/ 677487 h 5388420"/>
              <a:gd name="connsiteX488" fmla="*/ 3539039 w 5562264"/>
              <a:gd name="connsiteY488" fmla="*/ 710937 h 5388420"/>
              <a:gd name="connsiteX489" fmla="*/ 3463760 w 5562264"/>
              <a:gd name="connsiteY489" fmla="*/ 770750 h 5388420"/>
              <a:gd name="connsiteX490" fmla="*/ 3336383 w 5562264"/>
              <a:gd name="connsiteY490" fmla="*/ 781663 h 5388420"/>
              <a:gd name="connsiteX491" fmla="*/ 3316454 w 5562264"/>
              <a:gd name="connsiteY491" fmla="*/ 709608 h 5388420"/>
              <a:gd name="connsiteX492" fmla="*/ 3366963 w 5562264"/>
              <a:gd name="connsiteY492" fmla="*/ 661047 h 5388420"/>
              <a:gd name="connsiteX493" fmla="*/ 3405886 w 5562264"/>
              <a:gd name="connsiteY493" fmla="*/ 643364 h 5388420"/>
              <a:gd name="connsiteX494" fmla="*/ 2519512 w 5562264"/>
              <a:gd name="connsiteY494" fmla="*/ 64216 h 5388420"/>
              <a:gd name="connsiteX495" fmla="*/ 2550389 w 5562264"/>
              <a:gd name="connsiteY495" fmla="*/ 75801 h 5388420"/>
              <a:gd name="connsiteX496" fmla="*/ 2540407 w 5562264"/>
              <a:gd name="connsiteY496" fmla="*/ 133697 h 5388420"/>
              <a:gd name="connsiteX497" fmla="*/ 2540079 w 5562264"/>
              <a:gd name="connsiteY497" fmla="*/ 165863 h 5388420"/>
              <a:gd name="connsiteX498" fmla="*/ 2524955 w 5562264"/>
              <a:gd name="connsiteY498" fmla="*/ 198347 h 5388420"/>
              <a:gd name="connsiteX499" fmla="*/ 2507900 w 5562264"/>
              <a:gd name="connsiteY499" fmla="*/ 235978 h 5388420"/>
              <a:gd name="connsiteX500" fmla="*/ 2471204 w 5562264"/>
              <a:gd name="connsiteY500" fmla="*/ 380716 h 5388420"/>
              <a:gd name="connsiteX501" fmla="*/ 2434508 w 5562264"/>
              <a:gd name="connsiteY501" fmla="*/ 525454 h 5388420"/>
              <a:gd name="connsiteX502" fmla="*/ 2427435 w 5562264"/>
              <a:gd name="connsiteY502" fmla="*/ 505188 h 5388420"/>
              <a:gd name="connsiteX503" fmla="*/ 2434840 w 5562264"/>
              <a:gd name="connsiteY503" fmla="*/ 469808 h 5388420"/>
              <a:gd name="connsiteX504" fmla="*/ 2442245 w 5562264"/>
              <a:gd name="connsiteY504" fmla="*/ 434427 h 5388420"/>
              <a:gd name="connsiteX505" fmla="*/ 2435172 w 5562264"/>
              <a:gd name="connsiteY505" fmla="*/ 414161 h 5388420"/>
              <a:gd name="connsiteX506" fmla="*/ 2457050 w 5562264"/>
              <a:gd name="connsiteY506" fmla="*/ 387146 h 5388420"/>
              <a:gd name="connsiteX507" fmla="*/ 2445474 w 5562264"/>
              <a:gd name="connsiteY507" fmla="*/ 371061 h 5388420"/>
              <a:gd name="connsiteX508" fmla="*/ 2450943 w 5562264"/>
              <a:gd name="connsiteY508" fmla="*/ 364308 h 5388420"/>
              <a:gd name="connsiteX509" fmla="*/ 2456412 w 5562264"/>
              <a:gd name="connsiteY509" fmla="*/ 357554 h 5388420"/>
              <a:gd name="connsiteX510" fmla="*/ 2462537 w 5562264"/>
              <a:gd name="connsiteY510" fmla="*/ 286469 h 5388420"/>
              <a:gd name="connsiteX511" fmla="*/ 2466731 w 5562264"/>
              <a:gd name="connsiteY511" fmla="*/ 220530 h 5388420"/>
              <a:gd name="connsiteX512" fmla="*/ 2476063 w 5562264"/>
              <a:gd name="connsiteY512" fmla="*/ 203484 h 5388420"/>
              <a:gd name="connsiteX513" fmla="*/ 2483463 w 5562264"/>
              <a:gd name="connsiteY513" fmla="*/ 191584 h 5388420"/>
              <a:gd name="connsiteX514" fmla="*/ 2482825 w 5562264"/>
              <a:gd name="connsiteY514" fmla="*/ 161992 h 5388420"/>
              <a:gd name="connsiteX515" fmla="*/ 2471895 w 5562264"/>
              <a:gd name="connsiteY515" fmla="*/ 128538 h 5388420"/>
              <a:gd name="connsiteX516" fmla="*/ 2504393 w 5562264"/>
              <a:gd name="connsiteY516" fmla="*/ 73219 h 5388420"/>
              <a:gd name="connsiteX517" fmla="*/ 2522728 w 5562264"/>
              <a:gd name="connsiteY517" fmla="*/ 71293 h 5388420"/>
              <a:gd name="connsiteX518" fmla="*/ 3130671 w 5562264"/>
              <a:gd name="connsiteY518" fmla="*/ 0 h 5388420"/>
              <a:gd name="connsiteX519" fmla="*/ 3132912 w 5562264"/>
              <a:gd name="connsiteY519" fmla="*/ 56612 h 5388420"/>
              <a:gd name="connsiteX520" fmla="*/ 3117137 w 5562264"/>
              <a:gd name="connsiteY520" fmla="*/ 129946 h 5388420"/>
              <a:gd name="connsiteX521" fmla="*/ 3095259 w 5562264"/>
              <a:gd name="connsiteY521" fmla="*/ 156961 h 5388420"/>
              <a:gd name="connsiteX522" fmla="*/ 3101060 w 5562264"/>
              <a:gd name="connsiteY522" fmla="*/ 94561 h 5388420"/>
              <a:gd name="connsiteX523" fmla="*/ 3104931 w 5562264"/>
              <a:gd name="connsiteY523" fmla="*/ 37307 h 5388420"/>
              <a:gd name="connsiteX524" fmla="*/ 3130671 w 5562264"/>
              <a:gd name="connsiteY524" fmla="*/ 0 h 538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</a:cxnLst>
            <a:rect l="l" t="t" r="r" b="b"/>
            <a:pathLst>
              <a:path w="5562264" h="5388420">
                <a:moveTo>
                  <a:pt x="3938991" y="5105475"/>
                </a:moveTo>
                <a:cubicBezTo>
                  <a:pt x="3959145" y="5124778"/>
                  <a:pt x="3985838" y="5147514"/>
                  <a:pt x="4019071" y="5173681"/>
                </a:cubicBezTo>
                <a:cubicBezTo>
                  <a:pt x="4052304" y="5199849"/>
                  <a:pt x="4077491" y="5247459"/>
                  <a:pt x="4094639" y="5316513"/>
                </a:cubicBezTo>
                <a:cubicBezTo>
                  <a:pt x="4110068" y="5337957"/>
                  <a:pt x="4124648" y="5351256"/>
                  <a:pt x="4138370" y="5356405"/>
                </a:cubicBezTo>
                <a:cubicBezTo>
                  <a:pt x="4129359" y="5380420"/>
                  <a:pt x="4115634" y="5390924"/>
                  <a:pt x="4097193" y="5387919"/>
                </a:cubicBezTo>
                <a:cubicBezTo>
                  <a:pt x="4101055" y="5377627"/>
                  <a:pt x="4094624" y="5363472"/>
                  <a:pt x="4077901" y="5345457"/>
                </a:cubicBezTo>
                <a:cubicBezTo>
                  <a:pt x="4061178" y="5327441"/>
                  <a:pt x="4041990" y="5305564"/>
                  <a:pt x="4020337" y="5279828"/>
                </a:cubicBezTo>
                <a:cubicBezTo>
                  <a:pt x="3998684" y="5254091"/>
                  <a:pt x="3978854" y="5226104"/>
                  <a:pt x="3960847" y="5195865"/>
                </a:cubicBezTo>
                <a:cubicBezTo>
                  <a:pt x="3942839" y="5165625"/>
                  <a:pt x="3935555" y="5135496"/>
                  <a:pt x="3938991" y="5105475"/>
                </a:cubicBezTo>
                <a:close/>
                <a:moveTo>
                  <a:pt x="3920984" y="5075236"/>
                </a:moveTo>
                <a:cubicBezTo>
                  <a:pt x="3926558" y="5081241"/>
                  <a:pt x="3931597" y="5086067"/>
                  <a:pt x="3936099" y="5089714"/>
                </a:cubicBezTo>
                <a:cubicBezTo>
                  <a:pt x="3940602" y="5093360"/>
                  <a:pt x="3941566" y="5098614"/>
                  <a:pt x="3938991" y="5105475"/>
                </a:cubicBezTo>
                <a:cubicBezTo>
                  <a:pt x="3929986" y="5098183"/>
                  <a:pt x="3923984" y="5088103"/>
                  <a:pt x="3920984" y="5075236"/>
                </a:cubicBezTo>
                <a:close/>
                <a:moveTo>
                  <a:pt x="3383280" y="4521243"/>
                </a:moveTo>
                <a:cubicBezTo>
                  <a:pt x="3415013" y="4540977"/>
                  <a:pt x="3435487" y="4567250"/>
                  <a:pt x="3444702" y="4600060"/>
                </a:cubicBezTo>
                <a:cubicBezTo>
                  <a:pt x="3453916" y="4632871"/>
                  <a:pt x="3463026" y="4652922"/>
                  <a:pt x="3472031" y="4660215"/>
                </a:cubicBezTo>
                <a:cubicBezTo>
                  <a:pt x="3487897" y="4670082"/>
                  <a:pt x="3501403" y="4688848"/>
                  <a:pt x="3512549" y="4716512"/>
                </a:cubicBezTo>
                <a:cubicBezTo>
                  <a:pt x="3523695" y="4744177"/>
                  <a:pt x="3525405" y="4768302"/>
                  <a:pt x="3517682" y="4788886"/>
                </a:cubicBezTo>
                <a:cubicBezTo>
                  <a:pt x="3510820" y="4786311"/>
                  <a:pt x="3506102" y="4788455"/>
                  <a:pt x="3503528" y="4795316"/>
                </a:cubicBezTo>
                <a:cubicBezTo>
                  <a:pt x="3503528" y="4795316"/>
                  <a:pt x="3496132" y="4783736"/>
                  <a:pt x="3481340" y="4760573"/>
                </a:cubicBezTo>
                <a:cubicBezTo>
                  <a:pt x="3466548" y="4737411"/>
                  <a:pt x="3451328" y="4710175"/>
                  <a:pt x="3435680" y="4678864"/>
                </a:cubicBezTo>
                <a:cubicBezTo>
                  <a:pt x="3420032" y="4647553"/>
                  <a:pt x="3406100" y="4616886"/>
                  <a:pt x="3393883" y="4586863"/>
                </a:cubicBezTo>
                <a:cubicBezTo>
                  <a:pt x="3381665" y="4556839"/>
                  <a:pt x="3378131" y="4534966"/>
                  <a:pt x="3383280" y="4521243"/>
                </a:cubicBezTo>
                <a:close/>
                <a:moveTo>
                  <a:pt x="3309313" y="4452395"/>
                </a:moveTo>
                <a:cubicBezTo>
                  <a:pt x="3333328" y="4461405"/>
                  <a:pt x="3350910" y="4471916"/>
                  <a:pt x="3362058" y="4483927"/>
                </a:cubicBezTo>
                <a:lnTo>
                  <a:pt x="3352404" y="4509657"/>
                </a:lnTo>
                <a:cubicBezTo>
                  <a:pt x="3327532" y="4492498"/>
                  <a:pt x="3313168" y="4473410"/>
                  <a:pt x="3309313" y="4452395"/>
                </a:cubicBezTo>
                <a:close/>
                <a:moveTo>
                  <a:pt x="3412404" y="3598739"/>
                </a:moveTo>
                <a:cubicBezTo>
                  <a:pt x="3419265" y="3601314"/>
                  <a:pt x="3426771" y="3602173"/>
                  <a:pt x="3434919" y="3601317"/>
                </a:cubicBezTo>
                <a:cubicBezTo>
                  <a:pt x="3443068" y="3600461"/>
                  <a:pt x="3450573" y="3601320"/>
                  <a:pt x="3457435" y="3603894"/>
                </a:cubicBezTo>
                <a:cubicBezTo>
                  <a:pt x="3454860" y="3610756"/>
                  <a:pt x="3457004" y="3615474"/>
                  <a:pt x="3463865" y="3618048"/>
                </a:cubicBezTo>
                <a:lnTo>
                  <a:pt x="3474157" y="3621910"/>
                </a:lnTo>
                <a:lnTo>
                  <a:pt x="3462572" y="3652787"/>
                </a:lnTo>
                <a:cubicBezTo>
                  <a:pt x="3455711" y="3650213"/>
                  <a:pt x="3440700" y="3648494"/>
                  <a:pt x="3417541" y="3647632"/>
                </a:cubicBezTo>
                <a:cubicBezTo>
                  <a:pt x="3420116" y="3640771"/>
                  <a:pt x="3420117" y="3632944"/>
                  <a:pt x="3417546" y="3624151"/>
                </a:cubicBezTo>
                <a:cubicBezTo>
                  <a:pt x="3414974" y="3615359"/>
                  <a:pt x="3413260" y="3606888"/>
                  <a:pt x="3412404" y="3598739"/>
                </a:cubicBezTo>
                <a:close/>
                <a:moveTo>
                  <a:pt x="3662049" y="3387137"/>
                </a:moveTo>
                <a:cubicBezTo>
                  <a:pt x="3710079" y="3405159"/>
                  <a:pt x="3758325" y="3417391"/>
                  <a:pt x="3806787" y="3423833"/>
                </a:cubicBezTo>
                <a:cubicBezTo>
                  <a:pt x="3855249" y="3430275"/>
                  <a:pt x="3904782" y="3439077"/>
                  <a:pt x="3955387" y="3450237"/>
                </a:cubicBezTo>
                <a:lnTo>
                  <a:pt x="3951525" y="3460529"/>
                </a:lnTo>
                <a:cubicBezTo>
                  <a:pt x="3958387" y="3463104"/>
                  <a:pt x="3964176" y="3463319"/>
                  <a:pt x="3968895" y="3461176"/>
                </a:cubicBezTo>
                <a:cubicBezTo>
                  <a:pt x="3973613" y="3459033"/>
                  <a:pt x="3979402" y="3459248"/>
                  <a:pt x="3986264" y="3461823"/>
                </a:cubicBezTo>
                <a:cubicBezTo>
                  <a:pt x="3984977" y="3465253"/>
                  <a:pt x="3983475" y="3466647"/>
                  <a:pt x="3981760" y="3466003"/>
                </a:cubicBezTo>
                <a:cubicBezTo>
                  <a:pt x="3980045" y="3465360"/>
                  <a:pt x="3978543" y="3466753"/>
                  <a:pt x="3977256" y="3470184"/>
                </a:cubicBezTo>
                <a:cubicBezTo>
                  <a:pt x="3975969" y="3473615"/>
                  <a:pt x="3977040" y="3475974"/>
                  <a:pt x="3980471" y="3477261"/>
                </a:cubicBezTo>
                <a:cubicBezTo>
                  <a:pt x="3994194" y="3482410"/>
                  <a:pt x="4006631" y="3483163"/>
                  <a:pt x="4017783" y="3479520"/>
                </a:cubicBezTo>
                <a:cubicBezTo>
                  <a:pt x="4028934" y="3475876"/>
                  <a:pt x="4041371" y="3476629"/>
                  <a:pt x="4055095" y="3481778"/>
                </a:cubicBezTo>
                <a:cubicBezTo>
                  <a:pt x="4063243" y="3480922"/>
                  <a:pt x="4074179" y="3483068"/>
                  <a:pt x="4087902" y="3488218"/>
                </a:cubicBezTo>
                <a:cubicBezTo>
                  <a:pt x="4098195" y="3492079"/>
                  <a:pt x="4109023" y="3497121"/>
                  <a:pt x="4120387" y="3503341"/>
                </a:cubicBezTo>
                <a:cubicBezTo>
                  <a:pt x="4131751" y="3509562"/>
                  <a:pt x="4142579" y="3514604"/>
                  <a:pt x="4152871" y="3518465"/>
                </a:cubicBezTo>
                <a:cubicBezTo>
                  <a:pt x="4150296" y="3525327"/>
                  <a:pt x="4134213" y="3529077"/>
                  <a:pt x="4104621" y="3529714"/>
                </a:cubicBezTo>
                <a:cubicBezTo>
                  <a:pt x="4075028" y="3530352"/>
                  <a:pt x="4061947" y="3531315"/>
                  <a:pt x="4065378" y="3532602"/>
                </a:cubicBezTo>
                <a:cubicBezTo>
                  <a:pt x="4051655" y="3527453"/>
                  <a:pt x="4041470" y="3520696"/>
                  <a:pt x="4034824" y="3512332"/>
                </a:cubicBezTo>
                <a:cubicBezTo>
                  <a:pt x="4028178" y="3503967"/>
                  <a:pt x="4017994" y="3497211"/>
                  <a:pt x="4004271" y="3492062"/>
                </a:cubicBezTo>
                <a:cubicBezTo>
                  <a:pt x="3992691" y="3491631"/>
                  <a:pt x="3979396" y="3490556"/>
                  <a:pt x="3964386" y="3488837"/>
                </a:cubicBezTo>
                <a:cubicBezTo>
                  <a:pt x="3934366" y="3485401"/>
                  <a:pt x="3915925" y="3482395"/>
                  <a:pt x="3909063" y="3479821"/>
                </a:cubicBezTo>
                <a:cubicBezTo>
                  <a:pt x="3902202" y="3477246"/>
                  <a:pt x="3893197" y="3469953"/>
                  <a:pt x="3882048" y="3457943"/>
                </a:cubicBezTo>
                <a:cubicBezTo>
                  <a:pt x="3878186" y="3468235"/>
                  <a:pt x="3872611" y="3470057"/>
                  <a:pt x="3865321" y="3463408"/>
                </a:cubicBezTo>
                <a:cubicBezTo>
                  <a:pt x="3858031" y="3456759"/>
                  <a:pt x="3852456" y="3458581"/>
                  <a:pt x="3848594" y="3468873"/>
                </a:cubicBezTo>
                <a:cubicBezTo>
                  <a:pt x="3841732" y="3466298"/>
                  <a:pt x="3833799" y="3461365"/>
                  <a:pt x="3824794" y="3454072"/>
                </a:cubicBezTo>
                <a:cubicBezTo>
                  <a:pt x="3815789" y="3446780"/>
                  <a:pt x="3807856" y="3441846"/>
                  <a:pt x="3800994" y="3439272"/>
                </a:cubicBezTo>
                <a:cubicBezTo>
                  <a:pt x="3795845" y="3452995"/>
                  <a:pt x="3765825" y="3449558"/>
                  <a:pt x="3710933" y="3428962"/>
                </a:cubicBezTo>
                <a:cubicBezTo>
                  <a:pt x="3686917" y="3419951"/>
                  <a:pt x="3670623" y="3406009"/>
                  <a:pt x="3662049" y="3387137"/>
                </a:cubicBezTo>
                <a:close/>
                <a:moveTo>
                  <a:pt x="3539826" y="3353018"/>
                </a:moveTo>
                <a:lnTo>
                  <a:pt x="3565557" y="3362673"/>
                </a:lnTo>
                <a:cubicBezTo>
                  <a:pt x="3589572" y="3371684"/>
                  <a:pt x="3600292" y="3379620"/>
                  <a:pt x="3597718" y="3386482"/>
                </a:cubicBezTo>
                <a:cubicBezTo>
                  <a:pt x="3590856" y="3383907"/>
                  <a:pt x="3584531" y="3382512"/>
                  <a:pt x="3578741" y="3382297"/>
                </a:cubicBezTo>
                <a:cubicBezTo>
                  <a:pt x="3572951" y="3382081"/>
                  <a:pt x="3566626" y="3380686"/>
                  <a:pt x="3559764" y="3378111"/>
                </a:cubicBezTo>
                <a:cubicBezTo>
                  <a:pt x="3542610" y="3371675"/>
                  <a:pt x="3535964" y="3363311"/>
                  <a:pt x="3539826" y="3353018"/>
                </a:cubicBezTo>
                <a:close/>
                <a:moveTo>
                  <a:pt x="4057061" y="3288785"/>
                </a:moveTo>
                <a:cubicBezTo>
                  <a:pt x="4070784" y="3293934"/>
                  <a:pt x="4087188" y="3297154"/>
                  <a:pt x="4106272" y="3298444"/>
                </a:cubicBezTo>
                <a:cubicBezTo>
                  <a:pt x="4125357" y="3299734"/>
                  <a:pt x="4143476" y="3303597"/>
                  <a:pt x="4160630" y="3310034"/>
                </a:cubicBezTo>
                <a:cubicBezTo>
                  <a:pt x="4184645" y="3319045"/>
                  <a:pt x="4195150" y="3332771"/>
                  <a:pt x="4192145" y="3351212"/>
                </a:cubicBezTo>
                <a:cubicBezTo>
                  <a:pt x="4162124" y="3347775"/>
                  <a:pt x="4136822" y="3342195"/>
                  <a:pt x="4116237" y="3334471"/>
                </a:cubicBezTo>
                <a:cubicBezTo>
                  <a:pt x="4085360" y="3322886"/>
                  <a:pt x="4065635" y="3307657"/>
                  <a:pt x="4057061" y="3288785"/>
                </a:cubicBezTo>
                <a:close/>
                <a:moveTo>
                  <a:pt x="45427" y="2981166"/>
                </a:moveTo>
                <a:cubicBezTo>
                  <a:pt x="65155" y="2980741"/>
                  <a:pt x="85312" y="2984391"/>
                  <a:pt x="105896" y="2992114"/>
                </a:cubicBezTo>
                <a:cubicBezTo>
                  <a:pt x="126481" y="2999838"/>
                  <a:pt x="137201" y="3007774"/>
                  <a:pt x="138057" y="3015923"/>
                </a:cubicBezTo>
                <a:cubicBezTo>
                  <a:pt x="138913" y="3024072"/>
                  <a:pt x="136767" y="3035008"/>
                  <a:pt x="131618" y="3048730"/>
                </a:cubicBezTo>
                <a:cubicBezTo>
                  <a:pt x="125182" y="3065884"/>
                  <a:pt x="111670" y="3078426"/>
                  <a:pt x="91082" y="3086357"/>
                </a:cubicBezTo>
                <a:cubicBezTo>
                  <a:pt x="70495" y="3094287"/>
                  <a:pt x="51624" y="3095034"/>
                  <a:pt x="34470" y="3088597"/>
                </a:cubicBezTo>
                <a:cubicBezTo>
                  <a:pt x="20747" y="3083448"/>
                  <a:pt x="10992" y="3072939"/>
                  <a:pt x="5206" y="3057070"/>
                </a:cubicBezTo>
                <a:cubicBezTo>
                  <a:pt x="-581" y="3041200"/>
                  <a:pt x="-1544" y="3028119"/>
                  <a:pt x="2318" y="3017827"/>
                </a:cubicBezTo>
                <a:cubicBezTo>
                  <a:pt x="11329" y="2993812"/>
                  <a:pt x="25699" y="2981592"/>
                  <a:pt x="45427" y="2981166"/>
                </a:cubicBezTo>
                <a:close/>
                <a:moveTo>
                  <a:pt x="3597758" y="2322444"/>
                </a:moveTo>
                <a:cubicBezTo>
                  <a:pt x="3605585" y="2322445"/>
                  <a:pt x="3612929" y="2323733"/>
                  <a:pt x="3619791" y="2326308"/>
                </a:cubicBezTo>
                <a:cubicBezTo>
                  <a:pt x="3614642" y="2340031"/>
                  <a:pt x="3609386" y="2348822"/>
                  <a:pt x="3604025" y="2352680"/>
                </a:cubicBezTo>
                <a:cubicBezTo>
                  <a:pt x="3598663" y="2356539"/>
                  <a:pt x="3588905" y="2361684"/>
                  <a:pt x="3574751" y="2368114"/>
                </a:cubicBezTo>
                <a:cubicBezTo>
                  <a:pt x="3560597" y="2374545"/>
                  <a:pt x="3538830" y="2383011"/>
                  <a:pt x="3509450" y="2393513"/>
                </a:cubicBezTo>
                <a:cubicBezTo>
                  <a:pt x="3480070" y="2404015"/>
                  <a:pt x="3439431" y="2421055"/>
                  <a:pt x="3387533" y="2444633"/>
                </a:cubicBezTo>
                <a:cubicBezTo>
                  <a:pt x="3382815" y="2446777"/>
                  <a:pt x="3378741" y="2447205"/>
                  <a:pt x="3375310" y="2445917"/>
                </a:cubicBezTo>
                <a:cubicBezTo>
                  <a:pt x="3371879" y="2444630"/>
                  <a:pt x="3370807" y="2442271"/>
                  <a:pt x="3372095" y="2438840"/>
                </a:cubicBezTo>
                <a:cubicBezTo>
                  <a:pt x="3370807" y="2442271"/>
                  <a:pt x="3379708" y="2436805"/>
                  <a:pt x="3398795" y="2422441"/>
                </a:cubicBezTo>
                <a:cubicBezTo>
                  <a:pt x="3417883" y="2408077"/>
                  <a:pt x="3430429" y="2398108"/>
                  <a:pt x="3436434" y="2392534"/>
                </a:cubicBezTo>
                <a:cubicBezTo>
                  <a:pt x="3441153" y="2390391"/>
                  <a:pt x="3451232" y="2384388"/>
                  <a:pt x="3466674" y="2374527"/>
                </a:cubicBezTo>
                <a:cubicBezTo>
                  <a:pt x="3482115" y="2364666"/>
                  <a:pt x="3499272" y="2355448"/>
                  <a:pt x="3518144" y="2346874"/>
                </a:cubicBezTo>
                <a:cubicBezTo>
                  <a:pt x="3537016" y="2338300"/>
                  <a:pt x="3555244" y="2331442"/>
                  <a:pt x="3572829" y="2326299"/>
                </a:cubicBezTo>
                <a:cubicBezTo>
                  <a:pt x="3581621" y="2323727"/>
                  <a:pt x="3589931" y="2322442"/>
                  <a:pt x="3597758" y="2322444"/>
                </a:cubicBezTo>
                <a:close/>
                <a:moveTo>
                  <a:pt x="3871112" y="1754290"/>
                </a:moveTo>
                <a:cubicBezTo>
                  <a:pt x="3881406" y="1750325"/>
                  <a:pt x="3894594" y="1750381"/>
                  <a:pt x="3910676" y="1754458"/>
                </a:cubicBezTo>
                <a:cubicBezTo>
                  <a:pt x="3942840" y="1762613"/>
                  <a:pt x="3965784" y="1769265"/>
                  <a:pt x="3979506" y="1774414"/>
                </a:cubicBezTo>
                <a:cubicBezTo>
                  <a:pt x="4000947" y="1790287"/>
                  <a:pt x="4021102" y="1801763"/>
                  <a:pt x="4039971" y="1808843"/>
                </a:cubicBezTo>
                <a:cubicBezTo>
                  <a:pt x="4058841" y="1815923"/>
                  <a:pt x="4063126" y="1833186"/>
                  <a:pt x="4052828" y="1860632"/>
                </a:cubicBezTo>
                <a:cubicBezTo>
                  <a:pt x="4051541" y="1864063"/>
                  <a:pt x="4033420" y="1868026"/>
                  <a:pt x="3998466" y="1872523"/>
                </a:cubicBezTo>
                <a:cubicBezTo>
                  <a:pt x="3963512" y="1877019"/>
                  <a:pt x="3922232" y="1880121"/>
                  <a:pt x="3874626" y="1881827"/>
                </a:cubicBezTo>
                <a:cubicBezTo>
                  <a:pt x="3854042" y="1874104"/>
                  <a:pt x="3843001" y="1859198"/>
                  <a:pt x="3841504" y="1837111"/>
                </a:cubicBezTo>
                <a:cubicBezTo>
                  <a:pt x="3840008" y="1815024"/>
                  <a:pt x="3842477" y="1795403"/>
                  <a:pt x="3848914" y="1778249"/>
                </a:cubicBezTo>
                <a:cubicBezTo>
                  <a:pt x="3853419" y="1766242"/>
                  <a:pt x="3860819" y="1758255"/>
                  <a:pt x="3871112" y="1754290"/>
                </a:cubicBezTo>
                <a:close/>
                <a:moveTo>
                  <a:pt x="3709663" y="1640876"/>
                </a:moveTo>
                <a:cubicBezTo>
                  <a:pt x="3716739" y="1637661"/>
                  <a:pt x="3728855" y="1639271"/>
                  <a:pt x="3746009" y="1645708"/>
                </a:cubicBezTo>
                <a:cubicBezTo>
                  <a:pt x="3763163" y="1652144"/>
                  <a:pt x="3767878" y="1665654"/>
                  <a:pt x="3760154" y="1686239"/>
                </a:cubicBezTo>
                <a:cubicBezTo>
                  <a:pt x="3753718" y="1703393"/>
                  <a:pt x="3738492" y="1707464"/>
                  <a:pt x="3714477" y="1698453"/>
                </a:cubicBezTo>
                <a:cubicBezTo>
                  <a:pt x="3704184" y="1694591"/>
                  <a:pt x="3694857" y="1688156"/>
                  <a:pt x="3686496" y="1679149"/>
                </a:cubicBezTo>
                <a:cubicBezTo>
                  <a:pt x="3678135" y="1670141"/>
                  <a:pt x="3674170" y="1659847"/>
                  <a:pt x="3674601" y="1648267"/>
                </a:cubicBezTo>
                <a:cubicBezTo>
                  <a:pt x="3690898" y="1646555"/>
                  <a:pt x="3702586" y="1644091"/>
                  <a:pt x="3709663" y="1640876"/>
                </a:cubicBezTo>
                <a:close/>
                <a:moveTo>
                  <a:pt x="4040256" y="1579261"/>
                </a:moveTo>
                <a:cubicBezTo>
                  <a:pt x="4053819" y="1580926"/>
                  <a:pt x="4070035" y="1585298"/>
                  <a:pt x="4088904" y="1592378"/>
                </a:cubicBezTo>
                <a:cubicBezTo>
                  <a:pt x="4102627" y="1597527"/>
                  <a:pt x="4112276" y="1603104"/>
                  <a:pt x="4117850" y="1609109"/>
                </a:cubicBezTo>
                <a:cubicBezTo>
                  <a:pt x="4104552" y="1623688"/>
                  <a:pt x="4087717" y="1632048"/>
                  <a:pt x="4067345" y="1634189"/>
                </a:cubicBezTo>
                <a:cubicBezTo>
                  <a:pt x="4046973" y="1636329"/>
                  <a:pt x="4028210" y="1634181"/>
                  <a:pt x="4011057" y="1627745"/>
                </a:cubicBezTo>
                <a:cubicBezTo>
                  <a:pt x="4004195" y="1625171"/>
                  <a:pt x="3997120" y="1620559"/>
                  <a:pt x="3989830" y="1613910"/>
                </a:cubicBezTo>
                <a:cubicBezTo>
                  <a:pt x="3982540" y="1607261"/>
                  <a:pt x="3977180" y="1603293"/>
                  <a:pt x="3973749" y="1602005"/>
                </a:cubicBezTo>
                <a:cubicBezTo>
                  <a:pt x="3979755" y="1596431"/>
                  <a:pt x="3991014" y="1589893"/>
                  <a:pt x="4007527" y="1582391"/>
                </a:cubicBezTo>
                <a:cubicBezTo>
                  <a:pt x="4015784" y="1578640"/>
                  <a:pt x="4026693" y="1577597"/>
                  <a:pt x="4040256" y="1579261"/>
                </a:cubicBezTo>
                <a:close/>
                <a:moveTo>
                  <a:pt x="5561450" y="1563707"/>
                </a:moveTo>
                <a:cubicBezTo>
                  <a:pt x="5558876" y="1570569"/>
                  <a:pt x="5558660" y="1576358"/>
                  <a:pt x="5560804" y="1581076"/>
                </a:cubicBezTo>
                <a:cubicBezTo>
                  <a:pt x="5562947" y="1585795"/>
                  <a:pt x="5562732" y="1591584"/>
                  <a:pt x="5560157" y="1598446"/>
                </a:cubicBezTo>
                <a:cubicBezTo>
                  <a:pt x="5554152" y="1604020"/>
                  <a:pt x="5529382" y="1615273"/>
                  <a:pt x="5485848" y="1632205"/>
                </a:cubicBezTo>
                <a:cubicBezTo>
                  <a:pt x="5442314" y="1649138"/>
                  <a:pt x="5405537" y="1655886"/>
                  <a:pt x="5375516" y="1652449"/>
                </a:cubicBezTo>
                <a:cubicBezTo>
                  <a:pt x="5378091" y="1645587"/>
                  <a:pt x="5387099" y="1637226"/>
                  <a:pt x="5402540" y="1627365"/>
                </a:cubicBezTo>
                <a:cubicBezTo>
                  <a:pt x="5417981" y="1617504"/>
                  <a:pt x="5436318" y="1607750"/>
                  <a:pt x="5457549" y="1598105"/>
                </a:cubicBezTo>
                <a:cubicBezTo>
                  <a:pt x="5478780" y="1588459"/>
                  <a:pt x="5498510" y="1580207"/>
                  <a:pt x="5516738" y="1573348"/>
                </a:cubicBezTo>
                <a:cubicBezTo>
                  <a:pt x="5534967" y="1566490"/>
                  <a:pt x="5549870" y="1563276"/>
                  <a:pt x="5561450" y="1563707"/>
                </a:cubicBezTo>
                <a:close/>
                <a:moveTo>
                  <a:pt x="3467578" y="995267"/>
                </a:moveTo>
                <a:cubicBezTo>
                  <a:pt x="3484732" y="1001703"/>
                  <a:pt x="3488803" y="1016929"/>
                  <a:pt x="3479792" y="1040944"/>
                </a:cubicBezTo>
                <a:cubicBezTo>
                  <a:pt x="3475930" y="1051237"/>
                  <a:pt x="3470353" y="1060885"/>
                  <a:pt x="3463061" y="1069890"/>
                </a:cubicBezTo>
                <a:cubicBezTo>
                  <a:pt x="3455768" y="1078895"/>
                  <a:pt x="3448691" y="1082111"/>
                  <a:pt x="3441829" y="1079536"/>
                </a:cubicBezTo>
                <a:cubicBezTo>
                  <a:pt x="3438399" y="1078249"/>
                  <a:pt x="3437435" y="1072995"/>
                  <a:pt x="3438938" y="1063774"/>
                </a:cubicBezTo>
                <a:cubicBezTo>
                  <a:pt x="3440440" y="1054554"/>
                  <a:pt x="3442479" y="1046513"/>
                  <a:pt x="3445054" y="1039651"/>
                </a:cubicBezTo>
                <a:cubicBezTo>
                  <a:pt x="3447628" y="1032790"/>
                  <a:pt x="3451382" y="1025392"/>
                  <a:pt x="3456316" y="1017459"/>
                </a:cubicBezTo>
                <a:cubicBezTo>
                  <a:pt x="3461249" y="1009526"/>
                  <a:pt x="3465003" y="1002128"/>
                  <a:pt x="3467578" y="995267"/>
                </a:cubicBezTo>
                <a:close/>
                <a:moveTo>
                  <a:pt x="3829782" y="890476"/>
                </a:moveTo>
                <a:cubicBezTo>
                  <a:pt x="3834069" y="899912"/>
                  <a:pt x="3834925" y="908061"/>
                  <a:pt x="3832351" y="914922"/>
                </a:cubicBezTo>
                <a:cubicBezTo>
                  <a:pt x="3825489" y="912347"/>
                  <a:pt x="3823346" y="907629"/>
                  <a:pt x="3825920" y="900768"/>
                </a:cubicBezTo>
                <a:close/>
                <a:moveTo>
                  <a:pt x="3911500" y="797854"/>
                </a:moveTo>
                <a:cubicBezTo>
                  <a:pt x="3913644" y="802572"/>
                  <a:pt x="3912785" y="810077"/>
                  <a:pt x="3908923" y="820370"/>
                </a:cubicBezTo>
                <a:cubicBezTo>
                  <a:pt x="3902486" y="837523"/>
                  <a:pt x="3890796" y="855641"/>
                  <a:pt x="3873852" y="874723"/>
                </a:cubicBezTo>
                <a:cubicBezTo>
                  <a:pt x="3856908" y="893805"/>
                  <a:pt x="3849080" y="901630"/>
                  <a:pt x="3850367" y="898199"/>
                </a:cubicBezTo>
                <a:cubicBezTo>
                  <a:pt x="3844792" y="892194"/>
                  <a:pt x="3844472" y="885225"/>
                  <a:pt x="3849406" y="877292"/>
                </a:cubicBezTo>
                <a:cubicBezTo>
                  <a:pt x="3854339" y="869358"/>
                  <a:pt x="3856378" y="861317"/>
                  <a:pt x="3855522" y="853168"/>
                </a:cubicBezTo>
                <a:cubicBezTo>
                  <a:pt x="3860671" y="839445"/>
                  <a:pt x="3868285" y="829583"/>
                  <a:pt x="3878365" y="823581"/>
                </a:cubicBezTo>
                <a:cubicBezTo>
                  <a:pt x="3888445" y="817578"/>
                  <a:pt x="3899490" y="809003"/>
                  <a:pt x="3911500" y="797854"/>
                </a:cubicBezTo>
                <a:close/>
                <a:moveTo>
                  <a:pt x="3998373" y="660202"/>
                </a:moveTo>
                <a:lnTo>
                  <a:pt x="4029250" y="671787"/>
                </a:lnTo>
                <a:cubicBezTo>
                  <a:pt x="4012090" y="696659"/>
                  <a:pt x="3995788" y="721852"/>
                  <a:pt x="3980344" y="747367"/>
                </a:cubicBezTo>
                <a:cubicBezTo>
                  <a:pt x="3964900" y="772882"/>
                  <a:pt x="3945383" y="790999"/>
                  <a:pt x="3921793" y="801716"/>
                </a:cubicBezTo>
                <a:cubicBezTo>
                  <a:pt x="3925654" y="791424"/>
                  <a:pt x="3928658" y="780810"/>
                  <a:pt x="3930805" y="769874"/>
                </a:cubicBezTo>
                <a:cubicBezTo>
                  <a:pt x="3932951" y="758938"/>
                  <a:pt x="3935956" y="748324"/>
                  <a:pt x="3939817" y="738032"/>
                </a:cubicBezTo>
                <a:cubicBezTo>
                  <a:pt x="3944966" y="724309"/>
                  <a:pt x="3948720" y="716911"/>
                  <a:pt x="3951080" y="715840"/>
                </a:cubicBezTo>
                <a:cubicBezTo>
                  <a:pt x="3953438" y="714768"/>
                  <a:pt x="3969203" y="696222"/>
                  <a:pt x="3998373" y="660202"/>
                </a:cubicBezTo>
                <a:close/>
                <a:moveTo>
                  <a:pt x="2360505" y="644453"/>
                </a:moveTo>
                <a:cubicBezTo>
                  <a:pt x="2363935" y="645740"/>
                  <a:pt x="2367793" y="658928"/>
                  <a:pt x="2372077" y="684019"/>
                </a:cubicBezTo>
                <a:cubicBezTo>
                  <a:pt x="2376361" y="709108"/>
                  <a:pt x="2379143" y="735592"/>
                  <a:pt x="2380425" y="763469"/>
                </a:cubicBezTo>
                <a:cubicBezTo>
                  <a:pt x="2381706" y="791346"/>
                  <a:pt x="2382130" y="818901"/>
                  <a:pt x="2381696" y="846135"/>
                </a:cubicBezTo>
                <a:cubicBezTo>
                  <a:pt x="2381262" y="873368"/>
                  <a:pt x="2382117" y="889344"/>
                  <a:pt x="2384260" y="894062"/>
                </a:cubicBezTo>
                <a:lnTo>
                  <a:pt x="2379114" y="892131"/>
                </a:lnTo>
                <a:cubicBezTo>
                  <a:pt x="2377827" y="895562"/>
                  <a:pt x="2383185" y="907357"/>
                  <a:pt x="2395190" y="927516"/>
                </a:cubicBezTo>
                <a:cubicBezTo>
                  <a:pt x="2407195" y="947676"/>
                  <a:pt x="2435497" y="966123"/>
                  <a:pt x="2480097" y="982857"/>
                </a:cubicBezTo>
                <a:cubicBezTo>
                  <a:pt x="2590743" y="1000891"/>
                  <a:pt x="2664724" y="999297"/>
                  <a:pt x="2702040" y="978074"/>
                </a:cubicBezTo>
                <a:cubicBezTo>
                  <a:pt x="2739356" y="956852"/>
                  <a:pt x="2767022" y="937880"/>
                  <a:pt x="2785038" y="921157"/>
                </a:cubicBezTo>
                <a:cubicBezTo>
                  <a:pt x="2794474" y="916870"/>
                  <a:pt x="2804982" y="914942"/>
                  <a:pt x="2816561" y="915373"/>
                </a:cubicBezTo>
                <a:cubicBezTo>
                  <a:pt x="2828141" y="915804"/>
                  <a:pt x="2835218" y="912589"/>
                  <a:pt x="2837793" y="905728"/>
                </a:cubicBezTo>
                <a:cubicBezTo>
                  <a:pt x="2848941" y="917738"/>
                  <a:pt x="2857195" y="929641"/>
                  <a:pt x="2862553" y="941436"/>
                </a:cubicBezTo>
                <a:cubicBezTo>
                  <a:pt x="2867912" y="953231"/>
                  <a:pt x="2879168" y="962347"/>
                  <a:pt x="2896322" y="968783"/>
                </a:cubicBezTo>
                <a:cubicBezTo>
                  <a:pt x="2923768" y="979081"/>
                  <a:pt x="2950464" y="986163"/>
                  <a:pt x="2976410" y="990028"/>
                </a:cubicBezTo>
                <a:cubicBezTo>
                  <a:pt x="3002356" y="993892"/>
                  <a:pt x="3029052" y="1000974"/>
                  <a:pt x="3056499" y="1011272"/>
                </a:cubicBezTo>
                <a:cubicBezTo>
                  <a:pt x="3087375" y="1022857"/>
                  <a:pt x="3104418" y="1047843"/>
                  <a:pt x="3107628" y="1086227"/>
                </a:cubicBezTo>
                <a:cubicBezTo>
                  <a:pt x="3110837" y="1124612"/>
                  <a:pt x="3126165" y="1148954"/>
                  <a:pt x="3153611" y="1159252"/>
                </a:cubicBezTo>
                <a:cubicBezTo>
                  <a:pt x="3163903" y="1163114"/>
                  <a:pt x="3171836" y="1168047"/>
                  <a:pt x="3177410" y="1174053"/>
                </a:cubicBezTo>
                <a:lnTo>
                  <a:pt x="3174195" y="1166976"/>
                </a:lnTo>
                <a:cubicBezTo>
                  <a:pt x="3177626" y="1168263"/>
                  <a:pt x="3182771" y="1178021"/>
                  <a:pt x="3189629" y="1196249"/>
                </a:cubicBezTo>
                <a:cubicBezTo>
                  <a:pt x="3196488" y="1214478"/>
                  <a:pt x="3204418" y="1235065"/>
                  <a:pt x="3213420" y="1258012"/>
                </a:cubicBezTo>
                <a:cubicBezTo>
                  <a:pt x="3222422" y="1280958"/>
                  <a:pt x="3231210" y="1301867"/>
                  <a:pt x="3239784" y="1320739"/>
                </a:cubicBezTo>
                <a:cubicBezTo>
                  <a:pt x="3248358" y="1339611"/>
                  <a:pt x="3256076" y="1350335"/>
                  <a:pt x="3262937" y="1352909"/>
                </a:cubicBezTo>
                <a:cubicBezTo>
                  <a:pt x="3273229" y="1356771"/>
                  <a:pt x="3284809" y="1357202"/>
                  <a:pt x="3297676" y="1354203"/>
                </a:cubicBezTo>
                <a:cubicBezTo>
                  <a:pt x="3310542" y="1351203"/>
                  <a:pt x="3322766" y="1349919"/>
                  <a:pt x="3334345" y="1350350"/>
                </a:cubicBezTo>
                <a:cubicBezTo>
                  <a:pt x="3331770" y="1357211"/>
                  <a:pt x="3332091" y="1364180"/>
                  <a:pt x="3335306" y="1371258"/>
                </a:cubicBezTo>
                <a:cubicBezTo>
                  <a:pt x="3338521" y="1378334"/>
                  <a:pt x="3338842" y="1385304"/>
                  <a:pt x="3336267" y="1392165"/>
                </a:cubicBezTo>
                <a:cubicBezTo>
                  <a:pt x="3332405" y="1402458"/>
                  <a:pt x="3326614" y="1410069"/>
                  <a:pt x="3318893" y="1415000"/>
                </a:cubicBezTo>
                <a:cubicBezTo>
                  <a:pt x="3311173" y="1419930"/>
                  <a:pt x="3305381" y="1427542"/>
                  <a:pt x="3301520" y="1437834"/>
                </a:cubicBezTo>
                <a:cubicBezTo>
                  <a:pt x="3296370" y="1451557"/>
                  <a:pt x="3302800" y="1473538"/>
                  <a:pt x="3320806" y="1503777"/>
                </a:cubicBezTo>
                <a:cubicBezTo>
                  <a:pt x="3338813" y="1534016"/>
                  <a:pt x="3341381" y="1566289"/>
                  <a:pt x="3328508" y="1600597"/>
                </a:cubicBezTo>
                <a:lnTo>
                  <a:pt x="3318853" y="1626328"/>
                </a:lnTo>
                <a:cubicBezTo>
                  <a:pt x="3313704" y="1640051"/>
                  <a:pt x="3314561" y="1648199"/>
                  <a:pt x="3321422" y="1650774"/>
                </a:cubicBezTo>
                <a:cubicBezTo>
                  <a:pt x="3307268" y="1657204"/>
                  <a:pt x="3297081" y="1666102"/>
                  <a:pt x="3290860" y="1677465"/>
                </a:cubicBezTo>
                <a:cubicBezTo>
                  <a:pt x="3284639" y="1688830"/>
                  <a:pt x="3279597" y="1699658"/>
                  <a:pt x="3275736" y="1709950"/>
                </a:cubicBezTo>
                <a:cubicBezTo>
                  <a:pt x="3268012" y="1730534"/>
                  <a:pt x="3263507" y="1742542"/>
                  <a:pt x="3262219" y="1745973"/>
                </a:cubicBezTo>
                <a:cubicBezTo>
                  <a:pt x="3260932" y="1749403"/>
                  <a:pt x="3262004" y="1751763"/>
                  <a:pt x="3265435" y="1753050"/>
                </a:cubicBezTo>
                <a:cubicBezTo>
                  <a:pt x="3272296" y="1755624"/>
                  <a:pt x="3268755" y="1772886"/>
                  <a:pt x="3254810" y="1804834"/>
                </a:cubicBezTo>
                <a:cubicBezTo>
                  <a:pt x="3240866" y="1836783"/>
                  <a:pt x="3240755" y="1855332"/>
                  <a:pt x="3254478" y="1860481"/>
                </a:cubicBezTo>
                <a:cubicBezTo>
                  <a:pt x="3251903" y="1867342"/>
                  <a:pt x="3246112" y="1874954"/>
                  <a:pt x="3237104" y="1883315"/>
                </a:cubicBezTo>
                <a:cubicBezTo>
                  <a:pt x="3228096" y="1891676"/>
                  <a:pt x="3221018" y="1902719"/>
                  <a:pt x="3215869" y="1916442"/>
                </a:cubicBezTo>
                <a:cubicBezTo>
                  <a:pt x="3206858" y="1940457"/>
                  <a:pt x="3204172" y="1965867"/>
                  <a:pt x="3207813" y="1992672"/>
                </a:cubicBezTo>
                <a:cubicBezTo>
                  <a:pt x="3211453" y="2019478"/>
                  <a:pt x="3216487" y="2047785"/>
                  <a:pt x="3222915" y="2077593"/>
                </a:cubicBezTo>
                <a:cubicBezTo>
                  <a:pt x="3229342" y="2107401"/>
                  <a:pt x="3234912" y="2136887"/>
                  <a:pt x="3239624" y="2166051"/>
                </a:cubicBezTo>
                <a:cubicBezTo>
                  <a:pt x="3244336" y="2195215"/>
                  <a:pt x="3242187" y="2221805"/>
                  <a:pt x="3233176" y="2245820"/>
                </a:cubicBezTo>
                <a:lnTo>
                  <a:pt x="3226099" y="2249036"/>
                </a:lnTo>
                <a:cubicBezTo>
                  <a:pt x="3224811" y="2252467"/>
                  <a:pt x="3229314" y="2256113"/>
                  <a:pt x="3239606" y="2259975"/>
                </a:cubicBezTo>
                <a:cubicBezTo>
                  <a:pt x="3231882" y="2280559"/>
                  <a:pt x="3222444" y="2300500"/>
                  <a:pt x="3211289" y="2319797"/>
                </a:cubicBezTo>
                <a:cubicBezTo>
                  <a:pt x="3200135" y="2339095"/>
                  <a:pt x="3191340" y="2357320"/>
                  <a:pt x="3184903" y="2374474"/>
                </a:cubicBezTo>
                <a:cubicBezTo>
                  <a:pt x="3183616" y="2377905"/>
                  <a:pt x="3185009" y="2379406"/>
                  <a:pt x="3189084" y="2378978"/>
                </a:cubicBezTo>
                <a:cubicBezTo>
                  <a:pt x="3193158" y="2378550"/>
                  <a:pt x="3194552" y="2380051"/>
                  <a:pt x="3193264" y="2383482"/>
                </a:cubicBezTo>
                <a:cubicBezTo>
                  <a:pt x="3191977" y="2386912"/>
                  <a:pt x="3187903" y="2387340"/>
                  <a:pt x="3181041" y="2384766"/>
                </a:cubicBezTo>
                <a:cubicBezTo>
                  <a:pt x="3181466" y="2404494"/>
                  <a:pt x="3180604" y="2427653"/>
                  <a:pt x="3178455" y="2454243"/>
                </a:cubicBezTo>
                <a:cubicBezTo>
                  <a:pt x="3176305" y="2480833"/>
                  <a:pt x="3185523" y="2497990"/>
                  <a:pt x="3206108" y="2505713"/>
                </a:cubicBezTo>
                <a:cubicBezTo>
                  <a:pt x="3212969" y="2508288"/>
                  <a:pt x="3224442" y="2503787"/>
                  <a:pt x="3240527" y="2492210"/>
                </a:cubicBezTo>
                <a:cubicBezTo>
                  <a:pt x="3256612" y="2480634"/>
                  <a:pt x="3276662" y="2479351"/>
                  <a:pt x="3300678" y="2488362"/>
                </a:cubicBezTo>
                <a:cubicBezTo>
                  <a:pt x="3294241" y="2505516"/>
                  <a:pt x="3279658" y="2515699"/>
                  <a:pt x="3256927" y="2518911"/>
                </a:cubicBezTo>
                <a:cubicBezTo>
                  <a:pt x="3234196" y="2522123"/>
                  <a:pt x="3218968" y="2534022"/>
                  <a:pt x="3211245" y="2554606"/>
                </a:cubicBezTo>
                <a:cubicBezTo>
                  <a:pt x="3206096" y="2568329"/>
                  <a:pt x="3203841" y="2582160"/>
                  <a:pt x="3204482" y="2596099"/>
                </a:cubicBezTo>
                <a:cubicBezTo>
                  <a:pt x="3205123" y="2610037"/>
                  <a:pt x="3206299" y="2625155"/>
                  <a:pt x="3208012" y="2641453"/>
                </a:cubicBezTo>
                <a:cubicBezTo>
                  <a:pt x="3201150" y="2638878"/>
                  <a:pt x="3196432" y="2641022"/>
                  <a:pt x="3193858" y="2647883"/>
                </a:cubicBezTo>
                <a:cubicBezTo>
                  <a:pt x="3188709" y="2661606"/>
                  <a:pt x="3187420" y="2672864"/>
                  <a:pt x="3189991" y="2681656"/>
                </a:cubicBezTo>
                <a:cubicBezTo>
                  <a:pt x="3192563" y="2690449"/>
                  <a:pt x="3192562" y="2698276"/>
                  <a:pt x="3189987" y="2705137"/>
                </a:cubicBezTo>
                <a:cubicBezTo>
                  <a:pt x="3187412" y="2711999"/>
                  <a:pt x="3183980" y="2718538"/>
                  <a:pt x="3179690" y="2724756"/>
                </a:cubicBezTo>
                <a:cubicBezTo>
                  <a:pt x="3175400" y="2730974"/>
                  <a:pt x="3171968" y="2737514"/>
                  <a:pt x="3169394" y="2744375"/>
                </a:cubicBezTo>
                <a:cubicBezTo>
                  <a:pt x="3166819" y="2751237"/>
                  <a:pt x="3168532" y="2767534"/>
                  <a:pt x="3174531" y="2793268"/>
                </a:cubicBezTo>
                <a:cubicBezTo>
                  <a:pt x="3180530" y="2819002"/>
                  <a:pt x="3184602" y="2834227"/>
                  <a:pt x="3186745" y="2838945"/>
                </a:cubicBezTo>
                <a:cubicBezTo>
                  <a:pt x="3183314" y="2837658"/>
                  <a:pt x="3180955" y="2838730"/>
                  <a:pt x="3179668" y="2842161"/>
                </a:cubicBezTo>
                <a:cubicBezTo>
                  <a:pt x="3177094" y="2849022"/>
                  <a:pt x="3178484" y="2866177"/>
                  <a:pt x="3183840" y="2893626"/>
                </a:cubicBezTo>
                <a:cubicBezTo>
                  <a:pt x="3189196" y="2921075"/>
                  <a:pt x="3194444" y="2951419"/>
                  <a:pt x="3199584" y="2984658"/>
                </a:cubicBezTo>
                <a:cubicBezTo>
                  <a:pt x="3204724" y="3017897"/>
                  <a:pt x="3209972" y="3048241"/>
                  <a:pt x="3215328" y="3075690"/>
                </a:cubicBezTo>
                <a:cubicBezTo>
                  <a:pt x="3220683" y="3103139"/>
                  <a:pt x="3222074" y="3120294"/>
                  <a:pt x="3219500" y="3127155"/>
                </a:cubicBezTo>
                <a:lnTo>
                  <a:pt x="3208561" y="3140663"/>
                </a:lnTo>
                <a:cubicBezTo>
                  <a:pt x="3202555" y="3146237"/>
                  <a:pt x="3193226" y="3155456"/>
                  <a:pt x="3180571" y="3168320"/>
                </a:cubicBezTo>
                <a:cubicBezTo>
                  <a:pt x="3167917" y="3181184"/>
                  <a:pt x="3153010" y="3200051"/>
                  <a:pt x="3135850" y="3224923"/>
                </a:cubicBezTo>
                <a:cubicBezTo>
                  <a:pt x="3146143" y="3228785"/>
                  <a:pt x="3154290" y="3235755"/>
                  <a:pt x="3160292" y="3245835"/>
                </a:cubicBezTo>
                <a:cubicBezTo>
                  <a:pt x="3166295" y="3255915"/>
                  <a:pt x="3174442" y="3262886"/>
                  <a:pt x="3184734" y="3266747"/>
                </a:cubicBezTo>
                <a:cubicBezTo>
                  <a:pt x="3191596" y="3269322"/>
                  <a:pt x="3199423" y="3269323"/>
                  <a:pt x="3208215" y="3266752"/>
                </a:cubicBezTo>
                <a:cubicBezTo>
                  <a:pt x="3217008" y="3264180"/>
                  <a:pt x="3226550" y="3264825"/>
                  <a:pt x="3236842" y="3268687"/>
                </a:cubicBezTo>
                <a:cubicBezTo>
                  <a:pt x="3247134" y="3272549"/>
                  <a:pt x="3250350" y="3279626"/>
                  <a:pt x="3246488" y="3289918"/>
                </a:cubicBezTo>
                <a:cubicBezTo>
                  <a:pt x="3258067" y="3290349"/>
                  <a:pt x="3275651" y="3293033"/>
                  <a:pt x="3299238" y="3297970"/>
                </a:cubicBezTo>
                <a:cubicBezTo>
                  <a:pt x="3322825" y="3302906"/>
                  <a:pt x="3339337" y="3303231"/>
                  <a:pt x="3348773" y="3298944"/>
                </a:cubicBezTo>
                <a:cubicBezTo>
                  <a:pt x="3350060" y="3295513"/>
                  <a:pt x="3354134" y="3295085"/>
                  <a:pt x="3360996" y="3297660"/>
                </a:cubicBezTo>
                <a:cubicBezTo>
                  <a:pt x="3371288" y="3301521"/>
                  <a:pt x="3379221" y="3306455"/>
                  <a:pt x="3384796" y="3312460"/>
                </a:cubicBezTo>
                <a:cubicBezTo>
                  <a:pt x="3390370" y="3318466"/>
                  <a:pt x="3396588" y="3322756"/>
                  <a:pt x="3403449" y="3325330"/>
                </a:cubicBezTo>
                <a:cubicBezTo>
                  <a:pt x="3406880" y="3326617"/>
                  <a:pt x="3416744" y="3326405"/>
                  <a:pt x="3433042" y="3324692"/>
                </a:cubicBezTo>
                <a:cubicBezTo>
                  <a:pt x="3449339" y="3322980"/>
                  <a:pt x="3464349" y="3324698"/>
                  <a:pt x="3478073" y="3329847"/>
                </a:cubicBezTo>
                <a:cubicBezTo>
                  <a:pt x="3495226" y="3336284"/>
                  <a:pt x="3503696" y="3342397"/>
                  <a:pt x="3503480" y="3348187"/>
                </a:cubicBezTo>
                <a:cubicBezTo>
                  <a:pt x="3503264" y="3353976"/>
                  <a:pt x="3504872" y="3357515"/>
                  <a:pt x="3508303" y="3358802"/>
                </a:cubicBezTo>
                <a:cubicBezTo>
                  <a:pt x="3508303" y="3358802"/>
                  <a:pt x="3510662" y="3357730"/>
                  <a:pt x="3515380" y="3355587"/>
                </a:cubicBezTo>
                <a:cubicBezTo>
                  <a:pt x="3502082" y="3370166"/>
                  <a:pt x="3488785" y="3376919"/>
                  <a:pt x="3475491" y="3375844"/>
                </a:cubicBezTo>
                <a:cubicBezTo>
                  <a:pt x="3462196" y="3374769"/>
                  <a:pt x="3446971" y="3371013"/>
                  <a:pt x="3429818" y="3364577"/>
                </a:cubicBezTo>
                <a:cubicBezTo>
                  <a:pt x="3412664" y="3358141"/>
                  <a:pt x="3394974" y="3350525"/>
                  <a:pt x="3376749" y="3341730"/>
                </a:cubicBezTo>
                <a:cubicBezTo>
                  <a:pt x="3358523" y="3332934"/>
                  <a:pt x="3340834" y="3325318"/>
                  <a:pt x="3323680" y="3318882"/>
                </a:cubicBezTo>
                <a:cubicBezTo>
                  <a:pt x="3296234" y="3308584"/>
                  <a:pt x="3274790" y="3308365"/>
                  <a:pt x="3259349" y="3318226"/>
                </a:cubicBezTo>
                <a:cubicBezTo>
                  <a:pt x="3243907" y="3328088"/>
                  <a:pt x="3231575" y="3340094"/>
                  <a:pt x="3222351" y="3354245"/>
                </a:cubicBezTo>
                <a:cubicBezTo>
                  <a:pt x="3213128" y="3368396"/>
                  <a:pt x="3204226" y="3381690"/>
                  <a:pt x="3195646" y="3394125"/>
                </a:cubicBezTo>
                <a:cubicBezTo>
                  <a:pt x="3187067" y="3406561"/>
                  <a:pt x="3177631" y="3410848"/>
                  <a:pt x="3167338" y="3406986"/>
                </a:cubicBezTo>
                <a:cubicBezTo>
                  <a:pt x="3157040" y="3434432"/>
                  <a:pt x="3155642" y="3456412"/>
                  <a:pt x="3163144" y="3472925"/>
                </a:cubicBezTo>
                <a:cubicBezTo>
                  <a:pt x="3170647" y="3489438"/>
                  <a:pt x="3181795" y="3501449"/>
                  <a:pt x="3196590" y="3508957"/>
                </a:cubicBezTo>
                <a:cubicBezTo>
                  <a:pt x="3211385" y="3516465"/>
                  <a:pt x="3224786" y="3522471"/>
                  <a:pt x="3236793" y="3526977"/>
                </a:cubicBezTo>
                <a:cubicBezTo>
                  <a:pt x="3248801" y="3531482"/>
                  <a:pt x="3253517" y="3537166"/>
                  <a:pt x="3250943" y="3544027"/>
                </a:cubicBezTo>
                <a:cubicBezTo>
                  <a:pt x="3247081" y="3554320"/>
                  <a:pt x="3242040" y="3565148"/>
                  <a:pt x="3235819" y="3576512"/>
                </a:cubicBezTo>
                <a:cubicBezTo>
                  <a:pt x="3229598" y="3587876"/>
                  <a:pt x="3223057" y="3592270"/>
                  <a:pt x="3216196" y="3589696"/>
                </a:cubicBezTo>
                <a:cubicBezTo>
                  <a:pt x="3216196" y="3589696"/>
                  <a:pt x="3215124" y="3587337"/>
                  <a:pt x="3212980" y="3582619"/>
                </a:cubicBezTo>
                <a:cubicBezTo>
                  <a:pt x="3202688" y="3578757"/>
                  <a:pt x="3176634" y="3577787"/>
                  <a:pt x="3134818" y="3579709"/>
                </a:cubicBezTo>
                <a:cubicBezTo>
                  <a:pt x="3093003" y="3581631"/>
                  <a:pt x="3063515" y="3595028"/>
                  <a:pt x="3046355" y="3619899"/>
                </a:cubicBezTo>
                <a:cubicBezTo>
                  <a:pt x="3041206" y="3633622"/>
                  <a:pt x="3035201" y="3639197"/>
                  <a:pt x="3028340" y="3636622"/>
                </a:cubicBezTo>
                <a:lnTo>
                  <a:pt x="3021254" y="3686799"/>
                </a:lnTo>
                <a:cubicBezTo>
                  <a:pt x="3010961" y="3682937"/>
                  <a:pt x="3004528" y="3684437"/>
                  <a:pt x="3001953" y="3691299"/>
                </a:cubicBezTo>
                <a:cubicBezTo>
                  <a:pt x="2999379" y="3698160"/>
                  <a:pt x="2999699" y="3705129"/>
                  <a:pt x="3002915" y="3712206"/>
                </a:cubicBezTo>
                <a:cubicBezTo>
                  <a:pt x="3006130" y="3719283"/>
                  <a:pt x="3007094" y="3724537"/>
                  <a:pt x="3005806" y="3727968"/>
                </a:cubicBezTo>
                <a:cubicBezTo>
                  <a:pt x="3002376" y="3726681"/>
                  <a:pt x="2998301" y="3727109"/>
                  <a:pt x="2993583" y="3729253"/>
                </a:cubicBezTo>
                <a:cubicBezTo>
                  <a:pt x="2988865" y="3731396"/>
                  <a:pt x="2985219" y="3735899"/>
                  <a:pt x="2982644" y="3742760"/>
                </a:cubicBezTo>
                <a:cubicBezTo>
                  <a:pt x="2980070" y="3749622"/>
                  <a:pt x="2979854" y="3755411"/>
                  <a:pt x="2981998" y="3760129"/>
                </a:cubicBezTo>
                <a:cubicBezTo>
                  <a:pt x="2970412" y="3791006"/>
                  <a:pt x="2956790" y="3822097"/>
                  <a:pt x="2941130" y="3853402"/>
                </a:cubicBezTo>
                <a:cubicBezTo>
                  <a:pt x="2925470" y="3884707"/>
                  <a:pt x="2911847" y="3915797"/>
                  <a:pt x="2900262" y="3946674"/>
                </a:cubicBezTo>
                <a:cubicBezTo>
                  <a:pt x="2917416" y="3953110"/>
                  <a:pt x="2923849" y="3951611"/>
                  <a:pt x="2919562" y="3942175"/>
                </a:cubicBezTo>
                <a:cubicBezTo>
                  <a:pt x="2915275" y="3932739"/>
                  <a:pt x="2926855" y="3933170"/>
                  <a:pt x="2954301" y="3943468"/>
                </a:cubicBezTo>
                <a:cubicBezTo>
                  <a:pt x="2951726" y="3950329"/>
                  <a:pt x="2959014" y="3964805"/>
                  <a:pt x="2976165" y="3986895"/>
                </a:cubicBezTo>
                <a:cubicBezTo>
                  <a:pt x="2993316" y="4008986"/>
                  <a:pt x="2998673" y="4028608"/>
                  <a:pt x="2992237" y="4045762"/>
                </a:cubicBezTo>
                <a:cubicBezTo>
                  <a:pt x="2988375" y="4056054"/>
                  <a:pt x="2983441" y="4063987"/>
                  <a:pt x="2977436" y="4069561"/>
                </a:cubicBezTo>
                <a:cubicBezTo>
                  <a:pt x="2993303" y="4079429"/>
                  <a:pt x="3014850" y="4100233"/>
                  <a:pt x="3042077" y="4131975"/>
                </a:cubicBezTo>
                <a:cubicBezTo>
                  <a:pt x="3069305" y="4163717"/>
                  <a:pt x="3091495" y="4182806"/>
                  <a:pt x="3108649" y="4189242"/>
                </a:cubicBezTo>
                <a:cubicBezTo>
                  <a:pt x="3112080" y="4190530"/>
                  <a:pt x="3115832" y="4190959"/>
                  <a:pt x="3119907" y="4190531"/>
                </a:cubicBezTo>
                <a:cubicBezTo>
                  <a:pt x="3123981" y="4190103"/>
                  <a:pt x="3127734" y="4190532"/>
                  <a:pt x="3131164" y="4191820"/>
                </a:cubicBezTo>
                <a:cubicBezTo>
                  <a:pt x="3133308" y="4196538"/>
                  <a:pt x="3141990" y="4212515"/>
                  <a:pt x="3157209" y="4239751"/>
                </a:cubicBezTo>
                <a:cubicBezTo>
                  <a:pt x="3172429" y="4266988"/>
                  <a:pt x="3190332" y="4284468"/>
                  <a:pt x="3210916" y="4292191"/>
                </a:cubicBezTo>
                <a:cubicBezTo>
                  <a:pt x="3243936" y="4308495"/>
                  <a:pt x="3260015" y="4328226"/>
                  <a:pt x="3259153" y="4351385"/>
                </a:cubicBezTo>
                <a:cubicBezTo>
                  <a:pt x="3258291" y="4374544"/>
                  <a:pt x="3261719" y="4391485"/>
                  <a:pt x="3269437" y="4402209"/>
                </a:cubicBezTo>
                <a:cubicBezTo>
                  <a:pt x="3266006" y="4400921"/>
                  <a:pt x="3262253" y="4400492"/>
                  <a:pt x="3258179" y="4400920"/>
                </a:cubicBezTo>
                <a:cubicBezTo>
                  <a:pt x="3254105" y="4401348"/>
                  <a:pt x="3248637" y="4400275"/>
                  <a:pt x="3241775" y="4397700"/>
                </a:cubicBezTo>
                <a:cubicBezTo>
                  <a:pt x="3228052" y="4392551"/>
                  <a:pt x="3217440" y="4381720"/>
                  <a:pt x="3209937" y="4365207"/>
                </a:cubicBezTo>
                <a:cubicBezTo>
                  <a:pt x="3202435" y="4348694"/>
                  <a:pt x="3193861" y="4329822"/>
                  <a:pt x="3184216" y="4308591"/>
                </a:cubicBezTo>
                <a:cubicBezTo>
                  <a:pt x="3174570" y="4287360"/>
                  <a:pt x="3161172" y="4265699"/>
                  <a:pt x="3144021" y="4243609"/>
                </a:cubicBezTo>
                <a:cubicBezTo>
                  <a:pt x="3126870" y="4221518"/>
                  <a:pt x="3102856" y="4204680"/>
                  <a:pt x="3071979" y="4193095"/>
                </a:cubicBezTo>
                <a:cubicBezTo>
                  <a:pt x="3065118" y="4190520"/>
                  <a:pt x="3055147" y="4185801"/>
                  <a:pt x="3042068" y="4178936"/>
                </a:cubicBezTo>
                <a:cubicBezTo>
                  <a:pt x="3028989" y="4172072"/>
                  <a:pt x="3024380" y="4163494"/>
                  <a:pt x="3028242" y="4153201"/>
                </a:cubicBezTo>
                <a:lnTo>
                  <a:pt x="2962626" y="4140323"/>
                </a:lnTo>
                <a:cubicBezTo>
                  <a:pt x="2965201" y="4133461"/>
                  <a:pt x="2961128" y="4126062"/>
                  <a:pt x="2950408" y="4118126"/>
                </a:cubicBezTo>
                <a:cubicBezTo>
                  <a:pt x="2939687" y="4110190"/>
                  <a:pt x="2927466" y="4103647"/>
                  <a:pt x="2913743" y="4098498"/>
                </a:cubicBezTo>
                <a:cubicBezTo>
                  <a:pt x="2896589" y="4092062"/>
                  <a:pt x="2881363" y="4096133"/>
                  <a:pt x="2868065" y="4110713"/>
                </a:cubicBezTo>
                <a:cubicBezTo>
                  <a:pt x="2854767" y="4125292"/>
                  <a:pt x="2844900" y="4141158"/>
                  <a:pt x="2838464" y="4158312"/>
                </a:cubicBezTo>
                <a:cubicBezTo>
                  <a:pt x="2837177" y="4161743"/>
                  <a:pt x="2837603" y="4173644"/>
                  <a:pt x="2839744" y="4194016"/>
                </a:cubicBezTo>
                <a:cubicBezTo>
                  <a:pt x="2841884" y="4214388"/>
                  <a:pt x="2844454" y="4231008"/>
                  <a:pt x="2847454" y="4243874"/>
                </a:cubicBezTo>
                <a:cubicBezTo>
                  <a:pt x="2837162" y="4240012"/>
                  <a:pt x="2831372" y="4239797"/>
                  <a:pt x="2830085" y="4243228"/>
                </a:cubicBezTo>
                <a:lnTo>
                  <a:pt x="2833300" y="4250305"/>
                </a:lnTo>
                <a:lnTo>
                  <a:pt x="2767047" y="4207834"/>
                </a:lnTo>
                <a:cubicBezTo>
                  <a:pt x="2749893" y="4201397"/>
                  <a:pt x="2737242" y="4198607"/>
                  <a:pt x="2729093" y="4199463"/>
                </a:cubicBezTo>
                <a:lnTo>
                  <a:pt x="2717508" y="4230340"/>
                </a:lnTo>
                <a:cubicBezTo>
                  <a:pt x="2720938" y="4231627"/>
                  <a:pt x="2724691" y="4232057"/>
                  <a:pt x="2728765" y="4231629"/>
                </a:cubicBezTo>
                <a:cubicBezTo>
                  <a:pt x="2732840" y="4231201"/>
                  <a:pt x="2738308" y="4232274"/>
                  <a:pt x="2745169" y="4234849"/>
                </a:cubicBezTo>
                <a:cubicBezTo>
                  <a:pt x="2752031" y="4237423"/>
                  <a:pt x="2756639" y="4246001"/>
                  <a:pt x="2758996" y="4260584"/>
                </a:cubicBezTo>
                <a:cubicBezTo>
                  <a:pt x="2761352" y="4275166"/>
                  <a:pt x="2760599" y="4287603"/>
                  <a:pt x="2756737" y="4297895"/>
                </a:cubicBezTo>
                <a:cubicBezTo>
                  <a:pt x="2718999" y="4283735"/>
                  <a:pt x="2696700" y="4267541"/>
                  <a:pt x="2689842" y="4249312"/>
                </a:cubicBezTo>
                <a:cubicBezTo>
                  <a:pt x="2682983" y="4231084"/>
                  <a:pt x="2665831" y="4216821"/>
                  <a:pt x="2638385" y="4206523"/>
                </a:cubicBezTo>
                <a:cubicBezTo>
                  <a:pt x="2633667" y="4208666"/>
                  <a:pt x="2630021" y="4213169"/>
                  <a:pt x="2627446" y="4220030"/>
                </a:cubicBezTo>
                <a:cubicBezTo>
                  <a:pt x="2624015" y="4218743"/>
                  <a:pt x="2622622" y="4217241"/>
                  <a:pt x="2623265" y="4215526"/>
                </a:cubicBezTo>
                <a:cubicBezTo>
                  <a:pt x="2623909" y="4213811"/>
                  <a:pt x="2622515" y="4212309"/>
                  <a:pt x="2619085" y="4211022"/>
                </a:cubicBezTo>
                <a:cubicBezTo>
                  <a:pt x="2608792" y="4207160"/>
                  <a:pt x="2601715" y="4210376"/>
                  <a:pt x="2597854" y="4220668"/>
                </a:cubicBezTo>
                <a:cubicBezTo>
                  <a:pt x="2593992" y="4230960"/>
                  <a:pt x="2586915" y="4234175"/>
                  <a:pt x="2576622" y="4230313"/>
                </a:cubicBezTo>
                <a:cubicBezTo>
                  <a:pt x="2577048" y="4250042"/>
                  <a:pt x="2583906" y="4268270"/>
                  <a:pt x="2597198" y="4284999"/>
                </a:cubicBezTo>
                <a:cubicBezTo>
                  <a:pt x="2617352" y="4304302"/>
                  <a:pt x="2635146" y="4324677"/>
                  <a:pt x="2650581" y="4346124"/>
                </a:cubicBezTo>
                <a:cubicBezTo>
                  <a:pt x="2663873" y="4362852"/>
                  <a:pt x="2675128" y="4379795"/>
                  <a:pt x="2684346" y="4396952"/>
                </a:cubicBezTo>
                <a:cubicBezTo>
                  <a:pt x="2693563" y="4414108"/>
                  <a:pt x="2695597" y="4429548"/>
                  <a:pt x="2690448" y="4443271"/>
                </a:cubicBezTo>
                <a:cubicBezTo>
                  <a:pt x="2684012" y="4460425"/>
                  <a:pt x="2675648" y="4467071"/>
                  <a:pt x="2665355" y="4463209"/>
                </a:cubicBezTo>
                <a:cubicBezTo>
                  <a:pt x="2661925" y="4461922"/>
                  <a:pt x="2653029" y="4443907"/>
                  <a:pt x="2638668" y="4409166"/>
                </a:cubicBezTo>
                <a:cubicBezTo>
                  <a:pt x="2624307" y="4374424"/>
                  <a:pt x="2610265" y="4354479"/>
                  <a:pt x="2596542" y="4349330"/>
                </a:cubicBezTo>
                <a:lnTo>
                  <a:pt x="2591397" y="4347399"/>
                </a:lnTo>
                <a:cubicBezTo>
                  <a:pt x="2577673" y="4342250"/>
                  <a:pt x="2565883" y="4324128"/>
                  <a:pt x="2556025" y="4293032"/>
                </a:cubicBezTo>
                <a:cubicBezTo>
                  <a:pt x="2546166" y="4261937"/>
                  <a:pt x="2522368" y="4239310"/>
                  <a:pt x="2484630" y="4225150"/>
                </a:cubicBezTo>
                <a:cubicBezTo>
                  <a:pt x="2457184" y="4214851"/>
                  <a:pt x="2438099" y="4213561"/>
                  <a:pt x="2427376" y="4221279"/>
                </a:cubicBezTo>
                <a:cubicBezTo>
                  <a:pt x="2416652" y="4228997"/>
                  <a:pt x="2409360" y="4238001"/>
                  <a:pt x="2405498" y="4248294"/>
                </a:cubicBezTo>
                <a:cubicBezTo>
                  <a:pt x="2400349" y="4262017"/>
                  <a:pt x="2398846" y="4271237"/>
                  <a:pt x="2400990" y="4275955"/>
                </a:cubicBezTo>
                <a:cubicBezTo>
                  <a:pt x="2403133" y="4280673"/>
                  <a:pt x="2401630" y="4289894"/>
                  <a:pt x="2396481" y="4303617"/>
                </a:cubicBezTo>
                <a:cubicBezTo>
                  <a:pt x="2384896" y="4334494"/>
                  <a:pt x="2369131" y="4353040"/>
                  <a:pt x="2349187" y="4359254"/>
                </a:cubicBezTo>
                <a:cubicBezTo>
                  <a:pt x="2329244" y="4365469"/>
                  <a:pt x="2310695" y="4365359"/>
                  <a:pt x="2293541" y="4358922"/>
                </a:cubicBezTo>
                <a:cubicBezTo>
                  <a:pt x="2279818" y="4353773"/>
                  <a:pt x="2269205" y="4342942"/>
                  <a:pt x="2261703" y="4326429"/>
                </a:cubicBezTo>
                <a:cubicBezTo>
                  <a:pt x="2254201" y="4309916"/>
                  <a:pt x="2245304" y="4299729"/>
                  <a:pt x="2235011" y="4295867"/>
                </a:cubicBezTo>
                <a:cubicBezTo>
                  <a:pt x="2200704" y="4282994"/>
                  <a:pt x="2174542" y="4284919"/>
                  <a:pt x="2156526" y="4301641"/>
                </a:cubicBezTo>
                <a:cubicBezTo>
                  <a:pt x="2138510" y="4318364"/>
                  <a:pt x="2121566" y="4337446"/>
                  <a:pt x="2105694" y="4358887"/>
                </a:cubicBezTo>
                <a:cubicBezTo>
                  <a:pt x="2089822" y="4380327"/>
                  <a:pt x="2072020" y="4399087"/>
                  <a:pt x="2052288" y="4415166"/>
                </a:cubicBezTo>
                <a:cubicBezTo>
                  <a:pt x="2032557" y="4431246"/>
                  <a:pt x="2005538" y="4432848"/>
                  <a:pt x="1971230" y="4419976"/>
                </a:cubicBezTo>
                <a:cubicBezTo>
                  <a:pt x="1950646" y="4412252"/>
                  <a:pt x="1937996" y="4401635"/>
                  <a:pt x="1933281" y="4388125"/>
                </a:cubicBezTo>
                <a:cubicBezTo>
                  <a:pt x="1928566" y="4374614"/>
                  <a:pt x="1925352" y="4359710"/>
                  <a:pt x="1923640" y="4343413"/>
                </a:cubicBezTo>
                <a:cubicBezTo>
                  <a:pt x="1921927" y="4327115"/>
                  <a:pt x="1916998" y="4311568"/>
                  <a:pt x="1908852" y="4296770"/>
                </a:cubicBezTo>
                <a:cubicBezTo>
                  <a:pt x="1900706" y="4281972"/>
                  <a:pt x="1884626" y="4270068"/>
                  <a:pt x="1860611" y="4261057"/>
                </a:cubicBezTo>
                <a:cubicBezTo>
                  <a:pt x="1846888" y="4255908"/>
                  <a:pt x="1833700" y="4251938"/>
                  <a:pt x="1821049" y="4249148"/>
                </a:cubicBezTo>
                <a:cubicBezTo>
                  <a:pt x="1808398" y="4246358"/>
                  <a:pt x="1796926" y="4243032"/>
                  <a:pt x="1786634" y="4239170"/>
                </a:cubicBezTo>
                <a:cubicBezTo>
                  <a:pt x="1769480" y="4232734"/>
                  <a:pt x="1760475" y="4225441"/>
                  <a:pt x="1759619" y="4217293"/>
                </a:cubicBezTo>
                <a:cubicBezTo>
                  <a:pt x="1758763" y="4209144"/>
                  <a:pt x="1754904" y="4203782"/>
                  <a:pt x="1748042" y="4201208"/>
                </a:cubicBezTo>
                <a:cubicBezTo>
                  <a:pt x="1744612" y="4199920"/>
                  <a:pt x="1742253" y="4200992"/>
                  <a:pt x="1740965" y="4204423"/>
                </a:cubicBezTo>
                <a:cubicBezTo>
                  <a:pt x="1737535" y="4203135"/>
                  <a:pt x="1737750" y="4197346"/>
                  <a:pt x="1741612" y="4187054"/>
                </a:cubicBezTo>
                <a:cubicBezTo>
                  <a:pt x="1700012" y="4183186"/>
                  <a:pt x="1672027" y="4187362"/>
                  <a:pt x="1657658" y="4199582"/>
                </a:cubicBezTo>
                <a:cubicBezTo>
                  <a:pt x="1643288" y="4211802"/>
                  <a:pt x="1632349" y="4225310"/>
                  <a:pt x="1624841" y="4240105"/>
                </a:cubicBezTo>
                <a:cubicBezTo>
                  <a:pt x="1617333" y="4254899"/>
                  <a:pt x="1608753" y="4267335"/>
                  <a:pt x="1599101" y="4277412"/>
                </a:cubicBezTo>
                <a:cubicBezTo>
                  <a:pt x="1589450" y="4287489"/>
                  <a:pt x="1569186" y="4286734"/>
                  <a:pt x="1538309" y="4275149"/>
                </a:cubicBezTo>
                <a:cubicBezTo>
                  <a:pt x="1517724" y="4267425"/>
                  <a:pt x="1507755" y="4254879"/>
                  <a:pt x="1508402" y="4237509"/>
                </a:cubicBezTo>
                <a:cubicBezTo>
                  <a:pt x="1509048" y="4220140"/>
                  <a:pt x="1510660" y="4200198"/>
                  <a:pt x="1513238" y="4177682"/>
                </a:cubicBezTo>
                <a:cubicBezTo>
                  <a:pt x="1515815" y="4155167"/>
                  <a:pt x="1516570" y="4134903"/>
                  <a:pt x="1515501" y="4116890"/>
                </a:cubicBezTo>
                <a:cubicBezTo>
                  <a:pt x="1514432" y="4098877"/>
                  <a:pt x="1501890" y="4085365"/>
                  <a:pt x="1477875" y="4076354"/>
                </a:cubicBezTo>
                <a:cubicBezTo>
                  <a:pt x="1471013" y="4073780"/>
                  <a:pt x="1467475" y="4075387"/>
                  <a:pt x="1467259" y="4081177"/>
                </a:cubicBezTo>
                <a:cubicBezTo>
                  <a:pt x="1467044" y="4086967"/>
                  <a:pt x="1463506" y="4088574"/>
                  <a:pt x="1456644" y="4086000"/>
                </a:cubicBezTo>
                <a:lnTo>
                  <a:pt x="1441206" y="4080207"/>
                </a:lnTo>
                <a:cubicBezTo>
                  <a:pt x="1437775" y="4078920"/>
                  <a:pt x="1436703" y="4076561"/>
                  <a:pt x="1437990" y="4073130"/>
                </a:cubicBezTo>
                <a:cubicBezTo>
                  <a:pt x="1417406" y="4065407"/>
                  <a:pt x="1403575" y="4063152"/>
                  <a:pt x="1396498" y="4066367"/>
                </a:cubicBezTo>
                <a:cubicBezTo>
                  <a:pt x="1389421" y="4069583"/>
                  <a:pt x="1381164" y="4073334"/>
                  <a:pt x="1371728" y="4077621"/>
                </a:cubicBezTo>
                <a:cubicBezTo>
                  <a:pt x="1362292" y="4081907"/>
                  <a:pt x="1349747" y="4084049"/>
                  <a:pt x="1334093" y="4084047"/>
                </a:cubicBezTo>
                <a:cubicBezTo>
                  <a:pt x="1318439" y="4084044"/>
                  <a:pt x="1295174" y="4078250"/>
                  <a:pt x="1264297" y="4066664"/>
                </a:cubicBezTo>
                <a:cubicBezTo>
                  <a:pt x="1243713" y="4058941"/>
                  <a:pt x="1231171" y="4045428"/>
                  <a:pt x="1226671" y="4026128"/>
                </a:cubicBezTo>
                <a:cubicBezTo>
                  <a:pt x="1222172" y="4006828"/>
                  <a:pt x="1219495" y="3985277"/>
                  <a:pt x="1218642" y="3961474"/>
                </a:cubicBezTo>
                <a:cubicBezTo>
                  <a:pt x="1217789" y="3937671"/>
                  <a:pt x="1213397" y="3915476"/>
                  <a:pt x="1205467" y="3894888"/>
                </a:cubicBezTo>
                <a:cubicBezTo>
                  <a:pt x="1197536" y="3874301"/>
                  <a:pt x="1181564" y="3859502"/>
                  <a:pt x="1157549" y="3850491"/>
                </a:cubicBezTo>
                <a:cubicBezTo>
                  <a:pt x="1150687" y="3847916"/>
                  <a:pt x="1135677" y="3846198"/>
                  <a:pt x="1112518" y="3845336"/>
                </a:cubicBezTo>
                <a:cubicBezTo>
                  <a:pt x="1089359" y="3844474"/>
                  <a:pt x="1070918" y="3841468"/>
                  <a:pt x="1057194" y="3836319"/>
                </a:cubicBezTo>
                <a:cubicBezTo>
                  <a:pt x="1026318" y="3824734"/>
                  <a:pt x="1011954" y="3805646"/>
                  <a:pt x="1014104" y="3779056"/>
                </a:cubicBezTo>
                <a:cubicBezTo>
                  <a:pt x="1016253" y="3752466"/>
                  <a:pt x="1019046" y="3724162"/>
                  <a:pt x="1022482" y="3694141"/>
                </a:cubicBezTo>
                <a:cubicBezTo>
                  <a:pt x="1025919" y="3664120"/>
                  <a:pt x="1022708" y="3633562"/>
                  <a:pt x="1012850" y="3602467"/>
                </a:cubicBezTo>
                <a:cubicBezTo>
                  <a:pt x="1002992" y="3571372"/>
                  <a:pt x="972332" y="3546170"/>
                  <a:pt x="920871" y="3526860"/>
                </a:cubicBezTo>
                <a:cubicBezTo>
                  <a:pt x="914009" y="3524286"/>
                  <a:pt x="905647" y="3523105"/>
                  <a:pt x="895782" y="3523318"/>
                </a:cubicBezTo>
                <a:cubicBezTo>
                  <a:pt x="885918" y="3523530"/>
                  <a:pt x="877556" y="3522349"/>
                  <a:pt x="870694" y="3519775"/>
                </a:cubicBezTo>
                <a:cubicBezTo>
                  <a:pt x="853540" y="3513338"/>
                  <a:pt x="844107" y="3501971"/>
                  <a:pt x="842395" y="3485674"/>
                </a:cubicBezTo>
                <a:cubicBezTo>
                  <a:pt x="840682" y="3469376"/>
                  <a:pt x="842401" y="3454366"/>
                  <a:pt x="847550" y="3440643"/>
                </a:cubicBezTo>
                <a:cubicBezTo>
                  <a:pt x="853986" y="3423489"/>
                  <a:pt x="861816" y="3407837"/>
                  <a:pt x="871039" y="3393685"/>
                </a:cubicBezTo>
                <a:cubicBezTo>
                  <a:pt x="880263" y="3379534"/>
                  <a:pt x="888093" y="3363882"/>
                  <a:pt x="894529" y="3346728"/>
                </a:cubicBezTo>
                <a:cubicBezTo>
                  <a:pt x="900966" y="3329574"/>
                  <a:pt x="900540" y="3309846"/>
                  <a:pt x="893254" y="3287543"/>
                </a:cubicBezTo>
                <a:cubicBezTo>
                  <a:pt x="885967" y="3265240"/>
                  <a:pt x="866885" y="3248296"/>
                  <a:pt x="836009" y="3236711"/>
                </a:cubicBezTo>
                <a:cubicBezTo>
                  <a:pt x="829147" y="3234136"/>
                  <a:pt x="823785" y="3237995"/>
                  <a:pt x="819924" y="3248287"/>
                </a:cubicBezTo>
                <a:cubicBezTo>
                  <a:pt x="798483" y="3232415"/>
                  <a:pt x="780473" y="3217830"/>
                  <a:pt x="765894" y="3204532"/>
                </a:cubicBezTo>
                <a:cubicBezTo>
                  <a:pt x="751315" y="3191234"/>
                  <a:pt x="749818" y="3169147"/>
                  <a:pt x="761403" y="3138270"/>
                </a:cubicBezTo>
                <a:cubicBezTo>
                  <a:pt x="767840" y="3121116"/>
                  <a:pt x="779636" y="3107930"/>
                  <a:pt x="796793" y="3098713"/>
                </a:cubicBezTo>
                <a:cubicBezTo>
                  <a:pt x="813950" y="3089495"/>
                  <a:pt x="826390" y="3074594"/>
                  <a:pt x="834113" y="3054010"/>
                </a:cubicBezTo>
                <a:cubicBezTo>
                  <a:pt x="843124" y="3029995"/>
                  <a:pt x="842163" y="3009087"/>
                  <a:pt x="831230" y="2991286"/>
                </a:cubicBezTo>
                <a:cubicBezTo>
                  <a:pt x="820297" y="2973486"/>
                  <a:pt x="806148" y="2956436"/>
                  <a:pt x="788781" y="2940135"/>
                </a:cubicBezTo>
                <a:cubicBezTo>
                  <a:pt x="771415" y="2923835"/>
                  <a:pt x="756300" y="2909357"/>
                  <a:pt x="743436" y="2896703"/>
                </a:cubicBezTo>
                <a:cubicBezTo>
                  <a:pt x="730572" y="2884049"/>
                  <a:pt x="728002" y="2867429"/>
                  <a:pt x="735726" y="2846845"/>
                </a:cubicBezTo>
                <a:cubicBezTo>
                  <a:pt x="751167" y="2836984"/>
                  <a:pt x="768324" y="2827766"/>
                  <a:pt x="787196" y="2819192"/>
                </a:cubicBezTo>
                <a:cubicBezTo>
                  <a:pt x="802637" y="2809331"/>
                  <a:pt x="817221" y="2799148"/>
                  <a:pt x="830947" y="2788643"/>
                </a:cubicBezTo>
                <a:cubicBezTo>
                  <a:pt x="844673" y="2778138"/>
                  <a:pt x="854754" y="2764309"/>
                  <a:pt x="861190" y="2747155"/>
                </a:cubicBezTo>
                <a:cubicBezTo>
                  <a:pt x="870201" y="2723140"/>
                  <a:pt x="862163" y="2705447"/>
                  <a:pt x="837076" y="2694077"/>
                </a:cubicBezTo>
                <a:cubicBezTo>
                  <a:pt x="811989" y="2682708"/>
                  <a:pt x="797733" y="2660725"/>
                  <a:pt x="794309" y="2628130"/>
                </a:cubicBezTo>
                <a:lnTo>
                  <a:pt x="798170" y="2617838"/>
                </a:lnTo>
                <a:cubicBezTo>
                  <a:pt x="799458" y="2614407"/>
                  <a:pt x="799030" y="2610332"/>
                  <a:pt x="796886" y="2605614"/>
                </a:cubicBezTo>
                <a:lnTo>
                  <a:pt x="791740" y="2603684"/>
                </a:lnTo>
                <a:cubicBezTo>
                  <a:pt x="805900" y="2565945"/>
                  <a:pt x="828635" y="2539252"/>
                  <a:pt x="859946" y="2523604"/>
                </a:cubicBezTo>
                <a:cubicBezTo>
                  <a:pt x="891257" y="2507956"/>
                  <a:pt x="912061" y="2486409"/>
                  <a:pt x="922360" y="2458963"/>
                </a:cubicBezTo>
                <a:cubicBezTo>
                  <a:pt x="951967" y="2380056"/>
                  <a:pt x="958948" y="2317120"/>
                  <a:pt x="943303" y="2270155"/>
                </a:cubicBezTo>
                <a:cubicBezTo>
                  <a:pt x="927658" y="2223190"/>
                  <a:pt x="916405" y="2198420"/>
                  <a:pt x="909543" y="2195846"/>
                </a:cubicBezTo>
                <a:cubicBezTo>
                  <a:pt x="916836" y="2186841"/>
                  <a:pt x="923485" y="2179551"/>
                  <a:pt x="929490" y="2173977"/>
                </a:cubicBezTo>
                <a:cubicBezTo>
                  <a:pt x="935495" y="2168403"/>
                  <a:pt x="943216" y="2163472"/>
                  <a:pt x="952652" y="2159185"/>
                </a:cubicBezTo>
                <a:cubicBezTo>
                  <a:pt x="957370" y="2157042"/>
                  <a:pt x="969807" y="2157795"/>
                  <a:pt x="989964" y="2161444"/>
                </a:cubicBezTo>
                <a:cubicBezTo>
                  <a:pt x="1010120" y="2165093"/>
                  <a:pt x="1032635" y="2167671"/>
                  <a:pt x="1057510" y="2169177"/>
                </a:cubicBezTo>
                <a:cubicBezTo>
                  <a:pt x="1082384" y="2170682"/>
                  <a:pt x="1106295" y="2166934"/>
                  <a:pt x="1129241" y="2157932"/>
                </a:cubicBezTo>
                <a:cubicBezTo>
                  <a:pt x="1152188" y="2148930"/>
                  <a:pt x="1170097" y="2127275"/>
                  <a:pt x="1182970" y="2092968"/>
                </a:cubicBezTo>
                <a:cubicBezTo>
                  <a:pt x="1191981" y="2068953"/>
                  <a:pt x="1186517" y="2044399"/>
                  <a:pt x="1166579" y="2019305"/>
                </a:cubicBezTo>
                <a:cubicBezTo>
                  <a:pt x="1146642" y="1994213"/>
                  <a:pt x="1137747" y="1968371"/>
                  <a:pt x="1139897" y="1941781"/>
                </a:cubicBezTo>
                <a:cubicBezTo>
                  <a:pt x="1145046" y="1928058"/>
                  <a:pt x="1156091" y="1919483"/>
                  <a:pt x="1173032" y="1916055"/>
                </a:cubicBezTo>
                <a:cubicBezTo>
                  <a:pt x="1189973" y="1912627"/>
                  <a:pt x="1200159" y="1911557"/>
                  <a:pt x="1203590" y="1912844"/>
                </a:cubicBezTo>
                <a:cubicBezTo>
                  <a:pt x="1210452" y="1915419"/>
                  <a:pt x="1215812" y="1919387"/>
                  <a:pt x="1219671" y="1924749"/>
                </a:cubicBezTo>
                <a:cubicBezTo>
                  <a:pt x="1223529" y="1930111"/>
                  <a:pt x="1227174" y="1933435"/>
                  <a:pt x="1230605" y="1934722"/>
                </a:cubicBezTo>
                <a:cubicBezTo>
                  <a:pt x="1240897" y="1938584"/>
                  <a:pt x="1249262" y="1931938"/>
                  <a:pt x="1255698" y="1914784"/>
                </a:cubicBezTo>
                <a:cubicBezTo>
                  <a:pt x="1265996" y="1887338"/>
                  <a:pt x="1269861" y="1861392"/>
                  <a:pt x="1267292" y="1836946"/>
                </a:cubicBezTo>
                <a:cubicBezTo>
                  <a:pt x="1277584" y="1840807"/>
                  <a:pt x="1289381" y="1827622"/>
                  <a:pt x="1302682" y="1797389"/>
                </a:cubicBezTo>
                <a:cubicBezTo>
                  <a:pt x="1315983" y="1767156"/>
                  <a:pt x="1325851" y="1743462"/>
                  <a:pt x="1332288" y="1726308"/>
                </a:cubicBezTo>
                <a:cubicBezTo>
                  <a:pt x="1337437" y="1712585"/>
                  <a:pt x="1337438" y="1704758"/>
                  <a:pt x="1332292" y="1702828"/>
                </a:cubicBezTo>
                <a:cubicBezTo>
                  <a:pt x="1327146" y="1700897"/>
                  <a:pt x="1322322" y="1698108"/>
                  <a:pt x="1317819" y="1694462"/>
                </a:cubicBezTo>
                <a:cubicBezTo>
                  <a:pt x="1313317" y="1690815"/>
                  <a:pt x="1311389" y="1680308"/>
                  <a:pt x="1312035" y="1662938"/>
                </a:cubicBezTo>
                <a:cubicBezTo>
                  <a:pt x="1312682" y="1645569"/>
                  <a:pt x="1320729" y="1616300"/>
                  <a:pt x="1336176" y="1575131"/>
                </a:cubicBezTo>
                <a:cubicBezTo>
                  <a:pt x="1345187" y="1551116"/>
                  <a:pt x="1359771" y="1540933"/>
                  <a:pt x="1379927" y="1544582"/>
                </a:cubicBezTo>
                <a:cubicBezTo>
                  <a:pt x="1400084" y="1548231"/>
                  <a:pt x="1413380" y="1541479"/>
                  <a:pt x="1419816" y="1524325"/>
                </a:cubicBezTo>
                <a:cubicBezTo>
                  <a:pt x="1419816" y="1524325"/>
                  <a:pt x="1418744" y="1521966"/>
                  <a:pt x="1416601" y="1517248"/>
                </a:cubicBezTo>
                <a:cubicBezTo>
                  <a:pt x="1406309" y="1513386"/>
                  <a:pt x="1388510" y="1516492"/>
                  <a:pt x="1363204" y="1526566"/>
                </a:cubicBezTo>
                <a:cubicBezTo>
                  <a:pt x="1337899" y="1536640"/>
                  <a:pt x="1314954" y="1537815"/>
                  <a:pt x="1294369" y="1530091"/>
                </a:cubicBezTo>
                <a:cubicBezTo>
                  <a:pt x="1284077" y="1526229"/>
                  <a:pt x="1279683" y="1519688"/>
                  <a:pt x="1281185" y="1510468"/>
                </a:cubicBezTo>
                <a:cubicBezTo>
                  <a:pt x="1282688" y="1501247"/>
                  <a:pt x="1284083" y="1494921"/>
                  <a:pt x="1285370" y="1491491"/>
                </a:cubicBezTo>
                <a:cubicBezTo>
                  <a:pt x="1295669" y="1464045"/>
                  <a:pt x="1322261" y="1450540"/>
                  <a:pt x="1365149" y="1450977"/>
                </a:cubicBezTo>
                <a:cubicBezTo>
                  <a:pt x="1408036" y="1451414"/>
                  <a:pt x="1430767" y="1448202"/>
                  <a:pt x="1433342" y="1441340"/>
                </a:cubicBezTo>
                <a:cubicBezTo>
                  <a:pt x="1435916" y="1434479"/>
                  <a:pt x="1435704" y="1424615"/>
                  <a:pt x="1432704" y="1411748"/>
                </a:cubicBezTo>
                <a:cubicBezTo>
                  <a:pt x="1429704" y="1398881"/>
                  <a:pt x="1421343" y="1389873"/>
                  <a:pt x="1407620" y="1384724"/>
                </a:cubicBezTo>
                <a:cubicBezTo>
                  <a:pt x="1390466" y="1378288"/>
                  <a:pt x="1372025" y="1375282"/>
                  <a:pt x="1352297" y="1375707"/>
                </a:cubicBezTo>
                <a:cubicBezTo>
                  <a:pt x="1332568" y="1376132"/>
                  <a:pt x="1314127" y="1373127"/>
                  <a:pt x="1296974" y="1366690"/>
                </a:cubicBezTo>
                <a:cubicBezTo>
                  <a:pt x="1255805" y="1351243"/>
                  <a:pt x="1246162" y="1314358"/>
                  <a:pt x="1268046" y="1256036"/>
                </a:cubicBezTo>
                <a:cubicBezTo>
                  <a:pt x="1283918" y="1234595"/>
                  <a:pt x="1297322" y="1224948"/>
                  <a:pt x="1308258" y="1227094"/>
                </a:cubicBezTo>
                <a:cubicBezTo>
                  <a:pt x="1319194" y="1229240"/>
                  <a:pt x="1343534" y="1221740"/>
                  <a:pt x="1381278" y="1204592"/>
                </a:cubicBezTo>
                <a:cubicBezTo>
                  <a:pt x="1395001" y="1209741"/>
                  <a:pt x="1405832" y="1199128"/>
                  <a:pt x="1413771" y="1172754"/>
                </a:cubicBezTo>
                <a:cubicBezTo>
                  <a:pt x="1421711" y="1146380"/>
                  <a:pt x="1436188" y="1131265"/>
                  <a:pt x="1457204" y="1127409"/>
                </a:cubicBezTo>
                <a:cubicBezTo>
                  <a:pt x="1458491" y="1123978"/>
                  <a:pt x="1458599" y="1121083"/>
                  <a:pt x="1457527" y="1118724"/>
                </a:cubicBezTo>
                <a:cubicBezTo>
                  <a:pt x="1456455" y="1116365"/>
                  <a:pt x="1456563" y="1113470"/>
                  <a:pt x="1457850" y="1110039"/>
                </a:cubicBezTo>
                <a:cubicBezTo>
                  <a:pt x="1457850" y="1110039"/>
                  <a:pt x="1461925" y="1109612"/>
                  <a:pt x="1470073" y="1108755"/>
                </a:cubicBezTo>
                <a:lnTo>
                  <a:pt x="1475219" y="1110686"/>
                </a:lnTo>
                <a:cubicBezTo>
                  <a:pt x="1475219" y="1110686"/>
                  <a:pt x="1474791" y="1106612"/>
                  <a:pt x="1473935" y="1098463"/>
                </a:cubicBezTo>
                <a:cubicBezTo>
                  <a:pt x="1481659" y="1077879"/>
                  <a:pt x="1502463" y="1056331"/>
                  <a:pt x="1536349" y="1033822"/>
                </a:cubicBezTo>
                <a:cubicBezTo>
                  <a:pt x="1570234" y="1011312"/>
                  <a:pt x="1589536" y="998986"/>
                  <a:pt x="1594254" y="996843"/>
                </a:cubicBezTo>
                <a:lnTo>
                  <a:pt x="1587177" y="1000058"/>
                </a:lnTo>
                <a:cubicBezTo>
                  <a:pt x="1588464" y="996627"/>
                  <a:pt x="1595757" y="987622"/>
                  <a:pt x="1609054" y="973043"/>
                </a:cubicBezTo>
                <a:cubicBezTo>
                  <a:pt x="1622352" y="958463"/>
                  <a:pt x="1641118" y="944958"/>
                  <a:pt x="1665352" y="932525"/>
                </a:cubicBezTo>
                <a:cubicBezTo>
                  <a:pt x="1689585" y="920092"/>
                  <a:pt x="1718858" y="912485"/>
                  <a:pt x="1753168" y="909704"/>
                </a:cubicBezTo>
                <a:cubicBezTo>
                  <a:pt x="1787479" y="906923"/>
                  <a:pt x="1826934" y="913899"/>
                  <a:pt x="1871534" y="930634"/>
                </a:cubicBezTo>
                <a:cubicBezTo>
                  <a:pt x="1881826" y="934496"/>
                  <a:pt x="1896193" y="937929"/>
                  <a:pt x="1914634" y="940935"/>
                </a:cubicBezTo>
                <a:cubicBezTo>
                  <a:pt x="1933075" y="943941"/>
                  <a:pt x="1945513" y="936866"/>
                  <a:pt x="1951950" y="919713"/>
                </a:cubicBezTo>
                <a:cubicBezTo>
                  <a:pt x="1962248" y="892267"/>
                  <a:pt x="1962680" y="872860"/>
                  <a:pt x="1953247" y="861493"/>
                </a:cubicBezTo>
                <a:cubicBezTo>
                  <a:pt x="1943814" y="850126"/>
                  <a:pt x="1932344" y="838973"/>
                  <a:pt x="1918836" y="828035"/>
                </a:cubicBezTo>
                <a:cubicBezTo>
                  <a:pt x="1905329" y="817096"/>
                  <a:pt x="1894824" y="803370"/>
                  <a:pt x="1887322" y="786857"/>
                </a:cubicBezTo>
                <a:cubicBezTo>
                  <a:pt x="1879820" y="770344"/>
                  <a:pt x="1883792" y="741503"/>
                  <a:pt x="1899240" y="700333"/>
                </a:cubicBezTo>
                <a:cubicBezTo>
                  <a:pt x="1912112" y="666026"/>
                  <a:pt x="1935702" y="655309"/>
                  <a:pt x="1970010" y="668181"/>
                </a:cubicBezTo>
                <a:cubicBezTo>
                  <a:pt x="1997456" y="678479"/>
                  <a:pt x="2013321" y="696174"/>
                  <a:pt x="2017605" y="721264"/>
                </a:cubicBezTo>
                <a:cubicBezTo>
                  <a:pt x="2021889" y="746353"/>
                  <a:pt x="2018882" y="772621"/>
                  <a:pt x="2008584" y="800067"/>
                </a:cubicBezTo>
                <a:lnTo>
                  <a:pt x="2010515" y="794921"/>
                </a:lnTo>
                <a:cubicBezTo>
                  <a:pt x="2013945" y="796209"/>
                  <a:pt x="2016194" y="813686"/>
                  <a:pt x="2017259" y="847353"/>
                </a:cubicBezTo>
                <a:cubicBezTo>
                  <a:pt x="2018325" y="881019"/>
                  <a:pt x="2029150" y="901715"/>
                  <a:pt x="2049735" y="909438"/>
                </a:cubicBezTo>
                <a:cubicBezTo>
                  <a:pt x="2060027" y="913300"/>
                  <a:pt x="2068926" y="915661"/>
                  <a:pt x="2076431" y="916520"/>
                </a:cubicBezTo>
                <a:cubicBezTo>
                  <a:pt x="2083936" y="917379"/>
                  <a:pt x="2091119" y="919096"/>
                  <a:pt x="2097981" y="921670"/>
                </a:cubicBezTo>
                <a:cubicBezTo>
                  <a:pt x="2108273" y="925532"/>
                  <a:pt x="2114169" y="930680"/>
                  <a:pt x="2115669" y="937113"/>
                </a:cubicBezTo>
                <a:cubicBezTo>
                  <a:pt x="2117169" y="943547"/>
                  <a:pt x="2123065" y="948694"/>
                  <a:pt x="2133357" y="952556"/>
                </a:cubicBezTo>
                <a:cubicBezTo>
                  <a:pt x="2164234" y="964141"/>
                  <a:pt x="2199830" y="965756"/>
                  <a:pt x="2240146" y="957401"/>
                </a:cubicBezTo>
                <a:cubicBezTo>
                  <a:pt x="2280462" y="949046"/>
                  <a:pt x="2306413" y="929430"/>
                  <a:pt x="2317998" y="898553"/>
                </a:cubicBezTo>
                <a:cubicBezTo>
                  <a:pt x="2323147" y="884830"/>
                  <a:pt x="2321541" y="873464"/>
                  <a:pt x="2313180" y="864456"/>
                </a:cubicBezTo>
                <a:cubicBezTo>
                  <a:pt x="2304818" y="855448"/>
                  <a:pt x="2303856" y="842368"/>
                  <a:pt x="2310292" y="825214"/>
                </a:cubicBezTo>
                <a:cubicBezTo>
                  <a:pt x="2315441" y="811491"/>
                  <a:pt x="2319839" y="802378"/>
                  <a:pt x="2323485" y="797875"/>
                </a:cubicBezTo>
                <a:cubicBezTo>
                  <a:pt x="2327131" y="793373"/>
                  <a:pt x="2331529" y="784260"/>
                  <a:pt x="2336678" y="770537"/>
                </a:cubicBezTo>
                <a:cubicBezTo>
                  <a:pt x="2335391" y="773968"/>
                  <a:pt x="2336144" y="761531"/>
                  <a:pt x="2338937" y="733226"/>
                </a:cubicBezTo>
                <a:cubicBezTo>
                  <a:pt x="2341730" y="704920"/>
                  <a:pt x="2348919" y="675329"/>
                  <a:pt x="2360505" y="644453"/>
                </a:cubicBezTo>
                <a:close/>
                <a:moveTo>
                  <a:pt x="3405886" y="643364"/>
                </a:moveTo>
                <a:lnTo>
                  <a:pt x="3426471" y="651087"/>
                </a:lnTo>
                <a:lnTo>
                  <a:pt x="3463140" y="647234"/>
                </a:lnTo>
                <a:cubicBezTo>
                  <a:pt x="3488874" y="641235"/>
                  <a:pt x="3512033" y="642097"/>
                  <a:pt x="3532618" y="649821"/>
                </a:cubicBezTo>
                <a:cubicBezTo>
                  <a:pt x="3549771" y="656257"/>
                  <a:pt x="3556095" y="665479"/>
                  <a:pt x="3551590" y="677487"/>
                </a:cubicBezTo>
                <a:cubicBezTo>
                  <a:pt x="3547085" y="689494"/>
                  <a:pt x="3542901" y="700644"/>
                  <a:pt x="3539039" y="710937"/>
                </a:cubicBezTo>
                <a:cubicBezTo>
                  <a:pt x="3532603" y="728090"/>
                  <a:pt x="3507510" y="748028"/>
                  <a:pt x="3463760" y="770750"/>
                </a:cubicBezTo>
                <a:cubicBezTo>
                  <a:pt x="3420011" y="793472"/>
                  <a:pt x="3377552" y="797110"/>
                  <a:pt x="3336383" y="781663"/>
                </a:cubicBezTo>
                <a:cubicBezTo>
                  <a:pt x="3314086" y="757642"/>
                  <a:pt x="3307443" y="733623"/>
                  <a:pt x="3316454" y="709608"/>
                </a:cubicBezTo>
                <a:cubicBezTo>
                  <a:pt x="3326752" y="682162"/>
                  <a:pt x="3343588" y="665975"/>
                  <a:pt x="3366963" y="661047"/>
                </a:cubicBezTo>
                <a:cubicBezTo>
                  <a:pt x="3390337" y="656120"/>
                  <a:pt x="3403312" y="650225"/>
                  <a:pt x="3405886" y="643364"/>
                </a:cubicBezTo>
                <a:close/>
                <a:moveTo>
                  <a:pt x="2519512" y="64216"/>
                </a:moveTo>
                <a:lnTo>
                  <a:pt x="2550389" y="75801"/>
                </a:lnTo>
                <a:cubicBezTo>
                  <a:pt x="2541378" y="99816"/>
                  <a:pt x="2538051" y="119115"/>
                  <a:pt x="2540407" y="133697"/>
                </a:cubicBezTo>
                <a:cubicBezTo>
                  <a:pt x="2542763" y="148279"/>
                  <a:pt x="2542654" y="159001"/>
                  <a:pt x="2540079" y="165863"/>
                </a:cubicBezTo>
                <a:cubicBezTo>
                  <a:pt x="2536217" y="176155"/>
                  <a:pt x="2531176" y="186983"/>
                  <a:pt x="2524955" y="198347"/>
                </a:cubicBezTo>
                <a:cubicBezTo>
                  <a:pt x="2518734" y="209711"/>
                  <a:pt x="2513049" y="222255"/>
                  <a:pt x="2507900" y="235978"/>
                </a:cubicBezTo>
                <a:cubicBezTo>
                  <a:pt x="2489878" y="284008"/>
                  <a:pt x="2477646" y="332254"/>
                  <a:pt x="2471204" y="380716"/>
                </a:cubicBezTo>
                <a:cubicBezTo>
                  <a:pt x="2464762" y="429177"/>
                  <a:pt x="2452530" y="477423"/>
                  <a:pt x="2434508" y="525454"/>
                </a:cubicBezTo>
                <a:cubicBezTo>
                  <a:pt x="2427646" y="522879"/>
                  <a:pt x="2425289" y="516124"/>
                  <a:pt x="2427435" y="505188"/>
                </a:cubicBezTo>
                <a:cubicBezTo>
                  <a:pt x="2429582" y="494252"/>
                  <a:pt x="2432050" y="482459"/>
                  <a:pt x="2434840" y="469808"/>
                </a:cubicBezTo>
                <a:cubicBezTo>
                  <a:pt x="2437630" y="457156"/>
                  <a:pt x="2440099" y="445363"/>
                  <a:pt x="2442245" y="434427"/>
                </a:cubicBezTo>
                <a:cubicBezTo>
                  <a:pt x="2444391" y="423491"/>
                  <a:pt x="2442034" y="416736"/>
                  <a:pt x="2435172" y="414161"/>
                </a:cubicBezTo>
                <a:cubicBezTo>
                  <a:pt x="2437747" y="407300"/>
                  <a:pt x="2445039" y="398295"/>
                  <a:pt x="2457050" y="387146"/>
                </a:cubicBezTo>
                <a:cubicBezTo>
                  <a:pt x="2446758" y="383284"/>
                  <a:pt x="2442899" y="377923"/>
                  <a:pt x="2445474" y="371061"/>
                </a:cubicBezTo>
                <a:cubicBezTo>
                  <a:pt x="2446761" y="367630"/>
                  <a:pt x="2448584" y="365379"/>
                  <a:pt x="2450943" y="364308"/>
                </a:cubicBezTo>
                <a:cubicBezTo>
                  <a:pt x="2453302" y="363236"/>
                  <a:pt x="2455125" y="360985"/>
                  <a:pt x="2456412" y="357554"/>
                </a:cubicBezTo>
                <a:cubicBezTo>
                  <a:pt x="2460274" y="347262"/>
                  <a:pt x="2462316" y="323567"/>
                  <a:pt x="2462537" y="286469"/>
                </a:cubicBezTo>
                <a:cubicBezTo>
                  <a:pt x="2462759" y="249371"/>
                  <a:pt x="2464157" y="227392"/>
                  <a:pt x="2466731" y="220530"/>
                </a:cubicBezTo>
                <a:cubicBezTo>
                  <a:pt x="2469306" y="213669"/>
                  <a:pt x="2472416" y="207987"/>
                  <a:pt x="2476063" y="203484"/>
                </a:cubicBezTo>
                <a:cubicBezTo>
                  <a:pt x="2479709" y="198982"/>
                  <a:pt x="2482176" y="195015"/>
                  <a:pt x="2483463" y="191584"/>
                </a:cubicBezTo>
                <a:cubicBezTo>
                  <a:pt x="2486037" y="184723"/>
                  <a:pt x="2485825" y="174859"/>
                  <a:pt x="2482825" y="161992"/>
                </a:cubicBezTo>
                <a:cubicBezTo>
                  <a:pt x="2479825" y="149125"/>
                  <a:pt x="2476182" y="137974"/>
                  <a:pt x="2471895" y="128538"/>
                </a:cubicBezTo>
                <a:cubicBezTo>
                  <a:pt x="2484768" y="94230"/>
                  <a:pt x="2495600" y="75791"/>
                  <a:pt x="2504393" y="73219"/>
                </a:cubicBezTo>
                <a:cubicBezTo>
                  <a:pt x="2513185" y="70647"/>
                  <a:pt x="2519297" y="70005"/>
                  <a:pt x="2522728" y="71293"/>
                </a:cubicBezTo>
                <a:close/>
                <a:moveTo>
                  <a:pt x="3130671" y="0"/>
                </a:moveTo>
                <a:cubicBezTo>
                  <a:pt x="3134958" y="9436"/>
                  <a:pt x="3135705" y="28307"/>
                  <a:pt x="3132912" y="56612"/>
                </a:cubicBezTo>
                <a:cubicBezTo>
                  <a:pt x="3130119" y="84917"/>
                  <a:pt x="3124860" y="109362"/>
                  <a:pt x="3117137" y="129946"/>
                </a:cubicBezTo>
                <a:cubicBezTo>
                  <a:pt x="3109413" y="150531"/>
                  <a:pt x="3102120" y="159536"/>
                  <a:pt x="3095259" y="156961"/>
                </a:cubicBezTo>
                <a:cubicBezTo>
                  <a:pt x="3102982" y="136377"/>
                  <a:pt x="3104916" y="115577"/>
                  <a:pt x="3101060" y="94561"/>
                </a:cubicBezTo>
                <a:cubicBezTo>
                  <a:pt x="3097205" y="73546"/>
                  <a:pt x="3098495" y="54461"/>
                  <a:pt x="3104931" y="37307"/>
                </a:cubicBezTo>
                <a:cubicBezTo>
                  <a:pt x="3107506" y="30446"/>
                  <a:pt x="3116086" y="18010"/>
                  <a:pt x="3130671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4644547" y="1899287"/>
            <a:ext cx="3352566" cy="738664"/>
            <a:chOff x="560912" y="1927819"/>
            <a:chExt cx="3352566" cy="738664"/>
          </a:xfrm>
        </p:grpSpPr>
        <p:grpSp>
          <p:nvGrpSpPr>
            <p:cNvPr id="15" name="群組 1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7" name="橢圓 1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6" name="矩形 1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0" name="群組 9"/>
          <p:cNvGrpSpPr/>
          <p:nvPr/>
        </p:nvGrpSpPr>
        <p:grpSpPr>
          <a:xfrm>
            <a:off x="4644547" y="2872354"/>
            <a:ext cx="3352566" cy="738664"/>
            <a:chOff x="560912" y="1927819"/>
            <a:chExt cx="3352566" cy="738664"/>
          </a:xfrm>
        </p:grpSpPr>
        <p:grpSp>
          <p:nvGrpSpPr>
            <p:cNvPr id="11" name="群組 10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3" name="橢圓 12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2" name="矩形 11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4644547" y="3845421"/>
            <a:ext cx="3352566" cy="738664"/>
            <a:chOff x="560912" y="1927819"/>
            <a:chExt cx="3352566" cy="738664"/>
          </a:xfrm>
        </p:grpSpPr>
        <p:grpSp>
          <p:nvGrpSpPr>
            <p:cNvPr id="20" name="群組 19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2" name="橢圓 21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1" name="矩形 20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24" name="群組 23"/>
          <p:cNvGrpSpPr/>
          <p:nvPr/>
        </p:nvGrpSpPr>
        <p:grpSpPr>
          <a:xfrm>
            <a:off x="4644547" y="4818489"/>
            <a:ext cx="3352566" cy="738664"/>
            <a:chOff x="560912" y="1927819"/>
            <a:chExt cx="3352566" cy="738664"/>
          </a:xfrm>
        </p:grpSpPr>
        <p:grpSp>
          <p:nvGrpSpPr>
            <p:cNvPr id="25" name="群組 2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7" name="橢圓 2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6" name="矩形 2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71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561828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84268" y="1002522"/>
            <a:ext cx="5040560" cy="5855478"/>
          </a:xfrm>
          <a:custGeom>
            <a:avLst/>
            <a:gdLst>
              <a:gd name="connsiteX0" fmla="*/ 1621832 w 4097677"/>
              <a:gd name="connsiteY0" fmla="*/ 4320170 h 4760158"/>
              <a:gd name="connsiteX1" fmla="*/ 1657405 w 4097677"/>
              <a:gd name="connsiteY1" fmla="*/ 4361357 h 4760158"/>
              <a:gd name="connsiteX2" fmla="*/ 1669173 w 4097677"/>
              <a:gd name="connsiteY2" fmla="*/ 4433418 h 4760158"/>
              <a:gd name="connsiteX3" fmla="*/ 1645367 w 4097677"/>
              <a:gd name="connsiteY3" fmla="*/ 4464292 h 4760158"/>
              <a:gd name="connsiteX4" fmla="*/ 1651657 w 4097677"/>
              <a:gd name="connsiteY4" fmla="*/ 4525615 h 4760158"/>
              <a:gd name="connsiteX5" fmla="*/ 1636823 w 4097677"/>
              <a:gd name="connsiteY5" fmla="*/ 4537343 h 4760158"/>
              <a:gd name="connsiteX6" fmla="*/ 1635309 w 4097677"/>
              <a:gd name="connsiteY6" fmla="*/ 4607851 h 4760158"/>
              <a:gd name="connsiteX7" fmla="*/ 1633793 w 4097677"/>
              <a:gd name="connsiteY7" fmla="*/ 4678358 h 4760158"/>
              <a:gd name="connsiteX8" fmla="*/ 1605113 w 4097677"/>
              <a:gd name="connsiteY8" fmla="*/ 4722127 h 4760158"/>
              <a:gd name="connsiteX9" fmla="*/ 1583851 w 4097677"/>
              <a:gd name="connsiteY9" fmla="*/ 4760031 h 4760158"/>
              <a:gd name="connsiteX10" fmla="*/ 1544956 w 4097677"/>
              <a:gd name="connsiteY10" fmla="*/ 4718457 h 4760158"/>
              <a:gd name="connsiteX11" fmla="*/ 1543149 w 4097677"/>
              <a:gd name="connsiteY11" fmla="*/ 4647562 h 4760158"/>
              <a:gd name="connsiteX12" fmla="*/ 1557558 w 4097677"/>
              <a:gd name="connsiteY12" fmla="*/ 4581928 h 4760158"/>
              <a:gd name="connsiteX13" fmla="*/ 1561869 w 4097677"/>
              <a:gd name="connsiteY13" fmla="*/ 4602628 h 4760158"/>
              <a:gd name="connsiteX14" fmla="*/ 1570238 w 4097677"/>
              <a:gd name="connsiteY14" fmla="*/ 4559850 h 4760158"/>
              <a:gd name="connsiteX15" fmla="*/ 1575499 w 4097677"/>
              <a:gd name="connsiteY15" fmla="*/ 4543636 h 4760158"/>
              <a:gd name="connsiteX16" fmla="*/ 1581150 w 4097677"/>
              <a:gd name="connsiteY16" fmla="*/ 4524100 h 4760158"/>
              <a:gd name="connsiteX17" fmla="*/ 1590684 w 4097677"/>
              <a:gd name="connsiteY17" fmla="*/ 4471361 h 4760158"/>
              <a:gd name="connsiteX18" fmla="*/ 1577403 w 4097677"/>
              <a:gd name="connsiteY18" fmla="*/ 4469808 h 4760158"/>
              <a:gd name="connsiteX19" fmla="*/ 1585170 w 4097677"/>
              <a:gd name="connsiteY19" fmla="*/ 4403398 h 4760158"/>
              <a:gd name="connsiteX20" fmla="*/ 1606218 w 4097677"/>
              <a:gd name="connsiteY20" fmla="*/ 4338541 h 4760158"/>
              <a:gd name="connsiteX21" fmla="*/ 1621832 w 4097677"/>
              <a:gd name="connsiteY21" fmla="*/ 4320170 h 4760158"/>
              <a:gd name="connsiteX22" fmla="*/ 2281116 w 4097677"/>
              <a:gd name="connsiteY22" fmla="*/ 4208787 h 4760158"/>
              <a:gd name="connsiteX23" fmla="*/ 2280339 w 4097677"/>
              <a:gd name="connsiteY23" fmla="*/ 4215427 h 4760158"/>
              <a:gd name="connsiteX24" fmla="*/ 2280440 w 4097677"/>
              <a:gd name="connsiteY24" fmla="*/ 4209732 h 4760158"/>
              <a:gd name="connsiteX25" fmla="*/ 2247833 w 4097677"/>
              <a:gd name="connsiteY25" fmla="*/ 4090452 h 4760158"/>
              <a:gd name="connsiteX26" fmla="*/ 2257405 w 4097677"/>
              <a:gd name="connsiteY26" fmla="*/ 4094936 h 4760158"/>
              <a:gd name="connsiteX27" fmla="*/ 2266979 w 4097677"/>
              <a:gd name="connsiteY27" fmla="*/ 4099422 h 4760158"/>
              <a:gd name="connsiteX28" fmla="*/ 2281465 w 4097677"/>
              <a:gd name="connsiteY28" fmla="*/ 4148239 h 4760158"/>
              <a:gd name="connsiteX29" fmla="*/ 2280440 w 4097677"/>
              <a:gd name="connsiteY29" fmla="*/ 4209730 h 4760158"/>
              <a:gd name="connsiteX30" fmla="*/ 2261017 w 4097677"/>
              <a:gd name="connsiteY30" fmla="*/ 4236727 h 4760158"/>
              <a:gd name="connsiteX31" fmla="*/ 2230395 w 4097677"/>
              <a:gd name="connsiteY31" fmla="*/ 4297100 h 4760158"/>
              <a:gd name="connsiteX32" fmla="*/ 2193133 w 4097677"/>
              <a:gd name="connsiteY32" fmla="*/ 4356694 h 4760158"/>
              <a:gd name="connsiteX33" fmla="*/ 2153111 w 4097677"/>
              <a:gd name="connsiteY33" fmla="*/ 4382305 h 4760158"/>
              <a:gd name="connsiteX34" fmla="*/ 2120858 w 4097677"/>
              <a:gd name="connsiteY34" fmla="*/ 4341508 h 4760158"/>
              <a:gd name="connsiteX35" fmla="*/ 2119052 w 4097677"/>
              <a:gd name="connsiteY35" fmla="*/ 4270612 h 4760158"/>
              <a:gd name="connsiteX36" fmla="*/ 2141304 w 4097677"/>
              <a:gd name="connsiteY36" fmla="*/ 4253020 h 4760158"/>
              <a:gd name="connsiteX37" fmla="*/ 2145964 w 4097677"/>
              <a:gd name="connsiteY37" fmla="*/ 4213174 h 4760158"/>
              <a:gd name="connsiteX38" fmla="*/ 2187326 w 4097677"/>
              <a:gd name="connsiteY38" fmla="*/ 4147327 h 4760158"/>
              <a:gd name="connsiteX39" fmla="*/ 2247833 w 4097677"/>
              <a:gd name="connsiteY39" fmla="*/ 4090452 h 4760158"/>
              <a:gd name="connsiteX40" fmla="*/ 1372345 w 4097677"/>
              <a:gd name="connsiteY40" fmla="*/ 3920738 h 4760158"/>
              <a:gd name="connsiteX41" fmla="*/ 1427669 w 4097677"/>
              <a:gd name="connsiteY41" fmla="*/ 3994529 h 4760158"/>
              <a:gd name="connsiteX42" fmla="*/ 1449008 w 4097677"/>
              <a:gd name="connsiteY42" fmla="*/ 4071074 h 4760158"/>
              <a:gd name="connsiteX43" fmla="*/ 1441592 w 4097677"/>
              <a:gd name="connsiteY43" fmla="*/ 4076938 h 4760158"/>
              <a:gd name="connsiteX44" fmla="*/ 1434174 w 4097677"/>
              <a:gd name="connsiteY44" fmla="*/ 4082803 h 4760158"/>
              <a:gd name="connsiteX45" fmla="*/ 1438874 w 4097677"/>
              <a:gd name="connsiteY45" fmla="*/ 4100182 h 4760158"/>
              <a:gd name="connsiteX46" fmla="*/ 1438134 w 4097677"/>
              <a:gd name="connsiteY46" fmla="*/ 4164048 h 4760158"/>
              <a:gd name="connsiteX47" fmla="*/ 1437960 w 4097677"/>
              <a:gd name="connsiteY47" fmla="*/ 4194321 h 4760158"/>
              <a:gd name="connsiteX48" fmla="*/ 1437786 w 4097677"/>
              <a:gd name="connsiteY48" fmla="*/ 4224595 h 4760158"/>
              <a:gd name="connsiteX49" fmla="*/ 1429979 w 4097677"/>
              <a:gd name="connsiteY49" fmla="*/ 4233779 h 4760158"/>
              <a:gd name="connsiteX50" fmla="*/ 1422951 w 4097677"/>
              <a:gd name="connsiteY50" fmla="*/ 4236322 h 4760158"/>
              <a:gd name="connsiteX51" fmla="*/ 1425105 w 4097677"/>
              <a:gd name="connsiteY51" fmla="*/ 4246673 h 4760158"/>
              <a:gd name="connsiteX52" fmla="*/ 1426484 w 4097677"/>
              <a:gd name="connsiteY52" fmla="*/ 4263663 h 4760158"/>
              <a:gd name="connsiteX53" fmla="*/ 1418291 w 4097677"/>
              <a:gd name="connsiteY53" fmla="*/ 4276168 h 4760158"/>
              <a:gd name="connsiteX54" fmla="*/ 1394483 w 4097677"/>
              <a:gd name="connsiteY54" fmla="*/ 4307044 h 4760158"/>
              <a:gd name="connsiteX55" fmla="*/ 1365628 w 4097677"/>
              <a:gd name="connsiteY55" fmla="*/ 4381086 h 4760158"/>
              <a:gd name="connsiteX56" fmla="*/ 1316850 w 4097677"/>
              <a:gd name="connsiteY56" fmla="*/ 4452796 h 4760158"/>
              <a:gd name="connsiteX57" fmla="*/ 1233275 w 4097677"/>
              <a:gd name="connsiteY57" fmla="*/ 4476682 h 4760158"/>
              <a:gd name="connsiteX58" fmla="*/ 1180710 w 4097677"/>
              <a:gd name="connsiteY58" fmla="*/ 4436873 h 4760158"/>
              <a:gd name="connsiteX59" fmla="*/ 1166010 w 4097677"/>
              <a:gd name="connsiteY59" fmla="*/ 4361104 h 4760158"/>
              <a:gd name="connsiteX60" fmla="*/ 1164980 w 4097677"/>
              <a:gd name="connsiteY60" fmla="*/ 4283568 h 4760158"/>
              <a:gd name="connsiteX61" fmla="*/ 1153426 w 4097677"/>
              <a:gd name="connsiteY61" fmla="*/ 4238460 h 4760158"/>
              <a:gd name="connsiteX62" fmla="*/ 1169777 w 4097677"/>
              <a:gd name="connsiteY62" fmla="*/ 4156223 h 4760158"/>
              <a:gd name="connsiteX63" fmla="*/ 1209545 w 4097677"/>
              <a:gd name="connsiteY63" fmla="*/ 4046433 h 4760158"/>
              <a:gd name="connsiteX64" fmla="*/ 1274322 w 4097677"/>
              <a:gd name="connsiteY64" fmla="*/ 3953033 h 4760158"/>
              <a:gd name="connsiteX65" fmla="*/ 1372345 w 4097677"/>
              <a:gd name="connsiteY65" fmla="*/ 3920738 h 4760158"/>
              <a:gd name="connsiteX66" fmla="*/ 2000446 w 4097677"/>
              <a:gd name="connsiteY66" fmla="*/ 3903319 h 4760158"/>
              <a:gd name="connsiteX67" fmla="*/ 2040682 w 4097677"/>
              <a:gd name="connsiteY67" fmla="*/ 3904660 h 4760158"/>
              <a:gd name="connsiteX68" fmla="*/ 2070177 w 4097677"/>
              <a:gd name="connsiteY68" fmla="*/ 3911474 h 4760158"/>
              <a:gd name="connsiteX69" fmla="*/ 2082509 w 4097677"/>
              <a:gd name="connsiteY69" fmla="*/ 3949942 h 4760158"/>
              <a:gd name="connsiteX70" fmla="*/ 2056935 w 4097677"/>
              <a:gd name="connsiteY70" fmla="*/ 3967147 h 4760158"/>
              <a:gd name="connsiteX71" fmla="*/ 1998932 w 4097677"/>
              <a:gd name="connsiteY71" fmla="*/ 3973826 h 4760158"/>
              <a:gd name="connsiteX72" fmla="*/ 1949687 w 4097677"/>
              <a:gd name="connsiteY72" fmla="*/ 3934408 h 4760158"/>
              <a:gd name="connsiteX73" fmla="*/ 2000446 w 4097677"/>
              <a:gd name="connsiteY73" fmla="*/ 3903319 h 4760158"/>
              <a:gd name="connsiteX74" fmla="*/ 3054191 w 4097677"/>
              <a:gd name="connsiteY74" fmla="*/ 3700069 h 4760158"/>
              <a:gd name="connsiteX75" fmla="*/ 3106366 w 4097677"/>
              <a:gd name="connsiteY75" fmla="*/ 3743196 h 4760158"/>
              <a:gd name="connsiteX76" fmla="*/ 3158544 w 4097677"/>
              <a:gd name="connsiteY76" fmla="*/ 3786323 h 4760158"/>
              <a:gd name="connsiteX77" fmla="*/ 3165049 w 4097677"/>
              <a:gd name="connsiteY77" fmla="*/ 3874599 h 4760158"/>
              <a:gd name="connsiteX78" fmla="*/ 3178972 w 4097677"/>
              <a:gd name="connsiteY78" fmla="*/ 3957008 h 4760158"/>
              <a:gd name="connsiteX79" fmla="*/ 3139729 w 4097677"/>
              <a:gd name="connsiteY79" fmla="*/ 3975980 h 4760158"/>
              <a:gd name="connsiteX80" fmla="*/ 3094621 w 4097677"/>
              <a:gd name="connsiteY80" fmla="*/ 3987534 h 4760158"/>
              <a:gd name="connsiteX81" fmla="*/ 3069610 w 4097677"/>
              <a:gd name="connsiteY81" fmla="*/ 3971146 h 4760158"/>
              <a:gd name="connsiteX82" fmla="*/ 3014325 w 4097677"/>
              <a:gd name="connsiteY82" fmla="*/ 3954581 h 4760158"/>
              <a:gd name="connsiteX83" fmla="*/ 2966247 w 4097677"/>
              <a:gd name="connsiteY83" fmla="*/ 3905201 h 4760158"/>
              <a:gd name="connsiteX84" fmla="*/ 2956207 w 4097677"/>
              <a:gd name="connsiteY84" fmla="*/ 3789586 h 4760158"/>
              <a:gd name="connsiteX85" fmla="*/ 2977256 w 4097677"/>
              <a:gd name="connsiteY85" fmla="*/ 3724729 h 4760158"/>
              <a:gd name="connsiteX86" fmla="*/ 3054191 w 4097677"/>
              <a:gd name="connsiteY86" fmla="*/ 3700069 h 4760158"/>
              <a:gd name="connsiteX87" fmla="*/ 1847157 w 4097677"/>
              <a:gd name="connsiteY87" fmla="*/ 3659876 h 4760158"/>
              <a:gd name="connsiteX88" fmla="*/ 1887993 w 4097677"/>
              <a:gd name="connsiteY88" fmla="*/ 3684847 h 4760158"/>
              <a:gd name="connsiteX89" fmla="*/ 1925722 w 4097677"/>
              <a:gd name="connsiteY89" fmla="*/ 3736383 h 4760158"/>
              <a:gd name="connsiteX90" fmla="*/ 1885528 w 4097677"/>
              <a:gd name="connsiteY90" fmla="*/ 3792270 h 4760158"/>
              <a:gd name="connsiteX91" fmla="*/ 1809370 w 4097677"/>
              <a:gd name="connsiteY91" fmla="*/ 3810288 h 4760158"/>
              <a:gd name="connsiteX92" fmla="*/ 1747192 w 4097677"/>
              <a:gd name="connsiteY92" fmla="*/ 3708772 h 4760158"/>
              <a:gd name="connsiteX93" fmla="*/ 1813176 w 4097677"/>
              <a:gd name="connsiteY93" fmla="*/ 3662634 h 4760158"/>
              <a:gd name="connsiteX94" fmla="*/ 1830166 w 4097677"/>
              <a:gd name="connsiteY94" fmla="*/ 3661255 h 4760158"/>
              <a:gd name="connsiteX95" fmla="*/ 1847157 w 4097677"/>
              <a:gd name="connsiteY95" fmla="*/ 3659876 h 4760158"/>
              <a:gd name="connsiteX96" fmla="*/ 2842804 w 4097677"/>
              <a:gd name="connsiteY96" fmla="*/ 3608026 h 4760158"/>
              <a:gd name="connsiteX97" fmla="*/ 2903390 w 4097677"/>
              <a:gd name="connsiteY97" fmla="*/ 3665601 h 4760158"/>
              <a:gd name="connsiteX98" fmla="*/ 2942497 w 4097677"/>
              <a:gd name="connsiteY98" fmla="*/ 3734129 h 4760158"/>
              <a:gd name="connsiteX99" fmla="*/ 2914380 w 4097677"/>
              <a:gd name="connsiteY99" fmla="*/ 3744303 h 4760158"/>
              <a:gd name="connsiteX100" fmla="*/ 2862980 w 4097677"/>
              <a:gd name="connsiteY100" fmla="*/ 3694535 h 4760158"/>
              <a:gd name="connsiteX101" fmla="*/ 2842804 w 4097677"/>
              <a:gd name="connsiteY101" fmla="*/ 3608026 h 4760158"/>
              <a:gd name="connsiteX102" fmla="*/ 190092 w 4097677"/>
              <a:gd name="connsiteY102" fmla="*/ 3553584 h 4760158"/>
              <a:gd name="connsiteX103" fmla="*/ 179392 w 4097677"/>
              <a:gd name="connsiteY103" fmla="*/ 3616287 h 4760158"/>
              <a:gd name="connsiteX104" fmla="*/ 158518 w 4097677"/>
              <a:gd name="connsiteY104" fmla="*/ 3650870 h 4760158"/>
              <a:gd name="connsiteX105" fmla="*/ 156363 w 4097677"/>
              <a:gd name="connsiteY105" fmla="*/ 3640519 h 4760158"/>
              <a:gd name="connsiteX106" fmla="*/ 154207 w 4097677"/>
              <a:gd name="connsiteY106" fmla="*/ 3630170 h 4760158"/>
              <a:gd name="connsiteX107" fmla="*/ 138421 w 4097677"/>
              <a:gd name="connsiteY107" fmla="*/ 3678813 h 4760158"/>
              <a:gd name="connsiteX108" fmla="*/ 109352 w 4097677"/>
              <a:gd name="connsiteY108" fmla="*/ 3725903 h 4760158"/>
              <a:gd name="connsiteX109" fmla="*/ 79681 w 4097677"/>
              <a:gd name="connsiteY109" fmla="*/ 3749359 h 4760158"/>
              <a:gd name="connsiteX110" fmla="*/ 55098 w 4097677"/>
              <a:gd name="connsiteY110" fmla="*/ 3786876 h 4760158"/>
              <a:gd name="connsiteX111" fmla="*/ 12709 w 4097677"/>
              <a:gd name="connsiteY111" fmla="*/ 3775186 h 4760158"/>
              <a:gd name="connsiteX112" fmla="*/ 765 w 4097677"/>
              <a:gd name="connsiteY112" fmla="*/ 3733398 h 4760158"/>
              <a:gd name="connsiteX113" fmla="*/ 63000 w 4097677"/>
              <a:gd name="connsiteY113" fmla="*/ 3632966 h 4760158"/>
              <a:gd name="connsiteX114" fmla="*/ 190092 w 4097677"/>
              <a:gd name="connsiteY114" fmla="*/ 3553584 h 4760158"/>
              <a:gd name="connsiteX115" fmla="*/ 1272343 w 4097677"/>
              <a:gd name="connsiteY115" fmla="*/ 3336836 h 4760158"/>
              <a:gd name="connsiteX116" fmla="*/ 1334267 w 4097677"/>
              <a:gd name="connsiteY116" fmla="*/ 3354177 h 4760158"/>
              <a:gd name="connsiteX117" fmla="*/ 1365743 w 4097677"/>
              <a:gd name="connsiteY117" fmla="*/ 3401615 h 4760158"/>
              <a:gd name="connsiteX118" fmla="*/ 1366734 w 4097677"/>
              <a:gd name="connsiteY118" fmla="*/ 3421926 h 4760158"/>
              <a:gd name="connsiteX119" fmla="*/ 1368501 w 4097677"/>
              <a:gd name="connsiteY119" fmla="*/ 3435596 h 4760158"/>
              <a:gd name="connsiteX120" fmla="*/ 1287682 w 4097677"/>
              <a:gd name="connsiteY120" fmla="*/ 3493464 h 4760158"/>
              <a:gd name="connsiteX121" fmla="*/ 1220282 w 4097677"/>
              <a:gd name="connsiteY121" fmla="*/ 3465384 h 4760158"/>
              <a:gd name="connsiteX122" fmla="*/ 1198164 w 4097677"/>
              <a:gd name="connsiteY122" fmla="*/ 3395479 h 4760158"/>
              <a:gd name="connsiteX123" fmla="*/ 1271566 w 4097677"/>
              <a:gd name="connsiteY123" fmla="*/ 3343478 h 4760158"/>
              <a:gd name="connsiteX124" fmla="*/ 3507370 w 4097677"/>
              <a:gd name="connsiteY124" fmla="*/ 3221255 h 4760158"/>
              <a:gd name="connsiteX125" fmla="*/ 3558943 w 4097677"/>
              <a:gd name="connsiteY125" fmla="*/ 3240750 h 4760158"/>
              <a:gd name="connsiteX126" fmla="*/ 3546653 w 4097677"/>
              <a:gd name="connsiteY126" fmla="*/ 3259508 h 4760158"/>
              <a:gd name="connsiteX127" fmla="*/ 3514438 w 4097677"/>
              <a:gd name="connsiteY127" fmla="*/ 3275935 h 4760158"/>
              <a:gd name="connsiteX128" fmla="*/ 3507370 w 4097677"/>
              <a:gd name="connsiteY128" fmla="*/ 3221255 h 4760158"/>
              <a:gd name="connsiteX129" fmla="*/ 3792153 w 4097677"/>
              <a:gd name="connsiteY129" fmla="*/ 3057514 h 4760158"/>
              <a:gd name="connsiteX130" fmla="*/ 3809746 w 4097677"/>
              <a:gd name="connsiteY130" fmla="*/ 3079767 h 4760158"/>
              <a:gd name="connsiteX131" fmla="*/ 3805863 w 4097677"/>
              <a:gd name="connsiteY131" fmla="*/ 3112973 h 4760158"/>
              <a:gd name="connsiteX132" fmla="*/ 3783610 w 4097677"/>
              <a:gd name="connsiteY132" fmla="*/ 3130566 h 4760158"/>
              <a:gd name="connsiteX133" fmla="*/ 3753725 w 4097677"/>
              <a:gd name="connsiteY133" fmla="*/ 3127070 h 4760158"/>
              <a:gd name="connsiteX134" fmla="*/ 3753511 w 4097677"/>
              <a:gd name="connsiteY134" fmla="*/ 3100118 h 4760158"/>
              <a:gd name="connsiteX135" fmla="*/ 3792153 w 4097677"/>
              <a:gd name="connsiteY135" fmla="*/ 3057514 h 4760158"/>
              <a:gd name="connsiteX136" fmla="*/ 1006660 w 4097677"/>
              <a:gd name="connsiteY136" fmla="*/ 2672970 h 4760158"/>
              <a:gd name="connsiteX137" fmla="*/ 1081304 w 4097677"/>
              <a:gd name="connsiteY137" fmla="*/ 2725457 h 4760158"/>
              <a:gd name="connsiteX138" fmla="*/ 1152840 w 4097677"/>
              <a:gd name="connsiteY138" fmla="*/ 2804508 h 4760158"/>
              <a:gd name="connsiteX139" fmla="*/ 1134685 w 4097677"/>
              <a:gd name="connsiteY139" fmla="*/ 2815848 h 4760158"/>
              <a:gd name="connsiteX140" fmla="*/ 1122394 w 4097677"/>
              <a:gd name="connsiteY140" fmla="*/ 2834606 h 4760158"/>
              <a:gd name="connsiteX141" fmla="*/ 1059517 w 4097677"/>
              <a:gd name="connsiteY141" fmla="*/ 2854180 h 4760158"/>
              <a:gd name="connsiteX142" fmla="*/ 957145 w 4097677"/>
              <a:gd name="connsiteY142" fmla="*/ 2808548 h 4760158"/>
              <a:gd name="connsiteX143" fmla="*/ 913337 w 4097677"/>
              <a:gd name="connsiteY143" fmla="*/ 2722642 h 4760158"/>
              <a:gd name="connsiteX144" fmla="*/ 937532 w 4097677"/>
              <a:gd name="connsiteY144" fmla="*/ 2688447 h 4760158"/>
              <a:gd name="connsiteX145" fmla="*/ 1006660 w 4097677"/>
              <a:gd name="connsiteY145" fmla="*/ 2672970 h 4760158"/>
              <a:gd name="connsiteX146" fmla="*/ 3243241 w 4097677"/>
              <a:gd name="connsiteY146" fmla="*/ 2544105 h 4760158"/>
              <a:gd name="connsiteX147" fmla="*/ 3269455 w 4097677"/>
              <a:gd name="connsiteY147" fmla="*/ 2607756 h 4760158"/>
              <a:gd name="connsiteX148" fmla="*/ 3201491 w 4097677"/>
              <a:gd name="connsiteY148" fmla="*/ 2613271 h 4760158"/>
              <a:gd name="connsiteX149" fmla="*/ 3186831 w 4097677"/>
              <a:gd name="connsiteY149" fmla="*/ 2594727 h 4760158"/>
              <a:gd name="connsiteX150" fmla="*/ 3188559 w 4097677"/>
              <a:gd name="connsiteY150" fmla="*/ 2551172 h 4760158"/>
              <a:gd name="connsiteX151" fmla="*/ 3243241 w 4097677"/>
              <a:gd name="connsiteY151" fmla="*/ 2544105 h 4760158"/>
              <a:gd name="connsiteX152" fmla="*/ 3969517 w 4097677"/>
              <a:gd name="connsiteY152" fmla="*/ 2519513 h 4760158"/>
              <a:gd name="connsiteX153" fmla="*/ 3991984 w 4097677"/>
              <a:gd name="connsiteY153" fmla="*/ 2528872 h 4760158"/>
              <a:gd name="connsiteX154" fmla="*/ 4007809 w 4097677"/>
              <a:gd name="connsiteY154" fmla="*/ 2537456 h 4760158"/>
              <a:gd name="connsiteX155" fmla="*/ 4015228 w 4097677"/>
              <a:gd name="connsiteY155" fmla="*/ 2531591 h 4760158"/>
              <a:gd name="connsiteX156" fmla="*/ 4030063 w 4097677"/>
              <a:gd name="connsiteY156" fmla="*/ 2519861 h 4760158"/>
              <a:gd name="connsiteX157" fmla="*/ 4073443 w 4097677"/>
              <a:gd name="connsiteY157" fmla="*/ 2551863 h 4760158"/>
              <a:gd name="connsiteX158" fmla="*/ 4097677 w 4097677"/>
              <a:gd name="connsiteY158" fmla="*/ 2574892 h 4760158"/>
              <a:gd name="connsiteX159" fmla="*/ 4090647 w 4097677"/>
              <a:gd name="connsiteY159" fmla="*/ 2577436 h 4760158"/>
              <a:gd name="connsiteX160" fmla="*/ 4083619 w 4097677"/>
              <a:gd name="connsiteY160" fmla="*/ 2579980 h 4760158"/>
              <a:gd name="connsiteX161" fmla="*/ 4076201 w 4097677"/>
              <a:gd name="connsiteY161" fmla="*/ 2585845 h 4760158"/>
              <a:gd name="connsiteX162" fmla="*/ 4023072 w 4097677"/>
              <a:gd name="connsiteY162" fmla="*/ 2579631 h 4760158"/>
              <a:gd name="connsiteX163" fmla="*/ 3984780 w 4097677"/>
              <a:gd name="connsiteY163" fmla="*/ 2561688 h 4760158"/>
              <a:gd name="connsiteX164" fmla="*/ 3962099 w 4097677"/>
              <a:gd name="connsiteY164" fmla="*/ 2525377 h 4760158"/>
              <a:gd name="connsiteX165" fmla="*/ 3969517 w 4097677"/>
              <a:gd name="connsiteY165" fmla="*/ 2519513 h 4760158"/>
              <a:gd name="connsiteX166" fmla="*/ 623733 w 4097677"/>
              <a:gd name="connsiteY166" fmla="*/ 2493550 h 4760158"/>
              <a:gd name="connsiteX167" fmla="*/ 642879 w 4097677"/>
              <a:gd name="connsiteY167" fmla="*/ 2502520 h 4760158"/>
              <a:gd name="connsiteX168" fmla="*/ 686822 w 4097677"/>
              <a:gd name="connsiteY168" fmla="*/ 2500929 h 4760158"/>
              <a:gd name="connsiteX169" fmla="*/ 724123 w 4097677"/>
              <a:gd name="connsiteY169" fmla="*/ 2498559 h 4760158"/>
              <a:gd name="connsiteX170" fmla="*/ 783719 w 4097677"/>
              <a:gd name="connsiteY170" fmla="*/ 2535823 h 4760158"/>
              <a:gd name="connsiteX171" fmla="*/ 804671 w 4097677"/>
              <a:gd name="connsiteY171" fmla="*/ 2615688 h 4760158"/>
              <a:gd name="connsiteX172" fmla="*/ 762709 w 4097677"/>
              <a:gd name="connsiteY172" fmla="*/ 2657904 h 4760158"/>
              <a:gd name="connsiteX173" fmla="*/ 704706 w 4097677"/>
              <a:gd name="connsiteY173" fmla="*/ 2664585 h 4760158"/>
              <a:gd name="connsiteX174" fmla="*/ 587499 w 4097677"/>
              <a:gd name="connsiteY174" fmla="*/ 2630679 h 4760158"/>
              <a:gd name="connsiteX175" fmla="*/ 544468 w 4097677"/>
              <a:gd name="connsiteY175" fmla="*/ 2538133 h 4760158"/>
              <a:gd name="connsiteX176" fmla="*/ 623733 w 4097677"/>
              <a:gd name="connsiteY176" fmla="*/ 2493550 h 4760158"/>
              <a:gd name="connsiteX177" fmla="*/ 232632 w 4097677"/>
              <a:gd name="connsiteY177" fmla="*/ 2067459 h 4760158"/>
              <a:gd name="connsiteX178" fmla="*/ 289468 w 4097677"/>
              <a:gd name="connsiteY178" fmla="*/ 2070740 h 4760158"/>
              <a:gd name="connsiteX179" fmla="*/ 387959 w 4097677"/>
              <a:gd name="connsiteY179" fmla="*/ 2149577 h 4760158"/>
              <a:gd name="connsiteX180" fmla="*/ 348325 w 4097677"/>
              <a:gd name="connsiteY180" fmla="*/ 2171869 h 4760158"/>
              <a:gd name="connsiteX181" fmla="*/ 290324 w 4097677"/>
              <a:gd name="connsiteY181" fmla="*/ 2178549 h 4760158"/>
              <a:gd name="connsiteX182" fmla="*/ 224691 w 4097677"/>
              <a:gd name="connsiteY182" fmla="*/ 2164142 h 4760158"/>
              <a:gd name="connsiteX183" fmla="*/ 180883 w 4097677"/>
              <a:gd name="connsiteY183" fmla="*/ 2078235 h 4760158"/>
              <a:gd name="connsiteX184" fmla="*/ 232632 w 4097677"/>
              <a:gd name="connsiteY184" fmla="*/ 2067459 h 4760158"/>
              <a:gd name="connsiteX185" fmla="*/ 3269414 w 4097677"/>
              <a:gd name="connsiteY185" fmla="*/ 1974957 h 4760158"/>
              <a:gd name="connsiteX186" fmla="*/ 3360660 w 4097677"/>
              <a:gd name="connsiteY186" fmla="*/ 2029386 h 4760158"/>
              <a:gd name="connsiteX187" fmla="*/ 3406624 w 4097677"/>
              <a:gd name="connsiteY187" fmla="*/ 2125643 h 4760158"/>
              <a:gd name="connsiteX188" fmla="*/ 3371864 w 4097677"/>
              <a:gd name="connsiteY188" fmla="*/ 2135041 h 4760158"/>
              <a:gd name="connsiteX189" fmla="*/ 3327707 w 4097677"/>
              <a:gd name="connsiteY189" fmla="*/ 2109681 h 4760158"/>
              <a:gd name="connsiteX190" fmla="*/ 3279239 w 4097677"/>
              <a:gd name="connsiteY190" fmla="*/ 2063622 h 4760158"/>
              <a:gd name="connsiteX191" fmla="*/ 3269414 w 4097677"/>
              <a:gd name="connsiteY191" fmla="*/ 1974957 h 4760158"/>
              <a:gd name="connsiteX192" fmla="*/ 3213529 w 4097677"/>
              <a:gd name="connsiteY192" fmla="*/ 1934763 h 4760158"/>
              <a:gd name="connsiteX193" fmla="*/ 3236986 w 4097677"/>
              <a:gd name="connsiteY193" fmla="*/ 1964434 h 4760158"/>
              <a:gd name="connsiteX194" fmla="*/ 3208092 w 4097677"/>
              <a:gd name="connsiteY194" fmla="*/ 1981250 h 4760158"/>
              <a:gd name="connsiteX195" fmla="*/ 3188169 w 4097677"/>
              <a:gd name="connsiteY195" fmla="*/ 1978920 h 4760158"/>
              <a:gd name="connsiteX196" fmla="*/ 3194596 w 4097677"/>
              <a:gd name="connsiteY196" fmla="*/ 1952744 h 4760158"/>
              <a:gd name="connsiteX197" fmla="*/ 3213529 w 4097677"/>
              <a:gd name="connsiteY197" fmla="*/ 1934763 h 4760158"/>
              <a:gd name="connsiteX198" fmla="*/ 2959189 w 4097677"/>
              <a:gd name="connsiteY198" fmla="*/ 1864626 h 4760158"/>
              <a:gd name="connsiteX199" fmla="*/ 2939908 w 4097677"/>
              <a:gd name="connsiteY199" fmla="*/ 1943152 h 4760158"/>
              <a:gd name="connsiteX200" fmla="*/ 2926490 w 4097677"/>
              <a:gd name="connsiteY200" fmla="*/ 2029096 h 4760158"/>
              <a:gd name="connsiteX201" fmla="*/ 2926492 w 4097677"/>
              <a:gd name="connsiteY201" fmla="*/ 2029095 h 4760158"/>
              <a:gd name="connsiteX202" fmla="*/ 2939910 w 4097677"/>
              <a:gd name="connsiteY202" fmla="*/ 1943153 h 4760158"/>
              <a:gd name="connsiteX203" fmla="*/ 2959191 w 4097677"/>
              <a:gd name="connsiteY203" fmla="*/ 1864626 h 4760158"/>
              <a:gd name="connsiteX204" fmla="*/ 2388523 w 4097677"/>
              <a:gd name="connsiteY204" fmla="*/ 182239 h 4760158"/>
              <a:gd name="connsiteX205" fmla="*/ 2509868 w 4097677"/>
              <a:gd name="connsiteY205" fmla="*/ 267115 h 4760158"/>
              <a:gd name="connsiteX206" fmla="*/ 2584725 w 4097677"/>
              <a:gd name="connsiteY206" fmla="*/ 346555 h 4760158"/>
              <a:gd name="connsiteX207" fmla="*/ 2667174 w 4097677"/>
              <a:gd name="connsiteY207" fmla="*/ 389858 h 4760158"/>
              <a:gd name="connsiteX208" fmla="*/ 2796110 w 4097677"/>
              <a:gd name="connsiteY208" fmla="*/ 438596 h 4760158"/>
              <a:gd name="connsiteX209" fmla="*/ 2857473 w 4097677"/>
              <a:gd name="connsiteY209" fmla="*/ 489529 h 4760158"/>
              <a:gd name="connsiteX210" fmla="*/ 3013362 w 4097677"/>
              <a:gd name="connsiteY210" fmla="*/ 538055 h 4760158"/>
              <a:gd name="connsiteX211" fmla="*/ 3146608 w 4097677"/>
              <a:gd name="connsiteY211" fmla="*/ 607495 h 4760158"/>
              <a:gd name="connsiteX212" fmla="*/ 3196495 w 4097677"/>
              <a:gd name="connsiteY212" fmla="*/ 727770 h 4760158"/>
              <a:gd name="connsiteX213" fmla="*/ 3239739 w 4097677"/>
              <a:gd name="connsiteY213" fmla="*/ 847269 h 4760158"/>
              <a:gd name="connsiteX214" fmla="*/ 3353064 w 4097677"/>
              <a:gd name="connsiteY214" fmla="*/ 914379 h 4760158"/>
              <a:gd name="connsiteX215" fmla="*/ 3432717 w 4097677"/>
              <a:gd name="connsiteY215" fmla="*/ 866473 h 4760158"/>
              <a:gd name="connsiteX216" fmla="*/ 3525652 w 4097677"/>
              <a:gd name="connsiteY216" fmla="*/ 820123 h 4760158"/>
              <a:gd name="connsiteX217" fmla="*/ 3545574 w 4097677"/>
              <a:gd name="connsiteY217" fmla="*/ 822452 h 4760158"/>
              <a:gd name="connsiteX218" fmla="*/ 3579343 w 4097677"/>
              <a:gd name="connsiteY218" fmla="*/ 792742 h 4760158"/>
              <a:gd name="connsiteX219" fmla="*/ 3623286 w 4097677"/>
              <a:gd name="connsiteY219" fmla="*/ 791149 h 4760158"/>
              <a:gd name="connsiteX220" fmla="*/ 3624840 w 4097677"/>
              <a:gd name="connsiteY220" fmla="*/ 777868 h 4760158"/>
              <a:gd name="connsiteX221" fmla="*/ 3664297 w 4097677"/>
              <a:gd name="connsiteY221" fmla="*/ 785849 h 4760158"/>
              <a:gd name="connsiteX222" fmla="*/ 3717037 w 4097677"/>
              <a:gd name="connsiteY222" fmla="*/ 795383 h 4760158"/>
              <a:gd name="connsiteX223" fmla="*/ 3804321 w 4097677"/>
              <a:gd name="connsiteY223" fmla="*/ 768565 h 4760158"/>
              <a:gd name="connsiteX224" fmla="*/ 3878323 w 4097677"/>
              <a:gd name="connsiteY224" fmla="*/ 740196 h 4760158"/>
              <a:gd name="connsiteX225" fmla="*/ 3738727 w 4097677"/>
              <a:gd name="connsiteY225" fmla="*/ 811383 h 4760158"/>
              <a:gd name="connsiteX226" fmla="*/ 3649500 w 4097677"/>
              <a:gd name="connsiteY226" fmla="*/ 854803 h 4760158"/>
              <a:gd name="connsiteX227" fmla="*/ 3655365 w 4097677"/>
              <a:gd name="connsiteY227" fmla="*/ 862219 h 4760158"/>
              <a:gd name="connsiteX228" fmla="*/ 3506369 w 4097677"/>
              <a:gd name="connsiteY228" fmla="*/ 898649 h 4760158"/>
              <a:gd name="connsiteX229" fmla="*/ 3423785 w 4097677"/>
              <a:gd name="connsiteY229" fmla="*/ 942845 h 4760158"/>
              <a:gd name="connsiteX230" fmla="*/ 3417920 w 4097677"/>
              <a:gd name="connsiteY230" fmla="*/ 935427 h 4760158"/>
              <a:gd name="connsiteX231" fmla="*/ 3394114 w 4097677"/>
              <a:gd name="connsiteY231" fmla="*/ 966303 h 4760158"/>
              <a:gd name="connsiteX232" fmla="*/ 3353492 w 4097677"/>
              <a:gd name="connsiteY232" fmla="*/ 968282 h 4760158"/>
              <a:gd name="connsiteX233" fmla="*/ 3308596 w 4097677"/>
              <a:gd name="connsiteY233" fmla="*/ 1006788 h 4760158"/>
              <a:gd name="connsiteX234" fmla="*/ 3272751 w 4097677"/>
              <a:gd name="connsiteY234" fmla="*/ 1140599 h 4760158"/>
              <a:gd name="connsiteX235" fmla="*/ 3288189 w 4097677"/>
              <a:gd name="connsiteY235" fmla="*/ 1152503 h 4760158"/>
              <a:gd name="connsiteX236" fmla="*/ 3309491 w 4097677"/>
              <a:gd name="connsiteY236" fmla="*/ 1171823 h 4760158"/>
              <a:gd name="connsiteX237" fmla="*/ 3332947 w 4097677"/>
              <a:gd name="connsiteY237" fmla="*/ 1201494 h 4760158"/>
              <a:gd name="connsiteX238" fmla="*/ 3325530 w 4097677"/>
              <a:gd name="connsiteY238" fmla="*/ 1207359 h 4760158"/>
              <a:gd name="connsiteX239" fmla="*/ 3318889 w 4097677"/>
              <a:gd name="connsiteY239" fmla="*/ 1206582 h 4760158"/>
              <a:gd name="connsiteX240" fmla="*/ 3351318 w 4097677"/>
              <a:gd name="connsiteY240" fmla="*/ 1217108 h 4760158"/>
              <a:gd name="connsiteX241" fmla="*/ 3414581 w 4097677"/>
              <a:gd name="connsiteY241" fmla="*/ 1194213 h 4760158"/>
              <a:gd name="connsiteX242" fmla="*/ 3484487 w 4097677"/>
              <a:gd name="connsiteY242" fmla="*/ 1172095 h 4760158"/>
              <a:gd name="connsiteX243" fmla="*/ 3533732 w 4097677"/>
              <a:gd name="connsiteY243" fmla="*/ 1211514 h 4760158"/>
              <a:gd name="connsiteX244" fmla="*/ 3560373 w 4097677"/>
              <a:gd name="connsiteY244" fmla="*/ 1329071 h 4760158"/>
              <a:gd name="connsiteX245" fmla="*/ 3526430 w 4097677"/>
              <a:gd name="connsiteY245" fmla="*/ 1389054 h 4760158"/>
              <a:gd name="connsiteX246" fmla="*/ 3467264 w 4097677"/>
              <a:gd name="connsiteY246" fmla="*/ 1405695 h 4760158"/>
              <a:gd name="connsiteX247" fmla="*/ 3412970 w 4097677"/>
              <a:gd name="connsiteY247" fmla="*/ 1409444 h 4760158"/>
              <a:gd name="connsiteX248" fmla="*/ 3387008 w 4097677"/>
              <a:gd name="connsiteY248" fmla="*/ 1429969 h 4760158"/>
              <a:gd name="connsiteX249" fmla="*/ 3413787 w 4097677"/>
              <a:gd name="connsiteY249" fmla="*/ 1460027 h 4760158"/>
              <a:gd name="connsiteX250" fmla="*/ 3476313 w 4097677"/>
              <a:gd name="connsiteY250" fmla="*/ 1501000 h 4760158"/>
              <a:gd name="connsiteX251" fmla="*/ 3536898 w 4097677"/>
              <a:gd name="connsiteY251" fmla="*/ 1558574 h 4760158"/>
              <a:gd name="connsiteX252" fmla="*/ 3557072 w 4097677"/>
              <a:gd name="connsiteY252" fmla="*/ 1645081 h 4760158"/>
              <a:gd name="connsiteX253" fmla="*/ 3467070 w 4097677"/>
              <a:gd name="connsiteY253" fmla="*/ 1695141 h 4760158"/>
              <a:gd name="connsiteX254" fmla="*/ 3327046 w 4097677"/>
              <a:gd name="connsiteY254" fmla="*/ 1712425 h 4760158"/>
              <a:gd name="connsiteX255" fmla="*/ 3296172 w 4097677"/>
              <a:gd name="connsiteY255" fmla="*/ 1688618 h 4760158"/>
              <a:gd name="connsiteX256" fmla="*/ 3252015 w 4097677"/>
              <a:gd name="connsiteY256" fmla="*/ 1663259 h 4760158"/>
              <a:gd name="connsiteX257" fmla="*/ 3225877 w 4097677"/>
              <a:gd name="connsiteY257" fmla="*/ 1714055 h 4760158"/>
              <a:gd name="connsiteX258" fmla="*/ 3207935 w 4097677"/>
              <a:gd name="connsiteY258" fmla="*/ 1752349 h 4760158"/>
              <a:gd name="connsiteX259" fmla="*/ 3192148 w 4097677"/>
              <a:gd name="connsiteY259" fmla="*/ 1800992 h 4760158"/>
              <a:gd name="connsiteX260" fmla="*/ 3179897 w 4097677"/>
              <a:gd name="connsiteY260" fmla="*/ 1876974 h 4760158"/>
              <a:gd name="connsiteX261" fmla="*/ 3195159 w 4097677"/>
              <a:gd name="connsiteY261" fmla="*/ 1919150 h 4760158"/>
              <a:gd name="connsiteX262" fmla="*/ 3135468 w 4097677"/>
              <a:gd name="connsiteY262" fmla="*/ 2026610 h 4760158"/>
              <a:gd name="connsiteX263" fmla="*/ 3057970 w 4097677"/>
              <a:gd name="connsiteY263" fmla="*/ 2084866 h 4760158"/>
              <a:gd name="connsiteX264" fmla="*/ 2988668 w 4097677"/>
              <a:gd name="connsiteY264" fmla="*/ 2130615 h 4760158"/>
              <a:gd name="connsiteX265" fmla="*/ 2947695 w 4097677"/>
              <a:gd name="connsiteY265" fmla="*/ 2193141 h 4760158"/>
              <a:gd name="connsiteX266" fmla="*/ 2941830 w 4097677"/>
              <a:gd name="connsiteY266" fmla="*/ 2185724 h 4760158"/>
              <a:gd name="connsiteX267" fmla="*/ 2936744 w 4097677"/>
              <a:gd name="connsiteY267" fmla="*/ 2171665 h 4760158"/>
              <a:gd name="connsiteX268" fmla="*/ 2929325 w 4097677"/>
              <a:gd name="connsiteY268" fmla="*/ 2177529 h 4760158"/>
              <a:gd name="connsiteX269" fmla="*/ 2925442 w 4097677"/>
              <a:gd name="connsiteY269" fmla="*/ 2210734 h 4760158"/>
              <a:gd name="connsiteX270" fmla="*/ 2930956 w 4097677"/>
              <a:gd name="connsiteY270" fmla="*/ 2278699 h 4760158"/>
              <a:gd name="connsiteX271" fmla="*/ 2950530 w 4097677"/>
              <a:gd name="connsiteY271" fmla="*/ 2341574 h 4760158"/>
              <a:gd name="connsiteX272" fmla="*/ 3096593 w 4097677"/>
              <a:gd name="connsiteY272" fmla="*/ 2301435 h 4760158"/>
              <a:gd name="connsiteX273" fmla="*/ 3239122 w 4097677"/>
              <a:gd name="connsiteY273" fmla="*/ 2233957 h 4760158"/>
              <a:gd name="connsiteX274" fmla="*/ 3265512 w 4097677"/>
              <a:gd name="connsiteY274" fmla="*/ 2267338 h 4760158"/>
              <a:gd name="connsiteX275" fmla="*/ 3287242 w 4097677"/>
              <a:gd name="connsiteY275" fmla="*/ 2340563 h 4760158"/>
              <a:gd name="connsiteX276" fmla="*/ 3264989 w 4097677"/>
              <a:gd name="connsiteY276" fmla="*/ 2358156 h 4760158"/>
              <a:gd name="connsiteX277" fmla="*/ 3266754 w 4097677"/>
              <a:gd name="connsiteY277" fmla="*/ 2371826 h 4760158"/>
              <a:gd name="connsiteX278" fmla="*/ 3268522 w 4097677"/>
              <a:gd name="connsiteY278" fmla="*/ 2385497 h 4760158"/>
              <a:gd name="connsiteX279" fmla="*/ 3242948 w 4097677"/>
              <a:gd name="connsiteY279" fmla="*/ 2402702 h 4760158"/>
              <a:gd name="connsiteX280" fmla="*/ 3211511 w 4097677"/>
              <a:gd name="connsiteY280" fmla="*/ 2412488 h 4760158"/>
              <a:gd name="connsiteX281" fmla="*/ 3154071 w 4097677"/>
              <a:gd name="connsiteY281" fmla="*/ 2385574 h 4760158"/>
              <a:gd name="connsiteX282" fmla="*/ 3096633 w 4097677"/>
              <a:gd name="connsiteY282" fmla="*/ 2358661 h 4760158"/>
              <a:gd name="connsiteX283" fmla="*/ 3043330 w 4097677"/>
              <a:gd name="connsiteY283" fmla="*/ 2382721 h 4760158"/>
              <a:gd name="connsiteX284" fmla="*/ 3006843 w 4097677"/>
              <a:gd name="connsiteY284" fmla="*/ 2435674 h 4760158"/>
              <a:gd name="connsiteX285" fmla="*/ 3083895 w 4097677"/>
              <a:gd name="connsiteY285" fmla="*/ 2582688 h 4760158"/>
              <a:gd name="connsiteX286" fmla="*/ 3088497 w 4097677"/>
              <a:gd name="connsiteY286" fmla="*/ 2744791 h 4760158"/>
              <a:gd name="connsiteX287" fmla="*/ 3079605 w 4097677"/>
              <a:gd name="connsiteY287" fmla="*/ 2878387 h 4760158"/>
              <a:gd name="connsiteX288" fmla="*/ 3109528 w 4097677"/>
              <a:gd name="connsiteY288" fmla="*/ 2939108 h 4760158"/>
              <a:gd name="connsiteX289" fmla="*/ 3149375 w 4097677"/>
              <a:gd name="connsiteY289" fmla="*/ 2943769 h 4760158"/>
              <a:gd name="connsiteX290" fmla="*/ 3160112 w 4097677"/>
              <a:gd name="connsiteY290" fmla="*/ 2938292 h 4760158"/>
              <a:gd name="connsiteX291" fmla="*/ 3197416 w 4097677"/>
              <a:gd name="connsiteY291" fmla="*/ 2935922 h 4760158"/>
              <a:gd name="connsiteX292" fmla="*/ 3191551 w 4097677"/>
              <a:gd name="connsiteY292" fmla="*/ 2928506 h 4760158"/>
              <a:gd name="connsiteX293" fmla="*/ 3286855 w 4097677"/>
              <a:gd name="connsiteY293" fmla="*/ 2919457 h 4760158"/>
              <a:gd name="connsiteX294" fmla="*/ 3357537 w 4097677"/>
              <a:gd name="connsiteY294" fmla="*/ 2890698 h 4760158"/>
              <a:gd name="connsiteX295" fmla="*/ 3398896 w 4097677"/>
              <a:gd name="connsiteY295" fmla="*/ 2824850 h 4760158"/>
              <a:gd name="connsiteX296" fmla="*/ 3425635 w 4097677"/>
              <a:gd name="connsiteY296" fmla="*/ 2797685 h 4760158"/>
              <a:gd name="connsiteX297" fmla="*/ 3476608 w 4097677"/>
              <a:gd name="connsiteY297" fmla="*/ 2793548 h 4760158"/>
              <a:gd name="connsiteX298" fmla="*/ 3544222 w 4097677"/>
              <a:gd name="connsiteY298" fmla="*/ 2848579 h 4760158"/>
              <a:gd name="connsiteX299" fmla="*/ 3508338 w 4097677"/>
              <a:gd name="connsiteY299" fmla="*/ 2925164 h 4760158"/>
              <a:gd name="connsiteX300" fmla="*/ 3409150 w 4097677"/>
              <a:gd name="connsiteY300" fmla="*/ 2967418 h 4760158"/>
              <a:gd name="connsiteX301" fmla="*/ 3376722 w 4097677"/>
              <a:gd name="connsiteY301" fmla="*/ 2956893 h 4760158"/>
              <a:gd name="connsiteX302" fmla="*/ 3347226 w 4097677"/>
              <a:gd name="connsiteY302" fmla="*/ 2950079 h 4760158"/>
              <a:gd name="connsiteX303" fmla="*/ 3317729 w 4097677"/>
              <a:gd name="connsiteY303" fmla="*/ 2943263 h 4760158"/>
              <a:gd name="connsiteX304" fmla="*/ 3289611 w 4097677"/>
              <a:gd name="connsiteY304" fmla="*/ 2953438 h 4760158"/>
              <a:gd name="connsiteX305" fmla="*/ 3253300 w 4097677"/>
              <a:gd name="connsiteY305" fmla="*/ 2976119 h 4760158"/>
              <a:gd name="connsiteX306" fmla="*/ 3247436 w 4097677"/>
              <a:gd name="connsiteY306" fmla="*/ 2968700 h 4760158"/>
              <a:gd name="connsiteX307" fmla="*/ 3194132 w 4097677"/>
              <a:gd name="connsiteY307" fmla="*/ 2992760 h 4760158"/>
              <a:gd name="connsiteX308" fmla="*/ 3103353 w 4097677"/>
              <a:gd name="connsiteY308" fmla="*/ 3049461 h 4760158"/>
              <a:gd name="connsiteX309" fmla="*/ 3002612 w 4097677"/>
              <a:gd name="connsiteY309" fmla="*/ 3104997 h 4760158"/>
              <a:gd name="connsiteX310" fmla="*/ 2919426 w 4097677"/>
              <a:gd name="connsiteY310" fmla="*/ 3125562 h 4760158"/>
              <a:gd name="connsiteX311" fmla="*/ 2885443 w 4097677"/>
              <a:gd name="connsiteY311" fmla="*/ 3128320 h 4760158"/>
              <a:gd name="connsiteX312" fmla="*/ 2909678 w 4097677"/>
              <a:gd name="connsiteY312" fmla="*/ 3151350 h 4760158"/>
              <a:gd name="connsiteX313" fmla="*/ 2930028 w 4097677"/>
              <a:gd name="connsiteY313" fmla="*/ 3207583 h 4760158"/>
              <a:gd name="connsiteX314" fmla="*/ 2879658 w 4097677"/>
              <a:gd name="connsiteY314" fmla="*/ 3235352 h 4760158"/>
              <a:gd name="connsiteX315" fmla="*/ 2847617 w 4097677"/>
              <a:gd name="connsiteY315" fmla="*/ 3221506 h 4760158"/>
              <a:gd name="connsiteX316" fmla="*/ 2817131 w 4097677"/>
              <a:gd name="connsiteY316" fmla="*/ 3194379 h 4760158"/>
              <a:gd name="connsiteX317" fmla="*/ 2787674 w 4097677"/>
              <a:gd name="connsiteY317" fmla="*/ 3244789 h 4760158"/>
              <a:gd name="connsiteX318" fmla="*/ 2764856 w 4097677"/>
              <a:gd name="connsiteY318" fmla="*/ 3295976 h 4760158"/>
              <a:gd name="connsiteX319" fmla="*/ 2783480 w 4097677"/>
              <a:gd name="connsiteY319" fmla="*/ 3395765 h 4760158"/>
              <a:gd name="connsiteX320" fmla="*/ 2809170 w 4097677"/>
              <a:gd name="connsiteY320" fmla="*/ 3550237 h 4760158"/>
              <a:gd name="connsiteX321" fmla="*/ 2749576 w 4097677"/>
              <a:gd name="connsiteY321" fmla="*/ 3512973 h 4760158"/>
              <a:gd name="connsiteX322" fmla="*/ 2703263 w 4097677"/>
              <a:gd name="connsiteY322" fmla="*/ 3477263 h 4760158"/>
              <a:gd name="connsiteX323" fmla="*/ 2699729 w 4097677"/>
              <a:gd name="connsiteY323" fmla="*/ 3449924 h 4760158"/>
              <a:gd name="connsiteX324" fmla="*/ 2606192 w 4097677"/>
              <a:gd name="connsiteY324" fmla="*/ 3472642 h 4760158"/>
              <a:gd name="connsiteX325" fmla="*/ 2541977 w 4097677"/>
              <a:gd name="connsiteY325" fmla="*/ 3532450 h 4760158"/>
              <a:gd name="connsiteX326" fmla="*/ 2547705 w 4097677"/>
              <a:gd name="connsiteY326" fmla="*/ 3627366 h 4760158"/>
              <a:gd name="connsiteX327" fmla="*/ 2581725 w 4097677"/>
              <a:gd name="connsiteY327" fmla="*/ 3681834 h 4760158"/>
              <a:gd name="connsiteX328" fmla="*/ 2614971 w 4097677"/>
              <a:gd name="connsiteY328" fmla="*/ 3742942 h 4760158"/>
              <a:gd name="connsiteX329" fmla="*/ 2617592 w 4097677"/>
              <a:gd name="connsiteY329" fmla="*/ 3864422 h 4760158"/>
              <a:gd name="connsiteX330" fmla="*/ 2613495 w 4097677"/>
              <a:gd name="connsiteY330" fmla="*/ 3870675 h 4760158"/>
              <a:gd name="connsiteX331" fmla="*/ 2602756 w 4097677"/>
              <a:gd name="connsiteY331" fmla="*/ 3876152 h 4760158"/>
              <a:gd name="connsiteX332" fmla="*/ 2569512 w 4097677"/>
              <a:gd name="connsiteY332" fmla="*/ 3815042 h 4760158"/>
              <a:gd name="connsiteX333" fmla="*/ 2551278 w 4097677"/>
              <a:gd name="connsiteY333" fmla="*/ 3711933 h 4760158"/>
              <a:gd name="connsiteX334" fmla="*/ 2512345 w 4097677"/>
              <a:gd name="connsiteY334" fmla="*/ 3613134 h 4760158"/>
              <a:gd name="connsiteX335" fmla="*/ 2411137 w 4097677"/>
              <a:gd name="connsiteY335" fmla="*/ 3557538 h 4760158"/>
              <a:gd name="connsiteX336" fmla="*/ 2275987 w 4097677"/>
              <a:gd name="connsiteY336" fmla="*/ 3561929 h 4760158"/>
              <a:gd name="connsiteX337" fmla="*/ 2183227 w 4097677"/>
              <a:gd name="connsiteY337" fmla="*/ 3578006 h 4760158"/>
              <a:gd name="connsiteX338" fmla="*/ 2141265 w 4097677"/>
              <a:gd name="connsiteY338" fmla="*/ 3620221 h 4760158"/>
              <a:gd name="connsiteX339" fmla="*/ 2146565 w 4097677"/>
              <a:gd name="connsiteY339" fmla="*/ 3661233 h 4760158"/>
              <a:gd name="connsiteX340" fmla="*/ 2149537 w 4097677"/>
              <a:gd name="connsiteY340" fmla="*/ 3722167 h 4760158"/>
              <a:gd name="connsiteX341" fmla="*/ 2119089 w 4097677"/>
              <a:gd name="connsiteY341" fmla="*/ 3752266 h 4760158"/>
              <a:gd name="connsiteX342" fmla="*/ 2091748 w 4097677"/>
              <a:gd name="connsiteY342" fmla="*/ 3755799 h 4760158"/>
              <a:gd name="connsiteX343" fmla="*/ 2017706 w 4097677"/>
              <a:gd name="connsiteY343" fmla="*/ 3726944 h 4760158"/>
              <a:gd name="connsiteX344" fmla="*/ 1979200 w 4097677"/>
              <a:gd name="connsiteY344" fmla="*/ 3682050 h 4760158"/>
              <a:gd name="connsiteX345" fmla="*/ 1995376 w 4097677"/>
              <a:gd name="connsiteY345" fmla="*/ 3630086 h 4760158"/>
              <a:gd name="connsiteX346" fmla="*/ 2023280 w 4097677"/>
              <a:gd name="connsiteY346" fmla="*/ 3592959 h 4760158"/>
              <a:gd name="connsiteX347" fmla="*/ 2051572 w 4097677"/>
              <a:gd name="connsiteY347" fmla="*/ 3552511 h 4760158"/>
              <a:gd name="connsiteX348" fmla="*/ 2068911 w 4097677"/>
              <a:gd name="connsiteY348" fmla="*/ 3490587 h 4760158"/>
              <a:gd name="connsiteX349" fmla="*/ 1983997 w 4097677"/>
              <a:gd name="connsiteY349" fmla="*/ 3554705 h 4760158"/>
              <a:gd name="connsiteX350" fmla="*/ 1913917 w 4097677"/>
              <a:gd name="connsiteY350" fmla="*/ 3607096 h 4760158"/>
              <a:gd name="connsiteX351" fmla="*/ 1899255 w 4097677"/>
              <a:gd name="connsiteY351" fmla="*/ 3588552 h 4760158"/>
              <a:gd name="connsiteX352" fmla="*/ 1899430 w 4097677"/>
              <a:gd name="connsiteY352" fmla="*/ 3558279 h 4760158"/>
              <a:gd name="connsiteX353" fmla="*/ 1966190 w 4097677"/>
              <a:gd name="connsiteY353" fmla="*/ 3505499 h 4760158"/>
              <a:gd name="connsiteX354" fmla="*/ 1964035 w 4097677"/>
              <a:gd name="connsiteY354" fmla="*/ 3495150 h 4760158"/>
              <a:gd name="connsiteX355" fmla="*/ 1961879 w 4097677"/>
              <a:gd name="connsiteY355" fmla="*/ 3484800 h 4760158"/>
              <a:gd name="connsiteX356" fmla="*/ 1990773 w 4097677"/>
              <a:gd name="connsiteY356" fmla="*/ 3467984 h 4760158"/>
              <a:gd name="connsiteX357" fmla="*/ 2023551 w 4097677"/>
              <a:gd name="connsiteY357" fmla="*/ 3417964 h 4760158"/>
              <a:gd name="connsiteX358" fmla="*/ 2001861 w 4097677"/>
              <a:gd name="connsiteY358" fmla="*/ 3401962 h 4760158"/>
              <a:gd name="connsiteX359" fmla="*/ 1950286 w 4097677"/>
              <a:gd name="connsiteY359" fmla="*/ 3382467 h 4760158"/>
              <a:gd name="connsiteX360" fmla="*/ 1892071 w 4097677"/>
              <a:gd name="connsiteY360" fmla="*/ 3362194 h 4760158"/>
              <a:gd name="connsiteX361" fmla="*/ 1856321 w 4097677"/>
              <a:gd name="connsiteY361" fmla="*/ 3351282 h 4760158"/>
              <a:gd name="connsiteX362" fmla="*/ 1821777 w 4097677"/>
              <a:gd name="connsiteY362" fmla="*/ 3387633 h 4760158"/>
              <a:gd name="connsiteX363" fmla="*/ 1770416 w 4097677"/>
              <a:gd name="connsiteY363" fmla="*/ 3395089 h 4760158"/>
              <a:gd name="connsiteX364" fmla="*/ 1702802 w 4097677"/>
              <a:gd name="connsiteY364" fmla="*/ 3340058 h 4760158"/>
              <a:gd name="connsiteX365" fmla="*/ 1598876 w 4097677"/>
              <a:gd name="connsiteY365" fmla="*/ 3307707 h 4760158"/>
              <a:gd name="connsiteX366" fmla="*/ 1536816 w 4097677"/>
              <a:gd name="connsiteY366" fmla="*/ 3377866 h 4760158"/>
              <a:gd name="connsiteX367" fmla="*/ 1480192 w 4097677"/>
              <a:gd name="connsiteY367" fmla="*/ 3401538 h 4760158"/>
              <a:gd name="connsiteX368" fmla="*/ 1416112 w 4097677"/>
              <a:gd name="connsiteY368" fmla="*/ 3373846 h 4760158"/>
              <a:gd name="connsiteX369" fmla="*/ 1403180 w 4097677"/>
              <a:gd name="connsiteY369" fmla="*/ 3311747 h 4760158"/>
              <a:gd name="connsiteX370" fmla="*/ 1497279 w 4097677"/>
              <a:gd name="connsiteY370" fmla="*/ 3255435 h 4760158"/>
              <a:gd name="connsiteX371" fmla="*/ 1583614 w 4097677"/>
              <a:gd name="connsiteY371" fmla="*/ 3265532 h 4760158"/>
              <a:gd name="connsiteX372" fmla="*/ 1632817 w 4097677"/>
              <a:gd name="connsiteY372" fmla="*/ 3247725 h 4760158"/>
              <a:gd name="connsiteX373" fmla="*/ 1657014 w 4097677"/>
              <a:gd name="connsiteY373" fmla="*/ 3213531 h 4760158"/>
              <a:gd name="connsiteX374" fmla="*/ 1611866 w 4097677"/>
              <a:gd name="connsiteY374" fmla="*/ 3167858 h 4760158"/>
              <a:gd name="connsiteX375" fmla="*/ 1545980 w 4097677"/>
              <a:gd name="connsiteY375" fmla="*/ 3069272 h 4760158"/>
              <a:gd name="connsiteX376" fmla="*/ 1473453 w 4097677"/>
              <a:gd name="connsiteY376" fmla="*/ 2969910 h 4760158"/>
              <a:gd name="connsiteX377" fmla="*/ 1415024 w 4097677"/>
              <a:gd name="connsiteY377" fmla="*/ 2922686 h 4760158"/>
              <a:gd name="connsiteX378" fmla="*/ 1390013 w 4097677"/>
              <a:gd name="connsiteY378" fmla="*/ 2906298 h 4760158"/>
              <a:gd name="connsiteX379" fmla="*/ 1398206 w 4097677"/>
              <a:gd name="connsiteY379" fmla="*/ 2893791 h 4760158"/>
              <a:gd name="connsiteX380" fmla="*/ 1380400 w 4097677"/>
              <a:gd name="connsiteY380" fmla="*/ 2844586 h 4760158"/>
              <a:gd name="connsiteX381" fmla="*/ 1375876 w 4097677"/>
              <a:gd name="connsiteY381" fmla="*/ 2796934 h 4760158"/>
              <a:gd name="connsiteX382" fmla="*/ 1418227 w 4097677"/>
              <a:gd name="connsiteY382" fmla="*/ 2751398 h 4760158"/>
              <a:gd name="connsiteX383" fmla="*/ 1466015 w 4097677"/>
              <a:gd name="connsiteY383" fmla="*/ 2659376 h 4760158"/>
              <a:gd name="connsiteX384" fmla="*/ 1453509 w 4097677"/>
              <a:gd name="connsiteY384" fmla="*/ 2651181 h 4760158"/>
              <a:gd name="connsiteX385" fmla="*/ 1459209 w 4097677"/>
              <a:gd name="connsiteY385" fmla="*/ 2642483 h 4760158"/>
              <a:gd name="connsiteX386" fmla="*/ 1451056 w 4097677"/>
              <a:gd name="connsiteY386" fmla="*/ 2629021 h 4760158"/>
              <a:gd name="connsiteX387" fmla="*/ 1434711 w 4097677"/>
              <a:gd name="connsiteY387" fmla="*/ 2581665 h 4760158"/>
              <a:gd name="connsiteX388" fmla="*/ 1362011 w 4097677"/>
              <a:gd name="connsiteY388" fmla="*/ 2512574 h 4760158"/>
              <a:gd name="connsiteX389" fmla="*/ 1314573 w 4097677"/>
              <a:gd name="connsiteY389" fmla="*/ 2544052 h 4760158"/>
              <a:gd name="connsiteX390" fmla="*/ 1267134 w 4097677"/>
              <a:gd name="connsiteY390" fmla="*/ 2575528 h 4760158"/>
              <a:gd name="connsiteX391" fmla="*/ 1241133 w 4097677"/>
              <a:gd name="connsiteY391" fmla="*/ 2538829 h 4760158"/>
              <a:gd name="connsiteX392" fmla="*/ 1235054 w 4097677"/>
              <a:gd name="connsiteY392" fmla="*/ 2504458 h 4760158"/>
              <a:gd name="connsiteX393" fmla="*/ 1190160 w 4097677"/>
              <a:gd name="connsiteY393" fmla="*/ 2542964 h 4760158"/>
              <a:gd name="connsiteX394" fmla="*/ 1131983 w 4097677"/>
              <a:gd name="connsiteY394" fmla="*/ 2579917 h 4760158"/>
              <a:gd name="connsiteX395" fmla="*/ 1109478 w 4097677"/>
              <a:gd name="connsiteY395" fmla="*/ 2513333 h 4760158"/>
              <a:gd name="connsiteX396" fmla="*/ 1044621 w 4097677"/>
              <a:gd name="connsiteY396" fmla="*/ 2492284 h 4760158"/>
              <a:gd name="connsiteX397" fmla="*/ 980930 w 4097677"/>
              <a:gd name="connsiteY397" fmla="*/ 2461274 h 4760158"/>
              <a:gd name="connsiteX398" fmla="*/ 961142 w 4097677"/>
              <a:gd name="connsiteY398" fmla="*/ 2371446 h 4760158"/>
              <a:gd name="connsiteX399" fmla="*/ 999571 w 4097677"/>
              <a:gd name="connsiteY399" fmla="*/ 2301890 h 4760158"/>
              <a:gd name="connsiteX400" fmla="*/ 1073748 w 4097677"/>
              <a:gd name="connsiteY400" fmla="*/ 2243247 h 4760158"/>
              <a:gd name="connsiteX401" fmla="*/ 1153362 w 4097677"/>
              <a:gd name="connsiteY401" fmla="*/ 2138117 h 4760158"/>
              <a:gd name="connsiteX402" fmla="*/ 1207323 w 4097677"/>
              <a:gd name="connsiteY402" fmla="*/ 1935741 h 4760158"/>
              <a:gd name="connsiteX403" fmla="*/ 1195730 w 4097677"/>
              <a:gd name="connsiteY403" fmla="*/ 1833407 h 4760158"/>
              <a:gd name="connsiteX404" fmla="*/ 1149205 w 4097677"/>
              <a:gd name="connsiteY404" fmla="*/ 1770743 h 4760158"/>
              <a:gd name="connsiteX405" fmla="*/ 1102678 w 4097677"/>
              <a:gd name="connsiteY405" fmla="*/ 1708082 h 4760158"/>
              <a:gd name="connsiteX406" fmla="*/ 1090309 w 4097677"/>
              <a:gd name="connsiteY406" fmla="*/ 1612389 h 4760158"/>
              <a:gd name="connsiteX407" fmla="*/ 1113689 w 4097677"/>
              <a:gd name="connsiteY407" fmla="*/ 1527610 h 4760158"/>
              <a:gd name="connsiteX408" fmla="*/ 1178894 w 4097677"/>
              <a:gd name="connsiteY408" fmla="*/ 1488113 h 4760158"/>
              <a:gd name="connsiteX409" fmla="*/ 1234953 w 4097677"/>
              <a:gd name="connsiteY409" fmla="*/ 1498036 h 4760158"/>
              <a:gd name="connsiteX410" fmla="*/ 1297656 w 4097677"/>
              <a:gd name="connsiteY410" fmla="*/ 1508736 h 4760158"/>
              <a:gd name="connsiteX411" fmla="*/ 1388863 w 4097677"/>
              <a:gd name="connsiteY411" fmla="*/ 1505938 h 4760158"/>
              <a:gd name="connsiteX412" fmla="*/ 1444884 w 4097677"/>
              <a:gd name="connsiteY412" fmla="*/ 1458635 h 4760158"/>
              <a:gd name="connsiteX413" fmla="*/ 1444108 w 4097677"/>
              <a:gd name="connsiteY413" fmla="*/ 1465276 h 4760158"/>
              <a:gd name="connsiteX414" fmla="*/ 1473389 w 4097677"/>
              <a:gd name="connsiteY414" fmla="*/ 1445139 h 4760158"/>
              <a:gd name="connsiteX415" fmla="*/ 1522770 w 4097677"/>
              <a:gd name="connsiteY415" fmla="*/ 1397061 h 4760158"/>
              <a:gd name="connsiteX416" fmla="*/ 1569606 w 4097677"/>
              <a:gd name="connsiteY416" fmla="*/ 1341951 h 4760158"/>
              <a:gd name="connsiteX417" fmla="*/ 1590480 w 4097677"/>
              <a:gd name="connsiteY417" fmla="*/ 1307368 h 4760158"/>
              <a:gd name="connsiteX418" fmla="*/ 1615277 w 4097677"/>
              <a:gd name="connsiteY418" fmla="*/ 1296804 h 4760158"/>
              <a:gd name="connsiteX419" fmla="*/ 1634209 w 4097677"/>
              <a:gd name="connsiteY419" fmla="*/ 1278823 h 4760158"/>
              <a:gd name="connsiteX420" fmla="*/ 1697863 w 4097677"/>
              <a:gd name="connsiteY420" fmla="*/ 1252609 h 4760158"/>
              <a:gd name="connsiteX421" fmla="*/ 1762506 w 4097677"/>
              <a:gd name="connsiteY421" fmla="*/ 1246705 h 4760158"/>
              <a:gd name="connsiteX422" fmla="*/ 1811323 w 4097677"/>
              <a:gd name="connsiteY422" fmla="*/ 1232219 h 4760158"/>
              <a:gd name="connsiteX423" fmla="*/ 1834915 w 4097677"/>
              <a:gd name="connsiteY423" fmla="*/ 1174392 h 4760158"/>
              <a:gd name="connsiteX424" fmla="*/ 1835654 w 4097677"/>
              <a:gd name="connsiteY424" fmla="*/ 1110526 h 4760158"/>
              <a:gd name="connsiteX425" fmla="*/ 1836391 w 4097677"/>
              <a:gd name="connsiteY425" fmla="*/ 1046659 h 4760158"/>
              <a:gd name="connsiteX426" fmla="*/ 1860197 w 4097677"/>
              <a:gd name="connsiteY426" fmla="*/ 1015785 h 4760158"/>
              <a:gd name="connsiteX427" fmla="*/ 1874606 w 4097677"/>
              <a:gd name="connsiteY427" fmla="*/ 950152 h 4760158"/>
              <a:gd name="connsiteX428" fmla="*/ 1865983 w 4097677"/>
              <a:gd name="connsiteY428" fmla="*/ 908751 h 4760158"/>
              <a:gd name="connsiteX429" fmla="*/ 1878450 w 4097677"/>
              <a:gd name="connsiteY429" fmla="*/ 859722 h 4760158"/>
              <a:gd name="connsiteX430" fmla="*/ 1890917 w 4097677"/>
              <a:gd name="connsiteY430" fmla="*/ 810690 h 4760158"/>
              <a:gd name="connsiteX431" fmla="*/ 1849304 w 4097677"/>
              <a:gd name="connsiteY431" fmla="*/ 792359 h 4760158"/>
              <a:gd name="connsiteX432" fmla="*/ 1827614 w 4097677"/>
              <a:gd name="connsiteY432" fmla="*/ 776359 h 4760158"/>
              <a:gd name="connsiteX433" fmla="*/ 1767844 w 4097677"/>
              <a:gd name="connsiteY433" fmla="*/ 769369 h 4760158"/>
              <a:gd name="connsiteX434" fmla="*/ 1753397 w 4097677"/>
              <a:gd name="connsiteY434" fmla="*/ 777778 h 4760158"/>
              <a:gd name="connsiteX435" fmla="*/ 1732309 w 4097677"/>
              <a:gd name="connsiteY435" fmla="*/ 785408 h 4760158"/>
              <a:gd name="connsiteX436" fmla="*/ 1678579 w 4097677"/>
              <a:gd name="connsiteY436" fmla="*/ 755562 h 4760158"/>
              <a:gd name="connsiteX437" fmla="*/ 1661937 w 4097677"/>
              <a:gd name="connsiteY437" fmla="*/ 696396 h 4760158"/>
              <a:gd name="connsiteX438" fmla="*/ 1764232 w 4097677"/>
              <a:gd name="connsiteY438" fmla="*/ 627577 h 4760158"/>
              <a:gd name="connsiteX439" fmla="*/ 1816409 w 4097677"/>
              <a:gd name="connsiteY439" fmla="*/ 670704 h 4760158"/>
              <a:gd name="connsiteX440" fmla="*/ 1860390 w 4097677"/>
              <a:gd name="connsiteY440" fmla="*/ 726337 h 4760158"/>
              <a:gd name="connsiteX441" fmla="*/ 1873594 w 4097677"/>
              <a:gd name="connsiteY441" fmla="*/ 613440 h 4760158"/>
              <a:gd name="connsiteX442" fmla="*/ 1914004 w 4097677"/>
              <a:gd name="connsiteY442" fmla="*/ 584508 h 4760158"/>
              <a:gd name="connsiteX443" fmla="*/ 1957947 w 4097677"/>
              <a:gd name="connsiteY443" fmla="*/ 582915 h 4760158"/>
              <a:gd name="connsiteX444" fmla="*/ 1979637 w 4097677"/>
              <a:gd name="connsiteY444" fmla="*/ 598915 h 4760158"/>
              <a:gd name="connsiteX445" fmla="*/ 2007969 w 4097677"/>
              <a:gd name="connsiteY445" fmla="*/ 615693 h 4760158"/>
              <a:gd name="connsiteX446" fmla="*/ 2075718 w 4097677"/>
              <a:gd name="connsiteY446" fmla="*/ 583224 h 4760158"/>
              <a:gd name="connsiteX447" fmla="*/ 2129370 w 4097677"/>
              <a:gd name="connsiteY447" fmla="*/ 498619 h 4760158"/>
              <a:gd name="connsiteX448" fmla="*/ 2183022 w 4097677"/>
              <a:gd name="connsiteY448" fmla="*/ 414015 h 4760158"/>
              <a:gd name="connsiteX449" fmla="*/ 2244132 w 4097677"/>
              <a:gd name="connsiteY449" fmla="*/ 380771 h 4760158"/>
              <a:gd name="connsiteX450" fmla="*/ 2294929 w 4097677"/>
              <a:gd name="connsiteY450" fmla="*/ 406907 h 4760158"/>
              <a:gd name="connsiteX451" fmla="*/ 2359008 w 4097677"/>
              <a:gd name="connsiteY451" fmla="*/ 434597 h 4760158"/>
              <a:gd name="connsiteX452" fmla="*/ 2388679 w 4097677"/>
              <a:gd name="connsiteY452" fmla="*/ 411141 h 4760158"/>
              <a:gd name="connsiteX453" fmla="*/ 2366950 w 4097677"/>
              <a:gd name="connsiteY453" fmla="*/ 337916 h 4760158"/>
              <a:gd name="connsiteX454" fmla="*/ 2345222 w 4097677"/>
              <a:gd name="connsiteY454" fmla="*/ 264690 h 4760158"/>
              <a:gd name="connsiteX455" fmla="*/ 2388523 w 4097677"/>
              <a:gd name="connsiteY455" fmla="*/ 182239 h 4760158"/>
              <a:gd name="connsiteX456" fmla="*/ 3776039 w 4097677"/>
              <a:gd name="connsiteY456" fmla="*/ 3119 h 4760158"/>
              <a:gd name="connsiteX457" fmla="*/ 3858488 w 4097677"/>
              <a:gd name="connsiteY457" fmla="*/ 46422 h 4760158"/>
              <a:gd name="connsiteX458" fmla="*/ 3884703 w 4097677"/>
              <a:gd name="connsiteY458" fmla="*/ 110074 h 4760158"/>
              <a:gd name="connsiteX459" fmla="*/ 3917170 w 4097677"/>
              <a:gd name="connsiteY459" fmla="*/ 177823 h 4760158"/>
              <a:gd name="connsiteX460" fmla="*/ 3919966 w 4097677"/>
              <a:gd name="connsiteY460" fmla="*/ 269030 h 4760158"/>
              <a:gd name="connsiteX461" fmla="*/ 3903966 w 4097677"/>
              <a:gd name="connsiteY461" fmla="*/ 290720 h 4760158"/>
              <a:gd name="connsiteX462" fmla="*/ 3864547 w 4097677"/>
              <a:gd name="connsiteY462" fmla="*/ 339965 h 4760158"/>
              <a:gd name="connsiteX463" fmla="*/ 3804818 w 4097677"/>
              <a:gd name="connsiteY463" fmla="*/ 390199 h 4760158"/>
              <a:gd name="connsiteX464" fmla="*/ 3727883 w 4097677"/>
              <a:gd name="connsiteY464" fmla="*/ 414861 h 4760158"/>
              <a:gd name="connsiteX465" fmla="*/ 3594461 w 4097677"/>
              <a:gd name="connsiteY465" fmla="*/ 375695 h 4760158"/>
              <a:gd name="connsiteX466" fmla="*/ 3538362 w 4097677"/>
              <a:gd name="connsiteY466" fmla="*/ 308548 h 4760158"/>
              <a:gd name="connsiteX467" fmla="*/ 3521507 w 4097677"/>
              <a:gd name="connsiteY467" fmla="*/ 222427 h 4760158"/>
              <a:gd name="connsiteX468" fmla="*/ 3505040 w 4097677"/>
              <a:gd name="connsiteY468" fmla="*/ 132988 h 4760158"/>
              <a:gd name="connsiteX469" fmla="*/ 3583488 w 4097677"/>
              <a:gd name="connsiteY469" fmla="*/ 37820 h 4760158"/>
              <a:gd name="connsiteX470" fmla="*/ 3776039 w 4097677"/>
              <a:gd name="connsiteY470" fmla="*/ 3119 h 476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</a:cxnLst>
            <a:rect l="l" t="t" r="r" b="b"/>
            <a:pathLst>
              <a:path w="4097677" h="4760158">
                <a:moveTo>
                  <a:pt x="1621832" y="4320170"/>
                </a:moveTo>
                <a:cubicBezTo>
                  <a:pt x="1635113" y="4321724"/>
                  <a:pt x="1646970" y="4335453"/>
                  <a:pt x="1657405" y="4361357"/>
                </a:cubicBezTo>
                <a:cubicBezTo>
                  <a:pt x="1667839" y="4387261"/>
                  <a:pt x="1671762" y="4411281"/>
                  <a:pt x="1669173" y="4433418"/>
                </a:cubicBezTo>
                <a:cubicBezTo>
                  <a:pt x="1667102" y="4451127"/>
                  <a:pt x="1659166" y="4461419"/>
                  <a:pt x="1645367" y="4464292"/>
                </a:cubicBezTo>
                <a:cubicBezTo>
                  <a:pt x="1652149" y="4483038"/>
                  <a:pt x="1654246" y="4503479"/>
                  <a:pt x="1651657" y="4525615"/>
                </a:cubicBezTo>
                <a:cubicBezTo>
                  <a:pt x="1650622" y="4534469"/>
                  <a:pt x="1645677" y="4538379"/>
                  <a:pt x="1636823" y="4537343"/>
                </a:cubicBezTo>
                <a:cubicBezTo>
                  <a:pt x="1638661" y="4559998"/>
                  <a:pt x="1638157" y="4583500"/>
                  <a:pt x="1635309" y="4607851"/>
                </a:cubicBezTo>
                <a:cubicBezTo>
                  <a:pt x="1632461" y="4632201"/>
                  <a:pt x="1631955" y="4655704"/>
                  <a:pt x="1633793" y="4678358"/>
                </a:cubicBezTo>
                <a:cubicBezTo>
                  <a:pt x="1615566" y="4680714"/>
                  <a:pt x="1606006" y="4695303"/>
                  <a:pt x="1605113" y="4722127"/>
                </a:cubicBezTo>
                <a:cubicBezTo>
                  <a:pt x="1604220" y="4748950"/>
                  <a:pt x="1597132" y="4761584"/>
                  <a:pt x="1583851" y="4760031"/>
                </a:cubicBezTo>
                <a:cubicBezTo>
                  <a:pt x="1561714" y="4757442"/>
                  <a:pt x="1548750" y="4743584"/>
                  <a:pt x="1544956" y="4718457"/>
                </a:cubicBezTo>
                <a:cubicBezTo>
                  <a:pt x="1541162" y="4693330"/>
                  <a:pt x="1540560" y="4669698"/>
                  <a:pt x="1543149" y="4647562"/>
                </a:cubicBezTo>
                <a:cubicBezTo>
                  <a:pt x="1548327" y="4603288"/>
                  <a:pt x="1553130" y="4581410"/>
                  <a:pt x="1557558" y="4581928"/>
                </a:cubicBezTo>
                <a:lnTo>
                  <a:pt x="1561869" y="4602628"/>
                </a:lnTo>
                <a:cubicBezTo>
                  <a:pt x="1564458" y="4580491"/>
                  <a:pt x="1567248" y="4566232"/>
                  <a:pt x="1570238" y="4559850"/>
                </a:cubicBezTo>
                <a:cubicBezTo>
                  <a:pt x="1573227" y="4553467"/>
                  <a:pt x="1574982" y="4548062"/>
                  <a:pt x="1575499" y="4543636"/>
                </a:cubicBezTo>
                <a:cubicBezTo>
                  <a:pt x="1576017" y="4539208"/>
                  <a:pt x="1577901" y="4532696"/>
                  <a:pt x="1581150" y="4524100"/>
                </a:cubicBezTo>
                <a:cubicBezTo>
                  <a:pt x="1584400" y="4515505"/>
                  <a:pt x="1587578" y="4497926"/>
                  <a:pt x="1590684" y="4471361"/>
                </a:cubicBezTo>
                <a:lnTo>
                  <a:pt x="1577403" y="4469808"/>
                </a:lnTo>
                <a:cubicBezTo>
                  <a:pt x="1579992" y="4447671"/>
                  <a:pt x="1582581" y="4425535"/>
                  <a:pt x="1585170" y="4403398"/>
                </a:cubicBezTo>
                <a:cubicBezTo>
                  <a:pt x="1587759" y="4381261"/>
                  <a:pt x="1594776" y="4359643"/>
                  <a:pt x="1606218" y="4338541"/>
                </a:cubicBezTo>
                <a:cubicBezTo>
                  <a:pt x="1607772" y="4325258"/>
                  <a:pt x="1612976" y="4319135"/>
                  <a:pt x="1621832" y="4320170"/>
                </a:cubicBezTo>
                <a:close/>
                <a:moveTo>
                  <a:pt x="2281116" y="4208787"/>
                </a:moveTo>
                <a:lnTo>
                  <a:pt x="2280339" y="4215427"/>
                </a:lnTo>
                <a:lnTo>
                  <a:pt x="2280440" y="4209732"/>
                </a:lnTo>
                <a:close/>
                <a:moveTo>
                  <a:pt x="2247833" y="4090452"/>
                </a:moveTo>
                <a:cubicBezTo>
                  <a:pt x="2252259" y="4090969"/>
                  <a:pt x="2255450" y="4092465"/>
                  <a:pt x="2257405" y="4094936"/>
                </a:cubicBezTo>
                <a:cubicBezTo>
                  <a:pt x="2259360" y="4097408"/>
                  <a:pt x="2262552" y="4098904"/>
                  <a:pt x="2266979" y="4099422"/>
                </a:cubicBezTo>
                <a:cubicBezTo>
                  <a:pt x="2275315" y="4104884"/>
                  <a:pt x="2280144" y="4121157"/>
                  <a:pt x="2281465" y="4148239"/>
                </a:cubicBezTo>
                <a:lnTo>
                  <a:pt x="2280440" y="4209730"/>
                </a:lnTo>
                <a:lnTo>
                  <a:pt x="2261017" y="4236727"/>
                </a:lnTo>
                <a:cubicBezTo>
                  <a:pt x="2252048" y="4255873"/>
                  <a:pt x="2241839" y="4275999"/>
                  <a:pt x="2230395" y="4297100"/>
                </a:cubicBezTo>
                <a:cubicBezTo>
                  <a:pt x="2218952" y="4318201"/>
                  <a:pt x="2206530" y="4338065"/>
                  <a:pt x="2193133" y="4356694"/>
                </a:cubicBezTo>
                <a:cubicBezTo>
                  <a:pt x="2179734" y="4375322"/>
                  <a:pt x="2166394" y="4383858"/>
                  <a:pt x="2153111" y="4382305"/>
                </a:cubicBezTo>
                <a:cubicBezTo>
                  <a:pt x="2130975" y="4379716"/>
                  <a:pt x="2120224" y="4366118"/>
                  <a:pt x="2120858" y="4341508"/>
                </a:cubicBezTo>
                <a:cubicBezTo>
                  <a:pt x="2121492" y="4316899"/>
                  <a:pt x="2120890" y="4293267"/>
                  <a:pt x="2119052" y="4270612"/>
                </a:cubicBezTo>
                <a:cubicBezTo>
                  <a:pt x="2132852" y="4267738"/>
                  <a:pt x="2140269" y="4261875"/>
                  <a:pt x="2141304" y="4253020"/>
                </a:cubicBezTo>
                <a:cubicBezTo>
                  <a:pt x="2142340" y="4244164"/>
                  <a:pt x="2143893" y="4230883"/>
                  <a:pt x="2145964" y="4213174"/>
                </a:cubicBezTo>
                <a:cubicBezTo>
                  <a:pt x="2146482" y="4208746"/>
                  <a:pt x="2160270" y="4186797"/>
                  <a:pt x="2187326" y="4147327"/>
                </a:cubicBezTo>
                <a:cubicBezTo>
                  <a:pt x="2214381" y="4107857"/>
                  <a:pt x="2234550" y="4088898"/>
                  <a:pt x="2247833" y="4090452"/>
                </a:cubicBezTo>
                <a:close/>
                <a:moveTo>
                  <a:pt x="1372345" y="3920738"/>
                </a:moveTo>
                <a:cubicBezTo>
                  <a:pt x="1394482" y="3923327"/>
                  <a:pt x="1412922" y="3947925"/>
                  <a:pt x="1427669" y="3994529"/>
                </a:cubicBezTo>
                <a:cubicBezTo>
                  <a:pt x="1442413" y="4041132"/>
                  <a:pt x="1449526" y="4066648"/>
                  <a:pt x="1449008" y="4071074"/>
                </a:cubicBezTo>
                <a:cubicBezTo>
                  <a:pt x="1447973" y="4079929"/>
                  <a:pt x="1445500" y="4081884"/>
                  <a:pt x="1441592" y="4076938"/>
                </a:cubicBezTo>
                <a:cubicBezTo>
                  <a:pt x="1437682" y="4071993"/>
                  <a:pt x="1435209" y="4073948"/>
                  <a:pt x="1434174" y="4082803"/>
                </a:cubicBezTo>
                <a:cubicBezTo>
                  <a:pt x="1433138" y="4091657"/>
                  <a:pt x="1434705" y="4097451"/>
                  <a:pt x="1438874" y="4100182"/>
                </a:cubicBezTo>
                <a:cubicBezTo>
                  <a:pt x="1443040" y="4102913"/>
                  <a:pt x="1442795" y="4124202"/>
                  <a:pt x="1438134" y="4164048"/>
                </a:cubicBezTo>
                <a:cubicBezTo>
                  <a:pt x="1437099" y="4172903"/>
                  <a:pt x="1437041" y="4182993"/>
                  <a:pt x="1437960" y="4194321"/>
                </a:cubicBezTo>
                <a:cubicBezTo>
                  <a:pt x="1438880" y="4205647"/>
                  <a:pt x="1438821" y="4215739"/>
                  <a:pt x="1437786" y="4224595"/>
                </a:cubicBezTo>
                <a:cubicBezTo>
                  <a:pt x="1436750" y="4233448"/>
                  <a:pt x="1434148" y="4236510"/>
                  <a:pt x="1429979" y="4233779"/>
                </a:cubicBezTo>
                <a:cubicBezTo>
                  <a:pt x="1425810" y="4231047"/>
                  <a:pt x="1423469" y="4231895"/>
                  <a:pt x="1422951" y="4236322"/>
                </a:cubicBezTo>
                <a:cubicBezTo>
                  <a:pt x="1422433" y="4240750"/>
                  <a:pt x="1423152" y="4244200"/>
                  <a:pt x="1425105" y="4246673"/>
                </a:cubicBezTo>
                <a:cubicBezTo>
                  <a:pt x="1427060" y="4249146"/>
                  <a:pt x="1427520" y="4254808"/>
                  <a:pt x="1426484" y="4263663"/>
                </a:cubicBezTo>
                <a:cubicBezTo>
                  <a:pt x="1425966" y="4268091"/>
                  <a:pt x="1423234" y="4272260"/>
                  <a:pt x="1418291" y="4276168"/>
                </a:cubicBezTo>
                <a:cubicBezTo>
                  <a:pt x="1409436" y="4275133"/>
                  <a:pt x="1401499" y="4285425"/>
                  <a:pt x="1394483" y="4307044"/>
                </a:cubicBezTo>
                <a:cubicBezTo>
                  <a:pt x="1387468" y="4328663"/>
                  <a:pt x="1377849" y="4353343"/>
                  <a:pt x="1365628" y="4381086"/>
                </a:cubicBezTo>
                <a:cubicBezTo>
                  <a:pt x="1353409" y="4408827"/>
                  <a:pt x="1337148" y="4432730"/>
                  <a:pt x="1316850" y="4452796"/>
                </a:cubicBezTo>
                <a:cubicBezTo>
                  <a:pt x="1296552" y="4472861"/>
                  <a:pt x="1268693" y="4480824"/>
                  <a:pt x="1233275" y="4476682"/>
                </a:cubicBezTo>
                <a:cubicBezTo>
                  <a:pt x="1206711" y="4473575"/>
                  <a:pt x="1189188" y="4460304"/>
                  <a:pt x="1180710" y="4436873"/>
                </a:cubicBezTo>
                <a:cubicBezTo>
                  <a:pt x="1172229" y="4413442"/>
                  <a:pt x="1167331" y="4388186"/>
                  <a:pt x="1166010" y="4361104"/>
                </a:cubicBezTo>
                <a:cubicBezTo>
                  <a:pt x="1164689" y="4334023"/>
                  <a:pt x="1164346" y="4308178"/>
                  <a:pt x="1164980" y="4283568"/>
                </a:cubicBezTo>
                <a:cubicBezTo>
                  <a:pt x="1165616" y="4258959"/>
                  <a:pt x="1161764" y="4243922"/>
                  <a:pt x="1153426" y="4238460"/>
                </a:cubicBezTo>
                <a:cubicBezTo>
                  <a:pt x="1155497" y="4220749"/>
                  <a:pt x="1160948" y="4193339"/>
                  <a:pt x="1169777" y="4156223"/>
                </a:cubicBezTo>
                <a:cubicBezTo>
                  <a:pt x="1178606" y="4119109"/>
                  <a:pt x="1191860" y="4082513"/>
                  <a:pt x="1209545" y="4046433"/>
                </a:cubicBezTo>
                <a:cubicBezTo>
                  <a:pt x="1227227" y="4010354"/>
                  <a:pt x="1248820" y="3979220"/>
                  <a:pt x="1274322" y="3953033"/>
                </a:cubicBezTo>
                <a:cubicBezTo>
                  <a:pt x="1299825" y="3926843"/>
                  <a:pt x="1332500" y="3916078"/>
                  <a:pt x="1372345" y="3920738"/>
                </a:cubicBezTo>
                <a:close/>
                <a:moveTo>
                  <a:pt x="2000446" y="3903319"/>
                </a:moveTo>
                <a:cubicBezTo>
                  <a:pt x="2031697" y="3904731"/>
                  <a:pt x="2045108" y="3905177"/>
                  <a:pt x="2040682" y="3904660"/>
                </a:cubicBezTo>
                <a:cubicBezTo>
                  <a:pt x="2049535" y="3905695"/>
                  <a:pt x="2059368" y="3907967"/>
                  <a:pt x="2070177" y="3911474"/>
                </a:cubicBezTo>
                <a:cubicBezTo>
                  <a:pt x="2080987" y="3914982"/>
                  <a:pt x="2085098" y="3927806"/>
                  <a:pt x="2082509" y="3949942"/>
                </a:cubicBezTo>
                <a:cubicBezTo>
                  <a:pt x="2081991" y="3954370"/>
                  <a:pt x="2073466" y="3960104"/>
                  <a:pt x="2056935" y="3967147"/>
                </a:cubicBezTo>
                <a:cubicBezTo>
                  <a:pt x="2040402" y="3974190"/>
                  <a:pt x="2021069" y="3976415"/>
                  <a:pt x="1998932" y="3973826"/>
                </a:cubicBezTo>
                <a:cubicBezTo>
                  <a:pt x="1963514" y="3969684"/>
                  <a:pt x="1947098" y="3956545"/>
                  <a:pt x="1949687" y="3934408"/>
                </a:cubicBezTo>
                <a:cubicBezTo>
                  <a:pt x="1952276" y="3912272"/>
                  <a:pt x="1969197" y="3901908"/>
                  <a:pt x="2000446" y="3903319"/>
                </a:cubicBezTo>
                <a:close/>
                <a:moveTo>
                  <a:pt x="3054191" y="3700069"/>
                </a:moveTo>
                <a:cubicBezTo>
                  <a:pt x="3075292" y="3711511"/>
                  <a:pt x="3092684" y="3725888"/>
                  <a:pt x="3106366" y="3743196"/>
                </a:cubicBezTo>
                <a:cubicBezTo>
                  <a:pt x="3120051" y="3760503"/>
                  <a:pt x="3137443" y="3774880"/>
                  <a:pt x="3158544" y="3786323"/>
                </a:cubicBezTo>
                <a:cubicBezTo>
                  <a:pt x="3154919" y="3817315"/>
                  <a:pt x="3157088" y="3846740"/>
                  <a:pt x="3165049" y="3874599"/>
                </a:cubicBezTo>
                <a:cubicBezTo>
                  <a:pt x="3173011" y="3902456"/>
                  <a:pt x="3177651" y="3929926"/>
                  <a:pt x="3178972" y="3957008"/>
                </a:cubicBezTo>
                <a:cubicBezTo>
                  <a:pt x="3160227" y="3963793"/>
                  <a:pt x="3147145" y="3970115"/>
                  <a:pt x="3139729" y="3975980"/>
                </a:cubicBezTo>
                <a:cubicBezTo>
                  <a:pt x="3132310" y="3981845"/>
                  <a:pt x="3117275" y="3985697"/>
                  <a:pt x="3094621" y="3987534"/>
                </a:cubicBezTo>
                <a:cubicBezTo>
                  <a:pt x="3095656" y="3978680"/>
                  <a:pt x="3087319" y="3973217"/>
                  <a:pt x="3069610" y="3971146"/>
                </a:cubicBezTo>
                <a:cubicBezTo>
                  <a:pt x="3051901" y="3969074"/>
                  <a:pt x="3033471" y="3963553"/>
                  <a:pt x="3014325" y="3954581"/>
                </a:cubicBezTo>
                <a:cubicBezTo>
                  <a:pt x="2995179" y="3945611"/>
                  <a:pt x="2979153" y="3929150"/>
                  <a:pt x="2966247" y="3905201"/>
                </a:cubicBezTo>
                <a:cubicBezTo>
                  <a:pt x="2953339" y="3881252"/>
                  <a:pt x="2949994" y="3842714"/>
                  <a:pt x="2956207" y="3789586"/>
                </a:cubicBezTo>
                <a:cubicBezTo>
                  <a:pt x="2958796" y="3767449"/>
                  <a:pt x="2965812" y="3745830"/>
                  <a:pt x="2977256" y="3724729"/>
                </a:cubicBezTo>
                <a:cubicBezTo>
                  <a:pt x="2988700" y="3703628"/>
                  <a:pt x="3014345" y="3695409"/>
                  <a:pt x="3054191" y="3700069"/>
                </a:cubicBezTo>
                <a:close/>
                <a:moveTo>
                  <a:pt x="1847157" y="3659876"/>
                </a:moveTo>
                <a:cubicBezTo>
                  <a:pt x="1869293" y="3662465"/>
                  <a:pt x="1882906" y="3670789"/>
                  <a:pt x="1887993" y="3684847"/>
                </a:cubicBezTo>
                <a:cubicBezTo>
                  <a:pt x="1893081" y="3698907"/>
                  <a:pt x="1905657" y="3716085"/>
                  <a:pt x="1925722" y="3736383"/>
                </a:cubicBezTo>
                <a:cubicBezTo>
                  <a:pt x="1914280" y="3757484"/>
                  <a:pt x="1900881" y="3776112"/>
                  <a:pt x="1885528" y="3792270"/>
                </a:cubicBezTo>
                <a:cubicBezTo>
                  <a:pt x="1870174" y="3808425"/>
                  <a:pt x="1844788" y="3814431"/>
                  <a:pt x="1809370" y="3810288"/>
                </a:cubicBezTo>
                <a:cubicBezTo>
                  <a:pt x="1760669" y="3804592"/>
                  <a:pt x="1739943" y="3770754"/>
                  <a:pt x="1747192" y="3708772"/>
                </a:cubicBezTo>
                <a:cubicBezTo>
                  <a:pt x="1750299" y="3682208"/>
                  <a:pt x="1772293" y="3666829"/>
                  <a:pt x="1813176" y="3662634"/>
                </a:cubicBezTo>
                <a:cubicBezTo>
                  <a:pt x="1822029" y="3663670"/>
                  <a:pt x="1827693" y="3663210"/>
                  <a:pt x="1830166" y="3661255"/>
                </a:cubicBezTo>
                <a:cubicBezTo>
                  <a:pt x="1832639" y="3659300"/>
                  <a:pt x="1838303" y="3658840"/>
                  <a:pt x="1847157" y="3659876"/>
                </a:cubicBezTo>
                <a:close/>
                <a:moveTo>
                  <a:pt x="2842804" y="3608026"/>
                </a:moveTo>
                <a:cubicBezTo>
                  <a:pt x="2858961" y="3623380"/>
                  <a:pt x="2879156" y="3642571"/>
                  <a:pt x="2903390" y="3665601"/>
                </a:cubicBezTo>
                <a:cubicBezTo>
                  <a:pt x="2927622" y="3688630"/>
                  <a:pt x="2940660" y="3711472"/>
                  <a:pt x="2942497" y="3734129"/>
                </a:cubicBezTo>
                <a:cubicBezTo>
                  <a:pt x="2923752" y="3740911"/>
                  <a:pt x="2914380" y="3744303"/>
                  <a:pt x="2914380" y="3744303"/>
                </a:cubicBezTo>
                <a:cubicBezTo>
                  <a:pt x="2892244" y="3741714"/>
                  <a:pt x="2875109" y="3725125"/>
                  <a:pt x="2862980" y="3694535"/>
                </a:cubicBezTo>
                <a:cubicBezTo>
                  <a:pt x="2850850" y="3663944"/>
                  <a:pt x="2844124" y="3635108"/>
                  <a:pt x="2842804" y="3608026"/>
                </a:cubicBezTo>
                <a:close/>
                <a:moveTo>
                  <a:pt x="190092" y="3553584"/>
                </a:moveTo>
                <a:cubicBezTo>
                  <a:pt x="188020" y="3571295"/>
                  <a:pt x="184454" y="3592195"/>
                  <a:pt x="179392" y="3616287"/>
                </a:cubicBezTo>
                <a:cubicBezTo>
                  <a:pt x="174330" y="3640378"/>
                  <a:pt x="167374" y="3651906"/>
                  <a:pt x="158518" y="3650870"/>
                </a:cubicBezTo>
                <a:cubicBezTo>
                  <a:pt x="159036" y="3646442"/>
                  <a:pt x="158318" y="3642992"/>
                  <a:pt x="156363" y="3640519"/>
                </a:cubicBezTo>
                <a:cubicBezTo>
                  <a:pt x="154408" y="3638048"/>
                  <a:pt x="153689" y="3634598"/>
                  <a:pt x="154207" y="3630170"/>
                </a:cubicBezTo>
                <a:cubicBezTo>
                  <a:pt x="149781" y="3629653"/>
                  <a:pt x="144519" y="3645866"/>
                  <a:pt x="138421" y="3678813"/>
                </a:cubicBezTo>
                <a:cubicBezTo>
                  <a:pt x="132324" y="3711758"/>
                  <a:pt x="122634" y="3727456"/>
                  <a:pt x="109352" y="3725903"/>
                </a:cubicBezTo>
                <a:cubicBezTo>
                  <a:pt x="100497" y="3724867"/>
                  <a:pt x="90608" y="3732685"/>
                  <a:pt x="79681" y="3749359"/>
                </a:cubicBezTo>
                <a:cubicBezTo>
                  <a:pt x="68755" y="3766033"/>
                  <a:pt x="60562" y="3778538"/>
                  <a:pt x="55098" y="3786876"/>
                </a:cubicBezTo>
                <a:cubicBezTo>
                  <a:pt x="37389" y="3784805"/>
                  <a:pt x="23258" y="3780908"/>
                  <a:pt x="12709" y="3775186"/>
                </a:cubicBezTo>
                <a:cubicBezTo>
                  <a:pt x="2157" y="3769463"/>
                  <a:pt x="-1824" y="3755535"/>
                  <a:pt x="765" y="3733398"/>
                </a:cubicBezTo>
                <a:cubicBezTo>
                  <a:pt x="2836" y="3715687"/>
                  <a:pt x="23582" y="3682212"/>
                  <a:pt x="63000" y="3632966"/>
                </a:cubicBezTo>
                <a:cubicBezTo>
                  <a:pt x="102420" y="3583723"/>
                  <a:pt x="144783" y="3557262"/>
                  <a:pt x="190092" y="3553584"/>
                </a:cubicBezTo>
                <a:close/>
                <a:moveTo>
                  <a:pt x="1272343" y="3336836"/>
                </a:moveTo>
                <a:cubicBezTo>
                  <a:pt x="1298387" y="3344370"/>
                  <a:pt x="1319029" y="3350151"/>
                  <a:pt x="1334267" y="3354177"/>
                </a:cubicBezTo>
                <a:cubicBezTo>
                  <a:pt x="1349503" y="3358203"/>
                  <a:pt x="1359996" y="3374015"/>
                  <a:pt x="1365743" y="3401615"/>
                </a:cubicBezTo>
                <a:cubicBezTo>
                  <a:pt x="1364707" y="3410471"/>
                  <a:pt x="1365038" y="3417240"/>
                  <a:pt x="1366734" y="3421926"/>
                </a:cubicBezTo>
                <a:cubicBezTo>
                  <a:pt x="1368430" y="3426613"/>
                  <a:pt x="1369019" y="3431170"/>
                  <a:pt x="1368501" y="3435596"/>
                </a:cubicBezTo>
                <a:cubicBezTo>
                  <a:pt x="1363323" y="3479871"/>
                  <a:pt x="1336383" y="3499160"/>
                  <a:pt x="1287682" y="3493464"/>
                </a:cubicBezTo>
                <a:cubicBezTo>
                  <a:pt x="1261118" y="3490357"/>
                  <a:pt x="1238651" y="3480997"/>
                  <a:pt x="1220282" y="3465384"/>
                </a:cubicBezTo>
                <a:cubicBezTo>
                  <a:pt x="1201913" y="3449772"/>
                  <a:pt x="1194540" y="3426471"/>
                  <a:pt x="1198164" y="3395479"/>
                </a:cubicBezTo>
                <a:cubicBezTo>
                  <a:pt x="1202824" y="3355633"/>
                  <a:pt x="1227291" y="3338299"/>
                  <a:pt x="1271566" y="3343478"/>
                </a:cubicBezTo>
                <a:close/>
                <a:moveTo>
                  <a:pt x="3507370" y="3221255"/>
                </a:moveTo>
                <a:cubicBezTo>
                  <a:pt x="3516224" y="3222290"/>
                  <a:pt x="3533415" y="3228787"/>
                  <a:pt x="3558943" y="3240750"/>
                </a:cubicBezTo>
                <a:cubicBezTo>
                  <a:pt x="3549054" y="3248570"/>
                  <a:pt x="3544957" y="3254821"/>
                  <a:pt x="3546653" y="3259508"/>
                </a:cubicBezTo>
                <a:cubicBezTo>
                  <a:pt x="3548349" y="3264194"/>
                  <a:pt x="3537610" y="3269670"/>
                  <a:pt x="3514438" y="3275935"/>
                </a:cubicBezTo>
                <a:cubicBezTo>
                  <a:pt x="3507653" y="3257190"/>
                  <a:pt x="3505299" y="3238964"/>
                  <a:pt x="3507370" y="3221255"/>
                </a:cubicBezTo>
                <a:close/>
                <a:moveTo>
                  <a:pt x="3792153" y="3057514"/>
                </a:moveTo>
                <a:cubicBezTo>
                  <a:pt x="3805435" y="3059068"/>
                  <a:pt x="3811300" y="3066486"/>
                  <a:pt x="3809746" y="3079767"/>
                </a:cubicBezTo>
                <a:cubicBezTo>
                  <a:pt x="3808711" y="3088622"/>
                  <a:pt x="3807416" y="3099690"/>
                  <a:pt x="3805863" y="3112973"/>
                </a:cubicBezTo>
                <a:cubicBezTo>
                  <a:pt x="3804309" y="3126254"/>
                  <a:pt x="3796891" y="3132119"/>
                  <a:pt x="3783610" y="3130566"/>
                </a:cubicBezTo>
                <a:cubicBezTo>
                  <a:pt x="3765901" y="3128494"/>
                  <a:pt x="3755938" y="3127329"/>
                  <a:pt x="3753725" y="3127070"/>
                </a:cubicBezTo>
                <a:cubicBezTo>
                  <a:pt x="3751511" y="3126811"/>
                  <a:pt x="3751440" y="3117827"/>
                  <a:pt x="3753511" y="3100118"/>
                </a:cubicBezTo>
                <a:cubicBezTo>
                  <a:pt x="3757135" y="3069126"/>
                  <a:pt x="3770017" y="3054925"/>
                  <a:pt x="3792153" y="3057514"/>
                </a:cubicBezTo>
                <a:close/>
                <a:moveTo>
                  <a:pt x="1006660" y="2672970"/>
                </a:moveTo>
                <a:cubicBezTo>
                  <a:pt x="1019943" y="2674524"/>
                  <a:pt x="1044825" y="2692019"/>
                  <a:pt x="1081304" y="2725457"/>
                </a:cubicBezTo>
                <a:cubicBezTo>
                  <a:pt x="1117784" y="2758896"/>
                  <a:pt x="1141630" y="2785246"/>
                  <a:pt x="1152840" y="2804508"/>
                </a:cubicBezTo>
                <a:cubicBezTo>
                  <a:pt x="1143987" y="2803473"/>
                  <a:pt x="1137934" y="2807253"/>
                  <a:pt x="1134685" y="2815848"/>
                </a:cubicBezTo>
                <a:cubicBezTo>
                  <a:pt x="1131435" y="2824444"/>
                  <a:pt x="1127338" y="2830698"/>
                  <a:pt x="1122394" y="2834606"/>
                </a:cubicBezTo>
                <a:cubicBezTo>
                  <a:pt x="1107040" y="2850763"/>
                  <a:pt x="1086082" y="2857286"/>
                  <a:pt x="1059517" y="2854180"/>
                </a:cubicBezTo>
                <a:cubicBezTo>
                  <a:pt x="1024099" y="2850037"/>
                  <a:pt x="989974" y="2834827"/>
                  <a:pt x="957145" y="2808548"/>
                </a:cubicBezTo>
                <a:cubicBezTo>
                  <a:pt x="924315" y="2782269"/>
                  <a:pt x="909712" y="2753634"/>
                  <a:pt x="913337" y="2722642"/>
                </a:cubicBezTo>
                <a:cubicBezTo>
                  <a:pt x="914373" y="2713786"/>
                  <a:pt x="922438" y="2702389"/>
                  <a:pt x="937532" y="2688447"/>
                </a:cubicBezTo>
                <a:cubicBezTo>
                  <a:pt x="952627" y="2674504"/>
                  <a:pt x="975670" y="2669346"/>
                  <a:pt x="1006660" y="2672970"/>
                </a:cubicBezTo>
                <a:close/>
                <a:moveTo>
                  <a:pt x="3243241" y="2544105"/>
                </a:moveTo>
                <a:cubicBezTo>
                  <a:pt x="3265378" y="2546694"/>
                  <a:pt x="3274115" y="2567911"/>
                  <a:pt x="3269455" y="2607756"/>
                </a:cubicBezTo>
                <a:cubicBezTo>
                  <a:pt x="3250710" y="2614541"/>
                  <a:pt x="3228056" y="2616377"/>
                  <a:pt x="3201491" y="2613271"/>
                </a:cubicBezTo>
                <a:cubicBezTo>
                  <a:pt x="3188210" y="2611717"/>
                  <a:pt x="3183323" y="2605537"/>
                  <a:pt x="3186831" y="2594727"/>
                </a:cubicBezTo>
                <a:cubicBezTo>
                  <a:pt x="3190339" y="2583918"/>
                  <a:pt x="3190915" y="2569399"/>
                  <a:pt x="3188559" y="2551172"/>
                </a:cubicBezTo>
                <a:cubicBezTo>
                  <a:pt x="3216159" y="2545424"/>
                  <a:pt x="3234386" y="2543069"/>
                  <a:pt x="3243241" y="2544105"/>
                </a:cubicBezTo>
                <a:close/>
                <a:moveTo>
                  <a:pt x="3969517" y="2519513"/>
                </a:moveTo>
                <a:cubicBezTo>
                  <a:pt x="3978373" y="2520548"/>
                  <a:pt x="3985860" y="2523668"/>
                  <a:pt x="3991984" y="2528872"/>
                </a:cubicBezTo>
                <a:cubicBezTo>
                  <a:pt x="3998108" y="2534077"/>
                  <a:pt x="4003382" y="2536938"/>
                  <a:pt x="4007809" y="2537456"/>
                </a:cubicBezTo>
                <a:cubicBezTo>
                  <a:pt x="4012237" y="2537974"/>
                  <a:pt x="4014710" y="2536019"/>
                  <a:pt x="4015228" y="2531591"/>
                </a:cubicBezTo>
                <a:cubicBezTo>
                  <a:pt x="4016263" y="2522736"/>
                  <a:pt x="4021209" y="2518826"/>
                  <a:pt x="4030063" y="2519861"/>
                </a:cubicBezTo>
                <a:cubicBezTo>
                  <a:pt x="4043345" y="2521415"/>
                  <a:pt x="4057805" y="2532082"/>
                  <a:pt x="4073443" y="2551863"/>
                </a:cubicBezTo>
                <a:cubicBezTo>
                  <a:pt x="4081262" y="2561753"/>
                  <a:pt x="4089339" y="2569431"/>
                  <a:pt x="4097677" y="2574892"/>
                </a:cubicBezTo>
                <a:cubicBezTo>
                  <a:pt x="4093249" y="2574374"/>
                  <a:pt x="4090906" y="2575222"/>
                  <a:pt x="4090647" y="2577436"/>
                </a:cubicBezTo>
                <a:cubicBezTo>
                  <a:pt x="4090388" y="2579650"/>
                  <a:pt x="4088045" y="2580498"/>
                  <a:pt x="4083619" y="2579980"/>
                </a:cubicBezTo>
                <a:lnTo>
                  <a:pt x="4076201" y="2585845"/>
                </a:lnTo>
                <a:lnTo>
                  <a:pt x="4023072" y="2579631"/>
                </a:lnTo>
                <a:cubicBezTo>
                  <a:pt x="4014218" y="2578596"/>
                  <a:pt x="4001453" y="2572615"/>
                  <a:pt x="3984780" y="2561688"/>
                </a:cubicBezTo>
                <a:cubicBezTo>
                  <a:pt x="3968106" y="2550763"/>
                  <a:pt x="3960546" y="2538659"/>
                  <a:pt x="3962099" y="2525377"/>
                </a:cubicBezTo>
                <a:cubicBezTo>
                  <a:pt x="3962617" y="2520950"/>
                  <a:pt x="3965090" y="2518995"/>
                  <a:pt x="3969517" y="2519513"/>
                </a:cubicBezTo>
                <a:close/>
                <a:moveTo>
                  <a:pt x="623733" y="2493550"/>
                </a:moveTo>
                <a:cubicBezTo>
                  <a:pt x="627643" y="2498494"/>
                  <a:pt x="634024" y="2501484"/>
                  <a:pt x="642879" y="2502520"/>
                </a:cubicBezTo>
                <a:cubicBezTo>
                  <a:pt x="656160" y="2504073"/>
                  <a:pt x="670809" y="2503542"/>
                  <a:pt x="686822" y="2500929"/>
                </a:cubicBezTo>
                <a:cubicBezTo>
                  <a:pt x="702835" y="2498313"/>
                  <a:pt x="715270" y="2497524"/>
                  <a:pt x="724123" y="2498559"/>
                </a:cubicBezTo>
                <a:cubicBezTo>
                  <a:pt x="745225" y="2510002"/>
                  <a:pt x="765091" y="2522424"/>
                  <a:pt x="783719" y="2535823"/>
                </a:cubicBezTo>
                <a:cubicBezTo>
                  <a:pt x="802347" y="2549220"/>
                  <a:pt x="809331" y="2575843"/>
                  <a:pt x="804671" y="2615688"/>
                </a:cubicBezTo>
                <a:cubicBezTo>
                  <a:pt x="802081" y="2637825"/>
                  <a:pt x="788095" y="2651898"/>
                  <a:pt x="762709" y="2657904"/>
                </a:cubicBezTo>
                <a:cubicBezTo>
                  <a:pt x="737323" y="2663911"/>
                  <a:pt x="717989" y="2666138"/>
                  <a:pt x="704706" y="2664585"/>
                </a:cubicBezTo>
                <a:cubicBezTo>
                  <a:pt x="660433" y="2659407"/>
                  <a:pt x="621364" y="2648105"/>
                  <a:pt x="587499" y="2630679"/>
                </a:cubicBezTo>
                <a:cubicBezTo>
                  <a:pt x="553633" y="2613256"/>
                  <a:pt x="539290" y="2582406"/>
                  <a:pt x="544468" y="2538133"/>
                </a:cubicBezTo>
                <a:cubicBezTo>
                  <a:pt x="548092" y="2507143"/>
                  <a:pt x="574514" y="2492280"/>
                  <a:pt x="623733" y="2493550"/>
                </a:cubicBezTo>
                <a:close/>
                <a:moveTo>
                  <a:pt x="232632" y="2067459"/>
                </a:moveTo>
                <a:cubicBezTo>
                  <a:pt x="257242" y="2068093"/>
                  <a:pt x="276187" y="2069186"/>
                  <a:pt x="289468" y="2070740"/>
                </a:cubicBezTo>
                <a:cubicBezTo>
                  <a:pt x="360306" y="2079025"/>
                  <a:pt x="393137" y="2105304"/>
                  <a:pt x="387959" y="2149577"/>
                </a:cubicBezTo>
                <a:cubicBezTo>
                  <a:pt x="386923" y="2158432"/>
                  <a:pt x="373711" y="2165862"/>
                  <a:pt x="348325" y="2171869"/>
                </a:cubicBezTo>
                <a:cubicBezTo>
                  <a:pt x="322939" y="2177877"/>
                  <a:pt x="303606" y="2180102"/>
                  <a:pt x="290324" y="2178549"/>
                </a:cubicBezTo>
                <a:cubicBezTo>
                  <a:pt x="259332" y="2174924"/>
                  <a:pt x="237454" y="2170123"/>
                  <a:pt x="224691" y="2164142"/>
                </a:cubicBezTo>
                <a:cubicBezTo>
                  <a:pt x="189271" y="2159999"/>
                  <a:pt x="174669" y="2131364"/>
                  <a:pt x="180883" y="2078235"/>
                </a:cubicBezTo>
                <a:cubicBezTo>
                  <a:pt x="190774" y="2070417"/>
                  <a:pt x="208023" y="2066824"/>
                  <a:pt x="232632" y="2067459"/>
                </a:cubicBezTo>
                <a:close/>
                <a:moveTo>
                  <a:pt x="3269414" y="1974957"/>
                </a:moveTo>
                <a:cubicBezTo>
                  <a:pt x="3303797" y="1987955"/>
                  <a:pt x="3334212" y="2006097"/>
                  <a:pt x="3360660" y="2029386"/>
                </a:cubicBezTo>
                <a:cubicBezTo>
                  <a:pt x="3387108" y="2052676"/>
                  <a:pt x="3402429" y="2084760"/>
                  <a:pt x="3406624" y="2125643"/>
                </a:cubicBezTo>
                <a:cubicBezTo>
                  <a:pt x="3387877" y="2132426"/>
                  <a:pt x="3376292" y="2135559"/>
                  <a:pt x="3371864" y="2135041"/>
                </a:cubicBezTo>
                <a:cubicBezTo>
                  <a:pt x="3359101" y="2129060"/>
                  <a:pt x="3344381" y="2120606"/>
                  <a:pt x="3327707" y="2109681"/>
                </a:cubicBezTo>
                <a:cubicBezTo>
                  <a:pt x="3294361" y="2087830"/>
                  <a:pt x="3278203" y="2072476"/>
                  <a:pt x="3279239" y="2063622"/>
                </a:cubicBezTo>
                <a:cubicBezTo>
                  <a:pt x="3269582" y="2031077"/>
                  <a:pt x="3266307" y="2001522"/>
                  <a:pt x="3269414" y="1974957"/>
                </a:cubicBezTo>
                <a:close/>
                <a:moveTo>
                  <a:pt x="3213529" y="1934763"/>
                </a:moveTo>
                <a:cubicBezTo>
                  <a:pt x="3231237" y="1936834"/>
                  <a:pt x="3239057" y="1946724"/>
                  <a:pt x="3236986" y="1964434"/>
                </a:cubicBezTo>
                <a:cubicBezTo>
                  <a:pt x="3235433" y="1977716"/>
                  <a:pt x="3225800" y="1983321"/>
                  <a:pt x="3208092" y="1981250"/>
                </a:cubicBezTo>
                <a:lnTo>
                  <a:pt x="3188169" y="1978920"/>
                </a:lnTo>
                <a:cubicBezTo>
                  <a:pt x="3188687" y="1974492"/>
                  <a:pt x="3190829" y="1965767"/>
                  <a:pt x="3194596" y="1952744"/>
                </a:cubicBezTo>
                <a:cubicBezTo>
                  <a:pt x="3198364" y="1939722"/>
                  <a:pt x="3204673" y="1933727"/>
                  <a:pt x="3213529" y="1934763"/>
                </a:cubicBezTo>
                <a:close/>
                <a:moveTo>
                  <a:pt x="2959189" y="1864626"/>
                </a:moveTo>
                <a:cubicBezTo>
                  <a:pt x="2951655" y="1890671"/>
                  <a:pt x="2945229" y="1916847"/>
                  <a:pt x="2939908" y="1943152"/>
                </a:cubicBezTo>
                <a:cubicBezTo>
                  <a:pt x="2934587" y="1969458"/>
                  <a:pt x="2930115" y="1998106"/>
                  <a:pt x="2926490" y="2029096"/>
                </a:cubicBezTo>
                <a:lnTo>
                  <a:pt x="2926492" y="2029095"/>
                </a:lnTo>
                <a:lnTo>
                  <a:pt x="2939910" y="1943153"/>
                </a:lnTo>
                <a:cubicBezTo>
                  <a:pt x="2945230" y="1916847"/>
                  <a:pt x="2951656" y="1890671"/>
                  <a:pt x="2959191" y="1864626"/>
                </a:cubicBezTo>
                <a:close/>
                <a:moveTo>
                  <a:pt x="2388523" y="182239"/>
                </a:moveTo>
                <a:cubicBezTo>
                  <a:pt x="2437224" y="187935"/>
                  <a:pt x="2477672" y="216227"/>
                  <a:pt x="2509868" y="267115"/>
                </a:cubicBezTo>
                <a:cubicBezTo>
                  <a:pt x="2542063" y="318004"/>
                  <a:pt x="2567016" y="344484"/>
                  <a:pt x="2584725" y="346555"/>
                </a:cubicBezTo>
                <a:cubicBezTo>
                  <a:pt x="2614163" y="363462"/>
                  <a:pt x="2641645" y="377895"/>
                  <a:pt x="2667174" y="389858"/>
                </a:cubicBezTo>
                <a:cubicBezTo>
                  <a:pt x="2717714" y="418208"/>
                  <a:pt x="2760693" y="434453"/>
                  <a:pt x="2796110" y="438596"/>
                </a:cubicBezTo>
                <a:cubicBezTo>
                  <a:pt x="2795075" y="447451"/>
                  <a:pt x="2815529" y="464428"/>
                  <a:pt x="2857473" y="489529"/>
                </a:cubicBezTo>
                <a:cubicBezTo>
                  <a:pt x="2899416" y="514632"/>
                  <a:pt x="2951378" y="530806"/>
                  <a:pt x="3013362" y="538055"/>
                </a:cubicBezTo>
                <a:cubicBezTo>
                  <a:pt x="3079772" y="545822"/>
                  <a:pt x="3124188" y="568968"/>
                  <a:pt x="3146608" y="607495"/>
                </a:cubicBezTo>
                <a:cubicBezTo>
                  <a:pt x="3169030" y="646019"/>
                  <a:pt x="3185658" y="686112"/>
                  <a:pt x="3196495" y="727770"/>
                </a:cubicBezTo>
                <a:cubicBezTo>
                  <a:pt x="3207330" y="769428"/>
                  <a:pt x="3221745" y="809262"/>
                  <a:pt x="3239739" y="847269"/>
                </a:cubicBezTo>
                <a:cubicBezTo>
                  <a:pt x="3257733" y="885276"/>
                  <a:pt x="3295509" y="907647"/>
                  <a:pt x="3353064" y="914379"/>
                </a:cubicBezTo>
                <a:cubicBezTo>
                  <a:pt x="3361919" y="915414"/>
                  <a:pt x="3388470" y="899445"/>
                  <a:pt x="3432717" y="866473"/>
                </a:cubicBezTo>
                <a:cubicBezTo>
                  <a:pt x="3476964" y="833501"/>
                  <a:pt x="3507943" y="818051"/>
                  <a:pt x="3525652" y="820123"/>
                </a:cubicBezTo>
                <a:lnTo>
                  <a:pt x="3545574" y="822452"/>
                </a:lnTo>
                <a:cubicBezTo>
                  <a:pt x="3557019" y="801352"/>
                  <a:pt x="3568274" y="791447"/>
                  <a:pt x="3579343" y="792742"/>
                </a:cubicBezTo>
                <a:cubicBezTo>
                  <a:pt x="3590411" y="794036"/>
                  <a:pt x="3605060" y="793506"/>
                  <a:pt x="3623286" y="791149"/>
                </a:cubicBezTo>
                <a:lnTo>
                  <a:pt x="3624840" y="777868"/>
                </a:lnTo>
                <a:cubicBezTo>
                  <a:pt x="3638121" y="779421"/>
                  <a:pt x="3651274" y="782082"/>
                  <a:pt x="3664297" y="785849"/>
                </a:cubicBezTo>
                <a:cubicBezTo>
                  <a:pt x="3677321" y="789616"/>
                  <a:pt x="3694900" y="792794"/>
                  <a:pt x="3717037" y="795383"/>
                </a:cubicBezTo>
                <a:cubicBezTo>
                  <a:pt x="3761310" y="800561"/>
                  <a:pt x="3790406" y="791621"/>
                  <a:pt x="3804321" y="768565"/>
                </a:cubicBezTo>
                <a:cubicBezTo>
                  <a:pt x="3818238" y="745509"/>
                  <a:pt x="3842906" y="736054"/>
                  <a:pt x="3878323" y="740196"/>
                </a:cubicBezTo>
                <a:cubicBezTo>
                  <a:pt x="3843189" y="771989"/>
                  <a:pt x="3796657" y="795719"/>
                  <a:pt x="3738727" y="811383"/>
                </a:cubicBezTo>
                <a:cubicBezTo>
                  <a:pt x="3680796" y="827047"/>
                  <a:pt x="3651053" y="841520"/>
                  <a:pt x="3649500" y="854803"/>
                </a:cubicBezTo>
                <a:cubicBezTo>
                  <a:pt x="3649500" y="854803"/>
                  <a:pt x="3651455" y="857275"/>
                  <a:pt x="3655365" y="862219"/>
                </a:cubicBezTo>
                <a:cubicBezTo>
                  <a:pt x="3593383" y="854970"/>
                  <a:pt x="3543717" y="867114"/>
                  <a:pt x="3506369" y="898649"/>
                </a:cubicBezTo>
                <a:cubicBezTo>
                  <a:pt x="3469023" y="930185"/>
                  <a:pt x="3441494" y="944916"/>
                  <a:pt x="3423785" y="942845"/>
                </a:cubicBezTo>
                <a:lnTo>
                  <a:pt x="3417920" y="935427"/>
                </a:lnTo>
                <a:cubicBezTo>
                  <a:pt x="3415331" y="957563"/>
                  <a:pt x="3407395" y="967856"/>
                  <a:pt x="3394114" y="966303"/>
                </a:cubicBezTo>
                <a:cubicBezTo>
                  <a:pt x="3380833" y="964749"/>
                  <a:pt x="3367291" y="965410"/>
                  <a:pt x="3353492" y="968282"/>
                </a:cubicBezTo>
                <a:cubicBezTo>
                  <a:pt x="3339691" y="971156"/>
                  <a:pt x="3324727" y="983993"/>
                  <a:pt x="3308596" y="1006788"/>
                </a:cubicBezTo>
                <a:cubicBezTo>
                  <a:pt x="3292467" y="1029585"/>
                  <a:pt x="3280518" y="1074189"/>
                  <a:pt x="3272751" y="1140599"/>
                </a:cubicBezTo>
                <a:cubicBezTo>
                  <a:pt x="3276661" y="1145544"/>
                  <a:pt x="3281807" y="1149512"/>
                  <a:pt x="3288189" y="1152503"/>
                </a:cubicBezTo>
                <a:cubicBezTo>
                  <a:pt x="3294570" y="1155493"/>
                  <a:pt x="3301671" y="1161934"/>
                  <a:pt x="3309491" y="1171823"/>
                </a:cubicBezTo>
                <a:lnTo>
                  <a:pt x="3332947" y="1201494"/>
                </a:lnTo>
                <a:cubicBezTo>
                  <a:pt x="3332429" y="1205922"/>
                  <a:pt x="3329958" y="1207877"/>
                  <a:pt x="3325530" y="1207359"/>
                </a:cubicBezTo>
                <a:lnTo>
                  <a:pt x="3318889" y="1206582"/>
                </a:lnTo>
                <a:cubicBezTo>
                  <a:pt x="3318371" y="1211010"/>
                  <a:pt x="3329181" y="1214519"/>
                  <a:pt x="3351318" y="1217108"/>
                </a:cubicBezTo>
                <a:cubicBezTo>
                  <a:pt x="3386736" y="1221250"/>
                  <a:pt x="3407824" y="1213618"/>
                  <a:pt x="3414581" y="1194213"/>
                </a:cubicBezTo>
                <a:cubicBezTo>
                  <a:pt x="3421339" y="1174808"/>
                  <a:pt x="3444641" y="1167434"/>
                  <a:pt x="3484487" y="1172095"/>
                </a:cubicBezTo>
                <a:cubicBezTo>
                  <a:pt x="3493342" y="1173130"/>
                  <a:pt x="3509756" y="1186271"/>
                  <a:pt x="3533732" y="1211514"/>
                </a:cubicBezTo>
                <a:cubicBezTo>
                  <a:pt x="3557705" y="1236757"/>
                  <a:pt x="3566587" y="1275943"/>
                  <a:pt x="3560373" y="1329071"/>
                </a:cubicBezTo>
                <a:cubicBezTo>
                  <a:pt x="3556749" y="1360062"/>
                  <a:pt x="3545434" y="1380057"/>
                  <a:pt x="3526430" y="1389054"/>
                </a:cubicBezTo>
                <a:cubicBezTo>
                  <a:pt x="3507427" y="1398052"/>
                  <a:pt x="3487705" y="1403598"/>
                  <a:pt x="3467264" y="1405695"/>
                </a:cubicBezTo>
                <a:cubicBezTo>
                  <a:pt x="3446822" y="1407793"/>
                  <a:pt x="3428725" y="1409042"/>
                  <a:pt x="3412970" y="1409444"/>
                </a:cubicBezTo>
                <a:cubicBezTo>
                  <a:pt x="3397217" y="1409844"/>
                  <a:pt x="3388562" y="1416686"/>
                  <a:pt x="3387008" y="1429969"/>
                </a:cubicBezTo>
                <a:cubicBezTo>
                  <a:pt x="3385973" y="1438823"/>
                  <a:pt x="3394898" y="1448843"/>
                  <a:pt x="3413787" y="1460027"/>
                </a:cubicBezTo>
                <a:cubicBezTo>
                  <a:pt x="3432674" y="1471212"/>
                  <a:pt x="3453516" y="1484870"/>
                  <a:pt x="3476313" y="1501000"/>
                </a:cubicBezTo>
                <a:cubicBezTo>
                  <a:pt x="3499110" y="1517129"/>
                  <a:pt x="3519305" y="1536322"/>
                  <a:pt x="3536898" y="1558574"/>
                </a:cubicBezTo>
                <a:cubicBezTo>
                  <a:pt x="3554490" y="1580827"/>
                  <a:pt x="3561215" y="1609664"/>
                  <a:pt x="3557072" y="1645081"/>
                </a:cubicBezTo>
                <a:cubicBezTo>
                  <a:pt x="3555001" y="1662790"/>
                  <a:pt x="3525002" y="1679477"/>
                  <a:pt x="3467070" y="1695141"/>
                </a:cubicBezTo>
                <a:cubicBezTo>
                  <a:pt x="3409140" y="1710807"/>
                  <a:pt x="3362466" y="1716567"/>
                  <a:pt x="3327046" y="1712425"/>
                </a:cubicBezTo>
                <a:cubicBezTo>
                  <a:pt x="3327564" y="1707997"/>
                  <a:pt x="3317273" y="1700063"/>
                  <a:pt x="3296172" y="1688618"/>
                </a:cubicBezTo>
                <a:cubicBezTo>
                  <a:pt x="3275071" y="1677174"/>
                  <a:pt x="3260351" y="1668722"/>
                  <a:pt x="3252015" y="1663259"/>
                </a:cubicBezTo>
                <a:cubicBezTo>
                  <a:pt x="3240571" y="1684360"/>
                  <a:pt x="3231858" y="1701292"/>
                  <a:pt x="3225877" y="1714055"/>
                </a:cubicBezTo>
                <a:cubicBezTo>
                  <a:pt x="3219897" y="1726821"/>
                  <a:pt x="3213916" y="1739584"/>
                  <a:pt x="3207935" y="1752349"/>
                </a:cubicBezTo>
                <a:cubicBezTo>
                  <a:pt x="3201954" y="1765113"/>
                  <a:pt x="3196692" y="1781326"/>
                  <a:pt x="3192148" y="1800992"/>
                </a:cubicBezTo>
                <a:cubicBezTo>
                  <a:pt x="3187605" y="1820656"/>
                  <a:pt x="3183521" y="1845984"/>
                  <a:pt x="3179897" y="1876974"/>
                </a:cubicBezTo>
                <a:cubicBezTo>
                  <a:pt x="3176790" y="1903539"/>
                  <a:pt x="3181876" y="1917597"/>
                  <a:pt x="3195159" y="1919150"/>
                </a:cubicBezTo>
                <a:cubicBezTo>
                  <a:pt x="3180608" y="1966815"/>
                  <a:pt x="3160712" y="2002637"/>
                  <a:pt x="3135468" y="2026610"/>
                </a:cubicBezTo>
                <a:cubicBezTo>
                  <a:pt x="3110225" y="2050585"/>
                  <a:pt x="3084392" y="2070004"/>
                  <a:pt x="3057970" y="2084866"/>
                </a:cubicBezTo>
                <a:cubicBezTo>
                  <a:pt x="3031549" y="2099727"/>
                  <a:pt x="3008448" y="2114977"/>
                  <a:pt x="2988668" y="2130615"/>
                </a:cubicBezTo>
                <a:cubicBezTo>
                  <a:pt x="2968886" y="2146252"/>
                  <a:pt x="2955229" y="2167094"/>
                  <a:pt x="2947695" y="2193141"/>
                </a:cubicBezTo>
                <a:cubicBezTo>
                  <a:pt x="2943267" y="2192623"/>
                  <a:pt x="2941312" y="2190150"/>
                  <a:pt x="2941830" y="2185724"/>
                </a:cubicBezTo>
                <a:cubicBezTo>
                  <a:pt x="2942348" y="2181297"/>
                  <a:pt x="2940652" y="2176610"/>
                  <a:pt x="2936744" y="2171665"/>
                </a:cubicBezTo>
                <a:cubicBezTo>
                  <a:pt x="2932316" y="2171147"/>
                  <a:pt x="2929843" y="2173102"/>
                  <a:pt x="2929325" y="2177529"/>
                </a:cubicBezTo>
                <a:lnTo>
                  <a:pt x="2925442" y="2210734"/>
                </a:lnTo>
                <a:cubicBezTo>
                  <a:pt x="2922335" y="2237298"/>
                  <a:pt x="2924174" y="2259952"/>
                  <a:pt x="2930956" y="2278699"/>
                </a:cubicBezTo>
                <a:cubicBezTo>
                  <a:pt x="2937740" y="2297443"/>
                  <a:pt x="2944265" y="2318402"/>
                  <a:pt x="2950530" y="2341574"/>
                </a:cubicBezTo>
                <a:cubicBezTo>
                  <a:pt x="2992447" y="2328525"/>
                  <a:pt x="3041134" y="2315146"/>
                  <a:pt x="3096593" y="2301435"/>
                </a:cubicBezTo>
                <a:cubicBezTo>
                  <a:pt x="3152052" y="2287726"/>
                  <a:pt x="3199562" y="2265233"/>
                  <a:pt x="3239122" y="2233957"/>
                </a:cubicBezTo>
                <a:cubicBezTo>
                  <a:pt x="3238086" y="2242813"/>
                  <a:pt x="3246884" y="2253938"/>
                  <a:pt x="3265512" y="2267338"/>
                </a:cubicBezTo>
                <a:cubicBezTo>
                  <a:pt x="3284140" y="2280735"/>
                  <a:pt x="3291384" y="2305144"/>
                  <a:pt x="3287242" y="2340563"/>
                </a:cubicBezTo>
                <a:cubicBezTo>
                  <a:pt x="3272923" y="2347864"/>
                  <a:pt x="3265507" y="2353728"/>
                  <a:pt x="3264989" y="2358156"/>
                </a:cubicBezTo>
                <a:cubicBezTo>
                  <a:pt x="3264471" y="2362584"/>
                  <a:pt x="3265058" y="2367139"/>
                  <a:pt x="3266754" y="2371826"/>
                </a:cubicBezTo>
                <a:cubicBezTo>
                  <a:pt x="3268450" y="2376512"/>
                  <a:pt x="3269039" y="2381069"/>
                  <a:pt x="3268522" y="2385497"/>
                </a:cubicBezTo>
                <a:cubicBezTo>
                  <a:pt x="3268004" y="2389923"/>
                  <a:pt x="3259480" y="2395659"/>
                  <a:pt x="3242948" y="2402702"/>
                </a:cubicBezTo>
                <a:cubicBezTo>
                  <a:pt x="3226417" y="2409743"/>
                  <a:pt x="3215937" y="2413005"/>
                  <a:pt x="3211511" y="2412488"/>
                </a:cubicBezTo>
                <a:cubicBezTo>
                  <a:pt x="3189375" y="2409899"/>
                  <a:pt x="3170227" y="2400927"/>
                  <a:pt x="3154071" y="2385574"/>
                </a:cubicBezTo>
                <a:cubicBezTo>
                  <a:pt x="3137916" y="2370222"/>
                  <a:pt x="3118770" y="2361250"/>
                  <a:pt x="3096633" y="2358661"/>
                </a:cubicBezTo>
                <a:cubicBezTo>
                  <a:pt x="3078924" y="2356590"/>
                  <a:pt x="3061155" y="2364609"/>
                  <a:pt x="3043330" y="2382721"/>
                </a:cubicBezTo>
                <a:cubicBezTo>
                  <a:pt x="3025505" y="2400832"/>
                  <a:pt x="3013342" y="2418482"/>
                  <a:pt x="3006843" y="2435674"/>
                </a:cubicBezTo>
                <a:cubicBezTo>
                  <a:pt x="3051401" y="2476789"/>
                  <a:pt x="3077086" y="2525794"/>
                  <a:pt x="3083895" y="2582688"/>
                </a:cubicBezTo>
                <a:cubicBezTo>
                  <a:pt x="3090705" y="2639584"/>
                  <a:pt x="3092238" y="2693617"/>
                  <a:pt x="3088497" y="2744791"/>
                </a:cubicBezTo>
                <a:cubicBezTo>
                  <a:pt x="3084756" y="2795964"/>
                  <a:pt x="3081792" y="2840496"/>
                  <a:pt x="3079605" y="2878387"/>
                </a:cubicBezTo>
                <a:cubicBezTo>
                  <a:pt x="3077417" y="2916279"/>
                  <a:pt x="3087391" y="2936519"/>
                  <a:pt x="3109528" y="2939108"/>
                </a:cubicBezTo>
                <a:lnTo>
                  <a:pt x="3149375" y="2943769"/>
                </a:lnTo>
                <a:cubicBezTo>
                  <a:pt x="3158229" y="2944804"/>
                  <a:pt x="3161808" y="2942979"/>
                  <a:pt x="3160112" y="2938292"/>
                </a:cubicBezTo>
                <a:cubicBezTo>
                  <a:pt x="3158416" y="2933605"/>
                  <a:pt x="3170851" y="2932816"/>
                  <a:pt x="3197416" y="2935922"/>
                </a:cubicBezTo>
                <a:lnTo>
                  <a:pt x="3191551" y="2928506"/>
                </a:lnTo>
                <a:cubicBezTo>
                  <a:pt x="3226969" y="2932648"/>
                  <a:pt x="3258737" y="2929631"/>
                  <a:pt x="3286855" y="2919457"/>
                </a:cubicBezTo>
                <a:cubicBezTo>
                  <a:pt x="3310027" y="2913191"/>
                  <a:pt x="3333588" y="2903605"/>
                  <a:pt x="3357537" y="2890698"/>
                </a:cubicBezTo>
                <a:cubicBezTo>
                  <a:pt x="3381486" y="2877791"/>
                  <a:pt x="3395272" y="2855842"/>
                  <a:pt x="3398896" y="2824850"/>
                </a:cubicBezTo>
                <a:cubicBezTo>
                  <a:pt x="3400450" y="2811569"/>
                  <a:pt x="3409363" y="2802513"/>
                  <a:pt x="3425635" y="2797685"/>
                </a:cubicBezTo>
                <a:cubicBezTo>
                  <a:pt x="3441908" y="2792856"/>
                  <a:pt x="3458899" y="2791477"/>
                  <a:pt x="3476608" y="2793548"/>
                </a:cubicBezTo>
                <a:cubicBezTo>
                  <a:pt x="3525309" y="2799244"/>
                  <a:pt x="3547847" y="2817587"/>
                  <a:pt x="3544222" y="2848579"/>
                </a:cubicBezTo>
                <a:cubicBezTo>
                  <a:pt x="3542151" y="2866288"/>
                  <a:pt x="3530189" y="2891817"/>
                  <a:pt x="3508338" y="2925164"/>
                </a:cubicBezTo>
                <a:cubicBezTo>
                  <a:pt x="3486486" y="2958512"/>
                  <a:pt x="3453423" y="2972596"/>
                  <a:pt x="3409150" y="2967418"/>
                </a:cubicBezTo>
                <a:cubicBezTo>
                  <a:pt x="3400296" y="2966383"/>
                  <a:pt x="3389486" y="2962875"/>
                  <a:pt x="3376722" y="2956893"/>
                </a:cubicBezTo>
                <a:cubicBezTo>
                  <a:pt x="3367867" y="2955858"/>
                  <a:pt x="3358034" y="2953586"/>
                  <a:pt x="3347226" y="2950079"/>
                </a:cubicBezTo>
                <a:cubicBezTo>
                  <a:pt x="3336415" y="2946571"/>
                  <a:pt x="3326584" y="2944299"/>
                  <a:pt x="3317729" y="2943263"/>
                </a:cubicBezTo>
                <a:cubicBezTo>
                  <a:pt x="3321121" y="2952635"/>
                  <a:pt x="3311748" y="2956027"/>
                  <a:pt x="3289611" y="2953438"/>
                </a:cubicBezTo>
                <a:cubicBezTo>
                  <a:pt x="3267475" y="2950849"/>
                  <a:pt x="3255372" y="2958410"/>
                  <a:pt x="3253300" y="2976119"/>
                </a:cubicBezTo>
                <a:cubicBezTo>
                  <a:pt x="3253818" y="2971691"/>
                  <a:pt x="3251863" y="2969218"/>
                  <a:pt x="3247436" y="2968700"/>
                </a:cubicBezTo>
                <a:cubicBezTo>
                  <a:pt x="3238582" y="2967665"/>
                  <a:pt x="3220813" y="2975685"/>
                  <a:pt x="3194132" y="2992760"/>
                </a:cubicBezTo>
                <a:cubicBezTo>
                  <a:pt x="3167452" y="3009835"/>
                  <a:pt x="3137193" y="3028735"/>
                  <a:pt x="3103353" y="3049461"/>
                </a:cubicBezTo>
                <a:cubicBezTo>
                  <a:pt x="3069514" y="3070187"/>
                  <a:pt x="3035934" y="3088699"/>
                  <a:pt x="3002612" y="3104997"/>
                </a:cubicBezTo>
                <a:cubicBezTo>
                  <a:pt x="2969290" y="3121295"/>
                  <a:pt x="2941562" y="3128151"/>
                  <a:pt x="2919426" y="3125562"/>
                </a:cubicBezTo>
                <a:cubicBezTo>
                  <a:pt x="2897289" y="3122973"/>
                  <a:pt x="2885961" y="3123892"/>
                  <a:pt x="2885443" y="3128320"/>
                </a:cubicBezTo>
                <a:cubicBezTo>
                  <a:pt x="2893781" y="3133782"/>
                  <a:pt x="2901858" y="3141458"/>
                  <a:pt x="2909678" y="3151350"/>
                </a:cubicBezTo>
                <a:cubicBezTo>
                  <a:pt x="2925315" y="3171130"/>
                  <a:pt x="2932099" y="3189874"/>
                  <a:pt x="2930028" y="3207583"/>
                </a:cubicBezTo>
                <a:cubicBezTo>
                  <a:pt x="2927439" y="3229720"/>
                  <a:pt x="2910648" y="3238977"/>
                  <a:pt x="2879658" y="3235352"/>
                </a:cubicBezTo>
                <a:cubicBezTo>
                  <a:pt x="2866374" y="3233799"/>
                  <a:pt x="2855696" y="3229183"/>
                  <a:pt x="2847617" y="3221506"/>
                </a:cubicBezTo>
                <a:cubicBezTo>
                  <a:pt x="2839540" y="3213831"/>
                  <a:pt x="2829377" y="3204788"/>
                  <a:pt x="2817131" y="3194379"/>
                </a:cubicBezTo>
                <a:cubicBezTo>
                  <a:pt x="2810115" y="3215998"/>
                  <a:pt x="2800295" y="3232803"/>
                  <a:pt x="2787674" y="3244789"/>
                </a:cubicBezTo>
                <a:cubicBezTo>
                  <a:pt x="2775052" y="3256776"/>
                  <a:pt x="2767445" y="3273840"/>
                  <a:pt x="2764856" y="3295976"/>
                </a:cubicBezTo>
                <a:cubicBezTo>
                  <a:pt x="2763303" y="3309257"/>
                  <a:pt x="2769511" y="3342522"/>
                  <a:pt x="2783480" y="3395765"/>
                </a:cubicBezTo>
                <a:cubicBezTo>
                  <a:pt x="2797448" y="3449010"/>
                  <a:pt x="2806012" y="3500500"/>
                  <a:pt x="2809170" y="3550237"/>
                </a:cubicBezTo>
                <a:cubicBezTo>
                  <a:pt x="2800834" y="3544774"/>
                  <a:pt x="2780968" y="3532352"/>
                  <a:pt x="2749576" y="3512973"/>
                </a:cubicBezTo>
                <a:cubicBezTo>
                  <a:pt x="2718183" y="3493594"/>
                  <a:pt x="2702746" y="3481691"/>
                  <a:pt x="2703263" y="3477263"/>
                </a:cubicBezTo>
                <a:cubicBezTo>
                  <a:pt x="2705335" y="3459554"/>
                  <a:pt x="2704156" y="3450441"/>
                  <a:pt x="2699729" y="3449924"/>
                </a:cubicBezTo>
                <a:cubicBezTo>
                  <a:pt x="2677592" y="3447335"/>
                  <a:pt x="2646414" y="3454907"/>
                  <a:pt x="2606192" y="3472642"/>
                </a:cubicBezTo>
                <a:cubicBezTo>
                  <a:pt x="2565971" y="3490377"/>
                  <a:pt x="2544566" y="3510313"/>
                  <a:pt x="2541977" y="3532450"/>
                </a:cubicBezTo>
                <a:cubicBezTo>
                  <a:pt x="2536799" y="3576723"/>
                  <a:pt x="2538709" y="3608363"/>
                  <a:pt x="2547705" y="3627366"/>
                </a:cubicBezTo>
                <a:cubicBezTo>
                  <a:pt x="2556703" y="3646370"/>
                  <a:pt x="2568043" y="3664527"/>
                  <a:pt x="2581725" y="3681834"/>
                </a:cubicBezTo>
                <a:cubicBezTo>
                  <a:pt x="2595410" y="3699142"/>
                  <a:pt x="2606491" y="3719511"/>
                  <a:pt x="2614971" y="3742942"/>
                </a:cubicBezTo>
                <a:cubicBezTo>
                  <a:pt x="2623449" y="3766375"/>
                  <a:pt x="2624324" y="3806868"/>
                  <a:pt x="2617592" y="3864422"/>
                </a:cubicBezTo>
                <a:cubicBezTo>
                  <a:pt x="2612647" y="3868332"/>
                  <a:pt x="2611281" y="3870417"/>
                  <a:pt x="2613495" y="3870675"/>
                </a:cubicBezTo>
                <a:cubicBezTo>
                  <a:pt x="2615709" y="3870934"/>
                  <a:pt x="2612129" y="3872760"/>
                  <a:pt x="2602756" y="3876152"/>
                </a:cubicBezTo>
                <a:cubicBezTo>
                  <a:pt x="2585565" y="3869653"/>
                  <a:pt x="2574484" y="3849284"/>
                  <a:pt x="2569512" y="3815042"/>
                </a:cubicBezTo>
                <a:cubicBezTo>
                  <a:pt x="2564542" y="3780803"/>
                  <a:pt x="2558463" y="3746432"/>
                  <a:pt x="2551278" y="3711933"/>
                </a:cubicBezTo>
                <a:cubicBezTo>
                  <a:pt x="2544094" y="3677433"/>
                  <a:pt x="2531116" y="3644499"/>
                  <a:pt x="2512345" y="3613134"/>
                </a:cubicBezTo>
                <a:cubicBezTo>
                  <a:pt x="2493575" y="3581766"/>
                  <a:pt x="2459838" y="3563234"/>
                  <a:pt x="2411137" y="3557538"/>
                </a:cubicBezTo>
                <a:cubicBezTo>
                  <a:pt x="2361918" y="3556270"/>
                  <a:pt x="2316868" y="3557734"/>
                  <a:pt x="2275987" y="3561929"/>
                </a:cubicBezTo>
                <a:cubicBezTo>
                  <a:pt x="2239533" y="3566640"/>
                  <a:pt x="2208613" y="3572000"/>
                  <a:pt x="2183227" y="3578006"/>
                </a:cubicBezTo>
                <a:cubicBezTo>
                  <a:pt x="2157840" y="3584013"/>
                  <a:pt x="2143854" y="3598084"/>
                  <a:pt x="2141265" y="3620221"/>
                </a:cubicBezTo>
                <a:cubicBezTo>
                  <a:pt x="2139711" y="3633504"/>
                  <a:pt x="2141479" y="3647174"/>
                  <a:pt x="2146565" y="3661233"/>
                </a:cubicBezTo>
                <a:cubicBezTo>
                  <a:pt x="2151653" y="3675291"/>
                  <a:pt x="2152644" y="3695602"/>
                  <a:pt x="2149537" y="3722167"/>
                </a:cubicBezTo>
                <a:cubicBezTo>
                  <a:pt x="2147984" y="3735448"/>
                  <a:pt x="2137834" y="3745482"/>
                  <a:pt x="2119089" y="3752266"/>
                </a:cubicBezTo>
                <a:cubicBezTo>
                  <a:pt x="2109716" y="3755656"/>
                  <a:pt x="2100604" y="3756835"/>
                  <a:pt x="2091748" y="3755799"/>
                </a:cubicBezTo>
                <a:cubicBezTo>
                  <a:pt x="2069612" y="3753210"/>
                  <a:pt x="2044931" y="3743593"/>
                  <a:pt x="2017706" y="3726944"/>
                </a:cubicBezTo>
                <a:cubicBezTo>
                  <a:pt x="1990483" y="3710297"/>
                  <a:pt x="1977647" y="3695331"/>
                  <a:pt x="1979200" y="3682050"/>
                </a:cubicBezTo>
                <a:cubicBezTo>
                  <a:pt x="1981789" y="3659913"/>
                  <a:pt x="1987181" y="3642592"/>
                  <a:pt x="1995376" y="3630086"/>
                </a:cubicBezTo>
                <a:cubicBezTo>
                  <a:pt x="2003571" y="3617582"/>
                  <a:pt x="2012871" y="3605205"/>
                  <a:pt x="2023280" y="3592959"/>
                </a:cubicBezTo>
                <a:cubicBezTo>
                  <a:pt x="2033687" y="3580713"/>
                  <a:pt x="2043118" y="3567229"/>
                  <a:pt x="2051572" y="3552511"/>
                </a:cubicBezTo>
                <a:cubicBezTo>
                  <a:pt x="2060026" y="3537793"/>
                  <a:pt x="2065804" y="3517149"/>
                  <a:pt x="2068911" y="3490587"/>
                </a:cubicBezTo>
                <a:cubicBezTo>
                  <a:pt x="2036885" y="3495816"/>
                  <a:pt x="2008580" y="3517189"/>
                  <a:pt x="1983997" y="3554705"/>
                </a:cubicBezTo>
                <a:cubicBezTo>
                  <a:pt x="1959414" y="3592222"/>
                  <a:pt x="1936054" y="3609685"/>
                  <a:pt x="1913917" y="3607096"/>
                </a:cubicBezTo>
                <a:cubicBezTo>
                  <a:pt x="1905062" y="3606060"/>
                  <a:pt x="1900175" y="3599879"/>
                  <a:pt x="1899255" y="3588552"/>
                </a:cubicBezTo>
                <a:cubicBezTo>
                  <a:pt x="1898336" y="3577224"/>
                  <a:pt x="1898394" y="3567132"/>
                  <a:pt x="1899430" y="3558279"/>
                </a:cubicBezTo>
                <a:cubicBezTo>
                  <a:pt x="1902537" y="3531714"/>
                  <a:pt x="1924791" y="3514122"/>
                  <a:pt x="1966190" y="3505499"/>
                </a:cubicBezTo>
                <a:cubicBezTo>
                  <a:pt x="1966708" y="3501073"/>
                  <a:pt x="1965989" y="3497623"/>
                  <a:pt x="1964035" y="3495150"/>
                </a:cubicBezTo>
                <a:cubicBezTo>
                  <a:pt x="1962080" y="3492677"/>
                  <a:pt x="1961361" y="3489227"/>
                  <a:pt x="1961879" y="3484800"/>
                </a:cubicBezTo>
                <a:cubicBezTo>
                  <a:pt x="1971252" y="3481409"/>
                  <a:pt x="1980882" y="3475803"/>
                  <a:pt x="1990773" y="3467984"/>
                </a:cubicBezTo>
                <a:cubicBezTo>
                  <a:pt x="2010553" y="3452346"/>
                  <a:pt x="2021480" y="3435672"/>
                  <a:pt x="2023551" y="3417964"/>
                </a:cubicBezTo>
                <a:cubicBezTo>
                  <a:pt x="2024069" y="3413536"/>
                  <a:pt x="2016838" y="3408202"/>
                  <a:pt x="2001861" y="3401962"/>
                </a:cubicBezTo>
                <a:cubicBezTo>
                  <a:pt x="1986882" y="3395722"/>
                  <a:pt x="1969691" y="3389225"/>
                  <a:pt x="1950286" y="3382467"/>
                </a:cubicBezTo>
                <a:cubicBezTo>
                  <a:pt x="1930881" y="3375709"/>
                  <a:pt x="1911476" y="3368952"/>
                  <a:pt x="1892071" y="3362194"/>
                </a:cubicBezTo>
                <a:cubicBezTo>
                  <a:pt x="1872666" y="3355438"/>
                  <a:pt x="1860748" y="3351800"/>
                  <a:pt x="1856321" y="3351282"/>
                </a:cubicBezTo>
                <a:cubicBezTo>
                  <a:pt x="1844878" y="3372383"/>
                  <a:pt x="1833363" y="3384499"/>
                  <a:pt x="1821777" y="3387633"/>
                </a:cubicBezTo>
                <a:cubicBezTo>
                  <a:pt x="1810190" y="3390766"/>
                  <a:pt x="1793070" y="3393252"/>
                  <a:pt x="1770416" y="3395089"/>
                </a:cubicBezTo>
                <a:cubicBezTo>
                  <a:pt x="1773005" y="3372952"/>
                  <a:pt x="1750467" y="3354609"/>
                  <a:pt x="1702802" y="3340058"/>
                </a:cubicBezTo>
                <a:cubicBezTo>
                  <a:pt x="1655136" y="3325508"/>
                  <a:pt x="1620495" y="3314724"/>
                  <a:pt x="1598876" y="3307707"/>
                </a:cubicBezTo>
                <a:cubicBezTo>
                  <a:pt x="1573115" y="3336111"/>
                  <a:pt x="1552427" y="3359497"/>
                  <a:pt x="1536816" y="3377866"/>
                </a:cubicBezTo>
                <a:cubicBezTo>
                  <a:pt x="1521204" y="3396236"/>
                  <a:pt x="1502328" y="3404127"/>
                  <a:pt x="1480192" y="3401538"/>
                </a:cubicBezTo>
                <a:cubicBezTo>
                  <a:pt x="1444774" y="3397395"/>
                  <a:pt x="1423414" y="3388165"/>
                  <a:pt x="1416112" y="3373846"/>
                </a:cubicBezTo>
                <a:cubicBezTo>
                  <a:pt x="1408812" y="3359529"/>
                  <a:pt x="1404500" y="3338830"/>
                  <a:pt x="1403180" y="3311747"/>
                </a:cubicBezTo>
                <a:cubicBezTo>
                  <a:pt x="1408357" y="3267474"/>
                  <a:pt x="1439725" y="3248703"/>
                  <a:pt x="1497279" y="3255435"/>
                </a:cubicBezTo>
                <a:lnTo>
                  <a:pt x="1583614" y="3265532"/>
                </a:lnTo>
                <a:cubicBezTo>
                  <a:pt x="1601322" y="3267603"/>
                  <a:pt x="1617724" y="3261667"/>
                  <a:pt x="1632817" y="3247725"/>
                </a:cubicBezTo>
                <a:cubicBezTo>
                  <a:pt x="1647913" y="3233784"/>
                  <a:pt x="1655978" y="3222384"/>
                  <a:pt x="1657014" y="3213531"/>
                </a:cubicBezTo>
                <a:cubicBezTo>
                  <a:pt x="1648158" y="3212495"/>
                  <a:pt x="1633110" y="3197270"/>
                  <a:pt x="1611866" y="3167858"/>
                </a:cubicBezTo>
                <a:cubicBezTo>
                  <a:pt x="1590622" y="3138448"/>
                  <a:pt x="1568660" y="3105585"/>
                  <a:pt x="1545980" y="3069272"/>
                </a:cubicBezTo>
                <a:cubicBezTo>
                  <a:pt x="1523299" y="3032961"/>
                  <a:pt x="1499124" y="2999840"/>
                  <a:pt x="1473453" y="2969910"/>
                </a:cubicBezTo>
                <a:cubicBezTo>
                  <a:pt x="1447782" y="2939980"/>
                  <a:pt x="1428306" y="2924239"/>
                  <a:pt x="1415024" y="2922686"/>
                </a:cubicBezTo>
                <a:cubicBezTo>
                  <a:pt x="1397313" y="2920615"/>
                  <a:pt x="1388978" y="2915151"/>
                  <a:pt x="1390013" y="2906298"/>
                </a:cubicBezTo>
                <a:cubicBezTo>
                  <a:pt x="1390013" y="2906298"/>
                  <a:pt x="1392745" y="2902129"/>
                  <a:pt x="1398206" y="2893791"/>
                </a:cubicBezTo>
                <a:cubicBezTo>
                  <a:pt x="1390906" y="2879474"/>
                  <a:pt x="1384970" y="2863071"/>
                  <a:pt x="1380400" y="2844586"/>
                </a:cubicBezTo>
                <a:cubicBezTo>
                  <a:pt x="1375831" y="2826100"/>
                  <a:pt x="1374323" y="2810217"/>
                  <a:pt x="1375876" y="2796934"/>
                </a:cubicBezTo>
                <a:cubicBezTo>
                  <a:pt x="1376394" y="2792506"/>
                  <a:pt x="1390510" y="2777328"/>
                  <a:pt x="1418227" y="2751398"/>
                </a:cubicBezTo>
                <a:cubicBezTo>
                  <a:pt x="1445943" y="2725469"/>
                  <a:pt x="1461873" y="2694794"/>
                  <a:pt x="1466015" y="2659376"/>
                </a:cubicBezTo>
                <a:cubicBezTo>
                  <a:pt x="1457160" y="2658341"/>
                  <a:pt x="1452991" y="2655609"/>
                  <a:pt x="1453509" y="2651181"/>
                </a:cubicBezTo>
                <a:lnTo>
                  <a:pt x="1459209" y="2642483"/>
                </a:lnTo>
                <a:lnTo>
                  <a:pt x="1451056" y="2629021"/>
                </a:lnTo>
                <a:cubicBezTo>
                  <a:pt x="1446688" y="2618411"/>
                  <a:pt x="1441237" y="2602623"/>
                  <a:pt x="1434711" y="2581665"/>
                </a:cubicBezTo>
                <a:cubicBezTo>
                  <a:pt x="1421663" y="2539748"/>
                  <a:pt x="1397429" y="2516717"/>
                  <a:pt x="1362011" y="2512574"/>
                </a:cubicBezTo>
                <a:cubicBezTo>
                  <a:pt x="1339874" y="2509985"/>
                  <a:pt x="1324060" y="2520478"/>
                  <a:pt x="1314573" y="2544052"/>
                </a:cubicBezTo>
                <a:cubicBezTo>
                  <a:pt x="1305083" y="2567626"/>
                  <a:pt x="1289271" y="2578117"/>
                  <a:pt x="1267134" y="2575528"/>
                </a:cubicBezTo>
                <a:cubicBezTo>
                  <a:pt x="1244998" y="2572939"/>
                  <a:pt x="1236330" y="2560707"/>
                  <a:pt x="1241133" y="2538829"/>
                </a:cubicBezTo>
                <a:cubicBezTo>
                  <a:pt x="1245935" y="2516951"/>
                  <a:pt x="1243909" y="2505494"/>
                  <a:pt x="1235054" y="2504458"/>
                </a:cubicBezTo>
                <a:cubicBezTo>
                  <a:pt x="1212917" y="2501869"/>
                  <a:pt x="1197953" y="2514706"/>
                  <a:pt x="1190160" y="2542964"/>
                </a:cubicBezTo>
                <a:cubicBezTo>
                  <a:pt x="1182367" y="2571225"/>
                  <a:pt x="1162975" y="2583542"/>
                  <a:pt x="1131983" y="2579917"/>
                </a:cubicBezTo>
                <a:cubicBezTo>
                  <a:pt x="1136125" y="2544499"/>
                  <a:pt x="1128624" y="2522304"/>
                  <a:pt x="1109478" y="2513333"/>
                </a:cubicBezTo>
                <a:cubicBezTo>
                  <a:pt x="1090332" y="2504361"/>
                  <a:pt x="1068713" y="2497346"/>
                  <a:pt x="1044621" y="2492284"/>
                </a:cubicBezTo>
                <a:cubicBezTo>
                  <a:pt x="1020530" y="2487223"/>
                  <a:pt x="999299" y="2476885"/>
                  <a:pt x="980930" y="2461274"/>
                </a:cubicBezTo>
                <a:cubicBezTo>
                  <a:pt x="962559" y="2445661"/>
                  <a:pt x="955964" y="2415719"/>
                  <a:pt x="961142" y="2371446"/>
                </a:cubicBezTo>
                <a:cubicBezTo>
                  <a:pt x="964767" y="2340454"/>
                  <a:pt x="977575" y="2317268"/>
                  <a:pt x="999571" y="2301890"/>
                </a:cubicBezTo>
                <a:cubicBezTo>
                  <a:pt x="1021565" y="2286511"/>
                  <a:pt x="1046291" y="2266962"/>
                  <a:pt x="1073748" y="2243247"/>
                </a:cubicBezTo>
                <a:cubicBezTo>
                  <a:pt x="1101205" y="2219531"/>
                  <a:pt x="1127743" y="2184486"/>
                  <a:pt x="1153362" y="2138117"/>
                </a:cubicBezTo>
                <a:cubicBezTo>
                  <a:pt x="1178980" y="2091746"/>
                  <a:pt x="1196967" y="2024287"/>
                  <a:pt x="1207323" y="1935741"/>
                </a:cubicBezTo>
                <a:cubicBezTo>
                  <a:pt x="1212501" y="1891467"/>
                  <a:pt x="1208638" y="1857356"/>
                  <a:pt x="1195730" y="1833407"/>
                </a:cubicBezTo>
                <a:cubicBezTo>
                  <a:pt x="1182824" y="1809457"/>
                  <a:pt x="1167315" y="1788570"/>
                  <a:pt x="1149205" y="1770743"/>
                </a:cubicBezTo>
                <a:cubicBezTo>
                  <a:pt x="1131094" y="1752918"/>
                  <a:pt x="1115584" y="1732031"/>
                  <a:pt x="1102678" y="1708082"/>
                </a:cubicBezTo>
                <a:cubicBezTo>
                  <a:pt x="1089772" y="1684133"/>
                  <a:pt x="1085649" y="1652235"/>
                  <a:pt x="1090309" y="1612389"/>
                </a:cubicBezTo>
                <a:cubicBezTo>
                  <a:pt x="1094451" y="1576972"/>
                  <a:pt x="1102244" y="1548711"/>
                  <a:pt x="1113689" y="1527610"/>
                </a:cubicBezTo>
                <a:cubicBezTo>
                  <a:pt x="1125131" y="1506509"/>
                  <a:pt x="1146867" y="1493342"/>
                  <a:pt x="1178894" y="1488113"/>
                </a:cubicBezTo>
                <a:cubicBezTo>
                  <a:pt x="1196603" y="1490185"/>
                  <a:pt x="1215290" y="1493492"/>
                  <a:pt x="1234953" y="1498036"/>
                </a:cubicBezTo>
                <a:cubicBezTo>
                  <a:pt x="1254619" y="1502580"/>
                  <a:pt x="1275519" y="1506147"/>
                  <a:pt x="1297656" y="1508736"/>
                </a:cubicBezTo>
                <a:cubicBezTo>
                  <a:pt x="1324220" y="1511843"/>
                  <a:pt x="1354621" y="1510910"/>
                  <a:pt x="1388863" y="1505938"/>
                </a:cubicBezTo>
                <a:cubicBezTo>
                  <a:pt x="1423102" y="1500968"/>
                  <a:pt x="1441777" y="1485199"/>
                  <a:pt x="1444884" y="1458635"/>
                </a:cubicBezTo>
                <a:lnTo>
                  <a:pt x="1444108" y="1465276"/>
                </a:lnTo>
                <a:cubicBezTo>
                  <a:pt x="1448534" y="1465794"/>
                  <a:pt x="1458295" y="1459083"/>
                  <a:pt x="1473389" y="1445139"/>
                </a:cubicBezTo>
                <a:cubicBezTo>
                  <a:pt x="1488484" y="1431198"/>
                  <a:pt x="1504943" y="1415172"/>
                  <a:pt x="1522770" y="1397061"/>
                </a:cubicBezTo>
                <a:cubicBezTo>
                  <a:pt x="1540596" y="1378949"/>
                  <a:pt x="1556207" y="1360579"/>
                  <a:pt x="1569606" y="1341951"/>
                </a:cubicBezTo>
                <a:cubicBezTo>
                  <a:pt x="1583004" y="1323323"/>
                  <a:pt x="1589962" y="1311796"/>
                  <a:pt x="1590480" y="1307368"/>
                </a:cubicBezTo>
                <a:cubicBezTo>
                  <a:pt x="1594908" y="1307886"/>
                  <a:pt x="1603174" y="1304365"/>
                  <a:pt x="1615277" y="1296804"/>
                </a:cubicBezTo>
                <a:cubicBezTo>
                  <a:pt x="1627382" y="1289245"/>
                  <a:pt x="1633692" y="1283250"/>
                  <a:pt x="1634209" y="1278823"/>
                </a:cubicBezTo>
                <a:cubicBezTo>
                  <a:pt x="1653991" y="1263185"/>
                  <a:pt x="1675209" y="1254446"/>
                  <a:pt x="1697863" y="1252609"/>
                </a:cubicBezTo>
                <a:cubicBezTo>
                  <a:pt x="1720517" y="1250770"/>
                  <a:pt x="1742065" y="1248802"/>
                  <a:pt x="1762506" y="1246705"/>
                </a:cubicBezTo>
                <a:cubicBezTo>
                  <a:pt x="1782946" y="1244607"/>
                  <a:pt x="1799218" y="1239779"/>
                  <a:pt x="1811323" y="1232219"/>
                </a:cubicBezTo>
                <a:cubicBezTo>
                  <a:pt x="1823426" y="1224660"/>
                  <a:pt x="1831290" y="1205382"/>
                  <a:pt x="1834915" y="1174392"/>
                </a:cubicBezTo>
                <a:cubicBezTo>
                  <a:pt x="1833076" y="1151738"/>
                  <a:pt x="1833324" y="1130449"/>
                  <a:pt x="1835654" y="1110526"/>
                </a:cubicBezTo>
                <a:cubicBezTo>
                  <a:pt x="1837984" y="1090602"/>
                  <a:pt x="1838230" y="1069313"/>
                  <a:pt x="1836391" y="1046659"/>
                </a:cubicBezTo>
                <a:cubicBezTo>
                  <a:pt x="1845245" y="1047694"/>
                  <a:pt x="1853181" y="1037404"/>
                  <a:pt x="1860197" y="1015785"/>
                </a:cubicBezTo>
                <a:cubicBezTo>
                  <a:pt x="1867214" y="994166"/>
                  <a:pt x="1872017" y="972288"/>
                  <a:pt x="1874606" y="950152"/>
                </a:cubicBezTo>
                <a:cubicBezTo>
                  <a:pt x="1877713" y="923587"/>
                  <a:pt x="1874839" y="909787"/>
                  <a:pt x="1865983" y="908751"/>
                </a:cubicBezTo>
                <a:cubicBezTo>
                  <a:pt x="1872482" y="891560"/>
                  <a:pt x="1876638" y="875217"/>
                  <a:pt x="1878450" y="859722"/>
                </a:cubicBezTo>
                <a:cubicBezTo>
                  <a:pt x="1880262" y="844225"/>
                  <a:pt x="1884418" y="827882"/>
                  <a:pt x="1890917" y="810690"/>
                </a:cubicBezTo>
                <a:cubicBezTo>
                  <a:pt x="1868780" y="808101"/>
                  <a:pt x="1854908" y="801991"/>
                  <a:pt x="1849304" y="792359"/>
                </a:cubicBezTo>
                <a:cubicBezTo>
                  <a:pt x="1843698" y="782728"/>
                  <a:pt x="1836467" y="777394"/>
                  <a:pt x="1827614" y="776359"/>
                </a:cubicBezTo>
                <a:lnTo>
                  <a:pt x="1767844" y="769369"/>
                </a:lnTo>
                <a:cubicBezTo>
                  <a:pt x="1758990" y="768333"/>
                  <a:pt x="1754174" y="771136"/>
                  <a:pt x="1753397" y="777778"/>
                </a:cubicBezTo>
                <a:cubicBezTo>
                  <a:pt x="1752621" y="784417"/>
                  <a:pt x="1745591" y="786961"/>
                  <a:pt x="1732309" y="785408"/>
                </a:cubicBezTo>
                <a:cubicBezTo>
                  <a:pt x="1710173" y="782819"/>
                  <a:pt x="1692261" y="772870"/>
                  <a:pt x="1678579" y="755562"/>
                </a:cubicBezTo>
                <a:cubicBezTo>
                  <a:pt x="1664896" y="738255"/>
                  <a:pt x="1659348" y="718533"/>
                  <a:pt x="1661937" y="696396"/>
                </a:cubicBezTo>
                <a:cubicBezTo>
                  <a:pt x="1668151" y="643268"/>
                  <a:pt x="1702249" y="620328"/>
                  <a:pt x="1764232" y="627577"/>
                </a:cubicBezTo>
                <a:cubicBezTo>
                  <a:pt x="1799649" y="631720"/>
                  <a:pt x="1817043" y="646095"/>
                  <a:pt x="1816409" y="670704"/>
                </a:cubicBezTo>
                <a:cubicBezTo>
                  <a:pt x="1815773" y="695313"/>
                  <a:pt x="1830435" y="713859"/>
                  <a:pt x="1860390" y="726337"/>
                </a:cubicBezTo>
                <a:lnTo>
                  <a:pt x="1873594" y="613440"/>
                </a:lnTo>
                <a:cubicBezTo>
                  <a:pt x="1875665" y="595731"/>
                  <a:pt x="1889136" y="586086"/>
                  <a:pt x="1914004" y="584508"/>
                </a:cubicBezTo>
                <a:cubicBezTo>
                  <a:pt x="1938872" y="582928"/>
                  <a:pt x="1953519" y="582397"/>
                  <a:pt x="1957947" y="582915"/>
                </a:cubicBezTo>
                <a:cubicBezTo>
                  <a:pt x="1966803" y="583951"/>
                  <a:pt x="1974031" y="589284"/>
                  <a:pt x="1979637" y="598915"/>
                </a:cubicBezTo>
                <a:cubicBezTo>
                  <a:pt x="1985243" y="608547"/>
                  <a:pt x="1994686" y="614139"/>
                  <a:pt x="2007969" y="615693"/>
                </a:cubicBezTo>
                <a:cubicBezTo>
                  <a:pt x="2034532" y="618800"/>
                  <a:pt x="2057115" y="607976"/>
                  <a:pt x="2075718" y="583224"/>
                </a:cubicBezTo>
                <a:cubicBezTo>
                  <a:pt x="2094320" y="558474"/>
                  <a:pt x="2112205" y="530272"/>
                  <a:pt x="2129370" y="498619"/>
                </a:cubicBezTo>
                <a:cubicBezTo>
                  <a:pt x="2146535" y="466969"/>
                  <a:pt x="2164420" y="438767"/>
                  <a:pt x="2183022" y="414015"/>
                </a:cubicBezTo>
                <a:cubicBezTo>
                  <a:pt x="2201624" y="389264"/>
                  <a:pt x="2221995" y="378182"/>
                  <a:pt x="2244132" y="380771"/>
                </a:cubicBezTo>
                <a:cubicBezTo>
                  <a:pt x="2252985" y="381807"/>
                  <a:pt x="2269918" y="390519"/>
                  <a:pt x="2294929" y="406907"/>
                </a:cubicBezTo>
                <a:cubicBezTo>
                  <a:pt x="2319939" y="423297"/>
                  <a:pt x="2341299" y="432526"/>
                  <a:pt x="2359008" y="434597"/>
                </a:cubicBezTo>
                <a:cubicBezTo>
                  <a:pt x="2376719" y="436669"/>
                  <a:pt x="2386608" y="428850"/>
                  <a:pt x="2388679" y="411141"/>
                </a:cubicBezTo>
                <a:cubicBezTo>
                  <a:pt x="2392822" y="375722"/>
                  <a:pt x="2385580" y="351313"/>
                  <a:pt x="2366950" y="337916"/>
                </a:cubicBezTo>
                <a:cubicBezTo>
                  <a:pt x="2348321" y="324516"/>
                  <a:pt x="2341079" y="300108"/>
                  <a:pt x="2345222" y="264690"/>
                </a:cubicBezTo>
                <a:cubicBezTo>
                  <a:pt x="2351953" y="207134"/>
                  <a:pt x="2366386" y="179650"/>
                  <a:pt x="2388523" y="182239"/>
                </a:cubicBezTo>
                <a:close/>
                <a:moveTo>
                  <a:pt x="3776039" y="3119"/>
                </a:moveTo>
                <a:cubicBezTo>
                  <a:pt x="3811457" y="7261"/>
                  <a:pt x="3838940" y="21696"/>
                  <a:pt x="3858488" y="46422"/>
                </a:cubicBezTo>
                <a:cubicBezTo>
                  <a:pt x="3878036" y="71147"/>
                  <a:pt x="3886775" y="92365"/>
                  <a:pt x="3884703" y="110074"/>
                </a:cubicBezTo>
                <a:cubicBezTo>
                  <a:pt x="3909714" y="126462"/>
                  <a:pt x="3920536" y="149045"/>
                  <a:pt x="3917170" y="177823"/>
                </a:cubicBezTo>
                <a:cubicBezTo>
                  <a:pt x="3913805" y="206601"/>
                  <a:pt x="3914737" y="237004"/>
                  <a:pt x="3919966" y="269030"/>
                </a:cubicBezTo>
                <a:cubicBezTo>
                  <a:pt x="3919966" y="269030"/>
                  <a:pt x="3914634" y="276260"/>
                  <a:pt x="3903966" y="290720"/>
                </a:cubicBezTo>
                <a:cubicBezTo>
                  <a:pt x="3893299" y="305181"/>
                  <a:pt x="3880160" y="321596"/>
                  <a:pt x="3864547" y="339965"/>
                </a:cubicBezTo>
                <a:cubicBezTo>
                  <a:pt x="3848936" y="358334"/>
                  <a:pt x="3829026" y="375079"/>
                  <a:pt x="3804818" y="390199"/>
                </a:cubicBezTo>
                <a:cubicBezTo>
                  <a:pt x="3780610" y="405321"/>
                  <a:pt x="3754965" y="413540"/>
                  <a:pt x="3727883" y="414861"/>
                </a:cubicBezTo>
                <a:cubicBezTo>
                  <a:pt x="3665901" y="407612"/>
                  <a:pt x="3621427" y="394556"/>
                  <a:pt x="3594461" y="375695"/>
                </a:cubicBezTo>
                <a:cubicBezTo>
                  <a:pt x="3567495" y="356834"/>
                  <a:pt x="3548796" y="334452"/>
                  <a:pt x="3538362" y="308548"/>
                </a:cubicBezTo>
                <a:cubicBezTo>
                  <a:pt x="3527927" y="282644"/>
                  <a:pt x="3522310" y="253937"/>
                  <a:pt x="3521507" y="222427"/>
                </a:cubicBezTo>
                <a:cubicBezTo>
                  <a:pt x="3520703" y="190919"/>
                  <a:pt x="3515214" y="161106"/>
                  <a:pt x="3505040" y="132988"/>
                </a:cubicBezTo>
                <a:cubicBezTo>
                  <a:pt x="3508664" y="101996"/>
                  <a:pt x="3534814" y="70274"/>
                  <a:pt x="3583488" y="37820"/>
                </a:cubicBezTo>
                <a:cubicBezTo>
                  <a:pt x="3632163" y="5365"/>
                  <a:pt x="3696346" y="-6202"/>
                  <a:pt x="3776039" y="3119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616570" y="1587297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10" name="文字方塊 11"/>
          <p:cNvSpPr txBox="1"/>
          <p:nvPr/>
        </p:nvSpPr>
        <p:spPr>
          <a:xfrm>
            <a:off x="1600222" y="1714189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616570" y="2706234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2" name="文字方塊 13"/>
          <p:cNvSpPr txBox="1"/>
          <p:nvPr/>
        </p:nvSpPr>
        <p:spPr>
          <a:xfrm>
            <a:off x="1600222" y="2833126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616570" y="3854923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4" name="文字方塊 15"/>
          <p:cNvSpPr txBox="1"/>
          <p:nvPr/>
        </p:nvSpPr>
        <p:spPr>
          <a:xfrm>
            <a:off x="1600222" y="3981815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5" name="矩形 14"/>
          <p:cNvSpPr/>
          <p:nvPr/>
        </p:nvSpPr>
        <p:spPr>
          <a:xfrm>
            <a:off x="616570" y="4973860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6" name="文字方塊 17"/>
          <p:cNvSpPr txBox="1"/>
          <p:nvPr/>
        </p:nvSpPr>
        <p:spPr>
          <a:xfrm>
            <a:off x="1600222" y="5100752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78078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01796" y="1398812"/>
            <a:ext cx="4593202" cy="4608796"/>
          </a:xfrm>
          <a:custGeom>
            <a:avLst/>
            <a:gdLst>
              <a:gd name="connsiteX0" fmla="*/ 2389943 w 3871341"/>
              <a:gd name="connsiteY0" fmla="*/ 3775931 h 3884485"/>
              <a:gd name="connsiteX1" fmla="*/ 2411838 w 3871341"/>
              <a:gd name="connsiteY1" fmla="*/ 3792807 h 3884485"/>
              <a:gd name="connsiteX2" fmla="*/ 2409639 w 3871341"/>
              <a:gd name="connsiteY2" fmla="*/ 3811642 h 3884485"/>
              <a:gd name="connsiteX3" fmla="*/ 2434593 w 3871341"/>
              <a:gd name="connsiteY3" fmla="*/ 3843195 h 3884485"/>
              <a:gd name="connsiteX4" fmla="*/ 2411597 w 3871341"/>
              <a:gd name="connsiteY4" fmla="*/ 3835737 h 3884485"/>
              <a:gd name="connsiteX5" fmla="*/ 2388844 w 3871341"/>
              <a:gd name="connsiteY5" fmla="*/ 3785348 h 3884485"/>
              <a:gd name="connsiteX6" fmla="*/ 2389943 w 3871341"/>
              <a:gd name="connsiteY6" fmla="*/ 3775931 h 3884485"/>
              <a:gd name="connsiteX7" fmla="*/ 147637 w 3871341"/>
              <a:gd name="connsiteY7" fmla="*/ 3203385 h 3884485"/>
              <a:gd name="connsiteX8" fmla="*/ 214110 w 3871341"/>
              <a:gd name="connsiteY8" fmla="*/ 3206375 h 3884485"/>
              <a:gd name="connsiteX9" fmla="*/ 271167 w 3871341"/>
              <a:gd name="connsiteY9" fmla="*/ 3208264 h 3884485"/>
              <a:gd name="connsiteX10" fmla="*/ 330182 w 3871341"/>
              <a:gd name="connsiteY10" fmla="*/ 3234248 h 3884485"/>
              <a:gd name="connsiteX11" fmla="*/ 406692 w 3871341"/>
              <a:gd name="connsiteY11" fmla="*/ 3314779 h 3884485"/>
              <a:gd name="connsiteX12" fmla="*/ 404253 w 3871341"/>
              <a:gd name="connsiteY12" fmla="*/ 3376544 h 3884485"/>
              <a:gd name="connsiteX13" fmla="*/ 365002 w 3871341"/>
              <a:gd name="connsiteY13" fmla="*/ 3467421 h 3884485"/>
              <a:gd name="connsiteX14" fmla="*/ 343967 w 3871341"/>
              <a:gd name="connsiteY14" fmla="*/ 3484057 h 3884485"/>
              <a:gd name="connsiteX15" fmla="*/ 347575 w 3871341"/>
              <a:gd name="connsiteY15" fmla="*/ 3494024 h 3884485"/>
              <a:gd name="connsiteX16" fmla="*/ 351185 w 3871341"/>
              <a:gd name="connsiteY16" fmla="*/ 3503992 h 3884485"/>
              <a:gd name="connsiteX17" fmla="*/ 319202 w 3871341"/>
              <a:gd name="connsiteY17" fmla="*/ 3512190 h 3884485"/>
              <a:gd name="connsiteX18" fmla="*/ 276703 w 3871341"/>
              <a:gd name="connsiteY18" fmla="*/ 3528705 h 3884485"/>
              <a:gd name="connsiteX19" fmla="*/ 260927 w 3871341"/>
              <a:gd name="connsiteY19" fmla="*/ 3541182 h 3884485"/>
              <a:gd name="connsiteX20" fmla="*/ 188644 w 3871341"/>
              <a:gd name="connsiteY20" fmla="*/ 3547061 h 3884485"/>
              <a:gd name="connsiteX21" fmla="*/ 78931 w 3871341"/>
              <a:gd name="connsiteY21" fmla="*/ 3505610 h 3884485"/>
              <a:gd name="connsiteX22" fmla="*/ 71156 w 3871341"/>
              <a:gd name="connsiteY22" fmla="*/ 3490389 h 3884485"/>
              <a:gd name="connsiteX23" fmla="*/ 63395 w 3871341"/>
              <a:gd name="connsiteY23" fmla="*/ 3475157 h 3884485"/>
              <a:gd name="connsiteX24" fmla="*/ 49819 w 3871341"/>
              <a:gd name="connsiteY24" fmla="*/ 3468799 h 3884485"/>
              <a:gd name="connsiteX25" fmla="*/ 30984 w 3871341"/>
              <a:gd name="connsiteY25" fmla="*/ 3466599 h 3884485"/>
              <a:gd name="connsiteX26" fmla="*/ 31824 w 3871341"/>
              <a:gd name="connsiteY26" fmla="*/ 3316346 h 3884485"/>
              <a:gd name="connsiteX27" fmla="*/ 147637 w 3871341"/>
              <a:gd name="connsiteY27" fmla="*/ 3203385 h 3884485"/>
              <a:gd name="connsiteX28" fmla="*/ 257223 w 3871341"/>
              <a:gd name="connsiteY28" fmla="*/ 2803157 h 3884485"/>
              <a:gd name="connsiteX29" fmla="*/ 298043 w 3871341"/>
              <a:gd name="connsiteY29" fmla="*/ 2806134 h 3884485"/>
              <a:gd name="connsiteX30" fmla="*/ 274379 w 3871341"/>
              <a:gd name="connsiteY30" fmla="*/ 2824849 h 3884485"/>
              <a:gd name="connsiteX31" fmla="*/ 237138 w 3871341"/>
              <a:gd name="connsiteY31" fmla="*/ 2837206 h 3884485"/>
              <a:gd name="connsiteX32" fmla="*/ 192558 w 3871341"/>
              <a:gd name="connsiteY32" fmla="*/ 2851092 h 3884485"/>
              <a:gd name="connsiteX33" fmla="*/ 154338 w 3871341"/>
              <a:gd name="connsiteY33" fmla="*/ 2851401 h 3884485"/>
              <a:gd name="connsiteX34" fmla="*/ 218422 w 3871341"/>
              <a:gd name="connsiteY34" fmla="*/ 2813541 h 3884485"/>
              <a:gd name="connsiteX35" fmla="*/ 257223 w 3871341"/>
              <a:gd name="connsiteY35" fmla="*/ 2803157 h 3884485"/>
              <a:gd name="connsiteX36" fmla="*/ 395866 w 3871341"/>
              <a:gd name="connsiteY36" fmla="*/ 1725216 h 3884485"/>
              <a:gd name="connsiteX37" fmla="*/ 425588 w 3871341"/>
              <a:gd name="connsiteY37" fmla="*/ 1746586 h 3884485"/>
              <a:gd name="connsiteX38" fmla="*/ 425348 w 3871341"/>
              <a:gd name="connsiteY38" fmla="*/ 1789516 h 3884485"/>
              <a:gd name="connsiteX39" fmla="*/ 394346 w 3871341"/>
              <a:gd name="connsiteY39" fmla="*/ 1809761 h 3884485"/>
              <a:gd name="connsiteX40" fmla="*/ 354165 w 3871341"/>
              <a:gd name="connsiteY40" fmla="*/ 1785976 h 3884485"/>
              <a:gd name="connsiteX41" fmla="*/ 364923 w 3871341"/>
              <a:gd name="connsiteY41" fmla="*/ 1734728 h 3884485"/>
              <a:gd name="connsiteX42" fmla="*/ 395866 w 3871341"/>
              <a:gd name="connsiteY42" fmla="*/ 1725216 h 3884485"/>
              <a:gd name="connsiteX43" fmla="*/ 358138 w 3871341"/>
              <a:gd name="connsiteY43" fmla="*/ 1586476 h 3884485"/>
              <a:gd name="connsiteX44" fmla="*/ 377601 w 3871341"/>
              <a:gd name="connsiteY44" fmla="*/ 1593522 h 3884485"/>
              <a:gd name="connsiteX45" fmla="*/ 408363 w 3871341"/>
              <a:gd name="connsiteY45" fmla="*/ 1616206 h 3884485"/>
              <a:gd name="connsiteX46" fmla="*/ 344639 w 3871341"/>
              <a:gd name="connsiteY46" fmla="*/ 1589673 h 3884485"/>
              <a:gd name="connsiteX47" fmla="*/ 358138 w 3871341"/>
              <a:gd name="connsiteY47" fmla="*/ 1586476 h 3884485"/>
              <a:gd name="connsiteX48" fmla="*/ 147555 w 3871341"/>
              <a:gd name="connsiteY48" fmla="*/ 811062 h 3884485"/>
              <a:gd name="connsiteX49" fmla="*/ 186695 w 3871341"/>
              <a:gd name="connsiteY49" fmla="*/ 833532 h 3884485"/>
              <a:gd name="connsiteX50" fmla="*/ 203331 w 3871341"/>
              <a:gd name="connsiteY50" fmla="*/ 854568 h 3884485"/>
              <a:gd name="connsiteX51" fmla="*/ 232753 w 3871341"/>
              <a:gd name="connsiteY51" fmla="*/ 929599 h 3884485"/>
              <a:gd name="connsiteX52" fmla="*/ 210928 w 3871341"/>
              <a:gd name="connsiteY52" fmla="*/ 993873 h 3884485"/>
              <a:gd name="connsiteX53" fmla="*/ 141155 w 3871341"/>
              <a:gd name="connsiteY53" fmla="*/ 1019136 h 3884485"/>
              <a:gd name="connsiteX54" fmla="*/ 67223 w 3871341"/>
              <a:gd name="connsiteY54" fmla="*/ 1039141 h 3884485"/>
              <a:gd name="connsiteX55" fmla="*/ 61535 w 3871341"/>
              <a:gd name="connsiteY55" fmla="*/ 1026545 h 3884485"/>
              <a:gd name="connsiteX56" fmla="*/ 51687 w 3871341"/>
              <a:gd name="connsiteY56" fmla="*/ 1008689 h 3884485"/>
              <a:gd name="connsiteX57" fmla="*/ 42269 w 3871341"/>
              <a:gd name="connsiteY57" fmla="*/ 1007588 h 3884485"/>
              <a:gd name="connsiteX58" fmla="*/ 28692 w 3871341"/>
              <a:gd name="connsiteY58" fmla="*/ 1001230 h 3884485"/>
              <a:gd name="connsiteX59" fmla="*/ 33952 w 3871341"/>
              <a:gd name="connsiteY59" fmla="*/ 997071 h 3884485"/>
              <a:gd name="connsiteX60" fmla="*/ 13157 w 3871341"/>
              <a:gd name="connsiteY60" fmla="*/ 970777 h 3884485"/>
              <a:gd name="connsiteX61" fmla="*/ 920 w 3871341"/>
              <a:gd name="connsiteY61" fmla="*/ 912072 h 3884485"/>
              <a:gd name="connsiteX62" fmla="*/ 22195 w 3871341"/>
              <a:gd name="connsiteY62" fmla="*/ 852507 h 3884485"/>
              <a:gd name="connsiteX63" fmla="*/ 88359 w 3871341"/>
              <a:gd name="connsiteY63" fmla="*/ 817275 h 3884485"/>
              <a:gd name="connsiteX64" fmla="*/ 147555 w 3871341"/>
              <a:gd name="connsiteY64" fmla="*/ 811062 h 3884485"/>
              <a:gd name="connsiteX65" fmla="*/ 1860636 w 3871341"/>
              <a:gd name="connsiteY65" fmla="*/ 501848 h 3884485"/>
              <a:gd name="connsiteX66" fmla="*/ 1887790 w 3871341"/>
              <a:gd name="connsiteY66" fmla="*/ 514566 h 3884485"/>
              <a:gd name="connsiteX67" fmla="*/ 1866755 w 3871341"/>
              <a:gd name="connsiteY67" fmla="*/ 531202 h 3884485"/>
              <a:gd name="connsiteX68" fmla="*/ 1866325 w 3871341"/>
              <a:gd name="connsiteY68" fmla="*/ 514446 h 3884485"/>
              <a:gd name="connsiteX69" fmla="*/ 1860636 w 3871341"/>
              <a:gd name="connsiteY69" fmla="*/ 501848 h 3884485"/>
              <a:gd name="connsiteX70" fmla="*/ 1940694 w 3871341"/>
              <a:gd name="connsiteY70" fmla="*/ 276126 h 3884485"/>
              <a:gd name="connsiteX71" fmla="*/ 1937180 w 3871341"/>
              <a:gd name="connsiteY71" fmla="*/ 296001 h 3884485"/>
              <a:gd name="connsiteX72" fmla="*/ 1871154 w 3871341"/>
              <a:gd name="connsiteY72" fmla="*/ 493531 h 3884485"/>
              <a:gd name="connsiteX73" fmla="*/ 1870845 w 3871341"/>
              <a:gd name="connsiteY73" fmla="*/ 455311 h 3884485"/>
              <a:gd name="connsiteX74" fmla="*/ 1875794 w 3871341"/>
              <a:gd name="connsiteY74" fmla="*/ 412931 h 3884485"/>
              <a:gd name="connsiteX75" fmla="*/ 1891811 w 3871341"/>
              <a:gd name="connsiteY75" fmla="*/ 357526 h 3884485"/>
              <a:gd name="connsiteX76" fmla="*/ 1901228 w 3871341"/>
              <a:gd name="connsiteY76" fmla="*/ 358625 h 3884485"/>
              <a:gd name="connsiteX77" fmla="*/ 1904527 w 3871341"/>
              <a:gd name="connsiteY77" fmla="*/ 330372 h 3884485"/>
              <a:gd name="connsiteX78" fmla="*/ 1913086 w 3871341"/>
              <a:gd name="connsiteY78" fmla="*/ 297960 h 3884485"/>
              <a:gd name="connsiteX79" fmla="*/ 2139961 w 3871341"/>
              <a:gd name="connsiteY79" fmla="*/ 191688 h 3884485"/>
              <a:gd name="connsiteX80" fmla="*/ 2154975 w 3871341"/>
              <a:gd name="connsiteY80" fmla="*/ 255089 h 3884485"/>
              <a:gd name="connsiteX81" fmla="*/ 2154412 w 3871341"/>
              <a:gd name="connsiteY81" fmla="*/ 355900 h 3884485"/>
              <a:gd name="connsiteX82" fmla="*/ 2158084 w 3871341"/>
              <a:gd name="connsiteY82" fmla="*/ 468416 h 3884485"/>
              <a:gd name="connsiteX83" fmla="*/ 2187103 w 3871341"/>
              <a:gd name="connsiteY83" fmla="*/ 555869 h 3884485"/>
              <a:gd name="connsiteX84" fmla="*/ 2258192 w 3871341"/>
              <a:gd name="connsiteY84" fmla="*/ 594996 h 3884485"/>
              <a:gd name="connsiteX85" fmla="*/ 2323530 w 3871341"/>
              <a:gd name="connsiteY85" fmla="*/ 563396 h 3884485"/>
              <a:gd name="connsiteX86" fmla="*/ 2386426 w 3871341"/>
              <a:gd name="connsiteY86" fmla="*/ 528708 h 3884485"/>
              <a:gd name="connsiteX87" fmla="*/ 2445308 w 3871341"/>
              <a:gd name="connsiteY87" fmla="*/ 552397 h 3884485"/>
              <a:gd name="connsiteX88" fmla="*/ 2478200 w 3871341"/>
              <a:gd name="connsiteY88" fmla="*/ 606676 h 3884485"/>
              <a:gd name="connsiteX89" fmla="*/ 2565875 w 3871341"/>
              <a:gd name="connsiteY89" fmla="*/ 647739 h 3884485"/>
              <a:gd name="connsiteX90" fmla="*/ 2679682 w 3871341"/>
              <a:gd name="connsiteY90" fmla="*/ 633008 h 3884485"/>
              <a:gd name="connsiteX91" fmla="*/ 2791048 w 3871341"/>
              <a:gd name="connsiteY91" fmla="*/ 615189 h 3884485"/>
              <a:gd name="connsiteX92" fmla="*/ 2881166 w 3871341"/>
              <a:gd name="connsiteY92" fmla="*/ 659340 h 3884485"/>
              <a:gd name="connsiteX93" fmla="*/ 2896683 w 3871341"/>
              <a:gd name="connsiteY93" fmla="*/ 742415 h 3884485"/>
              <a:gd name="connsiteX94" fmla="*/ 2934318 w 3871341"/>
              <a:gd name="connsiteY94" fmla="*/ 828073 h 3884485"/>
              <a:gd name="connsiteX95" fmla="*/ 2960025 w 3871341"/>
              <a:gd name="connsiteY95" fmla="*/ 847887 h 3884485"/>
              <a:gd name="connsiteX96" fmla="*/ 3130777 w 3871341"/>
              <a:gd name="connsiteY96" fmla="*/ 873431 h 3884485"/>
              <a:gd name="connsiteX97" fmla="*/ 3245956 w 3871341"/>
              <a:gd name="connsiteY97" fmla="*/ 942926 h 3884485"/>
              <a:gd name="connsiteX98" fmla="*/ 3272169 w 3871341"/>
              <a:gd name="connsiteY98" fmla="*/ 982414 h 3884485"/>
              <a:gd name="connsiteX99" fmla="*/ 3293498 w 3871341"/>
              <a:gd name="connsiteY99" fmla="*/ 1015730 h 3884485"/>
              <a:gd name="connsiteX100" fmla="*/ 3344268 w 3871341"/>
              <a:gd name="connsiteY100" fmla="*/ 1060890 h 3884485"/>
              <a:gd name="connsiteX101" fmla="*/ 3380224 w 3871341"/>
              <a:gd name="connsiteY101" fmla="*/ 1089666 h 3884485"/>
              <a:gd name="connsiteX102" fmla="*/ 3380386 w 3871341"/>
              <a:gd name="connsiteY102" fmla="*/ 1087524 h 3884485"/>
              <a:gd name="connsiteX103" fmla="*/ 3385269 w 3871341"/>
              <a:gd name="connsiteY103" fmla="*/ 1093699 h 3884485"/>
              <a:gd name="connsiteX104" fmla="*/ 3380225 w 3871341"/>
              <a:gd name="connsiteY104" fmla="*/ 1089669 h 3884485"/>
              <a:gd name="connsiteX105" fmla="*/ 3379220 w 3871341"/>
              <a:gd name="connsiteY105" fmla="*/ 1103503 h 3884485"/>
              <a:gd name="connsiteX106" fmla="*/ 3388075 w 3871341"/>
              <a:gd name="connsiteY106" fmla="*/ 1141664 h 3884485"/>
              <a:gd name="connsiteX107" fmla="*/ 3395483 w 3871341"/>
              <a:gd name="connsiteY107" fmla="*/ 1246210 h 3884485"/>
              <a:gd name="connsiteX108" fmla="*/ 3498818 w 3871341"/>
              <a:gd name="connsiteY108" fmla="*/ 1345144 h 3884485"/>
              <a:gd name="connsiteX109" fmla="*/ 3564519 w 3871341"/>
              <a:gd name="connsiteY109" fmla="*/ 1358422 h 3884485"/>
              <a:gd name="connsiteX110" fmla="*/ 3613129 w 3871341"/>
              <a:gd name="connsiteY110" fmla="*/ 1350086 h 3884485"/>
              <a:gd name="connsiteX111" fmla="*/ 3665190 w 3871341"/>
              <a:gd name="connsiteY111" fmla="*/ 1384188 h 3884485"/>
              <a:gd name="connsiteX112" fmla="*/ 3671587 w 3871341"/>
              <a:gd name="connsiteY112" fmla="*/ 1449385 h 3884485"/>
              <a:gd name="connsiteX113" fmla="*/ 3623988 w 3871341"/>
              <a:gd name="connsiteY113" fmla="*/ 1497067 h 3884485"/>
              <a:gd name="connsiteX114" fmla="*/ 3622274 w 3871341"/>
              <a:gd name="connsiteY114" fmla="*/ 1583734 h 3884485"/>
              <a:gd name="connsiteX115" fmla="*/ 3632908 w 3871341"/>
              <a:gd name="connsiteY115" fmla="*/ 1660635 h 3884485"/>
              <a:gd name="connsiteX116" fmla="*/ 3650140 w 3871341"/>
              <a:gd name="connsiteY116" fmla="*/ 1657042 h 3884485"/>
              <a:gd name="connsiteX117" fmla="*/ 3708739 w 3871341"/>
              <a:gd name="connsiteY117" fmla="*/ 1731138 h 3884485"/>
              <a:gd name="connsiteX118" fmla="*/ 3739693 w 3871341"/>
              <a:gd name="connsiteY118" fmla="*/ 1802005 h 3884485"/>
              <a:gd name="connsiteX119" fmla="*/ 3727063 w 3871341"/>
              <a:gd name="connsiteY119" fmla="*/ 1862178 h 3884485"/>
              <a:gd name="connsiteX120" fmla="*/ 3713139 w 3871341"/>
              <a:gd name="connsiteY120" fmla="*/ 1933408 h 3884485"/>
              <a:gd name="connsiteX121" fmla="*/ 3729162 w 3871341"/>
              <a:gd name="connsiteY121" fmla="*/ 2036158 h 3884485"/>
              <a:gd name="connsiteX122" fmla="*/ 3793432 w 3871341"/>
              <a:gd name="connsiteY122" fmla="*/ 2085696 h 3884485"/>
              <a:gd name="connsiteX123" fmla="*/ 3871341 w 3871341"/>
              <a:gd name="connsiteY123" fmla="*/ 2114409 h 3884485"/>
              <a:gd name="connsiteX124" fmla="*/ 3849449 w 3871341"/>
              <a:gd name="connsiteY124" fmla="*/ 2181906 h 3884485"/>
              <a:gd name="connsiteX125" fmla="*/ 3817789 w 3871341"/>
              <a:gd name="connsiteY125" fmla="*/ 2237054 h 3884485"/>
              <a:gd name="connsiteX126" fmla="*/ 3769683 w 3871341"/>
              <a:gd name="connsiteY126" fmla="*/ 2265063 h 3884485"/>
              <a:gd name="connsiteX127" fmla="*/ 3733927 w 3871341"/>
              <a:gd name="connsiteY127" fmla="*/ 2283304 h 3884485"/>
              <a:gd name="connsiteX128" fmla="*/ 3749867 w 3871341"/>
              <a:gd name="connsiteY128" fmla="*/ 2290771 h 3884485"/>
              <a:gd name="connsiteX129" fmla="*/ 3739819 w 3871341"/>
              <a:gd name="connsiteY129" fmla="*/ 2328828 h 3884485"/>
              <a:gd name="connsiteX130" fmla="*/ 3697102 w 3871341"/>
              <a:gd name="connsiteY130" fmla="*/ 2382684 h 3884485"/>
              <a:gd name="connsiteX131" fmla="*/ 3664150 w 3871341"/>
              <a:gd name="connsiteY131" fmla="*/ 2448890 h 3884485"/>
              <a:gd name="connsiteX132" fmla="*/ 3683401 w 3871341"/>
              <a:gd name="connsiteY132" fmla="*/ 2523996 h 3884485"/>
              <a:gd name="connsiteX133" fmla="*/ 3711551 w 3871341"/>
              <a:gd name="connsiteY133" fmla="*/ 2546898 h 3884485"/>
              <a:gd name="connsiteX134" fmla="*/ 3739699 w 3871341"/>
              <a:gd name="connsiteY134" fmla="*/ 2569800 h 3884485"/>
              <a:gd name="connsiteX135" fmla="*/ 3747612 w 3871341"/>
              <a:gd name="connsiteY135" fmla="*/ 2694020 h 3884485"/>
              <a:gd name="connsiteX136" fmla="*/ 3679831 w 3871341"/>
              <a:gd name="connsiteY136" fmla="*/ 2722532 h 3884485"/>
              <a:gd name="connsiteX137" fmla="*/ 3638041 w 3871341"/>
              <a:gd name="connsiteY137" fmla="*/ 2720454 h 3884485"/>
              <a:gd name="connsiteX138" fmla="*/ 3618872 w 3871341"/>
              <a:gd name="connsiteY138" fmla="*/ 2740633 h 3884485"/>
              <a:gd name="connsiteX139" fmla="*/ 3599703 w 3871341"/>
              <a:gd name="connsiteY139" fmla="*/ 2760812 h 3884485"/>
              <a:gd name="connsiteX140" fmla="*/ 3565237 w 3871341"/>
              <a:gd name="connsiteY140" fmla="*/ 2767996 h 3884485"/>
              <a:gd name="connsiteX141" fmla="*/ 3512835 w 3871341"/>
              <a:gd name="connsiteY141" fmla="*/ 2904786 h 3884485"/>
              <a:gd name="connsiteX142" fmla="*/ 3502082 w 3871341"/>
              <a:gd name="connsiteY142" fmla="*/ 3068859 h 3884485"/>
              <a:gd name="connsiteX143" fmla="*/ 3481621 w 3871341"/>
              <a:gd name="connsiteY143" fmla="*/ 3100096 h 3884485"/>
              <a:gd name="connsiteX144" fmla="*/ 3473510 w 3871341"/>
              <a:gd name="connsiteY144" fmla="*/ 3121566 h 3884485"/>
              <a:gd name="connsiteX145" fmla="*/ 3443281 w 3871341"/>
              <a:gd name="connsiteY145" fmla="*/ 3140453 h 3884485"/>
              <a:gd name="connsiteX146" fmla="*/ 3413055 w 3871341"/>
              <a:gd name="connsiteY146" fmla="*/ 3159341 h 3884485"/>
              <a:gd name="connsiteX147" fmla="*/ 3378952 w 3871341"/>
              <a:gd name="connsiteY147" fmla="*/ 3211402 h 3884485"/>
              <a:gd name="connsiteX148" fmla="*/ 3313978 w 3871341"/>
              <a:gd name="connsiteY148" fmla="*/ 3287880 h 3884485"/>
              <a:gd name="connsiteX149" fmla="*/ 3282601 w 3871341"/>
              <a:gd name="connsiteY149" fmla="*/ 3292622 h 3884485"/>
              <a:gd name="connsiteX150" fmla="*/ 3238874 w 3871341"/>
              <a:gd name="connsiteY150" fmla="*/ 3307130 h 3884485"/>
              <a:gd name="connsiteX151" fmla="*/ 3225597 w 3871341"/>
              <a:gd name="connsiteY151" fmla="*/ 3372832 h 3884485"/>
              <a:gd name="connsiteX152" fmla="*/ 3167805 w 3871341"/>
              <a:gd name="connsiteY152" fmla="*/ 3483774 h 3884485"/>
              <a:gd name="connsiteX153" fmla="*/ 3073168 w 3871341"/>
              <a:gd name="connsiteY153" fmla="*/ 3478327 h 3884485"/>
              <a:gd name="connsiteX154" fmla="*/ 2941484 w 3871341"/>
              <a:gd name="connsiteY154" fmla="*/ 3502178 h 3884485"/>
              <a:gd name="connsiteX155" fmla="*/ 2895680 w 3871341"/>
              <a:gd name="connsiteY155" fmla="*/ 3558478 h 3884485"/>
              <a:gd name="connsiteX156" fmla="*/ 2898483 w 3871341"/>
              <a:gd name="connsiteY156" fmla="*/ 3606441 h 3884485"/>
              <a:gd name="connsiteX157" fmla="*/ 2903731 w 3871341"/>
              <a:gd name="connsiteY157" fmla="*/ 3657494 h 3884485"/>
              <a:gd name="connsiteX158" fmla="*/ 2865250 w 3871341"/>
              <a:gd name="connsiteY158" fmla="*/ 3723054 h 3884485"/>
              <a:gd name="connsiteX159" fmla="*/ 2815490 w 3871341"/>
              <a:gd name="connsiteY159" fmla="*/ 3717243 h 3884485"/>
              <a:gd name="connsiteX160" fmla="*/ 2726381 w 3871341"/>
              <a:gd name="connsiteY160" fmla="*/ 3712442 h 3884485"/>
              <a:gd name="connsiteX161" fmla="*/ 2722507 w 3871341"/>
              <a:gd name="connsiteY161" fmla="*/ 3745615 h 3884485"/>
              <a:gd name="connsiteX162" fmla="*/ 2719137 w 3871341"/>
              <a:gd name="connsiteY162" fmla="*/ 3798464 h 3884485"/>
              <a:gd name="connsiteX163" fmla="*/ 2711895 w 3871341"/>
              <a:gd name="connsiteY163" fmla="*/ 3884485 h 3884485"/>
              <a:gd name="connsiteX164" fmla="*/ 2651863 w 3871341"/>
              <a:gd name="connsiteY164" fmla="*/ 3846650 h 3884485"/>
              <a:gd name="connsiteX165" fmla="*/ 2616248 w 3871341"/>
              <a:gd name="connsiteY165" fmla="*/ 3839689 h 3884485"/>
              <a:gd name="connsiteX166" fmla="*/ 2578473 w 3871341"/>
              <a:gd name="connsiteY166" fmla="*/ 3779235 h 3884485"/>
              <a:gd name="connsiteX167" fmla="*/ 2545581 w 3871341"/>
              <a:gd name="connsiteY167" fmla="*/ 3724953 h 3884485"/>
              <a:gd name="connsiteX168" fmla="*/ 2428829 w 3871341"/>
              <a:gd name="connsiteY168" fmla="*/ 3716924 h 3884485"/>
              <a:gd name="connsiteX169" fmla="*/ 2292622 w 3871341"/>
              <a:gd name="connsiteY169" fmla="*/ 3779479 h 3884485"/>
              <a:gd name="connsiteX170" fmla="*/ 2172783 w 3871341"/>
              <a:gd name="connsiteY170" fmla="*/ 3773890 h 3884485"/>
              <a:gd name="connsiteX171" fmla="*/ 2052942 w 3871341"/>
              <a:gd name="connsiteY171" fmla="*/ 3768302 h 3884485"/>
              <a:gd name="connsiteX172" fmla="*/ 1916737 w 3871341"/>
              <a:gd name="connsiteY172" fmla="*/ 3830857 h 3884485"/>
              <a:gd name="connsiteX173" fmla="*/ 1901804 w 3871341"/>
              <a:gd name="connsiteY173" fmla="*/ 3862738 h 3884485"/>
              <a:gd name="connsiteX174" fmla="*/ 1865544 w 3871341"/>
              <a:gd name="connsiteY174" fmla="*/ 3861307 h 3884485"/>
              <a:gd name="connsiteX175" fmla="*/ 1795100 w 3871341"/>
              <a:gd name="connsiteY175" fmla="*/ 3816652 h 3884485"/>
              <a:gd name="connsiteX176" fmla="*/ 1712448 w 3871341"/>
              <a:gd name="connsiteY176" fmla="*/ 3756560 h 3884485"/>
              <a:gd name="connsiteX177" fmla="*/ 1644164 w 3871341"/>
              <a:gd name="connsiteY177" fmla="*/ 3765400 h 3884485"/>
              <a:gd name="connsiteX178" fmla="*/ 1590530 w 3871341"/>
              <a:gd name="connsiteY178" fmla="*/ 3792762 h 3884485"/>
              <a:gd name="connsiteX179" fmla="*/ 1546944 w 3871341"/>
              <a:gd name="connsiteY179" fmla="*/ 3782068 h 3884485"/>
              <a:gd name="connsiteX180" fmla="*/ 1522809 w 3871341"/>
              <a:gd name="connsiteY180" fmla="*/ 3700789 h 3884485"/>
              <a:gd name="connsiteX181" fmla="*/ 1484025 w 3871341"/>
              <a:gd name="connsiteY181" fmla="*/ 3600985 h 3884485"/>
              <a:gd name="connsiteX182" fmla="*/ 1441085 w 3871341"/>
              <a:gd name="connsiteY182" fmla="*/ 3584762 h 3884485"/>
              <a:gd name="connsiteX183" fmla="*/ 1382205 w 3871341"/>
              <a:gd name="connsiteY183" fmla="*/ 3561073 h 3884485"/>
              <a:gd name="connsiteX184" fmla="*/ 1376675 w 3871341"/>
              <a:gd name="connsiteY184" fmla="*/ 3560428 h 3884485"/>
              <a:gd name="connsiteX185" fmla="*/ 1371146 w 3871341"/>
              <a:gd name="connsiteY185" fmla="*/ 3559783 h 3884485"/>
              <a:gd name="connsiteX186" fmla="*/ 1273702 w 3871341"/>
              <a:gd name="connsiteY186" fmla="*/ 3506370 h 3884485"/>
              <a:gd name="connsiteX187" fmla="*/ 1173396 w 3871341"/>
              <a:gd name="connsiteY187" fmla="*/ 3525479 h 3884485"/>
              <a:gd name="connsiteX188" fmla="*/ 1082855 w 3871341"/>
              <a:gd name="connsiteY188" fmla="*/ 3556940 h 3884485"/>
              <a:gd name="connsiteX189" fmla="*/ 1014712 w 3871341"/>
              <a:gd name="connsiteY189" fmla="*/ 3540574 h 3884485"/>
              <a:gd name="connsiteX190" fmla="*/ 994815 w 3871341"/>
              <a:gd name="connsiteY190" fmla="*/ 3471000 h 3884485"/>
              <a:gd name="connsiteX191" fmla="*/ 1034445 w 3871341"/>
              <a:gd name="connsiteY191" fmla="*/ 3419584 h 3884485"/>
              <a:gd name="connsiteX192" fmla="*/ 1079605 w 3871341"/>
              <a:gd name="connsiteY192" fmla="*/ 3368815 h 3884485"/>
              <a:gd name="connsiteX193" fmla="*/ 1081178 w 3871341"/>
              <a:gd name="connsiteY193" fmla="*/ 3307351 h 3884485"/>
              <a:gd name="connsiteX194" fmla="*/ 1034646 w 3871341"/>
              <a:gd name="connsiteY194" fmla="*/ 3273894 h 3884485"/>
              <a:gd name="connsiteX195" fmla="*/ 955949 w 3871341"/>
              <a:gd name="connsiteY195" fmla="*/ 3275913 h 3884485"/>
              <a:gd name="connsiteX196" fmla="*/ 949129 w 3871341"/>
              <a:gd name="connsiteY196" fmla="*/ 3286325 h 3884485"/>
              <a:gd name="connsiteX197" fmla="*/ 942309 w 3871341"/>
              <a:gd name="connsiteY197" fmla="*/ 3296738 h 3884485"/>
              <a:gd name="connsiteX198" fmla="*/ 882137 w 3871341"/>
              <a:gd name="connsiteY198" fmla="*/ 3284106 h 3884485"/>
              <a:gd name="connsiteX199" fmla="*/ 840488 w 3871341"/>
              <a:gd name="connsiteY199" fmla="*/ 3256824 h 3884485"/>
              <a:gd name="connsiteX200" fmla="*/ 827269 w 3871341"/>
              <a:gd name="connsiteY200" fmla="*/ 3202040 h 3884485"/>
              <a:gd name="connsiteX201" fmla="*/ 849667 w 3871341"/>
              <a:gd name="connsiteY201" fmla="*/ 3154217 h 3884485"/>
              <a:gd name="connsiteX202" fmla="*/ 857414 w 3871341"/>
              <a:gd name="connsiteY202" fmla="*/ 3087870 h 3884485"/>
              <a:gd name="connsiteX203" fmla="*/ 800249 w 3871341"/>
              <a:gd name="connsiteY203" fmla="*/ 2977514 h 3884485"/>
              <a:gd name="connsiteX204" fmla="*/ 737776 w 3871341"/>
              <a:gd name="connsiteY204" fmla="*/ 2936592 h 3884485"/>
              <a:gd name="connsiteX205" fmla="*/ 679904 w 3871341"/>
              <a:gd name="connsiteY205" fmla="*/ 2952251 h 3884485"/>
              <a:gd name="connsiteX206" fmla="*/ 624473 w 3871341"/>
              <a:gd name="connsiteY206" fmla="*/ 2970997 h 3884485"/>
              <a:gd name="connsiteX207" fmla="*/ 569325 w 3871341"/>
              <a:gd name="connsiteY207" fmla="*/ 2939337 h 3884485"/>
              <a:gd name="connsiteX208" fmla="*/ 550578 w 3871341"/>
              <a:gd name="connsiteY208" fmla="*/ 2883906 h 3884485"/>
              <a:gd name="connsiteX209" fmla="*/ 569244 w 3871341"/>
              <a:gd name="connsiteY209" fmla="*/ 2844054 h 3884485"/>
              <a:gd name="connsiteX210" fmla="*/ 597675 w 3871341"/>
              <a:gd name="connsiteY210" fmla="*/ 2816551 h 3884485"/>
              <a:gd name="connsiteX211" fmla="*/ 608227 w 3871341"/>
              <a:gd name="connsiteY211" fmla="*/ 2798168 h 3884485"/>
              <a:gd name="connsiteX212" fmla="*/ 568880 w 3871341"/>
              <a:gd name="connsiteY212" fmla="*/ 2799177 h 3884485"/>
              <a:gd name="connsiteX213" fmla="*/ 534415 w 3871341"/>
              <a:gd name="connsiteY213" fmla="*/ 2806360 h 3884485"/>
              <a:gd name="connsiteX214" fmla="*/ 512298 w 3871341"/>
              <a:gd name="connsiteY214" fmla="*/ 2803778 h 3884485"/>
              <a:gd name="connsiteX215" fmla="*/ 504833 w 3871341"/>
              <a:gd name="connsiteY215" fmla="*/ 2819720 h 3884485"/>
              <a:gd name="connsiteX216" fmla="*/ 475897 w 3871341"/>
              <a:gd name="connsiteY216" fmla="*/ 2827549 h 3884485"/>
              <a:gd name="connsiteX217" fmla="*/ 453136 w 3871341"/>
              <a:gd name="connsiteY217" fmla="*/ 2830495 h 3884485"/>
              <a:gd name="connsiteX218" fmla="*/ 451844 w 3871341"/>
              <a:gd name="connsiteY218" fmla="*/ 2841553 h 3884485"/>
              <a:gd name="connsiteX219" fmla="*/ 423554 w 3871341"/>
              <a:gd name="connsiteY219" fmla="*/ 2843853 h 3884485"/>
              <a:gd name="connsiteX220" fmla="*/ 386647 w 3871341"/>
              <a:gd name="connsiteY220" fmla="*/ 2847950 h 3884485"/>
              <a:gd name="connsiteX221" fmla="*/ 349741 w 3871341"/>
              <a:gd name="connsiteY221" fmla="*/ 2852047 h 3884485"/>
              <a:gd name="connsiteX222" fmla="*/ 320159 w 3871341"/>
              <a:gd name="connsiteY222" fmla="*/ 2865405 h 3884485"/>
              <a:gd name="connsiteX223" fmla="*/ 298043 w 3871341"/>
              <a:gd name="connsiteY223" fmla="*/ 2862822 h 3884485"/>
              <a:gd name="connsiteX224" fmla="*/ 347440 w 3871341"/>
              <a:gd name="connsiteY224" fmla="*/ 2823756 h 3884485"/>
              <a:gd name="connsiteX225" fmla="*/ 426136 w 3871341"/>
              <a:gd name="connsiteY225" fmla="*/ 2821737 h 3884485"/>
              <a:gd name="connsiteX226" fmla="*/ 436044 w 3871341"/>
              <a:gd name="connsiteY226" fmla="*/ 2808883 h 3884485"/>
              <a:gd name="connsiteX227" fmla="*/ 445952 w 3871341"/>
              <a:gd name="connsiteY227" fmla="*/ 2796030 h 3884485"/>
              <a:gd name="connsiteX228" fmla="*/ 501886 w 3871341"/>
              <a:gd name="connsiteY228" fmla="*/ 2796957 h 3884485"/>
              <a:gd name="connsiteX229" fmla="*/ 680022 w 3871341"/>
              <a:gd name="connsiteY229" fmla="*/ 2711278 h 3884485"/>
              <a:gd name="connsiteX230" fmla="*/ 677862 w 3871341"/>
              <a:gd name="connsiteY230" fmla="*/ 2657784 h 3884485"/>
              <a:gd name="connsiteX231" fmla="*/ 658471 w 3871341"/>
              <a:gd name="connsiteY231" fmla="*/ 2607884 h 3884485"/>
              <a:gd name="connsiteX232" fmla="*/ 615532 w 3871341"/>
              <a:gd name="connsiteY232" fmla="*/ 2591660 h 3884485"/>
              <a:gd name="connsiteX233" fmla="*/ 555863 w 3871341"/>
              <a:gd name="connsiteY233" fmla="*/ 2598703 h 3884485"/>
              <a:gd name="connsiteX234" fmla="*/ 491311 w 3871341"/>
              <a:gd name="connsiteY234" fmla="*/ 2599572 h 3884485"/>
              <a:gd name="connsiteX235" fmla="*/ 438606 w 3871341"/>
              <a:gd name="connsiteY235" fmla="*/ 2570998 h 3884485"/>
              <a:gd name="connsiteX236" fmla="*/ 443771 w 3871341"/>
              <a:gd name="connsiteY236" fmla="*/ 2526768 h 3884485"/>
              <a:gd name="connsiteX237" fmla="*/ 466168 w 3871341"/>
              <a:gd name="connsiteY237" fmla="*/ 2478944 h 3884485"/>
              <a:gd name="connsiteX238" fmla="*/ 522245 w 3871341"/>
              <a:gd name="connsiteY238" fmla="*/ 2454669 h 3884485"/>
              <a:gd name="connsiteX239" fmla="*/ 563923 w 3871341"/>
              <a:gd name="connsiteY239" fmla="*/ 2430992 h 3884485"/>
              <a:gd name="connsiteX240" fmla="*/ 580258 w 3871341"/>
              <a:gd name="connsiteY240" fmla="*/ 2413805 h 3884485"/>
              <a:gd name="connsiteX241" fmla="*/ 611918 w 3871341"/>
              <a:gd name="connsiteY241" fmla="*/ 2358659 h 3884485"/>
              <a:gd name="connsiteX242" fmla="*/ 619160 w 3871341"/>
              <a:gd name="connsiteY242" fmla="*/ 2272636 h 3884485"/>
              <a:gd name="connsiteX243" fmla="*/ 565080 w 3871341"/>
              <a:gd name="connsiteY243" fmla="*/ 2159838 h 3884485"/>
              <a:gd name="connsiteX244" fmla="*/ 464551 w 3871341"/>
              <a:gd name="connsiteY244" fmla="*/ 2108868 h 3884485"/>
              <a:gd name="connsiteX245" fmla="*/ 368903 w 3871341"/>
              <a:gd name="connsiteY245" fmla="*/ 2064072 h 3884485"/>
              <a:gd name="connsiteX246" fmla="*/ 369186 w 3871341"/>
              <a:gd name="connsiteY246" fmla="*/ 2013666 h 3884485"/>
              <a:gd name="connsiteX247" fmla="*/ 408816 w 3871341"/>
              <a:gd name="connsiteY247" fmla="*/ 1962251 h 3884485"/>
              <a:gd name="connsiteX248" fmla="*/ 495624 w 3871341"/>
              <a:gd name="connsiteY248" fmla="*/ 1938762 h 3884485"/>
              <a:gd name="connsiteX249" fmla="*/ 582432 w 3871341"/>
              <a:gd name="connsiteY249" fmla="*/ 1915273 h 3884485"/>
              <a:gd name="connsiteX250" fmla="*/ 632111 w 3871341"/>
              <a:gd name="connsiteY250" fmla="*/ 1825801 h 3884485"/>
              <a:gd name="connsiteX251" fmla="*/ 657737 w 3871341"/>
              <a:gd name="connsiteY251" fmla="*/ 1750334 h 3884485"/>
              <a:gd name="connsiteX252" fmla="*/ 642723 w 3871341"/>
              <a:gd name="connsiteY252" fmla="*/ 1686933 h 3884485"/>
              <a:gd name="connsiteX253" fmla="*/ 589370 w 3871341"/>
              <a:gd name="connsiteY253" fmla="*/ 1663889 h 3884485"/>
              <a:gd name="connsiteX254" fmla="*/ 526252 w 3871341"/>
              <a:gd name="connsiteY254" fmla="*/ 1628497 h 3884485"/>
              <a:gd name="connsiteX255" fmla="*/ 520219 w 3871341"/>
              <a:gd name="connsiteY255" fmla="*/ 1608176 h 3884485"/>
              <a:gd name="connsiteX256" fmla="*/ 519068 w 3871341"/>
              <a:gd name="connsiteY256" fmla="*/ 1594031 h 3884485"/>
              <a:gd name="connsiteX257" fmla="*/ 508012 w 3871341"/>
              <a:gd name="connsiteY257" fmla="*/ 1592741 h 3884485"/>
              <a:gd name="connsiteX258" fmla="*/ 504420 w 3871341"/>
              <a:gd name="connsiteY258" fmla="*/ 1575508 h 3884485"/>
              <a:gd name="connsiteX259" fmla="*/ 511885 w 3871341"/>
              <a:gd name="connsiteY259" fmla="*/ 1559566 h 3884485"/>
              <a:gd name="connsiteX260" fmla="*/ 502905 w 3871341"/>
              <a:gd name="connsiteY260" fmla="*/ 1516485 h 3884485"/>
              <a:gd name="connsiteX261" fmla="*/ 497517 w 3871341"/>
              <a:gd name="connsiteY261" fmla="*/ 1490637 h 3884485"/>
              <a:gd name="connsiteX262" fmla="*/ 593306 w 3871341"/>
              <a:gd name="connsiteY262" fmla="*/ 1510229 h 3884485"/>
              <a:gd name="connsiteX263" fmla="*/ 689093 w 3871341"/>
              <a:gd name="connsiteY263" fmla="*/ 1529821 h 3884485"/>
              <a:gd name="connsiteX264" fmla="*/ 715083 w 3871341"/>
              <a:gd name="connsiteY264" fmla="*/ 1499231 h 3884485"/>
              <a:gd name="connsiteX265" fmla="*/ 708908 w 3871341"/>
              <a:gd name="connsiteY265" fmla="*/ 1504115 h 3884485"/>
              <a:gd name="connsiteX266" fmla="*/ 752271 w 3871341"/>
              <a:gd name="connsiteY266" fmla="*/ 1444728 h 3884485"/>
              <a:gd name="connsiteX267" fmla="*/ 753986 w 3871341"/>
              <a:gd name="connsiteY267" fmla="*/ 1358061 h 3884485"/>
              <a:gd name="connsiteX268" fmla="*/ 728924 w 3871341"/>
              <a:gd name="connsiteY268" fmla="*/ 1332717 h 3884485"/>
              <a:gd name="connsiteX269" fmla="*/ 703863 w 3871341"/>
              <a:gd name="connsiteY269" fmla="*/ 1307373 h 3884485"/>
              <a:gd name="connsiteX270" fmla="*/ 677790 w 3871341"/>
              <a:gd name="connsiteY270" fmla="*/ 1242681 h 3884485"/>
              <a:gd name="connsiteX271" fmla="*/ 707008 w 3871341"/>
              <a:gd name="connsiteY271" fmla="*/ 1184445 h 3884485"/>
              <a:gd name="connsiteX272" fmla="*/ 740182 w 3871341"/>
              <a:gd name="connsiteY272" fmla="*/ 1188319 h 3884485"/>
              <a:gd name="connsiteX273" fmla="*/ 750089 w 3871341"/>
              <a:gd name="connsiteY273" fmla="*/ 1175465 h 3884485"/>
              <a:gd name="connsiteX274" fmla="*/ 759997 w 3871341"/>
              <a:gd name="connsiteY274" fmla="*/ 1162612 h 3884485"/>
              <a:gd name="connsiteX275" fmla="*/ 818233 w 3871341"/>
              <a:gd name="connsiteY275" fmla="*/ 1191830 h 3884485"/>
              <a:gd name="connsiteX276" fmla="*/ 907341 w 3871341"/>
              <a:gd name="connsiteY276" fmla="*/ 1196631 h 3884485"/>
              <a:gd name="connsiteX277" fmla="*/ 979781 w 3871341"/>
              <a:gd name="connsiteY277" fmla="*/ 1104213 h 3884485"/>
              <a:gd name="connsiteX278" fmla="*/ 983937 w 3871341"/>
              <a:gd name="connsiteY278" fmla="*/ 1020633 h 3884485"/>
              <a:gd name="connsiteX279" fmla="*/ 967775 w 3871341"/>
              <a:gd name="connsiteY279" fmla="*/ 943087 h 3884485"/>
              <a:gd name="connsiteX280" fmla="*/ 984139 w 3871341"/>
              <a:gd name="connsiteY280" fmla="*/ 874944 h 3884485"/>
              <a:gd name="connsiteX281" fmla="*/ 1017312 w 3871341"/>
              <a:gd name="connsiteY281" fmla="*/ 878817 h 3884485"/>
              <a:gd name="connsiteX282" fmla="*/ 1056660 w 3871341"/>
              <a:gd name="connsiteY282" fmla="*/ 877809 h 3884485"/>
              <a:gd name="connsiteX283" fmla="*/ 1077485 w 3871341"/>
              <a:gd name="connsiteY283" fmla="*/ 891449 h 3884485"/>
              <a:gd name="connsiteX284" fmla="*/ 1073893 w 3871341"/>
              <a:gd name="connsiteY284" fmla="*/ 874217 h 3884485"/>
              <a:gd name="connsiteX285" fmla="*/ 1114250 w 3871341"/>
              <a:gd name="connsiteY285" fmla="*/ 912555 h 3884485"/>
              <a:gd name="connsiteX286" fmla="*/ 1166957 w 3871341"/>
              <a:gd name="connsiteY286" fmla="*/ 941129 h 3884485"/>
              <a:gd name="connsiteX287" fmla="*/ 1223597 w 3871341"/>
              <a:gd name="connsiteY287" fmla="*/ 816041 h 3884485"/>
              <a:gd name="connsiteX288" fmla="*/ 1255539 w 3871341"/>
              <a:gd name="connsiteY288" fmla="*/ 710486 h 3884485"/>
              <a:gd name="connsiteX289" fmla="*/ 1341057 w 3871341"/>
              <a:gd name="connsiteY289" fmla="*/ 698055 h 3884485"/>
              <a:gd name="connsiteX290" fmla="*/ 1418826 w 3871341"/>
              <a:gd name="connsiteY290" fmla="*/ 751971 h 3884485"/>
              <a:gd name="connsiteX291" fmla="*/ 1456376 w 3871341"/>
              <a:gd name="connsiteY291" fmla="*/ 742346 h 3884485"/>
              <a:gd name="connsiteX292" fmla="*/ 1486464 w 3871341"/>
              <a:gd name="connsiteY292" fmla="*/ 748661 h 3884485"/>
              <a:gd name="connsiteX293" fmla="*/ 1495139 w 3871341"/>
              <a:gd name="connsiteY293" fmla="*/ 626380 h 3884485"/>
              <a:gd name="connsiteX294" fmla="*/ 1515881 w 3871341"/>
              <a:gd name="connsiteY294" fmla="*/ 544737 h 3884485"/>
              <a:gd name="connsiteX295" fmla="*/ 1574904 w 3871341"/>
              <a:gd name="connsiteY295" fmla="*/ 543222 h 3884485"/>
              <a:gd name="connsiteX296" fmla="*/ 1633645 w 3871341"/>
              <a:gd name="connsiteY296" fmla="*/ 592116 h 3884485"/>
              <a:gd name="connsiteX297" fmla="*/ 1776105 w 3871341"/>
              <a:gd name="connsiteY297" fmla="*/ 619961 h 3884485"/>
              <a:gd name="connsiteX298" fmla="*/ 1978012 w 3871341"/>
              <a:gd name="connsiteY298" fmla="*/ 570684 h 3884485"/>
              <a:gd name="connsiteX299" fmla="*/ 1989352 w 3871341"/>
              <a:gd name="connsiteY299" fmla="*/ 521569 h 3884485"/>
              <a:gd name="connsiteX300" fmla="*/ 2013404 w 3871341"/>
              <a:gd name="connsiteY300" fmla="*/ 507565 h 3884485"/>
              <a:gd name="connsiteX301" fmla="*/ 2031282 w 3871341"/>
              <a:gd name="connsiteY301" fmla="*/ 498443 h 3884485"/>
              <a:gd name="connsiteX302" fmla="*/ 2060501 w 3871341"/>
              <a:gd name="connsiteY302" fmla="*/ 440208 h 3884485"/>
              <a:gd name="connsiteX303" fmla="*/ 2082535 w 3871341"/>
              <a:gd name="connsiteY303" fmla="*/ 347506 h 3884485"/>
              <a:gd name="connsiteX304" fmla="*/ 2107657 w 3871341"/>
              <a:gd name="connsiteY304" fmla="*/ 252364 h 3884485"/>
              <a:gd name="connsiteX305" fmla="*/ 2139961 w 3871341"/>
              <a:gd name="connsiteY305" fmla="*/ 191688 h 3884485"/>
              <a:gd name="connsiteX306" fmla="*/ 1086183 w 3871341"/>
              <a:gd name="connsiteY306" fmla="*/ 37 h 3884485"/>
              <a:gd name="connsiteX307" fmla="*/ 1121500 w 3871341"/>
              <a:gd name="connsiteY307" fmla="*/ 4162 h 3884485"/>
              <a:gd name="connsiteX308" fmla="*/ 1216846 w 3871341"/>
              <a:gd name="connsiteY308" fmla="*/ 86892 h 3884485"/>
              <a:gd name="connsiteX309" fmla="*/ 1244379 w 3871341"/>
              <a:gd name="connsiteY309" fmla="*/ 218979 h 3884485"/>
              <a:gd name="connsiteX310" fmla="*/ 1172475 w 3871341"/>
              <a:gd name="connsiteY310" fmla="*/ 344228 h 3884485"/>
              <a:gd name="connsiteX311" fmla="*/ 1120008 w 3871341"/>
              <a:gd name="connsiteY311" fmla="*/ 364353 h 3884485"/>
              <a:gd name="connsiteX312" fmla="*/ 1058123 w 3871341"/>
              <a:gd name="connsiteY312" fmla="*/ 383378 h 3884485"/>
              <a:gd name="connsiteX313" fmla="*/ 991219 w 3871341"/>
              <a:gd name="connsiteY313" fmla="*/ 363632 h 3884485"/>
              <a:gd name="connsiteX314" fmla="*/ 920397 w 3871341"/>
              <a:gd name="connsiteY314" fmla="*/ 295699 h 3884485"/>
              <a:gd name="connsiteX315" fmla="*/ 891284 w 3871341"/>
              <a:gd name="connsiteY315" fmla="*/ 258888 h 3884485"/>
              <a:gd name="connsiteX316" fmla="*/ 880147 w 3871341"/>
              <a:gd name="connsiteY316" fmla="*/ 190764 h 3884485"/>
              <a:gd name="connsiteX317" fmla="*/ 979444 w 3871341"/>
              <a:gd name="connsiteY317" fmla="*/ 35303 h 3884485"/>
              <a:gd name="connsiteX318" fmla="*/ 1008247 w 3871341"/>
              <a:gd name="connsiteY318" fmla="*/ 33893 h 3884485"/>
              <a:gd name="connsiteX319" fmla="*/ 1054476 w 3871341"/>
              <a:gd name="connsiteY319" fmla="*/ 5881 h 3884485"/>
              <a:gd name="connsiteX320" fmla="*/ 1086183 w 3871341"/>
              <a:gd name="connsiteY320" fmla="*/ 37 h 38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</a:cxnLst>
            <a:rect l="l" t="t" r="r" b="b"/>
            <a:pathLst>
              <a:path w="3871341" h="3884485">
                <a:moveTo>
                  <a:pt x="2389943" y="3775931"/>
                </a:moveTo>
                <a:cubicBezTo>
                  <a:pt x="2393449" y="3773158"/>
                  <a:pt x="2400748" y="3778784"/>
                  <a:pt x="2411838" y="3792807"/>
                </a:cubicBezTo>
                <a:cubicBezTo>
                  <a:pt x="2417384" y="3799819"/>
                  <a:pt x="2416650" y="3806097"/>
                  <a:pt x="2409639" y="3811642"/>
                </a:cubicBezTo>
                <a:lnTo>
                  <a:pt x="2434593" y="3843195"/>
                </a:lnTo>
                <a:cubicBezTo>
                  <a:pt x="2427580" y="3848741"/>
                  <a:pt x="2419915" y="3846254"/>
                  <a:pt x="2411597" y="3835737"/>
                </a:cubicBezTo>
                <a:cubicBezTo>
                  <a:pt x="2394962" y="3814702"/>
                  <a:pt x="2387377" y="3797905"/>
                  <a:pt x="2388844" y="3785348"/>
                </a:cubicBezTo>
                <a:cubicBezTo>
                  <a:pt x="2386071" y="3781843"/>
                  <a:pt x="2386437" y="3778704"/>
                  <a:pt x="2389943" y="3775931"/>
                </a:cubicBezTo>
                <a:close/>
                <a:moveTo>
                  <a:pt x="147637" y="3203385"/>
                </a:moveTo>
                <a:cubicBezTo>
                  <a:pt x="172751" y="3206318"/>
                  <a:pt x="194908" y="3207314"/>
                  <a:pt x="214110" y="3206375"/>
                </a:cubicBezTo>
                <a:cubicBezTo>
                  <a:pt x="233312" y="3205435"/>
                  <a:pt x="252331" y="3206065"/>
                  <a:pt x="271167" y="3208264"/>
                </a:cubicBezTo>
                <a:cubicBezTo>
                  <a:pt x="290002" y="3210464"/>
                  <a:pt x="309673" y="3219125"/>
                  <a:pt x="330182" y="3234248"/>
                </a:cubicBezTo>
                <a:cubicBezTo>
                  <a:pt x="350690" y="3249372"/>
                  <a:pt x="376193" y="3276215"/>
                  <a:pt x="406692" y="3314779"/>
                </a:cubicBezTo>
                <a:cubicBezTo>
                  <a:pt x="399681" y="3320324"/>
                  <a:pt x="398868" y="3340913"/>
                  <a:pt x="404253" y="3376544"/>
                </a:cubicBezTo>
                <a:cubicBezTo>
                  <a:pt x="409638" y="3412176"/>
                  <a:pt x="396554" y="3442468"/>
                  <a:pt x="365002" y="3467421"/>
                </a:cubicBezTo>
                <a:lnTo>
                  <a:pt x="343967" y="3484057"/>
                </a:lnTo>
                <a:cubicBezTo>
                  <a:pt x="340461" y="3486830"/>
                  <a:pt x="341664" y="3490153"/>
                  <a:pt x="347575" y="3494024"/>
                </a:cubicBezTo>
                <a:cubicBezTo>
                  <a:pt x="353487" y="3497897"/>
                  <a:pt x="354691" y="3501219"/>
                  <a:pt x="351185" y="3503992"/>
                </a:cubicBezTo>
                <a:cubicBezTo>
                  <a:pt x="348412" y="3500487"/>
                  <a:pt x="337751" y="3503219"/>
                  <a:pt x="319202" y="3512190"/>
                </a:cubicBezTo>
                <a:cubicBezTo>
                  <a:pt x="300654" y="3521160"/>
                  <a:pt x="286487" y="3526667"/>
                  <a:pt x="276703" y="3528705"/>
                </a:cubicBezTo>
                <a:lnTo>
                  <a:pt x="260927" y="3541182"/>
                </a:lnTo>
                <a:cubicBezTo>
                  <a:pt x="258154" y="3537676"/>
                  <a:pt x="234059" y="3539636"/>
                  <a:pt x="188644" y="3547061"/>
                </a:cubicBezTo>
                <a:cubicBezTo>
                  <a:pt x="143229" y="3554485"/>
                  <a:pt x="106658" y="3540668"/>
                  <a:pt x="78931" y="3505610"/>
                </a:cubicBezTo>
                <a:cubicBezTo>
                  <a:pt x="76159" y="3502104"/>
                  <a:pt x="73569" y="3497029"/>
                  <a:pt x="71156" y="3490389"/>
                </a:cubicBezTo>
                <a:cubicBezTo>
                  <a:pt x="68757" y="3483738"/>
                  <a:pt x="66168" y="3478663"/>
                  <a:pt x="63395" y="3475157"/>
                </a:cubicBezTo>
                <a:cubicBezTo>
                  <a:pt x="60623" y="3471652"/>
                  <a:pt x="56098" y="3469532"/>
                  <a:pt x="49819" y="3468799"/>
                </a:cubicBezTo>
                <a:lnTo>
                  <a:pt x="30984" y="3466599"/>
                </a:lnTo>
                <a:cubicBezTo>
                  <a:pt x="-10606" y="3414012"/>
                  <a:pt x="-10325" y="3363928"/>
                  <a:pt x="31824" y="3316346"/>
                </a:cubicBezTo>
                <a:cubicBezTo>
                  <a:pt x="73975" y="3268764"/>
                  <a:pt x="112578" y="3231111"/>
                  <a:pt x="147637" y="3203385"/>
                </a:cubicBezTo>
                <a:close/>
                <a:moveTo>
                  <a:pt x="257223" y="2803157"/>
                </a:moveTo>
                <a:cubicBezTo>
                  <a:pt x="270493" y="2801922"/>
                  <a:pt x="284100" y="2802915"/>
                  <a:pt x="298043" y="2806134"/>
                </a:cubicBezTo>
                <a:cubicBezTo>
                  <a:pt x="294537" y="2808906"/>
                  <a:pt x="286649" y="2815145"/>
                  <a:pt x="274379" y="2824849"/>
                </a:cubicBezTo>
                <a:cubicBezTo>
                  <a:pt x="262108" y="2834553"/>
                  <a:pt x="249695" y="2838672"/>
                  <a:pt x="237138" y="2837206"/>
                </a:cubicBezTo>
                <a:cubicBezTo>
                  <a:pt x="221809" y="2832234"/>
                  <a:pt x="206949" y="2836863"/>
                  <a:pt x="192558" y="2851092"/>
                </a:cubicBezTo>
                <a:cubicBezTo>
                  <a:pt x="178169" y="2865321"/>
                  <a:pt x="165429" y="2865425"/>
                  <a:pt x="154338" y="2851401"/>
                </a:cubicBezTo>
                <a:cubicBezTo>
                  <a:pt x="171867" y="2837539"/>
                  <a:pt x="193229" y="2824919"/>
                  <a:pt x="218422" y="2813541"/>
                </a:cubicBezTo>
                <a:cubicBezTo>
                  <a:pt x="231019" y="2807853"/>
                  <a:pt x="243953" y="2804392"/>
                  <a:pt x="257223" y="2803157"/>
                </a:cubicBezTo>
                <a:close/>
                <a:moveTo>
                  <a:pt x="395866" y="1725216"/>
                </a:moveTo>
                <a:cubicBezTo>
                  <a:pt x="405976" y="1727192"/>
                  <a:pt x="415884" y="1734316"/>
                  <a:pt x="425588" y="1746586"/>
                </a:cubicBezTo>
                <a:cubicBezTo>
                  <a:pt x="439452" y="1764116"/>
                  <a:pt x="439372" y="1778425"/>
                  <a:pt x="425348" y="1789516"/>
                </a:cubicBezTo>
                <a:cubicBezTo>
                  <a:pt x="414831" y="1797833"/>
                  <a:pt x="404497" y="1804582"/>
                  <a:pt x="394346" y="1809761"/>
                </a:cubicBezTo>
                <a:cubicBezTo>
                  <a:pt x="384195" y="1814939"/>
                  <a:pt x="370802" y="1807012"/>
                  <a:pt x="354165" y="1785976"/>
                </a:cubicBezTo>
                <a:cubicBezTo>
                  <a:pt x="340303" y="1768447"/>
                  <a:pt x="343889" y="1751364"/>
                  <a:pt x="364923" y="1734728"/>
                </a:cubicBezTo>
                <a:cubicBezTo>
                  <a:pt x="375440" y="1726411"/>
                  <a:pt x="385755" y="1723240"/>
                  <a:pt x="395866" y="1725216"/>
                </a:cubicBezTo>
                <a:close/>
                <a:moveTo>
                  <a:pt x="358138" y="1586476"/>
                </a:moveTo>
                <a:cubicBezTo>
                  <a:pt x="363632" y="1587117"/>
                  <a:pt x="370120" y="1589466"/>
                  <a:pt x="377601" y="1593522"/>
                </a:cubicBezTo>
                <a:cubicBezTo>
                  <a:pt x="392564" y="1601633"/>
                  <a:pt x="402818" y="1609195"/>
                  <a:pt x="408363" y="1616206"/>
                </a:cubicBezTo>
                <a:cubicBezTo>
                  <a:pt x="382517" y="1619552"/>
                  <a:pt x="361275" y="1610707"/>
                  <a:pt x="344639" y="1589673"/>
                </a:cubicBezTo>
                <a:cubicBezTo>
                  <a:pt x="348145" y="1586900"/>
                  <a:pt x="352645" y="1585834"/>
                  <a:pt x="358138" y="1586476"/>
                </a:cubicBezTo>
                <a:close/>
                <a:moveTo>
                  <a:pt x="147555" y="811062"/>
                </a:moveTo>
                <a:cubicBezTo>
                  <a:pt x="163944" y="813772"/>
                  <a:pt x="176991" y="821262"/>
                  <a:pt x="186695" y="833532"/>
                </a:cubicBezTo>
                <a:lnTo>
                  <a:pt x="203331" y="854568"/>
                </a:lnTo>
                <a:cubicBezTo>
                  <a:pt x="233829" y="893131"/>
                  <a:pt x="243637" y="918142"/>
                  <a:pt x="232753" y="929599"/>
                </a:cubicBezTo>
                <a:cubicBezTo>
                  <a:pt x="221869" y="941057"/>
                  <a:pt x="214594" y="962481"/>
                  <a:pt x="210928" y="993873"/>
                </a:cubicBezTo>
                <a:cubicBezTo>
                  <a:pt x="190626" y="1004230"/>
                  <a:pt x="167368" y="1012651"/>
                  <a:pt x="141155" y="1019136"/>
                </a:cubicBezTo>
                <a:cubicBezTo>
                  <a:pt x="114941" y="1025622"/>
                  <a:pt x="90297" y="1032290"/>
                  <a:pt x="67223" y="1039141"/>
                </a:cubicBezTo>
                <a:cubicBezTo>
                  <a:pt x="64451" y="1035635"/>
                  <a:pt x="62554" y="1031436"/>
                  <a:pt x="61535" y="1026545"/>
                </a:cubicBezTo>
                <a:cubicBezTo>
                  <a:pt x="60515" y="1021652"/>
                  <a:pt x="57232" y="1015700"/>
                  <a:pt x="51687" y="1008689"/>
                </a:cubicBezTo>
                <a:lnTo>
                  <a:pt x="42269" y="1007588"/>
                </a:lnTo>
                <a:cubicBezTo>
                  <a:pt x="42269" y="1007588"/>
                  <a:pt x="37744" y="1005469"/>
                  <a:pt x="28692" y="1001230"/>
                </a:cubicBezTo>
                <a:lnTo>
                  <a:pt x="33952" y="997071"/>
                </a:lnTo>
                <a:lnTo>
                  <a:pt x="13157" y="970777"/>
                </a:lnTo>
                <a:cubicBezTo>
                  <a:pt x="2066" y="956754"/>
                  <a:pt x="-2013" y="937186"/>
                  <a:pt x="920" y="912072"/>
                </a:cubicBezTo>
                <a:cubicBezTo>
                  <a:pt x="3853" y="886958"/>
                  <a:pt x="10945" y="867103"/>
                  <a:pt x="22195" y="852507"/>
                </a:cubicBezTo>
                <a:cubicBezTo>
                  <a:pt x="46736" y="833098"/>
                  <a:pt x="68791" y="821355"/>
                  <a:pt x="88359" y="817275"/>
                </a:cubicBezTo>
                <a:cubicBezTo>
                  <a:pt x="111434" y="810424"/>
                  <a:pt x="131165" y="808353"/>
                  <a:pt x="147555" y="811062"/>
                </a:cubicBezTo>
                <a:close/>
                <a:moveTo>
                  <a:pt x="1860636" y="501848"/>
                </a:moveTo>
                <a:cubicBezTo>
                  <a:pt x="1860636" y="501848"/>
                  <a:pt x="1869688" y="506088"/>
                  <a:pt x="1887790" y="514566"/>
                </a:cubicBezTo>
                <a:lnTo>
                  <a:pt x="1866755" y="531202"/>
                </a:lnTo>
                <a:cubicBezTo>
                  <a:pt x="1864715" y="521417"/>
                  <a:pt x="1864572" y="515833"/>
                  <a:pt x="1866325" y="514446"/>
                </a:cubicBezTo>
                <a:cubicBezTo>
                  <a:pt x="1868078" y="513059"/>
                  <a:pt x="1866182" y="508860"/>
                  <a:pt x="1860636" y="501848"/>
                </a:cubicBezTo>
                <a:close/>
                <a:moveTo>
                  <a:pt x="1940694" y="276126"/>
                </a:moveTo>
                <a:cubicBezTo>
                  <a:pt x="1939451" y="279958"/>
                  <a:pt x="1938280" y="286582"/>
                  <a:pt x="1937180" y="296001"/>
                </a:cubicBezTo>
                <a:cubicBezTo>
                  <a:pt x="1940938" y="372808"/>
                  <a:pt x="1918930" y="438651"/>
                  <a:pt x="1871154" y="493531"/>
                </a:cubicBezTo>
                <a:cubicBezTo>
                  <a:pt x="1869115" y="483747"/>
                  <a:pt x="1869012" y="471007"/>
                  <a:pt x="1870845" y="455311"/>
                </a:cubicBezTo>
                <a:cubicBezTo>
                  <a:pt x="1872678" y="439615"/>
                  <a:pt x="1874327" y="425489"/>
                  <a:pt x="1875794" y="412931"/>
                </a:cubicBezTo>
                <a:cubicBezTo>
                  <a:pt x="1881499" y="391323"/>
                  <a:pt x="1886838" y="372854"/>
                  <a:pt x="1891811" y="357526"/>
                </a:cubicBezTo>
                <a:cubicBezTo>
                  <a:pt x="1891811" y="357526"/>
                  <a:pt x="1894950" y="357892"/>
                  <a:pt x="1901228" y="358625"/>
                </a:cubicBezTo>
                <a:cubicBezTo>
                  <a:pt x="1908240" y="353079"/>
                  <a:pt x="1909340" y="343662"/>
                  <a:pt x="1904527" y="330372"/>
                </a:cubicBezTo>
                <a:cubicBezTo>
                  <a:pt x="1899715" y="317081"/>
                  <a:pt x="1902568" y="306279"/>
                  <a:pt x="1913086" y="297960"/>
                </a:cubicBezTo>
                <a:close/>
                <a:moveTo>
                  <a:pt x="2139961" y="191688"/>
                </a:moveTo>
                <a:cubicBezTo>
                  <a:pt x="2149728" y="204037"/>
                  <a:pt x="2154732" y="225171"/>
                  <a:pt x="2154975" y="255089"/>
                </a:cubicBezTo>
                <a:cubicBezTo>
                  <a:pt x="2155217" y="285007"/>
                  <a:pt x="2155029" y="318610"/>
                  <a:pt x="2154412" y="355900"/>
                </a:cubicBezTo>
                <a:cubicBezTo>
                  <a:pt x="2153793" y="393191"/>
                  <a:pt x="2155018" y="430695"/>
                  <a:pt x="2158084" y="468416"/>
                </a:cubicBezTo>
                <a:cubicBezTo>
                  <a:pt x="2161151" y="506137"/>
                  <a:pt x="2170825" y="535287"/>
                  <a:pt x="2187103" y="555869"/>
                </a:cubicBezTo>
                <a:cubicBezTo>
                  <a:pt x="2213147" y="588801"/>
                  <a:pt x="2236842" y="601843"/>
                  <a:pt x="2258192" y="594996"/>
                </a:cubicBezTo>
                <a:cubicBezTo>
                  <a:pt x="2279541" y="588148"/>
                  <a:pt x="2301319" y="577615"/>
                  <a:pt x="2323530" y="563396"/>
                </a:cubicBezTo>
                <a:cubicBezTo>
                  <a:pt x="2345739" y="549176"/>
                  <a:pt x="2366705" y="537613"/>
                  <a:pt x="2386426" y="528708"/>
                </a:cubicBezTo>
                <a:cubicBezTo>
                  <a:pt x="2406147" y="519802"/>
                  <a:pt x="2425773" y="527699"/>
                  <a:pt x="2445308" y="552397"/>
                </a:cubicBezTo>
                <a:cubicBezTo>
                  <a:pt x="2458329" y="568862"/>
                  <a:pt x="2469293" y="586956"/>
                  <a:pt x="2478200" y="606676"/>
                </a:cubicBezTo>
                <a:cubicBezTo>
                  <a:pt x="2500988" y="635491"/>
                  <a:pt x="2530213" y="649180"/>
                  <a:pt x="2565875" y="647739"/>
                </a:cubicBezTo>
                <a:cubicBezTo>
                  <a:pt x="2601537" y="646300"/>
                  <a:pt x="2639473" y="641389"/>
                  <a:pt x="2679682" y="633008"/>
                </a:cubicBezTo>
                <a:cubicBezTo>
                  <a:pt x="2719891" y="624627"/>
                  <a:pt x="2757013" y="618687"/>
                  <a:pt x="2791048" y="615189"/>
                </a:cubicBezTo>
                <a:cubicBezTo>
                  <a:pt x="2825082" y="611691"/>
                  <a:pt x="2855122" y="626408"/>
                  <a:pt x="2881166" y="659340"/>
                </a:cubicBezTo>
                <a:cubicBezTo>
                  <a:pt x="2892466" y="690549"/>
                  <a:pt x="2897638" y="718240"/>
                  <a:pt x="2896683" y="742415"/>
                </a:cubicBezTo>
                <a:cubicBezTo>
                  <a:pt x="2895729" y="766589"/>
                  <a:pt x="2908274" y="795142"/>
                  <a:pt x="2934318" y="828073"/>
                </a:cubicBezTo>
                <a:cubicBezTo>
                  <a:pt x="2944084" y="840422"/>
                  <a:pt x="2952653" y="847027"/>
                  <a:pt x="2960025" y="847887"/>
                </a:cubicBezTo>
                <a:cubicBezTo>
                  <a:pt x="3023117" y="851520"/>
                  <a:pt x="3080033" y="860034"/>
                  <a:pt x="3130777" y="873431"/>
                </a:cubicBezTo>
                <a:cubicBezTo>
                  <a:pt x="3181519" y="886831"/>
                  <a:pt x="3219912" y="909995"/>
                  <a:pt x="3245956" y="942926"/>
                </a:cubicBezTo>
                <a:cubicBezTo>
                  <a:pt x="3258979" y="959392"/>
                  <a:pt x="3267716" y="972555"/>
                  <a:pt x="3272169" y="982414"/>
                </a:cubicBezTo>
                <a:cubicBezTo>
                  <a:pt x="3276622" y="992276"/>
                  <a:pt x="3283731" y="1003381"/>
                  <a:pt x="3293498" y="1015730"/>
                </a:cubicBezTo>
                <a:cubicBezTo>
                  <a:pt x="3306519" y="1032195"/>
                  <a:pt x="3323444" y="1047248"/>
                  <a:pt x="3344268" y="1060890"/>
                </a:cubicBezTo>
                <a:lnTo>
                  <a:pt x="3380224" y="1089666"/>
                </a:lnTo>
                <a:lnTo>
                  <a:pt x="3380386" y="1087524"/>
                </a:lnTo>
                <a:lnTo>
                  <a:pt x="3385269" y="1093699"/>
                </a:lnTo>
                <a:lnTo>
                  <a:pt x="3380225" y="1089669"/>
                </a:lnTo>
                <a:lnTo>
                  <a:pt x="3379220" y="1103503"/>
                </a:lnTo>
                <a:cubicBezTo>
                  <a:pt x="3380506" y="1112523"/>
                  <a:pt x="3383454" y="1125245"/>
                  <a:pt x="3388075" y="1141664"/>
                </a:cubicBezTo>
                <a:cubicBezTo>
                  <a:pt x="3397318" y="1174501"/>
                  <a:pt x="3399787" y="1209349"/>
                  <a:pt x="3395483" y="1246210"/>
                </a:cubicBezTo>
                <a:cubicBezTo>
                  <a:pt x="3437805" y="1299722"/>
                  <a:pt x="3472249" y="1332701"/>
                  <a:pt x="3498818" y="1345144"/>
                </a:cubicBezTo>
                <a:cubicBezTo>
                  <a:pt x="3525386" y="1357586"/>
                  <a:pt x="3547287" y="1362012"/>
                  <a:pt x="3564519" y="1358422"/>
                </a:cubicBezTo>
                <a:cubicBezTo>
                  <a:pt x="3581751" y="1354829"/>
                  <a:pt x="3597955" y="1352051"/>
                  <a:pt x="3613129" y="1350086"/>
                </a:cubicBezTo>
                <a:cubicBezTo>
                  <a:pt x="3628304" y="1348122"/>
                  <a:pt x="3645658" y="1359489"/>
                  <a:pt x="3665190" y="1384188"/>
                </a:cubicBezTo>
                <a:cubicBezTo>
                  <a:pt x="3684724" y="1408886"/>
                  <a:pt x="3686856" y="1430619"/>
                  <a:pt x="3671587" y="1449385"/>
                </a:cubicBezTo>
                <a:cubicBezTo>
                  <a:pt x="3656319" y="1468151"/>
                  <a:pt x="3640452" y="1484045"/>
                  <a:pt x="3623988" y="1497067"/>
                </a:cubicBezTo>
                <a:cubicBezTo>
                  <a:pt x="3602544" y="1520718"/>
                  <a:pt x="3601972" y="1549606"/>
                  <a:pt x="3622274" y="1583734"/>
                </a:cubicBezTo>
                <a:cubicBezTo>
                  <a:pt x="3642572" y="1617863"/>
                  <a:pt x="3646118" y="1643496"/>
                  <a:pt x="3632908" y="1660635"/>
                </a:cubicBezTo>
                <a:cubicBezTo>
                  <a:pt x="3641140" y="1654125"/>
                  <a:pt x="3646884" y="1652926"/>
                  <a:pt x="3650140" y="1657042"/>
                </a:cubicBezTo>
                <a:lnTo>
                  <a:pt x="3708739" y="1731138"/>
                </a:lnTo>
                <a:cubicBezTo>
                  <a:pt x="3731528" y="1759953"/>
                  <a:pt x="3741846" y="1783575"/>
                  <a:pt x="3739693" y="1802005"/>
                </a:cubicBezTo>
                <a:cubicBezTo>
                  <a:pt x="3737542" y="1820435"/>
                  <a:pt x="3733331" y="1840492"/>
                  <a:pt x="3727063" y="1862178"/>
                </a:cubicBezTo>
                <a:cubicBezTo>
                  <a:pt x="3720794" y="1883863"/>
                  <a:pt x="3716152" y="1907606"/>
                  <a:pt x="3713139" y="1933408"/>
                </a:cubicBezTo>
                <a:cubicBezTo>
                  <a:pt x="3710127" y="1959209"/>
                  <a:pt x="3715468" y="1993459"/>
                  <a:pt x="3729162" y="2036158"/>
                </a:cubicBezTo>
                <a:cubicBezTo>
                  <a:pt x="3748695" y="2060856"/>
                  <a:pt x="3770119" y="2077368"/>
                  <a:pt x="3793432" y="2085696"/>
                </a:cubicBezTo>
                <a:cubicBezTo>
                  <a:pt x="3816744" y="2094022"/>
                  <a:pt x="3842715" y="2103593"/>
                  <a:pt x="3871341" y="2114409"/>
                </a:cubicBezTo>
                <a:cubicBezTo>
                  <a:pt x="3857270" y="2138919"/>
                  <a:pt x="3849973" y="2161418"/>
                  <a:pt x="3849449" y="2181906"/>
                </a:cubicBezTo>
                <a:cubicBezTo>
                  <a:pt x="3848924" y="2202395"/>
                  <a:pt x="3838371" y="2220777"/>
                  <a:pt x="3817789" y="2237054"/>
                </a:cubicBezTo>
                <a:cubicBezTo>
                  <a:pt x="3806301" y="2239450"/>
                  <a:pt x="3790265" y="2248785"/>
                  <a:pt x="3769683" y="2265063"/>
                </a:cubicBezTo>
                <a:cubicBezTo>
                  <a:pt x="3761450" y="2271575"/>
                  <a:pt x="3749531" y="2277654"/>
                  <a:pt x="3733927" y="2283304"/>
                </a:cubicBezTo>
                <a:cubicBezTo>
                  <a:pt x="3741298" y="2284166"/>
                  <a:pt x="3746612" y="2286656"/>
                  <a:pt x="3749867" y="2290771"/>
                </a:cubicBezTo>
                <a:cubicBezTo>
                  <a:pt x="3756379" y="2299004"/>
                  <a:pt x="3753029" y="2311689"/>
                  <a:pt x="3739819" y="2328828"/>
                </a:cubicBezTo>
                <a:cubicBezTo>
                  <a:pt x="3726609" y="2345967"/>
                  <a:pt x="3712369" y="2363918"/>
                  <a:pt x="3697102" y="2382684"/>
                </a:cubicBezTo>
                <a:cubicBezTo>
                  <a:pt x="3681834" y="2401451"/>
                  <a:pt x="3670850" y="2423519"/>
                  <a:pt x="3664150" y="2448890"/>
                </a:cubicBezTo>
                <a:cubicBezTo>
                  <a:pt x="3657451" y="2474262"/>
                  <a:pt x="3663868" y="2499297"/>
                  <a:pt x="3683401" y="2523996"/>
                </a:cubicBezTo>
                <a:cubicBezTo>
                  <a:pt x="3689912" y="2532229"/>
                  <a:pt x="3699296" y="2539863"/>
                  <a:pt x="3711551" y="2546898"/>
                </a:cubicBezTo>
                <a:cubicBezTo>
                  <a:pt x="3723806" y="2553933"/>
                  <a:pt x="3733188" y="2561568"/>
                  <a:pt x="3739699" y="2569800"/>
                </a:cubicBezTo>
                <a:cubicBezTo>
                  <a:pt x="3782022" y="2623314"/>
                  <a:pt x="3784659" y="2664720"/>
                  <a:pt x="3747612" y="2694020"/>
                </a:cubicBezTo>
                <a:cubicBezTo>
                  <a:pt x="3727030" y="2710297"/>
                  <a:pt x="3704437" y="2719802"/>
                  <a:pt x="3679831" y="2722532"/>
                </a:cubicBezTo>
                <a:cubicBezTo>
                  <a:pt x="3655226" y="2725263"/>
                  <a:pt x="3641297" y="2724570"/>
                  <a:pt x="3638041" y="2720454"/>
                </a:cubicBezTo>
                <a:cubicBezTo>
                  <a:pt x="3629808" y="2726966"/>
                  <a:pt x="3623418" y="2733693"/>
                  <a:pt x="3618872" y="2740633"/>
                </a:cubicBezTo>
                <a:cubicBezTo>
                  <a:pt x="3614326" y="2747576"/>
                  <a:pt x="3607935" y="2754301"/>
                  <a:pt x="3599703" y="2760812"/>
                </a:cubicBezTo>
                <a:cubicBezTo>
                  <a:pt x="3583237" y="2773834"/>
                  <a:pt x="3571748" y="2776228"/>
                  <a:pt x="3565237" y="2767996"/>
                </a:cubicBezTo>
                <a:cubicBezTo>
                  <a:pt x="3538818" y="2802273"/>
                  <a:pt x="3521350" y="2847870"/>
                  <a:pt x="3512835" y="2904786"/>
                </a:cubicBezTo>
                <a:cubicBezTo>
                  <a:pt x="3504320" y="2961704"/>
                  <a:pt x="3500735" y="3016395"/>
                  <a:pt x="3502082" y="3068859"/>
                </a:cubicBezTo>
                <a:cubicBezTo>
                  <a:pt x="3500359" y="3083603"/>
                  <a:pt x="3493539" y="3094015"/>
                  <a:pt x="3481621" y="3100096"/>
                </a:cubicBezTo>
                <a:cubicBezTo>
                  <a:pt x="3469702" y="3106176"/>
                  <a:pt x="3466998" y="3113333"/>
                  <a:pt x="3473510" y="3121566"/>
                </a:cubicBezTo>
                <a:cubicBezTo>
                  <a:pt x="3465275" y="3128078"/>
                  <a:pt x="3455200" y="3134372"/>
                  <a:pt x="3443281" y="3140453"/>
                </a:cubicBezTo>
                <a:cubicBezTo>
                  <a:pt x="3431363" y="3146534"/>
                  <a:pt x="3421287" y="3152830"/>
                  <a:pt x="3413055" y="3159341"/>
                </a:cubicBezTo>
                <a:cubicBezTo>
                  <a:pt x="3400705" y="3169106"/>
                  <a:pt x="3389338" y="3186461"/>
                  <a:pt x="3378952" y="3211402"/>
                </a:cubicBezTo>
                <a:cubicBezTo>
                  <a:pt x="3368568" y="3236342"/>
                  <a:pt x="3346909" y="3261836"/>
                  <a:pt x="3313978" y="3287880"/>
                </a:cubicBezTo>
                <a:cubicBezTo>
                  <a:pt x="3309862" y="3291135"/>
                  <a:pt x="3299403" y="3292715"/>
                  <a:pt x="3282601" y="3292622"/>
                </a:cubicBezTo>
                <a:cubicBezTo>
                  <a:pt x="3265798" y="3292527"/>
                  <a:pt x="3251222" y="3297365"/>
                  <a:pt x="3238874" y="3307130"/>
                </a:cubicBezTo>
                <a:cubicBezTo>
                  <a:pt x="3235618" y="3303014"/>
                  <a:pt x="3231194" y="3324914"/>
                  <a:pt x="3225597" y="3372832"/>
                </a:cubicBezTo>
                <a:cubicBezTo>
                  <a:pt x="3220001" y="3420749"/>
                  <a:pt x="3200737" y="3457729"/>
                  <a:pt x="3167805" y="3483774"/>
                </a:cubicBezTo>
                <a:cubicBezTo>
                  <a:pt x="3159573" y="3490285"/>
                  <a:pt x="3128027" y="3488470"/>
                  <a:pt x="3073168" y="3478327"/>
                </a:cubicBezTo>
                <a:cubicBezTo>
                  <a:pt x="3018309" y="3468184"/>
                  <a:pt x="2974415" y="3476134"/>
                  <a:pt x="2941484" y="3502178"/>
                </a:cubicBezTo>
                <a:cubicBezTo>
                  <a:pt x="2912668" y="3524967"/>
                  <a:pt x="2897400" y="3543734"/>
                  <a:pt x="2895680" y="3558478"/>
                </a:cubicBezTo>
                <a:cubicBezTo>
                  <a:pt x="2893956" y="3573222"/>
                  <a:pt x="2894890" y="3589208"/>
                  <a:pt x="2898483" y="3606441"/>
                </a:cubicBezTo>
                <a:cubicBezTo>
                  <a:pt x="2902075" y="3623674"/>
                  <a:pt x="2903825" y="3640692"/>
                  <a:pt x="2903731" y="3657494"/>
                </a:cubicBezTo>
                <a:cubicBezTo>
                  <a:pt x="2903637" y="3674296"/>
                  <a:pt x="2890810" y="3696150"/>
                  <a:pt x="2865250" y="3723054"/>
                </a:cubicBezTo>
                <a:cubicBezTo>
                  <a:pt x="2857017" y="3729565"/>
                  <a:pt x="2840431" y="3727628"/>
                  <a:pt x="2815490" y="3717243"/>
                </a:cubicBezTo>
                <a:cubicBezTo>
                  <a:pt x="2790549" y="3706858"/>
                  <a:pt x="2760847" y="3705257"/>
                  <a:pt x="2726381" y="3712442"/>
                </a:cubicBezTo>
                <a:cubicBezTo>
                  <a:pt x="2722265" y="3715697"/>
                  <a:pt x="2720973" y="3726754"/>
                  <a:pt x="2722507" y="3745615"/>
                </a:cubicBezTo>
                <a:cubicBezTo>
                  <a:pt x="2720786" y="3760360"/>
                  <a:pt x="2719663" y="3777975"/>
                  <a:pt x="2719137" y="3798464"/>
                </a:cubicBezTo>
                <a:cubicBezTo>
                  <a:pt x="2718613" y="3818951"/>
                  <a:pt x="2716200" y="3847625"/>
                  <a:pt x="2711895" y="3884485"/>
                </a:cubicBezTo>
                <a:cubicBezTo>
                  <a:pt x="2687385" y="3870413"/>
                  <a:pt x="2667373" y="3857802"/>
                  <a:pt x="2651863" y="3846650"/>
                </a:cubicBezTo>
                <a:cubicBezTo>
                  <a:pt x="2636353" y="3835498"/>
                  <a:pt x="2624480" y="3833178"/>
                  <a:pt x="2616248" y="3839689"/>
                </a:cubicBezTo>
                <a:cubicBezTo>
                  <a:pt x="2599971" y="3819107"/>
                  <a:pt x="2587378" y="3798955"/>
                  <a:pt x="2578473" y="3779235"/>
                </a:cubicBezTo>
                <a:cubicBezTo>
                  <a:pt x="2569567" y="3759513"/>
                  <a:pt x="2558604" y="3741419"/>
                  <a:pt x="2545581" y="3724953"/>
                </a:cubicBezTo>
                <a:cubicBezTo>
                  <a:pt x="2513026" y="3683789"/>
                  <a:pt x="2474109" y="3681113"/>
                  <a:pt x="2428829" y="3716924"/>
                </a:cubicBezTo>
                <a:cubicBezTo>
                  <a:pt x="2379431" y="3755991"/>
                  <a:pt x="2334029" y="3776842"/>
                  <a:pt x="2292622" y="3779479"/>
                </a:cubicBezTo>
                <a:cubicBezTo>
                  <a:pt x="2251217" y="3782116"/>
                  <a:pt x="2211269" y="3780254"/>
                  <a:pt x="2172783" y="3773890"/>
                </a:cubicBezTo>
                <a:cubicBezTo>
                  <a:pt x="2134295" y="3767528"/>
                  <a:pt x="2094348" y="3765666"/>
                  <a:pt x="2052942" y="3768302"/>
                </a:cubicBezTo>
                <a:cubicBezTo>
                  <a:pt x="2011535" y="3770939"/>
                  <a:pt x="1966133" y="3791790"/>
                  <a:pt x="1916737" y="3830857"/>
                </a:cubicBezTo>
                <a:cubicBezTo>
                  <a:pt x="1908504" y="3837367"/>
                  <a:pt x="1903526" y="3847995"/>
                  <a:pt x="1901804" y="3862738"/>
                </a:cubicBezTo>
                <a:cubicBezTo>
                  <a:pt x="1898549" y="3858623"/>
                  <a:pt x="1886461" y="3858145"/>
                  <a:pt x="1865544" y="3861307"/>
                </a:cubicBezTo>
                <a:cubicBezTo>
                  <a:pt x="1844626" y="3864467"/>
                  <a:pt x="1821145" y="3849583"/>
                  <a:pt x="1795100" y="3816652"/>
                </a:cubicBezTo>
                <a:cubicBezTo>
                  <a:pt x="1765801" y="3779604"/>
                  <a:pt x="1738250" y="3759573"/>
                  <a:pt x="1712448" y="3756560"/>
                </a:cubicBezTo>
                <a:cubicBezTo>
                  <a:pt x="1686646" y="3753547"/>
                  <a:pt x="1663886" y="3756493"/>
                  <a:pt x="1644164" y="3765400"/>
                </a:cubicBezTo>
                <a:cubicBezTo>
                  <a:pt x="1624443" y="3774305"/>
                  <a:pt x="1606565" y="3783426"/>
                  <a:pt x="1590530" y="3792762"/>
                </a:cubicBezTo>
                <a:cubicBezTo>
                  <a:pt x="1574494" y="3802099"/>
                  <a:pt x="1559966" y="3798534"/>
                  <a:pt x="1546944" y="3782068"/>
                </a:cubicBezTo>
                <a:cubicBezTo>
                  <a:pt x="1545410" y="3763207"/>
                  <a:pt x="1537365" y="3736114"/>
                  <a:pt x="1522809" y="3700789"/>
                </a:cubicBezTo>
                <a:cubicBezTo>
                  <a:pt x="1508254" y="3665462"/>
                  <a:pt x="1495325" y="3632195"/>
                  <a:pt x="1484025" y="3600985"/>
                </a:cubicBezTo>
                <a:cubicBezTo>
                  <a:pt x="1488142" y="3597730"/>
                  <a:pt x="1473829" y="3592322"/>
                  <a:pt x="1441085" y="3584762"/>
                </a:cubicBezTo>
                <a:cubicBezTo>
                  <a:pt x="1408342" y="3577202"/>
                  <a:pt x="1388715" y="3569306"/>
                  <a:pt x="1382205" y="3561073"/>
                </a:cubicBezTo>
                <a:cubicBezTo>
                  <a:pt x="1378950" y="3556956"/>
                  <a:pt x="1377105" y="3556741"/>
                  <a:pt x="1376675" y="3560428"/>
                </a:cubicBezTo>
                <a:cubicBezTo>
                  <a:pt x="1376245" y="3564113"/>
                  <a:pt x="1374401" y="3563898"/>
                  <a:pt x="1371146" y="3559783"/>
                </a:cubicBezTo>
                <a:cubicBezTo>
                  <a:pt x="1341846" y="3522734"/>
                  <a:pt x="1309365" y="3504930"/>
                  <a:pt x="1273702" y="3506370"/>
                </a:cubicBezTo>
                <a:cubicBezTo>
                  <a:pt x="1238042" y="3507809"/>
                  <a:pt x="1204606" y="3514179"/>
                  <a:pt x="1173396" y="3525479"/>
                </a:cubicBezTo>
                <a:cubicBezTo>
                  <a:pt x="1142186" y="3536781"/>
                  <a:pt x="1112005" y="3547267"/>
                  <a:pt x="1082855" y="3556940"/>
                </a:cubicBezTo>
                <a:cubicBezTo>
                  <a:pt x="1053704" y="3566611"/>
                  <a:pt x="1030988" y="3561156"/>
                  <a:pt x="1014712" y="3540574"/>
                </a:cubicBezTo>
                <a:cubicBezTo>
                  <a:pt x="991923" y="3511761"/>
                  <a:pt x="985291" y="3488569"/>
                  <a:pt x="994815" y="3471000"/>
                </a:cubicBezTo>
                <a:cubicBezTo>
                  <a:pt x="1004338" y="3453429"/>
                  <a:pt x="1017549" y="3436291"/>
                  <a:pt x="1034445" y="3419584"/>
                </a:cubicBezTo>
                <a:cubicBezTo>
                  <a:pt x="1051341" y="3402876"/>
                  <a:pt x="1066394" y="3385953"/>
                  <a:pt x="1079605" y="3368815"/>
                </a:cubicBezTo>
                <a:cubicBezTo>
                  <a:pt x="1092814" y="3351675"/>
                  <a:pt x="1093339" y="3331188"/>
                  <a:pt x="1081178" y="3307351"/>
                </a:cubicBezTo>
                <a:cubicBezTo>
                  <a:pt x="1068155" y="3290885"/>
                  <a:pt x="1052645" y="3279734"/>
                  <a:pt x="1034646" y="3273894"/>
                </a:cubicBezTo>
                <a:cubicBezTo>
                  <a:pt x="1006879" y="3255707"/>
                  <a:pt x="980647" y="3256379"/>
                  <a:pt x="955949" y="3275913"/>
                </a:cubicBezTo>
                <a:cubicBezTo>
                  <a:pt x="951832" y="3279168"/>
                  <a:pt x="949559" y="3282640"/>
                  <a:pt x="949129" y="3286325"/>
                </a:cubicBezTo>
                <a:cubicBezTo>
                  <a:pt x="948698" y="3290011"/>
                  <a:pt x="946425" y="3293482"/>
                  <a:pt x="942309" y="3296738"/>
                </a:cubicBezTo>
                <a:cubicBezTo>
                  <a:pt x="929960" y="3306503"/>
                  <a:pt x="909902" y="3302294"/>
                  <a:pt x="882137" y="3284106"/>
                </a:cubicBezTo>
                <a:lnTo>
                  <a:pt x="840488" y="3256824"/>
                </a:lnTo>
                <a:cubicBezTo>
                  <a:pt x="824210" y="3236244"/>
                  <a:pt x="819804" y="3217982"/>
                  <a:pt x="827269" y="3202040"/>
                </a:cubicBezTo>
                <a:cubicBezTo>
                  <a:pt x="834735" y="3186099"/>
                  <a:pt x="842202" y="3170157"/>
                  <a:pt x="849667" y="3154217"/>
                </a:cubicBezTo>
                <a:cubicBezTo>
                  <a:pt x="857134" y="3138275"/>
                  <a:pt x="859716" y="3116160"/>
                  <a:pt x="857414" y="3087870"/>
                </a:cubicBezTo>
                <a:cubicBezTo>
                  <a:pt x="855114" y="3059580"/>
                  <a:pt x="836059" y="3022793"/>
                  <a:pt x="800249" y="2977514"/>
                </a:cubicBezTo>
                <a:cubicBezTo>
                  <a:pt x="777460" y="2948699"/>
                  <a:pt x="756635" y="2935059"/>
                  <a:pt x="737776" y="2936592"/>
                </a:cubicBezTo>
                <a:cubicBezTo>
                  <a:pt x="718915" y="2938126"/>
                  <a:pt x="699625" y="2943346"/>
                  <a:pt x="679904" y="2952251"/>
                </a:cubicBezTo>
                <a:cubicBezTo>
                  <a:pt x="660181" y="2961157"/>
                  <a:pt x="641705" y="2967406"/>
                  <a:pt x="624473" y="2970997"/>
                </a:cubicBezTo>
                <a:cubicBezTo>
                  <a:pt x="607241" y="2974589"/>
                  <a:pt x="588858" y="2964035"/>
                  <a:pt x="569325" y="2939337"/>
                </a:cubicBezTo>
                <a:cubicBezTo>
                  <a:pt x="553048" y="2918755"/>
                  <a:pt x="546799" y="2900279"/>
                  <a:pt x="550578" y="2883906"/>
                </a:cubicBezTo>
                <a:cubicBezTo>
                  <a:pt x="554358" y="2867536"/>
                  <a:pt x="560581" y="2854251"/>
                  <a:pt x="569244" y="2844054"/>
                </a:cubicBezTo>
                <a:cubicBezTo>
                  <a:pt x="577907" y="2833857"/>
                  <a:pt x="587384" y="2824690"/>
                  <a:pt x="597675" y="2816551"/>
                </a:cubicBezTo>
                <a:cubicBezTo>
                  <a:pt x="607965" y="2808411"/>
                  <a:pt x="611483" y="2802285"/>
                  <a:pt x="608227" y="2798168"/>
                </a:cubicBezTo>
                <a:cubicBezTo>
                  <a:pt x="604972" y="2794051"/>
                  <a:pt x="591857" y="2794387"/>
                  <a:pt x="568880" y="2799177"/>
                </a:cubicBezTo>
                <a:lnTo>
                  <a:pt x="534415" y="2806360"/>
                </a:lnTo>
                <a:lnTo>
                  <a:pt x="512298" y="2803778"/>
                </a:lnTo>
                <a:cubicBezTo>
                  <a:pt x="508183" y="2807033"/>
                  <a:pt x="505694" y="2812347"/>
                  <a:pt x="504833" y="2819720"/>
                </a:cubicBezTo>
                <a:cubicBezTo>
                  <a:pt x="492484" y="2829486"/>
                  <a:pt x="482837" y="2832095"/>
                  <a:pt x="475897" y="2827549"/>
                </a:cubicBezTo>
                <a:cubicBezTo>
                  <a:pt x="468955" y="2823002"/>
                  <a:pt x="461368" y="2823984"/>
                  <a:pt x="453136" y="2830495"/>
                </a:cubicBezTo>
                <a:lnTo>
                  <a:pt x="451844" y="2841553"/>
                </a:lnTo>
                <a:cubicBezTo>
                  <a:pt x="444473" y="2840691"/>
                  <a:pt x="435042" y="2841459"/>
                  <a:pt x="423554" y="2843853"/>
                </a:cubicBezTo>
                <a:cubicBezTo>
                  <a:pt x="412065" y="2846249"/>
                  <a:pt x="399763" y="2847614"/>
                  <a:pt x="386647" y="2847950"/>
                </a:cubicBezTo>
                <a:cubicBezTo>
                  <a:pt x="373531" y="2848286"/>
                  <a:pt x="361229" y="2849651"/>
                  <a:pt x="349741" y="2852047"/>
                </a:cubicBezTo>
                <a:cubicBezTo>
                  <a:pt x="338253" y="2854441"/>
                  <a:pt x="328392" y="2858894"/>
                  <a:pt x="320159" y="2865405"/>
                </a:cubicBezTo>
                <a:cubicBezTo>
                  <a:pt x="311926" y="2871917"/>
                  <a:pt x="304554" y="2871055"/>
                  <a:pt x="298043" y="2862822"/>
                </a:cubicBezTo>
                <a:cubicBezTo>
                  <a:pt x="311254" y="2845684"/>
                  <a:pt x="327718" y="2832663"/>
                  <a:pt x="347440" y="2823756"/>
                </a:cubicBezTo>
                <a:cubicBezTo>
                  <a:pt x="386882" y="2805944"/>
                  <a:pt x="413115" y="2805272"/>
                  <a:pt x="426136" y="2821737"/>
                </a:cubicBezTo>
                <a:cubicBezTo>
                  <a:pt x="430253" y="2818482"/>
                  <a:pt x="433556" y="2814198"/>
                  <a:pt x="436044" y="2808883"/>
                </a:cubicBezTo>
                <a:cubicBezTo>
                  <a:pt x="438533" y="2803570"/>
                  <a:pt x="441835" y="2799286"/>
                  <a:pt x="445952" y="2796030"/>
                </a:cubicBezTo>
                <a:cubicBezTo>
                  <a:pt x="438580" y="2795169"/>
                  <a:pt x="457224" y="2795479"/>
                  <a:pt x="501886" y="2796957"/>
                </a:cubicBezTo>
                <a:cubicBezTo>
                  <a:pt x="546549" y="2798438"/>
                  <a:pt x="605927" y="2769877"/>
                  <a:pt x="680022" y="2711278"/>
                </a:cubicBezTo>
                <a:cubicBezTo>
                  <a:pt x="678488" y="2692418"/>
                  <a:pt x="677769" y="2674586"/>
                  <a:pt x="677862" y="2657784"/>
                </a:cubicBezTo>
                <a:cubicBezTo>
                  <a:pt x="677957" y="2640982"/>
                  <a:pt x="671492" y="2624349"/>
                  <a:pt x="658471" y="2607884"/>
                </a:cubicBezTo>
                <a:cubicBezTo>
                  <a:pt x="648704" y="2595534"/>
                  <a:pt x="634391" y="2590126"/>
                  <a:pt x="615532" y="2591660"/>
                </a:cubicBezTo>
                <a:cubicBezTo>
                  <a:pt x="596671" y="2593192"/>
                  <a:pt x="576781" y="2595541"/>
                  <a:pt x="555863" y="2598703"/>
                </a:cubicBezTo>
                <a:cubicBezTo>
                  <a:pt x="534944" y="2601864"/>
                  <a:pt x="513427" y="2602154"/>
                  <a:pt x="491311" y="2599572"/>
                </a:cubicBezTo>
                <a:cubicBezTo>
                  <a:pt x="469196" y="2596989"/>
                  <a:pt x="451627" y="2587465"/>
                  <a:pt x="438606" y="2570998"/>
                </a:cubicBezTo>
                <a:cubicBezTo>
                  <a:pt x="435350" y="2566882"/>
                  <a:pt x="437071" y="2552139"/>
                  <a:pt x="443771" y="2526768"/>
                </a:cubicBezTo>
                <a:cubicBezTo>
                  <a:pt x="450469" y="2501395"/>
                  <a:pt x="457936" y="2485455"/>
                  <a:pt x="466168" y="2478944"/>
                </a:cubicBezTo>
                <a:cubicBezTo>
                  <a:pt x="490006" y="2466782"/>
                  <a:pt x="508697" y="2458691"/>
                  <a:pt x="522245" y="2454669"/>
                </a:cubicBezTo>
                <a:lnTo>
                  <a:pt x="563923" y="2430992"/>
                </a:lnTo>
                <a:lnTo>
                  <a:pt x="580258" y="2413805"/>
                </a:lnTo>
                <a:cubicBezTo>
                  <a:pt x="593037" y="2400353"/>
                  <a:pt x="603591" y="2381972"/>
                  <a:pt x="611918" y="2358659"/>
                </a:cubicBezTo>
                <a:cubicBezTo>
                  <a:pt x="620244" y="2335344"/>
                  <a:pt x="622658" y="2306670"/>
                  <a:pt x="619160" y="2272636"/>
                </a:cubicBezTo>
                <a:cubicBezTo>
                  <a:pt x="615662" y="2238602"/>
                  <a:pt x="597635" y="2201003"/>
                  <a:pt x="565080" y="2159838"/>
                </a:cubicBezTo>
                <a:cubicBezTo>
                  <a:pt x="539036" y="2126907"/>
                  <a:pt x="505526" y="2109917"/>
                  <a:pt x="464551" y="2108868"/>
                </a:cubicBezTo>
                <a:cubicBezTo>
                  <a:pt x="423574" y="2107819"/>
                  <a:pt x="391692" y="2092887"/>
                  <a:pt x="368903" y="2064072"/>
                </a:cubicBezTo>
                <a:cubicBezTo>
                  <a:pt x="359137" y="2051724"/>
                  <a:pt x="359231" y="2034921"/>
                  <a:pt x="369186" y="2013666"/>
                </a:cubicBezTo>
                <a:cubicBezTo>
                  <a:pt x="379140" y="1992412"/>
                  <a:pt x="392350" y="1975273"/>
                  <a:pt x="408816" y="1962251"/>
                </a:cubicBezTo>
                <a:cubicBezTo>
                  <a:pt x="433515" y="1942718"/>
                  <a:pt x="462451" y="1934889"/>
                  <a:pt x="495624" y="1938762"/>
                </a:cubicBezTo>
                <a:cubicBezTo>
                  <a:pt x="528798" y="1942636"/>
                  <a:pt x="557734" y="1934807"/>
                  <a:pt x="582432" y="1915273"/>
                </a:cubicBezTo>
                <a:cubicBezTo>
                  <a:pt x="604737" y="1884253"/>
                  <a:pt x="621296" y="1854429"/>
                  <a:pt x="632111" y="1825801"/>
                </a:cubicBezTo>
                <a:cubicBezTo>
                  <a:pt x="646182" y="1801292"/>
                  <a:pt x="654724" y="1776135"/>
                  <a:pt x="657737" y="1750334"/>
                </a:cubicBezTo>
                <a:cubicBezTo>
                  <a:pt x="660750" y="1724532"/>
                  <a:pt x="655745" y="1703398"/>
                  <a:pt x="642723" y="1686933"/>
                </a:cubicBezTo>
                <a:cubicBezTo>
                  <a:pt x="629702" y="1670467"/>
                  <a:pt x="611918" y="1662786"/>
                  <a:pt x="589370" y="1663889"/>
                </a:cubicBezTo>
                <a:cubicBezTo>
                  <a:pt x="566825" y="1664993"/>
                  <a:pt x="545785" y="1653196"/>
                  <a:pt x="526252" y="1628497"/>
                </a:cubicBezTo>
                <a:cubicBezTo>
                  <a:pt x="519741" y="1620264"/>
                  <a:pt x="517730" y="1613491"/>
                  <a:pt x="520219" y="1608176"/>
                </a:cubicBezTo>
                <a:cubicBezTo>
                  <a:pt x="522707" y="1602862"/>
                  <a:pt x="522324" y="1598148"/>
                  <a:pt x="519068" y="1594031"/>
                </a:cubicBezTo>
                <a:cubicBezTo>
                  <a:pt x="519068" y="1594031"/>
                  <a:pt x="515383" y="1593601"/>
                  <a:pt x="508012" y="1592741"/>
                </a:cubicBezTo>
                <a:cubicBezTo>
                  <a:pt x="501500" y="1584508"/>
                  <a:pt x="500303" y="1578764"/>
                  <a:pt x="504420" y="1575508"/>
                </a:cubicBezTo>
                <a:cubicBezTo>
                  <a:pt x="508535" y="1572253"/>
                  <a:pt x="511024" y="1566939"/>
                  <a:pt x="511885" y="1559566"/>
                </a:cubicBezTo>
                <a:cubicBezTo>
                  <a:pt x="513606" y="1544823"/>
                  <a:pt x="510612" y="1530462"/>
                  <a:pt x="502905" y="1516485"/>
                </a:cubicBezTo>
                <a:cubicBezTo>
                  <a:pt x="495197" y="1502508"/>
                  <a:pt x="493400" y="1493893"/>
                  <a:pt x="497517" y="1490637"/>
                </a:cubicBezTo>
                <a:cubicBezTo>
                  <a:pt x="513983" y="1477614"/>
                  <a:pt x="545912" y="1484145"/>
                  <a:pt x="593306" y="1510229"/>
                </a:cubicBezTo>
                <a:cubicBezTo>
                  <a:pt x="640697" y="1536313"/>
                  <a:pt x="672626" y="1542844"/>
                  <a:pt x="689093" y="1529821"/>
                </a:cubicBezTo>
                <a:cubicBezTo>
                  <a:pt x="709675" y="1513544"/>
                  <a:pt x="718339" y="1503347"/>
                  <a:pt x="715083" y="1499231"/>
                </a:cubicBezTo>
                <a:lnTo>
                  <a:pt x="708908" y="1504115"/>
                </a:lnTo>
                <a:cubicBezTo>
                  <a:pt x="713885" y="1493487"/>
                  <a:pt x="728339" y="1473691"/>
                  <a:pt x="752271" y="1444728"/>
                </a:cubicBezTo>
                <a:cubicBezTo>
                  <a:pt x="776202" y="1415765"/>
                  <a:pt x="776774" y="1386876"/>
                  <a:pt x="753986" y="1358061"/>
                </a:cubicBezTo>
                <a:cubicBezTo>
                  <a:pt x="747474" y="1349828"/>
                  <a:pt x="739120" y="1341380"/>
                  <a:pt x="728924" y="1332717"/>
                </a:cubicBezTo>
                <a:cubicBezTo>
                  <a:pt x="718726" y="1324054"/>
                  <a:pt x="710373" y="1315606"/>
                  <a:pt x="703863" y="1307373"/>
                </a:cubicBezTo>
                <a:cubicBezTo>
                  <a:pt x="687584" y="1286791"/>
                  <a:pt x="678894" y="1265227"/>
                  <a:pt x="677790" y="1242681"/>
                </a:cubicBezTo>
                <a:cubicBezTo>
                  <a:pt x="676687" y="1220135"/>
                  <a:pt x="686426" y="1200723"/>
                  <a:pt x="707008" y="1184445"/>
                </a:cubicBezTo>
                <a:cubicBezTo>
                  <a:pt x="719358" y="1174679"/>
                  <a:pt x="730415" y="1175970"/>
                  <a:pt x="740182" y="1188319"/>
                </a:cubicBezTo>
                <a:cubicBezTo>
                  <a:pt x="744298" y="1185063"/>
                  <a:pt x="747600" y="1180780"/>
                  <a:pt x="750089" y="1175465"/>
                </a:cubicBezTo>
                <a:cubicBezTo>
                  <a:pt x="752578" y="1170151"/>
                  <a:pt x="755881" y="1165867"/>
                  <a:pt x="759997" y="1162612"/>
                </a:cubicBezTo>
                <a:cubicBezTo>
                  <a:pt x="764113" y="1159356"/>
                  <a:pt x="783526" y="1169095"/>
                  <a:pt x="818233" y="1191830"/>
                </a:cubicBezTo>
                <a:cubicBezTo>
                  <a:pt x="852941" y="1214564"/>
                  <a:pt x="882643" y="1216164"/>
                  <a:pt x="907341" y="1196631"/>
                </a:cubicBezTo>
                <a:cubicBezTo>
                  <a:pt x="948505" y="1164076"/>
                  <a:pt x="972653" y="1133269"/>
                  <a:pt x="979781" y="1104213"/>
                </a:cubicBezTo>
                <a:cubicBezTo>
                  <a:pt x="986911" y="1075156"/>
                  <a:pt x="988297" y="1047296"/>
                  <a:pt x="983937" y="1020633"/>
                </a:cubicBezTo>
                <a:cubicBezTo>
                  <a:pt x="979579" y="993971"/>
                  <a:pt x="974191" y="968121"/>
                  <a:pt x="967775" y="943087"/>
                </a:cubicBezTo>
                <a:cubicBezTo>
                  <a:pt x="961357" y="918052"/>
                  <a:pt x="966811" y="895338"/>
                  <a:pt x="984139" y="874944"/>
                </a:cubicBezTo>
                <a:cubicBezTo>
                  <a:pt x="990650" y="883176"/>
                  <a:pt x="1001707" y="884468"/>
                  <a:pt x="1017312" y="878817"/>
                </a:cubicBezTo>
                <a:cubicBezTo>
                  <a:pt x="1032918" y="873167"/>
                  <a:pt x="1046033" y="872831"/>
                  <a:pt x="1056660" y="877809"/>
                </a:cubicBezTo>
                <a:cubicBezTo>
                  <a:pt x="1063171" y="886041"/>
                  <a:pt x="1070112" y="890588"/>
                  <a:pt x="1077485" y="891449"/>
                </a:cubicBezTo>
                <a:lnTo>
                  <a:pt x="1073893" y="874217"/>
                </a:lnTo>
                <a:cubicBezTo>
                  <a:pt x="1078009" y="870962"/>
                  <a:pt x="1091462" y="883742"/>
                  <a:pt x="1114250" y="912555"/>
                </a:cubicBezTo>
                <a:cubicBezTo>
                  <a:pt x="1137038" y="941371"/>
                  <a:pt x="1154609" y="950895"/>
                  <a:pt x="1166957" y="941129"/>
                </a:cubicBezTo>
                <a:cubicBezTo>
                  <a:pt x="1204005" y="911829"/>
                  <a:pt x="1222885" y="870132"/>
                  <a:pt x="1223597" y="816041"/>
                </a:cubicBezTo>
                <a:cubicBezTo>
                  <a:pt x="1224309" y="761948"/>
                  <a:pt x="1234957" y="726763"/>
                  <a:pt x="1255539" y="710486"/>
                </a:cubicBezTo>
                <a:cubicBezTo>
                  <a:pt x="1288471" y="684442"/>
                  <a:pt x="1316976" y="680299"/>
                  <a:pt x="1341057" y="698055"/>
                </a:cubicBezTo>
                <a:cubicBezTo>
                  <a:pt x="1365135" y="715812"/>
                  <a:pt x="1391059" y="733785"/>
                  <a:pt x="1418826" y="751971"/>
                </a:cubicBezTo>
                <a:cubicBezTo>
                  <a:pt x="1433569" y="753694"/>
                  <a:pt x="1446086" y="750485"/>
                  <a:pt x="1456376" y="742346"/>
                </a:cubicBezTo>
                <a:cubicBezTo>
                  <a:pt x="1466668" y="734208"/>
                  <a:pt x="1476697" y="736313"/>
                  <a:pt x="1486464" y="748661"/>
                </a:cubicBezTo>
                <a:cubicBezTo>
                  <a:pt x="1511350" y="695524"/>
                  <a:pt x="1514242" y="654764"/>
                  <a:pt x="1495139" y="626380"/>
                </a:cubicBezTo>
                <a:cubicBezTo>
                  <a:pt x="1476036" y="597996"/>
                  <a:pt x="1482951" y="570781"/>
                  <a:pt x="1515881" y="544737"/>
                </a:cubicBezTo>
                <a:cubicBezTo>
                  <a:pt x="1536464" y="528460"/>
                  <a:pt x="1556139" y="527955"/>
                  <a:pt x="1574904" y="543222"/>
                </a:cubicBezTo>
                <a:cubicBezTo>
                  <a:pt x="1593670" y="558491"/>
                  <a:pt x="1613250" y="574788"/>
                  <a:pt x="1633645" y="592116"/>
                </a:cubicBezTo>
                <a:cubicBezTo>
                  <a:pt x="1685921" y="624373"/>
                  <a:pt x="1733407" y="633655"/>
                  <a:pt x="1776105" y="619961"/>
                </a:cubicBezTo>
                <a:cubicBezTo>
                  <a:pt x="1818803" y="606266"/>
                  <a:pt x="1886105" y="589840"/>
                  <a:pt x="1978012" y="570684"/>
                </a:cubicBezTo>
                <a:cubicBezTo>
                  <a:pt x="1964989" y="554217"/>
                  <a:pt x="1968770" y="537846"/>
                  <a:pt x="1989352" y="521569"/>
                </a:cubicBezTo>
                <a:cubicBezTo>
                  <a:pt x="1997584" y="515058"/>
                  <a:pt x="2005602" y="510390"/>
                  <a:pt x="2013404" y="507565"/>
                </a:cubicBezTo>
                <a:cubicBezTo>
                  <a:pt x="2021208" y="504739"/>
                  <a:pt x="2027167" y="501698"/>
                  <a:pt x="2031282" y="498443"/>
                </a:cubicBezTo>
                <a:cubicBezTo>
                  <a:pt x="2043631" y="488677"/>
                  <a:pt x="2053370" y="469264"/>
                  <a:pt x="2060501" y="440208"/>
                </a:cubicBezTo>
                <a:cubicBezTo>
                  <a:pt x="2067629" y="411150"/>
                  <a:pt x="2074975" y="380250"/>
                  <a:pt x="2082535" y="347506"/>
                </a:cubicBezTo>
                <a:cubicBezTo>
                  <a:pt x="2090095" y="314764"/>
                  <a:pt x="2098469" y="283050"/>
                  <a:pt x="2107657" y="252364"/>
                </a:cubicBezTo>
                <a:cubicBezTo>
                  <a:pt x="2116844" y="221680"/>
                  <a:pt x="2127613" y="201454"/>
                  <a:pt x="2139961" y="191688"/>
                </a:cubicBezTo>
                <a:close/>
                <a:moveTo>
                  <a:pt x="1086183" y="37"/>
                </a:moveTo>
                <a:cubicBezTo>
                  <a:pt x="1097354" y="-250"/>
                  <a:pt x="1109126" y="1125"/>
                  <a:pt x="1121500" y="4162"/>
                </a:cubicBezTo>
                <a:cubicBezTo>
                  <a:pt x="1146247" y="10233"/>
                  <a:pt x="1178029" y="37810"/>
                  <a:pt x="1216846" y="86892"/>
                </a:cubicBezTo>
                <a:cubicBezTo>
                  <a:pt x="1244572" y="121950"/>
                  <a:pt x="1253749" y="165979"/>
                  <a:pt x="1244379" y="218979"/>
                </a:cubicBezTo>
                <a:cubicBezTo>
                  <a:pt x="1235006" y="271980"/>
                  <a:pt x="1211039" y="313729"/>
                  <a:pt x="1172475" y="344228"/>
                </a:cubicBezTo>
                <a:cubicBezTo>
                  <a:pt x="1158452" y="355318"/>
                  <a:pt x="1140963" y="362028"/>
                  <a:pt x="1120008" y="364353"/>
                </a:cubicBezTo>
                <a:cubicBezTo>
                  <a:pt x="1099053" y="366679"/>
                  <a:pt x="1078424" y="373022"/>
                  <a:pt x="1058123" y="383378"/>
                </a:cubicBezTo>
                <a:cubicBezTo>
                  <a:pt x="1027464" y="373434"/>
                  <a:pt x="1005162" y="366852"/>
                  <a:pt x="991219" y="363632"/>
                </a:cubicBezTo>
                <a:cubicBezTo>
                  <a:pt x="977276" y="360413"/>
                  <a:pt x="953668" y="337768"/>
                  <a:pt x="920397" y="295699"/>
                </a:cubicBezTo>
                <a:lnTo>
                  <a:pt x="891284" y="258888"/>
                </a:lnTo>
                <a:cubicBezTo>
                  <a:pt x="880927" y="238586"/>
                  <a:pt x="877215" y="215879"/>
                  <a:pt x="880147" y="190764"/>
                </a:cubicBezTo>
                <a:cubicBezTo>
                  <a:pt x="879734" y="139803"/>
                  <a:pt x="912833" y="87983"/>
                  <a:pt x="979444" y="35303"/>
                </a:cubicBezTo>
                <a:cubicBezTo>
                  <a:pt x="987762" y="45821"/>
                  <a:pt x="997363" y="45350"/>
                  <a:pt x="1008247" y="33893"/>
                </a:cubicBezTo>
                <a:cubicBezTo>
                  <a:pt x="1019131" y="22437"/>
                  <a:pt x="1034541" y="13098"/>
                  <a:pt x="1054476" y="5881"/>
                </a:cubicBezTo>
                <a:cubicBezTo>
                  <a:pt x="1064444" y="2272"/>
                  <a:pt x="1075013" y="324"/>
                  <a:pt x="1086183" y="37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988670" y="185623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405740" y="2014109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988670" y="290474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405740" y="3062621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988670" y="3953256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405740" y="4111133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988670" y="500176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405740" y="5159645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617311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9062"/>
          <a:stretch/>
        </p:blipFill>
        <p:spPr>
          <a:xfrm>
            <a:off x="445168" y="782643"/>
            <a:ext cx="6447343" cy="5899087"/>
          </a:xfrm>
          <a:custGeom>
            <a:avLst/>
            <a:gdLst>
              <a:gd name="connsiteX0" fmla="*/ 4046729 w 5539111"/>
              <a:gd name="connsiteY0" fmla="*/ 4905123 h 5068087"/>
              <a:gd name="connsiteX1" fmla="*/ 4026306 w 5539111"/>
              <a:gd name="connsiteY1" fmla="*/ 4948860 h 5068087"/>
              <a:gd name="connsiteX2" fmla="*/ 4002261 w 5539111"/>
              <a:gd name="connsiteY2" fmla="*/ 4990507 h 5068087"/>
              <a:gd name="connsiteX3" fmla="*/ 3990276 w 5539111"/>
              <a:gd name="connsiteY3" fmla="*/ 5002902 h 5068087"/>
              <a:gd name="connsiteX4" fmla="*/ 3978292 w 5539111"/>
              <a:gd name="connsiteY4" fmla="*/ 5015296 h 5068087"/>
              <a:gd name="connsiteX5" fmla="*/ 3974520 w 5539111"/>
              <a:gd name="connsiteY5" fmla="*/ 5046919 h 5068087"/>
              <a:gd name="connsiteX6" fmla="*/ 3968808 w 5539111"/>
              <a:gd name="connsiteY6" fmla="*/ 5048450 h 5068087"/>
              <a:gd name="connsiteX7" fmla="*/ 3965186 w 5539111"/>
              <a:gd name="connsiteY7" fmla="*/ 5046359 h 5068087"/>
              <a:gd name="connsiteX8" fmla="*/ 3952641 w 5539111"/>
              <a:gd name="connsiteY8" fmla="*/ 5068087 h 5068087"/>
              <a:gd name="connsiteX9" fmla="*/ 3938156 w 5539111"/>
              <a:gd name="connsiteY9" fmla="*/ 5059724 h 5068087"/>
              <a:gd name="connsiteX10" fmla="*/ 3942898 w 5539111"/>
              <a:gd name="connsiteY10" fmla="*/ 5043147 h 5068087"/>
              <a:gd name="connsiteX11" fmla="*/ 3941367 w 5539111"/>
              <a:gd name="connsiteY11" fmla="*/ 5037435 h 5068087"/>
              <a:gd name="connsiteX12" fmla="*/ 3953352 w 5539111"/>
              <a:gd name="connsiteY12" fmla="*/ 5025040 h 5068087"/>
              <a:gd name="connsiteX13" fmla="*/ 3967427 w 5539111"/>
              <a:gd name="connsiteY13" fmla="*/ 5009024 h 5068087"/>
              <a:gd name="connsiteX14" fmla="*/ 3986525 w 5539111"/>
              <a:gd name="connsiteY14" fmla="*/ 4971764 h 5068087"/>
              <a:gd name="connsiteX15" fmla="*/ 4011895 w 5539111"/>
              <a:gd name="connsiteY15" fmla="*/ 4923640 h 5068087"/>
              <a:gd name="connsiteX16" fmla="*/ 4031123 w 5539111"/>
              <a:gd name="connsiteY16" fmla="*/ 4915427 h 5068087"/>
              <a:gd name="connsiteX17" fmla="*/ 4039206 w 5539111"/>
              <a:gd name="connsiteY17" fmla="*/ 4905608 h 5068087"/>
              <a:gd name="connsiteX18" fmla="*/ 4046729 w 5539111"/>
              <a:gd name="connsiteY18" fmla="*/ 4905123 h 5068087"/>
              <a:gd name="connsiteX19" fmla="*/ 1628265 w 5539111"/>
              <a:gd name="connsiteY19" fmla="*/ 4527645 h 5068087"/>
              <a:gd name="connsiteX20" fmla="*/ 1637596 w 5539111"/>
              <a:gd name="connsiteY20" fmla="*/ 4528209 h 5068087"/>
              <a:gd name="connsiteX21" fmla="*/ 1635225 w 5539111"/>
              <a:gd name="connsiteY21" fmla="*/ 4536498 h 5068087"/>
              <a:gd name="connsiteX22" fmla="*/ 1632854 w 5539111"/>
              <a:gd name="connsiteY22" fmla="*/ 4544786 h 5068087"/>
              <a:gd name="connsiteX23" fmla="*/ 1621430 w 5539111"/>
              <a:gd name="connsiteY23" fmla="*/ 4547847 h 5068087"/>
              <a:gd name="connsiteX24" fmla="*/ 1624846 w 5539111"/>
              <a:gd name="connsiteY24" fmla="*/ 4537748 h 5068087"/>
              <a:gd name="connsiteX25" fmla="*/ 1628265 w 5539111"/>
              <a:gd name="connsiteY25" fmla="*/ 4527645 h 5068087"/>
              <a:gd name="connsiteX26" fmla="*/ 1767600 w 5539111"/>
              <a:gd name="connsiteY26" fmla="*/ 4453575 h 5068087"/>
              <a:gd name="connsiteX27" fmla="*/ 1765357 w 5539111"/>
              <a:gd name="connsiteY27" fmla="*/ 4490915 h 5068087"/>
              <a:gd name="connsiteX28" fmla="*/ 1761455 w 5539111"/>
              <a:gd name="connsiteY28" fmla="*/ 4493491 h 5068087"/>
              <a:gd name="connsiteX29" fmla="*/ 1757554 w 5539111"/>
              <a:gd name="connsiteY29" fmla="*/ 4496067 h 5068087"/>
              <a:gd name="connsiteX30" fmla="*/ 1755463 w 5539111"/>
              <a:gd name="connsiteY30" fmla="*/ 4499689 h 5068087"/>
              <a:gd name="connsiteX31" fmla="*/ 1749060 w 5539111"/>
              <a:gd name="connsiteY31" fmla="*/ 4481506 h 5068087"/>
              <a:gd name="connsiteX32" fmla="*/ 1756173 w 5539111"/>
              <a:gd name="connsiteY32" fmla="*/ 4456642 h 5068087"/>
              <a:gd name="connsiteX33" fmla="*/ 1767600 w 5539111"/>
              <a:gd name="connsiteY33" fmla="*/ 4453575 h 5068087"/>
              <a:gd name="connsiteX34" fmla="*/ 1667578 w 5539111"/>
              <a:gd name="connsiteY34" fmla="*/ 4434463 h 5068087"/>
              <a:gd name="connsiteX35" fmla="*/ 1661586 w 5539111"/>
              <a:gd name="connsiteY35" fmla="*/ 4440660 h 5068087"/>
              <a:gd name="connsiteX36" fmla="*/ 1655593 w 5539111"/>
              <a:gd name="connsiteY36" fmla="*/ 4446857 h 5068087"/>
              <a:gd name="connsiteX37" fmla="*/ 1660185 w 5539111"/>
              <a:gd name="connsiteY37" fmla="*/ 4463994 h 5068087"/>
              <a:gd name="connsiteX38" fmla="*/ 1653913 w 5539111"/>
              <a:gd name="connsiteY38" fmla="*/ 4474858 h 5068087"/>
              <a:gd name="connsiteX39" fmla="*/ 1640397 w 5539111"/>
              <a:gd name="connsiteY39" fmla="*/ 4481541 h 5068087"/>
              <a:gd name="connsiteX40" fmla="*/ 1642283 w 5539111"/>
              <a:gd name="connsiteY40" fmla="*/ 4465730 h 5068087"/>
              <a:gd name="connsiteX41" fmla="*/ 1642078 w 5539111"/>
              <a:gd name="connsiteY41" fmla="*/ 4453540 h 5068087"/>
              <a:gd name="connsiteX42" fmla="*/ 1653297 w 5539111"/>
              <a:gd name="connsiteY42" fmla="*/ 4438289 h 5068087"/>
              <a:gd name="connsiteX43" fmla="*/ 1667578 w 5539111"/>
              <a:gd name="connsiteY43" fmla="*/ 4434463 h 5068087"/>
              <a:gd name="connsiteX44" fmla="*/ 1474632 w 5539111"/>
              <a:gd name="connsiteY44" fmla="*/ 4434122 h 5068087"/>
              <a:gd name="connsiteX45" fmla="*/ 1478663 w 5539111"/>
              <a:gd name="connsiteY45" fmla="*/ 4460593 h 5068087"/>
              <a:gd name="connsiteX46" fmla="*/ 1491393 w 5539111"/>
              <a:gd name="connsiteY46" fmla="*/ 4513814 h 5068087"/>
              <a:gd name="connsiteX47" fmla="*/ 1500987 w 5539111"/>
              <a:gd name="connsiteY47" fmla="*/ 4572467 h 5068087"/>
              <a:gd name="connsiteX48" fmla="*/ 1493519 w 5539111"/>
              <a:gd name="connsiteY48" fmla="*/ 4618855 h 5068087"/>
              <a:gd name="connsiteX49" fmla="*/ 1488141 w 5539111"/>
              <a:gd name="connsiteY49" fmla="*/ 4661622 h 5068087"/>
              <a:gd name="connsiteX50" fmla="*/ 1490007 w 5539111"/>
              <a:gd name="connsiteY50" fmla="*/ 4708571 h 5068087"/>
              <a:gd name="connsiteX51" fmla="*/ 1485063 w 5539111"/>
              <a:gd name="connsiteY51" fmla="*/ 4712953 h 5068087"/>
              <a:gd name="connsiteX52" fmla="*/ 1478023 w 5539111"/>
              <a:gd name="connsiteY52" fmla="*/ 4720966 h 5068087"/>
              <a:gd name="connsiteX53" fmla="*/ 1484705 w 5539111"/>
              <a:gd name="connsiteY53" fmla="*/ 4734481 h 5068087"/>
              <a:gd name="connsiteX54" fmla="*/ 1472440 w 5539111"/>
              <a:gd name="connsiteY54" fmla="*/ 4751542 h 5068087"/>
              <a:gd name="connsiteX55" fmla="*/ 1458085 w 5539111"/>
              <a:gd name="connsiteY55" fmla="*/ 4772226 h 5068087"/>
              <a:gd name="connsiteX56" fmla="*/ 1454033 w 5539111"/>
              <a:gd name="connsiteY56" fmla="*/ 4808515 h 5068087"/>
              <a:gd name="connsiteX57" fmla="*/ 1437439 w 5539111"/>
              <a:gd name="connsiteY57" fmla="*/ 4866529 h 5068087"/>
              <a:gd name="connsiteX58" fmla="*/ 1429633 w 5539111"/>
              <a:gd name="connsiteY58" fmla="*/ 4871685 h 5068087"/>
              <a:gd name="connsiteX59" fmla="*/ 1425451 w 5539111"/>
              <a:gd name="connsiteY59" fmla="*/ 4878928 h 5068087"/>
              <a:gd name="connsiteX60" fmla="*/ 1420357 w 5539111"/>
              <a:gd name="connsiteY60" fmla="*/ 4917023 h 5068087"/>
              <a:gd name="connsiteX61" fmla="*/ 1417761 w 5539111"/>
              <a:gd name="connsiteY61" fmla="*/ 4975882 h 5068087"/>
              <a:gd name="connsiteX62" fmla="*/ 1369969 w 5539111"/>
              <a:gd name="connsiteY62" fmla="*/ 4991753 h 5068087"/>
              <a:gd name="connsiteX63" fmla="*/ 1393959 w 5539111"/>
              <a:gd name="connsiteY63" fmla="*/ 4904203 h 5068087"/>
              <a:gd name="connsiteX64" fmla="*/ 1404433 w 5539111"/>
              <a:gd name="connsiteY64" fmla="*/ 4823336 h 5068087"/>
              <a:gd name="connsiteX65" fmla="*/ 1408690 w 5539111"/>
              <a:gd name="connsiteY65" fmla="*/ 4799237 h 5068087"/>
              <a:gd name="connsiteX66" fmla="*/ 1410015 w 5539111"/>
              <a:gd name="connsiteY66" fmla="*/ 4792759 h 5068087"/>
              <a:gd name="connsiteX67" fmla="*/ 1417131 w 5539111"/>
              <a:gd name="connsiteY67" fmla="*/ 4767889 h 5068087"/>
              <a:gd name="connsiteX68" fmla="*/ 1440838 w 5539111"/>
              <a:gd name="connsiteY68" fmla="*/ 4685011 h 5068087"/>
              <a:gd name="connsiteX69" fmla="*/ 1442799 w 5539111"/>
              <a:gd name="connsiteY69" fmla="*/ 4652343 h 5068087"/>
              <a:gd name="connsiteX70" fmla="*/ 1443639 w 5539111"/>
              <a:gd name="connsiteY70" fmla="*/ 4638343 h 5068087"/>
              <a:gd name="connsiteX71" fmla="*/ 1449911 w 5539111"/>
              <a:gd name="connsiteY71" fmla="*/ 4627479 h 5068087"/>
              <a:gd name="connsiteX72" fmla="*/ 1455624 w 5539111"/>
              <a:gd name="connsiteY72" fmla="*/ 4625948 h 5068087"/>
              <a:gd name="connsiteX73" fmla="*/ 1451032 w 5539111"/>
              <a:gd name="connsiteY73" fmla="*/ 4608811 h 5068087"/>
              <a:gd name="connsiteX74" fmla="*/ 1459115 w 5539111"/>
              <a:gd name="connsiteY74" fmla="*/ 4598992 h 5068087"/>
              <a:gd name="connsiteX75" fmla="*/ 1465108 w 5539111"/>
              <a:gd name="connsiteY75" fmla="*/ 4592795 h 5068087"/>
              <a:gd name="connsiteX76" fmla="*/ 1463857 w 5539111"/>
              <a:gd name="connsiteY76" fmla="*/ 4582416 h 5068087"/>
              <a:gd name="connsiteX77" fmla="*/ 1462607 w 5539111"/>
              <a:gd name="connsiteY77" fmla="*/ 4572037 h 5068087"/>
              <a:gd name="connsiteX78" fmla="*/ 1467554 w 5539111"/>
              <a:gd name="connsiteY78" fmla="*/ 4567650 h 5068087"/>
              <a:gd name="connsiteX79" fmla="*/ 1472501 w 5539111"/>
              <a:gd name="connsiteY79" fmla="*/ 4563263 h 5068087"/>
              <a:gd name="connsiteX80" fmla="*/ 1468954 w 5539111"/>
              <a:gd name="connsiteY80" fmla="*/ 4544316 h 5068087"/>
              <a:gd name="connsiteX81" fmla="*/ 1474632 w 5539111"/>
              <a:gd name="connsiteY81" fmla="*/ 4434122 h 5068087"/>
              <a:gd name="connsiteX82" fmla="*/ 1668699 w 5539111"/>
              <a:gd name="connsiteY82" fmla="*/ 4415795 h 5068087"/>
              <a:gd name="connsiteX83" fmla="*/ 1662706 w 5539111"/>
              <a:gd name="connsiteY83" fmla="*/ 4421993 h 5068087"/>
              <a:gd name="connsiteX84" fmla="*/ 1653092 w 5539111"/>
              <a:gd name="connsiteY84" fmla="*/ 4426099 h 5068087"/>
              <a:gd name="connsiteX85" fmla="*/ 1668699 w 5539111"/>
              <a:gd name="connsiteY85" fmla="*/ 4415795 h 5068087"/>
              <a:gd name="connsiteX86" fmla="*/ 1768868 w 5539111"/>
              <a:gd name="connsiteY86" fmla="*/ 4401199 h 5068087"/>
              <a:gd name="connsiteX87" fmla="*/ 1768718 w 5539111"/>
              <a:gd name="connsiteY87" fmla="*/ 4434913 h 5068087"/>
              <a:gd name="connsiteX88" fmla="*/ 1764817 w 5539111"/>
              <a:gd name="connsiteY88" fmla="*/ 4437489 h 5068087"/>
              <a:gd name="connsiteX89" fmla="*/ 1760915 w 5539111"/>
              <a:gd name="connsiteY89" fmla="*/ 4440065 h 5068087"/>
              <a:gd name="connsiteX90" fmla="*/ 1758824 w 5539111"/>
              <a:gd name="connsiteY90" fmla="*/ 4443686 h 5068087"/>
              <a:gd name="connsiteX91" fmla="*/ 1752421 w 5539111"/>
              <a:gd name="connsiteY91" fmla="*/ 4425504 h 5068087"/>
              <a:gd name="connsiteX92" fmla="*/ 1757444 w 5539111"/>
              <a:gd name="connsiteY92" fmla="*/ 4404261 h 5068087"/>
              <a:gd name="connsiteX93" fmla="*/ 1768868 w 5539111"/>
              <a:gd name="connsiteY93" fmla="*/ 4401199 h 5068087"/>
              <a:gd name="connsiteX94" fmla="*/ 1769989 w 5539111"/>
              <a:gd name="connsiteY94" fmla="*/ 4382532 h 5068087"/>
              <a:gd name="connsiteX95" fmla="*/ 1763996 w 5539111"/>
              <a:gd name="connsiteY95" fmla="*/ 4388730 h 5068087"/>
              <a:gd name="connsiteX96" fmla="*/ 1754383 w 5539111"/>
              <a:gd name="connsiteY96" fmla="*/ 4392836 h 5068087"/>
              <a:gd name="connsiteX97" fmla="*/ 1769989 w 5539111"/>
              <a:gd name="connsiteY97" fmla="*/ 4382532 h 5068087"/>
              <a:gd name="connsiteX98" fmla="*/ 1683484 w 5539111"/>
              <a:gd name="connsiteY98" fmla="*/ 4356732 h 5068087"/>
              <a:gd name="connsiteX99" fmla="*/ 1679303 w 5539111"/>
              <a:gd name="connsiteY99" fmla="*/ 4363975 h 5068087"/>
              <a:gd name="connsiteX100" fmla="*/ 1667878 w 5539111"/>
              <a:gd name="connsiteY100" fmla="*/ 4367036 h 5068087"/>
              <a:gd name="connsiteX101" fmla="*/ 1673871 w 5539111"/>
              <a:gd name="connsiteY101" fmla="*/ 4360838 h 5068087"/>
              <a:gd name="connsiteX102" fmla="*/ 1683484 w 5539111"/>
              <a:gd name="connsiteY102" fmla="*/ 4356732 h 5068087"/>
              <a:gd name="connsiteX103" fmla="*/ 1774471 w 5539111"/>
              <a:gd name="connsiteY103" fmla="*/ 4307863 h 5068087"/>
              <a:gd name="connsiteX104" fmla="*/ 1770289 w 5539111"/>
              <a:gd name="connsiteY104" fmla="*/ 4315105 h 5068087"/>
              <a:gd name="connsiteX105" fmla="*/ 1758864 w 5539111"/>
              <a:gd name="connsiteY105" fmla="*/ 4318167 h 5068087"/>
              <a:gd name="connsiteX106" fmla="*/ 1775591 w 5539111"/>
              <a:gd name="connsiteY106" fmla="*/ 4289195 h 5068087"/>
              <a:gd name="connsiteX107" fmla="*/ 1771409 w 5539111"/>
              <a:gd name="connsiteY107" fmla="*/ 4296438 h 5068087"/>
              <a:gd name="connsiteX108" fmla="*/ 1772940 w 5539111"/>
              <a:gd name="connsiteY108" fmla="*/ 4302151 h 5068087"/>
              <a:gd name="connsiteX109" fmla="*/ 1763606 w 5539111"/>
              <a:gd name="connsiteY109" fmla="*/ 4301590 h 5068087"/>
              <a:gd name="connsiteX110" fmla="*/ 1775591 w 5539111"/>
              <a:gd name="connsiteY110" fmla="*/ 4289195 h 5068087"/>
              <a:gd name="connsiteX111" fmla="*/ 1563007 w 5539111"/>
              <a:gd name="connsiteY111" fmla="*/ 4272689 h 5068087"/>
              <a:gd name="connsiteX112" fmla="*/ 1573311 w 5539111"/>
              <a:gd name="connsiteY112" fmla="*/ 4288294 h 5068087"/>
              <a:gd name="connsiteX113" fmla="*/ 1567804 w 5539111"/>
              <a:gd name="connsiteY113" fmla="*/ 4302015 h 5068087"/>
              <a:gd name="connsiteX114" fmla="*/ 1558115 w 5539111"/>
              <a:gd name="connsiteY114" fmla="*/ 4322978 h 5068087"/>
              <a:gd name="connsiteX115" fmla="*/ 1534706 w 5539111"/>
              <a:gd name="connsiteY115" fmla="*/ 4338434 h 5068087"/>
              <a:gd name="connsiteX116" fmla="*/ 1545720 w 5539111"/>
              <a:gd name="connsiteY116" fmla="*/ 4310993 h 5068087"/>
              <a:gd name="connsiteX117" fmla="*/ 1563007 w 5539111"/>
              <a:gd name="connsiteY117" fmla="*/ 4272689 h 5068087"/>
              <a:gd name="connsiteX118" fmla="*/ 1779363 w 5539111"/>
              <a:gd name="connsiteY118" fmla="*/ 4257573 h 5068087"/>
              <a:gd name="connsiteX119" fmla="*/ 1773370 w 5539111"/>
              <a:gd name="connsiteY119" fmla="*/ 4263770 h 5068087"/>
              <a:gd name="connsiteX120" fmla="*/ 1763756 w 5539111"/>
              <a:gd name="connsiteY120" fmla="*/ 4267877 h 5068087"/>
              <a:gd name="connsiteX121" fmla="*/ 1779363 w 5539111"/>
              <a:gd name="connsiteY121" fmla="*/ 4257573 h 5068087"/>
              <a:gd name="connsiteX122" fmla="*/ 1312678 w 5539111"/>
              <a:gd name="connsiteY122" fmla="*/ 4229561 h 5068087"/>
              <a:gd name="connsiteX123" fmla="*/ 1306686 w 5539111"/>
              <a:gd name="connsiteY123" fmla="*/ 4235758 h 5068087"/>
              <a:gd name="connsiteX124" fmla="*/ 1297072 w 5539111"/>
              <a:gd name="connsiteY124" fmla="*/ 4239865 h 5068087"/>
              <a:gd name="connsiteX125" fmla="*/ 1312678 w 5539111"/>
              <a:gd name="connsiteY125" fmla="*/ 4229561 h 5068087"/>
              <a:gd name="connsiteX126" fmla="*/ 1346131 w 5539111"/>
              <a:gd name="connsiteY126" fmla="*/ 4171618 h 5068087"/>
              <a:gd name="connsiteX127" fmla="*/ 1341949 w 5539111"/>
              <a:gd name="connsiteY127" fmla="*/ 4178861 h 5068087"/>
              <a:gd name="connsiteX128" fmla="*/ 1330525 w 5539111"/>
              <a:gd name="connsiteY128" fmla="*/ 4181922 h 5068087"/>
              <a:gd name="connsiteX129" fmla="*/ 1336517 w 5539111"/>
              <a:gd name="connsiteY129" fmla="*/ 4175725 h 5068087"/>
              <a:gd name="connsiteX130" fmla="*/ 1346131 w 5539111"/>
              <a:gd name="connsiteY130" fmla="*/ 4171618 h 5068087"/>
              <a:gd name="connsiteX131" fmla="*/ 3703454 w 5539111"/>
              <a:gd name="connsiteY131" fmla="*/ 4069562 h 5068087"/>
              <a:gd name="connsiteX132" fmla="*/ 3710062 w 5539111"/>
              <a:gd name="connsiteY132" fmla="*/ 4099934 h 5068087"/>
              <a:gd name="connsiteX133" fmla="*/ 3705245 w 5539111"/>
              <a:gd name="connsiteY133" fmla="*/ 4133367 h 5068087"/>
              <a:gd name="connsiteX134" fmla="*/ 3691114 w 5539111"/>
              <a:gd name="connsiteY134" fmla="*/ 4103480 h 5068087"/>
              <a:gd name="connsiteX135" fmla="*/ 3703454 w 5539111"/>
              <a:gd name="connsiteY135" fmla="*/ 4069562 h 5068087"/>
              <a:gd name="connsiteX136" fmla="*/ 1182907 w 5539111"/>
              <a:gd name="connsiteY136" fmla="*/ 4019437 h 5068087"/>
              <a:gd name="connsiteX137" fmla="*/ 1180816 w 5539111"/>
              <a:gd name="connsiteY137" fmla="*/ 4023059 h 5068087"/>
              <a:gd name="connsiteX138" fmla="*/ 1180242 w 5539111"/>
              <a:gd name="connsiteY138" fmla="*/ 4020915 h 5068087"/>
              <a:gd name="connsiteX139" fmla="*/ 2808361 w 5539111"/>
              <a:gd name="connsiteY139" fmla="*/ 3687979 h 5068087"/>
              <a:gd name="connsiteX140" fmla="*/ 2821316 w 5539111"/>
              <a:gd name="connsiteY140" fmla="*/ 3690630 h 5068087"/>
              <a:gd name="connsiteX141" fmla="*/ 2830855 w 5539111"/>
              <a:gd name="connsiteY141" fmla="*/ 3703380 h 5068087"/>
              <a:gd name="connsiteX142" fmla="*/ 2838303 w 5539111"/>
              <a:gd name="connsiteY142" fmla="*/ 3719752 h 5068087"/>
              <a:gd name="connsiteX143" fmla="*/ 2828969 w 5539111"/>
              <a:gd name="connsiteY143" fmla="*/ 3719191 h 5068087"/>
              <a:gd name="connsiteX144" fmla="*/ 2809891 w 5539111"/>
              <a:gd name="connsiteY144" fmla="*/ 3693691 h 5068087"/>
              <a:gd name="connsiteX145" fmla="*/ 2787343 w 5539111"/>
              <a:gd name="connsiteY145" fmla="*/ 3632387 h 5068087"/>
              <a:gd name="connsiteX146" fmla="*/ 2794585 w 5539111"/>
              <a:gd name="connsiteY146" fmla="*/ 3636569 h 5068087"/>
              <a:gd name="connsiteX147" fmla="*/ 2784206 w 5539111"/>
              <a:gd name="connsiteY147" fmla="*/ 3637819 h 5068087"/>
              <a:gd name="connsiteX148" fmla="*/ 2775918 w 5539111"/>
              <a:gd name="connsiteY148" fmla="*/ 3635448 h 5068087"/>
              <a:gd name="connsiteX149" fmla="*/ 2787343 w 5539111"/>
              <a:gd name="connsiteY149" fmla="*/ 3632387 h 5068087"/>
              <a:gd name="connsiteX150" fmla="*/ 2762553 w 5539111"/>
              <a:gd name="connsiteY150" fmla="*/ 3608417 h 5068087"/>
              <a:gd name="connsiteX151" fmla="*/ 2771886 w 5539111"/>
              <a:gd name="connsiteY151" fmla="*/ 3608978 h 5068087"/>
              <a:gd name="connsiteX152" fmla="*/ 2781220 w 5539111"/>
              <a:gd name="connsiteY152" fmla="*/ 3609538 h 5068087"/>
              <a:gd name="connsiteX153" fmla="*/ 2772857 w 5539111"/>
              <a:gd name="connsiteY153" fmla="*/ 3624024 h 5068087"/>
              <a:gd name="connsiteX154" fmla="*/ 2767705 w 5539111"/>
              <a:gd name="connsiteY154" fmla="*/ 3616221 h 5068087"/>
              <a:gd name="connsiteX155" fmla="*/ 2762553 w 5539111"/>
              <a:gd name="connsiteY155" fmla="*/ 3608417 h 5068087"/>
              <a:gd name="connsiteX156" fmla="*/ 2763673 w 5539111"/>
              <a:gd name="connsiteY156" fmla="*/ 3589750 h 5068087"/>
              <a:gd name="connsiteX157" fmla="*/ 2770916 w 5539111"/>
              <a:gd name="connsiteY157" fmla="*/ 3593932 h 5068087"/>
              <a:gd name="connsiteX158" fmla="*/ 2755870 w 5539111"/>
              <a:gd name="connsiteY158" fmla="*/ 3594902 h 5068087"/>
              <a:gd name="connsiteX159" fmla="*/ 2763673 w 5539111"/>
              <a:gd name="connsiteY159" fmla="*/ 3589750 h 5068087"/>
              <a:gd name="connsiteX160" fmla="*/ 913686 w 5539111"/>
              <a:gd name="connsiteY160" fmla="*/ 3588774 h 5068087"/>
              <a:gd name="connsiteX161" fmla="*/ 923925 w 5539111"/>
              <a:gd name="connsiteY161" fmla="*/ 3589857 h 5068087"/>
              <a:gd name="connsiteX162" fmla="*/ 933744 w 5539111"/>
              <a:gd name="connsiteY162" fmla="*/ 3597940 h 5068087"/>
              <a:gd name="connsiteX163" fmla="*/ 939941 w 5539111"/>
              <a:gd name="connsiteY163" fmla="*/ 3603933 h 5068087"/>
              <a:gd name="connsiteX164" fmla="*/ 924335 w 5539111"/>
              <a:gd name="connsiteY164" fmla="*/ 3614237 h 5068087"/>
              <a:gd name="connsiteX165" fmla="*/ 903577 w 5539111"/>
              <a:gd name="connsiteY165" fmla="*/ 3616738 h 5068087"/>
              <a:gd name="connsiteX166" fmla="*/ 904137 w 5539111"/>
              <a:gd name="connsiteY166" fmla="*/ 3607404 h 5068087"/>
              <a:gd name="connsiteX167" fmla="*/ 904697 w 5539111"/>
              <a:gd name="connsiteY167" fmla="*/ 3598071 h 5068087"/>
              <a:gd name="connsiteX168" fmla="*/ 913686 w 5539111"/>
              <a:gd name="connsiteY168" fmla="*/ 3588774 h 5068087"/>
              <a:gd name="connsiteX169" fmla="*/ 2753369 w 5539111"/>
              <a:gd name="connsiteY169" fmla="*/ 3574144 h 5068087"/>
              <a:gd name="connsiteX170" fmla="*/ 2756991 w 5539111"/>
              <a:gd name="connsiteY170" fmla="*/ 3576235 h 5068087"/>
              <a:gd name="connsiteX171" fmla="*/ 2762143 w 5539111"/>
              <a:gd name="connsiteY171" fmla="*/ 3584038 h 5068087"/>
              <a:gd name="connsiteX172" fmla="*/ 2745566 w 5539111"/>
              <a:gd name="connsiteY172" fmla="*/ 3579296 h 5068087"/>
              <a:gd name="connsiteX173" fmla="*/ 2753369 w 5539111"/>
              <a:gd name="connsiteY173" fmla="*/ 3574144 h 5068087"/>
              <a:gd name="connsiteX174" fmla="*/ 2744596 w 5539111"/>
              <a:gd name="connsiteY174" fmla="*/ 3564250 h 5068087"/>
              <a:gd name="connsiteX175" fmla="*/ 2751839 w 5539111"/>
              <a:gd name="connsiteY175" fmla="*/ 3568432 h 5068087"/>
              <a:gd name="connsiteX176" fmla="*/ 2733171 w 5539111"/>
              <a:gd name="connsiteY176" fmla="*/ 3567311 h 5068087"/>
              <a:gd name="connsiteX177" fmla="*/ 2744596 w 5539111"/>
              <a:gd name="connsiteY177" fmla="*/ 3564250 h 5068087"/>
              <a:gd name="connsiteX178" fmla="*/ 19042 w 5539111"/>
              <a:gd name="connsiteY178" fmla="*/ 3543037 h 5068087"/>
              <a:gd name="connsiteX179" fmla="*/ 33043 w 5539111"/>
              <a:gd name="connsiteY179" fmla="*/ 3543877 h 5068087"/>
              <a:gd name="connsiteX180" fmla="*/ 37204 w 5539111"/>
              <a:gd name="connsiteY180" fmla="*/ 3599394 h 5068087"/>
              <a:gd name="connsiteX181" fmla="*/ 16426 w 5539111"/>
              <a:gd name="connsiteY181" fmla="*/ 3664655 h 5068087"/>
              <a:gd name="connsiteX182" fmla="*/ 10713 w 5539111"/>
              <a:gd name="connsiteY182" fmla="*/ 3666186 h 5068087"/>
              <a:gd name="connsiteX183" fmla="*/ 5001 w 5539111"/>
              <a:gd name="connsiteY183" fmla="*/ 3667716 h 5068087"/>
              <a:gd name="connsiteX184" fmla="*/ 0 w 5539111"/>
              <a:gd name="connsiteY184" fmla="*/ 3626200 h 5068087"/>
              <a:gd name="connsiteX185" fmla="*/ 2243 w 5539111"/>
              <a:gd name="connsiteY185" fmla="*/ 3588860 h 5068087"/>
              <a:gd name="connsiteX186" fmla="*/ 11724 w 5539111"/>
              <a:gd name="connsiteY186" fmla="*/ 3555712 h 5068087"/>
              <a:gd name="connsiteX187" fmla="*/ 19042 w 5539111"/>
              <a:gd name="connsiteY187" fmla="*/ 3543037 h 5068087"/>
              <a:gd name="connsiteX188" fmla="*/ 4118887 w 5539111"/>
              <a:gd name="connsiteY188" fmla="*/ 2910936 h 5068087"/>
              <a:gd name="connsiteX189" fmla="*/ 4140634 w 5539111"/>
              <a:gd name="connsiteY189" fmla="*/ 2919267 h 5068087"/>
              <a:gd name="connsiteX190" fmla="*/ 4176363 w 5539111"/>
              <a:gd name="connsiteY190" fmla="*/ 2932653 h 5068087"/>
              <a:gd name="connsiteX191" fmla="*/ 4139234 w 5539111"/>
              <a:gd name="connsiteY191" fmla="*/ 2942602 h 5068087"/>
              <a:gd name="connsiteX192" fmla="*/ 4098072 w 5539111"/>
              <a:gd name="connsiteY192" fmla="*/ 2926080 h 5068087"/>
              <a:gd name="connsiteX193" fmla="*/ 4089299 w 5539111"/>
              <a:gd name="connsiteY193" fmla="*/ 2916186 h 5068087"/>
              <a:gd name="connsiteX194" fmla="*/ 4106436 w 5539111"/>
              <a:gd name="connsiteY194" fmla="*/ 2911594 h 5068087"/>
              <a:gd name="connsiteX195" fmla="*/ 4118887 w 5539111"/>
              <a:gd name="connsiteY195" fmla="*/ 2910936 h 5068087"/>
              <a:gd name="connsiteX196" fmla="*/ 3979060 w 5539111"/>
              <a:gd name="connsiteY196" fmla="*/ 2896034 h 5068087"/>
              <a:gd name="connsiteX197" fmla="*/ 3980081 w 5539111"/>
              <a:gd name="connsiteY197" fmla="*/ 2896383 h 5068087"/>
              <a:gd name="connsiteX198" fmla="*/ 3979946 w 5539111"/>
              <a:gd name="connsiteY198" fmla="*/ 2896508 h 5068087"/>
              <a:gd name="connsiteX199" fmla="*/ 3989840 w 5539111"/>
              <a:gd name="connsiteY199" fmla="*/ 2887735 h 5068087"/>
              <a:gd name="connsiteX200" fmla="*/ 3994992 w 5539111"/>
              <a:gd name="connsiteY200" fmla="*/ 2895538 h 5068087"/>
              <a:gd name="connsiteX201" fmla="*/ 4034622 w 5539111"/>
              <a:gd name="connsiteY201" fmla="*/ 2906347 h 5068087"/>
              <a:gd name="connsiteX202" fmla="*/ 4079965 w 5539111"/>
              <a:gd name="connsiteY202" fmla="*/ 2915626 h 5068087"/>
              <a:gd name="connsiteX203" fmla="*/ 4051684 w 5539111"/>
              <a:gd name="connsiteY203" fmla="*/ 2918612 h 5068087"/>
              <a:gd name="connsiteX204" fmla="*/ 4031206 w 5539111"/>
              <a:gd name="connsiteY204" fmla="*/ 2916446 h 5068087"/>
              <a:gd name="connsiteX205" fmla="*/ 4029675 w 5539111"/>
              <a:gd name="connsiteY205" fmla="*/ 2910734 h 5068087"/>
              <a:gd name="connsiteX206" fmla="*/ 4027585 w 5539111"/>
              <a:gd name="connsiteY206" fmla="*/ 2914355 h 5068087"/>
              <a:gd name="connsiteX207" fmla="*/ 4012539 w 5539111"/>
              <a:gd name="connsiteY207" fmla="*/ 2915325 h 5068087"/>
              <a:gd name="connsiteX208" fmla="*/ 4004530 w 5539111"/>
              <a:gd name="connsiteY208" fmla="*/ 2908288 h 5068087"/>
              <a:gd name="connsiteX209" fmla="*/ 4000144 w 5539111"/>
              <a:gd name="connsiteY209" fmla="*/ 2903341 h 5068087"/>
              <a:gd name="connsiteX210" fmla="*/ 3980081 w 5539111"/>
              <a:gd name="connsiteY210" fmla="*/ 2896383 h 5068087"/>
              <a:gd name="connsiteX211" fmla="*/ 3851515 w 5539111"/>
              <a:gd name="connsiteY211" fmla="*/ 2851330 h 5068087"/>
              <a:gd name="connsiteX212" fmla="*/ 3936607 w 5539111"/>
              <a:gd name="connsiteY212" fmla="*/ 2873299 h 5068087"/>
              <a:gd name="connsiteX213" fmla="*/ 3979060 w 5539111"/>
              <a:gd name="connsiteY213" fmla="*/ 2896034 h 5068087"/>
              <a:gd name="connsiteX214" fmla="*/ 3947838 w 5539111"/>
              <a:gd name="connsiteY214" fmla="*/ 2885213 h 5068087"/>
              <a:gd name="connsiteX215" fmla="*/ 3888495 w 5539111"/>
              <a:gd name="connsiteY215" fmla="*/ 2875094 h 5068087"/>
              <a:gd name="connsiteX216" fmla="*/ 3836394 w 5539111"/>
              <a:gd name="connsiteY216" fmla="*/ 2869157 h 5068087"/>
              <a:gd name="connsiteX217" fmla="*/ 3813060 w 5539111"/>
              <a:gd name="connsiteY217" fmla="*/ 2867756 h 5068087"/>
              <a:gd name="connsiteX218" fmla="*/ 3851515 w 5539111"/>
              <a:gd name="connsiteY218" fmla="*/ 2851330 h 5068087"/>
              <a:gd name="connsiteX219" fmla="*/ 938143 w 5539111"/>
              <a:gd name="connsiteY219" fmla="*/ 2260551 h 5068087"/>
              <a:gd name="connsiteX220" fmla="*/ 945386 w 5539111"/>
              <a:gd name="connsiteY220" fmla="*/ 2264732 h 5068087"/>
              <a:gd name="connsiteX221" fmla="*/ 926718 w 5539111"/>
              <a:gd name="connsiteY221" fmla="*/ 2263612 h 5068087"/>
              <a:gd name="connsiteX222" fmla="*/ 938143 w 5539111"/>
              <a:gd name="connsiteY222" fmla="*/ 2260551 h 5068087"/>
              <a:gd name="connsiteX223" fmla="*/ 3377938 w 5539111"/>
              <a:gd name="connsiteY223" fmla="*/ 2157824 h 5068087"/>
              <a:gd name="connsiteX224" fmla="*/ 3351673 w 5539111"/>
              <a:gd name="connsiteY224" fmla="*/ 2174046 h 5068087"/>
              <a:gd name="connsiteX225" fmla="*/ 3322347 w 5539111"/>
              <a:gd name="connsiteY225" fmla="*/ 2178843 h 5068087"/>
              <a:gd name="connsiteX226" fmla="*/ 3377938 w 5539111"/>
              <a:gd name="connsiteY226" fmla="*/ 2157824 h 5068087"/>
              <a:gd name="connsiteX227" fmla="*/ 3536631 w 5539111"/>
              <a:gd name="connsiteY227" fmla="*/ 2104589 h 5068087"/>
              <a:gd name="connsiteX228" fmla="*/ 3547776 w 5539111"/>
              <a:gd name="connsiteY228" fmla="*/ 2106194 h 5068087"/>
              <a:gd name="connsiteX229" fmla="*/ 3501237 w 5539111"/>
              <a:gd name="connsiteY229" fmla="*/ 2132440 h 5068087"/>
              <a:gd name="connsiteX230" fmla="*/ 3450667 w 5539111"/>
              <a:gd name="connsiteY230" fmla="*/ 2132214 h 5068087"/>
              <a:gd name="connsiteX231" fmla="*/ 3493304 w 5539111"/>
              <a:gd name="connsiteY231" fmla="*/ 2108545 h 5068087"/>
              <a:gd name="connsiteX232" fmla="*/ 3524927 w 5539111"/>
              <a:gd name="connsiteY232" fmla="*/ 2112317 h 5068087"/>
              <a:gd name="connsiteX233" fmla="*/ 3536631 w 5539111"/>
              <a:gd name="connsiteY233" fmla="*/ 2104589 h 5068087"/>
              <a:gd name="connsiteX234" fmla="*/ 1365013 w 5539111"/>
              <a:gd name="connsiteY234" fmla="*/ 1328833 h 5068087"/>
              <a:gd name="connsiteX235" fmla="*/ 1372256 w 5539111"/>
              <a:gd name="connsiteY235" fmla="*/ 1333015 h 5068087"/>
              <a:gd name="connsiteX236" fmla="*/ 1361877 w 5539111"/>
              <a:gd name="connsiteY236" fmla="*/ 1334265 h 5068087"/>
              <a:gd name="connsiteX237" fmla="*/ 1353589 w 5539111"/>
              <a:gd name="connsiteY237" fmla="*/ 1331894 h 5068087"/>
              <a:gd name="connsiteX238" fmla="*/ 1365013 w 5539111"/>
              <a:gd name="connsiteY238" fmla="*/ 1328833 h 5068087"/>
              <a:gd name="connsiteX239" fmla="*/ 1963640 w 5539111"/>
              <a:gd name="connsiteY239" fmla="*/ 1312308 h 5068087"/>
              <a:gd name="connsiteX240" fmla="*/ 1970883 w 5539111"/>
              <a:gd name="connsiteY240" fmla="*/ 1316489 h 5068087"/>
              <a:gd name="connsiteX241" fmla="*/ 1964335 w 5539111"/>
              <a:gd name="connsiteY241" fmla="*/ 1314901 h 5068087"/>
              <a:gd name="connsiteX242" fmla="*/ 1281050 w 5539111"/>
              <a:gd name="connsiteY242" fmla="*/ 1198271 h 5068087"/>
              <a:gd name="connsiteX243" fmla="*/ 1309386 w 5539111"/>
              <a:gd name="connsiteY243" fmla="*/ 1241188 h 5068087"/>
              <a:gd name="connsiteX244" fmla="*/ 1344965 w 5539111"/>
              <a:gd name="connsiteY244" fmla="*/ 1288287 h 5068087"/>
              <a:gd name="connsiteX245" fmla="*/ 1350602 w 5539111"/>
              <a:gd name="connsiteY245" fmla="*/ 1303613 h 5068087"/>
              <a:gd name="connsiteX246" fmla="*/ 1356240 w 5539111"/>
              <a:gd name="connsiteY246" fmla="*/ 1318939 h 5068087"/>
              <a:gd name="connsiteX247" fmla="*/ 1348436 w 5539111"/>
              <a:gd name="connsiteY247" fmla="*/ 1324091 h 5068087"/>
              <a:gd name="connsiteX248" fmla="*/ 1317805 w 5539111"/>
              <a:gd name="connsiteY248" fmla="*/ 1272606 h 5068087"/>
              <a:gd name="connsiteX249" fmla="*/ 1272687 w 5539111"/>
              <a:gd name="connsiteY249" fmla="*/ 1212757 h 5068087"/>
              <a:gd name="connsiteX250" fmla="*/ 4997603 w 5539111"/>
              <a:gd name="connsiteY250" fmla="*/ 330995 h 5068087"/>
              <a:gd name="connsiteX251" fmla="*/ 4997409 w 5539111"/>
              <a:gd name="connsiteY251" fmla="*/ 334216 h 5068087"/>
              <a:gd name="connsiteX252" fmla="*/ 4995512 w 5539111"/>
              <a:gd name="connsiteY252" fmla="*/ 334616 h 5068087"/>
              <a:gd name="connsiteX253" fmla="*/ 5494476 w 5539111"/>
              <a:gd name="connsiteY253" fmla="*/ 411 h 5068087"/>
              <a:gd name="connsiteX254" fmla="*/ 5517199 w 5539111"/>
              <a:gd name="connsiteY254" fmla="*/ 8098 h 5068087"/>
              <a:gd name="connsiteX255" fmla="*/ 5538572 w 5539111"/>
              <a:gd name="connsiteY255" fmla="*/ 42166 h 5068087"/>
              <a:gd name="connsiteX256" fmla="*/ 5524141 w 5539111"/>
              <a:gd name="connsiteY256" fmla="*/ 79706 h 5068087"/>
              <a:gd name="connsiteX257" fmla="*/ 5489513 w 5539111"/>
              <a:gd name="connsiteY257" fmla="*/ 110413 h 5068087"/>
              <a:gd name="connsiteX258" fmla="*/ 5449041 w 5539111"/>
              <a:gd name="connsiteY258" fmla="*/ 113604 h 5068087"/>
              <a:gd name="connsiteX259" fmla="*/ 5400207 w 5539111"/>
              <a:gd name="connsiteY259" fmla="*/ 131281 h 5068087"/>
              <a:gd name="connsiteX260" fmla="*/ 5340488 w 5539111"/>
              <a:gd name="connsiteY260" fmla="*/ 205446 h 5068087"/>
              <a:gd name="connsiteX261" fmla="*/ 5283851 w 5539111"/>
              <a:gd name="connsiteY261" fmla="*/ 228274 h 5068087"/>
              <a:gd name="connsiteX262" fmla="*/ 5224975 w 5539111"/>
              <a:gd name="connsiteY262" fmla="*/ 288433 h 5068087"/>
              <a:gd name="connsiteX263" fmla="*/ 5144160 w 5539111"/>
              <a:gd name="connsiteY263" fmla="*/ 323867 h 5068087"/>
              <a:gd name="connsiteX264" fmla="*/ 5060137 w 5539111"/>
              <a:gd name="connsiteY264" fmla="*/ 381585 h 5068087"/>
              <a:gd name="connsiteX265" fmla="*/ 5010818 w 5539111"/>
              <a:gd name="connsiteY265" fmla="*/ 391739 h 5068087"/>
              <a:gd name="connsiteX266" fmla="*/ 4935848 w 5539111"/>
              <a:gd name="connsiteY266" fmla="*/ 454683 h 5068087"/>
              <a:gd name="connsiteX267" fmla="*/ 4910833 w 5539111"/>
              <a:gd name="connsiteY267" fmla="*/ 481284 h 5068087"/>
              <a:gd name="connsiteX268" fmla="*/ 4898363 w 5539111"/>
              <a:gd name="connsiteY268" fmla="*/ 486156 h 5068087"/>
              <a:gd name="connsiteX269" fmla="*/ 4890000 w 5539111"/>
              <a:gd name="connsiteY269" fmla="*/ 500642 h 5068087"/>
              <a:gd name="connsiteX270" fmla="*/ 4893621 w 5539111"/>
              <a:gd name="connsiteY270" fmla="*/ 502732 h 5068087"/>
              <a:gd name="connsiteX271" fmla="*/ 4852105 w 5539111"/>
              <a:gd name="connsiteY271" fmla="*/ 507734 h 5068087"/>
              <a:gd name="connsiteX272" fmla="*/ 4770862 w 5539111"/>
              <a:gd name="connsiteY272" fmla="*/ 581543 h 5068087"/>
              <a:gd name="connsiteX273" fmla="*/ 4756302 w 5539111"/>
              <a:gd name="connsiteY273" fmla="*/ 590037 h 5068087"/>
              <a:gd name="connsiteX274" fmla="*/ 4739650 w 5539111"/>
              <a:gd name="connsiteY274" fmla="*/ 602151 h 5068087"/>
              <a:gd name="connsiteX275" fmla="*/ 4743832 w 5539111"/>
              <a:gd name="connsiteY275" fmla="*/ 594909 h 5068087"/>
              <a:gd name="connsiteX276" fmla="*/ 4706347 w 5539111"/>
              <a:gd name="connsiteY276" fmla="*/ 626381 h 5068087"/>
              <a:gd name="connsiteX277" fmla="*/ 4657998 w 5539111"/>
              <a:gd name="connsiteY277" fmla="*/ 651581 h 5068087"/>
              <a:gd name="connsiteX278" fmla="*/ 4641271 w 5539111"/>
              <a:gd name="connsiteY278" fmla="*/ 680552 h 5068087"/>
              <a:gd name="connsiteX279" fmla="*/ 4616611 w 5539111"/>
              <a:gd name="connsiteY279" fmla="*/ 685629 h 5068087"/>
              <a:gd name="connsiteX280" fmla="*/ 4585884 w 5539111"/>
              <a:gd name="connsiteY280" fmla="*/ 713760 h 5068087"/>
              <a:gd name="connsiteX281" fmla="*/ 4556968 w 5539111"/>
              <a:gd name="connsiteY281" fmla="*/ 742937 h 5068087"/>
              <a:gd name="connsiteX282" fmla="*/ 4541361 w 5539111"/>
              <a:gd name="connsiteY282" fmla="*/ 753241 h 5068087"/>
              <a:gd name="connsiteX283" fmla="*/ 4528816 w 5539111"/>
              <a:gd name="connsiteY283" fmla="*/ 774969 h 5068087"/>
              <a:gd name="connsiteX284" fmla="*/ 4513490 w 5539111"/>
              <a:gd name="connsiteY284" fmla="*/ 780607 h 5068087"/>
              <a:gd name="connsiteX285" fmla="*/ 4497604 w 5539111"/>
              <a:gd name="connsiteY285" fmla="*/ 795578 h 5068087"/>
              <a:gd name="connsiteX286" fmla="*/ 4487710 w 5539111"/>
              <a:gd name="connsiteY286" fmla="*/ 804351 h 5068087"/>
              <a:gd name="connsiteX287" fmla="*/ 4481998 w 5539111"/>
              <a:gd name="connsiteY287" fmla="*/ 805882 h 5068087"/>
              <a:gd name="connsiteX288" fmla="*/ 4480672 w 5539111"/>
              <a:gd name="connsiteY288" fmla="*/ 812359 h 5068087"/>
              <a:gd name="connsiteX289" fmla="*/ 4479347 w 5539111"/>
              <a:gd name="connsiteY289" fmla="*/ 818837 h 5068087"/>
              <a:gd name="connsiteX290" fmla="*/ 4448619 w 5539111"/>
              <a:gd name="connsiteY290" fmla="*/ 846968 h 5068087"/>
              <a:gd name="connsiteX291" fmla="*/ 4393998 w 5539111"/>
              <a:gd name="connsiteY291" fmla="*/ 883032 h 5068087"/>
              <a:gd name="connsiteX292" fmla="*/ 4337288 w 5539111"/>
              <a:gd name="connsiteY292" fmla="*/ 922713 h 5068087"/>
              <a:gd name="connsiteX293" fmla="*/ 4300288 w 5539111"/>
              <a:gd name="connsiteY293" fmla="*/ 961708 h 5068087"/>
              <a:gd name="connsiteX294" fmla="*/ 4301816 w 5539111"/>
              <a:gd name="connsiteY294" fmla="*/ 967425 h 5068087"/>
              <a:gd name="connsiteX295" fmla="*/ 4274785 w 5539111"/>
              <a:gd name="connsiteY295" fmla="*/ 980790 h 5068087"/>
              <a:gd name="connsiteX296" fmla="*/ 4245664 w 5539111"/>
              <a:gd name="connsiteY296" fmla="*/ 997777 h 5068087"/>
              <a:gd name="connsiteX297" fmla="*/ 4203587 w 5539111"/>
              <a:gd name="connsiteY297" fmla="*/ 1012113 h 5068087"/>
              <a:gd name="connsiteX298" fmla="*/ 4146875 w 5539111"/>
              <a:gd name="connsiteY298" fmla="*/ 1051798 h 5068087"/>
              <a:gd name="connsiteX299" fmla="*/ 4153147 w 5539111"/>
              <a:gd name="connsiteY299" fmla="*/ 1040934 h 5068087"/>
              <a:gd name="connsiteX300" fmla="*/ 4122420 w 5539111"/>
              <a:gd name="connsiteY300" fmla="*/ 1069065 h 5068087"/>
              <a:gd name="connsiteX301" fmla="*/ 4055889 w 5539111"/>
              <a:gd name="connsiteY301" fmla="*/ 1100667 h 5068087"/>
              <a:gd name="connsiteX302" fmla="*/ 3965948 w 5539111"/>
              <a:gd name="connsiteY302" fmla="*/ 1147726 h 5068087"/>
              <a:gd name="connsiteX303" fmla="*/ 3890493 w 5539111"/>
              <a:gd name="connsiteY303" fmla="*/ 1203148 h 5068087"/>
              <a:gd name="connsiteX304" fmla="*/ 3865553 w 5539111"/>
              <a:gd name="connsiteY304" fmla="*/ 1212892 h 5068087"/>
              <a:gd name="connsiteX305" fmla="*/ 3852038 w 5539111"/>
              <a:gd name="connsiteY305" fmla="*/ 1219574 h 5068087"/>
              <a:gd name="connsiteX306" fmla="*/ 3850712 w 5539111"/>
              <a:gd name="connsiteY306" fmla="*/ 1226052 h 5068087"/>
              <a:gd name="connsiteX307" fmla="*/ 3849387 w 5539111"/>
              <a:gd name="connsiteY307" fmla="*/ 1232529 h 5068087"/>
              <a:gd name="connsiteX308" fmla="*/ 3803689 w 5539111"/>
              <a:gd name="connsiteY308" fmla="*/ 1244774 h 5068087"/>
              <a:gd name="connsiteX309" fmla="*/ 3764953 w 5539111"/>
              <a:gd name="connsiteY309" fmla="*/ 1265867 h 5068087"/>
              <a:gd name="connsiteX310" fmla="*/ 3732900 w 5539111"/>
              <a:gd name="connsiteY310" fmla="*/ 1300476 h 5068087"/>
              <a:gd name="connsiteX311" fmla="*/ 3732340 w 5539111"/>
              <a:gd name="connsiteY311" fmla="*/ 1309810 h 5068087"/>
              <a:gd name="connsiteX312" fmla="*/ 3721681 w 5539111"/>
              <a:gd name="connsiteY312" fmla="*/ 1315727 h 5068087"/>
              <a:gd name="connsiteX313" fmla="*/ 3713112 w 5539111"/>
              <a:gd name="connsiteY313" fmla="*/ 1318023 h 5068087"/>
              <a:gd name="connsiteX314" fmla="*/ 3711787 w 5539111"/>
              <a:gd name="connsiteY314" fmla="*/ 1324501 h 5068087"/>
              <a:gd name="connsiteX315" fmla="*/ 3710461 w 5539111"/>
              <a:gd name="connsiteY315" fmla="*/ 1330978 h 5068087"/>
              <a:gd name="connsiteX316" fmla="*/ 3696946 w 5539111"/>
              <a:gd name="connsiteY316" fmla="*/ 1337661 h 5068087"/>
              <a:gd name="connsiteX317" fmla="*/ 3675628 w 5539111"/>
              <a:gd name="connsiteY317" fmla="*/ 1349495 h 5068087"/>
              <a:gd name="connsiteX318" fmla="*/ 3672211 w 5539111"/>
              <a:gd name="connsiteY318" fmla="*/ 1359594 h 5068087"/>
              <a:gd name="connsiteX319" fmla="*/ 3668795 w 5539111"/>
              <a:gd name="connsiteY319" fmla="*/ 1369693 h 5068087"/>
              <a:gd name="connsiteX320" fmla="*/ 3655840 w 5539111"/>
              <a:gd name="connsiteY320" fmla="*/ 1367042 h 5068087"/>
              <a:gd name="connsiteX321" fmla="*/ 3633961 w 5539111"/>
              <a:gd name="connsiteY321" fmla="*/ 1388210 h 5068087"/>
              <a:gd name="connsiteX322" fmla="*/ 3627408 w 5539111"/>
              <a:gd name="connsiteY322" fmla="*/ 1403741 h 5068087"/>
              <a:gd name="connsiteX323" fmla="*/ 3622947 w 5539111"/>
              <a:gd name="connsiteY323" fmla="*/ 1415651 h 5068087"/>
              <a:gd name="connsiteX324" fmla="*/ 3610272 w 5539111"/>
              <a:gd name="connsiteY324" fmla="*/ 1408333 h 5068087"/>
              <a:gd name="connsiteX325" fmla="*/ 3600378 w 5539111"/>
              <a:gd name="connsiteY325" fmla="*/ 1417107 h 5068087"/>
              <a:gd name="connsiteX326" fmla="*/ 3566514 w 5539111"/>
              <a:gd name="connsiteY326" fmla="*/ 1450670 h 5068087"/>
              <a:gd name="connsiteX327" fmla="*/ 3472597 w 5539111"/>
              <a:gd name="connsiteY327" fmla="*/ 1517161 h 5068087"/>
              <a:gd name="connsiteX328" fmla="*/ 3474688 w 5539111"/>
              <a:gd name="connsiteY328" fmla="*/ 1513540 h 5068087"/>
              <a:gd name="connsiteX329" fmla="*/ 3433171 w 5539111"/>
              <a:gd name="connsiteY329" fmla="*/ 1518542 h 5068087"/>
              <a:gd name="connsiteX330" fmla="*/ 3384747 w 5539111"/>
              <a:gd name="connsiteY330" fmla="*/ 1560598 h 5068087"/>
              <a:gd name="connsiteX331" fmla="*/ 3333672 w 5539111"/>
              <a:gd name="connsiteY331" fmla="*/ 1615610 h 5068087"/>
              <a:gd name="connsiteX332" fmla="*/ 3286293 w 5539111"/>
              <a:gd name="connsiteY332" fmla="*/ 1655856 h 5068087"/>
              <a:gd name="connsiteX333" fmla="*/ 3273468 w 5539111"/>
              <a:gd name="connsiteY333" fmla="*/ 1682251 h 5068087"/>
              <a:gd name="connsiteX334" fmla="*/ 3262734 w 5539111"/>
              <a:gd name="connsiteY334" fmla="*/ 1705025 h 5068087"/>
              <a:gd name="connsiteX335" fmla="*/ 3254931 w 5539111"/>
              <a:gd name="connsiteY335" fmla="*/ 1710177 h 5068087"/>
              <a:gd name="connsiteX336" fmla="*/ 3246567 w 5539111"/>
              <a:gd name="connsiteY336" fmla="*/ 1724663 h 5068087"/>
              <a:gd name="connsiteX337" fmla="*/ 3236113 w 5539111"/>
              <a:gd name="connsiteY337" fmla="*/ 1742770 h 5068087"/>
              <a:gd name="connsiteX338" fmla="*/ 3232492 w 5539111"/>
              <a:gd name="connsiteY338" fmla="*/ 1740679 h 5068087"/>
              <a:gd name="connsiteX339" fmla="*/ 3230401 w 5539111"/>
              <a:gd name="connsiteY339" fmla="*/ 1744301 h 5068087"/>
              <a:gd name="connsiteX340" fmla="*/ 3211453 w 5539111"/>
              <a:gd name="connsiteY340" fmla="*/ 1747847 h 5068087"/>
              <a:gd name="connsiteX341" fmla="*/ 3173558 w 5539111"/>
              <a:gd name="connsiteY341" fmla="*/ 1754940 h 5068087"/>
              <a:gd name="connsiteX342" fmla="*/ 3124164 w 5539111"/>
              <a:gd name="connsiteY342" fmla="*/ 1781950 h 5068087"/>
              <a:gd name="connsiteX343" fmla="*/ 3068627 w 5539111"/>
              <a:gd name="connsiteY343" fmla="*/ 1848872 h 5068087"/>
              <a:gd name="connsiteX344" fmla="*/ 3034333 w 5539111"/>
              <a:gd name="connsiteY344" fmla="*/ 1920815 h 5068087"/>
              <a:gd name="connsiteX345" fmla="*/ 3005751 w 5539111"/>
              <a:gd name="connsiteY345" fmla="*/ 1991228 h 5068087"/>
              <a:gd name="connsiteX346" fmla="*/ 3006367 w 5539111"/>
              <a:gd name="connsiteY346" fmla="*/ 2027797 h 5068087"/>
              <a:gd name="connsiteX347" fmla="*/ 3025574 w 5539111"/>
              <a:gd name="connsiteY347" fmla="*/ 2082344 h 5068087"/>
              <a:gd name="connsiteX348" fmla="*/ 3053350 w 5539111"/>
              <a:gd name="connsiteY348" fmla="*/ 2134595 h 5068087"/>
              <a:gd name="connsiteX349" fmla="*/ 3083292 w 5539111"/>
              <a:gd name="connsiteY349" fmla="*/ 2166367 h 5068087"/>
              <a:gd name="connsiteX350" fmla="*/ 3131006 w 5539111"/>
              <a:gd name="connsiteY350" fmla="*/ 2167358 h 5068087"/>
              <a:gd name="connsiteX351" fmla="*/ 3177059 w 5539111"/>
              <a:gd name="connsiteY351" fmla="*/ 2133590 h 5068087"/>
              <a:gd name="connsiteX352" fmla="*/ 3224923 w 5539111"/>
              <a:gd name="connsiteY352" fmla="*/ 2100867 h 5068087"/>
              <a:gd name="connsiteX353" fmla="*/ 3278069 w 5539111"/>
              <a:gd name="connsiteY353" fmla="*/ 2104993 h 5068087"/>
              <a:gd name="connsiteX354" fmla="*/ 3297632 w 5539111"/>
              <a:gd name="connsiteY354" fmla="*/ 2138016 h 5068087"/>
              <a:gd name="connsiteX355" fmla="*/ 3292255 w 5539111"/>
              <a:gd name="connsiteY355" fmla="*/ 2180783 h 5068087"/>
              <a:gd name="connsiteX356" fmla="*/ 3263133 w 5539111"/>
              <a:gd name="connsiteY356" fmla="*/ 2197770 h 5068087"/>
              <a:gd name="connsiteX357" fmla="*/ 3200503 w 5539111"/>
              <a:gd name="connsiteY357" fmla="*/ 2226796 h 5068087"/>
              <a:gd name="connsiteX358" fmla="*/ 3132646 w 5539111"/>
              <a:gd name="connsiteY358" fmla="*/ 2264876 h 5068087"/>
              <a:gd name="connsiteX359" fmla="*/ 3083662 w 5539111"/>
              <a:gd name="connsiteY359" fmla="*/ 2316267 h 5068087"/>
              <a:gd name="connsiteX360" fmla="*/ 3074383 w 5539111"/>
              <a:gd name="connsiteY360" fmla="*/ 2361610 h 5068087"/>
              <a:gd name="connsiteX361" fmla="*/ 3082801 w 5539111"/>
              <a:gd name="connsiteY361" fmla="*/ 2393027 h 5068087"/>
              <a:gd name="connsiteX362" fmla="*/ 3086423 w 5539111"/>
              <a:gd name="connsiteY362" fmla="*/ 2395118 h 5068087"/>
              <a:gd name="connsiteX363" fmla="*/ 3079385 w 5539111"/>
              <a:gd name="connsiteY363" fmla="*/ 2403126 h 5068087"/>
              <a:gd name="connsiteX364" fmla="*/ 3072347 w 5539111"/>
              <a:gd name="connsiteY364" fmla="*/ 2411134 h 5068087"/>
              <a:gd name="connsiteX365" fmla="*/ 3076099 w 5539111"/>
              <a:gd name="connsiteY365" fmla="*/ 2442272 h 5068087"/>
              <a:gd name="connsiteX366" fmla="*/ 3091275 w 5539111"/>
              <a:gd name="connsiteY366" fmla="*/ 2470348 h 5068087"/>
              <a:gd name="connsiteX367" fmla="*/ 3129655 w 5539111"/>
              <a:gd name="connsiteY367" fmla="*/ 2470778 h 5068087"/>
              <a:gd name="connsiteX368" fmla="*/ 3189353 w 5539111"/>
              <a:gd name="connsiteY368" fmla="*/ 2459374 h 5068087"/>
              <a:gd name="connsiteX369" fmla="*/ 3252673 w 5539111"/>
              <a:gd name="connsiteY369" fmla="*/ 2450060 h 5068087"/>
              <a:gd name="connsiteX370" fmla="*/ 3305539 w 5539111"/>
              <a:gd name="connsiteY370" fmla="*/ 2458854 h 5068087"/>
              <a:gd name="connsiteX371" fmla="*/ 3311457 w 5539111"/>
              <a:gd name="connsiteY371" fmla="*/ 2469513 h 5068087"/>
              <a:gd name="connsiteX372" fmla="*/ 3314723 w 5539111"/>
              <a:gd name="connsiteY372" fmla="*/ 2493127 h 5068087"/>
              <a:gd name="connsiteX373" fmla="*/ 3275502 w 5539111"/>
              <a:gd name="connsiteY373" fmla="*/ 2506697 h 5068087"/>
              <a:gd name="connsiteX374" fmla="*/ 3236282 w 5539111"/>
              <a:gd name="connsiteY374" fmla="*/ 2520268 h 5068087"/>
              <a:gd name="connsiteX375" fmla="*/ 3217129 w 5539111"/>
              <a:gd name="connsiteY375" fmla="*/ 2511624 h 5068087"/>
              <a:gd name="connsiteX376" fmla="*/ 3180075 w 5539111"/>
              <a:gd name="connsiteY376" fmla="*/ 2504717 h 5068087"/>
              <a:gd name="connsiteX377" fmla="*/ 3133331 w 5539111"/>
              <a:gd name="connsiteY377" fmla="*/ 2518772 h 5068087"/>
              <a:gd name="connsiteX378" fmla="*/ 3085112 w 5539111"/>
              <a:gd name="connsiteY378" fmla="*/ 2573019 h 5068087"/>
              <a:gd name="connsiteX379" fmla="*/ 3089274 w 5539111"/>
              <a:gd name="connsiteY379" fmla="*/ 2628535 h 5068087"/>
              <a:gd name="connsiteX380" fmla="*/ 3124928 w 5539111"/>
              <a:gd name="connsiteY380" fmla="*/ 2658777 h 5068087"/>
              <a:gd name="connsiteX381" fmla="*/ 3159051 w 5539111"/>
              <a:gd name="connsiteY381" fmla="*/ 2683307 h 5068087"/>
              <a:gd name="connsiteX382" fmla="*/ 3160712 w 5539111"/>
              <a:gd name="connsiteY382" fmla="*/ 2718066 h 5068087"/>
              <a:gd name="connsiteX383" fmla="*/ 3131590 w 5539111"/>
              <a:gd name="connsiteY383" fmla="*/ 2735053 h 5068087"/>
              <a:gd name="connsiteX384" fmla="*/ 3096906 w 5539111"/>
              <a:gd name="connsiteY384" fmla="*/ 2719857 h 5068087"/>
              <a:gd name="connsiteX385" fmla="*/ 3062223 w 5539111"/>
              <a:gd name="connsiteY385" fmla="*/ 2704661 h 5068087"/>
              <a:gd name="connsiteX386" fmla="*/ 3035192 w 5539111"/>
              <a:gd name="connsiteY386" fmla="*/ 2718026 h 5068087"/>
              <a:gd name="connsiteX387" fmla="*/ 3037543 w 5539111"/>
              <a:gd name="connsiteY387" fmla="*/ 2772497 h 5068087"/>
              <a:gd name="connsiteX388" fmla="*/ 3064834 w 5539111"/>
              <a:gd name="connsiteY388" fmla="*/ 2817225 h 5068087"/>
              <a:gd name="connsiteX389" fmla="*/ 3098547 w 5539111"/>
              <a:gd name="connsiteY389" fmla="*/ 2817375 h 5068087"/>
              <a:gd name="connsiteX390" fmla="*/ 3128639 w 5539111"/>
              <a:gd name="connsiteY390" fmla="*/ 2815434 h 5068087"/>
              <a:gd name="connsiteX391" fmla="*/ 3144505 w 5539111"/>
              <a:gd name="connsiteY391" fmla="*/ 2863223 h 5068087"/>
              <a:gd name="connsiteX392" fmla="*/ 3113293 w 5539111"/>
              <a:gd name="connsiteY392" fmla="*/ 2883831 h 5068087"/>
              <a:gd name="connsiteX393" fmla="*/ 3076238 w 5539111"/>
              <a:gd name="connsiteY393" fmla="*/ 2876924 h 5068087"/>
              <a:gd name="connsiteX394" fmla="*/ 3042039 w 5539111"/>
              <a:gd name="connsiteY394" fmla="*/ 2869251 h 5068087"/>
              <a:gd name="connsiteX395" fmla="*/ 3015774 w 5539111"/>
              <a:gd name="connsiteY395" fmla="*/ 2885472 h 5068087"/>
              <a:gd name="connsiteX396" fmla="*/ 3014298 w 5539111"/>
              <a:gd name="connsiteY396" fmla="*/ 2925663 h 5068087"/>
              <a:gd name="connsiteX397" fmla="*/ 3042354 w 5539111"/>
              <a:gd name="connsiteY397" fmla="*/ 2973247 h 5068087"/>
              <a:gd name="connsiteX398" fmla="*/ 3049877 w 5539111"/>
              <a:gd name="connsiteY398" fmla="*/ 2972761 h 5068087"/>
              <a:gd name="connsiteX399" fmla="*/ 3061022 w 5539111"/>
              <a:gd name="connsiteY399" fmla="*/ 2974367 h 5068087"/>
              <a:gd name="connsiteX400" fmla="*/ 3085812 w 5539111"/>
              <a:gd name="connsiteY400" fmla="*/ 2998337 h 5068087"/>
              <a:gd name="connsiteX401" fmla="*/ 3090814 w 5539111"/>
              <a:gd name="connsiteY401" fmla="*/ 3039853 h 5068087"/>
              <a:gd name="connsiteX402" fmla="*/ 3056260 w 5539111"/>
              <a:gd name="connsiteY402" fmla="*/ 3053704 h 5068087"/>
              <a:gd name="connsiteX403" fmla="*/ 2984071 w 5539111"/>
              <a:gd name="connsiteY403" fmla="*/ 3132740 h 5068087"/>
              <a:gd name="connsiteX404" fmla="*/ 2974382 w 5539111"/>
              <a:gd name="connsiteY404" fmla="*/ 3153703 h 5068087"/>
              <a:gd name="connsiteX405" fmla="*/ 2960512 w 5539111"/>
              <a:gd name="connsiteY405" fmla="*/ 3181909 h 5068087"/>
              <a:gd name="connsiteX406" fmla="*/ 2936337 w 5539111"/>
              <a:gd name="connsiteY406" fmla="*/ 3194509 h 5068087"/>
              <a:gd name="connsiteX407" fmla="*/ 2900533 w 5539111"/>
              <a:gd name="connsiteY407" fmla="*/ 3197980 h 5068087"/>
              <a:gd name="connsiteX408" fmla="*/ 2869676 w 5539111"/>
              <a:gd name="connsiteY408" fmla="*/ 3197065 h 5068087"/>
              <a:gd name="connsiteX409" fmla="*/ 2856721 w 5539111"/>
              <a:gd name="connsiteY409" fmla="*/ 3194414 h 5068087"/>
              <a:gd name="connsiteX410" fmla="*/ 2847387 w 5539111"/>
              <a:gd name="connsiteY410" fmla="*/ 3193854 h 5068087"/>
              <a:gd name="connsiteX411" fmla="*/ 2842235 w 5539111"/>
              <a:gd name="connsiteY411" fmla="*/ 3186050 h 5068087"/>
              <a:gd name="connsiteX412" fmla="*/ 2837083 w 5539111"/>
              <a:gd name="connsiteY412" fmla="*/ 3178248 h 5068087"/>
              <a:gd name="connsiteX413" fmla="*/ 2768536 w 5539111"/>
              <a:gd name="connsiteY413" fmla="*/ 3196615 h 5068087"/>
              <a:gd name="connsiteX414" fmla="*/ 2774378 w 5539111"/>
              <a:gd name="connsiteY414" fmla="*/ 3224131 h 5068087"/>
              <a:gd name="connsiteX415" fmla="*/ 2802994 w 5539111"/>
              <a:gd name="connsiteY415" fmla="*/ 3262381 h 5068087"/>
              <a:gd name="connsiteX416" fmla="*/ 2830565 w 5539111"/>
              <a:gd name="connsiteY416" fmla="*/ 3302442 h 5068087"/>
              <a:gd name="connsiteX417" fmla="*/ 2831180 w 5539111"/>
              <a:gd name="connsiteY417" fmla="*/ 3339011 h 5068087"/>
              <a:gd name="connsiteX418" fmla="*/ 2805960 w 5539111"/>
              <a:gd name="connsiteY418" fmla="*/ 3353422 h 5068087"/>
              <a:gd name="connsiteX419" fmla="*/ 2776149 w 5539111"/>
              <a:gd name="connsiteY419" fmla="*/ 3350696 h 5068087"/>
              <a:gd name="connsiteX420" fmla="*/ 2775178 w 5539111"/>
              <a:gd name="connsiteY420" fmla="*/ 3335650 h 5068087"/>
              <a:gd name="connsiteX421" fmla="*/ 2750799 w 5539111"/>
              <a:gd name="connsiteY421" fmla="*/ 3336060 h 5068087"/>
              <a:gd name="connsiteX422" fmla="*/ 2745646 w 5539111"/>
              <a:gd name="connsiteY422" fmla="*/ 3328257 h 5068087"/>
              <a:gd name="connsiteX423" fmla="*/ 2742585 w 5539111"/>
              <a:gd name="connsiteY423" fmla="*/ 3316832 h 5068087"/>
              <a:gd name="connsiteX424" fmla="*/ 2707266 w 5539111"/>
              <a:gd name="connsiteY424" fmla="*/ 3327827 h 5068087"/>
              <a:gd name="connsiteX425" fmla="*/ 2679600 w 5539111"/>
              <a:gd name="connsiteY425" fmla="*/ 3367382 h 5068087"/>
              <a:gd name="connsiteX426" fmla="*/ 2684322 w 5539111"/>
              <a:gd name="connsiteY426" fmla="*/ 3413565 h 5068087"/>
              <a:gd name="connsiteX427" fmla="*/ 2711052 w 5539111"/>
              <a:gd name="connsiteY427" fmla="*/ 3467627 h 5068087"/>
              <a:gd name="connsiteX428" fmla="*/ 2737018 w 5539111"/>
              <a:gd name="connsiteY428" fmla="*/ 3518832 h 5068087"/>
              <a:gd name="connsiteX429" fmla="*/ 2739444 w 5539111"/>
              <a:gd name="connsiteY429" fmla="*/ 3556447 h 5068087"/>
              <a:gd name="connsiteX430" fmla="*/ 2730110 w 5539111"/>
              <a:gd name="connsiteY430" fmla="*/ 3555887 h 5068087"/>
              <a:gd name="connsiteX431" fmla="*/ 2712843 w 5539111"/>
              <a:gd name="connsiteY431" fmla="*/ 3531432 h 5068087"/>
              <a:gd name="connsiteX432" fmla="*/ 2692515 w 5539111"/>
              <a:gd name="connsiteY432" fmla="*/ 3495553 h 5068087"/>
              <a:gd name="connsiteX433" fmla="*/ 2671962 w 5539111"/>
              <a:gd name="connsiteY433" fmla="*/ 3510244 h 5068087"/>
              <a:gd name="connsiteX434" fmla="*/ 2648348 w 5539111"/>
              <a:gd name="connsiteY434" fmla="*/ 3513510 h 5068087"/>
              <a:gd name="connsiteX435" fmla="*/ 2612003 w 5539111"/>
              <a:gd name="connsiteY435" fmla="*/ 3463555 h 5068087"/>
              <a:gd name="connsiteX436" fmla="*/ 2572038 w 5539111"/>
              <a:gd name="connsiteY436" fmla="*/ 3411509 h 5068087"/>
              <a:gd name="connsiteX437" fmla="*/ 2533862 w 5539111"/>
              <a:gd name="connsiteY437" fmla="*/ 3423269 h 5068087"/>
              <a:gd name="connsiteX438" fmla="*/ 2502930 w 5539111"/>
              <a:gd name="connsiteY438" fmla="*/ 3439210 h 5068087"/>
              <a:gd name="connsiteX439" fmla="*/ 2485233 w 5539111"/>
              <a:gd name="connsiteY439" fmla="*/ 3453136 h 5068087"/>
              <a:gd name="connsiteX440" fmla="*/ 2490160 w 5539111"/>
              <a:gd name="connsiteY440" fmla="*/ 3511509 h 5068087"/>
              <a:gd name="connsiteX441" fmla="*/ 2485603 w 5539111"/>
              <a:gd name="connsiteY441" fmla="*/ 3603035 h 5068087"/>
              <a:gd name="connsiteX442" fmla="*/ 2456687 w 5539111"/>
              <a:gd name="connsiteY442" fmla="*/ 3632212 h 5068087"/>
              <a:gd name="connsiteX443" fmla="*/ 2416496 w 5539111"/>
              <a:gd name="connsiteY443" fmla="*/ 3630736 h 5068087"/>
              <a:gd name="connsiteX444" fmla="*/ 2395683 w 5539111"/>
              <a:gd name="connsiteY444" fmla="*/ 3587334 h 5068087"/>
              <a:gd name="connsiteX445" fmla="*/ 2342277 w 5539111"/>
              <a:gd name="connsiteY445" fmla="*/ 3525114 h 5068087"/>
              <a:gd name="connsiteX446" fmla="*/ 2308078 w 5539111"/>
              <a:gd name="connsiteY446" fmla="*/ 3517441 h 5068087"/>
              <a:gd name="connsiteX447" fmla="*/ 2279032 w 5539111"/>
              <a:gd name="connsiteY447" fmla="*/ 3517571 h 5068087"/>
              <a:gd name="connsiteX448" fmla="*/ 2287245 w 5539111"/>
              <a:gd name="connsiteY448" fmla="*/ 3536798 h 5068087"/>
              <a:gd name="connsiteX449" fmla="*/ 2303261 w 5539111"/>
              <a:gd name="connsiteY449" fmla="*/ 3550874 h 5068087"/>
              <a:gd name="connsiteX450" fmla="*/ 2334883 w 5539111"/>
              <a:gd name="connsiteY450" fmla="*/ 3554646 h 5068087"/>
              <a:gd name="connsiteX451" fmla="*/ 2362885 w 5539111"/>
              <a:gd name="connsiteY451" fmla="*/ 3556326 h 5068087"/>
              <a:gd name="connsiteX452" fmla="*/ 2368447 w 5539111"/>
              <a:gd name="connsiteY452" fmla="*/ 3588509 h 5068087"/>
              <a:gd name="connsiteX453" fmla="*/ 2339045 w 5539111"/>
              <a:gd name="connsiteY453" fmla="*/ 3610162 h 5068087"/>
              <a:gd name="connsiteX454" fmla="*/ 2306377 w 5539111"/>
              <a:gd name="connsiteY454" fmla="*/ 3608202 h 5068087"/>
              <a:gd name="connsiteX455" fmla="*/ 2271619 w 5539111"/>
              <a:gd name="connsiteY455" fmla="*/ 3609862 h 5068087"/>
              <a:gd name="connsiteX456" fmla="*/ 2240126 w 5539111"/>
              <a:gd name="connsiteY456" fmla="*/ 3635137 h 5068087"/>
              <a:gd name="connsiteX457" fmla="*/ 2203031 w 5539111"/>
              <a:gd name="connsiteY457" fmla="*/ 3753749 h 5068087"/>
              <a:gd name="connsiteX458" fmla="*/ 2230452 w 5539111"/>
              <a:gd name="connsiteY458" fmla="*/ 3827524 h 5068087"/>
              <a:gd name="connsiteX459" fmla="*/ 2216656 w 5539111"/>
              <a:gd name="connsiteY459" fmla="*/ 3838873 h 5068087"/>
              <a:gd name="connsiteX460" fmla="*/ 2200770 w 5539111"/>
              <a:gd name="connsiteY460" fmla="*/ 3853844 h 5068087"/>
              <a:gd name="connsiteX461" fmla="*/ 2198604 w 5539111"/>
              <a:gd name="connsiteY461" fmla="*/ 3874322 h 5068087"/>
              <a:gd name="connsiteX462" fmla="*/ 2201030 w 5539111"/>
              <a:gd name="connsiteY462" fmla="*/ 3911937 h 5068087"/>
              <a:gd name="connsiteX463" fmla="*/ 2143197 w 5539111"/>
              <a:gd name="connsiteY463" fmla="*/ 3970290 h 5068087"/>
              <a:gd name="connsiteX464" fmla="*/ 2039256 w 5539111"/>
              <a:gd name="connsiteY464" fmla="*/ 4016508 h 5068087"/>
              <a:gd name="connsiteX465" fmla="*/ 1996004 w 5539111"/>
              <a:gd name="connsiteY465" fmla="*/ 4003608 h 5068087"/>
              <a:gd name="connsiteX466" fmla="*/ 1944743 w 5539111"/>
              <a:gd name="connsiteY466" fmla="*/ 3983670 h 5068087"/>
              <a:gd name="connsiteX467" fmla="*/ 1894734 w 5539111"/>
              <a:gd name="connsiteY467" fmla="*/ 3974111 h 5068087"/>
              <a:gd name="connsiteX468" fmla="*/ 1856764 w 5539111"/>
              <a:gd name="connsiteY468" fmla="*/ 3998060 h 5068087"/>
              <a:gd name="connsiteX469" fmla="*/ 1829938 w 5539111"/>
              <a:gd name="connsiteY469" fmla="*/ 4023616 h 5068087"/>
              <a:gd name="connsiteX470" fmla="*/ 1809385 w 5539111"/>
              <a:gd name="connsiteY470" fmla="*/ 4038306 h 5068087"/>
              <a:gd name="connsiteX471" fmla="*/ 1790567 w 5539111"/>
              <a:gd name="connsiteY471" fmla="*/ 4070899 h 5068087"/>
              <a:gd name="connsiteX472" fmla="*/ 1780878 w 5539111"/>
              <a:gd name="connsiteY472" fmla="*/ 4091862 h 5068087"/>
              <a:gd name="connsiteX473" fmla="*/ 1769099 w 5539111"/>
              <a:gd name="connsiteY473" fmla="*/ 4116447 h 5068087"/>
              <a:gd name="connsiteX474" fmla="*/ 1741508 w 5539111"/>
              <a:gd name="connsiteY474" fmla="*/ 4139146 h 5068087"/>
              <a:gd name="connsiteX475" fmla="*/ 1740182 w 5539111"/>
              <a:gd name="connsiteY475" fmla="*/ 4145624 h 5068087"/>
              <a:gd name="connsiteX476" fmla="*/ 1738856 w 5539111"/>
              <a:gd name="connsiteY476" fmla="*/ 4152101 h 5068087"/>
              <a:gd name="connsiteX477" fmla="*/ 1731333 w 5539111"/>
              <a:gd name="connsiteY477" fmla="*/ 4152586 h 5068087"/>
              <a:gd name="connsiteX478" fmla="*/ 1727432 w 5539111"/>
              <a:gd name="connsiteY478" fmla="*/ 4155162 h 5068087"/>
              <a:gd name="connsiteX479" fmla="*/ 1717743 w 5539111"/>
              <a:gd name="connsiteY479" fmla="*/ 4176126 h 5068087"/>
              <a:gd name="connsiteX480" fmla="*/ 1711676 w 5539111"/>
              <a:gd name="connsiteY480" fmla="*/ 4199180 h 5068087"/>
              <a:gd name="connsiteX481" fmla="*/ 1694542 w 5539111"/>
              <a:gd name="connsiteY481" fmla="*/ 4203767 h 5068087"/>
              <a:gd name="connsiteX482" fmla="*/ 1692168 w 5539111"/>
              <a:gd name="connsiteY482" fmla="*/ 4212060 h 5068087"/>
              <a:gd name="connsiteX483" fmla="*/ 1687706 w 5539111"/>
              <a:gd name="connsiteY483" fmla="*/ 4223970 h 5068087"/>
              <a:gd name="connsiteX484" fmla="*/ 1676282 w 5539111"/>
              <a:gd name="connsiteY484" fmla="*/ 4227031 h 5068087"/>
              <a:gd name="connsiteX485" fmla="*/ 1647625 w 5539111"/>
              <a:gd name="connsiteY485" fmla="*/ 4314300 h 5068087"/>
              <a:gd name="connsiteX486" fmla="*/ 1617999 w 5539111"/>
              <a:gd name="connsiteY486" fmla="*/ 4386523 h 5068087"/>
              <a:gd name="connsiteX487" fmla="*/ 1556134 w 5539111"/>
              <a:gd name="connsiteY487" fmla="*/ 4418406 h 5068087"/>
              <a:gd name="connsiteX488" fmla="*/ 1543814 w 5539111"/>
              <a:gd name="connsiteY488" fmla="*/ 4389565 h 5068087"/>
              <a:gd name="connsiteX489" fmla="*/ 1550164 w 5539111"/>
              <a:gd name="connsiteY489" fmla="*/ 4361839 h 5068087"/>
              <a:gd name="connsiteX490" fmla="*/ 1564237 w 5539111"/>
              <a:gd name="connsiteY490" fmla="*/ 4345827 h 5068087"/>
              <a:gd name="connsiteX491" fmla="*/ 1578313 w 5539111"/>
              <a:gd name="connsiteY491" fmla="*/ 4329811 h 5068087"/>
              <a:gd name="connsiteX492" fmla="*/ 1587031 w 5539111"/>
              <a:gd name="connsiteY492" fmla="*/ 4293802 h 5068087"/>
              <a:gd name="connsiteX493" fmla="*/ 1588862 w 5539111"/>
              <a:gd name="connsiteY493" fmla="*/ 4232087 h 5068087"/>
              <a:gd name="connsiteX494" fmla="*/ 1573071 w 5539111"/>
              <a:gd name="connsiteY494" fmla="*/ 4167442 h 5068087"/>
              <a:gd name="connsiteX495" fmla="*/ 1534636 w 5539111"/>
              <a:gd name="connsiteY495" fmla="*/ 4121109 h 5068087"/>
              <a:gd name="connsiteX496" fmla="*/ 1511024 w 5539111"/>
              <a:gd name="connsiteY496" fmla="*/ 4124370 h 5068087"/>
              <a:gd name="connsiteX497" fmla="*/ 1459611 w 5539111"/>
              <a:gd name="connsiteY497" fmla="*/ 4138150 h 5068087"/>
              <a:gd name="connsiteX498" fmla="*/ 1405830 w 5539111"/>
              <a:gd name="connsiteY498" fmla="*/ 4160214 h 5068087"/>
              <a:gd name="connsiteX499" fmla="*/ 1373572 w 5539111"/>
              <a:gd name="connsiteY499" fmla="*/ 4182632 h 5068087"/>
              <a:gd name="connsiteX500" fmla="*/ 1341724 w 5539111"/>
              <a:gd name="connsiteY500" fmla="*/ 4229431 h 5068087"/>
              <a:gd name="connsiteX501" fmla="*/ 1302634 w 5539111"/>
              <a:gd name="connsiteY501" fmla="*/ 4272048 h 5068087"/>
              <a:gd name="connsiteX502" fmla="*/ 1309467 w 5539111"/>
              <a:gd name="connsiteY502" fmla="*/ 4251850 h 5068087"/>
              <a:gd name="connsiteX503" fmla="*/ 1361662 w 5539111"/>
              <a:gd name="connsiteY503" fmla="*/ 4178171 h 5068087"/>
              <a:gd name="connsiteX504" fmla="*/ 1392950 w 5539111"/>
              <a:gd name="connsiteY504" fmla="*/ 4140706 h 5068087"/>
              <a:gd name="connsiteX505" fmla="*/ 1400548 w 5539111"/>
              <a:gd name="connsiteY505" fmla="*/ 4123364 h 5068087"/>
              <a:gd name="connsiteX506" fmla="*/ 1410237 w 5539111"/>
              <a:gd name="connsiteY506" fmla="*/ 4102401 h 5068087"/>
              <a:gd name="connsiteX507" fmla="*/ 1423267 w 5539111"/>
              <a:gd name="connsiteY507" fmla="*/ 4088195 h 5068087"/>
              <a:gd name="connsiteX508" fmla="*/ 1432115 w 5539111"/>
              <a:gd name="connsiteY508" fmla="*/ 4081232 h 5068087"/>
              <a:gd name="connsiteX509" fmla="*/ 1438948 w 5539111"/>
              <a:gd name="connsiteY509" fmla="*/ 4061034 h 5068087"/>
              <a:gd name="connsiteX510" fmla="*/ 1441599 w 5539111"/>
              <a:gd name="connsiteY510" fmla="*/ 4048079 h 5068087"/>
              <a:gd name="connsiteX511" fmla="*/ 1456720 w 5539111"/>
              <a:gd name="connsiteY511" fmla="*/ 4030252 h 5068087"/>
              <a:gd name="connsiteX512" fmla="*/ 1467660 w 5539111"/>
              <a:gd name="connsiteY512" fmla="*/ 4019668 h 5068087"/>
              <a:gd name="connsiteX513" fmla="*/ 1475893 w 5539111"/>
              <a:gd name="connsiteY513" fmla="*/ 3976136 h 5068087"/>
              <a:gd name="connsiteX514" fmla="*/ 1463334 w 5539111"/>
              <a:gd name="connsiteY514" fmla="*/ 3945711 h 5068087"/>
              <a:gd name="connsiteX515" fmla="*/ 1374213 w 5539111"/>
              <a:gd name="connsiteY515" fmla="*/ 3922259 h 5068087"/>
              <a:gd name="connsiteX516" fmla="*/ 1300028 w 5539111"/>
              <a:gd name="connsiteY516" fmla="*/ 3925301 h 5068087"/>
              <a:gd name="connsiteX517" fmla="*/ 1240180 w 5539111"/>
              <a:gd name="connsiteY517" fmla="*/ 3970418 h 5068087"/>
              <a:gd name="connsiteX518" fmla="*/ 1220392 w 5539111"/>
              <a:gd name="connsiteY518" fmla="*/ 3987965 h 5068087"/>
              <a:gd name="connsiteX519" fmla="*/ 1197543 w 5539111"/>
              <a:gd name="connsiteY519" fmla="*/ 3994087 h 5068087"/>
              <a:gd name="connsiteX520" fmla="*/ 1194892 w 5539111"/>
              <a:gd name="connsiteY520" fmla="*/ 4007043 h 5068087"/>
              <a:gd name="connsiteX521" fmla="*/ 1192241 w 5539111"/>
              <a:gd name="connsiteY521" fmla="*/ 4019998 h 5068087"/>
              <a:gd name="connsiteX522" fmla="*/ 1190710 w 5539111"/>
              <a:gd name="connsiteY522" fmla="*/ 4014286 h 5068087"/>
              <a:gd name="connsiteX523" fmla="*/ 1179286 w 5539111"/>
              <a:gd name="connsiteY523" fmla="*/ 4017346 h 5068087"/>
              <a:gd name="connsiteX524" fmla="*/ 1180242 w 5539111"/>
              <a:gd name="connsiteY524" fmla="*/ 4020915 h 5068087"/>
              <a:gd name="connsiteX525" fmla="*/ 1172248 w 5539111"/>
              <a:gd name="connsiteY525" fmla="*/ 4025355 h 5068087"/>
              <a:gd name="connsiteX526" fmla="*/ 1147513 w 5539111"/>
              <a:gd name="connsiteY526" fmla="*/ 4047289 h 5068087"/>
              <a:gd name="connsiteX527" fmla="*/ 1101257 w 5539111"/>
              <a:gd name="connsiteY527" fmla="*/ 4068862 h 5068087"/>
              <a:gd name="connsiteX528" fmla="*/ 1099519 w 5539111"/>
              <a:gd name="connsiteY528" fmla="*/ 4050965 h 5068087"/>
              <a:gd name="connsiteX529" fmla="*/ 1107117 w 5539111"/>
              <a:gd name="connsiteY529" fmla="*/ 4033623 h 5068087"/>
              <a:gd name="connsiteX530" fmla="*/ 1140420 w 5539111"/>
              <a:gd name="connsiteY530" fmla="*/ 4009393 h 5068087"/>
              <a:gd name="connsiteX531" fmla="*/ 1176374 w 5539111"/>
              <a:gd name="connsiteY531" fmla="*/ 3972209 h 5068087"/>
              <a:gd name="connsiteX532" fmla="*/ 1182927 w 5539111"/>
              <a:gd name="connsiteY532" fmla="*/ 3956678 h 5068087"/>
              <a:gd name="connsiteX533" fmla="*/ 1189479 w 5539111"/>
              <a:gd name="connsiteY533" fmla="*/ 3941147 h 5068087"/>
              <a:gd name="connsiteX534" fmla="*/ 1199653 w 5539111"/>
              <a:gd name="connsiteY534" fmla="*/ 3927707 h 5068087"/>
              <a:gd name="connsiteX535" fmla="*/ 1209828 w 5539111"/>
              <a:gd name="connsiteY535" fmla="*/ 3914266 h 5068087"/>
              <a:gd name="connsiteX536" fmla="*/ 1209137 w 5539111"/>
              <a:gd name="connsiteY536" fmla="*/ 3894553 h 5068087"/>
              <a:gd name="connsiteX537" fmla="*/ 1191871 w 5539111"/>
              <a:gd name="connsiteY537" fmla="*/ 3870099 h 5068087"/>
              <a:gd name="connsiteX538" fmla="*/ 1191310 w 5539111"/>
              <a:gd name="connsiteY538" fmla="*/ 3879432 h 5068087"/>
              <a:gd name="connsiteX539" fmla="*/ 1162749 w 5539111"/>
              <a:gd name="connsiteY539" fmla="*/ 3887085 h 5068087"/>
              <a:gd name="connsiteX540" fmla="*/ 1145052 w 5539111"/>
              <a:gd name="connsiteY540" fmla="*/ 3901011 h 5068087"/>
              <a:gd name="connsiteX541" fmla="*/ 1151885 w 5539111"/>
              <a:gd name="connsiteY541" fmla="*/ 3880813 h 5068087"/>
              <a:gd name="connsiteX542" fmla="*/ 1183377 w 5539111"/>
              <a:gd name="connsiteY542" fmla="*/ 3855538 h 5068087"/>
              <a:gd name="connsiteX543" fmla="*/ 1225734 w 5539111"/>
              <a:gd name="connsiteY543" fmla="*/ 3836535 h 5068087"/>
              <a:gd name="connsiteX544" fmla="*/ 1202215 w 5539111"/>
              <a:gd name="connsiteY544" fmla="*/ 3760185 h 5068087"/>
              <a:gd name="connsiteX545" fmla="*/ 1166336 w 5539111"/>
              <a:gd name="connsiteY545" fmla="*/ 3780513 h 5068087"/>
              <a:gd name="connsiteX546" fmla="*/ 1096873 w 5539111"/>
              <a:gd name="connsiteY546" fmla="*/ 3829737 h 5068087"/>
              <a:gd name="connsiteX547" fmla="*/ 1025603 w 5539111"/>
              <a:gd name="connsiteY547" fmla="*/ 3877912 h 5068087"/>
              <a:gd name="connsiteX548" fmla="*/ 980667 w 5539111"/>
              <a:gd name="connsiteY548" fmla="*/ 3893017 h 5068087"/>
              <a:gd name="connsiteX549" fmla="*/ 973014 w 5539111"/>
              <a:gd name="connsiteY549" fmla="*/ 3864456 h 5068087"/>
              <a:gd name="connsiteX550" fmla="*/ 992802 w 5539111"/>
              <a:gd name="connsiteY550" fmla="*/ 3846909 h 5068087"/>
              <a:gd name="connsiteX551" fmla="*/ 1017182 w 5539111"/>
              <a:gd name="connsiteY551" fmla="*/ 3846499 h 5068087"/>
              <a:gd name="connsiteX552" fmla="*/ 1013560 w 5539111"/>
              <a:gd name="connsiteY552" fmla="*/ 3844408 h 5068087"/>
              <a:gd name="connsiteX553" fmla="*/ 1035644 w 5539111"/>
              <a:gd name="connsiteY553" fmla="*/ 3835429 h 5068087"/>
              <a:gd name="connsiteX554" fmla="*/ 1088660 w 5539111"/>
              <a:gd name="connsiteY554" fmla="*/ 3810510 h 5068087"/>
              <a:gd name="connsiteX555" fmla="*/ 1149759 w 5539111"/>
              <a:gd name="connsiteY555" fmla="*/ 3775771 h 5068087"/>
              <a:gd name="connsiteX556" fmla="*/ 1190386 w 5539111"/>
              <a:gd name="connsiteY556" fmla="*/ 3737222 h 5068087"/>
              <a:gd name="connsiteX557" fmla="*/ 1190680 w 5539111"/>
              <a:gd name="connsiteY557" fmla="*/ 3671440 h 5068087"/>
              <a:gd name="connsiteX558" fmla="*/ 1177950 w 5539111"/>
              <a:gd name="connsiteY558" fmla="*/ 3618219 h 5068087"/>
              <a:gd name="connsiteX559" fmla="*/ 1147524 w 5539111"/>
              <a:gd name="connsiteY559" fmla="*/ 3578923 h 5068087"/>
              <a:gd name="connsiteX560" fmla="*/ 1110264 w 5539111"/>
              <a:gd name="connsiteY560" fmla="*/ 3559825 h 5068087"/>
              <a:gd name="connsiteX561" fmla="*/ 1073004 w 5539111"/>
              <a:gd name="connsiteY561" fmla="*/ 3540728 h 5068087"/>
              <a:gd name="connsiteX562" fmla="*/ 1065911 w 5539111"/>
              <a:gd name="connsiteY562" fmla="*/ 3502833 h 5068087"/>
              <a:gd name="connsiteX563" fmla="*/ 1105972 w 5539111"/>
              <a:gd name="connsiteY563" fmla="*/ 3475262 h 5068087"/>
              <a:gd name="connsiteX564" fmla="*/ 1149655 w 5539111"/>
              <a:gd name="connsiteY564" fmla="*/ 3449782 h 5068087"/>
              <a:gd name="connsiteX565" fmla="*/ 1144503 w 5539111"/>
              <a:gd name="connsiteY565" fmla="*/ 3441979 h 5068087"/>
              <a:gd name="connsiteX566" fmla="*/ 1132518 w 5539111"/>
              <a:gd name="connsiteY566" fmla="*/ 3454374 h 5068087"/>
              <a:gd name="connsiteX567" fmla="*/ 1135169 w 5539111"/>
              <a:gd name="connsiteY567" fmla="*/ 3441419 h 5068087"/>
              <a:gd name="connsiteX568" fmla="*/ 1139351 w 5539111"/>
              <a:gd name="connsiteY568" fmla="*/ 3434176 h 5068087"/>
              <a:gd name="connsiteX569" fmla="*/ 1153836 w 5539111"/>
              <a:gd name="connsiteY569" fmla="*/ 3442539 h 5068087"/>
              <a:gd name="connsiteX570" fmla="*/ 1161790 w 5539111"/>
              <a:gd name="connsiteY570" fmla="*/ 3403674 h 5068087"/>
              <a:gd name="connsiteX571" fmla="*/ 1146613 w 5539111"/>
              <a:gd name="connsiteY571" fmla="*/ 3375598 h 5068087"/>
              <a:gd name="connsiteX572" fmla="*/ 1126210 w 5539111"/>
              <a:gd name="connsiteY572" fmla="*/ 3356575 h 5068087"/>
              <a:gd name="connsiteX573" fmla="*/ 1118482 w 5539111"/>
              <a:gd name="connsiteY573" fmla="*/ 3344871 h 5068087"/>
              <a:gd name="connsiteX574" fmla="*/ 1092572 w 5539111"/>
              <a:gd name="connsiteY574" fmla="*/ 3339568 h 5068087"/>
              <a:gd name="connsiteX575" fmla="*/ 1091602 w 5539111"/>
              <a:gd name="connsiteY575" fmla="*/ 3324522 h 5068087"/>
              <a:gd name="connsiteX576" fmla="*/ 1067017 w 5539111"/>
              <a:gd name="connsiteY576" fmla="*/ 3312743 h 5068087"/>
              <a:gd name="connsiteX577" fmla="*/ 1040342 w 5539111"/>
              <a:gd name="connsiteY577" fmla="*/ 3304584 h 5068087"/>
              <a:gd name="connsiteX578" fmla="*/ 993188 w 5539111"/>
              <a:gd name="connsiteY578" fmla="*/ 3294260 h 5068087"/>
              <a:gd name="connsiteX579" fmla="*/ 909260 w 5539111"/>
              <a:gd name="connsiteY579" fmla="*/ 3272361 h 5068087"/>
              <a:gd name="connsiteX580" fmla="*/ 954678 w 5539111"/>
              <a:gd name="connsiteY580" fmla="*/ 3264784 h 5068087"/>
              <a:gd name="connsiteX581" fmla="*/ 1027667 w 5539111"/>
              <a:gd name="connsiteY581" fmla="*/ 3297267 h 5068087"/>
              <a:gd name="connsiteX582" fmla="*/ 1107693 w 5539111"/>
              <a:gd name="connsiteY582" fmla="*/ 3321741 h 5068087"/>
              <a:gd name="connsiteX583" fmla="*/ 1166422 w 5539111"/>
              <a:gd name="connsiteY583" fmla="*/ 3295291 h 5068087"/>
              <a:gd name="connsiteX584" fmla="*/ 1167337 w 5539111"/>
              <a:gd name="connsiteY584" fmla="*/ 3264434 h 5068087"/>
              <a:gd name="connsiteX585" fmla="*/ 1174525 w 5539111"/>
              <a:gd name="connsiteY585" fmla="*/ 3222712 h 5068087"/>
              <a:gd name="connsiteX586" fmla="*/ 1211319 w 5539111"/>
              <a:gd name="connsiteY586" fmla="*/ 3171527 h 5068087"/>
              <a:gd name="connsiteX587" fmla="*/ 1225115 w 5539111"/>
              <a:gd name="connsiteY587" fmla="*/ 3160178 h 5068087"/>
              <a:gd name="connsiteX588" fmla="*/ 1229857 w 5539111"/>
              <a:gd name="connsiteY588" fmla="*/ 3143601 h 5068087"/>
              <a:gd name="connsiteX589" fmla="*/ 1234599 w 5539111"/>
              <a:gd name="connsiteY589" fmla="*/ 3127024 h 5068087"/>
              <a:gd name="connsiteX590" fmla="*/ 1252576 w 5539111"/>
              <a:gd name="connsiteY590" fmla="*/ 3108432 h 5068087"/>
              <a:gd name="connsiteX591" fmla="*/ 1268462 w 5539111"/>
              <a:gd name="connsiteY591" fmla="*/ 3093461 h 5068087"/>
              <a:gd name="connsiteX592" fmla="*/ 1270703 w 5539111"/>
              <a:gd name="connsiteY592" fmla="*/ 3056127 h 5068087"/>
              <a:gd name="connsiteX593" fmla="*/ 1246474 w 5539111"/>
              <a:gd name="connsiteY593" fmla="*/ 3022823 h 5068087"/>
              <a:gd name="connsiteX594" fmla="*/ 1222094 w 5539111"/>
              <a:gd name="connsiteY594" fmla="*/ 3023233 h 5068087"/>
              <a:gd name="connsiteX595" fmla="*/ 1206487 w 5539111"/>
              <a:gd name="connsiteY595" fmla="*/ 3033537 h 5068087"/>
              <a:gd name="connsiteX596" fmla="*/ 1185169 w 5539111"/>
              <a:gd name="connsiteY596" fmla="*/ 3045372 h 5068087"/>
              <a:gd name="connsiteX597" fmla="*/ 1150411 w 5539111"/>
              <a:gd name="connsiteY597" fmla="*/ 3047033 h 5068087"/>
              <a:gd name="connsiteX598" fmla="*/ 1109379 w 5539111"/>
              <a:gd name="connsiteY598" fmla="*/ 3059557 h 5068087"/>
              <a:gd name="connsiteX599" fmla="*/ 1067152 w 5539111"/>
              <a:gd name="connsiteY599" fmla="*/ 3107606 h 5068087"/>
              <a:gd name="connsiteX600" fmla="*/ 1069243 w 5539111"/>
              <a:gd name="connsiteY600" fmla="*/ 3103985 h 5068087"/>
              <a:gd name="connsiteX601" fmla="*/ 1036220 w 5539111"/>
              <a:gd name="connsiteY601" fmla="*/ 3123548 h 5068087"/>
              <a:gd name="connsiteX602" fmla="*/ 950256 w 5539111"/>
              <a:gd name="connsiteY602" fmla="*/ 3151173 h 5068087"/>
              <a:gd name="connsiteX603" fmla="*/ 934165 w 5539111"/>
              <a:gd name="connsiteY603" fmla="*/ 3153954 h 5068087"/>
              <a:gd name="connsiteX604" fmla="*/ 885611 w 5539111"/>
              <a:gd name="connsiteY604" fmla="*/ 3166965 h 5068087"/>
              <a:gd name="connsiteX605" fmla="*/ 831829 w 5539111"/>
              <a:gd name="connsiteY605" fmla="*/ 3189028 h 5068087"/>
              <a:gd name="connsiteX606" fmla="*/ 794344 w 5539111"/>
              <a:gd name="connsiteY606" fmla="*/ 3220501 h 5068087"/>
              <a:gd name="connsiteX607" fmla="*/ 747526 w 5539111"/>
              <a:gd name="connsiteY607" fmla="*/ 3251413 h 5068087"/>
              <a:gd name="connsiteX608" fmla="*/ 717434 w 5539111"/>
              <a:gd name="connsiteY608" fmla="*/ 3253353 h 5068087"/>
              <a:gd name="connsiteX609" fmla="*/ 695350 w 5539111"/>
              <a:gd name="connsiteY609" fmla="*/ 3262332 h 5068087"/>
              <a:gd name="connsiteX610" fmla="*/ 650137 w 5539111"/>
              <a:gd name="connsiteY610" fmla="*/ 3282100 h 5068087"/>
              <a:gd name="connsiteX611" fmla="*/ 602833 w 5539111"/>
              <a:gd name="connsiteY611" fmla="*/ 3305489 h 5068087"/>
              <a:gd name="connsiteX612" fmla="*/ 572386 w 5539111"/>
              <a:gd name="connsiteY612" fmla="*/ 3328953 h 5068087"/>
              <a:gd name="connsiteX613" fmla="*/ 560142 w 5539111"/>
              <a:gd name="connsiteY613" fmla="*/ 3283255 h 5068087"/>
              <a:gd name="connsiteX614" fmla="*/ 580415 w 5539111"/>
              <a:gd name="connsiteY614" fmla="*/ 3273231 h 5068087"/>
              <a:gd name="connsiteX615" fmla="*/ 620475 w 5539111"/>
              <a:gd name="connsiteY615" fmla="*/ 3245660 h 5068087"/>
              <a:gd name="connsiteX616" fmla="*/ 668059 w 5539111"/>
              <a:gd name="connsiteY616" fmla="*/ 3217604 h 5068087"/>
              <a:gd name="connsiteX617" fmla="*/ 714523 w 5539111"/>
              <a:gd name="connsiteY617" fmla="*/ 3208216 h 5068087"/>
              <a:gd name="connsiteX618" fmla="*/ 714803 w 5539111"/>
              <a:gd name="connsiteY618" fmla="*/ 3203549 h 5068087"/>
              <a:gd name="connsiteX619" fmla="*/ 715083 w 5539111"/>
              <a:gd name="connsiteY619" fmla="*/ 3198882 h 5068087"/>
              <a:gd name="connsiteX620" fmla="*/ 724697 w 5539111"/>
              <a:gd name="connsiteY620" fmla="*/ 3194775 h 5068087"/>
              <a:gd name="connsiteX621" fmla="*/ 734311 w 5539111"/>
              <a:gd name="connsiteY621" fmla="*/ 3190669 h 5068087"/>
              <a:gd name="connsiteX622" fmla="*/ 734871 w 5539111"/>
              <a:gd name="connsiteY622" fmla="*/ 3181335 h 5068087"/>
              <a:gd name="connsiteX623" fmla="*/ 740863 w 5539111"/>
              <a:gd name="connsiteY623" fmla="*/ 3175138 h 5068087"/>
              <a:gd name="connsiteX624" fmla="*/ 782100 w 5539111"/>
              <a:gd name="connsiteY624" fmla="*/ 3174802 h 5068087"/>
              <a:gd name="connsiteX625" fmla="*/ 796380 w 5539111"/>
              <a:gd name="connsiteY625" fmla="*/ 3170976 h 5068087"/>
              <a:gd name="connsiteX626" fmla="*/ 830934 w 5539111"/>
              <a:gd name="connsiteY626" fmla="*/ 3157126 h 5068087"/>
              <a:gd name="connsiteX627" fmla="*/ 873571 w 5539111"/>
              <a:gd name="connsiteY627" fmla="*/ 3133456 h 5068087"/>
              <a:gd name="connsiteX628" fmla="*/ 908480 w 5539111"/>
              <a:gd name="connsiteY628" fmla="*/ 3098082 h 5068087"/>
              <a:gd name="connsiteX629" fmla="*/ 922555 w 5539111"/>
              <a:gd name="connsiteY629" fmla="*/ 3082066 h 5068087"/>
              <a:gd name="connsiteX630" fmla="*/ 966723 w 5539111"/>
              <a:gd name="connsiteY630" fmla="*/ 3064109 h 5068087"/>
              <a:gd name="connsiteX631" fmla="*/ 963102 w 5539111"/>
              <a:gd name="connsiteY631" fmla="*/ 3062018 h 5068087"/>
              <a:gd name="connsiteX632" fmla="*/ 982609 w 5539111"/>
              <a:gd name="connsiteY632" fmla="*/ 3049138 h 5068087"/>
              <a:gd name="connsiteX633" fmla="*/ 1025246 w 5539111"/>
              <a:gd name="connsiteY633" fmla="*/ 3025469 h 5068087"/>
              <a:gd name="connsiteX634" fmla="*/ 1074156 w 5539111"/>
              <a:gd name="connsiteY634" fmla="*/ 2990935 h 5068087"/>
              <a:gd name="connsiteX635" fmla="*/ 1112481 w 5539111"/>
              <a:gd name="connsiteY635" fmla="*/ 2945462 h 5068087"/>
              <a:gd name="connsiteX636" fmla="*/ 1134229 w 5539111"/>
              <a:gd name="connsiteY636" fmla="*/ 2895248 h 5068087"/>
              <a:gd name="connsiteX637" fmla="*/ 1115992 w 5539111"/>
              <a:gd name="connsiteY637" fmla="*/ 2855747 h 5068087"/>
              <a:gd name="connsiteX638" fmla="*/ 1070649 w 5539111"/>
              <a:gd name="connsiteY638" fmla="*/ 2846468 h 5068087"/>
              <a:gd name="connsiteX639" fmla="*/ 1024951 w 5539111"/>
              <a:gd name="connsiteY639" fmla="*/ 2858713 h 5068087"/>
              <a:gd name="connsiteX640" fmla="*/ 988307 w 5539111"/>
              <a:gd name="connsiteY640" fmla="*/ 2876185 h 5068087"/>
              <a:gd name="connsiteX641" fmla="*/ 970124 w 5539111"/>
              <a:gd name="connsiteY641" fmla="*/ 2882587 h 5068087"/>
              <a:gd name="connsiteX642" fmla="*/ 961631 w 5539111"/>
              <a:gd name="connsiteY642" fmla="*/ 2868026 h 5068087"/>
              <a:gd name="connsiteX643" fmla="*/ 962471 w 5539111"/>
              <a:gd name="connsiteY643" fmla="*/ 2854026 h 5068087"/>
              <a:gd name="connsiteX644" fmla="*/ 996820 w 5539111"/>
              <a:gd name="connsiteY644" fmla="*/ 2827986 h 5068087"/>
              <a:gd name="connsiteX645" fmla="*/ 1043003 w 5539111"/>
              <a:gd name="connsiteY645" fmla="*/ 2823264 h 5068087"/>
              <a:gd name="connsiteX646" fmla="*/ 1091277 w 5539111"/>
              <a:gd name="connsiteY646" fmla="*/ 2814921 h 5068087"/>
              <a:gd name="connsiteX647" fmla="*/ 1131899 w 5539111"/>
              <a:gd name="connsiteY647" fmla="*/ 2778016 h 5068087"/>
              <a:gd name="connsiteX648" fmla="*/ 1135745 w 5539111"/>
              <a:gd name="connsiteY648" fmla="*/ 2729537 h 5068087"/>
              <a:gd name="connsiteX649" fmla="*/ 1101697 w 5539111"/>
              <a:gd name="connsiteY649" fmla="*/ 2688151 h 5068087"/>
              <a:gd name="connsiteX650" fmla="*/ 1065407 w 5539111"/>
              <a:gd name="connsiteY650" fmla="*/ 2684099 h 5068087"/>
              <a:gd name="connsiteX651" fmla="*/ 1024376 w 5539111"/>
              <a:gd name="connsiteY651" fmla="*/ 2696624 h 5068087"/>
              <a:gd name="connsiteX652" fmla="*/ 977913 w 5539111"/>
              <a:gd name="connsiteY652" fmla="*/ 2706013 h 5068087"/>
              <a:gd name="connsiteX653" fmla="*/ 926857 w 5539111"/>
              <a:gd name="connsiteY653" fmla="*/ 2698264 h 5068087"/>
              <a:gd name="connsiteX654" fmla="*/ 950827 w 5539111"/>
              <a:gd name="connsiteY654" fmla="*/ 2673474 h 5068087"/>
              <a:gd name="connsiteX655" fmla="*/ 979949 w 5539111"/>
              <a:gd name="connsiteY655" fmla="*/ 2656488 h 5068087"/>
              <a:gd name="connsiteX656" fmla="*/ 931750 w 5539111"/>
              <a:gd name="connsiteY656" fmla="*/ 2647974 h 5068087"/>
              <a:gd name="connsiteX657" fmla="*/ 881460 w 5539111"/>
              <a:gd name="connsiteY657" fmla="*/ 2643082 h 5068087"/>
              <a:gd name="connsiteX658" fmla="*/ 883701 w 5539111"/>
              <a:gd name="connsiteY658" fmla="*/ 2605748 h 5068087"/>
              <a:gd name="connsiteX659" fmla="*/ 877578 w 5539111"/>
              <a:gd name="connsiteY659" fmla="*/ 2582899 h 5068087"/>
              <a:gd name="connsiteX660" fmla="*/ 906139 w 5539111"/>
              <a:gd name="connsiteY660" fmla="*/ 2575246 h 5068087"/>
              <a:gd name="connsiteX661" fmla="*/ 959921 w 5539111"/>
              <a:gd name="connsiteY661" fmla="*/ 2553182 h 5068087"/>
              <a:gd name="connsiteX662" fmla="*/ 1011891 w 5539111"/>
              <a:gd name="connsiteY662" fmla="*/ 2530073 h 5068087"/>
              <a:gd name="connsiteX663" fmla="*/ 1035021 w 5539111"/>
              <a:gd name="connsiteY663" fmla="*/ 2519284 h 5068087"/>
              <a:gd name="connsiteX664" fmla="*/ 1038642 w 5539111"/>
              <a:gd name="connsiteY664" fmla="*/ 2521374 h 5068087"/>
              <a:gd name="connsiteX665" fmla="*/ 1051187 w 5539111"/>
              <a:gd name="connsiteY665" fmla="*/ 2499646 h 5068087"/>
              <a:gd name="connsiteX666" fmla="*/ 1055335 w 5539111"/>
              <a:gd name="connsiteY666" fmla="*/ 2499892 h 5068087"/>
              <a:gd name="connsiteX667" fmla="*/ 1059550 w 5539111"/>
              <a:gd name="connsiteY667" fmla="*/ 2485160 h 5068087"/>
              <a:gd name="connsiteX668" fmla="*/ 1064292 w 5539111"/>
              <a:gd name="connsiteY668" fmla="*/ 2468583 h 5068087"/>
              <a:gd name="connsiteX669" fmla="*/ 1058580 w 5539111"/>
              <a:gd name="connsiteY669" fmla="*/ 2470114 h 5068087"/>
              <a:gd name="connsiteX670" fmla="*/ 1062837 w 5539111"/>
              <a:gd name="connsiteY670" fmla="*/ 2446014 h 5068087"/>
              <a:gd name="connsiteX671" fmla="*/ 1062016 w 5539111"/>
              <a:gd name="connsiteY671" fmla="*/ 2397255 h 5068087"/>
              <a:gd name="connsiteX672" fmla="*/ 1044900 w 5539111"/>
              <a:gd name="connsiteY672" fmla="*/ 2339087 h 5068087"/>
              <a:gd name="connsiteX673" fmla="*/ 1001798 w 5539111"/>
              <a:gd name="connsiteY673" fmla="*/ 2292474 h 5068087"/>
              <a:gd name="connsiteX674" fmla="*/ 989888 w 5539111"/>
              <a:gd name="connsiteY674" fmla="*/ 2288012 h 5068087"/>
              <a:gd name="connsiteX675" fmla="*/ 977979 w 5539111"/>
              <a:gd name="connsiteY675" fmla="*/ 2283550 h 5068087"/>
              <a:gd name="connsiteX676" fmla="*/ 968440 w 5539111"/>
              <a:gd name="connsiteY676" fmla="*/ 2270800 h 5068087"/>
              <a:gd name="connsiteX677" fmla="*/ 955280 w 5539111"/>
              <a:gd name="connsiteY677" fmla="*/ 2255959 h 5068087"/>
              <a:gd name="connsiteX678" fmla="*/ 927839 w 5539111"/>
              <a:gd name="connsiteY678" fmla="*/ 2244944 h 5068087"/>
              <a:gd name="connsiteX679" fmla="*/ 904019 w 5539111"/>
              <a:gd name="connsiteY679" fmla="*/ 2236021 h 5068087"/>
              <a:gd name="connsiteX680" fmla="*/ 884382 w 5539111"/>
              <a:gd name="connsiteY680" fmla="*/ 2219854 h 5068087"/>
              <a:gd name="connsiteX681" fmla="*/ 850668 w 5539111"/>
              <a:gd name="connsiteY681" fmla="*/ 2219705 h 5068087"/>
              <a:gd name="connsiteX682" fmla="*/ 771967 w 5539111"/>
              <a:gd name="connsiteY682" fmla="*/ 2188752 h 5068087"/>
              <a:gd name="connsiteX683" fmla="*/ 713334 w 5539111"/>
              <a:gd name="connsiteY683" fmla="*/ 2135586 h 5068087"/>
              <a:gd name="connsiteX684" fmla="*/ 714474 w 5539111"/>
              <a:gd name="connsiteY684" fmla="*/ 2054159 h 5068087"/>
              <a:gd name="connsiteX685" fmla="*/ 748263 w 5539111"/>
              <a:gd name="connsiteY685" fmla="*/ 2037452 h 5068087"/>
              <a:gd name="connsiteX686" fmla="*/ 796462 w 5539111"/>
              <a:gd name="connsiteY686" fmla="*/ 2045966 h 5068087"/>
              <a:gd name="connsiteX687" fmla="*/ 841525 w 5539111"/>
              <a:gd name="connsiteY687" fmla="*/ 2059911 h 5068087"/>
              <a:gd name="connsiteX688" fmla="*/ 865904 w 5539111"/>
              <a:gd name="connsiteY688" fmla="*/ 2059501 h 5068087"/>
              <a:gd name="connsiteX689" fmla="*/ 930680 w 5539111"/>
              <a:gd name="connsiteY689" fmla="*/ 2072756 h 5068087"/>
              <a:gd name="connsiteX690" fmla="*/ 959241 w 5539111"/>
              <a:gd name="connsiteY690" fmla="*/ 2065104 h 5068087"/>
              <a:gd name="connsiteX691" fmla="*/ 970591 w 5539111"/>
              <a:gd name="connsiteY691" fmla="*/ 2078899 h 5068087"/>
              <a:gd name="connsiteX692" fmla="*/ 989183 w 5539111"/>
              <a:gd name="connsiteY692" fmla="*/ 2096876 h 5068087"/>
              <a:gd name="connsiteX693" fmla="*/ 996706 w 5539111"/>
              <a:gd name="connsiteY693" fmla="*/ 2096391 h 5068087"/>
              <a:gd name="connsiteX694" fmla="*/ 1018715 w 5539111"/>
              <a:gd name="connsiteY694" fmla="*/ 2104269 h 5068087"/>
              <a:gd name="connsiteX695" fmla="*/ 1047276 w 5539111"/>
              <a:gd name="connsiteY695" fmla="*/ 2096616 h 5068087"/>
              <a:gd name="connsiteX696" fmla="*/ 1102513 w 5539111"/>
              <a:gd name="connsiteY696" fmla="*/ 2097122 h 5068087"/>
              <a:gd name="connsiteX697" fmla="*/ 1158795 w 5539111"/>
              <a:gd name="connsiteY697" fmla="*/ 2095816 h 5068087"/>
              <a:gd name="connsiteX698" fmla="*/ 1179431 w 5539111"/>
              <a:gd name="connsiteY698" fmla="*/ 2091432 h 5068087"/>
              <a:gd name="connsiteX699" fmla="*/ 1188413 w 5539111"/>
              <a:gd name="connsiteY699" fmla="*/ 2084369 h 5068087"/>
              <a:gd name="connsiteX700" fmla="*/ 1188477 w 5539111"/>
              <a:gd name="connsiteY700" fmla="*/ 2069496 h 5068087"/>
              <a:gd name="connsiteX701" fmla="*/ 1187097 w 5539111"/>
              <a:gd name="connsiteY701" fmla="*/ 2030070 h 5068087"/>
              <a:gd name="connsiteX702" fmla="*/ 1180284 w 5539111"/>
              <a:gd name="connsiteY702" fmla="*/ 1987508 h 5068087"/>
              <a:gd name="connsiteX703" fmla="*/ 1167684 w 5539111"/>
              <a:gd name="connsiteY703" fmla="*/ 1963334 h 5068087"/>
              <a:gd name="connsiteX704" fmla="*/ 1153964 w 5539111"/>
              <a:gd name="connsiteY704" fmla="*/ 1957826 h 5068087"/>
              <a:gd name="connsiteX705" fmla="*/ 1140243 w 5539111"/>
              <a:gd name="connsiteY705" fmla="*/ 1952319 h 5068087"/>
              <a:gd name="connsiteX706" fmla="*/ 1127848 w 5539111"/>
              <a:gd name="connsiteY706" fmla="*/ 1940334 h 5068087"/>
              <a:gd name="connsiteX707" fmla="*/ 1119280 w 5539111"/>
              <a:gd name="connsiteY707" fmla="*/ 1942630 h 5068087"/>
              <a:gd name="connsiteX708" fmla="*/ 1114333 w 5539111"/>
              <a:gd name="connsiteY708" fmla="*/ 1947017 h 5068087"/>
              <a:gd name="connsiteX709" fmla="*/ 1113363 w 5539111"/>
              <a:gd name="connsiteY709" fmla="*/ 1931971 h 5068087"/>
              <a:gd name="connsiteX710" fmla="*/ 1031600 w 5539111"/>
              <a:gd name="connsiteY710" fmla="*/ 1889594 h 5068087"/>
              <a:gd name="connsiteX711" fmla="*/ 956521 w 5539111"/>
              <a:gd name="connsiteY711" fmla="*/ 1860733 h 5068087"/>
              <a:gd name="connsiteX712" fmla="*/ 990514 w 5539111"/>
              <a:gd name="connsiteY712" fmla="*/ 1856216 h 5068087"/>
              <a:gd name="connsiteX713" fmla="*/ 1048737 w 5539111"/>
              <a:gd name="connsiteY713" fmla="*/ 1885003 h 5068087"/>
              <a:gd name="connsiteX714" fmla="*/ 1083906 w 5539111"/>
              <a:gd name="connsiteY714" fmla="*/ 1907721 h 5068087"/>
              <a:gd name="connsiteX715" fmla="*/ 1119075 w 5539111"/>
              <a:gd name="connsiteY715" fmla="*/ 1930440 h 5068087"/>
              <a:gd name="connsiteX716" fmla="*/ 1199306 w 5539111"/>
              <a:gd name="connsiteY716" fmla="*/ 1967105 h 5068087"/>
              <a:gd name="connsiteX717" fmla="*/ 1207520 w 5539111"/>
              <a:gd name="connsiteY717" fmla="*/ 1986333 h 5068087"/>
              <a:gd name="connsiteX718" fmla="*/ 1249036 w 5539111"/>
              <a:gd name="connsiteY718" fmla="*/ 1981331 h 5068087"/>
              <a:gd name="connsiteX719" fmla="*/ 1269384 w 5539111"/>
              <a:gd name="connsiteY719" fmla="*/ 1954450 h 5068087"/>
              <a:gd name="connsiteX720" fmla="*/ 1286616 w 5539111"/>
              <a:gd name="connsiteY720" fmla="*/ 1870242 h 5068087"/>
              <a:gd name="connsiteX721" fmla="*/ 1247976 w 5539111"/>
              <a:gd name="connsiteY721" fmla="*/ 1811719 h 5068087"/>
              <a:gd name="connsiteX722" fmla="*/ 1202018 w 5539111"/>
              <a:gd name="connsiteY722" fmla="*/ 1765871 h 5068087"/>
              <a:gd name="connsiteX723" fmla="*/ 1197296 w 5539111"/>
              <a:gd name="connsiteY723" fmla="*/ 1719687 h 5068087"/>
              <a:gd name="connsiteX724" fmla="*/ 1237282 w 5539111"/>
              <a:gd name="connsiteY724" fmla="*/ 1708973 h 5068087"/>
              <a:gd name="connsiteX725" fmla="*/ 1278088 w 5539111"/>
              <a:gd name="connsiteY725" fmla="*/ 1747018 h 5068087"/>
              <a:gd name="connsiteX726" fmla="*/ 1322516 w 5539111"/>
              <a:gd name="connsiteY726" fmla="*/ 1787154 h 5068087"/>
              <a:gd name="connsiteX727" fmla="*/ 1372806 w 5539111"/>
              <a:gd name="connsiteY727" fmla="*/ 1792046 h 5068087"/>
              <a:gd name="connsiteX728" fmla="*/ 1406669 w 5539111"/>
              <a:gd name="connsiteY728" fmla="*/ 1758483 h 5068087"/>
              <a:gd name="connsiteX729" fmla="*/ 1404653 w 5539111"/>
              <a:gd name="connsiteY729" fmla="*/ 1745248 h 5068087"/>
              <a:gd name="connsiteX730" fmla="*/ 1402637 w 5539111"/>
              <a:gd name="connsiteY730" fmla="*/ 1732013 h 5068087"/>
              <a:gd name="connsiteX731" fmla="*/ 1407454 w 5539111"/>
              <a:gd name="connsiteY731" fmla="*/ 1698579 h 5068087"/>
              <a:gd name="connsiteX732" fmla="*/ 1391513 w 5539111"/>
              <a:gd name="connsiteY732" fmla="*/ 1667647 h 5068087"/>
              <a:gd name="connsiteX733" fmla="*/ 1375572 w 5539111"/>
              <a:gd name="connsiteY733" fmla="*/ 1636715 h 5068087"/>
              <a:gd name="connsiteX734" fmla="*/ 1382480 w 5539111"/>
              <a:gd name="connsiteY734" fmla="*/ 1599660 h 5068087"/>
              <a:gd name="connsiteX735" fmla="*/ 1391608 w 5539111"/>
              <a:gd name="connsiteY735" fmla="*/ 1588031 h 5068087"/>
              <a:gd name="connsiteX736" fmla="*/ 1400737 w 5539111"/>
              <a:gd name="connsiteY736" fmla="*/ 1576401 h 5068087"/>
              <a:gd name="connsiteX737" fmla="*/ 1401857 w 5539111"/>
              <a:gd name="connsiteY737" fmla="*/ 1557734 h 5068087"/>
              <a:gd name="connsiteX738" fmla="*/ 1403408 w 5539111"/>
              <a:gd name="connsiteY738" fmla="*/ 1500686 h 5068087"/>
              <a:gd name="connsiteX739" fmla="*/ 1393889 w 5539111"/>
              <a:gd name="connsiteY739" fmla="*/ 1425176 h 5068087"/>
              <a:gd name="connsiteX740" fmla="*/ 1363893 w 5539111"/>
              <a:gd name="connsiteY740" fmla="*/ 1347500 h 5068087"/>
              <a:gd name="connsiteX741" fmla="*/ 1436492 w 5539111"/>
              <a:gd name="connsiteY741" fmla="*/ 1292844 h 5068087"/>
              <a:gd name="connsiteX742" fmla="*/ 1508790 w 5539111"/>
              <a:gd name="connsiteY742" fmla="*/ 1305614 h 5068087"/>
              <a:gd name="connsiteX743" fmla="*/ 1559340 w 5539111"/>
              <a:gd name="connsiteY743" fmla="*/ 1368599 h 5068087"/>
              <a:gd name="connsiteX744" fmla="*/ 1599026 w 5539111"/>
              <a:gd name="connsiteY744" fmla="*/ 1425312 h 5068087"/>
              <a:gd name="connsiteX745" fmla="*/ 1634830 w 5539111"/>
              <a:gd name="connsiteY745" fmla="*/ 1421840 h 5068087"/>
              <a:gd name="connsiteX746" fmla="*/ 1639292 w 5539111"/>
              <a:gd name="connsiteY746" fmla="*/ 1409930 h 5068087"/>
              <a:gd name="connsiteX747" fmla="*/ 1643753 w 5539111"/>
              <a:gd name="connsiteY747" fmla="*/ 1398021 h 5068087"/>
              <a:gd name="connsiteX748" fmla="*/ 1679558 w 5539111"/>
              <a:gd name="connsiteY748" fmla="*/ 1394550 h 5068087"/>
              <a:gd name="connsiteX749" fmla="*/ 1703992 w 5539111"/>
              <a:gd name="connsiteY749" fmla="*/ 1440042 h 5068087"/>
              <a:gd name="connsiteX750" fmla="*/ 1734139 w 5539111"/>
              <a:gd name="connsiteY750" fmla="*/ 1484005 h 5068087"/>
              <a:gd name="connsiteX751" fmla="*/ 1745133 w 5539111"/>
              <a:gd name="connsiteY751" fmla="*/ 1519324 h 5068087"/>
              <a:gd name="connsiteX752" fmla="*/ 1792342 w 5539111"/>
              <a:gd name="connsiteY752" fmla="*/ 1575551 h 5068087"/>
              <a:gd name="connsiteX753" fmla="*/ 1824525 w 5539111"/>
              <a:gd name="connsiteY753" fmla="*/ 1569989 h 5068087"/>
              <a:gd name="connsiteX754" fmla="*/ 1850025 w 5539111"/>
              <a:gd name="connsiteY754" fmla="*/ 1550912 h 5068087"/>
              <a:gd name="connsiteX755" fmla="*/ 1854487 w 5539111"/>
              <a:gd name="connsiteY755" fmla="*/ 1539002 h 5068087"/>
              <a:gd name="connsiteX756" fmla="*/ 1861039 w 5539111"/>
              <a:gd name="connsiteY756" fmla="*/ 1523471 h 5068087"/>
              <a:gd name="connsiteX757" fmla="*/ 1871698 w 5539111"/>
              <a:gd name="connsiteY757" fmla="*/ 1517554 h 5068087"/>
              <a:gd name="connsiteX758" fmla="*/ 1882358 w 5539111"/>
              <a:gd name="connsiteY758" fmla="*/ 1511636 h 5068087"/>
              <a:gd name="connsiteX759" fmla="*/ 1882918 w 5539111"/>
              <a:gd name="connsiteY759" fmla="*/ 1502303 h 5068087"/>
              <a:gd name="connsiteX760" fmla="*/ 1885009 w 5539111"/>
              <a:gd name="connsiteY760" fmla="*/ 1498681 h 5068087"/>
              <a:gd name="connsiteX761" fmla="*/ 1894623 w 5539111"/>
              <a:gd name="connsiteY761" fmla="*/ 1494575 h 5068087"/>
              <a:gd name="connsiteX762" fmla="*/ 1902146 w 5539111"/>
              <a:gd name="connsiteY762" fmla="*/ 1494089 h 5068087"/>
              <a:gd name="connsiteX763" fmla="*/ 1901735 w 5539111"/>
              <a:gd name="connsiteY763" fmla="*/ 1469710 h 5068087"/>
              <a:gd name="connsiteX764" fmla="*/ 1907448 w 5539111"/>
              <a:gd name="connsiteY764" fmla="*/ 1468179 h 5068087"/>
              <a:gd name="connsiteX765" fmla="*/ 1898619 w 5539111"/>
              <a:gd name="connsiteY765" fmla="*/ 1412382 h 5068087"/>
              <a:gd name="connsiteX766" fmla="*/ 1902336 w 5539111"/>
              <a:gd name="connsiteY766" fmla="*/ 1334856 h 5068087"/>
              <a:gd name="connsiteX767" fmla="*/ 1934874 w 5539111"/>
              <a:gd name="connsiteY767" fmla="*/ 1307771 h 5068087"/>
              <a:gd name="connsiteX768" fmla="*/ 1964335 w 5539111"/>
              <a:gd name="connsiteY768" fmla="*/ 1314901 h 5068087"/>
              <a:gd name="connsiteX769" fmla="*/ 1965552 w 5539111"/>
              <a:gd name="connsiteY769" fmla="*/ 1319444 h 5068087"/>
              <a:gd name="connsiteX770" fmla="*/ 1975475 w 5539111"/>
              <a:gd name="connsiteY770" fmla="*/ 1333626 h 5068087"/>
              <a:gd name="connsiteX771" fmla="*/ 2007713 w 5539111"/>
              <a:gd name="connsiteY771" fmla="*/ 1373967 h 5068087"/>
              <a:gd name="connsiteX772" fmla="*/ 2036814 w 5539111"/>
              <a:gd name="connsiteY772" fmla="*/ 1419740 h 5068087"/>
              <a:gd name="connsiteX773" fmla="*/ 2039240 w 5539111"/>
              <a:gd name="connsiteY773" fmla="*/ 1457355 h 5068087"/>
              <a:gd name="connsiteX774" fmla="*/ 2073924 w 5539111"/>
              <a:gd name="connsiteY774" fmla="*/ 1472551 h 5068087"/>
              <a:gd name="connsiteX775" fmla="*/ 2116410 w 5539111"/>
              <a:gd name="connsiteY775" fmla="*/ 1482595 h 5068087"/>
              <a:gd name="connsiteX776" fmla="*/ 2170472 w 5539111"/>
              <a:gd name="connsiteY776" fmla="*/ 1455865 h 5068087"/>
              <a:gd name="connsiteX777" fmla="*/ 2185108 w 5539111"/>
              <a:gd name="connsiteY777" fmla="*/ 1430515 h 5068087"/>
              <a:gd name="connsiteX778" fmla="*/ 2196252 w 5539111"/>
              <a:gd name="connsiteY778" fmla="*/ 1432120 h 5068087"/>
              <a:gd name="connsiteX779" fmla="*/ 2203775 w 5539111"/>
              <a:gd name="connsiteY779" fmla="*/ 1431635 h 5068087"/>
              <a:gd name="connsiteX780" fmla="*/ 2194441 w 5539111"/>
              <a:gd name="connsiteY780" fmla="*/ 1431075 h 5068087"/>
              <a:gd name="connsiteX781" fmla="*/ 2215650 w 5539111"/>
              <a:gd name="connsiteY781" fmla="*/ 1327434 h 5068087"/>
              <a:gd name="connsiteX782" fmla="*/ 2230231 w 5539111"/>
              <a:gd name="connsiteY782" fmla="*/ 1256181 h 5068087"/>
              <a:gd name="connsiteX783" fmla="*/ 2234768 w 5539111"/>
              <a:gd name="connsiteY783" fmla="*/ 1227415 h 5068087"/>
              <a:gd name="connsiteX784" fmla="*/ 2263124 w 5539111"/>
              <a:gd name="connsiteY784" fmla="*/ 1207572 h 5068087"/>
              <a:gd name="connsiteX785" fmla="*/ 2285768 w 5539111"/>
              <a:gd name="connsiteY785" fmla="*/ 1189260 h 5068087"/>
              <a:gd name="connsiteX786" fmla="*/ 2295047 w 5539111"/>
              <a:gd name="connsiteY786" fmla="*/ 1143917 h 5068087"/>
              <a:gd name="connsiteX787" fmla="*/ 2300144 w 5539111"/>
              <a:gd name="connsiteY787" fmla="*/ 1105817 h 5068087"/>
              <a:gd name="connsiteX788" fmla="*/ 2354355 w 5539111"/>
              <a:gd name="connsiteY788" fmla="*/ 1045372 h 5068087"/>
              <a:gd name="connsiteX789" fmla="*/ 2418160 w 5539111"/>
              <a:gd name="connsiteY789" fmla="*/ 1043582 h 5068087"/>
              <a:gd name="connsiteX790" fmla="*/ 2444686 w 5539111"/>
              <a:gd name="connsiteY790" fmla="*/ 1085454 h 5068087"/>
              <a:gd name="connsiteX791" fmla="*/ 2451909 w 5539111"/>
              <a:gd name="connsiteY791" fmla="*/ 1152395 h 5068087"/>
              <a:gd name="connsiteX792" fmla="*/ 2444086 w 5539111"/>
              <a:gd name="connsiteY792" fmla="*/ 1220307 h 5068087"/>
              <a:gd name="connsiteX793" fmla="*/ 2431185 w 5539111"/>
              <a:gd name="connsiteY793" fmla="*/ 1263559 h 5068087"/>
              <a:gd name="connsiteX794" fmla="*/ 2435367 w 5539111"/>
              <a:gd name="connsiteY794" fmla="*/ 1256316 h 5068087"/>
              <a:gd name="connsiteX795" fmla="*/ 2408036 w 5539111"/>
              <a:gd name="connsiteY795" fmla="*/ 1337108 h 5068087"/>
              <a:gd name="connsiteX796" fmla="*/ 2402303 w 5539111"/>
              <a:gd name="connsiteY796" fmla="*/ 1401399 h 5068087"/>
              <a:gd name="connsiteX797" fmla="*/ 2435027 w 5539111"/>
              <a:gd name="connsiteY797" fmla="*/ 1449263 h 5068087"/>
              <a:gd name="connsiteX798" fmla="*/ 2446936 w 5539111"/>
              <a:gd name="connsiteY798" fmla="*/ 1453724 h 5068087"/>
              <a:gd name="connsiteX799" fmla="*/ 2455224 w 5539111"/>
              <a:gd name="connsiteY799" fmla="*/ 1456095 h 5068087"/>
              <a:gd name="connsiteX800" fmla="*/ 2463082 w 5539111"/>
              <a:gd name="connsiteY800" fmla="*/ 1496846 h 5068087"/>
              <a:gd name="connsiteX801" fmla="*/ 2468289 w 5539111"/>
              <a:gd name="connsiteY801" fmla="*/ 1550553 h 5068087"/>
              <a:gd name="connsiteX802" fmla="*/ 2522501 w 5539111"/>
              <a:gd name="connsiteY802" fmla="*/ 1490109 h 5068087"/>
              <a:gd name="connsiteX803" fmla="*/ 2532470 w 5539111"/>
              <a:gd name="connsiteY803" fmla="*/ 1464479 h 5068087"/>
              <a:gd name="connsiteX804" fmla="*/ 2542439 w 5539111"/>
              <a:gd name="connsiteY804" fmla="*/ 1438849 h 5068087"/>
              <a:gd name="connsiteX805" fmla="*/ 2567174 w 5539111"/>
              <a:gd name="connsiteY805" fmla="*/ 1416915 h 5068087"/>
              <a:gd name="connsiteX806" fmla="*/ 2603743 w 5539111"/>
              <a:gd name="connsiteY806" fmla="*/ 1416300 h 5068087"/>
              <a:gd name="connsiteX807" fmla="*/ 2617109 w 5539111"/>
              <a:gd name="connsiteY807" fmla="*/ 1443330 h 5068087"/>
              <a:gd name="connsiteX808" fmla="*/ 2604003 w 5539111"/>
              <a:gd name="connsiteY808" fmla="*/ 1474393 h 5068087"/>
              <a:gd name="connsiteX809" fmla="*/ 2599877 w 5539111"/>
              <a:gd name="connsiteY809" fmla="*/ 1527539 h 5068087"/>
              <a:gd name="connsiteX810" fmla="*/ 2609320 w 5539111"/>
              <a:gd name="connsiteY810" fmla="*/ 1619905 h 5068087"/>
              <a:gd name="connsiteX811" fmla="*/ 2626287 w 5539111"/>
              <a:gd name="connsiteY811" fmla="*/ 1711787 h 5068087"/>
              <a:gd name="connsiteX812" fmla="*/ 2646820 w 5539111"/>
              <a:gd name="connsiteY812" fmla="*/ 1759856 h 5068087"/>
              <a:gd name="connsiteX813" fmla="*/ 2721564 w 5539111"/>
              <a:gd name="connsiteY813" fmla="*/ 1747481 h 5068087"/>
              <a:gd name="connsiteX814" fmla="*/ 2811095 w 5539111"/>
              <a:gd name="connsiteY814" fmla="*/ 1676043 h 5068087"/>
              <a:gd name="connsiteX815" fmla="*/ 2891572 w 5539111"/>
              <a:gd name="connsiteY815" fmla="*/ 1599378 h 5068087"/>
              <a:gd name="connsiteX816" fmla="*/ 2942777 w 5539111"/>
              <a:gd name="connsiteY816" fmla="*/ 1573412 h 5068087"/>
              <a:gd name="connsiteX817" fmla="*/ 2952671 w 5539111"/>
              <a:gd name="connsiteY817" fmla="*/ 1564639 h 5068087"/>
              <a:gd name="connsiteX818" fmla="*/ 2970928 w 5539111"/>
              <a:gd name="connsiteY818" fmla="*/ 1541380 h 5068087"/>
              <a:gd name="connsiteX819" fmla="*/ 2996428 w 5539111"/>
              <a:gd name="connsiteY819" fmla="*/ 1522302 h 5068087"/>
              <a:gd name="connsiteX820" fmla="*/ 3026520 w 5539111"/>
              <a:gd name="connsiteY820" fmla="*/ 1520362 h 5068087"/>
              <a:gd name="connsiteX821" fmla="*/ 2973915 w 5539111"/>
              <a:gd name="connsiteY821" fmla="*/ 1569661 h 5068087"/>
              <a:gd name="connsiteX822" fmla="*/ 2931763 w 5539111"/>
              <a:gd name="connsiteY822" fmla="*/ 1600853 h 5068087"/>
              <a:gd name="connsiteX823" fmla="*/ 2920058 w 5539111"/>
              <a:gd name="connsiteY823" fmla="*/ 1608581 h 5068087"/>
              <a:gd name="connsiteX824" fmla="*/ 2891702 w 5539111"/>
              <a:gd name="connsiteY824" fmla="*/ 1628424 h 5068087"/>
              <a:gd name="connsiteX825" fmla="*/ 2858399 w 5539111"/>
              <a:gd name="connsiteY825" fmla="*/ 1652654 h 5068087"/>
              <a:gd name="connsiteX826" fmla="*/ 2835475 w 5539111"/>
              <a:gd name="connsiteY826" fmla="*/ 1675633 h 5068087"/>
              <a:gd name="connsiteX827" fmla="*/ 2828922 w 5539111"/>
              <a:gd name="connsiteY827" fmla="*/ 1691164 h 5068087"/>
              <a:gd name="connsiteX828" fmla="*/ 2822369 w 5539111"/>
              <a:gd name="connsiteY828" fmla="*/ 1706695 h 5068087"/>
              <a:gd name="connsiteX829" fmla="*/ 2806483 w 5539111"/>
              <a:gd name="connsiteY829" fmla="*/ 1721666 h 5068087"/>
              <a:gd name="connsiteX830" fmla="*/ 2771929 w 5539111"/>
              <a:gd name="connsiteY830" fmla="*/ 1735516 h 5068087"/>
              <a:gd name="connsiteX831" fmla="*/ 2764331 w 5539111"/>
              <a:gd name="connsiteY831" fmla="*/ 1752858 h 5068087"/>
              <a:gd name="connsiteX832" fmla="*/ 2783204 w 5539111"/>
              <a:gd name="connsiteY832" fmla="*/ 1766168 h 5068087"/>
              <a:gd name="connsiteX833" fmla="*/ 2814061 w 5539111"/>
              <a:gd name="connsiteY833" fmla="*/ 1767084 h 5068087"/>
              <a:gd name="connsiteX834" fmla="*/ 2841857 w 5539111"/>
              <a:gd name="connsiteY834" fmla="*/ 1756575 h 5068087"/>
              <a:gd name="connsiteX835" fmla="*/ 2901911 w 5539111"/>
              <a:gd name="connsiteY835" fmla="*/ 1723647 h 5068087"/>
              <a:gd name="connsiteX836" fmla="*/ 3075500 w 5539111"/>
              <a:gd name="connsiteY836" fmla="*/ 1703154 h 5068087"/>
              <a:gd name="connsiteX837" fmla="*/ 3112349 w 5539111"/>
              <a:gd name="connsiteY837" fmla="*/ 1697872 h 5068087"/>
              <a:gd name="connsiteX838" fmla="*/ 3182652 w 5539111"/>
              <a:gd name="connsiteY838" fmla="*/ 1634647 h 5068087"/>
              <a:gd name="connsiteX839" fmla="*/ 3183978 w 5539111"/>
              <a:gd name="connsiteY839" fmla="*/ 1628170 h 5068087"/>
              <a:gd name="connsiteX840" fmla="*/ 3185303 w 5539111"/>
              <a:gd name="connsiteY840" fmla="*/ 1621692 h 5068087"/>
              <a:gd name="connsiteX841" fmla="*/ 3226689 w 5539111"/>
              <a:gd name="connsiteY841" fmla="*/ 1587644 h 5068087"/>
              <a:gd name="connsiteX842" fmla="*/ 3255531 w 5539111"/>
              <a:gd name="connsiteY842" fmla="*/ 1575324 h 5068087"/>
              <a:gd name="connsiteX843" fmla="*/ 3298728 w 5539111"/>
              <a:gd name="connsiteY843" fmla="*/ 1542321 h 5068087"/>
              <a:gd name="connsiteX844" fmla="*/ 3296637 w 5539111"/>
              <a:gd name="connsiteY844" fmla="*/ 1545942 h 5068087"/>
              <a:gd name="connsiteX845" fmla="*/ 3310433 w 5539111"/>
              <a:gd name="connsiteY845" fmla="*/ 1534593 h 5068087"/>
              <a:gd name="connsiteX846" fmla="*/ 3348963 w 5539111"/>
              <a:gd name="connsiteY846" fmla="*/ 1501310 h 5068087"/>
              <a:gd name="connsiteX847" fmla="*/ 3393971 w 5539111"/>
              <a:gd name="connsiteY847" fmla="*/ 1469352 h 5068087"/>
              <a:gd name="connsiteX848" fmla="*/ 3430821 w 5539111"/>
              <a:gd name="connsiteY848" fmla="*/ 1464070 h 5068087"/>
              <a:gd name="connsiteX849" fmla="*/ 3460502 w 5539111"/>
              <a:gd name="connsiteY849" fmla="*/ 1437750 h 5068087"/>
              <a:gd name="connsiteX850" fmla="*/ 3514639 w 5539111"/>
              <a:gd name="connsiteY850" fmla="*/ 1394163 h 5068087"/>
              <a:gd name="connsiteX851" fmla="*/ 3569821 w 5539111"/>
              <a:gd name="connsiteY851" fmla="*/ 1348765 h 5068087"/>
              <a:gd name="connsiteX852" fmla="*/ 3602639 w 5539111"/>
              <a:gd name="connsiteY852" fmla="*/ 1317012 h 5068087"/>
              <a:gd name="connsiteX853" fmla="*/ 3624517 w 5539111"/>
              <a:gd name="connsiteY853" fmla="*/ 1295844 h 5068087"/>
              <a:gd name="connsiteX854" fmla="*/ 3620896 w 5539111"/>
              <a:gd name="connsiteY854" fmla="*/ 1293753 h 5068087"/>
              <a:gd name="connsiteX855" fmla="*/ 3658026 w 5539111"/>
              <a:gd name="connsiteY855" fmla="*/ 1283804 h 5068087"/>
              <a:gd name="connsiteX856" fmla="*/ 3713973 w 5539111"/>
              <a:gd name="connsiteY856" fmla="*/ 1241262 h 5068087"/>
              <a:gd name="connsiteX857" fmla="*/ 3722336 w 5539111"/>
              <a:gd name="connsiteY857" fmla="*/ 1226777 h 5068087"/>
              <a:gd name="connsiteX858" fmla="*/ 3733761 w 5539111"/>
              <a:gd name="connsiteY858" fmla="*/ 1223716 h 5068087"/>
              <a:gd name="connsiteX859" fmla="*/ 3735086 w 5539111"/>
              <a:gd name="connsiteY859" fmla="*/ 1217238 h 5068087"/>
              <a:gd name="connsiteX860" fmla="*/ 3736412 w 5539111"/>
              <a:gd name="connsiteY860" fmla="*/ 1210760 h 5068087"/>
              <a:gd name="connsiteX861" fmla="*/ 3740594 w 5539111"/>
              <a:gd name="connsiteY861" fmla="*/ 1203518 h 5068087"/>
              <a:gd name="connsiteX862" fmla="*/ 3798276 w 5539111"/>
              <a:gd name="connsiteY862" fmla="*/ 1178878 h 5068087"/>
              <a:gd name="connsiteX863" fmla="*/ 3879799 w 5539111"/>
              <a:gd name="connsiteY863" fmla="*/ 1100402 h 5068087"/>
              <a:gd name="connsiteX864" fmla="*/ 3959511 w 5539111"/>
              <a:gd name="connsiteY864" fmla="*/ 1020881 h 5068087"/>
              <a:gd name="connsiteX865" fmla="*/ 4011761 w 5539111"/>
              <a:gd name="connsiteY865" fmla="*/ 993105 h 5068087"/>
              <a:gd name="connsiteX866" fmla="*/ 4030784 w 5539111"/>
              <a:gd name="connsiteY866" fmla="*/ 972702 h 5068087"/>
              <a:gd name="connsiteX867" fmla="*/ 4059140 w 5539111"/>
              <a:gd name="connsiteY867" fmla="*/ 952859 h 5068087"/>
              <a:gd name="connsiteX868" fmla="*/ 4057049 w 5539111"/>
              <a:gd name="connsiteY868" fmla="*/ 956480 h 5068087"/>
              <a:gd name="connsiteX869" fmla="*/ 4092368 w 5539111"/>
              <a:gd name="connsiteY869" fmla="*/ 945486 h 5068087"/>
              <a:gd name="connsiteX870" fmla="*/ 4138217 w 5539111"/>
              <a:gd name="connsiteY870" fmla="*/ 899528 h 5068087"/>
              <a:gd name="connsiteX871" fmla="*/ 4182254 w 5539111"/>
              <a:gd name="connsiteY871" fmla="*/ 852525 h 5068087"/>
              <a:gd name="connsiteX872" fmla="*/ 4212141 w 5539111"/>
              <a:gd name="connsiteY872" fmla="*/ 838394 h 5068087"/>
              <a:gd name="connsiteX873" fmla="*/ 4228512 w 5539111"/>
              <a:gd name="connsiteY873" fmla="*/ 830946 h 5068087"/>
              <a:gd name="connsiteX874" fmla="*/ 4257839 w 5539111"/>
              <a:gd name="connsiteY874" fmla="*/ 826149 h 5068087"/>
              <a:gd name="connsiteX875" fmla="*/ 4295529 w 5539111"/>
              <a:gd name="connsiteY875" fmla="*/ 806867 h 5068087"/>
              <a:gd name="connsiteX876" fmla="*/ 4336990 w 5539111"/>
              <a:gd name="connsiteY876" fmla="*/ 755962 h 5068087"/>
              <a:gd name="connsiteX877" fmla="*/ 4339361 w 5539111"/>
              <a:gd name="connsiteY877" fmla="*/ 747673 h 5068087"/>
              <a:gd name="connsiteX878" fmla="*/ 4341732 w 5539111"/>
              <a:gd name="connsiteY878" fmla="*/ 739385 h 5068087"/>
              <a:gd name="connsiteX879" fmla="*/ 4402551 w 5539111"/>
              <a:gd name="connsiteY879" fmla="*/ 709313 h 5068087"/>
              <a:gd name="connsiteX880" fmla="*/ 4469643 w 5539111"/>
              <a:gd name="connsiteY880" fmla="*/ 668377 h 5068087"/>
              <a:gd name="connsiteX881" fmla="*/ 4483439 w 5539111"/>
              <a:gd name="connsiteY881" fmla="*/ 657028 h 5068087"/>
              <a:gd name="connsiteX882" fmla="*/ 4512765 w 5539111"/>
              <a:gd name="connsiteY882" fmla="*/ 652231 h 5068087"/>
              <a:gd name="connsiteX883" fmla="*/ 4575115 w 5539111"/>
              <a:gd name="connsiteY883" fmla="*/ 627871 h 5068087"/>
              <a:gd name="connsiteX884" fmla="*/ 4682267 w 5539111"/>
              <a:gd name="connsiteY884" fmla="*/ 559364 h 5068087"/>
              <a:gd name="connsiteX885" fmla="*/ 4698154 w 5539111"/>
              <a:gd name="connsiteY885" fmla="*/ 544394 h 5068087"/>
              <a:gd name="connsiteX886" fmla="*/ 4715010 w 5539111"/>
              <a:gd name="connsiteY886" fmla="*/ 544469 h 5068087"/>
              <a:gd name="connsiteX887" fmla="*/ 4736049 w 5539111"/>
              <a:gd name="connsiteY887" fmla="*/ 537301 h 5068087"/>
              <a:gd name="connsiteX888" fmla="*/ 4762389 w 5539111"/>
              <a:gd name="connsiteY888" fmla="*/ 504223 h 5068087"/>
              <a:gd name="connsiteX889" fmla="*/ 4797223 w 5539111"/>
              <a:gd name="connsiteY889" fmla="*/ 485705 h 5068087"/>
              <a:gd name="connsiteX890" fmla="*/ 4841951 w 5539111"/>
              <a:gd name="connsiteY890" fmla="*/ 458415 h 5068087"/>
              <a:gd name="connsiteX891" fmla="*/ 4848223 w 5539111"/>
              <a:gd name="connsiteY891" fmla="*/ 447551 h 5068087"/>
              <a:gd name="connsiteX892" fmla="*/ 4872678 w 5539111"/>
              <a:gd name="connsiteY892" fmla="*/ 430284 h 5068087"/>
              <a:gd name="connsiteX893" fmla="*/ 4920542 w 5539111"/>
              <a:gd name="connsiteY893" fmla="*/ 397561 h 5068087"/>
              <a:gd name="connsiteX894" fmla="*/ 4969451 w 5539111"/>
              <a:gd name="connsiteY894" fmla="*/ 363027 h 5068087"/>
              <a:gd name="connsiteX895" fmla="*/ 4997042 w 5539111"/>
              <a:gd name="connsiteY895" fmla="*/ 340328 h 5068087"/>
              <a:gd name="connsiteX896" fmla="*/ 4997409 w 5539111"/>
              <a:gd name="connsiteY896" fmla="*/ 334216 h 5068087"/>
              <a:gd name="connsiteX897" fmla="*/ 5008559 w 5539111"/>
              <a:gd name="connsiteY897" fmla="*/ 331883 h 5068087"/>
              <a:gd name="connsiteX898" fmla="*/ 5033202 w 5539111"/>
              <a:gd name="connsiteY898" fmla="*/ 315333 h 5068087"/>
              <a:gd name="connsiteX899" fmla="*/ 5099043 w 5539111"/>
              <a:gd name="connsiteY899" fmla="*/ 264018 h 5068087"/>
              <a:gd name="connsiteX900" fmla="*/ 5114089 w 5539111"/>
              <a:gd name="connsiteY900" fmla="*/ 263048 h 5068087"/>
              <a:gd name="connsiteX901" fmla="*/ 5115414 w 5539111"/>
              <a:gd name="connsiteY901" fmla="*/ 256570 h 5068087"/>
              <a:gd name="connsiteX902" fmla="*/ 5116740 w 5539111"/>
              <a:gd name="connsiteY902" fmla="*/ 250093 h 5068087"/>
              <a:gd name="connsiteX903" fmla="*/ 5125308 w 5539111"/>
              <a:gd name="connsiteY903" fmla="*/ 247797 h 5068087"/>
              <a:gd name="connsiteX904" fmla="*/ 5133877 w 5539111"/>
              <a:gd name="connsiteY904" fmla="*/ 245501 h 5068087"/>
              <a:gd name="connsiteX905" fmla="*/ 5136250 w 5539111"/>
              <a:gd name="connsiteY905" fmla="*/ 237208 h 5068087"/>
              <a:gd name="connsiteX906" fmla="*/ 5138618 w 5539111"/>
              <a:gd name="connsiteY906" fmla="*/ 228924 h 5068087"/>
              <a:gd name="connsiteX907" fmla="*/ 5177074 w 5539111"/>
              <a:gd name="connsiteY907" fmla="*/ 212498 h 5068087"/>
              <a:gd name="connsiteX908" fmla="*/ 5230167 w 5539111"/>
              <a:gd name="connsiteY908" fmla="*/ 170717 h 5068087"/>
              <a:gd name="connsiteX909" fmla="*/ 5283464 w 5539111"/>
              <a:gd name="connsiteY909" fmla="*/ 141130 h 5068087"/>
              <a:gd name="connsiteX910" fmla="*/ 5352923 w 5539111"/>
              <a:gd name="connsiteY910" fmla="*/ 91911 h 5068087"/>
              <a:gd name="connsiteX911" fmla="*/ 5365879 w 5539111"/>
              <a:gd name="connsiteY911" fmla="*/ 94562 h 5068087"/>
              <a:gd name="connsiteX912" fmla="*/ 5369650 w 5539111"/>
              <a:gd name="connsiteY912" fmla="*/ 62939 h 5068087"/>
              <a:gd name="connsiteX913" fmla="*/ 5422741 w 5539111"/>
              <a:gd name="connsiteY913" fmla="*/ 21163 h 5068087"/>
              <a:gd name="connsiteX914" fmla="*/ 5469765 w 5539111"/>
              <a:gd name="connsiteY914" fmla="*/ 2440 h 5068087"/>
              <a:gd name="connsiteX915" fmla="*/ 5494476 w 5539111"/>
              <a:gd name="connsiteY915" fmla="*/ 411 h 5068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</a:cxnLst>
            <a:rect l="l" t="t" r="r" b="b"/>
            <a:pathLst>
              <a:path w="5539111" h="5068087">
                <a:moveTo>
                  <a:pt x="4046729" y="4905123"/>
                </a:moveTo>
                <a:cubicBezTo>
                  <a:pt x="4040780" y="4921003"/>
                  <a:pt x="4033972" y="4935581"/>
                  <a:pt x="4026306" y="4948860"/>
                </a:cubicBezTo>
                <a:cubicBezTo>
                  <a:pt x="4018639" y="4962139"/>
                  <a:pt x="4010625" y="4976021"/>
                  <a:pt x="4002261" y="4990507"/>
                </a:cubicBezTo>
                <a:cubicBezTo>
                  <a:pt x="3997059" y="4993941"/>
                  <a:pt x="3993064" y="4998073"/>
                  <a:pt x="3990276" y="5002902"/>
                </a:cubicBezTo>
                <a:cubicBezTo>
                  <a:pt x="3987489" y="5007730"/>
                  <a:pt x="3983494" y="5011862"/>
                  <a:pt x="3978292" y="5015296"/>
                </a:cubicBezTo>
                <a:cubicBezTo>
                  <a:pt x="3972716" y="5024953"/>
                  <a:pt x="3971459" y="5035495"/>
                  <a:pt x="3974520" y="5046919"/>
                </a:cubicBezTo>
                <a:lnTo>
                  <a:pt x="3968808" y="5048450"/>
                </a:lnTo>
                <a:lnTo>
                  <a:pt x="3965186" y="5046359"/>
                </a:lnTo>
                <a:lnTo>
                  <a:pt x="3952641" y="5068087"/>
                </a:lnTo>
                <a:lnTo>
                  <a:pt x="3938156" y="5059724"/>
                </a:lnTo>
                <a:cubicBezTo>
                  <a:pt x="3943731" y="5050067"/>
                  <a:pt x="3945312" y="5044541"/>
                  <a:pt x="3942898" y="5043147"/>
                </a:cubicBezTo>
                <a:cubicBezTo>
                  <a:pt x="3940483" y="5041753"/>
                  <a:pt x="3939973" y="5039849"/>
                  <a:pt x="3941367" y="5037435"/>
                </a:cubicBezTo>
                <a:cubicBezTo>
                  <a:pt x="3942761" y="5035021"/>
                  <a:pt x="3946756" y="5030889"/>
                  <a:pt x="3953352" y="5025040"/>
                </a:cubicBezTo>
                <a:cubicBezTo>
                  <a:pt x="3959948" y="5019191"/>
                  <a:pt x="3964640" y="5013852"/>
                  <a:pt x="3967427" y="5009024"/>
                </a:cubicBezTo>
                <a:cubicBezTo>
                  <a:pt x="3975791" y="4994538"/>
                  <a:pt x="3982157" y="4982118"/>
                  <a:pt x="3986525" y="4971764"/>
                </a:cubicBezTo>
                <a:cubicBezTo>
                  <a:pt x="3990894" y="4961410"/>
                  <a:pt x="3999350" y="4945369"/>
                  <a:pt x="4011895" y="4923640"/>
                </a:cubicBezTo>
                <a:cubicBezTo>
                  <a:pt x="4013289" y="4921226"/>
                  <a:pt x="4019698" y="4918488"/>
                  <a:pt x="4031123" y="4915427"/>
                </a:cubicBezTo>
                <a:cubicBezTo>
                  <a:pt x="4036325" y="4911992"/>
                  <a:pt x="4039019" y="4908720"/>
                  <a:pt x="4039206" y="4905608"/>
                </a:cubicBezTo>
                <a:cubicBezTo>
                  <a:pt x="4039393" y="4902497"/>
                  <a:pt x="4041900" y="4902335"/>
                  <a:pt x="4046729" y="4905123"/>
                </a:cubicBezTo>
                <a:close/>
                <a:moveTo>
                  <a:pt x="1628265" y="4527645"/>
                </a:moveTo>
                <a:cubicBezTo>
                  <a:pt x="1628265" y="4527645"/>
                  <a:pt x="1631373" y="4527836"/>
                  <a:pt x="1637596" y="4528209"/>
                </a:cubicBezTo>
                <a:cubicBezTo>
                  <a:pt x="1636202" y="4530624"/>
                  <a:pt x="1635412" y="4533387"/>
                  <a:pt x="1635225" y="4536498"/>
                </a:cubicBezTo>
                <a:cubicBezTo>
                  <a:pt x="1635038" y="4539609"/>
                  <a:pt x="1634248" y="4542372"/>
                  <a:pt x="1632854" y="4544786"/>
                </a:cubicBezTo>
                <a:cubicBezTo>
                  <a:pt x="1630066" y="4549615"/>
                  <a:pt x="1626258" y="4550635"/>
                  <a:pt x="1621430" y="4547847"/>
                </a:cubicBezTo>
                <a:cubicBezTo>
                  <a:pt x="1624220" y="4543014"/>
                  <a:pt x="1625356" y="4539653"/>
                  <a:pt x="1624846" y="4537748"/>
                </a:cubicBezTo>
                <a:cubicBezTo>
                  <a:pt x="1624336" y="4535844"/>
                  <a:pt x="1625474" y="4532478"/>
                  <a:pt x="1628265" y="4527645"/>
                </a:cubicBezTo>
                <a:close/>
                <a:moveTo>
                  <a:pt x="1767600" y="4453575"/>
                </a:moveTo>
                <a:cubicBezTo>
                  <a:pt x="1760631" y="4465647"/>
                  <a:pt x="1759881" y="4478097"/>
                  <a:pt x="1765357" y="4490915"/>
                </a:cubicBezTo>
                <a:cubicBezTo>
                  <a:pt x="1763963" y="4493329"/>
                  <a:pt x="1762662" y="4494188"/>
                  <a:pt x="1761455" y="4493491"/>
                </a:cubicBezTo>
                <a:cubicBezTo>
                  <a:pt x="1760248" y="4492794"/>
                  <a:pt x="1758947" y="4493653"/>
                  <a:pt x="1757554" y="4496067"/>
                </a:cubicBezTo>
                <a:lnTo>
                  <a:pt x="1755463" y="4499689"/>
                </a:lnTo>
                <a:cubicBezTo>
                  <a:pt x="1750634" y="4496901"/>
                  <a:pt x="1748500" y="4490840"/>
                  <a:pt x="1749060" y="4481506"/>
                </a:cubicBezTo>
                <a:cubicBezTo>
                  <a:pt x="1749620" y="4472173"/>
                  <a:pt x="1751991" y="4463884"/>
                  <a:pt x="1756173" y="4456642"/>
                </a:cubicBezTo>
                <a:cubicBezTo>
                  <a:pt x="1758961" y="4451813"/>
                  <a:pt x="1762772" y="4450788"/>
                  <a:pt x="1767600" y="4453575"/>
                </a:cubicBezTo>
                <a:close/>
                <a:moveTo>
                  <a:pt x="1667578" y="4434463"/>
                </a:moveTo>
                <a:cubicBezTo>
                  <a:pt x="1666184" y="4436877"/>
                  <a:pt x="1664187" y="4438943"/>
                  <a:pt x="1661586" y="4440660"/>
                </a:cubicBezTo>
                <a:cubicBezTo>
                  <a:pt x="1658987" y="4442373"/>
                  <a:pt x="1656987" y="4444443"/>
                  <a:pt x="1655593" y="4446857"/>
                </a:cubicBezTo>
                <a:cubicBezTo>
                  <a:pt x="1651411" y="4454100"/>
                  <a:pt x="1652942" y="4459813"/>
                  <a:pt x="1660185" y="4463994"/>
                </a:cubicBezTo>
                <a:lnTo>
                  <a:pt x="1653913" y="4474858"/>
                </a:lnTo>
                <a:cubicBezTo>
                  <a:pt x="1649731" y="4482101"/>
                  <a:pt x="1645226" y="4484329"/>
                  <a:pt x="1640397" y="4481541"/>
                </a:cubicBezTo>
                <a:cubicBezTo>
                  <a:pt x="1644579" y="4474298"/>
                  <a:pt x="1645208" y="4469028"/>
                  <a:pt x="1642283" y="4465730"/>
                </a:cubicBezTo>
                <a:cubicBezTo>
                  <a:pt x="1639358" y="4462432"/>
                  <a:pt x="1639290" y="4458369"/>
                  <a:pt x="1642078" y="4453540"/>
                </a:cubicBezTo>
                <a:cubicBezTo>
                  <a:pt x="1644866" y="4448712"/>
                  <a:pt x="1648606" y="4443628"/>
                  <a:pt x="1653297" y="4438289"/>
                </a:cubicBezTo>
                <a:cubicBezTo>
                  <a:pt x="1657992" y="4432945"/>
                  <a:pt x="1662749" y="4431675"/>
                  <a:pt x="1667578" y="4434463"/>
                </a:cubicBezTo>
                <a:close/>
                <a:moveTo>
                  <a:pt x="1474632" y="4434122"/>
                </a:moveTo>
                <a:cubicBezTo>
                  <a:pt x="1473238" y="4436536"/>
                  <a:pt x="1474582" y="4445360"/>
                  <a:pt x="1478663" y="4460593"/>
                </a:cubicBezTo>
                <a:cubicBezTo>
                  <a:pt x="1482745" y="4475825"/>
                  <a:pt x="1486988" y="4493566"/>
                  <a:pt x="1491393" y="4513814"/>
                </a:cubicBezTo>
                <a:cubicBezTo>
                  <a:pt x="1495798" y="4534061"/>
                  <a:pt x="1498996" y="4553613"/>
                  <a:pt x="1500987" y="4572467"/>
                </a:cubicBezTo>
                <a:cubicBezTo>
                  <a:pt x="1502978" y="4591321"/>
                  <a:pt x="1500488" y="4606784"/>
                  <a:pt x="1493519" y="4618855"/>
                </a:cubicBezTo>
                <a:cubicBezTo>
                  <a:pt x="1498348" y="4621643"/>
                  <a:pt x="1496555" y="4635899"/>
                  <a:pt x="1488141" y="4661622"/>
                </a:cubicBezTo>
                <a:cubicBezTo>
                  <a:pt x="1479728" y="4687346"/>
                  <a:pt x="1480350" y="4702995"/>
                  <a:pt x="1490007" y="4708571"/>
                </a:cubicBezTo>
                <a:cubicBezTo>
                  <a:pt x="1488613" y="4710985"/>
                  <a:pt x="1486964" y="4712447"/>
                  <a:pt x="1485063" y="4712953"/>
                </a:cubicBezTo>
                <a:cubicBezTo>
                  <a:pt x="1483156" y="4713468"/>
                  <a:pt x="1480810" y="4716137"/>
                  <a:pt x="1478023" y="4720966"/>
                </a:cubicBezTo>
                <a:cubicBezTo>
                  <a:pt x="1475235" y="4725794"/>
                  <a:pt x="1477462" y="4730299"/>
                  <a:pt x="1484705" y="4734481"/>
                </a:cubicBezTo>
                <a:cubicBezTo>
                  <a:pt x="1481917" y="4739310"/>
                  <a:pt x="1477829" y="4744997"/>
                  <a:pt x="1472440" y="4751542"/>
                </a:cubicBezTo>
                <a:cubicBezTo>
                  <a:pt x="1467051" y="4758089"/>
                  <a:pt x="1462266" y="4764983"/>
                  <a:pt x="1458085" y="4772226"/>
                </a:cubicBezTo>
                <a:cubicBezTo>
                  <a:pt x="1451115" y="4784297"/>
                  <a:pt x="1449764" y="4796394"/>
                  <a:pt x="1454033" y="4808515"/>
                </a:cubicBezTo>
                <a:cubicBezTo>
                  <a:pt x="1458301" y="4820637"/>
                  <a:pt x="1452769" y="4839976"/>
                  <a:pt x="1437439" y="4866529"/>
                </a:cubicBezTo>
                <a:cubicBezTo>
                  <a:pt x="1433628" y="4867553"/>
                  <a:pt x="1431027" y="4869271"/>
                  <a:pt x="1429633" y="4871685"/>
                </a:cubicBezTo>
                <a:lnTo>
                  <a:pt x="1425451" y="4878928"/>
                </a:lnTo>
                <a:cubicBezTo>
                  <a:pt x="1426848" y="4876509"/>
                  <a:pt x="1425146" y="4889214"/>
                  <a:pt x="1420357" y="4917023"/>
                </a:cubicBezTo>
                <a:cubicBezTo>
                  <a:pt x="1415562" y="4944842"/>
                  <a:pt x="1414697" y="4964462"/>
                  <a:pt x="1417761" y="4975882"/>
                </a:cubicBezTo>
                <a:cubicBezTo>
                  <a:pt x="1405213" y="4997615"/>
                  <a:pt x="1389284" y="5002904"/>
                  <a:pt x="1369969" y="4991753"/>
                </a:cubicBezTo>
                <a:cubicBezTo>
                  <a:pt x="1383908" y="4967609"/>
                  <a:pt x="1391905" y="4938426"/>
                  <a:pt x="1393959" y="4904203"/>
                </a:cubicBezTo>
                <a:cubicBezTo>
                  <a:pt x="1396013" y="4869980"/>
                  <a:pt x="1399505" y="4843024"/>
                  <a:pt x="1404433" y="4823336"/>
                </a:cubicBezTo>
                <a:cubicBezTo>
                  <a:pt x="1406574" y="4808477"/>
                  <a:pt x="1407993" y="4800443"/>
                  <a:pt x="1408690" y="4799237"/>
                </a:cubicBezTo>
                <a:cubicBezTo>
                  <a:pt x="1409387" y="4798029"/>
                  <a:pt x="1409829" y="4795870"/>
                  <a:pt x="1410015" y="4792759"/>
                </a:cubicBezTo>
                <a:cubicBezTo>
                  <a:pt x="1410202" y="4789648"/>
                  <a:pt x="1412573" y="4781359"/>
                  <a:pt x="1417131" y="4767889"/>
                </a:cubicBezTo>
                <a:cubicBezTo>
                  <a:pt x="1421683" y="4754429"/>
                  <a:pt x="1429587" y="4726801"/>
                  <a:pt x="1440838" y="4685011"/>
                </a:cubicBezTo>
                <a:cubicBezTo>
                  <a:pt x="1444373" y="4667738"/>
                  <a:pt x="1445026" y="4656848"/>
                  <a:pt x="1442799" y="4652343"/>
                </a:cubicBezTo>
                <a:cubicBezTo>
                  <a:pt x="1440571" y="4647838"/>
                  <a:pt x="1440854" y="4643167"/>
                  <a:pt x="1443639" y="4638343"/>
                </a:cubicBezTo>
                <a:lnTo>
                  <a:pt x="1449911" y="4627479"/>
                </a:lnTo>
                <a:cubicBezTo>
                  <a:pt x="1451305" y="4625064"/>
                  <a:pt x="1453210" y="4624554"/>
                  <a:pt x="1455624" y="4625948"/>
                </a:cubicBezTo>
                <a:cubicBezTo>
                  <a:pt x="1448381" y="4621766"/>
                  <a:pt x="1446850" y="4616054"/>
                  <a:pt x="1451032" y="4608811"/>
                </a:cubicBezTo>
                <a:cubicBezTo>
                  <a:pt x="1453820" y="4603982"/>
                  <a:pt x="1456514" y="4600710"/>
                  <a:pt x="1459115" y="4598992"/>
                </a:cubicBezTo>
                <a:cubicBezTo>
                  <a:pt x="1461716" y="4597275"/>
                  <a:pt x="1463714" y="4595209"/>
                  <a:pt x="1465108" y="4592795"/>
                </a:cubicBezTo>
                <a:cubicBezTo>
                  <a:pt x="1467895" y="4587967"/>
                  <a:pt x="1467479" y="4584507"/>
                  <a:pt x="1463857" y="4582416"/>
                </a:cubicBezTo>
                <a:cubicBezTo>
                  <a:pt x="1460236" y="4580325"/>
                  <a:pt x="1459819" y="4576865"/>
                  <a:pt x="1462607" y="4572037"/>
                </a:cubicBezTo>
                <a:cubicBezTo>
                  <a:pt x="1464001" y="4569622"/>
                  <a:pt x="1465649" y="4568160"/>
                  <a:pt x="1467554" y="4567650"/>
                </a:cubicBezTo>
                <a:cubicBezTo>
                  <a:pt x="1469458" y="4567140"/>
                  <a:pt x="1471107" y="4565677"/>
                  <a:pt x="1472501" y="4563263"/>
                </a:cubicBezTo>
                <a:cubicBezTo>
                  <a:pt x="1467672" y="4560475"/>
                  <a:pt x="1466490" y="4554159"/>
                  <a:pt x="1468954" y="4544316"/>
                </a:cubicBezTo>
                <a:cubicBezTo>
                  <a:pt x="1471419" y="4534472"/>
                  <a:pt x="1473311" y="4497741"/>
                  <a:pt x="1474632" y="4434122"/>
                </a:cubicBezTo>
                <a:close/>
                <a:moveTo>
                  <a:pt x="1668699" y="4415795"/>
                </a:moveTo>
                <a:cubicBezTo>
                  <a:pt x="1666284" y="4414401"/>
                  <a:pt x="1664287" y="4416467"/>
                  <a:pt x="1662706" y="4421993"/>
                </a:cubicBezTo>
                <a:cubicBezTo>
                  <a:pt x="1661125" y="4427518"/>
                  <a:pt x="1657921" y="4428887"/>
                  <a:pt x="1653092" y="4426099"/>
                </a:cubicBezTo>
                <a:cubicBezTo>
                  <a:pt x="1661082" y="4417836"/>
                  <a:pt x="1666284" y="4414401"/>
                  <a:pt x="1668699" y="4415795"/>
                </a:cubicBezTo>
                <a:close/>
                <a:moveTo>
                  <a:pt x="1768868" y="4401199"/>
                </a:moveTo>
                <a:cubicBezTo>
                  <a:pt x="1763293" y="4410857"/>
                  <a:pt x="1763243" y="4422095"/>
                  <a:pt x="1768718" y="4434913"/>
                </a:cubicBezTo>
                <a:cubicBezTo>
                  <a:pt x="1767324" y="4437327"/>
                  <a:pt x="1766024" y="4438186"/>
                  <a:pt x="1764817" y="4437489"/>
                </a:cubicBezTo>
                <a:cubicBezTo>
                  <a:pt x="1763609" y="4436792"/>
                  <a:pt x="1762309" y="4437651"/>
                  <a:pt x="1760915" y="4440065"/>
                </a:cubicBezTo>
                <a:lnTo>
                  <a:pt x="1758824" y="4443686"/>
                </a:lnTo>
                <a:cubicBezTo>
                  <a:pt x="1753995" y="4440899"/>
                  <a:pt x="1751861" y="4434838"/>
                  <a:pt x="1752421" y="4425504"/>
                </a:cubicBezTo>
                <a:cubicBezTo>
                  <a:pt x="1752982" y="4416170"/>
                  <a:pt x="1754656" y="4409089"/>
                  <a:pt x="1757444" y="4404261"/>
                </a:cubicBezTo>
                <a:cubicBezTo>
                  <a:pt x="1760231" y="4399432"/>
                  <a:pt x="1764040" y="4398412"/>
                  <a:pt x="1768868" y="4401199"/>
                </a:cubicBezTo>
                <a:close/>
                <a:moveTo>
                  <a:pt x="1769989" y="4382532"/>
                </a:moveTo>
                <a:cubicBezTo>
                  <a:pt x="1767574" y="4381138"/>
                  <a:pt x="1765580" y="4383199"/>
                  <a:pt x="1763996" y="4388730"/>
                </a:cubicBezTo>
                <a:cubicBezTo>
                  <a:pt x="1762416" y="4394255"/>
                  <a:pt x="1759211" y="4395624"/>
                  <a:pt x="1754383" y="4392836"/>
                </a:cubicBezTo>
                <a:cubicBezTo>
                  <a:pt x="1760978" y="4386987"/>
                  <a:pt x="1766183" y="4383548"/>
                  <a:pt x="1769989" y="4382532"/>
                </a:cubicBezTo>
                <a:close/>
                <a:moveTo>
                  <a:pt x="1683484" y="4356732"/>
                </a:moveTo>
                <a:lnTo>
                  <a:pt x="1679303" y="4363975"/>
                </a:lnTo>
                <a:cubicBezTo>
                  <a:pt x="1676515" y="4368803"/>
                  <a:pt x="1672707" y="4369824"/>
                  <a:pt x="1667878" y="4367036"/>
                </a:cubicBezTo>
                <a:cubicBezTo>
                  <a:pt x="1673080" y="4363601"/>
                  <a:pt x="1675078" y="4361535"/>
                  <a:pt x="1673871" y="4360838"/>
                </a:cubicBezTo>
                <a:cubicBezTo>
                  <a:pt x="1672664" y="4360141"/>
                  <a:pt x="1675868" y="4358773"/>
                  <a:pt x="1683484" y="4356732"/>
                </a:cubicBezTo>
                <a:close/>
                <a:moveTo>
                  <a:pt x="1774471" y="4307863"/>
                </a:moveTo>
                <a:lnTo>
                  <a:pt x="1770289" y="4315105"/>
                </a:lnTo>
                <a:cubicBezTo>
                  <a:pt x="1767501" y="4319934"/>
                  <a:pt x="1763693" y="4320954"/>
                  <a:pt x="1758864" y="4318167"/>
                </a:cubicBezTo>
                <a:close/>
                <a:moveTo>
                  <a:pt x="1775591" y="4289195"/>
                </a:moveTo>
                <a:lnTo>
                  <a:pt x="1771409" y="4296438"/>
                </a:lnTo>
                <a:lnTo>
                  <a:pt x="1772940" y="4302151"/>
                </a:lnTo>
                <a:cubicBezTo>
                  <a:pt x="1771546" y="4304565"/>
                  <a:pt x="1768435" y="4304378"/>
                  <a:pt x="1763606" y="4301590"/>
                </a:cubicBezTo>
                <a:cubicBezTo>
                  <a:pt x="1766394" y="4296762"/>
                  <a:pt x="1770389" y="4292630"/>
                  <a:pt x="1775591" y="4289195"/>
                </a:cubicBezTo>
                <a:close/>
                <a:moveTo>
                  <a:pt x="1563007" y="4272689"/>
                </a:moveTo>
                <a:cubicBezTo>
                  <a:pt x="1567835" y="4275476"/>
                  <a:pt x="1571270" y="4280678"/>
                  <a:pt x="1573311" y="4288294"/>
                </a:cubicBezTo>
                <a:cubicBezTo>
                  <a:pt x="1571917" y="4290709"/>
                  <a:pt x="1570084" y="4295277"/>
                  <a:pt x="1567804" y="4302015"/>
                </a:cubicBezTo>
                <a:cubicBezTo>
                  <a:pt x="1565526" y="4308748"/>
                  <a:pt x="1562297" y="4315736"/>
                  <a:pt x="1558115" y="4322978"/>
                </a:cubicBezTo>
                <a:cubicBezTo>
                  <a:pt x="1549752" y="4337464"/>
                  <a:pt x="1541949" y="4342616"/>
                  <a:pt x="1534706" y="4338434"/>
                </a:cubicBezTo>
                <a:cubicBezTo>
                  <a:pt x="1538887" y="4331192"/>
                  <a:pt x="1542559" y="4322044"/>
                  <a:pt x="1545720" y="4310993"/>
                </a:cubicBezTo>
                <a:cubicBezTo>
                  <a:pt x="1548881" y="4299943"/>
                  <a:pt x="1554644" y="4287174"/>
                  <a:pt x="1563007" y="4272689"/>
                </a:cubicBezTo>
                <a:close/>
                <a:moveTo>
                  <a:pt x="1779363" y="4257573"/>
                </a:moveTo>
                <a:cubicBezTo>
                  <a:pt x="1776948" y="4256179"/>
                  <a:pt x="1774951" y="4258245"/>
                  <a:pt x="1773370" y="4263770"/>
                </a:cubicBezTo>
                <a:cubicBezTo>
                  <a:pt x="1771790" y="4269296"/>
                  <a:pt x="1768585" y="4270665"/>
                  <a:pt x="1763756" y="4267877"/>
                </a:cubicBezTo>
                <a:cubicBezTo>
                  <a:pt x="1767938" y="4260634"/>
                  <a:pt x="1773140" y="4257199"/>
                  <a:pt x="1779363" y="4257573"/>
                </a:cubicBezTo>
                <a:close/>
                <a:moveTo>
                  <a:pt x="1312678" y="4229561"/>
                </a:moveTo>
                <a:cubicBezTo>
                  <a:pt x="1310263" y="4228167"/>
                  <a:pt x="1308266" y="4230233"/>
                  <a:pt x="1306686" y="4235758"/>
                </a:cubicBezTo>
                <a:cubicBezTo>
                  <a:pt x="1305105" y="4241284"/>
                  <a:pt x="1301900" y="4242653"/>
                  <a:pt x="1297072" y="4239865"/>
                </a:cubicBezTo>
                <a:cubicBezTo>
                  <a:pt x="1305061" y="4231602"/>
                  <a:pt x="1310263" y="4228167"/>
                  <a:pt x="1312678" y="4229561"/>
                </a:cubicBezTo>
                <a:close/>
                <a:moveTo>
                  <a:pt x="1346131" y="4171618"/>
                </a:moveTo>
                <a:lnTo>
                  <a:pt x="1341949" y="4178861"/>
                </a:lnTo>
                <a:cubicBezTo>
                  <a:pt x="1339162" y="4183689"/>
                  <a:pt x="1335353" y="4184710"/>
                  <a:pt x="1330525" y="4181922"/>
                </a:cubicBezTo>
                <a:cubicBezTo>
                  <a:pt x="1335727" y="4178487"/>
                  <a:pt x="1337725" y="4176422"/>
                  <a:pt x="1336517" y="4175725"/>
                </a:cubicBezTo>
                <a:cubicBezTo>
                  <a:pt x="1335310" y="4175028"/>
                  <a:pt x="1338515" y="4173659"/>
                  <a:pt x="1346131" y="4171618"/>
                </a:cubicBezTo>
                <a:close/>
                <a:moveTo>
                  <a:pt x="3703454" y="4069562"/>
                </a:moveTo>
                <a:cubicBezTo>
                  <a:pt x="3710697" y="4073744"/>
                  <a:pt x="3712900" y="4083868"/>
                  <a:pt x="3710062" y="4099934"/>
                </a:cubicBezTo>
                <a:cubicBezTo>
                  <a:pt x="3707224" y="4116000"/>
                  <a:pt x="3705618" y="4127145"/>
                  <a:pt x="3705245" y="4133367"/>
                </a:cubicBezTo>
                <a:cubicBezTo>
                  <a:pt x="3694567" y="4123983"/>
                  <a:pt x="3689857" y="4114021"/>
                  <a:pt x="3691114" y="4103480"/>
                </a:cubicBezTo>
                <a:cubicBezTo>
                  <a:pt x="3692371" y="4092939"/>
                  <a:pt x="3696485" y="4081633"/>
                  <a:pt x="3703454" y="4069562"/>
                </a:cubicBezTo>
                <a:close/>
                <a:moveTo>
                  <a:pt x="1182907" y="4019437"/>
                </a:moveTo>
                <a:lnTo>
                  <a:pt x="1180816" y="4023059"/>
                </a:lnTo>
                <a:lnTo>
                  <a:pt x="1180242" y="4020915"/>
                </a:lnTo>
                <a:close/>
                <a:moveTo>
                  <a:pt x="2808361" y="3687979"/>
                </a:moveTo>
                <a:cubicBezTo>
                  <a:pt x="2809755" y="3685565"/>
                  <a:pt x="2814073" y="3686449"/>
                  <a:pt x="2821316" y="3690630"/>
                </a:cubicBezTo>
                <a:cubicBezTo>
                  <a:pt x="2826144" y="3693418"/>
                  <a:pt x="2829324" y="3697668"/>
                  <a:pt x="2830855" y="3703380"/>
                </a:cubicBezTo>
                <a:cubicBezTo>
                  <a:pt x="2832385" y="3709093"/>
                  <a:pt x="2834868" y="3714550"/>
                  <a:pt x="2838303" y="3719752"/>
                </a:cubicBezTo>
                <a:cubicBezTo>
                  <a:pt x="2836909" y="3722166"/>
                  <a:pt x="2833797" y="3721979"/>
                  <a:pt x="2828969" y="3719191"/>
                </a:cubicBezTo>
                <a:cubicBezTo>
                  <a:pt x="2819312" y="3713616"/>
                  <a:pt x="2812952" y="3705116"/>
                  <a:pt x="2809891" y="3693691"/>
                </a:cubicBezTo>
                <a:close/>
                <a:moveTo>
                  <a:pt x="2787343" y="3632387"/>
                </a:moveTo>
                <a:lnTo>
                  <a:pt x="2794585" y="3636569"/>
                </a:lnTo>
                <a:cubicBezTo>
                  <a:pt x="2786969" y="3638610"/>
                  <a:pt x="2783509" y="3639027"/>
                  <a:pt x="2784206" y="3637819"/>
                </a:cubicBezTo>
                <a:cubicBezTo>
                  <a:pt x="2784903" y="3636612"/>
                  <a:pt x="2782140" y="3635822"/>
                  <a:pt x="2775918" y="3635448"/>
                </a:cubicBezTo>
                <a:cubicBezTo>
                  <a:pt x="2778706" y="3630620"/>
                  <a:pt x="2782514" y="3629599"/>
                  <a:pt x="2787343" y="3632387"/>
                </a:cubicBezTo>
                <a:close/>
                <a:moveTo>
                  <a:pt x="2762553" y="3608417"/>
                </a:moveTo>
                <a:cubicBezTo>
                  <a:pt x="2766361" y="3607397"/>
                  <a:pt x="2769472" y="3607584"/>
                  <a:pt x="2771886" y="3608978"/>
                </a:cubicBezTo>
                <a:cubicBezTo>
                  <a:pt x="2774301" y="3610372"/>
                  <a:pt x="2777412" y="3610558"/>
                  <a:pt x="2781220" y="3609538"/>
                </a:cubicBezTo>
                <a:lnTo>
                  <a:pt x="2772857" y="3624024"/>
                </a:lnTo>
                <a:cubicBezTo>
                  <a:pt x="2768028" y="3621236"/>
                  <a:pt x="2766311" y="3618635"/>
                  <a:pt x="2767705" y="3616221"/>
                </a:cubicBezTo>
                <a:cubicBezTo>
                  <a:pt x="2769099" y="3613806"/>
                  <a:pt x="2767381" y="3611205"/>
                  <a:pt x="2762553" y="3608417"/>
                </a:cubicBezTo>
                <a:close/>
                <a:moveTo>
                  <a:pt x="2763673" y="3589750"/>
                </a:moveTo>
                <a:lnTo>
                  <a:pt x="2770916" y="3593932"/>
                </a:lnTo>
                <a:cubicBezTo>
                  <a:pt x="2765714" y="3597367"/>
                  <a:pt x="2760699" y="3597690"/>
                  <a:pt x="2755870" y="3594902"/>
                </a:cubicBezTo>
                <a:cubicBezTo>
                  <a:pt x="2758658" y="3590074"/>
                  <a:pt x="2761259" y="3588356"/>
                  <a:pt x="2763673" y="3589750"/>
                </a:cubicBezTo>
                <a:close/>
                <a:moveTo>
                  <a:pt x="913686" y="3588774"/>
                </a:moveTo>
                <a:cubicBezTo>
                  <a:pt x="916891" y="3587405"/>
                  <a:pt x="920304" y="3587766"/>
                  <a:pt x="923925" y="3589857"/>
                </a:cubicBezTo>
                <a:cubicBezTo>
                  <a:pt x="928754" y="3592645"/>
                  <a:pt x="932027" y="3595339"/>
                  <a:pt x="933744" y="3597940"/>
                </a:cubicBezTo>
                <a:cubicBezTo>
                  <a:pt x="935461" y="3600542"/>
                  <a:pt x="937527" y="3602539"/>
                  <a:pt x="939941" y="3603933"/>
                </a:cubicBezTo>
                <a:cubicBezTo>
                  <a:pt x="938548" y="3606347"/>
                  <a:pt x="933345" y="3609782"/>
                  <a:pt x="924335" y="3614237"/>
                </a:cubicBezTo>
                <a:cubicBezTo>
                  <a:pt x="915325" y="3618692"/>
                  <a:pt x="908405" y="3619526"/>
                  <a:pt x="903577" y="3616738"/>
                </a:cubicBezTo>
                <a:cubicBezTo>
                  <a:pt x="902557" y="3612929"/>
                  <a:pt x="902743" y="3609818"/>
                  <a:pt x="904137" y="3607404"/>
                </a:cubicBezTo>
                <a:cubicBezTo>
                  <a:pt x="903117" y="3603596"/>
                  <a:pt x="903304" y="3600485"/>
                  <a:pt x="904697" y="3598071"/>
                </a:cubicBezTo>
                <a:cubicBezTo>
                  <a:pt x="907485" y="3593242"/>
                  <a:pt x="910481" y="3590143"/>
                  <a:pt x="913686" y="3588774"/>
                </a:cubicBezTo>
                <a:close/>
                <a:moveTo>
                  <a:pt x="2753369" y="3574144"/>
                </a:moveTo>
                <a:lnTo>
                  <a:pt x="2756991" y="3576235"/>
                </a:lnTo>
                <a:cubicBezTo>
                  <a:pt x="2756991" y="3576235"/>
                  <a:pt x="2758708" y="3578836"/>
                  <a:pt x="2762143" y="3584038"/>
                </a:cubicBezTo>
                <a:cubicBezTo>
                  <a:pt x="2755920" y="3583664"/>
                  <a:pt x="2750395" y="3582084"/>
                  <a:pt x="2745566" y="3579296"/>
                </a:cubicBezTo>
                <a:cubicBezTo>
                  <a:pt x="2748354" y="3574468"/>
                  <a:pt x="2750955" y="3572750"/>
                  <a:pt x="2753369" y="3574144"/>
                </a:cubicBezTo>
                <a:close/>
                <a:moveTo>
                  <a:pt x="2744596" y="3564250"/>
                </a:moveTo>
                <a:lnTo>
                  <a:pt x="2751839" y="3568432"/>
                </a:lnTo>
                <a:lnTo>
                  <a:pt x="2733171" y="3567311"/>
                </a:lnTo>
                <a:cubicBezTo>
                  <a:pt x="2735959" y="3562483"/>
                  <a:pt x="2739767" y="3561462"/>
                  <a:pt x="2744596" y="3564250"/>
                </a:cubicBezTo>
                <a:close/>
                <a:moveTo>
                  <a:pt x="19042" y="3543037"/>
                </a:moveTo>
                <a:cubicBezTo>
                  <a:pt x="21136" y="3539411"/>
                  <a:pt x="25800" y="3539695"/>
                  <a:pt x="33043" y="3543877"/>
                </a:cubicBezTo>
                <a:cubicBezTo>
                  <a:pt x="42700" y="3549453"/>
                  <a:pt x="44087" y="3567959"/>
                  <a:pt x="37204" y="3599394"/>
                </a:cubicBezTo>
                <a:cubicBezTo>
                  <a:pt x="30321" y="3630830"/>
                  <a:pt x="23395" y="3652584"/>
                  <a:pt x="16426" y="3664655"/>
                </a:cubicBezTo>
                <a:cubicBezTo>
                  <a:pt x="14012" y="3663261"/>
                  <a:pt x="12110" y="3663767"/>
                  <a:pt x="10713" y="3666186"/>
                </a:cubicBezTo>
                <a:lnTo>
                  <a:pt x="5001" y="3667716"/>
                </a:lnTo>
                <a:cubicBezTo>
                  <a:pt x="3334" y="3653878"/>
                  <a:pt x="1667" y="3640039"/>
                  <a:pt x="0" y="3626200"/>
                </a:cubicBezTo>
                <a:cubicBezTo>
                  <a:pt x="746" y="3613755"/>
                  <a:pt x="1493" y="3601310"/>
                  <a:pt x="2243" y="3588860"/>
                </a:cubicBezTo>
                <a:cubicBezTo>
                  <a:pt x="2987" y="3576420"/>
                  <a:pt x="6149" y="3565369"/>
                  <a:pt x="11724" y="3555712"/>
                </a:cubicBezTo>
                <a:cubicBezTo>
                  <a:pt x="14512" y="3550884"/>
                  <a:pt x="16951" y="3546659"/>
                  <a:pt x="19042" y="3543037"/>
                </a:cubicBezTo>
                <a:close/>
                <a:moveTo>
                  <a:pt x="4118887" y="2910936"/>
                </a:moveTo>
                <a:cubicBezTo>
                  <a:pt x="4124587" y="2912215"/>
                  <a:pt x="4131836" y="2914992"/>
                  <a:pt x="4140634" y="2919267"/>
                </a:cubicBezTo>
                <a:cubicBezTo>
                  <a:pt x="4158231" y="2927817"/>
                  <a:pt x="4170141" y="2932279"/>
                  <a:pt x="4176363" y="2932653"/>
                </a:cubicBezTo>
                <a:cubicBezTo>
                  <a:pt x="4169394" y="2944724"/>
                  <a:pt x="4157017" y="2948040"/>
                  <a:pt x="4139234" y="2942602"/>
                </a:cubicBezTo>
                <a:cubicBezTo>
                  <a:pt x="4121450" y="2937163"/>
                  <a:pt x="4107730" y="2931656"/>
                  <a:pt x="4098072" y="2926080"/>
                </a:cubicBezTo>
                <a:cubicBezTo>
                  <a:pt x="4090829" y="2921898"/>
                  <a:pt x="4087905" y="2918600"/>
                  <a:pt x="4089299" y="2916186"/>
                </a:cubicBezTo>
                <a:cubicBezTo>
                  <a:pt x="4089299" y="2916186"/>
                  <a:pt x="4095011" y="2914655"/>
                  <a:pt x="4106436" y="2911594"/>
                </a:cubicBezTo>
                <a:cubicBezTo>
                  <a:pt x="4109037" y="2909877"/>
                  <a:pt x="4113187" y="2909658"/>
                  <a:pt x="4118887" y="2910936"/>
                </a:cubicBezTo>
                <a:close/>
                <a:moveTo>
                  <a:pt x="3979060" y="2896034"/>
                </a:moveTo>
                <a:lnTo>
                  <a:pt x="3980081" y="2896383"/>
                </a:lnTo>
                <a:lnTo>
                  <a:pt x="3979946" y="2896508"/>
                </a:lnTo>
                <a:close/>
                <a:moveTo>
                  <a:pt x="3989840" y="2887735"/>
                </a:moveTo>
                <a:cubicBezTo>
                  <a:pt x="3992254" y="2889128"/>
                  <a:pt x="3993971" y="2891730"/>
                  <a:pt x="3994992" y="2895538"/>
                </a:cubicBezTo>
                <a:cubicBezTo>
                  <a:pt x="4002235" y="2899719"/>
                  <a:pt x="4015445" y="2903322"/>
                  <a:pt x="4034622" y="2906347"/>
                </a:cubicBezTo>
                <a:cubicBezTo>
                  <a:pt x="4053800" y="2909371"/>
                  <a:pt x="4068914" y="2912465"/>
                  <a:pt x="4079965" y="2915626"/>
                </a:cubicBezTo>
                <a:cubicBezTo>
                  <a:pt x="4072349" y="2917667"/>
                  <a:pt x="4062922" y="2918662"/>
                  <a:pt x="4051684" y="2918612"/>
                </a:cubicBezTo>
                <a:cubicBezTo>
                  <a:pt x="4040446" y="2918562"/>
                  <a:pt x="4033620" y="2917840"/>
                  <a:pt x="4031206" y="2916446"/>
                </a:cubicBezTo>
                <a:cubicBezTo>
                  <a:pt x="4028792" y="2915052"/>
                  <a:pt x="4028282" y="2913148"/>
                  <a:pt x="4029675" y="2910734"/>
                </a:cubicBezTo>
                <a:lnTo>
                  <a:pt x="4027585" y="2914355"/>
                </a:lnTo>
                <a:cubicBezTo>
                  <a:pt x="4024797" y="2919184"/>
                  <a:pt x="4019781" y="2919507"/>
                  <a:pt x="4012539" y="2915325"/>
                </a:cubicBezTo>
                <a:cubicBezTo>
                  <a:pt x="4007710" y="2912538"/>
                  <a:pt x="4005041" y="2910192"/>
                  <a:pt x="4004530" y="2908288"/>
                </a:cubicBezTo>
                <a:cubicBezTo>
                  <a:pt x="4004020" y="2906384"/>
                  <a:pt x="4002558" y="2904735"/>
                  <a:pt x="4000144" y="2903341"/>
                </a:cubicBezTo>
                <a:lnTo>
                  <a:pt x="3980081" y="2896383"/>
                </a:lnTo>
                <a:close/>
                <a:moveTo>
                  <a:pt x="3851515" y="2851330"/>
                </a:moveTo>
                <a:cubicBezTo>
                  <a:pt x="3868652" y="2846738"/>
                  <a:pt x="3897015" y="2854058"/>
                  <a:pt x="3936607" y="2873299"/>
                </a:cubicBezTo>
                <a:lnTo>
                  <a:pt x="3979060" y="2896034"/>
                </a:lnTo>
                <a:lnTo>
                  <a:pt x="3947838" y="2885213"/>
                </a:lnTo>
                <a:cubicBezTo>
                  <a:pt x="3927453" y="2881492"/>
                  <a:pt x="3907672" y="2878119"/>
                  <a:pt x="3888495" y="2875094"/>
                </a:cubicBezTo>
                <a:cubicBezTo>
                  <a:pt x="3869317" y="2872070"/>
                  <a:pt x="3851950" y="2870091"/>
                  <a:pt x="3836394" y="2869157"/>
                </a:cubicBezTo>
                <a:cubicBezTo>
                  <a:pt x="3820838" y="2868223"/>
                  <a:pt x="3813060" y="2867756"/>
                  <a:pt x="3813060" y="2867756"/>
                </a:cubicBezTo>
                <a:cubicBezTo>
                  <a:pt x="3815847" y="2862928"/>
                  <a:pt x="3828666" y="2857452"/>
                  <a:pt x="3851515" y="2851330"/>
                </a:cubicBezTo>
                <a:close/>
                <a:moveTo>
                  <a:pt x="938143" y="2260551"/>
                </a:moveTo>
                <a:lnTo>
                  <a:pt x="945386" y="2264732"/>
                </a:lnTo>
                <a:lnTo>
                  <a:pt x="926718" y="2263612"/>
                </a:lnTo>
                <a:cubicBezTo>
                  <a:pt x="929506" y="2258784"/>
                  <a:pt x="933314" y="2257763"/>
                  <a:pt x="938143" y="2260551"/>
                </a:cubicBezTo>
                <a:close/>
                <a:moveTo>
                  <a:pt x="3377938" y="2157824"/>
                </a:moveTo>
                <a:cubicBezTo>
                  <a:pt x="3372736" y="2161259"/>
                  <a:pt x="3363981" y="2166666"/>
                  <a:pt x="3351673" y="2174046"/>
                </a:cubicBezTo>
                <a:cubicBezTo>
                  <a:pt x="3339365" y="2181425"/>
                  <a:pt x="3329589" y="2183024"/>
                  <a:pt x="3322347" y="2178843"/>
                </a:cubicBezTo>
                <a:cubicBezTo>
                  <a:pt x="3334518" y="2163337"/>
                  <a:pt x="3353049" y="2156331"/>
                  <a:pt x="3377938" y="2157824"/>
                </a:cubicBezTo>
                <a:close/>
                <a:moveTo>
                  <a:pt x="3536631" y="2104589"/>
                </a:moveTo>
                <a:cubicBezTo>
                  <a:pt x="3536818" y="2101477"/>
                  <a:pt x="3540533" y="2102013"/>
                  <a:pt x="3547776" y="2106194"/>
                </a:cubicBezTo>
                <a:cubicBezTo>
                  <a:pt x="3534584" y="2117892"/>
                  <a:pt x="3519071" y="2126641"/>
                  <a:pt x="3501237" y="2132440"/>
                </a:cubicBezTo>
                <a:cubicBezTo>
                  <a:pt x="3483404" y="2138238"/>
                  <a:pt x="3466547" y="2138164"/>
                  <a:pt x="3450667" y="2132214"/>
                </a:cubicBezTo>
                <a:cubicBezTo>
                  <a:pt x="3459031" y="2117729"/>
                  <a:pt x="3473243" y="2109839"/>
                  <a:pt x="3493304" y="2108545"/>
                </a:cubicBezTo>
                <a:cubicBezTo>
                  <a:pt x="3503335" y="2107898"/>
                  <a:pt x="3513876" y="2109155"/>
                  <a:pt x="3524927" y="2112317"/>
                </a:cubicBezTo>
                <a:cubicBezTo>
                  <a:pt x="3532543" y="2110276"/>
                  <a:pt x="3536445" y="2107700"/>
                  <a:pt x="3536631" y="2104589"/>
                </a:cubicBezTo>
                <a:close/>
                <a:moveTo>
                  <a:pt x="1365013" y="1328833"/>
                </a:moveTo>
                <a:lnTo>
                  <a:pt x="1372256" y="1333015"/>
                </a:lnTo>
                <a:cubicBezTo>
                  <a:pt x="1364640" y="1335055"/>
                  <a:pt x="1361180" y="1335473"/>
                  <a:pt x="1361877" y="1334265"/>
                </a:cubicBezTo>
                <a:cubicBezTo>
                  <a:pt x="1362574" y="1333058"/>
                  <a:pt x="1359811" y="1332268"/>
                  <a:pt x="1353589" y="1331894"/>
                </a:cubicBezTo>
                <a:cubicBezTo>
                  <a:pt x="1356377" y="1327066"/>
                  <a:pt x="1360185" y="1326045"/>
                  <a:pt x="1365013" y="1328833"/>
                </a:cubicBezTo>
                <a:close/>
                <a:moveTo>
                  <a:pt x="1963640" y="1312308"/>
                </a:moveTo>
                <a:lnTo>
                  <a:pt x="1970883" y="1316489"/>
                </a:lnTo>
                <a:lnTo>
                  <a:pt x="1964335" y="1314901"/>
                </a:lnTo>
                <a:close/>
                <a:moveTo>
                  <a:pt x="1281050" y="1198271"/>
                </a:moveTo>
                <a:cubicBezTo>
                  <a:pt x="1288293" y="1202453"/>
                  <a:pt x="1297738" y="1216759"/>
                  <a:pt x="1309386" y="1241188"/>
                </a:cubicBezTo>
                <a:cubicBezTo>
                  <a:pt x="1321034" y="1265618"/>
                  <a:pt x="1332894" y="1281318"/>
                  <a:pt x="1344965" y="1288287"/>
                </a:cubicBezTo>
                <a:cubicBezTo>
                  <a:pt x="1345986" y="1292095"/>
                  <a:pt x="1347865" y="1297204"/>
                  <a:pt x="1350602" y="1303613"/>
                </a:cubicBezTo>
                <a:cubicBezTo>
                  <a:pt x="1353340" y="1310022"/>
                  <a:pt x="1355219" y="1315131"/>
                  <a:pt x="1356240" y="1318939"/>
                </a:cubicBezTo>
                <a:cubicBezTo>
                  <a:pt x="1353452" y="1323768"/>
                  <a:pt x="1350851" y="1325485"/>
                  <a:pt x="1348436" y="1324091"/>
                </a:cubicBezTo>
                <a:cubicBezTo>
                  <a:pt x="1336365" y="1317122"/>
                  <a:pt x="1326154" y="1299960"/>
                  <a:pt x="1317805" y="1272606"/>
                </a:cubicBezTo>
                <a:cubicBezTo>
                  <a:pt x="1309455" y="1245252"/>
                  <a:pt x="1294415" y="1225302"/>
                  <a:pt x="1272687" y="1212757"/>
                </a:cubicBezTo>
                <a:close/>
                <a:moveTo>
                  <a:pt x="4997603" y="330995"/>
                </a:moveTo>
                <a:lnTo>
                  <a:pt x="4997409" y="334216"/>
                </a:lnTo>
                <a:lnTo>
                  <a:pt x="4995512" y="334616"/>
                </a:lnTo>
                <a:close/>
                <a:moveTo>
                  <a:pt x="5494476" y="411"/>
                </a:moveTo>
                <a:cubicBezTo>
                  <a:pt x="5502381" y="1354"/>
                  <a:pt x="5509956" y="3916"/>
                  <a:pt x="5517199" y="8098"/>
                </a:cubicBezTo>
                <a:cubicBezTo>
                  <a:pt x="5534099" y="17855"/>
                  <a:pt x="5541223" y="29211"/>
                  <a:pt x="5538572" y="42166"/>
                </a:cubicBezTo>
                <a:cubicBezTo>
                  <a:pt x="5535921" y="55121"/>
                  <a:pt x="5531111" y="67635"/>
                  <a:pt x="5524141" y="79706"/>
                </a:cubicBezTo>
                <a:cubicBezTo>
                  <a:pt x="5512990" y="99020"/>
                  <a:pt x="5501447" y="109256"/>
                  <a:pt x="5489513" y="110413"/>
                </a:cubicBezTo>
                <a:cubicBezTo>
                  <a:pt x="5477578" y="111570"/>
                  <a:pt x="5464087" y="112634"/>
                  <a:pt x="5449041" y="113604"/>
                </a:cubicBezTo>
                <a:cubicBezTo>
                  <a:pt x="5433996" y="114575"/>
                  <a:pt x="5417717" y="120467"/>
                  <a:pt x="5400207" y="131281"/>
                </a:cubicBezTo>
                <a:cubicBezTo>
                  <a:pt x="5382697" y="142096"/>
                  <a:pt x="5362791" y="166817"/>
                  <a:pt x="5340488" y="205446"/>
                </a:cubicBezTo>
                <a:cubicBezTo>
                  <a:pt x="5326003" y="197082"/>
                  <a:pt x="5307123" y="204692"/>
                  <a:pt x="5283851" y="228274"/>
                </a:cubicBezTo>
                <a:cubicBezTo>
                  <a:pt x="5260578" y="251857"/>
                  <a:pt x="5240952" y="271912"/>
                  <a:pt x="5224975" y="288433"/>
                </a:cubicBezTo>
                <a:cubicBezTo>
                  <a:pt x="5204164" y="302177"/>
                  <a:pt x="5177227" y="313987"/>
                  <a:pt x="5144160" y="323867"/>
                </a:cubicBezTo>
                <a:cubicBezTo>
                  <a:pt x="5111094" y="333748"/>
                  <a:pt x="5083089" y="352982"/>
                  <a:pt x="5060137" y="381585"/>
                </a:cubicBezTo>
                <a:cubicBezTo>
                  <a:pt x="5052147" y="389848"/>
                  <a:pt x="5035707" y="393233"/>
                  <a:pt x="5010818" y="391739"/>
                </a:cubicBezTo>
                <a:cubicBezTo>
                  <a:pt x="4985928" y="390245"/>
                  <a:pt x="4960938" y="411226"/>
                  <a:pt x="4935848" y="454683"/>
                </a:cubicBezTo>
                <a:cubicBezTo>
                  <a:pt x="4923306" y="476407"/>
                  <a:pt x="4914965" y="485279"/>
                  <a:pt x="4910833" y="481284"/>
                </a:cubicBezTo>
                <a:cubicBezTo>
                  <a:pt x="4906701" y="477289"/>
                  <a:pt x="4902545" y="478913"/>
                  <a:pt x="4898363" y="486156"/>
                </a:cubicBezTo>
                <a:lnTo>
                  <a:pt x="4890000" y="500642"/>
                </a:lnTo>
                <a:lnTo>
                  <a:pt x="4893621" y="502732"/>
                </a:lnTo>
                <a:cubicBezTo>
                  <a:pt x="4892227" y="505147"/>
                  <a:pt x="4878388" y="506814"/>
                  <a:pt x="4852105" y="507734"/>
                </a:cubicBezTo>
                <a:cubicBezTo>
                  <a:pt x="4825821" y="508655"/>
                  <a:pt x="4798740" y="533258"/>
                  <a:pt x="4770862" y="581543"/>
                </a:cubicBezTo>
                <a:cubicBezTo>
                  <a:pt x="4769468" y="583958"/>
                  <a:pt x="4764615" y="586789"/>
                  <a:pt x="4756302" y="590037"/>
                </a:cubicBezTo>
                <a:cubicBezTo>
                  <a:pt x="4747988" y="593285"/>
                  <a:pt x="4742438" y="597323"/>
                  <a:pt x="4739650" y="602151"/>
                </a:cubicBezTo>
                <a:lnTo>
                  <a:pt x="4743832" y="594909"/>
                </a:lnTo>
                <a:cubicBezTo>
                  <a:pt x="4741417" y="593515"/>
                  <a:pt x="4728922" y="604006"/>
                  <a:pt x="4706347" y="626381"/>
                </a:cubicBezTo>
                <a:cubicBezTo>
                  <a:pt x="4683771" y="648756"/>
                  <a:pt x="4667655" y="657156"/>
                  <a:pt x="4657998" y="651581"/>
                </a:cubicBezTo>
                <a:lnTo>
                  <a:pt x="4641271" y="680552"/>
                </a:lnTo>
                <a:cubicBezTo>
                  <a:pt x="4634028" y="676371"/>
                  <a:pt x="4625808" y="678063"/>
                  <a:pt x="4616611" y="685629"/>
                </a:cubicBezTo>
                <a:cubicBezTo>
                  <a:pt x="4607414" y="693196"/>
                  <a:pt x="4597172" y="702572"/>
                  <a:pt x="4585884" y="713760"/>
                </a:cubicBezTo>
                <a:cubicBezTo>
                  <a:pt x="4574596" y="724948"/>
                  <a:pt x="4564957" y="734673"/>
                  <a:pt x="4556968" y="742937"/>
                </a:cubicBezTo>
                <a:cubicBezTo>
                  <a:pt x="4548980" y="751195"/>
                  <a:pt x="4543776" y="754635"/>
                  <a:pt x="4541361" y="753241"/>
                </a:cubicBezTo>
                <a:lnTo>
                  <a:pt x="4528816" y="774969"/>
                </a:lnTo>
                <a:cubicBezTo>
                  <a:pt x="4526402" y="773575"/>
                  <a:pt x="4521293" y="775455"/>
                  <a:pt x="4513490" y="780607"/>
                </a:cubicBezTo>
                <a:cubicBezTo>
                  <a:pt x="4505687" y="785759"/>
                  <a:pt x="4500392" y="790749"/>
                  <a:pt x="4497604" y="795578"/>
                </a:cubicBezTo>
                <a:cubicBezTo>
                  <a:pt x="4492031" y="805230"/>
                  <a:pt x="4488730" y="808159"/>
                  <a:pt x="4487710" y="804351"/>
                </a:cubicBezTo>
                <a:cubicBezTo>
                  <a:pt x="4486690" y="800543"/>
                  <a:pt x="4484788" y="801048"/>
                  <a:pt x="4481998" y="805882"/>
                </a:cubicBezTo>
                <a:cubicBezTo>
                  <a:pt x="4480604" y="808296"/>
                  <a:pt x="4480162" y="810455"/>
                  <a:pt x="4480672" y="812359"/>
                </a:cubicBezTo>
                <a:cubicBezTo>
                  <a:pt x="4481182" y="814263"/>
                  <a:pt x="4480740" y="816422"/>
                  <a:pt x="4479347" y="818837"/>
                </a:cubicBezTo>
                <a:cubicBezTo>
                  <a:pt x="4475165" y="826080"/>
                  <a:pt x="4464923" y="835457"/>
                  <a:pt x="4448619" y="846968"/>
                </a:cubicBezTo>
                <a:cubicBezTo>
                  <a:pt x="4432316" y="858479"/>
                  <a:pt x="4414109" y="870500"/>
                  <a:pt x="4393998" y="883032"/>
                </a:cubicBezTo>
                <a:cubicBezTo>
                  <a:pt x="4373886" y="895564"/>
                  <a:pt x="4354982" y="908792"/>
                  <a:pt x="4337288" y="922713"/>
                </a:cubicBezTo>
                <a:cubicBezTo>
                  <a:pt x="4319588" y="936643"/>
                  <a:pt x="4307255" y="949642"/>
                  <a:pt x="4300288" y="961708"/>
                </a:cubicBezTo>
                <a:lnTo>
                  <a:pt x="4301816" y="967425"/>
                </a:lnTo>
                <a:cubicBezTo>
                  <a:pt x="4294200" y="969466"/>
                  <a:pt x="4285190" y="973921"/>
                  <a:pt x="4274785" y="980790"/>
                </a:cubicBezTo>
                <a:cubicBezTo>
                  <a:pt x="4264381" y="987660"/>
                  <a:pt x="4254674" y="993322"/>
                  <a:pt x="4245664" y="997777"/>
                </a:cubicBezTo>
                <a:cubicBezTo>
                  <a:pt x="4230431" y="1001859"/>
                  <a:pt x="4216406" y="1006637"/>
                  <a:pt x="4203587" y="1012113"/>
                </a:cubicBezTo>
                <a:cubicBezTo>
                  <a:pt x="4174142" y="1024084"/>
                  <a:pt x="4155238" y="1037313"/>
                  <a:pt x="4146875" y="1051798"/>
                </a:cubicBezTo>
                <a:lnTo>
                  <a:pt x="4153147" y="1040934"/>
                </a:lnTo>
                <a:cubicBezTo>
                  <a:pt x="4150733" y="1039540"/>
                  <a:pt x="4140490" y="1048917"/>
                  <a:pt x="4122420" y="1069065"/>
                </a:cubicBezTo>
                <a:cubicBezTo>
                  <a:pt x="4104349" y="1089213"/>
                  <a:pt x="4082172" y="1099747"/>
                  <a:pt x="4055889" y="1100667"/>
                </a:cubicBezTo>
                <a:cubicBezTo>
                  <a:pt x="4027191" y="1100194"/>
                  <a:pt x="3997210" y="1115880"/>
                  <a:pt x="3965948" y="1147726"/>
                </a:cubicBezTo>
                <a:cubicBezTo>
                  <a:pt x="3934686" y="1179572"/>
                  <a:pt x="3909534" y="1198046"/>
                  <a:pt x="3890493" y="1203148"/>
                </a:cubicBezTo>
                <a:cubicBezTo>
                  <a:pt x="3884270" y="1202774"/>
                  <a:pt x="3875957" y="1206022"/>
                  <a:pt x="3865553" y="1212892"/>
                </a:cubicBezTo>
                <a:cubicBezTo>
                  <a:pt x="3860351" y="1216326"/>
                  <a:pt x="3855846" y="1218554"/>
                  <a:pt x="3852038" y="1219574"/>
                </a:cubicBezTo>
                <a:cubicBezTo>
                  <a:pt x="3850644" y="1221989"/>
                  <a:pt x="3850202" y="1224148"/>
                  <a:pt x="3850712" y="1226052"/>
                </a:cubicBezTo>
                <a:cubicBezTo>
                  <a:pt x="3851222" y="1227956"/>
                  <a:pt x="3850781" y="1230115"/>
                  <a:pt x="3849387" y="1232529"/>
                </a:cubicBezTo>
                <a:cubicBezTo>
                  <a:pt x="3834154" y="1236611"/>
                  <a:pt x="3818921" y="1240692"/>
                  <a:pt x="3803689" y="1244774"/>
                </a:cubicBezTo>
                <a:cubicBezTo>
                  <a:pt x="3790870" y="1250249"/>
                  <a:pt x="3777958" y="1257281"/>
                  <a:pt x="3764953" y="1265867"/>
                </a:cubicBezTo>
                <a:cubicBezTo>
                  <a:pt x="3751948" y="1274454"/>
                  <a:pt x="3741264" y="1285990"/>
                  <a:pt x="3732900" y="1300476"/>
                </a:cubicBezTo>
                <a:cubicBezTo>
                  <a:pt x="3731506" y="1302890"/>
                  <a:pt x="3731320" y="1306002"/>
                  <a:pt x="3732340" y="1309810"/>
                </a:cubicBezTo>
                <a:cubicBezTo>
                  <a:pt x="3729552" y="1314638"/>
                  <a:pt x="3725999" y="1316611"/>
                  <a:pt x="3721681" y="1315727"/>
                </a:cubicBezTo>
                <a:cubicBezTo>
                  <a:pt x="3717363" y="1314843"/>
                  <a:pt x="3714506" y="1315609"/>
                  <a:pt x="3713112" y="1318023"/>
                </a:cubicBezTo>
                <a:cubicBezTo>
                  <a:pt x="3711719" y="1320437"/>
                  <a:pt x="3711277" y="1322596"/>
                  <a:pt x="3711787" y="1324501"/>
                </a:cubicBezTo>
                <a:cubicBezTo>
                  <a:pt x="3712297" y="1326404"/>
                  <a:pt x="3711855" y="1328564"/>
                  <a:pt x="3710461" y="1330978"/>
                </a:cubicBezTo>
                <a:cubicBezTo>
                  <a:pt x="3707674" y="1335807"/>
                  <a:pt x="3703169" y="1338034"/>
                  <a:pt x="3696946" y="1337661"/>
                </a:cubicBezTo>
                <a:cubicBezTo>
                  <a:pt x="3690724" y="1337287"/>
                  <a:pt x="3683617" y="1341232"/>
                  <a:pt x="3675628" y="1349495"/>
                </a:cubicBezTo>
                <a:cubicBezTo>
                  <a:pt x="3674234" y="1351910"/>
                  <a:pt x="3673095" y="1355276"/>
                  <a:pt x="3672211" y="1359594"/>
                </a:cubicBezTo>
                <a:cubicBezTo>
                  <a:pt x="3671327" y="1363913"/>
                  <a:pt x="3670189" y="1367279"/>
                  <a:pt x="3668795" y="1369693"/>
                </a:cubicBezTo>
                <a:cubicBezTo>
                  <a:pt x="3663966" y="1366905"/>
                  <a:pt x="3659648" y="1366022"/>
                  <a:pt x="3655840" y="1367042"/>
                </a:cubicBezTo>
                <a:cubicBezTo>
                  <a:pt x="3648223" y="1369083"/>
                  <a:pt x="3640931" y="1376139"/>
                  <a:pt x="3633961" y="1388210"/>
                </a:cubicBezTo>
                <a:cubicBezTo>
                  <a:pt x="3631173" y="1393039"/>
                  <a:pt x="3628989" y="1398216"/>
                  <a:pt x="3627408" y="1403741"/>
                </a:cubicBezTo>
                <a:cubicBezTo>
                  <a:pt x="3625828" y="1409267"/>
                  <a:pt x="3624341" y="1413237"/>
                  <a:pt x="3622947" y="1415651"/>
                </a:cubicBezTo>
                <a:cubicBezTo>
                  <a:pt x="3615704" y="1411469"/>
                  <a:pt x="3611479" y="1409030"/>
                  <a:pt x="3610272" y="1408333"/>
                </a:cubicBezTo>
                <a:cubicBezTo>
                  <a:pt x="3609064" y="1407636"/>
                  <a:pt x="3605767" y="1410561"/>
                  <a:pt x="3600378" y="1417107"/>
                </a:cubicBezTo>
                <a:cubicBezTo>
                  <a:pt x="3594989" y="1423653"/>
                  <a:pt x="3583701" y="1434840"/>
                  <a:pt x="3566514" y="1450670"/>
                </a:cubicBezTo>
                <a:cubicBezTo>
                  <a:pt x="3549327" y="1466500"/>
                  <a:pt x="3518022" y="1488663"/>
                  <a:pt x="3472597" y="1517161"/>
                </a:cubicBezTo>
                <a:lnTo>
                  <a:pt x="3474688" y="1513540"/>
                </a:lnTo>
                <a:cubicBezTo>
                  <a:pt x="3462616" y="1506570"/>
                  <a:pt x="3448778" y="1508238"/>
                  <a:pt x="3433171" y="1518542"/>
                </a:cubicBezTo>
                <a:cubicBezTo>
                  <a:pt x="3417565" y="1528846"/>
                  <a:pt x="3401424" y="1542864"/>
                  <a:pt x="3384747" y="1560598"/>
                </a:cubicBezTo>
                <a:cubicBezTo>
                  <a:pt x="3368071" y="1578332"/>
                  <a:pt x="3351046" y="1596669"/>
                  <a:pt x="3333672" y="1615610"/>
                </a:cubicBezTo>
                <a:cubicBezTo>
                  <a:pt x="3316298" y="1634551"/>
                  <a:pt x="3300505" y="1647966"/>
                  <a:pt x="3286293" y="1655856"/>
                </a:cubicBezTo>
                <a:cubicBezTo>
                  <a:pt x="3280717" y="1665513"/>
                  <a:pt x="3276442" y="1674311"/>
                  <a:pt x="3273468" y="1682251"/>
                </a:cubicBezTo>
                <a:cubicBezTo>
                  <a:pt x="3270493" y="1690191"/>
                  <a:pt x="3266915" y="1697782"/>
                  <a:pt x="3262734" y="1705025"/>
                </a:cubicBezTo>
                <a:cubicBezTo>
                  <a:pt x="3258926" y="1706046"/>
                  <a:pt x="3256324" y="1707763"/>
                  <a:pt x="3254931" y="1710177"/>
                </a:cubicBezTo>
                <a:lnTo>
                  <a:pt x="3246567" y="1724663"/>
                </a:lnTo>
                <a:lnTo>
                  <a:pt x="3236113" y="1742770"/>
                </a:lnTo>
                <a:lnTo>
                  <a:pt x="3232492" y="1740679"/>
                </a:lnTo>
                <a:lnTo>
                  <a:pt x="3230401" y="1744301"/>
                </a:lnTo>
                <a:cubicBezTo>
                  <a:pt x="3229007" y="1746715"/>
                  <a:pt x="3222691" y="1747897"/>
                  <a:pt x="3211453" y="1747847"/>
                </a:cubicBezTo>
                <a:cubicBezTo>
                  <a:pt x="3200216" y="1747797"/>
                  <a:pt x="3187584" y="1750161"/>
                  <a:pt x="3173558" y="1754940"/>
                </a:cubicBezTo>
                <a:cubicBezTo>
                  <a:pt x="3159533" y="1759718"/>
                  <a:pt x="3143068" y="1768722"/>
                  <a:pt x="3124164" y="1781950"/>
                </a:cubicBezTo>
                <a:cubicBezTo>
                  <a:pt x="3105260" y="1795179"/>
                  <a:pt x="3086747" y="1817486"/>
                  <a:pt x="3068627" y="1848872"/>
                </a:cubicBezTo>
                <a:cubicBezTo>
                  <a:pt x="3054688" y="1873014"/>
                  <a:pt x="3043257" y="1896996"/>
                  <a:pt x="3034333" y="1920815"/>
                </a:cubicBezTo>
                <a:cubicBezTo>
                  <a:pt x="3025409" y="1944635"/>
                  <a:pt x="3015882" y="1968105"/>
                  <a:pt x="3005751" y="1991228"/>
                </a:cubicBezTo>
                <a:cubicBezTo>
                  <a:pt x="3001570" y="1998471"/>
                  <a:pt x="3001775" y="2010661"/>
                  <a:pt x="3006367" y="2027797"/>
                </a:cubicBezTo>
                <a:cubicBezTo>
                  <a:pt x="3010958" y="2044934"/>
                  <a:pt x="3017361" y="2063116"/>
                  <a:pt x="3025574" y="2082344"/>
                </a:cubicBezTo>
                <a:cubicBezTo>
                  <a:pt x="3033787" y="2101572"/>
                  <a:pt x="3043046" y="2118988"/>
                  <a:pt x="3053350" y="2134595"/>
                </a:cubicBezTo>
                <a:cubicBezTo>
                  <a:pt x="3063654" y="2150201"/>
                  <a:pt x="3073635" y="2160792"/>
                  <a:pt x="3083292" y="2166367"/>
                </a:cubicBezTo>
                <a:cubicBezTo>
                  <a:pt x="3100192" y="2176125"/>
                  <a:pt x="3116097" y="2176455"/>
                  <a:pt x="3131006" y="2167358"/>
                </a:cubicBezTo>
                <a:cubicBezTo>
                  <a:pt x="3145915" y="2158261"/>
                  <a:pt x="3161266" y="2147005"/>
                  <a:pt x="3177059" y="2133590"/>
                </a:cubicBezTo>
                <a:cubicBezTo>
                  <a:pt x="3192852" y="2120174"/>
                  <a:pt x="3208807" y="2109267"/>
                  <a:pt x="3224923" y="2100867"/>
                </a:cubicBezTo>
                <a:cubicBezTo>
                  <a:pt x="3241040" y="2092467"/>
                  <a:pt x="3258755" y="2093842"/>
                  <a:pt x="3278069" y="2104993"/>
                </a:cubicBezTo>
                <a:cubicBezTo>
                  <a:pt x="3287726" y="2110569"/>
                  <a:pt x="3294247" y="2121577"/>
                  <a:pt x="3297632" y="2138016"/>
                </a:cubicBezTo>
                <a:cubicBezTo>
                  <a:pt x="3301016" y="2154456"/>
                  <a:pt x="3299224" y="2168712"/>
                  <a:pt x="3292255" y="2180783"/>
                </a:cubicBezTo>
                <a:cubicBezTo>
                  <a:pt x="3290861" y="2183198"/>
                  <a:pt x="3281154" y="2188860"/>
                  <a:pt x="3263133" y="2197770"/>
                </a:cubicBezTo>
                <a:cubicBezTo>
                  <a:pt x="3245113" y="2206680"/>
                  <a:pt x="3224236" y="2216356"/>
                  <a:pt x="3200503" y="2226796"/>
                </a:cubicBezTo>
                <a:cubicBezTo>
                  <a:pt x="3176770" y="2237237"/>
                  <a:pt x="3154152" y="2249931"/>
                  <a:pt x="3132646" y="2264876"/>
                </a:cubicBezTo>
                <a:cubicBezTo>
                  <a:pt x="3111141" y="2279822"/>
                  <a:pt x="3094813" y="2296952"/>
                  <a:pt x="3083662" y="2316267"/>
                </a:cubicBezTo>
                <a:cubicBezTo>
                  <a:pt x="3076692" y="2328338"/>
                  <a:pt x="3073599" y="2343453"/>
                  <a:pt x="3074383" y="2361610"/>
                </a:cubicBezTo>
                <a:cubicBezTo>
                  <a:pt x="3075167" y="2379767"/>
                  <a:pt x="3077973" y="2390239"/>
                  <a:pt x="3082801" y="2393027"/>
                </a:cubicBezTo>
                <a:lnTo>
                  <a:pt x="3086423" y="2395118"/>
                </a:lnTo>
                <a:cubicBezTo>
                  <a:pt x="3083635" y="2399947"/>
                  <a:pt x="3081289" y="2402616"/>
                  <a:pt x="3079385" y="2403126"/>
                </a:cubicBezTo>
                <a:cubicBezTo>
                  <a:pt x="3077481" y="2403636"/>
                  <a:pt x="3075135" y="2406306"/>
                  <a:pt x="3072347" y="2411134"/>
                </a:cubicBezTo>
                <a:cubicBezTo>
                  <a:pt x="3071974" y="2417357"/>
                  <a:pt x="3073224" y="2427736"/>
                  <a:pt x="3076099" y="2442272"/>
                </a:cubicBezTo>
                <a:cubicBezTo>
                  <a:pt x="3078973" y="2456808"/>
                  <a:pt x="3084032" y="2466166"/>
                  <a:pt x="3091275" y="2470348"/>
                </a:cubicBezTo>
                <a:cubicBezTo>
                  <a:pt x="3098517" y="2474530"/>
                  <a:pt x="3111311" y="2474673"/>
                  <a:pt x="3129655" y="2470778"/>
                </a:cubicBezTo>
                <a:cubicBezTo>
                  <a:pt x="3147999" y="2466883"/>
                  <a:pt x="3167898" y="2463082"/>
                  <a:pt x="3189353" y="2459374"/>
                </a:cubicBezTo>
                <a:cubicBezTo>
                  <a:pt x="3210809" y="2455666"/>
                  <a:pt x="3231915" y="2452561"/>
                  <a:pt x="3252673" y="2450060"/>
                </a:cubicBezTo>
                <a:cubicBezTo>
                  <a:pt x="3273432" y="2447559"/>
                  <a:pt x="3291054" y="2450490"/>
                  <a:pt x="3305539" y="2458854"/>
                </a:cubicBezTo>
                <a:cubicBezTo>
                  <a:pt x="3310368" y="2461641"/>
                  <a:pt x="3312340" y="2465195"/>
                  <a:pt x="3311457" y="2469513"/>
                </a:cubicBezTo>
                <a:cubicBezTo>
                  <a:pt x="3310573" y="2473831"/>
                  <a:pt x="3311662" y="2481703"/>
                  <a:pt x="3314723" y="2493127"/>
                </a:cubicBezTo>
                <a:cubicBezTo>
                  <a:pt x="3302278" y="2492380"/>
                  <a:pt x="3289205" y="2496904"/>
                  <a:pt x="3275502" y="2506697"/>
                </a:cubicBezTo>
                <a:cubicBezTo>
                  <a:pt x="3261800" y="2516491"/>
                  <a:pt x="3248727" y="2521015"/>
                  <a:pt x="3236282" y="2520268"/>
                </a:cubicBezTo>
                <a:cubicBezTo>
                  <a:pt x="3233868" y="2518874"/>
                  <a:pt x="3227483" y="2515993"/>
                  <a:pt x="3217129" y="2511624"/>
                </a:cubicBezTo>
                <a:cubicBezTo>
                  <a:pt x="3206775" y="2507256"/>
                  <a:pt x="3194424" y="2504953"/>
                  <a:pt x="3180075" y="2504717"/>
                </a:cubicBezTo>
                <a:cubicBezTo>
                  <a:pt x="3165726" y="2504480"/>
                  <a:pt x="3150144" y="2509165"/>
                  <a:pt x="3133331" y="2518772"/>
                </a:cubicBezTo>
                <a:cubicBezTo>
                  <a:pt x="3116518" y="2528379"/>
                  <a:pt x="3100445" y="2546461"/>
                  <a:pt x="3085112" y="2573019"/>
                </a:cubicBezTo>
                <a:cubicBezTo>
                  <a:pt x="3077395" y="2597535"/>
                  <a:pt x="3078783" y="2616041"/>
                  <a:pt x="3089274" y="2628535"/>
                </a:cubicBezTo>
                <a:cubicBezTo>
                  <a:pt x="3099764" y="2641030"/>
                  <a:pt x="3111649" y="2651111"/>
                  <a:pt x="3124928" y="2658777"/>
                </a:cubicBezTo>
                <a:cubicBezTo>
                  <a:pt x="3138206" y="2666444"/>
                  <a:pt x="3149581" y="2674620"/>
                  <a:pt x="3159051" y="2683307"/>
                </a:cubicBezTo>
                <a:cubicBezTo>
                  <a:pt x="3168521" y="2691994"/>
                  <a:pt x="3169075" y="2703580"/>
                  <a:pt x="3160712" y="2718066"/>
                </a:cubicBezTo>
                <a:cubicBezTo>
                  <a:pt x="3152348" y="2732552"/>
                  <a:pt x="3142641" y="2738214"/>
                  <a:pt x="3131590" y="2735053"/>
                </a:cubicBezTo>
                <a:cubicBezTo>
                  <a:pt x="3120539" y="2731891"/>
                  <a:pt x="3108978" y="2726826"/>
                  <a:pt x="3096906" y="2719857"/>
                </a:cubicBezTo>
                <a:cubicBezTo>
                  <a:pt x="3084835" y="2712887"/>
                  <a:pt x="3073274" y="2707822"/>
                  <a:pt x="3062223" y="2704661"/>
                </a:cubicBezTo>
                <a:cubicBezTo>
                  <a:pt x="3051172" y="2701499"/>
                  <a:pt x="3042161" y="2705954"/>
                  <a:pt x="3035192" y="2718026"/>
                </a:cubicBezTo>
                <a:cubicBezTo>
                  <a:pt x="3033051" y="2732885"/>
                  <a:pt x="3033835" y="2751042"/>
                  <a:pt x="3037543" y="2772497"/>
                </a:cubicBezTo>
                <a:cubicBezTo>
                  <a:pt x="3041251" y="2793952"/>
                  <a:pt x="3050348" y="2808862"/>
                  <a:pt x="3064834" y="2817225"/>
                </a:cubicBezTo>
                <a:cubicBezTo>
                  <a:pt x="3076905" y="2824194"/>
                  <a:pt x="3088143" y="2824245"/>
                  <a:pt x="3098547" y="2817375"/>
                </a:cubicBezTo>
                <a:cubicBezTo>
                  <a:pt x="3108951" y="2810506"/>
                  <a:pt x="3118982" y="2809859"/>
                  <a:pt x="3128639" y="2815434"/>
                </a:cubicBezTo>
                <a:cubicBezTo>
                  <a:pt x="3150368" y="2827979"/>
                  <a:pt x="3155656" y="2843909"/>
                  <a:pt x="3144505" y="2863223"/>
                </a:cubicBezTo>
                <a:cubicBezTo>
                  <a:pt x="3136142" y="2877709"/>
                  <a:pt x="3125738" y="2884578"/>
                  <a:pt x="3113293" y="2883831"/>
                </a:cubicBezTo>
                <a:cubicBezTo>
                  <a:pt x="3100848" y="2883084"/>
                  <a:pt x="3088496" y="2880782"/>
                  <a:pt x="3076238" y="2876924"/>
                </a:cubicBezTo>
                <a:cubicBezTo>
                  <a:pt x="3063980" y="2873065"/>
                  <a:pt x="3052580" y="2870508"/>
                  <a:pt x="3042039" y="2869251"/>
                </a:cubicBezTo>
                <a:cubicBezTo>
                  <a:pt x="3031499" y="2867993"/>
                  <a:pt x="3022743" y="2873401"/>
                  <a:pt x="3015774" y="2885472"/>
                </a:cubicBezTo>
                <a:cubicBezTo>
                  <a:pt x="3012986" y="2890300"/>
                  <a:pt x="3012494" y="2903698"/>
                  <a:pt x="3014298" y="2925663"/>
                </a:cubicBezTo>
                <a:cubicBezTo>
                  <a:pt x="3016102" y="2947628"/>
                  <a:pt x="3025454" y="2963489"/>
                  <a:pt x="3042354" y="2973247"/>
                </a:cubicBezTo>
                <a:cubicBezTo>
                  <a:pt x="3044769" y="2974641"/>
                  <a:pt x="3047276" y="2974479"/>
                  <a:pt x="3049877" y="2972761"/>
                </a:cubicBezTo>
                <a:cubicBezTo>
                  <a:pt x="3052478" y="2971044"/>
                  <a:pt x="3056193" y="2971579"/>
                  <a:pt x="3061022" y="2974367"/>
                </a:cubicBezTo>
                <a:cubicBezTo>
                  <a:pt x="3065850" y="2977155"/>
                  <a:pt x="3074114" y="2985145"/>
                  <a:pt x="3085812" y="2998337"/>
                </a:cubicBezTo>
                <a:cubicBezTo>
                  <a:pt x="3097510" y="3011529"/>
                  <a:pt x="3099177" y="3025367"/>
                  <a:pt x="3090814" y="3039853"/>
                </a:cubicBezTo>
                <a:cubicBezTo>
                  <a:pt x="3092207" y="3037439"/>
                  <a:pt x="3080690" y="3042056"/>
                  <a:pt x="3056260" y="3053704"/>
                </a:cubicBezTo>
                <a:cubicBezTo>
                  <a:pt x="3031830" y="3065351"/>
                  <a:pt x="3007767" y="3091697"/>
                  <a:pt x="2984071" y="3132740"/>
                </a:cubicBezTo>
                <a:cubicBezTo>
                  <a:pt x="2981283" y="3137568"/>
                  <a:pt x="2978054" y="3144556"/>
                  <a:pt x="2974382" y="3153703"/>
                </a:cubicBezTo>
                <a:cubicBezTo>
                  <a:pt x="2970711" y="3162850"/>
                  <a:pt x="2966087" y="3172252"/>
                  <a:pt x="2960512" y="3181909"/>
                </a:cubicBezTo>
                <a:cubicBezTo>
                  <a:pt x="2956330" y="3189152"/>
                  <a:pt x="2948272" y="3193352"/>
                  <a:pt x="2936337" y="3194509"/>
                </a:cubicBezTo>
                <a:cubicBezTo>
                  <a:pt x="2924402" y="3195666"/>
                  <a:pt x="2912468" y="3196823"/>
                  <a:pt x="2900533" y="3197980"/>
                </a:cubicBezTo>
                <a:cubicBezTo>
                  <a:pt x="2888598" y="3199137"/>
                  <a:pt x="2878312" y="3198832"/>
                  <a:pt x="2869676" y="3197065"/>
                </a:cubicBezTo>
                <a:cubicBezTo>
                  <a:pt x="2861039" y="3195298"/>
                  <a:pt x="2856721" y="3194414"/>
                  <a:pt x="2856721" y="3194414"/>
                </a:cubicBezTo>
                <a:cubicBezTo>
                  <a:pt x="2852913" y="3195434"/>
                  <a:pt x="2849801" y="3195248"/>
                  <a:pt x="2847387" y="3193854"/>
                </a:cubicBezTo>
                <a:cubicBezTo>
                  <a:pt x="2844973" y="3192460"/>
                  <a:pt x="2843255" y="3189859"/>
                  <a:pt x="2842235" y="3186050"/>
                </a:cubicBezTo>
                <a:cubicBezTo>
                  <a:pt x="2841215" y="3182242"/>
                  <a:pt x="2839497" y="3179641"/>
                  <a:pt x="2837083" y="3178248"/>
                </a:cubicBezTo>
                <a:cubicBezTo>
                  <a:pt x="2808111" y="3161521"/>
                  <a:pt x="2785262" y="3167643"/>
                  <a:pt x="2768536" y="3196615"/>
                </a:cubicBezTo>
                <a:cubicBezTo>
                  <a:pt x="2764354" y="3203858"/>
                  <a:pt x="2766301" y="3213030"/>
                  <a:pt x="2774378" y="3224131"/>
                </a:cubicBezTo>
                <a:cubicBezTo>
                  <a:pt x="2782455" y="3235232"/>
                  <a:pt x="2791993" y="3247982"/>
                  <a:pt x="2802994" y="3262381"/>
                </a:cubicBezTo>
                <a:cubicBezTo>
                  <a:pt x="2813995" y="3276780"/>
                  <a:pt x="2823186" y="3290133"/>
                  <a:pt x="2830565" y="3302442"/>
                </a:cubicBezTo>
                <a:cubicBezTo>
                  <a:pt x="2837945" y="3314750"/>
                  <a:pt x="2838150" y="3326939"/>
                  <a:pt x="2831180" y="3339011"/>
                </a:cubicBezTo>
                <a:cubicBezTo>
                  <a:pt x="2825605" y="3348668"/>
                  <a:pt x="2817198" y="3353472"/>
                  <a:pt x="2805960" y="3353422"/>
                </a:cubicBezTo>
                <a:cubicBezTo>
                  <a:pt x="2794723" y="3353372"/>
                  <a:pt x="2784785" y="3352463"/>
                  <a:pt x="2776149" y="3350696"/>
                </a:cubicBezTo>
                <a:cubicBezTo>
                  <a:pt x="2780330" y="3343453"/>
                  <a:pt x="2780007" y="3338437"/>
                  <a:pt x="2775178" y="3335650"/>
                </a:cubicBezTo>
                <a:cubicBezTo>
                  <a:pt x="2770350" y="3332862"/>
                  <a:pt x="2762223" y="3332998"/>
                  <a:pt x="2750799" y="3336060"/>
                </a:cubicBezTo>
                <a:cubicBezTo>
                  <a:pt x="2745970" y="3333272"/>
                  <a:pt x="2744253" y="3330671"/>
                  <a:pt x="2745646" y="3328257"/>
                </a:cubicBezTo>
                <a:cubicBezTo>
                  <a:pt x="2747040" y="3325842"/>
                  <a:pt x="2746020" y="3322034"/>
                  <a:pt x="2742585" y="3316832"/>
                </a:cubicBezTo>
                <a:cubicBezTo>
                  <a:pt x="2730514" y="3309863"/>
                  <a:pt x="2718741" y="3313528"/>
                  <a:pt x="2707266" y="3327827"/>
                </a:cubicBezTo>
                <a:cubicBezTo>
                  <a:pt x="2695792" y="3342125"/>
                  <a:pt x="2686570" y="3355310"/>
                  <a:pt x="2679600" y="3367382"/>
                </a:cubicBezTo>
                <a:cubicBezTo>
                  <a:pt x="2675045" y="3380847"/>
                  <a:pt x="2676619" y="3396242"/>
                  <a:pt x="2684322" y="3413565"/>
                </a:cubicBezTo>
                <a:cubicBezTo>
                  <a:pt x="2692025" y="3430889"/>
                  <a:pt x="2700935" y="3448910"/>
                  <a:pt x="2711052" y="3467627"/>
                </a:cubicBezTo>
                <a:cubicBezTo>
                  <a:pt x="2721170" y="3486344"/>
                  <a:pt x="2729825" y="3503413"/>
                  <a:pt x="2737018" y="3518832"/>
                </a:cubicBezTo>
                <a:cubicBezTo>
                  <a:pt x="2744211" y="3534252"/>
                  <a:pt x="2745019" y="3546790"/>
                  <a:pt x="2739444" y="3556447"/>
                </a:cubicBezTo>
                <a:cubicBezTo>
                  <a:pt x="2739444" y="3556447"/>
                  <a:pt x="2736332" y="3556261"/>
                  <a:pt x="2730110" y="3555887"/>
                </a:cubicBezTo>
                <a:cubicBezTo>
                  <a:pt x="2727696" y="3554493"/>
                  <a:pt x="2721940" y="3546341"/>
                  <a:pt x="2712843" y="3531432"/>
                </a:cubicBezTo>
                <a:cubicBezTo>
                  <a:pt x="2703746" y="3516523"/>
                  <a:pt x="2696970" y="3504563"/>
                  <a:pt x="2692515" y="3495553"/>
                </a:cubicBezTo>
                <a:cubicBezTo>
                  <a:pt x="2689727" y="3500382"/>
                  <a:pt x="2682876" y="3505278"/>
                  <a:pt x="2671962" y="3510244"/>
                </a:cubicBezTo>
                <a:cubicBezTo>
                  <a:pt x="2661048" y="3515209"/>
                  <a:pt x="2653176" y="3516298"/>
                  <a:pt x="2648348" y="3513510"/>
                </a:cubicBezTo>
                <a:cubicBezTo>
                  <a:pt x="2629033" y="3502359"/>
                  <a:pt x="2616919" y="3485707"/>
                  <a:pt x="2612003" y="3463555"/>
                </a:cubicBezTo>
                <a:cubicBezTo>
                  <a:pt x="2607088" y="3441403"/>
                  <a:pt x="2593766" y="3424054"/>
                  <a:pt x="2572038" y="3411509"/>
                </a:cubicBezTo>
                <a:cubicBezTo>
                  <a:pt x="2564795" y="3407327"/>
                  <a:pt x="2552070" y="3411248"/>
                  <a:pt x="2533862" y="3423269"/>
                </a:cubicBezTo>
                <a:cubicBezTo>
                  <a:pt x="2515655" y="3435290"/>
                  <a:pt x="2505345" y="3440604"/>
                  <a:pt x="2502930" y="3439210"/>
                </a:cubicBezTo>
                <a:cubicBezTo>
                  <a:pt x="2492526" y="3446079"/>
                  <a:pt x="2486627" y="3450721"/>
                  <a:pt x="2485233" y="3453136"/>
                </a:cubicBezTo>
                <a:cubicBezTo>
                  <a:pt x="2476870" y="3467621"/>
                  <a:pt x="2478512" y="3487079"/>
                  <a:pt x="2490160" y="3511509"/>
                </a:cubicBezTo>
                <a:cubicBezTo>
                  <a:pt x="2501808" y="3535939"/>
                  <a:pt x="2500289" y="3566447"/>
                  <a:pt x="2485603" y="3603035"/>
                </a:cubicBezTo>
                <a:cubicBezTo>
                  <a:pt x="2478634" y="3615107"/>
                  <a:pt x="2468995" y="3624832"/>
                  <a:pt x="2456687" y="3632212"/>
                </a:cubicBezTo>
                <a:cubicBezTo>
                  <a:pt x="2444378" y="3639591"/>
                  <a:pt x="2430981" y="3639099"/>
                  <a:pt x="2416496" y="3630736"/>
                </a:cubicBezTo>
                <a:cubicBezTo>
                  <a:pt x="2411667" y="3627948"/>
                  <a:pt x="2404730" y="3613481"/>
                  <a:pt x="2395683" y="3587334"/>
                </a:cubicBezTo>
                <a:cubicBezTo>
                  <a:pt x="2386636" y="3561187"/>
                  <a:pt x="2368834" y="3540447"/>
                  <a:pt x="2342277" y="3525114"/>
                </a:cubicBezTo>
                <a:cubicBezTo>
                  <a:pt x="2337448" y="3522326"/>
                  <a:pt x="2326048" y="3519769"/>
                  <a:pt x="2308078" y="3517441"/>
                </a:cubicBezTo>
                <a:cubicBezTo>
                  <a:pt x="2290108" y="3515113"/>
                  <a:pt x="2280425" y="3515157"/>
                  <a:pt x="2279032" y="3517571"/>
                </a:cubicBezTo>
                <a:cubicBezTo>
                  <a:pt x="2277638" y="3519985"/>
                  <a:pt x="2280376" y="3526394"/>
                  <a:pt x="2287245" y="3536798"/>
                </a:cubicBezTo>
                <a:cubicBezTo>
                  <a:pt x="2290679" y="3542001"/>
                  <a:pt x="2296018" y="3546693"/>
                  <a:pt x="2303261" y="3550874"/>
                </a:cubicBezTo>
                <a:cubicBezTo>
                  <a:pt x="2315332" y="3557844"/>
                  <a:pt x="2325873" y="3559101"/>
                  <a:pt x="2334883" y="3554646"/>
                </a:cubicBezTo>
                <a:cubicBezTo>
                  <a:pt x="2343894" y="3550191"/>
                  <a:pt x="2353228" y="3550751"/>
                  <a:pt x="2362885" y="3556326"/>
                </a:cubicBezTo>
                <a:cubicBezTo>
                  <a:pt x="2374956" y="3563296"/>
                  <a:pt x="2376810" y="3574023"/>
                  <a:pt x="2368447" y="3588509"/>
                </a:cubicBezTo>
                <a:cubicBezTo>
                  <a:pt x="2360083" y="3602995"/>
                  <a:pt x="2350283" y="3610213"/>
                  <a:pt x="2339045" y="3610162"/>
                </a:cubicBezTo>
                <a:cubicBezTo>
                  <a:pt x="2327807" y="3610112"/>
                  <a:pt x="2316918" y="3609459"/>
                  <a:pt x="2306377" y="3608202"/>
                </a:cubicBezTo>
                <a:cubicBezTo>
                  <a:pt x="2295836" y="3606944"/>
                  <a:pt x="2284250" y="3607498"/>
                  <a:pt x="2271619" y="3609862"/>
                </a:cubicBezTo>
                <a:cubicBezTo>
                  <a:pt x="2258987" y="3612227"/>
                  <a:pt x="2248489" y="3620652"/>
                  <a:pt x="2240126" y="3635137"/>
                </a:cubicBezTo>
                <a:cubicBezTo>
                  <a:pt x="2216430" y="3676180"/>
                  <a:pt x="2204065" y="3715717"/>
                  <a:pt x="2203031" y="3753749"/>
                </a:cubicBezTo>
                <a:cubicBezTo>
                  <a:pt x="2201997" y="3791781"/>
                  <a:pt x="2211137" y="3816372"/>
                  <a:pt x="2230452" y="3827524"/>
                </a:cubicBezTo>
                <a:cubicBezTo>
                  <a:pt x="2229058" y="3829938"/>
                  <a:pt x="2224459" y="3833721"/>
                  <a:pt x="2216656" y="3838873"/>
                </a:cubicBezTo>
                <a:cubicBezTo>
                  <a:pt x="2208853" y="3844025"/>
                  <a:pt x="2203558" y="3849015"/>
                  <a:pt x="2200770" y="3853844"/>
                </a:cubicBezTo>
                <a:cubicBezTo>
                  <a:pt x="2197982" y="3858672"/>
                  <a:pt x="2197260" y="3865498"/>
                  <a:pt x="2198604" y="3874322"/>
                </a:cubicBezTo>
                <a:cubicBezTo>
                  <a:pt x="2199948" y="3883146"/>
                  <a:pt x="2200757" y="3895684"/>
                  <a:pt x="2201030" y="3911937"/>
                </a:cubicBezTo>
                <a:cubicBezTo>
                  <a:pt x="2194061" y="3924008"/>
                  <a:pt x="2174783" y="3943459"/>
                  <a:pt x="2143197" y="3970290"/>
                </a:cubicBezTo>
                <a:cubicBezTo>
                  <a:pt x="2111611" y="3997120"/>
                  <a:pt x="2076964" y="4012526"/>
                  <a:pt x="2039256" y="4016508"/>
                </a:cubicBezTo>
                <a:cubicBezTo>
                  <a:pt x="2026811" y="4015761"/>
                  <a:pt x="2012393" y="4011461"/>
                  <a:pt x="1996004" y="4003608"/>
                </a:cubicBezTo>
                <a:cubicBezTo>
                  <a:pt x="1979614" y="3995754"/>
                  <a:pt x="1962527" y="3989109"/>
                  <a:pt x="1944743" y="3983670"/>
                </a:cubicBezTo>
                <a:cubicBezTo>
                  <a:pt x="1926960" y="3978231"/>
                  <a:pt x="1910290" y="3975045"/>
                  <a:pt x="1894734" y="3974111"/>
                </a:cubicBezTo>
                <a:cubicBezTo>
                  <a:pt x="1879178" y="3973177"/>
                  <a:pt x="1866521" y="3981160"/>
                  <a:pt x="1856764" y="3998060"/>
                </a:cubicBezTo>
                <a:cubicBezTo>
                  <a:pt x="1844219" y="4019789"/>
                  <a:pt x="1835277" y="4028307"/>
                  <a:pt x="1829938" y="4023616"/>
                </a:cubicBezTo>
                <a:cubicBezTo>
                  <a:pt x="1824599" y="4018924"/>
                  <a:pt x="1817748" y="4023821"/>
                  <a:pt x="1809385" y="4038306"/>
                </a:cubicBezTo>
                <a:lnTo>
                  <a:pt x="1790567" y="4070899"/>
                </a:lnTo>
                <a:cubicBezTo>
                  <a:pt x="1787780" y="4075728"/>
                  <a:pt x="1784550" y="4082715"/>
                  <a:pt x="1780878" y="4091862"/>
                </a:cubicBezTo>
                <a:cubicBezTo>
                  <a:pt x="1777207" y="4101009"/>
                  <a:pt x="1773281" y="4109204"/>
                  <a:pt x="1769099" y="4116447"/>
                </a:cubicBezTo>
                <a:cubicBezTo>
                  <a:pt x="1762129" y="4128519"/>
                  <a:pt x="1752932" y="4136085"/>
                  <a:pt x="1741508" y="4139146"/>
                </a:cubicBezTo>
                <a:cubicBezTo>
                  <a:pt x="1740114" y="4141560"/>
                  <a:pt x="1739672" y="4143719"/>
                  <a:pt x="1740182" y="4145624"/>
                </a:cubicBezTo>
                <a:cubicBezTo>
                  <a:pt x="1740692" y="4147527"/>
                  <a:pt x="1740250" y="4149687"/>
                  <a:pt x="1738856" y="4152101"/>
                </a:cubicBezTo>
                <a:cubicBezTo>
                  <a:pt x="1733654" y="4155536"/>
                  <a:pt x="1731147" y="4155697"/>
                  <a:pt x="1731333" y="4152586"/>
                </a:cubicBezTo>
                <a:cubicBezTo>
                  <a:pt x="1731520" y="4149475"/>
                  <a:pt x="1730220" y="4150334"/>
                  <a:pt x="1727432" y="4155162"/>
                </a:cubicBezTo>
                <a:cubicBezTo>
                  <a:pt x="1723250" y="4162405"/>
                  <a:pt x="1720021" y="4169393"/>
                  <a:pt x="1717743" y="4176126"/>
                </a:cubicBezTo>
                <a:cubicBezTo>
                  <a:pt x="1715466" y="4182858"/>
                  <a:pt x="1713443" y="4190543"/>
                  <a:pt x="1711676" y="4199180"/>
                </a:cubicBezTo>
                <a:cubicBezTo>
                  <a:pt x="1704433" y="4194998"/>
                  <a:pt x="1698721" y="4196528"/>
                  <a:pt x="1694542" y="4203767"/>
                </a:cubicBezTo>
                <a:cubicBezTo>
                  <a:pt x="1693145" y="4206185"/>
                  <a:pt x="1692355" y="4208948"/>
                  <a:pt x="1692168" y="4212060"/>
                </a:cubicBezTo>
                <a:cubicBezTo>
                  <a:pt x="1691981" y="4215171"/>
                  <a:pt x="1690497" y="4219136"/>
                  <a:pt x="1687706" y="4223970"/>
                </a:cubicBezTo>
                <a:cubicBezTo>
                  <a:pt x="1684918" y="4228798"/>
                  <a:pt x="1681110" y="4229818"/>
                  <a:pt x="1676282" y="4227031"/>
                </a:cubicBezTo>
                <a:cubicBezTo>
                  <a:pt x="1671353" y="4246718"/>
                  <a:pt x="1661801" y="4275808"/>
                  <a:pt x="1647625" y="4314300"/>
                </a:cubicBezTo>
                <a:cubicBezTo>
                  <a:pt x="1633450" y="4352792"/>
                  <a:pt x="1623574" y="4376866"/>
                  <a:pt x="1617999" y="4386523"/>
                </a:cubicBezTo>
                <a:cubicBezTo>
                  <a:pt x="1598484" y="4420323"/>
                  <a:pt x="1577863" y="4430951"/>
                  <a:pt x="1556134" y="4418406"/>
                </a:cubicBezTo>
                <a:cubicBezTo>
                  <a:pt x="1541648" y="4410043"/>
                  <a:pt x="1537542" y="4400429"/>
                  <a:pt x="1543814" y="4389565"/>
                </a:cubicBezTo>
                <a:cubicBezTo>
                  <a:pt x="1550086" y="4378700"/>
                  <a:pt x="1552202" y="4369460"/>
                  <a:pt x="1550164" y="4361839"/>
                </a:cubicBezTo>
                <a:cubicBezTo>
                  <a:pt x="1552950" y="4357015"/>
                  <a:pt x="1557641" y="4351676"/>
                  <a:pt x="1564237" y="4345827"/>
                </a:cubicBezTo>
                <a:cubicBezTo>
                  <a:pt x="1570836" y="4339974"/>
                  <a:pt x="1575525" y="4334639"/>
                  <a:pt x="1578313" y="4329811"/>
                </a:cubicBezTo>
                <a:cubicBezTo>
                  <a:pt x="1581101" y="4324982"/>
                  <a:pt x="1584007" y="4312979"/>
                  <a:pt x="1587031" y="4293802"/>
                </a:cubicBezTo>
                <a:cubicBezTo>
                  <a:pt x="1590056" y="4274624"/>
                  <a:pt x="1590666" y="4254053"/>
                  <a:pt x="1588862" y="4232087"/>
                </a:cubicBezTo>
                <a:cubicBezTo>
                  <a:pt x="1587058" y="4210122"/>
                  <a:pt x="1581795" y="4188574"/>
                  <a:pt x="1573071" y="4167442"/>
                </a:cubicBezTo>
                <a:cubicBezTo>
                  <a:pt x="1564350" y="4146305"/>
                  <a:pt x="1551536" y="4130866"/>
                  <a:pt x="1534636" y="4121109"/>
                </a:cubicBezTo>
                <a:cubicBezTo>
                  <a:pt x="1534636" y="4121109"/>
                  <a:pt x="1526764" y="4122197"/>
                  <a:pt x="1511024" y="4124370"/>
                </a:cubicBezTo>
                <a:cubicBezTo>
                  <a:pt x="1495279" y="4126552"/>
                  <a:pt x="1478142" y="4131144"/>
                  <a:pt x="1459611" y="4138150"/>
                </a:cubicBezTo>
                <a:cubicBezTo>
                  <a:pt x="1441081" y="4145156"/>
                  <a:pt x="1423153" y="4152510"/>
                  <a:pt x="1405830" y="4160214"/>
                </a:cubicBezTo>
                <a:cubicBezTo>
                  <a:pt x="1388506" y="4167916"/>
                  <a:pt x="1377754" y="4175389"/>
                  <a:pt x="1373572" y="4182632"/>
                </a:cubicBezTo>
                <a:cubicBezTo>
                  <a:pt x="1362423" y="4201942"/>
                  <a:pt x="1351805" y="4217546"/>
                  <a:pt x="1341724" y="4229431"/>
                </a:cubicBezTo>
                <a:cubicBezTo>
                  <a:pt x="1331644" y="4241316"/>
                  <a:pt x="1318614" y="4255521"/>
                  <a:pt x="1302634" y="4272048"/>
                </a:cubicBezTo>
                <a:cubicBezTo>
                  <a:pt x="1301613" y="4268240"/>
                  <a:pt x="1303891" y="4261507"/>
                  <a:pt x="1309467" y="4251850"/>
                </a:cubicBezTo>
                <a:cubicBezTo>
                  <a:pt x="1328981" y="4218050"/>
                  <a:pt x="1346380" y="4193490"/>
                  <a:pt x="1361662" y="4178171"/>
                </a:cubicBezTo>
                <a:cubicBezTo>
                  <a:pt x="1376945" y="4162851"/>
                  <a:pt x="1387374" y="4150363"/>
                  <a:pt x="1392950" y="4140706"/>
                </a:cubicBezTo>
                <a:cubicBezTo>
                  <a:pt x="1394344" y="4138292"/>
                  <a:pt x="1396876" y="4132511"/>
                  <a:pt x="1400548" y="4123364"/>
                </a:cubicBezTo>
                <a:cubicBezTo>
                  <a:pt x="1404222" y="4114212"/>
                  <a:pt x="1407452" y="4107224"/>
                  <a:pt x="1410237" y="4102401"/>
                </a:cubicBezTo>
                <a:cubicBezTo>
                  <a:pt x="1415812" y="4092744"/>
                  <a:pt x="1420158" y="4088004"/>
                  <a:pt x="1423267" y="4088195"/>
                </a:cubicBezTo>
                <a:cubicBezTo>
                  <a:pt x="1426378" y="4088382"/>
                  <a:pt x="1429330" y="4086056"/>
                  <a:pt x="1432115" y="4081232"/>
                </a:cubicBezTo>
                <a:cubicBezTo>
                  <a:pt x="1439085" y="4069161"/>
                  <a:pt x="1441362" y="4062428"/>
                  <a:pt x="1438948" y="4061034"/>
                </a:cubicBezTo>
                <a:cubicBezTo>
                  <a:pt x="1436534" y="4059640"/>
                  <a:pt x="1437420" y="4055318"/>
                  <a:pt x="1441599" y="4048079"/>
                </a:cubicBezTo>
                <a:cubicBezTo>
                  <a:pt x="1445781" y="4040837"/>
                  <a:pt x="1450821" y="4034894"/>
                  <a:pt x="1456720" y="4030252"/>
                </a:cubicBezTo>
                <a:cubicBezTo>
                  <a:pt x="1462619" y="4025611"/>
                  <a:pt x="1466266" y="4022083"/>
                  <a:pt x="1467660" y="4019668"/>
                </a:cubicBezTo>
                <a:cubicBezTo>
                  <a:pt x="1474629" y="4007596"/>
                  <a:pt x="1477373" y="3993086"/>
                  <a:pt x="1475893" y="3976136"/>
                </a:cubicBezTo>
                <a:lnTo>
                  <a:pt x="1463334" y="3945711"/>
                </a:lnTo>
                <a:lnTo>
                  <a:pt x="1374213" y="3922259"/>
                </a:lnTo>
                <a:cubicBezTo>
                  <a:pt x="1349323" y="3920765"/>
                  <a:pt x="1324595" y="3921779"/>
                  <a:pt x="1300028" y="3925301"/>
                </a:cubicBezTo>
                <a:cubicBezTo>
                  <a:pt x="1275462" y="3928822"/>
                  <a:pt x="1255512" y="3943861"/>
                  <a:pt x="1240180" y="3970418"/>
                </a:cubicBezTo>
                <a:cubicBezTo>
                  <a:pt x="1237395" y="3975242"/>
                  <a:pt x="1230796" y="3981096"/>
                  <a:pt x="1220392" y="3987965"/>
                </a:cubicBezTo>
                <a:cubicBezTo>
                  <a:pt x="1209988" y="3994834"/>
                  <a:pt x="1202371" y="3996875"/>
                  <a:pt x="1197543" y="3994087"/>
                </a:cubicBezTo>
                <a:cubicBezTo>
                  <a:pt x="1197169" y="4000310"/>
                  <a:pt x="1196285" y="4004628"/>
                  <a:pt x="1194892" y="4007043"/>
                </a:cubicBezTo>
                <a:cubicBezTo>
                  <a:pt x="1193498" y="4009457"/>
                  <a:pt x="1192614" y="4013775"/>
                  <a:pt x="1192241" y="4019998"/>
                </a:cubicBezTo>
                <a:cubicBezTo>
                  <a:pt x="1189826" y="4018604"/>
                  <a:pt x="1189316" y="4016700"/>
                  <a:pt x="1190710" y="4014286"/>
                </a:cubicBezTo>
                <a:cubicBezTo>
                  <a:pt x="1185881" y="4011498"/>
                  <a:pt x="1182073" y="4012518"/>
                  <a:pt x="1179286" y="4017346"/>
                </a:cubicBezTo>
                <a:lnTo>
                  <a:pt x="1180242" y="4020915"/>
                </a:lnTo>
                <a:lnTo>
                  <a:pt x="1172248" y="4025355"/>
                </a:lnTo>
                <a:cubicBezTo>
                  <a:pt x="1166349" y="4029997"/>
                  <a:pt x="1158104" y="4037308"/>
                  <a:pt x="1147513" y="4047289"/>
                </a:cubicBezTo>
                <a:cubicBezTo>
                  <a:pt x="1126331" y="4067250"/>
                  <a:pt x="1110914" y="4074438"/>
                  <a:pt x="1101257" y="4068862"/>
                </a:cubicBezTo>
                <a:cubicBezTo>
                  <a:pt x="1099214" y="4061251"/>
                  <a:pt x="1098635" y="4055283"/>
                  <a:pt x="1099519" y="4050965"/>
                </a:cubicBezTo>
                <a:cubicBezTo>
                  <a:pt x="1100403" y="4046646"/>
                  <a:pt x="1102935" y="4040866"/>
                  <a:pt x="1107117" y="4033623"/>
                </a:cubicBezTo>
                <a:cubicBezTo>
                  <a:pt x="1116501" y="4022946"/>
                  <a:pt x="1127604" y="4014864"/>
                  <a:pt x="1140420" y="4009393"/>
                </a:cubicBezTo>
                <a:cubicBezTo>
                  <a:pt x="1153238" y="4003918"/>
                  <a:pt x="1165223" y="3991523"/>
                  <a:pt x="1176374" y="3972209"/>
                </a:cubicBezTo>
                <a:cubicBezTo>
                  <a:pt x="1179162" y="3967380"/>
                  <a:pt x="1181346" y="3962203"/>
                  <a:pt x="1182927" y="3956678"/>
                </a:cubicBezTo>
                <a:cubicBezTo>
                  <a:pt x="1184508" y="3951152"/>
                  <a:pt x="1186694" y="3945970"/>
                  <a:pt x="1189479" y="3941147"/>
                </a:cubicBezTo>
                <a:cubicBezTo>
                  <a:pt x="1192267" y="3936318"/>
                  <a:pt x="1195659" y="3931838"/>
                  <a:pt x="1199653" y="3927707"/>
                </a:cubicBezTo>
                <a:cubicBezTo>
                  <a:pt x="1203649" y="3923574"/>
                  <a:pt x="1207040" y="3919094"/>
                  <a:pt x="1209828" y="3914266"/>
                </a:cubicBezTo>
                <a:cubicBezTo>
                  <a:pt x="1211221" y="3911852"/>
                  <a:pt x="1210991" y="3905281"/>
                  <a:pt x="1209137" y="3894553"/>
                </a:cubicBezTo>
                <a:cubicBezTo>
                  <a:pt x="1207283" y="3883826"/>
                  <a:pt x="1201528" y="3875674"/>
                  <a:pt x="1191871" y="3870099"/>
                </a:cubicBezTo>
                <a:cubicBezTo>
                  <a:pt x="1190477" y="3872513"/>
                  <a:pt x="1190290" y="3875624"/>
                  <a:pt x="1191310" y="3879432"/>
                </a:cubicBezTo>
                <a:cubicBezTo>
                  <a:pt x="1179239" y="3872463"/>
                  <a:pt x="1169719" y="3875013"/>
                  <a:pt x="1162749" y="3887085"/>
                </a:cubicBezTo>
                <a:cubicBezTo>
                  <a:pt x="1155780" y="3899157"/>
                  <a:pt x="1149881" y="3903798"/>
                  <a:pt x="1145052" y="3901011"/>
                </a:cubicBezTo>
                <a:cubicBezTo>
                  <a:pt x="1142638" y="3899617"/>
                  <a:pt x="1144915" y="3892884"/>
                  <a:pt x="1151885" y="3880813"/>
                </a:cubicBezTo>
                <a:cubicBezTo>
                  <a:pt x="1154299" y="3882207"/>
                  <a:pt x="1164797" y="3873781"/>
                  <a:pt x="1183377" y="3855538"/>
                </a:cubicBezTo>
                <a:cubicBezTo>
                  <a:pt x="1201958" y="3837294"/>
                  <a:pt x="1216077" y="3830960"/>
                  <a:pt x="1225734" y="3836535"/>
                </a:cubicBezTo>
                <a:cubicBezTo>
                  <a:pt x="1234198" y="3799574"/>
                  <a:pt x="1226358" y="3774124"/>
                  <a:pt x="1202215" y="3760185"/>
                </a:cubicBezTo>
                <a:cubicBezTo>
                  <a:pt x="1199801" y="3758791"/>
                  <a:pt x="1187841" y="3765567"/>
                  <a:pt x="1166336" y="3780513"/>
                </a:cubicBezTo>
                <a:cubicBezTo>
                  <a:pt x="1144831" y="3795459"/>
                  <a:pt x="1121676" y="3811867"/>
                  <a:pt x="1096873" y="3829737"/>
                </a:cubicBezTo>
                <a:cubicBezTo>
                  <a:pt x="1072070" y="3847608"/>
                  <a:pt x="1048312" y="3863667"/>
                  <a:pt x="1025603" y="3877912"/>
                </a:cubicBezTo>
                <a:cubicBezTo>
                  <a:pt x="1002887" y="3892165"/>
                  <a:pt x="987910" y="3897199"/>
                  <a:pt x="980667" y="3893017"/>
                </a:cubicBezTo>
                <a:cubicBezTo>
                  <a:pt x="968596" y="3886048"/>
                  <a:pt x="966045" y="3876527"/>
                  <a:pt x="973014" y="3864456"/>
                </a:cubicBezTo>
                <a:cubicBezTo>
                  <a:pt x="979984" y="3852384"/>
                  <a:pt x="986579" y="3846536"/>
                  <a:pt x="992802" y="3846909"/>
                </a:cubicBezTo>
                <a:cubicBezTo>
                  <a:pt x="999024" y="3847283"/>
                  <a:pt x="1007151" y="3847146"/>
                  <a:pt x="1017182" y="3846499"/>
                </a:cubicBezTo>
                <a:lnTo>
                  <a:pt x="1013560" y="3844408"/>
                </a:lnTo>
                <a:cubicBezTo>
                  <a:pt x="1013560" y="3844408"/>
                  <a:pt x="1020924" y="3841410"/>
                  <a:pt x="1035644" y="3835429"/>
                </a:cubicBezTo>
                <a:cubicBezTo>
                  <a:pt x="1050366" y="3829444"/>
                  <a:pt x="1068038" y="3821137"/>
                  <a:pt x="1088660" y="3810510"/>
                </a:cubicBezTo>
                <a:cubicBezTo>
                  <a:pt x="1109281" y="3799882"/>
                  <a:pt x="1129648" y="3788303"/>
                  <a:pt x="1149759" y="3775771"/>
                </a:cubicBezTo>
                <a:lnTo>
                  <a:pt x="1190386" y="3737222"/>
                </a:lnTo>
                <a:lnTo>
                  <a:pt x="1190680" y="3671440"/>
                </a:lnTo>
                <a:cubicBezTo>
                  <a:pt x="1187993" y="3653793"/>
                  <a:pt x="1183749" y="3636053"/>
                  <a:pt x="1177950" y="3618219"/>
                </a:cubicBezTo>
                <a:cubicBezTo>
                  <a:pt x="1172151" y="3600385"/>
                  <a:pt x="1162009" y="3587287"/>
                  <a:pt x="1147524" y="3578923"/>
                </a:cubicBezTo>
                <a:cubicBezTo>
                  <a:pt x="1135452" y="3571954"/>
                  <a:pt x="1123032" y="3565588"/>
                  <a:pt x="1110264" y="3559825"/>
                </a:cubicBezTo>
                <a:cubicBezTo>
                  <a:pt x="1097495" y="3554063"/>
                  <a:pt x="1085076" y="3547697"/>
                  <a:pt x="1073004" y="3540728"/>
                </a:cubicBezTo>
                <a:cubicBezTo>
                  <a:pt x="1058518" y="3532365"/>
                  <a:pt x="1056154" y="3519733"/>
                  <a:pt x="1065911" y="3502833"/>
                </a:cubicBezTo>
                <a:cubicBezTo>
                  <a:pt x="1072881" y="3490762"/>
                  <a:pt x="1086234" y="3481571"/>
                  <a:pt x="1105972" y="3475262"/>
                </a:cubicBezTo>
                <a:cubicBezTo>
                  <a:pt x="1125710" y="3468953"/>
                  <a:pt x="1140271" y="3460459"/>
                  <a:pt x="1149655" y="3449782"/>
                </a:cubicBezTo>
                <a:cubicBezTo>
                  <a:pt x="1148634" y="3445974"/>
                  <a:pt x="1146917" y="3443373"/>
                  <a:pt x="1144503" y="3441979"/>
                </a:cubicBezTo>
                <a:cubicBezTo>
                  <a:pt x="1138927" y="3451636"/>
                  <a:pt x="1134932" y="3455768"/>
                  <a:pt x="1132518" y="3454374"/>
                </a:cubicBezTo>
                <a:cubicBezTo>
                  <a:pt x="1130103" y="3452980"/>
                  <a:pt x="1130987" y="3448661"/>
                  <a:pt x="1135169" y="3441419"/>
                </a:cubicBezTo>
                <a:lnTo>
                  <a:pt x="1139351" y="3434176"/>
                </a:lnTo>
                <a:lnTo>
                  <a:pt x="1153836" y="3442539"/>
                </a:lnTo>
                <a:cubicBezTo>
                  <a:pt x="1162200" y="3428054"/>
                  <a:pt x="1164851" y="3415098"/>
                  <a:pt x="1161790" y="3403674"/>
                </a:cubicBezTo>
                <a:cubicBezTo>
                  <a:pt x="1158728" y="3392249"/>
                  <a:pt x="1153670" y="3382890"/>
                  <a:pt x="1146613" y="3375598"/>
                </a:cubicBezTo>
                <a:cubicBezTo>
                  <a:pt x="1139557" y="3368305"/>
                  <a:pt x="1132756" y="3361964"/>
                  <a:pt x="1126210" y="3356575"/>
                </a:cubicBezTo>
                <a:cubicBezTo>
                  <a:pt x="1119665" y="3351186"/>
                  <a:pt x="1117089" y="3347285"/>
                  <a:pt x="1118482" y="3344871"/>
                </a:cubicBezTo>
                <a:cubicBezTo>
                  <a:pt x="1106038" y="3344124"/>
                  <a:pt x="1097401" y="3342356"/>
                  <a:pt x="1092572" y="3339568"/>
                </a:cubicBezTo>
                <a:cubicBezTo>
                  <a:pt x="1096754" y="3332326"/>
                  <a:pt x="1096431" y="3327310"/>
                  <a:pt x="1091602" y="3324522"/>
                </a:cubicBezTo>
                <a:cubicBezTo>
                  <a:pt x="1081945" y="3318947"/>
                  <a:pt x="1073750" y="3315020"/>
                  <a:pt x="1067017" y="3312743"/>
                </a:cubicBezTo>
                <a:cubicBezTo>
                  <a:pt x="1060284" y="3310465"/>
                  <a:pt x="1051393" y="3307745"/>
                  <a:pt x="1040342" y="3304584"/>
                </a:cubicBezTo>
                <a:cubicBezTo>
                  <a:pt x="1029291" y="3301423"/>
                  <a:pt x="1013573" y="3297982"/>
                  <a:pt x="993188" y="3294260"/>
                </a:cubicBezTo>
                <a:cubicBezTo>
                  <a:pt x="972803" y="3290538"/>
                  <a:pt x="944827" y="3283239"/>
                  <a:pt x="909260" y="3272361"/>
                </a:cubicBezTo>
                <a:cubicBezTo>
                  <a:pt x="917623" y="3257876"/>
                  <a:pt x="932762" y="3255350"/>
                  <a:pt x="954678" y="3264784"/>
                </a:cubicBezTo>
                <a:cubicBezTo>
                  <a:pt x="976593" y="3274217"/>
                  <a:pt x="1000923" y="3285045"/>
                  <a:pt x="1027667" y="3297267"/>
                </a:cubicBezTo>
                <a:cubicBezTo>
                  <a:pt x="1054411" y="3309488"/>
                  <a:pt x="1081086" y="3317646"/>
                  <a:pt x="1107693" y="3321741"/>
                </a:cubicBezTo>
                <a:cubicBezTo>
                  <a:pt x="1134301" y="3325836"/>
                  <a:pt x="1153877" y="3317019"/>
                  <a:pt x="1166422" y="3295291"/>
                </a:cubicBezTo>
                <a:cubicBezTo>
                  <a:pt x="1173391" y="3283220"/>
                  <a:pt x="1173696" y="3272934"/>
                  <a:pt x="1167337" y="3264434"/>
                </a:cubicBezTo>
                <a:cubicBezTo>
                  <a:pt x="1160978" y="3255933"/>
                  <a:pt x="1163374" y="3242026"/>
                  <a:pt x="1174525" y="3222712"/>
                </a:cubicBezTo>
                <a:cubicBezTo>
                  <a:pt x="1194039" y="3188912"/>
                  <a:pt x="1206304" y="3171851"/>
                  <a:pt x="1211319" y="3171527"/>
                </a:cubicBezTo>
                <a:cubicBezTo>
                  <a:pt x="1216335" y="3171203"/>
                  <a:pt x="1220933" y="3167420"/>
                  <a:pt x="1225115" y="3160178"/>
                </a:cubicBezTo>
                <a:cubicBezTo>
                  <a:pt x="1227903" y="3155349"/>
                  <a:pt x="1229483" y="3149823"/>
                  <a:pt x="1229857" y="3143601"/>
                </a:cubicBezTo>
                <a:cubicBezTo>
                  <a:pt x="1230230" y="3137378"/>
                  <a:pt x="1231811" y="3131853"/>
                  <a:pt x="1234599" y="3127024"/>
                </a:cubicBezTo>
                <a:cubicBezTo>
                  <a:pt x="1238781" y="3119781"/>
                  <a:pt x="1244773" y="3113584"/>
                  <a:pt x="1252576" y="3108432"/>
                </a:cubicBezTo>
                <a:cubicBezTo>
                  <a:pt x="1260379" y="3103280"/>
                  <a:pt x="1265675" y="3098290"/>
                  <a:pt x="1268462" y="3093461"/>
                </a:cubicBezTo>
                <a:cubicBezTo>
                  <a:pt x="1274038" y="3083804"/>
                  <a:pt x="1274785" y="3071359"/>
                  <a:pt x="1270703" y="3056127"/>
                </a:cubicBezTo>
                <a:cubicBezTo>
                  <a:pt x="1266622" y="3040894"/>
                  <a:pt x="1258545" y="3029793"/>
                  <a:pt x="1246474" y="3022823"/>
                </a:cubicBezTo>
                <a:cubicBezTo>
                  <a:pt x="1236817" y="3017248"/>
                  <a:pt x="1228690" y="3017385"/>
                  <a:pt x="1222094" y="3023233"/>
                </a:cubicBezTo>
                <a:lnTo>
                  <a:pt x="1206487" y="3033537"/>
                </a:lnTo>
                <a:cubicBezTo>
                  <a:pt x="1202306" y="3040780"/>
                  <a:pt x="1195200" y="3044725"/>
                  <a:pt x="1185169" y="3045372"/>
                </a:cubicBezTo>
                <a:cubicBezTo>
                  <a:pt x="1175139" y="3046019"/>
                  <a:pt x="1163552" y="3046572"/>
                  <a:pt x="1150411" y="3047033"/>
                </a:cubicBezTo>
                <a:cubicBezTo>
                  <a:pt x="1137269" y="3047493"/>
                  <a:pt x="1123591" y="3051668"/>
                  <a:pt x="1109379" y="3059557"/>
                </a:cubicBezTo>
                <a:cubicBezTo>
                  <a:pt x="1095167" y="3067447"/>
                  <a:pt x="1081091" y="3083464"/>
                  <a:pt x="1067152" y="3107606"/>
                </a:cubicBezTo>
                <a:lnTo>
                  <a:pt x="1069243" y="3103985"/>
                </a:lnTo>
                <a:cubicBezTo>
                  <a:pt x="1066829" y="3102591"/>
                  <a:pt x="1055821" y="3109112"/>
                  <a:pt x="1036220" y="3123548"/>
                </a:cubicBezTo>
                <a:cubicBezTo>
                  <a:pt x="1016619" y="3137983"/>
                  <a:pt x="987964" y="3147192"/>
                  <a:pt x="950256" y="3151173"/>
                </a:cubicBezTo>
                <a:cubicBezTo>
                  <a:pt x="954064" y="3150153"/>
                  <a:pt x="948701" y="3151080"/>
                  <a:pt x="934165" y="3153954"/>
                </a:cubicBezTo>
                <a:cubicBezTo>
                  <a:pt x="919629" y="3156829"/>
                  <a:pt x="903444" y="3161166"/>
                  <a:pt x="885611" y="3166965"/>
                </a:cubicBezTo>
                <a:cubicBezTo>
                  <a:pt x="867777" y="3172763"/>
                  <a:pt x="849850" y="3180118"/>
                  <a:pt x="831829" y="3189028"/>
                </a:cubicBezTo>
                <a:cubicBezTo>
                  <a:pt x="813809" y="3197939"/>
                  <a:pt x="801314" y="3208429"/>
                  <a:pt x="794344" y="3220501"/>
                </a:cubicBezTo>
                <a:cubicBezTo>
                  <a:pt x="769355" y="3241482"/>
                  <a:pt x="753748" y="3251786"/>
                  <a:pt x="747526" y="3251413"/>
                </a:cubicBezTo>
                <a:cubicBezTo>
                  <a:pt x="741303" y="3251039"/>
                  <a:pt x="731273" y="3251686"/>
                  <a:pt x="717434" y="3253353"/>
                </a:cubicBezTo>
                <a:cubicBezTo>
                  <a:pt x="717434" y="3253353"/>
                  <a:pt x="710073" y="3256346"/>
                  <a:pt x="695350" y="3262332"/>
                </a:cubicBezTo>
                <a:cubicBezTo>
                  <a:pt x="680628" y="3268318"/>
                  <a:pt x="665557" y="3274907"/>
                  <a:pt x="650137" y="3282100"/>
                </a:cubicBezTo>
                <a:cubicBezTo>
                  <a:pt x="634718" y="3289293"/>
                  <a:pt x="618950" y="3297089"/>
                  <a:pt x="602833" y="3305489"/>
                </a:cubicBezTo>
                <a:cubicBezTo>
                  <a:pt x="586717" y="3313889"/>
                  <a:pt x="576568" y="3321710"/>
                  <a:pt x="572386" y="3328953"/>
                </a:cubicBezTo>
                <a:cubicBezTo>
                  <a:pt x="559668" y="3311953"/>
                  <a:pt x="555587" y="3296720"/>
                  <a:pt x="560142" y="3283255"/>
                </a:cubicBezTo>
                <a:cubicBezTo>
                  <a:pt x="562556" y="3284649"/>
                  <a:pt x="569314" y="3281308"/>
                  <a:pt x="580415" y="3273231"/>
                </a:cubicBezTo>
                <a:cubicBezTo>
                  <a:pt x="591516" y="3265155"/>
                  <a:pt x="604869" y="3255964"/>
                  <a:pt x="620475" y="3245660"/>
                </a:cubicBezTo>
                <a:cubicBezTo>
                  <a:pt x="636082" y="3235356"/>
                  <a:pt x="651943" y="3226004"/>
                  <a:pt x="668059" y="3217604"/>
                </a:cubicBezTo>
                <a:cubicBezTo>
                  <a:pt x="684176" y="3209204"/>
                  <a:pt x="699664" y="3206075"/>
                  <a:pt x="714523" y="3208216"/>
                </a:cubicBezTo>
                <a:cubicBezTo>
                  <a:pt x="715917" y="3205801"/>
                  <a:pt x="716010" y="3204246"/>
                  <a:pt x="714803" y="3203549"/>
                </a:cubicBezTo>
                <a:cubicBezTo>
                  <a:pt x="713596" y="3202852"/>
                  <a:pt x="713689" y="3201296"/>
                  <a:pt x="715083" y="3198882"/>
                </a:cubicBezTo>
                <a:cubicBezTo>
                  <a:pt x="717871" y="3194053"/>
                  <a:pt x="721075" y="3192685"/>
                  <a:pt x="724697" y="3194775"/>
                </a:cubicBezTo>
                <a:cubicBezTo>
                  <a:pt x="728318" y="3196866"/>
                  <a:pt x="731523" y="3195497"/>
                  <a:pt x="734311" y="3190669"/>
                </a:cubicBezTo>
                <a:cubicBezTo>
                  <a:pt x="734311" y="3190669"/>
                  <a:pt x="734497" y="3187558"/>
                  <a:pt x="734871" y="3181335"/>
                </a:cubicBezTo>
                <a:cubicBezTo>
                  <a:pt x="736265" y="3178921"/>
                  <a:pt x="738262" y="3176855"/>
                  <a:pt x="740863" y="3175138"/>
                </a:cubicBezTo>
                <a:cubicBezTo>
                  <a:pt x="743464" y="3173420"/>
                  <a:pt x="757210" y="3173308"/>
                  <a:pt x="782100" y="3174802"/>
                </a:cubicBezTo>
                <a:cubicBezTo>
                  <a:pt x="782100" y="3174802"/>
                  <a:pt x="786860" y="3173527"/>
                  <a:pt x="796380" y="3170976"/>
                </a:cubicBezTo>
                <a:cubicBezTo>
                  <a:pt x="805901" y="3168425"/>
                  <a:pt x="817419" y="3163808"/>
                  <a:pt x="830934" y="3157126"/>
                </a:cubicBezTo>
                <a:cubicBezTo>
                  <a:pt x="844449" y="3150443"/>
                  <a:pt x="858662" y="3142553"/>
                  <a:pt x="873571" y="3133456"/>
                </a:cubicBezTo>
                <a:cubicBezTo>
                  <a:pt x="888480" y="3124360"/>
                  <a:pt x="900116" y="3112568"/>
                  <a:pt x="908480" y="3098082"/>
                </a:cubicBezTo>
                <a:cubicBezTo>
                  <a:pt x="911267" y="3093254"/>
                  <a:pt x="915959" y="3087915"/>
                  <a:pt x="922555" y="3082066"/>
                </a:cubicBezTo>
                <a:cubicBezTo>
                  <a:pt x="937141" y="3067954"/>
                  <a:pt x="951864" y="3061968"/>
                  <a:pt x="966723" y="3064109"/>
                </a:cubicBezTo>
                <a:lnTo>
                  <a:pt x="963102" y="3062018"/>
                </a:lnTo>
                <a:cubicBezTo>
                  <a:pt x="964495" y="3059604"/>
                  <a:pt x="970998" y="3055311"/>
                  <a:pt x="982609" y="3049138"/>
                </a:cubicBezTo>
                <a:cubicBezTo>
                  <a:pt x="994220" y="3042966"/>
                  <a:pt x="1008433" y="3035076"/>
                  <a:pt x="1025246" y="3025469"/>
                </a:cubicBezTo>
                <a:cubicBezTo>
                  <a:pt x="1042059" y="3015862"/>
                  <a:pt x="1058362" y="3004351"/>
                  <a:pt x="1074156" y="2990935"/>
                </a:cubicBezTo>
                <a:cubicBezTo>
                  <a:pt x="1089948" y="2977520"/>
                  <a:pt x="1102723" y="2962362"/>
                  <a:pt x="1112481" y="2945462"/>
                </a:cubicBezTo>
                <a:cubicBezTo>
                  <a:pt x="1122238" y="2928562"/>
                  <a:pt x="1129487" y="2911824"/>
                  <a:pt x="1134229" y="2895248"/>
                </a:cubicBezTo>
                <a:cubicBezTo>
                  <a:pt x="1138971" y="2878671"/>
                  <a:pt x="1132892" y="2865504"/>
                  <a:pt x="1115992" y="2855747"/>
                </a:cubicBezTo>
                <a:cubicBezTo>
                  <a:pt x="1101507" y="2847384"/>
                  <a:pt x="1086392" y="2844291"/>
                  <a:pt x="1070649" y="2846468"/>
                </a:cubicBezTo>
                <a:cubicBezTo>
                  <a:pt x="1054906" y="2848646"/>
                  <a:pt x="1039674" y="2852727"/>
                  <a:pt x="1024951" y="2858713"/>
                </a:cubicBezTo>
                <a:cubicBezTo>
                  <a:pt x="1010229" y="2864698"/>
                  <a:pt x="998014" y="2870523"/>
                  <a:pt x="988307" y="2876185"/>
                </a:cubicBezTo>
                <a:cubicBezTo>
                  <a:pt x="978599" y="2881847"/>
                  <a:pt x="972539" y="2883981"/>
                  <a:pt x="970124" y="2882587"/>
                </a:cubicBezTo>
                <a:cubicBezTo>
                  <a:pt x="965296" y="2879800"/>
                  <a:pt x="962465" y="2874946"/>
                  <a:pt x="961631" y="2868026"/>
                </a:cubicBezTo>
                <a:cubicBezTo>
                  <a:pt x="960798" y="2861107"/>
                  <a:pt x="961077" y="2856440"/>
                  <a:pt x="962471" y="2854026"/>
                </a:cubicBezTo>
                <a:cubicBezTo>
                  <a:pt x="970835" y="2839540"/>
                  <a:pt x="982284" y="2830860"/>
                  <a:pt x="996820" y="2827986"/>
                </a:cubicBezTo>
                <a:cubicBezTo>
                  <a:pt x="1011356" y="2825111"/>
                  <a:pt x="1026750" y="2823537"/>
                  <a:pt x="1043003" y="2823264"/>
                </a:cubicBezTo>
                <a:cubicBezTo>
                  <a:pt x="1059256" y="2822990"/>
                  <a:pt x="1075348" y="2820210"/>
                  <a:pt x="1091277" y="2814921"/>
                </a:cubicBezTo>
                <a:cubicBezTo>
                  <a:pt x="1107207" y="2809632"/>
                  <a:pt x="1120748" y="2797330"/>
                  <a:pt x="1131899" y="2778016"/>
                </a:cubicBezTo>
                <a:cubicBezTo>
                  <a:pt x="1140262" y="2763531"/>
                  <a:pt x="1141544" y="2747371"/>
                  <a:pt x="1135745" y="2729537"/>
                </a:cubicBezTo>
                <a:cubicBezTo>
                  <a:pt x="1129946" y="2711703"/>
                  <a:pt x="1118597" y="2697908"/>
                  <a:pt x="1101697" y="2688151"/>
                </a:cubicBezTo>
                <a:cubicBezTo>
                  <a:pt x="1089625" y="2681181"/>
                  <a:pt x="1077529" y="2679830"/>
                  <a:pt x="1065407" y="2684099"/>
                </a:cubicBezTo>
                <a:cubicBezTo>
                  <a:pt x="1053286" y="2688367"/>
                  <a:pt x="1039609" y="2692542"/>
                  <a:pt x="1024376" y="2696624"/>
                </a:cubicBezTo>
                <a:cubicBezTo>
                  <a:pt x="1009144" y="2700705"/>
                  <a:pt x="993656" y="2703835"/>
                  <a:pt x="977913" y="2706013"/>
                </a:cubicBezTo>
                <a:cubicBezTo>
                  <a:pt x="962170" y="2708190"/>
                  <a:pt x="945152" y="2705607"/>
                  <a:pt x="926857" y="2698264"/>
                </a:cubicBezTo>
                <a:cubicBezTo>
                  <a:pt x="933827" y="2686193"/>
                  <a:pt x="941817" y="2677930"/>
                  <a:pt x="950827" y="2673474"/>
                </a:cubicBezTo>
                <a:cubicBezTo>
                  <a:pt x="959837" y="2669019"/>
                  <a:pt x="969545" y="2663357"/>
                  <a:pt x="979949" y="2656488"/>
                </a:cubicBezTo>
                <a:cubicBezTo>
                  <a:pt x="964069" y="2650539"/>
                  <a:pt x="948003" y="2647701"/>
                  <a:pt x="931750" y="2647974"/>
                </a:cubicBezTo>
                <a:cubicBezTo>
                  <a:pt x="915496" y="2648248"/>
                  <a:pt x="898733" y="2646617"/>
                  <a:pt x="881460" y="2643082"/>
                </a:cubicBezTo>
                <a:cubicBezTo>
                  <a:pt x="887035" y="2633425"/>
                  <a:pt x="887782" y="2620980"/>
                  <a:pt x="883701" y="2605748"/>
                </a:cubicBezTo>
                <a:lnTo>
                  <a:pt x="877578" y="2582899"/>
                </a:lnTo>
                <a:cubicBezTo>
                  <a:pt x="879992" y="2584293"/>
                  <a:pt x="889513" y="2581742"/>
                  <a:pt x="906139" y="2575246"/>
                </a:cubicBezTo>
                <a:cubicBezTo>
                  <a:pt x="922766" y="2568750"/>
                  <a:pt x="940693" y="2561395"/>
                  <a:pt x="959921" y="2553182"/>
                </a:cubicBezTo>
                <a:cubicBezTo>
                  <a:pt x="979149" y="2544969"/>
                  <a:pt x="996472" y="2537266"/>
                  <a:pt x="1011891" y="2530073"/>
                </a:cubicBezTo>
                <a:cubicBezTo>
                  <a:pt x="1027311" y="2522880"/>
                  <a:pt x="1035021" y="2519284"/>
                  <a:pt x="1035021" y="2519284"/>
                </a:cubicBezTo>
                <a:lnTo>
                  <a:pt x="1038642" y="2521374"/>
                </a:lnTo>
                <a:lnTo>
                  <a:pt x="1051187" y="2499646"/>
                </a:lnTo>
                <a:lnTo>
                  <a:pt x="1055335" y="2499892"/>
                </a:lnTo>
                <a:lnTo>
                  <a:pt x="1059550" y="2485160"/>
                </a:lnTo>
                <a:cubicBezTo>
                  <a:pt x="1062338" y="2480332"/>
                  <a:pt x="1063919" y="2474806"/>
                  <a:pt x="1064292" y="2468583"/>
                </a:cubicBezTo>
                <a:lnTo>
                  <a:pt x="1058580" y="2470114"/>
                </a:lnTo>
                <a:cubicBezTo>
                  <a:pt x="1059974" y="2467700"/>
                  <a:pt x="1061393" y="2459667"/>
                  <a:pt x="1062837" y="2446014"/>
                </a:cubicBezTo>
                <a:cubicBezTo>
                  <a:pt x="1064281" y="2432362"/>
                  <a:pt x="1064007" y="2416110"/>
                  <a:pt x="1062016" y="2397255"/>
                </a:cubicBezTo>
                <a:cubicBezTo>
                  <a:pt x="1060026" y="2378401"/>
                  <a:pt x="1054320" y="2359012"/>
                  <a:pt x="1044900" y="2339087"/>
                </a:cubicBezTo>
                <a:cubicBezTo>
                  <a:pt x="1035479" y="2319163"/>
                  <a:pt x="1021112" y="2303625"/>
                  <a:pt x="1001798" y="2292474"/>
                </a:cubicBezTo>
                <a:cubicBezTo>
                  <a:pt x="996969" y="2289686"/>
                  <a:pt x="992999" y="2288199"/>
                  <a:pt x="989888" y="2288012"/>
                </a:cubicBezTo>
                <a:cubicBezTo>
                  <a:pt x="986777" y="2287825"/>
                  <a:pt x="982807" y="2286338"/>
                  <a:pt x="977979" y="2283550"/>
                </a:cubicBezTo>
                <a:cubicBezTo>
                  <a:pt x="973150" y="2280762"/>
                  <a:pt x="969970" y="2276512"/>
                  <a:pt x="968440" y="2270800"/>
                </a:cubicBezTo>
                <a:cubicBezTo>
                  <a:pt x="966909" y="2265088"/>
                  <a:pt x="962523" y="2260141"/>
                  <a:pt x="955280" y="2255959"/>
                </a:cubicBezTo>
                <a:cubicBezTo>
                  <a:pt x="945622" y="2250383"/>
                  <a:pt x="936475" y="2246712"/>
                  <a:pt x="927839" y="2244944"/>
                </a:cubicBezTo>
                <a:cubicBezTo>
                  <a:pt x="919202" y="2243177"/>
                  <a:pt x="911262" y="2240203"/>
                  <a:pt x="904019" y="2236021"/>
                </a:cubicBezTo>
                <a:cubicBezTo>
                  <a:pt x="894362" y="2230446"/>
                  <a:pt x="887816" y="2225057"/>
                  <a:pt x="884382" y="2219854"/>
                </a:cubicBezTo>
                <a:cubicBezTo>
                  <a:pt x="882988" y="2222269"/>
                  <a:pt x="871750" y="2222219"/>
                  <a:pt x="850668" y="2219705"/>
                </a:cubicBezTo>
                <a:cubicBezTo>
                  <a:pt x="829587" y="2217190"/>
                  <a:pt x="803353" y="2206873"/>
                  <a:pt x="771967" y="2188752"/>
                </a:cubicBezTo>
                <a:cubicBezTo>
                  <a:pt x="751632" y="2173793"/>
                  <a:pt x="732088" y="2156071"/>
                  <a:pt x="713334" y="2135586"/>
                </a:cubicBezTo>
                <a:cubicBezTo>
                  <a:pt x="694580" y="2115101"/>
                  <a:pt x="694960" y="2087959"/>
                  <a:pt x="714474" y="2054159"/>
                </a:cubicBezTo>
                <a:cubicBezTo>
                  <a:pt x="721444" y="2042087"/>
                  <a:pt x="732707" y="2036518"/>
                  <a:pt x="748263" y="2037452"/>
                </a:cubicBezTo>
                <a:cubicBezTo>
                  <a:pt x="763819" y="2038386"/>
                  <a:pt x="779885" y="2041224"/>
                  <a:pt x="796462" y="2045966"/>
                </a:cubicBezTo>
                <a:cubicBezTo>
                  <a:pt x="813039" y="2050708"/>
                  <a:pt x="828059" y="2055356"/>
                  <a:pt x="841525" y="2059911"/>
                </a:cubicBezTo>
                <a:cubicBezTo>
                  <a:pt x="854990" y="2064466"/>
                  <a:pt x="863117" y="2064330"/>
                  <a:pt x="865904" y="2059501"/>
                </a:cubicBezTo>
                <a:cubicBezTo>
                  <a:pt x="892462" y="2074834"/>
                  <a:pt x="914053" y="2079253"/>
                  <a:pt x="930680" y="2072756"/>
                </a:cubicBezTo>
                <a:cubicBezTo>
                  <a:pt x="947307" y="2066261"/>
                  <a:pt x="956827" y="2063710"/>
                  <a:pt x="959241" y="2065104"/>
                </a:cubicBezTo>
                <a:cubicBezTo>
                  <a:pt x="964070" y="2067891"/>
                  <a:pt x="967853" y="2072490"/>
                  <a:pt x="970591" y="2078899"/>
                </a:cubicBezTo>
                <a:cubicBezTo>
                  <a:pt x="973329" y="2085308"/>
                  <a:pt x="979526" y="2091301"/>
                  <a:pt x="989183" y="2096876"/>
                </a:cubicBezTo>
                <a:cubicBezTo>
                  <a:pt x="991598" y="2098270"/>
                  <a:pt x="994105" y="2098108"/>
                  <a:pt x="996706" y="2096391"/>
                </a:cubicBezTo>
                <a:cubicBezTo>
                  <a:pt x="999307" y="2094674"/>
                  <a:pt x="1006644" y="2097300"/>
                  <a:pt x="1018715" y="2104269"/>
                </a:cubicBezTo>
                <a:cubicBezTo>
                  <a:pt x="1021503" y="2099441"/>
                  <a:pt x="1031023" y="2096890"/>
                  <a:pt x="1047276" y="2096616"/>
                </a:cubicBezTo>
                <a:cubicBezTo>
                  <a:pt x="1063529" y="2096343"/>
                  <a:pt x="1081942" y="2096511"/>
                  <a:pt x="1102513" y="2097122"/>
                </a:cubicBezTo>
                <a:cubicBezTo>
                  <a:pt x="1123084" y="2097732"/>
                  <a:pt x="1141845" y="2097297"/>
                  <a:pt x="1158795" y="2095816"/>
                </a:cubicBezTo>
                <a:cubicBezTo>
                  <a:pt x="1167270" y="2095076"/>
                  <a:pt x="1174149" y="2093610"/>
                  <a:pt x="1179431" y="2091432"/>
                </a:cubicBezTo>
                <a:lnTo>
                  <a:pt x="1188413" y="2084369"/>
                </a:lnTo>
                <a:lnTo>
                  <a:pt x="1188477" y="2069496"/>
                </a:lnTo>
                <a:cubicBezTo>
                  <a:pt x="1188527" y="2058258"/>
                  <a:pt x="1188067" y="2045116"/>
                  <a:pt x="1187097" y="2030070"/>
                </a:cubicBezTo>
                <a:cubicBezTo>
                  <a:pt x="1186126" y="2015024"/>
                  <a:pt x="1183855" y="2000837"/>
                  <a:pt x="1180284" y="1987508"/>
                </a:cubicBezTo>
                <a:cubicBezTo>
                  <a:pt x="1176713" y="1974179"/>
                  <a:pt x="1172513" y="1966121"/>
                  <a:pt x="1167684" y="1963334"/>
                </a:cubicBezTo>
                <a:cubicBezTo>
                  <a:pt x="1162855" y="1960546"/>
                  <a:pt x="1158282" y="1958710"/>
                  <a:pt x="1153964" y="1957826"/>
                </a:cubicBezTo>
                <a:cubicBezTo>
                  <a:pt x="1149645" y="1956943"/>
                  <a:pt x="1145072" y="1955107"/>
                  <a:pt x="1140243" y="1952319"/>
                </a:cubicBezTo>
                <a:cubicBezTo>
                  <a:pt x="1133000" y="1948138"/>
                  <a:pt x="1128869" y="1944143"/>
                  <a:pt x="1127848" y="1940334"/>
                </a:cubicBezTo>
                <a:cubicBezTo>
                  <a:pt x="1123020" y="1937547"/>
                  <a:pt x="1120164" y="1938312"/>
                  <a:pt x="1119280" y="1942630"/>
                </a:cubicBezTo>
                <a:cubicBezTo>
                  <a:pt x="1118396" y="1946949"/>
                  <a:pt x="1116747" y="1948411"/>
                  <a:pt x="1114333" y="1947017"/>
                </a:cubicBezTo>
                <a:cubicBezTo>
                  <a:pt x="1111272" y="1935593"/>
                  <a:pt x="1110948" y="1930577"/>
                  <a:pt x="1113363" y="1931971"/>
                </a:cubicBezTo>
                <a:cubicBezTo>
                  <a:pt x="1086805" y="1916638"/>
                  <a:pt x="1059551" y="1902513"/>
                  <a:pt x="1031600" y="1889594"/>
                </a:cubicBezTo>
                <a:cubicBezTo>
                  <a:pt x="1003649" y="1876676"/>
                  <a:pt x="978623" y="1867055"/>
                  <a:pt x="956521" y="1860733"/>
                </a:cubicBezTo>
                <a:cubicBezTo>
                  <a:pt x="962096" y="1851075"/>
                  <a:pt x="973428" y="1849570"/>
                  <a:pt x="990514" y="1856216"/>
                </a:cubicBezTo>
                <a:cubicBezTo>
                  <a:pt x="1007601" y="1862862"/>
                  <a:pt x="1027008" y="1872458"/>
                  <a:pt x="1048737" y="1885003"/>
                </a:cubicBezTo>
                <a:cubicBezTo>
                  <a:pt x="1060808" y="1891972"/>
                  <a:pt x="1072531" y="1899545"/>
                  <a:pt x="1083906" y="1907721"/>
                </a:cubicBezTo>
                <a:cubicBezTo>
                  <a:pt x="1095280" y="1915898"/>
                  <a:pt x="1107004" y="1923471"/>
                  <a:pt x="1119075" y="1930440"/>
                </a:cubicBezTo>
                <a:cubicBezTo>
                  <a:pt x="1145632" y="1945773"/>
                  <a:pt x="1172376" y="1957995"/>
                  <a:pt x="1199306" y="1967105"/>
                </a:cubicBezTo>
                <a:cubicBezTo>
                  <a:pt x="1195125" y="1974348"/>
                  <a:pt x="1197863" y="1980757"/>
                  <a:pt x="1207520" y="1986333"/>
                </a:cubicBezTo>
                <a:cubicBezTo>
                  <a:pt x="1224420" y="1996090"/>
                  <a:pt x="1238259" y="1994423"/>
                  <a:pt x="1249036" y="1981331"/>
                </a:cubicBezTo>
                <a:cubicBezTo>
                  <a:pt x="1259814" y="1968239"/>
                  <a:pt x="1266596" y="1959279"/>
                  <a:pt x="1269384" y="1954450"/>
                </a:cubicBezTo>
                <a:cubicBezTo>
                  <a:pt x="1288899" y="1920650"/>
                  <a:pt x="1294643" y="1892581"/>
                  <a:pt x="1286616" y="1870242"/>
                </a:cubicBezTo>
                <a:cubicBezTo>
                  <a:pt x="1278590" y="1847903"/>
                  <a:pt x="1265710" y="1828395"/>
                  <a:pt x="1247976" y="1811719"/>
                </a:cubicBezTo>
                <a:cubicBezTo>
                  <a:pt x="1230242" y="1795042"/>
                  <a:pt x="1214923" y="1779759"/>
                  <a:pt x="1202018" y="1765871"/>
                </a:cubicBezTo>
                <a:cubicBezTo>
                  <a:pt x="1189113" y="1751982"/>
                  <a:pt x="1187539" y="1736587"/>
                  <a:pt x="1197296" y="1719687"/>
                </a:cubicBezTo>
                <a:cubicBezTo>
                  <a:pt x="1207053" y="1702787"/>
                  <a:pt x="1220382" y="1699216"/>
                  <a:pt x="1237282" y="1708973"/>
                </a:cubicBezTo>
                <a:cubicBezTo>
                  <a:pt x="1254182" y="1718730"/>
                  <a:pt x="1267784" y="1731412"/>
                  <a:pt x="1278088" y="1747018"/>
                </a:cubicBezTo>
                <a:cubicBezTo>
                  <a:pt x="1288392" y="1762624"/>
                  <a:pt x="1303201" y="1776003"/>
                  <a:pt x="1322516" y="1787154"/>
                </a:cubicBezTo>
                <a:cubicBezTo>
                  <a:pt x="1341830" y="1798305"/>
                  <a:pt x="1358593" y="1799936"/>
                  <a:pt x="1372806" y="1792046"/>
                </a:cubicBezTo>
                <a:cubicBezTo>
                  <a:pt x="1387018" y="1784157"/>
                  <a:pt x="1398306" y="1772969"/>
                  <a:pt x="1406669" y="1758483"/>
                </a:cubicBezTo>
                <a:cubicBezTo>
                  <a:pt x="1407042" y="1752261"/>
                  <a:pt x="1406370" y="1747849"/>
                  <a:pt x="1404653" y="1745248"/>
                </a:cubicBezTo>
                <a:cubicBezTo>
                  <a:pt x="1402936" y="1742647"/>
                  <a:pt x="1402264" y="1738235"/>
                  <a:pt x="1402637" y="1732013"/>
                </a:cubicBezTo>
                <a:cubicBezTo>
                  <a:pt x="1409607" y="1719941"/>
                  <a:pt x="1411212" y="1708797"/>
                  <a:pt x="1407454" y="1698579"/>
                </a:cubicBezTo>
                <a:cubicBezTo>
                  <a:pt x="1403696" y="1688362"/>
                  <a:pt x="1398382" y="1678051"/>
                  <a:pt x="1391513" y="1667647"/>
                </a:cubicBezTo>
                <a:cubicBezTo>
                  <a:pt x="1384644" y="1657243"/>
                  <a:pt x="1379330" y="1646932"/>
                  <a:pt x="1375572" y="1636715"/>
                </a:cubicBezTo>
                <a:cubicBezTo>
                  <a:pt x="1371814" y="1626497"/>
                  <a:pt x="1374116" y="1614146"/>
                  <a:pt x="1382480" y="1599660"/>
                </a:cubicBezTo>
                <a:cubicBezTo>
                  <a:pt x="1385267" y="1594832"/>
                  <a:pt x="1388310" y="1590955"/>
                  <a:pt x="1391608" y="1588031"/>
                </a:cubicBezTo>
                <a:cubicBezTo>
                  <a:pt x="1394906" y="1585106"/>
                  <a:pt x="1397949" y="1581229"/>
                  <a:pt x="1400737" y="1576401"/>
                </a:cubicBezTo>
                <a:cubicBezTo>
                  <a:pt x="1399343" y="1578815"/>
                  <a:pt x="1399717" y="1572593"/>
                  <a:pt x="1401857" y="1557734"/>
                </a:cubicBezTo>
                <a:cubicBezTo>
                  <a:pt x="1403998" y="1542874"/>
                  <a:pt x="1404515" y="1523858"/>
                  <a:pt x="1403408" y="1500686"/>
                </a:cubicBezTo>
                <a:cubicBezTo>
                  <a:pt x="1402301" y="1477514"/>
                  <a:pt x="1399128" y="1452343"/>
                  <a:pt x="1393889" y="1425176"/>
                </a:cubicBezTo>
                <a:cubicBezTo>
                  <a:pt x="1388651" y="1398009"/>
                  <a:pt x="1378652" y="1372117"/>
                  <a:pt x="1363893" y="1347500"/>
                </a:cubicBezTo>
                <a:cubicBezTo>
                  <a:pt x="1390650" y="1317882"/>
                  <a:pt x="1414850" y="1299663"/>
                  <a:pt x="1436492" y="1292844"/>
                </a:cubicBezTo>
                <a:cubicBezTo>
                  <a:pt x="1458133" y="1286025"/>
                  <a:pt x="1482233" y="1290281"/>
                  <a:pt x="1508790" y="1305614"/>
                </a:cubicBezTo>
                <a:cubicBezTo>
                  <a:pt x="1540176" y="1323735"/>
                  <a:pt x="1557026" y="1344730"/>
                  <a:pt x="1559340" y="1368599"/>
                </a:cubicBezTo>
                <a:cubicBezTo>
                  <a:pt x="1561654" y="1392469"/>
                  <a:pt x="1574883" y="1411373"/>
                  <a:pt x="1599026" y="1425312"/>
                </a:cubicBezTo>
                <a:cubicBezTo>
                  <a:pt x="1615926" y="1435069"/>
                  <a:pt x="1627860" y="1433912"/>
                  <a:pt x="1634830" y="1421840"/>
                </a:cubicBezTo>
                <a:cubicBezTo>
                  <a:pt x="1637618" y="1417012"/>
                  <a:pt x="1639105" y="1413042"/>
                  <a:pt x="1639292" y="1409930"/>
                </a:cubicBezTo>
                <a:cubicBezTo>
                  <a:pt x="1639478" y="1406819"/>
                  <a:pt x="1640966" y="1402849"/>
                  <a:pt x="1643753" y="1398021"/>
                </a:cubicBezTo>
                <a:cubicBezTo>
                  <a:pt x="1650723" y="1385949"/>
                  <a:pt x="1662657" y="1384792"/>
                  <a:pt x="1679558" y="1394550"/>
                </a:cubicBezTo>
                <a:cubicBezTo>
                  <a:pt x="1695064" y="1406721"/>
                  <a:pt x="1703209" y="1421885"/>
                  <a:pt x="1703992" y="1440042"/>
                </a:cubicBezTo>
                <a:cubicBezTo>
                  <a:pt x="1704776" y="1458200"/>
                  <a:pt x="1714825" y="1472854"/>
                  <a:pt x="1734139" y="1484005"/>
                </a:cubicBezTo>
                <a:cubicBezTo>
                  <a:pt x="1746210" y="1490974"/>
                  <a:pt x="1749875" y="1502747"/>
                  <a:pt x="1745133" y="1519324"/>
                </a:cubicBezTo>
                <a:cubicBezTo>
                  <a:pt x="1740391" y="1535901"/>
                  <a:pt x="1756128" y="1554643"/>
                  <a:pt x="1792342" y="1575551"/>
                </a:cubicBezTo>
                <a:cubicBezTo>
                  <a:pt x="1804413" y="1582521"/>
                  <a:pt x="1815141" y="1580667"/>
                  <a:pt x="1824525" y="1569989"/>
                </a:cubicBezTo>
                <a:cubicBezTo>
                  <a:pt x="1833908" y="1559312"/>
                  <a:pt x="1842409" y="1552952"/>
                  <a:pt x="1850025" y="1550912"/>
                </a:cubicBezTo>
                <a:cubicBezTo>
                  <a:pt x="1851419" y="1548497"/>
                  <a:pt x="1852906" y="1544527"/>
                  <a:pt x="1854487" y="1539002"/>
                </a:cubicBezTo>
                <a:cubicBezTo>
                  <a:pt x="1856067" y="1533476"/>
                  <a:pt x="1858251" y="1528299"/>
                  <a:pt x="1861039" y="1523471"/>
                </a:cubicBezTo>
                <a:cubicBezTo>
                  <a:pt x="1863827" y="1518642"/>
                  <a:pt x="1867380" y="1516670"/>
                  <a:pt x="1871698" y="1517554"/>
                </a:cubicBezTo>
                <a:cubicBezTo>
                  <a:pt x="1876017" y="1518437"/>
                  <a:pt x="1879570" y="1516465"/>
                  <a:pt x="1882358" y="1511636"/>
                </a:cubicBezTo>
                <a:cubicBezTo>
                  <a:pt x="1883752" y="1509222"/>
                  <a:pt x="1883938" y="1506111"/>
                  <a:pt x="1882918" y="1502303"/>
                </a:cubicBezTo>
                <a:lnTo>
                  <a:pt x="1885009" y="1498681"/>
                </a:lnTo>
                <a:cubicBezTo>
                  <a:pt x="1889190" y="1491438"/>
                  <a:pt x="1892395" y="1490069"/>
                  <a:pt x="1894623" y="1494575"/>
                </a:cubicBezTo>
                <a:cubicBezTo>
                  <a:pt x="1896850" y="1499080"/>
                  <a:pt x="1899358" y="1498918"/>
                  <a:pt x="1902146" y="1494089"/>
                </a:cubicBezTo>
                <a:cubicBezTo>
                  <a:pt x="1894903" y="1489908"/>
                  <a:pt x="1894766" y="1481781"/>
                  <a:pt x="1901735" y="1469710"/>
                </a:cubicBezTo>
                <a:cubicBezTo>
                  <a:pt x="1901735" y="1469710"/>
                  <a:pt x="1903640" y="1469199"/>
                  <a:pt x="1907448" y="1468179"/>
                </a:cubicBezTo>
                <a:cubicBezTo>
                  <a:pt x="1910235" y="1463350"/>
                  <a:pt x="1907293" y="1444752"/>
                  <a:pt x="1898619" y="1412382"/>
                </a:cubicBezTo>
                <a:cubicBezTo>
                  <a:pt x="1889946" y="1380013"/>
                  <a:pt x="1891185" y="1354171"/>
                  <a:pt x="1902336" y="1334856"/>
                </a:cubicBezTo>
                <a:cubicBezTo>
                  <a:pt x="1912093" y="1317956"/>
                  <a:pt x="1922939" y="1308928"/>
                  <a:pt x="1934874" y="1307771"/>
                </a:cubicBezTo>
                <a:lnTo>
                  <a:pt x="1964335" y="1314901"/>
                </a:lnTo>
                <a:lnTo>
                  <a:pt x="1965552" y="1319444"/>
                </a:lnTo>
                <a:cubicBezTo>
                  <a:pt x="1967525" y="1322997"/>
                  <a:pt x="1970833" y="1327727"/>
                  <a:pt x="1975475" y="1333626"/>
                </a:cubicBezTo>
                <a:cubicBezTo>
                  <a:pt x="1984758" y="1345424"/>
                  <a:pt x="1995504" y="1358871"/>
                  <a:pt x="2007713" y="1373967"/>
                </a:cubicBezTo>
                <a:cubicBezTo>
                  <a:pt x="2019921" y="1389063"/>
                  <a:pt x="2029621" y="1404321"/>
                  <a:pt x="2036814" y="1419740"/>
                </a:cubicBezTo>
                <a:cubicBezTo>
                  <a:pt x="2044007" y="1435160"/>
                  <a:pt x="2044815" y="1447698"/>
                  <a:pt x="2039240" y="1457355"/>
                </a:cubicBezTo>
                <a:cubicBezTo>
                  <a:pt x="2053726" y="1465718"/>
                  <a:pt x="2065287" y="1470784"/>
                  <a:pt x="2073924" y="1472551"/>
                </a:cubicBezTo>
                <a:cubicBezTo>
                  <a:pt x="2078752" y="1475339"/>
                  <a:pt x="2092914" y="1478687"/>
                  <a:pt x="2116410" y="1482595"/>
                </a:cubicBezTo>
                <a:cubicBezTo>
                  <a:pt x="2139906" y="1486503"/>
                  <a:pt x="2157927" y="1477593"/>
                  <a:pt x="2170472" y="1455865"/>
                </a:cubicBezTo>
                <a:lnTo>
                  <a:pt x="2185108" y="1430515"/>
                </a:lnTo>
                <a:cubicBezTo>
                  <a:pt x="2189936" y="1433302"/>
                  <a:pt x="2193651" y="1433838"/>
                  <a:pt x="2196252" y="1432120"/>
                </a:cubicBezTo>
                <a:cubicBezTo>
                  <a:pt x="2198853" y="1430403"/>
                  <a:pt x="2201361" y="1430241"/>
                  <a:pt x="2203775" y="1431635"/>
                </a:cubicBezTo>
                <a:cubicBezTo>
                  <a:pt x="2203775" y="1431635"/>
                  <a:pt x="2200664" y="1431448"/>
                  <a:pt x="2194441" y="1431075"/>
                </a:cubicBezTo>
                <a:lnTo>
                  <a:pt x="2215650" y="1327434"/>
                </a:lnTo>
                <a:cubicBezTo>
                  <a:pt x="2220952" y="1301524"/>
                  <a:pt x="2225812" y="1277773"/>
                  <a:pt x="2230231" y="1256181"/>
                </a:cubicBezTo>
                <a:cubicBezTo>
                  <a:pt x="2234649" y="1234589"/>
                  <a:pt x="2236161" y="1225000"/>
                  <a:pt x="2234768" y="1227415"/>
                </a:cubicBezTo>
                <a:cubicBezTo>
                  <a:pt x="2242757" y="1219151"/>
                  <a:pt x="2252210" y="1212537"/>
                  <a:pt x="2263124" y="1207572"/>
                </a:cubicBezTo>
                <a:cubicBezTo>
                  <a:pt x="2274038" y="1202606"/>
                  <a:pt x="2281586" y="1196502"/>
                  <a:pt x="2285768" y="1189260"/>
                </a:cubicBezTo>
                <a:cubicBezTo>
                  <a:pt x="2291343" y="1179602"/>
                  <a:pt x="2294436" y="1164488"/>
                  <a:pt x="2295047" y="1143917"/>
                </a:cubicBezTo>
                <a:cubicBezTo>
                  <a:pt x="2295657" y="1123345"/>
                  <a:pt x="2297356" y="1110645"/>
                  <a:pt x="2300144" y="1105817"/>
                </a:cubicBezTo>
                <a:cubicBezTo>
                  <a:pt x="2315476" y="1079259"/>
                  <a:pt x="2333547" y="1059111"/>
                  <a:pt x="2354355" y="1045372"/>
                </a:cubicBezTo>
                <a:cubicBezTo>
                  <a:pt x="2375164" y="1031634"/>
                  <a:pt x="2396432" y="1031037"/>
                  <a:pt x="2418160" y="1043582"/>
                </a:cubicBezTo>
                <a:cubicBezTo>
                  <a:pt x="2430232" y="1050552"/>
                  <a:pt x="2439074" y="1064509"/>
                  <a:pt x="2444686" y="1085454"/>
                </a:cubicBezTo>
                <a:cubicBezTo>
                  <a:pt x="2450298" y="1106399"/>
                  <a:pt x="2452706" y="1128712"/>
                  <a:pt x="2451909" y="1152395"/>
                </a:cubicBezTo>
                <a:cubicBezTo>
                  <a:pt x="2451112" y="1176078"/>
                  <a:pt x="2448504" y="1198715"/>
                  <a:pt x="2444086" y="1220307"/>
                </a:cubicBezTo>
                <a:cubicBezTo>
                  <a:pt x="2439667" y="1241899"/>
                  <a:pt x="2435367" y="1256316"/>
                  <a:pt x="2431185" y="1263559"/>
                </a:cubicBezTo>
                <a:lnTo>
                  <a:pt x="2435367" y="1256316"/>
                </a:lnTo>
                <a:cubicBezTo>
                  <a:pt x="2422448" y="1284267"/>
                  <a:pt x="2413338" y="1311198"/>
                  <a:pt x="2408036" y="1337108"/>
                </a:cubicBezTo>
                <a:cubicBezTo>
                  <a:pt x="2401713" y="1359210"/>
                  <a:pt x="2399803" y="1380640"/>
                  <a:pt x="2402303" y="1401399"/>
                </a:cubicBezTo>
                <a:cubicBezTo>
                  <a:pt x="2404805" y="1422157"/>
                  <a:pt x="2415712" y="1438111"/>
                  <a:pt x="2435027" y="1449263"/>
                </a:cubicBezTo>
                <a:cubicBezTo>
                  <a:pt x="2439855" y="1452050"/>
                  <a:pt x="2443825" y="1453538"/>
                  <a:pt x="2446936" y="1453724"/>
                </a:cubicBezTo>
                <a:cubicBezTo>
                  <a:pt x="2450047" y="1453911"/>
                  <a:pt x="2452810" y="1454701"/>
                  <a:pt x="2455224" y="1456095"/>
                </a:cubicBezTo>
                <a:cubicBezTo>
                  <a:pt x="2464882" y="1461671"/>
                  <a:pt x="2467501" y="1475255"/>
                  <a:pt x="2463082" y="1496846"/>
                </a:cubicBezTo>
                <a:cubicBezTo>
                  <a:pt x="2458664" y="1518438"/>
                  <a:pt x="2460400" y="1536340"/>
                  <a:pt x="2468289" y="1550553"/>
                </a:cubicBezTo>
                <a:cubicBezTo>
                  <a:pt x="2489098" y="1536814"/>
                  <a:pt x="2507168" y="1516666"/>
                  <a:pt x="2522501" y="1490109"/>
                </a:cubicBezTo>
                <a:cubicBezTo>
                  <a:pt x="2526683" y="1482866"/>
                  <a:pt x="2530006" y="1474323"/>
                  <a:pt x="2532470" y="1464479"/>
                </a:cubicBezTo>
                <a:cubicBezTo>
                  <a:pt x="2534934" y="1454635"/>
                  <a:pt x="2538257" y="1446091"/>
                  <a:pt x="2542439" y="1438849"/>
                </a:cubicBezTo>
                <a:cubicBezTo>
                  <a:pt x="2546621" y="1431606"/>
                  <a:pt x="2554866" y="1424295"/>
                  <a:pt x="2567174" y="1416915"/>
                </a:cubicBezTo>
                <a:cubicBezTo>
                  <a:pt x="2579482" y="1409535"/>
                  <a:pt x="2591672" y="1409330"/>
                  <a:pt x="2603743" y="1416300"/>
                </a:cubicBezTo>
                <a:cubicBezTo>
                  <a:pt x="2615815" y="1423269"/>
                  <a:pt x="2620270" y="1432279"/>
                  <a:pt x="2617109" y="1443330"/>
                </a:cubicBezTo>
                <a:cubicBezTo>
                  <a:pt x="2613947" y="1454382"/>
                  <a:pt x="2609579" y="1464736"/>
                  <a:pt x="2604003" y="1474393"/>
                </a:cubicBezTo>
                <a:cubicBezTo>
                  <a:pt x="2599822" y="1481636"/>
                  <a:pt x="2598446" y="1499351"/>
                  <a:pt x="2599877" y="1527539"/>
                </a:cubicBezTo>
                <a:cubicBezTo>
                  <a:pt x="2601307" y="1555727"/>
                  <a:pt x="2604455" y="1586515"/>
                  <a:pt x="2609320" y="1619905"/>
                </a:cubicBezTo>
                <a:cubicBezTo>
                  <a:pt x="2614185" y="1653295"/>
                  <a:pt x="2619841" y="1683922"/>
                  <a:pt x="2626287" y="1711787"/>
                </a:cubicBezTo>
                <a:cubicBezTo>
                  <a:pt x="2632733" y="1739651"/>
                  <a:pt x="2639577" y="1755674"/>
                  <a:pt x="2646820" y="1759856"/>
                </a:cubicBezTo>
                <a:cubicBezTo>
                  <a:pt x="2666134" y="1771007"/>
                  <a:pt x="2691049" y="1766882"/>
                  <a:pt x="2721564" y="1747481"/>
                </a:cubicBezTo>
                <a:cubicBezTo>
                  <a:pt x="2752080" y="1728080"/>
                  <a:pt x="2781923" y="1704267"/>
                  <a:pt x="2811095" y="1676043"/>
                </a:cubicBezTo>
                <a:cubicBezTo>
                  <a:pt x="2840267" y="1647818"/>
                  <a:pt x="2867092" y="1622263"/>
                  <a:pt x="2891572" y="1599378"/>
                </a:cubicBezTo>
                <a:cubicBezTo>
                  <a:pt x="2916052" y="1576492"/>
                  <a:pt x="2933120" y="1567837"/>
                  <a:pt x="2942777" y="1573412"/>
                </a:cubicBezTo>
                <a:cubicBezTo>
                  <a:pt x="2945192" y="1574806"/>
                  <a:pt x="2948490" y="1571882"/>
                  <a:pt x="2952671" y="1564639"/>
                </a:cubicBezTo>
                <a:cubicBezTo>
                  <a:pt x="2956853" y="1557396"/>
                  <a:pt x="2962939" y="1549643"/>
                  <a:pt x="2970928" y="1541380"/>
                </a:cubicBezTo>
                <a:cubicBezTo>
                  <a:pt x="2978918" y="1533117"/>
                  <a:pt x="2987418" y="1526757"/>
                  <a:pt x="2996428" y="1522302"/>
                </a:cubicBezTo>
                <a:cubicBezTo>
                  <a:pt x="3005439" y="1517847"/>
                  <a:pt x="3015470" y="1517200"/>
                  <a:pt x="3026520" y="1520362"/>
                </a:cubicBezTo>
                <a:cubicBezTo>
                  <a:pt x="3013975" y="1542090"/>
                  <a:pt x="2996440" y="1558523"/>
                  <a:pt x="2973915" y="1569661"/>
                </a:cubicBezTo>
                <a:cubicBezTo>
                  <a:pt x="2951389" y="1580799"/>
                  <a:pt x="2937339" y="1591196"/>
                  <a:pt x="2931763" y="1600853"/>
                </a:cubicBezTo>
                <a:cubicBezTo>
                  <a:pt x="2931763" y="1600853"/>
                  <a:pt x="2927861" y="1603429"/>
                  <a:pt x="2920058" y="1608581"/>
                </a:cubicBezTo>
                <a:cubicBezTo>
                  <a:pt x="2912255" y="1613733"/>
                  <a:pt x="2902803" y="1620348"/>
                  <a:pt x="2891702" y="1628424"/>
                </a:cubicBezTo>
                <a:cubicBezTo>
                  <a:pt x="2880601" y="1636501"/>
                  <a:pt x="2869500" y="1644577"/>
                  <a:pt x="2858399" y="1652654"/>
                </a:cubicBezTo>
                <a:cubicBezTo>
                  <a:pt x="2847298" y="1660730"/>
                  <a:pt x="2839656" y="1668390"/>
                  <a:pt x="2835475" y="1675633"/>
                </a:cubicBezTo>
                <a:cubicBezTo>
                  <a:pt x="2832687" y="1680461"/>
                  <a:pt x="2830503" y="1685638"/>
                  <a:pt x="2828922" y="1691164"/>
                </a:cubicBezTo>
                <a:cubicBezTo>
                  <a:pt x="2827341" y="1696689"/>
                  <a:pt x="2825157" y="1701866"/>
                  <a:pt x="2822369" y="1706695"/>
                </a:cubicBezTo>
                <a:cubicBezTo>
                  <a:pt x="2814006" y="1721181"/>
                  <a:pt x="2808711" y="1726171"/>
                  <a:pt x="2806483" y="1721666"/>
                </a:cubicBezTo>
                <a:cubicBezTo>
                  <a:pt x="2804256" y="1717161"/>
                  <a:pt x="2792738" y="1721778"/>
                  <a:pt x="2771929" y="1735516"/>
                </a:cubicBezTo>
                <a:cubicBezTo>
                  <a:pt x="2766354" y="1745174"/>
                  <a:pt x="2763821" y="1750954"/>
                  <a:pt x="2764331" y="1752858"/>
                </a:cubicBezTo>
                <a:cubicBezTo>
                  <a:pt x="2764841" y="1754762"/>
                  <a:pt x="2771132" y="1759199"/>
                  <a:pt x="2783204" y="1766168"/>
                </a:cubicBezTo>
                <a:cubicBezTo>
                  <a:pt x="2795275" y="1773138"/>
                  <a:pt x="2805561" y="1773443"/>
                  <a:pt x="2814061" y="1767084"/>
                </a:cubicBezTo>
                <a:cubicBezTo>
                  <a:pt x="2822561" y="1760725"/>
                  <a:pt x="2831826" y="1757222"/>
                  <a:pt x="2841857" y="1756575"/>
                </a:cubicBezTo>
                <a:cubicBezTo>
                  <a:pt x="2839443" y="1755181"/>
                  <a:pt x="2859461" y="1744205"/>
                  <a:pt x="2901911" y="1723647"/>
                </a:cubicBezTo>
                <a:cubicBezTo>
                  <a:pt x="2944361" y="1703089"/>
                  <a:pt x="3002224" y="1696258"/>
                  <a:pt x="3075500" y="1703154"/>
                </a:cubicBezTo>
                <a:cubicBezTo>
                  <a:pt x="3074106" y="1705568"/>
                  <a:pt x="3086389" y="1703808"/>
                  <a:pt x="3112349" y="1697872"/>
                </a:cubicBezTo>
                <a:cubicBezTo>
                  <a:pt x="3138309" y="1691936"/>
                  <a:pt x="3161744" y="1670861"/>
                  <a:pt x="3182652" y="1634647"/>
                </a:cubicBezTo>
                <a:cubicBezTo>
                  <a:pt x="3184046" y="1632233"/>
                  <a:pt x="3184488" y="1630074"/>
                  <a:pt x="3183978" y="1628170"/>
                </a:cubicBezTo>
                <a:cubicBezTo>
                  <a:pt x="3183467" y="1626265"/>
                  <a:pt x="3183909" y="1624106"/>
                  <a:pt x="3185303" y="1621692"/>
                </a:cubicBezTo>
                <a:cubicBezTo>
                  <a:pt x="3192273" y="1609621"/>
                  <a:pt x="3206068" y="1598271"/>
                  <a:pt x="3226689" y="1587644"/>
                </a:cubicBezTo>
                <a:cubicBezTo>
                  <a:pt x="3247311" y="1577016"/>
                  <a:pt x="3256925" y="1572910"/>
                  <a:pt x="3255531" y="1575324"/>
                </a:cubicBezTo>
                <a:cubicBezTo>
                  <a:pt x="3282935" y="1555736"/>
                  <a:pt x="3297334" y="1544735"/>
                  <a:pt x="3298728" y="1542321"/>
                </a:cubicBezTo>
                <a:lnTo>
                  <a:pt x="3296637" y="1545942"/>
                </a:lnTo>
                <a:cubicBezTo>
                  <a:pt x="3295244" y="1548356"/>
                  <a:pt x="3299842" y="1544573"/>
                  <a:pt x="3310433" y="1534593"/>
                </a:cubicBezTo>
                <a:cubicBezTo>
                  <a:pt x="3321024" y="1524612"/>
                  <a:pt x="3333867" y="1513518"/>
                  <a:pt x="3348963" y="1501310"/>
                </a:cubicBezTo>
                <a:cubicBezTo>
                  <a:pt x="3364059" y="1489102"/>
                  <a:pt x="3379062" y="1478449"/>
                  <a:pt x="3393971" y="1469352"/>
                </a:cubicBezTo>
                <a:cubicBezTo>
                  <a:pt x="3408880" y="1460255"/>
                  <a:pt x="3421163" y="1458494"/>
                  <a:pt x="3430821" y="1464070"/>
                </a:cubicBezTo>
                <a:cubicBezTo>
                  <a:pt x="3433608" y="1459241"/>
                  <a:pt x="3443502" y="1450468"/>
                  <a:pt x="3460502" y="1437750"/>
                </a:cubicBezTo>
                <a:cubicBezTo>
                  <a:pt x="3477502" y="1425031"/>
                  <a:pt x="3495548" y="1410502"/>
                  <a:pt x="3514639" y="1394163"/>
                </a:cubicBezTo>
                <a:cubicBezTo>
                  <a:pt x="3533730" y="1377823"/>
                  <a:pt x="3552124" y="1362690"/>
                  <a:pt x="3569821" y="1348765"/>
                </a:cubicBezTo>
                <a:cubicBezTo>
                  <a:pt x="3587518" y="1334839"/>
                  <a:pt x="3598457" y="1324255"/>
                  <a:pt x="3602639" y="1317012"/>
                </a:cubicBezTo>
                <a:cubicBezTo>
                  <a:pt x="3612396" y="1300112"/>
                  <a:pt x="3619689" y="1293056"/>
                  <a:pt x="3624517" y="1295844"/>
                </a:cubicBezTo>
                <a:lnTo>
                  <a:pt x="3620896" y="1293753"/>
                </a:lnTo>
                <a:cubicBezTo>
                  <a:pt x="3623684" y="1288925"/>
                  <a:pt x="3636060" y="1285608"/>
                  <a:pt x="3658026" y="1283804"/>
                </a:cubicBezTo>
                <a:cubicBezTo>
                  <a:pt x="3679991" y="1282000"/>
                  <a:pt x="3698640" y="1267820"/>
                  <a:pt x="3713973" y="1241262"/>
                </a:cubicBezTo>
                <a:lnTo>
                  <a:pt x="3722336" y="1226777"/>
                </a:lnTo>
                <a:cubicBezTo>
                  <a:pt x="3725124" y="1221948"/>
                  <a:pt x="3728932" y="1220928"/>
                  <a:pt x="3733761" y="1223716"/>
                </a:cubicBezTo>
                <a:cubicBezTo>
                  <a:pt x="3735155" y="1221301"/>
                  <a:pt x="3735597" y="1219142"/>
                  <a:pt x="3735086" y="1217238"/>
                </a:cubicBezTo>
                <a:cubicBezTo>
                  <a:pt x="3734576" y="1215334"/>
                  <a:pt x="3735018" y="1213175"/>
                  <a:pt x="3736412" y="1210760"/>
                </a:cubicBezTo>
                <a:lnTo>
                  <a:pt x="3740594" y="1203518"/>
                </a:lnTo>
                <a:cubicBezTo>
                  <a:pt x="3752665" y="1210487"/>
                  <a:pt x="3771893" y="1202274"/>
                  <a:pt x="3798276" y="1178878"/>
                </a:cubicBezTo>
                <a:cubicBezTo>
                  <a:pt x="3824660" y="1155482"/>
                  <a:pt x="3851835" y="1129324"/>
                  <a:pt x="3879799" y="1100402"/>
                </a:cubicBezTo>
                <a:cubicBezTo>
                  <a:pt x="3907766" y="1071476"/>
                  <a:pt x="3934334" y="1044974"/>
                  <a:pt x="3959511" y="1020881"/>
                </a:cubicBezTo>
                <a:cubicBezTo>
                  <a:pt x="3984687" y="996788"/>
                  <a:pt x="4002104" y="987529"/>
                  <a:pt x="4011761" y="993105"/>
                </a:cubicBezTo>
                <a:cubicBezTo>
                  <a:pt x="4013155" y="990691"/>
                  <a:pt x="4019496" y="983890"/>
                  <a:pt x="4030784" y="972702"/>
                </a:cubicBezTo>
                <a:cubicBezTo>
                  <a:pt x="4042072" y="961514"/>
                  <a:pt x="4051524" y="954900"/>
                  <a:pt x="4059140" y="952859"/>
                </a:cubicBezTo>
                <a:lnTo>
                  <a:pt x="4057049" y="956480"/>
                </a:lnTo>
                <a:cubicBezTo>
                  <a:pt x="4066706" y="962056"/>
                  <a:pt x="4078479" y="958391"/>
                  <a:pt x="4092368" y="945486"/>
                </a:cubicBezTo>
                <a:cubicBezTo>
                  <a:pt x="4106257" y="932581"/>
                  <a:pt x="4121540" y="917262"/>
                  <a:pt x="4138217" y="899528"/>
                </a:cubicBezTo>
                <a:cubicBezTo>
                  <a:pt x="4154893" y="881794"/>
                  <a:pt x="4169572" y="866126"/>
                  <a:pt x="4182254" y="852525"/>
                </a:cubicBezTo>
                <a:cubicBezTo>
                  <a:pt x="4194936" y="838923"/>
                  <a:pt x="4204898" y="834212"/>
                  <a:pt x="4212141" y="838394"/>
                </a:cubicBezTo>
                <a:cubicBezTo>
                  <a:pt x="4214929" y="833565"/>
                  <a:pt x="4220386" y="831083"/>
                  <a:pt x="4228512" y="830946"/>
                </a:cubicBezTo>
                <a:cubicBezTo>
                  <a:pt x="4236639" y="830809"/>
                  <a:pt x="4246414" y="829210"/>
                  <a:pt x="4257839" y="826149"/>
                </a:cubicBezTo>
                <a:cubicBezTo>
                  <a:pt x="4269266" y="823083"/>
                  <a:pt x="4281827" y="816661"/>
                  <a:pt x="4295529" y="806867"/>
                </a:cubicBezTo>
                <a:cubicBezTo>
                  <a:pt x="4309231" y="797073"/>
                  <a:pt x="4323052" y="780105"/>
                  <a:pt x="4336990" y="755962"/>
                </a:cubicBezTo>
                <a:cubicBezTo>
                  <a:pt x="4338384" y="753547"/>
                  <a:pt x="4339175" y="750784"/>
                  <a:pt x="4339361" y="747673"/>
                </a:cubicBezTo>
                <a:cubicBezTo>
                  <a:pt x="4339548" y="744562"/>
                  <a:pt x="4340338" y="741799"/>
                  <a:pt x="4341732" y="739385"/>
                </a:cubicBezTo>
                <a:cubicBezTo>
                  <a:pt x="4351490" y="722485"/>
                  <a:pt x="4371763" y="712461"/>
                  <a:pt x="4402551" y="709313"/>
                </a:cubicBezTo>
                <a:cubicBezTo>
                  <a:pt x="4433340" y="706165"/>
                  <a:pt x="4455704" y="692520"/>
                  <a:pt x="4469643" y="668377"/>
                </a:cubicBezTo>
                <a:cubicBezTo>
                  <a:pt x="4473825" y="661134"/>
                  <a:pt x="4478423" y="657351"/>
                  <a:pt x="4483439" y="657028"/>
                </a:cubicBezTo>
                <a:cubicBezTo>
                  <a:pt x="4488454" y="656704"/>
                  <a:pt x="4498229" y="655105"/>
                  <a:pt x="4512765" y="652231"/>
                </a:cubicBezTo>
                <a:cubicBezTo>
                  <a:pt x="4527301" y="649356"/>
                  <a:pt x="4548084" y="641236"/>
                  <a:pt x="4575115" y="627871"/>
                </a:cubicBezTo>
                <a:cubicBezTo>
                  <a:pt x="4602146" y="614506"/>
                  <a:pt x="4637863" y="591670"/>
                  <a:pt x="4682267" y="559364"/>
                </a:cubicBezTo>
                <a:cubicBezTo>
                  <a:pt x="4687843" y="549707"/>
                  <a:pt x="4693138" y="544717"/>
                  <a:pt x="4698154" y="544394"/>
                </a:cubicBezTo>
                <a:cubicBezTo>
                  <a:pt x="4703169" y="544070"/>
                  <a:pt x="4708788" y="544095"/>
                  <a:pt x="4715010" y="544469"/>
                </a:cubicBezTo>
                <a:cubicBezTo>
                  <a:pt x="4721233" y="544842"/>
                  <a:pt x="4728246" y="542453"/>
                  <a:pt x="4736049" y="537301"/>
                </a:cubicBezTo>
                <a:cubicBezTo>
                  <a:pt x="4743852" y="532149"/>
                  <a:pt x="4752632" y="521123"/>
                  <a:pt x="4762389" y="504223"/>
                </a:cubicBezTo>
                <a:cubicBezTo>
                  <a:pt x="4772793" y="497353"/>
                  <a:pt x="4784407" y="491176"/>
                  <a:pt x="4797223" y="485705"/>
                </a:cubicBezTo>
                <a:cubicBezTo>
                  <a:pt x="4822860" y="474755"/>
                  <a:pt x="4837769" y="465658"/>
                  <a:pt x="4841951" y="458415"/>
                </a:cubicBezTo>
                <a:lnTo>
                  <a:pt x="4848223" y="447551"/>
                </a:lnTo>
                <a:cubicBezTo>
                  <a:pt x="4849617" y="445136"/>
                  <a:pt x="4857769" y="439381"/>
                  <a:pt x="4872678" y="430284"/>
                </a:cubicBezTo>
                <a:cubicBezTo>
                  <a:pt x="4887590" y="421182"/>
                  <a:pt x="4903542" y="410279"/>
                  <a:pt x="4920542" y="397561"/>
                </a:cubicBezTo>
                <a:cubicBezTo>
                  <a:pt x="4937542" y="384842"/>
                  <a:pt x="4953845" y="373331"/>
                  <a:pt x="4969451" y="363027"/>
                </a:cubicBezTo>
                <a:cubicBezTo>
                  <a:pt x="4985058" y="352723"/>
                  <a:pt x="4994254" y="345157"/>
                  <a:pt x="4997042" y="340328"/>
                </a:cubicBezTo>
                <a:lnTo>
                  <a:pt x="4997409" y="334216"/>
                </a:lnTo>
                <a:lnTo>
                  <a:pt x="5008559" y="331883"/>
                </a:lnTo>
                <a:cubicBezTo>
                  <a:pt x="5014837" y="328671"/>
                  <a:pt x="5023053" y="323155"/>
                  <a:pt x="5033202" y="315333"/>
                </a:cubicBezTo>
                <a:cubicBezTo>
                  <a:pt x="5053500" y="299691"/>
                  <a:pt x="5075447" y="282586"/>
                  <a:pt x="5099043" y="264018"/>
                </a:cubicBezTo>
                <a:cubicBezTo>
                  <a:pt x="5110467" y="260957"/>
                  <a:pt x="5115483" y="260634"/>
                  <a:pt x="5114089" y="263048"/>
                </a:cubicBezTo>
                <a:cubicBezTo>
                  <a:pt x="5115483" y="260634"/>
                  <a:pt x="5115924" y="258474"/>
                  <a:pt x="5115414" y="256570"/>
                </a:cubicBezTo>
                <a:cubicBezTo>
                  <a:pt x="5114904" y="254666"/>
                  <a:pt x="5115346" y="252507"/>
                  <a:pt x="5116740" y="250093"/>
                </a:cubicBezTo>
                <a:cubicBezTo>
                  <a:pt x="5119528" y="245264"/>
                  <a:pt x="5122384" y="244499"/>
                  <a:pt x="5125308" y="247797"/>
                </a:cubicBezTo>
                <a:cubicBezTo>
                  <a:pt x="5128233" y="251095"/>
                  <a:pt x="5131089" y="250330"/>
                  <a:pt x="5133877" y="245501"/>
                </a:cubicBezTo>
                <a:cubicBezTo>
                  <a:pt x="5135270" y="243087"/>
                  <a:pt x="5136061" y="240324"/>
                  <a:pt x="5136250" y="237208"/>
                </a:cubicBezTo>
                <a:cubicBezTo>
                  <a:pt x="5136434" y="234102"/>
                  <a:pt x="5137225" y="231339"/>
                  <a:pt x="5138618" y="228924"/>
                </a:cubicBezTo>
                <a:cubicBezTo>
                  <a:pt x="5141406" y="224096"/>
                  <a:pt x="5154225" y="218620"/>
                  <a:pt x="5177074" y="212498"/>
                </a:cubicBezTo>
                <a:cubicBezTo>
                  <a:pt x="5199923" y="206376"/>
                  <a:pt x="5217620" y="192450"/>
                  <a:pt x="5230167" y="170717"/>
                </a:cubicBezTo>
                <a:cubicBezTo>
                  <a:pt x="5242239" y="177686"/>
                  <a:pt x="5260002" y="167829"/>
                  <a:pt x="5283464" y="141130"/>
                </a:cubicBezTo>
                <a:cubicBezTo>
                  <a:pt x="5306920" y="114441"/>
                  <a:pt x="5330074" y="98033"/>
                  <a:pt x="5352923" y="91911"/>
                </a:cubicBezTo>
                <a:cubicBezTo>
                  <a:pt x="5360166" y="96092"/>
                  <a:pt x="5364485" y="96976"/>
                  <a:pt x="5365879" y="94562"/>
                </a:cubicBezTo>
                <a:cubicBezTo>
                  <a:pt x="5361423" y="85552"/>
                  <a:pt x="5362681" y="75011"/>
                  <a:pt x="5369650" y="62939"/>
                </a:cubicBezTo>
                <a:cubicBezTo>
                  <a:pt x="5387024" y="43998"/>
                  <a:pt x="5404723" y="30068"/>
                  <a:pt x="5422741" y="21163"/>
                </a:cubicBezTo>
                <a:cubicBezTo>
                  <a:pt x="5436954" y="13273"/>
                  <a:pt x="5452628" y="7032"/>
                  <a:pt x="5469765" y="2440"/>
                </a:cubicBezTo>
                <a:cubicBezTo>
                  <a:pt x="5478333" y="145"/>
                  <a:pt x="5486570" y="-532"/>
                  <a:pt x="5494476" y="411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949315" y="2627235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0" name="橢圓 9"/>
          <p:cNvSpPr/>
          <p:nvPr/>
        </p:nvSpPr>
        <p:spPr>
          <a:xfrm>
            <a:off x="5114925" y="2131971"/>
            <a:ext cx="834390" cy="83439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1" name="直線接點 10"/>
          <p:cNvCxnSpPr/>
          <p:nvPr/>
        </p:nvCxnSpPr>
        <p:spPr>
          <a:xfrm>
            <a:off x="5537835" y="2549166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字方塊 88"/>
          <p:cNvSpPr txBox="1"/>
          <p:nvPr/>
        </p:nvSpPr>
        <p:spPr>
          <a:xfrm>
            <a:off x="5949315" y="2084294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1"/>
                </a:solidFill>
              </a:rPr>
              <a:t>Business</a:t>
            </a:r>
            <a:endParaRPr lang="zh-TW" altLang="en-US" sz="2400" b="1" dirty="0">
              <a:solidFill>
                <a:schemeClr val="accent1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5949315" y="4101705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4" name="橢圓 13"/>
          <p:cNvSpPr/>
          <p:nvPr/>
        </p:nvSpPr>
        <p:spPr>
          <a:xfrm>
            <a:off x="5114925" y="3606441"/>
            <a:ext cx="834390" cy="83439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5" name="直線接點 14"/>
          <p:cNvCxnSpPr/>
          <p:nvPr/>
        </p:nvCxnSpPr>
        <p:spPr>
          <a:xfrm>
            <a:off x="5537835" y="4023636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字方塊 88"/>
          <p:cNvSpPr txBox="1"/>
          <p:nvPr/>
        </p:nvSpPr>
        <p:spPr>
          <a:xfrm>
            <a:off x="5949315" y="3558764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2"/>
                </a:solidFill>
              </a:rPr>
              <a:t>Business</a:t>
            </a:r>
            <a:endParaRPr lang="zh-TW" altLang="en-US" sz="2400" b="1" dirty="0">
              <a:solidFill>
                <a:schemeClr val="accent2"/>
              </a:solidFill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5949315" y="5576175"/>
            <a:ext cx="2457450" cy="64633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200" dirty="0"/>
              <a:t>The quick brown fox jumps over the lazy dog. The quick brown fox jumps over the lazy dog</a:t>
            </a:r>
            <a:r>
              <a:rPr lang="en-US" altLang="zh-TW" sz="1200" dirty="0" smtClean="0"/>
              <a:t>.</a:t>
            </a:r>
            <a:endParaRPr lang="zh-TW" altLang="en-US" sz="1200" dirty="0"/>
          </a:p>
        </p:txBody>
      </p:sp>
      <p:sp>
        <p:nvSpPr>
          <p:cNvPr id="18" name="橢圓 17"/>
          <p:cNvSpPr/>
          <p:nvPr/>
        </p:nvSpPr>
        <p:spPr>
          <a:xfrm>
            <a:off x="5114925" y="5080911"/>
            <a:ext cx="834390" cy="83439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cxnSp>
        <p:nvCxnSpPr>
          <p:cNvPr id="19" name="直線接點 18"/>
          <p:cNvCxnSpPr/>
          <p:nvPr/>
        </p:nvCxnSpPr>
        <p:spPr>
          <a:xfrm>
            <a:off x="5537835" y="5498106"/>
            <a:ext cx="2868930" cy="0"/>
          </a:xfrm>
          <a:prstGeom prst="line">
            <a:avLst/>
          </a:prstGeom>
          <a:ln w="19050">
            <a:solidFill>
              <a:schemeClr val="bg1">
                <a:lumMod val="50000"/>
              </a:schemeClr>
            </a:solidFill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字方塊 88"/>
          <p:cNvSpPr txBox="1"/>
          <p:nvPr/>
        </p:nvSpPr>
        <p:spPr>
          <a:xfrm>
            <a:off x="5949315" y="5033234"/>
            <a:ext cx="177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2400" b="1" dirty="0" smtClean="0">
                <a:solidFill>
                  <a:schemeClr val="accent3"/>
                </a:solidFill>
              </a:rPr>
              <a:t>Business</a:t>
            </a:r>
            <a:endParaRPr lang="zh-TW" altLang="en-US" sz="2400" b="1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775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24046" y="1019594"/>
            <a:ext cx="5616624" cy="5724756"/>
          </a:xfrm>
          <a:custGeom>
            <a:avLst/>
            <a:gdLst>
              <a:gd name="connsiteX0" fmla="*/ 813073 w 4805410"/>
              <a:gd name="connsiteY0" fmla="*/ 4605802 h 4897924"/>
              <a:gd name="connsiteX1" fmla="*/ 813073 w 4805410"/>
              <a:gd name="connsiteY1" fmla="*/ 4673963 h 4897924"/>
              <a:gd name="connsiteX2" fmla="*/ 764386 w 4805410"/>
              <a:gd name="connsiteY2" fmla="*/ 4751863 h 4897924"/>
              <a:gd name="connsiteX3" fmla="*/ 747346 w 4805410"/>
              <a:gd name="connsiteY3" fmla="*/ 4781075 h 4897924"/>
              <a:gd name="connsiteX4" fmla="*/ 730305 w 4805410"/>
              <a:gd name="connsiteY4" fmla="*/ 4805419 h 4897924"/>
              <a:gd name="connsiteX5" fmla="*/ 715699 w 4805410"/>
              <a:gd name="connsiteY5" fmla="*/ 4824893 h 4897924"/>
              <a:gd name="connsiteX6" fmla="*/ 718134 w 4805410"/>
              <a:gd name="connsiteY6" fmla="*/ 4832196 h 4897924"/>
              <a:gd name="connsiteX7" fmla="*/ 720568 w 4805410"/>
              <a:gd name="connsiteY7" fmla="*/ 4839500 h 4897924"/>
              <a:gd name="connsiteX8" fmla="*/ 691356 w 4805410"/>
              <a:gd name="connsiteY8" fmla="*/ 4858974 h 4897924"/>
              <a:gd name="connsiteX9" fmla="*/ 671880 w 4805410"/>
              <a:gd name="connsiteY9" fmla="*/ 4897924 h 4897924"/>
              <a:gd name="connsiteX10" fmla="*/ 632932 w 4805410"/>
              <a:gd name="connsiteY10" fmla="*/ 4890621 h 4897924"/>
              <a:gd name="connsiteX11" fmla="*/ 613456 w 4805410"/>
              <a:gd name="connsiteY11" fmla="*/ 4849238 h 4897924"/>
              <a:gd name="connsiteX12" fmla="*/ 669446 w 4805410"/>
              <a:gd name="connsiteY12" fmla="*/ 4756732 h 4897924"/>
              <a:gd name="connsiteX13" fmla="*/ 774124 w 4805410"/>
              <a:gd name="connsiteY13" fmla="*/ 4630145 h 4897924"/>
              <a:gd name="connsiteX14" fmla="*/ 813073 w 4805410"/>
              <a:gd name="connsiteY14" fmla="*/ 4605802 h 4897924"/>
              <a:gd name="connsiteX15" fmla="*/ 1635884 w 4805410"/>
              <a:gd name="connsiteY15" fmla="*/ 4362366 h 4897924"/>
              <a:gd name="connsiteX16" fmla="*/ 1677268 w 4805410"/>
              <a:gd name="connsiteY16" fmla="*/ 4394013 h 4897924"/>
              <a:gd name="connsiteX17" fmla="*/ 1694309 w 4805410"/>
              <a:gd name="connsiteY17" fmla="*/ 4415922 h 4897924"/>
              <a:gd name="connsiteX18" fmla="*/ 1701612 w 4805410"/>
              <a:gd name="connsiteY18" fmla="*/ 4467043 h 4897924"/>
              <a:gd name="connsiteX19" fmla="*/ 1718652 w 4805410"/>
              <a:gd name="connsiteY19" fmla="*/ 4503558 h 4897924"/>
              <a:gd name="connsiteX20" fmla="*/ 1711349 w 4805410"/>
              <a:gd name="connsiteY20" fmla="*/ 4547377 h 4897924"/>
              <a:gd name="connsiteX21" fmla="*/ 1704047 w 4805410"/>
              <a:gd name="connsiteY21" fmla="*/ 4600933 h 4897924"/>
              <a:gd name="connsiteX22" fmla="*/ 1699178 w 4805410"/>
              <a:gd name="connsiteY22" fmla="*/ 4625276 h 4897924"/>
              <a:gd name="connsiteX23" fmla="*/ 1679702 w 4805410"/>
              <a:gd name="connsiteY23" fmla="*/ 4647185 h 4897924"/>
              <a:gd name="connsiteX24" fmla="*/ 1645622 w 4805410"/>
              <a:gd name="connsiteY24" fmla="*/ 4659357 h 4897924"/>
              <a:gd name="connsiteX25" fmla="*/ 1596934 w 4805410"/>
              <a:gd name="connsiteY25" fmla="*/ 4610671 h 4897924"/>
              <a:gd name="connsiteX26" fmla="*/ 1577460 w 4805410"/>
              <a:gd name="connsiteY26" fmla="*/ 4523033 h 4897924"/>
              <a:gd name="connsiteX27" fmla="*/ 1596934 w 4805410"/>
              <a:gd name="connsiteY27" fmla="*/ 4408618 h 4897924"/>
              <a:gd name="connsiteX28" fmla="*/ 1635884 w 4805410"/>
              <a:gd name="connsiteY28" fmla="*/ 4362366 h 4897924"/>
              <a:gd name="connsiteX29" fmla="*/ 253171 w 4805410"/>
              <a:gd name="connsiteY29" fmla="*/ 4230910 h 4897924"/>
              <a:gd name="connsiteX30" fmla="*/ 248302 w 4805410"/>
              <a:gd name="connsiteY30" fmla="*/ 4240648 h 4897924"/>
              <a:gd name="connsiteX31" fmla="*/ 253171 w 4805410"/>
              <a:gd name="connsiteY31" fmla="*/ 4245517 h 4897924"/>
              <a:gd name="connsiteX32" fmla="*/ 258040 w 4805410"/>
              <a:gd name="connsiteY32" fmla="*/ 4240648 h 4897924"/>
              <a:gd name="connsiteX33" fmla="*/ 258040 w 4805410"/>
              <a:gd name="connsiteY33" fmla="*/ 4318547 h 4897924"/>
              <a:gd name="connsiteX34" fmla="*/ 228828 w 4805410"/>
              <a:gd name="connsiteY34" fmla="*/ 4335588 h 4897924"/>
              <a:gd name="connsiteX35" fmla="*/ 209352 w 4805410"/>
              <a:gd name="connsiteY35" fmla="*/ 4376972 h 4897924"/>
              <a:gd name="connsiteX36" fmla="*/ 155797 w 4805410"/>
              <a:gd name="connsiteY36" fmla="*/ 4425659 h 4897924"/>
              <a:gd name="connsiteX37" fmla="*/ 34079 w 4805410"/>
              <a:gd name="connsiteY37" fmla="*/ 4464608 h 4897924"/>
              <a:gd name="connsiteX38" fmla="*/ 26777 w 4805410"/>
              <a:gd name="connsiteY38" fmla="*/ 4450003 h 4897924"/>
              <a:gd name="connsiteX39" fmla="*/ 19473 w 4805410"/>
              <a:gd name="connsiteY39" fmla="*/ 4435396 h 4897924"/>
              <a:gd name="connsiteX40" fmla="*/ 38948 w 4805410"/>
              <a:gd name="connsiteY40" fmla="*/ 4401316 h 4897924"/>
              <a:gd name="connsiteX41" fmla="*/ 82767 w 4805410"/>
              <a:gd name="connsiteY41" fmla="*/ 4364800 h 4897924"/>
              <a:gd name="connsiteX42" fmla="*/ 126584 w 4805410"/>
              <a:gd name="connsiteY42" fmla="*/ 4328285 h 4897924"/>
              <a:gd name="connsiteX43" fmla="*/ 146060 w 4805410"/>
              <a:gd name="connsiteY43" fmla="*/ 4289335 h 4897924"/>
              <a:gd name="connsiteX44" fmla="*/ 170403 w 4805410"/>
              <a:gd name="connsiteY44" fmla="*/ 4289335 h 4897924"/>
              <a:gd name="connsiteX45" fmla="*/ 167969 w 4805410"/>
              <a:gd name="connsiteY45" fmla="*/ 4284466 h 4897924"/>
              <a:gd name="connsiteX46" fmla="*/ 165535 w 4805410"/>
              <a:gd name="connsiteY46" fmla="*/ 4279598 h 4897924"/>
              <a:gd name="connsiteX47" fmla="*/ 182574 w 4805410"/>
              <a:gd name="connsiteY47" fmla="*/ 4260123 h 4897924"/>
              <a:gd name="connsiteX48" fmla="*/ 253171 w 4805410"/>
              <a:gd name="connsiteY48" fmla="*/ 4230910 h 4897924"/>
              <a:gd name="connsiteX49" fmla="*/ 2288291 w 4805410"/>
              <a:gd name="connsiteY49" fmla="*/ 4055638 h 4897924"/>
              <a:gd name="connsiteX50" fmla="*/ 2346715 w 4805410"/>
              <a:gd name="connsiteY50" fmla="*/ 4055638 h 4897924"/>
              <a:gd name="connsiteX51" fmla="*/ 2354018 w 4805410"/>
              <a:gd name="connsiteY51" fmla="*/ 4077547 h 4897924"/>
              <a:gd name="connsiteX52" fmla="*/ 2361322 w 4805410"/>
              <a:gd name="connsiteY52" fmla="*/ 4114062 h 4897924"/>
              <a:gd name="connsiteX53" fmla="*/ 2329675 w 4805410"/>
              <a:gd name="connsiteY53" fmla="*/ 4135971 h 4897924"/>
              <a:gd name="connsiteX54" fmla="*/ 2307766 w 4805410"/>
              <a:gd name="connsiteY54" fmla="*/ 4157881 h 4897924"/>
              <a:gd name="connsiteX55" fmla="*/ 2278554 w 4805410"/>
              <a:gd name="connsiteY55" fmla="*/ 4143275 h 4897924"/>
              <a:gd name="connsiteX56" fmla="*/ 2259078 w 4805410"/>
              <a:gd name="connsiteY56" fmla="*/ 4114062 h 4897924"/>
              <a:gd name="connsiteX57" fmla="*/ 2268816 w 4805410"/>
              <a:gd name="connsiteY57" fmla="*/ 4079981 h 4897924"/>
              <a:gd name="connsiteX58" fmla="*/ 2288291 w 4805410"/>
              <a:gd name="connsiteY58" fmla="*/ 4055638 h 4897924"/>
              <a:gd name="connsiteX59" fmla="*/ 301859 w 4805410"/>
              <a:gd name="connsiteY59" fmla="*/ 3963131 h 4897924"/>
              <a:gd name="connsiteX60" fmla="*/ 348113 w 4805410"/>
              <a:gd name="connsiteY60" fmla="*/ 3989909 h 4897924"/>
              <a:gd name="connsiteX61" fmla="*/ 355415 w 4805410"/>
              <a:gd name="connsiteY61" fmla="*/ 4045899 h 4897924"/>
              <a:gd name="connsiteX62" fmla="*/ 328637 w 4805410"/>
              <a:gd name="connsiteY62" fmla="*/ 4101890 h 4897924"/>
              <a:gd name="connsiteX63" fmla="*/ 277516 w 4805410"/>
              <a:gd name="connsiteY63" fmla="*/ 4148142 h 4897924"/>
              <a:gd name="connsiteX64" fmla="*/ 258041 w 4805410"/>
              <a:gd name="connsiteY64" fmla="*/ 4148142 h 4897924"/>
              <a:gd name="connsiteX65" fmla="*/ 243435 w 4805410"/>
              <a:gd name="connsiteY65" fmla="*/ 4167617 h 4897924"/>
              <a:gd name="connsiteX66" fmla="*/ 209353 w 4805410"/>
              <a:gd name="connsiteY66" fmla="*/ 4177355 h 4897924"/>
              <a:gd name="connsiteX67" fmla="*/ 194748 w 4805410"/>
              <a:gd name="connsiteY67" fmla="*/ 4199264 h 4897924"/>
              <a:gd name="connsiteX68" fmla="*/ 155798 w 4805410"/>
              <a:gd name="connsiteY68" fmla="*/ 4228476 h 4897924"/>
              <a:gd name="connsiteX69" fmla="*/ 53556 w 4805410"/>
              <a:gd name="connsiteY69" fmla="*/ 4260123 h 4897924"/>
              <a:gd name="connsiteX70" fmla="*/ 26778 w 4805410"/>
              <a:gd name="connsiteY70" fmla="*/ 4240648 h 4897924"/>
              <a:gd name="connsiteX71" fmla="*/ 0 w 4805410"/>
              <a:gd name="connsiteY71" fmla="*/ 4191961 h 4897924"/>
              <a:gd name="connsiteX72" fmla="*/ 58425 w 4805410"/>
              <a:gd name="connsiteY72" fmla="*/ 4111627 h 4897924"/>
              <a:gd name="connsiteX73" fmla="*/ 175274 w 4805410"/>
              <a:gd name="connsiteY73" fmla="*/ 3992343 h 4897924"/>
              <a:gd name="connsiteX74" fmla="*/ 214222 w 4805410"/>
              <a:gd name="connsiteY74" fmla="*/ 3992343 h 4897924"/>
              <a:gd name="connsiteX75" fmla="*/ 243435 w 4805410"/>
              <a:gd name="connsiteY75" fmla="*/ 3968000 h 4897924"/>
              <a:gd name="connsiteX76" fmla="*/ 301859 w 4805410"/>
              <a:gd name="connsiteY76" fmla="*/ 3963131 h 4897924"/>
              <a:gd name="connsiteX77" fmla="*/ 2298028 w 4805410"/>
              <a:gd name="connsiteY77" fmla="*/ 3812202 h 4897924"/>
              <a:gd name="connsiteX78" fmla="*/ 2327241 w 4805410"/>
              <a:gd name="connsiteY78" fmla="*/ 3831678 h 4897924"/>
              <a:gd name="connsiteX79" fmla="*/ 2344281 w 4805410"/>
              <a:gd name="connsiteY79" fmla="*/ 3882799 h 4897924"/>
              <a:gd name="connsiteX80" fmla="*/ 2371058 w 4805410"/>
              <a:gd name="connsiteY80" fmla="*/ 3933920 h 4897924"/>
              <a:gd name="connsiteX81" fmla="*/ 2361322 w 4805410"/>
              <a:gd name="connsiteY81" fmla="*/ 3946092 h 4897924"/>
              <a:gd name="connsiteX82" fmla="*/ 2346715 w 4805410"/>
              <a:gd name="connsiteY82" fmla="*/ 3975305 h 4897924"/>
              <a:gd name="connsiteX83" fmla="*/ 2315068 w 4805410"/>
              <a:gd name="connsiteY83" fmla="*/ 4004517 h 4897924"/>
              <a:gd name="connsiteX84" fmla="*/ 2259078 w 4805410"/>
              <a:gd name="connsiteY84" fmla="*/ 4016688 h 4897924"/>
              <a:gd name="connsiteX85" fmla="*/ 2246907 w 4805410"/>
              <a:gd name="connsiteY85" fmla="*/ 3992345 h 4897924"/>
              <a:gd name="connsiteX86" fmla="*/ 2234735 w 4805410"/>
              <a:gd name="connsiteY86" fmla="*/ 3953396 h 4897924"/>
              <a:gd name="connsiteX87" fmla="*/ 2234735 w 4805410"/>
              <a:gd name="connsiteY87" fmla="*/ 3880364 h 4897924"/>
              <a:gd name="connsiteX88" fmla="*/ 2244473 w 4805410"/>
              <a:gd name="connsiteY88" fmla="*/ 3865758 h 4897924"/>
              <a:gd name="connsiteX89" fmla="*/ 2242038 w 4805410"/>
              <a:gd name="connsiteY89" fmla="*/ 3856021 h 4897924"/>
              <a:gd name="connsiteX90" fmla="*/ 2239604 w 4805410"/>
              <a:gd name="connsiteY90" fmla="*/ 3846283 h 4897924"/>
              <a:gd name="connsiteX91" fmla="*/ 2268816 w 4805410"/>
              <a:gd name="connsiteY91" fmla="*/ 3829243 h 4897924"/>
              <a:gd name="connsiteX92" fmla="*/ 2298028 w 4805410"/>
              <a:gd name="connsiteY92" fmla="*/ 3812202 h 4897924"/>
              <a:gd name="connsiteX93" fmla="*/ 991495 w 4805410"/>
              <a:gd name="connsiteY93" fmla="*/ 3003548 h 4897924"/>
              <a:gd name="connsiteX94" fmla="*/ 993214 w 4805410"/>
              <a:gd name="connsiteY94" fmla="*/ 3003995 h 4897924"/>
              <a:gd name="connsiteX95" fmla="*/ 988345 w 4805410"/>
              <a:gd name="connsiteY95" fmla="*/ 3003995 h 4897924"/>
              <a:gd name="connsiteX96" fmla="*/ 3062413 w 4805410"/>
              <a:gd name="connsiteY96" fmla="*/ 0 h 4897924"/>
              <a:gd name="connsiteX97" fmla="*/ 3101363 w 4805410"/>
              <a:gd name="connsiteY97" fmla="*/ 0 h 4897924"/>
              <a:gd name="connsiteX98" fmla="*/ 3186566 w 4805410"/>
              <a:gd name="connsiteY98" fmla="*/ 31647 h 4897924"/>
              <a:gd name="connsiteX99" fmla="*/ 3235252 w 4805410"/>
              <a:gd name="connsiteY99" fmla="*/ 109546 h 4897924"/>
              <a:gd name="connsiteX100" fmla="*/ 3264465 w 4805410"/>
              <a:gd name="connsiteY100" fmla="*/ 206920 h 4897924"/>
              <a:gd name="connsiteX101" fmla="*/ 3291244 w 4805410"/>
              <a:gd name="connsiteY101" fmla="*/ 296991 h 4897924"/>
              <a:gd name="connsiteX102" fmla="*/ 3269333 w 4805410"/>
              <a:gd name="connsiteY102" fmla="*/ 326204 h 4897924"/>
              <a:gd name="connsiteX103" fmla="*/ 3247425 w 4805410"/>
              <a:gd name="connsiteY103" fmla="*/ 365154 h 4897924"/>
              <a:gd name="connsiteX104" fmla="*/ 3252293 w 4805410"/>
              <a:gd name="connsiteY104" fmla="*/ 374890 h 4897924"/>
              <a:gd name="connsiteX105" fmla="*/ 3227950 w 4805410"/>
              <a:gd name="connsiteY105" fmla="*/ 404104 h 4897924"/>
              <a:gd name="connsiteX106" fmla="*/ 3171960 w 4805410"/>
              <a:gd name="connsiteY106" fmla="*/ 450356 h 4897924"/>
              <a:gd name="connsiteX107" fmla="*/ 3113536 w 4805410"/>
              <a:gd name="connsiteY107" fmla="*/ 511215 h 4897924"/>
              <a:gd name="connsiteX108" fmla="*/ 3081889 w 4805410"/>
              <a:gd name="connsiteY108" fmla="*/ 589114 h 4897924"/>
              <a:gd name="connsiteX109" fmla="*/ 3086758 w 4805410"/>
              <a:gd name="connsiteY109" fmla="*/ 593983 h 4897924"/>
              <a:gd name="connsiteX110" fmla="*/ 3069717 w 4805410"/>
              <a:gd name="connsiteY110" fmla="*/ 625629 h 4897924"/>
              <a:gd name="connsiteX111" fmla="*/ 2989383 w 4805410"/>
              <a:gd name="connsiteY111" fmla="*/ 710832 h 4897924"/>
              <a:gd name="connsiteX112" fmla="*/ 2952868 w 4805410"/>
              <a:gd name="connsiteY112" fmla="*/ 754651 h 4897924"/>
              <a:gd name="connsiteX113" fmla="*/ 2916353 w 4805410"/>
              <a:gd name="connsiteY113" fmla="*/ 817944 h 4897924"/>
              <a:gd name="connsiteX114" fmla="*/ 2974778 w 4805410"/>
              <a:gd name="connsiteY114" fmla="*/ 873934 h 4897924"/>
              <a:gd name="connsiteX115" fmla="*/ 3077020 w 4805410"/>
              <a:gd name="connsiteY115" fmla="*/ 895843 h 4897924"/>
              <a:gd name="connsiteX116" fmla="*/ 3115970 w 4805410"/>
              <a:gd name="connsiteY116" fmla="*/ 895843 h 4897924"/>
              <a:gd name="connsiteX117" fmla="*/ 3145182 w 4805410"/>
              <a:gd name="connsiteY117" fmla="*/ 905581 h 4897924"/>
              <a:gd name="connsiteX118" fmla="*/ 3169526 w 4805410"/>
              <a:gd name="connsiteY118" fmla="*/ 925055 h 4897924"/>
              <a:gd name="connsiteX119" fmla="*/ 3203607 w 4805410"/>
              <a:gd name="connsiteY119" fmla="*/ 929924 h 4897924"/>
              <a:gd name="connsiteX120" fmla="*/ 3283940 w 4805410"/>
              <a:gd name="connsiteY120" fmla="*/ 946964 h 4897924"/>
              <a:gd name="connsiteX121" fmla="*/ 3364274 w 4805410"/>
              <a:gd name="connsiteY121" fmla="*/ 968874 h 4897924"/>
              <a:gd name="connsiteX122" fmla="*/ 3369142 w 4805410"/>
              <a:gd name="connsiteY122" fmla="*/ 993218 h 4897924"/>
              <a:gd name="connsiteX123" fmla="*/ 3442172 w 4805410"/>
              <a:gd name="connsiteY123" fmla="*/ 1044339 h 4897924"/>
              <a:gd name="connsiteX124" fmla="*/ 3476254 w 4805410"/>
              <a:gd name="connsiteY124" fmla="*/ 1153884 h 4897924"/>
              <a:gd name="connsiteX125" fmla="*/ 3517638 w 4805410"/>
              <a:gd name="connsiteY125" fmla="*/ 1263431 h 4897924"/>
              <a:gd name="connsiteX126" fmla="*/ 3612577 w 4805410"/>
              <a:gd name="connsiteY126" fmla="*/ 1314552 h 4897924"/>
              <a:gd name="connsiteX127" fmla="*/ 3729426 w 4805410"/>
              <a:gd name="connsiteY127" fmla="*/ 1314552 h 4897924"/>
              <a:gd name="connsiteX128" fmla="*/ 3741598 w 4805410"/>
              <a:gd name="connsiteY128" fmla="*/ 1316986 h 4897924"/>
              <a:gd name="connsiteX129" fmla="*/ 3748902 w 4805410"/>
              <a:gd name="connsiteY129" fmla="*/ 1319421 h 4897924"/>
              <a:gd name="connsiteX130" fmla="*/ 3744033 w 4805410"/>
              <a:gd name="connsiteY130" fmla="*/ 1324290 h 4897924"/>
              <a:gd name="connsiteX131" fmla="*/ 3829235 w 4805410"/>
              <a:gd name="connsiteY131" fmla="*/ 1278036 h 4897924"/>
              <a:gd name="connsiteX132" fmla="*/ 4006943 w 4805410"/>
              <a:gd name="connsiteY132" fmla="*/ 1231784 h 4897924"/>
              <a:gd name="connsiteX133" fmla="*/ 4062933 w 4805410"/>
              <a:gd name="connsiteY133" fmla="*/ 1248824 h 4897924"/>
              <a:gd name="connsiteX134" fmla="*/ 4099449 w 4805410"/>
              <a:gd name="connsiteY134" fmla="*/ 1304814 h 4897924"/>
              <a:gd name="connsiteX135" fmla="*/ 4082407 w 4805410"/>
              <a:gd name="connsiteY135" fmla="*/ 1346199 h 4897924"/>
              <a:gd name="connsiteX136" fmla="*/ 4041024 w 4805410"/>
              <a:gd name="connsiteY136" fmla="*/ 1392451 h 4897924"/>
              <a:gd name="connsiteX137" fmla="*/ 3989902 w 4805410"/>
              <a:gd name="connsiteY137" fmla="*/ 1404623 h 4897924"/>
              <a:gd name="connsiteX138" fmla="*/ 3958256 w 4805410"/>
              <a:gd name="connsiteY138" fmla="*/ 1416795 h 4897924"/>
              <a:gd name="connsiteX139" fmla="*/ 3836538 w 4805410"/>
              <a:gd name="connsiteY139" fmla="*/ 1499564 h 4897924"/>
              <a:gd name="connsiteX140" fmla="*/ 3756204 w 4805410"/>
              <a:gd name="connsiteY140" fmla="*/ 1599371 h 4897924"/>
              <a:gd name="connsiteX141" fmla="*/ 3719689 w 4805410"/>
              <a:gd name="connsiteY141" fmla="*/ 1733262 h 4897924"/>
              <a:gd name="connsiteX142" fmla="*/ 3726992 w 4805410"/>
              <a:gd name="connsiteY142" fmla="*/ 1747868 h 4897924"/>
              <a:gd name="connsiteX143" fmla="*/ 3734295 w 4805410"/>
              <a:gd name="connsiteY143" fmla="*/ 1777081 h 4897924"/>
              <a:gd name="connsiteX144" fmla="*/ 3761073 w 4805410"/>
              <a:gd name="connsiteY144" fmla="*/ 1825767 h 4897924"/>
              <a:gd name="connsiteX145" fmla="*/ 3782983 w 4805410"/>
              <a:gd name="connsiteY145" fmla="*/ 1842807 h 4897924"/>
              <a:gd name="connsiteX146" fmla="*/ 3804892 w 4805410"/>
              <a:gd name="connsiteY146" fmla="*/ 1867152 h 4897924"/>
              <a:gd name="connsiteX147" fmla="*/ 3831669 w 4805410"/>
              <a:gd name="connsiteY147" fmla="*/ 1932878 h 4897924"/>
              <a:gd name="connsiteX148" fmla="*/ 3836538 w 4805410"/>
              <a:gd name="connsiteY148" fmla="*/ 1952354 h 4897924"/>
              <a:gd name="connsiteX149" fmla="*/ 3846275 w 4805410"/>
              <a:gd name="connsiteY149" fmla="*/ 1949920 h 4897924"/>
              <a:gd name="connsiteX150" fmla="*/ 3860882 w 4805410"/>
              <a:gd name="connsiteY150" fmla="*/ 1947485 h 4897924"/>
              <a:gd name="connsiteX151" fmla="*/ 3885225 w 4805410"/>
              <a:gd name="connsiteY151" fmla="*/ 1964525 h 4897924"/>
              <a:gd name="connsiteX152" fmla="*/ 3916872 w 4805410"/>
              <a:gd name="connsiteY152" fmla="*/ 2001041 h 4897924"/>
              <a:gd name="connsiteX153" fmla="*/ 3953387 w 4805410"/>
              <a:gd name="connsiteY153" fmla="*/ 2037556 h 4897924"/>
              <a:gd name="connsiteX154" fmla="*/ 3992336 w 4805410"/>
              <a:gd name="connsiteY154" fmla="*/ 2054596 h 4897924"/>
              <a:gd name="connsiteX155" fmla="*/ 3982600 w 4805410"/>
              <a:gd name="connsiteY155" fmla="*/ 2054596 h 4897924"/>
              <a:gd name="connsiteX156" fmla="*/ 4033721 w 4805410"/>
              <a:gd name="connsiteY156" fmla="*/ 2081374 h 4897924"/>
              <a:gd name="connsiteX157" fmla="*/ 4094580 w 4805410"/>
              <a:gd name="connsiteY157" fmla="*/ 2113021 h 4897924"/>
              <a:gd name="connsiteX158" fmla="*/ 4128661 w 4805410"/>
              <a:gd name="connsiteY158" fmla="*/ 2113021 h 4897924"/>
              <a:gd name="connsiteX159" fmla="*/ 4133530 w 4805410"/>
              <a:gd name="connsiteY159" fmla="*/ 2122759 h 4897924"/>
              <a:gd name="connsiteX160" fmla="*/ 4143266 w 4805410"/>
              <a:gd name="connsiteY160" fmla="*/ 2117890 h 4897924"/>
              <a:gd name="connsiteX161" fmla="*/ 4182216 w 4805410"/>
              <a:gd name="connsiteY161" fmla="*/ 2132496 h 4897924"/>
              <a:gd name="connsiteX162" fmla="*/ 4211429 w 4805410"/>
              <a:gd name="connsiteY162" fmla="*/ 2147102 h 4897924"/>
              <a:gd name="connsiteX163" fmla="*/ 4226034 w 4805410"/>
              <a:gd name="connsiteY163" fmla="*/ 2156840 h 4897924"/>
              <a:gd name="connsiteX164" fmla="*/ 4238207 w 4805410"/>
              <a:gd name="connsiteY164" fmla="*/ 2154405 h 4897924"/>
              <a:gd name="connsiteX165" fmla="*/ 4245510 w 4805410"/>
              <a:gd name="connsiteY165" fmla="*/ 2151971 h 4897924"/>
              <a:gd name="connsiteX166" fmla="*/ 4313671 w 4805410"/>
              <a:gd name="connsiteY166" fmla="*/ 2200657 h 4897924"/>
              <a:gd name="connsiteX167" fmla="*/ 4401308 w 4805410"/>
              <a:gd name="connsiteY167" fmla="*/ 2278558 h 4897924"/>
              <a:gd name="connsiteX168" fmla="*/ 4479208 w 4805410"/>
              <a:gd name="connsiteY168" fmla="*/ 2278558 h 4897924"/>
              <a:gd name="connsiteX169" fmla="*/ 4486510 w 4805410"/>
              <a:gd name="connsiteY169" fmla="*/ 2280992 h 4897924"/>
              <a:gd name="connsiteX170" fmla="*/ 4493813 w 4805410"/>
              <a:gd name="connsiteY170" fmla="*/ 2283426 h 4897924"/>
              <a:gd name="connsiteX171" fmla="*/ 4501117 w 4805410"/>
              <a:gd name="connsiteY171" fmla="*/ 2276123 h 4897924"/>
              <a:gd name="connsiteX172" fmla="*/ 4518157 w 4805410"/>
              <a:gd name="connsiteY172" fmla="*/ 2268820 h 4897924"/>
              <a:gd name="connsiteX173" fmla="*/ 4513288 w 4805410"/>
              <a:gd name="connsiteY173" fmla="*/ 2268820 h 4897924"/>
              <a:gd name="connsiteX174" fmla="*/ 4544935 w 4805410"/>
              <a:gd name="connsiteY174" fmla="*/ 2259082 h 4897924"/>
              <a:gd name="connsiteX175" fmla="*/ 4576581 w 4805410"/>
              <a:gd name="connsiteY175" fmla="*/ 2244476 h 4897924"/>
              <a:gd name="connsiteX176" fmla="*/ 4610662 w 4805410"/>
              <a:gd name="connsiteY176" fmla="*/ 2244476 h 4897924"/>
              <a:gd name="connsiteX177" fmla="*/ 4622835 w 4805410"/>
              <a:gd name="connsiteY177" fmla="*/ 2242042 h 4897924"/>
              <a:gd name="connsiteX178" fmla="*/ 4630137 w 4805410"/>
              <a:gd name="connsiteY178" fmla="*/ 2239608 h 4897924"/>
              <a:gd name="connsiteX179" fmla="*/ 4635006 w 4805410"/>
              <a:gd name="connsiteY179" fmla="*/ 2249345 h 4897924"/>
              <a:gd name="connsiteX180" fmla="*/ 4649612 w 4805410"/>
              <a:gd name="connsiteY180" fmla="*/ 2246911 h 4897924"/>
              <a:gd name="connsiteX181" fmla="*/ 4664218 w 4805410"/>
              <a:gd name="connsiteY181" fmla="*/ 2244476 h 4897924"/>
              <a:gd name="connsiteX182" fmla="*/ 4690996 w 4805410"/>
              <a:gd name="connsiteY182" fmla="*/ 2249345 h 4897924"/>
              <a:gd name="connsiteX183" fmla="*/ 4705602 w 4805410"/>
              <a:gd name="connsiteY183" fmla="*/ 2261516 h 4897924"/>
              <a:gd name="connsiteX184" fmla="*/ 4725077 w 4805410"/>
              <a:gd name="connsiteY184" fmla="*/ 2280992 h 4897924"/>
              <a:gd name="connsiteX185" fmla="*/ 4766461 w 4805410"/>
              <a:gd name="connsiteY185" fmla="*/ 2307770 h 4897924"/>
              <a:gd name="connsiteX186" fmla="*/ 4766461 w 4805410"/>
              <a:gd name="connsiteY186" fmla="*/ 2327244 h 4897924"/>
              <a:gd name="connsiteX187" fmla="*/ 4788369 w 4805410"/>
              <a:gd name="connsiteY187" fmla="*/ 2349153 h 4897924"/>
              <a:gd name="connsiteX188" fmla="*/ 4795672 w 4805410"/>
              <a:gd name="connsiteY188" fmla="*/ 2395407 h 4897924"/>
              <a:gd name="connsiteX189" fmla="*/ 4800541 w 4805410"/>
              <a:gd name="connsiteY189" fmla="*/ 2424619 h 4897924"/>
              <a:gd name="connsiteX190" fmla="*/ 4805410 w 4805410"/>
              <a:gd name="connsiteY190" fmla="*/ 2458700 h 4897924"/>
              <a:gd name="connsiteX191" fmla="*/ 4781067 w 4805410"/>
              <a:gd name="connsiteY191" fmla="*/ 2470871 h 4897924"/>
              <a:gd name="connsiteX192" fmla="*/ 4764027 w 4805410"/>
              <a:gd name="connsiteY192" fmla="*/ 2500083 h 4897924"/>
              <a:gd name="connsiteX193" fmla="*/ 4746986 w 4805410"/>
              <a:gd name="connsiteY193" fmla="*/ 2529295 h 4897924"/>
              <a:gd name="connsiteX194" fmla="*/ 4717774 w 4805410"/>
              <a:gd name="connsiteY194" fmla="*/ 2541468 h 4897924"/>
              <a:gd name="connsiteX195" fmla="*/ 4708043 w 4805410"/>
              <a:gd name="connsiteY195" fmla="*/ 2536599 h 4897924"/>
              <a:gd name="connsiteX196" fmla="*/ 4693430 w 4805410"/>
              <a:gd name="connsiteY196" fmla="*/ 2551206 h 4897924"/>
              <a:gd name="connsiteX197" fmla="*/ 4632571 w 4805410"/>
              <a:gd name="connsiteY197" fmla="*/ 2526861 h 4897924"/>
              <a:gd name="connsiteX198" fmla="*/ 4596056 w 4805410"/>
              <a:gd name="connsiteY198" fmla="*/ 2512256 h 4897924"/>
              <a:gd name="connsiteX199" fmla="*/ 4576581 w 4805410"/>
              <a:gd name="connsiteY199" fmla="*/ 2512256 h 4897924"/>
              <a:gd name="connsiteX200" fmla="*/ 4571712 w 4805410"/>
              <a:gd name="connsiteY200" fmla="*/ 2502518 h 4897924"/>
              <a:gd name="connsiteX201" fmla="*/ 4552238 w 4805410"/>
              <a:gd name="connsiteY201" fmla="*/ 2502518 h 4897924"/>
              <a:gd name="connsiteX202" fmla="*/ 4503551 w 4805410"/>
              <a:gd name="connsiteY202" fmla="*/ 2466002 h 4897924"/>
              <a:gd name="connsiteX203" fmla="*/ 4464607 w 4805410"/>
              <a:gd name="connsiteY203" fmla="*/ 2390538 h 4897924"/>
              <a:gd name="connsiteX204" fmla="*/ 4449996 w 4805410"/>
              <a:gd name="connsiteY204" fmla="*/ 2375932 h 4897924"/>
              <a:gd name="connsiteX205" fmla="*/ 4432954 w 4805410"/>
              <a:gd name="connsiteY205" fmla="*/ 2366194 h 4897924"/>
              <a:gd name="connsiteX206" fmla="*/ 4420783 w 4805410"/>
              <a:gd name="connsiteY206" fmla="*/ 2356456 h 4897924"/>
              <a:gd name="connsiteX207" fmla="*/ 4372095 w 4805410"/>
              <a:gd name="connsiteY207" fmla="*/ 2356456 h 4897924"/>
              <a:gd name="connsiteX208" fmla="*/ 4362359 w 4805410"/>
              <a:gd name="connsiteY208" fmla="*/ 2336982 h 4897924"/>
              <a:gd name="connsiteX209" fmla="*/ 4338014 w 4805410"/>
              <a:gd name="connsiteY209" fmla="*/ 2346719 h 4897924"/>
              <a:gd name="connsiteX210" fmla="*/ 4318540 w 4805410"/>
              <a:gd name="connsiteY210" fmla="*/ 2356456 h 4897924"/>
              <a:gd name="connsiteX211" fmla="*/ 4308802 w 4805410"/>
              <a:gd name="connsiteY211" fmla="*/ 2354022 h 4897924"/>
              <a:gd name="connsiteX212" fmla="*/ 4299065 w 4805410"/>
              <a:gd name="connsiteY212" fmla="*/ 2351588 h 4897924"/>
              <a:gd name="connsiteX213" fmla="*/ 4289328 w 4805410"/>
              <a:gd name="connsiteY213" fmla="*/ 2361325 h 4897924"/>
              <a:gd name="connsiteX214" fmla="*/ 4274722 w 4805410"/>
              <a:gd name="connsiteY214" fmla="*/ 2361325 h 4897924"/>
              <a:gd name="connsiteX215" fmla="*/ 4238207 w 4805410"/>
              <a:gd name="connsiteY215" fmla="*/ 2371063 h 4897924"/>
              <a:gd name="connsiteX216" fmla="*/ 4201691 w 4805410"/>
              <a:gd name="connsiteY216" fmla="*/ 2385669 h 4897924"/>
              <a:gd name="connsiteX217" fmla="*/ 4206560 w 4805410"/>
              <a:gd name="connsiteY217" fmla="*/ 2390538 h 4897924"/>
              <a:gd name="connsiteX218" fmla="*/ 4118923 w 4805410"/>
              <a:gd name="connsiteY218" fmla="*/ 2390538 h 4897924"/>
              <a:gd name="connsiteX219" fmla="*/ 4104317 w 4805410"/>
              <a:gd name="connsiteY219" fmla="*/ 2405144 h 4897924"/>
              <a:gd name="connsiteX220" fmla="*/ 4094580 w 4805410"/>
              <a:gd name="connsiteY220" fmla="*/ 2402710 h 4897924"/>
              <a:gd name="connsiteX221" fmla="*/ 4084842 w 4805410"/>
              <a:gd name="connsiteY221" fmla="*/ 2400275 h 4897924"/>
              <a:gd name="connsiteX222" fmla="*/ 4075105 w 4805410"/>
              <a:gd name="connsiteY222" fmla="*/ 2412447 h 4897924"/>
              <a:gd name="connsiteX223" fmla="*/ 4053195 w 4805410"/>
              <a:gd name="connsiteY223" fmla="*/ 2414881 h 4897924"/>
              <a:gd name="connsiteX224" fmla="*/ 4026417 w 4805410"/>
              <a:gd name="connsiteY224" fmla="*/ 2424619 h 4897924"/>
              <a:gd name="connsiteX225" fmla="*/ 3997205 w 4805410"/>
              <a:gd name="connsiteY225" fmla="*/ 2458700 h 4897924"/>
              <a:gd name="connsiteX226" fmla="*/ 3963124 w 4805410"/>
              <a:gd name="connsiteY226" fmla="*/ 2487912 h 4897924"/>
              <a:gd name="connsiteX227" fmla="*/ 3929043 w 4805410"/>
              <a:gd name="connsiteY227" fmla="*/ 2517124 h 4897924"/>
              <a:gd name="connsiteX228" fmla="*/ 3924175 w 4805410"/>
              <a:gd name="connsiteY228" fmla="*/ 2512256 h 4897924"/>
              <a:gd name="connsiteX229" fmla="*/ 3924175 w 4805410"/>
              <a:gd name="connsiteY229" fmla="*/ 2541468 h 4897924"/>
              <a:gd name="connsiteX230" fmla="*/ 3914437 w 4805410"/>
              <a:gd name="connsiteY230" fmla="*/ 2548771 h 4897924"/>
              <a:gd name="connsiteX231" fmla="*/ 3904699 w 4805410"/>
              <a:gd name="connsiteY231" fmla="*/ 2565811 h 4897924"/>
              <a:gd name="connsiteX232" fmla="*/ 3890094 w 4805410"/>
              <a:gd name="connsiteY232" fmla="*/ 2587720 h 4897924"/>
              <a:gd name="connsiteX233" fmla="*/ 3880356 w 4805410"/>
              <a:gd name="connsiteY233" fmla="*/ 2636408 h 4897924"/>
              <a:gd name="connsiteX234" fmla="*/ 3868185 w 4805410"/>
              <a:gd name="connsiteY234" fmla="*/ 2682660 h 4897924"/>
              <a:gd name="connsiteX235" fmla="*/ 3851144 w 4805410"/>
              <a:gd name="connsiteY235" fmla="*/ 2702136 h 4897924"/>
              <a:gd name="connsiteX236" fmla="*/ 3851144 w 4805410"/>
              <a:gd name="connsiteY236" fmla="*/ 2745953 h 4897924"/>
              <a:gd name="connsiteX237" fmla="*/ 3841407 w 4805410"/>
              <a:gd name="connsiteY237" fmla="*/ 2792206 h 4897924"/>
              <a:gd name="connsiteX238" fmla="*/ 3831669 w 4805410"/>
              <a:gd name="connsiteY238" fmla="*/ 2896884 h 4897924"/>
              <a:gd name="connsiteX239" fmla="*/ 3841407 w 4805410"/>
              <a:gd name="connsiteY239" fmla="*/ 2921227 h 4897924"/>
              <a:gd name="connsiteX240" fmla="*/ 3841407 w 4805410"/>
              <a:gd name="connsiteY240" fmla="*/ 2943136 h 4897924"/>
              <a:gd name="connsiteX241" fmla="*/ 3836538 w 4805410"/>
              <a:gd name="connsiteY241" fmla="*/ 2955308 h 4897924"/>
              <a:gd name="connsiteX242" fmla="*/ 3831669 w 4805410"/>
              <a:gd name="connsiteY242" fmla="*/ 2950439 h 4897924"/>
              <a:gd name="connsiteX243" fmla="*/ 3831669 w 4805410"/>
              <a:gd name="connsiteY243" fmla="*/ 2979651 h 4897924"/>
              <a:gd name="connsiteX244" fmla="*/ 3817063 w 4805410"/>
              <a:gd name="connsiteY244" fmla="*/ 2984520 h 4897924"/>
              <a:gd name="connsiteX245" fmla="*/ 3821932 w 4805410"/>
              <a:gd name="connsiteY245" fmla="*/ 2989389 h 4897924"/>
              <a:gd name="connsiteX246" fmla="*/ 3787850 w 4805410"/>
              <a:gd name="connsiteY246" fmla="*/ 3028339 h 4897924"/>
              <a:gd name="connsiteX247" fmla="*/ 3758638 w 4805410"/>
              <a:gd name="connsiteY247" fmla="*/ 3072157 h 4897924"/>
              <a:gd name="connsiteX248" fmla="*/ 3739164 w 4805410"/>
              <a:gd name="connsiteY248" fmla="*/ 3072157 h 4897924"/>
              <a:gd name="connsiteX249" fmla="*/ 3734295 w 4805410"/>
              <a:gd name="connsiteY249" fmla="*/ 3077026 h 4897924"/>
              <a:gd name="connsiteX250" fmla="*/ 3729426 w 4805410"/>
              <a:gd name="connsiteY250" fmla="*/ 3079460 h 4897924"/>
              <a:gd name="connsiteX251" fmla="*/ 3724558 w 4805410"/>
              <a:gd name="connsiteY251" fmla="*/ 3081895 h 4897924"/>
              <a:gd name="connsiteX252" fmla="*/ 3705083 w 4805410"/>
              <a:gd name="connsiteY252" fmla="*/ 3086764 h 4897924"/>
              <a:gd name="connsiteX253" fmla="*/ 3709952 w 4805410"/>
              <a:gd name="connsiteY253" fmla="*/ 3091631 h 4897924"/>
              <a:gd name="connsiteX254" fmla="*/ 3671002 w 4805410"/>
              <a:gd name="connsiteY254" fmla="*/ 3091631 h 4897924"/>
              <a:gd name="connsiteX255" fmla="*/ 3646658 w 4805410"/>
              <a:gd name="connsiteY255" fmla="*/ 3091631 h 4897924"/>
              <a:gd name="connsiteX256" fmla="*/ 3617446 w 4805410"/>
              <a:gd name="connsiteY256" fmla="*/ 3101369 h 4897924"/>
              <a:gd name="connsiteX257" fmla="*/ 3573628 w 4805410"/>
              <a:gd name="connsiteY257" fmla="*/ 3094066 h 4897924"/>
              <a:gd name="connsiteX258" fmla="*/ 3529809 w 4805410"/>
              <a:gd name="connsiteY258" fmla="*/ 3081895 h 4897924"/>
              <a:gd name="connsiteX259" fmla="*/ 3515204 w 4805410"/>
              <a:gd name="connsiteY259" fmla="*/ 3096500 h 4897924"/>
              <a:gd name="connsiteX260" fmla="*/ 3498162 w 4805410"/>
              <a:gd name="connsiteY260" fmla="*/ 3094066 h 4897924"/>
              <a:gd name="connsiteX261" fmla="*/ 3481123 w 4805410"/>
              <a:gd name="connsiteY261" fmla="*/ 3091631 h 4897924"/>
              <a:gd name="connsiteX262" fmla="*/ 3466516 w 4805410"/>
              <a:gd name="connsiteY262" fmla="*/ 3101369 h 4897924"/>
              <a:gd name="connsiteX263" fmla="*/ 3417829 w 4805410"/>
              <a:gd name="connsiteY263" fmla="*/ 3101369 h 4897924"/>
              <a:gd name="connsiteX264" fmla="*/ 3403224 w 4805410"/>
              <a:gd name="connsiteY264" fmla="*/ 3115976 h 4897924"/>
              <a:gd name="connsiteX265" fmla="*/ 3388617 w 4805410"/>
              <a:gd name="connsiteY265" fmla="*/ 3113542 h 4897924"/>
              <a:gd name="connsiteX266" fmla="*/ 3378880 w 4805410"/>
              <a:gd name="connsiteY266" fmla="*/ 3111107 h 4897924"/>
              <a:gd name="connsiteX267" fmla="*/ 3369142 w 4805410"/>
              <a:gd name="connsiteY267" fmla="*/ 3115976 h 4897924"/>
              <a:gd name="connsiteX268" fmla="*/ 3374011 w 4805410"/>
              <a:gd name="connsiteY268" fmla="*/ 3120844 h 4897924"/>
              <a:gd name="connsiteX269" fmla="*/ 3354536 w 4805410"/>
              <a:gd name="connsiteY269" fmla="*/ 3120844 h 4897924"/>
              <a:gd name="connsiteX270" fmla="*/ 3325323 w 4805410"/>
              <a:gd name="connsiteY270" fmla="*/ 3140319 h 4897924"/>
              <a:gd name="connsiteX271" fmla="*/ 3308284 w 4805410"/>
              <a:gd name="connsiteY271" fmla="*/ 3189006 h 4897924"/>
              <a:gd name="connsiteX272" fmla="*/ 3288809 w 4805410"/>
              <a:gd name="connsiteY272" fmla="*/ 3247431 h 4897924"/>
              <a:gd name="connsiteX273" fmla="*/ 3252293 w 4805410"/>
              <a:gd name="connsiteY273" fmla="*/ 3296118 h 4897924"/>
              <a:gd name="connsiteX274" fmla="*/ 3189000 w 4805410"/>
              <a:gd name="connsiteY274" fmla="*/ 3349674 h 4897924"/>
              <a:gd name="connsiteX275" fmla="*/ 3147617 w 4805410"/>
              <a:gd name="connsiteY275" fmla="*/ 3412967 h 4897924"/>
              <a:gd name="connsiteX276" fmla="*/ 3130576 w 4805410"/>
              <a:gd name="connsiteY276" fmla="*/ 3490866 h 4897924"/>
              <a:gd name="connsiteX277" fmla="*/ 3145182 w 4805410"/>
              <a:gd name="connsiteY277" fmla="*/ 3520079 h 4897924"/>
              <a:gd name="connsiteX278" fmla="*/ 3176829 w 4805410"/>
              <a:gd name="connsiteY278" fmla="*/ 3546856 h 4897924"/>
              <a:gd name="connsiteX279" fmla="*/ 3206041 w 4805410"/>
              <a:gd name="connsiteY279" fmla="*/ 3563898 h 4897924"/>
              <a:gd name="connsiteX280" fmla="*/ 3218212 w 4805410"/>
              <a:gd name="connsiteY280" fmla="*/ 3568765 h 4897924"/>
              <a:gd name="connsiteX281" fmla="*/ 3223081 w 4805410"/>
              <a:gd name="connsiteY281" fmla="*/ 3559029 h 4897924"/>
              <a:gd name="connsiteX282" fmla="*/ 3244990 w 4805410"/>
              <a:gd name="connsiteY282" fmla="*/ 3600412 h 4897924"/>
              <a:gd name="connsiteX283" fmla="*/ 3305849 w 4805410"/>
              <a:gd name="connsiteY283" fmla="*/ 3661271 h 4897924"/>
              <a:gd name="connsiteX284" fmla="*/ 3305849 w 4805410"/>
              <a:gd name="connsiteY284" fmla="*/ 3709959 h 4897924"/>
              <a:gd name="connsiteX285" fmla="*/ 3293677 w 4805410"/>
              <a:gd name="connsiteY285" fmla="*/ 3741605 h 4897924"/>
              <a:gd name="connsiteX286" fmla="*/ 3252293 w 4805410"/>
              <a:gd name="connsiteY286" fmla="*/ 3773252 h 4897924"/>
              <a:gd name="connsiteX287" fmla="*/ 3242556 w 4805410"/>
              <a:gd name="connsiteY287" fmla="*/ 3763514 h 4897924"/>
              <a:gd name="connsiteX288" fmla="*/ 3213343 w 4805410"/>
              <a:gd name="connsiteY288" fmla="*/ 3773252 h 4897924"/>
              <a:gd name="connsiteX289" fmla="*/ 3181697 w 4805410"/>
              <a:gd name="connsiteY289" fmla="*/ 3739171 h 4897924"/>
              <a:gd name="connsiteX290" fmla="*/ 3140313 w 4805410"/>
              <a:gd name="connsiteY290" fmla="*/ 3709959 h 4897924"/>
              <a:gd name="connsiteX291" fmla="*/ 3140313 w 4805410"/>
              <a:gd name="connsiteY291" fmla="*/ 3690483 h 4897924"/>
              <a:gd name="connsiteX292" fmla="*/ 3135444 w 4805410"/>
              <a:gd name="connsiteY292" fmla="*/ 3695352 h 4897924"/>
              <a:gd name="connsiteX293" fmla="*/ 3125707 w 4805410"/>
              <a:gd name="connsiteY293" fmla="*/ 3685615 h 4897924"/>
              <a:gd name="connsiteX294" fmla="*/ 3130576 w 4805410"/>
              <a:gd name="connsiteY294" fmla="*/ 3680746 h 4897924"/>
              <a:gd name="connsiteX295" fmla="*/ 3130576 w 4805410"/>
              <a:gd name="connsiteY295" fmla="*/ 3656403 h 4897924"/>
              <a:gd name="connsiteX296" fmla="*/ 3094060 w 4805410"/>
              <a:gd name="connsiteY296" fmla="*/ 3619888 h 4897924"/>
              <a:gd name="connsiteX297" fmla="*/ 3057546 w 4805410"/>
              <a:gd name="connsiteY297" fmla="*/ 3539553 h 4897924"/>
              <a:gd name="connsiteX298" fmla="*/ 3038070 w 4805410"/>
              <a:gd name="connsiteY298" fmla="*/ 3539553 h 4897924"/>
              <a:gd name="connsiteX299" fmla="*/ 3013727 w 4805410"/>
              <a:gd name="connsiteY299" fmla="*/ 3529816 h 4897924"/>
              <a:gd name="connsiteX300" fmla="*/ 2938262 w 4805410"/>
              <a:gd name="connsiteY300" fmla="*/ 3561463 h 4897924"/>
              <a:gd name="connsiteX301" fmla="*/ 2848191 w 4805410"/>
              <a:gd name="connsiteY301" fmla="*/ 3593110 h 4897924"/>
              <a:gd name="connsiteX302" fmla="*/ 2838453 w 4805410"/>
              <a:gd name="connsiteY302" fmla="*/ 3578503 h 4897924"/>
              <a:gd name="connsiteX303" fmla="*/ 2823848 w 4805410"/>
              <a:gd name="connsiteY303" fmla="*/ 3578503 h 4897924"/>
              <a:gd name="connsiteX304" fmla="*/ 2804372 w 4805410"/>
              <a:gd name="connsiteY304" fmla="*/ 3571200 h 4897924"/>
              <a:gd name="connsiteX305" fmla="*/ 2784898 w 4805410"/>
              <a:gd name="connsiteY305" fmla="*/ 3568765 h 4897924"/>
              <a:gd name="connsiteX306" fmla="*/ 2789766 w 4805410"/>
              <a:gd name="connsiteY306" fmla="*/ 3554160 h 4897924"/>
              <a:gd name="connsiteX307" fmla="*/ 2804372 w 4805410"/>
              <a:gd name="connsiteY307" fmla="*/ 3539553 h 4897924"/>
              <a:gd name="connsiteX308" fmla="*/ 2772726 w 4805410"/>
              <a:gd name="connsiteY308" fmla="*/ 3522513 h 4897924"/>
              <a:gd name="connsiteX309" fmla="*/ 2755685 w 4805410"/>
              <a:gd name="connsiteY309" fmla="*/ 3505473 h 4897924"/>
              <a:gd name="connsiteX310" fmla="*/ 2677786 w 4805410"/>
              <a:gd name="connsiteY310" fmla="*/ 3507906 h 4897924"/>
              <a:gd name="connsiteX311" fmla="*/ 2643705 w 4805410"/>
              <a:gd name="connsiteY311" fmla="*/ 3515210 h 4897924"/>
              <a:gd name="connsiteX312" fmla="*/ 2631533 w 4805410"/>
              <a:gd name="connsiteY312" fmla="*/ 3522513 h 4897924"/>
              <a:gd name="connsiteX313" fmla="*/ 2624231 w 4805410"/>
              <a:gd name="connsiteY313" fmla="*/ 3524947 h 4897924"/>
              <a:gd name="connsiteX314" fmla="*/ 2616927 w 4805410"/>
              <a:gd name="connsiteY314" fmla="*/ 3522513 h 4897924"/>
              <a:gd name="connsiteX315" fmla="*/ 2609624 w 4805410"/>
              <a:gd name="connsiteY315" fmla="*/ 3520079 h 4897924"/>
              <a:gd name="connsiteX316" fmla="*/ 2565806 w 4805410"/>
              <a:gd name="connsiteY316" fmla="*/ 3534685 h 4897924"/>
              <a:gd name="connsiteX317" fmla="*/ 2521987 w 4805410"/>
              <a:gd name="connsiteY317" fmla="*/ 3559029 h 4897924"/>
              <a:gd name="connsiteX318" fmla="*/ 2448957 w 4805410"/>
              <a:gd name="connsiteY318" fmla="*/ 3549291 h 4897924"/>
              <a:gd name="connsiteX319" fmla="*/ 2444088 w 4805410"/>
              <a:gd name="connsiteY319" fmla="*/ 3563898 h 4897924"/>
              <a:gd name="connsiteX320" fmla="*/ 2439220 w 4805410"/>
              <a:gd name="connsiteY320" fmla="*/ 3578503 h 4897924"/>
              <a:gd name="connsiteX321" fmla="*/ 2429482 w 4805410"/>
              <a:gd name="connsiteY321" fmla="*/ 3597977 h 4897924"/>
              <a:gd name="connsiteX322" fmla="*/ 2402704 w 4805410"/>
              <a:gd name="connsiteY322" fmla="*/ 3590675 h 4897924"/>
              <a:gd name="connsiteX323" fmla="*/ 2380795 w 4805410"/>
              <a:gd name="connsiteY323" fmla="*/ 3549291 h 4897924"/>
              <a:gd name="connsiteX324" fmla="*/ 2410007 w 4805410"/>
              <a:gd name="connsiteY324" fmla="*/ 3532251 h 4897924"/>
              <a:gd name="connsiteX325" fmla="*/ 2429482 w 4805410"/>
              <a:gd name="connsiteY325" fmla="*/ 3510341 h 4897924"/>
              <a:gd name="connsiteX326" fmla="*/ 2414876 w 4805410"/>
              <a:gd name="connsiteY326" fmla="*/ 3490866 h 4897924"/>
              <a:gd name="connsiteX327" fmla="*/ 2385664 w 4805410"/>
              <a:gd name="connsiteY327" fmla="*/ 3476261 h 4897924"/>
              <a:gd name="connsiteX328" fmla="*/ 2324805 w 4805410"/>
              <a:gd name="connsiteY328" fmla="*/ 3505473 h 4897924"/>
              <a:gd name="connsiteX329" fmla="*/ 2259077 w 4805410"/>
              <a:gd name="connsiteY329" fmla="*/ 3534685 h 4897924"/>
              <a:gd name="connsiteX330" fmla="*/ 2251775 w 4805410"/>
              <a:gd name="connsiteY330" fmla="*/ 3532251 h 4897924"/>
              <a:gd name="connsiteX331" fmla="*/ 2239603 w 4805410"/>
              <a:gd name="connsiteY331" fmla="*/ 3529816 h 4897924"/>
              <a:gd name="connsiteX332" fmla="*/ 2224996 w 4805410"/>
              <a:gd name="connsiteY332" fmla="*/ 3549291 h 4897924"/>
              <a:gd name="connsiteX333" fmla="*/ 2195784 w 4805410"/>
              <a:gd name="connsiteY333" fmla="*/ 3559029 h 4897924"/>
              <a:gd name="connsiteX334" fmla="*/ 2142228 w 4805410"/>
              <a:gd name="connsiteY334" fmla="*/ 3634493 h 4897924"/>
              <a:gd name="connsiteX335" fmla="*/ 2108148 w 4805410"/>
              <a:gd name="connsiteY335" fmla="*/ 3685615 h 4897924"/>
              <a:gd name="connsiteX336" fmla="*/ 2110581 w 4805410"/>
              <a:gd name="connsiteY336" fmla="*/ 3692918 h 4897924"/>
              <a:gd name="connsiteX337" fmla="*/ 2113016 w 4805410"/>
              <a:gd name="connsiteY337" fmla="*/ 3700221 h 4897924"/>
              <a:gd name="connsiteX338" fmla="*/ 2086238 w 4805410"/>
              <a:gd name="connsiteY338" fmla="*/ 3739171 h 4897924"/>
              <a:gd name="connsiteX339" fmla="*/ 2039986 w 4805410"/>
              <a:gd name="connsiteY339" fmla="*/ 3860889 h 4897924"/>
              <a:gd name="connsiteX340" fmla="*/ 2025379 w 4805410"/>
              <a:gd name="connsiteY340" fmla="*/ 3894970 h 4897924"/>
              <a:gd name="connsiteX341" fmla="*/ 1983996 w 4805410"/>
              <a:gd name="connsiteY341" fmla="*/ 3936353 h 4897924"/>
              <a:gd name="connsiteX342" fmla="*/ 1952349 w 4805410"/>
              <a:gd name="connsiteY342" fmla="*/ 3953394 h 4897924"/>
              <a:gd name="connsiteX343" fmla="*/ 1910964 w 4805410"/>
              <a:gd name="connsiteY343" fmla="*/ 3941222 h 4897924"/>
              <a:gd name="connsiteX344" fmla="*/ 1884187 w 4805410"/>
              <a:gd name="connsiteY344" fmla="*/ 3909576 h 4897924"/>
              <a:gd name="connsiteX345" fmla="*/ 1884187 w 4805410"/>
              <a:gd name="connsiteY345" fmla="*/ 3904707 h 4897924"/>
              <a:gd name="connsiteX346" fmla="*/ 1889055 w 4805410"/>
              <a:gd name="connsiteY346" fmla="*/ 3894970 h 4897924"/>
              <a:gd name="connsiteX347" fmla="*/ 1874450 w 4805410"/>
              <a:gd name="connsiteY347" fmla="*/ 3880363 h 4897924"/>
              <a:gd name="connsiteX348" fmla="*/ 1876884 w 4805410"/>
              <a:gd name="connsiteY348" fmla="*/ 3870625 h 4897924"/>
              <a:gd name="connsiteX349" fmla="*/ 1879318 w 4805410"/>
              <a:gd name="connsiteY349" fmla="*/ 3856020 h 4897924"/>
              <a:gd name="connsiteX350" fmla="*/ 1867147 w 4805410"/>
              <a:gd name="connsiteY350" fmla="*/ 3814635 h 4897924"/>
              <a:gd name="connsiteX351" fmla="*/ 1854974 w 4805410"/>
              <a:gd name="connsiteY351" fmla="*/ 3773252 h 4897924"/>
              <a:gd name="connsiteX352" fmla="*/ 1862278 w 4805410"/>
              <a:gd name="connsiteY352" fmla="*/ 3753776 h 4897924"/>
              <a:gd name="connsiteX353" fmla="*/ 1881752 w 4805410"/>
              <a:gd name="connsiteY353" fmla="*/ 3741605 h 4897924"/>
              <a:gd name="connsiteX354" fmla="*/ 1901228 w 4805410"/>
              <a:gd name="connsiteY354" fmla="*/ 3719695 h 4897924"/>
              <a:gd name="connsiteX355" fmla="*/ 1908530 w 4805410"/>
              <a:gd name="connsiteY355" fmla="*/ 3671009 h 4897924"/>
              <a:gd name="connsiteX356" fmla="*/ 1857409 w 4805410"/>
              <a:gd name="connsiteY356" fmla="*/ 3563898 h 4897924"/>
              <a:gd name="connsiteX357" fmla="*/ 1772207 w 4805410"/>
              <a:gd name="connsiteY357" fmla="*/ 3485997 h 4897924"/>
              <a:gd name="connsiteX358" fmla="*/ 1747863 w 4805410"/>
              <a:gd name="connsiteY358" fmla="*/ 3485997 h 4897924"/>
              <a:gd name="connsiteX359" fmla="*/ 1723520 w 4805410"/>
              <a:gd name="connsiteY359" fmla="*/ 3468957 h 4897924"/>
              <a:gd name="connsiteX360" fmla="*/ 1708913 w 4805410"/>
              <a:gd name="connsiteY360" fmla="*/ 3456785 h 4897924"/>
              <a:gd name="connsiteX361" fmla="*/ 1699177 w 4805410"/>
              <a:gd name="connsiteY361" fmla="*/ 3461654 h 4897924"/>
              <a:gd name="connsiteX362" fmla="*/ 1689439 w 4805410"/>
              <a:gd name="connsiteY362" fmla="*/ 3466523 h 4897924"/>
              <a:gd name="connsiteX363" fmla="*/ 1596933 w 4805410"/>
              <a:gd name="connsiteY363" fmla="*/ 3415402 h 4897924"/>
              <a:gd name="connsiteX364" fmla="*/ 1548247 w 4805410"/>
              <a:gd name="connsiteY364" fmla="*/ 3315593 h 4897924"/>
              <a:gd name="connsiteX365" fmla="*/ 1526338 w 4805410"/>
              <a:gd name="connsiteY365" fmla="*/ 3300986 h 4897924"/>
              <a:gd name="connsiteX366" fmla="*/ 1506862 w 4805410"/>
              <a:gd name="connsiteY366" fmla="*/ 3269339 h 4897924"/>
              <a:gd name="connsiteX367" fmla="*/ 1470348 w 4805410"/>
              <a:gd name="connsiteY367" fmla="*/ 3232825 h 4897924"/>
              <a:gd name="connsiteX368" fmla="*/ 1397316 w 4805410"/>
              <a:gd name="connsiteY368" fmla="*/ 3198744 h 4897924"/>
              <a:gd name="connsiteX369" fmla="*/ 1336457 w 4805410"/>
              <a:gd name="connsiteY369" fmla="*/ 3154925 h 4897924"/>
              <a:gd name="connsiteX370" fmla="*/ 1236650 w 4805410"/>
              <a:gd name="connsiteY370" fmla="*/ 3120844 h 4897924"/>
              <a:gd name="connsiteX371" fmla="*/ 1185529 w 4805410"/>
              <a:gd name="connsiteY371" fmla="*/ 3171966 h 4897924"/>
              <a:gd name="connsiteX372" fmla="*/ 1139275 w 4805410"/>
              <a:gd name="connsiteY372" fmla="*/ 3223087 h 4897924"/>
              <a:gd name="connsiteX373" fmla="*/ 1124670 w 4805410"/>
              <a:gd name="connsiteY373" fmla="*/ 3227956 h 4897924"/>
              <a:gd name="connsiteX374" fmla="*/ 1129537 w 4805410"/>
              <a:gd name="connsiteY374" fmla="*/ 3232825 h 4897924"/>
              <a:gd name="connsiteX375" fmla="*/ 1105194 w 4805410"/>
              <a:gd name="connsiteY375" fmla="*/ 3232825 h 4897924"/>
              <a:gd name="connsiteX376" fmla="*/ 1085720 w 4805410"/>
              <a:gd name="connsiteY376" fmla="*/ 3232825 h 4897924"/>
              <a:gd name="connsiteX377" fmla="*/ 1049204 w 4805410"/>
              <a:gd name="connsiteY377" fmla="*/ 3262037 h 4897924"/>
              <a:gd name="connsiteX378" fmla="*/ 1017557 w 4805410"/>
              <a:gd name="connsiteY378" fmla="*/ 3388623 h 4897924"/>
              <a:gd name="connsiteX379" fmla="*/ 998083 w 4805410"/>
              <a:gd name="connsiteY379" fmla="*/ 3417836 h 4897924"/>
              <a:gd name="connsiteX380" fmla="*/ 905577 w 4805410"/>
              <a:gd name="connsiteY380" fmla="*/ 3510341 h 4897924"/>
              <a:gd name="connsiteX381" fmla="*/ 866628 w 4805410"/>
              <a:gd name="connsiteY381" fmla="*/ 3539553 h 4897924"/>
              <a:gd name="connsiteX382" fmla="*/ 856891 w 4805410"/>
              <a:gd name="connsiteY382" fmla="*/ 3554160 h 4897924"/>
              <a:gd name="connsiteX383" fmla="*/ 847153 w 4805410"/>
              <a:gd name="connsiteY383" fmla="*/ 3551725 h 4897924"/>
              <a:gd name="connsiteX384" fmla="*/ 837416 w 4805410"/>
              <a:gd name="connsiteY384" fmla="*/ 3549291 h 4897924"/>
              <a:gd name="connsiteX385" fmla="*/ 798466 w 4805410"/>
              <a:gd name="connsiteY385" fmla="*/ 3583372 h 4897924"/>
              <a:gd name="connsiteX386" fmla="*/ 783859 w 4805410"/>
              <a:gd name="connsiteY386" fmla="*/ 3580937 h 4897924"/>
              <a:gd name="connsiteX387" fmla="*/ 774123 w 4805410"/>
              <a:gd name="connsiteY387" fmla="*/ 3578503 h 4897924"/>
              <a:gd name="connsiteX388" fmla="*/ 764385 w 4805410"/>
              <a:gd name="connsiteY388" fmla="*/ 3593110 h 4897924"/>
              <a:gd name="connsiteX389" fmla="*/ 754647 w 4805410"/>
              <a:gd name="connsiteY389" fmla="*/ 3588241 h 4897924"/>
              <a:gd name="connsiteX390" fmla="*/ 744911 w 4805410"/>
              <a:gd name="connsiteY390" fmla="*/ 3597977 h 4897924"/>
              <a:gd name="connsiteX391" fmla="*/ 698657 w 4805410"/>
              <a:gd name="connsiteY391" fmla="*/ 3580937 h 4897924"/>
              <a:gd name="connsiteX392" fmla="*/ 671879 w 4805410"/>
              <a:gd name="connsiteY392" fmla="*/ 3559029 h 4897924"/>
              <a:gd name="connsiteX393" fmla="*/ 671879 w 4805410"/>
              <a:gd name="connsiteY393" fmla="*/ 3529816 h 4897924"/>
              <a:gd name="connsiteX394" fmla="*/ 662143 w 4805410"/>
              <a:gd name="connsiteY394" fmla="*/ 3529816 h 4897924"/>
              <a:gd name="connsiteX395" fmla="*/ 671879 w 4805410"/>
              <a:gd name="connsiteY395" fmla="*/ 3524947 h 4897924"/>
              <a:gd name="connsiteX396" fmla="*/ 671879 w 4805410"/>
              <a:gd name="connsiteY396" fmla="*/ 3495735 h 4897924"/>
              <a:gd name="connsiteX397" fmla="*/ 681617 w 4805410"/>
              <a:gd name="connsiteY397" fmla="*/ 3478694 h 4897924"/>
              <a:gd name="connsiteX398" fmla="*/ 708395 w 4805410"/>
              <a:gd name="connsiteY398" fmla="*/ 3471392 h 4897924"/>
              <a:gd name="connsiteX399" fmla="*/ 744911 w 4805410"/>
              <a:gd name="connsiteY399" fmla="*/ 3449482 h 4897924"/>
              <a:gd name="connsiteX400" fmla="*/ 788728 w 4805410"/>
              <a:gd name="connsiteY400" fmla="*/ 3388623 h 4897924"/>
              <a:gd name="connsiteX401" fmla="*/ 783859 w 4805410"/>
              <a:gd name="connsiteY401" fmla="*/ 3393492 h 4897924"/>
              <a:gd name="connsiteX402" fmla="*/ 798466 w 4805410"/>
              <a:gd name="connsiteY402" fmla="*/ 3374017 h 4897924"/>
              <a:gd name="connsiteX403" fmla="*/ 832547 w 4805410"/>
              <a:gd name="connsiteY403" fmla="*/ 3332633 h 4897924"/>
              <a:gd name="connsiteX404" fmla="*/ 869061 w 4805410"/>
              <a:gd name="connsiteY404" fmla="*/ 3293684 h 4897924"/>
              <a:gd name="connsiteX405" fmla="*/ 895840 w 4805410"/>
              <a:gd name="connsiteY405" fmla="*/ 3276643 h 4897924"/>
              <a:gd name="connsiteX406" fmla="*/ 900708 w 4805410"/>
              <a:gd name="connsiteY406" fmla="*/ 3279077 h 4897924"/>
              <a:gd name="connsiteX407" fmla="*/ 905577 w 4805410"/>
              <a:gd name="connsiteY407" fmla="*/ 3281512 h 4897924"/>
              <a:gd name="connsiteX408" fmla="*/ 917750 w 4805410"/>
              <a:gd name="connsiteY408" fmla="*/ 3266906 h 4897924"/>
              <a:gd name="connsiteX409" fmla="*/ 968870 w 4805410"/>
              <a:gd name="connsiteY409" fmla="*/ 3252299 h 4897924"/>
              <a:gd name="connsiteX410" fmla="*/ 1007821 w 4805410"/>
              <a:gd name="connsiteY410" fmla="*/ 3252299 h 4897924"/>
              <a:gd name="connsiteX411" fmla="*/ 1037033 w 4805410"/>
              <a:gd name="connsiteY411" fmla="*/ 3225522 h 4897924"/>
              <a:gd name="connsiteX412" fmla="*/ 1075982 w 4805410"/>
              <a:gd name="connsiteY412" fmla="*/ 3162228 h 4897924"/>
              <a:gd name="connsiteX413" fmla="*/ 1110063 w 4805410"/>
              <a:gd name="connsiteY413" fmla="*/ 3091631 h 4897924"/>
              <a:gd name="connsiteX414" fmla="*/ 1124670 w 4805410"/>
              <a:gd name="connsiteY414" fmla="*/ 3038076 h 4897924"/>
              <a:gd name="connsiteX415" fmla="*/ 1100325 w 4805410"/>
              <a:gd name="connsiteY415" fmla="*/ 3011298 h 4897924"/>
              <a:gd name="connsiteX416" fmla="*/ 1056507 w 4805410"/>
              <a:gd name="connsiteY416" fmla="*/ 2994258 h 4897924"/>
              <a:gd name="connsiteX417" fmla="*/ 1022426 w 4805410"/>
              <a:gd name="connsiteY417" fmla="*/ 2999127 h 4897924"/>
              <a:gd name="connsiteX418" fmla="*/ 991495 w 4805410"/>
              <a:gd name="connsiteY418" fmla="*/ 3003548 h 4897924"/>
              <a:gd name="connsiteX419" fmla="*/ 979222 w 4805410"/>
              <a:gd name="connsiteY419" fmla="*/ 3000347 h 4897924"/>
              <a:gd name="connsiteX420" fmla="*/ 946962 w 4805410"/>
              <a:gd name="connsiteY420" fmla="*/ 2989389 h 4897924"/>
              <a:gd name="connsiteX421" fmla="*/ 905577 w 4805410"/>
              <a:gd name="connsiteY421" fmla="*/ 2901753 h 4897924"/>
              <a:gd name="connsiteX422" fmla="*/ 905577 w 4805410"/>
              <a:gd name="connsiteY422" fmla="*/ 2867671 h 4897924"/>
              <a:gd name="connsiteX423" fmla="*/ 985911 w 4805410"/>
              <a:gd name="connsiteY423" fmla="*/ 2821419 h 4897924"/>
              <a:gd name="connsiteX424" fmla="*/ 1022426 w 4805410"/>
              <a:gd name="connsiteY424" fmla="*/ 2787338 h 4897924"/>
              <a:gd name="connsiteX425" fmla="*/ 1032164 w 4805410"/>
              <a:gd name="connsiteY425" fmla="*/ 2753257 h 4897924"/>
              <a:gd name="connsiteX426" fmla="*/ 1037033 w 4805410"/>
              <a:gd name="connsiteY426" fmla="*/ 2711872 h 4897924"/>
              <a:gd name="connsiteX427" fmla="*/ 1022426 w 4805410"/>
              <a:gd name="connsiteY427" fmla="*/ 2697267 h 4897924"/>
              <a:gd name="connsiteX428" fmla="*/ 1024861 w 4805410"/>
              <a:gd name="connsiteY428" fmla="*/ 2687529 h 4897924"/>
              <a:gd name="connsiteX429" fmla="*/ 1027295 w 4805410"/>
              <a:gd name="connsiteY429" fmla="*/ 2672922 h 4897924"/>
              <a:gd name="connsiteX430" fmla="*/ 990780 w 4805410"/>
              <a:gd name="connsiteY430" fmla="*/ 2658317 h 4897924"/>
              <a:gd name="connsiteX431" fmla="*/ 968870 w 4805410"/>
              <a:gd name="connsiteY431" fmla="*/ 2643710 h 4897924"/>
              <a:gd name="connsiteX432" fmla="*/ 944527 w 4805410"/>
              <a:gd name="connsiteY432" fmla="*/ 2643710 h 4897924"/>
              <a:gd name="connsiteX433" fmla="*/ 932355 w 4805410"/>
              <a:gd name="connsiteY433" fmla="*/ 2638842 h 4897924"/>
              <a:gd name="connsiteX434" fmla="*/ 920184 w 4805410"/>
              <a:gd name="connsiteY434" fmla="*/ 2633973 h 4897924"/>
              <a:gd name="connsiteX435" fmla="*/ 895840 w 4805410"/>
              <a:gd name="connsiteY435" fmla="*/ 2633973 h 4897924"/>
              <a:gd name="connsiteX436" fmla="*/ 890972 w 4805410"/>
              <a:gd name="connsiteY436" fmla="*/ 2624236 h 4897924"/>
              <a:gd name="connsiteX437" fmla="*/ 878799 w 4805410"/>
              <a:gd name="connsiteY437" fmla="*/ 2626670 h 4897924"/>
              <a:gd name="connsiteX438" fmla="*/ 861760 w 4805410"/>
              <a:gd name="connsiteY438" fmla="*/ 2629104 h 4897924"/>
              <a:gd name="connsiteX439" fmla="*/ 847153 w 4805410"/>
              <a:gd name="connsiteY439" fmla="*/ 2614498 h 4897924"/>
              <a:gd name="connsiteX440" fmla="*/ 730304 w 4805410"/>
              <a:gd name="connsiteY440" fmla="*/ 2614498 h 4897924"/>
              <a:gd name="connsiteX441" fmla="*/ 623193 w 4805410"/>
              <a:gd name="connsiteY441" fmla="*/ 2597458 h 4897924"/>
              <a:gd name="connsiteX442" fmla="*/ 564768 w 4805410"/>
              <a:gd name="connsiteY442" fmla="*/ 2517124 h 4897924"/>
              <a:gd name="connsiteX443" fmla="*/ 593980 w 4805410"/>
              <a:gd name="connsiteY443" fmla="*/ 2448962 h 4897924"/>
              <a:gd name="connsiteX444" fmla="*/ 623193 w 4805410"/>
              <a:gd name="connsiteY444" fmla="*/ 2429488 h 4897924"/>
              <a:gd name="connsiteX445" fmla="*/ 732738 w 4805410"/>
              <a:gd name="connsiteY445" fmla="*/ 2448962 h 4897924"/>
              <a:gd name="connsiteX446" fmla="*/ 803335 w 4805410"/>
              <a:gd name="connsiteY446" fmla="*/ 2458700 h 4897924"/>
              <a:gd name="connsiteX447" fmla="*/ 837416 w 4805410"/>
              <a:gd name="connsiteY447" fmla="*/ 2458700 h 4897924"/>
              <a:gd name="connsiteX448" fmla="*/ 852022 w 4805410"/>
              <a:gd name="connsiteY448" fmla="*/ 2448962 h 4897924"/>
              <a:gd name="connsiteX449" fmla="*/ 949396 w 4805410"/>
              <a:gd name="connsiteY449" fmla="*/ 2427053 h 4897924"/>
              <a:gd name="connsiteX450" fmla="*/ 998083 w 4805410"/>
              <a:gd name="connsiteY450" fmla="*/ 2380800 h 4897924"/>
              <a:gd name="connsiteX451" fmla="*/ 998083 w 4805410"/>
              <a:gd name="connsiteY451" fmla="*/ 2332113 h 4897924"/>
              <a:gd name="connsiteX452" fmla="*/ 993214 w 4805410"/>
              <a:gd name="connsiteY452" fmla="*/ 2302901 h 4897924"/>
              <a:gd name="connsiteX453" fmla="*/ 988345 w 4805410"/>
              <a:gd name="connsiteY453" fmla="*/ 2288294 h 4897924"/>
              <a:gd name="connsiteX454" fmla="*/ 971305 w 4805410"/>
              <a:gd name="connsiteY454" fmla="*/ 2244476 h 4897924"/>
              <a:gd name="connsiteX455" fmla="*/ 954265 w 4805410"/>
              <a:gd name="connsiteY455" fmla="*/ 2200657 h 4897924"/>
              <a:gd name="connsiteX456" fmla="*/ 944527 w 4805410"/>
              <a:gd name="connsiteY456" fmla="*/ 2176314 h 4897924"/>
              <a:gd name="connsiteX457" fmla="*/ 976174 w 4805410"/>
              <a:gd name="connsiteY457" fmla="*/ 2030253 h 4897924"/>
              <a:gd name="connsiteX458" fmla="*/ 1007821 w 4805410"/>
              <a:gd name="connsiteY458" fmla="*/ 1981566 h 4897924"/>
              <a:gd name="connsiteX459" fmla="*/ 1007821 w 4805410"/>
              <a:gd name="connsiteY459" fmla="*/ 1962091 h 4897924"/>
              <a:gd name="connsiteX460" fmla="*/ 1034599 w 4805410"/>
              <a:gd name="connsiteY460" fmla="*/ 1940182 h 4897924"/>
              <a:gd name="connsiteX461" fmla="*/ 1056507 w 4805410"/>
              <a:gd name="connsiteY461" fmla="*/ 1903666 h 4897924"/>
              <a:gd name="connsiteX462" fmla="*/ 1051638 w 4805410"/>
              <a:gd name="connsiteY462" fmla="*/ 1898798 h 4897924"/>
              <a:gd name="connsiteX463" fmla="*/ 1075982 w 4805410"/>
              <a:gd name="connsiteY463" fmla="*/ 1874454 h 4897924"/>
              <a:gd name="connsiteX464" fmla="*/ 1100325 w 4805410"/>
              <a:gd name="connsiteY464" fmla="*/ 1820898 h 4897924"/>
              <a:gd name="connsiteX465" fmla="*/ 1100325 w 4805410"/>
              <a:gd name="connsiteY465" fmla="*/ 1801424 h 4897924"/>
              <a:gd name="connsiteX466" fmla="*/ 1112497 w 4805410"/>
              <a:gd name="connsiteY466" fmla="*/ 1794121 h 4897924"/>
              <a:gd name="connsiteX467" fmla="*/ 1114932 w 4805410"/>
              <a:gd name="connsiteY467" fmla="*/ 1777081 h 4897924"/>
              <a:gd name="connsiteX468" fmla="*/ 1114932 w 4805410"/>
              <a:gd name="connsiteY468" fmla="*/ 1708918 h 4897924"/>
              <a:gd name="connsiteX469" fmla="*/ 1124670 w 4805410"/>
              <a:gd name="connsiteY469" fmla="*/ 1662665 h 4897924"/>
              <a:gd name="connsiteX470" fmla="*/ 1149013 w 4805410"/>
              <a:gd name="connsiteY470" fmla="*/ 1626150 h 4897924"/>
              <a:gd name="connsiteX471" fmla="*/ 1149013 w 4805410"/>
              <a:gd name="connsiteY471" fmla="*/ 1562857 h 4897924"/>
              <a:gd name="connsiteX472" fmla="*/ 1153882 w 4805410"/>
              <a:gd name="connsiteY472" fmla="*/ 1550685 h 4897924"/>
              <a:gd name="connsiteX473" fmla="*/ 1158750 w 4805410"/>
              <a:gd name="connsiteY473" fmla="*/ 1538513 h 4897924"/>
              <a:gd name="connsiteX474" fmla="*/ 1158750 w 4805410"/>
              <a:gd name="connsiteY474" fmla="*/ 1431401 h 4897924"/>
              <a:gd name="connsiteX475" fmla="*/ 1163618 w 4805410"/>
              <a:gd name="connsiteY475" fmla="*/ 1411927 h 4897924"/>
              <a:gd name="connsiteX476" fmla="*/ 1178225 w 4805410"/>
              <a:gd name="connsiteY476" fmla="*/ 1392451 h 4897924"/>
              <a:gd name="connsiteX477" fmla="*/ 1168487 w 4805410"/>
              <a:gd name="connsiteY477" fmla="*/ 1334026 h 4897924"/>
              <a:gd name="connsiteX478" fmla="*/ 1170922 w 4805410"/>
              <a:gd name="connsiteY478" fmla="*/ 1265865 h 4897924"/>
              <a:gd name="connsiteX479" fmla="*/ 1187962 w 4805410"/>
              <a:gd name="connsiteY479" fmla="*/ 1222046 h 4897924"/>
              <a:gd name="connsiteX480" fmla="*/ 1185529 w 4805410"/>
              <a:gd name="connsiteY480" fmla="*/ 1214743 h 4897924"/>
              <a:gd name="connsiteX481" fmla="*/ 1183094 w 4805410"/>
              <a:gd name="connsiteY481" fmla="*/ 1207441 h 4897924"/>
              <a:gd name="connsiteX482" fmla="*/ 1187962 w 4805410"/>
              <a:gd name="connsiteY482" fmla="*/ 1202572 h 4897924"/>
              <a:gd name="connsiteX483" fmla="*/ 1192831 w 4805410"/>
              <a:gd name="connsiteY483" fmla="*/ 1197703 h 4897924"/>
              <a:gd name="connsiteX484" fmla="*/ 1192831 w 4805410"/>
              <a:gd name="connsiteY484" fmla="*/ 1192834 h 4897924"/>
              <a:gd name="connsiteX485" fmla="*/ 1187962 w 4805410"/>
              <a:gd name="connsiteY485" fmla="*/ 1197703 h 4897924"/>
              <a:gd name="connsiteX486" fmla="*/ 1197700 w 4805410"/>
              <a:gd name="connsiteY486" fmla="*/ 1183096 h 4897924"/>
              <a:gd name="connsiteX487" fmla="*/ 1195265 w 4805410"/>
              <a:gd name="connsiteY487" fmla="*/ 1170925 h 4897924"/>
              <a:gd name="connsiteX488" fmla="*/ 1192831 w 4805410"/>
              <a:gd name="connsiteY488" fmla="*/ 1158753 h 4897924"/>
              <a:gd name="connsiteX489" fmla="*/ 1273165 w 4805410"/>
              <a:gd name="connsiteY489" fmla="*/ 1054077 h 4897924"/>
              <a:gd name="connsiteX490" fmla="*/ 1370539 w 4805410"/>
              <a:gd name="connsiteY490" fmla="*/ 988349 h 4897924"/>
              <a:gd name="connsiteX491" fmla="*/ 1509296 w 4805410"/>
              <a:gd name="connsiteY491" fmla="*/ 898278 h 4897924"/>
              <a:gd name="connsiteX492" fmla="*/ 1708913 w 4805410"/>
              <a:gd name="connsiteY492" fmla="*/ 725438 h 4897924"/>
              <a:gd name="connsiteX493" fmla="*/ 1708913 w 4805410"/>
              <a:gd name="connsiteY493" fmla="*/ 701095 h 4897924"/>
              <a:gd name="connsiteX494" fmla="*/ 1718651 w 4805410"/>
              <a:gd name="connsiteY494" fmla="*/ 691357 h 4897924"/>
              <a:gd name="connsiteX495" fmla="*/ 1718651 w 4805410"/>
              <a:gd name="connsiteY495" fmla="*/ 681619 h 4897924"/>
              <a:gd name="connsiteX496" fmla="*/ 1730823 w 4805410"/>
              <a:gd name="connsiteY496" fmla="*/ 652407 h 4897924"/>
              <a:gd name="connsiteX497" fmla="*/ 1752732 w 4805410"/>
              <a:gd name="connsiteY497" fmla="*/ 586680 h 4897924"/>
              <a:gd name="connsiteX498" fmla="*/ 1796550 w 4805410"/>
              <a:gd name="connsiteY498" fmla="*/ 520953 h 4897924"/>
              <a:gd name="connsiteX499" fmla="*/ 1874450 w 4805410"/>
              <a:gd name="connsiteY499" fmla="*/ 491741 h 4897924"/>
              <a:gd name="connsiteX500" fmla="*/ 1889055 w 4805410"/>
              <a:gd name="connsiteY500" fmla="*/ 499044 h 4897924"/>
              <a:gd name="connsiteX501" fmla="*/ 1903662 w 4805410"/>
              <a:gd name="connsiteY501" fmla="*/ 506346 h 4897924"/>
              <a:gd name="connsiteX502" fmla="*/ 1913399 w 4805410"/>
              <a:gd name="connsiteY502" fmla="*/ 491741 h 4897924"/>
              <a:gd name="connsiteX503" fmla="*/ 1952349 w 4805410"/>
              <a:gd name="connsiteY503" fmla="*/ 491741 h 4897924"/>
              <a:gd name="connsiteX504" fmla="*/ 1957218 w 4805410"/>
              <a:gd name="connsiteY504" fmla="*/ 506346 h 4897924"/>
              <a:gd name="connsiteX505" fmla="*/ 1964521 w 4805410"/>
              <a:gd name="connsiteY505" fmla="*/ 503912 h 4897924"/>
              <a:gd name="connsiteX506" fmla="*/ 1976692 w 4805410"/>
              <a:gd name="connsiteY506" fmla="*/ 501478 h 4897924"/>
              <a:gd name="connsiteX507" fmla="*/ 2005904 w 4805410"/>
              <a:gd name="connsiteY507" fmla="*/ 511215 h 4897924"/>
              <a:gd name="connsiteX508" fmla="*/ 2030248 w 4805410"/>
              <a:gd name="connsiteY508" fmla="*/ 540427 h 4897924"/>
              <a:gd name="connsiteX509" fmla="*/ 2069198 w 4805410"/>
              <a:gd name="connsiteY509" fmla="*/ 555034 h 4897924"/>
              <a:gd name="connsiteX510" fmla="*/ 2105714 w 4805410"/>
              <a:gd name="connsiteY510" fmla="*/ 564771 h 4897924"/>
              <a:gd name="connsiteX511" fmla="*/ 2127622 w 4805410"/>
              <a:gd name="connsiteY511" fmla="*/ 579377 h 4897924"/>
              <a:gd name="connsiteX512" fmla="*/ 2156835 w 4805410"/>
              <a:gd name="connsiteY512" fmla="*/ 589114 h 4897924"/>
              <a:gd name="connsiteX513" fmla="*/ 2207956 w 4805410"/>
              <a:gd name="connsiteY513" fmla="*/ 625629 h 4897924"/>
              <a:gd name="connsiteX514" fmla="*/ 2336977 w 4805410"/>
              <a:gd name="connsiteY514" fmla="*/ 667014 h 4897924"/>
              <a:gd name="connsiteX515" fmla="*/ 2375926 w 4805410"/>
              <a:gd name="connsiteY515" fmla="*/ 640236 h 4897924"/>
              <a:gd name="connsiteX516" fmla="*/ 2410007 w 4805410"/>
              <a:gd name="connsiteY516" fmla="*/ 603721 h 4897924"/>
              <a:gd name="connsiteX517" fmla="*/ 2410007 w 4805410"/>
              <a:gd name="connsiteY517" fmla="*/ 589114 h 4897924"/>
              <a:gd name="connsiteX518" fmla="*/ 2419745 w 4805410"/>
              <a:gd name="connsiteY518" fmla="*/ 579377 h 4897924"/>
              <a:gd name="connsiteX519" fmla="*/ 2419745 w 4805410"/>
              <a:gd name="connsiteY519" fmla="*/ 559902 h 4897924"/>
              <a:gd name="connsiteX520" fmla="*/ 2424614 w 4805410"/>
              <a:gd name="connsiteY520" fmla="*/ 564771 h 4897924"/>
              <a:gd name="connsiteX521" fmla="*/ 2429482 w 4805410"/>
              <a:gd name="connsiteY521" fmla="*/ 555034 h 4897924"/>
              <a:gd name="connsiteX522" fmla="*/ 2427047 w 4805410"/>
              <a:gd name="connsiteY522" fmla="*/ 540427 h 4897924"/>
              <a:gd name="connsiteX523" fmla="*/ 2424614 w 4805410"/>
              <a:gd name="connsiteY523" fmla="*/ 520953 h 4897924"/>
              <a:gd name="connsiteX524" fmla="*/ 2439220 w 4805410"/>
              <a:gd name="connsiteY524" fmla="*/ 501478 h 4897924"/>
              <a:gd name="connsiteX525" fmla="*/ 2439220 w 4805410"/>
              <a:gd name="connsiteY525" fmla="*/ 486871 h 4897924"/>
              <a:gd name="connsiteX526" fmla="*/ 2448957 w 4805410"/>
              <a:gd name="connsiteY526" fmla="*/ 477134 h 4897924"/>
              <a:gd name="connsiteX527" fmla="*/ 2446523 w 4805410"/>
              <a:gd name="connsiteY527" fmla="*/ 462528 h 4897924"/>
              <a:gd name="connsiteX528" fmla="*/ 2444088 w 4805410"/>
              <a:gd name="connsiteY528" fmla="*/ 447922 h 4897924"/>
              <a:gd name="connsiteX529" fmla="*/ 2458694 w 4805410"/>
              <a:gd name="connsiteY529" fmla="*/ 452790 h 4897924"/>
              <a:gd name="connsiteX530" fmla="*/ 2478170 w 4805410"/>
              <a:gd name="connsiteY530" fmla="*/ 423578 h 4897924"/>
              <a:gd name="connsiteX531" fmla="*/ 2512251 w 4805410"/>
              <a:gd name="connsiteY531" fmla="*/ 404104 h 4897924"/>
              <a:gd name="connsiteX532" fmla="*/ 2580412 w 4805410"/>
              <a:gd name="connsiteY532" fmla="*/ 394366 h 4897924"/>
              <a:gd name="connsiteX533" fmla="*/ 2643705 w 4805410"/>
              <a:gd name="connsiteY533" fmla="*/ 430882 h 4897924"/>
              <a:gd name="connsiteX534" fmla="*/ 2682655 w 4805410"/>
              <a:gd name="connsiteY534" fmla="*/ 486871 h 4897924"/>
              <a:gd name="connsiteX535" fmla="*/ 2682655 w 4805410"/>
              <a:gd name="connsiteY535" fmla="*/ 555034 h 4897924"/>
              <a:gd name="connsiteX536" fmla="*/ 2677786 w 4805410"/>
              <a:gd name="connsiteY536" fmla="*/ 603721 h 4897924"/>
              <a:gd name="connsiteX537" fmla="*/ 2672917 w 4805410"/>
              <a:gd name="connsiteY537" fmla="*/ 637802 h 4897924"/>
              <a:gd name="connsiteX538" fmla="*/ 2689957 w 4805410"/>
              <a:gd name="connsiteY538" fmla="*/ 696226 h 4897924"/>
              <a:gd name="connsiteX539" fmla="*/ 2780029 w 4805410"/>
              <a:gd name="connsiteY539" fmla="*/ 744913 h 4897924"/>
              <a:gd name="connsiteX540" fmla="*/ 2826282 w 4805410"/>
              <a:gd name="connsiteY540" fmla="*/ 732742 h 4897924"/>
              <a:gd name="connsiteX541" fmla="*/ 2850625 w 4805410"/>
              <a:gd name="connsiteY541" fmla="*/ 691357 h 4897924"/>
              <a:gd name="connsiteX542" fmla="*/ 2892009 w 4805410"/>
              <a:gd name="connsiteY542" fmla="*/ 615892 h 4897924"/>
              <a:gd name="connsiteX543" fmla="*/ 2989383 w 4805410"/>
              <a:gd name="connsiteY543" fmla="*/ 501478 h 4897924"/>
              <a:gd name="connsiteX544" fmla="*/ 2989383 w 4805410"/>
              <a:gd name="connsiteY544" fmla="*/ 462528 h 4897924"/>
              <a:gd name="connsiteX545" fmla="*/ 2969909 w 4805410"/>
              <a:gd name="connsiteY545" fmla="*/ 374890 h 4897924"/>
              <a:gd name="connsiteX546" fmla="*/ 2950433 w 4805410"/>
              <a:gd name="connsiteY546" fmla="*/ 350547 h 4897924"/>
              <a:gd name="connsiteX547" fmla="*/ 2952868 w 4805410"/>
              <a:gd name="connsiteY547" fmla="*/ 323769 h 4897924"/>
              <a:gd name="connsiteX548" fmla="*/ 2955302 w 4805410"/>
              <a:gd name="connsiteY548" fmla="*/ 282386 h 4897924"/>
              <a:gd name="connsiteX549" fmla="*/ 2940697 w 4805410"/>
              <a:gd name="connsiteY549" fmla="*/ 175274 h 4897924"/>
              <a:gd name="connsiteX550" fmla="*/ 2950433 w 4805410"/>
              <a:gd name="connsiteY550" fmla="*/ 170404 h 4897924"/>
              <a:gd name="connsiteX551" fmla="*/ 2945565 w 4805410"/>
              <a:gd name="connsiteY551" fmla="*/ 165536 h 4897924"/>
              <a:gd name="connsiteX552" fmla="*/ 2943131 w 4805410"/>
              <a:gd name="connsiteY552" fmla="*/ 160668 h 4897924"/>
              <a:gd name="connsiteX553" fmla="*/ 2940697 w 4805410"/>
              <a:gd name="connsiteY553" fmla="*/ 155799 h 4897924"/>
              <a:gd name="connsiteX554" fmla="*/ 2947999 w 4805410"/>
              <a:gd name="connsiteY554" fmla="*/ 126587 h 4897924"/>
              <a:gd name="connsiteX555" fmla="*/ 2969909 w 4805410"/>
              <a:gd name="connsiteY555" fmla="*/ 77899 h 4897924"/>
              <a:gd name="connsiteX556" fmla="*/ 3001556 w 4805410"/>
              <a:gd name="connsiteY556" fmla="*/ 31647 h 4897924"/>
              <a:gd name="connsiteX557" fmla="*/ 3038070 w 4805410"/>
              <a:gd name="connsiteY557" fmla="*/ 9738 h 4897924"/>
              <a:gd name="connsiteX558" fmla="*/ 3052677 w 4805410"/>
              <a:gd name="connsiteY558" fmla="*/ 9738 h 4897924"/>
              <a:gd name="connsiteX559" fmla="*/ 3062413 w 4805410"/>
              <a:gd name="connsiteY559" fmla="*/ 0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</a:cxnLst>
            <a:rect l="l" t="t" r="r" b="b"/>
            <a:pathLst>
              <a:path w="4805410" h="4897924">
                <a:moveTo>
                  <a:pt x="813073" y="4605802"/>
                </a:moveTo>
                <a:lnTo>
                  <a:pt x="813073" y="4673963"/>
                </a:lnTo>
                <a:lnTo>
                  <a:pt x="764386" y="4751863"/>
                </a:lnTo>
                <a:cubicBezTo>
                  <a:pt x="757894" y="4761600"/>
                  <a:pt x="752215" y="4771337"/>
                  <a:pt x="747346" y="4781075"/>
                </a:cubicBezTo>
                <a:cubicBezTo>
                  <a:pt x="742477" y="4790812"/>
                  <a:pt x="736797" y="4798927"/>
                  <a:pt x="730305" y="4805419"/>
                </a:cubicBezTo>
                <a:cubicBezTo>
                  <a:pt x="723814" y="4815156"/>
                  <a:pt x="718945" y="4821647"/>
                  <a:pt x="715699" y="4824893"/>
                </a:cubicBezTo>
                <a:cubicBezTo>
                  <a:pt x="715699" y="4828139"/>
                  <a:pt x="716511" y="4830573"/>
                  <a:pt x="718134" y="4832196"/>
                </a:cubicBezTo>
                <a:cubicBezTo>
                  <a:pt x="719757" y="4833819"/>
                  <a:pt x="720568" y="4836254"/>
                  <a:pt x="720568" y="4839500"/>
                </a:cubicBezTo>
                <a:cubicBezTo>
                  <a:pt x="710831" y="4839500"/>
                  <a:pt x="701093" y="4845992"/>
                  <a:pt x="691356" y="4858974"/>
                </a:cubicBezTo>
                <a:cubicBezTo>
                  <a:pt x="681618" y="4871958"/>
                  <a:pt x="675126" y="4884940"/>
                  <a:pt x="671880" y="4897924"/>
                </a:cubicBezTo>
                <a:cubicBezTo>
                  <a:pt x="658898" y="4894678"/>
                  <a:pt x="645914" y="4892244"/>
                  <a:pt x="632932" y="4890621"/>
                </a:cubicBezTo>
                <a:cubicBezTo>
                  <a:pt x="619948" y="4888998"/>
                  <a:pt x="613456" y="4875204"/>
                  <a:pt x="613456" y="4849238"/>
                </a:cubicBezTo>
                <a:cubicBezTo>
                  <a:pt x="613456" y="4816779"/>
                  <a:pt x="632120" y="4785944"/>
                  <a:pt x="669446" y="4756732"/>
                </a:cubicBezTo>
                <a:cubicBezTo>
                  <a:pt x="706773" y="4727520"/>
                  <a:pt x="741666" y="4685324"/>
                  <a:pt x="774124" y="4630145"/>
                </a:cubicBezTo>
                <a:cubicBezTo>
                  <a:pt x="780616" y="4620407"/>
                  <a:pt x="793598" y="4612292"/>
                  <a:pt x="813073" y="4605802"/>
                </a:cubicBezTo>
                <a:close/>
                <a:moveTo>
                  <a:pt x="1635884" y="4362366"/>
                </a:moveTo>
                <a:cubicBezTo>
                  <a:pt x="1661851" y="4378595"/>
                  <a:pt x="1675646" y="4389144"/>
                  <a:pt x="1677268" y="4394013"/>
                </a:cubicBezTo>
                <a:cubicBezTo>
                  <a:pt x="1678891" y="4398882"/>
                  <a:pt x="1684571" y="4406184"/>
                  <a:pt x="1694309" y="4415922"/>
                </a:cubicBezTo>
                <a:cubicBezTo>
                  <a:pt x="1700801" y="4425659"/>
                  <a:pt x="1703235" y="4442699"/>
                  <a:pt x="1701612" y="4467043"/>
                </a:cubicBezTo>
                <a:cubicBezTo>
                  <a:pt x="1699989" y="4491387"/>
                  <a:pt x="1705669" y="4503558"/>
                  <a:pt x="1718652" y="4503558"/>
                </a:cubicBezTo>
                <a:cubicBezTo>
                  <a:pt x="1718652" y="4513296"/>
                  <a:pt x="1716218" y="4527902"/>
                  <a:pt x="1711349" y="4547377"/>
                </a:cubicBezTo>
                <a:cubicBezTo>
                  <a:pt x="1706480" y="4566852"/>
                  <a:pt x="1704047" y="4584703"/>
                  <a:pt x="1704047" y="4600933"/>
                </a:cubicBezTo>
                <a:lnTo>
                  <a:pt x="1699178" y="4625276"/>
                </a:lnTo>
                <a:cubicBezTo>
                  <a:pt x="1692686" y="4631768"/>
                  <a:pt x="1686194" y="4639071"/>
                  <a:pt x="1679702" y="4647185"/>
                </a:cubicBezTo>
                <a:cubicBezTo>
                  <a:pt x="1673212" y="4655300"/>
                  <a:pt x="1661851" y="4659357"/>
                  <a:pt x="1645622" y="4659357"/>
                </a:cubicBezTo>
                <a:cubicBezTo>
                  <a:pt x="1626147" y="4659357"/>
                  <a:pt x="1609918" y="4643128"/>
                  <a:pt x="1596934" y="4610671"/>
                </a:cubicBezTo>
                <a:cubicBezTo>
                  <a:pt x="1583952" y="4578213"/>
                  <a:pt x="1577460" y="4549000"/>
                  <a:pt x="1577460" y="4523033"/>
                </a:cubicBezTo>
                <a:cubicBezTo>
                  <a:pt x="1577460" y="4461364"/>
                  <a:pt x="1583952" y="4423225"/>
                  <a:pt x="1596934" y="4408618"/>
                </a:cubicBezTo>
                <a:cubicBezTo>
                  <a:pt x="1609918" y="4394013"/>
                  <a:pt x="1622901" y="4378595"/>
                  <a:pt x="1635884" y="4362366"/>
                </a:cubicBezTo>
                <a:close/>
                <a:moveTo>
                  <a:pt x="253171" y="4230910"/>
                </a:moveTo>
                <a:cubicBezTo>
                  <a:pt x="249925" y="4234156"/>
                  <a:pt x="248302" y="4237402"/>
                  <a:pt x="248302" y="4240648"/>
                </a:cubicBezTo>
                <a:cubicBezTo>
                  <a:pt x="248302" y="4240648"/>
                  <a:pt x="249925" y="4242271"/>
                  <a:pt x="253171" y="4245517"/>
                </a:cubicBezTo>
                <a:cubicBezTo>
                  <a:pt x="253171" y="4245517"/>
                  <a:pt x="254794" y="4243894"/>
                  <a:pt x="258040" y="4240648"/>
                </a:cubicBezTo>
                <a:lnTo>
                  <a:pt x="258040" y="4318547"/>
                </a:lnTo>
                <a:cubicBezTo>
                  <a:pt x="241810" y="4318547"/>
                  <a:pt x="232074" y="4324227"/>
                  <a:pt x="228828" y="4335588"/>
                </a:cubicBezTo>
                <a:cubicBezTo>
                  <a:pt x="225582" y="4346948"/>
                  <a:pt x="219090" y="4360743"/>
                  <a:pt x="209352" y="4376972"/>
                </a:cubicBezTo>
                <a:cubicBezTo>
                  <a:pt x="199616" y="4393201"/>
                  <a:pt x="181763" y="4409430"/>
                  <a:pt x="155797" y="4425659"/>
                </a:cubicBezTo>
                <a:cubicBezTo>
                  <a:pt x="129830" y="4441888"/>
                  <a:pt x="89259" y="4454872"/>
                  <a:pt x="34079" y="4464608"/>
                </a:cubicBezTo>
                <a:cubicBezTo>
                  <a:pt x="34079" y="4458118"/>
                  <a:pt x="31646" y="4453249"/>
                  <a:pt x="26777" y="4450003"/>
                </a:cubicBezTo>
                <a:cubicBezTo>
                  <a:pt x="21908" y="4446757"/>
                  <a:pt x="19473" y="4441888"/>
                  <a:pt x="19473" y="4435396"/>
                </a:cubicBezTo>
                <a:cubicBezTo>
                  <a:pt x="19473" y="4425659"/>
                  <a:pt x="25965" y="4414299"/>
                  <a:pt x="38948" y="4401316"/>
                </a:cubicBezTo>
                <a:cubicBezTo>
                  <a:pt x="51931" y="4388332"/>
                  <a:pt x="66537" y="4376160"/>
                  <a:pt x="82767" y="4364800"/>
                </a:cubicBezTo>
                <a:cubicBezTo>
                  <a:pt x="98995" y="4353440"/>
                  <a:pt x="113602" y="4341269"/>
                  <a:pt x="126584" y="4328285"/>
                </a:cubicBezTo>
                <a:cubicBezTo>
                  <a:pt x="139568" y="4315301"/>
                  <a:pt x="146060" y="4302319"/>
                  <a:pt x="146060" y="4289335"/>
                </a:cubicBezTo>
                <a:lnTo>
                  <a:pt x="170403" y="4289335"/>
                </a:lnTo>
                <a:cubicBezTo>
                  <a:pt x="170403" y="4286089"/>
                  <a:pt x="169592" y="4284466"/>
                  <a:pt x="167969" y="4284466"/>
                </a:cubicBezTo>
                <a:cubicBezTo>
                  <a:pt x="166346" y="4284466"/>
                  <a:pt x="165535" y="4282844"/>
                  <a:pt x="165535" y="4279598"/>
                </a:cubicBezTo>
                <a:cubicBezTo>
                  <a:pt x="165535" y="4273106"/>
                  <a:pt x="171215" y="4266614"/>
                  <a:pt x="182574" y="4260123"/>
                </a:cubicBezTo>
                <a:cubicBezTo>
                  <a:pt x="193935" y="4253631"/>
                  <a:pt x="217467" y="4243894"/>
                  <a:pt x="253171" y="4230910"/>
                </a:cubicBezTo>
                <a:close/>
                <a:moveTo>
                  <a:pt x="2288291" y="4055638"/>
                </a:moveTo>
                <a:lnTo>
                  <a:pt x="2346715" y="4055638"/>
                </a:lnTo>
                <a:cubicBezTo>
                  <a:pt x="2346715" y="4062130"/>
                  <a:pt x="2349150" y="4069433"/>
                  <a:pt x="2354018" y="4077547"/>
                </a:cubicBezTo>
                <a:cubicBezTo>
                  <a:pt x="2358887" y="4085662"/>
                  <a:pt x="2361322" y="4097834"/>
                  <a:pt x="2361322" y="4114062"/>
                </a:cubicBezTo>
                <a:cubicBezTo>
                  <a:pt x="2348338" y="4120554"/>
                  <a:pt x="2337790" y="4127858"/>
                  <a:pt x="2329675" y="4135971"/>
                </a:cubicBezTo>
                <a:cubicBezTo>
                  <a:pt x="2321560" y="4144086"/>
                  <a:pt x="2314257" y="4151390"/>
                  <a:pt x="2307766" y="4157881"/>
                </a:cubicBezTo>
                <a:cubicBezTo>
                  <a:pt x="2301274" y="4151390"/>
                  <a:pt x="2291537" y="4146521"/>
                  <a:pt x="2278554" y="4143275"/>
                </a:cubicBezTo>
                <a:cubicBezTo>
                  <a:pt x="2265570" y="4140029"/>
                  <a:pt x="2259078" y="4130292"/>
                  <a:pt x="2259078" y="4114062"/>
                </a:cubicBezTo>
                <a:cubicBezTo>
                  <a:pt x="2259078" y="4101080"/>
                  <a:pt x="2262324" y="4089719"/>
                  <a:pt x="2268816" y="4079981"/>
                </a:cubicBezTo>
                <a:cubicBezTo>
                  <a:pt x="2275308" y="4070245"/>
                  <a:pt x="2281800" y="4062130"/>
                  <a:pt x="2288291" y="4055638"/>
                </a:cubicBezTo>
                <a:close/>
                <a:moveTo>
                  <a:pt x="301859" y="3963131"/>
                </a:moveTo>
                <a:cubicBezTo>
                  <a:pt x="327825" y="3963131"/>
                  <a:pt x="343244" y="3972057"/>
                  <a:pt x="348113" y="3989909"/>
                </a:cubicBezTo>
                <a:cubicBezTo>
                  <a:pt x="352980" y="4007762"/>
                  <a:pt x="355415" y="4026425"/>
                  <a:pt x="355415" y="4045899"/>
                </a:cubicBezTo>
                <a:cubicBezTo>
                  <a:pt x="355415" y="4052391"/>
                  <a:pt x="346490" y="4071055"/>
                  <a:pt x="328637" y="4101890"/>
                </a:cubicBezTo>
                <a:cubicBezTo>
                  <a:pt x="310785" y="4132725"/>
                  <a:pt x="293744" y="4148142"/>
                  <a:pt x="277516" y="4148142"/>
                </a:cubicBezTo>
                <a:lnTo>
                  <a:pt x="258041" y="4148142"/>
                </a:lnTo>
                <a:cubicBezTo>
                  <a:pt x="254795" y="4161126"/>
                  <a:pt x="249926" y="4167617"/>
                  <a:pt x="243435" y="4167617"/>
                </a:cubicBezTo>
                <a:cubicBezTo>
                  <a:pt x="223960" y="4167617"/>
                  <a:pt x="212599" y="4170863"/>
                  <a:pt x="209353" y="4177355"/>
                </a:cubicBezTo>
                <a:cubicBezTo>
                  <a:pt x="206108" y="4183847"/>
                  <a:pt x="201240" y="4191150"/>
                  <a:pt x="194748" y="4199264"/>
                </a:cubicBezTo>
                <a:cubicBezTo>
                  <a:pt x="188256" y="4207378"/>
                  <a:pt x="175274" y="4217116"/>
                  <a:pt x="155798" y="4228476"/>
                </a:cubicBezTo>
                <a:cubicBezTo>
                  <a:pt x="136323" y="4239837"/>
                  <a:pt x="102242" y="4250386"/>
                  <a:pt x="53556" y="4260123"/>
                </a:cubicBezTo>
                <a:cubicBezTo>
                  <a:pt x="53556" y="4253631"/>
                  <a:pt x="44629" y="4247140"/>
                  <a:pt x="26778" y="4240648"/>
                </a:cubicBezTo>
                <a:cubicBezTo>
                  <a:pt x="8925" y="4234156"/>
                  <a:pt x="0" y="4217928"/>
                  <a:pt x="0" y="4191961"/>
                </a:cubicBezTo>
                <a:cubicBezTo>
                  <a:pt x="0" y="4178978"/>
                  <a:pt x="19474" y="4152200"/>
                  <a:pt x="58425" y="4111627"/>
                </a:cubicBezTo>
                <a:cubicBezTo>
                  <a:pt x="97373" y="4071055"/>
                  <a:pt x="136323" y="4031293"/>
                  <a:pt x="175274" y="3992343"/>
                </a:cubicBezTo>
                <a:lnTo>
                  <a:pt x="214222" y="3992343"/>
                </a:lnTo>
                <a:cubicBezTo>
                  <a:pt x="214222" y="3979361"/>
                  <a:pt x="223960" y="3971246"/>
                  <a:pt x="243435" y="3968000"/>
                </a:cubicBezTo>
                <a:cubicBezTo>
                  <a:pt x="262909" y="3964754"/>
                  <a:pt x="282385" y="3963131"/>
                  <a:pt x="301859" y="3963131"/>
                </a:cubicBezTo>
                <a:close/>
                <a:moveTo>
                  <a:pt x="2298028" y="3812202"/>
                </a:moveTo>
                <a:cubicBezTo>
                  <a:pt x="2314257" y="3818694"/>
                  <a:pt x="2323995" y="3825186"/>
                  <a:pt x="2327241" y="3831678"/>
                </a:cubicBezTo>
                <a:cubicBezTo>
                  <a:pt x="2327241" y="3851152"/>
                  <a:pt x="2332921" y="3868192"/>
                  <a:pt x="2344281" y="3882799"/>
                </a:cubicBezTo>
                <a:cubicBezTo>
                  <a:pt x="2355641" y="3897404"/>
                  <a:pt x="2364568" y="3914446"/>
                  <a:pt x="2371058" y="3933920"/>
                </a:cubicBezTo>
                <a:cubicBezTo>
                  <a:pt x="2367814" y="3933920"/>
                  <a:pt x="2364568" y="3937977"/>
                  <a:pt x="2361322" y="3946092"/>
                </a:cubicBezTo>
                <a:cubicBezTo>
                  <a:pt x="2358076" y="3954207"/>
                  <a:pt x="2353207" y="3963944"/>
                  <a:pt x="2346715" y="3975305"/>
                </a:cubicBezTo>
                <a:cubicBezTo>
                  <a:pt x="2340223" y="3986664"/>
                  <a:pt x="2329675" y="3996402"/>
                  <a:pt x="2315068" y="4004517"/>
                </a:cubicBezTo>
                <a:cubicBezTo>
                  <a:pt x="2300463" y="4012632"/>
                  <a:pt x="2281800" y="4016688"/>
                  <a:pt x="2259078" y="4016688"/>
                </a:cubicBezTo>
                <a:cubicBezTo>
                  <a:pt x="2259078" y="4010197"/>
                  <a:pt x="2255021" y="4002082"/>
                  <a:pt x="2246907" y="3992345"/>
                </a:cubicBezTo>
                <a:cubicBezTo>
                  <a:pt x="2238792" y="3982608"/>
                  <a:pt x="2234735" y="3969624"/>
                  <a:pt x="2234735" y="3953396"/>
                </a:cubicBezTo>
                <a:lnTo>
                  <a:pt x="2234735" y="3880364"/>
                </a:lnTo>
                <a:cubicBezTo>
                  <a:pt x="2241227" y="3880364"/>
                  <a:pt x="2244473" y="3875496"/>
                  <a:pt x="2244473" y="3865758"/>
                </a:cubicBezTo>
                <a:cubicBezTo>
                  <a:pt x="2244473" y="3862513"/>
                  <a:pt x="2243661" y="3859267"/>
                  <a:pt x="2242038" y="3856021"/>
                </a:cubicBezTo>
                <a:cubicBezTo>
                  <a:pt x="2240415" y="3852775"/>
                  <a:pt x="2239604" y="3849529"/>
                  <a:pt x="2239604" y="3846283"/>
                </a:cubicBezTo>
                <a:cubicBezTo>
                  <a:pt x="2239604" y="3839791"/>
                  <a:pt x="2249342" y="3834112"/>
                  <a:pt x="2268816" y="3829243"/>
                </a:cubicBezTo>
                <a:cubicBezTo>
                  <a:pt x="2288291" y="3824374"/>
                  <a:pt x="2298028" y="3818694"/>
                  <a:pt x="2298028" y="3812202"/>
                </a:cubicBezTo>
                <a:close/>
                <a:moveTo>
                  <a:pt x="991495" y="3003548"/>
                </a:moveTo>
                <a:lnTo>
                  <a:pt x="993214" y="3003995"/>
                </a:lnTo>
                <a:lnTo>
                  <a:pt x="988345" y="3003995"/>
                </a:lnTo>
                <a:close/>
                <a:moveTo>
                  <a:pt x="3062413" y="0"/>
                </a:moveTo>
                <a:lnTo>
                  <a:pt x="3101363" y="0"/>
                </a:lnTo>
                <a:cubicBezTo>
                  <a:pt x="3137067" y="0"/>
                  <a:pt x="3165468" y="10549"/>
                  <a:pt x="3186566" y="31647"/>
                </a:cubicBezTo>
                <a:cubicBezTo>
                  <a:pt x="3207663" y="52744"/>
                  <a:pt x="3223893" y="78710"/>
                  <a:pt x="3235252" y="109546"/>
                </a:cubicBezTo>
                <a:cubicBezTo>
                  <a:pt x="3246613" y="140381"/>
                  <a:pt x="3256351" y="172839"/>
                  <a:pt x="3264465" y="206920"/>
                </a:cubicBezTo>
                <a:cubicBezTo>
                  <a:pt x="3272579" y="241001"/>
                  <a:pt x="3281506" y="271025"/>
                  <a:pt x="3291244" y="296991"/>
                </a:cubicBezTo>
                <a:cubicBezTo>
                  <a:pt x="3278260" y="303483"/>
                  <a:pt x="3270956" y="313221"/>
                  <a:pt x="3269333" y="326204"/>
                </a:cubicBezTo>
                <a:cubicBezTo>
                  <a:pt x="3267710" y="339187"/>
                  <a:pt x="3260408" y="352170"/>
                  <a:pt x="3247425" y="365154"/>
                </a:cubicBezTo>
                <a:cubicBezTo>
                  <a:pt x="3250670" y="365154"/>
                  <a:pt x="3252293" y="368400"/>
                  <a:pt x="3252293" y="374890"/>
                </a:cubicBezTo>
                <a:cubicBezTo>
                  <a:pt x="3252293" y="381382"/>
                  <a:pt x="3244179" y="391120"/>
                  <a:pt x="3227950" y="404104"/>
                </a:cubicBezTo>
                <a:cubicBezTo>
                  <a:pt x="3211720" y="417086"/>
                  <a:pt x="3193057" y="432504"/>
                  <a:pt x="3171960" y="450356"/>
                </a:cubicBezTo>
                <a:cubicBezTo>
                  <a:pt x="3150861" y="468207"/>
                  <a:pt x="3131387" y="488495"/>
                  <a:pt x="3113536" y="511215"/>
                </a:cubicBezTo>
                <a:cubicBezTo>
                  <a:pt x="3095683" y="533935"/>
                  <a:pt x="3085135" y="559902"/>
                  <a:pt x="3081889" y="589114"/>
                </a:cubicBezTo>
                <a:cubicBezTo>
                  <a:pt x="3085135" y="589114"/>
                  <a:pt x="3086758" y="590737"/>
                  <a:pt x="3086758" y="593983"/>
                </a:cubicBezTo>
                <a:cubicBezTo>
                  <a:pt x="3086758" y="600475"/>
                  <a:pt x="3081077" y="611024"/>
                  <a:pt x="3069717" y="625629"/>
                </a:cubicBezTo>
                <a:cubicBezTo>
                  <a:pt x="3058357" y="640236"/>
                  <a:pt x="3031579" y="668637"/>
                  <a:pt x="2989383" y="710832"/>
                </a:cubicBezTo>
                <a:cubicBezTo>
                  <a:pt x="2989383" y="717323"/>
                  <a:pt x="2977211" y="731930"/>
                  <a:pt x="2952868" y="754651"/>
                </a:cubicBezTo>
                <a:cubicBezTo>
                  <a:pt x="2928524" y="777371"/>
                  <a:pt x="2916353" y="798469"/>
                  <a:pt x="2916353" y="817944"/>
                </a:cubicBezTo>
                <a:cubicBezTo>
                  <a:pt x="2916353" y="840664"/>
                  <a:pt x="2935828" y="859327"/>
                  <a:pt x="2974778" y="873934"/>
                </a:cubicBezTo>
                <a:cubicBezTo>
                  <a:pt x="3013727" y="888540"/>
                  <a:pt x="3047808" y="895843"/>
                  <a:pt x="3077020" y="895843"/>
                </a:cubicBezTo>
                <a:lnTo>
                  <a:pt x="3115970" y="895843"/>
                </a:lnTo>
                <a:cubicBezTo>
                  <a:pt x="3119216" y="895843"/>
                  <a:pt x="3128953" y="899089"/>
                  <a:pt x="3145182" y="905581"/>
                </a:cubicBezTo>
                <a:cubicBezTo>
                  <a:pt x="3161411" y="912073"/>
                  <a:pt x="3169526" y="918563"/>
                  <a:pt x="3169526" y="925055"/>
                </a:cubicBezTo>
                <a:lnTo>
                  <a:pt x="3203607" y="929924"/>
                </a:lnTo>
                <a:cubicBezTo>
                  <a:pt x="3229573" y="933170"/>
                  <a:pt x="3256351" y="938851"/>
                  <a:pt x="3283940" y="946964"/>
                </a:cubicBezTo>
                <a:cubicBezTo>
                  <a:pt x="3311529" y="955079"/>
                  <a:pt x="3338307" y="962382"/>
                  <a:pt x="3364274" y="968874"/>
                </a:cubicBezTo>
                <a:cubicBezTo>
                  <a:pt x="3364274" y="985103"/>
                  <a:pt x="3365897" y="993218"/>
                  <a:pt x="3369142" y="993218"/>
                </a:cubicBezTo>
                <a:cubicBezTo>
                  <a:pt x="3404847" y="993218"/>
                  <a:pt x="3429190" y="1010258"/>
                  <a:pt x="3442172" y="1044339"/>
                </a:cubicBezTo>
                <a:cubicBezTo>
                  <a:pt x="3455156" y="1078420"/>
                  <a:pt x="3466516" y="1114935"/>
                  <a:pt x="3476254" y="1153884"/>
                </a:cubicBezTo>
                <a:cubicBezTo>
                  <a:pt x="3485991" y="1192834"/>
                  <a:pt x="3499785" y="1229350"/>
                  <a:pt x="3517638" y="1263431"/>
                </a:cubicBezTo>
                <a:cubicBezTo>
                  <a:pt x="3535490" y="1297512"/>
                  <a:pt x="3567136" y="1314552"/>
                  <a:pt x="3612577" y="1314552"/>
                </a:cubicBezTo>
                <a:lnTo>
                  <a:pt x="3729426" y="1314552"/>
                </a:lnTo>
                <a:cubicBezTo>
                  <a:pt x="3735918" y="1314552"/>
                  <a:pt x="3739975" y="1315363"/>
                  <a:pt x="3741598" y="1316986"/>
                </a:cubicBezTo>
                <a:cubicBezTo>
                  <a:pt x="3743221" y="1318609"/>
                  <a:pt x="3745656" y="1319421"/>
                  <a:pt x="3748902" y="1319421"/>
                </a:cubicBezTo>
                <a:cubicBezTo>
                  <a:pt x="3745656" y="1319421"/>
                  <a:pt x="3744033" y="1321044"/>
                  <a:pt x="3744033" y="1324290"/>
                </a:cubicBezTo>
                <a:cubicBezTo>
                  <a:pt x="3753771" y="1324290"/>
                  <a:pt x="3782171" y="1308872"/>
                  <a:pt x="3829235" y="1278036"/>
                </a:cubicBezTo>
                <a:cubicBezTo>
                  <a:pt x="3876299" y="1247201"/>
                  <a:pt x="3935535" y="1231784"/>
                  <a:pt x="4006943" y="1231784"/>
                </a:cubicBezTo>
                <a:cubicBezTo>
                  <a:pt x="4019925" y="1231784"/>
                  <a:pt x="4038590" y="1237465"/>
                  <a:pt x="4062933" y="1248824"/>
                </a:cubicBezTo>
                <a:cubicBezTo>
                  <a:pt x="4087276" y="1260185"/>
                  <a:pt x="4099449" y="1278848"/>
                  <a:pt x="4099449" y="1304814"/>
                </a:cubicBezTo>
                <a:cubicBezTo>
                  <a:pt x="4099449" y="1311306"/>
                  <a:pt x="4093768" y="1325101"/>
                  <a:pt x="4082407" y="1346199"/>
                </a:cubicBezTo>
                <a:cubicBezTo>
                  <a:pt x="4071048" y="1367296"/>
                  <a:pt x="4057253" y="1382714"/>
                  <a:pt x="4041024" y="1392451"/>
                </a:cubicBezTo>
                <a:cubicBezTo>
                  <a:pt x="4028040" y="1398943"/>
                  <a:pt x="4011000" y="1403000"/>
                  <a:pt x="3989902" y="1404623"/>
                </a:cubicBezTo>
                <a:cubicBezTo>
                  <a:pt x="3968804" y="1406246"/>
                  <a:pt x="3958256" y="1410304"/>
                  <a:pt x="3958256" y="1416795"/>
                </a:cubicBezTo>
                <a:cubicBezTo>
                  <a:pt x="3912814" y="1439516"/>
                  <a:pt x="3872241" y="1467105"/>
                  <a:pt x="3836538" y="1499564"/>
                </a:cubicBezTo>
                <a:cubicBezTo>
                  <a:pt x="3807326" y="1525530"/>
                  <a:pt x="3780548" y="1558800"/>
                  <a:pt x="3756204" y="1599371"/>
                </a:cubicBezTo>
                <a:cubicBezTo>
                  <a:pt x="3731860" y="1639944"/>
                  <a:pt x="3719689" y="1684575"/>
                  <a:pt x="3719689" y="1733262"/>
                </a:cubicBezTo>
                <a:cubicBezTo>
                  <a:pt x="3719689" y="1736508"/>
                  <a:pt x="3722124" y="1741376"/>
                  <a:pt x="3726992" y="1747868"/>
                </a:cubicBezTo>
                <a:cubicBezTo>
                  <a:pt x="3731860" y="1754359"/>
                  <a:pt x="3734295" y="1764097"/>
                  <a:pt x="3734295" y="1777081"/>
                </a:cubicBezTo>
                <a:cubicBezTo>
                  <a:pt x="3744033" y="1803047"/>
                  <a:pt x="3752959" y="1819275"/>
                  <a:pt x="3761073" y="1825767"/>
                </a:cubicBezTo>
                <a:cubicBezTo>
                  <a:pt x="3769188" y="1832259"/>
                  <a:pt x="3776491" y="1837940"/>
                  <a:pt x="3782983" y="1842807"/>
                </a:cubicBezTo>
                <a:cubicBezTo>
                  <a:pt x="3789473" y="1847676"/>
                  <a:pt x="3796777" y="1855791"/>
                  <a:pt x="3804892" y="1867152"/>
                </a:cubicBezTo>
                <a:cubicBezTo>
                  <a:pt x="3813005" y="1878511"/>
                  <a:pt x="3821932" y="1900420"/>
                  <a:pt x="3831669" y="1932878"/>
                </a:cubicBezTo>
                <a:cubicBezTo>
                  <a:pt x="3831669" y="1945862"/>
                  <a:pt x="3833292" y="1952354"/>
                  <a:pt x="3836538" y="1952354"/>
                </a:cubicBezTo>
                <a:cubicBezTo>
                  <a:pt x="3839784" y="1952354"/>
                  <a:pt x="3843029" y="1951543"/>
                  <a:pt x="3846275" y="1949920"/>
                </a:cubicBezTo>
                <a:cubicBezTo>
                  <a:pt x="3849521" y="1948297"/>
                  <a:pt x="3854390" y="1947485"/>
                  <a:pt x="3860882" y="1947485"/>
                </a:cubicBezTo>
                <a:cubicBezTo>
                  <a:pt x="3867374" y="1947485"/>
                  <a:pt x="3875487" y="1953166"/>
                  <a:pt x="3885225" y="1964525"/>
                </a:cubicBezTo>
                <a:cubicBezTo>
                  <a:pt x="3894963" y="1975886"/>
                  <a:pt x="3905511" y="1988058"/>
                  <a:pt x="3916872" y="2001041"/>
                </a:cubicBezTo>
                <a:cubicBezTo>
                  <a:pt x="3928233" y="2014024"/>
                  <a:pt x="3940404" y="2026196"/>
                  <a:pt x="3953387" y="2037556"/>
                </a:cubicBezTo>
                <a:cubicBezTo>
                  <a:pt x="3966370" y="2048916"/>
                  <a:pt x="3979354" y="2054596"/>
                  <a:pt x="3992336" y="2054596"/>
                </a:cubicBezTo>
                <a:lnTo>
                  <a:pt x="3982600" y="2054596"/>
                </a:lnTo>
                <a:cubicBezTo>
                  <a:pt x="3982600" y="2061088"/>
                  <a:pt x="3999640" y="2070014"/>
                  <a:pt x="4033721" y="2081374"/>
                </a:cubicBezTo>
                <a:cubicBezTo>
                  <a:pt x="4067802" y="2092735"/>
                  <a:pt x="4088088" y="2103284"/>
                  <a:pt x="4094580" y="2113021"/>
                </a:cubicBezTo>
                <a:lnTo>
                  <a:pt x="4128661" y="2113021"/>
                </a:lnTo>
                <a:cubicBezTo>
                  <a:pt x="4128661" y="2119513"/>
                  <a:pt x="4130284" y="2122759"/>
                  <a:pt x="4133530" y="2122759"/>
                </a:cubicBezTo>
                <a:cubicBezTo>
                  <a:pt x="4133530" y="2122759"/>
                  <a:pt x="4136774" y="2121136"/>
                  <a:pt x="4143266" y="2117890"/>
                </a:cubicBezTo>
                <a:cubicBezTo>
                  <a:pt x="4156250" y="2121136"/>
                  <a:pt x="4169233" y="2126004"/>
                  <a:pt x="4182216" y="2132496"/>
                </a:cubicBezTo>
                <a:cubicBezTo>
                  <a:pt x="4191953" y="2138987"/>
                  <a:pt x="4201691" y="2143856"/>
                  <a:pt x="4211429" y="2147102"/>
                </a:cubicBezTo>
                <a:cubicBezTo>
                  <a:pt x="4221165" y="2150348"/>
                  <a:pt x="4226034" y="2153594"/>
                  <a:pt x="4226034" y="2156840"/>
                </a:cubicBezTo>
                <a:cubicBezTo>
                  <a:pt x="4232526" y="2156840"/>
                  <a:pt x="4236584" y="2156028"/>
                  <a:pt x="4238207" y="2154405"/>
                </a:cubicBezTo>
                <a:cubicBezTo>
                  <a:pt x="4239830" y="2152782"/>
                  <a:pt x="4242264" y="2151971"/>
                  <a:pt x="4245510" y="2151971"/>
                </a:cubicBezTo>
                <a:cubicBezTo>
                  <a:pt x="4255247" y="2151971"/>
                  <a:pt x="4277968" y="2168199"/>
                  <a:pt x="4313671" y="2200657"/>
                </a:cubicBezTo>
                <a:cubicBezTo>
                  <a:pt x="4349375" y="2233116"/>
                  <a:pt x="4378587" y="2259082"/>
                  <a:pt x="4401308" y="2278558"/>
                </a:cubicBezTo>
                <a:lnTo>
                  <a:pt x="4479208" y="2278558"/>
                </a:lnTo>
                <a:cubicBezTo>
                  <a:pt x="4482460" y="2278558"/>
                  <a:pt x="4484887" y="2279369"/>
                  <a:pt x="4486510" y="2280992"/>
                </a:cubicBezTo>
                <a:cubicBezTo>
                  <a:pt x="4488133" y="2282615"/>
                  <a:pt x="4490567" y="2283426"/>
                  <a:pt x="4493813" y="2283426"/>
                </a:cubicBezTo>
                <a:cubicBezTo>
                  <a:pt x="4500305" y="2283426"/>
                  <a:pt x="4502740" y="2280992"/>
                  <a:pt x="4501117" y="2276123"/>
                </a:cubicBezTo>
                <a:cubicBezTo>
                  <a:pt x="4499494" y="2271254"/>
                  <a:pt x="4505174" y="2268820"/>
                  <a:pt x="4518157" y="2268820"/>
                </a:cubicBezTo>
                <a:lnTo>
                  <a:pt x="4513288" y="2268820"/>
                </a:lnTo>
                <a:cubicBezTo>
                  <a:pt x="4513288" y="2265574"/>
                  <a:pt x="4523837" y="2262328"/>
                  <a:pt x="4544935" y="2259082"/>
                </a:cubicBezTo>
                <a:cubicBezTo>
                  <a:pt x="4566033" y="2255837"/>
                  <a:pt x="4576581" y="2250968"/>
                  <a:pt x="4576581" y="2244476"/>
                </a:cubicBezTo>
                <a:lnTo>
                  <a:pt x="4610662" y="2244476"/>
                </a:lnTo>
                <a:cubicBezTo>
                  <a:pt x="4617154" y="2244476"/>
                  <a:pt x="4621212" y="2243665"/>
                  <a:pt x="4622835" y="2242042"/>
                </a:cubicBezTo>
                <a:cubicBezTo>
                  <a:pt x="4624458" y="2240419"/>
                  <a:pt x="4626891" y="2239608"/>
                  <a:pt x="4630137" y="2239608"/>
                </a:cubicBezTo>
                <a:cubicBezTo>
                  <a:pt x="4633383" y="2239608"/>
                  <a:pt x="4635006" y="2242853"/>
                  <a:pt x="4635006" y="2249345"/>
                </a:cubicBezTo>
                <a:cubicBezTo>
                  <a:pt x="4641498" y="2249345"/>
                  <a:pt x="4646366" y="2248534"/>
                  <a:pt x="4649612" y="2246911"/>
                </a:cubicBezTo>
                <a:cubicBezTo>
                  <a:pt x="4652858" y="2245288"/>
                  <a:pt x="4657726" y="2244476"/>
                  <a:pt x="4664218" y="2244476"/>
                </a:cubicBezTo>
                <a:cubicBezTo>
                  <a:pt x="4677202" y="2244476"/>
                  <a:pt x="4686127" y="2246099"/>
                  <a:pt x="4690996" y="2249345"/>
                </a:cubicBezTo>
                <a:cubicBezTo>
                  <a:pt x="4695865" y="2252591"/>
                  <a:pt x="4700734" y="2256649"/>
                  <a:pt x="4705602" y="2261516"/>
                </a:cubicBezTo>
                <a:cubicBezTo>
                  <a:pt x="4710471" y="2266385"/>
                  <a:pt x="4716962" y="2272877"/>
                  <a:pt x="4725077" y="2280992"/>
                </a:cubicBezTo>
                <a:cubicBezTo>
                  <a:pt x="4733191" y="2289106"/>
                  <a:pt x="4746986" y="2298032"/>
                  <a:pt x="4766461" y="2307770"/>
                </a:cubicBezTo>
                <a:lnTo>
                  <a:pt x="4766461" y="2327244"/>
                </a:lnTo>
                <a:cubicBezTo>
                  <a:pt x="4776198" y="2327244"/>
                  <a:pt x="4783501" y="2334548"/>
                  <a:pt x="4788369" y="2349153"/>
                </a:cubicBezTo>
                <a:cubicBezTo>
                  <a:pt x="4793238" y="2363760"/>
                  <a:pt x="4795672" y="2379177"/>
                  <a:pt x="4795672" y="2395407"/>
                </a:cubicBezTo>
                <a:cubicBezTo>
                  <a:pt x="4798918" y="2405144"/>
                  <a:pt x="4800541" y="2414881"/>
                  <a:pt x="4800541" y="2424619"/>
                </a:cubicBezTo>
                <a:cubicBezTo>
                  <a:pt x="4800541" y="2434357"/>
                  <a:pt x="4802164" y="2445716"/>
                  <a:pt x="4805410" y="2458700"/>
                </a:cubicBezTo>
                <a:cubicBezTo>
                  <a:pt x="4795672" y="2458700"/>
                  <a:pt x="4787558" y="2462757"/>
                  <a:pt x="4781067" y="2470871"/>
                </a:cubicBezTo>
                <a:cubicBezTo>
                  <a:pt x="4774575" y="2478986"/>
                  <a:pt x="4768901" y="2488724"/>
                  <a:pt x="4764027" y="2500083"/>
                </a:cubicBezTo>
                <a:cubicBezTo>
                  <a:pt x="4759158" y="2511444"/>
                  <a:pt x="4753478" y="2521182"/>
                  <a:pt x="4746986" y="2529295"/>
                </a:cubicBezTo>
                <a:cubicBezTo>
                  <a:pt x="4740494" y="2537410"/>
                  <a:pt x="4730756" y="2541468"/>
                  <a:pt x="4717774" y="2541468"/>
                </a:cubicBezTo>
                <a:cubicBezTo>
                  <a:pt x="4717774" y="2541468"/>
                  <a:pt x="4714528" y="2539845"/>
                  <a:pt x="4708043" y="2536599"/>
                </a:cubicBezTo>
                <a:cubicBezTo>
                  <a:pt x="4698299" y="2536599"/>
                  <a:pt x="4693430" y="2541468"/>
                  <a:pt x="4693430" y="2551206"/>
                </a:cubicBezTo>
                <a:cubicBezTo>
                  <a:pt x="4670710" y="2544714"/>
                  <a:pt x="4650424" y="2536599"/>
                  <a:pt x="4632571" y="2526861"/>
                </a:cubicBezTo>
                <a:cubicBezTo>
                  <a:pt x="4614720" y="2517124"/>
                  <a:pt x="4602548" y="2512256"/>
                  <a:pt x="4596056" y="2512256"/>
                </a:cubicBezTo>
                <a:lnTo>
                  <a:pt x="4576581" y="2512256"/>
                </a:lnTo>
                <a:cubicBezTo>
                  <a:pt x="4576581" y="2505764"/>
                  <a:pt x="4574958" y="2502518"/>
                  <a:pt x="4571712" y="2502518"/>
                </a:cubicBezTo>
                <a:lnTo>
                  <a:pt x="4552238" y="2502518"/>
                </a:lnTo>
                <a:cubicBezTo>
                  <a:pt x="4545746" y="2502518"/>
                  <a:pt x="4529517" y="2490347"/>
                  <a:pt x="4503551" y="2466002"/>
                </a:cubicBezTo>
                <a:cubicBezTo>
                  <a:pt x="4477585" y="2441659"/>
                  <a:pt x="4464607" y="2416504"/>
                  <a:pt x="4464607" y="2390538"/>
                </a:cubicBezTo>
                <a:lnTo>
                  <a:pt x="4449996" y="2375932"/>
                </a:lnTo>
                <a:cubicBezTo>
                  <a:pt x="4440258" y="2366194"/>
                  <a:pt x="4434577" y="2362948"/>
                  <a:pt x="4432954" y="2366194"/>
                </a:cubicBezTo>
                <a:cubicBezTo>
                  <a:pt x="4431331" y="2369440"/>
                  <a:pt x="4427274" y="2366194"/>
                  <a:pt x="4420783" y="2356456"/>
                </a:cubicBezTo>
                <a:lnTo>
                  <a:pt x="4372095" y="2356456"/>
                </a:lnTo>
                <a:cubicBezTo>
                  <a:pt x="4365604" y="2343474"/>
                  <a:pt x="4362359" y="2336982"/>
                  <a:pt x="4362359" y="2336982"/>
                </a:cubicBezTo>
                <a:cubicBezTo>
                  <a:pt x="4355867" y="2336982"/>
                  <a:pt x="4347752" y="2340228"/>
                  <a:pt x="4338014" y="2346719"/>
                </a:cubicBezTo>
                <a:cubicBezTo>
                  <a:pt x="4328278" y="2353211"/>
                  <a:pt x="4321786" y="2356456"/>
                  <a:pt x="4318540" y="2356456"/>
                </a:cubicBezTo>
                <a:cubicBezTo>
                  <a:pt x="4315294" y="2356456"/>
                  <a:pt x="4312048" y="2355645"/>
                  <a:pt x="4308802" y="2354022"/>
                </a:cubicBezTo>
                <a:cubicBezTo>
                  <a:pt x="4305557" y="2352399"/>
                  <a:pt x="4302311" y="2351588"/>
                  <a:pt x="4299065" y="2351588"/>
                </a:cubicBezTo>
                <a:cubicBezTo>
                  <a:pt x="4292574" y="2351588"/>
                  <a:pt x="4289328" y="2354834"/>
                  <a:pt x="4289328" y="2361325"/>
                </a:cubicBezTo>
                <a:lnTo>
                  <a:pt x="4274722" y="2361325"/>
                </a:lnTo>
                <a:cubicBezTo>
                  <a:pt x="4274722" y="2364571"/>
                  <a:pt x="4262550" y="2367817"/>
                  <a:pt x="4238207" y="2371063"/>
                </a:cubicBezTo>
                <a:cubicBezTo>
                  <a:pt x="4213863" y="2374309"/>
                  <a:pt x="4201691" y="2379177"/>
                  <a:pt x="4201691" y="2385669"/>
                </a:cubicBezTo>
                <a:lnTo>
                  <a:pt x="4206560" y="2390538"/>
                </a:lnTo>
                <a:lnTo>
                  <a:pt x="4118923" y="2390538"/>
                </a:lnTo>
                <a:cubicBezTo>
                  <a:pt x="4118923" y="2400275"/>
                  <a:pt x="4114054" y="2405144"/>
                  <a:pt x="4104317" y="2405144"/>
                </a:cubicBezTo>
                <a:cubicBezTo>
                  <a:pt x="4101072" y="2405144"/>
                  <a:pt x="4097826" y="2404333"/>
                  <a:pt x="4094580" y="2402710"/>
                </a:cubicBezTo>
                <a:cubicBezTo>
                  <a:pt x="4091334" y="2401087"/>
                  <a:pt x="4088088" y="2400275"/>
                  <a:pt x="4084842" y="2400275"/>
                </a:cubicBezTo>
                <a:cubicBezTo>
                  <a:pt x="4084842" y="2406766"/>
                  <a:pt x="4081596" y="2410824"/>
                  <a:pt x="4075105" y="2412447"/>
                </a:cubicBezTo>
                <a:cubicBezTo>
                  <a:pt x="4068613" y="2414069"/>
                  <a:pt x="4061310" y="2414881"/>
                  <a:pt x="4053195" y="2414881"/>
                </a:cubicBezTo>
                <a:cubicBezTo>
                  <a:pt x="4045081" y="2414881"/>
                  <a:pt x="4036155" y="2418127"/>
                  <a:pt x="4026417" y="2424619"/>
                </a:cubicBezTo>
                <a:cubicBezTo>
                  <a:pt x="4016681" y="2431111"/>
                  <a:pt x="4006943" y="2442470"/>
                  <a:pt x="3997205" y="2458700"/>
                </a:cubicBezTo>
                <a:cubicBezTo>
                  <a:pt x="3987468" y="2458700"/>
                  <a:pt x="3976108" y="2468437"/>
                  <a:pt x="3963124" y="2487912"/>
                </a:cubicBezTo>
                <a:cubicBezTo>
                  <a:pt x="3950141" y="2507387"/>
                  <a:pt x="3938781" y="2517124"/>
                  <a:pt x="3929043" y="2517124"/>
                </a:cubicBezTo>
                <a:lnTo>
                  <a:pt x="3924175" y="2512256"/>
                </a:lnTo>
                <a:lnTo>
                  <a:pt x="3924175" y="2541468"/>
                </a:lnTo>
                <a:cubicBezTo>
                  <a:pt x="3914437" y="2541468"/>
                  <a:pt x="3911191" y="2543902"/>
                  <a:pt x="3914437" y="2548771"/>
                </a:cubicBezTo>
                <a:cubicBezTo>
                  <a:pt x="3917683" y="2553639"/>
                  <a:pt x="3914437" y="2559319"/>
                  <a:pt x="3904699" y="2565811"/>
                </a:cubicBezTo>
                <a:cubicBezTo>
                  <a:pt x="3898209" y="2565811"/>
                  <a:pt x="3893340" y="2573114"/>
                  <a:pt x="3890094" y="2587720"/>
                </a:cubicBezTo>
                <a:cubicBezTo>
                  <a:pt x="3886848" y="2602327"/>
                  <a:pt x="3883602" y="2618555"/>
                  <a:pt x="3880356" y="2636408"/>
                </a:cubicBezTo>
                <a:cubicBezTo>
                  <a:pt x="3877110" y="2654259"/>
                  <a:pt x="3873053" y="2669678"/>
                  <a:pt x="3868185" y="2682660"/>
                </a:cubicBezTo>
                <a:cubicBezTo>
                  <a:pt x="3863316" y="2695644"/>
                  <a:pt x="3857636" y="2702136"/>
                  <a:pt x="3851144" y="2702136"/>
                </a:cubicBezTo>
                <a:lnTo>
                  <a:pt x="3851144" y="2745953"/>
                </a:lnTo>
                <a:cubicBezTo>
                  <a:pt x="3851144" y="2742708"/>
                  <a:pt x="3847898" y="2758126"/>
                  <a:pt x="3841407" y="2792206"/>
                </a:cubicBezTo>
                <a:cubicBezTo>
                  <a:pt x="3834915" y="2826287"/>
                  <a:pt x="3831669" y="2861179"/>
                  <a:pt x="3831669" y="2896884"/>
                </a:cubicBezTo>
                <a:cubicBezTo>
                  <a:pt x="3838161" y="2896884"/>
                  <a:pt x="3841407" y="2904998"/>
                  <a:pt x="3841407" y="2921227"/>
                </a:cubicBezTo>
                <a:cubicBezTo>
                  <a:pt x="3841407" y="2927719"/>
                  <a:pt x="3841407" y="2935022"/>
                  <a:pt x="3841407" y="2943136"/>
                </a:cubicBezTo>
                <a:cubicBezTo>
                  <a:pt x="3841407" y="2951251"/>
                  <a:pt x="3839784" y="2955308"/>
                  <a:pt x="3836538" y="2955308"/>
                </a:cubicBezTo>
                <a:lnTo>
                  <a:pt x="3831669" y="2950439"/>
                </a:lnTo>
                <a:lnTo>
                  <a:pt x="3831669" y="2979651"/>
                </a:lnTo>
                <a:cubicBezTo>
                  <a:pt x="3821932" y="2979651"/>
                  <a:pt x="3817063" y="2981274"/>
                  <a:pt x="3817063" y="2984520"/>
                </a:cubicBezTo>
                <a:lnTo>
                  <a:pt x="3821932" y="2989389"/>
                </a:lnTo>
                <a:cubicBezTo>
                  <a:pt x="3818686" y="2989389"/>
                  <a:pt x="3807326" y="3002372"/>
                  <a:pt x="3787850" y="3028339"/>
                </a:cubicBezTo>
                <a:cubicBezTo>
                  <a:pt x="3778114" y="3041322"/>
                  <a:pt x="3768376" y="3055929"/>
                  <a:pt x="3758638" y="3072157"/>
                </a:cubicBezTo>
                <a:lnTo>
                  <a:pt x="3739164" y="3072157"/>
                </a:lnTo>
                <a:lnTo>
                  <a:pt x="3734295" y="3077026"/>
                </a:lnTo>
                <a:cubicBezTo>
                  <a:pt x="3731049" y="3077026"/>
                  <a:pt x="3729426" y="3077837"/>
                  <a:pt x="3729426" y="3079460"/>
                </a:cubicBezTo>
                <a:cubicBezTo>
                  <a:pt x="3729426" y="3081083"/>
                  <a:pt x="3727803" y="3081895"/>
                  <a:pt x="3724558" y="3081895"/>
                </a:cubicBezTo>
                <a:cubicBezTo>
                  <a:pt x="3718066" y="3085141"/>
                  <a:pt x="3711575" y="3086764"/>
                  <a:pt x="3705083" y="3086764"/>
                </a:cubicBezTo>
                <a:lnTo>
                  <a:pt x="3709952" y="3091631"/>
                </a:lnTo>
                <a:lnTo>
                  <a:pt x="3671002" y="3091631"/>
                </a:lnTo>
                <a:lnTo>
                  <a:pt x="3646658" y="3091631"/>
                </a:lnTo>
                <a:cubicBezTo>
                  <a:pt x="3627184" y="3091631"/>
                  <a:pt x="3617446" y="3094877"/>
                  <a:pt x="3617446" y="3101369"/>
                </a:cubicBezTo>
                <a:cubicBezTo>
                  <a:pt x="3601217" y="3098123"/>
                  <a:pt x="3586611" y="3095689"/>
                  <a:pt x="3573628" y="3094066"/>
                </a:cubicBezTo>
                <a:cubicBezTo>
                  <a:pt x="3560644" y="3092443"/>
                  <a:pt x="3546039" y="3088387"/>
                  <a:pt x="3529809" y="3081895"/>
                </a:cubicBezTo>
                <a:cubicBezTo>
                  <a:pt x="3529809" y="3091631"/>
                  <a:pt x="3524940" y="3096500"/>
                  <a:pt x="3515204" y="3096500"/>
                </a:cubicBezTo>
                <a:cubicBezTo>
                  <a:pt x="3508712" y="3096500"/>
                  <a:pt x="3503031" y="3095689"/>
                  <a:pt x="3498162" y="3094066"/>
                </a:cubicBezTo>
                <a:cubicBezTo>
                  <a:pt x="3493295" y="3092443"/>
                  <a:pt x="3487614" y="3091631"/>
                  <a:pt x="3481123" y="3091631"/>
                </a:cubicBezTo>
                <a:cubicBezTo>
                  <a:pt x="3471385" y="3091631"/>
                  <a:pt x="3466516" y="3094877"/>
                  <a:pt x="3466516" y="3101369"/>
                </a:cubicBezTo>
                <a:lnTo>
                  <a:pt x="3417829" y="3101369"/>
                </a:lnTo>
                <a:cubicBezTo>
                  <a:pt x="3417829" y="3111107"/>
                  <a:pt x="3412960" y="3115976"/>
                  <a:pt x="3403224" y="3115976"/>
                </a:cubicBezTo>
                <a:cubicBezTo>
                  <a:pt x="3396732" y="3115976"/>
                  <a:pt x="3391863" y="3115165"/>
                  <a:pt x="3388617" y="3113542"/>
                </a:cubicBezTo>
                <a:cubicBezTo>
                  <a:pt x="3385371" y="3111919"/>
                  <a:pt x="3382125" y="3111107"/>
                  <a:pt x="3378880" y="3111107"/>
                </a:cubicBezTo>
                <a:cubicBezTo>
                  <a:pt x="3372388" y="3111107"/>
                  <a:pt x="3369142" y="3112730"/>
                  <a:pt x="3369142" y="3115976"/>
                </a:cubicBezTo>
                <a:lnTo>
                  <a:pt x="3374011" y="3120844"/>
                </a:lnTo>
                <a:lnTo>
                  <a:pt x="3354536" y="3120844"/>
                </a:lnTo>
                <a:cubicBezTo>
                  <a:pt x="3341553" y="3120844"/>
                  <a:pt x="3331815" y="3127336"/>
                  <a:pt x="3325323" y="3140319"/>
                </a:cubicBezTo>
                <a:cubicBezTo>
                  <a:pt x="3318833" y="3153302"/>
                  <a:pt x="3313152" y="3169532"/>
                  <a:pt x="3308284" y="3189006"/>
                </a:cubicBezTo>
                <a:cubicBezTo>
                  <a:pt x="3303415" y="3208482"/>
                  <a:pt x="3296923" y="3227956"/>
                  <a:pt x="3288809" y="3247431"/>
                </a:cubicBezTo>
                <a:cubicBezTo>
                  <a:pt x="3280694" y="3266906"/>
                  <a:pt x="3268522" y="3283135"/>
                  <a:pt x="3252293" y="3296118"/>
                </a:cubicBezTo>
                <a:cubicBezTo>
                  <a:pt x="3226327" y="3312347"/>
                  <a:pt x="3205230" y="3330198"/>
                  <a:pt x="3189000" y="3349674"/>
                </a:cubicBezTo>
                <a:cubicBezTo>
                  <a:pt x="3172772" y="3365902"/>
                  <a:pt x="3158976" y="3387001"/>
                  <a:pt x="3147617" y="3412967"/>
                </a:cubicBezTo>
                <a:cubicBezTo>
                  <a:pt x="3136256" y="3438934"/>
                  <a:pt x="3130576" y="3464900"/>
                  <a:pt x="3130576" y="3490866"/>
                </a:cubicBezTo>
                <a:cubicBezTo>
                  <a:pt x="3130576" y="3500604"/>
                  <a:pt x="3135444" y="3510341"/>
                  <a:pt x="3145182" y="3520079"/>
                </a:cubicBezTo>
                <a:cubicBezTo>
                  <a:pt x="3154919" y="3529816"/>
                  <a:pt x="3165468" y="3538741"/>
                  <a:pt x="3176829" y="3546856"/>
                </a:cubicBezTo>
                <a:cubicBezTo>
                  <a:pt x="3188189" y="3554971"/>
                  <a:pt x="3197926" y="3560652"/>
                  <a:pt x="3206041" y="3563898"/>
                </a:cubicBezTo>
                <a:cubicBezTo>
                  <a:pt x="3214155" y="3567143"/>
                  <a:pt x="3218212" y="3568765"/>
                  <a:pt x="3218212" y="3568765"/>
                </a:cubicBezTo>
                <a:cubicBezTo>
                  <a:pt x="3218212" y="3562275"/>
                  <a:pt x="3219835" y="3559029"/>
                  <a:pt x="3223081" y="3559029"/>
                </a:cubicBezTo>
                <a:cubicBezTo>
                  <a:pt x="3226327" y="3559029"/>
                  <a:pt x="3233631" y="3572823"/>
                  <a:pt x="3244990" y="3600412"/>
                </a:cubicBezTo>
                <a:cubicBezTo>
                  <a:pt x="3256351" y="3628001"/>
                  <a:pt x="3276637" y="3648288"/>
                  <a:pt x="3305849" y="3661271"/>
                </a:cubicBezTo>
                <a:lnTo>
                  <a:pt x="3305849" y="3709959"/>
                </a:lnTo>
                <a:cubicBezTo>
                  <a:pt x="3299357" y="3709959"/>
                  <a:pt x="3295300" y="3720507"/>
                  <a:pt x="3293677" y="3741605"/>
                </a:cubicBezTo>
                <a:cubicBezTo>
                  <a:pt x="3292055" y="3762703"/>
                  <a:pt x="3278260" y="3773252"/>
                  <a:pt x="3252293" y="3773252"/>
                </a:cubicBezTo>
                <a:cubicBezTo>
                  <a:pt x="3245802" y="3773252"/>
                  <a:pt x="3242556" y="3770006"/>
                  <a:pt x="3242556" y="3763514"/>
                </a:cubicBezTo>
                <a:cubicBezTo>
                  <a:pt x="3229573" y="3770006"/>
                  <a:pt x="3219835" y="3773252"/>
                  <a:pt x="3213343" y="3773252"/>
                </a:cubicBezTo>
                <a:cubicBezTo>
                  <a:pt x="3213343" y="3763514"/>
                  <a:pt x="3202795" y="3752154"/>
                  <a:pt x="3181697" y="3739171"/>
                </a:cubicBezTo>
                <a:cubicBezTo>
                  <a:pt x="3160599" y="3726187"/>
                  <a:pt x="3146805" y="3716449"/>
                  <a:pt x="3140313" y="3709959"/>
                </a:cubicBezTo>
                <a:lnTo>
                  <a:pt x="3140313" y="3690483"/>
                </a:lnTo>
                <a:cubicBezTo>
                  <a:pt x="3137067" y="3690483"/>
                  <a:pt x="3135444" y="3692106"/>
                  <a:pt x="3135444" y="3695352"/>
                </a:cubicBezTo>
                <a:cubicBezTo>
                  <a:pt x="3128953" y="3695352"/>
                  <a:pt x="3125707" y="3692106"/>
                  <a:pt x="3125707" y="3685615"/>
                </a:cubicBezTo>
                <a:cubicBezTo>
                  <a:pt x="3125707" y="3685615"/>
                  <a:pt x="3127330" y="3683992"/>
                  <a:pt x="3130576" y="3680746"/>
                </a:cubicBezTo>
                <a:lnTo>
                  <a:pt x="3130576" y="3656403"/>
                </a:lnTo>
                <a:cubicBezTo>
                  <a:pt x="3130576" y="3649911"/>
                  <a:pt x="3118405" y="3637739"/>
                  <a:pt x="3094060" y="3619888"/>
                </a:cubicBezTo>
                <a:cubicBezTo>
                  <a:pt x="3069717" y="3602035"/>
                  <a:pt x="3057546" y="3575257"/>
                  <a:pt x="3057546" y="3539553"/>
                </a:cubicBezTo>
                <a:lnTo>
                  <a:pt x="3038070" y="3539553"/>
                </a:lnTo>
                <a:cubicBezTo>
                  <a:pt x="3038070" y="3533062"/>
                  <a:pt x="3029956" y="3529816"/>
                  <a:pt x="3013727" y="3529816"/>
                </a:cubicBezTo>
                <a:cubicBezTo>
                  <a:pt x="2978022" y="3529816"/>
                  <a:pt x="2952868" y="3540364"/>
                  <a:pt x="2938262" y="3561463"/>
                </a:cubicBezTo>
                <a:cubicBezTo>
                  <a:pt x="2923655" y="3582560"/>
                  <a:pt x="2893632" y="3593110"/>
                  <a:pt x="2848191" y="3593110"/>
                </a:cubicBezTo>
                <a:cubicBezTo>
                  <a:pt x="2841699" y="3593110"/>
                  <a:pt x="2838453" y="3588241"/>
                  <a:pt x="2838453" y="3578503"/>
                </a:cubicBezTo>
                <a:lnTo>
                  <a:pt x="2823848" y="3578503"/>
                </a:lnTo>
                <a:cubicBezTo>
                  <a:pt x="2823848" y="3572011"/>
                  <a:pt x="2817356" y="3569577"/>
                  <a:pt x="2804372" y="3571200"/>
                </a:cubicBezTo>
                <a:cubicBezTo>
                  <a:pt x="2791389" y="3572823"/>
                  <a:pt x="2784898" y="3572011"/>
                  <a:pt x="2784898" y="3568765"/>
                </a:cubicBezTo>
                <a:cubicBezTo>
                  <a:pt x="2784898" y="3562275"/>
                  <a:pt x="2786521" y="3557406"/>
                  <a:pt x="2789766" y="3554160"/>
                </a:cubicBezTo>
                <a:cubicBezTo>
                  <a:pt x="2793012" y="3550914"/>
                  <a:pt x="2797881" y="3546045"/>
                  <a:pt x="2804372" y="3539553"/>
                </a:cubicBezTo>
                <a:cubicBezTo>
                  <a:pt x="2794635" y="3533062"/>
                  <a:pt x="2784086" y="3527382"/>
                  <a:pt x="2772726" y="3522513"/>
                </a:cubicBezTo>
                <a:cubicBezTo>
                  <a:pt x="2761366" y="3517644"/>
                  <a:pt x="2755685" y="3511964"/>
                  <a:pt x="2755685" y="3505473"/>
                </a:cubicBezTo>
                <a:cubicBezTo>
                  <a:pt x="2719981" y="3505473"/>
                  <a:pt x="2694015" y="3506285"/>
                  <a:pt x="2677786" y="3507906"/>
                </a:cubicBezTo>
                <a:cubicBezTo>
                  <a:pt x="2661557" y="3509529"/>
                  <a:pt x="2650197" y="3511964"/>
                  <a:pt x="2643705" y="3515210"/>
                </a:cubicBezTo>
                <a:cubicBezTo>
                  <a:pt x="2637213" y="3518456"/>
                  <a:pt x="2633156" y="3520890"/>
                  <a:pt x="2631533" y="3522513"/>
                </a:cubicBezTo>
                <a:cubicBezTo>
                  <a:pt x="2629910" y="3524136"/>
                  <a:pt x="2627477" y="3524947"/>
                  <a:pt x="2624231" y="3524947"/>
                </a:cubicBezTo>
                <a:cubicBezTo>
                  <a:pt x="2620985" y="3524947"/>
                  <a:pt x="2618550" y="3524136"/>
                  <a:pt x="2616927" y="3522513"/>
                </a:cubicBezTo>
                <a:cubicBezTo>
                  <a:pt x="2615304" y="3520890"/>
                  <a:pt x="2612870" y="3520079"/>
                  <a:pt x="2609624" y="3520079"/>
                </a:cubicBezTo>
                <a:cubicBezTo>
                  <a:pt x="2593396" y="3523324"/>
                  <a:pt x="2578789" y="3528193"/>
                  <a:pt x="2565806" y="3534685"/>
                </a:cubicBezTo>
                <a:cubicBezTo>
                  <a:pt x="2536594" y="3547668"/>
                  <a:pt x="2521987" y="3555783"/>
                  <a:pt x="2521987" y="3559029"/>
                </a:cubicBezTo>
                <a:cubicBezTo>
                  <a:pt x="2505759" y="3559029"/>
                  <a:pt x="2481416" y="3555783"/>
                  <a:pt x="2448957" y="3549291"/>
                </a:cubicBezTo>
                <a:cubicBezTo>
                  <a:pt x="2445711" y="3555783"/>
                  <a:pt x="2444088" y="3560652"/>
                  <a:pt x="2444088" y="3563898"/>
                </a:cubicBezTo>
                <a:cubicBezTo>
                  <a:pt x="2444088" y="3567143"/>
                  <a:pt x="2442465" y="3572011"/>
                  <a:pt x="2439220" y="3578503"/>
                </a:cubicBezTo>
                <a:lnTo>
                  <a:pt x="2429482" y="3597977"/>
                </a:lnTo>
                <a:cubicBezTo>
                  <a:pt x="2426237" y="3597977"/>
                  <a:pt x="2417311" y="3595544"/>
                  <a:pt x="2402704" y="3590675"/>
                </a:cubicBezTo>
                <a:cubicBezTo>
                  <a:pt x="2388098" y="3585806"/>
                  <a:pt x="2380795" y="3572011"/>
                  <a:pt x="2380795" y="3549291"/>
                </a:cubicBezTo>
                <a:cubicBezTo>
                  <a:pt x="2387287" y="3542799"/>
                  <a:pt x="2397025" y="3537120"/>
                  <a:pt x="2410007" y="3532251"/>
                </a:cubicBezTo>
                <a:cubicBezTo>
                  <a:pt x="2422991" y="3527382"/>
                  <a:pt x="2429482" y="3520079"/>
                  <a:pt x="2429482" y="3510341"/>
                </a:cubicBezTo>
                <a:cubicBezTo>
                  <a:pt x="2429482" y="3500604"/>
                  <a:pt x="2424614" y="3494112"/>
                  <a:pt x="2414876" y="3490866"/>
                </a:cubicBezTo>
                <a:cubicBezTo>
                  <a:pt x="2405138" y="3487620"/>
                  <a:pt x="2395402" y="3482751"/>
                  <a:pt x="2385664" y="3476261"/>
                </a:cubicBezTo>
                <a:cubicBezTo>
                  <a:pt x="2366190" y="3476261"/>
                  <a:pt x="2345902" y="3485997"/>
                  <a:pt x="2324805" y="3505473"/>
                </a:cubicBezTo>
                <a:cubicBezTo>
                  <a:pt x="2303708" y="3524947"/>
                  <a:pt x="2281799" y="3534685"/>
                  <a:pt x="2259077" y="3534685"/>
                </a:cubicBezTo>
                <a:cubicBezTo>
                  <a:pt x="2255831" y="3534685"/>
                  <a:pt x="2253397" y="3533874"/>
                  <a:pt x="2251775" y="3532251"/>
                </a:cubicBezTo>
                <a:cubicBezTo>
                  <a:pt x="2250152" y="3530628"/>
                  <a:pt x="2246095" y="3529816"/>
                  <a:pt x="2239603" y="3529816"/>
                </a:cubicBezTo>
                <a:cubicBezTo>
                  <a:pt x="2236357" y="3529816"/>
                  <a:pt x="2231488" y="3536308"/>
                  <a:pt x="2224996" y="3549291"/>
                </a:cubicBezTo>
                <a:lnTo>
                  <a:pt x="2195784" y="3559029"/>
                </a:lnTo>
                <a:cubicBezTo>
                  <a:pt x="2182801" y="3594733"/>
                  <a:pt x="2164949" y="3619888"/>
                  <a:pt x="2142228" y="3634493"/>
                </a:cubicBezTo>
                <a:cubicBezTo>
                  <a:pt x="2119508" y="3649100"/>
                  <a:pt x="2108148" y="3666140"/>
                  <a:pt x="2108148" y="3685615"/>
                </a:cubicBezTo>
                <a:cubicBezTo>
                  <a:pt x="2108148" y="3688860"/>
                  <a:pt x="2108958" y="3691295"/>
                  <a:pt x="2110581" y="3692918"/>
                </a:cubicBezTo>
                <a:cubicBezTo>
                  <a:pt x="2112204" y="3694541"/>
                  <a:pt x="2113016" y="3696975"/>
                  <a:pt x="2113016" y="3700221"/>
                </a:cubicBezTo>
                <a:cubicBezTo>
                  <a:pt x="2109770" y="3700221"/>
                  <a:pt x="2100845" y="3713205"/>
                  <a:pt x="2086238" y="3739171"/>
                </a:cubicBezTo>
                <a:cubicBezTo>
                  <a:pt x="2071632" y="3765137"/>
                  <a:pt x="2056214" y="3805710"/>
                  <a:pt x="2039986" y="3860889"/>
                </a:cubicBezTo>
                <a:lnTo>
                  <a:pt x="2025379" y="3894970"/>
                </a:lnTo>
                <a:cubicBezTo>
                  <a:pt x="2009150" y="3911199"/>
                  <a:pt x="1995355" y="3924994"/>
                  <a:pt x="1983996" y="3936353"/>
                </a:cubicBezTo>
                <a:cubicBezTo>
                  <a:pt x="1972635" y="3947714"/>
                  <a:pt x="1962087" y="3953394"/>
                  <a:pt x="1952349" y="3953394"/>
                </a:cubicBezTo>
                <a:cubicBezTo>
                  <a:pt x="1942611" y="3953394"/>
                  <a:pt x="1928817" y="3949337"/>
                  <a:pt x="1910964" y="3941222"/>
                </a:cubicBezTo>
                <a:cubicBezTo>
                  <a:pt x="1893113" y="3933107"/>
                  <a:pt x="1884187" y="3922559"/>
                  <a:pt x="1884187" y="3909576"/>
                </a:cubicBezTo>
                <a:lnTo>
                  <a:pt x="1884187" y="3904707"/>
                </a:lnTo>
                <a:cubicBezTo>
                  <a:pt x="1884187" y="3904707"/>
                  <a:pt x="1885810" y="3901461"/>
                  <a:pt x="1889055" y="3894970"/>
                </a:cubicBezTo>
                <a:cubicBezTo>
                  <a:pt x="1879318" y="3894970"/>
                  <a:pt x="1874450" y="3890101"/>
                  <a:pt x="1874450" y="3880363"/>
                </a:cubicBezTo>
                <a:cubicBezTo>
                  <a:pt x="1874450" y="3877117"/>
                  <a:pt x="1875261" y="3873871"/>
                  <a:pt x="1876884" y="3870625"/>
                </a:cubicBezTo>
                <a:cubicBezTo>
                  <a:pt x="1878506" y="3867380"/>
                  <a:pt x="1879318" y="3862512"/>
                  <a:pt x="1879318" y="3856020"/>
                </a:cubicBezTo>
                <a:cubicBezTo>
                  <a:pt x="1879318" y="3839790"/>
                  <a:pt x="1875261" y="3825996"/>
                  <a:pt x="1867147" y="3814635"/>
                </a:cubicBezTo>
                <a:cubicBezTo>
                  <a:pt x="1859032" y="3803276"/>
                  <a:pt x="1854974" y="3789481"/>
                  <a:pt x="1854974" y="3773252"/>
                </a:cubicBezTo>
                <a:cubicBezTo>
                  <a:pt x="1854974" y="3763514"/>
                  <a:pt x="1857409" y="3757022"/>
                  <a:pt x="1862278" y="3753776"/>
                </a:cubicBezTo>
                <a:cubicBezTo>
                  <a:pt x="1867147" y="3750531"/>
                  <a:pt x="1873638" y="3746473"/>
                  <a:pt x="1881752" y="3741605"/>
                </a:cubicBezTo>
                <a:cubicBezTo>
                  <a:pt x="1889867" y="3736737"/>
                  <a:pt x="1896359" y="3729433"/>
                  <a:pt x="1901228" y="3719695"/>
                </a:cubicBezTo>
                <a:cubicBezTo>
                  <a:pt x="1906097" y="3709959"/>
                  <a:pt x="1908530" y="3693729"/>
                  <a:pt x="1908530" y="3671009"/>
                </a:cubicBezTo>
                <a:cubicBezTo>
                  <a:pt x="1908530" y="3625568"/>
                  <a:pt x="1891490" y="3589864"/>
                  <a:pt x="1857409" y="3563898"/>
                </a:cubicBezTo>
                <a:cubicBezTo>
                  <a:pt x="1823328" y="3537930"/>
                  <a:pt x="1794927" y="3511964"/>
                  <a:pt x="1772207" y="3485997"/>
                </a:cubicBezTo>
                <a:lnTo>
                  <a:pt x="1747863" y="3485997"/>
                </a:lnTo>
                <a:cubicBezTo>
                  <a:pt x="1741372" y="3476261"/>
                  <a:pt x="1733258" y="3470580"/>
                  <a:pt x="1723520" y="3468957"/>
                </a:cubicBezTo>
                <a:cubicBezTo>
                  <a:pt x="1713782" y="3467334"/>
                  <a:pt x="1708913" y="3463277"/>
                  <a:pt x="1708913" y="3456785"/>
                </a:cubicBezTo>
                <a:cubicBezTo>
                  <a:pt x="1702423" y="3456785"/>
                  <a:pt x="1699177" y="3458408"/>
                  <a:pt x="1699177" y="3461654"/>
                </a:cubicBezTo>
                <a:cubicBezTo>
                  <a:pt x="1699177" y="3464900"/>
                  <a:pt x="1695931" y="3466523"/>
                  <a:pt x="1689439" y="3466523"/>
                </a:cubicBezTo>
                <a:cubicBezTo>
                  <a:pt x="1643998" y="3466523"/>
                  <a:pt x="1613163" y="3449482"/>
                  <a:pt x="1596933" y="3415402"/>
                </a:cubicBezTo>
                <a:cubicBezTo>
                  <a:pt x="1580705" y="3381321"/>
                  <a:pt x="1564475" y="3348051"/>
                  <a:pt x="1548247" y="3315593"/>
                </a:cubicBezTo>
                <a:cubicBezTo>
                  <a:pt x="1538509" y="3315593"/>
                  <a:pt x="1531207" y="3310724"/>
                  <a:pt x="1526338" y="3300986"/>
                </a:cubicBezTo>
                <a:cubicBezTo>
                  <a:pt x="1521469" y="3291249"/>
                  <a:pt x="1514977" y="3280700"/>
                  <a:pt x="1506862" y="3269339"/>
                </a:cubicBezTo>
                <a:cubicBezTo>
                  <a:pt x="1498748" y="3257980"/>
                  <a:pt x="1486576" y="3245808"/>
                  <a:pt x="1470348" y="3232825"/>
                </a:cubicBezTo>
                <a:cubicBezTo>
                  <a:pt x="1454118" y="3219841"/>
                  <a:pt x="1429775" y="3208482"/>
                  <a:pt x="1397316" y="3198744"/>
                </a:cubicBezTo>
                <a:cubicBezTo>
                  <a:pt x="1384334" y="3192252"/>
                  <a:pt x="1364047" y="3177646"/>
                  <a:pt x="1336457" y="3154925"/>
                </a:cubicBezTo>
                <a:cubicBezTo>
                  <a:pt x="1308868" y="3132205"/>
                  <a:pt x="1275599" y="3120844"/>
                  <a:pt x="1236650" y="3120844"/>
                </a:cubicBezTo>
                <a:cubicBezTo>
                  <a:pt x="1217174" y="3120844"/>
                  <a:pt x="1200134" y="3137885"/>
                  <a:pt x="1185529" y="3171966"/>
                </a:cubicBezTo>
                <a:cubicBezTo>
                  <a:pt x="1170922" y="3206047"/>
                  <a:pt x="1155505" y="3223087"/>
                  <a:pt x="1139275" y="3223087"/>
                </a:cubicBezTo>
                <a:cubicBezTo>
                  <a:pt x="1129537" y="3223087"/>
                  <a:pt x="1124670" y="3224710"/>
                  <a:pt x="1124670" y="3227956"/>
                </a:cubicBezTo>
                <a:lnTo>
                  <a:pt x="1129537" y="3232825"/>
                </a:lnTo>
                <a:lnTo>
                  <a:pt x="1105194" y="3232825"/>
                </a:lnTo>
                <a:lnTo>
                  <a:pt x="1085720" y="3232825"/>
                </a:lnTo>
                <a:cubicBezTo>
                  <a:pt x="1082474" y="3232825"/>
                  <a:pt x="1070303" y="3242562"/>
                  <a:pt x="1049204" y="3262037"/>
                </a:cubicBezTo>
                <a:cubicBezTo>
                  <a:pt x="1028106" y="3281512"/>
                  <a:pt x="1017557" y="3323708"/>
                  <a:pt x="1017557" y="3388623"/>
                </a:cubicBezTo>
                <a:cubicBezTo>
                  <a:pt x="1017557" y="3395115"/>
                  <a:pt x="1011067" y="3404853"/>
                  <a:pt x="998083" y="3417836"/>
                </a:cubicBezTo>
                <a:cubicBezTo>
                  <a:pt x="985099" y="3430819"/>
                  <a:pt x="954265" y="3461654"/>
                  <a:pt x="905577" y="3510341"/>
                </a:cubicBezTo>
                <a:lnTo>
                  <a:pt x="866628" y="3539553"/>
                </a:lnTo>
                <a:cubicBezTo>
                  <a:pt x="866628" y="3549291"/>
                  <a:pt x="863382" y="3554160"/>
                  <a:pt x="856891" y="3554160"/>
                </a:cubicBezTo>
                <a:cubicBezTo>
                  <a:pt x="853645" y="3554160"/>
                  <a:pt x="850399" y="3553348"/>
                  <a:pt x="847153" y="3551725"/>
                </a:cubicBezTo>
                <a:cubicBezTo>
                  <a:pt x="843907" y="3550102"/>
                  <a:pt x="840661" y="3549291"/>
                  <a:pt x="837416" y="3549291"/>
                </a:cubicBezTo>
                <a:cubicBezTo>
                  <a:pt x="830924" y="3572011"/>
                  <a:pt x="817941" y="3583372"/>
                  <a:pt x="798466" y="3583372"/>
                </a:cubicBezTo>
                <a:cubicBezTo>
                  <a:pt x="791974" y="3583372"/>
                  <a:pt x="787105" y="3582560"/>
                  <a:pt x="783859" y="3580937"/>
                </a:cubicBezTo>
                <a:cubicBezTo>
                  <a:pt x="780615" y="3579315"/>
                  <a:pt x="777369" y="3578503"/>
                  <a:pt x="774123" y="3578503"/>
                </a:cubicBezTo>
                <a:cubicBezTo>
                  <a:pt x="774123" y="3588241"/>
                  <a:pt x="770877" y="3593110"/>
                  <a:pt x="764385" y="3593110"/>
                </a:cubicBezTo>
                <a:cubicBezTo>
                  <a:pt x="761139" y="3593110"/>
                  <a:pt x="757893" y="3591487"/>
                  <a:pt x="754647" y="3588241"/>
                </a:cubicBezTo>
                <a:cubicBezTo>
                  <a:pt x="748156" y="3588241"/>
                  <a:pt x="744911" y="3591487"/>
                  <a:pt x="744911" y="3597977"/>
                </a:cubicBezTo>
                <a:cubicBezTo>
                  <a:pt x="731927" y="3597977"/>
                  <a:pt x="716510" y="3592298"/>
                  <a:pt x="698657" y="3580937"/>
                </a:cubicBezTo>
                <a:cubicBezTo>
                  <a:pt x="680806" y="3569577"/>
                  <a:pt x="671879" y="3562275"/>
                  <a:pt x="671879" y="3559029"/>
                </a:cubicBezTo>
                <a:lnTo>
                  <a:pt x="671879" y="3529816"/>
                </a:lnTo>
                <a:lnTo>
                  <a:pt x="662143" y="3529816"/>
                </a:lnTo>
                <a:cubicBezTo>
                  <a:pt x="662143" y="3526570"/>
                  <a:pt x="665389" y="3524947"/>
                  <a:pt x="671879" y="3524947"/>
                </a:cubicBezTo>
                <a:lnTo>
                  <a:pt x="671879" y="3495735"/>
                </a:lnTo>
                <a:cubicBezTo>
                  <a:pt x="671879" y="3485997"/>
                  <a:pt x="675125" y="3480317"/>
                  <a:pt x="681617" y="3478694"/>
                </a:cubicBezTo>
                <a:cubicBezTo>
                  <a:pt x="688109" y="3477072"/>
                  <a:pt x="697034" y="3474638"/>
                  <a:pt x="708395" y="3471392"/>
                </a:cubicBezTo>
                <a:cubicBezTo>
                  <a:pt x="719756" y="3468146"/>
                  <a:pt x="731927" y="3460843"/>
                  <a:pt x="744911" y="3449482"/>
                </a:cubicBezTo>
                <a:cubicBezTo>
                  <a:pt x="757893" y="3438122"/>
                  <a:pt x="772500" y="3417836"/>
                  <a:pt x="788728" y="3388623"/>
                </a:cubicBezTo>
                <a:lnTo>
                  <a:pt x="783859" y="3393492"/>
                </a:lnTo>
                <a:cubicBezTo>
                  <a:pt x="783859" y="3393492"/>
                  <a:pt x="788728" y="3387001"/>
                  <a:pt x="798466" y="3374017"/>
                </a:cubicBezTo>
                <a:cubicBezTo>
                  <a:pt x="808204" y="3361034"/>
                  <a:pt x="819563" y="3347240"/>
                  <a:pt x="832547" y="3332633"/>
                </a:cubicBezTo>
                <a:cubicBezTo>
                  <a:pt x="845530" y="3318027"/>
                  <a:pt x="857702" y="3305044"/>
                  <a:pt x="869061" y="3293684"/>
                </a:cubicBezTo>
                <a:cubicBezTo>
                  <a:pt x="880422" y="3282323"/>
                  <a:pt x="889349" y="3276643"/>
                  <a:pt x="895840" y="3276643"/>
                </a:cubicBezTo>
                <a:cubicBezTo>
                  <a:pt x="899085" y="3276643"/>
                  <a:pt x="900708" y="3277454"/>
                  <a:pt x="900708" y="3279077"/>
                </a:cubicBezTo>
                <a:cubicBezTo>
                  <a:pt x="900708" y="3280700"/>
                  <a:pt x="902331" y="3281512"/>
                  <a:pt x="905577" y="3281512"/>
                </a:cubicBezTo>
                <a:cubicBezTo>
                  <a:pt x="912069" y="3281512"/>
                  <a:pt x="916127" y="3276643"/>
                  <a:pt x="917750" y="3266906"/>
                </a:cubicBezTo>
                <a:cubicBezTo>
                  <a:pt x="919372" y="3257168"/>
                  <a:pt x="936412" y="3252299"/>
                  <a:pt x="968870" y="3252299"/>
                </a:cubicBezTo>
                <a:lnTo>
                  <a:pt x="1007821" y="3252299"/>
                </a:lnTo>
                <a:cubicBezTo>
                  <a:pt x="1014311" y="3252299"/>
                  <a:pt x="1024049" y="3243373"/>
                  <a:pt x="1037033" y="3225522"/>
                </a:cubicBezTo>
                <a:cubicBezTo>
                  <a:pt x="1050015" y="3207670"/>
                  <a:pt x="1062999" y="3186572"/>
                  <a:pt x="1075982" y="3162228"/>
                </a:cubicBezTo>
                <a:cubicBezTo>
                  <a:pt x="1088966" y="3137885"/>
                  <a:pt x="1100325" y="3114353"/>
                  <a:pt x="1110063" y="3091631"/>
                </a:cubicBezTo>
                <a:cubicBezTo>
                  <a:pt x="1119801" y="3068911"/>
                  <a:pt x="1124670" y="3051060"/>
                  <a:pt x="1124670" y="3038076"/>
                </a:cubicBezTo>
                <a:cubicBezTo>
                  <a:pt x="1124670" y="3031584"/>
                  <a:pt x="1116555" y="3022659"/>
                  <a:pt x="1100325" y="3011298"/>
                </a:cubicBezTo>
                <a:cubicBezTo>
                  <a:pt x="1084097" y="2999939"/>
                  <a:pt x="1069491" y="2994258"/>
                  <a:pt x="1056507" y="2994258"/>
                </a:cubicBezTo>
                <a:cubicBezTo>
                  <a:pt x="1043524" y="2994258"/>
                  <a:pt x="1032164" y="2995881"/>
                  <a:pt x="1022426" y="2999127"/>
                </a:cubicBezTo>
                <a:lnTo>
                  <a:pt x="991495" y="3003548"/>
                </a:lnTo>
                <a:lnTo>
                  <a:pt x="979222" y="3000347"/>
                </a:lnTo>
                <a:cubicBezTo>
                  <a:pt x="971509" y="2997912"/>
                  <a:pt x="960756" y="2994258"/>
                  <a:pt x="946962" y="2989389"/>
                </a:cubicBezTo>
                <a:cubicBezTo>
                  <a:pt x="919372" y="2979651"/>
                  <a:pt x="905577" y="2950439"/>
                  <a:pt x="905577" y="2901753"/>
                </a:cubicBezTo>
                <a:lnTo>
                  <a:pt x="905577" y="2867671"/>
                </a:lnTo>
                <a:cubicBezTo>
                  <a:pt x="941281" y="2848197"/>
                  <a:pt x="968059" y="2832779"/>
                  <a:pt x="985911" y="2821419"/>
                </a:cubicBezTo>
                <a:cubicBezTo>
                  <a:pt x="1003763" y="2810058"/>
                  <a:pt x="1015934" y="2798698"/>
                  <a:pt x="1022426" y="2787338"/>
                </a:cubicBezTo>
                <a:cubicBezTo>
                  <a:pt x="1028918" y="2775977"/>
                  <a:pt x="1032164" y="2764616"/>
                  <a:pt x="1032164" y="2753257"/>
                </a:cubicBezTo>
                <a:cubicBezTo>
                  <a:pt x="1032164" y="2741896"/>
                  <a:pt x="1033787" y="2728102"/>
                  <a:pt x="1037033" y="2711872"/>
                </a:cubicBezTo>
                <a:cubicBezTo>
                  <a:pt x="1027295" y="2711872"/>
                  <a:pt x="1022426" y="2707003"/>
                  <a:pt x="1022426" y="2697267"/>
                </a:cubicBezTo>
                <a:cubicBezTo>
                  <a:pt x="1022426" y="2694021"/>
                  <a:pt x="1023238" y="2690775"/>
                  <a:pt x="1024861" y="2687529"/>
                </a:cubicBezTo>
                <a:cubicBezTo>
                  <a:pt x="1026484" y="2684283"/>
                  <a:pt x="1027295" y="2679414"/>
                  <a:pt x="1027295" y="2672922"/>
                </a:cubicBezTo>
                <a:cubicBezTo>
                  <a:pt x="1017557" y="2669678"/>
                  <a:pt x="1005386" y="2664809"/>
                  <a:pt x="990780" y="2658317"/>
                </a:cubicBezTo>
                <a:cubicBezTo>
                  <a:pt x="976174" y="2651825"/>
                  <a:pt x="968870" y="2646956"/>
                  <a:pt x="968870" y="2643710"/>
                </a:cubicBezTo>
                <a:lnTo>
                  <a:pt x="944527" y="2643710"/>
                </a:lnTo>
                <a:cubicBezTo>
                  <a:pt x="931544" y="2643710"/>
                  <a:pt x="927486" y="2642088"/>
                  <a:pt x="932355" y="2638842"/>
                </a:cubicBezTo>
                <a:cubicBezTo>
                  <a:pt x="937224" y="2635596"/>
                  <a:pt x="933166" y="2633973"/>
                  <a:pt x="920184" y="2633973"/>
                </a:cubicBezTo>
                <a:lnTo>
                  <a:pt x="895840" y="2633973"/>
                </a:lnTo>
                <a:cubicBezTo>
                  <a:pt x="895840" y="2627482"/>
                  <a:pt x="894218" y="2624236"/>
                  <a:pt x="890972" y="2624236"/>
                </a:cubicBezTo>
                <a:cubicBezTo>
                  <a:pt x="887726" y="2624236"/>
                  <a:pt x="883668" y="2625047"/>
                  <a:pt x="878799" y="2626670"/>
                </a:cubicBezTo>
                <a:cubicBezTo>
                  <a:pt x="873930" y="2628293"/>
                  <a:pt x="868251" y="2629104"/>
                  <a:pt x="861760" y="2629104"/>
                </a:cubicBezTo>
                <a:cubicBezTo>
                  <a:pt x="852022" y="2629104"/>
                  <a:pt x="847153" y="2624236"/>
                  <a:pt x="847153" y="2614498"/>
                </a:cubicBezTo>
                <a:lnTo>
                  <a:pt x="730304" y="2614498"/>
                </a:lnTo>
                <a:cubicBezTo>
                  <a:pt x="697846" y="2614498"/>
                  <a:pt x="662143" y="2608819"/>
                  <a:pt x="623193" y="2597458"/>
                </a:cubicBezTo>
                <a:cubicBezTo>
                  <a:pt x="584243" y="2586097"/>
                  <a:pt x="564768" y="2559319"/>
                  <a:pt x="564768" y="2517124"/>
                </a:cubicBezTo>
                <a:cubicBezTo>
                  <a:pt x="564768" y="2474928"/>
                  <a:pt x="574506" y="2452208"/>
                  <a:pt x="593980" y="2448962"/>
                </a:cubicBezTo>
                <a:cubicBezTo>
                  <a:pt x="613455" y="2445716"/>
                  <a:pt x="623193" y="2439224"/>
                  <a:pt x="623193" y="2429488"/>
                </a:cubicBezTo>
                <a:cubicBezTo>
                  <a:pt x="658897" y="2435980"/>
                  <a:pt x="695412" y="2442470"/>
                  <a:pt x="732738" y="2448962"/>
                </a:cubicBezTo>
                <a:cubicBezTo>
                  <a:pt x="770065" y="2455454"/>
                  <a:pt x="793597" y="2458700"/>
                  <a:pt x="803335" y="2458700"/>
                </a:cubicBezTo>
                <a:lnTo>
                  <a:pt x="837416" y="2458700"/>
                </a:lnTo>
                <a:cubicBezTo>
                  <a:pt x="837416" y="2452208"/>
                  <a:pt x="842284" y="2448962"/>
                  <a:pt x="852022" y="2448962"/>
                </a:cubicBezTo>
                <a:cubicBezTo>
                  <a:pt x="900708" y="2448962"/>
                  <a:pt x="933166" y="2441659"/>
                  <a:pt x="949396" y="2427053"/>
                </a:cubicBezTo>
                <a:cubicBezTo>
                  <a:pt x="965625" y="2412447"/>
                  <a:pt x="981854" y="2397030"/>
                  <a:pt x="998083" y="2380800"/>
                </a:cubicBezTo>
                <a:lnTo>
                  <a:pt x="998083" y="2332113"/>
                </a:lnTo>
                <a:cubicBezTo>
                  <a:pt x="998083" y="2312639"/>
                  <a:pt x="996460" y="2302901"/>
                  <a:pt x="993214" y="2302901"/>
                </a:cubicBezTo>
                <a:cubicBezTo>
                  <a:pt x="989968" y="2302901"/>
                  <a:pt x="988345" y="2298032"/>
                  <a:pt x="988345" y="2288294"/>
                </a:cubicBezTo>
                <a:cubicBezTo>
                  <a:pt x="988345" y="2281804"/>
                  <a:pt x="982666" y="2267197"/>
                  <a:pt x="971305" y="2244476"/>
                </a:cubicBezTo>
                <a:cubicBezTo>
                  <a:pt x="959944" y="2221756"/>
                  <a:pt x="954265" y="2207149"/>
                  <a:pt x="954265" y="2200657"/>
                </a:cubicBezTo>
                <a:cubicBezTo>
                  <a:pt x="954265" y="2184429"/>
                  <a:pt x="951019" y="2176314"/>
                  <a:pt x="944527" y="2176314"/>
                </a:cubicBezTo>
                <a:cubicBezTo>
                  <a:pt x="944527" y="2104907"/>
                  <a:pt x="955076" y="2056219"/>
                  <a:pt x="976174" y="2030253"/>
                </a:cubicBezTo>
                <a:cubicBezTo>
                  <a:pt x="997271" y="2004287"/>
                  <a:pt x="1007821" y="1988058"/>
                  <a:pt x="1007821" y="1981566"/>
                </a:cubicBezTo>
                <a:lnTo>
                  <a:pt x="1007821" y="1962091"/>
                </a:lnTo>
                <a:cubicBezTo>
                  <a:pt x="1011067" y="1962091"/>
                  <a:pt x="1019992" y="1954788"/>
                  <a:pt x="1034599" y="1940182"/>
                </a:cubicBezTo>
                <a:cubicBezTo>
                  <a:pt x="1049204" y="1925576"/>
                  <a:pt x="1056507" y="1913404"/>
                  <a:pt x="1056507" y="1903666"/>
                </a:cubicBezTo>
                <a:cubicBezTo>
                  <a:pt x="1056507" y="1903666"/>
                  <a:pt x="1054884" y="1902043"/>
                  <a:pt x="1051638" y="1898798"/>
                </a:cubicBezTo>
                <a:cubicBezTo>
                  <a:pt x="1051638" y="1902043"/>
                  <a:pt x="1059753" y="1893930"/>
                  <a:pt x="1075982" y="1874454"/>
                </a:cubicBezTo>
                <a:cubicBezTo>
                  <a:pt x="1092211" y="1854979"/>
                  <a:pt x="1100325" y="1837128"/>
                  <a:pt x="1100325" y="1820898"/>
                </a:cubicBezTo>
                <a:lnTo>
                  <a:pt x="1100325" y="1801424"/>
                </a:lnTo>
                <a:cubicBezTo>
                  <a:pt x="1110063" y="1801424"/>
                  <a:pt x="1114120" y="1798989"/>
                  <a:pt x="1112497" y="1794121"/>
                </a:cubicBezTo>
                <a:cubicBezTo>
                  <a:pt x="1110874" y="1789252"/>
                  <a:pt x="1111686" y="1783571"/>
                  <a:pt x="1114932" y="1777081"/>
                </a:cubicBezTo>
                <a:lnTo>
                  <a:pt x="1114932" y="1708918"/>
                </a:lnTo>
                <a:cubicBezTo>
                  <a:pt x="1121424" y="1702426"/>
                  <a:pt x="1124670" y="1687009"/>
                  <a:pt x="1124670" y="1662665"/>
                </a:cubicBezTo>
                <a:cubicBezTo>
                  <a:pt x="1124670" y="1638322"/>
                  <a:pt x="1132783" y="1626150"/>
                  <a:pt x="1149013" y="1626150"/>
                </a:cubicBezTo>
                <a:lnTo>
                  <a:pt x="1149013" y="1562857"/>
                </a:lnTo>
                <a:cubicBezTo>
                  <a:pt x="1149013" y="1549873"/>
                  <a:pt x="1150636" y="1545816"/>
                  <a:pt x="1153882" y="1550685"/>
                </a:cubicBezTo>
                <a:cubicBezTo>
                  <a:pt x="1157128" y="1555554"/>
                  <a:pt x="1158750" y="1551496"/>
                  <a:pt x="1158750" y="1538513"/>
                </a:cubicBezTo>
                <a:lnTo>
                  <a:pt x="1158750" y="1431401"/>
                </a:lnTo>
                <a:cubicBezTo>
                  <a:pt x="1158750" y="1424909"/>
                  <a:pt x="1160372" y="1418417"/>
                  <a:pt x="1163618" y="1411927"/>
                </a:cubicBezTo>
                <a:cubicBezTo>
                  <a:pt x="1170110" y="1398943"/>
                  <a:pt x="1174979" y="1392451"/>
                  <a:pt x="1178225" y="1392451"/>
                </a:cubicBezTo>
                <a:cubicBezTo>
                  <a:pt x="1171733" y="1379468"/>
                  <a:pt x="1168487" y="1359993"/>
                  <a:pt x="1168487" y="1334026"/>
                </a:cubicBezTo>
                <a:cubicBezTo>
                  <a:pt x="1168487" y="1317798"/>
                  <a:pt x="1169299" y="1295078"/>
                  <a:pt x="1170922" y="1265865"/>
                </a:cubicBezTo>
                <a:cubicBezTo>
                  <a:pt x="1172545" y="1236653"/>
                  <a:pt x="1178225" y="1222046"/>
                  <a:pt x="1187962" y="1222046"/>
                </a:cubicBezTo>
                <a:cubicBezTo>
                  <a:pt x="1187962" y="1218800"/>
                  <a:pt x="1187150" y="1216366"/>
                  <a:pt x="1185529" y="1214743"/>
                </a:cubicBezTo>
                <a:cubicBezTo>
                  <a:pt x="1183906" y="1213120"/>
                  <a:pt x="1183094" y="1210686"/>
                  <a:pt x="1183094" y="1207441"/>
                </a:cubicBezTo>
                <a:cubicBezTo>
                  <a:pt x="1183094" y="1204195"/>
                  <a:pt x="1184717" y="1202572"/>
                  <a:pt x="1187962" y="1202572"/>
                </a:cubicBezTo>
                <a:cubicBezTo>
                  <a:pt x="1187962" y="1202572"/>
                  <a:pt x="1189585" y="1200949"/>
                  <a:pt x="1192831" y="1197703"/>
                </a:cubicBezTo>
                <a:lnTo>
                  <a:pt x="1192831" y="1192834"/>
                </a:lnTo>
                <a:cubicBezTo>
                  <a:pt x="1189585" y="1192834"/>
                  <a:pt x="1187962" y="1194457"/>
                  <a:pt x="1187962" y="1197703"/>
                </a:cubicBezTo>
                <a:cubicBezTo>
                  <a:pt x="1187962" y="1187965"/>
                  <a:pt x="1191208" y="1183096"/>
                  <a:pt x="1197700" y="1183096"/>
                </a:cubicBezTo>
                <a:cubicBezTo>
                  <a:pt x="1197700" y="1176606"/>
                  <a:pt x="1196888" y="1172548"/>
                  <a:pt x="1195265" y="1170925"/>
                </a:cubicBezTo>
                <a:cubicBezTo>
                  <a:pt x="1193642" y="1169302"/>
                  <a:pt x="1192831" y="1165245"/>
                  <a:pt x="1192831" y="1158753"/>
                </a:cubicBezTo>
                <a:cubicBezTo>
                  <a:pt x="1218797" y="1110066"/>
                  <a:pt x="1245575" y="1075174"/>
                  <a:pt x="1273165" y="1054077"/>
                </a:cubicBezTo>
                <a:cubicBezTo>
                  <a:pt x="1300754" y="1032978"/>
                  <a:pt x="1333212" y="1011069"/>
                  <a:pt x="1370539" y="988349"/>
                </a:cubicBezTo>
                <a:cubicBezTo>
                  <a:pt x="1407866" y="965628"/>
                  <a:pt x="1454118" y="935605"/>
                  <a:pt x="1509296" y="898278"/>
                </a:cubicBezTo>
                <a:cubicBezTo>
                  <a:pt x="1564475" y="860950"/>
                  <a:pt x="1631014" y="803337"/>
                  <a:pt x="1708913" y="725438"/>
                </a:cubicBezTo>
                <a:lnTo>
                  <a:pt x="1708913" y="701095"/>
                </a:lnTo>
                <a:cubicBezTo>
                  <a:pt x="1715405" y="701095"/>
                  <a:pt x="1718651" y="697849"/>
                  <a:pt x="1718651" y="691357"/>
                </a:cubicBezTo>
                <a:lnTo>
                  <a:pt x="1718651" y="681619"/>
                </a:lnTo>
                <a:cubicBezTo>
                  <a:pt x="1721897" y="681619"/>
                  <a:pt x="1725954" y="671883"/>
                  <a:pt x="1730823" y="652407"/>
                </a:cubicBezTo>
                <a:cubicBezTo>
                  <a:pt x="1735691" y="632933"/>
                  <a:pt x="1742995" y="611024"/>
                  <a:pt x="1752732" y="586680"/>
                </a:cubicBezTo>
                <a:cubicBezTo>
                  <a:pt x="1762469" y="562336"/>
                  <a:pt x="1777075" y="540427"/>
                  <a:pt x="1796550" y="520953"/>
                </a:cubicBezTo>
                <a:cubicBezTo>
                  <a:pt x="1816025" y="501478"/>
                  <a:pt x="1841992" y="491741"/>
                  <a:pt x="1874450" y="491741"/>
                </a:cubicBezTo>
                <a:cubicBezTo>
                  <a:pt x="1880941" y="491741"/>
                  <a:pt x="1885810" y="494175"/>
                  <a:pt x="1889055" y="499044"/>
                </a:cubicBezTo>
                <a:cubicBezTo>
                  <a:pt x="1892301" y="503912"/>
                  <a:pt x="1897170" y="506346"/>
                  <a:pt x="1903662" y="506346"/>
                </a:cubicBezTo>
                <a:cubicBezTo>
                  <a:pt x="1910153" y="506346"/>
                  <a:pt x="1913399" y="501478"/>
                  <a:pt x="1913399" y="491741"/>
                </a:cubicBezTo>
                <a:lnTo>
                  <a:pt x="1952349" y="491741"/>
                </a:lnTo>
                <a:cubicBezTo>
                  <a:pt x="1952349" y="501478"/>
                  <a:pt x="1953972" y="506346"/>
                  <a:pt x="1957218" y="506346"/>
                </a:cubicBezTo>
                <a:cubicBezTo>
                  <a:pt x="1960464" y="506346"/>
                  <a:pt x="1962898" y="505535"/>
                  <a:pt x="1964521" y="503912"/>
                </a:cubicBezTo>
                <a:cubicBezTo>
                  <a:pt x="1966143" y="502289"/>
                  <a:pt x="1970200" y="501478"/>
                  <a:pt x="1976692" y="501478"/>
                </a:cubicBezTo>
                <a:cubicBezTo>
                  <a:pt x="1989676" y="501478"/>
                  <a:pt x="1999413" y="504723"/>
                  <a:pt x="2005904" y="511215"/>
                </a:cubicBezTo>
                <a:cubicBezTo>
                  <a:pt x="2009150" y="524198"/>
                  <a:pt x="2017265" y="533935"/>
                  <a:pt x="2030248" y="540427"/>
                </a:cubicBezTo>
                <a:cubicBezTo>
                  <a:pt x="2043232" y="546919"/>
                  <a:pt x="2056214" y="551788"/>
                  <a:pt x="2069198" y="555034"/>
                </a:cubicBezTo>
                <a:cubicBezTo>
                  <a:pt x="2082180" y="558279"/>
                  <a:pt x="2094353" y="561525"/>
                  <a:pt x="2105714" y="564771"/>
                </a:cubicBezTo>
                <a:cubicBezTo>
                  <a:pt x="2117073" y="568016"/>
                  <a:pt x="2124376" y="572885"/>
                  <a:pt x="2127622" y="579377"/>
                </a:cubicBezTo>
                <a:lnTo>
                  <a:pt x="2156835" y="589114"/>
                </a:lnTo>
                <a:cubicBezTo>
                  <a:pt x="2156835" y="585868"/>
                  <a:pt x="2173875" y="598041"/>
                  <a:pt x="2207956" y="625629"/>
                </a:cubicBezTo>
                <a:cubicBezTo>
                  <a:pt x="2242037" y="653219"/>
                  <a:pt x="2285043" y="667014"/>
                  <a:pt x="2336977" y="667014"/>
                </a:cubicBezTo>
                <a:cubicBezTo>
                  <a:pt x="2340222" y="667014"/>
                  <a:pt x="2353206" y="658088"/>
                  <a:pt x="2375926" y="640236"/>
                </a:cubicBezTo>
                <a:cubicBezTo>
                  <a:pt x="2398647" y="622384"/>
                  <a:pt x="2410007" y="610212"/>
                  <a:pt x="2410007" y="603721"/>
                </a:cubicBezTo>
                <a:lnTo>
                  <a:pt x="2410007" y="589114"/>
                </a:lnTo>
                <a:cubicBezTo>
                  <a:pt x="2410007" y="582624"/>
                  <a:pt x="2413253" y="579377"/>
                  <a:pt x="2419745" y="579377"/>
                </a:cubicBezTo>
                <a:lnTo>
                  <a:pt x="2419745" y="559902"/>
                </a:lnTo>
                <a:lnTo>
                  <a:pt x="2424614" y="564771"/>
                </a:lnTo>
                <a:cubicBezTo>
                  <a:pt x="2427859" y="564771"/>
                  <a:pt x="2429482" y="561525"/>
                  <a:pt x="2429482" y="555034"/>
                </a:cubicBezTo>
                <a:cubicBezTo>
                  <a:pt x="2429482" y="551788"/>
                  <a:pt x="2428670" y="546919"/>
                  <a:pt x="2427047" y="540427"/>
                </a:cubicBezTo>
                <a:cubicBezTo>
                  <a:pt x="2425425" y="533935"/>
                  <a:pt x="2424614" y="527443"/>
                  <a:pt x="2424614" y="520953"/>
                </a:cubicBezTo>
                <a:cubicBezTo>
                  <a:pt x="2424614" y="507970"/>
                  <a:pt x="2429482" y="501478"/>
                  <a:pt x="2439220" y="501478"/>
                </a:cubicBezTo>
                <a:lnTo>
                  <a:pt x="2439220" y="486871"/>
                </a:lnTo>
                <a:cubicBezTo>
                  <a:pt x="2445711" y="486871"/>
                  <a:pt x="2448957" y="483627"/>
                  <a:pt x="2448957" y="477134"/>
                </a:cubicBezTo>
                <a:cubicBezTo>
                  <a:pt x="2448957" y="470642"/>
                  <a:pt x="2448146" y="465773"/>
                  <a:pt x="2446523" y="462528"/>
                </a:cubicBezTo>
                <a:cubicBezTo>
                  <a:pt x="2444900" y="459282"/>
                  <a:pt x="2444088" y="454415"/>
                  <a:pt x="2444088" y="447922"/>
                </a:cubicBezTo>
                <a:cubicBezTo>
                  <a:pt x="2453826" y="447922"/>
                  <a:pt x="2458694" y="449545"/>
                  <a:pt x="2458694" y="452790"/>
                </a:cubicBezTo>
                <a:cubicBezTo>
                  <a:pt x="2461940" y="443053"/>
                  <a:pt x="2468432" y="433316"/>
                  <a:pt x="2478170" y="423578"/>
                </a:cubicBezTo>
                <a:cubicBezTo>
                  <a:pt x="2484660" y="417086"/>
                  <a:pt x="2496021" y="410594"/>
                  <a:pt x="2512251" y="404104"/>
                </a:cubicBezTo>
                <a:cubicBezTo>
                  <a:pt x="2528479" y="397612"/>
                  <a:pt x="2551200" y="394366"/>
                  <a:pt x="2580412" y="394366"/>
                </a:cubicBezTo>
                <a:cubicBezTo>
                  <a:pt x="2596642" y="397612"/>
                  <a:pt x="2617739" y="409783"/>
                  <a:pt x="2643705" y="430882"/>
                </a:cubicBezTo>
                <a:cubicBezTo>
                  <a:pt x="2669672" y="451980"/>
                  <a:pt x="2682655" y="470642"/>
                  <a:pt x="2682655" y="486871"/>
                </a:cubicBezTo>
                <a:lnTo>
                  <a:pt x="2682655" y="555034"/>
                </a:lnTo>
                <a:cubicBezTo>
                  <a:pt x="2682655" y="587491"/>
                  <a:pt x="2681032" y="603721"/>
                  <a:pt x="2677786" y="603721"/>
                </a:cubicBezTo>
                <a:cubicBezTo>
                  <a:pt x="2674540" y="603721"/>
                  <a:pt x="2672917" y="615080"/>
                  <a:pt x="2672917" y="637802"/>
                </a:cubicBezTo>
                <a:cubicBezTo>
                  <a:pt x="2672917" y="654031"/>
                  <a:pt x="2678598" y="673506"/>
                  <a:pt x="2689957" y="696226"/>
                </a:cubicBezTo>
                <a:cubicBezTo>
                  <a:pt x="2701318" y="718947"/>
                  <a:pt x="2731342" y="735175"/>
                  <a:pt x="2780029" y="744913"/>
                </a:cubicBezTo>
                <a:cubicBezTo>
                  <a:pt x="2802749" y="744913"/>
                  <a:pt x="2818167" y="740855"/>
                  <a:pt x="2826282" y="732742"/>
                </a:cubicBezTo>
                <a:cubicBezTo>
                  <a:pt x="2834396" y="724627"/>
                  <a:pt x="2842511" y="710832"/>
                  <a:pt x="2850625" y="691357"/>
                </a:cubicBezTo>
                <a:cubicBezTo>
                  <a:pt x="2858740" y="671883"/>
                  <a:pt x="2872534" y="646727"/>
                  <a:pt x="2892009" y="615892"/>
                </a:cubicBezTo>
                <a:cubicBezTo>
                  <a:pt x="2911484" y="585056"/>
                  <a:pt x="2943943" y="546919"/>
                  <a:pt x="2989383" y="501478"/>
                </a:cubicBezTo>
                <a:lnTo>
                  <a:pt x="2989383" y="462528"/>
                </a:lnTo>
                <a:cubicBezTo>
                  <a:pt x="2989383" y="410594"/>
                  <a:pt x="2982891" y="381382"/>
                  <a:pt x="2969909" y="374890"/>
                </a:cubicBezTo>
                <a:cubicBezTo>
                  <a:pt x="2956925" y="368400"/>
                  <a:pt x="2950433" y="360285"/>
                  <a:pt x="2950433" y="350547"/>
                </a:cubicBezTo>
                <a:cubicBezTo>
                  <a:pt x="2950433" y="344056"/>
                  <a:pt x="2951245" y="335130"/>
                  <a:pt x="2952868" y="323769"/>
                </a:cubicBezTo>
                <a:cubicBezTo>
                  <a:pt x="2954491" y="312410"/>
                  <a:pt x="2955302" y="298614"/>
                  <a:pt x="2955302" y="282386"/>
                </a:cubicBezTo>
                <a:cubicBezTo>
                  <a:pt x="2955302" y="256418"/>
                  <a:pt x="2950433" y="220715"/>
                  <a:pt x="2940697" y="175274"/>
                </a:cubicBezTo>
                <a:cubicBezTo>
                  <a:pt x="2947187" y="175274"/>
                  <a:pt x="2950433" y="173650"/>
                  <a:pt x="2950433" y="170404"/>
                </a:cubicBezTo>
                <a:cubicBezTo>
                  <a:pt x="2947187" y="170404"/>
                  <a:pt x="2945565" y="168782"/>
                  <a:pt x="2945565" y="165536"/>
                </a:cubicBezTo>
                <a:cubicBezTo>
                  <a:pt x="2945565" y="162291"/>
                  <a:pt x="2944754" y="160668"/>
                  <a:pt x="2943131" y="160668"/>
                </a:cubicBezTo>
                <a:cubicBezTo>
                  <a:pt x="2941508" y="160668"/>
                  <a:pt x="2940697" y="159045"/>
                  <a:pt x="2940697" y="155799"/>
                </a:cubicBezTo>
                <a:cubicBezTo>
                  <a:pt x="2940697" y="152553"/>
                  <a:pt x="2943131" y="142815"/>
                  <a:pt x="2947999" y="126587"/>
                </a:cubicBezTo>
                <a:cubicBezTo>
                  <a:pt x="2952868" y="110357"/>
                  <a:pt x="2960171" y="94129"/>
                  <a:pt x="2969909" y="77899"/>
                </a:cubicBezTo>
                <a:cubicBezTo>
                  <a:pt x="2979645" y="61670"/>
                  <a:pt x="2990195" y="46252"/>
                  <a:pt x="3001556" y="31647"/>
                </a:cubicBezTo>
                <a:cubicBezTo>
                  <a:pt x="3012915" y="17040"/>
                  <a:pt x="3025087" y="9738"/>
                  <a:pt x="3038070" y="9738"/>
                </a:cubicBezTo>
                <a:lnTo>
                  <a:pt x="3052677" y="9738"/>
                </a:lnTo>
                <a:cubicBezTo>
                  <a:pt x="3059169" y="9738"/>
                  <a:pt x="3062413" y="6492"/>
                  <a:pt x="3062413" y="0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650516" y="3054993"/>
            <a:ext cx="289849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609405" y="2315145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  <p:sp>
        <p:nvSpPr>
          <p:cNvPr id="11" name="Freeform 5"/>
          <p:cNvSpPr>
            <a:spLocks noEditPoints="1"/>
          </p:cNvSpPr>
          <p:nvPr/>
        </p:nvSpPr>
        <p:spPr bwMode="auto">
          <a:xfrm rot="10800000">
            <a:off x="2745359" y="4713774"/>
            <a:ext cx="819918" cy="629378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748120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79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843543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038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56082" y="1766054"/>
            <a:ext cx="5091426" cy="4574584"/>
          </a:xfrm>
          <a:custGeom>
            <a:avLst/>
            <a:gdLst>
              <a:gd name="connsiteX0" fmla="*/ 4688008 w 4966928"/>
              <a:gd name="connsiteY0" fmla="*/ 3904884 h 4462724"/>
              <a:gd name="connsiteX1" fmla="*/ 4848923 w 4966928"/>
              <a:gd name="connsiteY1" fmla="*/ 3953158 h 4462724"/>
              <a:gd name="connsiteX2" fmla="*/ 4956201 w 4966928"/>
              <a:gd name="connsiteY2" fmla="*/ 4087255 h 4462724"/>
              <a:gd name="connsiteX3" fmla="*/ 4966928 w 4966928"/>
              <a:gd name="connsiteY3" fmla="*/ 4226715 h 4462724"/>
              <a:gd name="connsiteX4" fmla="*/ 4875743 w 4966928"/>
              <a:gd name="connsiteY4" fmla="*/ 4360811 h 4462724"/>
              <a:gd name="connsiteX5" fmla="*/ 4784557 w 4966928"/>
              <a:gd name="connsiteY5" fmla="*/ 4462724 h 4462724"/>
              <a:gd name="connsiteX6" fmla="*/ 4623642 w 4966928"/>
              <a:gd name="connsiteY6" fmla="*/ 4462724 h 4462724"/>
              <a:gd name="connsiteX7" fmla="*/ 4478818 w 4966928"/>
              <a:gd name="connsiteY7" fmla="*/ 4376903 h 4462724"/>
              <a:gd name="connsiteX8" fmla="*/ 4419815 w 4966928"/>
              <a:gd name="connsiteY8" fmla="*/ 4183804 h 4462724"/>
              <a:gd name="connsiteX9" fmla="*/ 4500273 w 4966928"/>
              <a:gd name="connsiteY9" fmla="*/ 3985341 h 4462724"/>
              <a:gd name="connsiteX10" fmla="*/ 4688008 w 4966928"/>
              <a:gd name="connsiteY10" fmla="*/ 3904884 h 4462724"/>
              <a:gd name="connsiteX11" fmla="*/ 2360096 w 4966928"/>
              <a:gd name="connsiteY11" fmla="*/ 0 h 4462724"/>
              <a:gd name="connsiteX12" fmla="*/ 2478100 w 4966928"/>
              <a:gd name="connsiteY12" fmla="*/ 48275 h 4462724"/>
              <a:gd name="connsiteX13" fmla="*/ 2542467 w 4966928"/>
              <a:gd name="connsiteY13" fmla="*/ 160916 h 4462724"/>
              <a:gd name="connsiteX14" fmla="*/ 2885753 w 4966928"/>
              <a:gd name="connsiteY14" fmla="*/ 246737 h 4462724"/>
              <a:gd name="connsiteX15" fmla="*/ 2885753 w 4966928"/>
              <a:gd name="connsiteY15" fmla="*/ 268193 h 4462724"/>
              <a:gd name="connsiteX16" fmla="*/ 2950119 w 4966928"/>
              <a:gd name="connsiteY16" fmla="*/ 284284 h 4462724"/>
              <a:gd name="connsiteX17" fmla="*/ 2993030 w 4966928"/>
              <a:gd name="connsiteY17" fmla="*/ 311103 h 4462724"/>
              <a:gd name="connsiteX18" fmla="*/ 3100307 w 4966928"/>
              <a:gd name="connsiteY18" fmla="*/ 278920 h 4462724"/>
              <a:gd name="connsiteX19" fmla="*/ 3218312 w 4966928"/>
              <a:gd name="connsiteY19" fmla="*/ 268193 h 4462724"/>
              <a:gd name="connsiteX20" fmla="*/ 3298770 w 4966928"/>
              <a:gd name="connsiteY20" fmla="*/ 321831 h 4462724"/>
              <a:gd name="connsiteX21" fmla="*/ 3368500 w 4966928"/>
              <a:gd name="connsiteY21" fmla="*/ 386197 h 4462724"/>
              <a:gd name="connsiteX22" fmla="*/ 3341681 w 4966928"/>
              <a:gd name="connsiteY22" fmla="*/ 477383 h 4462724"/>
              <a:gd name="connsiteX23" fmla="*/ 3314861 w 4966928"/>
              <a:gd name="connsiteY23" fmla="*/ 579296 h 4462724"/>
              <a:gd name="connsiteX24" fmla="*/ 3330953 w 4966928"/>
              <a:gd name="connsiteY24" fmla="*/ 654390 h 4462724"/>
              <a:gd name="connsiteX25" fmla="*/ 3368500 w 4966928"/>
              <a:gd name="connsiteY25" fmla="*/ 761667 h 4462724"/>
              <a:gd name="connsiteX26" fmla="*/ 3411411 w 4966928"/>
              <a:gd name="connsiteY26" fmla="*/ 863580 h 4462724"/>
              <a:gd name="connsiteX27" fmla="*/ 3454322 w 4966928"/>
              <a:gd name="connsiteY27" fmla="*/ 922582 h 4462724"/>
              <a:gd name="connsiteX28" fmla="*/ 3625965 w 4966928"/>
              <a:gd name="connsiteY28" fmla="*/ 997676 h 4462724"/>
              <a:gd name="connsiteX29" fmla="*/ 3743970 w 4966928"/>
              <a:gd name="connsiteY29" fmla="*/ 1088862 h 4462724"/>
              <a:gd name="connsiteX30" fmla="*/ 3819064 w 4966928"/>
              <a:gd name="connsiteY30" fmla="*/ 1190775 h 4462724"/>
              <a:gd name="connsiteX31" fmla="*/ 3808336 w 4966928"/>
              <a:gd name="connsiteY31" fmla="*/ 1281960 h 4462724"/>
              <a:gd name="connsiteX32" fmla="*/ 3798425 w 4966928"/>
              <a:gd name="connsiteY32" fmla="*/ 1395924 h 4462724"/>
              <a:gd name="connsiteX33" fmla="*/ 3815037 w 4966928"/>
              <a:gd name="connsiteY33" fmla="*/ 1422758 h 4462724"/>
              <a:gd name="connsiteX34" fmla="*/ 3845883 w 4966928"/>
              <a:gd name="connsiteY34" fmla="*/ 1507242 h 4462724"/>
              <a:gd name="connsiteX35" fmla="*/ 3969251 w 4966928"/>
              <a:gd name="connsiteY35" fmla="*/ 1619883 h 4462724"/>
              <a:gd name="connsiteX36" fmla="*/ 4006798 w 4966928"/>
              <a:gd name="connsiteY36" fmla="*/ 1764707 h 4462724"/>
              <a:gd name="connsiteX37" fmla="*/ 4022890 w 4966928"/>
              <a:gd name="connsiteY37" fmla="*/ 1888076 h 4462724"/>
              <a:gd name="connsiteX38" fmla="*/ 3996071 w 4966928"/>
              <a:gd name="connsiteY38" fmla="*/ 2006080 h 4462724"/>
              <a:gd name="connsiteX39" fmla="*/ 3942432 w 4966928"/>
              <a:gd name="connsiteY39" fmla="*/ 2032900 h 4462724"/>
              <a:gd name="connsiteX40" fmla="*/ 3888794 w 4966928"/>
              <a:gd name="connsiteY40" fmla="*/ 2059719 h 4462724"/>
              <a:gd name="connsiteX41" fmla="*/ 3861974 w 4966928"/>
              <a:gd name="connsiteY41" fmla="*/ 2177724 h 4462724"/>
              <a:gd name="connsiteX42" fmla="*/ 3926341 w 4966928"/>
              <a:gd name="connsiteY42" fmla="*/ 2236726 h 4462724"/>
              <a:gd name="connsiteX43" fmla="*/ 3958524 w 4966928"/>
              <a:gd name="connsiteY43" fmla="*/ 2317184 h 4462724"/>
              <a:gd name="connsiteX44" fmla="*/ 3915613 w 4966928"/>
              <a:gd name="connsiteY44" fmla="*/ 2386914 h 4462724"/>
              <a:gd name="connsiteX45" fmla="*/ 3824427 w 4966928"/>
              <a:gd name="connsiteY45" fmla="*/ 2429825 h 4462724"/>
              <a:gd name="connsiteX46" fmla="*/ 3733242 w 4966928"/>
              <a:gd name="connsiteY46" fmla="*/ 2531738 h 4462724"/>
              <a:gd name="connsiteX47" fmla="*/ 3690331 w 4966928"/>
              <a:gd name="connsiteY47" fmla="*/ 2789203 h 4462724"/>
              <a:gd name="connsiteX48" fmla="*/ 3711786 w 4966928"/>
              <a:gd name="connsiteY48" fmla="*/ 2864297 h 4462724"/>
              <a:gd name="connsiteX49" fmla="*/ 3733242 w 4966928"/>
              <a:gd name="connsiteY49" fmla="*/ 2939390 h 4462724"/>
              <a:gd name="connsiteX50" fmla="*/ 3711786 w 4966928"/>
              <a:gd name="connsiteY50" fmla="*/ 2998393 h 4462724"/>
              <a:gd name="connsiteX51" fmla="*/ 3690331 w 4966928"/>
              <a:gd name="connsiteY51" fmla="*/ 3046667 h 4462724"/>
              <a:gd name="connsiteX52" fmla="*/ 3620601 w 4966928"/>
              <a:gd name="connsiteY52" fmla="*/ 3041304 h 4462724"/>
              <a:gd name="connsiteX53" fmla="*/ 3540143 w 4966928"/>
              <a:gd name="connsiteY53" fmla="*/ 3035940 h 4462724"/>
              <a:gd name="connsiteX54" fmla="*/ 3411411 w 4966928"/>
              <a:gd name="connsiteY54" fmla="*/ 3094942 h 4462724"/>
              <a:gd name="connsiteX55" fmla="*/ 3314861 w 4966928"/>
              <a:gd name="connsiteY55" fmla="*/ 3223675 h 4462724"/>
              <a:gd name="connsiteX56" fmla="*/ 3239767 w 4966928"/>
              <a:gd name="connsiteY56" fmla="*/ 3357771 h 4462724"/>
              <a:gd name="connsiteX57" fmla="*/ 3186129 w 4966928"/>
              <a:gd name="connsiteY57" fmla="*/ 3422137 h 4462724"/>
              <a:gd name="connsiteX58" fmla="*/ 3035941 w 4966928"/>
              <a:gd name="connsiteY58" fmla="*/ 3497231 h 4462724"/>
              <a:gd name="connsiteX59" fmla="*/ 2987666 w 4966928"/>
              <a:gd name="connsiteY59" fmla="*/ 3561597 h 4462724"/>
              <a:gd name="connsiteX60" fmla="*/ 2950119 w 4966928"/>
              <a:gd name="connsiteY60" fmla="*/ 3620600 h 4462724"/>
              <a:gd name="connsiteX61" fmla="*/ 2832115 w 4966928"/>
              <a:gd name="connsiteY61" fmla="*/ 3668874 h 4462724"/>
              <a:gd name="connsiteX62" fmla="*/ 2730201 w 4966928"/>
              <a:gd name="connsiteY62" fmla="*/ 3593780 h 4462724"/>
              <a:gd name="connsiteX63" fmla="*/ 2606833 w 4966928"/>
              <a:gd name="connsiteY63" fmla="*/ 3550869 h 4462724"/>
              <a:gd name="connsiteX64" fmla="*/ 2563922 w 4966928"/>
              <a:gd name="connsiteY64" fmla="*/ 3604508 h 4462724"/>
              <a:gd name="connsiteX65" fmla="*/ 2488828 w 4966928"/>
              <a:gd name="connsiteY65" fmla="*/ 3727877 h 4462724"/>
              <a:gd name="connsiteX66" fmla="*/ 2386915 w 4966928"/>
              <a:gd name="connsiteY66" fmla="*/ 3851245 h 4462724"/>
              <a:gd name="connsiteX67" fmla="*/ 2274274 w 4966928"/>
              <a:gd name="connsiteY67" fmla="*/ 3904884 h 4462724"/>
              <a:gd name="connsiteX68" fmla="*/ 2183088 w 4966928"/>
              <a:gd name="connsiteY68" fmla="*/ 3867337 h 4462724"/>
              <a:gd name="connsiteX69" fmla="*/ 2134814 w 4966928"/>
              <a:gd name="connsiteY69" fmla="*/ 3781515 h 4462724"/>
              <a:gd name="connsiteX70" fmla="*/ 2081175 w 4966928"/>
              <a:gd name="connsiteY70" fmla="*/ 3695693 h 4462724"/>
              <a:gd name="connsiteX71" fmla="*/ 1984626 w 4966928"/>
              <a:gd name="connsiteY71" fmla="*/ 3658146 h 4462724"/>
              <a:gd name="connsiteX72" fmla="*/ 1823710 w 4966928"/>
              <a:gd name="connsiteY72" fmla="*/ 3679602 h 4462724"/>
              <a:gd name="connsiteX73" fmla="*/ 1727161 w 4966928"/>
              <a:gd name="connsiteY73" fmla="*/ 3674238 h 4462724"/>
              <a:gd name="connsiteX74" fmla="*/ 1662794 w 4966928"/>
              <a:gd name="connsiteY74" fmla="*/ 3658146 h 4462724"/>
              <a:gd name="connsiteX75" fmla="*/ 1684250 w 4966928"/>
              <a:gd name="connsiteY75" fmla="*/ 3658146 h 4462724"/>
              <a:gd name="connsiteX76" fmla="*/ 1517970 w 4966928"/>
              <a:gd name="connsiteY76" fmla="*/ 3534778 h 4462724"/>
              <a:gd name="connsiteX77" fmla="*/ 1351691 w 4966928"/>
              <a:gd name="connsiteY77" fmla="*/ 3432865 h 4462724"/>
              <a:gd name="connsiteX78" fmla="*/ 1222958 w 4966928"/>
              <a:gd name="connsiteY78" fmla="*/ 3465048 h 4462724"/>
              <a:gd name="connsiteX79" fmla="*/ 1104954 w 4966928"/>
              <a:gd name="connsiteY79" fmla="*/ 3518686 h 4462724"/>
              <a:gd name="connsiteX80" fmla="*/ 1029860 w 4966928"/>
              <a:gd name="connsiteY80" fmla="*/ 3465048 h 4462724"/>
              <a:gd name="connsiteX81" fmla="*/ 1019132 w 4966928"/>
              <a:gd name="connsiteY81" fmla="*/ 3357771 h 4462724"/>
              <a:gd name="connsiteX82" fmla="*/ 1062043 w 4966928"/>
              <a:gd name="connsiteY82" fmla="*/ 3261222 h 4462724"/>
              <a:gd name="connsiteX83" fmla="*/ 1083498 w 4966928"/>
              <a:gd name="connsiteY83" fmla="*/ 3164672 h 4462724"/>
              <a:gd name="connsiteX84" fmla="*/ 1115682 w 4966928"/>
              <a:gd name="connsiteY84" fmla="*/ 3132489 h 4462724"/>
              <a:gd name="connsiteX85" fmla="*/ 1008404 w 4966928"/>
              <a:gd name="connsiteY85" fmla="*/ 2944754 h 4462724"/>
              <a:gd name="connsiteX86" fmla="*/ 632935 w 4966928"/>
              <a:gd name="connsiteY86" fmla="*/ 2832113 h 4462724"/>
              <a:gd name="connsiteX87" fmla="*/ 525658 w 4966928"/>
              <a:gd name="connsiteY87" fmla="*/ 2864297 h 4462724"/>
              <a:gd name="connsiteX88" fmla="*/ 525658 w 4966928"/>
              <a:gd name="connsiteY88" fmla="*/ 2885752 h 4462724"/>
              <a:gd name="connsiteX89" fmla="*/ 364742 w 4966928"/>
              <a:gd name="connsiteY89" fmla="*/ 2907207 h 4462724"/>
              <a:gd name="connsiteX90" fmla="*/ 236010 w 4966928"/>
              <a:gd name="connsiteY90" fmla="*/ 2928663 h 4462724"/>
              <a:gd name="connsiteX91" fmla="*/ 75094 w 4966928"/>
              <a:gd name="connsiteY91" fmla="*/ 2875024 h 4462724"/>
              <a:gd name="connsiteX92" fmla="*/ 0 w 4966928"/>
              <a:gd name="connsiteY92" fmla="*/ 2681926 h 4462724"/>
              <a:gd name="connsiteX93" fmla="*/ 75094 w 4966928"/>
              <a:gd name="connsiteY93" fmla="*/ 2563921 h 4462724"/>
              <a:gd name="connsiteX94" fmla="*/ 241373 w 4966928"/>
              <a:gd name="connsiteY94" fmla="*/ 2504919 h 4462724"/>
              <a:gd name="connsiteX95" fmla="*/ 407653 w 4966928"/>
              <a:gd name="connsiteY95" fmla="*/ 2445916 h 4462724"/>
              <a:gd name="connsiteX96" fmla="*/ 482747 w 4966928"/>
              <a:gd name="connsiteY96" fmla="*/ 2338639 h 4462724"/>
              <a:gd name="connsiteX97" fmla="*/ 396925 w 4966928"/>
              <a:gd name="connsiteY97" fmla="*/ 2215271 h 4462724"/>
              <a:gd name="connsiteX98" fmla="*/ 311104 w 4966928"/>
              <a:gd name="connsiteY98" fmla="*/ 1995353 h 4462724"/>
              <a:gd name="connsiteX99" fmla="*/ 364742 w 4966928"/>
              <a:gd name="connsiteY99" fmla="*/ 1920259 h 4462724"/>
              <a:gd name="connsiteX100" fmla="*/ 520294 w 4966928"/>
              <a:gd name="connsiteY100" fmla="*/ 1850529 h 4462724"/>
              <a:gd name="connsiteX101" fmla="*/ 557841 w 4966928"/>
              <a:gd name="connsiteY101" fmla="*/ 1780799 h 4462724"/>
              <a:gd name="connsiteX102" fmla="*/ 520294 w 4966928"/>
              <a:gd name="connsiteY102" fmla="*/ 1732524 h 4462724"/>
              <a:gd name="connsiteX103" fmla="*/ 504202 w 4966928"/>
              <a:gd name="connsiteY103" fmla="*/ 1662794 h 4462724"/>
              <a:gd name="connsiteX104" fmla="*/ 461291 w 4966928"/>
              <a:gd name="connsiteY104" fmla="*/ 1641339 h 4462724"/>
              <a:gd name="connsiteX105" fmla="*/ 439836 w 4966928"/>
              <a:gd name="connsiteY105" fmla="*/ 1619883 h 4462724"/>
              <a:gd name="connsiteX106" fmla="*/ 520294 w 4966928"/>
              <a:gd name="connsiteY106" fmla="*/ 1442876 h 4462724"/>
              <a:gd name="connsiteX107" fmla="*/ 600752 w 4966928"/>
              <a:gd name="connsiteY107" fmla="*/ 1265869 h 4462724"/>
              <a:gd name="connsiteX108" fmla="*/ 579296 w 4966928"/>
              <a:gd name="connsiteY108" fmla="*/ 1212230 h 4462724"/>
              <a:gd name="connsiteX109" fmla="*/ 525658 w 4966928"/>
              <a:gd name="connsiteY109" fmla="*/ 1185411 h 4462724"/>
              <a:gd name="connsiteX110" fmla="*/ 472019 w 4966928"/>
              <a:gd name="connsiteY110" fmla="*/ 1137136 h 4462724"/>
              <a:gd name="connsiteX111" fmla="*/ 450564 w 4966928"/>
              <a:gd name="connsiteY111" fmla="*/ 1029859 h 4462724"/>
              <a:gd name="connsiteX112" fmla="*/ 488111 w 4966928"/>
              <a:gd name="connsiteY112" fmla="*/ 885035 h 4462724"/>
              <a:gd name="connsiteX113" fmla="*/ 573932 w 4966928"/>
              <a:gd name="connsiteY113" fmla="*/ 804577 h 4462724"/>
              <a:gd name="connsiteX114" fmla="*/ 665118 w 4966928"/>
              <a:gd name="connsiteY114" fmla="*/ 756303 h 4462724"/>
              <a:gd name="connsiteX115" fmla="*/ 708029 w 4966928"/>
              <a:gd name="connsiteY115" fmla="*/ 718756 h 4462724"/>
              <a:gd name="connsiteX116" fmla="*/ 836761 w 4966928"/>
              <a:gd name="connsiteY116" fmla="*/ 729484 h 4462724"/>
              <a:gd name="connsiteX117" fmla="*/ 976221 w 4966928"/>
              <a:gd name="connsiteY117" fmla="*/ 740211 h 4462724"/>
              <a:gd name="connsiteX118" fmla="*/ 1019132 w 4966928"/>
              <a:gd name="connsiteY118" fmla="*/ 702665 h 4462724"/>
              <a:gd name="connsiteX119" fmla="*/ 1110318 w 4966928"/>
              <a:gd name="connsiteY119" fmla="*/ 665117 h 4462724"/>
              <a:gd name="connsiteX120" fmla="*/ 1201503 w 4966928"/>
              <a:gd name="connsiteY120" fmla="*/ 600751 h 4462724"/>
              <a:gd name="connsiteX121" fmla="*/ 1244414 w 4966928"/>
              <a:gd name="connsiteY121" fmla="*/ 472019 h 4462724"/>
              <a:gd name="connsiteX122" fmla="*/ 1185411 w 4966928"/>
              <a:gd name="connsiteY122" fmla="*/ 354014 h 4462724"/>
              <a:gd name="connsiteX123" fmla="*/ 1147865 w 4966928"/>
              <a:gd name="connsiteY123" fmla="*/ 193099 h 4462724"/>
              <a:gd name="connsiteX124" fmla="*/ 1169320 w 4966928"/>
              <a:gd name="connsiteY124" fmla="*/ 118005 h 4462724"/>
              <a:gd name="connsiteX125" fmla="*/ 1287325 w 4966928"/>
              <a:gd name="connsiteY125" fmla="*/ 75094 h 4462724"/>
              <a:gd name="connsiteX126" fmla="*/ 1298053 w 4966928"/>
              <a:gd name="connsiteY126" fmla="*/ 96549 h 4462724"/>
              <a:gd name="connsiteX127" fmla="*/ 1319508 w 4966928"/>
              <a:gd name="connsiteY127" fmla="*/ 128732 h 4462724"/>
              <a:gd name="connsiteX128" fmla="*/ 1373146 w 4966928"/>
              <a:gd name="connsiteY128" fmla="*/ 198463 h 4462724"/>
              <a:gd name="connsiteX129" fmla="*/ 1491151 w 4966928"/>
              <a:gd name="connsiteY129" fmla="*/ 268193 h 4462724"/>
              <a:gd name="connsiteX130" fmla="*/ 1694978 w 4966928"/>
              <a:gd name="connsiteY130" fmla="*/ 300376 h 4462724"/>
              <a:gd name="connsiteX131" fmla="*/ 1861257 w 4966928"/>
              <a:gd name="connsiteY131" fmla="*/ 193099 h 4462724"/>
              <a:gd name="connsiteX132" fmla="*/ 1963170 w 4966928"/>
              <a:gd name="connsiteY132" fmla="*/ 85822 h 4462724"/>
              <a:gd name="connsiteX133" fmla="*/ 2043628 w 4966928"/>
              <a:gd name="connsiteY133" fmla="*/ 101913 h 4462724"/>
              <a:gd name="connsiteX134" fmla="*/ 2124086 w 4966928"/>
              <a:gd name="connsiteY134" fmla="*/ 118005 h 4462724"/>
              <a:gd name="connsiteX135" fmla="*/ 2236727 w 4966928"/>
              <a:gd name="connsiteY135" fmla="*/ 59002 h 4462724"/>
              <a:gd name="connsiteX136" fmla="*/ 2360096 w 4966928"/>
              <a:gd name="connsiteY136" fmla="*/ 0 h 446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4966928" h="4462724">
                <a:moveTo>
                  <a:pt x="4688008" y="3904884"/>
                </a:moveTo>
                <a:cubicBezTo>
                  <a:pt x="4745222" y="3904884"/>
                  <a:pt x="4798861" y="3920975"/>
                  <a:pt x="4848923" y="3953158"/>
                </a:cubicBezTo>
                <a:cubicBezTo>
                  <a:pt x="4898986" y="3985341"/>
                  <a:pt x="4934745" y="4030040"/>
                  <a:pt x="4956201" y="4087255"/>
                </a:cubicBezTo>
                <a:cubicBezTo>
                  <a:pt x="4963352" y="4115862"/>
                  <a:pt x="4966928" y="4162348"/>
                  <a:pt x="4966928" y="4226715"/>
                </a:cubicBezTo>
                <a:cubicBezTo>
                  <a:pt x="4966928" y="4283929"/>
                  <a:pt x="4936533" y="4328628"/>
                  <a:pt x="4875743" y="4360811"/>
                </a:cubicBezTo>
                <a:cubicBezTo>
                  <a:pt x="4814952" y="4392994"/>
                  <a:pt x="4784557" y="4426965"/>
                  <a:pt x="4784557" y="4462724"/>
                </a:cubicBezTo>
                <a:lnTo>
                  <a:pt x="4623642" y="4462724"/>
                </a:lnTo>
                <a:cubicBezTo>
                  <a:pt x="4566427" y="4462724"/>
                  <a:pt x="4518153" y="4434117"/>
                  <a:pt x="4478818" y="4376903"/>
                </a:cubicBezTo>
                <a:cubicBezTo>
                  <a:pt x="4439483" y="4319688"/>
                  <a:pt x="4419815" y="4255322"/>
                  <a:pt x="4419815" y="4183804"/>
                </a:cubicBezTo>
                <a:cubicBezTo>
                  <a:pt x="4419815" y="4105134"/>
                  <a:pt x="4446634" y="4038980"/>
                  <a:pt x="4500273" y="3985341"/>
                </a:cubicBezTo>
                <a:cubicBezTo>
                  <a:pt x="4553912" y="3931703"/>
                  <a:pt x="4616490" y="3904884"/>
                  <a:pt x="4688008" y="3904884"/>
                </a:cubicBezTo>
                <a:close/>
                <a:moveTo>
                  <a:pt x="2360096" y="0"/>
                </a:moveTo>
                <a:cubicBezTo>
                  <a:pt x="2410158" y="0"/>
                  <a:pt x="2449493" y="16092"/>
                  <a:pt x="2478100" y="48275"/>
                </a:cubicBezTo>
                <a:cubicBezTo>
                  <a:pt x="2506707" y="80458"/>
                  <a:pt x="2528163" y="118005"/>
                  <a:pt x="2542467" y="160916"/>
                </a:cubicBezTo>
                <a:cubicBezTo>
                  <a:pt x="2656895" y="196674"/>
                  <a:pt x="2771324" y="225282"/>
                  <a:pt x="2885753" y="246737"/>
                </a:cubicBezTo>
                <a:lnTo>
                  <a:pt x="2885753" y="268193"/>
                </a:lnTo>
                <a:cubicBezTo>
                  <a:pt x="2900057" y="275344"/>
                  <a:pt x="2921512" y="280708"/>
                  <a:pt x="2950119" y="284284"/>
                </a:cubicBezTo>
                <a:cubicBezTo>
                  <a:pt x="2978727" y="287860"/>
                  <a:pt x="2993030" y="296800"/>
                  <a:pt x="2993030" y="311103"/>
                </a:cubicBezTo>
                <a:cubicBezTo>
                  <a:pt x="3043093" y="296800"/>
                  <a:pt x="3078852" y="286072"/>
                  <a:pt x="3100307" y="278920"/>
                </a:cubicBezTo>
                <a:cubicBezTo>
                  <a:pt x="3121763" y="271768"/>
                  <a:pt x="3161098" y="268193"/>
                  <a:pt x="3218312" y="268193"/>
                </a:cubicBezTo>
                <a:cubicBezTo>
                  <a:pt x="3261223" y="268193"/>
                  <a:pt x="3288042" y="286072"/>
                  <a:pt x="3298770" y="321831"/>
                </a:cubicBezTo>
                <a:cubicBezTo>
                  <a:pt x="3309498" y="357590"/>
                  <a:pt x="3332741" y="379046"/>
                  <a:pt x="3368500" y="386197"/>
                </a:cubicBezTo>
                <a:cubicBezTo>
                  <a:pt x="3368500" y="414805"/>
                  <a:pt x="3359560" y="445200"/>
                  <a:pt x="3341681" y="477383"/>
                </a:cubicBezTo>
                <a:cubicBezTo>
                  <a:pt x="3323801" y="509566"/>
                  <a:pt x="3314861" y="543537"/>
                  <a:pt x="3314861" y="579296"/>
                </a:cubicBezTo>
                <a:cubicBezTo>
                  <a:pt x="3314861" y="593600"/>
                  <a:pt x="3320225" y="618631"/>
                  <a:pt x="3330953" y="654390"/>
                </a:cubicBezTo>
                <a:cubicBezTo>
                  <a:pt x="3341681" y="690149"/>
                  <a:pt x="3354196" y="725908"/>
                  <a:pt x="3368500" y="761667"/>
                </a:cubicBezTo>
                <a:cubicBezTo>
                  <a:pt x="3382804" y="797426"/>
                  <a:pt x="3397107" y="831397"/>
                  <a:pt x="3411411" y="863580"/>
                </a:cubicBezTo>
                <a:cubicBezTo>
                  <a:pt x="3425714" y="895763"/>
                  <a:pt x="3440018" y="915430"/>
                  <a:pt x="3454322" y="922582"/>
                </a:cubicBezTo>
                <a:cubicBezTo>
                  <a:pt x="3518688" y="944038"/>
                  <a:pt x="3575902" y="969069"/>
                  <a:pt x="3625965" y="997676"/>
                </a:cubicBezTo>
                <a:cubicBezTo>
                  <a:pt x="3668876" y="1026283"/>
                  <a:pt x="3708211" y="1056678"/>
                  <a:pt x="3743970" y="1088862"/>
                </a:cubicBezTo>
                <a:cubicBezTo>
                  <a:pt x="3779729" y="1121045"/>
                  <a:pt x="3804760" y="1155016"/>
                  <a:pt x="3819064" y="1190775"/>
                </a:cubicBezTo>
                <a:cubicBezTo>
                  <a:pt x="3819064" y="1205078"/>
                  <a:pt x="3815488" y="1235473"/>
                  <a:pt x="3808336" y="1281960"/>
                </a:cubicBezTo>
                <a:lnTo>
                  <a:pt x="3798425" y="1395924"/>
                </a:lnTo>
                <a:lnTo>
                  <a:pt x="3815037" y="1422758"/>
                </a:lnTo>
                <a:cubicBezTo>
                  <a:pt x="3823090" y="1441538"/>
                  <a:pt x="3833367" y="1469695"/>
                  <a:pt x="3845883" y="1507242"/>
                </a:cubicBezTo>
                <a:cubicBezTo>
                  <a:pt x="3870914" y="1582336"/>
                  <a:pt x="3912037" y="1619883"/>
                  <a:pt x="3969251" y="1619883"/>
                </a:cubicBezTo>
                <a:cubicBezTo>
                  <a:pt x="3983555" y="1684249"/>
                  <a:pt x="3996071" y="1732524"/>
                  <a:pt x="4006798" y="1764707"/>
                </a:cubicBezTo>
                <a:cubicBezTo>
                  <a:pt x="4017526" y="1796890"/>
                  <a:pt x="4022890" y="1838013"/>
                  <a:pt x="4022890" y="1888076"/>
                </a:cubicBezTo>
                <a:cubicBezTo>
                  <a:pt x="4022890" y="1952442"/>
                  <a:pt x="4013950" y="1991777"/>
                  <a:pt x="3996071" y="2006080"/>
                </a:cubicBezTo>
                <a:cubicBezTo>
                  <a:pt x="3978191" y="2020384"/>
                  <a:pt x="3960312" y="2029324"/>
                  <a:pt x="3942432" y="2032900"/>
                </a:cubicBezTo>
                <a:cubicBezTo>
                  <a:pt x="3924553" y="2036476"/>
                  <a:pt x="3906673" y="2045415"/>
                  <a:pt x="3888794" y="2059719"/>
                </a:cubicBezTo>
                <a:cubicBezTo>
                  <a:pt x="3870914" y="2074023"/>
                  <a:pt x="3861974" y="2113357"/>
                  <a:pt x="3861974" y="2177724"/>
                </a:cubicBezTo>
                <a:cubicBezTo>
                  <a:pt x="3883430" y="2192027"/>
                  <a:pt x="3904885" y="2211695"/>
                  <a:pt x="3926341" y="2236726"/>
                </a:cubicBezTo>
                <a:cubicBezTo>
                  <a:pt x="3947796" y="2261757"/>
                  <a:pt x="3958524" y="2288577"/>
                  <a:pt x="3958524" y="2317184"/>
                </a:cubicBezTo>
                <a:cubicBezTo>
                  <a:pt x="3958524" y="2352943"/>
                  <a:pt x="3944220" y="2376186"/>
                  <a:pt x="3915613" y="2386914"/>
                </a:cubicBezTo>
                <a:cubicBezTo>
                  <a:pt x="3887006" y="2397642"/>
                  <a:pt x="3856611" y="2411945"/>
                  <a:pt x="3824427" y="2429825"/>
                </a:cubicBezTo>
                <a:cubicBezTo>
                  <a:pt x="3792244" y="2447704"/>
                  <a:pt x="3761849" y="2481675"/>
                  <a:pt x="3733242" y="2531738"/>
                </a:cubicBezTo>
                <a:cubicBezTo>
                  <a:pt x="3704635" y="2581800"/>
                  <a:pt x="3690331" y="2667622"/>
                  <a:pt x="3690331" y="2789203"/>
                </a:cubicBezTo>
                <a:cubicBezTo>
                  <a:pt x="3690331" y="2803506"/>
                  <a:pt x="3697483" y="2828538"/>
                  <a:pt x="3711786" y="2864297"/>
                </a:cubicBezTo>
                <a:cubicBezTo>
                  <a:pt x="3726090" y="2900056"/>
                  <a:pt x="3733242" y="2925087"/>
                  <a:pt x="3733242" y="2939390"/>
                </a:cubicBezTo>
                <a:cubicBezTo>
                  <a:pt x="3733242" y="2967998"/>
                  <a:pt x="3726090" y="2987665"/>
                  <a:pt x="3711786" y="2998393"/>
                </a:cubicBezTo>
                <a:cubicBezTo>
                  <a:pt x="3697483" y="3009121"/>
                  <a:pt x="3690331" y="3025212"/>
                  <a:pt x="3690331" y="3046667"/>
                </a:cubicBezTo>
                <a:cubicBezTo>
                  <a:pt x="3668876" y="3046667"/>
                  <a:pt x="3645632" y="3044880"/>
                  <a:pt x="3620601" y="3041304"/>
                </a:cubicBezTo>
                <a:cubicBezTo>
                  <a:pt x="3595570" y="3037728"/>
                  <a:pt x="3568750" y="3035940"/>
                  <a:pt x="3540143" y="3035940"/>
                </a:cubicBezTo>
                <a:cubicBezTo>
                  <a:pt x="3490081" y="3035940"/>
                  <a:pt x="3447170" y="3055607"/>
                  <a:pt x="3411411" y="3094942"/>
                </a:cubicBezTo>
                <a:cubicBezTo>
                  <a:pt x="3375652" y="3134277"/>
                  <a:pt x="3343469" y="3177188"/>
                  <a:pt x="3314861" y="3223675"/>
                </a:cubicBezTo>
                <a:cubicBezTo>
                  <a:pt x="3286254" y="3270161"/>
                  <a:pt x="3261223" y="3314860"/>
                  <a:pt x="3239767" y="3357771"/>
                </a:cubicBezTo>
                <a:cubicBezTo>
                  <a:pt x="3218312" y="3400682"/>
                  <a:pt x="3200432" y="3422137"/>
                  <a:pt x="3186129" y="3422137"/>
                </a:cubicBezTo>
                <a:cubicBezTo>
                  <a:pt x="3107459" y="3450744"/>
                  <a:pt x="3057396" y="3475776"/>
                  <a:pt x="3035941" y="3497231"/>
                </a:cubicBezTo>
                <a:cubicBezTo>
                  <a:pt x="3014486" y="3518686"/>
                  <a:pt x="2998394" y="3540142"/>
                  <a:pt x="2987666" y="3561597"/>
                </a:cubicBezTo>
                <a:cubicBezTo>
                  <a:pt x="2976939" y="3583053"/>
                  <a:pt x="2964423" y="3602720"/>
                  <a:pt x="2950119" y="3620600"/>
                </a:cubicBezTo>
                <a:cubicBezTo>
                  <a:pt x="2935816" y="3638479"/>
                  <a:pt x="2896481" y="3654571"/>
                  <a:pt x="2832115" y="3668874"/>
                </a:cubicBezTo>
                <a:cubicBezTo>
                  <a:pt x="2824963" y="3647419"/>
                  <a:pt x="2790992" y="3622387"/>
                  <a:pt x="2730201" y="3593780"/>
                </a:cubicBezTo>
                <a:cubicBezTo>
                  <a:pt x="2669411" y="3565173"/>
                  <a:pt x="2628288" y="3550869"/>
                  <a:pt x="2606833" y="3550869"/>
                </a:cubicBezTo>
                <a:cubicBezTo>
                  <a:pt x="2599681" y="3550869"/>
                  <a:pt x="2585377" y="3568749"/>
                  <a:pt x="2563922" y="3604508"/>
                </a:cubicBezTo>
                <a:cubicBezTo>
                  <a:pt x="2542467" y="3640267"/>
                  <a:pt x="2517435" y="3681390"/>
                  <a:pt x="2488828" y="3727877"/>
                </a:cubicBezTo>
                <a:cubicBezTo>
                  <a:pt x="2460221" y="3774363"/>
                  <a:pt x="2426250" y="3815486"/>
                  <a:pt x="2386915" y="3851245"/>
                </a:cubicBezTo>
                <a:cubicBezTo>
                  <a:pt x="2347580" y="3887004"/>
                  <a:pt x="2310033" y="3904884"/>
                  <a:pt x="2274274" y="3904884"/>
                </a:cubicBezTo>
                <a:cubicBezTo>
                  <a:pt x="2231363" y="3904884"/>
                  <a:pt x="2200968" y="3892368"/>
                  <a:pt x="2183088" y="3867337"/>
                </a:cubicBezTo>
                <a:cubicBezTo>
                  <a:pt x="2165209" y="3842305"/>
                  <a:pt x="2149117" y="3813698"/>
                  <a:pt x="2134814" y="3781515"/>
                </a:cubicBezTo>
                <a:cubicBezTo>
                  <a:pt x="2120510" y="3749332"/>
                  <a:pt x="2102631" y="3720725"/>
                  <a:pt x="2081175" y="3695693"/>
                </a:cubicBezTo>
                <a:cubicBezTo>
                  <a:pt x="2059720" y="3670662"/>
                  <a:pt x="2027537" y="3658146"/>
                  <a:pt x="1984626" y="3658146"/>
                </a:cubicBezTo>
                <a:cubicBezTo>
                  <a:pt x="1948867" y="3658146"/>
                  <a:pt x="1895228" y="3665298"/>
                  <a:pt x="1823710" y="3679602"/>
                </a:cubicBezTo>
                <a:cubicBezTo>
                  <a:pt x="1802255" y="3679602"/>
                  <a:pt x="1770072" y="3677814"/>
                  <a:pt x="1727161" y="3674238"/>
                </a:cubicBezTo>
                <a:cubicBezTo>
                  <a:pt x="1684250" y="3670662"/>
                  <a:pt x="1662794" y="3665298"/>
                  <a:pt x="1662794" y="3658146"/>
                </a:cubicBezTo>
                <a:lnTo>
                  <a:pt x="1684250" y="3658146"/>
                </a:lnTo>
                <a:cubicBezTo>
                  <a:pt x="1619884" y="3643843"/>
                  <a:pt x="1564457" y="3602720"/>
                  <a:pt x="1517970" y="3534778"/>
                </a:cubicBezTo>
                <a:cubicBezTo>
                  <a:pt x="1471484" y="3466836"/>
                  <a:pt x="1416057" y="3432865"/>
                  <a:pt x="1351691" y="3432865"/>
                </a:cubicBezTo>
                <a:cubicBezTo>
                  <a:pt x="1287325" y="3432865"/>
                  <a:pt x="1244414" y="3443592"/>
                  <a:pt x="1222958" y="3465048"/>
                </a:cubicBezTo>
                <a:cubicBezTo>
                  <a:pt x="1201503" y="3486503"/>
                  <a:pt x="1162168" y="3504383"/>
                  <a:pt x="1104954" y="3518686"/>
                </a:cubicBezTo>
                <a:cubicBezTo>
                  <a:pt x="1062043" y="3518686"/>
                  <a:pt x="1037012" y="3500807"/>
                  <a:pt x="1029860" y="3465048"/>
                </a:cubicBezTo>
                <a:cubicBezTo>
                  <a:pt x="1022708" y="3429289"/>
                  <a:pt x="1019132" y="3393530"/>
                  <a:pt x="1019132" y="3357771"/>
                </a:cubicBezTo>
                <a:cubicBezTo>
                  <a:pt x="1047739" y="3357771"/>
                  <a:pt x="1062043" y="3325588"/>
                  <a:pt x="1062043" y="3261222"/>
                </a:cubicBezTo>
                <a:cubicBezTo>
                  <a:pt x="1062043" y="3196855"/>
                  <a:pt x="1069195" y="3164672"/>
                  <a:pt x="1083498" y="3164672"/>
                </a:cubicBezTo>
                <a:cubicBezTo>
                  <a:pt x="1104954" y="3164672"/>
                  <a:pt x="1115682" y="3153944"/>
                  <a:pt x="1115682" y="3132489"/>
                </a:cubicBezTo>
                <a:cubicBezTo>
                  <a:pt x="1115682" y="3082426"/>
                  <a:pt x="1079922" y="3019848"/>
                  <a:pt x="1008404" y="2944754"/>
                </a:cubicBezTo>
                <a:cubicBezTo>
                  <a:pt x="936886" y="2869660"/>
                  <a:pt x="811730" y="2832113"/>
                  <a:pt x="632935" y="2832113"/>
                </a:cubicBezTo>
                <a:cubicBezTo>
                  <a:pt x="590024" y="2832113"/>
                  <a:pt x="554265" y="2842841"/>
                  <a:pt x="525658" y="2864297"/>
                </a:cubicBezTo>
                <a:lnTo>
                  <a:pt x="525658" y="2885752"/>
                </a:lnTo>
                <a:cubicBezTo>
                  <a:pt x="461291" y="2885752"/>
                  <a:pt x="407653" y="2892904"/>
                  <a:pt x="364742" y="2907207"/>
                </a:cubicBezTo>
                <a:cubicBezTo>
                  <a:pt x="321831" y="2921511"/>
                  <a:pt x="278920" y="2928663"/>
                  <a:pt x="236010" y="2928663"/>
                </a:cubicBezTo>
                <a:cubicBezTo>
                  <a:pt x="178795" y="2928663"/>
                  <a:pt x="125157" y="2910783"/>
                  <a:pt x="75094" y="2875024"/>
                </a:cubicBezTo>
                <a:cubicBezTo>
                  <a:pt x="25031" y="2839265"/>
                  <a:pt x="0" y="2774899"/>
                  <a:pt x="0" y="2681926"/>
                </a:cubicBezTo>
                <a:cubicBezTo>
                  <a:pt x="0" y="2624711"/>
                  <a:pt x="25031" y="2585376"/>
                  <a:pt x="75094" y="2563921"/>
                </a:cubicBezTo>
                <a:cubicBezTo>
                  <a:pt x="125157" y="2542465"/>
                  <a:pt x="180583" y="2522798"/>
                  <a:pt x="241373" y="2504919"/>
                </a:cubicBezTo>
                <a:cubicBezTo>
                  <a:pt x="302164" y="2487039"/>
                  <a:pt x="357590" y="2467372"/>
                  <a:pt x="407653" y="2445916"/>
                </a:cubicBezTo>
                <a:cubicBezTo>
                  <a:pt x="457716" y="2424461"/>
                  <a:pt x="482747" y="2388702"/>
                  <a:pt x="482747" y="2338639"/>
                </a:cubicBezTo>
                <a:cubicBezTo>
                  <a:pt x="482747" y="2324336"/>
                  <a:pt x="454140" y="2283213"/>
                  <a:pt x="396925" y="2215271"/>
                </a:cubicBezTo>
                <a:cubicBezTo>
                  <a:pt x="339711" y="2147328"/>
                  <a:pt x="311104" y="2074023"/>
                  <a:pt x="311104" y="1995353"/>
                </a:cubicBezTo>
                <a:cubicBezTo>
                  <a:pt x="311104" y="1966746"/>
                  <a:pt x="328983" y="1941714"/>
                  <a:pt x="364742" y="1920259"/>
                </a:cubicBezTo>
                <a:cubicBezTo>
                  <a:pt x="457716" y="1920259"/>
                  <a:pt x="509566" y="1897015"/>
                  <a:pt x="520294" y="1850529"/>
                </a:cubicBezTo>
                <a:cubicBezTo>
                  <a:pt x="531021" y="1804042"/>
                  <a:pt x="543537" y="1780799"/>
                  <a:pt x="557841" y="1780799"/>
                </a:cubicBezTo>
                <a:cubicBezTo>
                  <a:pt x="543537" y="1780799"/>
                  <a:pt x="531021" y="1764707"/>
                  <a:pt x="520294" y="1732524"/>
                </a:cubicBezTo>
                <a:cubicBezTo>
                  <a:pt x="509566" y="1700341"/>
                  <a:pt x="504202" y="1677098"/>
                  <a:pt x="504202" y="1662794"/>
                </a:cubicBezTo>
                <a:cubicBezTo>
                  <a:pt x="489899" y="1655642"/>
                  <a:pt x="475595" y="1648490"/>
                  <a:pt x="461291" y="1641339"/>
                </a:cubicBezTo>
                <a:cubicBezTo>
                  <a:pt x="446988" y="1634187"/>
                  <a:pt x="439836" y="1627035"/>
                  <a:pt x="439836" y="1619883"/>
                </a:cubicBezTo>
                <a:cubicBezTo>
                  <a:pt x="439836" y="1555517"/>
                  <a:pt x="466655" y="1496514"/>
                  <a:pt x="520294" y="1442876"/>
                </a:cubicBezTo>
                <a:cubicBezTo>
                  <a:pt x="573932" y="1389237"/>
                  <a:pt x="600752" y="1330235"/>
                  <a:pt x="600752" y="1265869"/>
                </a:cubicBezTo>
                <a:cubicBezTo>
                  <a:pt x="600752" y="1237261"/>
                  <a:pt x="593600" y="1219382"/>
                  <a:pt x="579296" y="1212230"/>
                </a:cubicBezTo>
                <a:cubicBezTo>
                  <a:pt x="564993" y="1205078"/>
                  <a:pt x="547113" y="1196139"/>
                  <a:pt x="525658" y="1185411"/>
                </a:cubicBezTo>
                <a:cubicBezTo>
                  <a:pt x="504202" y="1174683"/>
                  <a:pt x="486323" y="1158592"/>
                  <a:pt x="472019" y="1137136"/>
                </a:cubicBezTo>
                <a:cubicBezTo>
                  <a:pt x="457716" y="1115681"/>
                  <a:pt x="450564" y="1079922"/>
                  <a:pt x="450564" y="1029859"/>
                </a:cubicBezTo>
                <a:cubicBezTo>
                  <a:pt x="450564" y="965493"/>
                  <a:pt x="463079" y="917218"/>
                  <a:pt x="488111" y="885035"/>
                </a:cubicBezTo>
                <a:cubicBezTo>
                  <a:pt x="513142" y="852852"/>
                  <a:pt x="541749" y="826033"/>
                  <a:pt x="573932" y="804577"/>
                </a:cubicBezTo>
                <a:cubicBezTo>
                  <a:pt x="606115" y="783122"/>
                  <a:pt x="636511" y="767031"/>
                  <a:pt x="665118" y="756303"/>
                </a:cubicBezTo>
                <a:cubicBezTo>
                  <a:pt x="693725" y="745575"/>
                  <a:pt x="708029" y="733060"/>
                  <a:pt x="708029" y="718756"/>
                </a:cubicBezTo>
                <a:cubicBezTo>
                  <a:pt x="750940" y="725908"/>
                  <a:pt x="793850" y="729484"/>
                  <a:pt x="836761" y="729484"/>
                </a:cubicBezTo>
                <a:cubicBezTo>
                  <a:pt x="879672" y="729484"/>
                  <a:pt x="926159" y="733060"/>
                  <a:pt x="976221" y="740211"/>
                </a:cubicBezTo>
                <a:cubicBezTo>
                  <a:pt x="976221" y="725908"/>
                  <a:pt x="990525" y="713392"/>
                  <a:pt x="1019132" y="702665"/>
                </a:cubicBezTo>
                <a:cubicBezTo>
                  <a:pt x="1047739" y="691937"/>
                  <a:pt x="1078135" y="679421"/>
                  <a:pt x="1110318" y="665117"/>
                </a:cubicBezTo>
                <a:cubicBezTo>
                  <a:pt x="1142501" y="650814"/>
                  <a:pt x="1172896" y="629359"/>
                  <a:pt x="1201503" y="600751"/>
                </a:cubicBezTo>
                <a:cubicBezTo>
                  <a:pt x="1230110" y="572144"/>
                  <a:pt x="1244414" y="529233"/>
                  <a:pt x="1244414" y="472019"/>
                </a:cubicBezTo>
                <a:cubicBezTo>
                  <a:pt x="1230110" y="421956"/>
                  <a:pt x="1210443" y="382621"/>
                  <a:pt x="1185411" y="354014"/>
                </a:cubicBezTo>
                <a:cubicBezTo>
                  <a:pt x="1160380" y="325407"/>
                  <a:pt x="1147865" y="271768"/>
                  <a:pt x="1147865" y="193099"/>
                </a:cubicBezTo>
                <a:cubicBezTo>
                  <a:pt x="1147865" y="157340"/>
                  <a:pt x="1155016" y="132308"/>
                  <a:pt x="1169320" y="118005"/>
                </a:cubicBezTo>
                <a:cubicBezTo>
                  <a:pt x="1183624" y="103701"/>
                  <a:pt x="1222958" y="89398"/>
                  <a:pt x="1287325" y="75094"/>
                </a:cubicBezTo>
                <a:cubicBezTo>
                  <a:pt x="1287325" y="89398"/>
                  <a:pt x="1290901" y="96549"/>
                  <a:pt x="1298053" y="96549"/>
                </a:cubicBezTo>
                <a:cubicBezTo>
                  <a:pt x="1305204" y="96549"/>
                  <a:pt x="1312356" y="107277"/>
                  <a:pt x="1319508" y="128732"/>
                </a:cubicBezTo>
                <a:cubicBezTo>
                  <a:pt x="1326660" y="150188"/>
                  <a:pt x="1344539" y="173431"/>
                  <a:pt x="1373146" y="198463"/>
                </a:cubicBezTo>
                <a:cubicBezTo>
                  <a:pt x="1401754" y="223494"/>
                  <a:pt x="1441088" y="246737"/>
                  <a:pt x="1491151" y="268193"/>
                </a:cubicBezTo>
                <a:cubicBezTo>
                  <a:pt x="1541214" y="289648"/>
                  <a:pt x="1609156" y="300376"/>
                  <a:pt x="1694978" y="300376"/>
                </a:cubicBezTo>
                <a:cubicBezTo>
                  <a:pt x="1773648" y="300376"/>
                  <a:pt x="1829074" y="264617"/>
                  <a:pt x="1861257" y="193099"/>
                </a:cubicBezTo>
                <a:cubicBezTo>
                  <a:pt x="1893440" y="121581"/>
                  <a:pt x="1927411" y="85822"/>
                  <a:pt x="1963170" y="85822"/>
                </a:cubicBezTo>
                <a:cubicBezTo>
                  <a:pt x="1991778" y="85822"/>
                  <a:pt x="2018597" y="91186"/>
                  <a:pt x="2043628" y="101913"/>
                </a:cubicBezTo>
                <a:cubicBezTo>
                  <a:pt x="2068660" y="112641"/>
                  <a:pt x="2095479" y="118005"/>
                  <a:pt x="2124086" y="118005"/>
                </a:cubicBezTo>
                <a:cubicBezTo>
                  <a:pt x="2174149" y="118005"/>
                  <a:pt x="2211696" y="98337"/>
                  <a:pt x="2236727" y="59002"/>
                </a:cubicBezTo>
                <a:cubicBezTo>
                  <a:pt x="2261758" y="19668"/>
                  <a:pt x="2302881" y="0"/>
                  <a:pt x="2360096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512304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5512304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5512304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5512304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5026338" y="3061967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5026338" y="201040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5026338" y="4113527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5026338" y="5165087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81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519852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039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8638" y="1152251"/>
            <a:ext cx="4695255" cy="5417183"/>
          </a:xfrm>
          <a:custGeom>
            <a:avLst/>
            <a:gdLst>
              <a:gd name="connsiteX0" fmla="*/ 4790533 w 4915108"/>
              <a:gd name="connsiteY0" fmla="*/ 5466991 h 5670842"/>
              <a:gd name="connsiteX1" fmla="*/ 4903783 w 4915108"/>
              <a:gd name="connsiteY1" fmla="*/ 5534941 h 5670842"/>
              <a:gd name="connsiteX2" fmla="*/ 4909446 w 4915108"/>
              <a:gd name="connsiteY2" fmla="*/ 5563253 h 5670842"/>
              <a:gd name="connsiteX3" fmla="*/ 4915108 w 4915108"/>
              <a:gd name="connsiteY3" fmla="*/ 5580241 h 5670842"/>
              <a:gd name="connsiteX4" fmla="*/ 4852820 w 4915108"/>
              <a:gd name="connsiteY4" fmla="*/ 5625543 h 5670842"/>
              <a:gd name="connsiteX5" fmla="*/ 4790533 w 4915108"/>
              <a:gd name="connsiteY5" fmla="*/ 5670842 h 5670842"/>
              <a:gd name="connsiteX6" fmla="*/ 4665955 w 4915108"/>
              <a:gd name="connsiteY6" fmla="*/ 5631205 h 5670842"/>
              <a:gd name="connsiteX7" fmla="*/ 4609330 w 4915108"/>
              <a:gd name="connsiteY7" fmla="*/ 5512291 h 5670842"/>
              <a:gd name="connsiteX8" fmla="*/ 4790533 w 4915108"/>
              <a:gd name="connsiteY8" fmla="*/ 5466991 h 5670842"/>
              <a:gd name="connsiteX9" fmla="*/ 67951 w 4915108"/>
              <a:gd name="connsiteY9" fmla="*/ 3734244 h 5670842"/>
              <a:gd name="connsiteX10" fmla="*/ 215179 w 4915108"/>
              <a:gd name="connsiteY10" fmla="*/ 3858820 h 5670842"/>
              <a:gd name="connsiteX11" fmla="*/ 169877 w 4915108"/>
              <a:gd name="connsiteY11" fmla="*/ 3915446 h 5670842"/>
              <a:gd name="connsiteX12" fmla="*/ 101927 w 4915108"/>
              <a:gd name="connsiteY12" fmla="*/ 3949421 h 5670842"/>
              <a:gd name="connsiteX13" fmla="*/ 22651 w 4915108"/>
              <a:gd name="connsiteY13" fmla="*/ 3892796 h 5670842"/>
              <a:gd name="connsiteX14" fmla="*/ 0 w 4915108"/>
              <a:gd name="connsiteY14" fmla="*/ 3779544 h 5670842"/>
              <a:gd name="connsiteX15" fmla="*/ 39639 w 4915108"/>
              <a:gd name="connsiteY15" fmla="*/ 3773881 h 5670842"/>
              <a:gd name="connsiteX16" fmla="*/ 67951 w 4915108"/>
              <a:gd name="connsiteY16" fmla="*/ 3734244 h 5670842"/>
              <a:gd name="connsiteX17" fmla="*/ 1936598 w 4915108"/>
              <a:gd name="connsiteY17" fmla="*/ 1016207 h 5670842"/>
              <a:gd name="connsiteX18" fmla="*/ 1970574 w 4915108"/>
              <a:gd name="connsiteY18" fmla="*/ 1033196 h 5670842"/>
              <a:gd name="connsiteX19" fmla="*/ 2055512 w 4915108"/>
              <a:gd name="connsiteY19" fmla="*/ 1044521 h 5670842"/>
              <a:gd name="connsiteX20" fmla="*/ 2151776 w 4915108"/>
              <a:gd name="connsiteY20" fmla="*/ 1055846 h 5670842"/>
              <a:gd name="connsiteX21" fmla="*/ 2219727 w 4915108"/>
              <a:gd name="connsiteY21" fmla="*/ 1061509 h 5670842"/>
              <a:gd name="connsiteX22" fmla="*/ 2242377 w 4915108"/>
              <a:gd name="connsiteY22" fmla="*/ 1033196 h 5670842"/>
              <a:gd name="connsiteX23" fmla="*/ 2265026 w 4915108"/>
              <a:gd name="connsiteY23" fmla="*/ 1016207 h 5670842"/>
              <a:gd name="connsiteX24" fmla="*/ 2395266 w 4915108"/>
              <a:gd name="connsiteY24" fmla="*/ 1021870 h 5670842"/>
              <a:gd name="connsiteX25" fmla="*/ 2525505 w 4915108"/>
              <a:gd name="connsiteY25" fmla="*/ 1038858 h 5670842"/>
              <a:gd name="connsiteX26" fmla="*/ 2536830 w 4915108"/>
              <a:gd name="connsiteY26" fmla="*/ 1038858 h 5670842"/>
              <a:gd name="connsiteX27" fmla="*/ 2655745 w 4915108"/>
              <a:gd name="connsiteY27" fmla="*/ 1129459 h 5670842"/>
              <a:gd name="connsiteX28" fmla="*/ 2763334 w 4915108"/>
              <a:gd name="connsiteY28" fmla="*/ 1220060 h 5670842"/>
              <a:gd name="connsiteX29" fmla="*/ 2774657 w 4915108"/>
              <a:gd name="connsiteY29" fmla="*/ 1208735 h 5670842"/>
              <a:gd name="connsiteX30" fmla="*/ 2825622 w 4915108"/>
              <a:gd name="connsiteY30" fmla="*/ 1248374 h 5670842"/>
              <a:gd name="connsiteX31" fmla="*/ 2944534 w 4915108"/>
              <a:gd name="connsiteY31" fmla="*/ 1282348 h 5670842"/>
              <a:gd name="connsiteX32" fmla="*/ 3063449 w 4915108"/>
              <a:gd name="connsiteY32" fmla="*/ 1310662 h 5670842"/>
              <a:gd name="connsiteX33" fmla="*/ 3114411 w 4915108"/>
              <a:gd name="connsiteY33" fmla="*/ 1344638 h 5670842"/>
              <a:gd name="connsiteX34" fmla="*/ 3114411 w 4915108"/>
              <a:gd name="connsiteY34" fmla="*/ 1333313 h 5670842"/>
              <a:gd name="connsiteX35" fmla="*/ 3222001 w 4915108"/>
              <a:gd name="connsiteY35" fmla="*/ 1423914 h 5670842"/>
              <a:gd name="connsiteX36" fmla="*/ 3306939 w 4915108"/>
              <a:gd name="connsiteY36" fmla="*/ 1622102 h 5670842"/>
              <a:gd name="connsiteX37" fmla="*/ 3403203 w 4915108"/>
              <a:gd name="connsiteY37" fmla="*/ 1820293 h 5670842"/>
              <a:gd name="connsiteX38" fmla="*/ 3544767 w 4915108"/>
              <a:gd name="connsiteY38" fmla="*/ 1910894 h 5670842"/>
              <a:gd name="connsiteX39" fmla="*/ 3873195 w 4915108"/>
              <a:gd name="connsiteY39" fmla="*/ 2205348 h 5670842"/>
              <a:gd name="connsiteX40" fmla="*/ 3839221 w 4915108"/>
              <a:gd name="connsiteY40" fmla="*/ 2273299 h 5670842"/>
              <a:gd name="connsiteX41" fmla="*/ 3827896 w 4915108"/>
              <a:gd name="connsiteY41" fmla="*/ 2363900 h 5670842"/>
              <a:gd name="connsiteX42" fmla="*/ 4020423 w 4915108"/>
              <a:gd name="connsiteY42" fmla="*/ 2556426 h 5670842"/>
              <a:gd name="connsiteX43" fmla="*/ 4088374 w 4915108"/>
              <a:gd name="connsiteY43" fmla="*/ 2816905 h 5670842"/>
              <a:gd name="connsiteX44" fmla="*/ 3997773 w 4915108"/>
              <a:gd name="connsiteY44" fmla="*/ 2890520 h 5670842"/>
              <a:gd name="connsiteX45" fmla="*/ 3963797 w 4915108"/>
              <a:gd name="connsiteY45" fmla="*/ 2998107 h 5670842"/>
              <a:gd name="connsiteX46" fmla="*/ 3980785 w 4915108"/>
              <a:gd name="connsiteY46" fmla="*/ 3083046 h 5670842"/>
              <a:gd name="connsiteX47" fmla="*/ 4009098 w 4915108"/>
              <a:gd name="connsiteY47" fmla="*/ 3167984 h 5670842"/>
              <a:gd name="connsiteX48" fmla="*/ 3997773 w 4915108"/>
              <a:gd name="connsiteY48" fmla="*/ 3241597 h 5670842"/>
              <a:gd name="connsiteX49" fmla="*/ 3986447 w 4915108"/>
              <a:gd name="connsiteY49" fmla="*/ 3303887 h 5670842"/>
              <a:gd name="connsiteX50" fmla="*/ 4077048 w 4915108"/>
              <a:gd name="connsiteY50" fmla="*/ 3405813 h 5670842"/>
              <a:gd name="connsiteX51" fmla="*/ 4201626 w 4915108"/>
              <a:gd name="connsiteY51" fmla="*/ 3553040 h 5670842"/>
              <a:gd name="connsiteX52" fmla="*/ 4212949 w 4915108"/>
              <a:gd name="connsiteY52" fmla="*/ 3570028 h 5670842"/>
              <a:gd name="connsiteX53" fmla="*/ 4246926 w 4915108"/>
              <a:gd name="connsiteY53" fmla="*/ 3587014 h 5670842"/>
              <a:gd name="connsiteX54" fmla="*/ 4258251 w 4915108"/>
              <a:gd name="connsiteY54" fmla="*/ 3688941 h 5670842"/>
              <a:gd name="connsiteX55" fmla="*/ 4269576 w 4915108"/>
              <a:gd name="connsiteY55" fmla="*/ 3688941 h 5670842"/>
              <a:gd name="connsiteX56" fmla="*/ 4218612 w 4915108"/>
              <a:gd name="connsiteY56" fmla="*/ 3739905 h 5670842"/>
              <a:gd name="connsiteX57" fmla="*/ 4105362 w 4915108"/>
              <a:gd name="connsiteY57" fmla="*/ 3819181 h 5670842"/>
              <a:gd name="connsiteX58" fmla="*/ 3980785 w 4915108"/>
              <a:gd name="connsiteY58" fmla="*/ 3892794 h 5670842"/>
              <a:gd name="connsiteX59" fmla="*/ 3884521 w 4915108"/>
              <a:gd name="connsiteY59" fmla="*/ 3926768 h 5670842"/>
              <a:gd name="connsiteX60" fmla="*/ 3873195 w 4915108"/>
              <a:gd name="connsiteY60" fmla="*/ 3915445 h 5670842"/>
              <a:gd name="connsiteX61" fmla="*/ 3765608 w 4915108"/>
              <a:gd name="connsiteY61" fmla="*/ 3943756 h 5670842"/>
              <a:gd name="connsiteX62" fmla="*/ 3658019 w 4915108"/>
              <a:gd name="connsiteY62" fmla="*/ 3994721 h 5670842"/>
              <a:gd name="connsiteX63" fmla="*/ 3618380 w 4915108"/>
              <a:gd name="connsiteY63" fmla="*/ 3989058 h 5670842"/>
              <a:gd name="connsiteX64" fmla="*/ 3567417 w 4915108"/>
              <a:gd name="connsiteY64" fmla="*/ 3983395 h 5670842"/>
              <a:gd name="connsiteX65" fmla="*/ 3522118 w 4915108"/>
              <a:gd name="connsiteY65" fmla="*/ 4000383 h 5670842"/>
              <a:gd name="connsiteX66" fmla="*/ 3499467 w 4915108"/>
              <a:gd name="connsiteY66" fmla="*/ 4017370 h 5670842"/>
              <a:gd name="connsiteX67" fmla="*/ 3391878 w 4915108"/>
              <a:gd name="connsiteY67" fmla="*/ 4232548 h 5670842"/>
              <a:gd name="connsiteX68" fmla="*/ 3159713 w 4915108"/>
              <a:gd name="connsiteY68" fmla="*/ 4317487 h 5670842"/>
              <a:gd name="connsiteX69" fmla="*/ 2927548 w 4915108"/>
              <a:gd name="connsiteY69" fmla="*/ 4447725 h 5670842"/>
              <a:gd name="connsiteX70" fmla="*/ 2819959 w 4915108"/>
              <a:gd name="connsiteY70" fmla="*/ 4798804 h 5670842"/>
              <a:gd name="connsiteX71" fmla="*/ 2831284 w 4915108"/>
              <a:gd name="connsiteY71" fmla="*/ 4855431 h 5670842"/>
              <a:gd name="connsiteX72" fmla="*/ 2876584 w 4915108"/>
              <a:gd name="connsiteY72" fmla="*/ 4889406 h 5670842"/>
              <a:gd name="connsiteX73" fmla="*/ 2865259 w 4915108"/>
              <a:gd name="connsiteY73" fmla="*/ 4912056 h 5670842"/>
              <a:gd name="connsiteX74" fmla="*/ 2876584 w 4915108"/>
              <a:gd name="connsiteY74" fmla="*/ 4923382 h 5670842"/>
              <a:gd name="connsiteX75" fmla="*/ 2978511 w 4915108"/>
              <a:gd name="connsiteY75" fmla="*/ 5059283 h 5670842"/>
              <a:gd name="connsiteX76" fmla="*/ 3023812 w 4915108"/>
              <a:gd name="connsiteY76" fmla="*/ 5229160 h 5670842"/>
              <a:gd name="connsiteX77" fmla="*/ 2961522 w 4915108"/>
              <a:gd name="connsiteY77" fmla="*/ 5342412 h 5670842"/>
              <a:gd name="connsiteX78" fmla="*/ 2899235 w 4915108"/>
              <a:gd name="connsiteY78" fmla="*/ 5410362 h 5670842"/>
              <a:gd name="connsiteX79" fmla="*/ 2774657 w 4915108"/>
              <a:gd name="connsiteY79" fmla="*/ 5376388 h 5670842"/>
              <a:gd name="connsiteX80" fmla="*/ 2684058 w 4915108"/>
              <a:gd name="connsiteY80" fmla="*/ 5331086 h 5670842"/>
              <a:gd name="connsiteX81" fmla="*/ 2695382 w 4915108"/>
              <a:gd name="connsiteY81" fmla="*/ 5308436 h 5670842"/>
              <a:gd name="connsiteX82" fmla="*/ 2684058 w 4915108"/>
              <a:gd name="connsiteY82" fmla="*/ 5319761 h 5670842"/>
              <a:gd name="connsiteX83" fmla="*/ 2616106 w 4915108"/>
              <a:gd name="connsiteY83" fmla="*/ 5251811 h 5670842"/>
              <a:gd name="connsiteX84" fmla="*/ 2570806 w 4915108"/>
              <a:gd name="connsiteY84" fmla="*/ 5183860 h 5670842"/>
              <a:gd name="connsiteX85" fmla="*/ 2536830 w 4915108"/>
              <a:gd name="connsiteY85" fmla="*/ 5115910 h 5670842"/>
              <a:gd name="connsiteX86" fmla="*/ 2446229 w 4915108"/>
              <a:gd name="connsiteY86" fmla="*/ 4968682 h 5670842"/>
              <a:gd name="connsiteX87" fmla="*/ 2299002 w 4915108"/>
              <a:gd name="connsiteY87" fmla="*/ 4821455 h 5670842"/>
              <a:gd name="connsiteX88" fmla="*/ 2083826 w 4915108"/>
              <a:gd name="connsiteY88" fmla="*/ 4753505 h 5670842"/>
              <a:gd name="connsiteX89" fmla="*/ 1902623 w 4915108"/>
              <a:gd name="connsiteY89" fmla="*/ 4787479 h 5670842"/>
              <a:gd name="connsiteX90" fmla="*/ 1829010 w 4915108"/>
              <a:gd name="connsiteY90" fmla="*/ 4855431 h 5670842"/>
              <a:gd name="connsiteX91" fmla="*/ 1806359 w 4915108"/>
              <a:gd name="connsiteY91" fmla="*/ 4923382 h 5670842"/>
              <a:gd name="connsiteX92" fmla="*/ 1766721 w 4915108"/>
              <a:gd name="connsiteY92" fmla="*/ 4957356 h 5670842"/>
              <a:gd name="connsiteX93" fmla="*/ 1744072 w 4915108"/>
              <a:gd name="connsiteY93" fmla="*/ 4946033 h 5670842"/>
              <a:gd name="connsiteX94" fmla="*/ 1664796 w 4915108"/>
              <a:gd name="connsiteY94" fmla="*/ 5002658 h 5670842"/>
              <a:gd name="connsiteX95" fmla="*/ 1511905 w 4915108"/>
              <a:gd name="connsiteY95" fmla="*/ 4934707 h 5670842"/>
              <a:gd name="connsiteX96" fmla="*/ 1415641 w 4915108"/>
              <a:gd name="connsiteY96" fmla="*/ 4866757 h 5670842"/>
              <a:gd name="connsiteX97" fmla="*/ 1211790 w 4915108"/>
              <a:gd name="connsiteY97" fmla="*/ 4866757 h 5670842"/>
              <a:gd name="connsiteX98" fmla="*/ 1098538 w 4915108"/>
              <a:gd name="connsiteY98" fmla="*/ 4691217 h 5670842"/>
              <a:gd name="connsiteX99" fmla="*/ 1019262 w 4915108"/>
              <a:gd name="connsiteY99" fmla="*/ 4481701 h 5670842"/>
              <a:gd name="connsiteX100" fmla="*/ 973962 w 4915108"/>
              <a:gd name="connsiteY100" fmla="*/ 4425076 h 5670842"/>
              <a:gd name="connsiteX101" fmla="*/ 866373 w 4915108"/>
              <a:gd name="connsiteY101" fmla="*/ 4289173 h 5670842"/>
              <a:gd name="connsiteX102" fmla="*/ 747459 w 4915108"/>
              <a:gd name="connsiteY102" fmla="*/ 4147610 h 5670842"/>
              <a:gd name="connsiteX103" fmla="*/ 690833 w 4915108"/>
              <a:gd name="connsiteY103" fmla="*/ 4085322 h 5670842"/>
              <a:gd name="connsiteX104" fmla="*/ 549270 w 4915108"/>
              <a:gd name="connsiteY104" fmla="*/ 4130621 h 5670842"/>
              <a:gd name="connsiteX105" fmla="*/ 305780 w 4915108"/>
              <a:gd name="connsiteY105" fmla="*/ 4255199 h 5670842"/>
              <a:gd name="connsiteX106" fmla="*/ 266141 w 4915108"/>
              <a:gd name="connsiteY106" fmla="*/ 4209897 h 5670842"/>
              <a:gd name="connsiteX107" fmla="*/ 226502 w 4915108"/>
              <a:gd name="connsiteY107" fmla="*/ 4141947 h 5670842"/>
              <a:gd name="connsiteX108" fmla="*/ 300117 w 4915108"/>
              <a:gd name="connsiteY108" fmla="*/ 4040020 h 5670842"/>
              <a:gd name="connsiteX109" fmla="*/ 373730 w 4915108"/>
              <a:gd name="connsiteY109" fmla="*/ 3938094 h 5670842"/>
              <a:gd name="connsiteX110" fmla="*/ 277466 w 4915108"/>
              <a:gd name="connsiteY110" fmla="*/ 3587014 h 5670842"/>
              <a:gd name="connsiteX111" fmla="*/ 181202 w 4915108"/>
              <a:gd name="connsiteY111" fmla="*/ 3417137 h 5670842"/>
              <a:gd name="connsiteX112" fmla="*/ 186865 w 4915108"/>
              <a:gd name="connsiteY112" fmla="*/ 3281236 h 5670842"/>
              <a:gd name="connsiteX113" fmla="*/ 192528 w 4915108"/>
              <a:gd name="connsiteY113" fmla="*/ 3156659 h 5670842"/>
              <a:gd name="connsiteX114" fmla="*/ 181202 w 4915108"/>
              <a:gd name="connsiteY114" fmla="*/ 2850881 h 5670842"/>
              <a:gd name="connsiteX115" fmla="*/ 158552 w 4915108"/>
              <a:gd name="connsiteY115" fmla="*/ 2556426 h 5670842"/>
              <a:gd name="connsiteX116" fmla="*/ 181202 w 4915108"/>
              <a:gd name="connsiteY116" fmla="*/ 2545103 h 5670842"/>
              <a:gd name="connsiteX117" fmla="*/ 175540 w 4915108"/>
              <a:gd name="connsiteY117" fmla="*/ 2528115 h 5670842"/>
              <a:gd name="connsiteX118" fmla="*/ 169877 w 4915108"/>
              <a:gd name="connsiteY118" fmla="*/ 2511127 h 5670842"/>
              <a:gd name="connsiteX119" fmla="*/ 203853 w 4915108"/>
              <a:gd name="connsiteY119" fmla="*/ 2460164 h 5670842"/>
              <a:gd name="connsiteX120" fmla="*/ 294454 w 4915108"/>
              <a:gd name="connsiteY120" fmla="*/ 2397875 h 5670842"/>
              <a:gd name="connsiteX121" fmla="*/ 379393 w 4915108"/>
              <a:gd name="connsiteY121" fmla="*/ 2318599 h 5670842"/>
              <a:gd name="connsiteX122" fmla="*/ 458669 w 4915108"/>
              <a:gd name="connsiteY122" fmla="*/ 2126071 h 5670842"/>
              <a:gd name="connsiteX123" fmla="*/ 543607 w 4915108"/>
              <a:gd name="connsiteY123" fmla="*/ 1910894 h 5670842"/>
              <a:gd name="connsiteX124" fmla="*/ 645534 w 4915108"/>
              <a:gd name="connsiteY124" fmla="*/ 1752342 h 5670842"/>
              <a:gd name="connsiteX125" fmla="*/ 673845 w 4915108"/>
              <a:gd name="connsiteY125" fmla="*/ 1701378 h 5670842"/>
              <a:gd name="connsiteX126" fmla="*/ 724810 w 4915108"/>
              <a:gd name="connsiteY126" fmla="*/ 1627765 h 5670842"/>
              <a:gd name="connsiteX127" fmla="*/ 741796 w 4915108"/>
              <a:gd name="connsiteY127" fmla="*/ 1582465 h 5670842"/>
              <a:gd name="connsiteX128" fmla="*/ 804085 w 4915108"/>
              <a:gd name="connsiteY128" fmla="*/ 1457888 h 5670842"/>
              <a:gd name="connsiteX129" fmla="*/ 911673 w 4915108"/>
              <a:gd name="connsiteY129" fmla="*/ 1327650 h 5670842"/>
              <a:gd name="connsiteX130" fmla="*/ 1041913 w 4915108"/>
              <a:gd name="connsiteY130" fmla="*/ 1265362 h 5670842"/>
              <a:gd name="connsiteX131" fmla="*/ 1189139 w 4915108"/>
              <a:gd name="connsiteY131" fmla="*/ 1333313 h 5670842"/>
              <a:gd name="connsiteX132" fmla="*/ 1336365 w 4915108"/>
              <a:gd name="connsiteY132" fmla="*/ 1401263 h 5670842"/>
              <a:gd name="connsiteX133" fmla="*/ 1500580 w 4915108"/>
              <a:gd name="connsiteY133" fmla="*/ 1361624 h 5670842"/>
              <a:gd name="connsiteX134" fmla="*/ 1574195 w 4915108"/>
              <a:gd name="connsiteY134" fmla="*/ 1282348 h 5670842"/>
              <a:gd name="connsiteX135" fmla="*/ 1602506 w 4915108"/>
              <a:gd name="connsiteY135" fmla="*/ 1203073 h 5670842"/>
              <a:gd name="connsiteX136" fmla="*/ 1630820 w 4915108"/>
              <a:gd name="connsiteY136" fmla="*/ 1163435 h 5670842"/>
              <a:gd name="connsiteX137" fmla="*/ 1698770 w 4915108"/>
              <a:gd name="connsiteY137" fmla="*/ 1089822 h 5670842"/>
              <a:gd name="connsiteX138" fmla="*/ 1766721 w 4915108"/>
              <a:gd name="connsiteY138" fmla="*/ 1061509 h 5670842"/>
              <a:gd name="connsiteX139" fmla="*/ 1789371 w 4915108"/>
              <a:gd name="connsiteY139" fmla="*/ 1038858 h 5670842"/>
              <a:gd name="connsiteX140" fmla="*/ 1868647 w 4915108"/>
              <a:gd name="connsiteY140" fmla="*/ 1038858 h 5670842"/>
              <a:gd name="connsiteX141" fmla="*/ 1908286 w 4915108"/>
              <a:gd name="connsiteY141" fmla="*/ 1027533 h 5670842"/>
              <a:gd name="connsiteX142" fmla="*/ 1936598 w 4915108"/>
              <a:gd name="connsiteY142" fmla="*/ 1016207 h 5670842"/>
              <a:gd name="connsiteX143" fmla="*/ 1200454 w 4915108"/>
              <a:gd name="connsiteY143" fmla="*/ 0 h 5670842"/>
              <a:gd name="connsiteX144" fmla="*/ 1387319 w 4915108"/>
              <a:gd name="connsiteY144" fmla="*/ 56625 h 5670842"/>
              <a:gd name="connsiteX145" fmla="*/ 1494907 w 4915108"/>
              <a:gd name="connsiteY145" fmla="*/ 237828 h 5670842"/>
              <a:gd name="connsiteX146" fmla="*/ 1426956 w 4915108"/>
              <a:gd name="connsiteY146" fmla="*/ 407705 h 5670842"/>
              <a:gd name="connsiteX147" fmla="*/ 1268405 w 4915108"/>
              <a:gd name="connsiteY147" fmla="*/ 486980 h 5670842"/>
              <a:gd name="connsiteX148" fmla="*/ 1172141 w 4915108"/>
              <a:gd name="connsiteY148" fmla="*/ 464332 h 5670842"/>
              <a:gd name="connsiteX149" fmla="*/ 1087202 w 4915108"/>
              <a:gd name="connsiteY149" fmla="*/ 419030 h 5670842"/>
              <a:gd name="connsiteX150" fmla="*/ 1047565 w 4915108"/>
              <a:gd name="connsiteY150" fmla="*/ 339754 h 5670842"/>
              <a:gd name="connsiteX151" fmla="*/ 1030577 w 4915108"/>
              <a:gd name="connsiteY151" fmla="*/ 226502 h 5670842"/>
              <a:gd name="connsiteX152" fmla="*/ 1098528 w 4915108"/>
              <a:gd name="connsiteY152" fmla="*/ 96264 h 5670842"/>
              <a:gd name="connsiteX153" fmla="*/ 1200454 w 4915108"/>
              <a:gd name="connsiteY153" fmla="*/ 0 h 5670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4915108" h="5670842">
                <a:moveTo>
                  <a:pt x="4790533" y="5466991"/>
                </a:moveTo>
                <a:cubicBezTo>
                  <a:pt x="4850932" y="5466991"/>
                  <a:pt x="4888683" y="5489640"/>
                  <a:pt x="4903783" y="5534941"/>
                </a:cubicBezTo>
                <a:cubicBezTo>
                  <a:pt x="4903783" y="5550041"/>
                  <a:pt x="4905671" y="5559478"/>
                  <a:pt x="4909446" y="5563253"/>
                </a:cubicBezTo>
                <a:cubicBezTo>
                  <a:pt x="4913220" y="5567029"/>
                  <a:pt x="4915108" y="5572692"/>
                  <a:pt x="4915108" y="5580241"/>
                </a:cubicBezTo>
                <a:cubicBezTo>
                  <a:pt x="4915108" y="5617992"/>
                  <a:pt x="4894346" y="5633092"/>
                  <a:pt x="4852820" y="5625543"/>
                </a:cubicBezTo>
                <a:cubicBezTo>
                  <a:pt x="4811295" y="5617992"/>
                  <a:pt x="4790533" y="5633092"/>
                  <a:pt x="4790533" y="5670842"/>
                </a:cubicBezTo>
                <a:cubicBezTo>
                  <a:pt x="4730131" y="5655742"/>
                  <a:pt x="4688606" y="5642531"/>
                  <a:pt x="4665955" y="5631205"/>
                </a:cubicBezTo>
                <a:cubicBezTo>
                  <a:pt x="4643305" y="5619880"/>
                  <a:pt x="4624430" y="5580241"/>
                  <a:pt x="4609330" y="5512291"/>
                </a:cubicBezTo>
                <a:cubicBezTo>
                  <a:pt x="4669730" y="5482091"/>
                  <a:pt x="4730131" y="5466991"/>
                  <a:pt x="4790533" y="5466991"/>
                </a:cubicBezTo>
                <a:close/>
                <a:moveTo>
                  <a:pt x="67951" y="3734244"/>
                </a:moveTo>
                <a:cubicBezTo>
                  <a:pt x="166103" y="3734244"/>
                  <a:pt x="215179" y="3775769"/>
                  <a:pt x="215179" y="3858820"/>
                </a:cubicBezTo>
                <a:cubicBezTo>
                  <a:pt x="215179" y="3873919"/>
                  <a:pt x="200077" y="3892796"/>
                  <a:pt x="169877" y="3915446"/>
                </a:cubicBezTo>
                <a:cubicBezTo>
                  <a:pt x="139677" y="3938095"/>
                  <a:pt x="117027" y="3949421"/>
                  <a:pt x="101927" y="3949421"/>
                </a:cubicBezTo>
                <a:cubicBezTo>
                  <a:pt x="64176" y="3949421"/>
                  <a:pt x="37751" y="3930546"/>
                  <a:pt x="22651" y="3892796"/>
                </a:cubicBezTo>
                <a:cubicBezTo>
                  <a:pt x="7551" y="3855045"/>
                  <a:pt x="0" y="3817294"/>
                  <a:pt x="0" y="3779544"/>
                </a:cubicBezTo>
                <a:cubicBezTo>
                  <a:pt x="22651" y="3779544"/>
                  <a:pt x="35863" y="3777657"/>
                  <a:pt x="39639" y="3773881"/>
                </a:cubicBezTo>
                <a:cubicBezTo>
                  <a:pt x="43413" y="3770106"/>
                  <a:pt x="52851" y="3756893"/>
                  <a:pt x="67951" y="3734244"/>
                </a:cubicBezTo>
                <a:close/>
                <a:moveTo>
                  <a:pt x="1936598" y="1016207"/>
                </a:moveTo>
                <a:cubicBezTo>
                  <a:pt x="1936598" y="1023758"/>
                  <a:pt x="1947923" y="1029421"/>
                  <a:pt x="1970574" y="1033196"/>
                </a:cubicBezTo>
                <a:cubicBezTo>
                  <a:pt x="1993225" y="1036972"/>
                  <a:pt x="2021536" y="1040746"/>
                  <a:pt x="2055512" y="1044521"/>
                </a:cubicBezTo>
                <a:cubicBezTo>
                  <a:pt x="2089488" y="1048295"/>
                  <a:pt x="2121575" y="1052072"/>
                  <a:pt x="2151776" y="1055846"/>
                </a:cubicBezTo>
                <a:cubicBezTo>
                  <a:pt x="2181976" y="1059621"/>
                  <a:pt x="2204627" y="1061509"/>
                  <a:pt x="2219727" y="1061509"/>
                </a:cubicBezTo>
                <a:cubicBezTo>
                  <a:pt x="2227277" y="1046409"/>
                  <a:pt x="2234827" y="1036972"/>
                  <a:pt x="2242377" y="1033196"/>
                </a:cubicBezTo>
                <a:cubicBezTo>
                  <a:pt x="2249926" y="1029421"/>
                  <a:pt x="2257477" y="1023758"/>
                  <a:pt x="2265026" y="1016207"/>
                </a:cubicBezTo>
                <a:cubicBezTo>
                  <a:pt x="2310328" y="1016207"/>
                  <a:pt x="2353741" y="1018095"/>
                  <a:pt x="2395266" y="1021870"/>
                </a:cubicBezTo>
                <a:cubicBezTo>
                  <a:pt x="2436792" y="1025646"/>
                  <a:pt x="2480205" y="1031309"/>
                  <a:pt x="2525505" y="1038858"/>
                </a:cubicBezTo>
                <a:lnTo>
                  <a:pt x="2536830" y="1038858"/>
                </a:lnTo>
                <a:cubicBezTo>
                  <a:pt x="2574581" y="1038858"/>
                  <a:pt x="2614219" y="1069060"/>
                  <a:pt x="2655745" y="1129459"/>
                </a:cubicBezTo>
                <a:cubicBezTo>
                  <a:pt x="2697270" y="1189861"/>
                  <a:pt x="2733132" y="1220060"/>
                  <a:pt x="2763334" y="1220060"/>
                </a:cubicBezTo>
                <a:cubicBezTo>
                  <a:pt x="2763334" y="1220060"/>
                  <a:pt x="2767108" y="1216286"/>
                  <a:pt x="2774657" y="1208735"/>
                </a:cubicBezTo>
                <a:cubicBezTo>
                  <a:pt x="2774657" y="1223835"/>
                  <a:pt x="2791645" y="1237049"/>
                  <a:pt x="2825622" y="1248374"/>
                </a:cubicBezTo>
                <a:cubicBezTo>
                  <a:pt x="2859596" y="1259699"/>
                  <a:pt x="2899235" y="1271025"/>
                  <a:pt x="2944534" y="1282348"/>
                </a:cubicBezTo>
                <a:cubicBezTo>
                  <a:pt x="2989836" y="1293674"/>
                  <a:pt x="3029473" y="1303111"/>
                  <a:pt x="3063449" y="1310662"/>
                </a:cubicBezTo>
                <a:cubicBezTo>
                  <a:pt x="3097425" y="1318213"/>
                  <a:pt x="3114411" y="1329536"/>
                  <a:pt x="3114411" y="1344638"/>
                </a:cubicBezTo>
                <a:lnTo>
                  <a:pt x="3114411" y="1333313"/>
                </a:lnTo>
                <a:cubicBezTo>
                  <a:pt x="3159713" y="1333313"/>
                  <a:pt x="3195575" y="1363512"/>
                  <a:pt x="3222001" y="1423914"/>
                </a:cubicBezTo>
                <a:cubicBezTo>
                  <a:pt x="3248426" y="1484313"/>
                  <a:pt x="3276739" y="1550377"/>
                  <a:pt x="3306939" y="1622102"/>
                </a:cubicBezTo>
                <a:cubicBezTo>
                  <a:pt x="3337139" y="1693829"/>
                  <a:pt x="3369227" y="1759891"/>
                  <a:pt x="3403203" y="1820293"/>
                </a:cubicBezTo>
                <a:cubicBezTo>
                  <a:pt x="3437179" y="1880694"/>
                  <a:pt x="3484367" y="1910894"/>
                  <a:pt x="3544767" y="1910894"/>
                </a:cubicBezTo>
                <a:cubicBezTo>
                  <a:pt x="3763720" y="1910894"/>
                  <a:pt x="3873195" y="2009046"/>
                  <a:pt x="3873195" y="2205348"/>
                </a:cubicBezTo>
                <a:cubicBezTo>
                  <a:pt x="3850546" y="2220448"/>
                  <a:pt x="3839221" y="2243097"/>
                  <a:pt x="3839221" y="2273299"/>
                </a:cubicBezTo>
                <a:cubicBezTo>
                  <a:pt x="3839221" y="2303499"/>
                  <a:pt x="3835446" y="2333699"/>
                  <a:pt x="3827896" y="2363900"/>
                </a:cubicBezTo>
                <a:cubicBezTo>
                  <a:pt x="3910946" y="2401651"/>
                  <a:pt x="3975122" y="2465827"/>
                  <a:pt x="4020423" y="2556426"/>
                </a:cubicBezTo>
                <a:cubicBezTo>
                  <a:pt x="4065723" y="2647028"/>
                  <a:pt x="4088374" y="2733854"/>
                  <a:pt x="4088374" y="2816905"/>
                </a:cubicBezTo>
                <a:cubicBezTo>
                  <a:pt x="4050623" y="2816905"/>
                  <a:pt x="4020423" y="2841444"/>
                  <a:pt x="3997773" y="2890520"/>
                </a:cubicBezTo>
                <a:cubicBezTo>
                  <a:pt x="3975122" y="2939594"/>
                  <a:pt x="3963797" y="2975458"/>
                  <a:pt x="3963797" y="2998107"/>
                </a:cubicBezTo>
                <a:cubicBezTo>
                  <a:pt x="3963797" y="3035858"/>
                  <a:pt x="3969459" y="3064171"/>
                  <a:pt x="3980785" y="3083046"/>
                </a:cubicBezTo>
                <a:cubicBezTo>
                  <a:pt x="3992110" y="3101922"/>
                  <a:pt x="4001547" y="3130234"/>
                  <a:pt x="4009098" y="3167984"/>
                </a:cubicBezTo>
                <a:cubicBezTo>
                  <a:pt x="4009098" y="3190635"/>
                  <a:pt x="4005323" y="3215172"/>
                  <a:pt x="3997773" y="3241597"/>
                </a:cubicBezTo>
                <a:cubicBezTo>
                  <a:pt x="3990222" y="3268023"/>
                  <a:pt x="3986447" y="3288787"/>
                  <a:pt x="3986447" y="3303887"/>
                </a:cubicBezTo>
                <a:cubicBezTo>
                  <a:pt x="3986447" y="3334087"/>
                  <a:pt x="4016647" y="3368063"/>
                  <a:pt x="4077048" y="3405813"/>
                </a:cubicBezTo>
                <a:cubicBezTo>
                  <a:pt x="4137450" y="3443562"/>
                  <a:pt x="4178975" y="3492638"/>
                  <a:pt x="4201626" y="3553040"/>
                </a:cubicBezTo>
                <a:cubicBezTo>
                  <a:pt x="4201626" y="3568140"/>
                  <a:pt x="4205400" y="3573802"/>
                  <a:pt x="4212949" y="3570028"/>
                </a:cubicBezTo>
                <a:cubicBezTo>
                  <a:pt x="4220500" y="3566252"/>
                  <a:pt x="4231826" y="3571914"/>
                  <a:pt x="4246926" y="3587014"/>
                </a:cubicBezTo>
                <a:lnTo>
                  <a:pt x="4258251" y="3688941"/>
                </a:lnTo>
                <a:lnTo>
                  <a:pt x="4269576" y="3688941"/>
                </a:lnTo>
                <a:cubicBezTo>
                  <a:pt x="4269576" y="3696492"/>
                  <a:pt x="4252588" y="3713480"/>
                  <a:pt x="4218612" y="3739905"/>
                </a:cubicBezTo>
                <a:cubicBezTo>
                  <a:pt x="4184638" y="3766330"/>
                  <a:pt x="4146887" y="3792755"/>
                  <a:pt x="4105362" y="3819181"/>
                </a:cubicBezTo>
                <a:cubicBezTo>
                  <a:pt x="4063837" y="3845606"/>
                  <a:pt x="4022310" y="3870143"/>
                  <a:pt x="3980785" y="3892794"/>
                </a:cubicBezTo>
                <a:cubicBezTo>
                  <a:pt x="3939259" y="3915445"/>
                  <a:pt x="3907171" y="3926768"/>
                  <a:pt x="3884521" y="3926768"/>
                </a:cubicBezTo>
                <a:cubicBezTo>
                  <a:pt x="3876972" y="3926768"/>
                  <a:pt x="3873195" y="3922994"/>
                  <a:pt x="3873195" y="3915445"/>
                </a:cubicBezTo>
                <a:cubicBezTo>
                  <a:pt x="3873195" y="3930545"/>
                  <a:pt x="3837333" y="3939982"/>
                  <a:pt x="3765608" y="3943756"/>
                </a:cubicBezTo>
                <a:cubicBezTo>
                  <a:pt x="3693881" y="3947533"/>
                  <a:pt x="3658019" y="3964519"/>
                  <a:pt x="3658019" y="3994721"/>
                </a:cubicBezTo>
                <a:cubicBezTo>
                  <a:pt x="3650468" y="3994721"/>
                  <a:pt x="3637256" y="3992832"/>
                  <a:pt x="3618380" y="3989058"/>
                </a:cubicBezTo>
                <a:cubicBezTo>
                  <a:pt x="3599505" y="3985282"/>
                  <a:pt x="3582517" y="3983395"/>
                  <a:pt x="3567417" y="3983395"/>
                </a:cubicBezTo>
                <a:cubicBezTo>
                  <a:pt x="3529667" y="3983395"/>
                  <a:pt x="3514567" y="3989058"/>
                  <a:pt x="3522118" y="4000383"/>
                </a:cubicBezTo>
                <a:cubicBezTo>
                  <a:pt x="3529667" y="4011707"/>
                  <a:pt x="3522118" y="4017370"/>
                  <a:pt x="3499467" y="4017370"/>
                </a:cubicBezTo>
                <a:cubicBezTo>
                  <a:pt x="3499467" y="4130621"/>
                  <a:pt x="3463604" y="4202348"/>
                  <a:pt x="3391878" y="4232548"/>
                </a:cubicBezTo>
                <a:cubicBezTo>
                  <a:pt x="3320153" y="4262748"/>
                  <a:pt x="3242763" y="4291061"/>
                  <a:pt x="3159713" y="4317487"/>
                </a:cubicBezTo>
                <a:cubicBezTo>
                  <a:pt x="3076663" y="4343912"/>
                  <a:pt x="2999273" y="4387325"/>
                  <a:pt x="2927548" y="4447725"/>
                </a:cubicBezTo>
                <a:cubicBezTo>
                  <a:pt x="2855821" y="4508126"/>
                  <a:pt x="2819959" y="4625153"/>
                  <a:pt x="2819959" y="4798804"/>
                </a:cubicBezTo>
                <a:cubicBezTo>
                  <a:pt x="2819959" y="4836555"/>
                  <a:pt x="2823733" y="4855431"/>
                  <a:pt x="2831284" y="4855431"/>
                </a:cubicBezTo>
                <a:cubicBezTo>
                  <a:pt x="2838833" y="4855431"/>
                  <a:pt x="2853935" y="4866757"/>
                  <a:pt x="2876584" y="4889406"/>
                </a:cubicBezTo>
                <a:cubicBezTo>
                  <a:pt x="2876584" y="4889406"/>
                  <a:pt x="2872809" y="4896957"/>
                  <a:pt x="2865259" y="4912056"/>
                </a:cubicBezTo>
                <a:cubicBezTo>
                  <a:pt x="2865259" y="4919607"/>
                  <a:pt x="2869035" y="4923382"/>
                  <a:pt x="2876584" y="4923382"/>
                </a:cubicBezTo>
                <a:cubicBezTo>
                  <a:pt x="2929435" y="4968682"/>
                  <a:pt x="2963411" y="5013983"/>
                  <a:pt x="2978511" y="5059283"/>
                </a:cubicBezTo>
                <a:cubicBezTo>
                  <a:pt x="2993610" y="5104584"/>
                  <a:pt x="3008710" y="5161209"/>
                  <a:pt x="3023812" y="5229160"/>
                </a:cubicBezTo>
                <a:cubicBezTo>
                  <a:pt x="3023812" y="5282010"/>
                  <a:pt x="3003048" y="5319761"/>
                  <a:pt x="2961522" y="5342412"/>
                </a:cubicBezTo>
                <a:cubicBezTo>
                  <a:pt x="2919997" y="5365062"/>
                  <a:pt x="2899235" y="5387712"/>
                  <a:pt x="2899235" y="5410362"/>
                </a:cubicBezTo>
                <a:cubicBezTo>
                  <a:pt x="2876584" y="5402813"/>
                  <a:pt x="2835059" y="5391488"/>
                  <a:pt x="2774657" y="5376388"/>
                </a:cubicBezTo>
                <a:cubicBezTo>
                  <a:pt x="2714258" y="5361286"/>
                  <a:pt x="2684058" y="5346186"/>
                  <a:pt x="2684058" y="5331086"/>
                </a:cubicBezTo>
                <a:cubicBezTo>
                  <a:pt x="2684058" y="5331086"/>
                  <a:pt x="2687833" y="5323537"/>
                  <a:pt x="2695382" y="5308436"/>
                </a:cubicBezTo>
                <a:cubicBezTo>
                  <a:pt x="2695382" y="5315986"/>
                  <a:pt x="2691607" y="5319761"/>
                  <a:pt x="2684058" y="5319761"/>
                </a:cubicBezTo>
                <a:cubicBezTo>
                  <a:pt x="2668956" y="5319761"/>
                  <a:pt x="2646307" y="5297110"/>
                  <a:pt x="2616106" y="5251811"/>
                </a:cubicBezTo>
                <a:lnTo>
                  <a:pt x="2570806" y="5183860"/>
                </a:lnTo>
                <a:cubicBezTo>
                  <a:pt x="2570806" y="5183860"/>
                  <a:pt x="2559481" y="5161209"/>
                  <a:pt x="2536830" y="5115910"/>
                </a:cubicBezTo>
                <a:cubicBezTo>
                  <a:pt x="2514181" y="5070608"/>
                  <a:pt x="2483979" y="5021532"/>
                  <a:pt x="2446229" y="4968682"/>
                </a:cubicBezTo>
                <a:cubicBezTo>
                  <a:pt x="2408478" y="4915831"/>
                  <a:pt x="2359404" y="4866757"/>
                  <a:pt x="2299002" y="4821455"/>
                </a:cubicBezTo>
                <a:cubicBezTo>
                  <a:pt x="2238601" y="4776155"/>
                  <a:pt x="2166876" y="4753505"/>
                  <a:pt x="2083826" y="4753505"/>
                </a:cubicBezTo>
                <a:cubicBezTo>
                  <a:pt x="2000774" y="4753505"/>
                  <a:pt x="1940374" y="4764830"/>
                  <a:pt x="1902623" y="4787479"/>
                </a:cubicBezTo>
                <a:cubicBezTo>
                  <a:pt x="1864872" y="4810130"/>
                  <a:pt x="1840334" y="4832781"/>
                  <a:pt x="1829010" y="4855431"/>
                </a:cubicBezTo>
                <a:cubicBezTo>
                  <a:pt x="1817685" y="4878080"/>
                  <a:pt x="1810134" y="4900731"/>
                  <a:pt x="1806359" y="4923382"/>
                </a:cubicBezTo>
                <a:cubicBezTo>
                  <a:pt x="1802585" y="4946033"/>
                  <a:pt x="1789371" y="4957356"/>
                  <a:pt x="1766721" y="4957356"/>
                </a:cubicBezTo>
                <a:cubicBezTo>
                  <a:pt x="1759172" y="4957356"/>
                  <a:pt x="1751621" y="4953582"/>
                  <a:pt x="1744072" y="4946033"/>
                </a:cubicBezTo>
                <a:cubicBezTo>
                  <a:pt x="1721421" y="4983781"/>
                  <a:pt x="1694996" y="5002658"/>
                  <a:pt x="1664796" y="5002658"/>
                </a:cubicBezTo>
                <a:cubicBezTo>
                  <a:pt x="1611944" y="5002658"/>
                  <a:pt x="1560981" y="4980007"/>
                  <a:pt x="1511905" y="4934707"/>
                </a:cubicBezTo>
                <a:cubicBezTo>
                  <a:pt x="1462831" y="4889406"/>
                  <a:pt x="1430743" y="4866757"/>
                  <a:pt x="1415641" y="4866757"/>
                </a:cubicBezTo>
                <a:lnTo>
                  <a:pt x="1211790" y="4866757"/>
                </a:lnTo>
                <a:cubicBezTo>
                  <a:pt x="1151388" y="4821455"/>
                  <a:pt x="1113638" y="4762942"/>
                  <a:pt x="1098538" y="4691217"/>
                </a:cubicBezTo>
                <a:cubicBezTo>
                  <a:pt x="1083438" y="4619490"/>
                  <a:pt x="1057013" y="4549652"/>
                  <a:pt x="1019262" y="4481701"/>
                </a:cubicBezTo>
                <a:cubicBezTo>
                  <a:pt x="1019262" y="4481701"/>
                  <a:pt x="1004162" y="4462827"/>
                  <a:pt x="973962" y="4425076"/>
                </a:cubicBezTo>
                <a:cubicBezTo>
                  <a:pt x="943761" y="4387325"/>
                  <a:pt x="907898" y="4342024"/>
                  <a:pt x="866373" y="4289173"/>
                </a:cubicBezTo>
                <a:cubicBezTo>
                  <a:pt x="824848" y="4236323"/>
                  <a:pt x="785209" y="4189135"/>
                  <a:pt x="747459" y="4147610"/>
                </a:cubicBezTo>
                <a:cubicBezTo>
                  <a:pt x="709708" y="4106084"/>
                  <a:pt x="690833" y="4085322"/>
                  <a:pt x="690833" y="4085322"/>
                </a:cubicBezTo>
                <a:cubicBezTo>
                  <a:pt x="630432" y="4085322"/>
                  <a:pt x="583244" y="4100422"/>
                  <a:pt x="549270" y="4130621"/>
                </a:cubicBezTo>
                <a:cubicBezTo>
                  <a:pt x="515294" y="4160821"/>
                  <a:pt x="434130" y="4202348"/>
                  <a:pt x="305780" y="4255199"/>
                </a:cubicBezTo>
                <a:cubicBezTo>
                  <a:pt x="305780" y="4232548"/>
                  <a:pt x="292566" y="4217448"/>
                  <a:pt x="266141" y="4209897"/>
                </a:cubicBezTo>
                <a:cubicBezTo>
                  <a:pt x="239716" y="4202348"/>
                  <a:pt x="226502" y="4179697"/>
                  <a:pt x="226502" y="4141947"/>
                </a:cubicBezTo>
                <a:cubicBezTo>
                  <a:pt x="226502" y="4089096"/>
                  <a:pt x="251041" y="4055120"/>
                  <a:pt x="300117" y="4040020"/>
                </a:cubicBezTo>
                <a:cubicBezTo>
                  <a:pt x="349191" y="4024920"/>
                  <a:pt x="373730" y="3990944"/>
                  <a:pt x="373730" y="3938094"/>
                </a:cubicBezTo>
                <a:cubicBezTo>
                  <a:pt x="373730" y="3809744"/>
                  <a:pt x="341642" y="3692717"/>
                  <a:pt x="277466" y="3587014"/>
                </a:cubicBezTo>
                <a:cubicBezTo>
                  <a:pt x="213290" y="3481313"/>
                  <a:pt x="181202" y="3424688"/>
                  <a:pt x="181202" y="3417137"/>
                </a:cubicBezTo>
                <a:cubicBezTo>
                  <a:pt x="181202" y="3371837"/>
                  <a:pt x="183091" y="3326536"/>
                  <a:pt x="186865" y="3281236"/>
                </a:cubicBezTo>
                <a:cubicBezTo>
                  <a:pt x="190640" y="3235936"/>
                  <a:pt x="192528" y="3194409"/>
                  <a:pt x="192528" y="3156659"/>
                </a:cubicBezTo>
                <a:cubicBezTo>
                  <a:pt x="192528" y="3050958"/>
                  <a:pt x="188753" y="2949033"/>
                  <a:pt x="181202" y="2850881"/>
                </a:cubicBezTo>
                <a:cubicBezTo>
                  <a:pt x="173652" y="2752729"/>
                  <a:pt x="166103" y="2654578"/>
                  <a:pt x="158552" y="2556426"/>
                </a:cubicBezTo>
                <a:cubicBezTo>
                  <a:pt x="173652" y="2556426"/>
                  <a:pt x="181202" y="2552652"/>
                  <a:pt x="181202" y="2545103"/>
                </a:cubicBezTo>
                <a:cubicBezTo>
                  <a:pt x="181202" y="2537552"/>
                  <a:pt x="179314" y="2531889"/>
                  <a:pt x="175540" y="2528115"/>
                </a:cubicBezTo>
                <a:cubicBezTo>
                  <a:pt x="171765" y="2524338"/>
                  <a:pt x="169877" y="2518678"/>
                  <a:pt x="169877" y="2511127"/>
                </a:cubicBezTo>
                <a:cubicBezTo>
                  <a:pt x="169877" y="2518678"/>
                  <a:pt x="181202" y="2501689"/>
                  <a:pt x="203853" y="2460164"/>
                </a:cubicBezTo>
                <a:cubicBezTo>
                  <a:pt x="226502" y="2418637"/>
                  <a:pt x="256704" y="2397875"/>
                  <a:pt x="294454" y="2397875"/>
                </a:cubicBezTo>
                <a:cubicBezTo>
                  <a:pt x="324654" y="2397875"/>
                  <a:pt x="352968" y="2371449"/>
                  <a:pt x="379393" y="2318599"/>
                </a:cubicBezTo>
                <a:cubicBezTo>
                  <a:pt x="405818" y="2265748"/>
                  <a:pt x="432243" y="2201572"/>
                  <a:pt x="458669" y="2126071"/>
                </a:cubicBezTo>
                <a:cubicBezTo>
                  <a:pt x="485094" y="2050571"/>
                  <a:pt x="513406" y="1978844"/>
                  <a:pt x="543607" y="1910894"/>
                </a:cubicBezTo>
                <a:cubicBezTo>
                  <a:pt x="573807" y="1842943"/>
                  <a:pt x="607783" y="1790093"/>
                  <a:pt x="645534" y="1752342"/>
                </a:cubicBezTo>
                <a:cubicBezTo>
                  <a:pt x="645534" y="1729692"/>
                  <a:pt x="654971" y="1712703"/>
                  <a:pt x="673845" y="1701378"/>
                </a:cubicBezTo>
                <a:cubicBezTo>
                  <a:pt x="692722" y="1690054"/>
                  <a:pt x="709708" y="1665516"/>
                  <a:pt x="724810" y="1627765"/>
                </a:cubicBezTo>
                <a:cubicBezTo>
                  <a:pt x="724810" y="1635316"/>
                  <a:pt x="730472" y="1620216"/>
                  <a:pt x="741796" y="1582465"/>
                </a:cubicBezTo>
                <a:cubicBezTo>
                  <a:pt x="753121" y="1544715"/>
                  <a:pt x="773884" y="1503190"/>
                  <a:pt x="804085" y="1457888"/>
                </a:cubicBezTo>
                <a:cubicBezTo>
                  <a:pt x="834285" y="1412588"/>
                  <a:pt x="870148" y="1369175"/>
                  <a:pt x="911673" y="1327650"/>
                </a:cubicBezTo>
                <a:cubicBezTo>
                  <a:pt x="953200" y="1286125"/>
                  <a:pt x="996611" y="1265362"/>
                  <a:pt x="1041913" y="1265362"/>
                </a:cubicBezTo>
                <a:cubicBezTo>
                  <a:pt x="1102313" y="1265362"/>
                  <a:pt x="1151388" y="1288011"/>
                  <a:pt x="1189139" y="1333313"/>
                </a:cubicBezTo>
                <a:cubicBezTo>
                  <a:pt x="1226890" y="1378612"/>
                  <a:pt x="1275966" y="1401263"/>
                  <a:pt x="1336365" y="1401263"/>
                </a:cubicBezTo>
                <a:cubicBezTo>
                  <a:pt x="1411867" y="1401263"/>
                  <a:pt x="1466605" y="1388050"/>
                  <a:pt x="1500580" y="1361624"/>
                </a:cubicBezTo>
                <a:cubicBezTo>
                  <a:pt x="1534556" y="1335199"/>
                  <a:pt x="1559093" y="1308774"/>
                  <a:pt x="1574195" y="1282348"/>
                </a:cubicBezTo>
                <a:cubicBezTo>
                  <a:pt x="1589295" y="1255923"/>
                  <a:pt x="1598732" y="1229498"/>
                  <a:pt x="1602506" y="1203073"/>
                </a:cubicBezTo>
                <a:cubicBezTo>
                  <a:pt x="1606283" y="1176647"/>
                  <a:pt x="1615720" y="1163435"/>
                  <a:pt x="1630820" y="1163435"/>
                </a:cubicBezTo>
                <a:cubicBezTo>
                  <a:pt x="1630820" y="1125685"/>
                  <a:pt x="1653470" y="1101146"/>
                  <a:pt x="1698770" y="1089822"/>
                </a:cubicBezTo>
                <a:cubicBezTo>
                  <a:pt x="1744072" y="1078497"/>
                  <a:pt x="1766721" y="1069060"/>
                  <a:pt x="1766721" y="1061509"/>
                </a:cubicBezTo>
                <a:cubicBezTo>
                  <a:pt x="1766721" y="1046409"/>
                  <a:pt x="1774271" y="1038858"/>
                  <a:pt x="1789371" y="1038858"/>
                </a:cubicBezTo>
                <a:lnTo>
                  <a:pt x="1868647" y="1038858"/>
                </a:lnTo>
                <a:cubicBezTo>
                  <a:pt x="1883747" y="1038858"/>
                  <a:pt x="1896961" y="1035084"/>
                  <a:pt x="1908286" y="1027533"/>
                </a:cubicBezTo>
                <a:cubicBezTo>
                  <a:pt x="1919611" y="1019984"/>
                  <a:pt x="1929049" y="1016207"/>
                  <a:pt x="1936598" y="1016207"/>
                </a:cubicBezTo>
                <a:close/>
                <a:moveTo>
                  <a:pt x="1200454" y="0"/>
                </a:moveTo>
                <a:cubicBezTo>
                  <a:pt x="1253305" y="0"/>
                  <a:pt x="1315592" y="18876"/>
                  <a:pt x="1387319" y="56625"/>
                </a:cubicBezTo>
                <a:cubicBezTo>
                  <a:pt x="1459044" y="94376"/>
                  <a:pt x="1494907" y="154777"/>
                  <a:pt x="1494907" y="237828"/>
                </a:cubicBezTo>
                <a:cubicBezTo>
                  <a:pt x="1494907" y="298229"/>
                  <a:pt x="1472258" y="354854"/>
                  <a:pt x="1426956" y="407705"/>
                </a:cubicBezTo>
                <a:cubicBezTo>
                  <a:pt x="1381656" y="460555"/>
                  <a:pt x="1328806" y="486980"/>
                  <a:pt x="1268405" y="486980"/>
                </a:cubicBezTo>
                <a:cubicBezTo>
                  <a:pt x="1230654" y="486980"/>
                  <a:pt x="1198566" y="479431"/>
                  <a:pt x="1172141" y="464332"/>
                </a:cubicBezTo>
                <a:cubicBezTo>
                  <a:pt x="1145715" y="449230"/>
                  <a:pt x="1117404" y="434130"/>
                  <a:pt x="1087202" y="419030"/>
                </a:cubicBezTo>
                <a:cubicBezTo>
                  <a:pt x="1072102" y="411481"/>
                  <a:pt x="1058891" y="385056"/>
                  <a:pt x="1047565" y="339754"/>
                </a:cubicBezTo>
                <a:cubicBezTo>
                  <a:pt x="1036240" y="294454"/>
                  <a:pt x="1030577" y="256704"/>
                  <a:pt x="1030577" y="226502"/>
                </a:cubicBezTo>
                <a:cubicBezTo>
                  <a:pt x="1030577" y="181202"/>
                  <a:pt x="1053228" y="137789"/>
                  <a:pt x="1098528" y="96264"/>
                </a:cubicBezTo>
                <a:cubicBezTo>
                  <a:pt x="1143829" y="54739"/>
                  <a:pt x="1177803" y="22651"/>
                  <a:pt x="1200454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617936" y="1796748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0" name="群組 9"/>
          <p:cNvGrpSpPr/>
          <p:nvPr/>
        </p:nvGrpSpPr>
        <p:grpSpPr>
          <a:xfrm>
            <a:off x="5035006" y="1954625"/>
            <a:ext cx="582930" cy="422910"/>
            <a:chOff x="2068830" y="3314700"/>
            <a:chExt cx="582930" cy="422910"/>
          </a:xfrm>
        </p:grpSpPr>
        <p:sp>
          <p:nvSpPr>
            <p:cNvPr id="23" name="矩形 22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1" name="矩形 10"/>
          <p:cNvSpPr/>
          <p:nvPr/>
        </p:nvSpPr>
        <p:spPr>
          <a:xfrm>
            <a:off x="5617936" y="2845260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2" name="群組 11"/>
          <p:cNvGrpSpPr/>
          <p:nvPr/>
        </p:nvGrpSpPr>
        <p:grpSpPr>
          <a:xfrm>
            <a:off x="5035006" y="3003137"/>
            <a:ext cx="582930" cy="422910"/>
            <a:chOff x="2068830" y="3314700"/>
            <a:chExt cx="582930" cy="422910"/>
          </a:xfrm>
        </p:grpSpPr>
        <p:sp>
          <p:nvSpPr>
            <p:cNvPr id="21" name="矩形 20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3" name="矩形 12"/>
          <p:cNvSpPr/>
          <p:nvPr/>
        </p:nvSpPr>
        <p:spPr>
          <a:xfrm>
            <a:off x="5617936" y="3893772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4" name="群組 13"/>
          <p:cNvGrpSpPr/>
          <p:nvPr/>
        </p:nvGrpSpPr>
        <p:grpSpPr>
          <a:xfrm>
            <a:off x="5035006" y="4051649"/>
            <a:ext cx="582930" cy="422910"/>
            <a:chOff x="2068830" y="3314700"/>
            <a:chExt cx="582930" cy="422910"/>
          </a:xfrm>
        </p:grpSpPr>
        <p:sp>
          <p:nvSpPr>
            <p:cNvPr id="19" name="矩形 18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sp>
        <p:nvSpPr>
          <p:cNvPr id="15" name="矩形 14"/>
          <p:cNvSpPr/>
          <p:nvPr/>
        </p:nvSpPr>
        <p:spPr>
          <a:xfrm>
            <a:off x="5617936" y="4942284"/>
            <a:ext cx="292589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6" name="群組 15"/>
          <p:cNvGrpSpPr/>
          <p:nvPr/>
        </p:nvGrpSpPr>
        <p:grpSpPr>
          <a:xfrm>
            <a:off x="5035006" y="5100161"/>
            <a:ext cx="582930" cy="422910"/>
            <a:chOff x="2068830" y="3314700"/>
            <a:chExt cx="582930" cy="422910"/>
          </a:xfrm>
        </p:grpSpPr>
        <p:sp>
          <p:nvSpPr>
            <p:cNvPr id="17" name="矩形 16"/>
            <p:cNvSpPr/>
            <p:nvPr/>
          </p:nvSpPr>
          <p:spPr>
            <a:xfrm>
              <a:off x="2068830" y="3314700"/>
              <a:ext cx="422910" cy="422910"/>
            </a:xfrm>
            <a:prstGeom prst="rect">
              <a:avLst/>
            </a:prstGeom>
            <a:noFill/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4"/>
            <p:cNvSpPr>
              <a:spLocks/>
            </p:cNvSpPr>
            <p:nvPr/>
          </p:nvSpPr>
          <p:spPr bwMode="auto">
            <a:xfrm>
              <a:off x="2145102" y="3314700"/>
              <a:ext cx="506658" cy="354070"/>
            </a:xfrm>
            <a:custGeom>
              <a:avLst/>
              <a:gdLst>
                <a:gd name="T0" fmla="*/ 4246 w 12841"/>
                <a:gd name="T1" fmla="*/ 8708 h 8975"/>
                <a:gd name="T2" fmla="*/ 2639 w 12841"/>
                <a:gd name="T3" fmla="*/ 7052 h 8975"/>
                <a:gd name="T4" fmla="*/ 0 w 12841"/>
                <a:gd name="T5" fmla="*/ 4319 h 8975"/>
                <a:gd name="T6" fmla="*/ 1130 w 12841"/>
                <a:gd name="T7" fmla="*/ 3251 h 8975"/>
                <a:gd name="T8" fmla="*/ 3847 w 12841"/>
                <a:gd name="T9" fmla="*/ 6019 h 8975"/>
                <a:gd name="T10" fmla="*/ 4581 w 12841"/>
                <a:gd name="T11" fmla="*/ 6717 h 8975"/>
                <a:gd name="T12" fmla="*/ 4866 w 12841"/>
                <a:gd name="T13" fmla="*/ 6498 h 8975"/>
                <a:gd name="T14" fmla="*/ 6126 w 12841"/>
                <a:gd name="T15" fmla="*/ 5308 h 8975"/>
                <a:gd name="T16" fmla="*/ 7874 w 12841"/>
                <a:gd name="T17" fmla="*/ 3653 h 8975"/>
                <a:gd name="T18" fmla="*/ 9201 w 12841"/>
                <a:gd name="T19" fmla="*/ 2398 h 8975"/>
                <a:gd name="T20" fmla="*/ 10471 w 12841"/>
                <a:gd name="T21" fmla="*/ 1199 h 8975"/>
                <a:gd name="T22" fmla="*/ 11211 w 12841"/>
                <a:gd name="T23" fmla="*/ 497 h 8975"/>
                <a:gd name="T24" fmla="*/ 11776 w 12841"/>
                <a:gd name="T25" fmla="*/ 5 h 8975"/>
                <a:gd name="T26" fmla="*/ 12841 w 12841"/>
                <a:gd name="T27" fmla="*/ 1093 h 8975"/>
                <a:gd name="T28" fmla="*/ 11833 w 12841"/>
                <a:gd name="T29" fmla="*/ 2078 h 8975"/>
                <a:gd name="T30" fmla="*/ 9709 w 12841"/>
                <a:gd name="T31" fmla="*/ 4094 h 8975"/>
                <a:gd name="T32" fmla="*/ 8297 w 12841"/>
                <a:gd name="T33" fmla="*/ 5433 h 8975"/>
                <a:gd name="T34" fmla="*/ 7169 w 12841"/>
                <a:gd name="T35" fmla="*/ 6504 h 8975"/>
                <a:gd name="T36" fmla="*/ 4522 w 12841"/>
                <a:gd name="T37" fmla="*/ 8975 h 8975"/>
                <a:gd name="T38" fmla="*/ 4246 w 12841"/>
                <a:gd name="T39" fmla="*/ 8708 h 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841" h="8975">
                  <a:moveTo>
                    <a:pt x="4246" y="8708"/>
                  </a:moveTo>
                  <a:cubicBezTo>
                    <a:pt x="4107" y="8561"/>
                    <a:pt x="3384" y="7816"/>
                    <a:pt x="2639" y="7052"/>
                  </a:cubicBezTo>
                  <a:cubicBezTo>
                    <a:pt x="524" y="4884"/>
                    <a:pt x="0" y="4341"/>
                    <a:pt x="0" y="4319"/>
                  </a:cubicBezTo>
                  <a:cubicBezTo>
                    <a:pt x="0" y="4282"/>
                    <a:pt x="1101" y="3241"/>
                    <a:pt x="1130" y="3251"/>
                  </a:cubicBezTo>
                  <a:cubicBezTo>
                    <a:pt x="1154" y="3259"/>
                    <a:pt x="2028" y="4149"/>
                    <a:pt x="3847" y="6019"/>
                  </a:cubicBezTo>
                  <a:cubicBezTo>
                    <a:pt x="4268" y="6451"/>
                    <a:pt x="4548" y="6717"/>
                    <a:pt x="4581" y="6717"/>
                  </a:cubicBezTo>
                  <a:cubicBezTo>
                    <a:pt x="4611" y="6717"/>
                    <a:pt x="4739" y="6619"/>
                    <a:pt x="4866" y="6498"/>
                  </a:cubicBezTo>
                  <a:cubicBezTo>
                    <a:pt x="4993" y="6378"/>
                    <a:pt x="5560" y="5842"/>
                    <a:pt x="6126" y="5308"/>
                  </a:cubicBezTo>
                  <a:cubicBezTo>
                    <a:pt x="7373" y="4129"/>
                    <a:pt x="7531" y="3980"/>
                    <a:pt x="7874" y="3653"/>
                  </a:cubicBezTo>
                  <a:cubicBezTo>
                    <a:pt x="8021" y="3512"/>
                    <a:pt x="8618" y="2947"/>
                    <a:pt x="9201" y="2398"/>
                  </a:cubicBezTo>
                  <a:cubicBezTo>
                    <a:pt x="9783" y="1848"/>
                    <a:pt x="10354" y="1309"/>
                    <a:pt x="10471" y="1199"/>
                  </a:cubicBezTo>
                  <a:cubicBezTo>
                    <a:pt x="10587" y="1089"/>
                    <a:pt x="10920" y="773"/>
                    <a:pt x="11211" y="497"/>
                  </a:cubicBezTo>
                  <a:cubicBezTo>
                    <a:pt x="11501" y="222"/>
                    <a:pt x="11756" y="0"/>
                    <a:pt x="11776" y="5"/>
                  </a:cubicBezTo>
                  <a:cubicBezTo>
                    <a:pt x="11824" y="17"/>
                    <a:pt x="12841" y="1056"/>
                    <a:pt x="12841" y="1093"/>
                  </a:cubicBezTo>
                  <a:cubicBezTo>
                    <a:pt x="12841" y="1109"/>
                    <a:pt x="12388" y="1552"/>
                    <a:pt x="11833" y="2078"/>
                  </a:cubicBezTo>
                  <a:cubicBezTo>
                    <a:pt x="11279" y="2604"/>
                    <a:pt x="10323" y="3511"/>
                    <a:pt x="9709" y="4094"/>
                  </a:cubicBezTo>
                  <a:cubicBezTo>
                    <a:pt x="9096" y="4677"/>
                    <a:pt x="8460" y="5279"/>
                    <a:pt x="8297" y="5433"/>
                  </a:cubicBezTo>
                  <a:cubicBezTo>
                    <a:pt x="8134" y="5586"/>
                    <a:pt x="7626" y="6068"/>
                    <a:pt x="7169" y="6504"/>
                  </a:cubicBezTo>
                  <a:cubicBezTo>
                    <a:pt x="5525" y="8067"/>
                    <a:pt x="4553" y="8975"/>
                    <a:pt x="4522" y="8975"/>
                  </a:cubicBezTo>
                  <a:cubicBezTo>
                    <a:pt x="4510" y="8975"/>
                    <a:pt x="4386" y="8855"/>
                    <a:pt x="4246" y="8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83</a:t>
            </a:fld>
            <a:endParaRPr lang="zh-TW" altLang="en-US"/>
          </a:p>
        </p:txBody>
      </p:sp>
      <p:sp>
        <p:nvSpPr>
          <p:cNvPr id="8" name="圖片版面配置區 7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413320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040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4363775" y="1654984"/>
            <a:ext cx="4378850" cy="4195732"/>
          </a:xfrm>
          <a:custGeom>
            <a:avLst/>
            <a:gdLst>
              <a:gd name="connsiteX0" fmla="*/ 205558 w 4310202"/>
              <a:gd name="connsiteY0" fmla="*/ 3987692 h 4129953"/>
              <a:gd name="connsiteX1" fmla="*/ 173843 w 4310202"/>
              <a:gd name="connsiteY1" fmla="*/ 4058818 h 4129953"/>
              <a:gd name="connsiteX2" fmla="*/ 148564 w 4310202"/>
              <a:gd name="connsiteY2" fmla="*/ 4105168 h 4129953"/>
              <a:gd name="connsiteX3" fmla="*/ 142126 w 4310202"/>
              <a:gd name="connsiteY3" fmla="*/ 4129953 h 4129953"/>
              <a:gd name="connsiteX4" fmla="*/ 108169 w 4310202"/>
              <a:gd name="connsiteY4" fmla="*/ 4107900 h 4129953"/>
              <a:gd name="connsiteX5" fmla="*/ 133448 w 4310202"/>
              <a:gd name="connsiteY5" fmla="*/ 4061550 h 4129953"/>
              <a:gd name="connsiteX6" fmla="*/ 205558 w 4310202"/>
              <a:gd name="connsiteY6" fmla="*/ 3987692 h 4129953"/>
              <a:gd name="connsiteX7" fmla="*/ 312119 w 4310202"/>
              <a:gd name="connsiteY7" fmla="*/ 3883099 h 4129953"/>
              <a:gd name="connsiteX8" fmla="*/ 261571 w 4310202"/>
              <a:gd name="connsiteY8" fmla="*/ 3975793 h 4129953"/>
              <a:gd name="connsiteX9" fmla="*/ 214730 w 4310202"/>
              <a:gd name="connsiteY9" fmla="*/ 4003307 h 4129953"/>
              <a:gd name="connsiteX10" fmla="*/ 312119 w 4310202"/>
              <a:gd name="connsiteY10" fmla="*/ 3883099 h 4129953"/>
              <a:gd name="connsiteX11" fmla="*/ 4108671 w 4310202"/>
              <a:gd name="connsiteY11" fmla="*/ 2535025 h 4129953"/>
              <a:gd name="connsiteX12" fmla="*/ 4175219 w 4310202"/>
              <a:gd name="connsiteY12" fmla="*/ 2558935 h 4129953"/>
              <a:gd name="connsiteX13" fmla="*/ 4233956 w 4310202"/>
              <a:gd name="connsiteY13" fmla="*/ 2587430 h 4129953"/>
              <a:gd name="connsiteX14" fmla="*/ 4227512 w 4310202"/>
              <a:gd name="connsiteY14" fmla="*/ 2612218 h 4129953"/>
              <a:gd name="connsiteX15" fmla="*/ 4044858 w 4310202"/>
              <a:gd name="connsiteY15" fmla="*/ 2551509 h 4129953"/>
              <a:gd name="connsiteX16" fmla="*/ 4108671 w 4310202"/>
              <a:gd name="connsiteY16" fmla="*/ 2535025 h 4129953"/>
              <a:gd name="connsiteX17" fmla="*/ 2316376 w 4310202"/>
              <a:gd name="connsiteY17" fmla="*/ 2122 h 4129953"/>
              <a:gd name="connsiteX18" fmla="*/ 2338865 w 4310202"/>
              <a:gd name="connsiteY18" fmla="*/ 4659 h 4129953"/>
              <a:gd name="connsiteX19" fmla="*/ 2341975 w 4310202"/>
              <a:gd name="connsiteY19" fmla="*/ 170830 h 4129953"/>
              <a:gd name="connsiteX20" fmla="*/ 2363427 w 4310202"/>
              <a:gd name="connsiteY20" fmla="*/ 368227 h 4129953"/>
              <a:gd name="connsiteX21" fmla="*/ 2457483 w 4310202"/>
              <a:gd name="connsiteY21" fmla="*/ 438978 h 4129953"/>
              <a:gd name="connsiteX22" fmla="*/ 2533197 w 4310202"/>
              <a:gd name="connsiteY22" fmla="*/ 478503 h 4129953"/>
              <a:gd name="connsiteX23" fmla="*/ 2548319 w 4310202"/>
              <a:gd name="connsiteY23" fmla="*/ 522119 h 4129953"/>
              <a:gd name="connsiteX24" fmla="*/ 2572612 w 4310202"/>
              <a:gd name="connsiteY24" fmla="*/ 581349 h 4129953"/>
              <a:gd name="connsiteX25" fmla="*/ 2735068 w 4310202"/>
              <a:gd name="connsiteY25" fmla="*/ 643417 h 4129953"/>
              <a:gd name="connsiteX26" fmla="*/ 2916850 w 4310202"/>
              <a:gd name="connsiteY26" fmla="*/ 631138 h 4129953"/>
              <a:gd name="connsiteX27" fmla="*/ 3025267 w 4310202"/>
              <a:gd name="connsiteY27" fmla="*/ 493960 h 4129953"/>
              <a:gd name="connsiteX28" fmla="*/ 3102456 w 4310202"/>
              <a:gd name="connsiteY28" fmla="*/ 375120 h 4129953"/>
              <a:gd name="connsiteX29" fmla="*/ 3138266 w 4310202"/>
              <a:gd name="connsiteY29" fmla="*/ 364583 h 4129953"/>
              <a:gd name="connsiteX30" fmla="*/ 3174077 w 4310202"/>
              <a:gd name="connsiteY30" fmla="*/ 354047 h 4129953"/>
              <a:gd name="connsiteX31" fmla="*/ 3085371 w 4310202"/>
              <a:gd name="connsiteY31" fmla="*/ 542655 h 4129953"/>
              <a:gd name="connsiteX32" fmla="*/ 3064567 w 4310202"/>
              <a:gd name="connsiteY32" fmla="*/ 775371 h 4129953"/>
              <a:gd name="connsiteX33" fmla="*/ 3121450 w 4310202"/>
              <a:gd name="connsiteY33" fmla="*/ 836455 h 4129953"/>
              <a:gd name="connsiteX34" fmla="*/ 3193944 w 4310202"/>
              <a:gd name="connsiteY34" fmla="*/ 888370 h 4129953"/>
              <a:gd name="connsiteX35" fmla="*/ 3253664 w 4310202"/>
              <a:gd name="connsiteY35" fmla="*/ 811292 h 4129953"/>
              <a:gd name="connsiteX36" fmla="*/ 3338169 w 4310202"/>
              <a:gd name="connsiteY36" fmla="*/ 740651 h 4129953"/>
              <a:gd name="connsiteX37" fmla="*/ 3434572 w 4310202"/>
              <a:gd name="connsiteY37" fmla="*/ 726024 h 4129953"/>
              <a:gd name="connsiteX38" fmla="*/ 3408804 w 4310202"/>
              <a:gd name="connsiteY38" fmla="*/ 825159 h 4129953"/>
              <a:gd name="connsiteX39" fmla="*/ 3379330 w 4310202"/>
              <a:gd name="connsiteY39" fmla="*/ 989474 h 4129953"/>
              <a:gd name="connsiteX40" fmla="*/ 3481188 w 4310202"/>
              <a:gd name="connsiteY40" fmla="*/ 1055635 h 4129953"/>
              <a:gd name="connsiteX41" fmla="*/ 3531250 w 4310202"/>
              <a:gd name="connsiteY41" fmla="*/ 1015731 h 4129953"/>
              <a:gd name="connsiteX42" fmla="*/ 3581306 w 4310202"/>
              <a:gd name="connsiteY42" fmla="*/ 975830 h 4129953"/>
              <a:gd name="connsiteX43" fmla="*/ 3671269 w 4310202"/>
              <a:gd name="connsiteY43" fmla="*/ 985983 h 4129953"/>
              <a:gd name="connsiteX44" fmla="*/ 3672142 w 4310202"/>
              <a:gd name="connsiteY44" fmla="*/ 1058971 h 4129953"/>
              <a:gd name="connsiteX45" fmla="*/ 3618860 w 4310202"/>
              <a:gd name="connsiteY45" fmla="*/ 1111265 h 4129953"/>
              <a:gd name="connsiteX46" fmla="*/ 3579338 w 4310202"/>
              <a:gd name="connsiteY46" fmla="*/ 1186984 h 4129953"/>
              <a:gd name="connsiteX47" fmla="*/ 3630653 w 4310202"/>
              <a:gd name="connsiteY47" fmla="*/ 1345836 h 4129953"/>
              <a:gd name="connsiteX48" fmla="*/ 3722851 w 4310202"/>
              <a:gd name="connsiteY48" fmla="*/ 1449180 h 4129953"/>
              <a:gd name="connsiteX49" fmla="*/ 3795839 w 4310202"/>
              <a:gd name="connsiteY49" fmla="*/ 1448307 h 4129953"/>
              <a:gd name="connsiteX50" fmla="*/ 3864239 w 4310202"/>
              <a:gd name="connsiteY50" fmla="*/ 1439624 h 4129953"/>
              <a:gd name="connsiteX51" fmla="*/ 3939953 w 4310202"/>
              <a:gd name="connsiteY51" fmla="*/ 1479149 h 4129953"/>
              <a:gd name="connsiteX52" fmla="*/ 3919643 w 4310202"/>
              <a:gd name="connsiteY52" fmla="*/ 1659077 h 4129953"/>
              <a:gd name="connsiteX53" fmla="*/ 4039467 w 4310202"/>
              <a:gd name="connsiteY53" fmla="*/ 1630693 h 4129953"/>
              <a:gd name="connsiteX54" fmla="*/ 4137235 w 4310202"/>
              <a:gd name="connsiteY54" fmla="*/ 1636261 h 4129953"/>
              <a:gd name="connsiteX55" fmla="*/ 4117913 w 4310202"/>
              <a:gd name="connsiteY55" fmla="*/ 1710613 h 4129953"/>
              <a:gd name="connsiteX56" fmla="*/ 3977889 w 4310202"/>
              <a:gd name="connsiteY56" fmla="*/ 1740365 h 4129953"/>
              <a:gd name="connsiteX57" fmla="*/ 3831424 w 4310202"/>
              <a:gd name="connsiteY57" fmla="*/ 1794895 h 4129953"/>
              <a:gd name="connsiteX58" fmla="*/ 3867124 w 4310202"/>
              <a:gd name="connsiteY58" fmla="*/ 1962920 h 4129953"/>
              <a:gd name="connsiteX59" fmla="*/ 3893650 w 4310202"/>
              <a:gd name="connsiteY59" fmla="*/ 2115337 h 4129953"/>
              <a:gd name="connsiteX60" fmla="*/ 4138756 w 4310202"/>
              <a:gd name="connsiteY60" fmla="*/ 2139362 h 4129953"/>
              <a:gd name="connsiteX61" fmla="*/ 4296627 w 4310202"/>
              <a:gd name="connsiteY61" fmla="*/ 2193625 h 4129953"/>
              <a:gd name="connsiteX62" fmla="*/ 4270859 w 4310202"/>
              <a:gd name="connsiteY62" fmla="*/ 2292759 h 4129953"/>
              <a:gd name="connsiteX63" fmla="*/ 4134552 w 4310202"/>
              <a:gd name="connsiteY63" fmla="*/ 2257325 h 4129953"/>
              <a:gd name="connsiteX64" fmla="*/ 3998242 w 4310202"/>
              <a:gd name="connsiteY64" fmla="*/ 2221898 h 4129953"/>
              <a:gd name="connsiteX65" fmla="*/ 3899492 w 4310202"/>
              <a:gd name="connsiteY65" fmla="*/ 2321903 h 4129953"/>
              <a:gd name="connsiteX66" fmla="*/ 3893430 w 4310202"/>
              <a:gd name="connsiteY66" fmla="*/ 2472459 h 4129953"/>
              <a:gd name="connsiteX67" fmla="*/ 3961339 w 4310202"/>
              <a:gd name="connsiteY67" fmla="*/ 2516569 h 4129953"/>
              <a:gd name="connsiteX68" fmla="*/ 4044858 w 4310202"/>
              <a:gd name="connsiteY68" fmla="*/ 2551509 h 4129953"/>
              <a:gd name="connsiteX69" fmla="*/ 3939282 w 4310202"/>
              <a:gd name="connsiteY69" fmla="*/ 2550521 h 4129953"/>
              <a:gd name="connsiteX70" fmla="*/ 3962097 w 4310202"/>
              <a:gd name="connsiteY70" fmla="*/ 2768120 h 4129953"/>
              <a:gd name="connsiteX71" fmla="*/ 3910673 w 4310202"/>
              <a:gd name="connsiteY71" fmla="*/ 2787821 h 4129953"/>
              <a:gd name="connsiteX72" fmla="*/ 3859247 w 4310202"/>
              <a:gd name="connsiteY72" fmla="*/ 2807530 h 4129953"/>
              <a:gd name="connsiteX73" fmla="*/ 3849094 w 4310202"/>
              <a:gd name="connsiteY73" fmla="*/ 2897493 h 4129953"/>
              <a:gd name="connsiteX74" fmla="*/ 3805479 w 4310202"/>
              <a:gd name="connsiteY74" fmla="*/ 2912614 h 4129953"/>
              <a:gd name="connsiteX75" fmla="*/ 3746248 w 4310202"/>
              <a:gd name="connsiteY75" fmla="*/ 2936907 h 4129953"/>
              <a:gd name="connsiteX76" fmla="*/ 3709940 w 4310202"/>
              <a:gd name="connsiteY76" fmla="*/ 3000227 h 4129953"/>
              <a:gd name="connsiteX77" fmla="*/ 3723208 w 4310202"/>
              <a:gd name="connsiteY77" fmla="*/ 3076432 h 4129953"/>
              <a:gd name="connsiteX78" fmla="*/ 3814044 w 4310202"/>
              <a:gd name="connsiteY78" fmla="*/ 3159573 h 4129953"/>
              <a:gd name="connsiteX79" fmla="*/ 3895710 w 4310202"/>
              <a:gd name="connsiteY79" fmla="*/ 3227104 h 4129953"/>
              <a:gd name="connsiteX80" fmla="*/ 3876383 w 4310202"/>
              <a:gd name="connsiteY80" fmla="*/ 3301459 h 4129953"/>
              <a:gd name="connsiteX81" fmla="*/ 3741929 w 4310202"/>
              <a:gd name="connsiteY81" fmla="*/ 3233434 h 4129953"/>
              <a:gd name="connsiteX82" fmla="*/ 3529411 w 4310202"/>
              <a:gd name="connsiteY82" fmla="*/ 3211270 h 4129953"/>
              <a:gd name="connsiteX83" fmla="*/ 3428313 w 4310202"/>
              <a:gd name="connsiteY83" fmla="*/ 3396653 h 4129953"/>
              <a:gd name="connsiteX84" fmla="*/ 3374045 w 4310202"/>
              <a:gd name="connsiteY84" fmla="*/ 3554528 h 4129953"/>
              <a:gd name="connsiteX85" fmla="*/ 3341458 w 4310202"/>
              <a:gd name="connsiteY85" fmla="*/ 3552666 h 4129953"/>
              <a:gd name="connsiteX86" fmla="*/ 3308868 w 4310202"/>
              <a:gd name="connsiteY86" fmla="*/ 3550813 h 4129953"/>
              <a:gd name="connsiteX87" fmla="*/ 3292763 w 4310202"/>
              <a:gd name="connsiteY87" fmla="*/ 3612770 h 4129953"/>
              <a:gd name="connsiteX88" fmla="*/ 3317054 w 4310202"/>
              <a:gd name="connsiteY88" fmla="*/ 3671996 h 4129953"/>
              <a:gd name="connsiteX89" fmla="*/ 3378520 w 4310202"/>
              <a:gd name="connsiteY89" fmla="*/ 3740894 h 4129953"/>
              <a:gd name="connsiteX90" fmla="*/ 3464771 w 4310202"/>
              <a:gd name="connsiteY90" fmla="*/ 3816229 h 4129953"/>
              <a:gd name="connsiteX91" fmla="*/ 3386709 w 4310202"/>
              <a:gd name="connsiteY91" fmla="*/ 3862082 h 4129953"/>
              <a:gd name="connsiteX92" fmla="*/ 3125609 w 4310202"/>
              <a:gd name="connsiteY92" fmla="*/ 3721453 h 4129953"/>
              <a:gd name="connsiteX93" fmla="*/ 2850640 w 4310202"/>
              <a:gd name="connsiteY93" fmla="*/ 3735973 h 4129953"/>
              <a:gd name="connsiteX94" fmla="*/ 2734417 w 4310202"/>
              <a:gd name="connsiteY94" fmla="*/ 3877735 h 4129953"/>
              <a:gd name="connsiteX95" fmla="*/ 2696259 w 4310202"/>
              <a:gd name="connsiteY95" fmla="*/ 3973649 h 4129953"/>
              <a:gd name="connsiteX96" fmla="*/ 2595760 w 4310202"/>
              <a:gd name="connsiteY96" fmla="*/ 3927686 h 4129953"/>
              <a:gd name="connsiteX97" fmla="*/ 2479648 w 4310202"/>
              <a:gd name="connsiteY97" fmla="*/ 3890887 h 4129953"/>
              <a:gd name="connsiteX98" fmla="*/ 2421784 w 4310202"/>
              <a:gd name="connsiteY98" fmla="*/ 3935381 h 4129953"/>
              <a:gd name="connsiteX99" fmla="*/ 2363918 w 4310202"/>
              <a:gd name="connsiteY99" fmla="*/ 3979870 h 4129953"/>
              <a:gd name="connsiteX100" fmla="*/ 2241362 w 4310202"/>
              <a:gd name="connsiteY100" fmla="*/ 3967858 h 4129953"/>
              <a:gd name="connsiteX101" fmla="*/ 2143592 w 4310202"/>
              <a:gd name="connsiteY101" fmla="*/ 3962285 h 4129953"/>
              <a:gd name="connsiteX102" fmla="*/ 2093533 w 4310202"/>
              <a:gd name="connsiteY102" fmla="*/ 4002194 h 4129953"/>
              <a:gd name="connsiteX103" fmla="*/ 2043476 w 4310202"/>
              <a:gd name="connsiteY103" fmla="*/ 4042095 h 4129953"/>
              <a:gd name="connsiteX104" fmla="*/ 1842480 w 4310202"/>
              <a:gd name="connsiteY104" fmla="*/ 3950161 h 4129953"/>
              <a:gd name="connsiteX105" fmla="*/ 1589185 w 4310202"/>
              <a:gd name="connsiteY105" fmla="*/ 3804947 h 4129953"/>
              <a:gd name="connsiteX106" fmla="*/ 1532686 w 4310202"/>
              <a:gd name="connsiteY106" fmla="*/ 3869636 h 4129953"/>
              <a:gd name="connsiteX107" fmla="*/ 1491797 w 4310202"/>
              <a:gd name="connsiteY107" fmla="*/ 3925155 h 4129953"/>
              <a:gd name="connsiteX108" fmla="*/ 1408277 w 4310202"/>
              <a:gd name="connsiteY108" fmla="*/ 3890215 h 4129953"/>
              <a:gd name="connsiteX109" fmla="*/ 1383984 w 4310202"/>
              <a:gd name="connsiteY109" fmla="*/ 3830984 h 4129953"/>
              <a:gd name="connsiteX110" fmla="*/ 1359693 w 4310202"/>
              <a:gd name="connsiteY110" fmla="*/ 3771758 h 4129953"/>
              <a:gd name="connsiteX111" fmla="*/ 1217434 w 4310202"/>
              <a:gd name="connsiteY111" fmla="*/ 3708318 h 4129953"/>
              <a:gd name="connsiteX112" fmla="*/ 1202313 w 4310202"/>
              <a:gd name="connsiteY112" fmla="*/ 3664702 h 4129953"/>
              <a:gd name="connsiteX113" fmla="*/ 1196361 w 4310202"/>
              <a:gd name="connsiteY113" fmla="*/ 3636697 h 4129953"/>
              <a:gd name="connsiteX114" fmla="*/ 1151875 w 4310202"/>
              <a:gd name="connsiteY114" fmla="*/ 3578835 h 4129953"/>
              <a:gd name="connsiteX115" fmla="*/ 1085330 w 4310202"/>
              <a:gd name="connsiteY115" fmla="*/ 3554920 h 4129953"/>
              <a:gd name="connsiteX116" fmla="*/ 998964 w 4310202"/>
              <a:gd name="connsiteY116" fmla="*/ 3658149 h 4129953"/>
              <a:gd name="connsiteX117" fmla="*/ 896991 w 4310202"/>
              <a:gd name="connsiteY117" fmla="*/ 3770551 h 4129953"/>
              <a:gd name="connsiteX118" fmla="*/ 822641 w 4310202"/>
              <a:gd name="connsiteY118" fmla="*/ 3751221 h 4129953"/>
              <a:gd name="connsiteX119" fmla="*/ 907639 w 4310202"/>
              <a:gd name="connsiteY119" fmla="*/ 3627793 h 4129953"/>
              <a:gd name="connsiteX120" fmla="*/ 955953 w 4310202"/>
              <a:gd name="connsiteY120" fmla="*/ 3441921 h 4129953"/>
              <a:gd name="connsiteX121" fmla="*/ 827451 w 4310202"/>
              <a:gd name="connsiteY121" fmla="*/ 3401902 h 4129953"/>
              <a:gd name="connsiteX122" fmla="*/ 708116 w 4310202"/>
              <a:gd name="connsiteY122" fmla="*/ 3377501 h 4129953"/>
              <a:gd name="connsiteX123" fmla="*/ 766476 w 4310202"/>
              <a:gd name="connsiteY123" fmla="*/ 3280224 h 4129953"/>
              <a:gd name="connsiteX124" fmla="*/ 784439 w 4310202"/>
              <a:gd name="connsiteY124" fmla="*/ 3185674 h 4129953"/>
              <a:gd name="connsiteX125" fmla="*/ 517387 w 4310202"/>
              <a:gd name="connsiteY125" fmla="*/ 3017040 h 4129953"/>
              <a:gd name="connsiteX126" fmla="*/ 239198 w 4310202"/>
              <a:gd name="connsiteY126" fmla="*/ 3043949 h 4129953"/>
              <a:gd name="connsiteX127" fmla="*/ 154693 w 4310202"/>
              <a:gd name="connsiteY127" fmla="*/ 3114590 h 4129953"/>
              <a:gd name="connsiteX128" fmla="*/ 139083 w 4310202"/>
              <a:gd name="connsiteY128" fmla="*/ 3123759 h 4129953"/>
              <a:gd name="connsiteX129" fmla="*/ 167577 w 4310202"/>
              <a:gd name="connsiteY129" fmla="*/ 3065022 h 4129953"/>
              <a:gd name="connsiteX130" fmla="*/ 258034 w 4310202"/>
              <a:gd name="connsiteY130" fmla="*/ 3022387 h 4129953"/>
              <a:gd name="connsiteX131" fmla="*/ 364101 w 4310202"/>
              <a:gd name="connsiteY131" fmla="*/ 2970583 h 4129953"/>
              <a:gd name="connsiteX132" fmla="*/ 512913 w 4310202"/>
              <a:gd name="connsiteY132" fmla="*/ 2830674 h 4129953"/>
              <a:gd name="connsiteX133" fmla="*/ 467175 w 4310202"/>
              <a:gd name="connsiteY133" fmla="*/ 2574048 h 4129953"/>
              <a:gd name="connsiteX134" fmla="*/ 354778 w 4310202"/>
              <a:gd name="connsiteY134" fmla="*/ 2472071 h 4129953"/>
              <a:gd name="connsiteX135" fmla="*/ 215248 w 4310202"/>
              <a:gd name="connsiteY135" fmla="*/ 2449035 h 4129953"/>
              <a:gd name="connsiteX136" fmla="*/ 84887 w 4310202"/>
              <a:gd name="connsiteY136" fmla="*/ 2441608 h 4129953"/>
              <a:gd name="connsiteX137" fmla="*/ 0 w 4310202"/>
              <a:gd name="connsiteY137" fmla="*/ 2386468 h 4129953"/>
              <a:gd name="connsiteX138" fmla="*/ 208423 w 4310202"/>
              <a:gd name="connsiteY138" fmla="*/ 2348041 h 4129953"/>
              <a:gd name="connsiteX139" fmla="*/ 410407 w 4310202"/>
              <a:gd name="connsiteY139" fmla="*/ 2334400 h 4129953"/>
              <a:gd name="connsiteX140" fmla="*/ 414119 w 4310202"/>
              <a:gd name="connsiteY140" fmla="*/ 2269217 h 4129953"/>
              <a:gd name="connsiteX141" fmla="*/ 363187 w 4310202"/>
              <a:gd name="connsiteY141" fmla="*/ 2236138 h 4129953"/>
              <a:gd name="connsiteX142" fmla="*/ 293911 w 4310202"/>
              <a:gd name="connsiteY142" fmla="*/ 2171828 h 4129953"/>
              <a:gd name="connsiteX143" fmla="*/ 347193 w 4310202"/>
              <a:gd name="connsiteY143" fmla="*/ 2119534 h 4129953"/>
              <a:gd name="connsiteX144" fmla="*/ 450039 w 4310202"/>
              <a:gd name="connsiteY144" fmla="*/ 2080120 h 4129953"/>
              <a:gd name="connsiteX145" fmla="*/ 462053 w 4310202"/>
              <a:gd name="connsiteY145" fmla="*/ 1957569 h 4129953"/>
              <a:gd name="connsiteX146" fmla="*/ 474064 w 4310202"/>
              <a:gd name="connsiteY146" fmla="*/ 1835014 h 4129953"/>
              <a:gd name="connsiteX147" fmla="*/ 274051 w 4310202"/>
              <a:gd name="connsiteY147" fmla="*/ 1637506 h 4129953"/>
              <a:gd name="connsiteX148" fmla="*/ 282351 w 4310202"/>
              <a:gd name="connsiteY148" fmla="*/ 1580134 h 4129953"/>
              <a:gd name="connsiteX149" fmla="*/ 299819 w 4310202"/>
              <a:gd name="connsiteY149" fmla="*/ 1538372 h 4129953"/>
              <a:gd name="connsiteX150" fmla="*/ 282840 w 4310202"/>
              <a:gd name="connsiteY150" fmla="*/ 1527349 h 4129953"/>
              <a:gd name="connsiteX151" fmla="*/ 265862 w 4310202"/>
              <a:gd name="connsiteY151" fmla="*/ 1516318 h 4129953"/>
              <a:gd name="connsiteX152" fmla="*/ 272308 w 4310202"/>
              <a:gd name="connsiteY152" fmla="*/ 1491536 h 4129953"/>
              <a:gd name="connsiteX153" fmla="*/ 400807 w 4310202"/>
              <a:gd name="connsiteY153" fmla="*/ 1531550 h 4129953"/>
              <a:gd name="connsiteX154" fmla="*/ 544925 w 4310202"/>
              <a:gd name="connsiteY154" fmla="*/ 1562397 h 4129953"/>
              <a:gd name="connsiteX155" fmla="*/ 593619 w 4310202"/>
              <a:gd name="connsiteY155" fmla="*/ 1502293 h 4129953"/>
              <a:gd name="connsiteX156" fmla="*/ 608357 w 4310202"/>
              <a:gd name="connsiteY156" fmla="*/ 1420135 h 4129953"/>
              <a:gd name="connsiteX157" fmla="*/ 560651 w 4310202"/>
              <a:gd name="connsiteY157" fmla="*/ 1374664 h 4129953"/>
              <a:gd name="connsiteX158" fmla="*/ 512937 w 4310202"/>
              <a:gd name="connsiteY158" fmla="*/ 1329190 h 4129953"/>
              <a:gd name="connsiteX159" fmla="*/ 532266 w 4310202"/>
              <a:gd name="connsiteY159" fmla="*/ 1254839 h 4129953"/>
              <a:gd name="connsiteX160" fmla="*/ 625450 w 4310202"/>
              <a:gd name="connsiteY160" fmla="*/ 1252602 h 4129953"/>
              <a:gd name="connsiteX161" fmla="*/ 736974 w 4310202"/>
              <a:gd name="connsiteY161" fmla="*/ 1281591 h 4129953"/>
              <a:gd name="connsiteX162" fmla="*/ 845388 w 4310202"/>
              <a:gd name="connsiteY162" fmla="*/ 1144408 h 4129953"/>
              <a:gd name="connsiteX163" fmla="*/ 888628 w 4310202"/>
              <a:gd name="connsiteY163" fmla="*/ 1003516 h 4129953"/>
              <a:gd name="connsiteX164" fmla="*/ 848724 w 4310202"/>
              <a:gd name="connsiteY164" fmla="*/ 953455 h 4129953"/>
              <a:gd name="connsiteX165" fmla="*/ 808820 w 4310202"/>
              <a:gd name="connsiteY165" fmla="*/ 903393 h 4129953"/>
              <a:gd name="connsiteX166" fmla="*/ 796919 w 4310202"/>
              <a:gd name="connsiteY166" fmla="*/ 847388 h 4129953"/>
              <a:gd name="connsiteX167" fmla="*/ 837318 w 4310202"/>
              <a:gd name="connsiteY167" fmla="*/ 844661 h 4129953"/>
              <a:gd name="connsiteX168" fmla="*/ 900749 w 4310202"/>
              <a:gd name="connsiteY168" fmla="*/ 702400 h 4129953"/>
              <a:gd name="connsiteX169" fmla="*/ 917348 w 4310202"/>
              <a:gd name="connsiteY169" fmla="*/ 587655 h 4129953"/>
              <a:gd name="connsiteX170" fmla="*/ 972864 w 4310202"/>
              <a:gd name="connsiteY170" fmla="*/ 628539 h 4129953"/>
              <a:gd name="connsiteX171" fmla="*/ 1068287 w 4310202"/>
              <a:gd name="connsiteY171" fmla="*/ 719490 h 4129953"/>
              <a:gd name="connsiteX172" fmla="*/ 1202739 w 4310202"/>
              <a:gd name="connsiteY172" fmla="*/ 787509 h 4129953"/>
              <a:gd name="connsiteX173" fmla="*/ 1375350 w 4310202"/>
              <a:gd name="connsiteY173" fmla="*/ 759620 h 4129953"/>
              <a:gd name="connsiteX174" fmla="*/ 1486496 w 4310202"/>
              <a:gd name="connsiteY174" fmla="*/ 662832 h 4129953"/>
              <a:gd name="connsiteX175" fmla="*/ 1493428 w 4310202"/>
              <a:gd name="connsiteY175" fmla="*/ 585259 h 4129953"/>
              <a:gd name="connsiteX176" fmla="*/ 1484753 w 4310202"/>
              <a:gd name="connsiteY176" fmla="*/ 516861 h 4129953"/>
              <a:gd name="connsiteX177" fmla="*/ 1533447 w 4310202"/>
              <a:gd name="connsiteY177" fmla="*/ 456757 h 4129953"/>
              <a:gd name="connsiteX178" fmla="*/ 1809284 w 4310202"/>
              <a:gd name="connsiteY178" fmla="*/ 515229 h 4129953"/>
              <a:gd name="connsiteX179" fmla="*/ 2225640 w 4310202"/>
              <a:gd name="connsiteY179" fmla="*/ 491161 h 4129953"/>
              <a:gd name="connsiteX180" fmla="*/ 2275812 w 4310202"/>
              <a:gd name="connsiteY180" fmla="*/ 272696 h 4129953"/>
              <a:gd name="connsiteX181" fmla="*/ 2267244 w 4310202"/>
              <a:gd name="connsiteY181" fmla="*/ 25732 h 4129953"/>
              <a:gd name="connsiteX182" fmla="*/ 2316376 w 4310202"/>
              <a:gd name="connsiteY182" fmla="*/ 2122 h 412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310202" h="4129953">
                <a:moveTo>
                  <a:pt x="205558" y="3987692"/>
                </a:moveTo>
                <a:cubicBezTo>
                  <a:pt x="196972" y="4020739"/>
                  <a:pt x="186399" y="4044449"/>
                  <a:pt x="173843" y="4058818"/>
                </a:cubicBezTo>
                <a:cubicBezTo>
                  <a:pt x="161285" y="4073196"/>
                  <a:pt x="152859" y="4088643"/>
                  <a:pt x="148564" y="4105168"/>
                </a:cubicBezTo>
                <a:cubicBezTo>
                  <a:pt x="148564" y="4105168"/>
                  <a:pt x="146416" y="4113431"/>
                  <a:pt x="142126" y="4129953"/>
                </a:cubicBezTo>
                <a:cubicBezTo>
                  <a:pt x="142126" y="4129953"/>
                  <a:pt x="130806" y="4122600"/>
                  <a:pt x="108169" y="4107900"/>
                </a:cubicBezTo>
                <a:cubicBezTo>
                  <a:pt x="95939" y="4087079"/>
                  <a:pt x="104365" y="4071632"/>
                  <a:pt x="133448" y="4061550"/>
                </a:cubicBezTo>
                <a:cubicBezTo>
                  <a:pt x="162521" y="4051474"/>
                  <a:pt x="186562" y="4026854"/>
                  <a:pt x="205558" y="3987692"/>
                </a:cubicBezTo>
                <a:close/>
                <a:moveTo>
                  <a:pt x="312119" y="3883099"/>
                </a:moveTo>
                <a:cubicBezTo>
                  <a:pt x="318234" y="3893509"/>
                  <a:pt x="301377" y="3924407"/>
                  <a:pt x="261571" y="3975793"/>
                </a:cubicBezTo>
                <a:lnTo>
                  <a:pt x="214730" y="4003307"/>
                </a:lnTo>
                <a:cubicBezTo>
                  <a:pt x="219026" y="3986782"/>
                  <a:pt x="251487" y="3946718"/>
                  <a:pt x="312119" y="3883099"/>
                </a:cubicBezTo>
                <a:close/>
                <a:moveTo>
                  <a:pt x="4108671" y="2535025"/>
                </a:moveTo>
                <a:cubicBezTo>
                  <a:pt x="4130398" y="2536262"/>
                  <a:pt x="4152580" y="2544232"/>
                  <a:pt x="4175219" y="2558935"/>
                </a:cubicBezTo>
                <a:cubicBezTo>
                  <a:pt x="4208261" y="2567524"/>
                  <a:pt x="4227841" y="2577020"/>
                  <a:pt x="4233956" y="2587430"/>
                </a:cubicBezTo>
                <a:cubicBezTo>
                  <a:pt x="4233956" y="2587430"/>
                  <a:pt x="4231808" y="2595692"/>
                  <a:pt x="4227512" y="2612218"/>
                </a:cubicBezTo>
                <a:cubicBezTo>
                  <a:pt x="4184057" y="2609739"/>
                  <a:pt x="4123172" y="2589507"/>
                  <a:pt x="4044858" y="2551509"/>
                </a:cubicBezTo>
                <a:cubicBezTo>
                  <a:pt x="4065674" y="2539282"/>
                  <a:pt x="4086945" y="2533787"/>
                  <a:pt x="4108671" y="2535025"/>
                </a:cubicBezTo>
                <a:close/>
                <a:moveTo>
                  <a:pt x="2316376" y="2122"/>
                </a:moveTo>
                <a:cubicBezTo>
                  <a:pt x="2328313" y="-1389"/>
                  <a:pt x="2335809" y="-544"/>
                  <a:pt x="2338865" y="4659"/>
                </a:cubicBezTo>
                <a:cubicBezTo>
                  <a:pt x="2369436" y="56705"/>
                  <a:pt x="2370469" y="112093"/>
                  <a:pt x="2341975" y="170830"/>
                </a:cubicBezTo>
                <a:cubicBezTo>
                  <a:pt x="2313481" y="229567"/>
                  <a:pt x="2320629" y="295365"/>
                  <a:pt x="2363427" y="368227"/>
                </a:cubicBezTo>
                <a:cubicBezTo>
                  <a:pt x="2387884" y="409863"/>
                  <a:pt x="2419233" y="433441"/>
                  <a:pt x="2457483" y="438978"/>
                </a:cubicBezTo>
                <a:cubicBezTo>
                  <a:pt x="2495730" y="444509"/>
                  <a:pt x="2520967" y="457682"/>
                  <a:pt x="2533197" y="478503"/>
                </a:cubicBezTo>
                <a:cubicBezTo>
                  <a:pt x="2539309" y="488908"/>
                  <a:pt x="2544351" y="503446"/>
                  <a:pt x="2548319" y="522119"/>
                </a:cubicBezTo>
                <a:cubicBezTo>
                  <a:pt x="2552283" y="540786"/>
                  <a:pt x="2560382" y="560529"/>
                  <a:pt x="2572612" y="581349"/>
                </a:cubicBezTo>
                <a:cubicBezTo>
                  <a:pt x="2623996" y="621164"/>
                  <a:pt x="2678148" y="641853"/>
                  <a:pt x="2735068" y="643417"/>
                </a:cubicBezTo>
                <a:cubicBezTo>
                  <a:pt x="2791984" y="644984"/>
                  <a:pt x="2852582" y="640891"/>
                  <a:pt x="2916850" y="631138"/>
                </a:cubicBezTo>
                <a:cubicBezTo>
                  <a:pt x="2968891" y="600569"/>
                  <a:pt x="3005032" y="554840"/>
                  <a:pt x="3025267" y="493960"/>
                </a:cubicBezTo>
                <a:cubicBezTo>
                  <a:pt x="3045504" y="433073"/>
                  <a:pt x="3071235" y="393458"/>
                  <a:pt x="3102456" y="375120"/>
                </a:cubicBezTo>
                <a:cubicBezTo>
                  <a:pt x="3112866" y="369005"/>
                  <a:pt x="3124804" y="365490"/>
                  <a:pt x="3138266" y="364583"/>
                </a:cubicBezTo>
                <a:cubicBezTo>
                  <a:pt x="3151734" y="363673"/>
                  <a:pt x="3163671" y="360159"/>
                  <a:pt x="3174077" y="354047"/>
                </a:cubicBezTo>
                <a:cubicBezTo>
                  <a:pt x="3183833" y="418320"/>
                  <a:pt x="3154261" y="481187"/>
                  <a:pt x="3085371" y="542655"/>
                </a:cubicBezTo>
                <a:cubicBezTo>
                  <a:pt x="3016474" y="604121"/>
                  <a:pt x="3009542" y="681694"/>
                  <a:pt x="3064567" y="775371"/>
                </a:cubicBezTo>
                <a:cubicBezTo>
                  <a:pt x="3076794" y="796187"/>
                  <a:pt x="3095756" y="816549"/>
                  <a:pt x="3121450" y="836455"/>
                </a:cubicBezTo>
                <a:cubicBezTo>
                  <a:pt x="3147140" y="856364"/>
                  <a:pt x="3171304" y="873665"/>
                  <a:pt x="3193944" y="888370"/>
                </a:cubicBezTo>
                <a:cubicBezTo>
                  <a:pt x="3208645" y="865733"/>
                  <a:pt x="3228550" y="840039"/>
                  <a:pt x="3253664" y="811292"/>
                </a:cubicBezTo>
                <a:cubicBezTo>
                  <a:pt x="3278775" y="782540"/>
                  <a:pt x="3306943" y="758993"/>
                  <a:pt x="3338169" y="740651"/>
                </a:cubicBezTo>
                <a:cubicBezTo>
                  <a:pt x="3390210" y="710083"/>
                  <a:pt x="3422345" y="705209"/>
                  <a:pt x="3434572" y="726024"/>
                </a:cubicBezTo>
                <a:cubicBezTo>
                  <a:pt x="3452914" y="757250"/>
                  <a:pt x="3444328" y="790297"/>
                  <a:pt x="3408804" y="825159"/>
                </a:cubicBezTo>
                <a:cubicBezTo>
                  <a:pt x="3373288" y="860023"/>
                  <a:pt x="3363462" y="914796"/>
                  <a:pt x="3379330" y="989474"/>
                </a:cubicBezTo>
                <a:cubicBezTo>
                  <a:pt x="3397672" y="1020700"/>
                  <a:pt x="3431621" y="1042751"/>
                  <a:pt x="3481188" y="1055635"/>
                </a:cubicBezTo>
                <a:cubicBezTo>
                  <a:pt x="3502003" y="1043408"/>
                  <a:pt x="3518692" y="1030109"/>
                  <a:pt x="3531250" y="1015731"/>
                </a:cubicBezTo>
                <a:cubicBezTo>
                  <a:pt x="3543802" y="1001357"/>
                  <a:pt x="3560491" y="988057"/>
                  <a:pt x="3581306" y="975830"/>
                </a:cubicBezTo>
                <a:cubicBezTo>
                  <a:pt x="3622942" y="951374"/>
                  <a:pt x="3652927" y="954757"/>
                  <a:pt x="3671269" y="985983"/>
                </a:cubicBezTo>
                <a:cubicBezTo>
                  <a:pt x="3689610" y="1017209"/>
                  <a:pt x="3689905" y="1041536"/>
                  <a:pt x="3672142" y="1058971"/>
                </a:cubicBezTo>
                <a:cubicBezTo>
                  <a:pt x="3654384" y="1076403"/>
                  <a:pt x="3636626" y="1093835"/>
                  <a:pt x="3618860" y="1111265"/>
                </a:cubicBezTo>
                <a:cubicBezTo>
                  <a:pt x="3601102" y="1128697"/>
                  <a:pt x="3587928" y="1153934"/>
                  <a:pt x="3579338" y="1186984"/>
                </a:cubicBezTo>
                <a:cubicBezTo>
                  <a:pt x="3570749" y="1220026"/>
                  <a:pt x="3587855" y="1272974"/>
                  <a:pt x="3630653" y="1345836"/>
                </a:cubicBezTo>
                <a:cubicBezTo>
                  <a:pt x="3667337" y="1408288"/>
                  <a:pt x="3698068" y="1442734"/>
                  <a:pt x="3722851" y="1449180"/>
                </a:cubicBezTo>
                <a:cubicBezTo>
                  <a:pt x="3747636" y="1455618"/>
                  <a:pt x="3771966" y="1455329"/>
                  <a:pt x="3795839" y="1448307"/>
                </a:cubicBezTo>
                <a:cubicBezTo>
                  <a:pt x="3819709" y="1441280"/>
                  <a:pt x="3842512" y="1438391"/>
                  <a:pt x="3864239" y="1439624"/>
                </a:cubicBezTo>
                <a:cubicBezTo>
                  <a:pt x="3885964" y="1440865"/>
                  <a:pt x="3911201" y="1454038"/>
                  <a:pt x="3939953" y="1479149"/>
                </a:cubicBezTo>
                <a:cubicBezTo>
                  <a:pt x="3904432" y="1514016"/>
                  <a:pt x="3897660" y="1573989"/>
                  <a:pt x="3919643" y="1659077"/>
                </a:cubicBezTo>
                <a:cubicBezTo>
                  <a:pt x="3958800" y="1678076"/>
                  <a:pt x="3998746" y="1668614"/>
                  <a:pt x="4039467" y="1630693"/>
                </a:cubicBezTo>
                <a:cubicBezTo>
                  <a:pt x="4080188" y="1592772"/>
                  <a:pt x="4112781" y="1594630"/>
                  <a:pt x="4137235" y="1636261"/>
                </a:cubicBezTo>
                <a:cubicBezTo>
                  <a:pt x="4155577" y="1667487"/>
                  <a:pt x="4149139" y="1692272"/>
                  <a:pt x="4117913" y="1710613"/>
                </a:cubicBezTo>
                <a:cubicBezTo>
                  <a:pt x="4070162" y="1724660"/>
                  <a:pt x="4023489" y="1734576"/>
                  <a:pt x="3977889" y="1740365"/>
                </a:cubicBezTo>
                <a:cubicBezTo>
                  <a:pt x="3932286" y="1746148"/>
                  <a:pt x="3883465" y="1764327"/>
                  <a:pt x="3831424" y="1794895"/>
                </a:cubicBezTo>
                <a:cubicBezTo>
                  <a:pt x="3841177" y="1859163"/>
                  <a:pt x="3853073" y="1915172"/>
                  <a:pt x="3867124" y="1962920"/>
                </a:cubicBezTo>
                <a:cubicBezTo>
                  <a:pt x="3881170" y="2010671"/>
                  <a:pt x="3890014" y="2061471"/>
                  <a:pt x="3893650" y="2115337"/>
                </a:cubicBezTo>
                <a:cubicBezTo>
                  <a:pt x="3982380" y="2147217"/>
                  <a:pt x="4064079" y="2155222"/>
                  <a:pt x="4138756" y="2139362"/>
                </a:cubicBezTo>
                <a:cubicBezTo>
                  <a:pt x="4213434" y="2123494"/>
                  <a:pt x="4266059" y="2141583"/>
                  <a:pt x="4296627" y="2193625"/>
                </a:cubicBezTo>
                <a:cubicBezTo>
                  <a:pt x="4321084" y="2235261"/>
                  <a:pt x="4312495" y="2268303"/>
                  <a:pt x="4270859" y="2292759"/>
                </a:cubicBezTo>
                <a:cubicBezTo>
                  <a:pt x="4218818" y="2323328"/>
                  <a:pt x="4173383" y="2311514"/>
                  <a:pt x="4134552" y="2257325"/>
                </a:cubicBezTo>
                <a:cubicBezTo>
                  <a:pt x="4095721" y="2203136"/>
                  <a:pt x="4050289" y="2191327"/>
                  <a:pt x="3998242" y="2221898"/>
                </a:cubicBezTo>
                <a:cubicBezTo>
                  <a:pt x="3967017" y="2240240"/>
                  <a:pt x="3934098" y="2273571"/>
                  <a:pt x="3899492" y="2321903"/>
                </a:cubicBezTo>
                <a:cubicBezTo>
                  <a:pt x="3864877" y="2370233"/>
                  <a:pt x="3862861" y="2420417"/>
                  <a:pt x="3893430" y="2472459"/>
                </a:cubicBezTo>
                <a:cubicBezTo>
                  <a:pt x="3905656" y="2493274"/>
                  <a:pt x="3928291" y="2507983"/>
                  <a:pt x="3961339" y="2516569"/>
                </a:cubicBezTo>
                <a:cubicBezTo>
                  <a:pt x="3994381" y="2525157"/>
                  <a:pt x="4022221" y="2536808"/>
                  <a:pt x="4044858" y="2551509"/>
                </a:cubicBezTo>
                <a:lnTo>
                  <a:pt x="3939282" y="2550521"/>
                </a:lnTo>
                <a:cubicBezTo>
                  <a:pt x="3982081" y="2623382"/>
                  <a:pt x="3989681" y="2695916"/>
                  <a:pt x="3962097" y="2768120"/>
                </a:cubicBezTo>
                <a:cubicBezTo>
                  <a:pt x="3941281" y="2780347"/>
                  <a:pt x="3924135" y="2786914"/>
                  <a:pt x="3910673" y="2787821"/>
                </a:cubicBezTo>
                <a:cubicBezTo>
                  <a:pt x="3897205" y="2788731"/>
                  <a:pt x="3880068" y="2795300"/>
                  <a:pt x="3859247" y="2807530"/>
                </a:cubicBezTo>
                <a:cubicBezTo>
                  <a:pt x="3846363" y="2857098"/>
                  <a:pt x="3842980" y="2887082"/>
                  <a:pt x="3849094" y="2897493"/>
                </a:cubicBezTo>
                <a:cubicBezTo>
                  <a:pt x="3838684" y="2903608"/>
                  <a:pt x="3824147" y="2908650"/>
                  <a:pt x="3805479" y="2912614"/>
                </a:cubicBezTo>
                <a:cubicBezTo>
                  <a:pt x="3786806" y="2916581"/>
                  <a:pt x="3767063" y="2924681"/>
                  <a:pt x="3746248" y="2936907"/>
                </a:cubicBezTo>
                <a:cubicBezTo>
                  <a:pt x="3725433" y="2949134"/>
                  <a:pt x="3713329" y="2970239"/>
                  <a:pt x="3709940" y="3000227"/>
                </a:cubicBezTo>
                <a:cubicBezTo>
                  <a:pt x="3706560" y="3030217"/>
                  <a:pt x="3710982" y="3055617"/>
                  <a:pt x="3723208" y="3076432"/>
                </a:cubicBezTo>
                <a:cubicBezTo>
                  <a:pt x="3747665" y="3118068"/>
                  <a:pt x="3777939" y="3145782"/>
                  <a:pt x="3814044" y="3159573"/>
                </a:cubicBezTo>
                <a:cubicBezTo>
                  <a:pt x="3850147" y="3173372"/>
                  <a:pt x="3877368" y="3195878"/>
                  <a:pt x="3895710" y="3227104"/>
                </a:cubicBezTo>
                <a:cubicBezTo>
                  <a:pt x="3914052" y="3258329"/>
                  <a:pt x="3907609" y="3283117"/>
                  <a:pt x="3876383" y="3301459"/>
                </a:cubicBezTo>
                <a:cubicBezTo>
                  <a:pt x="3834747" y="3325915"/>
                  <a:pt x="3789933" y="3303238"/>
                  <a:pt x="3741929" y="3233434"/>
                </a:cubicBezTo>
                <a:cubicBezTo>
                  <a:pt x="3693929" y="3163635"/>
                  <a:pt x="3623088" y="3156245"/>
                  <a:pt x="3529411" y="3211270"/>
                </a:cubicBezTo>
                <a:cubicBezTo>
                  <a:pt x="3435739" y="3266292"/>
                  <a:pt x="3402034" y="3328090"/>
                  <a:pt x="3428313" y="3396653"/>
                </a:cubicBezTo>
                <a:cubicBezTo>
                  <a:pt x="3454586" y="3465220"/>
                  <a:pt x="3436497" y="3517844"/>
                  <a:pt x="3374045" y="3554528"/>
                </a:cubicBezTo>
                <a:cubicBezTo>
                  <a:pt x="3363640" y="3560640"/>
                  <a:pt x="3352778" y="3560019"/>
                  <a:pt x="3341458" y="3552666"/>
                </a:cubicBezTo>
                <a:cubicBezTo>
                  <a:pt x="3330138" y="3545313"/>
                  <a:pt x="3319278" y="3544698"/>
                  <a:pt x="3308868" y="3550813"/>
                </a:cubicBezTo>
                <a:cubicBezTo>
                  <a:pt x="3288052" y="3563040"/>
                  <a:pt x="3282684" y="3583692"/>
                  <a:pt x="3292763" y="3612770"/>
                </a:cubicBezTo>
                <a:cubicBezTo>
                  <a:pt x="3302842" y="3641848"/>
                  <a:pt x="3310942" y="3661591"/>
                  <a:pt x="3317054" y="3671996"/>
                </a:cubicBezTo>
                <a:cubicBezTo>
                  <a:pt x="3329284" y="3692817"/>
                  <a:pt x="3349773" y="3715780"/>
                  <a:pt x="3378520" y="3740894"/>
                </a:cubicBezTo>
                <a:cubicBezTo>
                  <a:pt x="3407272" y="3766005"/>
                  <a:pt x="3436019" y="3791119"/>
                  <a:pt x="3464771" y="3816229"/>
                </a:cubicBezTo>
                <a:lnTo>
                  <a:pt x="3386709" y="3862082"/>
                </a:lnTo>
                <a:cubicBezTo>
                  <a:pt x="3337799" y="3778815"/>
                  <a:pt x="3250759" y="3731940"/>
                  <a:pt x="3125609" y="3721453"/>
                </a:cubicBezTo>
                <a:cubicBezTo>
                  <a:pt x="3000454" y="3710969"/>
                  <a:pt x="2908798" y="3715807"/>
                  <a:pt x="2850640" y="3735973"/>
                </a:cubicBezTo>
                <a:cubicBezTo>
                  <a:pt x="2767373" y="3784883"/>
                  <a:pt x="2728631" y="3832140"/>
                  <a:pt x="2734417" y="3877735"/>
                </a:cubicBezTo>
                <a:cubicBezTo>
                  <a:pt x="2740201" y="3923338"/>
                  <a:pt x="2727485" y="3955308"/>
                  <a:pt x="2696259" y="3973649"/>
                </a:cubicBezTo>
                <a:cubicBezTo>
                  <a:pt x="2665034" y="3991991"/>
                  <a:pt x="2631534" y="3976670"/>
                  <a:pt x="2595760" y="3927686"/>
                </a:cubicBezTo>
                <a:cubicBezTo>
                  <a:pt x="2559984" y="3878697"/>
                  <a:pt x="2521279" y="3866434"/>
                  <a:pt x="2479648" y="3890887"/>
                </a:cubicBezTo>
                <a:cubicBezTo>
                  <a:pt x="2458827" y="3903117"/>
                  <a:pt x="2439542" y="3917949"/>
                  <a:pt x="2421784" y="3935381"/>
                </a:cubicBezTo>
                <a:cubicBezTo>
                  <a:pt x="2404018" y="3952811"/>
                  <a:pt x="2384733" y="3967643"/>
                  <a:pt x="2363918" y="3979870"/>
                </a:cubicBezTo>
                <a:cubicBezTo>
                  <a:pt x="2326577" y="3987801"/>
                  <a:pt x="2285724" y="3983800"/>
                  <a:pt x="2241362" y="3967858"/>
                </a:cubicBezTo>
                <a:cubicBezTo>
                  <a:pt x="2197000" y="3951917"/>
                  <a:pt x="2164407" y="3950058"/>
                  <a:pt x="2143592" y="3962285"/>
                </a:cubicBezTo>
                <a:cubicBezTo>
                  <a:pt x="2122776" y="3974512"/>
                  <a:pt x="2106091" y="3987817"/>
                  <a:pt x="2093533" y="4002194"/>
                </a:cubicBezTo>
                <a:cubicBezTo>
                  <a:pt x="2080977" y="4016564"/>
                  <a:pt x="2064292" y="4029868"/>
                  <a:pt x="2043476" y="4042095"/>
                </a:cubicBezTo>
                <a:cubicBezTo>
                  <a:pt x="2001840" y="4066552"/>
                  <a:pt x="1934846" y="4035907"/>
                  <a:pt x="1842480" y="3950161"/>
                </a:cubicBezTo>
                <a:cubicBezTo>
                  <a:pt x="1750117" y="3864420"/>
                  <a:pt x="1665683" y="3816015"/>
                  <a:pt x="1589185" y="3804947"/>
                </a:cubicBezTo>
                <a:cubicBezTo>
                  <a:pt x="1557960" y="3823289"/>
                  <a:pt x="1539127" y="3844856"/>
                  <a:pt x="1532686" y="3869636"/>
                </a:cubicBezTo>
                <a:cubicBezTo>
                  <a:pt x="1526243" y="3894424"/>
                  <a:pt x="1512612" y="3912928"/>
                  <a:pt x="1491797" y="3925155"/>
                </a:cubicBezTo>
                <a:cubicBezTo>
                  <a:pt x="1460571" y="3943497"/>
                  <a:pt x="1432734" y="3931851"/>
                  <a:pt x="1408277" y="3890215"/>
                </a:cubicBezTo>
                <a:cubicBezTo>
                  <a:pt x="1396051" y="3869399"/>
                  <a:pt x="1387951" y="3849657"/>
                  <a:pt x="1383984" y="3830984"/>
                </a:cubicBezTo>
                <a:cubicBezTo>
                  <a:pt x="1380019" y="3812316"/>
                  <a:pt x="1371920" y="3792573"/>
                  <a:pt x="1359693" y="3771758"/>
                </a:cubicBezTo>
                <a:cubicBezTo>
                  <a:pt x="1277080" y="3750280"/>
                  <a:pt x="1229664" y="3729138"/>
                  <a:pt x="1217434" y="3708318"/>
                </a:cubicBezTo>
                <a:cubicBezTo>
                  <a:pt x="1205207" y="3687502"/>
                  <a:pt x="1200165" y="3672965"/>
                  <a:pt x="1202313" y="3664702"/>
                </a:cubicBezTo>
                <a:cubicBezTo>
                  <a:pt x="1204460" y="3656440"/>
                  <a:pt x="1202476" y="3647107"/>
                  <a:pt x="1196361" y="3636697"/>
                </a:cubicBezTo>
                <a:cubicBezTo>
                  <a:pt x="1190249" y="3626292"/>
                  <a:pt x="1175422" y="3607004"/>
                  <a:pt x="1151875" y="3578835"/>
                </a:cubicBezTo>
                <a:cubicBezTo>
                  <a:pt x="1128328" y="3550667"/>
                  <a:pt x="1106146" y="3542694"/>
                  <a:pt x="1085330" y="3554920"/>
                </a:cubicBezTo>
                <a:cubicBezTo>
                  <a:pt x="1043694" y="3579377"/>
                  <a:pt x="1014905" y="3613786"/>
                  <a:pt x="998964" y="3658149"/>
                </a:cubicBezTo>
                <a:cubicBezTo>
                  <a:pt x="983025" y="3702516"/>
                  <a:pt x="949037" y="3739980"/>
                  <a:pt x="896991" y="3770551"/>
                </a:cubicBezTo>
                <a:cubicBezTo>
                  <a:pt x="865770" y="3788890"/>
                  <a:pt x="840982" y="3782447"/>
                  <a:pt x="822641" y="3751221"/>
                </a:cubicBezTo>
                <a:cubicBezTo>
                  <a:pt x="804299" y="3719996"/>
                  <a:pt x="832630" y="3678854"/>
                  <a:pt x="907639" y="3627793"/>
                </a:cubicBezTo>
                <a:cubicBezTo>
                  <a:pt x="982647" y="3576740"/>
                  <a:pt x="998748" y="3514778"/>
                  <a:pt x="955953" y="3441921"/>
                </a:cubicBezTo>
                <a:cubicBezTo>
                  <a:pt x="919269" y="3379470"/>
                  <a:pt x="876434" y="3366128"/>
                  <a:pt x="827451" y="3401902"/>
                </a:cubicBezTo>
                <a:cubicBezTo>
                  <a:pt x="778467" y="3437675"/>
                  <a:pt x="738684" y="3429542"/>
                  <a:pt x="708116" y="3377501"/>
                </a:cubicBezTo>
                <a:cubicBezTo>
                  <a:pt x="716709" y="3344456"/>
                  <a:pt x="736158" y="3312029"/>
                  <a:pt x="766476" y="3280224"/>
                </a:cubicBezTo>
                <a:cubicBezTo>
                  <a:pt x="796792" y="3248415"/>
                  <a:pt x="802781" y="3216900"/>
                  <a:pt x="784439" y="3185674"/>
                </a:cubicBezTo>
                <a:cubicBezTo>
                  <a:pt x="729414" y="3091997"/>
                  <a:pt x="640395" y="3035786"/>
                  <a:pt x="517387" y="3017040"/>
                </a:cubicBezTo>
                <a:cubicBezTo>
                  <a:pt x="394383" y="2998299"/>
                  <a:pt x="301649" y="3007266"/>
                  <a:pt x="239198" y="3043949"/>
                </a:cubicBezTo>
                <a:cubicBezTo>
                  <a:pt x="197567" y="3068403"/>
                  <a:pt x="169399" y="3091950"/>
                  <a:pt x="154693" y="3114590"/>
                </a:cubicBezTo>
                <a:lnTo>
                  <a:pt x="139083" y="3123759"/>
                </a:lnTo>
                <a:cubicBezTo>
                  <a:pt x="126853" y="3102938"/>
                  <a:pt x="136351" y="3083364"/>
                  <a:pt x="167577" y="3065022"/>
                </a:cubicBezTo>
                <a:cubicBezTo>
                  <a:pt x="188398" y="3052793"/>
                  <a:pt x="218545" y="3038581"/>
                  <a:pt x="258034" y="3022387"/>
                </a:cubicBezTo>
                <a:cubicBezTo>
                  <a:pt x="297522" y="3006193"/>
                  <a:pt x="332875" y="2988924"/>
                  <a:pt x="364101" y="2970583"/>
                </a:cubicBezTo>
                <a:cubicBezTo>
                  <a:pt x="426552" y="2933899"/>
                  <a:pt x="476156" y="2887263"/>
                  <a:pt x="512913" y="2830674"/>
                </a:cubicBezTo>
                <a:cubicBezTo>
                  <a:pt x="549670" y="2774085"/>
                  <a:pt x="534427" y="2688541"/>
                  <a:pt x="467175" y="2574048"/>
                </a:cubicBezTo>
                <a:cubicBezTo>
                  <a:pt x="436604" y="2522002"/>
                  <a:pt x="399140" y="2488013"/>
                  <a:pt x="354778" y="2472071"/>
                </a:cubicBezTo>
                <a:cubicBezTo>
                  <a:pt x="310410" y="2456133"/>
                  <a:pt x="263900" y="2448454"/>
                  <a:pt x="215248" y="2449035"/>
                </a:cubicBezTo>
                <a:cubicBezTo>
                  <a:pt x="166587" y="2449613"/>
                  <a:pt x="123135" y="2447139"/>
                  <a:pt x="84887" y="2441608"/>
                </a:cubicBezTo>
                <a:cubicBezTo>
                  <a:pt x="46637" y="2436072"/>
                  <a:pt x="18342" y="2417693"/>
                  <a:pt x="0" y="2386468"/>
                </a:cubicBezTo>
                <a:cubicBezTo>
                  <a:pt x="45930" y="2345494"/>
                  <a:pt x="115403" y="2332684"/>
                  <a:pt x="208423" y="2348041"/>
                </a:cubicBezTo>
                <a:cubicBezTo>
                  <a:pt x="301443" y="2363399"/>
                  <a:pt x="368771" y="2358857"/>
                  <a:pt x="410407" y="2334400"/>
                </a:cubicBezTo>
                <a:cubicBezTo>
                  <a:pt x="431223" y="2322173"/>
                  <a:pt x="432460" y="2300443"/>
                  <a:pt x="414119" y="2269217"/>
                </a:cubicBezTo>
                <a:cubicBezTo>
                  <a:pt x="401892" y="2248401"/>
                  <a:pt x="384909" y="2237374"/>
                  <a:pt x="363187" y="2236138"/>
                </a:cubicBezTo>
                <a:cubicBezTo>
                  <a:pt x="341462" y="2234897"/>
                  <a:pt x="318367" y="2213464"/>
                  <a:pt x="293911" y="2171828"/>
                </a:cubicBezTo>
                <a:cubicBezTo>
                  <a:pt x="298209" y="2155308"/>
                  <a:pt x="315967" y="2137876"/>
                  <a:pt x="347193" y="2119534"/>
                </a:cubicBezTo>
                <a:cubicBezTo>
                  <a:pt x="399234" y="2088966"/>
                  <a:pt x="433517" y="2075829"/>
                  <a:pt x="450039" y="2080120"/>
                </a:cubicBezTo>
                <a:cubicBezTo>
                  <a:pt x="469038" y="2040963"/>
                  <a:pt x="473039" y="2000110"/>
                  <a:pt x="462053" y="1957569"/>
                </a:cubicBezTo>
                <a:cubicBezTo>
                  <a:pt x="451064" y="1915023"/>
                  <a:pt x="455065" y="1874171"/>
                  <a:pt x="474064" y="1835014"/>
                </a:cubicBezTo>
                <a:cubicBezTo>
                  <a:pt x="431269" y="1762157"/>
                  <a:pt x="364598" y="1696317"/>
                  <a:pt x="274051" y="1637506"/>
                </a:cubicBezTo>
                <a:cubicBezTo>
                  <a:pt x="261825" y="1616691"/>
                  <a:pt x="264593" y="1597566"/>
                  <a:pt x="282351" y="1580134"/>
                </a:cubicBezTo>
                <a:cubicBezTo>
                  <a:pt x="300109" y="1562702"/>
                  <a:pt x="305934" y="1548782"/>
                  <a:pt x="299819" y="1538372"/>
                </a:cubicBezTo>
                <a:cubicBezTo>
                  <a:pt x="293704" y="1527961"/>
                  <a:pt x="288045" y="1524292"/>
                  <a:pt x="282840" y="1527349"/>
                </a:cubicBezTo>
                <a:cubicBezTo>
                  <a:pt x="277640" y="1530403"/>
                  <a:pt x="271977" y="1526728"/>
                  <a:pt x="265862" y="1516318"/>
                </a:cubicBezTo>
                <a:cubicBezTo>
                  <a:pt x="259747" y="1505908"/>
                  <a:pt x="261898" y="1497650"/>
                  <a:pt x="272308" y="1491536"/>
                </a:cubicBezTo>
                <a:cubicBezTo>
                  <a:pt x="282713" y="1485424"/>
                  <a:pt x="325545" y="1498760"/>
                  <a:pt x="400807" y="1531550"/>
                </a:cubicBezTo>
                <a:cubicBezTo>
                  <a:pt x="476069" y="1564340"/>
                  <a:pt x="524110" y="1574624"/>
                  <a:pt x="544925" y="1562397"/>
                </a:cubicBezTo>
                <a:cubicBezTo>
                  <a:pt x="555335" y="1556282"/>
                  <a:pt x="571566" y="1536250"/>
                  <a:pt x="593619" y="1502293"/>
                </a:cubicBezTo>
                <a:cubicBezTo>
                  <a:pt x="615676" y="1468341"/>
                  <a:pt x="620586" y="1440956"/>
                  <a:pt x="608357" y="1420135"/>
                </a:cubicBezTo>
                <a:cubicBezTo>
                  <a:pt x="596130" y="1399320"/>
                  <a:pt x="580225" y="1384162"/>
                  <a:pt x="560651" y="1374664"/>
                </a:cubicBezTo>
                <a:cubicBezTo>
                  <a:pt x="541068" y="1365163"/>
                  <a:pt x="525163" y="1350005"/>
                  <a:pt x="512937" y="1329190"/>
                </a:cubicBezTo>
                <a:cubicBezTo>
                  <a:pt x="515415" y="1285734"/>
                  <a:pt x="521856" y="1260954"/>
                  <a:pt x="532266" y="1254839"/>
                </a:cubicBezTo>
                <a:cubicBezTo>
                  <a:pt x="553082" y="1242613"/>
                  <a:pt x="584144" y="1241866"/>
                  <a:pt x="625450" y="1252602"/>
                </a:cubicBezTo>
                <a:cubicBezTo>
                  <a:pt x="666754" y="1263339"/>
                  <a:pt x="703932" y="1273002"/>
                  <a:pt x="736974" y="1281591"/>
                </a:cubicBezTo>
                <a:cubicBezTo>
                  <a:pt x="755973" y="1242434"/>
                  <a:pt x="792109" y="1196707"/>
                  <a:pt x="845388" y="1144408"/>
                </a:cubicBezTo>
                <a:cubicBezTo>
                  <a:pt x="898671" y="1092115"/>
                  <a:pt x="913082" y="1045147"/>
                  <a:pt x="888628" y="1003516"/>
                </a:cubicBezTo>
                <a:cubicBezTo>
                  <a:pt x="876398" y="982696"/>
                  <a:pt x="863102" y="966013"/>
                  <a:pt x="848724" y="953455"/>
                </a:cubicBezTo>
                <a:cubicBezTo>
                  <a:pt x="834350" y="940902"/>
                  <a:pt x="821050" y="924213"/>
                  <a:pt x="808820" y="903393"/>
                </a:cubicBezTo>
                <a:cubicBezTo>
                  <a:pt x="796593" y="882577"/>
                  <a:pt x="792624" y="863913"/>
                  <a:pt x="796919" y="847388"/>
                </a:cubicBezTo>
                <a:cubicBezTo>
                  <a:pt x="807330" y="841272"/>
                  <a:pt x="820792" y="840366"/>
                  <a:pt x="837318" y="844661"/>
                </a:cubicBezTo>
                <a:cubicBezTo>
                  <a:pt x="889359" y="814093"/>
                  <a:pt x="910502" y="766668"/>
                  <a:pt x="900749" y="702400"/>
                </a:cubicBezTo>
                <a:cubicBezTo>
                  <a:pt x="891001" y="638129"/>
                  <a:pt x="896533" y="599881"/>
                  <a:pt x="917348" y="587655"/>
                </a:cubicBezTo>
                <a:cubicBezTo>
                  <a:pt x="927758" y="581540"/>
                  <a:pt x="946263" y="595171"/>
                  <a:pt x="972864" y="628539"/>
                </a:cubicBezTo>
                <a:cubicBezTo>
                  <a:pt x="999469" y="661912"/>
                  <a:pt x="1031273" y="692231"/>
                  <a:pt x="1068287" y="719490"/>
                </a:cubicBezTo>
                <a:cubicBezTo>
                  <a:pt x="1105294" y="746746"/>
                  <a:pt x="1150113" y="769420"/>
                  <a:pt x="1202739" y="787509"/>
                </a:cubicBezTo>
                <a:cubicBezTo>
                  <a:pt x="1255363" y="805599"/>
                  <a:pt x="1312899" y="796303"/>
                  <a:pt x="1375350" y="759620"/>
                </a:cubicBezTo>
                <a:cubicBezTo>
                  <a:pt x="1437802" y="722936"/>
                  <a:pt x="1474850" y="690669"/>
                  <a:pt x="1486496" y="662832"/>
                </a:cubicBezTo>
                <a:cubicBezTo>
                  <a:pt x="1498147" y="634992"/>
                  <a:pt x="1500453" y="609138"/>
                  <a:pt x="1493428" y="585259"/>
                </a:cubicBezTo>
                <a:cubicBezTo>
                  <a:pt x="1486406" y="561387"/>
                  <a:pt x="1483517" y="538584"/>
                  <a:pt x="1484753" y="516861"/>
                </a:cubicBezTo>
                <a:cubicBezTo>
                  <a:pt x="1485991" y="495131"/>
                  <a:pt x="1502222" y="475099"/>
                  <a:pt x="1533447" y="456757"/>
                </a:cubicBezTo>
                <a:cubicBezTo>
                  <a:pt x="1564673" y="438416"/>
                  <a:pt x="1656618" y="457909"/>
                  <a:pt x="1809284" y="515229"/>
                </a:cubicBezTo>
                <a:cubicBezTo>
                  <a:pt x="1961951" y="572549"/>
                  <a:pt x="2100737" y="564528"/>
                  <a:pt x="2225640" y="491161"/>
                </a:cubicBezTo>
                <a:cubicBezTo>
                  <a:pt x="2267276" y="466704"/>
                  <a:pt x="2284001" y="393885"/>
                  <a:pt x="2275812" y="272696"/>
                </a:cubicBezTo>
                <a:cubicBezTo>
                  <a:pt x="2267628" y="151505"/>
                  <a:pt x="2264770" y="69185"/>
                  <a:pt x="2267244" y="25732"/>
                </a:cubicBezTo>
                <a:cubicBezTo>
                  <a:pt x="2288062" y="13504"/>
                  <a:pt x="2304439" y="5634"/>
                  <a:pt x="2316376" y="2122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923059" y="179522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923059" y="284678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923059" y="389834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923059" y="4949904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37093" y="3005531"/>
            <a:ext cx="421170" cy="421170"/>
            <a:chOff x="5023476" y="301926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加號 23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37093" y="1953971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加號 21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37093" y="4057091"/>
            <a:ext cx="421170" cy="421170"/>
            <a:chOff x="5023476" y="301926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加號 19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37093" y="5108651"/>
            <a:ext cx="421170" cy="421170"/>
            <a:chOff x="5023476" y="301926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加號 17"/>
            <p:cNvSpPr/>
            <p:nvPr/>
          </p:nvSpPr>
          <p:spPr>
            <a:xfrm>
              <a:off x="5086424" y="3082208"/>
              <a:ext cx="295275" cy="295275"/>
            </a:xfrm>
            <a:prstGeom prst="mathPlus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107542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041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3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25143" y="1545383"/>
            <a:ext cx="5158408" cy="5176092"/>
          </a:xfrm>
          <a:custGeom>
            <a:avLst/>
            <a:gdLst>
              <a:gd name="connsiteX0" fmla="*/ 795869 w 5158408"/>
              <a:gd name="connsiteY0" fmla="*/ 4993338 h 5176092"/>
              <a:gd name="connsiteX1" fmla="*/ 819456 w 5158408"/>
              <a:gd name="connsiteY1" fmla="*/ 4993338 h 5176092"/>
              <a:gd name="connsiteX2" fmla="*/ 778186 w 5158408"/>
              <a:gd name="connsiteY2" fmla="*/ 5111245 h 5176092"/>
              <a:gd name="connsiteX3" fmla="*/ 713338 w 5158408"/>
              <a:gd name="connsiteY3" fmla="*/ 5176092 h 5176092"/>
              <a:gd name="connsiteX4" fmla="*/ 710389 w 5158408"/>
              <a:gd name="connsiteY4" fmla="*/ 5164304 h 5176092"/>
              <a:gd name="connsiteX5" fmla="*/ 707444 w 5158408"/>
              <a:gd name="connsiteY5" fmla="*/ 5152510 h 5176092"/>
              <a:gd name="connsiteX6" fmla="*/ 725127 w 5158408"/>
              <a:gd name="connsiteY6" fmla="*/ 5102401 h 5176092"/>
              <a:gd name="connsiteX7" fmla="*/ 760498 w 5158408"/>
              <a:gd name="connsiteY7" fmla="*/ 5069979 h 5176092"/>
              <a:gd name="connsiteX8" fmla="*/ 778186 w 5158408"/>
              <a:gd name="connsiteY8" fmla="*/ 5034604 h 5176092"/>
              <a:gd name="connsiteX9" fmla="*/ 795869 w 5158408"/>
              <a:gd name="connsiteY9" fmla="*/ 4993338 h 5176092"/>
              <a:gd name="connsiteX10" fmla="*/ 4327173 w 5158408"/>
              <a:gd name="connsiteY10" fmla="*/ 4645513 h 5176092"/>
              <a:gd name="connsiteX11" fmla="*/ 4389071 w 5158408"/>
              <a:gd name="connsiteY11" fmla="*/ 4663201 h 5176092"/>
              <a:gd name="connsiteX12" fmla="*/ 4421493 w 5158408"/>
              <a:gd name="connsiteY12" fmla="*/ 4716260 h 5176092"/>
              <a:gd name="connsiteX13" fmla="*/ 4368439 w 5158408"/>
              <a:gd name="connsiteY13" fmla="*/ 4751631 h 5176092"/>
              <a:gd name="connsiteX14" fmla="*/ 4294747 w 5158408"/>
              <a:gd name="connsiteY14" fmla="*/ 4733943 h 5176092"/>
              <a:gd name="connsiteX15" fmla="*/ 4256426 w 5158408"/>
              <a:gd name="connsiteY15" fmla="*/ 4663201 h 5176092"/>
              <a:gd name="connsiteX16" fmla="*/ 4285903 w 5158408"/>
              <a:gd name="connsiteY16" fmla="*/ 4657307 h 5176092"/>
              <a:gd name="connsiteX17" fmla="*/ 4327173 w 5158408"/>
              <a:gd name="connsiteY17" fmla="*/ 4645513 h 5176092"/>
              <a:gd name="connsiteX18" fmla="*/ 736914 w 5158408"/>
              <a:gd name="connsiteY18" fmla="*/ 4492236 h 5176092"/>
              <a:gd name="connsiteX19" fmla="*/ 748708 w 5158408"/>
              <a:gd name="connsiteY19" fmla="*/ 4527607 h 5176092"/>
              <a:gd name="connsiteX20" fmla="*/ 748708 w 5158408"/>
              <a:gd name="connsiteY20" fmla="*/ 4574771 h 5176092"/>
              <a:gd name="connsiteX21" fmla="*/ 731020 w 5158408"/>
              <a:gd name="connsiteY21" fmla="*/ 4589510 h 5176092"/>
              <a:gd name="connsiteX22" fmla="*/ 719231 w 5158408"/>
              <a:gd name="connsiteY22" fmla="*/ 4598354 h 5176092"/>
              <a:gd name="connsiteX23" fmla="*/ 707443 w 5158408"/>
              <a:gd name="connsiteY23" fmla="*/ 4592454 h 5176092"/>
              <a:gd name="connsiteX24" fmla="*/ 701543 w 5158408"/>
              <a:gd name="connsiteY24" fmla="*/ 4574771 h 5176092"/>
              <a:gd name="connsiteX25" fmla="*/ 716282 w 5158408"/>
              <a:gd name="connsiteY25" fmla="*/ 4533501 h 5176092"/>
              <a:gd name="connsiteX26" fmla="*/ 736914 w 5158408"/>
              <a:gd name="connsiteY26" fmla="*/ 4492236 h 5176092"/>
              <a:gd name="connsiteX27" fmla="*/ 695649 w 5158408"/>
              <a:gd name="connsiteY27" fmla="*/ 4427388 h 5176092"/>
              <a:gd name="connsiteX28" fmla="*/ 707443 w 5158408"/>
              <a:gd name="connsiteY28" fmla="*/ 4445071 h 5176092"/>
              <a:gd name="connsiteX29" fmla="*/ 683860 w 5158408"/>
              <a:gd name="connsiteY29" fmla="*/ 4474548 h 5176092"/>
              <a:gd name="connsiteX30" fmla="*/ 654384 w 5158408"/>
              <a:gd name="connsiteY30" fmla="*/ 4521713 h 5176092"/>
              <a:gd name="connsiteX31" fmla="*/ 651434 w 5158408"/>
              <a:gd name="connsiteY31" fmla="*/ 4539400 h 5176092"/>
              <a:gd name="connsiteX32" fmla="*/ 642590 w 5158408"/>
              <a:gd name="connsiteY32" fmla="*/ 4551189 h 5176092"/>
              <a:gd name="connsiteX33" fmla="*/ 636696 w 5158408"/>
              <a:gd name="connsiteY33" fmla="*/ 4533501 h 5176092"/>
              <a:gd name="connsiteX34" fmla="*/ 657329 w 5158408"/>
              <a:gd name="connsiteY34" fmla="*/ 4477498 h 5176092"/>
              <a:gd name="connsiteX35" fmla="*/ 695649 w 5158408"/>
              <a:gd name="connsiteY35" fmla="*/ 4427388 h 5176092"/>
              <a:gd name="connsiteX36" fmla="*/ 3171686 w 5158408"/>
              <a:gd name="connsiteY36" fmla="*/ 4244634 h 5176092"/>
              <a:gd name="connsiteX37" fmla="*/ 3215901 w 5158408"/>
              <a:gd name="connsiteY37" fmla="*/ 4262317 h 5176092"/>
              <a:gd name="connsiteX38" fmla="*/ 3224745 w 5158408"/>
              <a:gd name="connsiteY38" fmla="*/ 4297688 h 5176092"/>
              <a:gd name="connsiteX39" fmla="*/ 3171686 w 5158408"/>
              <a:gd name="connsiteY39" fmla="*/ 4338959 h 5176092"/>
              <a:gd name="connsiteX40" fmla="*/ 3124521 w 5158408"/>
              <a:gd name="connsiteY40" fmla="*/ 4291794 h 5176092"/>
              <a:gd name="connsiteX41" fmla="*/ 3151053 w 5158408"/>
              <a:gd name="connsiteY41" fmla="*/ 4271161 h 5176092"/>
              <a:gd name="connsiteX42" fmla="*/ 3171686 w 5158408"/>
              <a:gd name="connsiteY42" fmla="*/ 4244634 h 5176092"/>
              <a:gd name="connsiteX43" fmla="*/ 3207057 w 5158408"/>
              <a:gd name="connsiteY43" fmla="*/ 4085458 h 5176092"/>
              <a:gd name="connsiteX44" fmla="*/ 3254221 w 5158408"/>
              <a:gd name="connsiteY44" fmla="*/ 4103146 h 5176092"/>
              <a:gd name="connsiteX45" fmla="*/ 3218850 w 5158408"/>
              <a:gd name="connsiteY45" fmla="*/ 4132622 h 5176092"/>
              <a:gd name="connsiteX46" fmla="*/ 3212956 w 5158408"/>
              <a:gd name="connsiteY46" fmla="*/ 4114934 h 5176092"/>
              <a:gd name="connsiteX47" fmla="*/ 3207057 w 5158408"/>
              <a:gd name="connsiteY47" fmla="*/ 4085458 h 5176092"/>
              <a:gd name="connsiteX48" fmla="*/ 1562266 w 5158408"/>
              <a:gd name="connsiteY48" fmla="*/ 4073669 h 5176092"/>
              <a:gd name="connsiteX49" fmla="*/ 1609426 w 5158408"/>
              <a:gd name="connsiteY49" fmla="*/ 4156204 h 5176092"/>
              <a:gd name="connsiteX50" fmla="*/ 1571105 w 5158408"/>
              <a:gd name="connsiteY50" fmla="*/ 4150305 h 5176092"/>
              <a:gd name="connsiteX51" fmla="*/ 1556371 w 5158408"/>
              <a:gd name="connsiteY51" fmla="*/ 4132622 h 5176092"/>
              <a:gd name="connsiteX52" fmla="*/ 1556371 w 5158408"/>
              <a:gd name="connsiteY52" fmla="*/ 4109040 h 5176092"/>
              <a:gd name="connsiteX53" fmla="*/ 1562266 w 5158408"/>
              <a:gd name="connsiteY53" fmla="*/ 4073669 h 5176092"/>
              <a:gd name="connsiteX54" fmla="*/ 318347 w 5158408"/>
              <a:gd name="connsiteY54" fmla="*/ 3938075 h 5176092"/>
              <a:gd name="connsiteX55" fmla="*/ 318347 w 5158408"/>
              <a:gd name="connsiteY55" fmla="*/ 3961657 h 5176092"/>
              <a:gd name="connsiteX56" fmla="*/ 244656 w 5158408"/>
              <a:gd name="connsiteY56" fmla="*/ 4005872 h 5176092"/>
              <a:gd name="connsiteX57" fmla="*/ 170965 w 5158408"/>
              <a:gd name="connsiteY57" fmla="*/ 4044192 h 5176092"/>
              <a:gd name="connsiteX58" fmla="*/ 229917 w 5158408"/>
              <a:gd name="connsiteY58" fmla="*/ 3979345 h 5176092"/>
              <a:gd name="connsiteX59" fmla="*/ 318347 w 5158408"/>
              <a:gd name="connsiteY59" fmla="*/ 3938075 h 5176092"/>
              <a:gd name="connsiteX60" fmla="*/ 613115 w 5158408"/>
              <a:gd name="connsiteY60" fmla="*/ 3873227 h 5176092"/>
              <a:gd name="connsiteX61" fmla="*/ 565955 w 5158408"/>
              <a:gd name="connsiteY61" fmla="*/ 3938075 h 5176092"/>
              <a:gd name="connsiteX62" fmla="*/ 512896 w 5158408"/>
              <a:gd name="connsiteY62" fmla="*/ 3973446 h 5176092"/>
              <a:gd name="connsiteX63" fmla="*/ 548267 w 5158408"/>
              <a:gd name="connsiteY63" fmla="*/ 3914492 h 5176092"/>
              <a:gd name="connsiteX64" fmla="*/ 613115 w 5158408"/>
              <a:gd name="connsiteY64" fmla="*/ 3873227 h 5176092"/>
              <a:gd name="connsiteX65" fmla="*/ 253501 w 5158408"/>
              <a:gd name="connsiteY65" fmla="*/ 3855539 h 5176092"/>
              <a:gd name="connsiteX66" fmla="*/ 265294 w 5158408"/>
              <a:gd name="connsiteY66" fmla="*/ 3873227 h 5176092"/>
              <a:gd name="connsiteX67" fmla="*/ 218130 w 5158408"/>
              <a:gd name="connsiteY67" fmla="*/ 3905653 h 5176092"/>
              <a:gd name="connsiteX68" fmla="*/ 170965 w 5158408"/>
              <a:gd name="connsiteY68" fmla="*/ 3938075 h 5176092"/>
              <a:gd name="connsiteX69" fmla="*/ 203391 w 5158408"/>
              <a:gd name="connsiteY69" fmla="*/ 3890915 h 5176092"/>
              <a:gd name="connsiteX70" fmla="*/ 253501 w 5158408"/>
              <a:gd name="connsiteY70" fmla="*/ 3855539 h 5176092"/>
              <a:gd name="connsiteX71" fmla="*/ 624908 w 5158408"/>
              <a:gd name="connsiteY71" fmla="*/ 3625626 h 5176092"/>
              <a:gd name="connsiteX72" fmla="*/ 568900 w 5158408"/>
              <a:gd name="connsiteY72" fmla="*/ 3687524 h 5176092"/>
              <a:gd name="connsiteX73" fmla="*/ 477525 w 5158408"/>
              <a:gd name="connsiteY73" fmla="*/ 3714055 h 5176092"/>
              <a:gd name="connsiteX74" fmla="*/ 536478 w 5158408"/>
              <a:gd name="connsiteY74" fmla="*/ 3660996 h 5176092"/>
              <a:gd name="connsiteX75" fmla="*/ 624908 w 5158408"/>
              <a:gd name="connsiteY75" fmla="*/ 3625626 h 5176092"/>
              <a:gd name="connsiteX76" fmla="*/ 241712 w 5158408"/>
              <a:gd name="connsiteY76" fmla="*/ 3566672 h 5176092"/>
              <a:gd name="connsiteX77" fmla="*/ 277083 w 5158408"/>
              <a:gd name="connsiteY77" fmla="*/ 3572567 h 5176092"/>
              <a:gd name="connsiteX78" fmla="*/ 253501 w 5158408"/>
              <a:gd name="connsiteY78" fmla="*/ 3590250 h 5176092"/>
              <a:gd name="connsiteX79" fmla="*/ 241712 w 5158408"/>
              <a:gd name="connsiteY79" fmla="*/ 3625626 h 5176092"/>
              <a:gd name="connsiteX80" fmla="*/ 224024 w 5158408"/>
              <a:gd name="connsiteY80" fmla="*/ 3619726 h 5176092"/>
              <a:gd name="connsiteX81" fmla="*/ 218130 w 5158408"/>
              <a:gd name="connsiteY81" fmla="*/ 3631520 h 5176092"/>
              <a:gd name="connsiteX82" fmla="*/ 170965 w 5158408"/>
              <a:gd name="connsiteY82" fmla="*/ 3649203 h 5176092"/>
              <a:gd name="connsiteX83" fmla="*/ 117906 w 5158408"/>
              <a:gd name="connsiteY83" fmla="*/ 3678680 h 5176092"/>
              <a:gd name="connsiteX84" fmla="*/ 97274 w 5158408"/>
              <a:gd name="connsiteY84" fmla="*/ 3672785 h 5176092"/>
              <a:gd name="connsiteX85" fmla="*/ 82540 w 5158408"/>
              <a:gd name="connsiteY85" fmla="*/ 3649203 h 5176092"/>
              <a:gd name="connsiteX86" fmla="*/ 106118 w 5158408"/>
              <a:gd name="connsiteY86" fmla="*/ 3637414 h 5176092"/>
              <a:gd name="connsiteX87" fmla="*/ 162126 w 5158408"/>
              <a:gd name="connsiteY87" fmla="*/ 3610887 h 5176092"/>
              <a:gd name="connsiteX88" fmla="*/ 218130 w 5158408"/>
              <a:gd name="connsiteY88" fmla="*/ 3584355 h 5176092"/>
              <a:gd name="connsiteX89" fmla="*/ 241712 w 5158408"/>
              <a:gd name="connsiteY89" fmla="*/ 3566672 h 5176092"/>
              <a:gd name="connsiteX90" fmla="*/ 4521716 w 5158408"/>
              <a:gd name="connsiteY90" fmla="*/ 3543090 h 5176092"/>
              <a:gd name="connsiteX91" fmla="*/ 4533505 w 5158408"/>
              <a:gd name="connsiteY91" fmla="*/ 3560773 h 5176092"/>
              <a:gd name="connsiteX92" fmla="*/ 4542349 w 5158408"/>
              <a:gd name="connsiteY92" fmla="*/ 3557828 h 5176092"/>
              <a:gd name="connsiteX93" fmla="*/ 4551193 w 5158408"/>
              <a:gd name="connsiteY93" fmla="*/ 3554879 h 5176092"/>
              <a:gd name="connsiteX94" fmla="*/ 4539399 w 5158408"/>
              <a:gd name="connsiteY94" fmla="*/ 3602043 h 5176092"/>
              <a:gd name="connsiteX95" fmla="*/ 4486345 w 5158408"/>
              <a:gd name="connsiteY95" fmla="*/ 3613832 h 5176092"/>
              <a:gd name="connsiteX96" fmla="*/ 4468657 w 5158408"/>
              <a:gd name="connsiteY96" fmla="*/ 3566672 h 5176092"/>
              <a:gd name="connsiteX97" fmla="*/ 4521716 w 5158408"/>
              <a:gd name="connsiteY97" fmla="*/ 3543090 h 5176092"/>
              <a:gd name="connsiteX98" fmla="*/ 4427392 w 5158408"/>
              <a:gd name="connsiteY98" fmla="*/ 3407496 h 5176092"/>
              <a:gd name="connsiteX99" fmla="*/ 4521716 w 5158408"/>
              <a:gd name="connsiteY99" fmla="*/ 3407496 h 5176092"/>
              <a:gd name="connsiteX100" fmla="*/ 4527610 w 5158408"/>
              <a:gd name="connsiteY100" fmla="*/ 3478243 h 5176092"/>
              <a:gd name="connsiteX101" fmla="*/ 4515817 w 5158408"/>
              <a:gd name="connsiteY101" fmla="*/ 3484137 h 5176092"/>
              <a:gd name="connsiteX102" fmla="*/ 4521716 w 5158408"/>
              <a:gd name="connsiteY102" fmla="*/ 3490031 h 5176092"/>
              <a:gd name="connsiteX103" fmla="*/ 4456868 w 5158408"/>
              <a:gd name="connsiteY103" fmla="*/ 3495926 h 5176092"/>
              <a:gd name="connsiteX104" fmla="*/ 4421493 w 5158408"/>
              <a:gd name="connsiteY104" fmla="*/ 3484137 h 5176092"/>
              <a:gd name="connsiteX105" fmla="*/ 4392016 w 5158408"/>
              <a:gd name="connsiteY105" fmla="*/ 3460555 h 5176092"/>
              <a:gd name="connsiteX106" fmla="*/ 4403810 w 5158408"/>
              <a:gd name="connsiteY106" fmla="*/ 3431078 h 5176092"/>
              <a:gd name="connsiteX107" fmla="*/ 4427392 w 5158408"/>
              <a:gd name="connsiteY107" fmla="*/ 3407496 h 5176092"/>
              <a:gd name="connsiteX108" fmla="*/ 141489 w 5158408"/>
              <a:gd name="connsiteY108" fmla="*/ 3395707 h 5176092"/>
              <a:gd name="connsiteX109" fmla="*/ 91379 w 5158408"/>
              <a:gd name="connsiteY109" fmla="*/ 3445816 h 5176092"/>
              <a:gd name="connsiteX110" fmla="*/ 11793 w 5158408"/>
              <a:gd name="connsiteY110" fmla="*/ 3478243 h 5176092"/>
              <a:gd name="connsiteX111" fmla="*/ 0 w 5158408"/>
              <a:gd name="connsiteY111" fmla="*/ 3466449 h 5176092"/>
              <a:gd name="connsiteX112" fmla="*/ 53059 w 5158408"/>
              <a:gd name="connsiteY112" fmla="*/ 3434028 h 5176092"/>
              <a:gd name="connsiteX113" fmla="*/ 141489 w 5158408"/>
              <a:gd name="connsiteY113" fmla="*/ 3395707 h 5176092"/>
              <a:gd name="connsiteX114" fmla="*/ 5093561 w 5158408"/>
              <a:gd name="connsiteY114" fmla="*/ 3354437 h 5176092"/>
              <a:gd name="connsiteX115" fmla="*/ 5152514 w 5158408"/>
              <a:gd name="connsiteY115" fmla="*/ 3366230 h 5176092"/>
              <a:gd name="connsiteX116" fmla="*/ 5158408 w 5158408"/>
              <a:gd name="connsiteY116" fmla="*/ 3383913 h 5176092"/>
              <a:gd name="connsiteX117" fmla="*/ 5146620 w 5158408"/>
              <a:gd name="connsiteY117" fmla="*/ 3419289 h 5176092"/>
              <a:gd name="connsiteX118" fmla="*/ 5105354 w 5158408"/>
              <a:gd name="connsiteY118" fmla="*/ 3425184 h 5176092"/>
              <a:gd name="connsiteX119" fmla="*/ 5064089 w 5158408"/>
              <a:gd name="connsiteY119" fmla="*/ 3389813 h 5176092"/>
              <a:gd name="connsiteX120" fmla="*/ 5078827 w 5158408"/>
              <a:gd name="connsiteY120" fmla="*/ 3372125 h 5176092"/>
              <a:gd name="connsiteX121" fmla="*/ 5093561 w 5158408"/>
              <a:gd name="connsiteY121" fmla="*/ 3354437 h 5176092"/>
              <a:gd name="connsiteX122" fmla="*/ 4869541 w 5158408"/>
              <a:gd name="connsiteY122" fmla="*/ 3283695 h 5176092"/>
              <a:gd name="connsiteX123" fmla="*/ 4916701 w 5158408"/>
              <a:gd name="connsiteY123" fmla="*/ 3295484 h 5176092"/>
              <a:gd name="connsiteX124" fmla="*/ 4940283 w 5158408"/>
              <a:gd name="connsiteY124" fmla="*/ 3342648 h 5176092"/>
              <a:gd name="connsiteX125" fmla="*/ 4904912 w 5158408"/>
              <a:gd name="connsiteY125" fmla="*/ 3372125 h 5176092"/>
              <a:gd name="connsiteX126" fmla="*/ 4875436 w 5158408"/>
              <a:gd name="connsiteY126" fmla="*/ 3339699 h 5176092"/>
              <a:gd name="connsiteX127" fmla="*/ 4869541 w 5158408"/>
              <a:gd name="connsiteY127" fmla="*/ 3283695 h 5176092"/>
              <a:gd name="connsiteX128" fmla="*/ 70747 w 5158408"/>
              <a:gd name="connsiteY128" fmla="*/ 3242430 h 5176092"/>
              <a:gd name="connsiteX129" fmla="*/ 94329 w 5158408"/>
              <a:gd name="connsiteY129" fmla="*/ 3245374 h 5176092"/>
              <a:gd name="connsiteX130" fmla="*/ 117906 w 5158408"/>
              <a:gd name="connsiteY130" fmla="*/ 3248324 h 5176092"/>
              <a:gd name="connsiteX131" fmla="*/ 35376 w 5158408"/>
              <a:gd name="connsiteY131" fmla="*/ 3271906 h 5176092"/>
              <a:gd name="connsiteX132" fmla="*/ 70747 w 5158408"/>
              <a:gd name="connsiteY132" fmla="*/ 3242430 h 5176092"/>
              <a:gd name="connsiteX133" fmla="*/ 141489 w 5158408"/>
              <a:gd name="connsiteY133" fmla="*/ 3024300 h 5176092"/>
              <a:gd name="connsiteX134" fmla="*/ 176860 w 5158408"/>
              <a:gd name="connsiteY134" fmla="*/ 3030194 h 5176092"/>
              <a:gd name="connsiteX135" fmla="*/ 194548 w 5158408"/>
              <a:gd name="connsiteY135" fmla="*/ 3047882 h 5176092"/>
              <a:gd name="connsiteX136" fmla="*/ 165071 w 5158408"/>
              <a:gd name="connsiteY136" fmla="*/ 3077359 h 5176092"/>
              <a:gd name="connsiteX137" fmla="*/ 112012 w 5158408"/>
              <a:gd name="connsiteY137" fmla="*/ 3100941 h 5176092"/>
              <a:gd name="connsiteX138" fmla="*/ 82540 w 5158408"/>
              <a:gd name="connsiteY138" fmla="*/ 3071464 h 5176092"/>
              <a:gd name="connsiteX139" fmla="*/ 106118 w 5158408"/>
              <a:gd name="connsiteY139" fmla="*/ 3036093 h 5176092"/>
              <a:gd name="connsiteX140" fmla="*/ 141489 w 5158408"/>
              <a:gd name="connsiteY140" fmla="*/ 3024300 h 5176092"/>
              <a:gd name="connsiteX141" fmla="*/ 1745021 w 5158408"/>
              <a:gd name="connsiteY141" fmla="*/ 389094 h 5176092"/>
              <a:gd name="connsiteX142" fmla="*/ 1780392 w 5158408"/>
              <a:gd name="connsiteY142" fmla="*/ 418571 h 5176092"/>
              <a:gd name="connsiteX143" fmla="*/ 1768598 w 5158408"/>
              <a:gd name="connsiteY143" fmla="*/ 436254 h 5176092"/>
              <a:gd name="connsiteX144" fmla="*/ 1745021 w 5158408"/>
              <a:gd name="connsiteY144" fmla="*/ 442153 h 5176092"/>
              <a:gd name="connsiteX145" fmla="*/ 1727333 w 5158408"/>
              <a:gd name="connsiteY145" fmla="*/ 430359 h 5176092"/>
              <a:gd name="connsiteX146" fmla="*/ 1733227 w 5158408"/>
              <a:gd name="connsiteY146" fmla="*/ 409727 h 5176092"/>
              <a:gd name="connsiteX147" fmla="*/ 1745021 w 5158408"/>
              <a:gd name="connsiteY147" fmla="*/ 389094 h 5176092"/>
              <a:gd name="connsiteX148" fmla="*/ 3861442 w 5158408"/>
              <a:gd name="connsiteY148" fmla="*/ 294770 h 5176092"/>
              <a:gd name="connsiteX149" fmla="*/ 3834910 w 5158408"/>
              <a:gd name="connsiteY149" fmla="*/ 374356 h 5176092"/>
              <a:gd name="connsiteX150" fmla="*/ 3778901 w 5158408"/>
              <a:gd name="connsiteY150" fmla="*/ 430359 h 5176092"/>
              <a:gd name="connsiteX151" fmla="*/ 3761218 w 5158408"/>
              <a:gd name="connsiteY151" fmla="*/ 418571 h 5176092"/>
              <a:gd name="connsiteX152" fmla="*/ 3743535 w 5158408"/>
              <a:gd name="connsiteY152" fmla="*/ 406777 h 5176092"/>
              <a:gd name="connsiteX153" fmla="*/ 3784800 w 5158408"/>
              <a:gd name="connsiteY153" fmla="*/ 333086 h 5176092"/>
              <a:gd name="connsiteX154" fmla="*/ 3861442 w 5158408"/>
              <a:gd name="connsiteY154" fmla="*/ 294770 h 5176092"/>
              <a:gd name="connsiteX155" fmla="*/ 3000720 w 5158408"/>
              <a:gd name="connsiteY155" fmla="*/ 112010 h 5176092"/>
              <a:gd name="connsiteX156" fmla="*/ 2988931 w 5158408"/>
              <a:gd name="connsiteY156" fmla="*/ 194546 h 5176092"/>
              <a:gd name="connsiteX157" fmla="*/ 2965349 w 5158408"/>
              <a:gd name="connsiteY157" fmla="*/ 288870 h 5176092"/>
              <a:gd name="connsiteX158" fmla="*/ 2935873 w 5158408"/>
              <a:gd name="connsiteY158" fmla="*/ 389093 h 5176092"/>
              <a:gd name="connsiteX159" fmla="*/ 2921134 w 5158408"/>
              <a:gd name="connsiteY159" fmla="*/ 459835 h 5176092"/>
              <a:gd name="connsiteX160" fmla="*/ 2906396 w 5158408"/>
              <a:gd name="connsiteY160" fmla="*/ 536477 h 5176092"/>
              <a:gd name="connsiteX161" fmla="*/ 2929978 w 5158408"/>
              <a:gd name="connsiteY161" fmla="*/ 589536 h 5176092"/>
              <a:gd name="connsiteX162" fmla="*/ 3012514 w 5158408"/>
              <a:gd name="connsiteY162" fmla="*/ 613113 h 5176092"/>
              <a:gd name="connsiteX163" fmla="*/ 3047885 w 5158408"/>
              <a:gd name="connsiteY163" fmla="*/ 560059 h 5176092"/>
              <a:gd name="connsiteX164" fmla="*/ 3089150 w 5158408"/>
              <a:gd name="connsiteY164" fmla="*/ 536477 h 5176092"/>
              <a:gd name="connsiteX165" fmla="*/ 3127471 w 5158408"/>
              <a:gd name="connsiteY165" fmla="*/ 568899 h 5176092"/>
              <a:gd name="connsiteX166" fmla="*/ 3139264 w 5158408"/>
              <a:gd name="connsiteY166" fmla="*/ 639645 h 5176092"/>
              <a:gd name="connsiteX167" fmla="*/ 3174635 w 5158408"/>
              <a:gd name="connsiteY167" fmla="*/ 710387 h 5176092"/>
              <a:gd name="connsiteX168" fmla="*/ 3289592 w 5158408"/>
              <a:gd name="connsiteY168" fmla="*/ 742813 h 5176092"/>
              <a:gd name="connsiteX169" fmla="*/ 3363284 w 5158408"/>
              <a:gd name="connsiteY169" fmla="*/ 725126 h 5176092"/>
              <a:gd name="connsiteX170" fmla="*/ 3442870 w 5158408"/>
              <a:gd name="connsiteY170" fmla="*/ 707442 h 5176092"/>
              <a:gd name="connsiteX171" fmla="*/ 3495929 w 5158408"/>
              <a:gd name="connsiteY171" fmla="*/ 742813 h 5176092"/>
              <a:gd name="connsiteX172" fmla="*/ 3531300 w 5158408"/>
              <a:gd name="connsiteY172" fmla="*/ 778184 h 5176092"/>
              <a:gd name="connsiteX173" fmla="*/ 3554882 w 5158408"/>
              <a:gd name="connsiteY173" fmla="*/ 766396 h 5176092"/>
              <a:gd name="connsiteX174" fmla="*/ 3590258 w 5158408"/>
              <a:gd name="connsiteY174" fmla="*/ 748708 h 5176092"/>
              <a:gd name="connsiteX175" fmla="*/ 3543088 w 5158408"/>
              <a:gd name="connsiteY175" fmla="*/ 810611 h 5176092"/>
              <a:gd name="connsiteX176" fmla="*/ 3495929 w 5158408"/>
              <a:gd name="connsiteY176" fmla="*/ 878403 h 5176092"/>
              <a:gd name="connsiteX177" fmla="*/ 3543088 w 5158408"/>
              <a:gd name="connsiteY177" fmla="*/ 901985 h 5176092"/>
              <a:gd name="connsiteX178" fmla="*/ 3572570 w 5158408"/>
              <a:gd name="connsiteY178" fmla="*/ 893141 h 5176092"/>
              <a:gd name="connsiteX179" fmla="*/ 3613835 w 5158408"/>
              <a:gd name="connsiteY179" fmla="*/ 884302 h 5176092"/>
              <a:gd name="connsiteX180" fmla="*/ 3646261 w 5158408"/>
              <a:gd name="connsiteY180" fmla="*/ 904935 h 5176092"/>
              <a:gd name="connsiteX181" fmla="*/ 3649206 w 5158408"/>
              <a:gd name="connsiteY181" fmla="*/ 955044 h 5176092"/>
              <a:gd name="connsiteX182" fmla="*/ 3628573 w 5158408"/>
              <a:gd name="connsiteY182" fmla="*/ 981571 h 5176092"/>
              <a:gd name="connsiteX183" fmla="*/ 3625629 w 5158408"/>
              <a:gd name="connsiteY183" fmla="*/ 1019892 h 5176092"/>
              <a:gd name="connsiteX184" fmla="*/ 3663944 w 5158408"/>
              <a:gd name="connsiteY184" fmla="*/ 1049368 h 5176092"/>
              <a:gd name="connsiteX185" fmla="*/ 3717003 w 5158408"/>
              <a:gd name="connsiteY185" fmla="*/ 1111271 h 5176092"/>
              <a:gd name="connsiteX186" fmla="*/ 3770062 w 5158408"/>
              <a:gd name="connsiteY186" fmla="*/ 1173169 h 5176092"/>
              <a:gd name="connsiteX187" fmla="*/ 3814277 w 5158408"/>
              <a:gd name="connsiteY187" fmla="*/ 1202646 h 5176092"/>
              <a:gd name="connsiteX188" fmla="*/ 3861442 w 5158408"/>
              <a:gd name="connsiteY188" fmla="*/ 1199701 h 5176092"/>
              <a:gd name="connsiteX189" fmla="*/ 3896813 w 5158408"/>
              <a:gd name="connsiteY189" fmla="*/ 1179068 h 5176092"/>
              <a:gd name="connsiteX190" fmla="*/ 3943972 w 5158408"/>
              <a:gd name="connsiteY190" fmla="*/ 1255704 h 5176092"/>
              <a:gd name="connsiteX191" fmla="*/ 3914496 w 5158408"/>
              <a:gd name="connsiteY191" fmla="*/ 1267498 h 5176092"/>
              <a:gd name="connsiteX192" fmla="*/ 3920390 w 5158408"/>
              <a:gd name="connsiteY192" fmla="*/ 1273392 h 5176092"/>
              <a:gd name="connsiteX193" fmla="*/ 3885019 w 5158408"/>
              <a:gd name="connsiteY193" fmla="*/ 1296975 h 5176092"/>
              <a:gd name="connsiteX194" fmla="*/ 3855542 w 5158408"/>
              <a:gd name="connsiteY194" fmla="*/ 1355926 h 5176092"/>
              <a:gd name="connsiteX195" fmla="*/ 3864386 w 5158408"/>
              <a:gd name="connsiteY195" fmla="*/ 1388347 h 5176092"/>
              <a:gd name="connsiteX196" fmla="*/ 3873230 w 5158408"/>
              <a:gd name="connsiteY196" fmla="*/ 1432562 h 5176092"/>
              <a:gd name="connsiteX197" fmla="*/ 3870281 w 5158408"/>
              <a:gd name="connsiteY197" fmla="*/ 1441406 h 5176092"/>
              <a:gd name="connsiteX198" fmla="*/ 3867336 w 5158408"/>
              <a:gd name="connsiteY198" fmla="*/ 1450250 h 5176092"/>
              <a:gd name="connsiteX199" fmla="*/ 3899757 w 5158408"/>
              <a:gd name="connsiteY199" fmla="*/ 1523942 h 5176092"/>
              <a:gd name="connsiteX200" fmla="*/ 3949871 w 5158408"/>
              <a:gd name="connsiteY200" fmla="*/ 1574051 h 5176092"/>
              <a:gd name="connsiteX201" fmla="*/ 3991137 w 5158408"/>
              <a:gd name="connsiteY201" fmla="*/ 1568157 h 5176092"/>
              <a:gd name="connsiteX202" fmla="*/ 4038297 w 5158408"/>
              <a:gd name="connsiteY202" fmla="*/ 1562262 h 5176092"/>
              <a:gd name="connsiteX203" fmla="*/ 4109043 w 5158408"/>
              <a:gd name="connsiteY203" fmla="*/ 1633004 h 5176092"/>
              <a:gd name="connsiteX204" fmla="*/ 4079567 w 5158408"/>
              <a:gd name="connsiteY204" fmla="*/ 1694907 h 5176092"/>
              <a:gd name="connsiteX205" fmla="*/ 4032402 w 5158408"/>
              <a:gd name="connsiteY205" fmla="*/ 1756805 h 5176092"/>
              <a:gd name="connsiteX206" fmla="*/ 4023558 w 5158408"/>
              <a:gd name="connsiteY206" fmla="*/ 1753860 h 5176092"/>
              <a:gd name="connsiteX207" fmla="*/ 4014719 w 5158408"/>
              <a:gd name="connsiteY207" fmla="*/ 1750911 h 5176092"/>
              <a:gd name="connsiteX208" fmla="*/ 3988187 w 5158408"/>
              <a:gd name="connsiteY208" fmla="*/ 1771543 h 5176092"/>
              <a:gd name="connsiteX209" fmla="*/ 3955766 w 5158408"/>
              <a:gd name="connsiteY209" fmla="*/ 1809864 h 5176092"/>
              <a:gd name="connsiteX210" fmla="*/ 4005875 w 5158408"/>
              <a:gd name="connsiteY210" fmla="*/ 1974935 h 5176092"/>
              <a:gd name="connsiteX211" fmla="*/ 4103149 w 5158408"/>
              <a:gd name="connsiteY211" fmla="*/ 2039782 h 5176092"/>
              <a:gd name="connsiteX212" fmla="*/ 4067778 w 5158408"/>
              <a:gd name="connsiteY212" fmla="*/ 2078103 h 5176092"/>
              <a:gd name="connsiteX213" fmla="*/ 4017664 w 5158408"/>
              <a:gd name="connsiteY213" fmla="*/ 2095786 h 5176092"/>
              <a:gd name="connsiteX214" fmla="*/ 3970504 w 5158408"/>
              <a:gd name="connsiteY214" fmla="*/ 2122318 h 5176092"/>
              <a:gd name="connsiteX215" fmla="*/ 3949871 w 5158408"/>
              <a:gd name="connsiteY215" fmla="*/ 2193060 h 5176092"/>
              <a:gd name="connsiteX216" fmla="*/ 3970504 w 5158408"/>
              <a:gd name="connsiteY216" fmla="*/ 2243169 h 5176092"/>
              <a:gd name="connsiteX217" fmla="*/ 4017664 w 5158408"/>
              <a:gd name="connsiteY217" fmla="*/ 2254962 h 5176092"/>
              <a:gd name="connsiteX218" fmla="*/ 4067778 w 5158408"/>
              <a:gd name="connsiteY218" fmla="*/ 2272645 h 5176092"/>
              <a:gd name="connsiteX219" fmla="*/ 4091360 w 5158408"/>
              <a:gd name="connsiteY219" fmla="*/ 2334548 h 5176092"/>
              <a:gd name="connsiteX220" fmla="*/ 4029453 w 5158408"/>
              <a:gd name="connsiteY220" fmla="*/ 2358130 h 5176092"/>
              <a:gd name="connsiteX221" fmla="*/ 3961660 w 5158408"/>
              <a:gd name="connsiteY221" fmla="*/ 2369919 h 5176092"/>
              <a:gd name="connsiteX222" fmla="*/ 3967555 w 5158408"/>
              <a:gd name="connsiteY222" fmla="*/ 2358130 h 5176092"/>
              <a:gd name="connsiteX223" fmla="*/ 3946922 w 5158408"/>
              <a:gd name="connsiteY223" fmla="*/ 2390552 h 5176092"/>
              <a:gd name="connsiteX224" fmla="*/ 3902707 w 5158408"/>
              <a:gd name="connsiteY224" fmla="*/ 2458349 h 5176092"/>
              <a:gd name="connsiteX225" fmla="*/ 3855542 w 5158408"/>
              <a:gd name="connsiteY225" fmla="*/ 2526146 h 5176092"/>
              <a:gd name="connsiteX226" fmla="*/ 3826066 w 5158408"/>
              <a:gd name="connsiteY226" fmla="*/ 2558568 h 5176092"/>
              <a:gd name="connsiteX227" fmla="*/ 3882074 w 5158408"/>
              <a:gd name="connsiteY227" fmla="*/ 2655841 h 5176092"/>
              <a:gd name="connsiteX228" fmla="*/ 3943972 w 5158408"/>
              <a:gd name="connsiteY228" fmla="*/ 2676474 h 5176092"/>
              <a:gd name="connsiteX229" fmla="*/ 3938078 w 5158408"/>
              <a:gd name="connsiteY229" fmla="*/ 2676474 h 5176092"/>
              <a:gd name="connsiteX230" fmla="*/ 3994086 w 5158408"/>
              <a:gd name="connsiteY230" fmla="*/ 2697111 h 5176092"/>
              <a:gd name="connsiteX231" fmla="*/ 4109043 w 5158408"/>
              <a:gd name="connsiteY231" fmla="*/ 2705951 h 5176092"/>
              <a:gd name="connsiteX232" fmla="*/ 4144414 w 5158408"/>
              <a:gd name="connsiteY232" fmla="*/ 2670580 h 5176092"/>
              <a:gd name="connsiteX233" fmla="*/ 4182735 w 5158408"/>
              <a:gd name="connsiteY233" fmla="*/ 2646997 h 5176092"/>
              <a:gd name="connsiteX234" fmla="*/ 4221055 w 5158408"/>
              <a:gd name="connsiteY234" fmla="*/ 2614576 h 5176092"/>
              <a:gd name="connsiteX235" fmla="*/ 4256426 w 5158408"/>
              <a:gd name="connsiteY235" fmla="*/ 2546779 h 5176092"/>
              <a:gd name="connsiteX236" fmla="*/ 4282953 w 5158408"/>
              <a:gd name="connsiteY236" fmla="*/ 2529091 h 5176092"/>
              <a:gd name="connsiteX237" fmla="*/ 4309485 w 5158408"/>
              <a:gd name="connsiteY237" fmla="*/ 2490775 h 5176092"/>
              <a:gd name="connsiteX238" fmla="*/ 4356645 w 5158408"/>
              <a:gd name="connsiteY238" fmla="*/ 2449505 h 5176092"/>
              <a:gd name="connsiteX239" fmla="*/ 4450974 w 5158408"/>
              <a:gd name="connsiteY239" fmla="*/ 2411184 h 5176092"/>
              <a:gd name="connsiteX240" fmla="*/ 4486345 w 5158408"/>
              <a:gd name="connsiteY240" fmla="*/ 2387607 h 5176092"/>
              <a:gd name="connsiteX241" fmla="*/ 4562981 w 5158408"/>
              <a:gd name="connsiteY241" fmla="*/ 2358130 h 5176092"/>
              <a:gd name="connsiteX242" fmla="*/ 4639623 w 5158408"/>
              <a:gd name="connsiteY242" fmla="*/ 2322755 h 5176092"/>
              <a:gd name="connsiteX243" fmla="*/ 4674994 w 5158408"/>
              <a:gd name="connsiteY243" fmla="*/ 2287384 h 5176092"/>
              <a:gd name="connsiteX244" fmla="*/ 4742791 w 5158408"/>
              <a:gd name="connsiteY244" fmla="*/ 2272645 h 5176092"/>
              <a:gd name="connsiteX245" fmla="*/ 4795850 w 5158408"/>
              <a:gd name="connsiteY245" fmla="*/ 2237274 h 5176092"/>
              <a:gd name="connsiteX246" fmla="*/ 4866592 w 5158408"/>
              <a:gd name="connsiteY246" fmla="*/ 2201903 h 5176092"/>
              <a:gd name="connsiteX247" fmla="*/ 4999236 w 5158408"/>
              <a:gd name="connsiteY247" fmla="*/ 2187165 h 5176092"/>
              <a:gd name="connsiteX248" fmla="*/ 5034607 w 5158408"/>
              <a:gd name="connsiteY248" fmla="*/ 2193060 h 5176092"/>
              <a:gd name="connsiteX249" fmla="*/ 5064089 w 5158408"/>
              <a:gd name="connsiteY249" fmla="*/ 2210747 h 5176092"/>
              <a:gd name="connsiteX250" fmla="*/ 5093561 w 5158408"/>
              <a:gd name="connsiteY250" fmla="*/ 2263801 h 5176092"/>
              <a:gd name="connsiteX251" fmla="*/ 5064089 w 5158408"/>
              <a:gd name="connsiteY251" fmla="*/ 2375814 h 5176092"/>
              <a:gd name="connsiteX252" fmla="*/ 4975654 w 5158408"/>
              <a:gd name="connsiteY252" fmla="*/ 2434767 h 5176092"/>
              <a:gd name="connsiteX253" fmla="*/ 4922600 w 5158408"/>
              <a:gd name="connsiteY253" fmla="*/ 2428872 h 5176092"/>
              <a:gd name="connsiteX254" fmla="*/ 4869541 w 5158408"/>
              <a:gd name="connsiteY254" fmla="*/ 2422978 h 5176092"/>
              <a:gd name="connsiteX255" fmla="*/ 4807638 w 5158408"/>
              <a:gd name="connsiteY255" fmla="*/ 2452455 h 5176092"/>
              <a:gd name="connsiteX256" fmla="*/ 4733947 w 5158408"/>
              <a:gd name="connsiteY256" fmla="*/ 2481931 h 5176092"/>
              <a:gd name="connsiteX257" fmla="*/ 4674994 w 5158408"/>
              <a:gd name="connsiteY257" fmla="*/ 2514353 h 5176092"/>
              <a:gd name="connsiteX258" fmla="*/ 4504028 w 5158408"/>
              <a:gd name="connsiteY258" fmla="*/ 2570361 h 5176092"/>
              <a:gd name="connsiteX259" fmla="*/ 4371383 w 5158408"/>
              <a:gd name="connsiteY259" fmla="*/ 2614576 h 5176092"/>
              <a:gd name="connsiteX260" fmla="*/ 4282953 w 5158408"/>
              <a:gd name="connsiteY260" fmla="*/ 2673529 h 5176092"/>
              <a:gd name="connsiteX261" fmla="*/ 4203368 w 5158408"/>
              <a:gd name="connsiteY261" fmla="*/ 2735427 h 5176092"/>
              <a:gd name="connsiteX262" fmla="*/ 4103149 w 5158408"/>
              <a:gd name="connsiteY262" fmla="*/ 2782592 h 5176092"/>
              <a:gd name="connsiteX263" fmla="*/ 4073672 w 5158408"/>
              <a:gd name="connsiteY263" fmla="*/ 2803224 h 5176092"/>
              <a:gd name="connsiteX264" fmla="*/ 4005875 w 5158408"/>
              <a:gd name="connsiteY264" fmla="*/ 2850389 h 5176092"/>
              <a:gd name="connsiteX265" fmla="*/ 3926289 w 5158408"/>
              <a:gd name="connsiteY265" fmla="*/ 2897548 h 5176092"/>
              <a:gd name="connsiteX266" fmla="*/ 3861442 w 5158408"/>
              <a:gd name="connsiteY266" fmla="*/ 2918186 h 5176092"/>
              <a:gd name="connsiteX267" fmla="*/ 3826066 w 5158408"/>
              <a:gd name="connsiteY267" fmla="*/ 2906392 h 5176092"/>
              <a:gd name="connsiteX268" fmla="*/ 3802484 w 5158408"/>
              <a:gd name="connsiteY268" fmla="*/ 2894604 h 5176092"/>
              <a:gd name="connsiteX269" fmla="*/ 3767113 w 5158408"/>
              <a:gd name="connsiteY269" fmla="*/ 2906392 h 5176092"/>
              <a:gd name="connsiteX270" fmla="*/ 3749429 w 5158408"/>
              <a:gd name="connsiteY270" fmla="*/ 2935869 h 5176092"/>
              <a:gd name="connsiteX271" fmla="*/ 3778901 w 5158408"/>
              <a:gd name="connsiteY271" fmla="*/ 2977139 h 5176092"/>
              <a:gd name="connsiteX272" fmla="*/ 3837859 w 5158408"/>
              <a:gd name="connsiteY272" fmla="*/ 2988928 h 5176092"/>
              <a:gd name="connsiteX273" fmla="*/ 3852598 w 5158408"/>
              <a:gd name="connsiteY273" fmla="*/ 3027248 h 5176092"/>
              <a:gd name="connsiteX274" fmla="*/ 3882074 w 5158408"/>
              <a:gd name="connsiteY274" fmla="*/ 3059670 h 5176092"/>
              <a:gd name="connsiteX275" fmla="*/ 4005875 w 5158408"/>
              <a:gd name="connsiteY275" fmla="*/ 3106834 h 5176092"/>
              <a:gd name="connsiteX276" fmla="*/ 4303591 w 5158408"/>
              <a:gd name="connsiteY276" fmla="*/ 3195264 h 5176092"/>
              <a:gd name="connsiteX277" fmla="*/ 4333068 w 5158408"/>
              <a:gd name="connsiteY277" fmla="*/ 3171682 h 5176092"/>
              <a:gd name="connsiteX278" fmla="*/ 4350751 w 5158408"/>
              <a:gd name="connsiteY278" fmla="*/ 3159893 h 5176092"/>
              <a:gd name="connsiteX279" fmla="*/ 4409704 w 5158408"/>
              <a:gd name="connsiteY279" fmla="*/ 3165788 h 5176092"/>
              <a:gd name="connsiteX280" fmla="*/ 4439181 w 5158408"/>
              <a:gd name="connsiteY280" fmla="*/ 3195264 h 5176092"/>
              <a:gd name="connsiteX281" fmla="*/ 4439181 w 5158408"/>
              <a:gd name="connsiteY281" fmla="*/ 3248323 h 5176092"/>
              <a:gd name="connsiteX282" fmla="*/ 4403810 w 5158408"/>
              <a:gd name="connsiteY282" fmla="*/ 3316120 h 5176092"/>
              <a:gd name="connsiteX283" fmla="*/ 4297692 w 5158408"/>
              <a:gd name="connsiteY283" fmla="*/ 3378018 h 5176092"/>
              <a:gd name="connsiteX284" fmla="*/ 4209267 w 5158408"/>
              <a:gd name="connsiteY284" fmla="*/ 3333803 h 5176092"/>
              <a:gd name="connsiteX285" fmla="*/ 4120832 w 5158408"/>
              <a:gd name="connsiteY285" fmla="*/ 3289588 h 5176092"/>
              <a:gd name="connsiteX286" fmla="*/ 4094305 w 5158408"/>
              <a:gd name="connsiteY286" fmla="*/ 3292538 h 5176092"/>
              <a:gd name="connsiteX287" fmla="*/ 4061879 w 5158408"/>
              <a:gd name="connsiteY287" fmla="*/ 3295483 h 5176092"/>
              <a:gd name="connsiteX288" fmla="*/ 4011770 w 5158408"/>
              <a:gd name="connsiteY288" fmla="*/ 3271905 h 5176092"/>
              <a:gd name="connsiteX289" fmla="*/ 3982293 w 5158408"/>
              <a:gd name="connsiteY289" fmla="*/ 3218846 h 5176092"/>
              <a:gd name="connsiteX290" fmla="*/ 3946922 w 5158408"/>
              <a:gd name="connsiteY290" fmla="*/ 3165788 h 5176092"/>
              <a:gd name="connsiteX291" fmla="*/ 3885019 w 5158408"/>
              <a:gd name="connsiteY291" fmla="*/ 3142205 h 5176092"/>
              <a:gd name="connsiteX292" fmla="*/ 3826066 w 5158408"/>
              <a:gd name="connsiteY292" fmla="*/ 3133361 h 5176092"/>
              <a:gd name="connsiteX293" fmla="*/ 3790695 w 5158408"/>
              <a:gd name="connsiteY293" fmla="*/ 3118623 h 5176092"/>
              <a:gd name="connsiteX294" fmla="*/ 3740586 w 5158408"/>
              <a:gd name="connsiteY294" fmla="*/ 3142205 h 5176092"/>
              <a:gd name="connsiteX295" fmla="*/ 3678683 w 5158408"/>
              <a:gd name="connsiteY295" fmla="*/ 3171682 h 5176092"/>
              <a:gd name="connsiteX296" fmla="*/ 3607941 w 5158408"/>
              <a:gd name="connsiteY296" fmla="*/ 3145155 h 5176092"/>
              <a:gd name="connsiteX297" fmla="*/ 3554882 w 5158408"/>
              <a:gd name="connsiteY297" fmla="*/ 3100940 h 5176092"/>
              <a:gd name="connsiteX298" fmla="*/ 3525405 w 5158408"/>
              <a:gd name="connsiteY298" fmla="*/ 3112729 h 5176092"/>
              <a:gd name="connsiteX299" fmla="*/ 3466452 w 5158408"/>
              <a:gd name="connsiteY299" fmla="*/ 3071463 h 5176092"/>
              <a:gd name="connsiteX300" fmla="*/ 3436975 w 5158408"/>
              <a:gd name="connsiteY300" fmla="*/ 3100940 h 5176092"/>
              <a:gd name="connsiteX301" fmla="*/ 3395710 w 5158408"/>
              <a:gd name="connsiteY301" fmla="*/ 3124522 h 5176092"/>
              <a:gd name="connsiteX302" fmla="*/ 3401604 w 5158408"/>
              <a:gd name="connsiteY302" fmla="*/ 3124522 h 5176092"/>
              <a:gd name="connsiteX303" fmla="*/ 3389811 w 5158408"/>
              <a:gd name="connsiteY303" fmla="*/ 3171682 h 5176092"/>
              <a:gd name="connsiteX304" fmla="*/ 3366233 w 5158408"/>
              <a:gd name="connsiteY304" fmla="*/ 3207053 h 5176092"/>
              <a:gd name="connsiteX305" fmla="*/ 3310225 w 5158408"/>
              <a:gd name="connsiteY305" fmla="*/ 3186420 h 5176092"/>
              <a:gd name="connsiteX306" fmla="*/ 3260116 w 5158408"/>
              <a:gd name="connsiteY306" fmla="*/ 3159893 h 5176092"/>
              <a:gd name="connsiteX307" fmla="*/ 3204112 w 5158408"/>
              <a:gd name="connsiteY307" fmla="*/ 3212952 h 5176092"/>
              <a:gd name="connsiteX308" fmla="*/ 3148103 w 5158408"/>
              <a:gd name="connsiteY308" fmla="*/ 3283694 h 5176092"/>
              <a:gd name="connsiteX309" fmla="*/ 3047885 w 5158408"/>
              <a:gd name="connsiteY309" fmla="*/ 3283694 h 5176092"/>
              <a:gd name="connsiteX310" fmla="*/ 3024302 w 5158408"/>
              <a:gd name="connsiteY310" fmla="*/ 3313171 h 5176092"/>
              <a:gd name="connsiteX311" fmla="*/ 2971244 w 5158408"/>
              <a:gd name="connsiteY311" fmla="*/ 3360335 h 5176092"/>
              <a:gd name="connsiteX312" fmla="*/ 2977143 w 5158408"/>
              <a:gd name="connsiteY312" fmla="*/ 3360335 h 5176092"/>
              <a:gd name="connsiteX313" fmla="*/ 2947661 w 5158408"/>
              <a:gd name="connsiteY313" fmla="*/ 3369174 h 5176092"/>
              <a:gd name="connsiteX314" fmla="*/ 2873970 w 5158408"/>
              <a:gd name="connsiteY314" fmla="*/ 3398651 h 5176092"/>
              <a:gd name="connsiteX315" fmla="*/ 2785545 w 5158408"/>
              <a:gd name="connsiteY315" fmla="*/ 3457604 h 5176092"/>
              <a:gd name="connsiteX316" fmla="*/ 2705954 w 5158408"/>
              <a:gd name="connsiteY316" fmla="*/ 3554878 h 5176092"/>
              <a:gd name="connsiteX317" fmla="*/ 2741325 w 5158408"/>
              <a:gd name="connsiteY317" fmla="*/ 3540139 h 5176092"/>
              <a:gd name="connsiteX318" fmla="*/ 2782595 w 5158408"/>
              <a:gd name="connsiteY318" fmla="*/ 3525401 h 5176092"/>
              <a:gd name="connsiteX319" fmla="*/ 2797333 w 5158408"/>
              <a:gd name="connsiteY319" fmla="*/ 3528351 h 5176092"/>
              <a:gd name="connsiteX320" fmla="*/ 2812072 w 5158408"/>
              <a:gd name="connsiteY320" fmla="*/ 3531296 h 5176092"/>
              <a:gd name="connsiteX321" fmla="*/ 2847443 w 5158408"/>
              <a:gd name="connsiteY321" fmla="*/ 3507718 h 5176092"/>
              <a:gd name="connsiteX322" fmla="*/ 2921134 w 5158408"/>
              <a:gd name="connsiteY322" fmla="*/ 3522456 h 5176092"/>
              <a:gd name="connsiteX323" fmla="*/ 2988931 w 5158408"/>
              <a:gd name="connsiteY323" fmla="*/ 3537195 h 5176092"/>
              <a:gd name="connsiteX324" fmla="*/ 3012514 w 5158408"/>
              <a:gd name="connsiteY324" fmla="*/ 3519507 h 5176092"/>
              <a:gd name="connsiteX325" fmla="*/ 3103889 w 5158408"/>
              <a:gd name="connsiteY325" fmla="*/ 3575510 h 5176092"/>
              <a:gd name="connsiteX326" fmla="*/ 3171686 w 5158408"/>
              <a:gd name="connsiteY326" fmla="*/ 3666890 h 5176092"/>
              <a:gd name="connsiteX327" fmla="*/ 3168741 w 5158408"/>
              <a:gd name="connsiteY327" fmla="*/ 3687523 h 5176092"/>
              <a:gd name="connsiteX328" fmla="*/ 3165791 w 5158408"/>
              <a:gd name="connsiteY328" fmla="*/ 3708155 h 5176092"/>
              <a:gd name="connsiteX329" fmla="*/ 3242428 w 5158408"/>
              <a:gd name="connsiteY329" fmla="*/ 3784796 h 5176092"/>
              <a:gd name="connsiteX330" fmla="*/ 3230639 w 5158408"/>
              <a:gd name="connsiteY330" fmla="*/ 3817222 h 5176092"/>
              <a:gd name="connsiteX331" fmla="*/ 3207057 w 5158408"/>
              <a:gd name="connsiteY331" fmla="*/ 3837855 h 5176092"/>
              <a:gd name="connsiteX332" fmla="*/ 3183474 w 5158408"/>
              <a:gd name="connsiteY332" fmla="*/ 3946918 h 5176092"/>
              <a:gd name="connsiteX333" fmla="*/ 3127471 w 5158408"/>
              <a:gd name="connsiteY333" fmla="*/ 4011765 h 5176092"/>
              <a:gd name="connsiteX334" fmla="*/ 3059674 w 5158408"/>
              <a:gd name="connsiteY334" fmla="*/ 4067774 h 5176092"/>
              <a:gd name="connsiteX335" fmla="*/ 3000720 w 5158408"/>
              <a:gd name="connsiteY335" fmla="*/ 4144410 h 5176092"/>
              <a:gd name="connsiteX336" fmla="*/ 2956505 w 5158408"/>
              <a:gd name="connsiteY336" fmla="*/ 4138516 h 5176092"/>
              <a:gd name="connsiteX337" fmla="*/ 2912290 w 5158408"/>
              <a:gd name="connsiteY337" fmla="*/ 4132621 h 5176092"/>
              <a:gd name="connsiteX338" fmla="*/ 2894607 w 5158408"/>
              <a:gd name="connsiteY338" fmla="*/ 4144410 h 5176092"/>
              <a:gd name="connsiteX339" fmla="*/ 2850392 w 5158408"/>
              <a:gd name="connsiteY339" fmla="*/ 4132621 h 5176092"/>
              <a:gd name="connsiteX340" fmla="*/ 2823860 w 5158408"/>
              <a:gd name="connsiteY340" fmla="*/ 4109039 h 5176092"/>
              <a:gd name="connsiteX341" fmla="*/ 2797333 w 5158408"/>
              <a:gd name="connsiteY341" fmla="*/ 4114933 h 5176092"/>
              <a:gd name="connsiteX342" fmla="*/ 2776701 w 5158408"/>
              <a:gd name="connsiteY342" fmla="*/ 4120828 h 5176092"/>
              <a:gd name="connsiteX343" fmla="*/ 2735431 w 5158408"/>
              <a:gd name="connsiteY343" fmla="*/ 4085457 h 5176092"/>
              <a:gd name="connsiteX344" fmla="*/ 2670583 w 5158408"/>
              <a:gd name="connsiteY344" fmla="*/ 4050086 h 5176092"/>
              <a:gd name="connsiteX345" fmla="*/ 2664689 w 5158408"/>
              <a:gd name="connsiteY345" fmla="*/ 4061874 h 5176092"/>
              <a:gd name="connsiteX346" fmla="*/ 2617524 w 5158408"/>
              <a:gd name="connsiteY346" fmla="*/ 3997027 h 5176092"/>
              <a:gd name="connsiteX347" fmla="*/ 2570364 w 5158408"/>
              <a:gd name="connsiteY347" fmla="*/ 3861437 h 5176092"/>
              <a:gd name="connsiteX348" fmla="*/ 2588047 w 5158408"/>
              <a:gd name="connsiteY348" fmla="*/ 3849644 h 5176092"/>
              <a:gd name="connsiteX349" fmla="*/ 2573309 w 5158408"/>
              <a:gd name="connsiteY349" fmla="*/ 3811323 h 5176092"/>
              <a:gd name="connsiteX350" fmla="*/ 2558571 w 5158408"/>
              <a:gd name="connsiteY350" fmla="*/ 3778902 h 5176092"/>
              <a:gd name="connsiteX351" fmla="*/ 2582153 w 5158408"/>
              <a:gd name="connsiteY351" fmla="*/ 3725843 h 5176092"/>
              <a:gd name="connsiteX352" fmla="*/ 2617524 w 5158408"/>
              <a:gd name="connsiteY352" fmla="*/ 3643308 h 5176092"/>
              <a:gd name="connsiteX353" fmla="*/ 2517306 w 5158408"/>
              <a:gd name="connsiteY353" fmla="*/ 3708155 h 5176092"/>
              <a:gd name="connsiteX354" fmla="*/ 2446559 w 5158408"/>
              <a:gd name="connsiteY354" fmla="*/ 3790691 h 5176092"/>
              <a:gd name="connsiteX355" fmla="*/ 2364028 w 5158408"/>
              <a:gd name="connsiteY355" fmla="*/ 3814273 h 5176092"/>
              <a:gd name="connsiteX356" fmla="*/ 2228434 w 5158408"/>
              <a:gd name="connsiteY356" fmla="*/ 3914491 h 5176092"/>
              <a:gd name="connsiteX357" fmla="*/ 2101683 w 5158408"/>
              <a:gd name="connsiteY357" fmla="*/ 4023559 h 5176092"/>
              <a:gd name="connsiteX358" fmla="*/ 2039785 w 5158408"/>
              <a:gd name="connsiteY358" fmla="*/ 4073668 h 5176092"/>
              <a:gd name="connsiteX359" fmla="*/ 2039785 w 5158408"/>
              <a:gd name="connsiteY359" fmla="*/ 4156203 h 5176092"/>
              <a:gd name="connsiteX360" fmla="*/ 2010309 w 5158408"/>
              <a:gd name="connsiteY360" fmla="*/ 4179781 h 5176092"/>
              <a:gd name="connsiteX361" fmla="*/ 1992621 w 5158408"/>
              <a:gd name="connsiteY361" fmla="*/ 4215157 h 5176092"/>
              <a:gd name="connsiteX362" fmla="*/ 1930723 w 5158408"/>
              <a:gd name="connsiteY362" fmla="*/ 4294743 h 5176092"/>
              <a:gd name="connsiteX363" fmla="*/ 1901243 w 5158408"/>
              <a:gd name="connsiteY363" fmla="*/ 4383172 h 5176092"/>
              <a:gd name="connsiteX364" fmla="*/ 1854083 w 5158408"/>
              <a:gd name="connsiteY364" fmla="*/ 4456864 h 5176092"/>
              <a:gd name="connsiteX365" fmla="*/ 1733228 w 5158408"/>
              <a:gd name="connsiteY365" fmla="*/ 4486341 h 5176092"/>
              <a:gd name="connsiteX366" fmla="*/ 1691963 w 5158408"/>
              <a:gd name="connsiteY366" fmla="*/ 4433282 h 5176092"/>
              <a:gd name="connsiteX367" fmla="*/ 1662485 w 5158408"/>
              <a:gd name="connsiteY367" fmla="*/ 4350746 h 5176092"/>
              <a:gd name="connsiteX368" fmla="*/ 1671329 w 5158408"/>
              <a:gd name="connsiteY368" fmla="*/ 4312426 h 5176092"/>
              <a:gd name="connsiteX369" fmla="*/ 1689012 w 5158408"/>
              <a:gd name="connsiteY369" fmla="*/ 4277055 h 5176092"/>
              <a:gd name="connsiteX370" fmla="*/ 1706700 w 5158408"/>
              <a:gd name="connsiteY370" fmla="*/ 4223996 h 5176092"/>
              <a:gd name="connsiteX371" fmla="*/ 1715544 w 5158408"/>
              <a:gd name="connsiteY371" fmla="*/ 4126727 h 5176092"/>
              <a:gd name="connsiteX372" fmla="*/ 1697856 w 5158408"/>
              <a:gd name="connsiteY372" fmla="*/ 4041242 h 5176092"/>
              <a:gd name="connsiteX373" fmla="*/ 1615321 w 5158408"/>
              <a:gd name="connsiteY373" fmla="*/ 3997027 h 5176092"/>
              <a:gd name="connsiteX374" fmla="*/ 1597639 w 5158408"/>
              <a:gd name="connsiteY374" fmla="*/ 4008820 h 5176092"/>
              <a:gd name="connsiteX375" fmla="*/ 1544579 w 5158408"/>
              <a:gd name="connsiteY375" fmla="*/ 3976394 h 5176092"/>
              <a:gd name="connsiteX376" fmla="*/ 1515102 w 5158408"/>
              <a:gd name="connsiteY376" fmla="*/ 3920391 h 5176092"/>
              <a:gd name="connsiteX377" fmla="*/ 1515102 w 5158408"/>
              <a:gd name="connsiteY377" fmla="*/ 3926285 h 5176092"/>
              <a:gd name="connsiteX378" fmla="*/ 1462043 w 5158408"/>
              <a:gd name="connsiteY378" fmla="*/ 3849644 h 5176092"/>
              <a:gd name="connsiteX379" fmla="*/ 1376563 w 5158408"/>
              <a:gd name="connsiteY379" fmla="*/ 3796585 h 5176092"/>
              <a:gd name="connsiteX380" fmla="*/ 1238024 w 5158408"/>
              <a:gd name="connsiteY380" fmla="*/ 3773008 h 5176092"/>
              <a:gd name="connsiteX381" fmla="*/ 1226230 w 5158408"/>
              <a:gd name="connsiteY381" fmla="*/ 3784796 h 5176092"/>
              <a:gd name="connsiteX382" fmla="*/ 1238024 w 5158408"/>
              <a:gd name="connsiteY382" fmla="*/ 3814273 h 5176092"/>
              <a:gd name="connsiteX383" fmla="*/ 1202648 w 5158408"/>
              <a:gd name="connsiteY383" fmla="*/ 3814273 h 5176092"/>
              <a:gd name="connsiteX384" fmla="*/ 1214442 w 5158408"/>
              <a:gd name="connsiteY384" fmla="*/ 3773008 h 5176092"/>
              <a:gd name="connsiteX385" fmla="*/ 1161383 w 5158408"/>
              <a:gd name="connsiteY385" fmla="*/ 3737632 h 5176092"/>
              <a:gd name="connsiteX386" fmla="*/ 1105374 w 5158408"/>
              <a:gd name="connsiteY386" fmla="*/ 3663940 h 5176092"/>
              <a:gd name="connsiteX387" fmla="*/ 1061164 w 5158408"/>
              <a:gd name="connsiteY387" fmla="*/ 3596148 h 5176092"/>
              <a:gd name="connsiteX388" fmla="*/ 1043476 w 5158408"/>
              <a:gd name="connsiteY388" fmla="*/ 3566671 h 5176092"/>
              <a:gd name="connsiteX389" fmla="*/ 1002211 w 5158408"/>
              <a:gd name="connsiteY389" fmla="*/ 3537195 h 5176092"/>
              <a:gd name="connsiteX390" fmla="*/ 919675 w 5158408"/>
              <a:gd name="connsiteY390" fmla="*/ 3481186 h 5176092"/>
              <a:gd name="connsiteX391" fmla="*/ 828295 w 5158408"/>
              <a:gd name="connsiteY391" fmla="*/ 3407495 h 5176092"/>
              <a:gd name="connsiteX392" fmla="*/ 760498 w 5158408"/>
              <a:gd name="connsiteY392" fmla="*/ 3330858 h 5176092"/>
              <a:gd name="connsiteX393" fmla="*/ 689756 w 5158408"/>
              <a:gd name="connsiteY393" fmla="*/ 3348542 h 5176092"/>
              <a:gd name="connsiteX394" fmla="*/ 616064 w 5158408"/>
              <a:gd name="connsiteY394" fmla="*/ 3330858 h 5176092"/>
              <a:gd name="connsiteX395" fmla="*/ 530585 w 5158408"/>
              <a:gd name="connsiteY395" fmla="*/ 3313171 h 5176092"/>
              <a:gd name="connsiteX396" fmla="*/ 509946 w 5158408"/>
              <a:gd name="connsiteY396" fmla="*/ 3316120 h 5176092"/>
              <a:gd name="connsiteX397" fmla="*/ 495208 w 5158408"/>
              <a:gd name="connsiteY397" fmla="*/ 3319065 h 5176092"/>
              <a:gd name="connsiteX398" fmla="*/ 483419 w 5158408"/>
              <a:gd name="connsiteY398" fmla="*/ 3319065 h 5176092"/>
              <a:gd name="connsiteX399" fmla="*/ 489314 w 5158408"/>
              <a:gd name="connsiteY399" fmla="*/ 3313171 h 5176092"/>
              <a:gd name="connsiteX400" fmla="*/ 483419 w 5158408"/>
              <a:gd name="connsiteY400" fmla="*/ 3313171 h 5176092"/>
              <a:gd name="connsiteX401" fmla="*/ 471631 w 5158408"/>
              <a:gd name="connsiteY401" fmla="*/ 3307276 h 5176092"/>
              <a:gd name="connsiteX402" fmla="*/ 459838 w 5158408"/>
              <a:gd name="connsiteY402" fmla="*/ 3313171 h 5176092"/>
              <a:gd name="connsiteX403" fmla="*/ 448048 w 5158408"/>
              <a:gd name="connsiteY403" fmla="*/ 3319065 h 5176092"/>
              <a:gd name="connsiteX404" fmla="*/ 409728 w 5158408"/>
              <a:gd name="connsiteY404" fmla="*/ 3286644 h 5176092"/>
              <a:gd name="connsiteX405" fmla="*/ 365514 w 5158408"/>
              <a:gd name="connsiteY405" fmla="*/ 3236529 h 5176092"/>
              <a:gd name="connsiteX406" fmla="*/ 424466 w 5158408"/>
              <a:gd name="connsiteY406" fmla="*/ 3248323 h 5176092"/>
              <a:gd name="connsiteX407" fmla="*/ 448048 w 5158408"/>
              <a:gd name="connsiteY407" fmla="*/ 3230635 h 5176092"/>
              <a:gd name="connsiteX408" fmla="*/ 495208 w 5158408"/>
              <a:gd name="connsiteY408" fmla="*/ 3224741 h 5176092"/>
              <a:gd name="connsiteX409" fmla="*/ 565956 w 5158408"/>
              <a:gd name="connsiteY409" fmla="*/ 3236529 h 5176092"/>
              <a:gd name="connsiteX410" fmla="*/ 607220 w 5158408"/>
              <a:gd name="connsiteY410" fmla="*/ 3248323 h 5176092"/>
              <a:gd name="connsiteX411" fmla="*/ 695650 w 5158408"/>
              <a:gd name="connsiteY411" fmla="*/ 3195264 h 5176092"/>
              <a:gd name="connsiteX412" fmla="*/ 677967 w 5158408"/>
              <a:gd name="connsiteY412" fmla="*/ 3177576 h 5176092"/>
              <a:gd name="connsiteX413" fmla="*/ 680912 w 5158408"/>
              <a:gd name="connsiteY413" fmla="*/ 3165788 h 5176092"/>
              <a:gd name="connsiteX414" fmla="*/ 683862 w 5158408"/>
              <a:gd name="connsiteY414" fmla="*/ 3148100 h 5176092"/>
              <a:gd name="connsiteX415" fmla="*/ 648490 w 5158408"/>
              <a:gd name="connsiteY415" fmla="*/ 3118623 h 5176092"/>
              <a:gd name="connsiteX416" fmla="*/ 580693 w 5158408"/>
              <a:gd name="connsiteY416" fmla="*/ 3053775 h 5176092"/>
              <a:gd name="connsiteX417" fmla="*/ 509946 w 5158408"/>
              <a:gd name="connsiteY417" fmla="*/ 2988928 h 5176092"/>
              <a:gd name="connsiteX418" fmla="*/ 465731 w 5158408"/>
              <a:gd name="connsiteY418" fmla="*/ 2959451 h 5176092"/>
              <a:gd name="connsiteX419" fmla="*/ 415623 w 5158408"/>
              <a:gd name="connsiteY419" fmla="*/ 2983034 h 5176092"/>
              <a:gd name="connsiteX420" fmla="*/ 389096 w 5158408"/>
              <a:gd name="connsiteY420" fmla="*/ 3059670 h 5176092"/>
              <a:gd name="connsiteX421" fmla="*/ 400884 w 5158408"/>
              <a:gd name="connsiteY421" fmla="*/ 3148100 h 5176092"/>
              <a:gd name="connsiteX422" fmla="*/ 383202 w 5158408"/>
              <a:gd name="connsiteY422" fmla="*/ 3153999 h 5176092"/>
              <a:gd name="connsiteX423" fmla="*/ 389096 w 5158408"/>
              <a:gd name="connsiteY423" fmla="*/ 3153999 h 5176092"/>
              <a:gd name="connsiteX424" fmla="*/ 359619 w 5158408"/>
              <a:gd name="connsiteY424" fmla="*/ 3159893 h 5176092"/>
              <a:gd name="connsiteX425" fmla="*/ 306560 w 5158408"/>
              <a:gd name="connsiteY425" fmla="*/ 3142205 h 5176092"/>
              <a:gd name="connsiteX426" fmla="*/ 277083 w 5158408"/>
              <a:gd name="connsiteY426" fmla="*/ 3112729 h 5176092"/>
              <a:gd name="connsiteX427" fmla="*/ 288872 w 5158408"/>
              <a:gd name="connsiteY427" fmla="*/ 3062619 h 5176092"/>
              <a:gd name="connsiteX428" fmla="*/ 321299 w 5158408"/>
              <a:gd name="connsiteY428" fmla="*/ 2985978 h 5176092"/>
              <a:gd name="connsiteX429" fmla="*/ 371408 w 5158408"/>
              <a:gd name="connsiteY429" fmla="*/ 2915236 h 5176092"/>
              <a:gd name="connsiteX430" fmla="*/ 442154 w 5158408"/>
              <a:gd name="connsiteY430" fmla="*/ 2882810 h 5176092"/>
              <a:gd name="connsiteX431" fmla="*/ 492264 w 5158408"/>
              <a:gd name="connsiteY431" fmla="*/ 2862178 h 5176092"/>
              <a:gd name="connsiteX432" fmla="*/ 512897 w 5158408"/>
              <a:gd name="connsiteY432" fmla="*/ 2841545 h 5176092"/>
              <a:gd name="connsiteX433" fmla="*/ 468681 w 5158408"/>
              <a:gd name="connsiteY433" fmla="*/ 2685318 h 5176092"/>
              <a:gd name="connsiteX434" fmla="*/ 424466 w 5158408"/>
              <a:gd name="connsiteY434" fmla="*/ 2558568 h 5176092"/>
              <a:gd name="connsiteX435" fmla="*/ 427412 w 5158408"/>
              <a:gd name="connsiteY435" fmla="*/ 2540884 h 5176092"/>
              <a:gd name="connsiteX436" fmla="*/ 430360 w 5158408"/>
              <a:gd name="connsiteY436" fmla="*/ 2523197 h 5176092"/>
              <a:gd name="connsiteX437" fmla="*/ 406778 w 5158408"/>
              <a:gd name="connsiteY437" fmla="*/ 2493720 h 5176092"/>
              <a:gd name="connsiteX438" fmla="*/ 421517 w 5158408"/>
              <a:gd name="connsiteY438" fmla="*/ 2408240 h 5176092"/>
              <a:gd name="connsiteX439" fmla="*/ 450998 w 5158408"/>
              <a:gd name="connsiteY439" fmla="*/ 2355181 h 5176092"/>
              <a:gd name="connsiteX440" fmla="*/ 480470 w 5158408"/>
              <a:gd name="connsiteY440" fmla="*/ 2322755 h 5176092"/>
              <a:gd name="connsiteX441" fmla="*/ 495208 w 5158408"/>
              <a:gd name="connsiteY441" fmla="*/ 2293278 h 5176092"/>
              <a:gd name="connsiteX442" fmla="*/ 495208 w 5158408"/>
              <a:gd name="connsiteY442" fmla="*/ 2299177 h 5176092"/>
              <a:gd name="connsiteX443" fmla="*/ 507002 w 5158408"/>
              <a:gd name="connsiteY443" fmla="*/ 2263801 h 5176092"/>
              <a:gd name="connsiteX444" fmla="*/ 533529 w 5158408"/>
              <a:gd name="connsiteY444" fmla="*/ 2175372 h 5176092"/>
              <a:gd name="connsiteX445" fmla="*/ 560061 w 5158408"/>
              <a:gd name="connsiteY445" fmla="*/ 2057465 h 5176092"/>
              <a:gd name="connsiteX446" fmla="*/ 583638 w 5158408"/>
              <a:gd name="connsiteY446" fmla="*/ 1939559 h 5176092"/>
              <a:gd name="connsiteX447" fmla="*/ 636697 w 5158408"/>
              <a:gd name="connsiteY447" fmla="*/ 1780387 h 5176092"/>
              <a:gd name="connsiteX448" fmla="*/ 716284 w 5158408"/>
              <a:gd name="connsiteY448" fmla="*/ 1700801 h 5176092"/>
              <a:gd name="connsiteX449" fmla="*/ 810612 w 5158408"/>
              <a:gd name="connsiteY449" fmla="*/ 1653637 h 5176092"/>
              <a:gd name="connsiteX450" fmla="*/ 907882 w 5158408"/>
              <a:gd name="connsiteY450" fmla="*/ 1585840 h 5176092"/>
              <a:gd name="connsiteX451" fmla="*/ 931464 w 5158408"/>
              <a:gd name="connsiteY451" fmla="*/ 1565207 h 5176092"/>
              <a:gd name="connsiteX452" fmla="*/ 940307 w 5158408"/>
              <a:gd name="connsiteY452" fmla="*/ 1550469 h 5176092"/>
              <a:gd name="connsiteX453" fmla="*/ 978629 w 5158408"/>
              <a:gd name="connsiteY453" fmla="*/ 1506254 h 5176092"/>
              <a:gd name="connsiteX454" fmla="*/ 1090641 w 5158408"/>
              <a:gd name="connsiteY454" fmla="*/ 1391297 h 5176092"/>
              <a:gd name="connsiteX455" fmla="*/ 1117168 w 5158408"/>
              <a:gd name="connsiteY455" fmla="*/ 1364765 h 5176092"/>
              <a:gd name="connsiteX456" fmla="*/ 1161383 w 5158408"/>
              <a:gd name="connsiteY456" fmla="*/ 1302869 h 5176092"/>
              <a:gd name="connsiteX457" fmla="*/ 1211492 w 5158408"/>
              <a:gd name="connsiteY457" fmla="*/ 1240966 h 5176092"/>
              <a:gd name="connsiteX458" fmla="*/ 1261601 w 5158408"/>
              <a:gd name="connsiteY458" fmla="*/ 1214439 h 5176092"/>
              <a:gd name="connsiteX459" fmla="*/ 1258657 w 5158408"/>
              <a:gd name="connsiteY459" fmla="*/ 1208545 h 5176092"/>
              <a:gd name="connsiteX460" fmla="*/ 1255707 w 5158408"/>
              <a:gd name="connsiteY460" fmla="*/ 1202646 h 5176092"/>
              <a:gd name="connsiteX461" fmla="*/ 1285184 w 5158408"/>
              <a:gd name="connsiteY461" fmla="*/ 1161380 h 5176092"/>
              <a:gd name="connsiteX462" fmla="*/ 1320555 w 5158408"/>
              <a:gd name="connsiteY462" fmla="*/ 1096533 h 5176092"/>
              <a:gd name="connsiteX463" fmla="*/ 1311716 w 5158408"/>
              <a:gd name="connsiteY463" fmla="*/ 1075900 h 5176092"/>
              <a:gd name="connsiteX464" fmla="*/ 1302872 w 5158408"/>
              <a:gd name="connsiteY464" fmla="*/ 1061162 h 5176092"/>
              <a:gd name="connsiteX465" fmla="*/ 1314660 w 5158408"/>
              <a:gd name="connsiteY465" fmla="*/ 1055263 h 5176092"/>
              <a:gd name="connsiteX466" fmla="*/ 1302872 w 5158408"/>
              <a:gd name="connsiteY466" fmla="*/ 1031685 h 5176092"/>
              <a:gd name="connsiteX467" fmla="*/ 1317610 w 5158408"/>
              <a:gd name="connsiteY467" fmla="*/ 1002209 h 5176092"/>
              <a:gd name="connsiteX468" fmla="*/ 1341187 w 5158408"/>
              <a:gd name="connsiteY468" fmla="*/ 966833 h 5176092"/>
              <a:gd name="connsiteX469" fmla="*/ 1370669 w 5158408"/>
              <a:gd name="connsiteY469" fmla="*/ 899040 h 5176092"/>
              <a:gd name="connsiteX470" fmla="*/ 1397196 w 5158408"/>
              <a:gd name="connsiteY470" fmla="*/ 772290 h 5176092"/>
              <a:gd name="connsiteX471" fmla="*/ 1379508 w 5158408"/>
              <a:gd name="connsiteY471" fmla="*/ 742813 h 5176092"/>
              <a:gd name="connsiteX472" fmla="*/ 1382457 w 5158408"/>
              <a:gd name="connsiteY472" fmla="*/ 722181 h 5176092"/>
              <a:gd name="connsiteX473" fmla="*/ 1385407 w 5158408"/>
              <a:gd name="connsiteY473" fmla="*/ 701543 h 5176092"/>
              <a:gd name="connsiteX474" fmla="*/ 1341187 w 5158408"/>
              <a:gd name="connsiteY474" fmla="*/ 651434 h 5176092"/>
              <a:gd name="connsiteX475" fmla="*/ 1314660 w 5158408"/>
              <a:gd name="connsiteY475" fmla="*/ 595430 h 5176092"/>
              <a:gd name="connsiteX476" fmla="*/ 1294028 w 5158408"/>
              <a:gd name="connsiteY476" fmla="*/ 542372 h 5176092"/>
              <a:gd name="connsiteX477" fmla="*/ 1246863 w 5158408"/>
              <a:gd name="connsiteY477" fmla="*/ 495207 h 5176092"/>
              <a:gd name="connsiteX478" fmla="*/ 1199703 w 5158408"/>
              <a:gd name="connsiteY478" fmla="*/ 450991 h 5176092"/>
              <a:gd name="connsiteX479" fmla="*/ 1179071 w 5158408"/>
              <a:gd name="connsiteY479" fmla="*/ 400882 h 5176092"/>
              <a:gd name="connsiteX480" fmla="*/ 1199703 w 5158408"/>
              <a:gd name="connsiteY480" fmla="*/ 353722 h 5176092"/>
              <a:gd name="connsiteX481" fmla="*/ 1249813 w 5158408"/>
              <a:gd name="connsiteY481" fmla="*/ 330140 h 5176092"/>
              <a:gd name="connsiteX482" fmla="*/ 1288133 w 5158408"/>
              <a:gd name="connsiteY482" fmla="*/ 386145 h 5176092"/>
              <a:gd name="connsiteX483" fmla="*/ 1314660 w 5158408"/>
              <a:gd name="connsiteY483" fmla="*/ 501105 h 5176092"/>
              <a:gd name="connsiteX484" fmla="*/ 1350031 w 5158408"/>
              <a:gd name="connsiteY484" fmla="*/ 536477 h 5176092"/>
              <a:gd name="connsiteX485" fmla="*/ 1379508 w 5158408"/>
              <a:gd name="connsiteY485" fmla="*/ 598375 h 5176092"/>
              <a:gd name="connsiteX486" fmla="*/ 1429622 w 5158408"/>
              <a:gd name="connsiteY486" fmla="*/ 689755 h 5176092"/>
              <a:gd name="connsiteX487" fmla="*/ 1532785 w 5158408"/>
              <a:gd name="connsiteY487" fmla="*/ 813555 h 5176092"/>
              <a:gd name="connsiteX488" fmla="*/ 1615321 w 5158408"/>
              <a:gd name="connsiteY488" fmla="*/ 745758 h 5176092"/>
              <a:gd name="connsiteX489" fmla="*/ 1662485 w 5158408"/>
              <a:gd name="connsiteY489" fmla="*/ 695649 h 5176092"/>
              <a:gd name="connsiteX490" fmla="*/ 1709646 w 5158408"/>
              <a:gd name="connsiteY490" fmla="*/ 722181 h 5176092"/>
              <a:gd name="connsiteX491" fmla="*/ 1768598 w 5158408"/>
              <a:gd name="connsiteY491" fmla="*/ 748708 h 5176092"/>
              <a:gd name="connsiteX492" fmla="*/ 1877666 w 5158408"/>
              <a:gd name="connsiteY492" fmla="*/ 704493 h 5176092"/>
              <a:gd name="connsiteX493" fmla="*/ 1904194 w 5158408"/>
              <a:gd name="connsiteY493" fmla="*/ 624907 h 5176092"/>
              <a:gd name="connsiteX494" fmla="*/ 1901243 w 5158408"/>
              <a:gd name="connsiteY494" fmla="*/ 607219 h 5176092"/>
              <a:gd name="connsiteX495" fmla="*/ 1898298 w 5158408"/>
              <a:gd name="connsiteY495" fmla="*/ 589536 h 5176092"/>
              <a:gd name="connsiteX496" fmla="*/ 1945461 w 5158408"/>
              <a:gd name="connsiteY496" fmla="*/ 560059 h 5176092"/>
              <a:gd name="connsiteX497" fmla="*/ 1986726 w 5158408"/>
              <a:gd name="connsiteY497" fmla="*/ 571848 h 5176092"/>
              <a:gd name="connsiteX498" fmla="*/ 1995570 w 5158408"/>
              <a:gd name="connsiteY498" fmla="*/ 595430 h 5176092"/>
              <a:gd name="connsiteX499" fmla="*/ 2007359 w 5158408"/>
              <a:gd name="connsiteY499" fmla="*/ 619013 h 5176092"/>
              <a:gd name="connsiteX500" fmla="*/ 2045680 w 5158408"/>
              <a:gd name="connsiteY500" fmla="*/ 630801 h 5176092"/>
              <a:gd name="connsiteX501" fmla="*/ 2086945 w 5158408"/>
              <a:gd name="connsiteY501" fmla="*/ 610169 h 5176092"/>
              <a:gd name="connsiteX502" fmla="*/ 2101683 w 5158408"/>
              <a:gd name="connsiteY502" fmla="*/ 563004 h 5176092"/>
              <a:gd name="connsiteX503" fmla="*/ 2110527 w 5158408"/>
              <a:gd name="connsiteY503" fmla="*/ 512895 h 5176092"/>
              <a:gd name="connsiteX504" fmla="*/ 2128215 w 5158408"/>
              <a:gd name="connsiteY504" fmla="*/ 489312 h 5176092"/>
              <a:gd name="connsiteX505" fmla="*/ 2190113 w 5158408"/>
              <a:gd name="connsiteY505" fmla="*/ 527633 h 5176092"/>
              <a:gd name="connsiteX506" fmla="*/ 2252016 w 5158408"/>
              <a:gd name="connsiteY506" fmla="*/ 565954 h 5176092"/>
              <a:gd name="connsiteX507" fmla="*/ 2355184 w 5158408"/>
              <a:gd name="connsiteY507" fmla="*/ 504051 h 5176092"/>
              <a:gd name="connsiteX508" fmla="*/ 2411188 w 5158408"/>
              <a:gd name="connsiteY508" fmla="*/ 394989 h 5176092"/>
              <a:gd name="connsiteX509" fmla="*/ 2455403 w 5158408"/>
              <a:gd name="connsiteY509" fmla="*/ 430358 h 5176092"/>
              <a:gd name="connsiteX510" fmla="*/ 2470141 w 5158408"/>
              <a:gd name="connsiteY510" fmla="*/ 483418 h 5176092"/>
              <a:gd name="connsiteX511" fmla="*/ 2458352 w 5158408"/>
              <a:gd name="connsiteY511" fmla="*/ 530582 h 5176092"/>
              <a:gd name="connsiteX512" fmla="*/ 2499618 w 5158408"/>
              <a:gd name="connsiteY512" fmla="*/ 545321 h 5176092"/>
              <a:gd name="connsiteX513" fmla="*/ 2529094 w 5158408"/>
              <a:gd name="connsiteY513" fmla="*/ 560059 h 5176092"/>
              <a:gd name="connsiteX514" fmla="*/ 2602786 w 5158408"/>
              <a:gd name="connsiteY514" fmla="*/ 521739 h 5176092"/>
              <a:gd name="connsiteX515" fmla="*/ 2676477 w 5158408"/>
              <a:gd name="connsiteY515" fmla="*/ 483418 h 5176092"/>
              <a:gd name="connsiteX516" fmla="*/ 2711853 w 5158408"/>
              <a:gd name="connsiteY516" fmla="*/ 498157 h 5176092"/>
              <a:gd name="connsiteX517" fmla="*/ 2753119 w 5158408"/>
              <a:gd name="connsiteY517" fmla="*/ 512895 h 5176092"/>
              <a:gd name="connsiteX518" fmla="*/ 2817966 w 5158408"/>
              <a:gd name="connsiteY518" fmla="*/ 450991 h 5176092"/>
              <a:gd name="connsiteX519" fmla="*/ 2862181 w 5158408"/>
              <a:gd name="connsiteY519" fmla="*/ 312452 h 5176092"/>
              <a:gd name="connsiteX520" fmla="*/ 2915240 w 5158408"/>
              <a:gd name="connsiteY520" fmla="*/ 173913 h 5176092"/>
              <a:gd name="connsiteX521" fmla="*/ 3000720 w 5158408"/>
              <a:gd name="connsiteY521" fmla="*/ 112010 h 5176092"/>
              <a:gd name="connsiteX522" fmla="*/ 294766 w 5158408"/>
              <a:gd name="connsiteY522" fmla="*/ 0 h 5176092"/>
              <a:gd name="connsiteX523" fmla="*/ 306560 w 5158408"/>
              <a:gd name="connsiteY523" fmla="*/ 64851 h 5176092"/>
              <a:gd name="connsiteX524" fmla="*/ 294766 w 5158408"/>
              <a:gd name="connsiteY524" fmla="*/ 88434 h 5176092"/>
              <a:gd name="connsiteX525" fmla="*/ 285927 w 5158408"/>
              <a:gd name="connsiteY525" fmla="*/ 91379 h 5176092"/>
              <a:gd name="connsiteX526" fmla="*/ 277083 w 5158408"/>
              <a:gd name="connsiteY526" fmla="*/ 94328 h 5176092"/>
              <a:gd name="connsiteX527" fmla="*/ 244658 w 5158408"/>
              <a:gd name="connsiteY527" fmla="*/ 73695 h 5176092"/>
              <a:gd name="connsiteX528" fmla="*/ 229919 w 5158408"/>
              <a:gd name="connsiteY528" fmla="*/ 23581 h 5176092"/>
              <a:gd name="connsiteX529" fmla="*/ 259395 w 5158408"/>
              <a:gd name="connsiteY529" fmla="*/ 11794 h 5176092"/>
              <a:gd name="connsiteX530" fmla="*/ 294766 w 5158408"/>
              <a:gd name="connsiteY530" fmla="*/ 0 h 5176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</a:cxnLst>
            <a:rect l="l" t="t" r="r" b="b"/>
            <a:pathLst>
              <a:path w="5158408" h="5176092">
                <a:moveTo>
                  <a:pt x="795869" y="4993338"/>
                </a:moveTo>
                <a:lnTo>
                  <a:pt x="819456" y="4993338"/>
                </a:lnTo>
                <a:cubicBezTo>
                  <a:pt x="803731" y="5048360"/>
                  <a:pt x="789974" y="5087662"/>
                  <a:pt x="778186" y="5111245"/>
                </a:cubicBezTo>
                <a:cubicBezTo>
                  <a:pt x="766398" y="5134827"/>
                  <a:pt x="744778" y="5156441"/>
                  <a:pt x="713338" y="5176092"/>
                </a:cubicBezTo>
                <a:cubicBezTo>
                  <a:pt x="713338" y="5168235"/>
                  <a:pt x="712357" y="5164304"/>
                  <a:pt x="710389" y="5164304"/>
                </a:cubicBezTo>
                <a:cubicBezTo>
                  <a:pt x="708425" y="5164304"/>
                  <a:pt x="707444" y="5160372"/>
                  <a:pt x="707444" y="5152510"/>
                </a:cubicBezTo>
                <a:cubicBezTo>
                  <a:pt x="707444" y="5140721"/>
                  <a:pt x="713338" y="5124020"/>
                  <a:pt x="725127" y="5102401"/>
                </a:cubicBezTo>
                <a:cubicBezTo>
                  <a:pt x="736915" y="5080786"/>
                  <a:pt x="748710" y="5069979"/>
                  <a:pt x="760498" y="5069979"/>
                </a:cubicBezTo>
                <a:cubicBezTo>
                  <a:pt x="764430" y="5058186"/>
                  <a:pt x="770323" y="5046397"/>
                  <a:pt x="778186" y="5034604"/>
                </a:cubicBezTo>
                <a:cubicBezTo>
                  <a:pt x="786048" y="5022815"/>
                  <a:pt x="791942" y="5009058"/>
                  <a:pt x="795869" y="4993338"/>
                </a:cubicBezTo>
                <a:close/>
                <a:moveTo>
                  <a:pt x="4327173" y="4645513"/>
                </a:moveTo>
                <a:cubicBezTo>
                  <a:pt x="4346820" y="4645513"/>
                  <a:pt x="4367452" y="4651408"/>
                  <a:pt x="4389071" y="4663201"/>
                </a:cubicBezTo>
                <a:cubicBezTo>
                  <a:pt x="4410686" y="4674990"/>
                  <a:pt x="4421493" y="4692678"/>
                  <a:pt x="4421493" y="4716260"/>
                </a:cubicBezTo>
                <a:cubicBezTo>
                  <a:pt x="4421493" y="4739838"/>
                  <a:pt x="4403810" y="4751631"/>
                  <a:pt x="4368439" y="4751631"/>
                </a:cubicBezTo>
                <a:cubicBezTo>
                  <a:pt x="4336994" y="4751631"/>
                  <a:pt x="4312430" y="4745737"/>
                  <a:pt x="4294747" y="4733943"/>
                </a:cubicBezTo>
                <a:cubicBezTo>
                  <a:pt x="4277059" y="4722154"/>
                  <a:pt x="4264289" y="4698572"/>
                  <a:pt x="4256426" y="4663201"/>
                </a:cubicBezTo>
                <a:cubicBezTo>
                  <a:pt x="4264289" y="4663201"/>
                  <a:pt x="4274110" y="4661233"/>
                  <a:pt x="4285903" y="4657307"/>
                </a:cubicBezTo>
                <a:cubicBezTo>
                  <a:pt x="4297692" y="4653376"/>
                  <a:pt x="4311449" y="4649445"/>
                  <a:pt x="4327173" y="4645513"/>
                </a:cubicBezTo>
                <a:close/>
                <a:moveTo>
                  <a:pt x="736914" y="4492236"/>
                </a:moveTo>
                <a:cubicBezTo>
                  <a:pt x="744777" y="4492236"/>
                  <a:pt x="748708" y="4504025"/>
                  <a:pt x="748708" y="4527607"/>
                </a:cubicBezTo>
                <a:cubicBezTo>
                  <a:pt x="748708" y="4551189"/>
                  <a:pt x="748708" y="4566909"/>
                  <a:pt x="748708" y="4574771"/>
                </a:cubicBezTo>
                <a:cubicBezTo>
                  <a:pt x="740850" y="4578703"/>
                  <a:pt x="734951" y="4583615"/>
                  <a:pt x="731020" y="4589510"/>
                </a:cubicBezTo>
                <a:cubicBezTo>
                  <a:pt x="727094" y="4595404"/>
                  <a:pt x="723163" y="4598354"/>
                  <a:pt x="719231" y="4598354"/>
                </a:cubicBezTo>
                <a:cubicBezTo>
                  <a:pt x="715300" y="4598354"/>
                  <a:pt x="711369" y="4596386"/>
                  <a:pt x="707443" y="4592454"/>
                </a:cubicBezTo>
                <a:cubicBezTo>
                  <a:pt x="703511" y="4588528"/>
                  <a:pt x="701543" y="4582629"/>
                  <a:pt x="701543" y="4574771"/>
                </a:cubicBezTo>
                <a:cubicBezTo>
                  <a:pt x="701543" y="4566909"/>
                  <a:pt x="706456" y="4553152"/>
                  <a:pt x="716282" y="4533501"/>
                </a:cubicBezTo>
                <a:cubicBezTo>
                  <a:pt x="726107" y="4513850"/>
                  <a:pt x="732988" y="4500098"/>
                  <a:pt x="736914" y="4492236"/>
                </a:cubicBezTo>
                <a:close/>
                <a:moveTo>
                  <a:pt x="695649" y="4427388"/>
                </a:moveTo>
                <a:cubicBezTo>
                  <a:pt x="703511" y="4443108"/>
                  <a:pt x="707443" y="4449003"/>
                  <a:pt x="707443" y="4445071"/>
                </a:cubicBezTo>
                <a:cubicBezTo>
                  <a:pt x="707443" y="4449003"/>
                  <a:pt x="699580" y="4458828"/>
                  <a:pt x="683860" y="4474548"/>
                </a:cubicBezTo>
                <a:cubicBezTo>
                  <a:pt x="668140" y="4490273"/>
                  <a:pt x="658315" y="4505993"/>
                  <a:pt x="654384" y="4521713"/>
                </a:cubicBezTo>
                <a:cubicBezTo>
                  <a:pt x="654384" y="4525644"/>
                  <a:pt x="653402" y="4531538"/>
                  <a:pt x="651434" y="4539400"/>
                </a:cubicBezTo>
                <a:cubicBezTo>
                  <a:pt x="649471" y="4547258"/>
                  <a:pt x="646521" y="4551189"/>
                  <a:pt x="642590" y="4551189"/>
                </a:cubicBezTo>
                <a:cubicBezTo>
                  <a:pt x="638664" y="4551189"/>
                  <a:pt x="636696" y="4545295"/>
                  <a:pt x="636696" y="4533501"/>
                </a:cubicBezTo>
                <a:cubicBezTo>
                  <a:pt x="636696" y="4513850"/>
                  <a:pt x="643572" y="4495186"/>
                  <a:pt x="657329" y="4477498"/>
                </a:cubicBezTo>
                <a:cubicBezTo>
                  <a:pt x="671085" y="4459810"/>
                  <a:pt x="683860" y="4443108"/>
                  <a:pt x="695649" y="4427388"/>
                </a:cubicBezTo>
                <a:close/>
                <a:moveTo>
                  <a:pt x="3171686" y="4244634"/>
                </a:moveTo>
                <a:cubicBezTo>
                  <a:pt x="3195268" y="4244634"/>
                  <a:pt x="3210006" y="4250529"/>
                  <a:pt x="3215901" y="4262317"/>
                </a:cubicBezTo>
                <a:cubicBezTo>
                  <a:pt x="3221795" y="4274111"/>
                  <a:pt x="3224745" y="4285900"/>
                  <a:pt x="3224745" y="4297688"/>
                </a:cubicBezTo>
                <a:cubicBezTo>
                  <a:pt x="3224745" y="4325202"/>
                  <a:pt x="3207057" y="4338959"/>
                  <a:pt x="3171686" y="4338959"/>
                </a:cubicBezTo>
                <a:cubicBezTo>
                  <a:pt x="3148103" y="4338959"/>
                  <a:pt x="3132384" y="4323239"/>
                  <a:pt x="3124521" y="4291794"/>
                </a:cubicBezTo>
                <a:cubicBezTo>
                  <a:pt x="3128452" y="4291794"/>
                  <a:pt x="3137296" y="4284918"/>
                  <a:pt x="3151053" y="4271161"/>
                </a:cubicBezTo>
                <a:cubicBezTo>
                  <a:pt x="3164810" y="4257405"/>
                  <a:pt x="3171686" y="4248561"/>
                  <a:pt x="3171686" y="4244634"/>
                </a:cubicBezTo>
                <a:close/>
                <a:moveTo>
                  <a:pt x="3207057" y="4085458"/>
                </a:moveTo>
                <a:cubicBezTo>
                  <a:pt x="3238501" y="4089389"/>
                  <a:pt x="3254221" y="4095283"/>
                  <a:pt x="3254221" y="4103146"/>
                </a:cubicBezTo>
                <a:cubicBezTo>
                  <a:pt x="3254221" y="4111003"/>
                  <a:pt x="3242428" y="4120829"/>
                  <a:pt x="3218850" y="4132622"/>
                </a:cubicBezTo>
                <a:cubicBezTo>
                  <a:pt x="3218850" y="4124760"/>
                  <a:pt x="3216882" y="4118865"/>
                  <a:pt x="3212956" y="4114934"/>
                </a:cubicBezTo>
                <a:cubicBezTo>
                  <a:pt x="3209025" y="4111003"/>
                  <a:pt x="3207057" y="4101178"/>
                  <a:pt x="3207057" y="4085458"/>
                </a:cubicBezTo>
                <a:close/>
                <a:moveTo>
                  <a:pt x="1562266" y="4073669"/>
                </a:moveTo>
                <a:cubicBezTo>
                  <a:pt x="1593706" y="4093320"/>
                  <a:pt x="1609426" y="4120829"/>
                  <a:pt x="1609426" y="4156204"/>
                </a:cubicBezTo>
                <a:cubicBezTo>
                  <a:pt x="1593706" y="4152273"/>
                  <a:pt x="1580930" y="4150305"/>
                  <a:pt x="1571105" y="4150305"/>
                </a:cubicBezTo>
                <a:cubicBezTo>
                  <a:pt x="1561279" y="4150305"/>
                  <a:pt x="1556371" y="4144411"/>
                  <a:pt x="1556371" y="4132622"/>
                </a:cubicBezTo>
                <a:cubicBezTo>
                  <a:pt x="1556371" y="4128691"/>
                  <a:pt x="1556371" y="4120829"/>
                  <a:pt x="1556371" y="4109040"/>
                </a:cubicBezTo>
                <a:cubicBezTo>
                  <a:pt x="1556371" y="4097251"/>
                  <a:pt x="1558335" y="4085458"/>
                  <a:pt x="1562266" y="4073669"/>
                </a:cubicBezTo>
                <a:close/>
                <a:moveTo>
                  <a:pt x="318347" y="3938075"/>
                </a:moveTo>
                <a:lnTo>
                  <a:pt x="318347" y="3961657"/>
                </a:lnTo>
                <a:cubicBezTo>
                  <a:pt x="286908" y="3969519"/>
                  <a:pt x="262344" y="3984258"/>
                  <a:pt x="244656" y="4005872"/>
                </a:cubicBezTo>
                <a:cubicBezTo>
                  <a:pt x="226974" y="4027486"/>
                  <a:pt x="202410" y="4040261"/>
                  <a:pt x="170965" y="4044192"/>
                </a:cubicBezTo>
                <a:cubicBezTo>
                  <a:pt x="170965" y="4016679"/>
                  <a:pt x="190615" y="3995065"/>
                  <a:pt x="229917" y="3979345"/>
                </a:cubicBezTo>
                <a:cubicBezTo>
                  <a:pt x="269220" y="3963620"/>
                  <a:pt x="298697" y="3949868"/>
                  <a:pt x="318347" y="3938075"/>
                </a:cubicBezTo>
                <a:close/>
                <a:moveTo>
                  <a:pt x="613115" y="3873227"/>
                </a:moveTo>
                <a:cubicBezTo>
                  <a:pt x="613115" y="3892878"/>
                  <a:pt x="597395" y="3914492"/>
                  <a:pt x="565955" y="3938075"/>
                </a:cubicBezTo>
                <a:cubicBezTo>
                  <a:pt x="534510" y="3961657"/>
                  <a:pt x="516827" y="3973446"/>
                  <a:pt x="512896" y="3973446"/>
                </a:cubicBezTo>
                <a:cubicBezTo>
                  <a:pt x="512896" y="3953795"/>
                  <a:pt x="524684" y="3934143"/>
                  <a:pt x="548267" y="3914492"/>
                </a:cubicBezTo>
                <a:cubicBezTo>
                  <a:pt x="571848" y="3894841"/>
                  <a:pt x="593463" y="3881089"/>
                  <a:pt x="613115" y="3873227"/>
                </a:cubicBezTo>
                <a:close/>
                <a:moveTo>
                  <a:pt x="253501" y="3855539"/>
                </a:moveTo>
                <a:cubicBezTo>
                  <a:pt x="261363" y="3855539"/>
                  <a:pt x="265294" y="3861438"/>
                  <a:pt x="265294" y="3873227"/>
                </a:cubicBezTo>
                <a:cubicBezTo>
                  <a:pt x="245643" y="3881089"/>
                  <a:pt x="229918" y="3891897"/>
                  <a:pt x="218130" y="3905653"/>
                </a:cubicBezTo>
                <a:cubicBezTo>
                  <a:pt x="206341" y="3919405"/>
                  <a:pt x="190616" y="3930217"/>
                  <a:pt x="170965" y="3938075"/>
                </a:cubicBezTo>
                <a:cubicBezTo>
                  <a:pt x="170965" y="3930217"/>
                  <a:pt x="181777" y="3914492"/>
                  <a:pt x="203391" y="3890915"/>
                </a:cubicBezTo>
                <a:cubicBezTo>
                  <a:pt x="225006" y="3867333"/>
                  <a:pt x="241712" y="3855539"/>
                  <a:pt x="253501" y="3855539"/>
                </a:cubicBezTo>
                <a:close/>
                <a:moveTo>
                  <a:pt x="624908" y="3625626"/>
                </a:moveTo>
                <a:cubicBezTo>
                  <a:pt x="624908" y="3653134"/>
                  <a:pt x="606239" y="3673767"/>
                  <a:pt x="568900" y="3687524"/>
                </a:cubicBezTo>
                <a:cubicBezTo>
                  <a:pt x="531566" y="3701280"/>
                  <a:pt x="501107" y="3710124"/>
                  <a:pt x="477525" y="3714055"/>
                </a:cubicBezTo>
                <a:cubicBezTo>
                  <a:pt x="477525" y="3694404"/>
                  <a:pt x="497176" y="3676716"/>
                  <a:pt x="536478" y="3660996"/>
                </a:cubicBezTo>
                <a:cubicBezTo>
                  <a:pt x="575780" y="3645277"/>
                  <a:pt x="605257" y="3633483"/>
                  <a:pt x="624908" y="3625626"/>
                </a:cubicBezTo>
                <a:close/>
                <a:moveTo>
                  <a:pt x="241712" y="3566672"/>
                </a:moveTo>
                <a:cubicBezTo>
                  <a:pt x="265294" y="3566672"/>
                  <a:pt x="277083" y="3568635"/>
                  <a:pt x="277083" y="3572567"/>
                </a:cubicBezTo>
                <a:cubicBezTo>
                  <a:pt x="277083" y="3580424"/>
                  <a:pt x="269221" y="3586323"/>
                  <a:pt x="253501" y="3590250"/>
                </a:cubicBezTo>
                <a:lnTo>
                  <a:pt x="241712" y="3625626"/>
                </a:lnTo>
                <a:cubicBezTo>
                  <a:pt x="237781" y="3621694"/>
                  <a:pt x="231886" y="3619726"/>
                  <a:pt x="224024" y="3619726"/>
                </a:cubicBezTo>
                <a:cubicBezTo>
                  <a:pt x="220093" y="3619726"/>
                  <a:pt x="218130" y="3623658"/>
                  <a:pt x="218130" y="3631520"/>
                </a:cubicBezTo>
                <a:cubicBezTo>
                  <a:pt x="222061" y="3635451"/>
                  <a:pt x="206341" y="3641345"/>
                  <a:pt x="170965" y="3649203"/>
                </a:cubicBezTo>
                <a:cubicBezTo>
                  <a:pt x="135594" y="3657065"/>
                  <a:pt x="117906" y="3666891"/>
                  <a:pt x="117906" y="3678680"/>
                </a:cubicBezTo>
                <a:cubicBezTo>
                  <a:pt x="113980" y="3678680"/>
                  <a:pt x="107099" y="3676716"/>
                  <a:pt x="97274" y="3672785"/>
                </a:cubicBezTo>
                <a:cubicBezTo>
                  <a:pt x="87448" y="3668854"/>
                  <a:pt x="82540" y="3660996"/>
                  <a:pt x="82540" y="3649203"/>
                </a:cubicBezTo>
                <a:cubicBezTo>
                  <a:pt x="82540" y="3649203"/>
                  <a:pt x="90398" y="3645277"/>
                  <a:pt x="106118" y="3637414"/>
                </a:cubicBezTo>
                <a:cubicBezTo>
                  <a:pt x="121842" y="3629552"/>
                  <a:pt x="140507" y="3620713"/>
                  <a:pt x="162126" y="3610887"/>
                </a:cubicBezTo>
                <a:cubicBezTo>
                  <a:pt x="183740" y="3601062"/>
                  <a:pt x="202410" y="3592218"/>
                  <a:pt x="218130" y="3584355"/>
                </a:cubicBezTo>
                <a:cubicBezTo>
                  <a:pt x="233850" y="3576498"/>
                  <a:pt x="241712" y="3570599"/>
                  <a:pt x="241712" y="3566672"/>
                </a:cubicBezTo>
                <a:close/>
                <a:moveTo>
                  <a:pt x="4521716" y="3543090"/>
                </a:moveTo>
                <a:cubicBezTo>
                  <a:pt x="4521716" y="3554879"/>
                  <a:pt x="4525647" y="3560773"/>
                  <a:pt x="4533505" y="3560773"/>
                </a:cubicBezTo>
                <a:cubicBezTo>
                  <a:pt x="4537436" y="3560773"/>
                  <a:pt x="4540386" y="3559792"/>
                  <a:pt x="4542349" y="3557828"/>
                </a:cubicBezTo>
                <a:cubicBezTo>
                  <a:pt x="4544317" y="3555860"/>
                  <a:pt x="4547262" y="3554879"/>
                  <a:pt x="4551193" y="3554879"/>
                </a:cubicBezTo>
                <a:cubicBezTo>
                  <a:pt x="4551193" y="3586323"/>
                  <a:pt x="4547262" y="3602043"/>
                  <a:pt x="4539399" y="3602043"/>
                </a:cubicBezTo>
                <a:cubicBezTo>
                  <a:pt x="4531542" y="3602043"/>
                  <a:pt x="4513854" y="3605974"/>
                  <a:pt x="4486345" y="3613832"/>
                </a:cubicBezTo>
                <a:cubicBezTo>
                  <a:pt x="4474552" y="3590250"/>
                  <a:pt x="4468657" y="3574530"/>
                  <a:pt x="4468657" y="3566672"/>
                </a:cubicBezTo>
                <a:cubicBezTo>
                  <a:pt x="4468657" y="3554879"/>
                  <a:pt x="4486345" y="3547021"/>
                  <a:pt x="4521716" y="3543090"/>
                </a:cubicBezTo>
                <a:close/>
                <a:moveTo>
                  <a:pt x="4427392" y="3407496"/>
                </a:moveTo>
                <a:lnTo>
                  <a:pt x="4521716" y="3407496"/>
                </a:lnTo>
                <a:cubicBezTo>
                  <a:pt x="4525647" y="3423216"/>
                  <a:pt x="4527610" y="3446798"/>
                  <a:pt x="4527610" y="3478243"/>
                </a:cubicBezTo>
                <a:cubicBezTo>
                  <a:pt x="4519753" y="3478243"/>
                  <a:pt x="4515817" y="3480206"/>
                  <a:pt x="4515817" y="3484137"/>
                </a:cubicBezTo>
                <a:lnTo>
                  <a:pt x="4521716" y="3490031"/>
                </a:lnTo>
                <a:cubicBezTo>
                  <a:pt x="4494203" y="3490031"/>
                  <a:pt x="4472588" y="3491994"/>
                  <a:pt x="4456868" y="3495926"/>
                </a:cubicBezTo>
                <a:lnTo>
                  <a:pt x="4421493" y="3484137"/>
                </a:lnTo>
                <a:cubicBezTo>
                  <a:pt x="4401846" y="3476274"/>
                  <a:pt x="4392016" y="3468417"/>
                  <a:pt x="4392016" y="3460555"/>
                </a:cubicBezTo>
                <a:cubicBezTo>
                  <a:pt x="4392016" y="3448766"/>
                  <a:pt x="4395947" y="3438940"/>
                  <a:pt x="4403810" y="3431078"/>
                </a:cubicBezTo>
                <a:cubicBezTo>
                  <a:pt x="4411672" y="3423216"/>
                  <a:pt x="4419529" y="3415358"/>
                  <a:pt x="4427392" y="3407496"/>
                </a:cubicBezTo>
                <a:close/>
                <a:moveTo>
                  <a:pt x="141489" y="3395707"/>
                </a:moveTo>
                <a:cubicBezTo>
                  <a:pt x="141489" y="3415358"/>
                  <a:pt x="124787" y="3432060"/>
                  <a:pt x="91379" y="3445816"/>
                </a:cubicBezTo>
                <a:cubicBezTo>
                  <a:pt x="57972" y="3459573"/>
                  <a:pt x="31444" y="3470380"/>
                  <a:pt x="11793" y="3478243"/>
                </a:cubicBezTo>
                <a:cubicBezTo>
                  <a:pt x="11793" y="3470380"/>
                  <a:pt x="7862" y="3466449"/>
                  <a:pt x="0" y="3466449"/>
                </a:cubicBezTo>
                <a:cubicBezTo>
                  <a:pt x="0" y="3462518"/>
                  <a:pt x="17688" y="3451711"/>
                  <a:pt x="53059" y="3434028"/>
                </a:cubicBezTo>
                <a:cubicBezTo>
                  <a:pt x="88435" y="3416340"/>
                  <a:pt x="117906" y="3403565"/>
                  <a:pt x="141489" y="3395707"/>
                </a:cubicBezTo>
                <a:close/>
                <a:moveTo>
                  <a:pt x="5093561" y="3354437"/>
                </a:moveTo>
                <a:cubicBezTo>
                  <a:pt x="5121074" y="3354437"/>
                  <a:pt x="5140725" y="3358368"/>
                  <a:pt x="5152514" y="3366230"/>
                </a:cubicBezTo>
                <a:cubicBezTo>
                  <a:pt x="5156445" y="3370162"/>
                  <a:pt x="5158408" y="3376056"/>
                  <a:pt x="5158408" y="3383913"/>
                </a:cubicBezTo>
                <a:cubicBezTo>
                  <a:pt x="5158408" y="3403565"/>
                  <a:pt x="5154482" y="3415358"/>
                  <a:pt x="5146620" y="3419289"/>
                </a:cubicBezTo>
                <a:cubicBezTo>
                  <a:pt x="5138762" y="3423216"/>
                  <a:pt x="5125005" y="3425184"/>
                  <a:pt x="5105354" y="3425184"/>
                </a:cubicBezTo>
                <a:cubicBezTo>
                  <a:pt x="5077841" y="3425184"/>
                  <a:pt x="5064089" y="3413390"/>
                  <a:pt x="5064089" y="3389813"/>
                </a:cubicBezTo>
                <a:cubicBezTo>
                  <a:pt x="5064089" y="3378019"/>
                  <a:pt x="5068997" y="3372125"/>
                  <a:pt x="5078827" y="3372125"/>
                </a:cubicBezTo>
                <a:cubicBezTo>
                  <a:pt x="5088648" y="3372125"/>
                  <a:pt x="5093561" y="3366230"/>
                  <a:pt x="5093561" y="3354437"/>
                </a:cubicBezTo>
                <a:close/>
                <a:moveTo>
                  <a:pt x="4869541" y="3283695"/>
                </a:moveTo>
                <a:cubicBezTo>
                  <a:pt x="4885261" y="3291557"/>
                  <a:pt x="4900981" y="3295484"/>
                  <a:pt x="4916701" y="3295484"/>
                </a:cubicBezTo>
                <a:cubicBezTo>
                  <a:pt x="4932421" y="3295484"/>
                  <a:pt x="4940283" y="3311208"/>
                  <a:pt x="4940283" y="3342648"/>
                </a:cubicBezTo>
                <a:cubicBezTo>
                  <a:pt x="4940283" y="3362299"/>
                  <a:pt x="4928494" y="3372125"/>
                  <a:pt x="4904912" y="3372125"/>
                </a:cubicBezTo>
                <a:cubicBezTo>
                  <a:pt x="4889192" y="3372125"/>
                  <a:pt x="4879367" y="3361318"/>
                  <a:pt x="4875436" y="3339699"/>
                </a:cubicBezTo>
                <a:cubicBezTo>
                  <a:pt x="4871504" y="3318084"/>
                  <a:pt x="4869541" y="3299415"/>
                  <a:pt x="4869541" y="3283695"/>
                </a:cubicBezTo>
                <a:close/>
                <a:moveTo>
                  <a:pt x="70747" y="3242430"/>
                </a:moveTo>
                <a:cubicBezTo>
                  <a:pt x="78604" y="3242430"/>
                  <a:pt x="86467" y="3243411"/>
                  <a:pt x="94329" y="3245374"/>
                </a:cubicBezTo>
                <a:cubicBezTo>
                  <a:pt x="102191" y="3247342"/>
                  <a:pt x="110049" y="3248324"/>
                  <a:pt x="117906" y="3248324"/>
                </a:cubicBezTo>
                <a:cubicBezTo>
                  <a:pt x="102191" y="3264044"/>
                  <a:pt x="74678" y="3271906"/>
                  <a:pt x="35376" y="3271906"/>
                </a:cubicBezTo>
                <a:cubicBezTo>
                  <a:pt x="39302" y="3252255"/>
                  <a:pt x="51096" y="3242430"/>
                  <a:pt x="70747" y="3242430"/>
                </a:cubicBezTo>
                <a:close/>
                <a:moveTo>
                  <a:pt x="141489" y="3024300"/>
                </a:moveTo>
                <a:cubicBezTo>
                  <a:pt x="153282" y="3024300"/>
                  <a:pt x="165071" y="3026268"/>
                  <a:pt x="176860" y="3030194"/>
                </a:cubicBezTo>
                <a:cubicBezTo>
                  <a:pt x="188653" y="3034125"/>
                  <a:pt x="194548" y="3040020"/>
                  <a:pt x="194548" y="3047882"/>
                </a:cubicBezTo>
                <a:cubicBezTo>
                  <a:pt x="194548" y="3055744"/>
                  <a:pt x="184722" y="3065570"/>
                  <a:pt x="165071" y="3077359"/>
                </a:cubicBezTo>
                <a:cubicBezTo>
                  <a:pt x="133631" y="3093079"/>
                  <a:pt x="115943" y="3100941"/>
                  <a:pt x="112012" y="3100941"/>
                </a:cubicBezTo>
                <a:cubicBezTo>
                  <a:pt x="96292" y="3100941"/>
                  <a:pt x="86467" y="3091115"/>
                  <a:pt x="82540" y="3071464"/>
                </a:cubicBezTo>
                <a:cubicBezTo>
                  <a:pt x="90398" y="3071464"/>
                  <a:pt x="98255" y="3059671"/>
                  <a:pt x="106118" y="3036093"/>
                </a:cubicBezTo>
                <a:cubicBezTo>
                  <a:pt x="129700" y="3036093"/>
                  <a:pt x="141489" y="3032162"/>
                  <a:pt x="141489" y="3024300"/>
                </a:cubicBezTo>
                <a:close/>
                <a:moveTo>
                  <a:pt x="1745021" y="389094"/>
                </a:moveTo>
                <a:cubicBezTo>
                  <a:pt x="1768598" y="389094"/>
                  <a:pt x="1780392" y="398920"/>
                  <a:pt x="1780392" y="418571"/>
                </a:cubicBezTo>
                <a:cubicBezTo>
                  <a:pt x="1780392" y="430359"/>
                  <a:pt x="1776461" y="436254"/>
                  <a:pt x="1768598" y="436254"/>
                </a:cubicBezTo>
                <a:cubicBezTo>
                  <a:pt x="1760741" y="440185"/>
                  <a:pt x="1752878" y="442153"/>
                  <a:pt x="1745021" y="442153"/>
                </a:cubicBezTo>
                <a:cubicBezTo>
                  <a:pt x="1733227" y="442153"/>
                  <a:pt x="1727333" y="438222"/>
                  <a:pt x="1727333" y="430359"/>
                </a:cubicBezTo>
                <a:cubicBezTo>
                  <a:pt x="1727333" y="422502"/>
                  <a:pt x="1729301" y="415621"/>
                  <a:pt x="1733227" y="409727"/>
                </a:cubicBezTo>
                <a:cubicBezTo>
                  <a:pt x="1737159" y="403832"/>
                  <a:pt x="1741090" y="396952"/>
                  <a:pt x="1745021" y="389094"/>
                </a:cubicBezTo>
                <a:close/>
                <a:moveTo>
                  <a:pt x="3861442" y="294770"/>
                </a:moveTo>
                <a:cubicBezTo>
                  <a:pt x="3861442" y="310490"/>
                  <a:pt x="3852598" y="337017"/>
                  <a:pt x="3834910" y="374356"/>
                </a:cubicBezTo>
                <a:cubicBezTo>
                  <a:pt x="3817227" y="411690"/>
                  <a:pt x="3798557" y="430359"/>
                  <a:pt x="3778901" y="430359"/>
                </a:cubicBezTo>
                <a:cubicBezTo>
                  <a:pt x="3774975" y="430359"/>
                  <a:pt x="3769081" y="426428"/>
                  <a:pt x="3761218" y="418571"/>
                </a:cubicBezTo>
                <a:cubicBezTo>
                  <a:pt x="3749429" y="418571"/>
                  <a:pt x="3743535" y="414640"/>
                  <a:pt x="3743535" y="406777"/>
                </a:cubicBezTo>
                <a:cubicBezTo>
                  <a:pt x="3743535" y="379269"/>
                  <a:pt x="3757287" y="354705"/>
                  <a:pt x="3784800" y="333086"/>
                </a:cubicBezTo>
                <a:cubicBezTo>
                  <a:pt x="3812309" y="311471"/>
                  <a:pt x="3837859" y="298696"/>
                  <a:pt x="3861442" y="294770"/>
                </a:cubicBezTo>
                <a:close/>
                <a:moveTo>
                  <a:pt x="3000720" y="112010"/>
                </a:moveTo>
                <a:cubicBezTo>
                  <a:pt x="3000720" y="135592"/>
                  <a:pt x="2996794" y="163106"/>
                  <a:pt x="2988931" y="194546"/>
                </a:cubicBezTo>
                <a:cubicBezTo>
                  <a:pt x="2981069" y="225990"/>
                  <a:pt x="2973212" y="257430"/>
                  <a:pt x="2965349" y="288870"/>
                </a:cubicBezTo>
                <a:cubicBezTo>
                  <a:pt x="2953561" y="324246"/>
                  <a:pt x="2943735" y="357650"/>
                  <a:pt x="2935873" y="389093"/>
                </a:cubicBezTo>
                <a:cubicBezTo>
                  <a:pt x="2935873" y="408744"/>
                  <a:pt x="2930960" y="432327"/>
                  <a:pt x="2921134" y="459835"/>
                </a:cubicBezTo>
                <a:cubicBezTo>
                  <a:pt x="2911309" y="487350"/>
                  <a:pt x="2906396" y="512895"/>
                  <a:pt x="2906396" y="536477"/>
                </a:cubicBezTo>
                <a:cubicBezTo>
                  <a:pt x="2906396" y="556128"/>
                  <a:pt x="2914258" y="573811"/>
                  <a:pt x="2929978" y="589536"/>
                </a:cubicBezTo>
                <a:cubicBezTo>
                  <a:pt x="2945698" y="605256"/>
                  <a:pt x="2973212" y="613113"/>
                  <a:pt x="3012514" y="613113"/>
                </a:cubicBezTo>
                <a:cubicBezTo>
                  <a:pt x="3024302" y="593462"/>
                  <a:pt x="3036096" y="575779"/>
                  <a:pt x="3047885" y="560059"/>
                </a:cubicBezTo>
                <a:cubicBezTo>
                  <a:pt x="3059674" y="544335"/>
                  <a:pt x="3073430" y="536477"/>
                  <a:pt x="3089150" y="536477"/>
                </a:cubicBezTo>
                <a:cubicBezTo>
                  <a:pt x="3112732" y="536477"/>
                  <a:pt x="3125508" y="547284"/>
                  <a:pt x="3127471" y="568899"/>
                </a:cubicBezTo>
                <a:cubicBezTo>
                  <a:pt x="3129434" y="590518"/>
                  <a:pt x="3133365" y="614100"/>
                  <a:pt x="3139264" y="639645"/>
                </a:cubicBezTo>
                <a:cubicBezTo>
                  <a:pt x="3145159" y="665191"/>
                  <a:pt x="3156947" y="688773"/>
                  <a:pt x="3174635" y="710387"/>
                </a:cubicBezTo>
                <a:cubicBezTo>
                  <a:pt x="3192318" y="732006"/>
                  <a:pt x="3230639" y="742813"/>
                  <a:pt x="3289592" y="742813"/>
                </a:cubicBezTo>
                <a:cubicBezTo>
                  <a:pt x="3309243" y="742813"/>
                  <a:pt x="3333807" y="736919"/>
                  <a:pt x="3363284" y="725126"/>
                </a:cubicBezTo>
                <a:cubicBezTo>
                  <a:pt x="3392760" y="713337"/>
                  <a:pt x="3419287" y="707442"/>
                  <a:pt x="3442870" y="707442"/>
                </a:cubicBezTo>
                <a:cubicBezTo>
                  <a:pt x="3474314" y="707442"/>
                  <a:pt x="3491997" y="719231"/>
                  <a:pt x="3495929" y="742813"/>
                </a:cubicBezTo>
                <a:cubicBezTo>
                  <a:pt x="3499860" y="766396"/>
                  <a:pt x="3511653" y="778184"/>
                  <a:pt x="3531300" y="778184"/>
                </a:cubicBezTo>
                <a:cubicBezTo>
                  <a:pt x="3539162" y="778184"/>
                  <a:pt x="3547024" y="774253"/>
                  <a:pt x="3554882" y="766396"/>
                </a:cubicBezTo>
                <a:cubicBezTo>
                  <a:pt x="3562744" y="758533"/>
                  <a:pt x="3574533" y="752639"/>
                  <a:pt x="3590258" y="748708"/>
                </a:cubicBezTo>
                <a:cubicBezTo>
                  <a:pt x="3590258" y="764428"/>
                  <a:pt x="3574533" y="785060"/>
                  <a:pt x="3543088" y="810611"/>
                </a:cubicBezTo>
                <a:cubicBezTo>
                  <a:pt x="3511653" y="836156"/>
                  <a:pt x="3495929" y="858752"/>
                  <a:pt x="3495929" y="878403"/>
                </a:cubicBezTo>
                <a:cubicBezTo>
                  <a:pt x="3495929" y="894128"/>
                  <a:pt x="3511653" y="901985"/>
                  <a:pt x="3543088" y="901985"/>
                </a:cubicBezTo>
                <a:cubicBezTo>
                  <a:pt x="3554882" y="901985"/>
                  <a:pt x="3564707" y="899040"/>
                  <a:pt x="3572570" y="893141"/>
                </a:cubicBezTo>
                <a:cubicBezTo>
                  <a:pt x="3580427" y="887247"/>
                  <a:pt x="3594184" y="884302"/>
                  <a:pt x="3613835" y="884302"/>
                </a:cubicBezTo>
                <a:cubicBezTo>
                  <a:pt x="3633486" y="884302"/>
                  <a:pt x="3644298" y="891178"/>
                  <a:pt x="3646261" y="904935"/>
                </a:cubicBezTo>
                <a:cubicBezTo>
                  <a:pt x="3648224" y="918691"/>
                  <a:pt x="3649206" y="935393"/>
                  <a:pt x="3649206" y="955044"/>
                </a:cubicBezTo>
                <a:cubicBezTo>
                  <a:pt x="3637417" y="955044"/>
                  <a:pt x="3630537" y="963888"/>
                  <a:pt x="3628573" y="981571"/>
                </a:cubicBezTo>
                <a:cubicBezTo>
                  <a:pt x="3626610" y="999259"/>
                  <a:pt x="3625629" y="1012034"/>
                  <a:pt x="3625629" y="1019892"/>
                </a:cubicBezTo>
                <a:cubicBezTo>
                  <a:pt x="3633486" y="1019892"/>
                  <a:pt x="3646261" y="1029717"/>
                  <a:pt x="3663944" y="1049368"/>
                </a:cubicBezTo>
                <a:cubicBezTo>
                  <a:pt x="3681632" y="1069019"/>
                  <a:pt x="3699320" y="1089652"/>
                  <a:pt x="3717003" y="1111271"/>
                </a:cubicBezTo>
                <a:cubicBezTo>
                  <a:pt x="3734691" y="1132885"/>
                  <a:pt x="3752374" y="1153518"/>
                  <a:pt x="3770062" y="1173169"/>
                </a:cubicBezTo>
                <a:cubicBezTo>
                  <a:pt x="3787745" y="1192820"/>
                  <a:pt x="3802484" y="1202646"/>
                  <a:pt x="3814277" y="1202646"/>
                </a:cubicBezTo>
                <a:cubicBezTo>
                  <a:pt x="3822139" y="1202646"/>
                  <a:pt x="3837859" y="1201664"/>
                  <a:pt x="3861442" y="1199701"/>
                </a:cubicBezTo>
                <a:cubicBezTo>
                  <a:pt x="3885019" y="1197733"/>
                  <a:pt x="3896813" y="1190857"/>
                  <a:pt x="3896813" y="1179068"/>
                </a:cubicBezTo>
                <a:cubicBezTo>
                  <a:pt x="3928252" y="1186926"/>
                  <a:pt x="3943972" y="1212471"/>
                  <a:pt x="3943972" y="1255704"/>
                </a:cubicBezTo>
                <a:cubicBezTo>
                  <a:pt x="3924321" y="1255704"/>
                  <a:pt x="3914496" y="1259636"/>
                  <a:pt x="3914496" y="1267498"/>
                </a:cubicBezTo>
                <a:cubicBezTo>
                  <a:pt x="3914496" y="1267498"/>
                  <a:pt x="3916464" y="1269461"/>
                  <a:pt x="3920390" y="1273392"/>
                </a:cubicBezTo>
                <a:cubicBezTo>
                  <a:pt x="3916464" y="1273392"/>
                  <a:pt x="3904670" y="1281250"/>
                  <a:pt x="3885019" y="1296975"/>
                </a:cubicBezTo>
                <a:cubicBezTo>
                  <a:pt x="3865368" y="1312694"/>
                  <a:pt x="3855542" y="1332344"/>
                  <a:pt x="3855542" y="1355926"/>
                </a:cubicBezTo>
                <a:cubicBezTo>
                  <a:pt x="3855542" y="1367715"/>
                  <a:pt x="3858492" y="1378522"/>
                  <a:pt x="3864386" y="1388347"/>
                </a:cubicBezTo>
                <a:cubicBezTo>
                  <a:pt x="3870281" y="1398173"/>
                  <a:pt x="3873230" y="1412911"/>
                  <a:pt x="3873230" y="1432562"/>
                </a:cubicBezTo>
                <a:cubicBezTo>
                  <a:pt x="3873230" y="1440425"/>
                  <a:pt x="3872244" y="1443369"/>
                  <a:pt x="3870281" y="1441406"/>
                </a:cubicBezTo>
                <a:cubicBezTo>
                  <a:pt x="3868318" y="1439443"/>
                  <a:pt x="3867336" y="1442388"/>
                  <a:pt x="3867336" y="1450250"/>
                </a:cubicBezTo>
                <a:cubicBezTo>
                  <a:pt x="3867336" y="1465970"/>
                  <a:pt x="3878143" y="1490534"/>
                  <a:pt x="3899757" y="1523942"/>
                </a:cubicBezTo>
                <a:cubicBezTo>
                  <a:pt x="3921376" y="1557349"/>
                  <a:pt x="3938078" y="1574051"/>
                  <a:pt x="3949871" y="1574051"/>
                </a:cubicBezTo>
                <a:cubicBezTo>
                  <a:pt x="3957729" y="1574051"/>
                  <a:pt x="3971486" y="1572088"/>
                  <a:pt x="3991137" y="1568157"/>
                </a:cubicBezTo>
                <a:cubicBezTo>
                  <a:pt x="4010788" y="1564225"/>
                  <a:pt x="4026508" y="1562262"/>
                  <a:pt x="4038297" y="1562262"/>
                </a:cubicBezTo>
                <a:cubicBezTo>
                  <a:pt x="4085461" y="1562262"/>
                  <a:pt x="4109043" y="1585840"/>
                  <a:pt x="4109043" y="1633004"/>
                </a:cubicBezTo>
                <a:cubicBezTo>
                  <a:pt x="4101181" y="1633004"/>
                  <a:pt x="4091360" y="1653637"/>
                  <a:pt x="4079567" y="1694907"/>
                </a:cubicBezTo>
                <a:cubicBezTo>
                  <a:pt x="4067778" y="1736172"/>
                  <a:pt x="4052053" y="1756805"/>
                  <a:pt x="4032402" y="1756805"/>
                </a:cubicBezTo>
                <a:cubicBezTo>
                  <a:pt x="4028476" y="1756805"/>
                  <a:pt x="4025526" y="1755823"/>
                  <a:pt x="4023558" y="1753860"/>
                </a:cubicBezTo>
                <a:cubicBezTo>
                  <a:pt x="4021595" y="1751892"/>
                  <a:pt x="4018650" y="1750911"/>
                  <a:pt x="4014719" y="1750911"/>
                </a:cubicBezTo>
                <a:cubicBezTo>
                  <a:pt x="4006857" y="1750911"/>
                  <a:pt x="3998018" y="1757786"/>
                  <a:pt x="3988187" y="1771543"/>
                </a:cubicBezTo>
                <a:cubicBezTo>
                  <a:pt x="3978362" y="1785300"/>
                  <a:pt x="3967555" y="1798075"/>
                  <a:pt x="3955766" y="1809864"/>
                </a:cubicBezTo>
                <a:cubicBezTo>
                  <a:pt x="3963623" y="1876679"/>
                  <a:pt x="3980330" y="1931701"/>
                  <a:pt x="4005875" y="1974935"/>
                </a:cubicBezTo>
                <a:cubicBezTo>
                  <a:pt x="4031421" y="2018163"/>
                  <a:pt x="4063847" y="2039782"/>
                  <a:pt x="4103149" y="2039782"/>
                </a:cubicBezTo>
                <a:cubicBezTo>
                  <a:pt x="4095287" y="2059433"/>
                  <a:pt x="4083498" y="2072204"/>
                  <a:pt x="4067778" y="2078103"/>
                </a:cubicBezTo>
                <a:cubicBezTo>
                  <a:pt x="4052053" y="2083997"/>
                  <a:pt x="4035352" y="2089891"/>
                  <a:pt x="4017664" y="2095786"/>
                </a:cubicBezTo>
                <a:cubicBezTo>
                  <a:pt x="3999981" y="2101680"/>
                  <a:pt x="3984256" y="2110524"/>
                  <a:pt x="3970504" y="2122318"/>
                </a:cubicBezTo>
                <a:cubicBezTo>
                  <a:pt x="3956747" y="2134106"/>
                  <a:pt x="3949871" y="2157689"/>
                  <a:pt x="3949871" y="2193060"/>
                </a:cubicBezTo>
                <a:cubicBezTo>
                  <a:pt x="3949871" y="2220573"/>
                  <a:pt x="3956747" y="2237274"/>
                  <a:pt x="3970504" y="2243169"/>
                </a:cubicBezTo>
                <a:cubicBezTo>
                  <a:pt x="3984256" y="2249063"/>
                  <a:pt x="3999981" y="2252994"/>
                  <a:pt x="4017664" y="2254962"/>
                </a:cubicBezTo>
                <a:cubicBezTo>
                  <a:pt x="4035352" y="2256926"/>
                  <a:pt x="4052053" y="2262820"/>
                  <a:pt x="4067778" y="2272645"/>
                </a:cubicBezTo>
                <a:cubicBezTo>
                  <a:pt x="4083498" y="2282471"/>
                  <a:pt x="4091360" y="2303104"/>
                  <a:pt x="4091360" y="2334548"/>
                </a:cubicBezTo>
                <a:cubicBezTo>
                  <a:pt x="4067778" y="2342406"/>
                  <a:pt x="4047140" y="2350268"/>
                  <a:pt x="4029453" y="2358130"/>
                </a:cubicBezTo>
                <a:cubicBezTo>
                  <a:pt x="4011770" y="2365988"/>
                  <a:pt x="3989174" y="2369919"/>
                  <a:pt x="3961660" y="2369919"/>
                </a:cubicBezTo>
                <a:cubicBezTo>
                  <a:pt x="3961660" y="2365988"/>
                  <a:pt x="3963623" y="2362057"/>
                  <a:pt x="3967555" y="2358130"/>
                </a:cubicBezTo>
                <a:cubicBezTo>
                  <a:pt x="3967555" y="2358130"/>
                  <a:pt x="3960679" y="2368938"/>
                  <a:pt x="3946922" y="2390552"/>
                </a:cubicBezTo>
                <a:cubicBezTo>
                  <a:pt x="3933165" y="2412171"/>
                  <a:pt x="3918427" y="2434767"/>
                  <a:pt x="3902707" y="2458349"/>
                </a:cubicBezTo>
                <a:cubicBezTo>
                  <a:pt x="3886987" y="2481931"/>
                  <a:pt x="3871267" y="2504527"/>
                  <a:pt x="3855542" y="2526146"/>
                </a:cubicBezTo>
                <a:cubicBezTo>
                  <a:pt x="3839823" y="2547760"/>
                  <a:pt x="3829997" y="2558568"/>
                  <a:pt x="3826066" y="2558568"/>
                </a:cubicBezTo>
                <a:cubicBezTo>
                  <a:pt x="3841786" y="2613594"/>
                  <a:pt x="3860455" y="2646016"/>
                  <a:pt x="3882074" y="2655841"/>
                </a:cubicBezTo>
                <a:cubicBezTo>
                  <a:pt x="3903689" y="2665667"/>
                  <a:pt x="3924321" y="2672548"/>
                  <a:pt x="3943972" y="2676474"/>
                </a:cubicBezTo>
                <a:lnTo>
                  <a:pt x="3938078" y="2676474"/>
                </a:lnTo>
                <a:cubicBezTo>
                  <a:pt x="3938078" y="2684336"/>
                  <a:pt x="3956747" y="2691212"/>
                  <a:pt x="3994086" y="2697111"/>
                </a:cubicBezTo>
                <a:cubicBezTo>
                  <a:pt x="4031421" y="2703006"/>
                  <a:pt x="4069741" y="2705951"/>
                  <a:pt x="4109043" y="2705951"/>
                </a:cubicBezTo>
                <a:cubicBezTo>
                  <a:pt x="4120832" y="2690231"/>
                  <a:pt x="4132626" y="2678442"/>
                  <a:pt x="4144414" y="2670580"/>
                </a:cubicBezTo>
                <a:cubicBezTo>
                  <a:pt x="4156203" y="2662722"/>
                  <a:pt x="4168978" y="2654860"/>
                  <a:pt x="4182735" y="2646997"/>
                </a:cubicBezTo>
                <a:cubicBezTo>
                  <a:pt x="4196492" y="2639140"/>
                  <a:pt x="4209267" y="2628333"/>
                  <a:pt x="4221055" y="2614576"/>
                </a:cubicBezTo>
                <a:cubicBezTo>
                  <a:pt x="4232844" y="2600819"/>
                  <a:pt x="4244638" y="2578219"/>
                  <a:pt x="4256426" y="2546779"/>
                </a:cubicBezTo>
                <a:cubicBezTo>
                  <a:pt x="4268215" y="2546779"/>
                  <a:pt x="4277059" y="2540884"/>
                  <a:pt x="4282953" y="2529091"/>
                </a:cubicBezTo>
                <a:cubicBezTo>
                  <a:pt x="4288848" y="2517302"/>
                  <a:pt x="4297692" y="2504527"/>
                  <a:pt x="4309485" y="2490775"/>
                </a:cubicBezTo>
                <a:cubicBezTo>
                  <a:pt x="4321274" y="2477018"/>
                  <a:pt x="4336994" y="2463262"/>
                  <a:pt x="4356645" y="2449505"/>
                </a:cubicBezTo>
                <a:cubicBezTo>
                  <a:pt x="4376296" y="2435748"/>
                  <a:pt x="4407741" y="2422978"/>
                  <a:pt x="4450974" y="2411184"/>
                </a:cubicBezTo>
                <a:cubicBezTo>
                  <a:pt x="4450974" y="2403327"/>
                  <a:pt x="4462763" y="2395465"/>
                  <a:pt x="4486345" y="2387607"/>
                </a:cubicBezTo>
                <a:cubicBezTo>
                  <a:pt x="4509923" y="2379745"/>
                  <a:pt x="4535473" y="2369919"/>
                  <a:pt x="4562981" y="2358130"/>
                </a:cubicBezTo>
                <a:cubicBezTo>
                  <a:pt x="4590495" y="2346337"/>
                  <a:pt x="4616040" y="2334548"/>
                  <a:pt x="4639623" y="2322755"/>
                </a:cubicBezTo>
                <a:cubicBezTo>
                  <a:pt x="4663205" y="2310966"/>
                  <a:pt x="4674994" y="2299177"/>
                  <a:pt x="4674994" y="2287384"/>
                </a:cubicBezTo>
                <a:cubicBezTo>
                  <a:pt x="4702507" y="2287384"/>
                  <a:pt x="4725103" y="2282471"/>
                  <a:pt x="4742791" y="2272645"/>
                </a:cubicBezTo>
                <a:cubicBezTo>
                  <a:pt x="4760474" y="2262820"/>
                  <a:pt x="4778162" y="2251031"/>
                  <a:pt x="4795850" y="2237274"/>
                </a:cubicBezTo>
                <a:cubicBezTo>
                  <a:pt x="4813538" y="2223518"/>
                  <a:pt x="4837115" y="2211729"/>
                  <a:pt x="4866592" y="2201903"/>
                </a:cubicBezTo>
                <a:cubicBezTo>
                  <a:pt x="4896068" y="2192078"/>
                  <a:pt x="4940283" y="2187165"/>
                  <a:pt x="4999236" y="2187165"/>
                </a:cubicBezTo>
                <a:cubicBezTo>
                  <a:pt x="5018887" y="2187165"/>
                  <a:pt x="5030681" y="2189128"/>
                  <a:pt x="5034607" y="2193060"/>
                </a:cubicBezTo>
                <a:cubicBezTo>
                  <a:pt x="5038539" y="2196991"/>
                  <a:pt x="5048364" y="2202885"/>
                  <a:pt x="5064089" y="2210747"/>
                </a:cubicBezTo>
                <a:cubicBezTo>
                  <a:pt x="5083735" y="2222536"/>
                  <a:pt x="5093561" y="2240224"/>
                  <a:pt x="5093561" y="2263801"/>
                </a:cubicBezTo>
                <a:cubicBezTo>
                  <a:pt x="5093561" y="2307035"/>
                  <a:pt x="5083735" y="2344374"/>
                  <a:pt x="5064089" y="2375814"/>
                </a:cubicBezTo>
                <a:cubicBezTo>
                  <a:pt x="5044433" y="2407258"/>
                  <a:pt x="5014956" y="2426909"/>
                  <a:pt x="4975654" y="2434767"/>
                </a:cubicBezTo>
                <a:cubicBezTo>
                  <a:pt x="4956003" y="2434767"/>
                  <a:pt x="4938320" y="2432804"/>
                  <a:pt x="4922600" y="2428872"/>
                </a:cubicBezTo>
                <a:cubicBezTo>
                  <a:pt x="4906880" y="2424941"/>
                  <a:pt x="4889192" y="2422978"/>
                  <a:pt x="4869541" y="2422978"/>
                </a:cubicBezTo>
                <a:cubicBezTo>
                  <a:pt x="4845959" y="2422978"/>
                  <a:pt x="4825326" y="2432804"/>
                  <a:pt x="4807638" y="2452455"/>
                </a:cubicBezTo>
                <a:cubicBezTo>
                  <a:pt x="4789950" y="2472106"/>
                  <a:pt x="4765391" y="2481931"/>
                  <a:pt x="4733947" y="2481931"/>
                </a:cubicBezTo>
                <a:cubicBezTo>
                  <a:pt x="4726089" y="2481931"/>
                  <a:pt x="4706433" y="2492738"/>
                  <a:pt x="4674994" y="2514353"/>
                </a:cubicBezTo>
                <a:cubicBezTo>
                  <a:pt x="4643554" y="2535972"/>
                  <a:pt x="4586564" y="2554641"/>
                  <a:pt x="4504028" y="2570361"/>
                </a:cubicBezTo>
                <a:cubicBezTo>
                  <a:pt x="4449006" y="2582150"/>
                  <a:pt x="4404791" y="2596888"/>
                  <a:pt x="4371383" y="2614576"/>
                </a:cubicBezTo>
                <a:cubicBezTo>
                  <a:pt x="4337976" y="2632259"/>
                  <a:pt x="4308504" y="2651910"/>
                  <a:pt x="4282953" y="2673529"/>
                </a:cubicBezTo>
                <a:cubicBezTo>
                  <a:pt x="4257408" y="2695143"/>
                  <a:pt x="4230881" y="2715776"/>
                  <a:pt x="4203368" y="2735427"/>
                </a:cubicBezTo>
                <a:cubicBezTo>
                  <a:pt x="4175859" y="2755078"/>
                  <a:pt x="4142451" y="2770803"/>
                  <a:pt x="4103149" y="2782592"/>
                </a:cubicBezTo>
                <a:cubicBezTo>
                  <a:pt x="4103149" y="2782592"/>
                  <a:pt x="4093323" y="2789468"/>
                  <a:pt x="4073672" y="2803224"/>
                </a:cubicBezTo>
                <a:cubicBezTo>
                  <a:pt x="4054021" y="2816981"/>
                  <a:pt x="4031421" y="2832701"/>
                  <a:pt x="4005875" y="2850389"/>
                </a:cubicBezTo>
                <a:cubicBezTo>
                  <a:pt x="3980330" y="2868072"/>
                  <a:pt x="3953798" y="2883797"/>
                  <a:pt x="3926289" y="2897548"/>
                </a:cubicBezTo>
                <a:cubicBezTo>
                  <a:pt x="3898776" y="2911305"/>
                  <a:pt x="3877162" y="2918186"/>
                  <a:pt x="3861442" y="2918186"/>
                </a:cubicBezTo>
                <a:cubicBezTo>
                  <a:pt x="3841786" y="2918186"/>
                  <a:pt x="3829997" y="2914255"/>
                  <a:pt x="3826066" y="2906392"/>
                </a:cubicBezTo>
                <a:cubicBezTo>
                  <a:pt x="3822139" y="2898535"/>
                  <a:pt x="3814277" y="2894604"/>
                  <a:pt x="3802484" y="2894604"/>
                </a:cubicBezTo>
                <a:cubicBezTo>
                  <a:pt x="3790695" y="2894604"/>
                  <a:pt x="3778901" y="2898535"/>
                  <a:pt x="3767113" y="2906392"/>
                </a:cubicBezTo>
                <a:cubicBezTo>
                  <a:pt x="3755324" y="2914255"/>
                  <a:pt x="3749429" y="2924080"/>
                  <a:pt x="3749429" y="2935869"/>
                </a:cubicBezTo>
                <a:cubicBezTo>
                  <a:pt x="3749429" y="2959451"/>
                  <a:pt x="3759255" y="2973208"/>
                  <a:pt x="3778901" y="2977139"/>
                </a:cubicBezTo>
                <a:cubicBezTo>
                  <a:pt x="3798557" y="2981066"/>
                  <a:pt x="3818208" y="2984997"/>
                  <a:pt x="3837859" y="2988928"/>
                </a:cubicBezTo>
                <a:cubicBezTo>
                  <a:pt x="3849648" y="3004648"/>
                  <a:pt x="3854561" y="3017423"/>
                  <a:pt x="3852598" y="3027248"/>
                </a:cubicBezTo>
                <a:cubicBezTo>
                  <a:pt x="3850630" y="3037074"/>
                  <a:pt x="3860455" y="3047881"/>
                  <a:pt x="3882074" y="3059670"/>
                </a:cubicBezTo>
                <a:cubicBezTo>
                  <a:pt x="3903689" y="3071463"/>
                  <a:pt x="3944954" y="3087183"/>
                  <a:pt x="4005875" y="3106834"/>
                </a:cubicBezTo>
                <a:cubicBezTo>
                  <a:pt x="4066792" y="3126485"/>
                  <a:pt x="4166033" y="3155962"/>
                  <a:pt x="4303591" y="3195264"/>
                </a:cubicBezTo>
                <a:cubicBezTo>
                  <a:pt x="4311449" y="3179544"/>
                  <a:pt x="4321274" y="3171682"/>
                  <a:pt x="4333068" y="3171682"/>
                </a:cubicBezTo>
                <a:cubicBezTo>
                  <a:pt x="4344856" y="3171682"/>
                  <a:pt x="4350751" y="3167751"/>
                  <a:pt x="4350751" y="3159893"/>
                </a:cubicBezTo>
                <a:cubicBezTo>
                  <a:pt x="4370402" y="3163824"/>
                  <a:pt x="4390053" y="3165788"/>
                  <a:pt x="4409704" y="3165788"/>
                </a:cubicBezTo>
                <a:cubicBezTo>
                  <a:pt x="4429355" y="3165788"/>
                  <a:pt x="4439181" y="3175613"/>
                  <a:pt x="4439181" y="3195264"/>
                </a:cubicBezTo>
                <a:lnTo>
                  <a:pt x="4439181" y="3248323"/>
                </a:lnTo>
                <a:cubicBezTo>
                  <a:pt x="4435249" y="3252254"/>
                  <a:pt x="4423461" y="3274850"/>
                  <a:pt x="4403810" y="3316120"/>
                </a:cubicBezTo>
                <a:cubicBezTo>
                  <a:pt x="4384158" y="3357385"/>
                  <a:pt x="4348788" y="3378018"/>
                  <a:pt x="4297692" y="3378018"/>
                </a:cubicBezTo>
                <a:cubicBezTo>
                  <a:pt x="4266252" y="3378018"/>
                  <a:pt x="4236775" y="3363280"/>
                  <a:pt x="4209267" y="3333803"/>
                </a:cubicBezTo>
                <a:cubicBezTo>
                  <a:pt x="4181753" y="3304327"/>
                  <a:pt x="4152277" y="3289588"/>
                  <a:pt x="4120832" y="3289588"/>
                </a:cubicBezTo>
                <a:cubicBezTo>
                  <a:pt x="4112975" y="3289588"/>
                  <a:pt x="4104131" y="3290570"/>
                  <a:pt x="4094305" y="3292538"/>
                </a:cubicBezTo>
                <a:cubicBezTo>
                  <a:pt x="4084479" y="3294501"/>
                  <a:pt x="4073672" y="3295483"/>
                  <a:pt x="4061879" y="3295483"/>
                </a:cubicBezTo>
                <a:cubicBezTo>
                  <a:pt x="4038297" y="3295483"/>
                  <a:pt x="4021595" y="3287625"/>
                  <a:pt x="4011770" y="3271905"/>
                </a:cubicBezTo>
                <a:cubicBezTo>
                  <a:pt x="4001944" y="3256181"/>
                  <a:pt x="3992118" y="3238497"/>
                  <a:pt x="3982293" y="3218846"/>
                </a:cubicBezTo>
                <a:cubicBezTo>
                  <a:pt x="3972467" y="3199195"/>
                  <a:pt x="3960679" y="3181507"/>
                  <a:pt x="3946922" y="3165788"/>
                </a:cubicBezTo>
                <a:cubicBezTo>
                  <a:pt x="3933165" y="3150068"/>
                  <a:pt x="3912533" y="3142205"/>
                  <a:pt x="3885019" y="3142205"/>
                </a:cubicBezTo>
                <a:cubicBezTo>
                  <a:pt x="3849648" y="3142205"/>
                  <a:pt x="3829997" y="3139261"/>
                  <a:pt x="3826066" y="3133361"/>
                </a:cubicBezTo>
                <a:cubicBezTo>
                  <a:pt x="3822139" y="3127467"/>
                  <a:pt x="3810346" y="3122554"/>
                  <a:pt x="3790695" y="3118623"/>
                </a:cubicBezTo>
                <a:cubicBezTo>
                  <a:pt x="3771044" y="3118623"/>
                  <a:pt x="3754342" y="3126485"/>
                  <a:pt x="3740586" y="3142205"/>
                </a:cubicBezTo>
                <a:cubicBezTo>
                  <a:pt x="3726829" y="3157925"/>
                  <a:pt x="3706196" y="3167751"/>
                  <a:pt x="3678683" y="3171682"/>
                </a:cubicBezTo>
                <a:cubicBezTo>
                  <a:pt x="3666894" y="3171682"/>
                  <a:pt x="3643312" y="3162838"/>
                  <a:pt x="3607941" y="3145155"/>
                </a:cubicBezTo>
                <a:cubicBezTo>
                  <a:pt x="3572570" y="3127467"/>
                  <a:pt x="3554882" y="3112729"/>
                  <a:pt x="3554882" y="3100940"/>
                </a:cubicBezTo>
                <a:cubicBezTo>
                  <a:pt x="3539162" y="3108798"/>
                  <a:pt x="3529336" y="3112729"/>
                  <a:pt x="3525405" y="3112729"/>
                </a:cubicBezTo>
                <a:cubicBezTo>
                  <a:pt x="3525405" y="3093078"/>
                  <a:pt x="3505754" y="3079321"/>
                  <a:pt x="3466452" y="3071463"/>
                </a:cubicBezTo>
                <a:cubicBezTo>
                  <a:pt x="3458590" y="3079321"/>
                  <a:pt x="3448769" y="3089146"/>
                  <a:pt x="3436975" y="3100940"/>
                </a:cubicBezTo>
                <a:cubicBezTo>
                  <a:pt x="3425187" y="3112729"/>
                  <a:pt x="3411430" y="3120591"/>
                  <a:pt x="3395710" y="3124522"/>
                </a:cubicBezTo>
                <a:lnTo>
                  <a:pt x="3401604" y="3124522"/>
                </a:lnTo>
                <a:cubicBezTo>
                  <a:pt x="3401604" y="3132380"/>
                  <a:pt x="3397673" y="3148100"/>
                  <a:pt x="3389811" y="3171682"/>
                </a:cubicBezTo>
                <a:cubicBezTo>
                  <a:pt x="3381953" y="3195264"/>
                  <a:pt x="3374091" y="3207053"/>
                  <a:pt x="3366233" y="3207053"/>
                </a:cubicBezTo>
                <a:cubicBezTo>
                  <a:pt x="3334789" y="3207053"/>
                  <a:pt x="3316119" y="3200177"/>
                  <a:pt x="3310225" y="3186420"/>
                </a:cubicBezTo>
                <a:cubicBezTo>
                  <a:pt x="3304331" y="3172663"/>
                  <a:pt x="3287629" y="3163824"/>
                  <a:pt x="3260116" y="3159893"/>
                </a:cubicBezTo>
                <a:cubicBezTo>
                  <a:pt x="3260116" y="3167751"/>
                  <a:pt x="3241446" y="3185439"/>
                  <a:pt x="3204112" y="3212952"/>
                </a:cubicBezTo>
                <a:cubicBezTo>
                  <a:pt x="3166773" y="3240461"/>
                  <a:pt x="3148103" y="3264043"/>
                  <a:pt x="3148103" y="3283694"/>
                </a:cubicBezTo>
                <a:lnTo>
                  <a:pt x="3047885" y="3283694"/>
                </a:lnTo>
                <a:cubicBezTo>
                  <a:pt x="3047885" y="3295483"/>
                  <a:pt x="3040022" y="3305308"/>
                  <a:pt x="3024302" y="3313171"/>
                </a:cubicBezTo>
                <a:cubicBezTo>
                  <a:pt x="3008583" y="3321033"/>
                  <a:pt x="2990895" y="3336753"/>
                  <a:pt x="2971244" y="3360335"/>
                </a:cubicBezTo>
                <a:lnTo>
                  <a:pt x="2977143" y="3360335"/>
                </a:lnTo>
                <a:cubicBezTo>
                  <a:pt x="2977143" y="3360335"/>
                  <a:pt x="2967312" y="3363280"/>
                  <a:pt x="2947661" y="3369174"/>
                </a:cubicBezTo>
                <a:cubicBezTo>
                  <a:pt x="2928010" y="3375073"/>
                  <a:pt x="2903451" y="3384899"/>
                  <a:pt x="2873970" y="3398651"/>
                </a:cubicBezTo>
                <a:cubicBezTo>
                  <a:pt x="2844498" y="3412408"/>
                  <a:pt x="2815017" y="3432059"/>
                  <a:pt x="2785545" y="3457604"/>
                </a:cubicBezTo>
                <a:cubicBezTo>
                  <a:pt x="2756063" y="3483154"/>
                  <a:pt x="2729536" y="3515576"/>
                  <a:pt x="2705954" y="3554878"/>
                </a:cubicBezTo>
                <a:cubicBezTo>
                  <a:pt x="2725605" y="3554878"/>
                  <a:pt x="2737399" y="3549965"/>
                  <a:pt x="2741325" y="3540139"/>
                </a:cubicBezTo>
                <a:cubicBezTo>
                  <a:pt x="2745256" y="3530314"/>
                  <a:pt x="2759013" y="3525401"/>
                  <a:pt x="2782595" y="3525401"/>
                </a:cubicBezTo>
                <a:cubicBezTo>
                  <a:pt x="2786526" y="3525401"/>
                  <a:pt x="2791439" y="3526383"/>
                  <a:pt x="2797333" y="3528351"/>
                </a:cubicBezTo>
                <a:cubicBezTo>
                  <a:pt x="2803228" y="3530314"/>
                  <a:pt x="2808141" y="3531296"/>
                  <a:pt x="2812072" y="3531296"/>
                </a:cubicBezTo>
                <a:cubicBezTo>
                  <a:pt x="2812072" y="3515576"/>
                  <a:pt x="2823860" y="3507718"/>
                  <a:pt x="2847443" y="3507718"/>
                </a:cubicBezTo>
                <a:cubicBezTo>
                  <a:pt x="2867094" y="3507718"/>
                  <a:pt x="2891658" y="3512631"/>
                  <a:pt x="2921134" y="3522456"/>
                </a:cubicBezTo>
                <a:cubicBezTo>
                  <a:pt x="2950611" y="3532282"/>
                  <a:pt x="2973212" y="3537195"/>
                  <a:pt x="2988931" y="3537195"/>
                </a:cubicBezTo>
                <a:cubicBezTo>
                  <a:pt x="3004651" y="3537195"/>
                  <a:pt x="3012514" y="3531296"/>
                  <a:pt x="3012514" y="3519507"/>
                </a:cubicBezTo>
                <a:cubicBezTo>
                  <a:pt x="3028234" y="3523438"/>
                  <a:pt x="3058692" y="3542107"/>
                  <a:pt x="3103889" y="3575510"/>
                </a:cubicBezTo>
                <a:cubicBezTo>
                  <a:pt x="3149090" y="3608918"/>
                  <a:pt x="3171686" y="3639376"/>
                  <a:pt x="3171686" y="3666890"/>
                </a:cubicBezTo>
                <a:cubicBezTo>
                  <a:pt x="3171686" y="3674752"/>
                  <a:pt x="3170704" y="3681628"/>
                  <a:pt x="3168741" y="3687523"/>
                </a:cubicBezTo>
                <a:cubicBezTo>
                  <a:pt x="3166773" y="3693417"/>
                  <a:pt x="3165791" y="3700298"/>
                  <a:pt x="3165791" y="3708155"/>
                </a:cubicBezTo>
                <a:cubicBezTo>
                  <a:pt x="3165791" y="3747457"/>
                  <a:pt x="3191337" y="3773008"/>
                  <a:pt x="3242428" y="3784796"/>
                </a:cubicBezTo>
                <a:cubicBezTo>
                  <a:pt x="3238501" y="3792659"/>
                  <a:pt x="3234570" y="3803466"/>
                  <a:pt x="3230639" y="3817222"/>
                </a:cubicBezTo>
                <a:cubicBezTo>
                  <a:pt x="3226708" y="3830974"/>
                  <a:pt x="3218850" y="3837855"/>
                  <a:pt x="3207057" y="3837855"/>
                </a:cubicBezTo>
                <a:cubicBezTo>
                  <a:pt x="3207057" y="3885015"/>
                  <a:pt x="3199199" y="3921372"/>
                  <a:pt x="3183474" y="3946918"/>
                </a:cubicBezTo>
                <a:cubicBezTo>
                  <a:pt x="3167755" y="3972463"/>
                  <a:pt x="3149090" y="3994082"/>
                  <a:pt x="3127471" y="4011765"/>
                </a:cubicBezTo>
                <a:cubicBezTo>
                  <a:pt x="3105857" y="4029453"/>
                  <a:pt x="3083256" y="4048123"/>
                  <a:pt x="3059674" y="4067774"/>
                </a:cubicBezTo>
                <a:cubicBezTo>
                  <a:pt x="3036096" y="4087425"/>
                  <a:pt x="3016445" y="4112970"/>
                  <a:pt x="3000720" y="4144410"/>
                </a:cubicBezTo>
                <a:cubicBezTo>
                  <a:pt x="2985000" y="4140479"/>
                  <a:pt x="2970262" y="4138516"/>
                  <a:pt x="2956505" y="4138516"/>
                </a:cubicBezTo>
                <a:cubicBezTo>
                  <a:pt x="2942753" y="4138516"/>
                  <a:pt x="2928010" y="4136552"/>
                  <a:pt x="2912290" y="4132621"/>
                </a:cubicBezTo>
                <a:cubicBezTo>
                  <a:pt x="2912290" y="4140479"/>
                  <a:pt x="2906396" y="4144410"/>
                  <a:pt x="2894607" y="4144410"/>
                </a:cubicBezTo>
                <a:cubicBezTo>
                  <a:pt x="2882814" y="4144410"/>
                  <a:pt x="2868075" y="4140479"/>
                  <a:pt x="2850392" y="4132621"/>
                </a:cubicBezTo>
                <a:cubicBezTo>
                  <a:pt x="2832704" y="4124759"/>
                  <a:pt x="2823860" y="4116901"/>
                  <a:pt x="2823860" y="4109039"/>
                </a:cubicBezTo>
                <a:cubicBezTo>
                  <a:pt x="2812072" y="4109039"/>
                  <a:pt x="2803228" y="4111002"/>
                  <a:pt x="2797333" y="4114933"/>
                </a:cubicBezTo>
                <a:cubicBezTo>
                  <a:pt x="2791439" y="4118864"/>
                  <a:pt x="2784558" y="4120828"/>
                  <a:pt x="2776701" y="4120828"/>
                </a:cubicBezTo>
                <a:cubicBezTo>
                  <a:pt x="2772770" y="4120828"/>
                  <a:pt x="2759013" y="4109039"/>
                  <a:pt x="2735431" y="4085457"/>
                </a:cubicBezTo>
                <a:cubicBezTo>
                  <a:pt x="2711853" y="4061874"/>
                  <a:pt x="2690234" y="4050086"/>
                  <a:pt x="2670583" y="4050086"/>
                </a:cubicBezTo>
                <a:cubicBezTo>
                  <a:pt x="2670583" y="4057948"/>
                  <a:pt x="2668620" y="4061874"/>
                  <a:pt x="2664689" y="4061874"/>
                </a:cubicBezTo>
                <a:cubicBezTo>
                  <a:pt x="2656826" y="4061874"/>
                  <a:pt x="2641106" y="4040260"/>
                  <a:pt x="2617524" y="3997027"/>
                </a:cubicBezTo>
                <a:cubicBezTo>
                  <a:pt x="2593947" y="3953794"/>
                  <a:pt x="2578222" y="3908597"/>
                  <a:pt x="2570364" y="3861437"/>
                </a:cubicBezTo>
                <a:cubicBezTo>
                  <a:pt x="2582153" y="3861437"/>
                  <a:pt x="2588047" y="3857506"/>
                  <a:pt x="2588047" y="3849644"/>
                </a:cubicBezTo>
                <a:cubicBezTo>
                  <a:pt x="2588047" y="3837855"/>
                  <a:pt x="2583135" y="3825080"/>
                  <a:pt x="2573309" y="3811323"/>
                </a:cubicBezTo>
                <a:cubicBezTo>
                  <a:pt x="2563484" y="3797571"/>
                  <a:pt x="2558571" y="3786759"/>
                  <a:pt x="2558571" y="3778902"/>
                </a:cubicBezTo>
                <a:cubicBezTo>
                  <a:pt x="2558571" y="3755320"/>
                  <a:pt x="2566433" y="3737632"/>
                  <a:pt x="2582153" y="3725843"/>
                </a:cubicBezTo>
                <a:cubicBezTo>
                  <a:pt x="2597873" y="3714054"/>
                  <a:pt x="2609667" y="3686541"/>
                  <a:pt x="2617524" y="3643308"/>
                </a:cubicBezTo>
                <a:cubicBezTo>
                  <a:pt x="2586084" y="3643308"/>
                  <a:pt x="2552676" y="3664927"/>
                  <a:pt x="2517306" y="3708155"/>
                </a:cubicBezTo>
                <a:cubicBezTo>
                  <a:pt x="2481935" y="3751388"/>
                  <a:pt x="2458352" y="3778902"/>
                  <a:pt x="2446559" y="3790691"/>
                </a:cubicBezTo>
                <a:cubicBezTo>
                  <a:pt x="2434770" y="3778902"/>
                  <a:pt x="2407257" y="3786759"/>
                  <a:pt x="2364028" y="3814273"/>
                </a:cubicBezTo>
                <a:cubicBezTo>
                  <a:pt x="2320795" y="3841786"/>
                  <a:pt x="2275598" y="3875189"/>
                  <a:pt x="2228434" y="3914491"/>
                </a:cubicBezTo>
                <a:cubicBezTo>
                  <a:pt x="2181274" y="3953794"/>
                  <a:pt x="2139022" y="3990151"/>
                  <a:pt x="2101683" y="4023559"/>
                </a:cubicBezTo>
                <a:cubicBezTo>
                  <a:pt x="2064349" y="4056962"/>
                  <a:pt x="2043716" y="4073668"/>
                  <a:pt x="2039785" y="4073668"/>
                </a:cubicBezTo>
                <a:lnTo>
                  <a:pt x="2039785" y="4156203"/>
                </a:lnTo>
                <a:cubicBezTo>
                  <a:pt x="2031923" y="4156203"/>
                  <a:pt x="2022097" y="4164061"/>
                  <a:pt x="2010309" y="4179781"/>
                </a:cubicBezTo>
                <a:cubicBezTo>
                  <a:pt x="1998515" y="4195506"/>
                  <a:pt x="1992621" y="4207294"/>
                  <a:pt x="1992621" y="4215157"/>
                </a:cubicBezTo>
                <a:cubicBezTo>
                  <a:pt x="1961181" y="4238734"/>
                  <a:pt x="1940543" y="4265266"/>
                  <a:pt x="1930723" y="4294743"/>
                </a:cubicBezTo>
                <a:cubicBezTo>
                  <a:pt x="1920892" y="4324219"/>
                  <a:pt x="1911074" y="4353696"/>
                  <a:pt x="1901243" y="4383172"/>
                </a:cubicBezTo>
                <a:cubicBezTo>
                  <a:pt x="1891422" y="4412649"/>
                  <a:pt x="1875698" y="4437213"/>
                  <a:pt x="1854083" y="4456864"/>
                </a:cubicBezTo>
                <a:cubicBezTo>
                  <a:pt x="1832469" y="4476515"/>
                  <a:pt x="1792181" y="4486341"/>
                  <a:pt x="1733228" y="4486341"/>
                </a:cubicBezTo>
                <a:cubicBezTo>
                  <a:pt x="1725371" y="4474547"/>
                  <a:pt x="1711613" y="4456864"/>
                  <a:pt x="1691963" y="4433282"/>
                </a:cubicBezTo>
                <a:cubicBezTo>
                  <a:pt x="1672311" y="4409699"/>
                  <a:pt x="1662485" y="4382191"/>
                  <a:pt x="1662485" y="4350746"/>
                </a:cubicBezTo>
                <a:cubicBezTo>
                  <a:pt x="1662485" y="4335026"/>
                  <a:pt x="1665435" y="4322251"/>
                  <a:pt x="1671329" y="4312426"/>
                </a:cubicBezTo>
                <a:cubicBezTo>
                  <a:pt x="1677224" y="4302600"/>
                  <a:pt x="1683118" y="4290811"/>
                  <a:pt x="1689012" y="4277055"/>
                </a:cubicBezTo>
                <a:cubicBezTo>
                  <a:pt x="1694912" y="4263298"/>
                  <a:pt x="1700806" y="4245615"/>
                  <a:pt x="1706700" y="4223996"/>
                </a:cubicBezTo>
                <a:cubicBezTo>
                  <a:pt x="1712595" y="4202382"/>
                  <a:pt x="1715544" y="4169955"/>
                  <a:pt x="1715544" y="4126727"/>
                </a:cubicBezTo>
                <a:cubicBezTo>
                  <a:pt x="1715544" y="4099213"/>
                  <a:pt x="1709646" y="4070718"/>
                  <a:pt x="1697856" y="4041242"/>
                </a:cubicBezTo>
                <a:cubicBezTo>
                  <a:pt x="1686068" y="4011765"/>
                  <a:pt x="1658554" y="3997027"/>
                  <a:pt x="1615321" y="3997027"/>
                </a:cubicBezTo>
                <a:cubicBezTo>
                  <a:pt x="1603532" y="3997027"/>
                  <a:pt x="1597639" y="4000958"/>
                  <a:pt x="1597639" y="4008820"/>
                </a:cubicBezTo>
                <a:cubicBezTo>
                  <a:pt x="1570124" y="4000958"/>
                  <a:pt x="1552436" y="3990151"/>
                  <a:pt x="1544579" y="3976394"/>
                </a:cubicBezTo>
                <a:cubicBezTo>
                  <a:pt x="1536721" y="3962637"/>
                  <a:pt x="1526891" y="3943968"/>
                  <a:pt x="1515102" y="3920391"/>
                </a:cubicBezTo>
                <a:lnTo>
                  <a:pt x="1515102" y="3926285"/>
                </a:lnTo>
                <a:cubicBezTo>
                  <a:pt x="1503314" y="3898772"/>
                  <a:pt x="1485626" y="3873226"/>
                  <a:pt x="1462043" y="3849644"/>
                </a:cubicBezTo>
                <a:cubicBezTo>
                  <a:pt x="1442392" y="3829993"/>
                  <a:pt x="1413897" y="3812310"/>
                  <a:pt x="1376563" y="3796585"/>
                </a:cubicBezTo>
                <a:cubicBezTo>
                  <a:pt x="1339224" y="3780865"/>
                  <a:pt x="1293046" y="3773008"/>
                  <a:pt x="1238024" y="3773008"/>
                </a:cubicBezTo>
                <a:cubicBezTo>
                  <a:pt x="1238024" y="3780865"/>
                  <a:pt x="1234093" y="3784796"/>
                  <a:pt x="1226230" y="3784796"/>
                </a:cubicBezTo>
                <a:lnTo>
                  <a:pt x="1238024" y="3814273"/>
                </a:lnTo>
                <a:lnTo>
                  <a:pt x="1202648" y="3814273"/>
                </a:lnTo>
                <a:cubicBezTo>
                  <a:pt x="1202648" y="3802484"/>
                  <a:pt x="1206579" y="3788727"/>
                  <a:pt x="1214442" y="3773008"/>
                </a:cubicBezTo>
                <a:cubicBezTo>
                  <a:pt x="1198722" y="3773008"/>
                  <a:pt x="1181034" y="3761214"/>
                  <a:pt x="1161383" y="3737632"/>
                </a:cubicBezTo>
                <a:cubicBezTo>
                  <a:pt x="1141732" y="3714054"/>
                  <a:pt x="1123062" y="3689491"/>
                  <a:pt x="1105374" y="3663940"/>
                </a:cubicBezTo>
                <a:cubicBezTo>
                  <a:pt x="1087691" y="3638395"/>
                  <a:pt x="1072953" y="3615799"/>
                  <a:pt x="1061164" y="3596148"/>
                </a:cubicBezTo>
                <a:cubicBezTo>
                  <a:pt x="1049371" y="3576497"/>
                  <a:pt x="1043476" y="3566671"/>
                  <a:pt x="1043476" y="3566671"/>
                </a:cubicBezTo>
                <a:cubicBezTo>
                  <a:pt x="1039545" y="3562740"/>
                  <a:pt x="1025788" y="3552915"/>
                  <a:pt x="1002211" y="3537195"/>
                </a:cubicBezTo>
                <a:cubicBezTo>
                  <a:pt x="978629" y="3521470"/>
                  <a:pt x="951114" y="3502805"/>
                  <a:pt x="919675" y="3481186"/>
                </a:cubicBezTo>
                <a:cubicBezTo>
                  <a:pt x="888231" y="3459572"/>
                  <a:pt x="857773" y="3435008"/>
                  <a:pt x="828295" y="3407495"/>
                </a:cubicBezTo>
                <a:cubicBezTo>
                  <a:pt x="798819" y="3379986"/>
                  <a:pt x="776218" y="3354436"/>
                  <a:pt x="760498" y="3330858"/>
                </a:cubicBezTo>
                <a:cubicBezTo>
                  <a:pt x="729059" y="3342647"/>
                  <a:pt x="705476" y="3348542"/>
                  <a:pt x="689756" y="3348542"/>
                </a:cubicBezTo>
                <a:cubicBezTo>
                  <a:pt x="662242" y="3348542"/>
                  <a:pt x="637679" y="3342647"/>
                  <a:pt x="616064" y="3330858"/>
                </a:cubicBezTo>
                <a:cubicBezTo>
                  <a:pt x="594450" y="3319065"/>
                  <a:pt x="565956" y="3313171"/>
                  <a:pt x="530585" y="3313171"/>
                </a:cubicBezTo>
                <a:cubicBezTo>
                  <a:pt x="522723" y="3313171"/>
                  <a:pt x="515846" y="3314152"/>
                  <a:pt x="509946" y="3316120"/>
                </a:cubicBezTo>
                <a:cubicBezTo>
                  <a:pt x="504052" y="3318083"/>
                  <a:pt x="499139" y="3319065"/>
                  <a:pt x="495208" y="3319065"/>
                </a:cubicBezTo>
                <a:lnTo>
                  <a:pt x="483419" y="3319065"/>
                </a:lnTo>
                <a:cubicBezTo>
                  <a:pt x="483419" y="3319065"/>
                  <a:pt x="485383" y="3317102"/>
                  <a:pt x="489314" y="3313171"/>
                </a:cubicBezTo>
                <a:lnTo>
                  <a:pt x="483419" y="3313171"/>
                </a:lnTo>
                <a:cubicBezTo>
                  <a:pt x="479488" y="3313171"/>
                  <a:pt x="475557" y="3311207"/>
                  <a:pt x="471631" y="3307276"/>
                </a:cubicBezTo>
                <a:cubicBezTo>
                  <a:pt x="463769" y="3307276"/>
                  <a:pt x="459838" y="3309239"/>
                  <a:pt x="459838" y="3313171"/>
                </a:cubicBezTo>
                <a:cubicBezTo>
                  <a:pt x="459838" y="3317102"/>
                  <a:pt x="455906" y="3319065"/>
                  <a:pt x="448048" y="3319065"/>
                </a:cubicBezTo>
                <a:cubicBezTo>
                  <a:pt x="451980" y="3319065"/>
                  <a:pt x="439204" y="3308258"/>
                  <a:pt x="409728" y="3286644"/>
                </a:cubicBezTo>
                <a:cubicBezTo>
                  <a:pt x="380251" y="3265024"/>
                  <a:pt x="365514" y="3248323"/>
                  <a:pt x="365514" y="3236529"/>
                </a:cubicBezTo>
                <a:cubicBezTo>
                  <a:pt x="389096" y="3244392"/>
                  <a:pt x="408747" y="3248323"/>
                  <a:pt x="424466" y="3248323"/>
                </a:cubicBezTo>
                <a:cubicBezTo>
                  <a:pt x="424466" y="3240461"/>
                  <a:pt x="432329" y="3234566"/>
                  <a:pt x="448048" y="3230635"/>
                </a:cubicBezTo>
                <a:cubicBezTo>
                  <a:pt x="463769" y="3226704"/>
                  <a:pt x="479488" y="3224741"/>
                  <a:pt x="495208" y="3224741"/>
                </a:cubicBezTo>
                <a:cubicBezTo>
                  <a:pt x="534511" y="3224741"/>
                  <a:pt x="558093" y="3228672"/>
                  <a:pt x="565956" y="3236529"/>
                </a:cubicBezTo>
                <a:cubicBezTo>
                  <a:pt x="573813" y="3244392"/>
                  <a:pt x="587570" y="3248323"/>
                  <a:pt x="607220" y="3248323"/>
                </a:cubicBezTo>
                <a:cubicBezTo>
                  <a:pt x="654385" y="3248323"/>
                  <a:pt x="683862" y="3230635"/>
                  <a:pt x="695650" y="3195264"/>
                </a:cubicBezTo>
                <a:cubicBezTo>
                  <a:pt x="683862" y="3195264"/>
                  <a:pt x="677967" y="3189370"/>
                  <a:pt x="677967" y="3177576"/>
                </a:cubicBezTo>
                <a:cubicBezTo>
                  <a:pt x="677967" y="3173650"/>
                  <a:pt x="678950" y="3169719"/>
                  <a:pt x="680912" y="3165788"/>
                </a:cubicBezTo>
                <a:cubicBezTo>
                  <a:pt x="682875" y="3161856"/>
                  <a:pt x="683862" y="3155962"/>
                  <a:pt x="683862" y="3148100"/>
                </a:cubicBezTo>
                <a:cubicBezTo>
                  <a:pt x="679931" y="3148100"/>
                  <a:pt x="668142" y="3138274"/>
                  <a:pt x="648490" y="3118623"/>
                </a:cubicBezTo>
                <a:cubicBezTo>
                  <a:pt x="628839" y="3098972"/>
                  <a:pt x="606240" y="3077358"/>
                  <a:pt x="580693" y="3053775"/>
                </a:cubicBezTo>
                <a:cubicBezTo>
                  <a:pt x="555149" y="3030193"/>
                  <a:pt x="531567" y="3008579"/>
                  <a:pt x="509946" y="2988928"/>
                </a:cubicBezTo>
                <a:cubicBezTo>
                  <a:pt x="488332" y="2969277"/>
                  <a:pt x="473594" y="2959451"/>
                  <a:pt x="465731" y="2959451"/>
                </a:cubicBezTo>
                <a:cubicBezTo>
                  <a:pt x="450013" y="2959451"/>
                  <a:pt x="433310" y="2967314"/>
                  <a:pt x="415623" y="2983034"/>
                </a:cubicBezTo>
                <a:cubicBezTo>
                  <a:pt x="397940" y="2998753"/>
                  <a:pt x="389096" y="3024299"/>
                  <a:pt x="389096" y="3059670"/>
                </a:cubicBezTo>
                <a:cubicBezTo>
                  <a:pt x="389096" y="3079321"/>
                  <a:pt x="393026" y="3108798"/>
                  <a:pt x="400884" y="3148100"/>
                </a:cubicBezTo>
                <a:cubicBezTo>
                  <a:pt x="389096" y="3148100"/>
                  <a:pt x="383202" y="3150068"/>
                  <a:pt x="383202" y="3153999"/>
                </a:cubicBezTo>
                <a:lnTo>
                  <a:pt x="389096" y="3153999"/>
                </a:lnTo>
                <a:cubicBezTo>
                  <a:pt x="389096" y="3157925"/>
                  <a:pt x="379270" y="3159893"/>
                  <a:pt x="359619" y="3159893"/>
                </a:cubicBezTo>
                <a:cubicBezTo>
                  <a:pt x="343899" y="3159893"/>
                  <a:pt x="326212" y="3153999"/>
                  <a:pt x="306560" y="3142205"/>
                </a:cubicBezTo>
                <a:cubicBezTo>
                  <a:pt x="286909" y="3130417"/>
                  <a:pt x="277083" y="3120591"/>
                  <a:pt x="277083" y="3112729"/>
                </a:cubicBezTo>
                <a:cubicBezTo>
                  <a:pt x="277083" y="3104871"/>
                  <a:pt x="281015" y="3088165"/>
                  <a:pt x="288872" y="3062619"/>
                </a:cubicBezTo>
                <a:cubicBezTo>
                  <a:pt x="296735" y="3037074"/>
                  <a:pt x="307541" y="3011529"/>
                  <a:pt x="321299" y="2985978"/>
                </a:cubicBezTo>
                <a:cubicBezTo>
                  <a:pt x="335055" y="2960433"/>
                  <a:pt x="351757" y="2936851"/>
                  <a:pt x="371408" y="2915236"/>
                </a:cubicBezTo>
                <a:cubicBezTo>
                  <a:pt x="391059" y="2893622"/>
                  <a:pt x="414641" y="2882810"/>
                  <a:pt x="442154" y="2882810"/>
                </a:cubicBezTo>
                <a:cubicBezTo>
                  <a:pt x="481456" y="2882810"/>
                  <a:pt x="498158" y="2875934"/>
                  <a:pt x="492264" y="2862178"/>
                </a:cubicBezTo>
                <a:cubicBezTo>
                  <a:pt x="486364" y="2848421"/>
                  <a:pt x="493245" y="2841545"/>
                  <a:pt x="512897" y="2841545"/>
                </a:cubicBezTo>
                <a:cubicBezTo>
                  <a:pt x="512897" y="2790454"/>
                  <a:pt x="498158" y="2738377"/>
                  <a:pt x="468681" y="2685318"/>
                </a:cubicBezTo>
                <a:cubicBezTo>
                  <a:pt x="439204" y="2632259"/>
                  <a:pt x="424466" y="2590012"/>
                  <a:pt x="424466" y="2558568"/>
                </a:cubicBezTo>
                <a:cubicBezTo>
                  <a:pt x="424466" y="2550710"/>
                  <a:pt x="425448" y="2544816"/>
                  <a:pt x="427412" y="2540884"/>
                </a:cubicBezTo>
                <a:cubicBezTo>
                  <a:pt x="429379" y="2536953"/>
                  <a:pt x="430360" y="2531059"/>
                  <a:pt x="430360" y="2523197"/>
                </a:cubicBezTo>
                <a:cubicBezTo>
                  <a:pt x="414641" y="2523197"/>
                  <a:pt x="406778" y="2513371"/>
                  <a:pt x="406778" y="2493720"/>
                </a:cubicBezTo>
                <a:cubicBezTo>
                  <a:pt x="406778" y="2458349"/>
                  <a:pt x="411692" y="2429854"/>
                  <a:pt x="421517" y="2408240"/>
                </a:cubicBezTo>
                <a:cubicBezTo>
                  <a:pt x="431348" y="2386621"/>
                  <a:pt x="441168" y="2368938"/>
                  <a:pt x="450998" y="2355181"/>
                </a:cubicBezTo>
                <a:cubicBezTo>
                  <a:pt x="460819" y="2341424"/>
                  <a:pt x="470649" y="2330617"/>
                  <a:pt x="480470" y="2322755"/>
                </a:cubicBezTo>
                <a:cubicBezTo>
                  <a:pt x="490300" y="2314897"/>
                  <a:pt x="495208" y="2305072"/>
                  <a:pt x="495208" y="2293278"/>
                </a:cubicBezTo>
                <a:lnTo>
                  <a:pt x="495208" y="2299177"/>
                </a:lnTo>
                <a:cubicBezTo>
                  <a:pt x="495208" y="2299177"/>
                  <a:pt x="499139" y="2287384"/>
                  <a:pt x="507002" y="2263801"/>
                </a:cubicBezTo>
                <a:cubicBezTo>
                  <a:pt x="514859" y="2240224"/>
                  <a:pt x="523703" y="2210747"/>
                  <a:pt x="533529" y="2175372"/>
                </a:cubicBezTo>
                <a:cubicBezTo>
                  <a:pt x="543354" y="2140001"/>
                  <a:pt x="552198" y="2100699"/>
                  <a:pt x="560061" y="2057465"/>
                </a:cubicBezTo>
                <a:cubicBezTo>
                  <a:pt x="567918" y="2014237"/>
                  <a:pt x="575780" y="1974935"/>
                  <a:pt x="583638" y="1939559"/>
                </a:cubicBezTo>
                <a:cubicBezTo>
                  <a:pt x="595432" y="1868817"/>
                  <a:pt x="613115" y="1815758"/>
                  <a:pt x="636697" y="1780387"/>
                </a:cubicBezTo>
                <a:cubicBezTo>
                  <a:pt x="660279" y="1745016"/>
                  <a:pt x="686806" y="1718484"/>
                  <a:pt x="716284" y="1700801"/>
                </a:cubicBezTo>
                <a:cubicBezTo>
                  <a:pt x="745759" y="1683113"/>
                  <a:pt x="777204" y="1667393"/>
                  <a:pt x="810612" y="1653637"/>
                </a:cubicBezTo>
                <a:cubicBezTo>
                  <a:pt x="844015" y="1639880"/>
                  <a:pt x="876442" y="1617284"/>
                  <a:pt x="907882" y="1585840"/>
                </a:cubicBezTo>
                <a:cubicBezTo>
                  <a:pt x="923607" y="1574051"/>
                  <a:pt x="931464" y="1567175"/>
                  <a:pt x="931464" y="1565207"/>
                </a:cubicBezTo>
                <a:cubicBezTo>
                  <a:pt x="931464" y="1563244"/>
                  <a:pt x="934414" y="1558331"/>
                  <a:pt x="940307" y="1550469"/>
                </a:cubicBezTo>
                <a:cubicBezTo>
                  <a:pt x="946202" y="1542611"/>
                  <a:pt x="958978" y="1527873"/>
                  <a:pt x="978629" y="1506254"/>
                </a:cubicBezTo>
                <a:cubicBezTo>
                  <a:pt x="998280" y="1484639"/>
                  <a:pt x="1035614" y="1446319"/>
                  <a:pt x="1090641" y="1391297"/>
                </a:cubicBezTo>
                <a:cubicBezTo>
                  <a:pt x="1094567" y="1391297"/>
                  <a:pt x="1103411" y="1382453"/>
                  <a:pt x="1117168" y="1364765"/>
                </a:cubicBezTo>
                <a:cubicBezTo>
                  <a:pt x="1130925" y="1347082"/>
                  <a:pt x="1145663" y="1326449"/>
                  <a:pt x="1161383" y="1302869"/>
                </a:cubicBezTo>
                <a:cubicBezTo>
                  <a:pt x="1177103" y="1279287"/>
                  <a:pt x="1193809" y="1258654"/>
                  <a:pt x="1211492" y="1240966"/>
                </a:cubicBezTo>
                <a:cubicBezTo>
                  <a:pt x="1229180" y="1223283"/>
                  <a:pt x="1245881" y="1214439"/>
                  <a:pt x="1261601" y="1214439"/>
                </a:cubicBezTo>
                <a:cubicBezTo>
                  <a:pt x="1261601" y="1210508"/>
                  <a:pt x="1260620" y="1208545"/>
                  <a:pt x="1258657" y="1208545"/>
                </a:cubicBezTo>
                <a:cubicBezTo>
                  <a:pt x="1256689" y="1208545"/>
                  <a:pt x="1255707" y="1206577"/>
                  <a:pt x="1255707" y="1202646"/>
                </a:cubicBezTo>
                <a:cubicBezTo>
                  <a:pt x="1255707" y="1186926"/>
                  <a:pt x="1265533" y="1173169"/>
                  <a:pt x="1285184" y="1161380"/>
                </a:cubicBezTo>
                <a:cubicBezTo>
                  <a:pt x="1304835" y="1149592"/>
                  <a:pt x="1316628" y="1127972"/>
                  <a:pt x="1320555" y="1096533"/>
                </a:cubicBezTo>
                <a:cubicBezTo>
                  <a:pt x="1320555" y="1088670"/>
                  <a:pt x="1317610" y="1081794"/>
                  <a:pt x="1311716" y="1075900"/>
                </a:cubicBezTo>
                <a:cubicBezTo>
                  <a:pt x="1305816" y="1070001"/>
                  <a:pt x="1302872" y="1065088"/>
                  <a:pt x="1302872" y="1061162"/>
                </a:cubicBezTo>
                <a:cubicBezTo>
                  <a:pt x="1302872" y="1057231"/>
                  <a:pt x="1306803" y="1055263"/>
                  <a:pt x="1314660" y="1055263"/>
                </a:cubicBezTo>
                <a:cubicBezTo>
                  <a:pt x="1314660" y="1043474"/>
                  <a:pt x="1310729" y="1035611"/>
                  <a:pt x="1302872" y="1031685"/>
                </a:cubicBezTo>
                <a:cubicBezTo>
                  <a:pt x="1306803" y="1019892"/>
                  <a:pt x="1311716" y="1010066"/>
                  <a:pt x="1317610" y="1002209"/>
                </a:cubicBezTo>
                <a:cubicBezTo>
                  <a:pt x="1323504" y="994346"/>
                  <a:pt x="1331367" y="982557"/>
                  <a:pt x="1341187" y="966833"/>
                </a:cubicBezTo>
                <a:cubicBezTo>
                  <a:pt x="1351018" y="951113"/>
                  <a:pt x="1360843" y="928517"/>
                  <a:pt x="1370669" y="899040"/>
                </a:cubicBezTo>
                <a:cubicBezTo>
                  <a:pt x="1380489" y="869564"/>
                  <a:pt x="1389333" y="827312"/>
                  <a:pt x="1397196" y="772290"/>
                </a:cubicBezTo>
                <a:cubicBezTo>
                  <a:pt x="1385407" y="772290"/>
                  <a:pt x="1379508" y="762465"/>
                  <a:pt x="1379508" y="742813"/>
                </a:cubicBezTo>
                <a:cubicBezTo>
                  <a:pt x="1379508" y="734951"/>
                  <a:pt x="1380489" y="728075"/>
                  <a:pt x="1382457" y="722181"/>
                </a:cubicBezTo>
                <a:cubicBezTo>
                  <a:pt x="1384421" y="716282"/>
                  <a:pt x="1385407" y="709406"/>
                  <a:pt x="1385407" y="701543"/>
                </a:cubicBezTo>
                <a:cubicBezTo>
                  <a:pt x="1373614" y="697617"/>
                  <a:pt x="1358875" y="680911"/>
                  <a:pt x="1341187" y="651434"/>
                </a:cubicBezTo>
                <a:cubicBezTo>
                  <a:pt x="1323504" y="621957"/>
                  <a:pt x="1314660" y="603288"/>
                  <a:pt x="1314660" y="595430"/>
                </a:cubicBezTo>
                <a:cubicBezTo>
                  <a:pt x="1314660" y="575779"/>
                  <a:pt x="1307784" y="558091"/>
                  <a:pt x="1294028" y="542372"/>
                </a:cubicBezTo>
                <a:cubicBezTo>
                  <a:pt x="1280271" y="526652"/>
                  <a:pt x="1264551" y="510932"/>
                  <a:pt x="1246863" y="495207"/>
                </a:cubicBezTo>
                <a:cubicBezTo>
                  <a:pt x="1229180" y="479487"/>
                  <a:pt x="1213460" y="464749"/>
                  <a:pt x="1199703" y="450991"/>
                </a:cubicBezTo>
                <a:cubicBezTo>
                  <a:pt x="1185947" y="437240"/>
                  <a:pt x="1179071" y="420534"/>
                  <a:pt x="1179071" y="400882"/>
                </a:cubicBezTo>
                <a:cubicBezTo>
                  <a:pt x="1179071" y="385162"/>
                  <a:pt x="1185947" y="369443"/>
                  <a:pt x="1199703" y="353722"/>
                </a:cubicBezTo>
                <a:cubicBezTo>
                  <a:pt x="1213460" y="337997"/>
                  <a:pt x="1230162" y="330140"/>
                  <a:pt x="1249813" y="330140"/>
                </a:cubicBezTo>
                <a:cubicBezTo>
                  <a:pt x="1257675" y="330140"/>
                  <a:pt x="1270445" y="348810"/>
                  <a:pt x="1288133" y="386145"/>
                </a:cubicBezTo>
                <a:cubicBezTo>
                  <a:pt x="1305816" y="423484"/>
                  <a:pt x="1314660" y="461804"/>
                  <a:pt x="1314660" y="501105"/>
                </a:cubicBezTo>
                <a:cubicBezTo>
                  <a:pt x="1330380" y="508964"/>
                  <a:pt x="1342174" y="520757"/>
                  <a:pt x="1350031" y="536477"/>
                </a:cubicBezTo>
                <a:cubicBezTo>
                  <a:pt x="1357894" y="552197"/>
                  <a:pt x="1367719" y="572830"/>
                  <a:pt x="1379508" y="598375"/>
                </a:cubicBezTo>
                <a:cubicBezTo>
                  <a:pt x="1391301" y="623925"/>
                  <a:pt x="1408003" y="654384"/>
                  <a:pt x="1429622" y="689755"/>
                </a:cubicBezTo>
                <a:cubicBezTo>
                  <a:pt x="1451236" y="725126"/>
                  <a:pt x="1485626" y="766396"/>
                  <a:pt x="1532785" y="813555"/>
                </a:cubicBezTo>
                <a:cubicBezTo>
                  <a:pt x="1579950" y="801767"/>
                  <a:pt x="1607463" y="779166"/>
                  <a:pt x="1615321" y="745758"/>
                </a:cubicBezTo>
                <a:cubicBezTo>
                  <a:pt x="1623184" y="712355"/>
                  <a:pt x="1638903" y="695649"/>
                  <a:pt x="1662485" y="695649"/>
                </a:cubicBezTo>
                <a:cubicBezTo>
                  <a:pt x="1689994" y="695649"/>
                  <a:pt x="1705719" y="704493"/>
                  <a:pt x="1709646" y="722181"/>
                </a:cubicBezTo>
                <a:cubicBezTo>
                  <a:pt x="1713577" y="739864"/>
                  <a:pt x="1733228" y="748708"/>
                  <a:pt x="1768598" y="748708"/>
                </a:cubicBezTo>
                <a:cubicBezTo>
                  <a:pt x="1823625" y="748708"/>
                  <a:pt x="1859978" y="733969"/>
                  <a:pt x="1877666" y="704493"/>
                </a:cubicBezTo>
                <a:cubicBezTo>
                  <a:pt x="1895349" y="675016"/>
                  <a:pt x="1904194" y="648489"/>
                  <a:pt x="1904194" y="624907"/>
                </a:cubicBezTo>
                <a:cubicBezTo>
                  <a:pt x="1904194" y="617045"/>
                  <a:pt x="1903211" y="611150"/>
                  <a:pt x="1901243" y="607219"/>
                </a:cubicBezTo>
                <a:cubicBezTo>
                  <a:pt x="1899280" y="603288"/>
                  <a:pt x="1898298" y="597394"/>
                  <a:pt x="1898298" y="589536"/>
                </a:cubicBezTo>
                <a:cubicBezTo>
                  <a:pt x="1898298" y="569885"/>
                  <a:pt x="1914016" y="560059"/>
                  <a:pt x="1945461" y="560059"/>
                </a:cubicBezTo>
                <a:cubicBezTo>
                  <a:pt x="1969038" y="560059"/>
                  <a:pt x="1982795" y="563986"/>
                  <a:pt x="1986726" y="571848"/>
                </a:cubicBezTo>
                <a:cubicBezTo>
                  <a:pt x="1990657" y="579711"/>
                  <a:pt x="1993602" y="587568"/>
                  <a:pt x="1995570" y="595430"/>
                </a:cubicBezTo>
                <a:cubicBezTo>
                  <a:pt x="1997533" y="603288"/>
                  <a:pt x="2001465" y="611150"/>
                  <a:pt x="2007359" y="619013"/>
                </a:cubicBezTo>
                <a:cubicBezTo>
                  <a:pt x="2013253" y="626870"/>
                  <a:pt x="2026028" y="630801"/>
                  <a:pt x="2045680" y="630801"/>
                </a:cubicBezTo>
                <a:cubicBezTo>
                  <a:pt x="2065331" y="630801"/>
                  <a:pt x="2079087" y="623925"/>
                  <a:pt x="2086945" y="610169"/>
                </a:cubicBezTo>
                <a:cubicBezTo>
                  <a:pt x="2094807" y="596412"/>
                  <a:pt x="2099720" y="580692"/>
                  <a:pt x="2101683" y="563004"/>
                </a:cubicBezTo>
                <a:cubicBezTo>
                  <a:pt x="2103651" y="545321"/>
                  <a:pt x="2106596" y="528615"/>
                  <a:pt x="2110527" y="512895"/>
                </a:cubicBezTo>
                <a:cubicBezTo>
                  <a:pt x="2114458" y="497174"/>
                  <a:pt x="2120353" y="489312"/>
                  <a:pt x="2128215" y="489312"/>
                </a:cubicBezTo>
                <a:cubicBezTo>
                  <a:pt x="2159655" y="489312"/>
                  <a:pt x="2180288" y="502088"/>
                  <a:pt x="2190113" y="527633"/>
                </a:cubicBezTo>
                <a:cubicBezTo>
                  <a:pt x="2199939" y="553179"/>
                  <a:pt x="2220576" y="565954"/>
                  <a:pt x="2252016" y="565954"/>
                </a:cubicBezTo>
                <a:cubicBezTo>
                  <a:pt x="2295249" y="565954"/>
                  <a:pt x="2329639" y="545321"/>
                  <a:pt x="2355184" y="504051"/>
                </a:cubicBezTo>
                <a:cubicBezTo>
                  <a:pt x="2380730" y="462786"/>
                  <a:pt x="2399399" y="426427"/>
                  <a:pt x="2411188" y="394989"/>
                </a:cubicBezTo>
                <a:cubicBezTo>
                  <a:pt x="2430839" y="402851"/>
                  <a:pt x="2445577" y="414640"/>
                  <a:pt x="2455403" y="430358"/>
                </a:cubicBezTo>
                <a:cubicBezTo>
                  <a:pt x="2465228" y="446079"/>
                  <a:pt x="2470141" y="463766"/>
                  <a:pt x="2470141" y="483418"/>
                </a:cubicBezTo>
                <a:cubicBezTo>
                  <a:pt x="2470141" y="499138"/>
                  <a:pt x="2466210" y="514858"/>
                  <a:pt x="2458352" y="530582"/>
                </a:cubicBezTo>
                <a:cubicBezTo>
                  <a:pt x="2474072" y="530582"/>
                  <a:pt x="2487829" y="535496"/>
                  <a:pt x="2499618" y="545321"/>
                </a:cubicBezTo>
                <a:cubicBezTo>
                  <a:pt x="2511411" y="555147"/>
                  <a:pt x="2521237" y="560059"/>
                  <a:pt x="2529094" y="560059"/>
                </a:cubicBezTo>
                <a:cubicBezTo>
                  <a:pt x="2572328" y="560059"/>
                  <a:pt x="2596891" y="547284"/>
                  <a:pt x="2602786" y="521739"/>
                </a:cubicBezTo>
                <a:cubicBezTo>
                  <a:pt x="2608685" y="496193"/>
                  <a:pt x="2633249" y="483418"/>
                  <a:pt x="2676477" y="483418"/>
                </a:cubicBezTo>
                <a:cubicBezTo>
                  <a:pt x="2692202" y="483418"/>
                  <a:pt x="2703991" y="488331"/>
                  <a:pt x="2711853" y="498157"/>
                </a:cubicBezTo>
                <a:cubicBezTo>
                  <a:pt x="2719711" y="507982"/>
                  <a:pt x="2733467" y="512895"/>
                  <a:pt x="2753119" y="512895"/>
                </a:cubicBezTo>
                <a:cubicBezTo>
                  <a:pt x="2780632" y="512895"/>
                  <a:pt x="2802246" y="492262"/>
                  <a:pt x="2817966" y="450991"/>
                </a:cubicBezTo>
                <a:cubicBezTo>
                  <a:pt x="2833686" y="409726"/>
                  <a:pt x="2848424" y="363548"/>
                  <a:pt x="2862181" y="312452"/>
                </a:cubicBezTo>
                <a:cubicBezTo>
                  <a:pt x="2875938" y="261361"/>
                  <a:pt x="2893621" y="215178"/>
                  <a:pt x="2915240" y="173913"/>
                </a:cubicBezTo>
                <a:cubicBezTo>
                  <a:pt x="2936854" y="132648"/>
                  <a:pt x="2965349" y="112010"/>
                  <a:pt x="3000720" y="112010"/>
                </a:cubicBezTo>
                <a:close/>
                <a:moveTo>
                  <a:pt x="294766" y="0"/>
                </a:moveTo>
                <a:cubicBezTo>
                  <a:pt x="302628" y="23581"/>
                  <a:pt x="306560" y="45201"/>
                  <a:pt x="306560" y="64851"/>
                </a:cubicBezTo>
                <a:cubicBezTo>
                  <a:pt x="306560" y="76640"/>
                  <a:pt x="302628" y="84503"/>
                  <a:pt x="294766" y="88434"/>
                </a:cubicBezTo>
                <a:cubicBezTo>
                  <a:pt x="290840" y="88434"/>
                  <a:pt x="287890" y="89415"/>
                  <a:pt x="285927" y="91379"/>
                </a:cubicBezTo>
                <a:cubicBezTo>
                  <a:pt x="283959" y="93342"/>
                  <a:pt x="281015" y="94328"/>
                  <a:pt x="277083" y="94328"/>
                </a:cubicBezTo>
                <a:cubicBezTo>
                  <a:pt x="257432" y="94328"/>
                  <a:pt x="246626" y="87448"/>
                  <a:pt x="244658" y="73695"/>
                </a:cubicBezTo>
                <a:cubicBezTo>
                  <a:pt x="242694" y="59939"/>
                  <a:pt x="237781" y="43232"/>
                  <a:pt x="229919" y="23581"/>
                </a:cubicBezTo>
                <a:cubicBezTo>
                  <a:pt x="237781" y="23581"/>
                  <a:pt x="247607" y="19650"/>
                  <a:pt x="259395" y="11794"/>
                </a:cubicBezTo>
                <a:cubicBezTo>
                  <a:pt x="271189" y="3931"/>
                  <a:pt x="282977" y="0"/>
                  <a:pt x="294766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417696" y="4599312"/>
            <a:ext cx="3075531" cy="925684"/>
            <a:chOff x="417696" y="2164722"/>
            <a:chExt cx="3075531" cy="925684"/>
          </a:xfrm>
        </p:grpSpPr>
        <p:sp>
          <p:nvSpPr>
            <p:cNvPr id="10" name="文字方塊 14"/>
            <p:cNvSpPr txBox="1"/>
            <p:nvPr/>
          </p:nvSpPr>
          <p:spPr>
            <a:xfrm>
              <a:off x="957377" y="2164722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Process</a:t>
              </a:r>
              <a:endParaRPr lang="zh-TW" altLang="en-US" sz="2400" dirty="0"/>
            </a:p>
          </p:txBody>
        </p:sp>
        <p:sp>
          <p:nvSpPr>
            <p:cNvPr id="11" name="矩形 10"/>
            <p:cNvSpPr/>
            <p:nvPr/>
          </p:nvSpPr>
          <p:spPr>
            <a:xfrm>
              <a:off x="957377" y="2567186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2" name="群組 11"/>
            <p:cNvGrpSpPr/>
            <p:nvPr/>
          </p:nvGrpSpPr>
          <p:grpSpPr>
            <a:xfrm>
              <a:off x="417696" y="2396519"/>
              <a:ext cx="523644" cy="523644"/>
              <a:chOff x="5731184" y="3068960"/>
              <a:chExt cx="816070" cy="816070"/>
            </a:xfrm>
          </p:grpSpPr>
          <p:sp>
            <p:nvSpPr>
              <p:cNvPr id="13" name="橢圓 12"/>
              <p:cNvSpPr/>
              <p:nvPr/>
            </p:nvSpPr>
            <p:spPr>
              <a:xfrm>
                <a:off x="5731184" y="3068960"/>
                <a:ext cx="816070" cy="81607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14" name="群組 13"/>
              <p:cNvGrpSpPr/>
              <p:nvPr/>
            </p:nvGrpSpPr>
            <p:grpSpPr>
              <a:xfrm>
                <a:off x="5935646" y="3308966"/>
                <a:ext cx="407146" cy="336058"/>
                <a:chOff x="13079250" y="23448756"/>
                <a:chExt cx="2967819" cy="2449630"/>
              </a:xfrm>
              <a:solidFill>
                <a:schemeClr val="bg1"/>
              </a:solidFill>
            </p:grpSpPr>
            <p:sp>
              <p:nvSpPr>
                <p:cNvPr id="15" name="手繪多邊形 14"/>
                <p:cNvSpPr>
                  <a:spLocks/>
                </p:cNvSpPr>
                <p:nvPr/>
              </p:nvSpPr>
              <p:spPr bwMode="auto">
                <a:xfrm>
                  <a:off x="13079250" y="23448756"/>
                  <a:ext cx="2967819" cy="2449630"/>
                </a:xfrm>
                <a:custGeom>
                  <a:avLst/>
                  <a:gdLst>
                    <a:gd name="connsiteX0" fmla="*/ 2007528 w 4024625"/>
                    <a:gd name="connsiteY0" fmla="*/ 1087436 h 3321916"/>
                    <a:gd name="connsiteX1" fmla="*/ 1840007 w 4024625"/>
                    <a:gd name="connsiteY1" fmla="*/ 1101840 h 3321916"/>
                    <a:gd name="connsiteX2" fmla="*/ 1743097 w 4024625"/>
                    <a:gd name="connsiteY2" fmla="*/ 1122724 h 3321916"/>
                    <a:gd name="connsiteX3" fmla="*/ 1609441 w 4024625"/>
                    <a:gd name="connsiteY3" fmla="*/ 1178896 h 3321916"/>
                    <a:gd name="connsiteX4" fmla="*/ 1096431 w 4024625"/>
                    <a:gd name="connsiteY4" fmla="*/ 1856928 h 3321916"/>
                    <a:gd name="connsiteX5" fmla="*/ 1116966 w 4024625"/>
                    <a:gd name="connsiteY5" fmla="*/ 2260216 h 3321916"/>
                    <a:gd name="connsiteX6" fmla="*/ 1819472 w 4024625"/>
                    <a:gd name="connsiteY6" fmla="*/ 2915204 h 3321916"/>
                    <a:gd name="connsiteX7" fmla="*/ 1895847 w 4024625"/>
                    <a:gd name="connsiteY7" fmla="*/ 2930328 h 3321916"/>
                    <a:gd name="connsiteX8" fmla="*/ 2217919 w 4024625"/>
                    <a:gd name="connsiteY8" fmla="*/ 2911604 h 3321916"/>
                    <a:gd name="connsiteX9" fmla="*/ 2875753 w 4024625"/>
                    <a:gd name="connsiteY9" fmla="*/ 2323952 h 3321916"/>
                    <a:gd name="connsiteX10" fmla="*/ 2922227 w 4024625"/>
                    <a:gd name="connsiteY10" fmla="*/ 2006360 h 3321916"/>
                    <a:gd name="connsiteX11" fmla="*/ 2861343 w 4024625"/>
                    <a:gd name="connsiteY11" fmla="*/ 1660684 h 3321916"/>
                    <a:gd name="connsiteX12" fmla="*/ 2600515 w 4024625"/>
                    <a:gd name="connsiteY12" fmla="*/ 1300604 h 3321916"/>
                    <a:gd name="connsiteX13" fmla="*/ 2271958 w 4024625"/>
                    <a:gd name="connsiteY13" fmla="*/ 1122364 h 3321916"/>
                    <a:gd name="connsiteX14" fmla="*/ 2175409 w 4024625"/>
                    <a:gd name="connsiteY14" fmla="*/ 1101840 h 3321916"/>
                    <a:gd name="connsiteX15" fmla="*/ 2007528 w 4024625"/>
                    <a:gd name="connsiteY15" fmla="*/ 1087436 h 3321916"/>
                    <a:gd name="connsiteX16" fmla="*/ 691176 w 4024625"/>
                    <a:gd name="connsiteY16" fmla="*/ 884236 h 3321916"/>
                    <a:gd name="connsiteX17" fmla="*/ 395695 w 4024625"/>
                    <a:gd name="connsiteY17" fmla="*/ 895036 h 3321916"/>
                    <a:gd name="connsiteX18" fmla="*/ 376237 w 4024625"/>
                    <a:gd name="connsiteY18" fmla="*/ 1095956 h 3321916"/>
                    <a:gd name="connsiteX19" fmla="*/ 388128 w 4024625"/>
                    <a:gd name="connsiteY19" fmla="*/ 1299032 h 3321916"/>
                    <a:gd name="connsiteX20" fmla="*/ 691176 w 4024625"/>
                    <a:gd name="connsiteY20" fmla="*/ 1311272 h 3321916"/>
                    <a:gd name="connsiteX21" fmla="*/ 994223 w 4024625"/>
                    <a:gd name="connsiteY21" fmla="*/ 1299032 h 3321916"/>
                    <a:gd name="connsiteX22" fmla="*/ 1006475 w 4024625"/>
                    <a:gd name="connsiteY22" fmla="*/ 1095956 h 3321916"/>
                    <a:gd name="connsiteX23" fmla="*/ 987017 w 4024625"/>
                    <a:gd name="connsiteY23" fmla="*/ 895036 h 3321916"/>
                    <a:gd name="connsiteX24" fmla="*/ 691176 w 4024625"/>
                    <a:gd name="connsiteY24" fmla="*/ 884236 h 3321916"/>
                    <a:gd name="connsiteX25" fmla="*/ 1504906 w 4024625"/>
                    <a:gd name="connsiteY25" fmla="*/ 0 h 3321916"/>
                    <a:gd name="connsiteX26" fmla="*/ 2007262 w 4024625"/>
                    <a:gd name="connsiteY26" fmla="*/ 0 h 3321916"/>
                    <a:gd name="connsiteX27" fmla="*/ 2509258 w 4024625"/>
                    <a:gd name="connsiteY27" fmla="*/ 0 h 3321916"/>
                    <a:gd name="connsiteX28" fmla="*/ 2657624 w 4024625"/>
                    <a:gd name="connsiteY28" fmla="*/ 247692 h 3321916"/>
                    <a:gd name="connsiteX29" fmla="*/ 2828316 w 4024625"/>
                    <a:gd name="connsiteY29" fmla="*/ 501868 h 3321916"/>
                    <a:gd name="connsiteX30" fmla="*/ 3367404 w 4024625"/>
                    <a:gd name="connsiteY30" fmla="*/ 507988 h 3321916"/>
                    <a:gd name="connsiteX31" fmla="*/ 3906130 w 4024625"/>
                    <a:gd name="connsiteY31" fmla="*/ 519508 h 3321916"/>
                    <a:gd name="connsiteX32" fmla="*/ 3961588 w 4024625"/>
                    <a:gd name="connsiteY32" fmla="*/ 562352 h 3321916"/>
                    <a:gd name="connsiteX33" fmla="*/ 4024607 w 4024625"/>
                    <a:gd name="connsiteY33" fmla="*/ 1909552 h 3321916"/>
                    <a:gd name="connsiteX34" fmla="*/ 4011283 w 4024625"/>
                    <a:gd name="connsiteY34" fmla="*/ 3168188 h 3321916"/>
                    <a:gd name="connsiteX35" fmla="*/ 3887404 w 4024625"/>
                    <a:gd name="connsiteY35" fmla="*/ 3301396 h 3321916"/>
                    <a:gd name="connsiteX36" fmla="*/ 2004381 w 4024625"/>
                    <a:gd name="connsiteY36" fmla="*/ 3321556 h 3321916"/>
                    <a:gd name="connsiteX37" fmla="*/ 133601 w 4024625"/>
                    <a:gd name="connsiteY37" fmla="*/ 3306436 h 3321916"/>
                    <a:gd name="connsiteX38" fmla="*/ 28809 w 4024625"/>
                    <a:gd name="connsiteY38" fmla="*/ 3226872 h 3321916"/>
                    <a:gd name="connsiteX39" fmla="*/ 0 w 4024625"/>
                    <a:gd name="connsiteY39" fmla="*/ 3187268 h 3321916"/>
                    <a:gd name="connsiteX40" fmla="*/ 0 w 4024625"/>
                    <a:gd name="connsiteY40" fmla="*/ 1913152 h 3321916"/>
                    <a:gd name="connsiteX41" fmla="*/ 11524 w 4024625"/>
                    <a:gd name="connsiteY41" fmla="*/ 616716 h 3321916"/>
                    <a:gd name="connsiteX42" fmla="*/ 103712 w 4024625"/>
                    <a:gd name="connsiteY42" fmla="*/ 522388 h 3321916"/>
                    <a:gd name="connsiteX43" fmla="*/ 654683 w 4024625"/>
                    <a:gd name="connsiteY43" fmla="*/ 507988 h 3321916"/>
                    <a:gd name="connsiteX44" fmla="*/ 1177925 w 4024625"/>
                    <a:gd name="connsiteY44" fmla="*/ 507988 h 3321916"/>
                    <a:gd name="connsiteX45" fmla="*/ 1203853 w 4024625"/>
                    <a:gd name="connsiteY45" fmla="*/ 485308 h 3321916"/>
                    <a:gd name="connsiteX46" fmla="*/ 1367344 w 4024625"/>
                    <a:gd name="connsiteY46" fmla="*/ 231132 h 3321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024625" h="3321916">
                      <a:moveTo>
                        <a:pt x="2007528" y="1087436"/>
                      </a:moveTo>
                      <a:cubicBezTo>
                        <a:pt x="1951687" y="1087436"/>
                        <a:pt x="1876033" y="1093916"/>
                        <a:pt x="1840007" y="1101840"/>
                      </a:cubicBezTo>
                      <a:cubicBezTo>
                        <a:pt x="1803621" y="1109400"/>
                        <a:pt x="1760029" y="1119124"/>
                        <a:pt x="1743097" y="1122724"/>
                      </a:cubicBezTo>
                      <a:cubicBezTo>
                        <a:pt x="1726525" y="1126324"/>
                        <a:pt x="1666362" y="1151532"/>
                        <a:pt x="1609441" y="1178896"/>
                      </a:cubicBezTo>
                      <a:cubicBezTo>
                        <a:pt x="1336724" y="1309604"/>
                        <a:pt x="1148309" y="1558780"/>
                        <a:pt x="1096431" y="1856928"/>
                      </a:cubicBezTo>
                      <a:cubicBezTo>
                        <a:pt x="1079499" y="1953788"/>
                        <a:pt x="1090667" y="2171996"/>
                        <a:pt x="1116966" y="2260216"/>
                      </a:cubicBezTo>
                      <a:cubicBezTo>
                        <a:pt x="1216398" y="2593652"/>
                        <a:pt x="1494518" y="2852908"/>
                        <a:pt x="1819472" y="2915204"/>
                      </a:cubicBezTo>
                      <a:cubicBezTo>
                        <a:pt x="1850094" y="2920964"/>
                        <a:pt x="1884679" y="2927808"/>
                        <a:pt x="1895847" y="2930328"/>
                      </a:cubicBezTo>
                      <a:cubicBezTo>
                        <a:pt x="1937277" y="2940048"/>
                        <a:pt x="2152352" y="2927448"/>
                        <a:pt x="2217919" y="2911604"/>
                      </a:cubicBezTo>
                      <a:cubicBezTo>
                        <a:pt x="2518736" y="2839588"/>
                        <a:pt x="2773079" y="2612376"/>
                        <a:pt x="2875753" y="2323952"/>
                      </a:cubicBezTo>
                      <a:cubicBezTo>
                        <a:pt x="2917183" y="2208004"/>
                        <a:pt x="2922587" y="2170916"/>
                        <a:pt x="2922227" y="2006360"/>
                      </a:cubicBezTo>
                      <a:cubicBezTo>
                        <a:pt x="2921506" y="1833164"/>
                        <a:pt x="2914301" y="1793552"/>
                        <a:pt x="2861343" y="1660684"/>
                      </a:cubicBezTo>
                      <a:cubicBezTo>
                        <a:pt x="2805503" y="1521692"/>
                        <a:pt x="2713997" y="1394944"/>
                        <a:pt x="2600515" y="1300604"/>
                      </a:cubicBezTo>
                      <a:cubicBezTo>
                        <a:pt x="2527382" y="1239748"/>
                        <a:pt x="2336084" y="1136048"/>
                        <a:pt x="2271958" y="1122364"/>
                      </a:cubicBezTo>
                      <a:cubicBezTo>
                        <a:pt x="2255026" y="1118764"/>
                        <a:pt x="2211795" y="1109400"/>
                        <a:pt x="2175409" y="1101840"/>
                      </a:cubicBezTo>
                      <a:cubicBezTo>
                        <a:pt x="2139022" y="1093916"/>
                        <a:pt x="2063368" y="1087436"/>
                        <a:pt x="2007528" y="1087436"/>
                      </a:cubicBezTo>
                      <a:close/>
                      <a:moveTo>
                        <a:pt x="691176" y="884236"/>
                      </a:moveTo>
                      <a:cubicBezTo>
                        <a:pt x="520734" y="884236"/>
                        <a:pt x="407947" y="888196"/>
                        <a:pt x="395695" y="895036"/>
                      </a:cubicBezTo>
                      <a:cubicBezTo>
                        <a:pt x="377318" y="904760"/>
                        <a:pt x="376237" y="918084"/>
                        <a:pt x="376237" y="1095956"/>
                      </a:cubicBezTo>
                      <a:cubicBezTo>
                        <a:pt x="376237" y="1230980"/>
                        <a:pt x="379480" y="1290392"/>
                        <a:pt x="388128" y="1299032"/>
                      </a:cubicBezTo>
                      <a:cubicBezTo>
                        <a:pt x="397137" y="1308032"/>
                        <a:pt x="478574" y="1311272"/>
                        <a:pt x="691176" y="1311272"/>
                      </a:cubicBezTo>
                      <a:cubicBezTo>
                        <a:pt x="904138" y="1311272"/>
                        <a:pt x="985575" y="1308032"/>
                        <a:pt x="994223" y="1299032"/>
                      </a:cubicBezTo>
                      <a:cubicBezTo>
                        <a:pt x="1002872" y="1290392"/>
                        <a:pt x="1006475" y="1230980"/>
                        <a:pt x="1006475" y="1095956"/>
                      </a:cubicBezTo>
                      <a:cubicBezTo>
                        <a:pt x="1006475" y="918084"/>
                        <a:pt x="1005394" y="904760"/>
                        <a:pt x="987017" y="895036"/>
                      </a:cubicBezTo>
                      <a:cubicBezTo>
                        <a:pt x="974765" y="888196"/>
                        <a:pt x="861978" y="884236"/>
                        <a:pt x="691176" y="884236"/>
                      </a:cubicBezTo>
                      <a:close/>
                      <a:moveTo>
                        <a:pt x="1504906" y="0"/>
                      </a:moveTo>
                      <a:lnTo>
                        <a:pt x="2007262" y="0"/>
                      </a:lnTo>
                      <a:lnTo>
                        <a:pt x="2509258" y="0"/>
                      </a:lnTo>
                      <a:lnTo>
                        <a:pt x="2657624" y="247692"/>
                      </a:lnTo>
                      <a:cubicBezTo>
                        <a:pt x="2764216" y="425904"/>
                        <a:pt x="2812112" y="497548"/>
                        <a:pt x="2828316" y="501868"/>
                      </a:cubicBezTo>
                      <a:cubicBezTo>
                        <a:pt x="2840920" y="505108"/>
                        <a:pt x="3083276" y="507988"/>
                        <a:pt x="3367404" y="507988"/>
                      </a:cubicBezTo>
                      <a:cubicBezTo>
                        <a:pt x="3728235" y="507988"/>
                        <a:pt x="3890286" y="511588"/>
                        <a:pt x="3906130" y="519508"/>
                      </a:cubicBezTo>
                      <a:cubicBezTo>
                        <a:pt x="3918014" y="525628"/>
                        <a:pt x="3943222" y="545072"/>
                        <a:pt x="3961588" y="562352"/>
                      </a:cubicBezTo>
                      <a:cubicBezTo>
                        <a:pt x="4027488" y="624636"/>
                        <a:pt x="4024607" y="568112"/>
                        <a:pt x="4024607" y="1909552"/>
                      </a:cubicBezTo>
                      <a:cubicBezTo>
                        <a:pt x="4024607" y="2872968"/>
                        <a:pt x="4021726" y="3133624"/>
                        <a:pt x="4011283" y="3168188"/>
                      </a:cubicBezTo>
                      <a:cubicBezTo>
                        <a:pt x="3991477" y="3235152"/>
                        <a:pt x="3952225" y="3277272"/>
                        <a:pt x="3887404" y="3301396"/>
                      </a:cubicBezTo>
                      <a:cubicBezTo>
                        <a:pt x="3830867" y="3322636"/>
                        <a:pt x="3830507" y="3322636"/>
                        <a:pt x="2004381" y="3321556"/>
                      </a:cubicBezTo>
                      <a:cubicBezTo>
                        <a:pt x="489032" y="3320836"/>
                        <a:pt x="170333" y="3318316"/>
                        <a:pt x="133601" y="3306436"/>
                      </a:cubicBezTo>
                      <a:cubicBezTo>
                        <a:pt x="81025" y="3290232"/>
                        <a:pt x="66981" y="3279432"/>
                        <a:pt x="28809" y="3226872"/>
                      </a:cubicBezTo>
                      <a:lnTo>
                        <a:pt x="0" y="3187268"/>
                      </a:lnTo>
                      <a:lnTo>
                        <a:pt x="0" y="1913152"/>
                      </a:lnTo>
                      <a:cubicBezTo>
                        <a:pt x="0" y="991136"/>
                        <a:pt x="3241" y="632556"/>
                        <a:pt x="11524" y="616716"/>
                      </a:cubicBezTo>
                      <a:cubicBezTo>
                        <a:pt x="28449" y="583952"/>
                        <a:pt x="72382" y="538592"/>
                        <a:pt x="103712" y="522388"/>
                      </a:cubicBezTo>
                      <a:cubicBezTo>
                        <a:pt x="126399" y="510508"/>
                        <a:pt x="223989" y="507988"/>
                        <a:pt x="654683" y="507988"/>
                      </a:cubicBezTo>
                      <a:lnTo>
                        <a:pt x="1177925" y="507988"/>
                      </a:lnTo>
                      <a:lnTo>
                        <a:pt x="1203853" y="485308"/>
                      </a:lnTo>
                      <a:cubicBezTo>
                        <a:pt x="1217897" y="472708"/>
                        <a:pt x="1291360" y="358220"/>
                        <a:pt x="1367344" y="23113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16" name="手繪多邊形 15"/>
                <p:cNvSpPr>
                  <a:spLocks/>
                </p:cNvSpPr>
                <p:nvPr/>
              </p:nvSpPr>
              <p:spPr bwMode="auto">
                <a:xfrm>
                  <a:off x="14046734" y="24416165"/>
                  <a:ext cx="1019800" cy="1024369"/>
                </a:xfrm>
                <a:custGeom>
                  <a:avLst/>
                  <a:gdLst>
                    <a:gd name="connsiteX0" fmla="*/ 696901 w 1382938"/>
                    <a:gd name="connsiteY0" fmla="*/ 174564 h 1389136"/>
                    <a:gd name="connsiteX1" fmla="*/ 615103 w 1382938"/>
                    <a:gd name="connsiteY1" fmla="*/ 185584 h 1389136"/>
                    <a:gd name="connsiteX2" fmla="*/ 187732 w 1382938"/>
                    <a:gd name="connsiteY2" fmla="*/ 592580 h 1389136"/>
                    <a:gd name="connsiteX3" fmla="*/ 187732 w 1382938"/>
                    <a:gd name="connsiteY3" fmla="*/ 808496 h 1389136"/>
                    <a:gd name="connsiteX4" fmla="*/ 532584 w 1382938"/>
                    <a:gd name="connsiteY4" fmla="*/ 1189940 h 1389136"/>
                    <a:gd name="connsiteX5" fmla="*/ 850769 w 1382938"/>
                    <a:gd name="connsiteY5" fmla="*/ 1191740 h 1389136"/>
                    <a:gd name="connsiteX6" fmla="*/ 1062653 w 1382938"/>
                    <a:gd name="connsiteY6" fmla="*/ 1061472 h 1389136"/>
                    <a:gd name="connsiteX7" fmla="*/ 1208953 w 1382938"/>
                    <a:gd name="connsiteY7" fmla="*/ 698740 h 1389136"/>
                    <a:gd name="connsiteX8" fmla="*/ 1135442 w 1382938"/>
                    <a:gd name="connsiteY8" fmla="*/ 424528 h 1389136"/>
                    <a:gd name="connsiteX9" fmla="*/ 777619 w 1382938"/>
                    <a:gd name="connsiteY9" fmla="*/ 185944 h 1389136"/>
                    <a:gd name="connsiteX10" fmla="*/ 696901 w 1382938"/>
                    <a:gd name="connsiteY10" fmla="*/ 174564 h 1389136"/>
                    <a:gd name="connsiteX11" fmla="*/ 709912 w 1382938"/>
                    <a:gd name="connsiteY11" fmla="*/ 376 h 1389136"/>
                    <a:gd name="connsiteX12" fmla="*/ 908829 w 1382938"/>
                    <a:gd name="connsiteY12" fmla="*/ 35660 h 1389136"/>
                    <a:gd name="connsiteX13" fmla="*/ 1337507 w 1382938"/>
                    <a:gd name="connsiteY13" fmla="*/ 434916 h 1389136"/>
                    <a:gd name="connsiteX14" fmla="*/ 1382858 w 1382938"/>
                    <a:gd name="connsiteY14" fmla="*/ 698084 h 1389136"/>
                    <a:gd name="connsiteX15" fmla="*/ 1357663 w 1382938"/>
                    <a:gd name="connsiteY15" fmla="*/ 904012 h 1389136"/>
                    <a:gd name="connsiteX16" fmla="*/ 909909 w 1382938"/>
                    <a:gd name="connsiteY16" fmla="*/ 1358712 h 1389136"/>
                    <a:gd name="connsiteX17" fmla="*/ 688552 w 1382938"/>
                    <a:gd name="connsiteY17" fmla="*/ 1388952 h 1389136"/>
                    <a:gd name="connsiteX18" fmla="*/ 517585 w 1382938"/>
                    <a:gd name="connsiteY18" fmla="*/ 1372752 h 1389136"/>
                    <a:gd name="connsiteX19" fmla="*/ 178170 w 1382938"/>
                    <a:gd name="connsiteY19" fmla="*/ 1165384 h 1389136"/>
                    <a:gd name="connsiteX20" fmla="*/ 10443 w 1382938"/>
                    <a:gd name="connsiteY20" fmla="*/ 585760 h 1389136"/>
                    <a:gd name="connsiteX21" fmla="*/ 214163 w 1382938"/>
                    <a:gd name="connsiteY21" fmla="*/ 195868 h 1389136"/>
                    <a:gd name="connsiteX22" fmla="*/ 657958 w 1382938"/>
                    <a:gd name="connsiteY22" fmla="*/ 1820 h 1389136"/>
                    <a:gd name="connsiteX23" fmla="*/ 709912 w 1382938"/>
                    <a:gd name="connsiteY23" fmla="*/ 376 h 1389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382938" h="1389136">
                      <a:moveTo>
                        <a:pt x="696901" y="174564"/>
                      </a:moveTo>
                      <a:cubicBezTo>
                        <a:pt x="674920" y="174520"/>
                        <a:pt x="652759" y="178208"/>
                        <a:pt x="615103" y="185584"/>
                      </a:cubicBezTo>
                      <a:cubicBezTo>
                        <a:pt x="397454" y="228768"/>
                        <a:pt x="236379" y="381708"/>
                        <a:pt x="187732" y="592580"/>
                      </a:cubicBezTo>
                      <a:cubicBezTo>
                        <a:pt x="167553" y="678228"/>
                        <a:pt x="167553" y="721768"/>
                        <a:pt x="187732" y="808496"/>
                      </a:cubicBezTo>
                      <a:cubicBezTo>
                        <a:pt x="228451" y="983024"/>
                        <a:pt x="366104" y="1135604"/>
                        <a:pt x="532584" y="1189940"/>
                      </a:cubicBezTo>
                      <a:cubicBezTo>
                        <a:pt x="623030" y="1219448"/>
                        <a:pt x="766808" y="1220168"/>
                        <a:pt x="850769" y="1191740"/>
                      </a:cubicBezTo>
                      <a:cubicBezTo>
                        <a:pt x="935450" y="1163312"/>
                        <a:pt x="1000673" y="1123008"/>
                        <a:pt x="1062653" y="1061472"/>
                      </a:cubicBezTo>
                      <a:cubicBezTo>
                        <a:pt x="1166432" y="957476"/>
                        <a:pt x="1208953" y="852036"/>
                        <a:pt x="1208953" y="698740"/>
                      </a:cubicBezTo>
                      <a:cubicBezTo>
                        <a:pt x="1208953" y="591140"/>
                        <a:pt x="1188413" y="514132"/>
                        <a:pt x="1135442" y="424528"/>
                      </a:cubicBezTo>
                      <a:cubicBezTo>
                        <a:pt x="1067697" y="309016"/>
                        <a:pt x="928243" y="216172"/>
                        <a:pt x="777619" y="185944"/>
                      </a:cubicBezTo>
                      <a:cubicBezTo>
                        <a:pt x="740684" y="178388"/>
                        <a:pt x="718883" y="174612"/>
                        <a:pt x="696901" y="174564"/>
                      </a:cubicBezTo>
                      <a:close/>
                      <a:moveTo>
                        <a:pt x="709912" y="376"/>
                      </a:moveTo>
                      <a:cubicBezTo>
                        <a:pt x="769131" y="2720"/>
                        <a:pt x="846471" y="15952"/>
                        <a:pt x="908829" y="35660"/>
                      </a:cubicBezTo>
                      <a:cubicBezTo>
                        <a:pt x="1098153" y="95424"/>
                        <a:pt x="1272359" y="257788"/>
                        <a:pt x="1337507" y="434916"/>
                      </a:cubicBezTo>
                      <a:cubicBezTo>
                        <a:pt x="1380339" y="551560"/>
                        <a:pt x="1383578" y="570280"/>
                        <a:pt x="1382858" y="698084"/>
                      </a:cubicBezTo>
                      <a:cubicBezTo>
                        <a:pt x="1382138" y="803928"/>
                        <a:pt x="1377819" y="839572"/>
                        <a:pt x="1357663" y="904012"/>
                      </a:cubicBezTo>
                      <a:cubicBezTo>
                        <a:pt x="1287477" y="1127220"/>
                        <a:pt x="1129827" y="1287428"/>
                        <a:pt x="909909" y="1358712"/>
                      </a:cubicBezTo>
                      <a:cubicBezTo>
                        <a:pt x="822086" y="1387152"/>
                        <a:pt x="802290" y="1390032"/>
                        <a:pt x="688552" y="1388952"/>
                      </a:cubicBezTo>
                      <a:cubicBezTo>
                        <a:pt x="610087" y="1387872"/>
                        <a:pt x="546379" y="1382112"/>
                        <a:pt x="517585" y="1372752"/>
                      </a:cubicBezTo>
                      <a:cubicBezTo>
                        <a:pt x="367854" y="1324148"/>
                        <a:pt x="263834" y="1260788"/>
                        <a:pt x="178170" y="1165384"/>
                      </a:cubicBezTo>
                      <a:cubicBezTo>
                        <a:pt x="41037" y="1012736"/>
                        <a:pt x="-27710" y="774768"/>
                        <a:pt x="10443" y="585760"/>
                      </a:cubicBezTo>
                      <a:cubicBezTo>
                        <a:pt x="45716" y="412596"/>
                        <a:pt x="105464" y="298112"/>
                        <a:pt x="214163" y="195868"/>
                      </a:cubicBezTo>
                      <a:cubicBezTo>
                        <a:pt x="343738" y="74184"/>
                        <a:pt x="448478" y="28460"/>
                        <a:pt x="657958" y="1820"/>
                      </a:cubicBezTo>
                      <a:cubicBezTo>
                        <a:pt x="672445" y="20"/>
                        <a:pt x="690172" y="-408"/>
                        <a:pt x="709912" y="376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17" name="群組 16"/>
          <p:cNvGrpSpPr/>
          <p:nvPr/>
        </p:nvGrpSpPr>
        <p:grpSpPr>
          <a:xfrm>
            <a:off x="417696" y="2167335"/>
            <a:ext cx="3075531" cy="925684"/>
            <a:chOff x="417696" y="1267299"/>
            <a:chExt cx="3075531" cy="925684"/>
          </a:xfrm>
        </p:grpSpPr>
        <p:sp>
          <p:nvSpPr>
            <p:cNvPr id="18" name="文字方塊 12"/>
            <p:cNvSpPr txBox="1"/>
            <p:nvPr/>
          </p:nvSpPr>
          <p:spPr>
            <a:xfrm>
              <a:off x="957377" y="1267299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Agenda</a:t>
              </a:r>
              <a:endParaRPr lang="zh-TW" altLang="en-US" sz="2400" dirty="0"/>
            </a:p>
          </p:txBody>
        </p:sp>
        <p:sp>
          <p:nvSpPr>
            <p:cNvPr id="19" name="矩形 18"/>
            <p:cNvSpPr/>
            <p:nvPr/>
          </p:nvSpPr>
          <p:spPr>
            <a:xfrm>
              <a:off x="957377" y="1669763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0" name="群組 19"/>
            <p:cNvGrpSpPr/>
            <p:nvPr/>
          </p:nvGrpSpPr>
          <p:grpSpPr>
            <a:xfrm>
              <a:off x="417696" y="1499096"/>
              <a:ext cx="523644" cy="523644"/>
              <a:chOff x="5731184" y="1981037"/>
              <a:chExt cx="816070" cy="816070"/>
            </a:xfrm>
          </p:grpSpPr>
          <p:sp>
            <p:nvSpPr>
              <p:cNvPr id="21" name="橢圓 20"/>
              <p:cNvSpPr/>
              <p:nvPr/>
            </p:nvSpPr>
            <p:spPr>
              <a:xfrm>
                <a:off x="5731184" y="1981037"/>
                <a:ext cx="816070" cy="8160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2" name="手繪多邊形 21"/>
              <p:cNvSpPr>
                <a:spLocks/>
              </p:cNvSpPr>
              <p:nvPr/>
            </p:nvSpPr>
            <p:spPr bwMode="auto">
              <a:xfrm flipV="1">
                <a:off x="6011604" y="2153374"/>
                <a:ext cx="255230" cy="471396"/>
              </a:xfrm>
              <a:custGeom>
                <a:avLst/>
                <a:gdLst>
                  <a:gd name="connsiteX0" fmla="*/ 1041502 w 2397801"/>
                  <a:gd name="connsiteY0" fmla="*/ 588163 h 4428623"/>
                  <a:gd name="connsiteX1" fmla="*/ 299462 w 2397801"/>
                  <a:gd name="connsiteY1" fmla="*/ 593899 h 4428623"/>
                  <a:gd name="connsiteX2" fmla="*/ 283250 w 2397801"/>
                  <a:gd name="connsiteY2" fmla="*/ 2218109 h 4428623"/>
                  <a:gd name="connsiteX3" fmla="*/ 290095 w 2397801"/>
                  <a:gd name="connsiteY3" fmla="*/ 3843037 h 4428623"/>
                  <a:gd name="connsiteX4" fmla="*/ 1207710 w 2397801"/>
                  <a:gd name="connsiteY4" fmla="*/ 3847357 h 4428623"/>
                  <a:gd name="connsiteX5" fmla="*/ 2118479 w 2397801"/>
                  <a:gd name="connsiteY5" fmla="*/ 3844837 h 4428623"/>
                  <a:gd name="connsiteX6" fmla="*/ 2121001 w 2397801"/>
                  <a:gd name="connsiteY6" fmla="*/ 2224589 h 4428623"/>
                  <a:gd name="connsiteX7" fmla="*/ 2110914 w 2397801"/>
                  <a:gd name="connsiteY7" fmla="*/ 596419 h 4428623"/>
                  <a:gd name="connsiteX8" fmla="*/ 1041502 w 2397801"/>
                  <a:gd name="connsiteY8" fmla="*/ 588163 h 4428623"/>
                  <a:gd name="connsiteX9" fmla="*/ 1205249 w 2397801"/>
                  <a:gd name="connsiteY9" fmla="*/ 186437 h 4428623"/>
                  <a:gd name="connsiteX10" fmla="*/ 930070 w 2397801"/>
                  <a:gd name="connsiteY10" fmla="*/ 210597 h 4428623"/>
                  <a:gd name="connsiteX11" fmla="*/ 899455 w 2397801"/>
                  <a:gd name="connsiteY11" fmla="*/ 338957 h 4428623"/>
                  <a:gd name="connsiteX12" fmla="*/ 1201647 w 2397801"/>
                  <a:gd name="connsiteY12" fmla="*/ 414677 h 4428623"/>
                  <a:gd name="connsiteX13" fmla="*/ 1445490 w 2397801"/>
                  <a:gd name="connsiteY13" fmla="*/ 398813 h 4428623"/>
                  <a:gd name="connsiteX14" fmla="*/ 1513204 w 2397801"/>
                  <a:gd name="connsiteY14" fmla="*/ 295689 h 4428623"/>
                  <a:gd name="connsiteX15" fmla="*/ 1484029 w 2397801"/>
                  <a:gd name="connsiteY15" fmla="*/ 219609 h 4428623"/>
                  <a:gd name="connsiteX16" fmla="*/ 1454134 w 2397801"/>
                  <a:gd name="connsiteY16" fmla="*/ 186437 h 4428623"/>
                  <a:gd name="connsiteX17" fmla="*/ 813103 w 2397801"/>
                  <a:gd name="connsiteY17" fmla="*/ 1 h 4428623"/>
                  <a:gd name="connsiteX18" fmla="*/ 1241394 w 2397801"/>
                  <a:gd name="connsiteY18" fmla="*/ 553 h 4428623"/>
                  <a:gd name="connsiteX19" fmla="*/ 2335516 w 2397801"/>
                  <a:gd name="connsiteY19" fmla="*/ 3793 h 4428623"/>
                  <a:gd name="connsiteX20" fmla="*/ 2364318 w 2397801"/>
                  <a:gd name="connsiteY20" fmla="*/ 25037 h 4428623"/>
                  <a:gd name="connsiteX21" fmla="*/ 2392760 w 2397801"/>
                  <a:gd name="connsiteY21" fmla="*/ 46641 h 4428623"/>
                  <a:gd name="connsiteX22" fmla="*/ 2395281 w 2397801"/>
                  <a:gd name="connsiteY22" fmla="*/ 2216709 h 4428623"/>
                  <a:gd name="connsiteX23" fmla="*/ 2397801 w 2397801"/>
                  <a:gd name="connsiteY23" fmla="*/ 4386781 h 4428623"/>
                  <a:gd name="connsiteX24" fmla="*/ 2371159 w 2397801"/>
                  <a:gd name="connsiteY24" fmla="*/ 4408025 h 4428623"/>
                  <a:gd name="connsiteX25" fmla="*/ 1205032 w 2397801"/>
                  <a:gd name="connsiteY25" fmla="*/ 4428545 h 4428623"/>
                  <a:gd name="connsiteX26" fmla="*/ 48265 w 2397801"/>
                  <a:gd name="connsiteY26" fmla="*/ 4418105 h 4428623"/>
                  <a:gd name="connsiteX27" fmla="*/ 21 w 2397801"/>
                  <a:gd name="connsiteY27" fmla="*/ 2208429 h 4428623"/>
                  <a:gd name="connsiteX28" fmla="*/ 21 w 2397801"/>
                  <a:gd name="connsiteY28" fmla="*/ 68245 h 4428623"/>
                  <a:gd name="connsiteX29" fmla="*/ 28823 w 2397801"/>
                  <a:gd name="connsiteY29" fmla="*/ 39437 h 4428623"/>
                  <a:gd name="connsiteX30" fmla="*/ 102629 w 2397801"/>
                  <a:gd name="connsiteY30" fmla="*/ 4153 h 4428623"/>
                  <a:gd name="connsiteX31" fmla="*/ 813103 w 2397801"/>
                  <a:gd name="connsiteY31" fmla="*/ 1 h 442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97801" h="4428623">
                    <a:moveTo>
                      <a:pt x="1041502" y="588163"/>
                    </a:moveTo>
                    <a:cubicBezTo>
                      <a:pt x="655239" y="588159"/>
                      <a:pt x="310023" y="589961"/>
                      <a:pt x="299462" y="593899"/>
                    </a:cubicBezTo>
                    <a:cubicBezTo>
                      <a:pt x="284691" y="599661"/>
                      <a:pt x="283250" y="752323"/>
                      <a:pt x="283250" y="2218109"/>
                    </a:cubicBezTo>
                    <a:cubicBezTo>
                      <a:pt x="283250" y="3108165"/>
                      <a:pt x="286492" y="3839437"/>
                      <a:pt x="290095" y="3843037"/>
                    </a:cubicBezTo>
                    <a:cubicBezTo>
                      <a:pt x="294058" y="3846637"/>
                      <a:pt x="706931" y="3848797"/>
                      <a:pt x="1207710" y="3847357"/>
                    </a:cubicBezTo>
                    <a:lnTo>
                      <a:pt x="2118479" y="3844837"/>
                    </a:lnTo>
                    <a:lnTo>
                      <a:pt x="2121001" y="2224589"/>
                    </a:lnTo>
                    <a:cubicBezTo>
                      <a:pt x="2123163" y="935231"/>
                      <a:pt x="2121001" y="602901"/>
                      <a:pt x="2110914" y="596419"/>
                    </a:cubicBezTo>
                    <a:cubicBezTo>
                      <a:pt x="2102605" y="591155"/>
                      <a:pt x="1538127" y="588167"/>
                      <a:pt x="1041502" y="588163"/>
                    </a:cubicBezTo>
                    <a:close/>
                    <a:moveTo>
                      <a:pt x="1205249" y="186437"/>
                    </a:moveTo>
                    <a:cubicBezTo>
                      <a:pt x="956363" y="186437"/>
                      <a:pt x="956003" y="186437"/>
                      <a:pt x="930070" y="210597"/>
                    </a:cubicBezTo>
                    <a:cubicBezTo>
                      <a:pt x="889369" y="248817"/>
                      <a:pt x="878564" y="294969"/>
                      <a:pt x="899455" y="338957"/>
                    </a:cubicBezTo>
                    <a:cubicBezTo>
                      <a:pt x="931511" y="406745"/>
                      <a:pt x="960685" y="414317"/>
                      <a:pt x="1201647" y="414677"/>
                    </a:cubicBezTo>
                    <a:cubicBezTo>
                      <a:pt x="1375975" y="415037"/>
                      <a:pt x="1418476" y="412513"/>
                      <a:pt x="1445490" y="398813"/>
                    </a:cubicBezTo>
                    <a:cubicBezTo>
                      <a:pt x="1493394" y="374653"/>
                      <a:pt x="1513204" y="345085"/>
                      <a:pt x="1513204" y="295689"/>
                    </a:cubicBezTo>
                    <a:cubicBezTo>
                      <a:pt x="1513564" y="262517"/>
                      <a:pt x="1507081" y="245209"/>
                      <a:pt x="1484029" y="219609"/>
                    </a:cubicBezTo>
                    <a:lnTo>
                      <a:pt x="1454134" y="186437"/>
                    </a:lnTo>
                    <a:close/>
                    <a:moveTo>
                      <a:pt x="813103" y="1"/>
                    </a:moveTo>
                    <a:cubicBezTo>
                      <a:pt x="946149" y="13"/>
                      <a:pt x="1090993" y="193"/>
                      <a:pt x="1241394" y="553"/>
                    </a:cubicBezTo>
                    <a:lnTo>
                      <a:pt x="2335516" y="3793"/>
                    </a:lnTo>
                    <a:lnTo>
                      <a:pt x="2364318" y="25037"/>
                    </a:lnTo>
                    <a:lnTo>
                      <a:pt x="2392760" y="46641"/>
                    </a:lnTo>
                    <a:lnTo>
                      <a:pt x="2395281" y="2216709"/>
                    </a:lnTo>
                    <a:lnTo>
                      <a:pt x="2397801" y="4386781"/>
                    </a:lnTo>
                    <a:lnTo>
                      <a:pt x="2371159" y="4408025"/>
                    </a:lnTo>
                    <a:cubicBezTo>
                      <a:pt x="2344517" y="4428905"/>
                      <a:pt x="2342717" y="4428905"/>
                      <a:pt x="1205032" y="4428545"/>
                    </a:cubicBezTo>
                    <a:cubicBezTo>
                      <a:pt x="450415" y="4428545"/>
                      <a:pt x="60146" y="4424945"/>
                      <a:pt x="48265" y="4418105"/>
                    </a:cubicBezTo>
                    <a:cubicBezTo>
                      <a:pt x="-2499" y="4388581"/>
                      <a:pt x="21" y="4509201"/>
                      <a:pt x="21" y="2208429"/>
                    </a:cubicBezTo>
                    <a:lnTo>
                      <a:pt x="21" y="68245"/>
                    </a:lnTo>
                    <a:lnTo>
                      <a:pt x="28823" y="39437"/>
                    </a:lnTo>
                    <a:cubicBezTo>
                      <a:pt x="47905" y="19997"/>
                      <a:pt x="72747" y="8473"/>
                      <a:pt x="102629" y="4153"/>
                    </a:cubicBezTo>
                    <a:cubicBezTo>
                      <a:pt x="120991" y="1453"/>
                      <a:pt x="413962" y="-31"/>
                      <a:pt x="81310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3" name="群組 22"/>
          <p:cNvGrpSpPr/>
          <p:nvPr/>
        </p:nvGrpSpPr>
        <p:grpSpPr>
          <a:xfrm>
            <a:off x="6160440" y="2167335"/>
            <a:ext cx="3075531" cy="925684"/>
            <a:chOff x="6160440" y="1207215"/>
            <a:chExt cx="3075531" cy="925684"/>
          </a:xfrm>
        </p:grpSpPr>
        <p:sp>
          <p:nvSpPr>
            <p:cNvPr id="24" name="文字方塊 16"/>
            <p:cNvSpPr txBox="1"/>
            <p:nvPr/>
          </p:nvSpPr>
          <p:spPr>
            <a:xfrm>
              <a:off x="6700121" y="1207215"/>
              <a:ext cx="1294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TW" sz="2400" dirty="0"/>
                <a:t>Security</a:t>
              </a:r>
              <a:endParaRPr lang="zh-TW" altLang="en-US" sz="2400" dirty="0"/>
            </a:p>
          </p:txBody>
        </p:sp>
        <p:sp>
          <p:nvSpPr>
            <p:cNvPr id="25" name="矩形 24"/>
            <p:cNvSpPr/>
            <p:nvPr/>
          </p:nvSpPr>
          <p:spPr>
            <a:xfrm>
              <a:off x="6700121" y="1609679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60440" y="1439012"/>
              <a:ext cx="523644" cy="523644"/>
              <a:chOff x="5731184" y="4156883"/>
              <a:chExt cx="816070" cy="8160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731184" y="4156883"/>
                <a:ext cx="816070" cy="81607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grpSp>
            <p:nvGrpSpPr>
              <p:cNvPr id="28" name="群組 27"/>
              <p:cNvGrpSpPr/>
              <p:nvPr/>
            </p:nvGrpSpPr>
            <p:grpSpPr>
              <a:xfrm>
                <a:off x="5939596" y="4366125"/>
                <a:ext cx="399246" cy="397586"/>
                <a:chOff x="35309818" y="13261794"/>
                <a:chExt cx="2516828" cy="2506357"/>
              </a:xfrm>
              <a:solidFill>
                <a:schemeClr val="bg1"/>
              </a:solidFill>
            </p:grpSpPr>
            <p:sp>
              <p:nvSpPr>
                <p:cNvPr id="29" name="手繪多邊形 28"/>
                <p:cNvSpPr>
                  <a:spLocks/>
                </p:cNvSpPr>
                <p:nvPr/>
              </p:nvSpPr>
              <p:spPr bwMode="auto">
                <a:xfrm>
                  <a:off x="35309818" y="13850431"/>
                  <a:ext cx="2516828" cy="1917720"/>
                </a:xfrm>
                <a:custGeom>
                  <a:avLst/>
                  <a:gdLst>
                    <a:gd name="connsiteX0" fmla="*/ 2520096 w 3413041"/>
                    <a:gd name="connsiteY0" fmla="*/ 2002111 h 2600599"/>
                    <a:gd name="connsiteX1" fmla="*/ 2443148 w 3413041"/>
                    <a:gd name="connsiteY1" fmla="*/ 2036713 h 2600599"/>
                    <a:gd name="connsiteX2" fmla="*/ 2430564 w 3413041"/>
                    <a:gd name="connsiteY2" fmla="*/ 2169719 h 2600599"/>
                    <a:gd name="connsiteX3" fmla="*/ 2517576 w 3413041"/>
                    <a:gd name="connsiteY3" fmla="*/ 2225587 h 2600599"/>
                    <a:gd name="connsiteX4" fmla="*/ 2561084 w 3413041"/>
                    <a:gd name="connsiteY4" fmla="*/ 2209367 h 2600599"/>
                    <a:gd name="connsiteX5" fmla="*/ 2616816 w 3413041"/>
                    <a:gd name="connsiteY5" fmla="*/ 2052933 h 2600599"/>
                    <a:gd name="connsiteX6" fmla="*/ 2520096 w 3413041"/>
                    <a:gd name="connsiteY6" fmla="*/ 2002111 h 2600599"/>
                    <a:gd name="connsiteX7" fmla="*/ 1508300 w 3413041"/>
                    <a:gd name="connsiteY7" fmla="*/ 2002111 h 2600599"/>
                    <a:gd name="connsiteX8" fmla="*/ 1405560 w 3413041"/>
                    <a:gd name="connsiteY8" fmla="*/ 2145595 h 2600599"/>
                    <a:gd name="connsiteX9" fmla="*/ 1478740 w 3413041"/>
                    <a:gd name="connsiteY9" fmla="*/ 2211959 h 2600599"/>
                    <a:gd name="connsiteX10" fmla="*/ 1603472 w 3413041"/>
                    <a:gd name="connsiteY10" fmla="*/ 2164249 h 2600599"/>
                    <a:gd name="connsiteX11" fmla="*/ 1611040 w 3413041"/>
                    <a:gd name="connsiteY11" fmla="*/ 2063091 h 2600599"/>
                    <a:gd name="connsiteX12" fmla="*/ 1508300 w 3413041"/>
                    <a:gd name="connsiteY12" fmla="*/ 2002111 h 2600599"/>
                    <a:gd name="connsiteX13" fmla="*/ 2022368 w 3413041"/>
                    <a:gd name="connsiteY13" fmla="*/ 2000359 h 2600599"/>
                    <a:gd name="connsiteX14" fmla="*/ 1911224 w 3413041"/>
                    <a:gd name="connsiteY14" fmla="*/ 2071965 h 2600599"/>
                    <a:gd name="connsiteX15" fmla="*/ 2048404 w 3413041"/>
                    <a:gd name="connsiteY15" fmla="*/ 2212371 h 2600599"/>
                    <a:gd name="connsiteX16" fmla="*/ 2097140 w 3413041"/>
                    <a:gd name="connsiteY16" fmla="*/ 2186677 h 2600599"/>
                    <a:gd name="connsiteX17" fmla="*/ 2123492 w 3413041"/>
                    <a:gd name="connsiteY17" fmla="*/ 2077755 h 2600599"/>
                    <a:gd name="connsiteX18" fmla="*/ 2022368 w 3413041"/>
                    <a:gd name="connsiteY18" fmla="*/ 2000359 h 2600599"/>
                    <a:gd name="connsiteX19" fmla="*/ 3015036 w 3413041"/>
                    <a:gd name="connsiteY19" fmla="*/ 1999015 h 2600599"/>
                    <a:gd name="connsiteX20" fmla="*/ 2949232 w 3413041"/>
                    <a:gd name="connsiteY20" fmla="*/ 2036257 h 2600599"/>
                    <a:gd name="connsiteX21" fmla="*/ 2938388 w 3413041"/>
                    <a:gd name="connsiteY21" fmla="*/ 2169321 h 2600599"/>
                    <a:gd name="connsiteX22" fmla="*/ 3036728 w 3413041"/>
                    <a:gd name="connsiteY22" fmla="*/ 2220303 h 2600599"/>
                    <a:gd name="connsiteX23" fmla="*/ 3059144 w 3413041"/>
                    <a:gd name="connsiteY23" fmla="*/ 2215603 h 2600599"/>
                    <a:gd name="connsiteX24" fmla="*/ 3098552 w 3413041"/>
                    <a:gd name="connsiteY24" fmla="*/ 2189569 h 2600599"/>
                    <a:gd name="connsiteX25" fmla="*/ 3015036 w 3413041"/>
                    <a:gd name="connsiteY25" fmla="*/ 1999015 h 2600599"/>
                    <a:gd name="connsiteX26" fmla="*/ 510504 w 3413041"/>
                    <a:gd name="connsiteY26" fmla="*/ 1896023 h 2600599"/>
                    <a:gd name="connsiteX27" fmla="*/ 395168 w 3413041"/>
                    <a:gd name="connsiteY27" fmla="*/ 1923123 h 2600599"/>
                    <a:gd name="connsiteX28" fmla="*/ 384384 w 3413041"/>
                    <a:gd name="connsiteY28" fmla="*/ 2288055 h 2600599"/>
                    <a:gd name="connsiteX29" fmla="*/ 606156 w 3413041"/>
                    <a:gd name="connsiteY29" fmla="*/ 2291305 h 2600599"/>
                    <a:gd name="connsiteX30" fmla="*/ 676964 w 3413041"/>
                    <a:gd name="connsiteY30" fmla="*/ 2223805 h 2600599"/>
                    <a:gd name="connsiteX31" fmla="*/ 706436 w 3413041"/>
                    <a:gd name="connsiteY31" fmla="*/ 2108297 h 2600599"/>
                    <a:gd name="connsiteX32" fmla="*/ 679120 w 3413041"/>
                    <a:gd name="connsiteY32" fmla="*/ 1994593 h 2600599"/>
                    <a:gd name="connsiteX33" fmla="*/ 510504 w 3413041"/>
                    <a:gd name="connsiteY33" fmla="*/ 1896023 h 2600599"/>
                    <a:gd name="connsiteX34" fmla="*/ 1699384 w 3413041"/>
                    <a:gd name="connsiteY34" fmla="*/ 387 h 2600599"/>
                    <a:gd name="connsiteX35" fmla="*/ 1880900 w 3413041"/>
                    <a:gd name="connsiteY35" fmla="*/ 104633 h 2600599"/>
                    <a:gd name="connsiteX36" fmla="*/ 1835172 w 3413041"/>
                    <a:gd name="connsiteY36" fmla="*/ 324865 h 2600599"/>
                    <a:gd name="connsiteX37" fmla="*/ 1808528 w 3413041"/>
                    <a:gd name="connsiteY37" fmla="*/ 349695 h 2600599"/>
                    <a:gd name="connsiteX38" fmla="*/ 1808528 w 3413041"/>
                    <a:gd name="connsiteY38" fmla="*/ 976565 h 2600599"/>
                    <a:gd name="connsiteX39" fmla="*/ 1824732 w 3413041"/>
                    <a:gd name="connsiteY39" fmla="*/ 1609553 h 2600599"/>
                    <a:gd name="connsiteX40" fmla="*/ 2553832 w 3413041"/>
                    <a:gd name="connsiteY40" fmla="*/ 1615671 h 2600599"/>
                    <a:gd name="connsiteX41" fmla="*/ 3379788 w 3413041"/>
                    <a:gd name="connsiteY41" fmla="*/ 1692319 h 2600599"/>
                    <a:gd name="connsiteX42" fmla="*/ 3408952 w 3413041"/>
                    <a:gd name="connsiteY42" fmla="*/ 1730825 h 2600599"/>
                    <a:gd name="connsiteX43" fmla="*/ 3411832 w 3413041"/>
                    <a:gd name="connsiteY43" fmla="*/ 2094279 h 2600599"/>
                    <a:gd name="connsiteX44" fmla="*/ 3395268 w 3413041"/>
                    <a:gd name="connsiteY44" fmla="*/ 2496239 h 2600599"/>
                    <a:gd name="connsiteX45" fmla="*/ 3299856 w 3413041"/>
                    <a:gd name="connsiteY45" fmla="*/ 2585125 h 2600599"/>
                    <a:gd name="connsiteX46" fmla="*/ 1709876 w 3413041"/>
                    <a:gd name="connsiteY46" fmla="*/ 2600599 h 2600599"/>
                    <a:gd name="connsiteX47" fmla="*/ 115576 w 3413041"/>
                    <a:gd name="connsiteY47" fmla="*/ 2581165 h 2600599"/>
                    <a:gd name="connsiteX48" fmla="*/ 11520 w 3413041"/>
                    <a:gd name="connsiteY48" fmla="*/ 2459535 h 2600599"/>
                    <a:gd name="connsiteX49" fmla="*/ 0 w 3413041"/>
                    <a:gd name="connsiteY49" fmla="*/ 2107955 h 2600599"/>
                    <a:gd name="connsiteX50" fmla="*/ 11520 w 3413041"/>
                    <a:gd name="connsiteY50" fmla="*/ 1756735 h 2600599"/>
                    <a:gd name="connsiteX51" fmla="*/ 111976 w 3413041"/>
                    <a:gd name="connsiteY51" fmla="*/ 1635823 h 2600599"/>
                    <a:gd name="connsiteX52" fmla="*/ 876360 w 3413041"/>
                    <a:gd name="connsiteY52" fmla="*/ 1615671 h 2600599"/>
                    <a:gd name="connsiteX53" fmla="*/ 1613384 w 3413041"/>
                    <a:gd name="connsiteY53" fmla="*/ 1603435 h 2600599"/>
                    <a:gd name="connsiteX54" fmla="*/ 1625624 w 3413041"/>
                    <a:gd name="connsiteY54" fmla="*/ 975845 h 2600599"/>
                    <a:gd name="connsiteX55" fmla="*/ 1625624 w 3413041"/>
                    <a:gd name="connsiteY55" fmla="*/ 360131 h 2600599"/>
                    <a:gd name="connsiteX56" fmla="*/ 1588900 w 3413041"/>
                    <a:gd name="connsiteY56" fmla="*/ 325225 h 2600599"/>
                    <a:gd name="connsiteX57" fmla="*/ 1539572 w 3413041"/>
                    <a:gd name="connsiteY57" fmla="*/ 115069 h 2600599"/>
                    <a:gd name="connsiteX58" fmla="*/ 1627784 w 3413041"/>
                    <a:gd name="connsiteY58" fmla="*/ 20067 h 2600599"/>
                    <a:gd name="connsiteX59" fmla="*/ 1699384 w 3413041"/>
                    <a:gd name="connsiteY59" fmla="*/ 387 h 2600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3413041" h="2600599">
                      <a:moveTo>
                        <a:pt x="2520096" y="2002111"/>
                      </a:moveTo>
                      <a:cubicBezTo>
                        <a:pt x="2485576" y="2002111"/>
                        <a:pt x="2471552" y="2008599"/>
                        <a:pt x="2443148" y="2036713"/>
                      </a:cubicBezTo>
                      <a:cubicBezTo>
                        <a:pt x="2401440" y="2078525"/>
                        <a:pt x="2397124" y="2126825"/>
                        <a:pt x="2430564" y="2169719"/>
                      </a:cubicBezTo>
                      <a:cubicBezTo>
                        <a:pt x="2447824" y="2191345"/>
                        <a:pt x="2494924" y="2221623"/>
                        <a:pt x="2517576" y="2225587"/>
                      </a:cubicBezTo>
                      <a:cubicBezTo>
                        <a:pt x="2519016" y="2225947"/>
                        <a:pt x="2538432" y="2218379"/>
                        <a:pt x="2561084" y="2209367"/>
                      </a:cubicBezTo>
                      <a:cubicBezTo>
                        <a:pt x="2626164" y="2183415"/>
                        <a:pt x="2649536" y="2116733"/>
                        <a:pt x="2616816" y="2052933"/>
                      </a:cubicBezTo>
                      <a:cubicBezTo>
                        <a:pt x="2597040" y="2014725"/>
                        <a:pt x="2572952" y="2002111"/>
                        <a:pt x="2520096" y="2002111"/>
                      </a:cubicBezTo>
                      <a:close/>
                      <a:moveTo>
                        <a:pt x="1508300" y="2002111"/>
                      </a:moveTo>
                      <a:cubicBezTo>
                        <a:pt x="1428992" y="2002111"/>
                        <a:pt x="1376360" y="2076005"/>
                        <a:pt x="1405560" y="2145595"/>
                      </a:cubicBezTo>
                      <a:cubicBezTo>
                        <a:pt x="1421784" y="2184695"/>
                        <a:pt x="1436564" y="2198327"/>
                        <a:pt x="1478740" y="2211959"/>
                      </a:cubicBezTo>
                      <a:cubicBezTo>
                        <a:pt x="1522000" y="2225947"/>
                        <a:pt x="1574992" y="2205501"/>
                        <a:pt x="1603472" y="2164249"/>
                      </a:cubicBezTo>
                      <a:cubicBezTo>
                        <a:pt x="1630148" y="2125149"/>
                        <a:pt x="1631952" y="2102909"/>
                        <a:pt x="1611040" y="2063091"/>
                      </a:cubicBezTo>
                      <a:cubicBezTo>
                        <a:pt x="1589412" y="2021481"/>
                        <a:pt x="1556968" y="2002111"/>
                        <a:pt x="1508300" y="2002111"/>
                      </a:cubicBezTo>
                      <a:close/>
                      <a:moveTo>
                        <a:pt x="2022368" y="2000359"/>
                      </a:moveTo>
                      <a:cubicBezTo>
                        <a:pt x="1977828" y="1999137"/>
                        <a:pt x="1931620" y="2022751"/>
                        <a:pt x="1911224" y="2071965"/>
                      </a:cubicBezTo>
                      <a:cubicBezTo>
                        <a:pt x="1878012" y="2152299"/>
                        <a:pt x="1963928" y="2240235"/>
                        <a:pt x="2048404" y="2212371"/>
                      </a:cubicBezTo>
                      <a:cubicBezTo>
                        <a:pt x="2065372" y="2206943"/>
                        <a:pt x="2087392" y="2195363"/>
                        <a:pt x="2097140" y="2186677"/>
                      </a:cubicBezTo>
                      <a:cubicBezTo>
                        <a:pt x="2121328" y="2165689"/>
                        <a:pt x="2133600" y="2115027"/>
                        <a:pt x="2123492" y="2077755"/>
                      </a:cubicBezTo>
                      <a:cubicBezTo>
                        <a:pt x="2109776" y="2027635"/>
                        <a:pt x="2066904" y="2001581"/>
                        <a:pt x="2022368" y="2000359"/>
                      </a:cubicBezTo>
                      <a:close/>
                      <a:moveTo>
                        <a:pt x="3015036" y="1999015"/>
                      </a:moveTo>
                      <a:cubicBezTo>
                        <a:pt x="2991536" y="1999737"/>
                        <a:pt x="2973096" y="2010223"/>
                        <a:pt x="2949232" y="2036257"/>
                      </a:cubicBezTo>
                      <a:cubicBezTo>
                        <a:pt x="2909100" y="2080009"/>
                        <a:pt x="2905124" y="2127377"/>
                        <a:pt x="2938388" y="2169321"/>
                      </a:cubicBezTo>
                      <a:cubicBezTo>
                        <a:pt x="2962612" y="2200417"/>
                        <a:pt x="3015396" y="2227535"/>
                        <a:pt x="3036728" y="2220303"/>
                      </a:cubicBezTo>
                      <a:cubicBezTo>
                        <a:pt x="3044320" y="2217773"/>
                        <a:pt x="3054444" y="2215603"/>
                        <a:pt x="3059144" y="2215603"/>
                      </a:cubicBezTo>
                      <a:cubicBezTo>
                        <a:pt x="3063844" y="2215603"/>
                        <a:pt x="3081560" y="2203671"/>
                        <a:pt x="3098552" y="2189569"/>
                      </a:cubicBezTo>
                      <a:cubicBezTo>
                        <a:pt x="3181348" y="2119783"/>
                        <a:pt x="3126756" y="1995759"/>
                        <a:pt x="3015036" y="1999015"/>
                      </a:cubicBezTo>
                      <a:close/>
                      <a:moveTo>
                        <a:pt x="510504" y="1896023"/>
                      </a:moveTo>
                      <a:cubicBezTo>
                        <a:pt x="470936" y="1893547"/>
                        <a:pt x="430752" y="1902141"/>
                        <a:pt x="395168" y="1923123"/>
                      </a:cubicBezTo>
                      <a:cubicBezTo>
                        <a:pt x="254988" y="2005421"/>
                        <a:pt x="249236" y="2203951"/>
                        <a:pt x="384384" y="2288055"/>
                      </a:cubicBezTo>
                      <a:cubicBezTo>
                        <a:pt x="456272" y="2332815"/>
                        <a:pt x="532832" y="2333899"/>
                        <a:pt x="606156" y="2291305"/>
                      </a:cubicBezTo>
                      <a:cubicBezTo>
                        <a:pt x="628800" y="2278309"/>
                        <a:pt x="660788" y="2247627"/>
                        <a:pt x="676964" y="2223805"/>
                      </a:cubicBezTo>
                      <a:cubicBezTo>
                        <a:pt x="702844" y="2185543"/>
                        <a:pt x="706436" y="2170381"/>
                        <a:pt x="706436" y="2108297"/>
                      </a:cubicBezTo>
                      <a:cubicBezTo>
                        <a:pt x="706436" y="2048377"/>
                        <a:pt x="702124" y="2030329"/>
                        <a:pt x="679120" y="1994593"/>
                      </a:cubicBezTo>
                      <a:cubicBezTo>
                        <a:pt x="640704" y="1935035"/>
                        <a:pt x="576456" y="1900151"/>
                        <a:pt x="510504" y="1896023"/>
                      </a:cubicBezTo>
                      <a:close/>
                      <a:moveTo>
                        <a:pt x="1699384" y="387"/>
                      </a:moveTo>
                      <a:cubicBezTo>
                        <a:pt x="1772344" y="-4337"/>
                        <a:pt x="1845252" y="34461"/>
                        <a:pt x="1880900" y="104633"/>
                      </a:cubicBezTo>
                      <a:cubicBezTo>
                        <a:pt x="1916904" y="175165"/>
                        <a:pt x="1898180" y="266209"/>
                        <a:pt x="1835172" y="324865"/>
                      </a:cubicBezTo>
                      <a:lnTo>
                        <a:pt x="1808528" y="349695"/>
                      </a:lnTo>
                      <a:lnTo>
                        <a:pt x="1808528" y="976565"/>
                      </a:lnTo>
                      <a:cubicBezTo>
                        <a:pt x="1808528" y="1538661"/>
                        <a:pt x="1810328" y="1603795"/>
                        <a:pt x="1824732" y="1609553"/>
                      </a:cubicBezTo>
                      <a:cubicBezTo>
                        <a:pt x="1833372" y="1612791"/>
                        <a:pt x="2161740" y="1615671"/>
                        <a:pt x="2553832" y="1615671"/>
                      </a:cubicBezTo>
                      <a:cubicBezTo>
                        <a:pt x="3355664" y="1616031"/>
                        <a:pt x="3318940" y="1612791"/>
                        <a:pt x="3379788" y="1692319"/>
                      </a:cubicBezTo>
                      <a:lnTo>
                        <a:pt x="3408952" y="1730825"/>
                      </a:lnTo>
                      <a:lnTo>
                        <a:pt x="3411832" y="2094279"/>
                      </a:lnTo>
                      <a:cubicBezTo>
                        <a:pt x="3414712" y="2436503"/>
                        <a:pt x="3413632" y="2460255"/>
                        <a:pt x="3395268" y="2496239"/>
                      </a:cubicBezTo>
                      <a:cubicBezTo>
                        <a:pt x="3371144" y="2543381"/>
                        <a:pt x="3348104" y="2564973"/>
                        <a:pt x="3299856" y="2585125"/>
                      </a:cubicBezTo>
                      <a:cubicBezTo>
                        <a:pt x="3266732" y="2598799"/>
                        <a:pt x="3084188" y="2600599"/>
                        <a:pt x="1709876" y="2600599"/>
                      </a:cubicBezTo>
                      <a:cubicBezTo>
                        <a:pt x="215668" y="2600239"/>
                        <a:pt x="155900" y="2599519"/>
                        <a:pt x="115576" y="2581165"/>
                      </a:cubicBezTo>
                      <a:cubicBezTo>
                        <a:pt x="69848" y="2560655"/>
                        <a:pt x="29524" y="2513153"/>
                        <a:pt x="11520" y="2459535"/>
                      </a:cubicBezTo>
                      <a:cubicBezTo>
                        <a:pt x="3960" y="2436503"/>
                        <a:pt x="0" y="2318111"/>
                        <a:pt x="0" y="2107955"/>
                      </a:cubicBezTo>
                      <a:cubicBezTo>
                        <a:pt x="0" y="1898157"/>
                        <a:pt x="3960" y="1779405"/>
                        <a:pt x="11520" y="1756735"/>
                      </a:cubicBezTo>
                      <a:cubicBezTo>
                        <a:pt x="28804" y="1704915"/>
                        <a:pt x="67328" y="1658493"/>
                        <a:pt x="111976" y="1635823"/>
                      </a:cubicBezTo>
                      <a:cubicBezTo>
                        <a:pt x="150500" y="1616031"/>
                        <a:pt x="172824" y="1615671"/>
                        <a:pt x="876360" y="1615671"/>
                      </a:cubicBezTo>
                      <a:cubicBezTo>
                        <a:pt x="1426516" y="1615671"/>
                        <a:pt x="1604380" y="1612791"/>
                        <a:pt x="1613384" y="1603435"/>
                      </a:cubicBezTo>
                      <a:cubicBezTo>
                        <a:pt x="1622744" y="1594079"/>
                        <a:pt x="1625624" y="1440781"/>
                        <a:pt x="1625624" y="975845"/>
                      </a:cubicBezTo>
                      <a:lnTo>
                        <a:pt x="1625624" y="360131"/>
                      </a:lnTo>
                      <a:lnTo>
                        <a:pt x="1588900" y="325225"/>
                      </a:lnTo>
                      <a:cubicBezTo>
                        <a:pt x="1525172" y="264409"/>
                        <a:pt x="1507888" y="190999"/>
                        <a:pt x="1539572" y="115069"/>
                      </a:cubicBezTo>
                      <a:cubicBezTo>
                        <a:pt x="1559736" y="66847"/>
                        <a:pt x="1581336" y="43817"/>
                        <a:pt x="1627784" y="20067"/>
                      </a:cubicBezTo>
                      <a:cubicBezTo>
                        <a:pt x="1650736" y="8371"/>
                        <a:pt x="1675064" y="1961"/>
                        <a:pt x="1699384" y="38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0" name="Freeform 92"/>
                <p:cNvSpPr>
                  <a:spLocks/>
                </p:cNvSpPr>
                <p:nvPr/>
              </p:nvSpPr>
              <p:spPr bwMode="auto">
                <a:xfrm>
                  <a:off x="35512341" y="13261794"/>
                  <a:ext cx="405044" cy="1443407"/>
                </a:xfrm>
                <a:custGeom>
                  <a:avLst/>
                  <a:gdLst>
                    <a:gd name="T0" fmla="*/ 1033 w 1527"/>
                    <a:gd name="T1" fmla="*/ 5262 h 5433"/>
                    <a:gd name="T2" fmla="*/ 125 w 1527"/>
                    <a:gd name="T3" fmla="*/ 3147 h 5433"/>
                    <a:gd name="T4" fmla="*/ 1098 w 1527"/>
                    <a:gd name="T5" fmla="*/ 127 h 5433"/>
                    <a:gd name="T6" fmla="*/ 1212 w 1527"/>
                    <a:gd name="T7" fmla="*/ 0 h 5433"/>
                    <a:gd name="T8" fmla="*/ 1369 w 1527"/>
                    <a:gd name="T9" fmla="*/ 154 h 5433"/>
                    <a:gd name="T10" fmla="*/ 1527 w 1527"/>
                    <a:gd name="T11" fmla="*/ 353 h 5433"/>
                    <a:gd name="T12" fmla="*/ 1439 w 1527"/>
                    <a:gd name="T13" fmla="*/ 481 h 5433"/>
                    <a:gd name="T14" fmla="*/ 863 w 1527"/>
                    <a:gd name="T15" fmla="*/ 1402 h 5433"/>
                    <a:gd name="T16" fmla="*/ 622 w 1527"/>
                    <a:gd name="T17" fmla="*/ 2283 h 5433"/>
                    <a:gd name="T18" fmla="*/ 1412 w 1527"/>
                    <a:gd name="T19" fmla="*/ 4958 h 5433"/>
                    <a:gd name="T20" fmla="*/ 1526 w 1527"/>
                    <a:gd name="T21" fmla="*/ 5112 h 5433"/>
                    <a:gd name="T22" fmla="*/ 1210 w 1527"/>
                    <a:gd name="T23" fmla="*/ 5432 h 5433"/>
                    <a:gd name="T24" fmla="*/ 1033 w 1527"/>
                    <a:gd name="T25" fmla="*/ 5262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7" h="5433">
                      <a:moveTo>
                        <a:pt x="1033" y="5262"/>
                      </a:moveTo>
                      <a:cubicBezTo>
                        <a:pt x="505" y="4626"/>
                        <a:pt x="222" y="3966"/>
                        <a:pt x="125" y="3147"/>
                      </a:cubicBezTo>
                      <a:cubicBezTo>
                        <a:pt x="0" y="2085"/>
                        <a:pt x="368" y="942"/>
                        <a:pt x="1098" y="127"/>
                      </a:cubicBezTo>
                      <a:lnTo>
                        <a:pt x="1212" y="0"/>
                      </a:lnTo>
                      <a:lnTo>
                        <a:pt x="1369" y="154"/>
                      </a:lnTo>
                      <a:cubicBezTo>
                        <a:pt x="1456" y="239"/>
                        <a:pt x="1527" y="329"/>
                        <a:pt x="1527" y="353"/>
                      </a:cubicBezTo>
                      <a:cubicBezTo>
                        <a:pt x="1527" y="378"/>
                        <a:pt x="1487" y="436"/>
                        <a:pt x="1439" y="481"/>
                      </a:cubicBezTo>
                      <a:cubicBezTo>
                        <a:pt x="1290" y="623"/>
                        <a:pt x="990" y="1101"/>
                        <a:pt x="863" y="1402"/>
                      </a:cubicBezTo>
                      <a:cubicBezTo>
                        <a:pt x="746" y="1677"/>
                        <a:pt x="696" y="1858"/>
                        <a:pt x="622" y="2283"/>
                      </a:cubicBezTo>
                      <a:cubicBezTo>
                        <a:pt x="471" y="3144"/>
                        <a:pt x="802" y="4265"/>
                        <a:pt x="1412" y="4958"/>
                      </a:cubicBezTo>
                      <a:cubicBezTo>
                        <a:pt x="1475" y="5030"/>
                        <a:pt x="1526" y="5099"/>
                        <a:pt x="1526" y="5112"/>
                      </a:cubicBezTo>
                      <a:cubicBezTo>
                        <a:pt x="1525" y="5152"/>
                        <a:pt x="1248" y="5433"/>
                        <a:pt x="1210" y="5432"/>
                      </a:cubicBezTo>
                      <a:cubicBezTo>
                        <a:pt x="1190" y="5432"/>
                        <a:pt x="1110" y="5356"/>
                        <a:pt x="1033" y="5262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1" name="Freeform 93"/>
                <p:cNvSpPr>
                  <a:spLocks/>
                </p:cNvSpPr>
                <p:nvPr/>
              </p:nvSpPr>
              <p:spPr bwMode="auto">
                <a:xfrm>
                  <a:off x="37228508" y="13261794"/>
                  <a:ext cx="376948" cy="1443407"/>
                </a:xfrm>
                <a:custGeom>
                  <a:avLst/>
                  <a:gdLst>
                    <a:gd name="T0" fmla="*/ 144 w 1421"/>
                    <a:gd name="T1" fmla="*/ 5290 h 5433"/>
                    <a:gd name="T2" fmla="*/ 0 w 1421"/>
                    <a:gd name="T3" fmla="*/ 5119 h 5433"/>
                    <a:gd name="T4" fmla="*/ 156 w 1421"/>
                    <a:gd name="T5" fmla="*/ 4897 h 5433"/>
                    <a:gd name="T6" fmla="*/ 841 w 1421"/>
                    <a:gd name="T7" fmla="*/ 3529 h 5433"/>
                    <a:gd name="T8" fmla="*/ 915 w 1421"/>
                    <a:gd name="T9" fmla="*/ 2766 h 5433"/>
                    <a:gd name="T10" fmla="*/ 756 w 1421"/>
                    <a:gd name="T11" fmla="*/ 1640 h 5433"/>
                    <a:gd name="T12" fmla="*/ 158 w 1421"/>
                    <a:gd name="T13" fmla="*/ 567 h 5433"/>
                    <a:gd name="T14" fmla="*/ 0 w 1421"/>
                    <a:gd name="T15" fmla="*/ 341 h 5433"/>
                    <a:gd name="T16" fmla="*/ 157 w 1421"/>
                    <a:gd name="T17" fmla="*/ 154 h 5433"/>
                    <a:gd name="T18" fmla="*/ 314 w 1421"/>
                    <a:gd name="T19" fmla="*/ 0 h 5433"/>
                    <a:gd name="T20" fmla="*/ 452 w 1421"/>
                    <a:gd name="T21" fmla="*/ 155 h 5433"/>
                    <a:gd name="T22" fmla="*/ 1184 w 1421"/>
                    <a:gd name="T23" fmla="*/ 1378 h 5433"/>
                    <a:gd name="T24" fmla="*/ 1380 w 1421"/>
                    <a:gd name="T25" fmla="*/ 2110 h 5433"/>
                    <a:gd name="T26" fmla="*/ 1385 w 1421"/>
                    <a:gd name="T27" fmla="*/ 3313 h 5433"/>
                    <a:gd name="T28" fmla="*/ 1311 w 1421"/>
                    <a:gd name="T29" fmla="*/ 3641 h 5433"/>
                    <a:gd name="T30" fmla="*/ 711 w 1421"/>
                    <a:gd name="T31" fmla="*/ 4981 h 5433"/>
                    <a:gd name="T32" fmla="*/ 310 w 1421"/>
                    <a:gd name="T33" fmla="*/ 5433 h 5433"/>
                    <a:gd name="T34" fmla="*/ 144 w 1421"/>
                    <a:gd name="T35" fmla="*/ 5290 h 5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1" h="5433">
                      <a:moveTo>
                        <a:pt x="144" y="5290"/>
                      </a:moveTo>
                      <a:cubicBezTo>
                        <a:pt x="65" y="5212"/>
                        <a:pt x="0" y="5135"/>
                        <a:pt x="0" y="5119"/>
                      </a:cubicBezTo>
                      <a:cubicBezTo>
                        <a:pt x="0" y="5104"/>
                        <a:pt x="70" y="5004"/>
                        <a:pt x="156" y="4897"/>
                      </a:cubicBezTo>
                      <a:cubicBezTo>
                        <a:pt x="483" y="4492"/>
                        <a:pt x="709" y="4040"/>
                        <a:pt x="841" y="3529"/>
                      </a:cubicBezTo>
                      <a:cubicBezTo>
                        <a:pt x="905" y="3280"/>
                        <a:pt x="914" y="3186"/>
                        <a:pt x="915" y="2766"/>
                      </a:cubicBezTo>
                      <a:cubicBezTo>
                        <a:pt x="917" y="2242"/>
                        <a:pt x="889" y="2047"/>
                        <a:pt x="756" y="1640"/>
                      </a:cubicBezTo>
                      <a:cubicBezTo>
                        <a:pt x="623" y="1234"/>
                        <a:pt x="449" y="922"/>
                        <a:pt x="158" y="567"/>
                      </a:cubicBezTo>
                      <a:cubicBezTo>
                        <a:pt x="71" y="461"/>
                        <a:pt x="0" y="359"/>
                        <a:pt x="0" y="341"/>
                      </a:cubicBezTo>
                      <a:cubicBezTo>
                        <a:pt x="0" y="323"/>
                        <a:pt x="70" y="239"/>
                        <a:pt x="157" y="154"/>
                      </a:cubicBezTo>
                      <a:lnTo>
                        <a:pt x="314" y="0"/>
                      </a:lnTo>
                      <a:lnTo>
                        <a:pt x="452" y="155"/>
                      </a:lnTo>
                      <a:cubicBezTo>
                        <a:pt x="731" y="467"/>
                        <a:pt x="1039" y="981"/>
                        <a:pt x="1184" y="1378"/>
                      </a:cubicBezTo>
                      <a:cubicBezTo>
                        <a:pt x="1233" y="1511"/>
                        <a:pt x="1299" y="1760"/>
                        <a:pt x="1380" y="2110"/>
                      </a:cubicBezTo>
                      <a:cubicBezTo>
                        <a:pt x="1417" y="2273"/>
                        <a:pt x="1421" y="3170"/>
                        <a:pt x="1385" y="3313"/>
                      </a:cubicBezTo>
                      <a:cubicBezTo>
                        <a:pt x="1371" y="3369"/>
                        <a:pt x="1337" y="3516"/>
                        <a:pt x="1311" y="3641"/>
                      </a:cubicBezTo>
                      <a:cubicBezTo>
                        <a:pt x="1220" y="4071"/>
                        <a:pt x="985" y="4596"/>
                        <a:pt x="711" y="4981"/>
                      </a:cubicBezTo>
                      <a:cubicBezTo>
                        <a:pt x="572" y="5176"/>
                        <a:pt x="344" y="5433"/>
                        <a:pt x="310" y="5433"/>
                      </a:cubicBezTo>
                      <a:cubicBezTo>
                        <a:pt x="299" y="5433"/>
                        <a:pt x="224" y="5368"/>
                        <a:pt x="144" y="529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2" name="Freeform 94"/>
                <p:cNvSpPr>
                  <a:spLocks/>
                </p:cNvSpPr>
                <p:nvPr/>
              </p:nvSpPr>
              <p:spPr bwMode="auto">
                <a:xfrm>
                  <a:off x="35835435" y="13472509"/>
                  <a:ext cx="300856" cy="1021974"/>
                </a:xfrm>
                <a:custGeom>
                  <a:avLst/>
                  <a:gdLst>
                    <a:gd name="T0" fmla="*/ 649 w 1133"/>
                    <a:gd name="T1" fmla="*/ 3709 h 3850"/>
                    <a:gd name="T2" fmla="*/ 64 w 1133"/>
                    <a:gd name="T3" fmla="*/ 2517 h 3850"/>
                    <a:gd name="T4" fmla="*/ 50 w 1133"/>
                    <a:gd name="T5" fmla="*/ 1437 h 3850"/>
                    <a:gd name="T6" fmla="*/ 583 w 1133"/>
                    <a:gd name="T7" fmla="*/ 253 h 3850"/>
                    <a:gd name="T8" fmla="*/ 974 w 1133"/>
                    <a:gd name="T9" fmla="*/ 185 h 3850"/>
                    <a:gd name="T10" fmla="*/ 1133 w 1133"/>
                    <a:gd name="T11" fmla="*/ 344 h 3850"/>
                    <a:gd name="T12" fmla="*/ 984 w 1133"/>
                    <a:gd name="T13" fmla="*/ 538 h 3850"/>
                    <a:gd name="T14" fmla="*/ 561 w 1133"/>
                    <a:gd name="T15" fmla="*/ 1412 h 3850"/>
                    <a:gd name="T16" fmla="*/ 616 w 1133"/>
                    <a:gd name="T17" fmla="*/ 2679 h 3850"/>
                    <a:gd name="T18" fmla="*/ 966 w 1133"/>
                    <a:gd name="T19" fmla="*/ 3313 h 3850"/>
                    <a:gd name="T20" fmla="*/ 1087 w 1133"/>
                    <a:gd name="T21" fmla="*/ 3572 h 3850"/>
                    <a:gd name="T22" fmla="*/ 780 w 1133"/>
                    <a:gd name="T23" fmla="*/ 3850 h 3850"/>
                    <a:gd name="T24" fmla="*/ 649 w 1133"/>
                    <a:gd name="T25" fmla="*/ 3709 h 3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33" h="3850">
                      <a:moveTo>
                        <a:pt x="649" y="3709"/>
                      </a:moveTo>
                      <a:cubicBezTo>
                        <a:pt x="375" y="3385"/>
                        <a:pt x="157" y="2939"/>
                        <a:pt x="64" y="2517"/>
                      </a:cubicBezTo>
                      <a:cubicBezTo>
                        <a:pt x="8" y="2258"/>
                        <a:pt x="0" y="1696"/>
                        <a:pt x="50" y="1437"/>
                      </a:cubicBezTo>
                      <a:cubicBezTo>
                        <a:pt x="132" y="1013"/>
                        <a:pt x="338" y="555"/>
                        <a:pt x="583" y="253"/>
                      </a:cubicBezTo>
                      <a:cubicBezTo>
                        <a:pt x="788" y="1"/>
                        <a:pt x="789" y="0"/>
                        <a:pt x="974" y="185"/>
                      </a:cubicBezTo>
                      <a:lnTo>
                        <a:pt x="1133" y="344"/>
                      </a:lnTo>
                      <a:lnTo>
                        <a:pt x="984" y="538"/>
                      </a:lnTo>
                      <a:cubicBezTo>
                        <a:pt x="797" y="782"/>
                        <a:pt x="632" y="1122"/>
                        <a:pt x="561" y="1412"/>
                      </a:cubicBezTo>
                      <a:cubicBezTo>
                        <a:pt x="469" y="1785"/>
                        <a:pt x="494" y="2369"/>
                        <a:pt x="616" y="2679"/>
                      </a:cubicBezTo>
                      <a:cubicBezTo>
                        <a:pt x="701" y="2898"/>
                        <a:pt x="831" y="3134"/>
                        <a:pt x="966" y="3313"/>
                      </a:cubicBezTo>
                      <a:cubicBezTo>
                        <a:pt x="1102" y="3494"/>
                        <a:pt x="1118" y="3528"/>
                        <a:pt x="1087" y="3572"/>
                      </a:cubicBezTo>
                      <a:cubicBezTo>
                        <a:pt x="1050" y="3625"/>
                        <a:pt x="802" y="3850"/>
                        <a:pt x="780" y="3850"/>
                      </a:cubicBezTo>
                      <a:cubicBezTo>
                        <a:pt x="774" y="3850"/>
                        <a:pt x="715" y="3787"/>
                        <a:pt x="649" y="3709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3" name="Freeform 95"/>
                <p:cNvSpPr>
                  <a:spLocks/>
                </p:cNvSpPr>
                <p:nvPr/>
              </p:nvSpPr>
              <p:spPr bwMode="auto">
                <a:xfrm>
                  <a:off x="37010764" y="13480709"/>
                  <a:ext cx="313734" cy="1013779"/>
                </a:xfrm>
                <a:custGeom>
                  <a:avLst/>
                  <a:gdLst>
                    <a:gd name="T0" fmla="*/ 263 w 1183"/>
                    <a:gd name="T1" fmla="*/ 3770 h 3819"/>
                    <a:gd name="T2" fmla="*/ 103 w 1183"/>
                    <a:gd name="T3" fmla="*/ 3603 h 3819"/>
                    <a:gd name="T4" fmla="*/ 0 w 1183"/>
                    <a:gd name="T5" fmla="*/ 3485 h 3819"/>
                    <a:gd name="T6" fmla="*/ 140 w 1183"/>
                    <a:gd name="T7" fmla="*/ 3311 h 3819"/>
                    <a:gd name="T8" fmla="*/ 593 w 1183"/>
                    <a:gd name="T9" fmla="*/ 2295 h 3819"/>
                    <a:gd name="T10" fmla="*/ 620 w 1183"/>
                    <a:gd name="T11" fmla="*/ 1689 h 3819"/>
                    <a:gd name="T12" fmla="*/ 144 w 1183"/>
                    <a:gd name="T13" fmla="*/ 506 h 3819"/>
                    <a:gd name="T14" fmla="*/ 0 w 1183"/>
                    <a:gd name="T15" fmla="*/ 318 h 3819"/>
                    <a:gd name="T16" fmla="*/ 156 w 1183"/>
                    <a:gd name="T17" fmla="*/ 157 h 3819"/>
                    <a:gd name="T18" fmla="*/ 362 w 1183"/>
                    <a:gd name="T19" fmla="*/ 26 h 3819"/>
                    <a:gd name="T20" fmla="*/ 836 w 1183"/>
                    <a:gd name="T21" fmla="*/ 701 h 3819"/>
                    <a:gd name="T22" fmla="*/ 1105 w 1183"/>
                    <a:gd name="T23" fmla="*/ 1615 h 3819"/>
                    <a:gd name="T24" fmla="*/ 672 w 1183"/>
                    <a:gd name="T25" fmla="*/ 3424 h 3819"/>
                    <a:gd name="T26" fmla="*/ 342 w 1183"/>
                    <a:gd name="T27" fmla="*/ 3819 h 3819"/>
                    <a:gd name="T28" fmla="*/ 263 w 1183"/>
                    <a:gd name="T29" fmla="*/ 3770 h 38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83" h="3819">
                      <a:moveTo>
                        <a:pt x="263" y="3770"/>
                      </a:moveTo>
                      <a:cubicBezTo>
                        <a:pt x="232" y="3743"/>
                        <a:pt x="160" y="3668"/>
                        <a:pt x="103" y="3603"/>
                      </a:cubicBezTo>
                      <a:lnTo>
                        <a:pt x="0" y="3485"/>
                      </a:lnTo>
                      <a:lnTo>
                        <a:pt x="140" y="3311"/>
                      </a:lnTo>
                      <a:cubicBezTo>
                        <a:pt x="378" y="3015"/>
                        <a:pt x="537" y="2660"/>
                        <a:pt x="593" y="2295"/>
                      </a:cubicBezTo>
                      <a:cubicBezTo>
                        <a:pt x="643" y="1975"/>
                        <a:pt x="645" y="1920"/>
                        <a:pt x="620" y="1689"/>
                      </a:cubicBezTo>
                      <a:cubicBezTo>
                        <a:pt x="573" y="1255"/>
                        <a:pt x="412" y="855"/>
                        <a:pt x="144" y="506"/>
                      </a:cubicBezTo>
                      <a:lnTo>
                        <a:pt x="0" y="318"/>
                      </a:lnTo>
                      <a:lnTo>
                        <a:pt x="156" y="157"/>
                      </a:lnTo>
                      <a:cubicBezTo>
                        <a:pt x="287" y="21"/>
                        <a:pt x="319" y="0"/>
                        <a:pt x="362" y="26"/>
                      </a:cubicBezTo>
                      <a:cubicBezTo>
                        <a:pt x="473" y="94"/>
                        <a:pt x="693" y="407"/>
                        <a:pt x="836" y="701"/>
                      </a:cubicBezTo>
                      <a:cubicBezTo>
                        <a:pt x="1000" y="1038"/>
                        <a:pt x="1051" y="1210"/>
                        <a:pt x="1105" y="1615"/>
                      </a:cubicBezTo>
                      <a:cubicBezTo>
                        <a:pt x="1183" y="2193"/>
                        <a:pt x="1007" y="2927"/>
                        <a:pt x="672" y="3424"/>
                      </a:cubicBezTo>
                      <a:cubicBezTo>
                        <a:pt x="555" y="3597"/>
                        <a:pt x="370" y="3819"/>
                        <a:pt x="342" y="3819"/>
                      </a:cubicBezTo>
                      <a:cubicBezTo>
                        <a:pt x="330" y="3819"/>
                        <a:pt x="294" y="3797"/>
                        <a:pt x="263" y="3770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4" name="Freeform 96"/>
                <p:cNvSpPr>
                  <a:spLocks/>
                </p:cNvSpPr>
                <p:nvPr/>
              </p:nvSpPr>
              <p:spPr bwMode="auto">
                <a:xfrm>
                  <a:off x="36138636" y="13684397"/>
                  <a:ext cx="208374" cy="600542"/>
                </a:xfrm>
                <a:custGeom>
                  <a:avLst/>
                  <a:gdLst>
                    <a:gd name="T0" fmla="*/ 317 w 783"/>
                    <a:gd name="T1" fmla="*/ 2127 h 2261"/>
                    <a:gd name="T2" fmla="*/ 0 w 783"/>
                    <a:gd name="T3" fmla="*/ 1146 h 2261"/>
                    <a:gd name="T4" fmla="*/ 342 w 783"/>
                    <a:gd name="T5" fmla="*/ 122 h 2261"/>
                    <a:gd name="T6" fmla="*/ 449 w 783"/>
                    <a:gd name="T7" fmla="*/ 0 h 2261"/>
                    <a:gd name="T8" fmla="*/ 616 w 783"/>
                    <a:gd name="T9" fmla="*/ 170 h 2261"/>
                    <a:gd name="T10" fmla="*/ 783 w 783"/>
                    <a:gd name="T11" fmla="*/ 339 h 2261"/>
                    <a:gd name="T12" fmla="*/ 705 w 783"/>
                    <a:gd name="T13" fmla="*/ 451 h 2261"/>
                    <a:gd name="T14" fmla="*/ 492 w 783"/>
                    <a:gd name="T15" fmla="*/ 1139 h 2261"/>
                    <a:gd name="T16" fmla="*/ 685 w 783"/>
                    <a:gd name="T17" fmla="*/ 1795 h 2261"/>
                    <a:gd name="T18" fmla="*/ 747 w 783"/>
                    <a:gd name="T19" fmla="*/ 1975 h 2261"/>
                    <a:gd name="T20" fmla="*/ 441 w 783"/>
                    <a:gd name="T21" fmla="*/ 2261 h 2261"/>
                    <a:gd name="T22" fmla="*/ 317 w 783"/>
                    <a:gd name="T23" fmla="*/ 2127 h 2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83" h="2261">
                      <a:moveTo>
                        <a:pt x="317" y="2127"/>
                      </a:moveTo>
                      <a:cubicBezTo>
                        <a:pt x="85" y="1820"/>
                        <a:pt x="1" y="1557"/>
                        <a:pt x="0" y="1146"/>
                      </a:cubicBezTo>
                      <a:cubicBezTo>
                        <a:pt x="0" y="720"/>
                        <a:pt x="112" y="384"/>
                        <a:pt x="342" y="122"/>
                      </a:cubicBezTo>
                      <a:lnTo>
                        <a:pt x="449" y="0"/>
                      </a:lnTo>
                      <a:lnTo>
                        <a:pt x="616" y="170"/>
                      </a:lnTo>
                      <a:lnTo>
                        <a:pt x="783" y="339"/>
                      </a:lnTo>
                      <a:lnTo>
                        <a:pt x="705" y="451"/>
                      </a:lnTo>
                      <a:cubicBezTo>
                        <a:pt x="555" y="668"/>
                        <a:pt x="493" y="869"/>
                        <a:pt x="492" y="1139"/>
                      </a:cubicBezTo>
                      <a:cubicBezTo>
                        <a:pt x="491" y="1416"/>
                        <a:pt x="539" y="1578"/>
                        <a:pt x="685" y="1795"/>
                      </a:cubicBezTo>
                      <a:cubicBezTo>
                        <a:pt x="752" y="1893"/>
                        <a:pt x="767" y="1938"/>
                        <a:pt x="747" y="1975"/>
                      </a:cubicBezTo>
                      <a:cubicBezTo>
                        <a:pt x="715" y="2036"/>
                        <a:pt x="473" y="2261"/>
                        <a:pt x="441" y="2261"/>
                      </a:cubicBezTo>
                      <a:cubicBezTo>
                        <a:pt x="428" y="2261"/>
                        <a:pt x="373" y="2201"/>
                        <a:pt x="317" y="2127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  <p:sp>
              <p:nvSpPr>
                <p:cNvPr id="35" name="Freeform 97"/>
                <p:cNvSpPr>
                  <a:spLocks/>
                </p:cNvSpPr>
                <p:nvPr/>
              </p:nvSpPr>
              <p:spPr bwMode="auto">
                <a:xfrm>
                  <a:off x="36800046" y="13693762"/>
                  <a:ext cx="234129" cy="591177"/>
                </a:xfrm>
                <a:custGeom>
                  <a:avLst/>
                  <a:gdLst>
                    <a:gd name="T0" fmla="*/ 149 w 881"/>
                    <a:gd name="T1" fmla="*/ 2074 h 2228"/>
                    <a:gd name="T2" fmla="*/ 0 w 881"/>
                    <a:gd name="T3" fmla="*/ 1917 h 2228"/>
                    <a:gd name="T4" fmla="*/ 50 w 881"/>
                    <a:gd name="T5" fmla="*/ 1840 h 2228"/>
                    <a:gd name="T6" fmla="*/ 276 w 881"/>
                    <a:gd name="T7" fmla="*/ 1323 h 2228"/>
                    <a:gd name="T8" fmla="*/ 97 w 881"/>
                    <a:gd name="T9" fmla="*/ 454 h 2228"/>
                    <a:gd name="T10" fmla="*/ 1 w 881"/>
                    <a:gd name="T11" fmla="*/ 302 h 2228"/>
                    <a:gd name="T12" fmla="*/ 150 w 881"/>
                    <a:gd name="T13" fmla="*/ 151 h 2228"/>
                    <a:gd name="T14" fmla="*/ 333 w 881"/>
                    <a:gd name="T15" fmla="*/ 0 h 2228"/>
                    <a:gd name="T16" fmla="*/ 628 w 881"/>
                    <a:gd name="T17" fmla="*/ 389 h 2228"/>
                    <a:gd name="T18" fmla="*/ 501 w 881"/>
                    <a:gd name="T19" fmla="*/ 2041 h 2228"/>
                    <a:gd name="T20" fmla="*/ 340 w 881"/>
                    <a:gd name="T21" fmla="*/ 2223 h 2228"/>
                    <a:gd name="T22" fmla="*/ 149 w 881"/>
                    <a:gd name="T23" fmla="*/ 2074 h 2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81" h="2228">
                      <a:moveTo>
                        <a:pt x="149" y="2074"/>
                      </a:moveTo>
                      <a:lnTo>
                        <a:pt x="0" y="1917"/>
                      </a:lnTo>
                      <a:lnTo>
                        <a:pt x="50" y="1840"/>
                      </a:lnTo>
                      <a:cubicBezTo>
                        <a:pt x="178" y="1647"/>
                        <a:pt x="236" y="1514"/>
                        <a:pt x="276" y="1323"/>
                      </a:cubicBezTo>
                      <a:cubicBezTo>
                        <a:pt x="338" y="1024"/>
                        <a:pt x="280" y="742"/>
                        <a:pt x="97" y="454"/>
                      </a:cubicBezTo>
                      <a:lnTo>
                        <a:pt x="1" y="302"/>
                      </a:lnTo>
                      <a:lnTo>
                        <a:pt x="150" y="151"/>
                      </a:lnTo>
                      <a:cubicBezTo>
                        <a:pt x="232" y="68"/>
                        <a:pt x="315" y="0"/>
                        <a:pt x="333" y="0"/>
                      </a:cubicBezTo>
                      <a:cubicBezTo>
                        <a:pt x="387" y="0"/>
                        <a:pt x="528" y="187"/>
                        <a:pt x="628" y="389"/>
                      </a:cubicBezTo>
                      <a:cubicBezTo>
                        <a:pt x="881" y="903"/>
                        <a:pt x="830" y="1560"/>
                        <a:pt x="501" y="2041"/>
                      </a:cubicBezTo>
                      <a:cubicBezTo>
                        <a:pt x="435" y="2137"/>
                        <a:pt x="363" y="2219"/>
                        <a:pt x="340" y="2223"/>
                      </a:cubicBezTo>
                      <a:cubicBezTo>
                        <a:pt x="316" y="2228"/>
                        <a:pt x="230" y="2161"/>
                        <a:pt x="149" y="2074"/>
                      </a:cubicBez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1" rIns="91440" bIns="45721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zh-TW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zh-TW" altLang="en-US"/>
                </a:p>
              </p:txBody>
            </p:sp>
          </p:grpSp>
        </p:grpSp>
      </p:grpSp>
      <p:grpSp>
        <p:nvGrpSpPr>
          <p:cNvPr id="36" name="群組 35"/>
          <p:cNvGrpSpPr/>
          <p:nvPr/>
        </p:nvGrpSpPr>
        <p:grpSpPr>
          <a:xfrm>
            <a:off x="6160440" y="4599312"/>
            <a:ext cx="3075531" cy="925684"/>
            <a:chOff x="6160440" y="2104638"/>
            <a:chExt cx="3075531" cy="925684"/>
          </a:xfrm>
        </p:grpSpPr>
        <p:sp>
          <p:nvSpPr>
            <p:cNvPr id="37" name="文字方塊 18"/>
            <p:cNvSpPr txBox="1"/>
            <p:nvPr/>
          </p:nvSpPr>
          <p:spPr>
            <a:xfrm>
              <a:off x="6700121" y="2104638"/>
              <a:ext cx="16858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2400" dirty="0"/>
                <a:t>Success</a:t>
              </a:r>
              <a:endParaRPr lang="zh-TW" altLang="en-US" sz="2400" dirty="0"/>
            </a:p>
          </p:txBody>
        </p:sp>
        <p:sp>
          <p:nvSpPr>
            <p:cNvPr id="38" name="矩形 37"/>
            <p:cNvSpPr/>
            <p:nvPr/>
          </p:nvSpPr>
          <p:spPr>
            <a:xfrm>
              <a:off x="6700121" y="2507102"/>
              <a:ext cx="253585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39" name="群組 38"/>
            <p:cNvGrpSpPr/>
            <p:nvPr/>
          </p:nvGrpSpPr>
          <p:grpSpPr>
            <a:xfrm>
              <a:off x="6160440" y="2336435"/>
              <a:ext cx="523644" cy="523644"/>
              <a:chOff x="5731184" y="5244806"/>
              <a:chExt cx="816070" cy="816070"/>
            </a:xfrm>
          </p:grpSpPr>
          <p:sp>
            <p:nvSpPr>
              <p:cNvPr id="40" name="橢圓 39"/>
              <p:cNvSpPr/>
              <p:nvPr/>
            </p:nvSpPr>
            <p:spPr>
              <a:xfrm>
                <a:off x="5731184" y="5244806"/>
                <a:ext cx="816070" cy="81607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41" name="手繪多邊形 40"/>
              <p:cNvSpPr>
                <a:spLocks/>
              </p:cNvSpPr>
              <p:nvPr/>
            </p:nvSpPr>
            <p:spPr bwMode="auto">
              <a:xfrm>
                <a:off x="5916458" y="5488444"/>
                <a:ext cx="445522" cy="328794"/>
              </a:xfrm>
              <a:custGeom>
                <a:avLst/>
                <a:gdLst>
                  <a:gd name="connsiteX0" fmla="*/ 2313240 w 4627012"/>
                  <a:gd name="connsiteY0" fmla="*/ 2906712 h 3414712"/>
                  <a:gd name="connsiteX1" fmla="*/ 1912260 w 4627012"/>
                  <a:gd name="connsiteY1" fmla="*/ 2918932 h 3414712"/>
                  <a:gd name="connsiteX2" fmla="*/ 1906856 w 4627012"/>
                  <a:gd name="connsiteY2" fmla="*/ 3234846 h 3414712"/>
                  <a:gd name="connsiteX3" fmla="*/ 2311440 w 4627012"/>
                  <a:gd name="connsiteY3" fmla="*/ 3241676 h 3414712"/>
                  <a:gd name="connsiteX4" fmla="*/ 2721424 w 4627012"/>
                  <a:gd name="connsiteY4" fmla="*/ 3229456 h 3414712"/>
                  <a:gd name="connsiteX5" fmla="*/ 2733676 w 4627012"/>
                  <a:gd name="connsiteY5" fmla="*/ 3078146 h 3414712"/>
                  <a:gd name="connsiteX6" fmla="*/ 2717824 w 4627012"/>
                  <a:gd name="connsiteY6" fmla="*/ 2922886 h 3414712"/>
                  <a:gd name="connsiteX7" fmla="*/ 2313240 w 4627012"/>
                  <a:gd name="connsiteY7" fmla="*/ 2906712 h 3414712"/>
                  <a:gd name="connsiteX8" fmla="*/ 1584960 w 4627012"/>
                  <a:gd name="connsiteY8" fmla="*/ 286972 h 3414712"/>
                  <a:gd name="connsiteX9" fmla="*/ 289164 w 4627012"/>
                  <a:gd name="connsiteY9" fmla="*/ 296550 h 3414712"/>
                  <a:gd name="connsiteX10" fmla="*/ 287364 w 4627012"/>
                  <a:gd name="connsiteY10" fmla="*/ 2620194 h 3414712"/>
                  <a:gd name="connsiteX11" fmla="*/ 2319024 w 4627012"/>
                  <a:gd name="connsiteY11" fmla="*/ 2632076 h 3414712"/>
                  <a:gd name="connsiteX12" fmla="*/ 4338444 w 4627012"/>
                  <a:gd name="connsiteY12" fmla="*/ 2632076 h 3414712"/>
                  <a:gd name="connsiteX13" fmla="*/ 4343844 w 4627012"/>
                  <a:gd name="connsiteY13" fmla="*/ 2609392 h 3414712"/>
                  <a:gd name="connsiteX14" fmla="*/ 4346724 w 4627012"/>
                  <a:gd name="connsiteY14" fmla="*/ 1438210 h 3414712"/>
                  <a:gd name="connsiteX15" fmla="*/ 4343844 w 4627012"/>
                  <a:gd name="connsiteY15" fmla="*/ 290070 h 3414712"/>
                  <a:gd name="connsiteX16" fmla="*/ 2323344 w 4627012"/>
                  <a:gd name="connsiteY16" fmla="*/ 287550 h 3414712"/>
                  <a:gd name="connsiteX17" fmla="*/ 1584960 w 4627012"/>
                  <a:gd name="connsiteY17" fmla="*/ 286972 h 3414712"/>
                  <a:gd name="connsiteX18" fmla="*/ 4623604 w 4627012"/>
                  <a:gd name="connsiteY18" fmla="*/ 0 h 3414712"/>
                  <a:gd name="connsiteX19" fmla="*/ 4626124 w 4627012"/>
                  <a:gd name="connsiteY19" fmla="*/ 1442872 h 3414712"/>
                  <a:gd name="connsiteX20" fmla="*/ 4625404 w 4627012"/>
                  <a:gd name="connsiteY20" fmla="*/ 2896186 h 3414712"/>
                  <a:gd name="connsiteX21" fmla="*/ 3827856 w 4627012"/>
                  <a:gd name="connsiteY21" fmla="*/ 2906628 h 3414712"/>
                  <a:gd name="connsiteX22" fmla="*/ 3020592 w 4627012"/>
                  <a:gd name="connsiteY22" fmla="*/ 2914912 h 3414712"/>
                  <a:gd name="connsiteX23" fmla="*/ 3010148 w 4627012"/>
                  <a:gd name="connsiteY23" fmla="*/ 3079832 h 3414712"/>
                  <a:gd name="connsiteX24" fmla="*/ 3013028 w 4627012"/>
                  <a:gd name="connsiteY24" fmla="*/ 3236830 h 3414712"/>
                  <a:gd name="connsiteX25" fmla="*/ 3485796 w 4627012"/>
                  <a:gd name="connsiteY25" fmla="*/ 3241870 h 3414712"/>
                  <a:gd name="connsiteX26" fmla="*/ 3976204 w 4627012"/>
                  <a:gd name="connsiteY26" fmla="*/ 3255554 h 3414712"/>
                  <a:gd name="connsiteX27" fmla="*/ 4014012 w 4627012"/>
                  <a:gd name="connsiteY27" fmla="*/ 3357820 h 3414712"/>
                  <a:gd name="connsiteX28" fmla="*/ 4014012 w 4627012"/>
                  <a:gd name="connsiteY28" fmla="*/ 3414712 h 3414712"/>
                  <a:gd name="connsiteX29" fmla="*/ 2306940 w 4627012"/>
                  <a:gd name="connsiteY29" fmla="*/ 3414712 h 3414712"/>
                  <a:gd name="connsiteX30" fmla="*/ 599508 w 4627012"/>
                  <a:gd name="connsiteY30" fmla="*/ 3414712 h 3414712"/>
                  <a:gd name="connsiteX31" fmla="*/ 599508 w 4627012"/>
                  <a:gd name="connsiteY31" fmla="*/ 3372942 h 3414712"/>
                  <a:gd name="connsiteX32" fmla="*/ 656400 w 4627012"/>
                  <a:gd name="connsiteY32" fmla="*/ 3253394 h 3414712"/>
                  <a:gd name="connsiteX33" fmla="*/ 1136728 w 4627012"/>
                  <a:gd name="connsiteY33" fmla="*/ 3241870 h 3414712"/>
                  <a:gd name="connsiteX34" fmla="*/ 1603732 w 4627012"/>
                  <a:gd name="connsiteY34" fmla="*/ 3229628 h 3414712"/>
                  <a:gd name="connsiteX35" fmla="*/ 1615976 w 4627012"/>
                  <a:gd name="connsiteY35" fmla="*/ 3078030 h 3414712"/>
                  <a:gd name="connsiteX36" fmla="*/ 1599772 w 4627012"/>
                  <a:gd name="connsiteY36" fmla="*/ 2922472 h 3414712"/>
                  <a:gd name="connsiteX37" fmla="*/ 792144 w 4627012"/>
                  <a:gd name="connsiteY37" fmla="*/ 2906268 h 3414712"/>
                  <a:gd name="connsiteX38" fmla="*/ 0 w 4627012"/>
                  <a:gd name="connsiteY38" fmla="*/ 2906268 h 3414712"/>
                  <a:gd name="connsiteX39" fmla="*/ 2520 w 4627012"/>
                  <a:gd name="connsiteY39" fmla="*/ 1455836 h 3414712"/>
                  <a:gd name="connsiteX40" fmla="*/ 5040 w 4627012"/>
                  <a:gd name="connsiteY40" fmla="*/ 5042 h 3414712"/>
                  <a:gd name="connsiteX41" fmla="*/ 2314500 w 4627012"/>
                  <a:gd name="connsiteY41" fmla="*/ 2520 h 341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627012" h="3414712">
                    <a:moveTo>
                      <a:pt x="2313240" y="2906712"/>
                    </a:moveTo>
                    <a:cubicBezTo>
                      <a:pt x="2024304" y="2906712"/>
                      <a:pt x="1921268" y="2909946"/>
                      <a:pt x="1912260" y="2918932"/>
                    </a:cubicBezTo>
                    <a:cubicBezTo>
                      <a:pt x="1898932" y="2932230"/>
                      <a:pt x="1893888" y="3222268"/>
                      <a:pt x="1906856" y="3234846"/>
                    </a:cubicBezTo>
                    <a:cubicBezTo>
                      <a:pt x="1910460" y="3238440"/>
                      <a:pt x="2092756" y="3241676"/>
                      <a:pt x="2311440" y="3241676"/>
                    </a:cubicBezTo>
                    <a:cubicBezTo>
                      <a:pt x="2607220" y="3241676"/>
                      <a:pt x="2712420" y="3238440"/>
                      <a:pt x="2721424" y="3229456"/>
                    </a:cubicBezTo>
                    <a:cubicBezTo>
                      <a:pt x="2729712" y="3221190"/>
                      <a:pt x="2733676" y="3172670"/>
                      <a:pt x="2733676" y="3078146"/>
                    </a:cubicBezTo>
                    <a:cubicBezTo>
                      <a:pt x="2733676" y="2964936"/>
                      <a:pt x="2730792" y="2935824"/>
                      <a:pt x="2717824" y="2922886"/>
                    </a:cubicBezTo>
                    <a:cubicBezTo>
                      <a:pt x="2703772" y="2908868"/>
                      <a:pt x="2652976" y="2906712"/>
                      <a:pt x="2313240" y="2906712"/>
                    </a:cubicBezTo>
                    <a:close/>
                    <a:moveTo>
                      <a:pt x="1584960" y="286972"/>
                    </a:moveTo>
                    <a:cubicBezTo>
                      <a:pt x="654628" y="286788"/>
                      <a:pt x="297356" y="289530"/>
                      <a:pt x="289164" y="296550"/>
                    </a:cubicBezTo>
                    <a:cubicBezTo>
                      <a:pt x="269728" y="312392"/>
                      <a:pt x="268288" y="2601112"/>
                      <a:pt x="287364" y="2620194"/>
                    </a:cubicBezTo>
                    <a:cubicBezTo>
                      <a:pt x="296724" y="2629554"/>
                      <a:pt x="761804" y="2632076"/>
                      <a:pt x="2319024" y="2632076"/>
                    </a:cubicBezTo>
                    <a:lnTo>
                      <a:pt x="4338444" y="2632076"/>
                    </a:lnTo>
                    <a:lnTo>
                      <a:pt x="4343844" y="2609392"/>
                    </a:lnTo>
                    <a:cubicBezTo>
                      <a:pt x="4347080" y="2596792"/>
                      <a:pt x="4348160" y="2069706"/>
                      <a:pt x="4346724" y="1438210"/>
                    </a:cubicBezTo>
                    <a:lnTo>
                      <a:pt x="4343844" y="290070"/>
                    </a:lnTo>
                    <a:lnTo>
                      <a:pt x="2323344" y="287550"/>
                    </a:lnTo>
                    <a:cubicBezTo>
                      <a:pt x="2044864" y="287212"/>
                      <a:pt x="1799652" y="287014"/>
                      <a:pt x="1584960" y="286972"/>
                    </a:cubicBezTo>
                    <a:close/>
                    <a:moveTo>
                      <a:pt x="4623604" y="0"/>
                    </a:moveTo>
                    <a:lnTo>
                      <a:pt x="4626124" y="1442872"/>
                    </a:lnTo>
                    <a:cubicBezTo>
                      <a:pt x="4627564" y="2236866"/>
                      <a:pt x="4627204" y="2890786"/>
                      <a:pt x="4625404" y="2896186"/>
                    </a:cubicBezTo>
                    <a:cubicBezTo>
                      <a:pt x="4623240" y="2903028"/>
                      <a:pt x="4347792" y="2906628"/>
                      <a:pt x="3827856" y="2906628"/>
                    </a:cubicBezTo>
                    <a:cubicBezTo>
                      <a:pt x="3390736" y="2906628"/>
                      <a:pt x="3027432" y="2910590"/>
                      <a:pt x="3020592" y="2914912"/>
                    </a:cubicBezTo>
                    <a:cubicBezTo>
                      <a:pt x="3010508" y="2921392"/>
                      <a:pt x="3007988" y="2961362"/>
                      <a:pt x="3010148" y="3079832"/>
                    </a:cubicBezTo>
                    <a:lnTo>
                      <a:pt x="3013028" y="3236830"/>
                    </a:lnTo>
                    <a:lnTo>
                      <a:pt x="3485796" y="3241870"/>
                    </a:lnTo>
                    <a:cubicBezTo>
                      <a:pt x="3745404" y="3244752"/>
                      <a:pt x="3966124" y="3250872"/>
                      <a:pt x="3976204" y="3255554"/>
                    </a:cubicBezTo>
                    <a:cubicBezTo>
                      <a:pt x="4003928" y="3269238"/>
                      <a:pt x="4014012" y="3296244"/>
                      <a:pt x="4014012" y="3357820"/>
                    </a:cubicBezTo>
                    <a:lnTo>
                      <a:pt x="4014012" y="3414712"/>
                    </a:lnTo>
                    <a:lnTo>
                      <a:pt x="2306940" y="3414712"/>
                    </a:lnTo>
                    <a:lnTo>
                      <a:pt x="599508" y="3414712"/>
                    </a:lnTo>
                    <a:lnTo>
                      <a:pt x="599508" y="3372942"/>
                    </a:lnTo>
                    <a:cubicBezTo>
                      <a:pt x="599508" y="3319650"/>
                      <a:pt x="623992" y="3268158"/>
                      <a:pt x="656400" y="3253394"/>
                    </a:cubicBezTo>
                    <a:cubicBezTo>
                      <a:pt x="674404" y="3245112"/>
                      <a:pt x="818428" y="3241870"/>
                      <a:pt x="1136728" y="3241870"/>
                    </a:cubicBezTo>
                    <a:cubicBezTo>
                      <a:pt x="1476988" y="3241870"/>
                      <a:pt x="1594372" y="3238630"/>
                      <a:pt x="1603732" y="3229628"/>
                    </a:cubicBezTo>
                    <a:cubicBezTo>
                      <a:pt x="1612012" y="3221346"/>
                      <a:pt x="1615976" y="3172734"/>
                      <a:pt x="1615976" y="3078030"/>
                    </a:cubicBezTo>
                    <a:cubicBezTo>
                      <a:pt x="1615976" y="2964604"/>
                      <a:pt x="1612732" y="2935436"/>
                      <a:pt x="1599772" y="2922472"/>
                    </a:cubicBezTo>
                    <a:cubicBezTo>
                      <a:pt x="1585728" y="2908070"/>
                      <a:pt x="1498232" y="2906268"/>
                      <a:pt x="792144" y="2906268"/>
                    </a:cubicBezTo>
                    <a:lnTo>
                      <a:pt x="0" y="2906268"/>
                    </a:lnTo>
                    <a:lnTo>
                      <a:pt x="2520" y="1455836"/>
                    </a:lnTo>
                    <a:lnTo>
                      <a:pt x="5040" y="5042"/>
                    </a:lnTo>
                    <a:lnTo>
                      <a:pt x="2314500" y="252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87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325821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220"/>
          <a:stretch/>
        </p:blipFill>
        <p:spPr>
          <a:xfrm>
            <a:off x="341876" y="1135956"/>
            <a:ext cx="4521344" cy="5064851"/>
          </a:xfrm>
          <a:custGeom>
            <a:avLst/>
            <a:gdLst>
              <a:gd name="connsiteX0" fmla="*/ 92530 w 4425994"/>
              <a:gd name="connsiteY0" fmla="*/ 4834666 h 4958038"/>
              <a:gd name="connsiteX1" fmla="*/ 169637 w 4425994"/>
              <a:gd name="connsiteY1" fmla="*/ 4842376 h 4958038"/>
              <a:gd name="connsiteX2" fmla="*/ 208191 w 4425994"/>
              <a:gd name="connsiteY2" fmla="*/ 4888641 h 4958038"/>
              <a:gd name="connsiteX3" fmla="*/ 181204 w 4425994"/>
              <a:gd name="connsiteY3" fmla="*/ 4911774 h 4958038"/>
              <a:gd name="connsiteX4" fmla="*/ 138794 w 4425994"/>
              <a:gd name="connsiteY4" fmla="*/ 4919484 h 4958038"/>
              <a:gd name="connsiteX5" fmla="*/ 84819 w 4425994"/>
              <a:gd name="connsiteY5" fmla="*/ 4873220 h 4958038"/>
              <a:gd name="connsiteX6" fmla="*/ 92530 w 4425994"/>
              <a:gd name="connsiteY6" fmla="*/ 4834666 h 4958038"/>
              <a:gd name="connsiteX7" fmla="*/ 1064089 w 4425994"/>
              <a:gd name="connsiteY7" fmla="*/ 4641896 h 4958038"/>
              <a:gd name="connsiteX8" fmla="*/ 1229871 w 4425994"/>
              <a:gd name="connsiteY8" fmla="*/ 4672739 h 4958038"/>
              <a:gd name="connsiteX9" fmla="*/ 1372521 w 4425994"/>
              <a:gd name="connsiteY9" fmla="*/ 4703582 h 4958038"/>
              <a:gd name="connsiteX10" fmla="*/ 1426496 w 4425994"/>
              <a:gd name="connsiteY10" fmla="*/ 4688161 h 4958038"/>
              <a:gd name="connsiteX11" fmla="*/ 1503604 w 4425994"/>
              <a:gd name="connsiteY11" fmla="*/ 4703582 h 4958038"/>
              <a:gd name="connsiteX12" fmla="*/ 1573001 w 4425994"/>
              <a:gd name="connsiteY12" fmla="*/ 4726715 h 4958038"/>
              <a:gd name="connsiteX13" fmla="*/ 1561435 w 4425994"/>
              <a:gd name="connsiteY13" fmla="*/ 4834666 h 4958038"/>
              <a:gd name="connsiteX14" fmla="*/ 1495893 w 4425994"/>
              <a:gd name="connsiteY14" fmla="*/ 4896352 h 4958038"/>
              <a:gd name="connsiteX15" fmla="*/ 1407219 w 4425994"/>
              <a:gd name="connsiteY15" fmla="*/ 4880930 h 4958038"/>
              <a:gd name="connsiteX16" fmla="*/ 1349388 w 4425994"/>
              <a:gd name="connsiteY16" fmla="*/ 4865509 h 4958038"/>
              <a:gd name="connsiteX17" fmla="*/ 1226016 w 4425994"/>
              <a:gd name="connsiteY17" fmla="*/ 4919484 h 4958038"/>
              <a:gd name="connsiteX18" fmla="*/ 1002403 w 4425994"/>
              <a:gd name="connsiteY18" fmla="*/ 4958038 h 4958038"/>
              <a:gd name="connsiteX19" fmla="*/ 817344 w 4425994"/>
              <a:gd name="connsiteY19" fmla="*/ 4904063 h 4958038"/>
              <a:gd name="connsiteX20" fmla="*/ 774935 w 4425994"/>
              <a:gd name="connsiteY20" fmla="*/ 4907918 h 4958038"/>
              <a:gd name="connsiteX21" fmla="*/ 717104 w 4425994"/>
              <a:gd name="connsiteY21" fmla="*/ 4911774 h 4958038"/>
              <a:gd name="connsiteX22" fmla="*/ 659273 w 4425994"/>
              <a:gd name="connsiteY22" fmla="*/ 4888641 h 4958038"/>
              <a:gd name="connsiteX23" fmla="*/ 624574 w 4425994"/>
              <a:gd name="connsiteY23" fmla="*/ 4819244 h 4958038"/>
              <a:gd name="connsiteX24" fmla="*/ 647707 w 4425994"/>
              <a:gd name="connsiteY24" fmla="*/ 4788401 h 4958038"/>
              <a:gd name="connsiteX25" fmla="*/ 720959 w 4425994"/>
              <a:gd name="connsiteY25" fmla="*/ 4726715 h 4958038"/>
              <a:gd name="connsiteX26" fmla="*/ 855898 w 4425994"/>
              <a:gd name="connsiteY26" fmla="*/ 4668884 h 4958038"/>
              <a:gd name="connsiteX27" fmla="*/ 1064089 w 4425994"/>
              <a:gd name="connsiteY27" fmla="*/ 4641896 h 4958038"/>
              <a:gd name="connsiteX28" fmla="*/ 1249148 w 4425994"/>
              <a:gd name="connsiteY28" fmla="*/ 4048165 h 4958038"/>
              <a:gd name="connsiteX29" fmla="*/ 1272281 w 4425994"/>
              <a:gd name="connsiteY29" fmla="*/ 4048165 h 4958038"/>
              <a:gd name="connsiteX30" fmla="*/ 1214450 w 4425994"/>
              <a:gd name="connsiteY30" fmla="*/ 4179248 h 4958038"/>
              <a:gd name="connsiteX31" fmla="*/ 1172040 w 4425994"/>
              <a:gd name="connsiteY31" fmla="*/ 4271778 h 4958038"/>
              <a:gd name="connsiteX32" fmla="*/ 1125776 w 4425994"/>
              <a:gd name="connsiteY32" fmla="*/ 4256356 h 4958038"/>
              <a:gd name="connsiteX33" fmla="*/ 1160474 w 4425994"/>
              <a:gd name="connsiteY33" fmla="*/ 4202381 h 4958038"/>
              <a:gd name="connsiteX34" fmla="*/ 1179751 w 4425994"/>
              <a:gd name="connsiteY34" fmla="*/ 4163827 h 4958038"/>
              <a:gd name="connsiteX35" fmla="*/ 1214450 w 4425994"/>
              <a:gd name="connsiteY35" fmla="*/ 4109851 h 4958038"/>
              <a:gd name="connsiteX36" fmla="*/ 1249148 w 4425994"/>
              <a:gd name="connsiteY36" fmla="*/ 4048165 h 4958038"/>
              <a:gd name="connsiteX37" fmla="*/ 92530 w 4425994"/>
              <a:gd name="connsiteY37" fmla="*/ 2251551 h 4958038"/>
              <a:gd name="connsiteX38" fmla="*/ 138794 w 4425994"/>
              <a:gd name="connsiteY38" fmla="*/ 2259262 h 4958038"/>
              <a:gd name="connsiteX39" fmla="*/ 77108 w 4425994"/>
              <a:gd name="connsiteY39" fmla="*/ 2297816 h 4958038"/>
              <a:gd name="connsiteX40" fmla="*/ 0 w 4425994"/>
              <a:gd name="connsiteY40" fmla="*/ 2313237 h 4958038"/>
              <a:gd name="connsiteX41" fmla="*/ 92530 w 4425994"/>
              <a:gd name="connsiteY41" fmla="*/ 2251551 h 4958038"/>
              <a:gd name="connsiteX42" fmla="*/ 609152 w 4425994"/>
              <a:gd name="connsiteY42" fmla="*/ 2243840 h 4958038"/>
              <a:gd name="connsiteX43" fmla="*/ 610144 w 4425994"/>
              <a:gd name="connsiteY43" fmla="*/ 2246167 h 4958038"/>
              <a:gd name="connsiteX44" fmla="*/ 601442 w 4425994"/>
              <a:gd name="connsiteY44" fmla="*/ 2251551 h 4958038"/>
              <a:gd name="connsiteX45" fmla="*/ 1141197 w 4425994"/>
              <a:gd name="connsiteY45" fmla="*/ 0 h 4958038"/>
              <a:gd name="connsiteX46" fmla="*/ 1179751 w 4425994"/>
              <a:gd name="connsiteY46" fmla="*/ 38554 h 4958038"/>
              <a:gd name="connsiteX47" fmla="*/ 1256859 w 4425994"/>
              <a:gd name="connsiteY47" fmla="*/ 69397 h 4958038"/>
              <a:gd name="connsiteX48" fmla="*/ 1318545 w 4425994"/>
              <a:gd name="connsiteY48" fmla="*/ 23132 h 4958038"/>
              <a:gd name="connsiteX49" fmla="*/ 1387942 w 4425994"/>
              <a:gd name="connsiteY49" fmla="*/ 80963 h 4958038"/>
              <a:gd name="connsiteX50" fmla="*/ 1434207 w 4425994"/>
              <a:gd name="connsiteY50" fmla="*/ 115662 h 4958038"/>
              <a:gd name="connsiteX51" fmla="*/ 1468906 w 4425994"/>
              <a:gd name="connsiteY51" fmla="*/ 104096 h 4958038"/>
              <a:gd name="connsiteX52" fmla="*/ 1503604 w 4425994"/>
              <a:gd name="connsiteY52" fmla="*/ 92530 h 4958038"/>
              <a:gd name="connsiteX53" fmla="*/ 1534447 w 4425994"/>
              <a:gd name="connsiteY53" fmla="*/ 115662 h 4958038"/>
              <a:gd name="connsiteX54" fmla="*/ 1546014 w 4425994"/>
              <a:gd name="connsiteY54" fmla="*/ 161927 h 4958038"/>
              <a:gd name="connsiteX55" fmla="*/ 1557580 w 4425994"/>
              <a:gd name="connsiteY55" fmla="*/ 208191 h 4958038"/>
              <a:gd name="connsiteX56" fmla="*/ 1596134 w 4425994"/>
              <a:gd name="connsiteY56" fmla="*/ 231324 h 4958038"/>
              <a:gd name="connsiteX57" fmla="*/ 1634688 w 4425994"/>
              <a:gd name="connsiteY57" fmla="*/ 254456 h 4958038"/>
              <a:gd name="connsiteX58" fmla="*/ 1704085 w 4425994"/>
              <a:gd name="connsiteY58" fmla="*/ 254456 h 4958038"/>
              <a:gd name="connsiteX59" fmla="*/ 1734928 w 4425994"/>
              <a:gd name="connsiteY59" fmla="*/ 308432 h 4958038"/>
              <a:gd name="connsiteX60" fmla="*/ 1754205 w 4425994"/>
              <a:gd name="connsiteY60" fmla="*/ 377829 h 4958038"/>
              <a:gd name="connsiteX61" fmla="*/ 1785048 w 4425994"/>
              <a:gd name="connsiteY61" fmla="*/ 451081 h 4958038"/>
              <a:gd name="connsiteX62" fmla="*/ 1850590 w 4425994"/>
              <a:gd name="connsiteY62" fmla="*/ 508912 h 4958038"/>
              <a:gd name="connsiteX63" fmla="*/ 1796614 w 4425994"/>
              <a:gd name="connsiteY63" fmla="*/ 586020 h 4958038"/>
              <a:gd name="connsiteX64" fmla="*/ 1823602 w 4425994"/>
              <a:gd name="connsiteY64" fmla="*/ 678550 h 4958038"/>
              <a:gd name="connsiteX65" fmla="*/ 1885289 w 4425994"/>
              <a:gd name="connsiteY65" fmla="*/ 763368 h 4958038"/>
              <a:gd name="connsiteX66" fmla="*/ 1950830 w 4425994"/>
              <a:gd name="connsiteY66" fmla="*/ 817344 h 4958038"/>
              <a:gd name="connsiteX67" fmla="*/ 1997095 w 4425994"/>
              <a:gd name="connsiteY67" fmla="*/ 809633 h 4958038"/>
              <a:gd name="connsiteX68" fmla="*/ 1989384 w 4425994"/>
              <a:gd name="connsiteY68" fmla="*/ 801922 h 4958038"/>
              <a:gd name="connsiteX69" fmla="*/ 2031794 w 4425994"/>
              <a:gd name="connsiteY69" fmla="*/ 771079 h 4958038"/>
              <a:gd name="connsiteX70" fmla="*/ 2228419 w 4425994"/>
              <a:gd name="connsiteY70" fmla="*/ 693971 h 4958038"/>
              <a:gd name="connsiteX71" fmla="*/ 2382635 w 4425994"/>
              <a:gd name="connsiteY71" fmla="*/ 724814 h 4958038"/>
              <a:gd name="connsiteX72" fmla="*/ 2502152 w 4425994"/>
              <a:gd name="connsiteY72" fmla="*/ 744091 h 4958038"/>
              <a:gd name="connsiteX73" fmla="*/ 2583115 w 4425994"/>
              <a:gd name="connsiteY73" fmla="*/ 747947 h 4958038"/>
              <a:gd name="connsiteX74" fmla="*/ 2660223 w 4425994"/>
              <a:gd name="connsiteY74" fmla="*/ 717103 h 4958038"/>
              <a:gd name="connsiteX75" fmla="*/ 2721909 w 4425994"/>
              <a:gd name="connsiteY75" fmla="*/ 693971 h 4958038"/>
              <a:gd name="connsiteX76" fmla="*/ 2783596 w 4425994"/>
              <a:gd name="connsiteY76" fmla="*/ 670839 h 4958038"/>
              <a:gd name="connsiteX77" fmla="*/ 2856848 w 4425994"/>
              <a:gd name="connsiteY77" fmla="*/ 728670 h 4958038"/>
              <a:gd name="connsiteX78" fmla="*/ 2957088 w 4425994"/>
              <a:gd name="connsiteY78" fmla="*/ 763368 h 4958038"/>
              <a:gd name="connsiteX79" fmla="*/ 3045763 w 4425994"/>
              <a:gd name="connsiteY79" fmla="*/ 794211 h 4958038"/>
              <a:gd name="connsiteX80" fmla="*/ 3084317 w 4425994"/>
              <a:gd name="connsiteY80" fmla="*/ 832765 h 4958038"/>
              <a:gd name="connsiteX81" fmla="*/ 3176846 w 4425994"/>
              <a:gd name="connsiteY81" fmla="*/ 828910 h 4958038"/>
              <a:gd name="connsiteX82" fmla="*/ 3277086 w 4425994"/>
              <a:gd name="connsiteY82" fmla="*/ 817344 h 4958038"/>
              <a:gd name="connsiteX83" fmla="*/ 3331062 w 4425994"/>
              <a:gd name="connsiteY83" fmla="*/ 917584 h 4958038"/>
              <a:gd name="connsiteX84" fmla="*/ 3415881 w 4425994"/>
              <a:gd name="connsiteY84" fmla="*/ 979270 h 4958038"/>
              <a:gd name="connsiteX85" fmla="*/ 3469856 w 4425994"/>
              <a:gd name="connsiteY85" fmla="*/ 959993 h 4958038"/>
              <a:gd name="connsiteX86" fmla="*/ 3539253 w 4425994"/>
              <a:gd name="connsiteY86" fmla="*/ 925295 h 4958038"/>
              <a:gd name="connsiteX87" fmla="*/ 3570096 w 4425994"/>
              <a:gd name="connsiteY87" fmla="*/ 956138 h 4958038"/>
              <a:gd name="connsiteX88" fmla="*/ 3600939 w 4425994"/>
              <a:gd name="connsiteY88" fmla="*/ 1002403 h 4958038"/>
              <a:gd name="connsiteX89" fmla="*/ 3585518 w 4425994"/>
              <a:gd name="connsiteY89" fmla="*/ 1040957 h 4958038"/>
              <a:gd name="connsiteX90" fmla="*/ 3577807 w 4425994"/>
              <a:gd name="connsiteY90" fmla="*/ 1075655 h 4958038"/>
              <a:gd name="connsiteX91" fmla="*/ 3577807 w 4425994"/>
              <a:gd name="connsiteY91" fmla="*/ 1102643 h 4958038"/>
              <a:gd name="connsiteX92" fmla="*/ 3624072 w 4425994"/>
              <a:gd name="connsiteY92" fmla="*/ 1172040 h 4958038"/>
              <a:gd name="connsiteX93" fmla="*/ 3670337 w 4425994"/>
              <a:gd name="connsiteY93" fmla="*/ 1210594 h 4958038"/>
              <a:gd name="connsiteX94" fmla="*/ 3739734 w 4425994"/>
              <a:gd name="connsiteY94" fmla="*/ 1179751 h 4958038"/>
              <a:gd name="connsiteX95" fmla="*/ 3855396 w 4425994"/>
              <a:gd name="connsiteY95" fmla="*/ 1148908 h 4958038"/>
              <a:gd name="connsiteX96" fmla="*/ 3820697 w 4425994"/>
              <a:gd name="connsiteY96" fmla="*/ 1272280 h 4958038"/>
              <a:gd name="connsiteX97" fmla="*/ 3785998 w 4425994"/>
              <a:gd name="connsiteY97" fmla="*/ 1333966 h 4958038"/>
              <a:gd name="connsiteX98" fmla="*/ 3820697 w 4425994"/>
              <a:gd name="connsiteY98" fmla="*/ 1414930 h 4958038"/>
              <a:gd name="connsiteX99" fmla="*/ 3893950 w 4425994"/>
              <a:gd name="connsiteY99" fmla="*/ 1441918 h 4958038"/>
              <a:gd name="connsiteX100" fmla="*/ 3967202 w 4425994"/>
              <a:gd name="connsiteY100" fmla="*/ 1465050 h 4958038"/>
              <a:gd name="connsiteX101" fmla="*/ 4001901 w 4425994"/>
              <a:gd name="connsiteY101" fmla="*/ 1526736 h 4958038"/>
              <a:gd name="connsiteX102" fmla="*/ 4079009 w 4425994"/>
              <a:gd name="connsiteY102" fmla="*/ 1607700 h 4958038"/>
              <a:gd name="connsiteX103" fmla="*/ 4163827 w 4425994"/>
              <a:gd name="connsiteY103" fmla="*/ 1619266 h 4958038"/>
              <a:gd name="connsiteX104" fmla="*/ 4156116 w 4425994"/>
              <a:gd name="connsiteY104" fmla="*/ 1680952 h 4958038"/>
              <a:gd name="connsiteX105" fmla="*/ 4117562 w 4425994"/>
              <a:gd name="connsiteY105" fmla="*/ 1711796 h 4958038"/>
              <a:gd name="connsiteX106" fmla="*/ 4117562 w 4425994"/>
              <a:gd name="connsiteY106" fmla="*/ 1812036 h 4958038"/>
              <a:gd name="connsiteX107" fmla="*/ 4183104 w 4425994"/>
              <a:gd name="connsiteY107" fmla="*/ 1835168 h 4958038"/>
              <a:gd name="connsiteX108" fmla="*/ 4210092 w 4425994"/>
              <a:gd name="connsiteY108" fmla="*/ 1881433 h 4958038"/>
              <a:gd name="connsiteX109" fmla="*/ 4167683 w 4425994"/>
              <a:gd name="connsiteY109" fmla="*/ 1954685 h 4958038"/>
              <a:gd name="connsiteX110" fmla="*/ 4125273 w 4425994"/>
              <a:gd name="connsiteY110" fmla="*/ 2027938 h 4958038"/>
              <a:gd name="connsiteX111" fmla="*/ 4179249 w 4425994"/>
              <a:gd name="connsiteY111" fmla="*/ 2159021 h 4958038"/>
              <a:gd name="connsiteX112" fmla="*/ 4233224 w 4425994"/>
              <a:gd name="connsiteY112" fmla="*/ 2266972 h 4958038"/>
              <a:gd name="connsiteX113" fmla="*/ 4206237 w 4425994"/>
              <a:gd name="connsiteY113" fmla="*/ 2332514 h 4958038"/>
              <a:gd name="connsiteX114" fmla="*/ 4179249 w 4425994"/>
              <a:gd name="connsiteY114" fmla="*/ 2398056 h 4958038"/>
              <a:gd name="connsiteX115" fmla="*/ 4194671 w 4425994"/>
              <a:gd name="connsiteY115" fmla="*/ 2421188 h 4958038"/>
              <a:gd name="connsiteX116" fmla="*/ 4156116 w 4425994"/>
              <a:gd name="connsiteY116" fmla="*/ 2475164 h 4958038"/>
              <a:gd name="connsiteX117" fmla="*/ 4132984 w 4425994"/>
              <a:gd name="connsiteY117" fmla="*/ 2552272 h 4958038"/>
              <a:gd name="connsiteX118" fmla="*/ 4213947 w 4425994"/>
              <a:gd name="connsiteY118" fmla="*/ 2640946 h 4958038"/>
              <a:gd name="connsiteX119" fmla="*/ 4233224 w 4425994"/>
              <a:gd name="connsiteY119" fmla="*/ 2752752 h 4958038"/>
              <a:gd name="connsiteX120" fmla="*/ 4287200 w 4425994"/>
              <a:gd name="connsiteY120" fmla="*/ 2849137 h 4958038"/>
              <a:gd name="connsiteX121" fmla="*/ 4372019 w 4425994"/>
              <a:gd name="connsiteY121" fmla="*/ 2922390 h 4958038"/>
              <a:gd name="connsiteX122" fmla="*/ 4406717 w 4425994"/>
              <a:gd name="connsiteY122" fmla="*/ 3018774 h 4958038"/>
              <a:gd name="connsiteX123" fmla="*/ 4425994 w 4425994"/>
              <a:gd name="connsiteY123" fmla="*/ 3146002 h 4958038"/>
              <a:gd name="connsiteX124" fmla="*/ 4352742 w 4425994"/>
              <a:gd name="connsiteY124" fmla="*/ 3226966 h 4958038"/>
              <a:gd name="connsiteX125" fmla="*/ 4225514 w 4425994"/>
              <a:gd name="connsiteY125" fmla="*/ 3307929 h 4958038"/>
              <a:gd name="connsiteX126" fmla="*/ 4194671 w 4425994"/>
              <a:gd name="connsiteY126" fmla="*/ 3338772 h 4958038"/>
              <a:gd name="connsiteX127" fmla="*/ 4129129 w 4425994"/>
              <a:gd name="connsiteY127" fmla="*/ 3350338 h 4958038"/>
              <a:gd name="connsiteX128" fmla="*/ 4063587 w 4425994"/>
              <a:gd name="connsiteY128" fmla="*/ 3361905 h 4958038"/>
              <a:gd name="connsiteX129" fmla="*/ 4032744 w 4425994"/>
              <a:gd name="connsiteY129" fmla="*/ 3385037 h 4958038"/>
              <a:gd name="connsiteX130" fmla="*/ 4017322 w 4425994"/>
              <a:gd name="connsiteY130" fmla="*/ 3377326 h 4958038"/>
              <a:gd name="connsiteX131" fmla="*/ 4025033 w 4425994"/>
              <a:gd name="connsiteY131" fmla="*/ 3377326 h 4958038"/>
              <a:gd name="connsiteX132" fmla="*/ 4017322 w 4425994"/>
              <a:gd name="connsiteY132" fmla="*/ 3369615 h 4958038"/>
              <a:gd name="connsiteX133" fmla="*/ 3936359 w 4425994"/>
              <a:gd name="connsiteY133" fmla="*/ 3400459 h 4958038"/>
              <a:gd name="connsiteX134" fmla="*/ 3836119 w 4425994"/>
              <a:gd name="connsiteY134" fmla="*/ 3458289 h 4958038"/>
              <a:gd name="connsiteX135" fmla="*/ 3747445 w 4425994"/>
              <a:gd name="connsiteY135" fmla="*/ 3535397 h 4958038"/>
              <a:gd name="connsiteX136" fmla="*/ 3708891 w 4425994"/>
              <a:gd name="connsiteY136" fmla="*/ 3624071 h 4958038"/>
              <a:gd name="connsiteX137" fmla="*/ 3651060 w 4425994"/>
              <a:gd name="connsiteY137" fmla="*/ 3693469 h 4958038"/>
              <a:gd name="connsiteX138" fmla="*/ 3600939 w 4425994"/>
              <a:gd name="connsiteY138" fmla="*/ 3762866 h 4958038"/>
              <a:gd name="connsiteX139" fmla="*/ 3620216 w 4425994"/>
              <a:gd name="connsiteY139" fmla="*/ 3809130 h 4958038"/>
              <a:gd name="connsiteX140" fmla="*/ 3647204 w 4425994"/>
              <a:gd name="connsiteY140" fmla="*/ 3863106 h 4958038"/>
              <a:gd name="connsiteX141" fmla="*/ 3631783 w 4425994"/>
              <a:gd name="connsiteY141" fmla="*/ 3893949 h 4958038"/>
              <a:gd name="connsiteX142" fmla="*/ 3554675 w 4425994"/>
              <a:gd name="connsiteY142" fmla="*/ 3917081 h 4958038"/>
              <a:gd name="connsiteX143" fmla="*/ 3546964 w 4425994"/>
              <a:gd name="connsiteY143" fmla="*/ 3893949 h 4958038"/>
              <a:gd name="connsiteX144" fmla="*/ 3523832 w 4425994"/>
              <a:gd name="connsiteY144" fmla="*/ 3901660 h 4958038"/>
              <a:gd name="connsiteX145" fmla="*/ 3481422 w 4425994"/>
              <a:gd name="connsiteY145" fmla="*/ 3882383 h 4958038"/>
              <a:gd name="connsiteX146" fmla="*/ 3454434 w 4425994"/>
              <a:gd name="connsiteY146" fmla="*/ 3839974 h 4958038"/>
              <a:gd name="connsiteX147" fmla="*/ 3373471 w 4425994"/>
              <a:gd name="connsiteY147" fmla="*/ 3893949 h 4958038"/>
              <a:gd name="connsiteX148" fmla="*/ 3338773 w 4425994"/>
              <a:gd name="connsiteY148" fmla="*/ 3940214 h 4958038"/>
              <a:gd name="connsiteX149" fmla="*/ 3342628 w 4425994"/>
              <a:gd name="connsiteY149" fmla="*/ 3947925 h 4958038"/>
              <a:gd name="connsiteX150" fmla="*/ 3346483 w 4425994"/>
              <a:gd name="connsiteY150" fmla="*/ 3955635 h 4958038"/>
              <a:gd name="connsiteX151" fmla="*/ 3319496 w 4425994"/>
              <a:gd name="connsiteY151" fmla="*/ 4025033 h 4958038"/>
              <a:gd name="connsiteX152" fmla="*/ 3253954 w 4425994"/>
              <a:gd name="connsiteY152" fmla="*/ 4063586 h 4958038"/>
              <a:gd name="connsiteX153" fmla="*/ 3196123 w 4425994"/>
              <a:gd name="connsiteY153" fmla="*/ 4048165 h 4958038"/>
              <a:gd name="connsiteX154" fmla="*/ 3138292 w 4425994"/>
              <a:gd name="connsiteY154" fmla="*/ 4025033 h 4958038"/>
              <a:gd name="connsiteX155" fmla="*/ 3061184 w 4425994"/>
              <a:gd name="connsiteY155" fmla="*/ 4055876 h 4958038"/>
              <a:gd name="connsiteX156" fmla="*/ 3018775 w 4425994"/>
              <a:gd name="connsiteY156" fmla="*/ 4121417 h 4958038"/>
              <a:gd name="connsiteX157" fmla="*/ 2972510 w 4425994"/>
              <a:gd name="connsiteY157" fmla="*/ 4183104 h 4958038"/>
              <a:gd name="connsiteX158" fmla="*/ 2891547 w 4425994"/>
              <a:gd name="connsiteY158" fmla="*/ 4210092 h 4958038"/>
              <a:gd name="connsiteX159" fmla="*/ 2837571 w 4425994"/>
              <a:gd name="connsiteY159" fmla="*/ 4194670 h 4958038"/>
              <a:gd name="connsiteX160" fmla="*/ 2791306 w 4425994"/>
              <a:gd name="connsiteY160" fmla="*/ 4179248 h 4958038"/>
              <a:gd name="connsiteX161" fmla="*/ 2714199 w 4425994"/>
              <a:gd name="connsiteY161" fmla="*/ 4210092 h 4958038"/>
              <a:gd name="connsiteX162" fmla="*/ 2621669 w 4425994"/>
              <a:gd name="connsiteY162" fmla="*/ 4240935 h 4958038"/>
              <a:gd name="connsiteX163" fmla="*/ 2559983 w 4425994"/>
              <a:gd name="connsiteY163" fmla="*/ 4217802 h 4958038"/>
              <a:gd name="connsiteX164" fmla="*/ 2498296 w 4425994"/>
              <a:gd name="connsiteY164" fmla="*/ 4186959 h 4958038"/>
              <a:gd name="connsiteX165" fmla="*/ 2398056 w 4425994"/>
              <a:gd name="connsiteY165" fmla="*/ 4213947 h 4958038"/>
              <a:gd name="connsiteX166" fmla="*/ 2313237 w 4425994"/>
              <a:gd name="connsiteY166" fmla="*/ 4240935 h 4958038"/>
              <a:gd name="connsiteX167" fmla="*/ 2266973 w 4425994"/>
              <a:gd name="connsiteY167" fmla="*/ 4233224 h 4958038"/>
              <a:gd name="connsiteX168" fmla="*/ 2236129 w 4425994"/>
              <a:gd name="connsiteY168" fmla="*/ 4225513 h 4958038"/>
              <a:gd name="connsiteX169" fmla="*/ 2089625 w 4425994"/>
              <a:gd name="connsiteY169" fmla="*/ 4256356 h 4958038"/>
              <a:gd name="connsiteX170" fmla="*/ 2004806 w 4425994"/>
              <a:gd name="connsiteY170" fmla="*/ 4372018 h 4958038"/>
              <a:gd name="connsiteX171" fmla="*/ 1958541 w 4425994"/>
              <a:gd name="connsiteY171" fmla="*/ 4356597 h 4958038"/>
              <a:gd name="connsiteX172" fmla="*/ 1985529 w 4425994"/>
              <a:gd name="connsiteY172" fmla="*/ 4287200 h 4958038"/>
              <a:gd name="connsiteX173" fmla="*/ 1997095 w 4425994"/>
              <a:gd name="connsiteY173" fmla="*/ 4217802 h 4958038"/>
              <a:gd name="connsiteX174" fmla="*/ 1962396 w 4425994"/>
              <a:gd name="connsiteY174" fmla="*/ 4140694 h 4958038"/>
              <a:gd name="connsiteX175" fmla="*/ 1881433 w 4425994"/>
              <a:gd name="connsiteY175" fmla="*/ 4109851 h 4958038"/>
              <a:gd name="connsiteX176" fmla="*/ 1819746 w 4425994"/>
              <a:gd name="connsiteY176" fmla="*/ 4121417 h 4958038"/>
              <a:gd name="connsiteX177" fmla="*/ 1750349 w 4425994"/>
              <a:gd name="connsiteY177" fmla="*/ 4132984 h 4958038"/>
              <a:gd name="connsiteX178" fmla="*/ 1673241 w 4425994"/>
              <a:gd name="connsiteY178" fmla="*/ 4102140 h 4958038"/>
              <a:gd name="connsiteX179" fmla="*/ 1615411 w 4425994"/>
              <a:gd name="connsiteY179" fmla="*/ 4032743 h 4958038"/>
              <a:gd name="connsiteX180" fmla="*/ 1557580 w 4425994"/>
              <a:gd name="connsiteY180" fmla="*/ 3963346 h 4958038"/>
              <a:gd name="connsiteX181" fmla="*/ 1480472 w 4425994"/>
              <a:gd name="connsiteY181" fmla="*/ 3932503 h 4958038"/>
              <a:gd name="connsiteX182" fmla="*/ 1368665 w 4425994"/>
              <a:gd name="connsiteY182" fmla="*/ 3978768 h 4958038"/>
              <a:gd name="connsiteX183" fmla="*/ 1272281 w 4425994"/>
              <a:gd name="connsiteY183" fmla="*/ 4048165 h 4958038"/>
              <a:gd name="connsiteX184" fmla="*/ 1303124 w 4425994"/>
              <a:gd name="connsiteY184" fmla="*/ 3920937 h 4958038"/>
              <a:gd name="connsiteX185" fmla="*/ 1333967 w 4425994"/>
              <a:gd name="connsiteY185" fmla="*/ 3816841 h 4958038"/>
              <a:gd name="connsiteX186" fmla="*/ 1295413 w 4425994"/>
              <a:gd name="connsiteY186" fmla="*/ 3759010 h 4958038"/>
              <a:gd name="connsiteX187" fmla="*/ 1202883 w 4425994"/>
              <a:gd name="connsiteY187" fmla="*/ 3670336 h 4958038"/>
              <a:gd name="connsiteX188" fmla="*/ 1091077 w 4425994"/>
              <a:gd name="connsiteY188" fmla="*/ 3585517 h 4958038"/>
              <a:gd name="connsiteX189" fmla="*/ 994692 w 4425994"/>
              <a:gd name="connsiteY189" fmla="*/ 3546964 h 4958038"/>
              <a:gd name="connsiteX190" fmla="*/ 944572 w 4425994"/>
              <a:gd name="connsiteY190" fmla="*/ 3539253 h 4958038"/>
              <a:gd name="connsiteX191" fmla="*/ 929150 w 4425994"/>
              <a:gd name="connsiteY191" fmla="*/ 3519976 h 4958038"/>
              <a:gd name="connsiteX192" fmla="*/ 925295 w 4425994"/>
              <a:gd name="connsiteY192" fmla="*/ 3496843 h 4958038"/>
              <a:gd name="connsiteX193" fmla="*/ 902162 w 4425994"/>
              <a:gd name="connsiteY193" fmla="*/ 3485277 h 4958038"/>
              <a:gd name="connsiteX194" fmla="*/ 909873 w 4425994"/>
              <a:gd name="connsiteY194" fmla="*/ 3439012 h 4958038"/>
              <a:gd name="connsiteX195" fmla="*/ 917584 w 4425994"/>
              <a:gd name="connsiteY195" fmla="*/ 3377326 h 4958038"/>
              <a:gd name="connsiteX196" fmla="*/ 902162 w 4425994"/>
              <a:gd name="connsiteY196" fmla="*/ 3338772 h 4958038"/>
              <a:gd name="connsiteX197" fmla="*/ 917584 w 4425994"/>
              <a:gd name="connsiteY197" fmla="*/ 3296363 h 4958038"/>
              <a:gd name="connsiteX198" fmla="*/ 925295 w 4425994"/>
              <a:gd name="connsiteY198" fmla="*/ 3277086 h 4958038"/>
              <a:gd name="connsiteX199" fmla="*/ 894452 w 4425994"/>
              <a:gd name="connsiteY199" fmla="*/ 3250098 h 4958038"/>
              <a:gd name="connsiteX200" fmla="*/ 828910 w 4425994"/>
              <a:gd name="connsiteY200" fmla="*/ 3207689 h 4958038"/>
              <a:gd name="connsiteX201" fmla="*/ 767224 w 4425994"/>
              <a:gd name="connsiteY201" fmla="*/ 3165279 h 4958038"/>
              <a:gd name="connsiteX202" fmla="*/ 740236 w 4425994"/>
              <a:gd name="connsiteY202" fmla="*/ 3130581 h 4958038"/>
              <a:gd name="connsiteX203" fmla="*/ 771079 w 4425994"/>
              <a:gd name="connsiteY203" fmla="*/ 3076605 h 4958038"/>
              <a:gd name="connsiteX204" fmla="*/ 817344 w 4425994"/>
              <a:gd name="connsiteY204" fmla="*/ 2999497 h 4958038"/>
              <a:gd name="connsiteX205" fmla="*/ 794212 w 4425994"/>
              <a:gd name="connsiteY205" fmla="*/ 2991787 h 4958038"/>
              <a:gd name="connsiteX206" fmla="*/ 798067 w 4425994"/>
              <a:gd name="connsiteY206" fmla="*/ 2984076 h 4958038"/>
              <a:gd name="connsiteX207" fmla="*/ 801922 w 4425994"/>
              <a:gd name="connsiteY207" fmla="*/ 2976365 h 4958038"/>
              <a:gd name="connsiteX208" fmla="*/ 774935 w 4425994"/>
              <a:gd name="connsiteY208" fmla="*/ 2933956 h 4958038"/>
              <a:gd name="connsiteX209" fmla="*/ 713248 w 4425994"/>
              <a:gd name="connsiteY209" fmla="*/ 2899257 h 4958038"/>
              <a:gd name="connsiteX210" fmla="*/ 651562 w 4425994"/>
              <a:gd name="connsiteY210" fmla="*/ 2868414 h 4958038"/>
              <a:gd name="connsiteX211" fmla="*/ 624574 w 4425994"/>
              <a:gd name="connsiteY211" fmla="*/ 2829860 h 4958038"/>
              <a:gd name="connsiteX212" fmla="*/ 690116 w 4425994"/>
              <a:gd name="connsiteY212" fmla="*/ 2683355 h 4958038"/>
              <a:gd name="connsiteX213" fmla="*/ 755657 w 4425994"/>
              <a:gd name="connsiteY213" fmla="*/ 2521428 h 4958038"/>
              <a:gd name="connsiteX214" fmla="*/ 736381 w 4425994"/>
              <a:gd name="connsiteY214" fmla="*/ 2428899 h 4958038"/>
              <a:gd name="connsiteX215" fmla="*/ 693971 w 4425994"/>
              <a:gd name="connsiteY215" fmla="*/ 2374923 h 4958038"/>
              <a:gd name="connsiteX216" fmla="*/ 643851 w 4425994"/>
              <a:gd name="connsiteY216" fmla="*/ 2324803 h 4958038"/>
              <a:gd name="connsiteX217" fmla="*/ 610144 w 4425994"/>
              <a:gd name="connsiteY217" fmla="*/ 2246167 h 4958038"/>
              <a:gd name="connsiteX218" fmla="*/ 621680 w 4425994"/>
              <a:gd name="connsiteY218" fmla="*/ 2239023 h 4958038"/>
              <a:gd name="connsiteX219" fmla="*/ 666983 w 4425994"/>
              <a:gd name="connsiteY219" fmla="*/ 2201431 h 4958038"/>
              <a:gd name="connsiteX220" fmla="*/ 724814 w 4425994"/>
              <a:gd name="connsiteY220" fmla="*/ 2097335 h 4958038"/>
              <a:gd name="connsiteX221" fmla="*/ 724814 w 4425994"/>
              <a:gd name="connsiteY221" fmla="*/ 2020227 h 4958038"/>
              <a:gd name="connsiteX222" fmla="*/ 755657 w 4425994"/>
              <a:gd name="connsiteY222" fmla="*/ 1989384 h 4958038"/>
              <a:gd name="connsiteX223" fmla="*/ 771079 w 4425994"/>
              <a:gd name="connsiteY223" fmla="*/ 1973962 h 4958038"/>
              <a:gd name="connsiteX224" fmla="*/ 767224 w 4425994"/>
              <a:gd name="connsiteY224" fmla="*/ 1958541 h 4958038"/>
              <a:gd name="connsiteX225" fmla="*/ 763368 w 4425994"/>
              <a:gd name="connsiteY225" fmla="*/ 1935408 h 4958038"/>
              <a:gd name="connsiteX226" fmla="*/ 821199 w 4425994"/>
              <a:gd name="connsiteY226" fmla="*/ 1858301 h 4958038"/>
              <a:gd name="connsiteX227" fmla="*/ 879030 w 4425994"/>
              <a:gd name="connsiteY227" fmla="*/ 1719506 h 4958038"/>
              <a:gd name="connsiteX228" fmla="*/ 852042 w 4425994"/>
              <a:gd name="connsiteY228" fmla="*/ 1653965 h 4958038"/>
              <a:gd name="connsiteX229" fmla="*/ 825055 w 4425994"/>
              <a:gd name="connsiteY229" fmla="*/ 1580712 h 4958038"/>
              <a:gd name="connsiteX230" fmla="*/ 902162 w 4425994"/>
              <a:gd name="connsiteY230" fmla="*/ 1526736 h 4958038"/>
              <a:gd name="connsiteX231" fmla="*/ 979271 w 4425994"/>
              <a:gd name="connsiteY231" fmla="*/ 1557579 h 4958038"/>
              <a:gd name="connsiteX232" fmla="*/ 1060234 w 4425994"/>
              <a:gd name="connsiteY232" fmla="*/ 1445773 h 4958038"/>
              <a:gd name="connsiteX233" fmla="*/ 1087221 w 4425994"/>
              <a:gd name="connsiteY233" fmla="*/ 1264570 h 4958038"/>
              <a:gd name="connsiteX234" fmla="*/ 794212 w 4425994"/>
              <a:gd name="connsiteY234" fmla="*/ 1118064 h 4958038"/>
              <a:gd name="connsiteX235" fmla="*/ 759513 w 4425994"/>
              <a:gd name="connsiteY235" fmla="*/ 1094932 h 4958038"/>
              <a:gd name="connsiteX236" fmla="*/ 686260 w 4425994"/>
              <a:gd name="connsiteY236" fmla="*/ 1037101 h 4958038"/>
              <a:gd name="connsiteX237" fmla="*/ 613008 w 4425994"/>
              <a:gd name="connsiteY237" fmla="*/ 959993 h 4958038"/>
              <a:gd name="connsiteX238" fmla="*/ 578309 w 4425994"/>
              <a:gd name="connsiteY238" fmla="*/ 886741 h 4958038"/>
              <a:gd name="connsiteX239" fmla="*/ 586020 w 4425994"/>
              <a:gd name="connsiteY239" fmla="*/ 859753 h 4958038"/>
              <a:gd name="connsiteX240" fmla="*/ 593731 w 4425994"/>
              <a:gd name="connsiteY240" fmla="*/ 832765 h 4958038"/>
              <a:gd name="connsiteX241" fmla="*/ 593731 w 4425994"/>
              <a:gd name="connsiteY241" fmla="*/ 763368 h 4958038"/>
              <a:gd name="connsiteX242" fmla="*/ 562888 w 4425994"/>
              <a:gd name="connsiteY242" fmla="*/ 751802 h 4958038"/>
              <a:gd name="connsiteX243" fmla="*/ 547466 w 4425994"/>
              <a:gd name="connsiteY243" fmla="*/ 724814 h 4958038"/>
              <a:gd name="connsiteX244" fmla="*/ 562888 w 4425994"/>
              <a:gd name="connsiteY244" fmla="*/ 686260 h 4958038"/>
              <a:gd name="connsiteX245" fmla="*/ 578309 w 4425994"/>
              <a:gd name="connsiteY245" fmla="*/ 647706 h 4958038"/>
              <a:gd name="connsiteX246" fmla="*/ 562888 w 4425994"/>
              <a:gd name="connsiteY246" fmla="*/ 605297 h 4958038"/>
              <a:gd name="connsiteX247" fmla="*/ 548761 w 4425994"/>
              <a:gd name="connsiteY247" fmla="*/ 559366 h 4958038"/>
              <a:gd name="connsiteX248" fmla="*/ 547476 w 4425994"/>
              <a:gd name="connsiteY248" fmla="*/ 562888 h 4958038"/>
              <a:gd name="connsiteX249" fmla="*/ 547476 w 4425994"/>
              <a:gd name="connsiteY249" fmla="*/ 555177 h 4958038"/>
              <a:gd name="connsiteX250" fmla="*/ 548761 w 4425994"/>
              <a:gd name="connsiteY250" fmla="*/ 559336 h 4958038"/>
              <a:gd name="connsiteX251" fmla="*/ 551322 w 4425994"/>
              <a:gd name="connsiteY251" fmla="*/ 552283 h 4958038"/>
              <a:gd name="connsiteX252" fmla="*/ 562888 w 4425994"/>
              <a:gd name="connsiteY252" fmla="*/ 520478 h 4958038"/>
              <a:gd name="connsiteX253" fmla="*/ 597586 w 4425994"/>
              <a:gd name="connsiteY253" fmla="*/ 424093 h 4958038"/>
              <a:gd name="connsiteX254" fmla="*/ 643851 w 4425994"/>
              <a:gd name="connsiteY254" fmla="*/ 327709 h 4958038"/>
              <a:gd name="connsiteX255" fmla="*/ 701682 w 4425994"/>
              <a:gd name="connsiteY255" fmla="*/ 285299 h 4958038"/>
              <a:gd name="connsiteX256" fmla="*/ 720959 w 4425994"/>
              <a:gd name="connsiteY256" fmla="*/ 200481 h 4958038"/>
              <a:gd name="connsiteX257" fmla="*/ 740236 w 4425994"/>
              <a:gd name="connsiteY257" fmla="*/ 185059 h 4958038"/>
              <a:gd name="connsiteX258" fmla="*/ 817344 w 4425994"/>
              <a:gd name="connsiteY258" fmla="*/ 200481 h 4958038"/>
              <a:gd name="connsiteX259" fmla="*/ 871319 w 4425994"/>
              <a:gd name="connsiteY259" fmla="*/ 134939 h 4958038"/>
              <a:gd name="connsiteX260" fmla="*/ 933006 w 4425994"/>
              <a:gd name="connsiteY260" fmla="*/ 61686 h 4958038"/>
              <a:gd name="connsiteX261" fmla="*/ 971560 w 4425994"/>
              <a:gd name="connsiteY261" fmla="*/ 88674 h 4958038"/>
              <a:gd name="connsiteX262" fmla="*/ 1025535 w 4425994"/>
              <a:gd name="connsiteY262" fmla="*/ 92530 h 4958038"/>
              <a:gd name="connsiteX263" fmla="*/ 1087221 w 4425994"/>
              <a:gd name="connsiteY263" fmla="*/ 46265 h 4958038"/>
              <a:gd name="connsiteX264" fmla="*/ 1141197 w 4425994"/>
              <a:gd name="connsiteY264" fmla="*/ 0 h 4958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4425994" h="4958038">
                <a:moveTo>
                  <a:pt x="92530" y="4834666"/>
                </a:moveTo>
                <a:cubicBezTo>
                  <a:pt x="118232" y="4834666"/>
                  <a:pt x="143935" y="4837236"/>
                  <a:pt x="169637" y="4842376"/>
                </a:cubicBezTo>
                <a:cubicBezTo>
                  <a:pt x="195340" y="4847517"/>
                  <a:pt x="208191" y="4862939"/>
                  <a:pt x="208191" y="4888641"/>
                </a:cubicBezTo>
                <a:cubicBezTo>
                  <a:pt x="208191" y="4898922"/>
                  <a:pt x="199195" y="4906633"/>
                  <a:pt x="181204" y="4911774"/>
                </a:cubicBezTo>
                <a:cubicBezTo>
                  <a:pt x="163212" y="4916914"/>
                  <a:pt x="149075" y="4919484"/>
                  <a:pt x="138794" y="4919484"/>
                </a:cubicBezTo>
                <a:cubicBezTo>
                  <a:pt x="102811" y="4919484"/>
                  <a:pt x="84819" y="4904063"/>
                  <a:pt x="84819" y="4873220"/>
                </a:cubicBezTo>
                <a:cubicBezTo>
                  <a:pt x="84819" y="4857798"/>
                  <a:pt x="87389" y="4844947"/>
                  <a:pt x="92530" y="4834666"/>
                </a:cubicBezTo>
                <a:close/>
                <a:moveTo>
                  <a:pt x="1064089" y="4641896"/>
                </a:moveTo>
                <a:cubicBezTo>
                  <a:pt x="1120635" y="4641896"/>
                  <a:pt x="1175896" y="4652177"/>
                  <a:pt x="1229871" y="4672739"/>
                </a:cubicBezTo>
                <a:cubicBezTo>
                  <a:pt x="1283847" y="4693301"/>
                  <a:pt x="1331397" y="4703582"/>
                  <a:pt x="1372521" y="4703582"/>
                </a:cubicBezTo>
                <a:cubicBezTo>
                  <a:pt x="1377661" y="4703582"/>
                  <a:pt x="1395653" y="4698442"/>
                  <a:pt x="1426496" y="4688161"/>
                </a:cubicBezTo>
                <a:cubicBezTo>
                  <a:pt x="1452199" y="4688161"/>
                  <a:pt x="1477902" y="4693301"/>
                  <a:pt x="1503604" y="4703582"/>
                </a:cubicBezTo>
                <a:cubicBezTo>
                  <a:pt x="1529307" y="4713863"/>
                  <a:pt x="1552439" y="4721574"/>
                  <a:pt x="1573001" y="4726715"/>
                </a:cubicBezTo>
                <a:cubicBezTo>
                  <a:pt x="1573001" y="4757558"/>
                  <a:pt x="1569146" y="4793541"/>
                  <a:pt x="1561435" y="4834666"/>
                </a:cubicBezTo>
                <a:cubicBezTo>
                  <a:pt x="1553724" y="4875790"/>
                  <a:pt x="1531877" y="4896352"/>
                  <a:pt x="1495893" y="4896352"/>
                </a:cubicBezTo>
                <a:cubicBezTo>
                  <a:pt x="1470191" y="4896352"/>
                  <a:pt x="1440633" y="4891211"/>
                  <a:pt x="1407219" y="4880930"/>
                </a:cubicBezTo>
                <a:cubicBezTo>
                  <a:pt x="1373806" y="4870649"/>
                  <a:pt x="1354529" y="4865509"/>
                  <a:pt x="1349388" y="4865509"/>
                </a:cubicBezTo>
                <a:cubicBezTo>
                  <a:pt x="1349388" y="4875790"/>
                  <a:pt x="1308264" y="4893782"/>
                  <a:pt x="1226016" y="4919484"/>
                </a:cubicBezTo>
                <a:cubicBezTo>
                  <a:pt x="1143767" y="4945187"/>
                  <a:pt x="1069230" y="4958038"/>
                  <a:pt x="1002403" y="4958038"/>
                </a:cubicBezTo>
                <a:cubicBezTo>
                  <a:pt x="940717" y="4958038"/>
                  <a:pt x="879030" y="4940046"/>
                  <a:pt x="817344" y="4904063"/>
                </a:cubicBezTo>
                <a:cubicBezTo>
                  <a:pt x="807063" y="4904063"/>
                  <a:pt x="792926" y="4905348"/>
                  <a:pt x="774935" y="4907918"/>
                </a:cubicBezTo>
                <a:cubicBezTo>
                  <a:pt x="756943" y="4910488"/>
                  <a:pt x="737666" y="4911774"/>
                  <a:pt x="717104" y="4911774"/>
                </a:cubicBezTo>
                <a:cubicBezTo>
                  <a:pt x="701682" y="4911774"/>
                  <a:pt x="682405" y="4904063"/>
                  <a:pt x="659273" y="4888641"/>
                </a:cubicBezTo>
                <a:cubicBezTo>
                  <a:pt x="636140" y="4873220"/>
                  <a:pt x="624574" y="4850087"/>
                  <a:pt x="624574" y="4819244"/>
                </a:cubicBezTo>
                <a:cubicBezTo>
                  <a:pt x="624574" y="4819244"/>
                  <a:pt x="632285" y="4808963"/>
                  <a:pt x="647707" y="4788401"/>
                </a:cubicBezTo>
                <a:cubicBezTo>
                  <a:pt x="663128" y="4767839"/>
                  <a:pt x="687545" y="4747277"/>
                  <a:pt x="720959" y="4726715"/>
                </a:cubicBezTo>
                <a:cubicBezTo>
                  <a:pt x="754372" y="4706152"/>
                  <a:pt x="799352" y="4686875"/>
                  <a:pt x="855898" y="4668884"/>
                </a:cubicBezTo>
                <a:cubicBezTo>
                  <a:pt x="912444" y="4650892"/>
                  <a:pt x="981841" y="4641896"/>
                  <a:pt x="1064089" y="4641896"/>
                </a:cubicBezTo>
                <a:close/>
                <a:moveTo>
                  <a:pt x="1249148" y="4048165"/>
                </a:moveTo>
                <a:lnTo>
                  <a:pt x="1272281" y="4048165"/>
                </a:lnTo>
                <a:cubicBezTo>
                  <a:pt x="1262000" y="4104711"/>
                  <a:pt x="1242723" y="4148405"/>
                  <a:pt x="1214450" y="4179248"/>
                </a:cubicBezTo>
                <a:cubicBezTo>
                  <a:pt x="1186177" y="4210092"/>
                  <a:pt x="1172040" y="4240935"/>
                  <a:pt x="1172040" y="4271778"/>
                </a:cubicBezTo>
                <a:cubicBezTo>
                  <a:pt x="1151478" y="4261497"/>
                  <a:pt x="1136057" y="4256356"/>
                  <a:pt x="1125776" y="4256356"/>
                </a:cubicBezTo>
                <a:cubicBezTo>
                  <a:pt x="1146338" y="4220373"/>
                  <a:pt x="1157904" y="4202381"/>
                  <a:pt x="1160474" y="4202381"/>
                </a:cubicBezTo>
                <a:cubicBezTo>
                  <a:pt x="1163044" y="4202381"/>
                  <a:pt x="1169470" y="4189529"/>
                  <a:pt x="1179751" y="4163827"/>
                </a:cubicBezTo>
                <a:cubicBezTo>
                  <a:pt x="1190032" y="4143265"/>
                  <a:pt x="1201598" y="4125273"/>
                  <a:pt x="1214450" y="4109851"/>
                </a:cubicBezTo>
                <a:cubicBezTo>
                  <a:pt x="1227301" y="4094430"/>
                  <a:pt x="1238867" y="4073868"/>
                  <a:pt x="1249148" y="4048165"/>
                </a:cubicBezTo>
                <a:close/>
                <a:moveTo>
                  <a:pt x="92530" y="2251551"/>
                </a:moveTo>
                <a:cubicBezTo>
                  <a:pt x="113092" y="2251551"/>
                  <a:pt x="128513" y="2254121"/>
                  <a:pt x="138794" y="2259262"/>
                </a:cubicBezTo>
                <a:cubicBezTo>
                  <a:pt x="123373" y="2284964"/>
                  <a:pt x="102811" y="2297816"/>
                  <a:pt x="77108" y="2297816"/>
                </a:cubicBezTo>
                <a:cubicBezTo>
                  <a:pt x="51405" y="2297816"/>
                  <a:pt x="25703" y="2302956"/>
                  <a:pt x="0" y="2313237"/>
                </a:cubicBezTo>
                <a:cubicBezTo>
                  <a:pt x="15422" y="2272113"/>
                  <a:pt x="46265" y="2251551"/>
                  <a:pt x="92530" y="2251551"/>
                </a:cubicBezTo>
                <a:close/>
                <a:moveTo>
                  <a:pt x="609152" y="2243840"/>
                </a:moveTo>
                <a:lnTo>
                  <a:pt x="610144" y="2246167"/>
                </a:lnTo>
                <a:lnTo>
                  <a:pt x="601442" y="2251551"/>
                </a:lnTo>
                <a:close/>
                <a:moveTo>
                  <a:pt x="1141197" y="0"/>
                </a:moveTo>
                <a:cubicBezTo>
                  <a:pt x="1151478" y="15422"/>
                  <a:pt x="1164329" y="28273"/>
                  <a:pt x="1179751" y="38554"/>
                </a:cubicBezTo>
                <a:cubicBezTo>
                  <a:pt x="1210594" y="59116"/>
                  <a:pt x="1236297" y="69397"/>
                  <a:pt x="1256859" y="69397"/>
                </a:cubicBezTo>
                <a:cubicBezTo>
                  <a:pt x="1277421" y="69397"/>
                  <a:pt x="1297983" y="53976"/>
                  <a:pt x="1318545" y="23132"/>
                </a:cubicBezTo>
                <a:cubicBezTo>
                  <a:pt x="1344248" y="38554"/>
                  <a:pt x="1367380" y="57831"/>
                  <a:pt x="1387942" y="80963"/>
                </a:cubicBezTo>
                <a:cubicBezTo>
                  <a:pt x="1408505" y="104096"/>
                  <a:pt x="1423926" y="115662"/>
                  <a:pt x="1434207" y="115662"/>
                </a:cubicBezTo>
                <a:cubicBezTo>
                  <a:pt x="1444488" y="115662"/>
                  <a:pt x="1456054" y="111806"/>
                  <a:pt x="1468906" y="104096"/>
                </a:cubicBezTo>
                <a:cubicBezTo>
                  <a:pt x="1481757" y="96385"/>
                  <a:pt x="1493323" y="92530"/>
                  <a:pt x="1503604" y="92530"/>
                </a:cubicBezTo>
                <a:cubicBezTo>
                  <a:pt x="1519026" y="92530"/>
                  <a:pt x="1529307" y="100240"/>
                  <a:pt x="1534447" y="115662"/>
                </a:cubicBezTo>
                <a:cubicBezTo>
                  <a:pt x="1539588" y="131084"/>
                  <a:pt x="1543443" y="146505"/>
                  <a:pt x="1546014" y="161927"/>
                </a:cubicBezTo>
                <a:cubicBezTo>
                  <a:pt x="1548584" y="177348"/>
                  <a:pt x="1552439" y="192770"/>
                  <a:pt x="1557580" y="208191"/>
                </a:cubicBezTo>
                <a:cubicBezTo>
                  <a:pt x="1562720" y="223613"/>
                  <a:pt x="1575572" y="231324"/>
                  <a:pt x="1596134" y="231324"/>
                </a:cubicBezTo>
                <a:cubicBezTo>
                  <a:pt x="1611555" y="231324"/>
                  <a:pt x="1624407" y="239035"/>
                  <a:pt x="1634688" y="254456"/>
                </a:cubicBezTo>
                <a:lnTo>
                  <a:pt x="1704085" y="254456"/>
                </a:lnTo>
                <a:cubicBezTo>
                  <a:pt x="1719506" y="269878"/>
                  <a:pt x="1729787" y="287869"/>
                  <a:pt x="1734928" y="308432"/>
                </a:cubicBezTo>
                <a:cubicBezTo>
                  <a:pt x="1740068" y="328994"/>
                  <a:pt x="1746494" y="352126"/>
                  <a:pt x="1754205" y="377829"/>
                </a:cubicBezTo>
                <a:cubicBezTo>
                  <a:pt x="1761916" y="403531"/>
                  <a:pt x="1772197" y="427949"/>
                  <a:pt x="1785048" y="451081"/>
                </a:cubicBezTo>
                <a:cubicBezTo>
                  <a:pt x="1797899" y="474214"/>
                  <a:pt x="1819746" y="493491"/>
                  <a:pt x="1850590" y="508912"/>
                </a:cubicBezTo>
                <a:cubicBezTo>
                  <a:pt x="1850590" y="550036"/>
                  <a:pt x="1832598" y="575739"/>
                  <a:pt x="1796614" y="586020"/>
                </a:cubicBezTo>
                <a:cubicBezTo>
                  <a:pt x="1796614" y="616863"/>
                  <a:pt x="1805610" y="647706"/>
                  <a:pt x="1823602" y="678550"/>
                </a:cubicBezTo>
                <a:cubicBezTo>
                  <a:pt x="1841594" y="709393"/>
                  <a:pt x="1862156" y="737665"/>
                  <a:pt x="1885289" y="763368"/>
                </a:cubicBezTo>
                <a:cubicBezTo>
                  <a:pt x="1908421" y="789071"/>
                  <a:pt x="1930268" y="807063"/>
                  <a:pt x="1950830" y="817344"/>
                </a:cubicBezTo>
                <a:cubicBezTo>
                  <a:pt x="1971392" y="827625"/>
                  <a:pt x="1986814" y="825055"/>
                  <a:pt x="1997095" y="809633"/>
                </a:cubicBezTo>
                <a:cubicBezTo>
                  <a:pt x="1991955" y="809633"/>
                  <a:pt x="1989384" y="807063"/>
                  <a:pt x="1989384" y="801922"/>
                </a:cubicBezTo>
                <a:cubicBezTo>
                  <a:pt x="1989384" y="796782"/>
                  <a:pt x="2003521" y="786501"/>
                  <a:pt x="2031794" y="771079"/>
                </a:cubicBezTo>
                <a:cubicBezTo>
                  <a:pt x="2060067" y="755658"/>
                  <a:pt x="2125608" y="729955"/>
                  <a:pt x="2228419" y="693971"/>
                </a:cubicBezTo>
                <a:cubicBezTo>
                  <a:pt x="2279824" y="704252"/>
                  <a:pt x="2331229" y="714533"/>
                  <a:pt x="2382635" y="724814"/>
                </a:cubicBezTo>
                <a:cubicBezTo>
                  <a:pt x="2423759" y="735095"/>
                  <a:pt x="2463598" y="741521"/>
                  <a:pt x="2502152" y="744091"/>
                </a:cubicBezTo>
                <a:cubicBezTo>
                  <a:pt x="2540706" y="746662"/>
                  <a:pt x="2567694" y="747947"/>
                  <a:pt x="2583115" y="747947"/>
                </a:cubicBezTo>
                <a:lnTo>
                  <a:pt x="2660223" y="717103"/>
                </a:lnTo>
                <a:cubicBezTo>
                  <a:pt x="2680785" y="706823"/>
                  <a:pt x="2701347" y="699112"/>
                  <a:pt x="2721909" y="693971"/>
                </a:cubicBezTo>
                <a:cubicBezTo>
                  <a:pt x="2742471" y="688831"/>
                  <a:pt x="2763034" y="681120"/>
                  <a:pt x="2783596" y="670839"/>
                </a:cubicBezTo>
                <a:cubicBezTo>
                  <a:pt x="2799017" y="696541"/>
                  <a:pt x="2823435" y="715818"/>
                  <a:pt x="2856848" y="728670"/>
                </a:cubicBezTo>
                <a:cubicBezTo>
                  <a:pt x="2890262" y="741521"/>
                  <a:pt x="2923675" y="753087"/>
                  <a:pt x="2957088" y="763368"/>
                </a:cubicBezTo>
                <a:cubicBezTo>
                  <a:pt x="2990502" y="773649"/>
                  <a:pt x="3020060" y="783930"/>
                  <a:pt x="3045763" y="794211"/>
                </a:cubicBezTo>
                <a:cubicBezTo>
                  <a:pt x="3071465" y="804492"/>
                  <a:pt x="3084317" y="817344"/>
                  <a:pt x="3084317" y="832765"/>
                </a:cubicBezTo>
                <a:cubicBezTo>
                  <a:pt x="3115160" y="832765"/>
                  <a:pt x="3146003" y="831480"/>
                  <a:pt x="3176846" y="828910"/>
                </a:cubicBezTo>
                <a:cubicBezTo>
                  <a:pt x="3207689" y="826340"/>
                  <a:pt x="3241103" y="822484"/>
                  <a:pt x="3277086" y="817344"/>
                </a:cubicBezTo>
                <a:cubicBezTo>
                  <a:pt x="3287367" y="843046"/>
                  <a:pt x="3305359" y="876460"/>
                  <a:pt x="3331062" y="917584"/>
                </a:cubicBezTo>
                <a:cubicBezTo>
                  <a:pt x="3356764" y="958708"/>
                  <a:pt x="3385037" y="979270"/>
                  <a:pt x="3415881" y="979270"/>
                </a:cubicBezTo>
                <a:cubicBezTo>
                  <a:pt x="3431302" y="979270"/>
                  <a:pt x="3449294" y="972845"/>
                  <a:pt x="3469856" y="959993"/>
                </a:cubicBezTo>
                <a:cubicBezTo>
                  <a:pt x="3490418" y="947142"/>
                  <a:pt x="3513551" y="935576"/>
                  <a:pt x="3539253" y="925295"/>
                </a:cubicBezTo>
                <a:cubicBezTo>
                  <a:pt x="3539253" y="940716"/>
                  <a:pt x="3549534" y="950997"/>
                  <a:pt x="3570096" y="956138"/>
                </a:cubicBezTo>
                <a:cubicBezTo>
                  <a:pt x="3590658" y="961278"/>
                  <a:pt x="3600939" y="976700"/>
                  <a:pt x="3600939" y="1002403"/>
                </a:cubicBezTo>
                <a:cubicBezTo>
                  <a:pt x="3595799" y="1012684"/>
                  <a:pt x="3590658" y="1025535"/>
                  <a:pt x="3585518" y="1040957"/>
                </a:cubicBezTo>
                <a:cubicBezTo>
                  <a:pt x="3580377" y="1051238"/>
                  <a:pt x="3577807" y="1062804"/>
                  <a:pt x="3577807" y="1075655"/>
                </a:cubicBezTo>
                <a:cubicBezTo>
                  <a:pt x="3577807" y="1088507"/>
                  <a:pt x="3577807" y="1097502"/>
                  <a:pt x="3577807" y="1102643"/>
                </a:cubicBezTo>
                <a:cubicBezTo>
                  <a:pt x="3577807" y="1118064"/>
                  <a:pt x="3593229" y="1141197"/>
                  <a:pt x="3624072" y="1172040"/>
                </a:cubicBezTo>
                <a:cubicBezTo>
                  <a:pt x="3639493" y="1187462"/>
                  <a:pt x="3654915" y="1200313"/>
                  <a:pt x="3670337" y="1210594"/>
                </a:cubicBezTo>
                <a:cubicBezTo>
                  <a:pt x="3696039" y="1210594"/>
                  <a:pt x="3719172" y="1200313"/>
                  <a:pt x="3739734" y="1179751"/>
                </a:cubicBezTo>
                <a:cubicBezTo>
                  <a:pt x="3760296" y="1159189"/>
                  <a:pt x="3798850" y="1148908"/>
                  <a:pt x="3855396" y="1148908"/>
                </a:cubicBezTo>
                <a:cubicBezTo>
                  <a:pt x="3855396" y="1220875"/>
                  <a:pt x="3843829" y="1261999"/>
                  <a:pt x="3820697" y="1272280"/>
                </a:cubicBezTo>
                <a:cubicBezTo>
                  <a:pt x="3797565" y="1282561"/>
                  <a:pt x="3785998" y="1303123"/>
                  <a:pt x="3785998" y="1333966"/>
                </a:cubicBezTo>
                <a:cubicBezTo>
                  <a:pt x="3785998" y="1375091"/>
                  <a:pt x="3797565" y="1402078"/>
                  <a:pt x="3820697" y="1414930"/>
                </a:cubicBezTo>
                <a:cubicBezTo>
                  <a:pt x="3843829" y="1427781"/>
                  <a:pt x="3868247" y="1436777"/>
                  <a:pt x="3893950" y="1441918"/>
                </a:cubicBezTo>
                <a:cubicBezTo>
                  <a:pt x="3919652" y="1447058"/>
                  <a:pt x="3944070" y="1454769"/>
                  <a:pt x="3967202" y="1465050"/>
                </a:cubicBezTo>
                <a:cubicBezTo>
                  <a:pt x="3990334" y="1475331"/>
                  <a:pt x="4001901" y="1495893"/>
                  <a:pt x="4001901" y="1526736"/>
                </a:cubicBezTo>
                <a:cubicBezTo>
                  <a:pt x="4001901" y="1573001"/>
                  <a:pt x="4027603" y="1599989"/>
                  <a:pt x="4079009" y="1607700"/>
                </a:cubicBezTo>
                <a:cubicBezTo>
                  <a:pt x="4130414" y="1615410"/>
                  <a:pt x="4158687" y="1619266"/>
                  <a:pt x="4163827" y="1619266"/>
                </a:cubicBezTo>
                <a:cubicBezTo>
                  <a:pt x="4158687" y="1650109"/>
                  <a:pt x="4156116" y="1670671"/>
                  <a:pt x="4156116" y="1680952"/>
                </a:cubicBezTo>
                <a:cubicBezTo>
                  <a:pt x="4156116" y="1691233"/>
                  <a:pt x="4143265" y="1701515"/>
                  <a:pt x="4117562" y="1711796"/>
                </a:cubicBezTo>
                <a:lnTo>
                  <a:pt x="4117562" y="1812036"/>
                </a:lnTo>
                <a:cubicBezTo>
                  <a:pt x="4143265" y="1822317"/>
                  <a:pt x="4165112" y="1830028"/>
                  <a:pt x="4183104" y="1835168"/>
                </a:cubicBezTo>
                <a:cubicBezTo>
                  <a:pt x="4201096" y="1840309"/>
                  <a:pt x="4210092" y="1855730"/>
                  <a:pt x="4210092" y="1881433"/>
                </a:cubicBezTo>
                <a:cubicBezTo>
                  <a:pt x="4210092" y="1912276"/>
                  <a:pt x="4195956" y="1936694"/>
                  <a:pt x="4167683" y="1954685"/>
                </a:cubicBezTo>
                <a:cubicBezTo>
                  <a:pt x="4139410" y="1972677"/>
                  <a:pt x="4125273" y="1997095"/>
                  <a:pt x="4125273" y="2027938"/>
                </a:cubicBezTo>
                <a:cubicBezTo>
                  <a:pt x="4125273" y="2084484"/>
                  <a:pt x="4143265" y="2128178"/>
                  <a:pt x="4179249" y="2159021"/>
                </a:cubicBezTo>
                <a:cubicBezTo>
                  <a:pt x="4215233" y="2189864"/>
                  <a:pt x="4233224" y="2225848"/>
                  <a:pt x="4233224" y="2266972"/>
                </a:cubicBezTo>
                <a:cubicBezTo>
                  <a:pt x="4233224" y="2292675"/>
                  <a:pt x="4224229" y="2314522"/>
                  <a:pt x="4206237" y="2332514"/>
                </a:cubicBezTo>
                <a:cubicBezTo>
                  <a:pt x="4188245" y="2350506"/>
                  <a:pt x="4179249" y="2372353"/>
                  <a:pt x="4179249" y="2398056"/>
                </a:cubicBezTo>
                <a:cubicBezTo>
                  <a:pt x="4179249" y="2403196"/>
                  <a:pt x="4184389" y="2410907"/>
                  <a:pt x="4194671" y="2421188"/>
                </a:cubicBezTo>
                <a:cubicBezTo>
                  <a:pt x="4184389" y="2416048"/>
                  <a:pt x="4171538" y="2434040"/>
                  <a:pt x="4156116" y="2475164"/>
                </a:cubicBezTo>
                <a:cubicBezTo>
                  <a:pt x="4140695" y="2516288"/>
                  <a:pt x="4132984" y="2541991"/>
                  <a:pt x="4132984" y="2552272"/>
                </a:cubicBezTo>
                <a:cubicBezTo>
                  <a:pt x="4174108" y="2577974"/>
                  <a:pt x="4201096" y="2607532"/>
                  <a:pt x="4213947" y="2640946"/>
                </a:cubicBezTo>
                <a:cubicBezTo>
                  <a:pt x="4226799" y="2674359"/>
                  <a:pt x="4233224" y="2711628"/>
                  <a:pt x="4233224" y="2752752"/>
                </a:cubicBezTo>
                <a:cubicBezTo>
                  <a:pt x="4233224" y="2793876"/>
                  <a:pt x="4251216" y="2826005"/>
                  <a:pt x="4287200" y="2849137"/>
                </a:cubicBezTo>
                <a:cubicBezTo>
                  <a:pt x="4323184" y="2872269"/>
                  <a:pt x="4351457" y="2896687"/>
                  <a:pt x="4372019" y="2922390"/>
                </a:cubicBezTo>
                <a:cubicBezTo>
                  <a:pt x="4387440" y="2922390"/>
                  <a:pt x="4398996" y="2954518"/>
                  <a:pt x="4406717" y="3018774"/>
                </a:cubicBezTo>
                <a:cubicBezTo>
                  <a:pt x="4414428" y="3083031"/>
                  <a:pt x="4420854" y="3125440"/>
                  <a:pt x="4425994" y="3146002"/>
                </a:cubicBezTo>
                <a:cubicBezTo>
                  <a:pt x="4410573" y="3146002"/>
                  <a:pt x="4386155" y="3172990"/>
                  <a:pt x="4352742" y="3226966"/>
                </a:cubicBezTo>
                <a:cubicBezTo>
                  <a:pt x="4319328" y="3280941"/>
                  <a:pt x="4276919" y="3307929"/>
                  <a:pt x="4225514" y="3307929"/>
                </a:cubicBezTo>
                <a:cubicBezTo>
                  <a:pt x="4225514" y="3323351"/>
                  <a:pt x="4215233" y="3333632"/>
                  <a:pt x="4194671" y="3338772"/>
                </a:cubicBezTo>
                <a:cubicBezTo>
                  <a:pt x="4174108" y="3343913"/>
                  <a:pt x="4152261" y="3347768"/>
                  <a:pt x="4129129" y="3350338"/>
                </a:cubicBezTo>
                <a:cubicBezTo>
                  <a:pt x="4105996" y="3352909"/>
                  <a:pt x="4084149" y="3356764"/>
                  <a:pt x="4063587" y="3361905"/>
                </a:cubicBezTo>
                <a:cubicBezTo>
                  <a:pt x="4043025" y="3367045"/>
                  <a:pt x="4032744" y="3374756"/>
                  <a:pt x="4032744" y="3385037"/>
                </a:cubicBezTo>
                <a:cubicBezTo>
                  <a:pt x="4022463" y="3385037"/>
                  <a:pt x="4017322" y="3382467"/>
                  <a:pt x="4017322" y="3377326"/>
                </a:cubicBezTo>
                <a:lnTo>
                  <a:pt x="4025033" y="3377326"/>
                </a:lnTo>
                <a:cubicBezTo>
                  <a:pt x="4025033" y="3372186"/>
                  <a:pt x="4022463" y="3369615"/>
                  <a:pt x="4017322" y="3369615"/>
                </a:cubicBezTo>
                <a:cubicBezTo>
                  <a:pt x="3996760" y="3374756"/>
                  <a:pt x="3969772" y="3385037"/>
                  <a:pt x="3936359" y="3400459"/>
                </a:cubicBezTo>
                <a:cubicBezTo>
                  <a:pt x="3902945" y="3415880"/>
                  <a:pt x="3869532" y="3435157"/>
                  <a:pt x="3836119" y="3458289"/>
                </a:cubicBezTo>
                <a:cubicBezTo>
                  <a:pt x="3802705" y="3481422"/>
                  <a:pt x="3773147" y="3507124"/>
                  <a:pt x="3747445" y="3535397"/>
                </a:cubicBezTo>
                <a:cubicBezTo>
                  <a:pt x="3721742" y="3563670"/>
                  <a:pt x="3708891" y="3593228"/>
                  <a:pt x="3708891" y="3624071"/>
                </a:cubicBezTo>
                <a:cubicBezTo>
                  <a:pt x="3703750" y="3665196"/>
                  <a:pt x="3684473" y="3688328"/>
                  <a:pt x="3651060" y="3693469"/>
                </a:cubicBezTo>
                <a:cubicBezTo>
                  <a:pt x="3617646" y="3698609"/>
                  <a:pt x="3600939" y="3721741"/>
                  <a:pt x="3600939" y="3762866"/>
                </a:cubicBezTo>
                <a:cubicBezTo>
                  <a:pt x="3600939" y="3778287"/>
                  <a:pt x="3607365" y="3793709"/>
                  <a:pt x="3620216" y="3809130"/>
                </a:cubicBezTo>
                <a:cubicBezTo>
                  <a:pt x="3633068" y="3824552"/>
                  <a:pt x="3642064" y="3842544"/>
                  <a:pt x="3647204" y="3863106"/>
                </a:cubicBezTo>
                <a:cubicBezTo>
                  <a:pt x="3647204" y="3873387"/>
                  <a:pt x="3642064" y="3883668"/>
                  <a:pt x="3631783" y="3893949"/>
                </a:cubicBezTo>
                <a:cubicBezTo>
                  <a:pt x="3616361" y="3909371"/>
                  <a:pt x="3590658" y="3917081"/>
                  <a:pt x="3554675" y="3917081"/>
                </a:cubicBezTo>
                <a:cubicBezTo>
                  <a:pt x="3554675" y="3901660"/>
                  <a:pt x="3552104" y="3893949"/>
                  <a:pt x="3546964" y="3893949"/>
                </a:cubicBezTo>
                <a:cubicBezTo>
                  <a:pt x="3536683" y="3893949"/>
                  <a:pt x="3528972" y="3896519"/>
                  <a:pt x="3523832" y="3901660"/>
                </a:cubicBezTo>
                <a:cubicBezTo>
                  <a:pt x="3503269" y="3901660"/>
                  <a:pt x="3489133" y="3895234"/>
                  <a:pt x="3481422" y="3882383"/>
                </a:cubicBezTo>
                <a:cubicBezTo>
                  <a:pt x="3473711" y="3869532"/>
                  <a:pt x="3464716" y="3855395"/>
                  <a:pt x="3454434" y="3839974"/>
                </a:cubicBezTo>
                <a:cubicBezTo>
                  <a:pt x="3423591" y="3839974"/>
                  <a:pt x="3396604" y="3857965"/>
                  <a:pt x="3373471" y="3893949"/>
                </a:cubicBezTo>
                <a:cubicBezTo>
                  <a:pt x="3350339" y="3929933"/>
                  <a:pt x="3338773" y="3945354"/>
                  <a:pt x="3338773" y="3940214"/>
                </a:cubicBezTo>
                <a:cubicBezTo>
                  <a:pt x="3338773" y="3945354"/>
                  <a:pt x="3340058" y="3947925"/>
                  <a:pt x="3342628" y="3947925"/>
                </a:cubicBezTo>
                <a:cubicBezTo>
                  <a:pt x="3345198" y="3947925"/>
                  <a:pt x="3346483" y="3950495"/>
                  <a:pt x="3346483" y="3955635"/>
                </a:cubicBezTo>
                <a:cubicBezTo>
                  <a:pt x="3346483" y="3981338"/>
                  <a:pt x="3337487" y="4004470"/>
                  <a:pt x="3319496" y="4025033"/>
                </a:cubicBezTo>
                <a:cubicBezTo>
                  <a:pt x="3301504" y="4045595"/>
                  <a:pt x="3279657" y="4058446"/>
                  <a:pt x="3253954" y="4063586"/>
                </a:cubicBezTo>
                <a:cubicBezTo>
                  <a:pt x="3228251" y="4063586"/>
                  <a:pt x="3208974" y="4058446"/>
                  <a:pt x="3196123" y="4048165"/>
                </a:cubicBezTo>
                <a:cubicBezTo>
                  <a:pt x="3183272" y="4037884"/>
                  <a:pt x="3163995" y="4030173"/>
                  <a:pt x="3138292" y="4025033"/>
                </a:cubicBezTo>
                <a:cubicBezTo>
                  <a:pt x="3102308" y="4025033"/>
                  <a:pt x="3076606" y="4035314"/>
                  <a:pt x="3061184" y="4055876"/>
                </a:cubicBezTo>
                <a:cubicBezTo>
                  <a:pt x="3045763" y="4076438"/>
                  <a:pt x="3031626" y="4098285"/>
                  <a:pt x="3018775" y="4121417"/>
                </a:cubicBezTo>
                <a:cubicBezTo>
                  <a:pt x="3005923" y="4144550"/>
                  <a:pt x="2990502" y="4165112"/>
                  <a:pt x="2972510" y="4183104"/>
                </a:cubicBezTo>
                <a:cubicBezTo>
                  <a:pt x="2954518" y="4201096"/>
                  <a:pt x="2927530" y="4210092"/>
                  <a:pt x="2891547" y="4210092"/>
                </a:cubicBezTo>
                <a:cubicBezTo>
                  <a:pt x="2870985" y="4210092"/>
                  <a:pt x="2852993" y="4204951"/>
                  <a:pt x="2837571" y="4194670"/>
                </a:cubicBezTo>
                <a:cubicBezTo>
                  <a:pt x="2822150" y="4184389"/>
                  <a:pt x="2806728" y="4179248"/>
                  <a:pt x="2791306" y="4179248"/>
                </a:cubicBezTo>
                <a:cubicBezTo>
                  <a:pt x="2765604" y="4179248"/>
                  <a:pt x="2739901" y="4189529"/>
                  <a:pt x="2714199" y="4210092"/>
                </a:cubicBezTo>
                <a:cubicBezTo>
                  <a:pt x="2688496" y="4230654"/>
                  <a:pt x="2657653" y="4240935"/>
                  <a:pt x="2621669" y="4240935"/>
                </a:cubicBezTo>
                <a:cubicBezTo>
                  <a:pt x="2595966" y="4240935"/>
                  <a:pt x="2575404" y="4233224"/>
                  <a:pt x="2559983" y="4217802"/>
                </a:cubicBezTo>
                <a:cubicBezTo>
                  <a:pt x="2544561" y="4202381"/>
                  <a:pt x="2523999" y="4192100"/>
                  <a:pt x="2498296" y="4186959"/>
                </a:cubicBezTo>
                <a:cubicBezTo>
                  <a:pt x="2452032" y="4186959"/>
                  <a:pt x="2418618" y="4195955"/>
                  <a:pt x="2398056" y="4213947"/>
                </a:cubicBezTo>
                <a:cubicBezTo>
                  <a:pt x="2377494" y="4231939"/>
                  <a:pt x="2349221" y="4240935"/>
                  <a:pt x="2313237" y="4240935"/>
                </a:cubicBezTo>
                <a:cubicBezTo>
                  <a:pt x="2287535" y="4240935"/>
                  <a:pt x="2272113" y="4238365"/>
                  <a:pt x="2266973" y="4233224"/>
                </a:cubicBezTo>
                <a:cubicBezTo>
                  <a:pt x="2261832" y="4228083"/>
                  <a:pt x="2251551" y="4225513"/>
                  <a:pt x="2236129" y="4225513"/>
                </a:cubicBezTo>
                <a:cubicBezTo>
                  <a:pt x="2195005" y="4225513"/>
                  <a:pt x="2146170" y="4235794"/>
                  <a:pt x="2089625" y="4256356"/>
                </a:cubicBezTo>
                <a:cubicBezTo>
                  <a:pt x="2033079" y="4276918"/>
                  <a:pt x="2004806" y="4315472"/>
                  <a:pt x="2004806" y="4372018"/>
                </a:cubicBezTo>
                <a:cubicBezTo>
                  <a:pt x="1994525" y="4372018"/>
                  <a:pt x="1979103" y="4366878"/>
                  <a:pt x="1958541" y="4356597"/>
                </a:cubicBezTo>
                <a:cubicBezTo>
                  <a:pt x="1968822" y="4330894"/>
                  <a:pt x="1977818" y="4307762"/>
                  <a:pt x="1985529" y="4287200"/>
                </a:cubicBezTo>
                <a:cubicBezTo>
                  <a:pt x="1993240" y="4266637"/>
                  <a:pt x="1997095" y="4243505"/>
                  <a:pt x="1997095" y="4217802"/>
                </a:cubicBezTo>
                <a:cubicBezTo>
                  <a:pt x="1997095" y="4186959"/>
                  <a:pt x="1985529" y="4161256"/>
                  <a:pt x="1962396" y="4140694"/>
                </a:cubicBezTo>
                <a:cubicBezTo>
                  <a:pt x="1939264" y="4120132"/>
                  <a:pt x="1912276" y="4109851"/>
                  <a:pt x="1881433" y="4109851"/>
                </a:cubicBezTo>
                <a:cubicBezTo>
                  <a:pt x="1860871" y="4109851"/>
                  <a:pt x="1840309" y="4113707"/>
                  <a:pt x="1819746" y="4121417"/>
                </a:cubicBezTo>
                <a:cubicBezTo>
                  <a:pt x="1799184" y="4129128"/>
                  <a:pt x="1776052" y="4132984"/>
                  <a:pt x="1750349" y="4132984"/>
                </a:cubicBezTo>
                <a:cubicBezTo>
                  <a:pt x="1719506" y="4132984"/>
                  <a:pt x="1693804" y="4122703"/>
                  <a:pt x="1673241" y="4102140"/>
                </a:cubicBezTo>
                <a:cubicBezTo>
                  <a:pt x="1652679" y="4081578"/>
                  <a:pt x="1633402" y="4058446"/>
                  <a:pt x="1615411" y="4032743"/>
                </a:cubicBezTo>
                <a:cubicBezTo>
                  <a:pt x="1597419" y="4007041"/>
                  <a:pt x="1578142" y="3983908"/>
                  <a:pt x="1557580" y="3963346"/>
                </a:cubicBezTo>
                <a:cubicBezTo>
                  <a:pt x="1537018" y="3942784"/>
                  <a:pt x="1511315" y="3932503"/>
                  <a:pt x="1480472" y="3932503"/>
                </a:cubicBezTo>
                <a:cubicBezTo>
                  <a:pt x="1439348" y="3932503"/>
                  <a:pt x="1402079" y="3947925"/>
                  <a:pt x="1368665" y="3978768"/>
                </a:cubicBezTo>
                <a:cubicBezTo>
                  <a:pt x="1335252" y="4009611"/>
                  <a:pt x="1303124" y="4032743"/>
                  <a:pt x="1272281" y="4048165"/>
                </a:cubicBezTo>
                <a:cubicBezTo>
                  <a:pt x="1272281" y="4007041"/>
                  <a:pt x="1282562" y="3964631"/>
                  <a:pt x="1303124" y="3920937"/>
                </a:cubicBezTo>
                <a:cubicBezTo>
                  <a:pt x="1323686" y="3877242"/>
                  <a:pt x="1333967" y="3842544"/>
                  <a:pt x="1333967" y="3816841"/>
                </a:cubicBezTo>
                <a:cubicBezTo>
                  <a:pt x="1333967" y="3806560"/>
                  <a:pt x="1321116" y="3787283"/>
                  <a:pt x="1295413" y="3759010"/>
                </a:cubicBezTo>
                <a:cubicBezTo>
                  <a:pt x="1269710" y="3730737"/>
                  <a:pt x="1238867" y="3701179"/>
                  <a:pt x="1202883" y="3670336"/>
                </a:cubicBezTo>
                <a:cubicBezTo>
                  <a:pt x="1166900" y="3639493"/>
                  <a:pt x="1129631" y="3611220"/>
                  <a:pt x="1091077" y="3585517"/>
                </a:cubicBezTo>
                <a:cubicBezTo>
                  <a:pt x="1052523" y="3559815"/>
                  <a:pt x="1020395" y="3546964"/>
                  <a:pt x="994692" y="3546964"/>
                </a:cubicBezTo>
                <a:cubicBezTo>
                  <a:pt x="968989" y="3546964"/>
                  <a:pt x="952283" y="3544393"/>
                  <a:pt x="944572" y="3539253"/>
                </a:cubicBezTo>
                <a:cubicBezTo>
                  <a:pt x="936861" y="3534112"/>
                  <a:pt x="931721" y="3527687"/>
                  <a:pt x="929150" y="3519976"/>
                </a:cubicBezTo>
                <a:cubicBezTo>
                  <a:pt x="926580" y="3512265"/>
                  <a:pt x="925295" y="3504554"/>
                  <a:pt x="925295" y="3496843"/>
                </a:cubicBezTo>
                <a:cubicBezTo>
                  <a:pt x="925295" y="3489133"/>
                  <a:pt x="917584" y="3485277"/>
                  <a:pt x="902162" y="3485277"/>
                </a:cubicBezTo>
                <a:cubicBezTo>
                  <a:pt x="902162" y="3474996"/>
                  <a:pt x="904733" y="3459575"/>
                  <a:pt x="909873" y="3439012"/>
                </a:cubicBezTo>
                <a:cubicBezTo>
                  <a:pt x="915014" y="3418450"/>
                  <a:pt x="917584" y="3397888"/>
                  <a:pt x="917584" y="3377326"/>
                </a:cubicBezTo>
                <a:cubicBezTo>
                  <a:pt x="917584" y="3351624"/>
                  <a:pt x="912444" y="3338772"/>
                  <a:pt x="902162" y="3338772"/>
                </a:cubicBezTo>
                <a:cubicBezTo>
                  <a:pt x="907303" y="3328491"/>
                  <a:pt x="912444" y="3314355"/>
                  <a:pt x="917584" y="3296363"/>
                </a:cubicBezTo>
                <a:cubicBezTo>
                  <a:pt x="922725" y="3278371"/>
                  <a:pt x="925295" y="3271945"/>
                  <a:pt x="925295" y="3277086"/>
                </a:cubicBezTo>
                <a:cubicBezTo>
                  <a:pt x="925295" y="3271945"/>
                  <a:pt x="915014" y="3262949"/>
                  <a:pt x="894452" y="3250098"/>
                </a:cubicBezTo>
                <a:cubicBezTo>
                  <a:pt x="873890" y="3237247"/>
                  <a:pt x="852042" y="3223110"/>
                  <a:pt x="828910" y="3207689"/>
                </a:cubicBezTo>
                <a:cubicBezTo>
                  <a:pt x="805778" y="3192267"/>
                  <a:pt x="785216" y="3178131"/>
                  <a:pt x="767224" y="3165279"/>
                </a:cubicBezTo>
                <a:cubicBezTo>
                  <a:pt x="749232" y="3152428"/>
                  <a:pt x="740236" y="3140862"/>
                  <a:pt x="740236" y="3130581"/>
                </a:cubicBezTo>
                <a:cubicBezTo>
                  <a:pt x="740236" y="3110019"/>
                  <a:pt x="750517" y="3092027"/>
                  <a:pt x="771079" y="3076605"/>
                </a:cubicBezTo>
                <a:cubicBezTo>
                  <a:pt x="791641" y="3061184"/>
                  <a:pt x="807063" y="3035481"/>
                  <a:pt x="817344" y="2999497"/>
                </a:cubicBezTo>
                <a:cubicBezTo>
                  <a:pt x="801922" y="2999497"/>
                  <a:pt x="794212" y="2996927"/>
                  <a:pt x="794212" y="2991787"/>
                </a:cubicBezTo>
                <a:cubicBezTo>
                  <a:pt x="794212" y="2986646"/>
                  <a:pt x="795497" y="2984076"/>
                  <a:pt x="798067" y="2984076"/>
                </a:cubicBezTo>
                <a:cubicBezTo>
                  <a:pt x="800637" y="2984076"/>
                  <a:pt x="801922" y="2981506"/>
                  <a:pt x="801922" y="2976365"/>
                </a:cubicBezTo>
                <a:cubicBezTo>
                  <a:pt x="801922" y="2960944"/>
                  <a:pt x="792926" y="2946807"/>
                  <a:pt x="774935" y="2933956"/>
                </a:cubicBezTo>
                <a:cubicBezTo>
                  <a:pt x="756943" y="2921104"/>
                  <a:pt x="736381" y="2909538"/>
                  <a:pt x="713248" y="2899257"/>
                </a:cubicBezTo>
                <a:cubicBezTo>
                  <a:pt x="690116" y="2888976"/>
                  <a:pt x="669554" y="2878695"/>
                  <a:pt x="651562" y="2868414"/>
                </a:cubicBezTo>
                <a:cubicBezTo>
                  <a:pt x="633570" y="2858133"/>
                  <a:pt x="624574" y="2845282"/>
                  <a:pt x="624574" y="2829860"/>
                </a:cubicBezTo>
                <a:cubicBezTo>
                  <a:pt x="624574" y="2773314"/>
                  <a:pt x="646421" y="2724479"/>
                  <a:pt x="690116" y="2683355"/>
                </a:cubicBezTo>
                <a:cubicBezTo>
                  <a:pt x="733810" y="2642231"/>
                  <a:pt x="755657" y="2588255"/>
                  <a:pt x="755657" y="2521428"/>
                </a:cubicBezTo>
                <a:cubicBezTo>
                  <a:pt x="755657" y="2480304"/>
                  <a:pt x="749232" y="2449461"/>
                  <a:pt x="736381" y="2428899"/>
                </a:cubicBezTo>
                <a:cubicBezTo>
                  <a:pt x="723529" y="2408337"/>
                  <a:pt x="709393" y="2390345"/>
                  <a:pt x="693971" y="2374923"/>
                </a:cubicBezTo>
                <a:cubicBezTo>
                  <a:pt x="678550" y="2359502"/>
                  <a:pt x="661843" y="2342795"/>
                  <a:pt x="643851" y="2324803"/>
                </a:cubicBezTo>
                <a:lnTo>
                  <a:pt x="610144" y="2246167"/>
                </a:lnTo>
                <a:lnTo>
                  <a:pt x="621680" y="2239023"/>
                </a:lnTo>
                <a:cubicBezTo>
                  <a:pt x="632609" y="2230665"/>
                  <a:pt x="647707" y="2218137"/>
                  <a:pt x="666983" y="2201431"/>
                </a:cubicBezTo>
                <a:cubicBezTo>
                  <a:pt x="705537" y="2168017"/>
                  <a:pt x="724814" y="2133319"/>
                  <a:pt x="724814" y="2097335"/>
                </a:cubicBezTo>
                <a:lnTo>
                  <a:pt x="724814" y="2020227"/>
                </a:lnTo>
                <a:cubicBezTo>
                  <a:pt x="745376" y="2009946"/>
                  <a:pt x="755657" y="1999665"/>
                  <a:pt x="755657" y="1989384"/>
                </a:cubicBezTo>
                <a:cubicBezTo>
                  <a:pt x="755657" y="1979103"/>
                  <a:pt x="760798" y="1973962"/>
                  <a:pt x="771079" y="1973962"/>
                </a:cubicBezTo>
                <a:cubicBezTo>
                  <a:pt x="771079" y="1968822"/>
                  <a:pt x="769794" y="1963681"/>
                  <a:pt x="767224" y="1958541"/>
                </a:cubicBezTo>
                <a:cubicBezTo>
                  <a:pt x="764654" y="1953400"/>
                  <a:pt x="763368" y="1945690"/>
                  <a:pt x="763368" y="1935408"/>
                </a:cubicBezTo>
                <a:cubicBezTo>
                  <a:pt x="763368" y="1925127"/>
                  <a:pt x="782645" y="1899425"/>
                  <a:pt x="821199" y="1858301"/>
                </a:cubicBezTo>
                <a:cubicBezTo>
                  <a:pt x="859753" y="1817176"/>
                  <a:pt x="879030" y="1770912"/>
                  <a:pt x="879030" y="1719506"/>
                </a:cubicBezTo>
                <a:cubicBezTo>
                  <a:pt x="879030" y="1698944"/>
                  <a:pt x="870034" y="1677097"/>
                  <a:pt x="852042" y="1653965"/>
                </a:cubicBezTo>
                <a:cubicBezTo>
                  <a:pt x="834050" y="1630832"/>
                  <a:pt x="825055" y="1606414"/>
                  <a:pt x="825055" y="1580712"/>
                </a:cubicBezTo>
                <a:cubicBezTo>
                  <a:pt x="825055" y="1544728"/>
                  <a:pt x="850757" y="1526736"/>
                  <a:pt x="902162" y="1526736"/>
                </a:cubicBezTo>
                <a:cubicBezTo>
                  <a:pt x="953568" y="1526736"/>
                  <a:pt x="979271" y="1537017"/>
                  <a:pt x="979271" y="1557579"/>
                </a:cubicBezTo>
                <a:cubicBezTo>
                  <a:pt x="1025535" y="1547298"/>
                  <a:pt x="1052523" y="1510030"/>
                  <a:pt x="1060234" y="1445773"/>
                </a:cubicBezTo>
                <a:cubicBezTo>
                  <a:pt x="1067945" y="1381516"/>
                  <a:pt x="1076940" y="1321115"/>
                  <a:pt x="1087221" y="1264570"/>
                </a:cubicBezTo>
                <a:cubicBezTo>
                  <a:pt x="891881" y="1238867"/>
                  <a:pt x="794212" y="1190032"/>
                  <a:pt x="794212" y="1118064"/>
                </a:cubicBezTo>
                <a:cubicBezTo>
                  <a:pt x="794212" y="1118064"/>
                  <a:pt x="782645" y="1110354"/>
                  <a:pt x="759513" y="1094932"/>
                </a:cubicBezTo>
                <a:cubicBezTo>
                  <a:pt x="736381" y="1079511"/>
                  <a:pt x="711963" y="1060234"/>
                  <a:pt x="686260" y="1037101"/>
                </a:cubicBezTo>
                <a:cubicBezTo>
                  <a:pt x="660558" y="1013969"/>
                  <a:pt x="636140" y="988266"/>
                  <a:pt x="613008" y="959993"/>
                </a:cubicBezTo>
                <a:cubicBezTo>
                  <a:pt x="589876" y="931721"/>
                  <a:pt x="578309" y="907303"/>
                  <a:pt x="578309" y="886741"/>
                </a:cubicBezTo>
                <a:cubicBezTo>
                  <a:pt x="578309" y="876460"/>
                  <a:pt x="580880" y="867464"/>
                  <a:pt x="586020" y="859753"/>
                </a:cubicBezTo>
                <a:cubicBezTo>
                  <a:pt x="591161" y="852042"/>
                  <a:pt x="593731" y="843046"/>
                  <a:pt x="593731" y="832765"/>
                </a:cubicBezTo>
                <a:lnTo>
                  <a:pt x="593731" y="763368"/>
                </a:lnTo>
                <a:cubicBezTo>
                  <a:pt x="583450" y="758228"/>
                  <a:pt x="573169" y="754372"/>
                  <a:pt x="562888" y="751802"/>
                </a:cubicBezTo>
                <a:cubicBezTo>
                  <a:pt x="552607" y="749232"/>
                  <a:pt x="547466" y="740236"/>
                  <a:pt x="547466" y="724814"/>
                </a:cubicBezTo>
                <a:cubicBezTo>
                  <a:pt x="547466" y="709393"/>
                  <a:pt x="552607" y="696541"/>
                  <a:pt x="562888" y="686260"/>
                </a:cubicBezTo>
                <a:cubicBezTo>
                  <a:pt x="573169" y="675979"/>
                  <a:pt x="578309" y="663128"/>
                  <a:pt x="578309" y="647706"/>
                </a:cubicBezTo>
                <a:cubicBezTo>
                  <a:pt x="578309" y="632285"/>
                  <a:pt x="573169" y="618148"/>
                  <a:pt x="562888" y="605297"/>
                </a:cubicBezTo>
                <a:lnTo>
                  <a:pt x="548761" y="559366"/>
                </a:lnTo>
                <a:lnTo>
                  <a:pt x="547476" y="562888"/>
                </a:lnTo>
                <a:lnTo>
                  <a:pt x="547476" y="555177"/>
                </a:lnTo>
                <a:lnTo>
                  <a:pt x="548761" y="559336"/>
                </a:lnTo>
                <a:lnTo>
                  <a:pt x="551322" y="552283"/>
                </a:lnTo>
                <a:cubicBezTo>
                  <a:pt x="553892" y="545220"/>
                  <a:pt x="557747" y="534615"/>
                  <a:pt x="562888" y="520478"/>
                </a:cubicBezTo>
                <a:cubicBezTo>
                  <a:pt x="573169" y="492205"/>
                  <a:pt x="584735" y="460077"/>
                  <a:pt x="597586" y="424093"/>
                </a:cubicBezTo>
                <a:cubicBezTo>
                  <a:pt x="610438" y="388110"/>
                  <a:pt x="625859" y="355981"/>
                  <a:pt x="643851" y="327709"/>
                </a:cubicBezTo>
                <a:cubicBezTo>
                  <a:pt x="661843" y="299436"/>
                  <a:pt x="681120" y="285299"/>
                  <a:pt x="701682" y="285299"/>
                </a:cubicBezTo>
                <a:cubicBezTo>
                  <a:pt x="701682" y="223613"/>
                  <a:pt x="708108" y="195340"/>
                  <a:pt x="720959" y="200481"/>
                </a:cubicBezTo>
                <a:cubicBezTo>
                  <a:pt x="733810" y="205621"/>
                  <a:pt x="740236" y="200481"/>
                  <a:pt x="740236" y="185059"/>
                </a:cubicBezTo>
                <a:cubicBezTo>
                  <a:pt x="760798" y="185059"/>
                  <a:pt x="786501" y="190200"/>
                  <a:pt x="817344" y="200481"/>
                </a:cubicBezTo>
                <a:cubicBezTo>
                  <a:pt x="822484" y="200481"/>
                  <a:pt x="840476" y="178633"/>
                  <a:pt x="871319" y="134939"/>
                </a:cubicBezTo>
                <a:cubicBezTo>
                  <a:pt x="902162" y="91244"/>
                  <a:pt x="922725" y="66827"/>
                  <a:pt x="933006" y="61686"/>
                </a:cubicBezTo>
                <a:cubicBezTo>
                  <a:pt x="933006" y="77108"/>
                  <a:pt x="945857" y="86104"/>
                  <a:pt x="971560" y="88674"/>
                </a:cubicBezTo>
                <a:cubicBezTo>
                  <a:pt x="997262" y="91244"/>
                  <a:pt x="1015254" y="92530"/>
                  <a:pt x="1025535" y="92530"/>
                </a:cubicBezTo>
                <a:cubicBezTo>
                  <a:pt x="1035816" y="92530"/>
                  <a:pt x="1056378" y="77108"/>
                  <a:pt x="1087221" y="46265"/>
                </a:cubicBezTo>
                <a:cubicBezTo>
                  <a:pt x="1118065" y="15422"/>
                  <a:pt x="1136057" y="0"/>
                  <a:pt x="1141197" y="0"/>
                </a:cubicBezTo>
                <a:close/>
              </a:path>
            </a:pathLst>
          </a:custGeom>
        </p:spPr>
      </p:pic>
      <p:sp>
        <p:nvSpPr>
          <p:cNvPr id="9" name="文字方塊 51"/>
          <p:cNvSpPr txBox="1"/>
          <p:nvPr/>
        </p:nvSpPr>
        <p:spPr>
          <a:xfrm>
            <a:off x="5475835" y="3830698"/>
            <a:ext cx="29410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600" dirty="0" smtClean="0"/>
              <a:t>The quick brown fox jumps over the lazy dog. </a:t>
            </a:r>
            <a:r>
              <a:rPr lang="en-US" altLang="zh-TW" sz="1600" dirty="0"/>
              <a:t>The quick brown fox jumps over the lazy dog. The quick brown fox jumps over the lazy dog. The quick brown fox jumps over the lazy dog. </a:t>
            </a: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 rot="10800000">
            <a:off x="6168915" y="2322303"/>
            <a:ext cx="1447192" cy="1110880"/>
          </a:xfrm>
          <a:custGeom>
            <a:avLst/>
            <a:gdLst>
              <a:gd name="T0" fmla="*/ 113 w 12756"/>
              <a:gd name="T1" fmla="*/ 9690 h 9774"/>
              <a:gd name="T2" fmla="*/ 13 w 12756"/>
              <a:gd name="T3" fmla="*/ 9448 h 9774"/>
              <a:gd name="T4" fmla="*/ 8 w 12756"/>
              <a:gd name="T5" fmla="*/ 6967 h 9774"/>
              <a:gd name="T6" fmla="*/ 198 w 12756"/>
              <a:gd name="T7" fmla="*/ 3388 h 9774"/>
              <a:gd name="T8" fmla="*/ 1337 w 12756"/>
              <a:gd name="T9" fmla="*/ 1086 h 9774"/>
              <a:gd name="T10" fmla="*/ 4130 w 12756"/>
              <a:gd name="T11" fmla="*/ 34 h 9774"/>
              <a:gd name="T12" fmla="*/ 4489 w 12756"/>
              <a:gd name="T13" fmla="*/ 116 h 9774"/>
              <a:gd name="T14" fmla="*/ 4572 w 12756"/>
              <a:gd name="T15" fmla="*/ 198 h 9774"/>
              <a:gd name="T16" fmla="*/ 4572 w 12756"/>
              <a:gd name="T17" fmla="*/ 1103 h 9774"/>
              <a:gd name="T18" fmla="*/ 4572 w 12756"/>
              <a:gd name="T19" fmla="*/ 2008 h 9774"/>
              <a:gd name="T20" fmla="*/ 4494 w 12756"/>
              <a:gd name="T21" fmla="*/ 2096 h 9774"/>
              <a:gd name="T22" fmla="*/ 4162 w 12756"/>
              <a:gd name="T23" fmla="*/ 2211 h 9774"/>
              <a:gd name="T24" fmla="*/ 3219 w 12756"/>
              <a:gd name="T25" fmla="*/ 2718 h 9774"/>
              <a:gd name="T26" fmla="*/ 2895 w 12756"/>
              <a:gd name="T27" fmla="*/ 4238 h 9774"/>
              <a:gd name="T28" fmla="*/ 2893 w 12756"/>
              <a:gd name="T29" fmla="*/ 4761 h 9774"/>
              <a:gd name="T30" fmla="*/ 4092 w 12756"/>
              <a:gd name="T31" fmla="*/ 4775 h 9774"/>
              <a:gd name="T32" fmla="*/ 5335 w 12756"/>
              <a:gd name="T33" fmla="*/ 4811 h 9774"/>
              <a:gd name="T34" fmla="*/ 5427 w 12756"/>
              <a:gd name="T35" fmla="*/ 4914 h 9774"/>
              <a:gd name="T36" fmla="*/ 5475 w 12756"/>
              <a:gd name="T37" fmla="*/ 7287 h 9774"/>
              <a:gd name="T38" fmla="*/ 5475 w 12756"/>
              <a:gd name="T39" fmla="*/ 9578 h 9774"/>
              <a:gd name="T40" fmla="*/ 5379 w 12756"/>
              <a:gd name="T41" fmla="*/ 9674 h 9774"/>
              <a:gd name="T42" fmla="*/ 5283 w 12756"/>
              <a:gd name="T43" fmla="*/ 9770 h 9774"/>
              <a:gd name="T44" fmla="*/ 2738 w 12756"/>
              <a:gd name="T45" fmla="*/ 9770 h 9774"/>
              <a:gd name="T46" fmla="*/ 193 w 12756"/>
              <a:gd name="T47" fmla="*/ 9770 h 9774"/>
              <a:gd name="T48" fmla="*/ 113 w 12756"/>
              <a:gd name="T49" fmla="*/ 9690 h 9774"/>
              <a:gd name="T50" fmla="*/ 7447 w 12756"/>
              <a:gd name="T51" fmla="*/ 9728 h 9774"/>
              <a:gd name="T52" fmla="*/ 7340 w 12756"/>
              <a:gd name="T53" fmla="*/ 9606 h 9774"/>
              <a:gd name="T54" fmla="*/ 7317 w 12756"/>
              <a:gd name="T55" fmla="*/ 6959 h 9774"/>
              <a:gd name="T56" fmla="*/ 7376 w 12756"/>
              <a:gd name="T57" fmla="*/ 4055 h 9774"/>
              <a:gd name="T58" fmla="*/ 8167 w 12756"/>
              <a:gd name="T59" fmla="*/ 1632 h 9774"/>
              <a:gd name="T60" fmla="*/ 9119 w 12756"/>
              <a:gd name="T61" fmla="*/ 703 h 9774"/>
              <a:gd name="T62" fmla="*/ 11266 w 12756"/>
              <a:gd name="T63" fmla="*/ 41 h 9774"/>
              <a:gd name="T64" fmla="*/ 11881 w 12756"/>
              <a:gd name="T65" fmla="*/ 1098 h 9774"/>
              <a:gd name="T66" fmla="*/ 11851 w 12756"/>
              <a:gd name="T67" fmla="*/ 1989 h 9774"/>
              <a:gd name="T68" fmla="*/ 11527 w 12756"/>
              <a:gd name="T69" fmla="*/ 2206 h 9774"/>
              <a:gd name="T70" fmla="*/ 10246 w 12756"/>
              <a:gd name="T71" fmla="*/ 3411 h 9774"/>
              <a:gd name="T72" fmla="*/ 10196 w 12756"/>
              <a:gd name="T73" fmla="*/ 4741 h 9774"/>
              <a:gd name="T74" fmla="*/ 11427 w 12756"/>
              <a:gd name="T75" fmla="*/ 4781 h 9774"/>
              <a:gd name="T76" fmla="*/ 12620 w 12756"/>
              <a:gd name="T77" fmla="*/ 4789 h 9774"/>
              <a:gd name="T78" fmla="*/ 12688 w 12756"/>
              <a:gd name="T79" fmla="*/ 4868 h 9774"/>
              <a:gd name="T80" fmla="*/ 12756 w 12756"/>
              <a:gd name="T81" fmla="*/ 4947 h 9774"/>
              <a:gd name="T82" fmla="*/ 12756 w 12756"/>
              <a:gd name="T83" fmla="*/ 7262 h 9774"/>
              <a:gd name="T84" fmla="*/ 12727 w 12756"/>
              <a:gd name="T85" fmla="*/ 9630 h 9774"/>
              <a:gd name="T86" fmla="*/ 10027 w 12756"/>
              <a:gd name="T87" fmla="*/ 9769 h 9774"/>
              <a:gd name="T88" fmla="*/ 7447 w 12756"/>
              <a:gd name="T89" fmla="*/ 9728 h 9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756" h="9774">
                <a:moveTo>
                  <a:pt x="113" y="9690"/>
                </a:moveTo>
                <a:cubicBezTo>
                  <a:pt x="52" y="9629"/>
                  <a:pt x="29" y="9572"/>
                  <a:pt x="13" y="9448"/>
                </a:cubicBezTo>
                <a:cubicBezTo>
                  <a:pt x="2" y="9358"/>
                  <a:pt x="0" y="8242"/>
                  <a:pt x="8" y="6967"/>
                </a:cubicBezTo>
                <a:cubicBezTo>
                  <a:pt x="25" y="4432"/>
                  <a:pt x="37" y="4197"/>
                  <a:pt x="198" y="3388"/>
                </a:cubicBezTo>
                <a:cubicBezTo>
                  <a:pt x="404" y="2354"/>
                  <a:pt x="770" y="1616"/>
                  <a:pt x="1337" y="1086"/>
                </a:cubicBezTo>
                <a:cubicBezTo>
                  <a:pt x="2061" y="411"/>
                  <a:pt x="3054" y="36"/>
                  <a:pt x="4130" y="34"/>
                </a:cubicBezTo>
                <a:cubicBezTo>
                  <a:pt x="4399" y="33"/>
                  <a:pt x="4409" y="36"/>
                  <a:pt x="4489" y="116"/>
                </a:cubicBezTo>
                <a:lnTo>
                  <a:pt x="4572" y="198"/>
                </a:lnTo>
                <a:lnTo>
                  <a:pt x="4572" y="1103"/>
                </a:lnTo>
                <a:lnTo>
                  <a:pt x="4572" y="2008"/>
                </a:lnTo>
                <a:lnTo>
                  <a:pt x="4494" y="2096"/>
                </a:lnTo>
                <a:cubicBezTo>
                  <a:pt x="4422" y="2176"/>
                  <a:pt x="4393" y="2186"/>
                  <a:pt x="4162" y="2211"/>
                </a:cubicBezTo>
                <a:cubicBezTo>
                  <a:pt x="3699" y="2262"/>
                  <a:pt x="3426" y="2409"/>
                  <a:pt x="3219" y="2718"/>
                </a:cubicBezTo>
                <a:cubicBezTo>
                  <a:pt x="2992" y="3059"/>
                  <a:pt x="2899" y="3494"/>
                  <a:pt x="2895" y="4238"/>
                </a:cubicBezTo>
                <a:lnTo>
                  <a:pt x="2893" y="4761"/>
                </a:lnTo>
                <a:lnTo>
                  <a:pt x="4092" y="4775"/>
                </a:lnTo>
                <a:cubicBezTo>
                  <a:pt x="4752" y="4782"/>
                  <a:pt x="5311" y="4799"/>
                  <a:pt x="5335" y="4811"/>
                </a:cubicBezTo>
                <a:cubicBezTo>
                  <a:pt x="5360" y="4823"/>
                  <a:pt x="5401" y="4869"/>
                  <a:pt x="5427" y="4914"/>
                </a:cubicBezTo>
                <a:cubicBezTo>
                  <a:pt x="5471" y="4988"/>
                  <a:pt x="5475" y="5182"/>
                  <a:pt x="5475" y="7287"/>
                </a:cubicBezTo>
                <a:lnTo>
                  <a:pt x="5475" y="9578"/>
                </a:lnTo>
                <a:lnTo>
                  <a:pt x="5379" y="9674"/>
                </a:lnTo>
                <a:lnTo>
                  <a:pt x="5283" y="9770"/>
                </a:lnTo>
                <a:lnTo>
                  <a:pt x="2738" y="9770"/>
                </a:lnTo>
                <a:lnTo>
                  <a:pt x="193" y="9770"/>
                </a:lnTo>
                <a:lnTo>
                  <a:pt x="113" y="9690"/>
                </a:lnTo>
                <a:close/>
                <a:moveTo>
                  <a:pt x="7447" y="9728"/>
                </a:moveTo>
                <a:cubicBezTo>
                  <a:pt x="7407" y="9706"/>
                  <a:pt x="7359" y="9651"/>
                  <a:pt x="7340" y="9606"/>
                </a:cubicBezTo>
                <a:cubicBezTo>
                  <a:pt x="7314" y="9544"/>
                  <a:pt x="7309" y="8912"/>
                  <a:pt x="7317" y="6959"/>
                </a:cubicBezTo>
                <a:cubicBezTo>
                  <a:pt x="7327" y="4762"/>
                  <a:pt x="7336" y="4345"/>
                  <a:pt x="7376" y="4055"/>
                </a:cubicBezTo>
                <a:cubicBezTo>
                  <a:pt x="7526" y="2973"/>
                  <a:pt x="7769" y="2230"/>
                  <a:pt x="8167" y="1632"/>
                </a:cubicBezTo>
                <a:cubicBezTo>
                  <a:pt x="8358" y="1345"/>
                  <a:pt x="8797" y="916"/>
                  <a:pt x="9119" y="703"/>
                </a:cubicBezTo>
                <a:cubicBezTo>
                  <a:pt x="9727" y="299"/>
                  <a:pt x="10452" y="76"/>
                  <a:pt x="11266" y="41"/>
                </a:cubicBezTo>
                <a:cubicBezTo>
                  <a:pt x="11890" y="15"/>
                  <a:pt x="11882" y="0"/>
                  <a:pt x="11881" y="1098"/>
                </a:cubicBezTo>
                <a:cubicBezTo>
                  <a:pt x="11881" y="1561"/>
                  <a:pt x="11869" y="1926"/>
                  <a:pt x="11851" y="1989"/>
                </a:cubicBezTo>
                <a:cubicBezTo>
                  <a:pt x="11815" y="2122"/>
                  <a:pt x="11688" y="2206"/>
                  <a:pt x="11527" y="2206"/>
                </a:cubicBezTo>
                <a:cubicBezTo>
                  <a:pt x="10850" y="2207"/>
                  <a:pt x="10403" y="2627"/>
                  <a:pt x="10246" y="3411"/>
                </a:cubicBezTo>
                <a:cubicBezTo>
                  <a:pt x="10171" y="3781"/>
                  <a:pt x="10137" y="4693"/>
                  <a:pt x="10196" y="4741"/>
                </a:cubicBezTo>
                <a:cubicBezTo>
                  <a:pt x="10222" y="4763"/>
                  <a:pt x="10602" y="4775"/>
                  <a:pt x="11427" y="4781"/>
                </a:cubicBezTo>
                <a:lnTo>
                  <a:pt x="12620" y="4789"/>
                </a:lnTo>
                <a:lnTo>
                  <a:pt x="12688" y="4868"/>
                </a:lnTo>
                <a:lnTo>
                  <a:pt x="12756" y="4947"/>
                </a:lnTo>
                <a:lnTo>
                  <a:pt x="12756" y="7262"/>
                </a:lnTo>
                <a:cubicBezTo>
                  <a:pt x="12756" y="8795"/>
                  <a:pt x="12747" y="9594"/>
                  <a:pt x="12727" y="9630"/>
                </a:cubicBezTo>
                <a:cubicBezTo>
                  <a:pt x="12651" y="9774"/>
                  <a:pt x="12720" y="9770"/>
                  <a:pt x="10027" y="9769"/>
                </a:cubicBezTo>
                <a:cubicBezTo>
                  <a:pt x="7918" y="9768"/>
                  <a:pt x="7510" y="9761"/>
                  <a:pt x="7447" y="9728"/>
                </a:cubicBez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4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mage Effects 002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8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569328" y="1478807"/>
            <a:ext cx="3690330" cy="4612912"/>
          </a:xfrm>
          <a:custGeom>
            <a:avLst/>
            <a:gdLst>
              <a:gd name="connsiteX0" fmla="*/ 4015142 w 4325993"/>
              <a:gd name="connsiteY0" fmla="*/ 4999498 h 5407489"/>
              <a:gd name="connsiteX1" fmla="*/ 4099331 w 4325993"/>
              <a:gd name="connsiteY1" fmla="*/ 5038355 h 5407489"/>
              <a:gd name="connsiteX2" fmla="*/ 4118758 w 4325993"/>
              <a:gd name="connsiteY2" fmla="*/ 5080450 h 5407489"/>
              <a:gd name="connsiteX3" fmla="*/ 4138187 w 4325993"/>
              <a:gd name="connsiteY3" fmla="*/ 5109591 h 5407489"/>
              <a:gd name="connsiteX4" fmla="*/ 4115521 w 4325993"/>
              <a:gd name="connsiteY4" fmla="*/ 5219685 h 5407489"/>
              <a:gd name="connsiteX5" fmla="*/ 4034569 w 4325993"/>
              <a:gd name="connsiteY5" fmla="*/ 5265016 h 5407489"/>
              <a:gd name="connsiteX6" fmla="*/ 3930953 w 4325993"/>
              <a:gd name="connsiteY6" fmla="*/ 5242349 h 5407489"/>
              <a:gd name="connsiteX7" fmla="*/ 3879145 w 4325993"/>
              <a:gd name="connsiteY7" fmla="*/ 5129020 h 5407489"/>
              <a:gd name="connsiteX8" fmla="*/ 3921240 w 4325993"/>
              <a:gd name="connsiteY8" fmla="*/ 5041594 h 5407489"/>
              <a:gd name="connsiteX9" fmla="*/ 4015142 w 4325993"/>
              <a:gd name="connsiteY9" fmla="*/ 4999498 h 5407489"/>
              <a:gd name="connsiteX10" fmla="*/ 1593105 w 4325993"/>
              <a:gd name="connsiteY10" fmla="*/ 4526749 h 5407489"/>
              <a:gd name="connsiteX11" fmla="*/ 1606057 w 4325993"/>
              <a:gd name="connsiteY11" fmla="*/ 4565605 h 5407489"/>
              <a:gd name="connsiteX12" fmla="*/ 1593105 w 4325993"/>
              <a:gd name="connsiteY12" fmla="*/ 4623891 h 5407489"/>
              <a:gd name="connsiteX13" fmla="*/ 1573677 w 4325993"/>
              <a:gd name="connsiteY13" fmla="*/ 4591511 h 5407489"/>
              <a:gd name="connsiteX14" fmla="*/ 1580153 w 4325993"/>
              <a:gd name="connsiteY14" fmla="*/ 4565605 h 5407489"/>
              <a:gd name="connsiteX15" fmla="*/ 1593105 w 4325993"/>
              <a:gd name="connsiteY15" fmla="*/ 4526749 h 5407489"/>
              <a:gd name="connsiteX16" fmla="*/ 1606057 w 4325993"/>
              <a:gd name="connsiteY16" fmla="*/ 4487893 h 5407489"/>
              <a:gd name="connsiteX17" fmla="*/ 1619009 w 4325993"/>
              <a:gd name="connsiteY17" fmla="*/ 4507322 h 5407489"/>
              <a:gd name="connsiteX18" fmla="*/ 1612533 w 4325993"/>
              <a:gd name="connsiteY18" fmla="*/ 4520273 h 5407489"/>
              <a:gd name="connsiteX19" fmla="*/ 1612533 w 4325993"/>
              <a:gd name="connsiteY19" fmla="*/ 4526749 h 5407489"/>
              <a:gd name="connsiteX20" fmla="*/ 1606057 w 4325993"/>
              <a:gd name="connsiteY20" fmla="*/ 4487893 h 5407489"/>
              <a:gd name="connsiteX21" fmla="*/ 1016737 w 4325993"/>
              <a:gd name="connsiteY21" fmla="*/ 4442559 h 5407489"/>
              <a:gd name="connsiteX22" fmla="*/ 1042643 w 4325993"/>
              <a:gd name="connsiteY22" fmla="*/ 4468464 h 5407489"/>
              <a:gd name="connsiteX23" fmla="*/ 1042644 w 4325993"/>
              <a:gd name="connsiteY23" fmla="*/ 4468464 h 5407489"/>
              <a:gd name="connsiteX24" fmla="*/ 1023215 w 4325993"/>
              <a:gd name="connsiteY24" fmla="*/ 4461988 h 5407489"/>
              <a:gd name="connsiteX25" fmla="*/ 1016739 w 4325993"/>
              <a:gd name="connsiteY25" fmla="*/ 4442561 h 5407489"/>
              <a:gd name="connsiteX26" fmla="*/ 1716152 w 4325993"/>
              <a:gd name="connsiteY26" fmla="*/ 4138186 h 5407489"/>
              <a:gd name="connsiteX27" fmla="*/ 1729103 w 4325993"/>
              <a:gd name="connsiteY27" fmla="*/ 4170566 h 5407489"/>
              <a:gd name="connsiteX28" fmla="*/ 1716152 w 4325993"/>
              <a:gd name="connsiteY28" fmla="*/ 4215898 h 5407489"/>
              <a:gd name="connsiteX29" fmla="*/ 1690247 w 4325993"/>
              <a:gd name="connsiteY29" fmla="*/ 4177042 h 5407489"/>
              <a:gd name="connsiteX30" fmla="*/ 1716152 w 4325993"/>
              <a:gd name="connsiteY30" fmla="*/ 4138186 h 5407489"/>
              <a:gd name="connsiteX31" fmla="*/ 2609843 w 4325993"/>
              <a:gd name="connsiteY31" fmla="*/ 3918001 h 5407489"/>
              <a:gd name="connsiteX32" fmla="*/ 2635746 w 4325993"/>
              <a:gd name="connsiteY32" fmla="*/ 3937428 h 5407489"/>
              <a:gd name="connsiteX33" fmla="*/ 2635746 w 4325993"/>
              <a:gd name="connsiteY33" fmla="*/ 3976285 h 5407489"/>
              <a:gd name="connsiteX34" fmla="*/ 2648699 w 4325993"/>
              <a:gd name="connsiteY34" fmla="*/ 4021617 h 5407489"/>
              <a:gd name="connsiteX35" fmla="*/ 2664889 w 4325993"/>
              <a:gd name="connsiteY35" fmla="*/ 4125233 h 5407489"/>
              <a:gd name="connsiteX36" fmla="*/ 2681079 w 4325993"/>
              <a:gd name="connsiteY36" fmla="*/ 4238564 h 5407489"/>
              <a:gd name="connsiteX37" fmla="*/ 2687555 w 4325993"/>
              <a:gd name="connsiteY37" fmla="*/ 4313039 h 5407489"/>
              <a:gd name="connsiteX38" fmla="*/ 2706983 w 4325993"/>
              <a:gd name="connsiteY38" fmla="*/ 4345419 h 5407489"/>
              <a:gd name="connsiteX39" fmla="*/ 2726411 w 4325993"/>
              <a:gd name="connsiteY39" fmla="*/ 4364847 h 5407489"/>
              <a:gd name="connsiteX40" fmla="*/ 2784695 w 4325993"/>
              <a:gd name="connsiteY40" fmla="*/ 4325991 h 5407489"/>
              <a:gd name="connsiteX41" fmla="*/ 2823551 w 4325993"/>
              <a:gd name="connsiteY41" fmla="*/ 4254754 h 5407489"/>
              <a:gd name="connsiteX42" fmla="*/ 2862407 w 4325993"/>
              <a:gd name="connsiteY42" fmla="*/ 4264468 h 5407489"/>
              <a:gd name="connsiteX43" fmla="*/ 2907740 w 4325993"/>
              <a:gd name="connsiteY43" fmla="*/ 4274183 h 5407489"/>
              <a:gd name="connsiteX44" fmla="*/ 2946596 w 4325993"/>
              <a:gd name="connsiteY44" fmla="*/ 4251517 h 5407489"/>
              <a:gd name="connsiteX45" fmla="*/ 2972500 w 4325993"/>
              <a:gd name="connsiteY45" fmla="*/ 4228851 h 5407489"/>
              <a:gd name="connsiteX46" fmla="*/ 3001642 w 4325993"/>
              <a:gd name="connsiteY46" fmla="*/ 4254754 h 5407489"/>
              <a:gd name="connsiteX47" fmla="*/ 3043737 w 4325993"/>
              <a:gd name="connsiteY47" fmla="*/ 4267707 h 5407489"/>
              <a:gd name="connsiteX48" fmla="*/ 3069641 w 4325993"/>
              <a:gd name="connsiteY48" fmla="*/ 4228851 h 5407489"/>
              <a:gd name="connsiteX49" fmla="*/ 3144116 w 4325993"/>
              <a:gd name="connsiteY49" fmla="*/ 4257993 h 5407489"/>
              <a:gd name="connsiteX50" fmla="*/ 3199162 w 4325993"/>
              <a:gd name="connsiteY50" fmla="*/ 4287134 h 5407489"/>
              <a:gd name="connsiteX51" fmla="*/ 3231542 w 4325993"/>
              <a:gd name="connsiteY51" fmla="*/ 4270944 h 5407489"/>
              <a:gd name="connsiteX52" fmla="*/ 3276874 w 4325993"/>
              <a:gd name="connsiteY52" fmla="*/ 4254754 h 5407489"/>
              <a:gd name="connsiteX53" fmla="*/ 3296302 w 4325993"/>
              <a:gd name="connsiteY53" fmla="*/ 4270944 h 5407489"/>
              <a:gd name="connsiteX54" fmla="*/ 3299541 w 4325993"/>
              <a:gd name="connsiteY54" fmla="*/ 4306563 h 5407489"/>
              <a:gd name="connsiteX55" fmla="*/ 3318968 w 4325993"/>
              <a:gd name="connsiteY55" fmla="*/ 4342181 h 5407489"/>
              <a:gd name="connsiteX56" fmla="*/ 3374014 w 4325993"/>
              <a:gd name="connsiteY56" fmla="*/ 4358372 h 5407489"/>
              <a:gd name="connsiteX57" fmla="*/ 3406394 w 4325993"/>
              <a:gd name="connsiteY57" fmla="*/ 4325991 h 5407489"/>
              <a:gd name="connsiteX58" fmla="*/ 3429060 w 4325993"/>
              <a:gd name="connsiteY58" fmla="*/ 4332467 h 5407489"/>
              <a:gd name="connsiteX59" fmla="*/ 3445250 w 4325993"/>
              <a:gd name="connsiteY59" fmla="*/ 4338943 h 5407489"/>
              <a:gd name="connsiteX60" fmla="*/ 3438775 w 4325993"/>
              <a:gd name="connsiteY60" fmla="*/ 4384276 h 5407489"/>
              <a:gd name="connsiteX61" fmla="*/ 3432299 w 4325993"/>
              <a:gd name="connsiteY61" fmla="*/ 4429608 h 5407489"/>
              <a:gd name="connsiteX62" fmla="*/ 3474393 w 4325993"/>
              <a:gd name="connsiteY62" fmla="*/ 4474941 h 5407489"/>
              <a:gd name="connsiteX63" fmla="*/ 3503535 w 4325993"/>
              <a:gd name="connsiteY63" fmla="*/ 4507320 h 5407489"/>
              <a:gd name="connsiteX64" fmla="*/ 3529439 w 4325993"/>
              <a:gd name="connsiteY64" fmla="*/ 4500844 h 5407489"/>
              <a:gd name="connsiteX65" fmla="*/ 3555344 w 4325993"/>
              <a:gd name="connsiteY65" fmla="*/ 4494368 h 5407489"/>
              <a:gd name="connsiteX66" fmla="*/ 3568295 w 4325993"/>
              <a:gd name="connsiteY66" fmla="*/ 4520272 h 5407489"/>
              <a:gd name="connsiteX67" fmla="*/ 3548868 w 4325993"/>
              <a:gd name="connsiteY67" fmla="*/ 4555890 h 5407489"/>
              <a:gd name="connsiteX68" fmla="*/ 3529439 w 4325993"/>
              <a:gd name="connsiteY68" fmla="*/ 4591509 h 5407489"/>
              <a:gd name="connsiteX69" fmla="*/ 3565058 w 4325993"/>
              <a:gd name="connsiteY69" fmla="*/ 4636840 h 5407489"/>
              <a:gd name="connsiteX70" fmla="*/ 3600675 w 4325993"/>
              <a:gd name="connsiteY70" fmla="*/ 4688649 h 5407489"/>
              <a:gd name="connsiteX71" fmla="*/ 3581248 w 4325993"/>
              <a:gd name="connsiteY71" fmla="*/ 4714553 h 5407489"/>
              <a:gd name="connsiteX72" fmla="*/ 3594200 w 4325993"/>
              <a:gd name="connsiteY72" fmla="*/ 4801980 h 5407489"/>
              <a:gd name="connsiteX73" fmla="*/ 3665436 w 4325993"/>
              <a:gd name="connsiteY73" fmla="*/ 4850550 h 5407489"/>
              <a:gd name="connsiteX74" fmla="*/ 3620104 w 4325993"/>
              <a:gd name="connsiteY74" fmla="*/ 4895882 h 5407489"/>
              <a:gd name="connsiteX75" fmla="*/ 3574771 w 4325993"/>
              <a:gd name="connsiteY75" fmla="*/ 4934739 h 5407489"/>
              <a:gd name="connsiteX76" fmla="*/ 3558581 w 4325993"/>
              <a:gd name="connsiteY76" fmla="*/ 4976832 h 5407489"/>
              <a:gd name="connsiteX77" fmla="*/ 3548868 w 4325993"/>
              <a:gd name="connsiteY77" fmla="*/ 5025402 h 5407489"/>
              <a:gd name="connsiteX78" fmla="*/ 3565058 w 4325993"/>
              <a:gd name="connsiteY78" fmla="*/ 5051307 h 5407489"/>
              <a:gd name="connsiteX79" fmla="*/ 3581248 w 4325993"/>
              <a:gd name="connsiteY79" fmla="*/ 5090163 h 5407489"/>
              <a:gd name="connsiteX80" fmla="*/ 3555344 w 4325993"/>
              <a:gd name="connsiteY80" fmla="*/ 5109591 h 5407489"/>
              <a:gd name="connsiteX81" fmla="*/ 3535915 w 4325993"/>
              <a:gd name="connsiteY81" fmla="*/ 5106353 h 5407489"/>
              <a:gd name="connsiteX82" fmla="*/ 3516488 w 4325993"/>
              <a:gd name="connsiteY82" fmla="*/ 5103114 h 5407489"/>
              <a:gd name="connsiteX83" fmla="*/ 3471155 w 4325993"/>
              <a:gd name="connsiteY83" fmla="*/ 5154923 h 5407489"/>
              <a:gd name="connsiteX84" fmla="*/ 3484106 w 4325993"/>
              <a:gd name="connsiteY84" fmla="*/ 5193779 h 5407489"/>
              <a:gd name="connsiteX85" fmla="*/ 3497059 w 4325993"/>
              <a:gd name="connsiteY85" fmla="*/ 5219685 h 5407489"/>
              <a:gd name="connsiteX86" fmla="*/ 3467917 w 4325993"/>
              <a:gd name="connsiteY86" fmla="*/ 5235875 h 5407489"/>
              <a:gd name="connsiteX87" fmla="*/ 3416109 w 4325993"/>
              <a:gd name="connsiteY87" fmla="*/ 5274731 h 5407489"/>
              <a:gd name="connsiteX88" fmla="*/ 3364300 w 4325993"/>
              <a:gd name="connsiteY88" fmla="*/ 5313587 h 5407489"/>
              <a:gd name="connsiteX89" fmla="*/ 3335158 w 4325993"/>
              <a:gd name="connsiteY89" fmla="*/ 5329777 h 5407489"/>
              <a:gd name="connsiteX90" fmla="*/ 3296302 w 4325993"/>
              <a:gd name="connsiteY90" fmla="*/ 5320063 h 5407489"/>
              <a:gd name="connsiteX91" fmla="*/ 3270398 w 4325993"/>
              <a:gd name="connsiteY91" fmla="*/ 5310348 h 5407489"/>
              <a:gd name="connsiteX92" fmla="*/ 3231542 w 4325993"/>
              <a:gd name="connsiteY92" fmla="*/ 5349204 h 5407489"/>
              <a:gd name="connsiteX93" fmla="*/ 3160306 w 4325993"/>
              <a:gd name="connsiteY93" fmla="*/ 5394537 h 5407489"/>
              <a:gd name="connsiteX94" fmla="*/ 3127924 w 4325993"/>
              <a:gd name="connsiteY94" fmla="*/ 5365394 h 5407489"/>
              <a:gd name="connsiteX95" fmla="*/ 3082593 w 4325993"/>
              <a:gd name="connsiteY95" fmla="*/ 5362157 h 5407489"/>
              <a:gd name="connsiteX96" fmla="*/ 3040498 w 4325993"/>
              <a:gd name="connsiteY96" fmla="*/ 5384823 h 5407489"/>
              <a:gd name="connsiteX97" fmla="*/ 2985452 w 4325993"/>
              <a:gd name="connsiteY97" fmla="*/ 5407489 h 5407489"/>
              <a:gd name="connsiteX98" fmla="*/ 2953072 w 4325993"/>
              <a:gd name="connsiteY98" fmla="*/ 5394537 h 5407489"/>
              <a:gd name="connsiteX99" fmla="*/ 2907740 w 4325993"/>
              <a:gd name="connsiteY99" fmla="*/ 5381586 h 5407489"/>
              <a:gd name="connsiteX100" fmla="*/ 2862407 w 4325993"/>
              <a:gd name="connsiteY100" fmla="*/ 5407489 h 5407489"/>
              <a:gd name="connsiteX101" fmla="*/ 2817075 w 4325993"/>
              <a:gd name="connsiteY101" fmla="*/ 5384823 h 5407489"/>
              <a:gd name="connsiteX102" fmla="*/ 2807361 w 4325993"/>
              <a:gd name="connsiteY102" fmla="*/ 5355680 h 5407489"/>
              <a:gd name="connsiteX103" fmla="*/ 2797648 w 4325993"/>
              <a:gd name="connsiteY103" fmla="*/ 5329777 h 5407489"/>
              <a:gd name="connsiteX104" fmla="*/ 2758791 w 4325993"/>
              <a:gd name="connsiteY104" fmla="*/ 5310348 h 5407489"/>
              <a:gd name="connsiteX105" fmla="*/ 2745839 w 4325993"/>
              <a:gd name="connsiteY105" fmla="*/ 5329777 h 5407489"/>
              <a:gd name="connsiteX106" fmla="*/ 2706983 w 4325993"/>
              <a:gd name="connsiteY106" fmla="*/ 5310348 h 5407489"/>
              <a:gd name="connsiteX107" fmla="*/ 2710221 w 4325993"/>
              <a:gd name="connsiteY107" fmla="*/ 5294158 h 5407489"/>
              <a:gd name="connsiteX108" fmla="*/ 2713459 w 4325993"/>
              <a:gd name="connsiteY108" fmla="*/ 5271492 h 5407489"/>
              <a:gd name="connsiteX109" fmla="*/ 2690793 w 4325993"/>
              <a:gd name="connsiteY109" fmla="*/ 5232636 h 5407489"/>
              <a:gd name="connsiteX110" fmla="*/ 2635746 w 4325993"/>
              <a:gd name="connsiteY110" fmla="*/ 5219685 h 5407489"/>
              <a:gd name="connsiteX111" fmla="*/ 2616319 w 4325993"/>
              <a:gd name="connsiteY111" fmla="*/ 5239112 h 5407489"/>
              <a:gd name="connsiteX112" fmla="*/ 2596890 w 4325993"/>
              <a:gd name="connsiteY112" fmla="*/ 5235875 h 5407489"/>
              <a:gd name="connsiteX113" fmla="*/ 2583938 w 4325993"/>
              <a:gd name="connsiteY113" fmla="*/ 5232636 h 5407489"/>
              <a:gd name="connsiteX114" fmla="*/ 2590414 w 4325993"/>
              <a:gd name="connsiteY114" fmla="*/ 5203493 h 5407489"/>
              <a:gd name="connsiteX115" fmla="*/ 2596890 w 4325993"/>
              <a:gd name="connsiteY115" fmla="*/ 5174352 h 5407489"/>
              <a:gd name="connsiteX116" fmla="*/ 2528892 w 4325993"/>
              <a:gd name="connsiteY116" fmla="*/ 5083687 h 5407489"/>
              <a:gd name="connsiteX117" fmla="*/ 2460893 w 4325993"/>
              <a:gd name="connsiteY117" fmla="*/ 4967119 h 5407489"/>
              <a:gd name="connsiteX118" fmla="*/ 2470608 w 4325993"/>
              <a:gd name="connsiteY118" fmla="*/ 4937976 h 5407489"/>
              <a:gd name="connsiteX119" fmla="*/ 2480322 w 4325993"/>
              <a:gd name="connsiteY119" fmla="*/ 4895882 h 5407489"/>
              <a:gd name="connsiteX120" fmla="*/ 2464132 w 4325993"/>
              <a:gd name="connsiteY120" fmla="*/ 4811694 h 5407489"/>
              <a:gd name="connsiteX121" fmla="*/ 2415562 w 4325993"/>
              <a:gd name="connsiteY121" fmla="*/ 4785790 h 5407489"/>
              <a:gd name="connsiteX122" fmla="*/ 2460893 w 4325993"/>
              <a:gd name="connsiteY122" fmla="*/ 4717791 h 5407489"/>
              <a:gd name="connsiteX123" fmla="*/ 2512702 w 4325993"/>
              <a:gd name="connsiteY123" fmla="*/ 4662745 h 5407489"/>
              <a:gd name="connsiteX124" fmla="*/ 2499749 w 4325993"/>
              <a:gd name="connsiteY124" fmla="*/ 4578557 h 5407489"/>
              <a:gd name="connsiteX125" fmla="*/ 2522415 w 4325993"/>
              <a:gd name="connsiteY125" fmla="*/ 4539700 h 5407489"/>
              <a:gd name="connsiteX126" fmla="*/ 2567748 w 4325993"/>
              <a:gd name="connsiteY126" fmla="*/ 4504082 h 5407489"/>
              <a:gd name="connsiteX127" fmla="*/ 2613080 w 4325993"/>
              <a:gd name="connsiteY127" fmla="*/ 4468464 h 5407489"/>
              <a:gd name="connsiteX128" fmla="*/ 2635746 w 4325993"/>
              <a:gd name="connsiteY128" fmla="*/ 4423132 h 5407489"/>
              <a:gd name="connsiteX129" fmla="*/ 2632509 w 4325993"/>
              <a:gd name="connsiteY129" fmla="*/ 4410179 h 5407489"/>
              <a:gd name="connsiteX130" fmla="*/ 2629270 w 4325993"/>
              <a:gd name="connsiteY130" fmla="*/ 4390752 h 5407489"/>
              <a:gd name="connsiteX131" fmla="*/ 2648699 w 4325993"/>
              <a:gd name="connsiteY131" fmla="*/ 4364847 h 5407489"/>
              <a:gd name="connsiteX132" fmla="*/ 2648699 w 4325993"/>
              <a:gd name="connsiteY132" fmla="*/ 4287134 h 5407489"/>
              <a:gd name="connsiteX133" fmla="*/ 2635746 w 4325993"/>
              <a:gd name="connsiteY133" fmla="*/ 4287134 h 5407489"/>
              <a:gd name="connsiteX134" fmla="*/ 2648699 w 4325993"/>
              <a:gd name="connsiteY134" fmla="*/ 4280660 h 5407489"/>
              <a:gd name="connsiteX135" fmla="*/ 2629270 w 4325993"/>
              <a:gd name="connsiteY135" fmla="*/ 4235327 h 5407489"/>
              <a:gd name="connsiteX136" fmla="*/ 2632509 w 4325993"/>
              <a:gd name="connsiteY136" fmla="*/ 4222375 h 5407489"/>
              <a:gd name="connsiteX137" fmla="*/ 2635746 w 4325993"/>
              <a:gd name="connsiteY137" fmla="*/ 4183518 h 5407489"/>
              <a:gd name="connsiteX138" fmla="*/ 2629270 w 4325993"/>
              <a:gd name="connsiteY138" fmla="*/ 4089616 h 5407489"/>
              <a:gd name="connsiteX139" fmla="*/ 2609843 w 4325993"/>
              <a:gd name="connsiteY139" fmla="*/ 3918001 h 5407489"/>
              <a:gd name="connsiteX140" fmla="*/ 1392350 w 4325993"/>
              <a:gd name="connsiteY140" fmla="*/ 3905050 h 5407489"/>
              <a:gd name="connsiteX141" fmla="*/ 1418253 w 4325993"/>
              <a:gd name="connsiteY141" fmla="*/ 3924479 h 5407489"/>
              <a:gd name="connsiteX142" fmla="*/ 1444157 w 4325993"/>
              <a:gd name="connsiteY142" fmla="*/ 3969810 h 5407489"/>
              <a:gd name="connsiteX143" fmla="*/ 1418253 w 4325993"/>
              <a:gd name="connsiteY143" fmla="*/ 4002191 h 5407489"/>
              <a:gd name="connsiteX144" fmla="*/ 1366444 w 4325993"/>
              <a:gd name="connsiteY144" fmla="*/ 4021619 h 5407489"/>
              <a:gd name="connsiteX145" fmla="*/ 1337304 w 4325993"/>
              <a:gd name="connsiteY145" fmla="*/ 4008666 h 5407489"/>
              <a:gd name="connsiteX146" fmla="*/ 1321113 w 4325993"/>
              <a:gd name="connsiteY146" fmla="*/ 3969810 h 5407489"/>
              <a:gd name="connsiteX147" fmla="*/ 1392350 w 4325993"/>
              <a:gd name="connsiteY147" fmla="*/ 3905050 h 5407489"/>
              <a:gd name="connsiteX148" fmla="*/ 3866195 w 4325993"/>
              <a:gd name="connsiteY148" fmla="*/ 3827338 h 5407489"/>
              <a:gd name="connsiteX149" fmla="*/ 3866195 w 4325993"/>
              <a:gd name="connsiteY149" fmla="*/ 3859718 h 5407489"/>
              <a:gd name="connsiteX150" fmla="*/ 3846766 w 4325993"/>
              <a:gd name="connsiteY150" fmla="*/ 3879146 h 5407489"/>
              <a:gd name="connsiteX151" fmla="*/ 3827339 w 4325993"/>
              <a:gd name="connsiteY151" fmla="*/ 3866194 h 5407489"/>
              <a:gd name="connsiteX152" fmla="*/ 3866195 w 4325993"/>
              <a:gd name="connsiteY152" fmla="*/ 3827338 h 5407489"/>
              <a:gd name="connsiteX153" fmla="*/ 1813290 w 4325993"/>
              <a:gd name="connsiteY153" fmla="*/ 3794958 h 5407489"/>
              <a:gd name="connsiteX154" fmla="*/ 1839194 w 4325993"/>
              <a:gd name="connsiteY154" fmla="*/ 3794958 h 5407489"/>
              <a:gd name="connsiteX155" fmla="*/ 1829480 w 4325993"/>
              <a:gd name="connsiteY155" fmla="*/ 3820861 h 5407489"/>
              <a:gd name="connsiteX156" fmla="*/ 1826243 w 4325993"/>
              <a:gd name="connsiteY156" fmla="*/ 3853241 h 5407489"/>
              <a:gd name="connsiteX157" fmla="*/ 1835956 w 4325993"/>
              <a:gd name="connsiteY157" fmla="*/ 3862956 h 5407489"/>
              <a:gd name="connsiteX158" fmla="*/ 1839194 w 4325993"/>
              <a:gd name="connsiteY158" fmla="*/ 3872670 h 5407489"/>
              <a:gd name="connsiteX159" fmla="*/ 1829480 w 4325993"/>
              <a:gd name="connsiteY159" fmla="*/ 3882384 h 5407489"/>
              <a:gd name="connsiteX160" fmla="*/ 1819766 w 4325993"/>
              <a:gd name="connsiteY160" fmla="*/ 3892097 h 5407489"/>
              <a:gd name="connsiteX161" fmla="*/ 1826243 w 4325993"/>
              <a:gd name="connsiteY161" fmla="*/ 3905050 h 5407489"/>
              <a:gd name="connsiteX162" fmla="*/ 1793863 w 4325993"/>
              <a:gd name="connsiteY162" fmla="*/ 3956859 h 5407489"/>
              <a:gd name="connsiteX163" fmla="*/ 1755007 w 4325993"/>
              <a:gd name="connsiteY163" fmla="*/ 4002191 h 5407489"/>
              <a:gd name="connsiteX164" fmla="*/ 1784148 w 4325993"/>
              <a:gd name="connsiteY164" fmla="*/ 3898574 h 5407489"/>
              <a:gd name="connsiteX165" fmla="*/ 1813290 w 4325993"/>
              <a:gd name="connsiteY165" fmla="*/ 3794958 h 5407489"/>
              <a:gd name="connsiteX166" fmla="*/ 1929860 w 4325993"/>
              <a:gd name="connsiteY166" fmla="*/ 3782005 h 5407489"/>
              <a:gd name="connsiteX167" fmla="*/ 1942813 w 4325993"/>
              <a:gd name="connsiteY167" fmla="*/ 3801434 h 5407489"/>
              <a:gd name="connsiteX168" fmla="*/ 1929860 w 4325993"/>
              <a:gd name="connsiteY168" fmla="*/ 3853241 h 5407489"/>
              <a:gd name="connsiteX169" fmla="*/ 1916908 w 4325993"/>
              <a:gd name="connsiteY169" fmla="*/ 3843528 h 5407489"/>
              <a:gd name="connsiteX170" fmla="*/ 1903957 w 4325993"/>
              <a:gd name="connsiteY170" fmla="*/ 3840290 h 5407489"/>
              <a:gd name="connsiteX171" fmla="*/ 1916908 w 4325993"/>
              <a:gd name="connsiteY171" fmla="*/ 3811148 h 5407489"/>
              <a:gd name="connsiteX172" fmla="*/ 1929860 w 4325993"/>
              <a:gd name="connsiteY172" fmla="*/ 3782005 h 5407489"/>
              <a:gd name="connsiteX173" fmla="*/ 2551559 w 4325993"/>
              <a:gd name="connsiteY173" fmla="*/ 3717244 h 5407489"/>
              <a:gd name="connsiteX174" fmla="*/ 2570988 w 4325993"/>
              <a:gd name="connsiteY174" fmla="*/ 3782004 h 5407489"/>
              <a:gd name="connsiteX175" fmla="*/ 2551559 w 4325993"/>
              <a:gd name="connsiteY175" fmla="*/ 3762576 h 5407489"/>
              <a:gd name="connsiteX176" fmla="*/ 2551559 w 4325993"/>
              <a:gd name="connsiteY176" fmla="*/ 3717244 h 5407489"/>
              <a:gd name="connsiteX177" fmla="*/ 1962240 w 4325993"/>
              <a:gd name="connsiteY177" fmla="*/ 3633057 h 5407489"/>
              <a:gd name="connsiteX178" fmla="*/ 1988145 w 4325993"/>
              <a:gd name="connsiteY178" fmla="*/ 3671913 h 5407489"/>
              <a:gd name="connsiteX179" fmla="*/ 1968716 w 4325993"/>
              <a:gd name="connsiteY179" fmla="*/ 3723722 h 5407489"/>
              <a:gd name="connsiteX180" fmla="*/ 1949289 w 4325993"/>
              <a:gd name="connsiteY180" fmla="*/ 3782005 h 5407489"/>
              <a:gd name="connsiteX181" fmla="*/ 1936337 w 4325993"/>
              <a:gd name="connsiteY181" fmla="*/ 3762578 h 5407489"/>
              <a:gd name="connsiteX182" fmla="*/ 1949289 w 4325993"/>
              <a:gd name="connsiteY182" fmla="*/ 3691342 h 5407489"/>
              <a:gd name="connsiteX183" fmla="*/ 1962240 w 4325993"/>
              <a:gd name="connsiteY183" fmla="*/ 3633057 h 5407489"/>
              <a:gd name="connsiteX184" fmla="*/ 673508 w 4325993"/>
              <a:gd name="connsiteY184" fmla="*/ 3354586 h 5407489"/>
              <a:gd name="connsiteX185" fmla="*/ 667032 w 4325993"/>
              <a:gd name="connsiteY185" fmla="*/ 3361062 h 5407489"/>
              <a:gd name="connsiteX186" fmla="*/ 679984 w 4325993"/>
              <a:gd name="connsiteY186" fmla="*/ 3374014 h 5407489"/>
              <a:gd name="connsiteX187" fmla="*/ 686460 w 4325993"/>
              <a:gd name="connsiteY187" fmla="*/ 3367538 h 5407489"/>
              <a:gd name="connsiteX188" fmla="*/ 686460 w 4325993"/>
              <a:gd name="connsiteY188" fmla="*/ 3432298 h 5407489"/>
              <a:gd name="connsiteX189" fmla="*/ 744744 w 4325993"/>
              <a:gd name="connsiteY189" fmla="*/ 3445250 h 5407489"/>
              <a:gd name="connsiteX190" fmla="*/ 803029 w 4325993"/>
              <a:gd name="connsiteY190" fmla="*/ 3451727 h 5407489"/>
              <a:gd name="connsiteX191" fmla="*/ 835409 w 4325993"/>
              <a:gd name="connsiteY191" fmla="*/ 3438774 h 5407489"/>
              <a:gd name="connsiteX192" fmla="*/ 848361 w 4325993"/>
              <a:gd name="connsiteY192" fmla="*/ 3406394 h 5407489"/>
              <a:gd name="connsiteX193" fmla="*/ 880741 w 4325993"/>
              <a:gd name="connsiteY193" fmla="*/ 3425822 h 5407489"/>
              <a:gd name="connsiteX194" fmla="*/ 874265 w 4325993"/>
              <a:gd name="connsiteY194" fmla="*/ 3484107 h 5407489"/>
              <a:gd name="connsiteX195" fmla="*/ 867789 w 4325993"/>
              <a:gd name="connsiteY195" fmla="*/ 3497059 h 5407489"/>
              <a:gd name="connsiteX196" fmla="*/ 887218 w 4325993"/>
              <a:gd name="connsiteY196" fmla="*/ 3516487 h 5407489"/>
              <a:gd name="connsiteX197" fmla="*/ 906645 w 4325993"/>
              <a:gd name="connsiteY197" fmla="*/ 3529439 h 5407489"/>
              <a:gd name="connsiteX198" fmla="*/ 900169 w 4325993"/>
              <a:gd name="connsiteY198" fmla="*/ 3542390 h 5407489"/>
              <a:gd name="connsiteX199" fmla="*/ 935788 w 4325993"/>
              <a:gd name="connsiteY199" fmla="*/ 3519724 h 5407489"/>
              <a:gd name="connsiteX200" fmla="*/ 977881 w 4325993"/>
              <a:gd name="connsiteY200" fmla="*/ 3497059 h 5407489"/>
              <a:gd name="connsiteX201" fmla="*/ 994071 w 4325993"/>
              <a:gd name="connsiteY201" fmla="*/ 3516487 h 5407489"/>
              <a:gd name="connsiteX202" fmla="*/ 1003786 w 4325993"/>
              <a:gd name="connsiteY202" fmla="*/ 3548867 h 5407489"/>
              <a:gd name="connsiteX203" fmla="*/ 1023214 w 4325993"/>
              <a:gd name="connsiteY203" fmla="*/ 3610389 h 5407489"/>
              <a:gd name="connsiteX204" fmla="*/ 1065309 w 4325993"/>
              <a:gd name="connsiteY204" fmla="*/ 3636293 h 5407489"/>
              <a:gd name="connsiteX205" fmla="*/ 1113878 w 4325993"/>
              <a:gd name="connsiteY205" fmla="*/ 3649245 h 5407489"/>
              <a:gd name="connsiteX206" fmla="*/ 1152735 w 4325993"/>
              <a:gd name="connsiteY206" fmla="*/ 3671911 h 5407489"/>
              <a:gd name="connsiteX207" fmla="*/ 1143021 w 4325993"/>
              <a:gd name="connsiteY207" fmla="*/ 3704291 h 5407489"/>
              <a:gd name="connsiteX208" fmla="*/ 1133306 w 4325993"/>
              <a:gd name="connsiteY208" fmla="*/ 3723720 h 5407489"/>
              <a:gd name="connsiteX209" fmla="*/ 1146258 w 4325993"/>
              <a:gd name="connsiteY209" fmla="*/ 3730196 h 5407489"/>
              <a:gd name="connsiteX210" fmla="*/ 1178638 w 4325993"/>
              <a:gd name="connsiteY210" fmla="*/ 3794956 h 5407489"/>
              <a:gd name="connsiteX211" fmla="*/ 1214257 w 4325993"/>
              <a:gd name="connsiteY211" fmla="*/ 3820860 h 5407489"/>
              <a:gd name="connsiteX212" fmla="*/ 1243400 w 4325993"/>
              <a:gd name="connsiteY212" fmla="*/ 3830575 h 5407489"/>
              <a:gd name="connsiteX213" fmla="*/ 1256351 w 4325993"/>
              <a:gd name="connsiteY213" fmla="*/ 3846765 h 5407489"/>
              <a:gd name="connsiteX214" fmla="*/ 1220733 w 4325993"/>
              <a:gd name="connsiteY214" fmla="*/ 3885621 h 5407489"/>
              <a:gd name="connsiteX215" fmla="*/ 1185115 w 4325993"/>
              <a:gd name="connsiteY215" fmla="*/ 3924477 h 5407489"/>
              <a:gd name="connsiteX216" fmla="*/ 1194828 w 4325993"/>
              <a:gd name="connsiteY216" fmla="*/ 3982761 h 5407489"/>
              <a:gd name="connsiteX217" fmla="*/ 1220733 w 4325993"/>
              <a:gd name="connsiteY217" fmla="*/ 4015141 h 5407489"/>
              <a:gd name="connsiteX218" fmla="*/ 1249875 w 4325993"/>
              <a:gd name="connsiteY218" fmla="*/ 4041046 h 5407489"/>
              <a:gd name="connsiteX219" fmla="*/ 1269303 w 4325993"/>
              <a:gd name="connsiteY219" fmla="*/ 4079902 h 5407489"/>
              <a:gd name="connsiteX220" fmla="*/ 1217494 w 4325993"/>
              <a:gd name="connsiteY220" fmla="*/ 4092853 h 5407489"/>
              <a:gd name="connsiteX221" fmla="*/ 1198067 w 4325993"/>
              <a:gd name="connsiteY221" fmla="*/ 4125233 h 5407489"/>
              <a:gd name="connsiteX222" fmla="*/ 1181877 w 4325993"/>
              <a:gd name="connsiteY222" fmla="*/ 4228851 h 5407489"/>
              <a:gd name="connsiteX223" fmla="*/ 1146258 w 4325993"/>
              <a:gd name="connsiteY223" fmla="*/ 4283897 h 5407489"/>
              <a:gd name="connsiteX224" fmla="*/ 1110640 w 4325993"/>
              <a:gd name="connsiteY224" fmla="*/ 4329229 h 5407489"/>
              <a:gd name="connsiteX225" fmla="*/ 1094450 w 4325993"/>
              <a:gd name="connsiteY225" fmla="*/ 4403703 h 5407489"/>
              <a:gd name="connsiteX226" fmla="*/ 1120355 w 4325993"/>
              <a:gd name="connsiteY226" fmla="*/ 4426369 h 5407489"/>
              <a:gd name="connsiteX227" fmla="*/ 1165687 w 4325993"/>
              <a:gd name="connsiteY227" fmla="*/ 4455512 h 5407489"/>
              <a:gd name="connsiteX228" fmla="*/ 1266066 w 4325993"/>
              <a:gd name="connsiteY228" fmla="*/ 4468464 h 5407489"/>
              <a:gd name="connsiteX229" fmla="*/ 1324349 w 4325993"/>
              <a:gd name="connsiteY229" fmla="*/ 4500844 h 5407489"/>
              <a:gd name="connsiteX230" fmla="*/ 1369682 w 4325993"/>
              <a:gd name="connsiteY230" fmla="*/ 4546177 h 5407489"/>
              <a:gd name="connsiteX231" fmla="*/ 1431204 w 4325993"/>
              <a:gd name="connsiteY231" fmla="*/ 4597984 h 5407489"/>
              <a:gd name="connsiteX232" fmla="*/ 1489488 w 4325993"/>
              <a:gd name="connsiteY232" fmla="*/ 4591509 h 5407489"/>
              <a:gd name="connsiteX233" fmla="*/ 1492727 w 4325993"/>
              <a:gd name="connsiteY233" fmla="*/ 4653032 h 5407489"/>
              <a:gd name="connsiteX234" fmla="*/ 1541297 w 4325993"/>
              <a:gd name="connsiteY234" fmla="*/ 4688649 h 5407489"/>
              <a:gd name="connsiteX235" fmla="*/ 1531583 w 4325993"/>
              <a:gd name="connsiteY235" fmla="*/ 4756648 h 5407489"/>
              <a:gd name="connsiteX236" fmla="*/ 1515393 w 4325993"/>
              <a:gd name="connsiteY236" fmla="*/ 4824646 h 5407489"/>
              <a:gd name="connsiteX237" fmla="*/ 1541297 w 4325993"/>
              <a:gd name="connsiteY237" fmla="*/ 4850550 h 5407489"/>
              <a:gd name="connsiteX238" fmla="*/ 1525107 w 4325993"/>
              <a:gd name="connsiteY238" fmla="*/ 4908833 h 5407489"/>
              <a:gd name="connsiteX239" fmla="*/ 1508917 w 4325993"/>
              <a:gd name="connsiteY239" fmla="*/ 4960642 h 5407489"/>
              <a:gd name="connsiteX240" fmla="*/ 1528344 w 4325993"/>
              <a:gd name="connsiteY240" fmla="*/ 4973595 h 5407489"/>
              <a:gd name="connsiteX241" fmla="*/ 1512154 w 4325993"/>
              <a:gd name="connsiteY241" fmla="*/ 5025402 h 5407489"/>
              <a:gd name="connsiteX242" fmla="*/ 1479774 w 4325993"/>
              <a:gd name="connsiteY242" fmla="*/ 5054545 h 5407489"/>
              <a:gd name="connsiteX243" fmla="*/ 1447394 w 4325993"/>
              <a:gd name="connsiteY243" fmla="*/ 5093401 h 5407489"/>
              <a:gd name="connsiteX244" fmla="*/ 1431204 w 4325993"/>
              <a:gd name="connsiteY244" fmla="*/ 5174352 h 5407489"/>
              <a:gd name="connsiteX245" fmla="*/ 1321112 w 4325993"/>
              <a:gd name="connsiteY245" fmla="*/ 5174352 h 5407489"/>
              <a:gd name="connsiteX246" fmla="*/ 1291969 w 4325993"/>
              <a:gd name="connsiteY246" fmla="*/ 5209969 h 5407489"/>
              <a:gd name="connsiteX247" fmla="*/ 1262827 w 4325993"/>
              <a:gd name="connsiteY247" fmla="*/ 5232636 h 5407489"/>
              <a:gd name="connsiteX248" fmla="*/ 1243400 w 4325993"/>
              <a:gd name="connsiteY248" fmla="*/ 5229398 h 5407489"/>
              <a:gd name="connsiteX249" fmla="*/ 1223971 w 4325993"/>
              <a:gd name="connsiteY249" fmla="*/ 5226159 h 5407489"/>
              <a:gd name="connsiteX250" fmla="*/ 1188352 w 4325993"/>
              <a:gd name="connsiteY250" fmla="*/ 5245588 h 5407489"/>
              <a:gd name="connsiteX251" fmla="*/ 1165687 w 4325993"/>
              <a:gd name="connsiteY251" fmla="*/ 5265016 h 5407489"/>
              <a:gd name="connsiteX252" fmla="*/ 1117116 w 4325993"/>
              <a:gd name="connsiteY252" fmla="*/ 5245588 h 5407489"/>
              <a:gd name="connsiteX253" fmla="*/ 1016737 w 4325993"/>
              <a:gd name="connsiteY253" fmla="*/ 5219685 h 5407489"/>
              <a:gd name="connsiteX254" fmla="*/ 1003786 w 4325993"/>
              <a:gd name="connsiteY254" fmla="*/ 5229398 h 5407489"/>
              <a:gd name="connsiteX255" fmla="*/ 990834 w 4325993"/>
              <a:gd name="connsiteY255" fmla="*/ 5239112 h 5407489"/>
              <a:gd name="connsiteX256" fmla="*/ 919597 w 4325993"/>
              <a:gd name="connsiteY256" fmla="*/ 5209969 h 5407489"/>
              <a:gd name="connsiteX257" fmla="*/ 880741 w 4325993"/>
              <a:gd name="connsiteY257" fmla="*/ 5148447 h 5407489"/>
              <a:gd name="connsiteX258" fmla="*/ 838646 w 4325993"/>
              <a:gd name="connsiteY258" fmla="*/ 5083687 h 5407489"/>
              <a:gd name="connsiteX259" fmla="*/ 757697 w 4325993"/>
              <a:gd name="connsiteY259" fmla="*/ 5038355 h 5407489"/>
              <a:gd name="connsiteX260" fmla="*/ 757697 w 4325993"/>
              <a:gd name="connsiteY260" fmla="*/ 4902359 h 5407489"/>
              <a:gd name="connsiteX261" fmla="*/ 712364 w 4325993"/>
              <a:gd name="connsiteY261" fmla="*/ 4869977 h 5407489"/>
              <a:gd name="connsiteX262" fmla="*/ 738268 w 4325993"/>
              <a:gd name="connsiteY262" fmla="*/ 4837597 h 5407489"/>
              <a:gd name="connsiteX263" fmla="*/ 770649 w 4325993"/>
              <a:gd name="connsiteY263" fmla="*/ 4772838 h 5407489"/>
              <a:gd name="connsiteX264" fmla="*/ 751220 w 4325993"/>
              <a:gd name="connsiteY264" fmla="*/ 4733981 h 5407489"/>
              <a:gd name="connsiteX265" fmla="*/ 809505 w 4325993"/>
              <a:gd name="connsiteY265" fmla="*/ 4640079 h 5407489"/>
              <a:gd name="connsiteX266" fmla="*/ 867789 w 4325993"/>
              <a:gd name="connsiteY266" fmla="*/ 4565604 h 5407489"/>
              <a:gd name="connsiteX267" fmla="*/ 799790 w 4325993"/>
              <a:gd name="connsiteY267" fmla="*/ 4578557 h 5407489"/>
              <a:gd name="connsiteX268" fmla="*/ 764173 w 4325993"/>
              <a:gd name="connsiteY268" fmla="*/ 4607699 h 5407489"/>
              <a:gd name="connsiteX269" fmla="*/ 741506 w 4325993"/>
              <a:gd name="connsiteY269" fmla="*/ 4636840 h 5407489"/>
              <a:gd name="connsiteX270" fmla="*/ 712364 w 4325993"/>
              <a:gd name="connsiteY270" fmla="*/ 4649793 h 5407489"/>
              <a:gd name="connsiteX271" fmla="*/ 657318 w 4325993"/>
              <a:gd name="connsiteY271" fmla="*/ 4627126 h 5407489"/>
              <a:gd name="connsiteX272" fmla="*/ 582843 w 4325993"/>
              <a:gd name="connsiteY272" fmla="*/ 4604460 h 5407489"/>
              <a:gd name="connsiteX273" fmla="*/ 521321 w 4325993"/>
              <a:gd name="connsiteY273" fmla="*/ 4627126 h 5407489"/>
              <a:gd name="connsiteX274" fmla="*/ 459800 w 4325993"/>
              <a:gd name="connsiteY274" fmla="*/ 4649793 h 5407489"/>
              <a:gd name="connsiteX275" fmla="*/ 459800 w 4325993"/>
              <a:gd name="connsiteY275" fmla="*/ 4610936 h 5407489"/>
              <a:gd name="connsiteX276" fmla="*/ 414467 w 4325993"/>
              <a:gd name="connsiteY276" fmla="*/ 4559128 h 5407489"/>
              <a:gd name="connsiteX277" fmla="*/ 336755 w 4325993"/>
              <a:gd name="connsiteY277" fmla="*/ 4520272 h 5407489"/>
              <a:gd name="connsiteX278" fmla="*/ 310850 w 4325993"/>
              <a:gd name="connsiteY278" fmla="*/ 4520272 h 5407489"/>
              <a:gd name="connsiteX279" fmla="*/ 291422 w 4325993"/>
              <a:gd name="connsiteY279" fmla="*/ 4539700 h 5407489"/>
              <a:gd name="connsiteX280" fmla="*/ 294660 w 4325993"/>
              <a:gd name="connsiteY280" fmla="*/ 4546177 h 5407489"/>
              <a:gd name="connsiteX281" fmla="*/ 297899 w 4325993"/>
              <a:gd name="connsiteY281" fmla="*/ 4552653 h 5407489"/>
              <a:gd name="connsiteX282" fmla="*/ 246090 w 4325993"/>
              <a:gd name="connsiteY282" fmla="*/ 4565604 h 5407489"/>
              <a:gd name="connsiteX283" fmla="*/ 236376 w 4325993"/>
              <a:gd name="connsiteY283" fmla="*/ 4474941 h 5407489"/>
              <a:gd name="connsiteX284" fmla="*/ 174854 w 4325993"/>
              <a:gd name="connsiteY284" fmla="*/ 4416656 h 5407489"/>
              <a:gd name="connsiteX285" fmla="*/ 110094 w 4325993"/>
              <a:gd name="connsiteY285" fmla="*/ 4442559 h 5407489"/>
              <a:gd name="connsiteX286" fmla="*/ 100379 w 4325993"/>
              <a:gd name="connsiteY286" fmla="*/ 4413418 h 5407489"/>
              <a:gd name="connsiteX287" fmla="*/ 84189 w 4325993"/>
              <a:gd name="connsiteY287" fmla="*/ 4377799 h 5407489"/>
              <a:gd name="connsiteX288" fmla="*/ 103618 w 4325993"/>
              <a:gd name="connsiteY288" fmla="*/ 4338943 h 5407489"/>
              <a:gd name="connsiteX289" fmla="*/ 87428 w 4325993"/>
              <a:gd name="connsiteY289" fmla="*/ 4274183 h 5407489"/>
              <a:gd name="connsiteX290" fmla="*/ 51809 w 4325993"/>
              <a:gd name="connsiteY290" fmla="*/ 4241803 h 5407489"/>
              <a:gd name="connsiteX291" fmla="*/ 16190 w 4325993"/>
              <a:gd name="connsiteY291" fmla="*/ 4209422 h 5407489"/>
              <a:gd name="connsiteX292" fmla="*/ 0 w 4325993"/>
              <a:gd name="connsiteY292" fmla="*/ 4144662 h 5407489"/>
              <a:gd name="connsiteX293" fmla="*/ 12953 w 4325993"/>
              <a:gd name="connsiteY293" fmla="*/ 4086377 h 5407489"/>
              <a:gd name="connsiteX294" fmla="*/ 38856 w 4325993"/>
              <a:gd name="connsiteY294" fmla="*/ 4002190 h 5407489"/>
              <a:gd name="connsiteX295" fmla="*/ 22666 w 4325993"/>
              <a:gd name="connsiteY295" fmla="*/ 3924477 h 5407489"/>
              <a:gd name="connsiteX296" fmla="*/ 6476 w 4325993"/>
              <a:gd name="connsiteY296" fmla="*/ 3905049 h 5407489"/>
              <a:gd name="connsiteX297" fmla="*/ 16190 w 4325993"/>
              <a:gd name="connsiteY297" fmla="*/ 3859716 h 5407489"/>
              <a:gd name="connsiteX298" fmla="*/ 42095 w 4325993"/>
              <a:gd name="connsiteY298" fmla="*/ 3837050 h 5407489"/>
              <a:gd name="connsiteX299" fmla="*/ 67999 w 4325993"/>
              <a:gd name="connsiteY299" fmla="*/ 3817622 h 5407489"/>
              <a:gd name="connsiteX300" fmla="*/ 77712 w 4325993"/>
              <a:gd name="connsiteY300" fmla="*/ 3782004 h 5407489"/>
              <a:gd name="connsiteX301" fmla="*/ 71236 w 4325993"/>
              <a:gd name="connsiteY301" fmla="*/ 3739910 h 5407489"/>
              <a:gd name="connsiteX302" fmla="*/ 51809 w 4325993"/>
              <a:gd name="connsiteY302" fmla="*/ 3717244 h 5407489"/>
              <a:gd name="connsiteX303" fmla="*/ 77712 w 4325993"/>
              <a:gd name="connsiteY303" fmla="*/ 3684864 h 5407489"/>
              <a:gd name="connsiteX304" fmla="*/ 100379 w 4325993"/>
              <a:gd name="connsiteY304" fmla="*/ 3688101 h 5407489"/>
              <a:gd name="connsiteX305" fmla="*/ 123045 w 4325993"/>
              <a:gd name="connsiteY305" fmla="*/ 3691340 h 5407489"/>
              <a:gd name="connsiteX306" fmla="*/ 148950 w 4325993"/>
              <a:gd name="connsiteY306" fmla="*/ 3665435 h 5407489"/>
              <a:gd name="connsiteX307" fmla="*/ 174854 w 4325993"/>
              <a:gd name="connsiteY307" fmla="*/ 3626579 h 5407489"/>
              <a:gd name="connsiteX308" fmla="*/ 171615 w 4325993"/>
              <a:gd name="connsiteY308" fmla="*/ 3607152 h 5407489"/>
              <a:gd name="connsiteX309" fmla="*/ 168377 w 4325993"/>
              <a:gd name="connsiteY309" fmla="*/ 3594199 h 5407489"/>
              <a:gd name="connsiteX310" fmla="*/ 213710 w 4325993"/>
              <a:gd name="connsiteY310" fmla="*/ 3561819 h 5407489"/>
              <a:gd name="connsiteX311" fmla="*/ 271993 w 4325993"/>
              <a:gd name="connsiteY311" fmla="*/ 3568295 h 5407489"/>
              <a:gd name="connsiteX312" fmla="*/ 271993 w 4325993"/>
              <a:gd name="connsiteY312" fmla="*/ 3555343 h 5407489"/>
              <a:gd name="connsiteX313" fmla="*/ 278470 w 4325993"/>
              <a:gd name="connsiteY313" fmla="*/ 3561819 h 5407489"/>
              <a:gd name="connsiteX314" fmla="*/ 278470 w 4325993"/>
              <a:gd name="connsiteY314" fmla="*/ 3555343 h 5407489"/>
              <a:gd name="connsiteX315" fmla="*/ 281709 w 4325993"/>
              <a:gd name="connsiteY315" fmla="*/ 3542390 h 5407489"/>
              <a:gd name="connsiteX316" fmla="*/ 284946 w 4325993"/>
              <a:gd name="connsiteY316" fmla="*/ 3522963 h 5407489"/>
              <a:gd name="connsiteX317" fmla="*/ 278470 w 4325993"/>
              <a:gd name="connsiteY317" fmla="*/ 3497059 h 5407489"/>
              <a:gd name="connsiteX318" fmla="*/ 271993 w 4325993"/>
              <a:gd name="connsiteY318" fmla="*/ 3484107 h 5407489"/>
              <a:gd name="connsiteX319" fmla="*/ 291422 w 4325993"/>
              <a:gd name="connsiteY319" fmla="*/ 3451727 h 5407489"/>
              <a:gd name="connsiteX320" fmla="*/ 339992 w 4325993"/>
              <a:gd name="connsiteY320" fmla="*/ 3477630 h 5407489"/>
              <a:gd name="connsiteX321" fmla="*/ 388562 w 4325993"/>
              <a:gd name="connsiteY321" fmla="*/ 3510010 h 5407489"/>
              <a:gd name="connsiteX322" fmla="*/ 420943 w 4325993"/>
              <a:gd name="connsiteY322" fmla="*/ 3454964 h 5407489"/>
              <a:gd name="connsiteX323" fmla="*/ 472751 w 4325993"/>
              <a:gd name="connsiteY323" fmla="*/ 3406394 h 5407489"/>
              <a:gd name="connsiteX324" fmla="*/ 531036 w 4325993"/>
              <a:gd name="connsiteY324" fmla="*/ 3432298 h 5407489"/>
              <a:gd name="connsiteX325" fmla="*/ 592558 w 4325993"/>
              <a:gd name="connsiteY325" fmla="*/ 3422584 h 5407489"/>
              <a:gd name="connsiteX326" fmla="*/ 618462 w 4325993"/>
              <a:gd name="connsiteY326" fmla="*/ 3399918 h 5407489"/>
              <a:gd name="connsiteX327" fmla="*/ 634652 w 4325993"/>
              <a:gd name="connsiteY327" fmla="*/ 3374014 h 5407489"/>
              <a:gd name="connsiteX328" fmla="*/ 673508 w 4325993"/>
              <a:gd name="connsiteY328" fmla="*/ 3354586 h 5407489"/>
              <a:gd name="connsiteX329" fmla="*/ 4138188 w 4325993"/>
              <a:gd name="connsiteY329" fmla="*/ 2862408 h 5407489"/>
              <a:gd name="connsiteX330" fmla="*/ 4173806 w 4325993"/>
              <a:gd name="connsiteY330" fmla="*/ 2872121 h 5407489"/>
              <a:gd name="connsiteX331" fmla="*/ 4196472 w 4325993"/>
              <a:gd name="connsiteY331" fmla="*/ 2888311 h 5407489"/>
              <a:gd name="connsiteX332" fmla="*/ 4189996 w 4325993"/>
              <a:gd name="connsiteY332" fmla="*/ 2910977 h 5407489"/>
              <a:gd name="connsiteX333" fmla="*/ 4177045 w 4325993"/>
              <a:gd name="connsiteY333" fmla="*/ 2927167 h 5407489"/>
              <a:gd name="connsiteX334" fmla="*/ 4151140 w 4325993"/>
              <a:gd name="connsiteY334" fmla="*/ 2920691 h 5407489"/>
              <a:gd name="connsiteX335" fmla="*/ 4125236 w 4325993"/>
              <a:gd name="connsiteY335" fmla="*/ 2907740 h 5407489"/>
              <a:gd name="connsiteX336" fmla="*/ 4131712 w 4325993"/>
              <a:gd name="connsiteY336" fmla="*/ 2885074 h 5407489"/>
              <a:gd name="connsiteX337" fmla="*/ 4138188 w 4325993"/>
              <a:gd name="connsiteY337" fmla="*/ 2862408 h 5407489"/>
              <a:gd name="connsiteX338" fmla="*/ 4002191 w 4325993"/>
              <a:gd name="connsiteY338" fmla="*/ 2784697 h 5407489"/>
              <a:gd name="connsiteX339" fmla="*/ 4044286 w 4325993"/>
              <a:gd name="connsiteY339" fmla="*/ 2791173 h 5407489"/>
              <a:gd name="connsiteX340" fmla="*/ 4054000 w 4325993"/>
              <a:gd name="connsiteY340" fmla="*/ 2830029 h 5407489"/>
              <a:gd name="connsiteX341" fmla="*/ 4041047 w 4325993"/>
              <a:gd name="connsiteY341" fmla="*/ 2842980 h 5407489"/>
              <a:gd name="connsiteX342" fmla="*/ 4005430 w 4325993"/>
              <a:gd name="connsiteY342" fmla="*/ 2826790 h 5407489"/>
              <a:gd name="connsiteX343" fmla="*/ 4002191 w 4325993"/>
              <a:gd name="connsiteY343" fmla="*/ 2784697 h 5407489"/>
              <a:gd name="connsiteX344" fmla="*/ 4228852 w 4325993"/>
              <a:gd name="connsiteY344" fmla="*/ 2091761 h 5407489"/>
              <a:gd name="connsiteX345" fmla="*/ 4325993 w 4325993"/>
              <a:gd name="connsiteY345" fmla="*/ 2091761 h 5407489"/>
              <a:gd name="connsiteX346" fmla="*/ 4274184 w 4325993"/>
              <a:gd name="connsiteY346" fmla="*/ 2104712 h 5407489"/>
              <a:gd name="connsiteX347" fmla="*/ 4228852 w 4325993"/>
              <a:gd name="connsiteY347" fmla="*/ 2091761 h 5407489"/>
              <a:gd name="connsiteX348" fmla="*/ 446847 w 4325993"/>
              <a:gd name="connsiteY348" fmla="*/ 1813292 h 5407489"/>
              <a:gd name="connsiteX349" fmla="*/ 472751 w 4325993"/>
              <a:gd name="connsiteY349" fmla="*/ 1826243 h 5407489"/>
              <a:gd name="connsiteX350" fmla="*/ 508369 w 4325993"/>
              <a:gd name="connsiteY350" fmla="*/ 1819767 h 5407489"/>
              <a:gd name="connsiteX351" fmla="*/ 550463 w 4325993"/>
              <a:gd name="connsiteY351" fmla="*/ 1813292 h 5407489"/>
              <a:gd name="connsiteX352" fmla="*/ 556939 w 4325993"/>
              <a:gd name="connsiteY352" fmla="*/ 1819767 h 5407489"/>
              <a:gd name="connsiteX353" fmla="*/ 550463 w 4325993"/>
              <a:gd name="connsiteY353" fmla="*/ 1852148 h 5407489"/>
              <a:gd name="connsiteX354" fmla="*/ 543987 w 4325993"/>
              <a:gd name="connsiteY354" fmla="*/ 1858624 h 5407489"/>
              <a:gd name="connsiteX355" fmla="*/ 560178 w 4325993"/>
              <a:gd name="connsiteY355" fmla="*/ 1865099 h 5407489"/>
              <a:gd name="connsiteX356" fmla="*/ 576368 w 4325993"/>
              <a:gd name="connsiteY356" fmla="*/ 1878052 h 5407489"/>
              <a:gd name="connsiteX357" fmla="*/ 573129 w 4325993"/>
              <a:gd name="connsiteY357" fmla="*/ 1900718 h 5407489"/>
              <a:gd name="connsiteX358" fmla="*/ 569892 w 4325993"/>
              <a:gd name="connsiteY358" fmla="*/ 1916908 h 5407489"/>
              <a:gd name="connsiteX359" fmla="*/ 560178 w 4325993"/>
              <a:gd name="connsiteY359" fmla="*/ 1965478 h 5407489"/>
              <a:gd name="connsiteX360" fmla="*/ 543987 w 4325993"/>
              <a:gd name="connsiteY360" fmla="*/ 2039953 h 5407489"/>
              <a:gd name="connsiteX361" fmla="*/ 508369 w 4325993"/>
              <a:gd name="connsiteY361" fmla="*/ 2107951 h 5407489"/>
              <a:gd name="connsiteX362" fmla="*/ 446847 w 4325993"/>
              <a:gd name="connsiteY362" fmla="*/ 2137092 h 5407489"/>
              <a:gd name="connsiteX363" fmla="*/ 414467 w 4325993"/>
              <a:gd name="connsiteY363" fmla="*/ 2111189 h 5407489"/>
              <a:gd name="connsiteX364" fmla="*/ 407991 w 4325993"/>
              <a:gd name="connsiteY364" fmla="*/ 2052905 h 5407489"/>
              <a:gd name="connsiteX365" fmla="*/ 420943 w 4325993"/>
              <a:gd name="connsiteY365" fmla="*/ 2014049 h 5407489"/>
              <a:gd name="connsiteX366" fmla="*/ 459800 w 4325993"/>
              <a:gd name="connsiteY366" fmla="*/ 1975193 h 5407489"/>
              <a:gd name="connsiteX367" fmla="*/ 537512 w 4325993"/>
              <a:gd name="connsiteY367" fmla="*/ 1852148 h 5407489"/>
              <a:gd name="connsiteX368" fmla="*/ 524559 w 4325993"/>
              <a:gd name="connsiteY368" fmla="*/ 1858624 h 5407489"/>
              <a:gd name="connsiteX369" fmla="*/ 518083 w 4325993"/>
              <a:gd name="connsiteY369" fmla="*/ 1858624 h 5407489"/>
              <a:gd name="connsiteX370" fmla="*/ 508369 w 4325993"/>
              <a:gd name="connsiteY370" fmla="*/ 1858624 h 5407489"/>
              <a:gd name="connsiteX371" fmla="*/ 511607 w 4325993"/>
              <a:gd name="connsiteY371" fmla="*/ 1839195 h 5407489"/>
              <a:gd name="connsiteX372" fmla="*/ 488941 w 4325993"/>
              <a:gd name="connsiteY372" fmla="*/ 1842433 h 5407489"/>
              <a:gd name="connsiteX373" fmla="*/ 466274 w 4325993"/>
              <a:gd name="connsiteY373" fmla="*/ 1845672 h 5407489"/>
              <a:gd name="connsiteX374" fmla="*/ 446847 w 4325993"/>
              <a:gd name="connsiteY374" fmla="*/ 1813292 h 5407489"/>
              <a:gd name="connsiteX375" fmla="*/ 200759 w 4325993"/>
              <a:gd name="connsiteY375" fmla="*/ 1800339 h 5407489"/>
              <a:gd name="connsiteX376" fmla="*/ 259044 w 4325993"/>
              <a:gd name="connsiteY376" fmla="*/ 1803577 h 5407489"/>
              <a:gd name="connsiteX377" fmla="*/ 336756 w 4325993"/>
              <a:gd name="connsiteY377" fmla="*/ 1810053 h 5407489"/>
              <a:gd name="connsiteX378" fmla="*/ 404753 w 4325993"/>
              <a:gd name="connsiteY378" fmla="*/ 1819767 h 5407489"/>
              <a:gd name="connsiteX379" fmla="*/ 433896 w 4325993"/>
              <a:gd name="connsiteY379" fmla="*/ 1832719 h 5407489"/>
              <a:gd name="connsiteX380" fmla="*/ 401516 w 4325993"/>
              <a:gd name="connsiteY380" fmla="*/ 1839195 h 5407489"/>
              <a:gd name="connsiteX381" fmla="*/ 346470 w 4325993"/>
              <a:gd name="connsiteY381" fmla="*/ 1845672 h 5407489"/>
              <a:gd name="connsiteX382" fmla="*/ 265520 w 4325993"/>
              <a:gd name="connsiteY382" fmla="*/ 1852148 h 5407489"/>
              <a:gd name="connsiteX383" fmla="*/ 194282 w 4325993"/>
              <a:gd name="connsiteY383" fmla="*/ 1819767 h 5407489"/>
              <a:gd name="connsiteX384" fmla="*/ 200759 w 4325993"/>
              <a:gd name="connsiteY384" fmla="*/ 1800339 h 5407489"/>
              <a:gd name="connsiteX385" fmla="*/ 3665436 w 4325993"/>
              <a:gd name="connsiteY385" fmla="*/ 783600 h 5407489"/>
              <a:gd name="connsiteX386" fmla="*/ 3707530 w 4325993"/>
              <a:gd name="connsiteY386" fmla="*/ 796553 h 5407489"/>
              <a:gd name="connsiteX387" fmla="*/ 3736672 w 4325993"/>
              <a:gd name="connsiteY387" fmla="*/ 815980 h 5407489"/>
              <a:gd name="connsiteX388" fmla="*/ 3733435 w 4325993"/>
              <a:gd name="connsiteY388" fmla="*/ 832170 h 5407489"/>
              <a:gd name="connsiteX389" fmla="*/ 3730196 w 4325993"/>
              <a:gd name="connsiteY389" fmla="*/ 848360 h 5407489"/>
              <a:gd name="connsiteX390" fmla="*/ 3688103 w 4325993"/>
              <a:gd name="connsiteY390" fmla="*/ 828933 h 5407489"/>
              <a:gd name="connsiteX391" fmla="*/ 3658960 w 4325993"/>
              <a:gd name="connsiteY391" fmla="*/ 796553 h 5407489"/>
              <a:gd name="connsiteX392" fmla="*/ 3665436 w 4325993"/>
              <a:gd name="connsiteY392" fmla="*/ 803028 h 5407489"/>
              <a:gd name="connsiteX393" fmla="*/ 4002190 w 4325993"/>
              <a:gd name="connsiteY393" fmla="*/ 757698 h 5407489"/>
              <a:gd name="connsiteX394" fmla="*/ 3956857 w 4325993"/>
              <a:gd name="connsiteY394" fmla="*/ 803029 h 5407489"/>
              <a:gd name="connsiteX395" fmla="*/ 3879145 w 4325993"/>
              <a:gd name="connsiteY395" fmla="*/ 848362 h 5407489"/>
              <a:gd name="connsiteX396" fmla="*/ 3927716 w 4325993"/>
              <a:gd name="connsiteY396" fmla="*/ 796554 h 5407489"/>
              <a:gd name="connsiteX397" fmla="*/ 4002190 w 4325993"/>
              <a:gd name="connsiteY397" fmla="*/ 757698 h 5407489"/>
              <a:gd name="connsiteX398" fmla="*/ 3710770 w 4325993"/>
              <a:gd name="connsiteY398" fmla="*/ 654079 h 5407489"/>
              <a:gd name="connsiteX399" fmla="*/ 3723721 w 4325993"/>
              <a:gd name="connsiteY399" fmla="*/ 657318 h 5407489"/>
              <a:gd name="connsiteX400" fmla="*/ 3743150 w 4325993"/>
              <a:gd name="connsiteY400" fmla="*/ 660555 h 5407489"/>
              <a:gd name="connsiteX401" fmla="*/ 3730198 w 4325993"/>
              <a:gd name="connsiteY401" fmla="*/ 686459 h 5407489"/>
              <a:gd name="connsiteX402" fmla="*/ 3691341 w 4325993"/>
              <a:gd name="connsiteY402" fmla="*/ 660555 h 5407489"/>
              <a:gd name="connsiteX403" fmla="*/ 3710770 w 4325993"/>
              <a:gd name="connsiteY403" fmla="*/ 654079 h 5407489"/>
              <a:gd name="connsiteX404" fmla="*/ 1709676 w 4325993"/>
              <a:gd name="connsiteY404" fmla="*/ 472751 h 5407489"/>
              <a:gd name="connsiteX405" fmla="*/ 1716152 w 4325993"/>
              <a:gd name="connsiteY405" fmla="*/ 472751 h 5407489"/>
              <a:gd name="connsiteX406" fmla="*/ 1715225 w 4325993"/>
              <a:gd name="connsiteY406" fmla="*/ 475377 h 5407489"/>
              <a:gd name="connsiteX407" fmla="*/ 1942811 w 4325993"/>
              <a:gd name="connsiteY407" fmla="*/ 297897 h 5407489"/>
              <a:gd name="connsiteX408" fmla="*/ 1988144 w 4325993"/>
              <a:gd name="connsiteY408" fmla="*/ 297897 h 5407489"/>
              <a:gd name="connsiteX409" fmla="*/ 1994619 w 4325993"/>
              <a:gd name="connsiteY409" fmla="*/ 336753 h 5407489"/>
              <a:gd name="connsiteX410" fmla="*/ 2014047 w 4325993"/>
              <a:gd name="connsiteY410" fmla="*/ 362658 h 5407489"/>
              <a:gd name="connsiteX411" fmla="*/ 2007571 w 4325993"/>
              <a:gd name="connsiteY411" fmla="*/ 378848 h 5407489"/>
              <a:gd name="connsiteX412" fmla="*/ 2001095 w 4325993"/>
              <a:gd name="connsiteY412" fmla="*/ 401515 h 5407489"/>
              <a:gd name="connsiteX413" fmla="*/ 2033475 w 4325993"/>
              <a:gd name="connsiteY413" fmla="*/ 469512 h 5407489"/>
              <a:gd name="connsiteX414" fmla="*/ 2104712 w 4325993"/>
              <a:gd name="connsiteY414" fmla="*/ 485703 h 5407489"/>
              <a:gd name="connsiteX415" fmla="*/ 2130616 w 4325993"/>
              <a:gd name="connsiteY415" fmla="*/ 472751 h 5407489"/>
              <a:gd name="connsiteX416" fmla="*/ 2185662 w 4325993"/>
              <a:gd name="connsiteY416" fmla="*/ 472751 h 5407489"/>
              <a:gd name="connsiteX417" fmla="*/ 2240708 w 4325993"/>
              <a:gd name="connsiteY417" fmla="*/ 456561 h 5407489"/>
              <a:gd name="connsiteX418" fmla="*/ 2266612 w 4325993"/>
              <a:gd name="connsiteY418" fmla="*/ 401515 h 5407489"/>
              <a:gd name="connsiteX419" fmla="*/ 2263375 w 4325993"/>
              <a:gd name="connsiteY419" fmla="*/ 375609 h 5407489"/>
              <a:gd name="connsiteX420" fmla="*/ 2260137 w 4325993"/>
              <a:gd name="connsiteY420" fmla="*/ 349706 h 5407489"/>
              <a:gd name="connsiteX421" fmla="*/ 2286041 w 4325993"/>
              <a:gd name="connsiteY421" fmla="*/ 327040 h 5407489"/>
              <a:gd name="connsiteX422" fmla="*/ 2298993 w 4325993"/>
              <a:gd name="connsiteY422" fmla="*/ 310850 h 5407489"/>
              <a:gd name="connsiteX423" fmla="*/ 2334611 w 4325993"/>
              <a:gd name="connsiteY423" fmla="*/ 346468 h 5407489"/>
              <a:gd name="connsiteX424" fmla="*/ 2354039 w 4325993"/>
              <a:gd name="connsiteY424" fmla="*/ 398276 h 5407489"/>
              <a:gd name="connsiteX425" fmla="*/ 2376706 w 4325993"/>
              <a:gd name="connsiteY425" fmla="*/ 446846 h 5407489"/>
              <a:gd name="connsiteX426" fmla="*/ 2428513 w 4325993"/>
              <a:gd name="connsiteY426" fmla="*/ 466274 h 5407489"/>
              <a:gd name="connsiteX427" fmla="*/ 2460893 w 4325993"/>
              <a:gd name="connsiteY427" fmla="*/ 446846 h 5407489"/>
              <a:gd name="connsiteX428" fmla="*/ 2512702 w 4325993"/>
              <a:gd name="connsiteY428" fmla="*/ 401515 h 5407489"/>
              <a:gd name="connsiteX429" fmla="*/ 2561271 w 4325993"/>
              <a:gd name="connsiteY429" fmla="*/ 356182 h 5407489"/>
              <a:gd name="connsiteX430" fmla="*/ 2596890 w 4325993"/>
              <a:gd name="connsiteY430" fmla="*/ 336753 h 5407489"/>
              <a:gd name="connsiteX431" fmla="*/ 2632509 w 4325993"/>
              <a:gd name="connsiteY431" fmla="*/ 362658 h 5407489"/>
              <a:gd name="connsiteX432" fmla="*/ 2668126 w 4325993"/>
              <a:gd name="connsiteY432" fmla="*/ 417705 h 5407489"/>
              <a:gd name="connsiteX433" fmla="*/ 2713459 w 4325993"/>
              <a:gd name="connsiteY433" fmla="*/ 472751 h 5407489"/>
              <a:gd name="connsiteX434" fmla="*/ 2791171 w 4325993"/>
              <a:gd name="connsiteY434" fmla="*/ 498654 h 5407489"/>
              <a:gd name="connsiteX435" fmla="*/ 2846217 w 4325993"/>
              <a:gd name="connsiteY435" fmla="*/ 437132 h 5407489"/>
              <a:gd name="connsiteX436" fmla="*/ 2927169 w 4325993"/>
              <a:gd name="connsiteY436" fmla="*/ 375609 h 5407489"/>
              <a:gd name="connsiteX437" fmla="*/ 2956310 w 4325993"/>
              <a:gd name="connsiteY437" fmla="*/ 411228 h 5407489"/>
              <a:gd name="connsiteX438" fmla="*/ 2972500 w 4325993"/>
              <a:gd name="connsiteY438" fmla="*/ 446846 h 5407489"/>
              <a:gd name="connsiteX439" fmla="*/ 2959549 w 4325993"/>
              <a:gd name="connsiteY439" fmla="*/ 498654 h 5407489"/>
              <a:gd name="connsiteX440" fmla="*/ 2947736 w 4325993"/>
              <a:gd name="connsiteY440" fmla="*/ 557746 h 5407489"/>
              <a:gd name="connsiteX441" fmla="*/ 2969262 w 4325993"/>
              <a:gd name="connsiteY441" fmla="*/ 573129 h 5407489"/>
              <a:gd name="connsiteX442" fmla="*/ 3011356 w 4325993"/>
              <a:gd name="connsiteY442" fmla="*/ 621699 h 5407489"/>
              <a:gd name="connsiteX443" fmla="*/ 3095545 w 4325993"/>
              <a:gd name="connsiteY443" fmla="*/ 686459 h 5407489"/>
              <a:gd name="connsiteX444" fmla="*/ 3179733 w 4325993"/>
              <a:gd name="connsiteY444" fmla="*/ 624937 h 5407489"/>
              <a:gd name="connsiteX445" fmla="*/ 3254208 w 4325993"/>
              <a:gd name="connsiteY445" fmla="*/ 492178 h 5407489"/>
              <a:gd name="connsiteX446" fmla="*/ 3322207 w 4325993"/>
              <a:gd name="connsiteY446" fmla="*/ 359420 h 5407489"/>
              <a:gd name="connsiteX447" fmla="*/ 3393443 w 4325993"/>
              <a:gd name="connsiteY447" fmla="*/ 297897 h 5407489"/>
              <a:gd name="connsiteX448" fmla="*/ 3399919 w 4325993"/>
              <a:gd name="connsiteY448" fmla="*/ 336753 h 5407489"/>
              <a:gd name="connsiteX449" fmla="*/ 3406394 w 4325993"/>
              <a:gd name="connsiteY449" fmla="*/ 375609 h 5407489"/>
              <a:gd name="connsiteX450" fmla="*/ 3377253 w 4325993"/>
              <a:gd name="connsiteY450" fmla="*/ 414466 h 5407489"/>
              <a:gd name="connsiteX451" fmla="*/ 3341634 w 4325993"/>
              <a:gd name="connsiteY451" fmla="*/ 466274 h 5407489"/>
              <a:gd name="connsiteX452" fmla="*/ 3348111 w 4325993"/>
              <a:gd name="connsiteY452" fmla="*/ 466274 h 5407489"/>
              <a:gd name="connsiteX453" fmla="*/ 3289825 w 4325993"/>
              <a:gd name="connsiteY453" fmla="*/ 531034 h 5407489"/>
              <a:gd name="connsiteX454" fmla="*/ 3231542 w 4325993"/>
              <a:gd name="connsiteY454" fmla="*/ 679984 h 5407489"/>
              <a:gd name="connsiteX455" fmla="*/ 3231542 w 4325993"/>
              <a:gd name="connsiteY455" fmla="*/ 783600 h 5407489"/>
              <a:gd name="connsiteX456" fmla="*/ 3280112 w 4325993"/>
              <a:gd name="connsiteY456" fmla="*/ 832170 h 5407489"/>
              <a:gd name="connsiteX457" fmla="*/ 3335158 w 4325993"/>
              <a:gd name="connsiteY457" fmla="*/ 874265 h 5407489"/>
              <a:gd name="connsiteX458" fmla="*/ 3406394 w 4325993"/>
              <a:gd name="connsiteY458" fmla="*/ 945501 h 5407489"/>
              <a:gd name="connsiteX459" fmla="*/ 3425823 w 4325993"/>
              <a:gd name="connsiteY459" fmla="*/ 987595 h 5407489"/>
              <a:gd name="connsiteX460" fmla="*/ 3464679 w 4325993"/>
              <a:gd name="connsiteY460" fmla="*/ 997310 h 5407489"/>
              <a:gd name="connsiteX461" fmla="*/ 3639531 w 4325993"/>
              <a:gd name="connsiteY461" fmla="*/ 948739 h 5407489"/>
              <a:gd name="connsiteX462" fmla="*/ 3879145 w 4325993"/>
              <a:gd name="connsiteY462" fmla="*/ 848360 h 5407489"/>
              <a:gd name="connsiteX463" fmla="*/ 3820861 w 4325993"/>
              <a:gd name="connsiteY463" fmla="*/ 935788 h 5407489"/>
              <a:gd name="connsiteX464" fmla="*/ 3704293 w 4325993"/>
              <a:gd name="connsiteY464" fmla="*/ 1023214 h 5407489"/>
              <a:gd name="connsiteX465" fmla="*/ 3739910 w 4325993"/>
              <a:gd name="connsiteY465" fmla="*/ 1075022 h 5407489"/>
              <a:gd name="connsiteX466" fmla="*/ 3769052 w 4325993"/>
              <a:gd name="connsiteY466" fmla="*/ 1133306 h 5407489"/>
              <a:gd name="connsiteX467" fmla="*/ 3710769 w 4325993"/>
              <a:gd name="connsiteY467" fmla="*/ 1087974 h 5407489"/>
              <a:gd name="connsiteX468" fmla="*/ 3658960 w 4325993"/>
              <a:gd name="connsiteY468" fmla="*/ 1042641 h 5407489"/>
              <a:gd name="connsiteX469" fmla="*/ 3597438 w 4325993"/>
              <a:gd name="connsiteY469" fmla="*/ 1087974 h 5407489"/>
              <a:gd name="connsiteX470" fmla="*/ 3548868 w 4325993"/>
              <a:gd name="connsiteY470" fmla="*/ 1152735 h 5407489"/>
              <a:gd name="connsiteX471" fmla="*/ 3581248 w 4325993"/>
              <a:gd name="connsiteY471" fmla="*/ 1214256 h 5407489"/>
              <a:gd name="connsiteX472" fmla="*/ 3633056 w 4325993"/>
              <a:gd name="connsiteY472" fmla="*/ 1295207 h 5407489"/>
              <a:gd name="connsiteX473" fmla="*/ 3662197 w 4325993"/>
              <a:gd name="connsiteY473" fmla="*/ 1275778 h 5407489"/>
              <a:gd name="connsiteX474" fmla="*/ 3717244 w 4325993"/>
              <a:gd name="connsiteY474" fmla="*/ 1256351 h 5407489"/>
              <a:gd name="connsiteX475" fmla="*/ 3756100 w 4325993"/>
              <a:gd name="connsiteY475" fmla="*/ 1295207 h 5407489"/>
              <a:gd name="connsiteX476" fmla="*/ 3730196 w 4325993"/>
              <a:gd name="connsiteY476" fmla="*/ 1334063 h 5407489"/>
              <a:gd name="connsiteX477" fmla="*/ 3697816 w 4325993"/>
              <a:gd name="connsiteY477" fmla="*/ 1340540 h 5407489"/>
              <a:gd name="connsiteX478" fmla="*/ 3743149 w 4325993"/>
              <a:gd name="connsiteY478" fmla="*/ 1369682 h 5407489"/>
              <a:gd name="connsiteX479" fmla="*/ 3788481 w 4325993"/>
              <a:gd name="connsiteY479" fmla="*/ 1418252 h 5407489"/>
              <a:gd name="connsiteX480" fmla="*/ 3756100 w 4325993"/>
              <a:gd name="connsiteY480" fmla="*/ 1483012 h 5407489"/>
              <a:gd name="connsiteX481" fmla="*/ 3723720 w 4325993"/>
              <a:gd name="connsiteY481" fmla="*/ 1547772 h 5407489"/>
              <a:gd name="connsiteX482" fmla="*/ 3749625 w 4325993"/>
              <a:gd name="connsiteY482" fmla="*/ 1583391 h 5407489"/>
              <a:gd name="connsiteX483" fmla="*/ 3804671 w 4325993"/>
              <a:gd name="connsiteY483" fmla="*/ 1638437 h 5407489"/>
              <a:gd name="connsiteX484" fmla="*/ 3862955 w 4325993"/>
              <a:gd name="connsiteY484" fmla="*/ 1709673 h 5407489"/>
              <a:gd name="connsiteX485" fmla="*/ 3905050 w 4325993"/>
              <a:gd name="connsiteY485" fmla="*/ 1780909 h 5407489"/>
              <a:gd name="connsiteX486" fmla="*/ 3820861 w 4325993"/>
              <a:gd name="connsiteY486" fmla="*/ 1848908 h 5407489"/>
              <a:gd name="connsiteX487" fmla="*/ 3775529 w 4325993"/>
              <a:gd name="connsiteY487" fmla="*/ 1975191 h 5407489"/>
              <a:gd name="connsiteX488" fmla="*/ 3814385 w 4325993"/>
              <a:gd name="connsiteY488" fmla="*/ 2049665 h 5407489"/>
              <a:gd name="connsiteX489" fmla="*/ 3892097 w 4325993"/>
              <a:gd name="connsiteY489" fmla="*/ 2072331 h 5407489"/>
              <a:gd name="connsiteX490" fmla="*/ 3937430 w 4325993"/>
              <a:gd name="connsiteY490" fmla="*/ 2062617 h 5407489"/>
              <a:gd name="connsiteX491" fmla="*/ 3989237 w 4325993"/>
              <a:gd name="connsiteY491" fmla="*/ 2039951 h 5407489"/>
              <a:gd name="connsiteX492" fmla="*/ 4021618 w 4325993"/>
              <a:gd name="connsiteY492" fmla="*/ 2062617 h 5407489"/>
              <a:gd name="connsiteX493" fmla="*/ 4060475 w 4325993"/>
              <a:gd name="connsiteY493" fmla="*/ 2091760 h 5407489"/>
              <a:gd name="connsiteX494" fmla="*/ 4076665 w 4325993"/>
              <a:gd name="connsiteY494" fmla="*/ 2085284 h 5407489"/>
              <a:gd name="connsiteX495" fmla="*/ 4092854 w 4325993"/>
              <a:gd name="connsiteY495" fmla="*/ 2078807 h 5407489"/>
              <a:gd name="connsiteX496" fmla="*/ 4112282 w 4325993"/>
              <a:gd name="connsiteY496" fmla="*/ 2098235 h 5407489"/>
              <a:gd name="connsiteX497" fmla="*/ 4131711 w 4325993"/>
              <a:gd name="connsiteY497" fmla="*/ 2094997 h 5407489"/>
              <a:gd name="connsiteX498" fmla="*/ 4151138 w 4325993"/>
              <a:gd name="connsiteY498" fmla="*/ 2091760 h 5407489"/>
              <a:gd name="connsiteX499" fmla="*/ 4160853 w 4325993"/>
              <a:gd name="connsiteY499" fmla="*/ 2094997 h 5407489"/>
              <a:gd name="connsiteX500" fmla="*/ 4170567 w 4325993"/>
              <a:gd name="connsiteY500" fmla="*/ 2098235 h 5407489"/>
              <a:gd name="connsiteX501" fmla="*/ 4177043 w 4325993"/>
              <a:gd name="connsiteY501" fmla="*/ 2098235 h 5407489"/>
              <a:gd name="connsiteX502" fmla="*/ 4144663 w 4325993"/>
              <a:gd name="connsiteY502" fmla="*/ 2104711 h 5407489"/>
              <a:gd name="connsiteX503" fmla="*/ 4053998 w 4325993"/>
              <a:gd name="connsiteY503" fmla="*/ 2104711 h 5407489"/>
              <a:gd name="connsiteX504" fmla="*/ 3995713 w 4325993"/>
              <a:gd name="connsiteY504" fmla="*/ 2130616 h 5407489"/>
              <a:gd name="connsiteX505" fmla="*/ 3940667 w 4325993"/>
              <a:gd name="connsiteY505" fmla="*/ 2124140 h 5407489"/>
              <a:gd name="connsiteX506" fmla="*/ 3885621 w 4325993"/>
              <a:gd name="connsiteY506" fmla="*/ 2117664 h 5407489"/>
              <a:gd name="connsiteX507" fmla="*/ 3769052 w 4325993"/>
              <a:gd name="connsiteY507" fmla="*/ 2227756 h 5407489"/>
              <a:gd name="connsiteX508" fmla="*/ 3772291 w 4325993"/>
              <a:gd name="connsiteY508" fmla="*/ 2263375 h 5407489"/>
              <a:gd name="connsiteX509" fmla="*/ 3775529 w 4325993"/>
              <a:gd name="connsiteY509" fmla="*/ 2292516 h 5407489"/>
              <a:gd name="connsiteX510" fmla="*/ 3752862 w 4325993"/>
              <a:gd name="connsiteY510" fmla="*/ 2354038 h 5407489"/>
              <a:gd name="connsiteX511" fmla="*/ 3730196 w 4325993"/>
              <a:gd name="connsiteY511" fmla="*/ 2402609 h 5407489"/>
              <a:gd name="connsiteX512" fmla="*/ 3785242 w 4325993"/>
              <a:gd name="connsiteY512" fmla="*/ 2431751 h 5407489"/>
              <a:gd name="connsiteX513" fmla="*/ 3840288 w 4325993"/>
              <a:gd name="connsiteY513" fmla="*/ 2493273 h 5407489"/>
              <a:gd name="connsiteX514" fmla="*/ 3824099 w 4325993"/>
              <a:gd name="connsiteY514" fmla="*/ 2519178 h 5407489"/>
              <a:gd name="connsiteX515" fmla="*/ 3807909 w 4325993"/>
              <a:gd name="connsiteY515" fmla="*/ 2545082 h 5407489"/>
              <a:gd name="connsiteX516" fmla="*/ 3827337 w 4325993"/>
              <a:gd name="connsiteY516" fmla="*/ 2564509 h 5407489"/>
              <a:gd name="connsiteX517" fmla="*/ 3840288 w 4325993"/>
              <a:gd name="connsiteY517" fmla="*/ 2590414 h 5407489"/>
              <a:gd name="connsiteX518" fmla="*/ 3853241 w 4325993"/>
              <a:gd name="connsiteY518" fmla="*/ 2616318 h 5407489"/>
              <a:gd name="connsiteX519" fmla="*/ 3866194 w 4325993"/>
              <a:gd name="connsiteY519" fmla="*/ 2661650 h 5407489"/>
              <a:gd name="connsiteX520" fmla="*/ 3801432 w 4325993"/>
              <a:gd name="connsiteY520" fmla="*/ 2694030 h 5407489"/>
              <a:gd name="connsiteX521" fmla="*/ 3749625 w 4325993"/>
              <a:gd name="connsiteY521" fmla="*/ 2690793 h 5407489"/>
              <a:gd name="connsiteX522" fmla="*/ 3704293 w 4325993"/>
              <a:gd name="connsiteY522" fmla="*/ 2687554 h 5407489"/>
              <a:gd name="connsiteX523" fmla="*/ 3649246 w 4325993"/>
              <a:gd name="connsiteY523" fmla="*/ 2716696 h 5407489"/>
              <a:gd name="connsiteX524" fmla="*/ 3613628 w 4325993"/>
              <a:gd name="connsiteY524" fmla="*/ 2771743 h 5407489"/>
              <a:gd name="connsiteX525" fmla="*/ 3603914 w 4325993"/>
              <a:gd name="connsiteY525" fmla="*/ 2807361 h 5407489"/>
              <a:gd name="connsiteX526" fmla="*/ 3581248 w 4325993"/>
              <a:gd name="connsiteY526" fmla="*/ 2888311 h 5407489"/>
              <a:gd name="connsiteX527" fmla="*/ 3552105 w 4325993"/>
              <a:gd name="connsiteY527" fmla="*/ 2969262 h 5407489"/>
              <a:gd name="connsiteX528" fmla="*/ 3516488 w 4325993"/>
              <a:gd name="connsiteY528" fmla="*/ 3011356 h 5407489"/>
              <a:gd name="connsiteX529" fmla="*/ 3519725 w 4325993"/>
              <a:gd name="connsiteY529" fmla="*/ 3053450 h 5407489"/>
              <a:gd name="connsiteX530" fmla="*/ 3529439 w 4325993"/>
              <a:gd name="connsiteY530" fmla="*/ 3095545 h 5407489"/>
              <a:gd name="connsiteX531" fmla="*/ 3571534 w 4325993"/>
              <a:gd name="connsiteY531" fmla="*/ 3127925 h 5407489"/>
              <a:gd name="connsiteX532" fmla="*/ 3607151 w 4325993"/>
              <a:gd name="connsiteY532" fmla="*/ 3173257 h 5407489"/>
              <a:gd name="connsiteX533" fmla="*/ 3594200 w 4325993"/>
              <a:gd name="connsiteY533" fmla="*/ 3205637 h 5407489"/>
              <a:gd name="connsiteX534" fmla="*/ 3542391 w 4325993"/>
              <a:gd name="connsiteY534" fmla="*/ 3231541 h 5407489"/>
              <a:gd name="connsiteX535" fmla="*/ 3490583 w 4325993"/>
              <a:gd name="connsiteY535" fmla="*/ 3192684 h 5407489"/>
              <a:gd name="connsiteX536" fmla="*/ 3393443 w 4325993"/>
              <a:gd name="connsiteY536" fmla="*/ 3153828 h 5407489"/>
              <a:gd name="connsiteX537" fmla="*/ 3299541 w 4325993"/>
              <a:gd name="connsiteY537" fmla="*/ 3205637 h 5407489"/>
              <a:gd name="connsiteX538" fmla="*/ 3231542 w 4325993"/>
              <a:gd name="connsiteY538" fmla="*/ 3309253 h 5407489"/>
              <a:gd name="connsiteX539" fmla="*/ 3247732 w 4325993"/>
              <a:gd name="connsiteY539" fmla="*/ 3357824 h 5407489"/>
              <a:gd name="connsiteX540" fmla="*/ 3263922 w 4325993"/>
              <a:gd name="connsiteY540" fmla="*/ 3412871 h 5407489"/>
              <a:gd name="connsiteX541" fmla="*/ 3241256 w 4325993"/>
              <a:gd name="connsiteY541" fmla="*/ 3461440 h 5407489"/>
              <a:gd name="connsiteX542" fmla="*/ 3192686 w 4325993"/>
              <a:gd name="connsiteY542" fmla="*/ 3471154 h 5407489"/>
              <a:gd name="connsiteX543" fmla="*/ 3176496 w 4325993"/>
              <a:gd name="connsiteY543" fmla="*/ 3445250 h 5407489"/>
              <a:gd name="connsiteX544" fmla="*/ 3147353 w 4325993"/>
              <a:gd name="connsiteY544" fmla="*/ 3419347 h 5407489"/>
              <a:gd name="connsiteX545" fmla="*/ 3140877 w 4325993"/>
              <a:gd name="connsiteY545" fmla="*/ 3425822 h 5407489"/>
              <a:gd name="connsiteX546" fmla="*/ 3121450 w 4325993"/>
              <a:gd name="connsiteY546" fmla="*/ 3399918 h 5407489"/>
              <a:gd name="connsiteX547" fmla="*/ 3084930 w 4325993"/>
              <a:gd name="connsiteY547" fmla="*/ 3375569 h 5407489"/>
              <a:gd name="connsiteX548" fmla="*/ 3063165 w 4325993"/>
              <a:gd name="connsiteY548" fmla="*/ 3383728 h 5407489"/>
              <a:gd name="connsiteX549" fmla="*/ 3008118 w 4325993"/>
              <a:gd name="connsiteY549" fmla="*/ 3416108 h 5407489"/>
              <a:gd name="connsiteX550" fmla="*/ 2949835 w 4325993"/>
              <a:gd name="connsiteY550" fmla="*/ 3474393 h 5407489"/>
              <a:gd name="connsiteX551" fmla="*/ 2914216 w 4325993"/>
              <a:gd name="connsiteY551" fmla="*/ 3568295 h 5407489"/>
              <a:gd name="connsiteX552" fmla="*/ 2881836 w 4325993"/>
              <a:gd name="connsiteY552" fmla="*/ 3613628 h 5407489"/>
              <a:gd name="connsiteX553" fmla="*/ 2807361 w 4325993"/>
              <a:gd name="connsiteY553" fmla="*/ 3633055 h 5407489"/>
              <a:gd name="connsiteX554" fmla="*/ 2723173 w 4325993"/>
              <a:gd name="connsiteY554" fmla="*/ 3642769 h 5407489"/>
              <a:gd name="connsiteX555" fmla="*/ 2661650 w 4325993"/>
              <a:gd name="connsiteY555" fmla="*/ 3646008 h 5407489"/>
              <a:gd name="connsiteX556" fmla="*/ 2642223 w 4325993"/>
              <a:gd name="connsiteY556" fmla="*/ 3626579 h 5407489"/>
              <a:gd name="connsiteX557" fmla="*/ 2609843 w 4325993"/>
              <a:gd name="connsiteY557" fmla="*/ 3620103 h 5407489"/>
              <a:gd name="connsiteX558" fmla="*/ 2609843 w 4325993"/>
              <a:gd name="connsiteY558" fmla="*/ 3658959 h 5407489"/>
              <a:gd name="connsiteX559" fmla="*/ 2616319 w 4325993"/>
              <a:gd name="connsiteY559" fmla="*/ 3652484 h 5407489"/>
              <a:gd name="connsiteX560" fmla="*/ 2622794 w 4325993"/>
              <a:gd name="connsiteY560" fmla="*/ 3655721 h 5407489"/>
              <a:gd name="connsiteX561" fmla="*/ 2629270 w 4325993"/>
              <a:gd name="connsiteY561" fmla="*/ 3658959 h 5407489"/>
              <a:gd name="connsiteX562" fmla="*/ 2613080 w 4325993"/>
              <a:gd name="connsiteY562" fmla="*/ 3668674 h 5407489"/>
              <a:gd name="connsiteX563" fmla="*/ 2590414 w 4325993"/>
              <a:gd name="connsiteY563" fmla="*/ 3665435 h 5407489"/>
              <a:gd name="connsiteX564" fmla="*/ 2596890 w 4325993"/>
              <a:gd name="connsiteY564" fmla="*/ 3665435 h 5407489"/>
              <a:gd name="connsiteX565" fmla="*/ 2596890 w 4325993"/>
              <a:gd name="connsiteY565" fmla="*/ 3607152 h 5407489"/>
              <a:gd name="connsiteX566" fmla="*/ 2567748 w 4325993"/>
              <a:gd name="connsiteY566" fmla="*/ 3613628 h 5407489"/>
              <a:gd name="connsiteX567" fmla="*/ 2538605 w 4325993"/>
              <a:gd name="connsiteY567" fmla="*/ 3620103 h 5407489"/>
              <a:gd name="connsiteX568" fmla="*/ 2532130 w 4325993"/>
              <a:gd name="connsiteY568" fmla="*/ 3607152 h 5407489"/>
              <a:gd name="connsiteX569" fmla="*/ 2525654 w 4325993"/>
              <a:gd name="connsiteY569" fmla="*/ 3610389 h 5407489"/>
              <a:gd name="connsiteX570" fmla="*/ 2519178 w 4325993"/>
              <a:gd name="connsiteY570" fmla="*/ 3613628 h 5407489"/>
              <a:gd name="connsiteX571" fmla="*/ 2512702 w 4325993"/>
              <a:gd name="connsiteY571" fmla="*/ 3607152 h 5407489"/>
              <a:gd name="connsiteX572" fmla="*/ 2512702 w 4325993"/>
              <a:gd name="connsiteY572" fmla="*/ 3594199 h 5407489"/>
              <a:gd name="connsiteX573" fmla="*/ 2409086 w 4325993"/>
              <a:gd name="connsiteY573" fmla="*/ 3603913 h 5407489"/>
              <a:gd name="connsiteX574" fmla="*/ 2350801 w 4325993"/>
              <a:gd name="connsiteY574" fmla="*/ 3678388 h 5407489"/>
              <a:gd name="connsiteX575" fmla="*/ 2357277 w 4325993"/>
              <a:gd name="connsiteY575" fmla="*/ 3762576 h 5407489"/>
              <a:gd name="connsiteX576" fmla="*/ 2363753 w 4325993"/>
              <a:gd name="connsiteY576" fmla="*/ 3814384 h 5407489"/>
              <a:gd name="connsiteX577" fmla="*/ 2347563 w 4325993"/>
              <a:gd name="connsiteY577" fmla="*/ 3862955 h 5407489"/>
              <a:gd name="connsiteX578" fmla="*/ 2318421 w 4325993"/>
              <a:gd name="connsiteY578" fmla="*/ 3892096 h 5407489"/>
              <a:gd name="connsiteX579" fmla="*/ 2292517 w 4325993"/>
              <a:gd name="connsiteY579" fmla="*/ 3853240 h 5407489"/>
              <a:gd name="connsiteX580" fmla="*/ 2286041 w 4325993"/>
              <a:gd name="connsiteY580" fmla="*/ 3782004 h 5407489"/>
              <a:gd name="connsiteX581" fmla="*/ 2289278 w 4325993"/>
              <a:gd name="connsiteY581" fmla="*/ 3730196 h 5407489"/>
              <a:gd name="connsiteX582" fmla="*/ 2292517 w 4325993"/>
              <a:gd name="connsiteY582" fmla="*/ 3691340 h 5407489"/>
              <a:gd name="connsiteX583" fmla="*/ 2273088 w 4325993"/>
              <a:gd name="connsiteY583" fmla="*/ 3649245 h 5407489"/>
              <a:gd name="connsiteX584" fmla="*/ 2253661 w 4325993"/>
              <a:gd name="connsiteY584" fmla="*/ 3620103 h 5407489"/>
              <a:gd name="connsiteX585" fmla="*/ 2260137 w 4325993"/>
              <a:gd name="connsiteY585" fmla="*/ 3607152 h 5407489"/>
              <a:gd name="connsiteX586" fmla="*/ 2221281 w 4325993"/>
              <a:gd name="connsiteY586" fmla="*/ 3600675 h 5407489"/>
              <a:gd name="connsiteX587" fmla="*/ 2130616 w 4325993"/>
              <a:gd name="connsiteY587" fmla="*/ 3636293 h 5407489"/>
              <a:gd name="connsiteX588" fmla="*/ 2114426 w 4325993"/>
              <a:gd name="connsiteY588" fmla="*/ 3720481 h 5407489"/>
              <a:gd name="connsiteX589" fmla="*/ 2098236 w 4325993"/>
              <a:gd name="connsiteY589" fmla="*/ 3814384 h 5407489"/>
              <a:gd name="connsiteX590" fmla="*/ 2014047 w 4325993"/>
              <a:gd name="connsiteY590" fmla="*/ 3879145 h 5407489"/>
              <a:gd name="connsiteX591" fmla="*/ 2001095 w 4325993"/>
              <a:gd name="connsiteY591" fmla="*/ 3853240 h 5407489"/>
              <a:gd name="connsiteX592" fmla="*/ 1988144 w 4325993"/>
              <a:gd name="connsiteY592" fmla="*/ 3833812 h 5407489"/>
              <a:gd name="connsiteX593" fmla="*/ 1991381 w 4325993"/>
              <a:gd name="connsiteY593" fmla="*/ 3817622 h 5407489"/>
              <a:gd name="connsiteX594" fmla="*/ 1994619 w 4325993"/>
              <a:gd name="connsiteY594" fmla="*/ 3807909 h 5407489"/>
              <a:gd name="connsiteX595" fmla="*/ 1988144 w 4325993"/>
              <a:gd name="connsiteY595" fmla="*/ 3782004 h 5407489"/>
              <a:gd name="connsiteX596" fmla="*/ 2007571 w 4325993"/>
              <a:gd name="connsiteY596" fmla="*/ 3749624 h 5407489"/>
              <a:gd name="connsiteX597" fmla="*/ 2014047 w 4325993"/>
              <a:gd name="connsiteY597" fmla="*/ 3704291 h 5407489"/>
              <a:gd name="connsiteX598" fmla="*/ 2027000 w 4325993"/>
              <a:gd name="connsiteY598" fmla="*/ 3684864 h 5407489"/>
              <a:gd name="connsiteX599" fmla="*/ 2023761 w 4325993"/>
              <a:gd name="connsiteY599" fmla="*/ 3620103 h 5407489"/>
              <a:gd name="connsiteX600" fmla="*/ 1988144 w 4325993"/>
              <a:gd name="connsiteY600" fmla="*/ 3607152 h 5407489"/>
              <a:gd name="connsiteX601" fmla="*/ 1981668 w 4325993"/>
              <a:gd name="connsiteY601" fmla="*/ 3633055 h 5407489"/>
              <a:gd name="connsiteX602" fmla="*/ 1968715 w 4325993"/>
              <a:gd name="connsiteY602" fmla="*/ 3607152 h 5407489"/>
              <a:gd name="connsiteX603" fmla="*/ 1916906 w 4325993"/>
              <a:gd name="connsiteY603" fmla="*/ 3581246 h 5407489"/>
              <a:gd name="connsiteX604" fmla="*/ 1878050 w 4325993"/>
              <a:gd name="connsiteY604" fmla="*/ 3610389 h 5407489"/>
              <a:gd name="connsiteX605" fmla="*/ 1858623 w 4325993"/>
              <a:gd name="connsiteY605" fmla="*/ 3652484 h 5407489"/>
              <a:gd name="connsiteX606" fmla="*/ 1865099 w 4325993"/>
              <a:gd name="connsiteY606" fmla="*/ 3681625 h 5407489"/>
              <a:gd name="connsiteX607" fmla="*/ 1871575 w 4325993"/>
              <a:gd name="connsiteY607" fmla="*/ 3710768 h 5407489"/>
              <a:gd name="connsiteX608" fmla="*/ 1852146 w 4325993"/>
              <a:gd name="connsiteY608" fmla="*/ 3730196 h 5407489"/>
              <a:gd name="connsiteX609" fmla="*/ 1832719 w 4325993"/>
              <a:gd name="connsiteY609" fmla="*/ 3762576 h 5407489"/>
              <a:gd name="connsiteX610" fmla="*/ 1826243 w 4325993"/>
              <a:gd name="connsiteY610" fmla="*/ 3730196 h 5407489"/>
              <a:gd name="connsiteX611" fmla="*/ 1826243 w 4325993"/>
              <a:gd name="connsiteY611" fmla="*/ 3678388 h 5407489"/>
              <a:gd name="connsiteX612" fmla="*/ 1832719 w 4325993"/>
              <a:gd name="connsiteY612" fmla="*/ 3681625 h 5407489"/>
              <a:gd name="connsiteX613" fmla="*/ 1839194 w 4325993"/>
              <a:gd name="connsiteY613" fmla="*/ 3684864 h 5407489"/>
              <a:gd name="connsiteX614" fmla="*/ 1845670 w 4325993"/>
              <a:gd name="connsiteY614" fmla="*/ 3678388 h 5407489"/>
              <a:gd name="connsiteX615" fmla="*/ 1797100 w 4325993"/>
              <a:gd name="connsiteY615" fmla="*/ 3636293 h 5407489"/>
              <a:gd name="connsiteX616" fmla="*/ 1693484 w 4325993"/>
              <a:gd name="connsiteY616" fmla="*/ 3568295 h 5407489"/>
              <a:gd name="connsiteX617" fmla="*/ 1589867 w 4325993"/>
              <a:gd name="connsiteY617" fmla="*/ 3484107 h 5407489"/>
              <a:gd name="connsiteX618" fmla="*/ 1541297 w 4325993"/>
              <a:gd name="connsiteY618" fmla="*/ 3393442 h 5407489"/>
              <a:gd name="connsiteX619" fmla="*/ 1457108 w 4325993"/>
              <a:gd name="connsiteY619" fmla="*/ 3419347 h 5407489"/>
              <a:gd name="connsiteX620" fmla="*/ 1392348 w 4325993"/>
              <a:gd name="connsiteY620" fmla="*/ 3432298 h 5407489"/>
              <a:gd name="connsiteX621" fmla="*/ 1340539 w 4325993"/>
              <a:gd name="connsiteY621" fmla="*/ 3406394 h 5407489"/>
              <a:gd name="connsiteX622" fmla="*/ 1295207 w 4325993"/>
              <a:gd name="connsiteY622" fmla="*/ 3354586 h 5407489"/>
              <a:gd name="connsiteX623" fmla="*/ 1353492 w 4325993"/>
              <a:gd name="connsiteY623" fmla="*/ 3276873 h 5407489"/>
              <a:gd name="connsiteX624" fmla="*/ 1337302 w 4325993"/>
              <a:gd name="connsiteY624" fmla="*/ 3228303 h 5407489"/>
              <a:gd name="connsiteX625" fmla="*/ 1295207 w 4325993"/>
              <a:gd name="connsiteY625" fmla="*/ 3205637 h 5407489"/>
              <a:gd name="connsiteX626" fmla="*/ 1240161 w 4325993"/>
              <a:gd name="connsiteY626" fmla="*/ 3228303 h 5407489"/>
              <a:gd name="connsiteX627" fmla="*/ 1165687 w 4325993"/>
              <a:gd name="connsiteY627" fmla="*/ 3250970 h 5407489"/>
              <a:gd name="connsiteX628" fmla="*/ 1120355 w 4325993"/>
              <a:gd name="connsiteY628" fmla="*/ 3218590 h 5407489"/>
              <a:gd name="connsiteX629" fmla="*/ 1159211 w 4325993"/>
              <a:gd name="connsiteY629" fmla="*/ 3157067 h 5407489"/>
              <a:gd name="connsiteX630" fmla="*/ 1204544 w 4325993"/>
              <a:gd name="connsiteY630" fmla="*/ 3082592 h 5407489"/>
              <a:gd name="connsiteX631" fmla="*/ 1191591 w 4325993"/>
              <a:gd name="connsiteY631" fmla="*/ 3043736 h 5407489"/>
              <a:gd name="connsiteX632" fmla="*/ 1133306 w 4325993"/>
              <a:gd name="connsiteY632" fmla="*/ 2985452 h 5407489"/>
              <a:gd name="connsiteX633" fmla="*/ 1042643 w 4325993"/>
              <a:gd name="connsiteY633" fmla="*/ 2940120 h 5407489"/>
              <a:gd name="connsiteX634" fmla="*/ 971406 w 4325993"/>
              <a:gd name="connsiteY634" fmla="*/ 2959547 h 5407489"/>
              <a:gd name="connsiteX635" fmla="*/ 861313 w 4325993"/>
              <a:gd name="connsiteY635" fmla="*/ 3011356 h 5407489"/>
              <a:gd name="connsiteX636" fmla="*/ 883979 w 4325993"/>
              <a:gd name="connsiteY636" fmla="*/ 2949834 h 5407489"/>
              <a:gd name="connsiteX637" fmla="*/ 906645 w 4325993"/>
              <a:gd name="connsiteY637" fmla="*/ 2881835 h 5407489"/>
              <a:gd name="connsiteX638" fmla="*/ 893694 w 4325993"/>
              <a:gd name="connsiteY638" fmla="*/ 2862408 h 5407489"/>
              <a:gd name="connsiteX639" fmla="*/ 896931 w 4325993"/>
              <a:gd name="connsiteY639" fmla="*/ 2846218 h 5407489"/>
              <a:gd name="connsiteX640" fmla="*/ 900169 w 4325993"/>
              <a:gd name="connsiteY640" fmla="*/ 2836502 h 5407489"/>
              <a:gd name="connsiteX641" fmla="*/ 871028 w 4325993"/>
              <a:gd name="connsiteY641" fmla="*/ 2800885 h 5407489"/>
              <a:gd name="connsiteX642" fmla="*/ 841885 w 4325993"/>
              <a:gd name="connsiteY642" fmla="*/ 2739363 h 5407489"/>
              <a:gd name="connsiteX643" fmla="*/ 877503 w 4325993"/>
              <a:gd name="connsiteY643" fmla="*/ 2655174 h 5407489"/>
              <a:gd name="connsiteX644" fmla="*/ 913121 w 4325993"/>
              <a:gd name="connsiteY644" fmla="*/ 2564509 h 5407489"/>
              <a:gd name="connsiteX645" fmla="*/ 874265 w 4325993"/>
              <a:gd name="connsiteY645" fmla="*/ 2473846 h 5407489"/>
              <a:gd name="connsiteX646" fmla="*/ 793315 w 4325993"/>
              <a:gd name="connsiteY646" fmla="*/ 2428513 h 5407489"/>
              <a:gd name="connsiteX647" fmla="*/ 712364 w 4325993"/>
              <a:gd name="connsiteY647" fmla="*/ 2386418 h 5407489"/>
              <a:gd name="connsiteX648" fmla="*/ 673508 w 4325993"/>
              <a:gd name="connsiteY648" fmla="*/ 2292516 h 5407489"/>
              <a:gd name="connsiteX649" fmla="*/ 702650 w 4325993"/>
              <a:gd name="connsiteY649" fmla="*/ 2243946 h 5407489"/>
              <a:gd name="connsiteX650" fmla="*/ 764173 w 4325993"/>
              <a:gd name="connsiteY650" fmla="*/ 2153281 h 5407489"/>
              <a:gd name="connsiteX651" fmla="*/ 822456 w 4325993"/>
              <a:gd name="connsiteY651" fmla="*/ 2065855 h 5407489"/>
              <a:gd name="connsiteX652" fmla="*/ 848361 w 4325993"/>
              <a:gd name="connsiteY652" fmla="*/ 2026999 h 5407489"/>
              <a:gd name="connsiteX653" fmla="*/ 835409 w 4325993"/>
              <a:gd name="connsiteY653" fmla="*/ 1988142 h 5407489"/>
              <a:gd name="connsiteX654" fmla="*/ 848361 w 4325993"/>
              <a:gd name="connsiteY654" fmla="*/ 1936335 h 5407489"/>
              <a:gd name="connsiteX655" fmla="*/ 825695 w 4325993"/>
              <a:gd name="connsiteY655" fmla="*/ 1874813 h 5407489"/>
              <a:gd name="connsiteX656" fmla="*/ 773886 w 4325993"/>
              <a:gd name="connsiteY656" fmla="*/ 1852147 h 5407489"/>
              <a:gd name="connsiteX657" fmla="*/ 722078 w 4325993"/>
              <a:gd name="connsiteY657" fmla="*/ 1839194 h 5407489"/>
              <a:gd name="connsiteX658" fmla="*/ 699412 w 4325993"/>
              <a:gd name="connsiteY658" fmla="*/ 1800338 h 5407489"/>
              <a:gd name="connsiteX659" fmla="*/ 725317 w 4325993"/>
              <a:gd name="connsiteY659" fmla="*/ 1767958 h 5407489"/>
              <a:gd name="connsiteX660" fmla="*/ 757697 w 4325993"/>
              <a:gd name="connsiteY660" fmla="*/ 1748529 h 5407489"/>
              <a:gd name="connsiteX661" fmla="*/ 777124 w 4325993"/>
              <a:gd name="connsiteY661" fmla="*/ 1751768 h 5407489"/>
              <a:gd name="connsiteX662" fmla="*/ 815980 w 4325993"/>
              <a:gd name="connsiteY662" fmla="*/ 1755005 h 5407489"/>
              <a:gd name="connsiteX663" fmla="*/ 871028 w 4325993"/>
              <a:gd name="connsiteY663" fmla="*/ 1709673 h 5407489"/>
              <a:gd name="connsiteX664" fmla="*/ 893694 w 4325993"/>
              <a:gd name="connsiteY664" fmla="*/ 1657866 h 5407489"/>
              <a:gd name="connsiteX665" fmla="*/ 867789 w 4325993"/>
              <a:gd name="connsiteY665" fmla="*/ 1612533 h 5407489"/>
              <a:gd name="connsiteX666" fmla="*/ 848361 w 4325993"/>
              <a:gd name="connsiteY666" fmla="*/ 1567201 h 5407489"/>
              <a:gd name="connsiteX667" fmla="*/ 851599 w 4325993"/>
              <a:gd name="connsiteY667" fmla="*/ 1551011 h 5407489"/>
              <a:gd name="connsiteX668" fmla="*/ 854836 w 4325993"/>
              <a:gd name="connsiteY668" fmla="*/ 1534821 h 5407489"/>
              <a:gd name="connsiteX669" fmla="*/ 848361 w 4325993"/>
              <a:gd name="connsiteY669" fmla="*/ 1518631 h 5407489"/>
              <a:gd name="connsiteX670" fmla="*/ 841885 w 4325993"/>
              <a:gd name="connsiteY670" fmla="*/ 1508916 h 5407489"/>
              <a:gd name="connsiteX671" fmla="*/ 858075 w 4325993"/>
              <a:gd name="connsiteY671" fmla="*/ 1486251 h 5407489"/>
              <a:gd name="connsiteX672" fmla="*/ 874265 w 4325993"/>
              <a:gd name="connsiteY672" fmla="*/ 1457108 h 5407489"/>
              <a:gd name="connsiteX673" fmla="*/ 845122 w 4325993"/>
              <a:gd name="connsiteY673" fmla="*/ 1382633 h 5407489"/>
              <a:gd name="connsiteX674" fmla="*/ 783600 w 4325993"/>
              <a:gd name="connsiteY674" fmla="*/ 1314634 h 5407489"/>
              <a:gd name="connsiteX675" fmla="*/ 699412 w 4325993"/>
              <a:gd name="connsiteY675" fmla="*/ 1243398 h 5407489"/>
              <a:gd name="connsiteX676" fmla="*/ 744744 w 4325993"/>
              <a:gd name="connsiteY676" fmla="*/ 1198066 h 5407489"/>
              <a:gd name="connsiteX677" fmla="*/ 845122 w 4325993"/>
              <a:gd name="connsiteY677" fmla="*/ 1256351 h 5407489"/>
              <a:gd name="connsiteX678" fmla="*/ 971406 w 4325993"/>
              <a:gd name="connsiteY678" fmla="*/ 1314634 h 5407489"/>
              <a:gd name="connsiteX679" fmla="*/ 1016737 w 4325993"/>
              <a:gd name="connsiteY679" fmla="*/ 1282254 h 5407489"/>
              <a:gd name="connsiteX680" fmla="*/ 1042643 w 4325993"/>
              <a:gd name="connsiteY680" fmla="*/ 1211018 h 5407489"/>
              <a:gd name="connsiteX681" fmla="*/ 1055594 w 4325993"/>
              <a:gd name="connsiteY681" fmla="*/ 1107402 h 5407489"/>
              <a:gd name="connsiteX682" fmla="*/ 1026452 w 4325993"/>
              <a:gd name="connsiteY682" fmla="*/ 1052356 h 5407489"/>
              <a:gd name="connsiteX683" fmla="*/ 997310 w 4325993"/>
              <a:gd name="connsiteY683" fmla="*/ 997310 h 5407489"/>
              <a:gd name="connsiteX684" fmla="*/ 1055594 w 4325993"/>
              <a:gd name="connsiteY684" fmla="*/ 945501 h 5407489"/>
              <a:gd name="connsiteX685" fmla="*/ 1078260 w 4325993"/>
              <a:gd name="connsiteY685" fmla="*/ 968168 h 5407489"/>
              <a:gd name="connsiteX686" fmla="*/ 1130069 w 4325993"/>
              <a:gd name="connsiteY686" fmla="*/ 984358 h 5407489"/>
              <a:gd name="connsiteX687" fmla="*/ 1185115 w 4325993"/>
              <a:gd name="connsiteY687" fmla="*/ 994071 h 5407489"/>
              <a:gd name="connsiteX688" fmla="*/ 1217494 w 4325993"/>
              <a:gd name="connsiteY688" fmla="*/ 997310 h 5407489"/>
              <a:gd name="connsiteX689" fmla="*/ 1223971 w 4325993"/>
              <a:gd name="connsiteY689" fmla="*/ 951978 h 5407489"/>
              <a:gd name="connsiteX690" fmla="*/ 1188352 w 4325993"/>
              <a:gd name="connsiteY690" fmla="*/ 900169 h 5407489"/>
              <a:gd name="connsiteX691" fmla="*/ 1110640 w 4325993"/>
              <a:gd name="connsiteY691" fmla="*/ 861312 h 5407489"/>
              <a:gd name="connsiteX692" fmla="*/ 1029690 w 4325993"/>
              <a:gd name="connsiteY692" fmla="*/ 819219 h 5407489"/>
              <a:gd name="connsiteX693" fmla="*/ 984357 w 4325993"/>
              <a:gd name="connsiteY693" fmla="*/ 744744 h 5407489"/>
              <a:gd name="connsiteX694" fmla="*/ 1042643 w 4325993"/>
              <a:gd name="connsiteY694" fmla="*/ 777124 h 5407489"/>
              <a:gd name="connsiteX695" fmla="*/ 1094450 w 4325993"/>
              <a:gd name="connsiteY695" fmla="*/ 796553 h 5407489"/>
              <a:gd name="connsiteX696" fmla="*/ 1100926 w 4325993"/>
              <a:gd name="connsiteY696" fmla="*/ 770648 h 5407489"/>
              <a:gd name="connsiteX697" fmla="*/ 1097689 w 4325993"/>
              <a:gd name="connsiteY697" fmla="*/ 744744 h 5407489"/>
              <a:gd name="connsiteX698" fmla="*/ 1094450 w 4325993"/>
              <a:gd name="connsiteY698" fmla="*/ 718840 h 5407489"/>
              <a:gd name="connsiteX699" fmla="*/ 1185115 w 4325993"/>
              <a:gd name="connsiteY699" fmla="*/ 773886 h 5407489"/>
              <a:gd name="connsiteX700" fmla="*/ 1295207 w 4325993"/>
              <a:gd name="connsiteY700" fmla="*/ 803028 h 5407489"/>
              <a:gd name="connsiteX701" fmla="*/ 1483012 w 4325993"/>
              <a:gd name="connsiteY701" fmla="*/ 621699 h 5407489"/>
              <a:gd name="connsiteX702" fmla="*/ 1431204 w 4325993"/>
              <a:gd name="connsiteY702" fmla="*/ 531034 h 5407489"/>
              <a:gd name="connsiteX703" fmla="*/ 1470061 w 4325993"/>
              <a:gd name="connsiteY703" fmla="*/ 479227 h 5407489"/>
              <a:gd name="connsiteX704" fmla="*/ 1518630 w 4325993"/>
              <a:gd name="connsiteY704" fmla="*/ 505131 h 5407489"/>
              <a:gd name="connsiteX705" fmla="*/ 1544534 w 4325993"/>
              <a:gd name="connsiteY705" fmla="*/ 560177 h 5407489"/>
              <a:gd name="connsiteX706" fmla="*/ 1563963 w 4325993"/>
              <a:gd name="connsiteY706" fmla="*/ 615223 h 5407489"/>
              <a:gd name="connsiteX707" fmla="*/ 1593105 w 4325993"/>
              <a:gd name="connsiteY707" fmla="*/ 641128 h 5407489"/>
              <a:gd name="connsiteX708" fmla="*/ 1680532 w 4325993"/>
              <a:gd name="connsiteY708" fmla="*/ 573129 h 5407489"/>
              <a:gd name="connsiteX709" fmla="*/ 1715223 w 4325993"/>
              <a:gd name="connsiteY709" fmla="*/ 475377 h 5407489"/>
              <a:gd name="connsiteX710" fmla="*/ 1725057 w 4325993"/>
              <a:gd name="connsiteY710" fmla="*/ 480034 h 5407489"/>
              <a:gd name="connsiteX711" fmla="*/ 1758244 w 4325993"/>
              <a:gd name="connsiteY711" fmla="*/ 501893 h 5407489"/>
              <a:gd name="connsiteX712" fmla="*/ 1852146 w 4325993"/>
              <a:gd name="connsiteY712" fmla="*/ 531034 h 5407489"/>
              <a:gd name="connsiteX713" fmla="*/ 1907193 w 4325993"/>
              <a:gd name="connsiteY713" fmla="*/ 521321 h 5407489"/>
              <a:gd name="connsiteX714" fmla="*/ 1929859 w 4325993"/>
              <a:gd name="connsiteY714" fmla="*/ 440371 h 5407489"/>
              <a:gd name="connsiteX715" fmla="*/ 1916906 w 4325993"/>
              <a:gd name="connsiteY715" fmla="*/ 420942 h 5407489"/>
              <a:gd name="connsiteX716" fmla="*/ 1916906 w 4325993"/>
              <a:gd name="connsiteY716" fmla="*/ 362658 h 5407489"/>
              <a:gd name="connsiteX717" fmla="*/ 1929859 w 4325993"/>
              <a:gd name="connsiteY717" fmla="*/ 330277 h 5407489"/>
              <a:gd name="connsiteX718" fmla="*/ 1942811 w 4325993"/>
              <a:gd name="connsiteY718" fmla="*/ 297897 h 5407489"/>
              <a:gd name="connsiteX719" fmla="*/ 2350801 w 4325993"/>
              <a:gd name="connsiteY719" fmla="*/ 0 h 5407489"/>
              <a:gd name="connsiteX720" fmla="*/ 2334611 w 4325993"/>
              <a:gd name="connsiteY720" fmla="*/ 61523 h 5407489"/>
              <a:gd name="connsiteX721" fmla="*/ 2286041 w 4325993"/>
              <a:gd name="connsiteY721" fmla="*/ 97140 h 5407489"/>
              <a:gd name="connsiteX722" fmla="*/ 2292517 w 4325993"/>
              <a:gd name="connsiteY722" fmla="*/ 29143 h 5407489"/>
              <a:gd name="connsiteX723" fmla="*/ 2350801 w 4325993"/>
              <a:gd name="connsiteY723" fmla="*/ 0 h 5407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</a:cxnLst>
            <a:rect l="l" t="t" r="r" b="b"/>
            <a:pathLst>
              <a:path w="4325993" h="5407489">
                <a:moveTo>
                  <a:pt x="4015142" y="4999498"/>
                </a:moveTo>
                <a:cubicBezTo>
                  <a:pt x="4036728" y="4999498"/>
                  <a:pt x="4064792" y="5012451"/>
                  <a:pt x="4099331" y="5038355"/>
                </a:cubicBezTo>
                <a:cubicBezTo>
                  <a:pt x="4107964" y="5046990"/>
                  <a:pt x="4114441" y="5061021"/>
                  <a:pt x="4118758" y="5080450"/>
                </a:cubicBezTo>
                <a:cubicBezTo>
                  <a:pt x="4123076" y="5099877"/>
                  <a:pt x="4129552" y="5109591"/>
                  <a:pt x="4138187" y="5109591"/>
                </a:cubicBezTo>
                <a:cubicBezTo>
                  <a:pt x="4138187" y="5152764"/>
                  <a:pt x="4130631" y="5189462"/>
                  <a:pt x="4115521" y="5219685"/>
                </a:cubicBezTo>
                <a:cubicBezTo>
                  <a:pt x="4100409" y="5249906"/>
                  <a:pt x="4073426" y="5265016"/>
                  <a:pt x="4034569" y="5265016"/>
                </a:cubicBezTo>
                <a:cubicBezTo>
                  <a:pt x="4000031" y="5265016"/>
                  <a:pt x="3965492" y="5257461"/>
                  <a:pt x="3930953" y="5242349"/>
                </a:cubicBezTo>
                <a:cubicBezTo>
                  <a:pt x="3896415" y="5227239"/>
                  <a:pt x="3879145" y="5189462"/>
                  <a:pt x="3879145" y="5129020"/>
                </a:cubicBezTo>
                <a:cubicBezTo>
                  <a:pt x="3879145" y="5094481"/>
                  <a:pt x="3893176" y="5065338"/>
                  <a:pt x="3921240" y="5041594"/>
                </a:cubicBezTo>
                <a:cubicBezTo>
                  <a:pt x="3949302" y="5017847"/>
                  <a:pt x="3980603" y="5003816"/>
                  <a:pt x="4015142" y="4999498"/>
                </a:cubicBezTo>
                <a:close/>
                <a:moveTo>
                  <a:pt x="1593105" y="4526749"/>
                </a:moveTo>
                <a:cubicBezTo>
                  <a:pt x="1601739" y="4535384"/>
                  <a:pt x="1606057" y="4548337"/>
                  <a:pt x="1606057" y="4565605"/>
                </a:cubicBezTo>
                <a:cubicBezTo>
                  <a:pt x="1606057" y="4587193"/>
                  <a:pt x="1601739" y="4606620"/>
                  <a:pt x="1593105" y="4623891"/>
                </a:cubicBezTo>
                <a:cubicBezTo>
                  <a:pt x="1580153" y="4615255"/>
                  <a:pt x="1573677" y="4604462"/>
                  <a:pt x="1573677" y="4591511"/>
                </a:cubicBezTo>
                <a:cubicBezTo>
                  <a:pt x="1573677" y="4582876"/>
                  <a:pt x="1575835" y="4574241"/>
                  <a:pt x="1580153" y="4565605"/>
                </a:cubicBezTo>
                <a:cubicBezTo>
                  <a:pt x="1584470" y="4556970"/>
                  <a:pt x="1588788" y="4544019"/>
                  <a:pt x="1593105" y="4526749"/>
                </a:cubicBezTo>
                <a:close/>
                <a:moveTo>
                  <a:pt x="1606057" y="4487893"/>
                </a:moveTo>
                <a:cubicBezTo>
                  <a:pt x="1614692" y="4487893"/>
                  <a:pt x="1619009" y="4494369"/>
                  <a:pt x="1619009" y="4507322"/>
                </a:cubicBezTo>
                <a:cubicBezTo>
                  <a:pt x="1619009" y="4511639"/>
                  <a:pt x="1616850" y="4515957"/>
                  <a:pt x="1612533" y="4520273"/>
                </a:cubicBezTo>
                <a:lnTo>
                  <a:pt x="1612533" y="4526749"/>
                </a:lnTo>
                <a:cubicBezTo>
                  <a:pt x="1608215" y="4526749"/>
                  <a:pt x="1606057" y="4513798"/>
                  <a:pt x="1606057" y="4487893"/>
                </a:cubicBezTo>
                <a:close/>
                <a:moveTo>
                  <a:pt x="1016737" y="4442559"/>
                </a:moveTo>
                <a:cubicBezTo>
                  <a:pt x="1016737" y="4459829"/>
                  <a:pt x="1025372" y="4468464"/>
                  <a:pt x="1042643" y="4468464"/>
                </a:cubicBezTo>
                <a:lnTo>
                  <a:pt x="1042644" y="4468464"/>
                </a:lnTo>
                <a:lnTo>
                  <a:pt x="1023215" y="4461988"/>
                </a:lnTo>
                <a:lnTo>
                  <a:pt x="1016739" y="4442561"/>
                </a:lnTo>
                <a:close/>
                <a:moveTo>
                  <a:pt x="1716152" y="4138186"/>
                </a:moveTo>
                <a:cubicBezTo>
                  <a:pt x="1724785" y="4146821"/>
                  <a:pt x="1729103" y="4157615"/>
                  <a:pt x="1729103" y="4170566"/>
                </a:cubicBezTo>
                <a:cubicBezTo>
                  <a:pt x="1729103" y="4174883"/>
                  <a:pt x="1724785" y="4189994"/>
                  <a:pt x="1716152" y="4215898"/>
                </a:cubicBezTo>
                <a:cubicBezTo>
                  <a:pt x="1703199" y="4202947"/>
                  <a:pt x="1694564" y="4189994"/>
                  <a:pt x="1690247" y="4177042"/>
                </a:cubicBezTo>
                <a:cubicBezTo>
                  <a:pt x="1698882" y="4177042"/>
                  <a:pt x="1707517" y="4164091"/>
                  <a:pt x="1716152" y="4138186"/>
                </a:cubicBezTo>
                <a:close/>
                <a:moveTo>
                  <a:pt x="2609843" y="3918001"/>
                </a:moveTo>
                <a:cubicBezTo>
                  <a:pt x="2627111" y="3918001"/>
                  <a:pt x="2635746" y="3924477"/>
                  <a:pt x="2635746" y="3937428"/>
                </a:cubicBezTo>
                <a:cubicBezTo>
                  <a:pt x="2635746" y="3950381"/>
                  <a:pt x="2635746" y="3963334"/>
                  <a:pt x="2635746" y="3976285"/>
                </a:cubicBezTo>
                <a:cubicBezTo>
                  <a:pt x="2640064" y="3976285"/>
                  <a:pt x="2644382" y="3991396"/>
                  <a:pt x="2648699" y="4021617"/>
                </a:cubicBezTo>
                <a:cubicBezTo>
                  <a:pt x="2653017" y="4051838"/>
                  <a:pt x="2658413" y="4086377"/>
                  <a:pt x="2664889" y="4125233"/>
                </a:cubicBezTo>
                <a:cubicBezTo>
                  <a:pt x="2671365" y="4164091"/>
                  <a:pt x="2676761" y="4201867"/>
                  <a:pt x="2681079" y="4238564"/>
                </a:cubicBezTo>
                <a:cubicBezTo>
                  <a:pt x="2685396" y="4275262"/>
                  <a:pt x="2687555" y="4300087"/>
                  <a:pt x="2687555" y="4313039"/>
                </a:cubicBezTo>
                <a:cubicBezTo>
                  <a:pt x="2687555" y="4334626"/>
                  <a:pt x="2694032" y="4345419"/>
                  <a:pt x="2706983" y="4345419"/>
                </a:cubicBezTo>
                <a:cubicBezTo>
                  <a:pt x="2719935" y="4345419"/>
                  <a:pt x="2726411" y="4351896"/>
                  <a:pt x="2726411" y="4364847"/>
                </a:cubicBezTo>
                <a:cubicBezTo>
                  <a:pt x="2747998" y="4364847"/>
                  <a:pt x="2767426" y="4351896"/>
                  <a:pt x="2784695" y="4325991"/>
                </a:cubicBezTo>
                <a:cubicBezTo>
                  <a:pt x="2801965" y="4300087"/>
                  <a:pt x="2814916" y="4276342"/>
                  <a:pt x="2823551" y="4254754"/>
                </a:cubicBezTo>
                <a:cubicBezTo>
                  <a:pt x="2836504" y="4254754"/>
                  <a:pt x="2849456" y="4257993"/>
                  <a:pt x="2862407" y="4264468"/>
                </a:cubicBezTo>
                <a:cubicBezTo>
                  <a:pt x="2875360" y="4270944"/>
                  <a:pt x="2890471" y="4274183"/>
                  <a:pt x="2907740" y="4274183"/>
                </a:cubicBezTo>
                <a:cubicBezTo>
                  <a:pt x="2929327" y="4274183"/>
                  <a:pt x="2942279" y="4266627"/>
                  <a:pt x="2946596" y="4251517"/>
                </a:cubicBezTo>
                <a:cubicBezTo>
                  <a:pt x="2950914" y="4236406"/>
                  <a:pt x="2959549" y="4228851"/>
                  <a:pt x="2972500" y="4228851"/>
                </a:cubicBezTo>
                <a:cubicBezTo>
                  <a:pt x="2972500" y="4237486"/>
                  <a:pt x="2982215" y="4246119"/>
                  <a:pt x="3001642" y="4254754"/>
                </a:cubicBezTo>
                <a:cubicBezTo>
                  <a:pt x="3021071" y="4263389"/>
                  <a:pt x="3035102" y="4267707"/>
                  <a:pt x="3043737" y="4267707"/>
                </a:cubicBezTo>
                <a:cubicBezTo>
                  <a:pt x="3052371" y="4267707"/>
                  <a:pt x="3061006" y="4254754"/>
                  <a:pt x="3069641" y="4228851"/>
                </a:cubicBezTo>
                <a:cubicBezTo>
                  <a:pt x="3099862" y="4228851"/>
                  <a:pt x="3124687" y="4238564"/>
                  <a:pt x="3144116" y="4257993"/>
                </a:cubicBezTo>
                <a:cubicBezTo>
                  <a:pt x="3163543" y="4277421"/>
                  <a:pt x="3181892" y="4287134"/>
                  <a:pt x="3199162" y="4287134"/>
                </a:cubicBezTo>
                <a:cubicBezTo>
                  <a:pt x="3212113" y="4287134"/>
                  <a:pt x="3222907" y="4281738"/>
                  <a:pt x="3231542" y="4270944"/>
                </a:cubicBezTo>
                <a:cubicBezTo>
                  <a:pt x="3240177" y="4260152"/>
                  <a:pt x="3255287" y="4254754"/>
                  <a:pt x="3276874" y="4254754"/>
                </a:cubicBezTo>
                <a:cubicBezTo>
                  <a:pt x="3289825" y="4254754"/>
                  <a:pt x="3296302" y="4260152"/>
                  <a:pt x="3296302" y="4270944"/>
                </a:cubicBezTo>
                <a:cubicBezTo>
                  <a:pt x="3296302" y="4281738"/>
                  <a:pt x="3297382" y="4293611"/>
                  <a:pt x="3299541" y="4306563"/>
                </a:cubicBezTo>
                <a:cubicBezTo>
                  <a:pt x="3301699" y="4319516"/>
                  <a:pt x="3308174" y="4331388"/>
                  <a:pt x="3318968" y="4342181"/>
                </a:cubicBezTo>
                <a:cubicBezTo>
                  <a:pt x="3329762" y="4352974"/>
                  <a:pt x="3348111" y="4358372"/>
                  <a:pt x="3374014" y="4358372"/>
                </a:cubicBezTo>
                <a:cubicBezTo>
                  <a:pt x="3391284" y="4358372"/>
                  <a:pt x="3402077" y="4347578"/>
                  <a:pt x="3406394" y="4325991"/>
                </a:cubicBezTo>
                <a:cubicBezTo>
                  <a:pt x="3419347" y="4325991"/>
                  <a:pt x="3426902" y="4328149"/>
                  <a:pt x="3429060" y="4332467"/>
                </a:cubicBezTo>
                <a:cubicBezTo>
                  <a:pt x="3431219" y="4336784"/>
                  <a:pt x="3436617" y="4338943"/>
                  <a:pt x="3445250" y="4338943"/>
                </a:cubicBezTo>
                <a:cubicBezTo>
                  <a:pt x="3440933" y="4356213"/>
                  <a:pt x="3438775" y="4371323"/>
                  <a:pt x="3438775" y="4384276"/>
                </a:cubicBezTo>
                <a:cubicBezTo>
                  <a:pt x="3438775" y="4397228"/>
                  <a:pt x="3436617" y="4412338"/>
                  <a:pt x="3432299" y="4429608"/>
                </a:cubicBezTo>
                <a:cubicBezTo>
                  <a:pt x="3453885" y="4438242"/>
                  <a:pt x="3467917" y="4453353"/>
                  <a:pt x="3474393" y="4474941"/>
                </a:cubicBezTo>
                <a:cubicBezTo>
                  <a:pt x="3480869" y="4496527"/>
                  <a:pt x="3490583" y="4507320"/>
                  <a:pt x="3503535" y="4507320"/>
                </a:cubicBezTo>
                <a:cubicBezTo>
                  <a:pt x="3512170" y="4507320"/>
                  <a:pt x="3520804" y="4505162"/>
                  <a:pt x="3529439" y="4500844"/>
                </a:cubicBezTo>
                <a:cubicBezTo>
                  <a:pt x="3538074" y="4496527"/>
                  <a:pt x="3546709" y="4494368"/>
                  <a:pt x="3555344" y="4494368"/>
                </a:cubicBezTo>
                <a:cubicBezTo>
                  <a:pt x="3563978" y="4494368"/>
                  <a:pt x="3568295" y="4503003"/>
                  <a:pt x="3568295" y="4520272"/>
                </a:cubicBezTo>
                <a:cubicBezTo>
                  <a:pt x="3568295" y="4541859"/>
                  <a:pt x="3561819" y="4553732"/>
                  <a:pt x="3548868" y="4555890"/>
                </a:cubicBezTo>
                <a:cubicBezTo>
                  <a:pt x="3535915" y="4558049"/>
                  <a:pt x="3529439" y="4569922"/>
                  <a:pt x="3529439" y="4591509"/>
                </a:cubicBezTo>
                <a:cubicBezTo>
                  <a:pt x="3529439" y="4617413"/>
                  <a:pt x="3541311" y="4632524"/>
                  <a:pt x="3565058" y="4636840"/>
                </a:cubicBezTo>
                <a:cubicBezTo>
                  <a:pt x="3588803" y="4641158"/>
                  <a:pt x="3600675" y="4658428"/>
                  <a:pt x="3600675" y="4688649"/>
                </a:cubicBezTo>
                <a:cubicBezTo>
                  <a:pt x="3600675" y="4705919"/>
                  <a:pt x="3594200" y="4714553"/>
                  <a:pt x="3581248" y="4714553"/>
                </a:cubicBezTo>
                <a:cubicBezTo>
                  <a:pt x="3581248" y="4757726"/>
                  <a:pt x="3585565" y="4786869"/>
                  <a:pt x="3594200" y="4801980"/>
                </a:cubicBezTo>
                <a:cubicBezTo>
                  <a:pt x="3602834" y="4817090"/>
                  <a:pt x="3626580" y="4833280"/>
                  <a:pt x="3665436" y="4850550"/>
                </a:cubicBezTo>
                <a:cubicBezTo>
                  <a:pt x="3656801" y="4876454"/>
                  <a:pt x="3641690" y="4891565"/>
                  <a:pt x="3620104" y="4895882"/>
                </a:cubicBezTo>
                <a:cubicBezTo>
                  <a:pt x="3598516" y="4900200"/>
                  <a:pt x="3583406" y="4913151"/>
                  <a:pt x="3574771" y="4934739"/>
                </a:cubicBezTo>
                <a:cubicBezTo>
                  <a:pt x="3570454" y="4947690"/>
                  <a:pt x="3565058" y="4961722"/>
                  <a:pt x="3558581" y="4976832"/>
                </a:cubicBezTo>
                <a:cubicBezTo>
                  <a:pt x="3552105" y="4991944"/>
                  <a:pt x="3548868" y="5008133"/>
                  <a:pt x="3548868" y="5025402"/>
                </a:cubicBezTo>
                <a:cubicBezTo>
                  <a:pt x="3548868" y="5034037"/>
                  <a:pt x="3554264" y="5042672"/>
                  <a:pt x="3565058" y="5051307"/>
                </a:cubicBezTo>
                <a:cubicBezTo>
                  <a:pt x="3575852" y="5059942"/>
                  <a:pt x="3581248" y="5072893"/>
                  <a:pt x="3581248" y="5090163"/>
                </a:cubicBezTo>
                <a:cubicBezTo>
                  <a:pt x="3581248" y="5103114"/>
                  <a:pt x="3572613" y="5109591"/>
                  <a:pt x="3555344" y="5109591"/>
                </a:cubicBezTo>
                <a:cubicBezTo>
                  <a:pt x="3546709" y="5109591"/>
                  <a:pt x="3540233" y="5108512"/>
                  <a:pt x="3535915" y="5106353"/>
                </a:cubicBezTo>
                <a:cubicBezTo>
                  <a:pt x="3531598" y="5104195"/>
                  <a:pt x="3525121" y="5103114"/>
                  <a:pt x="3516488" y="5103114"/>
                </a:cubicBezTo>
                <a:cubicBezTo>
                  <a:pt x="3486265" y="5103114"/>
                  <a:pt x="3471155" y="5120385"/>
                  <a:pt x="3471155" y="5154923"/>
                </a:cubicBezTo>
                <a:cubicBezTo>
                  <a:pt x="3471155" y="5163558"/>
                  <a:pt x="3475473" y="5176511"/>
                  <a:pt x="3484106" y="5193779"/>
                </a:cubicBezTo>
                <a:lnTo>
                  <a:pt x="3497059" y="5219685"/>
                </a:lnTo>
                <a:cubicBezTo>
                  <a:pt x="3492742" y="5219685"/>
                  <a:pt x="3483028" y="5225081"/>
                  <a:pt x="3467917" y="5235875"/>
                </a:cubicBezTo>
                <a:cubicBezTo>
                  <a:pt x="3452807" y="5246667"/>
                  <a:pt x="3435537" y="5259619"/>
                  <a:pt x="3416109" y="5274731"/>
                </a:cubicBezTo>
                <a:cubicBezTo>
                  <a:pt x="3396680" y="5289841"/>
                  <a:pt x="3379412" y="5302793"/>
                  <a:pt x="3364300" y="5313587"/>
                </a:cubicBezTo>
                <a:cubicBezTo>
                  <a:pt x="3349189" y="5324379"/>
                  <a:pt x="3339475" y="5329777"/>
                  <a:pt x="3335158" y="5329777"/>
                </a:cubicBezTo>
                <a:cubicBezTo>
                  <a:pt x="3317889" y="5329777"/>
                  <a:pt x="3304937" y="5326538"/>
                  <a:pt x="3296302" y="5320063"/>
                </a:cubicBezTo>
                <a:cubicBezTo>
                  <a:pt x="3287667" y="5313587"/>
                  <a:pt x="3279033" y="5310348"/>
                  <a:pt x="3270398" y="5310348"/>
                </a:cubicBezTo>
                <a:cubicBezTo>
                  <a:pt x="3261763" y="5310348"/>
                  <a:pt x="3248811" y="5323301"/>
                  <a:pt x="3231542" y="5349204"/>
                </a:cubicBezTo>
                <a:cubicBezTo>
                  <a:pt x="3214272" y="5375109"/>
                  <a:pt x="3190527" y="5390219"/>
                  <a:pt x="3160306" y="5394537"/>
                </a:cubicBezTo>
                <a:cubicBezTo>
                  <a:pt x="3147353" y="5377268"/>
                  <a:pt x="3136559" y="5367553"/>
                  <a:pt x="3127924" y="5365394"/>
                </a:cubicBezTo>
                <a:cubicBezTo>
                  <a:pt x="3119291" y="5363235"/>
                  <a:pt x="3104180" y="5362157"/>
                  <a:pt x="3082593" y="5362157"/>
                </a:cubicBezTo>
                <a:cubicBezTo>
                  <a:pt x="3061006" y="5362157"/>
                  <a:pt x="3046975" y="5369712"/>
                  <a:pt x="3040498" y="5384823"/>
                </a:cubicBezTo>
                <a:cubicBezTo>
                  <a:pt x="3034022" y="5399934"/>
                  <a:pt x="3015673" y="5407489"/>
                  <a:pt x="2985452" y="5407489"/>
                </a:cubicBezTo>
                <a:cubicBezTo>
                  <a:pt x="2972500" y="5407489"/>
                  <a:pt x="2961707" y="5403172"/>
                  <a:pt x="2953072" y="5394537"/>
                </a:cubicBezTo>
                <a:cubicBezTo>
                  <a:pt x="2944437" y="5385902"/>
                  <a:pt x="2929327" y="5381586"/>
                  <a:pt x="2907740" y="5381586"/>
                </a:cubicBezTo>
                <a:cubicBezTo>
                  <a:pt x="2890471" y="5381586"/>
                  <a:pt x="2875360" y="5390219"/>
                  <a:pt x="2862407" y="5407489"/>
                </a:cubicBezTo>
                <a:cubicBezTo>
                  <a:pt x="2836504" y="5403172"/>
                  <a:pt x="2821392" y="5395617"/>
                  <a:pt x="2817075" y="5384823"/>
                </a:cubicBezTo>
                <a:cubicBezTo>
                  <a:pt x="2812757" y="5374029"/>
                  <a:pt x="2809520" y="5364316"/>
                  <a:pt x="2807361" y="5355680"/>
                </a:cubicBezTo>
                <a:cubicBezTo>
                  <a:pt x="2805202" y="5347045"/>
                  <a:pt x="2801965" y="5338412"/>
                  <a:pt x="2797648" y="5329777"/>
                </a:cubicBezTo>
                <a:cubicBezTo>
                  <a:pt x="2793330" y="5321142"/>
                  <a:pt x="2780377" y="5314666"/>
                  <a:pt x="2758791" y="5310348"/>
                </a:cubicBezTo>
                <a:cubicBezTo>
                  <a:pt x="2758791" y="5323301"/>
                  <a:pt x="2754474" y="5329777"/>
                  <a:pt x="2745839" y="5329777"/>
                </a:cubicBezTo>
                <a:cubicBezTo>
                  <a:pt x="2719935" y="5329777"/>
                  <a:pt x="2706983" y="5323301"/>
                  <a:pt x="2706983" y="5310348"/>
                </a:cubicBezTo>
                <a:cubicBezTo>
                  <a:pt x="2706983" y="5306030"/>
                  <a:pt x="2708063" y="5300634"/>
                  <a:pt x="2710221" y="5294158"/>
                </a:cubicBezTo>
                <a:cubicBezTo>
                  <a:pt x="2712380" y="5287682"/>
                  <a:pt x="2713459" y="5280127"/>
                  <a:pt x="2713459" y="5271492"/>
                </a:cubicBezTo>
                <a:cubicBezTo>
                  <a:pt x="2713459" y="5249906"/>
                  <a:pt x="2705904" y="5236953"/>
                  <a:pt x="2690793" y="5232636"/>
                </a:cubicBezTo>
                <a:cubicBezTo>
                  <a:pt x="2675681" y="5228318"/>
                  <a:pt x="2657333" y="5224001"/>
                  <a:pt x="2635746" y="5219685"/>
                </a:cubicBezTo>
                <a:cubicBezTo>
                  <a:pt x="2635746" y="5232636"/>
                  <a:pt x="2629270" y="5239112"/>
                  <a:pt x="2616319" y="5239112"/>
                </a:cubicBezTo>
                <a:cubicBezTo>
                  <a:pt x="2607684" y="5239112"/>
                  <a:pt x="2601208" y="5238033"/>
                  <a:pt x="2596890" y="5235875"/>
                </a:cubicBezTo>
                <a:cubicBezTo>
                  <a:pt x="2592573" y="5233716"/>
                  <a:pt x="2588255" y="5232636"/>
                  <a:pt x="2583938" y="5232636"/>
                </a:cubicBezTo>
                <a:cubicBezTo>
                  <a:pt x="2583938" y="5224001"/>
                  <a:pt x="2586096" y="5214287"/>
                  <a:pt x="2590414" y="5203493"/>
                </a:cubicBezTo>
                <a:cubicBezTo>
                  <a:pt x="2594732" y="5192701"/>
                  <a:pt x="2596890" y="5182986"/>
                  <a:pt x="2596890" y="5174352"/>
                </a:cubicBezTo>
                <a:cubicBezTo>
                  <a:pt x="2596890" y="5148447"/>
                  <a:pt x="2574224" y="5118226"/>
                  <a:pt x="2528892" y="5083687"/>
                </a:cubicBezTo>
                <a:cubicBezTo>
                  <a:pt x="2483559" y="5049148"/>
                  <a:pt x="2460893" y="5010292"/>
                  <a:pt x="2460893" y="4967119"/>
                </a:cubicBezTo>
                <a:cubicBezTo>
                  <a:pt x="2460893" y="4958483"/>
                  <a:pt x="2464132" y="4948770"/>
                  <a:pt x="2470608" y="4937976"/>
                </a:cubicBezTo>
                <a:cubicBezTo>
                  <a:pt x="2477084" y="4927182"/>
                  <a:pt x="2480322" y="4913151"/>
                  <a:pt x="2480322" y="4895882"/>
                </a:cubicBezTo>
                <a:cubicBezTo>
                  <a:pt x="2480322" y="4848391"/>
                  <a:pt x="2474926" y="4820329"/>
                  <a:pt x="2464132" y="4811694"/>
                </a:cubicBezTo>
                <a:cubicBezTo>
                  <a:pt x="2453338" y="4803059"/>
                  <a:pt x="2437148" y="4794424"/>
                  <a:pt x="2415562" y="4785790"/>
                </a:cubicBezTo>
                <a:cubicBezTo>
                  <a:pt x="2415562" y="4777155"/>
                  <a:pt x="2430672" y="4754489"/>
                  <a:pt x="2460893" y="4717791"/>
                </a:cubicBezTo>
                <a:cubicBezTo>
                  <a:pt x="2491116" y="4681094"/>
                  <a:pt x="2508384" y="4662745"/>
                  <a:pt x="2512702" y="4662745"/>
                </a:cubicBezTo>
                <a:cubicBezTo>
                  <a:pt x="2504067" y="4636840"/>
                  <a:pt x="2499749" y="4608778"/>
                  <a:pt x="2499749" y="4578557"/>
                </a:cubicBezTo>
                <a:cubicBezTo>
                  <a:pt x="2499749" y="4565604"/>
                  <a:pt x="2507305" y="4552653"/>
                  <a:pt x="2522415" y="4539700"/>
                </a:cubicBezTo>
                <a:cubicBezTo>
                  <a:pt x="2537527" y="4526748"/>
                  <a:pt x="2552638" y="4514875"/>
                  <a:pt x="2567748" y="4504082"/>
                </a:cubicBezTo>
                <a:cubicBezTo>
                  <a:pt x="2582859" y="4493289"/>
                  <a:pt x="2597969" y="4481415"/>
                  <a:pt x="2613080" y="4468464"/>
                </a:cubicBezTo>
                <a:cubicBezTo>
                  <a:pt x="2628192" y="4455512"/>
                  <a:pt x="2635746" y="4440400"/>
                  <a:pt x="2635746" y="4423132"/>
                </a:cubicBezTo>
                <a:cubicBezTo>
                  <a:pt x="2635746" y="4418814"/>
                  <a:pt x="2634668" y="4414497"/>
                  <a:pt x="2632509" y="4410179"/>
                </a:cubicBezTo>
                <a:cubicBezTo>
                  <a:pt x="2630350" y="4405862"/>
                  <a:pt x="2629270" y="4399385"/>
                  <a:pt x="2629270" y="4390752"/>
                </a:cubicBezTo>
                <a:cubicBezTo>
                  <a:pt x="2629270" y="4373482"/>
                  <a:pt x="2635746" y="4364847"/>
                  <a:pt x="2648699" y="4364847"/>
                </a:cubicBezTo>
                <a:lnTo>
                  <a:pt x="2648699" y="4287134"/>
                </a:lnTo>
                <a:lnTo>
                  <a:pt x="2635746" y="4287134"/>
                </a:lnTo>
                <a:cubicBezTo>
                  <a:pt x="2635746" y="4282817"/>
                  <a:pt x="2640064" y="4280660"/>
                  <a:pt x="2648699" y="4280660"/>
                </a:cubicBezTo>
                <a:cubicBezTo>
                  <a:pt x="2635746" y="4250437"/>
                  <a:pt x="2629270" y="4235327"/>
                  <a:pt x="2629270" y="4235327"/>
                </a:cubicBezTo>
                <a:cubicBezTo>
                  <a:pt x="2629270" y="4231010"/>
                  <a:pt x="2630350" y="4226692"/>
                  <a:pt x="2632509" y="4222375"/>
                </a:cubicBezTo>
                <a:cubicBezTo>
                  <a:pt x="2634668" y="4218057"/>
                  <a:pt x="2635746" y="4205104"/>
                  <a:pt x="2635746" y="4183518"/>
                </a:cubicBezTo>
                <a:cubicBezTo>
                  <a:pt x="2635746" y="4161932"/>
                  <a:pt x="2633588" y="4130631"/>
                  <a:pt x="2629270" y="4089616"/>
                </a:cubicBezTo>
                <a:cubicBezTo>
                  <a:pt x="2624953" y="4048601"/>
                  <a:pt x="2618476" y="3991396"/>
                  <a:pt x="2609843" y="3918001"/>
                </a:cubicBezTo>
                <a:close/>
                <a:moveTo>
                  <a:pt x="1392350" y="3905050"/>
                </a:moveTo>
                <a:cubicBezTo>
                  <a:pt x="1392350" y="3913685"/>
                  <a:pt x="1400985" y="3920161"/>
                  <a:pt x="1418253" y="3924479"/>
                </a:cubicBezTo>
                <a:cubicBezTo>
                  <a:pt x="1435523" y="3928796"/>
                  <a:pt x="1444157" y="3943906"/>
                  <a:pt x="1444157" y="3969810"/>
                </a:cubicBezTo>
                <a:cubicBezTo>
                  <a:pt x="1444157" y="3987080"/>
                  <a:pt x="1435523" y="3997874"/>
                  <a:pt x="1418253" y="4002191"/>
                </a:cubicBezTo>
                <a:cubicBezTo>
                  <a:pt x="1396667" y="4015142"/>
                  <a:pt x="1379397" y="4021619"/>
                  <a:pt x="1366444" y="4021619"/>
                </a:cubicBezTo>
                <a:cubicBezTo>
                  <a:pt x="1357811" y="4021619"/>
                  <a:pt x="1348096" y="4017301"/>
                  <a:pt x="1337304" y="4008666"/>
                </a:cubicBezTo>
                <a:cubicBezTo>
                  <a:pt x="1326510" y="4000033"/>
                  <a:pt x="1321113" y="3987080"/>
                  <a:pt x="1321113" y="3969810"/>
                </a:cubicBezTo>
                <a:cubicBezTo>
                  <a:pt x="1321113" y="3935271"/>
                  <a:pt x="1344858" y="3913685"/>
                  <a:pt x="1392350" y="3905050"/>
                </a:cubicBezTo>
                <a:close/>
                <a:moveTo>
                  <a:pt x="3866195" y="3827338"/>
                </a:moveTo>
                <a:cubicBezTo>
                  <a:pt x="3866195" y="3835973"/>
                  <a:pt x="3866195" y="3846766"/>
                  <a:pt x="3866195" y="3859718"/>
                </a:cubicBezTo>
                <a:cubicBezTo>
                  <a:pt x="3866195" y="3872670"/>
                  <a:pt x="3859719" y="3879146"/>
                  <a:pt x="3846766" y="3879146"/>
                </a:cubicBezTo>
                <a:cubicBezTo>
                  <a:pt x="3833814" y="3879146"/>
                  <a:pt x="3827339" y="3874829"/>
                  <a:pt x="3827339" y="3866194"/>
                </a:cubicBezTo>
                <a:cubicBezTo>
                  <a:pt x="3827339" y="3861876"/>
                  <a:pt x="3840290" y="3848925"/>
                  <a:pt x="3866195" y="3827338"/>
                </a:cubicBezTo>
                <a:close/>
                <a:moveTo>
                  <a:pt x="1813290" y="3794958"/>
                </a:moveTo>
                <a:lnTo>
                  <a:pt x="1839194" y="3794958"/>
                </a:lnTo>
                <a:cubicBezTo>
                  <a:pt x="1834876" y="3803593"/>
                  <a:pt x="1831639" y="3812226"/>
                  <a:pt x="1829480" y="3820861"/>
                </a:cubicBezTo>
                <a:cubicBezTo>
                  <a:pt x="1827321" y="3829496"/>
                  <a:pt x="1826243" y="3840290"/>
                  <a:pt x="1826243" y="3853241"/>
                </a:cubicBezTo>
                <a:cubicBezTo>
                  <a:pt x="1830560" y="3861876"/>
                  <a:pt x="1833798" y="3865115"/>
                  <a:pt x="1835956" y="3862956"/>
                </a:cubicBezTo>
                <a:cubicBezTo>
                  <a:pt x="1838115" y="3860798"/>
                  <a:pt x="1839194" y="3864035"/>
                  <a:pt x="1839194" y="3872670"/>
                </a:cubicBezTo>
                <a:cubicBezTo>
                  <a:pt x="1839194" y="3881305"/>
                  <a:pt x="1835956" y="3884543"/>
                  <a:pt x="1829480" y="3882384"/>
                </a:cubicBezTo>
                <a:cubicBezTo>
                  <a:pt x="1823004" y="3880225"/>
                  <a:pt x="1819766" y="3883464"/>
                  <a:pt x="1819766" y="3892097"/>
                </a:cubicBezTo>
                <a:cubicBezTo>
                  <a:pt x="1819766" y="3892097"/>
                  <a:pt x="1821925" y="3896415"/>
                  <a:pt x="1826243" y="3905050"/>
                </a:cubicBezTo>
                <a:cubicBezTo>
                  <a:pt x="1808973" y="3918003"/>
                  <a:pt x="1798179" y="3935271"/>
                  <a:pt x="1793863" y="3956859"/>
                </a:cubicBezTo>
                <a:cubicBezTo>
                  <a:pt x="1789545" y="3978445"/>
                  <a:pt x="1776593" y="3993556"/>
                  <a:pt x="1755007" y="4002191"/>
                </a:cubicBezTo>
                <a:cubicBezTo>
                  <a:pt x="1759323" y="3967653"/>
                  <a:pt x="1769038" y="3933112"/>
                  <a:pt x="1784148" y="3898574"/>
                </a:cubicBezTo>
                <a:cubicBezTo>
                  <a:pt x="1799259" y="3864035"/>
                  <a:pt x="1808973" y="3829496"/>
                  <a:pt x="1813290" y="3794958"/>
                </a:cubicBezTo>
                <a:close/>
                <a:moveTo>
                  <a:pt x="1929860" y="3782005"/>
                </a:moveTo>
                <a:cubicBezTo>
                  <a:pt x="1938495" y="3782005"/>
                  <a:pt x="1942813" y="3788481"/>
                  <a:pt x="1942813" y="3801434"/>
                </a:cubicBezTo>
                <a:cubicBezTo>
                  <a:pt x="1942813" y="3818703"/>
                  <a:pt x="1938495" y="3835973"/>
                  <a:pt x="1929860" y="3853241"/>
                </a:cubicBezTo>
                <a:cubicBezTo>
                  <a:pt x="1921225" y="3848925"/>
                  <a:pt x="1916908" y="3845686"/>
                  <a:pt x="1916908" y="3843528"/>
                </a:cubicBezTo>
                <a:cubicBezTo>
                  <a:pt x="1916908" y="3841369"/>
                  <a:pt x="1912592" y="3840290"/>
                  <a:pt x="1903957" y="3840290"/>
                </a:cubicBezTo>
                <a:cubicBezTo>
                  <a:pt x="1908274" y="3831655"/>
                  <a:pt x="1912592" y="3821941"/>
                  <a:pt x="1916908" y="3811148"/>
                </a:cubicBezTo>
                <a:cubicBezTo>
                  <a:pt x="1921225" y="3800354"/>
                  <a:pt x="1925543" y="3790640"/>
                  <a:pt x="1929860" y="3782005"/>
                </a:cubicBezTo>
                <a:close/>
                <a:moveTo>
                  <a:pt x="2551559" y="3717244"/>
                </a:moveTo>
                <a:cubicBezTo>
                  <a:pt x="2564512" y="3730196"/>
                  <a:pt x="2570988" y="3751783"/>
                  <a:pt x="2570988" y="3782004"/>
                </a:cubicBezTo>
                <a:cubicBezTo>
                  <a:pt x="2558036" y="3782004"/>
                  <a:pt x="2551559" y="3775527"/>
                  <a:pt x="2551559" y="3762576"/>
                </a:cubicBezTo>
                <a:cubicBezTo>
                  <a:pt x="2551559" y="3749624"/>
                  <a:pt x="2551559" y="3734512"/>
                  <a:pt x="2551559" y="3717244"/>
                </a:cubicBezTo>
                <a:close/>
                <a:moveTo>
                  <a:pt x="1962240" y="3633057"/>
                </a:moveTo>
                <a:cubicBezTo>
                  <a:pt x="1979510" y="3650327"/>
                  <a:pt x="1988145" y="3663278"/>
                  <a:pt x="1988145" y="3671913"/>
                </a:cubicBezTo>
                <a:cubicBezTo>
                  <a:pt x="1988145" y="3689183"/>
                  <a:pt x="1981669" y="3706452"/>
                  <a:pt x="1968716" y="3723722"/>
                </a:cubicBezTo>
                <a:cubicBezTo>
                  <a:pt x="1955764" y="3740990"/>
                  <a:pt x="1949289" y="3760419"/>
                  <a:pt x="1949289" y="3782005"/>
                </a:cubicBezTo>
                <a:cubicBezTo>
                  <a:pt x="1940654" y="3782005"/>
                  <a:pt x="1936337" y="3775529"/>
                  <a:pt x="1936337" y="3762578"/>
                </a:cubicBezTo>
                <a:cubicBezTo>
                  <a:pt x="1936337" y="3745308"/>
                  <a:pt x="1940654" y="3721563"/>
                  <a:pt x="1949289" y="3691342"/>
                </a:cubicBezTo>
                <a:cubicBezTo>
                  <a:pt x="1957923" y="3661119"/>
                  <a:pt x="1962240" y="3641692"/>
                  <a:pt x="1962240" y="3633057"/>
                </a:cubicBezTo>
                <a:close/>
                <a:moveTo>
                  <a:pt x="673508" y="3354586"/>
                </a:moveTo>
                <a:cubicBezTo>
                  <a:pt x="673508" y="3358903"/>
                  <a:pt x="671349" y="3361062"/>
                  <a:pt x="667032" y="3361062"/>
                </a:cubicBezTo>
                <a:cubicBezTo>
                  <a:pt x="667032" y="3369697"/>
                  <a:pt x="671349" y="3374014"/>
                  <a:pt x="679984" y="3374014"/>
                </a:cubicBezTo>
                <a:cubicBezTo>
                  <a:pt x="679984" y="3374014"/>
                  <a:pt x="682143" y="3371856"/>
                  <a:pt x="686460" y="3367538"/>
                </a:cubicBezTo>
                <a:lnTo>
                  <a:pt x="686460" y="3432298"/>
                </a:lnTo>
                <a:cubicBezTo>
                  <a:pt x="708046" y="3436615"/>
                  <a:pt x="727475" y="3440933"/>
                  <a:pt x="744744" y="3445250"/>
                </a:cubicBezTo>
                <a:cubicBezTo>
                  <a:pt x="762014" y="3449568"/>
                  <a:pt x="781441" y="3451727"/>
                  <a:pt x="803029" y="3451727"/>
                </a:cubicBezTo>
                <a:cubicBezTo>
                  <a:pt x="824615" y="3447409"/>
                  <a:pt x="835409" y="3443092"/>
                  <a:pt x="835409" y="3438774"/>
                </a:cubicBezTo>
                <a:cubicBezTo>
                  <a:pt x="835409" y="3434457"/>
                  <a:pt x="839726" y="3423663"/>
                  <a:pt x="848361" y="3406394"/>
                </a:cubicBezTo>
                <a:cubicBezTo>
                  <a:pt x="869948" y="3406394"/>
                  <a:pt x="880741" y="3412871"/>
                  <a:pt x="880741" y="3425822"/>
                </a:cubicBezTo>
                <a:cubicBezTo>
                  <a:pt x="880741" y="3473313"/>
                  <a:pt x="878583" y="3492742"/>
                  <a:pt x="874265" y="3484107"/>
                </a:cubicBezTo>
                <a:cubicBezTo>
                  <a:pt x="869948" y="3475472"/>
                  <a:pt x="867789" y="3479789"/>
                  <a:pt x="867789" y="3497059"/>
                </a:cubicBezTo>
                <a:lnTo>
                  <a:pt x="887218" y="3516487"/>
                </a:lnTo>
                <a:cubicBezTo>
                  <a:pt x="891535" y="3520804"/>
                  <a:pt x="898010" y="3525122"/>
                  <a:pt x="906645" y="3529439"/>
                </a:cubicBezTo>
                <a:cubicBezTo>
                  <a:pt x="902328" y="3533757"/>
                  <a:pt x="900169" y="3538074"/>
                  <a:pt x="900169" y="3542390"/>
                </a:cubicBezTo>
                <a:cubicBezTo>
                  <a:pt x="908804" y="3542390"/>
                  <a:pt x="920676" y="3534835"/>
                  <a:pt x="935788" y="3519724"/>
                </a:cubicBezTo>
                <a:cubicBezTo>
                  <a:pt x="950899" y="3504614"/>
                  <a:pt x="964930" y="3497059"/>
                  <a:pt x="977881" y="3497059"/>
                </a:cubicBezTo>
                <a:cubicBezTo>
                  <a:pt x="982199" y="3497059"/>
                  <a:pt x="987596" y="3503534"/>
                  <a:pt x="994071" y="3516487"/>
                </a:cubicBezTo>
                <a:cubicBezTo>
                  <a:pt x="1000547" y="3529439"/>
                  <a:pt x="1003786" y="3540231"/>
                  <a:pt x="1003786" y="3548867"/>
                </a:cubicBezTo>
                <a:cubicBezTo>
                  <a:pt x="1003786" y="3579088"/>
                  <a:pt x="1010263" y="3599595"/>
                  <a:pt x="1023214" y="3610389"/>
                </a:cubicBezTo>
                <a:cubicBezTo>
                  <a:pt x="1036166" y="3621183"/>
                  <a:pt x="1050197" y="3629818"/>
                  <a:pt x="1065309" y="3636293"/>
                </a:cubicBezTo>
                <a:cubicBezTo>
                  <a:pt x="1080418" y="3642769"/>
                  <a:pt x="1096609" y="3647086"/>
                  <a:pt x="1113878" y="3649245"/>
                </a:cubicBezTo>
                <a:cubicBezTo>
                  <a:pt x="1131147" y="3651404"/>
                  <a:pt x="1144100" y="3658959"/>
                  <a:pt x="1152735" y="3671911"/>
                </a:cubicBezTo>
                <a:cubicBezTo>
                  <a:pt x="1152735" y="3684864"/>
                  <a:pt x="1149496" y="3695656"/>
                  <a:pt x="1143021" y="3704291"/>
                </a:cubicBezTo>
                <a:cubicBezTo>
                  <a:pt x="1136545" y="3712926"/>
                  <a:pt x="1133306" y="3719403"/>
                  <a:pt x="1133306" y="3723720"/>
                </a:cubicBezTo>
                <a:cubicBezTo>
                  <a:pt x="1133306" y="3728038"/>
                  <a:pt x="1137623" y="3730196"/>
                  <a:pt x="1146258" y="3730196"/>
                </a:cubicBezTo>
                <a:cubicBezTo>
                  <a:pt x="1154894" y="3760418"/>
                  <a:pt x="1165687" y="3782004"/>
                  <a:pt x="1178638" y="3794956"/>
                </a:cubicBezTo>
                <a:cubicBezTo>
                  <a:pt x="1191591" y="3807909"/>
                  <a:pt x="1203463" y="3816542"/>
                  <a:pt x="1214257" y="3820860"/>
                </a:cubicBezTo>
                <a:cubicBezTo>
                  <a:pt x="1225051" y="3825177"/>
                  <a:pt x="1234765" y="3828416"/>
                  <a:pt x="1243400" y="3830575"/>
                </a:cubicBezTo>
                <a:cubicBezTo>
                  <a:pt x="1252033" y="3832732"/>
                  <a:pt x="1256351" y="3838130"/>
                  <a:pt x="1256351" y="3846765"/>
                </a:cubicBezTo>
                <a:cubicBezTo>
                  <a:pt x="1256351" y="3864034"/>
                  <a:pt x="1244478" y="3876986"/>
                  <a:pt x="1220733" y="3885621"/>
                </a:cubicBezTo>
                <a:cubicBezTo>
                  <a:pt x="1196987" y="3894255"/>
                  <a:pt x="1185115" y="3907207"/>
                  <a:pt x="1185115" y="3924477"/>
                </a:cubicBezTo>
                <a:cubicBezTo>
                  <a:pt x="1185115" y="3950381"/>
                  <a:pt x="1188352" y="3969808"/>
                  <a:pt x="1194828" y="3982761"/>
                </a:cubicBezTo>
                <a:cubicBezTo>
                  <a:pt x="1201305" y="3995714"/>
                  <a:pt x="1209940" y="4006507"/>
                  <a:pt x="1220733" y="4015141"/>
                </a:cubicBezTo>
                <a:cubicBezTo>
                  <a:pt x="1231526" y="4023776"/>
                  <a:pt x="1241241" y="4032411"/>
                  <a:pt x="1249875" y="4041046"/>
                </a:cubicBezTo>
                <a:cubicBezTo>
                  <a:pt x="1258509" y="4049680"/>
                  <a:pt x="1264986" y="4062632"/>
                  <a:pt x="1269303" y="4079902"/>
                </a:cubicBezTo>
                <a:cubicBezTo>
                  <a:pt x="1247716" y="4088536"/>
                  <a:pt x="1230447" y="4092853"/>
                  <a:pt x="1217494" y="4092853"/>
                </a:cubicBezTo>
                <a:cubicBezTo>
                  <a:pt x="1204544" y="4092853"/>
                  <a:pt x="1198067" y="4103647"/>
                  <a:pt x="1198067" y="4125233"/>
                </a:cubicBezTo>
                <a:cubicBezTo>
                  <a:pt x="1198067" y="4172724"/>
                  <a:pt x="1192669" y="4207263"/>
                  <a:pt x="1181877" y="4228851"/>
                </a:cubicBezTo>
                <a:cubicBezTo>
                  <a:pt x="1171083" y="4250437"/>
                  <a:pt x="1159211" y="4268786"/>
                  <a:pt x="1146258" y="4283897"/>
                </a:cubicBezTo>
                <a:cubicBezTo>
                  <a:pt x="1133306" y="4299008"/>
                  <a:pt x="1121434" y="4314118"/>
                  <a:pt x="1110640" y="4329229"/>
                </a:cubicBezTo>
                <a:cubicBezTo>
                  <a:pt x="1099847" y="4344339"/>
                  <a:pt x="1094450" y="4369164"/>
                  <a:pt x="1094450" y="4403703"/>
                </a:cubicBezTo>
                <a:cubicBezTo>
                  <a:pt x="1103085" y="4403703"/>
                  <a:pt x="1111720" y="4411259"/>
                  <a:pt x="1120355" y="4426369"/>
                </a:cubicBezTo>
                <a:cubicBezTo>
                  <a:pt x="1128990" y="4441481"/>
                  <a:pt x="1144100" y="4451194"/>
                  <a:pt x="1165687" y="4455512"/>
                </a:cubicBezTo>
                <a:cubicBezTo>
                  <a:pt x="1208860" y="4455512"/>
                  <a:pt x="1242320" y="4459829"/>
                  <a:pt x="1266066" y="4468464"/>
                </a:cubicBezTo>
                <a:cubicBezTo>
                  <a:pt x="1289811" y="4477098"/>
                  <a:pt x="1309238" y="4487892"/>
                  <a:pt x="1324349" y="4500844"/>
                </a:cubicBezTo>
                <a:cubicBezTo>
                  <a:pt x="1339461" y="4513797"/>
                  <a:pt x="1354571" y="4528907"/>
                  <a:pt x="1369682" y="4546177"/>
                </a:cubicBezTo>
                <a:cubicBezTo>
                  <a:pt x="1384792" y="4563445"/>
                  <a:pt x="1405299" y="4580715"/>
                  <a:pt x="1431204" y="4597984"/>
                </a:cubicBezTo>
                <a:cubicBezTo>
                  <a:pt x="1444155" y="4593668"/>
                  <a:pt x="1463584" y="4591509"/>
                  <a:pt x="1489488" y="4591509"/>
                </a:cubicBezTo>
                <a:cubicBezTo>
                  <a:pt x="1489488" y="4617413"/>
                  <a:pt x="1490568" y="4637920"/>
                  <a:pt x="1492727" y="4653032"/>
                </a:cubicBezTo>
                <a:cubicBezTo>
                  <a:pt x="1494886" y="4668141"/>
                  <a:pt x="1511075" y="4680014"/>
                  <a:pt x="1541297" y="4688649"/>
                </a:cubicBezTo>
                <a:cubicBezTo>
                  <a:pt x="1541297" y="4710236"/>
                  <a:pt x="1538059" y="4732901"/>
                  <a:pt x="1531583" y="4756648"/>
                </a:cubicBezTo>
                <a:cubicBezTo>
                  <a:pt x="1525107" y="4780392"/>
                  <a:pt x="1519710" y="4803059"/>
                  <a:pt x="1515393" y="4824646"/>
                </a:cubicBezTo>
                <a:cubicBezTo>
                  <a:pt x="1532662" y="4824646"/>
                  <a:pt x="1541297" y="4833280"/>
                  <a:pt x="1541297" y="4850550"/>
                </a:cubicBezTo>
                <a:cubicBezTo>
                  <a:pt x="1541297" y="4867820"/>
                  <a:pt x="1535901" y="4887247"/>
                  <a:pt x="1525107" y="4908833"/>
                </a:cubicBezTo>
                <a:cubicBezTo>
                  <a:pt x="1514313" y="4930421"/>
                  <a:pt x="1508917" y="4947690"/>
                  <a:pt x="1508917" y="4960642"/>
                </a:cubicBezTo>
                <a:cubicBezTo>
                  <a:pt x="1508917" y="4969277"/>
                  <a:pt x="1515393" y="4973595"/>
                  <a:pt x="1528344" y="4973595"/>
                </a:cubicBezTo>
                <a:cubicBezTo>
                  <a:pt x="1528344" y="4999498"/>
                  <a:pt x="1522948" y="5016769"/>
                  <a:pt x="1512154" y="5025402"/>
                </a:cubicBezTo>
                <a:cubicBezTo>
                  <a:pt x="1501362" y="5034037"/>
                  <a:pt x="1490568" y="5043752"/>
                  <a:pt x="1479774" y="5054545"/>
                </a:cubicBezTo>
                <a:cubicBezTo>
                  <a:pt x="1468980" y="5065338"/>
                  <a:pt x="1458188" y="5078291"/>
                  <a:pt x="1447394" y="5093401"/>
                </a:cubicBezTo>
                <a:cubicBezTo>
                  <a:pt x="1436601" y="5108512"/>
                  <a:pt x="1431204" y="5135496"/>
                  <a:pt x="1431204" y="5174352"/>
                </a:cubicBezTo>
                <a:lnTo>
                  <a:pt x="1321112" y="5174352"/>
                </a:lnTo>
                <a:cubicBezTo>
                  <a:pt x="1312477" y="5182986"/>
                  <a:pt x="1302763" y="5194860"/>
                  <a:pt x="1291969" y="5209969"/>
                </a:cubicBezTo>
                <a:cubicBezTo>
                  <a:pt x="1281176" y="5225081"/>
                  <a:pt x="1271462" y="5232636"/>
                  <a:pt x="1262827" y="5232636"/>
                </a:cubicBezTo>
                <a:cubicBezTo>
                  <a:pt x="1254192" y="5232636"/>
                  <a:pt x="1247716" y="5231557"/>
                  <a:pt x="1243400" y="5229398"/>
                </a:cubicBezTo>
                <a:cubicBezTo>
                  <a:pt x="1239082" y="5227239"/>
                  <a:pt x="1232606" y="5226159"/>
                  <a:pt x="1223971" y="5226159"/>
                </a:cubicBezTo>
                <a:cubicBezTo>
                  <a:pt x="1202385" y="5226159"/>
                  <a:pt x="1190511" y="5232636"/>
                  <a:pt x="1188352" y="5245588"/>
                </a:cubicBezTo>
                <a:cubicBezTo>
                  <a:pt x="1186195" y="5258541"/>
                  <a:pt x="1178638" y="5265016"/>
                  <a:pt x="1165687" y="5265016"/>
                </a:cubicBezTo>
                <a:cubicBezTo>
                  <a:pt x="1170003" y="5265016"/>
                  <a:pt x="1153813" y="5258541"/>
                  <a:pt x="1117116" y="5245588"/>
                </a:cubicBezTo>
                <a:cubicBezTo>
                  <a:pt x="1080418" y="5232636"/>
                  <a:pt x="1046960" y="5224001"/>
                  <a:pt x="1016737" y="5219685"/>
                </a:cubicBezTo>
                <a:cubicBezTo>
                  <a:pt x="1012420" y="5219685"/>
                  <a:pt x="1008104" y="5222922"/>
                  <a:pt x="1003786" y="5229398"/>
                </a:cubicBezTo>
                <a:cubicBezTo>
                  <a:pt x="999469" y="5235875"/>
                  <a:pt x="995151" y="5239112"/>
                  <a:pt x="990834" y="5239112"/>
                </a:cubicBezTo>
                <a:cubicBezTo>
                  <a:pt x="956295" y="5239112"/>
                  <a:pt x="932550" y="5229398"/>
                  <a:pt x="919597" y="5209969"/>
                </a:cubicBezTo>
                <a:cubicBezTo>
                  <a:pt x="906645" y="5190542"/>
                  <a:pt x="893694" y="5170035"/>
                  <a:pt x="880741" y="5148447"/>
                </a:cubicBezTo>
                <a:cubicBezTo>
                  <a:pt x="867789" y="5126861"/>
                  <a:pt x="853758" y="5105273"/>
                  <a:pt x="838646" y="5083687"/>
                </a:cubicBezTo>
                <a:cubicBezTo>
                  <a:pt x="823537" y="5062101"/>
                  <a:pt x="796553" y="5046990"/>
                  <a:pt x="757697" y="5038355"/>
                </a:cubicBezTo>
                <a:lnTo>
                  <a:pt x="757697" y="4902359"/>
                </a:lnTo>
                <a:cubicBezTo>
                  <a:pt x="727475" y="4893724"/>
                  <a:pt x="712364" y="4882930"/>
                  <a:pt x="712364" y="4869977"/>
                </a:cubicBezTo>
                <a:cubicBezTo>
                  <a:pt x="712364" y="4861344"/>
                  <a:pt x="720999" y="4850550"/>
                  <a:pt x="738268" y="4837597"/>
                </a:cubicBezTo>
                <a:cubicBezTo>
                  <a:pt x="755538" y="4824646"/>
                  <a:pt x="766331" y="4803059"/>
                  <a:pt x="770649" y="4772838"/>
                </a:cubicBezTo>
                <a:cubicBezTo>
                  <a:pt x="757697" y="4772838"/>
                  <a:pt x="751220" y="4759885"/>
                  <a:pt x="751220" y="4733981"/>
                </a:cubicBezTo>
                <a:cubicBezTo>
                  <a:pt x="751220" y="4699443"/>
                  <a:pt x="770649" y="4668141"/>
                  <a:pt x="809505" y="4640079"/>
                </a:cubicBezTo>
                <a:cubicBezTo>
                  <a:pt x="848361" y="4612017"/>
                  <a:pt x="867789" y="4587192"/>
                  <a:pt x="867789" y="4565604"/>
                </a:cubicBezTo>
                <a:cubicBezTo>
                  <a:pt x="837568" y="4565604"/>
                  <a:pt x="814902" y="4569922"/>
                  <a:pt x="799790" y="4578557"/>
                </a:cubicBezTo>
                <a:cubicBezTo>
                  <a:pt x="784680" y="4587192"/>
                  <a:pt x="772808" y="4596905"/>
                  <a:pt x="764173" y="4607699"/>
                </a:cubicBezTo>
                <a:cubicBezTo>
                  <a:pt x="755538" y="4618491"/>
                  <a:pt x="747983" y="4628207"/>
                  <a:pt x="741506" y="4636840"/>
                </a:cubicBezTo>
                <a:cubicBezTo>
                  <a:pt x="735030" y="4645475"/>
                  <a:pt x="725317" y="4649793"/>
                  <a:pt x="712364" y="4649793"/>
                </a:cubicBezTo>
                <a:cubicBezTo>
                  <a:pt x="690778" y="4649793"/>
                  <a:pt x="672429" y="4642238"/>
                  <a:pt x="657318" y="4627126"/>
                </a:cubicBezTo>
                <a:cubicBezTo>
                  <a:pt x="642207" y="4612017"/>
                  <a:pt x="617383" y="4604460"/>
                  <a:pt x="582843" y="4604460"/>
                </a:cubicBezTo>
                <a:cubicBezTo>
                  <a:pt x="552622" y="4604460"/>
                  <a:pt x="532114" y="4612017"/>
                  <a:pt x="521321" y="4627126"/>
                </a:cubicBezTo>
                <a:cubicBezTo>
                  <a:pt x="510528" y="4642238"/>
                  <a:pt x="490021" y="4649793"/>
                  <a:pt x="459800" y="4649793"/>
                </a:cubicBezTo>
                <a:lnTo>
                  <a:pt x="459800" y="4610936"/>
                </a:lnTo>
                <a:cubicBezTo>
                  <a:pt x="459800" y="4602301"/>
                  <a:pt x="444688" y="4585033"/>
                  <a:pt x="414467" y="4559128"/>
                </a:cubicBezTo>
                <a:cubicBezTo>
                  <a:pt x="384244" y="4533224"/>
                  <a:pt x="358341" y="4520272"/>
                  <a:pt x="336755" y="4520272"/>
                </a:cubicBezTo>
                <a:cubicBezTo>
                  <a:pt x="332437" y="4520272"/>
                  <a:pt x="323802" y="4520272"/>
                  <a:pt x="310850" y="4520272"/>
                </a:cubicBezTo>
                <a:cubicBezTo>
                  <a:pt x="297899" y="4520272"/>
                  <a:pt x="291422" y="4526748"/>
                  <a:pt x="291422" y="4539700"/>
                </a:cubicBezTo>
                <a:cubicBezTo>
                  <a:pt x="291422" y="4544018"/>
                  <a:pt x="292501" y="4546177"/>
                  <a:pt x="294660" y="4546177"/>
                </a:cubicBezTo>
                <a:cubicBezTo>
                  <a:pt x="296818" y="4546177"/>
                  <a:pt x="297899" y="4548335"/>
                  <a:pt x="297899" y="4552653"/>
                </a:cubicBezTo>
                <a:cubicBezTo>
                  <a:pt x="289264" y="4552653"/>
                  <a:pt x="271993" y="4556969"/>
                  <a:pt x="246090" y="4565604"/>
                </a:cubicBezTo>
                <a:cubicBezTo>
                  <a:pt x="246090" y="4544018"/>
                  <a:pt x="242852" y="4513797"/>
                  <a:pt x="236376" y="4474941"/>
                </a:cubicBezTo>
                <a:cubicBezTo>
                  <a:pt x="229900" y="4436084"/>
                  <a:pt x="209392" y="4416656"/>
                  <a:pt x="174854" y="4416656"/>
                </a:cubicBezTo>
                <a:cubicBezTo>
                  <a:pt x="166219" y="4416656"/>
                  <a:pt x="144633" y="4425291"/>
                  <a:pt x="110094" y="4442559"/>
                </a:cubicBezTo>
                <a:cubicBezTo>
                  <a:pt x="110094" y="4433926"/>
                  <a:pt x="106855" y="4424210"/>
                  <a:pt x="100379" y="4413418"/>
                </a:cubicBezTo>
                <a:cubicBezTo>
                  <a:pt x="93902" y="4402624"/>
                  <a:pt x="88506" y="4390752"/>
                  <a:pt x="84189" y="4377799"/>
                </a:cubicBezTo>
                <a:cubicBezTo>
                  <a:pt x="97141" y="4364847"/>
                  <a:pt x="103618" y="4351896"/>
                  <a:pt x="103618" y="4338943"/>
                </a:cubicBezTo>
                <a:cubicBezTo>
                  <a:pt x="103618" y="4308722"/>
                  <a:pt x="98220" y="4287134"/>
                  <a:pt x="87428" y="4274183"/>
                </a:cubicBezTo>
                <a:cubicBezTo>
                  <a:pt x="76634" y="4261231"/>
                  <a:pt x="64761" y="4250437"/>
                  <a:pt x="51809" y="4241803"/>
                </a:cubicBezTo>
                <a:cubicBezTo>
                  <a:pt x="38856" y="4233168"/>
                  <a:pt x="26984" y="4222375"/>
                  <a:pt x="16190" y="4209422"/>
                </a:cubicBezTo>
                <a:cubicBezTo>
                  <a:pt x="5398" y="4196471"/>
                  <a:pt x="0" y="4174883"/>
                  <a:pt x="0" y="4144662"/>
                </a:cubicBezTo>
                <a:cubicBezTo>
                  <a:pt x="0" y="4136027"/>
                  <a:pt x="4318" y="4116600"/>
                  <a:pt x="12953" y="4086377"/>
                </a:cubicBezTo>
                <a:cubicBezTo>
                  <a:pt x="21588" y="4056156"/>
                  <a:pt x="30221" y="4028093"/>
                  <a:pt x="38856" y="4002190"/>
                </a:cubicBezTo>
                <a:cubicBezTo>
                  <a:pt x="38856" y="3950381"/>
                  <a:pt x="33460" y="3924477"/>
                  <a:pt x="22666" y="3924477"/>
                </a:cubicBezTo>
                <a:cubicBezTo>
                  <a:pt x="11872" y="3924477"/>
                  <a:pt x="6476" y="3918001"/>
                  <a:pt x="6476" y="3905049"/>
                </a:cubicBezTo>
                <a:cubicBezTo>
                  <a:pt x="6476" y="3883462"/>
                  <a:pt x="9715" y="3868351"/>
                  <a:pt x="16190" y="3859716"/>
                </a:cubicBezTo>
                <a:cubicBezTo>
                  <a:pt x="22666" y="3851083"/>
                  <a:pt x="31301" y="3843526"/>
                  <a:pt x="42095" y="3837050"/>
                </a:cubicBezTo>
                <a:cubicBezTo>
                  <a:pt x="52887" y="3830575"/>
                  <a:pt x="61522" y="3824099"/>
                  <a:pt x="67999" y="3817622"/>
                </a:cubicBezTo>
                <a:cubicBezTo>
                  <a:pt x="74475" y="3811146"/>
                  <a:pt x="77712" y="3799274"/>
                  <a:pt x="77712" y="3782004"/>
                </a:cubicBezTo>
                <a:cubicBezTo>
                  <a:pt x="77712" y="3769053"/>
                  <a:pt x="75554" y="3755020"/>
                  <a:pt x="71236" y="3739910"/>
                </a:cubicBezTo>
                <a:cubicBezTo>
                  <a:pt x="66920" y="3724799"/>
                  <a:pt x="60444" y="3717244"/>
                  <a:pt x="51809" y="3717244"/>
                </a:cubicBezTo>
                <a:cubicBezTo>
                  <a:pt x="56126" y="3695656"/>
                  <a:pt x="64761" y="3684864"/>
                  <a:pt x="77712" y="3684864"/>
                </a:cubicBezTo>
                <a:cubicBezTo>
                  <a:pt x="86347" y="3684864"/>
                  <a:pt x="93902" y="3685943"/>
                  <a:pt x="100379" y="3688101"/>
                </a:cubicBezTo>
                <a:cubicBezTo>
                  <a:pt x="106855" y="3690260"/>
                  <a:pt x="114410" y="3691340"/>
                  <a:pt x="123045" y="3691340"/>
                </a:cubicBezTo>
                <a:cubicBezTo>
                  <a:pt x="123045" y="3674070"/>
                  <a:pt x="131680" y="3665435"/>
                  <a:pt x="148950" y="3665435"/>
                </a:cubicBezTo>
                <a:cubicBezTo>
                  <a:pt x="166219" y="3665435"/>
                  <a:pt x="174854" y="3652484"/>
                  <a:pt x="174854" y="3626579"/>
                </a:cubicBezTo>
                <a:cubicBezTo>
                  <a:pt x="174854" y="3617944"/>
                  <a:pt x="173774" y="3611469"/>
                  <a:pt x="171615" y="3607152"/>
                </a:cubicBezTo>
                <a:cubicBezTo>
                  <a:pt x="169457" y="3602834"/>
                  <a:pt x="168377" y="3598517"/>
                  <a:pt x="168377" y="3594199"/>
                </a:cubicBezTo>
                <a:cubicBezTo>
                  <a:pt x="168377" y="3572613"/>
                  <a:pt x="183489" y="3561819"/>
                  <a:pt x="213710" y="3561819"/>
                </a:cubicBezTo>
                <a:cubicBezTo>
                  <a:pt x="239613" y="3561819"/>
                  <a:pt x="259042" y="3563978"/>
                  <a:pt x="271993" y="3568295"/>
                </a:cubicBezTo>
                <a:lnTo>
                  <a:pt x="271993" y="3555343"/>
                </a:lnTo>
                <a:cubicBezTo>
                  <a:pt x="276311" y="3555343"/>
                  <a:pt x="278470" y="3557502"/>
                  <a:pt x="278470" y="3561819"/>
                </a:cubicBezTo>
                <a:lnTo>
                  <a:pt x="278470" y="3555343"/>
                </a:lnTo>
                <a:cubicBezTo>
                  <a:pt x="278470" y="3551025"/>
                  <a:pt x="279550" y="3546708"/>
                  <a:pt x="281709" y="3542390"/>
                </a:cubicBezTo>
                <a:cubicBezTo>
                  <a:pt x="283867" y="3538074"/>
                  <a:pt x="284946" y="3531598"/>
                  <a:pt x="284946" y="3522963"/>
                </a:cubicBezTo>
                <a:cubicBezTo>
                  <a:pt x="284946" y="3505693"/>
                  <a:pt x="282787" y="3497059"/>
                  <a:pt x="278470" y="3497059"/>
                </a:cubicBezTo>
                <a:cubicBezTo>
                  <a:pt x="274152" y="3497059"/>
                  <a:pt x="271993" y="3492742"/>
                  <a:pt x="271993" y="3484107"/>
                </a:cubicBezTo>
                <a:cubicBezTo>
                  <a:pt x="271993" y="3462519"/>
                  <a:pt x="278470" y="3451727"/>
                  <a:pt x="291422" y="3451727"/>
                </a:cubicBezTo>
                <a:cubicBezTo>
                  <a:pt x="304375" y="3451727"/>
                  <a:pt x="320565" y="3460360"/>
                  <a:pt x="339992" y="3477630"/>
                </a:cubicBezTo>
                <a:cubicBezTo>
                  <a:pt x="359421" y="3494900"/>
                  <a:pt x="375611" y="3505693"/>
                  <a:pt x="388562" y="3510010"/>
                </a:cubicBezTo>
                <a:cubicBezTo>
                  <a:pt x="388562" y="3501375"/>
                  <a:pt x="399356" y="3483027"/>
                  <a:pt x="420943" y="3454964"/>
                </a:cubicBezTo>
                <a:cubicBezTo>
                  <a:pt x="442529" y="3426902"/>
                  <a:pt x="459800" y="3410712"/>
                  <a:pt x="472751" y="3406394"/>
                </a:cubicBezTo>
                <a:cubicBezTo>
                  <a:pt x="485703" y="3423663"/>
                  <a:pt x="505131" y="3432298"/>
                  <a:pt x="531036" y="3432298"/>
                </a:cubicBezTo>
                <a:cubicBezTo>
                  <a:pt x="561257" y="3432298"/>
                  <a:pt x="581764" y="3429061"/>
                  <a:pt x="592558" y="3422584"/>
                </a:cubicBezTo>
                <a:cubicBezTo>
                  <a:pt x="603350" y="3416108"/>
                  <a:pt x="611985" y="3408553"/>
                  <a:pt x="618462" y="3399918"/>
                </a:cubicBezTo>
                <a:cubicBezTo>
                  <a:pt x="624938" y="3391283"/>
                  <a:pt x="630334" y="3382648"/>
                  <a:pt x="634652" y="3374014"/>
                </a:cubicBezTo>
                <a:cubicBezTo>
                  <a:pt x="638969" y="3365379"/>
                  <a:pt x="651922" y="3358903"/>
                  <a:pt x="673508" y="3354586"/>
                </a:cubicBezTo>
                <a:close/>
                <a:moveTo>
                  <a:pt x="4138188" y="2862408"/>
                </a:moveTo>
                <a:cubicBezTo>
                  <a:pt x="4146822" y="2866725"/>
                  <a:pt x="4158696" y="2869962"/>
                  <a:pt x="4173806" y="2872121"/>
                </a:cubicBezTo>
                <a:cubicBezTo>
                  <a:pt x="4188917" y="2874280"/>
                  <a:pt x="4196472" y="2879676"/>
                  <a:pt x="4196472" y="2888311"/>
                </a:cubicBezTo>
                <a:cubicBezTo>
                  <a:pt x="4196472" y="2892629"/>
                  <a:pt x="4194313" y="2900184"/>
                  <a:pt x="4189996" y="2910977"/>
                </a:cubicBezTo>
                <a:cubicBezTo>
                  <a:pt x="4185678" y="2921771"/>
                  <a:pt x="4181362" y="2927167"/>
                  <a:pt x="4177045" y="2927167"/>
                </a:cubicBezTo>
                <a:cubicBezTo>
                  <a:pt x="4168410" y="2927167"/>
                  <a:pt x="4159775" y="2925009"/>
                  <a:pt x="4151140" y="2920691"/>
                </a:cubicBezTo>
                <a:cubicBezTo>
                  <a:pt x="4142506" y="2916374"/>
                  <a:pt x="4133871" y="2912058"/>
                  <a:pt x="4125236" y="2907740"/>
                </a:cubicBezTo>
                <a:cubicBezTo>
                  <a:pt x="4129553" y="2899105"/>
                  <a:pt x="4131712" y="2891550"/>
                  <a:pt x="4131712" y="2885074"/>
                </a:cubicBezTo>
                <a:cubicBezTo>
                  <a:pt x="4131712" y="2878598"/>
                  <a:pt x="4133871" y="2871043"/>
                  <a:pt x="4138188" y="2862408"/>
                </a:cubicBezTo>
                <a:close/>
                <a:moveTo>
                  <a:pt x="4002191" y="2784697"/>
                </a:moveTo>
                <a:cubicBezTo>
                  <a:pt x="4023779" y="2784697"/>
                  <a:pt x="4037810" y="2786855"/>
                  <a:pt x="4044286" y="2791173"/>
                </a:cubicBezTo>
                <a:cubicBezTo>
                  <a:pt x="4050761" y="2795489"/>
                  <a:pt x="4054000" y="2808442"/>
                  <a:pt x="4054000" y="2830029"/>
                </a:cubicBezTo>
                <a:cubicBezTo>
                  <a:pt x="4054000" y="2838663"/>
                  <a:pt x="4049682" y="2842980"/>
                  <a:pt x="4041047" y="2842980"/>
                </a:cubicBezTo>
                <a:cubicBezTo>
                  <a:pt x="4019461" y="2842980"/>
                  <a:pt x="4007589" y="2837584"/>
                  <a:pt x="4005430" y="2826790"/>
                </a:cubicBezTo>
                <a:cubicBezTo>
                  <a:pt x="4003271" y="2815996"/>
                  <a:pt x="4002191" y="2801965"/>
                  <a:pt x="4002191" y="2784697"/>
                </a:cubicBezTo>
                <a:close/>
                <a:moveTo>
                  <a:pt x="4228852" y="2091761"/>
                </a:moveTo>
                <a:lnTo>
                  <a:pt x="4325993" y="2091761"/>
                </a:lnTo>
                <a:cubicBezTo>
                  <a:pt x="4317358" y="2100395"/>
                  <a:pt x="4300090" y="2104712"/>
                  <a:pt x="4274184" y="2104712"/>
                </a:cubicBezTo>
                <a:cubicBezTo>
                  <a:pt x="4248281" y="2104712"/>
                  <a:pt x="4233170" y="2100395"/>
                  <a:pt x="4228852" y="2091761"/>
                </a:cubicBezTo>
                <a:close/>
                <a:moveTo>
                  <a:pt x="446847" y="1813292"/>
                </a:moveTo>
                <a:cubicBezTo>
                  <a:pt x="464116" y="1813292"/>
                  <a:pt x="472751" y="1817609"/>
                  <a:pt x="472751" y="1826243"/>
                </a:cubicBezTo>
                <a:cubicBezTo>
                  <a:pt x="477068" y="1826243"/>
                  <a:pt x="488941" y="1824084"/>
                  <a:pt x="508369" y="1819767"/>
                </a:cubicBezTo>
                <a:cubicBezTo>
                  <a:pt x="527797" y="1815451"/>
                  <a:pt x="541828" y="1813292"/>
                  <a:pt x="550463" y="1813292"/>
                </a:cubicBezTo>
                <a:cubicBezTo>
                  <a:pt x="554781" y="1813292"/>
                  <a:pt x="556939" y="1815451"/>
                  <a:pt x="556939" y="1819767"/>
                </a:cubicBezTo>
                <a:cubicBezTo>
                  <a:pt x="556939" y="1841354"/>
                  <a:pt x="554781" y="1852148"/>
                  <a:pt x="550463" y="1852148"/>
                </a:cubicBezTo>
                <a:cubicBezTo>
                  <a:pt x="546145" y="1852148"/>
                  <a:pt x="543987" y="1854307"/>
                  <a:pt x="543987" y="1858624"/>
                </a:cubicBezTo>
                <a:cubicBezTo>
                  <a:pt x="543987" y="1867258"/>
                  <a:pt x="549384" y="1869417"/>
                  <a:pt x="560178" y="1865099"/>
                </a:cubicBezTo>
                <a:cubicBezTo>
                  <a:pt x="570970" y="1860782"/>
                  <a:pt x="576368" y="1865099"/>
                  <a:pt x="576368" y="1878052"/>
                </a:cubicBezTo>
                <a:cubicBezTo>
                  <a:pt x="576368" y="1886687"/>
                  <a:pt x="575288" y="1894242"/>
                  <a:pt x="573129" y="1900718"/>
                </a:cubicBezTo>
                <a:cubicBezTo>
                  <a:pt x="570970" y="1907194"/>
                  <a:pt x="569892" y="1912590"/>
                  <a:pt x="569892" y="1916908"/>
                </a:cubicBezTo>
                <a:cubicBezTo>
                  <a:pt x="565574" y="1925543"/>
                  <a:pt x="562335" y="1941733"/>
                  <a:pt x="560178" y="1965478"/>
                </a:cubicBezTo>
                <a:cubicBezTo>
                  <a:pt x="558019" y="1989224"/>
                  <a:pt x="552622" y="2014049"/>
                  <a:pt x="543987" y="2039953"/>
                </a:cubicBezTo>
                <a:cubicBezTo>
                  <a:pt x="535353" y="2065856"/>
                  <a:pt x="523479" y="2088523"/>
                  <a:pt x="508369" y="2107951"/>
                </a:cubicBezTo>
                <a:cubicBezTo>
                  <a:pt x="493258" y="2127379"/>
                  <a:pt x="472751" y="2137092"/>
                  <a:pt x="446847" y="2137092"/>
                </a:cubicBezTo>
                <a:cubicBezTo>
                  <a:pt x="425259" y="2137092"/>
                  <a:pt x="414467" y="2128459"/>
                  <a:pt x="414467" y="2111189"/>
                </a:cubicBezTo>
                <a:cubicBezTo>
                  <a:pt x="414467" y="2093919"/>
                  <a:pt x="412308" y="2074491"/>
                  <a:pt x="407991" y="2052905"/>
                </a:cubicBezTo>
                <a:cubicBezTo>
                  <a:pt x="416626" y="2052905"/>
                  <a:pt x="420943" y="2039953"/>
                  <a:pt x="420943" y="2014049"/>
                </a:cubicBezTo>
                <a:lnTo>
                  <a:pt x="459800" y="1975193"/>
                </a:lnTo>
                <a:cubicBezTo>
                  <a:pt x="481386" y="1953605"/>
                  <a:pt x="507289" y="1912590"/>
                  <a:pt x="537512" y="1852148"/>
                </a:cubicBezTo>
                <a:cubicBezTo>
                  <a:pt x="533194" y="1852148"/>
                  <a:pt x="528877" y="1854307"/>
                  <a:pt x="524559" y="1858624"/>
                </a:cubicBezTo>
                <a:lnTo>
                  <a:pt x="518083" y="1858624"/>
                </a:lnTo>
                <a:cubicBezTo>
                  <a:pt x="509448" y="1858624"/>
                  <a:pt x="506211" y="1858624"/>
                  <a:pt x="508369" y="1858624"/>
                </a:cubicBezTo>
                <a:cubicBezTo>
                  <a:pt x="510528" y="1858624"/>
                  <a:pt x="511607" y="1852148"/>
                  <a:pt x="511607" y="1839195"/>
                </a:cubicBezTo>
                <a:cubicBezTo>
                  <a:pt x="502972" y="1839195"/>
                  <a:pt x="495417" y="1840274"/>
                  <a:pt x="488941" y="1842433"/>
                </a:cubicBezTo>
                <a:cubicBezTo>
                  <a:pt x="482464" y="1844592"/>
                  <a:pt x="474909" y="1845672"/>
                  <a:pt x="466274" y="1845672"/>
                </a:cubicBezTo>
                <a:cubicBezTo>
                  <a:pt x="453323" y="1845672"/>
                  <a:pt x="446847" y="1834878"/>
                  <a:pt x="446847" y="1813292"/>
                </a:cubicBezTo>
                <a:close/>
                <a:moveTo>
                  <a:pt x="200759" y="1800339"/>
                </a:moveTo>
                <a:cubicBezTo>
                  <a:pt x="213711" y="1800339"/>
                  <a:pt x="233139" y="1801418"/>
                  <a:pt x="259044" y="1803577"/>
                </a:cubicBezTo>
                <a:cubicBezTo>
                  <a:pt x="284947" y="1805735"/>
                  <a:pt x="310851" y="1807894"/>
                  <a:pt x="336756" y="1810053"/>
                </a:cubicBezTo>
                <a:cubicBezTo>
                  <a:pt x="362660" y="1812212"/>
                  <a:pt x="385326" y="1815451"/>
                  <a:pt x="404753" y="1819767"/>
                </a:cubicBezTo>
                <a:cubicBezTo>
                  <a:pt x="424182" y="1824084"/>
                  <a:pt x="433896" y="1828402"/>
                  <a:pt x="433896" y="1832719"/>
                </a:cubicBezTo>
                <a:cubicBezTo>
                  <a:pt x="433896" y="1837037"/>
                  <a:pt x="423104" y="1839195"/>
                  <a:pt x="401516" y="1839195"/>
                </a:cubicBezTo>
                <a:cubicBezTo>
                  <a:pt x="392881" y="1839195"/>
                  <a:pt x="374532" y="1841354"/>
                  <a:pt x="346470" y="1845672"/>
                </a:cubicBezTo>
                <a:cubicBezTo>
                  <a:pt x="318407" y="1849989"/>
                  <a:pt x="291424" y="1852148"/>
                  <a:pt x="265520" y="1852148"/>
                </a:cubicBezTo>
                <a:cubicBezTo>
                  <a:pt x="218029" y="1852148"/>
                  <a:pt x="194282" y="1841354"/>
                  <a:pt x="194282" y="1819767"/>
                </a:cubicBezTo>
                <a:cubicBezTo>
                  <a:pt x="194282" y="1811133"/>
                  <a:pt x="196441" y="1804657"/>
                  <a:pt x="200759" y="1800339"/>
                </a:cubicBezTo>
                <a:close/>
                <a:moveTo>
                  <a:pt x="3665436" y="783600"/>
                </a:moveTo>
                <a:cubicBezTo>
                  <a:pt x="3674071" y="787918"/>
                  <a:pt x="3688103" y="792235"/>
                  <a:pt x="3707530" y="796553"/>
                </a:cubicBezTo>
                <a:cubicBezTo>
                  <a:pt x="3726959" y="800870"/>
                  <a:pt x="3736672" y="807345"/>
                  <a:pt x="3736672" y="815980"/>
                </a:cubicBezTo>
                <a:cubicBezTo>
                  <a:pt x="3736672" y="824615"/>
                  <a:pt x="3735592" y="830011"/>
                  <a:pt x="3733435" y="832170"/>
                </a:cubicBezTo>
                <a:cubicBezTo>
                  <a:pt x="3731276" y="834329"/>
                  <a:pt x="3730196" y="839726"/>
                  <a:pt x="3730196" y="848360"/>
                </a:cubicBezTo>
                <a:cubicBezTo>
                  <a:pt x="3717244" y="839726"/>
                  <a:pt x="3703212" y="833250"/>
                  <a:pt x="3688103" y="828933"/>
                </a:cubicBezTo>
                <a:cubicBezTo>
                  <a:pt x="3672991" y="824615"/>
                  <a:pt x="3663278" y="813821"/>
                  <a:pt x="3658960" y="796553"/>
                </a:cubicBezTo>
                <a:cubicBezTo>
                  <a:pt x="3658960" y="796553"/>
                  <a:pt x="3661119" y="798712"/>
                  <a:pt x="3665436" y="803028"/>
                </a:cubicBezTo>
                <a:close/>
                <a:moveTo>
                  <a:pt x="4002190" y="757698"/>
                </a:moveTo>
                <a:cubicBezTo>
                  <a:pt x="4002190" y="766332"/>
                  <a:pt x="3987080" y="781443"/>
                  <a:pt x="3956857" y="803029"/>
                </a:cubicBezTo>
                <a:cubicBezTo>
                  <a:pt x="3926636" y="824617"/>
                  <a:pt x="3900732" y="839728"/>
                  <a:pt x="3879145" y="848362"/>
                </a:cubicBezTo>
                <a:cubicBezTo>
                  <a:pt x="3879145" y="831093"/>
                  <a:pt x="3895335" y="813823"/>
                  <a:pt x="3927716" y="796554"/>
                </a:cubicBezTo>
                <a:cubicBezTo>
                  <a:pt x="3960096" y="779284"/>
                  <a:pt x="3984921" y="766332"/>
                  <a:pt x="4002190" y="757698"/>
                </a:cubicBezTo>
                <a:close/>
                <a:moveTo>
                  <a:pt x="3710770" y="654079"/>
                </a:moveTo>
                <a:cubicBezTo>
                  <a:pt x="3715086" y="654079"/>
                  <a:pt x="3719404" y="655159"/>
                  <a:pt x="3723721" y="657318"/>
                </a:cubicBezTo>
                <a:cubicBezTo>
                  <a:pt x="3728039" y="659477"/>
                  <a:pt x="3734515" y="660555"/>
                  <a:pt x="3743150" y="660555"/>
                </a:cubicBezTo>
                <a:cubicBezTo>
                  <a:pt x="3743150" y="677825"/>
                  <a:pt x="3738833" y="686459"/>
                  <a:pt x="3730198" y="686459"/>
                </a:cubicBezTo>
                <a:cubicBezTo>
                  <a:pt x="3721563" y="686459"/>
                  <a:pt x="3708612" y="677825"/>
                  <a:pt x="3691341" y="660555"/>
                </a:cubicBezTo>
                <a:cubicBezTo>
                  <a:pt x="3695659" y="656238"/>
                  <a:pt x="3702135" y="654079"/>
                  <a:pt x="3710770" y="654079"/>
                </a:cubicBezTo>
                <a:close/>
                <a:moveTo>
                  <a:pt x="1709676" y="472751"/>
                </a:moveTo>
                <a:lnTo>
                  <a:pt x="1716152" y="472751"/>
                </a:lnTo>
                <a:lnTo>
                  <a:pt x="1715225" y="475377"/>
                </a:lnTo>
                <a:close/>
                <a:moveTo>
                  <a:pt x="1942811" y="297897"/>
                </a:moveTo>
                <a:lnTo>
                  <a:pt x="1988144" y="297897"/>
                </a:lnTo>
                <a:cubicBezTo>
                  <a:pt x="1992460" y="306532"/>
                  <a:pt x="1994619" y="319485"/>
                  <a:pt x="1994619" y="336753"/>
                </a:cubicBezTo>
                <a:cubicBezTo>
                  <a:pt x="1994619" y="354023"/>
                  <a:pt x="2001095" y="362658"/>
                  <a:pt x="2014047" y="362658"/>
                </a:cubicBezTo>
                <a:cubicBezTo>
                  <a:pt x="2014047" y="366976"/>
                  <a:pt x="2011889" y="372372"/>
                  <a:pt x="2007571" y="378848"/>
                </a:cubicBezTo>
                <a:cubicBezTo>
                  <a:pt x="2003254" y="385325"/>
                  <a:pt x="2001095" y="392880"/>
                  <a:pt x="2001095" y="401515"/>
                </a:cubicBezTo>
                <a:cubicBezTo>
                  <a:pt x="2001095" y="436053"/>
                  <a:pt x="2011889" y="458719"/>
                  <a:pt x="2033475" y="469512"/>
                </a:cubicBezTo>
                <a:cubicBezTo>
                  <a:pt x="2055062" y="480306"/>
                  <a:pt x="2078807" y="485703"/>
                  <a:pt x="2104712" y="485703"/>
                </a:cubicBezTo>
                <a:cubicBezTo>
                  <a:pt x="2104712" y="477068"/>
                  <a:pt x="2113346" y="472751"/>
                  <a:pt x="2130616" y="472751"/>
                </a:cubicBezTo>
                <a:cubicBezTo>
                  <a:pt x="2147885" y="472751"/>
                  <a:pt x="2166233" y="472751"/>
                  <a:pt x="2185662" y="472751"/>
                </a:cubicBezTo>
                <a:cubicBezTo>
                  <a:pt x="2205089" y="472751"/>
                  <a:pt x="2223440" y="467353"/>
                  <a:pt x="2240708" y="456561"/>
                </a:cubicBezTo>
                <a:cubicBezTo>
                  <a:pt x="2257978" y="445767"/>
                  <a:pt x="2266612" y="427418"/>
                  <a:pt x="2266612" y="401515"/>
                </a:cubicBezTo>
                <a:cubicBezTo>
                  <a:pt x="2266612" y="392880"/>
                  <a:pt x="2265533" y="384245"/>
                  <a:pt x="2263375" y="375609"/>
                </a:cubicBezTo>
                <a:cubicBezTo>
                  <a:pt x="2261216" y="366976"/>
                  <a:pt x="2260137" y="358341"/>
                  <a:pt x="2260137" y="349706"/>
                </a:cubicBezTo>
                <a:cubicBezTo>
                  <a:pt x="2268771" y="336753"/>
                  <a:pt x="2277406" y="329198"/>
                  <a:pt x="2286041" y="327040"/>
                </a:cubicBezTo>
                <a:cubicBezTo>
                  <a:pt x="2294676" y="324881"/>
                  <a:pt x="2298993" y="319485"/>
                  <a:pt x="2298993" y="310850"/>
                </a:cubicBezTo>
                <a:cubicBezTo>
                  <a:pt x="2316262" y="319485"/>
                  <a:pt x="2328134" y="331357"/>
                  <a:pt x="2334611" y="346468"/>
                </a:cubicBezTo>
                <a:cubicBezTo>
                  <a:pt x="2341087" y="361578"/>
                  <a:pt x="2347563" y="378848"/>
                  <a:pt x="2354039" y="398276"/>
                </a:cubicBezTo>
                <a:cubicBezTo>
                  <a:pt x="2360516" y="417705"/>
                  <a:pt x="2368071" y="433894"/>
                  <a:pt x="2376706" y="446846"/>
                </a:cubicBezTo>
                <a:cubicBezTo>
                  <a:pt x="2385339" y="459798"/>
                  <a:pt x="2402609" y="466274"/>
                  <a:pt x="2428513" y="466274"/>
                </a:cubicBezTo>
                <a:cubicBezTo>
                  <a:pt x="2432830" y="466274"/>
                  <a:pt x="2443624" y="459798"/>
                  <a:pt x="2460893" y="446846"/>
                </a:cubicBezTo>
                <a:cubicBezTo>
                  <a:pt x="2478163" y="433894"/>
                  <a:pt x="2495433" y="418783"/>
                  <a:pt x="2512702" y="401515"/>
                </a:cubicBezTo>
                <a:cubicBezTo>
                  <a:pt x="2529972" y="384245"/>
                  <a:pt x="2546162" y="369133"/>
                  <a:pt x="2561271" y="356182"/>
                </a:cubicBezTo>
                <a:cubicBezTo>
                  <a:pt x="2576383" y="343230"/>
                  <a:pt x="2588255" y="336753"/>
                  <a:pt x="2596890" y="336753"/>
                </a:cubicBezTo>
                <a:cubicBezTo>
                  <a:pt x="2609843" y="336753"/>
                  <a:pt x="2621715" y="345388"/>
                  <a:pt x="2632509" y="362658"/>
                </a:cubicBezTo>
                <a:cubicBezTo>
                  <a:pt x="2643301" y="379927"/>
                  <a:pt x="2655175" y="398276"/>
                  <a:pt x="2668126" y="417705"/>
                </a:cubicBezTo>
                <a:cubicBezTo>
                  <a:pt x="2681079" y="437132"/>
                  <a:pt x="2696189" y="455481"/>
                  <a:pt x="2713459" y="472751"/>
                </a:cubicBezTo>
                <a:cubicBezTo>
                  <a:pt x="2730729" y="490019"/>
                  <a:pt x="2756633" y="498654"/>
                  <a:pt x="2791171" y="498654"/>
                </a:cubicBezTo>
                <a:cubicBezTo>
                  <a:pt x="2799806" y="498654"/>
                  <a:pt x="2818155" y="478147"/>
                  <a:pt x="2846217" y="437132"/>
                </a:cubicBezTo>
                <a:cubicBezTo>
                  <a:pt x="2874280" y="396117"/>
                  <a:pt x="2901264" y="375609"/>
                  <a:pt x="2927169" y="375609"/>
                </a:cubicBezTo>
                <a:cubicBezTo>
                  <a:pt x="2953072" y="375609"/>
                  <a:pt x="2962786" y="387483"/>
                  <a:pt x="2956310" y="411228"/>
                </a:cubicBezTo>
                <a:cubicBezTo>
                  <a:pt x="2949835" y="434973"/>
                  <a:pt x="2955231" y="446846"/>
                  <a:pt x="2972500" y="446846"/>
                </a:cubicBezTo>
                <a:cubicBezTo>
                  <a:pt x="2963866" y="464116"/>
                  <a:pt x="2959549" y="481386"/>
                  <a:pt x="2959549" y="498654"/>
                </a:cubicBezTo>
                <a:lnTo>
                  <a:pt x="2947736" y="557746"/>
                </a:lnTo>
                <a:lnTo>
                  <a:pt x="2969262" y="573129"/>
                </a:lnTo>
                <a:cubicBezTo>
                  <a:pt x="2980056" y="583922"/>
                  <a:pt x="2994087" y="600113"/>
                  <a:pt x="3011356" y="621699"/>
                </a:cubicBezTo>
                <a:cubicBezTo>
                  <a:pt x="3045896" y="664873"/>
                  <a:pt x="3073958" y="686459"/>
                  <a:pt x="3095545" y="686459"/>
                </a:cubicBezTo>
                <a:cubicBezTo>
                  <a:pt x="3125767" y="686459"/>
                  <a:pt x="3153830" y="665952"/>
                  <a:pt x="3179733" y="624937"/>
                </a:cubicBezTo>
                <a:cubicBezTo>
                  <a:pt x="3205637" y="583922"/>
                  <a:pt x="3230462" y="539669"/>
                  <a:pt x="3254208" y="492178"/>
                </a:cubicBezTo>
                <a:cubicBezTo>
                  <a:pt x="3277953" y="444688"/>
                  <a:pt x="3300619" y="400434"/>
                  <a:pt x="3322207" y="359420"/>
                </a:cubicBezTo>
                <a:cubicBezTo>
                  <a:pt x="3343793" y="318405"/>
                  <a:pt x="3367538" y="297897"/>
                  <a:pt x="3393443" y="297897"/>
                </a:cubicBezTo>
                <a:cubicBezTo>
                  <a:pt x="3397761" y="310850"/>
                  <a:pt x="3399919" y="323802"/>
                  <a:pt x="3399919" y="336753"/>
                </a:cubicBezTo>
                <a:cubicBezTo>
                  <a:pt x="3399919" y="349706"/>
                  <a:pt x="3402077" y="362658"/>
                  <a:pt x="3406394" y="375609"/>
                </a:cubicBezTo>
                <a:cubicBezTo>
                  <a:pt x="3402077" y="375609"/>
                  <a:pt x="3392363" y="388562"/>
                  <a:pt x="3377253" y="414466"/>
                </a:cubicBezTo>
                <a:cubicBezTo>
                  <a:pt x="3362142" y="440371"/>
                  <a:pt x="3350269" y="457639"/>
                  <a:pt x="3341634" y="466274"/>
                </a:cubicBezTo>
                <a:lnTo>
                  <a:pt x="3348111" y="466274"/>
                </a:lnTo>
                <a:cubicBezTo>
                  <a:pt x="3326523" y="487861"/>
                  <a:pt x="3307096" y="509448"/>
                  <a:pt x="3289825" y="531034"/>
                </a:cubicBezTo>
                <a:cubicBezTo>
                  <a:pt x="3250969" y="578525"/>
                  <a:pt x="3231542" y="628176"/>
                  <a:pt x="3231542" y="679984"/>
                </a:cubicBezTo>
                <a:lnTo>
                  <a:pt x="3231542" y="783600"/>
                </a:lnTo>
                <a:cubicBezTo>
                  <a:pt x="3248811" y="800870"/>
                  <a:pt x="3265000" y="817060"/>
                  <a:pt x="3280112" y="832170"/>
                </a:cubicBezTo>
                <a:cubicBezTo>
                  <a:pt x="3295223" y="847281"/>
                  <a:pt x="3313572" y="861312"/>
                  <a:pt x="3335158" y="874265"/>
                </a:cubicBezTo>
                <a:lnTo>
                  <a:pt x="3406394" y="945501"/>
                </a:lnTo>
                <a:cubicBezTo>
                  <a:pt x="3415029" y="967087"/>
                  <a:pt x="3421505" y="981118"/>
                  <a:pt x="3425823" y="987595"/>
                </a:cubicBezTo>
                <a:cubicBezTo>
                  <a:pt x="3430140" y="994071"/>
                  <a:pt x="3443092" y="997310"/>
                  <a:pt x="3464679" y="997310"/>
                </a:cubicBezTo>
                <a:cubicBezTo>
                  <a:pt x="3512170" y="997310"/>
                  <a:pt x="3570454" y="981118"/>
                  <a:pt x="3639531" y="948739"/>
                </a:cubicBezTo>
                <a:cubicBezTo>
                  <a:pt x="3708610" y="916359"/>
                  <a:pt x="3788481" y="882899"/>
                  <a:pt x="3879145" y="848360"/>
                </a:cubicBezTo>
                <a:cubicBezTo>
                  <a:pt x="3879145" y="856995"/>
                  <a:pt x="3859717" y="886137"/>
                  <a:pt x="3820861" y="935788"/>
                </a:cubicBezTo>
                <a:cubicBezTo>
                  <a:pt x="3782005" y="985436"/>
                  <a:pt x="3743149" y="1014579"/>
                  <a:pt x="3704293" y="1023214"/>
                </a:cubicBezTo>
                <a:cubicBezTo>
                  <a:pt x="3712928" y="1044800"/>
                  <a:pt x="3724800" y="1062070"/>
                  <a:pt x="3739910" y="1075022"/>
                </a:cubicBezTo>
                <a:cubicBezTo>
                  <a:pt x="3755021" y="1087974"/>
                  <a:pt x="3764735" y="1107402"/>
                  <a:pt x="3769052" y="1133306"/>
                </a:cubicBezTo>
                <a:cubicBezTo>
                  <a:pt x="3743149" y="1133306"/>
                  <a:pt x="3723720" y="1118195"/>
                  <a:pt x="3710769" y="1087974"/>
                </a:cubicBezTo>
                <a:cubicBezTo>
                  <a:pt x="3697816" y="1057752"/>
                  <a:pt x="3680546" y="1042641"/>
                  <a:pt x="3658960" y="1042641"/>
                </a:cubicBezTo>
                <a:cubicBezTo>
                  <a:pt x="3650325" y="1042641"/>
                  <a:pt x="3629818" y="1057752"/>
                  <a:pt x="3597438" y="1087974"/>
                </a:cubicBezTo>
                <a:cubicBezTo>
                  <a:pt x="3565058" y="1118195"/>
                  <a:pt x="3548868" y="1139782"/>
                  <a:pt x="3548868" y="1152735"/>
                </a:cubicBezTo>
                <a:cubicBezTo>
                  <a:pt x="3548868" y="1170003"/>
                  <a:pt x="3559660" y="1190511"/>
                  <a:pt x="3581248" y="1214256"/>
                </a:cubicBezTo>
                <a:cubicBezTo>
                  <a:pt x="3602834" y="1238002"/>
                  <a:pt x="3620104" y="1264986"/>
                  <a:pt x="3633056" y="1295207"/>
                </a:cubicBezTo>
                <a:cubicBezTo>
                  <a:pt x="3650325" y="1295207"/>
                  <a:pt x="3660039" y="1288731"/>
                  <a:pt x="3662197" y="1275778"/>
                </a:cubicBezTo>
                <a:cubicBezTo>
                  <a:pt x="3664356" y="1262827"/>
                  <a:pt x="3682705" y="1256351"/>
                  <a:pt x="3717244" y="1256351"/>
                </a:cubicBezTo>
                <a:cubicBezTo>
                  <a:pt x="3738831" y="1256351"/>
                  <a:pt x="3751784" y="1269303"/>
                  <a:pt x="3756100" y="1295207"/>
                </a:cubicBezTo>
                <a:cubicBezTo>
                  <a:pt x="3756100" y="1325428"/>
                  <a:pt x="3747466" y="1338381"/>
                  <a:pt x="3730196" y="1334063"/>
                </a:cubicBezTo>
                <a:cubicBezTo>
                  <a:pt x="3712928" y="1329746"/>
                  <a:pt x="3702134" y="1331905"/>
                  <a:pt x="3697816" y="1340540"/>
                </a:cubicBezTo>
                <a:cubicBezTo>
                  <a:pt x="3697816" y="1349174"/>
                  <a:pt x="3712928" y="1358888"/>
                  <a:pt x="3743149" y="1369682"/>
                </a:cubicBezTo>
                <a:cubicBezTo>
                  <a:pt x="3773370" y="1380475"/>
                  <a:pt x="3788481" y="1396664"/>
                  <a:pt x="3788481" y="1418252"/>
                </a:cubicBezTo>
                <a:cubicBezTo>
                  <a:pt x="3788481" y="1435521"/>
                  <a:pt x="3777687" y="1457108"/>
                  <a:pt x="3756100" y="1483012"/>
                </a:cubicBezTo>
                <a:cubicBezTo>
                  <a:pt x="3734514" y="1508916"/>
                  <a:pt x="3723720" y="1530503"/>
                  <a:pt x="3723720" y="1547772"/>
                </a:cubicBezTo>
                <a:cubicBezTo>
                  <a:pt x="3723720" y="1556407"/>
                  <a:pt x="3732355" y="1568279"/>
                  <a:pt x="3749625" y="1583391"/>
                </a:cubicBezTo>
                <a:cubicBezTo>
                  <a:pt x="3766894" y="1598502"/>
                  <a:pt x="3785242" y="1616850"/>
                  <a:pt x="3804671" y="1638437"/>
                </a:cubicBezTo>
                <a:cubicBezTo>
                  <a:pt x="3824099" y="1660024"/>
                  <a:pt x="3843527" y="1683769"/>
                  <a:pt x="3862955" y="1709673"/>
                </a:cubicBezTo>
                <a:cubicBezTo>
                  <a:pt x="3882384" y="1735578"/>
                  <a:pt x="3896415" y="1759323"/>
                  <a:pt x="3905050" y="1780909"/>
                </a:cubicBezTo>
                <a:cubicBezTo>
                  <a:pt x="3879145" y="1780909"/>
                  <a:pt x="3851082" y="1803575"/>
                  <a:pt x="3820861" y="1848908"/>
                </a:cubicBezTo>
                <a:cubicBezTo>
                  <a:pt x="3790640" y="1894240"/>
                  <a:pt x="3775529" y="1936335"/>
                  <a:pt x="3775529" y="1975191"/>
                </a:cubicBezTo>
                <a:cubicBezTo>
                  <a:pt x="3779846" y="2009730"/>
                  <a:pt x="3792799" y="2034555"/>
                  <a:pt x="3814385" y="2049665"/>
                </a:cubicBezTo>
                <a:cubicBezTo>
                  <a:pt x="3835971" y="2064776"/>
                  <a:pt x="3861876" y="2072331"/>
                  <a:pt x="3892097" y="2072331"/>
                </a:cubicBezTo>
                <a:cubicBezTo>
                  <a:pt x="3909367" y="2072331"/>
                  <a:pt x="3924477" y="2069094"/>
                  <a:pt x="3937430" y="2062617"/>
                </a:cubicBezTo>
                <a:cubicBezTo>
                  <a:pt x="3950381" y="2056141"/>
                  <a:pt x="3967651" y="2048586"/>
                  <a:pt x="3989237" y="2039951"/>
                </a:cubicBezTo>
                <a:cubicBezTo>
                  <a:pt x="3989237" y="2035634"/>
                  <a:pt x="4000031" y="2043189"/>
                  <a:pt x="4021618" y="2062617"/>
                </a:cubicBezTo>
                <a:cubicBezTo>
                  <a:pt x="4043204" y="2082045"/>
                  <a:pt x="4056157" y="2091760"/>
                  <a:pt x="4060475" y="2091760"/>
                </a:cubicBezTo>
                <a:cubicBezTo>
                  <a:pt x="4073426" y="2091760"/>
                  <a:pt x="4078823" y="2089601"/>
                  <a:pt x="4076665" y="2085284"/>
                </a:cubicBezTo>
                <a:cubicBezTo>
                  <a:pt x="4074506" y="2080966"/>
                  <a:pt x="4079902" y="2078807"/>
                  <a:pt x="4092854" y="2078807"/>
                </a:cubicBezTo>
                <a:cubicBezTo>
                  <a:pt x="4092854" y="2091760"/>
                  <a:pt x="4099331" y="2098235"/>
                  <a:pt x="4112282" y="2098235"/>
                </a:cubicBezTo>
                <a:cubicBezTo>
                  <a:pt x="4120917" y="2098235"/>
                  <a:pt x="4127393" y="2097156"/>
                  <a:pt x="4131711" y="2094997"/>
                </a:cubicBezTo>
                <a:cubicBezTo>
                  <a:pt x="4136028" y="2092839"/>
                  <a:pt x="4142504" y="2091760"/>
                  <a:pt x="4151138" y="2091760"/>
                </a:cubicBezTo>
                <a:cubicBezTo>
                  <a:pt x="4155456" y="2091760"/>
                  <a:pt x="4158694" y="2092839"/>
                  <a:pt x="4160853" y="2094997"/>
                </a:cubicBezTo>
                <a:cubicBezTo>
                  <a:pt x="4163012" y="2097156"/>
                  <a:pt x="4166249" y="2098235"/>
                  <a:pt x="4170567" y="2098235"/>
                </a:cubicBezTo>
                <a:lnTo>
                  <a:pt x="4177043" y="2098235"/>
                </a:lnTo>
                <a:cubicBezTo>
                  <a:pt x="4177043" y="2102552"/>
                  <a:pt x="4166249" y="2104711"/>
                  <a:pt x="4144663" y="2104711"/>
                </a:cubicBezTo>
                <a:lnTo>
                  <a:pt x="4053998" y="2104711"/>
                </a:lnTo>
                <a:cubicBezTo>
                  <a:pt x="4053998" y="2121981"/>
                  <a:pt x="4034569" y="2130616"/>
                  <a:pt x="3995713" y="2130616"/>
                </a:cubicBezTo>
                <a:cubicBezTo>
                  <a:pt x="3974127" y="2130616"/>
                  <a:pt x="3955778" y="2128457"/>
                  <a:pt x="3940667" y="2124140"/>
                </a:cubicBezTo>
                <a:cubicBezTo>
                  <a:pt x="3925557" y="2119822"/>
                  <a:pt x="3907209" y="2117664"/>
                  <a:pt x="3885621" y="2117664"/>
                </a:cubicBezTo>
                <a:cubicBezTo>
                  <a:pt x="3820861" y="2117664"/>
                  <a:pt x="3782005" y="2154361"/>
                  <a:pt x="3769052" y="2227756"/>
                </a:cubicBezTo>
                <a:cubicBezTo>
                  <a:pt x="3769052" y="2240708"/>
                  <a:pt x="3770132" y="2252581"/>
                  <a:pt x="3772291" y="2263375"/>
                </a:cubicBezTo>
                <a:cubicBezTo>
                  <a:pt x="3774449" y="2274167"/>
                  <a:pt x="3775529" y="2283882"/>
                  <a:pt x="3775529" y="2292516"/>
                </a:cubicBezTo>
                <a:cubicBezTo>
                  <a:pt x="3775529" y="2309786"/>
                  <a:pt x="3767974" y="2330293"/>
                  <a:pt x="3752862" y="2354038"/>
                </a:cubicBezTo>
                <a:cubicBezTo>
                  <a:pt x="3737751" y="2377784"/>
                  <a:pt x="3730196" y="2393974"/>
                  <a:pt x="3730196" y="2402609"/>
                </a:cubicBezTo>
                <a:cubicBezTo>
                  <a:pt x="3730196" y="2415561"/>
                  <a:pt x="3748545" y="2425274"/>
                  <a:pt x="3785242" y="2431751"/>
                </a:cubicBezTo>
                <a:cubicBezTo>
                  <a:pt x="3821940" y="2438227"/>
                  <a:pt x="3840288" y="2458734"/>
                  <a:pt x="3840288" y="2493273"/>
                </a:cubicBezTo>
                <a:cubicBezTo>
                  <a:pt x="3840288" y="2506226"/>
                  <a:pt x="3834892" y="2514861"/>
                  <a:pt x="3824099" y="2519178"/>
                </a:cubicBezTo>
                <a:cubicBezTo>
                  <a:pt x="3813305" y="2523494"/>
                  <a:pt x="3807909" y="2532129"/>
                  <a:pt x="3807909" y="2545082"/>
                </a:cubicBezTo>
                <a:lnTo>
                  <a:pt x="3827337" y="2564509"/>
                </a:lnTo>
                <a:cubicBezTo>
                  <a:pt x="3831655" y="2573144"/>
                  <a:pt x="3835971" y="2581779"/>
                  <a:pt x="3840288" y="2590414"/>
                </a:cubicBezTo>
                <a:cubicBezTo>
                  <a:pt x="3844606" y="2599049"/>
                  <a:pt x="3848924" y="2607683"/>
                  <a:pt x="3853241" y="2616318"/>
                </a:cubicBezTo>
                <a:cubicBezTo>
                  <a:pt x="3861876" y="2642221"/>
                  <a:pt x="3866194" y="2657333"/>
                  <a:pt x="3866194" y="2661650"/>
                </a:cubicBezTo>
                <a:cubicBezTo>
                  <a:pt x="3866194" y="2683236"/>
                  <a:pt x="3844606" y="2694030"/>
                  <a:pt x="3801432" y="2694030"/>
                </a:cubicBezTo>
                <a:cubicBezTo>
                  <a:pt x="3784164" y="2694030"/>
                  <a:pt x="3766894" y="2692952"/>
                  <a:pt x="3749625" y="2690793"/>
                </a:cubicBezTo>
                <a:cubicBezTo>
                  <a:pt x="3732355" y="2688634"/>
                  <a:pt x="3717244" y="2687554"/>
                  <a:pt x="3704293" y="2687554"/>
                </a:cubicBezTo>
                <a:cubicBezTo>
                  <a:pt x="3687022" y="2687554"/>
                  <a:pt x="3668674" y="2697268"/>
                  <a:pt x="3649246" y="2716696"/>
                </a:cubicBezTo>
                <a:cubicBezTo>
                  <a:pt x="3629818" y="2736125"/>
                  <a:pt x="3617945" y="2754474"/>
                  <a:pt x="3613628" y="2771743"/>
                </a:cubicBezTo>
                <a:cubicBezTo>
                  <a:pt x="3613628" y="2771743"/>
                  <a:pt x="3610390" y="2783615"/>
                  <a:pt x="3603914" y="2807361"/>
                </a:cubicBezTo>
                <a:cubicBezTo>
                  <a:pt x="3597438" y="2831106"/>
                  <a:pt x="3589883" y="2858090"/>
                  <a:pt x="3581248" y="2888311"/>
                </a:cubicBezTo>
                <a:cubicBezTo>
                  <a:pt x="3572613" y="2918532"/>
                  <a:pt x="3562899" y="2945516"/>
                  <a:pt x="3552105" y="2969262"/>
                </a:cubicBezTo>
                <a:cubicBezTo>
                  <a:pt x="3541311" y="2993007"/>
                  <a:pt x="3529439" y="3007039"/>
                  <a:pt x="3516488" y="3011356"/>
                </a:cubicBezTo>
                <a:cubicBezTo>
                  <a:pt x="3520804" y="3024309"/>
                  <a:pt x="3521884" y="3038340"/>
                  <a:pt x="3519725" y="3053450"/>
                </a:cubicBezTo>
                <a:cubicBezTo>
                  <a:pt x="3517566" y="3068561"/>
                  <a:pt x="3520804" y="3082592"/>
                  <a:pt x="3529439" y="3095545"/>
                </a:cubicBezTo>
                <a:cubicBezTo>
                  <a:pt x="3538074" y="3108496"/>
                  <a:pt x="3552105" y="3119290"/>
                  <a:pt x="3571534" y="3127925"/>
                </a:cubicBezTo>
                <a:cubicBezTo>
                  <a:pt x="3590961" y="3136560"/>
                  <a:pt x="3602834" y="3151670"/>
                  <a:pt x="3607151" y="3173257"/>
                </a:cubicBezTo>
                <a:cubicBezTo>
                  <a:pt x="3602834" y="3186208"/>
                  <a:pt x="3598516" y="3197002"/>
                  <a:pt x="3594200" y="3205637"/>
                </a:cubicBezTo>
                <a:cubicBezTo>
                  <a:pt x="3576930" y="3222907"/>
                  <a:pt x="3559660" y="3231541"/>
                  <a:pt x="3542391" y="3231541"/>
                </a:cubicBezTo>
                <a:cubicBezTo>
                  <a:pt x="3516488" y="3231541"/>
                  <a:pt x="3499218" y="3218590"/>
                  <a:pt x="3490583" y="3192684"/>
                </a:cubicBezTo>
                <a:cubicBezTo>
                  <a:pt x="3481948" y="3166781"/>
                  <a:pt x="3449568" y="3153828"/>
                  <a:pt x="3393443" y="3153828"/>
                </a:cubicBezTo>
                <a:cubicBezTo>
                  <a:pt x="3376173" y="3153828"/>
                  <a:pt x="3344872" y="3171098"/>
                  <a:pt x="3299541" y="3205637"/>
                </a:cubicBezTo>
                <a:cubicBezTo>
                  <a:pt x="3254208" y="3240176"/>
                  <a:pt x="3231542" y="3274714"/>
                  <a:pt x="3231542" y="3309253"/>
                </a:cubicBezTo>
                <a:cubicBezTo>
                  <a:pt x="3231542" y="3326523"/>
                  <a:pt x="3236938" y="3342713"/>
                  <a:pt x="3247732" y="3357824"/>
                </a:cubicBezTo>
                <a:cubicBezTo>
                  <a:pt x="3258526" y="3372934"/>
                  <a:pt x="3263922" y="3391283"/>
                  <a:pt x="3263922" y="3412871"/>
                </a:cubicBezTo>
                <a:cubicBezTo>
                  <a:pt x="3263922" y="3443092"/>
                  <a:pt x="3256367" y="3459282"/>
                  <a:pt x="3241256" y="3461440"/>
                </a:cubicBezTo>
                <a:cubicBezTo>
                  <a:pt x="3226144" y="3463599"/>
                  <a:pt x="3209954" y="3466837"/>
                  <a:pt x="3192686" y="3471154"/>
                </a:cubicBezTo>
                <a:cubicBezTo>
                  <a:pt x="3192686" y="3462519"/>
                  <a:pt x="3187288" y="3453886"/>
                  <a:pt x="3176496" y="3445250"/>
                </a:cubicBezTo>
                <a:cubicBezTo>
                  <a:pt x="3165702" y="3436615"/>
                  <a:pt x="3155988" y="3427980"/>
                  <a:pt x="3147353" y="3419347"/>
                </a:cubicBezTo>
                <a:cubicBezTo>
                  <a:pt x="3143036" y="3419347"/>
                  <a:pt x="3140877" y="3421504"/>
                  <a:pt x="3140877" y="3425822"/>
                </a:cubicBezTo>
                <a:cubicBezTo>
                  <a:pt x="3136559" y="3417188"/>
                  <a:pt x="3130083" y="3408553"/>
                  <a:pt x="3121450" y="3399918"/>
                </a:cubicBezTo>
                <a:lnTo>
                  <a:pt x="3084930" y="3375569"/>
                </a:lnTo>
                <a:lnTo>
                  <a:pt x="3063165" y="3383728"/>
                </a:lnTo>
                <a:cubicBezTo>
                  <a:pt x="3045896" y="3390204"/>
                  <a:pt x="3027547" y="3400998"/>
                  <a:pt x="3008118" y="3416108"/>
                </a:cubicBezTo>
                <a:cubicBezTo>
                  <a:pt x="2988691" y="3431219"/>
                  <a:pt x="2969262" y="3450647"/>
                  <a:pt x="2949835" y="3474393"/>
                </a:cubicBezTo>
                <a:cubicBezTo>
                  <a:pt x="2930406" y="3498138"/>
                  <a:pt x="2918534" y="3529439"/>
                  <a:pt x="2914216" y="3568295"/>
                </a:cubicBezTo>
                <a:cubicBezTo>
                  <a:pt x="2914216" y="3589881"/>
                  <a:pt x="2903422" y="3604993"/>
                  <a:pt x="2881836" y="3613628"/>
                </a:cubicBezTo>
                <a:cubicBezTo>
                  <a:pt x="2860249" y="3622261"/>
                  <a:pt x="2835424" y="3628738"/>
                  <a:pt x="2807361" y="3633055"/>
                </a:cubicBezTo>
                <a:cubicBezTo>
                  <a:pt x="2779299" y="3637373"/>
                  <a:pt x="2751236" y="3640610"/>
                  <a:pt x="2723173" y="3642769"/>
                </a:cubicBezTo>
                <a:cubicBezTo>
                  <a:pt x="2695110" y="3644928"/>
                  <a:pt x="2674603" y="3646008"/>
                  <a:pt x="2661650" y="3646008"/>
                </a:cubicBezTo>
                <a:cubicBezTo>
                  <a:pt x="2661650" y="3633055"/>
                  <a:pt x="2655175" y="3626579"/>
                  <a:pt x="2642223" y="3626579"/>
                </a:cubicBezTo>
                <a:cubicBezTo>
                  <a:pt x="2629270" y="3626579"/>
                  <a:pt x="2618476" y="3624420"/>
                  <a:pt x="2609843" y="3620103"/>
                </a:cubicBezTo>
                <a:lnTo>
                  <a:pt x="2609843" y="3658959"/>
                </a:lnTo>
                <a:lnTo>
                  <a:pt x="2616319" y="3652484"/>
                </a:lnTo>
                <a:cubicBezTo>
                  <a:pt x="2620635" y="3652484"/>
                  <a:pt x="2622794" y="3653563"/>
                  <a:pt x="2622794" y="3655721"/>
                </a:cubicBezTo>
                <a:cubicBezTo>
                  <a:pt x="2622794" y="3657880"/>
                  <a:pt x="2624953" y="3658959"/>
                  <a:pt x="2629270" y="3658959"/>
                </a:cubicBezTo>
                <a:cubicBezTo>
                  <a:pt x="2629270" y="3667594"/>
                  <a:pt x="2623874" y="3670833"/>
                  <a:pt x="2613080" y="3668674"/>
                </a:cubicBezTo>
                <a:cubicBezTo>
                  <a:pt x="2602286" y="3666515"/>
                  <a:pt x="2594732" y="3665435"/>
                  <a:pt x="2590414" y="3665435"/>
                </a:cubicBezTo>
                <a:lnTo>
                  <a:pt x="2596890" y="3665435"/>
                </a:lnTo>
                <a:lnTo>
                  <a:pt x="2596890" y="3607152"/>
                </a:lnTo>
                <a:cubicBezTo>
                  <a:pt x="2588255" y="3611469"/>
                  <a:pt x="2578542" y="3613628"/>
                  <a:pt x="2567748" y="3613628"/>
                </a:cubicBezTo>
                <a:cubicBezTo>
                  <a:pt x="2556955" y="3613628"/>
                  <a:pt x="2547240" y="3615787"/>
                  <a:pt x="2538605" y="3620103"/>
                </a:cubicBezTo>
                <a:cubicBezTo>
                  <a:pt x="2538605" y="3615787"/>
                  <a:pt x="2536448" y="3611469"/>
                  <a:pt x="2532130" y="3607152"/>
                </a:cubicBezTo>
                <a:cubicBezTo>
                  <a:pt x="2527813" y="3607152"/>
                  <a:pt x="2525654" y="3608230"/>
                  <a:pt x="2525654" y="3610389"/>
                </a:cubicBezTo>
                <a:cubicBezTo>
                  <a:pt x="2525654" y="3612548"/>
                  <a:pt x="2523495" y="3613628"/>
                  <a:pt x="2519178" y="3613628"/>
                </a:cubicBezTo>
                <a:cubicBezTo>
                  <a:pt x="2514860" y="3613628"/>
                  <a:pt x="2512702" y="3611469"/>
                  <a:pt x="2512702" y="3607152"/>
                </a:cubicBezTo>
                <a:lnTo>
                  <a:pt x="2512702" y="3594199"/>
                </a:lnTo>
                <a:cubicBezTo>
                  <a:pt x="2482480" y="3594199"/>
                  <a:pt x="2447942" y="3597436"/>
                  <a:pt x="2409086" y="3603913"/>
                </a:cubicBezTo>
                <a:cubicBezTo>
                  <a:pt x="2370229" y="3610389"/>
                  <a:pt x="2350801" y="3635214"/>
                  <a:pt x="2350801" y="3678388"/>
                </a:cubicBezTo>
                <a:cubicBezTo>
                  <a:pt x="2350801" y="3712926"/>
                  <a:pt x="2352959" y="3740989"/>
                  <a:pt x="2357277" y="3762576"/>
                </a:cubicBezTo>
                <a:cubicBezTo>
                  <a:pt x="2361594" y="3784162"/>
                  <a:pt x="2363753" y="3801433"/>
                  <a:pt x="2363753" y="3814384"/>
                </a:cubicBezTo>
                <a:cubicBezTo>
                  <a:pt x="2363753" y="3827336"/>
                  <a:pt x="2358357" y="3843526"/>
                  <a:pt x="2347563" y="3862955"/>
                </a:cubicBezTo>
                <a:cubicBezTo>
                  <a:pt x="2336769" y="3882382"/>
                  <a:pt x="2327056" y="3892096"/>
                  <a:pt x="2318421" y="3892096"/>
                </a:cubicBezTo>
                <a:cubicBezTo>
                  <a:pt x="2305468" y="3892096"/>
                  <a:pt x="2296835" y="3879145"/>
                  <a:pt x="2292517" y="3853240"/>
                </a:cubicBezTo>
                <a:cubicBezTo>
                  <a:pt x="2288200" y="3827336"/>
                  <a:pt x="2286041" y="3803591"/>
                  <a:pt x="2286041" y="3782004"/>
                </a:cubicBezTo>
                <a:cubicBezTo>
                  <a:pt x="2286041" y="3760418"/>
                  <a:pt x="2287119" y="3743147"/>
                  <a:pt x="2289278" y="3730196"/>
                </a:cubicBezTo>
                <a:cubicBezTo>
                  <a:pt x="2291437" y="3717244"/>
                  <a:pt x="2292517" y="3704291"/>
                  <a:pt x="2292517" y="3691340"/>
                </a:cubicBezTo>
                <a:cubicBezTo>
                  <a:pt x="2292517" y="3678388"/>
                  <a:pt x="2286041" y="3664356"/>
                  <a:pt x="2273088" y="3649245"/>
                </a:cubicBezTo>
                <a:cubicBezTo>
                  <a:pt x="2260137" y="3634135"/>
                  <a:pt x="2253661" y="3624420"/>
                  <a:pt x="2253661" y="3620103"/>
                </a:cubicBezTo>
                <a:cubicBezTo>
                  <a:pt x="2253661" y="3620103"/>
                  <a:pt x="2255820" y="3615787"/>
                  <a:pt x="2260137" y="3607152"/>
                </a:cubicBezTo>
                <a:cubicBezTo>
                  <a:pt x="2251502" y="3602834"/>
                  <a:pt x="2238550" y="3600675"/>
                  <a:pt x="2221281" y="3600675"/>
                </a:cubicBezTo>
                <a:cubicBezTo>
                  <a:pt x="2169472" y="3600675"/>
                  <a:pt x="2139251" y="3612548"/>
                  <a:pt x="2130616" y="3636293"/>
                </a:cubicBezTo>
                <a:cubicBezTo>
                  <a:pt x="2121981" y="3660039"/>
                  <a:pt x="2116585" y="3688101"/>
                  <a:pt x="2114426" y="3720481"/>
                </a:cubicBezTo>
                <a:cubicBezTo>
                  <a:pt x="2112267" y="3752863"/>
                  <a:pt x="2106870" y="3784162"/>
                  <a:pt x="2098236" y="3814384"/>
                </a:cubicBezTo>
                <a:cubicBezTo>
                  <a:pt x="2089601" y="3844606"/>
                  <a:pt x="2061539" y="3866192"/>
                  <a:pt x="2014047" y="3879145"/>
                </a:cubicBezTo>
                <a:cubicBezTo>
                  <a:pt x="2014047" y="3866192"/>
                  <a:pt x="2009730" y="3857557"/>
                  <a:pt x="2001095" y="3853240"/>
                </a:cubicBezTo>
                <a:cubicBezTo>
                  <a:pt x="1992460" y="3848924"/>
                  <a:pt x="1988144" y="3842447"/>
                  <a:pt x="1988144" y="3833812"/>
                </a:cubicBezTo>
                <a:cubicBezTo>
                  <a:pt x="1988144" y="3825177"/>
                  <a:pt x="1989222" y="3819781"/>
                  <a:pt x="1991381" y="3817622"/>
                </a:cubicBezTo>
                <a:cubicBezTo>
                  <a:pt x="1993540" y="3815464"/>
                  <a:pt x="1994619" y="3812225"/>
                  <a:pt x="1994619" y="3807909"/>
                </a:cubicBezTo>
                <a:cubicBezTo>
                  <a:pt x="1994619" y="3799274"/>
                  <a:pt x="1992460" y="3790639"/>
                  <a:pt x="1988144" y="3782004"/>
                </a:cubicBezTo>
                <a:cubicBezTo>
                  <a:pt x="1996777" y="3782004"/>
                  <a:pt x="2003254" y="3771211"/>
                  <a:pt x="2007571" y="3749624"/>
                </a:cubicBezTo>
                <a:cubicBezTo>
                  <a:pt x="2011889" y="3728038"/>
                  <a:pt x="2014047" y="3712926"/>
                  <a:pt x="2014047" y="3704291"/>
                </a:cubicBezTo>
                <a:cubicBezTo>
                  <a:pt x="2022682" y="3704291"/>
                  <a:pt x="2027000" y="3697815"/>
                  <a:pt x="2027000" y="3684864"/>
                </a:cubicBezTo>
                <a:cubicBezTo>
                  <a:pt x="2027000" y="3641690"/>
                  <a:pt x="2025920" y="3620103"/>
                  <a:pt x="2023761" y="3620103"/>
                </a:cubicBezTo>
                <a:cubicBezTo>
                  <a:pt x="2021602" y="3620103"/>
                  <a:pt x="2009730" y="3615787"/>
                  <a:pt x="1988144" y="3607152"/>
                </a:cubicBezTo>
                <a:cubicBezTo>
                  <a:pt x="1988144" y="3624420"/>
                  <a:pt x="1985985" y="3633055"/>
                  <a:pt x="1981668" y="3633055"/>
                </a:cubicBezTo>
                <a:cubicBezTo>
                  <a:pt x="1973032" y="3633055"/>
                  <a:pt x="1968715" y="3624420"/>
                  <a:pt x="1968715" y="3607152"/>
                </a:cubicBezTo>
                <a:cubicBezTo>
                  <a:pt x="1968715" y="3589881"/>
                  <a:pt x="1951445" y="3581246"/>
                  <a:pt x="1916906" y="3581246"/>
                </a:cubicBezTo>
                <a:cubicBezTo>
                  <a:pt x="1903955" y="3581246"/>
                  <a:pt x="1891003" y="3590962"/>
                  <a:pt x="1878050" y="3610389"/>
                </a:cubicBezTo>
                <a:cubicBezTo>
                  <a:pt x="1865099" y="3629818"/>
                  <a:pt x="1858623" y="3643849"/>
                  <a:pt x="1858623" y="3652484"/>
                </a:cubicBezTo>
                <a:cubicBezTo>
                  <a:pt x="1858623" y="3661118"/>
                  <a:pt x="1860781" y="3670833"/>
                  <a:pt x="1865099" y="3681625"/>
                </a:cubicBezTo>
                <a:cubicBezTo>
                  <a:pt x="1869416" y="3692419"/>
                  <a:pt x="1871575" y="3702133"/>
                  <a:pt x="1871575" y="3710768"/>
                </a:cubicBezTo>
                <a:cubicBezTo>
                  <a:pt x="1871575" y="3723720"/>
                  <a:pt x="1865099" y="3730196"/>
                  <a:pt x="1852146" y="3730196"/>
                </a:cubicBezTo>
                <a:cubicBezTo>
                  <a:pt x="1847829" y="3751783"/>
                  <a:pt x="1841353" y="3762576"/>
                  <a:pt x="1832719" y="3762576"/>
                </a:cubicBezTo>
                <a:cubicBezTo>
                  <a:pt x="1828402" y="3762576"/>
                  <a:pt x="1826243" y="3751783"/>
                  <a:pt x="1826243" y="3730196"/>
                </a:cubicBezTo>
                <a:cubicBezTo>
                  <a:pt x="1826243" y="3708609"/>
                  <a:pt x="1826243" y="3691340"/>
                  <a:pt x="1826243" y="3678388"/>
                </a:cubicBezTo>
                <a:cubicBezTo>
                  <a:pt x="1830560" y="3678388"/>
                  <a:pt x="1832719" y="3679466"/>
                  <a:pt x="1832719" y="3681625"/>
                </a:cubicBezTo>
                <a:cubicBezTo>
                  <a:pt x="1832719" y="3683784"/>
                  <a:pt x="1834876" y="3684864"/>
                  <a:pt x="1839194" y="3684864"/>
                </a:cubicBezTo>
                <a:cubicBezTo>
                  <a:pt x="1839194" y="3684864"/>
                  <a:pt x="1841353" y="3682705"/>
                  <a:pt x="1845670" y="3678388"/>
                </a:cubicBezTo>
                <a:cubicBezTo>
                  <a:pt x="1845670" y="3669753"/>
                  <a:pt x="1829480" y="3655721"/>
                  <a:pt x="1797100" y="3636293"/>
                </a:cubicBezTo>
                <a:cubicBezTo>
                  <a:pt x="1764720" y="3616865"/>
                  <a:pt x="1730182" y="3594199"/>
                  <a:pt x="1693484" y="3568295"/>
                </a:cubicBezTo>
                <a:cubicBezTo>
                  <a:pt x="1656787" y="3542390"/>
                  <a:pt x="1622247" y="3514328"/>
                  <a:pt x="1589867" y="3484107"/>
                </a:cubicBezTo>
                <a:cubicBezTo>
                  <a:pt x="1557487" y="3453886"/>
                  <a:pt x="1541297" y="3423663"/>
                  <a:pt x="1541297" y="3393442"/>
                </a:cubicBezTo>
                <a:cubicBezTo>
                  <a:pt x="1515393" y="3402077"/>
                  <a:pt x="1487329" y="3410712"/>
                  <a:pt x="1457108" y="3419347"/>
                </a:cubicBezTo>
                <a:cubicBezTo>
                  <a:pt x="1426887" y="3427980"/>
                  <a:pt x="1405299" y="3432298"/>
                  <a:pt x="1392348" y="3432298"/>
                </a:cubicBezTo>
                <a:cubicBezTo>
                  <a:pt x="1383713" y="3432298"/>
                  <a:pt x="1366443" y="3423663"/>
                  <a:pt x="1340539" y="3406394"/>
                </a:cubicBezTo>
                <a:cubicBezTo>
                  <a:pt x="1314636" y="3389124"/>
                  <a:pt x="1299524" y="3371856"/>
                  <a:pt x="1295207" y="3354586"/>
                </a:cubicBezTo>
                <a:cubicBezTo>
                  <a:pt x="1334063" y="3350268"/>
                  <a:pt x="1353492" y="3324364"/>
                  <a:pt x="1353492" y="3276873"/>
                </a:cubicBezTo>
                <a:cubicBezTo>
                  <a:pt x="1353492" y="3259605"/>
                  <a:pt x="1348094" y="3243415"/>
                  <a:pt x="1337302" y="3228303"/>
                </a:cubicBezTo>
                <a:cubicBezTo>
                  <a:pt x="1326508" y="3213192"/>
                  <a:pt x="1312477" y="3205637"/>
                  <a:pt x="1295207" y="3205637"/>
                </a:cubicBezTo>
                <a:cubicBezTo>
                  <a:pt x="1282256" y="3205637"/>
                  <a:pt x="1263907" y="3213192"/>
                  <a:pt x="1240161" y="3228303"/>
                </a:cubicBezTo>
                <a:cubicBezTo>
                  <a:pt x="1216416" y="3243415"/>
                  <a:pt x="1191591" y="3250970"/>
                  <a:pt x="1165687" y="3250970"/>
                </a:cubicBezTo>
                <a:cubicBezTo>
                  <a:pt x="1139782" y="3250970"/>
                  <a:pt x="1124672" y="3240176"/>
                  <a:pt x="1120355" y="3218590"/>
                </a:cubicBezTo>
                <a:cubicBezTo>
                  <a:pt x="1120355" y="3197002"/>
                  <a:pt x="1133306" y="3176495"/>
                  <a:pt x="1159211" y="3157067"/>
                </a:cubicBezTo>
                <a:cubicBezTo>
                  <a:pt x="1185115" y="3137638"/>
                  <a:pt x="1200226" y="3112813"/>
                  <a:pt x="1204544" y="3082592"/>
                </a:cubicBezTo>
                <a:cubicBezTo>
                  <a:pt x="1195909" y="3082592"/>
                  <a:pt x="1191591" y="3069640"/>
                  <a:pt x="1191591" y="3043736"/>
                </a:cubicBezTo>
                <a:cubicBezTo>
                  <a:pt x="1170003" y="3035101"/>
                  <a:pt x="1150576" y="3015674"/>
                  <a:pt x="1133306" y="2985452"/>
                </a:cubicBezTo>
                <a:cubicBezTo>
                  <a:pt x="1116037" y="2955230"/>
                  <a:pt x="1085816" y="2940120"/>
                  <a:pt x="1042643" y="2940120"/>
                </a:cubicBezTo>
                <a:cubicBezTo>
                  <a:pt x="1021055" y="2940120"/>
                  <a:pt x="997310" y="2946596"/>
                  <a:pt x="971406" y="2959547"/>
                </a:cubicBezTo>
                <a:cubicBezTo>
                  <a:pt x="945501" y="2972500"/>
                  <a:pt x="908804" y="2989770"/>
                  <a:pt x="861313" y="3011356"/>
                </a:cubicBezTo>
                <a:cubicBezTo>
                  <a:pt x="861313" y="2998403"/>
                  <a:pt x="868869" y="2977896"/>
                  <a:pt x="883979" y="2949834"/>
                </a:cubicBezTo>
                <a:cubicBezTo>
                  <a:pt x="899090" y="2921771"/>
                  <a:pt x="906645" y="2899105"/>
                  <a:pt x="906645" y="2881835"/>
                </a:cubicBezTo>
                <a:cubicBezTo>
                  <a:pt x="906645" y="2868884"/>
                  <a:pt x="902328" y="2862408"/>
                  <a:pt x="893694" y="2862408"/>
                </a:cubicBezTo>
                <a:cubicBezTo>
                  <a:pt x="893694" y="2853773"/>
                  <a:pt x="894772" y="2848376"/>
                  <a:pt x="896931" y="2846218"/>
                </a:cubicBezTo>
                <a:cubicBezTo>
                  <a:pt x="899090" y="2844059"/>
                  <a:pt x="900169" y="2840820"/>
                  <a:pt x="900169" y="2836502"/>
                </a:cubicBezTo>
                <a:cubicBezTo>
                  <a:pt x="900169" y="2819234"/>
                  <a:pt x="890455" y="2807361"/>
                  <a:pt x="871028" y="2800885"/>
                </a:cubicBezTo>
                <a:cubicBezTo>
                  <a:pt x="851599" y="2794409"/>
                  <a:pt x="841885" y="2773901"/>
                  <a:pt x="841885" y="2739363"/>
                </a:cubicBezTo>
                <a:cubicBezTo>
                  <a:pt x="841885" y="2717775"/>
                  <a:pt x="853758" y="2689713"/>
                  <a:pt x="877503" y="2655174"/>
                </a:cubicBezTo>
                <a:cubicBezTo>
                  <a:pt x="901249" y="2620635"/>
                  <a:pt x="913121" y="2590414"/>
                  <a:pt x="913121" y="2564509"/>
                </a:cubicBezTo>
                <a:cubicBezTo>
                  <a:pt x="913121" y="2521335"/>
                  <a:pt x="900169" y="2491114"/>
                  <a:pt x="874265" y="2473846"/>
                </a:cubicBezTo>
                <a:cubicBezTo>
                  <a:pt x="848361" y="2456576"/>
                  <a:pt x="821378" y="2441466"/>
                  <a:pt x="793315" y="2428513"/>
                </a:cubicBezTo>
                <a:cubicBezTo>
                  <a:pt x="765251" y="2415561"/>
                  <a:pt x="738268" y="2401529"/>
                  <a:pt x="712364" y="2386418"/>
                </a:cubicBezTo>
                <a:cubicBezTo>
                  <a:pt x="686460" y="2371308"/>
                  <a:pt x="673508" y="2340007"/>
                  <a:pt x="673508" y="2292516"/>
                </a:cubicBezTo>
                <a:cubicBezTo>
                  <a:pt x="673508" y="2288198"/>
                  <a:pt x="683222" y="2272008"/>
                  <a:pt x="702650" y="2243946"/>
                </a:cubicBezTo>
                <a:cubicBezTo>
                  <a:pt x="722078" y="2215883"/>
                  <a:pt x="742585" y="2185662"/>
                  <a:pt x="764173" y="2153281"/>
                </a:cubicBezTo>
                <a:cubicBezTo>
                  <a:pt x="785759" y="2120901"/>
                  <a:pt x="805188" y="2091760"/>
                  <a:pt x="822456" y="2065855"/>
                </a:cubicBezTo>
                <a:cubicBezTo>
                  <a:pt x="839726" y="2039951"/>
                  <a:pt x="848361" y="2026999"/>
                  <a:pt x="848361" y="2026999"/>
                </a:cubicBezTo>
                <a:cubicBezTo>
                  <a:pt x="839726" y="2009730"/>
                  <a:pt x="835409" y="1996778"/>
                  <a:pt x="835409" y="1988142"/>
                </a:cubicBezTo>
                <a:cubicBezTo>
                  <a:pt x="844044" y="1988142"/>
                  <a:pt x="848361" y="1970874"/>
                  <a:pt x="848361" y="1936335"/>
                </a:cubicBezTo>
                <a:cubicBezTo>
                  <a:pt x="848361" y="1906113"/>
                  <a:pt x="840805" y="1885605"/>
                  <a:pt x="825695" y="1874813"/>
                </a:cubicBezTo>
                <a:cubicBezTo>
                  <a:pt x="810584" y="1864019"/>
                  <a:pt x="793315" y="1856464"/>
                  <a:pt x="773886" y="1852147"/>
                </a:cubicBezTo>
                <a:cubicBezTo>
                  <a:pt x="754459" y="1847829"/>
                  <a:pt x="737189" y="1843511"/>
                  <a:pt x="722078" y="1839194"/>
                </a:cubicBezTo>
                <a:cubicBezTo>
                  <a:pt x="706968" y="1834876"/>
                  <a:pt x="699412" y="1821924"/>
                  <a:pt x="699412" y="1800338"/>
                </a:cubicBezTo>
                <a:cubicBezTo>
                  <a:pt x="699412" y="1791703"/>
                  <a:pt x="708046" y="1780909"/>
                  <a:pt x="725317" y="1767958"/>
                </a:cubicBezTo>
                <a:cubicBezTo>
                  <a:pt x="742585" y="1755005"/>
                  <a:pt x="753379" y="1748529"/>
                  <a:pt x="757697" y="1748529"/>
                </a:cubicBezTo>
                <a:cubicBezTo>
                  <a:pt x="762014" y="1748529"/>
                  <a:pt x="768490" y="1749609"/>
                  <a:pt x="777124" y="1751768"/>
                </a:cubicBezTo>
                <a:cubicBezTo>
                  <a:pt x="785759" y="1753927"/>
                  <a:pt x="798711" y="1755005"/>
                  <a:pt x="815980" y="1755005"/>
                </a:cubicBezTo>
                <a:cubicBezTo>
                  <a:pt x="837568" y="1755005"/>
                  <a:pt x="855916" y="1739895"/>
                  <a:pt x="871028" y="1709673"/>
                </a:cubicBezTo>
                <a:cubicBezTo>
                  <a:pt x="886137" y="1679452"/>
                  <a:pt x="893694" y="1662183"/>
                  <a:pt x="893694" y="1657866"/>
                </a:cubicBezTo>
                <a:cubicBezTo>
                  <a:pt x="889377" y="1657866"/>
                  <a:pt x="880741" y="1642754"/>
                  <a:pt x="867789" y="1612533"/>
                </a:cubicBezTo>
                <a:cubicBezTo>
                  <a:pt x="859154" y="1599580"/>
                  <a:pt x="852679" y="1584471"/>
                  <a:pt x="848361" y="1567201"/>
                </a:cubicBezTo>
                <a:cubicBezTo>
                  <a:pt x="848361" y="1562883"/>
                  <a:pt x="849440" y="1557487"/>
                  <a:pt x="851599" y="1551011"/>
                </a:cubicBezTo>
                <a:cubicBezTo>
                  <a:pt x="853758" y="1544534"/>
                  <a:pt x="854836" y="1539138"/>
                  <a:pt x="854836" y="1534821"/>
                </a:cubicBezTo>
                <a:cubicBezTo>
                  <a:pt x="854836" y="1526186"/>
                  <a:pt x="852679" y="1520789"/>
                  <a:pt x="848361" y="1518631"/>
                </a:cubicBezTo>
                <a:cubicBezTo>
                  <a:pt x="844044" y="1516472"/>
                  <a:pt x="841885" y="1513233"/>
                  <a:pt x="841885" y="1508916"/>
                </a:cubicBezTo>
                <a:cubicBezTo>
                  <a:pt x="841885" y="1500282"/>
                  <a:pt x="847281" y="1492726"/>
                  <a:pt x="858075" y="1486251"/>
                </a:cubicBezTo>
                <a:cubicBezTo>
                  <a:pt x="868869" y="1479774"/>
                  <a:pt x="874265" y="1470059"/>
                  <a:pt x="874265" y="1457108"/>
                </a:cubicBezTo>
                <a:cubicBezTo>
                  <a:pt x="874265" y="1431203"/>
                  <a:pt x="864552" y="1406380"/>
                  <a:pt x="845122" y="1382633"/>
                </a:cubicBezTo>
                <a:cubicBezTo>
                  <a:pt x="825695" y="1358888"/>
                  <a:pt x="805188" y="1336222"/>
                  <a:pt x="783600" y="1314634"/>
                </a:cubicBezTo>
                <a:cubicBezTo>
                  <a:pt x="757697" y="1293048"/>
                  <a:pt x="729634" y="1269303"/>
                  <a:pt x="699412" y="1243398"/>
                </a:cubicBezTo>
                <a:cubicBezTo>
                  <a:pt x="699412" y="1213177"/>
                  <a:pt x="714523" y="1198066"/>
                  <a:pt x="744744" y="1198066"/>
                </a:cubicBezTo>
                <a:cubicBezTo>
                  <a:pt x="770649" y="1198066"/>
                  <a:pt x="804108" y="1217495"/>
                  <a:pt x="845122" y="1256351"/>
                </a:cubicBezTo>
                <a:cubicBezTo>
                  <a:pt x="886137" y="1295207"/>
                  <a:pt x="928233" y="1314634"/>
                  <a:pt x="971406" y="1314634"/>
                </a:cubicBezTo>
                <a:cubicBezTo>
                  <a:pt x="992992" y="1314634"/>
                  <a:pt x="1008104" y="1303842"/>
                  <a:pt x="1016737" y="1282254"/>
                </a:cubicBezTo>
                <a:cubicBezTo>
                  <a:pt x="1025372" y="1260668"/>
                  <a:pt x="1034007" y="1236922"/>
                  <a:pt x="1042643" y="1211018"/>
                </a:cubicBezTo>
                <a:cubicBezTo>
                  <a:pt x="1051276" y="1180797"/>
                  <a:pt x="1055594" y="1146259"/>
                  <a:pt x="1055594" y="1107402"/>
                </a:cubicBezTo>
                <a:cubicBezTo>
                  <a:pt x="1055594" y="1085815"/>
                  <a:pt x="1045880" y="1067466"/>
                  <a:pt x="1026452" y="1052356"/>
                </a:cubicBezTo>
                <a:cubicBezTo>
                  <a:pt x="1007024" y="1037245"/>
                  <a:pt x="997310" y="1018896"/>
                  <a:pt x="997310" y="997310"/>
                </a:cubicBezTo>
                <a:cubicBezTo>
                  <a:pt x="997310" y="971405"/>
                  <a:pt x="1016737" y="954136"/>
                  <a:pt x="1055594" y="945501"/>
                </a:cubicBezTo>
                <a:cubicBezTo>
                  <a:pt x="1055594" y="954136"/>
                  <a:pt x="1063150" y="961691"/>
                  <a:pt x="1078260" y="968168"/>
                </a:cubicBezTo>
                <a:cubicBezTo>
                  <a:pt x="1093371" y="974644"/>
                  <a:pt x="1110640" y="980040"/>
                  <a:pt x="1130069" y="984358"/>
                </a:cubicBezTo>
                <a:cubicBezTo>
                  <a:pt x="1149496" y="988675"/>
                  <a:pt x="1167846" y="991912"/>
                  <a:pt x="1185115" y="994071"/>
                </a:cubicBezTo>
                <a:cubicBezTo>
                  <a:pt x="1202385" y="996230"/>
                  <a:pt x="1213177" y="997310"/>
                  <a:pt x="1217494" y="997310"/>
                </a:cubicBezTo>
                <a:cubicBezTo>
                  <a:pt x="1221812" y="984358"/>
                  <a:pt x="1223971" y="969246"/>
                  <a:pt x="1223971" y="951978"/>
                </a:cubicBezTo>
                <a:cubicBezTo>
                  <a:pt x="1223971" y="930390"/>
                  <a:pt x="1212098" y="913121"/>
                  <a:pt x="1188352" y="900169"/>
                </a:cubicBezTo>
                <a:cubicBezTo>
                  <a:pt x="1164607" y="887216"/>
                  <a:pt x="1138703" y="874265"/>
                  <a:pt x="1110640" y="861312"/>
                </a:cubicBezTo>
                <a:cubicBezTo>
                  <a:pt x="1082577" y="848360"/>
                  <a:pt x="1055594" y="834329"/>
                  <a:pt x="1029690" y="819219"/>
                </a:cubicBezTo>
                <a:cubicBezTo>
                  <a:pt x="1003786" y="804108"/>
                  <a:pt x="988675" y="779283"/>
                  <a:pt x="984357" y="744744"/>
                </a:cubicBezTo>
                <a:cubicBezTo>
                  <a:pt x="1014579" y="753379"/>
                  <a:pt x="1034007" y="764171"/>
                  <a:pt x="1042643" y="777124"/>
                </a:cubicBezTo>
                <a:cubicBezTo>
                  <a:pt x="1051276" y="790077"/>
                  <a:pt x="1068546" y="796553"/>
                  <a:pt x="1094450" y="796553"/>
                </a:cubicBezTo>
                <a:cubicBezTo>
                  <a:pt x="1098767" y="792235"/>
                  <a:pt x="1100926" y="783600"/>
                  <a:pt x="1100926" y="770648"/>
                </a:cubicBezTo>
                <a:cubicBezTo>
                  <a:pt x="1100926" y="762014"/>
                  <a:pt x="1099847" y="753379"/>
                  <a:pt x="1097689" y="744744"/>
                </a:cubicBezTo>
                <a:cubicBezTo>
                  <a:pt x="1095530" y="736109"/>
                  <a:pt x="1094450" y="727474"/>
                  <a:pt x="1094450" y="718840"/>
                </a:cubicBezTo>
                <a:cubicBezTo>
                  <a:pt x="1137623" y="736109"/>
                  <a:pt x="1167846" y="754458"/>
                  <a:pt x="1185115" y="773886"/>
                </a:cubicBezTo>
                <a:cubicBezTo>
                  <a:pt x="1202385" y="793314"/>
                  <a:pt x="1239082" y="803028"/>
                  <a:pt x="1295207" y="803028"/>
                </a:cubicBezTo>
                <a:cubicBezTo>
                  <a:pt x="1398824" y="803028"/>
                  <a:pt x="1461426" y="742585"/>
                  <a:pt x="1483012" y="621699"/>
                </a:cubicBezTo>
                <a:cubicBezTo>
                  <a:pt x="1448473" y="608747"/>
                  <a:pt x="1431204" y="578525"/>
                  <a:pt x="1431204" y="531034"/>
                </a:cubicBezTo>
                <a:cubicBezTo>
                  <a:pt x="1431204" y="496496"/>
                  <a:pt x="1444155" y="479227"/>
                  <a:pt x="1470061" y="479227"/>
                </a:cubicBezTo>
                <a:cubicBezTo>
                  <a:pt x="1491647" y="479227"/>
                  <a:pt x="1507837" y="487861"/>
                  <a:pt x="1518630" y="505131"/>
                </a:cubicBezTo>
                <a:cubicBezTo>
                  <a:pt x="1529424" y="522401"/>
                  <a:pt x="1538059" y="540749"/>
                  <a:pt x="1544534" y="560177"/>
                </a:cubicBezTo>
                <a:cubicBezTo>
                  <a:pt x="1551010" y="579606"/>
                  <a:pt x="1557487" y="597954"/>
                  <a:pt x="1563963" y="615223"/>
                </a:cubicBezTo>
                <a:cubicBezTo>
                  <a:pt x="1570439" y="632493"/>
                  <a:pt x="1580153" y="641128"/>
                  <a:pt x="1593105" y="641128"/>
                </a:cubicBezTo>
                <a:cubicBezTo>
                  <a:pt x="1640595" y="641128"/>
                  <a:pt x="1669738" y="618462"/>
                  <a:pt x="1680532" y="573129"/>
                </a:cubicBezTo>
                <a:lnTo>
                  <a:pt x="1715223" y="475377"/>
                </a:lnTo>
                <a:lnTo>
                  <a:pt x="1725057" y="480034"/>
                </a:lnTo>
                <a:cubicBezTo>
                  <a:pt x="1733156" y="484895"/>
                  <a:pt x="1744213" y="492178"/>
                  <a:pt x="1758244" y="501893"/>
                </a:cubicBezTo>
                <a:cubicBezTo>
                  <a:pt x="1786306" y="521321"/>
                  <a:pt x="1817608" y="531034"/>
                  <a:pt x="1852146" y="531034"/>
                </a:cubicBezTo>
                <a:cubicBezTo>
                  <a:pt x="1873734" y="531034"/>
                  <a:pt x="1892083" y="527797"/>
                  <a:pt x="1907193" y="521321"/>
                </a:cubicBezTo>
                <a:cubicBezTo>
                  <a:pt x="1922304" y="514844"/>
                  <a:pt x="1929859" y="487861"/>
                  <a:pt x="1929859" y="440371"/>
                </a:cubicBezTo>
                <a:cubicBezTo>
                  <a:pt x="1929859" y="427418"/>
                  <a:pt x="1925541" y="420942"/>
                  <a:pt x="1916906" y="420942"/>
                </a:cubicBezTo>
                <a:lnTo>
                  <a:pt x="1916906" y="362658"/>
                </a:lnTo>
                <a:cubicBezTo>
                  <a:pt x="1916906" y="341071"/>
                  <a:pt x="1921224" y="330277"/>
                  <a:pt x="1929859" y="330277"/>
                </a:cubicBezTo>
                <a:cubicBezTo>
                  <a:pt x="1938494" y="330277"/>
                  <a:pt x="1942811" y="319485"/>
                  <a:pt x="1942811" y="297897"/>
                </a:cubicBezTo>
                <a:close/>
                <a:moveTo>
                  <a:pt x="2350801" y="0"/>
                </a:moveTo>
                <a:cubicBezTo>
                  <a:pt x="2346483" y="25904"/>
                  <a:pt x="2341087" y="46411"/>
                  <a:pt x="2334611" y="61523"/>
                </a:cubicBezTo>
                <a:cubicBezTo>
                  <a:pt x="2328134" y="76632"/>
                  <a:pt x="2311944" y="88506"/>
                  <a:pt x="2286041" y="97140"/>
                </a:cubicBezTo>
                <a:cubicBezTo>
                  <a:pt x="2286041" y="66919"/>
                  <a:pt x="2288200" y="44252"/>
                  <a:pt x="2292517" y="29143"/>
                </a:cubicBezTo>
                <a:cubicBezTo>
                  <a:pt x="2296835" y="14031"/>
                  <a:pt x="2316262" y="4318"/>
                  <a:pt x="2350801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392607" y="1787860"/>
            <a:ext cx="2791674" cy="954107"/>
            <a:chOff x="6149127" y="1804267"/>
            <a:chExt cx="2791674" cy="954107"/>
          </a:xfrm>
        </p:grpSpPr>
        <p:sp>
          <p:nvSpPr>
            <p:cNvPr id="25" name="矩形 24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27" name="圓角矩形 2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手繪多邊形 2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0" name="群組 9"/>
          <p:cNvGrpSpPr/>
          <p:nvPr/>
        </p:nvGrpSpPr>
        <p:grpSpPr>
          <a:xfrm>
            <a:off x="392607" y="2904444"/>
            <a:ext cx="2791674" cy="954107"/>
            <a:chOff x="6149127" y="2941171"/>
            <a:chExt cx="2791674" cy="954107"/>
          </a:xfrm>
        </p:grpSpPr>
        <p:sp>
          <p:nvSpPr>
            <p:cNvPr id="21" name="矩形 20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2" name="群組 21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23" name="圓角矩形 22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4" name="手繪多邊形 23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9" name="群組 28"/>
          <p:cNvGrpSpPr/>
          <p:nvPr/>
        </p:nvGrpSpPr>
        <p:grpSpPr>
          <a:xfrm>
            <a:off x="5988670" y="4021028"/>
            <a:ext cx="2791674" cy="954107"/>
            <a:chOff x="6149127" y="3992731"/>
            <a:chExt cx="2791674" cy="954107"/>
          </a:xfrm>
        </p:grpSpPr>
        <p:sp>
          <p:nvSpPr>
            <p:cNvPr id="30" name="矩形 29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31" name="群組 30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32" name="圓角矩形 3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33" name="手繪多邊形 3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4" name="群組 33"/>
          <p:cNvGrpSpPr/>
          <p:nvPr/>
        </p:nvGrpSpPr>
        <p:grpSpPr>
          <a:xfrm>
            <a:off x="5988670" y="5137612"/>
            <a:ext cx="2791674" cy="954107"/>
            <a:chOff x="6149127" y="5044291"/>
            <a:chExt cx="2791674" cy="954107"/>
          </a:xfrm>
        </p:grpSpPr>
        <p:sp>
          <p:nvSpPr>
            <p:cNvPr id="35" name="矩形 34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36" name="群組 35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37" name="圓角矩形 3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38" name="手繪多邊形 3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89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9562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90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043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94139" y="1792332"/>
            <a:ext cx="4443850" cy="4331550"/>
          </a:xfrm>
          <a:custGeom>
            <a:avLst/>
            <a:gdLst>
              <a:gd name="connsiteX0" fmla="*/ 3666723 w 4836582"/>
              <a:gd name="connsiteY0" fmla="*/ 462706 h 4714358"/>
              <a:gd name="connsiteX1" fmla="*/ 3810773 w 4836582"/>
              <a:gd name="connsiteY1" fmla="*/ 488896 h 4714358"/>
              <a:gd name="connsiteX2" fmla="*/ 3876250 w 4836582"/>
              <a:gd name="connsiteY2" fmla="*/ 619851 h 4714358"/>
              <a:gd name="connsiteX3" fmla="*/ 3854424 w 4836582"/>
              <a:gd name="connsiteY3" fmla="*/ 715884 h 4714358"/>
              <a:gd name="connsiteX4" fmla="*/ 3802042 w 4836582"/>
              <a:gd name="connsiteY4" fmla="*/ 755170 h 4714358"/>
              <a:gd name="connsiteX5" fmla="*/ 3749661 w 4836582"/>
              <a:gd name="connsiteY5" fmla="*/ 768266 h 4714358"/>
              <a:gd name="connsiteX6" fmla="*/ 3727835 w 4836582"/>
              <a:gd name="connsiteY6" fmla="*/ 776996 h 4714358"/>
              <a:gd name="connsiteX7" fmla="*/ 3727835 w 4836582"/>
              <a:gd name="connsiteY7" fmla="*/ 794457 h 4714358"/>
              <a:gd name="connsiteX8" fmla="*/ 3710374 w 4836582"/>
              <a:gd name="connsiteY8" fmla="*/ 803187 h 4714358"/>
              <a:gd name="connsiteX9" fmla="*/ 3692914 w 4836582"/>
              <a:gd name="connsiteY9" fmla="*/ 803187 h 4714358"/>
              <a:gd name="connsiteX10" fmla="*/ 3697279 w 4836582"/>
              <a:gd name="connsiteY10" fmla="*/ 790092 h 4714358"/>
              <a:gd name="connsiteX11" fmla="*/ 3701644 w 4836582"/>
              <a:gd name="connsiteY11" fmla="*/ 776996 h 4714358"/>
              <a:gd name="connsiteX12" fmla="*/ 3684184 w 4836582"/>
              <a:gd name="connsiteY12" fmla="*/ 768266 h 4714358"/>
              <a:gd name="connsiteX13" fmla="*/ 3618706 w 4836582"/>
              <a:gd name="connsiteY13" fmla="*/ 724614 h 4714358"/>
              <a:gd name="connsiteX14" fmla="*/ 3561959 w 4836582"/>
              <a:gd name="connsiteY14" fmla="*/ 663502 h 4714358"/>
              <a:gd name="connsiteX15" fmla="*/ 3583785 w 4836582"/>
              <a:gd name="connsiteY15" fmla="*/ 571834 h 4714358"/>
              <a:gd name="connsiteX16" fmla="*/ 3666723 w 4836582"/>
              <a:gd name="connsiteY16" fmla="*/ 532548 h 4714358"/>
              <a:gd name="connsiteX17" fmla="*/ 3662358 w 4836582"/>
              <a:gd name="connsiteY17" fmla="*/ 523818 h 4714358"/>
              <a:gd name="connsiteX18" fmla="*/ 3657993 w 4836582"/>
              <a:gd name="connsiteY18" fmla="*/ 515087 h 4714358"/>
              <a:gd name="connsiteX19" fmla="*/ 3662358 w 4836582"/>
              <a:gd name="connsiteY19" fmla="*/ 488896 h 4714358"/>
              <a:gd name="connsiteX20" fmla="*/ 3666723 w 4836582"/>
              <a:gd name="connsiteY20" fmla="*/ 462706 h 4714358"/>
              <a:gd name="connsiteX21" fmla="*/ 2086540 w 4836582"/>
              <a:gd name="connsiteY21" fmla="*/ 0 h 4714358"/>
              <a:gd name="connsiteX22" fmla="*/ 2178208 w 4836582"/>
              <a:gd name="connsiteY22" fmla="*/ 43651 h 4714358"/>
              <a:gd name="connsiteX23" fmla="*/ 2226225 w 4836582"/>
              <a:gd name="connsiteY23" fmla="*/ 113494 h 4714358"/>
              <a:gd name="connsiteX24" fmla="*/ 2278606 w 4836582"/>
              <a:gd name="connsiteY24" fmla="*/ 275004 h 4714358"/>
              <a:gd name="connsiteX25" fmla="*/ 2413926 w 4836582"/>
              <a:gd name="connsiteY25" fmla="*/ 384133 h 4714358"/>
              <a:gd name="connsiteX26" fmla="*/ 2588532 w 4836582"/>
              <a:gd name="connsiteY26" fmla="*/ 453975 h 4714358"/>
              <a:gd name="connsiteX27" fmla="*/ 2758773 w 4836582"/>
              <a:gd name="connsiteY27" fmla="*/ 497627 h 4714358"/>
              <a:gd name="connsiteX28" fmla="*/ 2832980 w 4836582"/>
              <a:gd name="connsiteY28" fmla="*/ 449610 h 4714358"/>
              <a:gd name="connsiteX29" fmla="*/ 2924648 w 4836582"/>
              <a:gd name="connsiteY29" fmla="*/ 401594 h 4714358"/>
              <a:gd name="connsiteX30" fmla="*/ 3025046 w 4836582"/>
              <a:gd name="connsiteY30" fmla="*/ 231353 h 4714358"/>
              <a:gd name="connsiteX31" fmla="*/ 3151636 w 4836582"/>
              <a:gd name="connsiteY31" fmla="*/ 122224 h 4714358"/>
              <a:gd name="connsiteX32" fmla="*/ 3225843 w 4836582"/>
              <a:gd name="connsiteY32" fmla="*/ 126589 h 4714358"/>
              <a:gd name="connsiteX33" fmla="*/ 3282590 w 4836582"/>
              <a:gd name="connsiteY33" fmla="*/ 130954 h 4714358"/>
              <a:gd name="connsiteX34" fmla="*/ 3348067 w 4836582"/>
              <a:gd name="connsiteY34" fmla="*/ 279369 h 4714358"/>
              <a:gd name="connsiteX35" fmla="*/ 3378623 w 4836582"/>
              <a:gd name="connsiteY35" fmla="*/ 602390 h 4714358"/>
              <a:gd name="connsiteX36" fmla="*/ 3435370 w 4836582"/>
              <a:gd name="connsiteY36" fmla="*/ 925411 h 4714358"/>
              <a:gd name="connsiteX37" fmla="*/ 3579420 w 4836582"/>
              <a:gd name="connsiteY37" fmla="*/ 1073826 h 4714358"/>
              <a:gd name="connsiteX38" fmla="*/ 3636167 w 4836582"/>
              <a:gd name="connsiteY38" fmla="*/ 1073826 h 4714358"/>
              <a:gd name="connsiteX39" fmla="*/ 3675453 w 4836582"/>
              <a:gd name="connsiteY39" fmla="*/ 1082556 h 4714358"/>
              <a:gd name="connsiteX40" fmla="*/ 3666723 w 4836582"/>
              <a:gd name="connsiteY40" fmla="*/ 1082556 h 4714358"/>
              <a:gd name="connsiteX41" fmla="*/ 3657993 w 4836582"/>
              <a:gd name="connsiteY41" fmla="*/ 1091287 h 4714358"/>
              <a:gd name="connsiteX42" fmla="*/ 3723470 w 4836582"/>
              <a:gd name="connsiteY42" fmla="*/ 1130573 h 4714358"/>
              <a:gd name="connsiteX43" fmla="*/ 3797677 w 4836582"/>
              <a:gd name="connsiteY43" fmla="*/ 1134938 h 4714358"/>
              <a:gd name="connsiteX44" fmla="*/ 3793312 w 4836582"/>
              <a:gd name="connsiteY44" fmla="*/ 1143668 h 4714358"/>
              <a:gd name="connsiteX45" fmla="*/ 3788947 w 4836582"/>
              <a:gd name="connsiteY45" fmla="*/ 1152399 h 4714358"/>
              <a:gd name="connsiteX46" fmla="*/ 3793312 w 4836582"/>
              <a:gd name="connsiteY46" fmla="*/ 1161129 h 4714358"/>
              <a:gd name="connsiteX47" fmla="*/ 3797677 w 4836582"/>
              <a:gd name="connsiteY47" fmla="*/ 1169859 h 4714358"/>
              <a:gd name="connsiteX48" fmla="*/ 3941727 w 4836582"/>
              <a:gd name="connsiteY48" fmla="*/ 1152399 h 4714358"/>
              <a:gd name="connsiteX49" fmla="*/ 4103238 w 4836582"/>
              <a:gd name="connsiteY49" fmla="*/ 1134938 h 4714358"/>
              <a:gd name="connsiteX50" fmla="*/ 4299669 w 4836582"/>
              <a:gd name="connsiteY50" fmla="*/ 1217876 h 4714358"/>
              <a:gd name="connsiteX51" fmla="*/ 4347686 w 4836582"/>
              <a:gd name="connsiteY51" fmla="*/ 1327005 h 4714358"/>
              <a:gd name="connsiteX52" fmla="*/ 4312765 w 4836582"/>
              <a:gd name="connsiteY52" fmla="*/ 1405577 h 4714358"/>
              <a:gd name="connsiteX53" fmla="*/ 4238557 w 4836582"/>
              <a:gd name="connsiteY53" fmla="*/ 1505976 h 4714358"/>
              <a:gd name="connsiteX54" fmla="*/ 4168715 w 4836582"/>
              <a:gd name="connsiteY54" fmla="*/ 1623835 h 4714358"/>
              <a:gd name="connsiteX55" fmla="*/ 4138159 w 4836582"/>
              <a:gd name="connsiteY55" fmla="*/ 1754789 h 4714358"/>
              <a:gd name="connsiteX56" fmla="*/ 4190540 w 4836582"/>
              <a:gd name="connsiteY56" fmla="*/ 1890109 h 4714358"/>
              <a:gd name="connsiteX57" fmla="*/ 4312765 w 4836582"/>
              <a:gd name="connsiteY57" fmla="*/ 2016698 h 4714358"/>
              <a:gd name="connsiteX58" fmla="*/ 4496101 w 4836582"/>
              <a:gd name="connsiteY58" fmla="*/ 2147652 h 4714358"/>
              <a:gd name="connsiteX59" fmla="*/ 4531022 w 4836582"/>
              <a:gd name="connsiteY59" fmla="*/ 2143287 h 4714358"/>
              <a:gd name="connsiteX60" fmla="*/ 4557213 w 4836582"/>
              <a:gd name="connsiteY60" fmla="*/ 2138922 h 4714358"/>
              <a:gd name="connsiteX61" fmla="*/ 4683802 w 4836582"/>
              <a:gd name="connsiteY61" fmla="*/ 2204399 h 4714358"/>
              <a:gd name="connsiteX62" fmla="*/ 4740549 w 4836582"/>
              <a:gd name="connsiteY62" fmla="*/ 2330988 h 4714358"/>
              <a:gd name="connsiteX63" fmla="*/ 4661976 w 4836582"/>
              <a:gd name="connsiteY63" fmla="*/ 2483768 h 4714358"/>
              <a:gd name="connsiteX64" fmla="*/ 4583404 w 4836582"/>
              <a:gd name="connsiteY64" fmla="*/ 2645279 h 4714358"/>
              <a:gd name="connsiteX65" fmla="*/ 4613960 w 4836582"/>
              <a:gd name="connsiteY65" fmla="*/ 2745677 h 4714358"/>
              <a:gd name="connsiteX66" fmla="*/ 4670707 w 4836582"/>
              <a:gd name="connsiteY66" fmla="*/ 2776233 h 4714358"/>
              <a:gd name="connsiteX67" fmla="*/ 4766740 w 4836582"/>
              <a:gd name="connsiteY67" fmla="*/ 2837345 h 4714358"/>
              <a:gd name="connsiteX68" fmla="*/ 4836582 w 4836582"/>
              <a:gd name="connsiteY68" fmla="*/ 2898457 h 4714358"/>
              <a:gd name="connsiteX69" fmla="*/ 4766740 w 4836582"/>
              <a:gd name="connsiteY69" fmla="*/ 3029412 h 4714358"/>
              <a:gd name="connsiteX70" fmla="*/ 4618325 w 4836582"/>
              <a:gd name="connsiteY70" fmla="*/ 3077428 h 4714358"/>
              <a:gd name="connsiteX71" fmla="*/ 4469910 w 4836582"/>
              <a:gd name="connsiteY71" fmla="*/ 3156001 h 4714358"/>
              <a:gd name="connsiteX72" fmla="*/ 4400068 w 4836582"/>
              <a:gd name="connsiteY72" fmla="*/ 3378623 h 4714358"/>
              <a:gd name="connsiteX73" fmla="*/ 4469910 w 4836582"/>
              <a:gd name="connsiteY73" fmla="*/ 3557594 h 4714358"/>
              <a:gd name="connsiteX74" fmla="*/ 4539752 w 4836582"/>
              <a:gd name="connsiteY74" fmla="*/ 3815138 h 4714358"/>
              <a:gd name="connsiteX75" fmla="*/ 4426259 w 4836582"/>
              <a:gd name="connsiteY75" fmla="*/ 3810773 h 4714358"/>
              <a:gd name="connsiteX76" fmla="*/ 4321495 w 4836582"/>
              <a:gd name="connsiteY76" fmla="*/ 3806408 h 4714358"/>
              <a:gd name="connsiteX77" fmla="*/ 4155619 w 4836582"/>
              <a:gd name="connsiteY77" fmla="*/ 3836964 h 4714358"/>
              <a:gd name="connsiteX78" fmla="*/ 4098872 w 4836582"/>
              <a:gd name="connsiteY78" fmla="*/ 3911171 h 4714358"/>
              <a:gd name="connsiteX79" fmla="*/ 4081412 w 4836582"/>
              <a:gd name="connsiteY79" fmla="*/ 4011570 h 4714358"/>
              <a:gd name="connsiteX80" fmla="*/ 4042126 w 4836582"/>
              <a:gd name="connsiteY80" fmla="*/ 4129429 h 4714358"/>
              <a:gd name="connsiteX81" fmla="*/ 3932997 w 4836582"/>
              <a:gd name="connsiteY81" fmla="*/ 4212366 h 4714358"/>
              <a:gd name="connsiteX82" fmla="*/ 3797677 w 4836582"/>
              <a:gd name="connsiteY82" fmla="*/ 4234192 h 4714358"/>
              <a:gd name="connsiteX83" fmla="*/ 3653628 w 4836582"/>
              <a:gd name="connsiteY83" fmla="*/ 4273478 h 4714358"/>
              <a:gd name="connsiteX84" fmla="*/ 3527038 w 4836582"/>
              <a:gd name="connsiteY84" fmla="*/ 4391337 h 4714358"/>
              <a:gd name="connsiteX85" fmla="*/ 3361163 w 4836582"/>
              <a:gd name="connsiteY85" fmla="*/ 4434989 h 4714358"/>
              <a:gd name="connsiteX86" fmla="*/ 3265129 w 4836582"/>
              <a:gd name="connsiteY86" fmla="*/ 4478640 h 4714358"/>
              <a:gd name="connsiteX87" fmla="*/ 3265129 w 4836582"/>
              <a:gd name="connsiteY87" fmla="*/ 4487371 h 4714358"/>
              <a:gd name="connsiteX88" fmla="*/ 3230208 w 4836582"/>
              <a:gd name="connsiteY88" fmla="*/ 4496101 h 4714358"/>
              <a:gd name="connsiteX89" fmla="*/ 3147271 w 4836582"/>
              <a:gd name="connsiteY89" fmla="*/ 4504831 h 4714358"/>
              <a:gd name="connsiteX90" fmla="*/ 3064333 w 4836582"/>
              <a:gd name="connsiteY90" fmla="*/ 4522292 h 4714358"/>
              <a:gd name="connsiteX91" fmla="*/ 3029412 w 4836582"/>
              <a:gd name="connsiteY91" fmla="*/ 4557213 h 4714358"/>
              <a:gd name="connsiteX92" fmla="*/ 2859171 w 4836582"/>
              <a:gd name="connsiteY92" fmla="*/ 4539752 h 4714358"/>
              <a:gd name="connsiteX93" fmla="*/ 2688930 w 4836582"/>
              <a:gd name="connsiteY93" fmla="*/ 4522292 h 4714358"/>
              <a:gd name="connsiteX94" fmla="*/ 2597262 w 4836582"/>
              <a:gd name="connsiteY94" fmla="*/ 4653246 h 4714358"/>
              <a:gd name="connsiteX95" fmla="*/ 2453212 w 4836582"/>
              <a:gd name="connsiteY95" fmla="*/ 4714358 h 4714358"/>
              <a:gd name="connsiteX96" fmla="*/ 2186938 w 4836582"/>
              <a:gd name="connsiteY96" fmla="*/ 4640151 h 4714358"/>
              <a:gd name="connsiteX97" fmla="*/ 1929395 w 4836582"/>
              <a:gd name="connsiteY97" fmla="*/ 4565943 h 4714358"/>
              <a:gd name="connsiteX98" fmla="*/ 1759154 w 4836582"/>
              <a:gd name="connsiteY98" fmla="*/ 4587769 h 4714358"/>
              <a:gd name="connsiteX99" fmla="*/ 1588913 w 4836582"/>
              <a:gd name="connsiteY99" fmla="*/ 4627055 h 4714358"/>
              <a:gd name="connsiteX100" fmla="*/ 1536532 w 4836582"/>
              <a:gd name="connsiteY100" fmla="*/ 4561578 h 4714358"/>
              <a:gd name="connsiteX101" fmla="*/ 1510341 w 4836582"/>
              <a:gd name="connsiteY101" fmla="*/ 4487371 h 4714358"/>
              <a:gd name="connsiteX102" fmla="*/ 1492880 w 4836582"/>
              <a:gd name="connsiteY102" fmla="*/ 4496101 h 4714358"/>
              <a:gd name="connsiteX103" fmla="*/ 1475419 w 4836582"/>
              <a:gd name="connsiteY103" fmla="*/ 4452449 h 4714358"/>
              <a:gd name="connsiteX104" fmla="*/ 1479785 w 4836582"/>
              <a:gd name="connsiteY104" fmla="*/ 4404433 h 4714358"/>
              <a:gd name="connsiteX105" fmla="*/ 1484150 w 4836582"/>
              <a:gd name="connsiteY105" fmla="*/ 4365147 h 4714358"/>
              <a:gd name="connsiteX106" fmla="*/ 1462324 w 4836582"/>
              <a:gd name="connsiteY106" fmla="*/ 4330225 h 4714358"/>
              <a:gd name="connsiteX107" fmla="*/ 1440498 w 4836582"/>
              <a:gd name="connsiteY107" fmla="*/ 4295304 h 4714358"/>
              <a:gd name="connsiteX108" fmla="*/ 1449229 w 4836582"/>
              <a:gd name="connsiteY108" fmla="*/ 4273478 h 4714358"/>
              <a:gd name="connsiteX109" fmla="*/ 1453639 w 4836582"/>
              <a:gd name="connsiteY109" fmla="*/ 4266868 h 4714358"/>
              <a:gd name="connsiteX110" fmla="*/ 1430668 w 4836582"/>
              <a:gd name="connsiteY110" fmla="*/ 4254929 h 4714358"/>
              <a:gd name="connsiteX111" fmla="*/ 1383751 w 4836582"/>
              <a:gd name="connsiteY111" fmla="*/ 4212366 h 4714358"/>
              <a:gd name="connsiteX112" fmla="*/ 1257162 w 4836582"/>
              <a:gd name="connsiteY112" fmla="*/ 4155619 h 4714358"/>
              <a:gd name="connsiteX113" fmla="*/ 1095652 w 4836582"/>
              <a:gd name="connsiteY113" fmla="*/ 4221097 h 4714358"/>
              <a:gd name="connsiteX114" fmla="*/ 916681 w 4836582"/>
              <a:gd name="connsiteY114" fmla="*/ 4286574 h 4714358"/>
              <a:gd name="connsiteX115" fmla="*/ 881760 w 4836582"/>
              <a:gd name="connsiteY115" fmla="*/ 4085777 h 4714358"/>
              <a:gd name="connsiteX116" fmla="*/ 925411 w 4836582"/>
              <a:gd name="connsiteY116" fmla="*/ 4042126 h 4714358"/>
              <a:gd name="connsiteX117" fmla="*/ 949207 w 4836582"/>
              <a:gd name="connsiteY117" fmla="*/ 3986616 h 4714358"/>
              <a:gd name="connsiteX118" fmla="*/ 937418 w 4836582"/>
              <a:gd name="connsiteY118" fmla="*/ 3971195 h 4714358"/>
              <a:gd name="connsiteX119" fmla="*/ 912316 w 4836582"/>
              <a:gd name="connsiteY119" fmla="*/ 3915536 h 4714358"/>
              <a:gd name="connsiteX120" fmla="*/ 811917 w 4836582"/>
              <a:gd name="connsiteY120" fmla="*/ 3841329 h 4714358"/>
              <a:gd name="connsiteX121" fmla="*/ 785726 w 4836582"/>
              <a:gd name="connsiteY121" fmla="*/ 3884980 h 4714358"/>
              <a:gd name="connsiteX122" fmla="*/ 593660 w 4836582"/>
              <a:gd name="connsiteY122" fmla="*/ 3762756 h 4714358"/>
              <a:gd name="connsiteX123" fmla="*/ 628581 w 4836582"/>
              <a:gd name="connsiteY123" fmla="*/ 3701644 h 4714358"/>
              <a:gd name="connsiteX124" fmla="*/ 702789 w 4836582"/>
              <a:gd name="connsiteY124" fmla="*/ 3627437 h 4714358"/>
              <a:gd name="connsiteX125" fmla="*/ 776996 w 4836582"/>
              <a:gd name="connsiteY125" fmla="*/ 3548864 h 4714358"/>
              <a:gd name="connsiteX126" fmla="*/ 811917 w 4836582"/>
              <a:gd name="connsiteY126" fmla="*/ 3474657 h 4714358"/>
              <a:gd name="connsiteX127" fmla="*/ 759535 w 4836582"/>
              <a:gd name="connsiteY127" fmla="*/ 3265130 h 4714358"/>
              <a:gd name="connsiteX128" fmla="*/ 641677 w 4836582"/>
              <a:gd name="connsiteY128" fmla="*/ 3169096 h 4714358"/>
              <a:gd name="connsiteX129" fmla="*/ 510722 w 4836582"/>
              <a:gd name="connsiteY129" fmla="*/ 3094889 h 4714358"/>
              <a:gd name="connsiteX130" fmla="*/ 410324 w 4836582"/>
              <a:gd name="connsiteY130" fmla="*/ 2950839 h 4714358"/>
              <a:gd name="connsiteX131" fmla="*/ 266274 w 4836582"/>
              <a:gd name="connsiteY131" fmla="*/ 2942109 h 4714358"/>
              <a:gd name="connsiteX132" fmla="*/ 135320 w 4836582"/>
              <a:gd name="connsiteY132" fmla="*/ 2924648 h 4714358"/>
              <a:gd name="connsiteX133" fmla="*/ 39286 w 4836582"/>
              <a:gd name="connsiteY133" fmla="*/ 2867901 h 4714358"/>
              <a:gd name="connsiteX134" fmla="*/ 0 w 4836582"/>
              <a:gd name="connsiteY134" fmla="*/ 2750042 h 4714358"/>
              <a:gd name="connsiteX135" fmla="*/ 17461 w 4836582"/>
              <a:gd name="connsiteY135" fmla="*/ 2667105 h 4714358"/>
              <a:gd name="connsiteX136" fmla="*/ 61112 w 4836582"/>
              <a:gd name="connsiteY136" fmla="*/ 2636548 h 4714358"/>
              <a:gd name="connsiteX137" fmla="*/ 109129 w 4836582"/>
              <a:gd name="connsiteY137" fmla="*/ 2623453 h 4714358"/>
              <a:gd name="connsiteX138" fmla="*/ 148415 w 4836582"/>
              <a:gd name="connsiteY138" fmla="*/ 2575436 h 4714358"/>
              <a:gd name="connsiteX139" fmla="*/ 314291 w 4836582"/>
              <a:gd name="connsiteY139" fmla="*/ 2610358 h 4714358"/>
              <a:gd name="connsiteX140" fmla="*/ 401593 w 4836582"/>
              <a:gd name="connsiteY140" fmla="*/ 2562341 h 4714358"/>
              <a:gd name="connsiteX141" fmla="*/ 506357 w 4836582"/>
              <a:gd name="connsiteY141" fmla="*/ 2466308 h 4714358"/>
              <a:gd name="connsiteX142" fmla="*/ 593660 w 4836582"/>
              <a:gd name="connsiteY142" fmla="*/ 2348449 h 4714358"/>
              <a:gd name="connsiteX143" fmla="*/ 628581 w 4836582"/>
              <a:gd name="connsiteY143" fmla="*/ 2234955 h 4714358"/>
              <a:gd name="connsiteX144" fmla="*/ 584930 w 4836582"/>
              <a:gd name="connsiteY144" fmla="*/ 2143287 h 4714358"/>
              <a:gd name="connsiteX145" fmla="*/ 488896 w 4836582"/>
              <a:gd name="connsiteY145" fmla="*/ 2042889 h 4714358"/>
              <a:gd name="connsiteX146" fmla="*/ 392863 w 4836582"/>
              <a:gd name="connsiteY146" fmla="*/ 1925030 h 4714358"/>
              <a:gd name="connsiteX147" fmla="*/ 349212 w 4836582"/>
              <a:gd name="connsiteY147" fmla="*/ 1780980 h 4714358"/>
              <a:gd name="connsiteX148" fmla="*/ 375403 w 4836582"/>
              <a:gd name="connsiteY148" fmla="*/ 1680582 h 4714358"/>
              <a:gd name="connsiteX149" fmla="*/ 427784 w 4836582"/>
              <a:gd name="connsiteY149" fmla="*/ 1602009 h 4714358"/>
              <a:gd name="connsiteX150" fmla="*/ 480166 w 4836582"/>
              <a:gd name="connsiteY150" fmla="*/ 1527801 h 4714358"/>
              <a:gd name="connsiteX151" fmla="*/ 506357 w 4836582"/>
              <a:gd name="connsiteY151" fmla="*/ 1449229 h 4714358"/>
              <a:gd name="connsiteX152" fmla="*/ 471436 w 4836582"/>
              <a:gd name="connsiteY152" fmla="*/ 1318274 h 4714358"/>
              <a:gd name="connsiteX153" fmla="*/ 436515 w 4836582"/>
              <a:gd name="connsiteY153" fmla="*/ 1204780 h 4714358"/>
              <a:gd name="connsiteX154" fmla="*/ 493262 w 4836582"/>
              <a:gd name="connsiteY154" fmla="*/ 1052000 h 4714358"/>
              <a:gd name="connsiteX155" fmla="*/ 646042 w 4836582"/>
              <a:gd name="connsiteY155" fmla="*/ 1003984 h 4714358"/>
              <a:gd name="connsiteX156" fmla="*/ 715884 w 4836582"/>
              <a:gd name="connsiteY156" fmla="*/ 1073826 h 4714358"/>
              <a:gd name="connsiteX157" fmla="*/ 776996 w 4836582"/>
              <a:gd name="connsiteY157" fmla="*/ 1069461 h 4714358"/>
              <a:gd name="connsiteX158" fmla="*/ 864299 w 4836582"/>
              <a:gd name="connsiteY158" fmla="*/ 1056365 h 4714358"/>
              <a:gd name="connsiteX159" fmla="*/ 986523 w 4836582"/>
              <a:gd name="connsiteY159" fmla="*/ 1038905 h 4714358"/>
              <a:gd name="connsiteX160" fmla="*/ 982158 w 4836582"/>
              <a:gd name="connsiteY160" fmla="*/ 1025809 h 4714358"/>
              <a:gd name="connsiteX161" fmla="*/ 977793 w 4836582"/>
              <a:gd name="connsiteY161" fmla="*/ 1012714 h 4714358"/>
              <a:gd name="connsiteX162" fmla="*/ 1025809 w 4836582"/>
              <a:gd name="connsiteY162" fmla="*/ 999619 h 4714358"/>
              <a:gd name="connsiteX163" fmla="*/ 1130573 w 4836582"/>
              <a:gd name="connsiteY163" fmla="*/ 947237 h 4714358"/>
              <a:gd name="connsiteX164" fmla="*/ 1235336 w 4836582"/>
              <a:gd name="connsiteY164" fmla="*/ 838108 h 4714358"/>
              <a:gd name="connsiteX165" fmla="*/ 1283353 w 4836582"/>
              <a:gd name="connsiteY165" fmla="*/ 663502 h 4714358"/>
              <a:gd name="connsiteX166" fmla="*/ 1230971 w 4836582"/>
              <a:gd name="connsiteY166" fmla="*/ 541278 h 4714358"/>
              <a:gd name="connsiteX167" fmla="*/ 1235336 w 4836582"/>
              <a:gd name="connsiteY167" fmla="*/ 445245 h 4714358"/>
              <a:gd name="connsiteX168" fmla="*/ 1292083 w 4836582"/>
              <a:gd name="connsiteY168" fmla="*/ 392863 h 4714358"/>
              <a:gd name="connsiteX169" fmla="*/ 1423038 w 4836582"/>
              <a:gd name="connsiteY169" fmla="*/ 410324 h 4714358"/>
              <a:gd name="connsiteX170" fmla="*/ 1497245 w 4836582"/>
              <a:gd name="connsiteY170" fmla="*/ 445245 h 4714358"/>
              <a:gd name="connsiteX171" fmla="*/ 1562722 w 4836582"/>
              <a:gd name="connsiteY171" fmla="*/ 480166 h 4714358"/>
              <a:gd name="connsiteX172" fmla="*/ 1667486 w 4836582"/>
              <a:gd name="connsiteY172" fmla="*/ 497627 h 4714358"/>
              <a:gd name="connsiteX173" fmla="*/ 1767884 w 4836582"/>
              <a:gd name="connsiteY173" fmla="*/ 419054 h 4714358"/>
              <a:gd name="connsiteX174" fmla="*/ 1828996 w 4836582"/>
              <a:gd name="connsiteY174" fmla="*/ 248813 h 4714358"/>
              <a:gd name="connsiteX175" fmla="*/ 1911934 w 4836582"/>
              <a:gd name="connsiteY175" fmla="*/ 78573 h 4714358"/>
              <a:gd name="connsiteX176" fmla="*/ 2086540 w 4836582"/>
              <a:gd name="connsiteY176" fmla="*/ 0 h 4714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4836582" h="4714358">
                <a:moveTo>
                  <a:pt x="3666723" y="462706"/>
                </a:moveTo>
                <a:cubicBezTo>
                  <a:pt x="3719105" y="474346"/>
                  <a:pt x="3767121" y="483076"/>
                  <a:pt x="3810773" y="488896"/>
                </a:cubicBezTo>
                <a:cubicBezTo>
                  <a:pt x="3854424" y="494717"/>
                  <a:pt x="3876250" y="538368"/>
                  <a:pt x="3876250" y="619851"/>
                </a:cubicBezTo>
                <a:cubicBezTo>
                  <a:pt x="3876250" y="666412"/>
                  <a:pt x="3868975" y="698423"/>
                  <a:pt x="3854424" y="715884"/>
                </a:cubicBezTo>
                <a:cubicBezTo>
                  <a:pt x="3839874" y="733345"/>
                  <a:pt x="3822413" y="746440"/>
                  <a:pt x="3802042" y="755170"/>
                </a:cubicBezTo>
                <a:cubicBezTo>
                  <a:pt x="3781672" y="763901"/>
                  <a:pt x="3764211" y="768266"/>
                  <a:pt x="3749661" y="768266"/>
                </a:cubicBezTo>
                <a:cubicBezTo>
                  <a:pt x="3735110" y="768266"/>
                  <a:pt x="3727835" y="771176"/>
                  <a:pt x="3727835" y="776996"/>
                </a:cubicBezTo>
                <a:lnTo>
                  <a:pt x="3727835" y="794457"/>
                </a:lnTo>
                <a:cubicBezTo>
                  <a:pt x="3727835" y="800277"/>
                  <a:pt x="3722015" y="803187"/>
                  <a:pt x="3710374" y="803187"/>
                </a:cubicBezTo>
                <a:lnTo>
                  <a:pt x="3692914" y="803187"/>
                </a:lnTo>
                <a:cubicBezTo>
                  <a:pt x="3692914" y="797367"/>
                  <a:pt x="3694369" y="793002"/>
                  <a:pt x="3697279" y="790092"/>
                </a:cubicBezTo>
                <a:cubicBezTo>
                  <a:pt x="3700189" y="787181"/>
                  <a:pt x="3701644" y="782816"/>
                  <a:pt x="3701644" y="776996"/>
                </a:cubicBezTo>
                <a:cubicBezTo>
                  <a:pt x="3701644" y="776996"/>
                  <a:pt x="3695824" y="774086"/>
                  <a:pt x="3684184" y="768266"/>
                </a:cubicBezTo>
                <a:cubicBezTo>
                  <a:pt x="3637622" y="768266"/>
                  <a:pt x="3615796" y="753715"/>
                  <a:pt x="3618706" y="724614"/>
                </a:cubicBezTo>
                <a:cubicBezTo>
                  <a:pt x="3621616" y="695513"/>
                  <a:pt x="3602701" y="675143"/>
                  <a:pt x="3561959" y="663502"/>
                </a:cubicBezTo>
                <a:cubicBezTo>
                  <a:pt x="3573600" y="628581"/>
                  <a:pt x="3580875" y="598025"/>
                  <a:pt x="3583785" y="571834"/>
                </a:cubicBezTo>
                <a:cubicBezTo>
                  <a:pt x="3586695" y="545643"/>
                  <a:pt x="3614341" y="532548"/>
                  <a:pt x="3666723" y="532548"/>
                </a:cubicBezTo>
                <a:cubicBezTo>
                  <a:pt x="3666723" y="526728"/>
                  <a:pt x="3665268" y="523818"/>
                  <a:pt x="3662358" y="523818"/>
                </a:cubicBezTo>
                <a:cubicBezTo>
                  <a:pt x="3659448" y="523818"/>
                  <a:pt x="3657993" y="520908"/>
                  <a:pt x="3657993" y="515087"/>
                </a:cubicBezTo>
                <a:cubicBezTo>
                  <a:pt x="3657993" y="503447"/>
                  <a:pt x="3659448" y="494717"/>
                  <a:pt x="3662358" y="488896"/>
                </a:cubicBezTo>
                <a:cubicBezTo>
                  <a:pt x="3665268" y="483076"/>
                  <a:pt x="3666723" y="474346"/>
                  <a:pt x="3666723" y="462706"/>
                </a:cubicBezTo>
                <a:close/>
                <a:moveTo>
                  <a:pt x="2086540" y="0"/>
                </a:moveTo>
                <a:cubicBezTo>
                  <a:pt x="2115641" y="29101"/>
                  <a:pt x="2146197" y="43651"/>
                  <a:pt x="2178208" y="43651"/>
                </a:cubicBezTo>
                <a:cubicBezTo>
                  <a:pt x="2210219" y="43651"/>
                  <a:pt x="2226225" y="66932"/>
                  <a:pt x="2226225" y="113494"/>
                </a:cubicBezTo>
                <a:cubicBezTo>
                  <a:pt x="2226225" y="177516"/>
                  <a:pt x="2243685" y="231353"/>
                  <a:pt x="2278606" y="275004"/>
                </a:cubicBezTo>
                <a:cubicBezTo>
                  <a:pt x="2313528" y="318656"/>
                  <a:pt x="2358634" y="355032"/>
                  <a:pt x="2413926" y="384133"/>
                </a:cubicBezTo>
                <a:cubicBezTo>
                  <a:pt x="2469218" y="413234"/>
                  <a:pt x="2527420" y="436515"/>
                  <a:pt x="2588532" y="453975"/>
                </a:cubicBezTo>
                <a:cubicBezTo>
                  <a:pt x="2649644" y="471436"/>
                  <a:pt x="2706391" y="485986"/>
                  <a:pt x="2758773" y="497627"/>
                </a:cubicBezTo>
                <a:cubicBezTo>
                  <a:pt x="2758773" y="485986"/>
                  <a:pt x="2783508" y="469981"/>
                  <a:pt x="2832980" y="449610"/>
                </a:cubicBezTo>
                <a:cubicBezTo>
                  <a:pt x="2882452" y="429239"/>
                  <a:pt x="2913008" y="413234"/>
                  <a:pt x="2924648" y="401594"/>
                </a:cubicBezTo>
                <a:cubicBezTo>
                  <a:pt x="2971210" y="360852"/>
                  <a:pt x="3004676" y="304105"/>
                  <a:pt x="3025046" y="231353"/>
                </a:cubicBezTo>
                <a:cubicBezTo>
                  <a:pt x="3045417" y="158600"/>
                  <a:pt x="3087614" y="122224"/>
                  <a:pt x="3151636" y="122224"/>
                </a:cubicBezTo>
                <a:cubicBezTo>
                  <a:pt x="3174916" y="122224"/>
                  <a:pt x="3199652" y="123679"/>
                  <a:pt x="3225843" y="126589"/>
                </a:cubicBezTo>
                <a:cubicBezTo>
                  <a:pt x="3252034" y="129499"/>
                  <a:pt x="3270950" y="130954"/>
                  <a:pt x="3282590" y="130954"/>
                </a:cubicBezTo>
                <a:cubicBezTo>
                  <a:pt x="3317511" y="130954"/>
                  <a:pt x="3339337" y="180426"/>
                  <a:pt x="3348067" y="279369"/>
                </a:cubicBezTo>
                <a:cubicBezTo>
                  <a:pt x="3356798" y="378313"/>
                  <a:pt x="3366983" y="485986"/>
                  <a:pt x="3378623" y="602390"/>
                </a:cubicBezTo>
                <a:cubicBezTo>
                  <a:pt x="3390264" y="718794"/>
                  <a:pt x="3409179" y="826468"/>
                  <a:pt x="3435370" y="925411"/>
                </a:cubicBezTo>
                <a:cubicBezTo>
                  <a:pt x="3461561" y="1024354"/>
                  <a:pt x="3509578" y="1073826"/>
                  <a:pt x="3579420" y="1073826"/>
                </a:cubicBezTo>
                <a:cubicBezTo>
                  <a:pt x="3591060" y="1073826"/>
                  <a:pt x="3609976" y="1073826"/>
                  <a:pt x="3636167" y="1073826"/>
                </a:cubicBezTo>
                <a:cubicBezTo>
                  <a:pt x="3662358" y="1073826"/>
                  <a:pt x="3675453" y="1076736"/>
                  <a:pt x="3675453" y="1082556"/>
                </a:cubicBezTo>
                <a:lnTo>
                  <a:pt x="3666723" y="1082556"/>
                </a:lnTo>
                <a:cubicBezTo>
                  <a:pt x="3660903" y="1082556"/>
                  <a:pt x="3657993" y="1085466"/>
                  <a:pt x="3657993" y="1091287"/>
                </a:cubicBezTo>
                <a:cubicBezTo>
                  <a:pt x="3657993" y="1114567"/>
                  <a:pt x="3679818" y="1127663"/>
                  <a:pt x="3723470" y="1130573"/>
                </a:cubicBezTo>
                <a:cubicBezTo>
                  <a:pt x="3767121" y="1133483"/>
                  <a:pt x="3791857" y="1134938"/>
                  <a:pt x="3797677" y="1134938"/>
                </a:cubicBezTo>
                <a:cubicBezTo>
                  <a:pt x="3797677" y="1140758"/>
                  <a:pt x="3796222" y="1143668"/>
                  <a:pt x="3793312" y="1143668"/>
                </a:cubicBezTo>
                <a:cubicBezTo>
                  <a:pt x="3790402" y="1143668"/>
                  <a:pt x="3788947" y="1146578"/>
                  <a:pt x="3788947" y="1152399"/>
                </a:cubicBezTo>
                <a:cubicBezTo>
                  <a:pt x="3788947" y="1158219"/>
                  <a:pt x="3790402" y="1161129"/>
                  <a:pt x="3793312" y="1161129"/>
                </a:cubicBezTo>
                <a:cubicBezTo>
                  <a:pt x="3796222" y="1161129"/>
                  <a:pt x="3797677" y="1164039"/>
                  <a:pt x="3797677" y="1169859"/>
                </a:cubicBezTo>
                <a:cubicBezTo>
                  <a:pt x="3838419" y="1169859"/>
                  <a:pt x="3886435" y="1164039"/>
                  <a:pt x="3941727" y="1152399"/>
                </a:cubicBezTo>
                <a:cubicBezTo>
                  <a:pt x="3997019" y="1140758"/>
                  <a:pt x="4050856" y="1134938"/>
                  <a:pt x="4103238" y="1134938"/>
                </a:cubicBezTo>
                <a:cubicBezTo>
                  <a:pt x="4202181" y="1134938"/>
                  <a:pt x="4267658" y="1162584"/>
                  <a:pt x="4299669" y="1217876"/>
                </a:cubicBezTo>
                <a:cubicBezTo>
                  <a:pt x="4331680" y="1273167"/>
                  <a:pt x="4347686" y="1309544"/>
                  <a:pt x="4347686" y="1327005"/>
                </a:cubicBezTo>
                <a:cubicBezTo>
                  <a:pt x="4347686" y="1350285"/>
                  <a:pt x="4336045" y="1376476"/>
                  <a:pt x="4312765" y="1405577"/>
                </a:cubicBezTo>
                <a:cubicBezTo>
                  <a:pt x="4289484" y="1434678"/>
                  <a:pt x="4264748" y="1468144"/>
                  <a:pt x="4238557" y="1505976"/>
                </a:cubicBezTo>
                <a:cubicBezTo>
                  <a:pt x="4212366" y="1543807"/>
                  <a:pt x="4189085" y="1583093"/>
                  <a:pt x="4168715" y="1623835"/>
                </a:cubicBezTo>
                <a:cubicBezTo>
                  <a:pt x="4148344" y="1664576"/>
                  <a:pt x="4138159" y="1708227"/>
                  <a:pt x="4138159" y="1754789"/>
                </a:cubicBezTo>
                <a:cubicBezTo>
                  <a:pt x="4138159" y="1801351"/>
                  <a:pt x="4155619" y="1846457"/>
                  <a:pt x="4190540" y="1890109"/>
                </a:cubicBezTo>
                <a:cubicBezTo>
                  <a:pt x="4225462" y="1933760"/>
                  <a:pt x="4266203" y="1975956"/>
                  <a:pt x="4312765" y="2016698"/>
                </a:cubicBezTo>
                <a:cubicBezTo>
                  <a:pt x="4365146" y="2063259"/>
                  <a:pt x="4426259" y="2106911"/>
                  <a:pt x="4496101" y="2147652"/>
                </a:cubicBezTo>
                <a:cubicBezTo>
                  <a:pt x="4507741" y="2147652"/>
                  <a:pt x="4519382" y="2146197"/>
                  <a:pt x="4531022" y="2143287"/>
                </a:cubicBezTo>
                <a:cubicBezTo>
                  <a:pt x="4542662" y="2140377"/>
                  <a:pt x="4551393" y="2138922"/>
                  <a:pt x="4557213" y="2138922"/>
                </a:cubicBezTo>
                <a:cubicBezTo>
                  <a:pt x="4603774" y="2138922"/>
                  <a:pt x="4645971" y="2160748"/>
                  <a:pt x="4683802" y="2204399"/>
                </a:cubicBezTo>
                <a:cubicBezTo>
                  <a:pt x="4721633" y="2248050"/>
                  <a:pt x="4740549" y="2290247"/>
                  <a:pt x="4740549" y="2330988"/>
                </a:cubicBezTo>
                <a:cubicBezTo>
                  <a:pt x="4740549" y="2389190"/>
                  <a:pt x="4714358" y="2440117"/>
                  <a:pt x="4661976" y="2483768"/>
                </a:cubicBezTo>
                <a:cubicBezTo>
                  <a:pt x="4609595" y="2527420"/>
                  <a:pt x="4583404" y="2581257"/>
                  <a:pt x="4583404" y="2645279"/>
                </a:cubicBezTo>
                <a:cubicBezTo>
                  <a:pt x="4583404" y="2703481"/>
                  <a:pt x="4593589" y="2736947"/>
                  <a:pt x="4613960" y="2745677"/>
                </a:cubicBezTo>
                <a:cubicBezTo>
                  <a:pt x="4634330" y="2754407"/>
                  <a:pt x="4653246" y="2764593"/>
                  <a:pt x="4670707" y="2776233"/>
                </a:cubicBezTo>
                <a:cubicBezTo>
                  <a:pt x="4688167" y="2787874"/>
                  <a:pt x="4720178" y="2808244"/>
                  <a:pt x="4766740" y="2837345"/>
                </a:cubicBezTo>
                <a:cubicBezTo>
                  <a:pt x="4813301" y="2866446"/>
                  <a:pt x="4836582" y="2886817"/>
                  <a:pt x="4836582" y="2898457"/>
                </a:cubicBezTo>
                <a:cubicBezTo>
                  <a:pt x="4836582" y="2968300"/>
                  <a:pt x="4813301" y="3011951"/>
                  <a:pt x="4766740" y="3029412"/>
                </a:cubicBezTo>
                <a:cubicBezTo>
                  <a:pt x="4720178" y="3046872"/>
                  <a:pt x="4670707" y="3062878"/>
                  <a:pt x="4618325" y="3077428"/>
                </a:cubicBezTo>
                <a:cubicBezTo>
                  <a:pt x="4565943" y="3091979"/>
                  <a:pt x="4516472" y="3118170"/>
                  <a:pt x="4469910" y="3156001"/>
                </a:cubicBezTo>
                <a:cubicBezTo>
                  <a:pt x="4423348" y="3193832"/>
                  <a:pt x="4400068" y="3268040"/>
                  <a:pt x="4400068" y="3378623"/>
                </a:cubicBezTo>
                <a:cubicBezTo>
                  <a:pt x="4400068" y="3425185"/>
                  <a:pt x="4423348" y="3484842"/>
                  <a:pt x="4469910" y="3557594"/>
                </a:cubicBezTo>
                <a:cubicBezTo>
                  <a:pt x="4516472" y="3630347"/>
                  <a:pt x="4539752" y="3716195"/>
                  <a:pt x="4539752" y="3815138"/>
                </a:cubicBezTo>
                <a:cubicBezTo>
                  <a:pt x="4499011" y="3815138"/>
                  <a:pt x="4461180" y="3813683"/>
                  <a:pt x="4426259" y="3810773"/>
                </a:cubicBezTo>
                <a:cubicBezTo>
                  <a:pt x="4391337" y="3807863"/>
                  <a:pt x="4356416" y="3806408"/>
                  <a:pt x="4321495" y="3806408"/>
                </a:cubicBezTo>
                <a:cubicBezTo>
                  <a:pt x="4240012" y="3806408"/>
                  <a:pt x="4184720" y="3816593"/>
                  <a:pt x="4155619" y="3836964"/>
                </a:cubicBezTo>
                <a:cubicBezTo>
                  <a:pt x="4126518" y="3857334"/>
                  <a:pt x="4107603" y="3882070"/>
                  <a:pt x="4098872" y="3911171"/>
                </a:cubicBezTo>
                <a:cubicBezTo>
                  <a:pt x="4090142" y="3940272"/>
                  <a:pt x="4084322" y="3973738"/>
                  <a:pt x="4081412" y="4011570"/>
                </a:cubicBezTo>
                <a:cubicBezTo>
                  <a:pt x="4078502" y="4049401"/>
                  <a:pt x="4065406" y="4088687"/>
                  <a:pt x="4042126" y="4129429"/>
                </a:cubicBezTo>
                <a:cubicBezTo>
                  <a:pt x="4013025" y="4175990"/>
                  <a:pt x="3976648" y="4203636"/>
                  <a:pt x="3932997" y="4212366"/>
                </a:cubicBezTo>
                <a:cubicBezTo>
                  <a:pt x="3889345" y="4221097"/>
                  <a:pt x="3844239" y="4228372"/>
                  <a:pt x="3797677" y="4234192"/>
                </a:cubicBezTo>
                <a:cubicBezTo>
                  <a:pt x="3751116" y="4240012"/>
                  <a:pt x="3703099" y="4253108"/>
                  <a:pt x="3653628" y="4273478"/>
                </a:cubicBezTo>
                <a:cubicBezTo>
                  <a:pt x="3604156" y="4293849"/>
                  <a:pt x="3561959" y="4333135"/>
                  <a:pt x="3527038" y="4391337"/>
                </a:cubicBezTo>
                <a:cubicBezTo>
                  <a:pt x="3480477" y="4420438"/>
                  <a:pt x="3425185" y="4434989"/>
                  <a:pt x="3361163" y="4434989"/>
                </a:cubicBezTo>
                <a:cubicBezTo>
                  <a:pt x="3297141" y="4434989"/>
                  <a:pt x="3265129" y="4449539"/>
                  <a:pt x="3265129" y="4478640"/>
                </a:cubicBezTo>
                <a:lnTo>
                  <a:pt x="3265129" y="4487371"/>
                </a:lnTo>
                <a:cubicBezTo>
                  <a:pt x="3265129" y="4493191"/>
                  <a:pt x="3253489" y="4496101"/>
                  <a:pt x="3230208" y="4496101"/>
                </a:cubicBezTo>
                <a:cubicBezTo>
                  <a:pt x="3206928" y="4496101"/>
                  <a:pt x="3179282" y="4499011"/>
                  <a:pt x="3147271" y="4504831"/>
                </a:cubicBezTo>
                <a:cubicBezTo>
                  <a:pt x="3115259" y="4510651"/>
                  <a:pt x="3087614" y="4516472"/>
                  <a:pt x="3064333" y="4522292"/>
                </a:cubicBezTo>
                <a:cubicBezTo>
                  <a:pt x="3041052" y="4528112"/>
                  <a:pt x="3029412" y="4539752"/>
                  <a:pt x="3029412" y="4557213"/>
                </a:cubicBezTo>
                <a:cubicBezTo>
                  <a:pt x="2971210" y="4551393"/>
                  <a:pt x="2914463" y="4545573"/>
                  <a:pt x="2859171" y="4539752"/>
                </a:cubicBezTo>
                <a:cubicBezTo>
                  <a:pt x="2803879" y="4533932"/>
                  <a:pt x="2747132" y="4528112"/>
                  <a:pt x="2688930" y="4522292"/>
                </a:cubicBezTo>
                <a:cubicBezTo>
                  <a:pt x="2659829" y="4568853"/>
                  <a:pt x="2629273" y="4612505"/>
                  <a:pt x="2597262" y="4653246"/>
                </a:cubicBezTo>
                <a:cubicBezTo>
                  <a:pt x="2565251" y="4693988"/>
                  <a:pt x="2517234" y="4714358"/>
                  <a:pt x="2453212" y="4714358"/>
                </a:cubicBezTo>
                <a:cubicBezTo>
                  <a:pt x="2354269" y="4714358"/>
                  <a:pt x="2265511" y="4689622"/>
                  <a:pt x="2186938" y="4640151"/>
                </a:cubicBezTo>
                <a:cubicBezTo>
                  <a:pt x="2108366" y="4590679"/>
                  <a:pt x="2022518" y="4565943"/>
                  <a:pt x="1929395" y="4565943"/>
                </a:cubicBezTo>
                <a:cubicBezTo>
                  <a:pt x="1871193" y="4565943"/>
                  <a:pt x="1814446" y="4573219"/>
                  <a:pt x="1759154" y="4587769"/>
                </a:cubicBezTo>
                <a:cubicBezTo>
                  <a:pt x="1703862" y="4602319"/>
                  <a:pt x="1647115" y="4615415"/>
                  <a:pt x="1588913" y="4627055"/>
                </a:cubicBezTo>
                <a:cubicBezTo>
                  <a:pt x="1565633" y="4586314"/>
                  <a:pt x="1548172" y="4564488"/>
                  <a:pt x="1536532" y="4561578"/>
                </a:cubicBezTo>
                <a:cubicBezTo>
                  <a:pt x="1524891" y="4558668"/>
                  <a:pt x="1516161" y="4533932"/>
                  <a:pt x="1510341" y="4487371"/>
                </a:cubicBezTo>
                <a:cubicBezTo>
                  <a:pt x="1504520" y="4487371"/>
                  <a:pt x="1498700" y="4490281"/>
                  <a:pt x="1492880" y="4496101"/>
                </a:cubicBezTo>
                <a:cubicBezTo>
                  <a:pt x="1481240" y="4496101"/>
                  <a:pt x="1475419" y="4481550"/>
                  <a:pt x="1475419" y="4452449"/>
                </a:cubicBezTo>
                <a:cubicBezTo>
                  <a:pt x="1475419" y="4434989"/>
                  <a:pt x="1476874" y="4418983"/>
                  <a:pt x="1479785" y="4404433"/>
                </a:cubicBezTo>
                <a:cubicBezTo>
                  <a:pt x="1482695" y="4389882"/>
                  <a:pt x="1484150" y="4376787"/>
                  <a:pt x="1484150" y="4365147"/>
                </a:cubicBezTo>
                <a:cubicBezTo>
                  <a:pt x="1484150" y="4330225"/>
                  <a:pt x="1476874" y="4318585"/>
                  <a:pt x="1462324" y="4330225"/>
                </a:cubicBezTo>
                <a:cubicBezTo>
                  <a:pt x="1447774" y="4341866"/>
                  <a:pt x="1440498" y="4330225"/>
                  <a:pt x="1440498" y="4295304"/>
                </a:cubicBezTo>
                <a:cubicBezTo>
                  <a:pt x="1440498" y="4283664"/>
                  <a:pt x="1443408" y="4276389"/>
                  <a:pt x="1449229" y="4273478"/>
                </a:cubicBezTo>
                <a:lnTo>
                  <a:pt x="1453639" y="4266868"/>
                </a:lnTo>
                <a:lnTo>
                  <a:pt x="1430668" y="4254929"/>
                </a:lnTo>
                <a:cubicBezTo>
                  <a:pt x="1418306" y="4245466"/>
                  <a:pt x="1402667" y="4231282"/>
                  <a:pt x="1383751" y="4212366"/>
                </a:cubicBezTo>
                <a:cubicBezTo>
                  <a:pt x="1345920" y="4174535"/>
                  <a:pt x="1303724" y="4155619"/>
                  <a:pt x="1257162" y="4155619"/>
                </a:cubicBezTo>
                <a:cubicBezTo>
                  <a:pt x="1198960" y="4155619"/>
                  <a:pt x="1145123" y="4177445"/>
                  <a:pt x="1095652" y="4221097"/>
                </a:cubicBezTo>
                <a:cubicBezTo>
                  <a:pt x="1046180" y="4264748"/>
                  <a:pt x="986523" y="4286574"/>
                  <a:pt x="916681" y="4286574"/>
                </a:cubicBezTo>
                <a:cubicBezTo>
                  <a:pt x="893400" y="4234192"/>
                  <a:pt x="881760" y="4167260"/>
                  <a:pt x="881760" y="4085777"/>
                </a:cubicBezTo>
                <a:cubicBezTo>
                  <a:pt x="893400" y="4074137"/>
                  <a:pt x="907951" y="4059586"/>
                  <a:pt x="925411" y="4042126"/>
                </a:cubicBezTo>
                <a:lnTo>
                  <a:pt x="949207" y="3986616"/>
                </a:lnTo>
                <a:lnTo>
                  <a:pt x="937418" y="3971195"/>
                </a:lnTo>
                <a:cubicBezTo>
                  <a:pt x="930865" y="3958833"/>
                  <a:pt x="922501" y="3940272"/>
                  <a:pt x="912316" y="3915536"/>
                </a:cubicBezTo>
                <a:cubicBezTo>
                  <a:pt x="891945" y="3866065"/>
                  <a:pt x="858479" y="3841329"/>
                  <a:pt x="811917" y="3841329"/>
                </a:cubicBezTo>
                <a:cubicBezTo>
                  <a:pt x="794457" y="3841329"/>
                  <a:pt x="785726" y="3855879"/>
                  <a:pt x="785726" y="3884980"/>
                </a:cubicBezTo>
                <a:cubicBezTo>
                  <a:pt x="657682" y="3867520"/>
                  <a:pt x="593660" y="3826778"/>
                  <a:pt x="593660" y="3762756"/>
                </a:cubicBezTo>
                <a:cubicBezTo>
                  <a:pt x="593660" y="3745296"/>
                  <a:pt x="605300" y="3724925"/>
                  <a:pt x="628581" y="3701644"/>
                </a:cubicBezTo>
                <a:cubicBezTo>
                  <a:pt x="651862" y="3678363"/>
                  <a:pt x="676598" y="3653628"/>
                  <a:pt x="702789" y="3627437"/>
                </a:cubicBezTo>
                <a:cubicBezTo>
                  <a:pt x="728980" y="3601246"/>
                  <a:pt x="753715" y="3575055"/>
                  <a:pt x="776996" y="3548864"/>
                </a:cubicBezTo>
                <a:cubicBezTo>
                  <a:pt x="800277" y="3522673"/>
                  <a:pt x="811917" y="3497937"/>
                  <a:pt x="811917" y="3474657"/>
                </a:cubicBezTo>
                <a:cubicBezTo>
                  <a:pt x="811917" y="3375713"/>
                  <a:pt x="794457" y="3305871"/>
                  <a:pt x="759535" y="3265130"/>
                </a:cubicBezTo>
                <a:cubicBezTo>
                  <a:pt x="724614" y="3224388"/>
                  <a:pt x="685328" y="3192377"/>
                  <a:pt x="641677" y="3169096"/>
                </a:cubicBezTo>
                <a:cubicBezTo>
                  <a:pt x="598025" y="3145816"/>
                  <a:pt x="554374" y="3121080"/>
                  <a:pt x="510722" y="3094889"/>
                </a:cubicBezTo>
                <a:cubicBezTo>
                  <a:pt x="467071" y="3068698"/>
                  <a:pt x="433605" y="3020681"/>
                  <a:pt x="410324" y="2950839"/>
                </a:cubicBezTo>
                <a:cubicBezTo>
                  <a:pt x="363762" y="2945019"/>
                  <a:pt x="315746" y="2942109"/>
                  <a:pt x="266274" y="2942109"/>
                </a:cubicBezTo>
                <a:cubicBezTo>
                  <a:pt x="216802" y="2942109"/>
                  <a:pt x="173151" y="2936289"/>
                  <a:pt x="135320" y="2924648"/>
                </a:cubicBezTo>
                <a:cubicBezTo>
                  <a:pt x="97488" y="2913008"/>
                  <a:pt x="65477" y="2894092"/>
                  <a:pt x="39286" y="2867901"/>
                </a:cubicBezTo>
                <a:cubicBezTo>
                  <a:pt x="13096" y="2841710"/>
                  <a:pt x="0" y="2802424"/>
                  <a:pt x="0" y="2750042"/>
                </a:cubicBezTo>
                <a:cubicBezTo>
                  <a:pt x="0" y="2709301"/>
                  <a:pt x="5820" y="2681655"/>
                  <a:pt x="17461" y="2667105"/>
                </a:cubicBezTo>
                <a:cubicBezTo>
                  <a:pt x="29101" y="2652554"/>
                  <a:pt x="43652" y="2642369"/>
                  <a:pt x="61112" y="2636548"/>
                </a:cubicBezTo>
                <a:cubicBezTo>
                  <a:pt x="78573" y="2630728"/>
                  <a:pt x="94578" y="2626363"/>
                  <a:pt x="109129" y="2623453"/>
                </a:cubicBezTo>
                <a:cubicBezTo>
                  <a:pt x="123679" y="2620543"/>
                  <a:pt x="136775" y="2604537"/>
                  <a:pt x="148415" y="2575436"/>
                </a:cubicBezTo>
                <a:cubicBezTo>
                  <a:pt x="189156" y="2587077"/>
                  <a:pt x="244448" y="2598717"/>
                  <a:pt x="314291" y="2610358"/>
                </a:cubicBezTo>
                <a:cubicBezTo>
                  <a:pt x="337571" y="2604537"/>
                  <a:pt x="366672" y="2588532"/>
                  <a:pt x="401593" y="2562341"/>
                </a:cubicBezTo>
                <a:cubicBezTo>
                  <a:pt x="436515" y="2536150"/>
                  <a:pt x="471436" y="2504139"/>
                  <a:pt x="506357" y="2466308"/>
                </a:cubicBezTo>
                <a:cubicBezTo>
                  <a:pt x="541278" y="2428477"/>
                  <a:pt x="570379" y="2389190"/>
                  <a:pt x="593660" y="2348449"/>
                </a:cubicBezTo>
                <a:cubicBezTo>
                  <a:pt x="616941" y="2307707"/>
                  <a:pt x="628581" y="2269876"/>
                  <a:pt x="628581" y="2234955"/>
                </a:cubicBezTo>
                <a:cubicBezTo>
                  <a:pt x="628581" y="2205854"/>
                  <a:pt x="614031" y="2175298"/>
                  <a:pt x="584930" y="2143287"/>
                </a:cubicBezTo>
                <a:cubicBezTo>
                  <a:pt x="555829" y="2111276"/>
                  <a:pt x="523818" y="2077810"/>
                  <a:pt x="488896" y="2042889"/>
                </a:cubicBezTo>
                <a:cubicBezTo>
                  <a:pt x="453975" y="2007967"/>
                  <a:pt x="421964" y="1968681"/>
                  <a:pt x="392863" y="1925030"/>
                </a:cubicBezTo>
                <a:cubicBezTo>
                  <a:pt x="363762" y="1881378"/>
                  <a:pt x="349212" y="1833362"/>
                  <a:pt x="349212" y="1780980"/>
                </a:cubicBezTo>
                <a:cubicBezTo>
                  <a:pt x="349212" y="1740239"/>
                  <a:pt x="357942" y="1706772"/>
                  <a:pt x="375403" y="1680582"/>
                </a:cubicBezTo>
                <a:cubicBezTo>
                  <a:pt x="392863" y="1654391"/>
                  <a:pt x="410324" y="1628200"/>
                  <a:pt x="427784" y="1602009"/>
                </a:cubicBezTo>
                <a:cubicBezTo>
                  <a:pt x="445245" y="1575818"/>
                  <a:pt x="462706" y="1551082"/>
                  <a:pt x="480166" y="1527801"/>
                </a:cubicBezTo>
                <a:cubicBezTo>
                  <a:pt x="497627" y="1504521"/>
                  <a:pt x="506357" y="1478330"/>
                  <a:pt x="506357" y="1449229"/>
                </a:cubicBezTo>
                <a:cubicBezTo>
                  <a:pt x="506357" y="1396847"/>
                  <a:pt x="494717" y="1353196"/>
                  <a:pt x="471436" y="1318274"/>
                </a:cubicBezTo>
                <a:cubicBezTo>
                  <a:pt x="448155" y="1283353"/>
                  <a:pt x="436515" y="1245522"/>
                  <a:pt x="436515" y="1204780"/>
                </a:cubicBezTo>
                <a:cubicBezTo>
                  <a:pt x="442335" y="1123298"/>
                  <a:pt x="461250" y="1072371"/>
                  <a:pt x="493262" y="1052000"/>
                </a:cubicBezTo>
                <a:cubicBezTo>
                  <a:pt x="525273" y="1031629"/>
                  <a:pt x="576199" y="1015624"/>
                  <a:pt x="646042" y="1003984"/>
                </a:cubicBezTo>
                <a:lnTo>
                  <a:pt x="715884" y="1073826"/>
                </a:lnTo>
                <a:cubicBezTo>
                  <a:pt x="727524" y="1073826"/>
                  <a:pt x="747895" y="1072371"/>
                  <a:pt x="776996" y="1069461"/>
                </a:cubicBezTo>
                <a:cubicBezTo>
                  <a:pt x="806097" y="1066551"/>
                  <a:pt x="835198" y="1062186"/>
                  <a:pt x="864299" y="1056365"/>
                </a:cubicBezTo>
                <a:lnTo>
                  <a:pt x="986523" y="1038905"/>
                </a:lnTo>
                <a:cubicBezTo>
                  <a:pt x="986523" y="1033085"/>
                  <a:pt x="985068" y="1028719"/>
                  <a:pt x="982158" y="1025809"/>
                </a:cubicBezTo>
                <a:cubicBezTo>
                  <a:pt x="979248" y="1022899"/>
                  <a:pt x="977793" y="1018534"/>
                  <a:pt x="977793" y="1012714"/>
                </a:cubicBezTo>
                <a:cubicBezTo>
                  <a:pt x="977793" y="1012714"/>
                  <a:pt x="993798" y="1008349"/>
                  <a:pt x="1025809" y="999619"/>
                </a:cubicBezTo>
                <a:cubicBezTo>
                  <a:pt x="1057820" y="990888"/>
                  <a:pt x="1092742" y="973428"/>
                  <a:pt x="1130573" y="947237"/>
                </a:cubicBezTo>
                <a:cubicBezTo>
                  <a:pt x="1168404" y="921046"/>
                  <a:pt x="1203325" y="884670"/>
                  <a:pt x="1235336" y="838108"/>
                </a:cubicBezTo>
                <a:cubicBezTo>
                  <a:pt x="1267347" y="791547"/>
                  <a:pt x="1283353" y="733345"/>
                  <a:pt x="1283353" y="663502"/>
                </a:cubicBezTo>
                <a:cubicBezTo>
                  <a:pt x="1248432" y="634401"/>
                  <a:pt x="1230971" y="593660"/>
                  <a:pt x="1230971" y="541278"/>
                </a:cubicBezTo>
                <a:cubicBezTo>
                  <a:pt x="1230971" y="512177"/>
                  <a:pt x="1232426" y="480166"/>
                  <a:pt x="1235336" y="445245"/>
                </a:cubicBezTo>
                <a:cubicBezTo>
                  <a:pt x="1238247" y="410324"/>
                  <a:pt x="1257162" y="392863"/>
                  <a:pt x="1292083" y="392863"/>
                </a:cubicBezTo>
                <a:cubicBezTo>
                  <a:pt x="1350285" y="392863"/>
                  <a:pt x="1393937" y="398683"/>
                  <a:pt x="1423038" y="410324"/>
                </a:cubicBezTo>
                <a:cubicBezTo>
                  <a:pt x="1452139" y="421964"/>
                  <a:pt x="1476874" y="433604"/>
                  <a:pt x="1497245" y="445245"/>
                </a:cubicBezTo>
                <a:cubicBezTo>
                  <a:pt x="1517616" y="456885"/>
                  <a:pt x="1539442" y="468526"/>
                  <a:pt x="1562722" y="480166"/>
                </a:cubicBezTo>
                <a:cubicBezTo>
                  <a:pt x="1586003" y="491806"/>
                  <a:pt x="1620924" y="497627"/>
                  <a:pt x="1667486" y="497627"/>
                </a:cubicBezTo>
                <a:cubicBezTo>
                  <a:pt x="1714048" y="497627"/>
                  <a:pt x="1747514" y="471436"/>
                  <a:pt x="1767884" y="419054"/>
                </a:cubicBezTo>
                <a:cubicBezTo>
                  <a:pt x="1788255" y="366672"/>
                  <a:pt x="1808626" y="309925"/>
                  <a:pt x="1828996" y="248813"/>
                </a:cubicBezTo>
                <a:cubicBezTo>
                  <a:pt x="1849367" y="187701"/>
                  <a:pt x="1877013" y="130954"/>
                  <a:pt x="1911934" y="78573"/>
                </a:cubicBezTo>
                <a:cubicBezTo>
                  <a:pt x="1946855" y="26191"/>
                  <a:pt x="2005057" y="0"/>
                  <a:pt x="2086540" y="0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923059" y="185166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0" name="矩形 9"/>
          <p:cNvSpPr/>
          <p:nvPr/>
        </p:nvSpPr>
        <p:spPr>
          <a:xfrm>
            <a:off x="923059" y="290322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1" name="矩形 10"/>
          <p:cNvSpPr/>
          <p:nvPr/>
        </p:nvSpPr>
        <p:spPr>
          <a:xfrm>
            <a:off x="923059" y="395478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sp>
        <p:nvSpPr>
          <p:cNvPr id="12" name="矩形 11"/>
          <p:cNvSpPr/>
          <p:nvPr/>
        </p:nvSpPr>
        <p:spPr>
          <a:xfrm>
            <a:off x="923059" y="5006340"/>
            <a:ext cx="3405958" cy="73866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1400" dirty="0"/>
              <a:t>The quick brown fox jumps over the lazy dog. The quick brown fox jumps over the lazy dog</a:t>
            </a:r>
            <a:r>
              <a:rPr lang="en-US" altLang="zh-TW" sz="1400" dirty="0" smtClean="0"/>
              <a:t>.</a:t>
            </a:r>
            <a:endParaRPr lang="zh-TW" altLang="en-US" sz="1400" dirty="0"/>
          </a:p>
        </p:txBody>
      </p:sp>
      <p:grpSp>
        <p:nvGrpSpPr>
          <p:cNvPr id="13" name="群組 12"/>
          <p:cNvGrpSpPr/>
          <p:nvPr/>
        </p:nvGrpSpPr>
        <p:grpSpPr>
          <a:xfrm>
            <a:off x="437093" y="2010407"/>
            <a:ext cx="421170" cy="421170"/>
            <a:chOff x="5023476" y="1967700"/>
            <a:chExt cx="421170" cy="421170"/>
          </a:xfrm>
        </p:grpSpPr>
        <p:sp>
          <p:nvSpPr>
            <p:cNvPr id="23" name="橢圓 22"/>
            <p:cNvSpPr/>
            <p:nvPr/>
          </p:nvSpPr>
          <p:spPr>
            <a:xfrm>
              <a:off x="5023476" y="196770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 rot="10800000" flipH="1">
              <a:off x="5165687" y="205239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4" name="群組 13"/>
          <p:cNvGrpSpPr/>
          <p:nvPr/>
        </p:nvGrpSpPr>
        <p:grpSpPr>
          <a:xfrm>
            <a:off x="437093" y="3061967"/>
            <a:ext cx="421170" cy="421170"/>
            <a:chOff x="5023476" y="3019260"/>
            <a:chExt cx="421170" cy="421170"/>
          </a:xfrm>
        </p:grpSpPr>
        <p:sp>
          <p:nvSpPr>
            <p:cNvPr id="21" name="橢圓 20"/>
            <p:cNvSpPr/>
            <p:nvPr/>
          </p:nvSpPr>
          <p:spPr>
            <a:xfrm>
              <a:off x="5023476" y="301926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 rot="10800000" flipH="1">
              <a:off x="5165687" y="310395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5" name="群組 14"/>
          <p:cNvGrpSpPr/>
          <p:nvPr/>
        </p:nvGrpSpPr>
        <p:grpSpPr>
          <a:xfrm>
            <a:off x="437093" y="4113527"/>
            <a:ext cx="421170" cy="421170"/>
            <a:chOff x="5023476" y="4070820"/>
            <a:chExt cx="421170" cy="421170"/>
          </a:xfrm>
        </p:grpSpPr>
        <p:sp>
          <p:nvSpPr>
            <p:cNvPr id="19" name="橢圓 18"/>
            <p:cNvSpPr/>
            <p:nvPr/>
          </p:nvSpPr>
          <p:spPr>
            <a:xfrm>
              <a:off x="5023476" y="407082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 rot="10800000" flipH="1">
              <a:off x="5165687" y="415551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  <p:grpSp>
        <p:nvGrpSpPr>
          <p:cNvPr id="16" name="群組 15"/>
          <p:cNvGrpSpPr/>
          <p:nvPr/>
        </p:nvGrpSpPr>
        <p:grpSpPr>
          <a:xfrm>
            <a:off x="437093" y="5165087"/>
            <a:ext cx="421170" cy="421170"/>
            <a:chOff x="5023476" y="5122380"/>
            <a:chExt cx="421170" cy="421170"/>
          </a:xfrm>
        </p:grpSpPr>
        <p:sp>
          <p:nvSpPr>
            <p:cNvPr id="17" name="橢圓 16"/>
            <p:cNvSpPr/>
            <p:nvPr/>
          </p:nvSpPr>
          <p:spPr>
            <a:xfrm>
              <a:off x="5023476" y="5122380"/>
              <a:ext cx="421170" cy="42117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TW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 rot="10800000" flipH="1">
              <a:off x="5165687" y="5207079"/>
              <a:ext cx="195968" cy="251772"/>
            </a:xfrm>
            <a:custGeom>
              <a:avLst/>
              <a:gdLst>
                <a:gd name="T0" fmla="*/ 0 w 7925"/>
                <a:gd name="T1" fmla="*/ 5094 h 10188"/>
                <a:gd name="T2" fmla="*/ 33 w 7925"/>
                <a:gd name="T3" fmla="*/ 0 h 10188"/>
                <a:gd name="T4" fmla="*/ 1648 w 7925"/>
                <a:gd name="T5" fmla="*/ 1021 h 10188"/>
                <a:gd name="T6" fmla="*/ 7132 w 7925"/>
                <a:gd name="T7" fmla="*/ 4554 h 10188"/>
                <a:gd name="T8" fmla="*/ 7921 w 7925"/>
                <a:gd name="T9" fmla="*/ 5094 h 10188"/>
                <a:gd name="T10" fmla="*/ 1320 w 7925"/>
                <a:gd name="T11" fmla="*/ 9375 h 10188"/>
                <a:gd name="T12" fmla="*/ 29 w 7925"/>
                <a:gd name="T13" fmla="*/ 10188 h 10188"/>
                <a:gd name="T14" fmla="*/ 0 w 7925"/>
                <a:gd name="T15" fmla="*/ 5094 h 10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25" h="10188">
                  <a:moveTo>
                    <a:pt x="0" y="5094"/>
                  </a:moveTo>
                  <a:cubicBezTo>
                    <a:pt x="0" y="1287"/>
                    <a:pt x="8" y="0"/>
                    <a:pt x="33" y="0"/>
                  </a:cubicBezTo>
                  <a:cubicBezTo>
                    <a:pt x="50" y="0"/>
                    <a:pt x="777" y="460"/>
                    <a:pt x="1648" y="1021"/>
                  </a:cubicBezTo>
                  <a:cubicBezTo>
                    <a:pt x="3732" y="2365"/>
                    <a:pt x="6142" y="3917"/>
                    <a:pt x="7132" y="4554"/>
                  </a:cubicBezTo>
                  <a:cubicBezTo>
                    <a:pt x="7570" y="4836"/>
                    <a:pt x="7925" y="5079"/>
                    <a:pt x="7921" y="5094"/>
                  </a:cubicBezTo>
                  <a:cubicBezTo>
                    <a:pt x="7912" y="5124"/>
                    <a:pt x="7006" y="5712"/>
                    <a:pt x="1320" y="9375"/>
                  </a:cubicBezTo>
                  <a:cubicBezTo>
                    <a:pt x="626" y="9822"/>
                    <a:pt x="45" y="10188"/>
                    <a:pt x="29" y="10188"/>
                  </a:cubicBezTo>
                  <a:cubicBezTo>
                    <a:pt x="10" y="10188"/>
                    <a:pt x="0" y="8528"/>
                    <a:pt x="0" y="5094"/>
                  </a:cubicBez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TW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91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940129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92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044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42481" y="1398691"/>
            <a:ext cx="4391106" cy="4708318"/>
          </a:xfrm>
          <a:custGeom>
            <a:avLst/>
            <a:gdLst>
              <a:gd name="connsiteX0" fmla="*/ 597180 w 4512289"/>
              <a:gd name="connsiteY0" fmla="*/ 4735022 h 4838256"/>
              <a:gd name="connsiteX1" fmla="*/ 589966 w 4512289"/>
              <a:gd name="connsiteY1" fmla="*/ 4761435 h 4838256"/>
              <a:gd name="connsiteX2" fmla="*/ 599566 w 4512289"/>
              <a:gd name="connsiteY2" fmla="*/ 4778247 h 4838256"/>
              <a:gd name="connsiteX3" fmla="*/ 609167 w 4512289"/>
              <a:gd name="connsiteY3" fmla="*/ 4795062 h 4838256"/>
              <a:gd name="connsiteX4" fmla="*/ 601953 w 4512289"/>
              <a:gd name="connsiteY4" fmla="*/ 4821475 h 4838256"/>
              <a:gd name="connsiteX5" fmla="*/ 517897 w 4512289"/>
              <a:gd name="connsiteY5" fmla="*/ 4838256 h 4838256"/>
              <a:gd name="connsiteX6" fmla="*/ 505910 w 4512289"/>
              <a:gd name="connsiteY6" fmla="*/ 4778216 h 4838256"/>
              <a:gd name="connsiteX7" fmla="*/ 551544 w 4512289"/>
              <a:gd name="connsiteY7" fmla="*/ 4756620 h 4838256"/>
              <a:gd name="connsiteX8" fmla="*/ 597180 w 4512289"/>
              <a:gd name="connsiteY8" fmla="*/ 4735022 h 4838256"/>
              <a:gd name="connsiteX9" fmla="*/ 4360895 w 4512289"/>
              <a:gd name="connsiteY9" fmla="*/ 2759945 h 4838256"/>
              <a:gd name="connsiteX10" fmla="*/ 4392114 w 4512289"/>
              <a:gd name="connsiteY10" fmla="*/ 2759956 h 4838256"/>
              <a:gd name="connsiteX11" fmla="*/ 4413720 w 4512289"/>
              <a:gd name="connsiteY11" fmla="*/ 2774372 h 4838256"/>
              <a:gd name="connsiteX12" fmla="*/ 4365689 w 4512289"/>
              <a:gd name="connsiteY12" fmla="*/ 2783961 h 4838256"/>
              <a:gd name="connsiteX13" fmla="*/ 303155 w 4512289"/>
              <a:gd name="connsiteY13" fmla="*/ 823002 h 4838256"/>
              <a:gd name="connsiteX14" fmla="*/ 307949 w 4512289"/>
              <a:gd name="connsiteY14" fmla="*/ 847018 h 4838256"/>
              <a:gd name="connsiteX15" fmla="*/ 329556 w 4512289"/>
              <a:gd name="connsiteY15" fmla="*/ 861433 h 4838256"/>
              <a:gd name="connsiteX16" fmla="*/ 339157 w 4512289"/>
              <a:gd name="connsiteY16" fmla="*/ 878248 h 4838256"/>
              <a:gd name="connsiteX17" fmla="*/ 271925 w 4512289"/>
              <a:gd name="connsiteY17" fmla="*/ 854210 h 4838256"/>
              <a:gd name="connsiteX18" fmla="*/ 267130 w 4512289"/>
              <a:gd name="connsiteY18" fmla="*/ 830194 h 4838256"/>
              <a:gd name="connsiteX19" fmla="*/ 2272546 w 4512289"/>
              <a:gd name="connsiteY19" fmla="*/ 180099 h 4838256"/>
              <a:gd name="connsiteX20" fmla="*/ 2277340 w 4512289"/>
              <a:gd name="connsiteY20" fmla="*/ 204114 h 4838256"/>
              <a:gd name="connsiteX21" fmla="*/ 2334960 w 4512289"/>
              <a:gd name="connsiteY21" fmla="*/ 242556 h 4838256"/>
              <a:gd name="connsiteX22" fmla="*/ 2392581 w 4512289"/>
              <a:gd name="connsiteY22" fmla="*/ 280998 h 4838256"/>
              <a:gd name="connsiteX23" fmla="*/ 2397375 w 4512289"/>
              <a:gd name="connsiteY23" fmla="*/ 305014 h 4838256"/>
              <a:gd name="connsiteX24" fmla="*/ 2529451 w 4512289"/>
              <a:gd name="connsiteY24" fmla="*/ 309863 h 4838256"/>
              <a:gd name="connsiteX25" fmla="*/ 2673536 w 4512289"/>
              <a:gd name="connsiteY25" fmla="*/ 312314 h 4838256"/>
              <a:gd name="connsiteX26" fmla="*/ 2779145 w 4512289"/>
              <a:gd name="connsiteY26" fmla="*/ 466043 h 4838256"/>
              <a:gd name="connsiteX27" fmla="*/ 2985657 w 4512289"/>
              <a:gd name="connsiteY27" fmla="*/ 499733 h 4838256"/>
              <a:gd name="connsiteX28" fmla="*/ 2980862 w 4512289"/>
              <a:gd name="connsiteY28" fmla="*/ 475718 h 4838256"/>
              <a:gd name="connsiteX29" fmla="*/ 3062521 w 4512289"/>
              <a:gd name="connsiteY29" fmla="*/ 446930 h 4838256"/>
              <a:gd name="connsiteX30" fmla="*/ 3084139 w 4512289"/>
              <a:gd name="connsiteY30" fmla="*/ 430126 h 4838256"/>
              <a:gd name="connsiteX31" fmla="*/ 3180182 w 4512289"/>
              <a:gd name="connsiteY31" fmla="*/ 473385 h 4838256"/>
              <a:gd name="connsiteX32" fmla="*/ 3247391 w 4512289"/>
              <a:gd name="connsiteY32" fmla="*/ 559859 h 4838256"/>
              <a:gd name="connsiteX33" fmla="*/ 3271407 w 4512289"/>
              <a:gd name="connsiteY33" fmla="*/ 555064 h 4838256"/>
              <a:gd name="connsiteX34" fmla="*/ 3278599 w 4512289"/>
              <a:gd name="connsiteY34" fmla="*/ 591089 h 4838256"/>
              <a:gd name="connsiteX35" fmla="*/ 3355420 w 4512289"/>
              <a:gd name="connsiteY35" fmla="*/ 663159 h 4838256"/>
              <a:gd name="connsiteX36" fmla="*/ 3393842 w 4512289"/>
              <a:gd name="connsiteY36" fmla="*/ 667973 h 4838256"/>
              <a:gd name="connsiteX37" fmla="*/ 3432262 w 4512289"/>
              <a:gd name="connsiteY37" fmla="*/ 672791 h 4838256"/>
              <a:gd name="connsiteX38" fmla="*/ 3463472 w 4512289"/>
              <a:gd name="connsiteY38" fmla="*/ 704018 h 4838256"/>
              <a:gd name="connsiteX39" fmla="*/ 3487487 w 4512289"/>
              <a:gd name="connsiteY39" fmla="*/ 699223 h 4838256"/>
              <a:gd name="connsiteX40" fmla="*/ 3509083 w 4512289"/>
              <a:gd name="connsiteY40" fmla="*/ 744860 h 4838256"/>
              <a:gd name="connsiteX41" fmla="*/ 3530681 w 4512289"/>
              <a:gd name="connsiteY41" fmla="*/ 790494 h 4838256"/>
              <a:gd name="connsiteX42" fmla="*/ 3547483 w 4512289"/>
              <a:gd name="connsiteY42" fmla="*/ 812112 h 4838256"/>
              <a:gd name="connsiteX43" fmla="*/ 3619532 w 4512289"/>
              <a:gd name="connsiteY43" fmla="*/ 797728 h 4838256"/>
              <a:gd name="connsiteX44" fmla="*/ 3624327 w 4512289"/>
              <a:gd name="connsiteY44" fmla="*/ 821744 h 4838256"/>
              <a:gd name="connsiteX45" fmla="*/ 3662746 w 4512289"/>
              <a:gd name="connsiteY45" fmla="*/ 826562 h 4838256"/>
              <a:gd name="connsiteX46" fmla="*/ 3744393 w 4512289"/>
              <a:gd name="connsiteY46" fmla="*/ 828990 h 4838256"/>
              <a:gd name="connsiteX47" fmla="*/ 3799608 w 4512289"/>
              <a:gd name="connsiteY47" fmla="*/ 886642 h 4838256"/>
              <a:gd name="connsiteX48" fmla="*/ 3823623 w 4512289"/>
              <a:gd name="connsiteY48" fmla="*/ 881847 h 4838256"/>
              <a:gd name="connsiteX49" fmla="*/ 3825998 w 4512289"/>
              <a:gd name="connsiteY49" fmla="*/ 956294 h 4838256"/>
              <a:gd name="connsiteX50" fmla="*/ 3828375 w 4512289"/>
              <a:gd name="connsiteY50" fmla="*/ 1030738 h 4838256"/>
              <a:gd name="connsiteX51" fmla="*/ 3804360 w 4512289"/>
              <a:gd name="connsiteY51" fmla="*/ 1035533 h 4838256"/>
              <a:gd name="connsiteX52" fmla="*/ 3809154 w 4512289"/>
              <a:gd name="connsiteY52" fmla="*/ 1059548 h 4838256"/>
              <a:gd name="connsiteX53" fmla="*/ 3833170 w 4512289"/>
              <a:gd name="connsiteY53" fmla="*/ 1054754 h 4838256"/>
              <a:gd name="connsiteX54" fmla="*/ 3859540 w 4512289"/>
              <a:gd name="connsiteY54" fmla="*/ 1186841 h 4838256"/>
              <a:gd name="connsiteX55" fmla="*/ 3883556 w 4512289"/>
              <a:gd name="connsiteY55" fmla="*/ 1182047 h 4838256"/>
              <a:gd name="connsiteX56" fmla="*/ 3897951 w 4512289"/>
              <a:gd name="connsiteY56" fmla="*/ 1222877 h 4838256"/>
              <a:gd name="connsiteX57" fmla="*/ 3912343 w 4512289"/>
              <a:gd name="connsiteY57" fmla="*/ 1263706 h 4838256"/>
              <a:gd name="connsiteX58" fmla="*/ 3936361 w 4512289"/>
              <a:gd name="connsiteY58" fmla="*/ 1258910 h 4838256"/>
              <a:gd name="connsiteX59" fmla="*/ 3975968 w 4512289"/>
              <a:gd name="connsiteY59" fmla="*/ 1300949 h 4838256"/>
              <a:gd name="connsiteX60" fmla="*/ 4078015 w 4512289"/>
              <a:gd name="connsiteY60" fmla="*/ 1343010 h 4838256"/>
              <a:gd name="connsiteX61" fmla="*/ 4073221 w 4512289"/>
              <a:gd name="connsiteY61" fmla="*/ 1318994 h 4838256"/>
              <a:gd name="connsiteX62" fmla="*/ 4097236 w 4512289"/>
              <a:gd name="connsiteY62" fmla="*/ 1314199 h 4838256"/>
              <a:gd name="connsiteX63" fmla="*/ 4102031 w 4512289"/>
              <a:gd name="connsiteY63" fmla="*/ 1338215 h 4838256"/>
              <a:gd name="connsiteX64" fmla="*/ 4163270 w 4512289"/>
              <a:gd name="connsiteY64" fmla="*/ 1332233 h 4838256"/>
              <a:gd name="connsiteX65" fmla="*/ 4224509 w 4512289"/>
              <a:gd name="connsiteY65" fmla="*/ 1326251 h 4838256"/>
              <a:gd name="connsiteX66" fmla="*/ 4248482 w 4512289"/>
              <a:gd name="connsiteY66" fmla="*/ 1446329 h 4838256"/>
              <a:gd name="connsiteX67" fmla="*/ 4199218 w 4512289"/>
              <a:gd name="connsiteY67" fmla="*/ 1543571 h 4838256"/>
              <a:gd name="connsiteX68" fmla="*/ 4178767 w 4512289"/>
              <a:gd name="connsiteY68" fmla="*/ 1660032 h 4838256"/>
              <a:gd name="connsiteX69" fmla="*/ 4202760 w 4512289"/>
              <a:gd name="connsiteY69" fmla="*/ 1717676 h 4838256"/>
              <a:gd name="connsiteX70" fmla="*/ 4221961 w 4512289"/>
              <a:gd name="connsiteY70" fmla="*/ 1751300 h 4838256"/>
              <a:gd name="connsiteX71" fmla="*/ 4245976 w 4512289"/>
              <a:gd name="connsiteY71" fmla="*/ 1746506 h 4838256"/>
              <a:gd name="connsiteX72" fmla="*/ 4253168 w 4512289"/>
              <a:gd name="connsiteY72" fmla="*/ 1782531 h 4838256"/>
              <a:gd name="connsiteX73" fmla="*/ 4293988 w 4512289"/>
              <a:gd name="connsiteY73" fmla="*/ 1799354 h 4838256"/>
              <a:gd name="connsiteX74" fmla="*/ 4322755 w 4512289"/>
              <a:gd name="connsiteY74" fmla="*/ 1943451 h 4838256"/>
              <a:gd name="connsiteX75" fmla="*/ 4346771 w 4512289"/>
              <a:gd name="connsiteY75" fmla="*/ 1938656 h 4838256"/>
              <a:gd name="connsiteX76" fmla="*/ 4368366 w 4512289"/>
              <a:gd name="connsiteY76" fmla="*/ 1984291 h 4838256"/>
              <a:gd name="connsiteX77" fmla="*/ 4367125 w 4512289"/>
              <a:gd name="connsiteY77" fmla="*/ 2103161 h 4838256"/>
              <a:gd name="connsiteX78" fmla="*/ 4368281 w 4512289"/>
              <a:gd name="connsiteY78" fmla="*/ 2234039 h 4838256"/>
              <a:gd name="connsiteX79" fmla="*/ 4380290 w 4512289"/>
              <a:gd name="connsiteY79" fmla="*/ 2231641 h 4838256"/>
              <a:gd name="connsiteX80" fmla="*/ 4430696 w 4512289"/>
              <a:gd name="connsiteY80" fmla="*/ 2296496 h 4838256"/>
              <a:gd name="connsiteX81" fmla="*/ 4488316 w 4512289"/>
              <a:gd name="connsiteY81" fmla="*/ 2334939 h 4838256"/>
              <a:gd name="connsiteX82" fmla="*/ 4512289 w 4512289"/>
              <a:gd name="connsiteY82" fmla="*/ 2455019 h 4838256"/>
              <a:gd name="connsiteX83" fmla="*/ 4493068 w 4512289"/>
              <a:gd name="connsiteY83" fmla="*/ 2483830 h 4838256"/>
              <a:gd name="connsiteX84" fmla="*/ 4483459 w 4512289"/>
              <a:gd name="connsiteY84" fmla="*/ 2498236 h 4838256"/>
              <a:gd name="connsiteX85" fmla="*/ 4423419 w 4512289"/>
              <a:gd name="connsiteY85" fmla="*/ 2510222 h 4838256"/>
              <a:gd name="connsiteX86" fmla="*/ 4335746 w 4512289"/>
              <a:gd name="connsiteY86" fmla="*/ 2571427 h 4838256"/>
              <a:gd name="connsiteX87" fmla="*/ 4310487 w 4512289"/>
              <a:gd name="connsiteY87" fmla="*/ 2695093 h 4838256"/>
              <a:gd name="connsiteX88" fmla="*/ 4341685 w 4512289"/>
              <a:gd name="connsiteY88" fmla="*/ 2757539 h 4838256"/>
              <a:gd name="connsiteX89" fmla="*/ 4372882 w 4512289"/>
              <a:gd name="connsiteY89" fmla="*/ 2819988 h 4838256"/>
              <a:gd name="connsiteX90" fmla="*/ 4365616 w 4512289"/>
              <a:gd name="connsiteY90" fmla="*/ 3002492 h 4838256"/>
              <a:gd name="connsiteX91" fmla="*/ 4324722 w 4512289"/>
              <a:gd name="connsiteY91" fmla="*/ 3204198 h 4838256"/>
              <a:gd name="connsiteX92" fmla="*/ 4209393 w 4512289"/>
              <a:gd name="connsiteY92" fmla="*/ 3377062 h 4838256"/>
              <a:gd name="connsiteX93" fmla="*/ 4104917 w 4512289"/>
              <a:gd name="connsiteY93" fmla="*/ 3416649 h 4838256"/>
              <a:gd name="connsiteX94" fmla="*/ 4014848 w 4512289"/>
              <a:gd name="connsiteY94" fmla="*/ 3465847 h 4838256"/>
              <a:gd name="connsiteX95" fmla="*/ 4010031 w 4512289"/>
              <a:gd name="connsiteY95" fmla="*/ 3504269 h 4838256"/>
              <a:gd name="connsiteX96" fmla="*/ 4028022 w 4512289"/>
              <a:gd name="connsiteY96" fmla="*/ 3563111 h 4838256"/>
              <a:gd name="connsiteX97" fmla="*/ 4046013 w 4512289"/>
              <a:gd name="connsiteY97" fmla="*/ 3621950 h 4838256"/>
              <a:gd name="connsiteX98" fmla="*/ 4070029 w 4512289"/>
              <a:gd name="connsiteY98" fmla="*/ 3617155 h 4838256"/>
              <a:gd name="connsiteX99" fmla="*/ 4098796 w 4512289"/>
              <a:gd name="connsiteY99" fmla="*/ 3761252 h 4838256"/>
              <a:gd name="connsiteX100" fmla="*/ 4038745 w 4512289"/>
              <a:gd name="connsiteY100" fmla="*/ 3804457 h 4838256"/>
              <a:gd name="connsiteX101" fmla="*/ 3949885 w 4512289"/>
              <a:gd name="connsiteY101" fmla="*/ 3828441 h 4838256"/>
              <a:gd name="connsiteX102" fmla="*/ 3911463 w 4512289"/>
              <a:gd name="connsiteY102" fmla="*/ 3823624 h 4838256"/>
              <a:gd name="connsiteX103" fmla="*/ 3875438 w 4512289"/>
              <a:gd name="connsiteY103" fmla="*/ 3830816 h 4838256"/>
              <a:gd name="connsiteX104" fmla="*/ 3870644 w 4512289"/>
              <a:gd name="connsiteY104" fmla="*/ 3806801 h 4838256"/>
              <a:gd name="connsiteX105" fmla="*/ 3820215 w 4512289"/>
              <a:gd name="connsiteY105" fmla="*/ 3804380 h 4838256"/>
              <a:gd name="connsiteX106" fmla="*/ 3703710 w 4512289"/>
              <a:gd name="connsiteY106" fmla="*/ 3908802 h 4838256"/>
              <a:gd name="connsiteX107" fmla="*/ 3623231 w 4512289"/>
              <a:gd name="connsiteY107" fmla="*/ 4006034 h 4838256"/>
              <a:gd name="connsiteX108" fmla="*/ 3666381 w 4512289"/>
              <a:gd name="connsiteY108" fmla="*/ 4222175 h 4838256"/>
              <a:gd name="connsiteX109" fmla="*/ 3642363 w 4512289"/>
              <a:gd name="connsiteY109" fmla="*/ 4226970 h 4838256"/>
              <a:gd name="connsiteX110" fmla="*/ 3635128 w 4512289"/>
              <a:gd name="connsiteY110" fmla="*/ 4315820 h 4838256"/>
              <a:gd name="connsiteX111" fmla="*/ 3515050 w 4512289"/>
              <a:gd name="connsiteY111" fmla="*/ 4339793 h 4838256"/>
              <a:gd name="connsiteX112" fmla="*/ 3507859 w 4512289"/>
              <a:gd name="connsiteY112" fmla="*/ 4303771 h 4838256"/>
              <a:gd name="connsiteX113" fmla="*/ 3429827 w 4512289"/>
              <a:gd name="connsiteY113" fmla="*/ 4256916 h 4838256"/>
              <a:gd name="connsiteX114" fmla="*/ 3330180 w 4512289"/>
              <a:gd name="connsiteY114" fmla="*/ 4226864 h 4838256"/>
              <a:gd name="connsiteX115" fmla="*/ 3334975 w 4512289"/>
              <a:gd name="connsiteY115" fmla="*/ 4250880 h 4838256"/>
              <a:gd name="connsiteX116" fmla="*/ 3274934 w 4512289"/>
              <a:gd name="connsiteY116" fmla="*/ 4262866 h 4838256"/>
              <a:gd name="connsiteX117" fmla="*/ 3238866 w 4512289"/>
              <a:gd name="connsiteY117" fmla="*/ 4394931 h 4838256"/>
              <a:gd name="connsiteX118" fmla="*/ 3200402 w 4512289"/>
              <a:gd name="connsiteY118" fmla="*/ 4514989 h 4838256"/>
              <a:gd name="connsiteX119" fmla="*/ 3140364 w 4512289"/>
              <a:gd name="connsiteY119" fmla="*/ 4526975 h 4838256"/>
              <a:gd name="connsiteX120" fmla="*/ 3091143 w 4512289"/>
              <a:gd name="connsiteY120" fmla="*/ 4499344 h 4838256"/>
              <a:gd name="connsiteX121" fmla="*/ 3044322 w 4512289"/>
              <a:gd name="connsiteY121" fmla="*/ 4483719 h 4838256"/>
              <a:gd name="connsiteX122" fmla="*/ 2979510 w 4512289"/>
              <a:gd name="connsiteY122" fmla="*/ 4409252 h 4838256"/>
              <a:gd name="connsiteX123" fmla="*/ 2881047 w 4512289"/>
              <a:gd name="connsiteY123" fmla="*/ 4416421 h 4838256"/>
              <a:gd name="connsiteX124" fmla="*/ 2770578 w 4512289"/>
              <a:gd name="connsiteY124" fmla="*/ 4425990 h 4838256"/>
              <a:gd name="connsiteX125" fmla="*/ 2739328 w 4512289"/>
              <a:gd name="connsiteY125" fmla="*/ 4519633 h 4838256"/>
              <a:gd name="connsiteX126" fmla="*/ 2708078 w 4512289"/>
              <a:gd name="connsiteY126" fmla="*/ 4613278 h 4838256"/>
              <a:gd name="connsiteX127" fmla="*/ 2563981 w 4512289"/>
              <a:gd name="connsiteY127" fmla="*/ 4642045 h 4838256"/>
              <a:gd name="connsiteX128" fmla="*/ 2539977 w 4512289"/>
              <a:gd name="connsiteY128" fmla="*/ 4615621 h 4838256"/>
              <a:gd name="connsiteX129" fmla="*/ 2518370 w 4512289"/>
              <a:gd name="connsiteY129" fmla="*/ 4601206 h 4838256"/>
              <a:gd name="connsiteX130" fmla="*/ 2511178 w 4512289"/>
              <a:gd name="connsiteY130" fmla="*/ 4565181 h 4838256"/>
              <a:gd name="connsiteX131" fmla="*/ 2477562 w 4512289"/>
              <a:gd name="connsiteY131" fmla="*/ 4553163 h 4838256"/>
              <a:gd name="connsiteX132" fmla="*/ 2441548 w 4512289"/>
              <a:gd name="connsiteY132" fmla="*/ 4529136 h 4838256"/>
              <a:gd name="connsiteX133" fmla="*/ 2321467 w 4512289"/>
              <a:gd name="connsiteY133" fmla="*/ 4553109 h 4838256"/>
              <a:gd name="connsiteX134" fmla="*/ 2167742 w 4512289"/>
              <a:gd name="connsiteY134" fmla="*/ 4658721 h 4838256"/>
              <a:gd name="connsiteX135" fmla="*/ 2162947 w 4512289"/>
              <a:gd name="connsiteY135" fmla="*/ 4634702 h 4838256"/>
              <a:gd name="connsiteX136" fmla="*/ 2062088 w 4512289"/>
              <a:gd name="connsiteY136" fmla="*/ 4629865 h 4838256"/>
              <a:gd name="connsiteX137" fmla="*/ 1910822 w 4512289"/>
              <a:gd name="connsiteY137" fmla="*/ 4560173 h 4838256"/>
              <a:gd name="connsiteX138" fmla="*/ 1850782 w 4512289"/>
              <a:gd name="connsiteY138" fmla="*/ 4572160 h 4838256"/>
              <a:gd name="connsiteX139" fmla="*/ 1845987 w 4512289"/>
              <a:gd name="connsiteY139" fmla="*/ 4548144 h 4838256"/>
              <a:gd name="connsiteX140" fmla="*/ 1809965 w 4512289"/>
              <a:gd name="connsiteY140" fmla="*/ 4555335 h 4838256"/>
              <a:gd name="connsiteX141" fmla="*/ 1805171 w 4512289"/>
              <a:gd name="connsiteY141" fmla="*/ 4531320 h 4838256"/>
              <a:gd name="connsiteX142" fmla="*/ 1605828 w 4512289"/>
              <a:gd name="connsiteY142" fmla="*/ 4596090 h 4838256"/>
              <a:gd name="connsiteX143" fmla="*/ 1577018 w 4512289"/>
              <a:gd name="connsiteY143" fmla="*/ 4576869 h 4838256"/>
              <a:gd name="connsiteX144" fmla="*/ 1562614 w 4512289"/>
              <a:gd name="connsiteY144" fmla="*/ 4567256 h 4838256"/>
              <a:gd name="connsiteX145" fmla="*/ 1553025 w 4512289"/>
              <a:gd name="connsiteY145" fmla="*/ 4519225 h 4838256"/>
              <a:gd name="connsiteX146" fmla="*/ 1527811 w 4512289"/>
              <a:gd name="connsiteY146" fmla="*/ 4518015 h 4838256"/>
              <a:gd name="connsiteX147" fmla="*/ 1502594 w 4512289"/>
              <a:gd name="connsiteY147" fmla="*/ 4516806 h 4838256"/>
              <a:gd name="connsiteX148" fmla="*/ 1488210 w 4512289"/>
              <a:gd name="connsiteY148" fmla="*/ 4444759 h 4838256"/>
              <a:gd name="connsiteX149" fmla="*/ 1404176 w 4512289"/>
              <a:gd name="connsiteY149" fmla="*/ 4399102 h 4838256"/>
              <a:gd name="connsiteX150" fmla="*/ 1392190 w 4512289"/>
              <a:gd name="connsiteY150" fmla="*/ 4339064 h 4838256"/>
              <a:gd name="connsiteX151" fmla="*/ 1368175 w 4512289"/>
              <a:gd name="connsiteY151" fmla="*/ 4343859 h 4838256"/>
              <a:gd name="connsiteX152" fmla="*/ 1304561 w 4512289"/>
              <a:gd name="connsiteY152" fmla="*/ 4275394 h 4838256"/>
              <a:gd name="connsiteX153" fmla="*/ 1240925 w 4512289"/>
              <a:gd name="connsiteY153" fmla="*/ 4269369 h 4838256"/>
              <a:gd name="connsiteX154" fmla="*/ 1243322 w 4512289"/>
              <a:gd name="connsiteY154" fmla="*/ 4281378 h 4838256"/>
              <a:gd name="connsiteX155" fmla="*/ 1231316 w 4512289"/>
              <a:gd name="connsiteY155" fmla="*/ 4283775 h 4838256"/>
              <a:gd name="connsiteX156" fmla="*/ 1209694 w 4512289"/>
              <a:gd name="connsiteY156" fmla="*/ 4300577 h 4838256"/>
              <a:gd name="connsiteX157" fmla="*/ 1204900 w 4512289"/>
              <a:gd name="connsiteY157" fmla="*/ 4276561 h 4838256"/>
              <a:gd name="connsiteX158" fmla="*/ 1168878 w 4512289"/>
              <a:gd name="connsiteY158" fmla="*/ 4283753 h 4838256"/>
              <a:gd name="connsiteX159" fmla="*/ 1164083 w 4512289"/>
              <a:gd name="connsiteY159" fmla="*/ 4259737 h 4838256"/>
              <a:gd name="connsiteX160" fmla="*/ 993574 w 4512289"/>
              <a:gd name="connsiteY160" fmla="*/ 4281293 h 4838256"/>
              <a:gd name="connsiteX161" fmla="*/ 988779 w 4512289"/>
              <a:gd name="connsiteY161" fmla="*/ 4257274 h 4838256"/>
              <a:gd name="connsiteX162" fmla="*/ 964764 w 4512289"/>
              <a:gd name="connsiteY162" fmla="*/ 4262069 h 4838256"/>
              <a:gd name="connsiteX163" fmla="*/ 969558 w 4512289"/>
              <a:gd name="connsiteY163" fmla="*/ 4286087 h 4838256"/>
              <a:gd name="connsiteX164" fmla="*/ 933534 w 4512289"/>
              <a:gd name="connsiteY164" fmla="*/ 4293279 h 4838256"/>
              <a:gd name="connsiteX165" fmla="*/ 861444 w 4512289"/>
              <a:gd name="connsiteY165" fmla="*/ 4432536 h 4838256"/>
              <a:gd name="connsiteX166" fmla="*/ 815810 w 4512289"/>
              <a:gd name="connsiteY166" fmla="*/ 4454134 h 4838256"/>
              <a:gd name="connsiteX167" fmla="*/ 755747 w 4512289"/>
              <a:gd name="connsiteY167" fmla="*/ 4528556 h 4838256"/>
              <a:gd name="connsiteX168" fmla="*/ 765336 w 4512289"/>
              <a:gd name="connsiteY168" fmla="*/ 4576590 h 4838256"/>
              <a:gd name="connsiteX169" fmla="*/ 695686 w 4512289"/>
              <a:gd name="connsiteY169" fmla="*/ 4602980 h 4838256"/>
              <a:gd name="connsiteX170" fmla="*/ 705275 w 4512289"/>
              <a:gd name="connsiteY170" fmla="*/ 4651011 h 4838256"/>
              <a:gd name="connsiteX171" fmla="*/ 663238 w 4512289"/>
              <a:gd name="connsiteY171" fmla="*/ 4690620 h 4838256"/>
              <a:gd name="connsiteX172" fmla="*/ 621200 w 4512289"/>
              <a:gd name="connsiteY172" fmla="*/ 4730229 h 4838256"/>
              <a:gd name="connsiteX173" fmla="*/ 614007 w 4512289"/>
              <a:gd name="connsiteY173" fmla="*/ 4694204 h 4838256"/>
              <a:gd name="connsiteX174" fmla="*/ 770173 w 4512289"/>
              <a:gd name="connsiteY174" fmla="*/ 4475730 h 4838256"/>
              <a:gd name="connsiteX175" fmla="*/ 872297 w 4512289"/>
              <a:gd name="connsiteY175" fmla="*/ 4299261 h 4838256"/>
              <a:gd name="connsiteX176" fmla="*/ 904766 w 4512289"/>
              <a:gd name="connsiteY176" fmla="*/ 4149183 h 4838256"/>
              <a:gd name="connsiteX177" fmla="*/ 862751 w 4512289"/>
              <a:gd name="connsiteY177" fmla="*/ 4126354 h 4838256"/>
              <a:gd name="connsiteX178" fmla="*/ 832742 w 4512289"/>
              <a:gd name="connsiteY178" fmla="*/ 4101129 h 4838256"/>
              <a:gd name="connsiteX179" fmla="*/ 823153 w 4512289"/>
              <a:gd name="connsiteY179" fmla="*/ 4053097 h 4838256"/>
              <a:gd name="connsiteX180" fmla="*/ 760715 w 4512289"/>
              <a:gd name="connsiteY180" fmla="*/ 4053075 h 4838256"/>
              <a:gd name="connsiteX181" fmla="*/ 755920 w 4512289"/>
              <a:gd name="connsiteY181" fmla="*/ 4029059 h 4838256"/>
              <a:gd name="connsiteX182" fmla="*/ 686291 w 4512289"/>
              <a:gd name="connsiteY182" fmla="*/ 3993014 h 4838256"/>
              <a:gd name="connsiteX183" fmla="*/ 679099 w 4512289"/>
              <a:gd name="connsiteY183" fmla="*/ 3956990 h 4838256"/>
              <a:gd name="connsiteX184" fmla="*/ 655083 w 4512289"/>
              <a:gd name="connsiteY184" fmla="*/ 3961784 h 4838256"/>
              <a:gd name="connsiteX185" fmla="*/ 645514 w 4512289"/>
              <a:gd name="connsiteY185" fmla="*/ 3851315 h 4838256"/>
              <a:gd name="connsiteX186" fmla="*/ 635948 w 4512289"/>
              <a:gd name="connsiteY186" fmla="*/ 3740849 h 4838256"/>
              <a:gd name="connsiteX187" fmla="*/ 433075 w 4512289"/>
              <a:gd name="connsiteY187" fmla="*/ 3600295 h 4838256"/>
              <a:gd name="connsiteX188" fmla="*/ 266227 w 4512289"/>
              <a:gd name="connsiteY188" fmla="*/ 3452551 h 4838256"/>
              <a:gd name="connsiteX189" fmla="*/ 263841 w 4512289"/>
              <a:gd name="connsiteY189" fmla="*/ 3409323 h 4838256"/>
              <a:gd name="connsiteX190" fmla="*/ 261456 w 4512289"/>
              <a:gd name="connsiteY190" fmla="*/ 3366097 h 4838256"/>
              <a:gd name="connsiteX191" fmla="*/ 309487 w 4512289"/>
              <a:gd name="connsiteY191" fmla="*/ 3356508 h 4838256"/>
              <a:gd name="connsiteX192" fmla="*/ 309509 w 4512289"/>
              <a:gd name="connsiteY192" fmla="*/ 3294070 h 4838256"/>
              <a:gd name="connsiteX193" fmla="*/ 307132 w 4512289"/>
              <a:gd name="connsiteY193" fmla="*/ 3219626 h 4838256"/>
              <a:gd name="connsiteX194" fmla="*/ 285536 w 4512289"/>
              <a:gd name="connsiteY194" fmla="*/ 3173989 h 4838256"/>
              <a:gd name="connsiteX195" fmla="*/ 268733 w 4512289"/>
              <a:gd name="connsiteY195" fmla="*/ 3152371 h 4838256"/>
              <a:gd name="connsiteX196" fmla="*/ 280742 w 4512289"/>
              <a:gd name="connsiteY196" fmla="*/ 3149974 h 4838256"/>
              <a:gd name="connsiteX197" fmla="*/ 290351 w 4512289"/>
              <a:gd name="connsiteY197" fmla="*/ 3135570 h 4838256"/>
              <a:gd name="connsiteX198" fmla="*/ 275947 w 4512289"/>
              <a:gd name="connsiteY198" fmla="*/ 3125958 h 4838256"/>
              <a:gd name="connsiteX199" fmla="*/ 256747 w 4512289"/>
              <a:gd name="connsiteY199" fmla="*/ 3092333 h 4838256"/>
              <a:gd name="connsiteX200" fmla="*/ 232731 w 4512289"/>
              <a:gd name="connsiteY200" fmla="*/ 3097128 h 4838256"/>
              <a:gd name="connsiteX201" fmla="*/ 225539 w 4512289"/>
              <a:gd name="connsiteY201" fmla="*/ 3061103 h 4838256"/>
              <a:gd name="connsiteX202" fmla="*/ 201523 w 4512289"/>
              <a:gd name="connsiteY202" fmla="*/ 3065898 h 4838256"/>
              <a:gd name="connsiteX203" fmla="*/ 191934 w 4512289"/>
              <a:gd name="connsiteY203" fmla="*/ 3017866 h 4838256"/>
              <a:gd name="connsiteX204" fmla="*/ 130717 w 4512289"/>
              <a:gd name="connsiteY204" fmla="*/ 2961411 h 4838256"/>
              <a:gd name="connsiteX205" fmla="*/ 95934 w 4512289"/>
              <a:gd name="connsiteY205" fmla="*/ 2849732 h 4838256"/>
              <a:gd name="connsiteX206" fmla="*/ 175239 w 4512289"/>
              <a:gd name="connsiteY206" fmla="*/ 2684062 h 4838256"/>
              <a:gd name="connsiteX207" fmla="*/ 146429 w 4512289"/>
              <a:gd name="connsiteY207" fmla="*/ 2664841 h 4838256"/>
              <a:gd name="connsiteX208" fmla="*/ 150036 w 4512289"/>
              <a:gd name="connsiteY208" fmla="*/ 2651634 h 4838256"/>
              <a:gd name="connsiteX209" fmla="*/ 153640 w 4512289"/>
              <a:gd name="connsiteY209" fmla="*/ 2638429 h 4838256"/>
              <a:gd name="connsiteX210" fmla="*/ 139237 w 4512289"/>
              <a:gd name="connsiteY210" fmla="*/ 2628817 h 4838256"/>
              <a:gd name="connsiteX211" fmla="*/ 115221 w 4512289"/>
              <a:gd name="connsiteY211" fmla="*/ 2633611 h 4838256"/>
              <a:gd name="connsiteX212" fmla="*/ 44392 w 4512289"/>
              <a:gd name="connsiteY212" fmla="*/ 2591562 h 4838256"/>
              <a:gd name="connsiteX213" fmla="*/ 0 w 4512289"/>
              <a:gd name="connsiteY213" fmla="*/ 2494289 h 4838256"/>
              <a:gd name="connsiteX214" fmla="*/ 31230 w 4512289"/>
              <a:gd name="connsiteY214" fmla="*/ 2463082 h 4838256"/>
              <a:gd name="connsiteX215" fmla="*/ 62458 w 4512289"/>
              <a:gd name="connsiteY215" fmla="*/ 2431875 h 4838256"/>
              <a:gd name="connsiteX216" fmla="*/ 96085 w 4512289"/>
              <a:gd name="connsiteY216" fmla="*/ 2412673 h 4838256"/>
              <a:gd name="connsiteX217" fmla="*/ 91291 w 4512289"/>
              <a:gd name="connsiteY217" fmla="*/ 2388658 h 4838256"/>
              <a:gd name="connsiteX218" fmla="*/ 118925 w 4512289"/>
              <a:gd name="connsiteY218" fmla="*/ 2339439 h 4838256"/>
              <a:gd name="connsiteX219" fmla="*/ 129755 w 4512289"/>
              <a:gd name="connsiteY219" fmla="*/ 2268600 h 4838256"/>
              <a:gd name="connsiteX220" fmla="*/ 153771 w 4512289"/>
              <a:gd name="connsiteY220" fmla="*/ 2263805 h 4838256"/>
              <a:gd name="connsiteX221" fmla="*/ 126180 w 4512289"/>
              <a:gd name="connsiteY221" fmla="*/ 2188151 h 4838256"/>
              <a:gd name="connsiteX222" fmla="*/ 98591 w 4512289"/>
              <a:gd name="connsiteY222" fmla="*/ 2112497 h 4838256"/>
              <a:gd name="connsiteX223" fmla="*/ 122606 w 4512289"/>
              <a:gd name="connsiteY223" fmla="*/ 2107702 h 4838256"/>
              <a:gd name="connsiteX224" fmla="*/ 115414 w 4512289"/>
              <a:gd name="connsiteY224" fmla="*/ 2071677 h 4838256"/>
              <a:gd name="connsiteX225" fmla="*/ 146642 w 4512289"/>
              <a:gd name="connsiteY225" fmla="*/ 2040470 h 4838256"/>
              <a:gd name="connsiteX226" fmla="*/ 137053 w 4512289"/>
              <a:gd name="connsiteY226" fmla="*/ 1992439 h 4838256"/>
              <a:gd name="connsiteX227" fmla="*/ 161071 w 4512289"/>
              <a:gd name="connsiteY227" fmla="*/ 1987644 h 4838256"/>
              <a:gd name="connsiteX228" fmla="*/ 146707 w 4512289"/>
              <a:gd name="connsiteY228" fmla="*/ 1853159 h 4838256"/>
              <a:gd name="connsiteX229" fmla="*/ 230806 w 4512289"/>
              <a:gd name="connsiteY229" fmla="*/ 1711503 h 4838256"/>
              <a:gd name="connsiteX230" fmla="*/ 319785 w 4512289"/>
              <a:gd name="connsiteY230" fmla="*/ 1344117 h 4838256"/>
              <a:gd name="connsiteX231" fmla="*/ 367816 w 4512289"/>
              <a:gd name="connsiteY231" fmla="*/ 1334528 h 4838256"/>
              <a:gd name="connsiteX232" fmla="*/ 387040 w 4512289"/>
              <a:gd name="connsiteY232" fmla="*/ 1305717 h 4838256"/>
              <a:gd name="connsiteX233" fmla="*/ 430276 w 4512289"/>
              <a:gd name="connsiteY233" fmla="*/ 1272112 h 4838256"/>
              <a:gd name="connsiteX234" fmla="*/ 487897 w 4512289"/>
              <a:gd name="connsiteY234" fmla="*/ 1310555 h 4838256"/>
              <a:gd name="connsiteX235" fmla="*/ 534729 w 4512289"/>
              <a:gd name="connsiteY235" fmla="*/ 1294961 h 4838256"/>
              <a:gd name="connsiteX236" fmla="*/ 581562 w 4512289"/>
              <a:gd name="connsiteY236" fmla="*/ 1279367 h 4838256"/>
              <a:gd name="connsiteX237" fmla="*/ 576767 w 4512289"/>
              <a:gd name="connsiteY237" fmla="*/ 1255352 h 4838256"/>
              <a:gd name="connsiteX238" fmla="*/ 610406 w 4512289"/>
              <a:gd name="connsiteY238" fmla="*/ 1204934 h 4838256"/>
              <a:gd name="connsiteX239" fmla="*/ 644042 w 4512289"/>
              <a:gd name="connsiteY239" fmla="*/ 1154515 h 4838256"/>
              <a:gd name="connsiteX240" fmla="*/ 608040 w 4512289"/>
              <a:gd name="connsiteY240" fmla="*/ 1099272 h 4838256"/>
              <a:gd name="connsiteX241" fmla="*/ 586445 w 4512289"/>
              <a:gd name="connsiteY241" fmla="*/ 1053637 h 4838256"/>
              <a:gd name="connsiteX242" fmla="*/ 596077 w 4512289"/>
              <a:gd name="connsiteY242" fmla="*/ 976793 h 4838256"/>
              <a:gd name="connsiteX243" fmla="*/ 742590 w 4512289"/>
              <a:gd name="connsiteY243" fmla="*/ 897597 h 4838256"/>
              <a:gd name="connsiteX244" fmla="*/ 829044 w 4512289"/>
              <a:gd name="connsiteY244" fmla="*/ 892825 h 4838256"/>
              <a:gd name="connsiteX245" fmla="*/ 831441 w 4512289"/>
              <a:gd name="connsiteY245" fmla="*/ 904832 h 4838256"/>
              <a:gd name="connsiteX246" fmla="*/ 841050 w 4512289"/>
              <a:gd name="connsiteY246" fmla="*/ 890428 h 4838256"/>
              <a:gd name="connsiteX247" fmla="*/ 971962 w 4512289"/>
              <a:gd name="connsiteY247" fmla="*/ 795616 h 4838256"/>
              <a:gd name="connsiteX248" fmla="*/ 982792 w 4512289"/>
              <a:gd name="connsiteY248" fmla="*/ 724779 h 4838256"/>
              <a:gd name="connsiteX249" fmla="*/ 973191 w 4512289"/>
              <a:gd name="connsiteY249" fmla="*/ 707964 h 4838256"/>
              <a:gd name="connsiteX250" fmla="*/ 963591 w 4512289"/>
              <a:gd name="connsiteY250" fmla="*/ 691152 h 4838256"/>
              <a:gd name="connsiteX251" fmla="*/ 979216 w 4512289"/>
              <a:gd name="connsiteY251" fmla="*/ 644328 h 4838256"/>
              <a:gd name="connsiteX252" fmla="*/ 1069288 w 4512289"/>
              <a:gd name="connsiteY252" fmla="*/ 595131 h 4838256"/>
              <a:gd name="connsiteX253" fmla="*/ 1130527 w 4512289"/>
              <a:gd name="connsiteY253" fmla="*/ 589147 h 4838256"/>
              <a:gd name="connsiteX254" fmla="*/ 1203773 w 4512289"/>
              <a:gd name="connsiteY254" fmla="*/ 580768 h 4838256"/>
              <a:gd name="connsiteX255" fmla="*/ 1131789 w 4512289"/>
              <a:gd name="connsiteY255" fmla="*/ 407841 h 4838256"/>
              <a:gd name="connsiteX256" fmla="*/ 1172608 w 4512289"/>
              <a:gd name="connsiteY256" fmla="*/ 424665 h 4838256"/>
              <a:gd name="connsiteX257" fmla="*/ 1197802 w 4512289"/>
              <a:gd name="connsiteY257" fmla="*/ 488310 h 4838256"/>
              <a:gd name="connsiteX258" fmla="*/ 1222994 w 4512289"/>
              <a:gd name="connsiteY258" fmla="*/ 551958 h 4838256"/>
              <a:gd name="connsiteX259" fmla="*/ 1247009 w 4512289"/>
              <a:gd name="connsiteY259" fmla="*/ 547163 h 4838256"/>
              <a:gd name="connsiteX260" fmla="*/ 1310623 w 4512289"/>
              <a:gd name="connsiteY260" fmla="*/ 615626 h 4838256"/>
              <a:gd name="connsiteX261" fmla="*/ 1395878 w 4512289"/>
              <a:gd name="connsiteY261" fmla="*/ 604849 h 4838256"/>
              <a:gd name="connsiteX262" fmla="*/ 1393480 w 4512289"/>
              <a:gd name="connsiteY262" fmla="*/ 592840 h 4838256"/>
              <a:gd name="connsiteX263" fmla="*/ 1472753 w 4512289"/>
              <a:gd name="connsiteY263" fmla="*/ 520824 h 4838256"/>
              <a:gd name="connsiteX264" fmla="*/ 1516001 w 4512289"/>
              <a:gd name="connsiteY264" fmla="*/ 456000 h 4838256"/>
              <a:gd name="connsiteX265" fmla="*/ 1532825 w 4512289"/>
              <a:gd name="connsiteY265" fmla="*/ 415184 h 4838256"/>
              <a:gd name="connsiteX266" fmla="*/ 1632495 w 4512289"/>
              <a:gd name="connsiteY266" fmla="*/ 382798 h 4838256"/>
              <a:gd name="connsiteX267" fmla="*/ 1732165 w 4512289"/>
              <a:gd name="connsiteY267" fmla="*/ 350415 h 4838256"/>
              <a:gd name="connsiteX268" fmla="*/ 2027526 w 4512289"/>
              <a:gd name="connsiteY268" fmla="*/ 391339 h 4838256"/>
              <a:gd name="connsiteX269" fmla="*/ 2140424 w 4512289"/>
              <a:gd name="connsiteY269" fmla="*/ 300123 h 4838256"/>
              <a:gd name="connsiteX270" fmla="*/ 2253324 w 4512289"/>
              <a:gd name="connsiteY270" fmla="*/ 208909 h 4838256"/>
              <a:gd name="connsiteX271" fmla="*/ 2248530 w 4512289"/>
              <a:gd name="connsiteY271" fmla="*/ 184893 h 4838256"/>
              <a:gd name="connsiteX272" fmla="*/ 2299021 w 4512289"/>
              <a:gd name="connsiteY272" fmla="*/ 0 h 4838256"/>
              <a:gd name="connsiteX273" fmla="*/ 2315813 w 4512289"/>
              <a:gd name="connsiteY273" fmla="*/ 52837 h 4838256"/>
              <a:gd name="connsiteX274" fmla="*/ 2327811 w 4512289"/>
              <a:gd name="connsiteY274" fmla="*/ 81659 h 4838256"/>
              <a:gd name="connsiteX275" fmla="*/ 2315802 w 4512289"/>
              <a:gd name="connsiteY275" fmla="*/ 84057 h 4838256"/>
              <a:gd name="connsiteX276" fmla="*/ 2325391 w 4512289"/>
              <a:gd name="connsiteY276" fmla="*/ 132088 h 4838256"/>
              <a:gd name="connsiteX277" fmla="*/ 2272546 w 4512289"/>
              <a:gd name="connsiteY277" fmla="*/ 180099 h 4838256"/>
              <a:gd name="connsiteX278" fmla="*/ 2224557 w 4512289"/>
              <a:gd name="connsiteY278" fmla="*/ 64812 h 4838256"/>
              <a:gd name="connsiteX279" fmla="*/ 2248581 w 4512289"/>
              <a:gd name="connsiteY279" fmla="*/ 28799 h 4838256"/>
              <a:gd name="connsiteX280" fmla="*/ 2299021 w 4512289"/>
              <a:gd name="connsiteY280" fmla="*/ 0 h 483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512289" h="4838256">
                <a:moveTo>
                  <a:pt x="597180" y="4735022"/>
                </a:moveTo>
                <a:lnTo>
                  <a:pt x="589966" y="4761435"/>
                </a:lnTo>
                <a:cubicBezTo>
                  <a:pt x="591564" y="4769442"/>
                  <a:pt x="594765" y="4775044"/>
                  <a:pt x="599566" y="4778247"/>
                </a:cubicBezTo>
                <a:cubicBezTo>
                  <a:pt x="604368" y="4781453"/>
                  <a:pt x="607568" y="4787055"/>
                  <a:pt x="609167" y="4795062"/>
                </a:cubicBezTo>
                <a:lnTo>
                  <a:pt x="601953" y="4821475"/>
                </a:lnTo>
                <a:lnTo>
                  <a:pt x="517897" y="4838256"/>
                </a:lnTo>
                <a:lnTo>
                  <a:pt x="505910" y="4778216"/>
                </a:lnTo>
                <a:cubicBezTo>
                  <a:pt x="520323" y="4767015"/>
                  <a:pt x="535536" y="4759816"/>
                  <a:pt x="551544" y="4756620"/>
                </a:cubicBezTo>
                <a:cubicBezTo>
                  <a:pt x="567555" y="4753424"/>
                  <a:pt x="582767" y="4746222"/>
                  <a:pt x="597180" y="4735022"/>
                </a:cubicBezTo>
                <a:close/>
                <a:moveTo>
                  <a:pt x="4360895" y="2759945"/>
                </a:moveTo>
                <a:cubicBezTo>
                  <a:pt x="4386508" y="2763155"/>
                  <a:pt x="4396915" y="2763159"/>
                  <a:pt x="4392114" y="2759956"/>
                </a:cubicBezTo>
                <a:cubicBezTo>
                  <a:pt x="4387313" y="2756753"/>
                  <a:pt x="4394515" y="2761556"/>
                  <a:pt x="4413720" y="2774372"/>
                </a:cubicBezTo>
                <a:lnTo>
                  <a:pt x="4365689" y="2783961"/>
                </a:lnTo>
                <a:close/>
                <a:moveTo>
                  <a:pt x="303155" y="823002"/>
                </a:moveTo>
                <a:lnTo>
                  <a:pt x="307949" y="847018"/>
                </a:lnTo>
                <a:cubicBezTo>
                  <a:pt x="327157" y="859833"/>
                  <a:pt x="334360" y="864636"/>
                  <a:pt x="329556" y="861433"/>
                </a:cubicBezTo>
                <a:cubicBezTo>
                  <a:pt x="324755" y="858230"/>
                  <a:pt x="327956" y="863835"/>
                  <a:pt x="339157" y="878248"/>
                </a:cubicBezTo>
                <a:cubicBezTo>
                  <a:pt x="303940" y="868630"/>
                  <a:pt x="281530" y="860616"/>
                  <a:pt x="271925" y="854210"/>
                </a:cubicBezTo>
                <a:lnTo>
                  <a:pt x="267130" y="830194"/>
                </a:lnTo>
                <a:close/>
                <a:moveTo>
                  <a:pt x="2272546" y="180099"/>
                </a:moveTo>
                <a:lnTo>
                  <a:pt x="2277340" y="204114"/>
                </a:lnTo>
                <a:cubicBezTo>
                  <a:pt x="2296545" y="216930"/>
                  <a:pt x="2315752" y="229742"/>
                  <a:pt x="2334960" y="242556"/>
                </a:cubicBezTo>
                <a:cubicBezTo>
                  <a:pt x="2354168" y="255371"/>
                  <a:pt x="2373373" y="268186"/>
                  <a:pt x="2392581" y="280998"/>
                </a:cubicBezTo>
                <a:lnTo>
                  <a:pt x="2397375" y="305014"/>
                </a:lnTo>
                <a:cubicBezTo>
                  <a:pt x="2432594" y="314632"/>
                  <a:pt x="2476619" y="316249"/>
                  <a:pt x="2529451" y="309863"/>
                </a:cubicBezTo>
                <a:cubicBezTo>
                  <a:pt x="2582287" y="303480"/>
                  <a:pt x="2630313" y="304294"/>
                  <a:pt x="2673536" y="312314"/>
                </a:cubicBezTo>
                <a:cubicBezTo>
                  <a:pt x="2710337" y="371562"/>
                  <a:pt x="2745541" y="422806"/>
                  <a:pt x="2779145" y="466043"/>
                </a:cubicBezTo>
                <a:cubicBezTo>
                  <a:pt x="2812753" y="509279"/>
                  <a:pt x="2881590" y="520509"/>
                  <a:pt x="2985657" y="499733"/>
                </a:cubicBezTo>
                <a:lnTo>
                  <a:pt x="2980862" y="475718"/>
                </a:lnTo>
                <a:lnTo>
                  <a:pt x="3062521" y="446930"/>
                </a:lnTo>
                <a:cubicBezTo>
                  <a:pt x="3070528" y="445331"/>
                  <a:pt x="3077733" y="439728"/>
                  <a:pt x="3084139" y="430126"/>
                </a:cubicBezTo>
                <a:cubicBezTo>
                  <a:pt x="3124166" y="422135"/>
                  <a:pt x="3156179" y="436555"/>
                  <a:pt x="3180182" y="473385"/>
                </a:cubicBezTo>
                <a:cubicBezTo>
                  <a:pt x="3204184" y="510216"/>
                  <a:pt x="3226588" y="539039"/>
                  <a:pt x="3247391" y="559859"/>
                </a:cubicBezTo>
                <a:lnTo>
                  <a:pt x="3271407" y="555064"/>
                </a:lnTo>
                <a:lnTo>
                  <a:pt x="3278599" y="591089"/>
                </a:lnTo>
                <a:cubicBezTo>
                  <a:pt x="3294610" y="587893"/>
                  <a:pt x="3320217" y="611915"/>
                  <a:pt x="3355420" y="663159"/>
                </a:cubicBezTo>
                <a:lnTo>
                  <a:pt x="3393842" y="667973"/>
                </a:lnTo>
                <a:cubicBezTo>
                  <a:pt x="3421054" y="679190"/>
                  <a:pt x="3433860" y="680795"/>
                  <a:pt x="3432262" y="672791"/>
                </a:cubicBezTo>
                <a:cubicBezTo>
                  <a:pt x="3430663" y="664784"/>
                  <a:pt x="3441068" y="675194"/>
                  <a:pt x="3463472" y="704018"/>
                </a:cubicBezTo>
                <a:lnTo>
                  <a:pt x="3487487" y="699223"/>
                </a:lnTo>
                <a:cubicBezTo>
                  <a:pt x="3498688" y="713636"/>
                  <a:pt x="3505887" y="728849"/>
                  <a:pt x="3509083" y="744860"/>
                </a:cubicBezTo>
                <a:cubicBezTo>
                  <a:pt x="3512279" y="760869"/>
                  <a:pt x="3519478" y="776081"/>
                  <a:pt x="3530681" y="790494"/>
                </a:cubicBezTo>
                <a:lnTo>
                  <a:pt x="3547483" y="812112"/>
                </a:lnTo>
                <a:lnTo>
                  <a:pt x="3619532" y="797728"/>
                </a:lnTo>
                <a:lnTo>
                  <a:pt x="3624327" y="821744"/>
                </a:lnTo>
                <a:lnTo>
                  <a:pt x="3662746" y="826562"/>
                </a:lnTo>
                <a:cubicBezTo>
                  <a:pt x="3705969" y="834579"/>
                  <a:pt x="3733186" y="835389"/>
                  <a:pt x="3744393" y="828990"/>
                </a:cubicBezTo>
                <a:cubicBezTo>
                  <a:pt x="3755604" y="822591"/>
                  <a:pt x="3774007" y="841807"/>
                  <a:pt x="3799608" y="886642"/>
                </a:cubicBezTo>
                <a:lnTo>
                  <a:pt x="3823623" y="881847"/>
                </a:lnTo>
                <a:cubicBezTo>
                  <a:pt x="3820414" y="907464"/>
                  <a:pt x="3821204" y="932279"/>
                  <a:pt x="3825998" y="956294"/>
                </a:cubicBezTo>
                <a:cubicBezTo>
                  <a:pt x="3830793" y="980310"/>
                  <a:pt x="3831585" y="1005125"/>
                  <a:pt x="3828375" y="1030738"/>
                </a:cubicBezTo>
                <a:lnTo>
                  <a:pt x="3804360" y="1035533"/>
                </a:lnTo>
                <a:lnTo>
                  <a:pt x="3809154" y="1059548"/>
                </a:lnTo>
                <a:lnTo>
                  <a:pt x="3833170" y="1054754"/>
                </a:lnTo>
                <a:lnTo>
                  <a:pt x="3859540" y="1186841"/>
                </a:lnTo>
                <a:lnTo>
                  <a:pt x="3883556" y="1182047"/>
                </a:lnTo>
                <a:cubicBezTo>
                  <a:pt x="3886752" y="1198058"/>
                  <a:pt x="3891551" y="1211667"/>
                  <a:pt x="3897951" y="1222877"/>
                </a:cubicBezTo>
                <a:cubicBezTo>
                  <a:pt x="3904350" y="1234085"/>
                  <a:pt x="3909147" y="1247694"/>
                  <a:pt x="3912343" y="1263706"/>
                </a:cubicBezTo>
                <a:lnTo>
                  <a:pt x="3936361" y="1258910"/>
                </a:lnTo>
                <a:cubicBezTo>
                  <a:pt x="3957165" y="1279730"/>
                  <a:pt x="3970368" y="1293744"/>
                  <a:pt x="3975968" y="1300949"/>
                </a:cubicBezTo>
                <a:cubicBezTo>
                  <a:pt x="3981571" y="1308156"/>
                  <a:pt x="4015587" y="1322177"/>
                  <a:pt x="4078015" y="1343010"/>
                </a:cubicBezTo>
                <a:lnTo>
                  <a:pt x="4073221" y="1318994"/>
                </a:lnTo>
                <a:lnTo>
                  <a:pt x="4097236" y="1314199"/>
                </a:lnTo>
                <a:lnTo>
                  <a:pt x="4102031" y="1338215"/>
                </a:lnTo>
                <a:cubicBezTo>
                  <a:pt x="4118042" y="1335019"/>
                  <a:pt x="4138455" y="1333025"/>
                  <a:pt x="4163270" y="1332233"/>
                </a:cubicBezTo>
                <a:cubicBezTo>
                  <a:pt x="4188085" y="1331441"/>
                  <a:pt x="4208498" y="1329448"/>
                  <a:pt x="4224509" y="1326251"/>
                </a:cubicBezTo>
                <a:lnTo>
                  <a:pt x="4248482" y="1446329"/>
                </a:lnTo>
                <a:cubicBezTo>
                  <a:pt x="4238863" y="1481548"/>
                  <a:pt x="4222441" y="1513961"/>
                  <a:pt x="4199218" y="1543571"/>
                </a:cubicBezTo>
                <a:cubicBezTo>
                  <a:pt x="4175995" y="1573180"/>
                  <a:pt x="4169178" y="1612001"/>
                  <a:pt x="4178767" y="1660032"/>
                </a:cubicBezTo>
                <a:cubicBezTo>
                  <a:pt x="4183561" y="1684048"/>
                  <a:pt x="4191559" y="1703263"/>
                  <a:pt x="4202760" y="1717676"/>
                </a:cubicBezTo>
                <a:lnTo>
                  <a:pt x="4221961" y="1751300"/>
                </a:lnTo>
                <a:lnTo>
                  <a:pt x="4245976" y="1746506"/>
                </a:lnTo>
                <a:lnTo>
                  <a:pt x="4253168" y="1782531"/>
                </a:lnTo>
                <a:cubicBezTo>
                  <a:pt x="4272376" y="1795345"/>
                  <a:pt x="4285981" y="1800953"/>
                  <a:pt x="4293988" y="1799354"/>
                </a:cubicBezTo>
                <a:lnTo>
                  <a:pt x="4322755" y="1943451"/>
                </a:lnTo>
                <a:lnTo>
                  <a:pt x="4346771" y="1938656"/>
                </a:lnTo>
                <a:cubicBezTo>
                  <a:pt x="4356373" y="1945063"/>
                  <a:pt x="4363572" y="1960275"/>
                  <a:pt x="4368366" y="1984291"/>
                </a:cubicBezTo>
                <a:cubicBezTo>
                  <a:pt x="4376357" y="2024317"/>
                  <a:pt x="4375944" y="2063940"/>
                  <a:pt x="4367125" y="2103161"/>
                </a:cubicBezTo>
                <a:cubicBezTo>
                  <a:pt x="4358305" y="2142380"/>
                  <a:pt x="4358692" y="2186007"/>
                  <a:pt x="4368281" y="2234039"/>
                </a:cubicBezTo>
                <a:lnTo>
                  <a:pt x="4380290" y="2231641"/>
                </a:lnTo>
                <a:cubicBezTo>
                  <a:pt x="4402691" y="2260465"/>
                  <a:pt x="4419495" y="2282086"/>
                  <a:pt x="4430696" y="2296496"/>
                </a:cubicBezTo>
                <a:cubicBezTo>
                  <a:pt x="4441899" y="2310909"/>
                  <a:pt x="4461104" y="2323724"/>
                  <a:pt x="4488316" y="2334939"/>
                </a:cubicBezTo>
                <a:lnTo>
                  <a:pt x="4512289" y="2455019"/>
                </a:lnTo>
                <a:cubicBezTo>
                  <a:pt x="4512289" y="2455019"/>
                  <a:pt x="4505883" y="2464622"/>
                  <a:pt x="4493068" y="2483830"/>
                </a:cubicBezTo>
                <a:cubicBezTo>
                  <a:pt x="4494666" y="2491834"/>
                  <a:pt x="4491463" y="2496638"/>
                  <a:pt x="4483459" y="2498236"/>
                </a:cubicBezTo>
                <a:lnTo>
                  <a:pt x="4423419" y="2510222"/>
                </a:lnTo>
                <a:cubicBezTo>
                  <a:pt x="4394595" y="2532623"/>
                  <a:pt x="4365369" y="2553028"/>
                  <a:pt x="4335746" y="2571427"/>
                </a:cubicBezTo>
                <a:cubicBezTo>
                  <a:pt x="4306121" y="2589829"/>
                  <a:pt x="4297701" y="2631050"/>
                  <a:pt x="4310487" y="2695093"/>
                </a:cubicBezTo>
                <a:cubicBezTo>
                  <a:pt x="4315281" y="2719108"/>
                  <a:pt x="4325681" y="2739923"/>
                  <a:pt x="4341685" y="2757539"/>
                </a:cubicBezTo>
                <a:cubicBezTo>
                  <a:pt x="4357687" y="2775155"/>
                  <a:pt x="4368087" y="2795972"/>
                  <a:pt x="4372882" y="2819988"/>
                </a:cubicBezTo>
                <a:cubicBezTo>
                  <a:pt x="4380873" y="2860015"/>
                  <a:pt x="4378451" y="2920850"/>
                  <a:pt x="4365616" y="3002492"/>
                </a:cubicBezTo>
                <a:cubicBezTo>
                  <a:pt x="4352778" y="3084138"/>
                  <a:pt x="4339149" y="3151372"/>
                  <a:pt x="4324722" y="3204198"/>
                </a:cubicBezTo>
                <a:lnTo>
                  <a:pt x="4209393" y="3377062"/>
                </a:lnTo>
                <a:cubicBezTo>
                  <a:pt x="4188574" y="3397868"/>
                  <a:pt x="4153748" y="3411062"/>
                  <a:pt x="4104917" y="3416649"/>
                </a:cubicBezTo>
                <a:cubicBezTo>
                  <a:pt x="4056087" y="3422235"/>
                  <a:pt x="4026062" y="3438635"/>
                  <a:pt x="4014848" y="3465847"/>
                </a:cubicBezTo>
                <a:lnTo>
                  <a:pt x="4010031" y="3504269"/>
                </a:lnTo>
                <a:cubicBezTo>
                  <a:pt x="4013228" y="3520281"/>
                  <a:pt x="4019225" y="3539892"/>
                  <a:pt x="4028022" y="3563111"/>
                </a:cubicBezTo>
                <a:cubicBezTo>
                  <a:pt x="4036819" y="3586328"/>
                  <a:pt x="4042817" y="3605941"/>
                  <a:pt x="4046013" y="3621950"/>
                </a:cubicBezTo>
                <a:lnTo>
                  <a:pt x="4070029" y="3617155"/>
                </a:lnTo>
                <a:lnTo>
                  <a:pt x="4098796" y="3761252"/>
                </a:lnTo>
                <a:cubicBezTo>
                  <a:pt x="4077977" y="3782058"/>
                  <a:pt x="4057959" y="3796460"/>
                  <a:pt x="4038745" y="3804457"/>
                </a:cubicBezTo>
                <a:cubicBezTo>
                  <a:pt x="4019530" y="3812455"/>
                  <a:pt x="3989910" y="3820451"/>
                  <a:pt x="3949885" y="3828441"/>
                </a:cubicBezTo>
                <a:cubicBezTo>
                  <a:pt x="3940280" y="3822033"/>
                  <a:pt x="3927474" y="3820428"/>
                  <a:pt x="3911463" y="3823624"/>
                </a:cubicBezTo>
                <a:lnTo>
                  <a:pt x="3875438" y="3830816"/>
                </a:lnTo>
                <a:lnTo>
                  <a:pt x="3870644" y="3806801"/>
                </a:lnTo>
                <a:cubicBezTo>
                  <a:pt x="3861042" y="3800394"/>
                  <a:pt x="3844231" y="3799586"/>
                  <a:pt x="3820215" y="3804380"/>
                </a:cubicBezTo>
                <a:cubicBezTo>
                  <a:pt x="3788195" y="3810773"/>
                  <a:pt x="3749360" y="3845581"/>
                  <a:pt x="3703710" y="3908802"/>
                </a:cubicBezTo>
                <a:cubicBezTo>
                  <a:pt x="3658061" y="3972026"/>
                  <a:pt x="3631235" y="4004436"/>
                  <a:pt x="3623231" y="4006034"/>
                </a:cubicBezTo>
                <a:lnTo>
                  <a:pt x="3666381" y="4222175"/>
                </a:lnTo>
                <a:lnTo>
                  <a:pt x="3642363" y="4226970"/>
                </a:lnTo>
                <a:cubicBezTo>
                  <a:pt x="3647158" y="4250988"/>
                  <a:pt x="3644747" y="4280604"/>
                  <a:pt x="3635128" y="4315820"/>
                </a:cubicBezTo>
                <a:lnTo>
                  <a:pt x="3515050" y="4339793"/>
                </a:lnTo>
                <a:lnTo>
                  <a:pt x="3507859" y="4303771"/>
                </a:lnTo>
                <a:cubicBezTo>
                  <a:pt x="3472640" y="4294153"/>
                  <a:pt x="3446631" y="4278534"/>
                  <a:pt x="3429827" y="4256916"/>
                </a:cubicBezTo>
                <a:cubicBezTo>
                  <a:pt x="3413026" y="4235297"/>
                  <a:pt x="3379809" y="4225279"/>
                  <a:pt x="3330180" y="4226864"/>
                </a:cubicBezTo>
                <a:lnTo>
                  <a:pt x="3334975" y="4250880"/>
                </a:lnTo>
                <a:lnTo>
                  <a:pt x="3274934" y="4262866"/>
                </a:lnTo>
                <a:cubicBezTo>
                  <a:pt x="3270126" y="4280476"/>
                  <a:pt x="3258104" y="4324495"/>
                  <a:pt x="3238866" y="4394931"/>
                </a:cubicBezTo>
                <a:cubicBezTo>
                  <a:pt x="3219632" y="4465366"/>
                  <a:pt x="3206811" y="4505386"/>
                  <a:pt x="3200402" y="4514989"/>
                </a:cubicBezTo>
                <a:lnTo>
                  <a:pt x="3140364" y="4526975"/>
                </a:lnTo>
                <a:cubicBezTo>
                  <a:pt x="3119558" y="4506156"/>
                  <a:pt x="3103152" y="4496946"/>
                  <a:pt x="3091143" y="4499344"/>
                </a:cubicBezTo>
                <a:cubicBezTo>
                  <a:pt x="3079137" y="4501741"/>
                  <a:pt x="3063529" y="4496531"/>
                  <a:pt x="3044322" y="4483719"/>
                </a:cubicBezTo>
                <a:lnTo>
                  <a:pt x="2979510" y="4409252"/>
                </a:lnTo>
                <a:cubicBezTo>
                  <a:pt x="2945888" y="4407638"/>
                  <a:pt x="2913069" y="4410028"/>
                  <a:pt x="2881047" y="4416421"/>
                </a:cubicBezTo>
                <a:cubicBezTo>
                  <a:pt x="2849027" y="4422814"/>
                  <a:pt x="2812203" y="4426003"/>
                  <a:pt x="2770578" y="4425990"/>
                </a:cubicBezTo>
                <a:cubicBezTo>
                  <a:pt x="2760962" y="4461206"/>
                  <a:pt x="2750544" y="4492420"/>
                  <a:pt x="2739328" y="4519633"/>
                </a:cubicBezTo>
                <a:cubicBezTo>
                  <a:pt x="2728111" y="4546847"/>
                  <a:pt x="2717696" y="4578061"/>
                  <a:pt x="2708078" y="4613278"/>
                </a:cubicBezTo>
                <a:lnTo>
                  <a:pt x="2563981" y="4642045"/>
                </a:lnTo>
                <a:cubicBezTo>
                  <a:pt x="2552781" y="4627635"/>
                  <a:pt x="2544778" y="4618827"/>
                  <a:pt x="2539977" y="4615621"/>
                </a:cubicBezTo>
                <a:cubicBezTo>
                  <a:pt x="2535175" y="4612418"/>
                  <a:pt x="2527972" y="4607612"/>
                  <a:pt x="2518370" y="4601206"/>
                </a:cubicBezTo>
                <a:lnTo>
                  <a:pt x="2511178" y="4565181"/>
                </a:lnTo>
                <a:cubicBezTo>
                  <a:pt x="2501573" y="4558775"/>
                  <a:pt x="2490367" y="4554768"/>
                  <a:pt x="2477562" y="4553163"/>
                </a:cubicBezTo>
                <a:cubicBezTo>
                  <a:pt x="2464754" y="4551558"/>
                  <a:pt x="2452749" y="4543550"/>
                  <a:pt x="2441548" y="4529136"/>
                </a:cubicBezTo>
                <a:lnTo>
                  <a:pt x="2321467" y="4553109"/>
                </a:lnTo>
                <a:cubicBezTo>
                  <a:pt x="2299037" y="4607533"/>
                  <a:pt x="2247794" y="4642739"/>
                  <a:pt x="2167742" y="4658721"/>
                </a:cubicBezTo>
                <a:lnTo>
                  <a:pt x="2162947" y="4634702"/>
                </a:lnTo>
                <a:cubicBezTo>
                  <a:pt x="2111717" y="4628283"/>
                  <a:pt x="2078099" y="4626669"/>
                  <a:pt x="2062088" y="4629865"/>
                </a:cubicBezTo>
                <a:cubicBezTo>
                  <a:pt x="2046076" y="4633062"/>
                  <a:pt x="1995655" y="4609832"/>
                  <a:pt x="1910822" y="4560173"/>
                </a:cubicBezTo>
                <a:lnTo>
                  <a:pt x="1850782" y="4572160"/>
                </a:lnTo>
                <a:lnTo>
                  <a:pt x="1845987" y="4548144"/>
                </a:lnTo>
                <a:lnTo>
                  <a:pt x="1809965" y="4555335"/>
                </a:lnTo>
                <a:lnTo>
                  <a:pt x="1805171" y="4531320"/>
                </a:lnTo>
                <a:lnTo>
                  <a:pt x="1605828" y="4596090"/>
                </a:lnTo>
                <a:cubicBezTo>
                  <a:pt x="1594628" y="4581676"/>
                  <a:pt x="1585025" y="4575270"/>
                  <a:pt x="1577018" y="4576869"/>
                </a:cubicBezTo>
                <a:cubicBezTo>
                  <a:pt x="1569014" y="4578467"/>
                  <a:pt x="1564213" y="4575263"/>
                  <a:pt x="1562614" y="4567256"/>
                </a:cubicBezTo>
                <a:lnTo>
                  <a:pt x="1553025" y="4519225"/>
                </a:lnTo>
                <a:cubicBezTo>
                  <a:pt x="1545018" y="4520824"/>
                  <a:pt x="1536614" y="4520419"/>
                  <a:pt x="1527811" y="4518015"/>
                </a:cubicBezTo>
                <a:cubicBezTo>
                  <a:pt x="1519005" y="4515611"/>
                  <a:pt x="1510601" y="4515207"/>
                  <a:pt x="1502594" y="4516806"/>
                </a:cubicBezTo>
                <a:lnTo>
                  <a:pt x="1488210" y="4444759"/>
                </a:lnTo>
                <a:cubicBezTo>
                  <a:pt x="1470603" y="4439950"/>
                  <a:pt x="1442592" y="4424731"/>
                  <a:pt x="1404176" y="4399102"/>
                </a:cubicBezTo>
                <a:lnTo>
                  <a:pt x="1392190" y="4339064"/>
                </a:lnTo>
                <a:lnTo>
                  <a:pt x="1368175" y="4343859"/>
                </a:lnTo>
                <a:cubicBezTo>
                  <a:pt x="1344172" y="4307028"/>
                  <a:pt x="1322970" y="4284206"/>
                  <a:pt x="1304561" y="4275394"/>
                </a:cubicBezTo>
                <a:cubicBezTo>
                  <a:pt x="1286153" y="4266584"/>
                  <a:pt x="1264940" y="4264575"/>
                  <a:pt x="1240925" y="4269369"/>
                </a:cubicBezTo>
                <a:lnTo>
                  <a:pt x="1243322" y="4281378"/>
                </a:lnTo>
                <a:lnTo>
                  <a:pt x="1231316" y="4283775"/>
                </a:lnTo>
                <a:cubicBezTo>
                  <a:pt x="1231316" y="4283775"/>
                  <a:pt x="1224108" y="4289376"/>
                  <a:pt x="1209694" y="4300577"/>
                </a:cubicBezTo>
                <a:lnTo>
                  <a:pt x="1204900" y="4276561"/>
                </a:lnTo>
                <a:lnTo>
                  <a:pt x="1168878" y="4283753"/>
                </a:lnTo>
                <a:lnTo>
                  <a:pt x="1164083" y="4259737"/>
                </a:lnTo>
                <a:lnTo>
                  <a:pt x="993574" y="4281293"/>
                </a:lnTo>
                <a:lnTo>
                  <a:pt x="988779" y="4257274"/>
                </a:lnTo>
                <a:lnTo>
                  <a:pt x="964764" y="4262069"/>
                </a:lnTo>
                <a:lnTo>
                  <a:pt x="969558" y="4286087"/>
                </a:lnTo>
                <a:lnTo>
                  <a:pt x="933534" y="4293279"/>
                </a:lnTo>
                <a:cubicBezTo>
                  <a:pt x="895092" y="4350900"/>
                  <a:pt x="871063" y="4397319"/>
                  <a:pt x="861444" y="4432536"/>
                </a:cubicBezTo>
                <a:lnTo>
                  <a:pt x="815810" y="4454134"/>
                </a:lnTo>
                <a:cubicBezTo>
                  <a:pt x="790180" y="4492547"/>
                  <a:pt x="770160" y="4517355"/>
                  <a:pt x="755747" y="4528556"/>
                </a:cubicBezTo>
                <a:lnTo>
                  <a:pt x="765336" y="4576590"/>
                </a:lnTo>
                <a:lnTo>
                  <a:pt x="695686" y="4602980"/>
                </a:lnTo>
                <a:lnTo>
                  <a:pt x="705275" y="4651011"/>
                </a:lnTo>
                <a:cubicBezTo>
                  <a:pt x="692461" y="4670219"/>
                  <a:pt x="678450" y="4683421"/>
                  <a:pt x="663238" y="4690620"/>
                </a:cubicBezTo>
                <a:cubicBezTo>
                  <a:pt x="648025" y="4697819"/>
                  <a:pt x="634012" y="4711022"/>
                  <a:pt x="621200" y="4730229"/>
                </a:cubicBezTo>
                <a:lnTo>
                  <a:pt x="614007" y="4694204"/>
                </a:lnTo>
                <a:cubicBezTo>
                  <a:pt x="673269" y="4615778"/>
                  <a:pt x="725325" y="4542955"/>
                  <a:pt x="770173" y="4475730"/>
                </a:cubicBezTo>
                <a:cubicBezTo>
                  <a:pt x="808618" y="4418109"/>
                  <a:pt x="842658" y="4359285"/>
                  <a:pt x="872297" y="4299261"/>
                </a:cubicBezTo>
                <a:cubicBezTo>
                  <a:pt x="901933" y="4239234"/>
                  <a:pt x="912757" y="4189210"/>
                  <a:pt x="904766" y="4149183"/>
                </a:cubicBezTo>
                <a:cubicBezTo>
                  <a:pt x="885561" y="4136368"/>
                  <a:pt x="871554" y="4128758"/>
                  <a:pt x="862751" y="4126354"/>
                </a:cubicBezTo>
                <a:cubicBezTo>
                  <a:pt x="853945" y="4123951"/>
                  <a:pt x="843943" y="4115542"/>
                  <a:pt x="832742" y="4101129"/>
                </a:cubicBezTo>
                <a:lnTo>
                  <a:pt x="823153" y="4053097"/>
                </a:lnTo>
                <a:lnTo>
                  <a:pt x="760715" y="4053075"/>
                </a:lnTo>
                <a:lnTo>
                  <a:pt x="755920" y="4029059"/>
                </a:lnTo>
                <a:cubicBezTo>
                  <a:pt x="738311" y="4024251"/>
                  <a:pt x="715101" y="4012236"/>
                  <a:pt x="686291" y="3993014"/>
                </a:cubicBezTo>
                <a:lnTo>
                  <a:pt x="679099" y="3956990"/>
                </a:lnTo>
                <a:lnTo>
                  <a:pt x="655083" y="3961784"/>
                </a:lnTo>
                <a:cubicBezTo>
                  <a:pt x="655097" y="3920162"/>
                  <a:pt x="651907" y="3883338"/>
                  <a:pt x="645514" y="3851315"/>
                </a:cubicBezTo>
                <a:cubicBezTo>
                  <a:pt x="639121" y="3819296"/>
                  <a:pt x="635934" y="3782471"/>
                  <a:pt x="635948" y="3740849"/>
                </a:cubicBezTo>
                <a:cubicBezTo>
                  <a:pt x="599147" y="3681601"/>
                  <a:pt x="531521" y="3634748"/>
                  <a:pt x="433075" y="3600295"/>
                </a:cubicBezTo>
                <a:cubicBezTo>
                  <a:pt x="334629" y="3565841"/>
                  <a:pt x="279013" y="3516593"/>
                  <a:pt x="266227" y="3452551"/>
                </a:cubicBezTo>
                <a:cubicBezTo>
                  <a:pt x="263031" y="3436539"/>
                  <a:pt x="262236" y="3422131"/>
                  <a:pt x="263841" y="3409323"/>
                </a:cubicBezTo>
                <a:cubicBezTo>
                  <a:pt x="265447" y="3396517"/>
                  <a:pt x="264652" y="3382106"/>
                  <a:pt x="261456" y="3366097"/>
                </a:cubicBezTo>
                <a:lnTo>
                  <a:pt x="309487" y="3356508"/>
                </a:lnTo>
                <a:cubicBezTo>
                  <a:pt x="306290" y="3340497"/>
                  <a:pt x="306297" y="3319684"/>
                  <a:pt x="309509" y="3294070"/>
                </a:cubicBezTo>
                <a:cubicBezTo>
                  <a:pt x="312719" y="3268457"/>
                  <a:pt x="311927" y="3243642"/>
                  <a:pt x="307132" y="3219626"/>
                </a:cubicBezTo>
                <a:cubicBezTo>
                  <a:pt x="302338" y="3195611"/>
                  <a:pt x="295139" y="3180398"/>
                  <a:pt x="285536" y="3173989"/>
                </a:cubicBezTo>
                <a:lnTo>
                  <a:pt x="268733" y="3152371"/>
                </a:lnTo>
                <a:lnTo>
                  <a:pt x="280742" y="3149974"/>
                </a:lnTo>
                <a:cubicBezTo>
                  <a:pt x="288746" y="3148376"/>
                  <a:pt x="291949" y="3143574"/>
                  <a:pt x="290351" y="3135570"/>
                </a:cubicBezTo>
                <a:cubicBezTo>
                  <a:pt x="290351" y="3135570"/>
                  <a:pt x="285550" y="3132367"/>
                  <a:pt x="275947" y="3125958"/>
                </a:cubicBezTo>
                <a:lnTo>
                  <a:pt x="256747" y="3092333"/>
                </a:lnTo>
                <a:lnTo>
                  <a:pt x="232731" y="3097128"/>
                </a:lnTo>
                <a:lnTo>
                  <a:pt x="225539" y="3061103"/>
                </a:lnTo>
                <a:lnTo>
                  <a:pt x="201523" y="3065898"/>
                </a:lnTo>
                <a:lnTo>
                  <a:pt x="191934" y="3017866"/>
                </a:lnTo>
                <a:cubicBezTo>
                  <a:pt x="159911" y="3024260"/>
                  <a:pt x="139507" y="3005440"/>
                  <a:pt x="130717" y="2961411"/>
                </a:cubicBezTo>
                <a:cubicBezTo>
                  <a:pt x="121927" y="2917381"/>
                  <a:pt x="110332" y="2880157"/>
                  <a:pt x="95934" y="2849732"/>
                </a:cubicBezTo>
                <a:cubicBezTo>
                  <a:pt x="155182" y="2812931"/>
                  <a:pt x="181618" y="2757707"/>
                  <a:pt x="175239" y="2684062"/>
                </a:cubicBezTo>
                <a:lnTo>
                  <a:pt x="146429" y="2664841"/>
                </a:lnTo>
                <a:cubicBezTo>
                  <a:pt x="144830" y="2656834"/>
                  <a:pt x="146033" y="2652433"/>
                  <a:pt x="150036" y="2651634"/>
                </a:cubicBezTo>
                <a:cubicBezTo>
                  <a:pt x="154038" y="2650835"/>
                  <a:pt x="155238" y="2646433"/>
                  <a:pt x="153640" y="2638429"/>
                </a:cubicBezTo>
                <a:lnTo>
                  <a:pt x="139237" y="2628817"/>
                </a:lnTo>
                <a:lnTo>
                  <a:pt x="115221" y="2633611"/>
                </a:lnTo>
                <a:cubicBezTo>
                  <a:pt x="75207" y="2599977"/>
                  <a:pt x="51598" y="2585962"/>
                  <a:pt x="44392" y="2591562"/>
                </a:cubicBezTo>
                <a:cubicBezTo>
                  <a:pt x="37187" y="2597162"/>
                  <a:pt x="22388" y="2564738"/>
                  <a:pt x="0" y="2494289"/>
                </a:cubicBezTo>
                <a:cubicBezTo>
                  <a:pt x="14414" y="2483088"/>
                  <a:pt x="24821" y="2472685"/>
                  <a:pt x="31230" y="2463082"/>
                </a:cubicBezTo>
                <a:cubicBezTo>
                  <a:pt x="37636" y="2453477"/>
                  <a:pt x="48047" y="2443075"/>
                  <a:pt x="62458" y="2431875"/>
                </a:cubicBezTo>
                <a:lnTo>
                  <a:pt x="96085" y="2412673"/>
                </a:lnTo>
                <a:lnTo>
                  <a:pt x="91291" y="2388658"/>
                </a:lnTo>
                <a:cubicBezTo>
                  <a:pt x="110512" y="2359848"/>
                  <a:pt x="119724" y="2343441"/>
                  <a:pt x="118925" y="2339439"/>
                </a:cubicBezTo>
                <a:cubicBezTo>
                  <a:pt x="118125" y="2335434"/>
                  <a:pt x="121735" y="2311823"/>
                  <a:pt x="129755" y="2268600"/>
                </a:cubicBezTo>
                <a:lnTo>
                  <a:pt x="153771" y="2263805"/>
                </a:lnTo>
                <a:cubicBezTo>
                  <a:pt x="140969" y="2241388"/>
                  <a:pt x="131773" y="2216169"/>
                  <a:pt x="126180" y="2188151"/>
                </a:cubicBezTo>
                <a:cubicBezTo>
                  <a:pt x="120586" y="2160133"/>
                  <a:pt x="111390" y="2134914"/>
                  <a:pt x="98591" y="2112497"/>
                </a:cubicBezTo>
                <a:lnTo>
                  <a:pt x="122606" y="2107702"/>
                </a:lnTo>
                <a:lnTo>
                  <a:pt x="115414" y="2071677"/>
                </a:lnTo>
                <a:cubicBezTo>
                  <a:pt x="128230" y="2052472"/>
                  <a:pt x="138637" y="2042068"/>
                  <a:pt x="146642" y="2040470"/>
                </a:cubicBezTo>
                <a:lnTo>
                  <a:pt x="137053" y="1992439"/>
                </a:lnTo>
                <a:lnTo>
                  <a:pt x="161071" y="1987644"/>
                </a:lnTo>
                <a:lnTo>
                  <a:pt x="146707" y="1853159"/>
                </a:lnTo>
                <a:cubicBezTo>
                  <a:pt x="159522" y="1833951"/>
                  <a:pt x="187553" y="1786733"/>
                  <a:pt x="230806" y="1711503"/>
                </a:cubicBezTo>
                <a:cubicBezTo>
                  <a:pt x="274059" y="1636275"/>
                  <a:pt x="303717" y="1513811"/>
                  <a:pt x="319785" y="1344117"/>
                </a:cubicBezTo>
                <a:lnTo>
                  <a:pt x="367816" y="1334528"/>
                </a:lnTo>
                <a:cubicBezTo>
                  <a:pt x="375823" y="1332929"/>
                  <a:pt x="382229" y="1323327"/>
                  <a:pt x="387040" y="1305717"/>
                </a:cubicBezTo>
                <a:cubicBezTo>
                  <a:pt x="391848" y="1288108"/>
                  <a:pt x="406261" y="1276907"/>
                  <a:pt x="430276" y="1272112"/>
                </a:cubicBezTo>
                <a:cubicBezTo>
                  <a:pt x="446285" y="1268916"/>
                  <a:pt x="465493" y="1281731"/>
                  <a:pt x="487897" y="1310555"/>
                </a:cubicBezTo>
                <a:cubicBezTo>
                  <a:pt x="503908" y="1307358"/>
                  <a:pt x="519517" y="1302160"/>
                  <a:pt x="534729" y="1294961"/>
                </a:cubicBezTo>
                <a:cubicBezTo>
                  <a:pt x="549942" y="1287762"/>
                  <a:pt x="565553" y="1282563"/>
                  <a:pt x="581562" y="1279367"/>
                </a:cubicBezTo>
                <a:lnTo>
                  <a:pt x="576767" y="1255352"/>
                </a:lnTo>
                <a:cubicBezTo>
                  <a:pt x="589582" y="1236147"/>
                  <a:pt x="600794" y="1219338"/>
                  <a:pt x="610406" y="1204934"/>
                </a:cubicBezTo>
                <a:cubicBezTo>
                  <a:pt x="620015" y="1190528"/>
                  <a:pt x="631227" y="1173723"/>
                  <a:pt x="644042" y="1154515"/>
                </a:cubicBezTo>
                <a:cubicBezTo>
                  <a:pt x="631243" y="1132097"/>
                  <a:pt x="619241" y="1113682"/>
                  <a:pt x="608040" y="1099272"/>
                </a:cubicBezTo>
                <a:cubicBezTo>
                  <a:pt x="596840" y="1084858"/>
                  <a:pt x="589641" y="1069646"/>
                  <a:pt x="586445" y="1053637"/>
                </a:cubicBezTo>
                <a:cubicBezTo>
                  <a:pt x="583248" y="1037626"/>
                  <a:pt x="586458" y="1012012"/>
                  <a:pt x="596077" y="976793"/>
                </a:cubicBezTo>
                <a:cubicBezTo>
                  <a:pt x="605693" y="941577"/>
                  <a:pt x="654532" y="915177"/>
                  <a:pt x="742590" y="897597"/>
                </a:cubicBezTo>
                <a:cubicBezTo>
                  <a:pt x="782617" y="889606"/>
                  <a:pt x="811434" y="888015"/>
                  <a:pt x="829044" y="892825"/>
                </a:cubicBezTo>
                <a:lnTo>
                  <a:pt x="831441" y="904832"/>
                </a:lnTo>
                <a:lnTo>
                  <a:pt x="841050" y="890428"/>
                </a:lnTo>
                <a:cubicBezTo>
                  <a:pt x="916309" y="850428"/>
                  <a:pt x="959946" y="818826"/>
                  <a:pt x="971962" y="795616"/>
                </a:cubicBezTo>
                <a:cubicBezTo>
                  <a:pt x="983977" y="772406"/>
                  <a:pt x="987587" y="748794"/>
                  <a:pt x="982792" y="724779"/>
                </a:cubicBezTo>
                <a:cubicBezTo>
                  <a:pt x="981194" y="716772"/>
                  <a:pt x="977993" y="711167"/>
                  <a:pt x="973191" y="707964"/>
                </a:cubicBezTo>
                <a:cubicBezTo>
                  <a:pt x="968390" y="704761"/>
                  <a:pt x="965189" y="699156"/>
                  <a:pt x="963591" y="691152"/>
                </a:cubicBezTo>
                <a:cubicBezTo>
                  <a:pt x="961992" y="683144"/>
                  <a:pt x="967203" y="667537"/>
                  <a:pt x="979216" y="644328"/>
                </a:cubicBezTo>
                <a:cubicBezTo>
                  <a:pt x="991232" y="621121"/>
                  <a:pt x="1021257" y="604721"/>
                  <a:pt x="1069288" y="595131"/>
                </a:cubicBezTo>
                <a:cubicBezTo>
                  <a:pt x="1085300" y="591935"/>
                  <a:pt x="1105712" y="589939"/>
                  <a:pt x="1130527" y="589147"/>
                </a:cubicBezTo>
                <a:cubicBezTo>
                  <a:pt x="1155342" y="588357"/>
                  <a:pt x="1179757" y="585562"/>
                  <a:pt x="1203773" y="580768"/>
                </a:cubicBezTo>
                <a:lnTo>
                  <a:pt x="1131789" y="407841"/>
                </a:lnTo>
                <a:lnTo>
                  <a:pt x="1172608" y="424665"/>
                </a:lnTo>
                <a:cubicBezTo>
                  <a:pt x="1185407" y="447083"/>
                  <a:pt x="1193807" y="468299"/>
                  <a:pt x="1197802" y="488310"/>
                </a:cubicBezTo>
                <a:cubicBezTo>
                  <a:pt x="1201797" y="508323"/>
                  <a:pt x="1210195" y="529540"/>
                  <a:pt x="1222994" y="551958"/>
                </a:cubicBezTo>
                <a:lnTo>
                  <a:pt x="1247009" y="547163"/>
                </a:lnTo>
                <a:cubicBezTo>
                  <a:pt x="1256598" y="595194"/>
                  <a:pt x="1277804" y="618016"/>
                  <a:pt x="1310623" y="615626"/>
                </a:cubicBezTo>
                <a:cubicBezTo>
                  <a:pt x="1343444" y="613235"/>
                  <a:pt x="1371862" y="609644"/>
                  <a:pt x="1395878" y="604849"/>
                </a:cubicBezTo>
                <a:lnTo>
                  <a:pt x="1393480" y="592840"/>
                </a:lnTo>
                <a:cubicBezTo>
                  <a:pt x="1430311" y="568840"/>
                  <a:pt x="1456735" y="544833"/>
                  <a:pt x="1472753" y="520824"/>
                </a:cubicBezTo>
                <a:cubicBezTo>
                  <a:pt x="1488771" y="496815"/>
                  <a:pt x="1503186" y="475208"/>
                  <a:pt x="1516001" y="456000"/>
                </a:cubicBezTo>
                <a:lnTo>
                  <a:pt x="1532825" y="415184"/>
                </a:lnTo>
                <a:cubicBezTo>
                  <a:pt x="1571254" y="399186"/>
                  <a:pt x="1604477" y="388391"/>
                  <a:pt x="1632495" y="382798"/>
                </a:cubicBezTo>
                <a:cubicBezTo>
                  <a:pt x="1660513" y="377204"/>
                  <a:pt x="1693736" y="366410"/>
                  <a:pt x="1732165" y="350415"/>
                </a:cubicBezTo>
                <a:cubicBezTo>
                  <a:pt x="1800988" y="403270"/>
                  <a:pt x="1899441" y="416911"/>
                  <a:pt x="2027526" y="391339"/>
                </a:cubicBezTo>
                <a:cubicBezTo>
                  <a:pt x="2099573" y="376956"/>
                  <a:pt x="2137207" y="346549"/>
                  <a:pt x="2140424" y="300123"/>
                </a:cubicBezTo>
                <a:cubicBezTo>
                  <a:pt x="2143643" y="253696"/>
                  <a:pt x="2181275" y="223293"/>
                  <a:pt x="2253324" y="208909"/>
                </a:cubicBezTo>
                <a:lnTo>
                  <a:pt x="2248530" y="184893"/>
                </a:lnTo>
                <a:close/>
                <a:moveTo>
                  <a:pt x="2299021" y="0"/>
                </a:moveTo>
                <a:cubicBezTo>
                  <a:pt x="2303816" y="24016"/>
                  <a:pt x="2309414" y="41630"/>
                  <a:pt x="2315813" y="52837"/>
                </a:cubicBezTo>
                <a:cubicBezTo>
                  <a:pt x="2322213" y="64048"/>
                  <a:pt x="2326213" y="73655"/>
                  <a:pt x="2327811" y="81659"/>
                </a:cubicBezTo>
                <a:lnTo>
                  <a:pt x="2315802" y="84057"/>
                </a:lnTo>
                <a:lnTo>
                  <a:pt x="2325391" y="132088"/>
                </a:lnTo>
                <a:cubicBezTo>
                  <a:pt x="2296568" y="154491"/>
                  <a:pt x="2278951" y="170494"/>
                  <a:pt x="2272546" y="180099"/>
                </a:cubicBezTo>
                <a:lnTo>
                  <a:pt x="2224557" y="64812"/>
                </a:lnTo>
                <a:cubicBezTo>
                  <a:pt x="2237369" y="45608"/>
                  <a:pt x="2245378" y="33603"/>
                  <a:pt x="2248581" y="28799"/>
                </a:cubicBezTo>
                <a:cubicBezTo>
                  <a:pt x="2251787" y="23998"/>
                  <a:pt x="2268599" y="14398"/>
                  <a:pt x="2299021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4880171" y="1659118"/>
            <a:ext cx="2791674" cy="954107"/>
            <a:chOff x="6149127" y="1804267"/>
            <a:chExt cx="2791674" cy="954107"/>
          </a:xfrm>
        </p:grpSpPr>
        <p:sp>
          <p:nvSpPr>
            <p:cNvPr id="10" name="矩形 9"/>
            <p:cNvSpPr/>
            <p:nvPr/>
          </p:nvSpPr>
          <p:spPr>
            <a:xfrm>
              <a:off x="6600949" y="1804267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6149127" y="1865227"/>
              <a:ext cx="364036" cy="364036"/>
              <a:chOff x="439901" y="1993616"/>
              <a:chExt cx="364036" cy="364036"/>
            </a:xfrm>
          </p:grpSpPr>
          <p:sp>
            <p:nvSpPr>
              <p:cNvPr id="12" name="圓角矩形 1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手繪多邊形 1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4880171" y="2775702"/>
            <a:ext cx="2791674" cy="954107"/>
            <a:chOff x="6149127" y="2941171"/>
            <a:chExt cx="2791674" cy="954107"/>
          </a:xfrm>
        </p:grpSpPr>
        <p:sp>
          <p:nvSpPr>
            <p:cNvPr id="15" name="矩形 14"/>
            <p:cNvSpPr/>
            <p:nvPr/>
          </p:nvSpPr>
          <p:spPr>
            <a:xfrm>
              <a:off x="6600949" y="294117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6149127" y="3002131"/>
              <a:ext cx="364036" cy="364036"/>
              <a:chOff x="439901" y="1993616"/>
              <a:chExt cx="364036" cy="364036"/>
            </a:xfrm>
          </p:grpSpPr>
          <p:sp>
            <p:nvSpPr>
              <p:cNvPr id="17" name="圓角矩形 1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手繪多邊形 1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4880171" y="4007734"/>
            <a:ext cx="2791674" cy="954107"/>
            <a:chOff x="6149127" y="3992731"/>
            <a:chExt cx="2791674" cy="954107"/>
          </a:xfrm>
        </p:grpSpPr>
        <p:sp>
          <p:nvSpPr>
            <p:cNvPr id="20" name="矩形 19"/>
            <p:cNvSpPr/>
            <p:nvPr/>
          </p:nvSpPr>
          <p:spPr>
            <a:xfrm>
              <a:off x="6600949" y="399273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6149127" y="4053691"/>
              <a:ext cx="364036" cy="364036"/>
              <a:chOff x="439901" y="1993616"/>
              <a:chExt cx="364036" cy="364036"/>
            </a:xfrm>
          </p:grpSpPr>
          <p:sp>
            <p:nvSpPr>
              <p:cNvPr id="22" name="圓角矩形 21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手繪多邊形 22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4880171" y="5124318"/>
            <a:ext cx="2791674" cy="954107"/>
            <a:chOff x="6149127" y="5044291"/>
            <a:chExt cx="2791674" cy="954107"/>
          </a:xfrm>
        </p:grpSpPr>
        <p:sp>
          <p:nvSpPr>
            <p:cNvPr id="25" name="矩形 24"/>
            <p:cNvSpPr/>
            <p:nvPr/>
          </p:nvSpPr>
          <p:spPr>
            <a:xfrm>
              <a:off x="6600949" y="5044291"/>
              <a:ext cx="233985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6149127" y="5105251"/>
              <a:ext cx="364036" cy="364036"/>
              <a:chOff x="439901" y="1993616"/>
              <a:chExt cx="364036" cy="364036"/>
            </a:xfrm>
          </p:grpSpPr>
          <p:sp>
            <p:nvSpPr>
              <p:cNvPr id="27" name="圓角矩形 26"/>
              <p:cNvSpPr/>
              <p:nvPr/>
            </p:nvSpPr>
            <p:spPr>
              <a:xfrm>
                <a:off x="439901" y="1993616"/>
                <a:ext cx="364036" cy="364036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手繪多邊形 27"/>
              <p:cNvSpPr/>
              <p:nvPr/>
            </p:nvSpPr>
            <p:spPr>
              <a:xfrm>
                <a:off x="516599" y="2070300"/>
                <a:ext cx="210640" cy="210668"/>
              </a:xfrm>
              <a:custGeom>
                <a:avLst/>
                <a:gdLst/>
                <a:ahLst/>
                <a:cxnLst/>
                <a:rect l="l" t="t" r="r" b="b"/>
                <a:pathLst>
                  <a:path w="133388" h="133406">
                    <a:moveTo>
                      <a:pt x="11740" y="0"/>
                    </a:moveTo>
                    <a:lnTo>
                      <a:pt x="116868" y="105178"/>
                    </a:lnTo>
                    <a:lnTo>
                      <a:pt x="116868" y="19"/>
                    </a:lnTo>
                    <a:lnTo>
                      <a:pt x="133388" y="16651"/>
                    </a:lnTo>
                    <a:lnTo>
                      <a:pt x="133388" y="133406"/>
                    </a:lnTo>
                    <a:lnTo>
                      <a:pt x="16520" y="133406"/>
                    </a:lnTo>
                    <a:lnTo>
                      <a:pt x="0" y="116886"/>
                    </a:lnTo>
                    <a:lnTo>
                      <a:pt x="105259" y="116886"/>
                    </a:lnTo>
                    <a:lnTo>
                      <a:pt x="0" y="11739"/>
                    </a:lnTo>
                    <a:lnTo>
                      <a:pt x="1174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93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524874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94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045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4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81227" y="1268511"/>
            <a:ext cx="4052116" cy="5220496"/>
          </a:xfrm>
          <a:custGeom>
            <a:avLst/>
            <a:gdLst>
              <a:gd name="connsiteX0" fmla="*/ 2322551 w 4059674"/>
              <a:gd name="connsiteY0" fmla="*/ 2218 h 5230233"/>
              <a:gd name="connsiteX1" fmla="*/ 2390601 w 4059674"/>
              <a:gd name="connsiteY1" fmla="*/ 16549 h 5230233"/>
              <a:gd name="connsiteX2" fmla="*/ 2398026 w 4059674"/>
              <a:gd name="connsiteY2" fmla="*/ 83899 h 5230233"/>
              <a:gd name="connsiteX3" fmla="*/ 2405452 w 4059674"/>
              <a:gd name="connsiteY3" fmla="*/ 151249 h 5230233"/>
              <a:gd name="connsiteX4" fmla="*/ 2432072 w 4059674"/>
              <a:gd name="connsiteY4" fmla="*/ 161657 h 5230233"/>
              <a:gd name="connsiteX5" fmla="*/ 2421665 w 4059674"/>
              <a:gd name="connsiteY5" fmla="*/ 188276 h 5230233"/>
              <a:gd name="connsiteX6" fmla="*/ 2523280 w 4059674"/>
              <a:gd name="connsiteY6" fmla="*/ 218799 h 5230233"/>
              <a:gd name="connsiteX7" fmla="*/ 2622813 w 4059674"/>
              <a:gd name="connsiteY7" fmla="*/ 254645 h 5230233"/>
              <a:gd name="connsiteX8" fmla="*/ 2669688 w 4059674"/>
              <a:gd name="connsiteY8" fmla="*/ 276042 h 5230233"/>
              <a:gd name="connsiteX9" fmla="*/ 2714481 w 4059674"/>
              <a:gd name="connsiteY9" fmla="*/ 302761 h 5230233"/>
              <a:gd name="connsiteX10" fmla="*/ 2718644 w 4059674"/>
              <a:gd name="connsiteY10" fmla="*/ 292113 h 5230233"/>
              <a:gd name="connsiteX11" fmla="*/ 2801384 w 4059674"/>
              <a:gd name="connsiteY11" fmla="*/ 284568 h 5230233"/>
              <a:gd name="connsiteX12" fmla="*/ 2847779 w 4059674"/>
              <a:gd name="connsiteY12" fmla="*/ 244398 h 5230233"/>
              <a:gd name="connsiteX13" fmla="*/ 2890471 w 4059674"/>
              <a:gd name="connsiteY13" fmla="*/ 205851 h 5230233"/>
              <a:gd name="connsiteX14" fmla="*/ 2954699 w 4059674"/>
              <a:gd name="connsiteY14" fmla="*/ 206411 h 5230233"/>
              <a:gd name="connsiteX15" fmla="*/ 3014083 w 4059674"/>
              <a:gd name="connsiteY15" fmla="*/ 266455 h 5230233"/>
              <a:gd name="connsiteX16" fmla="*/ 3010981 w 4059674"/>
              <a:gd name="connsiteY16" fmla="*/ 345034 h 5230233"/>
              <a:gd name="connsiteX17" fmla="*/ 3026953 w 4059674"/>
              <a:gd name="connsiteY17" fmla="*/ 351278 h 5230233"/>
              <a:gd name="connsiteX18" fmla="*/ 2996410 w 4059674"/>
              <a:gd name="connsiteY18" fmla="*/ 382302 h 5230233"/>
              <a:gd name="connsiteX19" fmla="*/ 3082533 w 4059674"/>
              <a:gd name="connsiteY19" fmla="*/ 468145 h 5230233"/>
              <a:gd name="connsiteX20" fmla="*/ 3161932 w 4059674"/>
              <a:gd name="connsiteY20" fmla="*/ 508395 h 5230233"/>
              <a:gd name="connsiteX21" fmla="*/ 3157769 w 4059674"/>
              <a:gd name="connsiteY21" fmla="*/ 519043 h 5230233"/>
              <a:gd name="connsiteX22" fmla="*/ 3184389 w 4059674"/>
              <a:gd name="connsiteY22" fmla="*/ 529451 h 5230233"/>
              <a:gd name="connsiteX23" fmla="*/ 3180226 w 4059674"/>
              <a:gd name="connsiteY23" fmla="*/ 540099 h 5230233"/>
              <a:gd name="connsiteX24" fmla="*/ 3201522 w 4059674"/>
              <a:gd name="connsiteY24" fmla="*/ 548425 h 5230233"/>
              <a:gd name="connsiteX25" fmla="*/ 3204304 w 4059674"/>
              <a:gd name="connsiteY25" fmla="*/ 564857 h 5230233"/>
              <a:gd name="connsiteX26" fmla="*/ 3207086 w 4059674"/>
              <a:gd name="connsiteY26" fmla="*/ 581290 h 5230233"/>
              <a:gd name="connsiteX27" fmla="*/ 3244352 w 4059674"/>
              <a:gd name="connsiteY27" fmla="*/ 595860 h 5230233"/>
              <a:gd name="connsiteX28" fmla="*/ 3288806 w 4059674"/>
              <a:gd name="connsiteY28" fmla="*/ 646998 h 5230233"/>
              <a:gd name="connsiteX29" fmla="*/ 3373529 w 4059674"/>
              <a:gd name="connsiteY29" fmla="*/ 689329 h 5230233"/>
              <a:gd name="connsiteX30" fmla="*/ 3404071 w 4059674"/>
              <a:gd name="connsiteY30" fmla="*/ 658307 h 5230233"/>
              <a:gd name="connsiteX31" fmla="*/ 3429530 w 4059674"/>
              <a:gd name="connsiteY31" fmla="*/ 655985 h 5230233"/>
              <a:gd name="connsiteX32" fmla="*/ 3444101 w 4059674"/>
              <a:gd name="connsiteY32" fmla="*/ 618717 h 5230233"/>
              <a:gd name="connsiteX33" fmla="*/ 3489114 w 4059674"/>
              <a:gd name="connsiteY33" fmla="*/ 605627 h 5230233"/>
              <a:gd name="connsiteX34" fmla="*/ 3507048 w 4059674"/>
              <a:gd name="connsiteY34" fmla="*/ 591156 h 5230233"/>
              <a:gd name="connsiteX35" fmla="*/ 3525561 w 4059674"/>
              <a:gd name="connsiteY35" fmla="*/ 583051 h 5230233"/>
              <a:gd name="connsiteX36" fmla="*/ 3570234 w 4059674"/>
              <a:gd name="connsiteY36" fmla="*/ 594380 h 5230233"/>
              <a:gd name="connsiteX37" fmla="*/ 3574398 w 4059674"/>
              <a:gd name="connsiteY37" fmla="*/ 583732 h 5230233"/>
              <a:gd name="connsiteX38" fmla="*/ 3585046 w 4059674"/>
              <a:gd name="connsiteY38" fmla="*/ 587895 h 5230233"/>
              <a:gd name="connsiteX39" fmla="*/ 3580883 w 4059674"/>
              <a:gd name="connsiteY39" fmla="*/ 598543 h 5230233"/>
              <a:gd name="connsiteX40" fmla="*/ 3610064 w 4059674"/>
              <a:gd name="connsiteY40" fmla="*/ 665192 h 5230233"/>
              <a:gd name="connsiteX41" fmla="*/ 3626036 w 4059674"/>
              <a:gd name="connsiteY41" fmla="*/ 671436 h 5230233"/>
              <a:gd name="connsiteX42" fmla="*/ 3596894 w 4059674"/>
              <a:gd name="connsiteY42" fmla="*/ 745972 h 5230233"/>
              <a:gd name="connsiteX43" fmla="*/ 3580921 w 4059674"/>
              <a:gd name="connsiteY43" fmla="*/ 739727 h 5230233"/>
              <a:gd name="connsiteX44" fmla="*/ 3563108 w 4059674"/>
              <a:gd name="connsiteY44" fmla="*/ 769589 h 5230233"/>
              <a:gd name="connsiteX45" fmla="*/ 3588047 w 4059674"/>
              <a:gd name="connsiteY45" fmla="*/ 972680 h 5230233"/>
              <a:gd name="connsiteX46" fmla="*/ 3762256 w 4059674"/>
              <a:gd name="connsiteY46" fmla="*/ 1123652 h 5230233"/>
              <a:gd name="connsiteX47" fmla="*/ 3758093 w 4059674"/>
              <a:gd name="connsiteY47" fmla="*/ 1134300 h 5230233"/>
              <a:gd name="connsiteX48" fmla="*/ 3799763 w 4059674"/>
              <a:gd name="connsiteY48" fmla="*/ 1169006 h 5230233"/>
              <a:gd name="connsiteX49" fmla="*/ 3795600 w 4059674"/>
              <a:gd name="connsiteY49" fmla="*/ 1179654 h 5230233"/>
              <a:gd name="connsiteX50" fmla="*/ 3907403 w 4059674"/>
              <a:gd name="connsiteY50" fmla="*/ 1223366 h 5230233"/>
              <a:gd name="connsiteX51" fmla="*/ 3903240 w 4059674"/>
              <a:gd name="connsiteY51" fmla="*/ 1234014 h 5230233"/>
              <a:gd name="connsiteX52" fmla="*/ 3924536 w 4059674"/>
              <a:gd name="connsiteY52" fmla="*/ 1242340 h 5230233"/>
              <a:gd name="connsiteX53" fmla="*/ 3938787 w 4059674"/>
              <a:gd name="connsiteY53" fmla="*/ 1300083 h 5230233"/>
              <a:gd name="connsiteX54" fmla="*/ 3946553 w 4059674"/>
              <a:gd name="connsiteY54" fmla="*/ 1343015 h 5230233"/>
              <a:gd name="connsiteX55" fmla="*/ 3929660 w 4059674"/>
              <a:gd name="connsiteY55" fmla="*/ 1354824 h 5230233"/>
              <a:gd name="connsiteX56" fmla="*/ 3922254 w 4059674"/>
              <a:gd name="connsiteY56" fmla="*/ 1358066 h 5230233"/>
              <a:gd name="connsiteX57" fmla="*/ 3922955 w 4059674"/>
              <a:gd name="connsiteY57" fmla="*/ 1379823 h 5230233"/>
              <a:gd name="connsiteX58" fmla="*/ 3927818 w 4059674"/>
              <a:gd name="connsiteY58" fmla="*/ 1390931 h 5230233"/>
              <a:gd name="connsiteX59" fmla="*/ 3904922 w 4059674"/>
              <a:gd name="connsiteY59" fmla="*/ 1449494 h 5230233"/>
              <a:gd name="connsiteX60" fmla="*/ 3915569 w 4059674"/>
              <a:gd name="connsiteY60" fmla="*/ 1453657 h 5230233"/>
              <a:gd name="connsiteX61" fmla="*/ 3905161 w 4059674"/>
              <a:gd name="connsiteY61" fmla="*/ 1480277 h 5230233"/>
              <a:gd name="connsiteX62" fmla="*/ 3916390 w 4059674"/>
              <a:gd name="connsiteY62" fmla="*/ 1490805 h 5230233"/>
              <a:gd name="connsiteX63" fmla="*/ 3927618 w 4059674"/>
              <a:gd name="connsiteY63" fmla="*/ 1501333 h 5230233"/>
              <a:gd name="connsiteX64" fmla="*/ 3917210 w 4059674"/>
              <a:gd name="connsiteY64" fmla="*/ 1527953 h 5230233"/>
              <a:gd name="connsiteX65" fmla="*/ 3927857 w 4059674"/>
              <a:gd name="connsiteY65" fmla="*/ 1532115 h 5230233"/>
              <a:gd name="connsiteX66" fmla="*/ 3909124 w 4059674"/>
              <a:gd name="connsiteY66" fmla="*/ 1580030 h 5230233"/>
              <a:gd name="connsiteX67" fmla="*/ 3905901 w 4059674"/>
              <a:gd name="connsiteY67" fmla="*/ 1643218 h 5230233"/>
              <a:gd name="connsiteX68" fmla="*/ 3902679 w 4059674"/>
              <a:gd name="connsiteY68" fmla="*/ 1706404 h 5230233"/>
              <a:gd name="connsiteX69" fmla="*/ 3925376 w 4059674"/>
              <a:gd name="connsiteY69" fmla="*/ 1758243 h 5230233"/>
              <a:gd name="connsiteX70" fmla="*/ 3951996 w 4059674"/>
              <a:gd name="connsiteY70" fmla="*/ 1768651 h 5230233"/>
              <a:gd name="connsiteX71" fmla="*/ 3947833 w 4059674"/>
              <a:gd name="connsiteY71" fmla="*/ 1779299 h 5230233"/>
              <a:gd name="connsiteX72" fmla="*/ 3995748 w 4059674"/>
              <a:gd name="connsiteY72" fmla="*/ 1798033 h 5230233"/>
              <a:gd name="connsiteX73" fmla="*/ 3995868 w 4059674"/>
              <a:gd name="connsiteY73" fmla="*/ 1813424 h 5230233"/>
              <a:gd name="connsiteX74" fmla="*/ 3995988 w 4059674"/>
              <a:gd name="connsiteY74" fmla="*/ 1828816 h 5230233"/>
              <a:gd name="connsiteX75" fmla="*/ 4022608 w 4059674"/>
              <a:gd name="connsiteY75" fmla="*/ 1839224 h 5230233"/>
              <a:gd name="connsiteX76" fmla="*/ 4018445 w 4059674"/>
              <a:gd name="connsiteY76" fmla="*/ 1849872 h 5230233"/>
              <a:gd name="connsiteX77" fmla="*/ 4035117 w 4059674"/>
              <a:gd name="connsiteY77" fmla="*/ 1877873 h 5230233"/>
              <a:gd name="connsiteX78" fmla="*/ 4051789 w 4059674"/>
              <a:gd name="connsiteY78" fmla="*/ 1905872 h 5230233"/>
              <a:gd name="connsiteX79" fmla="*/ 4037218 w 4059674"/>
              <a:gd name="connsiteY79" fmla="*/ 1943140 h 5230233"/>
              <a:gd name="connsiteX80" fmla="*/ 4048446 w 4059674"/>
              <a:gd name="connsiteY80" fmla="*/ 1953668 h 5230233"/>
              <a:gd name="connsiteX81" fmla="*/ 4059674 w 4059674"/>
              <a:gd name="connsiteY81" fmla="*/ 1964196 h 5230233"/>
              <a:gd name="connsiteX82" fmla="*/ 4026370 w 4059674"/>
              <a:gd name="connsiteY82" fmla="*/ 2049379 h 5230233"/>
              <a:gd name="connsiteX83" fmla="*/ 3972689 w 4059674"/>
              <a:gd name="connsiteY83" fmla="*/ 2108183 h 5230233"/>
              <a:gd name="connsiteX84" fmla="*/ 3949452 w 4059674"/>
              <a:gd name="connsiteY84" fmla="*/ 2191164 h 5230233"/>
              <a:gd name="connsiteX85" fmla="*/ 3964404 w 4059674"/>
              <a:gd name="connsiteY85" fmla="*/ 2270663 h 5230233"/>
              <a:gd name="connsiteX86" fmla="*/ 3960241 w 4059674"/>
              <a:gd name="connsiteY86" fmla="*/ 2281310 h 5230233"/>
              <a:gd name="connsiteX87" fmla="*/ 3986861 w 4059674"/>
              <a:gd name="connsiteY87" fmla="*/ 2291718 h 5230233"/>
              <a:gd name="connsiteX88" fmla="*/ 3986981 w 4059674"/>
              <a:gd name="connsiteY88" fmla="*/ 2307110 h 5230233"/>
              <a:gd name="connsiteX89" fmla="*/ 3987101 w 4059674"/>
              <a:gd name="connsiteY89" fmla="*/ 2322502 h 5230233"/>
              <a:gd name="connsiteX90" fmla="*/ 4013720 w 4059674"/>
              <a:gd name="connsiteY90" fmla="*/ 2332909 h 5230233"/>
              <a:gd name="connsiteX91" fmla="*/ 4009556 w 4059674"/>
              <a:gd name="connsiteY91" fmla="*/ 2343557 h 5230233"/>
              <a:gd name="connsiteX92" fmla="*/ 4022986 w 4059674"/>
              <a:gd name="connsiteY92" fmla="*/ 2364152 h 5230233"/>
              <a:gd name="connsiteX93" fmla="*/ 4036416 w 4059674"/>
              <a:gd name="connsiteY93" fmla="*/ 2384748 h 5230233"/>
              <a:gd name="connsiteX94" fmla="*/ 4032253 w 4059674"/>
              <a:gd name="connsiteY94" fmla="*/ 2395396 h 5230233"/>
              <a:gd name="connsiteX95" fmla="*/ 4033414 w 4059674"/>
              <a:gd name="connsiteY95" fmla="*/ 2408125 h 5230233"/>
              <a:gd name="connsiteX96" fmla="*/ 4035496 w 4059674"/>
              <a:gd name="connsiteY96" fmla="*/ 2402801 h 5230233"/>
              <a:gd name="connsiteX97" fmla="*/ 4038738 w 4059674"/>
              <a:gd name="connsiteY97" fmla="*/ 2410207 h 5230233"/>
              <a:gd name="connsiteX98" fmla="*/ 4009016 w 4059674"/>
              <a:gd name="connsiteY98" fmla="*/ 2478377 h 5230233"/>
              <a:gd name="connsiteX99" fmla="*/ 3957758 w 4059674"/>
              <a:gd name="connsiteY99" fmla="*/ 2507439 h 5230233"/>
              <a:gd name="connsiteX100" fmla="*/ 3943187 w 4059674"/>
              <a:gd name="connsiteY100" fmla="*/ 2544705 h 5230233"/>
              <a:gd name="connsiteX101" fmla="*/ 3932539 w 4059674"/>
              <a:gd name="connsiteY101" fmla="*/ 2540542 h 5230233"/>
              <a:gd name="connsiteX102" fmla="*/ 3903158 w 4059674"/>
              <a:gd name="connsiteY102" fmla="*/ 2584296 h 5230233"/>
              <a:gd name="connsiteX103" fmla="*/ 3887186 w 4059674"/>
              <a:gd name="connsiteY103" fmla="*/ 2578051 h 5230233"/>
              <a:gd name="connsiteX104" fmla="*/ 3864629 w 4059674"/>
              <a:gd name="connsiteY104" fmla="*/ 2612197 h 5230233"/>
              <a:gd name="connsiteX105" fmla="*/ 3824940 w 4059674"/>
              <a:gd name="connsiteY105" fmla="*/ 2627367 h 5230233"/>
              <a:gd name="connsiteX106" fmla="*/ 3791634 w 4059674"/>
              <a:gd name="connsiteY106" fmla="*/ 2712551 h 5230233"/>
              <a:gd name="connsiteX107" fmla="*/ 3907641 w 4059674"/>
              <a:gd name="connsiteY107" fmla="*/ 2886800 h 5230233"/>
              <a:gd name="connsiteX108" fmla="*/ 3893070 w 4059674"/>
              <a:gd name="connsiteY108" fmla="*/ 2924067 h 5230233"/>
              <a:gd name="connsiteX109" fmla="*/ 3909041 w 4059674"/>
              <a:gd name="connsiteY109" fmla="*/ 2930311 h 5230233"/>
              <a:gd name="connsiteX110" fmla="*/ 3878039 w 4059674"/>
              <a:gd name="connsiteY110" fmla="*/ 2970362 h 5230233"/>
              <a:gd name="connsiteX111" fmla="*/ 3842632 w 4059674"/>
              <a:gd name="connsiteY111" fmla="*/ 2990277 h 5230233"/>
              <a:gd name="connsiteX112" fmla="*/ 3838469 w 4059674"/>
              <a:gd name="connsiteY112" fmla="*/ 3000925 h 5230233"/>
              <a:gd name="connsiteX113" fmla="*/ 3811849 w 4059674"/>
              <a:gd name="connsiteY113" fmla="*/ 2990517 h 5230233"/>
              <a:gd name="connsiteX114" fmla="*/ 3807686 w 4059674"/>
              <a:gd name="connsiteY114" fmla="*/ 3001165 h 5230233"/>
              <a:gd name="connsiteX115" fmla="*/ 3770418 w 4059674"/>
              <a:gd name="connsiteY115" fmla="*/ 2986594 h 5230233"/>
              <a:gd name="connsiteX116" fmla="*/ 3764173 w 4059674"/>
              <a:gd name="connsiteY116" fmla="*/ 3002565 h 5230233"/>
              <a:gd name="connsiteX117" fmla="*/ 3726907 w 4059674"/>
              <a:gd name="connsiteY117" fmla="*/ 2987994 h 5230233"/>
              <a:gd name="connsiteX118" fmla="*/ 3722744 w 4059674"/>
              <a:gd name="connsiteY118" fmla="*/ 2998642 h 5230233"/>
              <a:gd name="connsiteX119" fmla="*/ 3685476 w 4059674"/>
              <a:gd name="connsiteY119" fmla="*/ 2984071 h 5230233"/>
              <a:gd name="connsiteX120" fmla="*/ 3681312 w 4059674"/>
              <a:gd name="connsiteY120" fmla="*/ 2994719 h 5230233"/>
              <a:gd name="connsiteX121" fmla="*/ 3651690 w 4059674"/>
              <a:gd name="connsiteY121" fmla="*/ 3007689 h 5230233"/>
              <a:gd name="connsiteX122" fmla="*/ 3651230 w 4059674"/>
              <a:gd name="connsiteY122" fmla="*/ 3016716 h 5230233"/>
              <a:gd name="connsiteX123" fmla="*/ 3650769 w 4059674"/>
              <a:gd name="connsiteY123" fmla="*/ 3025742 h 5230233"/>
              <a:gd name="connsiteX124" fmla="*/ 3614902 w 4059674"/>
              <a:gd name="connsiteY124" fmla="*/ 3054684 h 5230233"/>
              <a:gd name="connsiteX125" fmla="*/ 3554057 w 4059674"/>
              <a:gd name="connsiteY125" fmla="*/ 3147512 h 5230233"/>
              <a:gd name="connsiteX126" fmla="*/ 3564705 w 4059674"/>
              <a:gd name="connsiteY126" fmla="*/ 3151676 h 5230233"/>
              <a:gd name="connsiteX127" fmla="*/ 3556379 w 4059674"/>
              <a:gd name="connsiteY127" fmla="*/ 3172971 h 5230233"/>
              <a:gd name="connsiteX128" fmla="*/ 3583239 w 4059674"/>
              <a:gd name="connsiteY128" fmla="*/ 3214161 h 5230233"/>
              <a:gd name="connsiteX129" fmla="*/ 3579076 w 4059674"/>
              <a:gd name="connsiteY129" fmla="*/ 3224809 h 5230233"/>
              <a:gd name="connsiteX130" fmla="*/ 3605696 w 4059674"/>
              <a:gd name="connsiteY130" fmla="*/ 3235217 h 5230233"/>
              <a:gd name="connsiteX131" fmla="*/ 3599451 w 4059674"/>
              <a:gd name="connsiteY131" fmla="*/ 3251189 h 5230233"/>
              <a:gd name="connsiteX132" fmla="*/ 3623769 w 4059674"/>
              <a:gd name="connsiteY132" fmla="*/ 3306731 h 5230233"/>
              <a:gd name="connsiteX133" fmla="*/ 3628872 w 4059674"/>
              <a:gd name="connsiteY133" fmla="*/ 3348621 h 5230233"/>
              <a:gd name="connsiteX134" fmla="*/ 3574373 w 4059674"/>
              <a:gd name="connsiteY134" fmla="*/ 3370278 h 5230233"/>
              <a:gd name="connsiteX135" fmla="*/ 3504821 w 4059674"/>
              <a:gd name="connsiteY135" fmla="*/ 3367635 h 5230233"/>
              <a:gd name="connsiteX136" fmla="*/ 3434229 w 4059674"/>
              <a:gd name="connsiteY136" fmla="*/ 3367656 h 5230233"/>
              <a:gd name="connsiteX137" fmla="*/ 3384011 w 4059674"/>
              <a:gd name="connsiteY137" fmla="*/ 3394054 h 5230233"/>
              <a:gd name="connsiteX138" fmla="*/ 3373363 w 4059674"/>
              <a:gd name="connsiteY138" fmla="*/ 3389891 h 5230233"/>
              <a:gd name="connsiteX139" fmla="*/ 3365037 w 4059674"/>
              <a:gd name="connsiteY139" fmla="*/ 3411187 h 5230233"/>
              <a:gd name="connsiteX140" fmla="*/ 3349065 w 4059674"/>
              <a:gd name="connsiteY140" fmla="*/ 3404942 h 5230233"/>
              <a:gd name="connsiteX141" fmla="*/ 3334494 w 4059674"/>
              <a:gd name="connsiteY141" fmla="*/ 3442210 h 5230233"/>
              <a:gd name="connsiteX142" fmla="*/ 3323846 w 4059674"/>
              <a:gd name="connsiteY142" fmla="*/ 3438047 h 5230233"/>
              <a:gd name="connsiteX143" fmla="*/ 3305352 w 4059674"/>
              <a:gd name="connsiteY143" fmla="*/ 3516745 h 5230233"/>
              <a:gd name="connsiteX144" fmla="*/ 3325968 w 4059674"/>
              <a:gd name="connsiteY144" fmla="*/ 3573908 h 5230233"/>
              <a:gd name="connsiteX145" fmla="*/ 3319043 w 4059674"/>
              <a:gd name="connsiteY145" fmla="*/ 3638716 h 5230233"/>
              <a:gd name="connsiteX146" fmla="*/ 3303071 w 4059674"/>
              <a:gd name="connsiteY146" fmla="*/ 3632471 h 5230233"/>
              <a:gd name="connsiteX147" fmla="*/ 3263041 w 4059674"/>
              <a:gd name="connsiteY147" fmla="*/ 3672061 h 5230233"/>
              <a:gd name="connsiteX148" fmla="*/ 3195231 w 4059674"/>
              <a:gd name="connsiteY148" fmla="*/ 3688513 h 5230233"/>
              <a:gd name="connsiteX149" fmla="*/ 3111108 w 4059674"/>
              <a:gd name="connsiteY149" fmla="*/ 3723138 h 5230233"/>
              <a:gd name="connsiteX150" fmla="*/ 3022143 w 4059674"/>
              <a:gd name="connsiteY150" fmla="*/ 3817248 h 5230233"/>
              <a:gd name="connsiteX151" fmla="*/ 3047802 w 4059674"/>
              <a:gd name="connsiteY151" fmla="*/ 3704525 h 5230233"/>
              <a:gd name="connsiteX152" fmla="*/ 2995763 w 4059674"/>
              <a:gd name="connsiteY152" fmla="*/ 3837623 h 5230233"/>
              <a:gd name="connsiteX153" fmla="*/ 2985115 w 4059674"/>
              <a:gd name="connsiteY153" fmla="*/ 3833460 h 5230233"/>
              <a:gd name="connsiteX154" fmla="*/ 2974707 w 4059674"/>
              <a:gd name="connsiteY154" fmla="*/ 3860080 h 5230233"/>
              <a:gd name="connsiteX155" fmla="*/ 2964059 w 4059674"/>
              <a:gd name="connsiteY155" fmla="*/ 3855917 h 5230233"/>
              <a:gd name="connsiteX156" fmla="*/ 2955733 w 4059674"/>
              <a:gd name="connsiteY156" fmla="*/ 3877212 h 5230233"/>
              <a:gd name="connsiteX157" fmla="*/ 2939761 w 4059674"/>
              <a:gd name="connsiteY157" fmla="*/ 3870967 h 5230233"/>
              <a:gd name="connsiteX158" fmla="*/ 2904134 w 4059674"/>
              <a:gd name="connsiteY158" fmla="*/ 3930692 h 5230233"/>
              <a:gd name="connsiteX159" fmla="*/ 2893486 w 4059674"/>
              <a:gd name="connsiteY159" fmla="*/ 3926529 h 5230233"/>
              <a:gd name="connsiteX160" fmla="*/ 2881337 w 4059674"/>
              <a:gd name="connsiteY160" fmla="*/ 3934054 h 5230233"/>
              <a:gd name="connsiteX161" fmla="*/ 2869188 w 4059674"/>
              <a:gd name="connsiteY161" fmla="*/ 3941580 h 5230233"/>
              <a:gd name="connsiteX162" fmla="*/ 2847892 w 4059674"/>
              <a:gd name="connsiteY162" fmla="*/ 3933254 h 5230233"/>
              <a:gd name="connsiteX163" fmla="*/ 2827298 w 4059674"/>
              <a:gd name="connsiteY163" fmla="*/ 3946684 h 5230233"/>
              <a:gd name="connsiteX164" fmla="*/ 2806703 w 4059674"/>
              <a:gd name="connsiteY164" fmla="*/ 3960113 h 5230233"/>
              <a:gd name="connsiteX165" fmla="*/ 2748139 w 4059674"/>
              <a:gd name="connsiteY165" fmla="*/ 3937216 h 5230233"/>
              <a:gd name="connsiteX166" fmla="*/ 2741894 w 4059674"/>
              <a:gd name="connsiteY166" fmla="*/ 3953188 h 5230233"/>
              <a:gd name="connsiteX167" fmla="*/ 2688655 w 4059674"/>
              <a:gd name="connsiteY167" fmla="*/ 3932372 h 5230233"/>
              <a:gd name="connsiteX168" fmla="*/ 2684492 w 4059674"/>
              <a:gd name="connsiteY168" fmla="*/ 3943020 h 5230233"/>
              <a:gd name="connsiteX169" fmla="*/ 2663196 w 4059674"/>
              <a:gd name="connsiteY169" fmla="*/ 3934694 h 5230233"/>
              <a:gd name="connsiteX170" fmla="*/ 2659033 w 4059674"/>
              <a:gd name="connsiteY170" fmla="*/ 3945342 h 5230233"/>
              <a:gd name="connsiteX171" fmla="*/ 2556957 w 4059674"/>
              <a:gd name="connsiteY171" fmla="*/ 3923846 h 5230233"/>
              <a:gd name="connsiteX172" fmla="*/ 2454201 w 4059674"/>
              <a:gd name="connsiteY172" fmla="*/ 3951185 h 5230233"/>
              <a:gd name="connsiteX173" fmla="*/ 2443553 w 4059674"/>
              <a:gd name="connsiteY173" fmla="*/ 3947022 h 5230233"/>
              <a:gd name="connsiteX174" fmla="*/ 2387792 w 4059674"/>
              <a:gd name="connsiteY174" fmla="*/ 4011151 h 5230233"/>
              <a:gd name="connsiteX175" fmla="*/ 2377144 w 4059674"/>
              <a:gd name="connsiteY175" fmla="*/ 4006988 h 5230233"/>
              <a:gd name="connsiteX176" fmla="*/ 2337594 w 4059674"/>
              <a:gd name="connsiteY176" fmla="*/ 4108142 h 5230233"/>
              <a:gd name="connsiteX177" fmla="*/ 2326946 w 4059674"/>
              <a:gd name="connsiteY177" fmla="*/ 4103979 h 5230233"/>
              <a:gd name="connsiteX178" fmla="*/ 2232296 w 4059674"/>
              <a:gd name="connsiteY178" fmla="*/ 4149833 h 5230233"/>
              <a:gd name="connsiteX179" fmla="*/ 2123515 w 4059674"/>
              <a:gd name="connsiteY179" fmla="*/ 4153335 h 5230233"/>
              <a:gd name="connsiteX180" fmla="*/ 2115189 w 4059674"/>
              <a:gd name="connsiteY180" fmla="*/ 4174631 h 5230233"/>
              <a:gd name="connsiteX181" fmla="*/ 2099217 w 4059674"/>
              <a:gd name="connsiteY181" fmla="*/ 4168387 h 5230233"/>
              <a:gd name="connsiteX182" fmla="*/ 2101999 w 4059674"/>
              <a:gd name="connsiteY182" fmla="*/ 4184819 h 5230233"/>
              <a:gd name="connsiteX183" fmla="*/ 2104781 w 4059674"/>
              <a:gd name="connsiteY183" fmla="*/ 4201251 h 5230233"/>
              <a:gd name="connsiteX184" fmla="*/ 2089389 w 4059674"/>
              <a:gd name="connsiteY184" fmla="*/ 4201371 h 5230233"/>
              <a:gd name="connsiteX185" fmla="*/ 2073998 w 4059674"/>
              <a:gd name="connsiteY185" fmla="*/ 4201490 h 5230233"/>
              <a:gd name="connsiteX186" fmla="*/ 2059427 w 4059674"/>
              <a:gd name="connsiteY186" fmla="*/ 4238758 h 5230233"/>
              <a:gd name="connsiteX187" fmla="*/ 2048780 w 4059674"/>
              <a:gd name="connsiteY187" fmla="*/ 4234595 h 5230233"/>
              <a:gd name="connsiteX188" fmla="*/ 2038372 w 4059674"/>
              <a:gd name="connsiteY188" fmla="*/ 4261216 h 5230233"/>
              <a:gd name="connsiteX189" fmla="*/ 2007589 w 4059674"/>
              <a:gd name="connsiteY189" fmla="*/ 4261456 h 5230233"/>
              <a:gd name="connsiteX190" fmla="*/ 1997182 w 4059674"/>
              <a:gd name="connsiteY190" fmla="*/ 4288076 h 5230233"/>
              <a:gd name="connsiteX191" fmla="*/ 1986534 w 4059674"/>
              <a:gd name="connsiteY191" fmla="*/ 4283912 h 5230233"/>
              <a:gd name="connsiteX192" fmla="*/ 1982971 w 4059674"/>
              <a:gd name="connsiteY192" fmla="*/ 4371517 h 5230233"/>
              <a:gd name="connsiteX193" fmla="*/ 1976165 w 4059674"/>
              <a:gd name="connsiteY193" fmla="*/ 4451716 h 5230233"/>
              <a:gd name="connsiteX194" fmla="*/ 1959973 w 4059674"/>
              <a:gd name="connsiteY194" fmla="*/ 4485281 h 5230233"/>
              <a:gd name="connsiteX195" fmla="*/ 1943781 w 4059674"/>
              <a:gd name="connsiteY195" fmla="*/ 4518846 h 5230233"/>
              <a:gd name="connsiteX196" fmla="*/ 1923887 w 4059674"/>
              <a:gd name="connsiteY196" fmla="*/ 4554032 h 5230233"/>
              <a:gd name="connsiteX197" fmla="*/ 1934534 w 4059674"/>
              <a:gd name="connsiteY197" fmla="*/ 4558194 h 5230233"/>
              <a:gd name="connsiteX198" fmla="*/ 1930611 w 4059674"/>
              <a:gd name="connsiteY198" fmla="*/ 4599625 h 5230233"/>
              <a:gd name="connsiteX199" fmla="*/ 1946583 w 4059674"/>
              <a:gd name="connsiteY199" fmla="*/ 4605870 h 5230233"/>
              <a:gd name="connsiteX200" fmla="*/ 1936175 w 4059674"/>
              <a:gd name="connsiteY200" fmla="*/ 4632490 h 5230233"/>
              <a:gd name="connsiteX201" fmla="*/ 1944742 w 4059674"/>
              <a:gd name="connsiteY201" fmla="*/ 4641977 h 5230233"/>
              <a:gd name="connsiteX202" fmla="*/ 1953308 w 4059674"/>
              <a:gd name="connsiteY202" fmla="*/ 4651465 h 5230233"/>
              <a:gd name="connsiteX203" fmla="*/ 1942900 w 4059674"/>
              <a:gd name="connsiteY203" fmla="*/ 4678084 h 5230233"/>
              <a:gd name="connsiteX204" fmla="*/ 1958872 w 4059674"/>
              <a:gd name="connsiteY204" fmla="*/ 4684329 h 5230233"/>
              <a:gd name="connsiteX205" fmla="*/ 1938858 w 4059674"/>
              <a:gd name="connsiteY205" fmla="*/ 4704123 h 5230233"/>
              <a:gd name="connsiteX206" fmla="*/ 1914679 w 4059674"/>
              <a:gd name="connsiteY206" fmla="*/ 4734566 h 5230233"/>
              <a:gd name="connsiteX207" fmla="*/ 1904872 w 4059674"/>
              <a:gd name="connsiteY207" fmla="*/ 4838142 h 5230233"/>
              <a:gd name="connsiteX208" fmla="*/ 1914960 w 4059674"/>
              <a:gd name="connsiteY208" fmla="*/ 4906534 h 5230233"/>
              <a:gd name="connsiteX209" fmla="*/ 1891122 w 4059674"/>
              <a:gd name="connsiteY209" fmla="*/ 4912558 h 5230233"/>
              <a:gd name="connsiteX210" fmla="*/ 1867284 w 4059674"/>
              <a:gd name="connsiteY210" fmla="*/ 4918583 h 5230233"/>
              <a:gd name="connsiteX211" fmla="*/ 1863121 w 4059674"/>
              <a:gd name="connsiteY211" fmla="*/ 4929230 h 5230233"/>
              <a:gd name="connsiteX212" fmla="*/ 1825853 w 4059674"/>
              <a:gd name="connsiteY212" fmla="*/ 4914659 h 5230233"/>
              <a:gd name="connsiteX213" fmla="*/ 1797392 w 4059674"/>
              <a:gd name="connsiteY213" fmla="*/ 4940358 h 5230233"/>
              <a:gd name="connsiteX214" fmla="*/ 1769852 w 4059674"/>
              <a:gd name="connsiteY214" fmla="*/ 4948004 h 5230233"/>
              <a:gd name="connsiteX215" fmla="*/ 1755281 w 4059674"/>
              <a:gd name="connsiteY215" fmla="*/ 4985272 h 5230233"/>
              <a:gd name="connsiteX216" fmla="*/ 1765928 w 4059674"/>
              <a:gd name="connsiteY216" fmla="*/ 4989435 h 5230233"/>
              <a:gd name="connsiteX217" fmla="*/ 1732623 w 4059674"/>
              <a:gd name="connsiteY217" fmla="*/ 5074618 h 5230233"/>
              <a:gd name="connsiteX218" fmla="*/ 1684949 w 4059674"/>
              <a:gd name="connsiteY218" fmla="*/ 5086667 h 5230233"/>
              <a:gd name="connsiteX219" fmla="*/ 1680786 w 4059674"/>
              <a:gd name="connsiteY219" fmla="*/ 5097315 h 5230233"/>
              <a:gd name="connsiteX220" fmla="*/ 1654166 w 4059674"/>
              <a:gd name="connsiteY220" fmla="*/ 5086907 h 5230233"/>
              <a:gd name="connsiteX221" fmla="*/ 1626745 w 4059674"/>
              <a:gd name="connsiteY221" fmla="*/ 5109943 h 5230233"/>
              <a:gd name="connsiteX222" fmla="*/ 1591679 w 4059674"/>
              <a:gd name="connsiteY222" fmla="*/ 5105440 h 5230233"/>
              <a:gd name="connsiteX223" fmla="*/ 1581271 w 4059674"/>
              <a:gd name="connsiteY223" fmla="*/ 5132060 h 5230233"/>
              <a:gd name="connsiteX224" fmla="*/ 1570624 w 4059674"/>
              <a:gd name="connsiteY224" fmla="*/ 5127897 h 5230233"/>
              <a:gd name="connsiteX225" fmla="*/ 1535918 w 4059674"/>
              <a:gd name="connsiteY225" fmla="*/ 5169568 h 5230233"/>
              <a:gd name="connsiteX226" fmla="*/ 1500052 w 4059674"/>
              <a:gd name="connsiteY226" fmla="*/ 5198509 h 5230233"/>
              <a:gd name="connsiteX227" fmla="*/ 1473432 w 4059674"/>
              <a:gd name="connsiteY227" fmla="*/ 5188101 h 5230233"/>
              <a:gd name="connsiteX228" fmla="*/ 1452376 w 4059674"/>
              <a:gd name="connsiteY228" fmla="*/ 5210557 h 5230233"/>
              <a:gd name="connsiteX229" fmla="*/ 1425756 w 4059674"/>
              <a:gd name="connsiteY229" fmla="*/ 5200150 h 5230233"/>
              <a:gd name="connsiteX230" fmla="*/ 1421593 w 4059674"/>
              <a:gd name="connsiteY230" fmla="*/ 5210798 h 5230233"/>
              <a:gd name="connsiteX231" fmla="*/ 1400298 w 4059674"/>
              <a:gd name="connsiteY231" fmla="*/ 5202472 h 5230233"/>
              <a:gd name="connsiteX232" fmla="*/ 1396135 w 4059674"/>
              <a:gd name="connsiteY232" fmla="*/ 5213120 h 5230233"/>
              <a:gd name="connsiteX233" fmla="*/ 1321599 w 4059674"/>
              <a:gd name="connsiteY233" fmla="*/ 5183978 h 5230233"/>
              <a:gd name="connsiteX234" fmla="*/ 1315354 w 4059674"/>
              <a:gd name="connsiteY234" fmla="*/ 5199950 h 5230233"/>
              <a:gd name="connsiteX235" fmla="*/ 1288734 w 4059674"/>
              <a:gd name="connsiteY235" fmla="*/ 5189542 h 5230233"/>
              <a:gd name="connsiteX236" fmla="*/ 1284571 w 4059674"/>
              <a:gd name="connsiteY236" fmla="*/ 5200190 h 5230233"/>
              <a:gd name="connsiteX237" fmla="*/ 1268020 w 4059674"/>
              <a:gd name="connsiteY237" fmla="*/ 5187581 h 5230233"/>
              <a:gd name="connsiteX238" fmla="*/ 1251467 w 4059674"/>
              <a:gd name="connsiteY238" fmla="*/ 5174972 h 5230233"/>
              <a:gd name="connsiteX239" fmla="*/ 1247304 w 4059674"/>
              <a:gd name="connsiteY239" fmla="*/ 5185620 h 5230233"/>
              <a:gd name="connsiteX240" fmla="*/ 1206694 w 4059674"/>
              <a:gd name="connsiteY240" fmla="*/ 5218843 h 5230233"/>
              <a:gd name="connsiteX241" fmla="*/ 1124413 w 4059674"/>
              <a:gd name="connsiteY241" fmla="*/ 5217362 h 5230233"/>
              <a:gd name="connsiteX242" fmla="*/ 1106580 w 4059674"/>
              <a:gd name="connsiteY242" fmla="*/ 5176632 h 5230233"/>
              <a:gd name="connsiteX243" fmla="*/ 1060965 w 4059674"/>
              <a:gd name="connsiteY243" fmla="*/ 5112765 h 5230233"/>
              <a:gd name="connsiteX244" fmla="*/ 1065128 w 4059674"/>
              <a:gd name="connsiteY244" fmla="*/ 5102117 h 5230233"/>
              <a:gd name="connsiteX245" fmla="*/ 979946 w 4059674"/>
              <a:gd name="connsiteY245" fmla="*/ 5068812 h 5230233"/>
              <a:gd name="connsiteX246" fmla="*/ 986190 w 4059674"/>
              <a:gd name="connsiteY246" fmla="*/ 5052840 h 5230233"/>
              <a:gd name="connsiteX247" fmla="*/ 927628 w 4059674"/>
              <a:gd name="connsiteY247" fmla="*/ 5029943 h 5230233"/>
              <a:gd name="connsiteX248" fmla="*/ 921383 w 4059674"/>
              <a:gd name="connsiteY248" fmla="*/ 5045915 h 5230233"/>
              <a:gd name="connsiteX249" fmla="*/ 846607 w 4059674"/>
              <a:gd name="connsiteY249" fmla="*/ 4985990 h 5230233"/>
              <a:gd name="connsiteX250" fmla="*/ 831897 w 4059674"/>
              <a:gd name="connsiteY250" fmla="*/ 4937274 h 5230233"/>
              <a:gd name="connsiteX251" fmla="*/ 831537 w 4059674"/>
              <a:gd name="connsiteY251" fmla="*/ 4891100 h 5230233"/>
              <a:gd name="connsiteX252" fmla="*/ 799813 w 4059674"/>
              <a:gd name="connsiteY252" fmla="*/ 4838801 h 5230233"/>
              <a:gd name="connsiteX253" fmla="*/ 808139 w 4059674"/>
              <a:gd name="connsiteY253" fmla="*/ 4817505 h 5230233"/>
              <a:gd name="connsiteX254" fmla="*/ 757442 w 4059674"/>
              <a:gd name="connsiteY254" fmla="*/ 4782339 h 5230233"/>
              <a:gd name="connsiteX255" fmla="*/ 706744 w 4059674"/>
              <a:gd name="connsiteY255" fmla="*/ 4747172 h 5230233"/>
              <a:gd name="connsiteX256" fmla="*/ 738668 w 4059674"/>
              <a:gd name="connsiteY256" fmla="*/ 4689070 h 5230233"/>
              <a:gd name="connsiteX257" fmla="*/ 770592 w 4059674"/>
              <a:gd name="connsiteY257" fmla="*/ 4630967 h 5230233"/>
              <a:gd name="connsiteX258" fmla="*/ 754620 w 4059674"/>
              <a:gd name="connsiteY258" fmla="*/ 4624722 h 5230233"/>
              <a:gd name="connsiteX259" fmla="*/ 779598 w 4059674"/>
              <a:gd name="connsiteY259" fmla="*/ 4560835 h 5230233"/>
              <a:gd name="connsiteX260" fmla="*/ 774274 w 4059674"/>
              <a:gd name="connsiteY260" fmla="*/ 4558753 h 5230233"/>
              <a:gd name="connsiteX261" fmla="*/ 771032 w 4059674"/>
              <a:gd name="connsiteY261" fmla="*/ 4551348 h 5230233"/>
              <a:gd name="connsiteX262" fmla="*/ 777276 w 4059674"/>
              <a:gd name="connsiteY262" fmla="*/ 4535376 h 5230233"/>
              <a:gd name="connsiteX263" fmla="*/ 766628 w 4059674"/>
              <a:gd name="connsiteY263" fmla="*/ 4531213 h 5230233"/>
              <a:gd name="connsiteX264" fmla="*/ 772873 w 4059674"/>
              <a:gd name="connsiteY264" fmla="*/ 4515241 h 5230233"/>
              <a:gd name="connsiteX265" fmla="*/ 650422 w 4059674"/>
              <a:gd name="connsiteY265" fmla="*/ 4467365 h 5230233"/>
              <a:gd name="connsiteX266" fmla="*/ 654586 w 4059674"/>
              <a:gd name="connsiteY266" fmla="*/ 4456717 h 5230233"/>
              <a:gd name="connsiteX267" fmla="*/ 638614 w 4059674"/>
              <a:gd name="connsiteY267" fmla="*/ 4450472 h 5230233"/>
              <a:gd name="connsiteX268" fmla="*/ 653184 w 4059674"/>
              <a:gd name="connsiteY268" fmla="*/ 4413205 h 5230233"/>
              <a:gd name="connsiteX269" fmla="*/ 669156 w 4059674"/>
              <a:gd name="connsiteY269" fmla="*/ 4419450 h 5230233"/>
              <a:gd name="connsiteX270" fmla="*/ 673319 w 4059674"/>
              <a:gd name="connsiteY270" fmla="*/ 4408802 h 5230233"/>
              <a:gd name="connsiteX271" fmla="*/ 735006 w 4059674"/>
              <a:gd name="connsiteY271" fmla="*/ 4423714 h 5230233"/>
              <a:gd name="connsiteX272" fmla="*/ 799933 w 4059674"/>
              <a:gd name="connsiteY272" fmla="*/ 4446030 h 5230233"/>
              <a:gd name="connsiteX273" fmla="*/ 806178 w 4059674"/>
              <a:gd name="connsiteY273" fmla="*/ 4430058 h 5230233"/>
              <a:gd name="connsiteX274" fmla="*/ 822030 w 4059674"/>
              <a:gd name="connsiteY274" fmla="*/ 4420911 h 5230233"/>
              <a:gd name="connsiteX275" fmla="*/ 835800 w 4059674"/>
              <a:gd name="connsiteY275" fmla="*/ 4417088 h 5230233"/>
              <a:gd name="connsiteX276" fmla="*/ 820268 w 4059674"/>
              <a:gd name="connsiteY276" fmla="*/ 4331225 h 5230233"/>
              <a:gd name="connsiteX277" fmla="*/ 803257 w 4059674"/>
              <a:gd name="connsiteY277" fmla="*/ 4327643 h 5230233"/>
              <a:gd name="connsiteX278" fmla="*/ 775596 w 4059674"/>
              <a:gd name="connsiteY278" fmla="*/ 4319897 h 5230233"/>
              <a:gd name="connsiteX279" fmla="*/ 779759 w 4059674"/>
              <a:gd name="connsiteY279" fmla="*/ 4309249 h 5230233"/>
              <a:gd name="connsiteX280" fmla="*/ 758463 w 4059674"/>
              <a:gd name="connsiteY280" fmla="*/ 4300923 h 5230233"/>
              <a:gd name="connsiteX281" fmla="*/ 779279 w 4059674"/>
              <a:gd name="connsiteY281" fmla="*/ 4247683 h 5230233"/>
              <a:gd name="connsiteX282" fmla="*/ 841886 w 4059674"/>
              <a:gd name="connsiteY282" fmla="*/ 4244541 h 5230233"/>
              <a:gd name="connsiteX283" fmla="*/ 919062 w 4059674"/>
              <a:gd name="connsiteY283" fmla="*/ 4204131 h 5230233"/>
              <a:gd name="connsiteX284" fmla="*/ 935034 w 4059674"/>
              <a:gd name="connsiteY284" fmla="*/ 4210375 h 5230233"/>
              <a:gd name="connsiteX285" fmla="*/ 950766 w 4059674"/>
              <a:gd name="connsiteY285" fmla="*/ 4185837 h 5230233"/>
              <a:gd name="connsiteX286" fmla="*/ 960233 w 4059674"/>
              <a:gd name="connsiteY286" fmla="*/ 4106679 h 5230233"/>
              <a:gd name="connsiteX287" fmla="*/ 960213 w 4059674"/>
              <a:gd name="connsiteY287" fmla="*/ 4036085 h 5230233"/>
              <a:gd name="connsiteX288" fmla="*/ 933594 w 4059674"/>
              <a:gd name="connsiteY288" fmla="*/ 4025678 h 5230233"/>
              <a:gd name="connsiteX289" fmla="*/ 944922 w 4059674"/>
              <a:gd name="connsiteY289" fmla="*/ 3981006 h 5230233"/>
              <a:gd name="connsiteX290" fmla="*/ 941440 w 4059674"/>
              <a:gd name="connsiteY290" fmla="*/ 3942817 h 5230233"/>
              <a:gd name="connsiteX291" fmla="*/ 925468 w 4059674"/>
              <a:gd name="connsiteY291" fmla="*/ 3936572 h 5230233"/>
              <a:gd name="connsiteX292" fmla="*/ 926149 w 4059674"/>
              <a:gd name="connsiteY292" fmla="*/ 3887736 h 5230233"/>
              <a:gd name="connsiteX293" fmla="*/ 887019 w 4059674"/>
              <a:gd name="connsiteY293" fmla="*/ 3838680 h 5230233"/>
              <a:gd name="connsiteX294" fmla="*/ 799054 w 4059674"/>
              <a:gd name="connsiteY294" fmla="*/ 3788943 h 5230233"/>
              <a:gd name="connsiteX295" fmla="*/ 794891 w 4059674"/>
              <a:gd name="connsiteY295" fmla="*/ 3799591 h 5230233"/>
              <a:gd name="connsiteX296" fmla="*/ 734927 w 4059674"/>
              <a:gd name="connsiteY296" fmla="*/ 3733181 h 5230233"/>
              <a:gd name="connsiteX297" fmla="*/ 697659 w 4059674"/>
              <a:gd name="connsiteY297" fmla="*/ 3718610 h 5230233"/>
              <a:gd name="connsiteX298" fmla="*/ 668717 w 4059674"/>
              <a:gd name="connsiteY298" fmla="*/ 3682743 h 5230233"/>
              <a:gd name="connsiteX299" fmla="*/ 641858 w 4059674"/>
              <a:gd name="connsiteY299" fmla="*/ 3641553 h 5230233"/>
              <a:gd name="connsiteX300" fmla="*/ 652266 w 4059674"/>
              <a:gd name="connsiteY300" fmla="*/ 3614934 h 5230233"/>
              <a:gd name="connsiteX301" fmla="*/ 641618 w 4059674"/>
              <a:gd name="connsiteY301" fmla="*/ 3610771 h 5230233"/>
              <a:gd name="connsiteX302" fmla="*/ 608733 w 4059674"/>
              <a:gd name="connsiteY302" fmla="*/ 3545742 h 5230233"/>
              <a:gd name="connsiteX303" fmla="*/ 552712 w 4059674"/>
              <a:gd name="connsiteY303" fmla="*/ 3508494 h 5230233"/>
              <a:gd name="connsiteX304" fmla="*/ 548549 w 4059674"/>
              <a:gd name="connsiteY304" fmla="*/ 3519142 h 5230233"/>
              <a:gd name="connsiteX305" fmla="*/ 539983 w 4059674"/>
              <a:gd name="connsiteY305" fmla="*/ 3509655 h 5230233"/>
              <a:gd name="connsiteX306" fmla="*/ 545307 w 4059674"/>
              <a:gd name="connsiteY306" fmla="*/ 3511737 h 5230233"/>
              <a:gd name="connsiteX307" fmla="*/ 542064 w 4059674"/>
              <a:gd name="connsiteY307" fmla="*/ 3504331 h 5230233"/>
              <a:gd name="connsiteX308" fmla="*/ 494148 w 4059674"/>
              <a:gd name="connsiteY308" fmla="*/ 3485597 h 5230233"/>
              <a:gd name="connsiteX309" fmla="*/ 489985 w 4059674"/>
              <a:gd name="connsiteY309" fmla="*/ 3496245 h 5230233"/>
              <a:gd name="connsiteX310" fmla="*/ 461285 w 4059674"/>
              <a:gd name="connsiteY310" fmla="*/ 3491162 h 5230233"/>
              <a:gd name="connsiteX311" fmla="*/ 420074 w 4059674"/>
              <a:gd name="connsiteY311" fmla="*/ 3447428 h 5230233"/>
              <a:gd name="connsiteX312" fmla="*/ 419013 w 4059674"/>
              <a:gd name="connsiteY312" fmla="*/ 3379499 h 5230233"/>
              <a:gd name="connsiteX313" fmla="*/ 420955 w 4059674"/>
              <a:gd name="connsiteY313" fmla="*/ 3288190 h 5230233"/>
              <a:gd name="connsiteX314" fmla="*/ 399399 w 4059674"/>
              <a:gd name="connsiteY314" fmla="*/ 3178489 h 5230233"/>
              <a:gd name="connsiteX315" fmla="*/ 314216 w 4059674"/>
              <a:gd name="connsiteY315" fmla="*/ 3145185 h 5230233"/>
              <a:gd name="connsiteX316" fmla="*/ 203813 w 4059674"/>
              <a:gd name="connsiteY316" fmla="*/ 3144984 h 5230233"/>
              <a:gd name="connsiteX317" fmla="*/ 141308 w 4059674"/>
              <a:gd name="connsiteY317" fmla="*/ 3092925 h 5230233"/>
              <a:gd name="connsiteX318" fmla="*/ 131800 w 4059674"/>
              <a:gd name="connsiteY318" fmla="*/ 3030900 h 5230233"/>
              <a:gd name="connsiteX319" fmla="*/ 197170 w 4059674"/>
              <a:gd name="connsiteY319" fmla="*/ 2973597 h 5230233"/>
              <a:gd name="connsiteX320" fmla="*/ 252811 w 4059674"/>
              <a:gd name="connsiteY320" fmla="*/ 2894078 h 5230233"/>
              <a:gd name="connsiteX321" fmla="*/ 236139 w 4059674"/>
              <a:gd name="connsiteY321" fmla="*/ 2866078 h 5230233"/>
              <a:gd name="connsiteX322" fmla="*/ 219466 w 4059674"/>
              <a:gd name="connsiteY322" fmla="*/ 2838076 h 5230233"/>
              <a:gd name="connsiteX323" fmla="*/ 223629 w 4059674"/>
              <a:gd name="connsiteY323" fmla="*/ 2827428 h 5230233"/>
              <a:gd name="connsiteX324" fmla="*/ 144231 w 4059674"/>
              <a:gd name="connsiteY324" fmla="*/ 2787178 h 5230233"/>
              <a:gd name="connsiteX325" fmla="*/ 95375 w 4059674"/>
              <a:gd name="connsiteY325" fmla="*/ 2715906 h 5230233"/>
              <a:gd name="connsiteX326" fmla="*/ 84727 w 4059674"/>
              <a:gd name="connsiteY326" fmla="*/ 2711743 h 5230233"/>
              <a:gd name="connsiteX327" fmla="*/ 93053 w 4059674"/>
              <a:gd name="connsiteY327" fmla="*/ 2690447 h 5230233"/>
              <a:gd name="connsiteX328" fmla="*/ 79623 w 4059674"/>
              <a:gd name="connsiteY328" fmla="*/ 2669852 h 5230233"/>
              <a:gd name="connsiteX329" fmla="*/ 66193 w 4059674"/>
              <a:gd name="connsiteY329" fmla="*/ 2649256 h 5230233"/>
              <a:gd name="connsiteX330" fmla="*/ 76601 w 4059674"/>
              <a:gd name="connsiteY330" fmla="*/ 2622636 h 5230233"/>
              <a:gd name="connsiteX331" fmla="*/ 48460 w 4059674"/>
              <a:gd name="connsiteY331" fmla="*/ 2553325 h 5230233"/>
              <a:gd name="connsiteX332" fmla="*/ 60589 w 4059674"/>
              <a:gd name="connsiteY332" fmla="*/ 2475207 h 5230233"/>
              <a:gd name="connsiteX333" fmla="*/ 49942 w 4059674"/>
              <a:gd name="connsiteY333" fmla="*/ 2471044 h 5230233"/>
              <a:gd name="connsiteX334" fmla="*/ 58268 w 4059674"/>
              <a:gd name="connsiteY334" fmla="*/ 2449749 h 5230233"/>
              <a:gd name="connsiteX335" fmla="*/ 37893 w 4059674"/>
              <a:gd name="connsiteY335" fmla="*/ 2423369 h 5230233"/>
              <a:gd name="connsiteX336" fmla="*/ 56627 w 4059674"/>
              <a:gd name="connsiteY336" fmla="*/ 2375453 h 5230233"/>
              <a:gd name="connsiteX337" fmla="*/ 54425 w 4059674"/>
              <a:gd name="connsiteY337" fmla="*/ 2365386 h 5230233"/>
              <a:gd name="connsiteX338" fmla="*/ 56387 w 4059674"/>
              <a:gd name="connsiteY338" fmla="*/ 2344670 h 5230233"/>
              <a:gd name="connsiteX339" fmla="*/ 67035 w 4059674"/>
              <a:gd name="connsiteY339" fmla="*/ 2348833 h 5230233"/>
              <a:gd name="connsiteX340" fmla="*/ 81605 w 4059674"/>
              <a:gd name="connsiteY340" fmla="*/ 2311566 h 5230233"/>
              <a:gd name="connsiteX341" fmla="*/ 112388 w 4059674"/>
              <a:gd name="connsiteY341" fmla="*/ 2311327 h 5230233"/>
              <a:gd name="connsiteX342" fmla="*/ 127860 w 4059674"/>
              <a:gd name="connsiteY342" fmla="*/ 2185413 h 5230233"/>
              <a:gd name="connsiteX343" fmla="*/ 62792 w 4059674"/>
              <a:gd name="connsiteY343" fmla="*/ 2077112 h 5230233"/>
              <a:gd name="connsiteX344" fmla="*/ 71118 w 4059674"/>
              <a:gd name="connsiteY344" fmla="*/ 2055817 h 5230233"/>
              <a:gd name="connsiteX345" fmla="*/ 49002 w 4059674"/>
              <a:gd name="connsiteY345" fmla="*/ 2010343 h 5230233"/>
              <a:gd name="connsiteX346" fmla="*/ 32209 w 4059674"/>
              <a:gd name="connsiteY346" fmla="*/ 1966950 h 5230233"/>
              <a:gd name="connsiteX347" fmla="*/ 10913 w 4059674"/>
              <a:gd name="connsiteY347" fmla="*/ 1958624 h 5230233"/>
              <a:gd name="connsiteX348" fmla="*/ 4989 w 4059674"/>
              <a:gd name="connsiteY348" fmla="*/ 1879586 h 5230233"/>
              <a:gd name="connsiteX349" fmla="*/ 36092 w 4059674"/>
              <a:gd name="connsiteY349" fmla="*/ 1784336 h 5230233"/>
              <a:gd name="connsiteX350" fmla="*/ 130722 w 4059674"/>
              <a:gd name="connsiteY350" fmla="*/ 1667889 h 5230233"/>
              <a:gd name="connsiteX351" fmla="*/ 146214 w 4059674"/>
              <a:gd name="connsiteY351" fmla="*/ 1612568 h 5230233"/>
              <a:gd name="connsiteX352" fmla="*/ 130242 w 4059674"/>
              <a:gd name="connsiteY352" fmla="*/ 1606323 h 5230233"/>
              <a:gd name="connsiteX353" fmla="*/ 133125 w 4059674"/>
              <a:gd name="connsiteY353" fmla="*/ 1567554 h 5230233"/>
              <a:gd name="connsiteX354" fmla="*/ 136007 w 4059674"/>
              <a:gd name="connsiteY354" fmla="*/ 1528787 h 5230233"/>
              <a:gd name="connsiteX355" fmla="*/ 120035 w 4059674"/>
              <a:gd name="connsiteY355" fmla="*/ 1522542 h 5230233"/>
              <a:gd name="connsiteX356" fmla="*/ 130443 w 4059674"/>
              <a:gd name="connsiteY356" fmla="*/ 1495922 h 5230233"/>
              <a:gd name="connsiteX357" fmla="*/ 119795 w 4059674"/>
              <a:gd name="connsiteY357" fmla="*/ 1491759 h 5230233"/>
              <a:gd name="connsiteX358" fmla="*/ 134366 w 4059674"/>
              <a:gd name="connsiteY358" fmla="*/ 1454491 h 5230233"/>
              <a:gd name="connsiteX359" fmla="*/ 123718 w 4059674"/>
              <a:gd name="connsiteY359" fmla="*/ 1450328 h 5230233"/>
              <a:gd name="connsiteX360" fmla="*/ 148817 w 4059674"/>
              <a:gd name="connsiteY360" fmla="*/ 1401832 h 5230233"/>
              <a:gd name="connsiteX361" fmla="*/ 173915 w 4059674"/>
              <a:gd name="connsiteY361" fmla="*/ 1353336 h 5230233"/>
              <a:gd name="connsiteX362" fmla="*/ 200535 w 4059674"/>
              <a:gd name="connsiteY362" fmla="*/ 1363744 h 5230233"/>
              <a:gd name="connsiteX363" fmla="*/ 253294 w 4059674"/>
              <a:gd name="connsiteY363" fmla="*/ 1322994 h 5230233"/>
              <a:gd name="connsiteX364" fmla="*/ 312538 w 4059674"/>
              <a:gd name="connsiteY364" fmla="*/ 1297054 h 5230233"/>
              <a:gd name="connsiteX365" fmla="*/ 399963 w 4059674"/>
              <a:gd name="connsiteY365" fmla="*/ 1073449 h 5230233"/>
              <a:gd name="connsiteX366" fmla="*/ 385492 w 4059674"/>
              <a:gd name="connsiteY366" fmla="*/ 1055515 h 5230233"/>
              <a:gd name="connsiteX367" fmla="*/ 371022 w 4059674"/>
              <a:gd name="connsiteY367" fmla="*/ 1037582 h 5230233"/>
              <a:gd name="connsiteX368" fmla="*/ 377266 w 4059674"/>
              <a:gd name="connsiteY368" fmla="*/ 1021610 h 5230233"/>
              <a:gd name="connsiteX369" fmla="*/ 355391 w 4059674"/>
              <a:gd name="connsiteY369" fmla="*/ 1006919 h 5230233"/>
              <a:gd name="connsiteX370" fmla="*/ 328191 w 4059674"/>
              <a:gd name="connsiteY370" fmla="*/ 990147 h 5230233"/>
              <a:gd name="connsiteX371" fmla="*/ 317302 w 4059674"/>
              <a:gd name="connsiteY371" fmla="*/ 955202 h 5230233"/>
              <a:gd name="connsiteX372" fmla="*/ 325628 w 4059674"/>
              <a:gd name="connsiteY372" fmla="*/ 933906 h 5230233"/>
              <a:gd name="connsiteX373" fmla="*/ 309656 w 4059674"/>
              <a:gd name="connsiteY373" fmla="*/ 927661 h 5230233"/>
              <a:gd name="connsiteX374" fmla="*/ 338798 w 4059674"/>
              <a:gd name="connsiteY374" fmla="*/ 853125 h 5230233"/>
              <a:gd name="connsiteX375" fmla="*/ 374325 w 4059674"/>
              <a:gd name="connsiteY375" fmla="*/ 848603 h 5230233"/>
              <a:gd name="connsiteX376" fmla="*/ 386474 w 4059674"/>
              <a:gd name="connsiteY376" fmla="*/ 841077 h 5230233"/>
              <a:gd name="connsiteX377" fmla="*/ 450361 w 4059674"/>
              <a:gd name="connsiteY377" fmla="*/ 866056 h 5230233"/>
              <a:gd name="connsiteX378" fmla="*/ 469335 w 4059674"/>
              <a:gd name="connsiteY378" fmla="*/ 848923 h 5230233"/>
              <a:gd name="connsiteX379" fmla="*/ 495955 w 4059674"/>
              <a:gd name="connsiteY379" fmla="*/ 859331 h 5230233"/>
              <a:gd name="connsiteX380" fmla="*/ 517011 w 4059674"/>
              <a:gd name="connsiteY380" fmla="*/ 836874 h 5230233"/>
              <a:gd name="connsiteX381" fmla="*/ 583079 w 4059674"/>
              <a:gd name="connsiteY381" fmla="*/ 801328 h 5230233"/>
              <a:gd name="connsiteX382" fmla="*/ 624370 w 4059674"/>
              <a:gd name="connsiteY382" fmla="*/ 719266 h 5230233"/>
              <a:gd name="connsiteX383" fmla="*/ 635018 w 4059674"/>
              <a:gd name="connsiteY383" fmla="*/ 723429 h 5230233"/>
              <a:gd name="connsiteX384" fmla="*/ 643344 w 4059674"/>
              <a:gd name="connsiteY384" fmla="*/ 702133 h 5230233"/>
              <a:gd name="connsiteX385" fmla="*/ 653992 w 4059674"/>
              <a:gd name="connsiteY385" fmla="*/ 706297 h 5230233"/>
              <a:gd name="connsiteX386" fmla="*/ 668563 w 4059674"/>
              <a:gd name="connsiteY386" fmla="*/ 669030 h 5230233"/>
              <a:gd name="connsiteX387" fmla="*/ 718320 w 4059674"/>
              <a:gd name="connsiteY387" fmla="*/ 651657 h 5230233"/>
              <a:gd name="connsiteX388" fmla="*/ 768078 w 4059674"/>
              <a:gd name="connsiteY388" fmla="*/ 634284 h 5230233"/>
              <a:gd name="connsiteX389" fmla="*/ 776404 w 4059674"/>
              <a:gd name="connsiteY389" fmla="*/ 612988 h 5230233"/>
              <a:gd name="connsiteX390" fmla="*/ 787051 w 4059674"/>
              <a:gd name="connsiteY390" fmla="*/ 617150 h 5230233"/>
              <a:gd name="connsiteX391" fmla="*/ 818735 w 4059674"/>
              <a:gd name="connsiteY391" fmla="*/ 528265 h 5230233"/>
              <a:gd name="connsiteX392" fmla="*/ 845095 w 4059674"/>
              <a:gd name="connsiteY392" fmla="*/ 437298 h 5230233"/>
              <a:gd name="connsiteX393" fmla="*/ 834447 w 4059674"/>
              <a:gd name="connsiteY393" fmla="*/ 433135 h 5230233"/>
              <a:gd name="connsiteX394" fmla="*/ 874937 w 4059674"/>
              <a:gd name="connsiteY394" fmla="*/ 384519 h 5230233"/>
              <a:gd name="connsiteX395" fmla="*/ 930017 w 4059674"/>
              <a:gd name="connsiteY395" fmla="*/ 369228 h 5230233"/>
              <a:gd name="connsiteX396" fmla="*/ 984638 w 4059674"/>
              <a:gd name="connsiteY396" fmla="*/ 362963 h 5230233"/>
              <a:gd name="connsiteX397" fmla="*/ 1025829 w 4059674"/>
              <a:gd name="connsiteY397" fmla="*/ 336103 h 5230233"/>
              <a:gd name="connsiteX398" fmla="*/ 1069581 w 4059674"/>
              <a:gd name="connsiteY398" fmla="*/ 365485 h 5230233"/>
              <a:gd name="connsiteX399" fmla="*/ 1116336 w 4059674"/>
              <a:gd name="connsiteY399" fmla="*/ 371490 h 5230233"/>
              <a:gd name="connsiteX400" fmla="*/ 1171176 w 4059674"/>
              <a:gd name="connsiteY400" fmla="*/ 325416 h 5230233"/>
              <a:gd name="connsiteX401" fmla="*/ 1187148 w 4059674"/>
              <a:gd name="connsiteY401" fmla="*/ 331661 h 5230233"/>
              <a:gd name="connsiteX402" fmla="*/ 1208304 w 4059674"/>
              <a:gd name="connsiteY402" fmla="*/ 254002 h 5230233"/>
              <a:gd name="connsiteX403" fmla="*/ 1229459 w 4059674"/>
              <a:gd name="connsiteY403" fmla="*/ 176345 h 5230233"/>
              <a:gd name="connsiteX404" fmla="*/ 1245431 w 4059674"/>
              <a:gd name="connsiteY404" fmla="*/ 182590 h 5230233"/>
              <a:gd name="connsiteX405" fmla="*/ 1317866 w 4059674"/>
              <a:gd name="connsiteY405" fmla="*/ 146463 h 5230233"/>
              <a:gd name="connsiteX406" fmla="*/ 1414157 w 4059674"/>
              <a:gd name="connsiteY406" fmla="*/ 174905 h 5230233"/>
              <a:gd name="connsiteX407" fmla="*/ 1407912 w 4059674"/>
              <a:gd name="connsiteY407" fmla="*/ 190876 h 5230233"/>
              <a:gd name="connsiteX408" fmla="*/ 1443099 w 4059674"/>
              <a:gd name="connsiteY408" fmla="*/ 210771 h 5230233"/>
              <a:gd name="connsiteX409" fmla="*/ 1560906 w 4059674"/>
              <a:gd name="connsiteY409" fmla="*/ 207730 h 5230233"/>
              <a:gd name="connsiteX410" fmla="*/ 1590048 w 4059674"/>
              <a:gd name="connsiteY410" fmla="*/ 133194 h 5230233"/>
              <a:gd name="connsiteX411" fmla="*/ 1641186 w 4059674"/>
              <a:gd name="connsiteY411" fmla="*/ 88741 h 5230233"/>
              <a:gd name="connsiteX412" fmla="*/ 1700890 w 4059674"/>
              <a:gd name="connsiteY412" fmla="*/ 53775 h 5230233"/>
              <a:gd name="connsiteX413" fmla="*/ 1706213 w 4059674"/>
              <a:gd name="connsiteY413" fmla="*/ 55856 h 5230233"/>
              <a:gd name="connsiteX414" fmla="*/ 1714780 w 4059674"/>
              <a:gd name="connsiteY414" fmla="*/ 65343 h 5230233"/>
              <a:gd name="connsiteX415" fmla="*/ 1739998 w 4059674"/>
              <a:gd name="connsiteY415" fmla="*/ 32240 h 5230233"/>
              <a:gd name="connsiteX416" fmla="*/ 1819397 w 4059674"/>
              <a:gd name="connsiteY416" fmla="*/ 72489 h 5230233"/>
              <a:gd name="connsiteX417" fmla="*/ 1898797 w 4059674"/>
              <a:gd name="connsiteY417" fmla="*/ 112739 h 5230233"/>
              <a:gd name="connsiteX418" fmla="*/ 1894634 w 4059674"/>
              <a:gd name="connsiteY418" fmla="*/ 123387 h 5230233"/>
              <a:gd name="connsiteX419" fmla="*/ 1922413 w 4059674"/>
              <a:gd name="connsiteY419" fmla="*/ 146524 h 5230233"/>
              <a:gd name="connsiteX420" fmla="*/ 1962924 w 4059674"/>
              <a:gd name="connsiteY420" fmla="*/ 168501 h 5230233"/>
              <a:gd name="connsiteX421" fmla="*/ 1986301 w 4059674"/>
              <a:gd name="connsiteY421" fmla="*/ 171503 h 5230233"/>
              <a:gd name="connsiteX422" fmla="*/ 1990465 w 4059674"/>
              <a:gd name="connsiteY422" fmla="*/ 160855 h 5230233"/>
              <a:gd name="connsiteX423" fmla="*/ 2027732 w 4059674"/>
              <a:gd name="connsiteY423" fmla="*/ 175426 h 5230233"/>
              <a:gd name="connsiteX424" fmla="*/ 2031896 w 4059674"/>
              <a:gd name="connsiteY424" fmla="*/ 164778 h 5230233"/>
              <a:gd name="connsiteX425" fmla="*/ 2058514 w 4059674"/>
              <a:gd name="connsiteY425" fmla="*/ 175185 h 5230233"/>
              <a:gd name="connsiteX426" fmla="*/ 2064759 w 4059674"/>
              <a:gd name="connsiteY426" fmla="*/ 159214 h 5230233"/>
              <a:gd name="connsiteX427" fmla="*/ 2086055 w 4059674"/>
              <a:gd name="connsiteY427" fmla="*/ 167541 h 5230233"/>
              <a:gd name="connsiteX428" fmla="*/ 2090218 w 4059674"/>
              <a:gd name="connsiteY428" fmla="*/ 156893 h 5230233"/>
              <a:gd name="connsiteX429" fmla="*/ 2116838 w 4059674"/>
              <a:gd name="connsiteY429" fmla="*/ 167301 h 5230233"/>
              <a:gd name="connsiteX430" fmla="*/ 2121001 w 4059674"/>
              <a:gd name="connsiteY430" fmla="*/ 156653 h 5230233"/>
              <a:gd name="connsiteX431" fmla="*/ 2194937 w 4059674"/>
              <a:gd name="connsiteY431" fmla="*/ 108837 h 5230233"/>
              <a:gd name="connsiteX432" fmla="*/ 2239008 w 4059674"/>
              <a:gd name="connsiteY432" fmla="*/ 43208 h 5230233"/>
              <a:gd name="connsiteX433" fmla="*/ 2249656 w 4059674"/>
              <a:gd name="connsiteY433" fmla="*/ 47372 h 5230233"/>
              <a:gd name="connsiteX434" fmla="*/ 2257982 w 4059674"/>
              <a:gd name="connsiteY434" fmla="*/ 26076 h 5230233"/>
              <a:gd name="connsiteX435" fmla="*/ 2268631 w 4059674"/>
              <a:gd name="connsiteY435" fmla="*/ 30239 h 5230233"/>
              <a:gd name="connsiteX436" fmla="*/ 2322551 w 4059674"/>
              <a:gd name="connsiteY436" fmla="*/ 2218 h 523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4059674" h="5230233">
                <a:moveTo>
                  <a:pt x="2322551" y="2218"/>
                </a:moveTo>
                <a:cubicBezTo>
                  <a:pt x="2340297" y="9156"/>
                  <a:pt x="2362980" y="13933"/>
                  <a:pt x="2390601" y="16549"/>
                </a:cubicBezTo>
                <a:cubicBezTo>
                  <a:pt x="2394310" y="38458"/>
                  <a:pt x="2396786" y="60909"/>
                  <a:pt x="2398026" y="83899"/>
                </a:cubicBezTo>
                <a:cubicBezTo>
                  <a:pt x="2399267" y="106889"/>
                  <a:pt x="2401743" y="129339"/>
                  <a:pt x="2405452" y="151249"/>
                </a:cubicBezTo>
                <a:lnTo>
                  <a:pt x="2432072" y="161657"/>
                </a:lnTo>
                <a:lnTo>
                  <a:pt x="2421665" y="188276"/>
                </a:lnTo>
                <a:cubicBezTo>
                  <a:pt x="2454995" y="197216"/>
                  <a:pt x="2488867" y="207390"/>
                  <a:pt x="2523280" y="218799"/>
                </a:cubicBezTo>
                <a:cubicBezTo>
                  <a:pt x="2557691" y="230208"/>
                  <a:pt x="2590869" y="242156"/>
                  <a:pt x="2622813" y="254645"/>
                </a:cubicBezTo>
                <a:cubicBezTo>
                  <a:pt x="2640559" y="261584"/>
                  <a:pt x="2656184" y="268716"/>
                  <a:pt x="2669688" y="276042"/>
                </a:cubicBezTo>
                <a:cubicBezTo>
                  <a:pt x="2683191" y="283367"/>
                  <a:pt x="2698122" y="292274"/>
                  <a:pt x="2714481" y="302761"/>
                </a:cubicBezTo>
                <a:lnTo>
                  <a:pt x="2718644" y="292113"/>
                </a:lnTo>
                <a:cubicBezTo>
                  <a:pt x="2756912" y="298892"/>
                  <a:pt x="2784493" y="296378"/>
                  <a:pt x="2801384" y="284568"/>
                </a:cubicBezTo>
                <a:cubicBezTo>
                  <a:pt x="2818277" y="272760"/>
                  <a:pt x="2833743" y="259370"/>
                  <a:pt x="2847779" y="244398"/>
                </a:cubicBezTo>
                <a:cubicBezTo>
                  <a:pt x="2861817" y="229428"/>
                  <a:pt x="2876048" y="216578"/>
                  <a:pt x="2890471" y="205851"/>
                </a:cubicBezTo>
                <a:cubicBezTo>
                  <a:pt x="2904895" y="195122"/>
                  <a:pt x="2926304" y="195309"/>
                  <a:pt x="2954699" y="206411"/>
                </a:cubicBezTo>
                <a:cubicBezTo>
                  <a:pt x="2993741" y="221676"/>
                  <a:pt x="3013536" y="241691"/>
                  <a:pt x="3014083" y="266455"/>
                </a:cubicBezTo>
                <a:cubicBezTo>
                  <a:pt x="3014630" y="291220"/>
                  <a:pt x="3013595" y="317413"/>
                  <a:pt x="3010981" y="345034"/>
                </a:cubicBezTo>
                <a:lnTo>
                  <a:pt x="3026953" y="351278"/>
                </a:lnTo>
                <a:cubicBezTo>
                  <a:pt x="3019239" y="360539"/>
                  <a:pt x="3009059" y="370879"/>
                  <a:pt x="2996410" y="382302"/>
                </a:cubicBezTo>
                <a:cubicBezTo>
                  <a:pt x="3028674" y="435835"/>
                  <a:pt x="3057381" y="464448"/>
                  <a:pt x="3082533" y="468145"/>
                </a:cubicBezTo>
                <a:cubicBezTo>
                  <a:pt x="3107685" y="471841"/>
                  <a:pt x="3134151" y="485257"/>
                  <a:pt x="3161932" y="508395"/>
                </a:cubicBezTo>
                <a:lnTo>
                  <a:pt x="3157769" y="519043"/>
                </a:lnTo>
                <a:lnTo>
                  <a:pt x="3184389" y="529451"/>
                </a:lnTo>
                <a:lnTo>
                  <a:pt x="3180226" y="540099"/>
                </a:lnTo>
                <a:lnTo>
                  <a:pt x="3201522" y="548425"/>
                </a:lnTo>
                <a:cubicBezTo>
                  <a:pt x="3202295" y="556912"/>
                  <a:pt x="3203223" y="562388"/>
                  <a:pt x="3204304" y="564857"/>
                </a:cubicBezTo>
                <a:cubicBezTo>
                  <a:pt x="3205384" y="567325"/>
                  <a:pt x="3206311" y="572802"/>
                  <a:pt x="3207086" y="581290"/>
                </a:cubicBezTo>
                <a:lnTo>
                  <a:pt x="3244352" y="595860"/>
                </a:lnTo>
                <a:cubicBezTo>
                  <a:pt x="3237414" y="613606"/>
                  <a:pt x="3252232" y="630653"/>
                  <a:pt x="3288806" y="646998"/>
                </a:cubicBezTo>
                <a:cubicBezTo>
                  <a:pt x="3325379" y="663343"/>
                  <a:pt x="3353620" y="677454"/>
                  <a:pt x="3373529" y="689329"/>
                </a:cubicBezTo>
                <a:cubicBezTo>
                  <a:pt x="3381241" y="680069"/>
                  <a:pt x="3391421" y="669728"/>
                  <a:pt x="3404071" y="658307"/>
                </a:cubicBezTo>
                <a:lnTo>
                  <a:pt x="3429530" y="655985"/>
                </a:lnTo>
                <a:lnTo>
                  <a:pt x="3444101" y="618717"/>
                </a:lnTo>
                <a:cubicBezTo>
                  <a:pt x="3466010" y="615007"/>
                  <a:pt x="3481014" y="610644"/>
                  <a:pt x="3489114" y="605627"/>
                </a:cubicBezTo>
                <a:cubicBezTo>
                  <a:pt x="3497213" y="600611"/>
                  <a:pt x="3503192" y="595787"/>
                  <a:pt x="3507048" y="591156"/>
                </a:cubicBezTo>
                <a:cubicBezTo>
                  <a:pt x="3510904" y="586527"/>
                  <a:pt x="3517075" y="583825"/>
                  <a:pt x="3525561" y="583051"/>
                </a:cubicBezTo>
                <a:cubicBezTo>
                  <a:pt x="3534048" y="582277"/>
                  <a:pt x="3548939" y="586054"/>
                  <a:pt x="3570234" y="594380"/>
                </a:cubicBezTo>
                <a:lnTo>
                  <a:pt x="3574398" y="583732"/>
                </a:lnTo>
                <a:lnTo>
                  <a:pt x="3585046" y="587895"/>
                </a:lnTo>
                <a:lnTo>
                  <a:pt x="3580883" y="598543"/>
                </a:lnTo>
                <a:cubicBezTo>
                  <a:pt x="3606501" y="616742"/>
                  <a:pt x="3616228" y="638959"/>
                  <a:pt x="3610064" y="665192"/>
                </a:cubicBezTo>
                <a:lnTo>
                  <a:pt x="3626036" y="671436"/>
                </a:lnTo>
                <a:lnTo>
                  <a:pt x="3596894" y="745972"/>
                </a:lnTo>
                <a:lnTo>
                  <a:pt x="3580921" y="739727"/>
                </a:lnTo>
                <a:cubicBezTo>
                  <a:pt x="3574597" y="745438"/>
                  <a:pt x="3568659" y="755392"/>
                  <a:pt x="3563108" y="769589"/>
                </a:cubicBezTo>
                <a:cubicBezTo>
                  <a:pt x="3532579" y="847673"/>
                  <a:pt x="3540891" y="915371"/>
                  <a:pt x="3588047" y="972680"/>
                </a:cubicBezTo>
                <a:cubicBezTo>
                  <a:pt x="3635202" y="1029989"/>
                  <a:pt x="3693271" y="1080313"/>
                  <a:pt x="3762256" y="1123652"/>
                </a:cubicBezTo>
                <a:lnTo>
                  <a:pt x="3758093" y="1134300"/>
                </a:lnTo>
                <a:lnTo>
                  <a:pt x="3799763" y="1169006"/>
                </a:lnTo>
                <a:lnTo>
                  <a:pt x="3795600" y="1179654"/>
                </a:lnTo>
                <a:lnTo>
                  <a:pt x="3907403" y="1223366"/>
                </a:lnTo>
                <a:lnTo>
                  <a:pt x="3903240" y="1234014"/>
                </a:lnTo>
                <a:lnTo>
                  <a:pt x="3924536" y="1242340"/>
                </a:lnTo>
                <a:cubicBezTo>
                  <a:pt x="3926084" y="1259313"/>
                  <a:pt x="3930834" y="1278561"/>
                  <a:pt x="3938787" y="1300083"/>
                </a:cubicBezTo>
                <a:cubicBezTo>
                  <a:pt x="3946739" y="1321605"/>
                  <a:pt x="3949328" y="1335917"/>
                  <a:pt x="3946553" y="1343015"/>
                </a:cubicBezTo>
                <a:cubicBezTo>
                  <a:pt x="3945165" y="1346564"/>
                  <a:pt x="3939534" y="1350500"/>
                  <a:pt x="3929660" y="1354824"/>
                </a:cubicBezTo>
                <a:lnTo>
                  <a:pt x="3922254" y="1358066"/>
                </a:lnTo>
                <a:cubicBezTo>
                  <a:pt x="3918091" y="1368714"/>
                  <a:pt x="3918325" y="1375966"/>
                  <a:pt x="3922955" y="1379823"/>
                </a:cubicBezTo>
                <a:cubicBezTo>
                  <a:pt x="3927585" y="1383678"/>
                  <a:pt x="3929206" y="1387381"/>
                  <a:pt x="3927818" y="1390931"/>
                </a:cubicBezTo>
                <a:lnTo>
                  <a:pt x="3904922" y="1449494"/>
                </a:lnTo>
                <a:lnTo>
                  <a:pt x="3915569" y="1453657"/>
                </a:lnTo>
                <a:lnTo>
                  <a:pt x="3905161" y="1480277"/>
                </a:lnTo>
                <a:cubicBezTo>
                  <a:pt x="3910872" y="1486601"/>
                  <a:pt x="3914615" y="1490111"/>
                  <a:pt x="3916390" y="1490805"/>
                </a:cubicBezTo>
                <a:cubicBezTo>
                  <a:pt x="3918164" y="1491498"/>
                  <a:pt x="3921907" y="1495008"/>
                  <a:pt x="3927618" y="1501333"/>
                </a:cubicBezTo>
                <a:lnTo>
                  <a:pt x="3917210" y="1527953"/>
                </a:lnTo>
                <a:lnTo>
                  <a:pt x="3927857" y="1532115"/>
                </a:lnTo>
                <a:lnTo>
                  <a:pt x="3909124" y="1580030"/>
                </a:lnTo>
                <a:cubicBezTo>
                  <a:pt x="3909284" y="1600553"/>
                  <a:pt x="3908209" y="1621615"/>
                  <a:pt x="3905901" y="1643218"/>
                </a:cubicBezTo>
                <a:cubicBezTo>
                  <a:pt x="3903593" y="1664820"/>
                  <a:pt x="3902518" y="1685883"/>
                  <a:pt x="3902679" y="1706404"/>
                </a:cubicBezTo>
                <a:lnTo>
                  <a:pt x="3925376" y="1758243"/>
                </a:lnTo>
                <a:lnTo>
                  <a:pt x="3951996" y="1768651"/>
                </a:lnTo>
                <a:lnTo>
                  <a:pt x="3947833" y="1779299"/>
                </a:lnTo>
                <a:lnTo>
                  <a:pt x="3995748" y="1798033"/>
                </a:lnTo>
                <a:cubicBezTo>
                  <a:pt x="3996521" y="1806519"/>
                  <a:pt x="3996562" y="1811649"/>
                  <a:pt x="3995868" y="1813424"/>
                </a:cubicBezTo>
                <a:cubicBezTo>
                  <a:pt x="3995174" y="1815199"/>
                  <a:pt x="3995214" y="1820329"/>
                  <a:pt x="3995988" y="1828816"/>
                </a:cubicBezTo>
                <a:lnTo>
                  <a:pt x="4022608" y="1839224"/>
                </a:lnTo>
                <a:lnTo>
                  <a:pt x="4018445" y="1849872"/>
                </a:lnTo>
                <a:cubicBezTo>
                  <a:pt x="4022767" y="1859745"/>
                  <a:pt x="4028324" y="1869079"/>
                  <a:pt x="4035117" y="1877873"/>
                </a:cubicBezTo>
                <a:cubicBezTo>
                  <a:pt x="4041909" y="1886665"/>
                  <a:pt x="4047466" y="1895999"/>
                  <a:pt x="4051789" y="1905872"/>
                </a:cubicBezTo>
                <a:lnTo>
                  <a:pt x="4037218" y="1943140"/>
                </a:lnTo>
                <a:cubicBezTo>
                  <a:pt x="4042929" y="1949465"/>
                  <a:pt x="4046672" y="1952974"/>
                  <a:pt x="4048446" y="1953668"/>
                </a:cubicBezTo>
                <a:cubicBezTo>
                  <a:pt x="4050221" y="1954362"/>
                  <a:pt x="4053964" y="1957872"/>
                  <a:pt x="4059674" y="1964196"/>
                </a:cubicBezTo>
                <a:lnTo>
                  <a:pt x="4026370" y="2049379"/>
                </a:lnTo>
                <a:cubicBezTo>
                  <a:pt x="4001685" y="2060187"/>
                  <a:pt x="3983791" y="2079788"/>
                  <a:pt x="3972689" y="2108183"/>
                </a:cubicBezTo>
                <a:cubicBezTo>
                  <a:pt x="3960200" y="2140126"/>
                  <a:pt x="3952454" y="2167786"/>
                  <a:pt x="3949452" y="2191164"/>
                </a:cubicBezTo>
                <a:cubicBezTo>
                  <a:pt x="3946450" y="2214541"/>
                  <a:pt x="3951433" y="2241041"/>
                  <a:pt x="3964404" y="2270663"/>
                </a:cubicBezTo>
                <a:lnTo>
                  <a:pt x="3960241" y="2281310"/>
                </a:lnTo>
                <a:lnTo>
                  <a:pt x="3986861" y="2291718"/>
                </a:lnTo>
                <a:cubicBezTo>
                  <a:pt x="3987634" y="2300205"/>
                  <a:pt x="3987674" y="2305336"/>
                  <a:pt x="3986981" y="2307110"/>
                </a:cubicBezTo>
                <a:cubicBezTo>
                  <a:pt x="3986287" y="2308885"/>
                  <a:pt x="3986326" y="2314014"/>
                  <a:pt x="3987101" y="2322502"/>
                </a:cubicBezTo>
                <a:lnTo>
                  <a:pt x="4013720" y="2332909"/>
                </a:lnTo>
                <a:lnTo>
                  <a:pt x="4009556" y="2343557"/>
                </a:lnTo>
                <a:cubicBezTo>
                  <a:pt x="4013880" y="2353432"/>
                  <a:pt x="4018356" y="2360296"/>
                  <a:pt x="4022986" y="2364152"/>
                </a:cubicBezTo>
                <a:cubicBezTo>
                  <a:pt x="4027616" y="2368009"/>
                  <a:pt x="4032094" y="2374874"/>
                  <a:pt x="4036416" y="2384748"/>
                </a:cubicBezTo>
                <a:lnTo>
                  <a:pt x="4032253" y="2395396"/>
                </a:lnTo>
                <a:lnTo>
                  <a:pt x="4033414" y="2408125"/>
                </a:lnTo>
                <a:lnTo>
                  <a:pt x="4035496" y="2402801"/>
                </a:lnTo>
                <a:cubicBezTo>
                  <a:pt x="4035496" y="2402801"/>
                  <a:pt x="4036577" y="2405269"/>
                  <a:pt x="4038738" y="2410207"/>
                </a:cubicBezTo>
                <a:cubicBezTo>
                  <a:pt x="4027637" y="2438601"/>
                  <a:pt x="4017730" y="2461324"/>
                  <a:pt x="4009016" y="2478377"/>
                </a:cubicBezTo>
                <a:cubicBezTo>
                  <a:pt x="4000302" y="2495430"/>
                  <a:pt x="3983217" y="2505117"/>
                  <a:pt x="3957758" y="2507439"/>
                </a:cubicBezTo>
                <a:lnTo>
                  <a:pt x="3943187" y="2544705"/>
                </a:lnTo>
                <a:lnTo>
                  <a:pt x="3932539" y="2540542"/>
                </a:lnTo>
                <a:cubicBezTo>
                  <a:pt x="3917115" y="2559063"/>
                  <a:pt x="3907321" y="2573648"/>
                  <a:pt x="3903158" y="2584296"/>
                </a:cubicBezTo>
                <a:lnTo>
                  <a:pt x="3887186" y="2578051"/>
                </a:lnTo>
                <a:cubicBezTo>
                  <a:pt x="3873149" y="2593021"/>
                  <a:pt x="3865630" y="2604403"/>
                  <a:pt x="3864629" y="2612197"/>
                </a:cubicBezTo>
                <a:cubicBezTo>
                  <a:pt x="3863628" y="2619988"/>
                  <a:pt x="3850399" y="2625045"/>
                  <a:pt x="3824940" y="2627367"/>
                </a:cubicBezTo>
                <a:lnTo>
                  <a:pt x="3791634" y="2712551"/>
                </a:lnTo>
                <a:cubicBezTo>
                  <a:pt x="3817574" y="2771794"/>
                  <a:pt x="3856242" y="2829877"/>
                  <a:pt x="3907641" y="2886800"/>
                </a:cubicBezTo>
                <a:lnTo>
                  <a:pt x="3893070" y="2924067"/>
                </a:lnTo>
                <a:lnTo>
                  <a:pt x="3909041" y="2930311"/>
                </a:lnTo>
                <a:cubicBezTo>
                  <a:pt x="3902102" y="2948058"/>
                  <a:pt x="3891769" y="2961408"/>
                  <a:pt x="3878039" y="2970362"/>
                </a:cubicBezTo>
                <a:cubicBezTo>
                  <a:pt x="3864307" y="2979315"/>
                  <a:pt x="3852506" y="2985953"/>
                  <a:pt x="3842632" y="2990277"/>
                </a:cubicBezTo>
                <a:lnTo>
                  <a:pt x="3838469" y="3000925"/>
                </a:lnTo>
                <a:lnTo>
                  <a:pt x="3811849" y="2990517"/>
                </a:lnTo>
                <a:lnTo>
                  <a:pt x="3807686" y="3001165"/>
                </a:lnTo>
                <a:lnTo>
                  <a:pt x="3770418" y="2986594"/>
                </a:lnTo>
                <a:lnTo>
                  <a:pt x="3764173" y="3002565"/>
                </a:lnTo>
                <a:lnTo>
                  <a:pt x="3726907" y="2987994"/>
                </a:lnTo>
                <a:lnTo>
                  <a:pt x="3722744" y="2998642"/>
                </a:lnTo>
                <a:lnTo>
                  <a:pt x="3685476" y="2984071"/>
                </a:lnTo>
                <a:lnTo>
                  <a:pt x="3681312" y="2994719"/>
                </a:lnTo>
                <a:lnTo>
                  <a:pt x="3651690" y="3007689"/>
                </a:lnTo>
                <a:cubicBezTo>
                  <a:pt x="3650302" y="3011238"/>
                  <a:pt x="3650149" y="3014246"/>
                  <a:pt x="3651230" y="3016716"/>
                </a:cubicBezTo>
                <a:cubicBezTo>
                  <a:pt x="3652311" y="3019185"/>
                  <a:pt x="3652157" y="3022193"/>
                  <a:pt x="3650769" y="3025742"/>
                </a:cubicBezTo>
                <a:cubicBezTo>
                  <a:pt x="3646606" y="3036390"/>
                  <a:pt x="3634652" y="3046037"/>
                  <a:pt x="3614902" y="3054684"/>
                </a:cubicBezTo>
                <a:cubicBezTo>
                  <a:pt x="3595155" y="3063330"/>
                  <a:pt x="3574873" y="3094273"/>
                  <a:pt x="3554057" y="3147512"/>
                </a:cubicBezTo>
                <a:lnTo>
                  <a:pt x="3564705" y="3151676"/>
                </a:lnTo>
                <a:lnTo>
                  <a:pt x="3556379" y="3172971"/>
                </a:lnTo>
                <a:cubicBezTo>
                  <a:pt x="3562864" y="3187782"/>
                  <a:pt x="3571817" y="3201513"/>
                  <a:pt x="3583239" y="3214161"/>
                </a:cubicBezTo>
                <a:lnTo>
                  <a:pt x="3579076" y="3224809"/>
                </a:lnTo>
                <a:lnTo>
                  <a:pt x="3605696" y="3235217"/>
                </a:lnTo>
                <a:lnTo>
                  <a:pt x="3599451" y="3251189"/>
                </a:lnTo>
                <a:cubicBezTo>
                  <a:pt x="3620906" y="3280038"/>
                  <a:pt x="3629013" y="3298550"/>
                  <a:pt x="3623769" y="3306731"/>
                </a:cubicBezTo>
                <a:cubicBezTo>
                  <a:pt x="3618525" y="3314910"/>
                  <a:pt x="3620226" y="3328873"/>
                  <a:pt x="3628872" y="3348621"/>
                </a:cubicBezTo>
                <a:cubicBezTo>
                  <a:pt x="3614836" y="3363593"/>
                  <a:pt x="3596669" y="3370811"/>
                  <a:pt x="3574373" y="3370278"/>
                </a:cubicBezTo>
                <a:cubicBezTo>
                  <a:pt x="3552076" y="3369744"/>
                  <a:pt x="3528892" y="3368863"/>
                  <a:pt x="3504821" y="3367635"/>
                </a:cubicBezTo>
                <a:cubicBezTo>
                  <a:pt x="3480749" y="3366407"/>
                  <a:pt x="3457219" y="3366414"/>
                  <a:pt x="3434229" y="3367656"/>
                </a:cubicBezTo>
                <a:cubicBezTo>
                  <a:pt x="3411239" y="3368896"/>
                  <a:pt x="3394498" y="3377696"/>
                  <a:pt x="3384011" y="3394054"/>
                </a:cubicBezTo>
                <a:lnTo>
                  <a:pt x="3373363" y="3389891"/>
                </a:lnTo>
                <a:lnTo>
                  <a:pt x="3365037" y="3411187"/>
                </a:lnTo>
                <a:lnTo>
                  <a:pt x="3349065" y="3404942"/>
                </a:lnTo>
                <a:lnTo>
                  <a:pt x="3334494" y="3442210"/>
                </a:lnTo>
                <a:lnTo>
                  <a:pt x="3323846" y="3438047"/>
                </a:lnTo>
                <a:lnTo>
                  <a:pt x="3305352" y="3516745"/>
                </a:lnTo>
                <a:cubicBezTo>
                  <a:pt x="3322485" y="3535720"/>
                  <a:pt x="3329358" y="3554774"/>
                  <a:pt x="3325968" y="3573908"/>
                </a:cubicBezTo>
                <a:cubicBezTo>
                  <a:pt x="3322578" y="3593042"/>
                  <a:pt x="3320270" y="3614644"/>
                  <a:pt x="3319043" y="3638716"/>
                </a:cubicBezTo>
                <a:lnTo>
                  <a:pt x="3303071" y="3632471"/>
                </a:lnTo>
                <a:cubicBezTo>
                  <a:pt x="3294744" y="3653767"/>
                  <a:pt x="3281401" y="3666963"/>
                  <a:pt x="3263041" y="3672061"/>
                </a:cubicBezTo>
                <a:cubicBezTo>
                  <a:pt x="3244681" y="3677158"/>
                  <a:pt x="3222077" y="3682641"/>
                  <a:pt x="3195231" y="3688513"/>
                </a:cubicBezTo>
                <a:cubicBezTo>
                  <a:pt x="3168384" y="3694384"/>
                  <a:pt x="3140343" y="3705926"/>
                  <a:pt x="3111108" y="3723138"/>
                </a:cubicBezTo>
                <a:cubicBezTo>
                  <a:pt x="3081873" y="3740351"/>
                  <a:pt x="3052217" y="3771721"/>
                  <a:pt x="3022143" y="3817248"/>
                </a:cubicBezTo>
                <a:lnTo>
                  <a:pt x="3047802" y="3704525"/>
                </a:lnTo>
                <a:lnTo>
                  <a:pt x="2995763" y="3837623"/>
                </a:lnTo>
                <a:lnTo>
                  <a:pt x="2985115" y="3833460"/>
                </a:lnTo>
                <a:lnTo>
                  <a:pt x="2974707" y="3860080"/>
                </a:lnTo>
                <a:lnTo>
                  <a:pt x="2964059" y="3855917"/>
                </a:lnTo>
                <a:lnTo>
                  <a:pt x="2955733" y="3877212"/>
                </a:lnTo>
                <a:lnTo>
                  <a:pt x="2939761" y="3870967"/>
                </a:lnTo>
                <a:cubicBezTo>
                  <a:pt x="2934210" y="3885165"/>
                  <a:pt x="2922335" y="3905072"/>
                  <a:pt x="2904134" y="3930692"/>
                </a:cubicBezTo>
                <a:lnTo>
                  <a:pt x="2893486" y="3926529"/>
                </a:lnTo>
                <a:cubicBezTo>
                  <a:pt x="2888550" y="3928690"/>
                  <a:pt x="2884500" y="3931200"/>
                  <a:pt x="2881337" y="3934054"/>
                </a:cubicBezTo>
                <a:cubicBezTo>
                  <a:pt x="2878176" y="3936910"/>
                  <a:pt x="2874126" y="3939418"/>
                  <a:pt x="2869188" y="3941580"/>
                </a:cubicBezTo>
                <a:lnTo>
                  <a:pt x="2847892" y="3933254"/>
                </a:lnTo>
                <a:cubicBezTo>
                  <a:pt x="2838019" y="3937576"/>
                  <a:pt x="2831153" y="3942054"/>
                  <a:pt x="2827298" y="3946684"/>
                </a:cubicBezTo>
                <a:cubicBezTo>
                  <a:pt x="2823441" y="3951314"/>
                  <a:pt x="2816576" y="3955790"/>
                  <a:pt x="2806703" y="3960113"/>
                </a:cubicBezTo>
                <a:lnTo>
                  <a:pt x="2748139" y="3937216"/>
                </a:lnTo>
                <a:lnTo>
                  <a:pt x="2741894" y="3953188"/>
                </a:lnTo>
                <a:lnTo>
                  <a:pt x="2688655" y="3932372"/>
                </a:lnTo>
                <a:lnTo>
                  <a:pt x="2684492" y="3943020"/>
                </a:lnTo>
                <a:lnTo>
                  <a:pt x="2663196" y="3934694"/>
                </a:lnTo>
                <a:lnTo>
                  <a:pt x="2659033" y="3945342"/>
                </a:lnTo>
                <a:cubicBezTo>
                  <a:pt x="2617216" y="3937177"/>
                  <a:pt x="2583190" y="3930011"/>
                  <a:pt x="2556957" y="3923846"/>
                </a:cubicBezTo>
                <a:cubicBezTo>
                  <a:pt x="2530725" y="3917681"/>
                  <a:pt x="2496473" y="3926794"/>
                  <a:pt x="2454201" y="3951185"/>
                </a:cubicBezTo>
                <a:lnTo>
                  <a:pt x="2443553" y="3947022"/>
                </a:lnTo>
                <a:lnTo>
                  <a:pt x="2387792" y="4011151"/>
                </a:lnTo>
                <a:lnTo>
                  <a:pt x="2377144" y="4006988"/>
                </a:lnTo>
                <a:lnTo>
                  <a:pt x="2337594" y="4108142"/>
                </a:lnTo>
                <a:lnTo>
                  <a:pt x="2326946" y="4103979"/>
                </a:lnTo>
                <a:cubicBezTo>
                  <a:pt x="2293935" y="4136082"/>
                  <a:pt x="2262385" y="4151367"/>
                  <a:pt x="2232296" y="4149833"/>
                </a:cubicBezTo>
                <a:cubicBezTo>
                  <a:pt x="2202207" y="4148299"/>
                  <a:pt x="2165947" y="4149465"/>
                  <a:pt x="2123515" y="4153335"/>
                </a:cubicBezTo>
                <a:lnTo>
                  <a:pt x="2115189" y="4174631"/>
                </a:lnTo>
                <a:lnTo>
                  <a:pt x="2099217" y="4168387"/>
                </a:lnTo>
                <a:cubicBezTo>
                  <a:pt x="2099992" y="4176872"/>
                  <a:pt x="2100919" y="4182350"/>
                  <a:pt x="2101999" y="4184819"/>
                </a:cubicBezTo>
                <a:cubicBezTo>
                  <a:pt x="2103080" y="4187287"/>
                  <a:pt x="2104008" y="4192765"/>
                  <a:pt x="2104781" y="4201251"/>
                </a:cubicBezTo>
                <a:cubicBezTo>
                  <a:pt x="2096295" y="4202025"/>
                  <a:pt x="2091164" y="4202065"/>
                  <a:pt x="2089389" y="4201371"/>
                </a:cubicBezTo>
                <a:cubicBezTo>
                  <a:pt x="2087616" y="4200678"/>
                  <a:pt x="2082485" y="4200717"/>
                  <a:pt x="2073998" y="4201490"/>
                </a:cubicBezTo>
                <a:lnTo>
                  <a:pt x="2059427" y="4238758"/>
                </a:lnTo>
                <a:lnTo>
                  <a:pt x="2048780" y="4234595"/>
                </a:lnTo>
                <a:lnTo>
                  <a:pt x="2038372" y="4261216"/>
                </a:lnTo>
                <a:cubicBezTo>
                  <a:pt x="2034822" y="4259828"/>
                  <a:pt x="2024562" y="4259907"/>
                  <a:pt x="2007589" y="4261456"/>
                </a:cubicBezTo>
                <a:lnTo>
                  <a:pt x="1997182" y="4288076"/>
                </a:lnTo>
                <a:lnTo>
                  <a:pt x="1986534" y="4283912"/>
                </a:lnTo>
                <a:cubicBezTo>
                  <a:pt x="1978981" y="4313694"/>
                  <a:pt x="1977793" y="4342895"/>
                  <a:pt x="1982971" y="4371517"/>
                </a:cubicBezTo>
                <a:cubicBezTo>
                  <a:pt x="1988148" y="4400138"/>
                  <a:pt x="1985879" y="4426871"/>
                  <a:pt x="1976165" y="4451716"/>
                </a:cubicBezTo>
                <a:cubicBezTo>
                  <a:pt x="1972002" y="4462364"/>
                  <a:pt x="1966605" y="4473552"/>
                  <a:pt x="1959973" y="4485281"/>
                </a:cubicBezTo>
                <a:cubicBezTo>
                  <a:pt x="1953342" y="4497010"/>
                  <a:pt x="1947944" y="4508198"/>
                  <a:pt x="1943781" y="4518846"/>
                </a:cubicBezTo>
                <a:cubicBezTo>
                  <a:pt x="1934681" y="4531655"/>
                  <a:pt x="1928051" y="4543384"/>
                  <a:pt x="1923887" y="4554032"/>
                </a:cubicBezTo>
                <a:lnTo>
                  <a:pt x="1934534" y="4558194"/>
                </a:lnTo>
                <a:cubicBezTo>
                  <a:pt x="1933307" y="4582266"/>
                  <a:pt x="1931999" y="4596076"/>
                  <a:pt x="1930611" y="4599625"/>
                </a:cubicBezTo>
                <a:lnTo>
                  <a:pt x="1946583" y="4605870"/>
                </a:lnTo>
                <a:lnTo>
                  <a:pt x="1936175" y="4632490"/>
                </a:lnTo>
                <a:cubicBezTo>
                  <a:pt x="1938338" y="4637427"/>
                  <a:pt x="1941193" y="4640590"/>
                  <a:pt x="1944742" y="4641977"/>
                </a:cubicBezTo>
                <a:cubicBezTo>
                  <a:pt x="1948291" y="4643365"/>
                  <a:pt x="1951147" y="4646527"/>
                  <a:pt x="1953308" y="4651465"/>
                </a:cubicBezTo>
                <a:lnTo>
                  <a:pt x="1942900" y="4678084"/>
                </a:lnTo>
                <a:lnTo>
                  <a:pt x="1958872" y="4684329"/>
                </a:lnTo>
                <a:cubicBezTo>
                  <a:pt x="1953322" y="4698526"/>
                  <a:pt x="1946650" y="4705125"/>
                  <a:pt x="1938858" y="4704123"/>
                </a:cubicBezTo>
                <a:cubicBezTo>
                  <a:pt x="1931064" y="4703122"/>
                  <a:pt x="1923006" y="4713270"/>
                  <a:pt x="1914679" y="4734566"/>
                </a:cubicBezTo>
                <a:cubicBezTo>
                  <a:pt x="1895251" y="4784256"/>
                  <a:pt x="1891982" y="4818782"/>
                  <a:pt x="1904872" y="4838142"/>
                </a:cubicBezTo>
                <a:cubicBezTo>
                  <a:pt x="1917761" y="4857504"/>
                  <a:pt x="1921123" y="4880301"/>
                  <a:pt x="1914960" y="4906534"/>
                </a:cubicBezTo>
                <a:cubicBezTo>
                  <a:pt x="1905086" y="4910856"/>
                  <a:pt x="1897140" y="4912865"/>
                  <a:pt x="1891122" y="4912558"/>
                </a:cubicBezTo>
                <a:cubicBezTo>
                  <a:pt x="1885104" y="4912251"/>
                  <a:pt x="1877158" y="4914259"/>
                  <a:pt x="1867284" y="4918583"/>
                </a:cubicBezTo>
                <a:lnTo>
                  <a:pt x="1863121" y="4929230"/>
                </a:lnTo>
                <a:lnTo>
                  <a:pt x="1825853" y="4914659"/>
                </a:lnTo>
                <a:cubicBezTo>
                  <a:pt x="1814592" y="4922532"/>
                  <a:pt x="1805105" y="4931098"/>
                  <a:pt x="1797392" y="4940358"/>
                </a:cubicBezTo>
                <a:cubicBezTo>
                  <a:pt x="1789680" y="4949618"/>
                  <a:pt x="1780499" y="4952167"/>
                  <a:pt x="1769852" y="4948004"/>
                </a:cubicBezTo>
                <a:lnTo>
                  <a:pt x="1755281" y="4985272"/>
                </a:lnTo>
                <a:lnTo>
                  <a:pt x="1765928" y="4989435"/>
                </a:lnTo>
                <a:lnTo>
                  <a:pt x="1732623" y="5074618"/>
                </a:lnTo>
                <a:cubicBezTo>
                  <a:pt x="1717813" y="5081103"/>
                  <a:pt x="1701921" y="5085119"/>
                  <a:pt x="1684949" y="5086667"/>
                </a:cubicBezTo>
                <a:lnTo>
                  <a:pt x="1680786" y="5097315"/>
                </a:lnTo>
                <a:lnTo>
                  <a:pt x="1654166" y="5086907"/>
                </a:lnTo>
                <a:cubicBezTo>
                  <a:pt x="1648615" y="5101104"/>
                  <a:pt x="1639475" y="5108782"/>
                  <a:pt x="1626745" y="5109943"/>
                </a:cubicBezTo>
                <a:cubicBezTo>
                  <a:pt x="1614016" y="5111104"/>
                  <a:pt x="1602327" y="5109603"/>
                  <a:pt x="1591679" y="5105440"/>
                </a:cubicBezTo>
                <a:lnTo>
                  <a:pt x="1581271" y="5132060"/>
                </a:lnTo>
                <a:lnTo>
                  <a:pt x="1570624" y="5127897"/>
                </a:lnTo>
                <a:cubicBezTo>
                  <a:pt x="1557974" y="5139318"/>
                  <a:pt x="1546406" y="5153209"/>
                  <a:pt x="1535918" y="5169568"/>
                </a:cubicBezTo>
                <a:cubicBezTo>
                  <a:pt x="1525430" y="5185926"/>
                  <a:pt x="1513475" y="5195574"/>
                  <a:pt x="1500052" y="5198509"/>
                </a:cubicBezTo>
                <a:lnTo>
                  <a:pt x="1473432" y="5188101"/>
                </a:lnTo>
                <a:cubicBezTo>
                  <a:pt x="1472044" y="5191651"/>
                  <a:pt x="1465026" y="5199136"/>
                  <a:pt x="1452376" y="5210557"/>
                </a:cubicBezTo>
                <a:lnTo>
                  <a:pt x="1425756" y="5200150"/>
                </a:lnTo>
                <a:lnTo>
                  <a:pt x="1421593" y="5210798"/>
                </a:lnTo>
                <a:lnTo>
                  <a:pt x="1400298" y="5202472"/>
                </a:lnTo>
                <a:lnTo>
                  <a:pt x="1396135" y="5213120"/>
                </a:lnTo>
                <a:lnTo>
                  <a:pt x="1321599" y="5183978"/>
                </a:lnTo>
                <a:lnTo>
                  <a:pt x="1315354" y="5199950"/>
                </a:lnTo>
                <a:lnTo>
                  <a:pt x="1288734" y="5189542"/>
                </a:lnTo>
                <a:lnTo>
                  <a:pt x="1284571" y="5200190"/>
                </a:lnTo>
                <a:cubicBezTo>
                  <a:pt x="1278861" y="5193865"/>
                  <a:pt x="1273343" y="5189663"/>
                  <a:pt x="1268020" y="5187581"/>
                </a:cubicBezTo>
                <a:cubicBezTo>
                  <a:pt x="1262695" y="5185500"/>
                  <a:pt x="1257177" y="5181296"/>
                  <a:pt x="1251467" y="5174972"/>
                </a:cubicBezTo>
                <a:lnTo>
                  <a:pt x="1247304" y="5185620"/>
                </a:lnTo>
                <a:cubicBezTo>
                  <a:pt x="1232493" y="5192104"/>
                  <a:pt x="1218956" y="5203179"/>
                  <a:pt x="1206694" y="5218843"/>
                </a:cubicBezTo>
                <a:cubicBezTo>
                  <a:pt x="1194431" y="5234509"/>
                  <a:pt x="1167004" y="5234015"/>
                  <a:pt x="1124413" y="5217362"/>
                </a:cubicBezTo>
                <a:cubicBezTo>
                  <a:pt x="1110215" y="5211811"/>
                  <a:pt x="1104271" y="5198235"/>
                  <a:pt x="1106580" y="5176632"/>
                </a:cubicBezTo>
                <a:cubicBezTo>
                  <a:pt x="1108888" y="5155029"/>
                  <a:pt x="1093683" y="5133740"/>
                  <a:pt x="1060965" y="5112765"/>
                </a:cubicBezTo>
                <a:lnTo>
                  <a:pt x="1065128" y="5102117"/>
                </a:lnTo>
                <a:lnTo>
                  <a:pt x="979946" y="5068812"/>
                </a:lnTo>
                <a:lnTo>
                  <a:pt x="986190" y="5052840"/>
                </a:lnTo>
                <a:lnTo>
                  <a:pt x="927628" y="5029943"/>
                </a:lnTo>
                <a:lnTo>
                  <a:pt x="921383" y="5045915"/>
                </a:lnTo>
                <a:cubicBezTo>
                  <a:pt x="881567" y="5022164"/>
                  <a:pt x="856642" y="5002189"/>
                  <a:pt x="846607" y="4985990"/>
                </a:cubicBezTo>
                <a:cubicBezTo>
                  <a:pt x="836573" y="4969791"/>
                  <a:pt x="831670" y="4953554"/>
                  <a:pt x="831897" y="4937274"/>
                </a:cubicBezTo>
                <a:cubicBezTo>
                  <a:pt x="832124" y="4920995"/>
                  <a:pt x="832004" y="4905604"/>
                  <a:pt x="831537" y="4891100"/>
                </a:cubicBezTo>
                <a:cubicBezTo>
                  <a:pt x="831070" y="4876596"/>
                  <a:pt x="820495" y="4859163"/>
                  <a:pt x="799813" y="4838801"/>
                </a:cubicBezTo>
                <a:lnTo>
                  <a:pt x="808139" y="4817505"/>
                </a:lnTo>
                <a:cubicBezTo>
                  <a:pt x="793168" y="4803469"/>
                  <a:pt x="776269" y="4791746"/>
                  <a:pt x="757442" y="4782339"/>
                </a:cubicBezTo>
                <a:cubicBezTo>
                  <a:pt x="738613" y="4772932"/>
                  <a:pt x="721715" y="4761210"/>
                  <a:pt x="706744" y="4747172"/>
                </a:cubicBezTo>
                <a:cubicBezTo>
                  <a:pt x="718619" y="4727265"/>
                  <a:pt x="729260" y="4707897"/>
                  <a:pt x="738668" y="4689070"/>
                </a:cubicBezTo>
                <a:cubicBezTo>
                  <a:pt x="748075" y="4670243"/>
                  <a:pt x="758717" y="4650875"/>
                  <a:pt x="770592" y="4630967"/>
                </a:cubicBezTo>
                <a:lnTo>
                  <a:pt x="754620" y="4624722"/>
                </a:lnTo>
                <a:lnTo>
                  <a:pt x="779598" y="4560835"/>
                </a:lnTo>
                <a:cubicBezTo>
                  <a:pt x="774662" y="4562996"/>
                  <a:pt x="772887" y="4562302"/>
                  <a:pt x="774274" y="4558753"/>
                </a:cubicBezTo>
                <a:cubicBezTo>
                  <a:pt x="770725" y="4557366"/>
                  <a:pt x="769644" y="4554897"/>
                  <a:pt x="771032" y="4551348"/>
                </a:cubicBezTo>
                <a:lnTo>
                  <a:pt x="777276" y="4535376"/>
                </a:lnTo>
                <a:lnTo>
                  <a:pt x="766628" y="4531213"/>
                </a:lnTo>
                <a:lnTo>
                  <a:pt x="772873" y="4515241"/>
                </a:lnTo>
                <a:lnTo>
                  <a:pt x="650422" y="4467365"/>
                </a:lnTo>
                <a:lnTo>
                  <a:pt x="654586" y="4456717"/>
                </a:lnTo>
                <a:lnTo>
                  <a:pt x="638614" y="4450472"/>
                </a:lnTo>
                <a:lnTo>
                  <a:pt x="653184" y="4413205"/>
                </a:lnTo>
                <a:lnTo>
                  <a:pt x="669156" y="4419450"/>
                </a:lnTo>
                <a:lnTo>
                  <a:pt x="673319" y="4408802"/>
                </a:lnTo>
                <a:cubicBezTo>
                  <a:pt x="692454" y="4412192"/>
                  <a:pt x="713016" y="4417162"/>
                  <a:pt x="735006" y="4423714"/>
                </a:cubicBezTo>
                <a:cubicBezTo>
                  <a:pt x="756996" y="4430265"/>
                  <a:pt x="778637" y="4437703"/>
                  <a:pt x="799933" y="4446030"/>
                </a:cubicBezTo>
                <a:lnTo>
                  <a:pt x="806178" y="4430058"/>
                </a:lnTo>
                <a:cubicBezTo>
                  <a:pt x="816053" y="4425734"/>
                  <a:pt x="821336" y="4422686"/>
                  <a:pt x="822030" y="4420911"/>
                </a:cubicBezTo>
                <a:cubicBezTo>
                  <a:pt x="822723" y="4419137"/>
                  <a:pt x="827313" y="4417863"/>
                  <a:pt x="835800" y="4417088"/>
                </a:cubicBezTo>
                <a:cubicBezTo>
                  <a:pt x="843192" y="4366784"/>
                  <a:pt x="838015" y="4338164"/>
                  <a:pt x="820268" y="4331225"/>
                </a:cubicBezTo>
                <a:cubicBezTo>
                  <a:pt x="816719" y="4329837"/>
                  <a:pt x="811049" y="4328643"/>
                  <a:pt x="803257" y="4327643"/>
                </a:cubicBezTo>
                <a:cubicBezTo>
                  <a:pt x="795464" y="4326641"/>
                  <a:pt x="786244" y="4324060"/>
                  <a:pt x="775596" y="4319897"/>
                </a:cubicBezTo>
                <a:lnTo>
                  <a:pt x="779759" y="4309249"/>
                </a:lnTo>
                <a:lnTo>
                  <a:pt x="758463" y="4300923"/>
                </a:lnTo>
                <a:lnTo>
                  <a:pt x="779279" y="4247683"/>
                </a:lnTo>
                <a:cubicBezTo>
                  <a:pt x="799801" y="4247523"/>
                  <a:pt x="820669" y="4246476"/>
                  <a:pt x="841886" y="4244541"/>
                </a:cubicBezTo>
                <a:cubicBezTo>
                  <a:pt x="863101" y="4242605"/>
                  <a:pt x="888827" y="4229136"/>
                  <a:pt x="919062" y="4204131"/>
                </a:cubicBezTo>
                <a:lnTo>
                  <a:pt x="935034" y="4210375"/>
                </a:lnTo>
                <a:cubicBezTo>
                  <a:pt x="941359" y="4204664"/>
                  <a:pt x="946603" y="4196485"/>
                  <a:pt x="950766" y="4185837"/>
                </a:cubicBezTo>
                <a:cubicBezTo>
                  <a:pt x="960480" y="4160992"/>
                  <a:pt x="963636" y="4134606"/>
                  <a:pt x="960233" y="4106679"/>
                </a:cubicBezTo>
                <a:cubicBezTo>
                  <a:pt x="956831" y="4078751"/>
                  <a:pt x="956825" y="4055221"/>
                  <a:pt x="960213" y="4036085"/>
                </a:cubicBezTo>
                <a:lnTo>
                  <a:pt x="933594" y="4025678"/>
                </a:lnTo>
                <a:cubicBezTo>
                  <a:pt x="941920" y="4004383"/>
                  <a:pt x="945696" y="3989491"/>
                  <a:pt x="944922" y="3981006"/>
                </a:cubicBezTo>
                <a:cubicBezTo>
                  <a:pt x="944148" y="3972519"/>
                  <a:pt x="942987" y="3959789"/>
                  <a:pt x="941440" y="3942817"/>
                </a:cubicBezTo>
                <a:lnTo>
                  <a:pt x="925468" y="3936572"/>
                </a:lnTo>
                <a:cubicBezTo>
                  <a:pt x="934567" y="3923763"/>
                  <a:pt x="934794" y="3907485"/>
                  <a:pt x="926149" y="3887736"/>
                </a:cubicBezTo>
                <a:cubicBezTo>
                  <a:pt x="919663" y="3872926"/>
                  <a:pt x="906621" y="3856573"/>
                  <a:pt x="887019" y="3838680"/>
                </a:cubicBezTo>
                <a:cubicBezTo>
                  <a:pt x="867418" y="3820786"/>
                  <a:pt x="838097" y="3804208"/>
                  <a:pt x="799054" y="3788943"/>
                </a:cubicBezTo>
                <a:lnTo>
                  <a:pt x="794891" y="3799591"/>
                </a:lnTo>
                <a:cubicBezTo>
                  <a:pt x="755849" y="3784326"/>
                  <a:pt x="735861" y="3762189"/>
                  <a:pt x="734927" y="3733181"/>
                </a:cubicBezTo>
                <a:lnTo>
                  <a:pt x="697659" y="3718610"/>
                </a:lnTo>
                <a:cubicBezTo>
                  <a:pt x="694110" y="3717223"/>
                  <a:pt x="684463" y="3705266"/>
                  <a:pt x="668717" y="3682743"/>
                </a:cubicBezTo>
                <a:cubicBezTo>
                  <a:pt x="652973" y="3660221"/>
                  <a:pt x="644019" y="3646491"/>
                  <a:pt x="641858" y="3641553"/>
                </a:cubicBezTo>
                <a:lnTo>
                  <a:pt x="652266" y="3614934"/>
                </a:lnTo>
                <a:lnTo>
                  <a:pt x="641618" y="3610771"/>
                </a:lnTo>
                <a:cubicBezTo>
                  <a:pt x="631424" y="3574050"/>
                  <a:pt x="620462" y="3552374"/>
                  <a:pt x="608733" y="3545742"/>
                </a:cubicBezTo>
                <a:cubicBezTo>
                  <a:pt x="597005" y="3539110"/>
                  <a:pt x="578331" y="3526695"/>
                  <a:pt x="552712" y="3508494"/>
                </a:cubicBezTo>
                <a:lnTo>
                  <a:pt x="548549" y="3519142"/>
                </a:lnTo>
                <a:cubicBezTo>
                  <a:pt x="541450" y="3516367"/>
                  <a:pt x="538595" y="3513204"/>
                  <a:pt x="539983" y="3509655"/>
                </a:cubicBezTo>
                <a:lnTo>
                  <a:pt x="545307" y="3511737"/>
                </a:lnTo>
                <a:cubicBezTo>
                  <a:pt x="546694" y="3508188"/>
                  <a:pt x="545613" y="3505719"/>
                  <a:pt x="542064" y="3504331"/>
                </a:cubicBezTo>
                <a:lnTo>
                  <a:pt x="494148" y="3485597"/>
                </a:lnTo>
                <a:lnTo>
                  <a:pt x="489985" y="3496245"/>
                </a:lnTo>
                <a:cubicBezTo>
                  <a:pt x="481500" y="3497019"/>
                  <a:pt x="471932" y="3495324"/>
                  <a:pt x="461285" y="3491162"/>
                </a:cubicBezTo>
                <a:cubicBezTo>
                  <a:pt x="436439" y="3481447"/>
                  <a:pt x="422702" y="3466870"/>
                  <a:pt x="420074" y="3447428"/>
                </a:cubicBezTo>
                <a:cubicBezTo>
                  <a:pt x="417446" y="3427987"/>
                  <a:pt x="417092" y="3405344"/>
                  <a:pt x="419013" y="3379499"/>
                </a:cubicBezTo>
                <a:cubicBezTo>
                  <a:pt x="420935" y="3353652"/>
                  <a:pt x="421582" y="3323217"/>
                  <a:pt x="420955" y="3288190"/>
                </a:cubicBezTo>
                <a:cubicBezTo>
                  <a:pt x="420328" y="3253164"/>
                  <a:pt x="413142" y="3216598"/>
                  <a:pt x="399399" y="3178489"/>
                </a:cubicBezTo>
                <a:lnTo>
                  <a:pt x="314216" y="3145185"/>
                </a:lnTo>
                <a:cubicBezTo>
                  <a:pt x="283207" y="3161703"/>
                  <a:pt x="246405" y="3161637"/>
                  <a:pt x="203813" y="3144984"/>
                </a:cubicBezTo>
                <a:cubicBezTo>
                  <a:pt x="161223" y="3128332"/>
                  <a:pt x="140387" y="3110979"/>
                  <a:pt x="141308" y="3092925"/>
                </a:cubicBezTo>
                <a:cubicBezTo>
                  <a:pt x="142229" y="3074872"/>
                  <a:pt x="139060" y="3054197"/>
                  <a:pt x="131800" y="3030900"/>
                </a:cubicBezTo>
                <a:cubicBezTo>
                  <a:pt x="153550" y="3006668"/>
                  <a:pt x="175340" y="2987567"/>
                  <a:pt x="197170" y="2973597"/>
                </a:cubicBezTo>
                <a:cubicBezTo>
                  <a:pt x="218999" y="2959627"/>
                  <a:pt x="237547" y="2933120"/>
                  <a:pt x="252811" y="2894078"/>
                </a:cubicBezTo>
                <a:cubicBezTo>
                  <a:pt x="248488" y="2884204"/>
                  <a:pt x="242930" y="2874870"/>
                  <a:pt x="236139" y="2866078"/>
                </a:cubicBezTo>
                <a:cubicBezTo>
                  <a:pt x="229347" y="2857284"/>
                  <a:pt x="223790" y="2847951"/>
                  <a:pt x="219466" y="2838076"/>
                </a:cubicBezTo>
                <a:lnTo>
                  <a:pt x="223629" y="2827428"/>
                </a:lnTo>
                <a:cubicBezTo>
                  <a:pt x="196623" y="2812778"/>
                  <a:pt x="170157" y="2799361"/>
                  <a:pt x="144231" y="2787178"/>
                </a:cubicBezTo>
                <a:cubicBezTo>
                  <a:pt x="118304" y="2774997"/>
                  <a:pt x="102019" y="2751239"/>
                  <a:pt x="95375" y="2715906"/>
                </a:cubicBezTo>
                <a:lnTo>
                  <a:pt x="84727" y="2711743"/>
                </a:lnTo>
                <a:lnTo>
                  <a:pt x="93053" y="2690447"/>
                </a:lnTo>
                <a:cubicBezTo>
                  <a:pt x="88730" y="2680573"/>
                  <a:pt x="84253" y="2673708"/>
                  <a:pt x="79623" y="2669852"/>
                </a:cubicBezTo>
                <a:cubicBezTo>
                  <a:pt x="74993" y="2665995"/>
                  <a:pt x="70517" y="2659131"/>
                  <a:pt x="66193" y="2649256"/>
                </a:cubicBezTo>
                <a:lnTo>
                  <a:pt x="76601" y="2622636"/>
                </a:lnTo>
                <a:cubicBezTo>
                  <a:pt x="55145" y="2593789"/>
                  <a:pt x="45765" y="2570685"/>
                  <a:pt x="48460" y="2553325"/>
                </a:cubicBezTo>
                <a:cubicBezTo>
                  <a:pt x="51155" y="2535966"/>
                  <a:pt x="55198" y="2509926"/>
                  <a:pt x="60589" y="2475207"/>
                </a:cubicBezTo>
                <a:lnTo>
                  <a:pt x="49942" y="2471044"/>
                </a:lnTo>
                <a:lnTo>
                  <a:pt x="58268" y="2449749"/>
                </a:lnTo>
                <a:cubicBezTo>
                  <a:pt x="56106" y="2444811"/>
                  <a:pt x="49314" y="2436018"/>
                  <a:pt x="37893" y="2423369"/>
                </a:cubicBezTo>
                <a:lnTo>
                  <a:pt x="56627" y="2375453"/>
                </a:lnTo>
                <a:cubicBezTo>
                  <a:pt x="58014" y="2371904"/>
                  <a:pt x="57280" y="2368548"/>
                  <a:pt x="54425" y="2365386"/>
                </a:cubicBezTo>
                <a:cubicBezTo>
                  <a:pt x="51570" y="2362224"/>
                  <a:pt x="52224" y="2355318"/>
                  <a:pt x="56387" y="2344670"/>
                </a:cubicBezTo>
                <a:lnTo>
                  <a:pt x="67035" y="2348833"/>
                </a:lnTo>
                <a:lnTo>
                  <a:pt x="81605" y="2311566"/>
                </a:lnTo>
                <a:cubicBezTo>
                  <a:pt x="92253" y="2315730"/>
                  <a:pt x="102514" y="2315649"/>
                  <a:pt x="112388" y="2311327"/>
                </a:cubicBezTo>
                <a:cubicBezTo>
                  <a:pt x="120554" y="2269509"/>
                  <a:pt x="125711" y="2227536"/>
                  <a:pt x="127860" y="2185413"/>
                </a:cubicBezTo>
                <a:cubicBezTo>
                  <a:pt x="130008" y="2143288"/>
                  <a:pt x="108319" y="2107188"/>
                  <a:pt x="62792" y="2077112"/>
                </a:cubicBezTo>
                <a:lnTo>
                  <a:pt x="71118" y="2055817"/>
                </a:lnTo>
                <a:cubicBezTo>
                  <a:pt x="56147" y="2041779"/>
                  <a:pt x="48775" y="2026621"/>
                  <a:pt x="49002" y="2010343"/>
                </a:cubicBezTo>
                <a:cubicBezTo>
                  <a:pt x="49228" y="1994065"/>
                  <a:pt x="43630" y="1979600"/>
                  <a:pt x="32209" y="1966950"/>
                </a:cubicBezTo>
                <a:lnTo>
                  <a:pt x="10913" y="1958624"/>
                </a:lnTo>
                <a:cubicBezTo>
                  <a:pt x="-1282" y="1937489"/>
                  <a:pt x="-3257" y="1911143"/>
                  <a:pt x="4989" y="1879586"/>
                </a:cubicBezTo>
                <a:cubicBezTo>
                  <a:pt x="13235" y="1848029"/>
                  <a:pt x="23604" y="1816279"/>
                  <a:pt x="36092" y="1784336"/>
                </a:cubicBezTo>
                <a:cubicBezTo>
                  <a:pt x="72813" y="1774141"/>
                  <a:pt x="104356" y="1735325"/>
                  <a:pt x="130722" y="1667889"/>
                </a:cubicBezTo>
                <a:cubicBezTo>
                  <a:pt x="140436" y="1643044"/>
                  <a:pt x="145601" y="1624604"/>
                  <a:pt x="146214" y="1612568"/>
                </a:cubicBezTo>
                <a:lnTo>
                  <a:pt x="130242" y="1606323"/>
                </a:lnTo>
                <a:cubicBezTo>
                  <a:pt x="130856" y="1594288"/>
                  <a:pt x="131817" y="1581365"/>
                  <a:pt x="133125" y="1567554"/>
                </a:cubicBezTo>
                <a:cubicBezTo>
                  <a:pt x="134432" y="1553744"/>
                  <a:pt x="135393" y="1540822"/>
                  <a:pt x="136007" y="1528787"/>
                </a:cubicBezTo>
                <a:lnTo>
                  <a:pt x="120035" y="1522542"/>
                </a:lnTo>
                <a:lnTo>
                  <a:pt x="130443" y="1495922"/>
                </a:lnTo>
                <a:lnTo>
                  <a:pt x="119795" y="1491759"/>
                </a:lnTo>
                <a:lnTo>
                  <a:pt x="134366" y="1454491"/>
                </a:lnTo>
                <a:lnTo>
                  <a:pt x="123718" y="1450328"/>
                </a:lnTo>
                <a:cubicBezTo>
                  <a:pt x="134205" y="1433969"/>
                  <a:pt x="142572" y="1417804"/>
                  <a:pt x="148817" y="1401832"/>
                </a:cubicBezTo>
                <a:cubicBezTo>
                  <a:pt x="155061" y="1385860"/>
                  <a:pt x="163428" y="1369695"/>
                  <a:pt x="173915" y="1353336"/>
                </a:cubicBezTo>
                <a:lnTo>
                  <a:pt x="200535" y="1363744"/>
                </a:lnTo>
                <a:cubicBezTo>
                  <a:pt x="213184" y="1352322"/>
                  <a:pt x="230771" y="1338738"/>
                  <a:pt x="253294" y="1322994"/>
                </a:cubicBezTo>
                <a:cubicBezTo>
                  <a:pt x="275818" y="1307249"/>
                  <a:pt x="295566" y="1298603"/>
                  <a:pt x="312538" y="1297054"/>
                </a:cubicBezTo>
                <a:lnTo>
                  <a:pt x="399963" y="1073449"/>
                </a:lnTo>
                <a:cubicBezTo>
                  <a:pt x="394252" y="1067124"/>
                  <a:pt x="389429" y="1061146"/>
                  <a:pt x="385492" y="1055515"/>
                </a:cubicBezTo>
                <a:cubicBezTo>
                  <a:pt x="381556" y="1049885"/>
                  <a:pt x="376733" y="1043906"/>
                  <a:pt x="371022" y="1037582"/>
                </a:cubicBezTo>
                <a:lnTo>
                  <a:pt x="377266" y="1021610"/>
                </a:lnTo>
                <a:cubicBezTo>
                  <a:pt x="371556" y="1015286"/>
                  <a:pt x="364264" y="1010388"/>
                  <a:pt x="355391" y="1006919"/>
                </a:cubicBezTo>
                <a:cubicBezTo>
                  <a:pt x="346517" y="1003450"/>
                  <a:pt x="337451" y="997860"/>
                  <a:pt x="328191" y="990147"/>
                </a:cubicBezTo>
                <a:lnTo>
                  <a:pt x="317302" y="955202"/>
                </a:lnTo>
                <a:lnTo>
                  <a:pt x="325628" y="933906"/>
                </a:lnTo>
                <a:lnTo>
                  <a:pt x="309656" y="927661"/>
                </a:lnTo>
                <a:lnTo>
                  <a:pt x="338798" y="853125"/>
                </a:lnTo>
                <a:cubicBezTo>
                  <a:pt x="359321" y="852966"/>
                  <a:pt x="371162" y="851458"/>
                  <a:pt x="374325" y="848603"/>
                </a:cubicBezTo>
                <a:cubicBezTo>
                  <a:pt x="377488" y="845747"/>
                  <a:pt x="381537" y="843238"/>
                  <a:pt x="386474" y="841077"/>
                </a:cubicBezTo>
                <a:lnTo>
                  <a:pt x="450361" y="866056"/>
                </a:lnTo>
                <a:cubicBezTo>
                  <a:pt x="460235" y="861732"/>
                  <a:pt x="466560" y="856020"/>
                  <a:pt x="469335" y="848923"/>
                </a:cubicBezTo>
                <a:lnTo>
                  <a:pt x="495955" y="859331"/>
                </a:lnTo>
                <a:lnTo>
                  <a:pt x="517011" y="836874"/>
                </a:lnTo>
                <a:cubicBezTo>
                  <a:pt x="548180" y="840876"/>
                  <a:pt x="570204" y="829028"/>
                  <a:pt x="583079" y="801328"/>
                </a:cubicBezTo>
                <a:cubicBezTo>
                  <a:pt x="595956" y="773627"/>
                  <a:pt x="609719" y="746274"/>
                  <a:pt x="624370" y="719266"/>
                </a:cubicBezTo>
                <a:lnTo>
                  <a:pt x="635018" y="723429"/>
                </a:lnTo>
                <a:lnTo>
                  <a:pt x="643344" y="702133"/>
                </a:lnTo>
                <a:lnTo>
                  <a:pt x="653992" y="706297"/>
                </a:lnTo>
                <a:lnTo>
                  <a:pt x="668563" y="669030"/>
                </a:lnTo>
                <a:cubicBezTo>
                  <a:pt x="686923" y="663932"/>
                  <a:pt x="703509" y="658142"/>
                  <a:pt x="718320" y="651657"/>
                </a:cubicBezTo>
                <a:cubicBezTo>
                  <a:pt x="733131" y="645172"/>
                  <a:pt x="749716" y="639381"/>
                  <a:pt x="768078" y="634284"/>
                </a:cubicBezTo>
                <a:lnTo>
                  <a:pt x="776404" y="612988"/>
                </a:lnTo>
                <a:lnTo>
                  <a:pt x="787051" y="617150"/>
                </a:lnTo>
                <a:cubicBezTo>
                  <a:pt x="798152" y="588757"/>
                  <a:pt x="808714" y="559128"/>
                  <a:pt x="818735" y="528265"/>
                </a:cubicBezTo>
                <a:cubicBezTo>
                  <a:pt x="828756" y="497403"/>
                  <a:pt x="837542" y="467080"/>
                  <a:pt x="845095" y="437298"/>
                </a:cubicBezTo>
                <a:lnTo>
                  <a:pt x="834447" y="433135"/>
                </a:lnTo>
                <a:cubicBezTo>
                  <a:pt x="844161" y="408290"/>
                  <a:pt x="857657" y="392085"/>
                  <a:pt x="874937" y="384519"/>
                </a:cubicBezTo>
                <a:cubicBezTo>
                  <a:pt x="892216" y="376954"/>
                  <a:pt x="910576" y="371856"/>
                  <a:pt x="930017" y="369228"/>
                </a:cubicBezTo>
                <a:cubicBezTo>
                  <a:pt x="949459" y="366599"/>
                  <a:pt x="967666" y="364511"/>
                  <a:pt x="984638" y="362963"/>
                </a:cubicBezTo>
                <a:cubicBezTo>
                  <a:pt x="1001611" y="361415"/>
                  <a:pt x="1015340" y="352462"/>
                  <a:pt x="1025829" y="336103"/>
                </a:cubicBezTo>
                <a:cubicBezTo>
                  <a:pt x="1051448" y="354304"/>
                  <a:pt x="1066032" y="364097"/>
                  <a:pt x="1069581" y="365485"/>
                </a:cubicBezTo>
                <a:cubicBezTo>
                  <a:pt x="1076680" y="368261"/>
                  <a:pt x="1092264" y="370262"/>
                  <a:pt x="1116336" y="371490"/>
                </a:cubicBezTo>
                <a:cubicBezTo>
                  <a:pt x="1140407" y="372718"/>
                  <a:pt x="1158687" y="357359"/>
                  <a:pt x="1171176" y="325416"/>
                </a:cubicBezTo>
                <a:lnTo>
                  <a:pt x="1187148" y="331661"/>
                </a:lnTo>
                <a:cubicBezTo>
                  <a:pt x="1193313" y="305428"/>
                  <a:pt x="1200365" y="279541"/>
                  <a:pt x="1208304" y="254002"/>
                </a:cubicBezTo>
                <a:cubicBezTo>
                  <a:pt x="1216244" y="228464"/>
                  <a:pt x="1223296" y="202578"/>
                  <a:pt x="1229459" y="176345"/>
                </a:cubicBezTo>
                <a:lnTo>
                  <a:pt x="1245431" y="182590"/>
                </a:lnTo>
                <a:cubicBezTo>
                  <a:pt x="1259308" y="147097"/>
                  <a:pt x="1283454" y="135055"/>
                  <a:pt x="1317866" y="146463"/>
                </a:cubicBezTo>
                <a:cubicBezTo>
                  <a:pt x="1352277" y="157872"/>
                  <a:pt x="1384375" y="167353"/>
                  <a:pt x="1414157" y="174905"/>
                </a:cubicBezTo>
                <a:lnTo>
                  <a:pt x="1407912" y="190876"/>
                </a:lnTo>
                <a:cubicBezTo>
                  <a:pt x="1417172" y="198589"/>
                  <a:pt x="1428902" y="205220"/>
                  <a:pt x="1443099" y="210771"/>
                </a:cubicBezTo>
                <a:cubicBezTo>
                  <a:pt x="1492789" y="230199"/>
                  <a:pt x="1532057" y="229185"/>
                  <a:pt x="1560906" y="207730"/>
                </a:cubicBezTo>
                <a:lnTo>
                  <a:pt x="1590048" y="133194"/>
                </a:lnTo>
                <a:cubicBezTo>
                  <a:pt x="1594984" y="131032"/>
                  <a:pt x="1612031" y="116215"/>
                  <a:pt x="1641186" y="88741"/>
                </a:cubicBezTo>
                <a:cubicBezTo>
                  <a:pt x="1670341" y="61267"/>
                  <a:pt x="1690242" y="49612"/>
                  <a:pt x="1700890" y="53775"/>
                </a:cubicBezTo>
                <a:lnTo>
                  <a:pt x="1706213" y="55856"/>
                </a:lnTo>
                <a:cubicBezTo>
                  <a:pt x="1706213" y="55856"/>
                  <a:pt x="1709070" y="59019"/>
                  <a:pt x="1714780" y="65343"/>
                </a:cubicBezTo>
                <a:cubicBezTo>
                  <a:pt x="1727430" y="53922"/>
                  <a:pt x="1735836" y="42887"/>
                  <a:pt x="1739998" y="32240"/>
                </a:cubicBezTo>
                <a:cubicBezTo>
                  <a:pt x="1767006" y="46891"/>
                  <a:pt x="1793472" y="60307"/>
                  <a:pt x="1819397" y="72489"/>
                </a:cubicBezTo>
                <a:cubicBezTo>
                  <a:pt x="1845323" y="84672"/>
                  <a:pt x="1871789" y="98088"/>
                  <a:pt x="1898797" y="112739"/>
                </a:cubicBezTo>
                <a:lnTo>
                  <a:pt x="1894634" y="123387"/>
                </a:lnTo>
                <a:cubicBezTo>
                  <a:pt x="1900344" y="129712"/>
                  <a:pt x="1909604" y="137424"/>
                  <a:pt x="1922413" y="146524"/>
                </a:cubicBezTo>
                <a:cubicBezTo>
                  <a:pt x="1935224" y="155624"/>
                  <a:pt x="1948727" y="162950"/>
                  <a:pt x="1962924" y="168501"/>
                </a:cubicBezTo>
                <a:cubicBezTo>
                  <a:pt x="1973572" y="172664"/>
                  <a:pt x="1981365" y="173664"/>
                  <a:pt x="1986301" y="171503"/>
                </a:cubicBezTo>
                <a:lnTo>
                  <a:pt x="1990465" y="160855"/>
                </a:lnTo>
                <a:lnTo>
                  <a:pt x="2027732" y="175426"/>
                </a:lnTo>
                <a:lnTo>
                  <a:pt x="2031896" y="164778"/>
                </a:lnTo>
                <a:lnTo>
                  <a:pt x="2058514" y="175185"/>
                </a:lnTo>
                <a:lnTo>
                  <a:pt x="2064759" y="159214"/>
                </a:lnTo>
                <a:lnTo>
                  <a:pt x="2086055" y="167541"/>
                </a:lnTo>
                <a:lnTo>
                  <a:pt x="2090218" y="156893"/>
                </a:lnTo>
                <a:lnTo>
                  <a:pt x="2116838" y="167301"/>
                </a:lnTo>
                <a:lnTo>
                  <a:pt x="2121001" y="156653"/>
                </a:lnTo>
                <a:cubicBezTo>
                  <a:pt x="2166208" y="145685"/>
                  <a:pt x="2190853" y="129745"/>
                  <a:pt x="2194937" y="108837"/>
                </a:cubicBezTo>
                <a:cubicBezTo>
                  <a:pt x="2199019" y="87928"/>
                  <a:pt x="2213710" y="66052"/>
                  <a:pt x="2239008" y="43208"/>
                </a:cubicBezTo>
                <a:lnTo>
                  <a:pt x="2249656" y="47372"/>
                </a:lnTo>
                <a:lnTo>
                  <a:pt x="2257982" y="26076"/>
                </a:lnTo>
                <a:lnTo>
                  <a:pt x="2268631" y="30239"/>
                </a:lnTo>
                <a:cubicBezTo>
                  <a:pt x="2286831" y="4620"/>
                  <a:pt x="2304804" y="-4721"/>
                  <a:pt x="2322551" y="2218"/>
                </a:cubicBezTo>
                <a:close/>
              </a:path>
            </a:pathLst>
          </a:custGeom>
        </p:spPr>
      </p:pic>
      <p:sp>
        <p:nvSpPr>
          <p:cNvPr id="9" name="矩形 8"/>
          <p:cNvSpPr/>
          <p:nvPr/>
        </p:nvSpPr>
        <p:spPr>
          <a:xfrm>
            <a:off x="565219" y="1638338"/>
            <a:ext cx="900115" cy="900115"/>
          </a:xfrm>
          <a:prstGeom prst="rect">
            <a:avLst/>
          </a:prstGeom>
          <a:solidFill>
            <a:schemeClr val="accent1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01</a:t>
            </a:r>
          </a:p>
        </p:txBody>
      </p:sp>
      <p:sp>
        <p:nvSpPr>
          <p:cNvPr id="10" name="文字方塊 11"/>
          <p:cNvSpPr txBox="1"/>
          <p:nvPr/>
        </p:nvSpPr>
        <p:spPr>
          <a:xfrm>
            <a:off x="1548871" y="1765230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1" name="矩形 10"/>
          <p:cNvSpPr/>
          <p:nvPr/>
        </p:nvSpPr>
        <p:spPr>
          <a:xfrm>
            <a:off x="565219" y="2757275"/>
            <a:ext cx="900115" cy="900115"/>
          </a:xfrm>
          <a:prstGeom prst="rect">
            <a:avLst/>
          </a:prstGeom>
          <a:solidFill>
            <a:schemeClr val="accent2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02</a:t>
            </a:r>
          </a:p>
        </p:txBody>
      </p:sp>
      <p:sp>
        <p:nvSpPr>
          <p:cNvPr id="12" name="文字方塊 13"/>
          <p:cNvSpPr txBox="1"/>
          <p:nvPr/>
        </p:nvSpPr>
        <p:spPr>
          <a:xfrm>
            <a:off x="1548871" y="2884167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3" name="矩形 12"/>
          <p:cNvSpPr/>
          <p:nvPr/>
        </p:nvSpPr>
        <p:spPr>
          <a:xfrm>
            <a:off x="565219" y="3905964"/>
            <a:ext cx="900115" cy="900115"/>
          </a:xfrm>
          <a:prstGeom prst="rect">
            <a:avLst/>
          </a:prstGeom>
          <a:solidFill>
            <a:schemeClr val="accent3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03</a:t>
            </a:r>
          </a:p>
        </p:txBody>
      </p:sp>
      <p:sp>
        <p:nvSpPr>
          <p:cNvPr id="14" name="文字方塊 15"/>
          <p:cNvSpPr txBox="1"/>
          <p:nvPr/>
        </p:nvSpPr>
        <p:spPr>
          <a:xfrm>
            <a:off x="1548871" y="4032856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  <p:sp>
        <p:nvSpPr>
          <p:cNvPr id="15" name="矩形 14"/>
          <p:cNvSpPr/>
          <p:nvPr/>
        </p:nvSpPr>
        <p:spPr>
          <a:xfrm>
            <a:off x="565219" y="5024901"/>
            <a:ext cx="900115" cy="900115"/>
          </a:xfrm>
          <a:prstGeom prst="rect">
            <a:avLst/>
          </a:prstGeom>
          <a:solidFill>
            <a:schemeClr val="accent4"/>
          </a:solid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600" b="1" dirty="0" smtClean="0">
                <a:solidFill>
                  <a:schemeClr val="bg1"/>
                </a:solidFill>
                <a:latin typeface="微軟正黑體" panose="020B0604030504040204" pitchFamily="34" charset="-120"/>
                <a:ea typeface="微軟正黑體" panose="020B0604030504040204" pitchFamily="34" charset="-120"/>
              </a:rPr>
              <a:t>04</a:t>
            </a:r>
          </a:p>
        </p:txBody>
      </p:sp>
      <p:sp>
        <p:nvSpPr>
          <p:cNvPr id="16" name="文字方塊 17"/>
          <p:cNvSpPr txBox="1"/>
          <p:nvPr/>
        </p:nvSpPr>
        <p:spPr>
          <a:xfrm>
            <a:off x="1548871" y="5151793"/>
            <a:ext cx="31323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The quick brown fox jumps over the lazy dog. </a:t>
            </a:r>
          </a:p>
        </p:txBody>
      </p: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95</a:t>
            </a:fld>
            <a:endParaRPr lang="zh-TW" altLang="en-US"/>
          </a:p>
        </p:txBody>
      </p:sp>
      <p:sp>
        <p:nvSpPr>
          <p:cNvPr id="6" name="圖片版面配置區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027632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96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046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7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0252"/>
          <a:stretch/>
        </p:blipFill>
        <p:spPr>
          <a:xfrm>
            <a:off x="538802" y="1135956"/>
            <a:ext cx="4358579" cy="4842946"/>
          </a:xfrm>
          <a:custGeom>
            <a:avLst/>
            <a:gdLst>
              <a:gd name="connsiteX0" fmla="*/ 371174 w 4844222"/>
              <a:gd name="connsiteY0" fmla="*/ 4703461 h 5382558"/>
              <a:gd name="connsiteX1" fmla="*/ 450283 w 4844222"/>
              <a:gd name="connsiteY1" fmla="*/ 4713521 h 5382558"/>
              <a:gd name="connsiteX2" fmla="*/ 531100 w 4844222"/>
              <a:gd name="connsiteY2" fmla="*/ 4747949 h 5382558"/>
              <a:gd name="connsiteX3" fmla="*/ 528758 w 4844222"/>
              <a:gd name="connsiteY3" fmla="*/ 4759193 h 5382558"/>
              <a:gd name="connsiteX4" fmla="*/ 579355 w 4844222"/>
              <a:gd name="connsiteY4" fmla="*/ 4769731 h 5382558"/>
              <a:gd name="connsiteX5" fmla="*/ 575843 w 4844222"/>
              <a:gd name="connsiteY5" fmla="*/ 4786597 h 5382558"/>
              <a:gd name="connsiteX6" fmla="*/ 592708 w 4844222"/>
              <a:gd name="connsiteY6" fmla="*/ 4790109 h 5382558"/>
              <a:gd name="connsiteX7" fmla="*/ 584512 w 4844222"/>
              <a:gd name="connsiteY7" fmla="*/ 4829462 h 5382558"/>
              <a:gd name="connsiteX8" fmla="*/ 607469 w 4844222"/>
              <a:gd name="connsiteY8" fmla="*/ 4845975 h 5382558"/>
              <a:gd name="connsiteX9" fmla="*/ 630426 w 4844222"/>
              <a:gd name="connsiteY9" fmla="*/ 4862488 h 5382558"/>
              <a:gd name="connsiteX10" fmla="*/ 624572 w 4844222"/>
              <a:gd name="connsiteY10" fmla="*/ 4890597 h 5382558"/>
              <a:gd name="connsiteX11" fmla="*/ 684778 w 4844222"/>
              <a:gd name="connsiteY11" fmla="*/ 4967659 h 5382558"/>
              <a:gd name="connsiteX12" fmla="*/ 691338 w 4844222"/>
              <a:gd name="connsiteY12" fmla="*/ 4992489 h 5382558"/>
              <a:gd name="connsiteX13" fmla="*/ 681618 w 4844222"/>
              <a:gd name="connsiteY13" fmla="*/ 5010995 h 5382558"/>
              <a:gd name="connsiteX14" fmla="*/ 670727 w 4844222"/>
              <a:gd name="connsiteY14" fmla="*/ 5035122 h 5382558"/>
              <a:gd name="connsiteX15" fmla="*/ 687593 w 4844222"/>
              <a:gd name="connsiteY15" fmla="*/ 5038635 h 5382558"/>
              <a:gd name="connsiteX16" fmla="*/ 660664 w 4844222"/>
              <a:gd name="connsiteY16" fmla="*/ 5167939 h 5382558"/>
              <a:gd name="connsiteX17" fmla="*/ 659493 w 4844222"/>
              <a:gd name="connsiteY17" fmla="*/ 5173561 h 5382558"/>
              <a:gd name="connsiteX18" fmla="*/ 665115 w 4844222"/>
              <a:gd name="connsiteY18" fmla="*/ 5174732 h 5382558"/>
              <a:gd name="connsiteX19" fmla="*/ 669566 w 4844222"/>
              <a:gd name="connsiteY19" fmla="*/ 5181525 h 5382558"/>
              <a:gd name="connsiteX20" fmla="*/ 667224 w 4844222"/>
              <a:gd name="connsiteY20" fmla="*/ 5192769 h 5382558"/>
              <a:gd name="connsiteX21" fmla="*/ 655980 w 4844222"/>
              <a:gd name="connsiteY21" fmla="*/ 5190427 h 5382558"/>
              <a:gd name="connsiteX22" fmla="*/ 643449 w 4844222"/>
              <a:gd name="connsiteY22" fmla="*/ 5208348 h 5382558"/>
              <a:gd name="connsiteX23" fmla="*/ 630919 w 4844222"/>
              <a:gd name="connsiteY23" fmla="*/ 5226268 h 5382558"/>
              <a:gd name="connsiteX24" fmla="*/ 619675 w 4844222"/>
              <a:gd name="connsiteY24" fmla="*/ 5223926 h 5382558"/>
              <a:gd name="connsiteX25" fmla="*/ 613821 w 4844222"/>
              <a:gd name="connsiteY25" fmla="*/ 5252036 h 5382558"/>
              <a:gd name="connsiteX26" fmla="*/ 588991 w 4844222"/>
              <a:gd name="connsiteY26" fmla="*/ 5258596 h 5382558"/>
              <a:gd name="connsiteX27" fmla="*/ 583137 w 4844222"/>
              <a:gd name="connsiteY27" fmla="*/ 5286706 h 5382558"/>
              <a:gd name="connsiteX28" fmla="*/ 566271 w 4844222"/>
              <a:gd name="connsiteY28" fmla="*/ 5283193 h 5382558"/>
              <a:gd name="connsiteX29" fmla="*/ 559246 w 4844222"/>
              <a:gd name="connsiteY29" fmla="*/ 5316925 h 5382558"/>
              <a:gd name="connsiteX30" fmla="*/ 548002 w 4844222"/>
              <a:gd name="connsiteY30" fmla="*/ 5314583 h 5382558"/>
              <a:gd name="connsiteX31" fmla="*/ 511697 w 4844222"/>
              <a:gd name="connsiteY31" fmla="*/ 5348082 h 5382558"/>
              <a:gd name="connsiteX32" fmla="*/ 489209 w 4844222"/>
              <a:gd name="connsiteY32" fmla="*/ 5343399 h 5382558"/>
              <a:gd name="connsiteX33" fmla="*/ 472111 w 4844222"/>
              <a:gd name="connsiteY33" fmla="*/ 5369166 h 5382558"/>
              <a:gd name="connsiteX34" fmla="*/ 432758 w 4844222"/>
              <a:gd name="connsiteY34" fmla="*/ 5360971 h 5382558"/>
              <a:gd name="connsiteX35" fmla="*/ 430416 w 4844222"/>
              <a:gd name="connsiteY35" fmla="*/ 5372214 h 5382558"/>
              <a:gd name="connsiteX36" fmla="*/ 413550 w 4844222"/>
              <a:gd name="connsiteY36" fmla="*/ 5368702 h 5382558"/>
              <a:gd name="connsiteX37" fmla="*/ 409684 w 4844222"/>
              <a:gd name="connsiteY37" fmla="*/ 5359098 h 5382558"/>
              <a:gd name="connsiteX38" fmla="*/ 405819 w 4844222"/>
              <a:gd name="connsiteY38" fmla="*/ 5349494 h 5382558"/>
              <a:gd name="connsiteX39" fmla="*/ 343745 w 4844222"/>
              <a:gd name="connsiteY39" fmla="*/ 5365896 h 5382558"/>
              <a:gd name="connsiteX40" fmla="*/ 264806 w 4844222"/>
              <a:gd name="connsiteY40" fmla="*/ 5378784 h 5382558"/>
              <a:gd name="connsiteX41" fmla="*/ 183052 w 4844222"/>
              <a:gd name="connsiteY41" fmla="*/ 5320697 h 5382558"/>
              <a:gd name="connsiteX42" fmla="*/ 167826 w 4844222"/>
              <a:gd name="connsiteY42" fmla="*/ 5323392 h 5382558"/>
              <a:gd name="connsiteX43" fmla="*/ 146978 w 4844222"/>
              <a:gd name="connsiteY43" fmla="*/ 5324916 h 5382558"/>
              <a:gd name="connsiteX44" fmla="*/ 141356 w 4844222"/>
              <a:gd name="connsiteY44" fmla="*/ 5323745 h 5382558"/>
              <a:gd name="connsiteX45" fmla="*/ 143698 w 4844222"/>
              <a:gd name="connsiteY45" fmla="*/ 5312501 h 5382558"/>
              <a:gd name="connsiteX46" fmla="*/ 111723 w 4844222"/>
              <a:gd name="connsiteY46" fmla="*/ 5297043 h 5382558"/>
              <a:gd name="connsiteX47" fmla="*/ 92394 w 4844222"/>
              <a:gd name="connsiteY47" fmla="*/ 5249025 h 5382558"/>
              <a:gd name="connsiteX48" fmla="*/ 81151 w 4844222"/>
              <a:gd name="connsiteY48" fmla="*/ 5246683 h 5382558"/>
              <a:gd name="connsiteX49" fmla="*/ 61121 w 4844222"/>
              <a:gd name="connsiteY49" fmla="*/ 5216116 h 5382558"/>
              <a:gd name="connsiteX50" fmla="*/ 54677 w 4844222"/>
              <a:gd name="connsiteY50" fmla="*/ 5176646 h 5382558"/>
              <a:gd name="connsiteX51" fmla="*/ 26567 w 4844222"/>
              <a:gd name="connsiteY51" fmla="*/ 5170792 h 5382558"/>
              <a:gd name="connsiteX52" fmla="*/ 16141 w 4844222"/>
              <a:gd name="connsiteY52" fmla="*/ 5136359 h 5382558"/>
              <a:gd name="connsiteX53" fmla="*/ 12275 w 4844222"/>
              <a:gd name="connsiteY53" fmla="*/ 5126755 h 5382558"/>
              <a:gd name="connsiteX54" fmla="*/ 23984 w 4844222"/>
              <a:gd name="connsiteY54" fmla="*/ 5070536 h 5382558"/>
              <a:gd name="connsiteX55" fmla="*/ 7118 w 4844222"/>
              <a:gd name="connsiteY55" fmla="*/ 5067023 h 5382558"/>
              <a:gd name="connsiteX56" fmla="*/ 11801 w 4844222"/>
              <a:gd name="connsiteY56" fmla="*/ 5044536 h 5382558"/>
              <a:gd name="connsiteX57" fmla="*/ 558 w 4844222"/>
              <a:gd name="connsiteY57" fmla="*/ 5042194 h 5382558"/>
              <a:gd name="connsiteX58" fmla="*/ 4303 w 4844222"/>
              <a:gd name="connsiteY58" fmla="*/ 4996048 h 5382558"/>
              <a:gd name="connsiteX59" fmla="*/ 162752 w 4844222"/>
              <a:gd name="connsiteY59" fmla="*/ 4756289 h 5382558"/>
              <a:gd name="connsiteX60" fmla="*/ 371174 w 4844222"/>
              <a:gd name="connsiteY60" fmla="*/ 4703461 h 5382558"/>
              <a:gd name="connsiteX61" fmla="*/ 3961850 w 4844222"/>
              <a:gd name="connsiteY61" fmla="*/ 1843294 h 5382558"/>
              <a:gd name="connsiteX62" fmla="*/ 4061172 w 4844222"/>
              <a:gd name="connsiteY62" fmla="*/ 1887442 h 5382558"/>
              <a:gd name="connsiteX63" fmla="*/ 4097018 w 4844222"/>
              <a:gd name="connsiteY63" fmla="*/ 1982894 h 5382558"/>
              <a:gd name="connsiteX64" fmla="*/ 4044079 w 4844222"/>
              <a:gd name="connsiteY64" fmla="*/ 1983600 h 5382558"/>
              <a:gd name="connsiteX65" fmla="*/ 4046421 w 4844222"/>
              <a:gd name="connsiteY65" fmla="*/ 1972356 h 5382558"/>
              <a:gd name="connsiteX66" fmla="*/ 4007067 w 4844222"/>
              <a:gd name="connsiteY66" fmla="*/ 1964160 h 5382558"/>
              <a:gd name="connsiteX67" fmla="*/ 4001678 w 4844222"/>
              <a:gd name="connsiteY67" fmla="*/ 1933709 h 5382558"/>
              <a:gd name="connsiteX68" fmla="*/ 3974855 w 4844222"/>
              <a:gd name="connsiteY68" fmla="*/ 1907592 h 5382558"/>
              <a:gd name="connsiteX69" fmla="*/ 3953654 w 4844222"/>
              <a:gd name="connsiteY69" fmla="*/ 1882647 h 5382558"/>
              <a:gd name="connsiteX70" fmla="*/ 4798308 w 4844222"/>
              <a:gd name="connsiteY70" fmla="*/ 1460251 h 5382558"/>
              <a:gd name="connsiteX71" fmla="*/ 4824662 w 4844222"/>
              <a:gd name="connsiteY71" fmla="*/ 1474538 h 5382558"/>
              <a:gd name="connsiteX72" fmla="*/ 4844222 w 4844222"/>
              <a:gd name="connsiteY72" fmla="*/ 1493276 h 5382558"/>
              <a:gd name="connsiteX73" fmla="*/ 4816935 w 4844222"/>
              <a:gd name="connsiteY73" fmla="*/ 1525721 h 5382558"/>
              <a:gd name="connsiteX74" fmla="*/ 4789648 w 4844222"/>
              <a:gd name="connsiteY74" fmla="*/ 1558165 h 5382558"/>
              <a:gd name="connsiteX75" fmla="*/ 4778404 w 4844222"/>
              <a:gd name="connsiteY75" fmla="*/ 1555824 h 5382558"/>
              <a:gd name="connsiteX76" fmla="*/ 4780746 w 4844222"/>
              <a:gd name="connsiteY76" fmla="*/ 1544580 h 5382558"/>
              <a:gd name="connsiteX77" fmla="*/ 4763880 w 4844222"/>
              <a:gd name="connsiteY77" fmla="*/ 1541067 h 5382558"/>
              <a:gd name="connsiteX78" fmla="*/ 4764698 w 4844222"/>
              <a:gd name="connsiteY78" fmla="*/ 1508976 h 5382558"/>
              <a:gd name="connsiteX79" fmla="*/ 4765515 w 4844222"/>
              <a:gd name="connsiteY79" fmla="*/ 1476884 h 5382558"/>
              <a:gd name="connsiteX80" fmla="*/ 4772076 w 4844222"/>
              <a:gd name="connsiteY80" fmla="*/ 1501714 h 5382558"/>
              <a:gd name="connsiteX81" fmla="*/ 4780272 w 4844222"/>
              <a:gd name="connsiteY81" fmla="*/ 1462360 h 5382558"/>
              <a:gd name="connsiteX82" fmla="*/ 4798308 w 4844222"/>
              <a:gd name="connsiteY82" fmla="*/ 1460251 h 5382558"/>
              <a:gd name="connsiteX83" fmla="*/ 2330337 w 4844222"/>
              <a:gd name="connsiteY83" fmla="*/ 1262987 h 5382558"/>
              <a:gd name="connsiteX84" fmla="*/ 2311604 w 4844222"/>
              <a:gd name="connsiteY84" fmla="*/ 1352938 h 5382558"/>
              <a:gd name="connsiteX85" fmla="*/ 2328470 w 4844222"/>
              <a:gd name="connsiteY85" fmla="*/ 1356451 h 5382558"/>
              <a:gd name="connsiteX86" fmla="*/ 2322616 w 4844222"/>
              <a:gd name="connsiteY86" fmla="*/ 1384560 h 5382558"/>
              <a:gd name="connsiteX87" fmla="*/ 2333859 w 4844222"/>
              <a:gd name="connsiteY87" fmla="*/ 1386902 h 5382558"/>
              <a:gd name="connsiteX88" fmla="*/ 2330468 w 4844222"/>
              <a:gd name="connsiteY88" fmla="*/ 1459518 h 5382558"/>
              <a:gd name="connsiteX89" fmla="*/ 2355185 w 4844222"/>
              <a:gd name="connsiteY89" fmla="*/ 1537987 h 5382558"/>
              <a:gd name="connsiteX90" fmla="*/ 2375448 w 4844222"/>
              <a:gd name="connsiteY90" fmla="*/ 1539274 h 5382558"/>
              <a:gd name="connsiteX91" fmla="*/ 2385637 w 4844222"/>
              <a:gd name="connsiteY91" fmla="*/ 1532598 h 5382558"/>
              <a:gd name="connsiteX92" fmla="*/ 2408124 w 4844222"/>
              <a:gd name="connsiteY92" fmla="*/ 1537281 h 5382558"/>
              <a:gd name="connsiteX93" fmla="*/ 2441619 w 4844222"/>
              <a:gd name="connsiteY93" fmla="*/ 1503197 h 5382558"/>
              <a:gd name="connsiteX94" fmla="*/ 2475113 w 4844222"/>
              <a:gd name="connsiteY94" fmla="*/ 1469112 h 5382558"/>
              <a:gd name="connsiteX95" fmla="*/ 2477455 w 4844222"/>
              <a:gd name="connsiteY95" fmla="*/ 1457868 h 5382558"/>
              <a:gd name="connsiteX96" fmla="*/ 2516809 w 4844222"/>
              <a:gd name="connsiteY96" fmla="*/ 1466064 h 5382558"/>
              <a:gd name="connsiteX97" fmla="*/ 2520321 w 4844222"/>
              <a:gd name="connsiteY97" fmla="*/ 1449199 h 5382558"/>
              <a:gd name="connsiteX98" fmla="*/ 2570570 w 4844222"/>
              <a:gd name="connsiteY98" fmla="*/ 1503657 h 5382558"/>
              <a:gd name="connsiteX99" fmla="*/ 2571862 w 4844222"/>
              <a:gd name="connsiteY99" fmla="*/ 1553785 h 5382558"/>
              <a:gd name="connsiteX100" fmla="*/ 2583342 w 4844222"/>
              <a:gd name="connsiteY100" fmla="*/ 1597236 h 5382558"/>
              <a:gd name="connsiteX101" fmla="*/ 2658537 w 4844222"/>
              <a:gd name="connsiteY101" fmla="*/ 1630494 h 5382558"/>
              <a:gd name="connsiteX102" fmla="*/ 2719555 w 4844222"/>
              <a:gd name="connsiteY102" fmla="*/ 1605074 h 5382558"/>
              <a:gd name="connsiteX103" fmla="*/ 2778465 w 4844222"/>
              <a:gd name="connsiteY103" fmla="*/ 1561618 h 5382558"/>
              <a:gd name="connsiteX104" fmla="*/ 2810909 w 4844222"/>
              <a:gd name="connsiteY104" fmla="*/ 1588906 h 5382558"/>
              <a:gd name="connsiteX105" fmla="*/ 2827426 w 4844222"/>
              <a:gd name="connsiteY105" fmla="*/ 1636339 h 5382558"/>
              <a:gd name="connsiteX106" fmla="*/ 2843358 w 4844222"/>
              <a:gd name="connsiteY106" fmla="*/ 1686583 h 5382558"/>
              <a:gd name="connsiteX107" fmla="*/ 2878498 w 4844222"/>
              <a:gd name="connsiteY107" fmla="*/ 1729096 h 5382558"/>
              <a:gd name="connsiteX108" fmla="*/ 2934011 w 4844222"/>
              <a:gd name="connsiteY108" fmla="*/ 1687865 h 5382558"/>
              <a:gd name="connsiteX109" fmla="*/ 3010608 w 4844222"/>
              <a:gd name="connsiteY109" fmla="*/ 1686220 h 5382558"/>
              <a:gd name="connsiteX110" fmla="*/ 3012253 w 4844222"/>
              <a:gd name="connsiteY110" fmla="*/ 1762818 h 5382558"/>
              <a:gd name="connsiteX111" fmla="*/ 3023032 w 4844222"/>
              <a:gd name="connsiteY111" fmla="*/ 1823720 h 5382558"/>
              <a:gd name="connsiteX112" fmla="*/ 3054189 w 4844222"/>
              <a:gd name="connsiteY112" fmla="*/ 1871270 h 5382558"/>
              <a:gd name="connsiteX113" fmla="*/ 3051848 w 4844222"/>
              <a:gd name="connsiteY113" fmla="*/ 1882514 h 5382558"/>
              <a:gd name="connsiteX114" fmla="*/ 3133598 w 4844222"/>
              <a:gd name="connsiteY114" fmla="*/ 1870210 h 5382558"/>
              <a:gd name="connsiteX115" fmla="*/ 3165922 w 4844222"/>
              <a:gd name="connsiteY115" fmla="*/ 1841748 h 5382558"/>
              <a:gd name="connsiteX116" fmla="*/ 3233385 w 4844222"/>
              <a:gd name="connsiteY116" fmla="*/ 1855798 h 5382558"/>
              <a:gd name="connsiteX117" fmla="*/ 3227182 w 4844222"/>
              <a:gd name="connsiteY117" fmla="*/ 1927828 h 5382558"/>
              <a:gd name="connsiteX118" fmla="*/ 3213016 w 4844222"/>
              <a:gd name="connsiteY118" fmla="*/ 2009931 h 5382558"/>
              <a:gd name="connsiteX119" fmla="*/ 3238082 w 4844222"/>
              <a:gd name="connsiteY119" fmla="*/ 2044481 h 5382558"/>
              <a:gd name="connsiteX120" fmla="*/ 3263148 w 4844222"/>
              <a:gd name="connsiteY120" fmla="*/ 2079030 h 5382558"/>
              <a:gd name="connsiteX121" fmla="*/ 3348411 w 4844222"/>
              <a:gd name="connsiteY121" fmla="*/ 2049861 h 5382558"/>
              <a:gd name="connsiteX122" fmla="*/ 3448198 w 4844222"/>
              <a:gd name="connsiteY122" fmla="*/ 2035448 h 5382558"/>
              <a:gd name="connsiteX123" fmla="*/ 3468111 w 4844222"/>
              <a:gd name="connsiteY123" fmla="*/ 2080656 h 5382558"/>
              <a:gd name="connsiteX124" fmla="*/ 3428293 w 4844222"/>
              <a:gd name="connsiteY124" fmla="*/ 2131021 h 5382558"/>
              <a:gd name="connsiteX125" fmla="*/ 3400890 w 4844222"/>
              <a:gd name="connsiteY125" fmla="*/ 2178106 h 5382558"/>
              <a:gd name="connsiteX126" fmla="*/ 3404407 w 4844222"/>
              <a:gd name="connsiteY126" fmla="*/ 2231630 h 5382558"/>
              <a:gd name="connsiteX127" fmla="*/ 3441888 w 4844222"/>
              <a:gd name="connsiteY127" fmla="*/ 2262899 h 5382558"/>
              <a:gd name="connsiteX128" fmla="*/ 3439546 w 4844222"/>
              <a:gd name="connsiteY128" fmla="*/ 2274143 h 5382558"/>
              <a:gd name="connsiteX129" fmla="*/ 3450790 w 4844222"/>
              <a:gd name="connsiteY129" fmla="*/ 2276485 h 5382558"/>
              <a:gd name="connsiteX130" fmla="*/ 3453132 w 4844222"/>
              <a:gd name="connsiteY130" fmla="*/ 2265241 h 5382558"/>
              <a:gd name="connsiteX131" fmla="*/ 3503729 w 4844222"/>
              <a:gd name="connsiteY131" fmla="*/ 2275779 h 5382558"/>
              <a:gd name="connsiteX132" fmla="*/ 3521882 w 4844222"/>
              <a:gd name="connsiteY132" fmla="*/ 2259029 h 5382558"/>
              <a:gd name="connsiteX133" fmla="*/ 3540035 w 4844222"/>
              <a:gd name="connsiteY133" fmla="*/ 2242279 h 5382558"/>
              <a:gd name="connsiteX134" fmla="*/ 3618741 w 4844222"/>
              <a:gd name="connsiteY134" fmla="*/ 2258671 h 5382558"/>
              <a:gd name="connsiteX135" fmla="*/ 3619448 w 4844222"/>
              <a:gd name="connsiteY135" fmla="*/ 2311610 h 5382558"/>
              <a:gd name="connsiteX136" fmla="*/ 3608204 w 4844222"/>
              <a:gd name="connsiteY136" fmla="*/ 2309268 h 5382558"/>
              <a:gd name="connsiteX137" fmla="*/ 3555385 w 4844222"/>
              <a:gd name="connsiteY137" fmla="*/ 2365725 h 5382558"/>
              <a:gd name="connsiteX138" fmla="*/ 3502567 w 4844222"/>
              <a:gd name="connsiteY138" fmla="*/ 2422181 h 5382558"/>
              <a:gd name="connsiteX139" fmla="*/ 3515921 w 4844222"/>
              <a:gd name="connsiteY139" fmla="*/ 2442559 h 5382558"/>
              <a:gd name="connsiteX140" fmla="*/ 3524823 w 4844222"/>
              <a:gd name="connsiteY140" fmla="*/ 2456145 h 5382558"/>
              <a:gd name="connsiteX141" fmla="*/ 3575420 w 4844222"/>
              <a:gd name="connsiteY141" fmla="*/ 2466682 h 5382558"/>
              <a:gd name="connsiteX142" fmla="*/ 3583151 w 4844222"/>
              <a:gd name="connsiteY142" fmla="*/ 2485890 h 5382558"/>
              <a:gd name="connsiteX143" fmla="*/ 3590883 w 4844222"/>
              <a:gd name="connsiteY143" fmla="*/ 2505097 h 5382558"/>
              <a:gd name="connsiteX144" fmla="*/ 3720187 w 4844222"/>
              <a:gd name="connsiteY144" fmla="*/ 2532027 h 5382558"/>
              <a:gd name="connsiteX145" fmla="*/ 3737406 w 4844222"/>
              <a:gd name="connsiteY145" fmla="*/ 2562009 h 5382558"/>
              <a:gd name="connsiteX146" fmla="*/ 3743148 w 4844222"/>
              <a:gd name="connsiteY146" fmla="*/ 2618930 h 5382558"/>
              <a:gd name="connsiteX147" fmla="*/ 3697941 w 4844222"/>
              <a:gd name="connsiteY147" fmla="*/ 2638843 h 5382558"/>
              <a:gd name="connsiteX148" fmla="*/ 3693257 w 4844222"/>
              <a:gd name="connsiteY148" fmla="*/ 2661331 h 5382558"/>
              <a:gd name="connsiteX149" fmla="*/ 3667257 w 4844222"/>
              <a:gd name="connsiteY149" fmla="*/ 2673513 h 5382558"/>
              <a:gd name="connsiteX150" fmla="*/ 3662574 w 4844222"/>
              <a:gd name="connsiteY150" fmla="*/ 2696001 h 5382558"/>
              <a:gd name="connsiteX151" fmla="*/ 3645708 w 4844222"/>
              <a:gd name="connsiteY151" fmla="*/ 2692488 h 5382558"/>
              <a:gd name="connsiteX152" fmla="*/ 3633177 w 4844222"/>
              <a:gd name="connsiteY152" fmla="*/ 2710409 h 5382558"/>
              <a:gd name="connsiteX153" fmla="*/ 3623926 w 4844222"/>
              <a:gd name="connsiteY153" fmla="*/ 2740744 h 5382558"/>
              <a:gd name="connsiteX154" fmla="*/ 3642437 w 4844222"/>
              <a:gd name="connsiteY154" fmla="*/ 2820854 h 5382558"/>
              <a:gd name="connsiteX155" fmla="*/ 3660947 w 4844222"/>
              <a:gd name="connsiteY155" fmla="*/ 2900964 h 5382558"/>
              <a:gd name="connsiteX156" fmla="*/ 3677813 w 4844222"/>
              <a:gd name="connsiteY156" fmla="*/ 2904476 h 5382558"/>
              <a:gd name="connsiteX157" fmla="*/ 3727239 w 4844222"/>
              <a:gd name="connsiteY157" fmla="*/ 2920636 h 5382558"/>
              <a:gd name="connsiteX158" fmla="*/ 3773739 w 4844222"/>
              <a:gd name="connsiteY158" fmla="*/ 2950850 h 5382558"/>
              <a:gd name="connsiteX159" fmla="*/ 3787445 w 4844222"/>
              <a:gd name="connsiteY159" fmla="*/ 2997698 h 5382558"/>
              <a:gd name="connsiteX160" fmla="*/ 3779249 w 4844222"/>
              <a:gd name="connsiteY160" fmla="*/ 3037052 h 5382558"/>
              <a:gd name="connsiteX161" fmla="*/ 3785810 w 4844222"/>
              <a:gd name="connsiteY161" fmla="*/ 3061881 h 5382558"/>
              <a:gd name="connsiteX162" fmla="*/ 3825163 w 4844222"/>
              <a:gd name="connsiteY162" fmla="*/ 3070077 h 5382558"/>
              <a:gd name="connsiteX163" fmla="*/ 3892979 w 4844222"/>
              <a:gd name="connsiteY163" fmla="*/ 3110596 h 5382558"/>
              <a:gd name="connsiteX164" fmla="*/ 3923551 w 4844222"/>
              <a:gd name="connsiteY164" fmla="*/ 3160957 h 5382558"/>
              <a:gd name="connsiteX165" fmla="*/ 3896380 w 4844222"/>
              <a:gd name="connsiteY165" fmla="*/ 3178761 h 5382558"/>
              <a:gd name="connsiteX166" fmla="*/ 3894039 w 4844222"/>
              <a:gd name="connsiteY166" fmla="*/ 3190005 h 5382558"/>
              <a:gd name="connsiteX167" fmla="*/ 3826575 w 4844222"/>
              <a:gd name="connsiteY167" fmla="*/ 3175955 h 5382558"/>
              <a:gd name="connsiteX168" fmla="*/ 3824234 w 4844222"/>
              <a:gd name="connsiteY168" fmla="*/ 3187199 h 5382558"/>
              <a:gd name="connsiteX169" fmla="*/ 3801746 w 4844222"/>
              <a:gd name="connsiteY169" fmla="*/ 3182515 h 5382558"/>
              <a:gd name="connsiteX170" fmla="*/ 3799404 w 4844222"/>
              <a:gd name="connsiteY170" fmla="*/ 3193759 h 5382558"/>
              <a:gd name="connsiteX171" fmla="*/ 3731941 w 4844222"/>
              <a:gd name="connsiteY171" fmla="*/ 3179709 h 5382558"/>
              <a:gd name="connsiteX172" fmla="*/ 3728429 w 4844222"/>
              <a:gd name="connsiteY172" fmla="*/ 3196575 h 5382558"/>
              <a:gd name="connsiteX173" fmla="*/ 3710392 w 4844222"/>
              <a:gd name="connsiteY173" fmla="*/ 3198684 h 5382558"/>
              <a:gd name="connsiteX174" fmla="*/ 3692356 w 4844222"/>
              <a:gd name="connsiteY174" fmla="*/ 3200793 h 5382558"/>
              <a:gd name="connsiteX175" fmla="*/ 3693294 w 4844222"/>
              <a:gd name="connsiteY175" fmla="*/ 3224452 h 5382558"/>
              <a:gd name="connsiteX176" fmla="*/ 3697745 w 4844222"/>
              <a:gd name="connsiteY176" fmla="*/ 3231245 h 5382558"/>
              <a:gd name="connsiteX177" fmla="*/ 3684866 w 4844222"/>
              <a:gd name="connsiteY177" fmla="*/ 3293086 h 5382558"/>
              <a:gd name="connsiteX178" fmla="*/ 3696110 w 4844222"/>
              <a:gd name="connsiteY178" fmla="*/ 3295427 h 5382558"/>
              <a:gd name="connsiteX179" fmla="*/ 3690255 w 4844222"/>
              <a:gd name="connsiteY179" fmla="*/ 3323537 h 5382558"/>
              <a:gd name="connsiteX180" fmla="*/ 3701499 w 4844222"/>
              <a:gd name="connsiteY180" fmla="*/ 3325879 h 5382558"/>
              <a:gd name="connsiteX181" fmla="*/ 3702554 w 4844222"/>
              <a:gd name="connsiteY181" fmla="*/ 3334897 h 5382558"/>
              <a:gd name="connsiteX182" fmla="*/ 3703609 w 4844222"/>
              <a:gd name="connsiteY182" fmla="*/ 3343915 h 5382558"/>
              <a:gd name="connsiteX183" fmla="*/ 3695645 w 4844222"/>
              <a:gd name="connsiteY183" fmla="*/ 3353988 h 5382558"/>
              <a:gd name="connsiteX184" fmla="*/ 3682059 w 4844222"/>
              <a:gd name="connsiteY184" fmla="*/ 3362891 h 5382558"/>
              <a:gd name="connsiteX185" fmla="*/ 3700802 w 4844222"/>
              <a:gd name="connsiteY185" fmla="*/ 3413720 h 5382558"/>
              <a:gd name="connsiteX186" fmla="*/ 3734302 w 4844222"/>
              <a:gd name="connsiteY186" fmla="*/ 3450026 h 5382558"/>
              <a:gd name="connsiteX187" fmla="*/ 3757960 w 4844222"/>
              <a:gd name="connsiteY187" fmla="*/ 3449087 h 5382558"/>
              <a:gd name="connsiteX188" fmla="*/ 3792862 w 4844222"/>
              <a:gd name="connsiteY188" fmla="*/ 3450490 h 5382558"/>
              <a:gd name="connsiteX189" fmla="*/ 3879886 w 4844222"/>
              <a:gd name="connsiteY189" fmla="*/ 3483279 h 5382558"/>
              <a:gd name="connsiteX190" fmla="*/ 3906713 w 4844222"/>
              <a:gd name="connsiteY190" fmla="*/ 3579785 h 5382558"/>
              <a:gd name="connsiteX191" fmla="*/ 3895469 w 4844222"/>
              <a:gd name="connsiteY191" fmla="*/ 3577443 h 5382558"/>
              <a:gd name="connsiteX192" fmla="*/ 3891957 w 4844222"/>
              <a:gd name="connsiteY192" fmla="*/ 3594309 h 5382558"/>
              <a:gd name="connsiteX193" fmla="*/ 3822152 w 4844222"/>
              <a:gd name="connsiteY193" fmla="*/ 3591503 h 5382558"/>
              <a:gd name="connsiteX194" fmla="*/ 3819457 w 4844222"/>
              <a:gd name="connsiteY194" fmla="*/ 3576277 h 5382558"/>
              <a:gd name="connsiteX195" fmla="*/ 3816762 w 4844222"/>
              <a:gd name="connsiteY195" fmla="*/ 3561051 h 5382558"/>
              <a:gd name="connsiteX196" fmla="*/ 3692964 w 4844222"/>
              <a:gd name="connsiteY196" fmla="*/ 3549933 h 5382558"/>
              <a:gd name="connsiteX197" fmla="*/ 3609932 w 4844222"/>
              <a:gd name="connsiteY197" fmla="*/ 3652888 h 5382558"/>
              <a:gd name="connsiteX198" fmla="*/ 3621175 w 4844222"/>
              <a:gd name="connsiteY198" fmla="*/ 3655230 h 5382558"/>
              <a:gd name="connsiteX199" fmla="*/ 3604784 w 4844222"/>
              <a:gd name="connsiteY199" fmla="*/ 3733937 h 5382558"/>
              <a:gd name="connsiteX200" fmla="*/ 3593540 w 4844222"/>
              <a:gd name="connsiteY200" fmla="*/ 3731595 h 5382558"/>
              <a:gd name="connsiteX201" fmla="*/ 3583002 w 4844222"/>
              <a:gd name="connsiteY201" fmla="*/ 3782192 h 5382558"/>
              <a:gd name="connsiteX202" fmla="*/ 3571758 w 4844222"/>
              <a:gd name="connsiteY202" fmla="*/ 3779851 h 5382558"/>
              <a:gd name="connsiteX203" fmla="*/ 3569417 w 4844222"/>
              <a:gd name="connsiteY203" fmla="*/ 3791095 h 5382558"/>
              <a:gd name="connsiteX204" fmla="*/ 3580660 w 4844222"/>
              <a:gd name="connsiteY204" fmla="*/ 3793437 h 5382558"/>
              <a:gd name="connsiteX205" fmla="*/ 3590032 w 4844222"/>
              <a:gd name="connsiteY205" fmla="*/ 3818851 h 5382558"/>
              <a:gd name="connsiteX206" fmla="*/ 3614159 w 4844222"/>
              <a:gd name="connsiteY206" fmla="*/ 3829742 h 5382558"/>
              <a:gd name="connsiteX207" fmla="*/ 3611818 w 4844222"/>
              <a:gd name="connsiteY207" fmla="*/ 3840986 h 5382558"/>
              <a:gd name="connsiteX208" fmla="*/ 3651171 w 4844222"/>
              <a:gd name="connsiteY208" fmla="*/ 3849182 h 5382558"/>
              <a:gd name="connsiteX209" fmla="*/ 3702475 w 4844222"/>
              <a:gd name="connsiteY209" fmla="*/ 3912658 h 5382558"/>
              <a:gd name="connsiteX210" fmla="*/ 3696620 w 4844222"/>
              <a:gd name="connsiteY210" fmla="*/ 3940768 h 5382558"/>
              <a:gd name="connsiteX211" fmla="*/ 3707864 w 4844222"/>
              <a:gd name="connsiteY211" fmla="*/ 3943110 h 5382558"/>
              <a:gd name="connsiteX212" fmla="*/ 3691472 w 4844222"/>
              <a:gd name="connsiteY212" fmla="*/ 4021816 h 5382558"/>
              <a:gd name="connsiteX213" fmla="*/ 3672265 w 4844222"/>
              <a:gd name="connsiteY213" fmla="*/ 4029548 h 5382558"/>
              <a:gd name="connsiteX214" fmla="*/ 3664301 w 4844222"/>
              <a:gd name="connsiteY214" fmla="*/ 4039621 h 5382558"/>
              <a:gd name="connsiteX215" fmla="*/ 3624948 w 4844222"/>
              <a:gd name="connsiteY215" fmla="*/ 4031425 h 5382558"/>
              <a:gd name="connsiteX216" fmla="*/ 3621435 w 4844222"/>
              <a:gd name="connsiteY216" fmla="*/ 4048290 h 5382558"/>
              <a:gd name="connsiteX217" fmla="*/ 3531485 w 4844222"/>
              <a:gd name="connsiteY217" fmla="*/ 4029557 h 5382558"/>
              <a:gd name="connsiteX218" fmla="*/ 3505368 w 4844222"/>
              <a:gd name="connsiteY218" fmla="*/ 4056379 h 5382558"/>
              <a:gd name="connsiteX219" fmla="*/ 3479252 w 4844222"/>
              <a:gd name="connsiteY219" fmla="*/ 4083202 h 5382558"/>
              <a:gd name="connsiteX220" fmla="*/ 3451142 w 4844222"/>
              <a:gd name="connsiteY220" fmla="*/ 4077348 h 5382558"/>
              <a:gd name="connsiteX221" fmla="*/ 3435801 w 4844222"/>
              <a:gd name="connsiteY221" fmla="*/ 4094683 h 5382558"/>
              <a:gd name="connsiteX222" fmla="*/ 3420459 w 4844222"/>
              <a:gd name="connsiteY222" fmla="*/ 4112018 h 5382558"/>
              <a:gd name="connsiteX223" fmla="*/ 3392349 w 4844222"/>
              <a:gd name="connsiteY223" fmla="*/ 4106164 h 5382558"/>
              <a:gd name="connsiteX224" fmla="*/ 3349720 w 4844222"/>
              <a:gd name="connsiteY224" fmla="*/ 4155943 h 5382558"/>
              <a:gd name="connsiteX225" fmla="*/ 3314822 w 4844222"/>
              <a:gd name="connsiteY225" fmla="*/ 4224930 h 5382558"/>
              <a:gd name="connsiteX226" fmla="*/ 3366827 w 4844222"/>
              <a:gd name="connsiteY226" fmla="*/ 4270955 h 5382558"/>
              <a:gd name="connsiteX227" fmla="*/ 3420003 w 4844222"/>
              <a:gd name="connsiteY227" fmla="*/ 4311359 h 5382558"/>
              <a:gd name="connsiteX228" fmla="*/ 3414149 w 4844222"/>
              <a:gd name="connsiteY228" fmla="*/ 4339469 h 5382558"/>
              <a:gd name="connsiteX229" fmla="*/ 3425393 w 4844222"/>
              <a:gd name="connsiteY229" fmla="*/ 4341810 h 5382558"/>
              <a:gd name="connsiteX230" fmla="*/ 3414855 w 4844222"/>
              <a:gd name="connsiteY230" fmla="*/ 4392408 h 5382558"/>
              <a:gd name="connsiteX231" fmla="*/ 3380892 w 4844222"/>
              <a:gd name="connsiteY231" fmla="*/ 4414663 h 5382558"/>
              <a:gd name="connsiteX232" fmla="*/ 3373160 w 4844222"/>
              <a:gd name="connsiteY232" fmla="*/ 4395455 h 5382558"/>
              <a:gd name="connsiteX233" fmla="*/ 3330294 w 4844222"/>
              <a:gd name="connsiteY233" fmla="*/ 4404125 h 5382558"/>
              <a:gd name="connsiteX234" fmla="*/ 3333807 w 4844222"/>
              <a:gd name="connsiteY234" fmla="*/ 4387259 h 5382558"/>
              <a:gd name="connsiteX235" fmla="*/ 3285551 w 4844222"/>
              <a:gd name="connsiteY235" fmla="*/ 4365478 h 5382558"/>
              <a:gd name="connsiteX236" fmla="*/ 3290235 w 4844222"/>
              <a:gd name="connsiteY236" fmla="*/ 4342990 h 5382558"/>
              <a:gd name="connsiteX237" fmla="*/ 3260601 w 4844222"/>
              <a:gd name="connsiteY237" fmla="*/ 4316288 h 5382558"/>
              <a:gd name="connsiteX238" fmla="*/ 3236589 w 4844222"/>
              <a:gd name="connsiteY238" fmla="*/ 4290758 h 5382558"/>
              <a:gd name="connsiteX239" fmla="*/ 3234248 w 4844222"/>
              <a:gd name="connsiteY239" fmla="*/ 4302001 h 5382558"/>
              <a:gd name="connsiteX240" fmla="*/ 3204382 w 4844222"/>
              <a:gd name="connsiteY240" fmla="*/ 4304580 h 5382558"/>
              <a:gd name="connsiteX241" fmla="*/ 3189040 w 4844222"/>
              <a:gd name="connsiteY241" fmla="*/ 4321915 h 5382558"/>
              <a:gd name="connsiteX242" fmla="*/ 3172174 w 4844222"/>
              <a:gd name="connsiteY242" fmla="*/ 4318403 h 5382558"/>
              <a:gd name="connsiteX243" fmla="*/ 3167491 w 4844222"/>
              <a:gd name="connsiteY243" fmla="*/ 4340890 h 5382558"/>
              <a:gd name="connsiteX244" fmla="*/ 3127905 w 4844222"/>
              <a:gd name="connsiteY244" fmla="*/ 4361975 h 5382558"/>
              <a:gd name="connsiteX245" fmla="*/ 3115258 w 4844222"/>
              <a:gd name="connsiteY245" fmla="*/ 4394535 h 5382558"/>
              <a:gd name="connsiteX246" fmla="*/ 3113971 w 4844222"/>
              <a:gd name="connsiteY246" fmla="*/ 4414797 h 5382558"/>
              <a:gd name="connsiteX247" fmla="*/ 3112684 w 4844222"/>
              <a:gd name="connsiteY247" fmla="*/ 4435060 h 5382558"/>
              <a:gd name="connsiteX248" fmla="*/ 3123928 w 4844222"/>
              <a:gd name="connsiteY248" fmla="*/ 4437401 h 5382558"/>
              <a:gd name="connsiteX249" fmla="*/ 3115732 w 4844222"/>
              <a:gd name="connsiteY249" fmla="*/ 4476755 h 5382558"/>
              <a:gd name="connsiteX250" fmla="*/ 3038201 w 4844222"/>
              <a:gd name="connsiteY250" fmla="*/ 4525131 h 5382558"/>
              <a:gd name="connsiteX251" fmla="*/ 3005645 w 4844222"/>
              <a:gd name="connsiteY251" fmla="*/ 4582874 h 5382558"/>
              <a:gd name="connsiteX252" fmla="*/ 2976016 w 4844222"/>
              <a:gd name="connsiteY252" fmla="*/ 4626563 h 5382558"/>
              <a:gd name="connsiteX253" fmla="*/ 2906095 w 4844222"/>
              <a:gd name="connsiteY253" fmla="*/ 4638396 h 5382558"/>
              <a:gd name="connsiteX254" fmla="*/ 2903753 w 4844222"/>
              <a:gd name="connsiteY254" fmla="*/ 4649640 h 5382558"/>
              <a:gd name="connsiteX255" fmla="*/ 2864400 w 4844222"/>
              <a:gd name="connsiteY255" fmla="*/ 4641444 h 5382558"/>
              <a:gd name="connsiteX256" fmla="*/ 2834882 w 4844222"/>
              <a:gd name="connsiteY256" fmla="*/ 4600102 h 5382558"/>
              <a:gd name="connsiteX257" fmla="*/ 2771401 w 4844222"/>
              <a:gd name="connsiteY257" fmla="*/ 4581015 h 5382558"/>
              <a:gd name="connsiteX258" fmla="*/ 2705815 w 4844222"/>
              <a:gd name="connsiteY258" fmla="*/ 4614282 h 5382558"/>
              <a:gd name="connsiteX259" fmla="*/ 2667168 w 4844222"/>
              <a:gd name="connsiteY259" fmla="*/ 4659025 h 5382558"/>
              <a:gd name="connsiteX260" fmla="*/ 2662954 w 4844222"/>
              <a:gd name="connsiteY260" fmla="*/ 4693342 h 5382558"/>
              <a:gd name="connsiteX261" fmla="*/ 2659911 w 4844222"/>
              <a:gd name="connsiteY261" fmla="*/ 4722037 h 5382558"/>
              <a:gd name="connsiteX262" fmla="*/ 2628172 w 4844222"/>
              <a:gd name="connsiteY262" fmla="*/ 4747689 h 5382558"/>
              <a:gd name="connsiteX263" fmla="*/ 2576288 w 4844222"/>
              <a:gd name="connsiteY263" fmla="*/ 4757414 h 5382558"/>
              <a:gd name="connsiteX264" fmla="*/ 2540447 w 4844222"/>
              <a:gd name="connsiteY264" fmla="*/ 4732352 h 5382558"/>
              <a:gd name="connsiteX265" fmla="*/ 2498984 w 4844222"/>
              <a:gd name="connsiteY265" fmla="*/ 4706119 h 5382558"/>
              <a:gd name="connsiteX266" fmla="*/ 2475326 w 4844222"/>
              <a:gd name="connsiteY266" fmla="*/ 4707058 h 5382558"/>
              <a:gd name="connsiteX267" fmla="*/ 2472984 w 4844222"/>
              <a:gd name="connsiteY267" fmla="*/ 4718301 h 5382558"/>
              <a:gd name="connsiteX268" fmla="*/ 2444875 w 4844222"/>
              <a:gd name="connsiteY268" fmla="*/ 4712447 h 5382558"/>
              <a:gd name="connsiteX269" fmla="*/ 2427776 w 4844222"/>
              <a:gd name="connsiteY269" fmla="*/ 4738215 h 5382558"/>
              <a:gd name="connsiteX270" fmla="*/ 2405289 w 4844222"/>
              <a:gd name="connsiteY270" fmla="*/ 4733532 h 5382558"/>
              <a:gd name="connsiteX271" fmla="*/ 2402947 w 4844222"/>
              <a:gd name="connsiteY271" fmla="*/ 4744776 h 5382558"/>
              <a:gd name="connsiteX272" fmla="*/ 2363594 w 4844222"/>
              <a:gd name="connsiteY272" fmla="*/ 4736580 h 5382558"/>
              <a:gd name="connsiteX273" fmla="*/ 2352234 w 4844222"/>
              <a:gd name="connsiteY273" fmla="*/ 4748878 h 5382558"/>
              <a:gd name="connsiteX274" fmla="*/ 2340874 w 4844222"/>
              <a:gd name="connsiteY274" fmla="*/ 4761177 h 5382558"/>
              <a:gd name="connsiteX275" fmla="*/ 2329630 w 4844222"/>
              <a:gd name="connsiteY275" fmla="*/ 4758835 h 5382558"/>
              <a:gd name="connsiteX276" fmla="*/ 2310896 w 4844222"/>
              <a:gd name="connsiteY276" fmla="*/ 4848786 h 5382558"/>
              <a:gd name="connsiteX277" fmla="*/ 2265103 w 4844222"/>
              <a:gd name="connsiteY277" fmla="*/ 4871510 h 5382558"/>
              <a:gd name="connsiteX278" fmla="*/ 2212750 w 4844222"/>
              <a:gd name="connsiteY278" fmla="*/ 4869406 h 5382558"/>
              <a:gd name="connsiteX279" fmla="*/ 2196116 w 4844222"/>
              <a:gd name="connsiteY279" fmla="*/ 4836613 h 5382558"/>
              <a:gd name="connsiteX280" fmla="*/ 2187446 w 4844222"/>
              <a:gd name="connsiteY280" fmla="*/ 4793747 h 5382558"/>
              <a:gd name="connsiteX281" fmla="*/ 2176203 w 4844222"/>
              <a:gd name="connsiteY281" fmla="*/ 4791405 h 5382558"/>
              <a:gd name="connsiteX282" fmla="*/ 2150667 w 4844222"/>
              <a:gd name="connsiteY282" fmla="*/ 4745027 h 5382558"/>
              <a:gd name="connsiteX283" fmla="*/ 2065051 w 4844222"/>
              <a:gd name="connsiteY283" fmla="*/ 4747726 h 5382558"/>
              <a:gd name="connsiteX284" fmla="*/ 1900729 w 4844222"/>
              <a:gd name="connsiteY284" fmla="*/ 4734034 h 5382558"/>
              <a:gd name="connsiteX285" fmla="*/ 1850717 w 4844222"/>
              <a:gd name="connsiteY285" fmla="*/ 4720685 h 5382558"/>
              <a:gd name="connsiteX286" fmla="*/ 1800705 w 4844222"/>
              <a:gd name="connsiteY286" fmla="*/ 4707336 h 5382558"/>
              <a:gd name="connsiteX287" fmla="*/ 1748937 w 4844222"/>
              <a:gd name="connsiteY287" fmla="*/ 4702421 h 5382558"/>
              <a:gd name="connsiteX288" fmla="*/ 1718253 w 4844222"/>
              <a:gd name="connsiteY288" fmla="*/ 4737091 h 5382558"/>
              <a:gd name="connsiteX289" fmla="*/ 1701387 w 4844222"/>
              <a:gd name="connsiteY289" fmla="*/ 4733578 h 5382558"/>
              <a:gd name="connsiteX290" fmla="*/ 1685344 w 4844222"/>
              <a:gd name="connsiteY290" fmla="*/ 4768364 h 5382558"/>
              <a:gd name="connsiteX291" fmla="*/ 1680661 w 4844222"/>
              <a:gd name="connsiteY291" fmla="*/ 4790852 h 5382558"/>
              <a:gd name="connsiteX292" fmla="*/ 1660868 w 4844222"/>
              <a:gd name="connsiteY292" fmla="*/ 4801394 h 5382558"/>
              <a:gd name="connsiteX293" fmla="*/ 1611911 w 4844222"/>
              <a:gd name="connsiteY293" fmla="*/ 4797064 h 5382558"/>
              <a:gd name="connsiteX294" fmla="*/ 1597972 w 4844222"/>
              <a:gd name="connsiteY294" fmla="*/ 4779497 h 5382558"/>
              <a:gd name="connsiteX295" fmla="*/ 1589655 w 4844222"/>
              <a:gd name="connsiteY295" fmla="*/ 4763100 h 5382558"/>
              <a:gd name="connsiteX296" fmla="*/ 1594339 w 4844222"/>
              <a:gd name="connsiteY296" fmla="*/ 4740613 h 5382558"/>
              <a:gd name="connsiteX297" fmla="*/ 1583095 w 4844222"/>
              <a:gd name="connsiteY297" fmla="*/ 4738271 h 5382558"/>
              <a:gd name="connsiteX298" fmla="*/ 1597145 w 4844222"/>
              <a:gd name="connsiteY298" fmla="*/ 4670808 h 5382558"/>
              <a:gd name="connsiteX299" fmla="*/ 1562475 w 4844222"/>
              <a:gd name="connsiteY299" fmla="*/ 4640124 h 5382558"/>
              <a:gd name="connsiteX300" fmla="*/ 1522183 w 4844222"/>
              <a:gd name="connsiteY300" fmla="*/ 4608270 h 5382558"/>
              <a:gd name="connsiteX301" fmla="*/ 1516561 w 4844222"/>
              <a:gd name="connsiteY301" fmla="*/ 4607099 h 5382558"/>
              <a:gd name="connsiteX302" fmla="*/ 1510939 w 4844222"/>
              <a:gd name="connsiteY302" fmla="*/ 4605928 h 5382558"/>
              <a:gd name="connsiteX303" fmla="*/ 1500866 w 4844222"/>
              <a:gd name="connsiteY303" fmla="*/ 4597964 h 5382558"/>
              <a:gd name="connsiteX304" fmla="*/ 1503208 w 4844222"/>
              <a:gd name="connsiteY304" fmla="*/ 4586721 h 5382558"/>
              <a:gd name="connsiteX305" fmla="*/ 1471818 w 4844222"/>
              <a:gd name="connsiteY305" fmla="*/ 4568451 h 5382558"/>
              <a:gd name="connsiteX306" fmla="*/ 1431294 w 4844222"/>
              <a:gd name="connsiteY306" fmla="*/ 4565877 h 5382558"/>
              <a:gd name="connsiteX307" fmla="*/ 1393818 w 4844222"/>
              <a:gd name="connsiteY307" fmla="*/ 4604999 h 5382558"/>
              <a:gd name="connsiteX308" fmla="*/ 1382574 w 4844222"/>
              <a:gd name="connsiteY308" fmla="*/ 4602657 h 5382558"/>
              <a:gd name="connsiteX309" fmla="*/ 1349079 w 4844222"/>
              <a:gd name="connsiteY309" fmla="*/ 4636742 h 5382558"/>
              <a:gd name="connsiteX310" fmla="*/ 1293329 w 4844222"/>
              <a:gd name="connsiteY310" fmla="*/ 4636862 h 5382558"/>
              <a:gd name="connsiteX311" fmla="*/ 1276226 w 4844222"/>
              <a:gd name="connsiteY311" fmla="*/ 4592240 h 5382558"/>
              <a:gd name="connsiteX312" fmla="*/ 1279270 w 4844222"/>
              <a:gd name="connsiteY312" fmla="*/ 4563545 h 5382558"/>
              <a:gd name="connsiteX313" fmla="*/ 1288637 w 4844222"/>
              <a:gd name="connsiteY313" fmla="*/ 4518570 h 5382558"/>
              <a:gd name="connsiteX314" fmla="*/ 1275516 w 4844222"/>
              <a:gd name="connsiteY314" fmla="*/ 4468911 h 5382558"/>
              <a:gd name="connsiteX315" fmla="*/ 1118102 w 4844222"/>
              <a:gd name="connsiteY315" fmla="*/ 4436127 h 5382558"/>
              <a:gd name="connsiteX316" fmla="*/ 1120444 w 4844222"/>
              <a:gd name="connsiteY316" fmla="*/ 4424883 h 5382558"/>
              <a:gd name="connsiteX317" fmla="*/ 1097956 w 4844222"/>
              <a:gd name="connsiteY317" fmla="*/ 4420200 h 5382558"/>
              <a:gd name="connsiteX318" fmla="*/ 1075817 w 4844222"/>
              <a:gd name="connsiteY318" fmla="*/ 4371596 h 5382558"/>
              <a:gd name="connsiteX319" fmla="*/ 1032128 w 4844222"/>
              <a:gd name="connsiteY319" fmla="*/ 4341967 h 5382558"/>
              <a:gd name="connsiteX320" fmla="*/ 981415 w 4844222"/>
              <a:gd name="connsiteY320" fmla="*/ 4346070 h 5382558"/>
              <a:gd name="connsiteX321" fmla="*/ 933982 w 4844222"/>
              <a:gd name="connsiteY321" fmla="*/ 4362587 h 5382558"/>
              <a:gd name="connsiteX322" fmla="*/ 883385 w 4844222"/>
              <a:gd name="connsiteY322" fmla="*/ 4352049 h 5382558"/>
              <a:gd name="connsiteX323" fmla="*/ 874599 w 4844222"/>
              <a:gd name="connsiteY323" fmla="*/ 4323824 h 5382558"/>
              <a:gd name="connsiteX324" fmla="*/ 866983 w 4844222"/>
              <a:gd name="connsiteY324" fmla="*/ 4289976 h 5382558"/>
              <a:gd name="connsiteX325" fmla="*/ 855740 w 4844222"/>
              <a:gd name="connsiteY325" fmla="*/ 4287634 h 5382558"/>
              <a:gd name="connsiteX326" fmla="*/ 858081 w 4844222"/>
              <a:gd name="connsiteY326" fmla="*/ 4276390 h 5382558"/>
              <a:gd name="connsiteX327" fmla="*/ 869325 w 4844222"/>
              <a:gd name="connsiteY327" fmla="*/ 4278732 h 5382558"/>
              <a:gd name="connsiteX328" fmla="*/ 888059 w 4844222"/>
              <a:gd name="connsiteY328" fmla="*/ 4188781 h 5382558"/>
              <a:gd name="connsiteX329" fmla="*/ 852919 w 4844222"/>
              <a:gd name="connsiteY329" fmla="*/ 4146269 h 5382558"/>
              <a:gd name="connsiteX330" fmla="*/ 810987 w 4844222"/>
              <a:gd name="connsiteY330" fmla="*/ 4108207 h 5382558"/>
              <a:gd name="connsiteX331" fmla="*/ 734506 w 4844222"/>
              <a:gd name="connsiteY331" fmla="*/ 4095211 h 5382558"/>
              <a:gd name="connsiteX332" fmla="*/ 656854 w 4844222"/>
              <a:gd name="connsiteY332" fmla="*/ 4087837 h 5382558"/>
              <a:gd name="connsiteX333" fmla="*/ 642446 w 4844222"/>
              <a:gd name="connsiteY333" fmla="*/ 4058441 h 5382558"/>
              <a:gd name="connsiteX334" fmla="*/ 628038 w 4844222"/>
              <a:gd name="connsiteY334" fmla="*/ 4029044 h 5382558"/>
              <a:gd name="connsiteX335" fmla="*/ 646892 w 4844222"/>
              <a:gd name="connsiteY335" fmla="*/ 3994844 h 5382558"/>
              <a:gd name="connsiteX336" fmla="*/ 663637 w 4844222"/>
              <a:gd name="connsiteY336" fmla="*/ 3942606 h 5382558"/>
              <a:gd name="connsiteX337" fmla="*/ 653797 w 4844222"/>
              <a:gd name="connsiteY337" fmla="*/ 3905362 h 5382558"/>
              <a:gd name="connsiteX338" fmla="*/ 617956 w 4844222"/>
              <a:gd name="connsiteY338" fmla="*/ 3880301 h 5382558"/>
              <a:gd name="connsiteX339" fmla="*/ 626152 w 4844222"/>
              <a:gd name="connsiteY339" fmla="*/ 3840947 h 5382558"/>
              <a:gd name="connsiteX340" fmla="*/ 601555 w 4844222"/>
              <a:gd name="connsiteY340" fmla="*/ 3818227 h 5382558"/>
              <a:gd name="connsiteX341" fmla="*/ 612092 w 4844222"/>
              <a:gd name="connsiteY341" fmla="*/ 3767630 h 5382558"/>
              <a:gd name="connsiteX342" fmla="*/ 600849 w 4844222"/>
              <a:gd name="connsiteY342" fmla="*/ 3765288 h 5382558"/>
              <a:gd name="connsiteX343" fmla="*/ 597568 w 4844222"/>
              <a:gd name="connsiteY343" fmla="*/ 3752873 h 5382558"/>
              <a:gd name="connsiteX344" fmla="*/ 594288 w 4844222"/>
              <a:gd name="connsiteY344" fmla="*/ 3740459 h 5382558"/>
              <a:gd name="connsiteX345" fmla="*/ 566179 w 4844222"/>
              <a:gd name="connsiteY345" fmla="*/ 3734605 h 5382558"/>
              <a:gd name="connsiteX346" fmla="*/ 559033 w 4844222"/>
              <a:gd name="connsiteY346" fmla="*/ 3712586 h 5382558"/>
              <a:gd name="connsiteX347" fmla="*/ 551887 w 4844222"/>
              <a:gd name="connsiteY347" fmla="*/ 3690568 h 5382558"/>
              <a:gd name="connsiteX348" fmla="*/ 523777 w 4844222"/>
              <a:gd name="connsiteY348" fmla="*/ 3684713 h 5382558"/>
              <a:gd name="connsiteX349" fmla="*/ 516631 w 4844222"/>
              <a:gd name="connsiteY349" fmla="*/ 3662695 h 5382558"/>
              <a:gd name="connsiteX350" fmla="*/ 509485 w 4844222"/>
              <a:gd name="connsiteY350" fmla="*/ 3640677 h 5382558"/>
              <a:gd name="connsiteX351" fmla="*/ 453266 w 4844222"/>
              <a:gd name="connsiteY351" fmla="*/ 3628968 h 5382558"/>
              <a:gd name="connsiteX352" fmla="*/ 429608 w 4844222"/>
              <a:gd name="connsiteY352" fmla="*/ 3629907 h 5382558"/>
              <a:gd name="connsiteX353" fmla="*/ 385803 w 4844222"/>
              <a:gd name="connsiteY353" fmla="*/ 3614918 h 5382558"/>
              <a:gd name="connsiteX354" fmla="*/ 354413 w 4844222"/>
              <a:gd name="connsiteY354" fmla="*/ 3596649 h 5382558"/>
              <a:gd name="connsiteX355" fmla="*/ 357220 w 4844222"/>
              <a:gd name="connsiteY355" fmla="*/ 3526844 h 5382558"/>
              <a:gd name="connsiteX356" fmla="*/ 368464 w 4844222"/>
              <a:gd name="connsiteY356" fmla="*/ 3529186 h 5382558"/>
              <a:gd name="connsiteX357" fmla="*/ 406525 w 4844222"/>
              <a:gd name="connsiteY357" fmla="*/ 3487254 h 5382558"/>
              <a:gd name="connsiteX358" fmla="*/ 454660 w 4844222"/>
              <a:gd name="connsiteY358" fmla="*/ 3453285 h 5382558"/>
              <a:gd name="connsiteX359" fmla="*/ 465904 w 4844222"/>
              <a:gd name="connsiteY359" fmla="*/ 3455627 h 5382558"/>
              <a:gd name="connsiteX360" fmla="*/ 486980 w 4844222"/>
              <a:gd name="connsiteY360" fmla="*/ 3354433 h 5382558"/>
              <a:gd name="connsiteX361" fmla="*/ 452895 w 4844222"/>
              <a:gd name="connsiteY361" fmla="*/ 3320938 h 5382558"/>
              <a:gd name="connsiteX362" fmla="*/ 418810 w 4844222"/>
              <a:gd name="connsiteY362" fmla="*/ 3287444 h 5382558"/>
              <a:gd name="connsiteX363" fmla="*/ 341042 w 4844222"/>
              <a:gd name="connsiteY363" fmla="*/ 3294710 h 5382558"/>
              <a:gd name="connsiteX364" fmla="*/ 290561 w 4844222"/>
              <a:gd name="connsiteY364" fmla="*/ 3269532 h 5382558"/>
              <a:gd name="connsiteX365" fmla="*/ 253665 w 4844222"/>
              <a:gd name="connsiteY365" fmla="*/ 3235452 h 5382558"/>
              <a:gd name="connsiteX366" fmla="*/ 282123 w 4844222"/>
              <a:gd name="connsiteY366" fmla="*/ 3197386 h 5382558"/>
              <a:gd name="connsiteX367" fmla="*/ 311752 w 4844222"/>
              <a:gd name="connsiteY367" fmla="*/ 3153698 h 5382558"/>
              <a:gd name="connsiteX368" fmla="*/ 381557 w 4844222"/>
              <a:gd name="connsiteY368" fmla="*/ 3156504 h 5382558"/>
              <a:gd name="connsiteX369" fmla="*/ 414466 w 4844222"/>
              <a:gd name="connsiteY369" fmla="*/ 3125230 h 5382558"/>
              <a:gd name="connsiteX370" fmla="*/ 432619 w 4844222"/>
              <a:gd name="connsiteY370" fmla="*/ 3108481 h 5382558"/>
              <a:gd name="connsiteX371" fmla="*/ 447491 w 4844222"/>
              <a:gd name="connsiteY371" fmla="*/ 3079317 h 5382558"/>
              <a:gd name="connsiteX372" fmla="*/ 463767 w 4844222"/>
              <a:gd name="connsiteY372" fmla="*/ 3015250 h 5382558"/>
              <a:gd name="connsiteX373" fmla="*/ 452523 w 4844222"/>
              <a:gd name="connsiteY373" fmla="*/ 3012908 h 5382558"/>
              <a:gd name="connsiteX374" fmla="*/ 460719 w 4844222"/>
              <a:gd name="connsiteY374" fmla="*/ 2973555 h 5382558"/>
              <a:gd name="connsiteX375" fmla="*/ 340549 w 4844222"/>
              <a:gd name="connsiteY375" fmla="*/ 2930930 h 5382558"/>
              <a:gd name="connsiteX376" fmla="*/ 302125 w 4844222"/>
              <a:gd name="connsiteY376" fmla="*/ 2805613 h 5382558"/>
              <a:gd name="connsiteX377" fmla="*/ 374857 w 4844222"/>
              <a:gd name="connsiteY377" fmla="*/ 2794364 h 5382558"/>
              <a:gd name="connsiteX378" fmla="*/ 465393 w 4844222"/>
              <a:gd name="connsiteY378" fmla="*/ 2810287 h 5382558"/>
              <a:gd name="connsiteX379" fmla="*/ 467735 w 4844222"/>
              <a:gd name="connsiteY379" fmla="*/ 2799043 h 5382558"/>
              <a:gd name="connsiteX380" fmla="*/ 478979 w 4844222"/>
              <a:gd name="connsiteY380" fmla="*/ 2801385 h 5382558"/>
              <a:gd name="connsiteX381" fmla="*/ 489517 w 4844222"/>
              <a:gd name="connsiteY381" fmla="*/ 2750787 h 5382558"/>
              <a:gd name="connsiteX382" fmla="*/ 478273 w 4844222"/>
              <a:gd name="connsiteY382" fmla="*/ 2748446 h 5382558"/>
              <a:gd name="connsiteX383" fmla="*/ 488810 w 4844222"/>
              <a:gd name="connsiteY383" fmla="*/ 2697849 h 5382558"/>
              <a:gd name="connsiteX384" fmla="*/ 440787 w 4844222"/>
              <a:gd name="connsiteY384" fmla="*/ 2646787 h 5382558"/>
              <a:gd name="connsiteX385" fmla="*/ 371215 w 4844222"/>
              <a:gd name="connsiteY385" fmla="*/ 2614700 h 5382558"/>
              <a:gd name="connsiteX386" fmla="*/ 375192 w 4844222"/>
              <a:gd name="connsiteY386" fmla="*/ 2539273 h 5382558"/>
              <a:gd name="connsiteX387" fmla="*/ 429302 w 4844222"/>
              <a:gd name="connsiteY387" fmla="*/ 2532945 h 5382558"/>
              <a:gd name="connsiteX388" fmla="*/ 431643 w 4844222"/>
              <a:gd name="connsiteY388" fmla="*/ 2521701 h 5382558"/>
              <a:gd name="connsiteX389" fmla="*/ 521594 w 4844222"/>
              <a:gd name="connsiteY389" fmla="*/ 2540435 h 5382558"/>
              <a:gd name="connsiteX390" fmla="*/ 528387 w 4844222"/>
              <a:gd name="connsiteY390" fmla="*/ 2535984 h 5382558"/>
              <a:gd name="connsiteX391" fmla="*/ 537405 w 4844222"/>
              <a:gd name="connsiteY391" fmla="*/ 2534929 h 5382558"/>
              <a:gd name="connsiteX392" fmla="*/ 552045 w 4844222"/>
              <a:gd name="connsiteY392" fmla="*/ 2535045 h 5382558"/>
              <a:gd name="connsiteX393" fmla="*/ 581316 w 4844222"/>
              <a:gd name="connsiteY393" fmla="*/ 2394497 h 5382558"/>
              <a:gd name="connsiteX394" fmla="*/ 525799 w 4844222"/>
              <a:gd name="connsiteY394" fmla="*/ 2365337 h 5382558"/>
              <a:gd name="connsiteX395" fmla="*/ 484336 w 4844222"/>
              <a:gd name="connsiteY395" fmla="*/ 2339105 h 5382558"/>
              <a:gd name="connsiteX396" fmla="*/ 461026 w 4844222"/>
              <a:gd name="connsiteY396" fmla="*/ 2296123 h 5382558"/>
              <a:gd name="connsiteX397" fmla="*/ 465589 w 4844222"/>
              <a:gd name="connsiteY397" fmla="*/ 2217885 h 5382558"/>
              <a:gd name="connsiteX398" fmla="*/ 509509 w 4844222"/>
              <a:gd name="connsiteY398" fmla="*/ 2218234 h 5382558"/>
              <a:gd name="connsiteX399" fmla="*/ 557881 w 4844222"/>
              <a:gd name="connsiteY399" fmla="*/ 2225375 h 5382558"/>
              <a:gd name="connsiteX400" fmla="*/ 589271 w 4844222"/>
              <a:gd name="connsiteY400" fmla="*/ 2243644 h 5382558"/>
              <a:gd name="connsiteX401" fmla="*/ 664698 w 4844222"/>
              <a:gd name="connsiteY401" fmla="*/ 2247621 h 5382558"/>
              <a:gd name="connsiteX402" fmla="*/ 675235 w 4844222"/>
              <a:gd name="connsiteY402" fmla="*/ 2197024 h 5382558"/>
              <a:gd name="connsiteX403" fmla="*/ 609872 w 4844222"/>
              <a:gd name="connsiteY403" fmla="*/ 2060230 h 5382558"/>
              <a:gd name="connsiteX404" fmla="*/ 711299 w 4844222"/>
              <a:gd name="connsiteY404" fmla="*/ 2052025 h 5382558"/>
              <a:gd name="connsiteX405" fmla="*/ 741634 w 4844222"/>
              <a:gd name="connsiteY405" fmla="*/ 2061275 h 5382558"/>
              <a:gd name="connsiteX406" fmla="*/ 777591 w 4844222"/>
              <a:gd name="connsiteY406" fmla="*/ 2071697 h 5382558"/>
              <a:gd name="connsiteX407" fmla="*/ 800311 w 4844222"/>
              <a:gd name="connsiteY407" fmla="*/ 2047100 h 5382558"/>
              <a:gd name="connsiteX408" fmla="*/ 819751 w 4844222"/>
              <a:gd name="connsiteY408" fmla="*/ 2010088 h 5382558"/>
              <a:gd name="connsiteX409" fmla="*/ 803815 w 4844222"/>
              <a:gd name="connsiteY409" fmla="*/ 1889454 h 5382558"/>
              <a:gd name="connsiteX410" fmla="*/ 835437 w 4844222"/>
              <a:gd name="connsiteY410" fmla="*/ 1878443 h 5382558"/>
              <a:gd name="connsiteX411" fmla="*/ 877132 w 4844222"/>
              <a:gd name="connsiteY411" fmla="*/ 1875395 h 5382558"/>
              <a:gd name="connsiteX412" fmla="*/ 874790 w 4844222"/>
              <a:gd name="connsiteY412" fmla="*/ 1886638 h 5382558"/>
              <a:gd name="connsiteX413" fmla="*/ 903954 w 4844222"/>
              <a:gd name="connsiteY413" fmla="*/ 1901511 h 5382558"/>
              <a:gd name="connsiteX414" fmla="*/ 933119 w 4844222"/>
              <a:gd name="connsiteY414" fmla="*/ 1916383 h 5382558"/>
              <a:gd name="connsiteX415" fmla="*/ 936631 w 4844222"/>
              <a:gd name="connsiteY415" fmla="*/ 1899518 h 5382558"/>
              <a:gd name="connsiteX416" fmla="*/ 1012875 w 4844222"/>
              <a:gd name="connsiteY416" fmla="*/ 1871404 h 5382558"/>
              <a:gd name="connsiteX417" fmla="*/ 1053511 w 4844222"/>
              <a:gd name="connsiteY417" fmla="*/ 1788947 h 5382558"/>
              <a:gd name="connsiteX418" fmla="*/ 1039573 w 4844222"/>
              <a:gd name="connsiteY418" fmla="*/ 1771380 h 5382558"/>
              <a:gd name="connsiteX419" fmla="*/ 1006190 w 4844222"/>
              <a:gd name="connsiteY419" fmla="*/ 1720434 h 5382558"/>
              <a:gd name="connsiteX420" fmla="*/ 971868 w 4844222"/>
              <a:gd name="connsiteY420" fmla="*/ 1645830 h 5382558"/>
              <a:gd name="connsiteX421" fmla="*/ 964016 w 4844222"/>
              <a:gd name="connsiteY421" fmla="*/ 1570873 h 5382558"/>
              <a:gd name="connsiteX422" fmla="*/ 1003486 w 4844222"/>
              <a:gd name="connsiteY422" fmla="*/ 1564428 h 5382558"/>
              <a:gd name="connsiteX423" fmla="*/ 1048577 w 4844222"/>
              <a:gd name="connsiteY423" fmla="*/ 1559155 h 5382558"/>
              <a:gd name="connsiteX424" fmla="*/ 1085124 w 4844222"/>
              <a:gd name="connsiteY424" fmla="*/ 1637156 h 5382558"/>
              <a:gd name="connsiteX425" fmla="*/ 1096368 w 4844222"/>
              <a:gd name="connsiteY425" fmla="*/ 1639497 h 5382558"/>
              <a:gd name="connsiteX426" fmla="*/ 1088172 w 4844222"/>
              <a:gd name="connsiteY426" fmla="*/ 1678851 h 5382558"/>
              <a:gd name="connsiteX427" fmla="*/ 1105038 w 4844222"/>
              <a:gd name="connsiteY427" fmla="*/ 1682363 h 5382558"/>
              <a:gd name="connsiteX428" fmla="*/ 1108086 w 4844222"/>
              <a:gd name="connsiteY428" fmla="*/ 1724058 h 5382558"/>
              <a:gd name="connsiteX429" fmla="*/ 1198036 w 4844222"/>
              <a:gd name="connsiteY429" fmla="*/ 1742792 h 5382558"/>
              <a:gd name="connsiteX430" fmla="*/ 1217829 w 4844222"/>
              <a:gd name="connsiteY430" fmla="*/ 1732249 h 5382558"/>
              <a:gd name="connsiteX431" fmla="*/ 1232000 w 4844222"/>
              <a:gd name="connsiteY431" fmla="*/ 1720536 h 5382558"/>
              <a:gd name="connsiteX432" fmla="*/ 1237854 w 4844222"/>
              <a:gd name="connsiteY432" fmla="*/ 1692427 h 5382558"/>
              <a:gd name="connsiteX433" fmla="*/ 1270647 w 4844222"/>
              <a:gd name="connsiteY433" fmla="*/ 1675793 h 5382558"/>
              <a:gd name="connsiteX434" fmla="*/ 1284466 w 4844222"/>
              <a:gd name="connsiteY434" fmla="*/ 1637611 h 5382558"/>
              <a:gd name="connsiteX435" fmla="*/ 1301331 w 4844222"/>
              <a:gd name="connsiteY435" fmla="*/ 1641124 h 5382558"/>
              <a:gd name="connsiteX436" fmla="*/ 1379564 w 4844222"/>
              <a:gd name="connsiteY436" fmla="*/ 1575296 h 5382558"/>
              <a:gd name="connsiteX437" fmla="*/ 1407674 w 4844222"/>
              <a:gd name="connsiteY437" fmla="*/ 1581150 h 5382558"/>
              <a:gd name="connsiteX438" fmla="*/ 1426175 w 4844222"/>
              <a:gd name="connsiteY438" fmla="*/ 1520480 h 5382558"/>
              <a:gd name="connsiteX439" fmla="*/ 1435072 w 4844222"/>
              <a:gd name="connsiteY439" fmla="*/ 1463675 h 5382558"/>
              <a:gd name="connsiteX440" fmla="*/ 1447483 w 4844222"/>
              <a:gd name="connsiteY440" fmla="*/ 1390005 h 5382558"/>
              <a:gd name="connsiteX441" fmla="*/ 1476879 w 4844222"/>
              <a:gd name="connsiteY441" fmla="*/ 1375597 h 5382558"/>
              <a:gd name="connsiteX442" fmla="*/ 1506276 w 4844222"/>
              <a:gd name="connsiteY442" fmla="*/ 1361189 h 5382558"/>
              <a:gd name="connsiteX443" fmla="*/ 1534385 w 4844222"/>
              <a:gd name="connsiteY443" fmla="*/ 1367044 h 5382558"/>
              <a:gd name="connsiteX444" fmla="*/ 1557579 w 4844222"/>
              <a:gd name="connsiteY444" fmla="*/ 1424666 h 5382558"/>
              <a:gd name="connsiteX445" fmla="*/ 1574445 w 4844222"/>
              <a:gd name="connsiteY445" fmla="*/ 1428179 h 5382558"/>
              <a:gd name="connsiteX446" fmla="*/ 1575853 w 4844222"/>
              <a:gd name="connsiteY446" fmla="*/ 1463666 h 5382558"/>
              <a:gd name="connsiteX447" fmla="*/ 1582882 w 4844222"/>
              <a:gd name="connsiteY447" fmla="*/ 1500325 h 5382558"/>
              <a:gd name="connsiteX448" fmla="*/ 1622236 w 4844222"/>
              <a:gd name="connsiteY448" fmla="*/ 1508521 h 5382558"/>
              <a:gd name="connsiteX449" fmla="*/ 1738888 w 4844222"/>
              <a:gd name="connsiteY449" fmla="*/ 1497621 h 5382558"/>
              <a:gd name="connsiteX450" fmla="*/ 1863272 w 4844222"/>
              <a:gd name="connsiteY450" fmla="*/ 1505928 h 5382558"/>
              <a:gd name="connsiteX451" fmla="*/ 1901330 w 4844222"/>
              <a:gd name="connsiteY451" fmla="*/ 1393606 h 5382558"/>
              <a:gd name="connsiteX452" fmla="*/ 2008727 w 4844222"/>
              <a:gd name="connsiteY452" fmla="*/ 1342651 h 5382558"/>
              <a:gd name="connsiteX453" fmla="*/ 2011775 w 4844222"/>
              <a:gd name="connsiteY453" fmla="*/ 1384346 h 5382558"/>
              <a:gd name="connsiteX454" fmla="*/ 2023018 w 4844222"/>
              <a:gd name="connsiteY454" fmla="*/ 1386688 h 5382558"/>
              <a:gd name="connsiteX455" fmla="*/ 2035321 w 4844222"/>
              <a:gd name="connsiteY455" fmla="*/ 1468438 h 5382558"/>
              <a:gd name="connsiteX456" fmla="*/ 2090723 w 4844222"/>
              <a:gd name="connsiteY456" fmla="*/ 1512238 h 5382558"/>
              <a:gd name="connsiteX457" fmla="*/ 2094235 w 4844222"/>
              <a:gd name="connsiteY457" fmla="*/ 1495372 h 5382558"/>
              <a:gd name="connsiteX458" fmla="*/ 2177742 w 4844222"/>
              <a:gd name="connsiteY458" fmla="*/ 1474636 h 5382558"/>
              <a:gd name="connsiteX459" fmla="*/ 2215334 w 4844222"/>
              <a:gd name="connsiteY459" fmla="*/ 1420875 h 5382558"/>
              <a:gd name="connsiteX460" fmla="*/ 2242268 w 4844222"/>
              <a:gd name="connsiteY460" fmla="*/ 1361961 h 5382558"/>
              <a:gd name="connsiteX461" fmla="*/ 2302702 w 4844222"/>
              <a:gd name="connsiteY461" fmla="*/ 1339352 h 5382558"/>
              <a:gd name="connsiteX462" fmla="*/ 2306331 w 4844222"/>
              <a:gd name="connsiteY462" fmla="*/ 1307847 h 5382558"/>
              <a:gd name="connsiteX463" fmla="*/ 2307618 w 4844222"/>
              <a:gd name="connsiteY463" fmla="*/ 1287584 h 5382558"/>
              <a:gd name="connsiteX464" fmla="*/ 2330337 w 4844222"/>
              <a:gd name="connsiteY464" fmla="*/ 1262987 h 5382558"/>
              <a:gd name="connsiteX465" fmla="*/ 2823390 w 4844222"/>
              <a:gd name="connsiteY465" fmla="*/ 1207298 h 5382558"/>
              <a:gd name="connsiteX466" fmla="*/ 2802315 w 4844222"/>
              <a:gd name="connsiteY466" fmla="*/ 1308492 h 5382558"/>
              <a:gd name="connsiteX467" fmla="*/ 2813559 w 4844222"/>
              <a:gd name="connsiteY467" fmla="*/ 1310834 h 5382558"/>
              <a:gd name="connsiteX468" fmla="*/ 2803021 w 4844222"/>
              <a:gd name="connsiteY468" fmla="*/ 1361431 h 5382558"/>
              <a:gd name="connsiteX469" fmla="*/ 2774912 w 4844222"/>
              <a:gd name="connsiteY469" fmla="*/ 1355577 h 5382558"/>
              <a:gd name="connsiteX470" fmla="*/ 2783340 w 4844222"/>
              <a:gd name="connsiteY470" fmla="*/ 1286943 h 5382558"/>
              <a:gd name="connsiteX471" fmla="*/ 2792939 w 4844222"/>
              <a:gd name="connsiteY471" fmla="*/ 1212687 h 5382558"/>
              <a:gd name="connsiteX472" fmla="*/ 2805354 w 4844222"/>
              <a:gd name="connsiteY472" fmla="*/ 1209407 h 5382558"/>
              <a:gd name="connsiteX473" fmla="*/ 2823390 w 4844222"/>
              <a:gd name="connsiteY473" fmla="*/ 1207298 h 5382558"/>
              <a:gd name="connsiteX474" fmla="*/ 1842548 w 4844222"/>
              <a:gd name="connsiteY474" fmla="*/ 0 h 5382558"/>
              <a:gd name="connsiteX475" fmla="*/ 1840206 w 4844222"/>
              <a:gd name="connsiteY475" fmla="*/ 11244 h 5382558"/>
              <a:gd name="connsiteX476" fmla="*/ 1870658 w 4844222"/>
              <a:gd name="connsiteY476" fmla="*/ 5854 h 5382558"/>
              <a:gd name="connsiteX477" fmla="*/ 1868316 w 4844222"/>
              <a:gd name="connsiteY477" fmla="*/ 17098 h 5382558"/>
              <a:gd name="connsiteX478" fmla="*/ 1890804 w 4844222"/>
              <a:gd name="connsiteY478" fmla="*/ 21781 h 5382558"/>
              <a:gd name="connsiteX479" fmla="*/ 1887291 w 4844222"/>
              <a:gd name="connsiteY479" fmla="*/ 38647 h 5382558"/>
              <a:gd name="connsiteX480" fmla="*/ 2044705 w 4844222"/>
              <a:gd name="connsiteY480" fmla="*/ 71431 h 5382558"/>
              <a:gd name="connsiteX481" fmla="*/ 2064033 w 4844222"/>
              <a:gd name="connsiteY481" fmla="*/ 119450 h 5382558"/>
              <a:gd name="connsiteX482" fmla="*/ 2087812 w 4844222"/>
              <a:gd name="connsiteY482" fmla="*/ 174261 h 5382558"/>
              <a:gd name="connsiteX483" fmla="*/ 2127166 w 4844222"/>
              <a:gd name="connsiteY483" fmla="*/ 182457 h 5382558"/>
              <a:gd name="connsiteX484" fmla="*/ 2164647 w 4844222"/>
              <a:gd name="connsiteY484" fmla="*/ 213726 h 5382558"/>
              <a:gd name="connsiteX485" fmla="*/ 2195335 w 4844222"/>
              <a:gd name="connsiteY485" fmla="*/ 249446 h 5382558"/>
              <a:gd name="connsiteX486" fmla="*/ 2189481 w 4844222"/>
              <a:gd name="connsiteY486" fmla="*/ 277556 h 5382558"/>
              <a:gd name="connsiteX487" fmla="*/ 2200725 w 4844222"/>
              <a:gd name="connsiteY487" fmla="*/ 279897 h 5382558"/>
              <a:gd name="connsiteX488" fmla="*/ 2196041 w 4844222"/>
              <a:gd name="connsiteY488" fmla="*/ 302385 h 5382558"/>
              <a:gd name="connsiteX489" fmla="*/ 2207285 w 4844222"/>
              <a:gd name="connsiteY489" fmla="*/ 304727 h 5382558"/>
              <a:gd name="connsiteX490" fmla="*/ 2199089 w 4844222"/>
              <a:gd name="connsiteY490" fmla="*/ 344080 h 5382558"/>
              <a:gd name="connsiteX491" fmla="*/ 2224857 w 4844222"/>
              <a:gd name="connsiteY491" fmla="*/ 361178 h 5382558"/>
              <a:gd name="connsiteX492" fmla="*/ 2219003 w 4844222"/>
              <a:gd name="connsiteY492" fmla="*/ 389288 h 5382558"/>
              <a:gd name="connsiteX493" fmla="*/ 2230246 w 4844222"/>
              <a:gd name="connsiteY493" fmla="*/ 391629 h 5382558"/>
              <a:gd name="connsiteX494" fmla="*/ 2206829 w 4844222"/>
              <a:gd name="connsiteY494" fmla="*/ 504068 h 5382558"/>
              <a:gd name="connsiteX495" fmla="*/ 2219481 w 4844222"/>
              <a:gd name="connsiteY495" fmla="*/ 541897 h 5382558"/>
              <a:gd name="connsiteX496" fmla="*/ 2222998 w 4844222"/>
              <a:gd name="connsiteY496" fmla="*/ 595422 h 5382558"/>
              <a:gd name="connsiteX497" fmla="*/ 2218433 w 4844222"/>
              <a:gd name="connsiteY497" fmla="*/ 603262 h 5382558"/>
              <a:gd name="connsiteX498" fmla="*/ 2212693 w 4844222"/>
              <a:gd name="connsiteY498" fmla="*/ 616738 h 5382558"/>
              <a:gd name="connsiteX499" fmla="*/ 2195827 w 4844222"/>
              <a:gd name="connsiteY499" fmla="*/ 613226 h 5382558"/>
              <a:gd name="connsiteX500" fmla="*/ 2191144 w 4844222"/>
              <a:gd name="connsiteY500" fmla="*/ 635714 h 5382558"/>
              <a:gd name="connsiteX501" fmla="*/ 2134228 w 4844222"/>
              <a:gd name="connsiteY501" fmla="*/ 711846 h 5382558"/>
              <a:gd name="connsiteX502" fmla="*/ 2096519 w 4844222"/>
              <a:gd name="connsiteY502" fmla="*/ 780248 h 5382558"/>
              <a:gd name="connsiteX503" fmla="*/ 2037842 w 4844222"/>
              <a:gd name="connsiteY503" fmla="*/ 794423 h 5382558"/>
              <a:gd name="connsiteX504" fmla="*/ 1993689 w 4844222"/>
              <a:gd name="connsiteY504" fmla="*/ 823355 h 5382558"/>
              <a:gd name="connsiteX505" fmla="*/ 1994744 w 4844222"/>
              <a:gd name="connsiteY505" fmla="*/ 832374 h 5382558"/>
              <a:gd name="connsiteX506" fmla="*/ 1995798 w 4844222"/>
              <a:gd name="connsiteY506" fmla="*/ 841392 h 5382558"/>
              <a:gd name="connsiteX507" fmla="*/ 1990060 w 4844222"/>
              <a:gd name="connsiteY507" fmla="*/ 854861 h 5382558"/>
              <a:gd name="connsiteX508" fmla="*/ 1985493 w 4844222"/>
              <a:gd name="connsiteY508" fmla="*/ 862709 h 5382558"/>
              <a:gd name="connsiteX509" fmla="*/ 1974249 w 4844222"/>
              <a:gd name="connsiteY509" fmla="*/ 860367 h 5382558"/>
              <a:gd name="connsiteX510" fmla="*/ 1881724 w 4844222"/>
              <a:gd name="connsiteY510" fmla="*/ 882158 h 5382558"/>
              <a:gd name="connsiteX511" fmla="*/ 1819883 w 4844222"/>
              <a:gd name="connsiteY511" fmla="*/ 869278 h 5382558"/>
              <a:gd name="connsiteX512" fmla="*/ 1796696 w 4844222"/>
              <a:gd name="connsiteY512" fmla="*/ 882039 h 5382558"/>
              <a:gd name="connsiteX513" fmla="*/ 1763432 w 4844222"/>
              <a:gd name="connsiteY513" fmla="*/ 886850 h 5382558"/>
              <a:gd name="connsiteX514" fmla="*/ 1761090 w 4844222"/>
              <a:gd name="connsiteY514" fmla="*/ 898094 h 5382558"/>
              <a:gd name="connsiteX515" fmla="*/ 1738603 w 4844222"/>
              <a:gd name="connsiteY515" fmla="*/ 893411 h 5382558"/>
              <a:gd name="connsiteX516" fmla="*/ 1736261 w 4844222"/>
              <a:gd name="connsiteY516" fmla="*/ 904655 h 5382558"/>
              <a:gd name="connsiteX517" fmla="*/ 1708151 w 4844222"/>
              <a:gd name="connsiteY517" fmla="*/ 898800 h 5382558"/>
              <a:gd name="connsiteX518" fmla="*/ 1704639 w 4844222"/>
              <a:gd name="connsiteY518" fmla="*/ 915666 h 5382558"/>
              <a:gd name="connsiteX519" fmla="*/ 1657554 w 4844222"/>
              <a:gd name="connsiteY519" fmla="*/ 888263 h 5382558"/>
              <a:gd name="connsiteX520" fmla="*/ 1609298 w 4844222"/>
              <a:gd name="connsiteY520" fmla="*/ 866481 h 5382558"/>
              <a:gd name="connsiteX521" fmla="*/ 1611640 w 4844222"/>
              <a:gd name="connsiteY521" fmla="*/ 855237 h 5382558"/>
              <a:gd name="connsiteX522" fmla="*/ 1561043 w 4844222"/>
              <a:gd name="connsiteY522" fmla="*/ 844700 h 5382558"/>
              <a:gd name="connsiteX523" fmla="*/ 1564555 w 4844222"/>
              <a:gd name="connsiteY523" fmla="*/ 827834 h 5382558"/>
              <a:gd name="connsiteX524" fmla="*/ 1547689 w 4844222"/>
              <a:gd name="connsiteY524" fmla="*/ 824322 h 5382558"/>
              <a:gd name="connsiteX525" fmla="*/ 1544177 w 4844222"/>
              <a:gd name="connsiteY525" fmla="*/ 841187 h 5382558"/>
              <a:gd name="connsiteX526" fmla="*/ 1536446 w 4844222"/>
              <a:gd name="connsiteY526" fmla="*/ 821980 h 5382558"/>
              <a:gd name="connsiteX527" fmla="*/ 1525202 w 4844222"/>
              <a:gd name="connsiteY527" fmla="*/ 819638 h 5382558"/>
              <a:gd name="connsiteX528" fmla="*/ 1521689 w 4844222"/>
              <a:gd name="connsiteY528" fmla="*/ 836504 h 5382558"/>
              <a:gd name="connsiteX529" fmla="*/ 1488190 w 4844222"/>
              <a:gd name="connsiteY529" fmla="*/ 800198 h 5382558"/>
              <a:gd name="connsiteX530" fmla="*/ 1430795 w 4844222"/>
              <a:gd name="connsiteY530" fmla="*/ 723722 h 5382558"/>
              <a:gd name="connsiteX531" fmla="*/ 1371761 w 4844222"/>
              <a:gd name="connsiteY531" fmla="*/ 641038 h 5382558"/>
              <a:gd name="connsiteX532" fmla="*/ 1328890 w 4844222"/>
              <a:gd name="connsiteY532" fmla="*/ 579317 h 5382558"/>
              <a:gd name="connsiteX533" fmla="*/ 1360503 w 4844222"/>
              <a:gd name="connsiteY533" fmla="*/ 427526 h 5382558"/>
              <a:gd name="connsiteX534" fmla="*/ 1349259 w 4844222"/>
              <a:gd name="connsiteY534" fmla="*/ 425184 h 5382558"/>
              <a:gd name="connsiteX535" fmla="*/ 1332157 w 4844222"/>
              <a:gd name="connsiteY535" fmla="*/ 380562 h 5382558"/>
              <a:gd name="connsiteX536" fmla="*/ 1329810 w 4844222"/>
              <a:gd name="connsiteY536" fmla="*/ 321415 h 5382558"/>
              <a:gd name="connsiteX537" fmla="*/ 1339999 w 4844222"/>
              <a:gd name="connsiteY537" fmla="*/ 314739 h 5382558"/>
              <a:gd name="connsiteX538" fmla="*/ 1351360 w 4844222"/>
              <a:gd name="connsiteY538" fmla="*/ 302440 h 5382558"/>
              <a:gd name="connsiteX539" fmla="*/ 1373847 w 4844222"/>
              <a:gd name="connsiteY539" fmla="*/ 307124 h 5382558"/>
              <a:gd name="connsiteX540" fmla="*/ 1391531 w 4844222"/>
              <a:gd name="connsiteY540" fmla="*/ 278545 h 5382558"/>
              <a:gd name="connsiteX541" fmla="*/ 1404763 w 4844222"/>
              <a:gd name="connsiteY541" fmla="*/ 243173 h 5382558"/>
              <a:gd name="connsiteX542" fmla="*/ 1400428 w 4844222"/>
              <a:gd name="connsiteY542" fmla="*/ 221740 h 5382558"/>
              <a:gd name="connsiteX543" fmla="*/ 1398435 w 4844222"/>
              <a:gd name="connsiteY543" fmla="*/ 189063 h 5382558"/>
              <a:gd name="connsiteX544" fmla="*/ 1400777 w 4844222"/>
              <a:gd name="connsiteY544" fmla="*/ 177820 h 5382558"/>
              <a:gd name="connsiteX545" fmla="*/ 1412021 w 4844222"/>
              <a:gd name="connsiteY545" fmla="*/ 180161 h 5382558"/>
              <a:gd name="connsiteX546" fmla="*/ 1417875 w 4844222"/>
              <a:gd name="connsiteY546" fmla="*/ 152052 h 5382558"/>
              <a:gd name="connsiteX547" fmla="*/ 1457228 w 4844222"/>
              <a:gd name="connsiteY547" fmla="*/ 160248 h 5382558"/>
              <a:gd name="connsiteX548" fmla="*/ 1474796 w 4844222"/>
              <a:gd name="connsiteY548" fmla="*/ 146309 h 5382558"/>
              <a:gd name="connsiteX549" fmla="*/ 1492363 w 4844222"/>
              <a:gd name="connsiteY549" fmla="*/ 132370 h 5382558"/>
              <a:gd name="connsiteX550" fmla="*/ 1503607 w 4844222"/>
              <a:gd name="connsiteY550" fmla="*/ 134712 h 5382558"/>
              <a:gd name="connsiteX551" fmla="*/ 1511803 w 4844222"/>
              <a:gd name="connsiteY551" fmla="*/ 95359 h 5382558"/>
              <a:gd name="connsiteX552" fmla="*/ 1528668 w 4844222"/>
              <a:gd name="connsiteY552" fmla="*/ 98871 h 5382558"/>
              <a:gd name="connsiteX553" fmla="*/ 1534523 w 4844222"/>
              <a:gd name="connsiteY553" fmla="*/ 70762 h 5382558"/>
              <a:gd name="connsiteX554" fmla="*/ 1545766 w 4844222"/>
              <a:gd name="connsiteY554" fmla="*/ 73103 h 5382558"/>
              <a:gd name="connsiteX555" fmla="*/ 1560054 w 4844222"/>
              <a:gd name="connsiteY555" fmla="*/ 46750 h 5382558"/>
              <a:gd name="connsiteX556" fmla="*/ 1593316 w 4844222"/>
              <a:gd name="connsiteY556" fmla="*/ 41946 h 5382558"/>
              <a:gd name="connsiteX557" fmla="*/ 1595657 w 4844222"/>
              <a:gd name="connsiteY557" fmla="*/ 30702 h 5382558"/>
              <a:gd name="connsiteX558" fmla="*/ 1671084 w 4844222"/>
              <a:gd name="connsiteY558" fmla="*/ 34679 h 5382558"/>
              <a:gd name="connsiteX559" fmla="*/ 1674597 w 4844222"/>
              <a:gd name="connsiteY559" fmla="*/ 17813 h 5382558"/>
              <a:gd name="connsiteX560" fmla="*/ 1761383 w 4844222"/>
              <a:gd name="connsiteY560" fmla="*/ 9492 h 5382558"/>
              <a:gd name="connsiteX561" fmla="*/ 1842548 w 4844222"/>
              <a:gd name="connsiteY561" fmla="*/ 0 h 538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</a:cxnLst>
            <a:rect l="l" t="t" r="r" b="b"/>
            <a:pathLst>
              <a:path w="4844222" h="5382558">
                <a:moveTo>
                  <a:pt x="371174" y="4703461"/>
                </a:moveTo>
                <a:cubicBezTo>
                  <a:pt x="396741" y="4704508"/>
                  <a:pt x="423111" y="4707862"/>
                  <a:pt x="450283" y="4713521"/>
                </a:cubicBezTo>
                <a:cubicBezTo>
                  <a:pt x="476519" y="4718985"/>
                  <a:pt x="503458" y="4730461"/>
                  <a:pt x="531100" y="4747949"/>
                </a:cubicBezTo>
                <a:lnTo>
                  <a:pt x="528758" y="4759193"/>
                </a:lnTo>
                <a:lnTo>
                  <a:pt x="579355" y="4769731"/>
                </a:lnTo>
                <a:lnTo>
                  <a:pt x="575843" y="4786597"/>
                </a:lnTo>
                <a:lnTo>
                  <a:pt x="592708" y="4790109"/>
                </a:lnTo>
                <a:lnTo>
                  <a:pt x="584512" y="4829462"/>
                </a:lnTo>
                <a:cubicBezTo>
                  <a:pt x="591228" y="4834772"/>
                  <a:pt x="598880" y="4840276"/>
                  <a:pt x="607469" y="4845975"/>
                </a:cubicBezTo>
                <a:cubicBezTo>
                  <a:pt x="616059" y="4851674"/>
                  <a:pt x="623711" y="4857179"/>
                  <a:pt x="630426" y="4862488"/>
                </a:cubicBezTo>
                <a:lnTo>
                  <a:pt x="624572" y="4890597"/>
                </a:lnTo>
                <a:lnTo>
                  <a:pt x="684778" y="4967659"/>
                </a:lnTo>
                <a:cubicBezTo>
                  <a:pt x="689151" y="4984212"/>
                  <a:pt x="691338" y="4992489"/>
                  <a:pt x="691338" y="4992489"/>
                </a:cubicBezTo>
                <a:cubicBezTo>
                  <a:pt x="689777" y="4999985"/>
                  <a:pt x="686537" y="5006153"/>
                  <a:pt x="681618" y="5010995"/>
                </a:cubicBezTo>
                <a:cubicBezTo>
                  <a:pt x="676699" y="5015836"/>
                  <a:pt x="673069" y="5023879"/>
                  <a:pt x="670727" y="5035122"/>
                </a:cubicBezTo>
                <a:lnTo>
                  <a:pt x="687593" y="5038635"/>
                </a:lnTo>
                <a:lnTo>
                  <a:pt x="660664" y="5167939"/>
                </a:lnTo>
                <a:lnTo>
                  <a:pt x="659493" y="5173561"/>
                </a:lnTo>
                <a:lnTo>
                  <a:pt x="665115" y="5174732"/>
                </a:lnTo>
                <a:cubicBezTo>
                  <a:pt x="668863" y="5175513"/>
                  <a:pt x="670346" y="5177777"/>
                  <a:pt x="669566" y="5181525"/>
                </a:cubicBezTo>
                <a:lnTo>
                  <a:pt x="667224" y="5192769"/>
                </a:lnTo>
                <a:lnTo>
                  <a:pt x="655980" y="5190427"/>
                </a:lnTo>
                <a:cubicBezTo>
                  <a:pt x="650671" y="5197142"/>
                  <a:pt x="646494" y="5203116"/>
                  <a:pt x="643449" y="5208348"/>
                </a:cubicBezTo>
                <a:cubicBezTo>
                  <a:pt x="640405" y="5213579"/>
                  <a:pt x="636228" y="5219552"/>
                  <a:pt x="630919" y="5226268"/>
                </a:cubicBezTo>
                <a:lnTo>
                  <a:pt x="619675" y="5223926"/>
                </a:lnTo>
                <a:lnTo>
                  <a:pt x="613821" y="5252036"/>
                </a:lnTo>
                <a:cubicBezTo>
                  <a:pt x="606325" y="5250475"/>
                  <a:pt x="598048" y="5252662"/>
                  <a:pt x="588991" y="5258596"/>
                </a:cubicBezTo>
                <a:lnTo>
                  <a:pt x="583137" y="5286706"/>
                </a:lnTo>
                <a:lnTo>
                  <a:pt x="566271" y="5283193"/>
                </a:lnTo>
                <a:lnTo>
                  <a:pt x="559246" y="5316925"/>
                </a:lnTo>
                <a:lnTo>
                  <a:pt x="548002" y="5314583"/>
                </a:lnTo>
                <a:cubicBezTo>
                  <a:pt x="528327" y="5333948"/>
                  <a:pt x="516225" y="5345115"/>
                  <a:pt x="511697" y="5348082"/>
                </a:cubicBezTo>
                <a:lnTo>
                  <a:pt x="489209" y="5343399"/>
                </a:lnTo>
                <a:cubicBezTo>
                  <a:pt x="478591" y="5356830"/>
                  <a:pt x="472892" y="5365418"/>
                  <a:pt x="472111" y="5369166"/>
                </a:cubicBezTo>
                <a:lnTo>
                  <a:pt x="432758" y="5360971"/>
                </a:lnTo>
                <a:lnTo>
                  <a:pt x="430416" y="5372214"/>
                </a:lnTo>
                <a:lnTo>
                  <a:pt x="413550" y="5368702"/>
                </a:lnTo>
                <a:cubicBezTo>
                  <a:pt x="409802" y="5367921"/>
                  <a:pt x="408514" y="5364720"/>
                  <a:pt x="409684" y="5359098"/>
                </a:cubicBezTo>
                <a:cubicBezTo>
                  <a:pt x="410855" y="5353476"/>
                  <a:pt x="409567" y="5350275"/>
                  <a:pt x="405819" y="5349494"/>
                </a:cubicBezTo>
                <a:cubicBezTo>
                  <a:pt x="379583" y="5344031"/>
                  <a:pt x="358892" y="5349498"/>
                  <a:pt x="343745" y="5365896"/>
                </a:cubicBezTo>
                <a:cubicBezTo>
                  <a:pt x="328600" y="5382286"/>
                  <a:pt x="302286" y="5386590"/>
                  <a:pt x="264806" y="5378784"/>
                </a:cubicBezTo>
                <a:cubicBezTo>
                  <a:pt x="251530" y="5348646"/>
                  <a:pt x="224279" y="5329283"/>
                  <a:pt x="183052" y="5320697"/>
                </a:cubicBezTo>
                <a:cubicBezTo>
                  <a:pt x="171808" y="5318355"/>
                  <a:pt x="166733" y="5319254"/>
                  <a:pt x="167826" y="5323392"/>
                </a:cubicBezTo>
                <a:cubicBezTo>
                  <a:pt x="168919" y="5327530"/>
                  <a:pt x="161970" y="5328038"/>
                  <a:pt x="146978" y="5324916"/>
                </a:cubicBezTo>
                <a:lnTo>
                  <a:pt x="141356" y="5323745"/>
                </a:lnTo>
                <a:lnTo>
                  <a:pt x="143698" y="5312501"/>
                </a:lnTo>
                <a:cubicBezTo>
                  <a:pt x="126519" y="5301103"/>
                  <a:pt x="115861" y="5295950"/>
                  <a:pt x="111723" y="5297043"/>
                </a:cubicBezTo>
                <a:cubicBezTo>
                  <a:pt x="107585" y="5298137"/>
                  <a:pt x="101142" y="5282130"/>
                  <a:pt x="92394" y="5249025"/>
                </a:cubicBezTo>
                <a:lnTo>
                  <a:pt x="81151" y="5246683"/>
                </a:lnTo>
                <a:cubicBezTo>
                  <a:pt x="72249" y="5233097"/>
                  <a:pt x="65572" y="5222908"/>
                  <a:pt x="61121" y="5216116"/>
                </a:cubicBezTo>
                <a:cubicBezTo>
                  <a:pt x="56670" y="5209323"/>
                  <a:pt x="54522" y="5196166"/>
                  <a:pt x="54677" y="5176646"/>
                </a:cubicBezTo>
                <a:lnTo>
                  <a:pt x="26567" y="5170792"/>
                </a:lnTo>
                <a:cubicBezTo>
                  <a:pt x="22974" y="5150491"/>
                  <a:pt x="19499" y="5139013"/>
                  <a:pt x="16141" y="5136359"/>
                </a:cubicBezTo>
                <a:cubicBezTo>
                  <a:pt x="12783" y="5133704"/>
                  <a:pt x="11495" y="5130503"/>
                  <a:pt x="12275" y="5126755"/>
                </a:cubicBezTo>
                <a:lnTo>
                  <a:pt x="23984" y="5070536"/>
                </a:lnTo>
                <a:lnTo>
                  <a:pt x="7118" y="5067023"/>
                </a:lnTo>
                <a:lnTo>
                  <a:pt x="11801" y="5044536"/>
                </a:lnTo>
                <a:lnTo>
                  <a:pt x="558" y="5042194"/>
                </a:lnTo>
                <a:cubicBezTo>
                  <a:pt x="-848" y="5030169"/>
                  <a:pt x="400" y="5014788"/>
                  <a:pt x="4303" y="4996048"/>
                </a:cubicBezTo>
                <a:cubicBezTo>
                  <a:pt x="26939" y="4887357"/>
                  <a:pt x="79755" y="4807438"/>
                  <a:pt x="162752" y="4756289"/>
                </a:cubicBezTo>
                <a:cubicBezTo>
                  <a:pt x="225000" y="4717927"/>
                  <a:pt x="294474" y="4700318"/>
                  <a:pt x="371174" y="4703461"/>
                </a:cubicBezTo>
                <a:close/>
                <a:moveTo>
                  <a:pt x="3961850" y="1843294"/>
                </a:moveTo>
                <a:cubicBezTo>
                  <a:pt x="4003078" y="1851880"/>
                  <a:pt x="4036185" y="1866596"/>
                  <a:pt x="4061172" y="1887442"/>
                </a:cubicBezTo>
                <a:cubicBezTo>
                  <a:pt x="4086160" y="1908288"/>
                  <a:pt x="4098108" y="1940105"/>
                  <a:pt x="4097018" y="1982894"/>
                </a:cubicBezTo>
                <a:cubicBezTo>
                  <a:pt x="4081246" y="1983519"/>
                  <a:pt x="4063599" y="1983755"/>
                  <a:pt x="4044079" y="1983600"/>
                </a:cubicBezTo>
                <a:lnTo>
                  <a:pt x="4046421" y="1972356"/>
                </a:lnTo>
                <a:lnTo>
                  <a:pt x="4007067" y="1964160"/>
                </a:lnTo>
                <a:cubicBezTo>
                  <a:pt x="4002694" y="1947607"/>
                  <a:pt x="4000897" y="1937457"/>
                  <a:pt x="4001678" y="1933709"/>
                </a:cubicBezTo>
                <a:cubicBezTo>
                  <a:pt x="3991995" y="1923871"/>
                  <a:pt x="3983054" y="1915166"/>
                  <a:pt x="3974855" y="1907592"/>
                </a:cubicBezTo>
                <a:cubicBezTo>
                  <a:pt x="3966656" y="1900019"/>
                  <a:pt x="3959589" y="1891704"/>
                  <a:pt x="3953654" y="1882647"/>
                </a:cubicBezTo>
                <a:close/>
                <a:moveTo>
                  <a:pt x="4798308" y="1460251"/>
                </a:moveTo>
                <a:cubicBezTo>
                  <a:pt x="4809552" y="1462593"/>
                  <a:pt x="4818337" y="1467355"/>
                  <a:pt x="4824662" y="1474538"/>
                </a:cubicBezTo>
                <a:cubicBezTo>
                  <a:pt x="4830987" y="1481721"/>
                  <a:pt x="4837507" y="1487967"/>
                  <a:pt x="4844222" y="1493276"/>
                </a:cubicBezTo>
                <a:cubicBezTo>
                  <a:pt x="4832823" y="1510455"/>
                  <a:pt x="4823728" y="1521270"/>
                  <a:pt x="4816935" y="1525721"/>
                </a:cubicBezTo>
                <a:cubicBezTo>
                  <a:pt x="4810142" y="1530172"/>
                  <a:pt x="4801046" y="1540987"/>
                  <a:pt x="4789648" y="1558165"/>
                </a:cubicBezTo>
                <a:lnTo>
                  <a:pt x="4778404" y="1555824"/>
                </a:lnTo>
                <a:lnTo>
                  <a:pt x="4780746" y="1544580"/>
                </a:lnTo>
                <a:lnTo>
                  <a:pt x="4763880" y="1541067"/>
                </a:lnTo>
                <a:cubicBezTo>
                  <a:pt x="4761693" y="1532791"/>
                  <a:pt x="4761966" y="1522094"/>
                  <a:pt x="4764698" y="1508976"/>
                </a:cubicBezTo>
                <a:cubicBezTo>
                  <a:pt x="4767430" y="1495858"/>
                  <a:pt x="4767702" y="1485161"/>
                  <a:pt x="4765515" y="1476884"/>
                </a:cubicBezTo>
                <a:lnTo>
                  <a:pt x="4772076" y="1501714"/>
                </a:lnTo>
                <a:lnTo>
                  <a:pt x="4780272" y="1462360"/>
                </a:lnTo>
                <a:cubicBezTo>
                  <a:pt x="4784800" y="1459393"/>
                  <a:pt x="4790812" y="1458690"/>
                  <a:pt x="4798308" y="1460251"/>
                </a:cubicBezTo>
                <a:close/>
                <a:moveTo>
                  <a:pt x="2330337" y="1262987"/>
                </a:moveTo>
                <a:lnTo>
                  <a:pt x="2311604" y="1352938"/>
                </a:lnTo>
                <a:lnTo>
                  <a:pt x="2328470" y="1356451"/>
                </a:lnTo>
                <a:lnTo>
                  <a:pt x="2322616" y="1384560"/>
                </a:lnTo>
                <a:lnTo>
                  <a:pt x="2333859" y="1386902"/>
                </a:lnTo>
                <a:cubicBezTo>
                  <a:pt x="2338859" y="1419227"/>
                  <a:pt x="2337728" y="1443432"/>
                  <a:pt x="2330468" y="1459518"/>
                </a:cubicBezTo>
                <a:cubicBezTo>
                  <a:pt x="2323207" y="1475603"/>
                  <a:pt x="2331446" y="1501759"/>
                  <a:pt x="2355185" y="1537987"/>
                </a:cubicBezTo>
                <a:cubicBezTo>
                  <a:pt x="2370958" y="1537362"/>
                  <a:pt x="2377712" y="1537791"/>
                  <a:pt x="2375448" y="1539274"/>
                </a:cubicBezTo>
                <a:cubicBezTo>
                  <a:pt x="2373183" y="1540758"/>
                  <a:pt x="2376580" y="1538533"/>
                  <a:pt x="2385637" y="1532598"/>
                </a:cubicBezTo>
                <a:lnTo>
                  <a:pt x="2408124" y="1537281"/>
                </a:lnTo>
                <a:cubicBezTo>
                  <a:pt x="2417181" y="1531346"/>
                  <a:pt x="2428346" y="1519985"/>
                  <a:pt x="2441619" y="1503197"/>
                </a:cubicBezTo>
                <a:cubicBezTo>
                  <a:pt x="2454892" y="1486408"/>
                  <a:pt x="2466056" y="1475047"/>
                  <a:pt x="2475113" y="1469112"/>
                </a:cubicBezTo>
                <a:lnTo>
                  <a:pt x="2477455" y="1457868"/>
                </a:lnTo>
                <a:lnTo>
                  <a:pt x="2516809" y="1466064"/>
                </a:lnTo>
                <a:lnTo>
                  <a:pt x="2520321" y="1449199"/>
                </a:lnTo>
                <a:cubicBezTo>
                  <a:pt x="2551711" y="1467467"/>
                  <a:pt x="2568460" y="1485620"/>
                  <a:pt x="2570570" y="1503657"/>
                </a:cubicBezTo>
                <a:cubicBezTo>
                  <a:pt x="2572679" y="1521693"/>
                  <a:pt x="2573110" y="1538403"/>
                  <a:pt x="2571862" y="1553785"/>
                </a:cubicBezTo>
                <a:cubicBezTo>
                  <a:pt x="2570613" y="1569167"/>
                  <a:pt x="2574440" y="1583651"/>
                  <a:pt x="2583342" y="1597236"/>
                </a:cubicBezTo>
                <a:cubicBezTo>
                  <a:pt x="2592244" y="1610822"/>
                  <a:pt x="2617309" y="1621907"/>
                  <a:pt x="2658537" y="1630494"/>
                </a:cubicBezTo>
                <a:cubicBezTo>
                  <a:pt x="2673528" y="1633616"/>
                  <a:pt x="2693868" y="1625143"/>
                  <a:pt x="2719555" y="1605074"/>
                </a:cubicBezTo>
                <a:cubicBezTo>
                  <a:pt x="2745243" y="1585006"/>
                  <a:pt x="2764879" y="1570520"/>
                  <a:pt x="2778465" y="1561618"/>
                </a:cubicBezTo>
                <a:cubicBezTo>
                  <a:pt x="2793456" y="1564741"/>
                  <a:pt x="2804271" y="1573836"/>
                  <a:pt x="2810909" y="1588906"/>
                </a:cubicBezTo>
                <a:cubicBezTo>
                  <a:pt x="2817547" y="1603975"/>
                  <a:pt x="2823053" y="1619786"/>
                  <a:pt x="2827426" y="1636339"/>
                </a:cubicBezTo>
                <a:cubicBezTo>
                  <a:pt x="2831800" y="1652892"/>
                  <a:pt x="2837111" y="1669640"/>
                  <a:pt x="2843358" y="1686583"/>
                </a:cubicBezTo>
                <a:cubicBezTo>
                  <a:pt x="2849606" y="1703526"/>
                  <a:pt x="2861319" y="1717697"/>
                  <a:pt x="2878498" y="1729096"/>
                </a:cubicBezTo>
                <a:cubicBezTo>
                  <a:pt x="2898173" y="1709730"/>
                  <a:pt x="2916677" y="1695987"/>
                  <a:pt x="2934011" y="1687865"/>
                </a:cubicBezTo>
                <a:cubicBezTo>
                  <a:pt x="2951344" y="1679744"/>
                  <a:pt x="2976876" y="1679195"/>
                  <a:pt x="3010608" y="1686220"/>
                </a:cubicBezTo>
                <a:cubicBezTo>
                  <a:pt x="3008892" y="1713237"/>
                  <a:pt x="3009440" y="1738769"/>
                  <a:pt x="3012253" y="1762818"/>
                </a:cubicBezTo>
                <a:cubicBezTo>
                  <a:pt x="3015846" y="1783119"/>
                  <a:pt x="3019439" y="1803420"/>
                  <a:pt x="3023032" y="1823720"/>
                </a:cubicBezTo>
                <a:cubicBezTo>
                  <a:pt x="3026625" y="1844021"/>
                  <a:pt x="3037011" y="1859871"/>
                  <a:pt x="3054189" y="1871270"/>
                </a:cubicBezTo>
                <a:lnTo>
                  <a:pt x="3051848" y="1882514"/>
                </a:lnTo>
                <a:cubicBezTo>
                  <a:pt x="3089327" y="1890319"/>
                  <a:pt x="3116577" y="1886218"/>
                  <a:pt x="3133598" y="1870210"/>
                </a:cubicBezTo>
                <a:cubicBezTo>
                  <a:pt x="3150618" y="1854203"/>
                  <a:pt x="3161393" y="1844715"/>
                  <a:pt x="3165922" y="1841748"/>
                </a:cubicBezTo>
                <a:lnTo>
                  <a:pt x="3233385" y="1855798"/>
                </a:lnTo>
                <a:cubicBezTo>
                  <a:pt x="3232449" y="1879066"/>
                  <a:pt x="3230382" y="1903076"/>
                  <a:pt x="3227182" y="1927828"/>
                </a:cubicBezTo>
                <a:cubicBezTo>
                  <a:pt x="3223982" y="1952580"/>
                  <a:pt x="3219260" y="1979948"/>
                  <a:pt x="3213016" y="2009931"/>
                </a:cubicBezTo>
                <a:cubicBezTo>
                  <a:pt x="3218950" y="2018988"/>
                  <a:pt x="3227306" y="2030505"/>
                  <a:pt x="3238082" y="2044481"/>
                </a:cubicBezTo>
                <a:cubicBezTo>
                  <a:pt x="3248858" y="2058456"/>
                  <a:pt x="3257213" y="2069973"/>
                  <a:pt x="3263148" y="2079030"/>
                </a:cubicBezTo>
                <a:cubicBezTo>
                  <a:pt x="3302969" y="2075592"/>
                  <a:pt x="3331390" y="2065869"/>
                  <a:pt x="3348411" y="2049861"/>
                </a:cubicBezTo>
                <a:cubicBezTo>
                  <a:pt x="3365431" y="2033853"/>
                  <a:pt x="3398694" y="2029049"/>
                  <a:pt x="3448198" y="2035448"/>
                </a:cubicBezTo>
                <a:cubicBezTo>
                  <a:pt x="3451791" y="2055749"/>
                  <a:pt x="3458428" y="2070819"/>
                  <a:pt x="3468111" y="2080656"/>
                </a:cubicBezTo>
                <a:cubicBezTo>
                  <a:pt x="3456712" y="2097835"/>
                  <a:pt x="3443440" y="2114623"/>
                  <a:pt x="3428293" y="2131021"/>
                </a:cubicBezTo>
                <a:cubicBezTo>
                  <a:pt x="3413147" y="2147419"/>
                  <a:pt x="3404012" y="2163114"/>
                  <a:pt x="3400890" y="2178106"/>
                </a:cubicBezTo>
                <a:cubicBezTo>
                  <a:pt x="3395426" y="2204341"/>
                  <a:pt x="3396598" y="2222183"/>
                  <a:pt x="3404407" y="2231630"/>
                </a:cubicBezTo>
                <a:cubicBezTo>
                  <a:pt x="3412216" y="2241077"/>
                  <a:pt x="3424709" y="2251501"/>
                  <a:pt x="3441888" y="2262899"/>
                </a:cubicBezTo>
                <a:lnTo>
                  <a:pt x="3439546" y="2274143"/>
                </a:lnTo>
                <a:lnTo>
                  <a:pt x="3450790" y="2276485"/>
                </a:lnTo>
                <a:lnTo>
                  <a:pt x="3453132" y="2265241"/>
                </a:lnTo>
                <a:lnTo>
                  <a:pt x="3503729" y="2275779"/>
                </a:lnTo>
                <a:cubicBezTo>
                  <a:pt x="3512786" y="2269844"/>
                  <a:pt x="3518837" y="2264261"/>
                  <a:pt x="3521882" y="2259029"/>
                </a:cubicBezTo>
                <a:cubicBezTo>
                  <a:pt x="3524927" y="2253797"/>
                  <a:pt x="3530977" y="2248214"/>
                  <a:pt x="3540035" y="2242279"/>
                </a:cubicBezTo>
                <a:lnTo>
                  <a:pt x="3618741" y="2258671"/>
                </a:lnTo>
                <a:cubicBezTo>
                  <a:pt x="3616400" y="2269915"/>
                  <a:pt x="3616635" y="2287561"/>
                  <a:pt x="3619448" y="2311610"/>
                </a:cubicBezTo>
                <a:lnTo>
                  <a:pt x="3608204" y="2309268"/>
                </a:lnTo>
                <a:cubicBezTo>
                  <a:pt x="3594463" y="2337691"/>
                  <a:pt x="3576857" y="2356510"/>
                  <a:pt x="3555385" y="2365725"/>
                </a:cubicBezTo>
                <a:cubicBezTo>
                  <a:pt x="3533914" y="2374940"/>
                  <a:pt x="3516308" y="2393758"/>
                  <a:pt x="3502567" y="2422181"/>
                </a:cubicBezTo>
                <a:cubicBezTo>
                  <a:pt x="3509283" y="2427490"/>
                  <a:pt x="3513734" y="2434283"/>
                  <a:pt x="3515921" y="2442559"/>
                </a:cubicBezTo>
                <a:cubicBezTo>
                  <a:pt x="3518107" y="2450836"/>
                  <a:pt x="3521075" y="2455364"/>
                  <a:pt x="3524823" y="2456145"/>
                </a:cubicBezTo>
                <a:lnTo>
                  <a:pt x="3575420" y="2466682"/>
                </a:lnTo>
                <a:cubicBezTo>
                  <a:pt x="3577607" y="2474959"/>
                  <a:pt x="3580184" y="2481361"/>
                  <a:pt x="3583151" y="2485890"/>
                </a:cubicBezTo>
                <a:cubicBezTo>
                  <a:pt x="3586119" y="2490418"/>
                  <a:pt x="3588696" y="2496821"/>
                  <a:pt x="3590883" y="2505097"/>
                </a:cubicBezTo>
                <a:lnTo>
                  <a:pt x="3720187" y="2532027"/>
                </a:lnTo>
                <a:cubicBezTo>
                  <a:pt x="3731431" y="2534369"/>
                  <a:pt x="3737170" y="2544363"/>
                  <a:pt x="3737406" y="2562009"/>
                </a:cubicBezTo>
                <a:cubicBezTo>
                  <a:pt x="3737641" y="2579655"/>
                  <a:pt x="3739555" y="2598629"/>
                  <a:pt x="3743148" y="2618930"/>
                </a:cubicBezTo>
                <a:cubicBezTo>
                  <a:pt x="3738620" y="2621897"/>
                  <a:pt x="3723550" y="2628535"/>
                  <a:pt x="3697941" y="2638843"/>
                </a:cubicBezTo>
                <a:lnTo>
                  <a:pt x="3693257" y="2661331"/>
                </a:lnTo>
                <a:lnTo>
                  <a:pt x="3667257" y="2673513"/>
                </a:lnTo>
                <a:lnTo>
                  <a:pt x="3662574" y="2696001"/>
                </a:lnTo>
                <a:lnTo>
                  <a:pt x="3645708" y="2692488"/>
                </a:lnTo>
                <a:cubicBezTo>
                  <a:pt x="3636651" y="2698423"/>
                  <a:pt x="3632474" y="2704397"/>
                  <a:pt x="3633177" y="2710409"/>
                </a:cubicBezTo>
                <a:cubicBezTo>
                  <a:pt x="3633880" y="2716421"/>
                  <a:pt x="3630797" y="2726533"/>
                  <a:pt x="3623926" y="2740744"/>
                </a:cubicBezTo>
                <a:cubicBezTo>
                  <a:pt x="3629706" y="2769321"/>
                  <a:pt x="3635876" y="2796025"/>
                  <a:pt x="3642437" y="2820854"/>
                </a:cubicBezTo>
                <a:cubicBezTo>
                  <a:pt x="3648997" y="2845683"/>
                  <a:pt x="3655167" y="2872387"/>
                  <a:pt x="3660947" y="2900964"/>
                </a:cubicBezTo>
                <a:cubicBezTo>
                  <a:pt x="3657199" y="2900183"/>
                  <a:pt x="3662821" y="2901354"/>
                  <a:pt x="3677813" y="2904476"/>
                </a:cubicBezTo>
                <a:cubicBezTo>
                  <a:pt x="3692805" y="2907599"/>
                  <a:pt x="3709280" y="2912985"/>
                  <a:pt x="3727239" y="2920636"/>
                </a:cubicBezTo>
                <a:cubicBezTo>
                  <a:pt x="3745199" y="2928287"/>
                  <a:pt x="3760698" y="2938358"/>
                  <a:pt x="3773739" y="2950850"/>
                </a:cubicBezTo>
                <a:cubicBezTo>
                  <a:pt x="3786779" y="2963343"/>
                  <a:pt x="3791348" y="2978958"/>
                  <a:pt x="3787445" y="2997698"/>
                </a:cubicBezTo>
                <a:lnTo>
                  <a:pt x="3779249" y="3037052"/>
                </a:lnTo>
                <a:cubicBezTo>
                  <a:pt x="3776907" y="3048295"/>
                  <a:pt x="3779094" y="3056572"/>
                  <a:pt x="3785810" y="3061881"/>
                </a:cubicBezTo>
                <a:lnTo>
                  <a:pt x="3825163" y="3070077"/>
                </a:lnTo>
                <a:cubicBezTo>
                  <a:pt x="3846090" y="3082256"/>
                  <a:pt x="3868695" y="3095763"/>
                  <a:pt x="3892979" y="3110596"/>
                </a:cubicBezTo>
                <a:cubicBezTo>
                  <a:pt x="3917263" y="3125430"/>
                  <a:pt x="3927454" y="3142217"/>
                  <a:pt x="3923551" y="3160957"/>
                </a:cubicBezTo>
                <a:cubicBezTo>
                  <a:pt x="3922771" y="3164705"/>
                  <a:pt x="3913714" y="3170640"/>
                  <a:pt x="3896380" y="3178761"/>
                </a:cubicBezTo>
                <a:lnTo>
                  <a:pt x="3894039" y="3190005"/>
                </a:lnTo>
                <a:lnTo>
                  <a:pt x="3826575" y="3175955"/>
                </a:lnTo>
                <a:lnTo>
                  <a:pt x="3824234" y="3187199"/>
                </a:lnTo>
                <a:lnTo>
                  <a:pt x="3801746" y="3182515"/>
                </a:lnTo>
                <a:lnTo>
                  <a:pt x="3799404" y="3193759"/>
                </a:lnTo>
                <a:lnTo>
                  <a:pt x="3731941" y="3179709"/>
                </a:lnTo>
                <a:lnTo>
                  <a:pt x="3728429" y="3196575"/>
                </a:lnTo>
                <a:cubicBezTo>
                  <a:pt x="3720152" y="3198762"/>
                  <a:pt x="3714140" y="3199464"/>
                  <a:pt x="3710392" y="3198684"/>
                </a:cubicBezTo>
                <a:cubicBezTo>
                  <a:pt x="3706644" y="3197903"/>
                  <a:pt x="3700632" y="3198607"/>
                  <a:pt x="3692356" y="3200793"/>
                </a:cubicBezTo>
                <a:cubicBezTo>
                  <a:pt x="3690014" y="3212037"/>
                  <a:pt x="3690327" y="3219923"/>
                  <a:pt x="3693294" y="3224452"/>
                </a:cubicBezTo>
                <a:cubicBezTo>
                  <a:pt x="3692513" y="3228200"/>
                  <a:pt x="3693997" y="3230464"/>
                  <a:pt x="3697745" y="3231245"/>
                </a:cubicBezTo>
                <a:lnTo>
                  <a:pt x="3684866" y="3293086"/>
                </a:lnTo>
                <a:lnTo>
                  <a:pt x="3696110" y="3295427"/>
                </a:lnTo>
                <a:lnTo>
                  <a:pt x="3690255" y="3323537"/>
                </a:lnTo>
                <a:lnTo>
                  <a:pt x="3701499" y="3325879"/>
                </a:lnTo>
                <a:cubicBezTo>
                  <a:pt x="3700719" y="3329627"/>
                  <a:pt x="3701070" y="3332633"/>
                  <a:pt x="3702554" y="3334897"/>
                </a:cubicBezTo>
                <a:cubicBezTo>
                  <a:pt x="3704038" y="3337161"/>
                  <a:pt x="3704389" y="3340167"/>
                  <a:pt x="3703609" y="3343915"/>
                </a:cubicBezTo>
                <a:cubicBezTo>
                  <a:pt x="3702048" y="3351411"/>
                  <a:pt x="3699393" y="3354769"/>
                  <a:pt x="3695645" y="3353988"/>
                </a:cubicBezTo>
                <a:cubicBezTo>
                  <a:pt x="3691897" y="3353208"/>
                  <a:pt x="3687369" y="3356175"/>
                  <a:pt x="3682059" y="3362891"/>
                </a:cubicBezTo>
                <a:cubicBezTo>
                  <a:pt x="3687214" y="3375695"/>
                  <a:pt x="3693461" y="3392639"/>
                  <a:pt x="3700802" y="3413720"/>
                </a:cubicBezTo>
                <a:cubicBezTo>
                  <a:pt x="3708143" y="3434801"/>
                  <a:pt x="3719310" y="3446903"/>
                  <a:pt x="3734302" y="3450026"/>
                </a:cubicBezTo>
                <a:cubicBezTo>
                  <a:pt x="3741797" y="3451587"/>
                  <a:pt x="3749684" y="3451274"/>
                  <a:pt x="3757960" y="3449087"/>
                </a:cubicBezTo>
                <a:cubicBezTo>
                  <a:pt x="3766236" y="3446900"/>
                  <a:pt x="3777871" y="3447368"/>
                  <a:pt x="3792862" y="3450490"/>
                </a:cubicBezTo>
                <a:cubicBezTo>
                  <a:pt x="3822846" y="3456735"/>
                  <a:pt x="3851854" y="3467664"/>
                  <a:pt x="3879886" y="3483279"/>
                </a:cubicBezTo>
                <a:cubicBezTo>
                  <a:pt x="3907918" y="3498893"/>
                  <a:pt x="3916861" y="3531062"/>
                  <a:pt x="3906713" y="3579785"/>
                </a:cubicBezTo>
                <a:lnTo>
                  <a:pt x="3895469" y="3577443"/>
                </a:lnTo>
                <a:lnTo>
                  <a:pt x="3891957" y="3594309"/>
                </a:lnTo>
                <a:cubicBezTo>
                  <a:pt x="3876965" y="3591187"/>
                  <a:pt x="3853697" y="3590251"/>
                  <a:pt x="3822152" y="3591503"/>
                </a:cubicBezTo>
                <a:cubicBezTo>
                  <a:pt x="3819965" y="3583226"/>
                  <a:pt x="3819067" y="3578151"/>
                  <a:pt x="3819457" y="3576277"/>
                </a:cubicBezTo>
                <a:cubicBezTo>
                  <a:pt x="3819847" y="3574403"/>
                  <a:pt x="3818949" y="3569328"/>
                  <a:pt x="3816762" y="3561051"/>
                </a:cubicBezTo>
                <a:cubicBezTo>
                  <a:pt x="3762730" y="3557619"/>
                  <a:pt x="3721464" y="3553913"/>
                  <a:pt x="3692964" y="3549933"/>
                </a:cubicBezTo>
                <a:cubicBezTo>
                  <a:pt x="3664464" y="3545953"/>
                  <a:pt x="3636787" y="3580271"/>
                  <a:pt x="3609932" y="3652888"/>
                </a:cubicBezTo>
                <a:lnTo>
                  <a:pt x="3621175" y="3655230"/>
                </a:lnTo>
                <a:lnTo>
                  <a:pt x="3604784" y="3733937"/>
                </a:lnTo>
                <a:lnTo>
                  <a:pt x="3593540" y="3731595"/>
                </a:lnTo>
                <a:lnTo>
                  <a:pt x="3583002" y="3782192"/>
                </a:lnTo>
                <a:lnTo>
                  <a:pt x="3571758" y="3779851"/>
                </a:lnTo>
                <a:lnTo>
                  <a:pt x="3569417" y="3791095"/>
                </a:lnTo>
                <a:lnTo>
                  <a:pt x="3580660" y="3793437"/>
                </a:lnTo>
                <a:cubicBezTo>
                  <a:pt x="3588001" y="3814518"/>
                  <a:pt x="3591125" y="3822989"/>
                  <a:pt x="3590032" y="3818851"/>
                </a:cubicBezTo>
                <a:cubicBezTo>
                  <a:pt x="3588938" y="3814713"/>
                  <a:pt x="3596981" y="3818343"/>
                  <a:pt x="3614159" y="3829742"/>
                </a:cubicBezTo>
                <a:lnTo>
                  <a:pt x="3611818" y="3840986"/>
                </a:lnTo>
                <a:lnTo>
                  <a:pt x="3651171" y="3849182"/>
                </a:lnTo>
                <a:cubicBezTo>
                  <a:pt x="3655390" y="3885255"/>
                  <a:pt x="3672491" y="3906414"/>
                  <a:pt x="3702475" y="3912658"/>
                </a:cubicBezTo>
                <a:lnTo>
                  <a:pt x="3696620" y="3940768"/>
                </a:lnTo>
                <a:lnTo>
                  <a:pt x="3707864" y="3943110"/>
                </a:lnTo>
                <a:lnTo>
                  <a:pt x="3691472" y="4021816"/>
                </a:lnTo>
                <a:cubicBezTo>
                  <a:pt x="3687724" y="4021036"/>
                  <a:pt x="3681322" y="4023613"/>
                  <a:pt x="3672265" y="4029548"/>
                </a:cubicBezTo>
                <a:cubicBezTo>
                  <a:pt x="3667736" y="4032515"/>
                  <a:pt x="3665082" y="4035873"/>
                  <a:pt x="3664301" y="4039621"/>
                </a:cubicBezTo>
                <a:lnTo>
                  <a:pt x="3624948" y="4031425"/>
                </a:lnTo>
                <a:lnTo>
                  <a:pt x="3621435" y="4048290"/>
                </a:lnTo>
                <a:lnTo>
                  <a:pt x="3531485" y="4029557"/>
                </a:lnTo>
                <a:cubicBezTo>
                  <a:pt x="3521647" y="4039240"/>
                  <a:pt x="3512942" y="4048181"/>
                  <a:pt x="3505368" y="4056379"/>
                </a:cubicBezTo>
                <a:cubicBezTo>
                  <a:pt x="3497795" y="4064579"/>
                  <a:pt x="3489090" y="4073519"/>
                  <a:pt x="3479252" y="4083202"/>
                </a:cubicBezTo>
                <a:lnTo>
                  <a:pt x="3451142" y="4077348"/>
                </a:lnTo>
                <a:cubicBezTo>
                  <a:pt x="3445833" y="4084063"/>
                  <a:pt x="3440719" y="4089842"/>
                  <a:pt x="3435801" y="4094683"/>
                </a:cubicBezTo>
                <a:cubicBezTo>
                  <a:pt x="3430882" y="4099524"/>
                  <a:pt x="3425768" y="4105303"/>
                  <a:pt x="3420459" y="4112018"/>
                </a:cubicBezTo>
                <a:lnTo>
                  <a:pt x="3392349" y="4106164"/>
                </a:lnTo>
                <a:cubicBezTo>
                  <a:pt x="3379544" y="4111318"/>
                  <a:pt x="3365335" y="4127911"/>
                  <a:pt x="3349720" y="4155943"/>
                </a:cubicBezTo>
                <a:cubicBezTo>
                  <a:pt x="3334106" y="4183975"/>
                  <a:pt x="3322473" y="4206971"/>
                  <a:pt x="3314822" y="4224930"/>
                </a:cubicBezTo>
                <a:cubicBezTo>
                  <a:pt x="3331220" y="4240077"/>
                  <a:pt x="3348555" y="4255419"/>
                  <a:pt x="3366827" y="4270955"/>
                </a:cubicBezTo>
                <a:cubicBezTo>
                  <a:pt x="3385100" y="4286492"/>
                  <a:pt x="3402825" y="4299960"/>
                  <a:pt x="3420003" y="4311359"/>
                </a:cubicBezTo>
                <a:lnTo>
                  <a:pt x="3414149" y="4339469"/>
                </a:lnTo>
                <a:lnTo>
                  <a:pt x="3425393" y="4341810"/>
                </a:lnTo>
                <a:lnTo>
                  <a:pt x="3414855" y="4392408"/>
                </a:lnTo>
                <a:cubicBezTo>
                  <a:pt x="3402050" y="4397562"/>
                  <a:pt x="3390729" y="4404980"/>
                  <a:pt x="3380892" y="4414663"/>
                </a:cubicBezTo>
                <a:lnTo>
                  <a:pt x="3373160" y="4395455"/>
                </a:lnTo>
                <a:cubicBezTo>
                  <a:pt x="3356607" y="4399829"/>
                  <a:pt x="3342319" y="4402719"/>
                  <a:pt x="3330294" y="4404125"/>
                </a:cubicBezTo>
                <a:lnTo>
                  <a:pt x="3333807" y="4387259"/>
                </a:lnTo>
                <a:cubicBezTo>
                  <a:pt x="3322563" y="4384918"/>
                  <a:pt x="3306478" y="4377657"/>
                  <a:pt x="3285551" y="4365478"/>
                </a:cubicBezTo>
                <a:lnTo>
                  <a:pt x="3290235" y="4342990"/>
                </a:lnTo>
                <a:cubicBezTo>
                  <a:pt x="3280552" y="4333153"/>
                  <a:pt x="3270674" y="4324252"/>
                  <a:pt x="3260601" y="4316288"/>
                </a:cubicBezTo>
                <a:cubicBezTo>
                  <a:pt x="3250528" y="4308325"/>
                  <a:pt x="3242524" y="4299814"/>
                  <a:pt x="3236589" y="4290758"/>
                </a:cubicBezTo>
                <a:lnTo>
                  <a:pt x="3234248" y="4302001"/>
                </a:lnTo>
                <a:cubicBezTo>
                  <a:pt x="3214727" y="4301846"/>
                  <a:pt x="3204772" y="4302706"/>
                  <a:pt x="3204382" y="4304580"/>
                </a:cubicBezTo>
                <a:cubicBezTo>
                  <a:pt x="3203992" y="4306454"/>
                  <a:pt x="3198878" y="4312232"/>
                  <a:pt x="3189040" y="4321915"/>
                </a:cubicBezTo>
                <a:lnTo>
                  <a:pt x="3172174" y="4318403"/>
                </a:lnTo>
                <a:lnTo>
                  <a:pt x="3167491" y="4340890"/>
                </a:lnTo>
                <a:cubicBezTo>
                  <a:pt x="3145629" y="4351979"/>
                  <a:pt x="3132434" y="4359007"/>
                  <a:pt x="3127905" y="4361975"/>
                </a:cubicBezTo>
                <a:cubicBezTo>
                  <a:pt x="3123377" y="4364942"/>
                  <a:pt x="3119161" y="4375796"/>
                  <a:pt x="3115258" y="4394535"/>
                </a:cubicBezTo>
                <a:cubicBezTo>
                  <a:pt x="3113697" y="4402031"/>
                  <a:pt x="3113268" y="4408785"/>
                  <a:pt x="3113971" y="4414797"/>
                </a:cubicBezTo>
                <a:cubicBezTo>
                  <a:pt x="3114674" y="4420810"/>
                  <a:pt x="3114245" y="4427564"/>
                  <a:pt x="3112684" y="4435060"/>
                </a:cubicBezTo>
                <a:lnTo>
                  <a:pt x="3123928" y="4437401"/>
                </a:lnTo>
                <a:lnTo>
                  <a:pt x="3115732" y="4476755"/>
                </a:lnTo>
                <a:cubicBezTo>
                  <a:pt x="3078098" y="4488469"/>
                  <a:pt x="3052254" y="4504595"/>
                  <a:pt x="3038201" y="4525131"/>
                </a:cubicBezTo>
                <a:cubicBezTo>
                  <a:pt x="3024147" y="4545667"/>
                  <a:pt x="3013295" y="4564915"/>
                  <a:pt x="3005645" y="4582874"/>
                </a:cubicBezTo>
                <a:cubicBezTo>
                  <a:pt x="2997994" y="4600833"/>
                  <a:pt x="2988118" y="4615396"/>
                  <a:pt x="2976016" y="4626563"/>
                </a:cubicBezTo>
                <a:cubicBezTo>
                  <a:pt x="2963914" y="4637729"/>
                  <a:pt x="2940607" y="4641673"/>
                  <a:pt x="2906095" y="4638396"/>
                </a:cubicBezTo>
                <a:lnTo>
                  <a:pt x="2903753" y="4649640"/>
                </a:lnTo>
                <a:lnTo>
                  <a:pt x="2864400" y="4641444"/>
                </a:lnTo>
                <a:cubicBezTo>
                  <a:pt x="2857059" y="4620363"/>
                  <a:pt x="2847220" y="4606582"/>
                  <a:pt x="2834882" y="4600102"/>
                </a:cubicBezTo>
                <a:cubicBezTo>
                  <a:pt x="2822545" y="4593622"/>
                  <a:pt x="2801385" y="4587260"/>
                  <a:pt x="2771401" y="4581015"/>
                </a:cubicBezTo>
                <a:cubicBezTo>
                  <a:pt x="2749539" y="4592104"/>
                  <a:pt x="2727677" y="4603193"/>
                  <a:pt x="2705815" y="4614282"/>
                </a:cubicBezTo>
                <a:cubicBezTo>
                  <a:pt x="2683953" y="4625371"/>
                  <a:pt x="2671071" y="4640286"/>
                  <a:pt x="2667168" y="4659025"/>
                </a:cubicBezTo>
                <a:cubicBezTo>
                  <a:pt x="2664826" y="4670269"/>
                  <a:pt x="2663422" y="4681708"/>
                  <a:pt x="2662954" y="4693342"/>
                </a:cubicBezTo>
                <a:cubicBezTo>
                  <a:pt x="2662486" y="4704977"/>
                  <a:pt x="2661472" y="4714541"/>
                  <a:pt x="2659911" y="4722037"/>
                </a:cubicBezTo>
                <a:cubicBezTo>
                  <a:pt x="2658350" y="4729533"/>
                  <a:pt x="2647770" y="4738084"/>
                  <a:pt x="2628172" y="4747689"/>
                </a:cubicBezTo>
                <a:cubicBezTo>
                  <a:pt x="2608575" y="4757294"/>
                  <a:pt x="2591280" y="4760536"/>
                  <a:pt x="2576288" y="4757414"/>
                </a:cubicBezTo>
                <a:cubicBezTo>
                  <a:pt x="2561296" y="4754291"/>
                  <a:pt x="2549349" y="4745938"/>
                  <a:pt x="2540447" y="4732352"/>
                </a:cubicBezTo>
                <a:cubicBezTo>
                  <a:pt x="2531545" y="4718766"/>
                  <a:pt x="2517724" y="4710022"/>
                  <a:pt x="2498984" y="4706119"/>
                </a:cubicBezTo>
                <a:cubicBezTo>
                  <a:pt x="2487740" y="4703778"/>
                  <a:pt x="2479854" y="4704091"/>
                  <a:pt x="2475326" y="4707058"/>
                </a:cubicBezTo>
                <a:lnTo>
                  <a:pt x="2472984" y="4718301"/>
                </a:lnTo>
                <a:lnTo>
                  <a:pt x="2444875" y="4712447"/>
                </a:lnTo>
                <a:cubicBezTo>
                  <a:pt x="2442533" y="4723691"/>
                  <a:pt x="2436834" y="4732280"/>
                  <a:pt x="2427776" y="4738215"/>
                </a:cubicBezTo>
                <a:lnTo>
                  <a:pt x="2405289" y="4733532"/>
                </a:lnTo>
                <a:lnTo>
                  <a:pt x="2402947" y="4744776"/>
                </a:lnTo>
                <a:lnTo>
                  <a:pt x="2363594" y="4736580"/>
                </a:lnTo>
                <a:cubicBezTo>
                  <a:pt x="2358285" y="4743295"/>
                  <a:pt x="2354498" y="4747394"/>
                  <a:pt x="2352234" y="4748878"/>
                </a:cubicBezTo>
                <a:cubicBezTo>
                  <a:pt x="2349969" y="4750362"/>
                  <a:pt x="2346183" y="4754462"/>
                  <a:pt x="2340874" y="4761177"/>
                </a:cubicBezTo>
                <a:lnTo>
                  <a:pt x="2329630" y="4758835"/>
                </a:lnTo>
                <a:lnTo>
                  <a:pt x="2310896" y="4848786"/>
                </a:lnTo>
                <a:cubicBezTo>
                  <a:pt x="2288254" y="4863623"/>
                  <a:pt x="2272989" y="4871198"/>
                  <a:pt x="2265103" y="4871510"/>
                </a:cubicBezTo>
                <a:cubicBezTo>
                  <a:pt x="2257217" y="4871823"/>
                  <a:pt x="2239766" y="4871122"/>
                  <a:pt x="2212750" y="4869406"/>
                </a:cubicBezTo>
                <a:cubicBezTo>
                  <a:pt x="2203848" y="4855820"/>
                  <a:pt x="2198303" y="4844889"/>
                  <a:pt x="2196116" y="4836613"/>
                </a:cubicBezTo>
                <a:cubicBezTo>
                  <a:pt x="2193929" y="4828336"/>
                  <a:pt x="2191039" y="4814048"/>
                  <a:pt x="2187446" y="4793747"/>
                </a:cubicBezTo>
                <a:lnTo>
                  <a:pt x="2176203" y="4791405"/>
                </a:lnTo>
                <a:cubicBezTo>
                  <a:pt x="2166675" y="4762047"/>
                  <a:pt x="2158163" y="4746588"/>
                  <a:pt x="2150667" y="4745027"/>
                </a:cubicBezTo>
                <a:cubicBezTo>
                  <a:pt x="2135675" y="4741904"/>
                  <a:pt x="2107137" y="4742804"/>
                  <a:pt x="2065051" y="4747726"/>
                </a:cubicBezTo>
                <a:cubicBezTo>
                  <a:pt x="2022966" y="4752648"/>
                  <a:pt x="1968192" y="4748084"/>
                  <a:pt x="1900729" y="4734034"/>
                </a:cubicBezTo>
                <a:cubicBezTo>
                  <a:pt x="1881989" y="4730131"/>
                  <a:pt x="1865318" y="4725681"/>
                  <a:pt x="1850717" y="4720685"/>
                </a:cubicBezTo>
                <a:cubicBezTo>
                  <a:pt x="1836115" y="4715689"/>
                  <a:pt x="1819445" y="4711239"/>
                  <a:pt x="1800705" y="4707336"/>
                </a:cubicBezTo>
                <a:cubicBezTo>
                  <a:pt x="1770722" y="4701092"/>
                  <a:pt x="1753465" y="4699453"/>
                  <a:pt x="1748937" y="4702421"/>
                </a:cubicBezTo>
                <a:cubicBezTo>
                  <a:pt x="1744408" y="4705388"/>
                  <a:pt x="1734180" y="4716945"/>
                  <a:pt x="1718253" y="4737091"/>
                </a:cubicBezTo>
                <a:lnTo>
                  <a:pt x="1701387" y="4733578"/>
                </a:lnTo>
                <a:cubicBezTo>
                  <a:pt x="1690769" y="4747009"/>
                  <a:pt x="1685421" y="4758604"/>
                  <a:pt x="1685344" y="4768364"/>
                </a:cubicBezTo>
                <a:cubicBezTo>
                  <a:pt x="1685267" y="4778124"/>
                  <a:pt x="1683705" y="4785621"/>
                  <a:pt x="1680661" y="4790852"/>
                </a:cubicBezTo>
                <a:cubicBezTo>
                  <a:pt x="1677616" y="4796084"/>
                  <a:pt x="1671018" y="4799598"/>
                  <a:pt x="1660868" y="4801394"/>
                </a:cubicBezTo>
                <a:cubicBezTo>
                  <a:pt x="1650717" y="4803191"/>
                  <a:pt x="1634398" y="4801747"/>
                  <a:pt x="1611911" y="4797064"/>
                </a:cubicBezTo>
                <a:cubicBezTo>
                  <a:pt x="1605976" y="4788007"/>
                  <a:pt x="1601330" y="4782151"/>
                  <a:pt x="1597972" y="4779497"/>
                </a:cubicBezTo>
                <a:cubicBezTo>
                  <a:pt x="1594614" y="4776842"/>
                  <a:pt x="1591842" y="4771376"/>
                  <a:pt x="1589655" y="4763100"/>
                </a:cubicBezTo>
                <a:lnTo>
                  <a:pt x="1594339" y="4740613"/>
                </a:lnTo>
                <a:lnTo>
                  <a:pt x="1583095" y="4738271"/>
                </a:lnTo>
                <a:lnTo>
                  <a:pt x="1597145" y="4670808"/>
                </a:lnTo>
                <a:cubicBezTo>
                  <a:pt x="1582153" y="4667686"/>
                  <a:pt x="1570597" y="4657458"/>
                  <a:pt x="1562475" y="4640124"/>
                </a:cubicBezTo>
                <a:cubicBezTo>
                  <a:pt x="1554353" y="4622790"/>
                  <a:pt x="1540923" y="4612173"/>
                  <a:pt x="1522183" y="4608270"/>
                </a:cubicBezTo>
                <a:lnTo>
                  <a:pt x="1516561" y="4607099"/>
                </a:lnTo>
                <a:lnTo>
                  <a:pt x="1510939" y="4605928"/>
                </a:lnTo>
                <a:cubicBezTo>
                  <a:pt x="1507191" y="4605147"/>
                  <a:pt x="1503834" y="4602493"/>
                  <a:pt x="1500866" y="4597964"/>
                </a:cubicBezTo>
                <a:lnTo>
                  <a:pt x="1503208" y="4586721"/>
                </a:lnTo>
                <a:cubicBezTo>
                  <a:pt x="1489777" y="4576102"/>
                  <a:pt x="1479314" y="4570013"/>
                  <a:pt x="1471818" y="4568451"/>
                </a:cubicBezTo>
                <a:cubicBezTo>
                  <a:pt x="1453078" y="4564549"/>
                  <a:pt x="1439570" y="4563691"/>
                  <a:pt x="1431294" y="4565877"/>
                </a:cubicBezTo>
                <a:cubicBezTo>
                  <a:pt x="1423017" y="4568064"/>
                  <a:pt x="1410525" y="4581105"/>
                  <a:pt x="1393818" y="4604999"/>
                </a:cubicBezTo>
                <a:lnTo>
                  <a:pt x="1382574" y="4602657"/>
                </a:lnTo>
                <a:cubicBezTo>
                  <a:pt x="1363679" y="4618275"/>
                  <a:pt x="1352514" y="4629636"/>
                  <a:pt x="1349079" y="4636742"/>
                </a:cubicBezTo>
                <a:cubicBezTo>
                  <a:pt x="1345644" y="4643847"/>
                  <a:pt x="1327061" y="4643887"/>
                  <a:pt x="1293329" y="4636862"/>
                </a:cubicBezTo>
                <a:cubicBezTo>
                  <a:pt x="1283801" y="4607504"/>
                  <a:pt x="1278100" y="4592630"/>
                  <a:pt x="1276226" y="4592240"/>
                </a:cubicBezTo>
                <a:cubicBezTo>
                  <a:pt x="1274352" y="4591850"/>
                  <a:pt x="1275367" y="4582285"/>
                  <a:pt x="1279270" y="4563545"/>
                </a:cubicBezTo>
                <a:lnTo>
                  <a:pt x="1288637" y="4518570"/>
                </a:lnTo>
                <a:cubicBezTo>
                  <a:pt x="1292539" y="4499830"/>
                  <a:pt x="1288166" y="4483277"/>
                  <a:pt x="1275516" y="4468911"/>
                </a:cubicBezTo>
                <a:lnTo>
                  <a:pt x="1118102" y="4436127"/>
                </a:lnTo>
                <a:lnTo>
                  <a:pt x="1120444" y="4424883"/>
                </a:lnTo>
                <a:lnTo>
                  <a:pt x="1097956" y="4420200"/>
                </a:lnTo>
                <a:cubicBezTo>
                  <a:pt x="1093582" y="4403647"/>
                  <a:pt x="1086202" y="4387446"/>
                  <a:pt x="1075817" y="4371596"/>
                </a:cubicBezTo>
                <a:cubicBezTo>
                  <a:pt x="1065431" y="4355746"/>
                  <a:pt x="1050868" y="4345870"/>
                  <a:pt x="1032128" y="4341967"/>
                </a:cubicBezTo>
                <a:cubicBezTo>
                  <a:pt x="1013389" y="4338064"/>
                  <a:pt x="996484" y="4339432"/>
                  <a:pt x="981415" y="4346070"/>
                </a:cubicBezTo>
                <a:cubicBezTo>
                  <a:pt x="966346" y="4352708"/>
                  <a:pt x="950535" y="4358213"/>
                  <a:pt x="933982" y="4362587"/>
                </a:cubicBezTo>
                <a:lnTo>
                  <a:pt x="883385" y="4352049"/>
                </a:lnTo>
                <a:cubicBezTo>
                  <a:pt x="879011" y="4335496"/>
                  <a:pt x="876082" y="4326088"/>
                  <a:pt x="874599" y="4323824"/>
                </a:cubicBezTo>
                <a:cubicBezTo>
                  <a:pt x="873115" y="4321559"/>
                  <a:pt x="870576" y="4310277"/>
                  <a:pt x="866983" y="4289976"/>
                </a:cubicBezTo>
                <a:lnTo>
                  <a:pt x="855740" y="4287634"/>
                </a:lnTo>
                <a:lnTo>
                  <a:pt x="858081" y="4276390"/>
                </a:lnTo>
                <a:lnTo>
                  <a:pt x="869325" y="4278732"/>
                </a:lnTo>
                <a:lnTo>
                  <a:pt x="888059" y="4188781"/>
                </a:lnTo>
                <a:cubicBezTo>
                  <a:pt x="875409" y="4174415"/>
                  <a:pt x="863696" y="4160244"/>
                  <a:pt x="852919" y="4146269"/>
                </a:cubicBezTo>
                <a:cubicBezTo>
                  <a:pt x="842143" y="4132293"/>
                  <a:pt x="828166" y="4119606"/>
                  <a:pt x="810987" y="4108207"/>
                </a:cubicBezTo>
                <a:cubicBezTo>
                  <a:pt x="784752" y="4102743"/>
                  <a:pt x="759258" y="4098411"/>
                  <a:pt x="734506" y="4095211"/>
                </a:cubicBezTo>
                <a:cubicBezTo>
                  <a:pt x="709754" y="4092011"/>
                  <a:pt x="683870" y="4089554"/>
                  <a:pt x="656854" y="4087837"/>
                </a:cubicBezTo>
                <a:cubicBezTo>
                  <a:pt x="650919" y="4078781"/>
                  <a:pt x="646116" y="4068982"/>
                  <a:pt x="642446" y="4058441"/>
                </a:cubicBezTo>
                <a:cubicBezTo>
                  <a:pt x="638775" y="4047900"/>
                  <a:pt x="633973" y="4038101"/>
                  <a:pt x="628038" y="4029044"/>
                </a:cubicBezTo>
                <a:cubicBezTo>
                  <a:pt x="633347" y="4022329"/>
                  <a:pt x="639632" y="4010929"/>
                  <a:pt x="646892" y="3994844"/>
                </a:cubicBezTo>
                <a:cubicBezTo>
                  <a:pt x="654153" y="3978759"/>
                  <a:pt x="659735" y="3961346"/>
                  <a:pt x="663637" y="3942606"/>
                </a:cubicBezTo>
                <a:cubicBezTo>
                  <a:pt x="667540" y="3923867"/>
                  <a:pt x="664260" y="3911452"/>
                  <a:pt x="653797" y="3905362"/>
                </a:cubicBezTo>
                <a:cubicBezTo>
                  <a:pt x="643333" y="3899273"/>
                  <a:pt x="631387" y="3890919"/>
                  <a:pt x="617956" y="3880301"/>
                </a:cubicBezTo>
                <a:lnTo>
                  <a:pt x="626152" y="3840947"/>
                </a:lnTo>
                <a:cubicBezTo>
                  <a:pt x="623184" y="3836419"/>
                  <a:pt x="614985" y="3828845"/>
                  <a:pt x="601555" y="3818227"/>
                </a:cubicBezTo>
                <a:lnTo>
                  <a:pt x="612092" y="3767630"/>
                </a:lnTo>
                <a:lnTo>
                  <a:pt x="600849" y="3765288"/>
                </a:lnTo>
                <a:cubicBezTo>
                  <a:pt x="597881" y="3760760"/>
                  <a:pt x="596788" y="3756621"/>
                  <a:pt x="597568" y="3752873"/>
                </a:cubicBezTo>
                <a:cubicBezTo>
                  <a:pt x="598349" y="3749125"/>
                  <a:pt x="597255" y="3744987"/>
                  <a:pt x="594288" y="3740459"/>
                </a:cubicBezTo>
                <a:lnTo>
                  <a:pt x="566179" y="3734605"/>
                </a:lnTo>
                <a:cubicBezTo>
                  <a:pt x="563992" y="3726328"/>
                  <a:pt x="561610" y="3718989"/>
                  <a:pt x="559033" y="3712586"/>
                </a:cubicBezTo>
                <a:cubicBezTo>
                  <a:pt x="556456" y="3706184"/>
                  <a:pt x="554074" y="3698844"/>
                  <a:pt x="551887" y="3690568"/>
                </a:cubicBezTo>
                <a:lnTo>
                  <a:pt x="523777" y="3684713"/>
                </a:lnTo>
                <a:cubicBezTo>
                  <a:pt x="521590" y="3676437"/>
                  <a:pt x="519208" y="3669098"/>
                  <a:pt x="516631" y="3662695"/>
                </a:cubicBezTo>
                <a:cubicBezTo>
                  <a:pt x="514054" y="3656292"/>
                  <a:pt x="511672" y="3648953"/>
                  <a:pt x="509485" y="3640677"/>
                </a:cubicBezTo>
                <a:lnTo>
                  <a:pt x="453266" y="3628968"/>
                </a:lnTo>
                <a:cubicBezTo>
                  <a:pt x="448738" y="3631935"/>
                  <a:pt x="440852" y="3632248"/>
                  <a:pt x="429608" y="3629907"/>
                </a:cubicBezTo>
                <a:cubicBezTo>
                  <a:pt x="414616" y="3626784"/>
                  <a:pt x="400015" y="3621788"/>
                  <a:pt x="385803" y="3614918"/>
                </a:cubicBezTo>
                <a:cubicBezTo>
                  <a:pt x="371592" y="3608048"/>
                  <a:pt x="361129" y="3601958"/>
                  <a:pt x="354413" y="3596649"/>
                </a:cubicBezTo>
                <a:lnTo>
                  <a:pt x="357220" y="3526844"/>
                </a:lnTo>
                <a:lnTo>
                  <a:pt x="368464" y="3529186"/>
                </a:lnTo>
                <a:cubicBezTo>
                  <a:pt x="380643" y="3508260"/>
                  <a:pt x="393330" y="3494282"/>
                  <a:pt x="406525" y="3487254"/>
                </a:cubicBezTo>
                <a:cubicBezTo>
                  <a:pt x="419721" y="3480226"/>
                  <a:pt x="435766" y="3468903"/>
                  <a:pt x="454660" y="3453285"/>
                </a:cubicBezTo>
                <a:lnTo>
                  <a:pt x="465904" y="3455627"/>
                </a:lnTo>
                <a:lnTo>
                  <a:pt x="486980" y="3354433"/>
                </a:lnTo>
                <a:cubicBezTo>
                  <a:pt x="469801" y="3343034"/>
                  <a:pt x="458439" y="3331869"/>
                  <a:pt x="452895" y="3320938"/>
                </a:cubicBezTo>
                <a:cubicBezTo>
                  <a:pt x="447350" y="3310007"/>
                  <a:pt x="435989" y="3298842"/>
                  <a:pt x="418810" y="3287444"/>
                </a:cubicBezTo>
                <a:cubicBezTo>
                  <a:pt x="400696" y="3299313"/>
                  <a:pt x="374773" y="3301735"/>
                  <a:pt x="341042" y="3294710"/>
                </a:cubicBezTo>
                <a:cubicBezTo>
                  <a:pt x="311058" y="3288466"/>
                  <a:pt x="294231" y="3280073"/>
                  <a:pt x="290561" y="3269532"/>
                </a:cubicBezTo>
                <a:cubicBezTo>
                  <a:pt x="286890" y="3258992"/>
                  <a:pt x="274592" y="3247632"/>
                  <a:pt x="253665" y="3235452"/>
                </a:cubicBezTo>
                <a:cubicBezTo>
                  <a:pt x="265064" y="3218274"/>
                  <a:pt x="274550" y="3205585"/>
                  <a:pt x="282123" y="3197386"/>
                </a:cubicBezTo>
                <a:cubicBezTo>
                  <a:pt x="289697" y="3189187"/>
                  <a:pt x="299573" y="3174624"/>
                  <a:pt x="311752" y="3153698"/>
                </a:cubicBezTo>
                <a:lnTo>
                  <a:pt x="381557" y="3156504"/>
                </a:lnTo>
                <a:cubicBezTo>
                  <a:pt x="396703" y="3140106"/>
                  <a:pt x="407673" y="3129682"/>
                  <a:pt x="414466" y="3125230"/>
                </a:cubicBezTo>
                <a:cubicBezTo>
                  <a:pt x="421259" y="3120779"/>
                  <a:pt x="427310" y="3115196"/>
                  <a:pt x="432619" y="3108481"/>
                </a:cubicBezTo>
                <a:cubicBezTo>
                  <a:pt x="437928" y="3101766"/>
                  <a:pt x="442885" y="3092044"/>
                  <a:pt x="447491" y="3079317"/>
                </a:cubicBezTo>
                <a:cubicBezTo>
                  <a:pt x="452097" y="3066589"/>
                  <a:pt x="457523" y="3045233"/>
                  <a:pt x="463767" y="3015250"/>
                </a:cubicBezTo>
                <a:lnTo>
                  <a:pt x="452523" y="3012908"/>
                </a:lnTo>
                <a:lnTo>
                  <a:pt x="460719" y="2973555"/>
                </a:lnTo>
                <a:cubicBezTo>
                  <a:pt x="413557" y="2955912"/>
                  <a:pt x="373500" y="2941703"/>
                  <a:pt x="340549" y="2930930"/>
                </a:cubicBezTo>
                <a:cubicBezTo>
                  <a:pt x="307599" y="2920157"/>
                  <a:pt x="294790" y="2878385"/>
                  <a:pt x="302125" y="2805613"/>
                </a:cubicBezTo>
                <a:cubicBezTo>
                  <a:pt x="331483" y="2796085"/>
                  <a:pt x="355727" y="2792335"/>
                  <a:pt x="374857" y="2794364"/>
                </a:cubicBezTo>
                <a:cubicBezTo>
                  <a:pt x="393987" y="2796393"/>
                  <a:pt x="424166" y="2801701"/>
                  <a:pt x="465393" y="2810287"/>
                </a:cubicBezTo>
                <a:lnTo>
                  <a:pt x="467735" y="2799043"/>
                </a:lnTo>
                <a:lnTo>
                  <a:pt x="478979" y="2801385"/>
                </a:lnTo>
                <a:lnTo>
                  <a:pt x="489517" y="2750787"/>
                </a:lnTo>
                <a:lnTo>
                  <a:pt x="478273" y="2748446"/>
                </a:lnTo>
                <a:lnTo>
                  <a:pt x="488810" y="2697849"/>
                </a:lnTo>
                <a:cubicBezTo>
                  <a:pt x="485998" y="2673800"/>
                  <a:pt x="469990" y="2656779"/>
                  <a:pt x="440787" y="2646787"/>
                </a:cubicBezTo>
                <a:cubicBezTo>
                  <a:pt x="411584" y="2636794"/>
                  <a:pt x="388393" y="2626099"/>
                  <a:pt x="371215" y="2614700"/>
                </a:cubicBezTo>
                <a:lnTo>
                  <a:pt x="375192" y="2539273"/>
                </a:lnTo>
                <a:lnTo>
                  <a:pt x="429302" y="2532945"/>
                </a:lnTo>
                <a:lnTo>
                  <a:pt x="431643" y="2521701"/>
                </a:lnTo>
                <a:lnTo>
                  <a:pt x="521594" y="2540435"/>
                </a:lnTo>
                <a:cubicBezTo>
                  <a:pt x="522374" y="2536687"/>
                  <a:pt x="524639" y="2535203"/>
                  <a:pt x="528387" y="2535984"/>
                </a:cubicBezTo>
                <a:cubicBezTo>
                  <a:pt x="532135" y="2536764"/>
                  <a:pt x="535141" y="2536413"/>
                  <a:pt x="537405" y="2534929"/>
                </a:cubicBezTo>
                <a:cubicBezTo>
                  <a:pt x="539669" y="2533446"/>
                  <a:pt x="544549" y="2533484"/>
                  <a:pt x="552045" y="2535045"/>
                </a:cubicBezTo>
                <a:lnTo>
                  <a:pt x="581316" y="2394497"/>
                </a:lnTo>
                <a:cubicBezTo>
                  <a:pt x="560390" y="2382318"/>
                  <a:pt x="541884" y="2372598"/>
                  <a:pt x="525799" y="2365337"/>
                </a:cubicBezTo>
                <a:cubicBezTo>
                  <a:pt x="509714" y="2358077"/>
                  <a:pt x="495893" y="2349333"/>
                  <a:pt x="484336" y="2339105"/>
                </a:cubicBezTo>
                <a:cubicBezTo>
                  <a:pt x="472780" y="2328877"/>
                  <a:pt x="465009" y="2314550"/>
                  <a:pt x="461026" y="2296123"/>
                </a:cubicBezTo>
                <a:cubicBezTo>
                  <a:pt x="457043" y="2277696"/>
                  <a:pt x="458563" y="2251617"/>
                  <a:pt x="465589" y="2217885"/>
                </a:cubicBezTo>
                <a:cubicBezTo>
                  <a:pt x="481361" y="2217259"/>
                  <a:pt x="496001" y="2217376"/>
                  <a:pt x="509509" y="2218234"/>
                </a:cubicBezTo>
                <a:cubicBezTo>
                  <a:pt x="523017" y="2219092"/>
                  <a:pt x="539141" y="2221472"/>
                  <a:pt x="557881" y="2225375"/>
                </a:cubicBezTo>
                <a:cubicBezTo>
                  <a:pt x="563816" y="2234432"/>
                  <a:pt x="574279" y="2240522"/>
                  <a:pt x="589271" y="2243644"/>
                </a:cubicBezTo>
                <a:cubicBezTo>
                  <a:pt x="608011" y="2247547"/>
                  <a:pt x="633153" y="2248872"/>
                  <a:pt x="664698" y="2247621"/>
                </a:cubicBezTo>
                <a:lnTo>
                  <a:pt x="675235" y="2197024"/>
                </a:lnTo>
                <a:cubicBezTo>
                  <a:pt x="618390" y="2169543"/>
                  <a:pt x="596603" y="2123945"/>
                  <a:pt x="609872" y="2060230"/>
                </a:cubicBezTo>
                <a:cubicBezTo>
                  <a:pt x="640011" y="2046954"/>
                  <a:pt x="673820" y="2044219"/>
                  <a:pt x="711299" y="2052025"/>
                </a:cubicBezTo>
                <a:cubicBezTo>
                  <a:pt x="722543" y="2054367"/>
                  <a:pt x="732655" y="2057450"/>
                  <a:pt x="741634" y="2061275"/>
                </a:cubicBezTo>
                <a:cubicBezTo>
                  <a:pt x="750614" y="2065101"/>
                  <a:pt x="762599" y="2068575"/>
                  <a:pt x="777591" y="2071697"/>
                </a:cubicBezTo>
                <a:cubicBezTo>
                  <a:pt x="788209" y="2058266"/>
                  <a:pt x="795783" y="2050067"/>
                  <a:pt x="800311" y="2047100"/>
                </a:cubicBezTo>
                <a:cubicBezTo>
                  <a:pt x="804840" y="2044133"/>
                  <a:pt x="811320" y="2031795"/>
                  <a:pt x="819751" y="2010088"/>
                </a:cubicBezTo>
                <a:cubicBezTo>
                  <a:pt x="798199" y="1982137"/>
                  <a:pt x="792887" y="1941925"/>
                  <a:pt x="803815" y="1889454"/>
                </a:cubicBezTo>
                <a:cubicBezTo>
                  <a:pt x="820368" y="1885080"/>
                  <a:pt x="830908" y="1881410"/>
                  <a:pt x="835437" y="1878443"/>
                </a:cubicBezTo>
                <a:cubicBezTo>
                  <a:pt x="839965" y="1875475"/>
                  <a:pt x="853863" y="1874459"/>
                  <a:pt x="877132" y="1875395"/>
                </a:cubicBezTo>
                <a:lnTo>
                  <a:pt x="874790" y="1886638"/>
                </a:lnTo>
                <a:cubicBezTo>
                  <a:pt x="880725" y="1895695"/>
                  <a:pt x="890446" y="1900653"/>
                  <a:pt x="903954" y="1901511"/>
                </a:cubicBezTo>
                <a:cubicBezTo>
                  <a:pt x="917462" y="1902369"/>
                  <a:pt x="927184" y="1907326"/>
                  <a:pt x="933119" y="1916383"/>
                </a:cubicBezTo>
                <a:lnTo>
                  <a:pt x="936631" y="1899518"/>
                </a:lnTo>
                <a:cubicBezTo>
                  <a:pt x="968956" y="1894518"/>
                  <a:pt x="994371" y="1885147"/>
                  <a:pt x="1012875" y="1871404"/>
                </a:cubicBezTo>
                <a:cubicBezTo>
                  <a:pt x="1031380" y="1857660"/>
                  <a:pt x="1044925" y="1830175"/>
                  <a:pt x="1053511" y="1788947"/>
                </a:cubicBezTo>
                <a:cubicBezTo>
                  <a:pt x="1053511" y="1788947"/>
                  <a:pt x="1048865" y="1783091"/>
                  <a:pt x="1039573" y="1771380"/>
                </a:cubicBezTo>
                <a:cubicBezTo>
                  <a:pt x="1030280" y="1759668"/>
                  <a:pt x="1019153" y="1742686"/>
                  <a:pt x="1006190" y="1720434"/>
                </a:cubicBezTo>
                <a:cubicBezTo>
                  <a:pt x="993227" y="1698182"/>
                  <a:pt x="981786" y="1673314"/>
                  <a:pt x="971868" y="1645830"/>
                </a:cubicBezTo>
                <a:cubicBezTo>
                  <a:pt x="961950" y="1618346"/>
                  <a:pt x="959333" y="1593360"/>
                  <a:pt x="964016" y="1570873"/>
                </a:cubicBezTo>
                <a:cubicBezTo>
                  <a:pt x="988065" y="1568060"/>
                  <a:pt x="1001221" y="1565912"/>
                  <a:pt x="1003486" y="1564428"/>
                </a:cubicBezTo>
                <a:cubicBezTo>
                  <a:pt x="1005750" y="1562945"/>
                  <a:pt x="1020780" y="1561187"/>
                  <a:pt x="1048577" y="1559155"/>
                </a:cubicBezTo>
                <a:lnTo>
                  <a:pt x="1085124" y="1637156"/>
                </a:lnTo>
                <a:lnTo>
                  <a:pt x="1096368" y="1639497"/>
                </a:lnTo>
                <a:lnTo>
                  <a:pt x="1088172" y="1678851"/>
                </a:lnTo>
                <a:lnTo>
                  <a:pt x="1105038" y="1682363"/>
                </a:lnTo>
                <a:cubicBezTo>
                  <a:pt x="1104257" y="1686111"/>
                  <a:pt x="1105273" y="1700009"/>
                  <a:pt x="1108086" y="1724058"/>
                </a:cubicBezTo>
                <a:lnTo>
                  <a:pt x="1198036" y="1742792"/>
                </a:lnTo>
                <a:cubicBezTo>
                  <a:pt x="1207093" y="1736857"/>
                  <a:pt x="1213691" y="1733343"/>
                  <a:pt x="1217829" y="1732249"/>
                </a:cubicBezTo>
                <a:cubicBezTo>
                  <a:pt x="1221968" y="1731156"/>
                  <a:pt x="1226691" y="1727252"/>
                  <a:pt x="1232000" y="1720536"/>
                </a:cubicBezTo>
                <a:lnTo>
                  <a:pt x="1237854" y="1692427"/>
                </a:lnTo>
                <a:cubicBezTo>
                  <a:pt x="1252846" y="1695549"/>
                  <a:pt x="1263777" y="1690005"/>
                  <a:pt x="1270647" y="1675793"/>
                </a:cubicBezTo>
                <a:cubicBezTo>
                  <a:pt x="1277518" y="1661582"/>
                  <a:pt x="1282124" y="1648855"/>
                  <a:pt x="1284466" y="1637611"/>
                </a:cubicBezTo>
                <a:lnTo>
                  <a:pt x="1301331" y="1641124"/>
                </a:lnTo>
                <a:lnTo>
                  <a:pt x="1379564" y="1575296"/>
                </a:lnTo>
                <a:lnTo>
                  <a:pt x="1407674" y="1581150"/>
                </a:lnTo>
                <a:cubicBezTo>
                  <a:pt x="1414544" y="1566939"/>
                  <a:pt x="1420711" y="1546716"/>
                  <a:pt x="1426175" y="1520480"/>
                </a:cubicBezTo>
                <a:cubicBezTo>
                  <a:pt x="1430078" y="1501740"/>
                  <a:pt x="1433044" y="1482805"/>
                  <a:pt x="1435072" y="1463675"/>
                </a:cubicBezTo>
                <a:cubicBezTo>
                  <a:pt x="1437101" y="1444545"/>
                  <a:pt x="1441238" y="1419989"/>
                  <a:pt x="1447483" y="1390005"/>
                </a:cubicBezTo>
                <a:cubicBezTo>
                  <a:pt x="1456540" y="1384070"/>
                  <a:pt x="1466338" y="1379268"/>
                  <a:pt x="1476879" y="1375597"/>
                </a:cubicBezTo>
                <a:cubicBezTo>
                  <a:pt x="1487420" y="1371927"/>
                  <a:pt x="1497219" y="1367124"/>
                  <a:pt x="1506276" y="1361189"/>
                </a:cubicBezTo>
                <a:lnTo>
                  <a:pt x="1534385" y="1367044"/>
                </a:lnTo>
                <a:lnTo>
                  <a:pt x="1557579" y="1424666"/>
                </a:lnTo>
                <a:lnTo>
                  <a:pt x="1574445" y="1428179"/>
                </a:lnTo>
                <a:cubicBezTo>
                  <a:pt x="1576632" y="1436455"/>
                  <a:pt x="1577101" y="1448284"/>
                  <a:pt x="1575853" y="1463666"/>
                </a:cubicBezTo>
                <a:cubicBezTo>
                  <a:pt x="1574604" y="1479048"/>
                  <a:pt x="1576948" y="1491268"/>
                  <a:pt x="1582882" y="1500325"/>
                </a:cubicBezTo>
                <a:lnTo>
                  <a:pt x="1622236" y="1508521"/>
                </a:lnTo>
                <a:cubicBezTo>
                  <a:pt x="1644098" y="1497432"/>
                  <a:pt x="1682982" y="1493799"/>
                  <a:pt x="1738888" y="1497621"/>
                </a:cubicBezTo>
                <a:cubicBezTo>
                  <a:pt x="1794795" y="1501443"/>
                  <a:pt x="1836256" y="1504212"/>
                  <a:pt x="1863272" y="1505928"/>
                </a:cubicBezTo>
                <a:cubicBezTo>
                  <a:pt x="1879354" y="1466262"/>
                  <a:pt x="1892040" y="1428821"/>
                  <a:pt x="1901330" y="1393606"/>
                </a:cubicBezTo>
                <a:cubicBezTo>
                  <a:pt x="1910619" y="1358391"/>
                  <a:pt x="1946418" y="1341406"/>
                  <a:pt x="2008727" y="1342651"/>
                </a:cubicBezTo>
                <a:cubicBezTo>
                  <a:pt x="2006385" y="1353895"/>
                  <a:pt x="2007401" y="1367793"/>
                  <a:pt x="2011775" y="1384346"/>
                </a:cubicBezTo>
                <a:lnTo>
                  <a:pt x="2023018" y="1386688"/>
                </a:lnTo>
                <a:cubicBezTo>
                  <a:pt x="2021147" y="1433224"/>
                  <a:pt x="2025249" y="1460475"/>
                  <a:pt x="2035321" y="1468438"/>
                </a:cubicBezTo>
                <a:cubicBezTo>
                  <a:pt x="2045395" y="1476402"/>
                  <a:pt x="2063862" y="1491002"/>
                  <a:pt x="2090723" y="1512238"/>
                </a:cubicBezTo>
                <a:lnTo>
                  <a:pt x="2094235" y="1495372"/>
                </a:lnTo>
                <a:cubicBezTo>
                  <a:pt x="2133276" y="1495682"/>
                  <a:pt x="2161112" y="1488770"/>
                  <a:pt x="2177742" y="1474636"/>
                </a:cubicBezTo>
                <a:cubicBezTo>
                  <a:pt x="2194372" y="1460503"/>
                  <a:pt x="2206903" y="1442582"/>
                  <a:pt x="2215334" y="1420875"/>
                </a:cubicBezTo>
                <a:cubicBezTo>
                  <a:pt x="2223766" y="1399168"/>
                  <a:pt x="2232744" y="1379530"/>
                  <a:pt x="2242268" y="1361961"/>
                </a:cubicBezTo>
                <a:cubicBezTo>
                  <a:pt x="2251793" y="1344392"/>
                  <a:pt x="2271938" y="1336856"/>
                  <a:pt x="2302702" y="1339352"/>
                </a:cubicBezTo>
                <a:cubicBezTo>
                  <a:pt x="2305824" y="1324361"/>
                  <a:pt x="2307034" y="1313859"/>
                  <a:pt x="2306331" y="1307847"/>
                </a:cubicBezTo>
                <a:cubicBezTo>
                  <a:pt x="2305627" y="1301834"/>
                  <a:pt x="2306056" y="1295080"/>
                  <a:pt x="2307618" y="1287584"/>
                </a:cubicBezTo>
                <a:cubicBezTo>
                  <a:pt x="2308398" y="1283837"/>
                  <a:pt x="2315971" y="1275638"/>
                  <a:pt x="2330337" y="1262987"/>
                </a:cubicBezTo>
                <a:close/>
                <a:moveTo>
                  <a:pt x="2823390" y="1207298"/>
                </a:moveTo>
                <a:lnTo>
                  <a:pt x="2802315" y="1308492"/>
                </a:lnTo>
                <a:lnTo>
                  <a:pt x="2813559" y="1310834"/>
                </a:lnTo>
                <a:lnTo>
                  <a:pt x="2803021" y="1361431"/>
                </a:lnTo>
                <a:lnTo>
                  <a:pt x="2774912" y="1355577"/>
                </a:lnTo>
                <a:cubicBezTo>
                  <a:pt x="2775847" y="1332308"/>
                  <a:pt x="2778657" y="1309431"/>
                  <a:pt x="2783340" y="1286943"/>
                </a:cubicBezTo>
                <a:cubicBezTo>
                  <a:pt x="2788023" y="1264455"/>
                  <a:pt x="2791223" y="1239703"/>
                  <a:pt x="2792939" y="1212687"/>
                </a:cubicBezTo>
                <a:cubicBezTo>
                  <a:pt x="2797468" y="1209720"/>
                  <a:pt x="2801606" y="1208626"/>
                  <a:pt x="2805354" y="1209407"/>
                </a:cubicBezTo>
                <a:cubicBezTo>
                  <a:pt x="2809102" y="1210187"/>
                  <a:pt x="2815114" y="1209484"/>
                  <a:pt x="2823390" y="1207298"/>
                </a:cubicBezTo>
                <a:close/>
                <a:moveTo>
                  <a:pt x="1842548" y="0"/>
                </a:moveTo>
                <a:lnTo>
                  <a:pt x="1840206" y="11244"/>
                </a:lnTo>
                <a:cubicBezTo>
                  <a:pt x="1843954" y="12024"/>
                  <a:pt x="1854105" y="10228"/>
                  <a:pt x="1870658" y="5854"/>
                </a:cubicBezTo>
                <a:lnTo>
                  <a:pt x="1868316" y="17098"/>
                </a:lnTo>
                <a:lnTo>
                  <a:pt x="1890804" y="21781"/>
                </a:lnTo>
                <a:lnTo>
                  <a:pt x="1887291" y="38647"/>
                </a:lnTo>
                <a:lnTo>
                  <a:pt x="2044705" y="71431"/>
                </a:lnTo>
                <a:cubicBezTo>
                  <a:pt x="2049078" y="87984"/>
                  <a:pt x="2055521" y="103990"/>
                  <a:pt x="2064033" y="119450"/>
                </a:cubicBezTo>
                <a:cubicBezTo>
                  <a:pt x="2072545" y="134909"/>
                  <a:pt x="2080471" y="153179"/>
                  <a:pt x="2087812" y="174261"/>
                </a:cubicBezTo>
                <a:lnTo>
                  <a:pt x="2127166" y="182457"/>
                </a:lnTo>
                <a:cubicBezTo>
                  <a:pt x="2133881" y="187766"/>
                  <a:pt x="2146375" y="198189"/>
                  <a:pt x="2164647" y="213726"/>
                </a:cubicBezTo>
                <a:cubicBezTo>
                  <a:pt x="2182919" y="229263"/>
                  <a:pt x="2193148" y="241170"/>
                  <a:pt x="2195335" y="249446"/>
                </a:cubicBezTo>
                <a:lnTo>
                  <a:pt x="2189481" y="277556"/>
                </a:lnTo>
                <a:lnTo>
                  <a:pt x="2200725" y="279897"/>
                </a:lnTo>
                <a:lnTo>
                  <a:pt x="2196041" y="302385"/>
                </a:lnTo>
                <a:lnTo>
                  <a:pt x="2207285" y="304727"/>
                </a:lnTo>
                <a:lnTo>
                  <a:pt x="2199089" y="344080"/>
                </a:lnTo>
                <a:cubicBezTo>
                  <a:pt x="2212520" y="354698"/>
                  <a:pt x="2221109" y="360398"/>
                  <a:pt x="2224857" y="361178"/>
                </a:cubicBezTo>
                <a:lnTo>
                  <a:pt x="2219003" y="389288"/>
                </a:lnTo>
                <a:lnTo>
                  <a:pt x="2230246" y="391629"/>
                </a:lnTo>
                <a:lnTo>
                  <a:pt x="2206829" y="504068"/>
                </a:lnTo>
                <a:cubicBezTo>
                  <a:pt x="2209016" y="512344"/>
                  <a:pt x="2213234" y="524954"/>
                  <a:pt x="2219481" y="541897"/>
                </a:cubicBezTo>
                <a:cubicBezTo>
                  <a:pt x="2225729" y="558840"/>
                  <a:pt x="2226901" y="576682"/>
                  <a:pt x="2222998" y="595422"/>
                </a:cubicBezTo>
                <a:cubicBezTo>
                  <a:pt x="2222218" y="599170"/>
                  <a:pt x="2220695" y="601785"/>
                  <a:pt x="2218433" y="603262"/>
                </a:cubicBezTo>
                <a:cubicBezTo>
                  <a:pt x="2216167" y="604753"/>
                  <a:pt x="2214254" y="609243"/>
                  <a:pt x="2212693" y="616738"/>
                </a:cubicBezTo>
                <a:lnTo>
                  <a:pt x="2195827" y="613226"/>
                </a:lnTo>
                <a:lnTo>
                  <a:pt x="2191144" y="635714"/>
                </a:lnTo>
                <a:cubicBezTo>
                  <a:pt x="2154916" y="659453"/>
                  <a:pt x="2135944" y="684830"/>
                  <a:pt x="2134228" y="711846"/>
                </a:cubicBezTo>
                <a:cubicBezTo>
                  <a:pt x="2132512" y="738863"/>
                  <a:pt x="2119942" y="761663"/>
                  <a:pt x="2096519" y="780248"/>
                </a:cubicBezTo>
                <a:cubicBezTo>
                  <a:pt x="2082153" y="792898"/>
                  <a:pt x="2062594" y="797623"/>
                  <a:pt x="2037842" y="794423"/>
                </a:cubicBezTo>
                <a:cubicBezTo>
                  <a:pt x="2013092" y="791216"/>
                  <a:pt x="1998373" y="800868"/>
                  <a:pt x="1993689" y="823355"/>
                </a:cubicBezTo>
                <a:cubicBezTo>
                  <a:pt x="1992909" y="827103"/>
                  <a:pt x="1993260" y="830109"/>
                  <a:pt x="1994744" y="832374"/>
                </a:cubicBezTo>
                <a:cubicBezTo>
                  <a:pt x="1996227" y="834638"/>
                  <a:pt x="1996579" y="837644"/>
                  <a:pt x="1995798" y="841392"/>
                </a:cubicBezTo>
                <a:cubicBezTo>
                  <a:pt x="1994237" y="848888"/>
                  <a:pt x="1992324" y="853378"/>
                  <a:pt x="1990060" y="854861"/>
                </a:cubicBezTo>
                <a:cubicBezTo>
                  <a:pt x="1987796" y="856345"/>
                  <a:pt x="1986274" y="858961"/>
                  <a:pt x="1985493" y="862709"/>
                </a:cubicBezTo>
                <a:lnTo>
                  <a:pt x="1974249" y="860367"/>
                </a:lnTo>
                <a:cubicBezTo>
                  <a:pt x="1946298" y="881919"/>
                  <a:pt x="1915456" y="889183"/>
                  <a:pt x="1881724" y="882158"/>
                </a:cubicBezTo>
                <a:lnTo>
                  <a:pt x="1819883" y="869278"/>
                </a:lnTo>
                <a:cubicBezTo>
                  <a:pt x="1810046" y="878961"/>
                  <a:pt x="1802318" y="883210"/>
                  <a:pt x="1796696" y="882039"/>
                </a:cubicBezTo>
                <a:cubicBezTo>
                  <a:pt x="1791074" y="880868"/>
                  <a:pt x="1779985" y="882477"/>
                  <a:pt x="1763432" y="886850"/>
                </a:cubicBezTo>
                <a:lnTo>
                  <a:pt x="1761090" y="898094"/>
                </a:lnTo>
                <a:lnTo>
                  <a:pt x="1738603" y="893411"/>
                </a:lnTo>
                <a:lnTo>
                  <a:pt x="1736261" y="904655"/>
                </a:lnTo>
                <a:lnTo>
                  <a:pt x="1708151" y="898800"/>
                </a:lnTo>
                <a:lnTo>
                  <a:pt x="1704639" y="915666"/>
                </a:lnTo>
                <a:cubicBezTo>
                  <a:pt x="1687460" y="904267"/>
                  <a:pt x="1671765" y="895133"/>
                  <a:pt x="1657554" y="888263"/>
                </a:cubicBezTo>
                <a:cubicBezTo>
                  <a:pt x="1643344" y="881385"/>
                  <a:pt x="1627258" y="874132"/>
                  <a:pt x="1609298" y="866481"/>
                </a:cubicBezTo>
                <a:lnTo>
                  <a:pt x="1611640" y="855237"/>
                </a:lnTo>
                <a:lnTo>
                  <a:pt x="1561043" y="844700"/>
                </a:lnTo>
                <a:lnTo>
                  <a:pt x="1564555" y="827834"/>
                </a:lnTo>
                <a:lnTo>
                  <a:pt x="1547689" y="824322"/>
                </a:lnTo>
                <a:lnTo>
                  <a:pt x="1544177" y="841187"/>
                </a:lnTo>
                <a:lnTo>
                  <a:pt x="1536446" y="821980"/>
                </a:lnTo>
                <a:lnTo>
                  <a:pt x="1525202" y="819638"/>
                </a:lnTo>
                <a:lnTo>
                  <a:pt x="1521689" y="836504"/>
                </a:lnTo>
                <a:cubicBezTo>
                  <a:pt x="1517941" y="835723"/>
                  <a:pt x="1506775" y="823622"/>
                  <a:pt x="1488190" y="800198"/>
                </a:cubicBezTo>
                <a:cubicBezTo>
                  <a:pt x="1469606" y="776775"/>
                  <a:pt x="1450474" y="751283"/>
                  <a:pt x="1430795" y="723722"/>
                </a:cubicBezTo>
                <a:cubicBezTo>
                  <a:pt x="1411117" y="696160"/>
                  <a:pt x="1391439" y="668599"/>
                  <a:pt x="1371761" y="641038"/>
                </a:cubicBezTo>
                <a:cubicBezTo>
                  <a:pt x="1352083" y="613476"/>
                  <a:pt x="1337792" y="592903"/>
                  <a:pt x="1328890" y="579317"/>
                </a:cubicBezTo>
                <a:lnTo>
                  <a:pt x="1360503" y="427526"/>
                </a:lnTo>
                <a:lnTo>
                  <a:pt x="1349259" y="425184"/>
                </a:lnTo>
                <a:cubicBezTo>
                  <a:pt x="1341918" y="404103"/>
                  <a:pt x="1336217" y="389228"/>
                  <a:pt x="1332157" y="380562"/>
                </a:cubicBezTo>
                <a:cubicBezTo>
                  <a:pt x="1328096" y="371895"/>
                  <a:pt x="1327314" y="352180"/>
                  <a:pt x="1329810" y="321415"/>
                </a:cubicBezTo>
                <a:cubicBezTo>
                  <a:pt x="1338869" y="315473"/>
                  <a:pt x="1342264" y="313255"/>
                  <a:pt x="1339999" y="314739"/>
                </a:cubicBezTo>
                <a:cubicBezTo>
                  <a:pt x="1337735" y="316223"/>
                  <a:pt x="1341522" y="312123"/>
                  <a:pt x="1351360" y="302440"/>
                </a:cubicBezTo>
                <a:lnTo>
                  <a:pt x="1373847" y="307124"/>
                </a:lnTo>
                <a:cubicBezTo>
                  <a:pt x="1379937" y="296660"/>
                  <a:pt x="1385831" y="287134"/>
                  <a:pt x="1391531" y="278545"/>
                </a:cubicBezTo>
                <a:cubicBezTo>
                  <a:pt x="1397230" y="269956"/>
                  <a:pt x="1401641" y="258165"/>
                  <a:pt x="1404763" y="243173"/>
                </a:cubicBezTo>
                <a:cubicBezTo>
                  <a:pt x="1407105" y="231929"/>
                  <a:pt x="1405660" y="224785"/>
                  <a:pt x="1400428" y="221740"/>
                </a:cubicBezTo>
                <a:cubicBezTo>
                  <a:pt x="1395197" y="218695"/>
                  <a:pt x="1394532" y="207803"/>
                  <a:pt x="1398435" y="189063"/>
                </a:cubicBezTo>
                <a:lnTo>
                  <a:pt x="1400777" y="177820"/>
                </a:lnTo>
                <a:lnTo>
                  <a:pt x="1412021" y="180161"/>
                </a:lnTo>
                <a:lnTo>
                  <a:pt x="1417875" y="152052"/>
                </a:lnTo>
                <a:lnTo>
                  <a:pt x="1457228" y="160248"/>
                </a:lnTo>
                <a:cubicBezTo>
                  <a:pt x="1466285" y="154313"/>
                  <a:pt x="1472141" y="149667"/>
                  <a:pt x="1474796" y="146309"/>
                </a:cubicBezTo>
                <a:cubicBezTo>
                  <a:pt x="1477450" y="142951"/>
                  <a:pt x="1483306" y="138305"/>
                  <a:pt x="1492363" y="132370"/>
                </a:cubicBezTo>
                <a:lnTo>
                  <a:pt x="1503607" y="134712"/>
                </a:lnTo>
                <a:lnTo>
                  <a:pt x="1511803" y="95359"/>
                </a:lnTo>
                <a:lnTo>
                  <a:pt x="1528668" y="98871"/>
                </a:lnTo>
                <a:lnTo>
                  <a:pt x="1534523" y="70762"/>
                </a:lnTo>
                <a:lnTo>
                  <a:pt x="1545766" y="73103"/>
                </a:lnTo>
                <a:cubicBezTo>
                  <a:pt x="1560913" y="56705"/>
                  <a:pt x="1565675" y="47921"/>
                  <a:pt x="1560054" y="46750"/>
                </a:cubicBezTo>
                <a:cubicBezTo>
                  <a:pt x="1554432" y="45579"/>
                  <a:pt x="1565519" y="43978"/>
                  <a:pt x="1593316" y="41946"/>
                </a:cubicBezTo>
                <a:lnTo>
                  <a:pt x="1595657" y="30702"/>
                </a:lnTo>
                <a:lnTo>
                  <a:pt x="1671084" y="34679"/>
                </a:lnTo>
                <a:lnTo>
                  <a:pt x="1674597" y="17813"/>
                </a:lnTo>
                <a:cubicBezTo>
                  <a:pt x="1706141" y="16562"/>
                  <a:pt x="1735070" y="13788"/>
                  <a:pt x="1761383" y="9492"/>
                </a:cubicBezTo>
                <a:cubicBezTo>
                  <a:pt x="1787696" y="5196"/>
                  <a:pt x="1814751" y="2032"/>
                  <a:pt x="1842548" y="0"/>
                </a:cubicBez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5497038" y="1875996"/>
            <a:ext cx="2951802" cy="523220"/>
            <a:chOff x="1037268" y="1684503"/>
            <a:chExt cx="2951802" cy="523220"/>
          </a:xfrm>
        </p:grpSpPr>
        <p:sp>
          <p:nvSpPr>
            <p:cNvPr id="10" name="矩形 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1" name="群組 1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2" name="橢圓 1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4" name="群組 13"/>
          <p:cNvGrpSpPr/>
          <p:nvPr/>
        </p:nvGrpSpPr>
        <p:grpSpPr>
          <a:xfrm>
            <a:off x="5497038" y="2964568"/>
            <a:ext cx="2951802" cy="523220"/>
            <a:chOff x="1037268" y="1684503"/>
            <a:chExt cx="2951802" cy="523220"/>
          </a:xfrm>
        </p:grpSpPr>
        <p:sp>
          <p:nvSpPr>
            <p:cNvPr id="15" name="矩形 1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16" name="群組 1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17" name="橢圓 1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19" name="群組 18"/>
          <p:cNvGrpSpPr/>
          <p:nvPr/>
        </p:nvGrpSpPr>
        <p:grpSpPr>
          <a:xfrm>
            <a:off x="5497038" y="4053140"/>
            <a:ext cx="2951802" cy="523220"/>
            <a:chOff x="1037268" y="1684503"/>
            <a:chExt cx="2951802" cy="523220"/>
          </a:xfrm>
        </p:grpSpPr>
        <p:sp>
          <p:nvSpPr>
            <p:cNvPr id="20" name="矩形 19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1" name="群組 20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2" name="橢圓 21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  <p:grpSp>
        <p:nvGrpSpPr>
          <p:cNvPr id="24" name="群組 23"/>
          <p:cNvGrpSpPr/>
          <p:nvPr/>
        </p:nvGrpSpPr>
        <p:grpSpPr>
          <a:xfrm>
            <a:off x="5497038" y="5141712"/>
            <a:ext cx="2951802" cy="523220"/>
            <a:chOff x="1037268" y="1684503"/>
            <a:chExt cx="2951802" cy="523220"/>
          </a:xfrm>
        </p:grpSpPr>
        <p:sp>
          <p:nvSpPr>
            <p:cNvPr id="25" name="矩形 24"/>
            <p:cNvSpPr/>
            <p:nvPr/>
          </p:nvSpPr>
          <p:spPr>
            <a:xfrm>
              <a:off x="1523234" y="1684503"/>
              <a:ext cx="2465836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</a:t>
              </a:r>
              <a:endParaRPr lang="zh-TW" altLang="en-US" sz="1400" dirty="0"/>
            </a:p>
          </p:txBody>
        </p:sp>
        <p:grpSp>
          <p:nvGrpSpPr>
            <p:cNvPr id="26" name="群組 25"/>
            <p:cNvGrpSpPr/>
            <p:nvPr/>
          </p:nvGrpSpPr>
          <p:grpSpPr>
            <a:xfrm>
              <a:off x="1037268" y="1735528"/>
              <a:ext cx="421170" cy="421170"/>
              <a:chOff x="5023476" y="1967700"/>
              <a:chExt cx="421170" cy="421170"/>
            </a:xfrm>
          </p:grpSpPr>
          <p:sp>
            <p:nvSpPr>
              <p:cNvPr id="27" name="橢圓 26"/>
              <p:cNvSpPr/>
              <p:nvPr/>
            </p:nvSpPr>
            <p:spPr>
              <a:xfrm>
                <a:off x="5023476" y="1967700"/>
                <a:ext cx="421170" cy="42117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/>
              </a:p>
            </p:txBody>
          </p:sp>
          <p:sp>
            <p:nvSpPr>
              <p:cNvPr id="28" name="Freeform 21"/>
              <p:cNvSpPr>
                <a:spLocks/>
              </p:cNvSpPr>
              <p:nvPr/>
            </p:nvSpPr>
            <p:spPr bwMode="auto">
              <a:xfrm rot="10800000" flipH="1">
                <a:off x="5165687" y="2052399"/>
                <a:ext cx="195968" cy="251772"/>
              </a:xfrm>
              <a:custGeom>
                <a:avLst/>
                <a:gdLst>
                  <a:gd name="T0" fmla="*/ 0 w 7925"/>
                  <a:gd name="T1" fmla="*/ 5094 h 10188"/>
                  <a:gd name="T2" fmla="*/ 33 w 7925"/>
                  <a:gd name="T3" fmla="*/ 0 h 10188"/>
                  <a:gd name="T4" fmla="*/ 1648 w 7925"/>
                  <a:gd name="T5" fmla="*/ 1021 h 10188"/>
                  <a:gd name="T6" fmla="*/ 7132 w 7925"/>
                  <a:gd name="T7" fmla="*/ 4554 h 10188"/>
                  <a:gd name="T8" fmla="*/ 7921 w 7925"/>
                  <a:gd name="T9" fmla="*/ 5094 h 10188"/>
                  <a:gd name="T10" fmla="*/ 1320 w 7925"/>
                  <a:gd name="T11" fmla="*/ 9375 h 10188"/>
                  <a:gd name="T12" fmla="*/ 29 w 7925"/>
                  <a:gd name="T13" fmla="*/ 10188 h 10188"/>
                  <a:gd name="T14" fmla="*/ 0 w 7925"/>
                  <a:gd name="T15" fmla="*/ 5094 h 10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25" h="10188">
                    <a:moveTo>
                      <a:pt x="0" y="5094"/>
                    </a:moveTo>
                    <a:cubicBezTo>
                      <a:pt x="0" y="1287"/>
                      <a:pt x="8" y="0"/>
                      <a:pt x="33" y="0"/>
                    </a:cubicBezTo>
                    <a:cubicBezTo>
                      <a:pt x="50" y="0"/>
                      <a:pt x="777" y="460"/>
                      <a:pt x="1648" y="1021"/>
                    </a:cubicBezTo>
                    <a:cubicBezTo>
                      <a:pt x="3732" y="2365"/>
                      <a:pt x="6142" y="3917"/>
                      <a:pt x="7132" y="4554"/>
                    </a:cubicBezTo>
                    <a:cubicBezTo>
                      <a:pt x="7570" y="4836"/>
                      <a:pt x="7925" y="5079"/>
                      <a:pt x="7921" y="5094"/>
                    </a:cubicBezTo>
                    <a:cubicBezTo>
                      <a:pt x="7912" y="5124"/>
                      <a:pt x="7006" y="5712"/>
                      <a:pt x="1320" y="9375"/>
                    </a:cubicBezTo>
                    <a:cubicBezTo>
                      <a:pt x="626" y="9822"/>
                      <a:pt x="45" y="10188"/>
                      <a:pt x="29" y="10188"/>
                    </a:cubicBezTo>
                    <a:cubicBezTo>
                      <a:pt x="10" y="10188"/>
                      <a:pt x="0" y="8528"/>
                      <a:pt x="0" y="5094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尾版面配置區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/>
          </a:p>
        </p:txBody>
      </p:sp>
      <p:sp>
        <p:nvSpPr>
          <p:cNvPr id="3" name="投影片編號版面配置區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97</a:t>
            </a:fld>
            <a:endParaRPr lang="zh-TW" altLang="en-US"/>
          </a:p>
        </p:txBody>
      </p:sp>
      <p:sp>
        <p:nvSpPr>
          <p:cNvPr id="9" name="圖片版面配置區 8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55170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投影片編號版面配置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3B68095-C8B2-4A76-90AA-E601358CCBC3}" type="slidenum">
              <a:rPr lang="zh-TW" altLang="en-US" smtClean="0"/>
              <a:t>98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TW" altLang="en-US" smtClean="0"/>
              <a:t>商業簡報網 </a:t>
            </a:r>
            <a:r>
              <a:rPr lang="en-US" altLang="zh-TW" smtClean="0"/>
              <a:t>X Matter Lab</a:t>
            </a:r>
            <a:endParaRPr lang="zh-TW" altLang="en-US" dirty="0"/>
          </a:p>
        </p:txBody>
      </p:sp>
      <p:sp>
        <p:nvSpPr>
          <p:cNvPr id="6" name="矩形 5"/>
          <p:cNvSpPr/>
          <p:nvPr/>
        </p:nvSpPr>
        <p:spPr>
          <a:xfrm>
            <a:off x="2251496" y="418524"/>
            <a:ext cx="4641015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3200" b="1" spc="-150" dirty="0">
                <a:solidFill>
                  <a:schemeClr val="bg1">
                    <a:lumMod val="50000"/>
                  </a:schemeClr>
                </a:solidFill>
              </a:rPr>
              <a:t>Splash Image Effects </a:t>
            </a:r>
            <a:r>
              <a:rPr lang="en-US" altLang="zh-TW" sz="3200" b="1" spc="-150" dirty="0" smtClean="0">
                <a:solidFill>
                  <a:schemeClr val="bg1">
                    <a:lumMod val="50000"/>
                  </a:schemeClr>
                </a:solidFill>
              </a:rPr>
              <a:t>047</a:t>
            </a:r>
            <a:endParaRPr lang="en-US" altLang="zh-TW" sz="3200" b="1" spc="-1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3155318" y="1019594"/>
            <a:ext cx="2833352" cy="116362"/>
          </a:xfrm>
          <a:prstGeom prst="rect">
            <a:avLst/>
          </a:prstGeom>
          <a:solidFill>
            <a:srgbClr val="0144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TW" altLang="en-US"/>
          </a:p>
        </p:txBody>
      </p:sp>
      <p:pic>
        <p:nvPicPr>
          <p:cNvPr id="7" name="圖片版面配置區 6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2105733" y="1514475"/>
            <a:ext cx="3906242" cy="5207000"/>
          </a:xfrm>
          <a:custGeom>
            <a:avLst/>
            <a:gdLst>
              <a:gd name="connsiteX0" fmla="*/ 1683347 w 4409833"/>
              <a:gd name="connsiteY0" fmla="*/ 5766362 h 5878286"/>
              <a:gd name="connsiteX1" fmla="*/ 1696779 w 4409833"/>
              <a:gd name="connsiteY1" fmla="*/ 5788746 h 5878286"/>
              <a:gd name="connsiteX2" fmla="*/ 1705733 w 4409833"/>
              <a:gd name="connsiteY2" fmla="*/ 5815608 h 5878286"/>
              <a:gd name="connsiteX3" fmla="*/ 1696779 w 4409833"/>
              <a:gd name="connsiteY3" fmla="*/ 5815608 h 5878286"/>
              <a:gd name="connsiteX4" fmla="*/ 1620670 w 4409833"/>
              <a:gd name="connsiteY4" fmla="*/ 5869332 h 5878286"/>
              <a:gd name="connsiteX5" fmla="*/ 1495314 w 4409833"/>
              <a:gd name="connsiteY5" fmla="*/ 5878286 h 5878286"/>
              <a:gd name="connsiteX6" fmla="*/ 1495314 w 4409833"/>
              <a:gd name="connsiteY6" fmla="*/ 5837993 h 5878286"/>
              <a:gd name="connsiteX7" fmla="*/ 1508745 w 4409833"/>
              <a:gd name="connsiteY7" fmla="*/ 5837993 h 5878286"/>
              <a:gd name="connsiteX8" fmla="*/ 1683347 w 4409833"/>
              <a:gd name="connsiteY8" fmla="*/ 5766362 h 5878286"/>
              <a:gd name="connsiteX9" fmla="*/ 2950335 w 4409833"/>
              <a:gd name="connsiteY9" fmla="*/ 5179876 h 5878286"/>
              <a:gd name="connsiteX10" fmla="*/ 2977197 w 4409833"/>
              <a:gd name="connsiteY10" fmla="*/ 5179876 h 5878286"/>
              <a:gd name="connsiteX11" fmla="*/ 2992866 w 4409833"/>
              <a:gd name="connsiteY11" fmla="*/ 5193307 h 5878286"/>
              <a:gd name="connsiteX12" fmla="*/ 3004059 w 4409833"/>
              <a:gd name="connsiteY12" fmla="*/ 5206738 h 5878286"/>
              <a:gd name="connsiteX13" fmla="*/ 3004059 w 4409833"/>
              <a:gd name="connsiteY13" fmla="*/ 5229123 h 5878286"/>
              <a:gd name="connsiteX14" fmla="*/ 3013013 w 4409833"/>
              <a:gd name="connsiteY14" fmla="*/ 5229123 h 5878286"/>
              <a:gd name="connsiteX15" fmla="*/ 3013013 w 4409833"/>
              <a:gd name="connsiteY15" fmla="*/ 5255985 h 5878286"/>
              <a:gd name="connsiteX16" fmla="*/ 3026444 w 4409833"/>
              <a:gd name="connsiteY16" fmla="*/ 5260462 h 5878286"/>
              <a:gd name="connsiteX17" fmla="*/ 3039875 w 4409833"/>
              <a:gd name="connsiteY17" fmla="*/ 5264939 h 5878286"/>
              <a:gd name="connsiteX18" fmla="*/ 3039875 w 4409833"/>
              <a:gd name="connsiteY18" fmla="*/ 5291801 h 5878286"/>
              <a:gd name="connsiteX19" fmla="*/ 3053306 w 4409833"/>
              <a:gd name="connsiteY19" fmla="*/ 5291801 h 5878286"/>
              <a:gd name="connsiteX20" fmla="*/ 3060021 w 4409833"/>
              <a:gd name="connsiteY20" fmla="*/ 5329855 h 5878286"/>
              <a:gd name="connsiteX21" fmla="*/ 3062260 w 4409833"/>
              <a:gd name="connsiteY21" fmla="*/ 5367910 h 5878286"/>
              <a:gd name="connsiteX22" fmla="*/ 3075691 w 4409833"/>
              <a:gd name="connsiteY22" fmla="*/ 5367910 h 5878286"/>
              <a:gd name="connsiteX23" fmla="*/ 3075691 w 4409833"/>
              <a:gd name="connsiteY23" fmla="*/ 5390294 h 5878286"/>
              <a:gd name="connsiteX24" fmla="*/ 3102553 w 4409833"/>
              <a:gd name="connsiteY24" fmla="*/ 5432826 h 5878286"/>
              <a:gd name="connsiteX25" fmla="*/ 3115984 w 4409833"/>
              <a:gd name="connsiteY25" fmla="*/ 5488788 h 5878286"/>
              <a:gd name="connsiteX26" fmla="*/ 3086883 w 4409833"/>
              <a:gd name="connsiteY26" fmla="*/ 5479834 h 5878286"/>
              <a:gd name="connsiteX27" fmla="*/ 3075691 w 4409833"/>
              <a:gd name="connsiteY27" fmla="*/ 5452972 h 5878286"/>
              <a:gd name="connsiteX28" fmla="*/ 3062260 w 4409833"/>
              <a:gd name="connsiteY28" fmla="*/ 5452972 h 5878286"/>
              <a:gd name="connsiteX29" fmla="*/ 3053306 w 4409833"/>
              <a:gd name="connsiteY29" fmla="*/ 5390294 h 5878286"/>
              <a:gd name="connsiteX30" fmla="*/ 3026444 w 4409833"/>
              <a:gd name="connsiteY30" fmla="*/ 5367910 h 5878286"/>
              <a:gd name="connsiteX31" fmla="*/ 3026444 w 4409833"/>
              <a:gd name="connsiteY31" fmla="*/ 5341048 h 5878286"/>
              <a:gd name="connsiteX32" fmla="*/ 3004059 w 4409833"/>
              <a:gd name="connsiteY32" fmla="*/ 5327617 h 5878286"/>
              <a:gd name="connsiteX33" fmla="*/ 3004059 w 4409833"/>
              <a:gd name="connsiteY33" fmla="*/ 5305232 h 5878286"/>
              <a:gd name="connsiteX34" fmla="*/ 2990628 w 4409833"/>
              <a:gd name="connsiteY34" fmla="*/ 5305232 h 5878286"/>
              <a:gd name="connsiteX35" fmla="*/ 2990628 w 4409833"/>
              <a:gd name="connsiteY35" fmla="*/ 5264939 h 5878286"/>
              <a:gd name="connsiteX36" fmla="*/ 2970482 w 4409833"/>
              <a:gd name="connsiteY36" fmla="*/ 5222407 h 5878286"/>
              <a:gd name="connsiteX37" fmla="*/ 2950335 w 4409833"/>
              <a:gd name="connsiteY37" fmla="*/ 5179876 h 5878286"/>
              <a:gd name="connsiteX38" fmla="*/ 2892134 w 4409833"/>
              <a:gd name="connsiteY38" fmla="*/ 5018704 h 5878286"/>
              <a:gd name="connsiteX39" fmla="*/ 2898850 w 4409833"/>
              <a:gd name="connsiteY39" fmla="*/ 5029897 h 5878286"/>
              <a:gd name="connsiteX40" fmla="*/ 2901088 w 4409833"/>
              <a:gd name="connsiteY40" fmla="*/ 5041089 h 5878286"/>
              <a:gd name="connsiteX41" fmla="*/ 2892134 w 4409833"/>
              <a:gd name="connsiteY41" fmla="*/ 5041089 h 5878286"/>
              <a:gd name="connsiteX42" fmla="*/ 188034 w 4409833"/>
              <a:gd name="connsiteY42" fmla="*/ 2713055 h 5878286"/>
              <a:gd name="connsiteX43" fmla="*/ 214895 w 4409833"/>
              <a:gd name="connsiteY43" fmla="*/ 2713055 h 5878286"/>
              <a:gd name="connsiteX44" fmla="*/ 214895 w 4409833"/>
              <a:gd name="connsiteY44" fmla="*/ 2726486 h 5878286"/>
              <a:gd name="connsiteX45" fmla="*/ 194749 w 4409833"/>
              <a:gd name="connsiteY45" fmla="*/ 2722009 h 5878286"/>
              <a:gd name="connsiteX46" fmla="*/ 188034 w 4409833"/>
              <a:gd name="connsiteY46" fmla="*/ 2713055 h 5878286"/>
              <a:gd name="connsiteX47" fmla="*/ 138787 w 4409833"/>
              <a:gd name="connsiteY47" fmla="*/ 2704101 h 5878286"/>
              <a:gd name="connsiteX48" fmla="*/ 174603 w 4409833"/>
              <a:gd name="connsiteY48" fmla="*/ 2704101 h 5878286"/>
              <a:gd name="connsiteX49" fmla="*/ 174603 w 4409833"/>
              <a:gd name="connsiteY49" fmla="*/ 2713055 h 5878286"/>
              <a:gd name="connsiteX50" fmla="*/ 138787 w 4409833"/>
              <a:gd name="connsiteY50" fmla="*/ 2713055 h 5878286"/>
              <a:gd name="connsiteX51" fmla="*/ 0 w 4409833"/>
              <a:gd name="connsiteY51" fmla="*/ 2663808 h 5878286"/>
              <a:gd name="connsiteX52" fmla="*/ 64916 w 4409833"/>
              <a:gd name="connsiteY52" fmla="*/ 2677239 h 5878286"/>
              <a:gd name="connsiteX53" fmla="*/ 125356 w 4409833"/>
              <a:gd name="connsiteY53" fmla="*/ 2690670 h 5878286"/>
              <a:gd name="connsiteX54" fmla="*/ 125356 w 4409833"/>
              <a:gd name="connsiteY54" fmla="*/ 2704101 h 5878286"/>
              <a:gd name="connsiteX55" fmla="*/ 89540 w 4409833"/>
              <a:gd name="connsiteY55" fmla="*/ 2704101 h 5878286"/>
              <a:gd name="connsiteX56" fmla="*/ 89540 w 4409833"/>
              <a:gd name="connsiteY56" fmla="*/ 2690670 h 5878286"/>
              <a:gd name="connsiteX57" fmla="*/ 13431 w 4409833"/>
              <a:gd name="connsiteY57" fmla="*/ 2704101 h 5878286"/>
              <a:gd name="connsiteX58" fmla="*/ 4311340 w 4409833"/>
              <a:gd name="connsiteY58" fmla="*/ 2341465 h 5878286"/>
              <a:gd name="connsiteX59" fmla="*/ 4311340 w 4409833"/>
              <a:gd name="connsiteY59" fmla="*/ 2354896 h 5878286"/>
              <a:gd name="connsiteX60" fmla="*/ 4369540 w 4409833"/>
              <a:gd name="connsiteY60" fmla="*/ 2354896 h 5878286"/>
              <a:gd name="connsiteX61" fmla="*/ 4380727 w 4409833"/>
              <a:gd name="connsiteY61" fmla="*/ 2363850 h 5878286"/>
              <a:gd name="connsiteX62" fmla="*/ 4409833 w 4409833"/>
              <a:gd name="connsiteY62" fmla="*/ 2377281 h 5878286"/>
              <a:gd name="connsiteX63" fmla="*/ 4315817 w 4409833"/>
              <a:gd name="connsiteY63" fmla="*/ 2453390 h 5878286"/>
              <a:gd name="connsiteX64" fmla="*/ 4241946 w 4409833"/>
              <a:gd name="connsiteY64" fmla="*/ 2444436 h 5878286"/>
              <a:gd name="connsiteX65" fmla="*/ 4172553 w 4409833"/>
              <a:gd name="connsiteY65" fmla="*/ 2426528 h 5878286"/>
              <a:gd name="connsiteX66" fmla="*/ 4172553 w 4409833"/>
              <a:gd name="connsiteY66" fmla="*/ 2390712 h 5878286"/>
              <a:gd name="connsiteX67" fmla="*/ 4185984 w 4409833"/>
              <a:gd name="connsiteY67" fmla="*/ 2390712 h 5878286"/>
              <a:gd name="connsiteX68" fmla="*/ 4311340 w 4409833"/>
              <a:gd name="connsiteY68" fmla="*/ 2341465 h 5878286"/>
              <a:gd name="connsiteX69" fmla="*/ 3886026 w 4409833"/>
              <a:gd name="connsiteY69" fmla="*/ 2328034 h 5878286"/>
              <a:gd name="connsiteX70" fmla="*/ 3912887 w 4409833"/>
              <a:gd name="connsiteY70" fmla="*/ 2328034 h 5878286"/>
              <a:gd name="connsiteX71" fmla="*/ 3912887 w 4409833"/>
              <a:gd name="connsiteY71" fmla="*/ 2354896 h 5878286"/>
              <a:gd name="connsiteX72" fmla="*/ 3899457 w 4409833"/>
              <a:gd name="connsiteY72" fmla="*/ 2354896 h 5878286"/>
              <a:gd name="connsiteX73" fmla="*/ 3899457 w 4409833"/>
              <a:gd name="connsiteY73" fmla="*/ 2341465 h 5878286"/>
              <a:gd name="connsiteX74" fmla="*/ 3886026 w 4409833"/>
              <a:gd name="connsiteY74" fmla="*/ 2341465 h 5878286"/>
              <a:gd name="connsiteX75" fmla="*/ 3675607 w 4409833"/>
              <a:gd name="connsiteY75" fmla="*/ 2319080 h 5878286"/>
              <a:gd name="connsiteX76" fmla="*/ 3713662 w 4409833"/>
              <a:gd name="connsiteY76" fmla="*/ 2321318 h 5878286"/>
              <a:gd name="connsiteX77" fmla="*/ 3747239 w 4409833"/>
              <a:gd name="connsiteY77" fmla="*/ 2341465 h 5878286"/>
              <a:gd name="connsiteX78" fmla="*/ 3760670 w 4409833"/>
              <a:gd name="connsiteY78" fmla="*/ 2341465 h 5878286"/>
              <a:gd name="connsiteX79" fmla="*/ 3760670 w 4409833"/>
              <a:gd name="connsiteY79" fmla="*/ 2390712 h 5878286"/>
              <a:gd name="connsiteX80" fmla="*/ 3747239 w 4409833"/>
              <a:gd name="connsiteY80" fmla="*/ 2390712 h 5878286"/>
              <a:gd name="connsiteX81" fmla="*/ 3747239 w 4409833"/>
              <a:gd name="connsiteY81" fmla="*/ 2404143 h 5878286"/>
              <a:gd name="connsiteX82" fmla="*/ 3727092 w 4409833"/>
              <a:gd name="connsiteY82" fmla="*/ 2392950 h 5878286"/>
              <a:gd name="connsiteX83" fmla="*/ 3697992 w 4409833"/>
              <a:gd name="connsiteY83" fmla="*/ 2390712 h 5878286"/>
              <a:gd name="connsiteX84" fmla="*/ 3697992 w 4409833"/>
              <a:gd name="connsiteY84" fmla="*/ 2404143 h 5878286"/>
              <a:gd name="connsiteX85" fmla="*/ 3689038 w 4409833"/>
              <a:gd name="connsiteY85" fmla="*/ 2404143 h 5878286"/>
              <a:gd name="connsiteX86" fmla="*/ 3689038 w 4409833"/>
              <a:gd name="connsiteY86" fmla="*/ 2390712 h 5878286"/>
              <a:gd name="connsiteX87" fmla="*/ 3642030 w 4409833"/>
              <a:gd name="connsiteY87" fmla="*/ 2381758 h 5878286"/>
              <a:gd name="connsiteX88" fmla="*/ 3599498 w 4409833"/>
              <a:gd name="connsiteY88" fmla="*/ 2377281 h 5878286"/>
              <a:gd name="connsiteX89" fmla="*/ 3630837 w 4409833"/>
              <a:gd name="connsiteY89" fmla="*/ 2328034 h 5878286"/>
              <a:gd name="connsiteX90" fmla="*/ 3675607 w 4409833"/>
              <a:gd name="connsiteY90" fmla="*/ 2319080 h 5878286"/>
              <a:gd name="connsiteX91" fmla="*/ 4159122 w 4409833"/>
              <a:gd name="connsiteY91" fmla="*/ 2140000 h 5878286"/>
              <a:gd name="connsiteX92" fmla="*/ 4159122 w 4409833"/>
              <a:gd name="connsiteY92" fmla="*/ 2180293 h 5878286"/>
              <a:gd name="connsiteX93" fmla="*/ 4123306 w 4409833"/>
              <a:gd name="connsiteY93" fmla="*/ 2180293 h 5878286"/>
              <a:gd name="connsiteX94" fmla="*/ 4134498 w 4409833"/>
              <a:gd name="connsiteY94" fmla="*/ 2151193 h 5878286"/>
              <a:gd name="connsiteX95" fmla="*/ 4159122 w 4409833"/>
              <a:gd name="connsiteY95" fmla="*/ 2140000 h 5878286"/>
              <a:gd name="connsiteX96" fmla="*/ 1419205 w 4409833"/>
              <a:gd name="connsiteY96" fmla="*/ 1965398 h 5878286"/>
              <a:gd name="connsiteX97" fmla="*/ 1437113 w 4409833"/>
              <a:gd name="connsiteY97" fmla="*/ 1981068 h 5878286"/>
              <a:gd name="connsiteX98" fmla="*/ 1446067 w 4409833"/>
              <a:gd name="connsiteY98" fmla="*/ 2005691 h 5878286"/>
              <a:gd name="connsiteX99" fmla="*/ 1432636 w 4409833"/>
              <a:gd name="connsiteY99" fmla="*/ 2005691 h 5878286"/>
              <a:gd name="connsiteX100" fmla="*/ 1432636 w 4409833"/>
              <a:gd name="connsiteY100" fmla="*/ 1992260 h 5878286"/>
              <a:gd name="connsiteX101" fmla="*/ 1425921 w 4409833"/>
              <a:gd name="connsiteY101" fmla="*/ 1985544 h 5878286"/>
              <a:gd name="connsiteX102" fmla="*/ 1419205 w 4409833"/>
              <a:gd name="connsiteY102" fmla="*/ 1965398 h 5878286"/>
              <a:gd name="connsiteX103" fmla="*/ 1396820 w 4409833"/>
              <a:gd name="connsiteY103" fmla="*/ 1907197 h 5878286"/>
              <a:gd name="connsiteX104" fmla="*/ 1410251 w 4409833"/>
              <a:gd name="connsiteY104" fmla="*/ 1907197 h 5878286"/>
              <a:gd name="connsiteX105" fmla="*/ 1410251 w 4409833"/>
              <a:gd name="connsiteY105" fmla="*/ 1916151 h 5878286"/>
              <a:gd name="connsiteX106" fmla="*/ 1419205 w 4409833"/>
              <a:gd name="connsiteY106" fmla="*/ 1916151 h 5878286"/>
              <a:gd name="connsiteX107" fmla="*/ 1419205 w 4409833"/>
              <a:gd name="connsiteY107" fmla="*/ 1956444 h 5878286"/>
              <a:gd name="connsiteX108" fmla="*/ 1396820 w 4409833"/>
              <a:gd name="connsiteY108" fmla="*/ 1956444 h 5878286"/>
              <a:gd name="connsiteX109" fmla="*/ 1383389 w 4409833"/>
              <a:gd name="connsiteY109" fmla="*/ 1880335 h 5878286"/>
              <a:gd name="connsiteX110" fmla="*/ 1390105 w 4409833"/>
              <a:gd name="connsiteY110" fmla="*/ 1887050 h 5878286"/>
              <a:gd name="connsiteX111" fmla="*/ 1396820 w 4409833"/>
              <a:gd name="connsiteY111" fmla="*/ 1907197 h 5878286"/>
              <a:gd name="connsiteX112" fmla="*/ 1383389 w 4409833"/>
              <a:gd name="connsiteY112" fmla="*/ 1907197 h 5878286"/>
              <a:gd name="connsiteX113" fmla="*/ 1347573 w 4409833"/>
              <a:gd name="connsiteY113" fmla="*/ 1804226 h 5878286"/>
              <a:gd name="connsiteX114" fmla="*/ 1361004 w 4409833"/>
              <a:gd name="connsiteY114" fmla="*/ 1824373 h 5878286"/>
              <a:gd name="connsiteX115" fmla="*/ 1369958 w 4409833"/>
              <a:gd name="connsiteY115" fmla="*/ 1853473 h 5878286"/>
              <a:gd name="connsiteX116" fmla="*/ 1356527 w 4409833"/>
              <a:gd name="connsiteY116" fmla="*/ 1853473 h 5878286"/>
              <a:gd name="connsiteX117" fmla="*/ 1356527 w 4409833"/>
              <a:gd name="connsiteY117" fmla="*/ 1844519 h 5878286"/>
              <a:gd name="connsiteX118" fmla="*/ 1347573 w 4409833"/>
              <a:gd name="connsiteY118" fmla="*/ 1844519 h 5878286"/>
              <a:gd name="connsiteX119" fmla="*/ 1334142 w 4409833"/>
              <a:gd name="connsiteY119" fmla="*/ 1781841 h 5878286"/>
              <a:gd name="connsiteX120" fmla="*/ 1340858 w 4409833"/>
              <a:gd name="connsiteY120" fmla="*/ 1788557 h 5878286"/>
              <a:gd name="connsiteX121" fmla="*/ 1347573 w 4409833"/>
              <a:gd name="connsiteY121" fmla="*/ 1804226 h 5878286"/>
              <a:gd name="connsiteX122" fmla="*/ 1334142 w 4409833"/>
              <a:gd name="connsiteY122" fmla="*/ 1804226 h 5878286"/>
              <a:gd name="connsiteX123" fmla="*/ 1298327 w 4409833"/>
              <a:gd name="connsiteY123" fmla="*/ 1781841 h 5878286"/>
              <a:gd name="connsiteX124" fmla="*/ 1305042 w 4409833"/>
              <a:gd name="connsiteY124" fmla="*/ 1793034 h 5878286"/>
              <a:gd name="connsiteX125" fmla="*/ 1307281 w 4409833"/>
              <a:gd name="connsiteY125" fmla="*/ 1804226 h 5878286"/>
              <a:gd name="connsiteX126" fmla="*/ 1298327 w 4409833"/>
              <a:gd name="connsiteY126" fmla="*/ 1804226 h 5878286"/>
              <a:gd name="connsiteX127" fmla="*/ 1307281 w 4409833"/>
              <a:gd name="connsiteY127" fmla="*/ 1732595 h 5878286"/>
              <a:gd name="connsiteX128" fmla="*/ 1316234 w 4409833"/>
              <a:gd name="connsiteY128" fmla="*/ 1743787 h 5878286"/>
              <a:gd name="connsiteX129" fmla="*/ 1320711 w 4409833"/>
              <a:gd name="connsiteY129" fmla="*/ 1754980 h 5878286"/>
              <a:gd name="connsiteX130" fmla="*/ 1307281 w 4409833"/>
              <a:gd name="connsiteY130" fmla="*/ 1754980 h 5878286"/>
              <a:gd name="connsiteX131" fmla="*/ 1110293 w 4409833"/>
              <a:gd name="connsiteY131" fmla="*/ 1293850 h 5878286"/>
              <a:gd name="connsiteX132" fmla="*/ 1128201 w 4409833"/>
              <a:gd name="connsiteY132" fmla="*/ 1307281 h 5878286"/>
              <a:gd name="connsiteX133" fmla="*/ 1146109 w 4409833"/>
              <a:gd name="connsiteY133" fmla="*/ 1320712 h 5878286"/>
              <a:gd name="connsiteX134" fmla="*/ 1159540 w 4409833"/>
              <a:gd name="connsiteY134" fmla="*/ 1396820 h 5878286"/>
              <a:gd name="connsiteX135" fmla="*/ 1172971 w 4409833"/>
              <a:gd name="connsiteY135" fmla="*/ 1396820 h 5878286"/>
              <a:gd name="connsiteX136" fmla="*/ 1186402 w 4409833"/>
              <a:gd name="connsiteY136" fmla="*/ 1446067 h 5878286"/>
              <a:gd name="connsiteX137" fmla="*/ 1195356 w 4409833"/>
              <a:gd name="connsiteY137" fmla="*/ 1446067 h 5878286"/>
              <a:gd name="connsiteX138" fmla="*/ 1195356 w 4409833"/>
              <a:gd name="connsiteY138" fmla="*/ 1495314 h 5878286"/>
              <a:gd name="connsiteX139" fmla="*/ 1208787 w 4409833"/>
              <a:gd name="connsiteY139" fmla="*/ 1495314 h 5878286"/>
              <a:gd name="connsiteX140" fmla="*/ 1208787 w 4409833"/>
              <a:gd name="connsiteY140" fmla="*/ 1517699 h 5878286"/>
              <a:gd name="connsiteX141" fmla="*/ 1222218 w 4409833"/>
              <a:gd name="connsiteY141" fmla="*/ 1517699 h 5878286"/>
              <a:gd name="connsiteX142" fmla="*/ 1222218 w 4409833"/>
              <a:gd name="connsiteY142" fmla="*/ 1557992 h 5878286"/>
              <a:gd name="connsiteX143" fmla="*/ 1235649 w 4409833"/>
              <a:gd name="connsiteY143" fmla="*/ 1557992 h 5878286"/>
              <a:gd name="connsiteX144" fmla="*/ 1235649 w 4409833"/>
              <a:gd name="connsiteY144" fmla="*/ 1593808 h 5878286"/>
              <a:gd name="connsiteX145" fmla="*/ 1244603 w 4409833"/>
              <a:gd name="connsiteY145" fmla="*/ 1593808 h 5878286"/>
              <a:gd name="connsiteX146" fmla="*/ 1244603 w 4409833"/>
              <a:gd name="connsiteY146" fmla="*/ 1629624 h 5878286"/>
              <a:gd name="connsiteX147" fmla="*/ 1271465 w 4409833"/>
              <a:gd name="connsiteY147" fmla="*/ 1643055 h 5878286"/>
              <a:gd name="connsiteX148" fmla="*/ 1271465 w 4409833"/>
              <a:gd name="connsiteY148" fmla="*/ 1669917 h 5878286"/>
              <a:gd name="connsiteX149" fmla="*/ 1296088 w 4409833"/>
              <a:gd name="connsiteY149" fmla="*/ 1687825 h 5878286"/>
              <a:gd name="connsiteX150" fmla="*/ 1307281 w 4409833"/>
              <a:gd name="connsiteY150" fmla="*/ 1719164 h 5878286"/>
              <a:gd name="connsiteX151" fmla="*/ 1298327 w 4409833"/>
              <a:gd name="connsiteY151" fmla="*/ 1719164 h 5878286"/>
              <a:gd name="connsiteX152" fmla="*/ 1287134 w 4409833"/>
              <a:gd name="connsiteY152" fmla="*/ 1732595 h 5878286"/>
              <a:gd name="connsiteX153" fmla="*/ 1271465 w 4409833"/>
              <a:gd name="connsiteY153" fmla="*/ 1741548 h 5878286"/>
              <a:gd name="connsiteX154" fmla="*/ 1266988 w 4409833"/>
              <a:gd name="connsiteY154" fmla="*/ 1712448 h 5878286"/>
              <a:gd name="connsiteX155" fmla="*/ 1258034 w 4409833"/>
              <a:gd name="connsiteY155" fmla="*/ 1692302 h 5878286"/>
              <a:gd name="connsiteX156" fmla="*/ 1244603 w 4409833"/>
              <a:gd name="connsiteY156" fmla="*/ 1692302 h 5878286"/>
              <a:gd name="connsiteX157" fmla="*/ 1244603 w 4409833"/>
              <a:gd name="connsiteY157" fmla="*/ 1669917 h 5878286"/>
              <a:gd name="connsiteX158" fmla="*/ 1235649 w 4409833"/>
              <a:gd name="connsiteY158" fmla="*/ 1669917 h 5878286"/>
              <a:gd name="connsiteX159" fmla="*/ 1235649 w 4409833"/>
              <a:gd name="connsiteY159" fmla="*/ 1643055 h 5878286"/>
              <a:gd name="connsiteX160" fmla="*/ 1222218 w 4409833"/>
              <a:gd name="connsiteY160" fmla="*/ 1643055 h 5878286"/>
              <a:gd name="connsiteX161" fmla="*/ 1222218 w 4409833"/>
              <a:gd name="connsiteY161" fmla="*/ 1593808 h 5878286"/>
              <a:gd name="connsiteX162" fmla="*/ 1184163 w 4409833"/>
              <a:gd name="connsiteY162" fmla="*/ 1540084 h 5878286"/>
              <a:gd name="connsiteX163" fmla="*/ 1172971 w 4409833"/>
              <a:gd name="connsiteY163" fmla="*/ 1468452 h 5878286"/>
              <a:gd name="connsiteX164" fmla="*/ 1159540 w 4409833"/>
              <a:gd name="connsiteY164" fmla="*/ 1468452 h 5878286"/>
              <a:gd name="connsiteX165" fmla="*/ 1159540 w 4409833"/>
              <a:gd name="connsiteY165" fmla="*/ 1446067 h 5878286"/>
              <a:gd name="connsiteX166" fmla="*/ 1146109 w 4409833"/>
              <a:gd name="connsiteY166" fmla="*/ 1446067 h 5878286"/>
              <a:gd name="connsiteX167" fmla="*/ 1146109 w 4409833"/>
              <a:gd name="connsiteY167" fmla="*/ 1405774 h 5878286"/>
              <a:gd name="connsiteX168" fmla="*/ 1132678 w 4409833"/>
              <a:gd name="connsiteY168" fmla="*/ 1405774 h 5878286"/>
              <a:gd name="connsiteX169" fmla="*/ 1132678 w 4409833"/>
              <a:gd name="connsiteY169" fmla="*/ 1383389 h 5878286"/>
              <a:gd name="connsiteX170" fmla="*/ 1123724 w 4409833"/>
              <a:gd name="connsiteY170" fmla="*/ 1383389 h 5878286"/>
              <a:gd name="connsiteX171" fmla="*/ 1110293 w 4409833"/>
              <a:gd name="connsiteY171" fmla="*/ 1345335 h 5878286"/>
              <a:gd name="connsiteX172" fmla="*/ 1096862 w 4409833"/>
              <a:gd name="connsiteY172" fmla="*/ 1307281 h 5878286"/>
              <a:gd name="connsiteX173" fmla="*/ 3339833 w 4409833"/>
              <a:gd name="connsiteY173" fmla="*/ 496946 h 5878286"/>
              <a:gd name="connsiteX174" fmla="*/ 3375649 w 4409833"/>
              <a:gd name="connsiteY174" fmla="*/ 543954 h 5878286"/>
              <a:gd name="connsiteX175" fmla="*/ 3393557 w 4409833"/>
              <a:gd name="connsiteY175" fmla="*/ 577532 h 5878286"/>
              <a:gd name="connsiteX176" fmla="*/ 3420419 w 4409833"/>
              <a:gd name="connsiteY176" fmla="*/ 595440 h 5878286"/>
              <a:gd name="connsiteX177" fmla="*/ 3487574 w 4409833"/>
              <a:gd name="connsiteY177" fmla="*/ 599917 h 5878286"/>
              <a:gd name="connsiteX178" fmla="*/ 3487574 w 4409833"/>
              <a:gd name="connsiteY178" fmla="*/ 586486 h 5878286"/>
              <a:gd name="connsiteX179" fmla="*/ 3514436 w 4409833"/>
              <a:gd name="connsiteY179" fmla="*/ 586486 h 5878286"/>
              <a:gd name="connsiteX180" fmla="*/ 3541297 w 4409833"/>
              <a:gd name="connsiteY180" fmla="*/ 550670 h 5878286"/>
              <a:gd name="connsiteX181" fmla="*/ 3599498 w 4409833"/>
              <a:gd name="connsiteY181" fmla="*/ 537239 h 5878286"/>
              <a:gd name="connsiteX182" fmla="*/ 3599498 w 4409833"/>
              <a:gd name="connsiteY182" fmla="*/ 546193 h 5878286"/>
              <a:gd name="connsiteX183" fmla="*/ 3657699 w 4409833"/>
              <a:gd name="connsiteY183" fmla="*/ 566339 h 5878286"/>
              <a:gd name="connsiteX184" fmla="*/ 3697992 w 4409833"/>
              <a:gd name="connsiteY184" fmla="*/ 608870 h 5878286"/>
              <a:gd name="connsiteX185" fmla="*/ 3747239 w 4409833"/>
              <a:gd name="connsiteY185" fmla="*/ 608870 h 5878286"/>
              <a:gd name="connsiteX186" fmla="*/ 3778578 w 4409833"/>
              <a:gd name="connsiteY186" fmla="*/ 644686 h 5878286"/>
              <a:gd name="connsiteX187" fmla="*/ 3783055 w 4409833"/>
              <a:gd name="connsiteY187" fmla="*/ 644686 h 5878286"/>
              <a:gd name="connsiteX188" fmla="*/ 3800963 w 4409833"/>
              <a:gd name="connsiteY188" fmla="*/ 671548 h 5878286"/>
              <a:gd name="connsiteX189" fmla="*/ 3809917 w 4409833"/>
              <a:gd name="connsiteY189" fmla="*/ 671548 h 5878286"/>
              <a:gd name="connsiteX190" fmla="*/ 3809917 w 4409833"/>
              <a:gd name="connsiteY190" fmla="*/ 711841 h 5878286"/>
              <a:gd name="connsiteX191" fmla="*/ 3830063 w 4409833"/>
              <a:gd name="connsiteY191" fmla="*/ 716318 h 5878286"/>
              <a:gd name="connsiteX192" fmla="*/ 3850210 w 4409833"/>
              <a:gd name="connsiteY192" fmla="*/ 720795 h 5878286"/>
              <a:gd name="connsiteX193" fmla="*/ 3850210 w 4409833"/>
              <a:gd name="connsiteY193" fmla="*/ 711841 h 5878286"/>
              <a:gd name="connsiteX194" fmla="*/ 3899457 w 4409833"/>
              <a:gd name="connsiteY194" fmla="*/ 711841 h 5878286"/>
              <a:gd name="connsiteX195" fmla="*/ 3899457 w 4409833"/>
              <a:gd name="connsiteY195" fmla="*/ 698410 h 5878286"/>
              <a:gd name="connsiteX196" fmla="*/ 3926318 w 4409833"/>
              <a:gd name="connsiteY196" fmla="*/ 689456 h 5878286"/>
              <a:gd name="connsiteX197" fmla="*/ 3962134 w 4409833"/>
              <a:gd name="connsiteY197" fmla="*/ 684979 h 5878286"/>
              <a:gd name="connsiteX198" fmla="*/ 3997950 w 4409833"/>
              <a:gd name="connsiteY198" fmla="*/ 734226 h 5878286"/>
              <a:gd name="connsiteX199" fmla="*/ 4011381 w 4409833"/>
              <a:gd name="connsiteY199" fmla="*/ 810335 h 5878286"/>
              <a:gd name="connsiteX200" fmla="*/ 4044959 w 4409833"/>
              <a:gd name="connsiteY200" fmla="*/ 841674 h 5878286"/>
              <a:gd name="connsiteX201" fmla="*/ 4087490 w 4409833"/>
              <a:gd name="connsiteY201" fmla="*/ 857343 h 5878286"/>
              <a:gd name="connsiteX202" fmla="*/ 4123306 w 4409833"/>
              <a:gd name="connsiteY202" fmla="*/ 895398 h 5878286"/>
              <a:gd name="connsiteX203" fmla="*/ 4136737 w 4409833"/>
              <a:gd name="connsiteY203" fmla="*/ 895398 h 5878286"/>
              <a:gd name="connsiteX204" fmla="*/ 4136737 w 4409833"/>
              <a:gd name="connsiteY204" fmla="*/ 922260 h 5878286"/>
              <a:gd name="connsiteX205" fmla="*/ 4159122 w 4409833"/>
              <a:gd name="connsiteY205" fmla="*/ 935691 h 5878286"/>
              <a:gd name="connsiteX206" fmla="*/ 4159122 w 4409833"/>
              <a:gd name="connsiteY206" fmla="*/ 1007323 h 5878286"/>
              <a:gd name="connsiteX207" fmla="*/ 4185984 w 4409833"/>
              <a:gd name="connsiteY207" fmla="*/ 1020753 h 5878286"/>
              <a:gd name="connsiteX208" fmla="*/ 4185984 w 4409833"/>
              <a:gd name="connsiteY208" fmla="*/ 1047615 h 5878286"/>
              <a:gd name="connsiteX209" fmla="*/ 4199415 w 4409833"/>
              <a:gd name="connsiteY209" fmla="*/ 1047615 h 5878286"/>
              <a:gd name="connsiteX210" fmla="*/ 4192699 w 4409833"/>
              <a:gd name="connsiteY210" fmla="*/ 1101339 h 5878286"/>
              <a:gd name="connsiteX211" fmla="*/ 4185984 w 4409833"/>
              <a:gd name="connsiteY211" fmla="*/ 1159540 h 5878286"/>
              <a:gd name="connsiteX212" fmla="*/ 4199415 w 4409833"/>
              <a:gd name="connsiteY212" fmla="*/ 1159540 h 5878286"/>
              <a:gd name="connsiteX213" fmla="*/ 4219561 w 4409833"/>
              <a:gd name="connsiteY213" fmla="*/ 1208787 h 5878286"/>
              <a:gd name="connsiteX214" fmla="*/ 4257616 w 4409833"/>
              <a:gd name="connsiteY214" fmla="*/ 1231172 h 5878286"/>
              <a:gd name="connsiteX215" fmla="*/ 4257616 w 4409833"/>
              <a:gd name="connsiteY215" fmla="*/ 1244603 h 5878286"/>
              <a:gd name="connsiteX216" fmla="*/ 4280001 w 4409833"/>
              <a:gd name="connsiteY216" fmla="*/ 1253557 h 5878286"/>
              <a:gd name="connsiteX217" fmla="*/ 4295670 w 4409833"/>
              <a:gd name="connsiteY217" fmla="*/ 1253557 h 5878286"/>
              <a:gd name="connsiteX218" fmla="*/ 4306863 w 4409833"/>
              <a:gd name="connsiteY218" fmla="*/ 1260272 h 5878286"/>
              <a:gd name="connsiteX219" fmla="*/ 4320293 w 4409833"/>
              <a:gd name="connsiteY219" fmla="*/ 1293850 h 5878286"/>
              <a:gd name="connsiteX220" fmla="*/ 4311340 w 4409833"/>
              <a:gd name="connsiteY220" fmla="*/ 1293850 h 5878286"/>
              <a:gd name="connsiteX221" fmla="*/ 4311340 w 4409833"/>
              <a:gd name="connsiteY221" fmla="*/ 1334143 h 5878286"/>
              <a:gd name="connsiteX222" fmla="*/ 4266570 w 4409833"/>
              <a:gd name="connsiteY222" fmla="*/ 1372197 h 5878286"/>
              <a:gd name="connsiteX223" fmla="*/ 4257616 w 4409833"/>
              <a:gd name="connsiteY223" fmla="*/ 1432636 h 5878286"/>
              <a:gd name="connsiteX224" fmla="*/ 4324765 w 4409833"/>
              <a:gd name="connsiteY224" fmla="*/ 1470691 h 5878286"/>
              <a:gd name="connsiteX225" fmla="*/ 4347155 w 4409833"/>
              <a:gd name="connsiteY225" fmla="*/ 1531130 h 5878286"/>
              <a:gd name="connsiteX226" fmla="*/ 4297909 w 4409833"/>
              <a:gd name="connsiteY226" fmla="*/ 1544561 h 5878286"/>
              <a:gd name="connsiteX227" fmla="*/ 4248662 w 4409833"/>
              <a:gd name="connsiteY227" fmla="*/ 1557992 h 5878286"/>
              <a:gd name="connsiteX228" fmla="*/ 4237463 w 4409833"/>
              <a:gd name="connsiteY228" fmla="*/ 1566946 h 5878286"/>
              <a:gd name="connsiteX229" fmla="*/ 4221800 w 4409833"/>
              <a:gd name="connsiteY229" fmla="*/ 1580377 h 5878286"/>
              <a:gd name="connsiteX230" fmla="*/ 4235231 w 4409833"/>
              <a:gd name="connsiteY230" fmla="*/ 1620670 h 5878286"/>
              <a:gd name="connsiteX231" fmla="*/ 4248662 w 4409833"/>
              <a:gd name="connsiteY231" fmla="*/ 1620670 h 5878286"/>
              <a:gd name="connsiteX232" fmla="*/ 4248662 w 4409833"/>
              <a:gd name="connsiteY232" fmla="*/ 1643055 h 5878286"/>
              <a:gd name="connsiteX233" fmla="*/ 4259854 w 4409833"/>
              <a:gd name="connsiteY233" fmla="*/ 1649770 h 5878286"/>
              <a:gd name="connsiteX234" fmla="*/ 4271047 w 4409833"/>
              <a:gd name="connsiteY234" fmla="*/ 1656486 h 5878286"/>
              <a:gd name="connsiteX235" fmla="*/ 4241946 w 4409833"/>
              <a:gd name="connsiteY235" fmla="*/ 1725879 h 5878286"/>
              <a:gd name="connsiteX236" fmla="*/ 4199415 w 4409833"/>
              <a:gd name="connsiteY236" fmla="*/ 1768410 h 5878286"/>
              <a:gd name="connsiteX237" fmla="*/ 4199415 w 4409833"/>
              <a:gd name="connsiteY237" fmla="*/ 1795273 h 5878286"/>
              <a:gd name="connsiteX238" fmla="*/ 4185984 w 4409833"/>
              <a:gd name="connsiteY238" fmla="*/ 1795273 h 5878286"/>
              <a:gd name="connsiteX239" fmla="*/ 4185984 w 4409833"/>
              <a:gd name="connsiteY239" fmla="*/ 1853473 h 5878286"/>
              <a:gd name="connsiteX240" fmla="*/ 4125539 w 4409833"/>
              <a:gd name="connsiteY240" fmla="*/ 1916151 h 5878286"/>
              <a:gd name="connsiteX241" fmla="*/ 4060628 w 4409833"/>
              <a:gd name="connsiteY241" fmla="*/ 1965398 h 5878286"/>
              <a:gd name="connsiteX242" fmla="*/ 4060628 w 4409833"/>
              <a:gd name="connsiteY242" fmla="*/ 1992260 h 5878286"/>
              <a:gd name="connsiteX243" fmla="*/ 4047197 w 4409833"/>
              <a:gd name="connsiteY243" fmla="*/ 1992260 h 5878286"/>
              <a:gd name="connsiteX244" fmla="*/ 4011381 w 4409833"/>
              <a:gd name="connsiteY244" fmla="*/ 2028076 h 5878286"/>
              <a:gd name="connsiteX245" fmla="*/ 3991235 w 4409833"/>
              <a:gd name="connsiteY245" fmla="*/ 2048222 h 5878286"/>
              <a:gd name="connsiteX246" fmla="*/ 3975565 w 4409833"/>
              <a:gd name="connsiteY246" fmla="*/ 2061653 h 5878286"/>
              <a:gd name="connsiteX247" fmla="*/ 3948703 w 4409833"/>
              <a:gd name="connsiteY247" fmla="*/ 2081800 h 5878286"/>
              <a:gd name="connsiteX248" fmla="*/ 3948703 w 4409833"/>
              <a:gd name="connsiteY248" fmla="*/ 2090753 h 5878286"/>
              <a:gd name="connsiteX249" fmla="*/ 3912887 w 4409833"/>
              <a:gd name="connsiteY249" fmla="*/ 2104185 h 5878286"/>
              <a:gd name="connsiteX250" fmla="*/ 3912887 w 4409833"/>
              <a:gd name="connsiteY250" fmla="*/ 2131046 h 5878286"/>
              <a:gd name="connsiteX251" fmla="*/ 3877072 w 4409833"/>
              <a:gd name="connsiteY251" fmla="*/ 2146716 h 5878286"/>
              <a:gd name="connsiteX252" fmla="*/ 3850210 w 4409833"/>
              <a:gd name="connsiteY252" fmla="*/ 2166862 h 5878286"/>
              <a:gd name="connsiteX253" fmla="*/ 3850210 w 4409833"/>
              <a:gd name="connsiteY253" fmla="*/ 2180293 h 5878286"/>
              <a:gd name="connsiteX254" fmla="*/ 3823348 w 4409833"/>
              <a:gd name="connsiteY254" fmla="*/ 2180293 h 5878286"/>
              <a:gd name="connsiteX255" fmla="*/ 3816632 w 4409833"/>
              <a:gd name="connsiteY255" fmla="*/ 2191486 h 5878286"/>
              <a:gd name="connsiteX256" fmla="*/ 3809917 w 4409833"/>
              <a:gd name="connsiteY256" fmla="*/ 2202678 h 5878286"/>
              <a:gd name="connsiteX257" fmla="*/ 3787532 w 4409833"/>
              <a:gd name="connsiteY257" fmla="*/ 2202678 h 5878286"/>
              <a:gd name="connsiteX258" fmla="*/ 3787532 w 4409833"/>
              <a:gd name="connsiteY258" fmla="*/ 2216109 h 5878286"/>
              <a:gd name="connsiteX259" fmla="*/ 3738285 w 4409833"/>
              <a:gd name="connsiteY259" fmla="*/ 2229540 h 5878286"/>
              <a:gd name="connsiteX260" fmla="*/ 3738285 w 4409833"/>
              <a:gd name="connsiteY260" fmla="*/ 2242971 h 5878286"/>
              <a:gd name="connsiteX261" fmla="*/ 3550251 w 4409833"/>
              <a:gd name="connsiteY261" fmla="*/ 2229540 h 5878286"/>
              <a:gd name="connsiteX262" fmla="*/ 3512197 w 4409833"/>
              <a:gd name="connsiteY262" fmla="*/ 2272072 h 5878286"/>
              <a:gd name="connsiteX263" fmla="*/ 3474143 w 4409833"/>
              <a:gd name="connsiteY263" fmla="*/ 2314603 h 5878286"/>
              <a:gd name="connsiteX264" fmla="*/ 3424896 w 4409833"/>
              <a:gd name="connsiteY264" fmla="*/ 2323557 h 5878286"/>
              <a:gd name="connsiteX265" fmla="*/ 3375649 w 4409833"/>
              <a:gd name="connsiteY265" fmla="*/ 2328034 h 5878286"/>
              <a:gd name="connsiteX266" fmla="*/ 3420419 w 4409833"/>
              <a:gd name="connsiteY266" fmla="*/ 2381758 h 5878286"/>
              <a:gd name="connsiteX267" fmla="*/ 3485335 w 4409833"/>
              <a:gd name="connsiteY267" fmla="*/ 2404143 h 5878286"/>
              <a:gd name="connsiteX268" fmla="*/ 3543536 w 4409833"/>
              <a:gd name="connsiteY268" fmla="*/ 2431005 h 5878286"/>
              <a:gd name="connsiteX269" fmla="*/ 3568159 w 4409833"/>
              <a:gd name="connsiteY269" fmla="*/ 2502636 h 5878286"/>
              <a:gd name="connsiteX270" fmla="*/ 3561444 w 4409833"/>
              <a:gd name="connsiteY270" fmla="*/ 2527260 h 5878286"/>
              <a:gd name="connsiteX271" fmla="*/ 3536821 w 4409833"/>
              <a:gd name="connsiteY271" fmla="*/ 2538452 h 5878286"/>
              <a:gd name="connsiteX272" fmla="*/ 3523390 w 4409833"/>
              <a:gd name="connsiteY272" fmla="*/ 2614561 h 5878286"/>
              <a:gd name="connsiteX273" fmla="*/ 3536821 w 4409833"/>
              <a:gd name="connsiteY273" fmla="*/ 2614561 h 5878286"/>
              <a:gd name="connsiteX274" fmla="*/ 3536821 w 4409833"/>
              <a:gd name="connsiteY274" fmla="*/ 2641423 h 5878286"/>
              <a:gd name="connsiteX275" fmla="*/ 3550251 w 4409833"/>
              <a:gd name="connsiteY275" fmla="*/ 2641423 h 5878286"/>
              <a:gd name="connsiteX276" fmla="*/ 3581590 w 4409833"/>
              <a:gd name="connsiteY276" fmla="*/ 2683955 h 5878286"/>
              <a:gd name="connsiteX277" fmla="*/ 3648745 w 4409833"/>
              <a:gd name="connsiteY277" fmla="*/ 2695147 h 5878286"/>
              <a:gd name="connsiteX278" fmla="*/ 3675607 w 4409833"/>
              <a:gd name="connsiteY278" fmla="*/ 2690670 h 5878286"/>
              <a:gd name="connsiteX279" fmla="*/ 3675607 w 4409833"/>
              <a:gd name="connsiteY279" fmla="*/ 2677239 h 5878286"/>
              <a:gd name="connsiteX280" fmla="*/ 3738285 w 4409833"/>
              <a:gd name="connsiteY280" fmla="*/ 2677239 h 5878286"/>
              <a:gd name="connsiteX281" fmla="*/ 3738285 w 4409833"/>
              <a:gd name="connsiteY281" fmla="*/ 2690670 h 5878286"/>
              <a:gd name="connsiteX282" fmla="*/ 3787532 w 4409833"/>
              <a:gd name="connsiteY282" fmla="*/ 2713055 h 5878286"/>
              <a:gd name="connsiteX283" fmla="*/ 3809917 w 4409833"/>
              <a:gd name="connsiteY283" fmla="*/ 2762302 h 5878286"/>
              <a:gd name="connsiteX284" fmla="*/ 3800963 w 4409833"/>
              <a:gd name="connsiteY284" fmla="*/ 2762302 h 5878286"/>
              <a:gd name="connsiteX285" fmla="*/ 3800963 w 4409833"/>
              <a:gd name="connsiteY285" fmla="*/ 2816026 h 5878286"/>
              <a:gd name="connsiteX286" fmla="*/ 3758431 w 4409833"/>
              <a:gd name="connsiteY286" fmla="*/ 2831695 h 5878286"/>
              <a:gd name="connsiteX287" fmla="*/ 3738285 w 4409833"/>
              <a:gd name="connsiteY287" fmla="*/ 2869750 h 5878286"/>
              <a:gd name="connsiteX288" fmla="*/ 3740523 w 4409833"/>
              <a:gd name="connsiteY288" fmla="*/ 2885419 h 5878286"/>
              <a:gd name="connsiteX289" fmla="*/ 3742762 w 4409833"/>
              <a:gd name="connsiteY289" fmla="*/ 2901088 h 5878286"/>
              <a:gd name="connsiteX290" fmla="*/ 3740523 w 4409833"/>
              <a:gd name="connsiteY290" fmla="*/ 2914519 h 5878286"/>
              <a:gd name="connsiteX291" fmla="*/ 3738285 w 4409833"/>
              <a:gd name="connsiteY291" fmla="*/ 2927950 h 5878286"/>
              <a:gd name="connsiteX292" fmla="*/ 3724854 w 4409833"/>
              <a:gd name="connsiteY292" fmla="*/ 2927950 h 5878286"/>
              <a:gd name="connsiteX293" fmla="*/ 3724854 w 4409833"/>
              <a:gd name="connsiteY293" fmla="*/ 2950336 h 5878286"/>
              <a:gd name="connsiteX294" fmla="*/ 3697992 w 4409833"/>
              <a:gd name="connsiteY294" fmla="*/ 2963767 h 5878286"/>
              <a:gd name="connsiteX295" fmla="*/ 3697992 w 4409833"/>
              <a:gd name="connsiteY295" fmla="*/ 3039875 h 5878286"/>
              <a:gd name="connsiteX296" fmla="*/ 3713662 w 4409833"/>
              <a:gd name="connsiteY296" fmla="*/ 3057783 h 5878286"/>
              <a:gd name="connsiteX297" fmla="*/ 3718139 w 4409833"/>
              <a:gd name="connsiteY297" fmla="*/ 3073453 h 5878286"/>
              <a:gd name="connsiteX298" fmla="*/ 3727092 w 4409833"/>
              <a:gd name="connsiteY298" fmla="*/ 3086884 h 5878286"/>
              <a:gd name="connsiteX299" fmla="*/ 3760670 w 4409833"/>
              <a:gd name="connsiteY299" fmla="*/ 3102553 h 5878286"/>
              <a:gd name="connsiteX300" fmla="*/ 3760670 w 4409833"/>
              <a:gd name="connsiteY300" fmla="*/ 3111507 h 5878286"/>
              <a:gd name="connsiteX301" fmla="*/ 3800963 w 4409833"/>
              <a:gd name="connsiteY301" fmla="*/ 3138369 h 5878286"/>
              <a:gd name="connsiteX302" fmla="*/ 3800963 w 4409833"/>
              <a:gd name="connsiteY302" fmla="*/ 3160754 h 5878286"/>
              <a:gd name="connsiteX303" fmla="*/ 3809917 w 4409833"/>
              <a:gd name="connsiteY303" fmla="*/ 3160754 h 5878286"/>
              <a:gd name="connsiteX304" fmla="*/ 3778578 w 4409833"/>
              <a:gd name="connsiteY304" fmla="*/ 3270440 h 5878286"/>
              <a:gd name="connsiteX305" fmla="*/ 3747239 w 4409833"/>
              <a:gd name="connsiteY305" fmla="*/ 3375650 h 5878286"/>
              <a:gd name="connsiteX306" fmla="*/ 3769624 w 4409833"/>
              <a:gd name="connsiteY306" fmla="*/ 3400273 h 5878286"/>
              <a:gd name="connsiteX307" fmla="*/ 3787532 w 4409833"/>
              <a:gd name="connsiteY307" fmla="*/ 3424896 h 5878286"/>
              <a:gd name="connsiteX308" fmla="*/ 3809917 w 4409833"/>
              <a:gd name="connsiteY308" fmla="*/ 3424896 h 5878286"/>
              <a:gd name="connsiteX309" fmla="*/ 3809917 w 4409833"/>
              <a:gd name="connsiteY309" fmla="*/ 3438327 h 5878286"/>
              <a:gd name="connsiteX310" fmla="*/ 3836779 w 4409833"/>
              <a:gd name="connsiteY310" fmla="*/ 3438327 h 5878286"/>
              <a:gd name="connsiteX311" fmla="*/ 3850210 w 4409833"/>
              <a:gd name="connsiteY311" fmla="*/ 3460712 h 5878286"/>
              <a:gd name="connsiteX312" fmla="*/ 3899457 w 4409833"/>
              <a:gd name="connsiteY312" fmla="*/ 3460712 h 5878286"/>
              <a:gd name="connsiteX313" fmla="*/ 3912887 w 4409833"/>
              <a:gd name="connsiteY313" fmla="*/ 3474143 h 5878286"/>
              <a:gd name="connsiteX314" fmla="*/ 3912887 w 4409833"/>
              <a:gd name="connsiteY314" fmla="*/ 3501005 h 5878286"/>
              <a:gd name="connsiteX315" fmla="*/ 3899457 w 4409833"/>
              <a:gd name="connsiteY315" fmla="*/ 3501005 h 5878286"/>
              <a:gd name="connsiteX316" fmla="*/ 3899457 w 4409833"/>
              <a:gd name="connsiteY316" fmla="*/ 3509959 h 5878286"/>
              <a:gd name="connsiteX317" fmla="*/ 3912887 w 4409833"/>
              <a:gd name="connsiteY317" fmla="*/ 3509959 h 5878286"/>
              <a:gd name="connsiteX318" fmla="*/ 3912887 w 4409833"/>
              <a:gd name="connsiteY318" fmla="*/ 3559206 h 5878286"/>
              <a:gd name="connsiteX319" fmla="*/ 3886026 w 4409833"/>
              <a:gd name="connsiteY319" fmla="*/ 3588306 h 5878286"/>
              <a:gd name="connsiteX320" fmla="*/ 3872595 w 4409833"/>
              <a:gd name="connsiteY320" fmla="*/ 3612930 h 5878286"/>
              <a:gd name="connsiteX321" fmla="*/ 3836779 w 4409833"/>
              <a:gd name="connsiteY321" fmla="*/ 3612930 h 5878286"/>
              <a:gd name="connsiteX322" fmla="*/ 3836779 w 4409833"/>
              <a:gd name="connsiteY322" fmla="*/ 3621884 h 5878286"/>
              <a:gd name="connsiteX323" fmla="*/ 3805440 w 4409833"/>
              <a:gd name="connsiteY323" fmla="*/ 3648746 h 5878286"/>
              <a:gd name="connsiteX324" fmla="*/ 3774101 w 4409833"/>
              <a:gd name="connsiteY324" fmla="*/ 3671131 h 5878286"/>
              <a:gd name="connsiteX325" fmla="*/ 3774101 w 4409833"/>
              <a:gd name="connsiteY325" fmla="*/ 3724855 h 5878286"/>
              <a:gd name="connsiteX326" fmla="*/ 3749477 w 4409833"/>
              <a:gd name="connsiteY326" fmla="*/ 3742763 h 5878286"/>
              <a:gd name="connsiteX327" fmla="*/ 3724854 w 4409833"/>
              <a:gd name="connsiteY327" fmla="*/ 3760671 h 5878286"/>
              <a:gd name="connsiteX328" fmla="*/ 3731569 w 4409833"/>
              <a:gd name="connsiteY328" fmla="*/ 3803202 h 5878286"/>
              <a:gd name="connsiteX329" fmla="*/ 3738285 w 4409833"/>
              <a:gd name="connsiteY329" fmla="*/ 3845733 h 5878286"/>
              <a:gd name="connsiteX330" fmla="*/ 3747239 w 4409833"/>
              <a:gd name="connsiteY330" fmla="*/ 3845733 h 5878286"/>
              <a:gd name="connsiteX331" fmla="*/ 3751716 w 4409833"/>
              <a:gd name="connsiteY331" fmla="*/ 3886026 h 5878286"/>
              <a:gd name="connsiteX332" fmla="*/ 3709185 w 4409833"/>
              <a:gd name="connsiteY332" fmla="*/ 3993474 h 5878286"/>
              <a:gd name="connsiteX333" fmla="*/ 3626360 w 4409833"/>
              <a:gd name="connsiteY333" fmla="*/ 4033767 h 5878286"/>
              <a:gd name="connsiteX334" fmla="*/ 3626360 w 4409833"/>
              <a:gd name="connsiteY334" fmla="*/ 4060629 h 5878286"/>
              <a:gd name="connsiteX335" fmla="*/ 3612929 w 4409833"/>
              <a:gd name="connsiteY335" fmla="*/ 4096445 h 5878286"/>
              <a:gd name="connsiteX336" fmla="*/ 3624122 w 4409833"/>
              <a:gd name="connsiteY336" fmla="*/ 4150169 h 5878286"/>
              <a:gd name="connsiteX337" fmla="*/ 3635314 w 4409833"/>
              <a:gd name="connsiteY337" fmla="*/ 4212846 h 5878286"/>
              <a:gd name="connsiteX338" fmla="*/ 3612929 w 4409833"/>
              <a:gd name="connsiteY338" fmla="*/ 4271047 h 5878286"/>
              <a:gd name="connsiteX339" fmla="*/ 3612929 w 4409833"/>
              <a:gd name="connsiteY339" fmla="*/ 4284478 h 5878286"/>
              <a:gd name="connsiteX340" fmla="*/ 3568159 w 4409833"/>
              <a:gd name="connsiteY340" fmla="*/ 4291194 h 5878286"/>
              <a:gd name="connsiteX341" fmla="*/ 3523390 w 4409833"/>
              <a:gd name="connsiteY341" fmla="*/ 4297909 h 5878286"/>
              <a:gd name="connsiteX342" fmla="*/ 3523390 w 4409833"/>
              <a:gd name="connsiteY342" fmla="*/ 4306863 h 5878286"/>
              <a:gd name="connsiteX343" fmla="*/ 3487574 w 4409833"/>
              <a:gd name="connsiteY343" fmla="*/ 4369541 h 5878286"/>
              <a:gd name="connsiteX344" fmla="*/ 3487574 w 4409833"/>
              <a:gd name="connsiteY344" fmla="*/ 4459081 h 5878286"/>
              <a:gd name="connsiteX345" fmla="*/ 3501005 w 4409833"/>
              <a:gd name="connsiteY345" fmla="*/ 4459081 h 5878286"/>
              <a:gd name="connsiteX346" fmla="*/ 3501005 w 4409833"/>
              <a:gd name="connsiteY346" fmla="*/ 4468035 h 5878286"/>
              <a:gd name="connsiteX347" fmla="*/ 3487574 w 4409833"/>
              <a:gd name="connsiteY347" fmla="*/ 4468035 h 5878286"/>
              <a:gd name="connsiteX348" fmla="*/ 3487574 w 4409833"/>
              <a:gd name="connsiteY348" fmla="*/ 4544144 h 5878286"/>
              <a:gd name="connsiteX349" fmla="*/ 3451758 w 4409833"/>
              <a:gd name="connsiteY349" fmla="*/ 4557575 h 5878286"/>
              <a:gd name="connsiteX350" fmla="*/ 3451758 w 4409833"/>
              <a:gd name="connsiteY350" fmla="*/ 4571006 h 5878286"/>
              <a:gd name="connsiteX351" fmla="*/ 3389080 w 4409833"/>
              <a:gd name="connsiteY351" fmla="*/ 4571006 h 5878286"/>
              <a:gd name="connsiteX352" fmla="*/ 3389080 w 4409833"/>
              <a:gd name="connsiteY352" fmla="*/ 4593391 h 5878286"/>
              <a:gd name="connsiteX353" fmla="*/ 3436088 w 4409833"/>
              <a:gd name="connsiteY353" fmla="*/ 4622491 h 5878286"/>
              <a:gd name="connsiteX354" fmla="*/ 3474143 w 4409833"/>
              <a:gd name="connsiteY354" fmla="*/ 4669499 h 5878286"/>
              <a:gd name="connsiteX355" fmla="*/ 3460712 w 4409833"/>
              <a:gd name="connsiteY355" fmla="*/ 4669499 h 5878286"/>
              <a:gd name="connsiteX356" fmla="*/ 3460712 w 4409833"/>
              <a:gd name="connsiteY356" fmla="*/ 4682930 h 5878286"/>
              <a:gd name="connsiteX357" fmla="*/ 3377887 w 4409833"/>
              <a:gd name="connsiteY357" fmla="*/ 4609060 h 5878286"/>
              <a:gd name="connsiteX358" fmla="*/ 3277155 w 4409833"/>
              <a:gd name="connsiteY358" fmla="*/ 4557575 h 5878286"/>
              <a:gd name="connsiteX359" fmla="*/ 3270440 w 4409833"/>
              <a:gd name="connsiteY359" fmla="*/ 4564290 h 5878286"/>
              <a:gd name="connsiteX360" fmla="*/ 3263724 w 4409833"/>
              <a:gd name="connsiteY360" fmla="*/ 4571006 h 5878286"/>
              <a:gd name="connsiteX361" fmla="*/ 3250293 w 4409833"/>
              <a:gd name="connsiteY361" fmla="*/ 4571006 h 5878286"/>
              <a:gd name="connsiteX362" fmla="*/ 3227908 w 4409833"/>
              <a:gd name="connsiteY362" fmla="*/ 4606821 h 5878286"/>
              <a:gd name="connsiteX363" fmla="*/ 3214477 w 4409833"/>
              <a:gd name="connsiteY363" fmla="*/ 4606821 h 5878286"/>
              <a:gd name="connsiteX364" fmla="*/ 3194331 w 4409833"/>
              <a:gd name="connsiteY364" fmla="*/ 4662784 h 5878286"/>
              <a:gd name="connsiteX365" fmla="*/ 3180900 w 4409833"/>
              <a:gd name="connsiteY365" fmla="*/ 4732177 h 5878286"/>
              <a:gd name="connsiteX366" fmla="*/ 3162992 w 4409833"/>
              <a:gd name="connsiteY366" fmla="*/ 4792617 h 5878286"/>
              <a:gd name="connsiteX367" fmla="*/ 3129415 w 4409833"/>
              <a:gd name="connsiteY367" fmla="*/ 4817240 h 5878286"/>
              <a:gd name="connsiteX368" fmla="*/ 3064498 w 4409833"/>
              <a:gd name="connsiteY368" fmla="*/ 4803809 h 5878286"/>
              <a:gd name="connsiteX369" fmla="*/ 3013013 w 4409833"/>
              <a:gd name="connsiteY369" fmla="*/ 4781424 h 5878286"/>
              <a:gd name="connsiteX370" fmla="*/ 3013013 w 4409833"/>
              <a:gd name="connsiteY370" fmla="*/ 4794855 h 5878286"/>
              <a:gd name="connsiteX371" fmla="*/ 2954812 w 4409833"/>
              <a:gd name="connsiteY371" fmla="*/ 4821717 h 5878286"/>
              <a:gd name="connsiteX372" fmla="*/ 2941381 w 4409833"/>
              <a:gd name="connsiteY372" fmla="*/ 4893349 h 5878286"/>
              <a:gd name="connsiteX373" fmla="*/ 2950335 w 4409833"/>
              <a:gd name="connsiteY373" fmla="*/ 4893349 h 5878286"/>
              <a:gd name="connsiteX374" fmla="*/ 2950335 w 4409833"/>
              <a:gd name="connsiteY374" fmla="*/ 4942596 h 5878286"/>
              <a:gd name="connsiteX375" fmla="*/ 2876465 w 4409833"/>
              <a:gd name="connsiteY375" fmla="*/ 4967219 h 5878286"/>
              <a:gd name="connsiteX376" fmla="*/ 2775733 w 4409833"/>
              <a:gd name="connsiteY376" fmla="*/ 4969458 h 5878286"/>
              <a:gd name="connsiteX377" fmla="*/ 2775733 w 4409833"/>
              <a:gd name="connsiteY377" fmla="*/ 4956027 h 5878286"/>
              <a:gd name="connsiteX378" fmla="*/ 2683954 w 4409833"/>
              <a:gd name="connsiteY378" fmla="*/ 4973935 h 5878286"/>
              <a:gd name="connsiteX379" fmla="*/ 2654854 w 4409833"/>
              <a:gd name="connsiteY379" fmla="*/ 5018704 h 5878286"/>
              <a:gd name="connsiteX380" fmla="*/ 2627992 w 4409833"/>
              <a:gd name="connsiteY380" fmla="*/ 5018704 h 5878286"/>
              <a:gd name="connsiteX381" fmla="*/ 2614561 w 4409833"/>
              <a:gd name="connsiteY381" fmla="*/ 5041089 h 5878286"/>
              <a:gd name="connsiteX382" fmla="*/ 2592176 w 4409833"/>
              <a:gd name="connsiteY382" fmla="*/ 5041089 h 5878286"/>
              <a:gd name="connsiteX383" fmla="*/ 2592176 w 4409833"/>
              <a:gd name="connsiteY383" fmla="*/ 5054520 h 5878286"/>
              <a:gd name="connsiteX384" fmla="*/ 2516067 w 4409833"/>
              <a:gd name="connsiteY384" fmla="*/ 5054520 h 5878286"/>
              <a:gd name="connsiteX385" fmla="*/ 2516067 w 4409833"/>
              <a:gd name="connsiteY385" fmla="*/ 5067951 h 5878286"/>
              <a:gd name="connsiteX386" fmla="*/ 2502636 w 4409833"/>
              <a:gd name="connsiteY386" fmla="*/ 5067951 h 5878286"/>
              <a:gd name="connsiteX387" fmla="*/ 2502636 w 4409833"/>
              <a:gd name="connsiteY387" fmla="*/ 5054520 h 5878286"/>
              <a:gd name="connsiteX388" fmla="*/ 2480251 w 4409833"/>
              <a:gd name="connsiteY388" fmla="*/ 5054520 h 5878286"/>
              <a:gd name="connsiteX389" fmla="*/ 2480251 w 4409833"/>
              <a:gd name="connsiteY389" fmla="*/ 5041089 h 5878286"/>
              <a:gd name="connsiteX390" fmla="*/ 2399666 w 4409833"/>
              <a:gd name="connsiteY390" fmla="*/ 5058997 h 5878286"/>
              <a:gd name="connsiteX391" fmla="*/ 2341465 w 4409833"/>
              <a:gd name="connsiteY391" fmla="*/ 5090336 h 5878286"/>
              <a:gd name="connsiteX392" fmla="*/ 2341465 w 4409833"/>
              <a:gd name="connsiteY392" fmla="*/ 5206738 h 5878286"/>
              <a:gd name="connsiteX393" fmla="*/ 2305649 w 4409833"/>
              <a:gd name="connsiteY393" fmla="*/ 5215692 h 5878286"/>
              <a:gd name="connsiteX394" fmla="*/ 2305649 w 4409833"/>
              <a:gd name="connsiteY394" fmla="*/ 5229123 h 5878286"/>
              <a:gd name="connsiteX395" fmla="*/ 2265356 w 4409833"/>
              <a:gd name="connsiteY395" fmla="*/ 5229123 h 5878286"/>
              <a:gd name="connsiteX396" fmla="*/ 2265356 w 4409833"/>
              <a:gd name="connsiteY396" fmla="*/ 5215692 h 5878286"/>
              <a:gd name="connsiteX397" fmla="*/ 2229540 w 4409833"/>
              <a:gd name="connsiteY397" fmla="*/ 5215692 h 5878286"/>
              <a:gd name="connsiteX398" fmla="*/ 2207155 w 4409833"/>
              <a:gd name="connsiteY398" fmla="*/ 5186592 h 5878286"/>
              <a:gd name="connsiteX399" fmla="*/ 2166862 w 4409833"/>
              <a:gd name="connsiteY399" fmla="*/ 5166445 h 5878286"/>
              <a:gd name="connsiteX400" fmla="*/ 2166862 w 4409833"/>
              <a:gd name="connsiteY400" fmla="*/ 5144060 h 5878286"/>
              <a:gd name="connsiteX401" fmla="*/ 2148954 w 4409833"/>
              <a:gd name="connsiteY401" fmla="*/ 5130629 h 5878286"/>
              <a:gd name="connsiteX402" fmla="*/ 2131046 w 4409833"/>
              <a:gd name="connsiteY402" fmla="*/ 5117198 h 5878286"/>
              <a:gd name="connsiteX403" fmla="*/ 2131046 w 4409833"/>
              <a:gd name="connsiteY403" fmla="*/ 5103767 h 5878286"/>
              <a:gd name="connsiteX404" fmla="*/ 1920628 w 4409833"/>
              <a:gd name="connsiteY404" fmla="*/ 5103767 h 5878286"/>
              <a:gd name="connsiteX405" fmla="*/ 1882574 w 4409833"/>
              <a:gd name="connsiteY405" fmla="*/ 5159730 h 5878286"/>
              <a:gd name="connsiteX406" fmla="*/ 1866904 w 4409833"/>
              <a:gd name="connsiteY406" fmla="*/ 5229123 h 5878286"/>
              <a:gd name="connsiteX407" fmla="*/ 1857950 w 4409833"/>
              <a:gd name="connsiteY407" fmla="*/ 5229123 h 5878286"/>
              <a:gd name="connsiteX408" fmla="*/ 1857950 w 4409833"/>
              <a:gd name="connsiteY408" fmla="*/ 5255985 h 5878286"/>
              <a:gd name="connsiteX409" fmla="*/ 1844519 w 4409833"/>
              <a:gd name="connsiteY409" fmla="*/ 5255985 h 5878286"/>
              <a:gd name="connsiteX410" fmla="*/ 1844519 w 4409833"/>
              <a:gd name="connsiteY410" fmla="*/ 5367910 h 5878286"/>
              <a:gd name="connsiteX411" fmla="*/ 1831088 w 4409833"/>
              <a:gd name="connsiteY411" fmla="*/ 5367910 h 5878286"/>
              <a:gd name="connsiteX412" fmla="*/ 1831088 w 4409833"/>
              <a:gd name="connsiteY412" fmla="*/ 5403725 h 5878286"/>
              <a:gd name="connsiteX413" fmla="*/ 1817657 w 4409833"/>
              <a:gd name="connsiteY413" fmla="*/ 5403725 h 5878286"/>
              <a:gd name="connsiteX414" fmla="*/ 1813180 w 4409833"/>
              <a:gd name="connsiteY414" fmla="*/ 5428349 h 5878286"/>
              <a:gd name="connsiteX415" fmla="*/ 1808703 w 4409833"/>
              <a:gd name="connsiteY415" fmla="*/ 5452972 h 5878286"/>
              <a:gd name="connsiteX416" fmla="*/ 1795272 w 4409833"/>
              <a:gd name="connsiteY416" fmla="*/ 5452972 h 5878286"/>
              <a:gd name="connsiteX417" fmla="*/ 1768410 w 4409833"/>
              <a:gd name="connsiteY417" fmla="*/ 5571613 h 5878286"/>
              <a:gd name="connsiteX418" fmla="*/ 1746025 w 4409833"/>
              <a:gd name="connsiteY418" fmla="*/ 5690253 h 5878286"/>
              <a:gd name="connsiteX419" fmla="*/ 1716925 w 4409833"/>
              <a:gd name="connsiteY419" fmla="*/ 5679060 h 5878286"/>
              <a:gd name="connsiteX420" fmla="*/ 1705733 w 4409833"/>
              <a:gd name="connsiteY420" fmla="*/ 5654437 h 5878286"/>
              <a:gd name="connsiteX421" fmla="*/ 1719164 w 4409833"/>
              <a:gd name="connsiteY421" fmla="*/ 5654437 h 5878286"/>
              <a:gd name="connsiteX422" fmla="*/ 1725879 w 4409833"/>
              <a:gd name="connsiteY422" fmla="*/ 5609667 h 5878286"/>
              <a:gd name="connsiteX423" fmla="*/ 1732594 w 4409833"/>
              <a:gd name="connsiteY423" fmla="*/ 5564897 h 5878286"/>
              <a:gd name="connsiteX424" fmla="*/ 1746025 w 4409833"/>
              <a:gd name="connsiteY424" fmla="*/ 5564897 h 5878286"/>
              <a:gd name="connsiteX425" fmla="*/ 1746025 w 4409833"/>
              <a:gd name="connsiteY425" fmla="*/ 5515650 h 5878286"/>
              <a:gd name="connsiteX426" fmla="*/ 1754979 w 4409833"/>
              <a:gd name="connsiteY426" fmla="*/ 5515650 h 5878286"/>
              <a:gd name="connsiteX427" fmla="*/ 1754979 w 4409833"/>
              <a:gd name="connsiteY427" fmla="*/ 5479834 h 5878286"/>
              <a:gd name="connsiteX428" fmla="*/ 1768410 w 4409833"/>
              <a:gd name="connsiteY428" fmla="*/ 5479834 h 5878286"/>
              <a:gd name="connsiteX429" fmla="*/ 1770649 w 4409833"/>
              <a:gd name="connsiteY429" fmla="*/ 5468642 h 5878286"/>
              <a:gd name="connsiteX430" fmla="*/ 1772887 w 4409833"/>
              <a:gd name="connsiteY430" fmla="*/ 5457449 h 5878286"/>
              <a:gd name="connsiteX431" fmla="*/ 1763933 w 4409833"/>
              <a:gd name="connsiteY431" fmla="*/ 5414918 h 5878286"/>
              <a:gd name="connsiteX432" fmla="*/ 1754979 w 4409833"/>
              <a:gd name="connsiteY432" fmla="*/ 5376864 h 5878286"/>
              <a:gd name="connsiteX433" fmla="*/ 1768410 w 4409833"/>
              <a:gd name="connsiteY433" fmla="*/ 5376864 h 5878286"/>
              <a:gd name="connsiteX434" fmla="*/ 1781841 w 4409833"/>
              <a:gd name="connsiteY434" fmla="*/ 5215692 h 5878286"/>
              <a:gd name="connsiteX435" fmla="*/ 1748264 w 4409833"/>
              <a:gd name="connsiteY435" fmla="*/ 5170922 h 5878286"/>
              <a:gd name="connsiteX436" fmla="*/ 1719164 w 4409833"/>
              <a:gd name="connsiteY436" fmla="*/ 5117198 h 5878286"/>
              <a:gd name="connsiteX437" fmla="*/ 1705733 w 4409833"/>
              <a:gd name="connsiteY437" fmla="*/ 5117198 h 5878286"/>
              <a:gd name="connsiteX438" fmla="*/ 1687825 w 4409833"/>
              <a:gd name="connsiteY438" fmla="*/ 5092575 h 5878286"/>
              <a:gd name="connsiteX439" fmla="*/ 1669917 w 4409833"/>
              <a:gd name="connsiteY439" fmla="*/ 5067951 h 5878286"/>
              <a:gd name="connsiteX440" fmla="*/ 1607239 w 4409833"/>
              <a:gd name="connsiteY440" fmla="*/ 5067951 h 5878286"/>
              <a:gd name="connsiteX441" fmla="*/ 1593808 w 4409833"/>
              <a:gd name="connsiteY441" fmla="*/ 5041089 h 5878286"/>
              <a:gd name="connsiteX442" fmla="*/ 1571423 w 4409833"/>
              <a:gd name="connsiteY442" fmla="*/ 5041089 h 5878286"/>
              <a:gd name="connsiteX443" fmla="*/ 1544561 w 4409833"/>
              <a:gd name="connsiteY443" fmla="*/ 5018704 h 5878286"/>
              <a:gd name="connsiteX444" fmla="*/ 1544561 w 4409833"/>
              <a:gd name="connsiteY444" fmla="*/ 4991843 h 5878286"/>
              <a:gd name="connsiteX445" fmla="*/ 1526653 w 4409833"/>
              <a:gd name="connsiteY445" fmla="*/ 4985127 h 5878286"/>
              <a:gd name="connsiteX446" fmla="*/ 1508745 w 4409833"/>
              <a:gd name="connsiteY446" fmla="*/ 4978412 h 5878286"/>
              <a:gd name="connsiteX447" fmla="*/ 1508745 w 4409833"/>
              <a:gd name="connsiteY447" fmla="*/ 4969458 h 5878286"/>
              <a:gd name="connsiteX448" fmla="*/ 1463975 w 4409833"/>
              <a:gd name="connsiteY448" fmla="*/ 4933642 h 5878286"/>
              <a:gd name="connsiteX449" fmla="*/ 1396820 w 4409833"/>
              <a:gd name="connsiteY449" fmla="*/ 4920211 h 5878286"/>
              <a:gd name="connsiteX450" fmla="*/ 1396820 w 4409833"/>
              <a:gd name="connsiteY450" fmla="*/ 4906780 h 5878286"/>
              <a:gd name="connsiteX451" fmla="*/ 1352050 w 4409833"/>
              <a:gd name="connsiteY451" fmla="*/ 4926926 h 5878286"/>
              <a:gd name="connsiteX452" fmla="*/ 1316234 w 4409833"/>
              <a:gd name="connsiteY452" fmla="*/ 4973935 h 5878286"/>
              <a:gd name="connsiteX453" fmla="*/ 1282657 w 4409833"/>
              <a:gd name="connsiteY453" fmla="*/ 5025420 h 5878286"/>
              <a:gd name="connsiteX454" fmla="*/ 1244603 w 4409833"/>
              <a:gd name="connsiteY454" fmla="*/ 5054520 h 5878286"/>
              <a:gd name="connsiteX455" fmla="*/ 1186402 w 4409833"/>
              <a:gd name="connsiteY455" fmla="*/ 5054520 h 5878286"/>
              <a:gd name="connsiteX456" fmla="*/ 1186402 w 4409833"/>
              <a:gd name="connsiteY456" fmla="*/ 5041089 h 5878286"/>
              <a:gd name="connsiteX457" fmla="*/ 1172971 w 4409833"/>
              <a:gd name="connsiteY457" fmla="*/ 5041089 h 5878286"/>
              <a:gd name="connsiteX458" fmla="*/ 1166255 w 4409833"/>
              <a:gd name="connsiteY458" fmla="*/ 5005273 h 5878286"/>
              <a:gd name="connsiteX459" fmla="*/ 1159540 w 4409833"/>
              <a:gd name="connsiteY459" fmla="*/ 4969458 h 5878286"/>
              <a:gd name="connsiteX460" fmla="*/ 1172971 w 4409833"/>
              <a:gd name="connsiteY460" fmla="*/ 4969458 h 5878286"/>
              <a:gd name="connsiteX461" fmla="*/ 1172971 w 4409833"/>
              <a:gd name="connsiteY461" fmla="*/ 4942596 h 5878286"/>
              <a:gd name="connsiteX462" fmla="*/ 1186402 w 4409833"/>
              <a:gd name="connsiteY462" fmla="*/ 4942596 h 5878286"/>
              <a:gd name="connsiteX463" fmla="*/ 1219979 w 4409833"/>
              <a:gd name="connsiteY463" fmla="*/ 4882156 h 5878286"/>
              <a:gd name="connsiteX464" fmla="*/ 1235649 w 4409833"/>
              <a:gd name="connsiteY464" fmla="*/ 4794855 h 5878286"/>
              <a:gd name="connsiteX465" fmla="*/ 1222218 w 4409833"/>
              <a:gd name="connsiteY465" fmla="*/ 4794855 h 5878286"/>
              <a:gd name="connsiteX466" fmla="*/ 1222218 w 4409833"/>
              <a:gd name="connsiteY466" fmla="*/ 4781424 h 5878286"/>
              <a:gd name="connsiteX467" fmla="*/ 1099100 w 4409833"/>
              <a:gd name="connsiteY467" fmla="*/ 4754562 h 5878286"/>
              <a:gd name="connsiteX468" fmla="*/ 1034184 w 4409833"/>
              <a:gd name="connsiteY468" fmla="*/ 4718746 h 5878286"/>
              <a:gd name="connsiteX469" fmla="*/ 1034184 w 4409833"/>
              <a:gd name="connsiteY469" fmla="*/ 4705315 h 5878286"/>
              <a:gd name="connsiteX470" fmla="*/ 1011799 w 4409833"/>
              <a:gd name="connsiteY470" fmla="*/ 4705315 h 5878286"/>
              <a:gd name="connsiteX471" fmla="*/ 1011799 w 4409833"/>
              <a:gd name="connsiteY471" fmla="*/ 4691884 h 5878286"/>
              <a:gd name="connsiteX472" fmla="*/ 899875 w 4409833"/>
              <a:gd name="connsiteY472" fmla="*/ 4691884 h 5878286"/>
              <a:gd name="connsiteX473" fmla="*/ 877490 w 4409833"/>
              <a:gd name="connsiteY473" fmla="*/ 4669499 h 5878286"/>
              <a:gd name="connsiteX474" fmla="*/ 846151 w 4409833"/>
              <a:gd name="connsiteY474" fmla="*/ 4642637 h 5878286"/>
              <a:gd name="connsiteX475" fmla="*/ 846151 w 4409833"/>
              <a:gd name="connsiteY475" fmla="*/ 4571006 h 5878286"/>
              <a:gd name="connsiteX476" fmla="*/ 864059 w 4409833"/>
              <a:gd name="connsiteY476" fmla="*/ 4494897 h 5878286"/>
              <a:gd name="connsiteX477" fmla="*/ 859582 w 4409833"/>
              <a:gd name="connsiteY477" fmla="*/ 4459081 h 5878286"/>
              <a:gd name="connsiteX478" fmla="*/ 846151 w 4409833"/>
              <a:gd name="connsiteY478" fmla="*/ 4459081 h 5878286"/>
              <a:gd name="connsiteX479" fmla="*/ 846151 w 4409833"/>
              <a:gd name="connsiteY479" fmla="*/ 4432219 h 5878286"/>
              <a:gd name="connsiteX480" fmla="*/ 837197 w 4409833"/>
              <a:gd name="connsiteY480" fmla="*/ 4432219 h 5878286"/>
              <a:gd name="connsiteX481" fmla="*/ 837197 w 4409833"/>
              <a:gd name="connsiteY481" fmla="*/ 4396403 h 5878286"/>
              <a:gd name="connsiteX482" fmla="*/ 823766 w 4409833"/>
              <a:gd name="connsiteY482" fmla="*/ 4396403 h 5878286"/>
              <a:gd name="connsiteX483" fmla="*/ 823766 w 4409833"/>
              <a:gd name="connsiteY483" fmla="*/ 4347156 h 5878286"/>
              <a:gd name="connsiteX484" fmla="*/ 810335 w 4409833"/>
              <a:gd name="connsiteY484" fmla="*/ 4347156 h 5878286"/>
              <a:gd name="connsiteX485" fmla="*/ 810335 w 4409833"/>
              <a:gd name="connsiteY485" fmla="*/ 4333725 h 5878286"/>
              <a:gd name="connsiteX486" fmla="*/ 734226 w 4409833"/>
              <a:gd name="connsiteY486" fmla="*/ 4320294 h 5878286"/>
              <a:gd name="connsiteX487" fmla="*/ 734226 w 4409833"/>
              <a:gd name="connsiteY487" fmla="*/ 4306863 h 5878286"/>
              <a:gd name="connsiteX488" fmla="*/ 711841 w 4409833"/>
              <a:gd name="connsiteY488" fmla="*/ 4306863 h 5878286"/>
              <a:gd name="connsiteX489" fmla="*/ 711841 w 4409833"/>
              <a:gd name="connsiteY489" fmla="*/ 4297909 h 5878286"/>
              <a:gd name="connsiteX490" fmla="*/ 684979 w 4409833"/>
              <a:gd name="connsiteY490" fmla="*/ 4297909 h 5878286"/>
              <a:gd name="connsiteX491" fmla="*/ 676025 w 4409833"/>
              <a:gd name="connsiteY491" fmla="*/ 4271047 h 5878286"/>
              <a:gd name="connsiteX492" fmla="*/ 635732 w 4409833"/>
              <a:gd name="connsiteY492" fmla="*/ 4271047 h 5878286"/>
              <a:gd name="connsiteX493" fmla="*/ 653640 w 4409833"/>
              <a:gd name="connsiteY493" fmla="*/ 4192700 h 5878286"/>
              <a:gd name="connsiteX494" fmla="*/ 711841 w 4409833"/>
              <a:gd name="connsiteY494" fmla="*/ 4132261 h 5878286"/>
              <a:gd name="connsiteX495" fmla="*/ 711841 w 4409833"/>
              <a:gd name="connsiteY495" fmla="*/ 4047198 h 5878286"/>
              <a:gd name="connsiteX496" fmla="*/ 698410 w 4409833"/>
              <a:gd name="connsiteY496" fmla="*/ 4047198 h 5878286"/>
              <a:gd name="connsiteX497" fmla="*/ 698410 w 4409833"/>
              <a:gd name="connsiteY497" fmla="*/ 4033767 h 5878286"/>
              <a:gd name="connsiteX498" fmla="*/ 649163 w 4409833"/>
              <a:gd name="connsiteY498" fmla="*/ 4033767 h 5878286"/>
              <a:gd name="connsiteX499" fmla="*/ 649163 w 4409833"/>
              <a:gd name="connsiteY499" fmla="*/ 4020336 h 5878286"/>
              <a:gd name="connsiteX500" fmla="*/ 629017 w 4409833"/>
              <a:gd name="connsiteY500" fmla="*/ 4027051 h 5878286"/>
              <a:gd name="connsiteX501" fmla="*/ 622301 w 4409833"/>
              <a:gd name="connsiteY501" fmla="*/ 4033767 h 5878286"/>
              <a:gd name="connsiteX502" fmla="*/ 552908 w 4409833"/>
              <a:gd name="connsiteY502" fmla="*/ 4018097 h 5878286"/>
              <a:gd name="connsiteX503" fmla="*/ 523808 w 4409833"/>
              <a:gd name="connsiteY503" fmla="*/ 3948704 h 5878286"/>
              <a:gd name="connsiteX504" fmla="*/ 550670 w 4409833"/>
              <a:gd name="connsiteY504" fmla="*/ 3948704 h 5878286"/>
              <a:gd name="connsiteX505" fmla="*/ 586485 w 4409833"/>
              <a:gd name="connsiteY505" fmla="*/ 3883788 h 5878286"/>
              <a:gd name="connsiteX506" fmla="*/ 649163 w 4409833"/>
              <a:gd name="connsiteY506" fmla="*/ 3859164 h 5878286"/>
              <a:gd name="connsiteX507" fmla="*/ 649163 w 4409833"/>
              <a:gd name="connsiteY507" fmla="*/ 3796486 h 5878286"/>
              <a:gd name="connsiteX508" fmla="*/ 622301 w 4409833"/>
              <a:gd name="connsiteY508" fmla="*/ 3783055 h 5878286"/>
              <a:gd name="connsiteX509" fmla="*/ 622301 w 4409833"/>
              <a:gd name="connsiteY509" fmla="*/ 3747240 h 5878286"/>
              <a:gd name="connsiteX510" fmla="*/ 599916 w 4409833"/>
              <a:gd name="connsiteY510" fmla="*/ 3733809 h 5878286"/>
              <a:gd name="connsiteX511" fmla="*/ 599916 w 4409833"/>
              <a:gd name="connsiteY511" fmla="*/ 3586068 h 5878286"/>
              <a:gd name="connsiteX512" fmla="*/ 604393 w 4409833"/>
              <a:gd name="connsiteY512" fmla="*/ 3577114 h 5878286"/>
              <a:gd name="connsiteX513" fmla="*/ 608870 w 4409833"/>
              <a:gd name="connsiteY513" fmla="*/ 3581591 h 5878286"/>
              <a:gd name="connsiteX514" fmla="*/ 613347 w 4409833"/>
              <a:gd name="connsiteY514" fmla="*/ 3572637 h 5878286"/>
              <a:gd name="connsiteX515" fmla="*/ 599916 w 4409833"/>
              <a:gd name="connsiteY515" fmla="*/ 3572637 h 5878286"/>
              <a:gd name="connsiteX516" fmla="*/ 599916 w 4409833"/>
              <a:gd name="connsiteY516" fmla="*/ 3523390 h 5878286"/>
              <a:gd name="connsiteX517" fmla="*/ 573054 w 4409833"/>
              <a:gd name="connsiteY517" fmla="*/ 3509959 h 5878286"/>
              <a:gd name="connsiteX518" fmla="*/ 573054 w 4409833"/>
              <a:gd name="connsiteY518" fmla="*/ 3474143 h 5878286"/>
              <a:gd name="connsiteX519" fmla="*/ 559624 w 4409833"/>
              <a:gd name="connsiteY519" fmla="*/ 3474143 h 5878286"/>
              <a:gd name="connsiteX520" fmla="*/ 559624 w 4409833"/>
              <a:gd name="connsiteY520" fmla="*/ 3447281 h 5878286"/>
              <a:gd name="connsiteX521" fmla="*/ 550670 w 4409833"/>
              <a:gd name="connsiteY521" fmla="*/ 3447281 h 5878286"/>
              <a:gd name="connsiteX522" fmla="*/ 550670 w 4409833"/>
              <a:gd name="connsiteY522" fmla="*/ 3362219 h 5878286"/>
              <a:gd name="connsiteX523" fmla="*/ 568577 w 4409833"/>
              <a:gd name="connsiteY523" fmla="*/ 3339834 h 5878286"/>
              <a:gd name="connsiteX524" fmla="*/ 573054 w 4409833"/>
              <a:gd name="connsiteY524" fmla="*/ 3312972 h 5878286"/>
              <a:gd name="connsiteX525" fmla="*/ 586485 w 4409833"/>
              <a:gd name="connsiteY525" fmla="*/ 3312972 h 5878286"/>
              <a:gd name="connsiteX526" fmla="*/ 586485 w 4409833"/>
              <a:gd name="connsiteY526" fmla="*/ 3286110 h 5878286"/>
              <a:gd name="connsiteX527" fmla="*/ 615586 w 4409833"/>
              <a:gd name="connsiteY527" fmla="*/ 3270440 h 5878286"/>
              <a:gd name="connsiteX528" fmla="*/ 626778 w 4409833"/>
              <a:gd name="connsiteY528" fmla="*/ 3257009 h 5878286"/>
              <a:gd name="connsiteX529" fmla="*/ 635732 w 4409833"/>
              <a:gd name="connsiteY529" fmla="*/ 3241340 h 5878286"/>
              <a:gd name="connsiteX530" fmla="*/ 662594 w 4409833"/>
              <a:gd name="connsiteY530" fmla="*/ 3223432 h 5878286"/>
              <a:gd name="connsiteX531" fmla="*/ 662594 w 4409833"/>
              <a:gd name="connsiteY531" fmla="*/ 3201047 h 5878286"/>
              <a:gd name="connsiteX532" fmla="*/ 676025 w 4409833"/>
              <a:gd name="connsiteY532" fmla="*/ 3201047 h 5878286"/>
              <a:gd name="connsiteX533" fmla="*/ 680502 w 4409833"/>
              <a:gd name="connsiteY533" fmla="*/ 3165231 h 5878286"/>
              <a:gd name="connsiteX534" fmla="*/ 651402 w 4409833"/>
              <a:gd name="connsiteY534" fmla="*/ 3077930 h 5878286"/>
              <a:gd name="connsiteX535" fmla="*/ 613347 w 4409833"/>
              <a:gd name="connsiteY535" fmla="*/ 3013013 h 5878286"/>
              <a:gd name="connsiteX536" fmla="*/ 613347 w 4409833"/>
              <a:gd name="connsiteY536" fmla="*/ 2999582 h 5878286"/>
              <a:gd name="connsiteX537" fmla="*/ 622301 w 4409833"/>
              <a:gd name="connsiteY537" fmla="*/ 2999582 h 5878286"/>
              <a:gd name="connsiteX538" fmla="*/ 622301 w 4409833"/>
              <a:gd name="connsiteY538" fmla="*/ 2936904 h 5878286"/>
              <a:gd name="connsiteX539" fmla="*/ 687218 w 4409833"/>
              <a:gd name="connsiteY539" fmla="*/ 2932427 h 5878286"/>
              <a:gd name="connsiteX540" fmla="*/ 747657 w 4409833"/>
              <a:gd name="connsiteY540" fmla="*/ 2927950 h 5878286"/>
              <a:gd name="connsiteX541" fmla="*/ 747657 w 4409833"/>
              <a:gd name="connsiteY541" fmla="*/ 2914519 h 5878286"/>
              <a:gd name="connsiteX542" fmla="*/ 794665 w 4409833"/>
              <a:gd name="connsiteY542" fmla="*/ 2903327 h 5878286"/>
              <a:gd name="connsiteX543" fmla="*/ 814812 w 4409833"/>
              <a:gd name="connsiteY543" fmla="*/ 2847365 h 5878286"/>
              <a:gd name="connsiteX544" fmla="*/ 817050 w 4409833"/>
              <a:gd name="connsiteY544" fmla="*/ 2755586 h 5878286"/>
              <a:gd name="connsiteX545" fmla="*/ 846151 w 4409833"/>
              <a:gd name="connsiteY545" fmla="*/ 2713055 h 5878286"/>
              <a:gd name="connsiteX546" fmla="*/ 846151 w 4409833"/>
              <a:gd name="connsiteY546" fmla="*/ 2663808 h 5878286"/>
              <a:gd name="connsiteX547" fmla="*/ 859582 w 4409833"/>
              <a:gd name="connsiteY547" fmla="*/ 2663808 h 5878286"/>
              <a:gd name="connsiteX548" fmla="*/ 859582 w 4409833"/>
              <a:gd name="connsiteY548" fmla="*/ 2641423 h 5878286"/>
              <a:gd name="connsiteX549" fmla="*/ 873013 w 4409833"/>
              <a:gd name="connsiteY549" fmla="*/ 2641423 h 5878286"/>
              <a:gd name="connsiteX550" fmla="*/ 879728 w 4409833"/>
              <a:gd name="connsiteY550" fmla="*/ 2596653 h 5878286"/>
              <a:gd name="connsiteX551" fmla="*/ 908829 w 4409833"/>
              <a:gd name="connsiteY551" fmla="*/ 2565314 h 5878286"/>
              <a:gd name="connsiteX552" fmla="*/ 908829 w 4409833"/>
              <a:gd name="connsiteY552" fmla="*/ 2551883 h 5878286"/>
              <a:gd name="connsiteX553" fmla="*/ 1011799 w 4409833"/>
              <a:gd name="connsiteY553" fmla="*/ 2551883 h 5878286"/>
              <a:gd name="connsiteX554" fmla="*/ 1038661 w 4409833"/>
              <a:gd name="connsiteY554" fmla="*/ 2478013 h 5878286"/>
              <a:gd name="connsiteX555" fmla="*/ 1061046 w 4409833"/>
              <a:gd name="connsiteY555" fmla="*/ 2390712 h 5878286"/>
              <a:gd name="connsiteX556" fmla="*/ 1137155 w 4409833"/>
              <a:gd name="connsiteY556" fmla="*/ 2345942 h 5878286"/>
              <a:gd name="connsiteX557" fmla="*/ 1195356 w 4409833"/>
              <a:gd name="connsiteY557" fmla="*/ 2278787 h 5878286"/>
              <a:gd name="connsiteX558" fmla="*/ 1244603 w 4409833"/>
              <a:gd name="connsiteY558" fmla="*/ 2278787 h 5878286"/>
              <a:gd name="connsiteX559" fmla="*/ 1258034 w 4409833"/>
              <a:gd name="connsiteY559" fmla="*/ 2251925 h 5878286"/>
              <a:gd name="connsiteX560" fmla="*/ 1284896 w 4409833"/>
              <a:gd name="connsiteY560" fmla="*/ 2251925 h 5878286"/>
              <a:gd name="connsiteX561" fmla="*/ 1284896 w 4409833"/>
              <a:gd name="connsiteY561" fmla="*/ 2242971 h 5878286"/>
              <a:gd name="connsiteX562" fmla="*/ 1320711 w 4409833"/>
              <a:gd name="connsiteY562" fmla="*/ 2242971 h 5878286"/>
              <a:gd name="connsiteX563" fmla="*/ 1320711 w 4409833"/>
              <a:gd name="connsiteY563" fmla="*/ 2229540 h 5878286"/>
              <a:gd name="connsiteX564" fmla="*/ 1356527 w 4409833"/>
              <a:gd name="connsiteY564" fmla="*/ 2229540 h 5878286"/>
              <a:gd name="connsiteX565" fmla="*/ 1356527 w 4409833"/>
              <a:gd name="connsiteY565" fmla="*/ 2216109 h 5878286"/>
              <a:gd name="connsiteX566" fmla="*/ 1383389 w 4409833"/>
              <a:gd name="connsiteY566" fmla="*/ 2216109 h 5878286"/>
              <a:gd name="connsiteX567" fmla="*/ 1383389 w 4409833"/>
              <a:gd name="connsiteY567" fmla="*/ 2202678 h 5878286"/>
              <a:gd name="connsiteX568" fmla="*/ 1434875 w 4409833"/>
              <a:gd name="connsiteY568" fmla="*/ 2164624 h 5878286"/>
              <a:gd name="connsiteX569" fmla="*/ 1463975 w 4409833"/>
              <a:gd name="connsiteY569" fmla="*/ 2108661 h 5878286"/>
              <a:gd name="connsiteX570" fmla="*/ 1457260 w 4409833"/>
              <a:gd name="connsiteY570" fmla="*/ 2063892 h 5878286"/>
              <a:gd name="connsiteX571" fmla="*/ 1446067 w 4409833"/>
              <a:gd name="connsiteY571" fmla="*/ 2005691 h 5878286"/>
              <a:gd name="connsiteX572" fmla="*/ 1459498 w 4409833"/>
              <a:gd name="connsiteY572" fmla="*/ 2005691 h 5878286"/>
              <a:gd name="connsiteX573" fmla="*/ 1459498 w 4409833"/>
              <a:gd name="connsiteY573" fmla="*/ 2028076 h 5878286"/>
              <a:gd name="connsiteX574" fmla="*/ 1481883 w 4409833"/>
              <a:gd name="connsiteY574" fmla="*/ 2081800 h 5878286"/>
              <a:gd name="connsiteX575" fmla="*/ 1517699 w 4409833"/>
              <a:gd name="connsiteY575" fmla="*/ 2043745 h 5878286"/>
              <a:gd name="connsiteX576" fmla="*/ 1571423 w 4409833"/>
              <a:gd name="connsiteY576" fmla="*/ 1978829 h 5878286"/>
              <a:gd name="connsiteX577" fmla="*/ 1893766 w 4409833"/>
              <a:gd name="connsiteY577" fmla="*/ 2005691 h 5878286"/>
              <a:gd name="connsiteX578" fmla="*/ 1893766 w 4409833"/>
              <a:gd name="connsiteY578" fmla="*/ 2019122 h 5878286"/>
              <a:gd name="connsiteX579" fmla="*/ 1907197 w 4409833"/>
              <a:gd name="connsiteY579" fmla="*/ 2019122 h 5878286"/>
              <a:gd name="connsiteX580" fmla="*/ 1907197 w 4409833"/>
              <a:gd name="connsiteY580" fmla="*/ 2005691 h 5878286"/>
              <a:gd name="connsiteX581" fmla="*/ 1956444 w 4409833"/>
              <a:gd name="connsiteY581" fmla="*/ 2005691 h 5878286"/>
              <a:gd name="connsiteX582" fmla="*/ 1992260 w 4409833"/>
              <a:gd name="connsiteY582" fmla="*/ 1956444 h 5878286"/>
              <a:gd name="connsiteX583" fmla="*/ 2005691 w 4409833"/>
              <a:gd name="connsiteY583" fmla="*/ 1956444 h 5878286"/>
              <a:gd name="connsiteX584" fmla="*/ 2005691 w 4409833"/>
              <a:gd name="connsiteY584" fmla="*/ 1916151 h 5878286"/>
              <a:gd name="connsiteX585" fmla="*/ 2019122 w 4409833"/>
              <a:gd name="connsiteY585" fmla="*/ 1916151 h 5878286"/>
              <a:gd name="connsiteX586" fmla="*/ 2019122 w 4409833"/>
              <a:gd name="connsiteY586" fmla="*/ 1893766 h 5878286"/>
              <a:gd name="connsiteX587" fmla="*/ 2032553 w 4409833"/>
              <a:gd name="connsiteY587" fmla="*/ 1893766 h 5878286"/>
              <a:gd name="connsiteX588" fmla="*/ 2037030 w 4409833"/>
              <a:gd name="connsiteY588" fmla="*/ 1864666 h 5878286"/>
              <a:gd name="connsiteX589" fmla="*/ 2039268 w 4409833"/>
              <a:gd name="connsiteY589" fmla="*/ 1844519 h 5878286"/>
              <a:gd name="connsiteX590" fmla="*/ 2050460 w 4409833"/>
              <a:gd name="connsiteY590" fmla="*/ 1831088 h 5878286"/>
              <a:gd name="connsiteX591" fmla="*/ 2081799 w 4409833"/>
              <a:gd name="connsiteY591" fmla="*/ 1817657 h 5878286"/>
              <a:gd name="connsiteX592" fmla="*/ 2081799 w 4409833"/>
              <a:gd name="connsiteY592" fmla="*/ 1804226 h 5878286"/>
              <a:gd name="connsiteX593" fmla="*/ 2117615 w 4409833"/>
              <a:gd name="connsiteY593" fmla="*/ 1804226 h 5878286"/>
              <a:gd name="connsiteX594" fmla="*/ 2151193 w 4409833"/>
              <a:gd name="connsiteY594" fmla="*/ 1826611 h 5878286"/>
              <a:gd name="connsiteX595" fmla="*/ 2180293 w 4409833"/>
              <a:gd name="connsiteY595" fmla="*/ 1844519 h 5878286"/>
              <a:gd name="connsiteX596" fmla="*/ 2180293 w 4409833"/>
              <a:gd name="connsiteY596" fmla="*/ 1866904 h 5878286"/>
              <a:gd name="connsiteX597" fmla="*/ 2211632 w 4409833"/>
              <a:gd name="connsiteY597" fmla="*/ 1893766 h 5878286"/>
              <a:gd name="connsiteX598" fmla="*/ 2242971 w 4409833"/>
              <a:gd name="connsiteY598" fmla="*/ 1916151 h 5878286"/>
              <a:gd name="connsiteX599" fmla="*/ 2242971 w 4409833"/>
              <a:gd name="connsiteY599" fmla="*/ 1929582 h 5878286"/>
              <a:gd name="connsiteX600" fmla="*/ 2269833 w 4409833"/>
              <a:gd name="connsiteY600" fmla="*/ 1938536 h 5878286"/>
              <a:gd name="connsiteX601" fmla="*/ 2321318 w 4409833"/>
              <a:gd name="connsiteY601" fmla="*/ 1947490 h 5878286"/>
              <a:gd name="connsiteX602" fmla="*/ 2381758 w 4409833"/>
              <a:gd name="connsiteY602" fmla="*/ 1956444 h 5878286"/>
              <a:gd name="connsiteX603" fmla="*/ 2435481 w 4409833"/>
              <a:gd name="connsiteY603" fmla="*/ 1960921 h 5878286"/>
              <a:gd name="connsiteX604" fmla="*/ 2446674 w 4409833"/>
              <a:gd name="connsiteY604" fmla="*/ 1958682 h 5878286"/>
              <a:gd name="connsiteX605" fmla="*/ 2453389 w 4409833"/>
              <a:gd name="connsiteY605" fmla="*/ 1956444 h 5878286"/>
              <a:gd name="connsiteX606" fmla="*/ 2453389 w 4409833"/>
              <a:gd name="connsiteY606" fmla="*/ 1943013 h 5878286"/>
              <a:gd name="connsiteX607" fmla="*/ 2480251 w 4409833"/>
              <a:gd name="connsiteY607" fmla="*/ 1943013 h 5878286"/>
              <a:gd name="connsiteX608" fmla="*/ 2542929 w 4409833"/>
              <a:gd name="connsiteY608" fmla="*/ 1853473 h 5878286"/>
              <a:gd name="connsiteX609" fmla="*/ 2565314 w 4409833"/>
              <a:gd name="connsiteY609" fmla="*/ 1846758 h 5878286"/>
              <a:gd name="connsiteX610" fmla="*/ 2592176 w 4409833"/>
              <a:gd name="connsiteY610" fmla="*/ 1831088 h 5878286"/>
              <a:gd name="connsiteX611" fmla="*/ 2605607 w 4409833"/>
              <a:gd name="connsiteY611" fmla="*/ 1831088 h 5878286"/>
              <a:gd name="connsiteX612" fmla="*/ 2605607 w 4409833"/>
              <a:gd name="connsiteY612" fmla="*/ 1844519 h 5878286"/>
              <a:gd name="connsiteX613" fmla="*/ 2661569 w 4409833"/>
              <a:gd name="connsiteY613" fmla="*/ 1887050 h 5878286"/>
              <a:gd name="connsiteX614" fmla="*/ 2677239 w 4409833"/>
              <a:gd name="connsiteY614" fmla="*/ 1945251 h 5878286"/>
              <a:gd name="connsiteX615" fmla="*/ 2692908 w 4409833"/>
              <a:gd name="connsiteY615" fmla="*/ 1998975 h 5878286"/>
              <a:gd name="connsiteX616" fmla="*/ 2753348 w 4409833"/>
              <a:gd name="connsiteY616" fmla="*/ 2028076 h 5878286"/>
              <a:gd name="connsiteX617" fmla="*/ 2753348 w 4409833"/>
              <a:gd name="connsiteY617" fmla="*/ 2019122 h 5878286"/>
              <a:gd name="connsiteX618" fmla="*/ 2766779 w 4409833"/>
              <a:gd name="connsiteY618" fmla="*/ 2019122 h 5878286"/>
              <a:gd name="connsiteX619" fmla="*/ 2766779 w 4409833"/>
              <a:gd name="connsiteY619" fmla="*/ 2028076 h 5878286"/>
              <a:gd name="connsiteX620" fmla="*/ 2829456 w 4409833"/>
              <a:gd name="connsiteY620" fmla="*/ 2028076 h 5878286"/>
              <a:gd name="connsiteX621" fmla="*/ 2829456 w 4409833"/>
              <a:gd name="connsiteY621" fmla="*/ 2005691 h 5878286"/>
              <a:gd name="connsiteX622" fmla="*/ 2816025 w 4409833"/>
              <a:gd name="connsiteY622" fmla="*/ 2005691 h 5878286"/>
              <a:gd name="connsiteX623" fmla="*/ 2816025 w 4409833"/>
              <a:gd name="connsiteY623" fmla="*/ 1978829 h 5878286"/>
              <a:gd name="connsiteX624" fmla="*/ 2795879 w 4409833"/>
              <a:gd name="connsiteY624" fmla="*/ 1967636 h 5878286"/>
              <a:gd name="connsiteX625" fmla="*/ 2775733 w 4409833"/>
              <a:gd name="connsiteY625" fmla="*/ 1956444 h 5878286"/>
              <a:gd name="connsiteX626" fmla="*/ 2775733 w 4409833"/>
              <a:gd name="connsiteY626" fmla="*/ 1943013 h 5878286"/>
              <a:gd name="connsiteX627" fmla="*/ 2753348 w 4409833"/>
              <a:gd name="connsiteY627" fmla="*/ 1943013 h 5878286"/>
              <a:gd name="connsiteX628" fmla="*/ 2690670 w 4409833"/>
              <a:gd name="connsiteY628" fmla="*/ 1902720 h 5878286"/>
              <a:gd name="connsiteX629" fmla="*/ 2654854 w 4409833"/>
              <a:gd name="connsiteY629" fmla="*/ 1848996 h 5878286"/>
              <a:gd name="connsiteX630" fmla="*/ 2659331 w 4409833"/>
              <a:gd name="connsiteY630" fmla="*/ 1808703 h 5878286"/>
              <a:gd name="connsiteX631" fmla="*/ 2663808 w 4409833"/>
              <a:gd name="connsiteY631" fmla="*/ 1772887 h 5878286"/>
              <a:gd name="connsiteX632" fmla="*/ 2639184 w 4409833"/>
              <a:gd name="connsiteY632" fmla="*/ 1716925 h 5878286"/>
              <a:gd name="connsiteX633" fmla="*/ 2592176 w 4409833"/>
              <a:gd name="connsiteY633" fmla="*/ 1683348 h 5878286"/>
              <a:gd name="connsiteX634" fmla="*/ 2592176 w 4409833"/>
              <a:gd name="connsiteY634" fmla="*/ 1643055 h 5878286"/>
              <a:gd name="connsiteX635" fmla="*/ 2578745 w 4409833"/>
              <a:gd name="connsiteY635" fmla="*/ 1643055 h 5878286"/>
              <a:gd name="connsiteX636" fmla="*/ 2592176 w 4409833"/>
              <a:gd name="connsiteY636" fmla="*/ 1495314 h 5878286"/>
              <a:gd name="connsiteX637" fmla="*/ 2585461 w 4409833"/>
              <a:gd name="connsiteY637" fmla="*/ 1421444 h 5878286"/>
              <a:gd name="connsiteX638" fmla="*/ 2578745 w 4409833"/>
              <a:gd name="connsiteY638" fmla="*/ 1343097 h 5878286"/>
              <a:gd name="connsiteX639" fmla="*/ 2583222 w 4409833"/>
              <a:gd name="connsiteY639" fmla="*/ 1338620 h 5878286"/>
              <a:gd name="connsiteX640" fmla="*/ 2592176 w 4409833"/>
              <a:gd name="connsiteY640" fmla="*/ 1307281 h 5878286"/>
              <a:gd name="connsiteX641" fmla="*/ 2585461 w 4409833"/>
              <a:gd name="connsiteY641" fmla="*/ 1271465 h 5878286"/>
              <a:gd name="connsiteX642" fmla="*/ 2578745 w 4409833"/>
              <a:gd name="connsiteY642" fmla="*/ 1231172 h 5878286"/>
              <a:gd name="connsiteX643" fmla="*/ 2592176 w 4409833"/>
              <a:gd name="connsiteY643" fmla="*/ 1231172 h 5878286"/>
              <a:gd name="connsiteX644" fmla="*/ 2592176 w 4409833"/>
              <a:gd name="connsiteY644" fmla="*/ 1195356 h 5878286"/>
              <a:gd name="connsiteX645" fmla="*/ 2603369 w 4409833"/>
              <a:gd name="connsiteY645" fmla="*/ 1188641 h 5878286"/>
              <a:gd name="connsiteX646" fmla="*/ 2614561 w 4409833"/>
              <a:gd name="connsiteY646" fmla="*/ 1181925 h 5878286"/>
              <a:gd name="connsiteX647" fmla="*/ 2614561 w 4409833"/>
              <a:gd name="connsiteY647" fmla="*/ 1159540 h 5878286"/>
              <a:gd name="connsiteX648" fmla="*/ 2627992 w 4409833"/>
              <a:gd name="connsiteY648" fmla="*/ 1159540 h 5878286"/>
              <a:gd name="connsiteX649" fmla="*/ 2627992 w 4409833"/>
              <a:gd name="connsiteY649" fmla="*/ 1132678 h 5878286"/>
              <a:gd name="connsiteX650" fmla="*/ 2641423 w 4409833"/>
              <a:gd name="connsiteY650" fmla="*/ 1132678 h 5878286"/>
              <a:gd name="connsiteX651" fmla="*/ 2641423 w 4409833"/>
              <a:gd name="connsiteY651" fmla="*/ 1020753 h 5878286"/>
              <a:gd name="connsiteX652" fmla="*/ 2654854 w 4409833"/>
              <a:gd name="connsiteY652" fmla="*/ 1020753 h 5878286"/>
              <a:gd name="connsiteX653" fmla="*/ 2654854 w 4409833"/>
              <a:gd name="connsiteY653" fmla="*/ 998369 h 5878286"/>
              <a:gd name="connsiteX654" fmla="*/ 2683954 w 4409833"/>
              <a:gd name="connsiteY654" fmla="*/ 971506 h 5878286"/>
              <a:gd name="connsiteX655" fmla="*/ 2717532 w 4409833"/>
              <a:gd name="connsiteY655" fmla="*/ 944645 h 5878286"/>
              <a:gd name="connsiteX656" fmla="*/ 2717532 w 4409833"/>
              <a:gd name="connsiteY656" fmla="*/ 922260 h 5878286"/>
              <a:gd name="connsiteX657" fmla="*/ 2737678 w 4409833"/>
              <a:gd name="connsiteY657" fmla="*/ 908829 h 5878286"/>
              <a:gd name="connsiteX658" fmla="*/ 2748871 w 4409833"/>
              <a:gd name="connsiteY658" fmla="*/ 890921 h 5878286"/>
              <a:gd name="connsiteX659" fmla="*/ 2746632 w 4409833"/>
              <a:gd name="connsiteY659" fmla="*/ 886444 h 5878286"/>
              <a:gd name="connsiteX660" fmla="*/ 2744394 w 4409833"/>
              <a:gd name="connsiteY660" fmla="*/ 881967 h 5878286"/>
              <a:gd name="connsiteX661" fmla="*/ 2766779 w 4409833"/>
              <a:gd name="connsiteY661" fmla="*/ 859582 h 5878286"/>
              <a:gd name="connsiteX662" fmla="*/ 2766779 w 4409833"/>
              <a:gd name="connsiteY662" fmla="*/ 846151 h 5878286"/>
              <a:gd name="connsiteX663" fmla="*/ 2802594 w 4409833"/>
              <a:gd name="connsiteY663" fmla="*/ 846151 h 5878286"/>
              <a:gd name="connsiteX664" fmla="*/ 2802594 w 4409833"/>
              <a:gd name="connsiteY664" fmla="*/ 832720 h 5878286"/>
              <a:gd name="connsiteX665" fmla="*/ 2840649 w 4409833"/>
              <a:gd name="connsiteY665" fmla="*/ 814812 h 5878286"/>
              <a:gd name="connsiteX666" fmla="*/ 2851841 w 4409833"/>
              <a:gd name="connsiteY666" fmla="*/ 783473 h 5878286"/>
              <a:gd name="connsiteX667" fmla="*/ 2842887 w 4409833"/>
              <a:gd name="connsiteY667" fmla="*/ 778996 h 5878286"/>
              <a:gd name="connsiteX668" fmla="*/ 2838410 w 4409833"/>
              <a:gd name="connsiteY668" fmla="*/ 761088 h 5878286"/>
              <a:gd name="connsiteX669" fmla="*/ 2851841 w 4409833"/>
              <a:gd name="connsiteY669" fmla="*/ 761088 h 5878286"/>
              <a:gd name="connsiteX670" fmla="*/ 2865272 w 4409833"/>
              <a:gd name="connsiteY670" fmla="*/ 709603 h 5878286"/>
              <a:gd name="connsiteX671" fmla="*/ 2878703 w 4409833"/>
              <a:gd name="connsiteY671" fmla="*/ 658117 h 5878286"/>
              <a:gd name="connsiteX672" fmla="*/ 2865272 w 4409833"/>
              <a:gd name="connsiteY672" fmla="*/ 658117 h 5878286"/>
              <a:gd name="connsiteX673" fmla="*/ 2865272 w 4409833"/>
              <a:gd name="connsiteY673" fmla="*/ 635732 h 5878286"/>
              <a:gd name="connsiteX674" fmla="*/ 2851841 w 4409833"/>
              <a:gd name="connsiteY674" fmla="*/ 635732 h 5878286"/>
              <a:gd name="connsiteX675" fmla="*/ 2838410 w 4409833"/>
              <a:gd name="connsiteY675" fmla="*/ 599917 h 5878286"/>
              <a:gd name="connsiteX676" fmla="*/ 2885419 w 4409833"/>
              <a:gd name="connsiteY676" fmla="*/ 631255 h 5878286"/>
              <a:gd name="connsiteX677" fmla="*/ 2914519 w 4409833"/>
              <a:gd name="connsiteY677" fmla="*/ 676025 h 5878286"/>
              <a:gd name="connsiteX678" fmla="*/ 2943620 w 4409833"/>
              <a:gd name="connsiteY678" fmla="*/ 716318 h 5878286"/>
              <a:gd name="connsiteX679" fmla="*/ 2990628 w 4409833"/>
              <a:gd name="connsiteY679" fmla="*/ 734226 h 5878286"/>
              <a:gd name="connsiteX680" fmla="*/ 2990628 w 4409833"/>
              <a:gd name="connsiteY680" fmla="*/ 720795 h 5878286"/>
              <a:gd name="connsiteX681" fmla="*/ 3037636 w 4409833"/>
              <a:gd name="connsiteY681" fmla="*/ 689456 h 5878286"/>
              <a:gd name="connsiteX682" fmla="*/ 3077929 w 4409833"/>
              <a:gd name="connsiteY682" fmla="*/ 642448 h 5878286"/>
              <a:gd name="connsiteX683" fmla="*/ 3118222 w 4409833"/>
              <a:gd name="connsiteY683" fmla="*/ 597678 h 5878286"/>
              <a:gd name="connsiteX684" fmla="*/ 3160754 w 4409833"/>
              <a:gd name="connsiteY684" fmla="*/ 577532 h 5878286"/>
              <a:gd name="connsiteX685" fmla="*/ 3201046 w 4409833"/>
              <a:gd name="connsiteY685" fmla="*/ 586486 h 5878286"/>
              <a:gd name="connsiteX686" fmla="*/ 3201046 w 4409833"/>
              <a:gd name="connsiteY686" fmla="*/ 599917 h 5878286"/>
              <a:gd name="connsiteX687" fmla="*/ 3214477 w 4409833"/>
              <a:gd name="connsiteY687" fmla="*/ 599917 h 5878286"/>
              <a:gd name="connsiteX688" fmla="*/ 3214477 w 4409833"/>
              <a:gd name="connsiteY688" fmla="*/ 586486 h 5878286"/>
              <a:gd name="connsiteX689" fmla="*/ 3263724 w 4409833"/>
              <a:gd name="connsiteY689" fmla="*/ 586486 h 5878286"/>
              <a:gd name="connsiteX690" fmla="*/ 3277155 w 4409833"/>
              <a:gd name="connsiteY690" fmla="*/ 519331 h 5878286"/>
              <a:gd name="connsiteX691" fmla="*/ 3339833 w 4409833"/>
              <a:gd name="connsiteY691" fmla="*/ 496946 h 5878286"/>
              <a:gd name="connsiteX692" fmla="*/ 3348787 w 4409833"/>
              <a:gd name="connsiteY692" fmla="*/ 0 h 5878286"/>
              <a:gd name="connsiteX693" fmla="*/ 3389080 w 4409833"/>
              <a:gd name="connsiteY693" fmla="*/ 0 h 5878286"/>
              <a:gd name="connsiteX694" fmla="*/ 3384603 w 4409833"/>
              <a:gd name="connsiteY694" fmla="*/ 29101 h 5878286"/>
              <a:gd name="connsiteX695" fmla="*/ 3375649 w 4409833"/>
              <a:gd name="connsiteY695" fmla="*/ 49247 h 5878286"/>
              <a:gd name="connsiteX696" fmla="*/ 3362218 w 4409833"/>
              <a:gd name="connsiteY696" fmla="*/ 49247 h 5878286"/>
              <a:gd name="connsiteX697" fmla="*/ 3362218 w 4409833"/>
              <a:gd name="connsiteY697" fmla="*/ 35816 h 5878286"/>
              <a:gd name="connsiteX698" fmla="*/ 3348787 w 4409833"/>
              <a:gd name="connsiteY698" fmla="*/ 35816 h 5878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</a:cxnLst>
            <a:rect l="l" t="t" r="r" b="b"/>
            <a:pathLst>
              <a:path w="4409833" h="5878286">
                <a:moveTo>
                  <a:pt x="1683347" y="5766362"/>
                </a:moveTo>
                <a:cubicBezTo>
                  <a:pt x="1689317" y="5778300"/>
                  <a:pt x="1693794" y="5785762"/>
                  <a:pt x="1696779" y="5788746"/>
                </a:cubicBezTo>
                <a:cubicBezTo>
                  <a:pt x="1699763" y="5791731"/>
                  <a:pt x="1702748" y="5800685"/>
                  <a:pt x="1705733" y="5815608"/>
                </a:cubicBezTo>
                <a:lnTo>
                  <a:pt x="1696779" y="5815608"/>
                </a:lnTo>
                <a:cubicBezTo>
                  <a:pt x="1678870" y="5845455"/>
                  <a:pt x="1653501" y="5863363"/>
                  <a:pt x="1620670" y="5869332"/>
                </a:cubicBezTo>
                <a:cubicBezTo>
                  <a:pt x="1587839" y="5875302"/>
                  <a:pt x="1546053" y="5878286"/>
                  <a:pt x="1495314" y="5878286"/>
                </a:cubicBezTo>
                <a:lnTo>
                  <a:pt x="1495314" y="5837993"/>
                </a:lnTo>
                <a:lnTo>
                  <a:pt x="1508745" y="5837993"/>
                </a:lnTo>
                <a:cubicBezTo>
                  <a:pt x="1547546" y="5790239"/>
                  <a:pt x="1605746" y="5766362"/>
                  <a:pt x="1683347" y="5766362"/>
                </a:cubicBezTo>
                <a:close/>
                <a:moveTo>
                  <a:pt x="2950335" y="5179876"/>
                </a:moveTo>
                <a:lnTo>
                  <a:pt x="2977197" y="5179876"/>
                </a:lnTo>
                <a:cubicBezTo>
                  <a:pt x="2983166" y="5185845"/>
                  <a:pt x="2988389" y="5190322"/>
                  <a:pt x="2992866" y="5193307"/>
                </a:cubicBezTo>
                <a:cubicBezTo>
                  <a:pt x="2997343" y="5196292"/>
                  <a:pt x="3001074" y="5200769"/>
                  <a:pt x="3004059" y="5206738"/>
                </a:cubicBezTo>
                <a:lnTo>
                  <a:pt x="3004059" y="5229123"/>
                </a:lnTo>
                <a:lnTo>
                  <a:pt x="3013013" y="5229123"/>
                </a:lnTo>
                <a:lnTo>
                  <a:pt x="3013013" y="5255985"/>
                </a:lnTo>
                <a:cubicBezTo>
                  <a:pt x="3018982" y="5258969"/>
                  <a:pt x="3023459" y="5260462"/>
                  <a:pt x="3026444" y="5260462"/>
                </a:cubicBezTo>
                <a:cubicBezTo>
                  <a:pt x="3029429" y="5260462"/>
                  <a:pt x="3033906" y="5261954"/>
                  <a:pt x="3039875" y="5264939"/>
                </a:cubicBezTo>
                <a:lnTo>
                  <a:pt x="3039875" y="5291801"/>
                </a:lnTo>
                <a:lnTo>
                  <a:pt x="3053306" y="5291801"/>
                </a:lnTo>
                <a:cubicBezTo>
                  <a:pt x="3056290" y="5306724"/>
                  <a:pt x="3058529" y="5319409"/>
                  <a:pt x="3060021" y="5329855"/>
                </a:cubicBezTo>
                <a:cubicBezTo>
                  <a:pt x="3061514" y="5340301"/>
                  <a:pt x="3062260" y="5352986"/>
                  <a:pt x="3062260" y="5367910"/>
                </a:cubicBezTo>
                <a:lnTo>
                  <a:pt x="3075691" y="5367910"/>
                </a:lnTo>
                <a:lnTo>
                  <a:pt x="3075691" y="5390294"/>
                </a:lnTo>
                <a:cubicBezTo>
                  <a:pt x="3087629" y="5411187"/>
                  <a:pt x="3096583" y="5425364"/>
                  <a:pt x="3102553" y="5432826"/>
                </a:cubicBezTo>
                <a:cubicBezTo>
                  <a:pt x="3108522" y="5440288"/>
                  <a:pt x="3112999" y="5458942"/>
                  <a:pt x="3115984" y="5488788"/>
                </a:cubicBezTo>
                <a:cubicBezTo>
                  <a:pt x="3098076" y="5482819"/>
                  <a:pt x="3088376" y="5479834"/>
                  <a:pt x="3086883" y="5479834"/>
                </a:cubicBezTo>
                <a:cubicBezTo>
                  <a:pt x="3085391" y="5479834"/>
                  <a:pt x="3081660" y="5470880"/>
                  <a:pt x="3075691" y="5452972"/>
                </a:cubicBezTo>
                <a:lnTo>
                  <a:pt x="3062260" y="5452972"/>
                </a:lnTo>
                <a:cubicBezTo>
                  <a:pt x="3062260" y="5441034"/>
                  <a:pt x="3059275" y="5420141"/>
                  <a:pt x="3053306" y="5390294"/>
                </a:cubicBezTo>
                <a:lnTo>
                  <a:pt x="3026444" y="5367910"/>
                </a:lnTo>
                <a:lnTo>
                  <a:pt x="3026444" y="5341048"/>
                </a:lnTo>
                <a:cubicBezTo>
                  <a:pt x="3014505" y="5335078"/>
                  <a:pt x="3007044" y="5330601"/>
                  <a:pt x="3004059" y="5327617"/>
                </a:cubicBezTo>
                <a:lnTo>
                  <a:pt x="3004059" y="5305232"/>
                </a:lnTo>
                <a:lnTo>
                  <a:pt x="2990628" y="5305232"/>
                </a:lnTo>
                <a:lnTo>
                  <a:pt x="2990628" y="5264939"/>
                </a:lnTo>
                <a:cubicBezTo>
                  <a:pt x="2984659" y="5253000"/>
                  <a:pt x="2977943" y="5238823"/>
                  <a:pt x="2970482" y="5222407"/>
                </a:cubicBezTo>
                <a:cubicBezTo>
                  <a:pt x="2963020" y="5205992"/>
                  <a:pt x="2956304" y="5191815"/>
                  <a:pt x="2950335" y="5179876"/>
                </a:cubicBezTo>
                <a:close/>
                <a:moveTo>
                  <a:pt x="2892134" y="5018704"/>
                </a:moveTo>
                <a:cubicBezTo>
                  <a:pt x="2898104" y="5024674"/>
                  <a:pt x="2900342" y="5028405"/>
                  <a:pt x="2898850" y="5029897"/>
                </a:cubicBezTo>
                <a:cubicBezTo>
                  <a:pt x="2897357" y="5031389"/>
                  <a:pt x="2898104" y="5035120"/>
                  <a:pt x="2901088" y="5041089"/>
                </a:cubicBezTo>
                <a:lnTo>
                  <a:pt x="2892134" y="5041089"/>
                </a:lnTo>
                <a:close/>
                <a:moveTo>
                  <a:pt x="188034" y="2713055"/>
                </a:moveTo>
                <a:lnTo>
                  <a:pt x="214895" y="2713055"/>
                </a:lnTo>
                <a:lnTo>
                  <a:pt x="214895" y="2726486"/>
                </a:lnTo>
                <a:cubicBezTo>
                  <a:pt x="199972" y="2723501"/>
                  <a:pt x="193257" y="2722009"/>
                  <a:pt x="194749" y="2722009"/>
                </a:cubicBezTo>
                <a:cubicBezTo>
                  <a:pt x="196241" y="2722009"/>
                  <a:pt x="194003" y="2719024"/>
                  <a:pt x="188034" y="2713055"/>
                </a:cubicBezTo>
                <a:close/>
                <a:moveTo>
                  <a:pt x="138787" y="2704101"/>
                </a:moveTo>
                <a:lnTo>
                  <a:pt x="174603" y="2704101"/>
                </a:lnTo>
                <a:lnTo>
                  <a:pt x="174603" y="2713055"/>
                </a:lnTo>
                <a:lnTo>
                  <a:pt x="138787" y="2713055"/>
                </a:lnTo>
                <a:close/>
                <a:moveTo>
                  <a:pt x="0" y="2663808"/>
                </a:moveTo>
                <a:cubicBezTo>
                  <a:pt x="23877" y="2669777"/>
                  <a:pt x="45516" y="2674254"/>
                  <a:pt x="64916" y="2677239"/>
                </a:cubicBezTo>
                <a:cubicBezTo>
                  <a:pt x="84317" y="2680224"/>
                  <a:pt x="104463" y="2684701"/>
                  <a:pt x="125356" y="2690670"/>
                </a:cubicBezTo>
                <a:lnTo>
                  <a:pt x="125356" y="2704101"/>
                </a:lnTo>
                <a:lnTo>
                  <a:pt x="89540" y="2704101"/>
                </a:lnTo>
                <a:lnTo>
                  <a:pt x="89540" y="2690670"/>
                </a:lnTo>
                <a:lnTo>
                  <a:pt x="13431" y="2704101"/>
                </a:lnTo>
                <a:close/>
                <a:moveTo>
                  <a:pt x="4311340" y="2341465"/>
                </a:moveTo>
                <a:lnTo>
                  <a:pt x="4311340" y="2354896"/>
                </a:lnTo>
                <a:lnTo>
                  <a:pt x="4369540" y="2354896"/>
                </a:lnTo>
                <a:cubicBezTo>
                  <a:pt x="4375510" y="2357881"/>
                  <a:pt x="4379240" y="2360865"/>
                  <a:pt x="4380727" y="2363850"/>
                </a:cubicBezTo>
                <a:cubicBezTo>
                  <a:pt x="4382225" y="2366835"/>
                  <a:pt x="4391925" y="2371311"/>
                  <a:pt x="4409833" y="2377281"/>
                </a:cubicBezTo>
                <a:cubicBezTo>
                  <a:pt x="4400879" y="2428020"/>
                  <a:pt x="4369540" y="2453390"/>
                  <a:pt x="4315817" y="2453390"/>
                </a:cubicBezTo>
                <a:cubicBezTo>
                  <a:pt x="4291939" y="2453390"/>
                  <a:pt x="4267316" y="2450405"/>
                  <a:pt x="4241946" y="2444436"/>
                </a:cubicBezTo>
                <a:cubicBezTo>
                  <a:pt x="4216577" y="2438466"/>
                  <a:pt x="4193445" y="2432497"/>
                  <a:pt x="4172553" y="2426528"/>
                </a:cubicBezTo>
                <a:lnTo>
                  <a:pt x="4172553" y="2390712"/>
                </a:lnTo>
                <a:lnTo>
                  <a:pt x="4185984" y="2390712"/>
                </a:lnTo>
                <a:cubicBezTo>
                  <a:pt x="4209861" y="2357881"/>
                  <a:pt x="4251646" y="2341465"/>
                  <a:pt x="4311340" y="2341465"/>
                </a:cubicBezTo>
                <a:close/>
                <a:moveTo>
                  <a:pt x="3886026" y="2328034"/>
                </a:moveTo>
                <a:lnTo>
                  <a:pt x="3912887" y="2328034"/>
                </a:lnTo>
                <a:lnTo>
                  <a:pt x="3912887" y="2354896"/>
                </a:lnTo>
                <a:lnTo>
                  <a:pt x="3899457" y="2354896"/>
                </a:lnTo>
                <a:lnTo>
                  <a:pt x="3899457" y="2341465"/>
                </a:lnTo>
                <a:lnTo>
                  <a:pt x="3886026" y="2341465"/>
                </a:lnTo>
                <a:close/>
                <a:moveTo>
                  <a:pt x="3675607" y="2319080"/>
                </a:moveTo>
                <a:cubicBezTo>
                  <a:pt x="3690530" y="2319080"/>
                  <a:pt x="3703215" y="2319826"/>
                  <a:pt x="3713662" y="2321318"/>
                </a:cubicBezTo>
                <a:cubicBezTo>
                  <a:pt x="3724108" y="2322811"/>
                  <a:pt x="3735300" y="2329526"/>
                  <a:pt x="3747239" y="2341465"/>
                </a:cubicBezTo>
                <a:lnTo>
                  <a:pt x="3760670" y="2341465"/>
                </a:lnTo>
                <a:lnTo>
                  <a:pt x="3760670" y="2390712"/>
                </a:lnTo>
                <a:lnTo>
                  <a:pt x="3747239" y="2390712"/>
                </a:lnTo>
                <a:lnTo>
                  <a:pt x="3747239" y="2404143"/>
                </a:lnTo>
                <a:cubicBezTo>
                  <a:pt x="3738285" y="2398173"/>
                  <a:pt x="3731569" y="2394443"/>
                  <a:pt x="3727092" y="2392950"/>
                </a:cubicBezTo>
                <a:cubicBezTo>
                  <a:pt x="3722615" y="2391458"/>
                  <a:pt x="3712915" y="2390712"/>
                  <a:pt x="3697992" y="2390712"/>
                </a:cubicBezTo>
                <a:lnTo>
                  <a:pt x="3697992" y="2404143"/>
                </a:lnTo>
                <a:lnTo>
                  <a:pt x="3689038" y="2404143"/>
                </a:lnTo>
                <a:lnTo>
                  <a:pt x="3689038" y="2390712"/>
                </a:lnTo>
                <a:cubicBezTo>
                  <a:pt x="3671130" y="2384742"/>
                  <a:pt x="3655461" y="2381758"/>
                  <a:pt x="3642030" y="2381758"/>
                </a:cubicBezTo>
                <a:cubicBezTo>
                  <a:pt x="3628599" y="2381758"/>
                  <a:pt x="3614422" y="2380265"/>
                  <a:pt x="3599498" y="2377281"/>
                </a:cubicBezTo>
                <a:cubicBezTo>
                  <a:pt x="3608452" y="2350419"/>
                  <a:pt x="3618899" y="2334003"/>
                  <a:pt x="3630837" y="2328034"/>
                </a:cubicBezTo>
                <a:cubicBezTo>
                  <a:pt x="3642776" y="2322065"/>
                  <a:pt x="3657699" y="2319080"/>
                  <a:pt x="3675607" y="2319080"/>
                </a:cubicBezTo>
                <a:close/>
                <a:moveTo>
                  <a:pt x="4159122" y="2140000"/>
                </a:moveTo>
                <a:lnTo>
                  <a:pt x="4159122" y="2180293"/>
                </a:lnTo>
                <a:lnTo>
                  <a:pt x="4123306" y="2180293"/>
                </a:lnTo>
                <a:cubicBezTo>
                  <a:pt x="4129275" y="2162385"/>
                  <a:pt x="4133006" y="2152685"/>
                  <a:pt x="4134498" y="2151193"/>
                </a:cubicBezTo>
                <a:cubicBezTo>
                  <a:pt x="4135991" y="2149701"/>
                  <a:pt x="4144199" y="2145970"/>
                  <a:pt x="4159122" y="2140000"/>
                </a:cubicBezTo>
                <a:close/>
                <a:moveTo>
                  <a:pt x="1419205" y="1965398"/>
                </a:moveTo>
                <a:cubicBezTo>
                  <a:pt x="1431144" y="1974352"/>
                  <a:pt x="1437113" y="1979575"/>
                  <a:pt x="1437113" y="1981068"/>
                </a:cubicBezTo>
                <a:cubicBezTo>
                  <a:pt x="1437113" y="1982560"/>
                  <a:pt x="1440098" y="1990767"/>
                  <a:pt x="1446067" y="2005691"/>
                </a:cubicBezTo>
                <a:lnTo>
                  <a:pt x="1432636" y="2005691"/>
                </a:lnTo>
                <a:lnTo>
                  <a:pt x="1432636" y="1992260"/>
                </a:lnTo>
                <a:cubicBezTo>
                  <a:pt x="1426667" y="1986290"/>
                  <a:pt x="1424428" y="1984052"/>
                  <a:pt x="1425921" y="1985544"/>
                </a:cubicBezTo>
                <a:cubicBezTo>
                  <a:pt x="1427413" y="1987037"/>
                  <a:pt x="1425174" y="1980321"/>
                  <a:pt x="1419205" y="1965398"/>
                </a:cubicBezTo>
                <a:close/>
                <a:moveTo>
                  <a:pt x="1396820" y="1907197"/>
                </a:moveTo>
                <a:lnTo>
                  <a:pt x="1410251" y="1907197"/>
                </a:lnTo>
                <a:lnTo>
                  <a:pt x="1410251" y="1916151"/>
                </a:lnTo>
                <a:lnTo>
                  <a:pt x="1419205" y="1916151"/>
                </a:lnTo>
                <a:lnTo>
                  <a:pt x="1419205" y="1956444"/>
                </a:lnTo>
                <a:lnTo>
                  <a:pt x="1396820" y="1956444"/>
                </a:lnTo>
                <a:close/>
                <a:moveTo>
                  <a:pt x="1383389" y="1880335"/>
                </a:moveTo>
                <a:cubicBezTo>
                  <a:pt x="1389358" y="1886304"/>
                  <a:pt x="1391597" y="1888543"/>
                  <a:pt x="1390105" y="1887050"/>
                </a:cubicBezTo>
                <a:cubicBezTo>
                  <a:pt x="1388612" y="1885558"/>
                  <a:pt x="1390851" y="1892274"/>
                  <a:pt x="1396820" y="1907197"/>
                </a:cubicBezTo>
                <a:lnTo>
                  <a:pt x="1383389" y="1907197"/>
                </a:lnTo>
                <a:close/>
                <a:moveTo>
                  <a:pt x="1347573" y="1804226"/>
                </a:moveTo>
                <a:cubicBezTo>
                  <a:pt x="1353543" y="1813180"/>
                  <a:pt x="1358020" y="1819896"/>
                  <a:pt x="1361004" y="1824373"/>
                </a:cubicBezTo>
                <a:cubicBezTo>
                  <a:pt x="1363989" y="1828850"/>
                  <a:pt x="1366974" y="1838550"/>
                  <a:pt x="1369958" y="1853473"/>
                </a:cubicBezTo>
                <a:lnTo>
                  <a:pt x="1356527" y="1853473"/>
                </a:lnTo>
                <a:lnTo>
                  <a:pt x="1356527" y="1844519"/>
                </a:lnTo>
                <a:lnTo>
                  <a:pt x="1347573" y="1844519"/>
                </a:lnTo>
                <a:close/>
                <a:moveTo>
                  <a:pt x="1334142" y="1781841"/>
                </a:moveTo>
                <a:cubicBezTo>
                  <a:pt x="1340112" y="1787811"/>
                  <a:pt x="1342350" y="1790049"/>
                  <a:pt x="1340858" y="1788557"/>
                </a:cubicBezTo>
                <a:cubicBezTo>
                  <a:pt x="1339365" y="1787064"/>
                  <a:pt x="1341604" y="1792288"/>
                  <a:pt x="1347573" y="1804226"/>
                </a:cubicBezTo>
                <a:lnTo>
                  <a:pt x="1334142" y="1804226"/>
                </a:lnTo>
                <a:close/>
                <a:moveTo>
                  <a:pt x="1298327" y="1781841"/>
                </a:moveTo>
                <a:cubicBezTo>
                  <a:pt x="1304296" y="1787811"/>
                  <a:pt x="1306534" y="1791541"/>
                  <a:pt x="1305042" y="1793034"/>
                </a:cubicBezTo>
                <a:cubicBezTo>
                  <a:pt x="1303550" y="1794526"/>
                  <a:pt x="1304296" y="1798257"/>
                  <a:pt x="1307281" y="1804226"/>
                </a:cubicBezTo>
                <a:lnTo>
                  <a:pt x="1298327" y="1804226"/>
                </a:lnTo>
                <a:close/>
                <a:moveTo>
                  <a:pt x="1307281" y="1732595"/>
                </a:moveTo>
                <a:cubicBezTo>
                  <a:pt x="1316234" y="1738564"/>
                  <a:pt x="1319219" y="1742295"/>
                  <a:pt x="1316234" y="1743787"/>
                </a:cubicBezTo>
                <a:cubicBezTo>
                  <a:pt x="1313250" y="1745279"/>
                  <a:pt x="1314742" y="1749010"/>
                  <a:pt x="1320711" y="1754980"/>
                </a:cubicBezTo>
                <a:lnTo>
                  <a:pt x="1307281" y="1754980"/>
                </a:lnTo>
                <a:close/>
                <a:moveTo>
                  <a:pt x="1110293" y="1293850"/>
                </a:moveTo>
                <a:cubicBezTo>
                  <a:pt x="1116262" y="1299819"/>
                  <a:pt x="1122232" y="1304296"/>
                  <a:pt x="1128201" y="1307281"/>
                </a:cubicBezTo>
                <a:cubicBezTo>
                  <a:pt x="1134170" y="1310265"/>
                  <a:pt x="1140140" y="1314742"/>
                  <a:pt x="1146109" y="1320712"/>
                </a:cubicBezTo>
                <a:lnTo>
                  <a:pt x="1159540" y="1396820"/>
                </a:lnTo>
                <a:lnTo>
                  <a:pt x="1172971" y="1396820"/>
                </a:lnTo>
                <a:cubicBezTo>
                  <a:pt x="1175956" y="1405774"/>
                  <a:pt x="1180433" y="1422190"/>
                  <a:pt x="1186402" y="1446067"/>
                </a:cubicBezTo>
                <a:lnTo>
                  <a:pt x="1195356" y="1446067"/>
                </a:lnTo>
                <a:lnTo>
                  <a:pt x="1195356" y="1495314"/>
                </a:lnTo>
                <a:lnTo>
                  <a:pt x="1208787" y="1495314"/>
                </a:lnTo>
                <a:lnTo>
                  <a:pt x="1208787" y="1517699"/>
                </a:lnTo>
                <a:lnTo>
                  <a:pt x="1222218" y="1517699"/>
                </a:lnTo>
                <a:lnTo>
                  <a:pt x="1222218" y="1557992"/>
                </a:lnTo>
                <a:lnTo>
                  <a:pt x="1235649" y="1557992"/>
                </a:lnTo>
                <a:lnTo>
                  <a:pt x="1235649" y="1593808"/>
                </a:lnTo>
                <a:lnTo>
                  <a:pt x="1244603" y="1593808"/>
                </a:lnTo>
                <a:lnTo>
                  <a:pt x="1244603" y="1629624"/>
                </a:lnTo>
                <a:lnTo>
                  <a:pt x="1271465" y="1643055"/>
                </a:lnTo>
                <a:lnTo>
                  <a:pt x="1271465" y="1669917"/>
                </a:lnTo>
                <a:cubicBezTo>
                  <a:pt x="1286388" y="1675886"/>
                  <a:pt x="1294596" y="1681855"/>
                  <a:pt x="1296088" y="1687825"/>
                </a:cubicBezTo>
                <a:cubicBezTo>
                  <a:pt x="1297580" y="1693794"/>
                  <a:pt x="1301311" y="1704240"/>
                  <a:pt x="1307281" y="1719164"/>
                </a:cubicBezTo>
                <a:lnTo>
                  <a:pt x="1298327" y="1719164"/>
                </a:lnTo>
                <a:cubicBezTo>
                  <a:pt x="1292357" y="1728118"/>
                  <a:pt x="1288626" y="1732595"/>
                  <a:pt x="1287134" y="1732595"/>
                </a:cubicBezTo>
                <a:cubicBezTo>
                  <a:pt x="1285642" y="1732595"/>
                  <a:pt x="1280419" y="1735579"/>
                  <a:pt x="1271465" y="1741548"/>
                </a:cubicBezTo>
                <a:cubicBezTo>
                  <a:pt x="1268480" y="1726625"/>
                  <a:pt x="1266988" y="1716925"/>
                  <a:pt x="1266988" y="1712448"/>
                </a:cubicBezTo>
                <a:cubicBezTo>
                  <a:pt x="1266988" y="1707971"/>
                  <a:pt x="1264003" y="1701256"/>
                  <a:pt x="1258034" y="1692302"/>
                </a:cubicBezTo>
                <a:lnTo>
                  <a:pt x="1244603" y="1692302"/>
                </a:lnTo>
                <a:lnTo>
                  <a:pt x="1244603" y="1669917"/>
                </a:lnTo>
                <a:lnTo>
                  <a:pt x="1235649" y="1669917"/>
                </a:lnTo>
                <a:lnTo>
                  <a:pt x="1235649" y="1643055"/>
                </a:lnTo>
                <a:lnTo>
                  <a:pt x="1222218" y="1643055"/>
                </a:lnTo>
                <a:lnTo>
                  <a:pt x="1222218" y="1593808"/>
                </a:lnTo>
                <a:cubicBezTo>
                  <a:pt x="1198340" y="1581869"/>
                  <a:pt x="1185656" y="1563961"/>
                  <a:pt x="1184163" y="1540084"/>
                </a:cubicBezTo>
                <a:cubicBezTo>
                  <a:pt x="1182671" y="1516207"/>
                  <a:pt x="1178940" y="1492330"/>
                  <a:pt x="1172971" y="1468452"/>
                </a:cubicBezTo>
                <a:lnTo>
                  <a:pt x="1159540" y="1468452"/>
                </a:lnTo>
                <a:lnTo>
                  <a:pt x="1159540" y="1446067"/>
                </a:lnTo>
                <a:lnTo>
                  <a:pt x="1146109" y="1446067"/>
                </a:lnTo>
                <a:lnTo>
                  <a:pt x="1146109" y="1405774"/>
                </a:lnTo>
                <a:lnTo>
                  <a:pt x="1132678" y="1405774"/>
                </a:lnTo>
                <a:lnTo>
                  <a:pt x="1132678" y="1383389"/>
                </a:lnTo>
                <a:lnTo>
                  <a:pt x="1123724" y="1383389"/>
                </a:lnTo>
                <a:cubicBezTo>
                  <a:pt x="1117755" y="1368466"/>
                  <a:pt x="1113278" y="1355781"/>
                  <a:pt x="1110293" y="1345335"/>
                </a:cubicBezTo>
                <a:cubicBezTo>
                  <a:pt x="1107308" y="1334889"/>
                  <a:pt x="1102831" y="1322204"/>
                  <a:pt x="1096862" y="1307281"/>
                </a:cubicBezTo>
                <a:close/>
                <a:moveTo>
                  <a:pt x="3339833" y="496946"/>
                </a:moveTo>
                <a:cubicBezTo>
                  <a:pt x="3357741" y="514854"/>
                  <a:pt x="3369680" y="530523"/>
                  <a:pt x="3375649" y="543954"/>
                </a:cubicBezTo>
                <a:cubicBezTo>
                  <a:pt x="3381618" y="557385"/>
                  <a:pt x="3387588" y="568578"/>
                  <a:pt x="3393557" y="577532"/>
                </a:cubicBezTo>
                <a:cubicBezTo>
                  <a:pt x="3399526" y="586486"/>
                  <a:pt x="3408480" y="592455"/>
                  <a:pt x="3420419" y="595440"/>
                </a:cubicBezTo>
                <a:cubicBezTo>
                  <a:pt x="3432357" y="598424"/>
                  <a:pt x="3454742" y="599917"/>
                  <a:pt x="3487574" y="599917"/>
                </a:cubicBezTo>
                <a:lnTo>
                  <a:pt x="3487574" y="586486"/>
                </a:lnTo>
                <a:lnTo>
                  <a:pt x="3514436" y="586486"/>
                </a:lnTo>
                <a:cubicBezTo>
                  <a:pt x="3532344" y="571562"/>
                  <a:pt x="3541297" y="559624"/>
                  <a:pt x="3541297" y="550670"/>
                </a:cubicBezTo>
                <a:cubicBezTo>
                  <a:pt x="3541297" y="541716"/>
                  <a:pt x="3560698" y="537239"/>
                  <a:pt x="3599498" y="537239"/>
                </a:cubicBezTo>
                <a:lnTo>
                  <a:pt x="3599498" y="546193"/>
                </a:lnTo>
                <a:cubicBezTo>
                  <a:pt x="3626360" y="552162"/>
                  <a:pt x="3645761" y="558877"/>
                  <a:pt x="3657699" y="566339"/>
                </a:cubicBezTo>
                <a:cubicBezTo>
                  <a:pt x="3669638" y="573801"/>
                  <a:pt x="3683069" y="587978"/>
                  <a:pt x="3697992" y="608870"/>
                </a:cubicBezTo>
                <a:lnTo>
                  <a:pt x="3747239" y="608870"/>
                </a:lnTo>
                <a:cubicBezTo>
                  <a:pt x="3762162" y="632748"/>
                  <a:pt x="3772609" y="644686"/>
                  <a:pt x="3778578" y="644686"/>
                </a:cubicBezTo>
                <a:lnTo>
                  <a:pt x="3783055" y="644686"/>
                </a:lnTo>
                <a:cubicBezTo>
                  <a:pt x="3789024" y="644686"/>
                  <a:pt x="3794993" y="653640"/>
                  <a:pt x="3800963" y="671548"/>
                </a:cubicBezTo>
                <a:lnTo>
                  <a:pt x="3809917" y="671548"/>
                </a:lnTo>
                <a:lnTo>
                  <a:pt x="3809917" y="711841"/>
                </a:lnTo>
                <a:cubicBezTo>
                  <a:pt x="3815886" y="714826"/>
                  <a:pt x="3822602" y="716318"/>
                  <a:pt x="3830063" y="716318"/>
                </a:cubicBezTo>
                <a:cubicBezTo>
                  <a:pt x="3837525" y="716318"/>
                  <a:pt x="3844240" y="717810"/>
                  <a:pt x="3850210" y="720795"/>
                </a:cubicBezTo>
                <a:lnTo>
                  <a:pt x="3850210" y="711841"/>
                </a:lnTo>
                <a:lnTo>
                  <a:pt x="3899457" y="711841"/>
                </a:lnTo>
                <a:lnTo>
                  <a:pt x="3899457" y="698410"/>
                </a:lnTo>
                <a:cubicBezTo>
                  <a:pt x="3908410" y="692441"/>
                  <a:pt x="3917364" y="689456"/>
                  <a:pt x="3926318" y="689456"/>
                </a:cubicBezTo>
                <a:cubicBezTo>
                  <a:pt x="3935272" y="689456"/>
                  <a:pt x="3947211" y="687964"/>
                  <a:pt x="3962134" y="684979"/>
                </a:cubicBezTo>
                <a:cubicBezTo>
                  <a:pt x="3971088" y="702887"/>
                  <a:pt x="3983027" y="719303"/>
                  <a:pt x="3997950" y="734226"/>
                </a:cubicBezTo>
                <a:cubicBezTo>
                  <a:pt x="3997950" y="770042"/>
                  <a:pt x="4002427" y="795412"/>
                  <a:pt x="4011381" y="810335"/>
                </a:cubicBezTo>
                <a:cubicBezTo>
                  <a:pt x="4020335" y="825258"/>
                  <a:pt x="4031528" y="835704"/>
                  <a:pt x="4044959" y="841674"/>
                </a:cubicBezTo>
                <a:cubicBezTo>
                  <a:pt x="4058390" y="847643"/>
                  <a:pt x="4072567" y="852866"/>
                  <a:pt x="4087490" y="857343"/>
                </a:cubicBezTo>
                <a:cubicBezTo>
                  <a:pt x="4102413" y="861820"/>
                  <a:pt x="4114352" y="874505"/>
                  <a:pt x="4123306" y="895398"/>
                </a:cubicBezTo>
                <a:lnTo>
                  <a:pt x="4136737" y="895398"/>
                </a:lnTo>
                <a:lnTo>
                  <a:pt x="4136737" y="922260"/>
                </a:lnTo>
                <a:cubicBezTo>
                  <a:pt x="4139722" y="925244"/>
                  <a:pt x="4147183" y="929721"/>
                  <a:pt x="4159122" y="935691"/>
                </a:cubicBezTo>
                <a:lnTo>
                  <a:pt x="4159122" y="1007323"/>
                </a:lnTo>
                <a:lnTo>
                  <a:pt x="4185984" y="1020753"/>
                </a:lnTo>
                <a:lnTo>
                  <a:pt x="4185984" y="1047615"/>
                </a:lnTo>
                <a:lnTo>
                  <a:pt x="4199415" y="1047615"/>
                </a:lnTo>
                <a:cubicBezTo>
                  <a:pt x="4196424" y="1065523"/>
                  <a:pt x="4194192" y="1083431"/>
                  <a:pt x="4192699" y="1101339"/>
                </a:cubicBezTo>
                <a:cubicBezTo>
                  <a:pt x="4191207" y="1119247"/>
                  <a:pt x="4188968" y="1138647"/>
                  <a:pt x="4185984" y="1159540"/>
                </a:cubicBezTo>
                <a:lnTo>
                  <a:pt x="4199415" y="1159540"/>
                </a:lnTo>
                <a:cubicBezTo>
                  <a:pt x="4199415" y="1186402"/>
                  <a:pt x="4206130" y="1202818"/>
                  <a:pt x="4219561" y="1208787"/>
                </a:cubicBezTo>
                <a:cubicBezTo>
                  <a:pt x="4232992" y="1214756"/>
                  <a:pt x="4245671" y="1222218"/>
                  <a:pt x="4257616" y="1231172"/>
                </a:cubicBezTo>
                <a:lnTo>
                  <a:pt x="4257616" y="1244603"/>
                </a:lnTo>
                <a:cubicBezTo>
                  <a:pt x="4266570" y="1250572"/>
                  <a:pt x="4274031" y="1253557"/>
                  <a:pt x="4280001" y="1253557"/>
                </a:cubicBezTo>
                <a:cubicBezTo>
                  <a:pt x="4285970" y="1253557"/>
                  <a:pt x="4291193" y="1253557"/>
                  <a:pt x="4295670" y="1253557"/>
                </a:cubicBezTo>
                <a:cubicBezTo>
                  <a:pt x="4300141" y="1253557"/>
                  <a:pt x="4303878" y="1255795"/>
                  <a:pt x="4306863" y="1260272"/>
                </a:cubicBezTo>
                <a:cubicBezTo>
                  <a:pt x="4309847" y="1264749"/>
                  <a:pt x="4314324" y="1275942"/>
                  <a:pt x="4320293" y="1293850"/>
                </a:cubicBezTo>
                <a:lnTo>
                  <a:pt x="4311340" y="1293850"/>
                </a:lnTo>
                <a:lnTo>
                  <a:pt x="4311340" y="1334143"/>
                </a:lnTo>
                <a:cubicBezTo>
                  <a:pt x="4284478" y="1349066"/>
                  <a:pt x="4269554" y="1361751"/>
                  <a:pt x="4266570" y="1372197"/>
                </a:cubicBezTo>
                <a:cubicBezTo>
                  <a:pt x="4263585" y="1382643"/>
                  <a:pt x="4260594" y="1402790"/>
                  <a:pt x="4257616" y="1432636"/>
                </a:cubicBezTo>
                <a:cubicBezTo>
                  <a:pt x="4290447" y="1450544"/>
                  <a:pt x="4312832" y="1463229"/>
                  <a:pt x="4324765" y="1470691"/>
                </a:cubicBezTo>
                <a:cubicBezTo>
                  <a:pt x="4336709" y="1478152"/>
                  <a:pt x="4344171" y="1498299"/>
                  <a:pt x="4347155" y="1531130"/>
                </a:cubicBezTo>
                <a:cubicBezTo>
                  <a:pt x="4335217" y="1537099"/>
                  <a:pt x="4318801" y="1541576"/>
                  <a:pt x="4297909" y="1544561"/>
                </a:cubicBezTo>
                <a:cubicBezTo>
                  <a:pt x="4277010" y="1547546"/>
                  <a:pt x="4260594" y="1552023"/>
                  <a:pt x="4248662" y="1557992"/>
                </a:cubicBezTo>
                <a:cubicBezTo>
                  <a:pt x="4245671" y="1557992"/>
                  <a:pt x="4241946" y="1560977"/>
                  <a:pt x="4237463" y="1566946"/>
                </a:cubicBezTo>
                <a:cubicBezTo>
                  <a:pt x="4232992" y="1572915"/>
                  <a:pt x="4227763" y="1577392"/>
                  <a:pt x="4221800" y="1580377"/>
                </a:cubicBezTo>
                <a:lnTo>
                  <a:pt x="4235231" y="1620670"/>
                </a:lnTo>
                <a:lnTo>
                  <a:pt x="4248662" y="1620670"/>
                </a:lnTo>
                <a:lnTo>
                  <a:pt x="4248662" y="1643055"/>
                </a:lnTo>
                <a:cubicBezTo>
                  <a:pt x="4254631" y="1646040"/>
                  <a:pt x="4258362" y="1648278"/>
                  <a:pt x="4259854" y="1649770"/>
                </a:cubicBezTo>
                <a:cubicBezTo>
                  <a:pt x="4261346" y="1651263"/>
                  <a:pt x="4265077" y="1653501"/>
                  <a:pt x="4271047" y="1656486"/>
                </a:cubicBezTo>
                <a:cubicBezTo>
                  <a:pt x="4265077" y="1689317"/>
                  <a:pt x="4255377" y="1712448"/>
                  <a:pt x="4241946" y="1725879"/>
                </a:cubicBezTo>
                <a:cubicBezTo>
                  <a:pt x="4228515" y="1739310"/>
                  <a:pt x="4214338" y="1753487"/>
                  <a:pt x="4199415" y="1768410"/>
                </a:cubicBezTo>
                <a:lnTo>
                  <a:pt x="4199415" y="1795273"/>
                </a:lnTo>
                <a:lnTo>
                  <a:pt x="4185984" y="1795273"/>
                </a:lnTo>
                <a:lnTo>
                  <a:pt x="4185984" y="1853473"/>
                </a:lnTo>
                <a:cubicBezTo>
                  <a:pt x="4174045" y="1862427"/>
                  <a:pt x="4153899" y="1883320"/>
                  <a:pt x="4125539" y="1916151"/>
                </a:cubicBezTo>
                <a:cubicBezTo>
                  <a:pt x="4097190" y="1948982"/>
                  <a:pt x="4075551" y="1965398"/>
                  <a:pt x="4060628" y="1965398"/>
                </a:cubicBezTo>
                <a:lnTo>
                  <a:pt x="4060628" y="1992260"/>
                </a:lnTo>
                <a:lnTo>
                  <a:pt x="4047197" y="1992260"/>
                </a:lnTo>
                <a:cubicBezTo>
                  <a:pt x="4032274" y="2007183"/>
                  <a:pt x="4020335" y="2019122"/>
                  <a:pt x="4011381" y="2028076"/>
                </a:cubicBezTo>
                <a:cubicBezTo>
                  <a:pt x="4002427" y="2037030"/>
                  <a:pt x="3995712" y="2043745"/>
                  <a:pt x="3991235" y="2048222"/>
                </a:cubicBezTo>
                <a:cubicBezTo>
                  <a:pt x="3986758" y="2052699"/>
                  <a:pt x="3981535" y="2057176"/>
                  <a:pt x="3975565" y="2061653"/>
                </a:cubicBezTo>
                <a:cubicBezTo>
                  <a:pt x="3969596" y="2066130"/>
                  <a:pt x="3960642" y="2072846"/>
                  <a:pt x="3948703" y="2081800"/>
                </a:cubicBezTo>
                <a:lnTo>
                  <a:pt x="3948703" y="2090753"/>
                </a:lnTo>
                <a:cubicBezTo>
                  <a:pt x="3930795" y="2096723"/>
                  <a:pt x="3918857" y="2101200"/>
                  <a:pt x="3912887" y="2104185"/>
                </a:cubicBezTo>
                <a:lnTo>
                  <a:pt x="3912887" y="2131046"/>
                </a:lnTo>
                <a:cubicBezTo>
                  <a:pt x="3894980" y="2137016"/>
                  <a:pt x="3883041" y="2142239"/>
                  <a:pt x="3877072" y="2146716"/>
                </a:cubicBezTo>
                <a:cubicBezTo>
                  <a:pt x="3871102" y="2151193"/>
                  <a:pt x="3862148" y="2157908"/>
                  <a:pt x="3850210" y="2166862"/>
                </a:cubicBezTo>
                <a:lnTo>
                  <a:pt x="3850210" y="2180293"/>
                </a:lnTo>
                <a:lnTo>
                  <a:pt x="3823348" y="2180293"/>
                </a:lnTo>
                <a:cubicBezTo>
                  <a:pt x="3820363" y="2186263"/>
                  <a:pt x="3818125" y="2189993"/>
                  <a:pt x="3816632" y="2191486"/>
                </a:cubicBezTo>
                <a:cubicBezTo>
                  <a:pt x="3815140" y="2192978"/>
                  <a:pt x="3812901" y="2196709"/>
                  <a:pt x="3809917" y="2202678"/>
                </a:cubicBezTo>
                <a:lnTo>
                  <a:pt x="3787532" y="2202678"/>
                </a:lnTo>
                <a:lnTo>
                  <a:pt x="3787532" y="2216109"/>
                </a:lnTo>
                <a:cubicBezTo>
                  <a:pt x="3763655" y="2222079"/>
                  <a:pt x="3747239" y="2226556"/>
                  <a:pt x="3738285" y="2229540"/>
                </a:cubicBezTo>
                <a:lnTo>
                  <a:pt x="3738285" y="2242971"/>
                </a:lnTo>
                <a:lnTo>
                  <a:pt x="3550251" y="2229540"/>
                </a:lnTo>
                <a:cubicBezTo>
                  <a:pt x="3535328" y="2244463"/>
                  <a:pt x="3522643" y="2258641"/>
                  <a:pt x="3512197" y="2272072"/>
                </a:cubicBezTo>
                <a:cubicBezTo>
                  <a:pt x="3501751" y="2285503"/>
                  <a:pt x="3489066" y="2299680"/>
                  <a:pt x="3474143" y="2314603"/>
                </a:cubicBezTo>
                <a:cubicBezTo>
                  <a:pt x="3459219" y="2323557"/>
                  <a:pt x="3442804" y="2326542"/>
                  <a:pt x="3424896" y="2323557"/>
                </a:cubicBezTo>
                <a:cubicBezTo>
                  <a:pt x="3406988" y="2320572"/>
                  <a:pt x="3390572" y="2322065"/>
                  <a:pt x="3375649" y="2328034"/>
                </a:cubicBezTo>
                <a:cubicBezTo>
                  <a:pt x="3384603" y="2354896"/>
                  <a:pt x="3399526" y="2372804"/>
                  <a:pt x="3420419" y="2381758"/>
                </a:cubicBezTo>
                <a:cubicBezTo>
                  <a:pt x="3441311" y="2390712"/>
                  <a:pt x="3462950" y="2398173"/>
                  <a:pt x="3485335" y="2404143"/>
                </a:cubicBezTo>
                <a:cubicBezTo>
                  <a:pt x="3507720" y="2410112"/>
                  <a:pt x="3527120" y="2419066"/>
                  <a:pt x="3543536" y="2431005"/>
                </a:cubicBezTo>
                <a:cubicBezTo>
                  <a:pt x="3559952" y="2442943"/>
                  <a:pt x="3568159" y="2466821"/>
                  <a:pt x="3568159" y="2502636"/>
                </a:cubicBezTo>
                <a:cubicBezTo>
                  <a:pt x="3568159" y="2517560"/>
                  <a:pt x="3565921" y="2525768"/>
                  <a:pt x="3561444" y="2527260"/>
                </a:cubicBezTo>
                <a:cubicBezTo>
                  <a:pt x="3556967" y="2528753"/>
                  <a:pt x="3548759" y="2532483"/>
                  <a:pt x="3536821" y="2538452"/>
                </a:cubicBezTo>
                <a:lnTo>
                  <a:pt x="3523390" y="2614561"/>
                </a:lnTo>
                <a:lnTo>
                  <a:pt x="3536821" y="2614561"/>
                </a:lnTo>
                <a:lnTo>
                  <a:pt x="3536821" y="2641423"/>
                </a:lnTo>
                <a:lnTo>
                  <a:pt x="3550251" y="2641423"/>
                </a:lnTo>
                <a:cubicBezTo>
                  <a:pt x="3559205" y="2662316"/>
                  <a:pt x="3569652" y="2676493"/>
                  <a:pt x="3581590" y="2683955"/>
                </a:cubicBezTo>
                <a:cubicBezTo>
                  <a:pt x="3593529" y="2691416"/>
                  <a:pt x="3615914" y="2695147"/>
                  <a:pt x="3648745" y="2695147"/>
                </a:cubicBezTo>
                <a:cubicBezTo>
                  <a:pt x="3660684" y="2695147"/>
                  <a:pt x="3669638" y="2693655"/>
                  <a:pt x="3675607" y="2690670"/>
                </a:cubicBezTo>
                <a:lnTo>
                  <a:pt x="3675607" y="2677239"/>
                </a:lnTo>
                <a:lnTo>
                  <a:pt x="3738285" y="2677239"/>
                </a:lnTo>
                <a:lnTo>
                  <a:pt x="3738285" y="2690670"/>
                </a:lnTo>
                <a:cubicBezTo>
                  <a:pt x="3756193" y="2696639"/>
                  <a:pt x="3772609" y="2704101"/>
                  <a:pt x="3787532" y="2713055"/>
                </a:cubicBezTo>
                <a:cubicBezTo>
                  <a:pt x="3802455" y="2722009"/>
                  <a:pt x="3809917" y="2738425"/>
                  <a:pt x="3809917" y="2762302"/>
                </a:cubicBezTo>
                <a:lnTo>
                  <a:pt x="3800963" y="2762302"/>
                </a:lnTo>
                <a:lnTo>
                  <a:pt x="3800963" y="2816026"/>
                </a:lnTo>
                <a:cubicBezTo>
                  <a:pt x="3786039" y="2821995"/>
                  <a:pt x="3771862" y="2827218"/>
                  <a:pt x="3758431" y="2831695"/>
                </a:cubicBezTo>
                <a:cubicBezTo>
                  <a:pt x="3745000" y="2836172"/>
                  <a:pt x="3738285" y="2848857"/>
                  <a:pt x="3738285" y="2869750"/>
                </a:cubicBezTo>
                <a:cubicBezTo>
                  <a:pt x="3738285" y="2875719"/>
                  <a:pt x="3739031" y="2880942"/>
                  <a:pt x="3740523" y="2885419"/>
                </a:cubicBezTo>
                <a:cubicBezTo>
                  <a:pt x="3742016" y="2889896"/>
                  <a:pt x="3742762" y="2895119"/>
                  <a:pt x="3742762" y="2901088"/>
                </a:cubicBezTo>
                <a:cubicBezTo>
                  <a:pt x="3742762" y="2907058"/>
                  <a:pt x="3742016" y="2911535"/>
                  <a:pt x="3740523" y="2914519"/>
                </a:cubicBezTo>
                <a:cubicBezTo>
                  <a:pt x="3739031" y="2917504"/>
                  <a:pt x="3738285" y="2921981"/>
                  <a:pt x="3738285" y="2927950"/>
                </a:cubicBezTo>
                <a:lnTo>
                  <a:pt x="3724854" y="2927950"/>
                </a:lnTo>
                <a:lnTo>
                  <a:pt x="3724854" y="2950336"/>
                </a:lnTo>
                <a:lnTo>
                  <a:pt x="3697992" y="2963767"/>
                </a:lnTo>
                <a:lnTo>
                  <a:pt x="3697992" y="3039875"/>
                </a:lnTo>
                <a:cubicBezTo>
                  <a:pt x="3706946" y="3045845"/>
                  <a:pt x="3712169" y="3051814"/>
                  <a:pt x="3713662" y="3057783"/>
                </a:cubicBezTo>
                <a:cubicBezTo>
                  <a:pt x="3715154" y="3063753"/>
                  <a:pt x="3716646" y="3068976"/>
                  <a:pt x="3718139" y="3073453"/>
                </a:cubicBezTo>
                <a:cubicBezTo>
                  <a:pt x="3719631" y="3077930"/>
                  <a:pt x="3722615" y="3082407"/>
                  <a:pt x="3727092" y="3086884"/>
                </a:cubicBezTo>
                <a:cubicBezTo>
                  <a:pt x="3731569" y="3091361"/>
                  <a:pt x="3742762" y="3096584"/>
                  <a:pt x="3760670" y="3102553"/>
                </a:cubicBezTo>
                <a:lnTo>
                  <a:pt x="3760670" y="3111507"/>
                </a:lnTo>
                <a:lnTo>
                  <a:pt x="3800963" y="3138369"/>
                </a:lnTo>
                <a:lnTo>
                  <a:pt x="3800963" y="3160754"/>
                </a:lnTo>
                <a:lnTo>
                  <a:pt x="3809917" y="3160754"/>
                </a:lnTo>
                <a:cubicBezTo>
                  <a:pt x="3803947" y="3202539"/>
                  <a:pt x="3793501" y="3239101"/>
                  <a:pt x="3778578" y="3270440"/>
                </a:cubicBezTo>
                <a:cubicBezTo>
                  <a:pt x="3763655" y="3301779"/>
                  <a:pt x="3753208" y="3336849"/>
                  <a:pt x="3747239" y="3375650"/>
                </a:cubicBezTo>
                <a:cubicBezTo>
                  <a:pt x="3756193" y="3381619"/>
                  <a:pt x="3763655" y="3389827"/>
                  <a:pt x="3769624" y="3400273"/>
                </a:cubicBezTo>
                <a:cubicBezTo>
                  <a:pt x="3775593" y="3410719"/>
                  <a:pt x="3781563" y="3418927"/>
                  <a:pt x="3787532" y="3424896"/>
                </a:cubicBezTo>
                <a:lnTo>
                  <a:pt x="3809917" y="3424896"/>
                </a:lnTo>
                <a:lnTo>
                  <a:pt x="3809917" y="3438327"/>
                </a:lnTo>
                <a:lnTo>
                  <a:pt x="3836779" y="3438327"/>
                </a:lnTo>
                <a:cubicBezTo>
                  <a:pt x="3839763" y="3441312"/>
                  <a:pt x="3844240" y="3448774"/>
                  <a:pt x="3850210" y="3460712"/>
                </a:cubicBezTo>
                <a:lnTo>
                  <a:pt x="3899457" y="3460712"/>
                </a:lnTo>
                <a:cubicBezTo>
                  <a:pt x="3902441" y="3469666"/>
                  <a:pt x="3906918" y="3474143"/>
                  <a:pt x="3912887" y="3474143"/>
                </a:cubicBezTo>
                <a:lnTo>
                  <a:pt x="3912887" y="3501005"/>
                </a:lnTo>
                <a:lnTo>
                  <a:pt x="3899457" y="3501005"/>
                </a:lnTo>
                <a:lnTo>
                  <a:pt x="3899457" y="3509959"/>
                </a:lnTo>
                <a:lnTo>
                  <a:pt x="3912887" y="3509959"/>
                </a:lnTo>
                <a:lnTo>
                  <a:pt x="3912887" y="3559206"/>
                </a:lnTo>
                <a:cubicBezTo>
                  <a:pt x="3897964" y="3568160"/>
                  <a:pt x="3889010" y="3577860"/>
                  <a:pt x="3886026" y="3588306"/>
                </a:cubicBezTo>
                <a:cubicBezTo>
                  <a:pt x="3883041" y="3598753"/>
                  <a:pt x="3878564" y="3606961"/>
                  <a:pt x="3872595" y="3612930"/>
                </a:cubicBezTo>
                <a:lnTo>
                  <a:pt x="3836779" y="3612930"/>
                </a:lnTo>
                <a:lnTo>
                  <a:pt x="3836779" y="3621884"/>
                </a:lnTo>
                <a:cubicBezTo>
                  <a:pt x="3824840" y="3630838"/>
                  <a:pt x="3814394" y="3639792"/>
                  <a:pt x="3805440" y="3648746"/>
                </a:cubicBezTo>
                <a:cubicBezTo>
                  <a:pt x="3796486" y="3657700"/>
                  <a:pt x="3786039" y="3665161"/>
                  <a:pt x="3774101" y="3671131"/>
                </a:cubicBezTo>
                <a:lnTo>
                  <a:pt x="3774101" y="3724855"/>
                </a:lnTo>
                <a:cubicBezTo>
                  <a:pt x="3765147" y="3730824"/>
                  <a:pt x="3756939" y="3736793"/>
                  <a:pt x="3749477" y="3742763"/>
                </a:cubicBezTo>
                <a:cubicBezTo>
                  <a:pt x="3742016" y="3748732"/>
                  <a:pt x="3733808" y="3754701"/>
                  <a:pt x="3724854" y="3760671"/>
                </a:cubicBezTo>
                <a:cubicBezTo>
                  <a:pt x="3727839" y="3775594"/>
                  <a:pt x="3730077" y="3789771"/>
                  <a:pt x="3731569" y="3803202"/>
                </a:cubicBezTo>
                <a:cubicBezTo>
                  <a:pt x="3733062" y="3816633"/>
                  <a:pt x="3735300" y="3830810"/>
                  <a:pt x="3738285" y="3845733"/>
                </a:cubicBezTo>
                <a:lnTo>
                  <a:pt x="3747239" y="3845733"/>
                </a:lnTo>
                <a:cubicBezTo>
                  <a:pt x="3750224" y="3854687"/>
                  <a:pt x="3751716" y="3868118"/>
                  <a:pt x="3751716" y="3886026"/>
                </a:cubicBezTo>
                <a:cubicBezTo>
                  <a:pt x="3751716" y="3939750"/>
                  <a:pt x="3737539" y="3975566"/>
                  <a:pt x="3709185" y="3993474"/>
                </a:cubicBezTo>
                <a:cubicBezTo>
                  <a:pt x="3680830" y="4011382"/>
                  <a:pt x="3653222" y="4024813"/>
                  <a:pt x="3626360" y="4033767"/>
                </a:cubicBezTo>
                <a:lnTo>
                  <a:pt x="3626360" y="4060629"/>
                </a:lnTo>
                <a:cubicBezTo>
                  <a:pt x="3617406" y="4069583"/>
                  <a:pt x="3612929" y="4081521"/>
                  <a:pt x="3612929" y="4096445"/>
                </a:cubicBezTo>
                <a:cubicBezTo>
                  <a:pt x="3612929" y="4111368"/>
                  <a:pt x="3616660" y="4129276"/>
                  <a:pt x="3624122" y="4150169"/>
                </a:cubicBezTo>
                <a:cubicBezTo>
                  <a:pt x="3631583" y="4171061"/>
                  <a:pt x="3635314" y="4191954"/>
                  <a:pt x="3635314" y="4212846"/>
                </a:cubicBezTo>
                <a:cubicBezTo>
                  <a:pt x="3635314" y="4236724"/>
                  <a:pt x="3627853" y="4256124"/>
                  <a:pt x="3612929" y="4271047"/>
                </a:cubicBezTo>
                <a:lnTo>
                  <a:pt x="3612929" y="4284478"/>
                </a:lnTo>
                <a:cubicBezTo>
                  <a:pt x="3600991" y="4290448"/>
                  <a:pt x="3586067" y="4292686"/>
                  <a:pt x="3568159" y="4291194"/>
                </a:cubicBezTo>
                <a:cubicBezTo>
                  <a:pt x="3550251" y="4289701"/>
                  <a:pt x="3535328" y="4291940"/>
                  <a:pt x="3523390" y="4297909"/>
                </a:cubicBezTo>
                <a:lnTo>
                  <a:pt x="3523390" y="4306863"/>
                </a:lnTo>
                <a:cubicBezTo>
                  <a:pt x="3499512" y="4327756"/>
                  <a:pt x="3487574" y="4348648"/>
                  <a:pt x="3487574" y="4369541"/>
                </a:cubicBezTo>
                <a:cubicBezTo>
                  <a:pt x="3487574" y="4390434"/>
                  <a:pt x="3487574" y="4420280"/>
                  <a:pt x="3487574" y="4459081"/>
                </a:cubicBezTo>
                <a:lnTo>
                  <a:pt x="3501005" y="4459081"/>
                </a:lnTo>
                <a:lnTo>
                  <a:pt x="3501005" y="4468035"/>
                </a:lnTo>
                <a:lnTo>
                  <a:pt x="3487574" y="4468035"/>
                </a:lnTo>
                <a:lnTo>
                  <a:pt x="3487574" y="4544144"/>
                </a:lnTo>
                <a:cubicBezTo>
                  <a:pt x="3469666" y="4550113"/>
                  <a:pt x="3457727" y="4554590"/>
                  <a:pt x="3451758" y="4557575"/>
                </a:cubicBezTo>
                <a:lnTo>
                  <a:pt x="3451758" y="4571006"/>
                </a:lnTo>
                <a:lnTo>
                  <a:pt x="3389080" y="4571006"/>
                </a:lnTo>
                <a:lnTo>
                  <a:pt x="3389080" y="4593391"/>
                </a:lnTo>
                <a:cubicBezTo>
                  <a:pt x="3401019" y="4602345"/>
                  <a:pt x="3416688" y="4612045"/>
                  <a:pt x="3436088" y="4622491"/>
                </a:cubicBezTo>
                <a:cubicBezTo>
                  <a:pt x="3455489" y="4632937"/>
                  <a:pt x="3468173" y="4648607"/>
                  <a:pt x="3474143" y="4669499"/>
                </a:cubicBezTo>
                <a:lnTo>
                  <a:pt x="3460712" y="4669499"/>
                </a:lnTo>
                <a:lnTo>
                  <a:pt x="3460712" y="4682930"/>
                </a:lnTo>
                <a:cubicBezTo>
                  <a:pt x="3427880" y="4662038"/>
                  <a:pt x="3400272" y="4637414"/>
                  <a:pt x="3377887" y="4609060"/>
                </a:cubicBezTo>
                <a:cubicBezTo>
                  <a:pt x="3355502" y="4580706"/>
                  <a:pt x="3321925" y="4563544"/>
                  <a:pt x="3277155" y="4557575"/>
                </a:cubicBezTo>
                <a:cubicBezTo>
                  <a:pt x="3271186" y="4563544"/>
                  <a:pt x="3268947" y="4565782"/>
                  <a:pt x="3270440" y="4564290"/>
                </a:cubicBezTo>
                <a:cubicBezTo>
                  <a:pt x="3271932" y="4562798"/>
                  <a:pt x="3269694" y="4565036"/>
                  <a:pt x="3263724" y="4571006"/>
                </a:cubicBezTo>
                <a:lnTo>
                  <a:pt x="3250293" y="4571006"/>
                </a:lnTo>
                <a:cubicBezTo>
                  <a:pt x="3238355" y="4582944"/>
                  <a:pt x="3230893" y="4594883"/>
                  <a:pt x="3227908" y="4606821"/>
                </a:cubicBezTo>
                <a:lnTo>
                  <a:pt x="3214477" y="4606821"/>
                </a:lnTo>
                <a:cubicBezTo>
                  <a:pt x="3205523" y="4621745"/>
                  <a:pt x="3198808" y="4640399"/>
                  <a:pt x="3194331" y="4662784"/>
                </a:cubicBezTo>
                <a:cubicBezTo>
                  <a:pt x="3189854" y="4685169"/>
                  <a:pt x="3185377" y="4708300"/>
                  <a:pt x="3180900" y="4732177"/>
                </a:cubicBezTo>
                <a:cubicBezTo>
                  <a:pt x="3176423" y="4756054"/>
                  <a:pt x="3170454" y="4776201"/>
                  <a:pt x="3162992" y="4792617"/>
                </a:cubicBezTo>
                <a:cubicBezTo>
                  <a:pt x="3155530" y="4809032"/>
                  <a:pt x="3144338" y="4817240"/>
                  <a:pt x="3129415" y="4817240"/>
                </a:cubicBezTo>
                <a:cubicBezTo>
                  <a:pt x="3114491" y="4817240"/>
                  <a:pt x="3092853" y="4812763"/>
                  <a:pt x="3064498" y="4803809"/>
                </a:cubicBezTo>
                <a:cubicBezTo>
                  <a:pt x="3036144" y="4794855"/>
                  <a:pt x="3018982" y="4787393"/>
                  <a:pt x="3013013" y="4781424"/>
                </a:cubicBezTo>
                <a:lnTo>
                  <a:pt x="3013013" y="4794855"/>
                </a:lnTo>
                <a:cubicBezTo>
                  <a:pt x="2983166" y="4800824"/>
                  <a:pt x="2963766" y="4809778"/>
                  <a:pt x="2954812" y="4821717"/>
                </a:cubicBezTo>
                <a:cubicBezTo>
                  <a:pt x="2945858" y="4833656"/>
                  <a:pt x="2941381" y="4857533"/>
                  <a:pt x="2941381" y="4893349"/>
                </a:cubicBezTo>
                <a:lnTo>
                  <a:pt x="2950335" y="4893349"/>
                </a:lnTo>
                <a:lnTo>
                  <a:pt x="2950335" y="4942596"/>
                </a:lnTo>
                <a:cubicBezTo>
                  <a:pt x="2923473" y="4957519"/>
                  <a:pt x="2898850" y="4965727"/>
                  <a:pt x="2876465" y="4967219"/>
                </a:cubicBezTo>
                <a:cubicBezTo>
                  <a:pt x="2854080" y="4968711"/>
                  <a:pt x="2820502" y="4969458"/>
                  <a:pt x="2775733" y="4969458"/>
                </a:cubicBezTo>
                <a:lnTo>
                  <a:pt x="2775733" y="4956027"/>
                </a:lnTo>
                <a:cubicBezTo>
                  <a:pt x="2727978" y="4956027"/>
                  <a:pt x="2697385" y="4961996"/>
                  <a:pt x="2683954" y="4973935"/>
                </a:cubicBezTo>
                <a:cubicBezTo>
                  <a:pt x="2670523" y="4985873"/>
                  <a:pt x="2660823" y="5000796"/>
                  <a:pt x="2654854" y="5018704"/>
                </a:cubicBezTo>
                <a:lnTo>
                  <a:pt x="2627992" y="5018704"/>
                </a:lnTo>
                <a:cubicBezTo>
                  <a:pt x="2622023" y="5030643"/>
                  <a:pt x="2617546" y="5038105"/>
                  <a:pt x="2614561" y="5041089"/>
                </a:cubicBezTo>
                <a:lnTo>
                  <a:pt x="2592176" y="5041089"/>
                </a:lnTo>
                <a:lnTo>
                  <a:pt x="2592176" y="5054520"/>
                </a:lnTo>
                <a:lnTo>
                  <a:pt x="2516067" y="5054520"/>
                </a:lnTo>
                <a:lnTo>
                  <a:pt x="2516067" y="5067951"/>
                </a:lnTo>
                <a:lnTo>
                  <a:pt x="2502636" y="5067951"/>
                </a:lnTo>
                <a:lnTo>
                  <a:pt x="2502636" y="5054520"/>
                </a:lnTo>
                <a:lnTo>
                  <a:pt x="2480251" y="5054520"/>
                </a:lnTo>
                <a:lnTo>
                  <a:pt x="2480251" y="5041089"/>
                </a:lnTo>
                <a:cubicBezTo>
                  <a:pt x="2456374" y="5047059"/>
                  <a:pt x="2429512" y="5053028"/>
                  <a:pt x="2399666" y="5058997"/>
                </a:cubicBezTo>
                <a:cubicBezTo>
                  <a:pt x="2369819" y="5064967"/>
                  <a:pt x="2350419" y="5075413"/>
                  <a:pt x="2341465" y="5090336"/>
                </a:cubicBezTo>
                <a:lnTo>
                  <a:pt x="2341465" y="5206738"/>
                </a:lnTo>
                <a:cubicBezTo>
                  <a:pt x="2335495" y="5206738"/>
                  <a:pt x="2323557" y="5209723"/>
                  <a:pt x="2305649" y="5215692"/>
                </a:cubicBezTo>
                <a:lnTo>
                  <a:pt x="2305649" y="5229123"/>
                </a:lnTo>
                <a:lnTo>
                  <a:pt x="2265356" y="5229123"/>
                </a:lnTo>
                <a:lnTo>
                  <a:pt x="2265356" y="5215692"/>
                </a:lnTo>
                <a:lnTo>
                  <a:pt x="2229540" y="5215692"/>
                </a:lnTo>
                <a:cubicBezTo>
                  <a:pt x="2217601" y="5203753"/>
                  <a:pt x="2210140" y="5194053"/>
                  <a:pt x="2207155" y="5186592"/>
                </a:cubicBezTo>
                <a:cubicBezTo>
                  <a:pt x="2204170" y="5179130"/>
                  <a:pt x="2190739" y="5172414"/>
                  <a:pt x="2166862" y="5166445"/>
                </a:cubicBezTo>
                <a:lnTo>
                  <a:pt x="2166862" y="5144060"/>
                </a:lnTo>
                <a:cubicBezTo>
                  <a:pt x="2160893" y="5138091"/>
                  <a:pt x="2154924" y="5133614"/>
                  <a:pt x="2148954" y="5130629"/>
                </a:cubicBezTo>
                <a:cubicBezTo>
                  <a:pt x="2142985" y="5127644"/>
                  <a:pt x="2137016" y="5123168"/>
                  <a:pt x="2131046" y="5117198"/>
                </a:cubicBezTo>
                <a:lnTo>
                  <a:pt x="2131046" y="5103767"/>
                </a:lnTo>
                <a:lnTo>
                  <a:pt x="1920628" y="5103767"/>
                </a:lnTo>
                <a:cubicBezTo>
                  <a:pt x="1899735" y="5118691"/>
                  <a:pt x="1887051" y="5137345"/>
                  <a:pt x="1882574" y="5159730"/>
                </a:cubicBezTo>
                <a:cubicBezTo>
                  <a:pt x="1878097" y="5182115"/>
                  <a:pt x="1872873" y="5205246"/>
                  <a:pt x="1866904" y="5229123"/>
                </a:cubicBezTo>
                <a:lnTo>
                  <a:pt x="1857950" y="5229123"/>
                </a:lnTo>
                <a:lnTo>
                  <a:pt x="1857950" y="5255985"/>
                </a:lnTo>
                <a:lnTo>
                  <a:pt x="1844519" y="5255985"/>
                </a:lnTo>
                <a:lnTo>
                  <a:pt x="1844519" y="5367910"/>
                </a:lnTo>
                <a:lnTo>
                  <a:pt x="1831088" y="5367910"/>
                </a:lnTo>
                <a:lnTo>
                  <a:pt x="1831088" y="5403725"/>
                </a:lnTo>
                <a:lnTo>
                  <a:pt x="1817657" y="5403725"/>
                </a:lnTo>
                <a:cubicBezTo>
                  <a:pt x="1814672" y="5412679"/>
                  <a:pt x="1813180" y="5420887"/>
                  <a:pt x="1813180" y="5428349"/>
                </a:cubicBezTo>
                <a:cubicBezTo>
                  <a:pt x="1813180" y="5435811"/>
                  <a:pt x="1811688" y="5444018"/>
                  <a:pt x="1808703" y="5452972"/>
                </a:cubicBezTo>
                <a:lnTo>
                  <a:pt x="1795272" y="5452972"/>
                </a:lnTo>
                <a:cubicBezTo>
                  <a:pt x="1786318" y="5494758"/>
                  <a:pt x="1777364" y="5534304"/>
                  <a:pt x="1768410" y="5571613"/>
                </a:cubicBezTo>
                <a:cubicBezTo>
                  <a:pt x="1759456" y="5608921"/>
                  <a:pt x="1751995" y="5648468"/>
                  <a:pt x="1746025" y="5690253"/>
                </a:cubicBezTo>
                <a:cubicBezTo>
                  <a:pt x="1728117" y="5684283"/>
                  <a:pt x="1718417" y="5680553"/>
                  <a:pt x="1716925" y="5679060"/>
                </a:cubicBezTo>
                <a:cubicBezTo>
                  <a:pt x="1715433" y="5677568"/>
                  <a:pt x="1711702" y="5669360"/>
                  <a:pt x="1705733" y="5654437"/>
                </a:cubicBezTo>
                <a:lnTo>
                  <a:pt x="1719164" y="5654437"/>
                </a:lnTo>
                <a:cubicBezTo>
                  <a:pt x="1722148" y="5639514"/>
                  <a:pt x="1724387" y="5624590"/>
                  <a:pt x="1725879" y="5609667"/>
                </a:cubicBezTo>
                <a:cubicBezTo>
                  <a:pt x="1727371" y="5594744"/>
                  <a:pt x="1729610" y="5579820"/>
                  <a:pt x="1732594" y="5564897"/>
                </a:cubicBezTo>
                <a:lnTo>
                  <a:pt x="1746025" y="5564897"/>
                </a:lnTo>
                <a:lnTo>
                  <a:pt x="1746025" y="5515650"/>
                </a:lnTo>
                <a:lnTo>
                  <a:pt x="1754979" y="5515650"/>
                </a:lnTo>
                <a:lnTo>
                  <a:pt x="1754979" y="5479834"/>
                </a:lnTo>
                <a:lnTo>
                  <a:pt x="1768410" y="5479834"/>
                </a:lnTo>
                <a:cubicBezTo>
                  <a:pt x="1768410" y="5473865"/>
                  <a:pt x="1769156" y="5470134"/>
                  <a:pt x="1770649" y="5468642"/>
                </a:cubicBezTo>
                <a:cubicBezTo>
                  <a:pt x="1772141" y="5467149"/>
                  <a:pt x="1772887" y="5463419"/>
                  <a:pt x="1772887" y="5457449"/>
                </a:cubicBezTo>
                <a:cubicBezTo>
                  <a:pt x="1772887" y="5442526"/>
                  <a:pt x="1769903" y="5428349"/>
                  <a:pt x="1763933" y="5414918"/>
                </a:cubicBezTo>
                <a:cubicBezTo>
                  <a:pt x="1757964" y="5401487"/>
                  <a:pt x="1754979" y="5388802"/>
                  <a:pt x="1754979" y="5376864"/>
                </a:cubicBezTo>
                <a:lnTo>
                  <a:pt x="1768410" y="5376864"/>
                </a:lnTo>
                <a:lnTo>
                  <a:pt x="1781841" y="5215692"/>
                </a:lnTo>
                <a:cubicBezTo>
                  <a:pt x="1763933" y="5203753"/>
                  <a:pt x="1752741" y="5188830"/>
                  <a:pt x="1748264" y="5170922"/>
                </a:cubicBezTo>
                <a:cubicBezTo>
                  <a:pt x="1743787" y="5153014"/>
                  <a:pt x="1734087" y="5135106"/>
                  <a:pt x="1719164" y="5117198"/>
                </a:cubicBezTo>
                <a:lnTo>
                  <a:pt x="1705733" y="5117198"/>
                </a:lnTo>
                <a:cubicBezTo>
                  <a:pt x="1699763" y="5108244"/>
                  <a:pt x="1693794" y="5100036"/>
                  <a:pt x="1687825" y="5092575"/>
                </a:cubicBezTo>
                <a:cubicBezTo>
                  <a:pt x="1681855" y="5085113"/>
                  <a:pt x="1675886" y="5076905"/>
                  <a:pt x="1669917" y="5067951"/>
                </a:cubicBezTo>
                <a:lnTo>
                  <a:pt x="1607239" y="5067951"/>
                </a:lnTo>
                <a:lnTo>
                  <a:pt x="1593808" y="5041089"/>
                </a:lnTo>
                <a:lnTo>
                  <a:pt x="1571423" y="5041089"/>
                </a:lnTo>
                <a:lnTo>
                  <a:pt x="1544561" y="5018704"/>
                </a:lnTo>
                <a:lnTo>
                  <a:pt x="1544561" y="4991843"/>
                </a:lnTo>
                <a:cubicBezTo>
                  <a:pt x="1538592" y="4988858"/>
                  <a:pt x="1532622" y="4986619"/>
                  <a:pt x="1526653" y="4985127"/>
                </a:cubicBezTo>
                <a:cubicBezTo>
                  <a:pt x="1520684" y="4983635"/>
                  <a:pt x="1514714" y="4981396"/>
                  <a:pt x="1508745" y="4978412"/>
                </a:cubicBezTo>
                <a:lnTo>
                  <a:pt x="1508745" y="4969458"/>
                </a:lnTo>
                <a:cubicBezTo>
                  <a:pt x="1490837" y="4954534"/>
                  <a:pt x="1475914" y="4942596"/>
                  <a:pt x="1463975" y="4933642"/>
                </a:cubicBezTo>
                <a:cubicBezTo>
                  <a:pt x="1452036" y="4924688"/>
                  <a:pt x="1429651" y="4920211"/>
                  <a:pt x="1396820" y="4920211"/>
                </a:cubicBezTo>
                <a:lnTo>
                  <a:pt x="1396820" y="4906780"/>
                </a:lnTo>
                <a:cubicBezTo>
                  <a:pt x="1378912" y="4906780"/>
                  <a:pt x="1363989" y="4913495"/>
                  <a:pt x="1352050" y="4926926"/>
                </a:cubicBezTo>
                <a:cubicBezTo>
                  <a:pt x="1340112" y="4940357"/>
                  <a:pt x="1328173" y="4956027"/>
                  <a:pt x="1316234" y="4973935"/>
                </a:cubicBezTo>
                <a:cubicBezTo>
                  <a:pt x="1304296" y="4991843"/>
                  <a:pt x="1293103" y="5009004"/>
                  <a:pt x="1282657" y="5025420"/>
                </a:cubicBezTo>
                <a:cubicBezTo>
                  <a:pt x="1272211" y="5041836"/>
                  <a:pt x="1259526" y="5051536"/>
                  <a:pt x="1244603" y="5054520"/>
                </a:cubicBezTo>
                <a:lnTo>
                  <a:pt x="1186402" y="5054520"/>
                </a:lnTo>
                <a:lnTo>
                  <a:pt x="1186402" y="5041089"/>
                </a:lnTo>
                <a:lnTo>
                  <a:pt x="1172971" y="5041089"/>
                </a:lnTo>
                <a:cubicBezTo>
                  <a:pt x="1169986" y="5029151"/>
                  <a:pt x="1167748" y="5017212"/>
                  <a:pt x="1166255" y="5005273"/>
                </a:cubicBezTo>
                <a:cubicBezTo>
                  <a:pt x="1164763" y="4993335"/>
                  <a:pt x="1162525" y="4981396"/>
                  <a:pt x="1159540" y="4969458"/>
                </a:cubicBezTo>
                <a:lnTo>
                  <a:pt x="1172971" y="4969458"/>
                </a:lnTo>
                <a:lnTo>
                  <a:pt x="1172971" y="4942596"/>
                </a:lnTo>
                <a:lnTo>
                  <a:pt x="1186402" y="4942596"/>
                </a:lnTo>
                <a:cubicBezTo>
                  <a:pt x="1201325" y="4918718"/>
                  <a:pt x="1212518" y="4898572"/>
                  <a:pt x="1219979" y="4882156"/>
                </a:cubicBezTo>
                <a:cubicBezTo>
                  <a:pt x="1227441" y="4865741"/>
                  <a:pt x="1232664" y="4836640"/>
                  <a:pt x="1235649" y="4794855"/>
                </a:cubicBezTo>
                <a:lnTo>
                  <a:pt x="1222218" y="4794855"/>
                </a:lnTo>
                <a:lnTo>
                  <a:pt x="1222218" y="4781424"/>
                </a:lnTo>
                <a:cubicBezTo>
                  <a:pt x="1159540" y="4781424"/>
                  <a:pt x="1118501" y="4772470"/>
                  <a:pt x="1099100" y="4754562"/>
                </a:cubicBezTo>
                <a:cubicBezTo>
                  <a:pt x="1079700" y="4736654"/>
                  <a:pt x="1058062" y="4724716"/>
                  <a:pt x="1034184" y="4718746"/>
                </a:cubicBezTo>
                <a:lnTo>
                  <a:pt x="1034184" y="4705315"/>
                </a:lnTo>
                <a:lnTo>
                  <a:pt x="1011799" y="4705315"/>
                </a:lnTo>
                <a:lnTo>
                  <a:pt x="1011799" y="4691884"/>
                </a:lnTo>
                <a:lnTo>
                  <a:pt x="899875" y="4691884"/>
                </a:lnTo>
                <a:cubicBezTo>
                  <a:pt x="890921" y="4685915"/>
                  <a:pt x="883459" y="4678453"/>
                  <a:pt x="877490" y="4669499"/>
                </a:cubicBezTo>
                <a:cubicBezTo>
                  <a:pt x="871520" y="4660545"/>
                  <a:pt x="861074" y="4651591"/>
                  <a:pt x="846151" y="4642637"/>
                </a:cubicBezTo>
                <a:lnTo>
                  <a:pt x="846151" y="4571006"/>
                </a:lnTo>
                <a:cubicBezTo>
                  <a:pt x="858089" y="4559067"/>
                  <a:pt x="864059" y="4533697"/>
                  <a:pt x="864059" y="4494897"/>
                </a:cubicBezTo>
                <a:cubicBezTo>
                  <a:pt x="864059" y="4476989"/>
                  <a:pt x="862566" y="4465050"/>
                  <a:pt x="859582" y="4459081"/>
                </a:cubicBezTo>
                <a:lnTo>
                  <a:pt x="846151" y="4459081"/>
                </a:lnTo>
                <a:lnTo>
                  <a:pt x="846151" y="4432219"/>
                </a:lnTo>
                <a:lnTo>
                  <a:pt x="837197" y="4432219"/>
                </a:lnTo>
                <a:lnTo>
                  <a:pt x="837197" y="4396403"/>
                </a:lnTo>
                <a:lnTo>
                  <a:pt x="823766" y="4396403"/>
                </a:lnTo>
                <a:lnTo>
                  <a:pt x="823766" y="4347156"/>
                </a:lnTo>
                <a:lnTo>
                  <a:pt x="810335" y="4347156"/>
                </a:lnTo>
                <a:lnTo>
                  <a:pt x="810335" y="4333725"/>
                </a:lnTo>
                <a:lnTo>
                  <a:pt x="734226" y="4320294"/>
                </a:lnTo>
                <a:lnTo>
                  <a:pt x="734226" y="4306863"/>
                </a:lnTo>
                <a:lnTo>
                  <a:pt x="711841" y="4306863"/>
                </a:lnTo>
                <a:lnTo>
                  <a:pt x="711841" y="4297909"/>
                </a:lnTo>
                <a:lnTo>
                  <a:pt x="684979" y="4297909"/>
                </a:lnTo>
                <a:cubicBezTo>
                  <a:pt x="679010" y="4285971"/>
                  <a:pt x="676025" y="4277017"/>
                  <a:pt x="676025" y="4271047"/>
                </a:cubicBezTo>
                <a:lnTo>
                  <a:pt x="635732" y="4271047"/>
                </a:lnTo>
                <a:cubicBezTo>
                  <a:pt x="638717" y="4238216"/>
                  <a:pt x="644686" y="4212100"/>
                  <a:pt x="653640" y="4192700"/>
                </a:cubicBezTo>
                <a:cubicBezTo>
                  <a:pt x="662594" y="4173300"/>
                  <a:pt x="681995" y="4153153"/>
                  <a:pt x="711841" y="4132261"/>
                </a:cubicBezTo>
                <a:lnTo>
                  <a:pt x="711841" y="4047198"/>
                </a:lnTo>
                <a:lnTo>
                  <a:pt x="698410" y="4047198"/>
                </a:lnTo>
                <a:lnTo>
                  <a:pt x="698410" y="4033767"/>
                </a:lnTo>
                <a:lnTo>
                  <a:pt x="649163" y="4033767"/>
                </a:lnTo>
                <a:lnTo>
                  <a:pt x="649163" y="4020336"/>
                </a:lnTo>
                <a:cubicBezTo>
                  <a:pt x="637225" y="4020336"/>
                  <a:pt x="630509" y="4022574"/>
                  <a:pt x="629017" y="4027051"/>
                </a:cubicBezTo>
                <a:cubicBezTo>
                  <a:pt x="627524" y="4031528"/>
                  <a:pt x="625286" y="4033767"/>
                  <a:pt x="622301" y="4033767"/>
                </a:cubicBezTo>
                <a:cubicBezTo>
                  <a:pt x="592455" y="4027798"/>
                  <a:pt x="569324" y="4022574"/>
                  <a:pt x="552908" y="4018097"/>
                </a:cubicBezTo>
                <a:cubicBezTo>
                  <a:pt x="536492" y="4013620"/>
                  <a:pt x="526792" y="3990489"/>
                  <a:pt x="523808" y="3948704"/>
                </a:cubicBezTo>
                <a:lnTo>
                  <a:pt x="550670" y="3948704"/>
                </a:lnTo>
                <a:cubicBezTo>
                  <a:pt x="556639" y="3915873"/>
                  <a:pt x="568577" y="3894234"/>
                  <a:pt x="586485" y="3883788"/>
                </a:cubicBezTo>
                <a:cubicBezTo>
                  <a:pt x="604393" y="3873341"/>
                  <a:pt x="625286" y="3865134"/>
                  <a:pt x="649163" y="3859164"/>
                </a:cubicBezTo>
                <a:lnTo>
                  <a:pt x="649163" y="3796486"/>
                </a:lnTo>
                <a:lnTo>
                  <a:pt x="622301" y="3783055"/>
                </a:lnTo>
                <a:lnTo>
                  <a:pt x="622301" y="3747240"/>
                </a:lnTo>
                <a:cubicBezTo>
                  <a:pt x="619317" y="3744255"/>
                  <a:pt x="611855" y="3739778"/>
                  <a:pt x="599916" y="3733809"/>
                </a:cubicBezTo>
                <a:lnTo>
                  <a:pt x="599916" y="3586068"/>
                </a:lnTo>
                <a:cubicBezTo>
                  <a:pt x="599916" y="3583083"/>
                  <a:pt x="601409" y="3580099"/>
                  <a:pt x="604393" y="3577114"/>
                </a:cubicBezTo>
                <a:cubicBezTo>
                  <a:pt x="607378" y="3577114"/>
                  <a:pt x="608870" y="3578606"/>
                  <a:pt x="608870" y="3581591"/>
                </a:cubicBezTo>
                <a:cubicBezTo>
                  <a:pt x="611855" y="3581591"/>
                  <a:pt x="613347" y="3578606"/>
                  <a:pt x="613347" y="3572637"/>
                </a:cubicBezTo>
                <a:lnTo>
                  <a:pt x="599916" y="3572637"/>
                </a:lnTo>
                <a:lnTo>
                  <a:pt x="599916" y="3523390"/>
                </a:lnTo>
                <a:lnTo>
                  <a:pt x="573054" y="3509959"/>
                </a:lnTo>
                <a:lnTo>
                  <a:pt x="573054" y="3474143"/>
                </a:lnTo>
                <a:lnTo>
                  <a:pt x="559624" y="3474143"/>
                </a:lnTo>
                <a:lnTo>
                  <a:pt x="559624" y="3447281"/>
                </a:lnTo>
                <a:lnTo>
                  <a:pt x="550670" y="3447281"/>
                </a:lnTo>
                <a:lnTo>
                  <a:pt x="550670" y="3362219"/>
                </a:lnTo>
                <a:cubicBezTo>
                  <a:pt x="565593" y="3350280"/>
                  <a:pt x="571562" y="3342818"/>
                  <a:pt x="568577" y="3339834"/>
                </a:cubicBezTo>
                <a:cubicBezTo>
                  <a:pt x="565593" y="3336849"/>
                  <a:pt x="567085" y="3327895"/>
                  <a:pt x="573054" y="3312972"/>
                </a:cubicBezTo>
                <a:lnTo>
                  <a:pt x="586485" y="3312972"/>
                </a:lnTo>
                <a:lnTo>
                  <a:pt x="586485" y="3286110"/>
                </a:lnTo>
                <a:cubicBezTo>
                  <a:pt x="601409" y="3280140"/>
                  <a:pt x="611109" y="3274917"/>
                  <a:pt x="615586" y="3270440"/>
                </a:cubicBezTo>
                <a:cubicBezTo>
                  <a:pt x="620063" y="3265963"/>
                  <a:pt x="623794" y="3261486"/>
                  <a:pt x="626778" y="3257009"/>
                </a:cubicBezTo>
                <a:cubicBezTo>
                  <a:pt x="629763" y="3252532"/>
                  <a:pt x="632748" y="3247309"/>
                  <a:pt x="635732" y="3241340"/>
                </a:cubicBezTo>
                <a:cubicBezTo>
                  <a:pt x="638717" y="3235371"/>
                  <a:pt x="647671" y="3229401"/>
                  <a:pt x="662594" y="3223432"/>
                </a:cubicBezTo>
                <a:lnTo>
                  <a:pt x="662594" y="3201047"/>
                </a:lnTo>
                <a:lnTo>
                  <a:pt x="676025" y="3201047"/>
                </a:lnTo>
                <a:cubicBezTo>
                  <a:pt x="679010" y="3192093"/>
                  <a:pt x="680502" y="3180154"/>
                  <a:pt x="680502" y="3165231"/>
                </a:cubicBezTo>
                <a:cubicBezTo>
                  <a:pt x="680502" y="3132400"/>
                  <a:pt x="670802" y="3103299"/>
                  <a:pt x="651402" y="3077930"/>
                </a:cubicBezTo>
                <a:cubicBezTo>
                  <a:pt x="632001" y="3052560"/>
                  <a:pt x="619317" y="3030921"/>
                  <a:pt x="613347" y="3013013"/>
                </a:cubicBezTo>
                <a:lnTo>
                  <a:pt x="613347" y="2999582"/>
                </a:lnTo>
                <a:lnTo>
                  <a:pt x="622301" y="2999582"/>
                </a:lnTo>
                <a:lnTo>
                  <a:pt x="622301" y="2936904"/>
                </a:lnTo>
                <a:cubicBezTo>
                  <a:pt x="646179" y="2933920"/>
                  <a:pt x="667817" y="2932427"/>
                  <a:pt x="687218" y="2932427"/>
                </a:cubicBezTo>
                <a:cubicBezTo>
                  <a:pt x="706618" y="2932427"/>
                  <a:pt x="726764" y="2930935"/>
                  <a:pt x="747657" y="2927950"/>
                </a:cubicBezTo>
                <a:lnTo>
                  <a:pt x="747657" y="2914519"/>
                </a:lnTo>
                <a:cubicBezTo>
                  <a:pt x="765565" y="2908550"/>
                  <a:pt x="781234" y="2904819"/>
                  <a:pt x="794665" y="2903327"/>
                </a:cubicBezTo>
                <a:cubicBezTo>
                  <a:pt x="808096" y="2901835"/>
                  <a:pt x="814812" y="2883181"/>
                  <a:pt x="814812" y="2847365"/>
                </a:cubicBezTo>
                <a:cubicBezTo>
                  <a:pt x="814812" y="2796625"/>
                  <a:pt x="815558" y="2766033"/>
                  <a:pt x="817050" y="2755586"/>
                </a:cubicBezTo>
                <a:cubicBezTo>
                  <a:pt x="818543" y="2745140"/>
                  <a:pt x="828243" y="2730963"/>
                  <a:pt x="846151" y="2713055"/>
                </a:cubicBezTo>
                <a:lnTo>
                  <a:pt x="846151" y="2663808"/>
                </a:lnTo>
                <a:lnTo>
                  <a:pt x="859582" y="2663808"/>
                </a:lnTo>
                <a:lnTo>
                  <a:pt x="859582" y="2641423"/>
                </a:lnTo>
                <a:lnTo>
                  <a:pt x="873013" y="2641423"/>
                </a:lnTo>
                <a:cubicBezTo>
                  <a:pt x="881967" y="2617546"/>
                  <a:pt x="884205" y="2602623"/>
                  <a:pt x="879728" y="2596653"/>
                </a:cubicBezTo>
                <a:cubicBezTo>
                  <a:pt x="875251" y="2590684"/>
                  <a:pt x="884951" y="2580238"/>
                  <a:pt x="908829" y="2565314"/>
                </a:cubicBezTo>
                <a:lnTo>
                  <a:pt x="908829" y="2551883"/>
                </a:lnTo>
                <a:lnTo>
                  <a:pt x="1011799" y="2551883"/>
                </a:lnTo>
                <a:cubicBezTo>
                  <a:pt x="1020753" y="2545914"/>
                  <a:pt x="1029707" y="2521291"/>
                  <a:pt x="1038661" y="2478013"/>
                </a:cubicBezTo>
                <a:cubicBezTo>
                  <a:pt x="1047615" y="2434735"/>
                  <a:pt x="1055077" y="2405635"/>
                  <a:pt x="1061046" y="2390712"/>
                </a:cubicBezTo>
                <a:cubicBezTo>
                  <a:pt x="1090893" y="2375788"/>
                  <a:pt x="1116262" y="2360865"/>
                  <a:pt x="1137155" y="2345942"/>
                </a:cubicBezTo>
                <a:cubicBezTo>
                  <a:pt x="1158048" y="2331019"/>
                  <a:pt x="1177448" y="2308634"/>
                  <a:pt x="1195356" y="2278787"/>
                </a:cubicBezTo>
                <a:lnTo>
                  <a:pt x="1244603" y="2278787"/>
                </a:lnTo>
                <a:lnTo>
                  <a:pt x="1258034" y="2251925"/>
                </a:lnTo>
                <a:lnTo>
                  <a:pt x="1284896" y="2251925"/>
                </a:lnTo>
                <a:lnTo>
                  <a:pt x="1284896" y="2242971"/>
                </a:lnTo>
                <a:lnTo>
                  <a:pt x="1320711" y="2242971"/>
                </a:lnTo>
                <a:lnTo>
                  <a:pt x="1320711" y="2229540"/>
                </a:lnTo>
                <a:lnTo>
                  <a:pt x="1356527" y="2229540"/>
                </a:lnTo>
                <a:lnTo>
                  <a:pt x="1356527" y="2216109"/>
                </a:lnTo>
                <a:lnTo>
                  <a:pt x="1383389" y="2216109"/>
                </a:lnTo>
                <a:lnTo>
                  <a:pt x="1383389" y="2202678"/>
                </a:lnTo>
                <a:cubicBezTo>
                  <a:pt x="1398312" y="2190740"/>
                  <a:pt x="1415474" y="2178055"/>
                  <a:pt x="1434875" y="2164624"/>
                </a:cubicBezTo>
                <a:cubicBezTo>
                  <a:pt x="1454275" y="2151193"/>
                  <a:pt x="1463975" y="2132539"/>
                  <a:pt x="1463975" y="2108661"/>
                </a:cubicBezTo>
                <a:cubicBezTo>
                  <a:pt x="1463975" y="2090753"/>
                  <a:pt x="1461737" y="2075830"/>
                  <a:pt x="1457260" y="2063892"/>
                </a:cubicBezTo>
                <a:cubicBezTo>
                  <a:pt x="1452783" y="2051953"/>
                  <a:pt x="1449052" y="2032553"/>
                  <a:pt x="1446067" y="2005691"/>
                </a:cubicBezTo>
                <a:lnTo>
                  <a:pt x="1459498" y="2005691"/>
                </a:lnTo>
                <a:lnTo>
                  <a:pt x="1459498" y="2028076"/>
                </a:lnTo>
                <a:cubicBezTo>
                  <a:pt x="1471437" y="2040014"/>
                  <a:pt x="1478898" y="2057922"/>
                  <a:pt x="1481883" y="2081800"/>
                </a:cubicBezTo>
                <a:cubicBezTo>
                  <a:pt x="1484868" y="2075830"/>
                  <a:pt x="1496806" y="2063145"/>
                  <a:pt x="1517699" y="2043745"/>
                </a:cubicBezTo>
                <a:cubicBezTo>
                  <a:pt x="1538592" y="2024345"/>
                  <a:pt x="1556500" y="2002706"/>
                  <a:pt x="1571423" y="1978829"/>
                </a:cubicBezTo>
                <a:lnTo>
                  <a:pt x="1893766" y="2005691"/>
                </a:lnTo>
                <a:lnTo>
                  <a:pt x="1893766" y="2019122"/>
                </a:lnTo>
                <a:lnTo>
                  <a:pt x="1907197" y="2019122"/>
                </a:lnTo>
                <a:lnTo>
                  <a:pt x="1907197" y="2005691"/>
                </a:lnTo>
                <a:lnTo>
                  <a:pt x="1956444" y="2005691"/>
                </a:lnTo>
                <a:cubicBezTo>
                  <a:pt x="1974352" y="1981813"/>
                  <a:pt x="1986290" y="1965398"/>
                  <a:pt x="1992260" y="1956444"/>
                </a:cubicBezTo>
                <a:lnTo>
                  <a:pt x="2005691" y="1956444"/>
                </a:lnTo>
                <a:lnTo>
                  <a:pt x="2005691" y="1916151"/>
                </a:lnTo>
                <a:lnTo>
                  <a:pt x="2019122" y="1916151"/>
                </a:lnTo>
                <a:lnTo>
                  <a:pt x="2019122" y="1893766"/>
                </a:lnTo>
                <a:lnTo>
                  <a:pt x="2032553" y="1893766"/>
                </a:lnTo>
                <a:cubicBezTo>
                  <a:pt x="2035537" y="1881827"/>
                  <a:pt x="2037030" y="1872127"/>
                  <a:pt x="2037030" y="1864666"/>
                </a:cubicBezTo>
                <a:cubicBezTo>
                  <a:pt x="2037030" y="1857204"/>
                  <a:pt x="2037776" y="1850488"/>
                  <a:pt x="2039268" y="1844519"/>
                </a:cubicBezTo>
                <a:cubicBezTo>
                  <a:pt x="2040760" y="1838550"/>
                  <a:pt x="2044491" y="1834073"/>
                  <a:pt x="2050460" y="1831088"/>
                </a:cubicBezTo>
                <a:cubicBezTo>
                  <a:pt x="2056430" y="1828103"/>
                  <a:pt x="2066876" y="1823626"/>
                  <a:pt x="2081799" y="1817657"/>
                </a:cubicBezTo>
                <a:lnTo>
                  <a:pt x="2081799" y="1804226"/>
                </a:lnTo>
                <a:lnTo>
                  <a:pt x="2117615" y="1804226"/>
                </a:lnTo>
                <a:cubicBezTo>
                  <a:pt x="2126569" y="1816165"/>
                  <a:pt x="2137762" y="1823626"/>
                  <a:pt x="2151193" y="1826611"/>
                </a:cubicBezTo>
                <a:cubicBezTo>
                  <a:pt x="2164624" y="1829596"/>
                  <a:pt x="2174324" y="1835566"/>
                  <a:pt x="2180293" y="1844519"/>
                </a:cubicBezTo>
                <a:lnTo>
                  <a:pt x="2180293" y="1866904"/>
                </a:lnTo>
                <a:cubicBezTo>
                  <a:pt x="2192232" y="1875858"/>
                  <a:pt x="2202678" y="1884812"/>
                  <a:pt x="2211632" y="1893766"/>
                </a:cubicBezTo>
                <a:cubicBezTo>
                  <a:pt x="2220586" y="1902720"/>
                  <a:pt x="2231032" y="1910182"/>
                  <a:pt x="2242971" y="1916151"/>
                </a:cubicBezTo>
                <a:lnTo>
                  <a:pt x="2242971" y="1929582"/>
                </a:lnTo>
                <a:cubicBezTo>
                  <a:pt x="2245956" y="1932567"/>
                  <a:pt x="2254910" y="1935551"/>
                  <a:pt x="2269833" y="1938536"/>
                </a:cubicBezTo>
                <a:cubicBezTo>
                  <a:pt x="2284756" y="1941521"/>
                  <a:pt x="2301918" y="1944505"/>
                  <a:pt x="2321318" y="1947490"/>
                </a:cubicBezTo>
                <a:cubicBezTo>
                  <a:pt x="2340719" y="1950475"/>
                  <a:pt x="2360865" y="1953459"/>
                  <a:pt x="2381758" y="1956444"/>
                </a:cubicBezTo>
                <a:cubicBezTo>
                  <a:pt x="2402650" y="1959428"/>
                  <a:pt x="2420558" y="1960921"/>
                  <a:pt x="2435481" y="1960921"/>
                </a:cubicBezTo>
                <a:cubicBezTo>
                  <a:pt x="2441451" y="1960921"/>
                  <a:pt x="2445182" y="1960175"/>
                  <a:pt x="2446674" y="1958682"/>
                </a:cubicBezTo>
                <a:cubicBezTo>
                  <a:pt x="2448166" y="1957190"/>
                  <a:pt x="2450405" y="1956444"/>
                  <a:pt x="2453389" y="1956444"/>
                </a:cubicBezTo>
                <a:lnTo>
                  <a:pt x="2453389" y="1943013"/>
                </a:lnTo>
                <a:lnTo>
                  <a:pt x="2480251" y="1943013"/>
                </a:lnTo>
                <a:lnTo>
                  <a:pt x="2542929" y="1853473"/>
                </a:lnTo>
                <a:cubicBezTo>
                  <a:pt x="2551883" y="1847504"/>
                  <a:pt x="2559345" y="1845265"/>
                  <a:pt x="2565314" y="1846758"/>
                </a:cubicBezTo>
                <a:cubicBezTo>
                  <a:pt x="2571283" y="1848250"/>
                  <a:pt x="2580237" y="1843027"/>
                  <a:pt x="2592176" y="1831088"/>
                </a:cubicBezTo>
                <a:lnTo>
                  <a:pt x="2605607" y="1831088"/>
                </a:lnTo>
                <a:lnTo>
                  <a:pt x="2605607" y="1844519"/>
                </a:lnTo>
                <a:cubicBezTo>
                  <a:pt x="2635454" y="1853473"/>
                  <a:pt x="2654108" y="1867650"/>
                  <a:pt x="2661569" y="1887050"/>
                </a:cubicBezTo>
                <a:cubicBezTo>
                  <a:pt x="2669031" y="1906451"/>
                  <a:pt x="2674254" y="1925851"/>
                  <a:pt x="2677239" y="1945251"/>
                </a:cubicBezTo>
                <a:cubicBezTo>
                  <a:pt x="2680223" y="1964652"/>
                  <a:pt x="2685447" y="1982560"/>
                  <a:pt x="2692908" y="1998975"/>
                </a:cubicBezTo>
                <a:cubicBezTo>
                  <a:pt x="2700370" y="2015391"/>
                  <a:pt x="2720516" y="2025091"/>
                  <a:pt x="2753348" y="2028076"/>
                </a:cubicBezTo>
                <a:lnTo>
                  <a:pt x="2753348" y="2019122"/>
                </a:lnTo>
                <a:lnTo>
                  <a:pt x="2766779" y="2019122"/>
                </a:lnTo>
                <a:lnTo>
                  <a:pt x="2766779" y="2028076"/>
                </a:lnTo>
                <a:lnTo>
                  <a:pt x="2829456" y="2028076"/>
                </a:lnTo>
                <a:lnTo>
                  <a:pt x="2829456" y="2005691"/>
                </a:lnTo>
                <a:lnTo>
                  <a:pt x="2816025" y="2005691"/>
                </a:lnTo>
                <a:lnTo>
                  <a:pt x="2816025" y="1978829"/>
                </a:lnTo>
                <a:cubicBezTo>
                  <a:pt x="2810056" y="1972859"/>
                  <a:pt x="2803341" y="1969129"/>
                  <a:pt x="2795879" y="1967636"/>
                </a:cubicBezTo>
                <a:cubicBezTo>
                  <a:pt x="2788417" y="1966144"/>
                  <a:pt x="2781702" y="1962413"/>
                  <a:pt x="2775733" y="1956444"/>
                </a:cubicBezTo>
                <a:lnTo>
                  <a:pt x="2775733" y="1943013"/>
                </a:lnTo>
                <a:lnTo>
                  <a:pt x="2753348" y="1943013"/>
                </a:lnTo>
                <a:cubicBezTo>
                  <a:pt x="2735440" y="1928090"/>
                  <a:pt x="2714547" y="1914659"/>
                  <a:pt x="2690670" y="1902720"/>
                </a:cubicBezTo>
                <a:cubicBezTo>
                  <a:pt x="2666793" y="1890781"/>
                  <a:pt x="2654854" y="1872874"/>
                  <a:pt x="2654854" y="1848996"/>
                </a:cubicBezTo>
                <a:cubicBezTo>
                  <a:pt x="2654854" y="1834073"/>
                  <a:pt x="2656346" y="1820642"/>
                  <a:pt x="2659331" y="1808703"/>
                </a:cubicBezTo>
                <a:cubicBezTo>
                  <a:pt x="2662316" y="1796765"/>
                  <a:pt x="2663808" y="1784826"/>
                  <a:pt x="2663808" y="1772887"/>
                </a:cubicBezTo>
                <a:cubicBezTo>
                  <a:pt x="2663808" y="1749010"/>
                  <a:pt x="2655600" y="1730356"/>
                  <a:pt x="2639184" y="1716925"/>
                </a:cubicBezTo>
                <a:cubicBezTo>
                  <a:pt x="2622769" y="1703494"/>
                  <a:pt x="2607099" y="1692302"/>
                  <a:pt x="2592176" y="1683348"/>
                </a:cubicBezTo>
                <a:lnTo>
                  <a:pt x="2592176" y="1643055"/>
                </a:lnTo>
                <a:lnTo>
                  <a:pt x="2578745" y="1643055"/>
                </a:lnTo>
                <a:lnTo>
                  <a:pt x="2592176" y="1495314"/>
                </a:lnTo>
                <a:cubicBezTo>
                  <a:pt x="2589191" y="1471437"/>
                  <a:pt x="2586953" y="1446814"/>
                  <a:pt x="2585461" y="1421444"/>
                </a:cubicBezTo>
                <a:cubicBezTo>
                  <a:pt x="2583968" y="1396074"/>
                  <a:pt x="2581730" y="1369959"/>
                  <a:pt x="2578745" y="1343097"/>
                </a:cubicBezTo>
                <a:lnTo>
                  <a:pt x="2583222" y="1338620"/>
                </a:lnTo>
                <a:cubicBezTo>
                  <a:pt x="2589191" y="1332650"/>
                  <a:pt x="2592176" y="1322204"/>
                  <a:pt x="2592176" y="1307281"/>
                </a:cubicBezTo>
                <a:cubicBezTo>
                  <a:pt x="2589191" y="1295342"/>
                  <a:pt x="2586953" y="1283403"/>
                  <a:pt x="2585461" y="1271465"/>
                </a:cubicBezTo>
                <a:cubicBezTo>
                  <a:pt x="2583968" y="1259526"/>
                  <a:pt x="2581730" y="1246095"/>
                  <a:pt x="2578745" y="1231172"/>
                </a:cubicBezTo>
                <a:lnTo>
                  <a:pt x="2592176" y="1231172"/>
                </a:lnTo>
                <a:lnTo>
                  <a:pt x="2592176" y="1195356"/>
                </a:lnTo>
                <a:cubicBezTo>
                  <a:pt x="2598145" y="1192371"/>
                  <a:pt x="2601876" y="1190133"/>
                  <a:pt x="2603369" y="1188641"/>
                </a:cubicBezTo>
                <a:cubicBezTo>
                  <a:pt x="2604861" y="1187148"/>
                  <a:pt x="2608592" y="1184910"/>
                  <a:pt x="2614561" y="1181925"/>
                </a:cubicBezTo>
                <a:lnTo>
                  <a:pt x="2614561" y="1159540"/>
                </a:lnTo>
                <a:lnTo>
                  <a:pt x="2627992" y="1159540"/>
                </a:lnTo>
                <a:lnTo>
                  <a:pt x="2627992" y="1132678"/>
                </a:lnTo>
                <a:lnTo>
                  <a:pt x="2641423" y="1132678"/>
                </a:lnTo>
                <a:lnTo>
                  <a:pt x="2641423" y="1020753"/>
                </a:lnTo>
                <a:lnTo>
                  <a:pt x="2654854" y="1020753"/>
                </a:lnTo>
                <a:lnTo>
                  <a:pt x="2654854" y="998369"/>
                </a:lnTo>
                <a:cubicBezTo>
                  <a:pt x="2663808" y="989415"/>
                  <a:pt x="2673508" y="980461"/>
                  <a:pt x="2683954" y="971506"/>
                </a:cubicBezTo>
                <a:cubicBezTo>
                  <a:pt x="2694401" y="962553"/>
                  <a:pt x="2705593" y="953599"/>
                  <a:pt x="2717532" y="944645"/>
                </a:cubicBezTo>
                <a:lnTo>
                  <a:pt x="2717532" y="922260"/>
                </a:lnTo>
                <a:cubicBezTo>
                  <a:pt x="2723501" y="916290"/>
                  <a:pt x="2730217" y="911813"/>
                  <a:pt x="2737678" y="908829"/>
                </a:cubicBezTo>
                <a:cubicBezTo>
                  <a:pt x="2745140" y="905844"/>
                  <a:pt x="2748871" y="899875"/>
                  <a:pt x="2748871" y="890921"/>
                </a:cubicBezTo>
                <a:cubicBezTo>
                  <a:pt x="2748871" y="887936"/>
                  <a:pt x="2748124" y="886444"/>
                  <a:pt x="2746632" y="886444"/>
                </a:cubicBezTo>
                <a:cubicBezTo>
                  <a:pt x="2745140" y="886444"/>
                  <a:pt x="2744394" y="884952"/>
                  <a:pt x="2744394" y="881967"/>
                </a:cubicBezTo>
                <a:cubicBezTo>
                  <a:pt x="2744394" y="878982"/>
                  <a:pt x="2751855" y="871521"/>
                  <a:pt x="2766779" y="859582"/>
                </a:cubicBezTo>
                <a:lnTo>
                  <a:pt x="2766779" y="846151"/>
                </a:lnTo>
                <a:lnTo>
                  <a:pt x="2802594" y="846151"/>
                </a:lnTo>
                <a:lnTo>
                  <a:pt x="2802594" y="832720"/>
                </a:lnTo>
                <a:cubicBezTo>
                  <a:pt x="2826472" y="826751"/>
                  <a:pt x="2839157" y="820781"/>
                  <a:pt x="2840649" y="814812"/>
                </a:cubicBezTo>
                <a:cubicBezTo>
                  <a:pt x="2842141" y="808843"/>
                  <a:pt x="2845872" y="798396"/>
                  <a:pt x="2851841" y="783473"/>
                </a:cubicBezTo>
                <a:cubicBezTo>
                  <a:pt x="2848857" y="783473"/>
                  <a:pt x="2845872" y="781981"/>
                  <a:pt x="2842887" y="778996"/>
                </a:cubicBezTo>
                <a:cubicBezTo>
                  <a:pt x="2839903" y="776011"/>
                  <a:pt x="2838410" y="770042"/>
                  <a:pt x="2838410" y="761088"/>
                </a:cubicBezTo>
                <a:lnTo>
                  <a:pt x="2851841" y="761088"/>
                </a:lnTo>
                <a:cubicBezTo>
                  <a:pt x="2857811" y="743180"/>
                  <a:pt x="2862288" y="726018"/>
                  <a:pt x="2865272" y="709603"/>
                </a:cubicBezTo>
                <a:cubicBezTo>
                  <a:pt x="2868257" y="693187"/>
                  <a:pt x="2872734" y="676025"/>
                  <a:pt x="2878703" y="658117"/>
                </a:cubicBezTo>
                <a:lnTo>
                  <a:pt x="2865272" y="658117"/>
                </a:lnTo>
                <a:lnTo>
                  <a:pt x="2865272" y="635732"/>
                </a:lnTo>
                <a:lnTo>
                  <a:pt x="2851841" y="635732"/>
                </a:lnTo>
                <a:cubicBezTo>
                  <a:pt x="2845872" y="617825"/>
                  <a:pt x="2841395" y="605886"/>
                  <a:pt x="2838410" y="599917"/>
                </a:cubicBezTo>
                <a:cubicBezTo>
                  <a:pt x="2859303" y="605886"/>
                  <a:pt x="2874972" y="616332"/>
                  <a:pt x="2885419" y="631255"/>
                </a:cubicBezTo>
                <a:cubicBezTo>
                  <a:pt x="2895865" y="646179"/>
                  <a:pt x="2905565" y="661102"/>
                  <a:pt x="2914519" y="676025"/>
                </a:cubicBezTo>
                <a:cubicBezTo>
                  <a:pt x="2923473" y="690949"/>
                  <a:pt x="2933173" y="704380"/>
                  <a:pt x="2943620" y="716318"/>
                </a:cubicBezTo>
                <a:cubicBezTo>
                  <a:pt x="2954066" y="728257"/>
                  <a:pt x="2969735" y="734226"/>
                  <a:pt x="2990628" y="734226"/>
                </a:cubicBezTo>
                <a:lnTo>
                  <a:pt x="2990628" y="720795"/>
                </a:lnTo>
                <a:cubicBezTo>
                  <a:pt x="3008536" y="714826"/>
                  <a:pt x="3024205" y="704380"/>
                  <a:pt x="3037636" y="689456"/>
                </a:cubicBezTo>
                <a:cubicBezTo>
                  <a:pt x="3051067" y="674533"/>
                  <a:pt x="3064498" y="658864"/>
                  <a:pt x="3077929" y="642448"/>
                </a:cubicBezTo>
                <a:cubicBezTo>
                  <a:pt x="3091360" y="626032"/>
                  <a:pt x="3104791" y="611109"/>
                  <a:pt x="3118222" y="597678"/>
                </a:cubicBezTo>
                <a:cubicBezTo>
                  <a:pt x="3131653" y="584247"/>
                  <a:pt x="3145830" y="577532"/>
                  <a:pt x="3160754" y="577532"/>
                </a:cubicBezTo>
                <a:cubicBezTo>
                  <a:pt x="3169707" y="577532"/>
                  <a:pt x="3183138" y="580516"/>
                  <a:pt x="3201046" y="586486"/>
                </a:cubicBezTo>
                <a:lnTo>
                  <a:pt x="3201046" y="599917"/>
                </a:lnTo>
                <a:lnTo>
                  <a:pt x="3214477" y="599917"/>
                </a:lnTo>
                <a:lnTo>
                  <a:pt x="3214477" y="586486"/>
                </a:lnTo>
                <a:lnTo>
                  <a:pt x="3263724" y="586486"/>
                </a:lnTo>
                <a:cubicBezTo>
                  <a:pt x="3269694" y="553654"/>
                  <a:pt x="3274171" y="531269"/>
                  <a:pt x="3277155" y="519331"/>
                </a:cubicBezTo>
                <a:cubicBezTo>
                  <a:pt x="3280140" y="507392"/>
                  <a:pt x="3301032" y="499930"/>
                  <a:pt x="3339833" y="496946"/>
                </a:cubicBezTo>
                <a:close/>
                <a:moveTo>
                  <a:pt x="3348787" y="0"/>
                </a:moveTo>
                <a:lnTo>
                  <a:pt x="3389080" y="0"/>
                </a:lnTo>
                <a:cubicBezTo>
                  <a:pt x="3386095" y="14923"/>
                  <a:pt x="3384603" y="24624"/>
                  <a:pt x="3384603" y="29101"/>
                </a:cubicBezTo>
                <a:cubicBezTo>
                  <a:pt x="3384603" y="33578"/>
                  <a:pt x="3381618" y="40293"/>
                  <a:pt x="3375649" y="49247"/>
                </a:cubicBezTo>
                <a:lnTo>
                  <a:pt x="3362218" y="49247"/>
                </a:lnTo>
                <a:lnTo>
                  <a:pt x="3362218" y="35816"/>
                </a:lnTo>
                <a:lnTo>
                  <a:pt x="3348787" y="35816"/>
                </a:lnTo>
                <a:close/>
              </a:path>
            </a:pathLst>
          </a:custGeom>
        </p:spPr>
      </p:pic>
      <p:grpSp>
        <p:nvGrpSpPr>
          <p:cNvPr id="9" name="群組 8"/>
          <p:cNvGrpSpPr/>
          <p:nvPr/>
        </p:nvGrpSpPr>
        <p:grpSpPr>
          <a:xfrm>
            <a:off x="738060" y="1459449"/>
            <a:ext cx="3352566" cy="738664"/>
            <a:chOff x="560912" y="1927819"/>
            <a:chExt cx="3352566" cy="738664"/>
          </a:xfrm>
        </p:grpSpPr>
        <p:grpSp>
          <p:nvGrpSpPr>
            <p:cNvPr id="15" name="群組 1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7" name="橢圓 1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6" name="矩形 1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0" name="群組 9"/>
          <p:cNvGrpSpPr/>
          <p:nvPr/>
        </p:nvGrpSpPr>
        <p:grpSpPr>
          <a:xfrm>
            <a:off x="738060" y="2302884"/>
            <a:ext cx="3352566" cy="738664"/>
            <a:chOff x="560912" y="1927819"/>
            <a:chExt cx="3352566" cy="738664"/>
          </a:xfrm>
        </p:grpSpPr>
        <p:grpSp>
          <p:nvGrpSpPr>
            <p:cNvPr id="11" name="群組 10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13" name="橢圓 12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12" name="矩形 11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19" name="群組 18"/>
          <p:cNvGrpSpPr/>
          <p:nvPr/>
        </p:nvGrpSpPr>
        <p:grpSpPr>
          <a:xfrm>
            <a:off x="5675820" y="4637377"/>
            <a:ext cx="3352566" cy="738664"/>
            <a:chOff x="560912" y="1927819"/>
            <a:chExt cx="3352566" cy="738664"/>
          </a:xfrm>
        </p:grpSpPr>
        <p:grpSp>
          <p:nvGrpSpPr>
            <p:cNvPr id="20" name="群組 19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2" name="橢圓 21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1" name="矩形 20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  <p:grpSp>
        <p:nvGrpSpPr>
          <p:cNvPr id="24" name="群組 23"/>
          <p:cNvGrpSpPr/>
          <p:nvPr/>
        </p:nvGrpSpPr>
        <p:grpSpPr>
          <a:xfrm>
            <a:off x="5675820" y="5480812"/>
            <a:ext cx="3352566" cy="738664"/>
            <a:chOff x="560912" y="1927819"/>
            <a:chExt cx="3352566" cy="738664"/>
          </a:xfrm>
        </p:grpSpPr>
        <p:grpSp>
          <p:nvGrpSpPr>
            <p:cNvPr id="25" name="群組 24"/>
            <p:cNvGrpSpPr/>
            <p:nvPr/>
          </p:nvGrpSpPr>
          <p:grpSpPr>
            <a:xfrm>
              <a:off x="560912" y="2086566"/>
              <a:ext cx="421170" cy="421170"/>
              <a:chOff x="1600200" y="2308860"/>
              <a:chExt cx="594360" cy="594360"/>
            </a:xfrm>
            <a:noFill/>
          </p:grpSpPr>
          <p:sp>
            <p:nvSpPr>
              <p:cNvPr id="27" name="橢圓 26"/>
              <p:cNvSpPr/>
              <p:nvPr/>
            </p:nvSpPr>
            <p:spPr>
              <a:xfrm>
                <a:off x="1600200" y="2308860"/>
                <a:ext cx="594360" cy="594360"/>
              </a:xfrm>
              <a:prstGeom prst="ellipse">
                <a:avLst/>
              </a:prstGeom>
              <a:grp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TW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Freeform 24"/>
              <p:cNvSpPr>
                <a:spLocks/>
              </p:cNvSpPr>
              <p:nvPr/>
            </p:nvSpPr>
            <p:spPr bwMode="auto">
              <a:xfrm>
                <a:off x="1691641" y="2462263"/>
                <a:ext cx="411478" cy="287554"/>
              </a:xfrm>
              <a:custGeom>
                <a:avLst/>
                <a:gdLst>
                  <a:gd name="T0" fmla="*/ 4246 w 12841"/>
                  <a:gd name="T1" fmla="*/ 8708 h 8975"/>
                  <a:gd name="T2" fmla="*/ 2639 w 12841"/>
                  <a:gd name="T3" fmla="*/ 7052 h 8975"/>
                  <a:gd name="T4" fmla="*/ 0 w 12841"/>
                  <a:gd name="T5" fmla="*/ 4319 h 8975"/>
                  <a:gd name="T6" fmla="*/ 1130 w 12841"/>
                  <a:gd name="T7" fmla="*/ 3251 h 8975"/>
                  <a:gd name="T8" fmla="*/ 3847 w 12841"/>
                  <a:gd name="T9" fmla="*/ 6019 h 8975"/>
                  <a:gd name="T10" fmla="*/ 4581 w 12841"/>
                  <a:gd name="T11" fmla="*/ 6717 h 8975"/>
                  <a:gd name="T12" fmla="*/ 4866 w 12841"/>
                  <a:gd name="T13" fmla="*/ 6498 h 8975"/>
                  <a:gd name="T14" fmla="*/ 6126 w 12841"/>
                  <a:gd name="T15" fmla="*/ 5308 h 8975"/>
                  <a:gd name="T16" fmla="*/ 7874 w 12841"/>
                  <a:gd name="T17" fmla="*/ 3653 h 8975"/>
                  <a:gd name="T18" fmla="*/ 9201 w 12841"/>
                  <a:gd name="T19" fmla="*/ 2398 h 8975"/>
                  <a:gd name="T20" fmla="*/ 10471 w 12841"/>
                  <a:gd name="T21" fmla="*/ 1199 h 8975"/>
                  <a:gd name="T22" fmla="*/ 11211 w 12841"/>
                  <a:gd name="T23" fmla="*/ 497 h 8975"/>
                  <a:gd name="T24" fmla="*/ 11776 w 12841"/>
                  <a:gd name="T25" fmla="*/ 5 h 8975"/>
                  <a:gd name="T26" fmla="*/ 12841 w 12841"/>
                  <a:gd name="T27" fmla="*/ 1093 h 8975"/>
                  <a:gd name="T28" fmla="*/ 11833 w 12841"/>
                  <a:gd name="T29" fmla="*/ 2078 h 8975"/>
                  <a:gd name="T30" fmla="*/ 9709 w 12841"/>
                  <a:gd name="T31" fmla="*/ 4094 h 8975"/>
                  <a:gd name="T32" fmla="*/ 8297 w 12841"/>
                  <a:gd name="T33" fmla="*/ 5433 h 8975"/>
                  <a:gd name="T34" fmla="*/ 7169 w 12841"/>
                  <a:gd name="T35" fmla="*/ 6504 h 8975"/>
                  <a:gd name="T36" fmla="*/ 4522 w 12841"/>
                  <a:gd name="T37" fmla="*/ 8975 h 8975"/>
                  <a:gd name="T38" fmla="*/ 4246 w 12841"/>
                  <a:gd name="T39" fmla="*/ 8708 h 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841" h="8975">
                    <a:moveTo>
                      <a:pt x="4246" y="8708"/>
                    </a:moveTo>
                    <a:cubicBezTo>
                      <a:pt x="4107" y="8561"/>
                      <a:pt x="3384" y="7816"/>
                      <a:pt x="2639" y="7052"/>
                    </a:cubicBezTo>
                    <a:cubicBezTo>
                      <a:pt x="524" y="4884"/>
                      <a:pt x="0" y="4341"/>
                      <a:pt x="0" y="4319"/>
                    </a:cubicBezTo>
                    <a:cubicBezTo>
                      <a:pt x="0" y="4282"/>
                      <a:pt x="1101" y="3241"/>
                      <a:pt x="1130" y="3251"/>
                    </a:cubicBezTo>
                    <a:cubicBezTo>
                      <a:pt x="1154" y="3259"/>
                      <a:pt x="2028" y="4149"/>
                      <a:pt x="3847" y="6019"/>
                    </a:cubicBezTo>
                    <a:cubicBezTo>
                      <a:pt x="4268" y="6451"/>
                      <a:pt x="4548" y="6717"/>
                      <a:pt x="4581" y="6717"/>
                    </a:cubicBezTo>
                    <a:cubicBezTo>
                      <a:pt x="4611" y="6717"/>
                      <a:pt x="4739" y="6619"/>
                      <a:pt x="4866" y="6498"/>
                    </a:cubicBezTo>
                    <a:cubicBezTo>
                      <a:pt x="4993" y="6378"/>
                      <a:pt x="5560" y="5842"/>
                      <a:pt x="6126" y="5308"/>
                    </a:cubicBezTo>
                    <a:cubicBezTo>
                      <a:pt x="7373" y="4129"/>
                      <a:pt x="7531" y="3980"/>
                      <a:pt x="7874" y="3653"/>
                    </a:cubicBezTo>
                    <a:cubicBezTo>
                      <a:pt x="8021" y="3512"/>
                      <a:pt x="8618" y="2947"/>
                      <a:pt x="9201" y="2398"/>
                    </a:cubicBezTo>
                    <a:cubicBezTo>
                      <a:pt x="9783" y="1848"/>
                      <a:pt x="10354" y="1309"/>
                      <a:pt x="10471" y="1199"/>
                    </a:cubicBezTo>
                    <a:cubicBezTo>
                      <a:pt x="10587" y="1089"/>
                      <a:pt x="10920" y="773"/>
                      <a:pt x="11211" y="497"/>
                    </a:cubicBezTo>
                    <a:cubicBezTo>
                      <a:pt x="11501" y="222"/>
                      <a:pt x="11756" y="0"/>
                      <a:pt x="11776" y="5"/>
                    </a:cubicBezTo>
                    <a:cubicBezTo>
                      <a:pt x="11824" y="17"/>
                      <a:pt x="12841" y="1056"/>
                      <a:pt x="12841" y="1093"/>
                    </a:cubicBezTo>
                    <a:cubicBezTo>
                      <a:pt x="12841" y="1109"/>
                      <a:pt x="12388" y="1552"/>
                      <a:pt x="11833" y="2078"/>
                    </a:cubicBezTo>
                    <a:cubicBezTo>
                      <a:pt x="11279" y="2604"/>
                      <a:pt x="10323" y="3511"/>
                      <a:pt x="9709" y="4094"/>
                    </a:cubicBezTo>
                    <a:cubicBezTo>
                      <a:pt x="9096" y="4677"/>
                      <a:pt x="8460" y="5279"/>
                      <a:pt x="8297" y="5433"/>
                    </a:cubicBezTo>
                    <a:cubicBezTo>
                      <a:pt x="8134" y="5586"/>
                      <a:pt x="7626" y="6068"/>
                      <a:pt x="7169" y="6504"/>
                    </a:cubicBezTo>
                    <a:cubicBezTo>
                      <a:pt x="5525" y="8067"/>
                      <a:pt x="4553" y="8975"/>
                      <a:pt x="4522" y="8975"/>
                    </a:cubicBezTo>
                    <a:cubicBezTo>
                      <a:pt x="4510" y="8975"/>
                      <a:pt x="4386" y="8855"/>
                      <a:pt x="4246" y="870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0">
                <a:solidFill>
                  <a:schemeClr val="accent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1" rIns="91440" bIns="45721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TW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TW" altLang="en-US"/>
              </a:p>
            </p:txBody>
          </p:sp>
        </p:grpSp>
        <p:sp>
          <p:nvSpPr>
            <p:cNvPr id="26" name="矩形 25"/>
            <p:cNvSpPr/>
            <p:nvPr/>
          </p:nvSpPr>
          <p:spPr>
            <a:xfrm>
              <a:off x="1046877" y="1927819"/>
              <a:ext cx="2866601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TW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TW" sz="1400" dirty="0"/>
                <a:t>The quick brown fox jumps over the lazy dog. The quick brown fox jumps over the lazy dog</a:t>
              </a:r>
              <a:r>
                <a:rPr lang="en-US" altLang="zh-TW" sz="1400" dirty="0" smtClean="0"/>
                <a:t>.</a:t>
              </a:r>
              <a:endParaRPr lang="zh-TW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976133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佈景主題">
  <a:themeElements>
    <a:clrScheme name="自訂 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6BCBC5"/>
      </a:accent1>
      <a:accent2>
        <a:srgbClr val="F5C636"/>
      </a:accent2>
      <a:accent3>
        <a:srgbClr val="FF614C"/>
      </a:accent3>
      <a:accent4>
        <a:srgbClr val="9ACA9F"/>
      </a:accent4>
      <a:accent5>
        <a:srgbClr val="70758C"/>
      </a:accent5>
      <a:accent6>
        <a:srgbClr val="F79646"/>
      </a:accent6>
      <a:hlink>
        <a:srgbClr val="000000"/>
      </a:hlink>
      <a:folHlink>
        <a:srgbClr val="000000"/>
      </a:folHlink>
    </a:clrScheme>
    <a:fontScheme name="自訂 1">
      <a:majorFont>
        <a:latin typeface="Arial"/>
        <a:ea typeface="微軟正黑體"/>
        <a:cs typeface=""/>
      </a:majorFont>
      <a:minorFont>
        <a:latin typeface="Arial"/>
        <a:ea typeface="微軟正黑體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4186</TotalTime>
  <Words>8923</Words>
  <Application>Microsoft Office PowerPoint</Application>
  <PresentationFormat>如螢幕大小 (4:3)</PresentationFormat>
  <Paragraphs>1041</Paragraphs>
  <Slides>226</Slides>
  <Notes>6</Notes>
  <HiddenSlides>0</HiddenSlides>
  <MMClips>0</MMClips>
  <ScaleCrop>false</ScaleCrop>
  <HeadingPairs>
    <vt:vector size="4" baseType="variant">
      <vt:variant>
        <vt:lpstr>佈景主題</vt:lpstr>
      </vt:variant>
      <vt:variant>
        <vt:i4>1</vt:i4>
      </vt:variant>
      <vt:variant>
        <vt:lpstr>投影片標題</vt:lpstr>
      </vt:variant>
      <vt:variant>
        <vt:i4>226</vt:i4>
      </vt:variant>
    </vt:vector>
  </HeadingPairs>
  <TitlesOfParts>
    <vt:vector size="227" baseType="lpstr">
      <vt:lpstr>Office 佈景主題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簡報</dc:title>
  <dc:creator>mwhan</dc:creator>
  <cp:lastModifiedBy>mwhan</cp:lastModifiedBy>
  <cp:revision>878</cp:revision>
  <dcterms:created xsi:type="dcterms:W3CDTF">2017-01-05T11:17:00Z</dcterms:created>
  <dcterms:modified xsi:type="dcterms:W3CDTF">2017-07-05T12:41:48Z</dcterms:modified>
</cp:coreProperties>
</file>